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9" r:id="rId1"/>
  </p:sldMasterIdLst>
  <p:notesMasterIdLst>
    <p:notesMasterId r:id="rId21"/>
  </p:notesMasterIdLst>
  <p:handoutMasterIdLst>
    <p:handoutMasterId r:id="rId22"/>
  </p:handoutMasterIdLst>
  <p:sldIdLst>
    <p:sldId id="1759" r:id="rId2"/>
    <p:sldId id="1740" r:id="rId3"/>
    <p:sldId id="1743" r:id="rId4"/>
    <p:sldId id="1744" r:id="rId5"/>
    <p:sldId id="1745" r:id="rId6"/>
    <p:sldId id="1746" r:id="rId7"/>
    <p:sldId id="1747" r:id="rId8"/>
    <p:sldId id="1758" r:id="rId9"/>
    <p:sldId id="1748" r:id="rId10"/>
    <p:sldId id="1749" r:id="rId11"/>
    <p:sldId id="1750" r:id="rId12"/>
    <p:sldId id="1751" r:id="rId13"/>
    <p:sldId id="1752" r:id="rId14"/>
    <p:sldId id="1753" r:id="rId15"/>
    <p:sldId id="1754" r:id="rId16"/>
    <p:sldId id="1755" r:id="rId17"/>
    <p:sldId id="1756" r:id="rId18"/>
    <p:sldId id="1760" r:id="rId19"/>
    <p:sldId id="1757" r:id="rId20"/>
  </p:sldIdLst>
  <p:sldSz cx="24323675" cy="13716000"/>
  <p:notesSz cx="6858000" cy="9144000"/>
  <p:defaultTextStyle>
    <a:defPPr>
      <a:defRPr lang="th-TH"/>
    </a:defPPr>
    <a:lvl1pPr marL="0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1pPr>
    <a:lvl2pPr marL="1086601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2pPr>
    <a:lvl3pPr marL="2173204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3pPr>
    <a:lvl4pPr marL="3259805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4pPr>
    <a:lvl5pPr marL="4346406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5pPr>
    <a:lvl6pPr marL="5433009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6pPr>
    <a:lvl7pPr marL="6519610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7pPr>
    <a:lvl8pPr marL="7606211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8pPr>
    <a:lvl9pPr marL="8692815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DA353D06-C0DC-41AC-9F6A-B9B9AF713489}">
          <p14:sldIdLst>
            <p14:sldId id="1759"/>
            <p14:sldId id="1740"/>
            <p14:sldId id="1743"/>
            <p14:sldId id="1744"/>
            <p14:sldId id="1745"/>
            <p14:sldId id="1746"/>
            <p14:sldId id="1747"/>
            <p14:sldId id="1758"/>
            <p14:sldId id="1748"/>
            <p14:sldId id="1749"/>
            <p14:sldId id="1750"/>
            <p14:sldId id="1751"/>
            <p14:sldId id="1752"/>
            <p14:sldId id="1753"/>
            <p14:sldId id="1754"/>
            <p14:sldId id="1755"/>
          </p14:sldIdLst>
        </p14:section>
        <p14:section name="Untitled Section" id="{9B954533-F32E-45E3-8063-FE1BE93933BB}">
          <p14:sldIdLst>
            <p14:sldId id="1756"/>
            <p14:sldId id="1760"/>
            <p14:sldId id="1757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4320">
          <p15:clr>
            <a:srgbClr val="A4A3A4"/>
          </p15:clr>
        </p15:guide>
        <p15:guide id="2" pos="766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7BBC1"/>
    <a:srgbClr val="27BB7F"/>
    <a:srgbClr val="DBA467"/>
    <a:srgbClr val="FCF3D8"/>
    <a:srgbClr val="60DEAB"/>
    <a:srgbClr val="2FD2E3"/>
    <a:srgbClr val="FFF5E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ลักษณะสีปานกลาง 2 - เน้น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FECB4D8-DB02-4DC6-A0A2-4F2EBAE1DC90}" styleName="ลักษณะสีปานกลาง 1 - เน้น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E8034E78-7F5D-4C2E-B375-FC64B27BC917}" styleName="ลักษณะสีเข้ม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40" autoAdjust="0"/>
    <p:restoredTop sz="94542" autoAdjust="0"/>
  </p:normalViewPr>
  <p:slideViewPr>
    <p:cSldViewPr>
      <p:cViewPr varScale="1">
        <p:scale>
          <a:sx n="55" d="100"/>
          <a:sy n="55" d="100"/>
        </p:scale>
        <p:origin x="564" y="84"/>
      </p:cViewPr>
      <p:guideLst>
        <p:guide orient="horz" pos="4320"/>
        <p:guide pos="7661"/>
      </p:guideLst>
    </p:cSldViewPr>
  </p:slideViewPr>
  <p:outlineViewPr>
    <p:cViewPr>
      <p:scale>
        <a:sx n="33" d="100"/>
        <a:sy n="33" d="100"/>
      </p:scale>
      <p:origin x="0" y="14958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1" d="100"/>
          <a:sy n="51" d="100"/>
        </p:scale>
        <p:origin x="-2664" y="-8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D9FE2F-AE6E-4FD8-BECB-DC8C512CD42F}" type="datetimeFigureOut">
              <a:rPr lang="th-TH" smtClean="0"/>
              <a:t>06/05/64</a:t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5" name="ตัวแทนหมายเลขภาพนิ่ง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B8AE7EA-B5BD-4D93-8E46-73D2BC611ACE}" type="slidenum">
              <a:rPr lang="th-TH" smtClean="0"/>
              <a:t>‹#›</a:t>
            </a:fld>
            <a:endParaRPr lang="th-TH"/>
          </a:p>
        </p:txBody>
      </p:sp>
      <p:sp>
        <p:nvSpPr>
          <p:cNvPr id="6" name="ตัวแทนหัวกระดาษ 5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11420403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หัวกระดาษ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3" name="ตัวแทนวันที่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D87E8A8-1621-45EB-AF69-A1465D0E4D1A}" type="datetimeFigureOut">
              <a:rPr lang="th-TH" smtClean="0"/>
              <a:t>06/05/64</a:t>
            </a:fld>
            <a:endParaRPr lang="th-TH"/>
          </a:p>
        </p:txBody>
      </p:sp>
      <p:sp>
        <p:nvSpPr>
          <p:cNvPr id="4" name="ตัวแทนรูปบนภาพนิ่ง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h-TH"/>
          </a:p>
        </p:txBody>
      </p:sp>
      <p:sp>
        <p:nvSpPr>
          <p:cNvPr id="5" name="ตัวแทนบันทึกย่อ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h-TH"/>
              <a:t>คลิกเพื่อแก้ไขลักษณะของข้อความต้นแบบ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6" name="ตัวแทนท้ายกระดา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7" name="ตัวแทนหมายเลขภาพนิ่ง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8CD501-6BB7-45B6-B183-6435F0E3813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2341485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14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10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049AC51-83AE-4326-BCA6-148318523CD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79437" y="10591800"/>
            <a:ext cx="6476999" cy="762000"/>
          </a:xfrm>
          <a:prstGeom prst="rect">
            <a:avLst/>
          </a:prstGeom>
        </p:spPr>
        <p:txBody>
          <a:bodyPr/>
          <a:lstStyle>
            <a:lvl2pPr marL="457200" indent="0">
              <a:buNone/>
              <a:defRPr/>
            </a:lvl2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501661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67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0" r:id="rId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groups/322958562459780" TargetMode="External"/><Relationship Id="rId2" Type="http://schemas.openxmlformats.org/officeDocument/2006/relationships/hyperlink" Target="https://www.facebook.com/pic202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1590CC7E-4BC0-4FBF-98C9-7214474E0876}"/>
              </a:ext>
            </a:extLst>
          </p:cNvPr>
          <p:cNvSpPr txBox="1"/>
          <p:nvPr/>
        </p:nvSpPr>
        <p:spPr>
          <a:xfrm>
            <a:off x="8809036" y="1752600"/>
            <a:ext cx="10736263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SVN-Aleo" panose="020F0302020204030203" pitchFamily="34" charset="0"/>
              </a:rPr>
              <a:t>HƯỚNG DẪN SỬ DỤNG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2EA2B25-34A1-4AC0-9EBA-074352E4D393}"/>
              </a:ext>
            </a:extLst>
          </p:cNvPr>
          <p:cNvSpPr txBox="1"/>
          <p:nvPr/>
        </p:nvSpPr>
        <p:spPr>
          <a:xfrm>
            <a:off x="8809036" y="4572000"/>
            <a:ext cx="10736263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SVN-Aleo" panose="020F0302020204030203" pitchFamily="34" charset="0"/>
              </a:rPr>
              <a:t>1. </a:t>
            </a:r>
            <a:r>
              <a:rPr lang="en-US" dirty="0" err="1">
                <a:latin typeface="SVN-Aleo" panose="020F0302020204030203" pitchFamily="34" charset="0"/>
              </a:rPr>
              <a:t>Chuột</a:t>
            </a:r>
            <a:r>
              <a:rPr lang="en-US" dirty="0">
                <a:latin typeface="SVN-Aleo" panose="020F0302020204030203" pitchFamily="34" charset="0"/>
              </a:rPr>
              <a:t> </a:t>
            </a:r>
            <a:r>
              <a:rPr lang="en-US" dirty="0" err="1">
                <a:latin typeface="SVN-Aleo" panose="020F0302020204030203" pitchFamily="34" charset="0"/>
              </a:rPr>
              <a:t>phải</a:t>
            </a:r>
            <a:endParaRPr lang="en-US" dirty="0">
              <a:latin typeface="SVN-Aleo" panose="020F030202020403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B8D9CA6-57C2-47B1-9741-DF8919615218}"/>
              </a:ext>
            </a:extLst>
          </p:cNvPr>
          <p:cNvSpPr txBox="1"/>
          <p:nvPr/>
        </p:nvSpPr>
        <p:spPr>
          <a:xfrm>
            <a:off x="8816973" y="7086600"/>
            <a:ext cx="10736263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SVN-Aleo" panose="020F0302020204030203" pitchFamily="34" charset="0"/>
              </a:rPr>
              <a:t>2. </a:t>
            </a:r>
            <a:r>
              <a:rPr lang="en-US" b="1" dirty="0">
                <a:latin typeface="SVN-Aleo" panose="020F0302020204030203" pitchFamily="34" charset="0"/>
              </a:rPr>
              <a:t>GROUP</a:t>
            </a:r>
            <a:r>
              <a:rPr lang="en-US" dirty="0">
                <a:latin typeface="SVN-Aleo" panose="020F0302020204030203" pitchFamily="34" charset="0"/>
              </a:rPr>
              <a:t> - </a:t>
            </a:r>
            <a:r>
              <a:rPr lang="en-US" b="1" dirty="0">
                <a:latin typeface="SVN-Aleo" panose="020F0302020204030203" pitchFamily="34" charset="0"/>
              </a:rPr>
              <a:t>UNGROUP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2896F5A-112E-448F-BAD7-2E7063EF554D}"/>
              </a:ext>
            </a:extLst>
          </p:cNvPr>
          <p:cNvSpPr txBox="1"/>
          <p:nvPr/>
        </p:nvSpPr>
        <p:spPr>
          <a:xfrm>
            <a:off x="8816973" y="9449366"/>
            <a:ext cx="10736263" cy="11233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SVN-Aleo" panose="020F0302020204030203" pitchFamily="34" charset="0"/>
              </a:rPr>
              <a:t>3. </a:t>
            </a:r>
            <a:r>
              <a:rPr lang="en-US" dirty="0" err="1">
                <a:latin typeface="SVN-Aleo" panose="020F0302020204030203" pitchFamily="34" charset="0"/>
              </a:rPr>
              <a:t>Chọn</a:t>
            </a:r>
            <a:r>
              <a:rPr lang="en-US" dirty="0">
                <a:latin typeface="SVN-Aleo" panose="020F0302020204030203" pitchFamily="34" charset="0"/>
              </a:rPr>
              <a:t> icon </a:t>
            </a:r>
            <a:r>
              <a:rPr lang="en-US" dirty="0" err="1">
                <a:latin typeface="SVN-Aleo" panose="020F0302020204030203" pitchFamily="34" charset="0"/>
              </a:rPr>
              <a:t>sử</a:t>
            </a:r>
            <a:r>
              <a:rPr lang="en-US" dirty="0">
                <a:latin typeface="SVN-Aleo" panose="020F0302020204030203" pitchFamily="34" charset="0"/>
              </a:rPr>
              <a:t> </a:t>
            </a:r>
            <a:r>
              <a:rPr lang="en-US" dirty="0" err="1">
                <a:latin typeface="SVN-Aleo" panose="020F0302020204030203" pitchFamily="34" charset="0"/>
              </a:rPr>
              <a:t>dụng</a:t>
            </a:r>
            <a:endParaRPr lang="en-US" dirty="0">
              <a:latin typeface="SVN-Aleo" panose="020F0302020204030203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ABB5994-F232-4231-9CFC-528406BF9572}"/>
              </a:ext>
            </a:extLst>
          </p:cNvPr>
          <p:cNvSpPr txBox="1"/>
          <p:nvPr/>
        </p:nvSpPr>
        <p:spPr>
          <a:xfrm>
            <a:off x="13609637" y="12649200"/>
            <a:ext cx="10540086" cy="830997"/>
          </a:xfrm>
          <a:prstGeom prst="rect">
            <a:avLst/>
          </a:prstGeom>
          <a:solidFill>
            <a:srgbClr val="E7BBC1"/>
          </a:solidFill>
        </p:spPr>
        <p:txBody>
          <a:bodyPr wrap="square" rtlCol="0">
            <a:spAutoFit/>
          </a:bodyPr>
          <a:lstStyle/>
          <a:p>
            <a:r>
              <a:rPr lang="en-US" sz="4800" b="1" dirty="0" err="1">
                <a:latin typeface="SVN-Aleo" panose="020F0302020204030203" pitchFamily="34" charset="0"/>
              </a:rPr>
              <a:t>Truy</a:t>
            </a:r>
            <a:r>
              <a:rPr lang="en-US" sz="4800" b="1" dirty="0">
                <a:latin typeface="SVN-Aleo" panose="020F0302020204030203" pitchFamily="34" charset="0"/>
              </a:rPr>
              <a:t> </a:t>
            </a:r>
            <a:r>
              <a:rPr lang="en-US" sz="4800" b="1" dirty="0" err="1">
                <a:latin typeface="SVN-Aleo" panose="020F0302020204030203" pitchFamily="34" charset="0"/>
              </a:rPr>
              <a:t>cập</a:t>
            </a:r>
            <a:r>
              <a:rPr lang="en-US" sz="4800" b="1" dirty="0">
                <a:latin typeface="SVN-Aleo" panose="020F0302020204030203" pitchFamily="34" charset="0"/>
              </a:rPr>
              <a:t> </a:t>
            </a:r>
            <a:r>
              <a:rPr lang="en-US" sz="4800" b="1" dirty="0">
                <a:solidFill>
                  <a:schemeClr val="accent5">
                    <a:lumMod val="50000"/>
                  </a:schemeClr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 C | Facebook</a:t>
            </a:r>
            <a:r>
              <a:rPr lang="en-US" sz="4800" b="1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en-US" sz="4800" b="1" dirty="0" err="1"/>
              <a:t>để</a:t>
            </a:r>
            <a:r>
              <a:rPr lang="en-US" sz="4800" b="1" dirty="0"/>
              <a:t> </a:t>
            </a:r>
            <a:r>
              <a:rPr lang="en-US" sz="4800" b="1" dirty="0" err="1"/>
              <a:t>tải</a:t>
            </a:r>
            <a:r>
              <a:rPr lang="en-US" sz="4800" b="1" dirty="0"/>
              <a:t> </a:t>
            </a:r>
            <a:r>
              <a:rPr lang="en-US" sz="4800" b="1" dirty="0" err="1"/>
              <a:t>thêm</a:t>
            </a:r>
            <a:r>
              <a:rPr lang="en-US" sz="4800" b="1" dirty="0"/>
              <a:t>!</a:t>
            </a:r>
            <a:endParaRPr lang="en-US" sz="4800" b="1" dirty="0">
              <a:latin typeface="SVN-Aleo" panose="020F030202020403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E154ED9-3745-467A-8113-B144A60D140A}"/>
              </a:ext>
            </a:extLst>
          </p:cNvPr>
          <p:cNvSpPr txBox="1"/>
          <p:nvPr/>
        </p:nvSpPr>
        <p:spPr>
          <a:xfrm>
            <a:off x="13609637" y="11396633"/>
            <a:ext cx="10540086" cy="830997"/>
          </a:xfrm>
          <a:prstGeom prst="rect">
            <a:avLst/>
          </a:prstGeom>
          <a:solidFill>
            <a:srgbClr val="E7BBC1"/>
          </a:solidFill>
        </p:spPr>
        <p:txBody>
          <a:bodyPr wrap="square" rtlCol="0">
            <a:spAutoFit/>
          </a:bodyPr>
          <a:lstStyle/>
          <a:p>
            <a:r>
              <a:rPr lang="en-US" sz="4800" b="1" dirty="0" err="1">
                <a:latin typeface="SVN-Aleo" panose="020F0302020204030203" pitchFamily="34" charset="0"/>
              </a:rPr>
              <a:t>Tham</a:t>
            </a:r>
            <a:r>
              <a:rPr lang="en-US" sz="4800" b="1" dirty="0">
                <a:latin typeface="SVN-Aleo" panose="020F0302020204030203" pitchFamily="34" charset="0"/>
              </a:rPr>
              <a:t> </a:t>
            </a:r>
            <a:r>
              <a:rPr lang="en-US" sz="4800" b="1" dirty="0" err="1">
                <a:latin typeface="SVN-Aleo" panose="020F0302020204030203" pitchFamily="34" charset="0"/>
              </a:rPr>
              <a:t>gia</a:t>
            </a:r>
            <a:r>
              <a:rPr lang="en-US" sz="4800" b="1" dirty="0">
                <a:latin typeface="SVN-Aleo" panose="020F0302020204030203" pitchFamily="34" charset="0"/>
              </a:rPr>
              <a:t> </a:t>
            </a:r>
            <a:r>
              <a:rPr lang="en-US" sz="4800" b="1" dirty="0" err="1">
                <a:latin typeface="SVN-Aleo" panose="020F0302020204030203" pitchFamily="34" charset="0"/>
              </a:rPr>
              <a:t>nhóm</a:t>
            </a:r>
            <a:r>
              <a:rPr lang="en-US" sz="4800" b="1" dirty="0">
                <a:latin typeface="SVN-Aleo" panose="020F0302020204030203" pitchFamily="34" charset="0"/>
              </a:rPr>
              <a:t>: </a:t>
            </a:r>
            <a:r>
              <a:rPr lang="en-US" sz="4400" b="1" dirty="0">
                <a:solidFill>
                  <a:schemeClr val="accent5">
                    <a:lumMod val="50000"/>
                  </a:schemeClr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 C - Learn </a:t>
            </a:r>
            <a:r>
              <a:rPr lang="en-US" sz="4400" b="1" dirty="0" err="1">
                <a:solidFill>
                  <a:schemeClr val="accent5">
                    <a:lumMod val="50000"/>
                  </a:schemeClr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Powerpoint</a:t>
            </a:r>
            <a:endParaRPr lang="en-US" sz="4800" b="1" dirty="0">
              <a:solidFill>
                <a:schemeClr val="accent5">
                  <a:lumMod val="50000"/>
                </a:schemeClr>
              </a:solidFill>
              <a:latin typeface="SVN-Aleo" panose="020F03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117472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51F5A8E-6B35-4CA5-A3FB-6FFCE36D5D84}"/>
              </a:ext>
            </a:extLst>
          </p:cNvPr>
          <p:cNvGrpSpPr/>
          <p:nvPr/>
        </p:nvGrpSpPr>
        <p:grpSpPr>
          <a:xfrm>
            <a:off x="8334446" y="3016968"/>
            <a:ext cx="14603516" cy="7879632"/>
            <a:chOff x="7997721" y="3016968"/>
            <a:chExt cx="14603516" cy="7879632"/>
          </a:xfrm>
        </p:grpSpPr>
        <p:sp>
          <p:nvSpPr>
            <p:cNvPr id="185" name="Freeform 5"/>
            <p:cNvSpPr>
              <a:spLocks noEditPoints="1"/>
            </p:cNvSpPr>
            <p:nvPr/>
          </p:nvSpPr>
          <p:spPr bwMode="auto">
            <a:xfrm>
              <a:off x="8002858" y="3045219"/>
              <a:ext cx="377543" cy="295359"/>
            </a:xfrm>
            <a:custGeom>
              <a:avLst/>
              <a:gdLst>
                <a:gd name="T0" fmla="*/ 2147483646 w 68"/>
                <a:gd name="T1" fmla="*/ 2147483646 h 53"/>
                <a:gd name="T2" fmla="*/ 2147483646 w 68"/>
                <a:gd name="T3" fmla="*/ 2147483646 h 53"/>
                <a:gd name="T4" fmla="*/ 2147483646 w 68"/>
                <a:gd name="T5" fmla="*/ 2147483646 h 53"/>
                <a:gd name="T6" fmla="*/ 0 w 68"/>
                <a:gd name="T7" fmla="*/ 2147483646 h 53"/>
                <a:gd name="T8" fmla="*/ 0 w 68"/>
                <a:gd name="T9" fmla="*/ 2147483646 h 53"/>
                <a:gd name="T10" fmla="*/ 2147483646 w 68"/>
                <a:gd name="T11" fmla="*/ 0 h 53"/>
                <a:gd name="T12" fmla="*/ 2147483646 w 68"/>
                <a:gd name="T13" fmla="*/ 0 h 53"/>
                <a:gd name="T14" fmla="*/ 2147483646 w 68"/>
                <a:gd name="T15" fmla="*/ 2147483646 h 53"/>
                <a:gd name="T16" fmla="*/ 2147483646 w 68"/>
                <a:gd name="T17" fmla="*/ 2147483646 h 53"/>
                <a:gd name="T18" fmla="*/ 2147483646 w 68"/>
                <a:gd name="T19" fmla="*/ 2147483646 h 53"/>
                <a:gd name="T20" fmla="*/ 2147483646 w 68"/>
                <a:gd name="T21" fmla="*/ 2147483646 h 53"/>
                <a:gd name="T22" fmla="*/ 2147483646 w 68"/>
                <a:gd name="T23" fmla="*/ 2147483646 h 53"/>
                <a:gd name="T24" fmla="*/ 0 w 68"/>
                <a:gd name="T25" fmla="*/ 2147483646 h 53"/>
                <a:gd name="T26" fmla="*/ 0 w 68"/>
                <a:gd name="T27" fmla="*/ 2147483646 h 53"/>
                <a:gd name="T28" fmla="*/ 2147483646 w 68"/>
                <a:gd name="T29" fmla="*/ 2147483646 h 53"/>
                <a:gd name="T30" fmla="*/ 2147483646 w 68"/>
                <a:gd name="T31" fmla="*/ 2147483646 h 53"/>
                <a:gd name="T32" fmla="*/ 2147483646 w 68"/>
                <a:gd name="T33" fmla="*/ 2147483646 h 53"/>
                <a:gd name="T34" fmla="*/ 2147483646 w 68"/>
                <a:gd name="T35" fmla="*/ 2147483646 h 53"/>
                <a:gd name="T36" fmla="*/ 2147483646 w 68"/>
                <a:gd name="T37" fmla="*/ 2147483646 h 53"/>
                <a:gd name="T38" fmla="*/ 2147483646 w 68"/>
                <a:gd name="T39" fmla="*/ 2147483646 h 53"/>
                <a:gd name="T40" fmla="*/ 2147483646 w 68"/>
                <a:gd name="T41" fmla="*/ 2147483646 h 53"/>
                <a:gd name="T42" fmla="*/ 0 w 68"/>
                <a:gd name="T43" fmla="*/ 2147483646 h 53"/>
                <a:gd name="T44" fmla="*/ 0 w 68"/>
                <a:gd name="T45" fmla="*/ 2147483646 h 53"/>
                <a:gd name="T46" fmla="*/ 2147483646 w 68"/>
                <a:gd name="T47" fmla="*/ 2147483646 h 53"/>
                <a:gd name="T48" fmla="*/ 2147483646 w 68"/>
                <a:gd name="T49" fmla="*/ 2147483646 h 53"/>
                <a:gd name="T50" fmla="*/ 2147483646 w 68"/>
                <a:gd name="T51" fmla="*/ 2147483646 h 53"/>
                <a:gd name="T52" fmla="*/ 2147483646 w 68"/>
                <a:gd name="T53" fmla="*/ 2147483646 h 53"/>
                <a:gd name="T54" fmla="*/ 2147483646 w 68"/>
                <a:gd name="T55" fmla="*/ 2147483646 h 53"/>
                <a:gd name="T56" fmla="*/ 2147483646 w 68"/>
                <a:gd name="T57" fmla="*/ 2147483646 h 53"/>
                <a:gd name="T58" fmla="*/ 2147483646 w 68"/>
                <a:gd name="T59" fmla="*/ 2147483646 h 53"/>
                <a:gd name="T60" fmla="*/ 0 w 68"/>
                <a:gd name="T61" fmla="*/ 2147483646 h 53"/>
                <a:gd name="T62" fmla="*/ 0 w 68"/>
                <a:gd name="T63" fmla="*/ 2147483646 h 53"/>
                <a:gd name="T64" fmla="*/ 2147483646 w 68"/>
                <a:gd name="T65" fmla="*/ 2147483646 h 53"/>
                <a:gd name="T66" fmla="*/ 2147483646 w 68"/>
                <a:gd name="T67" fmla="*/ 2147483646 h 53"/>
                <a:gd name="T68" fmla="*/ 2147483646 w 68"/>
                <a:gd name="T69" fmla="*/ 2147483646 h 53"/>
                <a:gd name="T70" fmla="*/ 2147483646 w 68"/>
                <a:gd name="T71" fmla="*/ 2147483646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53">
                  <a:moveTo>
                    <a:pt x="68" y="7"/>
                  </a:moveTo>
                  <a:cubicBezTo>
                    <a:pt x="68" y="8"/>
                    <a:pt x="67" y="9"/>
                    <a:pt x="65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1"/>
                    <a:pt x="68" y="2"/>
                  </a:cubicBezTo>
                  <a:lnTo>
                    <a:pt x="68" y="7"/>
                  </a:lnTo>
                  <a:close/>
                  <a:moveTo>
                    <a:pt x="68" y="21"/>
                  </a:moveTo>
                  <a:cubicBezTo>
                    <a:pt x="68" y="23"/>
                    <a:pt x="67" y="24"/>
                    <a:pt x="65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0" y="23"/>
                    <a:pt x="0" y="2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7" y="14"/>
                    <a:pt x="68" y="15"/>
                    <a:pt x="68" y="17"/>
                  </a:cubicBezTo>
                  <a:lnTo>
                    <a:pt x="68" y="21"/>
                  </a:lnTo>
                  <a:close/>
                  <a:moveTo>
                    <a:pt x="68" y="36"/>
                  </a:moveTo>
                  <a:cubicBezTo>
                    <a:pt x="68" y="37"/>
                    <a:pt x="67" y="38"/>
                    <a:pt x="65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2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7" y="29"/>
                    <a:pt x="68" y="30"/>
                    <a:pt x="68" y="31"/>
                  </a:cubicBezTo>
                  <a:lnTo>
                    <a:pt x="68" y="36"/>
                  </a:lnTo>
                  <a:close/>
                  <a:moveTo>
                    <a:pt x="68" y="51"/>
                  </a:moveTo>
                  <a:cubicBezTo>
                    <a:pt x="68" y="52"/>
                    <a:pt x="67" y="53"/>
                    <a:pt x="65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2"/>
                    <a:pt x="0" y="5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7" y="43"/>
                    <a:pt x="68" y="44"/>
                    <a:pt x="68" y="46"/>
                  </a:cubicBezTo>
                  <a:lnTo>
                    <a:pt x="68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8686033" y="3016968"/>
              <a:ext cx="377543" cy="372407"/>
            </a:xfrm>
            <a:custGeom>
              <a:avLst/>
              <a:gdLst>
                <a:gd name="T0" fmla="*/ 2147483646 w 68"/>
                <a:gd name="T1" fmla="*/ 2147483646 h 67"/>
                <a:gd name="T2" fmla="*/ 2147483646 w 68"/>
                <a:gd name="T3" fmla="*/ 2147483646 h 67"/>
                <a:gd name="T4" fmla="*/ 2147483646 w 68"/>
                <a:gd name="T5" fmla="*/ 2147483646 h 67"/>
                <a:gd name="T6" fmla="*/ 2147483646 w 68"/>
                <a:gd name="T7" fmla="*/ 2147483646 h 67"/>
                <a:gd name="T8" fmla="*/ 2147483646 w 68"/>
                <a:gd name="T9" fmla="*/ 2147483646 h 67"/>
                <a:gd name="T10" fmla="*/ 2147483646 w 68"/>
                <a:gd name="T11" fmla="*/ 2147483646 h 67"/>
                <a:gd name="T12" fmla="*/ 2147483646 w 68"/>
                <a:gd name="T13" fmla="*/ 2147483646 h 67"/>
                <a:gd name="T14" fmla="*/ 2147483646 w 68"/>
                <a:gd name="T15" fmla="*/ 2147483646 h 67"/>
                <a:gd name="T16" fmla="*/ 2147483646 w 68"/>
                <a:gd name="T17" fmla="*/ 2147483646 h 67"/>
                <a:gd name="T18" fmla="*/ 2147483646 w 68"/>
                <a:gd name="T19" fmla="*/ 2147483646 h 67"/>
                <a:gd name="T20" fmla="*/ 0 w 68"/>
                <a:gd name="T21" fmla="*/ 2147483646 h 67"/>
                <a:gd name="T22" fmla="*/ 0 w 68"/>
                <a:gd name="T23" fmla="*/ 2147483646 h 67"/>
                <a:gd name="T24" fmla="*/ 2147483646 w 68"/>
                <a:gd name="T25" fmla="*/ 2147483646 h 67"/>
                <a:gd name="T26" fmla="*/ 2147483646 w 68"/>
                <a:gd name="T27" fmla="*/ 2147483646 h 67"/>
                <a:gd name="T28" fmla="*/ 2147483646 w 68"/>
                <a:gd name="T29" fmla="*/ 2147483646 h 67"/>
                <a:gd name="T30" fmla="*/ 2147483646 w 68"/>
                <a:gd name="T31" fmla="*/ 2147483646 h 67"/>
                <a:gd name="T32" fmla="*/ 2147483646 w 68"/>
                <a:gd name="T33" fmla="*/ 2147483646 h 67"/>
                <a:gd name="T34" fmla="*/ 2147483646 w 68"/>
                <a:gd name="T35" fmla="*/ 2147483646 h 67"/>
                <a:gd name="T36" fmla="*/ 2147483646 w 68"/>
                <a:gd name="T37" fmla="*/ 2147483646 h 67"/>
                <a:gd name="T38" fmla="*/ 2147483646 w 68"/>
                <a:gd name="T39" fmla="*/ 2147483646 h 67"/>
                <a:gd name="T40" fmla="*/ 2147483646 w 68"/>
                <a:gd name="T41" fmla="*/ 2147483646 h 67"/>
                <a:gd name="T42" fmla="*/ 2147483646 w 68"/>
                <a:gd name="T43" fmla="*/ 2147483646 h 67"/>
                <a:gd name="T44" fmla="*/ 2147483646 w 68"/>
                <a:gd name="T45" fmla="*/ 2147483646 h 67"/>
                <a:gd name="T46" fmla="*/ 2147483646 w 68"/>
                <a:gd name="T47" fmla="*/ 2147483646 h 67"/>
                <a:gd name="T48" fmla="*/ 2147483646 w 68"/>
                <a:gd name="T49" fmla="*/ 2147483646 h 67"/>
                <a:gd name="T50" fmla="*/ 2147483646 w 68"/>
                <a:gd name="T51" fmla="*/ 2147483646 h 67"/>
                <a:gd name="T52" fmla="*/ 2147483646 w 68"/>
                <a:gd name="T53" fmla="*/ 0 h 67"/>
                <a:gd name="T54" fmla="*/ 2147483646 w 68"/>
                <a:gd name="T55" fmla="*/ 2147483646 h 67"/>
                <a:gd name="T56" fmla="*/ 2147483646 w 68"/>
                <a:gd name="T57" fmla="*/ 2147483646 h 67"/>
                <a:gd name="T58" fmla="*/ 2147483646 w 68"/>
                <a:gd name="T59" fmla="*/ 2147483646 h 67"/>
                <a:gd name="T60" fmla="*/ 2147483646 w 68"/>
                <a:gd name="T61" fmla="*/ 2147483646 h 67"/>
                <a:gd name="T62" fmla="*/ 2147483646 w 68"/>
                <a:gd name="T63" fmla="*/ 2147483646 h 67"/>
                <a:gd name="T64" fmla="*/ 2147483646 w 68"/>
                <a:gd name="T65" fmla="*/ 2147483646 h 67"/>
                <a:gd name="T66" fmla="*/ 2147483646 w 68"/>
                <a:gd name="T67" fmla="*/ 2147483646 h 67"/>
                <a:gd name="T68" fmla="*/ 2147483646 w 68"/>
                <a:gd name="T69" fmla="*/ 2147483646 h 67"/>
                <a:gd name="T70" fmla="*/ 2147483646 w 68"/>
                <a:gd name="T71" fmla="*/ 2147483646 h 67"/>
                <a:gd name="T72" fmla="*/ 2147483646 w 68"/>
                <a:gd name="T73" fmla="*/ 2147483646 h 67"/>
                <a:gd name="T74" fmla="*/ 2147483646 w 68"/>
                <a:gd name="T75" fmla="*/ 2147483646 h 67"/>
                <a:gd name="T76" fmla="*/ 2147483646 w 68"/>
                <a:gd name="T77" fmla="*/ 2147483646 h 67"/>
                <a:gd name="T78" fmla="*/ 2147483646 w 68"/>
                <a:gd name="T79" fmla="*/ 2147483646 h 67"/>
                <a:gd name="T80" fmla="*/ 2147483646 w 68"/>
                <a:gd name="T81" fmla="*/ 2147483646 h 67"/>
                <a:gd name="T82" fmla="*/ 2147483646 w 68"/>
                <a:gd name="T83" fmla="*/ 2147483646 h 67"/>
                <a:gd name="T84" fmla="*/ 2147483646 w 68"/>
                <a:gd name="T85" fmla="*/ 2147483646 h 67"/>
                <a:gd name="T86" fmla="*/ 2147483646 w 68"/>
                <a:gd name="T87" fmla="*/ 2147483646 h 67"/>
                <a:gd name="T88" fmla="*/ 2147483646 w 68"/>
                <a:gd name="T89" fmla="*/ 2147483646 h 67"/>
                <a:gd name="T90" fmla="*/ 2147483646 w 68"/>
                <a:gd name="T91" fmla="*/ 2147483646 h 67"/>
                <a:gd name="T92" fmla="*/ 2147483646 w 68"/>
                <a:gd name="T93" fmla="*/ 2147483646 h 67"/>
                <a:gd name="T94" fmla="*/ 2147483646 w 68"/>
                <a:gd name="T95" fmla="*/ 2147483646 h 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67">
                  <a:moveTo>
                    <a:pt x="68" y="58"/>
                  </a:moveTo>
                  <a:cubicBezTo>
                    <a:pt x="68" y="58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56" y="63"/>
                    <a:pt x="46" y="67"/>
                    <a:pt x="34" y="67"/>
                  </a:cubicBezTo>
                  <a:cubicBezTo>
                    <a:pt x="22" y="67"/>
                    <a:pt x="11" y="63"/>
                    <a:pt x="5" y="55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1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43"/>
                    <a:pt x="15" y="44"/>
                    <a:pt x="15" y="44"/>
                  </a:cubicBezTo>
                  <a:cubicBezTo>
                    <a:pt x="16" y="45"/>
                    <a:pt x="16" y="45"/>
                    <a:pt x="15" y="46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5" y="54"/>
                    <a:pt x="21" y="57"/>
                    <a:pt x="29" y="58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0" y="34"/>
                    <a:pt x="19" y="33"/>
                    <a:pt x="19" y="31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20" y="24"/>
                    <a:pt x="22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6" y="16"/>
                    <a:pt x="24" y="13"/>
                    <a:pt x="24" y="9"/>
                  </a:cubicBezTo>
                  <a:cubicBezTo>
                    <a:pt x="24" y="4"/>
                    <a:pt x="28" y="0"/>
                    <a:pt x="34" y="0"/>
                  </a:cubicBezTo>
                  <a:cubicBezTo>
                    <a:pt x="39" y="0"/>
                    <a:pt x="43" y="4"/>
                    <a:pt x="43" y="9"/>
                  </a:cubicBezTo>
                  <a:cubicBezTo>
                    <a:pt x="43" y="13"/>
                    <a:pt x="42" y="16"/>
                    <a:pt x="39" y="18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4"/>
                    <a:pt x="48" y="25"/>
                    <a:pt x="48" y="26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3"/>
                    <a:pt x="47" y="34"/>
                    <a:pt x="46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46" y="57"/>
                    <a:pt x="53" y="54"/>
                    <a:pt x="56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5"/>
                    <a:pt x="52" y="45"/>
                    <a:pt x="52" y="44"/>
                  </a:cubicBezTo>
                  <a:cubicBezTo>
                    <a:pt x="52" y="44"/>
                    <a:pt x="53" y="43"/>
                    <a:pt x="53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8" y="44"/>
                    <a:pt x="68" y="45"/>
                  </a:cubicBezTo>
                  <a:lnTo>
                    <a:pt x="68" y="58"/>
                  </a:lnTo>
                  <a:close/>
                  <a:moveTo>
                    <a:pt x="34" y="7"/>
                  </a:moveTo>
                  <a:cubicBezTo>
                    <a:pt x="32" y="7"/>
                    <a:pt x="31" y="8"/>
                    <a:pt x="31" y="9"/>
                  </a:cubicBezTo>
                  <a:cubicBezTo>
                    <a:pt x="31" y="11"/>
                    <a:pt x="32" y="12"/>
                    <a:pt x="34" y="12"/>
                  </a:cubicBezTo>
                  <a:cubicBezTo>
                    <a:pt x="35" y="12"/>
                    <a:pt x="36" y="11"/>
                    <a:pt x="36" y="9"/>
                  </a:cubicBezTo>
                  <a:cubicBezTo>
                    <a:pt x="36" y="8"/>
                    <a:pt x="35" y="7"/>
                    <a:pt x="34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87" name="Freeform 7"/>
            <p:cNvSpPr>
              <a:spLocks noEditPoints="1"/>
            </p:cNvSpPr>
            <p:nvPr/>
          </p:nvSpPr>
          <p:spPr bwMode="auto">
            <a:xfrm>
              <a:off x="9492488" y="3111995"/>
              <a:ext cx="205466" cy="210603"/>
            </a:xfrm>
            <a:custGeom>
              <a:avLst/>
              <a:gdLst>
                <a:gd name="T0" fmla="*/ 2147483646 w 37"/>
                <a:gd name="T1" fmla="*/ 2147483646 h 38"/>
                <a:gd name="T2" fmla="*/ 2147483646 w 37"/>
                <a:gd name="T3" fmla="*/ 2147483646 h 38"/>
                <a:gd name="T4" fmla="*/ 2147483646 w 37"/>
                <a:gd name="T5" fmla="*/ 2147483646 h 38"/>
                <a:gd name="T6" fmla="*/ 2147483646 w 37"/>
                <a:gd name="T7" fmla="*/ 2147483646 h 38"/>
                <a:gd name="T8" fmla="*/ 2147483646 w 37"/>
                <a:gd name="T9" fmla="*/ 2147483646 h 38"/>
                <a:gd name="T10" fmla="*/ 0 w 37"/>
                <a:gd name="T11" fmla="*/ 2147483646 h 38"/>
                <a:gd name="T12" fmla="*/ 2147483646 w 37"/>
                <a:gd name="T13" fmla="*/ 2147483646 h 38"/>
                <a:gd name="T14" fmla="*/ 2147483646 w 37"/>
                <a:gd name="T15" fmla="*/ 2147483646 h 38"/>
                <a:gd name="T16" fmla="*/ 2147483646 w 37"/>
                <a:gd name="T17" fmla="*/ 0 h 38"/>
                <a:gd name="T18" fmla="*/ 2147483646 w 37"/>
                <a:gd name="T19" fmla="*/ 2147483646 h 38"/>
                <a:gd name="T20" fmla="*/ 2147483646 w 37"/>
                <a:gd name="T21" fmla="*/ 2147483646 h 38"/>
                <a:gd name="T22" fmla="*/ 2147483646 w 37"/>
                <a:gd name="T23" fmla="*/ 2147483646 h 38"/>
                <a:gd name="T24" fmla="*/ 2147483646 w 37"/>
                <a:gd name="T25" fmla="*/ 2147483646 h 38"/>
                <a:gd name="T26" fmla="*/ 2147483646 w 37"/>
                <a:gd name="T27" fmla="*/ 2147483646 h 38"/>
                <a:gd name="T28" fmla="*/ 2147483646 w 37"/>
                <a:gd name="T29" fmla="*/ 2147483646 h 38"/>
                <a:gd name="T30" fmla="*/ 2147483646 w 37"/>
                <a:gd name="T31" fmla="*/ 2147483646 h 38"/>
                <a:gd name="T32" fmla="*/ 2147483646 w 37"/>
                <a:gd name="T33" fmla="*/ 2147483646 h 38"/>
                <a:gd name="T34" fmla="*/ 2147483646 w 37"/>
                <a:gd name="T35" fmla="*/ 2147483646 h 38"/>
                <a:gd name="T36" fmla="*/ 2147483646 w 37"/>
                <a:gd name="T37" fmla="*/ 2147483646 h 38"/>
                <a:gd name="T38" fmla="*/ 2147483646 w 37"/>
                <a:gd name="T39" fmla="*/ 2147483646 h 38"/>
                <a:gd name="T40" fmla="*/ 2147483646 w 37"/>
                <a:gd name="T41" fmla="*/ 2147483646 h 38"/>
                <a:gd name="T42" fmla="*/ 2147483646 w 37"/>
                <a:gd name="T43" fmla="*/ 2147483646 h 38"/>
                <a:gd name="T44" fmla="*/ 2147483646 w 37"/>
                <a:gd name="T45" fmla="*/ 2147483646 h 38"/>
                <a:gd name="T46" fmla="*/ 2147483646 w 37"/>
                <a:gd name="T47" fmla="*/ 2147483646 h 38"/>
                <a:gd name="T48" fmla="*/ 2147483646 w 37"/>
                <a:gd name="T49" fmla="*/ 2147483646 h 38"/>
                <a:gd name="T50" fmla="*/ 2147483646 w 37"/>
                <a:gd name="T51" fmla="*/ 0 h 38"/>
                <a:gd name="T52" fmla="*/ 2147483646 w 37"/>
                <a:gd name="T53" fmla="*/ 2147483646 h 38"/>
                <a:gd name="T54" fmla="*/ 2147483646 w 37"/>
                <a:gd name="T55" fmla="*/ 2147483646 h 38"/>
                <a:gd name="T56" fmla="*/ 2147483646 w 37"/>
                <a:gd name="T57" fmla="*/ 2147483646 h 38"/>
                <a:gd name="T58" fmla="*/ 2147483646 w 37"/>
                <a:gd name="T59" fmla="*/ 2147483646 h 38"/>
                <a:gd name="T60" fmla="*/ 2147483646 w 37"/>
                <a:gd name="T61" fmla="*/ 2147483646 h 38"/>
                <a:gd name="T62" fmla="*/ 2147483646 w 37"/>
                <a:gd name="T63" fmla="*/ 2147483646 h 38"/>
                <a:gd name="T64" fmla="*/ 2147483646 w 37"/>
                <a:gd name="T65" fmla="*/ 2147483646 h 38"/>
                <a:gd name="T66" fmla="*/ 2147483646 w 37"/>
                <a:gd name="T67" fmla="*/ 2147483646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7" h="38">
                  <a:moveTo>
                    <a:pt x="22" y="36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4"/>
                    <a:pt x="22" y="4"/>
                    <a:pt x="22" y="4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5"/>
                    <a:pt x="22" y="36"/>
                    <a:pt x="22" y="36"/>
                  </a:cubicBezTo>
                  <a:close/>
                  <a:moveTo>
                    <a:pt x="37" y="36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8"/>
                    <a:pt x="34" y="38"/>
                  </a:cubicBezTo>
                  <a:cubicBezTo>
                    <a:pt x="34" y="38"/>
                    <a:pt x="33" y="38"/>
                    <a:pt x="33" y="38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5" y="0"/>
                    <a:pt x="35" y="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10291238" y="3111995"/>
              <a:ext cx="128416" cy="210603"/>
            </a:xfrm>
            <a:custGeom>
              <a:avLst/>
              <a:gdLst>
                <a:gd name="T0" fmla="*/ 2147483646 w 23"/>
                <a:gd name="T1" fmla="*/ 2147483646 h 38"/>
                <a:gd name="T2" fmla="*/ 2147483646 w 23"/>
                <a:gd name="T3" fmla="*/ 2147483646 h 38"/>
                <a:gd name="T4" fmla="*/ 2147483646 w 23"/>
                <a:gd name="T5" fmla="*/ 2147483646 h 38"/>
                <a:gd name="T6" fmla="*/ 2147483646 w 23"/>
                <a:gd name="T7" fmla="*/ 2147483646 h 38"/>
                <a:gd name="T8" fmla="*/ 2147483646 w 23"/>
                <a:gd name="T9" fmla="*/ 2147483646 h 38"/>
                <a:gd name="T10" fmla="*/ 2147483646 w 23"/>
                <a:gd name="T11" fmla="*/ 2147483646 h 38"/>
                <a:gd name="T12" fmla="*/ 2147483646 w 23"/>
                <a:gd name="T13" fmla="*/ 2147483646 h 38"/>
                <a:gd name="T14" fmla="*/ 2147483646 w 23"/>
                <a:gd name="T15" fmla="*/ 2147483646 h 38"/>
                <a:gd name="T16" fmla="*/ 2147483646 w 23"/>
                <a:gd name="T17" fmla="*/ 2147483646 h 38"/>
                <a:gd name="T18" fmla="*/ 0 w 23"/>
                <a:gd name="T19" fmla="*/ 2147483646 h 38"/>
                <a:gd name="T20" fmla="*/ 2147483646 w 23"/>
                <a:gd name="T21" fmla="*/ 2147483646 h 38"/>
                <a:gd name="T22" fmla="*/ 2147483646 w 23"/>
                <a:gd name="T23" fmla="*/ 2147483646 h 38"/>
                <a:gd name="T24" fmla="*/ 2147483646 w 23"/>
                <a:gd name="T25" fmla="*/ 0 h 38"/>
                <a:gd name="T26" fmla="*/ 2147483646 w 23"/>
                <a:gd name="T27" fmla="*/ 2147483646 h 38"/>
                <a:gd name="T28" fmla="*/ 2147483646 w 23"/>
                <a:gd name="T29" fmla="*/ 2147483646 h 38"/>
                <a:gd name="T30" fmla="*/ 2147483646 w 23"/>
                <a:gd name="T31" fmla="*/ 2147483646 h 38"/>
                <a:gd name="T32" fmla="*/ 2147483646 w 23"/>
                <a:gd name="T33" fmla="*/ 214748364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38">
                  <a:moveTo>
                    <a:pt x="22" y="4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3" y="35"/>
                    <a:pt x="22" y="36"/>
                    <a:pt x="22" y="36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4"/>
                    <a:pt x="22" y="4"/>
                    <a:pt x="2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89" name="Freeform 9"/>
            <p:cNvSpPr>
              <a:spLocks noEditPoints="1"/>
            </p:cNvSpPr>
            <p:nvPr/>
          </p:nvSpPr>
          <p:spPr bwMode="auto">
            <a:xfrm>
              <a:off x="11097693" y="3045219"/>
              <a:ext cx="349293" cy="323609"/>
            </a:xfrm>
            <a:custGeom>
              <a:avLst/>
              <a:gdLst>
                <a:gd name="T0" fmla="*/ 2147483646 w 63"/>
                <a:gd name="T1" fmla="*/ 2147483646 h 58"/>
                <a:gd name="T2" fmla="*/ 2147483646 w 63"/>
                <a:gd name="T3" fmla="*/ 2147483646 h 58"/>
                <a:gd name="T4" fmla="*/ 2147483646 w 63"/>
                <a:gd name="T5" fmla="*/ 2147483646 h 58"/>
                <a:gd name="T6" fmla="*/ 0 w 63"/>
                <a:gd name="T7" fmla="*/ 2147483646 h 58"/>
                <a:gd name="T8" fmla="*/ 0 w 63"/>
                <a:gd name="T9" fmla="*/ 2147483646 h 58"/>
                <a:gd name="T10" fmla="*/ 2147483646 w 63"/>
                <a:gd name="T11" fmla="*/ 0 h 58"/>
                <a:gd name="T12" fmla="*/ 2147483646 w 63"/>
                <a:gd name="T13" fmla="*/ 0 h 58"/>
                <a:gd name="T14" fmla="*/ 2147483646 w 63"/>
                <a:gd name="T15" fmla="*/ 2147483646 h 58"/>
                <a:gd name="T16" fmla="*/ 2147483646 w 63"/>
                <a:gd name="T17" fmla="*/ 2147483646 h 58"/>
                <a:gd name="T18" fmla="*/ 2147483646 w 63"/>
                <a:gd name="T19" fmla="*/ 2147483646 h 58"/>
                <a:gd name="T20" fmla="*/ 2147483646 w 63"/>
                <a:gd name="T21" fmla="*/ 2147483646 h 58"/>
                <a:gd name="T22" fmla="*/ 2147483646 w 63"/>
                <a:gd name="T23" fmla="*/ 2147483646 h 58"/>
                <a:gd name="T24" fmla="*/ 2147483646 w 63"/>
                <a:gd name="T25" fmla="*/ 2147483646 h 58"/>
                <a:gd name="T26" fmla="*/ 2147483646 w 63"/>
                <a:gd name="T27" fmla="*/ 2147483646 h 58"/>
                <a:gd name="T28" fmla="*/ 2147483646 w 63"/>
                <a:gd name="T29" fmla="*/ 2147483646 h 58"/>
                <a:gd name="T30" fmla="*/ 2147483646 w 63"/>
                <a:gd name="T31" fmla="*/ 2147483646 h 58"/>
                <a:gd name="T32" fmla="*/ 2147483646 w 63"/>
                <a:gd name="T33" fmla="*/ 2147483646 h 58"/>
                <a:gd name="T34" fmla="*/ 2147483646 w 63"/>
                <a:gd name="T35" fmla="*/ 2147483646 h 58"/>
                <a:gd name="T36" fmla="*/ 2147483646 w 63"/>
                <a:gd name="T37" fmla="*/ 2147483646 h 58"/>
                <a:gd name="T38" fmla="*/ 2147483646 w 63"/>
                <a:gd name="T39" fmla="*/ 2147483646 h 58"/>
                <a:gd name="T40" fmla="*/ 2147483646 w 63"/>
                <a:gd name="T41" fmla="*/ 2147483646 h 58"/>
                <a:gd name="T42" fmla="*/ 2147483646 w 63"/>
                <a:gd name="T43" fmla="*/ 2147483646 h 58"/>
                <a:gd name="T44" fmla="*/ 2147483646 w 63"/>
                <a:gd name="T45" fmla="*/ 2147483646 h 58"/>
                <a:gd name="T46" fmla="*/ 2147483646 w 63"/>
                <a:gd name="T47" fmla="*/ 2147483646 h 58"/>
                <a:gd name="T48" fmla="*/ 2147483646 w 63"/>
                <a:gd name="T49" fmla="*/ 2147483646 h 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3" h="58">
                  <a:moveTo>
                    <a:pt x="63" y="12"/>
                  </a:moveTo>
                  <a:cubicBezTo>
                    <a:pt x="63" y="13"/>
                    <a:pt x="62" y="14"/>
                    <a:pt x="61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3" y="1"/>
                    <a:pt x="63" y="2"/>
                  </a:cubicBezTo>
                  <a:lnTo>
                    <a:pt x="63" y="12"/>
                  </a:lnTo>
                  <a:close/>
                  <a:moveTo>
                    <a:pt x="61" y="55"/>
                  </a:moveTo>
                  <a:cubicBezTo>
                    <a:pt x="61" y="57"/>
                    <a:pt x="60" y="58"/>
                    <a:pt x="59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4" y="58"/>
                    <a:pt x="3" y="57"/>
                    <a:pt x="3" y="5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4" y="17"/>
                    <a:pt x="5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60" y="17"/>
                    <a:pt x="61" y="18"/>
                    <a:pt x="61" y="19"/>
                  </a:cubicBezTo>
                  <a:lnTo>
                    <a:pt x="61" y="55"/>
                  </a:lnTo>
                  <a:close/>
                  <a:moveTo>
                    <a:pt x="37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4" y="25"/>
                    <a:pt x="24" y="26"/>
                  </a:cubicBezTo>
                  <a:cubicBezTo>
                    <a:pt x="24" y="28"/>
                    <a:pt x="26" y="29"/>
                    <a:pt x="2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9"/>
                    <a:pt x="39" y="28"/>
                    <a:pt x="39" y="26"/>
                  </a:cubicBezTo>
                  <a:cubicBezTo>
                    <a:pt x="39" y="25"/>
                    <a:pt x="38" y="24"/>
                    <a:pt x="37" y="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0" name="Freeform 10"/>
            <p:cNvSpPr>
              <a:spLocks noEditPoints="1"/>
            </p:cNvSpPr>
            <p:nvPr/>
          </p:nvSpPr>
          <p:spPr bwMode="auto">
            <a:xfrm>
              <a:off x="11886170" y="3045219"/>
              <a:ext cx="326177" cy="323609"/>
            </a:xfrm>
            <a:custGeom>
              <a:avLst/>
              <a:gdLst>
                <a:gd name="T0" fmla="*/ 2147483646 w 59"/>
                <a:gd name="T1" fmla="*/ 2147483646 h 58"/>
                <a:gd name="T2" fmla="*/ 0 w 59"/>
                <a:gd name="T3" fmla="*/ 2147483646 h 58"/>
                <a:gd name="T4" fmla="*/ 2147483646 w 59"/>
                <a:gd name="T5" fmla="*/ 0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9" y="29"/>
                  </a:moveTo>
                  <a:cubicBezTo>
                    <a:pt x="9" y="40"/>
                    <a:pt x="18" y="49"/>
                    <a:pt x="30" y="49"/>
                  </a:cubicBezTo>
                  <a:cubicBezTo>
                    <a:pt x="41" y="49"/>
                    <a:pt x="50" y="40"/>
                    <a:pt x="50" y="29"/>
                  </a:cubicBezTo>
                  <a:cubicBezTo>
                    <a:pt x="50" y="17"/>
                    <a:pt x="41" y="8"/>
                    <a:pt x="30" y="8"/>
                  </a:cubicBezTo>
                  <a:cubicBezTo>
                    <a:pt x="18" y="8"/>
                    <a:pt x="9" y="17"/>
                    <a:pt x="9" y="29"/>
                  </a:cubicBezTo>
                  <a:close/>
                  <a:moveTo>
                    <a:pt x="43" y="31"/>
                  </a:move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6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5"/>
                    <a:pt x="34" y="15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3" y="29"/>
                    <a:pt x="43" y="30"/>
                  </a:cubicBezTo>
                  <a:cubicBezTo>
                    <a:pt x="43" y="30"/>
                    <a:pt x="43" y="31"/>
                    <a:pt x="43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12684920" y="3045219"/>
              <a:ext cx="328746" cy="323609"/>
            </a:xfrm>
            <a:custGeom>
              <a:avLst/>
              <a:gdLst>
                <a:gd name="T0" fmla="*/ 2147483646 w 59"/>
                <a:gd name="T1" fmla="*/ 2147483646 h 58"/>
                <a:gd name="T2" fmla="*/ 0 w 59"/>
                <a:gd name="T3" fmla="*/ 2147483646 h 58"/>
                <a:gd name="T4" fmla="*/ 2147483646 w 59"/>
                <a:gd name="T5" fmla="*/ 0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49" y="27"/>
                  </a:moveTo>
                  <a:cubicBezTo>
                    <a:pt x="45" y="24"/>
                    <a:pt x="45" y="24"/>
                    <a:pt x="45" y="24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8" y="9"/>
                    <a:pt x="28" y="1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1" y="24"/>
                    <a:pt x="10" y="25"/>
                    <a:pt x="10" y="26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1" y="34"/>
                    <a:pt x="13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2"/>
                    <a:pt x="24" y="42"/>
                  </a:cubicBezTo>
                  <a:cubicBezTo>
                    <a:pt x="24" y="43"/>
                    <a:pt x="24" y="44"/>
                    <a:pt x="24" y="4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0" y="48"/>
                    <a:pt x="31" y="48"/>
                    <a:pt x="31" y="48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30"/>
                    <a:pt x="49" y="29"/>
                    <a:pt x="49" y="29"/>
                  </a:cubicBezTo>
                  <a:cubicBezTo>
                    <a:pt x="49" y="28"/>
                    <a:pt x="49" y="27"/>
                    <a:pt x="49" y="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13486238" y="3055492"/>
              <a:ext cx="310769" cy="328746"/>
            </a:xfrm>
            <a:custGeom>
              <a:avLst/>
              <a:gdLst>
                <a:gd name="T0" fmla="*/ 2147483646 w 56"/>
                <a:gd name="T1" fmla="*/ 2147483646 h 59"/>
                <a:gd name="T2" fmla="*/ 2147483646 w 56"/>
                <a:gd name="T3" fmla="*/ 2147483646 h 59"/>
                <a:gd name="T4" fmla="*/ 2147483646 w 56"/>
                <a:gd name="T5" fmla="*/ 2147483646 h 59"/>
                <a:gd name="T6" fmla="*/ 2147483646 w 56"/>
                <a:gd name="T7" fmla="*/ 2147483646 h 59"/>
                <a:gd name="T8" fmla="*/ 2147483646 w 56"/>
                <a:gd name="T9" fmla="*/ 2147483646 h 59"/>
                <a:gd name="T10" fmla="*/ 2147483646 w 56"/>
                <a:gd name="T11" fmla="*/ 2147483646 h 59"/>
                <a:gd name="T12" fmla="*/ 2147483646 w 56"/>
                <a:gd name="T13" fmla="*/ 2147483646 h 59"/>
                <a:gd name="T14" fmla="*/ 2147483646 w 56"/>
                <a:gd name="T15" fmla="*/ 2147483646 h 59"/>
                <a:gd name="T16" fmla="*/ 2147483646 w 56"/>
                <a:gd name="T17" fmla="*/ 2147483646 h 59"/>
                <a:gd name="T18" fmla="*/ 0 w 56"/>
                <a:gd name="T19" fmla="*/ 2147483646 h 59"/>
                <a:gd name="T20" fmla="*/ 0 w 56"/>
                <a:gd name="T21" fmla="*/ 2147483646 h 59"/>
                <a:gd name="T22" fmla="*/ 2147483646 w 56"/>
                <a:gd name="T23" fmla="*/ 2147483646 h 59"/>
                <a:gd name="T24" fmla="*/ 2147483646 w 56"/>
                <a:gd name="T25" fmla="*/ 2147483646 h 59"/>
                <a:gd name="T26" fmla="*/ 2147483646 w 56"/>
                <a:gd name="T27" fmla="*/ 2147483646 h 59"/>
                <a:gd name="T28" fmla="*/ 2147483646 w 56"/>
                <a:gd name="T29" fmla="*/ 2147483646 h 59"/>
                <a:gd name="T30" fmla="*/ 2147483646 w 56"/>
                <a:gd name="T31" fmla="*/ 2147483646 h 59"/>
                <a:gd name="T32" fmla="*/ 2147483646 w 56"/>
                <a:gd name="T33" fmla="*/ 2147483646 h 59"/>
                <a:gd name="T34" fmla="*/ 2147483646 w 56"/>
                <a:gd name="T35" fmla="*/ 0 h 59"/>
                <a:gd name="T36" fmla="*/ 2147483646 w 56"/>
                <a:gd name="T37" fmla="*/ 2147483646 h 59"/>
                <a:gd name="T38" fmla="*/ 2147483646 w 56"/>
                <a:gd name="T39" fmla="*/ 2147483646 h 59"/>
                <a:gd name="T40" fmla="*/ 2147483646 w 56"/>
                <a:gd name="T41" fmla="*/ 2147483646 h 59"/>
                <a:gd name="T42" fmla="*/ 2147483646 w 56"/>
                <a:gd name="T43" fmla="*/ 2147483646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9">
                  <a:moveTo>
                    <a:pt x="55" y="33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29" y="58"/>
                    <a:pt x="28" y="59"/>
                    <a:pt x="27" y="59"/>
                  </a:cubicBezTo>
                  <a:cubicBezTo>
                    <a:pt x="25" y="59"/>
                    <a:pt x="24" y="58"/>
                    <a:pt x="23" y="57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19" y="52"/>
                    <a:pt x="19" y="51"/>
                  </a:cubicBezTo>
                  <a:cubicBezTo>
                    <a:pt x="19" y="50"/>
                    <a:pt x="20" y="48"/>
                    <a:pt x="20" y="48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2" y="36"/>
                    <a:pt x="0" y="34"/>
                    <a:pt x="0" y="3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2" y="22"/>
                    <a:pt x="5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19" y="9"/>
                    <a:pt x="19" y="7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5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6" y="27"/>
                    <a:pt x="56" y="28"/>
                    <a:pt x="56" y="29"/>
                  </a:cubicBezTo>
                  <a:cubicBezTo>
                    <a:pt x="56" y="30"/>
                    <a:pt x="56" y="32"/>
                    <a:pt x="55" y="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14284989" y="3140248"/>
              <a:ext cx="377543" cy="133553"/>
            </a:xfrm>
            <a:custGeom>
              <a:avLst/>
              <a:gdLst>
                <a:gd name="T0" fmla="*/ 2147483646 w 68"/>
                <a:gd name="T1" fmla="*/ 2147483646 h 24"/>
                <a:gd name="T2" fmla="*/ 2147483646 w 68"/>
                <a:gd name="T3" fmla="*/ 2147483646 h 24"/>
                <a:gd name="T4" fmla="*/ 2147483646 w 68"/>
                <a:gd name="T5" fmla="*/ 2147483646 h 24"/>
                <a:gd name="T6" fmla="*/ 2147483646 w 68"/>
                <a:gd name="T7" fmla="*/ 2147483646 h 24"/>
                <a:gd name="T8" fmla="*/ 2147483646 w 68"/>
                <a:gd name="T9" fmla="*/ 2147483646 h 24"/>
                <a:gd name="T10" fmla="*/ 2147483646 w 68"/>
                <a:gd name="T11" fmla="*/ 2147483646 h 24"/>
                <a:gd name="T12" fmla="*/ 2147483646 w 68"/>
                <a:gd name="T13" fmla="*/ 2147483646 h 24"/>
                <a:gd name="T14" fmla="*/ 2147483646 w 68"/>
                <a:gd name="T15" fmla="*/ 2147483646 h 24"/>
                <a:gd name="T16" fmla="*/ 2147483646 w 68"/>
                <a:gd name="T17" fmla="*/ 2147483646 h 24"/>
                <a:gd name="T18" fmla="*/ 2147483646 w 68"/>
                <a:gd name="T19" fmla="*/ 2147483646 h 24"/>
                <a:gd name="T20" fmla="*/ 0 w 68"/>
                <a:gd name="T21" fmla="*/ 2147483646 h 24"/>
                <a:gd name="T22" fmla="*/ 2147483646 w 68"/>
                <a:gd name="T23" fmla="*/ 2147483646 h 24"/>
                <a:gd name="T24" fmla="*/ 2147483646 w 68"/>
                <a:gd name="T25" fmla="*/ 0 h 24"/>
                <a:gd name="T26" fmla="*/ 2147483646 w 68"/>
                <a:gd name="T27" fmla="*/ 0 h 24"/>
                <a:gd name="T28" fmla="*/ 2147483646 w 68"/>
                <a:gd name="T29" fmla="*/ 2147483646 h 24"/>
                <a:gd name="T30" fmla="*/ 2147483646 w 68"/>
                <a:gd name="T31" fmla="*/ 2147483646 h 24"/>
                <a:gd name="T32" fmla="*/ 2147483646 w 68"/>
                <a:gd name="T33" fmla="*/ 2147483646 h 24"/>
                <a:gd name="T34" fmla="*/ 2147483646 w 68"/>
                <a:gd name="T35" fmla="*/ 2147483646 h 24"/>
                <a:gd name="T36" fmla="*/ 2147483646 w 68"/>
                <a:gd name="T37" fmla="*/ 0 h 24"/>
                <a:gd name="T38" fmla="*/ 2147483646 w 68"/>
                <a:gd name="T39" fmla="*/ 0 h 24"/>
                <a:gd name="T40" fmla="*/ 2147483646 w 68"/>
                <a:gd name="T41" fmla="*/ 2147483646 h 24"/>
                <a:gd name="T42" fmla="*/ 2147483646 w 68"/>
                <a:gd name="T43" fmla="*/ 2147483646 h 24"/>
                <a:gd name="T44" fmla="*/ 2147483646 w 68"/>
                <a:gd name="T45" fmla="*/ 2147483646 h 2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8" h="24">
                  <a:moveTo>
                    <a:pt x="68" y="13"/>
                  </a:moveTo>
                  <a:cubicBezTo>
                    <a:pt x="58" y="23"/>
                    <a:pt x="58" y="23"/>
                    <a:pt x="58" y="23"/>
                  </a:cubicBezTo>
                  <a:cubicBezTo>
                    <a:pt x="58" y="24"/>
                    <a:pt x="57" y="24"/>
                    <a:pt x="56" y="24"/>
                  </a:cubicBezTo>
                  <a:cubicBezTo>
                    <a:pt x="55" y="24"/>
                    <a:pt x="54" y="23"/>
                    <a:pt x="54" y="21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3"/>
                    <a:pt x="14" y="24"/>
                    <a:pt x="13" y="24"/>
                  </a:cubicBezTo>
                  <a:cubicBezTo>
                    <a:pt x="12" y="24"/>
                    <a:pt x="11" y="24"/>
                    <a:pt x="11" y="2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1" y="10"/>
                    <a:pt x="1" y="1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5" y="0"/>
                    <a:pt x="56" y="0"/>
                  </a:cubicBezTo>
                  <a:cubicBezTo>
                    <a:pt x="57" y="0"/>
                    <a:pt x="58" y="0"/>
                    <a:pt x="58" y="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8" y="11"/>
                    <a:pt x="68" y="12"/>
                  </a:cubicBezTo>
                  <a:cubicBezTo>
                    <a:pt x="68" y="12"/>
                    <a:pt x="68" y="13"/>
                    <a:pt x="68" y="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4" name="Freeform 14"/>
            <p:cNvSpPr>
              <a:spLocks noEditPoints="1"/>
            </p:cNvSpPr>
            <p:nvPr/>
          </p:nvSpPr>
          <p:spPr bwMode="auto">
            <a:xfrm>
              <a:off x="15083739" y="3045219"/>
              <a:ext cx="434048" cy="333883"/>
            </a:xfrm>
            <a:custGeom>
              <a:avLst/>
              <a:gdLst>
                <a:gd name="T0" fmla="*/ 2147483646 w 78"/>
                <a:gd name="T1" fmla="*/ 2147483646 h 60"/>
                <a:gd name="T2" fmla="*/ 2147483646 w 78"/>
                <a:gd name="T3" fmla="*/ 2147483646 h 60"/>
                <a:gd name="T4" fmla="*/ 2147483646 w 78"/>
                <a:gd name="T5" fmla="*/ 2147483646 h 60"/>
                <a:gd name="T6" fmla="*/ 2147483646 w 78"/>
                <a:gd name="T7" fmla="*/ 2147483646 h 60"/>
                <a:gd name="T8" fmla="*/ 2147483646 w 78"/>
                <a:gd name="T9" fmla="*/ 2147483646 h 60"/>
                <a:gd name="T10" fmla="*/ 2147483646 w 78"/>
                <a:gd name="T11" fmla="*/ 2147483646 h 60"/>
                <a:gd name="T12" fmla="*/ 2147483646 w 78"/>
                <a:gd name="T13" fmla="*/ 2147483646 h 60"/>
                <a:gd name="T14" fmla="*/ 2147483646 w 78"/>
                <a:gd name="T15" fmla="*/ 2147483646 h 60"/>
                <a:gd name="T16" fmla="*/ 2147483646 w 78"/>
                <a:gd name="T17" fmla="*/ 2147483646 h 60"/>
                <a:gd name="T18" fmla="*/ 2147483646 w 78"/>
                <a:gd name="T19" fmla="*/ 2147483646 h 60"/>
                <a:gd name="T20" fmla="*/ 2147483646 w 78"/>
                <a:gd name="T21" fmla="*/ 2147483646 h 60"/>
                <a:gd name="T22" fmla="*/ 2147483646 w 78"/>
                <a:gd name="T23" fmla="*/ 2147483646 h 60"/>
                <a:gd name="T24" fmla="*/ 2147483646 w 78"/>
                <a:gd name="T25" fmla="*/ 2147483646 h 60"/>
                <a:gd name="T26" fmla="*/ 0 w 78"/>
                <a:gd name="T27" fmla="*/ 2147483646 h 60"/>
                <a:gd name="T28" fmla="*/ 0 w 78"/>
                <a:gd name="T29" fmla="*/ 2147483646 h 60"/>
                <a:gd name="T30" fmla="*/ 2147483646 w 78"/>
                <a:gd name="T31" fmla="*/ 2147483646 h 60"/>
                <a:gd name="T32" fmla="*/ 2147483646 w 78"/>
                <a:gd name="T33" fmla="*/ 2147483646 h 60"/>
                <a:gd name="T34" fmla="*/ 2147483646 w 78"/>
                <a:gd name="T35" fmla="*/ 2147483646 h 60"/>
                <a:gd name="T36" fmla="*/ 2147483646 w 78"/>
                <a:gd name="T37" fmla="*/ 0 h 60"/>
                <a:gd name="T38" fmla="*/ 2147483646 w 78"/>
                <a:gd name="T39" fmla="*/ 0 h 60"/>
                <a:gd name="T40" fmla="*/ 2147483646 w 78"/>
                <a:gd name="T41" fmla="*/ 2147483646 h 60"/>
                <a:gd name="T42" fmla="*/ 2147483646 w 78"/>
                <a:gd name="T43" fmla="*/ 2147483646 h 60"/>
                <a:gd name="T44" fmla="*/ 2147483646 w 78"/>
                <a:gd name="T45" fmla="*/ 2147483646 h 60"/>
                <a:gd name="T46" fmla="*/ 2147483646 w 78"/>
                <a:gd name="T47" fmla="*/ 2147483646 h 60"/>
                <a:gd name="T48" fmla="*/ 2147483646 w 78"/>
                <a:gd name="T49" fmla="*/ 2147483646 h 60"/>
                <a:gd name="T50" fmla="*/ 2147483646 w 78"/>
                <a:gd name="T51" fmla="*/ 2147483646 h 60"/>
                <a:gd name="T52" fmla="*/ 2147483646 w 78"/>
                <a:gd name="T53" fmla="*/ 2147483646 h 60"/>
                <a:gd name="T54" fmla="*/ 2147483646 w 78"/>
                <a:gd name="T55" fmla="*/ 2147483646 h 60"/>
                <a:gd name="T56" fmla="*/ 2147483646 w 78"/>
                <a:gd name="T57" fmla="*/ 2147483646 h 60"/>
                <a:gd name="T58" fmla="*/ 2147483646 w 78"/>
                <a:gd name="T59" fmla="*/ 2147483646 h 60"/>
                <a:gd name="T60" fmla="*/ 2147483646 w 78"/>
                <a:gd name="T61" fmla="*/ 2147483646 h 60"/>
                <a:gd name="T62" fmla="*/ 2147483646 w 78"/>
                <a:gd name="T63" fmla="*/ 2147483646 h 60"/>
                <a:gd name="T64" fmla="*/ 2147483646 w 78"/>
                <a:gd name="T65" fmla="*/ 2147483646 h 60"/>
                <a:gd name="T66" fmla="*/ 2147483646 w 78"/>
                <a:gd name="T67" fmla="*/ 2147483646 h 60"/>
                <a:gd name="T68" fmla="*/ 2147483646 w 78"/>
                <a:gd name="T69" fmla="*/ 2147483646 h 60"/>
                <a:gd name="T70" fmla="*/ 2147483646 w 78"/>
                <a:gd name="T71" fmla="*/ 2147483646 h 60"/>
                <a:gd name="T72" fmla="*/ 2147483646 w 78"/>
                <a:gd name="T73" fmla="*/ 2147483646 h 60"/>
                <a:gd name="T74" fmla="*/ 2147483646 w 78"/>
                <a:gd name="T75" fmla="*/ 2147483646 h 60"/>
                <a:gd name="T76" fmla="*/ 2147483646 w 78"/>
                <a:gd name="T77" fmla="*/ 2147483646 h 60"/>
                <a:gd name="T78" fmla="*/ 2147483646 w 78"/>
                <a:gd name="T79" fmla="*/ 2147483646 h 60"/>
                <a:gd name="T80" fmla="*/ 2147483646 w 78"/>
                <a:gd name="T81" fmla="*/ 2147483646 h 60"/>
                <a:gd name="T82" fmla="*/ 2147483646 w 78"/>
                <a:gd name="T83" fmla="*/ 2147483646 h 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60">
                  <a:moveTo>
                    <a:pt x="78" y="47"/>
                  </a:moveTo>
                  <a:cubicBezTo>
                    <a:pt x="78" y="48"/>
                    <a:pt x="77" y="48"/>
                    <a:pt x="76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7"/>
                    <a:pt x="69" y="60"/>
                    <a:pt x="65" y="60"/>
                  </a:cubicBezTo>
                  <a:cubicBezTo>
                    <a:pt x="61" y="60"/>
                    <a:pt x="58" y="57"/>
                    <a:pt x="58" y="53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7"/>
                    <a:pt x="16" y="60"/>
                    <a:pt x="12" y="60"/>
                  </a:cubicBezTo>
                  <a:cubicBezTo>
                    <a:pt x="8" y="60"/>
                    <a:pt x="5" y="57"/>
                    <a:pt x="5" y="53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8"/>
                    <a:pt x="0" y="4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8"/>
                    <a:pt x="4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3"/>
                    <a:pt x="19" y="0"/>
                    <a:pt x="2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8" y="0"/>
                    <a:pt x="63" y="3"/>
                    <a:pt x="64" y="8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74" y="24"/>
                    <a:pt x="78" y="28"/>
                    <a:pt x="78" y="32"/>
                  </a:cubicBezTo>
                  <a:lnTo>
                    <a:pt x="78" y="47"/>
                  </a:lnTo>
                  <a:close/>
                  <a:moveTo>
                    <a:pt x="12" y="30"/>
                  </a:moveTo>
                  <a:cubicBezTo>
                    <a:pt x="9" y="30"/>
                    <a:pt x="6" y="33"/>
                    <a:pt x="6" y="36"/>
                  </a:cubicBezTo>
                  <a:cubicBezTo>
                    <a:pt x="6" y="39"/>
                    <a:pt x="9" y="42"/>
                    <a:pt x="12" y="42"/>
                  </a:cubicBezTo>
                  <a:cubicBezTo>
                    <a:pt x="15" y="42"/>
                    <a:pt x="18" y="39"/>
                    <a:pt x="18" y="36"/>
                  </a:cubicBezTo>
                  <a:cubicBezTo>
                    <a:pt x="18" y="33"/>
                    <a:pt x="15" y="30"/>
                    <a:pt x="12" y="30"/>
                  </a:cubicBezTo>
                  <a:close/>
                  <a:moveTo>
                    <a:pt x="58" y="24"/>
                  </a:move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9"/>
                    <a:pt x="53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10"/>
                    <a:pt x="23" y="10"/>
                  </a:cubicBezTo>
                  <a:cubicBezTo>
                    <a:pt x="19" y="24"/>
                    <a:pt x="19" y="24"/>
                    <a:pt x="19" y="24"/>
                  </a:cubicBezTo>
                  <a:lnTo>
                    <a:pt x="58" y="24"/>
                  </a:lnTo>
                  <a:close/>
                  <a:moveTo>
                    <a:pt x="65" y="30"/>
                  </a:moveTo>
                  <a:cubicBezTo>
                    <a:pt x="62" y="30"/>
                    <a:pt x="59" y="33"/>
                    <a:pt x="59" y="36"/>
                  </a:cubicBezTo>
                  <a:cubicBezTo>
                    <a:pt x="59" y="39"/>
                    <a:pt x="62" y="42"/>
                    <a:pt x="65" y="42"/>
                  </a:cubicBezTo>
                  <a:cubicBezTo>
                    <a:pt x="69" y="42"/>
                    <a:pt x="71" y="39"/>
                    <a:pt x="71" y="36"/>
                  </a:cubicBezTo>
                  <a:cubicBezTo>
                    <a:pt x="71" y="33"/>
                    <a:pt x="69" y="30"/>
                    <a:pt x="65" y="3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5" name="Freeform 15"/>
            <p:cNvSpPr>
              <a:spLocks noEditPoints="1"/>
            </p:cNvSpPr>
            <p:nvPr/>
          </p:nvSpPr>
          <p:spPr bwMode="auto">
            <a:xfrm>
              <a:off x="15885057" y="3045219"/>
              <a:ext cx="431479" cy="323609"/>
            </a:xfrm>
            <a:custGeom>
              <a:avLst/>
              <a:gdLst>
                <a:gd name="T0" fmla="*/ 2147483646 w 168"/>
                <a:gd name="T1" fmla="*/ 2147483646 h 126"/>
                <a:gd name="T2" fmla="*/ 0 w 168"/>
                <a:gd name="T3" fmla="*/ 2147483646 h 126"/>
                <a:gd name="T4" fmla="*/ 0 w 168"/>
                <a:gd name="T5" fmla="*/ 0 h 126"/>
                <a:gd name="T6" fmla="*/ 2147483646 w 168"/>
                <a:gd name="T7" fmla="*/ 0 h 126"/>
                <a:gd name="T8" fmla="*/ 2147483646 w 168"/>
                <a:gd name="T9" fmla="*/ 2147483646 h 126"/>
                <a:gd name="T10" fmla="*/ 2147483646 w 168"/>
                <a:gd name="T11" fmla="*/ 2147483646 h 126"/>
                <a:gd name="T12" fmla="*/ 2147483646 w 168"/>
                <a:gd name="T13" fmla="*/ 2147483646 h 126"/>
                <a:gd name="T14" fmla="*/ 2147483646 w 168"/>
                <a:gd name="T15" fmla="*/ 2147483646 h 126"/>
                <a:gd name="T16" fmla="*/ 2147483646 w 168"/>
                <a:gd name="T17" fmla="*/ 2147483646 h 126"/>
                <a:gd name="T18" fmla="*/ 2147483646 w 168"/>
                <a:gd name="T19" fmla="*/ 2147483646 h 126"/>
                <a:gd name="T20" fmla="*/ 2147483646 w 168"/>
                <a:gd name="T21" fmla="*/ 2147483646 h 126"/>
                <a:gd name="T22" fmla="*/ 2147483646 w 168"/>
                <a:gd name="T23" fmla="*/ 2147483646 h 126"/>
                <a:gd name="T24" fmla="*/ 2147483646 w 168"/>
                <a:gd name="T25" fmla="*/ 2147483646 h 126"/>
                <a:gd name="T26" fmla="*/ 2147483646 w 168"/>
                <a:gd name="T27" fmla="*/ 2147483646 h 126"/>
                <a:gd name="T28" fmla="*/ 2147483646 w 168"/>
                <a:gd name="T29" fmla="*/ 2147483646 h 126"/>
                <a:gd name="T30" fmla="*/ 2147483646 w 168"/>
                <a:gd name="T31" fmla="*/ 2147483646 h 126"/>
                <a:gd name="T32" fmla="*/ 2147483646 w 168"/>
                <a:gd name="T33" fmla="*/ 2147483646 h 126"/>
                <a:gd name="T34" fmla="*/ 2147483646 w 168"/>
                <a:gd name="T35" fmla="*/ 2147483646 h 126"/>
                <a:gd name="T36" fmla="*/ 2147483646 w 168"/>
                <a:gd name="T37" fmla="*/ 2147483646 h 126"/>
                <a:gd name="T38" fmla="*/ 2147483646 w 168"/>
                <a:gd name="T39" fmla="*/ 2147483646 h 126"/>
                <a:gd name="T40" fmla="*/ 2147483646 w 168"/>
                <a:gd name="T41" fmla="*/ 2147483646 h 126"/>
                <a:gd name="T42" fmla="*/ 2147483646 w 168"/>
                <a:gd name="T43" fmla="*/ 2147483646 h 126"/>
                <a:gd name="T44" fmla="*/ 2147483646 w 168"/>
                <a:gd name="T45" fmla="*/ 2147483646 h 126"/>
                <a:gd name="T46" fmla="*/ 2147483646 w 168"/>
                <a:gd name="T47" fmla="*/ 2147483646 h 126"/>
                <a:gd name="T48" fmla="*/ 2147483646 w 168"/>
                <a:gd name="T49" fmla="*/ 2147483646 h 126"/>
                <a:gd name="T50" fmla="*/ 2147483646 w 168"/>
                <a:gd name="T51" fmla="*/ 2147483646 h 126"/>
                <a:gd name="T52" fmla="*/ 2147483646 w 168"/>
                <a:gd name="T53" fmla="*/ 2147483646 h 1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68" h="126">
                  <a:moveTo>
                    <a:pt x="168" y="126"/>
                  </a:moveTo>
                  <a:lnTo>
                    <a:pt x="0" y="12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5"/>
                  </a:lnTo>
                  <a:lnTo>
                    <a:pt x="168" y="115"/>
                  </a:lnTo>
                  <a:lnTo>
                    <a:pt x="168" y="126"/>
                  </a:lnTo>
                  <a:close/>
                  <a:moveTo>
                    <a:pt x="54" y="104"/>
                  </a:moveTo>
                  <a:lnTo>
                    <a:pt x="32" y="104"/>
                  </a:lnTo>
                  <a:lnTo>
                    <a:pt x="32" y="63"/>
                  </a:lnTo>
                  <a:lnTo>
                    <a:pt x="54" y="63"/>
                  </a:lnTo>
                  <a:lnTo>
                    <a:pt x="54" y="104"/>
                  </a:lnTo>
                  <a:close/>
                  <a:moveTo>
                    <a:pt x="84" y="104"/>
                  </a:moveTo>
                  <a:lnTo>
                    <a:pt x="64" y="104"/>
                  </a:lnTo>
                  <a:lnTo>
                    <a:pt x="64" y="19"/>
                  </a:lnTo>
                  <a:lnTo>
                    <a:pt x="84" y="19"/>
                  </a:lnTo>
                  <a:lnTo>
                    <a:pt x="84" y="104"/>
                  </a:lnTo>
                  <a:close/>
                  <a:moveTo>
                    <a:pt x="116" y="104"/>
                  </a:moveTo>
                  <a:lnTo>
                    <a:pt x="95" y="104"/>
                  </a:lnTo>
                  <a:lnTo>
                    <a:pt x="95" y="41"/>
                  </a:lnTo>
                  <a:lnTo>
                    <a:pt x="116" y="41"/>
                  </a:lnTo>
                  <a:lnTo>
                    <a:pt x="116" y="104"/>
                  </a:lnTo>
                  <a:close/>
                  <a:moveTo>
                    <a:pt x="147" y="104"/>
                  </a:moveTo>
                  <a:lnTo>
                    <a:pt x="127" y="104"/>
                  </a:lnTo>
                  <a:lnTo>
                    <a:pt x="127" y="9"/>
                  </a:lnTo>
                  <a:lnTo>
                    <a:pt x="147" y="9"/>
                  </a:lnTo>
                  <a:lnTo>
                    <a:pt x="147" y="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6" name="Freeform 16"/>
            <p:cNvSpPr>
              <a:spLocks noEditPoints="1"/>
            </p:cNvSpPr>
            <p:nvPr/>
          </p:nvSpPr>
          <p:spPr bwMode="auto">
            <a:xfrm>
              <a:off x="16699218" y="3045219"/>
              <a:ext cx="339019" cy="295359"/>
            </a:xfrm>
            <a:custGeom>
              <a:avLst/>
              <a:gdLst>
                <a:gd name="T0" fmla="*/ 2147483646 w 61"/>
                <a:gd name="T1" fmla="*/ 2147483646 h 53"/>
                <a:gd name="T2" fmla="*/ 2147483646 w 61"/>
                <a:gd name="T3" fmla="*/ 2147483646 h 53"/>
                <a:gd name="T4" fmla="*/ 2147483646 w 61"/>
                <a:gd name="T5" fmla="*/ 2147483646 h 53"/>
                <a:gd name="T6" fmla="*/ 2147483646 w 61"/>
                <a:gd name="T7" fmla="*/ 2147483646 h 53"/>
                <a:gd name="T8" fmla="*/ 2147483646 w 61"/>
                <a:gd name="T9" fmla="*/ 2147483646 h 53"/>
                <a:gd name="T10" fmla="*/ 2147483646 w 61"/>
                <a:gd name="T11" fmla="*/ 2147483646 h 53"/>
                <a:gd name="T12" fmla="*/ 2147483646 w 61"/>
                <a:gd name="T13" fmla="*/ 2147483646 h 53"/>
                <a:gd name="T14" fmla="*/ 0 w 61"/>
                <a:gd name="T15" fmla="*/ 2147483646 h 53"/>
                <a:gd name="T16" fmla="*/ 2147483646 w 61"/>
                <a:gd name="T17" fmla="*/ 2147483646 h 53"/>
                <a:gd name="T18" fmla="*/ 2147483646 w 61"/>
                <a:gd name="T19" fmla="*/ 2147483646 h 53"/>
                <a:gd name="T20" fmla="*/ 2147483646 w 61"/>
                <a:gd name="T21" fmla="*/ 0 h 53"/>
                <a:gd name="T22" fmla="*/ 2147483646 w 61"/>
                <a:gd name="T23" fmla="*/ 0 h 53"/>
                <a:gd name="T24" fmla="*/ 2147483646 w 61"/>
                <a:gd name="T25" fmla="*/ 2147483646 h 53"/>
                <a:gd name="T26" fmla="*/ 2147483646 w 61"/>
                <a:gd name="T27" fmla="*/ 2147483646 h 53"/>
                <a:gd name="T28" fmla="*/ 2147483646 w 61"/>
                <a:gd name="T29" fmla="*/ 2147483646 h 53"/>
                <a:gd name="T30" fmla="*/ 2147483646 w 61"/>
                <a:gd name="T31" fmla="*/ 2147483646 h 53"/>
                <a:gd name="T32" fmla="*/ 2147483646 w 61"/>
                <a:gd name="T33" fmla="*/ 2147483646 h 53"/>
                <a:gd name="T34" fmla="*/ 2147483646 w 61"/>
                <a:gd name="T35" fmla="*/ 2147483646 h 53"/>
                <a:gd name="T36" fmla="*/ 2147483646 w 61"/>
                <a:gd name="T37" fmla="*/ 2147483646 h 53"/>
                <a:gd name="T38" fmla="*/ 2147483646 w 61"/>
                <a:gd name="T39" fmla="*/ 2147483646 h 53"/>
                <a:gd name="T40" fmla="*/ 2147483646 w 61"/>
                <a:gd name="T41" fmla="*/ 2147483646 h 53"/>
                <a:gd name="T42" fmla="*/ 2147483646 w 61"/>
                <a:gd name="T43" fmla="*/ 2147483646 h 53"/>
                <a:gd name="T44" fmla="*/ 2147483646 w 61"/>
                <a:gd name="T45" fmla="*/ 2147483646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1" h="53">
                  <a:moveTo>
                    <a:pt x="61" y="53"/>
                  </a:moveTo>
                  <a:cubicBezTo>
                    <a:pt x="17" y="53"/>
                    <a:pt x="17" y="53"/>
                    <a:pt x="17" y="53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8"/>
                    <a:pt x="17" y="38"/>
                    <a:pt x="17" y="38"/>
                  </a:cubicBezTo>
                  <a:cubicBezTo>
                    <a:pt x="9" y="38"/>
                    <a:pt x="2" y="32"/>
                    <a:pt x="2" y="2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1" y="46"/>
                    <a:pt x="61" y="46"/>
                    <a:pt x="61" y="46"/>
                  </a:cubicBezTo>
                  <a:lnTo>
                    <a:pt x="61" y="53"/>
                  </a:lnTo>
                  <a:close/>
                  <a:moveTo>
                    <a:pt x="22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9"/>
                    <a:pt x="12" y="24"/>
                    <a:pt x="12" y="24"/>
                  </a:cubicBezTo>
                  <a:cubicBezTo>
                    <a:pt x="12" y="27"/>
                    <a:pt x="14" y="29"/>
                    <a:pt x="17" y="29"/>
                  </a:cubicBezTo>
                  <a:cubicBezTo>
                    <a:pt x="20" y="29"/>
                    <a:pt x="21" y="29"/>
                    <a:pt x="22" y="29"/>
                  </a:cubicBezTo>
                  <a:lnTo>
                    <a:pt x="22" y="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7" name="Freeform 17"/>
            <p:cNvSpPr>
              <a:spLocks noEditPoints="1"/>
            </p:cNvSpPr>
            <p:nvPr/>
          </p:nvSpPr>
          <p:spPr bwMode="auto">
            <a:xfrm>
              <a:off x="17500537" y="3016968"/>
              <a:ext cx="349293" cy="377543"/>
            </a:xfrm>
            <a:custGeom>
              <a:avLst/>
              <a:gdLst>
                <a:gd name="T0" fmla="*/ 2147483646 w 63"/>
                <a:gd name="T1" fmla="*/ 2147483646 h 68"/>
                <a:gd name="T2" fmla="*/ 2147483646 w 63"/>
                <a:gd name="T3" fmla="*/ 2147483646 h 68"/>
                <a:gd name="T4" fmla="*/ 2147483646 w 63"/>
                <a:gd name="T5" fmla="*/ 2147483646 h 68"/>
                <a:gd name="T6" fmla="*/ 2147483646 w 63"/>
                <a:gd name="T7" fmla="*/ 2147483646 h 68"/>
                <a:gd name="T8" fmla="*/ 2147483646 w 63"/>
                <a:gd name="T9" fmla="*/ 2147483646 h 68"/>
                <a:gd name="T10" fmla="*/ 0 w 63"/>
                <a:gd name="T11" fmla="*/ 2147483646 h 68"/>
                <a:gd name="T12" fmla="*/ 2147483646 w 63"/>
                <a:gd name="T13" fmla="*/ 2147483646 h 68"/>
                <a:gd name="T14" fmla="*/ 2147483646 w 63"/>
                <a:gd name="T15" fmla="*/ 2147483646 h 68"/>
                <a:gd name="T16" fmla="*/ 2147483646 w 63"/>
                <a:gd name="T17" fmla="*/ 2147483646 h 68"/>
                <a:gd name="T18" fmla="*/ 2147483646 w 63"/>
                <a:gd name="T19" fmla="*/ 0 h 68"/>
                <a:gd name="T20" fmla="*/ 2147483646 w 63"/>
                <a:gd name="T21" fmla="*/ 2147483646 h 68"/>
                <a:gd name="T22" fmla="*/ 2147483646 w 63"/>
                <a:gd name="T23" fmla="*/ 2147483646 h 68"/>
                <a:gd name="T24" fmla="*/ 2147483646 w 63"/>
                <a:gd name="T25" fmla="*/ 2147483646 h 68"/>
                <a:gd name="T26" fmla="*/ 2147483646 w 63"/>
                <a:gd name="T27" fmla="*/ 2147483646 h 68"/>
                <a:gd name="T28" fmla="*/ 2147483646 w 63"/>
                <a:gd name="T29" fmla="*/ 2147483646 h 68"/>
                <a:gd name="T30" fmla="*/ 2147483646 w 63"/>
                <a:gd name="T31" fmla="*/ 2147483646 h 68"/>
                <a:gd name="T32" fmla="*/ 2147483646 w 63"/>
                <a:gd name="T33" fmla="*/ 2147483646 h 68"/>
                <a:gd name="T34" fmla="*/ 2147483646 w 63"/>
                <a:gd name="T35" fmla="*/ 2147483646 h 68"/>
                <a:gd name="T36" fmla="*/ 2147483646 w 63"/>
                <a:gd name="T37" fmla="*/ 2147483646 h 68"/>
                <a:gd name="T38" fmla="*/ 2147483646 w 63"/>
                <a:gd name="T39" fmla="*/ 2147483646 h 68"/>
                <a:gd name="T40" fmla="*/ 2147483646 w 63"/>
                <a:gd name="T41" fmla="*/ 2147483646 h 68"/>
                <a:gd name="T42" fmla="*/ 2147483646 w 63"/>
                <a:gd name="T43" fmla="*/ 2147483646 h 68"/>
                <a:gd name="T44" fmla="*/ 2147483646 w 63"/>
                <a:gd name="T45" fmla="*/ 2147483646 h 68"/>
                <a:gd name="T46" fmla="*/ 2147483646 w 63"/>
                <a:gd name="T47" fmla="*/ 2147483646 h 68"/>
                <a:gd name="T48" fmla="*/ 2147483646 w 63"/>
                <a:gd name="T49" fmla="*/ 2147483646 h 68"/>
                <a:gd name="T50" fmla="*/ 2147483646 w 63"/>
                <a:gd name="T51" fmla="*/ 2147483646 h 68"/>
                <a:gd name="T52" fmla="*/ 2147483646 w 63"/>
                <a:gd name="T53" fmla="*/ 2147483646 h 68"/>
                <a:gd name="T54" fmla="*/ 2147483646 w 63"/>
                <a:gd name="T55" fmla="*/ 2147483646 h 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3" h="68">
                  <a:moveTo>
                    <a:pt x="58" y="58"/>
                  </a:moveTo>
                  <a:cubicBezTo>
                    <a:pt x="41" y="58"/>
                    <a:pt x="41" y="58"/>
                    <a:pt x="41" y="58"/>
                  </a:cubicBezTo>
                  <a:cubicBezTo>
                    <a:pt x="41" y="63"/>
                    <a:pt x="37" y="68"/>
                    <a:pt x="31" y="68"/>
                  </a:cubicBezTo>
                  <a:cubicBezTo>
                    <a:pt x="26" y="68"/>
                    <a:pt x="22" y="63"/>
                    <a:pt x="22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5" y="48"/>
                    <a:pt x="12" y="40"/>
                    <a:pt x="12" y="22"/>
                  </a:cubicBezTo>
                  <a:cubicBezTo>
                    <a:pt x="12" y="14"/>
                    <a:pt x="18" y="6"/>
                    <a:pt x="28" y="5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1"/>
                    <a:pt x="29" y="0"/>
                    <a:pt x="31" y="0"/>
                  </a:cubicBezTo>
                  <a:cubicBezTo>
                    <a:pt x="33" y="0"/>
                    <a:pt x="35" y="1"/>
                    <a:pt x="35" y="3"/>
                  </a:cubicBezTo>
                  <a:cubicBezTo>
                    <a:pt x="35" y="4"/>
                    <a:pt x="35" y="4"/>
                    <a:pt x="35" y="5"/>
                  </a:cubicBezTo>
                  <a:cubicBezTo>
                    <a:pt x="45" y="6"/>
                    <a:pt x="51" y="14"/>
                    <a:pt x="51" y="22"/>
                  </a:cubicBezTo>
                  <a:cubicBezTo>
                    <a:pt x="51" y="40"/>
                    <a:pt x="57" y="48"/>
                    <a:pt x="63" y="53"/>
                  </a:cubicBezTo>
                  <a:cubicBezTo>
                    <a:pt x="63" y="56"/>
                    <a:pt x="61" y="58"/>
                    <a:pt x="58" y="58"/>
                  </a:cubicBezTo>
                  <a:close/>
                  <a:moveTo>
                    <a:pt x="56" y="53"/>
                  </a:moveTo>
                  <a:cubicBezTo>
                    <a:pt x="49" y="45"/>
                    <a:pt x="46" y="35"/>
                    <a:pt x="46" y="22"/>
                  </a:cubicBezTo>
                  <a:cubicBezTo>
                    <a:pt x="46" y="17"/>
                    <a:pt x="41" y="9"/>
                    <a:pt x="31" y="9"/>
                  </a:cubicBezTo>
                  <a:cubicBezTo>
                    <a:pt x="22" y="9"/>
                    <a:pt x="17" y="17"/>
                    <a:pt x="17" y="22"/>
                  </a:cubicBezTo>
                  <a:cubicBezTo>
                    <a:pt x="17" y="35"/>
                    <a:pt x="14" y="45"/>
                    <a:pt x="7" y="53"/>
                  </a:cubicBezTo>
                  <a:lnTo>
                    <a:pt x="56" y="53"/>
                  </a:lnTo>
                  <a:close/>
                  <a:moveTo>
                    <a:pt x="31" y="63"/>
                  </a:moveTo>
                  <a:cubicBezTo>
                    <a:pt x="28" y="63"/>
                    <a:pt x="26" y="61"/>
                    <a:pt x="26" y="58"/>
                  </a:cubicBezTo>
                  <a:cubicBezTo>
                    <a:pt x="26" y="58"/>
                    <a:pt x="26" y="57"/>
                    <a:pt x="25" y="57"/>
                  </a:cubicBezTo>
                  <a:cubicBezTo>
                    <a:pt x="25" y="57"/>
                    <a:pt x="25" y="58"/>
                    <a:pt x="25" y="58"/>
                  </a:cubicBezTo>
                  <a:cubicBezTo>
                    <a:pt x="25" y="62"/>
                    <a:pt x="28" y="65"/>
                    <a:pt x="31" y="65"/>
                  </a:cubicBezTo>
                  <a:cubicBezTo>
                    <a:pt x="32" y="65"/>
                    <a:pt x="32" y="64"/>
                    <a:pt x="32" y="64"/>
                  </a:cubicBezTo>
                  <a:cubicBezTo>
                    <a:pt x="32" y="64"/>
                    <a:pt x="32" y="63"/>
                    <a:pt x="31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8" name="Freeform 18"/>
            <p:cNvSpPr>
              <a:spLocks noEditPoints="1"/>
            </p:cNvSpPr>
            <p:nvPr/>
          </p:nvSpPr>
          <p:spPr bwMode="auto">
            <a:xfrm>
              <a:off x="18283876" y="3016968"/>
              <a:ext cx="377545" cy="377543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0 w 68"/>
                <a:gd name="T11" fmla="*/ 2147483646 h 68"/>
                <a:gd name="T12" fmla="*/ 0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0 h 68"/>
                <a:gd name="T30" fmla="*/ 2147483646 w 68"/>
                <a:gd name="T31" fmla="*/ 0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0 h 68"/>
                <a:gd name="T54" fmla="*/ 2147483646 w 68"/>
                <a:gd name="T55" fmla="*/ 0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2147483646 w 68"/>
                <a:gd name="T77" fmla="*/ 2147483646 h 68"/>
                <a:gd name="T78" fmla="*/ 2147483646 w 68"/>
                <a:gd name="T79" fmla="*/ 2147483646 h 68"/>
                <a:gd name="T80" fmla="*/ 2147483646 w 68"/>
                <a:gd name="T81" fmla="*/ 2147483646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8" h="68">
                  <a:moveTo>
                    <a:pt x="26" y="41"/>
                  </a:moveTo>
                  <a:cubicBezTo>
                    <a:pt x="26" y="42"/>
                    <a:pt x="25" y="43"/>
                    <a:pt x="24" y="43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7"/>
                    <a:pt x="23" y="68"/>
                    <a:pt x="2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1" y="68"/>
                    <a:pt x="0" y="67"/>
                    <a:pt x="0" y="6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26" y="12"/>
                    <a:pt x="26" y="12"/>
                    <a:pt x="26" y="12"/>
                  </a:cubicBezTo>
                  <a:lnTo>
                    <a:pt x="26" y="41"/>
                  </a:lnTo>
                  <a:close/>
                  <a:moveTo>
                    <a:pt x="28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0"/>
                    <a:pt x="28" y="1"/>
                  </a:cubicBezTo>
                  <a:lnTo>
                    <a:pt x="28" y="9"/>
                  </a:lnTo>
                  <a:close/>
                  <a:moveTo>
                    <a:pt x="39" y="39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9" y="12"/>
                    <a:pt x="39" y="12"/>
                    <a:pt x="39" y="12"/>
                  </a:cubicBezTo>
                  <a:lnTo>
                    <a:pt x="39" y="39"/>
                  </a:lnTo>
                  <a:close/>
                  <a:moveTo>
                    <a:pt x="53" y="9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1"/>
                  </a:cubicBezTo>
                  <a:lnTo>
                    <a:pt x="53" y="9"/>
                  </a:lnTo>
                  <a:close/>
                  <a:moveTo>
                    <a:pt x="68" y="65"/>
                  </a:moveTo>
                  <a:cubicBezTo>
                    <a:pt x="68" y="67"/>
                    <a:pt x="67" y="68"/>
                    <a:pt x="65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68"/>
                    <a:pt x="43" y="67"/>
                    <a:pt x="43" y="65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3"/>
                    <a:pt x="41" y="42"/>
                    <a:pt x="41" y="41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8" y="12"/>
                    <a:pt x="58" y="12"/>
                    <a:pt x="58" y="13"/>
                  </a:cubicBezTo>
                  <a:cubicBezTo>
                    <a:pt x="68" y="46"/>
                    <a:pt x="68" y="46"/>
                    <a:pt x="68" y="46"/>
                  </a:cubicBezTo>
                  <a:lnTo>
                    <a:pt x="68" y="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99" name="Freeform 19"/>
            <p:cNvSpPr>
              <a:spLocks noEditPoints="1"/>
            </p:cNvSpPr>
            <p:nvPr/>
          </p:nvSpPr>
          <p:spPr bwMode="auto">
            <a:xfrm>
              <a:off x="19092900" y="3045219"/>
              <a:ext cx="256833" cy="349293"/>
            </a:xfrm>
            <a:custGeom>
              <a:avLst/>
              <a:gdLst>
                <a:gd name="T0" fmla="*/ 2147483646 w 46"/>
                <a:gd name="T1" fmla="*/ 2147483646 h 63"/>
                <a:gd name="T2" fmla="*/ 2147483646 w 46"/>
                <a:gd name="T3" fmla="*/ 2147483646 h 63"/>
                <a:gd name="T4" fmla="*/ 2147483646 w 46"/>
                <a:gd name="T5" fmla="*/ 2147483646 h 63"/>
                <a:gd name="T6" fmla="*/ 2147483646 w 46"/>
                <a:gd name="T7" fmla="*/ 2147483646 h 63"/>
                <a:gd name="T8" fmla="*/ 2147483646 w 46"/>
                <a:gd name="T9" fmla="*/ 2147483646 h 63"/>
                <a:gd name="T10" fmla="*/ 2147483646 w 46"/>
                <a:gd name="T11" fmla="*/ 2147483646 h 63"/>
                <a:gd name="T12" fmla="*/ 2147483646 w 46"/>
                <a:gd name="T13" fmla="*/ 2147483646 h 63"/>
                <a:gd name="T14" fmla="*/ 2147483646 w 46"/>
                <a:gd name="T15" fmla="*/ 2147483646 h 63"/>
                <a:gd name="T16" fmla="*/ 2147483646 w 46"/>
                <a:gd name="T17" fmla="*/ 2147483646 h 63"/>
                <a:gd name="T18" fmla="*/ 2147483646 w 46"/>
                <a:gd name="T19" fmla="*/ 2147483646 h 63"/>
                <a:gd name="T20" fmla="*/ 2147483646 w 46"/>
                <a:gd name="T21" fmla="*/ 2147483646 h 63"/>
                <a:gd name="T22" fmla="*/ 0 w 46"/>
                <a:gd name="T23" fmla="*/ 2147483646 h 63"/>
                <a:gd name="T24" fmla="*/ 2147483646 w 46"/>
                <a:gd name="T25" fmla="*/ 2147483646 h 63"/>
                <a:gd name="T26" fmla="*/ 2147483646 w 46"/>
                <a:gd name="T27" fmla="*/ 2147483646 h 63"/>
                <a:gd name="T28" fmla="*/ 2147483646 w 46"/>
                <a:gd name="T29" fmla="*/ 2147483646 h 63"/>
                <a:gd name="T30" fmla="*/ 2147483646 w 46"/>
                <a:gd name="T31" fmla="*/ 2147483646 h 63"/>
                <a:gd name="T32" fmla="*/ 2147483646 w 46"/>
                <a:gd name="T33" fmla="*/ 2147483646 h 63"/>
                <a:gd name="T34" fmla="*/ 2147483646 w 46"/>
                <a:gd name="T35" fmla="*/ 2147483646 h 63"/>
                <a:gd name="T36" fmla="*/ 2147483646 w 46"/>
                <a:gd name="T37" fmla="*/ 2147483646 h 63"/>
                <a:gd name="T38" fmla="*/ 2147483646 w 46"/>
                <a:gd name="T39" fmla="*/ 2147483646 h 63"/>
                <a:gd name="T40" fmla="*/ 0 w 46"/>
                <a:gd name="T41" fmla="*/ 2147483646 h 63"/>
                <a:gd name="T42" fmla="*/ 0 w 46"/>
                <a:gd name="T43" fmla="*/ 2147483646 h 63"/>
                <a:gd name="T44" fmla="*/ 2147483646 w 46"/>
                <a:gd name="T45" fmla="*/ 2147483646 h 63"/>
                <a:gd name="T46" fmla="*/ 2147483646 w 46"/>
                <a:gd name="T47" fmla="*/ 2147483646 h 63"/>
                <a:gd name="T48" fmla="*/ 2147483646 w 46"/>
                <a:gd name="T49" fmla="*/ 0 h 63"/>
                <a:gd name="T50" fmla="*/ 2147483646 w 46"/>
                <a:gd name="T51" fmla="*/ 0 h 63"/>
                <a:gd name="T52" fmla="*/ 2147483646 w 46"/>
                <a:gd name="T53" fmla="*/ 2147483646 h 63"/>
                <a:gd name="T54" fmla="*/ 2147483646 w 46"/>
                <a:gd name="T55" fmla="*/ 2147483646 h 63"/>
                <a:gd name="T56" fmla="*/ 2147483646 w 46"/>
                <a:gd name="T57" fmla="*/ 0 h 63"/>
                <a:gd name="T58" fmla="*/ 2147483646 w 46"/>
                <a:gd name="T59" fmla="*/ 0 h 63"/>
                <a:gd name="T60" fmla="*/ 2147483646 w 46"/>
                <a:gd name="T61" fmla="*/ 2147483646 h 63"/>
                <a:gd name="T62" fmla="*/ 2147483646 w 46"/>
                <a:gd name="T63" fmla="*/ 2147483646 h 63"/>
                <a:gd name="T64" fmla="*/ 2147483646 w 46"/>
                <a:gd name="T65" fmla="*/ 2147483646 h 63"/>
                <a:gd name="T66" fmla="*/ 2147483646 w 46"/>
                <a:gd name="T67" fmla="*/ 2147483646 h 63"/>
                <a:gd name="T68" fmla="*/ 2147483646 w 46"/>
                <a:gd name="T69" fmla="*/ 2147483646 h 63"/>
                <a:gd name="T70" fmla="*/ 2147483646 w 46"/>
                <a:gd name="T71" fmla="*/ 2147483646 h 63"/>
                <a:gd name="T72" fmla="*/ 2147483646 w 46"/>
                <a:gd name="T73" fmla="*/ 2147483646 h 63"/>
                <a:gd name="T74" fmla="*/ 2147483646 w 46"/>
                <a:gd name="T75" fmla="*/ 2147483646 h 63"/>
                <a:gd name="T76" fmla="*/ 2147483646 w 46"/>
                <a:gd name="T77" fmla="*/ 2147483646 h 63"/>
                <a:gd name="T78" fmla="*/ 2147483646 w 46"/>
                <a:gd name="T79" fmla="*/ 2147483646 h 63"/>
                <a:gd name="T80" fmla="*/ 2147483646 w 46"/>
                <a:gd name="T81" fmla="*/ 2147483646 h 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" h="63">
                  <a:moveTo>
                    <a:pt x="37" y="29"/>
                  </a:moveTo>
                  <a:cubicBezTo>
                    <a:pt x="43" y="30"/>
                    <a:pt x="46" y="33"/>
                    <a:pt x="45" y="41"/>
                  </a:cubicBezTo>
                  <a:cubicBezTo>
                    <a:pt x="45" y="50"/>
                    <a:pt x="38" y="53"/>
                    <a:pt x="28" y="5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3"/>
                    <a:pt x="19" y="53"/>
                    <a:pt x="17" y="5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0" y="53"/>
                    <a:pt x="9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7" y="46"/>
                    <a:pt x="7" y="45"/>
                    <a:pt x="7" y="4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6" y="15"/>
                    <a:pt x="4" y="15"/>
                  </a:cubicBezTo>
                  <a:cubicBezTo>
                    <a:pt x="4" y="15"/>
                    <a:pt x="4" y="15"/>
                    <a:pt x="0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9"/>
                    <a:pt x="12" y="9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21" y="9"/>
                    <a:pt x="22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5" y="10"/>
                    <a:pt x="41" y="12"/>
                    <a:pt x="42" y="19"/>
                  </a:cubicBezTo>
                  <a:cubicBezTo>
                    <a:pt x="43" y="24"/>
                    <a:pt x="40" y="27"/>
                    <a:pt x="37" y="29"/>
                  </a:cubicBezTo>
                  <a:close/>
                  <a:moveTo>
                    <a:pt x="18" y="16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21" y="27"/>
                    <a:pt x="31" y="28"/>
                    <a:pt x="31" y="22"/>
                  </a:cubicBezTo>
                  <a:cubicBezTo>
                    <a:pt x="31" y="15"/>
                    <a:pt x="21" y="16"/>
                    <a:pt x="18" y="16"/>
                  </a:cubicBezTo>
                  <a:close/>
                  <a:moveTo>
                    <a:pt x="18" y="33"/>
                  </a:moveTo>
                  <a:cubicBezTo>
                    <a:pt x="18" y="46"/>
                    <a:pt x="18" y="46"/>
                    <a:pt x="18" y="46"/>
                  </a:cubicBezTo>
                  <a:cubicBezTo>
                    <a:pt x="22" y="46"/>
                    <a:pt x="34" y="47"/>
                    <a:pt x="34" y="40"/>
                  </a:cubicBezTo>
                  <a:cubicBezTo>
                    <a:pt x="34" y="32"/>
                    <a:pt x="22" y="33"/>
                    <a:pt x="18" y="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0" name="Freeform 20"/>
            <p:cNvSpPr>
              <a:spLocks noEditPoints="1"/>
            </p:cNvSpPr>
            <p:nvPr/>
          </p:nvSpPr>
          <p:spPr bwMode="auto">
            <a:xfrm>
              <a:off x="19881376" y="3034945"/>
              <a:ext cx="356998" cy="333883"/>
            </a:xfrm>
            <a:custGeom>
              <a:avLst/>
              <a:gdLst>
                <a:gd name="T0" fmla="*/ 2147483646 w 64"/>
                <a:gd name="T1" fmla="*/ 2147483646 h 60"/>
                <a:gd name="T2" fmla="*/ 2147483646 w 64"/>
                <a:gd name="T3" fmla="*/ 2147483646 h 60"/>
                <a:gd name="T4" fmla="*/ 2147483646 w 64"/>
                <a:gd name="T5" fmla="*/ 2147483646 h 60"/>
                <a:gd name="T6" fmla="*/ 2147483646 w 64"/>
                <a:gd name="T7" fmla="*/ 2147483646 h 60"/>
                <a:gd name="T8" fmla="*/ 2147483646 w 64"/>
                <a:gd name="T9" fmla="*/ 2147483646 h 60"/>
                <a:gd name="T10" fmla="*/ 2147483646 w 64"/>
                <a:gd name="T11" fmla="*/ 2147483646 h 60"/>
                <a:gd name="T12" fmla="*/ 2147483646 w 64"/>
                <a:gd name="T13" fmla="*/ 2147483646 h 60"/>
                <a:gd name="T14" fmla="*/ 2147483646 w 64"/>
                <a:gd name="T15" fmla="*/ 2147483646 h 60"/>
                <a:gd name="T16" fmla="*/ 2147483646 w 64"/>
                <a:gd name="T17" fmla="*/ 2147483646 h 60"/>
                <a:gd name="T18" fmla="*/ 2147483646 w 64"/>
                <a:gd name="T19" fmla="*/ 2147483646 h 60"/>
                <a:gd name="T20" fmla="*/ 2147483646 w 64"/>
                <a:gd name="T21" fmla="*/ 2147483646 h 60"/>
                <a:gd name="T22" fmla="*/ 2147483646 w 64"/>
                <a:gd name="T23" fmla="*/ 2147483646 h 60"/>
                <a:gd name="T24" fmla="*/ 2147483646 w 64"/>
                <a:gd name="T25" fmla="*/ 2147483646 h 60"/>
                <a:gd name="T26" fmla="*/ 2147483646 w 64"/>
                <a:gd name="T27" fmla="*/ 2147483646 h 60"/>
                <a:gd name="T28" fmla="*/ 2147483646 w 64"/>
                <a:gd name="T29" fmla="*/ 2147483646 h 60"/>
                <a:gd name="T30" fmla="*/ 2147483646 w 64"/>
                <a:gd name="T31" fmla="*/ 2147483646 h 60"/>
                <a:gd name="T32" fmla="*/ 2147483646 w 64"/>
                <a:gd name="T33" fmla="*/ 2147483646 h 60"/>
                <a:gd name="T34" fmla="*/ 2147483646 w 64"/>
                <a:gd name="T35" fmla="*/ 2147483646 h 60"/>
                <a:gd name="T36" fmla="*/ 2147483646 w 64"/>
                <a:gd name="T37" fmla="*/ 2147483646 h 60"/>
                <a:gd name="T38" fmla="*/ 2147483646 w 64"/>
                <a:gd name="T39" fmla="*/ 2147483646 h 60"/>
                <a:gd name="T40" fmla="*/ 2147483646 w 64"/>
                <a:gd name="T41" fmla="*/ 2147483646 h 60"/>
                <a:gd name="T42" fmla="*/ 2147483646 w 64"/>
                <a:gd name="T43" fmla="*/ 2147483646 h 60"/>
                <a:gd name="T44" fmla="*/ 2147483646 w 64"/>
                <a:gd name="T45" fmla="*/ 2147483646 h 60"/>
                <a:gd name="T46" fmla="*/ 2147483646 w 64"/>
                <a:gd name="T47" fmla="*/ 2147483646 h 60"/>
                <a:gd name="T48" fmla="*/ 2147483646 w 64"/>
                <a:gd name="T49" fmla="*/ 2147483646 h 60"/>
                <a:gd name="T50" fmla="*/ 2147483646 w 64"/>
                <a:gd name="T51" fmla="*/ 2147483646 h 60"/>
                <a:gd name="T52" fmla="*/ 2147483646 w 64"/>
                <a:gd name="T53" fmla="*/ 2147483646 h 60"/>
                <a:gd name="T54" fmla="*/ 2147483646 w 64"/>
                <a:gd name="T55" fmla="*/ 2147483646 h 60"/>
                <a:gd name="T56" fmla="*/ 2147483646 w 64"/>
                <a:gd name="T57" fmla="*/ 2147483646 h 60"/>
                <a:gd name="T58" fmla="*/ 2147483646 w 64"/>
                <a:gd name="T59" fmla="*/ 2147483646 h 60"/>
                <a:gd name="T60" fmla="*/ 2147483646 w 64"/>
                <a:gd name="T61" fmla="*/ 2147483646 h 60"/>
                <a:gd name="T62" fmla="*/ 2147483646 w 64"/>
                <a:gd name="T63" fmla="*/ 2147483646 h 60"/>
                <a:gd name="T64" fmla="*/ 2147483646 w 64"/>
                <a:gd name="T65" fmla="*/ 2147483646 h 60"/>
                <a:gd name="T66" fmla="*/ 2147483646 w 64"/>
                <a:gd name="T67" fmla="*/ 2147483646 h 60"/>
                <a:gd name="T68" fmla="*/ 2147483646 w 64"/>
                <a:gd name="T69" fmla="*/ 2147483646 h 60"/>
                <a:gd name="T70" fmla="*/ 2147483646 w 64"/>
                <a:gd name="T71" fmla="*/ 2147483646 h 60"/>
                <a:gd name="T72" fmla="*/ 2147483646 w 64"/>
                <a:gd name="T73" fmla="*/ 2147483646 h 60"/>
                <a:gd name="T74" fmla="*/ 2147483646 w 64"/>
                <a:gd name="T75" fmla="*/ 2147483646 h 60"/>
                <a:gd name="T76" fmla="*/ 2147483646 w 64"/>
                <a:gd name="T77" fmla="*/ 2147483646 h 60"/>
                <a:gd name="T78" fmla="*/ 2147483646 w 64"/>
                <a:gd name="T79" fmla="*/ 2147483646 h 60"/>
                <a:gd name="T80" fmla="*/ 2147483646 w 64"/>
                <a:gd name="T81" fmla="*/ 2147483646 h 60"/>
                <a:gd name="T82" fmla="*/ 2147483646 w 64"/>
                <a:gd name="T83" fmla="*/ 2147483646 h 60"/>
                <a:gd name="T84" fmla="*/ 2147483646 w 64"/>
                <a:gd name="T85" fmla="*/ 2147483646 h 60"/>
                <a:gd name="T86" fmla="*/ 2147483646 w 64"/>
                <a:gd name="T87" fmla="*/ 2147483646 h 60"/>
                <a:gd name="T88" fmla="*/ 2147483646 w 64"/>
                <a:gd name="T89" fmla="*/ 2147483646 h 60"/>
                <a:gd name="T90" fmla="*/ 2147483646 w 64"/>
                <a:gd name="T91" fmla="*/ 2147483646 h 60"/>
                <a:gd name="T92" fmla="*/ 2147483646 w 64"/>
                <a:gd name="T93" fmla="*/ 2147483646 h 60"/>
                <a:gd name="T94" fmla="*/ 2147483646 w 64"/>
                <a:gd name="T95" fmla="*/ 2147483646 h 60"/>
                <a:gd name="T96" fmla="*/ 2147483646 w 64"/>
                <a:gd name="T97" fmla="*/ 2147483646 h 60"/>
                <a:gd name="T98" fmla="*/ 2147483646 w 64"/>
                <a:gd name="T99" fmla="*/ 2147483646 h 60"/>
                <a:gd name="T100" fmla="*/ 2147483646 w 64"/>
                <a:gd name="T101" fmla="*/ 2147483646 h 60"/>
                <a:gd name="T102" fmla="*/ 2147483646 w 64"/>
                <a:gd name="T103" fmla="*/ 2147483646 h 60"/>
                <a:gd name="T104" fmla="*/ 2147483646 w 64"/>
                <a:gd name="T105" fmla="*/ 2147483646 h 60"/>
                <a:gd name="T106" fmla="*/ 2147483646 w 64"/>
                <a:gd name="T107" fmla="*/ 2147483646 h 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4" h="60">
                  <a:moveTo>
                    <a:pt x="63" y="20"/>
                  </a:moveTo>
                  <a:cubicBezTo>
                    <a:pt x="53" y="54"/>
                    <a:pt x="53" y="54"/>
                    <a:pt x="53" y="54"/>
                  </a:cubicBezTo>
                  <a:cubicBezTo>
                    <a:pt x="52" y="57"/>
                    <a:pt x="49" y="60"/>
                    <a:pt x="45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6" y="60"/>
                    <a:pt x="2" y="57"/>
                    <a:pt x="1" y="53"/>
                  </a:cubicBezTo>
                  <a:cubicBezTo>
                    <a:pt x="0" y="51"/>
                    <a:pt x="0" y="49"/>
                    <a:pt x="1" y="48"/>
                  </a:cubicBezTo>
                  <a:cubicBezTo>
                    <a:pt x="1" y="47"/>
                    <a:pt x="1" y="46"/>
                    <a:pt x="1" y="46"/>
                  </a:cubicBezTo>
                  <a:cubicBezTo>
                    <a:pt x="1" y="45"/>
                    <a:pt x="1" y="44"/>
                    <a:pt x="1" y="44"/>
                  </a:cubicBezTo>
                  <a:cubicBezTo>
                    <a:pt x="1" y="43"/>
                    <a:pt x="2" y="42"/>
                    <a:pt x="2" y="41"/>
                  </a:cubicBezTo>
                  <a:cubicBezTo>
                    <a:pt x="4" y="40"/>
                    <a:pt x="5" y="36"/>
                    <a:pt x="5" y="34"/>
                  </a:cubicBezTo>
                  <a:cubicBezTo>
                    <a:pt x="5" y="34"/>
                    <a:pt x="5" y="33"/>
                    <a:pt x="5" y="32"/>
                  </a:cubicBezTo>
                  <a:cubicBezTo>
                    <a:pt x="5" y="32"/>
                    <a:pt x="6" y="31"/>
                    <a:pt x="7" y="30"/>
                  </a:cubicBezTo>
                  <a:cubicBezTo>
                    <a:pt x="8" y="29"/>
                    <a:pt x="9" y="25"/>
                    <a:pt x="9" y="23"/>
                  </a:cubicBezTo>
                  <a:cubicBezTo>
                    <a:pt x="9" y="23"/>
                    <a:pt x="9" y="22"/>
                    <a:pt x="9" y="21"/>
                  </a:cubicBezTo>
                  <a:cubicBezTo>
                    <a:pt x="9" y="20"/>
                    <a:pt x="10" y="20"/>
                    <a:pt x="11" y="19"/>
                  </a:cubicBezTo>
                  <a:cubicBezTo>
                    <a:pt x="12" y="18"/>
                    <a:pt x="13" y="14"/>
                    <a:pt x="13" y="12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6"/>
                    <a:pt x="17" y="0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4" y="2"/>
                    <a:pt x="56" y="2"/>
                    <a:pt x="57" y="4"/>
                  </a:cubicBezTo>
                  <a:cubicBezTo>
                    <a:pt x="58" y="5"/>
                    <a:pt x="58" y="7"/>
                    <a:pt x="57" y="9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5" y="49"/>
                    <a:pt x="44" y="50"/>
                    <a:pt x="39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1"/>
                  </a:cubicBezTo>
                  <a:cubicBezTo>
                    <a:pt x="5" y="51"/>
                    <a:pt x="5" y="52"/>
                    <a:pt x="5" y="52"/>
                  </a:cubicBezTo>
                  <a:cubicBezTo>
                    <a:pt x="6" y="55"/>
                    <a:pt x="8" y="55"/>
                    <a:pt x="10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7" y="55"/>
                    <a:pt x="48" y="54"/>
                    <a:pt x="49" y="53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4"/>
                    <a:pt x="60" y="13"/>
                  </a:cubicBezTo>
                  <a:cubicBezTo>
                    <a:pt x="61" y="14"/>
                    <a:pt x="62" y="14"/>
                    <a:pt x="63" y="15"/>
                  </a:cubicBezTo>
                  <a:cubicBezTo>
                    <a:pt x="64" y="16"/>
                    <a:pt x="64" y="18"/>
                    <a:pt x="63" y="20"/>
                  </a:cubicBezTo>
                  <a:close/>
                  <a:moveTo>
                    <a:pt x="20" y="26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4" y="26"/>
                    <a:pt x="44" y="25"/>
                    <a:pt x="45" y="25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6" y="22"/>
                    <a:pt x="45" y="21"/>
                    <a:pt x="45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0" y="22"/>
                    <a:pt x="20" y="22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20" y="26"/>
                  </a:cubicBezTo>
                  <a:close/>
                  <a:moveTo>
                    <a:pt x="23" y="16"/>
                  </a:moveTo>
                  <a:cubicBezTo>
                    <a:pt x="46" y="16"/>
                    <a:pt x="46" y="16"/>
                    <a:pt x="46" y="16"/>
                  </a:cubicBezTo>
                  <a:cubicBezTo>
                    <a:pt x="47" y="16"/>
                    <a:pt x="48" y="16"/>
                    <a:pt x="48" y="15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8" y="11"/>
                    <a:pt x="48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1" name="Freeform 21"/>
            <p:cNvSpPr>
              <a:spLocks noEditPoints="1"/>
            </p:cNvSpPr>
            <p:nvPr/>
          </p:nvSpPr>
          <p:spPr bwMode="auto">
            <a:xfrm>
              <a:off x="20692968" y="3045219"/>
              <a:ext cx="254265" cy="349293"/>
            </a:xfrm>
            <a:custGeom>
              <a:avLst/>
              <a:gdLst>
                <a:gd name="T0" fmla="*/ 2147483646 w 46"/>
                <a:gd name="T1" fmla="*/ 2147483646 h 63"/>
                <a:gd name="T2" fmla="*/ 2147483646 w 46"/>
                <a:gd name="T3" fmla="*/ 2147483646 h 63"/>
                <a:gd name="T4" fmla="*/ 2147483646 w 46"/>
                <a:gd name="T5" fmla="*/ 2147483646 h 63"/>
                <a:gd name="T6" fmla="*/ 2147483646 w 46"/>
                <a:gd name="T7" fmla="*/ 2147483646 h 63"/>
                <a:gd name="T8" fmla="*/ 2147483646 w 46"/>
                <a:gd name="T9" fmla="*/ 2147483646 h 63"/>
                <a:gd name="T10" fmla="*/ 2147483646 w 46"/>
                <a:gd name="T11" fmla="*/ 2147483646 h 63"/>
                <a:gd name="T12" fmla="*/ 2147483646 w 46"/>
                <a:gd name="T13" fmla="*/ 2147483646 h 63"/>
                <a:gd name="T14" fmla="*/ 2147483646 w 46"/>
                <a:gd name="T15" fmla="*/ 2147483646 h 63"/>
                <a:gd name="T16" fmla="*/ 2147483646 w 46"/>
                <a:gd name="T17" fmla="*/ 2147483646 h 63"/>
                <a:gd name="T18" fmla="*/ 2147483646 w 46"/>
                <a:gd name="T19" fmla="*/ 2147483646 h 63"/>
                <a:gd name="T20" fmla="*/ 2147483646 w 46"/>
                <a:gd name="T21" fmla="*/ 2147483646 h 63"/>
                <a:gd name="T22" fmla="*/ 0 w 46"/>
                <a:gd name="T23" fmla="*/ 2147483646 h 63"/>
                <a:gd name="T24" fmla="*/ 2147483646 w 46"/>
                <a:gd name="T25" fmla="*/ 2147483646 h 63"/>
                <a:gd name="T26" fmla="*/ 2147483646 w 46"/>
                <a:gd name="T27" fmla="*/ 2147483646 h 63"/>
                <a:gd name="T28" fmla="*/ 2147483646 w 46"/>
                <a:gd name="T29" fmla="*/ 2147483646 h 63"/>
                <a:gd name="T30" fmla="*/ 2147483646 w 46"/>
                <a:gd name="T31" fmla="*/ 2147483646 h 63"/>
                <a:gd name="T32" fmla="*/ 2147483646 w 46"/>
                <a:gd name="T33" fmla="*/ 2147483646 h 63"/>
                <a:gd name="T34" fmla="*/ 2147483646 w 46"/>
                <a:gd name="T35" fmla="*/ 2147483646 h 63"/>
                <a:gd name="T36" fmla="*/ 2147483646 w 46"/>
                <a:gd name="T37" fmla="*/ 2147483646 h 63"/>
                <a:gd name="T38" fmla="*/ 2147483646 w 46"/>
                <a:gd name="T39" fmla="*/ 2147483646 h 63"/>
                <a:gd name="T40" fmla="*/ 0 w 46"/>
                <a:gd name="T41" fmla="*/ 2147483646 h 63"/>
                <a:gd name="T42" fmla="*/ 0 w 46"/>
                <a:gd name="T43" fmla="*/ 2147483646 h 63"/>
                <a:gd name="T44" fmla="*/ 2147483646 w 46"/>
                <a:gd name="T45" fmla="*/ 2147483646 h 63"/>
                <a:gd name="T46" fmla="*/ 2147483646 w 46"/>
                <a:gd name="T47" fmla="*/ 2147483646 h 63"/>
                <a:gd name="T48" fmla="*/ 2147483646 w 46"/>
                <a:gd name="T49" fmla="*/ 0 h 63"/>
                <a:gd name="T50" fmla="*/ 2147483646 w 46"/>
                <a:gd name="T51" fmla="*/ 0 h 63"/>
                <a:gd name="T52" fmla="*/ 2147483646 w 46"/>
                <a:gd name="T53" fmla="*/ 2147483646 h 63"/>
                <a:gd name="T54" fmla="*/ 2147483646 w 46"/>
                <a:gd name="T55" fmla="*/ 2147483646 h 63"/>
                <a:gd name="T56" fmla="*/ 2147483646 w 46"/>
                <a:gd name="T57" fmla="*/ 0 h 63"/>
                <a:gd name="T58" fmla="*/ 2147483646 w 46"/>
                <a:gd name="T59" fmla="*/ 0 h 63"/>
                <a:gd name="T60" fmla="*/ 2147483646 w 46"/>
                <a:gd name="T61" fmla="*/ 2147483646 h 63"/>
                <a:gd name="T62" fmla="*/ 2147483646 w 46"/>
                <a:gd name="T63" fmla="*/ 2147483646 h 63"/>
                <a:gd name="T64" fmla="*/ 2147483646 w 46"/>
                <a:gd name="T65" fmla="*/ 2147483646 h 63"/>
                <a:gd name="T66" fmla="*/ 2147483646 w 46"/>
                <a:gd name="T67" fmla="*/ 2147483646 h 63"/>
                <a:gd name="T68" fmla="*/ 2147483646 w 46"/>
                <a:gd name="T69" fmla="*/ 2147483646 h 63"/>
                <a:gd name="T70" fmla="*/ 2147483646 w 46"/>
                <a:gd name="T71" fmla="*/ 2147483646 h 63"/>
                <a:gd name="T72" fmla="*/ 2147483646 w 46"/>
                <a:gd name="T73" fmla="*/ 2147483646 h 63"/>
                <a:gd name="T74" fmla="*/ 2147483646 w 46"/>
                <a:gd name="T75" fmla="*/ 2147483646 h 63"/>
                <a:gd name="T76" fmla="*/ 2147483646 w 46"/>
                <a:gd name="T77" fmla="*/ 2147483646 h 63"/>
                <a:gd name="T78" fmla="*/ 2147483646 w 46"/>
                <a:gd name="T79" fmla="*/ 2147483646 h 63"/>
                <a:gd name="T80" fmla="*/ 2147483646 w 46"/>
                <a:gd name="T81" fmla="*/ 2147483646 h 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" h="63">
                  <a:moveTo>
                    <a:pt x="37" y="29"/>
                  </a:moveTo>
                  <a:cubicBezTo>
                    <a:pt x="43" y="30"/>
                    <a:pt x="46" y="33"/>
                    <a:pt x="45" y="41"/>
                  </a:cubicBezTo>
                  <a:cubicBezTo>
                    <a:pt x="45" y="50"/>
                    <a:pt x="38" y="53"/>
                    <a:pt x="28" y="5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3"/>
                    <a:pt x="19" y="53"/>
                    <a:pt x="17" y="5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0" y="53"/>
                    <a:pt x="9" y="53"/>
                    <a:pt x="7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7" y="46"/>
                    <a:pt x="7" y="45"/>
                    <a:pt x="7" y="44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6" y="15"/>
                    <a:pt x="4" y="15"/>
                  </a:cubicBezTo>
                  <a:cubicBezTo>
                    <a:pt x="4" y="15"/>
                    <a:pt x="4" y="15"/>
                    <a:pt x="0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9"/>
                    <a:pt x="12" y="9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21" y="9"/>
                    <a:pt x="22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5" y="10"/>
                    <a:pt x="41" y="12"/>
                    <a:pt x="42" y="19"/>
                  </a:cubicBezTo>
                  <a:cubicBezTo>
                    <a:pt x="43" y="24"/>
                    <a:pt x="40" y="27"/>
                    <a:pt x="37" y="29"/>
                  </a:cubicBezTo>
                  <a:close/>
                  <a:moveTo>
                    <a:pt x="18" y="16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21" y="27"/>
                    <a:pt x="31" y="28"/>
                    <a:pt x="31" y="22"/>
                  </a:cubicBezTo>
                  <a:cubicBezTo>
                    <a:pt x="31" y="15"/>
                    <a:pt x="21" y="16"/>
                    <a:pt x="18" y="16"/>
                  </a:cubicBezTo>
                  <a:close/>
                  <a:moveTo>
                    <a:pt x="18" y="33"/>
                  </a:moveTo>
                  <a:cubicBezTo>
                    <a:pt x="18" y="46"/>
                    <a:pt x="18" y="46"/>
                    <a:pt x="18" y="46"/>
                  </a:cubicBezTo>
                  <a:cubicBezTo>
                    <a:pt x="22" y="46"/>
                    <a:pt x="34" y="47"/>
                    <a:pt x="34" y="40"/>
                  </a:cubicBezTo>
                  <a:cubicBezTo>
                    <a:pt x="34" y="32"/>
                    <a:pt x="22" y="33"/>
                    <a:pt x="18" y="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2" name="Freeform 22"/>
            <p:cNvSpPr>
              <a:spLocks noEditPoints="1"/>
            </p:cNvSpPr>
            <p:nvPr/>
          </p:nvSpPr>
          <p:spPr bwMode="auto">
            <a:xfrm>
              <a:off x="21481446" y="3045219"/>
              <a:ext cx="377543" cy="328746"/>
            </a:xfrm>
            <a:custGeom>
              <a:avLst/>
              <a:gdLst>
                <a:gd name="T0" fmla="*/ 2147483646 w 68"/>
                <a:gd name="T1" fmla="*/ 2147483646 h 59"/>
                <a:gd name="T2" fmla="*/ 2147483646 w 68"/>
                <a:gd name="T3" fmla="*/ 2147483646 h 59"/>
                <a:gd name="T4" fmla="*/ 2147483646 w 68"/>
                <a:gd name="T5" fmla="*/ 2147483646 h 59"/>
                <a:gd name="T6" fmla="*/ 2147483646 w 68"/>
                <a:gd name="T7" fmla="*/ 2147483646 h 59"/>
                <a:gd name="T8" fmla="*/ 2147483646 w 68"/>
                <a:gd name="T9" fmla="*/ 2147483646 h 59"/>
                <a:gd name="T10" fmla="*/ 2147483646 w 68"/>
                <a:gd name="T11" fmla="*/ 2147483646 h 59"/>
                <a:gd name="T12" fmla="*/ 2147483646 w 68"/>
                <a:gd name="T13" fmla="*/ 2147483646 h 59"/>
                <a:gd name="T14" fmla="*/ 2147483646 w 68"/>
                <a:gd name="T15" fmla="*/ 2147483646 h 59"/>
                <a:gd name="T16" fmla="*/ 2147483646 w 68"/>
                <a:gd name="T17" fmla="*/ 2147483646 h 59"/>
                <a:gd name="T18" fmla="*/ 2147483646 w 68"/>
                <a:gd name="T19" fmla="*/ 2147483646 h 59"/>
                <a:gd name="T20" fmla="*/ 0 w 68"/>
                <a:gd name="T21" fmla="*/ 2147483646 h 59"/>
                <a:gd name="T22" fmla="*/ 0 w 68"/>
                <a:gd name="T23" fmla="*/ 2147483646 h 59"/>
                <a:gd name="T24" fmla="*/ 2147483646 w 68"/>
                <a:gd name="T25" fmla="*/ 2147483646 h 59"/>
                <a:gd name="T26" fmla="*/ 2147483646 w 68"/>
                <a:gd name="T27" fmla="*/ 2147483646 h 59"/>
                <a:gd name="T28" fmla="*/ 2147483646 w 68"/>
                <a:gd name="T29" fmla="*/ 0 h 59"/>
                <a:gd name="T30" fmla="*/ 2147483646 w 68"/>
                <a:gd name="T31" fmla="*/ 2147483646 h 59"/>
                <a:gd name="T32" fmla="*/ 2147483646 w 68"/>
                <a:gd name="T33" fmla="*/ 2147483646 h 59"/>
                <a:gd name="T34" fmla="*/ 2147483646 w 68"/>
                <a:gd name="T35" fmla="*/ 2147483646 h 59"/>
                <a:gd name="T36" fmla="*/ 2147483646 w 68"/>
                <a:gd name="T37" fmla="*/ 2147483646 h 59"/>
                <a:gd name="T38" fmla="*/ 2147483646 w 68"/>
                <a:gd name="T39" fmla="*/ 2147483646 h 59"/>
                <a:gd name="T40" fmla="*/ 2147483646 w 68"/>
                <a:gd name="T41" fmla="*/ 2147483646 h 59"/>
                <a:gd name="T42" fmla="*/ 2147483646 w 68"/>
                <a:gd name="T43" fmla="*/ 2147483646 h 59"/>
                <a:gd name="T44" fmla="*/ 2147483646 w 68"/>
                <a:gd name="T45" fmla="*/ 2147483646 h 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8" h="59">
                  <a:moveTo>
                    <a:pt x="68" y="24"/>
                  </a:moveTo>
                  <a:cubicBezTo>
                    <a:pt x="68" y="27"/>
                    <a:pt x="66" y="29"/>
                    <a:pt x="64" y="29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6"/>
                    <a:pt x="61" y="48"/>
                    <a:pt x="59" y="48"/>
                  </a:cubicBezTo>
                  <a:cubicBezTo>
                    <a:pt x="52" y="43"/>
                    <a:pt x="41" y="35"/>
                    <a:pt x="28" y="34"/>
                  </a:cubicBezTo>
                  <a:cubicBezTo>
                    <a:pt x="23" y="35"/>
                    <a:pt x="22" y="41"/>
                    <a:pt x="25" y="44"/>
                  </a:cubicBezTo>
                  <a:cubicBezTo>
                    <a:pt x="22" y="48"/>
                    <a:pt x="26" y="51"/>
                    <a:pt x="30" y="54"/>
                  </a:cubicBezTo>
                  <a:cubicBezTo>
                    <a:pt x="27" y="59"/>
                    <a:pt x="17" y="59"/>
                    <a:pt x="14" y="56"/>
                  </a:cubicBezTo>
                  <a:cubicBezTo>
                    <a:pt x="12" y="49"/>
                    <a:pt x="8" y="42"/>
                    <a:pt x="11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3" y="34"/>
                    <a:pt x="0" y="31"/>
                    <a:pt x="0" y="2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7"/>
                    <a:pt x="3" y="14"/>
                    <a:pt x="7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39" y="14"/>
                    <a:pt x="51" y="6"/>
                    <a:pt x="59" y="0"/>
                  </a:cubicBezTo>
                  <a:cubicBezTo>
                    <a:pt x="61" y="0"/>
                    <a:pt x="64" y="2"/>
                    <a:pt x="64" y="4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6" y="19"/>
                    <a:pt x="68" y="21"/>
                    <a:pt x="68" y="24"/>
                  </a:cubicBezTo>
                  <a:close/>
                  <a:moveTo>
                    <a:pt x="59" y="6"/>
                  </a:moveTo>
                  <a:cubicBezTo>
                    <a:pt x="49" y="13"/>
                    <a:pt x="39" y="18"/>
                    <a:pt x="30" y="1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9" y="30"/>
                    <a:pt x="49" y="34"/>
                    <a:pt x="59" y="42"/>
                  </a:cubicBezTo>
                  <a:lnTo>
                    <a:pt x="59" y="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3" name="Freeform 23"/>
            <p:cNvSpPr>
              <a:spLocks noEditPoints="1"/>
            </p:cNvSpPr>
            <p:nvPr/>
          </p:nvSpPr>
          <p:spPr bwMode="auto">
            <a:xfrm>
              <a:off x="22195441" y="3016968"/>
              <a:ext cx="351860" cy="377543"/>
            </a:xfrm>
            <a:custGeom>
              <a:avLst/>
              <a:gdLst>
                <a:gd name="T0" fmla="*/ 2147483646 w 63"/>
                <a:gd name="T1" fmla="*/ 2147483646 h 68"/>
                <a:gd name="T2" fmla="*/ 0 w 63"/>
                <a:gd name="T3" fmla="*/ 2147483646 h 68"/>
                <a:gd name="T4" fmla="*/ 2147483646 w 63"/>
                <a:gd name="T5" fmla="*/ 0 h 68"/>
                <a:gd name="T6" fmla="*/ 2147483646 w 63"/>
                <a:gd name="T7" fmla="*/ 2147483646 h 68"/>
                <a:gd name="T8" fmla="*/ 2147483646 w 63"/>
                <a:gd name="T9" fmla="*/ 2147483646 h 68"/>
                <a:gd name="T10" fmla="*/ 2147483646 w 63"/>
                <a:gd name="T11" fmla="*/ 2147483646 h 68"/>
                <a:gd name="T12" fmla="*/ 2147483646 w 63"/>
                <a:gd name="T13" fmla="*/ 2147483646 h 68"/>
                <a:gd name="T14" fmla="*/ 2147483646 w 63"/>
                <a:gd name="T15" fmla="*/ 2147483646 h 68"/>
                <a:gd name="T16" fmla="*/ 2147483646 w 63"/>
                <a:gd name="T17" fmla="*/ 2147483646 h 68"/>
                <a:gd name="T18" fmla="*/ 2147483646 w 63"/>
                <a:gd name="T19" fmla="*/ 2147483646 h 68"/>
                <a:gd name="T20" fmla="*/ 2147483646 w 63"/>
                <a:gd name="T21" fmla="*/ 2147483646 h 68"/>
                <a:gd name="T22" fmla="*/ 2147483646 w 63"/>
                <a:gd name="T23" fmla="*/ 2147483646 h 68"/>
                <a:gd name="T24" fmla="*/ 2147483646 w 63"/>
                <a:gd name="T25" fmla="*/ 2147483646 h 68"/>
                <a:gd name="T26" fmla="*/ 2147483646 w 63"/>
                <a:gd name="T27" fmla="*/ 2147483646 h 68"/>
                <a:gd name="T28" fmla="*/ 2147483646 w 63"/>
                <a:gd name="T29" fmla="*/ 2147483646 h 68"/>
                <a:gd name="T30" fmla="*/ 2147483646 w 63"/>
                <a:gd name="T31" fmla="*/ 2147483646 h 68"/>
                <a:gd name="T32" fmla="*/ 2147483646 w 63"/>
                <a:gd name="T33" fmla="*/ 2147483646 h 68"/>
                <a:gd name="T34" fmla="*/ 2147483646 w 63"/>
                <a:gd name="T35" fmla="*/ 2147483646 h 68"/>
                <a:gd name="T36" fmla="*/ 2147483646 w 63"/>
                <a:gd name="T37" fmla="*/ 2147483646 h 68"/>
                <a:gd name="T38" fmla="*/ 2147483646 w 63"/>
                <a:gd name="T39" fmla="*/ 2147483646 h 68"/>
                <a:gd name="T40" fmla="*/ 2147483646 w 63"/>
                <a:gd name="T41" fmla="*/ 2147483646 h 68"/>
                <a:gd name="T42" fmla="*/ 2147483646 w 63"/>
                <a:gd name="T43" fmla="*/ 2147483646 h 68"/>
                <a:gd name="T44" fmla="*/ 2147483646 w 63"/>
                <a:gd name="T45" fmla="*/ 2147483646 h 68"/>
                <a:gd name="T46" fmla="*/ 2147483646 w 63"/>
                <a:gd name="T47" fmla="*/ 2147483646 h 68"/>
                <a:gd name="T48" fmla="*/ 2147483646 w 63"/>
                <a:gd name="T49" fmla="*/ 2147483646 h 68"/>
                <a:gd name="T50" fmla="*/ 2147483646 w 63"/>
                <a:gd name="T51" fmla="*/ 2147483646 h 68"/>
                <a:gd name="T52" fmla="*/ 2147483646 w 63"/>
                <a:gd name="T53" fmla="*/ 2147483646 h 68"/>
                <a:gd name="T54" fmla="*/ 2147483646 w 63"/>
                <a:gd name="T55" fmla="*/ 2147483646 h 68"/>
                <a:gd name="T56" fmla="*/ 2147483646 w 63"/>
                <a:gd name="T57" fmla="*/ 2147483646 h 68"/>
                <a:gd name="T58" fmla="*/ 2147483646 w 63"/>
                <a:gd name="T59" fmla="*/ 2147483646 h 68"/>
                <a:gd name="T60" fmla="*/ 2147483646 w 63"/>
                <a:gd name="T61" fmla="*/ 2147483646 h 68"/>
                <a:gd name="T62" fmla="*/ 2147483646 w 63"/>
                <a:gd name="T63" fmla="*/ 2147483646 h 68"/>
                <a:gd name="T64" fmla="*/ 2147483646 w 63"/>
                <a:gd name="T65" fmla="*/ 2147483646 h 68"/>
                <a:gd name="T66" fmla="*/ 2147483646 w 63"/>
                <a:gd name="T67" fmla="*/ 2147483646 h 68"/>
                <a:gd name="T68" fmla="*/ 2147483646 w 63"/>
                <a:gd name="T69" fmla="*/ 2147483646 h 68"/>
                <a:gd name="T70" fmla="*/ 2147483646 w 63"/>
                <a:gd name="T71" fmla="*/ 2147483646 h 68"/>
                <a:gd name="T72" fmla="*/ 2147483646 w 63"/>
                <a:gd name="T73" fmla="*/ 2147483646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3" h="68">
                  <a:moveTo>
                    <a:pt x="63" y="63"/>
                  </a:moveTo>
                  <a:cubicBezTo>
                    <a:pt x="63" y="66"/>
                    <a:pt x="61" y="68"/>
                    <a:pt x="58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2" y="68"/>
                    <a:pt x="0" y="66"/>
                    <a:pt x="0" y="6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3" y="2"/>
                    <a:pt x="63" y="5"/>
                  </a:cubicBezTo>
                  <a:lnTo>
                    <a:pt x="63" y="63"/>
                  </a:lnTo>
                  <a:close/>
                  <a:moveTo>
                    <a:pt x="58" y="7"/>
                  </a:moveTo>
                  <a:cubicBezTo>
                    <a:pt x="58" y="6"/>
                    <a:pt x="57" y="5"/>
                    <a:pt x="5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7" y="19"/>
                    <a:pt x="58" y="18"/>
                    <a:pt x="58" y="17"/>
                  </a:cubicBezTo>
                  <a:lnTo>
                    <a:pt x="58" y="7"/>
                  </a:lnTo>
                  <a:close/>
                  <a:moveTo>
                    <a:pt x="9" y="24"/>
                  </a:moveTo>
                  <a:cubicBezTo>
                    <a:pt x="7" y="24"/>
                    <a:pt x="5" y="26"/>
                    <a:pt x="5" y="29"/>
                  </a:cubicBezTo>
                  <a:cubicBezTo>
                    <a:pt x="5" y="32"/>
                    <a:pt x="7" y="34"/>
                    <a:pt x="9" y="34"/>
                  </a:cubicBezTo>
                  <a:cubicBezTo>
                    <a:pt x="12" y="34"/>
                    <a:pt x="14" y="32"/>
                    <a:pt x="14" y="29"/>
                  </a:cubicBezTo>
                  <a:cubicBezTo>
                    <a:pt x="14" y="26"/>
                    <a:pt x="12" y="24"/>
                    <a:pt x="9" y="24"/>
                  </a:cubicBezTo>
                  <a:close/>
                  <a:moveTo>
                    <a:pt x="9" y="39"/>
                  </a:moveTo>
                  <a:cubicBezTo>
                    <a:pt x="7" y="39"/>
                    <a:pt x="5" y="41"/>
                    <a:pt x="5" y="43"/>
                  </a:cubicBezTo>
                  <a:cubicBezTo>
                    <a:pt x="5" y="46"/>
                    <a:pt x="7" y="48"/>
                    <a:pt x="9" y="48"/>
                  </a:cubicBezTo>
                  <a:cubicBezTo>
                    <a:pt x="12" y="48"/>
                    <a:pt x="14" y="46"/>
                    <a:pt x="14" y="43"/>
                  </a:cubicBezTo>
                  <a:cubicBezTo>
                    <a:pt x="14" y="41"/>
                    <a:pt x="12" y="39"/>
                    <a:pt x="9" y="39"/>
                  </a:cubicBezTo>
                  <a:close/>
                  <a:moveTo>
                    <a:pt x="9" y="53"/>
                  </a:moveTo>
                  <a:cubicBezTo>
                    <a:pt x="7" y="53"/>
                    <a:pt x="5" y="55"/>
                    <a:pt x="5" y="58"/>
                  </a:cubicBezTo>
                  <a:cubicBezTo>
                    <a:pt x="5" y="61"/>
                    <a:pt x="7" y="63"/>
                    <a:pt x="9" y="63"/>
                  </a:cubicBezTo>
                  <a:cubicBezTo>
                    <a:pt x="12" y="63"/>
                    <a:pt x="14" y="61"/>
                    <a:pt x="14" y="58"/>
                  </a:cubicBezTo>
                  <a:cubicBezTo>
                    <a:pt x="14" y="55"/>
                    <a:pt x="12" y="53"/>
                    <a:pt x="9" y="53"/>
                  </a:cubicBezTo>
                  <a:close/>
                  <a:moveTo>
                    <a:pt x="24" y="24"/>
                  </a:moveTo>
                  <a:cubicBezTo>
                    <a:pt x="21" y="24"/>
                    <a:pt x="19" y="26"/>
                    <a:pt x="19" y="29"/>
                  </a:cubicBezTo>
                  <a:cubicBezTo>
                    <a:pt x="19" y="32"/>
                    <a:pt x="21" y="34"/>
                    <a:pt x="24" y="34"/>
                  </a:cubicBezTo>
                  <a:cubicBezTo>
                    <a:pt x="27" y="34"/>
                    <a:pt x="29" y="32"/>
                    <a:pt x="29" y="29"/>
                  </a:cubicBezTo>
                  <a:cubicBezTo>
                    <a:pt x="29" y="26"/>
                    <a:pt x="27" y="24"/>
                    <a:pt x="24" y="24"/>
                  </a:cubicBezTo>
                  <a:close/>
                  <a:moveTo>
                    <a:pt x="24" y="39"/>
                  </a:moveTo>
                  <a:cubicBezTo>
                    <a:pt x="21" y="39"/>
                    <a:pt x="19" y="41"/>
                    <a:pt x="19" y="43"/>
                  </a:cubicBezTo>
                  <a:cubicBezTo>
                    <a:pt x="19" y="46"/>
                    <a:pt x="21" y="48"/>
                    <a:pt x="24" y="48"/>
                  </a:cubicBezTo>
                  <a:cubicBezTo>
                    <a:pt x="27" y="48"/>
                    <a:pt x="29" y="46"/>
                    <a:pt x="29" y="43"/>
                  </a:cubicBezTo>
                  <a:cubicBezTo>
                    <a:pt x="29" y="41"/>
                    <a:pt x="27" y="39"/>
                    <a:pt x="24" y="39"/>
                  </a:cubicBezTo>
                  <a:close/>
                  <a:moveTo>
                    <a:pt x="24" y="53"/>
                  </a:moveTo>
                  <a:cubicBezTo>
                    <a:pt x="21" y="53"/>
                    <a:pt x="19" y="55"/>
                    <a:pt x="19" y="58"/>
                  </a:cubicBezTo>
                  <a:cubicBezTo>
                    <a:pt x="19" y="61"/>
                    <a:pt x="21" y="63"/>
                    <a:pt x="24" y="63"/>
                  </a:cubicBezTo>
                  <a:cubicBezTo>
                    <a:pt x="27" y="63"/>
                    <a:pt x="29" y="61"/>
                    <a:pt x="29" y="58"/>
                  </a:cubicBezTo>
                  <a:cubicBezTo>
                    <a:pt x="29" y="55"/>
                    <a:pt x="27" y="53"/>
                    <a:pt x="24" y="53"/>
                  </a:cubicBezTo>
                  <a:close/>
                  <a:moveTo>
                    <a:pt x="39" y="24"/>
                  </a:moveTo>
                  <a:cubicBezTo>
                    <a:pt x="36" y="24"/>
                    <a:pt x="34" y="26"/>
                    <a:pt x="34" y="29"/>
                  </a:cubicBezTo>
                  <a:cubicBezTo>
                    <a:pt x="34" y="32"/>
                    <a:pt x="36" y="34"/>
                    <a:pt x="39" y="34"/>
                  </a:cubicBezTo>
                  <a:cubicBezTo>
                    <a:pt x="41" y="34"/>
                    <a:pt x="43" y="32"/>
                    <a:pt x="43" y="29"/>
                  </a:cubicBezTo>
                  <a:cubicBezTo>
                    <a:pt x="43" y="26"/>
                    <a:pt x="41" y="24"/>
                    <a:pt x="39" y="24"/>
                  </a:cubicBezTo>
                  <a:close/>
                  <a:moveTo>
                    <a:pt x="39" y="39"/>
                  </a:moveTo>
                  <a:cubicBezTo>
                    <a:pt x="36" y="39"/>
                    <a:pt x="34" y="41"/>
                    <a:pt x="34" y="43"/>
                  </a:cubicBezTo>
                  <a:cubicBezTo>
                    <a:pt x="34" y="46"/>
                    <a:pt x="36" y="48"/>
                    <a:pt x="39" y="48"/>
                  </a:cubicBezTo>
                  <a:cubicBezTo>
                    <a:pt x="41" y="48"/>
                    <a:pt x="43" y="46"/>
                    <a:pt x="43" y="43"/>
                  </a:cubicBezTo>
                  <a:cubicBezTo>
                    <a:pt x="43" y="41"/>
                    <a:pt x="41" y="39"/>
                    <a:pt x="39" y="39"/>
                  </a:cubicBezTo>
                  <a:close/>
                  <a:moveTo>
                    <a:pt x="39" y="53"/>
                  </a:moveTo>
                  <a:cubicBezTo>
                    <a:pt x="36" y="53"/>
                    <a:pt x="34" y="55"/>
                    <a:pt x="34" y="58"/>
                  </a:cubicBezTo>
                  <a:cubicBezTo>
                    <a:pt x="34" y="61"/>
                    <a:pt x="36" y="63"/>
                    <a:pt x="39" y="63"/>
                  </a:cubicBezTo>
                  <a:cubicBezTo>
                    <a:pt x="41" y="63"/>
                    <a:pt x="43" y="61"/>
                    <a:pt x="43" y="58"/>
                  </a:cubicBezTo>
                  <a:cubicBezTo>
                    <a:pt x="43" y="55"/>
                    <a:pt x="41" y="53"/>
                    <a:pt x="39" y="53"/>
                  </a:cubicBezTo>
                  <a:close/>
                  <a:moveTo>
                    <a:pt x="53" y="24"/>
                  </a:moveTo>
                  <a:cubicBezTo>
                    <a:pt x="51" y="24"/>
                    <a:pt x="48" y="26"/>
                    <a:pt x="48" y="29"/>
                  </a:cubicBezTo>
                  <a:cubicBezTo>
                    <a:pt x="48" y="32"/>
                    <a:pt x="51" y="34"/>
                    <a:pt x="53" y="34"/>
                  </a:cubicBezTo>
                  <a:cubicBezTo>
                    <a:pt x="56" y="34"/>
                    <a:pt x="58" y="32"/>
                    <a:pt x="58" y="29"/>
                  </a:cubicBezTo>
                  <a:cubicBezTo>
                    <a:pt x="58" y="26"/>
                    <a:pt x="56" y="24"/>
                    <a:pt x="53" y="24"/>
                  </a:cubicBezTo>
                  <a:close/>
                  <a:moveTo>
                    <a:pt x="58" y="43"/>
                  </a:moveTo>
                  <a:cubicBezTo>
                    <a:pt x="58" y="41"/>
                    <a:pt x="56" y="39"/>
                    <a:pt x="53" y="39"/>
                  </a:cubicBezTo>
                  <a:cubicBezTo>
                    <a:pt x="51" y="39"/>
                    <a:pt x="48" y="41"/>
                    <a:pt x="48" y="43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61"/>
                    <a:pt x="51" y="63"/>
                    <a:pt x="53" y="63"/>
                  </a:cubicBezTo>
                  <a:cubicBezTo>
                    <a:pt x="56" y="63"/>
                    <a:pt x="58" y="61"/>
                    <a:pt x="58" y="58"/>
                  </a:cubicBezTo>
                  <a:lnTo>
                    <a:pt x="58" y="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4" name="Freeform 24"/>
            <p:cNvSpPr>
              <a:spLocks noEditPoints="1"/>
            </p:cNvSpPr>
            <p:nvPr/>
          </p:nvSpPr>
          <p:spPr bwMode="auto">
            <a:xfrm>
              <a:off x="8002858" y="3666754"/>
              <a:ext cx="377543" cy="323609"/>
            </a:xfrm>
            <a:custGeom>
              <a:avLst/>
              <a:gdLst>
                <a:gd name="T0" fmla="*/ 2147483646 w 68"/>
                <a:gd name="T1" fmla="*/ 2147483646 h 58"/>
                <a:gd name="T2" fmla="*/ 2147483646 w 68"/>
                <a:gd name="T3" fmla="*/ 2147483646 h 58"/>
                <a:gd name="T4" fmla="*/ 2147483646 w 68"/>
                <a:gd name="T5" fmla="*/ 2147483646 h 58"/>
                <a:gd name="T6" fmla="*/ 0 w 68"/>
                <a:gd name="T7" fmla="*/ 2147483646 h 58"/>
                <a:gd name="T8" fmla="*/ 0 w 68"/>
                <a:gd name="T9" fmla="*/ 2147483646 h 58"/>
                <a:gd name="T10" fmla="*/ 2147483646 w 68"/>
                <a:gd name="T11" fmla="*/ 0 h 58"/>
                <a:gd name="T12" fmla="*/ 2147483646 w 68"/>
                <a:gd name="T13" fmla="*/ 0 h 58"/>
                <a:gd name="T14" fmla="*/ 2147483646 w 68"/>
                <a:gd name="T15" fmla="*/ 2147483646 h 58"/>
                <a:gd name="T16" fmla="*/ 2147483646 w 68"/>
                <a:gd name="T17" fmla="*/ 2147483646 h 58"/>
                <a:gd name="T18" fmla="*/ 2147483646 w 68"/>
                <a:gd name="T19" fmla="*/ 2147483646 h 58"/>
                <a:gd name="T20" fmla="*/ 2147483646 w 68"/>
                <a:gd name="T21" fmla="*/ 2147483646 h 58"/>
                <a:gd name="T22" fmla="*/ 2147483646 w 68"/>
                <a:gd name="T23" fmla="*/ 2147483646 h 58"/>
                <a:gd name="T24" fmla="*/ 2147483646 w 68"/>
                <a:gd name="T25" fmla="*/ 2147483646 h 58"/>
                <a:gd name="T26" fmla="*/ 2147483646 w 68"/>
                <a:gd name="T27" fmla="*/ 2147483646 h 58"/>
                <a:gd name="T28" fmla="*/ 2147483646 w 68"/>
                <a:gd name="T29" fmla="*/ 2147483646 h 58"/>
                <a:gd name="T30" fmla="*/ 2147483646 w 68"/>
                <a:gd name="T31" fmla="*/ 2147483646 h 58"/>
                <a:gd name="T32" fmla="*/ 2147483646 w 68"/>
                <a:gd name="T33" fmla="*/ 2147483646 h 58"/>
                <a:gd name="T34" fmla="*/ 2147483646 w 68"/>
                <a:gd name="T35" fmla="*/ 2147483646 h 58"/>
                <a:gd name="T36" fmla="*/ 2147483646 w 68"/>
                <a:gd name="T37" fmla="*/ 2147483646 h 58"/>
                <a:gd name="T38" fmla="*/ 2147483646 w 68"/>
                <a:gd name="T39" fmla="*/ 2147483646 h 58"/>
                <a:gd name="T40" fmla="*/ 2147483646 w 68"/>
                <a:gd name="T41" fmla="*/ 2147483646 h 58"/>
                <a:gd name="T42" fmla="*/ 2147483646 w 68"/>
                <a:gd name="T43" fmla="*/ 2147483646 h 58"/>
                <a:gd name="T44" fmla="*/ 2147483646 w 68"/>
                <a:gd name="T45" fmla="*/ 2147483646 h 58"/>
                <a:gd name="T46" fmla="*/ 2147483646 w 68"/>
                <a:gd name="T47" fmla="*/ 2147483646 h 58"/>
                <a:gd name="T48" fmla="*/ 2147483646 w 68"/>
                <a:gd name="T49" fmla="*/ 2147483646 h 58"/>
                <a:gd name="T50" fmla="*/ 2147483646 w 68"/>
                <a:gd name="T51" fmla="*/ 2147483646 h 58"/>
                <a:gd name="T52" fmla="*/ 2147483646 w 68"/>
                <a:gd name="T53" fmla="*/ 2147483646 h 58"/>
                <a:gd name="T54" fmla="*/ 2147483646 w 68"/>
                <a:gd name="T55" fmla="*/ 2147483646 h 58"/>
                <a:gd name="T56" fmla="*/ 2147483646 w 68"/>
                <a:gd name="T57" fmla="*/ 2147483646 h 58"/>
                <a:gd name="T58" fmla="*/ 2147483646 w 68"/>
                <a:gd name="T59" fmla="*/ 2147483646 h 58"/>
                <a:gd name="T60" fmla="*/ 2147483646 w 68"/>
                <a:gd name="T61" fmla="*/ 2147483646 h 58"/>
                <a:gd name="T62" fmla="*/ 2147483646 w 68"/>
                <a:gd name="T63" fmla="*/ 2147483646 h 58"/>
                <a:gd name="T64" fmla="*/ 2147483646 w 68"/>
                <a:gd name="T65" fmla="*/ 2147483646 h 58"/>
                <a:gd name="T66" fmla="*/ 2147483646 w 68"/>
                <a:gd name="T67" fmla="*/ 2147483646 h 58"/>
                <a:gd name="T68" fmla="*/ 2147483646 w 68"/>
                <a:gd name="T69" fmla="*/ 2147483646 h 58"/>
                <a:gd name="T70" fmla="*/ 2147483646 w 68"/>
                <a:gd name="T71" fmla="*/ 2147483646 h 58"/>
                <a:gd name="T72" fmla="*/ 2147483646 w 68"/>
                <a:gd name="T73" fmla="*/ 2147483646 h 58"/>
                <a:gd name="T74" fmla="*/ 2147483646 w 68"/>
                <a:gd name="T75" fmla="*/ 2147483646 h 58"/>
                <a:gd name="T76" fmla="*/ 2147483646 w 68"/>
                <a:gd name="T77" fmla="*/ 2147483646 h 58"/>
                <a:gd name="T78" fmla="*/ 2147483646 w 68"/>
                <a:gd name="T79" fmla="*/ 2147483646 h 58"/>
                <a:gd name="T80" fmla="*/ 2147483646 w 68"/>
                <a:gd name="T81" fmla="*/ 2147483646 h 58"/>
                <a:gd name="T82" fmla="*/ 2147483646 w 68"/>
                <a:gd name="T83" fmla="*/ 2147483646 h 58"/>
                <a:gd name="T84" fmla="*/ 2147483646 w 68"/>
                <a:gd name="T85" fmla="*/ 2147483646 h 58"/>
                <a:gd name="T86" fmla="*/ 2147483646 w 68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" h="58">
                  <a:moveTo>
                    <a:pt x="68" y="53"/>
                  </a:moveTo>
                  <a:cubicBezTo>
                    <a:pt x="68" y="56"/>
                    <a:pt x="66" y="58"/>
                    <a:pt x="63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8" y="2"/>
                    <a:pt x="68" y="4"/>
                  </a:cubicBezTo>
                  <a:lnTo>
                    <a:pt x="68" y="53"/>
                  </a:lnTo>
                  <a:close/>
                  <a:moveTo>
                    <a:pt x="63" y="14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63" y="14"/>
                  </a:lnTo>
                  <a:close/>
                  <a:moveTo>
                    <a:pt x="63" y="53"/>
                  </a:moveTo>
                  <a:cubicBezTo>
                    <a:pt x="63" y="48"/>
                    <a:pt x="63" y="48"/>
                    <a:pt x="63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53"/>
                    <a:pt x="5" y="53"/>
                    <a:pt x="5" y="53"/>
                  </a:cubicBezTo>
                  <a:lnTo>
                    <a:pt x="63" y="53"/>
                  </a:lnTo>
                  <a:close/>
                  <a:moveTo>
                    <a:pt x="24" y="7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7"/>
                    <a:pt x="9" y="7"/>
                    <a:pt x="9" y="7"/>
                  </a:cubicBezTo>
                  <a:lnTo>
                    <a:pt x="24" y="7"/>
                  </a:lnTo>
                  <a:close/>
                  <a:moveTo>
                    <a:pt x="34" y="17"/>
                  </a:moveTo>
                  <a:cubicBezTo>
                    <a:pt x="26" y="17"/>
                    <a:pt x="19" y="23"/>
                    <a:pt x="19" y="31"/>
                  </a:cubicBezTo>
                  <a:cubicBezTo>
                    <a:pt x="19" y="39"/>
                    <a:pt x="26" y="46"/>
                    <a:pt x="34" y="46"/>
                  </a:cubicBezTo>
                  <a:cubicBezTo>
                    <a:pt x="42" y="46"/>
                    <a:pt x="48" y="39"/>
                    <a:pt x="48" y="31"/>
                  </a:cubicBezTo>
                  <a:cubicBezTo>
                    <a:pt x="48" y="23"/>
                    <a:pt x="42" y="17"/>
                    <a:pt x="34" y="17"/>
                  </a:cubicBezTo>
                  <a:close/>
                  <a:moveTo>
                    <a:pt x="34" y="41"/>
                  </a:moveTo>
                  <a:cubicBezTo>
                    <a:pt x="28" y="41"/>
                    <a:pt x="24" y="37"/>
                    <a:pt x="24" y="31"/>
                  </a:cubicBezTo>
                  <a:cubicBezTo>
                    <a:pt x="24" y="26"/>
                    <a:pt x="28" y="21"/>
                    <a:pt x="34" y="21"/>
                  </a:cubicBezTo>
                  <a:cubicBezTo>
                    <a:pt x="39" y="21"/>
                    <a:pt x="43" y="26"/>
                    <a:pt x="43" y="31"/>
                  </a:cubicBezTo>
                  <a:cubicBezTo>
                    <a:pt x="43" y="37"/>
                    <a:pt x="39" y="41"/>
                    <a:pt x="34" y="41"/>
                  </a:cubicBezTo>
                  <a:close/>
                  <a:moveTo>
                    <a:pt x="34" y="25"/>
                  </a:moveTo>
                  <a:cubicBezTo>
                    <a:pt x="30" y="25"/>
                    <a:pt x="28" y="28"/>
                    <a:pt x="28" y="31"/>
                  </a:cubicBezTo>
                  <a:cubicBezTo>
                    <a:pt x="28" y="32"/>
                    <a:pt x="28" y="32"/>
                    <a:pt x="29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29"/>
                    <a:pt x="32" y="27"/>
                    <a:pt x="34" y="27"/>
                  </a:cubicBezTo>
                  <a:cubicBezTo>
                    <a:pt x="34" y="27"/>
                    <a:pt x="35" y="27"/>
                    <a:pt x="35" y="26"/>
                  </a:cubicBezTo>
                  <a:cubicBezTo>
                    <a:pt x="35" y="26"/>
                    <a:pt x="34" y="25"/>
                    <a:pt x="34" y="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5" name="Freeform 25"/>
            <p:cNvSpPr>
              <a:spLocks/>
            </p:cNvSpPr>
            <p:nvPr/>
          </p:nvSpPr>
          <p:spPr bwMode="auto">
            <a:xfrm>
              <a:off x="8686033" y="3718121"/>
              <a:ext cx="123280" cy="215740"/>
            </a:xfrm>
            <a:custGeom>
              <a:avLst/>
              <a:gdLst>
                <a:gd name="T0" fmla="*/ 2147483646 w 22"/>
                <a:gd name="T1" fmla="*/ 2147483646 h 39"/>
                <a:gd name="T2" fmla="*/ 2147483646 w 22"/>
                <a:gd name="T3" fmla="*/ 2147483646 h 39"/>
                <a:gd name="T4" fmla="*/ 2147483646 w 22"/>
                <a:gd name="T5" fmla="*/ 2147483646 h 39"/>
                <a:gd name="T6" fmla="*/ 0 w 22"/>
                <a:gd name="T7" fmla="*/ 2147483646 h 39"/>
                <a:gd name="T8" fmla="*/ 0 w 22"/>
                <a:gd name="T9" fmla="*/ 2147483646 h 39"/>
                <a:gd name="T10" fmla="*/ 2147483646 w 22"/>
                <a:gd name="T11" fmla="*/ 0 h 39"/>
                <a:gd name="T12" fmla="*/ 2147483646 w 22"/>
                <a:gd name="T13" fmla="*/ 2147483646 h 39"/>
                <a:gd name="T14" fmla="*/ 2147483646 w 22"/>
                <a:gd name="T15" fmla="*/ 2147483646 h 39"/>
                <a:gd name="T16" fmla="*/ 2147483646 w 22"/>
                <a:gd name="T17" fmla="*/ 2147483646 h 39"/>
                <a:gd name="T18" fmla="*/ 2147483646 w 22"/>
                <a:gd name="T19" fmla="*/ 2147483646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39">
                  <a:moveTo>
                    <a:pt x="22" y="21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2" y="39"/>
                    <a:pt x="0" y="38"/>
                    <a:pt x="0" y="3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9"/>
                    <a:pt x="22" y="20"/>
                  </a:cubicBezTo>
                  <a:cubicBezTo>
                    <a:pt x="22" y="20"/>
                    <a:pt x="22" y="21"/>
                    <a:pt x="22" y="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6" name="Freeform 26"/>
            <p:cNvSpPr>
              <a:spLocks noEditPoints="1"/>
            </p:cNvSpPr>
            <p:nvPr/>
          </p:nvSpPr>
          <p:spPr bwMode="auto">
            <a:xfrm>
              <a:off x="9487352" y="3666754"/>
              <a:ext cx="321040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8" y="10"/>
                  </a:moveTo>
                  <a:cubicBezTo>
                    <a:pt x="48" y="10"/>
                    <a:pt x="48" y="9"/>
                    <a:pt x="4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9" y="10"/>
                    <a:pt x="9" y="10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8"/>
                    <a:pt x="10" y="48"/>
                    <a:pt x="11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8"/>
                    <a:pt x="48" y="47"/>
                  </a:cubicBezTo>
                  <a:lnTo>
                    <a:pt x="48" y="10"/>
                  </a:lnTo>
                  <a:close/>
                  <a:moveTo>
                    <a:pt x="41" y="38"/>
                  </a:moveTo>
                  <a:cubicBezTo>
                    <a:pt x="17" y="38"/>
                    <a:pt x="17" y="38"/>
                    <a:pt x="17" y="38"/>
                  </a:cubicBezTo>
                  <a:cubicBezTo>
                    <a:pt x="16" y="38"/>
                    <a:pt x="15" y="38"/>
                    <a:pt x="15" y="37"/>
                  </a:cubicBezTo>
                  <a:cubicBezTo>
                    <a:pt x="14" y="36"/>
                    <a:pt x="14" y="35"/>
                    <a:pt x="15" y="35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8" y="17"/>
                    <a:pt x="29" y="17"/>
                  </a:cubicBezTo>
                  <a:cubicBezTo>
                    <a:pt x="30" y="17"/>
                    <a:pt x="30" y="17"/>
                    <a:pt x="31" y="18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4" y="35"/>
                    <a:pt x="44" y="36"/>
                    <a:pt x="43" y="37"/>
                  </a:cubicBezTo>
                  <a:cubicBezTo>
                    <a:pt x="43" y="38"/>
                    <a:pt x="42" y="38"/>
                    <a:pt x="41" y="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7" name="Freeform 29"/>
            <p:cNvSpPr>
              <a:spLocks/>
            </p:cNvSpPr>
            <p:nvPr/>
          </p:nvSpPr>
          <p:spPr bwMode="auto">
            <a:xfrm>
              <a:off x="11914421" y="3705280"/>
              <a:ext cx="326179" cy="251696"/>
            </a:xfrm>
            <a:custGeom>
              <a:avLst/>
              <a:gdLst>
                <a:gd name="T0" fmla="*/ 2147483646 w 59"/>
                <a:gd name="T1" fmla="*/ 2147483646 h 45"/>
                <a:gd name="T2" fmla="*/ 2147483646 w 59"/>
                <a:gd name="T3" fmla="*/ 2147483646 h 45"/>
                <a:gd name="T4" fmla="*/ 2147483646 w 59"/>
                <a:gd name="T5" fmla="*/ 2147483646 h 45"/>
                <a:gd name="T6" fmla="*/ 2147483646 w 59"/>
                <a:gd name="T7" fmla="*/ 2147483646 h 45"/>
                <a:gd name="T8" fmla="*/ 2147483646 w 59"/>
                <a:gd name="T9" fmla="*/ 2147483646 h 45"/>
                <a:gd name="T10" fmla="*/ 2147483646 w 59"/>
                <a:gd name="T11" fmla="*/ 2147483646 h 45"/>
                <a:gd name="T12" fmla="*/ 2147483646 w 59"/>
                <a:gd name="T13" fmla="*/ 2147483646 h 45"/>
                <a:gd name="T14" fmla="*/ 0 w 59"/>
                <a:gd name="T15" fmla="*/ 2147483646 h 45"/>
                <a:gd name="T16" fmla="*/ 2147483646 w 59"/>
                <a:gd name="T17" fmla="*/ 2147483646 h 45"/>
                <a:gd name="T18" fmla="*/ 2147483646 w 59"/>
                <a:gd name="T19" fmla="*/ 2147483646 h 45"/>
                <a:gd name="T20" fmla="*/ 2147483646 w 59"/>
                <a:gd name="T21" fmla="*/ 2147483646 h 45"/>
                <a:gd name="T22" fmla="*/ 2147483646 w 59"/>
                <a:gd name="T23" fmla="*/ 2147483646 h 45"/>
                <a:gd name="T24" fmla="*/ 2147483646 w 59"/>
                <a:gd name="T25" fmla="*/ 2147483646 h 45"/>
                <a:gd name="T26" fmla="*/ 2147483646 w 59"/>
                <a:gd name="T27" fmla="*/ 2147483646 h 45"/>
                <a:gd name="T28" fmla="*/ 2147483646 w 59"/>
                <a:gd name="T29" fmla="*/ 0 h 45"/>
                <a:gd name="T30" fmla="*/ 2147483646 w 59"/>
                <a:gd name="T31" fmla="*/ 2147483646 h 45"/>
                <a:gd name="T32" fmla="*/ 2147483646 w 59"/>
                <a:gd name="T33" fmla="*/ 2147483646 h 45"/>
                <a:gd name="T34" fmla="*/ 2147483646 w 59"/>
                <a:gd name="T35" fmla="*/ 2147483646 h 45"/>
                <a:gd name="T36" fmla="*/ 2147483646 w 59"/>
                <a:gd name="T37" fmla="*/ 2147483646 h 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45">
                  <a:moveTo>
                    <a:pt x="58" y="12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5"/>
                    <a:pt x="24" y="45"/>
                    <a:pt x="23" y="45"/>
                  </a:cubicBezTo>
                  <a:cubicBezTo>
                    <a:pt x="22" y="45"/>
                    <a:pt x="21" y="45"/>
                    <a:pt x="20" y="44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5"/>
                    <a:pt x="0" y="24"/>
                    <a:pt x="0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0" y="14"/>
                    <a:pt x="11" y="14"/>
                    <a:pt x="11" y="1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49" y="0"/>
                    <a:pt x="50" y="0"/>
                  </a:cubicBezTo>
                  <a:cubicBezTo>
                    <a:pt x="51" y="0"/>
                    <a:pt x="52" y="1"/>
                    <a:pt x="53" y="1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9" y="8"/>
                    <a:pt x="59" y="9"/>
                  </a:cubicBezTo>
                  <a:cubicBezTo>
                    <a:pt x="59" y="10"/>
                    <a:pt x="58" y="11"/>
                    <a:pt x="58" y="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8" name="Freeform 30"/>
            <p:cNvSpPr>
              <a:spLocks noEditPoints="1"/>
            </p:cNvSpPr>
            <p:nvPr/>
          </p:nvSpPr>
          <p:spPr bwMode="auto">
            <a:xfrm>
              <a:off x="12684920" y="3666754"/>
              <a:ext cx="356998" cy="295359"/>
            </a:xfrm>
            <a:custGeom>
              <a:avLst/>
              <a:gdLst>
                <a:gd name="T0" fmla="*/ 2147483646 w 64"/>
                <a:gd name="T1" fmla="*/ 2147483646 h 53"/>
                <a:gd name="T2" fmla="*/ 2147483646 w 64"/>
                <a:gd name="T3" fmla="*/ 2147483646 h 53"/>
                <a:gd name="T4" fmla="*/ 2147483646 w 64"/>
                <a:gd name="T5" fmla="*/ 2147483646 h 53"/>
                <a:gd name="T6" fmla="*/ 0 w 64"/>
                <a:gd name="T7" fmla="*/ 2147483646 h 53"/>
                <a:gd name="T8" fmla="*/ 0 w 64"/>
                <a:gd name="T9" fmla="*/ 2147483646 h 53"/>
                <a:gd name="T10" fmla="*/ 2147483646 w 64"/>
                <a:gd name="T11" fmla="*/ 0 h 53"/>
                <a:gd name="T12" fmla="*/ 2147483646 w 64"/>
                <a:gd name="T13" fmla="*/ 0 h 53"/>
                <a:gd name="T14" fmla="*/ 2147483646 w 64"/>
                <a:gd name="T15" fmla="*/ 0 h 53"/>
                <a:gd name="T16" fmla="*/ 2147483646 w 64"/>
                <a:gd name="T17" fmla="*/ 2147483646 h 53"/>
                <a:gd name="T18" fmla="*/ 2147483646 w 64"/>
                <a:gd name="T19" fmla="*/ 2147483646 h 53"/>
                <a:gd name="T20" fmla="*/ 2147483646 w 64"/>
                <a:gd name="T21" fmla="*/ 2147483646 h 53"/>
                <a:gd name="T22" fmla="*/ 2147483646 w 64"/>
                <a:gd name="T23" fmla="*/ 2147483646 h 53"/>
                <a:gd name="T24" fmla="*/ 2147483646 w 64"/>
                <a:gd name="T25" fmla="*/ 2147483646 h 53"/>
                <a:gd name="T26" fmla="*/ 2147483646 w 64"/>
                <a:gd name="T27" fmla="*/ 2147483646 h 53"/>
                <a:gd name="T28" fmla="*/ 2147483646 w 64"/>
                <a:gd name="T29" fmla="*/ 2147483646 h 53"/>
                <a:gd name="T30" fmla="*/ 2147483646 w 64"/>
                <a:gd name="T31" fmla="*/ 2147483646 h 53"/>
                <a:gd name="T32" fmla="*/ 2147483646 w 64"/>
                <a:gd name="T33" fmla="*/ 2147483646 h 53"/>
                <a:gd name="T34" fmla="*/ 2147483646 w 64"/>
                <a:gd name="T35" fmla="*/ 2147483646 h 53"/>
                <a:gd name="T36" fmla="*/ 2147483646 w 64"/>
                <a:gd name="T37" fmla="*/ 2147483646 h 53"/>
                <a:gd name="T38" fmla="*/ 2147483646 w 64"/>
                <a:gd name="T39" fmla="*/ 2147483646 h 53"/>
                <a:gd name="T40" fmla="*/ 2147483646 w 64"/>
                <a:gd name="T41" fmla="*/ 2147483646 h 53"/>
                <a:gd name="T42" fmla="*/ 2147483646 w 64"/>
                <a:gd name="T43" fmla="*/ 2147483646 h 53"/>
                <a:gd name="T44" fmla="*/ 2147483646 w 64"/>
                <a:gd name="T45" fmla="*/ 2147483646 h 53"/>
                <a:gd name="T46" fmla="*/ 2147483646 w 64"/>
                <a:gd name="T47" fmla="*/ 2147483646 h 53"/>
                <a:gd name="T48" fmla="*/ 2147483646 w 64"/>
                <a:gd name="T49" fmla="*/ 2147483646 h 53"/>
                <a:gd name="T50" fmla="*/ 2147483646 w 64"/>
                <a:gd name="T51" fmla="*/ 2147483646 h 53"/>
                <a:gd name="T52" fmla="*/ 2147483646 w 64"/>
                <a:gd name="T53" fmla="*/ 2147483646 h 53"/>
                <a:gd name="T54" fmla="*/ 2147483646 w 64"/>
                <a:gd name="T55" fmla="*/ 2147483646 h 53"/>
                <a:gd name="T56" fmla="*/ 2147483646 w 64"/>
                <a:gd name="T57" fmla="*/ 2147483646 h 53"/>
                <a:gd name="T58" fmla="*/ 2147483646 w 64"/>
                <a:gd name="T59" fmla="*/ 2147483646 h 53"/>
                <a:gd name="T60" fmla="*/ 2147483646 w 64"/>
                <a:gd name="T61" fmla="*/ 2147483646 h 53"/>
                <a:gd name="T62" fmla="*/ 2147483646 w 64"/>
                <a:gd name="T63" fmla="*/ 2147483646 h 53"/>
                <a:gd name="T64" fmla="*/ 2147483646 w 64"/>
                <a:gd name="T65" fmla="*/ 2147483646 h 53"/>
                <a:gd name="T66" fmla="*/ 2147483646 w 64"/>
                <a:gd name="T67" fmla="*/ 2147483646 h 53"/>
                <a:gd name="T68" fmla="*/ 2147483646 w 64"/>
                <a:gd name="T69" fmla="*/ 2147483646 h 53"/>
                <a:gd name="T70" fmla="*/ 2147483646 w 64"/>
                <a:gd name="T71" fmla="*/ 2147483646 h 53"/>
                <a:gd name="T72" fmla="*/ 2147483646 w 64"/>
                <a:gd name="T73" fmla="*/ 2147483646 h 53"/>
                <a:gd name="T74" fmla="*/ 2147483646 w 64"/>
                <a:gd name="T75" fmla="*/ 2147483646 h 53"/>
                <a:gd name="T76" fmla="*/ 2147483646 w 64"/>
                <a:gd name="T77" fmla="*/ 2147483646 h 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4" h="53">
                  <a:moveTo>
                    <a:pt x="54" y="42"/>
                  </a:moveTo>
                  <a:cubicBezTo>
                    <a:pt x="54" y="48"/>
                    <a:pt x="49" y="53"/>
                    <a:pt x="43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5" y="53"/>
                    <a:pt x="0" y="48"/>
                    <a:pt x="0" y="4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6" y="0"/>
                    <a:pt x="47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4"/>
                    <a:pt x="44" y="4"/>
                    <a:pt x="43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4"/>
                    <a:pt x="5" y="7"/>
                    <a:pt x="5" y="10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5"/>
                    <a:pt x="8" y="48"/>
                    <a:pt x="11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6" y="48"/>
                    <a:pt x="49" y="45"/>
                    <a:pt x="49" y="4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30"/>
                    <a:pt x="54" y="30"/>
                  </a:cubicBezTo>
                  <a:lnTo>
                    <a:pt x="54" y="42"/>
                  </a:lnTo>
                  <a:close/>
                  <a:moveTo>
                    <a:pt x="32" y="42"/>
                  </a:moveTo>
                  <a:cubicBezTo>
                    <a:pt x="31" y="44"/>
                    <a:pt x="29" y="44"/>
                    <a:pt x="27" y="42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5"/>
                    <a:pt x="10" y="23"/>
                    <a:pt x="11" y="22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6"/>
                    <a:pt x="18" y="16"/>
                    <a:pt x="20" y="1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2"/>
                    <a:pt x="57" y="2"/>
                    <a:pt x="58" y="3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4" y="8"/>
                    <a:pt x="64" y="10"/>
                    <a:pt x="63" y="11"/>
                  </a:cubicBezTo>
                  <a:lnTo>
                    <a:pt x="32" y="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09" name="Freeform 31"/>
            <p:cNvSpPr>
              <a:spLocks noEditPoints="1"/>
            </p:cNvSpPr>
            <p:nvPr/>
          </p:nvSpPr>
          <p:spPr bwMode="auto">
            <a:xfrm>
              <a:off x="13486238" y="3666754"/>
              <a:ext cx="321042" cy="323609"/>
            </a:xfrm>
            <a:custGeom>
              <a:avLst/>
              <a:gdLst>
                <a:gd name="T0" fmla="*/ 2147483646 w 58"/>
                <a:gd name="T1" fmla="*/ 2147483646 h 58"/>
                <a:gd name="T2" fmla="*/ 0 w 58"/>
                <a:gd name="T3" fmla="*/ 2147483646 h 58"/>
                <a:gd name="T4" fmla="*/ 2147483646 w 58"/>
                <a:gd name="T5" fmla="*/ 0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48" y="34"/>
                  </a:moveTo>
                  <a:cubicBezTo>
                    <a:pt x="49" y="33"/>
                    <a:pt x="49" y="32"/>
                    <a:pt x="48" y="31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28" y="12"/>
                    <a:pt x="27" y="1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2"/>
                    <a:pt x="9" y="33"/>
                    <a:pt x="10" y="34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6" y="39"/>
                    <a:pt x="17" y="38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9"/>
                    <a:pt x="43" y="39"/>
                    <a:pt x="44" y="38"/>
                  </a:cubicBezTo>
                  <a:lnTo>
                    <a:pt x="48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0" name="Freeform 32"/>
            <p:cNvSpPr>
              <a:spLocks/>
            </p:cNvSpPr>
            <p:nvPr/>
          </p:nvSpPr>
          <p:spPr bwMode="auto">
            <a:xfrm>
              <a:off x="14308103" y="3738668"/>
              <a:ext cx="336452" cy="218309"/>
            </a:xfrm>
            <a:custGeom>
              <a:avLst/>
              <a:gdLst>
                <a:gd name="T0" fmla="*/ 2147483646 w 61"/>
                <a:gd name="T1" fmla="*/ 2147483646 h 39"/>
                <a:gd name="T2" fmla="*/ 2147483646 w 61"/>
                <a:gd name="T3" fmla="*/ 2147483646 h 39"/>
                <a:gd name="T4" fmla="*/ 2147483646 w 61"/>
                <a:gd name="T5" fmla="*/ 2147483646 h 39"/>
                <a:gd name="T6" fmla="*/ 2147483646 w 61"/>
                <a:gd name="T7" fmla="*/ 2147483646 h 39"/>
                <a:gd name="T8" fmla="*/ 2147483646 w 61"/>
                <a:gd name="T9" fmla="*/ 2147483646 h 39"/>
                <a:gd name="T10" fmla="*/ 2147483646 w 61"/>
                <a:gd name="T11" fmla="*/ 2147483646 h 39"/>
                <a:gd name="T12" fmla="*/ 2147483646 w 61"/>
                <a:gd name="T13" fmla="*/ 2147483646 h 39"/>
                <a:gd name="T14" fmla="*/ 2147483646 w 61"/>
                <a:gd name="T15" fmla="*/ 2147483646 h 39"/>
                <a:gd name="T16" fmla="*/ 2147483646 w 61"/>
                <a:gd name="T17" fmla="*/ 2147483646 h 39"/>
                <a:gd name="T18" fmla="*/ 2147483646 w 61"/>
                <a:gd name="T19" fmla="*/ 2147483646 h 39"/>
                <a:gd name="T20" fmla="*/ 2147483646 w 61"/>
                <a:gd name="T21" fmla="*/ 2147483646 h 39"/>
                <a:gd name="T22" fmla="*/ 2147483646 w 61"/>
                <a:gd name="T23" fmla="*/ 2147483646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39">
                  <a:moveTo>
                    <a:pt x="54" y="38"/>
                  </a:moveTo>
                  <a:cubicBezTo>
                    <a:pt x="53" y="39"/>
                    <a:pt x="52" y="39"/>
                    <a:pt x="51" y="3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9"/>
                    <a:pt x="8" y="39"/>
                    <a:pt x="7" y="38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1"/>
                    <a:pt x="0" y="30"/>
                    <a:pt x="1" y="29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1" y="0"/>
                    <a:pt x="32" y="1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1" y="30"/>
                    <a:pt x="61" y="31"/>
                    <a:pt x="60" y="32"/>
                  </a:cubicBezTo>
                  <a:lnTo>
                    <a:pt x="54" y="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1" name="Freeform 33"/>
            <p:cNvSpPr>
              <a:spLocks/>
            </p:cNvSpPr>
            <p:nvPr/>
          </p:nvSpPr>
          <p:spPr bwMode="auto">
            <a:xfrm>
              <a:off x="15083739" y="3641071"/>
              <a:ext cx="377545" cy="377545"/>
            </a:xfrm>
            <a:custGeom>
              <a:avLst/>
              <a:gdLst>
                <a:gd name="T0" fmla="*/ 2147483646 w 68"/>
                <a:gd name="T1" fmla="*/ 2147483646 h 68"/>
                <a:gd name="T2" fmla="*/ 0 w 68"/>
                <a:gd name="T3" fmla="*/ 2147483646 h 68"/>
                <a:gd name="T4" fmla="*/ 2147483646 w 68"/>
                <a:gd name="T5" fmla="*/ 0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0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2"/>
                    <a:pt x="0" y="34"/>
                  </a:cubicBezTo>
                  <a:cubicBezTo>
                    <a:pt x="0" y="17"/>
                    <a:pt x="12" y="2"/>
                    <a:pt x="29" y="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18" y="12"/>
                    <a:pt x="9" y="22"/>
                    <a:pt x="9" y="34"/>
                  </a:cubicBezTo>
                  <a:cubicBezTo>
                    <a:pt x="9" y="47"/>
                    <a:pt x="20" y="58"/>
                    <a:pt x="34" y="58"/>
                  </a:cubicBezTo>
                  <a:cubicBezTo>
                    <a:pt x="47" y="58"/>
                    <a:pt x="58" y="47"/>
                    <a:pt x="58" y="34"/>
                  </a:cubicBezTo>
                  <a:cubicBezTo>
                    <a:pt x="58" y="22"/>
                    <a:pt x="50" y="12"/>
                    <a:pt x="39" y="1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2"/>
                    <a:pt x="68" y="17"/>
                    <a:pt x="68" y="34"/>
                  </a:cubicBezTo>
                  <a:cubicBezTo>
                    <a:pt x="68" y="52"/>
                    <a:pt x="53" y="68"/>
                    <a:pt x="34" y="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2" name="Freeform 34"/>
            <p:cNvSpPr>
              <a:spLocks/>
            </p:cNvSpPr>
            <p:nvPr/>
          </p:nvSpPr>
          <p:spPr bwMode="auto">
            <a:xfrm>
              <a:off x="15910740" y="3718121"/>
              <a:ext cx="251696" cy="249129"/>
            </a:xfrm>
            <a:custGeom>
              <a:avLst/>
              <a:gdLst>
                <a:gd name="T0" fmla="*/ 2147483646 w 45"/>
                <a:gd name="T1" fmla="*/ 2147483646 h 45"/>
                <a:gd name="T2" fmla="*/ 2147483646 w 45"/>
                <a:gd name="T3" fmla="*/ 2147483646 h 45"/>
                <a:gd name="T4" fmla="*/ 2147483646 w 45"/>
                <a:gd name="T5" fmla="*/ 2147483646 h 45"/>
                <a:gd name="T6" fmla="*/ 2147483646 w 45"/>
                <a:gd name="T7" fmla="*/ 2147483646 h 45"/>
                <a:gd name="T8" fmla="*/ 2147483646 w 45"/>
                <a:gd name="T9" fmla="*/ 2147483646 h 45"/>
                <a:gd name="T10" fmla="*/ 2147483646 w 45"/>
                <a:gd name="T11" fmla="*/ 2147483646 h 45"/>
                <a:gd name="T12" fmla="*/ 2147483646 w 45"/>
                <a:gd name="T13" fmla="*/ 2147483646 h 45"/>
                <a:gd name="T14" fmla="*/ 2147483646 w 45"/>
                <a:gd name="T15" fmla="*/ 2147483646 h 45"/>
                <a:gd name="T16" fmla="*/ 2147483646 w 45"/>
                <a:gd name="T17" fmla="*/ 2147483646 h 45"/>
                <a:gd name="T18" fmla="*/ 0 w 45"/>
                <a:gd name="T19" fmla="*/ 2147483646 h 45"/>
                <a:gd name="T20" fmla="*/ 2147483646 w 45"/>
                <a:gd name="T21" fmla="*/ 2147483646 h 45"/>
                <a:gd name="T22" fmla="*/ 2147483646 w 45"/>
                <a:gd name="T23" fmla="*/ 2147483646 h 45"/>
                <a:gd name="T24" fmla="*/ 2147483646 w 45"/>
                <a:gd name="T25" fmla="*/ 2147483646 h 45"/>
                <a:gd name="T26" fmla="*/ 0 w 45"/>
                <a:gd name="T27" fmla="*/ 2147483646 h 45"/>
                <a:gd name="T28" fmla="*/ 2147483646 w 45"/>
                <a:gd name="T29" fmla="*/ 2147483646 h 45"/>
                <a:gd name="T30" fmla="*/ 2147483646 w 45"/>
                <a:gd name="T31" fmla="*/ 2147483646 h 45"/>
                <a:gd name="T32" fmla="*/ 2147483646 w 45"/>
                <a:gd name="T33" fmla="*/ 0 h 45"/>
                <a:gd name="T34" fmla="*/ 2147483646 w 45"/>
                <a:gd name="T35" fmla="*/ 2147483646 h 45"/>
                <a:gd name="T36" fmla="*/ 2147483646 w 45"/>
                <a:gd name="T37" fmla="*/ 2147483646 h 45"/>
                <a:gd name="T38" fmla="*/ 2147483646 w 45"/>
                <a:gd name="T39" fmla="*/ 2147483646 h 45"/>
                <a:gd name="T40" fmla="*/ 2147483646 w 45"/>
                <a:gd name="T41" fmla="*/ 0 h 45"/>
                <a:gd name="T42" fmla="*/ 2147483646 w 45"/>
                <a:gd name="T43" fmla="*/ 2147483646 h 45"/>
                <a:gd name="T44" fmla="*/ 2147483646 w 45"/>
                <a:gd name="T45" fmla="*/ 2147483646 h 45"/>
                <a:gd name="T46" fmla="*/ 2147483646 w 45"/>
                <a:gd name="T47" fmla="*/ 2147483646 h 45"/>
                <a:gd name="T48" fmla="*/ 2147483646 w 45"/>
                <a:gd name="T49" fmla="*/ 2147483646 h 45"/>
                <a:gd name="T50" fmla="*/ 2147483646 w 45"/>
                <a:gd name="T51" fmla="*/ 2147483646 h 45"/>
                <a:gd name="T52" fmla="*/ 2147483646 w 45"/>
                <a:gd name="T53" fmla="*/ 2147483646 h 45"/>
                <a:gd name="T54" fmla="*/ 2147483646 w 45"/>
                <a:gd name="T55" fmla="*/ 2147483646 h 45"/>
                <a:gd name="T56" fmla="*/ 2147483646 w 45"/>
                <a:gd name="T57" fmla="*/ 2147483646 h 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5" h="45">
                  <a:moveTo>
                    <a:pt x="44" y="38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7" y="45"/>
                    <a:pt x="36" y="45"/>
                  </a:cubicBezTo>
                  <a:cubicBezTo>
                    <a:pt x="35" y="45"/>
                    <a:pt x="34" y="44"/>
                    <a:pt x="33" y="4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0" y="44"/>
                    <a:pt x="9" y="45"/>
                    <a:pt x="8" y="45"/>
                  </a:cubicBezTo>
                  <a:cubicBezTo>
                    <a:pt x="7" y="45"/>
                    <a:pt x="7" y="44"/>
                    <a:pt x="6" y="44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35"/>
                    <a:pt x="0" y="34"/>
                    <a:pt x="1" y="3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8" y="1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5" y="7"/>
                    <a:pt x="45" y="8"/>
                  </a:cubicBezTo>
                  <a:cubicBezTo>
                    <a:pt x="45" y="9"/>
                    <a:pt x="44" y="10"/>
                    <a:pt x="44" y="1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4"/>
                    <a:pt x="45" y="35"/>
                    <a:pt x="45" y="36"/>
                  </a:cubicBezTo>
                  <a:cubicBezTo>
                    <a:pt x="45" y="37"/>
                    <a:pt x="44" y="38"/>
                    <a:pt x="44" y="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3" name="Freeform 35"/>
            <p:cNvSpPr>
              <a:spLocks/>
            </p:cNvSpPr>
            <p:nvPr/>
          </p:nvSpPr>
          <p:spPr bwMode="auto">
            <a:xfrm>
              <a:off x="16683808" y="3666754"/>
              <a:ext cx="215740" cy="295359"/>
            </a:xfrm>
            <a:custGeom>
              <a:avLst/>
              <a:gdLst>
                <a:gd name="T0" fmla="*/ 2147483646 w 39"/>
                <a:gd name="T1" fmla="*/ 2147483646 h 53"/>
                <a:gd name="T2" fmla="*/ 2147483646 w 39"/>
                <a:gd name="T3" fmla="*/ 2147483646 h 53"/>
                <a:gd name="T4" fmla="*/ 2147483646 w 39"/>
                <a:gd name="T5" fmla="*/ 2147483646 h 53"/>
                <a:gd name="T6" fmla="*/ 2147483646 w 39"/>
                <a:gd name="T7" fmla="*/ 2147483646 h 53"/>
                <a:gd name="T8" fmla="*/ 2147483646 w 39"/>
                <a:gd name="T9" fmla="*/ 2147483646 h 53"/>
                <a:gd name="T10" fmla="*/ 2147483646 w 39"/>
                <a:gd name="T11" fmla="*/ 2147483646 h 53"/>
                <a:gd name="T12" fmla="*/ 2147483646 w 39"/>
                <a:gd name="T13" fmla="*/ 2147483646 h 53"/>
                <a:gd name="T14" fmla="*/ 2147483646 w 39"/>
                <a:gd name="T15" fmla="*/ 2147483646 h 53"/>
                <a:gd name="T16" fmla="*/ 2147483646 w 39"/>
                <a:gd name="T17" fmla="*/ 2147483646 h 53"/>
                <a:gd name="T18" fmla="*/ 2147483646 w 39"/>
                <a:gd name="T19" fmla="*/ 2147483646 h 53"/>
                <a:gd name="T20" fmla="*/ 2147483646 w 39"/>
                <a:gd name="T21" fmla="*/ 2147483646 h 53"/>
                <a:gd name="T22" fmla="*/ 2147483646 w 39"/>
                <a:gd name="T23" fmla="*/ 2147483646 h 53"/>
                <a:gd name="T24" fmla="*/ 2147483646 w 39"/>
                <a:gd name="T25" fmla="*/ 2147483646 h 53"/>
                <a:gd name="T26" fmla="*/ 2147483646 w 39"/>
                <a:gd name="T27" fmla="*/ 2147483646 h 53"/>
                <a:gd name="T28" fmla="*/ 0 w 39"/>
                <a:gd name="T29" fmla="*/ 2147483646 h 53"/>
                <a:gd name="T30" fmla="*/ 0 w 39"/>
                <a:gd name="T31" fmla="*/ 0 h 53"/>
                <a:gd name="T32" fmla="*/ 2147483646 w 39"/>
                <a:gd name="T33" fmla="*/ 0 h 53"/>
                <a:gd name="T34" fmla="*/ 2147483646 w 39"/>
                <a:gd name="T35" fmla="*/ 0 h 53"/>
                <a:gd name="T36" fmla="*/ 2147483646 w 39"/>
                <a:gd name="T37" fmla="*/ 0 h 53"/>
                <a:gd name="T38" fmla="*/ 2147483646 w 39"/>
                <a:gd name="T39" fmla="*/ 2147483646 h 53"/>
                <a:gd name="T40" fmla="*/ 2147483646 w 39"/>
                <a:gd name="T41" fmla="*/ 2147483646 h 53"/>
                <a:gd name="T42" fmla="*/ 2147483646 w 39"/>
                <a:gd name="T43" fmla="*/ 2147483646 h 53"/>
                <a:gd name="T44" fmla="*/ 2147483646 w 39"/>
                <a:gd name="T45" fmla="*/ 0 h 53"/>
                <a:gd name="T46" fmla="*/ 2147483646 w 39"/>
                <a:gd name="T47" fmla="*/ 0 h 53"/>
                <a:gd name="T48" fmla="*/ 2147483646 w 39"/>
                <a:gd name="T49" fmla="*/ 0 h 53"/>
                <a:gd name="T50" fmla="*/ 2147483646 w 39"/>
                <a:gd name="T51" fmla="*/ 0 h 53"/>
                <a:gd name="T52" fmla="*/ 2147483646 w 39"/>
                <a:gd name="T53" fmla="*/ 2147483646 h 53"/>
                <a:gd name="T54" fmla="*/ 2147483646 w 39"/>
                <a:gd name="T55" fmla="*/ 2147483646 h 53"/>
                <a:gd name="T56" fmla="*/ 2147483646 w 39"/>
                <a:gd name="T57" fmla="*/ 2147483646 h 53"/>
                <a:gd name="T58" fmla="*/ 2147483646 w 39"/>
                <a:gd name="T59" fmla="*/ 2147483646 h 53"/>
                <a:gd name="T60" fmla="*/ 2147483646 w 39"/>
                <a:gd name="T61" fmla="*/ 2147483646 h 53"/>
                <a:gd name="T62" fmla="*/ 2147483646 w 39"/>
                <a:gd name="T63" fmla="*/ 2147483646 h 53"/>
                <a:gd name="T64" fmla="*/ 2147483646 w 39"/>
                <a:gd name="T65" fmla="*/ 2147483646 h 53"/>
                <a:gd name="T66" fmla="*/ 2147483646 w 39"/>
                <a:gd name="T67" fmla="*/ 2147483646 h 53"/>
                <a:gd name="T68" fmla="*/ 2147483646 w 39"/>
                <a:gd name="T69" fmla="*/ 2147483646 h 53"/>
                <a:gd name="T70" fmla="*/ 2147483646 w 39"/>
                <a:gd name="T71" fmla="*/ 2147483646 h 53"/>
                <a:gd name="T72" fmla="*/ 2147483646 w 39"/>
                <a:gd name="T73" fmla="*/ 2147483646 h 53"/>
                <a:gd name="T74" fmla="*/ 2147483646 w 39"/>
                <a:gd name="T75" fmla="*/ 2147483646 h 53"/>
                <a:gd name="T76" fmla="*/ 2147483646 w 39"/>
                <a:gd name="T77" fmla="*/ 2147483646 h 53"/>
                <a:gd name="T78" fmla="*/ 2147483646 w 39"/>
                <a:gd name="T79" fmla="*/ 2147483646 h 53"/>
                <a:gd name="T80" fmla="*/ 2147483646 w 39"/>
                <a:gd name="T81" fmla="*/ 2147483646 h 53"/>
                <a:gd name="T82" fmla="*/ 2147483646 w 39"/>
                <a:gd name="T83" fmla="*/ 2147483646 h 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" h="53">
                  <a:moveTo>
                    <a:pt x="16" y="53"/>
                  </a:moveTo>
                  <a:cubicBezTo>
                    <a:pt x="15" y="53"/>
                    <a:pt x="15" y="52"/>
                    <a:pt x="15" y="52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4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8"/>
                    <a:pt x="19" y="20"/>
                    <a:pt x="20" y="21"/>
                  </a:cubicBezTo>
                  <a:cubicBezTo>
                    <a:pt x="20" y="19"/>
                    <a:pt x="21" y="18"/>
                    <a:pt x="22" y="1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9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4"/>
                    <a:pt x="36" y="25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9"/>
                    <a:pt x="36" y="30"/>
                    <a:pt x="35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6" y="33"/>
                    <a:pt x="36" y="34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6" y="39"/>
                    <a:pt x="3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3"/>
                    <a:pt x="23" y="53"/>
                  </a:cubicBezTo>
                  <a:lnTo>
                    <a:pt x="16" y="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4" name="Freeform 36"/>
            <p:cNvSpPr>
              <a:spLocks noEditPoints="1"/>
            </p:cNvSpPr>
            <p:nvPr/>
          </p:nvSpPr>
          <p:spPr bwMode="auto">
            <a:xfrm>
              <a:off x="17482557" y="3689870"/>
              <a:ext cx="395523" cy="300494"/>
            </a:xfrm>
            <a:custGeom>
              <a:avLst/>
              <a:gdLst>
                <a:gd name="T0" fmla="*/ 2147483646 w 71"/>
                <a:gd name="T1" fmla="*/ 2147483646 h 54"/>
                <a:gd name="T2" fmla="*/ 2147483646 w 71"/>
                <a:gd name="T3" fmla="*/ 2147483646 h 54"/>
                <a:gd name="T4" fmla="*/ 2147483646 w 71"/>
                <a:gd name="T5" fmla="*/ 2147483646 h 54"/>
                <a:gd name="T6" fmla="*/ 0 w 71"/>
                <a:gd name="T7" fmla="*/ 2147483646 h 54"/>
                <a:gd name="T8" fmla="*/ 2147483646 w 71"/>
                <a:gd name="T9" fmla="*/ 2147483646 h 54"/>
                <a:gd name="T10" fmla="*/ 2147483646 w 71"/>
                <a:gd name="T11" fmla="*/ 2147483646 h 54"/>
                <a:gd name="T12" fmla="*/ 2147483646 w 71"/>
                <a:gd name="T13" fmla="*/ 2147483646 h 54"/>
                <a:gd name="T14" fmla="*/ 2147483646 w 71"/>
                <a:gd name="T15" fmla="*/ 2147483646 h 54"/>
                <a:gd name="T16" fmla="*/ 2147483646 w 71"/>
                <a:gd name="T17" fmla="*/ 2147483646 h 54"/>
                <a:gd name="T18" fmla="*/ 2147483646 w 71"/>
                <a:gd name="T19" fmla="*/ 2147483646 h 54"/>
                <a:gd name="T20" fmla="*/ 2147483646 w 71"/>
                <a:gd name="T21" fmla="*/ 2147483646 h 54"/>
                <a:gd name="T22" fmla="*/ 2147483646 w 71"/>
                <a:gd name="T23" fmla="*/ 2147483646 h 54"/>
                <a:gd name="T24" fmla="*/ 2147483646 w 71"/>
                <a:gd name="T25" fmla="*/ 0 h 54"/>
                <a:gd name="T26" fmla="*/ 2147483646 w 71"/>
                <a:gd name="T27" fmla="*/ 0 h 54"/>
                <a:gd name="T28" fmla="*/ 2147483646 w 71"/>
                <a:gd name="T29" fmla="*/ 2147483646 h 54"/>
                <a:gd name="T30" fmla="*/ 2147483646 w 71"/>
                <a:gd name="T31" fmla="*/ 2147483646 h 54"/>
                <a:gd name="T32" fmla="*/ 2147483646 w 71"/>
                <a:gd name="T33" fmla="*/ 2147483646 h 54"/>
                <a:gd name="T34" fmla="*/ 2147483646 w 71"/>
                <a:gd name="T35" fmla="*/ 2147483646 h 54"/>
                <a:gd name="T36" fmla="*/ 2147483646 w 71"/>
                <a:gd name="T37" fmla="*/ 2147483646 h 54"/>
                <a:gd name="T38" fmla="*/ 2147483646 w 71"/>
                <a:gd name="T39" fmla="*/ 2147483646 h 54"/>
                <a:gd name="T40" fmla="*/ 2147483646 w 71"/>
                <a:gd name="T41" fmla="*/ 2147483646 h 54"/>
                <a:gd name="T42" fmla="*/ 2147483646 w 71"/>
                <a:gd name="T43" fmla="*/ 2147483646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54">
                  <a:moveTo>
                    <a:pt x="68" y="44"/>
                  </a:moveTo>
                  <a:cubicBezTo>
                    <a:pt x="68" y="49"/>
                    <a:pt x="64" y="54"/>
                    <a:pt x="59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5" y="54"/>
                    <a:pt x="0" y="49"/>
                    <a:pt x="0" y="44"/>
                  </a:cubicBezTo>
                  <a:lnTo>
                    <a:pt x="68" y="44"/>
                  </a:lnTo>
                  <a:close/>
                  <a:moveTo>
                    <a:pt x="56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5"/>
                    <a:pt x="50" y="39"/>
                    <a:pt x="4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4" y="39"/>
                    <a:pt x="10" y="35"/>
                    <a:pt x="10" y="3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0"/>
                    <a:pt x="1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4" y="0"/>
                    <a:pt x="71" y="7"/>
                    <a:pt x="71" y="15"/>
                  </a:cubicBezTo>
                  <a:cubicBezTo>
                    <a:pt x="71" y="23"/>
                    <a:pt x="64" y="30"/>
                    <a:pt x="56" y="30"/>
                  </a:cubicBezTo>
                  <a:close/>
                  <a:moveTo>
                    <a:pt x="56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60" y="22"/>
                    <a:pt x="64" y="19"/>
                    <a:pt x="64" y="15"/>
                  </a:cubicBezTo>
                  <a:cubicBezTo>
                    <a:pt x="64" y="11"/>
                    <a:pt x="60" y="8"/>
                    <a:pt x="56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5" name="Freeform 37"/>
            <p:cNvSpPr>
              <a:spLocks/>
            </p:cNvSpPr>
            <p:nvPr/>
          </p:nvSpPr>
          <p:spPr bwMode="auto">
            <a:xfrm>
              <a:off x="18283876" y="3689870"/>
              <a:ext cx="377545" cy="328746"/>
            </a:xfrm>
            <a:custGeom>
              <a:avLst/>
              <a:gdLst>
                <a:gd name="T0" fmla="*/ 2147483646 w 68"/>
                <a:gd name="T1" fmla="*/ 2147483646 h 59"/>
                <a:gd name="T2" fmla="*/ 2147483646 w 68"/>
                <a:gd name="T3" fmla="*/ 2147483646 h 59"/>
                <a:gd name="T4" fmla="*/ 2147483646 w 68"/>
                <a:gd name="T5" fmla="*/ 2147483646 h 59"/>
                <a:gd name="T6" fmla="*/ 2147483646 w 68"/>
                <a:gd name="T7" fmla="*/ 2147483646 h 59"/>
                <a:gd name="T8" fmla="*/ 2147483646 w 68"/>
                <a:gd name="T9" fmla="*/ 2147483646 h 59"/>
                <a:gd name="T10" fmla="*/ 2147483646 w 68"/>
                <a:gd name="T11" fmla="*/ 2147483646 h 59"/>
                <a:gd name="T12" fmla="*/ 2147483646 w 68"/>
                <a:gd name="T13" fmla="*/ 2147483646 h 59"/>
                <a:gd name="T14" fmla="*/ 2147483646 w 68"/>
                <a:gd name="T15" fmla="*/ 2147483646 h 59"/>
                <a:gd name="T16" fmla="*/ 0 w 68"/>
                <a:gd name="T17" fmla="*/ 2147483646 h 59"/>
                <a:gd name="T18" fmla="*/ 2147483646 w 68"/>
                <a:gd name="T19" fmla="*/ 0 h 59"/>
                <a:gd name="T20" fmla="*/ 2147483646 w 68"/>
                <a:gd name="T21" fmla="*/ 2147483646 h 59"/>
                <a:gd name="T22" fmla="*/ 2147483646 w 68"/>
                <a:gd name="T23" fmla="*/ 2147483646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59">
                  <a:moveTo>
                    <a:pt x="34" y="49"/>
                  </a:moveTo>
                  <a:cubicBezTo>
                    <a:pt x="33" y="49"/>
                    <a:pt x="31" y="49"/>
                    <a:pt x="29" y="49"/>
                  </a:cubicBezTo>
                  <a:cubicBezTo>
                    <a:pt x="24" y="53"/>
                    <a:pt x="18" y="56"/>
                    <a:pt x="11" y="58"/>
                  </a:cubicBezTo>
                  <a:cubicBezTo>
                    <a:pt x="10" y="58"/>
                    <a:pt x="9" y="59"/>
                    <a:pt x="7" y="59"/>
                  </a:cubicBezTo>
                  <a:cubicBezTo>
                    <a:pt x="6" y="59"/>
                    <a:pt x="6" y="58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9" y="52"/>
                    <a:pt x="11" y="50"/>
                    <a:pt x="13" y="44"/>
                  </a:cubicBezTo>
                  <a:cubicBezTo>
                    <a:pt x="5" y="39"/>
                    <a:pt x="0" y="32"/>
                    <a:pt x="0" y="25"/>
                  </a:cubicBezTo>
                  <a:cubicBezTo>
                    <a:pt x="0" y="11"/>
                    <a:pt x="16" y="0"/>
                    <a:pt x="34" y="0"/>
                  </a:cubicBezTo>
                  <a:cubicBezTo>
                    <a:pt x="53" y="0"/>
                    <a:pt x="68" y="11"/>
                    <a:pt x="68" y="25"/>
                  </a:cubicBezTo>
                  <a:cubicBezTo>
                    <a:pt x="68" y="38"/>
                    <a:pt x="53" y="49"/>
                    <a:pt x="34" y="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6" name="Freeform 38"/>
            <p:cNvSpPr>
              <a:spLocks noEditPoints="1"/>
            </p:cNvSpPr>
            <p:nvPr/>
          </p:nvSpPr>
          <p:spPr bwMode="auto">
            <a:xfrm>
              <a:off x="19082627" y="3666754"/>
              <a:ext cx="321040" cy="323609"/>
            </a:xfrm>
            <a:custGeom>
              <a:avLst/>
              <a:gdLst>
                <a:gd name="T0" fmla="*/ 2147483646 w 58"/>
                <a:gd name="T1" fmla="*/ 2147483646 h 58"/>
                <a:gd name="T2" fmla="*/ 0 w 58"/>
                <a:gd name="T3" fmla="*/ 2147483646 h 58"/>
                <a:gd name="T4" fmla="*/ 2147483646 w 58"/>
                <a:gd name="T5" fmla="*/ 0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29" y="8"/>
                  </a:moveTo>
                  <a:cubicBezTo>
                    <a:pt x="18" y="8"/>
                    <a:pt x="8" y="17"/>
                    <a:pt x="8" y="29"/>
                  </a:cubicBezTo>
                  <a:cubicBezTo>
                    <a:pt x="8" y="40"/>
                    <a:pt x="18" y="49"/>
                    <a:pt x="29" y="49"/>
                  </a:cubicBezTo>
                  <a:cubicBezTo>
                    <a:pt x="40" y="49"/>
                    <a:pt x="50" y="40"/>
                    <a:pt x="50" y="29"/>
                  </a:cubicBezTo>
                  <a:cubicBezTo>
                    <a:pt x="50" y="17"/>
                    <a:pt x="40" y="8"/>
                    <a:pt x="29" y="8"/>
                  </a:cubicBezTo>
                  <a:close/>
                  <a:moveTo>
                    <a:pt x="39" y="34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39" y="14"/>
                    <a:pt x="39" y="14"/>
                    <a:pt x="39" y="14"/>
                  </a:cubicBezTo>
                  <a:lnTo>
                    <a:pt x="39" y="34"/>
                  </a:lnTo>
                  <a:close/>
                  <a:moveTo>
                    <a:pt x="34" y="31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36"/>
                    <a:pt x="24" y="36"/>
                    <a:pt x="24" y="36"/>
                  </a:cubicBezTo>
                  <a:lnTo>
                    <a:pt x="34" y="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7" name="Freeform 39"/>
            <p:cNvSpPr>
              <a:spLocks noEditPoints="1"/>
            </p:cNvSpPr>
            <p:nvPr/>
          </p:nvSpPr>
          <p:spPr bwMode="auto">
            <a:xfrm>
              <a:off x="19881376" y="3666754"/>
              <a:ext cx="405796" cy="323609"/>
            </a:xfrm>
            <a:custGeom>
              <a:avLst/>
              <a:gdLst>
                <a:gd name="T0" fmla="*/ 2147483646 w 73"/>
                <a:gd name="T1" fmla="*/ 2147483646 h 58"/>
                <a:gd name="T2" fmla="*/ 2147483646 w 73"/>
                <a:gd name="T3" fmla="*/ 2147483646 h 58"/>
                <a:gd name="T4" fmla="*/ 2147483646 w 73"/>
                <a:gd name="T5" fmla="*/ 2147483646 h 58"/>
                <a:gd name="T6" fmla="*/ 2147483646 w 73"/>
                <a:gd name="T7" fmla="*/ 2147483646 h 58"/>
                <a:gd name="T8" fmla="*/ 0 w 73"/>
                <a:gd name="T9" fmla="*/ 2147483646 h 58"/>
                <a:gd name="T10" fmla="*/ 0 w 73"/>
                <a:gd name="T11" fmla="*/ 2147483646 h 58"/>
                <a:gd name="T12" fmla="*/ 2147483646 w 73"/>
                <a:gd name="T13" fmla="*/ 0 h 58"/>
                <a:gd name="T14" fmla="*/ 2147483646 w 73"/>
                <a:gd name="T15" fmla="*/ 0 h 58"/>
                <a:gd name="T16" fmla="*/ 2147483646 w 73"/>
                <a:gd name="T17" fmla="*/ 2147483646 h 58"/>
                <a:gd name="T18" fmla="*/ 2147483646 w 73"/>
                <a:gd name="T19" fmla="*/ 2147483646 h 58"/>
                <a:gd name="T20" fmla="*/ 2147483646 w 73"/>
                <a:gd name="T21" fmla="*/ 2147483646 h 58"/>
                <a:gd name="T22" fmla="*/ 2147483646 w 73"/>
                <a:gd name="T23" fmla="*/ 2147483646 h 58"/>
                <a:gd name="T24" fmla="*/ 2147483646 w 73"/>
                <a:gd name="T25" fmla="*/ 2147483646 h 58"/>
                <a:gd name="T26" fmla="*/ 2147483646 w 73"/>
                <a:gd name="T27" fmla="*/ 2147483646 h 58"/>
                <a:gd name="T28" fmla="*/ 2147483646 w 73"/>
                <a:gd name="T29" fmla="*/ 2147483646 h 58"/>
                <a:gd name="T30" fmla="*/ 2147483646 w 73"/>
                <a:gd name="T31" fmla="*/ 2147483646 h 58"/>
                <a:gd name="T32" fmla="*/ 2147483646 w 73"/>
                <a:gd name="T33" fmla="*/ 2147483646 h 58"/>
                <a:gd name="T34" fmla="*/ 2147483646 w 73"/>
                <a:gd name="T35" fmla="*/ 2147483646 h 58"/>
                <a:gd name="T36" fmla="*/ 2147483646 w 73"/>
                <a:gd name="T37" fmla="*/ 2147483646 h 58"/>
                <a:gd name="T38" fmla="*/ 2147483646 w 73"/>
                <a:gd name="T39" fmla="*/ 2147483646 h 58"/>
                <a:gd name="T40" fmla="*/ 2147483646 w 73"/>
                <a:gd name="T41" fmla="*/ 2147483646 h 58"/>
                <a:gd name="T42" fmla="*/ 2147483646 w 73"/>
                <a:gd name="T43" fmla="*/ 2147483646 h 58"/>
                <a:gd name="T44" fmla="*/ 2147483646 w 73"/>
                <a:gd name="T45" fmla="*/ 2147483646 h 58"/>
                <a:gd name="T46" fmla="*/ 2147483646 w 73"/>
                <a:gd name="T47" fmla="*/ 2147483646 h 58"/>
                <a:gd name="T48" fmla="*/ 2147483646 w 73"/>
                <a:gd name="T49" fmla="*/ 2147483646 h 58"/>
                <a:gd name="T50" fmla="*/ 2147483646 w 73"/>
                <a:gd name="T51" fmla="*/ 2147483646 h 58"/>
                <a:gd name="T52" fmla="*/ 2147483646 w 73"/>
                <a:gd name="T53" fmla="*/ 2147483646 h 58"/>
                <a:gd name="T54" fmla="*/ 2147483646 w 73"/>
                <a:gd name="T55" fmla="*/ 2147483646 h 58"/>
                <a:gd name="T56" fmla="*/ 2147483646 w 73"/>
                <a:gd name="T57" fmla="*/ 2147483646 h 58"/>
                <a:gd name="T58" fmla="*/ 2147483646 w 73"/>
                <a:gd name="T59" fmla="*/ 2147483646 h 58"/>
                <a:gd name="T60" fmla="*/ 2147483646 w 73"/>
                <a:gd name="T61" fmla="*/ 2147483646 h 58"/>
                <a:gd name="T62" fmla="*/ 2147483646 w 73"/>
                <a:gd name="T63" fmla="*/ 2147483646 h 58"/>
                <a:gd name="T64" fmla="*/ 2147483646 w 73"/>
                <a:gd name="T65" fmla="*/ 2147483646 h 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3" h="58">
                  <a:moveTo>
                    <a:pt x="73" y="6"/>
                  </a:moveTo>
                  <a:cubicBezTo>
                    <a:pt x="73" y="52"/>
                    <a:pt x="73" y="52"/>
                    <a:pt x="73" y="52"/>
                  </a:cubicBezTo>
                  <a:cubicBezTo>
                    <a:pt x="73" y="55"/>
                    <a:pt x="71" y="58"/>
                    <a:pt x="6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5"/>
                    <a:pt x="0" y="5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1" y="0"/>
                    <a:pt x="73" y="2"/>
                    <a:pt x="73" y="6"/>
                  </a:cubicBezTo>
                  <a:close/>
                  <a:moveTo>
                    <a:pt x="5" y="6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5" y="5"/>
                    <a:pt x="5" y="6"/>
                  </a:cubicBezTo>
                  <a:close/>
                  <a:moveTo>
                    <a:pt x="68" y="52"/>
                  </a:moveTo>
                  <a:cubicBezTo>
                    <a:pt x="68" y="29"/>
                    <a:pt x="68" y="29"/>
                    <a:pt x="68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6" y="53"/>
                    <a:pt x="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8" y="52"/>
                    <a:pt x="68" y="52"/>
                  </a:cubicBezTo>
                  <a:close/>
                  <a:moveTo>
                    <a:pt x="1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0" y="48"/>
                    <a:pt x="10" y="48"/>
                    <a:pt x="10" y="48"/>
                  </a:cubicBezTo>
                  <a:lnTo>
                    <a:pt x="10" y="43"/>
                  </a:lnTo>
                  <a:close/>
                  <a:moveTo>
                    <a:pt x="25" y="43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25" y="48"/>
                    <a:pt x="25" y="48"/>
                    <a:pt x="25" y="48"/>
                  </a:cubicBezTo>
                  <a:lnTo>
                    <a:pt x="25" y="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8" name="Freeform 40"/>
            <p:cNvSpPr>
              <a:spLocks noEditPoints="1"/>
            </p:cNvSpPr>
            <p:nvPr/>
          </p:nvSpPr>
          <p:spPr bwMode="auto">
            <a:xfrm>
              <a:off x="20682695" y="3666754"/>
              <a:ext cx="349293" cy="351862"/>
            </a:xfrm>
            <a:custGeom>
              <a:avLst/>
              <a:gdLst>
                <a:gd name="T0" fmla="*/ 2147483646 w 63"/>
                <a:gd name="T1" fmla="*/ 2147483646 h 63"/>
                <a:gd name="T2" fmla="*/ 2147483646 w 63"/>
                <a:gd name="T3" fmla="*/ 2147483646 h 63"/>
                <a:gd name="T4" fmla="*/ 2147483646 w 63"/>
                <a:gd name="T5" fmla="*/ 2147483646 h 63"/>
                <a:gd name="T6" fmla="*/ 2147483646 w 63"/>
                <a:gd name="T7" fmla="*/ 2147483646 h 63"/>
                <a:gd name="T8" fmla="*/ 2147483646 w 63"/>
                <a:gd name="T9" fmla="*/ 2147483646 h 63"/>
                <a:gd name="T10" fmla="*/ 2147483646 w 63"/>
                <a:gd name="T11" fmla="*/ 2147483646 h 63"/>
                <a:gd name="T12" fmla="*/ 0 w 63"/>
                <a:gd name="T13" fmla="*/ 2147483646 h 63"/>
                <a:gd name="T14" fmla="*/ 0 w 63"/>
                <a:gd name="T15" fmla="*/ 2147483646 h 63"/>
                <a:gd name="T16" fmla="*/ 2147483646 w 63"/>
                <a:gd name="T17" fmla="*/ 2147483646 h 63"/>
                <a:gd name="T18" fmla="*/ 2147483646 w 63"/>
                <a:gd name="T19" fmla="*/ 0 h 63"/>
                <a:gd name="T20" fmla="*/ 2147483646 w 63"/>
                <a:gd name="T21" fmla="*/ 0 h 63"/>
                <a:gd name="T22" fmla="*/ 2147483646 w 63"/>
                <a:gd name="T23" fmla="*/ 0 h 63"/>
                <a:gd name="T24" fmla="*/ 2147483646 w 63"/>
                <a:gd name="T25" fmla="*/ 2147483646 h 63"/>
                <a:gd name="T26" fmla="*/ 2147483646 w 63"/>
                <a:gd name="T27" fmla="*/ 2147483646 h 63"/>
                <a:gd name="T28" fmla="*/ 2147483646 w 63"/>
                <a:gd name="T29" fmla="*/ 2147483646 h 63"/>
                <a:gd name="T30" fmla="*/ 2147483646 w 63"/>
                <a:gd name="T31" fmla="*/ 2147483646 h 63"/>
                <a:gd name="T32" fmla="*/ 2147483646 w 63"/>
                <a:gd name="T33" fmla="*/ 2147483646 h 63"/>
                <a:gd name="T34" fmla="*/ 2147483646 w 63"/>
                <a:gd name="T35" fmla="*/ 2147483646 h 63"/>
                <a:gd name="T36" fmla="*/ 2147483646 w 63"/>
                <a:gd name="T37" fmla="*/ 2147483646 h 63"/>
                <a:gd name="T38" fmla="*/ 2147483646 w 63"/>
                <a:gd name="T39" fmla="*/ 2147483646 h 63"/>
                <a:gd name="T40" fmla="*/ 2147483646 w 63"/>
                <a:gd name="T41" fmla="*/ 2147483646 h 63"/>
                <a:gd name="T42" fmla="*/ 2147483646 w 63"/>
                <a:gd name="T43" fmla="*/ 2147483646 h 63"/>
                <a:gd name="T44" fmla="*/ 2147483646 w 63"/>
                <a:gd name="T45" fmla="*/ 2147483646 h 63"/>
                <a:gd name="T46" fmla="*/ 2147483646 w 63"/>
                <a:gd name="T47" fmla="*/ 2147483646 h 63"/>
                <a:gd name="T48" fmla="*/ 2147483646 w 63"/>
                <a:gd name="T49" fmla="*/ 2147483646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3" h="63">
                  <a:moveTo>
                    <a:pt x="63" y="43"/>
                  </a:moveTo>
                  <a:cubicBezTo>
                    <a:pt x="63" y="45"/>
                    <a:pt x="62" y="47"/>
                    <a:pt x="60" y="48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1" y="63"/>
                    <a:pt x="30" y="63"/>
                    <a:pt x="29" y="62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7"/>
                    <a:pt x="0" y="45"/>
                    <a:pt x="0" y="4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0"/>
                    <a:pt x="3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2" y="10"/>
                    <a:pt x="63" y="12"/>
                    <a:pt x="63" y="14"/>
                  </a:cubicBezTo>
                  <a:lnTo>
                    <a:pt x="63" y="43"/>
                  </a:lnTo>
                  <a:close/>
                  <a:moveTo>
                    <a:pt x="58" y="1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1" y="24"/>
                    <a:pt x="31" y="24"/>
                    <a:pt x="31" y="24"/>
                  </a:cubicBezTo>
                  <a:lnTo>
                    <a:pt x="58" y="14"/>
                  </a:lnTo>
                  <a:close/>
                  <a:moveTo>
                    <a:pt x="58" y="43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58" y="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19" name="Freeform 41"/>
            <p:cNvSpPr>
              <a:spLocks noEditPoints="1"/>
            </p:cNvSpPr>
            <p:nvPr/>
          </p:nvSpPr>
          <p:spPr bwMode="auto">
            <a:xfrm>
              <a:off x="21481446" y="3689870"/>
              <a:ext cx="377543" cy="300494"/>
            </a:xfrm>
            <a:custGeom>
              <a:avLst/>
              <a:gdLst>
                <a:gd name="T0" fmla="*/ 2147483646 w 68"/>
                <a:gd name="T1" fmla="*/ 2147483646 h 54"/>
                <a:gd name="T2" fmla="*/ 2147483646 w 68"/>
                <a:gd name="T3" fmla="*/ 2147483646 h 54"/>
                <a:gd name="T4" fmla="*/ 2147483646 w 68"/>
                <a:gd name="T5" fmla="*/ 2147483646 h 54"/>
                <a:gd name="T6" fmla="*/ 2147483646 w 68"/>
                <a:gd name="T7" fmla="*/ 2147483646 h 54"/>
                <a:gd name="T8" fmla="*/ 0 w 68"/>
                <a:gd name="T9" fmla="*/ 2147483646 h 54"/>
                <a:gd name="T10" fmla="*/ 2147483646 w 68"/>
                <a:gd name="T11" fmla="*/ 0 h 54"/>
                <a:gd name="T12" fmla="*/ 2147483646 w 68"/>
                <a:gd name="T13" fmla="*/ 2147483646 h 54"/>
                <a:gd name="T14" fmla="*/ 2147483646 w 68"/>
                <a:gd name="T15" fmla="*/ 2147483646 h 54"/>
                <a:gd name="T16" fmla="*/ 2147483646 w 68"/>
                <a:gd name="T17" fmla="*/ 2147483646 h 54"/>
                <a:gd name="T18" fmla="*/ 2147483646 w 68"/>
                <a:gd name="T19" fmla="*/ 2147483646 h 54"/>
                <a:gd name="T20" fmla="*/ 2147483646 w 68"/>
                <a:gd name="T21" fmla="*/ 2147483646 h 54"/>
                <a:gd name="T22" fmla="*/ 2147483646 w 68"/>
                <a:gd name="T23" fmla="*/ 2147483646 h 54"/>
                <a:gd name="T24" fmla="*/ 2147483646 w 68"/>
                <a:gd name="T25" fmla="*/ 2147483646 h 54"/>
                <a:gd name="T26" fmla="*/ 2147483646 w 68"/>
                <a:gd name="T27" fmla="*/ 2147483646 h 54"/>
                <a:gd name="T28" fmla="*/ 2147483646 w 68"/>
                <a:gd name="T29" fmla="*/ 2147483646 h 54"/>
                <a:gd name="T30" fmla="*/ 2147483646 w 68"/>
                <a:gd name="T31" fmla="*/ 2147483646 h 54"/>
                <a:gd name="T32" fmla="*/ 2147483646 w 68"/>
                <a:gd name="T33" fmla="*/ 2147483646 h 54"/>
                <a:gd name="T34" fmla="*/ 2147483646 w 68"/>
                <a:gd name="T35" fmla="*/ 2147483646 h 54"/>
                <a:gd name="T36" fmla="*/ 2147483646 w 68"/>
                <a:gd name="T37" fmla="*/ 2147483646 h 54"/>
                <a:gd name="T38" fmla="*/ 2147483646 w 68"/>
                <a:gd name="T39" fmla="*/ 2147483646 h 54"/>
                <a:gd name="T40" fmla="*/ 2147483646 w 68"/>
                <a:gd name="T41" fmla="*/ 2147483646 h 54"/>
                <a:gd name="T42" fmla="*/ 2147483646 w 68"/>
                <a:gd name="T43" fmla="*/ 2147483646 h 54"/>
                <a:gd name="T44" fmla="*/ 2147483646 w 68"/>
                <a:gd name="T45" fmla="*/ 2147483646 h 54"/>
                <a:gd name="T46" fmla="*/ 2147483646 w 68"/>
                <a:gd name="T47" fmla="*/ 2147483646 h 54"/>
                <a:gd name="T48" fmla="*/ 2147483646 w 68"/>
                <a:gd name="T49" fmla="*/ 2147483646 h 54"/>
                <a:gd name="T50" fmla="*/ 2147483646 w 68"/>
                <a:gd name="T51" fmla="*/ 2147483646 h 54"/>
                <a:gd name="T52" fmla="*/ 2147483646 w 68"/>
                <a:gd name="T53" fmla="*/ 2147483646 h 54"/>
                <a:gd name="T54" fmla="*/ 2147483646 w 68"/>
                <a:gd name="T55" fmla="*/ 2147483646 h 54"/>
                <a:gd name="T56" fmla="*/ 2147483646 w 68"/>
                <a:gd name="T57" fmla="*/ 2147483646 h 54"/>
                <a:gd name="T58" fmla="*/ 2147483646 w 68"/>
                <a:gd name="T59" fmla="*/ 2147483646 h 54"/>
                <a:gd name="T60" fmla="*/ 2147483646 w 68"/>
                <a:gd name="T61" fmla="*/ 2147483646 h 54"/>
                <a:gd name="T62" fmla="*/ 2147483646 w 68"/>
                <a:gd name="T63" fmla="*/ 2147483646 h 54"/>
                <a:gd name="T64" fmla="*/ 2147483646 w 68"/>
                <a:gd name="T65" fmla="*/ 2147483646 h 54"/>
                <a:gd name="T66" fmla="*/ 2147483646 w 68"/>
                <a:gd name="T67" fmla="*/ 2147483646 h 54"/>
                <a:gd name="T68" fmla="*/ 2147483646 w 68"/>
                <a:gd name="T69" fmla="*/ 2147483646 h 54"/>
                <a:gd name="T70" fmla="*/ 2147483646 w 68"/>
                <a:gd name="T71" fmla="*/ 2147483646 h 54"/>
                <a:gd name="T72" fmla="*/ 2147483646 w 68"/>
                <a:gd name="T73" fmla="*/ 2147483646 h 54"/>
                <a:gd name="T74" fmla="*/ 2147483646 w 68"/>
                <a:gd name="T75" fmla="*/ 2147483646 h 54"/>
                <a:gd name="T76" fmla="*/ 2147483646 w 68"/>
                <a:gd name="T77" fmla="*/ 2147483646 h 54"/>
                <a:gd name="T78" fmla="*/ 2147483646 w 68"/>
                <a:gd name="T79" fmla="*/ 2147483646 h 54"/>
                <a:gd name="T80" fmla="*/ 2147483646 w 68"/>
                <a:gd name="T81" fmla="*/ 2147483646 h 54"/>
                <a:gd name="T82" fmla="*/ 2147483646 w 68"/>
                <a:gd name="T83" fmla="*/ 2147483646 h 5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8" h="54">
                  <a:moveTo>
                    <a:pt x="63" y="53"/>
                  </a:moveTo>
                  <a:cubicBezTo>
                    <a:pt x="63" y="53"/>
                    <a:pt x="62" y="54"/>
                    <a:pt x="61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4"/>
                    <a:pt x="6" y="53"/>
                    <a:pt x="6" y="53"/>
                  </a:cubicBezTo>
                  <a:cubicBezTo>
                    <a:pt x="2" y="47"/>
                    <a:pt x="0" y="41"/>
                    <a:pt x="0" y="34"/>
                  </a:cubicBezTo>
                  <a:cubicBezTo>
                    <a:pt x="0" y="16"/>
                    <a:pt x="16" y="0"/>
                    <a:pt x="34" y="0"/>
                  </a:cubicBezTo>
                  <a:cubicBezTo>
                    <a:pt x="53" y="0"/>
                    <a:pt x="68" y="16"/>
                    <a:pt x="68" y="34"/>
                  </a:cubicBezTo>
                  <a:cubicBezTo>
                    <a:pt x="68" y="41"/>
                    <a:pt x="67" y="47"/>
                    <a:pt x="63" y="53"/>
                  </a:cubicBezTo>
                  <a:close/>
                  <a:moveTo>
                    <a:pt x="10" y="30"/>
                  </a:moveTo>
                  <a:cubicBezTo>
                    <a:pt x="7" y="30"/>
                    <a:pt x="5" y="32"/>
                    <a:pt x="5" y="34"/>
                  </a:cubicBezTo>
                  <a:cubicBezTo>
                    <a:pt x="5" y="37"/>
                    <a:pt x="7" y="39"/>
                    <a:pt x="10" y="39"/>
                  </a:cubicBezTo>
                  <a:cubicBezTo>
                    <a:pt x="13" y="39"/>
                    <a:pt x="15" y="37"/>
                    <a:pt x="15" y="34"/>
                  </a:cubicBezTo>
                  <a:cubicBezTo>
                    <a:pt x="15" y="32"/>
                    <a:pt x="13" y="30"/>
                    <a:pt x="10" y="30"/>
                  </a:cubicBezTo>
                  <a:close/>
                  <a:moveTo>
                    <a:pt x="17" y="13"/>
                  </a:moveTo>
                  <a:cubicBezTo>
                    <a:pt x="15" y="13"/>
                    <a:pt x="13" y="15"/>
                    <a:pt x="13" y="17"/>
                  </a:cubicBezTo>
                  <a:cubicBezTo>
                    <a:pt x="13" y="20"/>
                    <a:pt x="15" y="22"/>
                    <a:pt x="17" y="22"/>
                  </a:cubicBezTo>
                  <a:cubicBezTo>
                    <a:pt x="20" y="22"/>
                    <a:pt x="22" y="20"/>
                    <a:pt x="22" y="17"/>
                  </a:cubicBezTo>
                  <a:cubicBezTo>
                    <a:pt x="22" y="15"/>
                    <a:pt x="20" y="13"/>
                    <a:pt x="17" y="13"/>
                  </a:cubicBezTo>
                  <a:close/>
                  <a:moveTo>
                    <a:pt x="42" y="21"/>
                  </a:moveTo>
                  <a:cubicBezTo>
                    <a:pt x="43" y="20"/>
                    <a:pt x="42" y="19"/>
                    <a:pt x="41" y="18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1" y="35"/>
                    <a:pt x="28" y="37"/>
                    <a:pt x="27" y="40"/>
                  </a:cubicBezTo>
                  <a:cubicBezTo>
                    <a:pt x="26" y="44"/>
                    <a:pt x="29" y="48"/>
                    <a:pt x="33" y="49"/>
                  </a:cubicBezTo>
                  <a:cubicBezTo>
                    <a:pt x="37" y="50"/>
                    <a:pt x="40" y="47"/>
                    <a:pt x="42" y="44"/>
                  </a:cubicBezTo>
                  <a:cubicBezTo>
                    <a:pt x="42" y="40"/>
                    <a:pt x="41" y="37"/>
                    <a:pt x="39" y="36"/>
                  </a:cubicBezTo>
                  <a:lnTo>
                    <a:pt x="42" y="21"/>
                  </a:lnTo>
                  <a:close/>
                  <a:moveTo>
                    <a:pt x="34" y="5"/>
                  </a:moveTo>
                  <a:cubicBezTo>
                    <a:pt x="32" y="5"/>
                    <a:pt x="30" y="7"/>
                    <a:pt x="30" y="10"/>
                  </a:cubicBezTo>
                  <a:cubicBezTo>
                    <a:pt x="30" y="13"/>
                    <a:pt x="32" y="15"/>
                    <a:pt x="34" y="15"/>
                  </a:cubicBezTo>
                  <a:cubicBezTo>
                    <a:pt x="37" y="15"/>
                    <a:pt x="39" y="13"/>
                    <a:pt x="39" y="10"/>
                  </a:cubicBezTo>
                  <a:cubicBezTo>
                    <a:pt x="39" y="7"/>
                    <a:pt x="37" y="5"/>
                    <a:pt x="34" y="5"/>
                  </a:cubicBezTo>
                  <a:close/>
                  <a:moveTo>
                    <a:pt x="51" y="13"/>
                  </a:moveTo>
                  <a:cubicBezTo>
                    <a:pt x="49" y="13"/>
                    <a:pt x="47" y="15"/>
                    <a:pt x="47" y="17"/>
                  </a:cubicBezTo>
                  <a:cubicBezTo>
                    <a:pt x="47" y="20"/>
                    <a:pt x="49" y="22"/>
                    <a:pt x="51" y="22"/>
                  </a:cubicBezTo>
                  <a:cubicBezTo>
                    <a:pt x="54" y="22"/>
                    <a:pt x="56" y="20"/>
                    <a:pt x="56" y="17"/>
                  </a:cubicBezTo>
                  <a:cubicBezTo>
                    <a:pt x="56" y="15"/>
                    <a:pt x="54" y="13"/>
                    <a:pt x="51" y="13"/>
                  </a:cubicBezTo>
                  <a:close/>
                  <a:moveTo>
                    <a:pt x="59" y="30"/>
                  </a:moveTo>
                  <a:cubicBezTo>
                    <a:pt x="56" y="30"/>
                    <a:pt x="54" y="32"/>
                    <a:pt x="54" y="34"/>
                  </a:cubicBezTo>
                  <a:cubicBezTo>
                    <a:pt x="54" y="37"/>
                    <a:pt x="56" y="39"/>
                    <a:pt x="59" y="39"/>
                  </a:cubicBezTo>
                  <a:cubicBezTo>
                    <a:pt x="61" y="39"/>
                    <a:pt x="64" y="37"/>
                    <a:pt x="64" y="34"/>
                  </a:cubicBezTo>
                  <a:cubicBezTo>
                    <a:pt x="64" y="32"/>
                    <a:pt x="61" y="30"/>
                    <a:pt x="59" y="3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0" name="Freeform 42"/>
            <p:cNvSpPr>
              <a:spLocks noEditPoints="1"/>
            </p:cNvSpPr>
            <p:nvPr/>
          </p:nvSpPr>
          <p:spPr bwMode="auto">
            <a:xfrm>
              <a:off x="22195441" y="3641071"/>
              <a:ext cx="405796" cy="349293"/>
            </a:xfrm>
            <a:custGeom>
              <a:avLst/>
              <a:gdLst>
                <a:gd name="T0" fmla="*/ 2147483646 w 73"/>
                <a:gd name="T1" fmla="*/ 2147483646 h 63"/>
                <a:gd name="T2" fmla="*/ 2147483646 w 73"/>
                <a:gd name="T3" fmla="*/ 2147483646 h 63"/>
                <a:gd name="T4" fmla="*/ 2147483646 w 73"/>
                <a:gd name="T5" fmla="*/ 2147483646 h 63"/>
                <a:gd name="T6" fmla="*/ 2147483646 w 73"/>
                <a:gd name="T7" fmla="*/ 2147483646 h 63"/>
                <a:gd name="T8" fmla="*/ 2147483646 w 73"/>
                <a:gd name="T9" fmla="*/ 2147483646 h 63"/>
                <a:gd name="T10" fmla="*/ 2147483646 w 73"/>
                <a:gd name="T11" fmla="*/ 2147483646 h 63"/>
                <a:gd name="T12" fmla="*/ 2147483646 w 73"/>
                <a:gd name="T13" fmla="*/ 2147483646 h 63"/>
                <a:gd name="T14" fmla="*/ 2147483646 w 73"/>
                <a:gd name="T15" fmla="*/ 2147483646 h 63"/>
                <a:gd name="T16" fmla="*/ 2147483646 w 73"/>
                <a:gd name="T17" fmla="*/ 2147483646 h 63"/>
                <a:gd name="T18" fmla="*/ 0 w 73"/>
                <a:gd name="T19" fmla="*/ 2147483646 h 63"/>
                <a:gd name="T20" fmla="*/ 0 w 73"/>
                <a:gd name="T21" fmla="*/ 2147483646 h 63"/>
                <a:gd name="T22" fmla="*/ 2147483646 w 73"/>
                <a:gd name="T23" fmla="*/ 0 h 63"/>
                <a:gd name="T24" fmla="*/ 2147483646 w 73"/>
                <a:gd name="T25" fmla="*/ 0 h 63"/>
                <a:gd name="T26" fmla="*/ 2147483646 w 73"/>
                <a:gd name="T27" fmla="*/ 2147483646 h 63"/>
                <a:gd name="T28" fmla="*/ 2147483646 w 73"/>
                <a:gd name="T29" fmla="*/ 2147483646 h 63"/>
                <a:gd name="T30" fmla="*/ 2147483646 w 73"/>
                <a:gd name="T31" fmla="*/ 2147483646 h 63"/>
                <a:gd name="T32" fmla="*/ 2147483646 w 73"/>
                <a:gd name="T33" fmla="*/ 2147483646 h 63"/>
                <a:gd name="T34" fmla="*/ 2147483646 w 73"/>
                <a:gd name="T35" fmla="*/ 2147483646 h 63"/>
                <a:gd name="T36" fmla="*/ 2147483646 w 73"/>
                <a:gd name="T37" fmla="*/ 2147483646 h 63"/>
                <a:gd name="T38" fmla="*/ 2147483646 w 73"/>
                <a:gd name="T39" fmla="*/ 2147483646 h 63"/>
                <a:gd name="T40" fmla="*/ 2147483646 w 73"/>
                <a:gd name="T41" fmla="*/ 2147483646 h 63"/>
                <a:gd name="T42" fmla="*/ 2147483646 w 73"/>
                <a:gd name="T43" fmla="*/ 2147483646 h 63"/>
                <a:gd name="T44" fmla="*/ 2147483646 w 73"/>
                <a:gd name="T45" fmla="*/ 2147483646 h 63"/>
                <a:gd name="T46" fmla="*/ 2147483646 w 73"/>
                <a:gd name="T47" fmla="*/ 2147483646 h 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3" h="63">
                  <a:moveTo>
                    <a:pt x="73" y="47"/>
                  </a:moveTo>
                  <a:cubicBezTo>
                    <a:pt x="73" y="50"/>
                    <a:pt x="70" y="53"/>
                    <a:pt x="67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6"/>
                    <a:pt x="48" y="59"/>
                    <a:pt x="48" y="60"/>
                  </a:cubicBezTo>
                  <a:cubicBezTo>
                    <a:pt x="48" y="62"/>
                    <a:pt x="47" y="63"/>
                    <a:pt x="4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3"/>
                    <a:pt x="24" y="62"/>
                    <a:pt x="24" y="60"/>
                  </a:cubicBezTo>
                  <a:cubicBezTo>
                    <a:pt x="24" y="59"/>
                    <a:pt x="26" y="56"/>
                    <a:pt x="2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2" y="53"/>
                    <a:pt x="0" y="50"/>
                    <a:pt x="0" y="4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3" y="2"/>
                    <a:pt x="73" y="6"/>
                  </a:cubicBezTo>
                  <a:lnTo>
                    <a:pt x="73" y="47"/>
                  </a:lnTo>
                  <a:close/>
                  <a:moveTo>
                    <a:pt x="68" y="6"/>
                  </a:moveTo>
                  <a:cubicBezTo>
                    <a:pt x="68" y="5"/>
                    <a:pt x="67" y="5"/>
                    <a:pt x="6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8"/>
                    <a:pt x="5" y="39"/>
                    <a:pt x="6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8" y="38"/>
                    <a:pt x="68" y="37"/>
                  </a:cubicBezTo>
                  <a:lnTo>
                    <a:pt x="68" y="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1" name="Freeform 43"/>
            <p:cNvSpPr>
              <a:spLocks noEditPoints="1"/>
            </p:cNvSpPr>
            <p:nvPr/>
          </p:nvSpPr>
          <p:spPr bwMode="auto">
            <a:xfrm>
              <a:off x="8002858" y="4290859"/>
              <a:ext cx="321040" cy="321040"/>
            </a:xfrm>
            <a:custGeom>
              <a:avLst/>
              <a:gdLst>
                <a:gd name="T0" fmla="*/ 2147483646 w 58"/>
                <a:gd name="T1" fmla="*/ 2147483646 h 58"/>
                <a:gd name="T2" fmla="*/ 0 w 58"/>
                <a:gd name="T3" fmla="*/ 2147483646 h 58"/>
                <a:gd name="T4" fmla="*/ 2147483646 w 58"/>
                <a:gd name="T5" fmla="*/ 0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8" y="29"/>
                  </a:moveTo>
                  <a:cubicBezTo>
                    <a:pt x="8" y="40"/>
                    <a:pt x="18" y="49"/>
                    <a:pt x="29" y="49"/>
                  </a:cubicBezTo>
                  <a:cubicBezTo>
                    <a:pt x="40" y="49"/>
                    <a:pt x="50" y="40"/>
                    <a:pt x="50" y="29"/>
                  </a:cubicBezTo>
                  <a:cubicBezTo>
                    <a:pt x="50" y="17"/>
                    <a:pt x="40" y="8"/>
                    <a:pt x="29" y="8"/>
                  </a:cubicBezTo>
                  <a:cubicBezTo>
                    <a:pt x="18" y="8"/>
                    <a:pt x="8" y="17"/>
                    <a:pt x="8" y="29"/>
                  </a:cubicBezTo>
                  <a:close/>
                  <a:moveTo>
                    <a:pt x="29" y="38"/>
                  </a:moveTo>
                  <a:cubicBezTo>
                    <a:pt x="24" y="38"/>
                    <a:pt x="19" y="34"/>
                    <a:pt x="19" y="29"/>
                  </a:cubicBezTo>
                  <a:cubicBezTo>
                    <a:pt x="19" y="23"/>
                    <a:pt x="24" y="19"/>
                    <a:pt x="29" y="19"/>
                  </a:cubicBezTo>
                  <a:cubicBezTo>
                    <a:pt x="34" y="19"/>
                    <a:pt x="39" y="23"/>
                    <a:pt x="39" y="29"/>
                  </a:cubicBezTo>
                  <a:cubicBezTo>
                    <a:pt x="39" y="34"/>
                    <a:pt x="34" y="38"/>
                    <a:pt x="29" y="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2" name="Freeform 44"/>
            <p:cNvSpPr>
              <a:spLocks noEditPoints="1"/>
            </p:cNvSpPr>
            <p:nvPr/>
          </p:nvSpPr>
          <p:spPr bwMode="auto">
            <a:xfrm>
              <a:off x="8686033" y="4262607"/>
              <a:ext cx="323609" cy="372408"/>
            </a:xfrm>
            <a:custGeom>
              <a:avLst/>
              <a:gdLst>
                <a:gd name="T0" fmla="*/ 2147483646 w 58"/>
                <a:gd name="T1" fmla="*/ 2147483646 h 67"/>
                <a:gd name="T2" fmla="*/ 0 w 58"/>
                <a:gd name="T3" fmla="*/ 2147483646 h 67"/>
                <a:gd name="T4" fmla="*/ 2147483646 w 58"/>
                <a:gd name="T5" fmla="*/ 2147483646 h 67"/>
                <a:gd name="T6" fmla="*/ 2147483646 w 58"/>
                <a:gd name="T7" fmla="*/ 2147483646 h 67"/>
                <a:gd name="T8" fmla="*/ 2147483646 w 58"/>
                <a:gd name="T9" fmla="*/ 0 h 67"/>
                <a:gd name="T10" fmla="*/ 2147483646 w 58"/>
                <a:gd name="T11" fmla="*/ 2147483646 h 67"/>
                <a:gd name="T12" fmla="*/ 2147483646 w 58"/>
                <a:gd name="T13" fmla="*/ 2147483646 h 67"/>
                <a:gd name="T14" fmla="*/ 2147483646 w 58"/>
                <a:gd name="T15" fmla="*/ 2147483646 h 67"/>
                <a:gd name="T16" fmla="*/ 2147483646 w 58"/>
                <a:gd name="T17" fmla="*/ 2147483646 h 67"/>
                <a:gd name="T18" fmla="*/ 2147483646 w 58"/>
                <a:gd name="T19" fmla="*/ 2147483646 h 67"/>
                <a:gd name="T20" fmla="*/ 2147483646 w 58"/>
                <a:gd name="T21" fmla="*/ 2147483646 h 67"/>
                <a:gd name="T22" fmla="*/ 2147483646 w 58"/>
                <a:gd name="T23" fmla="*/ 2147483646 h 67"/>
                <a:gd name="T24" fmla="*/ 2147483646 w 58"/>
                <a:gd name="T25" fmla="*/ 2147483646 h 67"/>
                <a:gd name="T26" fmla="*/ 2147483646 w 58"/>
                <a:gd name="T27" fmla="*/ 2147483646 h 67"/>
                <a:gd name="T28" fmla="*/ 2147483646 w 58"/>
                <a:gd name="T29" fmla="*/ 2147483646 h 67"/>
                <a:gd name="T30" fmla="*/ 2147483646 w 58"/>
                <a:gd name="T31" fmla="*/ 2147483646 h 67"/>
                <a:gd name="T32" fmla="*/ 2147483646 w 58"/>
                <a:gd name="T33" fmla="*/ 2147483646 h 67"/>
                <a:gd name="T34" fmla="*/ 2147483646 w 58"/>
                <a:gd name="T35" fmla="*/ 2147483646 h 67"/>
                <a:gd name="T36" fmla="*/ 2147483646 w 58"/>
                <a:gd name="T37" fmla="*/ 2147483646 h 67"/>
                <a:gd name="T38" fmla="*/ 2147483646 w 58"/>
                <a:gd name="T39" fmla="*/ 2147483646 h 67"/>
                <a:gd name="T40" fmla="*/ 2147483646 w 58"/>
                <a:gd name="T41" fmla="*/ 2147483646 h 67"/>
                <a:gd name="T42" fmla="*/ 2147483646 w 58"/>
                <a:gd name="T43" fmla="*/ 2147483646 h 67"/>
                <a:gd name="T44" fmla="*/ 2147483646 w 58"/>
                <a:gd name="T45" fmla="*/ 2147483646 h 67"/>
                <a:gd name="T46" fmla="*/ 2147483646 w 58"/>
                <a:gd name="T47" fmla="*/ 2147483646 h 67"/>
                <a:gd name="T48" fmla="*/ 2147483646 w 58"/>
                <a:gd name="T49" fmla="*/ 2147483646 h 67"/>
                <a:gd name="T50" fmla="*/ 2147483646 w 58"/>
                <a:gd name="T51" fmla="*/ 2147483646 h 67"/>
                <a:gd name="T52" fmla="*/ 2147483646 w 58"/>
                <a:gd name="T53" fmla="*/ 2147483646 h 67"/>
                <a:gd name="T54" fmla="*/ 2147483646 w 58"/>
                <a:gd name="T55" fmla="*/ 2147483646 h 67"/>
                <a:gd name="T56" fmla="*/ 2147483646 w 58"/>
                <a:gd name="T57" fmla="*/ 2147483646 h 67"/>
                <a:gd name="T58" fmla="*/ 2147483646 w 58"/>
                <a:gd name="T59" fmla="*/ 2147483646 h 67"/>
                <a:gd name="T60" fmla="*/ 2147483646 w 58"/>
                <a:gd name="T61" fmla="*/ 2147483646 h 67"/>
                <a:gd name="T62" fmla="*/ 2147483646 w 58"/>
                <a:gd name="T63" fmla="*/ 2147483646 h 67"/>
                <a:gd name="T64" fmla="*/ 2147483646 w 58"/>
                <a:gd name="T65" fmla="*/ 2147483646 h 67"/>
                <a:gd name="T66" fmla="*/ 2147483646 w 58"/>
                <a:gd name="T67" fmla="*/ 2147483646 h 67"/>
                <a:gd name="T68" fmla="*/ 2147483646 w 58"/>
                <a:gd name="T69" fmla="*/ 2147483646 h 67"/>
                <a:gd name="T70" fmla="*/ 2147483646 w 58"/>
                <a:gd name="T71" fmla="*/ 2147483646 h 67"/>
                <a:gd name="T72" fmla="*/ 2147483646 w 58"/>
                <a:gd name="T73" fmla="*/ 2147483646 h 67"/>
                <a:gd name="T74" fmla="*/ 2147483646 w 58"/>
                <a:gd name="T75" fmla="*/ 2147483646 h 67"/>
                <a:gd name="T76" fmla="*/ 2147483646 w 58"/>
                <a:gd name="T77" fmla="*/ 2147483646 h 67"/>
                <a:gd name="T78" fmla="*/ 2147483646 w 58"/>
                <a:gd name="T79" fmla="*/ 2147483646 h 67"/>
                <a:gd name="T80" fmla="*/ 2147483646 w 58"/>
                <a:gd name="T81" fmla="*/ 2147483646 h 6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8" h="67">
                  <a:moveTo>
                    <a:pt x="29" y="67"/>
                  </a:moveTo>
                  <a:cubicBezTo>
                    <a:pt x="14" y="67"/>
                    <a:pt x="0" y="55"/>
                    <a:pt x="0" y="38"/>
                  </a:cubicBezTo>
                  <a:cubicBezTo>
                    <a:pt x="0" y="22"/>
                    <a:pt x="13" y="14"/>
                    <a:pt x="15" y="13"/>
                  </a:cubicBezTo>
                  <a:cubicBezTo>
                    <a:pt x="18" y="11"/>
                    <a:pt x="20" y="10"/>
                    <a:pt x="23" y="8"/>
                  </a:cubicBezTo>
                  <a:cubicBezTo>
                    <a:pt x="25" y="7"/>
                    <a:pt x="26" y="5"/>
                    <a:pt x="27" y="0"/>
                  </a:cubicBezTo>
                  <a:cubicBezTo>
                    <a:pt x="29" y="3"/>
                    <a:pt x="32" y="6"/>
                    <a:pt x="34" y="8"/>
                  </a:cubicBezTo>
                  <a:cubicBezTo>
                    <a:pt x="37" y="10"/>
                    <a:pt x="40" y="11"/>
                    <a:pt x="43" y="13"/>
                  </a:cubicBezTo>
                  <a:cubicBezTo>
                    <a:pt x="45" y="14"/>
                    <a:pt x="58" y="22"/>
                    <a:pt x="58" y="39"/>
                  </a:cubicBezTo>
                  <a:cubicBezTo>
                    <a:pt x="58" y="56"/>
                    <a:pt x="45" y="67"/>
                    <a:pt x="29" y="67"/>
                  </a:cubicBezTo>
                  <a:close/>
                  <a:moveTo>
                    <a:pt x="52" y="40"/>
                  </a:moveTo>
                  <a:cubicBezTo>
                    <a:pt x="49" y="40"/>
                    <a:pt x="43" y="46"/>
                    <a:pt x="40" y="46"/>
                  </a:cubicBezTo>
                  <a:cubicBezTo>
                    <a:pt x="36" y="46"/>
                    <a:pt x="31" y="38"/>
                    <a:pt x="23" y="39"/>
                  </a:cubicBezTo>
                  <a:cubicBezTo>
                    <a:pt x="17" y="39"/>
                    <a:pt x="12" y="43"/>
                    <a:pt x="12" y="48"/>
                  </a:cubicBezTo>
                  <a:cubicBezTo>
                    <a:pt x="12" y="51"/>
                    <a:pt x="13" y="53"/>
                    <a:pt x="15" y="55"/>
                  </a:cubicBezTo>
                  <a:cubicBezTo>
                    <a:pt x="17" y="55"/>
                    <a:pt x="18" y="56"/>
                    <a:pt x="22" y="56"/>
                  </a:cubicBezTo>
                  <a:cubicBezTo>
                    <a:pt x="28" y="56"/>
                    <a:pt x="36" y="48"/>
                    <a:pt x="40" y="48"/>
                  </a:cubicBezTo>
                  <a:cubicBezTo>
                    <a:pt x="43" y="48"/>
                    <a:pt x="47" y="55"/>
                    <a:pt x="50" y="56"/>
                  </a:cubicBezTo>
                  <a:cubicBezTo>
                    <a:pt x="51" y="56"/>
                    <a:pt x="52" y="55"/>
                    <a:pt x="54" y="53"/>
                  </a:cubicBezTo>
                  <a:cubicBezTo>
                    <a:pt x="55" y="50"/>
                    <a:pt x="56" y="47"/>
                    <a:pt x="56" y="45"/>
                  </a:cubicBezTo>
                  <a:cubicBezTo>
                    <a:pt x="56" y="43"/>
                    <a:pt x="55" y="40"/>
                    <a:pt x="52" y="40"/>
                  </a:cubicBezTo>
                  <a:close/>
                  <a:moveTo>
                    <a:pt x="43" y="60"/>
                  </a:moveTo>
                  <a:cubicBezTo>
                    <a:pt x="42" y="61"/>
                    <a:pt x="39" y="62"/>
                    <a:pt x="35" y="62"/>
                  </a:cubicBezTo>
                  <a:cubicBezTo>
                    <a:pt x="31" y="62"/>
                    <a:pt x="29" y="61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1"/>
                    <a:pt x="26" y="62"/>
                  </a:cubicBezTo>
                  <a:cubicBezTo>
                    <a:pt x="29" y="64"/>
                    <a:pt x="34" y="64"/>
                    <a:pt x="37" y="64"/>
                  </a:cubicBezTo>
                  <a:cubicBezTo>
                    <a:pt x="41" y="63"/>
                    <a:pt x="43" y="61"/>
                    <a:pt x="44" y="61"/>
                  </a:cubicBezTo>
                  <a:cubicBezTo>
                    <a:pt x="44" y="61"/>
                    <a:pt x="44" y="60"/>
                    <a:pt x="44" y="60"/>
                  </a:cubicBezTo>
                  <a:cubicBezTo>
                    <a:pt x="44" y="60"/>
                    <a:pt x="44" y="59"/>
                    <a:pt x="43" y="60"/>
                  </a:cubicBezTo>
                  <a:close/>
                  <a:moveTo>
                    <a:pt x="41" y="53"/>
                  </a:moveTo>
                  <a:cubicBezTo>
                    <a:pt x="40" y="53"/>
                    <a:pt x="39" y="53"/>
                    <a:pt x="38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4" y="53"/>
                    <a:pt x="33" y="55"/>
                    <a:pt x="33" y="55"/>
                  </a:cubicBezTo>
                  <a:cubicBezTo>
                    <a:pt x="32" y="56"/>
                    <a:pt x="32" y="56"/>
                    <a:pt x="32" y="57"/>
                  </a:cubicBezTo>
                  <a:cubicBezTo>
                    <a:pt x="32" y="57"/>
                    <a:pt x="33" y="57"/>
                    <a:pt x="34" y="56"/>
                  </a:cubicBezTo>
                  <a:cubicBezTo>
                    <a:pt x="35" y="55"/>
                    <a:pt x="36" y="54"/>
                    <a:pt x="38" y="54"/>
                  </a:cubicBezTo>
                  <a:cubicBezTo>
                    <a:pt x="40" y="54"/>
                    <a:pt x="41" y="55"/>
                    <a:pt x="41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3" y="56"/>
                    <a:pt x="43" y="56"/>
                  </a:cubicBezTo>
                  <a:cubicBezTo>
                    <a:pt x="42" y="55"/>
                    <a:pt x="42" y="54"/>
                    <a:pt x="41" y="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3" name="Freeform 45"/>
            <p:cNvSpPr>
              <a:spLocks noEditPoints="1"/>
            </p:cNvSpPr>
            <p:nvPr/>
          </p:nvSpPr>
          <p:spPr bwMode="auto">
            <a:xfrm>
              <a:off x="9613199" y="4308836"/>
              <a:ext cx="77050" cy="292789"/>
            </a:xfrm>
            <a:custGeom>
              <a:avLst/>
              <a:gdLst>
                <a:gd name="T0" fmla="*/ 2147483646 w 14"/>
                <a:gd name="T1" fmla="*/ 2147483646 h 53"/>
                <a:gd name="T2" fmla="*/ 2147483646 w 14"/>
                <a:gd name="T3" fmla="*/ 2147483646 h 53"/>
                <a:gd name="T4" fmla="*/ 2147483646 w 14"/>
                <a:gd name="T5" fmla="*/ 2147483646 h 53"/>
                <a:gd name="T6" fmla="*/ 0 w 14"/>
                <a:gd name="T7" fmla="*/ 2147483646 h 53"/>
                <a:gd name="T8" fmla="*/ 0 w 14"/>
                <a:gd name="T9" fmla="*/ 2147483646 h 53"/>
                <a:gd name="T10" fmla="*/ 2147483646 w 14"/>
                <a:gd name="T11" fmla="*/ 0 h 53"/>
                <a:gd name="T12" fmla="*/ 2147483646 w 14"/>
                <a:gd name="T13" fmla="*/ 0 h 53"/>
                <a:gd name="T14" fmla="*/ 2147483646 w 14"/>
                <a:gd name="T15" fmla="*/ 2147483646 h 53"/>
                <a:gd name="T16" fmla="*/ 2147483646 w 14"/>
                <a:gd name="T17" fmla="*/ 2147483646 h 53"/>
                <a:gd name="T18" fmla="*/ 2147483646 w 14"/>
                <a:gd name="T19" fmla="*/ 2147483646 h 53"/>
                <a:gd name="T20" fmla="*/ 2147483646 w 14"/>
                <a:gd name="T21" fmla="*/ 2147483646 h 53"/>
                <a:gd name="T22" fmla="*/ 2147483646 w 14"/>
                <a:gd name="T23" fmla="*/ 2147483646 h 53"/>
                <a:gd name="T24" fmla="*/ 0 w 14"/>
                <a:gd name="T25" fmla="*/ 2147483646 h 53"/>
                <a:gd name="T26" fmla="*/ 0 w 14"/>
                <a:gd name="T27" fmla="*/ 2147483646 h 53"/>
                <a:gd name="T28" fmla="*/ 2147483646 w 14"/>
                <a:gd name="T29" fmla="*/ 2147483646 h 53"/>
                <a:gd name="T30" fmla="*/ 2147483646 w 14"/>
                <a:gd name="T31" fmla="*/ 2147483646 h 53"/>
                <a:gd name="T32" fmla="*/ 2147483646 w 14"/>
                <a:gd name="T33" fmla="*/ 2147483646 h 53"/>
                <a:gd name="T34" fmla="*/ 2147483646 w 14"/>
                <a:gd name="T35" fmla="*/ 2147483646 h 53"/>
                <a:gd name="T36" fmla="*/ 2147483646 w 14"/>
                <a:gd name="T37" fmla="*/ 2147483646 h 53"/>
                <a:gd name="T38" fmla="*/ 2147483646 w 14"/>
                <a:gd name="T39" fmla="*/ 2147483646 h 53"/>
                <a:gd name="T40" fmla="*/ 2147483646 w 14"/>
                <a:gd name="T41" fmla="*/ 2147483646 h 53"/>
                <a:gd name="T42" fmla="*/ 0 w 14"/>
                <a:gd name="T43" fmla="*/ 2147483646 h 53"/>
                <a:gd name="T44" fmla="*/ 0 w 14"/>
                <a:gd name="T45" fmla="*/ 2147483646 h 53"/>
                <a:gd name="T46" fmla="*/ 2147483646 w 14"/>
                <a:gd name="T47" fmla="*/ 2147483646 h 53"/>
                <a:gd name="T48" fmla="*/ 2147483646 w 14"/>
                <a:gd name="T49" fmla="*/ 2147483646 h 53"/>
                <a:gd name="T50" fmla="*/ 2147483646 w 14"/>
                <a:gd name="T51" fmla="*/ 2147483646 h 53"/>
                <a:gd name="T52" fmla="*/ 2147483646 w 14"/>
                <a:gd name="T53" fmla="*/ 2147483646 h 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4" h="53">
                  <a:moveTo>
                    <a:pt x="14" y="10"/>
                  </a:moveTo>
                  <a:cubicBezTo>
                    <a:pt x="14" y="12"/>
                    <a:pt x="13" y="14"/>
                    <a:pt x="11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4" y="3"/>
                  </a:cubicBezTo>
                  <a:lnTo>
                    <a:pt x="14" y="10"/>
                  </a:lnTo>
                  <a:close/>
                  <a:moveTo>
                    <a:pt x="14" y="30"/>
                  </a:moveTo>
                  <a:cubicBezTo>
                    <a:pt x="14" y="32"/>
                    <a:pt x="13" y="34"/>
                    <a:pt x="11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4"/>
                    <a:pt x="0" y="32"/>
                    <a:pt x="0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1"/>
                    <a:pt x="1" y="19"/>
                    <a:pt x="3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3" y="19"/>
                    <a:pt x="14" y="21"/>
                    <a:pt x="14" y="23"/>
                  </a:cubicBezTo>
                  <a:lnTo>
                    <a:pt x="14" y="30"/>
                  </a:lnTo>
                  <a:close/>
                  <a:moveTo>
                    <a:pt x="14" y="49"/>
                  </a:moveTo>
                  <a:cubicBezTo>
                    <a:pt x="14" y="51"/>
                    <a:pt x="13" y="53"/>
                    <a:pt x="11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1" y="53"/>
                    <a:pt x="0" y="51"/>
                    <a:pt x="0" y="49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1" y="38"/>
                    <a:pt x="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3" y="38"/>
                    <a:pt x="14" y="40"/>
                    <a:pt x="14" y="42"/>
                  </a:cubicBezTo>
                  <a:lnTo>
                    <a:pt x="14" y="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4" name="Freeform 46"/>
            <p:cNvSpPr>
              <a:spLocks noEditPoints="1"/>
            </p:cNvSpPr>
            <p:nvPr/>
          </p:nvSpPr>
          <p:spPr bwMode="auto">
            <a:xfrm>
              <a:off x="10286101" y="4290859"/>
              <a:ext cx="323609" cy="321040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0 w 58"/>
                <a:gd name="T9" fmla="*/ 2147483646 h 58"/>
                <a:gd name="T10" fmla="*/ 0 w 58"/>
                <a:gd name="T11" fmla="*/ 2147483646 h 58"/>
                <a:gd name="T12" fmla="*/ 2147483646 w 58"/>
                <a:gd name="T13" fmla="*/ 0 h 58"/>
                <a:gd name="T14" fmla="*/ 2147483646 w 58"/>
                <a:gd name="T15" fmla="*/ 0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8" h="58">
                  <a:moveTo>
                    <a:pt x="58" y="10"/>
                  </a:moveTo>
                  <a:cubicBezTo>
                    <a:pt x="58" y="47"/>
                    <a:pt x="58" y="47"/>
                    <a:pt x="58" y="47"/>
                  </a:cubicBez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close/>
                  <a:moveTo>
                    <a:pt x="45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1" y="14"/>
                    <a:pt x="9" y="16"/>
                    <a:pt x="9" y="18"/>
                  </a:cubicBezTo>
                  <a:cubicBezTo>
                    <a:pt x="9" y="20"/>
                    <a:pt x="12" y="22"/>
                    <a:pt x="13" y="23"/>
                  </a:cubicBezTo>
                  <a:cubicBezTo>
                    <a:pt x="17" y="25"/>
                    <a:pt x="20" y="27"/>
                    <a:pt x="23" y="30"/>
                  </a:cubicBezTo>
                  <a:cubicBezTo>
                    <a:pt x="25" y="31"/>
                    <a:pt x="27" y="32"/>
                    <a:pt x="29" y="32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8" y="27"/>
                    <a:pt x="41" y="25"/>
                    <a:pt x="45" y="23"/>
                  </a:cubicBezTo>
                  <a:cubicBezTo>
                    <a:pt x="46" y="22"/>
                    <a:pt x="48" y="20"/>
                    <a:pt x="48" y="18"/>
                  </a:cubicBezTo>
                  <a:cubicBezTo>
                    <a:pt x="48" y="16"/>
                    <a:pt x="47" y="14"/>
                    <a:pt x="45" y="14"/>
                  </a:cubicBezTo>
                  <a:close/>
                  <a:moveTo>
                    <a:pt x="48" y="23"/>
                  </a:moveTo>
                  <a:cubicBezTo>
                    <a:pt x="48" y="24"/>
                    <a:pt x="47" y="25"/>
                    <a:pt x="46" y="25"/>
                  </a:cubicBezTo>
                  <a:cubicBezTo>
                    <a:pt x="42" y="28"/>
                    <a:pt x="39" y="30"/>
                    <a:pt x="35" y="32"/>
                  </a:cubicBezTo>
                  <a:cubicBezTo>
                    <a:pt x="33" y="33"/>
                    <a:pt x="31" y="35"/>
                    <a:pt x="29" y="35"/>
                  </a:cubicBezTo>
                  <a:cubicBezTo>
                    <a:pt x="27" y="35"/>
                    <a:pt x="24" y="33"/>
                    <a:pt x="23" y="32"/>
                  </a:cubicBezTo>
                  <a:cubicBezTo>
                    <a:pt x="19" y="30"/>
                    <a:pt x="15" y="28"/>
                    <a:pt x="12" y="25"/>
                  </a:cubicBezTo>
                  <a:cubicBezTo>
                    <a:pt x="11" y="25"/>
                    <a:pt x="10" y="24"/>
                    <a:pt x="9" y="23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2"/>
                    <a:pt x="11" y="43"/>
                    <a:pt x="13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7" y="43"/>
                    <a:pt x="48" y="42"/>
                    <a:pt x="48" y="40"/>
                  </a:cubicBezTo>
                  <a:lnTo>
                    <a:pt x="48" y="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5" name="Freeform 47"/>
            <p:cNvSpPr>
              <a:spLocks noEditPoints="1"/>
            </p:cNvSpPr>
            <p:nvPr/>
          </p:nvSpPr>
          <p:spPr bwMode="auto">
            <a:xfrm>
              <a:off x="11084852" y="4324246"/>
              <a:ext cx="377543" cy="282516"/>
            </a:xfrm>
            <a:custGeom>
              <a:avLst/>
              <a:gdLst>
                <a:gd name="T0" fmla="*/ 2147483646 w 68"/>
                <a:gd name="T1" fmla="*/ 2147483646 h 51"/>
                <a:gd name="T2" fmla="*/ 2147483646 w 68"/>
                <a:gd name="T3" fmla="*/ 2147483646 h 51"/>
                <a:gd name="T4" fmla="*/ 2147483646 w 68"/>
                <a:gd name="T5" fmla="*/ 2147483646 h 51"/>
                <a:gd name="T6" fmla="*/ 2147483646 w 68"/>
                <a:gd name="T7" fmla="*/ 2147483646 h 51"/>
                <a:gd name="T8" fmla="*/ 2147483646 w 68"/>
                <a:gd name="T9" fmla="*/ 2147483646 h 51"/>
                <a:gd name="T10" fmla="*/ 2147483646 w 68"/>
                <a:gd name="T11" fmla="*/ 2147483646 h 51"/>
                <a:gd name="T12" fmla="*/ 0 w 68"/>
                <a:gd name="T13" fmla="*/ 2147483646 h 51"/>
                <a:gd name="T14" fmla="*/ 0 w 68"/>
                <a:gd name="T15" fmla="*/ 2147483646 h 51"/>
                <a:gd name="T16" fmla="*/ 2147483646 w 68"/>
                <a:gd name="T17" fmla="*/ 2147483646 h 51"/>
                <a:gd name="T18" fmla="*/ 2147483646 w 68"/>
                <a:gd name="T19" fmla="*/ 2147483646 h 51"/>
                <a:gd name="T20" fmla="*/ 2147483646 w 68"/>
                <a:gd name="T21" fmla="*/ 2147483646 h 51"/>
                <a:gd name="T22" fmla="*/ 2147483646 w 68"/>
                <a:gd name="T23" fmla="*/ 0 h 51"/>
                <a:gd name="T24" fmla="*/ 2147483646 w 68"/>
                <a:gd name="T25" fmla="*/ 0 h 51"/>
                <a:gd name="T26" fmla="*/ 2147483646 w 68"/>
                <a:gd name="T27" fmla="*/ 2147483646 h 51"/>
                <a:gd name="T28" fmla="*/ 2147483646 w 68"/>
                <a:gd name="T29" fmla="*/ 2147483646 h 51"/>
                <a:gd name="T30" fmla="*/ 2147483646 w 68"/>
                <a:gd name="T31" fmla="*/ 2147483646 h 51"/>
                <a:gd name="T32" fmla="*/ 2147483646 w 68"/>
                <a:gd name="T33" fmla="*/ 2147483646 h 51"/>
                <a:gd name="T34" fmla="*/ 2147483646 w 68"/>
                <a:gd name="T35" fmla="*/ 2147483646 h 51"/>
                <a:gd name="T36" fmla="*/ 2147483646 w 68"/>
                <a:gd name="T37" fmla="*/ 2147483646 h 51"/>
                <a:gd name="T38" fmla="*/ 2147483646 w 68"/>
                <a:gd name="T39" fmla="*/ 2147483646 h 51"/>
                <a:gd name="T40" fmla="*/ 2147483646 w 68"/>
                <a:gd name="T41" fmla="*/ 2147483646 h 51"/>
                <a:gd name="T42" fmla="*/ 2147483646 w 68"/>
                <a:gd name="T43" fmla="*/ 2147483646 h 51"/>
                <a:gd name="T44" fmla="*/ 2147483646 w 68"/>
                <a:gd name="T45" fmla="*/ 2147483646 h 51"/>
                <a:gd name="T46" fmla="*/ 0 w 68"/>
                <a:gd name="T47" fmla="*/ 2147483646 h 51"/>
                <a:gd name="T48" fmla="*/ 2147483646 w 68"/>
                <a:gd name="T49" fmla="*/ 2147483646 h 51"/>
                <a:gd name="T50" fmla="*/ 2147483646 w 68"/>
                <a:gd name="T51" fmla="*/ 2147483646 h 51"/>
                <a:gd name="T52" fmla="*/ 2147483646 w 68"/>
                <a:gd name="T53" fmla="*/ 2147483646 h 51"/>
                <a:gd name="T54" fmla="*/ 2147483646 w 68"/>
                <a:gd name="T55" fmla="*/ 2147483646 h 51"/>
                <a:gd name="T56" fmla="*/ 2147483646 w 68"/>
                <a:gd name="T57" fmla="*/ 2147483646 h 51"/>
                <a:gd name="T58" fmla="*/ 2147483646 w 68"/>
                <a:gd name="T59" fmla="*/ 2147483646 h 51"/>
                <a:gd name="T60" fmla="*/ 2147483646 w 68"/>
                <a:gd name="T61" fmla="*/ 2147483646 h 51"/>
                <a:gd name="T62" fmla="*/ 2147483646 w 68"/>
                <a:gd name="T63" fmla="*/ 2147483646 h 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8" h="51">
                  <a:moveTo>
                    <a:pt x="68" y="14"/>
                  </a:move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5" y="26"/>
                    <a:pt x="55" y="26"/>
                  </a:cubicBezTo>
                  <a:cubicBezTo>
                    <a:pt x="54" y="26"/>
                    <a:pt x="54" y="26"/>
                    <a:pt x="54" y="25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7"/>
                    <a:pt x="0" y="1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3"/>
                    <a:pt x="68" y="13"/>
                  </a:cubicBezTo>
                  <a:cubicBezTo>
                    <a:pt x="68" y="13"/>
                    <a:pt x="68" y="14"/>
                    <a:pt x="68" y="14"/>
                  </a:cubicBezTo>
                  <a:close/>
                  <a:moveTo>
                    <a:pt x="68" y="41"/>
                  </a:moveTo>
                  <a:cubicBezTo>
                    <a:pt x="68" y="42"/>
                    <a:pt x="68" y="42"/>
                    <a:pt x="67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14" y="51"/>
                    <a:pt x="14" y="51"/>
                  </a:cubicBezTo>
                  <a:cubicBezTo>
                    <a:pt x="13" y="51"/>
                    <a:pt x="13" y="50"/>
                    <a:pt x="13" y="5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0" y="38"/>
                    <a:pt x="0" y="37"/>
                  </a:cubicBezTo>
                  <a:cubicBezTo>
                    <a:pt x="0" y="37"/>
                    <a:pt x="1" y="37"/>
                    <a:pt x="1" y="3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5" y="24"/>
                    <a:pt x="15" y="2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8" y="32"/>
                    <a:pt x="68" y="33"/>
                    <a:pt x="68" y="34"/>
                  </a:cubicBezTo>
                  <a:lnTo>
                    <a:pt x="68" y="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6" name="Freeform 48"/>
            <p:cNvSpPr>
              <a:spLocks noEditPoints="1"/>
            </p:cNvSpPr>
            <p:nvPr/>
          </p:nvSpPr>
          <p:spPr bwMode="auto">
            <a:xfrm>
              <a:off x="11886170" y="4290859"/>
              <a:ext cx="326177" cy="321040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0 w 59"/>
                <a:gd name="T13" fmla="*/ 2147483646 h 58"/>
                <a:gd name="T14" fmla="*/ 0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0 h 58"/>
                <a:gd name="T62" fmla="*/ 2147483646 w 59"/>
                <a:gd name="T63" fmla="*/ 0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" h="58">
                  <a:moveTo>
                    <a:pt x="29" y="36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5"/>
                    <a:pt x="22" y="55"/>
                  </a:cubicBezTo>
                  <a:cubicBezTo>
                    <a:pt x="22" y="57"/>
                    <a:pt x="21" y="58"/>
                    <a:pt x="20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0" y="57"/>
                    <a:pt x="0" y="5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4" y="36"/>
                    <a:pt x="4" y="36"/>
                    <a:pt x="5" y="37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9"/>
                    <a:pt x="24" y="29"/>
                    <a:pt x="24" y="3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29" y="35"/>
                    <a:pt x="29" y="36"/>
                  </a:cubicBezTo>
                  <a:close/>
                  <a:moveTo>
                    <a:pt x="59" y="19"/>
                  </a:moveTo>
                  <a:cubicBezTo>
                    <a:pt x="59" y="20"/>
                    <a:pt x="58" y="21"/>
                    <a:pt x="56" y="21"/>
                  </a:cubicBezTo>
                  <a:cubicBezTo>
                    <a:pt x="56" y="21"/>
                    <a:pt x="55" y="21"/>
                    <a:pt x="55" y="21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7" y="1"/>
                    <a:pt x="38" y="0"/>
                    <a:pt x="39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59" y="2"/>
                  </a:cubicBezTo>
                  <a:lnTo>
                    <a:pt x="59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7" name="Freeform 49"/>
            <p:cNvSpPr>
              <a:spLocks noEditPoints="1"/>
            </p:cNvSpPr>
            <p:nvPr/>
          </p:nvSpPr>
          <p:spPr bwMode="auto">
            <a:xfrm>
              <a:off x="12684920" y="4324246"/>
              <a:ext cx="377545" cy="282516"/>
            </a:xfrm>
            <a:custGeom>
              <a:avLst/>
              <a:gdLst>
                <a:gd name="T0" fmla="*/ 2147483646 w 68"/>
                <a:gd name="T1" fmla="*/ 2147483646 h 51"/>
                <a:gd name="T2" fmla="*/ 2147483646 w 68"/>
                <a:gd name="T3" fmla="*/ 2147483646 h 51"/>
                <a:gd name="T4" fmla="*/ 2147483646 w 68"/>
                <a:gd name="T5" fmla="*/ 2147483646 h 51"/>
                <a:gd name="T6" fmla="*/ 2147483646 w 68"/>
                <a:gd name="T7" fmla="*/ 2147483646 h 51"/>
                <a:gd name="T8" fmla="*/ 2147483646 w 68"/>
                <a:gd name="T9" fmla="*/ 2147483646 h 51"/>
                <a:gd name="T10" fmla="*/ 2147483646 w 68"/>
                <a:gd name="T11" fmla="*/ 2147483646 h 51"/>
                <a:gd name="T12" fmla="*/ 2147483646 w 68"/>
                <a:gd name="T13" fmla="*/ 2147483646 h 51"/>
                <a:gd name="T14" fmla="*/ 2147483646 w 68"/>
                <a:gd name="T15" fmla="*/ 2147483646 h 51"/>
                <a:gd name="T16" fmla="*/ 0 w 68"/>
                <a:gd name="T17" fmla="*/ 2147483646 h 51"/>
                <a:gd name="T18" fmla="*/ 2147483646 w 68"/>
                <a:gd name="T19" fmla="*/ 2147483646 h 51"/>
                <a:gd name="T20" fmla="*/ 2147483646 w 68"/>
                <a:gd name="T21" fmla="*/ 2147483646 h 51"/>
                <a:gd name="T22" fmla="*/ 2147483646 w 68"/>
                <a:gd name="T23" fmla="*/ 2147483646 h 51"/>
                <a:gd name="T24" fmla="*/ 2147483646 w 68"/>
                <a:gd name="T25" fmla="*/ 0 h 51"/>
                <a:gd name="T26" fmla="*/ 2147483646 w 68"/>
                <a:gd name="T27" fmla="*/ 0 h 51"/>
                <a:gd name="T28" fmla="*/ 2147483646 w 68"/>
                <a:gd name="T29" fmla="*/ 2147483646 h 51"/>
                <a:gd name="T30" fmla="*/ 2147483646 w 68"/>
                <a:gd name="T31" fmla="*/ 2147483646 h 51"/>
                <a:gd name="T32" fmla="*/ 2147483646 w 68"/>
                <a:gd name="T33" fmla="*/ 2147483646 h 51"/>
                <a:gd name="T34" fmla="*/ 2147483646 w 68"/>
                <a:gd name="T35" fmla="*/ 2147483646 h 51"/>
                <a:gd name="T36" fmla="*/ 2147483646 w 68"/>
                <a:gd name="T37" fmla="*/ 2147483646 h 51"/>
                <a:gd name="T38" fmla="*/ 2147483646 w 68"/>
                <a:gd name="T39" fmla="*/ 2147483646 h 51"/>
                <a:gd name="T40" fmla="*/ 2147483646 w 68"/>
                <a:gd name="T41" fmla="*/ 2147483646 h 51"/>
                <a:gd name="T42" fmla="*/ 2147483646 w 68"/>
                <a:gd name="T43" fmla="*/ 2147483646 h 51"/>
                <a:gd name="T44" fmla="*/ 2147483646 w 68"/>
                <a:gd name="T45" fmla="*/ 2147483646 h 51"/>
                <a:gd name="T46" fmla="*/ 2147483646 w 68"/>
                <a:gd name="T47" fmla="*/ 2147483646 h 51"/>
                <a:gd name="T48" fmla="*/ 2147483646 w 68"/>
                <a:gd name="T49" fmla="*/ 2147483646 h 51"/>
                <a:gd name="T50" fmla="*/ 2147483646 w 68"/>
                <a:gd name="T51" fmla="*/ 2147483646 h 51"/>
                <a:gd name="T52" fmla="*/ 2147483646 w 68"/>
                <a:gd name="T53" fmla="*/ 2147483646 h 51"/>
                <a:gd name="T54" fmla="*/ 2147483646 w 68"/>
                <a:gd name="T55" fmla="*/ 2147483646 h 51"/>
                <a:gd name="T56" fmla="*/ 2147483646 w 68"/>
                <a:gd name="T57" fmla="*/ 2147483646 h 51"/>
                <a:gd name="T58" fmla="*/ 2147483646 w 68"/>
                <a:gd name="T59" fmla="*/ 2147483646 h 51"/>
                <a:gd name="T60" fmla="*/ 2147483646 w 68"/>
                <a:gd name="T61" fmla="*/ 2147483646 h 51"/>
                <a:gd name="T62" fmla="*/ 2147483646 w 68"/>
                <a:gd name="T63" fmla="*/ 2147483646 h 51"/>
                <a:gd name="T64" fmla="*/ 2147483646 w 68"/>
                <a:gd name="T65" fmla="*/ 2147483646 h 51"/>
                <a:gd name="T66" fmla="*/ 2147483646 w 68"/>
                <a:gd name="T67" fmla="*/ 2147483646 h 51"/>
                <a:gd name="T68" fmla="*/ 2147483646 w 68"/>
                <a:gd name="T69" fmla="*/ 2147483646 h 51"/>
                <a:gd name="T70" fmla="*/ 2147483646 w 68"/>
                <a:gd name="T71" fmla="*/ 2147483646 h 51"/>
                <a:gd name="T72" fmla="*/ 2147483646 w 68"/>
                <a:gd name="T73" fmla="*/ 2147483646 h 51"/>
                <a:gd name="T74" fmla="*/ 2147483646 w 68"/>
                <a:gd name="T75" fmla="*/ 2147483646 h 51"/>
                <a:gd name="T76" fmla="*/ 2147483646 w 68"/>
                <a:gd name="T77" fmla="*/ 2147483646 h 51"/>
                <a:gd name="T78" fmla="*/ 2147483646 w 68"/>
                <a:gd name="T79" fmla="*/ 2147483646 h 51"/>
                <a:gd name="T80" fmla="*/ 2147483646 w 68"/>
                <a:gd name="T81" fmla="*/ 2147483646 h 51"/>
                <a:gd name="T82" fmla="*/ 2147483646 w 68"/>
                <a:gd name="T83" fmla="*/ 2147483646 h 51"/>
                <a:gd name="T84" fmla="*/ 2147483646 w 68"/>
                <a:gd name="T85" fmla="*/ 2147483646 h 51"/>
                <a:gd name="T86" fmla="*/ 2147483646 w 68"/>
                <a:gd name="T87" fmla="*/ 2147483646 h 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" h="51">
                  <a:moveTo>
                    <a:pt x="50" y="4"/>
                  </a:moveTo>
                  <a:cubicBezTo>
                    <a:pt x="42" y="18"/>
                    <a:pt x="34" y="32"/>
                    <a:pt x="26" y="47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1"/>
                    <a:pt x="23" y="51"/>
                  </a:cubicBezTo>
                  <a:cubicBezTo>
                    <a:pt x="22" y="51"/>
                    <a:pt x="19" y="48"/>
                    <a:pt x="18" y="48"/>
                  </a:cubicBezTo>
                  <a:cubicBezTo>
                    <a:pt x="18" y="48"/>
                    <a:pt x="17" y="47"/>
                    <a:pt x="17" y="47"/>
                  </a:cubicBezTo>
                  <a:cubicBezTo>
                    <a:pt x="17" y="46"/>
                    <a:pt x="19" y="44"/>
                    <a:pt x="19" y="44"/>
                  </a:cubicBezTo>
                  <a:cubicBezTo>
                    <a:pt x="12" y="40"/>
                    <a:pt x="6" y="35"/>
                    <a:pt x="1" y="28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4"/>
                    <a:pt x="1" y="23"/>
                    <a:pt x="1" y="23"/>
                  </a:cubicBezTo>
                  <a:cubicBezTo>
                    <a:pt x="9" y="11"/>
                    <a:pt x="20" y="3"/>
                    <a:pt x="34" y="3"/>
                  </a:cubicBezTo>
                  <a:cubicBezTo>
                    <a:pt x="37" y="3"/>
                    <a:pt x="39" y="3"/>
                    <a:pt x="41" y="4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9" y="2"/>
                    <a:pt x="49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4"/>
                    <a:pt x="50" y="4"/>
                  </a:cubicBezTo>
                  <a:close/>
                  <a:moveTo>
                    <a:pt x="24" y="34"/>
                  </a:moveTo>
                  <a:cubicBezTo>
                    <a:pt x="20" y="31"/>
                    <a:pt x="17" y="26"/>
                    <a:pt x="17" y="20"/>
                  </a:cubicBezTo>
                  <a:cubicBezTo>
                    <a:pt x="17" y="17"/>
                    <a:pt x="18" y="14"/>
                    <a:pt x="20" y="12"/>
                  </a:cubicBezTo>
                  <a:cubicBezTo>
                    <a:pt x="14" y="15"/>
                    <a:pt x="9" y="20"/>
                    <a:pt x="5" y="25"/>
                  </a:cubicBezTo>
                  <a:cubicBezTo>
                    <a:pt x="9" y="31"/>
                    <a:pt x="15" y="36"/>
                    <a:pt x="22" y="39"/>
                  </a:cubicBezTo>
                  <a:lnTo>
                    <a:pt x="24" y="34"/>
                  </a:lnTo>
                  <a:close/>
                  <a:moveTo>
                    <a:pt x="34" y="9"/>
                  </a:moveTo>
                  <a:cubicBezTo>
                    <a:pt x="28" y="9"/>
                    <a:pt x="23" y="14"/>
                    <a:pt x="23" y="20"/>
                  </a:cubicBezTo>
                  <a:cubicBezTo>
                    <a:pt x="23" y="21"/>
                    <a:pt x="24" y="22"/>
                    <a:pt x="25" y="22"/>
                  </a:cubicBezTo>
                  <a:cubicBezTo>
                    <a:pt x="26" y="22"/>
                    <a:pt x="27" y="21"/>
                    <a:pt x="27" y="20"/>
                  </a:cubicBezTo>
                  <a:cubicBezTo>
                    <a:pt x="27" y="16"/>
                    <a:pt x="30" y="12"/>
                    <a:pt x="34" y="12"/>
                  </a:cubicBezTo>
                  <a:cubicBezTo>
                    <a:pt x="35" y="12"/>
                    <a:pt x="36" y="12"/>
                    <a:pt x="36" y="11"/>
                  </a:cubicBezTo>
                  <a:cubicBezTo>
                    <a:pt x="36" y="10"/>
                    <a:pt x="35" y="9"/>
                    <a:pt x="34" y="9"/>
                  </a:cubicBezTo>
                  <a:close/>
                  <a:moveTo>
                    <a:pt x="68" y="28"/>
                  </a:moveTo>
                  <a:cubicBezTo>
                    <a:pt x="67" y="30"/>
                    <a:pt x="65" y="32"/>
                    <a:pt x="64" y="33"/>
                  </a:cubicBezTo>
                  <a:cubicBezTo>
                    <a:pt x="56" y="42"/>
                    <a:pt x="46" y="47"/>
                    <a:pt x="34" y="47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48" y="41"/>
                    <a:pt x="58" y="34"/>
                    <a:pt x="64" y="25"/>
                  </a:cubicBezTo>
                  <a:cubicBezTo>
                    <a:pt x="61" y="21"/>
                    <a:pt x="57" y="17"/>
                    <a:pt x="53" y="14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60" y="13"/>
                    <a:pt x="65" y="18"/>
                    <a:pt x="68" y="23"/>
                  </a:cubicBezTo>
                  <a:cubicBezTo>
                    <a:pt x="68" y="23"/>
                    <a:pt x="68" y="24"/>
                    <a:pt x="68" y="25"/>
                  </a:cubicBezTo>
                  <a:cubicBezTo>
                    <a:pt x="68" y="26"/>
                    <a:pt x="68" y="27"/>
                    <a:pt x="68" y="28"/>
                  </a:cubicBezTo>
                  <a:close/>
                  <a:moveTo>
                    <a:pt x="41" y="36"/>
                  </a:moveTo>
                  <a:cubicBezTo>
                    <a:pt x="51" y="17"/>
                    <a:pt x="51" y="17"/>
                    <a:pt x="51" y="17"/>
                  </a:cubicBezTo>
                  <a:cubicBezTo>
                    <a:pt x="51" y="18"/>
                    <a:pt x="51" y="19"/>
                    <a:pt x="51" y="20"/>
                  </a:cubicBezTo>
                  <a:cubicBezTo>
                    <a:pt x="51" y="27"/>
                    <a:pt x="47" y="34"/>
                    <a:pt x="41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8" name="Freeform 50"/>
            <p:cNvSpPr>
              <a:spLocks/>
            </p:cNvSpPr>
            <p:nvPr/>
          </p:nvSpPr>
          <p:spPr bwMode="auto">
            <a:xfrm>
              <a:off x="13486238" y="4285722"/>
              <a:ext cx="377545" cy="326177"/>
            </a:xfrm>
            <a:custGeom>
              <a:avLst/>
              <a:gdLst>
                <a:gd name="T0" fmla="*/ 2147483646 w 68"/>
                <a:gd name="T1" fmla="*/ 2147483646 h 59"/>
                <a:gd name="T2" fmla="*/ 2147483646 w 68"/>
                <a:gd name="T3" fmla="*/ 2147483646 h 59"/>
                <a:gd name="T4" fmla="*/ 2147483646 w 68"/>
                <a:gd name="T5" fmla="*/ 2147483646 h 59"/>
                <a:gd name="T6" fmla="*/ 2147483646 w 68"/>
                <a:gd name="T7" fmla="*/ 2147483646 h 59"/>
                <a:gd name="T8" fmla="*/ 2147483646 w 68"/>
                <a:gd name="T9" fmla="*/ 2147483646 h 59"/>
                <a:gd name="T10" fmla="*/ 2147483646 w 68"/>
                <a:gd name="T11" fmla="*/ 2147483646 h 59"/>
                <a:gd name="T12" fmla="*/ 2147483646 w 68"/>
                <a:gd name="T13" fmla="*/ 2147483646 h 59"/>
                <a:gd name="T14" fmla="*/ 2147483646 w 68"/>
                <a:gd name="T15" fmla="*/ 2147483646 h 59"/>
                <a:gd name="T16" fmla="*/ 2147483646 w 68"/>
                <a:gd name="T17" fmla="*/ 2147483646 h 59"/>
                <a:gd name="T18" fmla="*/ 2147483646 w 68"/>
                <a:gd name="T19" fmla="*/ 2147483646 h 59"/>
                <a:gd name="T20" fmla="*/ 2147483646 w 68"/>
                <a:gd name="T21" fmla="*/ 2147483646 h 59"/>
                <a:gd name="T22" fmla="*/ 2147483646 w 68"/>
                <a:gd name="T23" fmla="*/ 2147483646 h 59"/>
                <a:gd name="T24" fmla="*/ 0 w 68"/>
                <a:gd name="T25" fmla="*/ 2147483646 h 59"/>
                <a:gd name="T26" fmla="*/ 0 w 68"/>
                <a:gd name="T27" fmla="*/ 2147483646 h 59"/>
                <a:gd name="T28" fmla="*/ 2147483646 w 68"/>
                <a:gd name="T29" fmla="*/ 2147483646 h 59"/>
                <a:gd name="T30" fmla="*/ 2147483646 w 68"/>
                <a:gd name="T31" fmla="*/ 2147483646 h 59"/>
                <a:gd name="T32" fmla="*/ 2147483646 w 68"/>
                <a:gd name="T33" fmla="*/ 2147483646 h 59"/>
                <a:gd name="T34" fmla="*/ 2147483646 w 68"/>
                <a:gd name="T35" fmla="*/ 2147483646 h 59"/>
                <a:gd name="T36" fmla="*/ 2147483646 w 68"/>
                <a:gd name="T37" fmla="*/ 2147483646 h 59"/>
                <a:gd name="T38" fmla="*/ 2147483646 w 68"/>
                <a:gd name="T39" fmla="*/ 2147483646 h 59"/>
                <a:gd name="T40" fmla="*/ 2147483646 w 68"/>
                <a:gd name="T41" fmla="*/ 2147483646 h 59"/>
                <a:gd name="T42" fmla="*/ 2147483646 w 68"/>
                <a:gd name="T43" fmla="*/ 2147483646 h 59"/>
                <a:gd name="T44" fmla="*/ 2147483646 w 68"/>
                <a:gd name="T45" fmla="*/ 2147483646 h 59"/>
                <a:gd name="T46" fmla="*/ 2147483646 w 68"/>
                <a:gd name="T47" fmla="*/ 2147483646 h 59"/>
                <a:gd name="T48" fmla="*/ 2147483646 w 68"/>
                <a:gd name="T49" fmla="*/ 2147483646 h 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8" h="59">
                  <a:moveTo>
                    <a:pt x="68" y="2"/>
                  </a:moveTo>
                  <a:cubicBezTo>
                    <a:pt x="68" y="58"/>
                    <a:pt x="68" y="58"/>
                    <a:pt x="68" y="58"/>
                  </a:cubicBezTo>
                  <a:cubicBezTo>
                    <a:pt x="68" y="59"/>
                    <a:pt x="68" y="59"/>
                    <a:pt x="67" y="58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1"/>
                    <a:pt x="39" y="31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8" y="5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8"/>
                    <a:pt x="9" y="59"/>
                    <a:pt x="8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0" y="58"/>
                    <a:pt x="0" y="5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39" y="0"/>
                    <a:pt x="39" y="2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0"/>
                    <a:pt x="68" y="0"/>
                    <a:pt x="68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29" name="Freeform 51"/>
            <p:cNvSpPr>
              <a:spLocks/>
            </p:cNvSpPr>
            <p:nvPr/>
          </p:nvSpPr>
          <p:spPr bwMode="auto">
            <a:xfrm>
              <a:off x="14284989" y="4339656"/>
              <a:ext cx="405796" cy="243992"/>
            </a:xfrm>
            <a:custGeom>
              <a:avLst/>
              <a:gdLst>
                <a:gd name="T0" fmla="*/ 2147483646 w 73"/>
                <a:gd name="T1" fmla="*/ 2147483646 h 44"/>
                <a:gd name="T2" fmla="*/ 2147483646 w 73"/>
                <a:gd name="T3" fmla="*/ 2147483646 h 44"/>
                <a:gd name="T4" fmla="*/ 2147483646 w 73"/>
                <a:gd name="T5" fmla="*/ 2147483646 h 44"/>
                <a:gd name="T6" fmla="*/ 2147483646 w 73"/>
                <a:gd name="T7" fmla="*/ 2147483646 h 44"/>
                <a:gd name="T8" fmla="*/ 2147483646 w 73"/>
                <a:gd name="T9" fmla="*/ 2147483646 h 44"/>
                <a:gd name="T10" fmla="*/ 2147483646 w 73"/>
                <a:gd name="T11" fmla="*/ 2147483646 h 44"/>
                <a:gd name="T12" fmla="*/ 2147483646 w 73"/>
                <a:gd name="T13" fmla="*/ 2147483646 h 44"/>
                <a:gd name="T14" fmla="*/ 2147483646 w 73"/>
                <a:gd name="T15" fmla="*/ 2147483646 h 44"/>
                <a:gd name="T16" fmla="*/ 2147483646 w 73"/>
                <a:gd name="T17" fmla="*/ 2147483646 h 44"/>
                <a:gd name="T18" fmla="*/ 2147483646 w 73"/>
                <a:gd name="T19" fmla="*/ 2147483646 h 44"/>
                <a:gd name="T20" fmla="*/ 2147483646 w 73"/>
                <a:gd name="T21" fmla="*/ 2147483646 h 44"/>
                <a:gd name="T22" fmla="*/ 2147483646 w 73"/>
                <a:gd name="T23" fmla="*/ 2147483646 h 44"/>
                <a:gd name="T24" fmla="*/ 2147483646 w 73"/>
                <a:gd name="T25" fmla="*/ 2147483646 h 44"/>
                <a:gd name="T26" fmla="*/ 2147483646 w 73"/>
                <a:gd name="T27" fmla="*/ 2147483646 h 44"/>
                <a:gd name="T28" fmla="*/ 2147483646 w 73"/>
                <a:gd name="T29" fmla="*/ 2147483646 h 44"/>
                <a:gd name="T30" fmla="*/ 2147483646 w 73"/>
                <a:gd name="T31" fmla="*/ 2147483646 h 44"/>
                <a:gd name="T32" fmla="*/ 2147483646 w 73"/>
                <a:gd name="T33" fmla="*/ 2147483646 h 44"/>
                <a:gd name="T34" fmla="*/ 2147483646 w 73"/>
                <a:gd name="T35" fmla="*/ 2147483646 h 44"/>
                <a:gd name="T36" fmla="*/ 2147483646 w 73"/>
                <a:gd name="T37" fmla="*/ 2147483646 h 44"/>
                <a:gd name="T38" fmla="*/ 2147483646 w 73"/>
                <a:gd name="T39" fmla="*/ 2147483646 h 44"/>
                <a:gd name="T40" fmla="*/ 2147483646 w 73"/>
                <a:gd name="T41" fmla="*/ 2147483646 h 44"/>
                <a:gd name="T42" fmla="*/ 2147483646 w 73"/>
                <a:gd name="T43" fmla="*/ 2147483646 h 44"/>
                <a:gd name="T44" fmla="*/ 2147483646 w 73"/>
                <a:gd name="T45" fmla="*/ 2147483646 h 44"/>
                <a:gd name="T46" fmla="*/ 0 w 73"/>
                <a:gd name="T47" fmla="*/ 2147483646 h 44"/>
                <a:gd name="T48" fmla="*/ 0 w 73"/>
                <a:gd name="T49" fmla="*/ 2147483646 h 44"/>
                <a:gd name="T50" fmla="*/ 2147483646 w 73"/>
                <a:gd name="T51" fmla="*/ 2147483646 h 44"/>
                <a:gd name="T52" fmla="*/ 2147483646 w 73"/>
                <a:gd name="T53" fmla="*/ 2147483646 h 44"/>
                <a:gd name="T54" fmla="*/ 2147483646 w 73"/>
                <a:gd name="T55" fmla="*/ 2147483646 h 44"/>
                <a:gd name="T56" fmla="*/ 2147483646 w 73"/>
                <a:gd name="T57" fmla="*/ 2147483646 h 44"/>
                <a:gd name="T58" fmla="*/ 2147483646 w 73"/>
                <a:gd name="T59" fmla="*/ 2147483646 h 44"/>
                <a:gd name="T60" fmla="*/ 2147483646 w 73"/>
                <a:gd name="T61" fmla="*/ 2147483646 h 44"/>
                <a:gd name="T62" fmla="*/ 2147483646 w 73"/>
                <a:gd name="T63" fmla="*/ 2147483646 h 44"/>
                <a:gd name="T64" fmla="*/ 2147483646 w 73"/>
                <a:gd name="T65" fmla="*/ 2147483646 h 44"/>
                <a:gd name="T66" fmla="*/ 2147483646 w 73"/>
                <a:gd name="T67" fmla="*/ 2147483646 h 44"/>
                <a:gd name="T68" fmla="*/ 2147483646 w 73"/>
                <a:gd name="T69" fmla="*/ 2147483646 h 44"/>
                <a:gd name="T70" fmla="*/ 2147483646 w 73"/>
                <a:gd name="T71" fmla="*/ 2147483646 h 44"/>
                <a:gd name="T72" fmla="*/ 2147483646 w 73"/>
                <a:gd name="T73" fmla="*/ 2147483646 h 44"/>
                <a:gd name="T74" fmla="*/ 2147483646 w 73"/>
                <a:gd name="T75" fmla="*/ 0 h 44"/>
                <a:gd name="T76" fmla="*/ 2147483646 w 73"/>
                <a:gd name="T77" fmla="*/ 0 h 44"/>
                <a:gd name="T78" fmla="*/ 2147483646 w 73"/>
                <a:gd name="T79" fmla="*/ 0 h 44"/>
                <a:gd name="T80" fmla="*/ 2147483646 w 73"/>
                <a:gd name="T81" fmla="*/ 0 h 44"/>
                <a:gd name="T82" fmla="*/ 2147483646 w 73"/>
                <a:gd name="T83" fmla="*/ 2147483646 h 44"/>
                <a:gd name="T84" fmla="*/ 2147483646 w 73"/>
                <a:gd name="T85" fmla="*/ 2147483646 h 44"/>
                <a:gd name="T86" fmla="*/ 2147483646 w 73"/>
                <a:gd name="T87" fmla="*/ 2147483646 h 44"/>
                <a:gd name="T88" fmla="*/ 2147483646 w 73"/>
                <a:gd name="T89" fmla="*/ 2147483646 h 44"/>
                <a:gd name="T90" fmla="*/ 2147483646 w 73"/>
                <a:gd name="T91" fmla="*/ 2147483646 h 44"/>
                <a:gd name="T92" fmla="*/ 2147483646 w 73"/>
                <a:gd name="T93" fmla="*/ 2147483646 h 44"/>
                <a:gd name="T94" fmla="*/ 2147483646 w 73"/>
                <a:gd name="T95" fmla="*/ 2147483646 h 44"/>
                <a:gd name="T96" fmla="*/ 2147483646 w 73"/>
                <a:gd name="T97" fmla="*/ 2147483646 h 44"/>
                <a:gd name="T98" fmla="*/ 2147483646 w 73"/>
                <a:gd name="T99" fmla="*/ 2147483646 h 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3" h="44">
                  <a:moveTo>
                    <a:pt x="62" y="26"/>
                  </a:moveTo>
                  <a:cubicBezTo>
                    <a:pt x="49" y="27"/>
                    <a:pt x="49" y="27"/>
                    <a:pt x="49" y="27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2" y="43"/>
                    <a:pt x="32" y="43"/>
                  </a:cubicBezTo>
                  <a:cubicBezTo>
                    <a:pt x="32" y="44"/>
                    <a:pt x="31" y="44"/>
                    <a:pt x="30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1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73" y="21"/>
                    <a:pt x="73" y="22"/>
                    <a:pt x="73" y="22"/>
                  </a:cubicBezTo>
                  <a:cubicBezTo>
                    <a:pt x="73" y="22"/>
                    <a:pt x="73" y="23"/>
                    <a:pt x="62" y="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0" name="Freeform 52"/>
            <p:cNvSpPr>
              <a:spLocks noEditPoints="1"/>
            </p:cNvSpPr>
            <p:nvPr/>
          </p:nvSpPr>
          <p:spPr bwMode="auto">
            <a:xfrm>
              <a:off x="15083739" y="4262607"/>
              <a:ext cx="323609" cy="377545"/>
            </a:xfrm>
            <a:custGeom>
              <a:avLst/>
              <a:gdLst>
                <a:gd name="T0" fmla="*/ 2147483646 w 58"/>
                <a:gd name="T1" fmla="*/ 2147483646 h 68"/>
                <a:gd name="T2" fmla="*/ 2147483646 w 58"/>
                <a:gd name="T3" fmla="*/ 2147483646 h 68"/>
                <a:gd name="T4" fmla="*/ 2147483646 w 58"/>
                <a:gd name="T5" fmla="*/ 2147483646 h 68"/>
                <a:gd name="T6" fmla="*/ 2147483646 w 58"/>
                <a:gd name="T7" fmla="*/ 2147483646 h 68"/>
                <a:gd name="T8" fmla="*/ 0 w 58"/>
                <a:gd name="T9" fmla="*/ 2147483646 h 68"/>
                <a:gd name="T10" fmla="*/ 0 w 58"/>
                <a:gd name="T11" fmla="*/ 2147483646 h 68"/>
                <a:gd name="T12" fmla="*/ 2147483646 w 58"/>
                <a:gd name="T13" fmla="*/ 0 h 68"/>
                <a:gd name="T14" fmla="*/ 2147483646 w 58"/>
                <a:gd name="T15" fmla="*/ 0 h 68"/>
                <a:gd name="T16" fmla="*/ 2147483646 w 58"/>
                <a:gd name="T17" fmla="*/ 2147483646 h 68"/>
                <a:gd name="T18" fmla="*/ 2147483646 w 58"/>
                <a:gd name="T19" fmla="*/ 2147483646 h 68"/>
                <a:gd name="T20" fmla="*/ 2147483646 w 58"/>
                <a:gd name="T21" fmla="*/ 2147483646 h 68"/>
                <a:gd name="T22" fmla="*/ 2147483646 w 58"/>
                <a:gd name="T23" fmla="*/ 2147483646 h 68"/>
                <a:gd name="T24" fmla="*/ 2147483646 w 58"/>
                <a:gd name="T25" fmla="*/ 2147483646 h 68"/>
                <a:gd name="T26" fmla="*/ 2147483646 w 58"/>
                <a:gd name="T27" fmla="*/ 2147483646 h 68"/>
                <a:gd name="T28" fmla="*/ 2147483646 w 58"/>
                <a:gd name="T29" fmla="*/ 2147483646 h 68"/>
                <a:gd name="T30" fmla="*/ 2147483646 w 58"/>
                <a:gd name="T31" fmla="*/ 2147483646 h 68"/>
                <a:gd name="T32" fmla="*/ 2147483646 w 58"/>
                <a:gd name="T33" fmla="*/ 2147483646 h 68"/>
                <a:gd name="T34" fmla="*/ 2147483646 w 58"/>
                <a:gd name="T35" fmla="*/ 2147483646 h 68"/>
                <a:gd name="T36" fmla="*/ 2147483646 w 58"/>
                <a:gd name="T37" fmla="*/ 2147483646 h 68"/>
                <a:gd name="T38" fmla="*/ 2147483646 w 58"/>
                <a:gd name="T39" fmla="*/ 2147483646 h 68"/>
                <a:gd name="T40" fmla="*/ 2147483646 w 58"/>
                <a:gd name="T41" fmla="*/ 2147483646 h 68"/>
                <a:gd name="T42" fmla="*/ 2147483646 w 58"/>
                <a:gd name="T43" fmla="*/ 2147483646 h 68"/>
                <a:gd name="T44" fmla="*/ 2147483646 w 58"/>
                <a:gd name="T45" fmla="*/ 2147483646 h 68"/>
                <a:gd name="T46" fmla="*/ 2147483646 w 58"/>
                <a:gd name="T47" fmla="*/ 2147483646 h 68"/>
                <a:gd name="T48" fmla="*/ 2147483646 w 58"/>
                <a:gd name="T49" fmla="*/ 2147483646 h 68"/>
                <a:gd name="T50" fmla="*/ 2147483646 w 58"/>
                <a:gd name="T51" fmla="*/ 2147483646 h 68"/>
                <a:gd name="T52" fmla="*/ 2147483646 w 58"/>
                <a:gd name="T53" fmla="*/ 2147483646 h 68"/>
                <a:gd name="T54" fmla="*/ 2147483646 w 58"/>
                <a:gd name="T55" fmla="*/ 2147483646 h 68"/>
                <a:gd name="T56" fmla="*/ 2147483646 w 58"/>
                <a:gd name="T57" fmla="*/ 2147483646 h 68"/>
                <a:gd name="T58" fmla="*/ 2147483646 w 58"/>
                <a:gd name="T59" fmla="*/ 2147483646 h 68"/>
                <a:gd name="T60" fmla="*/ 2147483646 w 58"/>
                <a:gd name="T61" fmla="*/ 2147483646 h 68"/>
                <a:gd name="T62" fmla="*/ 2147483646 w 58"/>
                <a:gd name="T63" fmla="*/ 2147483646 h 68"/>
                <a:gd name="T64" fmla="*/ 2147483646 w 58"/>
                <a:gd name="T65" fmla="*/ 2147483646 h 68"/>
                <a:gd name="T66" fmla="*/ 2147483646 w 58"/>
                <a:gd name="T67" fmla="*/ 2147483646 h 68"/>
                <a:gd name="T68" fmla="*/ 2147483646 w 58"/>
                <a:gd name="T69" fmla="*/ 2147483646 h 68"/>
                <a:gd name="T70" fmla="*/ 2147483646 w 58"/>
                <a:gd name="T71" fmla="*/ 2147483646 h 68"/>
                <a:gd name="T72" fmla="*/ 2147483646 w 58"/>
                <a:gd name="T73" fmla="*/ 2147483646 h 68"/>
                <a:gd name="T74" fmla="*/ 2147483646 w 58"/>
                <a:gd name="T75" fmla="*/ 2147483646 h 68"/>
                <a:gd name="T76" fmla="*/ 2147483646 w 58"/>
                <a:gd name="T77" fmla="*/ 2147483646 h 68"/>
                <a:gd name="T78" fmla="*/ 2147483646 w 58"/>
                <a:gd name="T79" fmla="*/ 2147483646 h 68"/>
                <a:gd name="T80" fmla="*/ 2147483646 w 58"/>
                <a:gd name="T81" fmla="*/ 2147483646 h 68"/>
                <a:gd name="T82" fmla="*/ 2147483646 w 58"/>
                <a:gd name="T83" fmla="*/ 2147483646 h 68"/>
                <a:gd name="T84" fmla="*/ 2147483646 w 58"/>
                <a:gd name="T85" fmla="*/ 2147483646 h 68"/>
                <a:gd name="T86" fmla="*/ 2147483646 w 58"/>
                <a:gd name="T87" fmla="*/ 2147483646 h 68"/>
                <a:gd name="T88" fmla="*/ 2147483646 w 58"/>
                <a:gd name="T89" fmla="*/ 2147483646 h 68"/>
                <a:gd name="T90" fmla="*/ 2147483646 w 58"/>
                <a:gd name="T91" fmla="*/ 2147483646 h 68"/>
                <a:gd name="T92" fmla="*/ 2147483646 w 58"/>
                <a:gd name="T93" fmla="*/ 2147483646 h 68"/>
                <a:gd name="T94" fmla="*/ 2147483646 w 58"/>
                <a:gd name="T95" fmla="*/ 2147483646 h 68"/>
                <a:gd name="T96" fmla="*/ 2147483646 w 58"/>
                <a:gd name="T97" fmla="*/ 2147483646 h 68"/>
                <a:gd name="T98" fmla="*/ 2147483646 w 58"/>
                <a:gd name="T99" fmla="*/ 2147483646 h 68"/>
                <a:gd name="T100" fmla="*/ 2147483646 w 58"/>
                <a:gd name="T101" fmla="*/ 2147483646 h 68"/>
                <a:gd name="T102" fmla="*/ 2147483646 w 58"/>
                <a:gd name="T103" fmla="*/ 2147483646 h 68"/>
                <a:gd name="T104" fmla="*/ 2147483646 w 58"/>
                <a:gd name="T105" fmla="*/ 2147483646 h 68"/>
                <a:gd name="T106" fmla="*/ 2147483646 w 58"/>
                <a:gd name="T107" fmla="*/ 2147483646 h 68"/>
                <a:gd name="T108" fmla="*/ 2147483646 w 58"/>
                <a:gd name="T109" fmla="*/ 2147483646 h 68"/>
                <a:gd name="T110" fmla="*/ 2147483646 w 58"/>
                <a:gd name="T111" fmla="*/ 2147483646 h 68"/>
                <a:gd name="T112" fmla="*/ 2147483646 w 58"/>
                <a:gd name="T113" fmla="*/ 2147483646 h 68"/>
                <a:gd name="T114" fmla="*/ 2147483646 w 58"/>
                <a:gd name="T115" fmla="*/ 2147483646 h 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8" h="68">
                  <a:moveTo>
                    <a:pt x="58" y="20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6" y="68"/>
                    <a:pt x="5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2" y="1"/>
                    <a:pt x="44" y="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6"/>
                    <a:pt x="58" y="18"/>
                    <a:pt x="58" y="20"/>
                  </a:cubicBezTo>
                  <a:close/>
                  <a:moveTo>
                    <a:pt x="53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5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3" y="63"/>
                    <a:pt x="53" y="63"/>
                    <a:pt x="53" y="63"/>
                  </a:cubicBezTo>
                  <a:lnTo>
                    <a:pt x="53" y="24"/>
                  </a:lnTo>
                  <a:close/>
                  <a:moveTo>
                    <a:pt x="20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1"/>
                    <a:pt x="9" y="4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9" y="28"/>
                    <a:pt x="20" y="29"/>
                  </a:cubicBezTo>
                  <a:close/>
                  <a:moveTo>
                    <a:pt x="24" y="56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4"/>
                    <a:pt x="30" y="24"/>
                    <a:pt x="31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4" y="24"/>
                    <a:pt x="34" y="25"/>
                    <a:pt x="34" y="26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8"/>
                    <a:pt x="28" y="58"/>
                    <a:pt x="27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8"/>
                    <a:pt x="24" y="57"/>
                    <a:pt x="24" y="56"/>
                  </a:cubicBezTo>
                  <a:close/>
                  <a:moveTo>
                    <a:pt x="48" y="42"/>
                  </a:moveTo>
                  <a:cubicBezTo>
                    <a:pt x="40" y="53"/>
                    <a:pt x="40" y="53"/>
                    <a:pt x="40" y="53"/>
                  </a:cubicBezTo>
                  <a:cubicBezTo>
                    <a:pt x="39" y="54"/>
                    <a:pt x="39" y="54"/>
                    <a:pt x="38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1"/>
                    <a:pt x="36" y="5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1"/>
                    <a:pt x="36" y="30"/>
                    <a:pt x="36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8"/>
                    <a:pt x="39" y="28"/>
                    <a:pt x="40" y="29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41"/>
                    <a:pt x="49" y="41"/>
                    <a:pt x="48" y="42"/>
                  </a:cubicBezTo>
                  <a:close/>
                  <a:moveTo>
                    <a:pt x="39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39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1" name="Freeform 53"/>
            <p:cNvSpPr>
              <a:spLocks noEditPoints="1"/>
            </p:cNvSpPr>
            <p:nvPr/>
          </p:nvSpPr>
          <p:spPr bwMode="auto">
            <a:xfrm>
              <a:off x="15885057" y="4262607"/>
              <a:ext cx="326179" cy="377545"/>
            </a:xfrm>
            <a:custGeom>
              <a:avLst/>
              <a:gdLst>
                <a:gd name="T0" fmla="*/ 2147483646 w 59"/>
                <a:gd name="T1" fmla="*/ 2147483646 h 68"/>
                <a:gd name="T2" fmla="*/ 2147483646 w 59"/>
                <a:gd name="T3" fmla="*/ 2147483646 h 68"/>
                <a:gd name="T4" fmla="*/ 2147483646 w 59"/>
                <a:gd name="T5" fmla="*/ 2147483646 h 68"/>
                <a:gd name="T6" fmla="*/ 2147483646 w 59"/>
                <a:gd name="T7" fmla="*/ 2147483646 h 68"/>
                <a:gd name="T8" fmla="*/ 0 w 59"/>
                <a:gd name="T9" fmla="*/ 2147483646 h 68"/>
                <a:gd name="T10" fmla="*/ 0 w 59"/>
                <a:gd name="T11" fmla="*/ 2147483646 h 68"/>
                <a:gd name="T12" fmla="*/ 2147483646 w 59"/>
                <a:gd name="T13" fmla="*/ 0 h 68"/>
                <a:gd name="T14" fmla="*/ 2147483646 w 59"/>
                <a:gd name="T15" fmla="*/ 0 h 68"/>
                <a:gd name="T16" fmla="*/ 2147483646 w 59"/>
                <a:gd name="T17" fmla="*/ 2147483646 h 68"/>
                <a:gd name="T18" fmla="*/ 2147483646 w 59"/>
                <a:gd name="T19" fmla="*/ 2147483646 h 68"/>
                <a:gd name="T20" fmla="*/ 2147483646 w 59"/>
                <a:gd name="T21" fmla="*/ 2147483646 h 68"/>
                <a:gd name="T22" fmla="*/ 2147483646 w 59"/>
                <a:gd name="T23" fmla="*/ 2147483646 h 68"/>
                <a:gd name="T24" fmla="*/ 2147483646 w 59"/>
                <a:gd name="T25" fmla="*/ 2147483646 h 68"/>
                <a:gd name="T26" fmla="*/ 2147483646 w 59"/>
                <a:gd name="T27" fmla="*/ 2147483646 h 68"/>
                <a:gd name="T28" fmla="*/ 2147483646 w 59"/>
                <a:gd name="T29" fmla="*/ 2147483646 h 68"/>
                <a:gd name="T30" fmla="*/ 2147483646 w 59"/>
                <a:gd name="T31" fmla="*/ 2147483646 h 68"/>
                <a:gd name="T32" fmla="*/ 2147483646 w 59"/>
                <a:gd name="T33" fmla="*/ 2147483646 h 68"/>
                <a:gd name="T34" fmla="*/ 2147483646 w 59"/>
                <a:gd name="T35" fmla="*/ 2147483646 h 68"/>
                <a:gd name="T36" fmla="*/ 2147483646 w 59"/>
                <a:gd name="T37" fmla="*/ 2147483646 h 68"/>
                <a:gd name="T38" fmla="*/ 2147483646 w 59"/>
                <a:gd name="T39" fmla="*/ 2147483646 h 68"/>
                <a:gd name="T40" fmla="*/ 2147483646 w 59"/>
                <a:gd name="T41" fmla="*/ 2147483646 h 68"/>
                <a:gd name="T42" fmla="*/ 2147483646 w 59"/>
                <a:gd name="T43" fmla="*/ 2147483646 h 68"/>
                <a:gd name="T44" fmla="*/ 2147483646 w 59"/>
                <a:gd name="T45" fmla="*/ 2147483646 h 68"/>
                <a:gd name="T46" fmla="*/ 2147483646 w 59"/>
                <a:gd name="T47" fmla="*/ 2147483646 h 68"/>
                <a:gd name="T48" fmla="*/ 2147483646 w 59"/>
                <a:gd name="T49" fmla="*/ 2147483646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68">
                  <a:moveTo>
                    <a:pt x="59" y="20"/>
                  </a:moveTo>
                  <a:cubicBezTo>
                    <a:pt x="59" y="64"/>
                    <a:pt x="59" y="64"/>
                    <a:pt x="59" y="64"/>
                  </a:cubicBezTo>
                  <a:cubicBezTo>
                    <a:pt x="59" y="66"/>
                    <a:pt x="57" y="68"/>
                    <a:pt x="55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2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3" y="1"/>
                    <a:pt x="44" y="2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8" y="16"/>
                    <a:pt x="59" y="18"/>
                    <a:pt x="59" y="20"/>
                  </a:cubicBezTo>
                  <a:close/>
                  <a:moveTo>
                    <a:pt x="54" y="24"/>
                  </a:moveTo>
                  <a:cubicBezTo>
                    <a:pt x="38" y="24"/>
                    <a:pt x="38" y="24"/>
                    <a:pt x="38" y="24"/>
                  </a:cubicBezTo>
                  <a:cubicBezTo>
                    <a:pt x="36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4" y="63"/>
                    <a:pt x="54" y="63"/>
                    <a:pt x="54" y="63"/>
                  </a:cubicBezTo>
                  <a:lnTo>
                    <a:pt x="54" y="24"/>
                  </a:lnTo>
                  <a:close/>
                  <a:moveTo>
                    <a:pt x="39" y="19"/>
                  </a:moveTo>
                  <a:cubicBezTo>
                    <a:pt x="54" y="19"/>
                    <a:pt x="54" y="19"/>
                    <a:pt x="54" y="19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0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2" name="Freeform 54"/>
            <p:cNvSpPr>
              <a:spLocks noEditPoints="1"/>
            </p:cNvSpPr>
            <p:nvPr/>
          </p:nvSpPr>
          <p:spPr bwMode="auto">
            <a:xfrm>
              <a:off x="16683808" y="4262607"/>
              <a:ext cx="321040" cy="377545"/>
            </a:xfrm>
            <a:custGeom>
              <a:avLst/>
              <a:gdLst>
                <a:gd name="T0" fmla="*/ 2147483646 w 58"/>
                <a:gd name="T1" fmla="*/ 2147483646 h 68"/>
                <a:gd name="T2" fmla="*/ 2147483646 w 58"/>
                <a:gd name="T3" fmla="*/ 2147483646 h 68"/>
                <a:gd name="T4" fmla="*/ 2147483646 w 58"/>
                <a:gd name="T5" fmla="*/ 2147483646 h 68"/>
                <a:gd name="T6" fmla="*/ 2147483646 w 58"/>
                <a:gd name="T7" fmla="*/ 2147483646 h 68"/>
                <a:gd name="T8" fmla="*/ 0 w 58"/>
                <a:gd name="T9" fmla="*/ 2147483646 h 68"/>
                <a:gd name="T10" fmla="*/ 0 w 58"/>
                <a:gd name="T11" fmla="*/ 2147483646 h 68"/>
                <a:gd name="T12" fmla="*/ 2147483646 w 58"/>
                <a:gd name="T13" fmla="*/ 0 h 68"/>
                <a:gd name="T14" fmla="*/ 2147483646 w 58"/>
                <a:gd name="T15" fmla="*/ 0 h 68"/>
                <a:gd name="T16" fmla="*/ 2147483646 w 58"/>
                <a:gd name="T17" fmla="*/ 2147483646 h 68"/>
                <a:gd name="T18" fmla="*/ 2147483646 w 58"/>
                <a:gd name="T19" fmla="*/ 2147483646 h 68"/>
                <a:gd name="T20" fmla="*/ 2147483646 w 58"/>
                <a:gd name="T21" fmla="*/ 2147483646 h 68"/>
                <a:gd name="T22" fmla="*/ 2147483646 w 58"/>
                <a:gd name="T23" fmla="*/ 2147483646 h 68"/>
                <a:gd name="T24" fmla="*/ 2147483646 w 58"/>
                <a:gd name="T25" fmla="*/ 2147483646 h 68"/>
                <a:gd name="T26" fmla="*/ 2147483646 w 58"/>
                <a:gd name="T27" fmla="*/ 2147483646 h 68"/>
                <a:gd name="T28" fmla="*/ 2147483646 w 58"/>
                <a:gd name="T29" fmla="*/ 2147483646 h 68"/>
                <a:gd name="T30" fmla="*/ 2147483646 w 58"/>
                <a:gd name="T31" fmla="*/ 2147483646 h 68"/>
                <a:gd name="T32" fmla="*/ 2147483646 w 58"/>
                <a:gd name="T33" fmla="*/ 2147483646 h 68"/>
                <a:gd name="T34" fmla="*/ 2147483646 w 58"/>
                <a:gd name="T35" fmla="*/ 2147483646 h 68"/>
                <a:gd name="T36" fmla="*/ 2147483646 w 58"/>
                <a:gd name="T37" fmla="*/ 2147483646 h 68"/>
                <a:gd name="T38" fmla="*/ 2147483646 w 58"/>
                <a:gd name="T39" fmla="*/ 2147483646 h 68"/>
                <a:gd name="T40" fmla="*/ 2147483646 w 58"/>
                <a:gd name="T41" fmla="*/ 2147483646 h 68"/>
                <a:gd name="T42" fmla="*/ 2147483646 w 58"/>
                <a:gd name="T43" fmla="*/ 2147483646 h 68"/>
                <a:gd name="T44" fmla="*/ 2147483646 w 58"/>
                <a:gd name="T45" fmla="*/ 2147483646 h 68"/>
                <a:gd name="T46" fmla="*/ 2147483646 w 58"/>
                <a:gd name="T47" fmla="*/ 2147483646 h 68"/>
                <a:gd name="T48" fmla="*/ 2147483646 w 58"/>
                <a:gd name="T49" fmla="*/ 2147483646 h 68"/>
                <a:gd name="T50" fmla="*/ 2147483646 w 58"/>
                <a:gd name="T51" fmla="*/ 2147483646 h 68"/>
                <a:gd name="T52" fmla="*/ 2147483646 w 58"/>
                <a:gd name="T53" fmla="*/ 2147483646 h 68"/>
                <a:gd name="T54" fmla="*/ 2147483646 w 58"/>
                <a:gd name="T55" fmla="*/ 2147483646 h 68"/>
                <a:gd name="T56" fmla="*/ 2147483646 w 58"/>
                <a:gd name="T57" fmla="*/ 2147483646 h 68"/>
                <a:gd name="T58" fmla="*/ 2147483646 w 58"/>
                <a:gd name="T59" fmla="*/ 2147483646 h 68"/>
                <a:gd name="T60" fmla="*/ 2147483646 w 58"/>
                <a:gd name="T61" fmla="*/ 2147483646 h 68"/>
                <a:gd name="T62" fmla="*/ 2147483646 w 58"/>
                <a:gd name="T63" fmla="*/ 2147483646 h 68"/>
                <a:gd name="T64" fmla="*/ 2147483646 w 58"/>
                <a:gd name="T65" fmla="*/ 2147483646 h 68"/>
                <a:gd name="T66" fmla="*/ 2147483646 w 58"/>
                <a:gd name="T67" fmla="*/ 2147483646 h 68"/>
                <a:gd name="T68" fmla="*/ 2147483646 w 58"/>
                <a:gd name="T69" fmla="*/ 2147483646 h 68"/>
                <a:gd name="T70" fmla="*/ 2147483646 w 58"/>
                <a:gd name="T71" fmla="*/ 2147483646 h 68"/>
                <a:gd name="T72" fmla="*/ 2147483646 w 58"/>
                <a:gd name="T73" fmla="*/ 2147483646 h 68"/>
                <a:gd name="T74" fmla="*/ 2147483646 w 58"/>
                <a:gd name="T75" fmla="*/ 2147483646 h 68"/>
                <a:gd name="T76" fmla="*/ 2147483646 w 58"/>
                <a:gd name="T77" fmla="*/ 2147483646 h 68"/>
                <a:gd name="T78" fmla="*/ 2147483646 w 58"/>
                <a:gd name="T79" fmla="*/ 2147483646 h 68"/>
                <a:gd name="T80" fmla="*/ 2147483646 w 58"/>
                <a:gd name="T81" fmla="*/ 2147483646 h 68"/>
                <a:gd name="T82" fmla="*/ 2147483646 w 58"/>
                <a:gd name="T83" fmla="*/ 2147483646 h 68"/>
                <a:gd name="T84" fmla="*/ 2147483646 w 58"/>
                <a:gd name="T85" fmla="*/ 2147483646 h 68"/>
                <a:gd name="T86" fmla="*/ 2147483646 w 58"/>
                <a:gd name="T87" fmla="*/ 2147483646 h 68"/>
                <a:gd name="T88" fmla="*/ 2147483646 w 58"/>
                <a:gd name="T89" fmla="*/ 2147483646 h 68"/>
                <a:gd name="T90" fmla="*/ 2147483646 w 58"/>
                <a:gd name="T91" fmla="*/ 2147483646 h 68"/>
                <a:gd name="T92" fmla="*/ 2147483646 w 58"/>
                <a:gd name="T93" fmla="*/ 2147483646 h 68"/>
                <a:gd name="T94" fmla="*/ 2147483646 w 58"/>
                <a:gd name="T95" fmla="*/ 2147483646 h 68"/>
                <a:gd name="T96" fmla="*/ 2147483646 w 58"/>
                <a:gd name="T97" fmla="*/ 2147483646 h 6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" h="68">
                  <a:moveTo>
                    <a:pt x="58" y="20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6" y="68"/>
                    <a:pt x="5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2" y="1"/>
                    <a:pt x="44" y="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6"/>
                    <a:pt x="58" y="18"/>
                    <a:pt x="58" y="20"/>
                  </a:cubicBezTo>
                  <a:close/>
                  <a:moveTo>
                    <a:pt x="53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5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3" y="63"/>
                    <a:pt x="53" y="63"/>
                    <a:pt x="53" y="63"/>
                  </a:cubicBezTo>
                  <a:lnTo>
                    <a:pt x="53" y="24"/>
                  </a:lnTo>
                  <a:close/>
                  <a:moveTo>
                    <a:pt x="16" y="58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1" y="48"/>
                    <a:pt x="33" y="48"/>
                    <a:pt x="34" y="47"/>
                  </a:cubicBezTo>
                  <a:cubicBezTo>
                    <a:pt x="38" y="46"/>
                    <a:pt x="40" y="42"/>
                    <a:pt x="40" y="38"/>
                  </a:cubicBezTo>
                  <a:cubicBezTo>
                    <a:pt x="40" y="34"/>
                    <a:pt x="38" y="31"/>
                    <a:pt x="34" y="30"/>
                  </a:cubicBezTo>
                  <a:cubicBezTo>
                    <a:pt x="33" y="29"/>
                    <a:pt x="31" y="29"/>
                    <a:pt x="30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6" y="54"/>
                    <a:pt x="16" y="54"/>
                    <a:pt x="16" y="54"/>
                  </a:cubicBezTo>
                  <a:lnTo>
                    <a:pt x="16" y="58"/>
                  </a:lnTo>
                  <a:close/>
                  <a:moveTo>
                    <a:pt x="24" y="43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1" y="33"/>
                    <a:pt x="32" y="34"/>
                  </a:cubicBezTo>
                  <a:cubicBezTo>
                    <a:pt x="34" y="35"/>
                    <a:pt x="34" y="36"/>
                    <a:pt x="34" y="38"/>
                  </a:cubicBezTo>
                  <a:cubicBezTo>
                    <a:pt x="34" y="40"/>
                    <a:pt x="34" y="42"/>
                    <a:pt x="32" y="43"/>
                  </a:cubicBezTo>
                  <a:cubicBezTo>
                    <a:pt x="31" y="43"/>
                    <a:pt x="30" y="43"/>
                    <a:pt x="29" y="43"/>
                  </a:cubicBezTo>
                  <a:lnTo>
                    <a:pt x="24" y="43"/>
                  </a:lnTo>
                  <a:close/>
                  <a:moveTo>
                    <a:pt x="39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39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3" name="Freeform 55"/>
            <p:cNvSpPr>
              <a:spLocks noEditPoints="1"/>
            </p:cNvSpPr>
            <p:nvPr/>
          </p:nvSpPr>
          <p:spPr bwMode="auto">
            <a:xfrm>
              <a:off x="17482557" y="4262607"/>
              <a:ext cx="323609" cy="377545"/>
            </a:xfrm>
            <a:custGeom>
              <a:avLst/>
              <a:gdLst>
                <a:gd name="T0" fmla="*/ 2147483646 w 58"/>
                <a:gd name="T1" fmla="*/ 2147483646 h 68"/>
                <a:gd name="T2" fmla="*/ 2147483646 w 58"/>
                <a:gd name="T3" fmla="*/ 2147483646 h 68"/>
                <a:gd name="T4" fmla="*/ 2147483646 w 58"/>
                <a:gd name="T5" fmla="*/ 2147483646 h 68"/>
                <a:gd name="T6" fmla="*/ 2147483646 w 58"/>
                <a:gd name="T7" fmla="*/ 2147483646 h 68"/>
                <a:gd name="T8" fmla="*/ 0 w 58"/>
                <a:gd name="T9" fmla="*/ 2147483646 h 68"/>
                <a:gd name="T10" fmla="*/ 0 w 58"/>
                <a:gd name="T11" fmla="*/ 2147483646 h 68"/>
                <a:gd name="T12" fmla="*/ 2147483646 w 58"/>
                <a:gd name="T13" fmla="*/ 0 h 68"/>
                <a:gd name="T14" fmla="*/ 2147483646 w 58"/>
                <a:gd name="T15" fmla="*/ 0 h 68"/>
                <a:gd name="T16" fmla="*/ 2147483646 w 58"/>
                <a:gd name="T17" fmla="*/ 2147483646 h 68"/>
                <a:gd name="T18" fmla="*/ 2147483646 w 58"/>
                <a:gd name="T19" fmla="*/ 2147483646 h 68"/>
                <a:gd name="T20" fmla="*/ 2147483646 w 58"/>
                <a:gd name="T21" fmla="*/ 2147483646 h 68"/>
                <a:gd name="T22" fmla="*/ 2147483646 w 58"/>
                <a:gd name="T23" fmla="*/ 2147483646 h 68"/>
                <a:gd name="T24" fmla="*/ 2147483646 w 58"/>
                <a:gd name="T25" fmla="*/ 2147483646 h 68"/>
                <a:gd name="T26" fmla="*/ 2147483646 w 58"/>
                <a:gd name="T27" fmla="*/ 2147483646 h 68"/>
                <a:gd name="T28" fmla="*/ 2147483646 w 58"/>
                <a:gd name="T29" fmla="*/ 2147483646 h 68"/>
                <a:gd name="T30" fmla="*/ 2147483646 w 58"/>
                <a:gd name="T31" fmla="*/ 2147483646 h 68"/>
                <a:gd name="T32" fmla="*/ 2147483646 w 58"/>
                <a:gd name="T33" fmla="*/ 2147483646 h 68"/>
                <a:gd name="T34" fmla="*/ 2147483646 w 58"/>
                <a:gd name="T35" fmla="*/ 2147483646 h 68"/>
                <a:gd name="T36" fmla="*/ 2147483646 w 58"/>
                <a:gd name="T37" fmla="*/ 2147483646 h 68"/>
                <a:gd name="T38" fmla="*/ 2147483646 w 58"/>
                <a:gd name="T39" fmla="*/ 2147483646 h 68"/>
                <a:gd name="T40" fmla="*/ 2147483646 w 58"/>
                <a:gd name="T41" fmla="*/ 2147483646 h 68"/>
                <a:gd name="T42" fmla="*/ 2147483646 w 58"/>
                <a:gd name="T43" fmla="*/ 2147483646 h 68"/>
                <a:gd name="T44" fmla="*/ 2147483646 w 58"/>
                <a:gd name="T45" fmla="*/ 2147483646 h 68"/>
                <a:gd name="T46" fmla="*/ 2147483646 w 58"/>
                <a:gd name="T47" fmla="*/ 2147483646 h 68"/>
                <a:gd name="T48" fmla="*/ 2147483646 w 58"/>
                <a:gd name="T49" fmla="*/ 2147483646 h 68"/>
                <a:gd name="T50" fmla="*/ 2147483646 w 58"/>
                <a:gd name="T51" fmla="*/ 2147483646 h 68"/>
                <a:gd name="T52" fmla="*/ 2147483646 w 58"/>
                <a:gd name="T53" fmla="*/ 2147483646 h 68"/>
                <a:gd name="T54" fmla="*/ 2147483646 w 58"/>
                <a:gd name="T55" fmla="*/ 2147483646 h 68"/>
                <a:gd name="T56" fmla="*/ 2147483646 w 58"/>
                <a:gd name="T57" fmla="*/ 2147483646 h 68"/>
                <a:gd name="T58" fmla="*/ 2147483646 w 58"/>
                <a:gd name="T59" fmla="*/ 2147483646 h 68"/>
                <a:gd name="T60" fmla="*/ 2147483646 w 58"/>
                <a:gd name="T61" fmla="*/ 2147483646 h 68"/>
                <a:gd name="T62" fmla="*/ 2147483646 w 58"/>
                <a:gd name="T63" fmla="*/ 2147483646 h 68"/>
                <a:gd name="T64" fmla="*/ 2147483646 w 58"/>
                <a:gd name="T65" fmla="*/ 2147483646 h 68"/>
                <a:gd name="T66" fmla="*/ 2147483646 w 58"/>
                <a:gd name="T67" fmla="*/ 2147483646 h 68"/>
                <a:gd name="T68" fmla="*/ 2147483646 w 58"/>
                <a:gd name="T69" fmla="*/ 2147483646 h 68"/>
                <a:gd name="T70" fmla="*/ 2147483646 w 58"/>
                <a:gd name="T71" fmla="*/ 2147483646 h 68"/>
                <a:gd name="T72" fmla="*/ 2147483646 w 58"/>
                <a:gd name="T73" fmla="*/ 2147483646 h 68"/>
                <a:gd name="T74" fmla="*/ 2147483646 w 58"/>
                <a:gd name="T75" fmla="*/ 2147483646 h 68"/>
                <a:gd name="T76" fmla="*/ 2147483646 w 58"/>
                <a:gd name="T77" fmla="*/ 2147483646 h 68"/>
                <a:gd name="T78" fmla="*/ 2147483646 w 58"/>
                <a:gd name="T79" fmla="*/ 2147483646 h 68"/>
                <a:gd name="T80" fmla="*/ 2147483646 w 58"/>
                <a:gd name="T81" fmla="*/ 2147483646 h 68"/>
                <a:gd name="T82" fmla="*/ 2147483646 w 58"/>
                <a:gd name="T83" fmla="*/ 2147483646 h 68"/>
                <a:gd name="T84" fmla="*/ 2147483646 w 58"/>
                <a:gd name="T85" fmla="*/ 2147483646 h 68"/>
                <a:gd name="T86" fmla="*/ 2147483646 w 58"/>
                <a:gd name="T87" fmla="*/ 2147483646 h 68"/>
                <a:gd name="T88" fmla="*/ 2147483646 w 58"/>
                <a:gd name="T89" fmla="*/ 2147483646 h 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8" h="68">
                  <a:moveTo>
                    <a:pt x="58" y="20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6" y="68"/>
                    <a:pt x="5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2" y="1"/>
                    <a:pt x="44" y="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6"/>
                    <a:pt x="58" y="18"/>
                    <a:pt x="58" y="20"/>
                  </a:cubicBezTo>
                  <a:close/>
                  <a:moveTo>
                    <a:pt x="53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5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3" y="63"/>
                    <a:pt x="53" y="63"/>
                    <a:pt x="53" y="63"/>
                  </a:cubicBezTo>
                  <a:lnTo>
                    <a:pt x="53" y="24"/>
                  </a:lnTo>
                  <a:close/>
                  <a:moveTo>
                    <a:pt x="34" y="34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51"/>
                    <a:pt x="32" y="53"/>
                    <a:pt x="29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2" y="53"/>
                    <a:pt x="9" y="51"/>
                    <a:pt x="9" y="48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1"/>
                    <a:pt x="12" y="29"/>
                    <a:pt x="14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2" y="29"/>
                    <a:pt x="34" y="31"/>
                    <a:pt x="34" y="34"/>
                  </a:cubicBezTo>
                  <a:close/>
                  <a:moveTo>
                    <a:pt x="48" y="30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3"/>
                    <a:pt x="48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6" y="53"/>
                    <a:pt x="46" y="5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9"/>
                    <a:pt x="47" y="29"/>
                    <a:pt x="48" y="29"/>
                  </a:cubicBezTo>
                  <a:cubicBezTo>
                    <a:pt x="48" y="29"/>
                    <a:pt x="48" y="30"/>
                    <a:pt x="48" y="30"/>
                  </a:cubicBezTo>
                  <a:close/>
                  <a:moveTo>
                    <a:pt x="39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39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4" name="Freeform 56"/>
            <p:cNvSpPr>
              <a:spLocks noEditPoints="1"/>
            </p:cNvSpPr>
            <p:nvPr/>
          </p:nvSpPr>
          <p:spPr bwMode="auto">
            <a:xfrm>
              <a:off x="18283876" y="4290859"/>
              <a:ext cx="403228" cy="349293"/>
            </a:xfrm>
            <a:custGeom>
              <a:avLst/>
              <a:gdLst>
                <a:gd name="T0" fmla="*/ 2147483646 w 73"/>
                <a:gd name="T1" fmla="*/ 2147483646 h 63"/>
                <a:gd name="T2" fmla="*/ 0 w 73"/>
                <a:gd name="T3" fmla="*/ 2147483646 h 63"/>
                <a:gd name="T4" fmla="*/ 2147483646 w 73"/>
                <a:gd name="T5" fmla="*/ 0 h 63"/>
                <a:gd name="T6" fmla="*/ 2147483646 w 73"/>
                <a:gd name="T7" fmla="*/ 2147483646 h 63"/>
                <a:gd name="T8" fmla="*/ 2147483646 w 73"/>
                <a:gd name="T9" fmla="*/ 2147483646 h 63"/>
                <a:gd name="T10" fmla="*/ 2147483646 w 73"/>
                <a:gd name="T11" fmla="*/ 2147483646 h 63"/>
                <a:gd name="T12" fmla="*/ 2147483646 w 73"/>
                <a:gd name="T13" fmla="*/ 2147483646 h 63"/>
                <a:gd name="T14" fmla="*/ 2147483646 w 73"/>
                <a:gd name="T15" fmla="*/ 2147483646 h 63"/>
                <a:gd name="T16" fmla="*/ 2147483646 w 73"/>
                <a:gd name="T17" fmla="*/ 2147483646 h 63"/>
                <a:gd name="T18" fmla="*/ 2147483646 w 73"/>
                <a:gd name="T19" fmla="*/ 2147483646 h 63"/>
                <a:gd name="T20" fmla="*/ 2147483646 w 73"/>
                <a:gd name="T21" fmla="*/ 2147483646 h 63"/>
                <a:gd name="T22" fmla="*/ 2147483646 w 73"/>
                <a:gd name="T23" fmla="*/ 2147483646 h 63"/>
                <a:gd name="T24" fmla="*/ 2147483646 w 73"/>
                <a:gd name="T25" fmla="*/ 2147483646 h 63"/>
                <a:gd name="T26" fmla="*/ 2147483646 w 73"/>
                <a:gd name="T27" fmla="*/ 2147483646 h 63"/>
                <a:gd name="T28" fmla="*/ 2147483646 w 73"/>
                <a:gd name="T29" fmla="*/ 2147483646 h 63"/>
                <a:gd name="T30" fmla="*/ 2147483646 w 73"/>
                <a:gd name="T31" fmla="*/ 2147483646 h 63"/>
                <a:gd name="T32" fmla="*/ 2147483646 w 73"/>
                <a:gd name="T33" fmla="*/ 2147483646 h 63"/>
                <a:gd name="T34" fmla="*/ 2147483646 w 73"/>
                <a:gd name="T35" fmla="*/ 2147483646 h 63"/>
                <a:gd name="T36" fmla="*/ 2147483646 w 73"/>
                <a:gd name="T37" fmla="*/ 2147483646 h 63"/>
                <a:gd name="T38" fmla="*/ 2147483646 w 73"/>
                <a:gd name="T39" fmla="*/ 2147483646 h 63"/>
                <a:gd name="T40" fmla="*/ 2147483646 w 73"/>
                <a:gd name="T41" fmla="*/ 2147483646 h 63"/>
                <a:gd name="T42" fmla="*/ 2147483646 w 73"/>
                <a:gd name="T43" fmla="*/ 2147483646 h 63"/>
                <a:gd name="T44" fmla="*/ 2147483646 w 73"/>
                <a:gd name="T45" fmla="*/ 2147483646 h 63"/>
                <a:gd name="T46" fmla="*/ 2147483646 w 73"/>
                <a:gd name="T47" fmla="*/ 2147483646 h 63"/>
                <a:gd name="T48" fmla="*/ 2147483646 w 73"/>
                <a:gd name="T49" fmla="*/ 2147483646 h 63"/>
                <a:gd name="T50" fmla="*/ 2147483646 w 73"/>
                <a:gd name="T51" fmla="*/ 2147483646 h 63"/>
                <a:gd name="T52" fmla="*/ 2147483646 w 73"/>
                <a:gd name="T53" fmla="*/ 2147483646 h 63"/>
                <a:gd name="T54" fmla="*/ 2147483646 w 73"/>
                <a:gd name="T55" fmla="*/ 2147483646 h 63"/>
                <a:gd name="T56" fmla="*/ 2147483646 w 73"/>
                <a:gd name="T57" fmla="*/ 2147483646 h 63"/>
                <a:gd name="T58" fmla="*/ 2147483646 w 73"/>
                <a:gd name="T59" fmla="*/ 2147483646 h 63"/>
                <a:gd name="T60" fmla="*/ 2147483646 w 73"/>
                <a:gd name="T61" fmla="*/ 2147483646 h 63"/>
                <a:gd name="T62" fmla="*/ 2147483646 w 73"/>
                <a:gd name="T63" fmla="*/ 2147483646 h 63"/>
                <a:gd name="T64" fmla="*/ 2147483646 w 73"/>
                <a:gd name="T65" fmla="*/ 2147483646 h 63"/>
                <a:gd name="T66" fmla="*/ 2147483646 w 73"/>
                <a:gd name="T67" fmla="*/ 2147483646 h 63"/>
                <a:gd name="T68" fmla="*/ 2147483646 w 73"/>
                <a:gd name="T69" fmla="*/ 2147483646 h 63"/>
                <a:gd name="T70" fmla="*/ 2147483646 w 73"/>
                <a:gd name="T71" fmla="*/ 2147483646 h 63"/>
                <a:gd name="T72" fmla="*/ 2147483646 w 73"/>
                <a:gd name="T73" fmla="*/ 2147483646 h 63"/>
                <a:gd name="T74" fmla="*/ 2147483646 w 73"/>
                <a:gd name="T75" fmla="*/ 2147483646 h 63"/>
                <a:gd name="T76" fmla="*/ 2147483646 w 73"/>
                <a:gd name="T77" fmla="*/ 2147483646 h 63"/>
                <a:gd name="T78" fmla="*/ 2147483646 w 73"/>
                <a:gd name="T79" fmla="*/ 2147483646 h 63"/>
                <a:gd name="T80" fmla="*/ 2147483646 w 73"/>
                <a:gd name="T81" fmla="*/ 2147483646 h 63"/>
                <a:gd name="T82" fmla="*/ 2147483646 w 73"/>
                <a:gd name="T83" fmla="*/ 2147483646 h 63"/>
                <a:gd name="T84" fmla="*/ 2147483646 w 73"/>
                <a:gd name="T85" fmla="*/ 2147483646 h 63"/>
                <a:gd name="T86" fmla="*/ 2147483646 w 73"/>
                <a:gd name="T87" fmla="*/ 2147483646 h 63"/>
                <a:gd name="T88" fmla="*/ 2147483646 w 73"/>
                <a:gd name="T89" fmla="*/ 2147483646 h 63"/>
                <a:gd name="T90" fmla="*/ 2147483646 w 73"/>
                <a:gd name="T91" fmla="*/ 2147483646 h 63"/>
                <a:gd name="T92" fmla="*/ 2147483646 w 73"/>
                <a:gd name="T93" fmla="*/ 2147483646 h 63"/>
                <a:gd name="T94" fmla="*/ 2147483646 w 73"/>
                <a:gd name="T95" fmla="*/ 2147483646 h 63"/>
                <a:gd name="T96" fmla="*/ 2147483646 w 73"/>
                <a:gd name="T97" fmla="*/ 2147483646 h 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3" h="63">
                  <a:moveTo>
                    <a:pt x="73" y="57"/>
                  </a:moveTo>
                  <a:cubicBezTo>
                    <a:pt x="73" y="60"/>
                    <a:pt x="71" y="63"/>
                    <a:pt x="67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3" y="63"/>
                    <a:pt x="0" y="60"/>
                    <a:pt x="0" y="5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1" y="0"/>
                    <a:pt x="73" y="2"/>
                    <a:pt x="73" y="6"/>
                  </a:cubicBezTo>
                  <a:lnTo>
                    <a:pt x="73" y="57"/>
                  </a:lnTo>
                  <a:close/>
                  <a:moveTo>
                    <a:pt x="15" y="7"/>
                  </a:moveTo>
                  <a:cubicBezTo>
                    <a:pt x="15" y="6"/>
                    <a:pt x="14" y="4"/>
                    <a:pt x="13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6"/>
                    <a:pt x="5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6" y="14"/>
                    <a:pt x="8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5" y="13"/>
                    <a:pt x="15" y="12"/>
                  </a:cubicBezTo>
                  <a:lnTo>
                    <a:pt x="15" y="7"/>
                  </a:lnTo>
                  <a:close/>
                  <a:moveTo>
                    <a:pt x="15" y="21"/>
                  </a:moveTo>
                  <a:cubicBezTo>
                    <a:pt x="15" y="20"/>
                    <a:pt x="14" y="19"/>
                    <a:pt x="13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9"/>
                    <a:pt x="5" y="20"/>
                    <a:pt x="5" y="2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8"/>
                    <a:pt x="6" y="29"/>
                    <a:pt x="8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5" y="28"/>
                    <a:pt x="15" y="26"/>
                  </a:cubicBezTo>
                  <a:lnTo>
                    <a:pt x="15" y="21"/>
                  </a:lnTo>
                  <a:close/>
                  <a:moveTo>
                    <a:pt x="15" y="36"/>
                  </a:moveTo>
                  <a:cubicBezTo>
                    <a:pt x="15" y="35"/>
                    <a:pt x="14" y="34"/>
                    <a:pt x="13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4"/>
                    <a:pt x="5" y="35"/>
                    <a:pt x="5" y="36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2"/>
                    <a:pt x="6" y="43"/>
                    <a:pt x="8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3"/>
                    <a:pt x="15" y="42"/>
                    <a:pt x="15" y="41"/>
                  </a:cubicBezTo>
                  <a:lnTo>
                    <a:pt x="15" y="36"/>
                  </a:lnTo>
                  <a:close/>
                  <a:moveTo>
                    <a:pt x="15" y="51"/>
                  </a:moveTo>
                  <a:cubicBezTo>
                    <a:pt x="15" y="49"/>
                    <a:pt x="14" y="48"/>
                    <a:pt x="13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6" y="48"/>
                    <a:pt x="5" y="49"/>
                    <a:pt x="5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7"/>
                    <a:pt x="6" y="58"/>
                    <a:pt x="8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4" y="58"/>
                    <a:pt x="15" y="57"/>
                    <a:pt x="15" y="55"/>
                  </a:cubicBezTo>
                  <a:lnTo>
                    <a:pt x="15" y="51"/>
                  </a:lnTo>
                  <a:close/>
                  <a:moveTo>
                    <a:pt x="54" y="7"/>
                  </a:moveTo>
                  <a:cubicBezTo>
                    <a:pt x="54" y="6"/>
                    <a:pt x="53" y="4"/>
                    <a:pt x="5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0" y="6"/>
                    <a:pt x="20" y="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8"/>
                    <a:pt x="21" y="29"/>
                    <a:pt x="22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9"/>
                    <a:pt x="54" y="28"/>
                    <a:pt x="54" y="26"/>
                  </a:cubicBezTo>
                  <a:lnTo>
                    <a:pt x="54" y="7"/>
                  </a:lnTo>
                  <a:close/>
                  <a:moveTo>
                    <a:pt x="54" y="36"/>
                  </a:moveTo>
                  <a:cubicBezTo>
                    <a:pt x="54" y="35"/>
                    <a:pt x="53" y="34"/>
                    <a:pt x="51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1" y="34"/>
                    <a:pt x="20" y="35"/>
                    <a:pt x="20" y="36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7"/>
                    <a:pt x="21" y="58"/>
                    <a:pt x="22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3" y="58"/>
                    <a:pt x="54" y="57"/>
                    <a:pt x="54" y="55"/>
                  </a:cubicBezTo>
                  <a:lnTo>
                    <a:pt x="54" y="36"/>
                  </a:lnTo>
                  <a:close/>
                  <a:moveTo>
                    <a:pt x="68" y="7"/>
                  </a:moveTo>
                  <a:cubicBezTo>
                    <a:pt x="68" y="6"/>
                    <a:pt x="67" y="4"/>
                    <a:pt x="66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0" y="4"/>
                    <a:pt x="59" y="6"/>
                    <a:pt x="59" y="7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3"/>
                    <a:pt x="60" y="14"/>
                    <a:pt x="61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8" y="13"/>
                    <a:pt x="68" y="12"/>
                  </a:cubicBezTo>
                  <a:lnTo>
                    <a:pt x="68" y="7"/>
                  </a:lnTo>
                  <a:close/>
                  <a:moveTo>
                    <a:pt x="68" y="21"/>
                  </a:moveTo>
                  <a:cubicBezTo>
                    <a:pt x="68" y="20"/>
                    <a:pt x="67" y="19"/>
                    <a:pt x="66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9"/>
                    <a:pt x="59" y="20"/>
                    <a:pt x="59" y="21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8"/>
                    <a:pt x="60" y="29"/>
                    <a:pt x="61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9"/>
                    <a:pt x="68" y="28"/>
                    <a:pt x="68" y="26"/>
                  </a:cubicBezTo>
                  <a:lnTo>
                    <a:pt x="68" y="21"/>
                  </a:lnTo>
                  <a:close/>
                  <a:moveTo>
                    <a:pt x="68" y="36"/>
                  </a:moveTo>
                  <a:cubicBezTo>
                    <a:pt x="68" y="35"/>
                    <a:pt x="67" y="34"/>
                    <a:pt x="66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0" y="34"/>
                    <a:pt x="59" y="35"/>
                    <a:pt x="59" y="36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2"/>
                    <a:pt x="60" y="43"/>
                    <a:pt x="61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7" y="43"/>
                    <a:pt x="68" y="42"/>
                    <a:pt x="68" y="41"/>
                  </a:cubicBezTo>
                  <a:lnTo>
                    <a:pt x="68" y="36"/>
                  </a:lnTo>
                  <a:close/>
                  <a:moveTo>
                    <a:pt x="68" y="51"/>
                  </a:moveTo>
                  <a:cubicBezTo>
                    <a:pt x="68" y="49"/>
                    <a:pt x="67" y="48"/>
                    <a:pt x="66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0" y="48"/>
                    <a:pt x="59" y="49"/>
                    <a:pt x="59" y="51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7"/>
                    <a:pt x="60" y="58"/>
                    <a:pt x="61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8" y="57"/>
                    <a:pt x="68" y="55"/>
                  </a:cubicBezTo>
                  <a:lnTo>
                    <a:pt x="68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5" name="Freeform 57"/>
            <p:cNvSpPr>
              <a:spLocks noEditPoints="1"/>
            </p:cNvSpPr>
            <p:nvPr/>
          </p:nvSpPr>
          <p:spPr bwMode="auto">
            <a:xfrm>
              <a:off x="19098037" y="4290859"/>
              <a:ext cx="362134" cy="321040"/>
            </a:xfrm>
            <a:custGeom>
              <a:avLst/>
              <a:gdLst>
                <a:gd name="T0" fmla="*/ 2147483646 w 65"/>
                <a:gd name="T1" fmla="*/ 2147483646 h 58"/>
                <a:gd name="T2" fmla="*/ 2147483646 w 65"/>
                <a:gd name="T3" fmla="*/ 2147483646 h 58"/>
                <a:gd name="T4" fmla="*/ 2147483646 w 65"/>
                <a:gd name="T5" fmla="*/ 2147483646 h 58"/>
                <a:gd name="T6" fmla="*/ 2147483646 w 65"/>
                <a:gd name="T7" fmla="*/ 2147483646 h 58"/>
                <a:gd name="T8" fmla="*/ 2147483646 w 65"/>
                <a:gd name="T9" fmla="*/ 2147483646 h 58"/>
                <a:gd name="T10" fmla="*/ 2147483646 w 65"/>
                <a:gd name="T11" fmla="*/ 2147483646 h 58"/>
                <a:gd name="T12" fmla="*/ 0 w 65"/>
                <a:gd name="T13" fmla="*/ 2147483646 h 58"/>
                <a:gd name="T14" fmla="*/ 2147483646 w 65"/>
                <a:gd name="T15" fmla="*/ 0 h 58"/>
                <a:gd name="T16" fmla="*/ 2147483646 w 65"/>
                <a:gd name="T17" fmla="*/ 2147483646 h 58"/>
                <a:gd name="T18" fmla="*/ 2147483646 w 65"/>
                <a:gd name="T19" fmla="*/ 2147483646 h 58"/>
                <a:gd name="T20" fmla="*/ 2147483646 w 65"/>
                <a:gd name="T21" fmla="*/ 2147483646 h 58"/>
                <a:gd name="T22" fmla="*/ 2147483646 w 65"/>
                <a:gd name="T23" fmla="*/ 2147483646 h 58"/>
                <a:gd name="T24" fmla="*/ 2147483646 w 65"/>
                <a:gd name="T25" fmla="*/ 2147483646 h 58"/>
                <a:gd name="T26" fmla="*/ 2147483646 w 65"/>
                <a:gd name="T27" fmla="*/ 2147483646 h 58"/>
                <a:gd name="T28" fmla="*/ 2147483646 w 65"/>
                <a:gd name="T29" fmla="*/ 2147483646 h 58"/>
                <a:gd name="T30" fmla="*/ 2147483646 w 65"/>
                <a:gd name="T31" fmla="*/ 2147483646 h 58"/>
                <a:gd name="T32" fmla="*/ 2147483646 w 65"/>
                <a:gd name="T33" fmla="*/ 2147483646 h 58"/>
                <a:gd name="T34" fmla="*/ 2147483646 w 65"/>
                <a:gd name="T35" fmla="*/ 2147483646 h 58"/>
                <a:gd name="T36" fmla="*/ 2147483646 w 65"/>
                <a:gd name="T37" fmla="*/ 2147483646 h 58"/>
                <a:gd name="T38" fmla="*/ 2147483646 w 65"/>
                <a:gd name="T39" fmla="*/ 2147483646 h 58"/>
                <a:gd name="T40" fmla="*/ 2147483646 w 65"/>
                <a:gd name="T41" fmla="*/ 2147483646 h 58"/>
                <a:gd name="T42" fmla="*/ 2147483646 w 65"/>
                <a:gd name="T43" fmla="*/ 2147483646 h 58"/>
                <a:gd name="T44" fmla="*/ 2147483646 w 65"/>
                <a:gd name="T45" fmla="*/ 2147483646 h 58"/>
                <a:gd name="T46" fmla="*/ 2147483646 w 65"/>
                <a:gd name="T47" fmla="*/ 2147483646 h 58"/>
                <a:gd name="T48" fmla="*/ 2147483646 w 65"/>
                <a:gd name="T49" fmla="*/ 2147483646 h 58"/>
                <a:gd name="T50" fmla="*/ 2147483646 w 65"/>
                <a:gd name="T51" fmla="*/ 2147483646 h 5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5" h="58">
                  <a:moveTo>
                    <a:pt x="7" y="9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8"/>
                    <a:pt x="6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8"/>
                    <a:pt x="2" y="57"/>
                    <a:pt x="2" y="5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10" y="2"/>
                    <a:pt x="10" y="4"/>
                  </a:cubicBezTo>
                  <a:cubicBezTo>
                    <a:pt x="10" y="6"/>
                    <a:pt x="9" y="8"/>
                    <a:pt x="7" y="9"/>
                  </a:cubicBezTo>
                  <a:close/>
                  <a:moveTo>
                    <a:pt x="65" y="36"/>
                  </a:moveTo>
                  <a:cubicBezTo>
                    <a:pt x="65" y="37"/>
                    <a:pt x="65" y="38"/>
                    <a:pt x="63" y="38"/>
                  </a:cubicBezTo>
                  <a:cubicBezTo>
                    <a:pt x="59" y="41"/>
                    <a:pt x="54" y="43"/>
                    <a:pt x="49" y="43"/>
                  </a:cubicBezTo>
                  <a:cubicBezTo>
                    <a:pt x="43" y="43"/>
                    <a:pt x="39" y="37"/>
                    <a:pt x="31" y="37"/>
                  </a:cubicBezTo>
                  <a:cubicBezTo>
                    <a:pt x="25" y="37"/>
                    <a:pt x="19" y="40"/>
                    <a:pt x="13" y="43"/>
                  </a:cubicBezTo>
                  <a:cubicBezTo>
                    <a:pt x="13" y="43"/>
                    <a:pt x="12" y="43"/>
                    <a:pt x="12" y="43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9"/>
                  </a:cubicBezTo>
                  <a:cubicBezTo>
                    <a:pt x="19" y="7"/>
                    <a:pt x="24" y="4"/>
                    <a:pt x="30" y="4"/>
                  </a:cubicBezTo>
                  <a:cubicBezTo>
                    <a:pt x="36" y="4"/>
                    <a:pt x="40" y="6"/>
                    <a:pt x="46" y="9"/>
                  </a:cubicBezTo>
                  <a:cubicBezTo>
                    <a:pt x="47" y="9"/>
                    <a:pt x="48" y="10"/>
                    <a:pt x="49" y="10"/>
                  </a:cubicBezTo>
                  <a:cubicBezTo>
                    <a:pt x="55" y="10"/>
                    <a:pt x="61" y="4"/>
                    <a:pt x="63" y="4"/>
                  </a:cubicBezTo>
                  <a:cubicBezTo>
                    <a:pt x="64" y="4"/>
                    <a:pt x="65" y="6"/>
                    <a:pt x="65" y="7"/>
                  </a:cubicBezTo>
                  <a:lnTo>
                    <a:pt x="65" y="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6" name="Freeform 58"/>
            <p:cNvSpPr>
              <a:spLocks noEditPoints="1"/>
            </p:cNvSpPr>
            <p:nvPr/>
          </p:nvSpPr>
          <p:spPr bwMode="auto">
            <a:xfrm>
              <a:off x="19899355" y="4290859"/>
              <a:ext cx="321040" cy="321040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0 h 58"/>
                <a:gd name="T16" fmla="*/ 2147483646 w 58"/>
                <a:gd name="T17" fmla="*/ 0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" h="58">
                  <a:moveTo>
                    <a:pt x="51" y="58"/>
                  </a:moveTo>
                  <a:cubicBezTo>
                    <a:pt x="7" y="58"/>
                    <a:pt x="7" y="58"/>
                    <a:pt x="7" y="58"/>
                  </a:cubicBezTo>
                  <a:cubicBezTo>
                    <a:pt x="2" y="58"/>
                    <a:pt x="0" y="54"/>
                    <a:pt x="3" y="5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7" y="3"/>
                    <a:pt x="17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3"/>
                    <a:pt x="40" y="4"/>
                    <a:pt x="39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8" y="54"/>
                    <a:pt x="56" y="58"/>
                    <a:pt x="51" y="58"/>
                  </a:cubicBezTo>
                  <a:close/>
                  <a:moveTo>
                    <a:pt x="16" y="38"/>
                  </a:moveTo>
                  <a:cubicBezTo>
                    <a:pt x="43" y="38"/>
                    <a:pt x="43" y="38"/>
                    <a:pt x="43" y="3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16" y="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7" name="Freeform 59"/>
            <p:cNvSpPr>
              <a:spLocks noEditPoints="1"/>
            </p:cNvSpPr>
            <p:nvPr/>
          </p:nvSpPr>
          <p:spPr bwMode="auto">
            <a:xfrm>
              <a:off x="20682695" y="4290859"/>
              <a:ext cx="349293" cy="292789"/>
            </a:xfrm>
            <a:custGeom>
              <a:avLst/>
              <a:gdLst>
                <a:gd name="T0" fmla="*/ 2147483646 w 63"/>
                <a:gd name="T1" fmla="*/ 2147483646 h 53"/>
                <a:gd name="T2" fmla="*/ 2147483646 w 63"/>
                <a:gd name="T3" fmla="*/ 2147483646 h 53"/>
                <a:gd name="T4" fmla="*/ 2147483646 w 63"/>
                <a:gd name="T5" fmla="*/ 2147483646 h 53"/>
                <a:gd name="T6" fmla="*/ 0 w 63"/>
                <a:gd name="T7" fmla="*/ 2147483646 h 53"/>
                <a:gd name="T8" fmla="*/ 0 w 63"/>
                <a:gd name="T9" fmla="*/ 2147483646 h 53"/>
                <a:gd name="T10" fmla="*/ 2147483646 w 63"/>
                <a:gd name="T11" fmla="*/ 0 h 53"/>
                <a:gd name="T12" fmla="*/ 2147483646 w 63"/>
                <a:gd name="T13" fmla="*/ 0 h 53"/>
                <a:gd name="T14" fmla="*/ 2147483646 w 63"/>
                <a:gd name="T15" fmla="*/ 2147483646 h 53"/>
                <a:gd name="T16" fmla="*/ 2147483646 w 63"/>
                <a:gd name="T17" fmla="*/ 2147483646 h 53"/>
                <a:gd name="T18" fmla="*/ 2147483646 w 63"/>
                <a:gd name="T19" fmla="*/ 2147483646 h 53"/>
                <a:gd name="T20" fmla="*/ 2147483646 w 63"/>
                <a:gd name="T21" fmla="*/ 2147483646 h 53"/>
                <a:gd name="T22" fmla="*/ 2147483646 w 63"/>
                <a:gd name="T23" fmla="*/ 2147483646 h 53"/>
                <a:gd name="T24" fmla="*/ 2147483646 w 63"/>
                <a:gd name="T25" fmla="*/ 2147483646 h 53"/>
                <a:gd name="T26" fmla="*/ 2147483646 w 63"/>
                <a:gd name="T27" fmla="*/ 2147483646 h 53"/>
                <a:gd name="T28" fmla="*/ 2147483646 w 63"/>
                <a:gd name="T29" fmla="*/ 2147483646 h 53"/>
                <a:gd name="T30" fmla="*/ 2147483646 w 63"/>
                <a:gd name="T31" fmla="*/ 2147483646 h 53"/>
                <a:gd name="T32" fmla="*/ 2147483646 w 63"/>
                <a:gd name="T33" fmla="*/ 2147483646 h 53"/>
                <a:gd name="T34" fmla="*/ 2147483646 w 63"/>
                <a:gd name="T35" fmla="*/ 2147483646 h 53"/>
                <a:gd name="T36" fmla="*/ 2147483646 w 63"/>
                <a:gd name="T37" fmla="*/ 2147483646 h 53"/>
                <a:gd name="T38" fmla="*/ 2147483646 w 63"/>
                <a:gd name="T39" fmla="*/ 2147483646 h 53"/>
                <a:gd name="T40" fmla="*/ 2147483646 w 63"/>
                <a:gd name="T41" fmla="*/ 2147483646 h 53"/>
                <a:gd name="T42" fmla="*/ 2147483646 w 63"/>
                <a:gd name="T43" fmla="*/ 2147483646 h 53"/>
                <a:gd name="T44" fmla="*/ 2147483646 w 63"/>
                <a:gd name="T45" fmla="*/ 2147483646 h 53"/>
                <a:gd name="T46" fmla="*/ 2147483646 w 63"/>
                <a:gd name="T47" fmla="*/ 2147483646 h 53"/>
                <a:gd name="T48" fmla="*/ 2147483646 w 63"/>
                <a:gd name="T49" fmla="*/ 2147483646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3" h="53">
                  <a:moveTo>
                    <a:pt x="63" y="44"/>
                  </a:moveTo>
                  <a:cubicBezTo>
                    <a:pt x="63" y="49"/>
                    <a:pt x="59" y="53"/>
                    <a:pt x="54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4" y="53"/>
                    <a:pt x="0" y="49"/>
                    <a:pt x="0" y="4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0"/>
                    <a:pt x="29" y="3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9" y="9"/>
                    <a:pt x="63" y="13"/>
                    <a:pt x="63" y="18"/>
                  </a:cubicBezTo>
                  <a:lnTo>
                    <a:pt x="63" y="44"/>
                  </a:lnTo>
                  <a:close/>
                  <a:moveTo>
                    <a:pt x="58" y="18"/>
                  </a:moveTo>
                  <a:cubicBezTo>
                    <a:pt x="58" y="16"/>
                    <a:pt x="56" y="14"/>
                    <a:pt x="54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6" y="14"/>
                    <a:pt x="24" y="12"/>
                    <a:pt x="24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2" y="4"/>
                    <a:pt x="2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7"/>
                    <a:pt x="6" y="48"/>
                    <a:pt x="8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6" y="48"/>
                    <a:pt x="58" y="47"/>
                    <a:pt x="58" y="44"/>
                  </a:cubicBezTo>
                  <a:lnTo>
                    <a:pt x="58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8" name="Freeform 60"/>
            <p:cNvSpPr>
              <a:spLocks/>
            </p:cNvSpPr>
            <p:nvPr/>
          </p:nvSpPr>
          <p:spPr bwMode="auto">
            <a:xfrm>
              <a:off x="21481446" y="4285722"/>
              <a:ext cx="328746" cy="326177"/>
            </a:xfrm>
            <a:custGeom>
              <a:avLst/>
              <a:gdLst>
                <a:gd name="T0" fmla="*/ 0 w 59"/>
                <a:gd name="T1" fmla="*/ 2147483646 h 59"/>
                <a:gd name="T2" fmla="*/ 0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2147483646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0 w 59"/>
                <a:gd name="T29" fmla="*/ 2147483646 h 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59">
                  <a:moveTo>
                    <a:pt x="0" y="58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30" y="29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0"/>
                    <a:pt x="30" y="0"/>
                    <a:pt x="31" y="1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9" y="29"/>
                    <a:pt x="59" y="30"/>
                    <a:pt x="58" y="31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0" y="59"/>
                    <a:pt x="30" y="59"/>
                    <a:pt x="30" y="58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9"/>
                    <a:pt x="0" y="59"/>
                    <a:pt x="0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39" name="Freeform 61"/>
            <p:cNvSpPr>
              <a:spLocks noEditPoints="1"/>
            </p:cNvSpPr>
            <p:nvPr/>
          </p:nvSpPr>
          <p:spPr bwMode="auto">
            <a:xfrm>
              <a:off x="22195441" y="4367909"/>
              <a:ext cx="405796" cy="215740"/>
            </a:xfrm>
            <a:custGeom>
              <a:avLst/>
              <a:gdLst>
                <a:gd name="T0" fmla="*/ 2147483646 w 73"/>
                <a:gd name="T1" fmla="*/ 2147483646 h 39"/>
                <a:gd name="T2" fmla="*/ 2147483646 w 73"/>
                <a:gd name="T3" fmla="*/ 2147483646 h 39"/>
                <a:gd name="T4" fmla="*/ 2147483646 w 73"/>
                <a:gd name="T5" fmla="*/ 2147483646 h 39"/>
                <a:gd name="T6" fmla="*/ 2147483646 w 73"/>
                <a:gd name="T7" fmla="*/ 2147483646 h 39"/>
                <a:gd name="T8" fmla="*/ 0 w 73"/>
                <a:gd name="T9" fmla="*/ 2147483646 h 39"/>
                <a:gd name="T10" fmla="*/ 2147483646 w 73"/>
                <a:gd name="T11" fmla="*/ 0 h 39"/>
                <a:gd name="T12" fmla="*/ 2147483646 w 73"/>
                <a:gd name="T13" fmla="*/ 0 h 39"/>
                <a:gd name="T14" fmla="*/ 2147483646 w 73"/>
                <a:gd name="T15" fmla="*/ 2147483646 h 39"/>
                <a:gd name="T16" fmla="*/ 2147483646 w 73"/>
                <a:gd name="T17" fmla="*/ 2147483646 h 39"/>
                <a:gd name="T18" fmla="*/ 2147483646 w 73"/>
                <a:gd name="T19" fmla="*/ 2147483646 h 39"/>
                <a:gd name="T20" fmla="*/ 2147483646 w 73"/>
                <a:gd name="T21" fmla="*/ 2147483646 h 39"/>
                <a:gd name="T22" fmla="*/ 2147483646 w 73"/>
                <a:gd name="T23" fmla="*/ 2147483646 h 39"/>
                <a:gd name="T24" fmla="*/ 2147483646 w 73"/>
                <a:gd name="T25" fmla="*/ 2147483646 h 39"/>
                <a:gd name="T26" fmla="*/ 2147483646 w 73"/>
                <a:gd name="T27" fmla="*/ 2147483646 h 39"/>
                <a:gd name="T28" fmla="*/ 2147483646 w 73"/>
                <a:gd name="T29" fmla="*/ 2147483646 h 39"/>
                <a:gd name="T30" fmla="*/ 2147483646 w 73"/>
                <a:gd name="T31" fmla="*/ 2147483646 h 39"/>
                <a:gd name="T32" fmla="*/ 2147483646 w 73"/>
                <a:gd name="T33" fmla="*/ 2147483646 h 39"/>
                <a:gd name="T34" fmla="*/ 2147483646 w 73"/>
                <a:gd name="T35" fmla="*/ 2147483646 h 39"/>
                <a:gd name="T36" fmla="*/ 2147483646 w 73"/>
                <a:gd name="T37" fmla="*/ 2147483646 h 39"/>
                <a:gd name="T38" fmla="*/ 2147483646 w 73"/>
                <a:gd name="T39" fmla="*/ 2147483646 h 39"/>
                <a:gd name="T40" fmla="*/ 2147483646 w 73"/>
                <a:gd name="T41" fmla="*/ 2147483646 h 39"/>
                <a:gd name="T42" fmla="*/ 2147483646 w 73"/>
                <a:gd name="T43" fmla="*/ 2147483646 h 39"/>
                <a:gd name="T44" fmla="*/ 2147483646 w 73"/>
                <a:gd name="T45" fmla="*/ 2147483646 h 39"/>
                <a:gd name="T46" fmla="*/ 2147483646 w 73"/>
                <a:gd name="T47" fmla="*/ 2147483646 h 39"/>
                <a:gd name="T48" fmla="*/ 2147483646 w 73"/>
                <a:gd name="T49" fmla="*/ 2147483646 h 39"/>
                <a:gd name="T50" fmla="*/ 2147483646 w 73"/>
                <a:gd name="T51" fmla="*/ 2147483646 h 39"/>
                <a:gd name="T52" fmla="*/ 2147483646 w 73"/>
                <a:gd name="T53" fmla="*/ 2147483646 h 39"/>
                <a:gd name="T54" fmla="*/ 2147483646 w 73"/>
                <a:gd name="T55" fmla="*/ 2147483646 h 39"/>
                <a:gd name="T56" fmla="*/ 2147483646 w 73"/>
                <a:gd name="T57" fmla="*/ 2147483646 h 39"/>
                <a:gd name="T58" fmla="*/ 2147483646 w 73"/>
                <a:gd name="T59" fmla="*/ 2147483646 h 39"/>
                <a:gd name="T60" fmla="*/ 2147483646 w 73"/>
                <a:gd name="T61" fmla="*/ 2147483646 h 39"/>
                <a:gd name="T62" fmla="*/ 2147483646 w 73"/>
                <a:gd name="T63" fmla="*/ 2147483646 h 39"/>
                <a:gd name="T64" fmla="*/ 2147483646 w 73"/>
                <a:gd name="T65" fmla="*/ 2147483646 h 39"/>
                <a:gd name="T66" fmla="*/ 2147483646 w 73"/>
                <a:gd name="T67" fmla="*/ 2147483646 h 39"/>
                <a:gd name="T68" fmla="*/ 2147483646 w 73"/>
                <a:gd name="T69" fmla="*/ 2147483646 h 39"/>
                <a:gd name="T70" fmla="*/ 2147483646 w 73"/>
                <a:gd name="T71" fmla="*/ 2147483646 h 39"/>
                <a:gd name="T72" fmla="*/ 2147483646 w 73"/>
                <a:gd name="T73" fmla="*/ 2147483646 h 39"/>
                <a:gd name="T74" fmla="*/ 2147483646 w 73"/>
                <a:gd name="T75" fmla="*/ 2147483646 h 39"/>
                <a:gd name="T76" fmla="*/ 2147483646 w 73"/>
                <a:gd name="T77" fmla="*/ 2147483646 h 39"/>
                <a:gd name="T78" fmla="*/ 2147483646 w 73"/>
                <a:gd name="T79" fmla="*/ 2147483646 h 3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" h="39">
                  <a:moveTo>
                    <a:pt x="53" y="39"/>
                  </a:moveTo>
                  <a:cubicBezTo>
                    <a:pt x="48" y="39"/>
                    <a:pt x="44" y="37"/>
                    <a:pt x="40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29" y="37"/>
                    <a:pt x="24" y="39"/>
                    <a:pt x="19" y="39"/>
                  </a:cubicBezTo>
                  <a:cubicBezTo>
                    <a:pt x="8" y="39"/>
                    <a:pt x="0" y="30"/>
                    <a:pt x="0" y="20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4" y="0"/>
                    <a:pt x="73" y="9"/>
                    <a:pt x="73" y="20"/>
                  </a:cubicBezTo>
                  <a:cubicBezTo>
                    <a:pt x="73" y="30"/>
                    <a:pt x="64" y="39"/>
                    <a:pt x="53" y="39"/>
                  </a:cubicBezTo>
                  <a:close/>
                  <a:moveTo>
                    <a:pt x="31" y="17"/>
                  </a:moveTo>
                  <a:cubicBezTo>
                    <a:pt x="31" y="16"/>
                    <a:pt x="31" y="16"/>
                    <a:pt x="30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2" y="7"/>
                    <a:pt x="22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7" y="16"/>
                    <a:pt x="7" y="17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2"/>
                    <a:pt x="17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3" y="31"/>
                    <a:pt x="23" y="30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3"/>
                    <a:pt x="31" y="22"/>
                  </a:cubicBezTo>
                  <a:lnTo>
                    <a:pt x="31" y="17"/>
                  </a:lnTo>
                  <a:close/>
                  <a:moveTo>
                    <a:pt x="48" y="20"/>
                  </a:moveTo>
                  <a:cubicBezTo>
                    <a:pt x="46" y="20"/>
                    <a:pt x="43" y="22"/>
                    <a:pt x="43" y="24"/>
                  </a:cubicBezTo>
                  <a:cubicBezTo>
                    <a:pt x="43" y="27"/>
                    <a:pt x="46" y="29"/>
                    <a:pt x="48" y="29"/>
                  </a:cubicBezTo>
                  <a:cubicBezTo>
                    <a:pt x="51" y="29"/>
                    <a:pt x="53" y="27"/>
                    <a:pt x="53" y="24"/>
                  </a:cubicBezTo>
                  <a:cubicBezTo>
                    <a:pt x="53" y="22"/>
                    <a:pt x="51" y="20"/>
                    <a:pt x="48" y="20"/>
                  </a:cubicBezTo>
                  <a:close/>
                  <a:moveTo>
                    <a:pt x="58" y="10"/>
                  </a:moveTo>
                  <a:cubicBezTo>
                    <a:pt x="55" y="10"/>
                    <a:pt x="53" y="12"/>
                    <a:pt x="53" y="15"/>
                  </a:cubicBezTo>
                  <a:cubicBezTo>
                    <a:pt x="53" y="17"/>
                    <a:pt x="55" y="20"/>
                    <a:pt x="58" y="20"/>
                  </a:cubicBezTo>
                  <a:cubicBezTo>
                    <a:pt x="61" y="20"/>
                    <a:pt x="63" y="17"/>
                    <a:pt x="63" y="15"/>
                  </a:cubicBezTo>
                  <a:cubicBezTo>
                    <a:pt x="63" y="12"/>
                    <a:pt x="61" y="10"/>
                    <a:pt x="58" y="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40" name="Freeform 62"/>
            <p:cNvSpPr>
              <a:spLocks noEditPoints="1"/>
            </p:cNvSpPr>
            <p:nvPr/>
          </p:nvSpPr>
          <p:spPr bwMode="auto">
            <a:xfrm>
              <a:off x="8002858" y="4912394"/>
              <a:ext cx="321040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0 w 58"/>
                <a:gd name="T53" fmla="*/ 2147483646 h 58"/>
                <a:gd name="T54" fmla="*/ 0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0 h 58"/>
                <a:gd name="T80" fmla="*/ 2147483646 w 58"/>
                <a:gd name="T81" fmla="*/ 0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2147483646 h 58"/>
                <a:gd name="T88" fmla="*/ 2147483646 w 58"/>
                <a:gd name="T89" fmla="*/ 2147483646 h 58"/>
                <a:gd name="T90" fmla="*/ 2147483646 w 58"/>
                <a:gd name="T91" fmla="*/ 2147483646 h 58"/>
                <a:gd name="T92" fmla="*/ 2147483646 w 58"/>
                <a:gd name="T93" fmla="*/ 2147483646 h 58"/>
                <a:gd name="T94" fmla="*/ 2147483646 w 58"/>
                <a:gd name="T95" fmla="*/ 2147483646 h 58"/>
                <a:gd name="T96" fmla="*/ 2147483646 w 58"/>
                <a:gd name="T97" fmla="*/ 2147483646 h 58"/>
                <a:gd name="T98" fmla="*/ 2147483646 w 58"/>
                <a:gd name="T99" fmla="*/ 2147483646 h 58"/>
                <a:gd name="T100" fmla="*/ 2147483646 w 58"/>
                <a:gd name="T101" fmla="*/ 2147483646 h 58"/>
                <a:gd name="T102" fmla="*/ 2147483646 w 58"/>
                <a:gd name="T103" fmla="*/ 2147483646 h 58"/>
                <a:gd name="T104" fmla="*/ 2147483646 w 58"/>
                <a:gd name="T105" fmla="*/ 2147483646 h 58"/>
                <a:gd name="T106" fmla="*/ 2147483646 w 58"/>
                <a:gd name="T107" fmla="*/ 2147483646 h 58"/>
                <a:gd name="T108" fmla="*/ 2147483646 w 58"/>
                <a:gd name="T109" fmla="*/ 2147483646 h 58"/>
                <a:gd name="T110" fmla="*/ 2147483646 w 58"/>
                <a:gd name="T111" fmla="*/ 2147483646 h 58"/>
                <a:gd name="T112" fmla="*/ 2147483646 w 58"/>
                <a:gd name="T113" fmla="*/ 2147483646 h 58"/>
                <a:gd name="T114" fmla="*/ 2147483646 w 58"/>
                <a:gd name="T115" fmla="*/ 2147483646 h 58"/>
                <a:gd name="T116" fmla="*/ 2147483646 w 58"/>
                <a:gd name="T117" fmla="*/ 2147483646 h 58"/>
                <a:gd name="T118" fmla="*/ 2147483646 w 58"/>
                <a:gd name="T119" fmla="*/ 2147483646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8" h="58">
                  <a:moveTo>
                    <a:pt x="58" y="33"/>
                  </a:moveTo>
                  <a:cubicBezTo>
                    <a:pt x="58" y="34"/>
                    <a:pt x="58" y="34"/>
                    <a:pt x="57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7"/>
                    <a:pt x="49" y="38"/>
                    <a:pt x="49" y="39"/>
                  </a:cubicBezTo>
                  <a:cubicBezTo>
                    <a:pt x="50" y="41"/>
                    <a:pt x="51" y="42"/>
                    <a:pt x="53" y="44"/>
                  </a:cubicBezTo>
                  <a:cubicBezTo>
                    <a:pt x="53" y="44"/>
                    <a:pt x="53" y="45"/>
                    <a:pt x="53" y="45"/>
                  </a:cubicBezTo>
                  <a:cubicBezTo>
                    <a:pt x="53" y="45"/>
                    <a:pt x="53" y="46"/>
                    <a:pt x="53" y="46"/>
                  </a:cubicBezTo>
                  <a:cubicBezTo>
                    <a:pt x="52" y="47"/>
                    <a:pt x="47" y="53"/>
                    <a:pt x="45" y="53"/>
                  </a:cubicBezTo>
                  <a:cubicBezTo>
                    <a:pt x="45" y="53"/>
                    <a:pt x="45" y="53"/>
                    <a:pt x="44" y="52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8" y="49"/>
                    <a:pt x="37" y="49"/>
                    <a:pt x="36" y="50"/>
                  </a:cubicBezTo>
                  <a:cubicBezTo>
                    <a:pt x="35" y="52"/>
                    <a:pt x="35" y="55"/>
                    <a:pt x="34" y="57"/>
                  </a:cubicBezTo>
                  <a:cubicBezTo>
                    <a:pt x="34" y="57"/>
                    <a:pt x="34" y="58"/>
                    <a:pt x="33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8"/>
                    <a:pt x="23" y="57"/>
                    <a:pt x="23" y="57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1" y="49"/>
                    <a:pt x="20" y="49"/>
                    <a:pt x="19" y="48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3"/>
                    <a:pt x="12" y="53"/>
                    <a:pt x="12" y="52"/>
                  </a:cubicBezTo>
                  <a:cubicBezTo>
                    <a:pt x="10" y="50"/>
                    <a:pt x="7" y="48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5" y="45"/>
                    <a:pt x="5" y="44"/>
                    <a:pt x="5" y="44"/>
                  </a:cubicBezTo>
                  <a:cubicBezTo>
                    <a:pt x="7" y="42"/>
                    <a:pt x="8" y="41"/>
                    <a:pt x="9" y="39"/>
                  </a:cubicBezTo>
                  <a:cubicBezTo>
                    <a:pt x="9" y="38"/>
                    <a:pt x="8" y="37"/>
                    <a:pt x="8" y="35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3"/>
                    <a:pt x="1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9" y="20"/>
                    <a:pt x="9" y="18"/>
                  </a:cubicBezTo>
                  <a:cubicBezTo>
                    <a:pt x="8" y="17"/>
                    <a:pt x="7" y="15"/>
                    <a:pt x="5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6" y="10"/>
                    <a:pt x="11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1" y="8"/>
                    <a:pt x="22" y="8"/>
                  </a:cubicBezTo>
                  <a:cubicBezTo>
                    <a:pt x="22" y="5"/>
                    <a:pt x="23" y="3"/>
                    <a:pt x="23" y="1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8" y="9"/>
                    <a:pt x="39" y="9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8" y="7"/>
                    <a:pt x="51" y="9"/>
                    <a:pt x="52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3"/>
                    <a:pt x="53" y="13"/>
                    <a:pt x="52" y="13"/>
                  </a:cubicBezTo>
                  <a:cubicBezTo>
                    <a:pt x="51" y="15"/>
                    <a:pt x="50" y="17"/>
                    <a:pt x="48" y="18"/>
                  </a:cubicBezTo>
                  <a:cubicBezTo>
                    <a:pt x="49" y="20"/>
                    <a:pt x="50" y="21"/>
                    <a:pt x="50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3"/>
                    <a:pt x="58" y="24"/>
                    <a:pt x="58" y="25"/>
                  </a:cubicBezTo>
                  <a:lnTo>
                    <a:pt x="58" y="33"/>
                  </a:lnTo>
                  <a:close/>
                  <a:moveTo>
                    <a:pt x="29" y="19"/>
                  </a:moveTo>
                  <a:cubicBezTo>
                    <a:pt x="24" y="19"/>
                    <a:pt x="19" y="23"/>
                    <a:pt x="19" y="29"/>
                  </a:cubicBezTo>
                  <a:cubicBezTo>
                    <a:pt x="19" y="34"/>
                    <a:pt x="24" y="38"/>
                    <a:pt x="29" y="38"/>
                  </a:cubicBezTo>
                  <a:cubicBezTo>
                    <a:pt x="34" y="38"/>
                    <a:pt x="39" y="34"/>
                    <a:pt x="39" y="29"/>
                  </a:cubicBezTo>
                  <a:cubicBezTo>
                    <a:pt x="39" y="23"/>
                    <a:pt x="34" y="19"/>
                    <a:pt x="29" y="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41" name="Freeform 63"/>
            <p:cNvSpPr>
              <a:spLocks noEditPoints="1"/>
            </p:cNvSpPr>
            <p:nvPr/>
          </p:nvSpPr>
          <p:spPr bwMode="auto">
            <a:xfrm>
              <a:off x="8686033" y="4912394"/>
              <a:ext cx="323609" cy="323609"/>
            </a:xfrm>
            <a:custGeom>
              <a:avLst/>
              <a:gdLst>
                <a:gd name="T0" fmla="*/ 2147483646 w 58"/>
                <a:gd name="T1" fmla="*/ 2147483646 h 58"/>
                <a:gd name="T2" fmla="*/ 0 w 58"/>
                <a:gd name="T3" fmla="*/ 2147483646 h 58"/>
                <a:gd name="T4" fmla="*/ 2147483646 w 58"/>
                <a:gd name="T5" fmla="*/ 0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27" y="19"/>
                  </a:moveTo>
                  <a:cubicBezTo>
                    <a:pt x="25" y="20"/>
                    <a:pt x="23" y="20"/>
                    <a:pt x="22" y="20"/>
                  </a:cubicBezTo>
                  <a:cubicBezTo>
                    <a:pt x="20" y="19"/>
                    <a:pt x="19" y="19"/>
                    <a:pt x="17" y="19"/>
                  </a:cubicBezTo>
                  <a:cubicBezTo>
                    <a:pt x="13" y="19"/>
                    <a:pt x="10" y="22"/>
                    <a:pt x="10" y="27"/>
                  </a:cubicBezTo>
                  <a:cubicBezTo>
                    <a:pt x="10" y="29"/>
                    <a:pt x="11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2" y="34"/>
                    <a:pt x="12" y="35"/>
                    <a:pt x="12" y="36"/>
                  </a:cubicBezTo>
                  <a:cubicBezTo>
                    <a:pt x="12" y="38"/>
                    <a:pt x="13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40"/>
                    <a:pt x="9" y="42"/>
                    <a:pt x="9" y="45"/>
                  </a:cubicBezTo>
                  <a:cubicBezTo>
                    <a:pt x="9" y="50"/>
                    <a:pt x="14" y="51"/>
                    <a:pt x="18" y="51"/>
                  </a:cubicBezTo>
                  <a:cubicBezTo>
                    <a:pt x="23" y="51"/>
                    <a:pt x="27" y="49"/>
                    <a:pt x="27" y="44"/>
                  </a:cubicBezTo>
                  <a:cubicBezTo>
                    <a:pt x="27" y="40"/>
                    <a:pt x="23" y="39"/>
                    <a:pt x="20" y="38"/>
                  </a:cubicBezTo>
                  <a:cubicBezTo>
                    <a:pt x="19" y="38"/>
                    <a:pt x="17" y="37"/>
                    <a:pt x="17" y="36"/>
                  </a:cubicBezTo>
                  <a:cubicBezTo>
                    <a:pt x="17" y="35"/>
                    <a:pt x="18" y="34"/>
                    <a:pt x="19" y="34"/>
                  </a:cubicBezTo>
                  <a:cubicBezTo>
                    <a:pt x="23" y="33"/>
                    <a:pt x="25" y="30"/>
                    <a:pt x="25" y="26"/>
                  </a:cubicBezTo>
                  <a:cubicBezTo>
                    <a:pt x="25" y="26"/>
                    <a:pt x="25" y="25"/>
                    <a:pt x="25" y="24"/>
                  </a:cubicBezTo>
                  <a:cubicBezTo>
                    <a:pt x="26" y="24"/>
                    <a:pt x="26" y="24"/>
                    <a:pt x="27" y="24"/>
                  </a:cubicBezTo>
                  <a:lnTo>
                    <a:pt x="27" y="19"/>
                  </a:lnTo>
                  <a:close/>
                  <a:moveTo>
                    <a:pt x="18" y="47"/>
                  </a:moveTo>
                  <a:cubicBezTo>
                    <a:pt x="17" y="47"/>
                    <a:pt x="14" y="47"/>
                    <a:pt x="14" y="44"/>
                  </a:cubicBezTo>
                  <a:cubicBezTo>
                    <a:pt x="14" y="42"/>
                    <a:pt x="16" y="42"/>
                    <a:pt x="18" y="42"/>
                  </a:cubicBezTo>
                  <a:cubicBezTo>
                    <a:pt x="20" y="42"/>
                    <a:pt x="22" y="42"/>
                    <a:pt x="22" y="44"/>
                  </a:cubicBezTo>
                  <a:cubicBezTo>
                    <a:pt x="22" y="46"/>
                    <a:pt x="20" y="47"/>
                    <a:pt x="18" y="47"/>
                  </a:cubicBezTo>
                  <a:close/>
                  <a:moveTo>
                    <a:pt x="18" y="30"/>
                  </a:moveTo>
                  <a:cubicBezTo>
                    <a:pt x="16" y="30"/>
                    <a:pt x="15" y="29"/>
                    <a:pt x="15" y="27"/>
                  </a:cubicBezTo>
                  <a:cubicBezTo>
                    <a:pt x="15" y="25"/>
                    <a:pt x="16" y="23"/>
                    <a:pt x="18" y="23"/>
                  </a:cubicBezTo>
                  <a:cubicBezTo>
                    <a:pt x="20" y="23"/>
                    <a:pt x="20" y="25"/>
                    <a:pt x="20" y="27"/>
                  </a:cubicBezTo>
                  <a:cubicBezTo>
                    <a:pt x="20" y="29"/>
                    <a:pt x="20" y="30"/>
                    <a:pt x="18" y="30"/>
                  </a:cubicBezTo>
                  <a:close/>
                  <a:moveTo>
                    <a:pt x="32" y="9"/>
                  </a:moveTo>
                  <a:cubicBezTo>
                    <a:pt x="30" y="9"/>
                    <a:pt x="28" y="10"/>
                    <a:pt x="28" y="12"/>
                  </a:cubicBezTo>
                  <a:cubicBezTo>
                    <a:pt x="28" y="14"/>
                    <a:pt x="30" y="16"/>
                    <a:pt x="32" y="16"/>
                  </a:cubicBezTo>
                  <a:cubicBezTo>
                    <a:pt x="33" y="16"/>
                    <a:pt x="35" y="14"/>
                    <a:pt x="35" y="12"/>
                  </a:cubicBezTo>
                  <a:cubicBezTo>
                    <a:pt x="35" y="11"/>
                    <a:pt x="34" y="9"/>
                    <a:pt x="32" y="9"/>
                  </a:cubicBezTo>
                  <a:close/>
                  <a:moveTo>
                    <a:pt x="34" y="40"/>
                  </a:moveTo>
                  <a:cubicBezTo>
                    <a:pt x="34" y="39"/>
                    <a:pt x="34" y="38"/>
                    <a:pt x="34" y="37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0"/>
                    <a:pt x="34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1"/>
                    <a:pt x="29" y="22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9" y="39"/>
                    <a:pt x="29" y="40"/>
                  </a:cubicBezTo>
                  <a:lnTo>
                    <a:pt x="34" y="40"/>
                  </a:lnTo>
                  <a:close/>
                  <a:moveTo>
                    <a:pt x="48" y="35"/>
                  </a:moveTo>
                  <a:cubicBezTo>
                    <a:pt x="48" y="35"/>
                    <a:pt x="47" y="35"/>
                    <a:pt x="46" y="35"/>
                  </a:cubicBezTo>
                  <a:cubicBezTo>
                    <a:pt x="44" y="35"/>
                    <a:pt x="44" y="34"/>
                    <a:pt x="44" y="32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4"/>
                    <a:pt x="48" y="24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8"/>
                    <a:pt x="44" y="17"/>
                    <a:pt x="44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7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38" y="24"/>
                    <a:pt x="38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6"/>
                    <a:pt x="39" y="40"/>
                    <a:pt x="44" y="40"/>
                  </a:cubicBezTo>
                  <a:cubicBezTo>
                    <a:pt x="46" y="40"/>
                    <a:pt x="47" y="40"/>
                    <a:pt x="48" y="39"/>
                  </a:cubicBezTo>
                  <a:lnTo>
                    <a:pt x="48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42" name="Freeform 64"/>
            <p:cNvSpPr>
              <a:spLocks noEditPoints="1"/>
            </p:cNvSpPr>
            <p:nvPr/>
          </p:nvSpPr>
          <p:spPr bwMode="auto">
            <a:xfrm>
              <a:off x="9487352" y="4912394"/>
              <a:ext cx="321040" cy="323609"/>
            </a:xfrm>
            <a:custGeom>
              <a:avLst/>
              <a:gdLst>
                <a:gd name="T0" fmla="*/ 2147483646 w 58"/>
                <a:gd name="T1" fmla="*/ 2147483646 h 58"/>
                <a:gd name="T2" fmla="*/ 0 w 58"/>
                <a:gd name="T3" fmla="*/ 2147483646 h 58"/>
                <a:gd name="T4" fmla="*/ 2147483646 w 58"/>
                <a:gd name="T5" fmla="*/ 0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42" y="26"/>
                  </a:moveTo>
                  <a:cubicBezTo>
                    <a:pt x="43" y="25"/>
                    <a:pt x="45" y="20"/>
                    <a:pt x="41" y="18"/>
                  </a:cubicBezTo>
                  <a:cubicBezTo>
                    <a:pt x="37" y="16"/>
                    <a:pt x="34" y="17"/>
                    <a:pt x="33" y="19"/>
                  </a:cubicBezTo>
                  <a:cubicBezTo>
                    <a:pt x="32" y="20"/>
                    <a:pt x="31" y="21"/>
                    <a:pt x="29" y="21"/>
                  </a:cubicBezTo>
                  <a:cubicBezTo>
                    <a:pt x="27" y="21"/>
                    <a:pt x="26" y="20"/>
                    <a:pt x="25" y="19"/>
                  </a:cubicBezTo>
                  <a:cubicBezTo>
                    <a:pt x="24" y="17"/>
                    <a:pt x="21" y="16"/>
                    <a:pt x="17" y="18"/>
                  </a:cubicBezTo>
                  <a:cubicBezTo>
                    <a:pt x="14" y="20"/>
                    <a:pt x="15" y="25"/>
                    <a:pt x="16" y="26"/>
                  </a:cubicBezTo>
                  <a:cubicBezTo>
                    <a:pt x="29" y="44"/>
                    <a:pt x="29" y="44"/>
                    <a:pt x="29" y="44"/>
                  </a:cubicBezTo>
                  <a:lnTo>
                    <a:pt x="42" y="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43" name="Freeform 65"/>
            <p:cNvSpPr>
              <a:spLocks noEditPoints="1"/>
            </p:cNvSpPr>
            <p:nvPr/>
          </p:nvSpPr>
          <p:spPr bwMode="auto">
            <a:xfrm>
              <a:off x="10296374" y="4884142"/>
              <a:ext cx="333883" cy="351862"/>
            </a:xfrm>
            <a:custGeom>
              <a:avLst/>
              <a:gdLst>
                <a:gd name="T0" fmla="*/ 2147483646 w 60"/>
                <a:gd name="T1" fmla="*/ 2147483646 h 63"/>
                <a:gd name="T2" fmla="*/ 2147483646 w 60"/>
                <a:gd name="T3" fmla="*/ 2147483646 h 63"/>
                <a:gd name="T4" fmla="*/ 2147483646 w 60"/>
                <a:gd name="T5" fmla="*/ 2147483646 h 63"/>
                <a:gd name="T6" fmla="*/ 2147483646 w 60"/>
                <a:gd name="T7" fmla="*/ 2147483646 h 63"/>
                <a:gd name="T8" fmla="*/ 0 w 60"/>
                <a:gd name="T9" fmla="*/ 2147483646 h 63"/>
                <a:gd name="T10" fmla="*/ 2147483646 w 60"/>
                <a:gd name="T11" fmla="*/ 2147483646 h 63"/>
                <a:gd name="T12" fmla="*/ 2147483646 w 60"/>
                <a:gd name="T13" fmla="*/ 2147483646 h 63"/>
                <a:gd name="T14" fmla="*/ 2147483646 w 60"/>
                <a:gd name="T15" fmla="*/ 2147483646 h 63"/>
                <a:gd name="T16" fmla="*/ 2147483646 w 60"/>
                <a:gd name="T17" fmla="*/ 2147483646 h 63"/>
                <a:gd name="T18" fmla="*/ 2147483646 w 60"/>
                <a:gd name="T19" fmla="*/ 2147483646 h 63"/>
                <a:gd name="T20" fmla="*/ 2147483646 w 60"/>
                <a:gd name="T21" fmla="*/ 2147483646 h 63"/>
                <a:gd name="T22" fmla="*/ 2147483646 w 60"/>
                <a:gd name="T23" fmla="*/ 2147483646 h 63"/>
                <a:gd name="T24" fmla="*/ 2147483646 w 60"/>
                <a:gd name="T25" fmla="*/ 0 h 63"/>
                <a:gd name="T26" fmla="*/ 2147483646 w 60"/>
                <a:gd name="T27" fmla="*/ 0 h 63"/>
                <a:gd name="T28" fmla="*/ 2147483646 w 60"/>
                <a:gd name="T29" fmla="*/ 2147483646 h 63"/>
                <a:gd name="T30" fmla="*/ 2147483646 w 60"/>
                <a:gd name="T31" fmla="*/ 2147483646 h 63"/>
                <a:gd name="T32" fmla="*/ 2147483646 w 60"/>
                <a:gd name="T33" fmla="*/ 2147483646 h 63"/>
                <a:gd name="T34" fmla="*/ 2147483646 w 60"/>
                <a:gd name="T35" fmla="*/ 2147483646 h 63"/>
                <a:gd name="T36" fmla="*/ 2147483646 w 60"/>
                <a:gd name="T37" fmla="*/ 2147483646 h 63"/>
                <a:gd name="T38" fmla="*/ 2147483646 w 60"/>
                <a:gd name="T39" fmla="*/ 2147483646 h 63"/>
                <a:gd name="T40" fmla="*/ 2147483646 w 60"/>
                <a:gd name="T41" fmla="*/ 2147483646 h 63"/>
                <a:gd name="T42" fmla="*/ 2147483646 w 60"/>
                <a:gd name="T43" fmla="*/ 2147483646 h 63"/>
                <a:gd name="T44" fmla="*/ 2147483646 w 60"/>
                <a:gd name="T45" fmla="*/ 2147483646 h 63"/>
                <a:gd name="T46" fmla="*/ 2147483646 w 60"/>
                <a:gd name="T47" fmla="*/ 2147483646 h 63"/>
                <a:gd name="T48" fmla="*/ 2147483646 w 60"/>
                <a:gd name="T49" fmla="*/ 2147483646 h 63"/>
                <a:gd name="T50" fmla="*/ 2147483646 w 60"/>
                <a:gd name="T51" fmla="*/ 2147483646 h 63"/>
                <a:gd name="T52" fmla="*/ 2147483646 w 60"/>
                <a:gd name="T53" fmla="*/ 2147483646 h 63"/>
                <a:gd name="T54" fmla="*/ 2147483646 w 60"/>
                <a:gd name="T55" fmla="*/ 2147483646 h 63"/>
                <a:gd name="T56" fmla="*/ 2147483646 w 60"/>
                <a:gd name="T57" fmla="*/ 2147483646 h 63"/>
                <a:gd name="T58" fmla="*/ 2147483646 w 60"/>
                <a:gd name="T59" fmla="*/ 2147483646 h 63"/>
                <a:gd name="T60" fmla="*/ 2147483646 w 60"/>
                <a:gd name="T61" fmla="*/ 2147483646 h 63"/>
                <a:gd name="T62" fmla="*/ 2147483646 w 60"/>
                <a:gd name="T63" fmla="*/ 2147483646 h 63"/>
                <a:gd name="T64" fmla="*/ 2147483646 w 60"/>
                <a:gd name="T65" fmla="*/ 2147483646 h 63"/>
                <a:gd name="T66" fmla="*/ 2147483646 w 60"/>
                <a:gd name="T67" fmla="*/ 2147483646 h 63"/>
                <a:gd name="T68" fmla="*/ 2147483646 w 60"/>
                <a:gd name="T69" fmla="*/ 2147483646 h 63"/>
                <a:gd name="T70" fmla="*/ 2147483646 w 60"/>
                <a:gd name="T71" fmla="*/ 2147483646 h 63"/>
                <a:gd name="T72" fmla="*/ 2147483646 w 60"/>
                <a:gd name="T73" fmla="*/ 2147483646 h 63"/>
                <a:gd name="T74" fmla="*/ 2147483646 w 60"/>
                <a:gd name="T75" fmla="*/ 2147483646 h 63"/>
                <a:gd name="T76" fmla="*/ 2147483646 w 60"/>
                <a:gd name="T77" fmla="*/ 2147483646 h 63"/>
                <a:gd name="T78" fmla="*/ 2147483646 w 60"/>
                <a:gd name="T79" fmla="*/ 2147483646 h 63"/>
                <a:gd name="T80" fmla="*/ 2147483646 w 60"/>
                <a:gd name="T81" fmla="*/ 2147483646 h 63"/>
                <a:gd name="T82" fmla="*/ 2147483646 w 60"/>
                <a:gd name="T83" fmla="*/ 2147483646 h 63"/>
                <a:gd name="T84" fmla="*/ 2147483646 w 60"/>
                <a:gd name="T85" fmla="*/ 2147483646 h 63"/>
                <a:gd name="T86" fmla="*/ 2147483646 w 60"/>
                <a:gd name="T87" fmla="*/ 2147483646 h 63"/>
                <a:gd name="T88" fmla="*/ 2147483646 w 60"/>
                <a:gd name="T89" fmla="*/ 2147483646 h 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" h="63">
                  <a:moveTo>
                    <a:pt x="38" y="47"/>
                  </a:moveTo>
                  <a:cubicBezTo>
                    <a:pt x="38" y="50"/>
                    <a:pt x="37" y="52"/>
                    <a:pt x="36" y="54"/>
                  </a:cubicBezTo>
                  <a:cubicBezTo>
                    <a:pt x="32" y="61"/>
                    <a:pt x="24" y="63"/>
                    <a:pt x="17" y="63"/>
                  </a:cubicBezTo>
                  <a:cubicBezTo>
                    <a:pt x="11" y="63"/>
                    <a:pt x="4" y="61"/>
                    <a:pt x="1" y="56"/>
                  </a:cubicBezTo>
                  <a:cubicBezTo>
                    <a:pt x="0" y="55"/>
                    <a:pt x="0" y="53"/>
                    <a:pt x="0" y="51"/>
                  </a:cubicBezTo>
                  <a:cubicBezTo>
                    <a:pt x="0" y="47"/>
                    <a:pt x="2" y="43"/>
                    <a:pt x="6" y="41"/>
                  </a:cubicBezTo>
                  <a:cubicBezTo>
                    <a:pt x="10" y="38"/>
                    <a:pt x="16" y="38"/>
                    <a:pt x="21" y="37"/>
                  </a:cubicBezTo>
                  <a:cubicBezTo>
                    <a:pt x="20" y="35"/>
                    <a:pt x="19" y="34"/>
                    <a:pt x="19" y="32"/>
                  </a:cubicBezTo>
                  <a:cubicBezTo>
                    <a:pt x="19" y="30"/>
                    <a:pt x="19" y="29"/>
                    <a:pt x="20" y="28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0" y="29"/>
                    <a:pt x="4" y="23"/>
                    <a:pt x="4" y="16"/>
                  </a:cubicBezTo>
                  <a:cubicBezTo>
                    <a:pt x="4" y="11"/>
                    <a:pt x="6" y="7"/>
                    <a:pt x="9" y="5"/>
                  </a:cubicBezTo>
                  <a:cubicBezTo>
                    <a:pt x="13" y="1"/>
                    <a:pt x="19" y="0"/>
                    <a:pt x="2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3" y="6"/>
                    <a:pt x="35" y="9"/>
                    <a:pt x="35" y="14"/>
                  </a:cubicBezTo>
                  <a:cubicBezTo>
                    <a:pt x="35" y="24"/>
                    <a:pt x="26" y="25"/>
                    <a:pt x="26" y="30"/>
                  </a:cubicBezTo>
                  <a:cubicBezTo>
                    <a:pt x="26" y="35"/>
                    <a:pt x="38" y="37"/>
                    <a:pt x="38" y="47"/>
                  </a:cubicBezTo>
                  <a:close/>
                  <a:moveTo>
                    <a:pt x="33" y="51"/>
                  </a:moveTo>
                  <a:cubicBezTo>
                    <a:pt x="33" y="45"/>
                    <a:pt x="28" y="42"/>
                    <a:pt x="24" y="40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16" y="40"/>
                    <a:pt x="7" y="42"/>
                    <a:pt x="7" y="49"/>
                  </a:cubicBezTo>
                  <a:cubicBezTo>
                    <a:pt x="7" y="57"/>
                    <a:pt x="15" y="59"/>
                    <a:pt x="21" y="59"/>
                  </a:cubicBezTo>
                  <a:cubicBezTo>
                    <a:pt x="26" y="59"/>
                    <a:pt x="33" y="57"/>
                    <a:pt x="33" y="51"/>
                  </a:cubicBezTo>
                  <a:close/>
                  <a:moveTo>
                    <a:pt x="26" y="24"/>
                  </a:moveTo>
                  <a:cubicBezTo>
                    <a:pt x="28" y="22"/>
                    <a:pt x="28" y="20"/>
                    <a:pt x="28" y="18"/>
                  </a:cubicBezTo>
                  <a:cubicBezTo>
                    <a:pt x="28" y="12"/>
                    <a:pt x="25" y="3"/>
                    <a:pt x="18" y="3"/>
                  </a:cubicBezTo>
                  <a:cubicBezTo>
                    <a:pt x="16" y="3"/>
                    <a:pt x="14" y="4"/>
                    <a:pt x="13" y="6"/>
                  </a:cubicBezTo>
                  <a:cubicBezTo>
                    <a:pt x="11" y="7"/>
                    <a:pt x="11" y="9"/>
                    <a:pt x="11" y="12"/>
                  </a:cubicBezTo>
                  <a:cubicBezTo>
                    <a:pt x="11" y="17"/>
                    <a:pt x="14" y="26"/>
                    <a:pt x="21" y="26"/>
                  </a:cubicBezTo>
                  <a:cubicBezTo>
                    <a:pt x="23" y="26"/>
                    <a:pt x="25" y="25"/>
                    <a:pt x="26" y="24"/>
                  </a:cubicBezTo>
                  <a:close/>
                  <a:moveTo>
                    <a:pt x="60" y="26"/>
                  </a:move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26"/>
                    <a:pt x="52" y="26"/>
                    <a:pt x="52" y="26"/>
                  </a:cubicBezTo>
                  <a:lnTo>
                    <a:pt x="60" y="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44" name="Freeform 66"/>
            <p:cNvSpPr>
              <a:spLocks noEditPoints="1"/>
            </p:cNvSpPr>
            <p:nvPr/>
          </p:nvSpPr>
          <p:spPr bwMode="auto">
            <a:xfrm>
              <a:off x="11084852" y="4884142"/>
              <a:ext cx="405796" cy="377545"/>
            </a:xfrm>
            <a:custGeom>
              <a:avLst/>
              <a:gdLst>
                <a:gd name="T0" fmla="*/ 2147483646 w 73"/>
                <a:gd name="T1" fmla="*/ 2147483646 h 68"/>
                <a:gd name="T2" fmla="*/ 2147483646 w 73"/>
                <a:gd name="T3" fmla="*/ 2147483646 h 68"/>
                <a:gd name="T4" fmla="*/ 0 w 73"/>
                <a:gd name="T5" fmla="*/ 2147483646 h 68"/>
                <a:gd name="T6" fmla="*/ 2147483646 w 73"/>
                <a:gd name="T7" fmla="*/ 2147483646 h 68"/>
                <a:gd name="T8" fmla="*/ 2147483646 w 73"/>
                <a:gd name="T9" fmla="*/ 2147483646 h 68"/>
                <a:gd name="T10" fmla="*/ 2147483646 w 73"/>
                <a:gd name="T11" fmla="*/ 2147483646 h 68"/>
                <a:gd name="T12" fmla="*/ 2147483646 w 73"/>
                <a:gd name="T13" fmla="*/ 2147483646 h 68"/>
                <a:gd name="T14" fmla="*/ 2147483646 w 73"/>
                <a:gd name="T15" fmla="*/ 2147483646 h 68"/>
                <a:gd name="T16" fmla="*/ 2147483646 w 73"/>
                <a:gd name="T17" fmla="*/ 2147483646 h 68"/>
                <a:gd name="T18" fmla="*/ 2147483646 w 73"/>
                <a:gd name="T19" fmla="*/ 2147483646 h 68"/>
                <a:gd name="T20" fmla="*/ 2147483646 w 73"/>
                <a:gd name="T21" fmla="*/ 2147483646 h 68"/>
                <a:gd name="T22" fmla="*/ 2147483646 w 73"/>
                <a:gd name="T23" fmla="*/ 0 h 68"/>
                <a:gd name="T24" fmla="*/ 2147483646 w 73"/>
                <a:gd name="T25" fmla="*/ 2147483646 h 68"/>
                <a:gd name="T26" fmla="*/ 2147483646 w 73"/>
                <a:gd name="T27" fmla="*/ 2147483646 h 68"/>
                <a:gd name="T28" fmla="*/ 2147483646 w 73"/>
                <a:gd name="T29" fmla="*/ 2147483646 h 68"/>
                <a:gd name="T30" fmla="*/ 2147483646 w 73"/>
                <a:gd name="T31" fmla="*/ 2147483646 h 68"/>
                <a:gd name="T32" fmla="*/ 2147483646 w 73"/>
                <a:gd name="T33" fmla="*/ 2147483646 h 68"/>
                <a:gd name="T34" fmla="*/ 2147483646 w 73"/>
                <a:gd name="T35" fmla="*/ 2147483646 h 68"/>
                <a:gd name="T36" fmla="*/ 2147483646 w 73"/>
                <a:gd name="T37" fmla="*/ 2147483646 h 68"/>
                <a:gd name="T38" fmla="*/ 2147483646 w 73"/>
                <a:gd name="T39" fmla="*/ 2147483646 h 68"/>
                <a:gd name="T40" fmla="*/ 2147483646 w 73"/>
                <a:gd name="T41" fmla="*/ 2147483646 h 68"/>
                <a:gd name="T42" fmla="*/ 2147483646 w 73"/>
                <a:gd name="T43" fmla="*/ 2147483646 h 68"/>
                <a:gd name="T44" fmla="*/ 2147483646 w 73"/>
                <a:gd name="T45" fmla="*/ 2147483646 h 68"/>
                <a:gd name="T46" fmla="*/ 2147483646 w 73"/>
                <a:gd name="T47" fmla="*/ 2147483646 h 68"/>
                <a:gd name="T48" fmla="*/ 2147483646 w 73"/>
                <a:gd name="T49" fmla="*/ 2147483646 h 68"/>
                <a:gd name="T50" fmla="*/ 2147483646 w 73"/>
                <a:gd name="T51" fmla="*/ 2147483646 h 68"/>
                <a:gd name="T52" fmla="*/ 2147483646 w 73"/>
                <a:gd name="T53" fmla="*/ 2147483646 h 68"/>
                <a:gd name="T54" fmla="*/ 2147483646 w 73"/>
                <a:gd name="T55" fmla="*/ 2147483646 h 68"/>
                <a:gd name="T56" fmla="*/ 2147483646 w 73"/>
                <a:gd name="T57" fmla="*/ 2147483646 h 68"/>
                <a:gd name="T58" fmla="*/ 2147483646 w 73"/>
                <a:gd name="T59" fmla="*/ 0 h 68"/>
                <a:gd name="T60" fmla="*/ 2147483646 w 73"/>
                <a:gd name="T61" fmla="*/ 2147483646 h 68"/>
                <a:gd name="T62" fmla="*/ 2147483646 w 73"/>
                <a:gd name="T63" fmla="*/ 2147483646 h 68"/>
                <a:gd name="T64" fmla="*/ 2147483646 w 73"/>
                <a:gd name="T65" fmla="*/ 2147483646 h 68"/>
                <a:gd name="T66" fmla="*/ 2147483646 w 73"/>
                <a:gd name="T67" fmla="*/ 2147483646 h 68"/>
                <a:gd name="T68" fmla="*/ 2147483646 w 73"/>
                <a:gd name="T69" fmla="*/ 2147483646 h 68"/>
                <a:gd name="T70" fmla="*/ 2147483646 w 73"/>
                <a:gd name="T71" fmla="*/ 2147483646 h 68"/>
                <a:gd name="T72" fmla="*/ 2147483646 w 73"/>
                <a:gd name="T73" fmla="*/ 2147483646 h 68"/>
                <a:gd name="T74" fmla="*/ 2147483646 w 73"/>
                <a:gd name="T75" fmla="*/ 2147483646 h 68"/>
                <a:gd name="T76" fmla="*/ 2147483646 w 73"/>
                <a:gd name="T77" fmla="*/ 2147483646 h 68"/>
                <a:gd name="T78" fmla="*/ 2147483646 w 73"/>
                <a:gd name="T79" fmla="*/ 2147483646 h 68"/>
                <a:gd name="T80" fmla="*/ 2147483646 w 73"/>
                <a:gd name="T81" fmla="*/ 2147483646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3" h="68">
                  <a:moveTo>
                    <a:pt x="13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7"/>
                    <a:pt x="0" y="33"/>
                  </a:cubicBezTo>
                  <a:cubicBezTo>
                    <a:pt x="0" y="29"/>
                    <a:pt x="0" y="19"/>
                    <a:pt x="5" y="19"/>
                  </a:cubicBezTo>
                  <a:cubicBezTo>
                    <a:pt x="6" y="19"/>
                    <a:pt x="10" y="22"/>
                    <a:pt x="15" y="22"/>
                  </a:cubicBezTo>
                  <a:cubicBezTo>
                    <a:pt x="17" y="22"/>
                    <a:pt x="18" y="22"/>
                    <a:pt x="20" y="21"/>
                  </a:cubicBezTo>
                  <a:cubicBezTo>
                    <a:pt x="20" y="22"/>
                    <a:pt x="20" y="23"/>
                    <a:pt x="20" y="24"/>
                  </a:cubicBezTo>
                  <a:cubicBezTo>
                    <a:pt x="20" y="27"/>
                    <a:pt x="21" y="31"/>
                    <a:pt x="23" y="34"/>
                  </a:cubicBezTo>
                  <a:cubicBezTo>
                    <a:pt x="19" y="34"/>
                    <a:pt x="15" y="36"/>
                    <a:pt x="13" y="39"/>
                  </a:cubicBezTo>
                  <a:close/>
                  <a:moveTo>
                    <a:pt x="15" y="19"/>
                  </a:moveTo>
                  <a:cubicBezTo>
                    <a:pt x="10" y="19"/>
                    <a:pt x="5" y="15"/>
                    <a:pt x="5" y="9"/>
                  </a:cubicBezTo>
                  <a:cubicBezTo>
                    <a:pt x="5" y="4"/>
                    <a:pt x="10" y="0"/>
                    <a:pt x="15" y="0"/>
                  </a:cubicBezTo>
                  <a:cubicBezTo>
                    <a:pt x="20" y="0"/>
                    <a:pt x="25" y="4"/>
                    <a:pt x="25" y="9"/>
                  </a:cubicBezTo>
                  <a:cubicBezTo>
                    <a:pt x="25" y="15"/>
                    <a:pt x="20" y="19"/>
                    <a:pt x="15" y="19"/>
                  </a:cubicBezTo>
                  <a:close/>
                  <a:moveTo>
                    <a:pt x="53" y="68"/>
                  </a:moveTo>
                  <a:cubicBezTo>
                    <a:pt x="20" y="68"/>
                    <a:pt x="20" y="68"/>
                    <a:pt x="20" y="68"/>
                  </a:cubicBezTo>
                  <a:cubicBezTo>
                    <a:pt x="14" y="68"/>
                    <a:pt x="10" y="64"/>
                    <a:pt x="10" y="58"/>
                  </a:cubicBezTo>
                  <a:cubicBezTo>
                    <a:pt x="10" y="49"/>
                    <a:pt x="12" y="36"/>
                    <a:pt x="23" y="36"/>
                  </a:cubicBezTo>
                  <a:cubicBezTo>
                    <a:pt x="25" y="36"/>
                    <a:pt x="29" y="41"/>
                    <a:pt x="37" y="41"/>
                  </a:cubicBezTo>
                  <a:cubicBezTo>
                    <a:pt x="44" y="41"/>
                    <a:pt x="49" y="36"/>
                    <a:pt x="50" y="36"/>
                  </a:cubicBezTo>
                  <a:cubicBezTo>
                    <a:pt x="62" y="36"/>
                    <a:pt x="64" y="49"/>
                    <a:pt x="64" y="58"/>
                  </a:cubicBezTo>
                  <a:cubicBezTo>
                    <a:pt x="64" y="64"/>
                    <a:pt x="60" y="68"/>
                    <a:pt x="53" y="68"/>
                  </a:cubicBezTo>
                  <a:close/>
                  <a:moveTo>
                    <a:pt x="37" y="39"/>
                  </a:moveTo>
                  <a:cubicBezTo>
                    <a:pt x="29" y="39"/>
                    <a:pt x="22" y="32"/>
                    <a:pt x="22" y="24"/>
                  </a:cubicBezTo>
                  <a:cubicBezTo>
                    <a:pt x="22" y="16"/>
                    <a:pt x="29" y="9"/>
                    <a:pt x="37" y="9"/>
                  </a:cubicBezTo>
                  <a:cubicBezTo>
                    <a:pt x="45" y="9"/>
                    <a:pt x="51" y="16"/>
                    <a:pt x="51" y="24"/>
                  </a:cubicBezTo>
                  <a:cubicBezTo>
                    <a:pt x="51" y="32"/>
                    <a:pt x="45" y="39"/>
                    <a:pt x="37" y="39"/>
                  </a:cubicBezTo>
                  <a:close/>
                  <a:moveTo>
                    <a:pt x="59" y="19"/>
                  </a:moveTo>
                  <a:cubicBezTo>
                    <a:pt x="53" y="19"/>
                    <a:pt x="49" y="15"/>
                    <a:pt x="49" y="9"/>
                  </a:cubicBezTo>
                  <a:cubicBezTo>
                    <a:pt x="49" y="4"/>
                    <a:pt x="53" y="0"/>
                    <a:pt x="59" y="0"/>
                  </a:cubicBezTo>
                  <a:cubicBezTo>
                    <a:pt x="64" y="0"/>
                    <a:pt x="68" y="4"/>
                    <a:pt x="68" y="9"/>
                  </a:cubicBezTo>
                  <a:cubicBezTo>
                    <a:pt x="68" y="15"/>
                    <a:pt x="64" y="19"/>
                    <a:pt x="59" y="19"/>
                  </a:cubicBezTo>
                  <a:close/>
                  <a:moveTo>
                    <a:pt x="66" y="39"/>
                  </a:moveTo>
                  <a:cubicBezTo>
                    <a:pt x="61" y="39"/>
                    <a:pt x="61" y="39"/>
                    <a:pt x="61" y="39"/>
                  </a:cubicBezTo>
                  <a:cubicBezTo>
                    <a:pt x="58" y="36"/>
                    <a:pt x="55" y="34"/>
                    <a:pt x="51" y="34"/>
                  </a:cubicBezTo>
                  <a:cubicBezTo>
                    <a:pt x="53" y="31"/>
                    <a:pt x="54" y="27"/>
                    <a:pt x="54" y="24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5" y="22"/>
                    <a:pt x="57" y="22"/>
                    <a:pt x="59" y="22"/>
                  </a:cubicBezTo>
                  <a:cubicBezTo>
                    <a:pt x="64" y="22"/>
                    <a:pt x="68" y="19"/>
                    <a:pt x="69" y="19"/>
                  </a:cubicBezTo>
                  <a:cubicBezTo>
                    <a:pt x="73" y="19"/>
                    <a:pt x="73" y="29"/>
                    <a:pt x="73" y="33"/>
                  </a:cubicBezTo>
                  <a:cubicBezTo>
                    <a:pt x="73" y="37"/>
                    <a:pt x="70" y="39"/>
                    <a:pt x="66" y="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45" name="Freeform 67"/>
            <p:cNvSpPr>
              <a:spLocks noEditPoints="1"/>
            </p:cNvSpPr>
            <p:nvPr/>
          </p:nvSpPr>
          <p:spPr bwMode="auto">
            <a:xfrm>
              <a:off x="11886170" y="4912394"/>
              <a:ext cx="377543" cy="323609"/>
            </a:xfrm>
            <a:custGeom>
              <a:avLst/>
              <a:gdLst>
                <a:gd name="T0" fmla="*/ 2147483646 w 68"/>
                <a:gd name="T1" fmla="*/ 2147483646 h 58"/>
                <a:gd name="T2" fmla="*/ 2147483646 w 68"/>
                <a:gd name="T3" fmla="*/ 2147483646 h 58"/>
                <a:gd name="T4" fmla="*/ 2147483646 w 68"/>
                <a:gd name="T5" fmla="*/ 2147483646 h 58"/>
                <a:gd name="T6" fmla="*/ 2147483646 w 68"/>
                <a:gd name="T7" fmla="*/ 2147483646 h 58"/>
                <a:gd name="T8" fmla="*/ 2147483646 w 68"/>
                <a:gd name="T9" fmla="*/ 2147483646 h 58"/>
                <a:gd name="T10" fmla="*/ 2147483646 w 68"/>
                <a:gd name="T11" fmla="*/ 2147483646 h 58"/>
                <a:gd name="T12" fmla="*/ 2147483646 w 68"/>
                <a:gd name="T13" fmla="*/ 2147483646 h 58"/>
                <a:gd name="T14" fmla="*/ 2147483646 w 68"/>
                <a:gd name="T15" fmla="*/ 2147483646 h 58"/>
                <a:gd name="T16" fmla="*/ 2147483646 w 68"/>
                <a:gd name="T17" fmla="*/ 2147483646 h 58"/>
                <a:gd name="T18" fmla="*/ 2147483646 w 68"/>
                <a:gd name="T19" fmla="*/ 2147483646 h 58"/>
                <a:gd name="T20" fmla="*/ 2147483646 w 68"/>
                <a:gd name="T21" fmla="*/ 2147483646 h 58"/>
                <a:gd name="T22" fmla="*/ 0 w 68"/>
                <a:gd name="T23" fmla="*/ 2147483646 h 58"/>
                <a:gd name="T24" fmla="*/ 2147483646 w 68"/>
                <a:gd name="T25" fmla="*/ 2147483646 h 58"/>
                <a:gd name="T26" fmla="*/ 2147483646 w 68"/>
                <a:gd name="T27" fmla="*/ 2147483646 h 58"/>
                <a:gd name="T28" fmla="*/ 2147483646 w 68"/>
                <a:gd name="T29" fmla="*/ 2147483646 h 58"/>
                <a:gd name="T30" fmla="*/ 2147483646 w 68"/>
                <a:gd name="T31" fmla="*/ 0 h 58"/>
                <a:gd name="T32" fmla="*/ 2147483646 w 68"/>
                <a:gd name="T33" fmla="*/ 2147483646 h 58"/>
                <a:gd name="T34" fmla="*/ 2147483646 w 68"/>
                <a:gd name="T35" fmla="*/ 2147483646 h 58"/>
                <a:gd name="T36" fmla="*/ 2147483646 w 68"/>
                <a:gd name="T37" fmla="*/ 2147483646 h 58"/>
                <a:gd name="T38" fmla="*/ 2147483646 w 68"/>
                <a:gd name="T39" fmla="*/ 2147483646 h 58"/>
                <a:gd name="T40" fmla="*/ 2147483646 w 68"/>
                <a:gd name="T41" fmla="*/ 2147483646 h 58"/>
                <a:gd name="T42" fmla="*/ 2147483646 w 68"/>
                <a:gd name="T43" fmla="*/ 2147483646 h 58"/>
                <a:gd name="T44" fmla="*/ 2147483646 w 68"/>
                <a:gd name="T45" fmla="*/ 2147483646 h 58"/>
                <a:gd name="T46" fmla="*/ 2147483646 w 68"/>
                <a:gd name="T47" fmla="*/ 2147483646 h 58"/>
                <a:gd name="T48" fmla="*/ 2147483646 w 68"/>
                <a:gd name="T49" fmla="*/ 2147483646 h 58"/>
                <a:gd name="T50" fmla="*/ 2147483646 w 68"/>
                <a:gd name="T51" fmla="*/ 2147483646 h 58"/>
                <a:gd name="T52" fmla="*/ 2147483646 w 68"/>
                <a:gd name="T53" fmla="*/ 2147483646 h 58"/>
                <a:gd name="T54" fmla="*/ 2147483646 w 68"/>
                <a:gd name="T55" fmla="*/ 2147483646 h 58"/>
                <a:gd name="T56" fmla="*/ 2147483646 w 68"/>
                <a:gd name="T57" fmla="*/ 2147483646 h 58"/>
                <a:gd name="T58" fmla="*/ 2147483646 w 68"/>
                <a:gd name="T59" fmla="*/ 2147483646 h 58"/>
                <a:gd name="T60" fmla="*/ 2147483646 w 68"/>
                <a:gd name="T61" fmla="*/ 2147483646 h 58"/>
                <a:gd name="T62" fmla="*/ 2147483646 w 68"/>
                <a:gd name="T63" fmla="*/ 2147483646 h 58"/>
                <a:gd name="T64" fmla="*/ 2147483646 w 68"/>
                <a:gd name="T65" fmla="*/ 2147483646 h 58"/>
                <a:gd name="T66" fmla="*/ 2147483646 w 68"/>
                <a:gd name="T67" fmla="*/ 2147483646 h 58"/>
                <a:gd name="T68" fmla="*/ 2147483646 w 68"/>
                <a:gd name="T69" fmla="*/ 2147483646 h 58"/>
                <a:gd name="T70" fmla="*/ 2147483646 w 68"/>
                <a:gd name="T71" fmla="*/ 2147483646 h 58"/>
                <a:gd name="T72" fmla="*/ 2147483646 w 68"/>
                <a:gd name="T73" fmla="*/ 2147483646 h 58"/>
                <a:gd name="T74" fmla="*/ 2147483646 w 68"/>
                <a:gd name="T75" fmla="*/ 2147483646 h 58"/>
                <a:gd name="T76" fmla="*/ 2147483646 w 68"/>
                <a:gd name="T77" fmla="*/ 2147483646 h 58"/>
                <a:gd name="T78" fmla="*/ 2147483646 w 68"/>
                <a:gd name="T79" fmla="*/ 2147483646 h 58"/>
                <a:gd name="T80" fmla="*/ 2147483646 w 68"/>
                <a:gd name="T81" fmla="*/ 2147483646 h 58"/>
                <a:gd name="T82" fmla="*/ 2147483646 w 68"/>
                <a:gd name="T83" fmla="*/ 2147483646 h 58"/>
                <a:gd name="T84" fmla="*/ 2147483646 w 68"/>
                <a:gd name="T85" fmla="*/ 2147483646 h 58"/>
                <a:gd name="T86" fmla="*/ 2147483646 w 68"/>
                <a:gd name="T87" fmla="*/ 2147483646 h 58"/>
                <a:gd name="T88" fmla="*/ 2147483646 w 68"/>
                <a:gd name="T89" fmla="*/ 2147483646 h 58"/>
                <a:gd name="T90" fmla="*/ 2147483646 w 68"/>
                <a:gd name="T91" fmla="*/ 2147483646 h 58"/>
                <a:gd name="T92" fmla="*/ 2147483646 w 68"/>
                <a:gd name="T93" fmla="*/ 2147483646 h 58"/>
                <a:gd name="T94" fmla="*/ 2147483646 w 68"/>
                <a:gd name="T95" fmla="*/ 2147483646 h 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58">
                  <a:moveTo>
                    <a:pt x="68" y="48"/>
                  </a:moveTo>
                  <a:cubicBezTo>
                    <a:pt x="68" y="51"/>
                    <a:pt x="66" y="53"/>
                    <a:pt x="64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0" y="53"/>
                    <a:pt x="47" y="54"/>
                    <a:pt x="44" y="55"/>
                  </a:cubicBezTo>
                  <a:cubicBezTo>
                    <a:pt x="40" y="57"/>
                    <a:pt x="36" y="58"/>
                    <a:pt x="32" y="58"/>
                  </a:cubicBezTo>
                  <a:cubicBezTo>
                    <a:pt x="25" y="58"/>
                    <a:pt x="20" y="54"/>
                    <a:pt x="20" y="47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5"/>
                    <a:pt x="18" y="42"/>
                    <a:pt x="18" y="40"/>
                  </a:cubicBezTo>
                  <a:cubicBezTo>
                    <a:pt x="18" y="39"/>
                    <a:pt x="18" y="39"/>
                    <a:pt x="18" y="38"/>
                  </a:cubicBezTo>
                  <a:cubicBezTo>
                    <a:pt x="17" y="37"/>
                    <a:pt x="17" y="35"/>
                    <a:pt x="17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5" y="34"/>
                    <a:pt x="0" y="29"/>
                    <a:pt x="0" y="24"/>
                  </a:cubicBezTo>
                  <a:cubicBezTo>
                    <a:pt x="0" y="19"/>
                    <a:pt x="5" y="14"/>
                    <a:pt x="10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1"/>
                    <a:pt x="24" y="9"/>
                  </a:cubicBezTo>
                  <a:cubicBezTo>
                    <a:pt x="24" y="3"/>
                    <a:pt x="28" y="0"/>
                    <a:pt x="34" y="0"/>
                  </a:cubicBezTo>
                  <a:cubicBezTo>
                    <a:pt x="40" y="0"/>
                    <a:pt x="41" y="6"/>
                    <a:pt x="43" y="10"/>
                  </a:cubicBezTo>
                  <a:cubicBezTo>
                    <a:pt x="45" y="11"/>
                    <a:pt x="46" y="13"/>
                    <a:pt x="47" y="14"/>
                  </a:cubicBezTo>
                  <a:cubicBezTo>
                    <a:pt x="48" y="16"/>
                    <a:pt x="51" y="19"/>
                    <a:pt x="53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6" y="19"/>
                    <a:pt x="68" y="21"/>
                    <a:pt x="68" y="24"/>
                  </a:cubicBezTo>
                  <a:lnTo>
                    <a:pt x="68" y="48"/>
                  </a:lnTo>
                  <a:close/>
                  <a:moveTo>
                    <a:pt x="54" y="48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49" y="24"/>
                    <a:pt x="46" y="20"/>
                    <a:pt x="44" y="18"/>
                  </a:cubicBezTo>
                  <a:cubicBezTo>
                    <a:pt x="42" y="16"/>
                    <a:pt x="41" y="14"/>
                    <a:pt x="39" y="12"/>
                  </a:cubicBezTo>
                  <a:cubicBezTo>
                    <a:pt x="39" y="11"/>
                    <a:pt x="38" y="10"/>
                    <a:pt x="38" y="10"/>
                  </a:cubicBezTo>
                  <a:cubicBezTo>
                    <a:pt x="37" y="9"/>
                    <a:pt x="35" y="4"/>
                    <a:pt x="34" y="4"/>
                  </a:cubicBezTo>
                  <a:cubicBezTo>
                    <a:pt x="31" y="4"/>
                    <a:pt x="28" y="6"/>
                    <a:pt x="28" y="9"/>
                  </a:cubicBezTo>
                  <a:cubicBezTo>
                    <a:pt x="28" y="14"/>
                    <a:pt x="32" y="17"/>
                    <a:pt x="32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5" y="21"/>
                    <a:pt x="5" y="24"/>
                  </a:cubicBezTo>
                  <a:cubicBezTo>
                    <a:pt x="5" y="26"/>
                    <a:pt x="8" y="29"/>
                    <a:pt x="10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3"/>
                  </a:cubicBezTo>
                  <a:cubicBezTo>
                    <a:pt x="21" y="34"/>
                    <a:pt x="22" y="36"/>
                    <a:pt x="23" y="37"/>
                  </a:cubicBezTo>
                  <a:cubicBezTo>
                    <a:pt x="23" y="38"/>
                    <a:pt x="23" y="39"/>
                    <a:pt x="23" y="40"/>
                  </a:cubicBezTo>
                  <a:cubicBezTo>
                    <a:pt x="23" y="41"/>
                    <a:pt x="24" y="44"/>
                    <a:pt x="25" y="45"/>
                  </a:cubicBezTo>
                  <a:cubicBezTo>
                    <a:pt x="25" y="45"/>
                    <a:pt x="25" y="46"/>
                    <a:pt x="25" y="47"/>
                  </a:cubicBezTo>
                  <a:cubicBezTo>
                    <a:pt x="25" y="51"/>
                    <a:pt x="28" y="53"/>
                    <a:pt x="32" y="53"/>
                  </a:cubicBezTo>
                  <a:cubicBezTo>
                    <a:pt x="40" y="53"/>
                    <a:pt x="46" y="48"/>
                    <a:pt x="53" y="48"/>
                  </a:cubicBezTo>
                  <a:lnTo>
                    <a:pt x="54" y="48"/>
                  </a:lnTo>
                  <a:close/>
                  <a:moveTo>
                    <a:pt x="61" y="43"/>
                  </a:moveTo>
                  <a:cubicBezTo>
                    <a:pt x="60" y="43"/>
                    <a:pt x="59" y="44"/>
                    <a:pt x="59" y="46"/>
                  </a:cubicBezTo>
                  <a:cubicBezTo>
                    <a:pt x="59" y="47"/>
                    <a:pt x="60" y="48"/>
                    <a:pt x="61" y="48"/>
                  </a:cubicBezTo>
                  <a:cubicBezTo>
                    <a:pt x="63" y="48"/>
                    <a:pt x="64" y="47"/>
                    <a:pt x="64" y="46"/>
                  </a:cubicBezTo>
                  <a:cubicBezTo>
                    <a:pt x="64" y="44"/>
                    <a:pt x="63" y="43"/>
                    <a:pt x="61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46" name="Freeform 68"/>
            <p:cNvSpPr>
              <a:spLocks/>
            </p:cNvSpPr>
            <p:nvPr/>
          </p:nvSpPr>
          <p:spPr bwMode="auto">
            <a:xfrm>
              <a:off x="12695193" y="4912394"/>
              <a:ext cx="351862" cy="323609"/>
            </a:xfrm>
            <a:custGeom>
              <a:avLst/>
              <a:gdLst>
                <a:gd name="T0" fmla="*/ 2147483646 w 63"/>
                <a:gd name="T1" fmla="*/ 2147483646 h 58"/>
                <a:gd name="T2" fmla="*/ 2147483646 w 63"/>
                <a:gd name="T3" fmla="*/ 2147483646 h 58"/>
                <a:gd name="T4" fmla="*/ 2147483646 w 63"/>
                <a:gd name="T5" fmla="*/ 2147483646 h 58"/>
                <a:gd name="T6" fmla="*/ 2147483646 w 63"/>
                <a:gd name="T7" fmla="*/ 2147483646 h 58"/>
                <a:gd name="T8" fmla="*/ 2147483646 w 63"/>
                <a:gd name="T9" fmla="*/ 2147483646 h 58"/>
                <a:gd name="T10" fmla="*/ 2147483646 w 63"/>
                <a:gd name="T11" fmla="*/ 2147483646 h 58"/>
                <a:gd name="T12" fmla="*/ 2147483646 w 63"/>
                <a:gd name="T13" fmla="*/ 2147483646 h 58"/>
                <a:gd name="T14" fmla="*/ 2147483646 w 63"/>
                <a:gd name="T15" fmla="*/ 2147483646 h 58"/>
                <a:gd name="T16" fmla="*/ 2147483646 w 63"/>
                <a:gd name="T17" fmla="*/ 2147483646 h 58"/>
                <a:gd name="T18" fmla="*/ 2147483646 w 63"/>
                <a:gd name="T19" fmla="*/ 2147483646 h 58"/>
                <a:gd name="T20" fmla="*/ 2147483646 w 63"/>
                <a:gd name="T21" fmla="*/ 2147483646 h 58"/>
                <a:gd name="T22" fmla="*/ 2147483646 w 63"/>
                <a:gd name="T23" fmla="*/ 2147483646 h 58"/>
                <a:gd name="T24" fmla="*/ 2147483646 w 63"/>
                <a:gd name="T25" fmla="*/ 2147483646 h 58"/>
                <a:gd name="T26" fmla="*/ 2147483646 w 63"/>
                <a:gd name="T27" fmla="*/ 2147483646 h 58"/>
                <a:gd name="T28" fmla="*/ 2147483646 w 63"/>
                <a:gd name="T29" fmla="*/ 2147483646 h 58"/>
                <a:gd name="T30" fmla="*/ 2147483646 w 63"/>
                <a:gd name="T31" fmla="*/ 2147483646 h 58"/>
                <a:gd name="T32" fmla="*/ 2147483646 w 63"/>
                <a:gd name="T33" fmla="*/ 2147483646 h 58"/>
                <a:gd name="T34" fmla="*/ 2147483646 w 63"/>
                <a:gd name="T35" fmla="*/ 2147483646 h 58"/>
                <a:gd name="T36" fmla="*/ 2147483646 w 63"/>
                <a:gd name="T37" fmla="*/ 2147483646 h 58"/>
                <a:gd name="T38" fmla="*/ 2147483646 w 63"/>
                <a:gd name="T39" fmla="*/ 2147483646 h 58"/>
                <a:gd name="T40" fmla="*/ 2147483646 w 63"/>
                <a:gd name="T41" fmla="*/ 2147483646 h 58"/>
                <a:gd name="T42" fmla="*/ 2147483646 w 63"/>
                <a:gd name="T43" fmla="*/ 2147483646 h 58"/>
                <a:gd name="T44" fmla="*/ 2147483646 w 63"/>
                <a:gd name="T45" fmla="*/ 2147483646 h 58"/>
                <a:gd name="T46" fmla="*/ 0 w 63"/>
                <a:gd name="T47" fmla="*/ 2147483646 h 58"/>
                <a:gd name="T48" fmla="*/ 2147483646 w 63"/>
                <a:gd name="T49" fmla="*/ 0 h 58"/>
                <a:gd name="T50" fmla="*/ 2147483646 w 63"/>
                <a:gd name="T51" fmla="*/ 0 h 58"/>
                <a:gd name="T52" fmla="*/ 2147483646 w 63"/>
                <a:gd name="T53" fmla="*/ 0 h 58"/>
                <a:gd name="T54" fmla="*/ 2147483646 w 63"/>
                <a:gd name="T55" fmla="*/ 2147483646 h 58"/>
                <a:gd name="T56" fmla="*/ 2147483646 w 63"/>
                <a:gd name="T57" fmla="*/ 2147483646 h 58"/>
                <a:gd name="T58" fmla="*/ 2147483646 w 63"/>
                <a:gd name="T59" fmla="*/ 2147483646 h 58"/>
                <a:gd name="T60" fmla="*/ 2147483646 w 63"/>
                <a:gd name="T61" fmla="*/ 2147483646 h 58"/>
                <a:gd name="T62" fmla="*/ 2147483646 w 63"/>
                <a:gd name="T63" fmla="*/ 2147483646 h 58"/>
                <a:gd name="T64" fmla="*/ 2147483646 w 63"/>
                <a:gd name="T65" fmla="*/ 2147483646 h 58"/>
                <a:gd name="T66" fmla="*/ 2147483646 w 63"/>
                <a:gd name="T67" fmla="*/ 2147483646 h 58"/>
                <a:gd name="T68" fmla="*/ 2147483646 w 63"/>
                <a:gd name="T69" fmla="*/ 2147483646 h 58"/>
                <a:gd name="T70" fmla="*/ 2147483646 w 63"/>
                <a:gd name="T71" fmla="*/ 2147483646 h 58"/>
                <a:gd name="T72" fmla="*/ 2147483646 w 63"/>
                <a:gd name="T73" fmla="*/ 2147483646 h 58"/>
                <a:gd name="T74" fmla="*/ 2147483646 w 63"/>
                <a:gd name="T75" fmla="*/ 2147483646 h 58"/>
                <a:gd name="T76" fmla="*/ 2147483646 w 63"/>
                <a:gd name="T77" fmla="*/ 2147483646 h 58"/>
                <a:gd name="T78" fmla="*/ 2147483646 w 63"/>
                <a:gd name="T79" fmla="*/ 0 h 58"/>
                <a:gd name="T80" fmla="*/ 2147483646 w 63"/>
                <a:gd name="T81" fmla="*/ 0 h 58"/>
                <a:gd name="T82" fmla="*/ 2147483646 w 63"/>
                <a:gd name="T83" fmla="*/ 0 h 58"/>
                <a:gd name="T84" fmla="*/ 2147483646 w 63"/>
                <a:gd name="T85" fmla="*/ 2147483646 h 58"/>
                <a:gd name="T86" fmla="*/ 2147483646 w 63"/>
                <a:gd name="T87" fmla="*/ 2147483646 h 58"/>
                <a:gd name="T88" fmla="*/ 2147483646 w 63"/>
                <a:gd name="T89" fmla="*/ 2147483646 h 58"/>
                <a:gd name="T90" fmla="*/ 2147483646 w 63"/>
                <a:gd name="T91" fmla="*/ 2147483646 h 58"/>
                <a:gd name="T92" fmla="*/ 2147483646 w 63"/>
                <a:gd name="T93" fmla="*/ 2147483646 h 58"/>
                <a:gd name="T94" fmla="*/ 2147483646 w 63"/>
                <a:gd name="T95" fmla="*/ 2147483646 h 58"/>
                <a:gd name="T96" fmla="*/ 2147483646 w 63"/>
                <a:gd name="T97" fmla="*/ 2147483646 h 58"/>
                <a:gd name="T98" fmla="*/ 2147483646 w 63"/>
                <a:gd name="T99" fmla="*/ 2147483646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3" h="58">
                  <a:moveTo>
                    <a:pt x="52" y="58"/>
                  </a:moveTo>
                  <a:cubicBezTo>
                    <a:pt x="48" y="58"/>
                    <a:pt x="45" y="58"/>
                    <a:pt x="41" y="58"/>
                  </a:cubicBezTo>
                  <a:cubicBezTo>
                    <a:pt x="40" y="58"/>
                    <a:pt x="40" y="56"/>
                    <a:pt x="40" y="55"/>
                  </a:cubicBezTo>
                  <a:cubicBezTo>
                    <a:pt x="40" y="52"/>
                    <a:pt x="43" y="53"/>
                    <a:pt x="45" y="52"/>
                  </a:cubicBezTo>
                  <a:cubicBezTo>
                    <a:pt x="47" y="51"/>
                    <a:pt x="47" y="48"/>
                    <a:pt x="47" y="47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6" y="31"/>
                    <a:pt x="45" y="31"/>
                    <a:pt x="45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7"/>
                    <a:pt x="17" y="51"/>
                    <a:pt x="18" y="52"/>
                  </a:cubicBezTo>
                  <a:cubicBezTo>
                    <a:pt x="20" y="53"/>
                    <a:pt x="25" y="52"/>
                    <a:pt x="25" y="55"/>
                  </a:cubicBezTo>
                  <a:cubicBezTo>
                    <a:pt x="25" y="56"/>
                    <a:pt x="24" y="58"/>
                    <a:pt x="23" y="58"/>
                  </a:cubicBezTo>
                  <a:cubicBezTo>
                    <a:pt x="19" y="58"/>
                    <a:pt x="16" y="58"/>
                    <a:pt x="12" y="58"/>
                  </a:cubicBezTo>
                  <a:cubicBezTo>
                    <a:pt x="9" y="58"/>
                    <a:pt x="6" y="58"/>
                    <a:pt x="3" y="58"/>
                  </a:cubicBezTo>
                  <a:cubicBezTo>
                    <a:pt x="2" y="58"/>
                    <a:pt x="1" y="56"/>
                    <a:pt x="1" y="55"/>
                  </a:cubicBezTo>
                  <a:cubicBezTo>
                    <a:pt x="1" y="52"/>
                    <a:pt x="4" y="53"/>
                    <a:pt x="6" y="52"/>
                  </a:cubicBezTo>
                  <a:cubicBezTo>
                    <a:pt x="8" y="51"/>
                    <a:pt x="8" y="48"/>
                    <a:pt x="8" y="47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2"/>
                    <a:pt x="8" y="6"/>
                    <a:pt x="6" y="5"/>
                  </a:cubicBezTo>
                  <a:cubicBezTo>
                    <a:pt x="4" y="4"/>
                    <a:pt x="0" y="6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" y="0"/>
                    <a:pt x="9" y="0"/>
                    <a:pt x="12" y="0"/>
                  </a:cubicBezTo>
                  <a:cubicBezTo>
                    <a:pt x="16" y="0"/>
                    <a:pt x="19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5"/>
                    <a:pt x="20" y="4"/>
                    <a:pt x="18" y="5"/>
                  </a:cubicBezTo>
                  <a:cubicBezTo>
                    <a:pt x="17" y="6"/>
                    <a:pt x="17" y="10"/>
                    <a:pt x="17" y="1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5"/>
                    <a:pt x="46" y="25"/>
                    <a:pt x="47" y="24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6"/>
                    <a:pt x="45" y="5"/>
                  </a:cubicBezTo>
                  <a:cubicBezTo>
                    <a:pt x="43" y="4"/>
                    <a:pt x="40" y="5"/>
                    <a:pt x="40" y="2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5" y="0"/>
                    <a:pt x="48" y="0"/>
                    <a:pt x="52" y="0"/>
                  </a:cubicBezTo>
                  <a:cubicBezTo>
                    <a:pt x="55" y="0"/>
                    <a:pt x="58" y="0"/>
                    <a:pt x="61" y="0"/>
                  </a:cubicBezTo>
                  <a:cubicBezTo>
                    <a:pt x="63" y="0"/>
                    <a:pt x="63" y="1"/>
                    <a:pt x="63" y="2"/>
                  </a:cubicBezTo>
                  <a:cubicBezTo>
                    <a:pt x="63" y="6"/>
                    <a:pt x="59" y="4"/>
                    <a:pt x="57" y="5"/>
                  </a:cubicBezTo>
                  <a:cubicBezTo>
                    <a:pt x="56" y="6"/>
                    <a:pt x="56" y="10"/>
                    <a:pt x="56" y="11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8"/>
                    <a:pt x="56" y="51"/>
                    <a:pt x="57" y="52"/>
                  </a:cubicBezTo>
                  <a:cubicBezTo>
                    <a:pt x="59" y="53"/>
                    <a:pt x="63" y="52"/>
                    <a:pt x="63" y="55"/>
                  </a:cubicBezTo>
                  <a:cubicBezTo>
                    <a:pt x="63" y="56"/>
                    <a:pt x="63" y="58"/>
                    <a:pt x="62" y="58"/>
                  </a:cubicBezTo>
                  <a:cubicBezTo>
                    <a:pt x="58" y="58"/>
                    <a:pt x="55" y="58"/>
                    <a:pt x="52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2" name="Freeform 69"/>
            <p:cNvSpPr>
              <a:spLocks noEditPoints="1"/>
            </p:cNvSpPr>
            <p:nvPr/>
          </p:nvSpPr>
          <p:spPr bwMode="auto">
            <a:xfrm>
              <a:off x="13486238" y="4912394"/>
              <a:ext cx="321042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0 w 58"/>
                <a:gd name="T29" fmla="*/ 2147483646 h 58"/>
                <a:gd name="T30" fmla="*/ 0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0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20" y="58"/>
                    <a:pt x="12" y="54"/>
                    <a:pt x="6" y="47"/>
                  </a:cubicBezTo>
                  <a:cubicBezTo>
                    <a:pt x="6" y="47"/>
                    <a:pt x="6" y="46"/>
                    <a:pt x="7" y="46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3" y="40"/>
                  </a:cubicBezTo>
                  <a:cubicBezTo>
                    <a:pt x="13" y="40"/>
                    <a:pt x="13" y="40"/>
                    <a:pt x="14" y="41"/>
                  </a:cubicBezTo>
                  <a:cubicBezTo>
                    <a:pt x="17" y="45"/>
                    <a:pt x="23" y="48"/>
                    <a:pt x="29" y="48"/>
                  </a:cubicBezTo>
                  <a:cubicBezTo>
                    <a:pt x="40" y="48"/>
                    <a:pt x="48" y="39"/>
                    <a:pt x="48" y="29"/>
                  </a:cubicBezTo>
                  <a:cubicBezTo>
                    <a:pt x="48" y="18"/>
                    <a:pt x="40" y="9"/>
                    <a:pt x="29" y="9"/>
                  </a:cubicBezTo>
                  <a:cubicBezTo>
                    <a:pt x="24" y="9"/>
                    <a:pt x="19" y="11"/>
                    <a:pt x="16" y="14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21"/>
                    <a:pt x="21" y="22"/>
                  </a:cubicBezTo>
                  <a:cubicBezTo>
                    <a:pt x="21" y="23"/>
                    <a:pt x="20" y="24"/>
                    <a:pt x="19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0" y="23"/>
                    <a:pt x="0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4" y="3"/>
                    <a:pt x="21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34" y="35"/>
                  </a:moveTo>
                  <a:cubicBezTo>
                    <a:pt x="34" y="35"/>
                    <a:pt x="33" y="36"/>
                    <a:pt x="33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19" y="35"/>
                    <a:pt x="19" y="35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1"/>
                    <a:pt x="2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30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4" y="17"/>
                    <a:pt x="34" y="18"/>
                  </a:cubicBezTo>
                  <a:lnTo>
                    <a:pt x="34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3" name="Freeform 70"/>
            <p:cNvSpPr>
              <a:spLocks noEditPoints="1"/>
            </p:cNvSpPr>
            <p:nvPr/>
          </p:nvSpPr>
          <p:spPr bwMode="auto">
            <a:xfrm>
              <a:off x="14284989" y="4912394"/>
              <a:ext cx="287653" cy="295357"/>
            </a:xfrm>
            <a:custGeom>
              <a:avLst/>
              <a:gdLst>
                <a:gd name="T0" fmla="*/ 2147483646 w 52"/>
                <a:gd name="T1" fmla="*/ 2147483646 h 53"/>
                <a:gd name="T2" fmla="*/ 2147483646 w 52"/>
                <a:gd name="T3" fmla="*/ 2147483646 h 53"/>
                <a:gd name="T4" fmla="*/ 2147483646 w 52"/>
                <a:gd name="T5" fmla="*/ 2147483646 h 53"/>
                <a:gd name="T6" fmla="*/ 2147483646 w 52"/>
                <a:gd name="T7" fmla="*/ 2147483646 h 53"/>
                <a:gd name="T8" fmla="*/ 2147483646 w 52"/>
                <a:gd name="T9" fmla="*/ 2147483646 h 53"/>
                <a:gd name="T10" fmla="*/ 2147483646 w 52"/>
                <a:gd name="T11" fmla="*/ 2147483646 h 53"/>
                <a:gd name="T12" fmla="*/ 2147483646 w 52"/>
                <a:gd name="T13" fmla="*/ 2147483646 h 53"/>
                <a:gd name="T14" fmla="*/ 2147483646 w 52"/>
                <a:gd name="T15" fmla="*/ 2147483646 h 53"/>
                <a:gd name="T16" fmla="*/ 2147483646 w 52"/>
                <a:gd name="T17" fmla="*/ 2147483646 h 53"/>
                <a:gd name="T18" fmla="*/ 2147483646 w 52"/>
                <a:gd name="T19" fmla="*/ 2147483646 h 53"/>
                <a:gd name="T20" fmla="*/ 0 w 52"/>
                <a:gd name="T21" fmla="*/ 2147483646 h 53"/>
                <a:gd name="T22" fmla="*/ 0 w 52"/>
                <a:gd name="T23" fmla="*/ 2147483646 h 53"/>
                <a:gd name="T24" fmla="*/ 2147483646 w 52"/>
                <a:gd name="T25" fmla="*/ 0 h 53"/>
                <a:gd name="T26" fmla="*/ 2147483646 w 52"/>
                <a:gd name="T27" fmla="*/ 0 h 53"/>
                <a:gd name="T28" fmla="*/ 2147483646 w 52"/>
                <a:gd name="T29" fmla="*/ 2147483646 h 53"/>
                <a:gd name="T30" fmla="*/ 2147483646 w 52"/>
                <a:gd name="T31" fmla="*/ 2147483646 h 53"/>
                <a:gd name="T32" fmla="*/ 2147483646 w 52"/>
                <a:gd name="T33" fmla="*/ 2147483646 h 53"/>
                <a:gd name="T34" fmla="*/ 2147483646 w 52"/>
                <a:gd name="T35" fmla="*/ 2147483646 h 53"/>
                <a:gd name="T36" fmla="*/ 2147483646 w 52"/>
                <a:gd name="T37" fmla="*/ 2147483646 h 53"/>
                <a:gd name="T38" fmla="*/ 2147483646 w 52"/>
                <a:gd name="T39" fmla="*/ 2147483646 h 53"/>
                <a:gd name="T40" fmla="*/ 2147483646 w 52"/>
                <a:gd name="T41" fmla="*/ 2147483646 h 53"/>
                <a:gd name="T42" fmla="*/ 2147483646 w 52"/>
                <a:gd name="T43" fmla="*/ 2147483646 h 53"/>
                <a:gd name="T44" fmla="*/ 2147483646 w 52"/>
                <a:gd name="T45" fmla="*/ 2147483646 h 53"/>
                <a:gd name="T46" fmla="*/ 2147483646 w 52"/>
                <a:gd name="T47" fmla="*/ 2147483646 h 53"/>
                <a:gd name="T48" fmla="*/ 2147483646 w 52"/>
                <a:gd name="T49" fmla="*/ 2147483646 h 53"/>
                <a:gd name="T50" fmla="*/ 2147483646 w 52"/>
                <a:gd name="T51" fmla="*/ 2147483646 h 53"/>
                <a:gd name="T52" fmla="*/ 2147483646 w 52"/>
                <a:gd name="T53" fmla="*/ 2147483646 h 53"/>
                <a:gd name="T54" fmla="*/ 2147483646 w 52"/>
                <a:gd name="T55" fmla="*/ 2147483646 h 53"/>
                <a:gd name="T56" fmla="*/ 2147483646 w 52"/>
                <a:gd name="T57" fmla="*/ 0 h 53"/>
                <a:gd name="T58" fmla="*/ 2147483646 w 52"/>
                <a:gd name="T59" fmla="*/ 0 h 53"/>
                <a:gd name="T60" fmla="*/ 2147483646 w 52"/>
                <a:gd name="T61" fmla="*/ 2147483646 h 53"/>
                <a:gd name="T62" fmla="*/ 2147483646 w 52"/>
                <a:gd name="T63" fmla="*/ 2147483646 h 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" h="53">
                  <a:moveTo>
                    <a:pt x="37" y="37"/>
                  </a:moveTo>
                  <a:cubicBezTo>
                    <a:pt x="37" y="38"/>
                    <a:pt x="37" y="38"/>
                    <a:pt x="36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29" y="38"/>
                    <a:pt x="29" y="3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3"/>
                    <a:pt x="24" y="8"/>
                    <a:pt x="1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3"/>
                    <a:pt x="7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37"/>
                  </a:lnTo>
                  <a:close/>
                  <a:moveTo>
                    <a:pt x="52" y="34"/>
                  </a:moveTo>
                  <a:cubicBezTo>
                    <a:pt x="52" y="45"/>
                    <a:pt x="44" y="53"/>
                    <a:pt x="33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5" y="53"/>
                    <a:pt x="14" y="52"/>
                    <a:pt x="14" y="52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4"/>
                    <a:pt x="1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5"/>
                    <a:pt x="23" y="1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9" y="44"/>
                    <a:pt x="43" y="40"/>
                    <a:pt x="43" y="3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1"/>
                  </a:cubicBezTo>
                  <a:lnTo>
                    <a:pt x="52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4" name="Freeform 71"/>
            <p:cNvSpPr>
              <a:spLocks noEditPoints="1"/>
            </p:cNvSpPr>
            <p:nvPr/>
          </p:nvSpPr>
          <p:spPr bwMode="auto">
            <a:xfrm>
              <a:off x="15083739" y="4912394"/>
              <a:ext cx="133553" cy="295357"/>
            </a:xfrm>
            <a:custGeom>
              <a:avLst/>
              <a:gdLst>
                <a:gd name="T0" fmla="*/ 2147483646 w 24"/>
                <a:gd name="T1" fmla="*/ 2147483646 h 53"/>
                <a:gd name="T2" fmla="*/ 2147483646 w 24"/>
                <a:gd name="T3" fmla="*/ 2147483646 h 53"/>
                <a:gd name="T4" fmla="*/ 2147483646 w 24"/>
                <a:gd name="T5" fmla="*/ 2147483646 h 53"/>
                <a:gd name="T6" fmla="*/ 0 w 24"/>
                <a:gd name="T7" fmla="*/ 2147483646 h 53"/>
                <a:gd name="T8" fmla="*/ 0 w 24"/>
                <a:gd name="T9" fmla="*/ 2147483646 h 53"/>
                <a:gd name="T10" fmla="*/ 2147483646 w 24"/>
                <a:gd name="T11" fmla="*/ 2147483646 h 53"/>
                <a:gd name="T12" fmla="*/ 2147483646 w 24"/>
                <a:gd name="T13" fmla="*/ 2147483646 h 53"/>
                <a:gd name="T14" fmla="*/ 2147483646 w 24"/>
                <a:gd name="T15" fmla="*/ 2147483646 h 53"/>
                <a:gd name="T16" fmla="*/ 2147483646 w 24"/>
                <a:gd name="T17" fmla="*/ 2147483646 h 53"/>
                <a:gd name="T18" fmla="*/ 0 w 24"/>
                <a:gd name="T19" fmla="*/ 2147483646 h 53"/>
                <a:gd name="T20" fmla="*/ 0 w 24"/>
                <a:gd name="T21" fmla="*/ 2147483646 h 53"/>
                <a:gd name="T22" fmla="*/ 2147483646 w 24"/>
                <a:gd name="T23" fmla="*/ 2147483646 h 53"/>
                <a:gd name="T24" fmla="*/ 2147483646 w 24"/>
                <a:gd name="T25" fmla="*/ 2147483646 h 53"/>
                <a:gd name="T26" fmla="*/ 2147483646 w 24"/>
                <a:gd name="T27" fmla="*/ 2147483646 h 53"/>
                <a:gd name="T28" fmla="*/ 2147483646 w 24"/>
                <a:gd name="T29" fmla="*/ 2147483646 h 53"/>
                <a:gd name="T30" fmla="*/ 2147483646 w 24"/>
                <a:gd name="T31" fmla="*/ 2147483646 h 53"/>
                <a:gd name="T32" fmla="*/ 2147483646 w 24"/>
                <a:gd name="T33" fmla="*/ 2147483646 h 53"/>
                <a:gd name="T34" fmla="*/ 2147483646 w 24"/>
                <a:gd name="T35" fmla="*/ 2147483646 h 53"/>
                <a:gd name="T36" fmla="*/ 2147483646 w 24"/>
                <a:gd name="T37" fmla="*/ 2147483646 h 53"/>
                <a:gd name="T38" fmla="*/ 2147483646 w 24"/>
                <a:gd name="T39" fmla="*/ 2147483646 h 53"/>
                <a:gd name="T40" fmla="*/ 2147483646 w 24"/>
                <a:gd name="T41" fmla="*/ 2147483646 h 53"/>
                <a:gd name="T42" fmla="*/ 2147483646 w 24"/>
                <a:gd name="T43" fmla="*/ 2147483646 h 53"/>
                <a:gd name="T44" fmla="*/ 2147483646 w 24"/>
                <a:gd name="T45" fmla="*/ 2147483646 h 53"/>
                <a:gd name="T46" fmla="*/ 2147483646 w 24"/>
                <a:gd name="T47" fmla="*/ 0 h 53"/>
                <a:gd name="T48" fmla="*/ 2147483646 w 24"/>
                <a:gd name="T49" fmla="*/ 0 h 53"/>
                <a:gd name="T50" fmla="*/ 2147483646 w 24"/>
                <a:gd name="T51" fmla="*/ 2147483646 h 53"/>
                <a:gd name="T52" fmla="*/ 2147483646 w 24"/>
                <a:gd name="T53" fmla="*/ 2147483646 h 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" h="53">
                  <a:moveTo>
                    <a:pt x="24" y="51"/>
                  </a:moveTo>
                  <a:cubicBezTo>
                    <a:pt x="24" y="52"/>
                    <a:pt x="23" y="53"/>
                    <a:pt x="2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2"/>
                    <a:pt x="0" y="5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0" y="28"/>
                    <a:pt x="0" y="2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19"/>
                    <a:pt x="2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9" y="20"/>
                    <a:pt x="19" y="21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4" y="44"/>
                    <a:pt x="24" y="46"/>
                  </a:cubicBezTo>
                  <a:lnTo>
                    <a:pt x="24" y="51"/>
                  </a:lnTo>
                  <a:close/>
                  <a:moveTo>
                    <a:pt x="19" y="9"/>
                  </a:moveTo>
                  <a:cubicBezTo>
                    <a:pt x="19" y="11"/>
                    <a:pt x="18" y="12"/>
                    <a:pt x="1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5" y="11"/>
                    <a:pt x="5" y="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5" name="Freeform 72"/>
            <p:cNvSpPr>
              <a:spLocks noEditPoints="1"/>
            </p:cNvSpPr>
            <p:nvPr/>
          </p:nvSpPr>
          <p:spPr bwMode="auto">
            <a:xfrm>
              <a:off x="15885057" y="4884142"/>
              <a:ext cx="403228" cy="377545"/>
            </a:xfrm>
            <a:custGeom>
              <a:avLst/>
              <a:gdLst>
                <a:gd name="T0" fmla="*/ 2147483646 w 73"/>
                <a:gd name="T1" fmla="*/ 2147483646 h 68"/>
                <a:gd name="T2" fmla="*/ 2147483646 w 73"/>
                <a:gd name="T3" fmla="*/ 2147483646 h 68"/>
                <a:gd name="T4" fmla="*/ 2147483646 w 73"/>
                <a:gd name="T5" fmla="*/ 2147483646 h 68"/>
                <a:gd name="T6" fmla="*/ 2147483646 w 73"/>
                <a:gd name="T7" fmla="*/ 2147483646 h 68"/>
                <a:gd name="T8" fmla="*/ 2147483646 w 73"/>
                <a:gd name="T9" fmla="*/ 2147483646 h 68"/>
                <a:gd name="T10" fmla="*/ 2147483646 w 73"/>
                <a:gd name="T11" fmla="*/ 2147483646 h 68"/>
                <a:gd name="T12" fmla="*/ 0 w 73"/>
                <a:gd name="T13" fmla="*/ 2147483646 h 68"/>
                <a:gd name="T14" fmla="*/ 0 w 73"/>
                <a:gd name="T15" fmla="*/ 2147483646 h 68"/>
                <a:gd name="T16" fmla="*/ 2147483646 w 73"/>
                <a:gd name="T17" fmla="*/ 0 h 68"/>
                <a:gd name="T18" fmla="*/ 2147483646 w 73"/>
                <a:gd name="T19" fmla="*/ 2147483646 h 68"/>
                <a:gd name="T20" fmla="*/ 2147483646 w 73"/>
                <a:gd name="T21" fmla="*/ 2147483646 h 68"/>
                <a:gd name="T22" fmla="*/ 2147483646 w 73"/>
                <a:gd name="T23" fmla="*/ 2147483646 h 68"/>
                <a:gd name="T24" fmla="*/ 0 w 73"/>
                <a:gd name="T25" fmla="*/ 2147483646 h 68"/>
                <a:gd name="T26" fmla="*/ 0 w 73"/>
                <a:gd name="T27" fmla="*/ 2147483646 h 68"/>
                <a:gd name="T28" fmla="*/ 2147483646 w 73"/>
                <a:gd name="T29" fmla="*/ 2147483646 h 68"/>
                <a:gd name="T30" fmla="*/ 2147483646 w 73"/>
                <a:gd name="T31" fmla="*/ 2147483646 h 68"/>
                <a:gd name="T32" fmla="*/ 2147483646 w 73"/>
                <a:gd name="T33" fmla="*/ 2147483646 h 68"/>
                <a:gd name="T34" fmla="*/ 2147483646 w 73"/>
                <a:gd name="T35" fmla="*/ 2147483646 h 68"/>
                <a:gd name="T36" fmla="*/ 2147483646 w 73"/>
                <a:gd name="T37" fmla="*/ 2147483646 h 68"/>
                <a:gd name="T38" fmla="*/ 2147483646 w 73"/>
                <a:gd name="T39" fmla="*/ 2147483646 h 68"/>
                <a:gd name="T40" fmla="*/ 2147483646 w 73"/>
                <a:gd name="T41" fmla="*/ 2147483646 h 68"/>
                <a:gd name="T42" fmla="*/ 2147483646 w 73"/>
                <a:gd name="T43" fmla="*/ 2147483646 h 68"/>
                <a:gd name="T44" fmla="*/ 2147483646 w 73"/>
                <a:gd name="T45" fmla="*/ 2147483646 h 68"/>
                <a:gd name="T46" fmla="*/ 2147483646 w 73"/>
                <a:gd name="T47" fmla="*/ 2147483646 h 68"/>
                <a:gd name="T48" fmla="*/ 2147483646 w 73"/>
                <a:gd name="T49" fmla="*/ 2147483646 h 68"/>
                <a:gd name="T50" fmla="*/ 2147483646 w 73"/>
                <a:gd name="T51" fmla="*/ 2147483646 h 68"/>
                <a:gd name="T52" fmla="*/ 2147483646 w 73"/>
                <a:gd name="T53" fmla="*/ 2147483646 h 68"/>
                <a:gd name="T54" fmla="*/ 2147483646 w 73"/>
                <a:gd name="T55" fmla="*/ 2147483646 h 68"/>
                <a:gd name="T56" fmla="*/ 2147483646 w 73"/>
                <a:gd name="T57" fmla="*/ 2147483646 h 68"/>
                <a:gd name="T58" fmla="*/ 2147483646 w 73"/>
                <a:gd name="T59" fmla="*/ 2147483646 h 68"/>
                <a:gd name="T60" fmla="*/ 2147483646 w 73"/>
                <a:gd name="T61" fmla="*/ 2147483646 h 68"/>
                <a:gd name="T62" fmla="*/ 2147483646 w 73"/>
                <a:gd name="T63" fmla="*/ 2147483646 h 68"/>
                <a:gd name="T64" fmla="*/ 2147483646 w 73"/>
                <a:gd name="T65" fmla="*/ 2147483646 h 68"/>
                <a:gd name="T66" fmla="*/ 2147483646 w 73"/>
                <a:gd name="T67" fmla="*/ 2147483646 h 68"/>
                <a:gd name="T68" fmla="*/ 2147483646 w 73"/>
                <a:gd name="T69" fmla="*/ 2147483646 h 68"/>
                <a:gd name="T70" fmla="*/ 2147483646 w 73"/>
                <a:gd name="T71" fmla="*/ 2147483646 h 68"/>
                <a:gd name="T72" fmla="*/ 2147483646 w 73"/>
                <a:gd name="T73" fmla="*/ 2147483646 h 68"/>
                <a:gd name="T74" fmla="*/ 2147483646 w 73"/>
                <a:gd name="T75" fmla="*/ 2147483646 h 68"/>
                <a:gd name="T76" fmla="*/ 2147483646 w 73"/>
                <a:gd name="T77" fmla="*/ 2147483646 h 68"/>
                <a:gd name="T78" fmla="*/ 2147483646 w 73"/>
                <a:gd name="T79" fmla="*/ 2147483646 h 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" h="68">
                  <a:moveTo>
                    <a:pt x="73" y="14"/>
                  </a:moveTo>
                  <a:cubicBezTo>
                    <a:pt x="73" y="19"/>
                    <a:pt x="73" y="19"/>
                    <a:pt x="73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7" y="22"/>
                    <a:pt x="6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0"/>
                    <a:pt x="5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73" y="14"/>
                  </a:lnTo>
                  <a:close/>
                  <a:moveTo>
                    <a:pt x="73" y="63"/>
                  </a:moveTo>
                  <a:cubicBezTo>
                    <a:pt x="73" y="68"/>
                    <a:pt x="73" y="68"/>
                    <a:pt x="73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0"/>
                    <a:pt x="2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60"/>
                    <a:pt x="73" y="62"/>
                    <a:pt x="73" y="63"/>
                  </a:cubicBezTo>
                  <a:close/>
                  <a:moveTo>
                    <a:pt x="19" y="24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7" y="53"/>
                    <a:pt x="68" y="54"/>
                    <a:pt x="68" y="56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4"/>
                    <a:pt x="6" y="53"/>
                    <a:pt x="7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4"/>
                    <a:pt x="9" y="24"/>
                    <a:pt x="9" y="24"/>
                  </a:cubicBezTo>
                  <a:lnTo>
                    <a:pt x="19" y="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6" name="Freeform 73"/>
            <p:cNvSpPr>
              <a:spLocks/>
            </p:cNvSpPr>
            <p:nvPr/>
          </p:nvSpPr>
          <p:spPr bwMode="auto">
            <a:xfrm>
              <a:off x="16683808" y="4912394"/>
              <a:ext cx="215740" cy="295357"/>
            </a:xfrm>
            <a:custGeom>
              <a:avLst/>
              <a:gdLst>
                <a:gd name="T0" fmla="*/ 2147483646 w 39"/>
                <a:gd name="T1" fmla="*/ 2147483646 h 53"/>
                <a:gd name="T2" fmla="*/ 2147483646 w 39"/>
                <a:gd name="T3" fmla="*/ 2147483646 h 53"/>
                <a:gd name="T4" fmla="*/ 2147483646 w 39"/>
                <a:gd name="T5" fmla="*/ 2147483646 h 53"/>
                <a:gd name="T6" fmla="*/ 2147483646 w 39"/>
                <a:gd name="T7" fmla="*/ 2147483646 h 53"/>
                <a:gd name="T8" fmla="*/ 2147483646 w 39"/>
                <a:gd name="T9" fmla="*/ 2147483646 h 53"/>
                <a:gd name="T10" fmla="*/ 2147483646 w 39"/>
                <a:gd name="T11" fmla="*/ 2147483646 h 53"/>
                <a:gd name="T12" fmla="*/ 2147483646 w 39"/>
                <a:gd name="T13" fmla="*/ 2147483646 h 53"/>
                <a:gd name="T14" fmla="*/ 2147483646 w 39"/>
                <a:gd name="T15" fmla="*/ 2147483646 h 53"/>
                <a:gd name="T16" fmla="*/ 2147483646 w 39"/>
                <a:gd name="T17" fmla="*/ 2147483646 h 53"/>
                <a:gd name="T18" fmla="*/ 2147483646 w 39"/>
                <a:gd name="T19" fmla="*/ 2147483646 h 53"/>
                <a:gd name="T20" fmla="*/ 2147483646 w 39"/>
                <a:gd name="T21" fmla="*/ 2147483646 h 53"/>
                <a:gd name="T22" fmla="*/ 2147483646 w 39"/>
                <a:gd name="T23" fmla="*/ 2147483646 h 53"/>
                <a:gd name="T24" fmla="*/ 2147483646 w 39"/>
                <a:gd name="T25" fmla="*/ 2147483646 h 53"/>
                <a:gd name="T26" fmla="*/ 2147483646 w 39"/>
                <a:gd name="T27" fmla="*/ 2147483646 h 53"/>
                <a:gd name="T28" fmla="*/ 0 w 39"/>
                <a:gd name="T29" fmla="*/ 2147483646 h 53"/>
                <a:gd name="T30" fmla="*/ 0 w 39"/>
                <a:gd name="T31" fmla="*/ 0 h 53"/>
                <a:gd name="T32" fmla="*/ 2147483646 w 39"/>
                <a:gd name="T33" fmla="*/ 0 h 53"/>
                <a:gd name="T34" fmla="*/ 2147483646 w 39"/>
                <a:gd name="T35" fmla="*/ 0 h 53"/>
                <a:gd name="T36" fmla="*/ 2147483646 w 39"/>
                <a:gd name="T37" fmla="*/ 0 h 53"/>
                <a:gd name="T38" fmla="*/ 2147483646 w 39"/>
                <a:gd name="T39" fmla="*/ 2147483646 h 53"/>
                <a:gd name="T40" fmla="*/ 2147483646 w 39"/>
                <a:gd name="T41" fmla="*/ 2147483646 h 53"/>
                <a:gd name="T42" fmla="*/ 2147483646 w 39"/>
                <a:gd name="T43" fmla="*/ 2147483646 h 53"/>
                <a:gd name="T44" fmla="*/ 2147483646 w 39"/>
                <a:gd name="T45" fmla="*/ 0 h 53"/>
                <a:gd name="T46" fmla="*/ 2147483646 w 39"/>
                <a:gd name="T47" fmla="*/ 0 h 53"/>
                <a:gd name="T48" fmla="*/ 2147483646 w 39"/>
                <a:gd name="T49" fmla="*/ 0 h 53"/>
                <a:gd name="T50" fmla="*/ 2147483646 w 39"/>
                <a:gd name="T51" fmla="*/ 0 h 53"/>
                <a:gd name="T52" fmla="*/ 2147483646 w 39"/>
                <a:gd name="T53" fmla="*/ 2147483646 h 53"/>
                <a:gd name="T54" fmla="*/ 2147483646 w 39"/>
                <a:gd name="T55" fmla="*/ 2147483646 h 53"/>
                <a:gd name="T56" fmla="*/ 2147483646 w 39"/>
                <a:gd name="T57" fmla="*/ 2147483646 h 53"/>
                <a:gd name="T58" fmla="*/ 2147483646 w 39"/>
                <a:gd name="T59" fmla="*/ 2147483646 h 53"/>
                <a:gd name="T60" fmla="*/ 2147483646 w 39"/>
                <a:gd name="T61" fmla="*/ 2147483646 h 53"/>
                <a:gd name="T62" fmla="*/ 2147483646 w 39"/>
                <a:gd name="T63" fmla="*/ 2147483646 h 53"/>
                <a:gd name="T64" fmla="*/ 2147483646 w 39"/>
                <a:gd name="T65" fmla="*/ 2147483646 h 53"/>
                <a:gd name="T66" fmla="*/ 2147483646 w 39"/>
                <a:gd name="T67" fmla="*/ 2147483646 h 53"/>
                <a:gd name="T68" fmla="*/ 2147483646 w 39"/>
                <a:gd name="T69" fmla="*/ 2147483646 h 53"/>
                <a:gd name="T70" fmla="*/ 2147483646 w 39"/>
                <a:gd name="T71" fmla="*/ 2147483646 h 53"/>
                <a:gd name="T72" fmla="*/ 2147483646 w 39"/>
                <a:gd name="T73" fmla="*/ 2147483646 h 53"/>
                <a:gd name="T74" fmla="*/ 2147483646 w 39"/>
                <a:gd name="T75" fmla="*/ 2147483646 h 53"/>
                <a:gd name="T76" fmla="*/ 2147483646 w 39"/>
                <a:gd name="T77" fmla="*/ 2147483646 h 53"/>
                <a:gd name="T78" fmla="*/ 2147483646 w 39"/>
                <a:gd name="T79" fmla="*/ 2147483646 h 53"/>
                <a:gd name="T80" fmla="*/ 2147483646 w 39"/>
                <a:gd name="T81" fmla="*/ 2147483646 h 53"/>
                <a:gd name="T82" fmla="*/ 2147483646 w 39"/>
                <a:gd name="T83" fmla="*/ 2147483646 h 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" h="53">
                  <a:moveTo>
                    <a:pt x="16" y="53"/>
                  </a:moveTo>
                  <a:cubicBezTo>
                    <a:pt x="15" y="53"/>
                    <a:pt x="15" y="52"/>
                    <a:pt x="15" y="52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4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8"/>
                    <a:pt x="19" y="20"/>
                    <a:pt x="20" y="21"/>
                  </a:cubicBezTo>
                  <a:cubicBezTo>
                    <a:pt x="20" y="19"/>
                    <a:pt x="21" y="18"/>
                    <a:pt x="22" y="1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9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4"/>
                    <a:pt x="36" y="25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9"/>
                    <a:pt x="36" y="30"/>
                    <a:pt x="35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6" y="33"/>
                    <a:pt x="36" y="34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6" y="39"/>
                    <a:pt x="3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3"/>
                    <a:pt x="23" y="53"/>
                  </a:cubicBezTo>
                  <a:lnTo>
                    <a:pt x="16" y="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7" name="Freeform 74"/>
            <p:cNvSpPr>
              <a:spLocks noEditPoints="1"/>
            </p:cNvSpPr>
            <p:nvPr/>
          </p:nvSpPr>
          <p:spPr bwMode="auto">
            <a:xfrm>
              <a:off x="17482557" y="4912394"/>
              <a:ext cx="377545" cy="295357"/>
            </a:xfrm>
            <a:custGeom>
              <a:avLst/>
              <a:gdLst>
                <a:gd name="T0" fmla="*/ 2147483646 w 68"/>
                <a:gd name="T1" fmla="*/ 2147483646 h 53"/>
                <a:gd name="T2" fmla="*/ 2147483646 w 68"/>
                <a:gd name="T3" fmla="*/ 2147483646 h 53"/>
                <a:gd name="T4" fmla="*/ 2147483646 w 68"/>
                <a:gd name="T5" fmla="*/ 2147483646 h 53"/>
                <a:gd name="T6" fmla="*/ 2147483646 w 68"/>
                <a:gd name="T7" fmla="*/ 2147483646 h 53"/>
                <a:gd name="T8" fmla="*/ 2147483646 w 68"/>
                <a:gd name="T9" fmla="*/ 2147483646 h 53"/>
                <a:gd name="T10" fmla="*/ 2147483646 w 68"/>
                <a:gd name="T11" fmla="*/ 2147483646 h 53"/>
                <a:gd name="T12" fmla="*/ 2147483646 w 68"/>
                <a:gd name="T13" fmla="*/ 2147483646 h 53"/>
                <a:gd name="T14" fmla="*/ 0 w 68"/>
                <a:gd name="T15" fmla="*/ 2147483646 h 53"/>
                <a:gd name="T16" fmla="*/ 2147483646 w 68"/>
                <a:gd name="T17" fmla="*/ 2147483646 h 53"/>
                <a:gd name="T18" fmla="*/ 2147483646 w 68"/>
                <a:gd name="T19" fmla="*/ 2147483646 h 53"/>
                <a:gd name="T20" fmla="*/ 0 w 68"/>
                <a:gd name="T21" fmla="*/ 2147483646 h 53"/>
                <a:gd name="T22" fmla="*/ 2147483646 w 68"/>
                <a:gd name="T23" fmla="*/ 2147483646 h 53"/>
                <a:gd name="T24" fmla="*/ 2147483646 w 68"/>
                <a:gd name="T25" fmla="*/ 2147483646 h 53"/>
                <a:gd name="T26" fmla="*/ 2147483646 w 68"/>
                <a:gd name="T27" fmla="*/ 0 h 53"/>
                <a:gd name="T28" fmla="*/ 2147483646 w 68"/>
                <a:gd name="T29" fmla="*/ 0 h 53"/>
                <a:gd name="T30" fmla="*/ 2147483646 w 68"/>
                <a:gd name="T31" fmla="*/ 2147483646 h 53"/>
                <a:gd name="T32" fmla="*/ 2147483646 w 68"/>
                <a:gd name="T33" fmla="*/ 0 h 53"/>
                <a:gd name="T34" fmla="*/ 2147483646 w 68"/>
                <a:gd name="T35" fmla="*/ 0 h 53"/>
                <a:gd name="T36" fmla="*/ 2147483646 w 68"/>
                <a:gd name="T37" fmla="*/ 2147483646 h 53"/>
                <a:gd name="T38" fmla="*/ 2147483646 w 68"/>
                <a:gd name="T39" fmla="*/ 0 h 53"/>
                <a:gd name="T40" fmla="*/ 2147483646 w 68"/>
                <a:gd name="T41" fmla="*/ 0 h 53"/>
                <a:gd name="T42" fmla="*/ 2147483646 w 68"/>
                <a:gd name="T43" fmla="*/ 2147483646 h 53"/>
                <a:gd name="T44" fmla="*/ 2147483646 w 68"/>
                <a:gd name="T45" fmla="*/ 2147483646 h 53"/>
                <a:gd name="T46" fmla="*/ 2147483646 w 68"/>
                <a:gd name="T47" fmla="*/ 2147483646 h 53"/>
                <a:gd name="T48" fmla="*/ 2147483646 w 68"/>
                <a:gd name="T49" fmla="*/ 2147483646 h 53"/>
                <a:gd name="T50" fmla="*/ 2147483646 w 68"/>
                <a:gd name="T51" fmla="*/ 2147483646 h 53"/>
                <a:gd name="T52" fmla="*/ 2147483646 w 68"/>
                <a:gd name="T53" fmla="*/ 2147483646 h 53"/>
                <a:gd name="T54" fmla="*/ 2147483646 w 68"/>
                <a:gd name="T55" fmla="*/ 2147483646 h 53"/>
                <a:gd name="T56" fmla="*/ 2147483646 w 68"/>
                <a:gd name="T57" fmla="*/ 2147483646 h 53"/>
                <a:gd name="T58" fmla="*/ 2147483646 w 68"/>
                <a:gd name="T59" fmla="*/ 2147483646 h 53"/>
                <a:gd name="T60" fmla="*/ 2147483646 w 68"/>
                <a:gd name="T61" fmla="*/ 2147483646 h 53"/>
                <a:gd name="T62" fmla="*/ 2147483646 w 68"/>
                <a:gd name="T63" fmla="*/ 2147483646 h 53"/>
                <a:gd name="T64" fmla="*/ 2147483646 w 68"/>
                <a:gd name="T65" fmla="*/ 2147483646 h 53"/>
                <a:gd name="T66" fmla="*/ 2147483646 w 68"/>
                <a:gd name="T67" fmla="*/ 2147483646 h 53"/>
                <a:gd name="T68" fmla="*/ 2147483646 w 68"/>
                <a:gd name="T69" fmla="*/ 2147483646 h 53"/>
                <a:gd name="T70" fmla="*/ 2147483646 w 68"/>
                <a:gd name="T71" fmla="*/ 2147483646 h 53"/>
                <a:gd name="T72" fmla="*/ 2147483646 w 68"/>
                <a:gd name="T73" fmla="*/ 2147483646 h 53"/>
                <a:gd name="T74" fmla="*/ 2147483646 w 68"/>
                <a:gd name="T75" fmla="*/ 2147483646 h 53"/>
                <a:gd name="T76" fmla="*/ 2147483646 w 68"/>
                <a:gd name="T77" fmla="*/ 2147483646 h 53"/>
                <a:gd name="T78" fmla="*/ 2147483646 w 68"/>
                <a:gd name="T79" fmla="*/ 2147483646 h 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8" h="53">
                  <a:moveTo>
                    <a:pt x="68" y="27"/>
                  </a:moveTo>
                  <a:cubicBezTo>
                    <a:pt x="68" y="28"/>
                    <a:pt x="67" y="29"/>
                    <a:pt x="67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1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4" y="53"/>
                    <a:pt x="44" y="5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3"/>
                    <a:pt x="23" y="53"/>
                    <a:pt x="22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5" y="53"/>
                    <a:pt x="15" y="5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6" y="0"/>
                  </a:cubicBezTo>
                  <a:cubicBezTo>
                    <a:pt x="66" y="0"/>
                    <a:pt x="66" y="1"/>
                    <a:pt x="66" y="1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8" y="15"/>
                    <a:pt x="68" y="15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7" y="19"/>
                    <a:pt x="67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8" y="24"/>
                    <a:pt x="68" y="25"/>
                  </a:cubicBezTo>
                  <a:lnTo>
                    <a:pt x="68" y="27"/>
                  </a:lnTo>
                  <a:close/>
                  <a:moveTo>
                    <a:pt x="25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24"/>
                    <a:pt x="24" y="24"/>
                    <a:pt x="24" y="24"/>
                  </a:cubicBezTo>
                  <a:lnTo>
                    <a:pt x="25" y="19"/>
                  </a:lnTo>
                  <a:close/>
                  <a:moveTo>
                    <a:pt x="22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lnTo>
                    <a:pt x="22" y="29"/>
                  </a:lnTo>
                  <a:close/>
                  <a:moveTo>
                    <a:pt x="36" y="24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24"/>
                    <a:pt x="31" y="24"/>
                    <a:pt x="31" y="24"/>
                  </a:cubicBezTo>
                  <a:lnTo>
                    <a:pt x="36" y="24"/>
                  </a:lnTo>
                  <a:close/>
                  <a:moveTo>
                    <a:pt x="53" y="19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52" y="24"/>
                    <a:pt x="52" y="24"/>
                    <a:pt x="52" y="24"/>
                  </a:cubicBezTo>
                  <a:lnTo>
                    <a:pt x="53" y="19"/>
                  </a:lnTo>
                  <a:close/>
                  <a:moveTo>
                    <a:pt x="51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lnTo>
                    <a:pt x="51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8" name="Freeform 75"/>
            <p:cNvSpPr>
              <a:spLocks noEditPoints="1"/>
            </p:cNvSpPr>
            <p:nvPr/>
          </p:nvSpPr>
          <p:spPr bwMode="auto">
            <a:xfrm>
              <a:off x="18283876" y="4912394"/>
              <a:ext cx="321042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5" y="26"/>
                  </a:moveTo>
                  <a:cubicBezTo>
                    <a:pt x="43" y="25"/>
                    <a:pt x="41" y="24"/>
                    <a:pt x="41" y="22"/>
                  </a:cubicBezTo>
                  <a:cubicBezTo>
                    <a:pt x="41" y="22"/>
                    <a:pt x="40" y="21"/>
                    <a:pt x="40" y="21"/>
                  </a:cubicBezTo>
                  <a:cubicBezTo>
                    <a:pt x="40" y="19"/>
                    <a:pt x="42" y="18"/>
                    <a:pt x="44" y="18"/>
                  </a:cubicBezTo>
                  <a:cubicBezTo>
                    <a:pt x="45" y="18"/>
                    <a:pt x="46" y="18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7" y="19"/>
                    <a:pt x="47" y="20"/>
                    <a:pt x="48" y="21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7"/>
                    <a:pt x="50" y="16"/>
                    <a:pt x="49" y="15"/>
                  </a:cubicBezTo>
                  <a:cubicBezTo>
                    <a:pt x="48" y="14"/>
                    <a:pt x="46" y="14"/>
                    <a:pt x="44" y="14"/>
                  </a:cubicBezTo>
                  <a:cubicBezTo>
                    <a:pt x="40" y="14"/>
                    <a:pt x="36" y="17"/>
                    <a:pt x="36" y="21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7" y="27"/>
                    <a:pt x="39" y="29"/>
                    <a:pt x="44" y="30"/>
                  </a:cubicBezTo>
                  <a:cubicBezTo>
                    <a:pt x="46" y="31"/>
                    <a:pt x="50" y="32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8"/>
                    <a:pt x="47" y="39"/>
                    <a:pt x="44" y="39"/>
                  </a:cubicBezTo>
                  <a:cubicBezTo>
                    <a:pt x="41" y="39"/>
                    <a:pt x="39" y="36"/>
                    <a:pt x="38" y="34"/>
                  </a:cubicBezTo>
                  <a:cubicBezTo>
                    <a:pt x="34" y="25"/>
                    <a:pt x="33" y="14"/>
                    <a:pt x="20" y="14"/>
                  </a:cubicBezTo>
                  <a:cubicBezTo>
                    <a:pt x="12" y="14"/>
                    <a:pt x="5" y="21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7"/>
                    <a:pt x="11" y="44"/>
                    <a:pt x="20" y="44"/>
                  </a:cubicBezTo>
                  <a:cubicBezTo>
                    <a:pt x="24" y="44"/>
                    <a:pt x="27" y="43"/>
                    <a:pt x="30" y="40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7" y="38"/>
                    <a:pt x="24" y="39"/>
                    <a:pt x="20" y="39"/>
                  </a:cubicBezTo>
                  <a:cubicBezTo>
                    <a:pt x="14" y="39"/>
                    <a:pt x="10" y="34"/>
                    <a:pt x="10" y="28"/>
                  </a:cubicBezTo>
                  <a:cubicBezTo>
                    <a:pt x="10" y="23"/>
                    <a:pt x="14" y="18"/>
                    <a:pt x="20" y="18"/>
                  </a:cubicBezTo>
                  <a:cubicBezTo>
                    <a:pt x="26" y="18"/>
                    <a:pt x="28" y="21"/>
                    <a:pt x="30" y="27"/>
                  </a:cubicBezTo>
                  <a:cubicBezTo>
                    <a:pt x="33" y="33"/>
                    <a:pt x="35" y="44"/>
                    <a:pt x="44" y="44"/>
                  </a:cubicBezTo>
                  <a:cubicBezTo>
                    <a:pt x="50" y="44"/>
                    <a:pt x="54" y="40"/>
                    <a:pt x="54" y="35"/>
                  </a:cubicBezTo>
                  <a:cubicBezTo>
                    <a:pt x="54" y="29"/>
                    <a:pt x="50" y="27"/>
                    <a:pt x="45" y="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9" name="Freeform 76"/>
            <p:cNvSpPr>
              <a:spLocks/>
            </p:cNvSpPr>
            <p:nvPr/>
          </p:nvSpPr>
          <p:spPr bwMode="auto">
            <a:xfrm>
              <a:off x="19082627" y="4935509"/>
              <a:ext cx="215740" cy="300495"/>
            </a:xfrm>
            <a:custGeom>
              <a:avLst/>
              <a:gdLst>
                <a:gd name="T0" fmla="*/ 2147483646 w 39"/>
                <a:gd name="T1" fmla="*/ 0 h 54"/>
                <a:gd name="T2" fmla="*/ 2147483646 w 39"/>
                <a:gd name="T3" fmla="*/ 2147483646 h 54"/>
                <a:gd name="T4" fmla="*/ 2147483646 w 39"/>
                <a:gd name="T5" fmla="*/ 2147483646 h 54"/>
                <a:gd name="T6" fmla="*/ 2147483646 w 39"/>
                <a:gd name="T7" fmla="*/ 2147483646 h 54"/>
                <a:gd name="T8" fmla="*/ 2147483646 w 39"/>
                <a:gd name="T9" fmla="*/ 2147483646 h 54"/>
                <a:gd name="T10" fmla="*/ 2147483646 w 39"/>
                <a:gd name="T11" fmla="*/ 2147483646 h 54"/>
                <a:gd name="T12" fmla="*/ 2147483646 w 39"/>
                <a:gd name="T13" fmla="*/ 2147483646 h 54"/>
                <a:gd name="T14" fmla="*/ 2147483646 w 39"/>
                <a:gd name="T15" fmla="*/ 2147483646 h 54"/>
                <a:gd name="T16" fmla="*/ 2147483646 w 39"/>
                <a:gd name="T17" fmla="*/ 2147483646 h 54"/>
                <a:gd name="T18" fmla="*/ 2147483646 w 39"/>
                <a:gd name="T19" fmla="*/ 2147483646 h 54"/>
                <a:gd name="T20" fmla="*/ 2147483646 w 39"/>
                <a:gd name="T21" fmla="*/ 2147483646 h 54"/>
                <a:gd name="T22" fmla="*/ 2147483646 w 39"/>
                <a:gd name="T23" fmla="*/ 2147483646 h 54"/>
                <a:gd name="T24" fmla="*/ 2147483646 w 39"/>
                <a:gd name="T25" fmla="*/ 2147483646 h 54"/>
                <a:gd name="T26" fmla="*/ 2147483646 w 39"/>
                <a:gd name="T27" fmla="*/ 2147483646 h 54"/>
                <a:gd name="T28" fmla="*/ 2147483646 w 39"/>
                <a:gd name="T29" fmla="*/ 2147483646 h 54"/>
                <a:gd name="T30" fmla="*/ 0 w 39"/>
                <a:gd name="T31" fmla="*/ 2147483646 h 54"/>
                <a:gd name="T32" fmla="*/ 0 w 39"/>
                <a:gd name="T33" fmla="*/ 2147483646 h 54"/>
                <a:gd name="T34" fmla="*/ 2147483646 w 39"/>
                <a:gd name="T35" fmla="*/ 0 h 54"/>
                <a:gd name="T36" fmla="*/ 2147483646 w 39"/>
                <a:gd name="T37" fmla="*/ 0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9" h="54">
                  <a:moveTo>
                    <a:pt x="28" y="0"/>
                  </a:moveTo>
                  <a:cubicBezTo>
                    <a:pt x="28" y="0"/>
                    <a:pt x="29" y="1"/>
                    <a:pt x="29" y="2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4"/>
                    <a:pt x="38" y="35"/>
                    <a:pt x="38" y="36"/>
                  </a:cubicBezTo>
                  <a:cubicBezTo>
                    <a:pt x="39" y="37"/>
                    <a:pt x="39" y="38"/>
                    <a:pt x="38" y="38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4"/>
                    <a:pt x="23" y="54"/>
                    <a:pt x="22" y="53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7"/>
                    <a:pt x="10" y="36"/>
                  </a:cubicBezTo>
                  <a:cubicBezTo>
                    <a:pt x="10" y="35"/>
                    <a:pt x="11" y="34"/>
                    <a:pt x="12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0" name="Freeform 77"/>
            <p:cNvSpPr>
              <a:spLocks noEditPoints="1"/>
            </p:cNvSpPr>
            <p:nvPr/>
          </p:nvSpPr>
          <p:spPr bwMode="auto">
            <a:xfrm>
              <a:off x="19881376" y="4884142"/>
              <a:ext cx="377545" cy="377545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0 w 68"/>
                <a:gd name="T5" fmla="*/ 2147483646 h 68"/>
                <a:gd name="T6" fmla="*/ 2147483646 w 68"/>
                <a:gd name="T7" fmla="*/ 0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15" y="40"/>
                  </a:moveTo>
                  <a:cubicBezTo>
                    <a:pt x="15" y="38"/>
                    <a:pt x="14" y="36"/>
                    <a:pt x="14" y="34"/>
                  </a:cubicBezTo>
                  <a:cubicBezTo>
                    <a:pt x="14" y="31"/>
                    <a:pt x="15" y="29"/>
                    <a:pt x="15" y="2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4"/>
                    <a:pt x="5" y="29"/>
                    <a:pt x="5" y="34"/>
                  </a:cubicBezTo>
                  <a:cubicBezTo>
                    <a:pt x="5" y="39"/>
                    <a:pt x="6" y="43"/>
                    <a:pt x="8" y="47"/>
                  </a:cubicBezTo>
                  <a:lnTo>
                    <a:pt x="15" y="40"/>
                  </a:lnTo>
                  <a:close/>
                  <a:moveTo>
                    <a:pt x="48" y="34"/>
                  </a:moveTo>
                  <a:cubicBezTo>
                    <a:pt x="48" y="26"/>
                    <a:pt x="42" y="19"/>
                    <a:pt x="34" y="19"/>
                  </a:cubicBezTo>
                  <a:cubicBezTo>
                    <a:pt x="26" y="19"/>
                    <a:pt x="19" y="26"/>
                    <a:pt x="19" y="34"/>
                  </a:cubicBezTo>
                  <a:cubicBezTo>
                    <a:pt x="19" y="42"/>
                    <a:pt x="26" y="48"/>
                    <a:pt x="34" y="48"/>
                  </a:cubicBezTo>
                  <a:cubicBezTo>
                    <a:pt x="42" y="48"/>
                    <a:pt x="48" y="42"/>
                    <a:pt x="48" y="34"/>
                  </a:cubicBezTo>
                  <a:close/>
                  <a:moveTo>
                    <a:pt x="20" y="8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9" y="15"/>
                    <a:pt x="32" y="14"/>
                    <a:pt x="34" y="14"/>
                  </a:cubicBezTo>
                  <a:cubicBezTo>
                    <a:pt x="36" y="14"/>
                    <a:pt x="38" y="15"/>
                    <a:pt x="40" y="15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3" y="6"/>
                    <a:pt x="39" y="5"/>
                    <a:pt x="34" y="5"/>
                  </a:cubicBezTo>
                  <a:cubicBezTo>
                    <a:pt x="29" y="5"/>
                    <a:pt x="24" y="6"/>
                    <a:pt x="20" y="8"/>
                  </a:cubicBezTo>
                  <a:close/>
                  <a:moveTo>
                    <a:pt x="47" y="59"/>
                  </a:moveTo>
                  <a:cubicBezTo>
                    <a:pt x="40" y="52"/>
                    <a:pt x="40" y="52"/>
                    <a:pt x="40" y="52"/>
                  </a:cubicBezTo>
                  <a:cubicBezTo>
                    <a:pt x="38" y="53"/>
                    <a:pt x="36" y="53"/>
                    <a:pt x="34" y="53"/>
                  </a:cubicBezTo>
                  <a:cubicBezTo>
                    <a:pt x="32" y="53"/>
                    <a:pt x="29" y="53"/>
                    <a:pt x="27" y="52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4" y="62"/>
                    <a:pt x="29" y="63"/>
                    <a:pt x="34" y="63"/>
                  </a:cubicBezTo>
                  <a:cubicBezTo>
                    <a:pt x="39" y="63"/>
                    <a:pt x="43" y="62"/>
                    <a:pt x="47" y="59"/>
                  </a:cubicBezTo>
                  <a:close/>
                  <a:moveTo>
                    <a:pt x="60" y="47"/>
                  </a:moveTo>
                  <a:cubicBezTo>
                    <a:pt x="62" y="43"/>
                    <a:pt x="63" y="39"/>
                    <a:pt x="63" y="34"/>
                  </a:cubicBezTo>
                  <a:cubicBezTo>
                    <a:pt x="63" y="29"/>
                    <a:pt x="62" y="24"/>
                    <a:pt x="60" y="20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29"/>
                    <a:pt x="53" y="32"/>
                    <a:pt x="53" y="34"/>
                  </a:cubicBezTo>
                  <a:cubicBezTo>
                    <a:pt x="53" y="36"/>
                    <a:pt x="53" y="38"/>
                    <a:pt x="52" y="40"/>
                  </a:cubicBezTo>
                  <a:lnTo>
                    <a:pt x="60" y="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1" name="Freeform 78"/>
            <p:cNvSpPr>
              <a:spLocks noEditPoints="1"/>
            </p:cNvSpPr>
            <p:nvPr/>
          </p:nvSpPr>
          <p:spPr bwMode="auto">
            <a:xfrm>
              <a:off x="20687831" y="4884142"/>
              <a:ext cx="344156" cy="344156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0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0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2147483646 w 62"/>
                <a:gd name="T59" fmla="*/ 2147483646 h 62"/>
                <a:gd name="T60" fmla="*/ 2147483646 w 62"/>
                <a:gd name="T61" fmla="*/ 2147483646 h 62"/>
                <a:gd name="T62" fmla="*/ 2147483646 w 62"/>
                <a:gd name="T63" fmla="*/ 2147483646 h 62"/>
                <a:gd name="T64" fmla="*/ 2147483646 w 62"/>
                <a:gd name="T65" fmla="*/ 2147483646 h 62"/>
                <a:gd name="T66" fmla="*/ 2147483646 w 62"/>
                <a:gd name="T67" fmla="*/ 2147483646 h 62"/>
                <a:gd name="T68" fmla="*/ 2147483646 w 62"/>
                <a:gd name="T69" fmla="*/ 2147483646 h 62"/>
                <a:gd name="T70" fmla="*/ 2147483646 w 62"/>
                <a:gd name="T71" fmla="*/ 2147483646 h 62"/>
                <a:gd name="T72" fmla="*/ 2147483646 w 62"/>
                <a:gd name="T73" fmla="*/ 2147483646 h 62"/>
                <a:gd name="T74" fmla="*/ 2147483646 w 62"/>
                <a:gd name="T75" fmla="*/ 2147483646 h 62"/>
                <a:gd name="T76" fmla="*/ 2147483646 w 62"/>
                <a:gd name="T77" fmla="*/ 2147483646 h 62"/>
                <a:gd name="T78" fmla="*/ 2147483646 w 62"/>
                <a:gd name="T79" fmla="*/ 2147483646 h 62"/>
                <a:gd name="T80" fmla="*/ 2147483646 w 62"/>
                <a:gd name="T81" fmla="*/ 2147483646 h 62"/>
                <a:gd name="T82" fmla="*/ 2147483646 w 62"/>
                <a:gd name="T83" fmla="*/ 2147483646 h 62"/>
                <a:gd name="T84" fmla="*/ 2147483646 w 62"/>
                <a:gd name="T85" fmla="*/ 2147483646 h 62"/>
                <a:gd name="T86" fmla="*/ 2147483646 w 62"/>
                <a:gd name="T87" fmla="*/ 2147483646 h 62"/>
                <a:gd name="T88" fmla="*/ 2147483646 w 62"/>
                <a:gd name="T89" fmla="*/ 2147483646 h 62"/>
                <a:gd name="T90" fmla="*/ 2147483646 w 62"/>
                <a:gd name="T91" fmla="*/ 2147483646 h 62"/>
                <a:gd name="T92" fmla="*/ 2147483646 w 62"/>
                <a:gd name="T93" fmla="*/ 2147483646 h 62"/>
                <a:gd name="T94" fmla="*/ 2147483646 w 62"/>
                <a:gd name="T95" fmla="*/ 2147483646 h 62"/>
                <a:gd name="T96" fmla="*/ 2147483646 w 62"/>
                <a:gd name="T97" fmla="*/ 2147483646 h 62"/>
                <a:gd name="T98" fmla="*/ 2147483646 w 62"/>
                <a:gd name="T99" fmla="*/ 2147483646 h 62"/>
                <a:gd name="T100" fmla="*/ 2147483646 w 62"/>
                <a:gd name="T101" fmla="*/ 2147483646 h 62"/>
                <a:gd name="T102" fmla="*/ 2147483646 w 62"/>
                <a:gd name="T103" fmla="*/ 2147483646 h 62"/>
                <a:gd name="T104" fmla="*/ 2147483646 w 62"/>
                <a:gd name="T105" fmla="*/ 2147483646 h 62"/>
                <a:gd name="T106" fmla="*/ 2147483646 w 62"/>
                <a:gd name="T107" fmla="*/ 2147483646 h 62"/>
                <a:gd name="T108" fmla="*/ 2147483646 w 62"/>
                <a:gd name="T109" fmla="*/ 2147483646 h 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2" h="62">
                  <a:moveTo>
                    <a:pt x="59" y="54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1" y="61"/>
                    <a:pt x="48" y="62"/>
                    <a:pt x="45" y="62"/>
                  </a:cubicBezTo>
                  <a:cubicBezTo>
                    <a:pt x="43" y="62"/>
                    <a:pt x="40" y="61"/>
                    <a:pt x="38" y="5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49"/>
                    <a:pt x="27" y="46"/>
                    <a:pt x="27" y="43"/>
                  </a:cubicBezTo>
                  <a:cubicBezTo>
                    <a:pt x="27" y="40"/>
                    <a:pt x="28" y="38"/>
                    <a:pt x="30" y="36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5" y="34"/>
                    <a:pt x="22" y="36"/>
                    <a:pt x="19" y="36"/>
                  </a:cubicBezTo>
                  <a:cubicBezTo>
                    <a:pt x="16" y="36"/>
                    <a:pt x="13" y="34"/>
                    <a:pt x="11" y="3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2"/>
                    <a:pt x="0" y="20"/>
                    <a:pt x="0" y="17"/>
                  </a:cubicBezTo>
                  <a:cubicBezTo>
                    <a:pt x="0" y="14"/>
                    <a:pt x="1" y="11"/>
                    <a:pt x="3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19" y="0"/>
                    <a:pt x="22" y="1"/>
                    <a:pt x="24" y="4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4" y="13"/>
                    <a:pt x="35" y="16"/>
                    <a:pt x="35" y="19"/>
                  </a:cubicBezTo>
                  <a:cubicBezTo>
                    <a:pt x="35" y="22"/>
                    <a:pt x="34" y="25"/>
                    <a:pt x="32" y="27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7" y="28"/>
                    <a:pt x="40" y="27"/>
                    <a:pt x="43" y="27"/>
                  </a:cubicBezTo>
                  <a:cubicBezTo>
                    <a:pt x="46" y="27"/>
                    <a:pt x="49" y="28"/>
                    <a:pt x="51" y="30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0"/>
                    <a:pt x="62" y="43"/>
                    <a:pt x="62" y="46"/>
                  </a:cubicBezTo>
                  <a:cubicBezTo>
                    <a:pt x="62" y="49"/>
                    <a:pt x="61" y="52"/>
                    <a:pt x="59" y="54"/>
                  </a:cubicBezTo>
                  <a:close/>
                  <a:moveTo>
                    <a:pt x="27" y="17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6" y="8"/>
                    <a:pt x="15" y="8"/>
                    <a:pt x="14" y="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7" y="16"/>
                    <a:pt x="7" y="17"/>
                  </a:cubicBezTo>
                  <a:cubicBezTo>
                    <a:pt x="7" y="18"/>
                    <a:pt x="8" y="19"/>
                    <a:pt x="8" y="19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8"/>
                    <a:pt x="18" y="28"/>
                    <a:pt x="19" y="28"/>
                  </a:cubicBezTo>
                  <a:cubicBezTo>
                    <a:pt x="20" y="28"/>
                    <a:pt x="21" y="28"/>
                    <a:pt x="22" y="27"/>
                  </a:cubicBezTo>
                  <a:cubicBezTo>
                    <a:pt x="20" y="26"/>
                    <a:pt x="19" y="25"/>
                    <a:pt x="19" y="23"/>
                  </a:cubicBezTo>
                  <a:cubicBezTo>
                    <a:pt x="19" y="21"/>
                    <a:pt x="21" y="19"/>
                    <a:pt x="23" y="19"/>
                  </a:cubicBezTo>
                  <a:cubicBezTo>
                    <a:pt x="24" y="19"/>
                    <a:pt x="26" y="21"/>
                    <a:pt x="27" y="22"/>
                  </a:cubicBezTo>
                  <a:cubicBezTo>
                    <a:pt x="28" y="21"/>
                    <a:pt x="28" y="20"/>
                    <a:pt x="28" y="19"/>
                  </a:cubicBezTo>
                  <a:cubicBezTo>
                    <a:pt x="28" y="18"/>
                    <a:pt x="28" y="17"/>
                    <a:pt x="27" y="17"/>
                  </a:cubicBezTo>
                  <a:close/>
                  <a:moveTo>
                    <a:pt x="54" y="43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5" y="35"/>
                    <a:pt x="44" y="34"/>
                    <a:pt x="43" y="34"/>
                  </a:cubicBezTo>
                  <a:cubicBezTo>
                    <a:pt x="42" y="34"/>
                    <a:pt x="41" y="35"/>
                    <a:pt x="40" y="36"/>
                  </a:cubicBezTo>
                  <a:cubicBezTo>
                    <a:pt x="42" y="37"/>
                    <a:pt x="43" y="38"/>
                    <a:pt x="43" y="40"/>
                  </a:cubicBezTo>
                  <a:cubicBezTo>
                    <a:pt x="43" y="42"/>
                    <a:pt x="42" y="43"/>
                    <a:pt x="40" y="43"/>
                  </a:cubicBezTo>
                  <a:cubicBezTo>
                    <a:pt x="38" y="43"/>
                    <a:pt x="37" y="42"/>
                    <a:pt x="35" y="41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4" y="44"/>
                    <a:pt x="34" y="45"/>
                    <a:pt x="35" y="46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6" y="55"/>
                    <a:pt x="47" y="55"/>
                    <a:pt x="48" y="5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5" y="47"/>
                    <a:pt x="55" y="46"/>
                  </a:cubicBezTo>
                  <a:cubicBezTo>
                    <a:pt x="55" y="45"/>
                    <a:pt x="54" y="44"/>
                    <a:pt x="5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2" name="Freeform 79"/>
            <p:cNvSpPr>
              <a:spLocks noEditPoints="1"/>
            </p:cNvSpPr>
            <p:nvPr/>
          </p:nvSpPr>
          <p:spPr bwMode="auto">
            <a:xfrm>
              <a:off x="21481446" y="4912394"/>
              <a:ext cx="377543" cy="295357"/>
            </a:xfrm>
            <a:custGeom>
              <a:avLst/>
              <a:gdLst>
                <a:gd name="T0" fmla="*/ 2147483646 w 68"/>
                <a:gd name="T1" fmla="*/ 2147483646 h 53"/>
                <a:gd name="T2" fmla="*/ 0 w 68"/>
                <a:gd name="T3" fmla="*/ 2147483646 h 53"/>
                <a:gd name="T4" fmla="*/ 2147483646 w 68"/>
                <a:gd name="T5" fmla="*/ 0 h 53"/>
                <a:gd name="T6" fmla="*/ 2147483646 w 68"/>
                <a:gd name="T7" fmla="*/ 2147483646 h 53"/>
                <a:gd name="T8" fmla="*/ 2147483646 w 68"/>
                <a:gd name="T9" fmla="*/ 2147483646 h 53"/>
                <a:gd name="T10" fmla="*/ 2147483646 w 68"/>
                <a:gd name="T11" fmla="*/ 2147483646 h 53"/>
                <a:gd name="T12" fmla="*/ 0 w 68"/>
                <a:gd name="T13" fmla="*/ 2147483646 h 53"/>
                <a:gd name="T14" fmla="*/ 2147483646 w 68"/>
                <a:gd name="T15" fmla="*/ 2147483646 h 53"/>
                <a:gd name="T16" fmla="*/ 2147483646 w 68"/>
                <a:gd name="T17" fmla="*/ 2147483646 h 53"/>
                <a:gd name="T18" fmla="*/ 2147483646 w 68"/>
                <a:gd name="T19" fmla="*/ 2147483646 h 53"/>
                <a:gd name="T20" fmla="*/ 0 w 68"/>
                <a:gd name="T21" fmla="*/ 2147483646 h 53"/>
                <a:gd name="T22" fmla="*/ 2147483646 w 68"/>
                <a:gd name="T23" fmla="*/ 2147483646 h 53"/>
                <a:gd name="T24" fmla="*/ 2147483646 w 68"/>
                <a:gd name="T25" fmla="*/ 2147483646 h 53"/>
                <a:gd name="T26" fmla="*/ 2147483646 w 68"/>
                <a:gd name="T27" fmla="*/ 2147483646 h 53"/>
                <a:gd name="T28" fmla="*/ 2147483646 w 68"/>
                <a:gd name="T29" fmla="*/ 2147483646 h 53"/>
                <a:gd name="T30" fmla="*/ 0 w 68"/>
                <a:gd name="T31" fmla="*/ 2147483646 h 53"/>
                <a:gd name="T32" fmla="*/ 2147483646 w 68"/>
                <a:gd name="T33" fmla="*/ 2147483646 h 53"/>
                <a:gd name="T34" fmla="*/ 2147483646 w 68"/>
                <a:gd name="T35" fmla="*/ 2147483646 h 53"/>
                <a:gd name="T36" fmla="*/ 2147483646 w 68"/>
                <a:gd name="T37" fmla="*/ 2147483646 h 53"/>
                <a:gd name="T38" fmla="*/ 2147483646 w 68"/>
                <a:gd name="T39" fmla="*/ 2147483646 h 53"/>
                <a:gd name="T40" fmla="*/ 2147483646 w 68"/>
                <a:gd name="T41" fmla="*/ 0 h 53"/>
                <a:gd name="T42" fmla="*/ 2147483646 w 68"/>
                <a:gd name="T43" fmla="*/ 2147483646 h 53"/>
                <a:gd name="T44" fmla="*/ 2147483646 w 68"/>
                <a:gd name="T45" fmla="*/ 2147483646 h 53"/>
                <a:gd name="T46" fmla="*/ 2147483646 w 68"/>
                <a:gd name="T47" fmla="*/ 2147483646 h 53"/>
                <a:gd name="T48" fmla="*/ 2147483646 w 68"/>
                <a:gd name="T49" fmla="*/ 2147483646 h 53"/>
                <a:gd name="T50" fmla="*/ 2147483646 w 68"/>
                <a:gd name="T51" fmla="*/ 2147483646 h 53"/>
                <a:gd name="T52" fmla="*/ 2147483646 w 68"/>
                <a:gd name="T53" fmla="*/ 2147483646 h 53"/>
                <a:gd name="T54" fmla="*/ 2147483646 w 68"/>
                <a:gd name="T55" fmla="*/ 2147483646 h 53"/>
                <a:gd name="T56" fmla="*/ 2147483646 w 68"/>
                <a:gd name="T57" fmla="*/ 2147483646 h 53"/>
                <a:gd name="T58" fmla="*/ 2147483646 w 68"/>
                <a:gd name="T59" fmla="*/ 2147483646 h 53"/>
                <a:gd name="T60" fmla="*/ 2147483646 w 68"/>
                <a:gd name="T61" fmla="*/ 2147483646 h 53"/>
                <a:gd name="T62" fmla="*/ 2147483646 w 68"/>
                <a:gd name="T63" fmla="*/ 2147483646 h 53"/>
                <a:gd name="T64" fmla="*/ 2147483646 w 68"/>
                <a:gd name="T65" fmla="*/ 2147483646 h 53"/>
                <a:gd name="T66" fmla="*/ 2147483646 w 68"/>
                <a:gd name="T67" fmla="*/ 2147483646 h 53"/>
                <a:gd name="T68" fmla="*/ 2147483646 w 68"/>
                <a:gd name="T69" fmla="*/ 2147483646 h 53"/>
                <a:gd name="T70" fmla="*/ 2147483646 w 68"/>
                <a:gd name="T71" fmla="*/ 2147483646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53">
                  <a:moveTo>
                    <a:pt x="10" y="8"/>
                  </a:moveTo>
                  <a:cubicBezTo>
                    <a:pt x="10" y="9"/>
                    <a:pt x="10" y="9"/>
                    <a:pt x="9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lnTo>
                    <a:pt x="10" y="8"/>
                  </a:lnTo>
                  <a:close/>
                  <a:moveTo>
                    <a:pt x="10" y="23"/>
                  </a:moveTo>
                  <a:cubicBezTo>
                    <a:pt x="10" y="23"/>
                    <a:pt x="10" y="24"/>
                    <a:pt x="9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0" y="23"/>
                    <a:pt x="0" y="2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lnTo>
                    <a:pt x="10" y="23"/>
                  </a:lnTo>
                  <a:close/>
                  <a:moveTo>
                    <a:pt x="10" y="37"/>
                  </a:moveTo>
                  <a:cubicBezTo>
                    <a:pt x="10" y="38"/>
                    <a:pt x="10" y="38"/>
                    <a:pt x="9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0" y="38"/>
                    <a:pt x="0" y="3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30"/>
                  </a:cubicBezTo>
                  <a:lnTo>
                    <a:pt x="10" y="37"/>
                  </a:lnTo>
                  <a:close/>
                  <a:moveTo>
                    <a:pt x="10" y="52"/>
                  </a:moveTo>
                  <a:cubicBezTo>
                    <a:pt x="10" y="52"/>
                    <a:pt x="10" y="53"/>
                    <a:pt x="9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2"/>
                    <a:pt x="0" y="5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3"/>
                    <a:pt x="10" y="44"/>
                    <a:pt x="10" y="44"/>
                  </a:cubicBezTo>
                  <a:lnTo>
                    <a:pt x="10" y="52"/>
                  </a:lnTo>
                  <a:close/>
                  <a:moveTo>
                    <a:pt x="68" y="8"/>
                  </a:moveTo>
                  <a:cubicBezTo>
                    <a:pt x="68" y="9"/>
                    <a:pt x="68" y="9"/>
                    <a:pt x="6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5" y="9"/>
                    <a:pt x="15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8" y="0"/>
                    <a:pt x="68" y="1"/>
                  </a:cubicBezTo>
                  <a:lnTo>
                    <a:pt x="68" y="8"/>
                  </a:lnTo>
                  <a:close/>
                  <a:moveTo>
                    <a:pt x="68" y="23"/>
                  </a:moveTo>
                  <a:cubicBezTo>
                    <a:pt x="68" y="23"/>
                    <a:pt x="68" y="24"/>
                    <a:pt x="6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4"/>
                    <a:pt x="1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5"/>
                    <a:pt x="68" y="15"/>
                  </a:cubicBezTo>
                  <a:lnTo>
                    <a:pt x="68" y="23"/>
                  </a:lnTo>
                  <a:close/>
                  <a:moveTo>
                    <a:pt x="68" y="37"/>
                  </a:moveTo>
                  <a:cubicBezTo>
                    <a:pt x="68" y="38"/>
                    <a:pt x="68" y="38"/>
                    <a:pt x="67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5" y="38"/>
                    <a:pt x="15" y="37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30"/>
                  </a:cubicBezTo>
                  <a:lnTo>
                    <a:pt x="68" y="37"/>
                  </a:lnTo>
                  <a:close/>
                  <a:moveTo>
                    <a:pt x="68" y="52"/>
                  </a:moveTo>
                  <a:cubicBezTo>
                    <a:pt x="68" y="52"/>
                    <a:pt x="68" y="53"/>
                    <a:pt x="67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5" y="52"/>
                    <a:pt x="15" y="52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6" y="43"/>
                    <a:pt x="16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8" y="43"/>
                    <a:pt x="68" y="44"/>
                    <a:pt x="68" y="44"/>
                  </a:cubicBezTo>
                  <a:lnTo>
                    <a:pt x="68" y="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3" name="Freeform 80"/>
            <p:cNvSpPr>
              <a:spLocks/>
            </p:cNvSpPr>
            <p:nvPr/>
          </p:nvSpPr>
          <p:spPr bwMode="auto">
            <a:xfrm>
              <a:off x="22195441" y="4935509"/>
              <a:ext cx="295357" cy="300495"/>
            </a:xfrm>
            <a:custGeom>
              <a:avLst/>
              <a:gdLst>
                <a:gd name="T0" fmla="*/ 2147483646 w 53"/>
                <a:gd name="T1" fmla="*/ 2147483646 h 54"/>
                <a:gd name="T2" fmla="*/ 2147483646 w 53"/>
                <a:gd name="T3" fmla="*/ 2147483646 h 54"/>
                <a:gd name="T4" fmla="*/ 2147483646 w 53"/>
                <a:gd name="T5" fmla="*/ 2147483646 h 54"/>
                <a:gd name="T6" fmla="*/ 2147483646 w 53"/>
                <a:gd name="T7" fmla="*/ 2147483646 h 54"/>
                <a:gd name="T8" fmla="*/ 2147483646 w 53"/>
                <a:gd name="T9" fmla="*/ 2147483646 h 54"/>
                <a:gd name="T10" fmla="*/ 2147483646 w 53"/>
                <a:gd name="T11" fmla="*/ 2147483646 h 54"/>
                <a:gd name="T12" fmla="*/ 0 w 53"/>
                <a:gd name="T13" fmla="*/ 2147483646 h 54"/>
                <a:gd name="T14" fmla="*/ 2147483646 w 53"/>
                <a:gd name="T15" fmla="*/ 2147483646 h 54"/>
                <a:gd name="T16" fmla="*/ 2147483646 w 53"/>
                <a:gd name="T17" fmla="*/ 2147483646 h 54"/>
                <a:gd name="T18" fmla="*/ 2147483646 w 53"/>
                <a:gd name="T19" fmla="*/ 0 h 54"/>
                <a:gd name="T20" fmla="*/ 2147483646 w 53"/>
                <a:gd name="T21" fmla="*/ 2147483646 h 54"/>
                <a:gd name="T22" fmla="*/ 2147483646 w 53"/>
                <a:gd name="T23" fmla="*/ 2147483646 h 54"/>
                <a:gd name="T24" fmla="*/ 2147483646 w 53"/>
                <a:gd name="T25" fmla="*/ 2147483646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4">
                  <a:moveTo>
                    <a:pt x="29" y="53"/>
                  </a:moveTo>
                  <a:cubicBezTo>
                    <a:pt x="28" y="53"/>
                    <a:pt x="27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4"/>
                    <a:pt x="24" y="53"/>
                    <a:pt x="24" y="5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0" y="25"/>
                    <a:pt x="1" y="25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0" y="0"/>
                    <a:pt x="51" y="0"/>
                  </a:cubicBezTo>
                  <a:cubicBezTo>
                    <a:pt x="51" y="0"/>
                    <a:pt x="52" y="1"/>
                    <a:pt x="52" y="1"/>
                  </a:cubicBezTo>
                  <a:cubicBezTo>
                    <a:pt x="53" y="2"/>
                    <a:pt x="53" y="3"/>
                    <a:pt x="53" y="4"/>
                  </a:cubicBezTo>
                  <a:lnTo>
                    <a:pt x="29" y="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4" name="Freeform 81"/>
            <p:cNvSpPr>
              <a:spLocks/>
            </p:cNvSpPr>
            <p:nvPr/>
          </p:nvSpPr>
          <p:spPr bwMode="auto">
            <a:xfrm>
              <a:off x="8002858" y="5613547"/>
              <a:ext cx="362134" cy="161806"/>
            </a:xfrm>
            <a:custGeom>
              <a:avLst/>
              <a:gdLst>
                <a:gd name="T0" fmla="*/ 2147483646 w 65"/>
                <a:gd name="T1" fmla="*/ 2147483646 h 29"/>
                <a:gd name="T2" fmla="*/ 2147483646 w 65"/>
                <a:gd name="T3" fmla="*/ 2147483646 h 29"/>
                <a:gd name="T4" fmla="*/ 2147483646 w 65"/>
                <a:gd name="T5" fmla="*/ 2147483646 h 29"/>
                <a:gd name="T6" fmla="*/ 2147483646 w 65"/>
                <a:gd name="T7" fmla="*/ 2147483646 h 29"/>
                <a:gd name="T8" fmla="*/ 2147483646 w 65"/>
                <a:gd name="T9" fmla="*/ 2147483646 h 29"/>
                <a:gd name="T10" fmla="*/ 2147483646 w 65"/>
                <a:gd name="T11" fmla="*/ 2147483646 h 29"/>
                <a:gd name="T12" fmla="*/ 0 w 65"/>
                <a:gd name="T13" fmla="*/ 2147483646 h 29"/>
                <a:gd name="T14" fmla="*/ 0 w 65"/>
                <a:gd name="T15" fmla="*/ 2147483646 h 29"/>
                <a:gd name="T16" fmla="*/ 2147483646 w 65"/>
                <a:gd name="T17" fmla="*/ 2147483646 h 29"/>
                <a:gd name="T18" fmla="*/ 2147483646 w 65"/>
                <a:gd name="T19" fmla="*/ 2147483646 h 29"/>
                <a:gd name="T20" fmla="*/ 2147483646 w 65"/>
                <a:gd name="T21" fmla="*/ 2147483646 h 29"/>
                <a:gd name="T22" fmla="*/ 2147483646 w 65"/>
                <a:gd name="T23" fmla="*/ 0 h 29"/>
                <a:gd name="T24" fmla="*/ 2147483646 w 65"/>
                <a:gd name="T25" fmla="*/ 0 h 29"/>
                <a:gd name="T26" fmla="*/ 2147483646 w 65"/>
                <a:gd name="T27" fmla="*/ 2147483646 h 29"/>
                <a:gd name="T28" fmla="*/ 2147483646 w 65"/>
                <a:gd name="T29" fmla="*/ 2147483646 h 29"/>
                <a:gd name="T30" fmla="*/ 2147483646 w 65"/>
                <a:gd name="T31" fmla="*/ 2147483646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5" h="29">
                  <a:moveTo>
                    <a:pt x="65" y="16"/>
                  </a:move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9"/>
                    <a:pt x="49" y="29"/>
                  </a:cubicBezTo>
                  <a:cubicBezTo>
                    <a:pt x="49" y="29"/>
                    <a:pt x="48" y="29"/>
                    <a:pt x="48" y="28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0"/>
                    <a:pt x="4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5" y="15"/>
                  </a:cubicBezTo>
                  <a:cubicBezTo>
                    <a:pt x="65" y="15"/>
                    <a:pt x="65" y="15"/>
                    <a:pt x="65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5" name="Freeform 82"/>
            <p:cNvSpPr>
              <a:spLocks/>
            </p:cNvSpPr>
            <p:nvPr/>
          </p:nvSpPr>
          <p:spPr bwMode="auto">
            <a:xfrm>
              <a:off x="8686033" y="5518520"/>
              <a:ext cx="377543" cy="339019"/>
            </a:xfrm>
            <a:custGeom>
              <a:avLst/>
              <a:gdLst>
                <a:gd name="T0" fmla="*/ 2147483646 w 68"/>
                <a:gd name="T1" fmla="*/ 2147483646 h 61"/>
                <a:gd name="T2" fmla="*/ 2147483646 w 68"/>
                <a:gd name="T3" fmla="*/ 2147483646 h 61"/>
                <a:gd name="T4" fmla="*/ 2147483646 w 68"/>
                <a:gd name="T5" fmla="*/ 2147483646 h 61"/>
                <a:gd name="T6" fmla="*/ 2147483646 w 68"/>
                <a:gd name="T7" fmla="*/ 2147483646 h 61"/>
                <a:gd name="T8" fmla="*/ 2147483646 w 68"/>
                <a:gd name="T9" fmla="*/ 2147483646 h 61"/>
                <a:gd name="T10" fmla="*/ 2147483646 w 68"/>
                <a:gd name="T11" fmla="*/ 2147483646 h 61"/>
                <a:gd name="T12" fmla="*/ 2147483646 w 68"/>
                <a:gd name="T13" fmla="*/ 2147483646 h 61"/>
                <a:gd name="T14" fmla="*/ 2147483646 w 68"/>
                <a:gd name="T15" fmla="*/ 2147483646 h 61"/>
                <a:gd name="T16" fmla="*/ 2147483646 w 68"/>
                <a:gd name="T17" fmla="*/ 2147483646 h 61"/>
                <a:gd name="T18" fmla="*/ 2147483646 w 68"/>
                <a:gd name="T19" fmla="*/ 2147483646 h 61"/>
                <a:gd name="T20" fmla="*/ 2147483646 w 68"/>
                <a:gd name="T21" fmla="*/ 2147483646 h 61"/>
                <a:gd name="T22" fmla="*/ 2147483646 w 68"/>
                <a:gd name="T23" fmla="*/ 2147483646 h 61"/>
                <a:gd name="T24" fmla="*/ 0 w 68"/>
                <a:gd name="T25" fmla="*/ 2147483646 h 61"/>
                <a:gd name="T26" fmla="*/ 2147483646 w 68"/>
                <a:gd name="T27" fmla="*/ 2147483646 h 61"/>
                <a:gd name="T28" fmla="*/ 2147483646 w 68"/>
                <a:gd name="T29" fmla="*/ 2147483646 h 61"/>
                <a:gd name="T30" fmla="*/ 2147483646 w 68"/>
                <a:gd name="T31" fmla="*/ 2147483646 h 61"/>
                <a:gd name="T32" fmla="*/ 2147483646 w 68"/>
                <a:gd name="T33" fmla="*/ 2147483646 h 61"/>
                <a:gd name="T34" fmla="*/ 2147483646 w 68"/>
                <a:gd name="T35" fmla="*/ 0 h 61"/>
                <a:gd name="T36" fmla="*/ 2147483646 w 68"/>
                <a:gd name="T37" fmla="*/ 2147483646 h 61"/>
                <a:gd name="T38" fmla="*/ 2147483646 w 68"/>
                <a:gd name="T39" fmla="*/ 2147483646 h 61"/>
                <a:gd name="T40" fmla="*/ 2147483646 w 68"/>
                <a:gd name="T41" fmla="*/ 2147483646 h 61"/>
                <a:gd name="T42" fmla="*/ 2147483646 w 68"/>
                <a:gd name="T43" fmla="*/ 2147483646 h 6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1">
                  <a:moveTo>
                    <a:pt x="68" y="24"/>
                  </a:moveTo>
                  <a:cubicBezTo>
                    <a:pt x="48" y="43"/>
                    <a:pt x="48" y="43"/>
                    <a:pt x="48" y="43"/>
                  </a:cubicBezTo>
                  <a:cubicBezTo>
                    <a:pt x="48" y="44"/>
                    <a:pt x="47" y="44"/>
                    <a:pt x="47" y="44"/>
                  </a:cubicBezTo>
                  <a:cubicBezTo>
                    <a:pt x="45" y="44"/>
                    <a:pt x="44" y="43"/>
                    <a:pt x="44" y="4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19" y="32"/>
                    <a:pt x="9" y="35"/>
                    <a:pt x="9" y="53"/>
                  </a:cubicBezTo>
                  <a:cubicBezTo>
                    <a:pt x="9" y="55"/>
                    <a:pt x="9" y="56"/>
                    <a:pt x="9" y="58"/>
                  </a:cubicBezTo>
                  <a:cubicBezTo>
                    <a:pt x="9" y="58"/>
                    <a:pt x="9" y="59"/>
                    <a:pt x="9" y="60"/>
                  </a:cubicBezTo>
                  <a:cubicBezTo>
                    <a:pt x="9" y="60"/>
                    <a:pt x="8" y="61"/>
                    <a:pt x="8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6" y="59"/>
                    <a:pt x="6" y="58"/>
                    <a:pt x="5" y="57"/>
                  </a:cubicBezTo>
                  <a:cubicBezTo>
                    <a:pt x="3" y="52"/>
                    <a:pt x="0" y="46"/>
                    <a:pt x="0" y="40"/>
                  </a:cubicBezTo>
                  <a:cubicBezTo>
                    <a:pt x="0" y="36"/>
                    <a:pt x="1" y="32"/>
                    <a:pt x="2" y="28"/>
                  </a:cubicBezTo>
                  <a:cubicBezTo>
                    <a:pt x="8" y="14"/>
                    <a:pt x="23" y="12"/>
                    <a:pt x="36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1"/>
                    <a:pt x="45" y="0"/>
                    <a:pt x="47" y="0"/>
                  </a:cubicBezTo>
                  <a:cubicBezTo>
                    <a:pt x="47" y="0"/>
                    <a:pt x="48" y="0"/>
                    <a:pt x="48" y="1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68" y="21"/>
                    <a:pt x="68" y="22"/>
                  </a:cubicBezTo>
                  <a:cubicBezTo>
                    <a:pt x="68" y="23"/>
                    <a:pt x="68" y="23"/>
                    <a:pt x="68" y="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6" name="Freeform 83"/>
            <p:cNvSpPr>
              <a:spLocks noEditPoints="1"/>
            </p:cNvSpPr>
            <p:nvPr/>
          </p:nvSpPr>
          <p:spPr bwMode="auto">
            <a:xfrm>
              <a:off x="9613199" y="5533930"/>
              <a:ext cx="215740" cy="323609"/>
            </a:xfrm>
            <a:custGeom>
              <a:avLst/>
              <a:gdLst>
                <a:gd name="T0" fmla="*/ 2147483646 w 39"/>
                <a:gd name="T1" fmla="*/ 2147483646 h 58"/>
                <a:gd name="T2" fmla="*/ 2147483646 w 39"/>
                <a:gd name="T3" fmla="*/ 2147483646 h 58"/>
                <a:gd name="T4" fmla="*/ 2147483646 w 39"/>
                <a:gd name="T5" fmla="*/ 2147483646 h 58"/>
                <a:gd name="T6" fmla="*/ 2147483646 w 39"/>
                <a:gd name="T7" fmla="*/ 2147483646 h 58"/>
                <a:gd name="T8" fmla="*/ 2147483646 w 39"/>
                <a:gd name="T9" fmla="*/ 2147483646 h 58"/>
                <a:gd name="T10" fmla="*/ 0 w 39"/>
                <a:gd name="T11" fmla="*/ 2147483646 h 58"/>
                <a:gd name="T12" fmla="*/ 2147483646 w 39"/>
                <a:gd name="T13" fmla="*/ 0 h 58"/>
                <a:gd name="T14" fmla="*/ 2147483646 w 39"/>
                <a:gd name="T15" fmla="*/ 2147483646 h 58"/>
                <a:gd name="T16" fmla="*/ 2147483646 w 39"/>
                <a:gd name="T17" fmla="*/ 2147483646 h 58"/>
                <a:gd name="T18" fmla="*/ 2147483646 w 39"/>
                <a:gd name="T19" fmla="*/ 2147483646 h 58"/>
                <a:gd name="T20" fmla="*/ 2147483646 w 39"/>
                <a:gd name="T21" fmla="*/ 2147483646 h 58"/>
                <a:gd name="T22" fmla="*/ 2147483646 w 39"/>
                <a:gd name="T23" fmla="*/ 2147483646 h 58"/>
                <a:gd name="T24" fmla="*/ 2147483646 w 39"/>
                <a:gd name="T25" fmla="*/ 2147483646 h 58"/>
                <a:gd name="T26" fmla="*/ 2147483646 w 39"/>
                <a:gd name="T27" fmla="*/ 2147483646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58">
                  <a:moveTo>
                    <a:pt x="38" y="26"/>
                  </a:moveTo>
                  <a:cubicBezTo>
                    <a:pt x="24" y="55"/>
                    <a:pt x="24" y="55"/>
                    <a:pt x="24" y="55"/>
                  </a:cubicBezTo>
                  <a:cubicBezTo>
                    <a:pt x="23" y="57"/>
                    <a:pt x="22" y="58"/>
                    <a:pt x="20" y="58"/>
                  </a:cubicBezTo>
                  <a:cubicBezTo>
                    <a:pt x="18" y="58"/>
                    <a:pt x="16" y="57"/>
                    <a:pt x="16" y="5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4"/>
                    <a:pt x="0" y="21"/>
                    <a:pt x="0" y="19"/>
                  </a:cubicBezTo>
                  <a:cubicBezTo>
                    <a:pt x="0" y="8"/>
                    <a:pt x="9" y="0"/>
                    <a:pt x="20" y="0"/>
                  </a:cubicBezTo>
                  <a:cubicBezTo>
                    <a:pt x="31" y="0"/>
                    <a:pt x="39" y="8"/>
                    <a:pt x="39" y="19"/>
                  </a:cubicBezTo>
                  <a:cubicBezTo>
                    <a:pt x="39" y="21"/>
                    <a:pt x="39" y="24"/>
                    <a:pt x="38" y="26"/>
                  </a:cubicBezTo>
                  <a:close/>
                  <a:moveTo>
                    <a:pt x="20" y="9"/>
                  </a:moveTo>
                  <a:cubicBezTo>
                    <a:pt x="15" y="9"/>
                    <a:pt x="10" y="14"/>
                    <a:pt x="10" y="19"/>
                  </a:cubicBezTo>
                  <a:cubicBezTo>
                    <a:pt x="10" y="24"/>
                    <a:pt x="15" y="29"/>
                    <a:pt x="20" y="29"/>
                  </a:cubicBezTo>
                  <a:cubicBezTo>
                    <a:pt x="25" y="29"/>
                    <a:pt x="30" y="24"/>
                    <a:pt x="30" y="19"/>
                  </a:cubicBezTo>
                  <a:cubicBezTo>
                    <a:pt x="30" y="14"/>
                    <a:pt x="25" y="9"/>
                    <a:pt x="20" y="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7" name="Freeform 84"/>
            <p:cNvSpPr>
              <a:spLocks noEditPoints="1"/>
            </p:cNvSpPr>
            <p:nvPr/>
          </p:nvSpPr>
          <p:spPr bwMode="auto">
            <a:xfrm>
              <a:off x="10286101" y="5533930"/>
              <a:ext cx="323609" cy="323609"/>
            </a:xfrm>
            <a:custGeom>
              <a:avLst/>
              <a:gdLst>
                <a:gd name="T0" fmla="*/ 2147483646 w 58"/>
                <a:gd name="T1" fmla="*/ 2147483646 h 58"/>
                <a:gd name="T2" fmla="*/ 0 w 58"/>
                <a:gd name="T3" fmla="*/ 2147483646 h 58"/>
                <a:gd name="T4" fmla="*/ 2147483646 w 58"/>
                <a:gd name="T5" fmla="*/ 0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29" y="4"/>
                  </a:moveTo>
                  <a:cubicBezTo>
                    <a:pt x="16" y="4"/>
                    <a:pt x="5" y="15"/>
                    <a:pt x="5" y="29"/>
                  </a:cubicBezTo>
                  <a:cubicBezTo>
                    <a:pt x="5" y="42"/>
                    <a:pt x="16" y="53"/>
                    <a:pt x="29" y="53"/>
                  </a:cubicBezTo>
                  <a:cubicBezTo>
                    <a:pt x="42" y="53"/>
                    <a:pt x="53" y="42"/>
                    <a:pt x="53" y="29"/>
                  </a:cubicBezTo>
                  <a:cubicBezTo>
                    <a:pt x="53" y="15"/>
                    <a:pt x="42" y="4"/>
                    <a:pt x="29" y="4"/>
                  </a:cubicBezTo>
                  <a:close/>
                  <a:moveTo>
                    <a:pt x="19" y="24"/>
                  </a:moveTo>
                  <a:cubicBezTo>
                    <a:pt x="17" y="24"/>
                    <a:pt x="14" y="22"/>
                    <a:pt x="14" y="19"/>
                  </a:cubicBezTo>
                  <a:cubicBezTo>
                    <a:pt x="14" y="16"/>
                    <a:pt x="17" y="14"/>
                    <a:pt x="19" y="14"/>
                  </a:cubicBezTo>
                  <a:cubicBezTo>
                    <a:pt x="22" y="14"/>
                    <a:pt x="24" y="16"/>
                    <a:pt x="24" y="19"/>
                  </a:cubicBezTo>
                  <a:cubicBezTo>
                    <a:pt x="24" y="22"/>
                    <a:pt x="22" y="24"/>
                    <a:pt x="19" y="24"/>
                  </a:cubicBezTo>
                  <a:close/>
                  <a:moveTo>
                    <a:pt x="41" y="38"/>
                  </a:moveTo>
                  <a:cubicBezTo>
                    <a:pt x="17" y="38"/>
                    <a:pt x="17" y="38"/>
                    <a:pt x="17" y="38"/>
                  </a:cubicBezTo>
                  <a:cubicBezTo>
                    <a:pt x="15" y="38"/>
                    <a:pt x="14" y="37"/>
                    <a:pt x="14" y="36"/>
                  </a:cubicBezTo>
                  <a:cubicBezTo>
                    <a:pt x="14" y="35"/>
                    <a:pt x="15" y="34"/>
                    <a:pt x="17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4"/>
                    <a:pt x="43" y="35"/>
                    <a:pt x="43" y="36"/>
                  </a:cubicBezTo>
                  <a:cubicBezTo>
                    <a:pt x="43" y="37"/>
                    <a:pt x="42" y="38"/>
                    <a:pt x="41" y="38"/>
                  </a:cubicBezTo>
                  <a:close/>
                  <a:moveTo>
                    <a:pt x="39" y="24"/>
                  </a:moveTo>
                  <a:cubicBezTo>
                    <a:pt x="36" y="24"/>
                    <a:pt x="34" y="22"/>
                    <a:pt x="34" y="19"/>
                  </a:cubicBezTo>
                  <a:cubicBezTo>
                    <a:pt x="34" y="16"/>
                    <a:pt x="36" y="14"/>
                    <a:pt x="39" y="14"/>
                  </a:cubicBezTo>
                  <a:cubicBezTo>
                    <a:pt x="41" y="14"/>
                    <a:pt x="43" y="16"/>
                    <a:pt x="43" y="19"/>
                  </a:cubicBezTo>
                  <a:cubicBezTo>
                    <a:pt x="43" y="22"/>
                    <a:pt x="41" y="24"/>
                    <a:pt x="39" y="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8" name="Freeform 85"/>
            <p:cNvSpPr>
              <a:spLocks noEditPoints="1"/>
            </p:cNvSpPr>
            <p:nvPr/>
          </p:nvSpPr>
          <p:spPr bwMode="auto">
            <a:xfrm>
              <a:off x="11084852" y="5533930"/>
              <a:ext cx="328746" cy="323609"/>
            </a:xfrm>
            <a:custGeom>
              <a:avLst/>
              <a:gdLst>
                <a:gd name="T0" fmla="*/ 2147483646 w 59"/>
                <a:gd name="T1" fmla="*/ 2147483646 h 58"/>
                <a:gd name="T2" fmla="*/ 0 w 59"/>
                <a:gd name="T3" fmla="*/ 2147483646 h 58"/>
                <a:gd name="T4" fmla="*/ 2147483646 w 59"/>
                <a:gd name="T5" fmla="*/ 0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47" y="26"/>
                  </a:moveTo>
                  <a:cubicBezTo>
                    <a:pt x="47" y="25"/>
                    <a:pt x="46" y="24"/>
                    <a:pt x="4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3" y="25"/>
                    <a:pt x="13" y="26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4" y="34"/>
                    <a:pt x="15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6" y="34"/>
                    <a:pt x="47" y="32"/>
                    <a:pt x="47" y="31"/>
                  </a:cubicBezTo>
                  <a:lnTo>
                    <a:pt x="47" y="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69" name="Freeform 86"/>
            <p:cNvSpPr>
              <a:spLocks noEditPoints="1"/>
            </p:cNvSpPr>
            <p:nvPr/>
          </p:nvSpPr>
          <p:spPr bwMode="auto">
            <a:xfrm>
              <a:off x="12006881" y="5557044"/>
              <a:ext cx="161806" cy="272243"/>
            </a:xfrm>
            <a:custGeom>
              <a:avLst/>
              <a:gdLst>
                <a:gd name="T0" fmla="*/ 2147483646 w 29"/>
                <a:gd name="T1" fmla="*/ 2147483646 h 49"/>
                <a:gd name="T2" fmla="*/ 2147483646 w 29"/>
                <a:gd name="T3" fmla="*/ 2147483646 h 49"/>
                <a:gd name="T4" fmla="*/ 2147483646 w 29"/>
                <a:gd name="T5" fmla="*/ 2147483646 h 49"/>
                <a:gd name="T6" fmla="*/ 0 w 29"/>
                <a:gd name="T7" fmla="*/ 2147483646 h 49"/>
                <a:gd name="T8" fmla="*/ 0 w 29"/>
                <a:gd name="T9" fmla="*/ 2147483646 h 49"/>
                <a:gd name="T10" fmla="*/ 2147483646 w 29"/>
                <a:gd name="T11" fmla="*/ 0 h 49"/>
                <a:gd name="T12" fmla="*/ 2147483646 w 29"/>
                <a:gd name="T13" fmla="*/ 0 h 49"/>
                <a:gd name="T14" fmla="*/ 2147483646 w 29"/>
                <a:gd name="T15" fmla="*/ 2147483646 h 49"/>
                <a:gd name="T16" fmla="*/ 2147483646 w 29"/>
                <a:gd name="T17" fmla="*/ 2147483646 h 49"/>
                <a:gd name="T18" fmla="*/ 2147483646 w 29"/>
                <a:gd name="T19" fmla="*/ 2147483646 h 49"/>
                <a:gd name="T20" fmla="*/ 2147483646 w 29"/>
                <a:gd name="T21" fmla="*/ 2147483646 h 49"/>
                <a:gd name="T22" fmla="*/ 2147483646 w 29"/>
                <a:gd name="T23" fmla="*/ 2147483646 h 49"/>
                <a:gd name="T24" fmla="*/ 2147483646 w 29"/>
                <a:gd name="T25" fmla="*/ 2147483646 h 49"/>
                <a:gd name="T26" fmla="*/ 2147483646 w 29"/>
                <a:gd name="T27" fmla="*/ 2147483646 h 49"/>
                <a:gd name="T28" fmla="*/ 2147483646 w 29"/>
                <a:gd name="T29" fmla="*/ 2147483646 h 49"/>
                <a:gd name="T30" fmla="*/ 2147483646 w 29"/>
                <a:gd name="T31" fmla="*/ 2147483646 h 49"/>
                <a:gd name="T32" fmla="*/ 2147483646 w 29"/>
                <a:gd name="T33" fmla="*/ 2147483646 h 49"/>
                <a:gd name="T34" fmla="*/ 2147483646 w 29"/>
                <a:gd name="T35" fmla="*/ 2147483646 h 49"/>
                <a:gd name="T36" fmla="*/ 2147483646 w 29"/>
                <a:gd name="T37" fmla="*/ 2147483646 h 49"/>
                <a:gd name="T38" fmla="*/ 2147483646 w 29"/>
                <a:gd name="T39" fmla="*/ 2147483646 h 49"/>
                <a:gd name="T40" fmla="*/ 2147483646 w 29"/>
                <a:gd name="T41" fmla="*/ 2147483646 h 49"/>
                <a:gd name="T42" fmla="*/ 2147483646 w 29"/>
                <a:gd name="T43" fmla="*/ 2147483646 h 49"/>
                <a:gd name="T44" fmla="*/ 2147483646 w 29"/>
                <a:gd name="T45" fmla="*/ 2147483646 h 49"/>
                <a:gd name="T46" fmla="*/ 2147483646 w 29"/>
                <a:gd name="T47" fmla="*/ 2147483646 h 49"/>
                <a:gd name="T48" fmla="*/ 2147483646 w 29"/>
                <a:gd name="T49" fmla="*/ 2147483646 h 49"/>
                <a:gd name="T50" fmla="*/ 2147483646 w 29"/>
                <a:gd name="T51" fmla="*/ 2147483646 h 49"/>
                <a:gd name="T52" fmla="*/ 2147483646 w 29"/>
                <a:gd name="T53" fmla="*/ 2147483646 h 49"/>
                <a:gd name="T54" fmla="*/ 2147483646 w 29"/>
                <a:gd name="T55" fmla="*/ 2147483646 h 49"/>
                <a:gd name="T56" fmla="*/ 2147483646 w 29"/>
                <a:gd name="T57" fmla="*/ 2147483646 h 49"/>
                <a:gd name="T58" fmla="*/ 2147483646 w 29"/>
                <a:gd name="T59" fmla="*/ 2147483646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" h="49">
                  <a:moveTo>
                    <a:pt x="29" y="44"/>
                  </a:moveTo>
                  <a:cubicBezTo>
                    <a:pt x="29" y="47"/>
                    <a:pt x="27" y="49"/>
                    <a:pt x="24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2" y="49"/>
                    <a:pt x="0" y="47"/>
                    <a:pt x="0" y="4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9" y="3"/>
                    <a:pt x="29" y="5"/>
                  </a:cubicBezTo>
                  <a:lnTo>
                    <a:pt x="29" y="44"/>
                  </a:lnTo>
                  <a:close/>
                  <a:moveTo>
                    <a:pt x="25" y="11"/>
                  </a:moveTo>
                  <a:cubicBezTo>
                    <a:pt x="25" y="11"/>
                    <a:pt x="25" y="10"/>
                    <a:pt x="2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4" y="39"/>
                    <a:pt x="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5" y="39"/>
                    <a:pt x="25" y="39"/>
                    <a:pt x="25" y="38"/>
                  </a:cubicBezTo>
                  <a:lnTo>
                    <a:pt x="25" y="11"/>
                  </a:lnTo>
                  <a:close/>
                  <a:moveTo>
                    <a:pt x="17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5"/>
                    <a:pt x="17" y="5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2"/>
                    <a:pt x="11" y="44"/>
                  </a:cubicBezTo>
                  <a:cubicBezTo>
                    <a:pt x="11" y="46"/>
                    <a:pt x="13" y="47"/>
                    <a:pt x="14" y="47"/>
                  </a:cubicBezTo>
                  <a:cubicBezTo>
                    <a:pt x="16" y="47"/>
                    <a:pt x="17" y="46"/>
                    <a:pt x="17" y="44"/>
                  </a:cubicBezTo>
                  <a:cubicBezTo>
                    <a:pt x="17" y="42"/>
                    <a:pt x="16" y="41"/>
                    <a:pt x="14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70" name="Freeform 87"/>
            <p:cNvSpPr>
              <a:spLocks/>
            </p:cNvSpPr>
            <p:nvPr/>
          </p:nvSpPr>
          <p:spPr bwMode="auto">
            <a:xfrm>
              <a:off x="12684920" y="5533930"/>
              <a:ext cx="328746" cy="351860"/>
            </a:xfrm>
            <a:custGeom>
              <a:avLst/>
              <a:gdLst>
                <a:gd name="T0" fmla="*/ 2147483646 w 59"/>
                <a:gd name="T1" fmla="*/ 2147483646 h 63"/>
                <a:gd name="T2" fmla="*/ 2147483646 w 59"/>
                <a:gd name="T3" fmla="*/ 2147483646 h 63"/>
                <a:gd name="T4" fmla="*/ 2147483646 w 59"/>
                <a:gd name="T5" fmla="*/ 2147483646 h 63"/>
                <a:gd name="T6" fmla="*/ 2147483646 w 59"/>
                <a:gd name="T7" fmla="*/ 2147483646 h 63"/>
                <a:gd name="T8" fmla="*/ 2147483646 w 59"/>
                <a:gd name="T9" fmla="*/ 2147483646 h 63"/>
                <a:gd name="T10" fmla="*/ 2147483646 w 59"/>
                <a:gd name="T11" fmla="*/ 2147483646 h 63"/>
                <a:gd name="T12" fmla="*/ 2147483646 w 59"/>
                <a:gd name="T13" fmla="*/ 2147483646 h 63"/>
                <a:gd name="T14" fmla="*/ 2147483646 w 59"/>
                <a:gd name="T15" fmla="*/ 2147483646 h 63"/>
                <a:gd name="T16" fmla="*/ 2147483646 w 59"/>
                <a:gd name="T17" fmla="*/ 2147483646 h 63"/>
                <a:gd name="T18" fmla="*/ 0 w 59"/>
                <a:gd name="T19" fmla="*/ 2147483646 h 63"/>
                <a:gd name="T20" fmla="*/ 2147483646 w 59"/>
                <a:gd name="T21" fmla="*/ 2147483646 h 63"/>
                <a:gd name="T22" fmla="*/ 2147483646 w 59"/>
                <a:gd name="T23" fmla="*/ 2147483646 h 63"/>
                <a:gd name="T24" fmla="*/ 2147483646 w 59"/>
                <a:gd name="T25" fmla="*/ 2147483646 h 63"/>
                <a:gd name="T26" fmla="*/ 2147483646 w 59"/>
                <a:gd name="T27" fmla="*/ 2147483646 h 63"/>
                <a:gd name="T28" fmla="*/ 2147483646 w 59"/>
                <a:gd name="T29" fmla="*/ 0 h 63"/>
                <a:gd name="T30" fmla="*/ 2147483646 w 59"/>
                <a:gd name="T31" fmla="*/ 0 h 63"/>
                <a:gd name="T32" fmla="*/ 2147483646 w 59"/>
                <a:gd name="T33" fmla="*/ 2147483646 h 63"/>
                <a:gd name="T34" fmla="*/ 2147483646 w 59"/>
                <a:gd name="T35" fmla="*/ 2147483646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" h="63">
                  <a:moveTo>
                    <a:pt x="59" y="46"/>
                  </a:moveTo>
                  <a:cubicBezTo>
                    <a:pt x="59" y="51"/>
                    <a:pt x="51" y="53"/>
                    <a:pt x="47" y="53"/>
                  </a:cubicBezTo>
                  <a:cubicBezTo>
                    <a:pt x="42" y="53"/>
                    <a:pt x="34" y="51"/>
                    <a:pt x="34" y="46"/>
                  </a:cubicBezTo>
                  <a:cubicBezTo>
                    <a:pt x="34" y="40"/>
                    <a:pt x="42" y="38"/>
                    <a:pt x="47" y="38"/>
                  </a:cubicBezTo>
                  <a:cubicBezTo>
                    <a:pt x="49" y="38"/>
                    <a:pt x="52" y="39"/>
                    <a:pt x="54" y="4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61"/>
                    <a:pt x="17" y="63"/>
                    <a:pt x="13" y="63"/>
                  </a:cubicBezTo>
                  <a:cubicBezTo>
                    <a:pt x="8" y="63"/>
                    <a:pt x="0" y="61"/>
                    <a:pt x="0" y="55"/>
                  </a:cubicBezTo>
                  <a:cubicBezTo>
                    <a:pt x="0" y="50"/>
                    <a:pt x="8" y="48"/>
                    <a:pt x="13" y="48"/>
                  </a:cubicBezTo>
                  <a:cubicBezTo>
                    <a:pt x="15" y="48"/>
                    <a:pt x="18" y="49"/>
                    <a:pt x="20" y="50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1"/>
                    <a:pt x="21" y="10"/>
                    <a:pt x="22" y="9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5" y="0"/>
                    <a:pt x="55" y="0"/>
                  </a:cubicBezTo>
                  <a:cubicBezTo>
                    <a:pt x="57" y="0"/>
                    <a:pt x="59" y="1"/>
                    <a:pt x="59" y="3"/>
                  </a:cubicBezTo>
                  <a:lnTo>
                    <a:pt x="59" y="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71" name="Freeform 88"/>
            <p:cNvSpPr>
              <a:spLocks noEditPoints="1"/>
            </p:cNvSpPr>
            <p:nvPr/>
          </p:nvSpPr>
          <p:spPr bwMode="auto">
            <a:xfrm>
              <a:off x="13486238" y="5533930"/>
              <a:ext cx="377545" cy="295357"/>
            </a:xfrm>
            <a:custGeom>
              <a:avLst/>
              <a:gdLst>
                <a:gd name="T0" fmla="*/ 2147483646 w 68"/>
                <a:gd name="T1" fmla="*/ 2147483646 h 53"/>
                <a:gd name="T2" fmla="*/ 2147483646 w 68"/>
                <a:gd name="T3" fmla="*/ 2147483646 h 53"/>
                <a:gd name="T4" fmla="*/ 2147483646 w 68"/>
                <a:gd name="T5" fmla="*/ 2147483646 h 53"/>
                <a:gd name="T6" fmla="*/ 0 w 68"/>
                <a:gd name="T7" fmla="*/ 2147483646 h 53"/>
                <a:gd name="T8" fmla="*/ 0 w 68"/>
                <a:gd name="T9" fmla="*/ 2147483646 h 53"/>
                <a:gd name="T10" fmla="*/ 2147483646 w 68"/>
                <a:gd name="T11" fmla="*/ 0 h 53"/>
                <a:gd name="T12" fmla="*/ 2147483646 w 68"/>
                <a:gd name="T13" fmla="*/ 0 h 53"/>
                <a:gd name="T14" fmla="*/ 2147483646 w 68"/>
                <a:gd name="T15" fmla="*/ 2147483646 h 53"/>
                <a:gd name="T16" fmla="*/ 2147483646 w 68"/>
                <a:gd name="T17" fmla="*/ 2147483646 h 53"/>
                <a:gd name="T18" fmla="*/ 2147483646 w 68"/>
                <a:gd name="T19" fmla="*/ 2147483646 h 53"/>
                <a:gd name="T20" fmla="*/ 2147483646 w 68"/>
                <a:gd name="T21" fmla="*/ 2147483646 h 53"/>
                <a:gd name="T22" fmla="*/ 2147483646 w 68"/>
                <a:gd name="T23" fmla="*/ 2147483646 h 53"/>
                <a:gd name="T24" fmla="*/ 0 w 68"/>
                <a:gd name="T25" fmla="*/ 2147483646 h 53"/>
                <a:gd name="T26" fmla="*/ 0 w 68"/>
                <a:gd name="T27" fmla="*/ 2147483646 h 53"/>
                <a:gd name="T28" fmla="*/ 2147483646 w 68"/>
                <a:gd name="T29" fmla="*/ 2147483646 h 53"/>
                <a:gd name="T30" fmla="*/ 2147483646 w 68"/>
                <a:gd name="T31" fmla="*/ 2147483646 h 53"/>
                <a:gd name="T32" fmla="*/ 2147483646 w 68"/>
                <a:gd name="T33" fmla="*/ 2147483646 h 53"/>
                <a:gd name="T34" fmla="*/ 2147483646 w 68"/>
                <a:gd name="T35" fmla="*/ 2147483646 h 53"/>
                <a:gd name="T36" fmla="*/ 2147483646 w 68"/>
                <a:gd name="T37" fmla="*/ 2147483646 h 53"/>
                <a:gd name="T38" fmla="*/ 2147483646 w 68"/>
                <a:gd name="T39" fmla="*/ 2147483646 h 53"/>
                <a:gd name="T40" fmla="*/ 2147483646 w 68"/>
                <a:gd name="T41" fmla="*/ 2147483646 h 53"/>
                <a:gd name="T42" fmla="*/ 2147483646 w 68"/>
                <a:gd name="T43" fmla="*/ 2147483646 h 53"/>
                <a:gd name="T44" fmla="*/ 2147483646 w 68"/>
                <a:gd name="T45" fmla="*/ 2147483646 h 53"/>
                <a:gd name="T46" fmla="*/ 2147483646 w 68"/>
                <a:gd name="T47" fmla="*/ 2147483646 h 53"/>
                <a:gd name="T48" fmla="*/ 2147483646 w 68"/>
                <a:gd name="T49" fmla="*/ 2147483646 h 53"/>
                <a:gd name="T50" fmla="*/ 2147483646 w 68"/>
                <a:gd name="T51" fmla="*/ 2147483646 h 53"/>
                <a:gd name="T52" fmla="*/ 2147483646 w 68"/>
                <a:gd name="T53" fmla="*/ 2147483646 h 53"/>
                <a:gd name="T54" fmla="*/ 2147483646 w 68"/>
                <a:gd name="T55" fmla="*/ 2147483646 h 53"/>
                <a:gd name="T56" fmla="*/ 2147483646 w 68"/>
                <a:gd name="T57" fmla="*/ 2147483646 h 53"/>
                <a:gd name="T58" fmla="*/ 2147483646 w 68"/>
                <a:gd name="T59" fmla="*/ 2147483646 h 53"/>
                <a:gd name="T60" fmla="*/ 2147483646 w 68"/>
                <a:gd name="T61" fmla="*/ 2147483646 h 53"/>
                <a:gd name="T62" fmla="*/ 2147483646 w 68"/>
                <a:gd name="T63" fmla="*/ 2147483646 h 53"/>
                <a:gd name="T64" fmla="*/ 2147483646 w 68"/>
                <a:gd name="T65" fmla="*/ 2147483646 h 53"/>
                <a:gd name="T66" fmla="*/ 2147483646 w 68"/>
                <a:gd name="T67" fmla="*/ 2147483646 h 53"/>
                <a:gd name="T68" fmla="*/ 2147483646 w 68"/>
                <a:gd name="T69" fmla="*/ 2147483646 h 53"/>
                <a:gd name="T70" fmla="*/ 2147483646 w 68"/>
                <a:gd name="T71" fmla="*/ 2147483646 h 53"/>
                <a:gd name="T72" fmla="*/ 2147483646 w 68"/>
                <a:gd name="T73" fmla="*/ 2147483646 h 53"/>
                <a:gd name="T74" fmla="*/ 2147483646 w 68"/>
                <a:gd name="T75" fmla="*/ 2147483646 h 53"/>
                <a:gd name="T76" fmla="*/ 2147483646 w 68"/>
                <a:gd name="T77" fmla="*/ 2147483646 h 53"/>
                <a:gd name="T78" fmla="*/ 2147483646 w 68"/>
                <a:gd name="T79" fmla="*/ 2147483646 h 53"/>
                <a:gd name="T80" fmla="*/ 2147483646 w 68"/>
                <a:gd name="T81" fmla="*/ 2147483646 h 53"/>
                <a:gd name="T82" fmla="*/ 2147483646 w 68"/>
                <a:gd name="T83" fmla="*/ 2147483646 h 53"/>
                <a:gd name="T84" fmla="*/ 2147483646 w 68"/>
                <a:gd name="T85" fmla="*/ 2147483646 h 53"/>
                <a:gd name="T86" fmla="*/ 2147483646 w 68"/>
                <a:gd name="T87" fmla="*/ 2147483646 h 53"/>
                <a:gd name="T88" fmla="*/ 2147483646 w 68"/>
                <a:gd name="T89" fmla="*/ 2147483646 h 53"/>
                <a:gd name="T90" fmla="*/ 2147483646 w 68"/>
                <a:gd name="T91" fmla="*/ 2147483646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" h="53">
                  <a:moveTo>
                    <a:pt x="68" y="8"/>
                  </a:moveTo>
                  <a:cubicBezTo>
                    <a:pt x="68" y="9"/>
                    <a:pt x="68" y="9"/>
                    <a:pt x="6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8" y="0"/>
                    <a:pt x="68" y="1"/>
                  </a:cubicBezTo>
                  <a:lnTo>
                    <a:pt x="68" y="8"/>
                  </a:lnTo>
                  <a:close/>
                  <a:moveTo>
                    <a:pt x="68" y="52"/>
                  </a:moveTo>
                  <a:cubicBezTo>
                    <a:pt x="68" y="52"/>
                    <a:pt x="68" y="53"/>
                    <a:pt x="67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2"/>
                    <a:pt x="0" y="5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8" y="43"/>
                    <a:pt x="68" y="44"/>
                    <a:pt x="68" y="44"/>
                  </a:cubicBezTo>
                  <a:lnTo>
                    <a:pt x="68" y="52"/>
                  </a:lnTo>
                  <a:close/>
                  <a:moveTo>
                    <a:pt x="15" y="37"/>
                  </a:moveTo>
                  <a:cubicBezTo>
                    <a:pt x="15" y="38"/>
                    <a:pt x="14" y="38"/>
                    <a:pt x="14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6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lnTo>
                    <a:pt x="15" y="37"/>
                  </a:lnTo>
                  <a:close/>
                  <a:moveTo>
                    <a:pt x="68" y="23"/>
                  </a:moveTo>
                  <a:cubicBezTo>
                    <a:pt x="68" y="23"/>
                    <a:pt x="68" y="24"/>
                    <a:pt x="6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5"/>
                    <a:pt x="68" y="15"/>
                  </a:cubicBezTo>
                  <a:lnTo>
                    <a:pt x="68" y="23"/>
                  </a:lnTo>
                  <a:close/>
                  <a:moveTo>
                    <a:pt x="68" y="37"/>
                  </a:moveTo>
                  <a:cubicBezTo>
                    <a:pt x="68" y="38"/>
                    <a:pt x="68" y="38"/>
                    <a:pt x="6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5" y="37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30"/>
                  </a:cubicBezTo>
                  <a:lnTo>
                    <a:pt x="68" y="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72" name="Freeform 89"/>
            <p:cNvSpPr>
              <a:spLocks noEditPoints="1"/>
            </p:cNvSpPr>
            <p:nvPr/>
          </p:nvSpPr>
          <p:spPr bwMode="auto">
            <a:xfrm>
              <a:off x="14284989" y="5508247"/>
              <a:ext cx="377543" cy="377543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0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0 h 68"/>
                <a:gd name="T30" fmla="*/ 2147483646 w 68"/>
                <a:gd name="T31" fmla="*/ 0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2" y="68"/>
                    <a:pt x="22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7"/>
                    <a:pt x="19" y="66"/>
                    <a:pt x="19" y="65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  <a:moveTo>
                    <a:pt x="62" y="7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54" y="57"/>
                    <a:pt x="54" y="57"/>
                    <a:pt x="54" y="57"/>
                  </a:cubicBezTo>
                  <a:lnTo>
                    <a:pt x="62" y="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75" name="Freeform 90"/>
            <p:cNvSpPr>
              <a:spLocks noEditPoints="1"/>
            </p:cNvSpPr>
            <p:nvPr/>
          </p:nvSpPr>
          <p:spPr bwMode="auto">
            <a:xfrm>
              <a:off x="15083739" y="5533930"/>
              <a:ext cx="328746" cy="323609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0 w 59"/>
                <a:gd name="T7" fmla="*/ 2147483646 h 58"/>
                <a:gd name="T8" fmla="*/ 0 w 59"/>
                <a:gd name="T9" fmla="*/ 2147483646 h 58"/>
                <a:gd name="T10" fmla="*/ 2147483646 w 59"/>
                <a:gd name="T11" fmla="*/ 0 h 58"/>
                <a:gd name="T12" fmla="*/ 2147483646 w 59"/>
                <a:gd name="T13" fmla="*/ 0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0 h 58"/>
                <a:gd name="T30" fmla="*/ 2147483646 w 59"/>
                <a:gd name="T31" fmla="*/ 0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" h="58">
                  <a:moveTo>
                    <a:pt x="25" y="55"/>
                  </a:moveTo>
                  <a:cubicBezTo>
                    <a:pt x="25" y="57"/>
                    <a:pt x="24" y="58"/>
                    <a:pt x="22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0" y="57"/>
                    <a:pt x="0" y="5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lnTo>
                    <a:pt x="25" y="55"/>
                  </a:lnTo>
                  <a:close/>
                  <a:moveTo>
                    <a:pt x="59" y="55"/>
                  </a:moveTo>
                  <a:cubicBezTo>
                    <a:pt x="59" y="57"/>
                    <a:pt x="58" y="58"/>
                    <a:pt x="56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58"/>
                    <a:pt x="34" y="57"/>
                    <a:pt x="34" y="55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6" y="0"/>
                    <a:pt x="3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59" y="2"/>
                  </a:cubicBezTo>
                  <a:lnTo>
                    <a:pt x="59" y="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76" name="Freeform 91"/>
            <p:cNvSpPr>
              <a:spLocks noEditPoints="1"/>
            </p:cNvSpPr>
            <p:nvPr/>
          </p:nvSpPr>
          <p:spPr bwMode="auto">
            <a:xfrm>
              <a:off x="15885057" y="5533930"/>
              <a:ext cx="321042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1" y="2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20" y="48"/>
                    <a:pt x="20" y="48"/>
                    <a:pt x="20" y="48"/>
                  </a:cubicBezTo>
                  <a:lnTo>
                    <a:pt x="41" y="27"/>
                  </a:lnTo>
                  <a:close/>
                  <a:moveTo>
                    <a:pt x="21" y="4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7"/>
                    <a:pt x="15" y="37"/>
                    <a:pt x="15" y="37"/>
                  </a:cubicBezTo>
                  <a:lnTo>
                    <a:pt x="21" y="43"/>
                  </a:lnTo>
                  <a:close/>
                  <a:moveTo>
                    <a:pt x="31" y="23"/>
                  </a:move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5"/>
                    <a:pt x="19" y="34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3"/>
                  </a:cubicBezTo>
                  <a:close/>
                  <a:moveTo>
                    <a:pt x="47" y="22"/>
                  </a:moveTo>
                  <a:cubicBezTo>
                    <a:pt x="48" y="20"/>
                    <a:pt x="48" y="18"/>
                    <a:pt x="47" y="16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9"/>
                    <a:pt x="37" y="9"/>
                    <a:pt x="36" y="11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43" y="25"/>
                    <a:pt x="43" y="25"/>
                    <a:pt x="43" y="25"/>
                  </a:cubicBezTo>
                  <a:lnTo>
                    <a:pt x="47" y="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77" name="Freeform 92"/>
            <p:cNvSpPr>
              <a:spLocks noEditPoints="1"/>
            </p:cNvSpPr>
            <p:nvPr/>
          </p:nvSpPr>
          <p:spPr bwMode="auto">
            <a:xfrm>
              <a:off x="16683808" y="5533930"/>
              <a:ext cx="405796" cy="323609"/>
            </a:xfrm>
            <a:custGeom>
              <a:avLst/>
              <a:gdLst>
                <a:gd name="T0" fmla="*/ 2147483646 w 73"/>
                <a:gd name="T1" fmla="*/ 2147483646 h 58"/>
                <a:gd name="T2" fmla="*/ 2147483646 w 73"/>
                <a:gd name="T3" fmla="*/ 2147483646 h 58"/>
                <a:gd name="T4" fmla="*/ 2147483646 w 73"/>
                <a:gd name="T5" fmla="*/ 2147483646 h 58"/>
                <a:gd name="T6" fmla="*/ 0 w 73"/>
                <a:gd name="T7" fmla="*/ 2147483646 h 58"/>
                <a:gd name="T8" fmla="*/ 0 w 73"/>
                <a:gd name="T9" fmla="*/ 2147483646 h 58"/>
                <a:gd name="T10" fmla="*/ 2147483646 w 73"/>
                <a:gd name="T11" fmla="*/ 0 h 58"/>
                <a:gd name="T12" fmla="*/ 2147483646 w 73"/>
                <a:gd name="T13" fmla="*/ 0 h 58"/>
                <a:gd name="T14" fmla="*/ 2147483646 w 73"/>
                <a:gd name="T15" fmla="*/ 2147483646 h 58"/>
                <a:gd name="T16" fmla="*/ 2147483646 w 73"/>
                <a:gd name="T17" fmla="*/ 2147483646 h 58"/>
                <a:gd name="T18" fmla="*/ 2147483646 w 73"/>
                <a:gd name="T19" fmla="*/ 2147483646 h 58"/>
                <a:gd name="T20" fmla="*/ 2147483646 w 73"/>
                <a:gd name="T21" fmla="*/ 2147483646 h 58"/>
                <a:gd name="T22" fmla="*/ 2147483646 w 73"/>
                <a:gd name="T23" fmla="*/ 2147483646 h 58"/>
                <a:gd name="T24" fmla="*/ 2147483646 w 73"/>
                <a:gd name="T25" fmla="*/ 2147483646 h 58"/>
                <a:gd name="T26" fmla="*/ 2147483646 w 73"/>
                <a:gd name="T27" fmla="*/ 2147483646 h 58"/>
                <a:gd name="T28" fmla="*/ 2147483646 w 73"/>
                <a:gd name="T29" fmla="*/ 2147483646 h 58"/>
                <a:gd name="T30" fmla="*/ 2147483646 w 73"/>
                <a:gd name="T31" fmla="*/ 2147483646 h 58"/>
                <a:gd name="T32" fmla="*/ 2147483646 w 73"/>
                <a:gd name="T33" fmla="*/ 2147483646 h 58"/>
                <a:gd name="T34" fmla="*/ 2147483646 w 73"/>
                <a:gd name="T35" fmla="*/ 2147483646 h 58"/>
                <a:gd name="T36" fmla="*/ 2147483646 w 73"/>
                <a:gd name="T37" fmla="*/ 2147483646 h 58"/>
                <a:gd name="T38" fmla="*/ 2147483646 w 73"/>
                <a:gd name="T39" fmla="*/ 2147483646 h 58"/>
                <a:gd name="T40" fmla="*/ 2147483646 w 73"/>
                <a:gd name="T41" fmla="*/ 2147483646 h 58"/>
                <a:gd name="T42" fmla="*/ 2147483646 w 73"/>
                <a:gd name="T43" fmla="*/ 2147483646 h 58"/>
                <a:gd name="T44" fmla="*/ 2147483646 w 73"/>
                <a:gd name="T45" fmla="*/ 2147483646 h 58"/>
                <a:gd name="T46" fmla="*/ 2147483646 w 73"/>
                <a:gd name="T47" fmla="*/ 2147483646 h 58"/>
                <a:gd name="T48" fmla="*/ 2147483646 w 73"/>
                <a:gd name="T49" fmla="*/ 2147483646 h 58"/>
                <a:gd name="T50" fmla="*/ 2147483646 w 73"/>
                <a:gd name="T51" fmla="*/ 2147483646 h 58"/>
                <a:gd name="T52" fmla="*/ 2147483646 w 73"/>
                <a:gd name="T53" fmla="*/ 2147483646 h 58"/>
                <a:gd name="T54" fmla="*/ 2147483646 w 73"/>
                <a:gd name="T55" fmla="*/ 2147483646 h 58"/>
                <a:gd name="T56" fmla="*/ 2147483646 w 73"/>
                <a:gd name="T57" fmla="*/ 2147483646 h 58"/>
                <a:gd name="T58" fmla="*/ 2147483646 w 73"/>
                <a:gd name="T59" fmla="*/ 2147483646 h 58"/>
                <a:gd name="T60" fmla="*/ 2147483646 w 73"/>
                <a:gd name="T61" fmla="*/ 2147483646 h 5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3" h="58">
                  <a:moveTo>
                    <a:pt x="73" y="52"/>
                  </a:moveTo>
                  <a:cubicBezTo>
                    <a:pt x="73" y="55"/>
                    <a:pt x="71" y="58"/>
                    <a:pt x="6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5"/>
                    <a:pt x="0" y="5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1" y="0"/>
                    <a:pt x="73" y="2"/>
                    <a:pt x="73" y="6"/>
                  </a:cubicBezTo>
                  <a:lnTo>
                    <a:pt x="73" y="52"/>
                  </a:ln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6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6" y="53"/>
                    <a:pt x="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8" y="52"/>
                    <a:pt x="68" y="52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5"/>
                    <a:pt x="68" y="4"/>
                    <a:pt x="67" y="4"/>
                  </a:cubicBezTo>
                  <a:lnTo>
                    <a:pt x="7" y="4"/>
                  </a:lnTo>
                  <a:close/>
                  <a:moveTo>
                    <a:pt x="17" y="24"/>
                  </a:moveTo>
                  <a:cubicBezTo>
                    <a:pt x="13" y="24"/>
                    <a:pt x="10" y="21"/>
                    <a:pt x="10" y="17"/>
                  </a:cubicBezTo>
                  <a:cubicBezTo>
                    <a:pt x="10" y="13"/>
                    <a:pt x="13" y="9"/>
                    <a:pt x="17" y="9"/>
                  </a:cubicBezTo>
                  <a:cubicBezTo>
                    <a:pt x="21" y="9"/>
                    <a:pt x="25" y="13"/>
                    <a:pt x="25" y="17"/>
                  </a:cubicBezTo>
                  <a:cubicBezTo>
                    <a:pt x="25" y="21"/>
                    <a:pt x="21" y="24"/>
                    <a:pt x="17" y="24"/>
                  </a:cubicBezTo>
                  <a:close/>
                  <a:moveTo>
                    <a:pt x="64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64" y="31"/>
                    <a:pt x="64" y="31"/>
                    <a:pt x="64" y="31"/>
                  </a:cubicBezTo>
                  <a:lnTo>
                    <a:pt x="64" y="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78" name="Freeform 93"/>
            <p:cNvSpPr>
              <a:spLocks noEditPoints="1"/>
            </p:cNvSpPr>
            <p:nvPr/>
          </p:nvSpPr>
          <p:spPr bwMode="auto">
            <a:xfrm>
              <a:off x="17487694" y="5508247"/>
              <a:ext cx="418638" cy="372407"/>
            </a:xfrm>
            <a:custGeom>
              <a:avLst/>
              <a:gdLst>
                <a:gd name="T0" fmla="*/ 2147483646 w 75"/>
                <a:gd name="T1" fmla="*/ 2147483646 h 67"/>
                <a:gd name="T2" fmla="*/ 2147483646 w 75"/>
                <a:gd name="T3" fmla="*/ 2147483646 h 67"/>
                <a:gd name="T4" fmla="*/ 2147483646 w 75"/>
                <a:gd name="T5" fmla="*/ 2147483646 h 67"/>
                <a:gd name="T6" fmla="*/ 2147483646 w 75"/>
                <a:gd name="T7" fmla="*/ 2147483646 h 67"/>
                <a:gd name="T8" fmla="*/ 2147483646 w 75"/>
                <a:gd name="T9" fmla="*/ 2147483646 h 67"/>
                <a:gd name="T10" fmla="*/ 2147483646 w 75"/>
                <a:gd name="T11" fmla="*/ 2147483646 h 67"/>
                <a:gd name="T12" fmla="*/ 2147483646 w 75"/>
                <a:gd name="T13" fmla="*/ 2147483646 h 67"/>
                <a:gd name="T14" fmla="*/ 2147483646 w 75"/>
                <a:gd name="T15" fmla="*/ 2147483646 h 67"/>
                <a:gd name="T16" fmla="*/ 2147483646 w 75"/>
                <a:gd name="T17" fmla="*/ 2147483646 h 67"/>
                <a:gd name="T18" fmla="*/ 2147483646 w 75"/>
                <a:gd name="T19" fmla="*/ 2147483646 h 67"/>
                <a:gd name="T20" fmla="*/ 2147483646 w 75"/>
                <a:gd name="T21" fmla="*/ 2147483646 h 67"/>
                <a:gd name="T22" fmla="*/ 2147483646 w 75"/>
                <a:gd name="T23" fmla="*/ 2147483646 h 67"/>
                <a:gd name="T24" fmla="*/ 2147483646 w 75"/>
                <a:gd name="T25" fmla="*/ 2147483646 h 67"/>
                <a:gd name="T26" fmla="*/ 2147483646 w 75"/>
                <a:gd name="T27" fmla="*/ 2147483646 h 67"/>
                <a:gd name="T28" fmla="*/ 2147483646 w 75"/>
                <a:gd name="T29" fmla="*/ 2147483646 h 67"/>
                <a:gd name="T30" fmla="*/ 2147483646 w 75"/>
                <a:gd name="T31" fmla="*/ 2147483646 h 67"/>
                <a:gd name="T32" fmla="*/ 2147483646 w 75"/>
                <a:gd name="T33" fmla="*/ 2147483646 h 67"/>
                <a:gd name="T34" fmla="*/ 2147483646 w 75"/>
                <a:gd name="T35" fmla="*/ 2147483646 h 67"/>
                <a:gd name="T36" fmla="*/ 2147483646 w 75"/>
                <a:gd name="T37" fmla="*/ 2147483646 h 67"/>
                <a:gd name="T38" fmla="*/ 2147483646 w 75"/>
                <a:gd name="T39" fmla="*/ 2147483646 h 67"/>
                <a:gd name="T40" fmla="*/ 2147483646 w 75"/>
                <a:gd name="T41" fmla="*/ 2147483646 h 67"/>
                <a:gd name="T42" fmla="*/ 2147483646 w 75"/>
                <a:gd name="T43" fmla="*/ 2147483646 h 67"/>
                <a:gd name="T44" fmla="*/ 2147483646 w 75"/>
                <a:gd name="T45" fmla="*/ 2147483646 h 67"/>
                <a:gd name="T46" fmla="*/ 2147483646 w 75"/>
                <a:gd name="T47" fmla="*/ 2147483646 h 67"/>
                <a:gd name="T48" fmla="*/ 2147483646 w 75"/>
                <a:gd name="T49" fmla="*/ 2147483646 h 67"/>
                <a:gd name="T50" fmla="*/ 2147483646 w 75"/>
                <a:gd name="T51" fmla="*/ 2147483646 h 67"/>
                <a:gd name="T52" fmla="*/ 2147483646 w 75"/>
                <a:gd name="T53" fmla="*/ 2147483646 h 67"/>
                <a:gd name="T54" fmla="*/ 2147483646 w 75"/>
                <a:gd name="T55" fmla="*/ 2147483646 h 67"/>
                <a:gd name="T56" fmla="*/ 2147483646 w 75"/>
                <a:gd name="T57" fmla="*/ 2147483646 h 67"/>
                <a:gd name="T58" fmla="*/ 2147483646 w 75"/>
                <a:gd name="T59" fmla="*/ 2147483646 h 67"/>
                <a:gd name="T60" fmla="*/ 2147483646 w 75"/>
                <a:gd name="T61" fmla="*/ 2147483646 h 67"/>
                <a:gd name="T62" fmla="*/ 2147483646 w 75"/>
                <a:gd name="T63" fmla="*/ 2147483646 h 67"/>
                <a:gd name="T64" fmla="*/ 2147483646 w 75"/>
                <a:gd name="T65" fmla="*/ 0 h 67"/>
                <a:gd name="T66" fmla="*/ 2147483646 w 75"/>
                <a:gd name="T67" fmla="*/ 2147483646 h 67"/>
                <a:gd name="T68" fmla="*/ 2147483646 w 75"/>
                <a:gd name="T69" fmla="*/ 2147483646 h 67"/>
                <a:gd name="T70" fmla="*/ 2147483646 w 75"/>
                <a:gd name="T71" fmla="*/ 2147483646 h 67"/>
                <a:gd name="T72" fmla="*/ 2147483646 w 75"/>
                <a:gd name="T73" fmla="*/ 2147483646 h 67"/>
                <a:gd name="T74" fmla="*/ 2147483646 w 75"/>
                <a:gd name="T75" fmla="*/ 2147483646 h 67"/>
                <a:gd name="T76" fmla="*/ 2147483646 w 75"/>
                <a:gd name="T77" fmla="*/ 2147483646 h 67"/>
                <a:gd name="T78" fmla="*/ 2147483646 w 75"/>
                <a:gd name="T79" fmla="*/ 2147483646 h 67"/>
                <a:gd name="T80" fmla="*/ 2147483646 w 75"/>
                <a:gd name="T81" fmla="*/ 2147483646 h 67"/>
                <a:gd name="T82" fmla="*/ 2147483646 w 75"/>
                <a:gd name="T83" fmla="*/ 2147483646 h 67"/>
                <a:gd name="T84" fmla="*/ 2147483646 w 75"/>
                <a:gd name="T85" fmla="*/ 2147483646 h 67"/>
                <a:gd name="T86" fmla="*/ 2147483646 w 75"/>
                <a:gd name="T87" fmla="*/ 2147483646 h 67"/>
                <a:gd name="T88" fmla="*/ 2147483646 w 75"/>
                <a:gd name="T89" fmla="*/ 0 h 67"/>
                <a:gd name="T90" fmla="*/ 2147483646 w 75"/>
                <a:gd name="T91" fmla="*/ 0 h 67"/>
                <a:gd name="T92" fmla="*/ 2147483646 w 75"/>
                <a:gd name="T93" fmla="*/ 0 h 67"/>
                <a:gd name="T94" fmla="*/ 2147483646 w 75"/>
                <a:gd name="T95" fmla="*/ 0 h 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5" h="67">
                  <a:moveTo>
                    <a:pt x="65" y="50"/>
                  </a:moveTo>
                  <a:cubicBezTo>
                    <a:pt x="68" y="55"/>
                    <a:pt x="71" y="57"/>
                    <a:pt x="75" y="61"/>
                  </a:cubicBezTo>
                  <a:cubicBezTo>
                    <a:pt x="70" y="63"/>
                    <a:pt x="65" y="65"/>
                    <a:pt x="61" y="67"/>
                  </a:cubicBezTo>
                  <a:cubicBezTo>
                    <a:pt x="54" y="61"/>
                    <a:pt x="58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9" y="40"/>
                    <a:pt x="50" y="41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9"/>
                    <a:pt x="50" y="52"/>
                    <a:pt x="49" y="55"/>
                  </a:cubicBezTo>
                  <a:cubicBezTo>
                    <a:pt x="47" y="55"/>
                    <a:pt x="44" y="56"/>
                    <a:pt x="42" y="56"/>
                  </a:cubicBezTo>
                  <a:cubicBezTo>
                    <a:pt x="41" y="56"/>
                    <a:pt x="40" y="55"/>
                    <a:pt x="39" y="55"/>
                  </a:cubicBezTo>
                  <a:cubicBezTo>
                    <a:pt x="39" y="55"/>
                    <a:pt x="39" y="54"/>
                    <a:pt x="39" y="53"/>
                  </a:cubicBezTo>
                  <a:cubicBezTo>
                    <a:pt x="39" y="52"/>
                    <a:pt x="39" y="51"/>
                    <a:pt x="39" y="50"/>
                  </a:cubicBezTo>
                  <a:cubicBezTo>
                    <a:pt x="39" y="48"/>
                    <a:pt x="44" y="46"/>
                    <a:pt x="43" y="44"/>
                  </a:cubicBezTo>
                  <a:cubicBezTo>
                    <a:pt x="43" y="44"/>
                    <a:pt x="42" y="44"/>
                    <a:pt x="42" y="45"/>
                  </a:cubicBezTo>
                  <a:cubicBezTo>
                    <a:pt x="40" y="47"/>
                    <a:pt x="36" y="50"/>
                    <a:pt x="32" y="50"/>
                  </a:cubicBezTo>
                  <a:cubicBezTo>
                    <a:pt x="30" y="50"/>
                    <a:pt x="25" y="41"/>
                    <a:pt x="22" y="39"/>
                  </a:cubicBezTo>
                  <a:cubicBezTo>
                    <a:pt x="22" y="39"/>
                    <a:pt x="22" y="38"/>
                    <a:pt x="21" y="38"/>
                  </a:cubicBezTo>
                  <a:cubicBezTo>
                    <a:pt x="19" y="38"/>
                    <a:pt x="3" y="42"/>
                    <a:pt x="2" y="42"/>
                  </a:cubicBezTo>
                  <a:cubicBezTo>
                    <a:pt x="1" y="42"/>
                    <a:pt x="0" y="42"/>
                    <a:pt x="0" y="41"/>
                  </a:cubicBezTo>
                  <a:cubicBezTo>
                    <a:pt x="0" y="40"/>
                    <a:pt x="1" y="39"/>
                    <a:pt x="1" y="39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3"/>
                    <a:pt x="22" y="33"/>
                    <a:pt x="23" y="32"/>
                  </a:cubicBezTo>
                  <a:cubicBezTo>
                    <a:pt x="23" y="32"/>
                    <a:pt x="24" y="32"/>
                    <a:pt x="24" y="32"/>
                  </a:cubicBezTo>
                  <a:cubicBezTo>
                    <a:pt x="25" y="32"/>
                    <a:pt x="26" y="33"/>
                    <a:pt x="26" y="34"/>
                  </a:cubicBezTo>
                  <a:cubicBezTo>
                    <a:pt x="27" y="34"/>
                    <a:pt x="32" y="32"/>
                    <a:pt x="32" y="32"/>
                  </a:cubicBezTo>
                  <a:cubicBezTo>
                    <a:pt x="33" y="32"/>
                    <a:pt x="34" y="33"/>
                    <a:pt x="34" y="34"/>
                  </a:cubicBezTo>
                  <a:cubicBezTo>
                    <a:pt x="34" y="35"/>
                    <a:pt x="34" y="35"/>
                    <a:pt x="33" y="35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32" y="45"/>
                    <a:pt x="33" y="45"/>
                  </a:cubicBezTo>
                  <a:cubicBezTo>
                    <a:pt x="35" y="45"/>
                    <a:pt x="40" y="40"/>
                    <a:pt x="40" y="38"/>
                  </a:cubicBezTo>
                  <a:cubicBezTo>
                    <a:pt x="40" y="33"/>
                    <a:pt x="34" y="36"/>
                    <a:pt x="34" y="33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0"/>
                    <a:pt x="34" y="28"/>
                    <a:pt x="34" y="27"/>
                  </a:cubicBezTo>
                  <a:cubicBezTo>
                    <a:pt x="34" y="26"/>
                    <a:pt x="34" y="25"/>
                    <a:pt x="34" y="24"/>
                  </a:cubicBezTo>
                  <a:cubicBezTo>
                    <a:pt x="36" y="24"/>
                    <a:pt x="37" y="24"/>
                    <a:pt x="39" y="24"/>
                  </a:cubicBezTo>
                  <a:cubicBezTo>
                    <a:pt x="47" y="24"/>
                    <a:pt x="45" y="25"/>
                    <a:pt x="48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5"/>
                    <a:pt x="45" y="32"/>
                    <a:pt x="4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55" y="35"/>
                    <a:pt x="60" y="43"/>
                    <a:pt x="65" y="50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30" y="32"/>
                  </a:cubicBezTo>
                  <a:cubicBezTo>
                    <a:pt x="31" y="32"/>
                    <a:pt x="31" y="32"/>
                    <a:pt x="32" y="32"/>
                  </a:cubicBezTo>
                  <a:lnTo>
                    <a:pt x="28" y="33"/>
                  </a:lnTo>
                  <a:close/>
                  <a:moveTo>
                    <a:pt x="32" y="36"/>
                  </a:moveTo>
                  <a:cubicBezTo>
                    <a:pt x="36" y="43"/>
                    <a:pt x="36" y="43"/>
                    <a:pt x="36" y="43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0" y="36"/>
                    <a:pt x="30" y="36"/>
                    <a:pt x="30" y="36"/>
                  </a:cubicBezTo>
                  <a:lnTo>
                    <a:pt x="32" y="36"/>
                  </a:lnTo>
                  <a:close/>
                  <a:moveTo>
                    <a:pt x="44" y="23"/>
                  </a:moveTo>
                  <a:cubicBezTo>
                    <a:pt x="44" y="23"/>
                    <a:pt x="42" y="23"/>
                    <a:pt x="40" y="23"/>
                  </a:cubicBezTo>
                  <a:cubicBezTo>
                    <a:pt x="37" y="23"/>
                    <a:pt x="34" y="23"/>
                    <a:pt x="31" y="24"/>
                  </a:cubicBezTo>
                  <a:cubicBezTo>
                    <a:pt x="32" y="23"/>
                    <a:pt x="33" y="22"/>
                    <a:pt x="35" y="22"/>
                  </a:cubicBezTo>
                  <a:cubicBezTo>
                    <a:pt x="38" y="20"/>
                    <a:pt x="40" y="18"/>
                    <a:pt x="43" y="15"/>
                  </a:cubicBezTo>
                  <a:cubicBezTo>
                    <a:pt x="44" y="16"/>
                    <a:pt x="44" y="18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3" y="19"/>
                    <a:pt x="57" y="17"/>
                    <a:pt x="62" y="14"/>
                  </a:cubicBezTo>
                  <a:cubicBezTo>
                    <a:pt x="68" y="9"/>
                    <a:pt x="69" y="7"/>
                    <a:pt x="7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2"/>
                    <a:pt x="72" y="4"/>
                    <a:pt x="71" y="5"/>
                  </a:cubicBezTo>
                  <a:cubicBezTo>
                    <a:pt x="67" y="14"/>
                    <a:pt x="61" y="19"/>
                    <a:pt x="52" y="21"/>
                  </a:cubicBezTo>
                  <a:cubicBezTo>
                    <a:pt x="50" y="21"/>
                    <a:pt x="48" y="21"/>
                    <a:pt x="47" y="22"/>
                  </a:cubicBezTo>
                  <a:cubicBezTo>
                    <a:pt x="47" y="23"/>
                    <a:pt x="48" y="24"/>
                    <a:pt x="48" y="25"/>
                  </a:cubicBezTo>
                  <a:cubicBezTo>
                    <a:pt x="48" y="25"/>
                    <a:pt x="48" y="26"/>
                    <a:pt x="47" y="26"/>
                  </a:cubicBezTo>
                  <a:cubicBezTo>
                    <a:pt x="46" y="24"/>
                    <a:pt x="45" y="23"/>
                    <a:pt x="44" y="23"/>
                  </a:cubicBezTo>
                  <a:close/>
                  <a:moveTo>
                    <a:pt x="40" y="56"/>
                  </a:moveTo>
                  <a:cubicBezTo>
                    <a:pt x="41" y="59"/>
                    <a:pt x="41" y="59"/>
                    <a:pt x="41" y="5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6"/>
                    <a:pt x="39" y="56"/>
                    <a:pt x="39" y="56"/>
                  </a:cubicBezTo>
                  <a:lnTo>
                    <a:pt x="40" y="56"/>
                  </a:lnTo>
                  <a:close/>
                  <a:moveTo>
                    <a:pt x="50" y="58"/>
                  </a:moveTo>
                  <a:cubicBezTo>
                    <a:pt x="51" y="58"/>
                    <a:pt x="53" y="64"/>
                    <a:pt x="54" y="66"/>
                  </a:cubicBezTo>
                  <a:cubicBezTo>
                    <a:pt x="51" y="67"/>
                    <a:pt x="48" y="67"/>
                    <a:pt x="45" y="67"/>
                  </a:cubicBezTo>
                  <a:cubicBezTo>
                    <a:pt x="43" y="67"/>
                    <a:pt x="42" y="67"/>
                    <a:pt x="40" y="67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0"/>
                    <a:pt x="47" y="58"/>
                    <a:pt x="50" y="58"/>
                  </a:cubicBezTo>
                  <a:close/>
                  <a:moveTo>
                    <a:pt x="49" y="57"/>
                  </a:moveTo>
                  <a:cubicBezTo>
                    <a:pt x="49" y="58"/>
                    <a:pt x="43" y="58"/>
                    <a:pt x="41" y="59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3" y="57"/>
                    <a:pt x="46" y="56"/>
                    <a:pt x="48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7"/>
                  </a:cubicBezTo>
                  <a:close/>
                  <a:moveTo>
                    <a:pt x="73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lose/>
                  <a:moveTo>
                    <a:pt x="73" y="0"/>
                  </a:moveTo>
                  <a:cubicBezTo>
                    <a:pt x="73" y="0"/>
                    <a:pt x="73" y="0"/>
                    <a:pt x="73" y="0"/>
                  </a:cubicBezTo>
                  <a:close/>
                  <a:moveTo>
                    <a:pt x="73" y="0"/>
                  </a:moveTo>
                  <a:cubicBezTo>
                    <a:pt x="73" y="0"/>
                    <a:pt x="73" y="0"/>
                    <a:pt x="7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79" name="Freeform 94"/>
            <p:cNvSpPr>
              <a:spLocks/>
            </p:cNvSpPr>
            <p:nvPr/>
          </p:nvSpPr>
          <p:spPr bwMode="auto">
            <a:xfrm>
              <a:off x="18283876" y="5528793"/>
              <a:ext cx="297926" cy="333883"/>
            </a:xfrm>
            <a:custGeom>
              <a:avLst/>
              <a:gdLst>
                <a:gd name="T0" fmla="*/ 2147483646 w 54"/>
                <a:gd name="T1" fmla="*/ 2147483646 h 60"/>
                <a:gd name="T2" fmla="*/ 0 w 54"/>
                <a:gd name="T3" fmla="*/ 2147483646 h 60"/>
                <a:gd name="T4" fmla="*/ 0 w 54"/>
                <a:gd name="T5" fmla="*/ 2147483646 h 60"/>
                <a:gd name="T6" fmla="*/ 2147483646 w 54"/>
                <a:gd name="T7" fmla="*/ 2147483646 h 60"/>
                <a:gd name="T8" fmla="*/ 2147483646 w 54"/>
                <a:gd name="T9" fmla="*/ 2147483646 h 60"/>
                <a:gd name="T10" fmla="*/ 2147483646 w 54"/>
                <a:gd name="T11" fmla="*/ 2147483646 h 60"/>
                <a:gd name="T12" fmla="*/ 2147483646 w 54"/>
                <a:gd name="T13" fmla="*/ 2147483646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60">
                  <a:moveTo>
                    <a:pt x="3" y="59"/>
                  </a:move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30"/>
                    <a:pt x="53" y="31"/>
                  </a:cubicBezTo>
                  <a:lnTo>
                    <a:pt x="3" y="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0" name="Freeform 95"/>
            <p:cNvSpPr>
              <a:spLocks/>
            </p:cNvSpPr>
            <p:nvPr/>
          </p:nvSpPr>
          <p:spPr bwMode="auto">
            <a:xfrm>
              <a:off x="19082627" y="5533930"/>
              <a:ext cx="300494" cy="295357"/>
            </a:xfrm>
            <a:custGeom>
              <a:avLst/>
              <a:gdLst>
                <a:gd name="T0" fmla="*/ 2147483646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0 w 54"/>
                <a:gd name="T19" fmla="*/ 2147483646 h 53"/>
                <a:gd name="T20" fmla="*/ 0 w 54"/>
                <a:gd name="T21" fmla="*/ 2147483646 h 53"/>
                <a:gd name="T22" fmla="*/ 2147483646 w 54"/>
                <a:gd name="T23" fmla="*/ 2147483646 h 53"/>
                <a:gd name="T24" fmla="*/ 2147483646 w 54"/>
                <a:gd name="T25" fmla="*/ 2147483646 h 53"/>
                <a:gd name="T26" fmla="*/ 2147483646 w 54"/>
                <a:gd name="T27" fmla="*/ 2147483646 h 53"/>
                <a:gd name="T28" fmla="*/ 2147483646 w 54"/>
                <a:gd name="T29" fmla="*/ 0 h 53"/>
                <a:gd name="T30" fmla="*/ 2147483646 w 54"/>
                <a:gd name="T31" fmla="*/ 0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53">
                  <a:moveTo>
                    <a:pt x="54" y="30"/>
                  </a:moveTo>
                  <a:cubicBezTo>
                    <a:pt x="54" y="32"/>
                    <a:pt x="52" y="34"/>
                    <a:pt x="50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51"/>
                    <a:pt x="33" y="53"/>
                    <a:pt x="31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2" y="53"/>
                    <a:pt x="20" y="51"/>
                    <a:pt x="20" y="4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2"/>
                    <a:pt x="0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1"/>
                    <a:pt x="2" y="19"/>
                    <a:pt x="4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4" y="1"/>
                    <a:pt x="34" y="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19"/>
                    <a:pt x="54" y="21"/>
                    <a:pt x="54" y="23"/>
                  </a:cubicBezTo>
                  <a:lnTo>
                    <a:pt x="54" y="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1" name="Freeform 96"/>
            <p:cNvSpPr>
              <a:spLocks noEditPoints="1"/>
            </p:cNvSpPr>
            <p:nvPr/>
          </p:nvSpPr>
          <p:spPr bwMode="auto">
            <a:xfrm>
              <a:off x="19881376" y="5508247"/>
              <a:ext cx="328746" cy="349293"/>
            </a:xfrm>
            <a:custGeom>
              <a:avLst/>
              <a:gdLst>
                <a:gd name="T0" fmla="*/ 2147483646 w 59"/>
                <a:gd name="T1" fmla="*/ 2147483646 h 63"/>
                <a:gd name="T2" fmla="*/ 0 w 59"/>
                <a:gd name="T3" fmla="*/ 2147483646 h 63"/>
                <a:gd name="T4" fmla="*/ 2147483646 w 59"/>
                <a:gd name="T5" fmla="*/ 2147483646 h 63"/>
                <a:gd name="T6" fmla="*/ 2147483646 w 59"/>
                <a:gd name="T7" fmla="*/ 2147483646 h 63"/>
                <a:gd name="T8" fmla="*/ 2147483646 w 59"/>
                <a:gd name="T9" fmla="*/ 2147483646 h 63"/>
                <a:gd name="T10" fmla="*/ 2147483646 w 59"/>
                <a:gd name="T11" fmla="*/ 2147483646 h 63"/>
                <a:gd name="T12" fmla="*/ 2147483646 w 59"/>
                <a:gd name="T13" fmla="*/ 2147483646 h 63"/>
                <a:gd name="T14" fmla="*/ 2147483646 w 59"/>
                <a:gd name="T15" fmla="*/ 2147483646 h 63"/>
                <a:gd name="T16" fmla="*/ 2147483646 w 59"/>
                <a:gd name="T17" fmla="*/ 2147483646 h 63"/>
                <a:gd name="T18" fmla="*/ 2147483646 w 59"/>
                <a:gd name="T19" fmla="*/ 2147483646 h 63"/>
                <a:gd name="T20" fmla="*/ 2147483646 w 59"/>
                <a:gd name="T21" fmla="*/ 2147483646 h 63"/>
                <a:gd name="T22" fmla="*/ 2147483646 w 59"/>
                <a:gd name="T23" fmla="*/ 2147483646 h 63"/>
                <a:gd name="T24" fmla="*/ 2147483646 w 59"/>
                <a:gd name="T25" fmla="*/ 2147483646 h 63"/>
                <a:gd name="T26" fmla="*/ 2147483646 w 59"/>
                <a:gd name="T27" fmla="*/ 2147483646 h 63"/>
                <a:gd name="T28" fmla="*/ 2147483646 w 59"/>
                <a:gd name="T29" fmla="*/ 2147483646 h 63"/>
                <a:gd name="T30" fmla="*/ 2147483646 w 59"/>
                <a:gd name="T31" fmla="*/ 2147483646 h 63"/>
                <a:gd name="T32" fmla="*/ 2147483646 w 59"/>
                <a:gd name="T33" fmla="*/ 2147483646 h 63"/>
                <a:gd name="T34" fmla="*/ 2147483646 w 59"/>
                <a:gd name="T35" fmla="*/ 0 h 63"/>
                <a:gd name="T36" fmla="*/ 2147483646 w 59"/>
                <a:gd name="T37" fmla="*/ 2147483646 h 63"/>
                <a:gd name="T38" fmla="*/ 2147483646 w 59"/>
                <a:gd name="T39" fmla="*/ 2147483646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9" h="63">
                  <a:moveTo>
                    <a:pt x="30" y="63"/>
                  </a:moveTo>
                  <a:cubicBezTo>
                    <a:pt x="14" y="63"/>
                    <a:pt x="0" y="50"/>
                    <a:pt x="0" y="34"/>
                  </a:cubicBezTo>
                  <a:cubicBezTo>
                    <a:pt x="0" y="24"/>
                    <a:pt x="5" y="16"/>
                    <a:pt x="12" y="10"/>
                  </a:cubicBezTo>
                  <a:cubicBezTo>
                    <a:pt x="14" y="9"/>
                    <a:pt x="17" y="9"/>
                    <a:pt x="19" y="11"/>
                  </a:cubicBezTo>
                  <a:cubicBezTo>
                    <a:pt x="21" y="14"/>
                    <a:pt x="20" y="17"/>
                    <a:pt x="18" y="18"/>
                  </a:cubicBezTo>
                  <a:cubicBezTo>
                    <a:pt x="13" y="22"/>
                    <a:pt x="10" y="28"/>
                    <a:pt x="10" y="34"/>
                  </a:cubicBezTo>
                  <a:cubicBezTo>
                    <a:pt x="10" y="44"/>
                    <a:pt x="19" y="53"/>
                    <a:pt x="30" y="53"/>
                  </a:cubicBezTo>
                  <a:cubicBezTo>
                    <a:pt x="40" y="53"/>
                    <a:pt x="49" y="44"/>
                    <a:pt x="49" y="34"/>
                  </a:cubicBezTo>
                  <a:cubicBezTo>
                    <a:pt x="49" y="28"/>
                    <a:pt x="46" y="22"/>
                    <a:pt x="41" y="18"/>
                  </a:cubicBezTo>
                  <a:cubicBezTo>
                    <a:pt x="39" y="17"/>
                    <a:pt x="39" y="14"/>
                    <a:pt x="40" y="11"/>
                  </a:cubicBezTo>
                  <a:cubicBezTo>
                    <a:pt x="42" y="9"/>
                    <a:pt x="45" y="9"/>
                    <a:pt x="47" y="10"/>
                  </a:cubicBezTo>
                  <a:cubicBezTo>
                    <a:pt x="55" y="16"/>
                    <a:pt x="59" y="24"/>
                    <a:pt x="59" y="34"/>
                  </a:cubicBezTo>
                  <a:cubicBezTo>
                    <a:pt x="59" y="50"/>
                    <a:pt x="46" y="63"/>
                    <a:pt x="30" y="63"/>
                  </a:cubicBezTo>
                  <a:close/>
                  <a:moveTo>
                    <a:pt x="34" y="29"/>
                  </a:moveTo>
                  <a:cubicBezTo>
                    <a:pt x="34" y="32"/>
                    <a:pt x="32" y="34"/>
                    <a:pt x="30" y="34"/>
                  </a:cubicBezTo>
                  <a:cubicBezTo>
                    <a:pt x="27" y="34"/>
                    <a:pt x="25" y="32"/>
                    <a:pt x="25" y="29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2"/>
                    <a:pt x="27" y="0"/>
                    <a:pt x="30" y="0"/>
                  </a:cubicBezTo>
                  <a:cubicBezTo>
                    <a:pt x="32" y="0"/>
                    <a:pt x="34" y="2"/>
                    <a:pt x="34" y="5"/>
                  </a:cubicBezTo>
                  <a:lnTo>
                    <a:pt x="34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2" name="Freeform 97"/>
            <p:cNvSpPr>
              <a:spLocks noEditPoints="1"/>
            </p:cNvSpPr>
            <p:nvPr/>
          </p:nvSpPr>
          <p:spPr bwMode="auto">
            <a:xfrm>
              <a:off x="20682695" y="5533930"/>
              <a:ext cx="297926" cy="295357"/>
            </a:xfrm>
            <a:custGeom>
              <a:avLst/>
              <a:gdLst>
                <a:gd name="T0" fmla="*/ 0 w 116"/>
                <a:gd name="T1" fmla="*/ 2147483646 h 115"/>
                <a:gd name="T2" fmla="*/ 2147483646 w 116"/>
                <a:gd name="T3" fmla="*/ 0 h 115"/>
                <a:gd name="T4" fmla="*/ 2147483646 w 116"/>
                <a:gd name="T5" fmla="*/ 2147483646 h 115"/>
                <a:gd name="T6" fmla="*/ 0 w 116"/>
                <a:gd name="T7" fmla="*/ 2147483646 h 115"/>
                <a:gd name="T8" fmla="*/ 2147483646 w 116"/>
                <a:gd name="T9" fmla="*/ 2147483646 h 115"/>
                <a:gd name="T10" fmla="*/ 2147483646 w 116"/>
                <a:gd name="T11" fmla="*/ 2147483646 h 115"/>
                <a:gd name="T12" fmla="*/ 2147483646 w 116"/>
                <a:gd name="T13" fmla="*/ 2147483646 h 115"/>
                <a:gd name="T14" fmla="*/ 2147483646 w 116"/>
                <a:gd name="T15" fmla="*/ 2147483646 h 115"/>
                <a:gd name="T16" fmla="*/ 2147483646 w 116"/>
                <a:gd name="T17" fmla="*/ 2147483646 h 115"/>
                <a:gd name="T18" fmla="*/ 2147483646 w 116"/>
                <a:gd name="T19" fmla="*/ 2147483646 h 115"/>
                <a:gd name="T20" fmla="*/ 2147483646 w 116"/>
                <a:gd name="T21" fmla="*/ 2147483646 h 115"/>
                <a:gd name="T22" fmla="*/ 2147483646 w 116"/>
                <a:gd name="T23" fmla="*/ 2147483646 h 115"/>
                <a:gd name="T24" fmla="*/ 2147483646 w 116"/>
                <a:gd name="T25" fmla="*/ 2147483646 h 115"/>
                <a:gd name="T26" fmla="*/ 2147483646 w 116"/>
                <a:gd name="T27" fmla="*/ 2147483646 h 115"/>
                <a:gd name="T28" fmla="*/ 2147483646 w 116"/>
                <a:gd name="T29" fmla="*/ 2147483646 h 115"/>
                <a:gd name="T30" fmla="*/ 2147483646 w 116"/>
                <a:gd name="T31" fmla="*/ 2147483646 h 115"/>
                <a:gd name="T32" fmla="*/ 2147483646 w 116"/>
                <a:gd name="T33" fmla="*/ 0 h 115"/>
                <a:gd name="T34" fmla="*/ 2147483646 w 116"/>
                <a:gd name="T35" fmla="*/ 2147483646 h 115"/>
                <a:gd name="T36" fmla="*/ 2147483646 w 116"/>
                <a:gd name="T37" fmla="*/ 2147483646 h 115"/>
                <a:gd name="T38" fmla="*/ 2147483646 w 116"/>
                <a:gd name="T39" fmla="*/ 2147483646 h 115"/>
                <a:gd name="T40" fmla="*/ 2147483646 w 116"/>
                <a:gd name="T41" fmla="*/ 2147483646 h 115"/>
                <a:gd name="T42" fmla="*/ 2147483646 w 116"/>
                <a:gd name="T43" fmla="*/ 2147483646 h 115"/>
                <a:gd name="T44" fmla="*/ 2147483646 w 116"/>
                <a:gd name="T45" fmla="*/ 2147483646 h 115"/>
                <a:gd name="T46" fmla="*/ 2147483646 w 116"/>
                <a:gd name="T47" fmla="*/ 2147483646 h 115"/>
                <a:gd name="T48" fmla="*/ 2147483646 w 116"/>
                <a:gd name="T49" fmla="*/ 2147483646 h 115"/>
                <a:gd name="T50" fmla="*/ 2147483646 w 116"/>
                <a:gd name="T51" fmla="*/ 2147483646 h 115"/>
                <a:gd name="T52" fmla="*/ 2147483646 w 116"/>
                <a:gd name="T53" fmla="*/ 2147483646 h 115"/>
                <a:gd name="T54" fmla="*/ 2147483646 w 116"/>
                <a:gd name="T55" fmla="*/ 2147483646 h 115"/>
                <a:gd name="T56" fmla="*/ 2147483646 w 116"/>
                <a:gd name="T57" fmla="*/ 2147483646 h 115"/>
                <a:gd name="T58" fmla="*/ 2147483646 w 116"/>
                <a:gd name="T59" fmla="*/ 2147483646 h 115"/>
                <a:gd name="T60" fmla="*/ 2147483646 w 116"/>
                <a:gd name="T61" fmla="*/ 2147483646 h 115"/>
                <a:gd name="T62" fmla="*/ 2147483646 w 116"/>
                <a:gd name="T63" fmla="*/ 2147483646 h 115"/>
                <a:gd name="T64" fmla="*/ 2147483646 w 116"/>
                <a:gd name="T65" fmla="*/ 2147483646 h 115"/>
                <a:gd name="T66" fmla="*/ 2147483646 w 116"/>
                <a:gd name="T67" fmla="*/ 2147483646 h 1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6" h="115">
                  <a:moveTo>
                    <a:pt x="54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54" y="0"/>
                  </a:lnTo>
                  <a:lnTo>
                    <a:pt x="54" y="52"/>
                  </a:lnTo>
                  <a:close/>
                  <a:moveTo>
                    <a:pt x="54" y="115"/>
                  </a:moveTo>
                  <a:lnTo>
                    <a:pt x="0" y="115"/>
                  </a:lnTo>
                  <a:lnTo>
                    <a:pt x="0" y="63"/>
                  </a:lnTo>
                  <a:lnTo>
                    <a:pt x="54" y="63"/>
                  </a:lnTo>
                  <a:lnTo>
                    <a:pt x="54" y="115"/>
                  </a:lnTo>
                  <a:close/>
                  <a:moveTo>
                    <a:pt x="43" y="42"/>
                  </a:moveTo>
                  <a:lnTo>
                    <a:pt x="43" y="9"/>
                  </a:lnTo>
                  <a:lnTo>
                    <a:pt x="10" y="9"/>
                  </a:lnTo>
                  <a:lnTo>
                    <a:pt x="10" y="42"/>
                  </a:lnTo>
                  <a:lnTo>
                    <a:pt x="43" y="42"/>
                  </a:lnTo>
                  <a:close/>
                  <a:moveTo>
                    <a:pt x="43" y="104"/>
                  </a:moveTo>
                  <a:lnTo>
                    <a:pt x="43" y="74"/>
                  </a:lnTo>
                  <a:lnTo>
                    <a:pt x="10" y="74"/>
                  </a:lnTo>
                  <a:lnTo>
                    <a:pt x="10" y="104"/>
                  </a:lnTo>
                  <a:lnTo>
                    <a:pt x="43" y="104"/>
                  </a:lnTo>
                  <a:close/>
                  <a:moveTo>
                    <a:pt x="32" y="31"/>
                  </a:moveTo>
                  <a:lnTo>
                    <a:pt x="21" y="31"/>
                  </a:lnTo>
                  <a:lnTo>
                    <a:pt x="21" y="20"/>
                  </a:lnTo>
                  <a:lnTo>
                    <a:pt x="32" y="20"/>
                  </a:lnTo>
                  <a:lnTo>
                    <a:pt x="32" y="31"/>
                  </a:lnTo>
                  <a:close/>
                  <a:moveTo>
                    <a:pt x="32" y="94"/>
                  </a:moveTo>
                  <a:lnTo>
                    <a:pt x="21" y="94"/>
                  </a:lnTo>
                  <a:lnTo>
                    <a:pt x="21" y="83"/>
                  </a:lnTo>
                  <a:lnTo>
                    <a:pt x="32" y="83"/>
                  </a:lnTo>
                  <a:lnTo>
                    <a:pt x="32" y="94"/>
                  </a:lnTo>
                  <a:close/>
                  <a:moveTo>
                    <a:pt x="116" y="52"/>
                  </a:moveTo>
                  <a:lnTo>
                    <a:pt x="65" y="52"/>
                  </a:lnTo>
                  <a:lnTo>
                    <a:pt x="65" y="0"/>
                  </a:lnTo>
                  <a:lnTo>
                    <a:pt x="116" y="0"/>
                  </a:lnTo>
                  <a:lnTo>
                    <a:pt x="116" y="52"/>
                  </a:lnTo>
                  <a:close/>
                  <a:moveTo>
                    <a:pt x="116" y="94"/>
                  </a:moveTo>
                  <a:lnTo>
                    <a:pt x="84" y="94"/>
                  </a:lnTo>
                  <a:lnTo>
                    <a:pt x="84" y="83"/>
                  </a:lnTo>
                  <a:lnTo>
                    <a:pt x="73" y="83"/>
                  </a:lnTo>
                  <a:lnTo>
                    <a:pt x="73" y="115"/>
                  </a:lnTo>
                  <a:lnTo>
                    <a:pt x="65" y="115"/>
                  </a:lnTo>
                  <a:lnTo>
                    <a:pt x="65" y="63"/>
                  </a:lnTo>
                  <a:lnTo>
                    <a:pt x="95" y="63"/>
                  </a:lnTo>
                  <a:lnTo>
                    <a:pt x="95" y="74"/>
                  </a:lnTo>
                  <a:lnTo>
                    <a:pt x="106" y="74"/>
                  </a:lnTo>
                  <a:lnTo>
                    <a:pt x="106" y="63"/>
                  </a:lnTo>
                  <a:lnTo>
                    <a:pt x="116" y="63"/>
                  </a:lnTo>
                  <a:lnTo>
                    <a:pt x="116" y="94"/>
                  </a:lnTo>
                  <a:close/>
                  <a:moveTo>
                    <a:pt x="106" y="42"/>
                  </a:moveTo>
                  <a:lnTo>
                    <a:pt x="106" y="9"/>
                  </a:lnTo>
                  <a:lnTo>
                    <a:pt x="73" y="9"/>
                  </a:lnTo>
                  <a:lnTo>
                    <a:pt x="73" y="42"/>
                  </a:lnTo>
                  <a:lnTo>
                    <a:pt x="106" y="42"/>
                  </a:lnTo>
                  <a:close/>
                  <a:moveTo>
                    <a:pt x="95" y="31"/>
                  </a:moveTo>
                  <a:lnTo>
                    <a:pt x="84" y="31"/>
                  </a:lnTo>
                  <a:lnTo>
                    <a:pt x="84" y="20"/>
                  </a:lnTo>
                  <a:lnTo>
                    <a:pt x="95" y="20"/>
                  </a:lnTo>
                  <a:lnTo>
                    <a:pt x="95" y="31"/>
                  </a:lnTo>
                  <a:close/>
                  <a:moveTo>
                    <a:pt x="95" y="115"/>
                  </a:moveTo>
                  <a:lnTo>
                    <a:pt x="84" y="115"/>
                  </a:lnTo>
                  <a:lnTo>
                    <a:pt x="84" y="104"/>
                  </a:lnTo>
                  <a:lnTo>
                    <a:pt x="95" y="104"/>
                  </a:lnTo>
                  <a:lnTo>
                    <a:pt x="95" y="115"/>
                  </a:lnTo>
                  <a:close/>
                  <a:moveTo>
                    <a:pt x="116" y="115"/>
                  </a:moveTo>
                  <a:lnTo>
                    <a:pt x="106" y="115"/>
                  </a:lnTo>
                  <a:lnTo>
                    <a:pt x="106" y="104"/>
                  </a:lnTo>
                  <a:lnTo>
                    <a:pt x="116" y="104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3" name="Freeform 98"/>
            <p:cNvSpPr>
              <a:spLocks noEditPoints="1"/>
            </p:cNvSpPr>
            <p:nvPr/>
          </p:nvSpPr>
          <p:spPr bwMode="auto">
            <a:xfrm>
              <a:off x="21481446" y="5533930"/>
              <a:ext cx="349293" cy="295357"/>
            </a:xfrm>
            <a:custGeom>
              <a:avLst/>
              <a:gdLst>
                <a:gd name="T0" fmla="*/ 2147483646 w 63"/>
                <a:gd name="T1" fmla="*/ 2147483646 h 53"/>
                <a:gd name="T2" fmla="*/ 2147483646 w 63"/>
                <a:gd name="T3" fmla="*/ 2147483646 h 53"/>
                <a:gd name="T4" fmla="*/ 2147483646 w 63"/>
                <a:gd name="T5" fmla="*/ 2147483646 h 53"/>
                <a:gd name="T6" fmla="*/ 2147483646 w 63"/>
                <a:gd name="T7" fmla="*/ 2147483646 h 53"/>
                <a:gd name="T8" fmla="*/ 2147483646 w 63"/>
                <a:gd name="T9" fmla="*/ 2147483646 h 53"/>
                <a:gd name="T10" fmla="*/ 2147483646 w 63"/>
                <a:gd name="T11" fmla="*/ 2147483646 h 53"/>
                <a:gd name="T12" fmla="*/ 2147483646 w 63"/>
                <a:gd name="T13" fmla="*/ 2147483646 h 53"/>
                <a:gd name="T14" fmla="*/ 2147483646 w 63"/>
                <a:gd name="T15" fmla="*/ 2147483646 h 53"/>
                <a:gd name="T16" fmla="*/ 2147483646 w 63"/>
                <a:gd name="T17" fmla="*/ 2147483646 h 53"/>
                <a:gd name="T18" fmla="*/ 2147483646 w 63"/>
                <a:gd name="T19" fmla="*/ 2147483646 h 53"/>
                <a:gd name="T20" fmla="*/ 2147483646 w 63"/>
                <a:gd name="T21" fmla="*/ 2147483646 h 53"/>
                <a:gd name="T22" fmla="*/ 0 w 63"/>
                <a:gd name="T23" fmla="*/ 2147483646 h 53"/>
                <a:gd name="T24" fmla="*/ 0 w 63"/>
                <a:gd name="T25" fmla="*/ 2147483646 h 53"/>
                <a:gd name="T26" fmla="*/ 2147483646 w 63"/>
                <a:gd name="T27" fmla="*/ 0 h 53"/>
                <a:gd name="T28" fmla="*/ 2147483646 w 63"/>
                <a:gd name="T29" fmla="*/ 0 h 53"/>
                <a:gd name="T30" fmla="*/ 2147483646 w 63"/>
                <a:gd name="T31" fmla="*/ 2147483646 h 53"/>
                <a:gd name="T32" fmla="*/ 2147483646 w 63"/>
                <a:gd name="T33" fmla="*/ 2147483646 h 53"/>
                <a:gd name="T34" fmla="*/ 2147483646 w 63"/>
                <a:gd name="T35" fmla="*/ 2147483646 h 53"/>
                <a:gd name="T36" fmla="*/ 2147483646 w 63"/>
                <a:gd name="T37" fmla="*/ 2147483646 h 53"/>
                <a:gd name="T38" fmla="*/ 2147483646 w 63"/>
                <a:gd name="T39" fmla="*/ 2147483646 h 53"/>
                <a:gd name="T40" fmla="*/ 2147483646 w 63"/>
                <a:gd name="T41" fmla="*/ 2147483646 h 53"/>
                <a:gd name="T42" fmla="*/ 2147483646 w 63"/>
                <a:gd name="T43" fmla="*/ 2147483646 h 53"/>
                <a:gd name="T44" fmla="*/ 2147483646 w 63"/>
                <a:gd name="T45" fmla="*/ 2147483646 h 53"/>
                <a:gd name="T46" fmla="*/ 2147483646 w 63"/>
                <a:gd name="T47" fmla="*/ 2147483646 h 53"/>
                <a:gd name="T48" fmla="*/ 2147483646 w 63"/>
                <a:gd name="T49" fmla="*/ 2147483646 h 53"/>
                <a:gd name="T50" fmla="*/ 2147483646 w 63"/>
                <a:gd name="T51" fmla="*/ 2147483646 h 53"/>
                <a:gd name="T52" fmla="*/ 2147483646 w 63"/>
                <a:gd name="T53" fmla="*/ 2147483646 h 53"/>
                <a:gd name="T54" fmla="*/ 2147483646 w 63"/>
                <a:gd name="T55" fmla="*/ 2147483646 h 53"/>
                <a:gd name="T56" fmla="*/ 2147483646 w 63"/>
                <a:gd name="T57" fmla="*/ 2147483646 h 53"/>
                <a:gd name="T58" fmla="*/ 2147483646 w 63"/>
                <a:gd name="T59" fmla="*/ 2147483646 h 53"/>
                <a:gd name="T60" fmla="*/ 2147483646 w 63"/>
                <a:gd name="T61" fmla="*/ 0 h 53"/>
                <a:gd name="T62" fmla="*/ 2147483646 w 63"/>
                <a:gd name="T63" fmla="*/ 0 h 53"/>
                <a:gd name="T64" fmla="*/ 2147483646 w 63"/>
                <a:gd name="T65" fmla="*/ 2147483646 h 53"/>
                <a:gd name="T66" fmla="*/ 2147483646 w 63"/>
                <a:gd name="T67" fmla="*/ 2147483646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" h="53">
                  <a:moveTo>
                    <a:pt x="29" y="34"/>
                  </a:moveTo>
                  <a:cubicBezTo>
                    <a:pt x="29" y="44"/>
                    <a:pt x="20" y="53"/>
                    <a:pt x="9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3"/>
                    <a:pt x="5" y="52"/>
                    <a:pt x="5" y="51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4"/>
                    <a:pt x="6" y="43"/>
                    <a:pt x="7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5" y="43"/>
                    <a:pt x="19" y="39"/>
                    <a:pt x="19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0"/>
                    <a:pt x="18" y="29"/>
                    <a:pt x="1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" y="29"/>
                    <a:pt x="0" y="25"/>
                    <a:pt x="0" y="2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6" y="0"/>
                    <a:pt x="29" y="3"/>
                    <a:pt x="29" y="7"/>
                  </a:cubicBezTo>
                  <a:lnTo>
                    <a:pt x="29" y="34"/>
                  </a:lnTo>
                  <a:close/>
                  <a:moveTo>
                    <a:pt x="63" y="34"/>
                  </a:moveTo>
                  <a:cubicBezTo>
                    <a:pt x="63" y="44"/>
                    <a:pt x="54" y="53"/>
                    <a:pt x="43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3"/>
                    <a:pt x="39" y="52"/>
                    <a:pt x="39" y="51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4"/>
                    <a:pt x="40" y="43"/>
                    <a:pt x="41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9" y="43"/>
                    <a:pt x="53" y="39"/>
                    <a:pt x="53" y="34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0"/>
                    <a:pt x="52" y="29"/>
                    <a:pt x="5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7" y="29"/>
                    <a:pt x="34" y="25"/>
                    <a:pt x="34" y="21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3"/>
                    <a:pt x="37" y="0"/>
                    <a:pt x="4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0" y="0"/>
                    <a:pt x="63" y="3"/>
                    <a:pt x="63" y="7"/>
                  </a:cubicBezTo>
                  <a:lnTo>
                    <a:pt x="63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4" name="Freeform 99"/>
            <p:cNvSpPr>
              <a:spLocks noEditPoints="1"/>
            </p:cNvSpPr>
            <p:nvPr/>
          </p:nvSpPr>
          <p:spPr bwMode="auto">
            <a:xfrm>
              <a:off x="22195441" y="5508247"/>
              <a:ext cx="377543" cy="354429"/>
            </a:xfrm>
            <a:custGeom>
              <a:avLst/>
              <a:gdLst>
                <a:gd name="T0" fmla="*/ 2147483646 w 68"/>
                <a:gd name="T1" fmla="*/ 2147483646 h 64"/>
                <a:gd name="T2" fmla="*/ 2147483646 w 68"/>
                <a:gd name="T3" fmla="*/ 2147483646 h 64"/>
                <a:gd name="T4" fmla="*/ 2147483646 w 68"/>
                <a:gd name="T5" fmla="*/ 2147483646 h 64"/>
                <a:gd name="T6" fmla="*/ 2147483646 w 68"/>
                <a:gd name="T7" fmla="*/ 2147483646 h 64"/>
                <a:gd name="T8" fmla="*/ 2147483646 w 68"/>
                <a:gd name="T9" fmla="*/ 2147483646 h 64"/>
                <a:gd name="T10" fmla="*/ 2147483646 w 68"/>
                <a:gd name="T11" fmla="*/ 2147483646 h 64"/>
                <a:gd name="T12" fmla="*/ 0 w 68"/>
                <a:gd name="T13" fmla="*/ 2147483646 h 64"/>
                <a:gd name="T14" fmla="*/ 2147483646 w 68"/>
                <a:gd name="T15" fmla="*/ 2147483646 h 64"/>
                <a:gd name="T16" fmla="*/ 2147483646 w 68"/>
                <a:gd name="T17" fmla="*/ 2147483646 h 64"/>
                <a:gd name="T18" fmla="*/ 2147483646 w 68"/>
                <a:gd name="T19" fmla="*/ 2147483646 h 64"/>
                <a:gd name="T20" fmla="*/ 2147483646 w 68"/>
                <a:gd name="T21" fmla="*/ 2147483646 h 64"/>
                <a:gd name="T22" fmla="*/ 2147483646 w 68"/>
                <a:gd name="T23" fmla="*/ 2147483646 h 64"/>
                <a:gd name="T24" fmla="*/ 2147483646 w 68"/>
                <a:gd name="T25" fmla="*/ 2147483646 h 64"/>
                <a:gd name="T26" fmla="*/ 2147483646 w 68"/>
                <a:gd name="T27" fmla="*/ 2147483646 h 64"/>
                <a:gd name="T28" fmla="*/ 2147483646 w 68"/>
                <a:gd name="T29" fmla="*/ 2147483646 h 64"/>
                <a:gd name="T30" fmla="*/ 2147483646 w 68"/>
                <a:gd name="T31" fmla="*/ 2147483646 h 64"/>
                <a:gd name="T32" fmla="*/ 2147483646 w 68"/>
                <a:gd name="T33" fmla="*/ 2147483646 h 64"/>
                <a:gd name="T34" fmla="*/ 2147483646 w 68"/>
                <a:gd name="T35" fmla="*/ 2147483646 h 64"/>
                <a:gd name="T36" fmla="*/ 2147483646 w 68"/>
                <a:gd name="T37" fmla="*/ 2147483646 h 64"/>
                <a:gd name="T38" fmla="*/ 2147483646 w 68"/>
                <a:gd name="T39" fmla="*/ 2147483646 h 64"/>
                <a:gd name="T40" fmla="*/ 2147483646 w 68"/>
                <a:gd name="T41" fmla="*/ 0 h 64"/>
                <a:gd name="T42" fmla="*/ 2147483646 w 68"/>
                <a:gd name="T43" fmla="*/ 2147483646 h 64"/>
                <a:gd name="T44" fmla="*/ 2147483646 w 68"/>
                <a:gd name="T45" fmla="*/ 2147483646 h 64"/>
                <a:gd name="T46" fmla="*/ 2147483646 w 68"/>
                <a:gd name="T47" fmla="*/ 2147483646 h 64"/>
                <a:gd name="T48" fmla="*/ 2147483646 w 68"/>
                <a:gd name="T49" fmla="*/ 2147483646 h 64"/>
                <a:gd name="T50" fmla="*/ 2147483646 w 68"/>
                <a:gd name="T51" fmla="*/ 2147483646 h 64"/>
                <a:gd name="T52" fmla="*/ 2147483646 w 68"/>
                <a:gd name="T53" fmla="*/ 2147483646 h 64"/>
                <a:gd name="T54" fmla="*/ 2147483646 w 68"/>
                <a:gd name="T55" fmla="*/ 0 h 64"/>
                <a:gd name="T56" fmla="*/ 2147483646 w 68"/>
                <a:gd name="T57" fmla="*/ 0 h 64"/>
                <a:gd name="T58" fmla="*/ 2147483646 w 68"/>
                <a:gd name="T59" fmla="*/ 2147483646 h 64"/>
                <a:gd name="T60" fmla="*/ 2147483646 w 68"/>
                <a:gd name="T61" fmla="*/ 2147483646 h 64"/>
                <a:gd name="T62" fmla="*/ 2147483646 w 68"/>
                <a:gd name="T63" fmla="*/ 2147483646 h 64"/>
                <a:gd name="T64" fmla="*/ 2147483646 w 68"/>
                <a:gd name="T65" fmla="*/ 2147483646 h 64"/>
                <a:gd name="T66" fmla="*/ 2147483646 w 68"/>
                <a:gd name="T67" fmla="*/ 2147483646 h 64"/>
                <a:gd name="T68" fmla="*/ 2147483646 w 68"/>
                <a:gd name="T69" fmla="*/ 2147483646 h 64"/>
                <a:gd name="T70" fmla="*/ 2147483646 w 68"/>
                <a:gd name="T71" fmla="*/ 2147483646 h 64"/>
                <a:gd name="T72" fmla="*/ 2147483646 w 68"/>
                <a:gd name="T73" fmla="*/ 2147483646 h 64"/>
                <a:gd name="T74" fmla="*/ 2147483646 w 68"/>
                <a:gd name="T75" fmla="*/ 2147483646 h 64"/>
                <a:gd name="T76" fmla="*/ 2147483646 w 68"/>
                <a:gd name="T77" fmla="*/ 2147483646 h 64"/>
                <a:gd name="T78" fmla="*/ 2147483646 w 68"/>
                <a:gd name="T79" fmla="*/ 2147483646 h 64"/>
                <a:gd name="T80" fmla="*/ 2147483646 w 68"/>
                <a:gd name="T81" fmla="*/ 2147483646 h 64"/>
                <a:gd name="T82" fmla="*/ 2147483646 w 68"/>
                <a:gd name="T83" fmla="*/ 2147483646 h 64"/>
                <a:gd name="T84" fmla="*/ 2147483646 w 68"/>
                <a:gd name="T85" fmla="*/ 2147483646 h 64"/>
                <a:gd name="T86" fmla="*/ 2147483646 w 68"/>
                <a:gd name="T87" fmla="*/ 2147483646 h 64"/>
                <a:gd name="T88" fmla="*/ 2147483646 w 68"/>
                <a:gd name="T89" fmla="*/ 2147483646 h 64"/>
                <a:gd name="T90" fmla="*/ 2147483646 w 68"/>
                <a:gd name="T91" fmla="*/ 2147483646 h 64"/>
                <a:gd name="T92" fmla="*/ 2147483646 w 68"/>
                <a:gd name="T93" fmla="*/ 2147483646 h 64"/>
                <a:gd name="T94" fmla="*/ 2147483646 w 68"/>
                <a:gd name="T95" fmla="*/ 2147483646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64">
                  <a:moveTo>
                    <a:pt x="24" y="36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0" y="42"/>
                    <a:pt x="9" y="50"/>
                    <a:pt x="9" y="50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4"/>
                    <a:pt x="1" y="32"/>
                    <a:pt x="1" y="32"/>
                  </a:cubicBezTo>
                  <a:cubicBezTo>
                    <a:pt x="1" y="32"/>
                    <a:pt x="3" y="29"/>
                    <a:pt x="6" y="2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7" y="22"/>
                    <a:pt x="17" y="22"/>
                    <a:pt x="17" y="22"/>
                  </a:cubicBezTo>
                  <a:lnTo>
                    <a:pt x="24" y="36"/>
                  </a:lnTo>
                  <a:close/>
                  <a:moveTo>
                    <a:pt x="31" y="58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3" y="58"/>
                    <a:pt x="11" y="56"/>
                    <a:pt x="11" y="54"/>
                  </a:cubicBezTo>
                  <a:cubicBezTo>
                    <a:pt x="9" y="51"/>
                    <a:pt x="11" y="46"/>
                    <a:pt x="12" y="43"/>
                  </a:cubicBezTo>
                  <a:cubicBezTo>
                    <a:pt x="12" y="43"/>
                    <a:pt x="15" y="43"/>
                    <a:pt x="31" y="44"/>
                  </a:cubicBezTo>
                  <a:lnTo>
                    <a:pt x="31" y="58"/>
                  </a:lnTo>
                  <a:close/>
                  <a:moveTo>
                    <a:pt x="24" y="2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9" y="0"/>
                    <a:pt x="31" y="4"/>
                    <a:pt x="34" y="6"/>
                  </a:cubicBezTo>
                  <a:cubicBezTo>
                    <a:pt x="34" y="6"/>
                    <a:pt x="32" y="9"/>
                    <a:pt x="24" y="23"/>
                  </a:cubicBezTo>
                  <a:close/>
                  <a:moveTo>
                    <a:pt x="59" y="6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5" y="4"/>
                    <a:pt x="29" y="0"/>
                    <a:pt x="29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2"/>
                    <a:pt x="49" y="2"/>
                  </a:cubicBezTo>
                  <a:cubicBezTo>
                    <a:pt x="49" y="2"/>
                    <a:pt x="50" y="5"/>
                    <a:pt x="53" y="9"/>
                  </a:cubicBezTo>
                  <a:lnTo>
                    <a:pt x="59" y="6"/>
                  </a:lnTo>
                  <a:close/>
                  <a:moveTo>
                    <a:pt x="56" y="55"/>
                  </a:moveTo>
                  <a:cubicBezTo>
                    <a:pt x="55" y="58"/>
                    <a:pt x="53" y="58"/>
                    <a:pt x="53" y="58"/>
                  </a:cubicBezTo>
                  <a:cubicBezTo>
                    <a:pt x="53" y="58"/>
                    <a:pt x="50" y="58"/>
                    <a:pt x="44" y="58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57" y="45"/>
                    <a:pt x="64" y="41"/>
                    <a:pt x="64" y="41"/>
                  </a:cubicBezTo>
                  <a:lnTo>
                    <a:pt x="56" y="55"/>
                  </a:lnTo>
                  <a:close/>
                  <a:moveTo>
                    <a:pt x="67" y="32"/>
                  </a:moveTo>
                  <a:cubicBezTo>
                    <a:pt x="68" y="34"/>
                    <a:pt x="67" y="36"/>
                    <a:pt x="66" y="38"/>
                  </a:cubicBezTo>
                  <a:cubicBezTo>
                    <a:pt x="64" y="41"/>
                    <a:pt x="59" y="41"/>
                    <a:pt x="56" y="42"/>
                  </a:cubicBezTo>
                  <a:cubicBezTo>
                    <a:pt x="56" y="42"/>
                    <a:pt x="55" y="40"/>
                    <a:pt x="46" y="26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9" y="18"/>
                    <a:pt x="59" y="18"/>
                    <a:pt x="59" y="18"/>
                  </a:cubicBezTo>
                  <a:lnTo>
                    <a:pt x="67" y="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5" name="Freeform 100"/>
            <p:cNvSpPr>
              <a:spLocks/>
            </p:cNvSpPr>
            <p:nvPr/>
          </p:nvSpPr>
          <p:spPr bwMode="auto">
            <a:xfrm>
              <a:off x="8025972" y="6206832"/>
              <a:ext cx="249129" cy="251696"/>
            </a:xfrm>
            <a:custGeom>
              <a:avLst/>
              <a:gdLst>
                <a:gd name="T0" fmla="*/ 2147483646 w 45"/>
                <a:gd name="T1" fmla="*/ 2147483646 h 45"/>
                <a:gd name="T2" fmla="*/ 2147483646 w 45"/>
                <a:gd name="T3" fmla="*/ 2147483646 h 45"/>
                <a:gd name="T4" fmla="*/ 2147483646 w 45"/>
                <a:gd name="T5" fmla="*/ 2147483646 h 45"/>
                <a:gd name="T6" fmla="*/ 2147483646 w 45"/>
                <a:gd name="T7" fmla="*/ 2147483646 h 45"/>
                <a:gd name="T8" fmla="*/ 2147483646 w 45"/>
                <a:gd name="T9" fmla="*/ 2147483646 h 45"/>
                <a:gd name="T10" fmla="*/ 2147483646 w 45"/>
                <a:gd name="T11" fmla="*/ 2147483646 h 45"/>
                <a:gd name="T12" fmla="*/ 2147483646 w 45"/>
                <a:gd name="T13" fmla="*/ 2147483646 h 45"/>
                <a:gd name="T14" fmla="*/ 2147483646 w 45"/>
                <a:gd name="T15" fmla="*/ 2147483646 h 45"/>
                <a:gd name="T16" fmla="*/ 2147483646 w 45"/>
                <a:gd name="T17" fmla="*/ 2147483646 h 45"/>
                <a:gd name="T18" fmla="*/ 0 w 45"/>
                <a:gd name="T19" fmla="*/ 2147483646 h 45"/>
                <a:gd name="T20" fmla="*/ 2147483646 w 45"/>
                <a:gd name="T21" fmla="*/ 2147483646 h 45"/>
                <a:gd name="T22" fmla="*/ 2147483646 w 45"/>
                <a:gd name="T23" fmla="*/ 2147483646 h 45"/>
                <a:gd name="T24" fmla="*/ 2147483646 w 45"/>
                <a:gd name="T25" fmla="*/ 2147483646 h 45"/>
                <a:gd name="T26" fmla="*/ 0 w 45"/>
                <a:gd name="T27" fmla="*/ 2147483646 h 45"/>
                <a:gd name="T28" fmla="*/ 2147483646 w 45"/>
                <a:gd name="T29" fmla="*/ 2147483646 h 45"/>
                <a:gd name="T30" fmla="*/ 2147483646 w 45"/>
                <a:gd name="T31" fmla="*/ 2147483646 h 45"/>
                <a:gd name="T32" fmla="*/ 2147483646 w 45"/>
                <a:gd name="T33" fmla="*/ 0 h 45"/>
                <a:gd name="T34" fmla="*/ 2147483646 w 45"/>
                <a:gd name="T35" fmla="*/ 2147483646 h 45"/>
                <a:gd name="T36" fmla="*/ 2147483646 w 45"/>
                <a:gd name="T37" fmla="*/ 2147483646 h 45"/>
                <a:gd name="T38" fmla="*/ 2147483646 w 45"/>
                <a:gd name="T39" fmla="*/ 2147483646 h 45"/>
                <a:gd name="T40" fmla="*/ 2147483646 w 45"/>
                <a:gd name="T41" fmla="*/ 0 h 45"/>
                <a:gd name="T42" fmla="*/ 2147483646 w 45"/>
                <a:gd name="T43" fmla="*/ 2147483646 h 45"/>
                <a:gd name="T44" fmla="*/ 2147483646 w 45"/>
                <a:gd name="T45" fmla="*/ 2147483646 h 45"/>
                <a:gd name="T46" fmla="*/ 2147483646 w 45"/>
                <a:gd name="T47" fmla="*/ 2147483646 h 45"/>
                <a:gd name="T48" fmla="*/ 2147483646 w 45"/>
                <a:gd name="T49" fmla="*/ 2147483646 h 45"/>
                <a:gd name="T50" fmla="*/ 2147483646 w 45"/>
                <a:gd name="T51" fmla="*/ 2147483646 h 45"/>
                <a:gd name="T52" fmla="*/ 2147483646 w 45"/>
                <a:gd name="T53" fmla="*/ 2147483646 h 45"/>
                <a:gd name="T54" fmla="*/ 2147483646 w 45"/>
                <a:gd name="T55" fmla="*/ 2147483646 h 45"/>
                <a:gd name="T56" fmla="*/ 2147483646 w 45"/>
                <a:gd name="T57" fmla="*/ 2147483646 h 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5" h="45">
                  <a:moveTo>
                    <a:pt x="44" y="38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38" y="44"/>
                    <a:pt x="37" y="45"/>
                    <a:pt x="36" y="45"/>
                  </a:cubicBezTo>
                  <a:cubicBezTo>
                    <a:pt x="35" y="45"/>
                    <a:pt x="34" y="44"/>
                    <a:pt x="34" y="4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0" y="45"/>
                    <a:pt x="9" y="45"/>
                  </a:cubicBezTo>
                  <a:cubicBezTo>
                    <a:pt x="8" y="45"/>
                    <a:pt x="7" y="44"/>
                    <a:pt x="6" y="44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35"/>
                    <a:pt x="0" y="34"/>
                    <a:pt x="1" y="3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1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6"/>
                    <a:pt x="45" y="7"/>
                    <a:pt x="45" y="8"/>
                  </a:cubicBezTo>
                  <a:cubicBezTo>
                    <a:pt x="45" y="9"/>
                    <a:pt x="45" y="10"/>
                    <a:pt x="44" y="1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4"/>
                    <a:pt x="45" y="35"/>
                    <a:pt x="45" y="36"/>
                  </a:cubicBezTo>
                  <a:cubicBezTo>
                    <a:pt x="45" y="37"/>
                    <a:pt x="45" y="38"/>
                    <a:pt x="44" y="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6" name="Freeform 101"/>
            <p:cNvSpPr>
              <a:spLocks/>
            </p:cNvSpPr>
            <p:nvPr/>
          </p:nvSpPr>
          <p:spPr bwMode="auto">
            <a:xfrm>
              <a:off x="8686033" y="6140056"/>
              <a:ext cx="377543" cy="339019"/>
            </a:xfrm>
            <a:custGeom>
              <a:avLst/>
              <a:gdLst>
                <a:gd name="T0" fmla="*/ 2147483646 w 68"/>
                <a:gd name="T1" fmla="*/ 2147483646 h 61"/>
                <a:gd name="T2" fmla="*/ 2147483646 w 68"/>
                <a:gd name="T3" fmla="*/ 2147483646 h 61"/>
                <a:gd name="T4" fmla="*/ 2147483646 w 68"/>
                <a:gd name="T5" fmla="*/ 2147483646 h 61"/>
                <a:gd name="T6" fmla="*/ 2147483646 w 68"/>
                <a:gd name="T7" fmla="*/ 2147483646 h 61"/>
                <a:gd name="T8" fmla="*/ 2147483646 w 68"/>
                <a:gd name="T9" fmla="*/ 2147483646 h 61"/>
                <a:gd name="T10" fmla="*/ 2147483646 w 68"/>
                <a:gd name="T11" fmla="*/ 2147483646 h 61"/>
                <a:gd name="T12" fmla="*/ 2147483646 w 68"/>
                <a:gd name="T13" fmla="*/ 2147483646 h 61"/>
                <a:gd name="T14" fmla="*/ 2147483646 w 68"/>
                <a:gd name="T15" fmla="*/ 2147483646 h 61"/>
                <a:gd name="T16" fmla="*/ 2147483646 w 68"/>
                <a:gd name="T17" fmla="*/ 2147483646 h 61"/>
                <a:gd name="T18" fmla="*/ 2147483646 w 68"/>
                <a:gd name="T19" fmla="*/ 2147483646 h 61"/>
                <a:gd name="T20" fmla="*/ 2147483646 w 68"/>
                <a:gd name="T21" fmla="*/ 2147483646 h 61"/>
                <a:gd name="T22" fmla="*/ 0 w 68"/>
                <a:gd name="T23" fmla="*/ 2147483646 h 61"/>
                <a:gd name="T24" fmla="*/ 0 w 68"/>
                <a:gd name="T25" fmla="*/ 2147483646 h 61"/>
                <a:gd name="T26" fmla="*/ 0 w 68"/>
                <a:gd name="T27" fmla="*/ 2147483646 h 61"/>
                <a:gd name="T28" fmla="*/ 2147483646 w 68"/>
                <a:gd name="T29" fmla="*/ 2147483646 h 61"/>
                <a:gd name="T30" fmla="*/ 2147483646 w 68"/>
                <a:gd name="T31" fmla="*/ 0 h 61"/>
                <a:gd name="T32" fmla="*/ 2147483646 w 68"/>
                <a:gd name="T33" fmla="*/ 2147483646 h 61"/>
                <a:gd name="T34" fmla="*/ 2147483646 w 68"/>
                <a:gd name="T35" fmla="*/ 2147483646 h 61"/>
                <a:gd name="T36" fmla="*/ 2147483646 w 68"/>
                <a:gd name="T37" fmla="*/ 2147483646 h 61"/>
                <a:gd name="T38" fmla="*/ 2147483646 w 68"/>
                <a:gd name="T39" fmla="*/ 2147483646 h 61"/>
                <a:gd name="T40" fmla="*/ 2147483646 w 68"/>
                <a:gd name="T41" fmla="*/ 2147483646 h 61"/>
                <a:gd name="T42" fmla="*/ 2147483646 w 68"/>
                <a:gd name="T43" fmla="*/ 2147483646 h 6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61">
                  <a:moveTo>
                    <a:pt x="63" y="57"/>
                  </a:moveTo>
                  <a:cubicBezTo>
                    <a:pt x="63" y="58"/>
                    <a:pt x="62" y="59"/>
                    <a:pt x="62" y="60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1"/>
                    <a:pt x="59" y="60"/>
                    <a:pt x="59" y="60"/>
                  </a:cubicBezTo>
                  <a:cubicBezTo>
                    <a:pt x="59" y="59"/>
                    <a:pt x="59" y="58"/>
                    <a:pt x="59" y="58"/>
                  </a:cubicBezTo>
                  <a:cubicBezTo>
                    <a:pt x="60" y="56"/>
                    <a:pt x="60" y="55"/>
                    <a:pt x="60" y="53"/>
                  </a:cubicBezTo>
                  <a:cubicBezTo>
                    <a:pt x="60" y="35"/>
                    <a:pt x="49" y="32"/>
                    <a:pt x="33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3"/>
                    <a:pt x="23" y="44"/>
                    <a:pt x="22" y="44"/>
                  </a:cubicBezTo>
                  <a:cubicBezTo>
                    <a:pt x="21" y="44"/>
                    <a:pt x="20" y="44"/>
                    <a:pt x="20" y="4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3" y="0"/>
                    <a:pt x="24" y="1"/>
                    <a:pt x="24" y="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45" y="12"/>
                    <a:pt x="61" y="14"/>
                    <a:pt x="66" y="28"/>
                  </a:cubicBezTo>
                  <a:cubicBezTo>
                    <a:pt x="67" y="32"/>
                    <a:pt x="68" y="36"/>
                    <a:pt x="68" y="40"/>
                  </a:cubicBezTo>
                  <a:cubicBezTo>
                    <a:pt x="68" y="46"/>
                    <a:pt x="65" y="52"/>
                    <a:pt x="63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7" name="Freeform 102"/>
            <p:cNvSpPr>
              <a:spLocks noEditPoints="1"/>
            </p:cNvSpPr>
            <p:nvPr/>
          </p:nvSpPr>
          <p:spPr bwMode="auto">
            <a:xfrm>
              <a:off x="9497625" y="6181149"/>
              <a:ext cx="382680" cy="272243"/>
            </a:xfrm>
            <a:custGeom>
              <a:avLst/>
              <a:gdLst>
                <a:gd name="T0" fmla="*/ 2147483646 w 69"/>
                <a:gd name="T1" fmla="*/ 2147483646 h 49"/>
                <a:gd name="T2" fmla="*/ 2147483646 w 69"/>
                <a:gd name="T3" fmla="*/ 2147483646 h 49"/>
                <a:gd name="T4" fmla="*/ 2147483646 w 69"/>
                <a:gd name="T5" fmla="*/ 2147483646 h 49"/>
                <a:gd name="T6" fmla="*/ 2147483646 w 69"/>
                <a:gd name="T7" fmla="*/ 2147483646 h 49"/>
                <a:gd name="T8" fmla="*/ 2147483646 w 69"/>
                <a:gd name="T9" fmla="*/ 2147483646 h 49"/>
                <a:gd name="T10" fmla="*/ 2147483646 w 69"/>
                <a:gd name="T11" fmla="*/ 2147483646 h 49"/>
                <a:gd name="T12" fmla="*/ 2147483646 w 69"/>
                <a:gd name="T13" fmla="*/ 2147483646 h 49"/>
                <a:gd name="T14" fmla="*/ 2147483646 w 69"/>
                <a:gd name="T15" fmla="*/ 2147483646 h 49"/>
                <a:gd name="T16" fmla="*/ 2147483646 w 69"/>
                <a:gd name="T17" fmla="*/ 2147483646 h 49"/>
                <a:gd name="T18" fmla="*/ 2147483646 w 69"/>
                <a:gd name="T19" fmla="*/ 2147483646 h 49"/>
                <a:gd name="T20" fmla="*/ 0 w 69"/>
                <a:gd name="T21" fmla="*/ 2147483646 h 49"/>
                <a:gd name="T22" fmla="*/ 2147483646 w 69"/>
                <a:gd name="T23" fmla="*/ 2147483646 h 49"/>
                <a:gd name="T24" fmla="*/ 2147483646 w 69"/>
                <a:gd name="T25" fmla="*/ 2147483646 h 49"/>
                <a:gd name="T26" fmla="*/ 2147483646 w 69"/>
                <a:gd name="T27" fmla="*/ 0 h 49"/>
                <a:gd name="T28" fmla="*/ 2147483646 w 69"/>
                <a:gd name="T29" fmla="*/ 0 h 49"/>
                <a:gd name="T30" fmla="*/ 2147483646 w 69"/>
                <a:gd name="T31" fmla="*/ 2147483646 h 49"/>
                <a:gd name="T32" fmla="*/ 2147483646 w 69"/>
                <a:gd name="T33" fmla="*/ 2147483646 h 49"/>
                <a:gd name="T34" fmla="*/ 2147483646 w 69"/>
                <a:gd name="T35" fmla="*/ 2147483646 h 49"/>
                <a:gd name="T36" fmla="*/ 2147483646 w 69"/>
                <a:gd name="T37" fmla="*/ 2147483646 h 49"/>
                <a:gd name="T38" fmla="*/ 2147483646 w 69"/>
                <a:gd name="T39" fmla="*/ 2147483646 h 49"/>
                <a:gd name="T40" fmla="*/ 2147483646 w 69"/>
                <a:gd name="T41" fmla="*/ 2147483646 h 49"/>
                <a:gd name="T42" fmla="*/ 2147483646 w 69"/>
                <a:gd name="T43" fmla="*/ 0 h 49"/>
                <a:gd name="T44" fmla="*/ 2147483646 w 69"/>
                <a:gd name="T45" fmla="*/ 0 h 49"/>
                <a:gd name="T46" fmla="*/ 2147483646 w 69"/>
                <a:gd name="T47" fmla="*/ 2147483646 h 49"/>
                <a:gd name="T48" fmla="*/ 2147483646 w 69"/>
                <a:gd name="T49" fmla="*/ 2147483646 h 49"/>
                <a:gd name="T50" fmla="*/ 2147483646 w 69"/>
                <a:gd name="T51" fmla="*/ 2147483646 h 49"/>
                <a:gd name="T52" fmla="*/ 2147483646 w 69"/>
                <a:gd name="T53" fmla="*/ 2147483646 h 49"/>
                <a:gd name="T54" fmla="*/ 2147483646 w 69"/>
                <a:gd name="T55" fmla="*/ 2147483646 h 49"/>
                <a:gd name="T56" fmla="*/ 2147483646 w 69"/>
                <a:gd name="T57" fmla="*/ 2147483646 h 49"/>
                <a:gd name="T58" fmla="*/ 2147483646 w 69"/>
                <a:gd name="T59" fmla="*/ 2147483646 h 49"/>
                <a:gd name="T60" fmla="*/ 2147483646 w 69"/>
                <a:gd name="T61" fmla="*/ 2147483646 h 49"/>
                <a:gd name="T62" fmla="*/ 2147483646 w 69"/>
                <a:gd name="T63" fmla="*/ 2147483646 h 49"/>
                <a:gd name="T64" fmla="*/ 2147483646 w 69"/>
                <a:gd name="T65" fmla="*/ 2147483646 h 49"/>
                <a:gd name="T66" fmla="*/ 2147483646 w 69"/>
                <a:gd name="T67" fmla="*/ 2147483646 h 49"/>
                <a:gd name="T68" fmla="*/ 2147483646 w 69"/>
                <a:gd name="T69" fmla="*/ 2147483646 h 49"/>
                <a:gd name="T70" fmla="*/ 2147483646 w 69"/>
                <a:gd name="T71" fmla="*/ 2147483646 h 49"/>
                <a:gd name="T72" fmla="*/ 2147483646 w 69"/>
                <a:gd name="T73" fmla="*/ 2147483646 h 49"/>
                <a:gd name="T74" fmla="*/ 2147483646 w 69"/>
                <a:gd name="T75" fmla="*/ 2147483646 h 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9" h="49">
                  <a:moveTo>
                    <a:pt x="68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48"/>
                    <a:pt x="42" y="4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8" y="37"/>
                    <a:pt x="28" y="3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47"/>
                    <a:pt x="0" y="46"/>
                  </a:cubicBezTo>
                  <a:cubicBezTo>
                    <a:pt x="0" y="45"/>
                    <a:pt x="1" y="43"/>
                    <a:pt x="1" y="4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1"/>
                    <a:pt x="31" y="2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9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8" y="0"/>
                    <a:pt x="3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2" y="1"/>
                    <a:pt x="53" y="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3"/>
                    <a:pt x="69" y="45"/>
                    <a:pt x="69" y="46"/>
                  </a:cubicBezTo>
                  <a:cubicBezTo>
                    <a:pt x="69" y="47"/>
                    <a:pt x="69" y="49"/>
                    <a:pt x="68" y="49"/>
                  </a:cubicBezTo>
                  <a:close/>
                  <a:moveTo>
                    <a:pt x="41" y="28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39" y="15"/>
                    <a:pt x="38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6"/>
                    <a:pt x="30" y="16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0" y="30"/>
                    <a:pt x="3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1" y="29"/>
                    <a:pt x="41" y="29"/>
                  </a:cubicBezTo>
                  <a:lnTo>
                    <a:pt x="41" y="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8" name="Freeform 103"/>
            <p:cNvSpPr>
              <a:spLocks noEditPoints="1"/>
            </p:cNvSpPr>
            <p:nvPr/>
          </p:nvSpPr>
          <p:spPr bwMode="auto">
            <a:xfrm>
              <a:off x="10286101" y="6158033"/>
              <a:ext cx="267106" cy="295359"/>
            </a:xfrm>
            <a:custGeom>
              <a:avLst/>
              <a:gdLst>
                <a:gd name="T0" fmla="*/ 2147483646 w 48"/>
                <a:gd name="T1" fmla="*/ 2147483646 h 53"/>
                <a:gd name="T2" fmla="*/ 2147483646 w 48"/>
                <a:gd name="T3" fmla="*/ 2147483646 h 53"/>
                <a:gd name="T4" fmla="*/ 2147483646 w 48"/>
                <a:gd name="T5" fmla="*/ 2147483646 h 53"/>
                <a:gd name="T6" fmla="*/ 2147483646 w 48"/>
                <a:gd name="T7" fmla="*/ 2147483646 h 53"/>
                <a:gd name="T8" fmla="*/ 2147483646 w 48"/>
                <a:gd name="T9" fmla="*/ 2147483646 h 53"/>
                <a:gd name="T10" fmla="*/ 2147483646 w 48"/>
                <a:gd name="T11" fmla="*/ 2147483646 h 53"/>
                <a:gd name="T12" fmla="*/ 2147483646 w 48"/>
                <a:gd name="T13" fmla="*/ 2147483646 h 53"/>
                <a:gd name="T14" fmla="*/ 2147483646 w 48"/>
                <a:gd name="T15" fmla="*/ 2147483646 h 53"/>
                <a:gd name="T16" fmla="*/ 2147483646 w 48"/>
                <a:gd name="T17" fmla="*/ 2147483646 h 53"/>
                <a:gd name="T18" fmla="*/ 2147483646 w 48"/>
                <a:gd name="T19" fmla="*/ 2147483646 h 53"/>
                <a:gd name="T20" fmla="*/ 2147483646 w 48"/>
                <a:gd name="T21" fmla="*/ 2147483646 h 53"/>
                <a:gd name="T22" fmla="*/ 2147483646 w 48"/>
                <a:gd name="T23" fmla="*/ 2147483646 h 53"/>
                <a:gd name="T24" fmla="*/ 2147483646 w 48"/>
                <a:gd name="T25" fmla="*/ 2147483646 h 53"/>
                <a:gd name="T26" fmla="*/ 2147483646 w 48"/>
                <a:gd name="T27" fmla="*/ 2147483646 h 53"/>
                <a:gd name="T28" fmla="*/ 0 w 48"/>
                <a:gd name="T29" fmla="*/ 2147483646 h 53"/>
                <a:gd name="T30" fmla="*/ 0 w 48"/>
                <a:gd name="T31" fmla="*/ 2147483646 h 53"/>
                <a:gd name="T32" fmla="*/ 2147483646 w 48"/>
                <a:gd name="T33" fmla="*/ 2147483646 h 53"/>
                <a:gd name="T34" fmla="*/ 2147483646 w 48"/>
                <a:gd name="T35" fmla="*/ 2147483646 h 53"/>
                <a:gd name="T36" fmla="*/ 2147483646 w 48"/>
                <a:gd name="T37" fmla="*/ 2147483646 h 53"/>
                <a:gd name="T38" fmla="*/ 2147483646 w 48"/>
                <a:gd name="T39" fmla="*/ 2147483646 h 53"/>
                <a:gd name="T40" fmla="*/ 0 w 48"/>
                <a:gd name="T41" fmla="*/ 2147483646 h 53"/>
                <a:gd name="T42" fmla="*/ 0 w 48"/>
                <a:gd name="T43" fmla="*/ 2147483646 h 53"/>
                <a:gd name="T44" fmla="*/ 2147483646 w 48"/>
                <a:gd name="T45" fmla="*/ 2147483646 h 53"/>
                <a:gd name="T46" fmla="*/ 2147483646 w 48"/>
                <a:gd name="T47" fmla="*/ 2147483646 h 53"/>
                <a:gd name="T48" fmla="*/ 2147483646 w 48"/>
                <a:gd name="T49" fmla="*/ 2147483646 h 53"/>
                <a:gd name="T50" fmla="*/ 2147483646 w 48"/>
                <a:gd name="T51" fmla="*/ 0 h 53"/>
                <a:gd name="T52" fmla="*/ 2147483646 w 48"/>
                <a:gd name="T53" fmla="*/ 0 h 53"/>
                <a:gd name="T54" fmla="*/ 2147483646 w 48"/>
                <a:gd name="T55" fmla="*/ 2147483646 h 53"/>
                <a:gd name="T56" fmla="*/ 2147483646 w 48"/>
                <a:gd name="T57" fmla="*/ 2147483646 h 53"/>
                <a:gd name="T58" fmla="*/ 2147483646 w 48"/>
                <a:gd name="T59" fmla="*/ 2147483646 h 53"/>
                <a:gd name="T60" fmla="*/ 2147483646 w 48"/>
                <a:gd name="T61" fmla="*/ 2147483646 h 53"/>
                <a:gd name="T62" fmla="*/ 2147483646 w 48"/>
                <a:gd name="T63" fmla="*/ 2147483646 h 53"/>
                <a:gd name="T64" fmla="*/ 2147483646 w 48"/>
                <a:gd name="T65" fmla="*/ 2147483646 h 53"/>
                <a:gd name="T66" fmla="*/ 2147483646 w 48"/>
                <a:gd name="T67" fmla="*/ 2147483646 h 53"/>
                <a:gd name="T68" fmla="*/ 2147483646 w 48"/>
                <a:gd name="T69" fmla="*/ 2147483646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3">
                  <a:moveTo>
                    <a:pt x="31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9" y="38"/>
                    <a:pt x="39" y="38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8" y="44"/>
                    <a:pt x="37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7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7"/>
                    <a:pt x="1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1" y="0"/>
                    <a:pt x="48" y="6"/>
                    <a:pt x="48" y="16"/>
                  </a:cubicBezTo>
                  <a:cubicBezTo>
                    <a:pt x="48" y="26"/>
                    <a:pt x="41" y="33"/>
                    <a:pt x="31" y="33"/>
                  </a:cubicBezTo>
                  <a:close/>
                  <a:moveTo>
                    <a:pt x="30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6" y="25"/>
                    <a:pt x="39" y="21"/>
                    <a:pt x="39" y="16"/>
                  </a:cubicBezTo>
                  <a:cubicBezTo>
                    <a:pt x="39" y="11"/>
                    <a:pt x="36" y="8"/>
                    <a:pt x="30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89" name="Freeform 104"/>
            <p:cNvSpPr>
              <a:spLocks noEditPoints="1"/>
            </p:cNvSpPr>
            <p:nvPr/>
          </p:nvSpPr>
          <p:spPr bwMode="auto">
            <a:xfrm>
              <a:off x="11084852" y="6158033"/>
              <a:ext cx="267106" cy="295359"/>
            </a:xfrm>
            <a:custGeom>
              <a:avLst/>
              <a:gdLst>
                <a:gd name="T0" fmla="*/ 2147483646 w 48"/>
                <a:gd name="T1" fmla="*/ 2147483646 h 53"/>
                <a:gd name="T2" fmla="*/ 2147483646 w 48"/>
                <a:gd name="T3" fmla="*/ 2147483646 h 53"/>
                <a:gd name="T4" fmla="*/ 2147483646 w 48"/>
                <a:gd name="T5" fmla="*/ 2147483646 h 53"/>
                <a:gd name="T6" fmla="*/ 2147483646 w 48"/>
                <a:gd name="T7" fmla="*/ 2147483646 h 53"/>
                <a:gd name="T8" fmla="*/ 2147483646 w 48"/>
                <a:gd name="T9" fmla="*/ 2147483646 h 53"/>
                <a:gd name="T10" fmla="*/ 2147483646 w 48"/>
                <a:gd name="T11" fmla="*/ 2147483646 h 53"/>
                <a:gd name="T12" fmla="*/ 2147483646 w 48"/>
                <a:gd name="T13" fmla="*/ 2147483646 h 53"/>
                <a:gd name="T14" fmla="*/ 2147483646 w 48"/>
                <a:gd name="T15" fmla="*/ 2147483646 h 53"/>
                <a:gd name="T16" fmla="*/ 2147483646 w 48"/>
                <a:gd name="T17" fmla="*/ 2147483646 h 53"/>
                <a:gd name="T18" fmla="*/ 2147483646 w 48"/>
                <a:gd name="T19" fmla="*/ 2147483646 h 53"/>
                <a:gd name="T20" fmla="*/ 2147483646 w 48"/>
                <a:gd name="T21" fmla="*/ 2147483646 h 53"/>
                <a:gd name="T22" fmla="*/ 2147483646 w 48"/>
                <a:gd name="T23" fmla="*/ 2147483646 h 53"/>
                <a:gd name="T24" fmla="*/ 2147483646 w 48"/>
                <a:gd name="T25" fmla="*/ 2147483646 h 53"/>
                <a:gd name="T26" fmla="*/ 2147483646 w 48"/>
                <a:gd name="T27" fmla="*/ 2147483646 h 53"/>
                <a:gd name="T28" fmla="*/ 0 w 48"/>
                <a:gd name="T29" fmla="*/ 2147483646 h 53"/>
                <a:gd name="T30" fmla="*/ 0 w 48"/>
                <a:gd name="T31" fmla="*/ 2147483646 h 53"/>
                <a:gd name="T32" fmla="*/ 2147483646 w 48"/>
                <a:gd name="T33" fmla="*/ 2147483646 h 53"/>
                <a:gd name="T34" fmla="*/ 2147483646 w 48"/>
                <a:gd name="T35" fmla="*/ 2147483646 h 53"/>
                <a:gd name="T36" fmla="*/ 2147483646 w 48"/>
                <a:gd name="T37" fmla="*/ 2147483646 h 53"/>
                <a:gd name="T38" fmla="*/ 2147483646 w 48"/>
                <a:gd name="T39" fmla="*/ 2147483646 h 53"/>
                <a:gd name="T40" fmla="*/ 0 w 48"/>
                <a:gd name="T41" fmla="*/ 2147483646 h 53"/>
                <a:gd name="T42" fmla="*/ 0 w 48"/>
                <a:gd name="T43" fmla="*/ 2147483646 h 53"/>
                <a:gd name="T44" fmla="*/ 2147483646 w 48"/>
                <a:gd name="T45" fmla="*/ 2147483646 h 53"/>
                <a:gd name="T46" fmla="*/ 2147483646 w 48"/>
                <a:gd name="T47" fmla="*/ 2147483646 h 53"/>
                <a:gd name="T48" fmla="*/ 2147483646 w 48"/>
                <a:gd name="T49" fmla="*/ 2147483646 h 53"/>
                <a:gd name="T50" fmla="*/ 2147483646 w 48"/>
                <a:gd name="T51" fmla="*/ 0 h 53"/>
                <a:gd name="T52" fmla="*/ 2147483646 w 48"/>
                <a:gd name="T53" fmla="*/ 0 h 53"/>
                <a:gd name="T54" fmla="*/ 2147483646 w 48"/>
                <a:gd name="T55" fmla="*/ 2147483646 h 53"/>
                <a:gd name="T56" fmla="*/ 2147483646 w 48"/>
                <a:gd name="T57" fmla="*/ 2147483646 h 53"/>
                <a:gd name="T58" fmla="*/ 2147483646 w 48"/>
                <a:gd name="T59" fmla="*/ 2147483646 h 53"/>
                <a:gd name="T60" fmla="*/ 2147483646 w 48"/>
                <a:gd name="T61" fmla="*/ 2147483646 h 53"/>
                <a:gd name="T62" fmla="*/ 2147483646 w 48"/>
                <a:gd name="T63" fmla="*/ 2147483646 h 53"/>
                <a:gd name="T64" fmla="*/ 2147483646 w 48"/>
                <a:gd name="T65" fmla="*/ 2147483646 h 53"/>
                <a:gd name="T66" fmla="*/ 2147483646 w 48"/>
                <a:gd name="T67" fmla="*/ 2147483646 h 53"/>
                <a:gd name="T68" fmla="*/ 2147483646 w 48"/>
                <a:gd name="T69" fmla="*/ 2147483646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3">
                  <a:moveTo>
                    <a:pt x="31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9" y="38"/>
                    <a:pt x="39" y="38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8" y="44"/>
                    <a:pt x="37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7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7"/>
                    <a:pt x="1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1" y="0"/>
                    <a:pt x="48" y="6"/>
                    <a:pt x="48" y="16"/>
                  </a:cubicBezTo>
                  <a:cubicBezTo>
                    <a:pt x="48" y="26"/>
                    <a:pt x="41" y="33"/>
                    <a:pt x="31" y="33"/>
                  </a:cubicBezTo>
                  <a:close/>
                  <a:moveTo>
                    <a:pt x="30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6" y="25"/>
                    <a:pt x="39" y="21"/>
                    <a:pt x="39" y="16"/>
                  </a:cubicBezTo>
                  <a:cubicBezTo>
                    <a:pt x="39" y="11"/>
                    <a:pt x="36" y="8"/>
                    <a:pt x="30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0" name="Freeform 105"/>
            <p:cNvSpPr>
              <a:spLocks noEditPoints="1"/>
            </p:cNvSpPr>
            <p:nvPr/>
          </p:nvSpPr>
          <p:spPr bwMode="auto">
            <a:xfrm>
              <a:off x="11886170" y="6158033"/>
              <a:ext cx="354429" cy="349293"/>
            </a:xfrm>
            <a:custGeom>
              <a:avLst/>
              <a:gdLst>
                <a:gd name="T0" fmla="*/ 2147483646 w 64"/>
                <a:gd name="T1" fmla="*/ 2147483646 h 63"/>
                <a:gd name="T2" fmla="*/ 2147483646 w 64"/>
                <a:gd name="T3" fmla="*/ 2147483646 h 63"/>
                <a:gd name="T4" fmla="*/ 2147483646 w 64"/>
                <a:gd name="T5" fmla="*/ 2147483646 h 63"/>
                <a:gd name="T6" fmla="*/ 2147483646 w 64"/>
                <a:gd name="T7" fmla="*/ 2147483646 h 63"/>
                <a:gd name="T8" fmla="*/ 0 w 64"/>
                <a:gd name="T9" fmla="*/ 2147483646 h 63"/>
                <a:gd name="T10" fmla="*/ 2147483646 w 64"/>
                <a:gd name="T11" fmla="*/ 0 h 63"/>
                <a:gd name="T12" fmla="*/ 2147483646 w 64"/>
                <a:gd name="T13" fmla="*/ 2147483646 h 63"/>
                <a:gd name="T14" fmla="*/ 2147483646 w 64"/>
                <a:gd name="T15" fmla="*/ 2147483646 h 63"/>
                <a:gd name="T16" fmla="*/ 2147483646 w 64"/>
                <a:gd name="T17" fmla="*/ 2147483646 h 63"/>
                <a:gd name="T18" fmla="*/ 2147483646 w 64"/>
                <a:gd name="T19" fmla="*/ 2147483646 h 63"/>
                <a:gd name="T20" fmla="*/ 2147483646 w 64"/>
                <a:gd name="T21" fmla="*/ 2147483646 h 63"/>
                <a:gd name="T22" fmla="*/ 2147483646 w 64"/>
                <a:gd name="T23" fmla="*/ 2147483646 h 63"/>
                <a:gd name="T24" fmla="*/ 2147483646 w 64"/>
                <a:gd name="T25" fmla="*/ 2147483646 h 63"/>
                <a:gd name="T26" fmla="*/ 2147483646 w 64"/>
                <a:gd name="T27" fmla="*/ 2147483646 h 63"/>
                <a:gd name="T28" fmla="*/ 2147483646 w 64"/>
                <a:gd name="T29" fmla="*/ 2147483646 h 63"/>
                <a:gd name="T30" fmla="*/ 2147483646 w 64"/>
                <a:gd name="T31" fmla="*/ 2147483646 h 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" h="63">
                  <a:moveTo>
                    <a:pt x="59" y="63"/>
                  </a:moveTo>
                  <a:cubicBezTo>
                    <a:pt x="57" y="63"/>
                    <a:pt x="56" y="62"/>
                    <a:pt x="55" y="61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38" y="51"/>
                    <a:pt x="33" y="53"/>
                    <a:pt x="27" y="53"/>
                  </a:cubicBezTo>
                  <a:cubicBezTo>
                    <a:pt x="12" y="53"/>
                    <a:pt x="0" y="41"/>
                    <a:pt x="0" y="26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4" y="12"/>
                    <a:pt x="54" y="26"/>
                  </a:cubicBezTo>
                  <a:cubicBezTo>
                    <a:pt x="54" y="32"/>
                    <a:pt x="52" y="37"/>
                    <a:pt x="49" y="41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3" y="55"/>
                    <a:pt x="64" y="57"/>
                    <a:pt x="64" y="58"/>
                  </a:cubicBezTo>
                  <a:cubicBezTo>
                    <a:pt x="64" y="61"/>
                    <a:pt x="61" y="63"/>
                    <a:pt x="59" y="63"/>
                  </a:cubicBezTo>
                  <a:close/>
                  <a:moveTo>
                    <a:pt x="27" y="9"/>
                  </a:moveTo>
                  <a:cubicBezTo>
                    <a:pt x="18" y="9"/>
                    <a:pt x="10" y="17"/>
                    <a:pt x="10" y="26"/>
                  </a:cubicBezTo>
                  <a:cubicBezTo>
                    <a:pt x="10" y="36"/>
                    <a:pt x="18" y="43"/>
                    <a:pt x="27" y="43"/>
                  </a:cubicBezTo>
                  <a:cubicBezTo>
                    <a:pt x="37" y="43"/>
                    <a:pt x="44" y="36"/>
                    <a:pt x="44" y="26"/>
                  </a:cubicBezTo>
                  <a:cubicBezTo>
                    <a:pt x="44" y="17"/>
                    <a:pt x="37" y="9"/>
                    <a:pt x="27" y="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1" name="Freeform 106"/>
            <p:cNvSpPr>
              <a:spLocks noEditPoints="1"/>
            </p:cNvSpPr>
            <p:nvPr/>
          </p:nvSpPr>
          <p:spPr bwMode="auto">
            <a:xfrm>
              <a:off x="12684920" y="6129782"/>
              <a:ext cx="377545" cy="377543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0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0 h 68"/>
                <a:gd name="T30" fmla="*/ 2147483646 w 68"/>
                <a:gd name="T31" fmla="*/ 0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2" y="68"/>
                    <a:pt x="22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7"/>
                    <a:pt x="19" y="66"/>
                    <a:pt x="19" y="65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  <a:moveTo>
                    <a:pt x="62" y="7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54" y="57"/>
                    <a:pt x="54" y="57"/>
                    <a:pt x="54" y="57"/>
                  </a:cubicBezTo>
                  <a:lnTo>
                    <a:pt x="62" y="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2" name="Freeform 107"/>
            <p:cNvSpPr>
              <a:spLocks noEditPoints="1"/>
            </p:cNvSpPr>
            <p:nvPr/>
          </p:nvSpPr>
          <p:spPr bwMode="auto">
            <a:xfrm>
              <a:off x="13486238" y="6158033"/>
              <a:ext cx="321042" cy="321042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51" y="23"/>
                  </a:moveTo>
                  <a:cubicBezTo>
                    <a:pt x="52" y="22"/>
                    <a:pt x="52" y="21"/>
                    <a:pt x="51" y="20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6" y="5"/>
                    <a:pt x="35" y="6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12" y="14"/>
                    <a:pt x="9" y="27"/>
                    <a:pt x="9" y="36"/>
                  </a:cubicBezTo>
                  <a:cubicBezTo>
                    <a:pt x="9" y="44"/>
                    <a:pt x="16" y="51"/>
                    <a:pt x="16" y="51"/>
                  </a:cubicBezTo>
                  <a:cubicBezTo>
                    <a:pt x="16" y="52"/>
                    <a:pt x="16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8" y="51"/>
                    <a:pt x="18" y="51"/>
                    <a:pt x="18" y="50"/>
                  </a:cubicBezTo>
                  <a:cubicBezTo>
                    <a:pt x="17" y="41"/>
                    <a:pt x="18" y="36"/>
                    <a:pt x="20" y="32"/>
                  </a:cubicBezTo>
                  <a:cubicBezTo>
                    <a:pt x="23" y="30"/>
                    <a:pt x="27" y="29"/>
                    <a:pt x="34" y="29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7"/>
                    <a:pt x="35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7"/>
                    <a:pt x="38" y="36"/>
                  </a:cubicBezTo>
                  <a:lnTo>
                    <a:pt x="51" y="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3" name="Freeform 108"/>
            <p:cNvSpPr>
              <a:spLocks noEditPoints="1"/>
            </p:cNvSpPr>
            <p:nvPr/>
          </p:nvSpPr>
          <p:spPr bwMode="auto">
            <a:xfrm>
              <a:off x="14284989" y="6158033"/>
              <a:ext cx="267106" cy="321042"/>
            </a:xfrm>
            <a:custGeom>
              <a:avLst/>
              <a:gdLst>
                <a:gd name="T0" fmla="*/ 2147483646 w 48"/>
                <a:gd name="T1" fmla="*/ 2147483646 h 58"/>
                <a:gd name="T2" fmla="*/ 2147483646 w 48"/>
                <a:gd name="T3" fmla="*/ 2147483646 h 58"/>
                <a:gd name="T4" fmla="*/ 2147483646 w 48"/>
                <a:gd name="T5" fmla="*/ 2147483646 h 58"/>
                <a:gd name="T6" fmla="*/ 2147483646 w 48"/>
                <a:gd name="T7" fmla="*/ 2147483646 h 58"/>
                <a:gd name="T8" fmla="*/ 0 w 48"/>
                <a:gd name="T9" fmla="*/ 2147483646 h 58"/>
                <a:gd name="T10" fmla="*/ 0 w 48"/>
                <a:gd name="T11" fmla="*/ 2147483646 h 58"/>
                <a:gd name="T12" fmla="*/ 2147483646 w 48"/>
                <a:gd name="T13" fmla="*/ 0 h 58"/>
                <a:gd name="T14" fmla="*/ 2147483646 w 48"/>
                <a:gd name="T15" fmla="*/ 0 h 58"/>
                <a:gd name="T16" fmla="*/ 2147483646 w 48"/>
                <a:gd name="T17" fmla="*/ 2147483646 h 58"/>
                <a:gd name="T18" fmla="*/ 2147483646 w 48"/>
                <a:gd name="T19" fmla="*/ 2147483646 h 58"/>
                <a:gd name="T20" fmla="*/ 2147483646 w 48"/>
                <a:gd name="T21" fmla="*/ 2147483646 h 58"/>
                <a:gd name="T22" fmla="*/ 2147483646 w 48"/>
                <a:gd name="T23" fmla="*/ 2147483646 h 58"/>
                <a:gd name="T24" fmla="*/ 2147483646 w 48"/>
                <a:gd name="T25" fmla="*/ 2147483646 h 58"/>
                <a:gd name="T26" fmla="*/ 2147483646 w 48"/>
                <a:gd name="T27" fmla="*/ 2147483646 h 58"/>
                <a:gd name="T28" fmla="*/ 2147483646 w 48"/>
                <a:gd name="T29" fmla="*/ 2147483646 h 58"/>
                <a:gd name="T30" fmla="*/ 2147483646 w 48"/>
                <a:gd name="T31" fmla="*/ 2147483646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" h="58">
                  <a:moveTo>
                    <a:pt x="48" y="31"/>
                  </a:moveTo>
                  <a:cubicBezTo>
                    <a:pt x="48" y="47"/>
                    <a:pt x="26" y="57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8"/>
                    <a:pt x="23" y="58"/>
                    <a:pt x="23" y="58"/>
                  </a:cubicBezTo>
                  <a:cubicBezTo>
                    <a:pt x="22" y="57"/>
                    <a:pt x="0" y="47"/>
                    <a:pt x="0" y="3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lnTo>
                    <a:pt x="48" y="31"/>
                  </a:lnTo>
                  <a:close/>
                  <a:moveTo>
                    <a:pt x="41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6" y="49"/>
                    <a:pt x="29" y="47"/>
                    <a:pt x="32" y="45"/>
                  </a:cubicBezTo>
                  <a:cubicBezTo>
                    <a:pt x="36" y="42"/>
                    <a:pt x="41" y="37"/>
                    <a:pt x="41" y="31"/>
                  </a:cubicBezTo>
                  <a:lnTo>
                    <a:pt x="41" y="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4" name="Freeform 109"/>
            <p:cNvSpPr>
              <a:spLocks noEditPoints="1"/>
            </p:cNvSpPr>
            <p:nvPr/>
          </p:nvSpPr>
          <p:spPr bwMode="auto">
            <a:xfrm>
              <a:off x="15083739" y="6158033"/>
              <a:ext cx="377545" cy="321042"/>
            </a:xfrm>
            <a:custGeom>
              <a:avLst/>
              <a:gdLst>
                <a:gd name="T0" fmla="*/ 2147483646 w 68"/>
                <a:gd name="T1" fmla="*/ 2147483646 h 58"/>
                <a:gd name="T2" fmla="*/ 2147483646 w 68"/>
                <a:gd name="T3" fmla="*/ 2147483646 h 58"/>
                <a:gd name="T4" fmla="*/ 2147483646 w 68"/>
                <a:gd name="T5" fmla="*/ 2147483646 h 58"/>
                <a:gd name="T6" fmla="*/ 0 w 68"/>
                <a:gd name="T7" fmla="*/ 2147483646 h 58"/>
                <a:gd name="T8" fmla="*/ 0 w 68"/>
                <a:gd name="T9" fmla="*/ 2147483646 h 58"/>
                <a:gd name="T10" fmla="*/ 2147483646 w 68"/>
                <a:gd name="T11" fmla="*/ 2147483646 h 58"/>
                <a:gd name="T12" fmla="*/ 2147483646 w 68"/>
                <a:gd name="T13" fmla="*/ 2147483646 h 58"/>
                <a:gd name="T14" fmla="*/ 2147483646 w 68"/>
                <a:gd name="T15" fmla="*/ 2147483646 h 58"/>
                <a:gd name="T16" fmla="*/ 2147483646 w 68"/>
                <a:gd name="T17" fmla="*/ 2147483646 h 58"/>
                <a:gd name="T18" fmla="*/ 2147483646 w 68"/>
                <a:gd name="T19" fmla="*/ 2147483646 h 58"/>
                <a:gd name="T20" fmla="*/ 2147483646 w 68"/>
                <a:gd name="T21" fmla="*/ 2147483646 h 58"/>
                <a:gd name="T22" fmla="*/ 2147483646 w 68"/>
                <a:gd name="T23" fmla="*/ 2147483646 h 58"/>
                <a:gd name="T24" fmla="*/ 2147483646 w 68"/>
                <a:gd name="T25" fmla="*/ 2147483646 h 58"/>
                <a:gd name="T26" fmla="*/ 2147483646 w 68"/>
                <a:gd name="T27" fmla="*/ 2147483646 h 58"/>
                <a:gd name="T28" fmla="*/ 2147483646 w 68"/>
                <a:gd name="T29" fmla="*/ 2147483646 h 58"/>
                <a:gd name="T30" fmla="*/ 2147483646 w 68"/>
                <a:gd name="T31" fmla="*/ 2147483646 h 58"/>
                <a:gd name="T32" fmla="*/ 2147483646 w 68"/>
                <a:gd name="T33" fmla="*/ 2147483646 h 58"/>
                <a:gd name="T34" fmla="*/ 2147483646 w 68"/>
                <a:gd name="T35" fmla="*/ 2147483646 h 58"/>
                <a:gd name="T36" fmla="*/ 2147483646 w 68"/>
                <a:gd name="T37" fmla="*/ 2147483646 h 58"/>
                <a:gd name="T38" fmla="*/ 2147483646 w 68"/>
                <a:gd name="T39" fmla="*/ 2147483646 h 58"/>
                <a:gd name="T40" fmla="*/ 2147483646 w 68"/>
                <a:gd name="T41" fmla="*/ 2147483646 h 58"/>
                <a:gd name="T42" fmla="*/ 2147483646 w 68"/>
                <a:gd name="T43" fmla="*/ 2147483646 h 58"/>
                <a:gd name="T44" fmla="*/ 2147483646 w 68"/>
                <a:gd name="T45" fmla="*/ 2147483646 h 58"/>
                <a:gd name="T46" fmla="*/ 2147483646 w 68"/>
                <a:gd name="T47" fmla="*/ 2147483646 h 58"/>
                <a:gd name="T48" fmla="*/ 2147483646 w 68"/>
                <a:gd name="T49" fmla="*/ 2147483646 h 58"/>
                <a:gd name="T50" fmla="*/ 2147483646 w 68"/>
                <a:gd name="T51" fmla="*/ 2147483646 h 58"/>
                <a:gd name="T52" fmla="*/ 2147483646 w 68"/>
                <a:gd name="T53" fmla="*/ 2147483646 h 58"/>
                <a:gd name="T54" fmla="*/ 2147483646 w 68"/>
                <a:gd name="T55" fmla="*/ 2147483646 h 58"/>
                <a:gd name="T56" fmla="*/ 2147483646 w 68"/>
                <a:gd name="T57" fmla="*/ 2147483646 h 58"/>
                <a:gd name="T58" fmla="*/ 2147483646 w 68"/>
                <a:gd name="T59" fmla="*/ 2147483646 h 58"/>
                <a:gd name="T60" fmla="*/ 2147483646 w 68"/>
                <a:gd name="T61" fmla="*/ 2147483646 h 58"/>
                <a:gd name="T62" fmla="*/ 2147483646 w 68"/>
                <a:gd name="T63" fmla="*/ 2147483646 h 58"/>
                <a:gd name="T64" fmla="*/ 2147483646 w 68"/>
                <a:gd name="T65" fmla="*/ 2147483646 h 58"/>
                <a:gd name="T66" fmla="*/ 2147483646 w 68"/>
                <a:gd name="T67" fmla="*/ 2147483646 h 58"/>
                <a:gd name="T68" fmla="*/ 2147483646 w 68"/>
                <a:gd name="T69" fmla="*/ 2147483646 h 58"/>
                <a:gd name="T70" fmla="*/ 2147483646 w 68"/>
                <a:gd name="T71" fmla="*/ 2147483646 h 58"/>
                <a:gd name="T72" fmla="*/ 2147483646 w 68"/>
                <a:gd name="T73" fmla="*/ 2147483646 h 58"/>
                <a:gd name="T74" fmla="*/ 2147483646 w 68"/>
                <a:gd name="T75" fmla="*/ 2147483646 h 58"/>
                <a:gd name="T76" fmla="*/ 2147483646 w 68"/>
                <a:gd name="T77" fmla="*/ 2147483646 h 58"/>
                <a:gd name="T78" fmla="*/ 2147483646 w 68"/>
                <a:gd name="T79" fmla="*/ 2147483646 h 58"/>
                <a:gd name="T80" fmla="*/ 2147483646 w 68"/>
                <a:gd name="T81" fmla="*/ 2147483646 h 58"/>
                <a:gd name="T82" fmla="*/ 2147483646 w 68"/>
                <a:gd name="T83" fmla="*/ 0 h 58"/>
                <a:gd name="T84" fmla="*/ 2147483646 w 68"/>
                <a:gd name="T85" fmla="*/ 0 h 58"/>
                <a:gd name="T86" fmla="*/ 2147483646 w 68"/>
                <a:gd name="T87" fmla="*/ 2147483646 h 58"/>
                <a:gd name="T88" fmla="*/ 2147483646 w 68"/>
                <a:gd name="T89" fmla="*/ 2147483646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" h="58">
                  <a:moveTo>
                    <a:pt x="10" y="57"/>
                  </a:moveTo>
                  <a:cubicBezTo>
                    <a:pt x="10" y="57"/>
                    <a:pt x="10" y="58"/>
                    <a:pt x="9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1" y="48"/>
                    <a:pt x="2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48"/>
                    <a:pt x="10" y="49"/>
                    <a:pt x="10" y="49"/>
                  </a:cubicBezTo>
                  <a:lnTo>
                    <a:pt x="10" y="57"/>
                  </a:lnTo>
                  <a:close/>
                  <a:moveTo>
                    <a:pt x="25" y="57"/>
                  </a:moveTo>
                  <a:cubicBezTo>
                    <a:pt x="25" y="57"/>
                    <a:pt x="24" y="58"/>
                    <a:pt x="24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5" y="57"/>
                    <a:pt x="15" y="57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6" y="43"/>
                    <a:pt x="16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5" y="44"/>
                    <a:pt x="25" y="44"/>
                  </a:cubicBezTo>
                  <a:lnTo>
                    <a:pt x="25" y="57"/>
                  </a:lnTo>
                  <a:close/>
                  <a:moveTo>
                    <a:pt x="39" y="57"/>
                  </a:moveTo>
                  <a:cubicBezTo>
                    <a:pt x="39" y="57"/>
                    <a:pt x="39" y="58"/>
                    <a:pt x="38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0" y="58"/>
                    <a:pt x="30" y="57"/>
                    <a:pt x="30" y="5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4"/>
                    <a:pt x="30" y="34"/>
                    <a:pt x="31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4"/>
                    <a:pt x="39" y="35"/>
                  </a:cubicBezTo>
                  <a:lnTo>
                    <a:pt x="39" y="57"/>
                  </a:lnTo>
                  <a:close/>
                  <a:moveTo>
                    <a:pt x="54" y="57"/>
                  </a:moveTo>
                  <a:cubicBezTo>
                    <a:pt x="54" y="57"/>
                    <a:pt x="53" y="58"/>
                    <a:pt x="53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4" y="57"/>
                    <a:pt x="44" y="57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5" y="19"/>
                    <a:pt x="45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4" y="20"/>
                    <a:pt x="54" y="20"/>
                  </a:cubicBezTo>
                  <a:lnTo>
                    <a:pt x="54" y="57"/>
                  </a:lnTo>
                  <a:close/>
                  <a:moveTo>
                    <a:pt x="68" y="57"/>
                  </a:moveTo>
                  <a:cubicBezTo>
                    <a:pt x="68" y="57"/>
                    <a:pt x="68" y="58"/>
                    <a:pt x="67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9" y="57"/>
                    <a:pt x="59" y="57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0"/>
                    <a:pt x="59" y="0"/>
                    <a:pt x="6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8" y="0"/>
                    <a:pt x="68" y="1"/>
                  </a:cubicBezTo>
                  <a:lnTo>
                    <a:pt x="68" y="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5" name="Freeform 110"/>
            <p:cNvSpPr>
              <a:spLocks noEditPoints="1"/>
            </p:cNvSpPr>
            <p:nvPr/>
          </p:nvSpPr>
          <p:spPr bwMode="auto">
            <a:xfrm>
              <a:off x="15885057" y="6181149"/>
              <a:ext cx="321042" cy="297926"/>
            </a:xfrm>
            <a:custGeom>
              <a:avLst/>
              <a:gdLst>
                <a:gd name="T0" fmla="*/ 2147483646 w 58"/>
                <a:gd name="T1" fmla="*/ 2147483646 h 54"/>
                <a:gd name="T2" fmla="*/ 0 w 58"/>
                <a:gd name="T3" fmla="*/ 2147483646 h 54"/>
                <a:gd name="T4" fmla="*/ 0 w 58"/>
                <a:gd name="T5" fmla="*/ 2147483646 h 54"/>
                <a:gd name="T6" fmla="*/ 2147483646 w 58"/>
                <a:gd name="T7" fmla="*/ 2147483646 h 54"/>
                <a:gd name="T8" fmla="*/ 2147483646 w 58"/>
                <a:gd name="T9" fmla="*/ 2147483646 h 54"/>
                <a:gd name="T10" fmla="*/ 2147483646 w 58"/>
                <a:gd name="T11" fmla="*/ 2147483646 h 54"/>
                <a:gd name="T12" fmla="*/ 0 w 58"/>
                <a:gd name="T13" fmla="*/ 2147483646 h 54"/>
                <a:gd name="T14" fmla="*/ 0 w 58"/>
                <a:gd name="T15" fmla="*/ 2147483646 h 54"/>
                <a:gd name="T16" fmla="*/ 2147483646 w 58"/>
                <a:gd name="T17" fmla="*/ 2147483646 h 54"/>
                <a:gd name="T18" fmla="*/ 2147483646 w 58"/>
                <a:gd name="T19" fmla="*/ 2147483646 h 54"/>
                <a:gd name="T20" fmla="*/ 2147483646 w 58"/>
                <a:gd name="T21" fmla="*/ 2147483646 h 54"/>
                <a:gd name="T22" fmla="*/ 0 w 58"/>
                <a:gd name="T23" fmla="*/ 2147483646 h 54"/>
                <a:gd name="T24" fmla="*/ 0 w 58"/>
                <a:gd name="T25" fmla="*/ 2147483646 h 54"/>
                <a:gd name="T26" fmla="*/ 2147483646 w 58"/>
                <a:gd name="T27" fmla="*/ 2147483646 h 54"/>
                <a:gd name="T28" fmla="*/ 2147483646 w 58"/>
                <a:gd name="T29" fmla="*/ 2147483646 h 54"/>
                <a:gd name="T30" fmla="*/ 2147483646 w 58"/>
                <a:gd name="T31" fmla="*/ 2147483646 h 54"/>
                <a:gd name="T32" fmla="*/ 2147483646 w 58"/>
                <a:gd name="T33" fmla="*/ 2147483646 h 54"/>
                <a:gd name="T34" fmla="*/ 2147483646 w 58"/>
                <a:gd name="T35" fmla="*/ 2147483646 h 54"/>
                <a:gd name="T36" fmla="*/ 2147483646 w 58"/>
                <a:gd name="T37" fmla="*/ 2147483646 h 54"/>
                <a:gd name="T38" fmla="*/ 2147483646 w 58"/>
                <a:gd name="T39" fmla="*/ 2147483646 h 54"/>
                <a:gd name="T40" fmla="*/ 2147483646 w 58"/>
                <a:gd name="T41" fmla="*/ 2147483646 h 54"/>
                <a:gd name="T42" fmla="*/ 2147483646 w 58"/>
                <a:gd name="T43" fmla="*/ 0 h 54"/>
                <a:gd name="T44" fmla="*/ 2147483646 w 58"/>
                <a:gd name="T45" fmla="*/ 0 h 54"/>
                <a:gd name="T46" fmla="*/ 2147483646 w 58"/>
                <a:gd name="T47" fmla="*/ 2147483646 h 54"/>
                <a:gd name="T48" fmla="*/ 2147483646 w 58"/>
                <a:gd name="T49" fmla="*/ 2147483646 h 54"/>
                <a:gd name="T50" fmla="*/ 2147483646 w 58"/>
                <a:gd name="T51" fmla="*/ 2147483646 h 54"/>
                <a:gd name="T52" fmla="*/ 2147483646 w 58"/>
                <a:gd name="T53" fmla="*/ 2147483646 h 54"/>
                <a:gd name="T54" fmla="*/ 2147483646 w 58"/>
                <a:gd name="T55" fmla="*/ 2147483646 h 54"/>
                <a:gd name="T56" fmla="*/ 2147483646 w 58"/>
                <a:gd name="T57" fmla="*/ 2147483646 h 54"/>
                <a:gd name="T58" fmla="*/ 2147483646 w 58"/>
                <a:gd name="T59" fmla="*/ 2147483646 h 54"/>
                <a:gd name="T60" fmla="*/ 2147483646 w 58"/>
                <a:gd name="T61" fmla="*/ 2147483646 h 54"/>
                <a:gd name="T62" fmla="*/ 2147483646 w 58"/>
                <a:gd name="T63" fmla="*/ 2147483646 h 54"/>
                <a:gd name="T64" fmla="*/ 2147483646 w 58"/>
                <a:gd name="T65" fmla="*/ 2147483646 h 54"/>
                <a:gd name="T66" fmla="*/ 2147483646 w 58"/>
                <a:gd name="T67" fmla="*/ 2147483646 h 54"/>
                <a:gd name="T68" fmla="*/ 2147483646 w 58"/>
                <a:gd name="T69" fmla="*/ 2147483646 h 54"/>
                <a:gd name="T70" fmla="*/ 2147483646 w 58"/>
                <a:gd name="T71" fmla="*/ 2147483646 h 54"/>
                <a:gd name="T72" fmla="*/ 2147483646 w 58"/>
                <a:gd name="T73" fmla="*/ 2147483646 h 54"/>
                <a:gd name="T74" fmla="*/ 2147483646 w 58"/>
                <a:gd name="T75" fmla="*/ 2147483646 h 54"/>
                <a:gd name="T76" fmla="*/ 2147483646 w 58"/>
                <a:gd name="T77" fmla="*/ 2147483646 h 54"/>
                <a:gd name="T78" fmla="*/ 2147483646 w 58"/>
                <a:gd name="T79" fmla="*/ 2147483646 h 54"/>
                <a:gd name="T80" fmla="*/ 2147483646 w 58"/>
                <a:gd name="T81" fmla="*/ 2147483646 h 54"/>
                <a:gd name="T82" fmla="*/ 2147483646 w 58"/>
                <a:gd name="T83" fmla="*/ 2147483646 h 54"/>
                <a:gd name="T84" fmla="*/ 2147483646 w 58"/>
                <a:gd name="T85" fmla="*/ 2147483646 h 54"/>
                <a:gd name="T86" fmla="*/ 2147483646 w 58"/>
                <a:gd name="T87" fmla="*/ 2147483646 h 54"/>
                <a:gd name="T88" fmla="*/ 2147483646 w 58"/>
                <a:gd name="T89" fmla="*/ 2147483646 h 54"/>
                <a:gd name="T90" fmla="*/ 2147483646 w 58"/>
                <a:gd name="T91" fmla="*/ 2147483646 h 54"/>
                <a:gd name="T92" fmla="*/ 2147483646 w 58"/>
                <a:gd name="T93" fmla="*/ 2147483646 h 54"/>
                <a:gd name="T94" fmla="*/ 2147483646 w 58"/>
                <a:gd name="T95" fmla="*/ 2147483646 h 54"/>
                <a:gd name="T96" fmla="*/ 2147483646 w 58"/>
                <a:gd name="T97" fmla="*/ 2147483646 h 54"/>
                <a:gd name="T98" fmla="*/ 2147483646 w 58"/>
                <a:gd name="T99" fmla="*/ 2147483646 h 54"/>
                <a:gd name="T100" fmla="*/ 2147483646 w 58"/>
                <a:gd name="T101" fmla="*/ 2147483646 h 54"/>
                <a:gd name="T102" fmla="*/ 2147483646 w 58"/>
                <a:gd name="T103" fmla="*/ 2147483646 h 54"/>
                <a:gd name="T104" fmla="*/ 2147483646 w 58"/>
                <a:gd name="T105" fmla="*/ 2147483646 h 54"/>
                <a:gd name="T106" fmla="*/ 2147483646 w 58"/>
                <a:gd name="T107" fmla="*/ 2147483646 h 54"/>
                <a:gd name="T108" fmla="*/ 2147483646 w 58"/>
                <a:gd name="T109" fmla="*/ 2147483646 h 54"/>
                <a:gd name="T110" fmla="*/ 2147483646 w 58"/>
                <a:gd name="T111" fmla="*/ 2147483646 h 54"/>
                <a:gd name="T112" fmla="*/ 2147483646 w 58"/>
                <a:gd name="T113" fmla="*/ 2147483646 h 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8" h="54">
                  <a:moveTo>
                    <a:pt x="8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8" y="10"/>
                  </a:lnTo>
                  <a:close/>
                  <a:moveTo>
                    <a:pt x="33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3" y="25"/>
                    <a:pt x="33" y="25"/>
                    <a:pt x="33" y="25"/>
                  </a:cubicBezTo>
                  <a:lnTo>
                    <a:pt x="33" y="30"/>
                  </a:lnTo>
                  <a:close/>
                  <a:moveTo>
                    <a:pt x="13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3" y="44"/>
                    <a:pt x="13" y="44"/>
                    <a:pt x="13" y="44"/>
                  </a:cubicBezTo>
                  <a:lnTo>
                    <a:pt x="13" y="49"/>
                  </a:lnTo>
                  <a:close/>
                  <a:moveTo>
                    <a:pt x="24" y="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5"/>
                    <a:pt x="2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9" y="14"/>
                    <a:pt x="9" y="1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11" y="0"/>
                    <a:pt x="1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2"/>
                    <a:pt x="24" y="3"/>
                  </a:cubicBezTo>
                  <a:close/>
                  <a:moveTo>
                    <a:pt x="29" y="42"/>
                  </a:moveTo>
                  <a:cubicBezTo>
                    <a:pt x="29" y="51"/>
                    <a:pt x="29" y="51"/>
                    <a:pt x="29" y="51"/>
                  </a:cubicBezTo>
                  <a:cubicBezTo>
                    <a:pt x="29" y="53"/>
                    <a:pt x="28" y="54"/>
                    <a:pt x="26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5" y="54"/>
                    <a:pt x="14" y="53"/>
                    <a:pt x="14" y="5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0"/>
                    <a:pt x="15" y="39"/>
                    <a:pt x="1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8" y="39"/>
                    <a:pt x="29" y="40"/>
                    <a:pt x="29" y="42"/>
                  </a:cubicBezTo>
                  <a:close/>
                  <a:moveTo>
                    <a:pt x="58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58" y="5"/>
                    <a:pt x="58" y="5"/>
                    <a:pt x="58" y="5"/>
                  </a:cubicBezTo>
                  <a:lnTo>
                    <a:pt x="58" y="10"/>
                  </a:lnTo>
                  <a:close/>
                  <a:moveTo>
                    <a:pt x="58" y="49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58" y="44"/>
                    <a:pt x="58" y="44"/>
                    <a:pt x="58" y="44"/>
                  </a:cubicBezTo>
                  <a:lnTo>
                    <a:pt x="58" y="49"/>
                  </a:lnTo>
                  <a:close/>
                  <a:moveTo>
                    <a:pt x="48" y="22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7" y="34"/>
                    <a:pt x="4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4"/>
                    <a:pt x="34" y="33"/>
                    <a:pt x="34" y="3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8" y="21"/>
                    <a:pt x="48" y="22"/>
                  </a:cubicBezTo>
                  <a:close/>
                  <a:moveTo>
                    <a:pt x="58" y="30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8" y="25"/>
                    <a:pt x="58" y="25"/>
                    <a:pt x="58" y="25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6" name="Freeform 111"/>
            <p:cNvSpPr>
              <a:spLocks noEditPoints="1"/>
            </p:cNvSpPr>
            <p:nvPr/>
          </p:nvSpPr>
          <p:spPr bwMode="auto">
            <a:xfrm>
              <a:off x="16683808" y="6168306"/>
              <a:ext cx="215740" cy="295359"/>
            </a:xfrm>
            <a:custGeom>
              <a:avLst/>
              <a:gdLst>
                <a:gd name="T0" fmla="*/ 2147483646 w 39"/>
                <a:gd name="T1" fmla="*/ 2147483646 h 53"/>
                <a:gd name="T2" fmla="*/ 2147483646 w 39"/>
                <a:gd name="T3" fmla="*/ 2147483646 h 53"/>
                <a:gd name="T4" fmla="*/ 0 w 39"/>
                <a:gd name="T5" fmla="*/ 2147483646 h 53"/>
                <a:gd name="T6" fmla="*/ 2147483646 w 39"/>
                <a:gd name="T7" fmla="*/ 2147483646 h 53"/>
                <a:gd name="T8" fmla="*/ 2147483646 w 39"/>
                <a:gd name="T9" fmla="*/ 2147483646 h 53"/>
                <a:gd name="T10" fmla="*/ 2147483646 w 39"/>
                <a:gd name="T11" fmla="*/ 0 h 53"/>
                <a:gd name="T12" fmla="*/ 2147483646 w 39"/>
                <a:gd name="T13" fmla="*/ 2147483646 h 53"/>
                <a:gd name="T14" fmla="*/ 2147483646 w 39"/>
                <a:gd name="T15" fmla="*/ 2147483646 h 53"/>
                <a:gd name="T16" fmla="*/ 2147483646 w 39"/>
                <a:gd name="T17" fmla="*/ 2147483646 h 53"/>
                <a:gd name="T18" fmla="*/ 2147483646 w 39"/>
                <a:gd name="T19" fmla="*/ 2147483646 h 53"/>
                <a:gd name="T20" fmla="*/ 2147483646 w 39"/>
                <a:gd name="T21" fmla="*/ 2147483646 h 53"/>
                <a:gd name="T22" fmla="*/ 2147483646 w 39"/>
                <a:gd name="T23" fmla="*/ 2147483646 h 53"/>
                <a:gd name="T24" fmla="*/ 2147483646 w 39"/>
                <a:gd name="T25" fmla="*/ 2147483646 h 53"/>
                <a:gd name="T26" fmla="*/ 2147483646 w 39"/>
                <a:gd name="T27" fmla="*/ 2147483646 h 53"/>
                <a:gd name="T28" fmla="*/ 2147483646 w 39"/>
                <a:gd name="T29" fmla="*/ 2147483646 h 53"/>
                <a:gd name="T30" fmla="*/ 0 w 39"/>
                <a:gd name="T31" fmla="*/ 2147483646 h 53"/>
                <a:gd name="T32" fmla="*/ 2147483646 w 39"/>
                <a:gd name="T33" fmla="*/ 2147483646 h 53"/>
                <a:gd name="T34" fmla="*/ 2147483646 w 39"/>
                <a:gd name="T35" fmla="*/ 2147483646 h 53"/>
                <a:gd name="T36" fmla="*/ 2147483646 w 39"/>
                <a:gd name="T37" fmla="*/ 2147483646 h 53"/>
                <a:gd name="T38" fmla="*/ 2147483646 w 39"/>
                <a:gd name="T39" fmla="*/ 2147483646 h 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" h="53">
                  <a:moveTo>
                    <a:pt x="37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1"/>
                    <a:pt x="0" y="19"/>
                  </a:cubicBezTo>
                  <a:cubicBezTo>
                    <a:pt x="0" y="19"/>
                    <a:pt x="1" y="18"/>
                    <a:pt x="1" y="18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1" y="0"/>
                    <a:pt x="22" y="1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39" y="21"/>
                    <a:pt x="38" y="22"/>
                    <a:pt x="37" y="22"/>
                  </a:cubicBezTo>
                  <a:close/>
                  <a:moveTo>
                    <a:pt x="39" y="36"/>
                  </a:moveTo>
                  <a:cubicBezTo>
                    <a:pt x="22" y="53"/>
                    <a:pt x="22" y="53"/>
                    <a:pt x="22" y="53"/>
                  </a:cubicBezTo>
                  <a:cubicBezTo>
                    <a:pt x="21" y="53"/>
                    <a:pt x="21" y="53"/>
                    <a:pt x="20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3"/>
                    <a:pt x="2" y="32"/>
                    <a:pt x="3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2"/>
                    <a:pt x="39" y="33"/>
                    <a:pt x="39" y="34"/>
                  </a:cubicBezTo>
                  <a:cubicBezTo>
                    <a:pt x="39" y="35"/>
                    <a:pt x="39" y="35"/>
                    <a:pt x="39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7" name="Freeform 112"/>
            <p:cNvSpPr>
              <a:spLocks noEditPoints="1"/>
            </p:cNvSpPr>
            <p:nvPr/>
          </p:nvSpPr>
          <p:spPr bwMode="auto">
            <a:xfrm>
              <a:off x="17487694" y="6129782"/>
              <a:ext cx="372408" cy="377543"/>
            </a:xfrm>
            <a:custGeom>
              <a:avLst/>
              <a:gdLst>
                <a:gd name="T0" fmla="*/ 2147483646 w 67"/>
                <a:gd name="T1" fmla="*/ 2147483646 h 68"/>
                <a:gd name="T2" fmla="*/ 2147483646 w 67"/>
                <a:gd name="T3" fmla="*/ 2147483646 h 68"/>
                <a:gd name="T4" fmla="*/ 2147483646 w 67"/>
                <a:gd name="T5" fmla="*/ 2147483646 h 68"/>
                <a:gd name="T6" fmla="*/ 2147483646 w 67"/>
                <a:gd name="T7" fmla="*/ 2147483646 h 68"/>
                <a:gd name="T8" fmla="*/ 0 w 67"/>
                <a:gd name="T9" fmla="*/ 2147483646 h 68"/>
                <a:gd name="T10" fmla="*/ 0 w 67"/>
                <a:gd name="T11" fmla="*/ 2147483646 h 68"/>
                <a:gd name="T12" fmla="*/ 2147483646 w 67"/>
                <a:gd name="T13" fmla="*/ 2147483646 h 68"/>
                <a:gd name="T14" fmla="*/ 2147483646 w 67"/>
                <a:gd name="T15" fmla="*/ 2147483646 h 68"/>
                <a:gd name="T16" fmla="*/ 2147483646 w 67"/>
                <a:gd name="T17" fmla="*/ 2147483646 h 68"/>
                <a:gd name="T18" fmla="*/ 2147483646 w 67"/>
                <a:gd name="T19" fmla="*/ 0 h 68"/>
                <a:gd name="T20" fmla="*/ 2147483646 w 67"/>
                <a:gd name="T21" fmla="*/ 0 h 68"/>
                <a:gd name="T22" fmla="*/ 2147483646 w 67"/>
                <a:gd name="T23" fmla="*/ 2147483646 h 68"/>
                <a:gd name="T24" fmla="*/ 2147483646 w 67"/>
                <a:gd name="T25" fmla="*/ 2147483646 h 68"/>
                <a:gd name="T26" fmla="*/ 2147483646 w 67"/>
                <a:gd name="T27" fmla="*/ 2147483646 h 68"/>
                <a:gd name="T28" fmla="*/ 2147483646 w 67"/>
                <a:gd name="T29" fmla="*/ 2147483646 h 68"/>
                <a:gd name="T30" fmla="*/ 2147483646 w 67"/>
                <a:gd name="T31" fmla="*/ 2147483646 h 68"/>
                <a:gd name="T32" fmla="*/ 2147483646 w 67"/>
                <a:gd name="T33" fmla="*/ 2147483646 h 68"/>
                <a:gd name="T34" fmla="*/ 2147483646 w 67"/>
                <a:gd name="T35" fmla="*/ 2147483646 h 68"/>
                <a:gd name="T36" fmla="*/ 2147483646 w 67"/>
                <a:gd name="T37" fmla="*/ 2147483646 h 68"/>
                <a:gd name="T38" fmla="*/ 2147483646 w 67"/>
                <a:gd name="T39" fmla="*/ 2147483646 h 68"/>
                <a:gd name="T40" fmla="*/ 2147483646 w 67"/>
                <a:gd name="T41" fmla="*/ 2147483646 h 68"/>
                <a:gd name="T42" fmla="*/ 2147483646 w 67"/>
                <a:gd name="T43" fmla="*/ 0 h 68"/>
                <a:gd name="T44" fmla="*/ 2147483646 w 67"/>
                <a:gd name="T45" fmla="*/ 0 h 68"/>
                <a:gd name="T46" fmla="*/ 2147483646 w 67"/>
                <a:gd name="T47" fmla="*/ 2147483646 h 68"/>
                <a:gd name="T48" fmla="*/ 2147483646 w 67"/>
                <a:gd name="T49" fmla="*/ 2147483646 h 68"/>
                <a:gd name="T50" fmla="*/ 2147483646 w 67"/>
                <a:gd name="T51" fmla="*/ 2147483646 h 68"/>
                <a:gd name="T52" fmla="*/ 2147483646 w 67"/>
                <a:gd name="T53" fmla="*/ 2147483646 h 68"/>
                <a:gd name="T54" fmla="*/ 2147483646 w 67"/>
                <a:gd name="T55" fmla="*/ 2147483646 h 68"/>
                <a:gd name="T56" fmla="*/ 2147483646 w 67"/>
                <a:gd name="T57" fmla="*/ 2147483646 h 68"/>
                <a:gd name="T58" fmla="*/ 2147483646 w 67"/>
                <a:gd name="T59" fmla="*/ 2147483646 h 68"/>
                <a:gd name="T60" fmla="*/ 2147483646 w 67"/>
                <a:gd name="T61" fmla="*/ 2147483646 h 68"/>
                <a:gd name="T62" fmla="*/ 2147483646 w 67"/>
                <a:gd name="T63" fmla="*/ 2147483646 h 68"/>
                <a:gd name="T64" fmla="*/ 2147483646 w 67"/>
                <a:gd name="T65" fmla="*/ 2147483646 h 68"/>
                <a:gd name="T66" fmla="*/ 2147483646 w 67"/>
                <a:gd name="T67" fmla="*/ 2147483646 h 68"/>
                <a:gd name="T68" fmla="*/ 2147483646 w 67"/>
                <a:gd name="T69" fmla="*/ 2147483646 h 68"/>
                <a:gd name="T70" fmla="*/ 2147483646 w 67"/>
                <a:gd name="T71" fmla="*/ 2147483646 h 68"/>
                <a:gd name="T72" fmla="*/ 2147483646 w 67"/>
                <a:gd name="T73" fmla="*/ 2147483646 h 68"/>
                <a:gd name="T74" fmla="*/ 2147483646 w 67"/>
                <a:gd name="T75" fmla="*/ 2147483646 h 68"/>
                <a:gd name="T76" fmla="*/ 2147483646 w 67"/>
                <a:gd name="T77" fmla="*/ 2147483646 h 68"/>
                <a:gd name="T78" fmla="*/ 2147483646 w 67"/>
                <a:gd name="T79" fmla="*/ 2147483646 h 68"/>
                <a:gd name="T80" fmla="*/ 2147483646 w 67"/>
                <a:gd name="T81" fmla="*/ 2147483646 h 68"/>
                <a:gd name="T82" fmla="*/ 2147483646 w 67"/>
                <a:gd name="T83" fmla="*/ 2147483646 h 68"/>
                <a:gd name="T84" fmla="*/ 2147483646 w 67"/>
                <a:gd name="T85" fmla="*/ 2147483646 h 68"/>
                <a:gd name="T86" fmla="*/ 2147483646 w 67"/>
                <a:gd name="T87" fmla="*/ 2147483646 h 68"/>
                <a:gd name="T88" fmla="*/ 2147483646 w 67"/>
                <a:gd name="T89" fmla="*/ 2147483646 h 68"/>
                <a:gd name="T90" fmla="*/ 2147483646 w 67"/>
                <a:gd name="T91" fmla="*/ 2147483646 h 68"/>
                <a:gd name="T92" fmla="*/ 2147483646 w 67"/>
                <a:gd name="T93" fmla="*/ 2147483646 h 68"/>
                <a:gd name="T94" fmla="*/ 2147483646 w 67"/>
                <a:gd name="T95" fmla="*/ 2147483646 h 68"/>
                <a:gd name="T96" fmla="*/ 2147483646 w 67"/>
                <a:gd name="T97" fmla="*/ 2147483646 h 68"/>
                <a:gd name="T98" fmla="*/ 2147483646 w 67"/>
                <a:gd name="T99" fmla="*/ 2147483646 h 68"/>
                <a:gd name="T100" fmla="*/ 2147483646 w 67"/>
                <a:gd name="T101" fmla="*/ 2147483646 h 68"/>
                <a:gd name="T102" fmla="*/ 2147483646 w 67"/>
                <a:gd name="T103" fmla="*/ 2147483646 h 6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" h="68">
                  <a:moveTo>
                    <a:pt x="26" y="55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68"/>
                    <a:pt x="14" y="68"/>
                    <a:pt x="13" y="68"/>
                  </a:cubicBezTo>
                  <a:cubicBezTo>
                    <a:pt x="13" y="68"/>
                    <a:pt x="13" y="68"/>
                    <a:pt x="12" y="6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0" y="53"/>
                    <a:pt x="1" y="53"/>
                    <a:pt x="1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7" y="54"/>
                    <a:pt x="27" y="54"/>
                  </a:cubicBezTo>
                  <a:cubicBezTo>
                    <a:pt x="27" y="55"/>
                    <a:pt x="27" y="55"/>
                    <a:pt x="26" y="55"/>
                  </a:cubicBezTo>
                  <a:close/>
                  <a:moveTo>
                    <a:pt x="67" y="8"/>
                  </a:moveTo>
                  <a:cubicBezTo>
                    <a:pt x="67" y="9"/>
                    <a:pt x="66" y="9"/>
                    <a:pt x="66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8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0"/>
                    <a:pt x="67" y="1"/>
                  </a:cubicBezTo>
                  <a:lnTo>
                    <a:pt x="67" y="8"/>
                  </a:lnTo>
                  <a:close/>
                  <a:moveTo>
                    <a:pt x="60" y="28"/>
                  </a:moveTo>
                  <a:cubicBezTo>
                    <a:pt x="60" y="28"/>
                    <a:pt x="59" y="29"/>
                    <a:pt x="58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19"/>
                    <a:pt x="60" y="20"/>
                    <a:pt x="60" y="20"/>
                  </a:cubicBezTo>
                  <a:lnTo>
                    <a:pt x="60" y="28"/>
                  </a:lnTo>
                  <a:close/>
                  <a:moveTo>
                    <a:pt x="52" y="47"/>
                  </a:moveTo>
                  <a:cubicBezTo>
                    <a:pt x="52" y="48"/>
                    <a:pt x="52" y="48"/>
                    <a:pt x="51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2" y="39"/>
                    <a:pt x="52" y="39"/>
                    <a:pt x="52" y="40"/>
                  </a:cubicBezTo>
                  <a:lnTo>
                    <a:pt x="52" y="47"/>
                  </a:lnTo>
                  <a:close/>
                  <a:moveTo>
                    <a:pt x="45" y="67"/>
                  </a:moveTo>
                  <a:cubicBezTo>
                    <a:pt x="45" y="67"/>
                    <a:pt x="44" y="68"/>
                    <a:pt x="44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3" y="68"/>
                    <a:pt x="33" y="67"/>
                    <a:pt x="33" y="6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8"/>
                    <a:pt x="3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4" y="58"/>
                    <a:pt x="45" y="59"/>
                    <a:pt x="45" y="59"/>
                  </a:cubicBezTo>
                  <a:lnTo>
                    <a:pt x="45" y="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8" name="Freeform 113"/>
            <p:cNvSpPr>
              <a:spLocks noEditPoints="1"/>
            </p:cNvSpPr>
            <p:nvPr/>
          </p:nvSpPr>
          <p:spPr bwMode="auto">
            <a:xfrm>
              <a:off x="18289013" y="6129782"/>
              <a:ext cx="305632" cy="377543"/>
            </a:xfrm>
            <a:custGeom>
              <a:avLst/>
              <a:gdLst>
                <a:gd name="T0" fmla="*/ 2147483646 w 55"/>
                <a:gd name="T1" fmla="*/ 2147483646 h 68"/>
                <a:gd name="T2" fmla="*/ 2147483646 w 55"/>
                <a:gd name="T3" fmla="*/ 2147483646 h 68"/>
                <a:gd name="T4" fmla="*/ 2147483646 w 55"/>
                <a:gd name="T5" fmla="*/ 2147483646 h 68"/>
                <a:gd name="T6" fmla="*/ 2147483646 w 55"/>
                <a:gd name="T7" fmla="*/ 2147483646 h 68"/>
                <a:gd name="T8" fmla="*/ 0 w 55"/>
                <a:gd name="T9" fmla="*/ 2147483646 h 68"/>
                <a:gd name="T10" fmla="*/ 0 w 55"/>
                <a:gd name="T11" fmla="*/ 2147483646 h 68"/>
                <a:gd name="T12" fmla="*/ 2147483646 w 55"/>
                <a:gd name="T13" fmla="*/ 2147483646 h 68"/>
                <a:gd name="T14" fmla="*/ 2147483646 w 55"/>
                <a:gd name="T15" fmla="*/ 2147483646 h 68"/>
                <a:gd name="T16" fmla="*/ 2147483646 w 55"/>
                <a:gd name="T17" fmla="*/ 2147483646 h 68"/>
                <a:gd name="T18" fmla="*/ 2147483646 w 55"/>
                <a:gd name="T19" fmla="*/ 0 h 68"/>
                <a:gd name="T20" fmla="*/ 2147483646 w 55"/>
                <a:gd name="T21" fmla="*/ 0 h 68"/>
                <a:gd name="T22" fmla="*/ 2147483646 w 55"/>
                <a:gd name="T23" fmla="*/ 2147483646 h 68"/>
                <a:gd name="T24" fmla="*/ 2147483646 w 55"/>
                <a:gd name="T25" fmla="*/ 2147483646 h 68"/>
                <a:gd name="T26" fmla="*/ 2147483646 w 55"/>
                <a:gd name="T27" fmla="*/ 2147483646 h 68"/>
                <a:gd name="T28" fmla="*/ 2147483646 w 55"/>
                <a:gd name="T29" fmla="*/ 2147483646 h 68"/>
                <a:gd name="T30" fmla="*/ 2147483646 w 55"/>
                <a:gd name="T31" fmla="*/ 2147483646 h 68"/>
                <a:gd name="T32" fmla="*/ 2147483646 w 55"/>
                <a:gd name="T33" fmla="*/ 2147483646 h 68"/>
                <a:gd name="T34" fmla="*/ 2147483646 w 55"/>
                <a:gd name="T35" fmla="*/ 2147483646 h 68"/>
                <a:gd name="T36" fmla="*/ 2147483646 w 55"/>
                <a:gd name="T37" fmla="*/ 2147483646 h 68"/>
                <a:gd name="T38" fmla="*/ 2147483646 w 55"/>
                <a:gd name="T39" fmla="*/ 2147483646 h 68"/>
                <a:gd name="T40" fmla="*/ 2147483646 w 55"/>
                <a:gd name="T41" fmla="*/ 2147483646 h 68"/>
                <a:gd name="T42" fmla="*/ 2147483646 w 55"/>
                <a:gd name="T43" fmla="*/ 2147483646 h 68"/>
                <a:gd name="T44" fmla="*/ 2147483646 w 55"/>
                <a:gd name="T45" fmla="*/ 2147483646 h 68"/>
                <a:gd name="T46" fmla="*/ 2147483646 w 55"/>
                <a:gd name="T47" fmla="*/ 2147483646 h 68"/>
                <a:gd name="T48" fmla="*/ 2147483646 w 55"/>
                <a:gd name="T49" fmla="*/ 2147483646 h 68"/>
                <a:gd name="T50" fmla="*/ 2147483646 w 55"/>
                <a:gd name="T51" fmla="*/ 2147483646 h 68"/>
                <a:gd name="T52" fmla="*/ 2147483646 w 55"/>
                <a:gd name="T53" fmla="*/ 2147483646 h 68"/>
                <a:gd name="T54" fmla="*/ 2147483646 w 55"/>
                <a:gd name="T55" fmla="*/ 2147483646 h 68"/>
                <a:gd name="T56" fmla="*/ 2147483646 w 55"/>
                <a:gd name="T57" fmla="*/ 2147483646 h 68"/>
                <a:gd name="T58" fmla="*/ 2147483646 w 55"/>
                <a:gd name="T59" fmla="*/ 2147483646 h 68"/>
                <a:gd name="T60" fmla="*/ 2147483646 w 55"/>
                <a:gd name="T61" fmla="*/ 2147483646 h 68"/>
                <a:gd name="T62" fmla="*/ 2147483646 w 55"/>
                <a:gd name="T63" fmla="*/ 2147483646 h 68"/>
                <a:gd name="T64" fmla="*/ 2147483646 w 55"/>
                <a:gd name="T65" fmla="*/ 2147483646 h 68"/>
                <a:gd name="T66" fmla="*/ 2147483646 w 55"/>
                <a:gd name="T67" fmla="*/ 2147483646 h 68"/>
                <a:gd name="T68" fmla="*/ 2147483646 w 55"/>
                <a:gd name="T69" fmla="*/ 2147483646 h 68"/>
                <a:gd name="T70" fmla="*/ 2147483646 w 55"/>
                <a:gd name="T71" fmla="*/ 2147483646 h 68"/>
                <a:gd name="T72" fmla="*/ 2147483646 w 55"/>
                <a:gd name="T73" fmla="*/ 2147483646 h 68"/>
                <a:gd name="T74" fmla="*/ 2147483646 w 55"/>
                <a:gd name="T75" fmla="*/ 2147483646 h 68"/>
                <a:gd name="T76" fmla="*/ 2147483646 w 55"/>
                <a:gd name="T77" fmla="*/ 2147483646 h 68"/>
                <a:gd name="T78" fmla="*/ 2147483646 w 55"/>
                <a:gd name="T79" fmla="*/ 2147483646 h 68"/>
                <a:gd name="T80" fmla="*/ 2147483646 w 55"/>
                <a:gd name="T81" fmla="*/ 2147483646 h 68"/>
                <a:gd name="T82" fmla="*/ 2147483646 w 55"/>
                <a:gd name="T83" fmla="*/ 0 h 68"/>
                <a:gd name="T84" fmla="*/ 2147483646 w 55"/>
                <a:gd name="T85" fmla="*/ 0 h 68"/>
                <a:gd name="T86" fmla="*/ 2147483646 w 55"/>
                <a:gd name="T87" fmla="*/ 2147483646 h 68"/>
                <a:gd name="T88" fmla="*/ 2147483646 w 55"/>
                <a:gd name="T89" fmla="*/ 2147483646 h 68"/>
                <a:gd name="T90" fmla="*/ 2147483646 w 55"/>
                <a:gd name="T91" fmla="*/ 2147483646 h 68"/>
                <a:gd name="T92" fmla="*/ 2147483646 w 55"/>
                <a:gd name="T93" fmla="*/ 2147483646 h 68"/>
                <a:gd name="T94" fmla="*/ 2147483646 w 55"/>
                <a:gd name="T95" fmla="*/ 2147483646 h 68"/>
                <a:gd name="T96" fmla="*/ 2147483646 w 55"/>
                <a:gd name="T97" fmla="*/ 2147483646 h 68"/>
                <a:gd name="T98" fmla="*/ 2147483646 w 55"/>
                <a:gd name="T99" fmla="*/ 2147483646 h 68"/>
                <a:gd name="T100" fmla="*/ 2147483646 w 55"/>
                <a:gd name="T101" fmla="*/ 2147483646 h 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5" h="68">
                  <a:moveTo>
                    <a:pt x="26" y="55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68"/>
                    <a:pt x="14" y="68"/>
                    <a:pt x="13" y="68"/>
                  </a:cubicBezTo>
                  <a:cubicBezTo>
                    <a:pt x="13" y="68"/>
                    <a:pt x="13" y="68"/>
                    <a:pt x="12" y="6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0" y="53"/>
                    <a:pt x="1" y="53"/>
                    <a:pt x="1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7" y="54"/>
                    <a:pt x="27" y="54"/>
                  </a:cubicBezTo>
                  <a:cubicBezTo>
                    <a:pt x="27" y="55"/>
                    <a:pt x="27" y="55"/>
                    <a:pt x="26" y="55"/>
                  </a:cubicBezTo>
                  <a:close/>
                  <a:moveTo>
                    <a:pt x="42" y="68"/>
                  </a:moveTo>
                  <a:cubicBezTo>
                    <a:pt x="40" y="68"/>
                    <a:pt x="39" y="67"/>
                    <a:pt x="38" y="67"/>
                  </a:cubicBezTo>
                  <a:cubicBezTo>
                    <a:pt x="37" y="67"/>
                    <a:pt x="37" y="67"/>
                    <a:pt x="36" y="67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9" y="63"/>
                    <a:pt x="39" y="63"/>
                  </a:cubicBezTo>
                  <a:cubicBezTo>
                    <a:pt x="40" y="63"/>
                    <a:pt x="41" y="63"/>
                    <a:pt x="42" y="63"/>
                  </a:cubicBezTo>
                  <a:cubicBezTo>
                    <a:pt x="46" y="63"/>
                    <a:pt x="49" y="59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7"/>
                    <a:pt x="46" y="57"/>
                    <a:pt x="44" y="57"/>
                  </a:cubicBezTo>
                  <a:cubicBezTo>
                    <a:pt x="38" y="57"/>
                    <a:pt x="35" y="53"/>
                    <a:pt x="35" y="48"/>
                  </a:cubicBezTo>
                  <a:cubicBezTo>
                    <a:pt x="35" y="43"/>
                    <a:pt x="39" y="39"/>
                    <a:pt x="44" y="39"/>
                  </a:cubicBezTo>
                  <a:cubicBezTo>
                    <a:pt x="50" y="39"/>
                    <a:pt x="55" y="43"/>
                    <a:pt x="55" y="52"/>
                  </a:cubicBezTo>
                  <a:cubicBezTo>
                    <a:pt x="55" y="59"/>
                    <a:pt x="51" y="68"/>
                    <a:pt x="42" y="68"/>
                  </a:cubicBezTo>
                  <a:close/>
                  <a:moveTo>
                    <a:pt x="54" y="29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1" y="8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4" y="25"/>
                    <a:pt x="54" y="25"/>
                    <a:pt x="54" y="25"/>
                  </a:cubicBezTo>
                  <a:lnTo>
                    <a:pt x="54" y="29"/>
                  </a:lnTo>
                  <a:close/>
                  <a:moveTo>
                    <a:pt x="44" y="43"/>
                  </a:moveTo>
                  <a:cubicBezTo>
                    <a:pt x="42" y="43"/>
                    <a:pt x="40" y="45"/>
                    <a:pt x="40" y="48"/>
                  </a:cubicBezTo>
                  <a:cubicBezTo>
                    <a:pt x="40" y="51"/>
                    <a:pt x="42" y="53"/>
                    <a:pt x="45" y="53"/>
                  </a:cubicBezTo>
                  <a:cubicBezTo>
                    <a:pt x="48" y="53"/>
                    <a:pt x="50" y="52"/>
                    <a:pt x="50" y="50"/>
                  </a:cubicBezTo>
                  <a:cubicBezTo>
                    <a:pt x="50" y="46"/>
                    <a:pt x="47" y="43"/>
                    <a:pt x="4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99" name="Freeform 114"/>
            <p:cNvSpPr>
              <a:spLocks noEditPoints="1"/>
            </p:cNvSpPr>
            <p:nvPr/>
          </p:nvSpPr>
          <p:spPr bwMode="auto">
            <a:xfrm>
              <a:off x="19082627" y="6181149"/>
              <a:ext cx="454593" cy="297926"/>
            </a:xfrm>
            <a:custGeom>
              <a:avLst/>
              <a:gdLst>
                <a:gd name="T0" fmla="*/ 2147483646 w 82"/>
                <a:gd name="T1" fmla="*/ 2147483646 h 54"/>
                <a:gd name="T2" fmla="*/ 2147483646 w 82"/>
                <a:gd name="T3" fmla="*/ 2147483646 h 54"/>
                <a:gd name="T4" fmla="*/ 2147483646 w 82"/>
                <a:gd name="T5" fmla="*/ 2147483646 h 54"/>
                <a:gd name="T6" fmla="*/ 2147483646 w 82"/>
                <a:gd name="T7" fmla="*/ 2147483646 h 54"/>
                <a:gd name="T8" fmla="*/ 2147483646 w 82"/>
                <a:gd name="T9" fmla="*/ 2147483646 h 54"/>
                <a:gd name="T10" fmla="*/ 2147483646 w 82"/>
                <a:gd name="T11" fmla="*/ 2147483646 h 54"/>
                <a:gd name="T12" fmla="*/ 0 w 82"/>
                <a:gd name="T13" fmla="*/ 2147483646 h 54"/>
                <a:gd name="T14" fmla="*/ 2147483646 w 82"/>
                <a:gd name="T15" fmla="*/ 2147483646 h 54"/>
                <a:gd name="T16" fmla="*/ 2147483646 w 82"/>
                <a:gd name="T17" fmla="*/ 2147483646 h 54"/>
                <a:gd name="T18" fmla="*/ 2147483646 w 82"/>
                <a:gd name="T19" fmla="*/ 2147483646 h 54"/>
                <a:gd name="T20" fmla="*/ 2147483646 w 82"/>
                <a:gd name="T21" fmla="*/ 2147483646 h 54"/>
                <a:gd name="T22" fmla="*/ 2147483646 w 82"/>
                <a:gd name="T23" fmla="*/ 2147483646 h 54"/>
                <a:gd name="T24" fmla="*/ 2147483646 w 82"/>
                <a:gd name="T25" fmla="*/ 2147483646 h 54"/>
                <a:gd name="T26" fmla="*/ 2147483646 w 82"/>
                <a:gd name="T27" fmla="*/ 2147483646 h 54"/>
                <a:gd name="T28" fmla="*/ 2147483646 w 82"/>
                <a:gd name="T29" fmla="*/ 2147483646 h 54"/>
                <a:gd name="T30" fmla="*/ 2147483646 w 82"/>
                <a:gd name="T31" fmla="*/ 2147483646 h 54"/>
                <a:gd name="T32" fmla="*/ 2147483646 w 82"/>
                <a:gd name="T33" fmla="*/ 2147483646 h 54"/>
                <a:gd name="T34" fmla="*/ 2147483646 w 82"/>
                <a:gd name="T35" fmla="*/ 2147483646 h 54"/>
                <a:gd name="T36" fmla="*/ 2147483646 w 82"/>
                <a:gd name="T37" fmla="*/ 2147483646 h 54"/>
                <a:gd name="T38" fmla="*/ 2147483646 w 82"/>
                <a:gd name="T39" fmla="*/ 2147483646 h 54"/>
                <a:gd name="T40" fmla="*/ 2147483646 w 82"/>
                <a:gd name="T41" fmla="*/ 2147483646 h 54"/>
                <a:gd name="T42" fmla="*/ 2147483646 w 82"/>
                <a:gd name="T43" fmla="*/ 2147483646 h 54"/>
                <a:gd name="T44" fmla="*/ 2147483646 w 82"/>
                <a:gd name="T45" fmla="*/ 0 h 54"/>
                <a:gd name="T46" fmla="*/ 2147483646 w 82"/>
                <a:gd name="T47" fmla="*/ 0 h 54"/>
                <a:gd name="T48" fmla="*/ 2147483646 w 82"/>
                <a:gd name="T49" fmla="*/ 2147483646 h 54"/>
                <a:gd name="T50" fmla="*/ 2147483646 w 82"/>
                <a:gd name="T51" fmla="*/ 2147483646 h 54"/>
                <a:gd name="T52" fmla="*/ 2147483646 w 82"/>
                <a:gd name="T53" fmla="*/ 2147483646 h 54"/>
                <a:gd name="T54" fmla="*/ 2147483646 w 82"/>
                <a:gd name="T55" fmla="*/ 2147483646 h 54"/>
                <a:gd name="T56" fmla="*/ 2147483646 w 82"/>
                <a:gd name="T57" fmla="*/ 2147483646 h 54"/>
                <a:gd name="T58" fmla="*/ 2147483646 w 82"/>
                <a:gd name="T59" fmla="*/ 2147483646 h 54"/>
                <a:gd name="T60" fmla="*/ 2147483646 w 82"/>
                <a:gd name="T61" fmla="*/ 2147483646 h 54"/>
                <a:gd name="T62" fmla="*/ 2147483646 w 82"/>
                <a:gd name="T63" fmla="*/ 2147483646 h 54"/>
                <a:gd name="T64" fmla="*/ 2147483646 w 82"/>
                <a:gd name="T65" fmla="*/ 2147483646 h 54"/>
                <a:gd name="T66" fmla="*/ 2147483646 w 82"/>
                <a:gd name="T67" fmla="*/ 2147483646 h 54"/>
                <a:gd name="T68" fmla="*/ 2147483646 w 82"/>
                <a:gd name="T69" fmla="*/ 2147483646 h 54"/>
                <a:gd name="T70" fmla="*/ 2147483646 w 82"/>
                <a:gd name="T71" fmla="*/ 2147483646 h 54"/>
                <a:gd name="T72" fmla="*/ 2147483646 w 82"/>
                <a:gd name="T73" fmla="*/ 2147483646 h 54"/>
                <a:gd name="T74" fmla="*/ 2147483646 w 82"/>
                <a:gd name="T75" fmla="*/ 2147483646 h 54"/>
                <a:gd name="T76" fmla="*/ 2147483646 w 82"/>
                <a:gd name="T77" fmla="*/ 2147483646 h 54"/>
                <a:gd name="T78" fmla="*/ 2147483646 w 82"/>
                <a:gd name="T79" fmla="*/ 2147483646 h 54"/>
                <a:gd name="T80" fmla="*/ 2147483646 w 82"/>
                <a:gd name="T81" fmla="*/ 2147483646 h 54"/>
                <a:gd name="T82" fmla="*/ 2147483646 w 82"/>
                <a:gd name="T83" fmla="*/ 2147483646 h 54"/>
                <a:gd name="T84" fmla="*/ 2147483646 w 82"/>
                <a:gd name="T85" fmla="*/ 2147483646 h 54"/>
                <a:gd name="T86" fmla="*/ 2147483646 w 82"/>
                <a:gd name="T87" fmla="*/ 2147483646 h 54"/>
                <a:gd name="T88" fmla="*/ 2147483646 w 82"/>
                <a:gd name="T89" fmla="*/ 2147483646 h 54"/>
                <a:gd name="T90" fmla="*/ 2147483646 w 82"/>
                <a:gd name="T91" fmla="*/ 2147483646 h 54"/>
                <a:gd name="T92" fmla="*/ 2147483646 w 82"/>
                <a:gd name="T93" fmla="*/ 2147483646 h 54"/>
                <a:gd name="T94" fmla="*/ 2147483646 w 82"/>
                <a:gd name="T95" fmla="*/ 2147483646 h 5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" h="54">
                  <a:moveTo>
                    <a:pt x="13" y="36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3"/>
                    <a:pt x="5" y="32"/>
                    <a:pt x="5" y="30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7"/>
                    <a:pt x="2" y="26"/>
                    <a:pt x="5" y="26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2"/>
                    <a:pt x="5" y="21"/>
                    <a:pt x="6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21" y="20"/>
                    <a:pt x="23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8" y="22"/>
                    <a:pt x="71" y="22"/>
                    <a:pt x="73" y="22"/>
                  </a:cubicBezTo>
                  <a:cubicBezTo>
                    <a:pt x="80" y="23"/>
                    <a:pt x="82" y="26"/>
                    <a:pt x="82" y="27"/>
                  </a:cubicBezTo>
                  <a:cubicBezTo>
                    <a:pt x="82" y="28"/>
                    <a:pt x="80" y="31"/>
                    <a:pt x="73" y="32"/>
                  </a:cubicBezTo>
                  <a:cubicBezTo>
                    <a:pt x="71" y="32"/>
                    <a:pt x="68" y="33"/>
                    <a:pt x="66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1" y="35"/>
                    <a:pt x="17" y="36"/>
                    <a:pt x="13" y="36"/>
                  </a:cubicBezTo>
                  <a:close/>
                  <a:moveTo>
                    <a:pt x="12" y="18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0"/>
                    <a:pt x="19" y="0"/>
                  </a:cubicBezTo>
                  <a:cubicBezTo>
                    <a:pt x="22" y="0"/>
                    <a:pt x="24" y="2"/>
                    <a:pt x="25" y="3"/>
                  </a:cubicBezTo>
                  <a:cubicBezTo>
                    <a:pt x="26" y="4"/>
                    <a:pt x="33" y="10"/>
                    <a:pt x="36" y="14"/>
                  </a:cubicBezTo>
                  <a:cubicBezTo>
                    <a:pt x="36" y="14"/>
                    <a:pt x="40" y="17"/>
                    <a:pt x="45" y="17"/>
                  </a:cubicBezTo>
                  <a:cubicBezTo>
                    <a:pt x="54" y="19"/>
                    <a:pt x="62" y="20"/>
                    <a:pt x="6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1" y="19"/>
                    <a:pt x="17" y="18"/>
                    <a:pt x="13" y="18"/>
                  </a:cubicBezTo>
                  <a:lnTo>
                    <a:pt x="12" y="18"/>
                  </a:lnTo>
                  <a:close/>
                  <a:moveTo>
                    <a:pt x="62" y="34"/>
                  </a:moveTo>
                  <a:cubicBezTo>
                    <a:pt x="62" y="34"/>
                    <a:pt x="54" y="35"/>
                    <a:pt x="45" y="37"/>
                  </a:cubicBezTo>
                  <a:cubicBezTo>
                    <a:pt x="40" y="37"/>
                    <a:pt x="36" y="40"/>
                    <a:pt x="36" y="40"/>
                  </a:cubicBezTo>
                  <a:cubicBezTo>
                    <a:pt x="33" y="44"/>
                    <a:pt x="26" y="50"/>
                    <a:pt x="25" y="51"/>
                  </a:cubicBezTo>
                  <a:cubicBezTo>
                    <a:pt x="24" y="53"/>
                    <a:pt x="22" y="54"/>
                    <a:pt x="19" y="54"/>
                  </a:cubicBezTo>
                  <a:cubicBezTo>
                    <a:pt x="19" y="54"/>
                    <a:pt x="17" y="54"/>
                    <a:pt x="16" y="54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7" y="36"/>
                    <a:pt x="21" y="35"/>
                    <a:pt x="23" y="34"/>
                  </a:cubicBezTo>
                  <a:lnTo>
                    <a:pt x="62" y="34"/>
                  </a:lnTo>
                  <a:close/>
                  <a:moveTo>
                    <a:pt x="68" y="27"/>
                  </a:moveTo>
                  <a:cubicBezTo>
                    <a:pt x="68" y="29"/>
                    <a:pt x="67" y="30"/>
                    <a:pt x="66" y="31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70" y="31"/>
                    <a:pt x="71" y="29"/>
                    <a:pt x="71" y="27"/>
                  </a:cubicBezTo>
                  <a:cubicBezTo>
                    <a:pt x="71" y="25"/>
                    <a:pt x="70" y="24"/>
                    <a:pt x="69" y="23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7" y="24"/>
                    <a:pt x="68" y="26"/>
                    <a:pt x="68" y="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0" name="Freeform 115"/>
            <p:cNvSpPr>
              <a:spLocks/>
            </p:cNvSpPr>
            <p:nvPr/>
          </p:nvSpPr>
          <p:spPr bwMode="auto">
            <a:xfrm>
              <a:off x="19881376" y="6158033"/>
              <a:ext cx="328746" cy="321042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0 w 59"/>
                <a:gd name="T7" fmla="*/ 2147483646 h 58"/>
                <a:gd name="T8" fmla="*/ 0 w 59"/>
                <a:gd name="T9" fmla="*/ 2147483646 h 58"/>
                <a:gd name="T10" fmla="*/ 2147483646 w 59"/>
                <a:gd name="T11" fmla="*/ 0 h 58"/>
                <a:gd name="T12" fmla="*/ 2147483646 w 59"/>
                <a:gd name="T13" fmla="*/ 0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58">
                  <a:moveTo>
                    <a:pt x="59" y="47"/>
                  </a:moveTo>
                  <a:cubicBezTo>
                    <a:pt x="59" y="53"/>
                    <a:pt x="54" y="58"/>
                    <a:pt x="48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4" y="0"/>
                    <a:pt x="59" y="4"/>
                    <a:pt x="59" y="10"/>
                  </a:cubicBezTo>
                  <a:lnTo>
                    <a:pt x="59" y="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1" name="Freeform 116"/>
            <p:cNvSpPr>
              <a:spLocks/>
            </p:cNvSpPr>
            <p:nvPr/>
          </p:nvSpPr>
          <p:spPr bwMode="auto">
            <a:xfrm>
              <a:off x="20682695" y="6134919"/>
              <a:ext cx="354429" cy="333883"/>
            </a:xfrm>
            <a:custGeom>
              <a:avLst/>
              <a:gdLst>
                <a:gd name="T0" fmla="*/ 2147483646 w 64"/>
                <a:gd name="T1" fmla="*/ 2147483646 h 60"/>
                <a:gd name="T2" fmla="*/ 2147483646 w 64"/>
                <a:gd name="T3" fmla="*/ 2147483646 h 60"/>
                <a:gd name="T4" fmla="*/ 2147483646 w 64"/>
                <a:gd name="T5" fmla="*/ 2147483646 h 60"/>
                <a:gd name="T6" fmla="*/ 2147483646 w 64"/>
                <a:gd name="T7" fmla="*/ 2147483646 h 60"/>
                <a:gd name="T8" fmla="*/ 2147483646 w 64"/>
                <a:gd name="T9" fmla="*/ 2147483646 h 60"/>
                <a:gd name="T10" fmla="*/ 2147483646 w 64"/>
                <a:gd name="T11" fmla="*/ 2147483646 h 60"/>
                <a:gd name="T12" fmla="*/ 2147483646 w 64"/>
                <a:gd name="T13" fmla="*/ 2147483646 h 60"/>
                <a:gd name="T14" fmla="*/ 2147483646 w 64"/>
                <a:gd name="T15" fmla="*/ 2147483646 h 60"/>
                <a:gd name="T16" fmla="*/ 2147483646 w 64"/>
                <a:gd name="T17" fmla="*/ 2147483646 h 60"/>
                <a:gd name="T18" fmla="*/ 2147483646 w 64"/>
                <a:gd name="T19" fmla="*/ 2147483646 h 60"/>
                <a:gd name="T20" fmla="*/ 2147483646 w 64"/>
                <a:gd name="T21" fmla="*/ 2147483646 h 60"/>
                <a:gd name="T22" fmla="*/ 2147483646 w 64"/>
                <a:gd name="T23" fmla="*/ 2147483646 h 60"/>
                <a:gd name="T24" fmla="*/ 2147483646 w 64"/>
                <a:gd name="T25" fmla="*/ 2147483646 h 60"/>
                <a:gd name="T26" fmla="*/ 0 w 64"/>
                <a:gd name="T27" fmla="*/ 2147483646 h 60"/>
                <a:gd name="T28" fmla="*/ 2147483646 w 64"/>
                <a:gd name="T29" fmla="*/ 2147483646 h 60"/>
                <a:gd name="T30" fmla="*/ 2147483646 w 64"/>
                <a:gd name="T31" fmla="*/ 2147483646 h 60"/>
                <a:gd name="T32" fmla="*/ 2147483646 w 64"/>
                <a:gd name="T33" fmla="*/ 2147483646 h 60"/>
                <a:gd name="T34" fmla="*/ 2147483646 w 64"/>
                <a:gd name="T35" fmla="*/ 0 h 60"/>
                <a:gd name="T36" fmla="*/ 2147483646 w 64"/>
                <a:gd name="T37" fmla="*/ 2147483646 h 60"/>
                <a:gd name="T38" fmla="*/ 2147483646 w 64"/>
                <a:gd name="T39" fmla="*/ 2147483646 h 60"/>
                <a:gd name="T40" fmla="*/ 2147483646 w 64"/>
                <a:gd name="T41" fmla="*/ 2147483646 h 60"/>
                <a:gd name="T42" fmla="*/ 2147483646 w 64"/>
                <a:gd name="T43" fmla="*/ 2147483646 h 60"/>
                <a:gd name="T44" fmla="*/ 2147483646 w 64"/>
                <a:gd name="T45" fmla="*/ 2147483646 h 6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4" h="60">
                  <a:moveTo>
                    <a:pt x="63" y="25"/>
                  </a:moveTo>
                  <a:cubicBezTo>
                    <a:pt x="49" y="39"/>
                    <a:pt x="49" y="39"/>
                    <a:pt x="49" y="3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0"/>
                    <a:pt x="14" y="60"/>
                    <a:pt x="13" y="60"/>
                  </a:cubicBezTo>
                  <a:cubicBezTo>
                    <a:pt x="12" y="60"/>
                    <a:pt x="12" y="59"/>
                    <a:pt x="12" y="58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2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2" y="22"/>
                    <a:pt x="64" y="22"/>
                    <a:pt x="64" y="23"/>
                  </a:cubicBezTo>
                  <a:cubicBezTo>
                    <a:pt x="64" y="24"/>
                    <a:pt x="63" y="25"/>
                    <a:pt x="63" y="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2" name="Freeform 117"/>
            <p:cNvSpPr>
              <a:spLocks noEditPoints="1"/>
            </p:cNvSpPr>
            <p:nvPr/>
          </p:nvSpPr>
          <p:spPr bwMode="auto">
            <a:xfrm>
              <a:off x="21476309" y="6134919"/>
              <a:ext cx="359566" cy="333883"/>
            </a:xfrm>
            <a:custGeom>
              <a:avLst/>
              <a:gdLst>
                <a:gd name="T0" fmla="*/ 2147483646 w 65"/>
                <a:gd name="T1" fmla="*/ 2147483646 h 60"/>
                <a:gd name="T2" fmla="*/ 2147483646 w 65"/>
                <a:gd name="T3" fmla="*/ 2147483646 h 60"/>
                <a:gd name="T4" fmla="*/ 2147483646 w 65"/>
                <a:gd name="T5" fmla="*/ 2147483646 h 60"/>
                <a:gd name="T6" fmla="*/ 2147483646 w 65"/>
                <a:gd name="T7" fmla="*/ 2147483646 h 60"/>
                <a:gd name="T8" fmla="*/ 2147483646 w 65"/>
                <a:gd name="T9" fmla="*/ 2147483646 h 60"/>
                <a:gd name="T10" fmla="*/ 2147483646 w 65"/>
                <a:gd name="T11" fmla="*/ 2147483646 h 60"/>
                <a:gd name="T12" fmla="*/ 2147483646 w 65"/>
                <a:gd name="T13" fmla="*/ 2147483646 h 60"/>
                <a:gd name="T14" fmla="*/ 2147483646 w 65"/>
                <a:gd name="T15" fmla="*/ 2147483646 h 60"/>
                <a:gd name="T16" fmla="*/ 2147483646 w 65"/>
                <a:gd name="T17" fmla="*/ 2147483646 h 60"/>
                <a:gd name="T18" fmla="*/ 2147483646 w 65"/>
                <a:gd name="T19" fmla="*/ 2147483646 h 60"/>
                <a:gd name="T20" fmla="*/ 2147483646 w 65"/>
                <a:gd name="T21" fmla="*/ 2147483646 h 60"/>
                <a:gd name="T22" fmla="*/ 2147483646 w 65"/>
                <a:gd name="T23" fmla="*/ 2147483646 h 60"/>
                <a:gd name="T24" fmla="*/ 2147483646 w 65"/>
                <a:gd name="T25" fmla="*/ 2147483646 h 60"/>
                <a:gd name="T26" fmla="*/ 2147483646 w 65"/>
                <a:gd name="T27" fmla="*/ 0 h 60"/>
                <a:gd name="T28" fmla="*/ 2147483646 w 65"/>
                <a:gd name="T29" fmla="*/ 2147483646 h 60"/>
                <a:gd name="T30" fmla="*/ 2147483646 w 65"/>
                <a:gd name="T31" fmla="*/ 2147483646 h 60"/>
                <a:gd name="T32" fmla="*/ 2147483646 w 65"/>
                <a:gd name="T33" fmla="*/ 2147483646 h 60"/>
                <a:gd name="T34" fmla="*/ 2147483646 w 65"/>
                <a:gd name="T35" fmla="*/ 2147483646 h 60"/>
                <a:gd name="T36" fmla="*/ 2147483646 w 65"/>
                <a:gd name="T37" fmla="*/ 2147483646 h 60"/>
                <a:gd name="T38" fmla="*/ 2147483646 w 65"/>
                <a:gd name="T39" fmla="*/ 2147483646 h 60"/>
                <a:gd name="T40" fmla="*/ 2147483646 w 65"/>
                <a:gd name="T41" fmla="*/ 2147483646 h 60"/>
                <a:gd name="T42" fmla="*/ 2147483646 w 65"/>
                <a:gd name="T43" fmla="*/ 2147483646 h 60"/>
                <a:gd name="T44" fmla="*/ 2147483646 w 65"/>
                <a:gd name="T45" fmla="*/ 2147483646 h 60"/>
                <a:gd name="T46" fmla="*/ 2147483646 w 65"/>
                <a:gd name="T47" fmla="*/ 2147483646 h 60"/>
                <a:gd name="T48" fmla="*/ 2147483646 w 65"/>
                <a:gd name="T49" fmla="*/ 2147483646 h 60"/>
                <a:gd name="T50" fmla="*/ 2147483646 w 65"/>
                <a:gd name="T51" fmla="*/ 2147483646 h 60"/>
                <a:gd name="T52" fmla="*/ 2147483646 w 65"/>
                <a:gd name="T53" fmla="*/ 2147483646 h 60"/>
                <a:gd name="T54" fmla="*/ 2147483646 w 65"/>
                <a:gd name="T55" fmla="*/ 2147483646 h 60"/>
                <a:gd name="T56" fmla="*/ 2147483646 w 65"/>
                <a:gd name="T57" fmla="*/ 2147483646 h 60"/>
                <a:gd name="T58" fmla="*/ 2147483646 w 65"/>
                <a:gd name="T59" fmla="*/ 2147483646 h 60"/>
                <a:gd name="T60" fmla="*/ 2147483646 w 65"/>
                <a:gd name="T61" fmla="*/ 2147483646 h 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5" h="60">
                  <a:moveTo>
                    <a:pt x="49" y="39"/>
                  </a:moveTo>
                  <a:cubicBezTo>
                    <a:pt x="52" y="57"/>
                    <a:pt x="52" y="57"/>
                    <a:pt x="52" y="57"/>
                  </a:cubicBezTo>
                  <a:cubicBezTo>
                    <a:pt x="53" y="59"/>
                    <a:pt x="52" y="60"/>
                    <a:pt x="51" y="60"/>
                  </a:cubicBezTo>
                  <a:cubicBezTo>
                    <a:pt x="50" y="60"/>
                    <a:pt x="50" y="60"/>
                    <a:pt x="49" y="6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3" y="60"/>
                    <a:pt x="12" y="59"/>
                    <a:pt x="12" y="57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3"/>
                    <a:pt x="1" y="22"/>
                    <a:pt x="3" y="2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4" y="22"/>
                    <a:pt x="65" y="23"/>
                    <a:pt x="63" y="25"/>
                  </a:cubicBezTo>
                  <a:lnTo>
                    <a:pt x="49" y="39"/>
                  </a:lnTo>
                  <a:close/>
                  <a:moveTo>
                    <a:pt x="56" y="26"/>
                  </a:moveTo>
                  <a:cubicBezTo>
                    <a:pt x="42" y="24"/>
                    <a:pt x="42" y="24"/>
                    <a:pt x="42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6" y="35"/>
                    <a:pt x="46" y="35"/>
                    <a:pt x="46" y="35"/>
                  </a:cubicBezTo>
                  <a:lnTo>
                    <a:pt x="56" y="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3" name="Freeform 118"/>
            <p:cNvSpPr>
              <a:spLocks/>
            </p:cNvSpPr>
            <p:nvPr/>
          </p:nvSpPr>
          <p:spPr bwMode="auto">
            <a:xfrm>
              <a:off x="22195441" y="6152896"/>
              <a:ext cx="218307" cy="326179"/>
            </a:xfrm>
            <a:custGeom>
              <a:avLst/>
              <a:gdLst>
                <a:gd name="T0" fmla="*/ 2147483646 w 39"/>
                <a:gd name="T1" fmla="*/ 2147483646 h 59"/>
                <a:gd name="T2" fmla="*/ 2147483646 w 39"/>
                <a:gd name="T3" fmla="*/ 2147483646 h 59"/>
                <a:gd name="T4" fmla="*/ 2147483646 w 39"/>
                <a:gd name="T5" fmla="*/ 2147483646 h 59"/>
                <a:gd name="T6" fmla="*/ 2147483646 w 39"/>
                <a:gd name="T7" fmla="*/ 2147483646 h 59"/>
                <a:gd name="T8" fmla="*/ 2147483646 w 39"/>
                <a:gd name="T9" fmla="*/ 2147483646 h 59"/>
                <a:gd name="T10" fmla="*/ 2147483646 w 39"/>
                <a:gd name="T11" fmla="*/ 2147483646 h 59"/>
                <a:gd name="T12" fmla="*/ 2147483646 w 39"/>
                <a:gd name="T13" fmla="*/ 2147483646 h 59"/>
                <a:gd name="T14" fmla="*/ 2147483646 w 39"/>
                <a:gd name="T15" fmla="*/ 2147483646 h 59"/>
                <a:gd name="T16" fmla="*/ 0 w 39"/>
                <a:gd name="T17" fmla="*/ 2147483646 h 59"/>
                <a:gd name="T18" fmla="*/ 0 w 39"/>
                <a:gd name="T19" fmla="*/ 2147483646 h 59"/>
                <a:gd name="T20" fmla="*/ 2147483646 w 39"/>
                <a:gd name="T21" fmla="*/ 2147483646 h 59"/>
                <a:gd name="T22" fmla="*/ 2147483646 w 39"/>
                <a:gd name="T23" fmla="*/ 2147483646 h 59"/>
                <a:gd name="T24" fmla="*/ 2147483646 w 39"/>
                <a:gd name="T25" fmla="*/ 2147483646 h 59"/>
                <a:gd name="T26" fmla="*/ 2147483646 w 39"/>
                <a:gd name="T27" fmla="*/ 2147483646 h 59"/>
                <a:gd name="T28" fmla="*/ 2147483646 w 39"/>
                <a:gd name="T29" fmla="*/ 2147483646 h 59"/>
                <a:gd name="T30" fmla="*/ 2147483646 w 39"/>
                <a:gd name="T31" fmla="*/ 2147483646 h 59"/>
                <a:gd name="T32" fmla="*/ 2147483646 w 39"/>
                <a:gd name="T33" fmla="*/ 2147483646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59">
                  <a:moveTo>
                    <a:pt x="39" y="2"/>
                  </a:move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8" y="5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8"/>
                    <a:pt x="9" y="59"/>
                    <a:pt x="8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0" y="58"/>
                    <a:pt x="0" y="5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0"/>
                    <a:pt x="39" y="0"/>
                    <a:pt x="39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4" name="Freeform 119"/>
            <p:cNvSpPr>
              <a:spLocks noEditPoints="1"/>
            </p:cNvSpPr>
            <p:nvPr/>
          </p:nvSpPr>
          <p:spPr bwMode="auto">
            <a:xfrm>
              <a:off x="8002858" y="6779569"/>
              <a:ext cx="377543" cy="323609"/>
            </a:xfrm>
            <a:custGeom>
              <a:avLst/>
              <a:gdLst>
                <a:gd name="T0" fmla="*/ 2147483646 w 68"/>
                <a:gd name="T1" fmla="*/ 2147483646 h 58"/>
                <a:gd name="T2" fmla="*/ 2147483646 w 68"/>
                <a:gd name="T3" fmla="*/ 2147483646 h 58"/>
                <a:gd name="T4" fmla="*/ 2147483646 w 68"/>
                <a:gd name="T5" fmla="*/ 2147483646 h 58"/>
                <a:gd name="T6" fmla="*/ 2147483646 w 68"/>
                <a:gd name="T7" fmla="*/ 2147483646 h 58"/>
                <a:gd name="T8" fmla="*/ 0 w 68"/>
                <a:gd name="T9" fmla="*/ 2147483646 h 58"/>
                <a:gd name="T10" fmla="*/ 0 w 68"/>
                <a:gd name="T11" fmla="*/ 2147483646 h 58"/>
                <a:gd name="T12" fmla="*/ 2147483646 w 68"/>
                <a:gd name="T13" fmla="*/ 2147483646 h 58"/>
                <a:gd name="T14" fmla="*/ 2147483646 w 68"/>
                <a:gd name="T15" fmla="*/ 2147483646 h 58"/>
                <a:gd name="T16" fmla="*/ 2147483646 w 68"/>
                <a:gd name="T17" fmla="*/ 2147483646 h 58"/>
                <a:gd name="T18" fmla="*/ 2147483646 w 68"/>
                <a:gd name="T19" fmla="*/ 2147483646 h 58"/>
                <a:gd name="T20" fmla="*/ 2147483646 w 68"/>
                <a:gd name="T21" fmla="*/ 2147483646 h 58"/>
                <a:gd name="T22" fmla="*/ 2147483646 w 68"/>
                <a:gd name="T23" fmla="*/ 2147483646 h 58"/>
                <a:gd name="T24" fmla="*/ 2147483646 w 68"/>
                <a:gd name="T25" fmla="*/ 0 h 58"/>
                <a:gd name="T26" fmla="*/ 2147483646 w 68"/>
                <a:gd name="T27" fmla="*/ 0 h 58"/>
                <a:gd name="T28" fmla="*/ 2147483646 w 68"/>
                <a:gd name="T29" fmla="*/ 2147483646 h 58"/>
                <a:gd name="T30" fmla="*/ 2147483646 w 68"/>
                <a:gd name="T31" fmla="*/ 2147483646 h 58"/>
                <a:gd name="T32" fmla="*/ 2147483646 w 68"/>
                <a:gd name="T33" fmla="*/ 2147483646 h 58"/>
                <a:gd name="T34" fmla="*/ 2147483646 w 68"/>
                <a:gd name="T35" fmla="*/ 2147483646 h 58"/>
                <a:gd name="T36" fmla="*/ 2147483646 w 68"/>
                <a:gd name="T37" fmla="*/ 2147483646 h 58"/>
                <a:gd name="T38" fmla="*/ 2147483646 w 68"/>
                <a:gd name="T39" fmla="*/ 2147483646 h 58"/>
                <a:gd name="T40" fmla="*/ 2147483646 w 68"/>
                <a:gd name="T41" fmla="*/ 2147483646 h 58"/>
                <a:gd name="T42" fmla="*/ 2147483646 w 68"/>
                <a:gd name="T43" fmla="*/ 2147483646 h 58"/>
                <a:gd name="T44" fmla="*/ 2147483646 w 68"/>
                <a:gd name="T45" fmla="*/ 2147483646 h 58"/>
                <a:gd name="T46" fmla="*/ 2147483646 w 68"/>
                <a:gd name="T47" fmla="*/ 2147483646 h 58"/>
                <a:gd name="T48" fmla="*/ 2147483646 w 68"/>
                <a:gd name="T49" fmla="*/ 2147483646 h 58"/>
                <a:gd name="T50" fmla="*/ 2147483646 w 68"/>
                <a:gd name="T51" fmla="*/ 2147483646 h 58"/>
                <a:gd name="T52" fmla="*/ 2147483646 w 68"/>
                <a:gd name="T53" fmla="*/ 2147483646 h 58"/>
                <a:gd name="T54" fmla="*/ 2147483646 w 68"/>
                <a:gd name="T55" fmla="*/ 2147483646 h 58"/>
                <a:gd name="T56" fmla="*/ 2147483646 w 68"/>
                <a:gd name="T57" fmla="*/ 2147483646 h 58"/>
                <a:gd name="T58" fmla="*/ 2147483646 w 68"/>
                <a:gd name="T59" fmla="*/ 2147483646 h 58"/>
                <a:gd name="T60" fmla="*/ 2147483646 w 68"/>
                <a:gd name="T61" fmla="*/ 2147483646 h 58"/>
                <a:gd name="T62" fmla="*/ 2147483646 w 68"/>
                <a:gd name="T63" fmla="*/ 2147483646 h 58"/>
                <a:gd name="T64" fmla="*/ 2147483646 w 68"/>
                <a:gd name="T65" fmla="*/ 2147483646 h 58"/>
                <a:gd name="T66" fmla="*/ 2147483646 w 68"/>
                <a:gd name="T67" fmla="*/ 2147483646 h 58"/>
                <a:gd name="T68" fmla="*/ 2147483646 w 68"/>
                <a:gd name="T69" fmla="*/ 2147483646 h 58"/>
                <a:gd name="T70" fmla="*/ 2147483646 w 68"/>
                <a:gd name="T71" fmla="*/ 2147483646 h 58"/>
                <a:gd name="T72" fmla="*/ 2147483646 w 68"/>
                <a:gd name="T73" fmla="*/ 2147483646 h 58"/>
                <a:gd name="T74" fmla="*/ 2147483646 w 68"/>
                <a:gd name="T75" fmla="*/ 2147483646 h 58"/>
                <a:gd name="T76" fmla="*/ 2147483646 w 68"/>
                <a:gd name="T77" fmla="*/ 2147483646 h 58"/>
                <a:gd name="T78" fmla="*/ 2147483646 w 68"/>
                <a:gd name="T79" fmla="*/ 2147483646 h 58"/>
                <a:gd name="T80" fmla="*/ 2147483646 w 68"/>
                <a:gd name="T81" fmla="*/ 2147483646 h 58"/>
                <a:gd name="T82" fmla="*/ 2147483646 w 68"/>
                <a:gd name="T83" fmla="*/ 2147483646 h 58"/>
                <a:gd name="T84" fmla="*/ 2147483646 w 68"/>
                <a:gd name="T85" fmla="*/ 2147483646 h 58"/>
                <a:gd name="T86" fmla="*/ 2147483646 w 68"/>
                <a:gd name="T87" fmla="*/ 2147483646 h 58"/>
                <a:gd name="T88" fmla="*/ 2147483646 w 68"/>
                <a:gd name="T89" fmla="*/ 2147483646 h 58"/>
                <a:gd name="T90" fmla="*/ 2147483646 w 68"/>
                <a:gd name="T91" fmla="*/ 2147483646 h 58"/>
                <a:gd name="T92" fmla="*/ 2147483646 w 68"/>
                <a:gd name="T93" fmla="*/ 2147483646 h 58"/>
                <a:gd name="T94" fmla="*/ 2147483646 w 68"/>
                <a:gd name="T95" fmla="*/ 2147483646 h 58"/>
                <a:gd name="T96" fmla="*/ 2147483646 w 68"/>
                <a:gd name="T97" fmla="*/ 2147483646 h 58"/>
                <a:gd name="T98" fmla="*/ 2147483646 w 68"/>
                <a:gd name="T99" fmla="*/ 2147483646 h 58"/>
                <a:gd name="T100" fmla="*/ 2147483646 w 68"/>
                <a:gd name="T101" fmla="*/ 2147483646 h 58"/>
                <a:gd name="T102" fmla="*/ 2147483646 w 68"/>
                <a:gd name="T103" fmla="*/ 2147483646 h 58"/>
                <a:gd name="T104" fmla="*/ 2147483646 w 68"/>
                <a:gd name="T105" fmla="*/ 2147483646 h 58"/>
                <a:gd name="T106" fmla="*/ 2147483646 w 68"/>
                <a:gd name="T107" fmla="*/ 2147483646 h 58"/>
                <a:gd name="T108" fmla="*/ 2147483646 w 68"/>
                <a:gd name="T109" fmla="*/ 2147483646 h 58"/>
                <a:gd name="T110" fmla="*/ 2147483646 w 68"/>
                <a:gd name="T111" fmla="*/ 2147483646 h 58"/>
                <a:gd name="T112" fmla="*/ 2147483646 w 68"/>
                <a:gd name="T113" fmla="*/ 2147483646 h 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8" h="58">
                  <a:moveTo>
                    <a:pt x="68" y="30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68" y="33"/>
                    <a:pt x="67" y="34"/>
                    <a:pt x="67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0" y="29"/>
                    <a:pt x="1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lose/>
                  <a:moveTo>
                    <a:pt x="16" y="23"/>
                  </a:moveTo>
                  <a:cubicBezTo>
                    <a:pt x="15" y="21"/>
                    <a:pt x="14" y="18"/>
                    <a:pt x="14" y="16"/>
                  </a:cubicBezTo>
                  <a:cubicBezTo>
                    <a:pt x="14" y="11"/>
                    <a:pt x="16" y="8"/>
                    <a:pt x="19" y="4"/>
                  </a:cubicBezTo>
                  <a:cubicBezTo>
                    <a:pt x="23" y="1"/>
                    <a:pt x="28" y="0"/>
                    <a:pt x="34" y="0"/>
                  </a:cubicBezTo>
                  <a:cubicBezTo>
                    <a:pt x="36" y="0"/>
                    <a:pt x="38" y="0"/>
                    <a:pt x="41" y="0"/>
                  </a:cubicBezTo>
                  <a:cubicBezTo>
                    <a:pt x="42" y="1"/>
                    <a:pt x="45" y="1"/>
                    <a:pt x="47" y="2"/>
                  </a:cubicBezTo>
                  <a:cubicBezTo>
                    <a:pt x="48" y="3"/>
                    <a:pt x="48" y="5"/>
                    <a:pt x="48" y="7"/>
                  </a:cubicBezTo>
                  <a:cubicBezTo>
                    <a:pt x="49" y="10"/>
                    <a:pt x="49" y="12"/>
                    <a:pt x="49" y="14"/>
                  </a:cubicBezTo>
                  <a:cubicBezTo>
                    <a:pt x="49" y="14"/>
                    <a:pt x="49" y="15"/>
                    <a:pt x="49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3" y="11"/>
                    <a:pt x="42" y="9"/>
                    <a:pt x="40" y="7"/>
                  </a:cubicBezTo>
                  <a:cubicBezTo>
                    <a:pt x="38" y="5"/>
                    <a:pt x="36" y="4"/>
                    <a:pt x="32" y="4"/>
                  </a:cubicBezTo>
                  <a:cubicBezTo>
                    <a:pt x="30" y="4"/>
                    <a:pt x="27" y="5"/>
                    <a:pt x="26" y="6"/>
                  </a:cubicBezTo>
                  <a:cubicBezTo>
                    <a:pt x="24" y="8"/>
                    <a:pt x="23" y="9"/>
                    <a:pt x="23" y="12"/>
                  </a:cubicBezTo>
                  <a:cubicBezTo>
                    <a:pt x="23" y="13"/>
                    <a:pt x="24" y="15"/>
                    <a:pt x="26" y="17"/>
                  </a:cubicBezTo>
                  <a:cubicBezTo>
                    <a:pt x="27" y="19"/>
                    <a:pt x="31" y="20"/>
                    <a:pt x="36" y="22"/>
                  </a:cubicBezTo>
                  <a:cubicBezTo>
                    <a:pt x="38" y="22"/>
                    <a:pt x="40" y="23"/>
                    <a:pt x="43" y="24"/>
                  </a:cubicBezTo>
                  <a:cubicBezTo>
                    <a:pt x="44" y="25"/>
                    <a:pt x="45" y="26"/>
                    <a:pt x="46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4"/>
                    <a:pt x="16" y="23"/>
                  </a:cubicBezTo>
                  <a:close/>
                  <a:moveTo>
                    <a:pt x="53" y="36"/>
                  </a:moveTo>
                  <a:cubicBezTo>
                    <a:pt x="53" y="37"/>
                    <a:pt x="53" y="38"/>
                    <a:pt x="53" y="39"/>
                  </a:cubicBezTo>
                  <a:cubicBezTo>
                    <a:pt x="53" y="42"/>
                    <a:pt x="53" y="45"/>
                    <a:pt x="52" y="48"/>
                  </a:cubicBezTo>
                  <a:cubicBezTo>
                    <a:pt x="51" y="49"/>
                    <a:pt x="50" y="50"/>
                    <a:pt x="49" y="51"/>
                  </a:cubicBezTo>
                  <a:cubicBezTo>
                    <a:pt x="48" y="52"/>
                    <a:pt x="47" y="53"/>
                    <a:pt x="45" y="55"/>
                  </a:cubicBezTo>
                  <a:cubicBezTo>
                    <a:pt x="43" y="56"/>
                    <a:pt x="41" y="57"/>
                    <a:pt x="39" y="57"/>
                  </a:cubicBezTo>
                  <a:cubicBezTo>
                    <a:pt x="37" y="58"/>
                    <a:pt x="34" y="58"/>
                    <a:pt x="31" y="58"/>
                  </a:cubicBezTo>
                  <a:cubicBezTo>
                    <a:pt x="29" y="58"/>
                    <a:pt x="27" y="58"/>
                    <a:pt x="24" y="57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5"/>
                    <a:pt x="16" y="55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1"/>
                    <a:pt x="15" y="47"/>
                  </a:cubicBezTo>
                  <a:cubicBezTo>
                    <a:pt x="15" y="45"/>
                    <a:pt x="16" y="44"/>
                    <a:pt x="16" y="43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1" y="45"/>
                    <a:pt x="21" y="47"/>
                    <a:pt x="22" y="47"/>
                  </a:cubicBezTo>
                  <a:cubicBezTo>
                    <a:pt x="23" y="49"/>
                    <a:pt x="24" y="50"/>
                    <a:pt x="25" y="51"/>
                  </a:cubicBezTo>
                  <a:cubicBezTo>
                    <a:pt x="26" y="52"/>
                    <a:pt x="27" y="52"/>
                    <a:pt x="29" y="53"/>
                  </a:cubicBezTo>
                  <a:cubicBezTo>
                    <a:pt x="30" y="54"/>
                    <a:pt x="32" y="54"/>
                    <a:pt x="34" y="54"/>
                  </a:cubicBezTo>
                  <a:cubicBezTo>
                    <a:pt x="36" y="54"/>
                    <a:pt x="37" y="53"/>
                    <a:pt x="39" y="53"/>
                  </a:cubicBezTo>
                  <a:cubicBezTo>
                    <a:pt x="41" y="52"/>
                    <a:pt x="43" y="51"/>
                    <a:pt x="44" y="50"/>
                  </a:cubicBezTo>
                  <a:cubicBezTo>
                    <a:pt x="45" y="48"/>
                    <a:pt x="46" y="46"/>
                    <a:pt x="46" y="45"/>
                  </a:cubicBezTo>
                  <a:cubicBezTo>
                    <a:pt x="46" y="43"/>
                    <a:pt x="45" y="41"/>
                    <a:pt x="43" y="39"/>
                  </a:cubicBezTo>
                  <a:cubicBezTo>
                    <a:pt x="42" y="38"/>
                    <a:pt x="40" y="37"/>
                    <a:pt x="37" y="36"/>
                  </a:cubicBezTo>
                  <a:lnTo>
                    <a:pt x="53" y="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5" name="Freeform 120"/>
            <p:cNvSpPr>
              <a:spLocks noEditPoints="1"/>
            </p:cNvSpPr>
            <p:nvPr/>
          </p:nvSpPr>
          <p:spPr bwMode="auto">
            <a:xfrm>
              <a:off x="8686033" y="6779569"/>
              <a:ext cx="377543" cy="323609"/>
            </a:xfrm>
            <a:custGeom>
              <a:avLst/>
              <a:gdLst>
                <a:gd name="T0" fmla="*/ 2147483646 w 68"/>
                <a:gd name="T1" fmla="*/ 2147483646 h 58"/>
                <a:gd name="T2" fmla="*/ 2147483646 w 68"/>
                <a:gd name="T3" fmla="*/ 2147483646 h 58"/>
                <a:gd name="T4" fmla="*/ 0 w 68"/>
                <a:gd name="T5" fmla="*/ 2147483646 h 58"/>
                <a:gd name="T6" fmla="*/ 0 w 68"/>
                <a:gd name="T7" fmla="*/ 2147483646 h 58"/>
                <a:gd name="T8" fmla="*/ 2147483646 w 68"/>
                <a:gd name="T9" fmla="*/ 2147483646 h 58"/>
                <a:gd name="T10" fmla="*/ 2147483646 w 68"/>
                <a:gd name="T11" fmla="*/ 2147483646 h 58"/>
                <a:gd name="T12" fmla="*/ 2147483646 w 68"/>
                <a:gd name="T13" fmla="*/ 2147483646 h 58"/>
                <a:gd name="T14" fmla="*/ 2147483646 w 68"/>
                <a:gd name="T15" fmla="*/ 2147483646 h 58"/>
                <a:gd name="T16" fmla="*/ 2147483646 w 68"/>
                <a:gd name="T17" fmla="*/ 2147483646 h 58"/>
                <a:gd name="T18" fmla="*/ 2147483646 w 68"/>
                <a:gd name="T19" fmla="*/ 2147483646 h 58"/>
                <a:gd name="T20" fmla="*/ 2147483646 w 68"/>
                <a:gd name="T21" fmla="*/ 2147483646 h 58"/>
                <a:gd name="T22" fmla="*/ 2147483646 w 68"/>
                <a:gd name="T23" fmla="*/ 2147483646 h 58"/>
                <a:gd name="T24" fmla="*/ 2147483646 w 68"/>
                <a:gd name="T25" fmla="*/ 0 h 58"/>
                <a:gd name="T26" fmla="*/ 2147483646 w 68"/>
                <a:gd name="T27" fmla="*/ 0 h 58"/>
                <a:gd name="T28" fmla="*/ 2147483646 w 68"/>
                <a:gd name="T29" fmla="*/ 2147483646 h 58"/>
                <a:gd name="T30" fmla="*/ 2147483646 w 68"/>
                <a:gd name="T31" fmla="*/ 2147483646 h 58"/>
                <a:gd name="T32" fmla="*/ 2147483646 w 68"/>
                <a:gd name="T33" fmla="*/ 2147483646 h 58"/>
                <a:gd name="T34" fmla="*/ 2147483646 w 68"/>
                <a:gd name="T35" fmla="*/ 2147483646 h 58"/>
                <a:gd name="T36" fmla="*/ 2147483646 w 68"/>
                <a:gd name="T37" fmla="*/ 2147483646 h 58"/>
                <a:gd name="T38" fmla="*/ 2147483646 w 68"/>
                <a:gd name="T39" fmla="*/ 2147483646 h 58"/>
                <a:gd name="T40" fmla="*/ 2147483646 w 68"/>
                <a:gd name="T41" fmla="*/ 2147483646 h 58"/>
                <a:gd name="T42" fmla="*/ 2147483646 w 68"/>
                <a:gd name="T43" fmla="*/ 2147483646 h 58"/>
                <a:gd name="T44" fmla="*/ 2147483646 w 68"/>
                <a:gd name="T45" fmla="*/ 2147483646 h 58"/>
                <a:gd name="T46" fmla="*/ 2147483646 w 68"/>
                <a:gd name="T47" fmla="*/ 2147483646 h 58"/>
                <a:gd name="T48" fmla="*/ 2147483646 w 68"/>
                <a:gd name="T49" fmla="*/ 2147483646 h 58"/>
                <a:gd name="T50" fmla="*/ 2147483646 w 68"/>
                <a:gd name="T51" fmla="*/ 2147483646 h 58"/>
                <a:gd name="T52" fmla="*/ 2147483646 w 68"/>
                <a:gd name="T53" fmla="*/ 2147483646 h 58"/>
                <a:gd name="T54" fmla="*/ 2147483646 w 68"/>
                <a:gd name="T55" fmla="*/ 2147483646 h 58"/>
                <a:gd name="T56" fmla="*/ 2147483646 w 68"/>
                <a:gd name="T57" fmla="*/ 2147483646 h 58"/>
                <a:gd name="T58" fmla="*/ 2147483646 w 68"/>
                <a:gd name="T59" fmla="*/ 2147483646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8" h="58">
                  <a:moveTo>
                    <a:pt x="11" y="58"/>
                  </a:moveTo>
                  <a:cubicBezTo>
                    <a:pt x="9" y="58"/>
                    <a:pt x="9" y="58"/>
                    <a:pt x="9" y="58"/>
                  </a:cubicBezTo>
                  <a:cubicBezTo>
                    <a:pt x="4" y="58"/>
                    <a:pt x="0" y="54"/>
                    <a:pt x="0" y="4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1" y="9"/>
                    <a:pt x="11" y="9"/>
                    <a:pt x="11" y="9"/>
                  </a:cubicBezTo>
                  <a:lnTo>
                    <a:pt x="11" y="58"/>
                  </a:lnTo>
                  <a:close/>
                  <a:moveTo>
                    <a:pt x="54" y="58"/>
                  </a:moveTo>
                  <a:cubicBezTo>
                    <a:pt x="15" y="58"/>
                    <a:pt x="15" y="58"/>
                    <a:pt x="15" y="5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1"/>
                    <a:pt x="49" y="3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4" y="9"/>
                    <a:pt x="54" y="9"/>
                    <a:pt x="54" y="9"/>
                  </a:cubicBezTo>
                  <a:lnTo>
                    <a:pt x="54" y="58"/>
                  </a:lnTo>
                  <a:close/>
                  <a:moveTo>
                    <a:pt x="44" y="9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9"/>
                    <a:pt x="25" y="9"/>
                    <a:pt x="25" y="9"/>
                  </a:cubicBezTo>
                  <a:lnTo>
                    <a:pt x="44" y="9"/>
                  </a:lnTo>
                  <a:close/>
                  <a:moveTo>
                    <a:pt x="68" y="49"/>
                  </a:moveTo>
                  <a:cubicBezTo>
                    <a:pt x="68" y="54"/>
                    <a:pt x="65" y="58"/>
                    <a:pt x="60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5" y="9"/>
                    <a:pt x="68" y="13"/>
                    <a:pt x="68" y="18"/>
                  </a:cubicBezTo>
                  <a:lnTo>
                    <a:pt x="68" y="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6" name="Freeform 121"/>
            <p:cNvSpPr>
              <a:spLocks noEditPoints="1"/>
            </p:cNvSpPr>
            <p:nvPr/>
          </p:nvSpPr>
          <p:spPr bwMode="auto">
            <a:xfrm>
              <a:off x="9487352" y="6779569"/>
              <a:ext cx="354429" cy="295359"/>
            </a:xfrm>
            <a:custGeom>
              <a:avLst/>
              <a:gdLst>
                <a:gd name="T0" fmla="*/ 2147483646 w 64"/>
                <a:gd name="T1" fmla="*/ 2147483646 h 53"/>
                <a:gd name="T2" fmla="*/ 0 w 64"/>
                <a:gd name="T3" fmla="*/ 2147483646 h 53"/>
                <a:gd name="T4" fmla="*/ 2147483646 w 64"/>
                <a:gd name="T5" fmla="*/ 0 h 53"/>
                <a:gd name="T6" fmla="*/ 2147483646 w 64"/>
                <a:gd name="T7" fmla="*/ 2147483646 h 53"/>
                <a:gd name="T8" fmla="*/ 2147483646 w 64"/>
                <a:gd name="T9" fmla="*/ 2147483646 h 53"/>
                <a:gd name="T10" fmla="*/ 2147483646 w 64"/>
                <a:gd name="T11" fmla="*/ 2147483646 h 53"/>
                <a:gd name="T12" fmla="*/ 2147483646 w 64"/>
                <a:gd name="T13" fmla="*/ 2147483646 h 53"/>
                <a:gd name="T14" fmla="*/ 2147483646 w 64"/>
                <a:gd name="T15" fmla="*/ 2147483646 h 53"/>
                <a:gd name="T16" fmla="*/ 2147483646 w 64"/>
                <a:gd name="T17" fmla="*/ 2147483646 h 53"/>
                <a:gd name="T18" fmla="*/ 2147483646 w 64"/>
                <a:gd name="T19" fmla="*/ 2147483646 h 53"/>
                <a:gd name="T20" fmla="*/ 2147483646 w 64"/>
                <a:gd name="T21" fmla="*/ 2147483646 h 53"/>
                <a:gd name="T22" fmla="*/ 2147483646 w 64"/>
                <a:gd name="T23" fmla="*/ 2147483646 h 53"/>
                <a:gd name="T24" fmla="*/ 2147483646 w 64"/>
                <a:gd name="T25" fmla="*/ 2147483646 h 53"/>
                <a:gd name="T26" fmla="*/ 2147483646 w 64"/>
                <a:gd name="T27" fmla="*/ 2147483646 h 53"/>
                <a:gd name="T28" fmla="*/ 2147483646 w 64"/>
                <a:gd name="T29" fmla="*/ 2147483646 h 53"/>
                <a:gd name="T30" fmla="*/ 2147483646 w 64"/>
                <a:gd name="T31" fmla="*/ 2147483646 h 53"/>
                <a:gd name="T32" fmla="*/ 2147483646 w 64"/>
                <a:gd name="T33" fmla="*/ 2147483646 h 53"/>
                <a:gd name="T34" fmla="*/ 2147483646 w 64"/>
                <a:gd name="T35" fmla="*/ 2147483646 h 53"/>
                <a:gd name="T36" fmla="*/ 2147483646 w 64"/>
                <a:gd name="T37" fmla="*/ 2147483646 h 53"/>
                <a:gd name="T38" fmla="*/ 2147483646 w 64"/>
                <a:gd name="T39" fmla="*/ 2147483646 h 53"/>
                <a:gd name="T40" fmla="*/ 2147483646 w 64"/>
                <a:gd name="T41" fmla="*/ 2147483646 h 53"/>
                <a:gd name="T42" fmla="*/ 2147483646 w 64"/>
                <a:gd name="T43" fmla="*/ 2147483646 h 53"/>
                <a:gd name="T44" fmla="*/ 2147483646 w 64"/>
                <a:gd name="T45" fmla="*/ 2147483646 h 53"/>
                <a:gd name="T46" fmla="*/ 2147483646 w 64"/>
                <a:gd name="T47" fmla="*/ 2147483646 h 53"/>
                <a:gd name="T48" fmla="*/ 2147483646 w 64"/>
                <a:gd name="T49" fmla="*/ 2147483646 h 53"/>
                <a:gd name="T50" fmla="*/ 2147483646 w 64"/>
                <a:gd name="T51" fmla="*/ 2147483646 h 53"/>
                <a:gd name="T52" fmla="*/ 2147483646 w 64"/>
                <a:gd name="T53" fmla="*/ 2147483646 h 53"/>
                <a:gd name="T54" fmla="*/ 2147483646 w 64"/>
                <a:gd name="T55" fmla="*/ 2147483646 h 53"/>
                <a:gd name="T56" fmla="*/ 2147483646 w 64"/>
                <a:gd name="T57" fmla="*/ 2147483646 h 53"/>
                <a:gd name="T58" fmla="*/ 2147483646 w 64"/>
                <a:gd name="T59" fmla="*/ 2147483646 h 53"/>
                <a:gd name="T60" fmla="*/ 2147483646 w 64"/>
                <a:gd name="T61" fmla="*/ 2147483646 h 53"/>
                <a:gd name="T62" fmla="*/ 2147483646 w 64"/>
                <a:gd name="T63" fmla="*/ 2147483646 h 53"/>
                <a:gd name="T64" fmla="*/ 2147483646 w 64"/>
                <a:gd name="T65" fmla="*/ 2147483646 h 53"/>
                <a:gd name="T66" fmla="*/ 2147483646 w 64"/>
                <a:gd name="T67" fmla="*/ 2147483646 h 53"/>
                <a:gd name="T68" fmla="*/ 2147483646 w 64"/>
                <a:gd name="T69" fmla="*/ 2147483646 h 53"/>
                <a:gd name="T70" fmla="*/ 2147483646 w 64"/>
                <a:gd name="T71" fmla="*/ 2147483646 h 53"/>
                <a:gd name="T72" fmla="*/ 2147483646 w 64"/>
                <a:gd name="T73" fmla="*/ 2147483646 h 53"/>
                <a:gd name="T74" fmla="*/ 2147483646 w 64"/>
                <a:gd name="T75" fmla="*/ 2147483646 h 53"/>
                <a:gd name="T76" fmla="*/ 2147483646 w 64"/>
                <a:gd name="T77" fmla="*/ 2147483646 h 53"/>
                <a:gd name="T78" fmla="*/ 2147483646 w 64"/>
                <a:gd name="T79" fmla="*/ 2147483646 h 53"/>
                <a:gd name="T80" fmla="*/ 2147483646 w 64"/>
                <a:gd name="T81" fmla="*/ 2147483646 h 53"/>
                <a:gd name="T82" fmla="*/ 2147483646 w 64"/>
                <a:gd name="T83" fmla="*/ 2147483646 h 53"/>
                <a:gd name="T84" fmla="*/ 2147483646 w 64"/>
                <a:gd name="T85" fmla="*/ 2147483646 h 53"/>
                <a:gd name="T86" fmla="*/ 2147483646 w 64"/>
                <a:gd name="T87" fmla="*/ 2147483646 h 53"/>
                <a:gd name="T88" fmla="*/ 2147483646 w 64"/>
                <a:gd name="T89" fmla="*/ 2147483646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4" h="53">
                  <a:moveTo>
                    <a:pt x="64" y="47"/>
                  </a:moveTo>
                  <a:cubicBezTo>
                    <a:pt x="64" y="50"/>
                    <a:pt x="61" y="53"/>
                    <a:pt x="58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3" y="53"/>
                    <a:pt x="0" y="50"/>
                    <a:pt x="0" y="4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2"/>
                    <a:pt x="64" y="6"/>
                  </a:cubicBezTo>
                  <a:lnTo>
                    <a:pt x="64" y="47"/>
                  </a:lnTo>
                  <a:close/>
                  <a:moveTo>
                    <a:pt x="20" y="10"/>
                  </a:moveTo>
                  <a:cubicBezTo>
                    <a:pt x="20" y="10"/>
                    <a:pt x="19" y="9"/>
                    <a:pt x="19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20" y="18"/>
                    <a:pt x="20" y="18"/>
                  </a:cubicBezTo>
                  <a:lnTo>
                    <a:pt x="20" y="10"/>
                  </a:lnTo>
                  <a:close/>
                  <a:moveTo>
                    <a:pt x="20" y="25"/>
                  </a:moveTo>
                  <a:cubicBezTo>
                    <a:pt x="20" y="24"/>
                    <a:pt x="19" y="24"/>
                    <a:pt x="1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5" y="24"/>
                    <a:pt x="5" y="2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6" y="34"/>
                    <a:pt x="7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3"/>
                    <a:pt x="20" y="32"/>
                  </a:cubicBezTo>
                  <a:lnTo>
                    <a:pt x="20" y="25"/>
                  </a:lnTo>
                  <a:close/>
                  <a:moveTo>
                    <a:pt x="20" y="40"/>
                  </a:moveTo>
                  <a:cubicBezTo>
                    <a:pt x="20" y="39"/>
                    <a:pt x="19" y="38"/>
                    <a:pt x="19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8"/>
                    <a:pt x="5" y="39"/>
                    <a:pt x="5" y="40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8"/>
                    <a:pt x="6" y="48"/>
                    <a:pt x="7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20" y="48"/>
                    <a:pt x="20" y="47"/>
                  </a:cubicBezTo>
                  <a:lnTo>
                    <a:pt x="20" y="40"/>
                  </a:lnTo>
                  <a:close/>
                  <a:moveTo>
                    <a:pt x="39" y="10"/>
                  </a:moveTo>
                  <a:cubicBezTo>
                    <a:pt x="39" y="10"/>
                    <a:pt x="39" y="9"/>
                    <a:pt x="38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6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8"/>
                    <a:pt x="39" y="18"/>
                  </a:cubicBezTo>
                  <a:lnTo>
                    <a:pt x="39" y="10"/>
                  </a:lnTo>
                  <a:close/>
                  <a:moveTo>
                    <a:pt x="39" y="25"/>
                  </a:moveTo>
                  <a:cubicBezTo>
                    <a:pt x="39" y="24"/>
                    <a:pt x="39" y="24"/>
                    <a:pt x="38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5" y="24"/>
                    <a:pt x="25" y="25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3"/>
                    <a:pt x="39" y="32"/>
                  </a:cubicBezTo>
                  <a:lnTo>
                    <a:pt x="39" y="25"/>
                  </a:lnTo>
                  <a:close/>
                  <a:moveTo>
                    <a:pt x="39" y="40"/>
                  </a:moveTo>
                  <a:cubicBezTo>
                    <a:pt x="39" y="39"/>
                    <a:pt x="39" y="38"/>
                    <a:pt x="38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9"/>
                    <a:pt x="25" y="40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5" y="48"/>
                    <a:pt x="26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9" y="48"/>
                    <a:pt x="39" y="48"/>
                    <a:pt x="39" y="47"/>
                  </a:cubicBezTo>
                  <a:lnTo>
                    <a:pt x="39" y="40"/>
                  </a:lnTo>
                  <a:close/>
                  <a:moveTo>
                    <a:pt x="59" y="10"/>
                  </a:moveTo>
                  <a:cubicBezTo>
                    <a:pt x="59" y="10"/>
                    <a:pt x="58" y="9"/>
                    <a:pt x="58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4" y="10"/>
                    <a:pt x="44" y="10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5" y="19"/>
                    <a:pt x="45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9" y="18"/>
                    <a:pt x="59" y="18"/>
                  </a:cubicBezTo>
                  <a:lnTo>
                    <a:pt x="59" y="10"/>
                  </a:lnTo>
                  <a:close/>
                  <a:moveTo>
                    <a:pt x="59" y="25"/>
                  </a:moveTo>
                  <a:cubicBezTo>
                    <a:pt x="59" y="24"/>
                    <a:pt x="58" y="24"/>
                    <a:pt x="58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4" y="24"/>
                    <a:pt x="44" y="25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3"/>
                    <a:pt x="45" y="34"/>
                    <a:pt x="45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9" y="33"/>
                    <a:pt x="59" y="32"/>
                  </a:cubicBezTo>
                  <a:lnTo>
                    <a:pt x="59" y="25"/>
                  </a:lnTo>
                  <a:close/>
                  <a:moveTo>
                    <a:pt x="59" y="40"/>
                  </a:moveTo>
                  <a:cubicBezTo>
                    <a:pt x="59" y="39"/>
                    <a:pt x="58" y="38"/>
                    <a:pt x="58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4" y="39"/>
                    <a:pt x="44" y="4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48"/>
                    <a:pt x="59" y="48"/>
                    <a:pt x="59" y="47"/>
                  </a:cubicBezTo>
                  <a:lnTo>
                    <a:pt x="59" y="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7" name="Freeform 122"/>
            <p:cNvSpPr>
              <a:spLocks noEditPoints="1"/>
            </p:cNvSpPr>
            <p:nvPr/>
          </p:nvSpPr>
          <p:spPr bwMode="auto">
            <a:xfrm>
              <a:off x="10286101" y="6779569"/>
              <a:ext cx="405796" cy="318473"/>
            </a:xfrm>
            <a:custGeom>
              <a:avLst/>
              <a:gdLst>
                <a:gd name="T0" fmla="*/ 2147483646 w 73"/>
                <a:gd name="T1" fmla="*/ 2147483646 h 57"/>
                <a:gd name="T2" fmla="*/ 2147483646 w 73"/>
                <a:gd name="T3" fmla="*/ 2147483646 h 57"/>
                <a:gd name="T4" fmla="*/ 2147483646 w 73"/>
                <a:gd name="T5" fmla="*/ 2147483646 h 57"/>
                <a:gd name="T6" fmla="*/ 2147483646 w 73"/>
                <a:gd name="T7" fmla="*/ 2147483646 h 57"/>
                <a:gd name="T8" fmla="*/ 2147483646 w 73"/>
                <a:gd name="T9" fmla="*/ 2147483646 h 57"/>
                <a:gd name="T10" fmla="*/ 0 w 73"/>
                <a:gd name="T11" fmla="*/ 2147483646 h 57"/>
                <a:gd name="T12" fmla="*/ 0 w 73"/>
                <a:gd name="T13" fmla="*/ 2147483646 h 57"/>
                <a:gd name="T14" fmla="*/ 2147483646 w 73"/>
                <a:gd name="T15" fmla="*/ 0 h 57"/>
                <a:gd name="T16" fmla="*/ 2147483646 w 73"/>
                <a:gd name="T17" fmla="*/ 0 h 57"/>
                <a:gd name="T18" fmla="*/ 2147483646 w 73"/>
                <a:gd name="T19" fmla="*/ 2147483646 h 57"/>
                <a:gd name="T20" fmla="*/ 2147483646 w 73"/>
                <a:gd name="T21" fmla="*/ 2147483646 h 57"/>
                <a:gd name="T22" fmla="*/ 2147483646 w 73"/>
                <a:gd name="T23" fmla="*/ 2147483646 h 57"/>
                <a:gd name="T24" fmla="*/ 2147483646 w 73"/>
                <a:gd name="T25" fmla="*/ 2147483646 h 57"/>
                <a:gd name="T26" fmla="*/ 2147483646 w 73"/>
                <a:gd name="T27" fmla="*/ 2147483646 h 57"/>
                <a:gd name="T28" fmla="*/ 2147483646 w 73"/>
                <a:gd name="T29" fmla="*/ 2147483646 h 57"/>
                <a:gd name="T30" fmla="*/ 2147483646 w 73"/>
                <a:gd name="T31" fmla="*/ 2147483646 h 57"/>
                <a:gd name="T32" fmla="*/ 2147483646 w 73"/>
                <a:gd name="T33" fmla="*/ 2147483646 h 57"/>
                <a:gd name="T34" fmla="*/ 2147483646 w 73"/>
                <a:gd name="T35" fmla="*/ 2147483646 h 57"/>
                <a:gd name="T36" fmla="*/ 2147483646 w 73"/>
                <a:gd name="T37" fmla="*/ 2147483646 h 57"/>
                <a:gd name="T38" fmla="*/ 2147483646 w 73"/>
                <a:gd name="T39" fmla="*/ 2147483646 h 57"/>
                <a:gd name="T40" fmla="*/ 2147483646 w 73"/>
                <a:gd name="T41" fmla="*/ 2147483646 h 57"/>
                <a:gd name="T42" fmla="*/ 2147483646 w 73"/>
                <a:gd name="T43" fmla="*/ 2147483646 h 57"/>
                <a:gd name="T44" fmla="*/ 2147483646 w 73"/>
                <a:gd name="T45" fmla="*/ 2147483646 h 57"/>
                <a:gd name="T46" fmla="*/ 2147483646 w 73"/>
                <a:gd name="T47" fmla="*/ 2147483646 h 57"/>
                <a:gd name="T48" fmla="*/ 2147483646 w 73"/>
                <a:gd name="T49" fmla="*/ 2147483646 h 57"/>
                <a:gd name="T50" fmla="*/ 2147483646 w 73"/>
                <a:gd name="T51" fmla="*/ 2147483646 h 57"/>
                <a:gd name="T52" fmla="*/ 2147483646 w 73"/>
                <a:gd name="T53" fmla="*/ 0 h 57"/>
                <a:gd name="T54" fmla="*/ 2147483646 w 73"/>
                <a:gd name="T55" fmla="*/ 0 h 57"/>
                <a:gd name="T56" fmla="*/ 2147483646 w 73"/>
                <a:gd name="T57" fmla="*/ 2147483646 h 57"/>
                <a:gd name="T58" fmla="*/ 2147483646 w 73"/>
                <a:gd name="T59" fmla="*/ 2147483646 h 57"/>
                <a:gd name="T60" fmla="*/ 2147483646 w 73"/>
                <a:gd name="T61" fmla="*/ 2147483646 h 57"/>
                <a:gd name="T62" fmla="*/ 2147483646 w 73"/>
                <a:gd name="T63" fmla="*/ 2147483646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3" h="57">
                  <a:moveTo>
                    <a:pt x="57" y="37"/>
                  </a:moveTo>
                  <a:cubicBezTo>
                    <a:pt x="38" y="56"/>
                    <a:pt x="38" y="56"/>
                    <a:pt x="38" y="56"/>
                  </a:cubicBezTo>
                  <a:cubicBezTo>
                    <a:pt x="37" y="57"/>
                    <a:pt x="36" y="57"/>
                    <a:pt x="34" y="57"/>
                  </a:cubicBezTo>
                  <a:cubicBezTo>
                    <a:pt x="33" y="57"/>
                    <a:pt x="32" y="57"/>
                    <a:pt x="31" y="56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7"/>
                    <a:pt x="0" y="23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4" y="0"/>
                    <a:pt x="27" y="1"/>
                    <a:pt x="29" y="3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8" y="32"/>
                    <a:pt x="58" y="34"/>
                  </a:cubicBezTo>
                  <a:cubicBezTo>
                    <a:pt x="58" y="35"/>
                    <a:pt x="57" y="36"/>
                    <a:pt x="57" y="37"/>
                  </a:cubicBezTo>
                  <a:close/>
                  <a:moveTo>
                    <a:pt x="13" y="7"/>
                  </a:moveTo>
                  <a:cubicBezTo>
                    <a:pt x="10" y="7"/>
                    <a:pt x="8" y="9"/>
                    <a:pt x="8" y="12"/>
                  </a:cubicBezTo>
                  <a:cubicBezTo>
                    <a:pt x="8" y="14"/>
                    <a:pt x="10" y="17"/>
                    <a:pt x="13" y="17"/>
                  </a:cubicBezTo>
                  <a:cubicBezTo>
                    <a:pt x="15" y="17"/>
                    <a:pt x="17" y="14"/>
                    <a:pt x="17" y="12"/>
                  </a:cubicBezTo>
                  <a:cubicBezTo>
                    <a:pt x="17" y="9"/>
                    <a:pt x="15" y="7"/>
                    <a:pt x="13" y="7"/>
                  </a:cubicBezTo>
                  <a:close/>
                  <a:moveTo>
                    <a:pt x="71" y="37"/>
                  </a:moveTo>
                  <a:cubicBezTo>
                    <a:pt x="52" y="56"/>
                    <a:pt x="52" y="56"/>
                    <a:pt x="52" y="56"/>
                  </a:cubicBezTo>
                  <a:cubicBezTo>
                    <a:pt x="52" y="57"/>
                    <a:pt x="50" y="57"/>
                    <a:pt x="49" y="57"/>
                  </a:cubicBezTo>
                  <a:cubicBezTo>
                    <a:pt x="47" y="57"/>
                    <a:pt x="46" y="56"/>
                    <a:pt x="45" y="55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6"/>
                    <a:pt x="64" y="35"/>
                    <a:pt x="64" y="34"/>
                  </a:cubicBezTo>
                  <a:cubicBezTo>
                    <a:pt x="64" y="32"/>
                    <a:pt x="63" y="31"/>
                    <a:pt x="63" y="3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1"/>
                    <a:pt x="30" y="0"/>
                    <a:pt x="2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8" y="0"/>
                    <a:pt x="42" y="1"/>
                    <a:pt x="44" y="3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2" y="31"/>
                    <a:pt x="73" y="32"/>
                    <a:pt x="73" y="34"/>
                  </a:cubicBezTo>
                  <a:cubicBezTo>
                    <a:pt x="73" y="35"/>
                    <a:pt x="72" y="36"/>
                    <a:pt x="71" y="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8" name="Freeform 123"/>
            <p:cNvSpPr>
              <a:spLocks noEditPoints="1"/>
            </p:cNvSpPr>
            <p:nvPr/>
          </p:nvSpPr>
          <p:spPr bwMode="auto">
            <a:xfrm>
              <a:off x="11084852" y="6846345"/>
              <a:ext cx="351860" cy="228582"/>
            </a:xfrm>
            <a:custGeom>
              <a:avLst/>
              <a:gdLst>
                <a:gd name="T0" fmla="*/ 2147483646 w 63"/>
                <a:gd name="T1" fmla="*/ 2147483646 h 41"/>
                <a:gd name="T2" fmla="*/ 2147483646 w 63"/>
                <a:gd name="T3" fmla="*/ 2147483646 h 41"/>
                <a:gd name="T4" fmla="*/ 2147483646 w 63"/>
                <a:gd name="T5" fmla="*/ 2147483646 h 41"/>
                <a:gd name="T6" fmla="*/ 2147483646 w 63"/>
                <a:gd name="T7" fmla="*/ 2147483646 h 41"/>
                <a:gd name="T8" fmla="*/ 2147483646 w 63"/>
                <a:gd name="T9" fmla="*/ 2147483646 h 41"/>
                <a:gd name="T10" fmla="*/ 2147483646 w 63"/>
                <a:gd name="T11" fmla="*/ 2147483646 h 41"/>
                <a:gd name="T12" fmla="*/ 2147483646 w 63"/>
                <a:gd name="T13" fmla="*/ 2147483646 h 41"/>
                <a:gd name="T14" fmla="*/ 2147483646 w 63"/>
                <a:gd name="T15" fmla="*/ 2147483646 h 41"/>
                <a:gd name="T16" fmla="*/ 2147483646 w 63"/>
                <a:gd name="T17" fmla="*/ 2147483646 h 41"/>
                <a:gd name="T18" fmla="*/ 2147483646 w 63"/>
                <a:gd name="T19" fmla="*/ 2147483646 h 41"/>
                <a:gd name="T20" fmla="*/ 2147483646 w 63"/>
                <a:gd name="T21" fmla="*/ 2147483646 h 41"/>
                <a:gd name="T22" fmla="*/ 2147483646 w 63"/>
                <a:gd name="T23" fmla="*/ 2147483646 h 41"/>
                <a:gd name="T24" fmla="*/ 2147483646 w 63"/>
                <a:gd name="T25" fmla="*/ 2147483646 h 41"/>
                <a:gd name="T26" fmla="*/ 2147483646 w 63"/>
                <a:gd name="T27" fmla="*/ 2147483646 h 41"/>
                <a:gd name="T28" fmla="*/ 2147483646 w 63"/>
                <a:gd name="T29" fmla="*/ 2147483646 h 41"/>
                <a:gd name="T30" fmla="*/ 2147483646 w 63"/>
                <a:gd name="T31" fmla="*/ 2147483646 h 41"/>
                <a:gd name="T32" fmla="*/ 2147483646 w 63"/>
                <a:gd name="T33" fmla="*/ 2147483646 h 41"/>
                <a:gd name="T34" fmla="*/ 2147483646 w 63"/>
                <a:gd name="T35" fmla="*/ 2147483646 h 41"/>
                <a:gd name="T36" fmla="*/ 2147483646 w 63"/>
                <a:gd name="T37" fmla="*/ 2147483646 h 41"/>
                <a:gd name="T38" fmla="*/ 2147483646 w 63"/>
                <a:gd name="T39" fmla="*/ 2147483646 h 41"/>
                <a:gd name="T40" fmla="*/ 2147483646 w 63"/>
                <a:gd name="T41" fmla="*/ 2147483646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3" h="41">
                  <a:moveTo>
                    <a:pt x="4" y="38"/>
                  </a:moveTo>
                  <a:cubicBezTo>
                    <a:pt x="4" y="38"/>
                    <a:pt x="3" y="38"/>
                    <a:pt x="3" y="3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5"/>
                    <a:pt x="0" y="35"/>
                    <a:pt x="1" y="3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20"/>
                    <a:pt x="22" y="20"/>
                  </a:cubicBezTo>
                  <a:lnTo>
                    <a:pt x="4" y="38"/>
                  </a:lnTo>
                  <a:close/>
                  <a:moveTo>
                    <a:pt x="63" y="40"/>
                  </a:moveTo>
                  <a:cubicBezTo>
                    <a:pt x="63" y="40"/>
                    <a:pt x="62" y="41"/>
                    <a:pt x="62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0"/>
                    <a:pt x="24" y="40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5" y="36"/>
                    <a:pt x="25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3" y="37"/>
                    <a:pt x="63" y="37"/>
                  </a:cubicBezTo>
                  <a:lnTo>
                    <a:pt x="63" y="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09" name="Freeform 124"/>
            <p:cNvSpPr>
              <a:spLocks noEditPoints="1"/>
            </p:cNvSpPr>
            <p:nvPr/>
          </p:nvSpPr>
          <p:spPr bwMode="auto">
            <a:xfrm>
              <a:off x="11886170" y="6779569"/>
              <a:ext cx="354429" cy="295359"/>
            </a:xfrm>
            <a:custGeom>
              <a:avLst/>
              <a:gdLst>
                <a:gd name="T0" fmla="*/ 2147483646 w 64"/>
                <a:gd name="T1" fmla="*/ 2147483646 h 53"/>
                <a:gd name="T2" fmla="*/ 2147483646 w 64"/>
                <a:gd name="T3" fmla="*/ 2147483646 h 53"/>
                <a:gd name="T4" fmla="*/ 2147483646 w 64"/>
                <a:gd name="T5" fmla="*/ 2147483646 h 53"/>
                <a:gd name="T6" fmla="*/ 0 w 64"/>
                <a:gd name="T7" fmla="*/ 2147483646 h 53"/>
                <a:gd name="T8" fmla="*/ 0 w 64"/>
                <a:gd name="T9" fmla="*/ 2147483646 h 53"/>
                <a:gd name="T10" fmla="*/ 2147483646 w 64"/>
                <a:gd name="T11" fmla="*/ 0 h 53"/>
                <a:gd name="T12" fmla="*/ 2147483646 w 64"/>
                <a:gd name="T13" fmla="*/ 0 h 53"/>
                <a:gd name="T14" fmla="*/ 2147483646 w 64"/>
                <a:gd name="T15" fmla="*/ 2147483646 h 53"/>
                <a:gd name="T16" fmla="*/ 2147483646 w 64"/>
                <a:gd name="T17" fmla="*/ 2147483646 h 53"/>
                <a:gd name="T18" fmla="*/ 2147483646 w 64"/>
                <a:gd name="T19" fmla="*/ 2147483646 h 53"/>
                <a:gd name="T20" fmla="*/ 2147483646 w 64"/>
                <a:gd name="T21" fmla="*/ 2147483646 h 53"/>
                <a:gd name="T22" fmla="*/ 2147483646 w 64"/>
                <a:gd name="T23" fmla="*/ 2147483646 h 53"/>
                <a:gd name="T24" fmla="*/ 0 w 64"/>
                <a:gd name="T25" fmla="*/ 2147483646 h 53"/>
                <a:gd name="T26" fmla="*/ 0 w 64"/>
                <a:gd name="T27" fmla="*/ 2147483646 h 53"/>
                <a:gd name="T28" fmla="*/ 2147483646 w 64"/>
                <a:gd name="T29" fmla="*/ 2147483646 h 53"/>
                <a:gd name="T30" fmla="*/ 2147483646 w 64"/>
                <a:gd name="T31" fmla="*/ 2147483646 h 53"/>
                <a:gd name="T32" fmla="*/ 2147483646 w 64"/>
                <a:gd name="T33" fmla="*/ 2147483646 h 53"/>
                <a:gd name="T34" fmla="*/ 2147483646 w 64"/>
                <a:gd name="T35" fmla="*/ 2147483646 h 53"/>
                <a:gd name="T36" fmla="*/ 2147483646 w 64"/>
                <a:gd name="T37" fmla="*/ 2147483646 h 53"/>
                <a:gd name="T38" fmla="*/ 2147483646 w 64"/>
                <a:gd name="T39" fmla="*/ 2147483646 h 53"/>
                <a:gd name="T40" fmla="*/ 2147483646 w 64"/>
                <a:gd name="T41" fmla="*/ 2147483646 h 53"/>
                <a:gd name="T42" fmla="*/ 2147483646 w 64"/>
                <a:gd name="T43" fmla="*/ 2147483646 h 53"/>
                <a:gd name="T44" fmla="*/ 2147483646 w 64"/>
                <a:gd name="T45" fmla="*/ 2147483646 h 53"/>
                <a:gd name="T46" fmla="*/ 2147483646 w 64"/>
                <a:gd name="T47" fmla="*/ 0 h 53"/>
                <a:gd name="T48" fmla="*/ 2147483646 w 64"/>
                <a:gd name="T49" fmla="*/ 0 h 53"/>
                <a:gd name="T50" fmla="*/ 2147483646 w 64"/>
                <a:gd name="T51" fmla="*/ 2147483646 h 53"/>
                <a:gd name="T52" fmla="*/ 2147483646 w 64"/>
                <a:gd name="T53" fmla="*/ 2147483646 h 53"/>
                <a:gd name="T54" fmla="*/ 2147483646 w 64"/>
                <a:gd name="T55" fmla="*/ 2147483646 h 53"/>
                <a:gd name="T56" fmla="*/ 2147483646 w 64"/>
                <a:gd name="T57" fmla="*/ 2147483646 h 53"/>
                <a:gd name="T58" fmla="*/ 2147483646 w 64"/>
                <a:gd name="T59" fmla="*/ 2147483646 h 53"/>
                <a:gd name="T60" fmla="*/ 2147483646 w 64"/>
                <a:gd name="T61" fmla="*/ 2147483646 h 53"/>
                <a:gd name="T62" fmla="*/ 2147483646 w 64"/>
                <a:gd name="T63" fmla="*/ 2147483646 h 53"/>
                <a:gd name="T64" fmla="*/ 2147483646 w 64"/>
                <a:gd name="T65" fmla="*/ 2147483646 h 53"/>
                <a:gd name="T66" fmla="*/ 2147483646 w 64"/>
                <a:gd name="T67" fmla="*/ 2147483646 h 53"/>
                <a:gd name="T68" fmla="*/ 2147483646 w 64"/>
                <a:gd name="T69" fmla="*/ 2147483646 h 53"/>
                <a:gd name="T70" fmla="*/ 2147483646 w 64"/>
                <a:gd name="T71" fmla="*/ 2147483646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53">
                  <a:moveTo>
                    <a:pt x="30" y="19"/>
                  </a:moveTo>
                  <a:cubicBezTo>
                    <a:pt x="30" y="22"/>
                    <a:pt x="27" y="24"/>
                    <a:pt x="2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4"/>
                    <a:pt x="0" y="22"/>
                    <a:pt x="0" y="1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30" y="2"/>
                    <a:pt x="30" y="4"/>
                  </a:cubicBezTo>
                  <a:lnTo>
                    <a:pt x="30" y="19"/>
                  </a:lnTo>
                  <a:close/>
                  <a:moveTo>
                    <a:pt x="30" y="48"/>
                  </a:moveTo>
                  <a:cubicBezTo>
                    <a:pt x="30" y="51"/>
                    <a:pt x="27" y="53"/>
                    <a:pt x="2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3" y="53"/>
                    <a:pt x="0" y="51"/>
                    <a:pt x="0" y="4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1"/>
                    <a:pt x="3" y="29"/>
                    <a:pt x="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30" y="31"/>
                    <a:pt x="30" y="34"/>
                  </a:cubicBezTo>
                  <a:lnTo>
                    <a:pt x="30" y="48"/>
                  </a:lnTo>
                  <a:close/>
                  <a:moveTo>
                    <a:pt x="64" y="19"/>
                  </a:moveTo>
                  <a:cubicBezTo>
                    <a:pt x="64" y="22"/>
                    <a:pt x="61" y="24"/>
                    <a:pt x="5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7" y="24"/>
                    <a:pt x="34" y="22"/>
                    <a:pt x="34" y="19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7" y="0"/>
                    <a:pt x="3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1" y="0"/>
                    <a:pt x="64" y="2"/>
                    <a:pt x="64" y="4"/>
                  </a:cubicBezTo>
                  <a:lnTo>
                    <a:pt x="64" y="19"/>
                  </a:lnTo>
                  <a:close/>
                  <a:moveTo>
                    <a:pt x="64" y="48"/>
                  </a:moveTo>
                  <a:cubicBezTo>
                    <a:pt x="64" y="51"/>
                    <a:pt x="61" y="53"/>
                    <a:pt x="5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3"/>
                    <a:pt x="34" y="51"/>
                    <a:pt x="34" y="48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1"/>
                    <a:pt x="37" y="29"/>
                    <a:pt x="3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1" y="29"/>
                    <a:pt x="64" y="31"/>
                    <a:pt x="64" y="34"/>
                  </a:cubicBezTo>
                  <a:lnTo>
                    <a:pt x="64" y="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0" name="Freeform 125"/>
            <p:cNvSpPr>
              <a:spLocks noEditPoints="1"/>
            </p:cNvSpPr>
            <p:nvPr/>
          </p:nvSpPr>
          <p:spPr bwMode="auto">
            <a:xfrm>
              <a:off x="12684920" y="6779569"/>
              <a:ext cx="328746" cy="351862"/>
            </a:xfrm>
            <a:custGeom>
              <a:avLst/>
              <a:gdLst>
                <a:gd name="T0" fmla="*/ 2147483646 w 59"/>
                <a:gd name="T1" fmla="*/ 2147483646 h 63"/>
                <a:gd name="T2" fmla="*/ 2147483646 w 59"/>
                <a:gd name="T3" fmla="*/ 2147483646 h 63"/>
                <a:gd name="T4" fmla="*/ 2147483646 w 59"/>
                <a:gd name="T5" fmla="*/ 2147483646 h 63"/>
                <a:gd name="T6" fmla="*/ 2147483646 w 59"/>
                <a:gd name="T7" fmla="*/ 2147483646 h 63"/>
                <a:gd name="T8" fmla="*/ 2147483646 w 59"/>
                <a:gd name="T9" fmla="*/ 2147483646 h 63"/>
                <a:gd name="T10" fmla="*/ 2147483646 w 59"/>
                <a:gd name="T11" fmla="*/ 2147483646 h 63"/>
                <a:gd name="T12" fmla="*/ 2147483646 w 59"/>
                <a:gd name="T13" fmla="*/ 2147483646 h 63"/>
                <a:gd name="T14" fmla="*/ 2147483646 w 59"/>
                <a:gd name="T15" fmla="*/ 2147483646 h 63"/>
                <a:gd name="T16" fmla="*/ 2147483646 w 59"/>
                <a:gd name="T17" fmla="*/ 2147483646 h 63"/>
                <a:gd name="T18" fmla="*/ 2147483646 w 59"/>
                <a:gd name="T19" fmla="*/ 2147483646 h 63"/>
                <a:gd name="T20" fmla="*/ 0 w 59"/>
                <a:gd name="T21" fmla="*/ 2147483646 h 63"/>
                <a:gd name="T22" fmla="*/ 0 w 59"/>
                <a:gd name="T23" fmla="*/ 2147483646 h 63"/>
                <a:gd name="T24" fmla="*/ 2147483646 w 59"/>
                <a:gd name="T25" fmla="*/ 2147483646 h 63"/>
                <a:gd name="T26" fmla="*/ 2147483646 w 59"/>
                <a:gd name="T27" fmla="*/ 2147483646 h 63"/>
                <a:gd name="T28" fmla="*/ 2147483646 w 59"/>
                <a:gd name="T29" fmla="*/ 2147483646 h 63"/>
                <a:gd name="T30" fmla="*/ 2147483646 w 59"/>
                <a:gd name="T31" fmla="*/ 0 h 63"/>
                <a:gd name="T32" fmla="*/ 2147483646 w 59"/>
                <a:gd name="T33" fmla="*/ 0 h 63"/>
                <a:gd name="T34" fmla="*/ 2147483646 w 59"/>
                <a:gd name="T35" fmla="*/ 2147483646 h 63"/>
                <a:gd name="T36" fmla="*/ 2147483646 w 59"/>
                <a:gd name="T37" fmla="*/ 2147483646 h 63"/>
                <a:gd name="T38" fmla="*/ 2147483646 w 59"/>
                <a:gd name="T39" fmla="*/ 2147483646 h 63"/>
                <a:gd name="T40" fmla="*/ 2147483646 w 59"/>
                <a:gd name="T41" fmla="*/ 2147483646 h 63"/>
                <a:gd name="T42" fmla="*/ 2147483646 w 59"/>
                <a:gd name="T43" fmla="*/ 2147483646 h 63"/>
                <a:gd name="T44" fmla="*/ 2147483646 w 59"/>
                <a:gd name="T45" fmla="*/ 2147483646 h 63"/>
                <a:gd name="T46" fmla="*/ 2147483646 w 59"/>
                <a:gd name="T47" fmla="*/ 2147483646 h 63"/>
                <a:gd name="T48" fmla="*/ 2147483646 w 59"/>
                <a:gd name="T49" fmla="*/ 2147483646 h 63"/>
                <a:gd name="T50" fmla="*/ 2147483646 w 59"/>
                <a:gd name="T51" fmla="*/ 2147483646 h 63"/>
                <a:gd name="T52" fmla="*/ 2147483646 w 59"/>
                <a:gd name="T53" fmla="*/ 2147483646 h 63"/>
                <a:gd name="T54" fmla="*/ 2147483646 w 59"/>
                <a:gd name="T55" fmla="*/ 2147483646 h 63"/>
                <a:gd name="T56" fmla="*/ 2147483646 w 59"/>
                <a:gd name="T57" fmla="*/ 2147483646 h 63"/>
                <a:gd name="T58" fmla="*/ 2147483646 w 59"/>
                <a:gd name="T59" fmla="*/ 2147483646 h 63"/>
                <a:gd name="T60" fmla="*/ 2147483646 w 59"/>
                <a:gd name="T61" fmla="*/ 2147483646 h 63"/>
                <a:gd name="T62" fmla="*/ 2147483646 w 59"/>
                <a:gd name="T63" fmla="*/ 2147483646 h 63"/>
                <a:gd name="T64" fmla="*/ 2147483646 w 59"/>
                <a:gd name="T65" fmla="*/ 2147483646 h 63"/>
                <a:gd name="T66" fmla="*/ 2147483646 w 59"/>
                <a:gd name="T67" fmla="*/ 2147483646 h 63"/>
                <a:gd name="T68" fmla="*/ 2147483646 w 59"/>
                <a:gd name="T69" fmla="*/ 2147483646 h 63"/>
                <a:gd name="T70" fmla="*/ 2147483646 w 59"/>
                <a:gd name="T71" fmla="*/ 2147483646 h 63"/>
                <a:gd name="T72" fmla="*/ 2147483646 w 59"/>
                <a:gd name="T73" fmla="*/ 2147483646 h 63"/>
                <a:gd name="T74" fmla="*/ 2147483646 w 59"/>
                <a:gd name="T75" fmla="*/ 2147483646 h 63"/>
                <a:gd name="T76" fmla="*/ 2147483646 w 59"/>
                <a:gd name="T77" fmla="*/ 2147483646 h 63"/>
                <a:gd name="T78" fmla="*/ 2147483646 w 59"/>
                <a:gd name="T79" fmla="*/ 2147483646 h 63"/>
                <a:gd name="T80" fmla="*/ 2147483646 w 59"/>
                <a:gd name="T81" fmla="*/ 2147483646 h 63"/>
                <a:gd name="T82" fmla="*/ 2147483646 w 59"/>
                <a:gd name="T83" fmla="*/ 2147483646 h 63"/>
                <a:gd name="T84" fmla="*/ 2147483646 w 59"/>
                <a:gd name="T85" fmla="*/ 2147483646 h 63"/>
                <a:gd name="T86" fmla="*/ 2147483646 w 59"/>
                <a:gd name="T87" fmla="*/ 2147483646 h 63"/>
                <a:gd name="T88" fmla="*/ 2147483646 w 59"/>
                <a:gd name="T89" fmla="*/ 2147483646 h 63"/>
                <a:gd name="T90" fmla="*/ 2147483646 w 59"/>
                <a:gd name="T91" fmla="*/ 2147483646 h 63"/>
                <a:gd name="T92" fmla="*/ 2147483646 w 59"/>
                <a:gd name="T93" fmla="*/ 2147483646 h 63"/>
                <a:gd name="T94" fmla="*/ 2147483646 w 59"/>
                <a:gd name="T95" fmla="*/ 2147483646 h 63"/>
                <a:gd name="T96" fmla="*/ 2147483646 w 59"/>
                <a:gd name="T97" fmla="*/ 2147483646 h 63"/>
                <a:gd name="T98" fmla="*/ 2147483646 w 59"/>
                <a:gd name="T99" fmla="*/ 2147483646 h 63"/>
                <a:gd name="T100" fmla="*/ 2147483646 w 59"/>
                <a:gd name="T101" fmla="*/ 2147483646 h 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9" h="63">
                  <a:moveTo>
                    <a:pt x="49" y="43"/>
                  </a:moveTo>
                  <a:cubicBezTo>
                    <a:pt x="42" y="43"/>
                    <a:pt x="42" y="43"/>
                    <a:pt x="42" y="43"/>
                  </a:cubicBezTo>
                  <a:cubicBezTo>
                    <a:pt x="43" y="46"/>
                    <a:pt x="44" y="48"/>
                    <a:pt x="44" y="51"/>
                  </a:cubicBezTo>
                  <a:cubicBezTo>
                    <a:pt x="44" y="53"/>
                    <a:pt x="44" y="55"/>
                    <a:pt x="43" y="58"/>
                  </a:cubicBezTo>
                  <a:cubicBezTo>
                    <a:pt x="41" y="61"/>
                    <a:pt x="37" y="63"/>
                    <a:pt x="33" y="63"/>
                  </a:cubicBezTo>
                  <a:cubicBezTo>
                    <a:pt x="32" y="63"/>
                    <a:pt x="31" y="62"/>
                    <a:pt x="30" y="61"/>
                  </a:cubicBezTo>
                  <a:cubicBezTo>
                    <a:pt x="26" y="58"/>
                    <a:pt x="27" y="52"/>
                    <a:pt x="25" y="49"/>
                  </a:cubicBezTo>
                  <a:cubicBezTo>
                    <a:pt x="24" y="48"/>
                    <a:pt x="22" y="46"/>
                    <a:pt x="21" y="44"/>
                  </a:cubicBezTo>
                  <a:cubicBezTo>
                    <a:pt x="20" y="43"/>
                    <a:pt x="17" y="39"/>
                    <a:pt x="16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3" y="38"/>
                    <a:pt x="0" y="36"/>
                    <a:pt x="0" y="3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3" y="4"/>
                    <a:pt x="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20" y="3"/>
                    <a:pt x="21" y="3"/>
                  </a:cubicBezTo>
                  <a:cubicBezTo>
                    <a:pt x="27" y="1"/>
                    <a:pt x="32" y="0"/>
                    <a:pt x="38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9" y="0"/>
                    <a:pt x="54" y="4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3"/>
                    <a:pt x="56" y="15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7" y="21"/>
                    <a:pt x="57" y="23"/>
                    <a:pt x="57" y="25"/>
                  </a:cubicBezTo>
                  <a:cubicBezTo>
                    <a:pt x="57" y="26"/>
                    <a:pt x="57" y="27"/>
                    <a:pt x="57" y="27"/>
                  </a:cubicBezTo>
                  <a:cubicBezTo>
                    <a:pt x="58" y="29"/>
                    <a:pt x="59" y="31"/>
                    <a:pt x="59" y="34"/>
                  </a:cubicBezTo>
                  <a:cubicBezTo>
                    <a:pt x="59" y="39"/>
                    <a:pt x="54" y="43"/>
                    <a:pt x="49" y="43"/>
                  </a:cubicBezTo>
                  <a:close/>
                  <a:moveTo>
                    <a:pt x="8" y="9"/>
                  </a:moveTo>
                  <a:cubicBezTo>
                    <a:pt x="6" y="9"/>
                    <a:pt x="5" y="10"/>
                    <a:pt x="5" y="12"/>
                  </a:cubicBezTo>
                  <a:cubicBezTo>
                    <a:pt x="5" y="13"/>
                    <a:pt x="6" y="14"/>
                    <a:pt x="8" y="14"/>
                  </a:cubicBezTo>
                  <a:cubicBezTo>
                    <a:pt x="9" y="14"/>
                    <a:pt x="10" y="13"/>
                    <a:pt x="10" y="12"/>
                  </a:cubicBezTo>
                  <a:cubicBezTo>
                    <a:pt x="10" y="10"/>
                    <a:pt x="9" y="9"/>
                    <a:pt x="8" y="9"/>
                  </a:cubicBezTo>
                  <a:close/>
                  <a:moveTo>
                    <a:pt x="51" y="29"/>
                  </a:moveTo>
                  <a:cubicBezTo>
                    <a:pt x="52" y="28"/>
                    <a:pt x="52" y="26"/>
                    <a:pt x="52" y="25"/>
                  </a:cubicBezTo>
                  <a:cubicBezTo>
                    <a:pt x="52" y="23"/>
                    <a:pt x="52" y="21"/>
                    <a:pt x="50" y="20"/>
                  </a:cubicBezTo>
                  <a:cubicBezTo>
                    <a:pt x="51" y="19"/>
                    <a:pt x="51" y="19"/>
                    <a:pt x="51" y="18"/>
                  </a:cubicBezTo>
                  <a:cubicBezTo>
                    <a:pt x="51" y="16"/>
                    <a:pt x="50" y="14"/>
                    <a:pt x="49" y="13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49" y="6"/>
                    <a:pt x="46" y="4"/>
                    <a:pt x="42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2" y="4"/>
                    <a:pt x="28" y="6"/>
                    <a:pt x="24" y="7"/>
                  </a:cubicBezTo>
                  <a:cubicBezTo>
                    <a:pt x="22" y="8"/>
                    <a:pt x="18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9" y="34"/>
                    <a:pt x="24" y="40"/>
                    <a:pt x="25" y="42"/>
                  </a:cubicBezTo>
                  <a:cubicBezTo>
                    <a:pt x="26" y="43"/>
                    <a:pt x="27" y="45"/>
                    <a:pt x="28" y="46"/>
                  </a:cubicBezTo>
                  <a:cubicBezTo>
                    <a:pt x="32" y="50"/>
                    <a:pt x="31" y="55"/>
                    <a:pt x="33" y="58"/>
                  </a:cubicBezTo>
                  <a:cubicBezTo>
                    <a:pt x="38" y="58"/>
                    <a:pt x="39" y="55"/>
                    <a:pt x="39" y="51"/>
                  </a:cubicBezTo>
                  <a:cubicBezTo>
                    <a:pt x="39" y="46"/>
                    <a:pt x="36" y="43"/>
                    <a:pt x="36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2" y="38"/>
                    <a:pt x="54" y="36"/>
                    <a:pt x="54" y="34"/>
                  </a:cubicBezTo>
                  <a:cubicBezTo>
                    <a:pt x="54" y="32"/>
                    <a:pt x="53" y="29"/>
                    <a:pt x="51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1" name="Freeform 126"/>
            <p:cNvSpPr>
              <a:spLocks/>
            </p:cNvSpPr>
            <p:nvPr/>
          </p:nvSpPr>
          <p:spPr bwMode="auto">
            <a:xfrm>
              <a:off x="13511922" y="6830935"/>
              <a:ext cx="251696" cy="249129"/>
            </a:xfrm>
            <a:custGeom>
              <a:avLst/>
              <a:gdLst>
                <a:gd name="T0" fmla="*/ 2147483646 w 45"/>
                <a:gd name="T1" fmla="*/ 2147483646 h 45"/>
                <a:gd name="T2" fmla="*/ 2147483646 w 45"/>
                <a:gd name="T3" fmla="*/ 2147483646 h 45"/>
                <a:gd name="T4" fmla="*/ 2147483646 w 45"/>
                <a:gd name="T5" fmla="*/ 2147483646 h 45"/>
                <a:gd name="T6" fmla="*/ 2147483646 w 45"/>
                <a:gd name="T7" fmla="*/ 2147483646 h 45"/>
                <a:gd name="T8" fmla="*/ 2147483646 w 45"/>
                <a:gd name="T9" fmla="*/ 2147483646 h 45"/>
                <a:gd name="T10" fmla="*/ 2147483646 w 45"/>
                <a:gd name="T11" fmla="*/ 2147483646 h 45"/>
                <a:gd name="T12" fmla="*/ 2147483646 w 45"/>
                <a:gd name="T13" fmla="*/ 2147483646 h 45"/>
                <a:gd name="T14" fmla="*/ 2147483646 w 45"/>
                <a:gd name="T15" fmla="*/ 2147483646 h 45"/>
                <a:gd name="T16" fmla="*/ 2147483646 w 45"/>
                <a:gd name="T17" fmla="*/ 2147483646 h 45"/>
                <a:gd name="T18" fmla="*/ 0 w 45"/>
                <a:gd name="T19" fmla="*/ 2147483646 h 45"/>
                <a:gd name="T20" fmla="*/ 2147483646 w 45"/>
                <a:gd name="T21" fmla="*/ 2147483646 h 45"/>
                <a:gd name="T22" fmla="*/ 2147483646 w 45"/>
                <a:gd name="T23" fmla="*/ 2147483646 h 45"/>
                <a:gd name="T24" fmla="*/ 2147483646 w 45"/>
                <a:gd name="T25" fmla="*/ 2147483646 h 45"/>
                <a:gd name="T26" fmla="*/ 0 w 45"/>
                <a:gd name="T27" fmla="*/ 2147483646 h 45"/>
                <a:gd name="T28" fmla="*/ 2147483646 w 45"/>
                <a:gd name="T29" fmla="*/ 2147483646 h 45"/>
                <a:gd name="T30" fmla="*/ 2147483646 w 45"/>
                <a:gd name="T31" fmla="*/ 2147483646 h 45"/>
                <a:gd name="T32" fmla="*/ 2147483646 w 45"/>
                <a:gd name="T33" fmla="*/ 0 h 45"/>
                <a:gd name="T34" fmla="*/ 2147483646 w 45"/>
                <a:gd name="T35" fmla="*/ 2147483646 h 45"/>
                <a:gd name="T36" fmla="*/ 2147483646 w 45"/>
                <a:gd name="T37" fmla="*/ 2147483646 h 45"/>
                <a:gd name="T38" fmla="*/ 2147483646 w 45"/>
                <a:gd name="T39" fmla="*/ 2147483646 h 45"/>
                <a:gd name="T40" fmla="*/ 2147483646 w 45"/>
                <a:gd name="T41" fmla="*/ 0 h 45"/>
                <a:gd name="T42" fmla="*/ 2147483646 w 45"/>
                <a:gd name="T43" fmla="*/ 2147483646 h 45"/>
                <a:gd name="T44" fmla="*/ 2147483646 w 45"/>
                <a:gd name="T45" fmla="*/ 2147483646 h 45"/>
                <a:gd name="T46" fmla="*/ 2147483646 w 45"/>
                <a:gd name="T47" fmla="*/ 2147483646 h 45"/>
                <a:gd name="T48" fmla="*/ 2147483646 w 45"/>
                <a:gd name="T49" fmla="*/ 2147483646 h 45"/>
                <a:gd name="T50" fmla="*/ 2147483646 w 45"/>
                <a:gd name="T51" fmla="*/ 2147483646 h 45"/>
                <a:gd name="T52" fmla="*/ 2147483646 w 45"/>
                <a:gd name="T53" fmla="*/ 2147483646 h 45"/>
                <a:gd name="T54" fmla="*/ 2147483646 w 45"/>
                <a:gd name="T55" fmla="*/ 2147483646 h 45"/>
                <a:gd name="T56" fmla="*/ 2147483646 w 45"/>
                <a:gd name="T57" fmla="*/ 2147483646 h 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5" h="45">
                  <a:moveTo>
                    <a:pt x="44" y="38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7" y="45"/>
                    <a:pt x="36" y="45"/>
                  </a:cubicBezTo>
                  <a:cubicBezTo>
                    <a:pt x="35" y="45"/>
                    <a:pt x="34" y="44"/>
                    <a:pt x="33" y="4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0" y="44"/>
                    <a:pt x="9" y="45"/>
                    <a:pt x="8" y="45"/>
                  </a:cubicBezTo>
                  <a:cubicBezTo>
                    <a:pt x="7" y="45"/>
                    <a:pt x="7" y="44"/>
                    <a:pt x="6" y="44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35"/>
                    <a:pt x="0" y="34"/>
                    <a:pt x="1" y="3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8" y="1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5" y="7"/>
                    <a:pt x="45" y="8"/>
                  </a:cubicBezTo>
                  <a:cubicBezTo>
                    <a:pt x="45" y="9"/>
                    <a:pt x="44" y="10"/>
                    <a:pt x="44" y="1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4"/>
                    <a:pt x="45" y="35"/>
                    <a:pt x="45" y="36"/>
                  </a:cubicBezTo>
                  <a:cubicBezTo>
                    <a:pt x="45" y="37"/>
                    <a:pt x="44" y="38"/>
                    <a:pt x="44" y="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2" name="Freeform 127"/>
            <p:cNvSpPr>
              <a:spLocks noEditPoints="1"/>
            </p:cNvSpPr>
            <p:nvPr/>
          </p:nvSpPr>
          <p:spPr bwMode="auto">
            <a:xfrm>
              <a:off x="14284989" y="6779569"/>
              <a:ext cx="321040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8" y="10"/>
                  </a:moveTo>
                  <a:cubicBezTo>
                    <a:pt x="48" y="10"/>
                    <a:pt x="48" y="9"/>
                    <a:pt x="4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9" y="10"/>
                    <a:pt x="9" y="10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8"/>
                    <a:pt x="10" y="48"/>
                    <a:pt x="11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8"/>
                    <a:pt x="48" y="47"/>
                  </a:cubicBezTo>
                  <a:lnTo>
                    <a:pt x="48" y="10"/>
                  </a:lnTo>
                  <a:close/>
                  <a:moveTo>
                    <a:pt x="43" y="23"/>
                  </a:move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8" y="41"/>
                    <a:pt x="27" y="40"/>
                    <a:pt x="27" y="4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1"/>
                    <a:pt x="15" y="20"/>
                  </a:cubicBezTo>
                  <a:cubicBezTo>
                    <a:pt x="15" y="19"/>
                    <a:pt x="16" y="19"/>
                    <a:pt x="17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2" y="19"/>
                    <a:pt x="43" y="19"/>
                    <a:pt x="43" y="20"/>
                  </a:cubicBezTo>
                  <a:cubicBezTo>
                    <a:pt x="44" y="21"/>
                    <a:pt x="44" y="22"/>
                    <a:pt x="43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3" name="Freeform 128"/>
            <p:cNvSpPr>
              <a:spLocks noEditPoints="1"/>
            </p:cNvSpPr>
            <p:nvPr/>
          </p:nvSpPr>
          <p:spPr bwMode="auto">
            <a:xfrm>
              <a:off x="15083739" y="6779569"/>
              <a:ext cx="323609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8" y="10"/>
                  </a:moveTo>
                  <a:cubicBezTo>
                    <a:pt x="48" y="10"/>
                    <a:pt x="48" y="9"/>
                    <a:pt x="4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9" y="10"/>
                    <a:pt x="9" y="10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8"/>
                    <a:pt x="10" y="48"/>
                    <a:pt x="11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8"/>
                    <a:pt x="48" y="47"/>
                  </a:cubicBezTo>
                  <a:lnTo>
                    <a:pt x="48" y="10"/>
                  </a:lnTo>
                  <a:close/>
                  <a:moveTo>
                    <a:pt x="40" y="31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22" y="43"/>
                    <a:pt x="21" y="43"/>
                    <a:pt x="21" y="43"/>
                  </a:cubicBezTo>
                  <a:cubicBezTo>
                    <a:pt x="20" y="43"/>
                    <a:pt x="19" y="42"/>
                    <a:pt x="19" y="41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5"/>
                    <a:pt x="21" y="14"/>
                  </a:cubicBezTo>
                  <a:cubicBezTo>
                    <a:pt x="21" y="14"/>
                    <a:pt x="22" y="14"/>
                    <a:pt x="23" y="15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1" y="27"/>
                    <a:pt x="41" y="28"/>
                    <a:pt x="41" y="29"/>
                  </a:cubicBezTo>
                  <a:cubicBezTo>
                    <a:pt x="41" y="30"/>
                    <a:pt x="41" y="30"/>
                    <a:pt x="40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4" name="Freeform 129"/>
            <p:cNvSpPr>
              <a:spLocks/>
            </p:cNvSpPr>
            <p:nvPr/>
          </p:nvSpPr>
          <p:spPr bwMode="auto">
            <a:xfrm>
              <a:off x="15890194" y="6751318"/>
              <a:ext cx="310769" cy="380113"/>
            </a:xfrm>
            <a:custGeom>
              <a:avLst/>
              <a:gdLst>
                <a:gd name="T0" fmla="*/ 2147483646 w 56"/>
                <a:gd name="T1" fmla="*/ 2147483646 h 68"/>
                <a:gd name="T2" fmla="*/ 2147483646 w 56"/>
                <a:gd name="T3" fmla="*/ 2147483646 h 68"/>
                <a:gd name="T4" fmla="*/ 2147483646 w 56"/>
                <a:gd name="T5" fmla="*/ 2147483646 h 68"/>
                <a:gd name="T6" fmla="*/ 2147483646 w 56"/>
                <a:gd name="T7" fmla="*/ 2147483646 h 68"/>
                <a:gd name="T8" fmla="*/ 2147483646 w 56"/>
                <a:gd name="T9" fmla="*/ 2147483646 h 68"/>
                <a:gd name="T10" fmla="*/ 2147483646 w 56"/>
                <a:gd name="T11" fmla="*/ 2147483646 h 68"/>
                <a:gd name="T12" fmla="*/ 2147483646 w 56"/>
                <a:gd name="T13" fmla="*/ 2147483646 h 68"/>
                <a:gd name="T14" fmla="*/ 2147483646 w 56"/>
                <a:gd name="T15" fmla="*/ 2147483646 h 68"/>
                <a:gd name="T16" fmla="*/ 0 w 56"/>
                <a:gd name="T17" fmla="*/ 2147483646 h 68"/>
                <a:gd name="T18" fmla="*/ 2147483646 w 56"/>
                <a:gd name="T19" fmla="*/ 2147483646 h 68"/>
                <a:gd name="T20" fmla="*/ 2147483646 w 56"/>
                <a:gd name="T21" fmla="*/ 2147483646 h 68"/>
                <a:gd name="T22" fmla="*/ 2147483646 w 56"/>
                <a:gd name="T23" fmla="*/ 2147483646 h 68"/>
                <a:gd name="T24" fmla="*/ 2147483646 w 56"/>
                <a:gd name="T25" fmla="*/ 2147483646 h 68"/>
                <a:gd name="T26" fmla="*/ 2147483646 w 56"/>
                <a:gd name="T27" fmla="*/ 2147483646 h 68"/>
                <a:gd name="T28" fmla="*/ 2147483646 w 56"/>
                <a:gd name="T29" fmla="*/ 2147483646 h 68"/>
                <a:gd name="T30" fmla="*/ 2147483646 w 56"/>
                <a:gd name="T31" fmla="*/ 2147483646 h 68"/>
                <a:gd name="T32" fmla="*/ 2147483646 w 56"/>
                <a:gd name="T33" fmla="*/ 2147483646 h 68"/>
                <a:gd name="T34" fmla="*/ 2147483646 w 56"/>
                <a:gd name="T35" fmla="*/ 2147483646 h 68"/>
                <a:gd name="T36" fmla="*/ 2147483646 w 56"/>
                <a:gd name="T37" fmla="*/ 0 h 68"/>
                <a:gd name="T38" fmla="*/ 2147483646 w 56"/>
                <a:gd name="T39" fmla="*/ 0 h 68"/>
                <a:gd name="T40" fmla="*/ 2147483646 w 56"/>
                <a:gd name="T41" fmla="*/ 0 h 68"/>
                <a:gd name="T42" fmla="*/ 2147483646 w 56"/>
                <a:gd name="T43" fmla="*/ 2147483646 h 68"/>
                <a:gd name="T44" fmla="*/ 2147483646 w 56"/>
                <a:gd name="T45" fmla="*/ 2147483646 h 68"/>
                <a:gd name="T46" fmla="*/ 2147483646 w 56"/>
                <a:gd name="T47" fmla="*/ 2147483646 h 68"/>
                <a:gd name="T48" fmla="*/ 2147483646 w 56"/>
                <a:gd name="T49" fmla="*/ 2147483646 h 68"/>
                <a:gd name="T50" fmla="*/ 2147483646 w 56"/>
                <a:gd name="T51" fmla="*/ 2147483646 h 68"/>
                <a:gd name="T52" fmla="*/ 2147483646 w 56"/>
                <a:gd name="T53" fmla="*/ 2147483646 h 68"/>
                <a:gd name="T54" fmla="*/ 2147483646 w 56"/>
                <a:gd name="T55" fmla="*/ 2147483646 h 68"/>
                <a:gd name="T56" fmla="*/ 2147483646 w 56"/>
                <a:gd name="T57" fmla="*/ 2147483646 h 68"/>
                <a:gd name="T58" fmla="*/ 2147483646 w 56"/>
                <a:gd name="T59" fmla="*/ 2147483646 h 68"/>
                <a:gd name="T60" fmla="*/ 2147483646 w 56"/>
                <a:gd name="T61" fmla="*/ 2147483646 h 68"/>
                <a:gd name="T62" fmla="*/ 2147483646 w 56"/>
                <a:gd name="T63" fmla="*/ 2147483646 h 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6" h="68">
                  <a:moveTo>
                    <a:pt x="53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60"/>
                    <a:pt x="36" y="63"/>
                    <a:pt x="36" y="65"/>
                  </a:cubicBezTo>
                  <a:cubicBezTo>
                    <a:pt x="36" y="67"/>
                    <a:pt x="35" y="68"/>
                    <a:pt x="34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1" y="68"/>
                    <a:pt x="20" y="67"/>
                    <a:pt x="20" y="65"/>
                  </a:cubicBezTo>
                  <a:cubicBezTo>
                    <a:pt x="20" y="63"/>
                    <a:pt x="20" y="60"/>
                    <a:pt x="20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0" y="57"/>
                    <a:pt x="0" y="56"/>
                  </a:cubicBezTo>
                  <a:cubicBezTo>
                    <a:pt x="0" y="55"/>
                    <a:pt x="0" y="54"/>
                    <a:pt x="1" y="54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39"/>
                    <a:pt x="5" y="37"/>
                    <a:pt x="5" y="36"/>
                  </a:cubicBezTo>
                  <a:cubicBezTo>
                    <a:pt x="5" y="35"/>
                    <a:pt x="5" y="35"/>
                    <a:pt x="6" y="3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1" y="18"/>
                    <a:pt x="11" y="17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6"/>
                    <a:pt x="45" y="17"/>
                  </a:cubicBezTo>
                  <a:cubicBezTo>
                    <a:pt x="45" y="18"/>
                    <a:pt x="44" y="19"/>
                    <a:pt x="42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1" y="35"/>
                    <a:pt x="51" y="35"/>
                    <a:pt x="51" y="36"/>
                  </a:cubicBezTo>
                  <a:cubicBezTo>
                    <a:pt x="51" y="37"/>
                    <a:pt x="50" y="39"/>
                    <a:pt x="49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4"/>
                    <a:pt x="56" y="55"/>
                    <a:pt x="56" y="56"/>
                  </a:cubicBezTo>
                  <a:cubicBezTo>
                    <a:pt x="56" y="57"/>
                    <a:pt x="55" y="58"/>
                    <a:pt x="53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5" name="Freeform 130"/>
            <p:cNvSpPr>
              <a:spLocks/>
            </p:cNvSpPr>
            <p:nvPr/>
          </p:nvSpPr>
          <p:spPr bwMode="auto">
            <a:xfrm>
              <a:off x="16683808" y="6779569"/>
              <a:ext cx="238854" cy="295359"/>
            </a:xfrm>
            <a:custGeom>
              <a:avLst/>
              <a:gdLst>
                <a:gd name="T0" fmla="*/ 2147483646 w 43"/>
                <a:gd name="T1" fmla="*/ 2147483646 h 53"/>
                <a:gd name="T2" fmla="*/ 2147483646 w 43"/>
                <a:gd name="T3" fmla="*/ 2147483646 h 53"/>
                <a:gd name="T4" fmla="*/ 2147483646 w 43"/>
                <a:gd name="T5" fmla="*/ 2147483646 h 53"/>
                <a:gd name="T6" fmla="*/ 2147483646 w 43"/>
                <a:gd name="T7" fmla="*/ 2147483646 h 53"/>
                <a:gd name="T8" fmla="*/ 2147483646 w 43"/>
                <a:gd name="T9" fmla="*/ 2147483646 h 53"/>
                <a:gd name="T10" fmla="*/ 2147483646 w 43"/>
                <a:gd name="T11" fmla="*/ 2147483646 h 53"/>
                <a:gd name="T12" fmla="*/ 0 w 43"/>
                <a:gd name="T13" fmla="*/ 2147483646 h 53"/>
                <a:gd name="T14" fmla="*/ 0 w 43"/>
                <a:gd name="T15" fmla="*/ 2147483646 h 53"/>
                <a:gd name="T16" fmla="*/ 0 w 43"/>
                <a:gd name="T17" fmla="*/ 2147483646 h 53"/>
                <a:gd name="T18" fmla="*/ 2147483646 w 43"/>
                <a:gd name="T19" fmla="*/ 2147483646 h 53"/>
                <a:gd name="T20" fmla="*/ 2147483646 w 43"/>
                <a:gd name="T21" fmla="*/ 2147483646 h 53"/>
                <a:gd name="T22" fmla="*/ 2147483646 w 43"/>
                <a:gd name="T23" fmla="*/ 2147483646 h 53"/>
                <a:gd name="T24" fmla="*/ 2147483646 w 43"/>
                <a:gd name="T25" fmla="*/ 2147483646 h 53"/>
                <a:gd name="T26" fmla="*/ 2147483646 w 43"/>
                <a:gd name="T27" fmla="*/ 2147483646 h 53"/>
                <a:gd name="T28" fmla="*/ 0 w 43"/>
                <a:gd name="T29" fmla="*/ 2147483646 h 53"/>
                <a:gd name="T30" fmla="*/ 0 w 43"/>
                <a:gd name="T31" fmla="*/ 2147483646 h 53"/>
                <a:gd name="T32" fmla="*/ 0 w 43"/>
                <a:gd name="T33" fmla="*/ 2147483646 h 53"/>
                <a:gd name="T34" fmla="*/ 2147483646 w 43"/>
                <a:gd name="T35" fmla="*/ 2147483646 h 53"/>
                <a:gd name="T36" fmla="*/ 2147483646 w 43"/>
                <a:gd name="T37" fmla="*/ 2147483646 h 53"/>
                <a:gd name="T38" fmla="*/ 2147483646 w 43"/>
                <a:gd name="T39" fmla="*/ 2147483646 h 53"/>
                <a:gd name="T40" fmla="*/ 2147483646 w 43"/>
                <a:gd name="T41" fmla="*/ 0 h 53"/>
                <a:gd name="T42" fmla="*/ 2147483646 w 43"/>
                <a:gd name="T43" fmla="*/ 0 h 53"/>
                <a:gd name="T44" fmla="*/ 2147483646 w 43"/>
                <a:gd name="T45" fmla="*/ 2147483646 h 53"/>
                <a:gd name="T46" fmla="*/ 2147483646 w 43"/>
                <a:gd name="T47" fmla="*/ 2147483646 h 53"/>
                <a:gd name="T48" fmla="*/ 2147483646 w 43"/>
                <a:gd name="T49" fmla="*/ 2147483646 h 53"/>
                <a:gd name="T50" fmla="*/ 2147483646 w 43"/>
                <a:gd name="T51" fmla="*/ 2147483646 h 53"/>
                <a:gd name="T52" fmla="*/ 2147483646 w 43"/>
                <a:gd name="T53" fmla="*/ 2147483646 h 53"/>
                <a:gd name="T54" fmla="*/ 2147483646 w 43"/>
                <a:gd name="T55" fmla="*/ 2147483646 h 53"/>
                <a:gd name="T56" fmla="*/ 2147483646 w 43"/>
                <a:gd name="T57" fmla="*/ 2147483646 h 53"/>
                <a:gd name="T58" fmla="*/ 2147483646 w 43"/>
                <a:gd name="T59" fmla="*/ 2147483646 h 53"/>
                <a:gd name="T60" fmla="*/ 2147483646 w 43"/>
                <a:gd name="T61" fmla="*/ 2147483646 h 53"/>
                <a:gd name="T62" fmla="*/ 2147483646 w 43"/>
                <a:gd name="T63" fmla="*/ 2147483646 h 53"/>
                <a:gd name="T64" fmla="*/ 2147483646 w 43"/>
                <a:gd name="T65" fmla="*/ 2147483646 h 53"/>
                <a:gd name="T66" fmla="*/ 2147483646 w 43"/>
                <a:gd name="T67" fmla="*/ 2147483646 h 53"/>
                <a:gd name="T68" fmla="*/ 2147483646 w 43"/>
                <a:gd name="T69" fmla="*/ 2147483646 h 53"/>
                <a:gd name="T70" fmla="*/ 2147483646 w 43"/>
                <a:gd name="T71" fmla="*/ 2147483646 h 53"/>
                <a:gd name="T72" fmla="*/ 2147483646 w 43"/>
                <a:gd name="T73" fmla="*/ 2147483646 h 53"/>
                <a:gd name="T74" fmla="*/ 2147483646 w 43"/>
                <a:gd name="T75" fmla="*/ 2147483646 h 53"/>
                <a:gd name="T76" fmla="*/ 2147483646 w 43"/>
                <a:gd name="T77" fmla="*/ 2147483646 h 53"/>
                <a:gd name="T78" fmla="*/ 2147483646 w 43"/>
                <a:gd name="T79" fmla="*/ 2147483646 h 53"/>
                <a:gd name="T80" fmla="*/ 2147483646 w 43"/>
                <a:gd name="T81" fmla="*/ 2147483646 h 53"/>
                <a:gd name="T82" fmla="*/ 2147483646 w 43"/>
                <a:gd name="T83" fmla="*/ 2147483646 h 53"/>
                <a:gd name="T84" fmla="*/ 2147483646 w 43"/>
                <a:gd name="T85" fmla="*/ 2147483646 h 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3" h="53">
                  <a:moveTo>
                    <a:pt x="17" y="53"/>
                  </a:move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3" y="10"/>
                    <a:pt x="33" y="1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7" y="44"/>
                    <a:pt x="35" y="36"/>
                    <a:pt x="35" y="26"/>
                  </a:cubicBezTo>
                  <a:cubicBezTo>
                    <a:pt x="35" y="26"/>
                    <a:pt x="36" y="25"/>
                    <a:pt x="36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5"/>
                    <a:pt x="43" y="26"/>
                    <a:pt x="43" y="26"/>
                  </a:cubicBezTo>
                  <a:cubicBezTo>
                    <a:pt x="43" y="41"/>
                    <a:pt x="31" y="53"/>
                    <a:pt x="17" y="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6" name="Freeform 131"/>
            <p:cNvSpPr>
              <a:spLocks/>
            </p:cNvSpPr>
            <p:nvPr/>
          </p:nvSpPr>
          <p:spPr bwMode="auto">
            <a:xfrm>
              <a:off x="17482557" y="6779569"/>
              <a:ext cx="238855" cy="295359"/>
            </a:xfrm>
            <a:custGeom>
              <a:avLst/>
              <a:gdLst>
                <a:gd name="T0" fmla="*/ 2147483646 w 43"/>
                <a:gd name="T1" fmla="*/ 2147483646 h 53"/>
                <a:gd name="T2" fmla="*/ 2147483646 w 43"/>
                <a:gd name="T3" fmla="*/ 2147483646 h 53"/>
                <a:gd name="T4" fmla="*/ 2147483646 w 43"/>
                <a:gd name="T5" fmla="*/ 2147483646 h 53"/>
                <a:gd name="T6" fmla="*/ 2147483646 w 43"/>
                <a:gd name="T7" fmla="*/ 2147483646 h 53"/>
                <a:gd name="T8" fmla="*/ 2147483646 w 43"/>
                <a:gd name="T9" fmla="*/ 2147483646 h 53"/>
                <a:gd name="T10" fmla="*/ 2147483646 w 43"/>
                <a:gd name="T11" fmla="*/ 2147483646 h 53"/>
                <a:gd name="T12" fmla="*/ 0 w 43"/>
                <a:gd name="T13" fmla="*/ 2147483646 h 53"/>
                <a:gd name="T14" fmla="*/ 0 w 43"/>
                <a:gd name="T15" fmla="*/ 2147483646 h 53"/>
                <a:gd name="T16" fmla="*/ 0 w 43"/>
                <a:gd name="T17" fmla="*/ 2147483646 h 53"/>
                <a:gd name="T18" fmla="*/ 2147483646 w 43"/>
                <a:gd name="T19" fmla="*/ 2147483646 h 53"/>
                <a:gd name="T20" fmla="*/ 2147483646 w 43"/>
                <a:gd name="T21" fmla="*/ 2147483646 h 53"/>
                <a:gd name="T22" fmla="*/ 2147483646 w 43"/>
                <a:gd name="T23" fmla="*/ 2147483646 h 53"/>
                <a:gd name="T24" fmla="*/ 2147483646 w 43"/>
                <a:gd name="T25" fmla="*/ 2147483646 h 53"/>
                <a:gd name="T26" fmla="*/ 2147483646 w 43"/>
                <a:gd name="T27" fmla="*/ 2147483646 h 53"/>
                <a:gd name="T28" fmla="*/ 0 w 43"/>
                <a:gd name="T29" fmla="*/ 2147483646 h 53"/>
                <a:gd name="T30" fmla="*/ 0 w 43"/>
                <a:gd name="T31" fmla="*/ 2147483646 h 53"/>
                <a:gd name="T32" fmla="*/ 0 w 43"/>
                <a:gd name="T33" fmla="*/ 2147483646 h 53"/>
                <a:gd name="T34" fmla="*/ 2147483646 w 43"/>
                <a:gd name="T35" fmla="*/ 2147483646 h 53"/>
                <a:gd name="T36" fmla="*/ 2147483646 w 43"/>
                <a:gd name="T37" fmla="*/ 2147483646 h 53"/>
                <a:gd name="T38" fmla="*/ 2147483646 w 43"/>
                <a:gd name="T39" fmla="*/ 2147483646 h 53"/>
                <a:gd name="T40" fmla="*/ 2147483646 w 43"/>
                <a:gd name="T41" fmla="*/ 0 h 53"/>
                <a:gd name="T42" fmla="*/ 2147483646 w 43"/>
                <a:gd name="T43" fmla="*/ 0 h 53"/>
                <a:gd name="T44" fmla="*/ 2147483646 w 43"/>
                <a:gd name="T45" fmla="*/ 2147483646 h 53"/>
                <a:gd name="T46" fmla="*/ 2147483646 w 43"/>
                <a:gd name="T47" fmla="*/ 2147483646 h 53"/>
                <a:gd name="T48" fmla="*/ 2147483646 w 43"/>
                <a:gd name="T49" fmla="*/ 2147483646 h 53"/>
                <a:gd name="T50" fmla="*/ 2147483646 w 43"/>
                <a:gd name="T51" fmla="*/ 2147483646 h 53"/>
                <a:gd name="T52" fmla="*/ 2147483646 w 43"/>
                <a:gd name="T53" fmla="*/ 2147483646 h 53"/>
                <a:gd name="T54" fmla="*/ 2147483646 w 43"/>
                <a:gd name="T55" fmla="*/ 2147483646 h 53"/>
                <a:gd name="T56" fmla="*/ 2147483646 w 43"/>
                <a:gd name="T57" fmla="*/ 2147483646 h 53"/>
                <a:gd name="T58" fmla="*/ 2147483646 w 43"/>
                <a:gd name="T59" fmla="*/ 2147483646 h 53"/>
                <a:gd name="T60" fmla="*/ 2147483646 w 43"/>
                <a:gd name="T61" fmla="*/ 2147483646 h 53"/>
                <a:gd name="T62" fmla="*/ 2147483646 w 43"/>
                <a:gd name="T63" fmla="*/ 2147483646 h 53"/>
                <a:gd name="T64" fmla="*/ 2147483646 w 43"/>
                <a:gd name="T65" fmla="*/ 2147483646 h 53"/>
                <a:gd name="T66" fmla="*/ 2147483646 w 43"/>
                <a:gd name="T67" fmla="*/ 2147483646 h 53"/>
                <a:gd name="T68" fmla="*/ 2147483646 w 43"/>
                <a:gd name="T69" fmla="*/ 2147483646 h 53"/>
                <a:gd name="T70" fmla="*/ 2147483646 w 43"/>
                <a:gd name="T71" fmla="*/ 2147483646 h 53"/>
                <a:gd name="T72" fmla="*/ 2147483646 w 43"/>
                <a:gd name="T73" fmla="*/ 2147483646 h 53"/>
                <a:gd name="T74" fmla="*/ 2147483646 w 43"/>
                <a:gd name="T75" fmla="*/ 2147483646 h 53"/>
                <a:gd name="T76" fmla="*/ 2147483646 w 43"/>
                <a:gd name="T77" fmla="*/ 2147483646 h 53"/>
                <a:gd name="T78" fmla="*/ 2147483646 w 43"/>
                <a:gd name="T79" fmla="*/ 2147483646 h 53"/>
                <a:gd name="T80" fmla="*/ 2147483646 w 43"/>
                <a:gd name="T81" fmla="*/ 2147483646 h 53"/>
                <a:gd name="T82" fmla="*/ 2147483646 w 43"/>
                <a:gd name="T83" fmla="*/ 2147483646 h 53"/>
                <a:gd name="T84" fmla="*/ 2147483646 w 43"/>
                <a:gd name="T85" fmla="*/ 2147483646 h 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3" h="53">
                  <a:moveTo>
                    <a:pt x="17" y="53"/>
                  </a:move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3" y="10"/>
                    <a:pt x="33" y="1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7" y="44"/>
                    <a:pt x="35" y="36"/>
                    <a:pt x="35" y="26"/>
                  </a:cubicBezTo>
                  <a:cubicBezTo>
                    <a:pt x="35" y="26"/>
                    <a:pt x="36" y="25"/>
                    <a:pt x="36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5"/>
                    <a:pt x="43" y="26"/>
                    <a:pt x="43" y="26"/>
                  </a:cubicBezTo>
                  <a:cubicBezTo>
                    <a:pt x="43" y="41"/>
                    <a:pt x="31" y="53"/>
                    <a:pt x="17" y="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7" name="Freeform 132"/>
            <p:cNvSpPr>
              <a:spLocks noEditPoints="1"/>
            </p:cNvSpPr>
            <p:nvPr/>
          </p:nvSpPr>
          <p:spPr bwMode="auto">
            <a:xfrm>
              <a:off x="18283876" y="6764159"/>
              <a:ext cx="354429" cy="339019"/>
            </a:xfrm>
            <a:custGeom>
              <a:avLst/>
              <a:gdLst>
                <a:gd name="T0" fmla="*/ 2147483646 w 64"/>
                <a:gd name="T1" fmla="*/ 2147483646 h 61"/>
                <a:gd name="T2" fmla="*/ 2147483646 w 64"/>
                <a:gd name="T3" fmla="*/ 2147483646 h 61"/>
                <a:gd name="T4" fmla="*/ 2147483646 w 64"/>
                <a:gd name="T5" fmla="*/ 2147483646 h 61"/>
                <a:gd name="T6" fmla="*/ 2147483646 w 64"/>
                <a:gd name="T7" fmla="*/ 2147483646 h 61"/>
                <a:gd name="T8" fmla="*/ 2147483646 w 64"/>
                <a:gd name="T9" fmla="*/ 2147483646 h 61"/>
                <a:gd name="T10" fmla="*/ 2147483646 w 64"/>
                <a:gd name="T11" fmla="*/ 2147483646 h 61"/>
                <a:gd name="T12" fmla="*/ 2147483646 w 64"/>
                <a:gd name="T13" fmla="*/ 2147483646 h 61"/>
                <a:gd name="T14" fmla="*/ 2147483646 w 64"/>
                <a:gd name="T15" fmla="*/ 2147483646 h 61"/>
                <a:gd name="T16" fmla="*/ 2147483646 w 64"/>
                <a:gd name="T17" fmla="*/ 2147483646 h 61"/>
                <a:gd name="T18" fmla="*/ 2147483646 w 64"/>
                <a:gd name="T19" fmla="*/ 2147483646 h 61"/>
                <a:gd name="T20" fmla="*/ 2147483646 w 64"/>
                <a:gd name="T21" fmla="*/ 2147483646 h 61"/>
                <a:gd name="T22" fmla="*/ 2147483646 w 64"/>
                <a:gd name="T23" fmla="*/ 2147483646 h 61"/>
                <a:gd name="T24" fmla="*/ 2147483646 w 64"/>
                <a:gd name="T25" fmla="*/ 2147483646 h 61"/>
                <a:gd name="T26" fmla="*/ 2147483646 w 64"/>
                <a:gd name="T27" fmla="*/ 2147483646 h 61"/>
                <a:gd name="T28" fmla="*/ 2147483646 w 64"/>
                <a:gd name="T29" fmla="*/ 2147483646 h 61"/>
                <a:gd name="T30" fmla="*/ 2147483646 w 64"/>
                <a:gd name="T31" fmla="*/ 2147483646 h 61"/>
                <a:gd name="T32" fmla="*/ 2147483646 w 64"/>
                <a:gd name="T33" fmla="*/ 2147483646 h 61"/>
                <a:gd name="T34" fmla="*/ 0 w 64"/>
                <a:gd name="T35" fmla="*/ 2147483646 h 61"/>
                <a:gd name="T36" fmla="*/ 0 w 64"/>
                <a:gd name="T37" fmla="*/ 2147483646 h 61"/>
                <a:gd name="T38" fmla="*/ 2147483646 w 64"/>
                <a:gd name="T39" fmla="*/ 2147483646 h 61"/>
                <a:gd name="T40" fmla="*/ 2147483646 w 64"/>
                <a:gd name="T41" fmla="*/ 2147483646 h 61"/>
                <a:gd name="T42" fmla="*/ 2147483646 w 64"/>
                <a:gd name="T43" fmla="*/ 2147483646 h 61"/>
                <a:gd name="T44" fmla="*/ 2147483646 w 64"/>
                <a:gd name="T45" fmla="*/ 2147483646 h 61"/>
                <a:gd name="T46" fmla="*/ 2147483646 w 64"/>
                <a:gd name="T47" fmla="*/ 2147483646 h 61"/>
                <a:gd name="T48" fmla="*/ 2147483646 w 64"/>
                <a:gd name="T49" fmla="*/ 2147483646 h 61"/>
                <a:gd name="T50" fmla="*/ 2147483646 w 64"/>
                <a:gd name="T51" fmla="*/ 2147483646 h 61"/>
                <a:gd name="T52" fmla="*/ 2147483646 w 64"/>
                <a:gd name="T53" fmla="*/ 2147483646 h 61"/>
                <a:gd name="T54" fmla="*/ 2147483646 w 64"/>
                <a:gd name="T55" fmla="*/ 2147483646 h 61"/>
                <a:gd name="T56" fmla="*/ 2147483646 w 64"/>
                <a:gd name="T57" fmla="*/ 2147483646 h 61"/>
                <a:gd name="T58" fmla="*/ 2147483646 w 64"/>
                <a:gd name="T59" fmla="*/ 2147483646 h 61"/>
                <a:gd name="T60" fmla="*/ 2147483646 w 64"/>
                <a:gd name="T61" fmla="*/ 2147483646 h 61"/>
                <a:gd name="T62" fmla="*/ 2147483646 w 64"/>
                <a:gd name="T63" fmla="*/ 2147483646 h 61"/>
                <a:gd name="T64" fmla="*/ 2147483646 w 64"/>
                <a:gd name="T65" fmla="*/ 2147483646 h 61"/>
                <a:gd name="T66" fmla="*/ 2147483646 w 64"/>
                <a:gd name="T67" fmla="*/ 2147483646 h 61"/>
                <a:gd name="T68" fmla="*/ 2147483646 w 64"/>
                <a:gd name="T69" fmla="*/ 2147483646 h 61"/>
                <a:gd name="T70" fmla="*/ 2147483646 w 64"/>
                <a:gd name="T71" fmla="*/ 2147483646 h 61"/>
                <a:gd name="T72" fmla="*/ 2147483646 w 64"/>
                <a:gd name="T73" fmla="*/ 2147483646 h 61"/>
                <a:gd name="T74" fmla="*/ 2147483646 w 64"/>
                <a:gd name="T75" fmla="*/ 2147483646 h 61"/>
                <a:gd name="T76" fmla="*/ 2147483646 w 64"/>
                <a:gd name="T77" fmla="*/ 0 h 61"/>
                <a:gd name="T78" fmla="*/ 2147483646 w 64"/>
                <a:gd name="T79" fmla="*/ 2147483646 h 61"/>
                <a:gd name="T80" fmla="*/ 2147483646 w 64"/>
                <a:gd name="T81" fmla="*/ 2147483646 h 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4" h="61">
                  <a:moveTo>
                    <a:pt x="62" y="31"/>
                  </a:moveTo>
                  <a:cubicBezTo>
                    <a:pt x="62" y="31"/>
                    <a:pt x="62" y="31"/>
                    <a:pt x="62" y="31"/>
                  </a:cubicBezTo>
                  <a:cubicBezTo>
                    <a:pt x="59" y="29"/>
                    <a:pt x="57" y="27"/>
                    <a:pt x="54" y="27"/>
                  </a:cubicBezTo>
                  <a:cubicBezTo>
                    <a:pt x="51" y="27"/>
                    <a:pt x="47" y="30"/>
                    <a:pt x="45" y="33"/>
                  </a:cubicBezTo>
                  <a:cubicBezTo>
                    <a:pt x="45" y="33"/>
                    <a:pt x="45" y="34"/>
                    <a:pt x="44" y="35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2" y="35"/>
                    <a:pt x="42" y="35"/>
                  </a:cubicBezTo>
                  <a:cubicBezTo>
                    <a:pt x="42" y="34"/>
                    <a:pt x="41" y="33"/>
                    <a:pt x="41" y="33"/>
                  </a:cubicBezTo>
                  <a:cubicBezTo>
                    <a:pt x="39" y="30"/>
                    <a:pt x="36" y="27"/>
                    <a:pt x="32" y="27"/>
                  </a:cubicBezTo>
                  <a:cubicBezTo>
                    <a:pt x="28" y="27"/>
                    <a:pt x="25" y="30"/>
                    <a:pt x="23" y="33"/>
                  </a:cubicBezTo>
                  <a:cubicBezTo>
                    <a:pt x="23" y="33"/>
                    <a:pt x="22" y="34"/>
                    <a:pt x="22" y="35"/>
                  </a:cubicBezTo>
                  <a:cubicBezTo>
                    <a:pt x="22" y="35"/>
                    <a:pt x="22" y="35"/>
                    <a:pt x="21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9" y="33"/>
                    <a:pt x="19" y="33"/>
                  </a:cubicBezTo>
                  <a:cubicBezTo>
                    <a:pt x="17" y="30"/>
                    <a:pt x="14" y="27"/>
                    <a:pt x="10" y="27"/>
                  </a:cubicBezTo>
                  <a:cubicBezTo>
                    <a:pt x="7" y="27"/>
                    <a:pt x="5" y="29"/>
                    <a:pt x="3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16"/>
                    <a:pt x="18" y="7"/>
                    <a:pt x="32" y="7"/>
                  </a:cubicBezTo>
                  <a:cubicBezTo>
                    <a:pt x="46" y="7"/>
                    <a:pt x="60" y="16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1"/>
                    <a:pt x="63" y="31"/>
                    <a:pt x="62" y="31"/>
                  </a:cubicBezTo>
                  <a:close/>
                  <a:moveTo>
                    <a:pt x="34" y="51"/>
                  </a:moveTo>
                  <a:cubicBezTo>
                    <a:pt x="34" y="56"/>
                    <a:pt x="30" y="61"/>
                    <a:pt x="25" y="61"/>
                  </a:cubicBezTo>
                  <a:cubicBezTo>
                    <a:pt x="19" y="61"/>
                    <a:pt x="15" y="56"/>
                    <a:pt x="15" y="51"/>
                  </a:cubicBezTo>
                  <a:cubicBezTo>
                    <a:pt x="15" y="50"/>
                    <a:pt x="16" y="49"/>
                    <a:pt x="17" y="49"/>
                  </a:cubicBezTo>
                  <a:cubicBezTo>
                    <a:pt x="19" y="49"/>
                    <a:pt x="20" y="50"/>
                    <a:pt x="20" y="51"/>
                  </a:cubicBezTo>
                  <a:cubicBezTo>
                    <a:pt x="20" y="54"/>
                    <a:pt x="22" y="56"/>
                    <a:pt x="25" y="56"/>
                  </a:cubicBezTo>
                  <a:cubicBezTo>
                    <a:pt x="27" y="56"/>
                    <a:pt x="30" y="54"/>
                    <a:pt x="30" y="51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1" y="29"/>
                    <a:pt x="32" y="29"/>
                  </a:cubicBezTo>
                  <a:cubicBezTo>
                    <a:pt x="33" y="29"/>
                    <a:pt x="34" y="29"/>
                    <a:pt x="34" y="29"/>
                  </a:cubicBezTo>
                  <a:lnTo>
                    <a:pt x="34" y="51"/>
                  </a:lnTo>
                  <a:close/>
                  <a:moveTo>
                    <a:pt x="34" y="6"/>
                  </a:moveTo>
                  <a:cubicBezTo>
                    <a:pt x="34" y="6"/>
                    <a:pt x="33" y="6"/>
                    <a:pt x="32" y="6"/>
                  </a:cubicBezTo>
                  <a:cubicBezTo>
                    <a:pt x="31" y="6"/>
                    <a:pt x="30" y="6"/>
                    <a:pt x="30" y="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1"/>
                    <a:pt x="31" y="0"/>
                    <a:pt x="32" y="0"/>
                  </a:cubicBezTo>
                  <a:cubicBezTo>
                    <a:pt x="33" y="0"/>
                    <a:pt x="34" y="1"/>
                    <a:pt x="34" y="3"/>
                  </a:cubicBezTo>
                  <a:lnTo>
                    <a:pt x="34" y="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8" name="Freeform 133"/>
            <p:cNvSpPr>
              <a:spLocks noEditPoints="1"/>
            </p:cNvSpPr>
            <p:nvPr/>
          </p:nvSpPr>
          <p:spPr bwMode="auto">
            <a:xfrm>
              <a:off x="19082627" y="6751318"/>
              <a:ext cx="349293" cy="351860"/>
            </a:xfrm>
            <a:custGeom>
              <a:avLst/>
              <a:gdLst>
                <a:gd name="T0" fmla="*/ 2147483646 w 63"/>
                <a:gd name="T1" fmla="*/ 2147483646 h 63"/>
                <a:gd name="T2" fmla="*/ 2147483646 w 63"/>
                <a:gd name="T3" fmla="*/ 2147483646 h 63"/>
                <a:gd name="T4" fmla="*/ 2147483646 w 63"/>
                <a:gd name="T5" fmla="*/ 2147483646 h 63"/>
                <a:gd name="T6" fmla="*/ 2147483646 w 63"/>
                <a:gd name="T7" fmla="*/ 2147483646 h 63"/>
                <a:gd name="T8" fmla="*/ 2147483646 w 63"/>
                <a:gd name="T9" fmla="*/ 2147483646 h 63"/>
                <a:gd name="T10" fmla="*/ 2147483646 w 63"/>
                <a:gd name="T11" fmla="*/ 2147483646 h 63"/>
                <a:gd name="T12" fmla="*/ 2147483646 w 63"/>
                <a:gd name="T13" fmla="*/ 2147483646 h 63"/>
                <a:gd name="T14" fmla="*/ 2147483646 w 63"/>
                <a:gd name="T15" fmla="*/ 2147483646 h 63"/>
                <a:gd name="T16" fmla="*/ 2147483646 w 63"/>
                <a:gd name="T17" fmla="*/ 2147483646 h 63"/>
                <a:gd name="T18" fmla="*/ 2147483646 w 63"/>
                <a:gd name="T19" fmla="*/ 2147483646 h 63"/>
                <a:gd name="T20" fmla="*/ 2147483646 w 63"/>
                <a:gd name="T21" fmla="*/ 0 h 63"/>
                <a:gd name="T22" fmla="*/ 2147483646 w 63"/>
                <a:gd name="T23" fmla="*/ 2147483646 h 63"/>
                <a:gd name="T24" fmla="*/ 2147483646 w 63"/>
                <a:gd name="T25" fmla="*/ 2147483646 h 63"/>
                <a:gd name="T26" fmla="*/ 2147483646 w 63"/>
                <a:gd name="T27" fmla="*/ 2147483646 h 63"/>
                <a:gd name="T28" fmla="*/ 2147483646 w 63"/>
                <a:gd name="T29" fmla="*/ 2147483646 h 63"/>
                <a:gd name="T30" fmla="*/ 2147483646 w 63"/>
                <a:gd name="T31" fmla="*/ 2147483646 h 63"/>
                <a:gd name="T32" fmla="*/ 2147483646 w 63"/>
                <a:gd name="T33" fmla="*/ 2147483646 h 63"/>
                <a:gd name="T34" fmla="*/ 2147483646 w 63"/>
                <a:gd name="T35" fmla="*/ 2147483646 h 63"/>
                <a:gd name="T36" fmla="*/ 2147483646 w 63"/>
                <a:gd name="T37" fmla="*/ 2147483646 h 63"/>
                <a:gd name="T38" fmla="*/ 2147483646 w 63"/>
                <a:gd name="T39" fmla="*/ 2147483646 h 63"/>
                <a:gd name="T40" fmla="*/ 2147483646 w 63"/>
                <a:gd name="T41" fmla="*/ 2147483646 h 63"/>
                <a:gd name="T42" fmla="*/ 2147483646 w 63"/>
                <a:gd name="T43" fmla="*/ 2147483646 h 63"/>
                <a:gd name="T44" fmla="*/ 2147483646 w 63"/>
                <a:gd name="T45" fmla="*/ 2147483646 h 63"/>
                <a:gd name="T46" fmla="*/ 2147483646 w 63"/>
                <a:gd name="T47" fmla="*/ 2147483646 h 63"/>
                <a:gd name="T48" fmla="*/ 2147483646 w 63"/>
                <a:gd name="T49" fmla="*/ 2147483646 h 63"/>
                <a:gd name="T50" fmla="*/ 2147483646 w 63"/>
                <a:gd name="T51" fmla="*/ 2147483646 h 63"/>
                <a:gd name="T52" fmla="*/ 2147483646 w 63"/>
                <a:gd name="T53" fmla="*/ 2147483646 h 63"/>
                <a:gd name="T54" fmla="*/ 2147483646 w 63"/>
                <a:gd name="T55" fmla="*/ 2147483646 h 63"/>
                <a:gd name="T56" fmla="*/ 2147483646 w 63"/>
                <a:gd name="T57" fmla="*/ 2147483646 h 63"/>
                <a:gd name="T58" fmla="*/ 2147483646 w 63"/>
                <a:gd name="T59" fmla="*/ 2147483646 h 63"/>
                <a:gd name="T60" fmla="*/ 2147483646 w 63"/>
                <a:gd name="T61" fmla="*/ 2147483646 h 63"/>
                <a:gd name="T62" fmla="*/ 2147483646 w 63"/>
                <a:gd name="T63" fmla="*/ 0 h 63"/>
                <a:gd name="T64" fmla="*/ 2147483646 w 63"/>
                <a:gd name="T65" fmla="*/ 2147483646 h 63"/>
                <a:gd name="T66" fmla="*/ 2147483646 w 63"/>
                <a:gd name="T67" fmla="*/ 2147483646 h 63"/>
                <a:gd name="T68" fmla="*/ 2147483646 w 63"/>
                <a:gd name="T69" fmla="*/ 2147483646 h 63"/>
                <a:gd name="T70" fmla="*/ 2147483646 w 63"/>
                <a:gd name="T71" fmla="*/ 2147483646 h 63"/>
                <a:gd name="T72" fmla="*/ 2147483646 w 63"/>
                <a:gd name="T73" fmla="*/ 2147483646 h 63"/>
                <a:gd name="T74" fmla="*/ 2147483646 w 63"/>
                <a:gd name="T75" fmla="*/ 2147483646 h 63"/>
                <a:gd name="T76" fmla="*/ 2147483646 w 63"/>
                <a:gd name="T77" fmla="*/ 2147483646 h 63"/>
                <a:gd name="T78" fmla="*/ 2147483646 w 63"/>
                <a:gd name="T79" fmla="*/ 2147483646 h 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" h="63">
                  <a:moveTo>
                    <a:pt x="13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2"/>
                    <a:pt x="14" y="42"/>
                    <a:pt x="13" y="42"/>
                  </a:cubicBezTo>
                  <a:close/>
                  <a:moveTo>
                    <a:pt x="30" y="1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6" y="8"/>
                    <a:pt x="15" y="8"/>
                    <a:pt x="14" y="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8"/>
                    <a:pt x="8" y="19"/>
                    <a:pt x="9" y="1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14"/>
                    <a:pt x="2" y="11"/>
                    <a:pt x="4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5" y="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8"/>
                    <a:pt x="39" y="18"/>
                  </a:cubicBezTo>
                  <a:lnTo>
                    <a:pt x="30" y="19"/>
                  </a:lnTo>
                  <a:close/>
                  <a:moveTo>
                    <a:pt x="7" y="58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7"/>
                    <a:pt x="5" y="56"/>
                    <a:pt x="5" y="5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7" y="47"/>
                    <a:pt x="17" y="47"/>
                    <a:pt x="16" y="48"/>
                  </a:cubicBezTo>
                  <a:lnTo>
                    <a:pt x="7" y="58"/>
                  </a:lnTo>
                  <a:close/>
                  <a:moveTo>
                    <a:pt x="23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1" y="63"/>
                    <a:pt x="20" y="62"/>
                    <a:pt x="20" y="62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8"/>
                    <a:pt x="22" y="48"/>
                  </a:cubicBezTo>
                  <a:cubicBezTo>
                    <a:pt x="22" y="48"/>
                    <a:pt x="23" y="49"/>
                    <a:pt x="23" y="49"/>
                  </a:cubicBezTo>
                  <a:lnTo>
                    <a:pt x="23" y="62"/>
                  </a:lnTo>
                  <a:close/>
                  <a:moveTo>
                    <a:pt x="59" y="54"/>
                  </a:moveTo>
                  <a:cubicBezTo>
                    <a:pt x="54" y="59"/>
                    <a:pt x="54" y="59"/>
                    <a:pt x="54" y="59"/>
                  </a:cubicBezTo>
                  <a:cubicBezTo>
                    <a:pt x="51" y="61"/>
                    <a:pt x="49" y="62"/>
                    <a:pt x="46" y="62"/>
                  </a:cubicBezTo>
                  <a:cubicBezTo>
                    <a:pt x="43" y="62"/>
                    <a:pt x="40" y="61"/>
                    <a:pt x="38" y="59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4" y="45"/>
                    <a:pt x="24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5" y="55"/>
                    <a:pt x="47" y="55"/>
                    <a:pt x="48" y="5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8"/>
                    <a:pt x="55" y="47"/>
                    <a:pt x="55" y="46"/>
                  </a:cubicBezTo>
                  <a:cubicBezTo>
                    <a:pt x="55" y="45"/>
                    <a:pt x="55" y="44"/>
                    <a:pt x="54" y="4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6" y="25"/>
                    <a:pt x="46" y="25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0"/>
                    <a:pt x="62" y="43"/>
                    <a:pt x="62" y="46"/>
                  </a:cubicBezTo>
                  <a:cubicBezTo>
                    <a:pt x="62" y="49"/>
                    <a:pt x="61" y="52"/>
                    <a:pt x="59" y="54"/>
                  </a:cubicBezTo>
                  <a:close/>
                  <a:moveTo>
                    <a:pt x="42" y="13"/>
                  </a:moveTo>
                  <a:cubicBezTo>
                    <a:pt x="42" y="14"/>
                    <a:pt x="42" y="14"/>
                    <a:pt x="41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lnTo>
                    <a:pt x="42" y="13"/>
                  </a:lnTo>
                  <a:close/>
                  <a:moveTo>
                    <a:pt x="48" y="16"/>
                  </a:move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7" y="4"/>
                    <a:pt x="58" y="5"/>
                  </a:cubicBezTo>
                  <a:cubicBezTo>
                    <a:pt x="58" y="5"/>
                    <a:pt x="58" y="6"/>
                    <a:pt x="58" y="7"/>
                  </a:cubicBezTo>
                  <a:lnTo>
                    <a:pt x="48" y="16"/>
                  </a:lnTo>
                  <a:close/>
                  <a:moveTo>
                    <a:pt x="62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49" y="23"/>
                    <a:pt x="48" y="22"/>
                    <a:pt x="48" y="22"/>
                  </a:cubicBezTo>
                  <a:cubicBezTo>
                    <a:pt x="48" y="21"/>
                    <a:pt x="49" y="20"/>
                    <a:pt x="5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3" y="21"/>
                    <a:pt x="63" y="22"/>
                  </a:cubicBezTo>
                  <a:cubicBezTo>
                    <a:pt x="63" y="22"/>
                    <a:pt x="62" y="23"/>
                    <a:pt x="62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19" name="Freeform 134"/>
            <p:cNvSpPr>
              <a:spLocks noEditPoints="1"/>
            </p:cNvSpPr>
            <p:nvPr/>
          </p:nvSpPr>
          <p:spPr bwMode="auto">
            <a:xfrm>
              <a:off x="19881376" y="6764159"/>
              <a:ext cx="356998" cy="339019"/>
            </a:xfrm>
            <a:custGeom>
              <a:avLst/>
              <a:gdLst>
                <a:gd name="T0" fmla="*/ 2147483646 w 64"/>
                <a:gd name="T1" fmla="*/ 2147483646 h 61"/>
                <a:gd name="T2" fmla="*/ 2147483646 w 64"/>
                <a:gd name="T3" fmla="*/ 2147483646 h 61"/>
                <a:gd name="T4" fmla="*/ 2147483646 w 64"/>
                <a:gd name="T5" fmla="*/ 2147483646 h 61"/>
                <a:gd name="T6" fmla="*/ 0 w 64"/>
                <a:gd name="T7" fmla="*/ 2147483646 h 61"/>
                <a:gd name="T8" fmla="*/ 0 w 64"/>
                <a:gd name="T9" fmla="*/ 2147483646 h 61"/>
                <a:gd name="T10" fmla="*/ 2147483646 w 64"/>
                <a:gd name="T11" fmla="*/ 2147483646 h 61"/>
                <a:gd name="T12" fmla="*/ 2147483646 w 64"/>
                <a:gd name="T13" fmla="*/ 2147483646 h 61"/>
                <a:gd name="T14" fmla="*/ 2147483646 w 64"/>
                <a:gd name="T15" fmla="*/ 2147483646 h 61"/>
                <a:gd name="T16" fmla="*/ 2147483646 w 64"/>
                <a:gd name="T17" fmla="*/ 2147483646 h 61"/>
                <a:gd name="T18" fmla="*/ 2147483646 w 64"/>
                <a:gd name="T19" fmla="*/ 2147483646 h 61"/>
                <a:gd name="T20" fmla="*/ 2147483646 w 64"/>
                <a:gd name="T21" fmla="*/ 2147483646 h 61"/>
                <a:gd name="T22" fmla="*/ 2147483646 w 64"/>
                <a:gd name="T23" fmla="*/ 2147483646 h 61"/>
                <a:gd name="T24" fmla="*/ 2147483646 w 64"/>
                <a:gd name="T25" fmla="*/ 2147483646 h 61"/>
                <a:gd name="T26" fmla="*/ 2147483646 w 64"/>
                <a:gd name="T27" fmla="*/ 2147483646 h 61"/>
                <a:gd name="T28" fmla="*/ 2147483646 w 64"/>
                <a:gd name="T29" fmla="*/ 2147483646 h 61"/>
                <a:gd name="T30" fmla="*/ 2147483646 w 64"/>
                <a:gd name="T31" fmla="*/ 2147483646 h 61"/>
                <a:gd name="T32" fmla="*/ 2147483646 w 64"/>
                <a:gd name="T33" fmla="*/ 2147483646 h 61"/>
                <a:gd name="T34" fmla="*/ 2147483646 w 64"/>
                <a:gd name="T35" fmla="*/ 2147483646 h 61"/>
                <a:gd name="T36" fmla="*/ 2147483646 w 64"/>
                <a:gd name="T37" fmla="*/ 2147483646 h 61"/>
                <a:gd name="T38" fmla="*/ 2147483646 w 64"/>
                <a:gd name="T39" fmla="*/ 2147483646 h 61"/>
                <a:gd name="T40" fmla="*/ 2147483646 w 64"/>
                <a:gd name="T41" fmla="*/ 2147483646 h 61"/>
                <a:gd name="T42" fmla="*/ 2147483646 w 64"/>
                <a:gd name="T43" fmla="*/ 2147483646 h 61"/>
                <a:gd name="T44" fmla="*/ 2147483646 w 64"/>
                <a:gd name="T45" fmla="*/ 2147483646 h 61"/>
                <a:gd name="T46" fmla="*/ 2147483646 w 64"/>
                <a:gd name="T47" fmla="*/ 2147483646 h 61"/>
                <a:gd name="T48" fmla="*/ 2147483646 w 64"/>
                <a:gd name="T49" fmla="*/ 0 h 61"/>
                <a:gd name="T50" fmla="*/ 2147483646 w 64"/>
                <a:gd name="T51" fmla="*/ 2147483646 h 61"/>
                <a:gd name="T52" fmla="*/ 2147483646 w 64"/>
                <a:gd name="T53" fmla="*/ 2147483646 h 61"/>
                <a:gd name="T54" fmla="*/ 2147483646 w 64"/>
                <a:gd name="T55" fmla="*/ 2147483646 h 61"/>
                <a:gd name="T56" fmla="*/ 2147483646 w 64"/>
                <a:gd name="T57" fmla="*/ 2147483646 h 61"/>
                <a:gd name="T58" fmla="*/ 2147483646 w 64"/>
                <a:gd name="T59" fmla="*/ 2147483646 h 61"/>
                <a:gd name="T60" fmla="*/ 2147483646 w 64"/>
                <a:gd name="T61" fmla="*/ 2147483646 h 61"/>
                <a:gd name="T62" fmla="*/ 2147483646 w 64"/>
                <a:gd name="T63" fmla="*/ 2147483646 h 61"/>
                <a:gd name="T64" fmla="*/ 2147483646 w 64"/>
                <a:gd name="T65" fmla="*/ 2147483646 h 61"/>
                <a:gd name="T66" fmla="*/ 2147483646 w 64"/>
                <a:gd name="T67" fmla="*/ 2147483646 h 61"/>
                <a:gd name="T68" fmla="*/ 2147483646 w 64"/>
                <a:gd name="T69" fmla="*/ 2147483646 h 61"/>
                <a:gd name="T70" fmla="*/ 2147483646 w 64"/>
                <a:gd name="T71" fmla="*/ 2147483646 h 61"/>
                <a:gd name="T72" fmla="*/ 2147483646 w 64"/>
                <a:gd name="T73" fmla="*/ 2147483646 h 61"/>
                <a:gd name="T74" fmla="*/ 2147483646 w 64"/>
                <a:gd name="T75" fmla="*/ 2147483646 h 61"/>
                <a:gd name="T76" fmla="*/ 2147483646 w 64"/>
                <a:gd name="T77" fmla="*/ 2147483646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4" h="61">
                  <a:moveTo>
                    <a:pt x="64" y="57"/>
                  </a:moveTo>
                  <a:cubicBezTo>
                    <a:pt x="64" y="59"/>
                    <a:pt x="62" y="61"/>
                    <a:pt x="60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" y="61"/>
                    <a:pt x="0" y="59"/>
                    <a:pt x="0" y="57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1"/>
                    <a:pt x="4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4"/>
                    <a:pt x="24" y="46"/>
                    <a:pt x="2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40" y="46"/>
                    <a:pt x="43" y="44"/>
                    <a:pt x="44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2" y="41"/>
                    <a:pt x="64" y="43"/>
                    <a:pt x="64" y="45"/>
                  </a:cubicBezTo>
                  <a:lnTo>
                    <a:pt x="64" y="57"/>
                  </a:lnTo>
                  <a:close/>
                  <a:moveTo>
                    <a:pt x="49" y="22"/>
                  </a:moveTo>
                  <a:cubicBezTo>
                    <a:pt x="39" y="22"/>
                    <a:pt x="39" y="22"/>
                    <a:pt x="39" y="22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5" y="40"/>
                    <a:pt x="25" y="39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3" y="21"/>
                    <a:pt x="13" y="20"/>
                  </a:cubicBezTo>
                  <a:cubicBezTo>
                    <a:pt x="12" y="20"/>
                    <a:pt x="13" y="19"/>
                    <a:pt x="13" y="18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3" y="0"/>
                    <a:pt x="33" y="0"/>
                    <a:pt x="34" y="1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2" y="20"/>
                    <a:pt x="51" y="20"/>
                  </a:cubicBezTo>
                  <a:cubicBezTo>
                    <a:pt x="51" y="21"/>
                    <a:pt x="50" y="22"/>
                    <a:pt x="49" y="22"/>
                  </a:cubicBezTo>
                  <a:close/>
                  <a:moveTo>
                    <a:pt x="47" y="51"/>
                  </a:moveTo>
                  <a:cubicBezTo>
                    <a:pt x="45" y="51"/>
                    <a:pt x="44" y="52"/>
                    <a:pt x="44" y="54"/>
                  </a:cubicBezTo>
                  <a:cubicBezTo>
                    <a:pt x="44" y="55"/>
                    <a:pt x="45" y="56"/>
                    <a:pt x="47" y="56"/>
                  </a:cubicBezTo>
                  <a:cubicBezTo>
                    <a:pt x="48" y="56"/>
                    <a:pt x="49" y="55"/>
                    <a:pt x="49" y="54"/>
                  </a:cubicBezTo>
                  <a:cubicBezTo>
                    <a:pt x="49" y="52"/>
                    <a:pt x="48" y="51"/>
                    <a:pt x="47" y="51"/>
                  </a:cubicBezTo>
                  <a:close/>
                  <a:moveTo>
                    <a:pt x="56" y="51"/>
                  </a:moveTo>
                  <a:cubicBezTo>
                    <a:pt x="55" y="51"/>
                    <a:pt x="54" y="52"/>
                    <a:pt x="54" y="54"/>
                  </a:cubicBezTo>
                  <a:cubicBezTo>
                    <a:pt x="54" y="55"/>
                    <a:pt x="55" y="56"/>
                    <a:pt x="56" y="56"/>
                  </a:cubicBezTo>
                  <a:cubicBezTo>
                    <a:pt x="58" y="56"/>
                    <a:pt x="59" y="55"/>
                    <a:pt x="59" y="54"/>
                  </a:cubicBezTo>
                  <a:cubicBezTo>
                    <a:pt x="59" y="52"/>
                    <a:pt x="58" y="51"/>
                    <a:pt x="56" y="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0" name="Freeform 135"/>
            <p:cNvSpPr>
              <a:spLocks noEditPoints="1"/>
            </p:cNvSpPr>
            <p:nvPr/>
          </p:nvSpPr>
          <p:spPr bwMode="auto">
            <a:xfrm>
              <a:off x="20682695" y="6751318"/>
              <a:ext cx="405796" cy="380113"/>
            </a:xfrm>
            <a:custGeom>
              <a:avLst/>
              <a:gdLst>
                <a:gd name="T0" fmla="*/ 2147483646 w 73"/>
                <a:gd name="T1" fmla="*/ 2147483646 h 68"/>
                <a:gd name="T2" fmla="*/ 2147483646 w 73"/>
                <a:gd name="T3" fmla="*/ 2147483646 h 68"/>
                <a:gd name="T4" fmla="*/ 0 w 73"/>
                <a:gd name="T5" fmla="*/ 2147483646 h 68"/>
                <a:gd name="T6" fmla="*/ 2147483646 w 73"/>
                <a:gd name="T7" fmla="*/ 2147483646 h 68"/>
                <a:gd name="T8" fmla="*/ 2147483646 w 73"/>
                <a:gd name="T9" fmla="*/ 2147483646 h 68"/>
                <a:gd name="T10" fmla="*/ 2147483646 w 73"/>
                <a:gd name="T11" fmla="*/ 2147483646 h 68"/>
                <a:gd name="T12" fmla="*/ 2147483646 w 73"/>
                <a:gd name="T13" fmla="*/ 2147483646 h 68"/>
                <a:gd name="T14" fmla="*/ 2147483646 w 73"/>
                <a:gd name="T15" fmla="*/ 2147483646 h 68"/>
                <a:gd name="T16" fmla="*/ 2147483646 w 73"/>
                <a:gd name="T17" fmla="*/ 2147483646 h 68"/>
                <a:gd name="T18" fmla="*/ 2147483646 w 73"/>
                <a:gd name="T19" fmla="*/ 2147483646 h 68"/>
                <a:gd name="T20" fmla="*/ 2147483646 w 73"/>
                <a:gd name="T21" fmla="*/ 2147483646 h 68"/>
                <a:gd name="T22" fmla="*/ 2147483646 w 73"/>
                <a:gd name="T23" fmla="*/ 0 h 68"/>
                <a:gd name="T24" fmla="*/ 2147483646 w 73"/>
                <a:gd name="T25" fmla="*/ 2147483646 h 68"/>
                <a:gd name="T26" fmla="*/ 2147483646 w 73"/>
                <a:gd name="T27" fmla="*/ 2147483646 h 68"/>
                <a:gd name="T28" fmla="*/ 2147483646 w 73"/>
                <a:gd name="T29" fmla="*/ 2147483646 h 68"/>
                <a:gd name="T30" fmla="*/ 2147483646 w 73"/>
                <a:gd name="T31" fmla="*/ 2147483646 h 68"/>
                <a:gd name="T32" fmla="*/ 2147483646 w 73"/>
                <a:gd name="T33" fmla="*/ 2147483646 h 68"/>
                <a:gd name="T34" fmla="*/ 2147483646 w 73"/>
                <a:gd name="T35" fmla="*/ 2147483646 h 68"/>
                <a:gd name="T36" fmla="*/ 2147483646 w 73"/>
                <a:gd name="T37" fmla="*/ 2147483646 h 68"/>
                <a:gd name="T38" fmla="*/ 2147483646 w 73"/>
                <a:gd name="T39" fmla="*/ 2147483646 h 68"/>
                <a:gd name="T40" fmla="*/ 2147483646 w 73"/>
                <a:gd name="T41" fmla="*/ 2147483646 h 68"/>
                <a:gd name="T42" fmla="*/ 2147483646 w 73"/>
                <a:gd name="T43" fmla="*/ 2147483646 h 68"/>
                <a:gd name="T44" fmla="*/ 2147483646 w 73"/>
                <a:gd name="T45" fmla="*/ 2147483646 h 68"/>
                <a:gd name="T46" fmla="*/ 2147483646 w 73"/>
                <a:gd name="T47" fmla="*/ 2147483646 h 68"/>
                <a:gd name="T48" fmla="*/ 2147483646 w 73"/>
                <a:gd name="T49" fmla="*/ 2147483646 h 68"/>
                <a:gd name="T50" fmla="*/ 2147483646 w 73"/>
                <a:gd name="T51" fmla="*/ 2147483646 h 68"/>
                <a:gd name="T52" fmla="*/ 2147483646 w 73"/>
                <a:gd name="T53" fmla="*/ 2147483646 h 68"/>
                <a:gd name="T54" fmla="*/ 2147483646 w 73"/>
                <a:gd name="T55" fmla="*/ 2147483646 h 68"/>
                <a:gd name="T56" fmla="*/ 2147483646 w 73"/>
                <a:gd name="T57" fmla="*/ 2147483646 h 68"/>
                <a:gd name="T58" fmla="*/ 2147483646 w 73"/>
                <a:gd name="T59" fmla="*/ 0 h 68"/>
                <a:gd name="T60" fmla="*/ 2147483646 w 73"/>
                <a:gd name="T61" fmla="*/ 2147483646 h 68"/>
                <a:gd name="T62" fmla="*/ 2147483646 w 73"/>
                <a:gd name="T63" fmla="*/ 2147483646 h 68"/>
                <a:gd name="T64" fmla="*/ 2147483646 w 73"/>
                <a:gd name="T65" fmla="*/ 2147483646 h 68"/>
                <a:gd name="T66" fmla="*/ 2147483646 w 73"/>
                <a:gd name="T67" fmla="*/ 2147483646 h 68"/>
                <a:gd name="T68" fmla="*/ 2147483646 w 73"/>
                <a:gd name="T69" fmla="*/ 2147483646 h 68"/>
                <a:gd name="T70" fmla="*/ 2147483646 w 73"/>
                <a:gd name="T71" fmla="*/ 2147483646 h 68"/>
                <a:gd name="T72" fmla="*/ 2147483646 w 73"/>
                <a:gd name="T73" fmla="*/ 2147483646 h 68"/>
                <a:gd name="T74" fmla="*/ 2147483646 w 73"/>
                <a:gd name="T75" fmla="*/ 2147483646 h 68"/>
                <a:gd name="T76" fmla="*/ 2147483646 w 73"/>
                <a:gd name="T77" fmla="*/ 2147483646 h 68"/>
                <a:gd name="T78" fmla="*/ 2147483646 w 73"/>
                <a:gd name="T79" fmla="*/ 2147483646 h 68"/>
                <a:gd name="T80" fmla="*/ 2147483646 w 73"/>
                <a:gd name="T81" fmla="*/ 2147483646 h 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3" h="68">
                  <a:moveTo>
                    <a:pt x="13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7"/>
                    <a:pt x="0" y="33"/>
                  </a:cubicBezTo>
                  <a:cubicBezTo>
                    <a:pt x="0" y="29"/>
                    <a:pt x="0" y="19"/>
                    <a:pt x="5" y="19"/>
                  </a:cubicBezTo>
                  <a:cubicBezTo>
                    <a:pt x="6" y="19"/>
                    <a:pt x="10" y="22"/>
                    <a:pt x="15" y="22"/>
                  </a:cubicBezTo>
                  <a:cubicBezTo>
                    <a:pt x="17" y="22"/>
                    <a:pt x="18" y="22"/>
                    <a:pt x="20" y="21"/>
                  </a:cubicBezTo>
                  <a:cubicBezTo>
                    <a:pt x="20" y="22"/>
                    <a:pt x="20" y="23"/>
                    <a:pt x="20" y="24"/>
                  </a:cubicBezTo>
                  <a:cubicBezTo>
                    <a:pt x="20" y="27"/>
                    <a:pt x="21" y="31"/>
                    <a:pt x="23" y="34"/>
                  </a:cubicBezTo>
                  <a:cubicBezTo>
                    <a:pt x="19" y="34"/>
                    <a:pt x="15" y="36"/>
                    <a:pt x="13" y="39"/>
                  </a:cubicBezTo>
                  <a:close/>
                  <a:moveTo>
                    <a:pt x="15" y="19"/>
                  </a:moveTo>
                  <a:cubicBezTo>
                    <a:pt x="10" y="19"/>
                    <a:pt x="5" y="15"/>
                    <a:pt x="5" y="9"/>
                  </a:cubicBezTo>
                  <a:cubicBezTo>
                    <a:pt x="5" y="4"/>
                    <a:pt x="10" y="0"/>
                    <a:pt x="15" y="0"/>
                  </a:cubicBezTo>
                  <a:cubicBezTo>
                    <a:pt x="20" y="0"/>
                    <a:pt x="25" y="4"/>
                    <a:pt x="25" y="9"/>
                  </a:cubicBezTo>
                  <a:cubicBezTo>
                    <a:pt x="25" y="15"/>
                    <a:pt x="20" y="19"/>
                    <a:pt x="15" y="19"/>
                  </a:cubicBezTo>
                  <a:close/>
                  <a:moveTo>
                    <a:pt x="53" y="68"/>
                  </a:moveTo>
                  <a:cubicBezTo>
                    <a:pt x="20" y="68"/>
                    <a:pt x="20" y="68"/>
                    <a:pt x="20" y="68"/>
                  </a:cubicBezTo>
                  <a:cubicBezTo>
                    <a:pt x="14" y="68"/>
                    <a:pt x="10" y="64"/>
                    <a:pt x="10" y="58"/>
                  </a:cubicBezTo>
                  <a:cubicBezTo>
                    <a:pt x="10" y="49"/>
                    <a:pt x="12" y="36"/>
                    <a:pt x="23" y="36"/>
                  </a:cubicBezTo>
                  <a:cubicBezTo>
                    <a:pt x="25" y="36"/>
                    <a:pt x="29" y="41"/>
                    <a:pt x="37" y="41"/>
                  </a:cubicBezTo>
                  <a:cubicBezTo>
                    <a:pt x="44" y="41"/>
                    <a:pt x="49" y="36"/>
                    <a:pt x="50" y="36"/>
                  </a:cubicBezTo>
                  <a:cubicBezTo>
                    <a:pt x="62" y="36"/>
                    <a:pt x="64" y="49"/>
                    <a:pt x="64" y="58"/>
                  </a:cubicBezTo>
                  <a:cubicBezTo>
                    <a:pt x="64" y="64"/>
                    <a:pt x="60" y="68"/>
                    <a:pt x="53" y="68"/>
                  </a:cubicBezTo>
                  <a:close/>
                  <a:moveTo>
                    <a:pt x="37" y="39"/>
                  </a:moveTo>
                  <a:cubicBezTo>
                    <a:pt x="29" y="39"/>
                    <a:pt x="22" y="32"/>
                    <a:pt x="22" y="24"/>
                  </a:cubicBezTo>
                  <a:cubicBezTo>
                    <a:pt x="22" y="16"/>
                    <a:pt x="29" y="9"/>
                    <a:pt x="37" y="9"/>
                  </a:cubicBezTo>
                  <a:cubicBezTo>
                    <a:pt x="45" y="9"/>
                    <a:pt x="51" y="16"/>
                    <a:pt x="51" y="24"/>
                  </a:cubicBezTo>
                  <a:cubicBezTo>
                    <a:pt x="51" y="32"/>
                    <a:pt x="45" y="39"/>
                    <a:pt x="37" y="39"/>
                  </a:cubicBezTo>
                  <a:close/>
                  <a:moveTo>
                    <a:pt x="59" y="19"/>
                  </a:moveTo>
                  <a:cubicBezTo>
                    <a:pt x="53" y="19"/>
                    <a:pt x="49" y="15"/>
                    <a:pt x="49" y="9"/>
                  </a:cubicBezTo>
                  <a:cubicBezTo>
                    <a:pt x="49" y="4"/>
                    <a:pt x="53" y="0"/>
                    <a:pt x="59" y="0"/>
                  </a:cubicBezTo>
                  <a:cubicBezTo>
                    <a:pt x="64" y="0"/>
                    <a:pt x="68" y="4"/>
                    <a:pt x="68" y="9"/>
                  </a:cubicBezTo>
                  <a:cubicBezTo>
                    <a:pt x="68" y="15"/>
                    <a:pt x="64" y="19"/>
                    <a:pt x="59" y="19"/>
                  </a:cubicBezTo>
                  <a:close/>
                  <a:moveTo>
                    <a:pt x="66" y="39"/>
                  </a:moveTo>
                  <a:cubicBezTo>
                    <a:pt x="61" y="39"/>
                    <a:pt x="61" y="39"/>
                    <a:pt x="61" y="39"/>
                  </a:cubicBezTo>
                  <a:cubicBezTo>
                    <a:pt x="58" y="36"/>
                    <a:pt x="55" y="34"/>
                    <a:pt x="51" y="34"/>
                  </a:cubicBezTo>
                  <a:cubicBezTo>
                    <a:pt x="53" y="31"/>
                    <a:pt x="54" y="27"/>
                    <a:pt x="54" y="24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5" y="22"/>
                    <a:pt x="57" y="22"/>
                    <a:pt x="59" y="22"/>
                  </a:cubicBezTo>
                  <a:cubicBezTo>
                    <a:pt x="64" y="22"/>
                    <a:pt x="68" y="19"/>
                    <a:pt x="69" y="19"/>
                  </a:cubicBezTo>
                  <a:cubicBezTo>
                    <a:pt x="73" y="19"/>
                    <a:pt x="73" y="29"/>
                    <a:pt x="73" y="33"/>
                  </a:cubicBezTo>
                  <a:cubicBezTo>
                    <a:pt x="73" y="37"/>
                    <a:pt x="70" y="39"/>
                    <a:pt x="66" y="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1" name="Freeform 136"/>
            <p:cNvSpPr>
              <a:spLocks/>
            </p:cNvSpPr>
            <p:nvPr/>
          </p:nvSpPr>
          <p:spPr bwMode="auto">
            <a:xfrm>
              <a:off x="21476309" y="6841208"/>
              <a:ext cx="416069" cy="233719"/>
            </a:xfrm>
            <a:custGeom>
              <a:avLst/>
              <a:gdLst>
                <a:gd name="T0" fmla="*/ 2147483646 w 75"/>
                <a:gd name="T1" fmla="*/ 2147483646 h 42"/>
                <a:gd name="T2" fmla="*/ 2147483646 w 75"/>
                <a:gd name="T3" fmla="*/ 2147483646 h 42"/>
                <a:gd name="T4" fmla="*/ 2147483646 w 75"/>
                <a:gd name="T5" fmla="*/ 2147483646 h 42"/>
                <a:gd name="T6" fmla="*/ 2147483646 w 75"/>
                <a:gd name="T7" fmla="*/ 2147483646 h 42"/>
                <a:gd name="T8" fmla="*/ 2147483646 w 75"/>
                <a:gd name="T9" fmla="*/ 2147483646 h 42"/>
                <a:gd name="T10" fmla="*/ 2147483646 w 75"/>
                <a:gd name="T11" fmla="*/ 2147483646 h 42"/>
                <a:gd name="T12" fmla="*/ 2147483646 w 75"/>
                <a:gd name="T13" fmla="*/ 2147483646 h 42"/>
                <a:gd name="T14" fmla="*/ 2147483646 w 75"/>
                <a:gd name="T15" fmla="*/ 2147483646 h 42"/>
                <a:gd name="T16" fmla="*/ 2147483646 w 75"/>
                <a:gd name="T17" fmla="*/ 2147483646 h 42"/>
                <a:gd name="T18" fmla="*/ 2147483646 w 75"/>
                <a:gd name="T19" fmla="*/ 2147483646 h 42"/>
                <a:gd name="T20" fmla="*/ 2147483646 w 75"/>
                <a:gd name="T21" fmla="*/ 2147483646 h 42"/>
                <a:gd name="T22" fmla="*/ 2147483646 w 75"/>
                <a:gd name="T23" fmla="*/ 2147483646 h 42"/>
                <a:gd name="T24" fmla="*/ 2147483646 w 75"/>
                <a:gd name="T25" fmla="*/ 2147483646 h 42"/>
                <a:gd name="T26" fmla="*/ 2147483646 w 75"/>
                <a:gd name="T27" fmla="*/ 2147483646 h 42"/>
                <a:gd name="T28" fmla="*/ 2147483646 w 75"/>
                <a:gd name="T29" fmla="*/ 2147483646 h 42"/>
                <a:gd name="T30" fmla="*/ 2147483646 w 75"/>
                <a:gd name="T31" fmla="*/ 2147483646 h 42"/>
                <a:gd name="T32" fmla="*/ 2147483646 w 75"/>
                <a:gd name="T33" fmla="*/ 2147483646 h 42"/>
                <a:gd name="T34" fmla="*/ 2147483646 w 75"/>
                <a:gd name="T35" fmla="*/ 2147483646 h 42"/>
                <a:gd name="T36" fmla="*/ 2147483646 w 75"/>
                <a:gd name="T37" fmla="*/ 2147483646 h 42"/>
                <a:gd name="T38" fmla="*/ 2147483646 w 75"/>
                <a:gd name="T39" fmla="*/ 2147483646 h 42"/>
                <a:gd name="T40" fmla="*/ 2147483646 w 75"/>
                <a:gd name="T41" fmla="*/ 2147483646 h 42"/>
                <a:gd name="T42" fmla="*/ 2147483646 w 75"/>
                <a:gd name="T43" fmla="*/ 2147483646 h 42"/>
                <a:gd name="T44" fmla="*/ 2147483646 w 75"/>
                <a:gd name="T45" fmla="*/ 2147483646 h 42"/>
                <a:gd name="T46" fmla="*/ 2147483646 w 75"/>
                <a:gd name="T47" fmla="*/ 2147483646 h 42"/>
                <a:gd name="T48" fmla="*/ 2147483646 w 75"/>
                <a:gd name="T49" fmla="*/ 0 h 42"/>
                <a:gd name="T50" fmla="*/ 2147483646 w 75"/>
                <a:gd name="T51" fmla="*/ 2147483646 h 42"/>
                <a:gd name="T52" fmla="*/ 2147483646 w 75"/>
                <a:gd name="T53" fmla="*/ 2147483646 h 42"/>
                <a:gd name="T54" fmla="*/ 2147483646 w 75"/>
                <a:gd name="T55" fmla="*/ 2147483646 h 42"/>
                <a:gd name="T56" fmla="*/ 2147483646 w 75"/>
                <a:gd name="T57" fmla="*/ 2147483646 h 42"/>
                <a:gd name="T58" fmla="*/ 2147483646 w 75"/>
                <a:gd name="T59" fmla="*/ 2147483646 h 42"/>
                <a:gd name="T60" fmla="*/ 2147483646 w 75"/>
                <a:gd name="T61" fmla="*/ 2147483646 h 42"/>
                <a:gd name="T62" fmla="*/ 2147483646 w 75"/>
                <a:gd name="T63" fmla="*/ 2147483646 h 42"/>
                <a:gd name="T64" fmla="*/ 2147483646 w 75"/>
                <a:gd name="T65" fmla="*/ 2147483646 h 42"/>
                <a:gd name="T66" fmla="*/ 2147483646 w 75"/>
                <a:gd name="T67" fmla="*/ 2147483646 h 42"/>
                <a:gd name="T68" fmla="*/ 2147483646 w 75"/>
                <a:gd name="T69" fmla="*/ 2147483646 h 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5" h="42">
                  <a:moveTo>
                    <a:pt x="68" y="15"/>
                  </a:moveTo>
                  <a:cubicBezTo>
                    <a:pt x="60" y="24"/>
                    <a:pt x="60" y="23"/>
                    <a:pt x="66" y="29"/>
                  </a:cubicBezTo>
                  <a:cubicBezTo>
                    <a:pt x="72" y="35"/>
                    <a:pt x="73" y="37"/>
                    <a:pt x="73" y="38"/>
                  </a:cubicBezTo>
                  <a:cubicBezTo>
                    <a:pt x="73" y="38"/>
                    <a:pt x="75" y="42"/>
                    <a:pt x="70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9" y="42"/>
                    <a:pt x="56" y="40"/>
                    <a:pt x="56" y="40"/>
                  </a:cubicBezTo>
                  <a:cubicBezTo>
                    <a:pt x="52" y="38"/>
                    <a:pt x="49" y="31"/>
                    <a:pt x="46" y="32"/>
                  </a:cubicBezTo>
                  <a:cubicBezTo>
                    <a:pt x="46" y="32"/>
                    <a:pt x="43" y="33"/>
                    <a:pt x="43" y="39"/>
                  </a:cubicBezTo>
                  <a:cubicBezTo>
                    <a:pt x="43" y="40"/>
                    <a:pt x="43" y="41"/>
                    <a:pt x="43" y="41"/>
                  </a:cubicBezTo>
                  <a:cubicBezTo>
                    <a:pt x="43" y="41"/>
                    <a:pt x="42" y="42"/>
                    <a:pt x="41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7" y="42"/>
                    <a:pt x="18" y="34"/>
                    <a:pt x="18" y="34"/>
                  </a:cubicBezTo>
                  <a:cubicBezTo>
                    <a:pt x="18" y="34"/>
                    <a:pt x="9" y="24"/>
                    <a:pt x="1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8" y="8"/>
                    <a:pt x="20" y="12"/>
                    <a:pt x="20" y="12"/>
                  </a:cubicBezTo>
                  <a:cubicBezTo>
                    <a:pt x="24" y="20"/>
                    <a:pt x="26" y="21"/>
                    <a:pt x="28" y="21"/>
                  </a:cubicBezTo>
                  <a:cubicBezTo>
                    <a:pt x="28" y="21"/>
                    <a:pt x="30" y="19"/>
                    <a:pt x="29" y="10"/>
                  </a:cubicBezTo>
                  <a:cubicBezTo>
                    <a:pt x="29" y="7"/>
                    <a:pt x="28" y="5"/>
                    <a:pt x="28" y="5"/>
                  </a:cubicBezTo>
                  <a:cubicBezTo>
                    <a:pt x="27" y="4"/>
                    <a:pt x="26" y="4"/>
                    <a:pt x="25" y="3"/>
                  </a:cubicBezTo>
                  <a:cubicBezTo>
                    <a:pt x="25" y="3"/>
                    <a:pt x="25" y="2"/>
                    <a:pt x="27" y="1"/>
                  </a:cubicBezTo>
                  <a:cubicBezTo>
                    <a:pt x="29" y="0"/>
                    <a:pt x="32" y="0"/>
                    <a:pt x="36" y="0"/>
                  </a:cubicBezTo>
                  <a:cubicBezTo>
                    <a:pt x="39" y="0"/>
                    <a:pt x="40" y="1"/>
                    <a:pt x="41" y="1"/>
                  </a:cubicBezTo>
                  <a:cubicBezTo>
                    <a:pt x="45" y="2"/>
                    <a:pt x="43" y="5"/>
                    <a:pt x="43" y="13"/>
                  </a:cubicBezTo>
                  <a:cubicBezTo>
                    <a:pt x="43" y="16"/>
                    <a:pt x="43" y="19"/>
                    <a:pt x="45" y="21"/>
                  </a:cubicBezTo>
                  <a:cubicBezTo>
                    <a:pt x="45" y="21"/>
                    <a:pt x="47" y="21"/>
                    <a:pt x="52" y="12"/>
                  </a:cubicBezTo>
                  <a:cubicBezTo>
                    <a:pt x="52" y="12"/>
                    <a:pt x="55" y="8"/>
                    <a:pt x="56" y="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8" y="2"/>
                    <a:pt x="59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3" y="2"/>
                    <a:pt x="74" y="3"/>
                    <a:pt x="74" y="3"/>
                  </a:cubicBezTo>
                  <a:cubicBezTo>
                    <a:pt x="74" y="5"/>
                    <a:pt x="72" y="9"/>
                    <a:pt x="68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2" name="Freeform 137"/>
            <p:cNvSpPr>
              <a:spLocks noEditPoints="1"/>
            </p:cNvSpPr>
            <p:nvPr/>
          </p:nvSpPr>
          <p:spPr bwMode="auto">
            <a:xfrm>
              <a:off x="22195441" y="6751318"/>
              <a:ext cx="385249" cy="351860"/>
            </a:xfrm>
            <a:custGeom>
              <a:avLst/>
              <a:gdLst>
                <a:gd name="T0" fmla="*/ 2147483646 w 69"/>
                <a:gd name="T1" fmla="*/ 2147483646 h 63"/>
                <a:gd name="T2" fmla="*/ 2147483646 w 69"/>
                <a:gd name="T3" fmla="*/ 2147483646 h 63"/>
                <a:gd name="T4" fmla="*/ 2147483646 w 69"/>
                <a:gd name="T5" fmla="*/ 2147483646 h 63"/>
                <a:gd name="T6" fmla="*/ 2147483646 w 69"/>
                <a:gd name="T7" fmla="*/ 2147483646 h 63"/>
                <a:gd name="T8" fmla="*/ 2147483646 w 69"/>
                <a:gd name="T9" fmla="*/ 2147483646 h 63"/>
                <a:gd name="T10" fmla="*/ 2147483646 w 69"/>
                <a:gd name="T11" fmla="*/ 2147483646 h 63"/>
                <a:gd name="T12" fmla="*/ 2147483646 w 69"/>
                <a:gd name="T13" fmla="*/ 2147483646 h 63"/>
                <a:gd name="T14" fmla="*/ 2147483646 w 69"/>
                <a:gd name="T15" fmla="*/ 0 h 63"/>
                <a:gd name="T16" fmla="*/ 2147483646 w 69"/>
                <a:gd name="T17" fmla="*/ 2147483646 h 63"/>
                <a:gd name="T18" fmla="*/ 2147483646 w 69"/>
                <a:gd name="T19" fmla="*/ 2147483646 h 63"/>
                <a:gd name="T20" fmla="*/ 2147483646 w 69"/>
                <a:gd name="T21" fmla="*/ 2147483646 h 63"/>
                <a:gd name="T22" fmla="*/ 2147483646 w 69"/>
                <a:gd name="T23" fmla="*/ 2147483646 h 63"/>
                <a:gd name="T24" fmla="*/ 2147483646 w 69"/>
                <a:gd name="T25" fmla="*/ 2147483646 h 63"/>
                <a:gd name="T26" fmla="*/ 2147483646 w 69"/>
                <a:gd name="T27" fmla="*/ 2147483646 h 63"/>
                <a:gd name="T28" fmla="*/ 2147483646 w 69"/>
                <a:gd name="T29" fmla="*/ 2147483646 h 63"/>
                <a:gd name="T30" fmla="*/ 2147483646 w 69"/>
                <a:gd name="T31" fmla="*/ 2147483646 h 63"/>
                <a:gd name="T32" fmla="*/ 2147483646 w 69"/>
                <a:gd name="T33" fmla="*/ 2147483646 h 63"/>
                <a:gd name="T34" fmla="*/ 2147483646 w 69"/>
                <a:gd name="T35" fmla="*/ 2147483646 h 63"/>
                <a:gd name="T36" fmla="*/ 2147483646 w 69"/>
                <a:gd name="T37" fmla="*/ 2147483646 h 63"/>
                <a:gd name="T38" fmla="*/ 2147483646 w 69"/>
                <a:gd name="T39" fmla="*/ 2147483646 h 63"/>
                <a:gd name="T40" fmla="*/ 2147483646 w 69"/>
                <a:gd name="T41" fmla="*/ 2147483646 h 63"/>
                <a:gd name="T42" fmla="*/ 2147483646 w 69"/>
                <a:gd name="T43" fmla="*/ 2147483646 h 63"/>
                <a:gd name="T44" fmla="*/ 2147483646 w 69"/>
                <a:gd name="T45" fmla="*/ 2147483646 h 63"/>
                <a:gd name="T46" fmla="*/ 2147483646 w 69"/>
                <a:gd name="T47" fmla="*/ 2147483646 h 63"/>
                <a:gd name="T48" fmla="*/ 2147483646 w 69"/>
                <a:gd name="T49" fmla="*/ 2147483646 h 63"/>
                <a:gd name="T50" fmla="*/ 2147483646 w 69"/>
                <a:gd name="T51" fmla="*/ 2147483646 h 63"/>
                <a:gd name="T52" fmla="*/ 2147483646 w 69"/>
                <a:gd name="T53" fmla="*/ 2147483646 h 63"/>
                <a:gd name="T54" fmla="*/ 2147483646 w 69"/>
                <a:gd name="T55" fmla="*/ 2147483646 h 63"/>
                <a:gd name="T56" fmla="*/ 2147483646 w 69"/>
                <a:gd name="T57" fmla="*/ 2147483646 h 63"/>
                <a:gd name="T58" fmla="*/ 2147483646 w 69"/>
                <a:gd name="T59" fmla="*/ 2147483646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9" h="63">
                  <a:moveTo>
                    <a:pt x="68" y="56"/>
                  </a:moveTo>
                  <a:cubicBezTo>
                    <a:pt x="69" y="57"/>
                    <a:pt x="69" y="59"/>
                    <a:pt x="68" y="60"/>
                  </a:cubicBezTo>
                  <a:cubicBezTo>
                    <a:pt x="67" y="62"/>
                    <a:pt x="65" y="63"/>
                    <a:pt x="64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3"/>
                    <a:pt x="2" y="62"/>
                    <a:pt x="1" y="60"/>
                  </a:cubicBezTo>
                  <a:cubicBezTo>
                    <a:pt x="0" y="59"/>
                    <a:pt x="0" y="57"/>
                    <a:pt x="1" y="56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3" y="0"/>
                    <a:pt x="34" y="0"/>
                  </a:cubicBezTo>
                  <a:cubicBezTo>
                    <a:pt x="36" y="0"/>
                    <a:pt x="38" y="1"/>
                    <a:pt x="39" y="2"/>
                  </a:cubicBezTo>
                  <a:lnTo>
                    <a:pt x="68" y="56"/>
                  </a:ln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9"/>
                    <a:pt x="31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39" y="38"/>
                    <a:pt x="39" y="38"/>
                  </a:cubicBezTo>
                  <a:lnTo>
                    <a:pt x="40" y="20"/>
                  </a:lnTo>
                  <a:close/>
                  <a:moveTo>
                    <a:pt x="39" y="45"/>
                  </a:moveTo>
                  <a:cubicBezTo>
                    <a:pt x="39" y="44"/>
                    <a:pt x="39" y="43"/>
                    <a:pt x="38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4"/>
                    <a:pt x="30" y="45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3"/>
                    <a:pt x="31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3"/>
                    <a:pt x="39" y="53"/>
                    <a:pt x="39" y="52"/>
                  </a:cubicBezTo>
                  <a:lnTo>
                    <a:pt x="39" y="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3" name="Freeform 138"/>
            <p:cNvSpPr>
              <a:spLocks noEditPoints="1"/>
            </p:cNvSpPr>
            <p:nvPr/>
          </p:nvSpPr>
          <p:spPr bwMode="auto">
            <a:xfrm>
              <a:off x="8002858" y="7380557"/>
              <a:ext cx="344156" cy="372408"/>
            </a:xfrm>
            <a:custGeom>
              <a:avLst/>
              <a:gdLst>
                <a:gd name="T0" fmla="*/ 2147483646 w 62"/>
                <a:gd name="T1" fmla="*/ 2147483646 h 67"/>
                <a:gd name="T2" fmla="*/ 2147483646 w 62"/>
                <a:gd name="T3" fmla="*/ 2147483646 h 67"/>
                <a:gd name="T4" fmla="*/ 0 w 62"/>
                <a:gd name="T5" fmla="*/ 2147483646 h 67"/>
                <a:gd name="T6" fmla="*/ 2147483646 w 62"/>
                <a:gd name="T7" fmla="*/ 2147483646 h 67"/>
                <a:gd name="T8" fmla="*/ 2147483646 w 62"/>
                <a:gd name="T9" fmla="*/ 2147483646 h 67"/>
                <a:gd name="T10" fmla="*/ 2147483646 w 62"/>
                <a:gd name="T11" fmla="*/ 2147483646 h 67"/>
                <a:gd name="T12" fmla="*/ 2147483646 w 62"/>
                <a:gd name="T13" fmla="*/ 2147483646 h 67"/>
                <a:gd name="T14" fmla="*/ 2147483646 w 62"/>
                <a:gd name="T15" fmla="*/ 2147483646 h 67"/>
                <a:gd name="T16" fmla="*/ 2147483646 w 62"/>
                <a:gd name="T17" fmla="*/ 2147483646 h 67"/>
                <a:gd name="T18" fmla="*/ 2147483646 w 62"/>
                <a:gd name="T19" fmla="*/ 2147483646 h 67"/>
                <a:gd name="T20" fmla="*/ 2147483646 w 62"/>
                <a:gd name="T21" fmla="*/ 2147483646 h 67"/>
                <a:gd name="T22" fmla="*/ 2147483646 w 62"/>
                <a:gd name="T23" fmla="*/ 2147483646 h 67"/>
                <a:gd name="T24" fmla="*/ 2147483646 w 62"/>
                <a:gd name="T25" fmla="*/ 2147483646 h 67"/>
                <a:gd name="T26" fmla="*/ 2147483646 w 62"/>
                <a:gd name="T27" fmla="*/ 2147483646 h 67"/>
                <a:gd name="T28" fmla="*/ 2147483646 w 62"/>
                <a:gd name="T29" fmla="*/ 2147483646 h 67"/>
                <a:gd name="T30" fmla="*/ 2147483646 w 62"/>
                <a:gd name="T31" fmla="*/ 2147483646 h 67"/>
                <a:gd name="T32" fmla="*/ 2147483646 w 62"/>
                <a:gd name="T33" fmla="*/ 2147483646 h 67"/>
                <a:gd name="T34" fmla="*/ 2147483646 w 62"/>
                <a:gd name="T35" fmla="*/ 2147483646 h 67"/>
                <a:gd name="T36" fmla="*/ 2147483646 w 62"/>
                <a:gd name="T37" fmla="*/ 0 h 67"/>
                <a:gd name="T38" fmla="*/ 2147483646 w 62"/>
                <a:gd name="T39" fmla="*/ 2147483646 h 67"/>
                <a:gd name="T40" fmla="*/ 2147483646 w 62"/>
                <a:gd name="T41" fmla="*/ 2147483646 h 67"/>
                <a:gd name="T42" fmla="*/ 2147483646 w 62"/>
                <a:gd name="T43" fmla="*/ 2147483646 h 67"/>
                <a:gd name="T44" fmla="*/ 2147483646 w 62"/>
                <a:gd name="T45" fmla="*/ 2147483646 h 67"/>
                <a:gd name="T46" fmla="*/ 2147483646 w 62"/>
                <a:gd name="T47" fmla="*/ 2147483646 h 67"/>
                <a:gd name="T48" fmla="*/ 2147483646 w 62"/>
                <a:gd name="T49" fmla="*/ 2147483646 h 67"/>
                <a:gd name="T50" fmla="*/ 2147483646 w 62"/>
                <a:gd name="T51" fmla="*/ 2147483646 h 67"/>
                <a:gd name="T52" fmla="*/ 2147483646 w 62"/>
                <a:gd name="T53" fmla="*/ 2147483646 h 67"/>
                <a:gd name="T54" fmla="*/ 2147483646 w 62"/>
                <a:gd name="T55" fmla="*/ 2147483646 h 67"/>
                <a:gd name="T56" fmla="*/ 2147483646 w 62"/>
                <a:gd name="T57" fmla="*/ 2147483646 h 67"/>
                <a:gd name="T58" fmla="*/ 2147483646 w 62"/>
                <a:gd name="T59" fmla="*/ 2147483646 h 67"/>
                <a:gd name="T60" fmla="*/ 2147483646 w 62"/>
                <a:gd name="T61" fmla="*/ 2147483646 h 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2" h="67">
                  <a:moveTo>
                    <a:pt x="42" y="51"/>
                  </a:moveTo>
                  <a:cubicBezTo>
                    <a:pt x="40" y="61"/>
                    <a:pt x="31" y="67"/>
                    <a:pt x="22" y="67"/>
                  </a:cubicBezTo>
                  <a:cubicBezTo>
                    <a:pt x="10" y="67"/>
                    <a:pt x="0" y="57"/>
                    <a:pt x="0" y="45"/>
                  </a:cubicBezTo>
                  <a:cubicBezTo>
                    <a:pt x="0" y="36"/>
                    <a:pt x="6" y="27"/>
                    <a:pt x="14" y="24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9" y="32"/>
                    <a:pt x="5" y="38"/>
                    <a:pt x="5" y="45"/>
                  </a:cubicBezTo>
                  <a:cubicBezTo>
                    <a:pt x="5" y="54"/>
                    <a:pt x="12" y="62"/>
                    <a:pt x="22" y="62"/>
                  </a:cubicBezTo>
                  <a:cubicBezTo>
                    <a:pt x="31" y="62"/>
                    <a:pt x="39" y="54"/>
                    <a:pt x="39" y="44"/>
                  </a:cubicBezTo>
                  <a:lnTo>
                    <a:pt x="42" y="51"/>
                  </a:lnTo>
                  <a:close/>
                  <a:moveTo>
                    <a:pt x="62" y="52"/>
                  </a:move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7"/>
                  </a:cubicBezTo>
                  <a:cubicBezTo>
                    <a:pt x="50" y="57"/>
                    <a:pt x="49" y="56"/>
                    <a:pt x="49" y="56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38"/>
                    <a:pt x="19" y="37"/>
                    <a:pt x="19" y="3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5" y="0"/>
                    <a:pt x="28" y="3"/>
                    <a:pt x="28" y="6"/>
                  </a:cubicBezTo>
                  <a:cubicBezTo>
                    <a:pt x="28" y="9"/>
                    <a:pt x="25" y="12"/>
                    <a:pt x="21" y="1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2" y="33"/>
                    <a:pt x="43" y="33"/>
                    <a:pt x="43" y="34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9" y="48"/>
                    <a:pt x="59" y="48"/>
                    <a:pt x="59" y="48"/>
                  </a:cubicBezTo>
                  <a:lnTo>
                    <a:pt x="62" y="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4" name="Freeform 139"/>
            <p:cNvSpPr>
              <a:spLocks noEditPoints="1"/>
            </p:cNvSpPr>
            <p:nvPr/>
          </p:nvSpPr>
          <p:spPr bwMode="auto">
            <a:xfrm>
              <a:off x="8686033" y="7375421"/>
              <a:ext cx="377543" cy="377545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0 w 68"/>
                <a:gd name="T5" fmla="*/ 2147483646 h 68"/>
                <a:gd name="T6" fmla="*/ 2147483646 w 68"/>
                <a:gd name="T7" fmla="*/ 0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2147483646 w 68"/>
                <a:gd name="T77" fmla="*/ 2147483646 h 68"/>
                <a:gd name="T78" fmla="*/ 2147483646 w 68"/>
                <a:gd name="T79" fmla="*/ 2147483646 h 68"/>
                <a:gd name="T80" fmla="*/ 2147483646 w 68"/>
                <a:gd name="T81" fmla="*/ 2147483646 h 68"/>
                <a:gd name="T82" fmla="*/ 2147483646 w 68"/>
                <a:gd name="T83" fmla="*/ 2147483646 h 68"/>
                <a:gd name="T84" fmla="*/ 2147483646 w 68"/>
                <a:gd name="T85" fmla="*/ 2147483646 h 68"/>
                <a:gd name="T86" fmla="*/ 2147483646 w 68"/>
                <a:gd name="T87" fmla="*/ 2147483646 h 68"/>
                <a:gd name="T88" fmla="*/ 2147483646 w 68"/>
                <a:gd name="T89" fmla="*/ 2147483646 h 68"/>
                <a:gd name="T90" fmla="*/ 2147483646 w 68"/>
                <a:gd name="T91" fmla="*/ 2147483646 h 68"/>
                <a:gd name="T92" fmla="*/ 2147483646 w 68"/>
                <a:gd name="T93" fmla="*/ 2147483646 h 68"/>
                <a:gd name="T94" fmla="*/ 2147483646 w 68"/>
                <a:gd name="T95" fmla="*/ 2147483646 h 68"/>
                <a:gd name="T96" fmla="*/ 2147483646 w 68"/>
                <a:gd name="T97" fmla="*/ 2147483646 h 6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66" y="34"/>
                  </a:moveTo>
                  <a:cubicBezTo>
                    <a:pt x="66" y="16"/>
                    <a:pt x="52" y="1"/>
                    <a:pt x="34" y="1"/>
                  </a:cubicBezTo>
                  <a:cubicBezTo>
                    <a:pt x="16" y="1"/>
                    <a:pt x="1" y="16"/>
                    <a:pt x="1" y="34"/>
                  </a:cubicBezTo>
                  <a:cubicBezTo>
                    <a:pt x="1" y="52"/>
                    <a:pt x="16" y="66"/>
                    <a:pt x="34" y="66"/>
                  </a:cubicBezTo>
                  <a:cubicBezTo>
                    <a:pt x="52" y="66"/>
                    <a:pt x="66" y="52"/>
                    <a:pt x="66" y="34"/>
                  </a:cubicBezTo>
                  <a:close/>
                  <a:moveTo>
                    <a:pt x="7" y="22"/>
                  </a:moveTo>
                  <a:cubicBezTo>
                    <a:pt x="21" y="60"/>
                    <a:pt x="21" y="60"/>
                    <a:pt x="21" y="60"/>
                  </a:cubicBezTo>
                  <a:cubicBezTo>
                    <a:pt x="11" y="55"/>
                    <a:pt x="5" y="45"/>
                    <a:pt x="5" y="34"/>
                  </a:cubicBezTo>
                  <a:cubicBezTo>
                    <a:pt x="5" y="29"/>
                    <a:pt x="5" y="25"/>
                    <a:pt x="7" y="22"/>
                  </a:cubicBezTo>
                  <a:close/>
                  <a:moveTo>
                    <a:pt x="51" y="42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40" y="20"/>
                    <a:pt x="41" y="20"/>
                  </a:cubicBezTo>
                  <a:cubicBezTo>
                    <a:pt x="43" y="20"/>
                    <a:pt x="43" y="17"/>
                    <a:pt x="41" y="17"/>
                  </a:cubicBezTo>
                  <a:cubicBezTo>
                    <a:pt x="36" y="18"/>
                    <a:pt x="33" y="18"/>
                    <a:pt x="33" y="18"/>
                  </a:cubicBezTo>
                  <a:cubicBezTo>
                    <a:pt x="33" y="18"/>
                    <a:pt x="30" y="18"/>
                    <a:pt x="25" y="17"/>
                  </a:cubicBezTo>
                  <a:cubicBezTo>
                    <a:pt x="24" y="17"/>
                    <a:pt x="24" y="20"/>
                    <a:pt x="25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8" y="20"/>
                    <a:pt x="19" y="20"/>
                  </a:cubicBezTo>
                  <a:cubicBezTo>
                    <a:pt x="21" y="20"/>
                    <a:pt x="21" y="17"/>
                    <a:pt x="19" y="17"/>
                  </a:cubicBezTo>
                  <a:cubicBezTo>
                    <a:pt x="14" y="18"/>
                    <a:pt x="11" y="18"/>
                    <a:pt x="11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15" y="10"/>
                    <a:pt x="24" y="5"/>
                    <a:pt x="34" y="5"/>
                  </a:cubicBezTo>
                  <a:cubicBezTo>
                    <a:pt x="41" y="5"/>
                    <a:pt x="48" y="7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12"/>
                    <a:pt x="48" y="15"/>
                    <a:pt x="48" y="17"/>
                  </a:cubicBezTo>
                  <a:cubicBezTo>
                    <a:pt x="48" y="20"/>
                    <a:pt x="50" y="22"/>
                    <a:pt x="51" y="24"/>
                  </a:cubicBezTo>
                  <a:cubicBezTo>
                    <a:pt x="52" y="26"/>
                    <a:pt x="53" y="29"/>
                    <a:pt x="53" y="32"/>
                  </a:cubicBezTo>
                  <a:cubicBezTo>
                    <a:pt x="53" y="35"/>
                    <a:pt x="52" y="38"/>
                    <a:pt x="51" y="42"/>
                  </a:cubicBezTo>
                  <a:close/>
                  <a:moveTo>
                    <a:pt x="43" y="61"/>
                  </a:moveTo>
                  <a:cubicBezTo>
                    <a:pt x="43" y="61"/>
                    <a:pt x="43" y="61"/>
                    <a:pt x="43" y="61"/>
                  </a:cubicBezTo>
                  <a:cubicBezTo>
                    <a:pt x="40" y="62"/>
                    <a:pt x="37" y="63"/>
                    <a:pt x="34" y="63"/>
                  </a:cubicBezTo>
                  <a:cubicBezTo>
                    <a:pt x="31" y="63"/>
                    <a:pt x="28" y="62"/>
                    <a:pt x="26" y="62"/>
                  </a:cubicBezTo>
                  <a:cubicBezTo>
                    <a:pt x="34" y="36"/>
                    <a:pt x="34" y="36"/>
                    <a:pt x="34" y="36"/>
                  </a:cubicBezTo>
                  <a:lnTo>
                    <a:pt x="43" y="61"/>
                  </a:lnTo>
                  <a:close/>
                  <a:moveTo>
                    <a:pt x="63" y="34"/>
                  </a:moveTo>
                  <a:cubicBezTo>
                    <a:pt x="63" y="44"/>
                    <a:pt x="57" y="54"/>
                    <a:pt x="48" y="59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29"/>
                    <a:pt x="60" y="26"/>
                    <a:pt x="60" y="23"/>
                  </a:cubicBezTo>
                  <a:cubicBezTo>
                    <a:pt x="60" y="22"/>
                    <a:pt x="60" y="21"/>
                    <a:pt x="59" y="20"/>
                  </a:cubicBezTo>
                  <a:cubicBezTo>
                    <a:pt x="62" y="24"/>
                    <a:pt x="63" y="29"/>
                    <a:pt x="63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5" name="Freeform 140"/>
            <p:cNvSpPr>
              <a:spLocks/>
            </p:cNvSpPr>
            <p:nvPr/>
          </p:nvSpPr>
          <p:spPr bwMode="auto">
            <a:xfrm>
              <a:off x="9507898" y="7375421"/>
              <a:ext cx="279947" cy="349293"/>
            </a:xfrm>
            <a:custGeom>
              <a:avLst/>
              <a:gdLst>
                <a:gd name="T0" fmla="*/ 2147483646 w 50"/>
                <a:gd name="T1" fmla="*/ 2147483646 h 63"/>
                <a:gd name="T2" fmla="*/ 2147483646 w 50"/>
                <a:gd name="T3" fmla="*/ 2147483646 h 63"/>
                <a:gd name="T4" fmla="*/ 2147483646 w 50"/>
                <a:gd name="T5" fmla="*/ 2147483646 h 63"/>
                <a:gd name="T6" fmla="*/ 2147483646 w 50"/>
                <a:gd name="T7" fmla="*/ 2147483646 h 63"/>
                <a:gd name="T8" fmla="*/ 0 w 50"/>
                <a:gd name="T9" fmla="*/ 0 h 63"/>
                <a:gd name="T10" fmla="*/ 2147483646 w 50"/>
                <a:gd name="T11" fmla="*/ 0 h 63"/>
                <a:gd name="T12" fmla="*/ 2147483646 w 50"/>
                <a:gd name="T13" fmla="*/ 0 h 63"/>
                <a:gd name="T14" fmla="*/ 2147483646 w 50"/>
                <a:gd name="T15" fmla="*/ 2147483646 h 63"/>
                <a:gd name="T16" fmla="*/ 2147483646 w 50"/>
                <a:gd name="T17" fmla="*/ 0 h 63"/>
                <a:gd name="T18" fmla="*/ 2147483646 w 50"/>
                <a:gd name="T19" fmla="*/ 0 h 63"/>
                <a:gd name="T20" fmla="*/ 2147483646 w 50"/>
                <a:gd name="T21" fmla="*/ 0 h 63"/>
                <a:gd name="T22" fmla="*/ 2147483646 w 50"/>
                <a:gd name="T23" fmla="*/ 2147483646 h 63"/>
                <a:gd name="T24" fmla="*/ 2147483646 w 50"/>
                <a:gd name="T25" fmla="*/ 2147483646 h 63"/>
                <a:gd name="T26" fmla="*/ 2147483646 w 50"/>
                <a:gd name="T27" fmla="*/ 2147483646 h 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0" h="63">
                  <a:moveTo>
                    <a:pt x="29" y="63"/>
                  </a:moveTo>
                  <a:cubicBezTo>
                    <a:pt x="28" y="63"/>
                    <a:pt x="26" y="62"/>
                    <a:pt x="25" y="62"/>
                  </a:cubicBezTo>
                  <a:cubicBezTo>
                    <a:pt x="24" y="62"/>
                    <a:pt x="22" y="63"/>
                    <a:pt x="21" y="63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4" y="24"/>
                    <a:pt x="8" y="1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7" y="0"/>
                    <a:pt x="8" y="0"/>
                  </a:cubicBezTo>
                  <a:cubicBezTo>
                    <a:pt x="14" y="9"/>
                    <a:pt x="19" y="18"/>
                    <a:pt x="25" y="28"/>
                  </a:cubicBezTo>
                  <a:cubicBezTo>
                    <a:pt x="30" y="18"/>
                    <a:pt x="36" y="9"/>
                    <a:pt x="42" y="0"/>
                  </a:cubicBezTo>
                  <a:cubicBezTo>
                    <a:pt x="43" y="0"/>
                    <a:pt x="44" y="0"/>
                    <a:pt x="46" y="0"/>
                  </a:cubicBezTo>
                  <a:cubicBezTo>
                    <a:pt x="47" y="0"/>
                    <a:pt x="49" y="0"/>
                    <a:pt x="50" y="0"/>
                  </a:cubicBezTo>
                  <a:cubicBezTo>
                    <a:pt x="47" y="4"/>
                    <a:pt x="44" y="8"/>
                    <a:pt x="42" y="13"/>
                  </a:cubicBezTo>
                  <a:cubicBezTo>
                    <a:pt x="37" y="21"/>
                    <a:pt x="33" y="28"/>
                    <a:pt x="28" y="36"/>
                  </a:cubicBezTo>
                  <a:lnTo>
                    <a:pt x="29" y="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6" name="Freeform 141"/>
            <p:cNvSpPr>
              <a:spLocks noEditPoints="1"/>
            </p:cNvSpPr>
            <p:nvPr/>
          </p:nvSpPr>
          <p:spPr bwMode="auto">
            <a:xfrm>
              <a:off x="10286101" y="7424220"/>
              <a:ext cx="377545" cy="272243"/>
            </a:xfrm>
            <a:custGeom>
              <a:avLst/>
              <a:gdLst>
                <a:gd name="T0" fmla="*/ 2147483646 w 68"/>
                <a:gd name="T1" fmla="*/ 2147483646 h 49"/>
                <a:gd name="T2" fmla="*/ 2147483646 w 68"/>
                <a:gd name="T3" fmla="*/ 2147483646 h 49"/>
                <a:gd name="T4" fmla="*/ 2147483646 w 68"/>
                <a:gd name="T5" fmla="*/ 2147483646 h 49"/>
                <a:gd name="T6" fmla="*/ 2147483646 w 68"/>
                <a:gd name="T7" fmla="*/ 2147483646 h 49"/>
                <a:gd name="T8" fmla="*/ 2147483646 w 68"/>
                <a:gd name="T9" fmla="*/ 2147483646 h 49"/>
                <a:gd name="T10" fmla="*/ 0 w 68"/>
                <a:gd name="T11" fmla="*/ 2147483646 h 49"/>
                <a:gd name="T12" fmla="*/ 2147483646 w 68"/>
                <a:gd name="T13" fmla="*/ 2147483646 h 49"/>
                <a:gd name="T14" fmla="*/ 2147483646 w 68"/>
                <a:gd name="T15" fmla="*/ 2147483646 h 49"/>
                <a:gd name="T16" fmla="*/ 2147483646 w 68"/>
                <a:gd name="T17" fmla="*/ 0 h 49"/>
                <a:gd name="T18" fmla="*/ 2147483646 w 68"/>
                <a:gd name="T19" fmla="*/ 2147483646 h 49"/>
                <a:gd name="T20" fmla="*/ 2147483646 w 68"/>
                <a:gd name="T21" fmla="*/ 2147483646 h 49"/>
                <a:gd name="T22" fmla="*/ 2147483646 w 68"/>
                <a:gd name="T23" fmla="*/ 2147483646 h 49"/>
                <a:gd name="T24" fmla="*/ 2147483646 w 68"/>
                <a:gd name="T25" fmla="*/ 2147483646 h 49"/>
                <a:gd name="T26" fmla="*/ 2147483646 w 68"/>
                <a:gd name="T27" fmla="*/ 2147483646 h 49"/>
                <a:gd name="T28" fmla="*/ 2147483646 w 68"/>
                <a:gd name="T29" fmla="*/ 2147483646 h 49"/>
                <a:gd name="T30" fmla="*/ 2147483646 w 68"/>
                <a:gd name="T31" fmla="*/ 2147483646 h 49"/>
                <a:gd name="T32" fmla="*/ 2147483646 w 68"/>
                <a:gd name="T33" fmla="*/ 2147483646 h 49"/>
                <a:gd name="T34" fmla="*/ 2147483646 w 68"/>
                <a:gd name="T35" fmla="*/ 2147483646 h 49"/>
                <a:gd name="T36" fmla="*/ 2147483646 w 68"/>
                <a:gd name="T37" fmla="*/ 2147483646 h 49"/>
                <a:gd name="T38" fmla="*/ 2147483646 w 68"/>
                <a:gd name="T39" fmla="*/ 2147483646 h 49"/>
                <a:gd name="T40" fmla="*/ 2147483646 w 68"/>
                <a:gd name="T41" fmla="*/ 2147483646 h 49"/>
                <a:gd name="T42" fmla="*/ 2147483646 w 68"/>
                <a:gd name="T43" fmla="*/ 2147483646 h 49"/>
                <a:gd name="T44" fmla="*/ 2147483646 w 68"/>
                <a:gd name="T45" fmla="*/ 2147483646 h 49"/>
                <a:gd name="T46" fmla="*/ 2147483646 w 68"/>
                <a:gd name="T47" fmla="*/ 2147483646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8" h="49">
                  <a:moveTo>
                    <a:pt x="67" y="41"/>
                  </a:moveTo>
                  <a:cubicBezTo>
                    <a:pt x="66" y="45"/>
                    <a:pt x="63" y="48"/>
                    <a:pt x="59" y="48"/>
                  </a:cubicBezTo>
                  <a:cubicBezTo>
                    <a:pt x="51" y="49"/>
                    <a:pt x="42" y="49"/>
                    <a:pt x="34" y="49"/>
                  </a:cubicBezTo>
                  <a:cubicBezTo>
                    <a:pt x="25" y="49"/>
                    <a:pt x="17" y="49"/>
                    <a:pt x="8" y="48"/>
                  </a:cubicBezTo>
                  <a:cubicBezTo>
                    <a:pt x="5" y="48"/>
                    <a:pt x="2" y="45"/>
                    <a:pt x="1" y="41"/>
                  </a:cubicBezTo>
                  <a:cubicBezTo>
                    <a:pt x="0" y="36"/>
                    <a:pt x="0" y="30"/>
                    <a:pt x="0" y="25"/>
                  </a:cubicBezTo>
                  <a:cubicBezTo>
                    <a:pt x="0" y="19"/>
                    <a:pt x="0" y="14"/>
                    <a:pt x="1" y="8"/>
                  </a:cubicBezTo>
                  <a:cubicBezTo>
                    <a:pt x="2" y="5"/>
                    <a:pt x="5" y="2"/>
                    <a:pt x="8" y="1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42" y="0"/>
                    <a:pt x="51" y="0"/>
                    <a:pt x="59" y="1"/>
                  </a:cubicBezTo>
                  <a:cubicBezTo>
                    <a:pt x="63" y="2"/>
                    <a:pt x="66" y="5"/>
                    <a:pt x="67" y="8"/>
                  </a:cubicBezTo>
                  <a:cubicBezTo>
                    <a:pt x="68" y="14"/>
                    <a:pt x="68" y="19"/>
                    <a:pt x="68" y="25"/>
                  </a:cubicBezTo>
                  <a:cubicBezTo>
                    <a:pt x="68" y="30"/>
                    <a:pt x="68" y="36"/>
                    <a:pt x="67" y="41"/>
                  </a:cubicBezTo>
                  <a:close/>
                  <a:moveTo>
                    <a:pt x="47" y="2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39"/>
                    <a:pt x="28" y="3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7" name="Freeform 142"/>
            <p:cNvSpPr>
              <a:spLocks noEditPoints="1"/>
            </p:cNvSpPr>
            <p:nvPr/>
          </p:nvSpPr>
          <p:spPr bwMode="auto">
            <a:xfrm>
              <a:off x="11084852" y="7403673"/>
              <a:ext cx="377543" cy="292789"/>
            </a:xfrm>
            <a:custGeom>
              <a:avLst/>
              <a:gdLst>
                <a:gd name="T0" fmla="*/ 2147483646 w 68"/>
                <a:gd name="T1" fmla="*/ 2147483646 h 53"/>
                <a:gd name="T2" fmla="*/ 2147483646 w 68"/>
                <a:gd name="T3" fmla="*/ 2147483646 h 53"/>
                <a:gd name="T4" fmla="*/ 2147483646 w 68"/>
                <a:gd name="T5" fmla="*/ 2147483646 h 53"/>
                <a:gd name="T6" fmla="*/ 0 w 68"/>
                <a:gd name="T7" fmla="*/ 2147483646 h 53"/>
                <a:gd name="T8" fmla="*/ 0 w 68"/>
                <a:gd name="T9" fmla="*/ 2147483646 h 53"/>
                <a:gd name="T10" fmla="*/ 2147483646 w 68"/>
                <a:gd name="T11" fmla="*/ 2147483646 h 53"/>
                <a:gd name="T12" fmla="*/ 2147483646 w 68"/>
                <a:gd name="T13" fmla="*/ 2147483646 h 53"/>
                <a:gd name="T14" fmla="*/ 2147483646 w 68"/>
                <a:gd name="T15" fmla="*/ 2147483646 h 53"/>
                <a:gd name="T16" fmla="*/ 2147483646 w 68"/>
                <a:gd name="T17" fmla="*/ 2147483646 h 53"/>
                <a:gd name="T18" fmla="*/ 2147483646 w 68"/>
                <a:gd name="T19" fmla="*/ 2147483646 h 53"/>
                <a:gd name="T20" fmla="*/ 2147483646 w 68"/>
                <a:gd name="T21" fmla="*/ 2147483646 h 53"/>
                <a:gd name="T22" fmla="*/ 2147483646 w 68"/>
                <a:gd name="T23" fmla="*/ 2147483646 h 53"/>
                <a:gd name="T24" fmla="*/ 2147483646 w 68"/>
                <a:gd name="T25" fmla="*/ 2147483646 h 53"/>
                <a:gd name="T26" fmla="*/ 2147483646 w 68"/>
                <a:gd name="T27" fmla="*/ 2147483646 h 53"/>
                <a:gd name="T28" fmla="*/ 2147483646 w 68"/>
                <a:gd name="T29" fmla="*/ 2147483646 h 53"/>
                <a:gd name="T30" fmla="*/ 2147483646 w 68"/>
                <a:gd name="T31" fmla="*/ 2147483646 h 53"/>
                <a:gd name="T32" fmla="*/ 2147483646 w 68"/>
                <a:gd name="T33" fmla="*/ 2147483646 h 53"/>
                <a:gd name="T34" fmla="*/ 2147483646 w 68"/>
                <a:gd name="T35" fmla="*/ 2147483646 h 53"/>
                <a:gd name="T36" fmla="*/ 2147483646 w 68"/>
                <a:gd name="T37" fmla="*/ 2147483646 h 53"/>
                <a:gd name="T38" fmla="*/ 2147483646 w 68"/>
                <a:gd name="T39" fmla="*/ 2147483646 h 53"/>
                <a:gd name="T40" fmla="*/ 2147483646 w 68"/>
                <a:gd name="T41" fmla="*/ 2147483646 h 53"/>
                <a:gd name="T42" fmla="*/ 2147483646 w 68"/>
                <a:gd name="T43" fmla="*/ 2147483646 h 53"/>
                <a:gd name="T44" fmla="*/ 2147483646 w 68"/>
                <a:gd name="T45" fmla="*/ 2147483646 h 53"/>
                <a:gd name="T46" fmla="*/ 2147483646 w 68"/>
                <a:gd name="T47" fmla="*/ 2147483646 h 53"/>
                <a:gd name="T48" fmla="*/ 2147483646 w 68"/>
                <a:gd name="T49" fmla="*/ 2147483646 h 53"/>
                <a:gd name="T50" fmla="*/ 2147483646 w 68"/>
                <a:gd name="T51" fmla="*/ 2147483646 h 53"/>
                <a:gd name="T52" fmla="*/ 2147483646 w 68"/>
                <a:gd name="T53" fmla="*/ 2147483646 h 53"/>
                <a:gd name="T54" fmla="*/ 2147483646 w 68"/>
                <a:gd name="T55" fmla="*/ 2147483646 h 53"/>
                <a:gd name="T56" fmla="*/ 2147483646 w 68"/>
                <a:gd name="T57" fmla="*/ 2147483646 h 53"/>
                <a:gd name="T58" fmla="*/ 2147483646 w 68"/>
                <a:gd name="T59" fmla="*/ 2147483646 h 53"/>
                <a:gd name="T60" fmla="*/ 2147483646 w 68"/>
                <a:gd name="T61" fmla="*/ 2147483646 h 53"/>
                <a:gd name="T62" fmla="*/ 2147483646 w 68"/>
                <a:gd name="T63" fmla="*/ 2147483646 h 53"/>
                <a:gd name="T64" fmla="*/ 2147483646 w 68"/>
                <a:gd name="T65" fmla="*/ 0 h 53"/>
                <a:gd name="T66" fmla="*/ 2147483646 w 68"/>
                <a:gd name="T67" fmla="*/ 0 h 53"/>
                <a:gd name="T68" fmla="*/ 2147483646 w 68"/>
                <a:gd name="T69" fmla="*/ 2147483646 h 53"/>
                <a:gd name="T70" fmla="*/ 2147483646 w 68"/>
                <a:gd name="T71" fmla="*/ 2147483646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53">
                  <a:moveTo>
                    <a:pt x="68" y="51"/>
                  </a:moveTo>
                  <a:cubicBezTo>
                    <a:pt x="68" y="52"/>
                    <a:pt x="67" y="53"/>
                    <a:pt x="66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3"/>
                    <a:pt x="0" y="52"/>
                    <a:pt x="0" y="5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2" y="43"/>
                    <a:pt x="3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7" y="43"/>
                    <a:pt x="68" y="44"/>
                    <a:pt x="68" y="46"/>
                  </a:cubicBezTo>
                  <a:lnTo>
                    <a:pt x="68" y="51"/>
                  </a:lnTo>
                  <a:close/>
                  <a:moveTo>
                    <a:pt x="64" y="21"/>
                  </a:moveTo>
                  <a:cubicBezTo>
                    <a:pt x="64" y="23"/>
                    <a:pt x="63" y="24"/>
                    <a:pt x="61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5" y="23"/>
                    <a:pt x="5" y="21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5"/>
                    <a:pt x="6" y="14"/>
                    <a:pt x="8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3" y="14"/>
                    <a:pt x="64" y="15"/>
                    <a:pt x="64" y="17"/>
                  </a:cubicBezTo>
                  <a:lnTo>
                    <a:pt x="64" y="21"/>
                  </a:lnTo>
                  <a:close/>
                  <a:moveTo>
                    <a:pt x="54" y="36"/>
                  </a:moveTo>
                  <a:cubicBezTo>
                    <a:pt x="54" y="37"/>
                    <a:pt x="53" y="38"/>
                    <a:pt x="51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8"/>
                    <a:pt x="15" y="37"/>
                    <a:pt x="15" y="3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6" y="29"/>
                    <a:pt x="17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3" y="29"/>
                    <a:pt x="54" y="30"/>
                    <a:pt x="54" y="31"/>
                  </a:cubicBezTo>
                  <a:lnTo>
                    <a:pt x="54" y="36"/>
                  </a:lnTo>
                  <a:close/>
                  <a:moveTo>
                    <a:pt x="49" y="7"/>
                  </a:moveTo>
                  <a:cubicBezTo>
                    <a:pt x="49" y="8"/>
                    <a:pt x="48" y="9"/>
                    <a:pt x="47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0" y="8"/>
                    <a:pt x="20" y="7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9" y="1"/>
                    <a:pt x="49" y="2"/>
                  </a:cubicBezTo>
                  <a:lnTo>
                    <a:pt x="49" y="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8" name="Freeform 143"/>
            <p:cNvSpPr>
              <a:spLocks noEditPoints="1"/>
            </p:cNvSpPr>
            <p:nvPr/>
          </p:nvSpPr>
          <p:spPr bwMode="auto">
            <a:xfrm>
              <a:off x="11901580" y="7403673"/>
              <a:ext cx="390386" cy="321040"/>
            </a:xfrm>
            <a:custGeom>
              <a:avLst/>
              <a:gdLst>
                <a:gd name="T0" fmla="*/ 2147483646 w 70"/>
                <a:gd name="T1" fmla="*/ 2147483646 h 58"/>
                <a:gd name="T2" fmla="*/ 2147483646 w 70"/>
                <a:gd name="T3" fmla="*/ 2147483646 h 58"/>
                <a:gd name="T4" fmla="*/ 2147483646 w 70"/>
                <a:gd name="T5" fmla="*/ 2147483646 h 58"/>
                <a:gd name="T6" fmla="*/ 2147483646 w 70"/>
                <a:gd name="T7" fmla="*/ 2147483646 h 58"/>
                <a:gd name="T8" fmla="*/ 2147483646 w 70"/>
                <a:gd name="T9" fmla="*/ 2147483646 h 58"/>
                <a:gd name="T10" fmla="*/ 2147483646 w 70"/>
                <a:gd name="T11" fmla="*/ 2147483646 h 58"/>
                <a:gd name="T12" fmla="*/ 2147483646 w 70"/>
                <a:gd name="T13" fmla="*/ 2147483646 h 58"/>
                <a:gd name="T14" fmla="*/ 2147483646 w 70"/>
                <a:gd name="T15" fmla="*/ 2147483646 h 58"/>
                <a:gd name="T16" fmla="*/ 2147483646 w 70"/>
                <a:gd name="T17" fmla="*/ 2147483646 h 58"/>
                <a:gd name="T18" fmla="*/ 0 w 70"/>
                <a:gd name="T19" fmla="*/ 2147483646 h 58"/>
                <a:gd name="T20" fmla="*/ 2147483646 w 70"/>
                <a:gd name="T21" fmla="*/ 2147483646 h 58"/>
                <a:gd name="T22" fmla="*/ 2147483646 w 70"/>
                <a:gd name="T23" fmla="*/ 2147483646 h 58"/>
                <a:gd name="T24" fmla="*/ 2147483646 w 70"/>
                <a:gd name="T25" fmla="*/ 2147483646 h 58"/>
                <a:gd name="T26" fmla="*/ 2147483646 w 70"/>
                <a:gd name="T27" fmla="*/ 2147483646 h 58"/>
                <a:gd name="T28" fmla="*/ 2147483646 w 70"/>
                <a:gd name="T29" fmla="*/ 2147483646 h 58"/>
                <a:gd name="T30" fmla="*/ 2147483646 w 70"/>
                <a:gd name="T31" fmla="*/ 2147483646 h 58"/>
                <a:gd name="T32" fmla="*/ 2147483646 w 70"/>
                <a:gd name="T33" fmla="*/ 2147483646 h 58"/>
                <a:gd name="T34" fmla="*/ 2147483646 w 70"/>
                <a:gd name="T35" fmla="*/ 0 h 58"/>
                <a:gd name="T36" fmla="*/ 2147483646 w 70"/>
                <a:gd name="T37" fmla="*/ 0 h 58"/>
                <a:gd name="T38" fmla="*/ 2147483646 w 70"/>
                <a:gd name="T39" fmla="*/ 2147483646 h 58"/>
                <a:gd name="T40" fmla="*/ 2147483646 w 70"/>
                <a:gd name="T41" fmla="*/ 2147483646 h 58"/>
                <a:gd name="T42" fmla="*/ 2147483646 w 70"/>
                <a:gd name="T43" fmla="*/ 2147483646 h 58"/>
                <a:gd name="T44" fmla="*/ 2147483646 w 70"/>
                <a:gd name="T45" fmla="*/ 2147483646 h 58"/>
                <a:gd name="T46" fmla="*/ 2147483646 w 70"/>
                <a:gd name="T47" fmla="*/ 2147483646 h 58"/>
                <a:gd name="T48" fmla="*/ 2147483646 w 70"/>
                <a:gd name="T49" fmla="*/ 2147483646 h 58"/>
                <a:gd name="T50" fmla="*/ 2147483646 w 70"/>
                <a:gd name="T51" fmla="*/ 2147483646 h 58"/>
                <a:gd name="T52" fmla="*/ 2147483646 w 70"/>
                <a:gd name="T53" fmla="*/ 2147483646 h 58"/>
                <a:gd name="T54" fmla="*/ 2147483646 w 70"/>
                <a:gd name="T55" fmla="*/ 2147483646 h 58"/>
                <a:gd name="T56" fmla="*/ 2147483646 w 70"/>
                <a:gd name="T57" fmla="*/ 2147483646 h 58"/>
                <a:gd name="T58" fmla="*/ 2147483646 w 70"/>
                <a:gd name="T59" fmla="*/ 2147483646 h 58"/>
                <a:gd name="T60" fmla="*/ 2147483646 w 70"/>
                <a:gd name="T61" fmla="*/ 2147483646 h 58"/>
                <a:gd name="T62" fmla="*/ 2147483646 w 70"/>
                <a:gd name="T63" fmla="*/ 2147483646 h 58"/>
                <a:gd name="T64" fmla="*/ 2147483646 w 70"/>
                <a:gd name="T65" fmla="*/ 2147483646 h 58"/>
                <a:gd name="T66" fmla="*/ 2147483646 w 70"/>
                <a:gd name="T67" fmla="*/ 2147483646 h 58"/>
                <a:gd name="T68" fmla="*/ 2147483646 w 70"/>
                <a:gd name="T69" fmla="*/ 2147483646 h 58"/>
                <a:gd name="T70" fmla="*/ 2147483646 w 70"/>
                <a:gd name="T71" fmla="*/ 2147483646 h 58"/>
                <a:gd name="T72" fmla="*/ 2147483646 w 70"/>
                <a:gd name="T73" fmla="*/ 2147483646 h 58"/>
                <a:gd name="T74" fmla="*/ 2147483646 w 70"/>
                <a:gd name="T75" fmla="*/ 2147483646 h 58"/>
                <a:gd name="T76" fmla="*/ 2147483646 w 70"/>
                <a:gd name="T77" fmla="*/ 2147483646 h 58"/>
                <a:gd name="T78" fmla="*/ 2147483646 w 70"/>
                <a:gd name="T79" fmla="*/ 2147483646 h 58"/>
                <a:gd name="T80" fmla="*/ 2147483646 w 70"/>
                <a:gd name="T81" fmla="*/ 2147483646 h 58"/>
                <a:gd name="T82" fmla="*/ 2147483646 w 70"/>
                <a:gd name="T83" fmla="*/ 2147483646 h 58"/>
                <a:gd name="T84" fmla="*/ 2147483646 w 70"/>
                <a:gd name="T85" fmla="*/ 2147483646 h 58"/>
                <a:gd name="T86" fmla="*/ 2147483646 w 70"/>
                <a:gd name="T87" fmla="*/ 2147483646 h 58"/>
                <a:gd name="T88" fmla="*/ 2147483646 w 70"/>
                <a:gd name="T89" fmla="*/ 2147483646 h 58"/>
                <a:gd name="T90" fmla="*/ 2147483646 w 70"/>
                <a:gd name="T91" fmla="*/ 2147483646 h 58"/>
                <a:gd name="T92" fmla="*/ 2147483646 w 70"/>
                <a:gd name="T93" fmla="*/ 2147483646 h 58"/>
                <a:gd name="T94" fmla="*/ 2147483646 w 70"/>
                <a:gd name="T95" fmla="*/ 2147483646 h 58"/>
                <a:gd name="T96" fmla="*/ 2147483646 w 70"/>
                <a:gd name="T97" fmla="*/ 2147483646 h 58"/>
                <a:gd name="T98" fmla="*/ 2147483646 w 70"/>
                <a:gd name="T99" fmla="*/ 2147483646 h 58"/>
                <a:gd name="T100" fmla="*/ 2147483646 w 70"/>
                <a:gd name="T101" fmla="*/ 2147483646 h 58"/>
                <a:gd name="T102" fmla="*/ 2147483646 w 70"/>
                <a:gd name="T103" fmla="*/ 2147483646 h 58"/>
                <a:gd name="T104" fmla="*/ 2147483646 w 70"/>
                <a:gd name="T105" fmla="*/ 2147483646 h 58"/>
                <a:gd name="T106" fmla="*/ 2147483646 w 70"/>
                <a:gd name="T107" fmla="*/ 2147483646 h 58"/>
                <a:gd name="T108" fmla="*/ 2147483646 w 70"/>
                <a:gd name="T109" fmla="*/ 2147483646 h 58"/>
                <a:gd name="T110" fmla="*/ 2147483646 w 70"/>
                <a:gd name="T111" fmla="*/ 2147483646 h 58"/>
                <a:gd name="T112" fmla="*/ 2147483646 w 70"/>
                <a:gd name="T113" fmla="*/ 2147483646 h 58"/>
                <a:gd name="T114" fmla="*/ 2147483646 w 70"/>
                <a:gd name="T115" fmla="*/ 2147483646 h 58"/>
                <a:gd name="T116" fmla="*/ 2147483646 w 70"/>
                <a:gd name="T117" fmla="*/ 2147483646 h 58"/>
                <a:gd name="T118" fmla="*/ 2147483646 w 70"/>
                <a:gd name="T119" fmla="*/ 2147483646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0" h="58">
                  <a:moveTo>
                    <a:pt x="70" y="46"/>
                  </a:moveTo>
                  <a:cubicBezTo>
                    <a:pt x="70" y="47"/>
                    <a:pt x="69" y="48"/>
                    <a:pt x="68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53"/>
                    <a:pt x="56" y="58"/>
                    <a:pt x="51" y="58"/>
                  </a:cubicBezTo>
                  <a:cubicBezTo>
                    <a:pt x="46" y="58"/>
                    <a:pt x="41" y="53"/>
                    <a:pt x="41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53"/>
                    <a:pt x="22" y="58"/>
                    <a:pt x="17" y="58"/>
                  </a:cubicBezTo>
                  <a:cubicBezTo>
                    <a:pt x="11" y="58"/>
                    <a:pt x="7" y="53"/>
                    <a:pt x="7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8"/>
                    <a:pt x="0" y="47"/>
                    <a:pt x="0" y="46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3" y="24"/>
                    <a:pt x="4" y="23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4" y="14"/>
                    <a:pt x="1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70" y="1"/>
                    <a:pt x="70" y="2"/>
                  </a:cubicBezTo>
                  <a:lnTo>
                    <a:pt x="70" y="46"/>
                  </a:lnTo>
                  <a:close/>
                  <a:moveTo>
                    <a:pt x="22" y="29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22" y="29"/>
                  </a:lnTo>
                  <a:close/>
                  <a:moveTo>
                    <a:pt x="17" y="43"/>
                  </a:moveTo>
                  <a:cubicBezTo>
                    <a:pt x="14" y="43"/>
                    <a:pt x="12" y="45"/>
                    <a:pt x="12" y="48"/>
                  </a:cubicBezTo>
                  <a:cubicBezTo>
                    <a:pt x="12" y="51"/>
                    <a:pt x="14" y="53"/>
                    <a:pt x="17" y="53"/>
                  </a:cubicBezTo>
                  <a:cubicBezTo>
                    <a:pt x="20" y="53"/>
                    <a:pt x="22" y="51"/>
                    <a:pt x="22" y="48"/>
                  </a:cubicBezTo>
                  <a:cubicBezTo>
                    <a:pt x="22" y="45"/>
                    <a:pt x="20" y="43"/>
                    <a:pt x="17" y="43"/>
                  </a:cubicBezTo>
                  <a:close/>
                  <a:moveTo>
                    <a:pt x="61" y="15"/>
                  </a:moveTo>
                  <a:cubicBezTo>
                    <a:pt x="61" y="15"/>
                    <a:pt x="60" y="14"/>
                    <a:pt x="59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0" y="4"/>
                    <a:pt x="50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1" y="5"/>
                    <a:pt x="41" y="6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1" y="15"/>
                    <a:pt x="31" y="15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2" y="24"/>
                    <a:pt x="33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3"/>
                    <a:pt x="42" y="34"/>
                    <a:pt x="42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1" y="33"/>
                    <a:pt x="51" y="32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1" y="23"/>
                    <a:pt x="61" y="23"/>
                  </a:cubicBezTo>
                  <a:lnTo>
                    <a:pt x="61" y="15"/>
                  </a:lnTo>
                  <a:close/>
                  <a:moveTo>
                    <a:pt x="51" y="43"/>
                  </a:moveTo>
                  <a:cubicBezTo>
                    <a:pt x="48" y="43"/>
                    <a:pt x="46" y="45"/>
                    <a:pt x="46" y="48"/>
                  </a:cubicBezTo>
                  <a:cubicBezTo>
                    <a:pt x="46" y="51"/>
                    <a:pt x="48" y="53"/>
                    <a:pt x="51" y="53"/>
                  </a:cubicBezTo>
                  <a:cubicBezTo>
                    <a:pt x="54" y="53"/>
                    <a:pt x="56" y="51"/>
                    <a:pt x="56" y="48"/>
                  </a:cubicBezTo>
                  <a:cubicBezTo>
                    <a:pt x="56" y="45"/>
                    <a:pt x="54" y="43"/>
                    <a:pt x="51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29" name="Freeform 144"/>
            <p:cNvSpPr>
              <a:spLocks noEditPoints="1"/>
            </p:cNvSpPr>
            <p:nvPr/>
          </p:nvSpPr>
          <p:spPr bwMode="auto">
            <a:xfrm>
              <a:off x="12702899" y="7457607"/>
              <a:ext cx="210603" cy="200330"/>
            </a:xfrm>
            <a:custGeom>
              <a:avLst/>
              <a:gdLst>
                <a:gd name="T0" fmla="*/ 2147483646 w 38"/>
                <a:gd name="T1" fmla="*/ 2147483646 h 36"/>
                <a:gd name="T2" fmla="*/ 2147483646 w 38"/>
                <a:gd name="T3" fmla="*/ 2147483646 h 36"/>
                <a:gd name="T4" fmla="*/ 2147483646 w 38"/>
                <a:gd name="T5" fmla="*/ 2147483646 h 36"/>
                <a:gd name="T6" fmla="*/ 2147483646 w 38"/>
                <a:gd name="T7" fmla="*/ 2147483646 h 36"/>
                <a:gd name="T8" fmla="*/ 0 w 38"/>
                <a:gd name="T9" fmla="*/ 2147483646 h 36"/>
                <a:gd name="T10" fmla="*/ 0 w 38"/>
                <a:gd name="T11" fmla="*/ 2147483646 h 36"/>
                <a:gd name="T12" fmla="*/ 0 w 38"/>
                <a:gd name="T13" fmla="*/ 2147483646 h 36"/>
                <a:gd name="T14" fmla="*/ 2147483646 w 38"/>
                <a:gd name="T15" fmla="*/ 0 h 36"/>
                <a:gd name="T16" fmla="*/ 2147483646 w 38"/>
                <a:gd name="T17" fmla="*/ 0 h 36"/>
                <a:gd name="T18" fmla="*/ 2147483646 w 38"/>
                <a:gd name="T19" fmla="*/ 0 h 36"/>
                <a:gd name="T20" fmla="*/ 2147483646 w 38"/>
                <a:gd name="T21" fmla="*/ 2147483646 h 36"/>
                <a:gd name="T22" fmla="*/ 2147483646 w 38"/>
                <a:gd name="T23" fmla="*/ 0 h 36"/>
                <a:gd name="T24" fmla="*/ 2147483646 w 38"/>
                <a:gd name="T25" fmla="*/ 0 h 36"/>
                <a:gd name="T26" fmla="*/ 2147483646 w 38"/>
                <a:gd name="T27" fmla="*/ 0 h 36"/>
                <a:gd name="T28" fmla="*/ 2147483646 w 38"/>
                <a:gd name="T29" fmla="*/ 2147483646 h 36"/>
                <a:gd name="T30" fmla="*/ 2147483646 w 38"/>
                <a:gd name="T31" fmla="*/ 2147483646 h 36"/>
                <a:gd name="T32" fmla="*/ 2147483646 w 38"/>
                <a:gd name="T33" fmla="*/ 2147483646 h 36"/>
                <a:gd name="T34" fmla="*/ 2147483646 w 38"/>
                <a:gd name="T35" fmla="*/ 2147483646 h 36"/>
                <a:gd name="T36" fmla="*/ 2147483646 w 38"/>
                <a:gd name="T37" fmla="*/ 2147483646 h 36"/>
                <a:gd name="T38" fmla="*/ 2147483646 w 38"/>
                <a:gd name="T39" fmla="*/ 2147483646 h 36"/>
                <a:gd name="T40" fmla="*/ 2147483646 w 38"/>
                <a:gd name="T41" fmla="*/ 2147483646 h 36"/>
                <a:gd name="T42" fmla="*/ 0 w 38"/>
                <a:gd name="T43" fmla="*/ 2147483646 h 36"/>
                <a:gd name="T44" fmla="*/ 0 w 38"/>
                <a:gd name="T45" fmla="*/ 2147483646 h 36"/>
                <a:gd name="T46" fmla="*/ 0 w 38"/>
                <a:gd name="T47" fmla="*/ 2147483646 h 36"/>
                <a:gd name="T48" fmla="*/ 2147483646 w 38"/>
                <a:gd name="T49" fmla="*/ 2147483646 h 36"/>
                <a:gd name="T50" fmla="*/ 2147483646 w 38"/>
                <a:gd name="T51" fmla="*/ 2147483646 h 36"/>
                <a:gd name="T52" fmla="*/ 2147483646 w 38"/>
                <a:gd name="T53" fmla="*/ 2147483646 h 36"/>
                <a:gd name="T54" fmla="*/ 2147483646 w 38"/>
                <a:gd name="T55" fmla="*/ 2147483646 h 36"/>
                <a:gd name="T56" fmla="*/ 2147483646 w 38"/>
                <a:gd name="T57" fmla="*/ 2147483646 h 36"/>
                <a:gd name="T58" fmla="*/ 2147483646 w 38"/>
                <a:gd name="T59" fmla="*/ 2147483646 h 36"/>
                <a:gd name="T60" fmla="*/ 2147483646 w 38"/>
                <a:gd name="T61" fmla="*/ 2147483646 h 36"/>
                <a:gd name="T62" fmla="*/ 2147483646 w 38"/>
                <a:gd name="T63" fmla="*/ 2147483646 h 36"/>
                <a:gd name="T64" fmla="*/ 2147483646 w 38"/>
                <a:gd name="T65" fmla="*/ 2147483646 h 36"/>
                <a:gd name="T66" fmla="*/ 2147483646 w 38"/>
                <a:gd name="T67" fmla="*/ 2147483646 h 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8" h="36">
                  <a:moveTo>
                    <a:pt x="37" y="4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8" y="3"/>
                    <a:pt x="38" y="3"/>
                  </a:cubicBezTo>
                  <a:cubicBezTo>
                    <a:pt x="38" y="3"/>
                    <a:pt x="37" y="4"/>
                    <a:pt x="37" y="4"/>
                  </a:cubicBezTo>
                  <a:close/>
                  <a:moveTo>
                    <a:pt x="37" y="18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3" y="14"/>
                    <a:pt x="4" y="15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4"/>
                    <a:pt x="35" y="14"/>
                    <a:pt x="35" y="15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8"/>
                    <a:pt x="37" y="18"/>
                    <a:pt x="37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0" name="Freeform 145"/>
            <p:cNvSpPr>
              <a:spLocks/>
            </p:cNvSpPr>
            <p:nvPr/>
          </p:nvSpPr>
          <p:spPr bwMode="auto">
            <a:xfrm>
              <a:off x="13501648" y="7508974"/>
              <a:ext cx="210603" cy="128416"/>
            </a:xfrm>
            <a:custGeom>
              <a:avLst/>
              <a:gdLst>
                <a:gd name="T0" fmla="*/ 2147483646 w 38"/>
                <a:gd name="T1" fmla="*/ 2147483646 h 23"/>
                <a:gd name="T2" fmla="*/ 2147483646 w 38"/>
                <a:gd name="T3" fmla="*/ 2147483646 h 23"/>
                <a:gd name="T4" fmla="*/ 2147483646 w 38"/>
                <a:gd name="T5" fmla="*/ 2147483646 h 23"/>
                <a:gd name="T6" fmla="*/ 2147483646 w 38"/>
                <a:gd name="T7" fmla="*/ 2147483646 h 23"/>
                <a:gd name="T8" fmla="*/ 0 w 38"/>
                <a:gd name="T9" fmla="*/ 2147483646 h 23"/>
                <a:gd name="T10" fmla="*/ 0 w 38"/>
                <a:gd name="T11" fmla="*/ 2147483646 h 23"/>
                <a:gd name="T12" fmla="*/ 0 w 38"/>
                <a:gd name="T13" fmla="*/ 2147483646 h 23"/>
                <a:gd name="T14" fmla="*/ 2147483646 w 38"/>
                <a:gd name="T15" fmla="*/ 2147483646 h 23"/>
                <a:gd name="T16" fmla="*/ 2147483646 w 38"/>
                <a:gd name="T17" fmla="*/ 0 h 23"/>
                <a:gd name="T18" fmla="*/ 2147483646 w 38"/>
                <a:gd name="T19" fmla="*/ 2147483646 h 23"/>
                <a:gd name="T20" fmla="*/ 2147483646 w 38"/>
                <a:gd name="T21" fmla="*/ 2147483646 h 23"/>
                <a:gd name="T22" fmla="*/ 2147483646 w 38"/>
                <a:gd name="T23" fmla="*/ 2147483646 h 23"/>
                <a:gd name="T24" fmla="*/ 2147483646 w 38"/>
                <a:gd name="T25" fmla="*/ 0 h 23"/>
                <a:gd name="T26" fmla="*/ 2147483646 w 38"/>
                <a:gd name="T27" fmla="*/ 2147483646 h 23"/>
                <a:gd name="T28" fmla="*/ 2147483646 w 38"/>
                <a:gd name="T29" fmla="*/ 2147483646 h 23"/>
                <a:gd name="T30" fmla="*/ 2147483646 w 38"/>
                <a:gd name="T31" fmla="*/ 2147483646 h 23"/>
                <a:gd name="T32" fmla="*/ 2147483646 w 38"/>
                <a:gd name="T33" fmla="*/ 2147483646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23">
                  <a:moveTo>
                    <a:pt x="37" y="5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5" y="0"/>
                    <a:pt x="35" y="1"/>
                    <a:pt x="35" y="1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8" y="3"/>
                    <a:pt x="38" y="4"/>
                  </a:cubicBezTo>
                  <a:cubicBezTo>
                    <a:pt x="38" y="4"/>
                    <a:pt x="37" y="4"/>
                    <a:pt x="37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1" name="Freeform 147"/>
            <p:cNvSpPr>
              <a:spLocks noEditPoints="1"/>
            </p:cNvSpPr>
            <p:nvPr/>
          </p:nvSpPr>
          <p:spPr bwMode="auto">
            <a:xfrm>
              <a:off x="15083739" y="7403673"/>
              <a:ext cx="328746" cy="321040"/>
            </a:xfrm>
            <a:custGeom>
              <a:avLst/>
              <a:gdLst>
                <a:gd name="T0" fmla="*/ 2147483646 w 59"/>
                <a:gd name="T1" fmla="*/ 2147483646 h 58"/>
                <a:gd name="T2" fmla="*/ 0 w 59"/>
                <a:gd name="T3" fmla="*/ 2147483646 h 58"/>
                <a:gd name="T4" fmla="*/ 2147483646 w 59"/>
                <a:gd name="T5" fmla="*/ 0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49" y="26"/>
                  </a:moveTo>
                  <a:cubicBezTo>
                    <a:pt x="49" y="25"/>
                    <a:pt x="48" y="24"/>
                    <a:pt x="4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8" y="9"/>
                    <a:pt x="28" y="10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10" y="28"/>
                    <a:pt x="10" y="29"/>
                  </a:cubicBezTo>
                  <a:cubicBezTo>
                    <a:pt x="10" y="29"/>
                    <a:pt x="10" y="30"/>
                    <a:pt x="11" y="3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0" y="48"/>
                    <a:pt x="31" y="48"/>
                    <a:pt x="31" y="48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3"/>
                    <a:pt x="35" y="42"/>
                  </a:cubicBezTo>
                  <a:cubicBezTo>
                    <a:pt x="35" y="42"/>
                    <a:pt x="35" y="41"/>
                    <a:pt x="35" y="41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9" y="32"/>
                    <a:pt x="49" y="31"/>
                  </a:cubicBezTo>
                  <a:lnTo>
                    <a:pt x="49" y="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2" name="Freeform 148"/>
            <p:cNvSpPr>
              <a:spLocks noEditPoints="1"/>
            </p:cNvSpPr>
            <p:nvPr/>
          </p:nvSpPr>
          <p:spPr bwMode="auto">
            <a:xfrm>
              <a:off x="15885057" y="7403673"/>
              <a:ext cx="326179" cy="321040"/>
            </a:xfrm>
            <a:custGeom>
              <a:avLst/>
              <a:gdLst>
                <a:gd name="T0" fmla="*/ 2147483646 w 59"/>
                <a:gd name="T1" fmla="*/ 2147483646 h 58"/>
                <a:gd name="T2" fmla="*/ 0 w 59"/>
                <a:gd name="T3" fmla="*/ 2147483646 h 58"/>
                <a:gd name="T4" fmla="*/ 2147483646 w 59"/>
                <a:gd name="T5" fmla="*/ 0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9" y="29"/>
                  </a:moveTo>
                  <a:cubicBezTo>
                    <a:pt x="9" y="40"/>
                    <a:pt x="18" y="49"/>
                    <a:pt x="30" y="49"/>
                  </a:cubicBezTo>
                  <a:cubicBezTo>
                    <a:pt x="41" y="49"/>
                    <a:pt x="50" y="40"/>
                    <a:pt x="50" y="29"/>
                  </a:cubicBezTo>
                  <a:cubicBezTo>
                    <a:pt x="50" y="17"/>
                    <a:pt x="41" y="8"/>
                    <a:pt x="30" y="8"/>
                  </a:cubicBezTo>
                  <a:cubicBezTo>
                    <a:pt x="18" y="8"/>
                    <a:pt x="9" y="17"/>
                    <a:pt x="9" y="29"/>
                  </a:cubicBezTo>
                  <a:close/>
                  <a:moveTo>
                    <a:pt x="42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3"/>
                    <a:pt x="25" y="42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6" y="28"/>
                    <a:pt x="16" y="27"/>
                  </a:cubicBezTo>
                  <a:cubicBezTo>
                    <a:pt x="16" y="27"/>
                    <a:pt x="16" y="27"/>
                    <a:pt x="17" y="27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8"/>
                  </a:cubicBezTo>
                  <a:cubicBezTo>
                    <a:pt x="43" y="28"/>
                    <a:pt x="42" y="29"/>
                    <a:pt x="42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3" name="Freeform 149"/>
            <p:cNvSpPr>
              <a:spLocks/>
            </p:cNvSpPr>
            <p:nvPr/>
          </p:nvSpPr>
          <p:spPr bwMode="auto">
            <a:xfrm>
              <a:off x="16699218" y="7413946"/>
              <a:ext cx="310767" cy="328746"/>
            </a:xfrm>
            <a:custGeom>
              <a:avLst/>
              <a:gdLst>
                <a:gd name="T0" fmla="*/ 2147483646 w 56"/>
                <a:gd name="T1" fmla="*/ 2147483646 h 59"/>
                <a:gd name="T2" fmla="*/ 2147483646 w 56"/>
                <a:gd name="T3" fmla="*/ 2147483646 h 59"/>
                <a:gd name="T4" fmla="*/ 2147483646 w 56"/>
                <a:gd name="T5" fmla="*/ 2147483646 h 59"/>
                <a:gd name="T6" fmla="*/ 2147483646 w 56"/>
                <a:gd name="T7" fmla="*/ 2147483646 h 59"/>
                <a:gd name="T8" fmla="*/ 2147483646 w 56"/>
                <a:gd name="T9" fmla="*/ 2147483646 h 59"/>
                <a:gd name="T10" fmla="*/ 2147483646 w 56"/>
                <a:gd name="T11" fmla="*/ 2147483646 h 59"/>
                <a:gd name="T12" fmla="*/ 2147483646 w 56"/>
                <a:gd name="T13" fmla="*/ 2147483646 h 59"/>
                <a:gd name="T14" fmla="*/ 2147483646 w 56"/>
                <a:gd name="T15" fmla="*/ 2147483646 h 59"/>
                <a:gd name="T16" fmla="*/ 2147483646 w 56"/>
                <a:gd name="T17" fmla="*/ 2147483646 h 59"/>
                <a:gd name="T18" fmla="*/ 2147483646 w 56"/>
                <a:gd name="T19" fmla="*/ 2147483646 h 59"/>
                <a:gd name="T20" fmla="*/ 0 w 56"/>
                <a:gd name="T21" fmla="*/ 2147483646 h 59"/>
                <a:gd name="T22" fmla="*/ 2147483646 w 56"/>
                <a:gd name="T23" fmla="*/ 2147483646 h 59"/>
                <a:gd name="T24" fmla="*/ 2147483646 w 56"/>
                <a:gd name="T25" fmla="*/ 2147483646 h 59"/>
                <a:gd name="T26" fmla="*/ 2147483646 w 56"/>
                <a:gd name="T27" fmla="*/ 0 h 59"/>
                <a:gd name="T28" fmla="*/ 2147483646 w 56"/>
                <a:gd name="T29" fmla="*/ 2147483646 h 59"/>
                <a:gd name="T30" fmla="*/ 2147483646 w 56"/>
                <a:gd name="T31" fmla="*/ 2147483646 h 59"/>
                <a:gd name="T32" fmla="*/ 2147483646 w 56"/>
                <a:gd name="T33" fmla="*/ 2147483646 h 59"/>
                <a:gd name="T34" fmla="*/ 2147483646 w 56"/>
                <a:gd name="T35" fmla="*/ 2147483646 h 59"/>
                <a:gd name="T36" fmla="*/ 2147483646 w 56"/>
                <a:gd name="T37" fmla="*/ 2147483646 h 59"/>
                <a:gd name="T38" fmla="*/ 2147483646 w 56"/>
                <a:gd name="T39" fmla="*/ 2147483646 h 59"/>
                <a:gd name="T40" fmla="*/ 2147483646 w 56"/>
                <a:gd name="T41" fmla="*/ 2147483646 h 59"/>
                <a:gd name="T42" fmla="*/ 2147483646 w 56"/>
                <a:gd name="T43" fmla="*/ 2147483646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" h="59">
                  <a:moveTo>
                    <a:pt x="56" y="32"/>
                  </a:moveTo>
                  <a:cubicBezTo>
                    <a:pt x="56" y="34"/>
                    <a:pt x="54" y="36"/>
                    <a:pt x="51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8"/>
                    <a:pt x="37" y="50"/>
                    <a:pt x="37" y="51"/>
                  </a:cubicBezTo>
                  <a:cubicBezTo>
                    <a:pt x="37" y="52"/>
                    <a:pt x="37" y="54"/>
                    <a:pt x="36" y="54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8"/>
                    <a:pt x="31" y="59"/>
                    <a:pt x="29" y="59"/>
                  </a:cubicBezTo>
                  <a:cubicBezTo>
                    <a:pt x="28" y="59"/>
                    <a:pt x="27" y="58"/>
                    <a:pt x="26" y="57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2"/>
                    <a:pt x="0" y="30"/>
                    <a:pt x="0" y="29"/>
                  </a:cubicBezTo>
                  <a:cubicBezTo>
                    <a:pt x="0" y="28"/>
                    <a:pt x="0" y="27"/>
                    <a:pt x="1" y="26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5"/>
                    <a:pt x="37" y="6"/>
                    <a:pt x="37" y="7"/>
                  </a:cubicBezTo>
                  <a:cubicBezTo>
                    <a:pt x="37" y="9"/>
                    <a:pt x="37" y="10"/>
                    <a:pt x="36" y="1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4" y="22"/>
                    <a:pt x="56" y="24"/>
                    <a:pt x="56" y="27"/>
                  </a:cubicBezTo>
                  <a:lnTo>
                    <a:pt x="56" y="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4" name="Freeform 150"/>
            <p:cNvSpPr>
              <a:spLocks/>
            </p:cNvSpPr>
            <p:nvPr/>
          </p:nvSpPr>
          <p:spPr bwMode="auto">
            <a:xfrm>
              <a:off x="17482557" y="7403673"/>
              <a:ext cx="328746" cy="321040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0 w 59"/>
                <a:gd name="T35" fmla="*/ 2147483646 h 58"/>
                <a:gd name="T36" fmla="*/ 0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0 w 59"/>
                <a:gd name="T55" fmla="*/ 2147483646 h 58"/>
                <a:gd name="T56" fmla="*/ 0 w 59"/>
                <a:gd name="T57" fmla="*/ 2147483646 h 58"/>
                <a:gd name="T58" fmla="*/ 2147483646 w 59"/>
                <a:gd name="T59" fmla="*/ 0 h 58"/>
                <a:gd name="T60" fmla="*/ 2147483646 w 59"/>
                <a:gd name="T61" fmla="*/ 0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0 h 58"/>
                <a:gd name="T78" fmla="*/ 2147483646 w 59"/>
                <a:gd name="T79" fmla="*/ 0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2147483646 h 58"/>
                <a:gd name="T86" fmla="*/ 2147483646 w 59"/>
                <a:gd name="T87" fmla="*/ 2147483646 h 58"/>
                <a:gd name="T88" fmla="*/ 2147483646 w 59"/>
                <a:gd name="T89" fmla="*/ 2147483646 h 58"/>
                <a:gd name="T90" fmla="*/ 2147483646 w 59"/>
                <a:gd name="T91" fmla="*/ 2147483646 h 58"/>
                <a:gd name="T92" fmla="*/ 2147483646 w 59"/>
                <a:gd name="T93" fmla="*/ 2147483646 h 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" h="58">
                  <a:moveTo>
                    <a:pt x="36" y="29"/>
                  </a:moveTo>
                  <a:cubicBezTo>
                    <a:pt x="49" y="42"/>
                    <a:pt x="49" y="42"/>
                    <a:pt x="49" y="42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6"/>
                    <a:pt x="57" y="36"/>
                  </a:cubicBezTo>
                  <a:cubicBezTo>
                    <a:pt x="58" y="37"/>
                    <a:pt x="59" y="37"/>
                    <a:pt x="59" y="38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7"/>
                    <a:pt x="58" y="58"/>
                    <a:pt x="56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8"/>
                    <a:pt x="37" y="57"/>
                    <a:pt x="37" y="56"/>
                  </a:cubicBezTo>
                  <a:cubicBezTo>
                    <a:pt x="37" y="55"/>
                    <a:pt x="37" y="54"/>
                    <a:pt x="38" y="54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5"/>
                    <a:pt x="22" y="56"/>
                  </a:cubicBezTo>
                  <a:cubicBezTo>
                    <a:pt x="22" y="57"/>
                    <a:pt x="21" y="58"/>
                    <a:pt x="20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0" y="57"/>
                    <a:pt x="0" y="5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7"/>
                    <a:pt x="2" y="36"/>
                  </a:cubicBezTo>
                  <a:cubicBezTo>
                    <a:pt x="3" y="36"/>
                    <a:pt x="4" y="36"/>
                    <a:pt x="5" y="37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3"/>
                    <a:pt x="37" y="2"/>
                    <a:pt x="37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20"/>
                    <a:pt x="58" y="21"/>
                    <a:pt x="57" y="21"/>
                  </a:cubicBezTo>
                  <a:cubicBezTo>
                    <a:pt x="57" y="21"/>
                    <a:pt x="57" y="21"/>
                    <a:pt x="56" y="21"/>
                  </a:cubicBezTo>
                  <a:cubicBezTo>
                    <a:pt x="56" y="21"/>
                    <a:pt x="55" y="21"/>
                    <a:pt x="55" y="21"/>
                  </a:cubicBezTo>
                  <a:cubicBezTo>
                    <a:pt x="49" y="15"/>
                    <a:pt x="49" y="15"/>
                    <a:pt x="49" y="15"/>
                  </a:cubicBezTo>
                  <a:lnTo>
                    <a:pt x="36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5" name="Freeform 151"/>
            <p:cNvSpPr>
              <a:spLocks noEditPoints="1"/>
            </p:cNvSpPr>
            <p:nvPr/>
          </p:nvSpPr>
          <p:spPr bwMode="auto">
            <a:xfrm>
              <a:off x="18283876" y="7403673"/>
              <a:ext cx="321042" cy="321040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0 w 58"/>
                <a:gd name="T55" fmla="*/ 2147483646 h 58"/>
                <a:gd name="T56" fmla="*/ 2147483646 w 58"/>
                <a:gd name="T57" fmla="*/ 0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8" h="58">
                  <a:moveTo>
                    <a:pt x="42" y="45"/>
                  </a:moveTo>
                  <a:cubicBezTo>
                    <a:pt x="42" y="45"/>
                    <a:pt x="42" y="45"/>
                    <a:pt x="41" y="45"/>
                  </a:cubicBezTo>
                  <a:cubicBezTo>
                    <a:pt x="39" y="45"/>
                    <a:pt x="37" y="45"/>
                    <a:pt x="36" y="43"/>
                  </a:cubicBezTo>
                  <a:cubicBezTo>
                    <a:pt x="35" y="42"/>
                    <a:pt x="35" y="41"/>
                    <a:pt x="35" y="40"/>
                  </a:cubicBezTo>
                  <a:cubicBezTo>
                    <a:pt x="32" y="43"/>
                    <a:pt x="28" y="46"/>
                    <a:pt x="23" y="46"/>
                  </a:cubicBezTo>
                  <a:cubicBezTo>
                    <a:pt x="15" y="46"/>
                    <a:pt x="10" y="41"/>
                    <a:pt x="10" y="32"/>
                  </a:cubicBezTo>
                  <a:cubicBezTo>
                    <a:pt x="10" y="20"/>
                    <a:pt x="19" y="10"/>
                    <a:pt x="29" y="10"/>
                  </a:cubicBezTo>
                  <a:cubicBezTo>
                    <a:pt x="33" y="10"/>
                    <a:pt x="37" y="12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40" y="12"/>
                    <a:pt x="40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5" y="12"/>
                    <a:pt x="45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8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5" y="40"/>
                    <a:pt x="53" y="39"/>
                    <a:pt x="53" y="29"/>
                  </a:cubicBezTo>
                  <a:cubicBezTo>
                    <a:pt x="53" y="14"/>
                    <a:pt x="44" y="4"/>
                    <a:pt x="29" y="4"/>
                  </a:cubicBezTo>
                  <a:cubicBezTo>
                    <a:pt x="16" y="4"/>
                    <a:pt x="5" y="15"/>
                    <a:pt x="5" y="29"/>
                  </a:cubicBezTo>
                  <a:cubicBezTo>
                    <a:pt x="5" y="42"/>
                    <a:pt x="16" y="53"/>
                    <a:pt x="29" y="53"/>
                  </a:cubicBezTo>
                  <a:cubicBezTo>
                    <a:pt x="34" y="53"/>
                    <a:pt x="40" y="51"/>
                    <a:pt x="44" y="48"/>
                  </a:cubicBezTo>
                  <a:cubicBezTo>
                    <a:pt x="45" y="47"/>
                    <a:pt x="46" y="47"/>
                    <a:pt x="46" y="48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1"/>
                    <a:pt x="48" y="51"/>
                    <a:pt x="47" y="51"/>
                  </a:cubicBezTo>
                  <a:cubicBezTo>
                    <a:pt x="42" y="56"/>
                    <a:pt x="36" y="58"/>
                    <a:pt x="29" y="58"/>
                  </a:cubicBez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6" y="0"/>
                    <a:pt x="58" y="11"/>
                    <a:pt x="58" y="29"/>
                  </a:cubicBezTo>
                  <a:cubicBezTo>
                    <a:pt x="58" y="41"/>
                    <a:pt x="50" y="45"/>
                    <a:pt x="42" y="45"/>
                  </a:cubicBezTo>
                  <a:close/>
                  <a:moveTo>
                    <a:pt x="29" y="15"/>
                  </a:moveTo>
                  <a:cubicBezTo>
                    <a:pt x="23" y="15"/>
                    <a:pt x="16" y="22"/>
                    <a:pt x="16" y="32"/>
                  </a:cubicBezTo>
                  <a:cubicBezTo>
                    <a:pt x="16" y="37"/>
                    <a:pt x="19" y="41"/>
                    <a:pt x="24" y="41"/>
                  </a:cubicBezTo>
                  <a:cubicBezTo>
                    <a:pt x="31" y="41"/>
                    <a:pt x="37" y="32"/>
                    <a:pt x="37" y="24"/>
                  </a:cubicBezTo>
                  <a:cubicBezTo>
                    <a:pt x="37" y="19"/>
                    <a:pt x="34" y="15"/>
                    <a:pt x="29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6" name="Freeform 152"/>
            <p:cNvSpPr>
              <a:spLocks noEditPoints="1"/>
            </p:cNvSpPr>
            <p:nvPr/>
          </p:nvSpPr>
          <p:spPr bwMode="auto">
            <a:xfrm>
              <a:off x="19082627" y="7375421"/>
              <a:ext cx="405796" cy="377545"/>
            </a:xfrm>
            <a:custGeom>
              <a:avLst/>
              <a:gdLst>
                <a:gd name="T0" fmla="*/ 2147483646 w 73"/>
                <a:gd name="T1" fmla="*/ 2147483646 h 68"/>
                <a:gd name="T2" fmla="*/ 2147483646 w 73"/>
                <a:gd name="T3" fmla="*/ 2147483646 h 68"/>
                <a:gd name="T4" fmla="*/ 2147483646 w 73"/>
                <a:gd name="T5" fmla="*/ 2147483646 h 68"/>
                <a:gd name="T6" fmla="*/ 2147483646 w 73"/>
                <a:gd name="T7" fmla="*/ 2147483646 h 68"/>
                <a:gd name="T8" fmla="*/ 2147483646 w 73"/>
                <a:gd name="T9" fmla="*/ 2147483646 h 68"/>
                <a:gd name="T10" fmla="*/ 2147483646 w 73"/>
                <a:gd name="T11" fmla="*/ 2147483646 h 68"/>
                <a:gd name="T12" fmla="*/ 0 w 73"/>
                <a:gd name="T13" fmla="*/ 2147483646 h 68"/>
                <a:gd name="T14" fmla="*/ 0 w 73"/>
                <a:gd name="T15" fmla="*/ 2147483646 h 68"/>
                <a:gd name="T16" fmla="*/ 2147483646 w 73"/>
                <a:gd name="T17" fmla="*/ 0 h 68"/>
                <a:gd name="T18" fmla="*/ 2147483646 w 73"/>
                <a:gd name="T19" fmla="*/ 2147483646 h 68"/>
                <a:gd name="T20" fmla="*/ 2147483646 w 73"/>
                <a:gd name="T21" fmla="*/ 2147483646 h 68"/>
                <a:gd name="T22" fmla="*/ 2147483646 w 73"/>
                <a:gd name="T23" fmla="*/ 2147483646 h 68"/>
                <a:gd name="T24" fmla="*/ 0 w 73"/>
                <a:gd name="T25" fmla="*/ 2147483646 h 68"/>
                <a:gd name="T26" fmla="*/ 0 w 73"/>
                <a:gd name="T27" fmla="*/ 2147483646 h 68"/>
                <a:gd name="T28" fmla="*/ 2147483646 w 73"/>
                <a:gd name="T29" fmla="*/ 2147483646 h 68"/>
                <a:gd name="T30" fmla="*/ 2147483646 w 73"/>
                <a:gd name="T31" fmla="*/ 2147483646 h 68"/>
                <a:gd name="T32" fmla="*/ 2147483646 w 73"/>
                <a:gd name="T33" fmla="*/ 2147483646 h 68"/>
                <a:gd name="T34" fmla="*/ 2147483646 w 73"/>
                <a:gd name="T35" fmla="*/ 2147483646 h 68"/>
                <a:gd name="T36" fmla="*/ 2147483646 w 73"/>
                <a:gd name="T37" fmla="*/ 2147483646 h 68"/>
                <a:gd name="T38" fmla="*/ 2147483646 w 73"/>
                <a:gd name="T39" fmla="*/ 2147483646 h 68"/>
                <a:gd name="T40" fmla="*/ 2147483646 w 73"/>
                <a:gd name="T41" fmla="*/ 2147483646 h 68"/>
                <a:gd name="T42" fmla="*/ 2147483646 w 73"/>
                <a:gd name="T43" fmla="*/ 2147483646 h 68"/>
                <a:gd name="T44" fmla="*/ 2147483646 w 73"/>
                <a:gd name="T45" fmla="*/ 2147483646 h 68"/>
                <a:gd name="T46" fmla="*/ 2147483646 w 73"/>
                <a:gd name="T47" fmla="*/ 2147483646 h 68"/>
                <a:gd name="T48" fmla="*/ 2147483646 w 73"/>
                <a:gd name="T49" fmla="*/ 2147483646 h 68"/>
                <a:gd name="T50" fmla="*/ 2147483646 w 73"/>
                <a:gd name="T51" fmla="*/ 2147483646 h 68"/>
                <a:gd name="T52" fmla="*/ 2147483646 w 73"/>
                <a:gd name="T53" fmla="*/ 2147483646 h 68"/>
                <a:gd name="T54" fmla="*/ 2147483646 w 73"/>
                <a:gd name="T55" fmla="*/ 2147483646 h 68"/>
                <a:gd name="T56" fmla="*/ 2147483646 w 73"/>
                <a:gd name="T57" fmla="*/ 2147483646 h 68"/>
                <a:gd name="T58" fmla="*/ 2147483646 w 73"/>
                <a:gd name="T59" fmla="*/ 2147483646 h 68"/>
                <a:gd name="T60" fmla="*/ 2147483646 w 73"/>
                <a:gd name="T61" fmla="*/ 2147483646 h 68"/>
                <a:gd name="T62" fmla="*/ 2147483646 w 73"/>
                <a:gd name="T63" fmla="*/ 2147483646 h 68"/>
                <a:gd name="T64" fmla="*/ 2147483646 w 73"/>
                <a:gd name="T65" fmla="*/ 2147483646 h 68"/>
                <a:gd name="T66" fmla="*/ 2147483646 w 73"/>
                <a:gd name="T67" fmla="*/ 2147483646 h 68"/>
                <a:gd name="T68" fmla="*/ 2147483646 w 73"/>
                <a:gd name="T69" fmla="*/ 2147483646 h 68"/>
                <a:gd name="T70" fmla="*/ 2147483646 w 73"/>
                <a:gd name="T71" fmla="*/ 2147483646 h 68"/>
                <a:gd name="T72" fmla="*/ 2147483646 w 73"/>
                <a:gd name="T73" fmla="*/ 2147483646 h 68"/>
                <a:gd name="T74" fmla="*/ 2147483646 w 73"/>
                <a:gd name="T75" fmla="*/ 2147483646 h 68"/>
                <a:gd name="T76" fmla="*/ 2147483646 w 73"/>
                <a:gd name="T77" fmla="*/ 2147483646 h 68"/>
                <a:gd name="T78" fmla="*/ 2147483646 w 73"/>
                <a:gd name="T79" fmla="*/ 2147483646 h 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3" h="68">
                  <a:moveTo>
                    <a:pt x="73" y="14"/>
                  </a:moveTo>
                  <a:cubicBezTo>
                    <a:pt x="73" y="19"/>
                    <a:pt x="73" y="19"/>
                    <a:pt x="73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7" y="22"/>
                    <a:pt x="6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5" y="20"/>
                    <a:pt x="5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73" y="14"/>
                  </a:lnTo>
                  <a:close/>
                  <a:moveTo>
                    <a:pt x="73" y="63"/>
                  </a:moveTo>
                  <a:cubicBezTo>
                    <a:pt x="73" y="68"/>
                    <a:pt x="73" y="68"/>
                    <a:pt x="73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1" y="60"/>
                    <a:pt x="2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60"/>
                    <a:pt x="73" y="62"/>
                    <a:pt x="73" y="63"/>
                  </a:cubicBezTo>
                  <a:close/>
                  <a:moveTo>
                    <a:pt x="19" y="24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7" y="53"/>
                    <a:pt x="68" y="54"/>
                    <a:pt x="68" y="56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4"/>
                    <a:pt x="6" y="53"/>
                    <a:pt x="7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24"/>
                    <a:pt x="9" y="24"/>
                    <a:pt x="9" y="24"/>
                  </a:cubicBezTo>
                  <a:lnTo>
                    <a:pt x="19" y="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7" name="Freeform 153"/>
            <p:cNvSpPr>
              <a:spLocks noEditPoints="1"/>
            </p:cNvSpPr>
            <p:nvPr/>
          </p:nvSpPr>
          <p:spPr bwMode="auto">
            <a:xfrm>
              <a:off x="19881376" y="7424220"/>
              <a:ext cx="328746" cy="272243"/>
            </a:xfrm>
            <a:custGeom>
              <a:avLst/>
              <a:gdLst>
                <a:gd name="T0" fmla="*/ 2147483646 w 59"/>
                <a:gd name="T1" fmla="*/ 2147483646 h 49"/>
                <a:gd name="T2" fmla="*/ 2147483646 w 59"/>
                <a:gd name="T3" fmla="*/ 2147483646 h 49"/>
                <a:gd name="T4" fmla="*/ 2147483646 w 59"/>
                <a:gd name="T5" fmla="*/ 2147483646 h 49"/>
                <a:gd name="T6" fmla="*/ 0 w 59"/>
                <a:gd name="T7" fmla="*/ 2147483646 h 49"/>
                <a:gd name="T8" fmla="*/ 0 w 59"/>
                <a:gd name="T9" fmla="*/ 2147483646 h 49"/>
                <a:gd name="T10" fmla="*/ 2147483646 w 59"/>
                <a:gd name="T11" fmla="*/ 0 h 49"/>
                <a:gd name="T12" fmla="*/ 2147483646 w 59"/>
                <a:gd name="T13" fmla="*/ 0 h 49"/>
                <a:gd name="T14" fmla="*/ 2147483646 w 59"/>
                <a:gd name="T15" fmla="*/ 2147483646 h 49"/>
                <a:gd name="T16" fmla="*/ 2147483646 w 59"/>
                <a:gd name="T17" fmla="*/ 2147483646 h 49"/>
                <a:gd name="T18" fmla="*/ 2147483646 w 59"/>
                <a:gd name="T19" fmla="*/ 2147483646 h 49"/>
                <a:gd name="T20" fmla="*/ 2147483646 w 59"/>
                <a:gd name="T21" fmla="*/ 2147483646 h 49"/>
                <a:gd name="T22" fmla="*/ 2147483646 w 59"/>
                <a:gd name="T23" fmla="*/ 2147483646 h 49"/>
                <a:gd name="T24" fmla="*/ 0 w 59"/>
                <a:gd name="T25" fmla="*/ 2147483646 h 49"/>
                <a:gd name="T26" fmla="*/ 0 w 59"/>
                <a:gd name="T27" fmla="*/ 2147483646 h 49"/>
                <a:gd name="T28" fmla="*/ 2147483646 w 59"/>
                <a:gd name="T29" fmla="*/ 2147483646 h 49"/>
                <a:gd name="T30" fmla="*/ 2147483646 w 59"/>
                <a:gd name="T31" fmla="*/ 2147483646 h 49"/>
                <a:gd name="T32" fmla="*/ 2147483646 w 59"/>
                <a:gd name="T33" fmla="*/ 2147483646 h 49"/>
                <a:gd name="T34" fmla="*/ 2147483646 w 59"/>
                <a:gd name="T35" fmla="*/ 2147483646 h 49"/>
                <a:gd name="T36" fmla="*/ 2147483646 w 59"/>
                <a:gd name="T37" fmla="*/ 2147483646 h 49"/>
                <a:gd name="T38" fmla="*/ 2147483646 w 59"/>
                <a:gd name="T39" fmla="*/ 2147483646 h 49"/>
                <a:gd name="T40" fmla="*/ 2147483646 w 59"/>
                <a:gd name="T41" fmla="*/ 2147483646 h 49"/>
                <a:gd name="T42" fmla="*/ 0 w 59"/>
                <a:gd name="T43" fmla="*/ 2147483646 h 49"/>
                <a:gd name="T44" fmla="*/ 0 w 59"/>
                <a:gd name="T45" fmla="*/ 2147483646 h 49"/>
                <a:gd name="T46" fmla="*/ 2147483646 w 59"/>
                <a:gd name="T47" fmla="*/ 2147483646 h 49"/>
                <a:gd name="T48" fmla="*/ 2147483646 w 59"/>
                <a:gd name="T49" fmla="*/ 2147483646 h 49"/>
                <a:gd name="T50" fmla="*/ 2147483646 w 59"/>
                <a:gd name="T51" fmla="*/ 2147483646 h 49"/>
                <a:gd name="T52" fmla="*/ 2147483646 w 59"/>
                <a:gd name="T53" fmla="*/ 2147483646 h 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9" h="49">
                  <a:moveTo>
                    <a:pt x="59" y="8"/>
                  </a:moveTo>
                  <a:cubicBezTo>
                    <a:pt x="59" y="9"/>
                    <a:pt x="58" y="10"/>
                    <a:pt x="56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0" y="9"/>
                    <a:pt x="0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2"/>
                    <a:pt x="59" y="3"/>
                  </a:cubicBezTo>
                  <a:lnTo>
                    <a:pt x="59" y="8"/>
                  </a:lnTo>
                  <a:close/>
                  <a:moveTo>
                    <a:pt x="59" y="27"/>
                  </a:moveTo>
                  <a:cubicBezTo>
                    <a:pt x="59" y="28"/>
                    <a:pt x="58" y="30"/>
                    <a:pt x="56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0" y="28"/>
                    <a:pt x="0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8" y="20"/>
                    <a:pt x="59" y="21"/>
                    <a:pt x="59" y="22"/>
                  </a:cubicBezTo>
                  <a:lnTo>
                    <a:pt x="59" y="27"/>
                  </a:lnTo>
                  <a:close/>
                  <a:moveTo>
                    <a:pt x="59" y="47"/>
                  </a:moveTo>
                  <a:cubicBezTo>
                    <a:pt x="59" y="48"/>
                    <a:pt x="58" y="49"/>
                    <a:pt x="56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48"/>
                    <a:pt x="0" y="4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9"/>
                    <a:pt x="3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39"/>
                    <a:pt x="59" y="40"/>
                    <a:pt x="59" y="42"/>
                  </a:cubicBezTo>
                  <a:lnTo>
                    <a:pt x="59" y="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8" name="Freeform 154"/>
            <p:cNvSpPr>
              <a:spLocks noEditPoints="1"/>
            </p:cNvSpPr>
            <p:nvPr/>
          </p:nvSpPr>
          <p:spPr bwMode="auto">
            <a:xfrm>
              <a:off x="20698105" y="7375421"/>
              <a:ext cx="349293" cy="377545"/>
            </a:xfrm>
            <a:custGeom>
              <a:avLst/>
              <a:gdLst>
                <a:gd name="T0" fmla="*/ 2147483646 w 63"/>
                <a:gd name="T1" fmla="*/ 2147483646 h 68"/>
                <a:gd name="T2" fmla="*/ 2147483646 w 63"/>
                <a:gd name="T3" fmla="*/ 2147483646 h 68"/>
                <a:gd name="T4" fmla="*/ 2147483646 w 63"/>
                <a:gd name="T5" fmla="*/ 2147483646 h 68"/>
                <a:gd name="T6" fmla="*/ 2147483646 w 63"/>
                <a:gd name="T7" fmla="*/ 2147483646 h 68"/>
                <a:gd name="T8" fmla="*/ 2147483646 w 63"/>
                <a:gd name="T9" fmla="*/ 2147483646 h 68"/>
                <a:gd name="T10" fmla="*/ 0 w 63"/>
                <a:gd name="T11" fmla="*/ 2147483646 h 68"/>
                <a:gd name="T12" fmla="*/ 2147483646 w 63"/>
                <a:gd name="T13" fmla="*/ 2147483646 h 68"/>
                <a:gd name="T14" fmla="*/ 2147483646 w 63"/>
                <a:gd name="T15" fmla="*/ 2147483646 h 68"/>
                <a:gd name="T16" fmla="*/ 2147483646 w 63"/>
                <a:gd name="T17" fmla="*/ 2147483646 h 68"/>
                <a:gd name="T18" fmla="*/ 2147483646 w 63"/>
                <a:gd name="T19" fmla="*/ 0 h 68"/>
                <a:gd name="T20" fmla="*/ 2147483646 w 63"/>
                <a:gd name="T21" fmla="*/ 2147483646 h 68"/>
                <a:gd name="T22" fmla="*/ 2147483646 w 63"/>
                <a:gd name="T23" fmla="*/ 2147483646 h 68"/>
                <a:gd name="T24" fmla="*/ 2147483646 w 63"/>
                <a:gd name="T25" fmla="*/ 2147483646 h 68"/>
                <a:gd name="T26" fmla="*/ 2147483646 w 63"/>
                <a:gd name="T27" fmla="*/ 2147483646 h 68"/>
                <a:gd name="T28" fmla="*/ 2147483646 w 63"/>
                <a:gd name="T29" fmla="*/ 2147483646 h 68"/>
                <a:gd name="T30" fmla="*/ 2147483646 w 63"/>
                <a:gd name="T31" fmla="*/ 2147483646 h 68"/>
                <a:gd name="T32" fmla="*/ 2147483646 w 63"/>
                <a:gd name="T33" fmla="*/ 2147483646 h 68"/>
                <a:gd name="T34" fmla="*/ 2147483646 w 63"/>
                <a:gd name="T35" fmla="*/ 2147483646 h 68"/>
                <a:gd name="T36" fmla="*/ 2147483646 w 63"/>
                <a:gd name="T37" fmla="*/ 2147483646 h 68"/>
                <a:gd name="T38" fmla="*/ 2147483646 w 63"/>
                <a:gd name="T39" fmla="*/ 2147483646 h 68"/>
                <a:gd name="T40" fmla="*/ 2147483646 w 63"/>
                <a:gd name="T41" fmla="*/ 2147483646 h 68"/>
                <a:gd name="T42" fmla="*/ 2147483646 w 63"/>
                <a:gd name="T43" fmla="*/ 2147483646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3" h="68">
                  <a:moveTo>
                    <a:pt x="58" y="58"/>
                  </a:moveTo>
                  <a:cubicBezTo>
                    <a:pt x="41" y="58"/>
                    <a:pt x="41" y="58"/>
                    <a:pt x="41" y="58"/>
                  </a:cubicBezTo>
                  <a:cubicBezTo>
                    <a:pt x="41" y="63"/>
                    <a:pt x="37" y="68"/>
                    <a:pt x="31" y="68"/>
                  </a:cubicBezTo>
                  <a:cubicBezTo>
                    <a:pt x="26" y="68"/>
                    <a:pt x="22" y="63"/>
                    <a:pt x="22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5" y="48"/>
                    <a:pt x="12" y="40"/>
                    <a:pt x="12" y="22"/>
                  </a:cubicBezTo>
                  <a:cubicBezTo>
                    <a:pt x="12" y="14"/>
                    <a:pt x="18" y="6"/>
                    <a:pt x="28" y="5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1"/>
                    <a:pt x="29" y="0"/>
                    <a:pt x="31" y="0"/>
                  </a:cubicBezTo>
                  <a:cubicBezTo>
                    <a:pt x="33" y="0"/>
                    <a:pt x="35" y="1"/>
                    <a:pt x="35" y="3"/>
                  </a:cubicBezTo>
                  <a:cubicBezTo>
                    <a:pt x="35" y="4"/>
                    <a:pt x="35" y="4"/>
                    <a:pt x="35" y="5"/>
                  </a:cubicBezTo>
                  <a:cubicBezTo>
                    <a:pt x="45" y="6"/>
                    <a:pt x="51" y="14"/>
                    <a:pt x="51" y="22"/>
                  </a:cubicBezTo>
                  <a:cubicBezTo>
                    <a:pt x="51" y="40"/>
                    <a:pt x="57" y="48"/>
                    <a:pt x="63" y="53"/>
                  </a:cubicBezTo>
                  <a:cubicBezTo>
                    <a:pt x="63" y="56"/>
                    <a:pt x="61" y="58"/>
                    <a:pt x="58" y="58"/>
                  </a:cubicBezTo>
                  <a:close/>
                  <a:moveTo>
                    <a:pt x="31" y="63"/>
                  </a:moveTo>
                  <a:cubicBezTo>
                    <a:pt x="28" y="63"/>
                    <a:pt x="26" y="61"/>
                    <a:pt x="26" y="58"/>
                  </a:cubicBezTo>
                  <a:cubicBezTo>
                    <a:pt x="26" y="58"/>
                    <a:pt x="26" y="57"/>
                    <a:pt x="25" y="57"/>
                  </a:cubicBezTo>
                  <a:cubicBezTo>
                    <a:pt x="25" y="57"/>
                    <a:pt x="25" y="58"/>
                    <a:pt x="25" y="58"/>
                  </a:cubicBezTo>
                  <a:cubicBezTo>
                    <a:pt x="25" y="62"/>
                    <a:pt x="28" y="65"/>
                    <a:pt x="31" y="65"/>
                  </a:cubicBezTo>
                  <a:cubicBezTo>
                    <a:pt x="32" y="65"/>
                    <a:pt x="32" y="64"/>
                    <a:pt x="32" y="64"/>
                  </a:cubicBezTo>
                  <a:cubicBezTo>
                    <a:pt x="32" y="64"/>
                    <a:pt x="32" y="63"/>
                    <a:pt x="31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9" name="Freeform 155"/>
            <p:cNvSpPr>
              <a:spLocks noEditPoints="1"/>
            </p:cNvSpPr>
            <p:nvPr/>
          </p:nvSpPr>
          <p:spPr bwMode="auto">
            <a:xfrm>
              <a:off x="21481446" y="7424220"/>
              <a:ext cx="482846" cy="272243"/>
            </a:xfrm>
            <a:custGeom>
              <a:avLst/>
              <a:gdLst>
                <a:gd name="T0" fmla="*/ 2147483646 w 87"/>
                <a:gd name="T1" fmla="*/ 2147483646 h 49"/>
                <a:gd name="T2" fmla="*/ 2147483646 w 87"/>
                <a:gd name="T3" fmla="*/ 2147483646 h 49"/>
                <a:gd name="T4" fmla="*/ 2147483646 w 87"/>
                <a:gd name="T5" fmla="*/ 2147483646 h 49"/>
                <a:gd name="T6" fmla="*/ 2147483646 w 87"/>
                <a:gd name="T7" fmla="*/ 2147483646 h 49"/>
                <a:gd name="T8" fmla="*/ 2147483646 w 87"/>
                <a:gd name="T9" fmla="*/ 2147483646 h 49"/>
                <a:gd name="T10" fmla="*/ 2147483646 w 87"/>
                <a:gd name="T11" fmla="*/ 2147483646 h 49"/>
                <a:gd name="T12" fmla="*/ 2147483646 w 87"/>
                <a:gd name="T13" fmla="*/ 2147483646 h 49"/>
                <a:gd name="T14" fmla="*/ 2147483646 w 87"/>
                <a:gd name="T15" fmla="*/ 2147483646 h 49"/>
                <a:gd name="T16" fmla="*/ 0 w 87"/>
                <a:gd name="T17" fmla="*/ 2147483646 h 49"/>
                <a:gd name="T18" fmla="*/ 2147483646 w 87"/>
                <a:gd name="T19" fmla="*/ 2147483646 h 49"/>
                <a:gd name="T20" fmla="*/ 2147483646 w 87"/>
                <a:gd name="T21" fmla="*/ 2147483646 h 49"/>
                <a:gd name="T22" fmla="*/ 2147483646 w 87"/>
                <a:gd name="T23" fmla="*/ 2147483646 h 49"/>
                <a:gd name="T24" fmla="*/ 2147483646 w 87"/>
                <a:gd name="T25" fmla="*/ 2147483646 h 49"/>
                <a:gd name="T26" fmla="*/ 2147483646 w 87"/>
                <a:gd name="T27" fmla="*/ 2147483646 h 49"/>
                <a:gd name="T28" fmla="*/ 2147483646 w 87"/>
                <a:gd name="T29" fmla="*/ 2147483646 h 49"/>
                <a:gd name="T30" fmla="*/ 2147483646 w 87"/>
                <a:gd name="T31" fmla="*/ 2147483646 h 49"/>
                <a:gd name="T32" fmla="*/ 2147483646 w 87"/>
                <a:gd name="T33" fmla="*/ 2147483646 h 49"/>
                <a:gd name="T34" fmla="*/ 2147483646 w 87"/>
                <a:gd name="T35" fmla="*/ 2147483646 h 49"/>
                <a:gd name="T36" fmla="*/ 2147483646 w 87"/>
                <a:gd name="T37" fmla="*/ 2147483646 h 49"/>
                <a:gd name="T38" fmla="*/ 2147483646 w 87"/>
                <a:gd name="T39" fmla="*/ 2147483646 h 49"/>
                <a:gd name="T40" fmla="*/ 2147483646 w 87"/>
                <a:gd name="T41" fmla="*/ 2147483646 h 49"/>
                <a:gd name="T42" fmla="*/ 2147483646 w 87"/>
                <a:gd name="T43" fmla="*/ 0 h 49"/>
                <a:gd name="T44" fmla="*/ 2147483646 w 87"/>
                <a:gd name="T45" fmla="*/ 0 h 49"/>
                <a:gd name="T46" fmla="*/ 2147483646 w 87"/>
                <a:gd name="T47" fmla="*/ 2147483646 h 49"/>
                <a:gd name="T48" fmla="*/ 2147483646 w 87"/>
                <a:gd name="T49" fmla="*/ 2147483646 h 49"/>
                <a:gd name="T50" fmla="*/ 2147483646 w 87"/>
                <a:gd name="T51" fmla="*/ 2147483646 h 49"/>
                <a:gd name="T52" fmla="*/ 2147483646 w 87"/>
                <a:gd name="T53" fmla="*/ 2147483646 h 49"/>
                <a:gd name="T54" fmla="*/ 2147483646 w 87"/>
                <a:gd name="T55" fmla="*/ 2147483646 h 49"/>
                <a:gd name="T56" fmla="*/ 2147483646 w 87"/>
                <a:gd name="T57" fmla="*/ 2147483646 h 49"/>
                <a:gd name="T58" fmla="*/ 2147483646 w 87"/>
                <a:gd name="T59" fmla="*/ 2147483646 h 49"/>
                <a:gd name="T60" fmla="*/ 2147483646 w 87"/>
                <a:gd name="T61" fmla="*/ 2147483646 h 49"/>
                <a:gd name="T62" fmla="*/ 2147483646 w 87"/>
                <a:gd name="T63" fmla="*/ 2147483646 h 49"/>
                <a:gd name="T64" fmla="*/ 2147483646 w 87"/>
                <a:gd name="T65" fmla="*/ 2147483646 h 49"/>
                <a:gd name="T66" fmla="*/ 2147483646 w 87"/>
                <a:gd name="T67" fmla="*/ 2147483646 h 49"/>
                <a:gd name="T68" fmla="*/ 2147483646 w 87"/>
                <a:gd name="T69" fmla="*/ 2147483646 h 49"/>
                <a:gd name="T70" fmla="*/ 2147483646 w 87"/>
                <a:gd name="T71" fmla="*/ 2147483646 h 49"/>
                <a:gd name="T72" fmla="*/ 2147483646 w 87"/>
                <a:gd name="T73" fmla="*/ 2147483646 h 49"/>
                <a:gd name="T74" fmla="*/ 2147483646 w 87"/>
                <a:gd name="T75" fmla="*/ 2147483646 h 49"/>
                <a:gd name="T76" fmla="*/ 2147483646 w 87"/>
                <a:gd name="T77" fmla="*/ 2147483646 h 49"/>
                <a:gd name="T78" fmla="*/ 2147483646 w 87"/>
                <a:gd name="T79" fmla="*/ 2147483646 h 49"/>
                <a:gd name="T80" fmla="*/ 2147483646 w 87"/>
                <a:gd name="T81" fmla="*/ 2147483646 h 49"/>
                <a:gd name="T82" fmla="*/ 2147483646 w 87"/>
                <a:gd name="T83" fmla="*/ 2147483646 h 49"/>
                <a:gd name="T84" fmla="*/ 2147483646 w 87"/>
                <a:gd name="T85" fmla="*/ 2147483646 h 49"/>
                <a:gd name="T86" fmla="*/ 2147483646 w 87"/>
                <a:gd name="T87" fmla="*/ 2147483646 h 49"/>
                <a:gd name="T88" fmla="*/ 2147483646 w 87"/>
                <a:gd name="T89" fmla="*/ 2147483646 h 49"/>
                <a:gd name="T90" fmla="*/ 2147483646 w 87"/>
                <a:gd name="T91" fmla="*/ 2147483646 h 49"/>
                <a:gd name="T92" fmla="*/ 2147483646 w 87"/>
                <a:gd name="T93" fmla="*/ 2147483646 h 49"/>
                <a:gd name="T94" fmla="*/ 2147483646 w 87"/>
                <a:gd name="T95" fmla="*/ 2147483646 h 49"/>
                <a:gd name="T96" fmla="*/ 2147483646 w 87"/>
                <a:gd name="T97" fmla="*/ 2147483646 h 49"/>
                <a:gd name="T98" fmla="*/ 2147483646 w 87"/>
                <a:gd name="T99" fmla="*/ 2147483646 h 49"/>
                <a:gd name="T100" fmla="*/ 2147483646 w 87"/>
                <a:gd name="T101" fmla="*/ 2147483646 h 49"/>
                <a:gd name="T102" fmla="*/ 2147483646 w 87"/>
                <a:gd name="T103" fmla="*/ 2147483646 h 49"/>
                <a:gd name="T104" fmla="*/ 2147483646 w 87"/>
                <a:gd name="T105" fmla="*/ 2147483646 h 49"/>
                <a:gd name="T106" fmla="*/ 2147483646 w 87"/>
                <a:gd name="T107" fmla="*/ 2147483646 h 49"/>
                <a:gd name="T108" fmla="*/ 2147483646 w 87"/>
                <a:gd name="T109" fmla="*/ 2147483646 h 49"/>
                <a:gd name="T110" fmla="*/ 2147483646 w 87"/>
                <a:gd name="T111" fmla="*/ 2147483646 h 49"/>
                <a:gd name="T112" fmla="*/ 2147483646 w 87"/>
                <a:gd name="T113" fmla="*/ 2147483646 h 4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7" h="49">
                  <a:moveTo>
                    <a:pt x="70" y="49"/>
                  </a:moveTo>
                  <a:cubicBezTo>
                    <a:pt x="61" y="49"/>
                    <a:pt x="53" y="41"/>
                    <a:pt x="53" y="32"/>
                  </a:cubicBezTo>
                  <a:cubicBezTo>
                    <a:pt x="53" y="27"/>
                    <a:pt x="55" y="22"/>
                    <a:pt x="59" y="19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4"/>
                    <a:pt x="42" y="34"/>
                    <a:pt x="41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2" y="43"/>
                    <a:pt x="25" y="49"/>
                    <a:pt x="17" y="49"/>
                  </a:cubicBezTo>
                  <a:cubicBezTo>
                    <a:pt x="7" y="49"/>
                    <a:pt x="0" y="41"/>
                    <a:pt x="0" y="32"/>
                  </a:cubicBezTo>
                  <a:cubicBezTo>
                    <a:pt x="0" y="23"/>
                    <a:pt x="7" y="15"/>
                    <a:pt x="17" y="15"/>
                  </a:cubicBezTo>
                  <a:cubicBezTo>
                    <a:pt x="20" y="15"/>
                    <a:pt x="23" y="16"/>
                    <a:pt x="25" y="17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9" y="9"/>
                    <a:pt x="19" y="8"/>
                  </a:cubicBezTo>
                  <a:cubicBezTo>
                    <a:pt x="19" y="6"/>
                    <a:pt x="20" y="5"/>
                    <a:pt x="22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5"/>
                    <a:pt x="39" y="4"/>
                    <a:pt x="39" y="3"/>
                  </a:cubicBezTo>
                  <a:cubicBezTo>
                    <a:pt x="39" y="2"/>
                    <a:pt x="40" y="0"/>
                    <a:pt x="4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1"/>
                    <a:pt x="53" y="1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5" y="16"/>
                    <a:pt x="68" y="15"/>
                    <a:pt x="70" y="15"/>
                  </a:cubicBezTo>
                  <a:cubicBezTo>
                    <a:pt x="80" y="15"/>
                    <a:pt x="87" y="23"/>
                    <a:pt x="87" y="32"/>
                  </a:cubicBezTo>
                  <a:cubicBezTo>
                    <a:pt x="87" y="41"/>
                    <a:pt x="80" y="49"/>
                    <a:pt x="70" y="49"/>
                  </a:cubicBezTo>
                  <a:close/>
                  <a:moveTo>
                    <a:pt x="17" y="34"/>
                  </a:moveTo>
                  <a:cubicBezTo>
                    <a:pt x="15" y="34"/>
                    <a:pt x="14" y="32"/>
                    <a:pt x="15" y="3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0" y="20"/>
                    <a:pt x="19" y="20"/>
                    <a:pt x="17" y="20"/>
                  </a:cubicBezTo>
                  <a:cubicBezTo>
                    <a:pt x="10" y="20"/>
                    <a:pt x="5" y="25"/>
                    <a:pt x="5" y="32"/>
                  </a:cubicBezTo>
                  <a:cubicBezTo>
                    <a:pt x="5" y="39"/>
                    <a:pt x="10" y="44"/>
                    <a:pt x="17" y="44"/>
                  </a:cubicBezTo>
                  <a:cubicBezTo>
                    <a:pt x="23" y="44"/>
                    <a:pt x="28" y="40"/>
                    <a:pt x="29" y="34"/>
                  </a:cubicBezTo>
                  <a:lnTo>
                    <a:pt x="17" y="34"/>
                  </a:lnTo>
                  <a:close/>
                  <a:moveTo>
                    <a:pt x="29" y="30"/>
                  </a:moveTo>
                  <a:cubicBezTo>
                    <a:pt x="28" y="27"/>
                    <a:pt x="27" y="26"/>
                    <a:pt x="26" y="24"/>
                  </a:cubicBezTo>
                  <a:cubicBezTo>
                    <a:pt x="22" y="30"/>
                    <a:pt x="22" y="30"/>
                    <a:pt x="22" y="30"/>
                  </a:cubicBezTo>
                  <a:lnTo>
                    <a:pt x="29" y="30"/>
                  </a:lnTo>
                  <a:close/>
                  <a:moveTo>
                    <a:pt x="51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23"/>
                    <a:pt x="33" y="26"/>
                    <a:pt x="34" y="30"/>
                  </a:cubicBezTo>
                  <a:cubicBezTo>
                    <a:pt x="40" y="30"/>
                    <a:pt x="40" y="30"/>
                    <a:pt x="40" y="30"/>
                  </a:cubicBezTo>
                  <a:lnTo>
                    <a:pt x="51" y="15"/>
                  </a:lnTo>
                  <a:close/>
                  <a:moveTo>
                    <a:pt x="70" y="20"/>
                  </a:moveTo>
                  <a:cubicBezTo>
                    <a:pt x="69" y="20"/>
                    <a:pt x="67" y="20"/>
                    <a:pt x="66" y="2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3" y="32"/>
                    <a:pt x="73" y="33"/>
                    <a:pt x="72" y="34"/>
                  </a:cubicBezTo>
                  <a:cubicBezTo>
                    <a:pt x="71" y="34"/>
                    <a:pt x="71" y="34"/>
                    <a:pt x="70" y="34"/>
                  </a:cubicBezTo>
                  <a:cubicBezTo>
                    <a:pt x="69" y="34"/>
                    <a:pt x="69" y="34"/>
                    <a:pt x="68" y="3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59" y="26"/>
                    <a:pt x="58" y="29"/>
                    <a:pt x="58" y="32"/>
                  </a:cubicBezTo>
                  <a:cubicBezTo>
                    <a:pt x="58" y="39"/>
                    <a:pt x="64" y="44"/>
                    <a:pt x="70" y="44"/>
                  </a:cubicBezTo>
                  <a:cubicBezTo>
                    <a:pt x="77" y="44"/>
                    <a:pt x="82" y="39"/>
                    <a:pt x="82" y="32"/>
                  </a:cubicBezTo>
                  <a:cubicBezTo>
                    <a:pt x="82" y="25"/>
                    <a:pt x="77" y="20"/>
                    <a:pt x="70" y="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0" name="Freeform 156"/>
            <p:cNvSpPr>
              <a:spLocks noEditPoints="1"/>
            </p:cNvSpPr>
            <p:nvPr/>
          </p:nvSpPr>
          <p:spPr bwMode="auto">
            <a:xfrm>
              <a:off x="22195441" y="7403673"/>
              <a:ext cx="323609" cy="321040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2147483646 w 58"/>
                <a:gd name="T81" fmla="*/ 2147483646 h 58"/>
                <a:gd name="T82" fmla="*/ 2147483646 w 58"/>
                <a:gd name="T83" fmla="*/ 2147483646 h 58"/>
                <a:gd name="T84" fmla="*/ 2147483646 w 58"/>
                <a:gd name="T85" fmla="*/ 2147483646 h 58"/>
                <a:gd name="T86" fmla="*/ 2147483646 w 58"/>
                <a:gd name="T87" fmla="*/ 2147483646 h 58"/>
                <a:gd name="T88" fmla="*/ 2147483646 w 58"/>
                <a:gd name="T89" fmla="*/ 2147483646 h 58"/>
                <a:gd name="T90" fmla="*/ 2147483646 w 58"/>
                <a:gd name="T91" fmla="*/ 2147483646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8" y="11"/>
                  </a:moveTo>
                  <a:cubicBezTo>
                    <a:pt x="46" y="10"/>
                    <a:pt x="44" y="9"/>
                    <a:pt x="42" y="8"/>
                  </a:cubicBezTo>
                  <a:cubicBezTo>
                    <a:pt x="36" y="6"/>
                    <a:pt x="30" y="6"/>
                    <a:pt x="23" y="7"/>
                  </a:cubicBezTo>
                  <a:cubicBezTo>
                    <a:pt x="20" y="7"/>
                    <a:pt x="18" y="7"/>
                    <a:pt x="15" y="8"/>
                  </a:cubicBezTo>
                  <a:cubicBezTo>
                    <a:pt x="13" y="9"/>
                    <a:pt x="10" y="10"/>
                    <a:pt x="10" y="13"/>
                  </a:cubicBezTo>
                  <a:cubicBezTo>
                    <a:pt x="10" y="18"/>
                    <a:pt x="11" y="24"/>
                    <a:pt x="12" y="30"/>
                  </a:cubicBezTo>
                  <a:cubicBezTo>
                    <a:pt x="13" y="31"/>
                    <a:pt x="13" y="33"/>
                    <a:pt x="14" y="34"/>
                  </a:cubicBezTo>
                  <a:cubicBezTo>
                    <a:pt x="17" y="37"/>
                    <a:pt x="21" y="38"/>
                    <a:pt x="25" y="38"/>
                  </a:cubicBezTo>
                  <a:cubicBezTo>
                    <a:pt x="31" y="39"/>
                    <a:pt x="36" y="38"/>
                    <a:pt x="42" y="36"/>
                  </a:cubicBezTo>
                  <a:cubicBezTo>
                    <a:pt x="43" y="35"/>
                    <a:pt x="45" y="34"/>
                    <a:pt x="45" y="32"/>
                  </a:cubicBezTo>
                  <a:cubicBezTo>
                    <a:pt x="46" y="26"/>
                    <a:pt x="47" y="20"/>
                    <a:pt x="48" y="14"/>
                  </a:cubicBezTo>
                  <a:cubicBezTo>
                    <a:pt x="48" y="13"/>
                    <a:pt x="48" y="12"/>
                    <a:pt x="48" y="11"/>
                  </a:cubicBezTo>
                  <a:close/>
                  <a:moveTo>
                    <a:pt x="43" y="38"/>
                  </a:moveTo>
                  <a:cubicBezTo>
                    <a:pt x="35" y="43"/>
                    <a:pt x="23" y="43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41"/>
                    <a:pt x="15" y="44"/>
                    <a:pt x="16" y="46"/>
                  </a:cubicBezTo>
                  <a:cubicBezTo>
                    <a:pt x="17" y="49"/>
                    <a:pt x="21" y="50"/>
                    <a:pt x="24" y="50"/>
                  </a:cubicBezTo>
                  <a:cubicBezTo>
                    <a:pt x="29" y="51"/>
                    <a:pt x="35" y="51"/>
                    <a:pt x="40" y="48"/>
                  </a:cubicBezTo>
                  <a:cubicBezTo>
                    <a:pt x="43" y="47"/>
                    <a:pt x="42" y="43"/>
                    <a:pt x="43" y="41"/>
                  </a:cubicBezTo>
                  <a:cubicBezTo>
                    <a:pt x="43" y="40"/>
                    <a:pt x="44" y="38"/>
                    <a:pt x="43" y="38"/>
                  </a:cubicBezTo>
                  <a:close/>
                  <a:moveTo>
                    <a:pt x="35" y="14"/>
                  </a:moveTo>
                  <a:cubicBezTo>
                    <a:pt x="31" y="15"/>
                    <a:pt x="27" y="15"/>
                    <a:pt x="23" y="14"/>
                  </a:cubicBezTo>
                  <a:cubicBezTo>
                    <a:pt x="21" y="14"/>
                    <a:pt x="18" y="14"/>
                    <a:pt x="16" y="12"/>
                  </a:cubicBezTo>
                  <a:cubicBezTo>
                    <a:pt x="17" y="11"/>
                    <a:pt x="19" y="10"/>
                    <a:pt x="21" y="10"/>
                  </a:cubicBezTo>
                  <a:cubicBezTo>
                    <a:pt x="26" y="9"/>
                    <a:pt x="31" y="9"/>
                    <a:pt x="36" y="10"/>
                  </a:cubicBezTo>
                  <a:cubicBezTo>
                    <a:pt x="38" y="10"/>
                    <a:pt x="40" y="11"/>
                    <a:pt x="42" y="12"/>
                  </a:cubicBezTo>
                  <a:cubicBezTo>
                    <a:pt x="40" y="14"/>
                    <a:pt x="37" y="14"/>
                    <a:pt x="35" y="14"/>
                  </a:cubicBezTo>
                  <a:close/>
                  <a:moveTo>
                    <a:pt x="29" y="34"/>
                  </a:moveTo>
                  <a:cubicBezTo>
                    <a:pt x="26" y="34"/>
                    <a:pt x="23" y="32"/>
                    <a:pt x="23" y="28"/>
                  </a:cubicBezTo>
                  <a:cubicBezTo>
                    <a:pt x="23" y="26"/>
                    <a:pt x="24" y="23"/>
                    <a:pt x="27" y="22"/>
                  </a:cubicBezTo>
                  <a:cubicBezTo>
                    <a:pt x="30" y="21"/>
                    <a:pt x="34" y="23"/>
                    <a:pt x="35" y="27"/>
                  </a:cubicBezTo>
                  <a:cubicBezTo>
                    <a:pt x="35" y="30"/>
                    <a:pt x="33" y="34"/>
                    <a:pt x="29" y="34"/>
                  </a:cubicBezTo>
                  <a:close/>
                  <a:moveTo>
                    <a:pt x="27" y="25"/>
                  </a:moveTo>
                  <a:cubicBezTo>
                    <a:pt x="25" y="26"/>
                    <a:pt x="25" y="30"/>
                    <a:pt x="28" y="31"/>
                  </a:cubicBezTo>
                  <a:cubicBezTo>
                    <a:pt x="29" y="32"/>
                    <a:pt x="32" y="30"/>
                    <a:pt x="32" y="28"/>
                  </a:cubicBezTo>
                  <a:cubicBezTo>
                    <a:pt x="32" y="26"/>
                    <a:pt x="29" y="24"/>
                    <a:pt x="27" y="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1" name="Freeform 157"/>
            <p:cNvSpPr>
              <a:spLocks noEditPoints="1"/>
            </p:cNvSpPr>
            <p:nvPr/>
          </p:nvSpPr>
          <p:spPr bwMode="auto">
            <a:xfrm>
              <a:off x="8002858" y="7996956"/>
              <a:ext cx="377543" cy="377545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0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0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2147483646 w 68"/>
                <a:gd name="T77" fmla="*/ 2147483646 h 68"/>
                <a:gd name="T78" fmla="*/ 2147483646 w 68"/>
                <a:gd name="T79" fmla="*/ 2147483646 h 68"/>
                <a:gd name="T80" fmla="*/ 2147483646 w 68"/>
                <a:gd name="T81" fmla="*/ 2147483646 h 68"/>
                <a:gd name="T82" fmla="*/ 2147483646 w 68"/>
                <a:gd name="T83" fmla="*/ 2147483646 h 68"/>
                <a:gd name="T84" fmla="*/ 2147483646 w 68"/>
                <a:gd name="T85" fmla="*/ 2147483646 h 68"/>
                <a:gd name="T86" fmla="*/ 2147483646 w 68"/>
                <a:gd name="T87" fmla="*/ 2147483646 h 68"/>
                <a:gd name="T88" fmla="*/ 2147483646 w 68"/>
                <a:gd name="T89" fmla="*/ 2147483646 h 68"/>
                <a:gd name="T90" fmla="*/ 2147483646 w 68"/>
                <a:gd name="T91" fmla="*/ 2147483646 h 68"/>
                <a:gd name="T92" fmla="*/ 2147483646 w 68"/>
                <a:gd name="T93" fmla="*/ 2147483646 h 68"/>
                <a:gd name="T94" fmla="*/ 2147483646 w 68"/>
                <a:gd name="T95" fmla="*/ 2147483646 h 68"/>
                <a:gd name="T96" fmla="*/ 2147483646 w 68"/>
                <a:gd name="T97" fmla="*/ 2147483646 h 68"/>
                <a:gd name="T98" fmla="*/ 2147483646 w 68"/>
                <a:gd name="T99" fmla="*/ 2147483646 h 68"/>
                <a:gd name="T100" fmla="*/ 2147483646 w 68"/>
                <a:gd name="T101" fmla="*/ 2147483646 h 68"/>
                <a:gd name="T102" fmla="*/ 2147483646 w 68"/>
                <a:gd name="T103" fmla="*/ 2147483646 h 68"/>
                <a:gd name="T104" fmla="*/ 2147483646 w 68"/>
                <a:gd name="T105" fmla="*/ 2147483646 h 68"/>
                <a:gd name="T106" fmla="*/ 2147483646 w 68"/>
                <a:gd name="T107" fmla="*/ 2147483646 h 68"/>
                <a:gd name="T108" fmla="*/ 2147483646 w 68"/>
                <a:gd name="T109" fmla="*/ 2147483646 h 68"/>
                <a:gd name="T110" fmla="*/ 2147483646 w 68"/>
                <a:gd name="T111" fmla="*/ 2147483646 h 68"/>
                <a:gd name="T112" fmla="*/ 2147483646 w 68"/>
                <a:gd name="T113" fmla="*/ 2147483646 h 68"/>
                <a:gd name="T114" fmla="*/ 2147483646 w 68"/>
                <a:gd name="T115" fmla="*/ 2147483646 h 68"/>
                <a:gd name="T116" fmla="*/ 2147483646 w 68"/>
                <a:gd name="T117" fmla="*/ 2147483646 h 68"/>
                <a:gd name="T118" fmla="*/ 2147483646 w 68"/>
                <a:gd name="T119" fmla="*/ 2147483646 h 68"/>
                <a:gd name="T120" fmla="*/ 2147483646 w 68"/>
                <a:gd name="T121" fmla="*/ 2147483646 h 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8" h="68">
                  <a:moveTo>
                    <a:pt x="59" y="10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3"/>
                    <a:pt x="53" y="25"/>
                    <a:pt x="52" y="26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2" y="32"/>
                    <a:pt x="53" y="36"/>
                    <a:pt x="53" y="41"/>
                  </a:cubicBezTo>
                  <a:cubicBezTo>
                    <a:pt x="53" y="56"/>
                    <a:pt x="41" y="68"/>
                    <a:pt x="26" y="68"/>
                  </a:cubicBezTo>
                  <a:cubicBezTo>
                    <a:pt x="12" y="68"/>
                    <a:pt x="0" y="56"/>
                    <a:pt x="0" y="41"/>
                  </a:cubicBezTo>
                  <a:cubicBezTo>
                    <a:pt x="0" y="26"/>
                    <a:pt x="12" y="14"/>
                    <a:pt x="26" y="14"/>
                  </a:cubicBezTo>
                  <a:cubicBezTo>
                    <a:pt x="31" y="14"/>
                    <a:pt x="36" y="16"/>
                    <a:pt x="40" y="18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14"/>
                    <a:pt x="44" y="14"/>
                    <a:pt x="45" y="15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7" y="9"/>
                    <a:pt x="57" y="9"/>
                    <a:pt x="57" y="9"/>
                  </a:cubicBezTo>
                  <a:lnTo>
                    <a:pt x="59" y="10"/>
                  </a:lnTo>
                  <a:close/>
                  <a:moveTo>
                    <a:pt x="18" y="21"/>
                  </a:moveTo>
                  <a:cubicBezTo>
                    <a:pt x="13" y="23"/>
                    <a:pt x="8" y="27"/>
                    <a:pt x="6" y="33"/>
                  </a:cubicBezTo>
                  <a:cubicBezTo>
                    <a:pt x="6" y="34"/>
                    <a:pt x="6" y="3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2" y="30"/>
                    <a:pt x="16" y="27"/>
                    <a:pt x="20" y="25"/>
                  </a:cubicBezTo>
                  <a:cubicBezTo>
                    <a:pt x="21" y="25"/>
                    <a:pt x="22" y="23"/>
                    <a:pt x="21" y="22"/>
                  </a:cubicBezTo>
                  <a:cubicBezTo>
                    <a:pt x="21" y="21"/>
                    <a:pt x="20" y="20"/>
                    <a:pt x="18" y="21"/>
                  </a:cubicBezTo>
                  <a:close/>
                  <a:moveTo>
                    <a:pt x="57" y="7"/>
                  </a:moveTo>
                  <a:cubicBezTo>
                    <a:pt x="56" y="7"/>
                    <a:pt x="56" y="7"/>
                    <a:pt x="56" y="6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1"/>
                  </a:cubicBezTo>
                  <a:cubicBezTo>
                    <a:pt x="53" y="1"/>
                    <a:pt x="54" y="1"/>
                    <a:pt x="54" y="1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6"/>
                    <a:pt x="58" y="6"/>
                  </a:cubicBezTo>
                  <a:cubicBezTo>
                    <a:pt x="57" y="7"/>
                    <a:pt x="57" y="7"/>
                    <a:pt x="57" y="7"/>
                  </a:cubicBezTo>
                  <a:close/>
                  <a:moveTo>
                    <a:pt x="61" y="5"/>
                  </a:moveTo>
                  <a:cubicBezTo>
                    <a:pt x="61" y="5"/>
                    <a:pt x="60" y="6"/>
                    <a:pt x="59" y="6"/>
                  </a:cubicBezTo>
                  <a:cubicBezTo>
                    <a:pt x="59" y="6"/>
                    <a:pt x="58" y="5"/>
                    <a:pt x="58" y="5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60" y="0"/>
                    <a:pt x="61" y="0"/>
                    <a:pt x="61" y="1"/>
                  </a:cubicBezTo>
                  <a:lnTo>
                    <a:pt x="61" y="5"/>
                  </a:lnTo>
                  <a:close/>
                  <a:moveTo>
                    <a:pt x="63" y="6"/>
                  </a:moveTo>
                  <a:cubicBezTo>
                    <a:pt x="63" y="7"/>
                    <a:pt x="62" y="7"/>
                    <a:pt x="62" y="7"/>
                  </a:cubicBezTo>
                  <a:cubicBezTo>
                    <a:pt x="62" y="7"/>
                    <a:pt x="61" y="7"/>
                    <a:pt x="61" y="6"/>
                  </a:cubicBezTo>
                  <a:cubicBezTo>
                    <a:pt x="61" y="6"/>
                    <a:pt x="61" y="5"/>
                    <a:pt x="61" y="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2"/>
                    <a:pt x="67" y="2"/>
                    <a:pt x="66" y="3"/>
                  </a:cubicBezTo>
                  <a:lnTo>
                    <a:pt x="63" y="6"/>
                  </a:lnTo>
                  <a:close/>
                  <a:moveTo>
                    <a:pt x="65" y="15"/>
                  </a:moveTo>
                  <a:cubicBezTo>
                    <a:pt x="65" y="15"/>
                    <a:pt x="65" y="15"/>
                    <a:pt x="64" y="15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0"/>
                    <a:pt x="61" y="10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4"/>
                    <a:pt x="67" y="15"/>
                    <a:pt x="66" y="15"/>
                  </a:cubicBezTo>
                  <a:cubicBezTo>
                    <a:pt x="66" y="15"/>
                    <a:pt x="66" y="15"/>
                    <a:pt x="65" y="15"/>
                  </a:cubicBezTo>
                  <a:close/>
                  <a:moveTo>
                    <a:pt x="67" y="9"/>
                  </a:move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2" y="9"/>
                    <a:pt x="62" y="8"/>
                  </a:cubicBezTo>
                  <a:cubicBezTo>
                    <a:pt x="62" y="8"/>
                    <a:pt x="62" y="7"/>
                    <a:pt x="63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68" y="8"/>
                    <a:pt x="68" y="8"/>
                  </a:cubicBezTo>
                  <a:cubicBezTo>
                    <a:pt x="68" y="9"/>
                    <a:pt x="67" y="9"/>
                    <a:pt x="67" y="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2" name="Freeform 158"/>
            <p:cNvSpPr>
              <a:spLocks noEditPoints="1"/>
            </p:cNvSpPr>
            <p:nvPr/>
          </p:nvSpPr>
          <p:spPr bwMode="auto">
            <a:xfrm>
              <a:off x="8686033" y="7996956"/>
              <a:ext cx="377543" cy="323609"/>
            </a:xfrm>
            <a:custGeom>
              <a:avLst/>
              <a:gdLst>
                <a:gd name="T0" fmla="*/ 2147483646 w 68"/>
                <a:gd name="T1" fmla="*/ 2147483646 h 58"/>
                <a:gd name="T2" fmla="*/ 0 w 68"/>
                <a:gd name="T3" fmla="*/ 2147483646 h 58"/>
                <a:gd name="T4" fmla="*/ 0 w 68"/>
                <a:gd name="T5" fmla="*/ 2147483646 h 58"/>
                <a:gd name="T6" fmla="*/ 2147483646 w 68"/>
                <a:gd name="T7" fmla="*/ 2147483646 h 58"/>
                <a:gd name="T8" fmla="*/ 2147483646 w 68"/>
                <a:gd name="T9" fmla="*/ 2147483646 h 58"/>
                <a:gd name="T10" fmla="*/ 2147483646 w 68"/>
                <a:gd name="T11" fmla="*/ 2147483646 h 58"/>
                <a:gd name="T12" fmla="*/ 2147483646 w 68"/>
                <a:gd name="T13" fmla="*/ 0 h 58"/>
                <a:gd name="T14" fmla="*/ 2147483646 w 68"/>
                <a:gd name="T15" fmla="*/ 0 h 58"/>
                <a:gd name="T16" fmla="*/ 2147483646 w 68"/>
                <a:gd name="T17" fmla="*/ 2147483646 h 58"/>
                <a:gd name="T18" fmla="*/ 2147483646 w 68"/>
                <a:gd name="T19" fmla="*/ 2147483646 h 58"/>
                <a:gd name="T20" fmla="*/ 2147483646 w 68"/>
                <a:gd name="T21" fmla="*/ 2147483646 h 58"/>
                <a:gd name="T22" fmla="*/ 2147483646 w 68"/>
                <a:gd name="T23" fmla="*/ 2147483646 h 58"/>
                <a:gd name="T24" fmla="*/ 2147483646 w 68"/>
                <a:gd name="T25" fmla="*/ 2147483646 h 58"/>
                <a:gd name="T26" fmla="*/ 2147483646 w 68"/>
                <a:gd name="T27" fmla="*/ 2147483646 h 58"/>
                <a:gd name="T28" fmla="*/ 2147483646 w 68"/>
                <a:gd name="T29" fmla="*/ 2147483646 h 58"/>
                <a:gd name="T30" fmla="*/ 2147483646 w 68"/>
                <a:gd name="T31" fmla="*/ 2147483646 h 58"/>
                <a:gd name="T32" fmla="*/ 0 w 68"/>
                <a:gd name="T33" fmla="*/ 2147483646 h 58"/>
                <a:gd name="T34" fmla="*/ 0 w 68"/>
                <a:gd name="T35" fmla="*/ 2147483646 h 58"/>
                <a:gd name="T36" fmla="*/ 2147483646 w 68"/>
                <a:gd name="T37" fmla="*/ 2147483646 h 58"/>
                <a:gd name="T38" fmla="*/ 2147483646 w 68"/>
                <a:gd name="T39" fmla="*/ 2147483646 h 58"/>
                <a:gd name="T40" fmla="*/ 2147483646 w 68"/>
                <a:gd name="T41" fmla="*/ 2147483646 h 58"/>
                <a:gd name="T42" fmla="*/ 2147483646 w 68"/>
                <a:gd name="T43" fmla="*/ 2147483646 h 58"/>
                <a:gd name="T44" fmla="*/ 2147483646 w 68"/>
                <a:gd name="T45" fmla="*/ 2147483646 h 58"/>
                <a:gd name="T46" fmla="*/ 2147483646 w 68"/>
                <a:gd name="T47" fmla="*/ 2147483646 h 58"/>
                <a:gd name="T48" fmla="*/ 2147483646 w 68"/>
                <a:gd name="T49" fmla="*/ 2147483646 h 58"/>
                <a:gd name="T50" fmla="*/ 2147483646 w 68"/>
                <a:gd name="T51" fmla="*/ 2147483646 h 58"/>
                <a:gd name="T52" fmla="*/ 2147483646 w 68"/>
                <a:gd name="T53" fmla="*/ 2147483646 h 58"/>
                <a:gd name="T54" fmla="*/ 2147483646 w 68"/>
                <a:gd name="T55" fmla="*/ 2147483646 h 58"/>
                <a:gd name="T56" fmla="*/ 2147483646 w 68"/>
                <a:gd name="T57" fmla="*/ 2147483646 h 58"/>
                <a:gd name="T58" fmla="*/ 2147483646 w 68"/>
                <a:gd name="T59" fmla="*/ 2147483646 h 58"/>
                <a:gd name="T60" fmla="*/ 2147483646 w 68"/>
                <a:gd name="T61" fmla="*/ 2147483646 h 58"/>
                <a:gd name="T62" fmla="*/ 2147483646 w 68"/>
                <a:gd name="T63" fmla="*/ 2147483646 h 58"/>
                <a:gd name="T64" fmla="*/ 2147483646 w 68"/>
                <a:gd name="T65" fmla="*/ 2147483646 h 58"/>
                <a:gd name="T66" fmla="*/ 2147483646 w 68"/>
                <a:gd name="T67" fmla="*/ 2147483646 h 58"/>
                <a:gd name="T68" fmla="*/ 2147483646 w 68"/>
                <a:gd name="T69" fmla="*/ 2147483646 h 58"/>
                <a:gd name="T70" fmla="*/ 2147483646 w 68"/>
                <a:gd name="T71" fmla="*/ 2147483646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58">
                  <a:moveTo>
                    <a:pt x="68" y="3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3" y="9"/>
                    <a:pt x="7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1"/>
                    <a:pt x="49" y="3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6" y="9"/>
                    <a:pt x="68" y="12"/>
                    <a:pt x="68" y="15"/>
                  </a:cubicBezTo>
                  <a:lnTo>
                    <a:pt x="68" y="30"/>
                  </a:lnTo>
                  <a:close/>
                  <a:moveTo>
                    <a:pt x="68" y="52"/>
                  </a:moveTo>
                  <a:cubicBezTo>
                    <a:pt x="68" y="55"/>
                    <a:pt x="66" y="58"/>
                    <a:pt x="62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5"/>
                    <a:pt x="0" y="5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7" y="42"/>
                    <a:pt x="28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2"/>
                    <a:pt x="43" y="41"/>
                    <a:pt x="43" y="40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8" y="34"/>
                    <a:pt x="68" y="34"/>
                    <a:pt x="68" y="34"/>
                  </a:cubicBezTo>
                  <a:lnTo>
                    <a:pt x="68" y="52"/>
                  </a:lnTo>
                  <a:close/>
                  <a:moveTo>
                    <a:pt x="44" y="9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9"/>
                    <a:pt x="25" y="9"/>
                    <a:pt x="25" y="9"/>
                  </a:cubicBezTo>
                  <a:lnTo>
                    <a:pt x="44" y="9"/>
                  </a:lnTo>
                  <a:close/>
                  <a:moveTo>
                    <a:pt x="39" y="39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9" y="34"/>
                    <a:pt x="39" y="34"/>
                    <a:pt x="39" y="34"/>
                  </a:cubicBezTo>
                  <a:lnTo>
                    <a:pt x="39" y="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3" name="Freeform 159"/>
            <p:cNvSpPr>
              <a:spLocks noEditPoints="1"/>
            </p:cNvSpPr>
            <p:nvPr/>
          </p:nvSpPr>
          <p:spPr bwMode="auto">
            <a:xfrm>
              <a:off x="9487352" y="7996956"/>
              <a:ext cx="300494" cy="377545"/>
            </a:xfrm>
            <a:custGeom>
              <a:avLst/>
              <a:gdLst>
                <a:gd name="T0" fmla="*/ 2147483646 w 54"/>
                <a:gd name="T1" fmla="*/ 2147483646 h 68"/>
                <a:gd name="T2" fmla="*/ 2147483646 w 54"/>
                <a:gd name="T3" fmla="*/ 0 h 68"/>
                <a:gd name="T4" fmla="*/ 2147483646 w 54"/>
                <a:gd name="T5" fmla="*/ 2147483646 h 68"/>
                <a:gd name="T6" fmla="*/ 2147483646 w 54"/>
                <a:gd name="T7" fmla="*/ 2147483646 h 68"/>
                <a:gd name="T8" fmla="*/ 2147483646 w 54"/>
                <a:gd name="T9" fmla="*/ 2147483646 h 68"/>
                <a:gd name="T10" fmla="*/ 2147483646 w 54"/>
                <a:gd name="T11" fmla="*/ 2147483646 h 68"/>
                <a:gd name="T12" fmla="*/ 2147483646 w 54"/>
                <a:gd name="T13" fmla="*/ 2147483646 h 68"/>
                <a:gd name="T14" fmla="*/ 2147483646 w 54"/>
                <a:gd name="T15" fmla="*/ 2147483646 h 68"/>
                <a:gd name="T16" fmla="*/ 2147483646 w 54"/>
                <a:gd name="T17" fmla="*/ 2147483646 h 68"/>
                <a:gd name="T18" fmla="*/ 2147483646 w 54"/>
                <a:gd name="T19" fmla="*/ 2147483646 h 68"/>
                <a:gd name="T20" fmla="*/ 2147483646 w 54"/>
                <a:gd name="T21" fmla="*/ 2147483646 h 68"/>
                <a:gd name="T22" fmla="*/ 2147483646 w 54"/>
                <a:gd name="T23" fmla="*/ 2147483646 h 68"/>
                <a:gd name="T24" fmla="*/ 2147483646 w 54"/>
                <a:gd name="T25" fmla="*/ 2147483646 h 68"/>
                <a:gd name="T26" fmla="*/ 2147483646 w 54"/>
                <a:gd name="T27" fmla="*/ 2147483646 h 68"/>
                <a:gd name="T28" fmla="*/ 2147483646 w 54"/>
                <a:gd name="T29" fmla="*/ 2147483646 h 68"/>
                <a:gd name="T30" fmla="*/ 2147483646 w 54"/>
                <a:gd name="T31" fmla="*/ 2147483646 h 68"/>
                <a:gd name="T32" fmla="*/ 2147483646 w 54"/>
                <a:gd name="T33" fmla="*/ 2147483646 h 68"/>
                <a:gd name="T34" fmla="*/ 2147483646 w 54"/>
                <a:gd name="T35" fmla="*/ 2147483646 h 68"/>
                <a:gd name="T36" fmla="*/ 2147483646 w 54"/>
                <a:gd name="T37" fmla="*/ 2147483646 h 68"/>
                <a:gd name="T38" fmla="*/ 2147483646 w 54"/>
                <a:gd name="T39" fmla="*/ 2147483646 h 68"/>
                <a:gd name="T40" fmla="*/ 2147483646 w 54"/>
                <a:gd name="T41" fmla="*/ 2147483646 h 68"/>
                <a:gd name="T42" fmla="*/ 2147483646 w 54"/>
                <a:gd name="T43" fmla="*/ 2147483646 h 68"/>
                <a:gd name="T44" fmla="*/ 2147483646 w 54"/>
                <a:gd name="T45" fmla="*/ 2147483646 h 68"/>
                <a:gd name="T46" fmla="*/ 2147483646 w 54"/>
                <a:gd name="T47" fmla="*/ 2147483646 h 68"/>
                <a:gd name="T48" fmla="*/ 2147483646 w 54"/>
                <a:gd name="T49" fmla="*/ 2147483646 h 68"/>
                <a:gd name="T50" fmla="*/ 2147483646 w 54"/>
                <a:gd name="T51" fmla="*/ 2147483646 h 68"/>
                <a:gd name="T52" fmla="*/ 2147483646 w 54"/>
                <a:gd name="T53" fmla="*/ 2147483646 h 68"/>
                <a:gd name="T54" fmla="*/ 2147483646 w 54"/>
                <a:gd name="T55" fmla="*/ 2147483646 h 68"/>
                <a:gd name="T56" fmla="*/ 2147483646 w 54"/>
                <a:gd name="T57" fmla="*/ 2147483646 h 68"/>
                <a:gd name="T58" fmla="*/ 2147483646 w 54"/>
                <a:gd name="T59" fmla="*/ 2147483646 h 68"/>
                <a:gd name="T60" fmla="*/ 2147483646 w 54"/>
                <a:gd name="T61" fmla="*/ 2147483646 h 68"/>
                <a:gd name="T62" fmla="*/ 2147483646 w 54"/>
                <a:gd name="T63" fmla="*/ 2147483646 h 68"/>
                <a:gd name="T64" fmla="*/ 2147483646 w 54"/>
                <a:gd name="T65" fmla="*/ 2147483646 h 68"/>
                <a:gd name="T66" fmla="*/ 2147483646 w 54"/>
                <a:gd name="T67" fmla="*/ 2147483646 h 68"/>
                <a:gd name="T68" fmla="*/ 2147483646 w 54"/>
                <a:gd name="T69" fmla="*/ 2147483646 h 68"/>
                <a:gd name="T70" fmla="*/ 2147483646 w 54"/>
                <a:gd name="T71" fmla="*/ 2147483646 h 68"/>
                <a:gd name="T72" fmla="*/ 2147483646 w 54"/>
                <a:gd name="T73" fmla="*/ 2147483646 h 68"/>
                <a:gd name="T74" fmla="*/ 2147483646 w 54"/>
                <a:gd name="T75" fmla="*/ 2147483646 h 68"/>
                <a:gd name="T76" fmla="*/ 2147483646 w 54"/>
                <a:gd name="T77" fmla="*/ 2147483646 h 68"/>
                <a:gd name="T78" fmla="*/ 2147483646 w 54"/>
                <a:gd name="T79" fmla="*/ 2147483646 h 68"/>
                <a:gd name="T80" fmla="*/ 2147483646 w 54"/>
                <a:gd name="T81" fmla="*/ 2147483646 h 68"/>
                <a:gd name="T82" fmla="*/ 2147483646 w 54"/>
                <a:gd name="T83" fmla="*/ 2147483646 h 68"/>
                <a:gd name="T84" fmla="*/ 2147483646 w 54"/>
                <a:gd name="T85" fmla="*/ 2147483646 h 68"/>
                <a:gd name="T86" fmla="*/ 2147483646 w 54"/>
                <a:gd name="T87" fmla="*/ 2147483646 h 68"/>
                <a:gd name="T88" fmla="*/ 2147483646 w 54"/>
                <a:gd name="T89" fmla="*/ 2147483646 h 68"/>
                <a:gd name="T90" fmla="*/ 2147483646 w 54"/>
                <a:gd name="T91" fmla="*/ 2147483646 h 68"/>
                <a:gd name="T92" fmla="*/ 2147483646 w 54"/>
                <a:gd name="T93" fmla="*/ 2147483646 h 68"/>
                <a:gd name="T94" fmla="*/ 2147483646 w 54"/>
                <a:gd name="T95" fmla="*/ 2147483646 h 68"/>
                <a:gd name="T96" fmla="*/ 2147483646 w 54"/>
                <a:gd name="T97" fmla="*/ 2147483646 h 68"/>
                <a:gd name="T98" fmla="*/ 2147483646 w 54"/>
                <a:gd name="T99" fmla="*/ 2147483646 h 68"/>
                <a:gd name="T100" fmla="*/ 2147483646 w 54"/>
                <a:gd name="T101" fmla="*/ 2147483646 h 68"/>
                <a:gd name="T102" fmla="*/ 2147483646 w 54"/>
                <a:gd name="T103" fmla="*/ 2147483646 h 68"/>
                <a:gd name="T104" fmla="*/ 2147483646 w 54"/>
                <a:gd name="T105" fmla="*/ 2147483646 h 68"/>
                <a:gd name="T106" fmla="*/ 2147483646 w 54"/>
                <a:gd name="T107" fmla="*/ 2147483646 h 68"/>
                <a:gd name="T108" fmla="*/ 2147483646 w 54"/>
                <a:gd name="T109" fmla="*/ 2147483646 h 68"/>
                <a:gd name="T110" fmla="*/ 2147483646 w 54"/>
                <a:gd name="T111" fmla="*/ 2147483646 h 68"/>
                <a:gd name="T112" fmla="*/ 2147483646 w 54"/>
                <a:gd name="T113" fmla="*/ 2147483646 h 68"/>
                <a:gd name="T114" fmla="*/ 2147483646 w 54"/>
                <a:gd name="T115" fmla="*/ 2147483646 h 68"/>
                <a:gd name="T116" fmla="*/ 2147483646 w 54"/>
                <a:gd name="T117" fmla="*/ 2147483646 h 68"/>
                <a:gd name="T118" fmla="*/ 2147483646 w 54"/>
                <a:gd name="T119" fmla="*/ 2147483646 h 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4" h="68">
                  <a:moveTo>
                    <a:pt x="54" y="65"/>
                  </a:moveTo>
                  <a:cubicBezTo>
                    <a:pt x="54" y="67"/>
                    <a:pt x="53" y="68"/>
                    <a:pt x="51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8"/>
                    <a:pt x="0" y="67"/>
                    <a:pt x="0" y="6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0"/>
                    <a:pt x="54" y="1"/>
                    <a:pt x="54" y="2"/>
                  </a:cubicBezTo>
                  <a:lnTo>
                    <a:pt x="54" y="65"/>
                  </a:lnTo>
                  <a:close/>
                  <a:moveTo>
                    <a:pt x="49" y="63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3"/>
                    <a:pt x="21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4"/>
                    <a:pt x="34" y="54"/>
                  </a:cubicBezTo>
                  <a:cubicBezTo>
                    <a:pt x="34" y="63"/>
                    <a:pt x="34" y="63"/>
                    <a:pt x="34" y="63"/>
                  </a:cubicBezTo>
                  <a:lnTo>
                    <a:pt x="49" y="63"/>
                  </a:lnTo>
                  <a:close/>
                  <a:moveTo>
                    <a:pt x="15" y="13"/>
                  </a:moveTo>
                  <a:cubicBezTo>
                    <a:pt x="15" y="14"/>
                    <a:pt x="14" y="14"/>
                    <a:pt x="14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5" y="10"/>
                    <a:pt x="15" y="11"/>
                  </a:cubicBezTo>
                  <a:lnTo>
                    <a:pt x="15" y="13"/>
                  </a:lnTo>
                  <a:close/>
                  <a:moveTo>
                    <a:pt x="15" y="23"/>
                  </a:moveTo>
                  <a:cubicBezTo>
                    <a:pt x="15" y="23"/>
                    <a:pt x="14" y="24"/>
                    <a:pt x="14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0" y="23"/>
                    <a:pt x="10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19"/>
                    <a:pt x="11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20"/>
                    <a:pt x="15" y="20"/>
                  </a:cubicBezTo>
                  <a:lnTo>
                    <a:pt x="15" y="23"/>
                  </a:lnTo>
                  <a:close/>
                  <a:moveTo>
                    <a:pt x="15" y="32"/>
                  </a:moveTo>
                  <a:cubicBezTo>
                    <a:pt x="15" y="33"/>
                    <a:pt x="14" y="34"/>
                    <a:pt x="14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0" y="33"/>
                    <a:pt x="10" y="32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5" y="29"/>
                    <a:pt x="15" y="30"/>
                  </a:cubicBezTo>
                  <a:lnTo>
                    <a:pt x="15" y="32"/>
                  </a:lnTo>
                  <a:close/>
                  <a:moveTo>
                    <a:pt x="15" y="42"/>
                  </a:moveTo>
                  <a:cubicBezTo>
                    <a:pt x="15" y="43"/>
                    <a:pt x="14" y="43"/>
                    <a:pt x="14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0" y="43"/>
                    <a:pt x="10" y="42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1" y="39"/>
                    <a:pt x="11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5" y="40"/>
                  </a:cubicBezTo>
                  <a:lnTo>
                    <a:pt x="15" y="42"/>
                  </a:lnTo>
                  <a:close/>
                  <a:moveTo>
                    <a:pt x="15" y="52"/>
                  </a:moveTo>
                  <a:cubicBezTo>
                    <a:pt x="15" y="53"/>
                    <a:pt x="14" y="53"/>
                    <a:pt x="14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8"/>
                    <a:pt x="11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5" y="49"/>
                    <a:pt x="15" y="49"/>
                  </a:cubicBezTo>
                  <a:lnTo>
                    <a:pt x="15" y="52"/>
                  </a:lnTo>
                  <a:close/>
                  <a:moveTo>
                    <a:pt x="25" y="13"/>
                  </a:moveTo>
                  <a:cubicBezTo>
                    <a:pt x="25" y="14"/>
                    <a:pt x="24" y="14"/>
                    <a:pt x="24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10"/>
                    <a:pt x="25" y="11"/>
                  </a:cubicBezTo>
                  <a:lnTo>
                    <a:pt x="25" y="13"/>
                  </a:lnTo>
                  <a:close/>
                  <a:moveTo>
                    <a:pt x="25" y="23"/>
                  </a:moveTo>
                  <a:cubicBezTo>
                    <a:pt x="25" y="23"/>
                    <a:pt x="24" y="24"/>
                    <a:pt x="24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5" y="20"/>
                    <a:pt x="25" y="20"/>
                  </a:cubicBezTo>
                  <a:lnTo>
                    <a:pt x="25" y="23"/>
                  </a:lnTo>
                  <a:close/>
                  <a:moveTo>
                    <a:pt x="25" y="32"/>
                  </a:moveTo>
                  <a:cubicBezTo>
                    <a:pt x="25" y="33"/>
                    <a:pt x="24" y="34"/>
                    <a:pt x="24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3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1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29"/>
                    <a:pt x="25" y="30"/>
                  </a:cubicBezTo>
                  <a:lnTo>
                    <a:pt x="25" y="32"/>
                  </a:lnTo>
                  <a:close/>
                  <a:moveTo>
                    <a:pt x="25" y="42"/>
                  </a:moveTo>
                  <a:cubicBezTo>
                    <a:pt x="25" y="43"/>
                    <a:pt x="24" y="43"/>
                    <a:pt x="24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20" y="43"/>
                    <a:pt x="20" y="42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39"/>
                    <a:pt x="20" y="39"/>
                    <a:pt x="21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5" y="39"/>
                    <a:pt x="25" y="40"/>
                  </a:cubicBezTo>
                  <a:lnTo>
                    <a:pt x="25" y="42"/>
                  </a:lnTo>
                  <a:close/>
                  <a:moveTo>
                    <a:pt x="34" y="13"/>
                  </a:moveTo>
                  <a:cubicBezTo>
                    <a:pt x="34" y="14"/>
                    <a:pt x="34" y="14"/>
                    <a:pt x="33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9"/>
                    <a:pt x="31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10"/>
                    <a:pt x="34" y="11"/>
                  </a:cubicBezTo>
                  <a:lnTo>
                    <a:pt x="34" y="13"/>
                  </a:lnTo>
                  <a:close/>
                  <a:moveTo>
                    <a:pt x="34" y="23"/>
                  </a:moveTo>
                  <a:cubicBezTo>
                    <a:pt x="34" y="23"/>
                    <a:pt x="34" y="24"/>
                    <a:pt x="33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20"/>
                    <a:pt x="34" y="20"/>
                  </a:cubicBezTo>
                  <a:lnTo>
                    <a:pt x="34" y="23"/>
                  </a:lnTo>
                  <a:close/>
                  <a:moveTo>
                    <a:pt x="34" y="32"/>
                  </a:moveTo>
                  <a:cubicBezTo>
                    <a:pt x="34" y="33"/>
                    <a:pt x="34" y="34"/>
                    <a:pt x="33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30" y="33"/>
                    <a:pt x="30" y="3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1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9"/>
                    <a:pt x="34" y="29"/>
                    <a:pt x="34" y="30"/>
                  </a:cubicBezTo>
                  <a:lnTo>
                    <a:pt x="34" y="32"/>
                  </a:lnTo>
                  <a:close/>
                  <a:moveTo>
                    <a:pt x="34" y="42"/>
                  </a:moveTo>
                  <a:cubicBezTo>
                    <a:pt x="34" y="43"/>
                    <a:pt x="34" y="43"/>
                    <a:pt x="33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9"/>
                    <a:pt x="34" y="39"/>
                    <a:pt x="34" y="40"/>
                  </a:cubicBezTo>
                  <a:lnTo>
                    <a:pt x="34" y="42"/>
                  </a:lnTo>
                  <a:close/>
                  <a:moveTo>
                    <a:pt x="44" y="13"/>
                  </a:moveTo>
                  <a:cubicBezTo>
                    <a:pt x="44" y="14"/>
                    <a:pt x="44" y="14"/>
                    <a:pt x="43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4"/>
                    <a:pt x="39" y="14"/>
                    <a:pt x="39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0"/>
                    <a:pt x="40" y="9"/>
                    <a:pt x="41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4" y="9"/>
                    <a:pt x="44" y="10"/>
                    <a:pt x="44" y="11"/>
                  </a:cubicBezTo>
                  <a:lnTo>
                    <a:pt x="44" y="13"/>
                  </a:lnTo>
                  <a:close/>
                  <a:moveTo>
                    <a:pt x="44" y="23"/>
                  </a:moveTo>
                  <a:cubicBezTo>
                    <a:pt x="44" y="23"/>
                    <a:pt x="44" y="24"/>
                    <a:pt x="43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39" y="23"/>
                    <a:pt x="39" y="23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40" y="19"/>
                    <a:pt x="41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4" y="20"/>
                    <a:pt x="44" y="20"/>
                  </a:cubicBezTo>
                  <a:lnTo>
                    <a:pt x="44" y="23"/>
                  </a:lnTo>
                  <a:close/>
                  <a:moveTo>
                    <a:pt x="44" y="32"/>
                  </a:moveTo>
                  <a:cubicBezTo>
                    <a:pt x="44" y="33"/>
                    <a:pt x="44" y="34"/>
                    <a:pt x="43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0" y="34"/>
                    <a:pt x="39" y="33"/>
                    <a:pt x="39" y="32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40" y="29"/>
                    <a:pt x="41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30"/>
                  </a:cubicBezTo>
                  <a:lnTo>
                    <a:pt x="44" y="32"/>
                  </a:lnTo>
                  <a:close/>
                  <a:moveTo>
                    <a:pt x="44" y="42"/>
                  </a:moveTo>
                  <a:cubicBezTo>
                    <a:pt x="44" y="43"/>
                    <a:pt x="44" y="43"/>
                    <a:pt x="43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0" y="43"/>
                    <a:pt x="39" y="43"/>
                    <a:pt x="39" y="42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39"/>
                    <a:pt x="40" y="39"/>
                    <a:pt x="41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39"/>
                    <a:pt x="44" y="39"/>
                    <a:pt x="44" y="40"/>
                  </a:cubicBezTo>
                  <a:lnTo>
                    <a:pt x="44" y="42"/>
                  </a:lnTo>
                  <a:close/>
                  <a:moveTo>
                    <a:pt x="44" y="52"/>
                  </a:moveTo>
                  <a:cubicBezTo>
                    <a:pt x="44" y="53"/>
                    <a:pt x="44" y="53"/>
                    <a:pt x="43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53"/>
                    <a:pt x="39" y="53"/>
                    <a:pt x="39" y="52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40" y="48"/>
                    <a:pt x="41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8"/>
                    <a:pt x="44" y="49"/>
                    <a:pt x="44" y="49"/>
                  </a:cubicBezTo>
                  <a:lnTo>
                    <a:pt x="44" y="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4" name="Freeform 160"/>
            <p:cNvSpPr>
              <a:spLocks noEditPoints="1"/>
            </p:cNvSpPr>
            <p:nvPr/>
          </p:nvSpPr>
          <p:spPr bwMode="auto">
            <a:xfrm>
              <a:off x="10286101" y="7996956"/>
              <a:ext cx="434048" cy="377545"/>
            </a:xfrm>
            <a:custGeom>
              <a:avLst/>
              <a:gdLst>
                <a:gd name="T0" fmla="*/ 2147483646 w 78"/>
                <a:gd name="T1" fmla="*/ 2147483646 h 68"/>
                <a:gd name="T2" fmla="*/ 2147483646 w 78"/>
                <a:gd name="T3" fmla="*/ 2147483646 h 68"/>
                <a:gd name="T4" fmla="*/ 2147483646 w 78"/>
                <a:gd name="T5" fmla="*/ 2147483646 h 68"/>
                <a:gd name="T6" fmla="*/ 2147483646 w 78"/>
                <a:gd name="T7" fmla="*/ 2147483646 h 68"/>
                <a:gd name="T8" fmla="*/ 2147483646 w 78"/>
                <a:gd name="T9" fmla="*/ 2147483646 h 68"/>
                <a:gd name="T10" fmla="*/ 2147483646 w 78"/>
                <a:gd name="T11" fmla="*/ 2147483646 h 68"/>
                <a:gd name="T12" fmla="*/ 2147483646 w 78"/>
                <a:gd name="T13" fmla="*/ 2147483646 h 68"/>
                <a:gd name="T14" fmla="*/ 2147483646 w 78"/>
                <a:gd name="T15" fmla="*/ 2147483646 h 68"/>
                <a:gd name="T16" fmla="*/ 2147483646 w 78"/>
                <a:gd name="T17" fmla="*/ 2147483646 h 68"/>
                <a:gd name="T18" fmla="*/ 2147483646 w 78"/>
                <a:gd name="T19" fmla="*/ 2147483646 h 68"/>
                <a:gd name="T20" fmla="*/ 2147483646 w 78"/>
                <a:gd name="T21" fmla="*/ 2147483646 h 68"/>
                <a:gd name="T22" fmla="*/ 2147483646 w 78"/>
                <a:gd name="T23" fmla="*/ 2147483646 h 68"/>
                <a:gd name="T24" fmla="*/ 2147483646 w 78"/>
                <a:gd name="T25" fmla="*/ 2147483646 h 68"/>
                <a:gd name="T26" fmla="*/ 2147483646 w 78"/>
                <a:gd name="T27" fmla="*/ 2147483646 h 68"/>
                <a:gd name="T28" fmla="*/ 0 w 78"/>
                <a:gd name="T29" fmla="*/ 2147483646 h 68"/>
                <a:gd name="T30" fmla="*/ 0 w 78"/>
                <a:gd name="T31" fmla="*/ 2147483646 h 68"/>
                <a:gd name="T32" fmla="*/ 2147483646 w 78"/>
                <a:gd name="T33" fmla="*/ 2147483646 h 68"/>
                <a:gd name="T34" fmla="*/ 2147483646 w 78"/>
                <a:gd name="T35" fmla="*/ 2147483646 h 68"/>
                <a:gd name="T36" fmla="*/ 2147483646 w 78"/>
                <a:gd name="T37" fmla="*/ 2147483646 h 68"/>
                <a:gd name="T38" fmla="*/ 2147483646 w 78"/>
                <a:gd name="T39" fmla="*/ 2147483646 h 68"/>
                <a:gd name="T40" fmla="*/ 2147483646 w 78"/>
                <a:gd name="T41" fmla="*/ 2147483646 h 68"/>
                <a:gd name="T42" fmla="*/ 2147483646 w 78"/>
                <a:gd name="T43" fmla="*/ 2147483646 h 68"/>
                <a:gd name="T44" fmla="*/ 2147483646 w 78"/>
                <a:gd name="T45" fmla="*/ 0 h 68"/>
                <a:gd name="T46" fmla="*/ 2147483646 w 78"/>
                <a:gd name="T47" fmla="*/ 0 h 68"/>
                <a:gd name="T48" fmla="*/ 2147483646 w 78"/>
                <a:gd name="T49" fmla="*/ 2147483646 h 68"/>
                <a:gd name="T50" fmla="*/ 2147483646 w 78"/>
                <a:gd name="T51" fmla="*/ 2147483646 h 68"/>
                <a:gd name="T52" fmla="*/ 2147483646 w 78"/>
                <a:gd name="T53" fmla="*/ 2147483646 h 68"/>
                <a:gd name="T54" fmla="*/ 2147483646 w 78"/>
                <a:gd name="T55" fmla="*/ 2147483646 h 68"/>
                <a:gd name="T56" fmla="*/ 2147483646 w 78"/>
                <a:gd name="T57" fmla="*/ 2147483646 h 68"/>
                <a:gd name="T58" fmla="*/ 2147483646 w 78"/>
                <a:gd name="T59" fmla="*/ 2147483646 h 68"/>
                <a:gd name="T60" fmla="*/ 2147483646 w 78"/>
                <a:gd name="T61" fmla="*/ 2147483646 h 68"/>
                <a:gd name="T62" fmla="*/ 2147483646 w 78"/>
                <a:gd name="T63" fmla="*/ 2147483646 h 68"/>
                <a:gd name="T64" fmla="*/ 2147483646 w 78"/>
                <a:gd name="T65" fmla="*/ 2147483646 h 68"/>
                <a:gd name="T66" fmla="*/ 2147483646 w 78"/>
                <a:gd name="T67" fmla="*/ 2147483646 h 68"/>
                <a:gd name="T68" fmla="*/ 2147483646 w 78"/>
                <a:gd name="T69" fmla="*/ 2147483646 h 68"/>
                <a:gd name="T70" fmla="*/ 2147483646 w 78"/>
                <a:gd name="T71" fmla="*/ 2147483646 h 68"/>
                <a:gd name="T72" fmla="*/ 2147483646 w 78"/>
                <a:gd name="T73" fmla="*/ 2147483646 h 68"/>
                <a:gd name="T74" fmla="*/ 2147483646 w 78"/>
                <a:gd name="T75" fmla="*/ 2147483646 h 68"/>
                <a:gd name="T76" fmla="*/ 2147483646 w 78"/>
                <a:gd name="T77" fmla="*/ 2147483646 h 68"/>
                <a:gd name="T78" fmla="*/ 2147483646 w 78"/>
                <a:gd name="T79" fmla="*/ 2147483646 h 68"/>
                <a:gd name="T80" fmla="*/ 2147483646 w 78"/>
                <a:gd name="T81" fmla="*/ 2147483646 h 68"/>
                <a:gd name="T82" fmla="*/ 2147483646 w 78"/>
                <a:gd name="T83" fmla="*/ 2147483646 h 68"/>
                <a:gd name="T84" fmla="*/ 2147483646 w 78"/>
                <a:gd name="T85" fmla="*/ 2147483646 h 68"/>
                <a:gd name="T86" fmla="*/ 2147483646 w 78"/>
                <a:gd name="T87" fmla="*/ 2147483646 h 68"/>
                <a:gd name="T88" fmla="*/ 2147483646 w 78"/>
                <a:gd name="T89" fmla="*/ 2147483646 h 68"/>
                <a:gd name="T90" fmla="*/ 2147483646 w 78"/>
                <a:gd name="T91" fmla="*/ 2147483646 h 68"/>
                <a:gd name="T92" fmla="*/ 2147483646 w 78"/>
                <a:gd name="T93" fmla="*/ 2147483646 h 68"/>
                <a:gd name="T94" fmla="*/ 2147483646 w 78"/>
                <a:gd name="T95" fmla="*/ 2147483646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8" h="68">
                  <a:moveTo>
                    <a:pt x="78" y="42"/>
                  </a:move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7" y="58"/>
                    <a:pt x="76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4"/>
                    <a:pt x="69" y="68"/>
                    <a:pt x="65" y="68"/>
                  </a:cubicBezTo>
                  <a:cubicBezTo>
                    <a:pt x="61" y="68"/>
                    <a:pt x="58" y="64"/>
                    <a:pt x="58" y="60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4"/>
                    <a:pt x="16" y="68"/>
                    <a:pt x="12" y="68"/>
                  </a:cubicBezTo>
                  <a:cubicBezTo>
                    <a:pt x="8" y="68"/>
                    <a:pt x="5" y="64"/>
                    <a:pt x="5" y="60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0" y="58"/>
                    <a:pt x="0" y="57"/>
                    <a:pt x="0" y="5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38"/>
                    <a:pt x="4" y="34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3"/>
                    <a:pt x="19" y="9"/>
                    <a:pt x="24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8" y="9"/>
                    <a:pt x="63" y="13"/>
                    <a:pt x="64" y="18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4" y="34"/>
                    <a:pt x="78" y="38"/>
                    <a:pt x="78" y="42"/>
                  </a:cubicBezTo>
                  <a:close/>
                  <a:moveTo>
                    <a:pt x="18" y="46"/>
                  </a:moveTo>
                  <a:cubicBezTo>
                    <a:pt x="18" y="43"/>
                    <a:pt x="15" y="40"/>
                    <a:pt x="12" y="40"/>
                  </a:cubicBezTo>
                  <a:cubicBezTo>
                    <a:pt x="9" y="40"/>
                    <a:pt x="6" y="43"/>
                    <a:pt x="6" y="46"/>
                  </a:cubicBezTo>
                  <a:cubicBezTo>
                    <a:pt x="6" y="49"/>
                    <a:pt x="9" y="52"/>
                    <a:pt x="12" y="52"/>
                  </a:cubicBezTo>
                  <a:cubicBezTo>
                    <a:pt x="15" y="52"/>
                    <a:pt x="18" y="49"/>
                    <a:pt x="18" y="46"/>
                  </a:cubicBezTo>
                  <a:close/>
                  <a:moveTo>
                    <a:pt x="58" y="34"/>
                  </a:moveTo>
                  <a:cubicBezTo>
                    <a:pt x="55" y="20"/>
                    <a:pt x="55" y="20"/>
                    <a:pt x="55" y="20"/>
                  </a:cubicBezTo>
                  <a:cubicBezTo>
                    <a:pt x="54" y="20"/>
                    <a:pt x="54" y="19"/>
                    <a:pt x="5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3" y="20"/>
                    <a:pt x="23" y="20"/>
                  </a:cubicBezTo>
                  <a:cubicBezTo>
                    <a:pt x="19" y="34"/>
                    <a:pt x="19" y="34"/>
                    <a:pt x="19" y="34"/>
                  </a:cubicBezTo>
                  <a:lnTo>
                    <a:pt x="58" y="34"/>
                  </a:lnTo>
                  <a:close/>
                  <a:moveTo>
                    <a:pt x="71" y="46"/>
                  </a:moveTo>
                  <a:cubicBezTo>
                    <a:pt x="71" y="43"/>
                    <a:pt x="69" y="40"/>
                    <a:pt x="65" y="40"/>
                  </a:cubicBezTo>
                  <a:cubicBezTo>
                    <a:pt x="62" y="40"/>
                    <a:pt x="59" y="43"/>
                    <a:pt x="59" y="46"/>
                  </a:cubicBezTo>
                  <a:cubicBezTo>
                    <a:pt x="59" y="49"/>
                    <a:pt x="62" y="52"/>
                    <a:pt x="65" y="52"/>
                  </a:cubicBezTo>
                  <a:cubicBezTo>
                    <a:pt x="69" y="52"/>
                    <a:pt x="71" y="49"/>
                    <a:pt x="71" y="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5" name="Freeform 161"/>
            <p:cNvSpPr>
              <a:spLocks noEditPoints="1"/>
            </p:cNvSpPr>
            <p:nvPr/>
          </p:nvSpPr>
          <p:spPr bwMode="auto">
            <a:xfrm>
              <a:off x="11084852" y="7996956"/>
              <a:ext cx="405796" cy="351862"/>
            </a:xfrm>
            <a:custGeom>
              <a:avLst/>
              <a:gdLst>
                <a:gd name="T0" fmla="*/ 2147483646 w 73"/>
                <a:gd name="T1" fmla="*/ 2147483646 h 63"/>
                <a:gd name="T2" fmla="*/ 2147483646 w 73"/>
                <a:gd name="T3" fmla="*/ 2147483646 h 63"/>
                <a:gd name="T4" fmla="*/ 2147483646 w 73"/>
                <a:gd name="T5" fmla="*/ 2147483646 h 63"/>
                <a:gd name="T6" fmla="*/ 2147483646 w 73"/>
                <a:gd name="T7" fmla="*/ 2147483646 h 63"/>
                <a:gd name="T8" fmla="*/ 0 w 73"/>
                <a:gd name="T9" fmla="*/ 2147483646 h 63"/>
                <a:gd name="T10" fmla="*/ 0 w 73"/>
                <a:gd name="T11" fmla="*/ 2147483646 h 63"/>
                <a:gd name="T12" fmla="*/ 2147483646 w 73"/>
                <a:gd name="T13" fmla="*/ 2147483646 h 63"/>
                <a:gd name="T14" fmla="*/ 2147483646 w 73"/>
                <a:gd name="T15" fmla="*/ 2147483646 h 63"/>
                <a:gd name="T16" fmla="*/ 2147483646 w 73"/>
                <a:gd name="T17" fmla="*/ 2147483646 h 63"/>
                <a:gd name="T18" fmla="*/ 2147483646 w 73"/>
                <a:gd name="T19" fmla="*/ 0 h 63"/>
                <a:gd name="T20" fmla="*/ 2147483646 w 73"/>
                <a:gd name="T21" fmla="*/ 0 h 63"/>
                <a:gd name="T22" fmla="*/ 2147483646 w 73"/>
                <a:gd name="T23" fmla="*/ 2147483646 h 63"/>
                <a:gd name="T24" fmla="*/ 2147483646 w 73"/>
                <a:gd name="T25" fmla="*/ 2147483646 h 63"/>
                <a:gd name="T26" fmla="*/ 2147483646 w 73"/>
                <a:gd name="T27" fmla="*/ 2147483646 h 63"/>
                <a:gd name="T28" fmla="*/ 2147483646 w 73"/>
                <a:gd name="T29" fmla="*/ 2147483646 h 63"/>
                <a:gd name="T30" fmla="*/ 2147483646 w 73"/>
                <a:gd name="T31" fmla="*/ 2147483646 h 63"/>
                <a:gd name="T32" fmla="*/ 2147483646 w 73"/>
                <a:gd name="T33" fmla="*/ 2147483646 h 63"/>
                <a:gd name="T34" fmla="*/ 2147483646 w 73"/>
                <a:gd name="T35" fmla="*/ 2147483646 h 63"/>
                <a:gd name="T36" fmla="*/ 2147483646 w 73"/>
                <a:gd name="T37" fmla="*/ 2147483646 h 63"/>
                <a:gd name="T38" fmla="*/ 2147483646 w 73"/>
                <a:gd name="T39" fmla="*/ 2147483646 h 63"/>
                <a:gd name="T40" fmla="*/ 2147483646 w 73"/>
                <a:gd name="T41" fmla="*/ 2147483646 h 63"/>
                <a:gd name="T42" fmla="*/ 2147483646 w 73"/>
                <a:gd name="T43" fmla="*/ 2147483646 h 63"/>
                <a:gd name="T44" fmla="*/ 2147483646 w 73"/>
                <a:gd name="T45" fmla="*/ 2147483646 h 63"/>
                <a:gd name="T46" fmla="*/ 2147483646 w 73"/>
                <a:gd name="T47" fmla="*/ 2147483646 h 63"/>
                <a:gd name="T48" fmla="*/ 2147483646 w 73"/>
                <a:gd name="T49" fmla="*/ 2147483646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3" h="63">
                  <a:moveTo>
                    <a:pt x="73" y="19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8"/>
                    <a:pt x="69" y="63"/>
                    <a:pt x="64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5" y="63"/>
                    <a:pt x="0" y="58"/>
                    <a:pt x="0" y="5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4"/>
                    <a:pt x="5" y="9"/>
                    <a:pt x="1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2"/>
                    <a:pt x="25" y="0"/>
                    <a:pt x="2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2" y="2"/>
                    <a:pt x="53" y="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9" y="9"/>
                    <a:pt x="73" y="14"/>
                    <a:pt x="73" y="19"/>
                  </a:cubicBezTo>
                  <a:close/>
                  <a:moveTo>
                    <a:pt x="54" y="36"/>
                  </a:moveTo>
                  <a:cubicBezTo>
                    <a:pt x="54" y="27"/>
                    <a:pt x="46" y="19"/>
                    <a:pt x="37" y="19"/>
                  </a:cubicBezTo>
                  <a:cubicBezTo>
                    <a:pt x="28" y="19"/>
                    <a:pt x="20" y="27"/>
                    <a:pt x="20" y="36"/>
                  </a:cubicBezTo>
                  <a:cubicBezTo>
                    <a:pt x="20" y="46"/>
                    <a:pt x="28" y="53"/>
                    <a:pt x="37" y="53"/>
                  </a:cubicBezTo>
                  <a:cubicBezTo>
                    <a:pt x="46" y="53"/>
                    <a:pt x="54" y="46"/>
                    <a:pt x="54" y="36"/>
                  </a:cubicBezTo>
                  <a:close/>
                  <a:moveTo>
                    <a:pt x="48" y="36"/>
                  </a:moveTo>
                  <a:cubicBezTo>
                    <a:pt x="48" y="42"/>
                    <a:pt x="43" y="47"/>
                    <a:pt x="37" y="47"/>
                  </a:cubicBezTo>
                  <a:cubicBezTo>
                    <a:pt x="31" y="47"/>
                    <a:pt x="26" y="42"/>
                    <a:pt x="26" y="36"/>
                  </a:cubicBezTo>
                  <a:cubicBezTo>
                    <a:pt x="26" y="30"/>
                    <a:pt x="31" y="25"/>
                    <a:pt x="37" y="25"/>
                  </a:cubicBezTo>
                  <a:cubicBezTo>
                    <a:pt x="43" y="25"/>
                    <a:pt x="48" y="30"/>
                    <a:pt x="48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6" name="Freeform 162"/>
            <p:cNvSpPr>
              <a:spLocks/>
            </p:cNvSpPr>
            <p:nvPr/>
          </p:nvSpPr>
          <p:spPr bwMode="auto">
            <a:xfrm>
              <a:off x="11901580" y="8076575"/>
              <a:ext cx="123280" cy="215740"/>
            </a:xfrm>
            <a:custGeom>
              <a:avLst/>
              <a:gdLst>
                <a:gd name="T0" fmla="*/ 2147483646 w 22"/>
                <a:gd name="T1" fmla="*/ 2147483646 h 39"/>
                <a:gd name="T2" fmla="*/ 2147483646 w 22"/>
                <a:gd name="T3" fmla="*/ 2147483646 h 39"/>
                <a:gd name="T4" fmla="*/ 2147483646 w 22"/>
                <a:gd name="T5" fmla="*/ 2147483646 h 39"/>
                <a:gd name="T6" fmla="*/ 2147483646 w 22"/>
                <a:gd name="T7" fmla="*/ 2147483646 h 39"/>
                <a:gd name="T8" fmla="*/ 0 w 22"/>
                <a:gd name="T9" fmla="*/ 2147483646 h 39"/>
                <a:gd name="T10" fmla="*/ 2147483646 w 22"/>
                <a:gd name="T11" fmla="*/ 2147483646 h 39"/>
                <a:gd name="T12" fmla="*/ 2147483646 w 22"/>
                <a:gd name="T13" fmla="*/ 2147483646 h 39"/>
                <a:gd name="T14" fmla="*/ 2147483646 w 22"/>
                <a:gd name="T15" fmla="*/ 0 h 39"/>
                <a:gd name="T16" fmla="*/ 2147483646 w 22"/>
                <a:gd name="T17" fmla="*/ 2147483646 h 39"/>
                <a:gd name="T18" fmla="*/ 2147483646 w 22"/>
                <a:gd name="T19" fmla="*/ 2147483646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39">
                  <a:moveTo>
                    <a:pt x="22" y="37"/>
                  </a:moveTo>
                  <a:cubicBezTo>
                    <a:pt x="22" y="38"/>
                    <a:pt x="21" y="39"/>
                    <a:pt x="19" y="39"/>
                  </a:cubicBezTo>
                  <a:cubicBezTo>
                    <a:pt x="19" y="39"/>
                    <a:pt x="18" y="39"/>
                    <a:pt x="18" y="38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21" y="0"/>
                    <a:pt x="22" y="1"/>
                    <a:pt x="22" y="3"/>
                  </a:cubicBezTo>
                  <a:lnTo>
                    <a:pt x="22" y="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7" name="Freeform 163"/>
            <p:cNvSpPr>
              <a:spLocks noEditPoints="1"/>
            </p:cNvSpPr>
            <p:nvPr/>
          </p:nvSpPr>
          <p:spPr bwMode="auto">
            <a:xfrm>
              <a:off x="12684920" y="8025209"/>
              <a:ext cx="323609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8" y="10"/>
                  </a:moveTo>
                  <a:cubicBezTo>
                    <a:pt x="48" y="10"/>
                    <a:pt x="48" y="9"/>
                    <a:pt x="4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9" y="10"/>
                    <a:pt x="9" y="10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8"/>
                    <a:pt x="10" y="48"/>
                    <a:pt x="11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8"/>
                    <a:pt x="48" y="47"/>
                  </a:cubicBezTo>
                  <a:lnTo>
                    <a:pt x="48" y="10"/>
                  </a:lnTo>
                  <a:close/>
                  <a:moveTo>
                    <a:pt x="40" y="31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22" y="43"/>
                    <a:pt x="21" y="43"/>
                    <a:pt x="21" y="43"/>
                  </a:cubicBezTo>
                  <a:cubicBezTo>
                    <a:pt x="20" y="43"/>
                    <a:pt x="19" y="42"/>
                    <a:pt x="19" y="41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5"/>
                    <a:pt x="21" y="14"/>
                  </a:cubicBezTo>
                  <a:cubicBezTo>
                    <a:pt x="21" y="14"/>
                    <a:pt x="22" y="14"/>
                    <a:pt x="23" y="15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1" y="27"/>
                    <a:pt x="41" y="28"/>
                    <a:pt x="41" y="29"/>
                  </a:cubicBezTo>
                  <a:cubicBezTo>
                    <a:pt x="41" y="30"/>
                    <a:pt x="41" y="30"/>
                    <a:pt x="40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8" name="Freeform 166"/>
            <p:cNvSpPr>
              <a:spLocks noEditPoints="1"/>
            </p:cNvSpPr>
            <p:nvPr/>
          </p:nvSpPr>
          <p:spPr bwMode="auto">
            <a:xfrm>
              <a:off x="15083739" y="7996956"/>
              <a:ext cx="349293" cy="351862"/>
            </a:xfrm>
            <a:custGeom>
              <a:avLst/>
              <a:gdLst>
                <a:gd name="T0" fmla="*/ 2147483646 w 63"/>
                <a:gd name="T1" fmla="*/ 2147483646 h 63"/>
                <a:gd name="T2" fmla="*/ 2147483646 w 63"/>
                <a:gd name="T3" fmla="*/ 2147483646 h 63"/>
                <a:gd name="T4" fmla="*/ 2147483646 w 63"/>
                <a:gd name="T5" fmla="*/ 2147483646 h 63"/>
                <a:gd name="T6" fmla="*/ 2147483646 w 63"/>
                <a:gd name="T7" fmla="*/ 2147483646 h 63"/>
                <a:gd name="T8" fmla="*/ 2147483646 w 63"/>
                <a:gd name="T9" fmla="*/ 2147483646 h 63"/>
                <a:gd name="T10" fmla="*/ 2147483646 w 63"/>
                <a:gd name="T11" fmla="*/ 2147483646 h 63"/>
                <a:gd name="T12" fmla="*/ 2147483646 w 63"/>
                <a:gd name="T13" fmla="*/ 2147483646 h 63"/>
                <a:gd name="T14" fmla="*/ 2147483646 w 63"/>
                <a:gd name="T15" fmla="*/ 2147483646 h 63"/>
                <a:gd name="T16" fmla="*/ 2147483646 w 63"/>
                <a:gd name="T17" fmla="*/ 2147483646 h 63"/>
                <a:gd name="T18" fmla="*/ 2147483646 w 63"/>
                <a:gd name="T19" fmla="*/ 2147483646 h 63"/>
                <a:gd name="T20" fmla="*/ 2147483646 w 63"/>
                <a:gd name="T21" fmla="*/ 0 h 63"/>
                <a:gd name="T22" fmla="*/ 2147483646 w 63"/>
                <a:gd name="T23" fmla="*/ 2147483646 h 63"/>
                <a:gd name="T24" fmla="*/ 2147483646 w 63"/>
                <a:gd name="T25" fmla="*/ 2147483646 h 63"/>
                <a:gd name="T26" fmla="*/ 2147483646 w 63"/>
                <a:gd name="T27" fmla="*/ 2147483646 h 63"/>
                <a:gd name="T28" fmla="*/ 2147483646 w 63"/>
                <a:gd name="T29" fmla="*/ 2147483646 h 63"/>
                <a:gd name="T30" fmla="*/ 2147483646 w 63"/>
                <a:gd name="T31" fmla="*/ 2147483646 h 63"/>
                <a:gd name="T32" fmla="*/ 2147483646 w 63"/>
                <a:gd name="T33" fmla="*/ 2147483646 h 63"/>
                <a:gd name="T34" fmla="*/ 2147483646 w 63"/>
                <a:gd name="T35" fmla="*/ 2147483646 h 63"/>
                <a:gd name="T36" fmla="*/ 2147483646 w 63"/>
                <a:gd name="T37" fmla="*/ 2147483646 h 63"/>
                <a:gd name="T38" fmla="*/ 2147483646 w 63"/>
                <a:gd name="T39" fmla="*/ 2147483646 h 63"/>
                <a:gd name="T40" fmla="*/ 2147483646 w 63"/>
                <a:gd name="T41" fmla="*/ 2147483646 h 63"/>
                <a:gd name="T42" fmla="*/ 2147483646 w 63"/>
                <a:gd name="T43" fmla="*/ 2147483646 h 63"/>
                <a:gd name="T44" fmla="*/ 2147483646 w 63"/>
                <a:gd name="T45" fmla="*/ 2147483646 h 63"/>
                <a:gd name="T46" fmla="*/ 2147483646 w 63"/>
                <a:gd name="T47" fmla="*/ 2147483646 h 63"/>
                <a:gd name="T48" fmla="*/ 2147483646 w 63"/>
                <a:gd name="T49" fmla="*/ 2147483646 h 63"/>
                <a:gd name="T50" fmla="*/ 2147483646 w 63"/>
                <a:gd name="T51" fmla="*/ 2147483646 h 63"/>
                <a:gd name="T52" fmla="*/ 2147483646 w 63"/>
                <a:gd name="T53" fmla="*/ 2147483646 h 63"/>
                <a:gd name="T54" fmla="*/ 2147483646 w 63"/>
                <a:gd name="T55" fmla="*/ 2147483646 h 63"/>
                <a:gd name="T56" fmla="*/ 2147483646 w 63"/>
                <a:gd name="T57" fmla="*/ 2147483646 h 63"/>
                <a:gd name="T58" fmla="*/ 2147483646 w 63"/>
                <a:gd name="T59" fmla="*/ 2147483646 h 63"/>
                <a:gd name="T60" fmla="*/ 2147483646 w 63"/>
                <a:gd name="T61" fmla="*/ 2147483646 h 63"/>
                <a:gd name="T62" fmla="*/ 2147483646 w 63"/>
                <a:gd name="T63" fmla="*/ 0 h 63"/>
                <a:gd name="T64" fmla="*/ 2147483646 w 63"/>
                <a:gd name="T65" fmla="*/ 2147483646 h 63"/>
                <a:gd name="T66" fmla="*/ 2147483646 w 63"/>
                <a:gd name="T67" fmla="*/ 2147483646 h 63"/>
                <a:gd name="T68" fmla="*/ 2147483646 w 63"/>
                <a:gd name="T69" fmla="*/ 2147483646 h 63"/>
                <a:gd name="T70" fmla="*/ 2147483646 w 63"/>
                <a:gd name="T71" fmla="*/ 2147483646 h 63"/>
                <a:gd name="T72" fmla="*/ 2147483646 w 63"/>
                <a:gd name="T73" fmla="*/ 2147483646 h 63"/>
                <a:gd name="T74" fmla="*/ 2147483646 w 63"/>
                <a:gd name="T75" fmla="*/ 2147483646 h 63"/>
                <a:gd name="T76" fmla="*/ 2147483646 w 63"/>
                <a:gd name="T77" fmla="*/ 2147483646 h 63"/>
                <a:gd name="T78" fmla="*/ 2147483646 w 63"/>
                <a:gd name="T79" fmla="*/ 2147483646 h 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" h="63">
                  <a:moveTo>
                    <a:pt x="13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2"/>
                    <a:pt x="14" y="42"/>
                    <a:pt x="13" y="42"/>
                  </a:cubicBezTo>
                  <a:close/>
                  <a:moveTo>
                    <a:pt x="30" y="1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6" y="8"/>
                    <a:pt x="15" y="8"/>
                    <a:pt x="14" y="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8"/>
                    <a:pt x="8" y="19"/>
                    <a:pt x="9" y="1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14"/>
                    <a:pt x="2" y="11"/>
                    <a:pt x="4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5" y="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8"/>
                    <a:pt x="39" y="18"/>
                  </a:cubicBezTo>
                  <a:lnTo>
                    <a:pt x="30" y="19"/>
                  </a:lnTo>
                  <a:close/>
                  <a:moveTo>
                    <a:pt x="7" y="58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7"/>
                    <a:pt x="5" y="56"/>
                    <a:pt x="5" y="5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7" y="47"/>
                    <a:pt x="17" y="47"/>
                    <a:pt x="16" y="48"/>
                  </a:cubicBezTo>
                  <a:lnTo>
                    <a:pt x="7" y="58"/>
                  </a:lnTo>
                  <a:close/>
                  <a:moveTo>
                    <a:pt x="23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1" y="63"/>
                    <a:pt x="20" y="62"/>
                    <a:pt x="20" y="62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8"/>
                    <a:pt x="22" y="48"/>
                  </a:cubicBezTo>
                  <a:cubicBezTo>
                    <a:pt x="22" y="48"/>
                    <a:pt x="23" y="49"/>
                    <a:pt x="23" y="49"/>
                  </a:cubicBezTo>
                  <a:lnTo>
                    <a:pt x="23" y="62"/>
                  </a:lnTo>
                  <a:close/>
                  <a:moveTo>
                    <a:pt x="59" y="54"/>
                  </a:moveTo>
                  <a:cubicBezTo>
                    <a:pt x="54" y="59"/>
                    <a:pt x="54" y="59"/>
                    <a:pt x="54" y="59"/>
                  </a:cubicBezTo>
                  <a:cubicBezTo>
                    <a:pt x="51" y="61"/>
                    <a:pt x="49" y="62"/>
                    <a:pt x="46" y="62"/>
                  </a:cubicBezTo>
                  <a:cubicBezTo>
                    <a:pt x="43" y="62"/>
                    <a:pt x="40" y="61"/>
                    <a:pt x="38" y="59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4" y="45"/>
                    <a:pt x="24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5" y="55"/>
                    <a:pt x="47" y="55"/>
                    <a:pt x="48" y="5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8"/>
                    <a:pt x="55" y="47"/>
                    <a:pt x="55" y="46"/>
                  </a:cubicBezTo>
                  <a:cubicBezTo>
                    <a:pt x="55" y="45"/>
                    <a:pt x="55" y="44"/>
                    <a:pt x="54" y="4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6" y="25"/>
                    <a:pt x="46" y="25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0"/>
                    <a:pt x="62" y="43"/>
                    <a:pt x="62" y="46"/>
                  </a:cubicBezTo>
                  <a:cubicBezTo>
                    <a:pt x="62" y="49"/>
                    <a:pt x="61" y="52"/>
                    <a:pt x="59" y="54"/>
                  </a:cubicBezTo>
                  <a:close/>
                  <a:moveTo>
                    <a:pt x="42" y="13"/>
                  </a:moveTo>
                  <a:cubicBezTo>
                    <a:pt x="42" y="14"/>
                    <a:pt x="42" y="14"/>
                    <a:pt x="41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lnTo>
                    <a:pt x="42" y="13"/>
                  </a:lnTo>
                  <a:close/>
                  <a:moveTo>
                    <a:pt x="48" y="16"/>
                  </a:move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7" y="4"/>
                    <a:pt x="58" y="5"/>
                  </a:cubicBezTo>
                  <a:cubicBezTo>
                    <a:pt x="58" y="5"/>
                    <a:pt x="58" y="6"/>
                    <a:pt x="58" y="7"/>
                  </a:cubicBezTo>
                  <a:lnTo>
                    <a:pt x="48" y="16"/>
                  </a:lnTo>
                  <a:close/>
                  <a:moveTo>
                    <a:pt x="62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49" y="23"/>
                    <a:pt x="48" y="22"/>
                    <a:pt x="48" y="22"/>
                  </a:cubicBezTo>
                  <a:cubicBezTo>
                    <a:pt x="48" y="21"/>
                    <a:pt x="49" y="20"/>
                    <a:pt x="5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3" y="21"/>
                    <a:pt x="63" y="22"/>
                  </a:cubicBezTo>
                  <a:cubicBezTo>
                    <a:pt x="63" y="22"/>
                    <a:pt x="62" y="23"/>
                    <a:pt x="62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9" name="Freeform 167"/>
            <p:cNvSpPr>
              <a:spLocks noEditPoints="1"/>
            </p:cNvSpPr>
            <p:nvPr/>
          </p:nvSpPr>
          <p:spPr bwMode="auto">
            <a:xfrm>
              <a:off x="15885057" y="8025209"/>
              <a:ext cx="321042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9" y="21"/>
                  </a:moveTo>
                  <a:cubicBezTo>
                    <a:pt x="50" y="20"/>
                    <a:pt x="50" y="18"/>
                    <a:pt x="49" y="17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2"/>
                    <a:pt x="43" y="12"/>
                    <a:pt x="42" y="13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3" y="23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8"/>
                    <a:pt x="8" y="29"/>
                    <a:pt x="9" y="30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5"/>
                    <a:pt x="25" y="45"/>
                    <a:pt x="26" y="44"/>
                  </a:cubicBezTo>
                  <a:lnTo>
                    <a:pt x="49" y="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0" name="Freeform 168"/>
            <p:cNvSpPr>
              <a:spLocks noEditPoints="1"/>
            </p:cNvSpPr>
            <p:nvPr/>
          </p:nvSpPr>
          <p:spPr bwMode="auto">
            <a:xfrm>
              <a:off x="16683808" y="8025209"/>
              <a:ext cx="321040" cy="323609"/>
            </a:xfrm>
            <a:custGeom>
              <a:avLst/>
              <a:gdLst>
                <a:gd name="T0" fmla="*/ 2147483646 w 58"/>
                <a:gd name="T1" fmla="*/ 2147483646 h 58"/>
                <a:gd name="T2" fmla="*/ 0 w 58"/>
                <a:gd name="T3" fmla="*/ 2147483646 h 58"/>
                <a:gd name="T4" fmla="*/ 2147483646 w 58"/>
                <a:gd name="T5" fmla="*/ 0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44" y="30"/>
                  </a:moveTo>
                  <a:cubicBezTo>
                    <a:pt x="45" y="29"/>
                    <a:pt x="45" y="28"/>
                    <a:pt x="44" y="27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9"/>
                    <a:pt x="24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6"/>
                    <a:pt x="20" y="17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1"/>
                    <a:pt x="19" y="43"/>
                    <a:pt x="20" y="44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49"/>
                    <a:pt x="26" y="49"/>
                    <a:pt x="27" y="48"/>
                  </a:cubicBezTo>
                  <a:lnTo>
                    <a:pt x="44" y="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1" name="Freeform 169"/>
            <p:cNvSpPr>
              <a:spLocks/>
            </p:cNvSpPr>
            <p:nvPr/>
          </p:nvSpPr>
          <p:spPr bwMode="auto">
            <a:xfrm>
              <a:off x="17505673" y="7996956"/>
              <a:ext cx="215740" cy="344156"/>
            </a:xfrm>
            <a:custGeom>
              <a:avLst/>
              <a:gdLst>
                <a:gd name="T0" fmla="*/ 2147483646 w 39"/>
                <a:gd name="T1" fmla="*/ 2147483646 h 62"/>
                <a:gd name="T2" fmla="*/ 2147483646 w 39"/>
                <a:gd name="T3" fmla="*/ 2147483646 h 62"/>
                <a:gd name="T4" fmla="*/ 2147483646 w 39"/>
                <a:gd name="T5" fmla="*/ 2147483646 h 62"/>
                <a:gd name="T6" fmla="*/ 2147483646 w 39"/>
                <a:gd name="T7" fmla="*/ 2147483646 h 62"/>
                <a:gd name="T8" fmla="*/ 2147483646 w 39"/>
                <a:gd name="T9" fmla="*/ 2147483646 h 62"/>
                <a:gd name="T10" fmla="*/ 2147483646 w 39"/>
                <a:gd name="T11" fmla="*/ 2147483646 h 62"/>
                <a:gd name="T12" fmla="*/ 2147483646 w 39"/>
                <a:gd name="T13" fmla="*/ 2147483646 h 62"/>
                <a:gd name="T14" fmla="*/ 2147483646 w 39"/>
                <a:gd name="T15" fmla="*/ 2147483646 h 62"/>
                <a:gd name="T16" fmla="*/ 2147483646 w 39"/>
                <a:gd name="T17" fmla="*/ 2147483646 h 62"/>
                <a:gd name="T18" fmla="*/ 2147483646 w 39"/>
                <a:gd name="T19" fmla="*/ 2147483646 h 62"/>
                <a:gd name="T20" fmla="*/ 2147483646 w 39"/>
                <a:gd name="T21" fmla="*/ 2147483646 h 62"/>
                <a:gd name="T22" fmla="*/ 2147483646 w 39"/>
                <a:gd name="T23" fmla="*/ 2147483646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62">
                  <a:moveTo>
                    <a:pt x="10" y="61"/>
                  </a:moveTo>
                  <a:cubicBezTo>
                    <a:pt x="9" y="62"/>
                    <a:pt x="8" y="62"/>
                    <a:pt x="7" y="6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4"/>
                    <a:pt x="0" y="52"/>
                    <a:pt x="1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31"/>
                    <a:pt x="39" y="32"/>
                    <a:pt x="38" y="33"/>
                  </a:cubicBezTo>
                  <a:lnTo>
                    <a:pt x="10" y="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2" name="Freeform 170"/>
            <p:cNvSpPr>
              <a:spLocks noEditPoints="1"/>
            </p:cNvSpPr>
            <p:nvPr/>
          </p:nvSpPr>
          <p:spPr bwMode="auto">
            <a:xfrm>
              <a:off x="18283876" y="8025209"/>
              <a:ext cx="321042" cy="323609"/>
            </a:xfrm>
            <a:custGeom>
              <a:avLst/>
              <a:gdLst>
                <a:gd name="T0" fmla="*/ 2147483646 w 58"/>
                <a:gd name="T1" fmla="*/ 2147483646 h 58"/>
                <a:gd name="T2" fmla="*/ 0 w 58"/>
                <a:gd name="T3" fmla="*/ 2147483646 h 58"/>
                <a:gd name="T4" fmla="*/ 2147483646 w 58"/>
                <a:gd name="T5" fmla="*/ 0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8" y="29"/>
                  </a:moveTo>
                  <a:cubicBezTo>
                    <a:pt x="8" y="40"/>
                    <a:pt x="18" y="49"/>
                    <a:pt x="29" y="49"/>
                  </a:cubicBezTo>
                  <a:cubicBezTo>
                    <a:pt x="40" y="49"/>
                    <a:pt x="50" y="40"/>
                    <a:pt x="50" y="29"/>
                  </a:cubicBezTo>
                  <a:cubicBezTo>
                    <a:pt x="50" y="17"/>
                    <a:pt x="40" y="8"/>
                    <a:pt x="29" y="8"/>
                  </a:cubicBezTo>
                  <a:cubicBezTo>
                    <a:pt x="18" y="8"/>
                    <a:pt x="8" y="17"/>
                    <a:pt x="8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3" name="Freeform 171"/>
            <p:cNvSpPr>
              <a:spLocks noEditPoints="1"/>
            </p:cNvSpPr>
            <p:nvPr/>
          </p:nvSpPr>
          <p:spPr bwMode="auto">
            <a:xfrm>
              <a:off x="19082627" y="8025209"/>
              <a:ext cx="328746" cy="323609"/>
            </a:xfrm>
            <a:custGeom>
              <a:avLst/>
              <a:gdLst>
                <a:gd name="T0" fmla="*/ 2147483646 w 59"/>
                <a:gd name="T1" fmla="*/ 2147483646 h 58"/>
                <a:gd name="T2" fmla="*/ 0 w 59"/>
                <a:gd name="T3" fmla="*/ 2147483646 h 58"/>
                <a:gd name="T4" fmla="*/ 2147483646 w 59"/>
                <a:gd name="T5" fmla="*/ 0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59" y="13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  <a:moveTo>
                    <a:pt x="30" y="8"/>
                  </a:moveTo>
                  <a:cubicBezTo>
                    <a:pt x="18" y="8"/>
                    <a:pt x="9" y="17"/>
                    <a:pt x="9" y="29"/>
                  </a:cubicBezTo>
                  <a:cubicBezTo>
                    <a:pt x="9" y="40"/>
                    <a:pt x="18" y="49"/>
                    <a:pt x="30" y="49"/>
                  </a:cubicBezTo>
                  <a:cubicBezTo>
                    <a:pt x="41" y="49"/>
                    <a:pt x="50" y="40"/>
                    <a:pt x="50" y="29"/>
                  </a:cubicBezTo>
                  <a:cubicBezTo>
                    <a:pt x="50" y="17"/>
                    <a:pt x="41" y="8"/>
                    <a:pt x="30" y="8"/>
                  </a:cubicBezTo>
                  <a:close/>
                  <a:moveTo>
                    <a:pt x="34" y="32"/>
                  </a:moveTo>
                  <a:cubicBezTo>
                    <a:pt x="34" y="33"/>
                    <a:pt x="34" y="34"/>
                    <a:pt x="33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20" y="33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4"/>
                    <a:pt x="31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5"/>
                    <a:pt x="34" y="15"/>
                  </a:cubicBezTo>
                  <a:lnTo>
                    <a:pt x="34" y="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4" name="Freeform 172"/>
            <p:cNvSpPr>
              <a:spLocks noEditPoints="1"/>
            </p:cNvSpPr>
            <p:nvPr/>
          </p:nvSpPr>
          <p:spPr bwMode="auto">
            <a:xfrm>
              <a:off x="19881376" y="8025209"/>
              <a:ext cx="405796" cy="295357"/>
            </a:xfrm>
            <a:custGeom>
              <a:avLst/>
              <a:gdLst>
                <a:gd name="T0" fmla="*/ 2147483646 w 73"/>
                <a:gd name="T1" fmla="*/ 2147483646 h 53"/>
                <a:gd name="T2" fmla="*/ 2147483646 w 73"/>
                <a:gd name="T3" fmla="*/ 2147483646 h 53"/>
                <a:gd name="T4" fmla="*/ 0 w 73"/>
                <a:gd name="T5" fmla="*/ 2147483646 h 53"/>
                <a:gd name="T6" fmla="*/ 2147483646 w 73"/>
                <a:gd name="T7" fmla="*/ 2147483646 h 53"/>
                <a:gd name="T8" fmla="*/ 2147483646 w 73"/>
                <a:gd name="T9" fmla="*/ 2147483646 h 53"/>
                <a:gd name="T10" fmla="*/ 2147483646 w 73"/>
                <a:gd name="T11" fmla="*/ 0 h 53"/>
                <a:gd name="T12" fmla="*/ 2147483646 w 73"/>
                <a:gd name="T13" fmla="*/ 2147483646 h 53"/>
                <a:gd name="T14" fmla="*/ 2147483646 w 73"/>
                <a:gd name="T15" fmla="*/ 2147483646 h 53"/>
                <a:gd name="T16" fmla="*/ 2147483646 w 73"/>
                <a:gd name="T17" fmla="*/ 2147483646 h 53"/>
                <a:gd name="T18" fmla="*/ 2147483646 w 73"/>
                <a:gd name="T19" fmla="*/ 2147483646 h 53"/>
                <a:gd name="T20" fmla="*/ 2147483646 w 73"/>
                <a:gd name="T21" fmla="*/ 2147483646 h 53"/>
                <a:gd name="T22" fmla="*/ 2147483646 w 73"/>
                <a:gd name="T23" fmla="*/ 2147483646 h 53"/>
                <a:gd name="T24" fmla="*/ 2147483646 w 73"/>
                <a:gd name="T25" fmla="*/ 2147483646 h 53"/>
                <a:gd name="T26" fmla="*/ 2147483646 w 73"/>
                <a:gd name="T27" fmla="*/ 2147483646 h 53"/>
                <a:gd name="T28" fmla="*/ 2147483646 w 73"/>
                <a:gd name="T29" fmla="*/ 2147483646 h 53"/>
                <a:gd name="T30" fmla="*/ 2147483646 w 73"/>
                <a:gd name="T31" fmla="*/ 2147483646 h 53"/>
                <a:gd name="T32" fmla="*/ 2147483646 w 73"/>
                <a:gd name="T33" fmla="*/ 2147483646 h 53"/>
                <a:gd name="T34" fmla="*/ 2147483646 w 73"/>
                <a:gd name="T35" fmla="*/ 2147483646 h 53"/>
                <a:gd name="T36" fmla="*/ 2147483646 w 73"/>
                <a:gd name="T37" fmla="*/ 2147483646 h 53"/>
                <a:gd name="T38" fmla="*/ 2147483646 w 73"/>
                <a:gd name="T39" fmla="*/ 2147483646 h 53"/>
                <a:gd name="T40" fmla="*/ 2147483646 w 73"/>
                <a:gd name="T41" fmla="*/ 2147483646 h 53"/>
                <a:gd name="T42" fmla="*/ 2147483646 w 73"/>
                <a:gd name="T43" fmla="*/ 2147483646 h 53"/>
                <a:gd name="T44" fmla="*/ 2147483646 w 73"/>
                <a:gd name="T45" fmla="*/ 2147483646 h 53"/>
                <a:gd name="T46" fmla="*/ 2147483646 w 73"/>
                <a:gd name="T47" fmla="*/ 2147483646 h 53"/>
                <a:gd name="T48" fmla="*/ 2147483646 w 73"/>
                <a:gd name="T49" fmla="*/ 2147483646 h 53"/>
                <a:gd name="T50" fmla="*/ 2147483646 w 73"/>
                <a:gd name="T51" fmla="*/ 2147483646 h 53"/>
                <a:gd name="T52" fmla="*/ 2147483646 w 73"/>
                <a:gd name="T53" fmla="*/ 2147483646 h 53"/>
                <a:gd name="T54" fmla="*/ 2147483646 w 73"/>
                <a:gd name="T55" fmla="*/ 2147483646 h 5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3" h="53">
                  <a:moveTo>
                    <a:pt x="59" y="53"/>
                  </a:moveTo>
                  <a:cubicBezTo>
                    <a:pt x="17" y="53"/>
                    <a:pt x="17" y="53"/>
                    <a:pt x="17" y="53"/>
                  </a:cubicBezTo>
                  <a:cubicBezTo>
                    <a:pt x="8" y="53"/>
                    <a:pt x="0" y="45"/>
                    <a:pt x="0" y="36"/>
                  </a:cubicBezTo>
                  <a:cubicBezTo>
                    <a:pt x="0" y="29"/>
                    <a:pt x="4" y="23"/>
                    <a:pt x="10" y="21"/>
                  </a:cubicBezTo>
                  <a:cubicBezTo>
                    <a:pt x="10" y="20"/>
                    <a:pt x="10" y="20"/>
                    <a:pt x="10" y="19"/>
                  </a:cubicBezTo>
                  <a:cubicBezTo>
                    <a:pt x="10" y="8"/>
                    <a:pt x="19" y="0"/>
                    <a:pt x="30" y="0"/>
                  </a:cubicBezTo>
                  <a:cubicBezTo>
                    <a:pt x="37" y="0"/>
                    <a:pt x="45" y="4"/>
                    <a:pt x="48" y="12"/>
                  </a:cubicBezTo>
                  <a:cubicBezTo>
                    <a:pt x="49" y="10"/>
                    <a:pt x="52" y="9"/>
                    <a:pt x="54" y="9"/>
                  </a:cubicBezTo>
                  <a:cubicBezTo>
                    <a:pt x="59" y="9"/>
                    <a:pt x="64" y="14"/>
                    <a:pt x="64" y="19"/>
                  </a:cubicBezTo>
                  <a:cubicBezTo>
                    <a:pt x="64" y="21"/>
                    <a:pt x="63" y="23"/>
                    <a:pt x="62" y="24"/>
                  </a:cubicBezTo>
                  <a:cubicBezTo>
                    <a:pt x="69" y="26"/>
                    <a:pt x="73" y="32"/>
                    <a:pt x="73" y="38"/>
                  </a:cubicBezTo>
                  <a:cubicBezTo>
                    <a:pt x="73" y="46"/>
                    <a:pt x="67" y="53"/>
                    <a:pt x="59" y="53"/>
                  </a:cubicBezTo>
                  <a:close/>
                  <a:moveTo>
                    <a:pt x="49" y="27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0" y="29"/>
                    <a:pt x="2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30" y="43"/>
                    <a:pt x="31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2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29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5" name="Freeform 173"/>
            <p:cNvSpPr>
              <a:spLocks noEditPoints="1"/>
            </p:cNvSpPr>
            <p:nvPr/>
          </p:nvSpPr>
          <p:spPr bwMode="auto">
            <a:xfrm>
              <a:off x="20682695" y="7996956"/>
              <a:ext cx="377545" cy="377545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0 w 68"/>
                <a:gd name="T13" fmla="*/ 2147483646 h 68"/>
                <a:gd name="T14" fmla="*/ 0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0 h 68"/>
                <a:gd name="T20" fmla="*/ 2147483646 w 68"/>
                <a:gd name="T21" fmla="*/ 0 h 68"/>
                <a:gd name="T22" fmla="*/ 2147483646 w 68"/>
                <a:gd name="T23" fmla="*/ 0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2147483646 w 68"/>
                <a:gd name="T77" fmla="*/ 2147483646 h 68"/>
                <a:gd name="T78" fmla="*/ 2147483646 w 68"/>
                <a:gd name="T79" fmla="*/ 2147483646 h 68"/>
                <a:gd name="T80" fmla="*/ 2147483646 w 68"/>
                <a:gd name="T81" fmla="*/ 2147483646 h 68"/>
                <a:gd name="T82" fmla="*/ 2147483646 w 68"/>
                <a:gd name="T83" fmla="*/ 2147483646 h 68"/>
                <a:gd name="T84" fmla="*/ 2147483646 w 68"/>
                <a:gd name="T85" fmla="*/ 2147483646 h 68"/>
                <a:gd name="T86" fmla="*/ 2147483646 w 68"/>
                <a:gd name="T87" fmla="*/ 2147483646 h 68"/>
                <a:gd name="T88" fmla="*/ 2147483646 w 68"/>
                <a:gd name="T89" fmla="*/ 2147483646 h 68"/>
                <a:gd name="T90" fmla="*/ 2147483646 w 68"/>
                <a:gd name="T91" fmla="*/ 2147483646 h 68"/>
                <a:gd name="T92" fmla="*/ 2147483646 w 68"/>
                <a:gd name="T93" fmla="*/ 2147483646 h 68"/>
                <a:gd name="T94" fmla="*/ 2147483646 w 68"/>
                <a:gd name="T95" fmla="*/ 2147483646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68">
                  <a:moveTo>
                    <a:pt x="68" y="44"/>
                  </a:moveTo>
                  <a:cubicBezTo>
                    <a:pt x="68" y="45"/>
                    <a:pt x="67" y="46"/>
                    <a:pt x="67" y="46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8"/>
                    <a:pt x="34" y="68"/>
                    <a:pt x="34" y="68"/>
                  </a:cubicBezTo>
                  <a:cubicBezTo>
                    <a:pt x="33" y="68"/>
                    <a:pt x="33" y="68"/>
                    <a:pt x="32" y="67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6"/>
                    <a:pt x="0" y="45"/>
                    <a:pt x="0" y="4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8" y="22"/>
                    <a:pt x="68" y="23"/>
                  </a:cubicBezTo>
                  <a:lnTo>
                    <a:pt x="68" y="44"/>
                  </a:lnTo>
                  <a:close/>
                  <a:moveTo>
                    <a:pt x="13" y="34"/>
                  </a:moveTo>
                  <a:cubicBezTo>
                    <a:pt x="6" y="29"/>
                    <a:pt x="6" y="29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lnTo>
                    <a:pt x="13" y="34"/>
                  </a:lnTo>
                  <a:close/>
                  <a:moveTo>
                    <a:pt x="31" y="22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8" y="30"/>
                    <a:pt x="18" y="30"/>
                    <a:pt x="18" y="30"/>
                  </a:cubicBezTo>
                  <a:lnTo>
                    <a:pt x="31" y="22"/>
                  </a:lnTo>
                  <a:close/>
                  <a:moveTo>
                    <a:pt x="31" y="59"/>
                  </a:moveTo>
                  <a:cubicBezTo>
                    <a:pt x="31" y="46"/>
                    <a:pt x="31" y="46"/>
                    <a:pt x="31" y="46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8" y="44"/>
                    <a:pt x="8" y="44"/>
                    <a:pt x="8" y="44"/>
                  </a:cubicBezTo>
                  <a:lnTo>
                    <a:pt x="31" y="59"/>
                  </a:lnTo>
                  <a:close/>
                  <a:moveTo>
                    <a:pt x="44" y="34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4" y="41"/>
                    <a:pt x="34" y="41"/>
                    <a:pt x="34" y="41"/>
                  </a:cubicBezTo>
                  <a:lnTo>
                    <a:pt x="44" y="34"/>
                  </a:lnTo>
                  <a:close/>
                  <a:moveTo>
                    <a:pt x="60" y="23"/>
                  </a:moveTo>
                  <a:cubicBezTo>
                    <a:pt x="37" y="8"/>
                    <a:pt x="37" y="8"/>
                    <a:pt x="37" y="8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49" y="30"/>
                    <a:pt x="49" y="30"/>
                    <a:pt x="49" y="30"/>
                  </a:cubicBezTo>
                  <a:lnTo>
                    <a:pt x="60" y="23"/>
                  </a:lnTo>
                  <a:close/>
                  <a:moveTo>
                    <a:pt x="60" y="44"/>
                  </a:moveTo>
                  <a:cubicBezTo>
                    <a:pt x="49" y="37"/>
                    <a:pt x="49" y="37"/>
                    <a:pt x="49" y="3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59"/>
                    <a:pt x="37" y="59"/>
                    <a:pt x="37" y="59"/>
                  </a:cubicBezTo>
                  <a:lnTo>
                    <a:pt x="60" y="44"/>
                  </a:lnTo>
                  <a:close/>
                  <a:moveTo>
                    <a:pt x="62" y="39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55" y="34"/>
                    <a:pt x="55" y="34"/>
                    <a:pt x="55" y="34"/>
                  </a:cubicBezTo>
                  <a:lnTo>
                    <a:pt x="62" y="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6" name="Freeform 174"/>
            <p:cNvSpPr>
              <a:spLocks noEditPoints="1"/>
            </p:cNvSpPr>
            <p:nvPr/>
          </p:nvSpPr>
          <p:spPr bwMode="auto">
            <a:xfrm>
              <a:off x="21481446" y="8025209"/>
              <a:ext cx="354429" cy="323609"/>
            </a:xfrm>
            <a:custGeom>
              <a:avLst/>
              <a:gdLst>
                <a:gd name="T0" fmla="*/ 2147483646 w 64"/>
                <a:gd name="T1" fmla="*/ 2147483646 h 58"/>
                <a:gd name="T2" fmla="*/ 2147483646 w 64"/>
                <a:gd name="T3" fmla="*/ 2147483646 h 58"/>
                <a:gd name="T4" fmla="*/ 2147483646 w 64"/>
                <a:gd name="T5" fmla="*/ 2147483646 h 58"/>
                <a:gd name="T6" fmla="*/ 0 w 64"/>
                <a:gd name="T7" fmla="*/ 2147483646 h 58"/>
                <a:gd name="T8" fmla="*/ 0 w 64"/>
                <a:gd name="T9" fmla="*/ 2147483646 h 58"/>
                <a:gd name="T10" fmla="*/ 2147483646 w 64"/>
                <a:gd name="T11" fmla="*/ 0 h 58"/>
                <a:gd name="T12" fmla="*/ 2147483646 w 64"/>
                <a:gd name="T13" fmla="*/ 0 h 58"/>
                <a:gd name="T14" fmla="*/ 2147483646 w 64"/>
                <a:gd name="T15" fmla="*/ 2147483646 h 58"/>
                <a:gd name="T16" fmla="*/ 2147483646 w 64"/>
                <a:gd name="T17" fmla="*/ 2147483646 h 58"/>
                <a:gd name="T18" fmla="*/ 2147483646 w 64"/>
                <a:gd name="T19" fmla="*/ 2147483646 h 58"/>
                <a:gd name="T20" fmla="*/ 2147483646 w 64"/>
                <a:gd name="T21" fmla="*/ 2147483646 h 58"/>
                <a:gd name="T22" fmla="*/ 2147483646 w 64"/>
                <a:gd name="T23" fmla="*/ 2147483646 h 58"/>
                <a:gd name="T24" fmla="*/ 2147483646 w 64"/>
                <a:gd name="T25" fmla="*/ 2147483646 h 58"/>
                <a:gd name="T26" fmla="*/ 2147483646 w 64"/>
                <a:gd name="T27" fmla="*/ 2147483646 h 58"/>
                <a:gd name="T28" fmla="*/ 2147483646 w 64"/>
                <a:gd name="T29" fmla="*/ 2147483646 h 58"/>
                <a:gd name="T30" fmla="*/ 2147483646 w 64"/>
                <a:gd name="T31" fmla="*/ 2147483646 h 58"/>
                <a:gd name="T32" fmla="*/ 2147483646 w 64"/>
                <a:gd name="T33" fmla="*/ 2147483646 h 58"/>
                <a:gd name="T34" fmla="*/ 2147483646 w 64"/>
                <a:gd name="T35" fmla="*/ 2147483646 h 58"/>
                <a:gd name="T36" fmla="*/ 2147483646 w 64"/>
                <a:gd name="T37" fmla="*/ 2147483646 h 58"/>
                <a:gd name="T38" fmla="*/ 2147483646 w 64"/>
                <a:gd name="T39" fmla="*/ 2147483646 h 58"/>
                <a:gd name="T40" fmla="*/ 2147483646 w 64"/>
                <a:gd name="T41" fmla="*/ 2147483646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4" h="58">
                  <a:moveTo>
                    <a:pt x="64" y="52"/>
                  </a:moveTo>
                  <a:cubicBezTo>
                    <a:pt x="64" y="55"/>
                    <a:pt x="61" y="58"/>
                    <a:pt x="58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5"/>
                    <a:pt x="0" y="5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2"/>
                    <a:pt x="64" y="6"/>
                  </a:cubicBezTo>
                  <a:lnTo>
                    <a:pt x="64" y="52"/>
                  </a:lnTo>
                  <a:close/>
                  <a:moveTo>
                    <a:pt x="30" y="53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6" y="53"/>
                    <a:pt x="7" y="53"/>
                  </a:cubicBezTo>
                  <a:lnTo>
                    <a:pt x="30" y="53"/>
                  </a:lnTo>
                  <a:close/>
                  <a:moveTo>
                    <a:pt x="59" y="9"/>
                  </a:moveTo>
                  <a:cubicBezTo>
                    <a:pt x="34" y="9"/>
                    <a:pt x="34" y="9"/>
                    <a:pt x="34" y="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9" y="52"/>
                    <a:pt x="59" y="52"/>
                  </a:cubicBezTo>
                  <a:lnTo>
                    <a:pt x="59" y="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7" name="Freeform 175"/>
            <p:cNvSpPr>
              <a:spLocks noEditPoints="1"/>
            </p:cNvSpPr>
            <p:nvPr/>
          </p:nvSpPr>
          <p:spPr bwMode="auto">
            <a:xfrm>
              <a:off x="22195441" y="8048323"/>
              <a:ext cx="377543" cy="300495"/>
            </a:xfrm>
            <a:custGeom>
              <a:avLst/>
              <a:gdLst>
                <a:gd name="T0" fmla="*/ 2147483646 w 68"/>
                <a:gd name="T1" fmla="*/ 2147483646 h 54"/>
                <a:gd name="T2" fmla="*/ 2147483646 w 68"/>
                <a:gd name="T3" fmla="*/ 2147483646 h 54"/>
                <a:gd name="T4" fmla="*/ 2147483646 w 68"/>
                <a:gd name="T5" fmla="*/ 2147483646 h 54"/>
                <a:gd name="T6" fmla="*/ 2147483646 w 68"/>
                <a:gd name="T7" fmla="*/ 2147483646 h 54"/>
                <a:gd name="T8" fmla="*/ 2147483646 w 68"/>
                <a:gd name="T9" fmla="*/ 2147483646 h 54"/>
                <a:gd name="T10" fmla="*/ 2147483646 w 68"/>
                <a:gd name="T11" fmla="*/ 2147483646 h 54"/>
                <a:gd name="T12" fmla="*/ 2147483646 w 68"/>
                <a:gd name="T13" fmla="*/ 2147483646 h 54"/>
                <a:gd name="T14" fmla="*/ 2147483646 w 68"/>
                <a:gd name="T15" fmla="*/ 2147483646 h 54"/>
                <a:gd name="T16" fmla="*/ 2147483646 w 68"/>
                <a:gd name="T17" fmla="*/ 2147483646 h 54"/>
                <a:gd name="T18" fmla="*/ 0 w 68"/>
                <a:gd name="T19" fmla="*/ 2147483646 h 54"/>
                <a:gd name="T20" fmla="*/ 2147483646 w 68"/>
                <a:gd name="T21" fmla="*/ 0 h 54"/>
                <a:gd name="T22" fmla="*/ 2147483646 w 68"/>
                <a:gd name="T23" fmla="*/ 2147483646 h 54"/>
                <a:gd name="T24" fmla="*/ 2147483646 w 68"/>
                <a:gd name="T25" fmla="*/ 2147483646 h 54"/>
                <a:gd name="T26" fmla="*/ 2147483646 w 68"/>
                <a:gd name="T27" fmla="*/ 2147483646 h 54"/>
                <a:gd name="T28" fmla="*/ 2147483646 w 68"/>
                <a:gd name="T29" fmla="*/ 2147483646 h 54"/>
                <a:gd name="T30" fmla="*/ 2147483646 w 68"/>
                <a:gd name="T31" fmla="*/ 2147483646 h 54"/>
                <a:gd name="T32" fmla="*/ 2147483646 w 68"/>
                <a:gd name="T33" fmla="*/ 2147483646 h 54"/>
                <a:gd name="T34" fmla="*/ 2147483646 w 68"/>
                <a:gd name="T35" fmla="*/ 2147483646 h 54"/>
                <a:gd name="T36" fmla="*/ 2147483646 w 68"/>
                <a:gd name="T37" fmla="*/ 2147483646 h 54"/>
                <a:gd name="T38" fmla="*/ 2147483646 w 68"/>
                <a:gd name="T39" fmla="*/ 2147483646 h 54"/>
                <a:gd name="T40" fmla="*/ 2147483646 w 68"/>
                <a:gd name="T41" fmla="*/ 2147483646 h 54"/>
                <a:gd name="T42" fmla="*/ 2147483646 w 68"/>
                <a:gd name="T43" fmla="*/ 2147483646 h 54"/>
                <a:gd name="T44" fmla="*/ 2147483646 w 68"/>
                <a:gd name="T45" fmla="*/ 2147483646 h 54"/>
                <a:gd name="T46" fmla="*/ 2147483646 w 68"/>
                <a:gd name="T47" fmla="*/ 2147483646 h 54"/>
                <a:gd name="T48" fmla="*/ 2147483646 w 68"/>
                <a:gd name="T49" fmla="*/ 2147483646 h 54"/>
                <a:gd name="T50" fmla="*/ 2147483646 w 68"/>
                <a:gd name="T51" fmla="*/ 2147483646 h 54"/>
                <a:gd name="T52" fmla="*/ 2147483646 w 68"/>
                <a:gd name="T53" fmla="*/ 2147483646 h 54"/>
                <a:gd name="T54" fmla="*/ 2147483646 w 68"/>
                <a:gd name="T55" fmla="*/ 2147483646 h 54"/>
                <a:gd name="T56" fmla="*/ 2147483646 w 68"/>
                <a:gd name="T57" fmla="*/ 2147483646 h 54"/>
                <a:gd name="T58" fmla="*/ 2147483646 w 68"/>
                <a:gd name="T59" fmla="*/ 2147483646 h 54"/>
                <a:gd name="T60" fmla="*/ 2147483646 w 68"/>
                <a:gd name="T61" fmla="*/ 2147483646 h 54"/>
                <a:gd name="T62" fmla="*/ 2147483646 w 68"/>
                <a:gd name="T63" fmla="*/ 2147483646 h 54"/>
                <a:gd name="T64" fmla="*/ 2147483646 w 68"/>
                <a:gd name="T65" fmla="*/ 2147483646 h 54"/>
                <a:gd name="T66" fmla="*/ 2147483646 w 68"/>
                <a:gd name="T67" fmla="*/ 2147483646 h 54"/>
                <a:gd name="T68" fmla="*/ 2147483646 w 68"/>
                <a:gd name="T69" fmla="*/ 2147483646 h 54"/>
                <a:gd name="T70" fmla="*/ 2147483646 w 68"/>
                <a:gd name="T71" fmla="*/ 2147483646 h 54"/>
                <a:gd name="T72" fmla="*/ 2147483646 w 68"/>
                <a:gd name="T73" fmla="*/ 2147483646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8" h="54">
                  <a:moveTo>
                    <a:pt x="54" y="20"/>
                  </a:moveTo>
                  <a:cubicBezTo>
                    <a:pt x="54" y="31"/>
                    <a:pt x="42" y="39"/>
                    <a:pt x="27" y="39"/>
                  </a:cubicBezTo>
                  <a:cubicBezTo>
                    <a:pt x="25" y="39"/>
                    <a:pt x="23" y="39"/>
                    <a:pt x="20" y="39"/>
                  </a:cubicBezTo>
                  <a:cubicBezTo>
                    <a:pt x="17" y="41"/>
                    <a:pt x="14" y="43"/>
                    <a:pt x="10" y="44"/>
                  </a:cubicBezTo>
                  <a:cubicBezTo>
                    <a:pt x="9" y="44"/>
                    <a:pt x="8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4"/>
                    <a:pt x="5" y="44"/>
                    <a:pt x="5" y="43"/>
                  </a:cubicBezTo>
                  <a:cubicBezTo>
                    <a:pt x="5" y="42"/>
                    <a:pt x="6" y="42"/>
                    <a:pt x="6" y="41"/>
                  </a:cubicBezTo>
                  <a:cubicBezTo>
                    <a:pt x="8" y="40"/>
                    <a:pt x="9" y="38"/>
                    <a:pt x="11" y="35"/>
                  </a:cubicBezTo>
                  <a:cubicBezTo>
                    <a:pt x="4" y="32"/>
                    <a:pt x="0" y="26"/>
                    <a:pt x="0" y="20"/>
                  </a:cubicBezTo>
                  <a:cubicBezTo>
                    <a:pt x="0" y="9"/>
                    <a:pt x="12" y="0"/>
                    <a:pt x="27" y="0"/>
                  </a:cubicBezTo>
                  <a:cubicBezTo>
                    <a:pt x="42" y="0"/>
                    <a:pt x="54" y="9"/>
                    <a:pt x="54" y="20"/>
                  </a:cubicBezTo>
                  <a:close/>
                  <a:moveTo>
                    <a:pt x="5" y="20"/>
                  </a:moveTo>
                  <a:cubicBezTo>
                    <a:pt x="5" y="24"/>
                    <a:pt x="8" y="28"/>
                    <a:pt x="13" y="31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6"/>
                    <a:pt x="17" y="35"/>
                    <a:pt x="18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3" y="34"/>
                    <a:pt x="25" y="34"/>
                    <a:pt x="27" y="34"/>
                  </a:cubicBezTo>
                  <a:cubicBezTo>
                    <a:pt x="39" y="34"/>
                    <a:pt x="49" y="28"/>
                    <a:pt x="49" y="20"/>
                  </a:cubicBezTo>
                  <a:cubicBezTo>
                    <a:pt x="49" y="12"/>
                    <a:pt x="39" y="5"/>
                    <a:pt x="27" y="5"/>
                  </a:cubicBezTo>
                  <a:cubicBezTo>
                    <a:pt x="15" y="5"/>
                    <a:pt x="5" y="12"/>
                    <a:pt x="5" y="20"/>
                  </a:cubicBezTo>
                  <a:close/>
                  <a:moveTo>
                    <a:pt x="63" y="51"/>
                  </a:moveTo>
                  <a:cubicBezTo>
                    <a:pt x="63" y="52"/>
                    <a:pt x="64" y="52"/>
                    <a:pt x="64" y="53"/>
                  </a:cubicBezTo>
                  <a:cubicBezTo>
                    <a:pt x="63" y="53"/>
                    <a:pt x="63" y="54"/>
                    <a:pt x="62" y="54"/>
                  </a:cubicBezTo>
                  <a:cubicBezTo>
                    <a:pt x="61" y="54"/>
                    <a:pt x="60" y="54"/>
                    <a:pt x="59" y="53"/>
                  </a:cubicBezTo>
                  <a:cubicBezTo>
                    <a:pt x="55" y="52"/>
                    <a:pt x="52" y="51"/>
                    <a:pt x="48" y="48"/>
                  </a:cubicBezTo>
                  <a:cubicBezTo>
                    <a:pt x="46" y="49"/>
                    <a:pt x="44" y="49"/>
                    <a:pt x="42" y="49"/>
                  </a:cubicBezTo>
                  <a:cubicBezTo>
                    <a:pt x="35" y="49"/>
                    <a:pt x="29" y="47"/>
                    <a:pt x="24" y="44"/>
                  </a:cubicBezTo>
                  <a:cubicBezTo>
                    <a:pt x="25" y="44"/>
                    <a:pt x="26" y="44"/>
                    <a:pt x="27" y="44"/>
                  </a:cubicBezTo>
                  <a:cubicBezTo>
                    <a:pt x="35" y="44"/>
                    <a:pt x="43" y="42"/>
                    <a:pt x="49" y="38"/>
                  </a:cubicBezTo>
                  <a:cubicBezTo>
                    <a:pt x="55" y="33"/>
                    <a:pt x="59" y="27"/>
                    <a:pt x="59" y="20"/>
                  </a:cubicBezTo>
                  <a:cubicBezTo>
                    <a:pt x="59" y="18"/>
                    <a:pt x="58" y="16"/>
                    <a:pt x="58" y="14"/>
                  </a:cubicBezTo>
                  <a:cubicBezTo>
                    <a:pt x="64" y="18"/>
                    <a:pt x="68" y="23"/>
                    <a:pt x="68" y="30"/>
                  </a:cubicBezTo>
                  <a:cubicBezTo>
                    <a:pt x="68" y="36"/>
                    <a:pt x="65" y="41"/>
                    <a:pt x="58" y="45"/>
                  </a:cubicBezTo>
                  <a:cubicBezTo>
                    <a:pt x="60" y="48"/>
                    <a:pt x="61" y="49"/>
                    <a:pt x="63" y="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8" name="Freeform 176"/>
            <p:cNvSpPr>
              <a:spLocks noEditPoints="1"/>
            </p:cNvSpPr>
            <p:nvPr/>
          </p:nvSpPr>
          <p:spPr bwMode="auto">
            <a:xfrm>
              <a:off x="8002858" y="8669858"/>
              <a:ext cx="377543" cy="300495"/>
            </a:xfrm>
            <a:custGeom>
              <a:avLst/>
              <a:gdLst>
                <a:gd name="T0" fmla="*/ 2147483646 w 68"/>
                <a:gd name="T1" fmla="*/ 2147483646 h 54"/>
                <a:gd name="T2" fmla="*/ 2147483646 w 68"/>
                <a:gd name="T3" fmla="*/ 2147483646 h 54"/>
                <a:gd name="T4" fmla="*/ 2147483646 w 68"/>
                <a:gd name="T5" fmla="*/ 2147483646 h 54"/>
                <a:gd name="T6" fmla="*/ 2147483646 w 68"/>
                <a:gd name="T7" fmla="*/ 2147483646 h 54"/>
                <a:gd name="T8" fmla="*/ 2147483646 w 68"/>
                <a:gd name="T9" fmla="*/ 2147483646 h 54"/>
                <a:gd name="T10" fmla="*/ 2147483646 w 68"/>
                <a:gd name="T11" fmla="*/ 2147483646 h 54"/>
                <a:gd name="T12" fmla="*/ 2147483646 w 68"/>
                <a:gd name="T13" fmla="*/ 2147483646 h 54"/>
                <a:gd name="T14" fmla="*/ 2147483646 w 68"/>
                <a:gd name="T15" fmla="*/ 2147483646 h 54"/>
                <a:gd name="T16" fmla="*/ 2147483646 w 68"/>
                <a:gd name="T17" fmla="*/ 2147483646 h 54"/>
                <a:gd name="T18" fmla="*/ 0 w 68"/>
                <a:gd name="T19" fmla="*/ 2147483646 h 54"/>
                <a:gd name="T20" fmla="*/ 2147483646 w 68"/>
                <a:gd name="T21" fmla="*/ 0 h 54"/>
                <a:gd name="T22" fmla="*/ 2147483646 w 68"/>
                <a:gd name="T23" fmla="*/ 2147483646 h 54"/>
                <a:gd name="T24" fmla="*/ 2147483646 w 68"/>
                <a:gd name="T25" fmla="*/ 2147483646 h 54"/>
                <a:gd name="T26" fmla="*/ 2147483646 w 68"/>
                <a:gd name="T27" fmla="*/ 2147483646 h 54"/>
                <a:gd name="T28" fmla="*/ 2147483646 w 68"/>
                <a:gd name="T29" fmla="*/ 2147483646 h 54"/>
                <a:gd name="T30" fmla="*/ 2147483646 w 68"/>
                <a:gd name="T31" fmla="*/ 2147483646 h 54"/>
                <a:gd name="T32" fmla="*/ 2147483646 w 68"/>
                <a:gd name="T33" fmla="*/ 2147483646 h 54"/>
                <a:gd name="T34" fmla="*/ 2147483646 w 68"/>
                <a:gd name="T35" fmla="*/ 2147483646 h 54"/>
                <a:gd name="T36" fmla="*/ 2147483646 w 68"/>
                <a:gd name="T37" fmla="*/ 2147483646 h 54"/>
                <a:gd name="T38" fmla="*/ 2147483646 w 68"/>
                <a:gd name="T39" fmla="*/ 2147483646 h 54"/>
                <a:gd name="T40" fmla="*/ 2147483646 w 68"/>
                <a:gd name="T41" fmla="*/ 2147483646 h 54"/>
                <a:gd name="T42" fmla="*/ 2147483646 w 68"/>
                <a:gd name="T43" fmla="*/ 2147483646 h 54"/>
                <a:gd name="T44" fmla="*/ 2147483646 w 68"/>
                <a:gd name="T45" fmla="*/ 2147483646 h 54"/>
                <a:gd name="T46" fmla="*/ 2147483646 w 68"/>
                <a:gd name="T47" fmla="*/ 2147483646 h 54"/>
                <a:gd name="T48" fmla="*/ 2147483646 w 68"/>
                <a:gd name="T49" fmla="*/ 2147483646 h 54"/>
                <a:gd name="T50" fmla="*/ 2147483646 w 68"/>
                <a:gd name="T51" fmla="*/ 2147483646 h 54"/>
                <a:gd name="T52" fmla="*/ 2147483646 w 68"/>
                <a:gd name="T53" fmla="*/ 2147483646 h 54"/>
                <a:gd name="T54" fmla="*/ 2147483646 w 68"/>
                <a:gd name="T55" fmla="*/ 2147483646 h 54"/>
                <a:gd name="T56" fmla="*/ 2147483646 w 68"/>
                <a:gd name="T57" fmla="*/ 2147483646 h 54"/>
                <a:gd name="T58" fmla="*/ 2147483646 w 68"/>
                <a:gd name="T59" fmla="*/ 2147483646 h 54"/>
                <a:gd name="T60" fmla="*/ 2147483646 w 68"/>
                <a:gd name="T61" fmla="*/ 2147483646 h 54"/>
                <a:gd name="T62" fmla="*/ 2147483646 w 68"/>
                <a:gd name="T63" fmla="*/ 2147483646 h 54"/>
                <a:gd name="T64" fmla="*/ 2147483646 w 68"/>
                <a:gd name="T65" fmla="*/ 2147483646 h 54"/>
                <a:gd name="T66" fmla="*/ 2147483646 w 68"/>
                <a:gd name="T67" fmla="*/ 2147483646 h 54"/>
                <a:gd name="T68" fmla="*/ 2147483646 w 68"/>
                <a:gd name="T69" fmla="*/ 2147483646 h 54"/>
                <a:gd name="T70" fmla="*/ 2147483646 w 68"/>
                <a:gd name="T71" fmla="*/ 2147483646 h 54"/>
                <a:gd name="T72" fmla="*/ 2147483646 w 68"/>
                <a:gd name="T73" fmla="*/ 2147483646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8" h="54">
                  <a:moveTo>
                    <a:pt x="53" y="20"/>
                  </a:moveTo>
                  <a:cubicBezTo>
                    <a:pt x="53" y="31"/>
                    <a:pt x="41" y="39"/>
                    <a:pt x="26" y="39"/>
                  </a:cubicBezTo>
                  <a:cubicBezTo>
                    <a:pt x="24" y="39"/>
                    <a:pt x="22" y="39"/>
                    <a:pt x="20" y="39"/>
                  </a:cubicBezTo>
                  <a:cubicBezTo>
                    <a:pt x="17" y="41"/>
                    <a:pt x="13" y="43"/>
                    <a:pt x="9" y="44"/>
                  </a:cubicBezTo>
                  <a:cubicBezTo>
                    <a:pt x="8" y="44"/>
                    <a:pt x="7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7" y="40"/>
                    <a:pt x="9" y="38"/>
                    <a:pt x="10" y="35"/>
                  </a:cubicBezTo>
                  <a:cubicBezTo>
                    <a:pt x="4" y="32"/>
                    <a:pt x="0" y="26"/>
                    <a:pt x="0" y="20"/>
                  </a:cubicBezTo>
                  <a:cubicBezTo>
                    <a:pt x="0" y="9"/>
                    <a:pt x="12" y="0"/>
                    <a:pt x="26" y="0"/>
                  </a:cubicBezTo>
                  <a:cubicBezTo>
                    <a:pt x="41" y="0"/>
                    <a:pt x="53" y="9"/>
                    <a:pt x="53" y="20"/>
                  </a:cubicBezTo>
                  <a:close/>
                  <a:moveTo>
                    <a:pt x="5" y="20"/>
                  </a:moveTo>
                  <a:cubicBezTo>
                    <a:pt x="5" y="24"/>
                    <a:pt x="7" y="28"/>
                    <a:pt x="12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6" y="35"/>
                    <a:pt x="17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38" y="34"/>
                    <a:pt x="48" y="28"/>
                    <a:pt x="48" y="20"/>
                  </a:cubicBezTo>
                  <a:cubicBezTo>
                    <a:pt x="48" y="12"/>
                    <a:pt x="38" y="5"/>
                    <a:pt x="26" y="5"/>
                  </a:cubicBezTo>
                  <a:cubicBezTo>
                    <a:pt x="15" y="5"/>
                    <a:pt x="5" y="12"/>
                    <a:pt x="5" y="20"/>
                  </a:cubicBezTo>
                  <a:close/>
                  <a:moveTo>
                    <a:pt x="62" y="51"/>
                  </a:moveTo>
                  <a:cubicBezTo>
                    <a:pt x="63" y="52"/>
                    <a:pt x="63" y="52"/>
                    <a:pt x="63" y="53"/>
                  </a:cubicBezTo>
                  <a:cubicBezTo>
                    <a:pt x="63" y="53"/>
                    <a:pt x="62" y="54"/>
                    <a:pt x="62" y="54"/>
                  </a:cubicBezTo>
                  <a:cubicBezTo>
                    <a:pt x="60" y="54"/>
                    <a:pt x="59" y="54"/>
                    <a:pt x="58" y="53"/>
                  </a:cubicBezTo>
                  <a:cubicBezTo>
                    <a:pt x="54" y="52"/>
                    <a:pt x="51" y="51"/>
                    <a:pt x="48" y="48"/>
                  </a:cubicBezTo>
                  <a:cubicBezTo>
                    <a:pt x="46" y="49"/>
                    <a:pt x="43" y="49"/>
                    <a:pt x="41" y="49"/>
                  </a:cubicBezTo>
                  <a:cubicBezTo>
                    <a:pt x="34" y="49"/>
                    <a:pt x="28" y="47"/>
                    <a:pt x="23" y="44"/>
                  </a:cubicBezTo>
                  <a:cubicBezTo>
                    <a:pt x="24" y="44"/>
                    <a:pt x="25" y="44"/>
                    <a:pt x="26" y="44"/>
                  </a:cubicBezTo>
                  <a:cubicBezTo>
                    <a:pt x="35" y="44"/>
                    <a:pt x="42" y="42"/>
                    <a:pt x="48" y="38"/>
                  </a:cubicBezTo>
                  <a:cubicBezTo>
                    <a:pt x="55" y="33"/>
                    <a:pt x="58" y="27"/>
                    <a:pt x="58" y="20"/>
                  </a:cubicBezTo>
                  <a:cubicBezTo>
                    <a:pt x="58" y="18"/>
                    <a:pt x="58" y="16"/>
                    <a:pt x="57" y="14"/>
                  </a:cubicBezTo>
                  <a:cubicBezTo>
                    <a:pt x="64" y="18"/>
                    <a:pt x="68" y="23"/>
                    <a:pt x="68" y="30"/>
                  </a:cubicBezTo>
                  <a:cubicBezTo>
                    <a:pt x="68" y="36"/>
                    <a:pt x="64" y="41"/>
                    <a:pt x="58" y="45"/>
                  </a:cubicBezTo>
                  <a:cubicBezTo>
                    <a:pt x="59" y="48"/>
                    <a:pt x="61" y="49"/>
                    <a:pt x="62" y="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9" name="Freeform 177"/>
            <p:cNvSpPr>
              <a:spLocks noEditPoints="1"/>
            </p:cNvSpPr>
            <p:nvPr/>
          </p:nvSpPr>
          <p:spPr bwMode="auto">
            <a:xfrm>
              <a:off x="8686033" y="8646744"/>
              <a:ext cx="323609" cy="323609"/>
            </a:xfrm>
            <a:custGeom>
              <a:avLst/>
              <a:gdLst>
                <a:gd name="T0" fmla="*/ 2147483646 w 58"/>
                <a:gd name="T1" fmla="*/ 2147483646 h 58"/>
                <a:gd name="T2" fmla="*/ 0 w 58"/>
                <a:gd name="T3" fmla="*/ 2147483646 h 58"/>
                <a:gd name="T4" fmla="*/ 2147483646 w 58"/>
                <a:gd name="T5" fmla="*/ 0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  <a:moveTo>
                    <a:pt x="5" y="29"/>
                  </a:moveTo>
                  <a:cubicBezTo>
                    <a:pt x="5" y="42"/>
                    <a:pt x="16" y="53"/>
                    <a:pt x="29" y="53"/>
                  </a:cubicBezTo>
                  <a:cubicBezTo>
                    <a:pt x="42" y="53"/>
                    <a:pt x="53" y="42"/>
                    <a:pt x="53" y="29"/>
                  </a:cubicBezTo>
                  <a:cubicBezTo>
                    <a:pt x="53" y="15"/>
                    <a:pt x="42" y="4"/>
                    <a:pt x="29" y="4"/>
                  </a:cubicBezTo>
                  <a:cubicBezTo>
                    <a:pt x="16" y="4"/>
                    <a:pt x="5" y="15"/>
                    <a:pt x="5" y="29"/>
                  </a:cubicBezTo>
                  <a:close/>
                  <a:moveTo>
                    <a:pt x="43" y="40"/>
                  </a:moveTo>
                  <a:cubicBezTo>
                    <a:pt x="43" y="45"/>
                    <a:pt x="35" y="47"/>
                    <a:pt x="30" y="47"/>
                  </a:cubicBezTo>
                  <a:cubicBezTo>
                    <a:pt x="19" y="47"/>
                    <a:pt x="11" y="39"/>
                    <a:pt x="11" y="29"/>
                  </a:cubicBezTo>
                  <a:cubicBezTo>
                    <a:pt x="11" y="18"/>
                    <a:pt x="19" y="10"/>
                    <a:pt x="29" y="10"/>
                  </a:cubicBezTo>
                  <a:cubicBezTo>
                    <a:pt x="33" y="10"/>
                    <a:pt x="43" y="12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3"/>
                    <a:pt x="42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7" y="22"/>
                    <a:pt x="37" y="22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7"/>
                    <a:pt x="33" y="16"/>
                    <a:pt x="30" y="16"/>
                  </a:cubicBezTo>
                  <a:cubicBezTo>
                    <a:pt x="22" y="16"/>
                    <a:pt x="17" y="21"/>
                    <a:pt x="17" y="28"/>
                  </a:cubicBezTo>
                  <a:cubicBezTo>
                    <a:pt x="17" y="36"/>
                    <a:pt x="23" y="42"/>
                    <a:pt x="30" y="42"/>
                  </a:cubicBezTo>
                  <a:cubicBezTo>
                    <a:pt x="33" y="42"/>
                    <a:pt x="38" y="41"/>
                    <a:pt x="38" y="38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lnTo>
                    <a:pt x="43" y="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0" name="Freeform 178"/>
            <p:cNvSpPr>
              <a:spLocks/>
            </p:cNvSpPr>
            <p:nvPr/>
          </p:nvSpPr>
          <p:spPr bwMode="auto">
            <a:xfrm>
              <a:off x="9487352" y="8646744"/>
              <a:ext cx="372407" cy="333883"/>
            </a:xfrm>
            <a:custGeom>
              <a:avLst/>
              <a:gdLst>
                <a:gd name="T0" fmla="*/ 2147483646 w 145"/>
                <a:gd name="T1" fmla="*/ 0 h 130"/>
                <a:gd name="T2" fmla="*/ 2147483646 w 145"/>
                <a:gd name="T3" fmla="*/ 2147483646 h 130"/>
                <a:gd name="T4" fmla="*/ 2147483646 w 145"/>
                <a:gd name="T5" fmla="*/ 2147483646 h 130"/>
                <a:gd name="T6" fmla="*/ 0 w 145"/>
                <a:gd name="T7" fmla="*/ 2147483646 h 130"/>
                <a:gd name="T8" fmla="*/ 2147483646 w 145"/>
                <a:gd name="T9" fmla="*/ 2147483646 h 130"/>
                <a:gd name="T10" fmla="*/ 2147483646 w 145"/>
                <a:gd name="T11" fmla="*/ 2147483646 h 130"/>
                <a:gd name="T12" fmla="*/ 2147483646 w 145"/>
                <a:gd name="T13" fmla="*/ 2147483646 h 130"/>
                <a:gd name="T14" fmla="*/ 2147483646 w 145"/>
                <a:gd name="T15" fmla="*/ 2147483646 h 130"/>
                <a:gd name="T16" fmla="*/ 2147483646 w 145"/>
                <a:gd name="T17" fmla="*/ 2147483646 h 130"/>
                <a:gd name="T18" fmla="*/ 2147483646 w 145"/>
                <a:gd name="T19" fmla="*/ 2147483646 h 130"/>
                <a:gd name="T20" fmla="*/ 2147483646 w 145"/>
                <a:gd name="T21" fmla="*/ 2147483646 h 130"/>
                <a:gd name="T22" fmla="*/ 2147483646 w 145"/>
                <a:gd name="T23" fmla="*/ 2147483646 h 130"/>
                <a:gd name="T24" fmla="*/ 2147483646 w 145"/>
                <a:gd name="T25" fmla="*/ 2147483646 h 130"/>
                <a:gd name="T26" fmla="*/ 2147483646 w 145"/>
                <a:gd name="T27" fmla="*/ 2147483646 h 130"/>
                <a:gd name="T28" fmla="*/ 2147483646 w 145"/>
                <a:gd name="T29" fmla="*/ 2147483646 h 130"/>
                <a:gd name="T30" fmla="*/ 2147483646 w 145"/>
                <a:gd name="T31" fmla="*/ 0 h 130"/>
                <a:gd name="T32" fmla="*/ 2147483646 w 145"/>
                <a:gd name="T33" fmla="*/ 0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5" h="130">
                  <a:moveTo>
                    <a:pt x="145" y="0"/>
                  </a:moveTo>
                  <a:lnTo>
                    <a:pt x="123" y="109"/>
                  </a:lnTo>
                  <a:lnTo>
                    <a:pt x="58" y="130"/>
                  </a:lnTo>
                  <a:lnTo>
                    <a:pt x="0" y="109"/>
                  </a:lnTo>
                  <a:lnTo>
                    <a:pt x="6" y="80"/>
                  </a:lnTo>
                  <a:lnTo>
                    <a:pt x="30" y="80"/>
                  </a:lnTo>
                  <a:lnTo>
                    <a:pt x="28" y="91"/>
                  </a:lnTo>
                  <a:lnTo>
                    <a:pt x="62" y="104"/>
                  </a:lnTo>
                  <a:lnTo>
                    <a:pt x="104" y="91"/>
                  </a:lnTo>
                  <a:lnTo>
                    <a:pt x="108" y="63"/>
                  </a:lnTo>
                  <a:lnTo>
                    <a:pt x="8" y="63"/>
                  </a:lnTo>
                  <a:lnTo>
                    <a:pt x="13" y="39"/>
                  </a:lnTo>
                  <a:lnTo>
                    <a:pt x="112" y="39"/>
                  </a:lnTo>
                  <a:lnTo>
                    <a:pt x="117" y="24"/>
                  </a:lnTo>
                  <a:lnTo>
                    <a:pt x="17" y="24"/>
                  </a:lnTo>
                  <a:lnTo>
                    <a:pt x="21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1" name="Freeform 179"/>
            <p:cNvSpPr>
              <a:spLocks noEditPoints="1"/>
            </p:cNvSpPr>
            <p:nvPr/>
          </p:nvSpPr>
          <p:spPr bwMode="auto">
            <a:xfrm>
              <a:off x="10286101" y="8621061"/>
              <a:ext cx="300495" cy="377543"/>
            </a:xfrm>
            <a:custGeom>
              <a:avLst/>
              <a:gdLst>
                <a:gd name="T0" fmla="*/ 2147483646 w 54"/>
                <a:gd name="T1" fmla="*/ 2147483646 h 68"/>
                <a:gd name="T2" fmla="*/ 2147483646 w 54"/>
                <a:gd name="T3" fmla="*/ 2147483646 h 68"/>
                <a:gd name="T4" fmla="*/ 2147483646 w 54"/>
                <a:gd name="T5" fmla="*/ 2147483646 h 68"/>
                <a:gd name="T6" fmla="*/ 2147483646 w 54"/>
                <a:gd name="T7" fmla="*/ 2147483646 h 68"/>
                <a:gd name="T8" fmla="*/ 2147483646 w 54"/>
                <a:gd name="T9" fmla="*/ 2147483646 h 68"/>
                <a:gd name="T10" fmla="*/ 2147483646 w 54"/>
                <a:gd name="T11" fmla="*/ 2147483646 h 68"/>
                <a:gd name="T12" fmla="*/ 2147483646 w 54"/>
                <a:gd name="T13" fmla="*/ 2147483646 h 68"/>
                <a:gd name="T14" fmla="*/ 0 w 54"/>
                <a:gd name="T15" fmla="*/ 2147483646 h 68"/>
                <a:gd name="T16" fmla="*/ 0 w 54"/>
                <a:gd name="T17" fmla="*/ 2147483646 h 68"/>
                <a:gd name="T18" fmla="*/ 2147483646 w 54"/>
                <a:gd name="T19" fmla="*/ 0 h 68"/>
                <a:gd name="T20" fmla="*/ 2147483646 w 54"/>
                <a:gd name="T21" fmla="*/ 2147483646 h 68"/>
                <a:gd name="T22" fmla="*/ 2147483646 w 54"/>
                <a:gd name="T23" fmla="*/ 2147483646 h 68"/>
                <a:gd name="T24" fmla="*/ 2147483646 w 54"/>
                <a:gd name="T25" fmla="*/ 2147483646 h 68"/>
                <a:gd name="T26" fmla="*/ 2147483646 w 54"/>
                <a:gd name="T27" fmla="*/ 2147483646 h 68"/>
                <a:gd name="T28" fmla="*/ 2147483646 w 54"/>
                <a:gd name="T29" fmla="*/ 2147483646 h 68"/>
                <a:gd name="T30" fmla="*/ 2147483646 w 54"/>
                <a:gd name="T31" fmla="*/ 0 h 68"/>
                <a:gd name="T32" fmla="*/ 2147483646 w 54"/>
                <a:gd name="T33" fmla="*/ 2147483646 h 68"/>
                <a:gd name="T34" fmla="*/ 2147483646 w 54"/>
                <a:gd name="T35" fmla="*/ 2147483646 h 68"/>
                <a:gd name="T36" fmla="*/ 2147483646 w 54"/>
                <a:gd name="T37" fmla="*/ 2147483646 h 68"/>
                <a:gd name="T38" fmla="*/ 2147483646 w 54"/>
                <a:gd name="T39" fmla="*/ 2147483646 h 68"/>
                <a:gd name="T40" fmla="*/ 2147483646 w 54"/>
                <a:gd name="T41" fmla="*/ 2147483646 h 68"/>
                <a:gd name="T42" fmla="*/ 2147483646 w 54"/>
                <a:gd name="T43" fmla="*/ 0 h 68"/>
                <a:gd name="T44" fmla="*/ 2147483646 w 54"/>
                <a:gd name="T45" fmla="*/ 2147483646 h 68"/>
                <a:gd name="T46" fmla="*/ 2147483646 w 54"/>
                <a:gd name="T47" fmla="*/ 2147483646 h 68"/>
                <a:gd name="T48" fmla="*/ 2147483646 w 54"/>
                <a:gd name="T49" fmla="*/ 2147483646 h 68"/>
                <a:gd name="T50" fmla="*/ 2147483646 w 54"/>
                <a:gd name="T51" fmla="*/ 2147483646 h 68"/>
                <a:gd name="T52" fmla="*/ 2147483646 w 54"/>
                <a:gd name="T53" fmla="*/ 2147483646 h 68"/>
                <a:gd name="T54" fmla="*/ 2147483646 w 54"/>
                <a:gd name="T55" fmla="*/ 2147483646 h 68"/>
                <a:gd name="T56" fmla="*/ 2147483646 w 54"/>
                <a:gd name="T57" fmla="*/ 2147483646 h 68"/>
                <a:gd name="T58" fmla="*/ 2147483646 w 54"/>
                <a:gd name="T59" fmla="*/ 2147483646 h 68"/>
                <a:gd name="T60" fmla="*/ 2147483646 w 54"/>
                <a:gd name="T61" fmla="*/ 2147483646 h 68"/>
                <a:gd name="T62" fmla="*/ 2147483646 w 54"/>
                <a:gd name="T63" fmla="*/ 2147483646 h 68"/>
                <a:gd name="T64" fmla="*/ 2147483646 w 54"/>
                <a:gd name="T65" fmla="*/ 0 h 68"/>
                <a:gd name="T66" fmla="*/ 2147483646 w 54"/>
                <a:gd name="T67" fmla="*/ 0 h 68"/>
                <a:gd name="T68" fmla="*/ 2147483646 w 54"/>
                <a:gd name="T69" fmla="*/ 2147483646 h 68"/>
                <a:gd name="T70" fmla="*/ 2147483646 w 54"/>
                <a:gd name="T71" fmla="*/ 2147483646 h 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" h="68">
                  <a:moveTo>
                    <a:pt x="25" y="26"/>
                  </a:moveTo>
                  <a:cubicBezTo>
                    <a:pt x="25" y="29"/>
                    <a:pt x="23" y="32"/>
                    <a:pt x="20" y="3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6"/>
                    <a:pt x="18" y="68"/>
                    <a:pt x="15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7" y="68"/>
                    <a:pt x="5" y="66"/>
                    <a:pt x="5" y="6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2" y="32"/>
                    <a:pt x="0" y="29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6" y="20"/>
                    <a:pt x="8" y="20"/>
                  </a:cubicBezTo>
                  <a:cubicBezTo>
                    <a:pt x="9" y="20"/>
                    <a:pt x="10" y="19"/>
                    <a:pt x="10" y="18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6" y="20"/>
                    <a:pt x="17" y="20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4" y="0"/>
                    <a:pt x="25" y="1"/>
                    <a:pt x="25" y="2"/>
                  </a:cubicBezTo>
                  <a:lnTo>
                    <a:pt x="25" y="26"/>
                  </a:lnTo>
                  <a:close/>
                  <a:moveTo>
                    <a:pt x="54" y="63"/>
                  </a:moveTo>
                  <a:cubicBezTo>
                    <a:pt x="54" y="66"/>
                    <a:pt x="52" y="68"/>
                    <a:pt x="49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2" y="68"/>
                    <a:pt x="39" y="66"/>
                    <a:pt x="39" y="6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5"/>
                    <a:pt x="35" y="0"/>
                    <a:pt x="4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0"/>
                    <a:pt x="54" y="1"/>
                    <a:pt x="54" y="2"/>
                  </a:cubicBezTo>
                  <a:lnTo>
                    <a:pt x="54" y="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2" name="Freeform 180"/>
            <p:cNvSpPr>
              <a:spLocks noEditPoints="1"/>
            </p:cNvSpPr>
            <p:nvPr/>
          </p:nvSpPr>
          <p:spPr bwMode="auto">
            <a:xfrm>
              <a:off x="11084852" y="8646744"/>
              <a:ext cx="323609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56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6" y="2"/>
                    <a:pt x="2" y="6"/>
                    <a:pt x="2" y="10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52" y="55"/>
                    <a:pt x="56" y="52"/>
                    <a:pt x="56" y="47"/>
                  </a:cubicBezTo>
                  <a:lnTo>
                    <a:pt x="56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3" name="Freeform 181"/>
            <p:cNvSpPr>
              <a:spLocks/>
            </p:cNvSpPr>
            <p:nvPr/>
          </p:nvSpPr>
          <p:spPr bwMode="auto">
            <a:xfrm>
              <a:off x="11891307" y="8621061"/>
              <a:ext cx="200330" cy="377543"/>
            </a:xfrm>
            <a:custGeom>
              <a:avLst/>
              <a:gdLst>
                <a:gd name="T0" fmla="*/ 2147483646 w 36"/>
                <a:gd name="T1" fmla="*/ 2147483646 h 68"/>
                <a:gd name="T2" fmla="*/ 2147483646 w 36"/>
                <a:gd name="T3" fmla="*/ 2147483646 h 68"/>
                <a:gd name="T4" fmla="*/ 2147483646 w 36"/>
                <a:gd name="T5" fmla="*/ 2147483646 h 68"/>
                <a:gd name="T6" fmla="*/ 2147483646 w 36"/>
                <a:gd name="T7" fmla="*/ 2147483646 h 68"/>
                <a:gd name="T8" fmla="*/ 2147483646 w 36"/>
                <a:gd name="T9" fmla="*/ 2147483646 h 68"/>
                <a:gd name="T10" fmla="*/ 2147483646 w 36"/>
                <a:gd name="T11" fmla="*/ 2147483646 h 68"/>
                <a:gd name="T12" fmla="*/ 2147483646 w 36"/>
                <a:gd name="T13" fmla="*/ 2147483646 h 68"/>
                <a:gd name="T14" fmla="*/ 2147483646 w 36"/>
                <a:gd name="T15" fmla="*/ 2147483646 h 68"/>
                <a:gd name="T16" fmla="*/ 2147483646 w 36"/>
                <a:gd name="T17" fmla="*/ 2147483646 h 68"/>
                <a:gd name="T18" fmla="*/ 2147483646 w 36"/>
                <a:gd name="T19" fmla="*/ 2147483646 h 68"/>
                <a:gd name="T20" fmla="*/ 2147483646 w 36"/>
                <a:gd name="T21" fmla="*/ 2147483646 h 68"/>
                <a:gd name="T22" fmla="*/ 2147483646 w 36"/>
                <a:gd name="T23" fmla="*/ 2147483646 h 68"/>
                <a:gd name="T24" fmla="*/ 2147483646 w 36"/>
                <a:gd name="T25" fmla="*/ 2147483646 h 68"/>
                <a:gd name="T26" fmla="*/ 2147483646 w 36"/>
                <a:gd name="T27" fmla="*/ 2147483646 h 68"/>
                <a:gd name="T28" fmla="*/ 2147483646 w 36"/>
                <a:gd name="T29" fmla="*/ 2147483646 h 68"/>
                <a:gd name="T30" fmla="*/ 2147483646 w 36"/>
                <a:gd name="T31" fmla="*/ 2147483646 h 68"/>
                <a:gd name="T32" fmla="*/ 2147483646 w 36"/>
                <a:gd name="T33" fmla="*/ 2147483646 h 68"/>
                <a:gd name="T34" fmla="*/ 2147483646 w 36"/>
                <a:gd name="T35" fmla="*/ 0 h 68"/>
                <a:gd name="T36" fmla="*/ 2147483646 w 36"/>
                <a:gd name="T37" fmla="*/ 0 h 68"/>
                <a:gd name="T38" fmla="*/ 2147483646 w 36"/>
                <a:gd name="T39" fmla="*/ 2147483646 h 68"/>
                <a:gd name="T40" fmla="*/ 2147483646 w 36"/>
                <a:gd name="T41" fmla="*/ 2147483646 h 68"/>
                <a:gd name="T42" fmla="*/ 2147483646 w 36"/>
                <a:gd name="T43" fmla="*/ 2147483646 h 68"/>
                <a:gd name="T44" fmla="*/ 2147483646 w 36"/>
                <a:gd name="T45" fmla="*/ 2147483646 h 68"/>
                <a:gd name="T46" fmla="*/ 2147483646 w 36"/>
                <a:gd name="T47" fmla="*/ 2147483646 h 68"/>
                <a:gd name="T48" fmla="*/ 2147483646 w 36"/>
                <a:gd name="T49" fmla="*/ 2147483646 h 68"/>
                <a:gd name="T50" fmla="*/ 2147483646 w 36"/>
                <a:gd name="T51" fmla="*/ 2147483646 h 68"/>
                <a:gd name="T52" fmla="*/ 2147483646 w 36"/>
                <a:gd name="T53" fmla="*/ 2147483646 h 68"/>
                <a:gd name="T54" fmla="*/ 2147483646 w 36"/>
                <a:gd name="T55" fmla="*/ 2147483646 h 68"/>
                <a:gd name="T56" fmla="*/ 2147483646 w 36"/>
                <a:gd name="T57" fmla="*/ 2147483646 h 68"/>
                <a:gd name="T58" fmla="*/ 2147483646 w 36"/>
                <a:gd name="T59" fmla="*/ 2147483646 h 68"/>
                <a:gd name="T60" fmla="*/ 2147483646 w 36"/>
                <a:gd name="T61" fmla="*/ 2147483646 h 6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6" h="68">
                  <a:moveTo>
                    <a:pt x="22" y="60"/>
                  </a:move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2" y="68"/>
                    <a:pt x="21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7"/>
                    <a:pt x="15" y="67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6" y="59"/>
                    <a:pt x="1" y="53"/>
                    <a:pt x="1" y="53"/>
                  </a:cubicBezTo>
                  <a:cubicBezTo>
                    <a:pt x="0" y="53"/>
                    <a:pt x="0" y="52"/>
                    <a:pt x="1" y="52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6"/>
                    <a:pt x="12" y="51"/>
                    <a:pt x="19" y="51"/>
                  </a:cubicBezTo>
                  <a:cubicBezTo>
                    <a:pt x="22" y="51"/>
                    <a:pt x="26" y="49"/>
                    <a:pt x="26" y="45"/>
                  </a:cubicBezTo>
                  <a:cubicBezTo>
                    <a:pt x="26" y="41"/>
                    <a:pt x="22" y="40"/>
                    <a:pt x="17" y="38"/>
                  </a:cubicBezTo>
                  <a:cubicBezTo>
                    <a:pt x="10" y="35"/>
                    <a:pt x="1" y="32"/>
                    <a:pt x="1" y="22"/>
                  </a:cubicBezTo>
                  <a:cubicBezTo>
                    <a:pt x="1" y="15"/>
                    <a:pt x="7" y="9"/>
                    <a:pt x="15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30" y="8"/>
                    <a:pt x="34" y="13"/>
                    <a:pt x="34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5" y="16"/>
                    <a:pt x="19" y="16"/>
                  </a:cubicBezTo>
                  <a:cubicBezTo>
                    <a:pt x="14" y="16"/>
                    <a:pt x="11" y="18"/>
                    <a:pt x="11" y="22"/>
                  </a:cubicBezTo>
                  <a:cubicBezTo>
                    <a:pt x="11" y="26"/>
                    <a:pt x="16" y="28"/>
                    <a:pt x="21" y="30"/>
                  </a:cubicBezTo>
                  <a:cubicBezTo>
                    <a:pt x="28" y="32"/>
                    <a:pt x="36" y="36"/>
                    <a:pt x="36" y="45"/>
                  </a:cubicBezTo>
                  <a:cubicBezTo>
                    <a:pt x="36" y="52"/>
                    <a:pt x="30" y="59"/>
                    <a:pt x="22" y="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4" name="Freeform 182"/>
            <p:cNvSpPr>
              <a:spLocks noEditPoints="1"/>
            </p:cNvSpPr>
            <p:nvPr/>
          </p:nvSpPr>
          <p:spPr bwMode="auto">
            <a:xfrm>
              <a:off x="12695193" y="8641608"/>
              <a:ext cx="351862" cy="328746"/>
            </a:xfrm>
            <a:custGeom>
              <a:avLst/>
              <a:gdLst>
                <a:gd name="T0" fmla="*/ 2147483646 w 137"/>
                <a:gd name="T1" fmla="*/ 2147483646 h 128"/>
                <a:gd name="T2" fmla="*/ 2147483646 w 137"/>
                <a:gd name="T3" fmla="*/ 2147483646 h 128"/>
                <a:gd name="T4" fmla="*/ 0 w 137"/>
                <a:gd name="T5" fmla="*/ 2147483646 h 128"/>
                <a:gd name="T6" fmla="*/ 2147483646 w 137"/>
                <a:gd name="T7" fmla="*/ 0 h 128"/>
                <a:gd name="T8" fmla="*/ 2147483646 w 137"/>
                <a:gd name="T9" fmla="*/ 2147483646 h 128"/>
                <a:gd name="T10" fmla="*/ 2147483646 w 137"/>
                <a:gd name="T11" fmla="*/ 2147483646 h 128"/>
                <a:gd name="T12" fmla="*/ 2147483646 w 137"/>
                <a:gd name="T13" fmla="*/ 2147483646 h 128"/>
                <a:gd name="T14" fmla="*/ 0 w 137"/>
                <a:gd name="T15" fmla="*/ 2147483646 h 128"/>
                <a:gd name="T16" fmla="*/ 2147483646 w 137"/>
                <a:gd name="T17" fmla="*/ 2147483646 h 128"/>
                <a:gd name="T18" fmla="*/ 2147483646 w 137"/>
                <a:gd name="T19" fmla="*/ 2147483646 h 128"/>
                <a:gd name="T20" fmla="*/ 2147483646 w 137"/>
                <a:gd name="T21" fmla="*/ 2147483646 h 128"/>
                <a:gd name="T22" fmla="*/ 2147483646 w 137"/>
                <a:gd name="T23" fmla="*/ 2147483646 h 128"/>
                <a:gd name="T24" fmla="*/ 2147483646 w 137"/>
                <a:gd name="T25" fmla="*/ 2147483646 h 128"/>
                <a:gd name="T26" fmla="*/ 2147483646 w 137"/>
                <a:gd name="T27" fmla="*/ 2147483646 h 128"/>
                <a:gd name="T28" fmla="*/ 2147483646 w 137"/>
                <a:gd name="T29" fmla="*/ 2147483646 h 128"/>
                <a:gd name="T30" fmla="*/ 2147483646 w 137"/>
                <a:gd name="T31" fmla="*/ 2147483646 h 128"/>
                <a:gd name="T32" fmla="*/ 2147483646 w 137"/>
                <a:gd name="T33" fmla="*/ 2147483646 h 128"/>
                <a:gd name="T34" fmla="*/ 2147483646 w 137"/>
                <a:gd name="T35" fmla="*/ 2147483646 h 128"/>
                <a:gd name="T36" fmla="*/ 2147483646 w 137"/>
                <a:gd name="T37" fmla="*/ 2147483646 h 128"/>
                <a:gd name="T38" fmla="*/ 2147483646 w 137"/>
                <a:gd name="T39" fmla="*/ 2147483646 h 128"/>
                <a:gd name="T40" fmla="*/ 2147483646 w 137"/>
                <a:gd name="T41" fmla="*/ 2147483646 h 128"/>
                <a:gd name="T42" fmla="*/ 2147483646 w 137"/>
                <a:gd name="T43" fmla="*/ 2147483646 h 128"/>
                <a:gd name="T44" fmla="*/ 2147483646 w 137"/>
                <a:gd name="T45" fmla="*/ 2147483646 h 128"/>
                <a:gd name="T46" fmla="*/ 2147483646 w 137"/>
                <a:gd name="T47" fmla="*/ 2147483646 h 128"/>
                <a:gd name="T48" fmla="*/ 2147483646 w 137"/>
                <a:gd name="T49" fmla="*/ 2147483646 h 128"/>
                <a:gd name="T50" fmla="*/ 2147483646 w 137"/>
                <a:gd name="T51" fmla="*/ 2147483646 h 128"/>
                <a:gd name="T52" fmla="*/ 2147483646 w 137"/>
                <a:gd name="T53" fmla="*/ 2147483646 h 128"/>
                <a:gd name="T54" fmla="*/ 2147483646 w 137"/>
                <a:gd name="T55" fmla="*/ 2147483646 h 128"/>
                <a:gd name="T56" fmla="*/ 2147483646 w 137"/>
                <a:gd name="T57" fmla="*/ 2147483646 h 128"/>
                <a:gd name="T58" fmla="*/ 2147483646 w 137"/>
                <a:gd name="T59" fmla="*/ 2147483646 h 128"/>
                <a:gd name="T60" fmla="*/ 2147483646 w 137"/>
                <a:gd name="T61" fmla="*/ 0 h 128"/>
                <a:gd name="T62" fmla="*/ 2147483646 w 137"/>
                <a:gd name="T63" fmla="*/ 2147483646 h 128"/>
                <a:gd name="T64" fmla="*/ 2147483646 w 137"/>
                <a:gd name="T65" fmla="*/ 2147483646 h 128"/>
                <a:gd name="T66" fmla="*/ 2147483646 w 137"/>
                <a:gd name="T67" fmla="*/ 2147483646 h 128"/>
                <a:gd name="T68" fmla="*/ 2147483646 w 137"/>
                <a:gd name="T69" fmla="*/ 2147483646 h 128"/>
                <a:gd name="T70" fmla="*/ 2147483646 w 137"/>
                <a:gd name="T71" fmla="*/ 2147483646 h 128"/>
                <a:gd name="T72" fmla="*/ 2147483646 w 137"/>
                <a:gd name="T73" fmla="*/ 2147483646 h 1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7" h="128">
                  <a:moveTo>
                    <a:pt x="70" y="24"/>
                  </a:moveTo>
                  <a:lnTo>
                    <a:pt x="29" y="50"/>
                  </a:lnTo>
                  <a:lnTo>
                    <a:pt x="0" y="26"/>
                  </a:lnTo>
                  <a:lnTo>
                    <a:pt x="42" y="0"/>
                  </a:lnTo>
                  <a:lnTo>
                    <a:pt x="70" y="24"/>
                  </a:lnTo>
                  <a:close/>
                  <a:moveTo>
                    <a:pt x="70" y="74"/>
                  </a:moveTo>
                  <a:lnTo>
                    <a:pt x="42" y="98"/>
                  </a:lnTo>
                  <a:lnTo>
                    <a:pt x="0" y="72"/>
                  </a:lnTo>
                  <a:lnTo>
                    <a:pt x="29" y="50"/>
                  </a:lnTo>
                  <a:lnTo>
                    <a:pt x="70" y="74"/>
                  </a:lnTo>
                  <a:close/>
                  <a:moveTo>
                    <a:pt x="109" y="104"/>
                  </a:moveTo>
                  <a:lnTo>
                    <a:pt x="70" y="128"/>
                  </a:lnTo>
                  <a:lnTo>
                    <a:pt x="29" y="104"/>
                  </a:lnTo>
                  <a:lnTo>
                    <a:pt x="29" y="95"/>
                  </a:lnTo>
                  <a:lnTo>
                    <a:pt x="42" y="102"/>
                  </a:lnTo>
                  <a:lnTo>
                    <a:pt x="70" y="78"/>
                  </a:lnTo>
                  <a:lnTo>
                    <a:pt x="98" y="102"/>
                  </a:lnTo>
                  <a:lnTo>
                    <a:pt x="109" y="95"/>
                  </a:lnTo>
                  <a:lnTo>
                    <a:pt x="109" y="104"/>
                  </a:lnTo>
                  <a:close/>
                  <a:moveTo>
                    <a:pt x="137" y="26"/>
                  </a:moveTo>
                  <a:lnTo>
                    <a:pt x="111" y="50"/>
                  </a:lnTo>
                  <a:lnTo>
                    <a:pt x="70" y="24"/>
                  </a:lnTo>
                  <a:lnTo>
                    <a:pt x="98" y="0"/>
                  </a:lnTo>
                  <a:lnTo>
                    <a:pt x="137" y="26"/>
                  </a:lnTo>
                  <a:close/>
                  <a:moveTo>
                    <a:pt x="137" y="72"/>
                  </a:moveTo>
                  <a:lnTo>
                    <a:pt x="98" y="98"/>
                  </a:lnTo>
                  <a:lnTo>
                    <a:pt x="70" y="74"/>
                  </a:lnTo>
                  <a:lnTo>
                    <a:pt x="111" y="50"/>
                  </a:lnTo>
                  <a:lnTo>
                    <a:pt x="137" y="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5" name="Freeform 183"/>
            <p:cNvSpPr>
              <a:spLocks noEditPoints="1"/>
            </p:cNvSpPr>
            <p:nvPr/>
          </p:nvSpPr>
          <p:spPr bwMode="auto">
            <a:xfrm>
              <a:off x="13486238" y="8754614"/>
              <a:ext cx="292789" cy="82187"/>
            </a:xfrm>
            <a:custGeom>
              <a:avLst/>
              <a:gdLst>
                <a:gd name="T0" fmla="*/ 2147483646 w 53"/>
                <a:gd name="T1" fmla="*/ 2147483646 h 15"/>
                <a:gd name="T2" fmla="*/ 2147483646 w 53"/>
                <a:gd name="T3" fmla="*/ 2147483646 h 15"/>
                <a:gd name="T4" fmla="*/ 2147483646 w 53"/>
                <a:gd name="T5" fmla="*/ 2147483646 h 15"/>
                <a:gd name="T6" fmla="*/ 0 w 53"/>
                <a:gd name="T7" fmla="*/ 2147483646 h 15"/>
                <a:gd name="T8" fmla="*/ 0 w 53"/>
                <a:gd name="T9" fmla="*/ 2147483646 h 15"/>
                <a:gd name="T10" fmla="*/ 2147483646 w 53"/>
                <a:gd name="T11" fmla="*/ 0 h 15"/>
                <a:gd name="T12" fmla="*/ 2147483646 w 53"/>
                <a:gd name="T13" fmla="*/ 0 h 15"/>
                <a:gd name="T14" fmla="*/ 2147483646 w 53"/>
                <a:gd name="T15" fmla="*/ 2147483646 h 15"/>
                <a:gd name="T16" fmla="*/ 2147483646 w 53"/>
                <a:gd name="T17" fmla="*/ 2147483646 h 15"/>
                <a:gd name="T18" fmla="*/ 2147483646 w 53"/>
                <a:gd name="T19" fmla="*/ 2147483646 h 15"/>
                <a:gd name="T20" fmla="*/ 2147483646 w 53"/>
                <a:gd name="T21" fmla="*/ 2147483646 h 15"/>
                <a:gd name="T22" fmla="*/ 2147483646 w 53"/>
                <a:gd name="T23" fmla="*/ 2147483646 h 15"/>
                <a:gd name="T24" fmla="*/ 2147483646 w 53"/>
                <a:gd name="T25" fmla="*/ 2147483646 h 15"/>
                <a:gd name="T26" fmla="*/ 2147483646 w 53"/>
                <a:gd name="T27" fmla="*/ 2147483646 h 15"/>
                <a:gd name="T28" fmla="*/ 2147483646 w 53"/>
                <a:gd name="T29" fmla="*/ 0 h 15"/>
                <a:gd name="T30" fmla="*/ 2147483646 w 53"/>
                <a:gd name="T31" fmla="*/ 0 h 15"/>
                <a:gd name="T32" fmla="*/ 2147483646 w 53"/>
                <a:gd name="T33" fmla="*/ 2147483646 h 15"/>
                <a:gd name="T34" fmla="*/ 2147483646 w 53"/>
                <a:gd name="T35" fmla="*/ 2147483646 h 15"/>
                <a:gd name="T36" fmla="*/ 2147483646 w 53"/>
                <a:gd name="T37" fmla="*/ 2147483646 h 15"/>
                <a:gd name="T38" fmla="*/ 2147483646 w 53"/>
                <a:gd name="T39" fmla="*/ 2147483646 h 15"/>
                <a:gd name="T40" fmla="*/ 2147483646 w 53"/>
                <a:gd name="T41" fmla="*/ 2147483646 h 15"/>
                <a:gd name="T42" fmla="*/ 2147483646 w 53"/>
                <a:gd name="T43" fmla="*/ 2147483646 h 15"/>
                <a:gd name="T44" fmla="*/ 2147483646 w 53"/>
                <a:gd name="T45" fmla="*/ 2147483646 h 15"/>
                <a:gd name="T46" fmla="*/ 2147483646 w 53"/>
                <a:gd name="T47" fmla="*/ 0 h 15"/>
                <a:gd name="T48" fmla="*/ 2147483646 w 53"/>
                <a:gd name="T49" fmla="*/ 0 h 15"/>
                <a:gd name="T50" fmla="*/ 2147483646 w 53"/>
                <a:gd name="T51" fmla="*/ 2147483646 h 15"/>
                <a:gd name="T52" fmla="*/ 2147483646 w 53"/>
                <a:gd name="T53" fmla="*/ 2147483646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3" h="15">
                  <a:moveTo>
                    <a:pt x="14" y="11"/>
                  </a:moveTo>
                  <a:cubicBezTo>
                    <a:pt x="14" y="13"/>
                    <a:pt x="13" y="15"/>
                    <a:pt x="11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3"/>
                    <a:pt x="0" y="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2"/>
                    <a:pt x="14" y="4"/>
                  </a:cubicBezTo>
                  <a:lnTo>
                    <a:pt x="14" y="11"/>
                  </a:lnTo>
                  <a:close/>
                  <a:moveTo>
                    <a:pt x="34" y="11"/>
                  </a:moveTo>
                  <a:cubicBezTo>
                    <a:pt x="34" y="13"/>
                    <a:pt x="32" y="15"/>
                    <a:pt x="30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1" y="15"/>
                    <a:pt x="19" y="13"/>
                    <a:pt x="19" y="11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21" y="0"/>
                    <a:pt x="2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2"/>
                    <a:pt x="34" y="4"/>
                  </a:cubicBezTo>
                  <a:lnTo>
                    <a:pt x="34" y="11"/>
                  </a:lnTo>
                  <a:close/>
                  <a:moveTo>
                    <a:pt x="53" y="11"/>
                  </a:moveTo>
                  <a:cubicBezTo>
                    <a:pt x="53" y="13"/>
                    <a:pt x="52" y="15"/>
                    <a:pt x="50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5"/>
                    <a:pt x="39" y="13"/>
                    <a:pt x="39" y="11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40" y="0"/>
                    <a:pt x="4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3" y="2"/>
                    <a:pt x="53" y="4"/>
                  </a:cubicBezTo>
                  <a:lnTo>
                    <a:pt x="53" y="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6" name="Freeform 184"/>
            <p:cNvSpPr>
              <a:spLocks noEditPoints="1"/>
            </p:cNvSpPr>
            <p:nvPr/>
          </p:nvSpPr>
          <p:spPr bwMode="auto">
            <a:xfrm>
              <a:off x="14284989" y="8669858"/>
              <a:ext cx="377543" cy="300495"/>
            </a:xfrm>
            <a:custGeom>
              <a:avLst/>
              <a:gdLst>
                <a:gd name="T0" fmla="*/ 2147483646 w 68"/>
                <a:gd name="T1" fmla="*/ 2147483646 h 54"/>
                <a:gd name="T2" fmla="*/ 2147483646 w 68"/>
                <a:gd name="T3" fmla="*/ 2147483646 h 54"/>
                <a:gd name="T4" fmla="*/ 2147483646 w 68"/>
                <a:gd name="T5" fmla="*/ 2147483646 h 54"/>
                <a:gd name="T6" fmla="*/ 0 w 68"/>
                <a:gd name="T7" fmla="*/ 2147483646 h 54"/>
                <a:gd name="T8" fmla="*/ 0 w 68"/>
                <a:gd name="T9" fmla="*/ 2147483646 h 54"/>
                <a:gd name="T10" fmla="*/ 2147483646 w 68"/>
                <a:gd name="T11" fmla="*/ 0 h 54"/>
                <a:gd name="T12" fmla="*/ 2147483646 w 68"/>
                <a:gd name="T13" fmla="*/ 0 h 54"/>
                <a:gd name="T14" fmla="*/ 2147483646 w 68"/>
                <a:gd name="T15" fmla="*/ 2147483646 h 54"/>
                <a:gd name="T16" fmla="*/ 2147483646 w 68"/>
                <a:gd name="T17" fmla="*/ 2147483646 h 54"/>
                <a:gd name="T18" fmla="*/ 2147483646 w 68"/>
                <a:gd name="T19" fmla="*/ 2147483646 h 54"/>
                <a:gd name="T20" fmla="*/ 2147483646 w 68"/>
                <a:gd name="T21" fmla="*/ 2147483646 h 54"/>
                <a:gd name="T22" fmla="*/ 2147483646 w 68"/>
                <a:gd name="T23" fmla="*/ 2147483646 h 54"/>
                <a:gd name="T24" fmla="*/ 2147483646 w 68"/>
                <a:gd name="T25" fmla="*/ 2147483646 h 54"/>
                <a:gd name="T26" fmla="*/ 2147483646 w 68"/>
                <a:gd name="T27" fmla="*/ 2147483646 h 54"/>
                <a:gd name="T28" fmla="*/ 2147483646 w 68"/>
                <a:gd name="T29" fmla="*/ 2147483646 h 54"/>
                <a:gd name="T30" fmla="*/ 2147483646 w 68"/>
                <a:gd name="T31" fmla="*/ 2147483646 h 54"/>
                <a:gd name="T32" fmla="*/ 2147483646 w 68"/>
                <a:gd name="T33" fmla="*/ 2147483646 h 54"/>
                <a:gd name="T34" fmla="*/ 2147483646 w 68"/>
                <a:gd name="T35" fmla="*/ 2147483646 h 54"/>
                <a:gd name="T36" fmla="*/ 2147483646 w 68"/>
                <a:gd name="T37" fmla="*/ 2147483646 h 54"/>
                <a:gd name="T38" fmla="*/ 2147483646 w 68"/>
                <a:gd name="T39" fmla="*/ 2147483646 h 54"/>
                <a:gd name="T40" fmla="*/ 2147483646 w 68"/>
                <a:gd name="T41" fmla="*/ 2147483646 h 54"/>
                <a:gd name="T42" fmla="*/ 2147483646 w 68"/>
                <a:gd name="T43" fmla="*/ 2147483646 h 54"/>
                <a:gd name="T44" fmla="*/ 2147483646 w 68"/>
                <a:gd name="T45" fmla="*/ 2147483646 h 54"/>
                <a:gd name="T46" fmla="*/ 2147483646 w 68"/>
                <a:gd name="T47" fmla="*/ 2147483646 h 54"/>
                <a:gd name="T48" fmla="*/ 2147483646 w 68"/>
                <a:gd name="T49" fmla="*/ 2147483646 h 54"/>
                <a:gd name="T50" fmla="*/ 2147483646 w 68"/>
                <a:gd name="T51" fmla="*/ 2147483646 h 54"/>
                <a:gd name="T52" fmla="*/ 2147483646 w 68"/>
                <a:gd name="T53" fmla="*/ 2147483646 h 54"/>
                <a:gd name="T54" fmla="*/ 2147483646 w 68"/>
                <a:gd name="T55" fmla="*/ 2147483646 h 54"/>
                <a:gd name="T56" fmla="*/ 2147483646 w 68"/>
                <a:gd name="T57" fmla="*/ 2147483646 h 54"/>
                <a:gd name="T58" fmla="*/ 2147483646 w 68"/>
                <a:gd name="T59" fmla="*/ 2147483646 h 54"/>
                <a:gd name="T60" fmla="*/ 2147483646 w 68"/>
                <a:gd name="T61" fmla="*/ 2147483646 h 54"/>
                <a:gd name="T62" fmla="*/ 2147483646 w 68"/>
                <a:gd name="T63" fmla="*/ 2147483646 h 54"/>
                <a:gd name="T64" fmla="*/ 2147483646 w 68"/>
                <a:gd name="T65" fmla="*/ 2147483646 h 54"/>
                <a:gd name="T66" fmla="*/ 2147483646 w 68"/>
                <a:gd name="T67" fmla="*/ 2147483646 h 54"/>
                <a:gd name="T68" fmla="*/ 2147483646 w 68"/>
                <a:gd name="T69" fmla="*/ 2147483646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8" h="54">
                  <a:moveTo>
                    <a:pt x="68" y="48"/>
                  </a:moveTo>
                  <a:cubicBezTo>
                    <a:pt x="68" y="51"/>
                    <a:pt x="66" y="54"/>
                    <a:pt x="62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3" y="54"/>
                    <a:pt x="0" y="51"/>
                    <a:pt x="0" y="4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68" y="3"/>
                    <a:pt x="68" y="6"/>
                  </a:cubicBezTo>
                  <a:lnTo>
                    <a:pt x="68" y="48"/>
                  </a:lnTo>
                  <a:close/>
                  <a:moveTo>
                    <a:pt x="62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11"/>
                    <a:pt x="7" y="15"/>
                    <a:pt x="11" y="17"/>
                  </a:cubicBezTo>
                  <a:cubicBezTo>
                    <a:pt x="16" y="21"/>
                    <a:pt x="21" y="25"/>
                    <a:pt x="26" y="29"/>
                  </a:cubicBezTo>
                  <a:cubicBezTo>
                    <a:pt x="28" y="31"/>
                    <a:pt x="32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7" y="34"/>
                    <a:pt x="41" y="31"/>
                    <a:pt x="43" y="29"/>
                  </a:cubicBezTo>
                  <a:cubicBezTo>
                    <a:pt x="48" y="25"/>
                    <a:pt x="53" y="21"/>
                    <a:pt x="58" y="17"/>
                  </a:cubicBezTo>
                  <a:cubicBezTo>
                    <a:pt x="60" y="15"/>
                    <a:pt x="64" y="11"/>
                    <a:pt x="64" y="8"/>
                  </a:cubicBezTo>
                  <a:cubicBezTo>
                    <a:pt x="64" y="7"/>
                    <a:pt x="64" y="5"/>
                    <a:pt x="62" y="5"/>
                  </a:cubicBezTo>
                  <a:close/>
                  <a:moveTo>
                    <a:pt x="64" y="19"/>
                  </a:moveTo>
                  <a:cubicBezTo>
                    <a:pt x="63" y="20"/>
                    <a:pt x="62" y="20"/>
                    <a:pt x="61" y="21"/>
                  </a:cubicBezTo>
                  <a:cubicBezTo>
                    <a:pt x="56" y="25"/>
                    <a:pt x="50" y="30"/>
                    <a:pt x="45" y="34"/>
                  </a:cubicBezTo>
                  <a:cubicBezTo>
                    <a:pt x="42" y="36"/>
                    <a:pt x="38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0" y="39"/>
                    <a:pt x="27" y="36"/>
                    <a:pt x="24" y="34"/>
                  </a:cubicBezTo>
                  <a:cubicBezTo>
                    <a:pt x="19" y="30"/>
                    <a:pt x="13" y="25"/>
                    <a:pt x="8" y="21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6" y="49"/>
                    <a:pt x="7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3" y="49"/>
                    <a:pt x="64" y="48"/>
                    <a:pt x="64" y="48"/>
                  </a:cubicBezTo>
                  <a:lnTo>
                    <a:pt x="64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7" name="Freeform 185"/>
            <p:cNvSpPr>
              <a:spLocks/>
            </p:cNvSpPr>
            <p:nvPr/>
          </p:nvSpPr>
          <p:spPr bwMode="auto">
            <a:xfrm>
              <a:off x="15083739" y="8646744"/>
              <a:ext cx="210603" cy="295357"/>
            </a:xfrm>
            <a:custGeom>
              <a:avLst/>
              <a:gdLst>
                <a:gd name="T0" fmla="*/ 2147483646 w 38"/>
                <a:gd name="T1" fmla="*/ 2147483646 h 53"/>
                <a:gd name="T2" fmla="*/ 2147483646 w 38"/>
                <a:gd name="T3" fmla="*/ 2147483646 h 53"/>
                <a:gd name="T4" fmla="*/ 2147483646 w 38"/>
                <a:gd name="T5" fmla="*/ 2147483646 h 53"/>
                <a:gd name="T6" fmla="*/ 2147483646 w 38"/>
                <a:gd name="T7" fmla="*/ 2147483646 h 53"/>
                <a:gd name="T8" fmla="*/ 2147483646 w 38"/>
                <a:gd name="T9" fmla="*/ 2147483646 h 53"/>
                <a:gd name="T10" fmla="*/ 0 w 38"/>
                <a:gd name="T11" fmla="*/ 2147483646 h 53"/>
                <a:gd name="T12" fmla="*/ 0 w 38"/>
                <a:gd name="T13" fmla="*/ 2147483646 h 53"/>
                <a:gd name="T14" fmla="*/ 2147483646 w 38"/>
                <a:gd name="T15" fmla="*/ 2147483646 h 53"/>
                <a:gd name="T16" fmla="*/ 2147483646 w 38"/>
                <a:gd name="T17" fmla="*/ 2147483646 h 53"/>
                <a:gd name="T18" fmla="*/ 2147483646 w 38"/>
                <a:gd name="T19" fmla="*/ 2147483646 h 53"/>
                <a:gd name="T20" fmla="*/ 2147483646 w 38"/>
                <a:gd name="T21" fmla="*/ 2147483646 h 53"/>
                <a:gd name="T22" fmla="*/ 0 w 38"/>
                <a:gd name="T23" fmla="*/ 2147483646 h 53"/>
                <a:gd name="T24" fmla="*/ 0 w 38"/>
                <a:gd name="T25" fmla="*/ 2147483646 h 53"/>
                <a:gd name="T26" fmla="*/ 2147483646 w 38"/>
                <a:gd name="T27" fmla="*/ 2147483646 h 53"/>
                <a:gd name="T28" fmla="*/ 2147483646 w 38"/>
                <a:gd name="T29" fmla="*/ 2147483646 h 53"/>
                <a:gd name="T30" fmla="*/ 2147483646 w 38"/>
                <a:gd name="T31" fmla="*/ 0 h 53"/>
                <a:gd name="T32" fmla="*/ 2147483646 w 38"/>
                <a:gd name="T33" fmla="*/ 0 h 53"/>
                <a:gd name="T34" fmla="*/ 2147483646 w 38"/>
                <a:gd name="T35" fmla="*/ 2147483646 h 53"/>
                <a:gd name="T36" fmla="*/ 2147483646 w 38"/>
                <a:gd name="T37" fmla="*/ 2147483646 h 53"/>
                <a:gd name="T38" fmla="*/ 2147483646 w 38"/>
                <a:gd name="T39" fmla="*/ 2147483646 h 53"/>
                <a:gd name="T40" fmla="*/ 2147483646 w 38"/>
                <a:gd name="T41" fmla="*/ 2147483646 h 53"/>
                <a:gd name="T42" fmla="*/ 2147483646 w 38"/>
                <a:gd name="T43" fmla="*/ 2147483646 h 53"/>
                <a:gd name="T44" fmla="*/ 2147483646 w 38"/>
                <a:gd name="T45" fmla="*/ 2147483646 h 53"/>
                <a:gd name="T46" fmla="*/ 2147483646 w 38"/>
                <a:gd name="T47" fmla="*/ 2147483646 h 53"/>
                <a:gd name="T48" fmla="*/ 2147483646 w 38"/>
                <a:gd name="T49" fmla="*/ 2147483646 h 53"/>
                <a:gd name="T50" fmla="*/ 2147483646 w 38"/>
                <a:gd name="T51" fmla="*/ 2147483646 h 53"/>
                <a:gd name="T52" fmla="*/ 2147483646 w 38"/>
                <a:gd name="T53" fmla="*/ 2147483646 h 53"/>
                <a:gd name="T54" fmla="*/ 2147483646 w 38"/>
                <a:gd name="T55" fmla="*/ 2147483646 h 53"/>
                <a:gd name="T56" fmla="*/ 2147483646 w 38"/>
                <a:gd name="T57" fmla="*/ 2147483646 h 53"/>
                <a:gd name="T58" fmla="*/ 2147483646 w 38"/>
                <a:gd name="T59" fmla="*/ 2147483646 h 53"/>
                <a:gd name="T60" fmla="*/ 2147483646 w 38"/>
                <a:gd name="T61" fmla="*/ 2147483646 h 53"/>
                <a:gd name="T62" fmla="*/ 2147483646 w 38"/>
                <a:gd name="T63" fmla="*/ 2147483646 h 53"/>
                <a:gd name="T64" fmla="*/ 2147483646 w 38"/>
                <a:gd name="T65" fmla="*/ 2147483646 h 53"/>
                <a:gd name="T66" fmla="*/ 2147483646 w 38"/>
                <a:gd name="T67" fmla="*/ 2147483646 h 53"/>
                <a:gd name="T68" fmla="*/ 2147483646 w 38"/>
                <a:gd name="T69" fmla="*/ 2147483646 h 53"/>
                <a:gd name="T70" fmla="*/ 2147483646 w 38"/>
                <a:gd name="T71" fmla="*/ 2147483646 h 53"/>
                <a:gd name="T72" fmla="*/ 2147483646 w 38"/>
                <a:gd name="T73" fmla="*/ 2147483646 h 53"/>
                <a:gd name="T74" fmla="*/ 2147483646 w 38"/>
                <a:gd name="T75" fmla="*/ 2147483646 h 53"/>
                <a:gd name="T76" fmla="*/ 2147483646 w 38"/>
                <a:gd name="T77" fmla="*/ 2147483646 h 53"/>
                <a:gd name="T78" fmla="*/ 2147483646 w 38"/>
                <a:gd name="T79" fmla="*/ 2147483646 h 53"/>
                <a:gd name="T80" fmla="*/ 2147483646 w 38"/>
                <a:gd name="T81" fmla="*/ 2147483646 h 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8" h="53">
                  <a:moveTo>
                    <a:pt x="38" y="50"/>
                  </a:moveTo>
                  <a:cubicBezTo>
                    <a:pt x="38" y="51"/>
                    <a:pt x="38" y="52"/>
                    <a:pt x="37" y="52"/>
                  </a:cubicBezTo>
                  <a:cubicBezTo>
                    <a:pt x="37" y="52"/>
                    <a:pt x="34" y="53"/>
                    <a:pt x="29" y="53"/>
                  </a:cubicBezTo>
                  <a:cubicBezTo>
                    <a:pt x="17" y="53"/>
                    <a:pt x="8" y="46"/>
                    <a:pt x="5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1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7"/>
                    <a:pt x="3" y="25"/>
                    <a:pt x="4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7"/>
                    <a:pt x="18" y="0"/>
                    <a:pt x="29" y="0"/>
                  </a:cubicBezTo>
                  <a:cubicBezTo>
                    <a:pt x="33" y="0"/>
                    <a:pt x="36" y="0"/>
                    <a:pt x="37" y="0"/>
                  </a:cubicBezTo>
                  <a:cubicBezTo>
                    <a:pt x="37" y="0"/>
                    <a:pt x="37" y="1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5" y="9"/>
                    <a:pt x="34" y="9"/>
                  </a:cubicBezTo>
                  <a:cubicBezTo>
                    <a:pt x="34" y="9"/>
                    <a:pt x="32" y="8"/>
                    <a:pt x="29" y="8"/>
                  </a:cubicBezTo>
                  <a:cubicBezTo>
                    <a:pt x="23" y="8"/>
                    <a:pt x="17" y="12"/>
                    <a:pt x="15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4" y="18"/>
                    <a:pt x="34" y="18"/>
                    <a:pt x="34" y="19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2" y="24"/>
                    <a:pt x="3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7"/>
                    <a:pt x="13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0" y="35"/>
                    <a:pt x="30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7" y="41"/>
                    <a:pt x="23" y="44"/>
                    <a:pt x="29" y="44"/>
                  </a:cubicBezTo>
                  <a:cubicBezTo>
                    <a:pt x="33" y="44"/>
                    <a:pt x="35" y="43"/>
                    <a:pt x="35" y="43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lnTo>
                    <a:pt x="38" y="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8" name="Freeform 186"/>
            <p:cNvSpPr>
              <a:spLocks noEditPoints="1"/>
            </p:cNvSpPr>
            <p:nvPr/>
          </p:nvSpPr>
          <p:spPr bwMode="auto">
            <a:xfrm>
              <a:off x="15885057" y="8621061"/>
              <a:ext cx="382682" cy="349293"/>
            </a:xfrm>
            <a:custGeom>
              <a:avLst/>
              <a:gdLst>
                <a:gd name="T0" fmla="*/ 2147483646 w 69"/>
                <a:gd name="T1" fmla="*/ 2147483646 h 63"/>
                <a:gd name="T2" fmla="*/ 2147483646 w 69"/>
                <a:gd name="T3" fmla="*/ 2147483646 h 63"/>
                <a:gd name="T4" fmla="*/ 2147483646 w 69"/>
                <a:gd name="T5" fmla="*/ 2147483646 h 63"/>
                <a:gd name="T6" fmla="*/ 2147483646 w 69"/>
                <a:gd name="T7" fmla="*/ 2147483646 h 63"/>
                <a:gd name="T8" fmla="*/ 2147483646 w 69"/>
                <a:gd name="T9" fmla="*/ 2147483646 h 63"/>
                <a:gd name="T10" fmla="*/ 2147483646 w 69"/>
                <a:gd name="T11" fmla="*/ 2147483646 h 63"/>
                <a:gd name="T12" fmla="*/ 2147483646 w 69"/>
                <a:gd name="T13" fmla="*/ 2147483646 h 63"/>
                <a:gd name="T14" fmla="*/ 2147483646 w 69"/>
                <a:gd name="T15" fmla="*/ 0 h 63"/>
                <a:gd name="T16" fmla="*/ 2147483646 w 69"/>
                <a:gd name="T17" fmla="*/ 2147483646 h 63"/>
                <a:gd name="T18" fmla="*/ 2147483646 w 69"/>
                <a:gd name="T19" fmla="*/ 2147483646 h 63"/>
                <a:gd name="T20" fmla="*/ 2147483646 w 69"/>
                <a:gd name="T21" fmla="*/ 2147483646 h 63"/>
                <a:gd name="T22" fmla="*/ 2147483646 w 69"/>
                <a:gd name="T23" fmla="*/ 2147483646 h 63"/>
                <a:gd name="T24" fmla="*/ 2147483646 w 69"/>
                <a:gd name="T25" fmla="*/ 2147483646 h 63"/>
                <a:gd name="T26" fmla="*/ 2147483646 w 69"/>
                <a:gd name="T27" fmla="*/ 2147483646 h 63"/>
                <a:gd name="T28" fmla="*/ 2147483646 w 69"/>
                <a:gd name="T29" fmla="*/ 2147483646 h 63"/>
                <a:gd name="T30" fmla="*/ 2147483646 w 69"/>
                <a:gd name="T31" fmla="*/ 2147483646 h 63"/>
                <a:gd name="T32" fmla="*/ 2147483646 w 69"/>
                <a:gd name="T33" fmla="*/ 2147483646 h 63"/>
                <a:gd name="T34" fmla="*/ 2147483646 w 69"/>
                <a:gd name="T35" fmla="*/ 2147483646 h 63"/>
                <a:gd name="T36" fmla="*/ 2147483646 w 69"/>
                <a:gd name="T37" fmla="*/ 2147483646 h 63"/>
                <a:gd name="T38" fmla="*/ 2147483646 w 69"/>
                <a:gd name="T39" fmla="*/ 2147483646 h 63"/>
                <a:gd name="T40" fmla="*/ 2147483646 w 69"/>
                <a:gd name="T41" fmla="*/ 2147483646 h 63"/>
                <a:gd name="T42" fmla="*/ 2147483646 w 69"/>
                <a:gd name="T43" fmla="*/ 2147483646 h 63"/>
                <a:gd name="T44" fmla="*/ 2147483646 w 69"/>
                <a:gd name="T45" fmla="*/ 2147483646 h 63"/>
                <a:gd name="T46" fmla="*/ 2147483646 w 69"/>
                <a:gd name="T47" fmla="*/ 2147483646 h 63"/>
                <a:gd name="T48" fmla="*/ 2147483646 w 69"/>
                <a:gd name="T49" fmla="*/ 2147483646 h 63"/>
                <a:gd name="T50" fmla="*/ 2147483646 w 69"/>
                <a:gd name="T51" fmla="*/ 2147483646 h 63"/>
                <a:gd name="T52" fmla="*/ 2147483646 w 69"/>
                <a:gd name="T53" fmla="*/ 2147483646 h 63"/>
                <a:gd name="T54" fmla="*/ 2147483646 w 69"/>
                <a:gd name="T55" fmla="*/ 2147483646 h 63"/>
                <a:gd name="T56" fmla="*/ 2147483646 w 69"/>
                <a:gd name="T57" fmla="*/ 2147483646 h 63"/>
                <a:gd name="T58" fmla="*/ 2147483646 w 69"/>
                <a:gd name="T59" fmla="*/ 2147483646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9" h="63">
                  <a:moveTo>
                    <a:pt x="68" y="56"/>
                  </a:moveTo>
                  <a:cubicBezTo>
                    <a:pt x="69" y="57"/>
                    <a:pt x="69" y="59"/>
                    <a:pt x="68" y="60"/>
                  </a:cubicBezTo>
                  <a:cubicBezTo>
                    <a:pt x="67" y="62"/>
                    <a:pt x="65" y="63"/>
                    <a:pt x="64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3"/>
                    <a:pt x="2" y="62"/>
                    <a:pt x="1" y="60"/>
                  </a:cubicBezTo>
                  <a:cubicBezTo>
                    <a:pt x="0" y="59"/>
                    <a:pt x="0" y="57"/>
                    <a:pt x="1" y="56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3" y="0"/>
                    <a:pt x="34" y="0"/>
                  </a:cubicBezTo>
                  <a:cubicBezTo>
                    <a:pt x="36" y="0"/>
                    <a:pt x="38" y="1"/>
                    <a:pt x="39" y="2"/>
                  </a:cubicBezTo>
                  <a:lnTo>
                    <a:pt x="68" y="56"/>
                  </a:ln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9"/>
                    <a:pt x="31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39" y="38"/>
                    <a:pt x="39" y="38"/>
                  </a:cubicBezTo>
                  <a:lnTo>
                    <a:pt x="40" y="20"/>
                  </a:lnTo>
                  <a:close/>
                  <a:moveTo>
                    <a:pt x="39" y="45"/>
                  </a:moveTo>
                  <a:cubicBezTo>
                    <a:pt x="39" y="44"/>
                    <a:pt x="39" y="43"/>
                    <a:pt x="38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4"/>
                    <a:pt x="30" y="45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3"/>
                    <a:pt x="31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3"/>
                    <a:pt x="39" y="53"/>
                    <a:pt x="39" y="52"/>
                  </a:cubicBezTo>
                  <a:lnTo>
                    <a:pt x="39" y="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9" name="Freeform 187"/>
            <p:cNvSpPr>
              <a:spLocks noEditPoints="1"/>
            </p:cNvSpPr>
            <p:nvPr/>
          </p:nvSpPr>
          <p:spPr bwMode="auto">
            <a:xfrm>
              <a:off x="16683808" y="8698111"/>
              <a:ext cx="377543" cy="243990"/>
            </a:xfrm>
            <a:custGeom>
              <a:avLst/>
              <a:gdLst>
                <a:gd name="T0" fmla="*/ 2147483646 w 68"/>
                <a:gd name="T1" fmla="*/ 2147483646 h 44"/>
                <a:gd name="T2" fmla="*/ 2147483646 w 68"/>
                <a:gd name="T3" fmla="*/ 2147483646 h 44"/>
                <a:gd name="T4" fmla="*/ 2147483646 w 68"/>
                <a:gd name="T5" fmla="*/ 2147483646 h 44"/>
                <a:gd name="T6" fmla="*/ 0 w 68"/>
                <a:gd name="T7" fmla="*/ 2147483646 h 44"/>
                <a:gd name="T8" fmla="*/ 2147483646 w 68"/>
                <a:gd name="T9" fmla="*/ 2147483646 h 44"/>
                <a:gd name="T10" fmla="*/ 2147483646 w 68"/>
                <a:gd name="T11" fmla="*/ 0 h 44"/>
                <a:gd name="T12" fmla="*/ 2147483646 w 68"/>
                <a:gd name="T13" fmla="*/ 2147483646 h 44"/>
                <a:gd name="T14" fmla="*/ 2147483646 w 68"/>
                <a:gd name="T15" fmla="*/ 2147483646 h 44"/>
                <a:gd name="T16" fmla="*/ 2147483646 w 68"/>
                <a:gd name="T17" fmla="*/ 2147483646 h 44"/>
                <a:gd name="T18" fmla="*/ 2147483646 w 68"/>
                <a:gd name="T19" fmla="*/ 2147483646 h 44"/>
                <a:gd name="T20" fmla="*/ 2147483646 w 68"/>
                <a:gd name="T21" fmla="*/ 2147483646 h 44"/>
                <a:gd name="T22" fmla="*/ 2147483646 w 68"/>
                <a:gd name="T23" fmla="*/ 2147483646 h 44"/>
                <a:gd name="T24" fmla="*/ 2147483646 w 68"/>
                <a:gd name="T25" fmla="*/ 2147483646 h 44"/>
                <a:gd name="T26" fmla="*/ 2147483646 w 68"/>
                <a:gd name="T27" fmla="*/ 2147483646 h 44"/>
                <a:gd name="T28" fmla="*/ 2147483646 w 68"/>
                <a:gd name="T29" fmla="*/ 2147483646 h 44"/>
                <a:gd name="T30" fmla="*/ 2147483646 w 68"/>
                <a:gd name="T31" fmla="*/ 2147483646 h 44"/>
                <a:gd name="T32" fmla="*/ 2147483646 w 68"/>
                <a:gd name="T33" fmla="*/ 2147483646 h 44"/>
                <a:gd name="T34" fmla="*/ 2147483646 w 68"/>
                <a:gd name="T35" fmla="*/ 2147483646 h 44"/>
                <a:gd name="T36" fmla="*/ 2147483646 w 68"/>
                <a:gd name="T37" fmla="*/ 2147483646 h 44"/>
                <a:gd name="T38" fmla="*/ 2147483646 w 68"/>
                <a:gd name="T39" fmla="*/ 2147483646 h 44"/>
                <a:gd name="T40" fmla="*/ 2147483646 w 68"/>
                <a:gd name="T41" fmla="*/ 2147483646 h 44"/>
                <a:gd name="T42" fmla="*/ 2147483646 w 68"/>
                <a:gd name="T43" fmla="*/ 2147483646 h 44"/>
                <a:gd name="T44" fmla="*/ 2147483646 w 68"/>
                <a:gd name="T45" fmla="*/ 2147483646 h 44"/>
                <a:gd name="T46" fmla="*/ 2147483646 w 68"/>
                <a:gd name="T47" fmla="*/ 2147483646 h 44"/>
                <a:gd name="T48" fmla="*/ 2147483646 w 68"/>
                <a:gd name="T49" fmla="*/ 2147483646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8" h="44">
                  <a:moveTo>
                    <a:pt x="68" y="25"/>
                  </a:moveTo>
                  <a:cubicBezTo>
                    <a:pt x="61" y="36"/>
                    <a:pt x="48" y="44"/>
                    <a:pt x="34" y="44"/>
                  </a:cubicBezTo>
                  <a:cubicBezTo>
                    <a:pt x="21" y="44"/>
                    <a:pt x="8" y="36"/>
                    <a:pt x="1" y="25"/>
                  </a:cubicBezTo>
                  <a:cubicBezTo>
                    <a:pt x="1" y="24"/>
                    <a:pt x="0" y="23"/>
                    <a:pt x="0" y="22"/>
                  </a:cubicBezTo>
                  <a:cubicBezTo>
                    <a:pt x="0" y="21"/>
                    <a:pt x="1" y="20"/>
                    <a:pt x="1" y="20"/>
                  </a:cubicBezTo>
                  <a:cubicBezTo>
                    <a:pt x="8" y="8"/>
                    <a:pt x="21" y="0"/>
                    <a:pt x="34" y="0"/>
                  </a:cubicBezTo>
                  <a:cubicBezTo>
                    <a:pt x="48" y="0"/>
                    <a:pt x="61" y="8"/>
                    <a:pt x="68" y="20"/>
                  </a:cubicBezTo>
                  <a:cubicBezTo>
                    <a:pt x="68" y="20"/>
                    <a:pt x="68" y="21"/>
                    <a:pt x="68" y="22"/>
                  </a:cubicBezTo>
                  <a:cubicBezTo>
                    <a:pt x="68" y="23"/>
                    <a:pt x="68" y="24"/>
                    <a:pt x="68" y="25"/>
                  </a:cubicBezTo>
                  <a:close/>
                  <a:moveTo>
                    <a:pt x="49" y="9"/>
                  </a:moveTo>
                  <a:cubicBezTo>
                    <a:pt x="51" y="11"/>
                    <a:pt x="51" y="14"/>
                    <a:pt x="51" y="17"/>
                  </a:cubicBezTo>
                  <a:cubicBezTo>
                    <a:pt x="51" y="27"/>
                    <a:pt x="44" y="34"/>
                    <a:pt x="34" y="34"/>
                  </a:cubicBezTo>
                  <a:cubicBezTo>
                    <a:pt x="25" y="34"/>
                    <a:pt x="17" y="27"/>
                    <a:pt x="17" y="17"/>
                  </a:cubicBezTo>
                  <a:cubicBezTo>
                    <a:pt x="17" y="14"/>
                    <a:pt x="18" y="11"/>
                    <a:pt x="20" y="9"/>
                  </a:cubicBezTo>
                  <a:cubicBezTo>
                    <a:pt x="14" y="12"/>
                    <a:pt x="9" y="17"/>
                    <a:pt x="5" y="22"/>
                  </a:cubicBezTo>
                  <a:cubicBezTo>
                    <a:pt x="12" y="32"/>
                    <a:pt x="22" y="39"/>
                    <a:pt x="34" y="39"/>
                  </a:cubicBezTo>
                  <a:cubicBezTo>
                    <a:pt x="47" y="39"/>
                    <a:pt x="57" y="32"/>
                    <a:pt x="64" y="22"/>
                  </a:cubicBezTo>
                  <a:cubicBezTo>
                    <a:pt x="60" y="17"/>
                    <a:pt x="55" y="12"/>
                    <a:pt x="49" y="9"/>
                  </a:cubicBezTo>
                  <a:close/>
                  <a:moveTo>
                    <a:pt x="34" y="6"/>
                  </a:moveTo>
                  <a:cubicBezTo>
                    <a:pt x="28" y="6"/>
                    <a:pt x="23" y="11"/>
                    <a:pt x="23" y="17"/>
                  </a:cubicBezTo>
                  <a:cubicBezTo>
                    <a:pt x="23" y="18"/>
                    <a:pt x="24" y="19"/>
                    <a:pt x="25" y="19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7" y="13"/>
                    <a:pt x="30" y="9"/>
                    <a:pt x="34" y="9"/>
                  </a:cubicBezTo>
                  <a:cubicBezTo>
                    <a:pt x="35" y="9"/>
                    <a:pt x="36" y="9"/>
                    <a:pt x="36" y="8"/>
                  </a:cubicBezTo>
                  <a:cubicBezTo>
                    <a:pt x="36" y="7"/>
                    <a:pt x="35" y="6"/>
                    <a:pt x="34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0" name="Freeform 188"/>
            <p:cNvSpPr>
              <a:spLocks/>
            </p:cNvSpPr>
            <p:nvPr/>
          </p:nvSpPr>
          <p:spPr bwMode="auto">
            <a:xfrm>
              <a:off x="17482557" y="8646744"/>
              <a:ext cx="328746" cy="323609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0 w 59"/>
                <a:gd name="T37" fmla="*/ 2147483646 h 58"/>
                <a:gd name="T38" fmla="*/ 0 w 59"/>
                <a:gd name="T39" fmla="*/ 2147483646 h 58"/>
                <a:gd name="T40" fmla="*/ 2147483646 w 59"/>
                <a:gd name="T41" fmla="*/ 0 h 58"/>
                <a:gd name="T42" fmla="*/ 2147483646 w 59"/>
                <a:gd name="T43" fmla="*/ 0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58">
                  <a:moveTo>
                    <a:pt x="48" y="58"/>
                  </a:moveTo>
                  <a:cubicBezTo>
                    <a:pt x="41" y="58"/>
                    <a:pt x="41" y="58"/>
                    <a:pt x="41" y="58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18"/>
                    <a:pt x="42" y="17"/>
                    <a:pt x="45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9" y="9"/>
                    <a:pt x="47" y="8"/>
                    <a:pt x="43" y="8"/>
                  </a:cubicBezTo>
                  <a:cubicBezTo>
                    <a:pt x="37" y="8"/>
                    <a:pt x="32" y="12"/>
                    <a:pt x="32" y="20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4" y="0"/>
                    <a:pt x="59" y="4"/>
                    <a:pt x="59" y="10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53"/>
                    <a:pt x="54" y="58"/>
                    <a:pt x="48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1" name="Freeform 189"/>
            <p:cNvSpPr>
              <a:spLocks noEditPoints="1"/>
            </p:cNvSpPr>
            <p:nvPr/>
          </p:nvSpPr>
          <p:spPr bwMode="auto">
            <a:xfrm>
              <a:off x="18283876" y="8626198"/>
              <a:ext cx="264539" cy="372407"/>
            </a:xfrm>
            <a:custGeom>
              <a:avLst/>
              <a:gdLst>
                <a:gd name="T0" fmla="*/ 2147483646 w 48"/>
                <a:gd name="T1" fmla="*/ 2147483646 h 67"/>
                <a:gd name="T2" fmla="*/ 2147483646 w 48"/>
                <a:gd name="T3" fmla="*/ 2147483646 h 67"/>
                <a:gd name="T4" fmla="*/ 2147483646 w 48"/>
                <a:gd name="T5" fmla="*/ 2147483646 h 67"/>
                <a:gd name="T6" fmla="*/ 2147483646 w 48"/>
                <a:gd name="T7" fmla="*/ 2147483646 h 67"/>
                <a:gd name="T8" fmla="*/ 2147483646 w 48"/>
                <a:gd name="T9" fmla="*/ 2147483646 h 67"/>
                <a:gd name="T10" fmla="*/ 2147483646 w 48"/>
                <a:gd name="T11" fmla="*/ 2147483646 h 67"/>
                <a:gd name="T12" fmla="*/ 2147483646 w 48"/>
                <a:gd name="T13" fmla="*/ 2147483646 h 67"/>
                <a:gd name="T14" fmla="*/ 2147483646 w 48"/>
                <a:gd name="T15" fmla="*/ 2147483646 h 67"/>
                <a:gd name="T16" fmla="*/ 2147483646 w 48"/>
                <a:gd name="T17" fmla="*/ 2147483646 h 67"/>
                <a:gd name="T18" fmla="*/ 2147483646 w 48"/>
                <a:gd name="T19" fmla="*/ 2147483646 h 67"/>
                <a:gd name="T20" fmla="*/ 2147483646 w 48"/>
                <a:gd name="T21" fmla="*/ 2147483646 h 67"/>
                <a:gd name="T22" fmla="*/ 2147483646 w 48"/>
                <a:gd name="T23" fmla="*/ 2147483646 h 67"/>
                <a:gd name="T24" fmla="*/ 2147483646 w 48"/>
                <a:gd name="T25" fmla="*/ 2147483646 h 67"/>
                <a:gd name="T26" fmla="*/ 2147483646 w 48"/>
                <a:gd name="T27" fmla="*/ 2147483646 h 67"/>
                <a:gd name="T28" fmla="*/ 2147483646 w 48"/>
                <a:gd name="T29" fmla="*/ 2147483646 h 67"/>
                <a:gd name="T30" fmla="*/ 2147483646 w 48"/>
                <a:gd name="T31" fmla="*/ 2147483646 h 67"/>
                <a:gd name="T32" fmla="*/ 2147483646 w 48"/>
                <a:gd name="T33" fmla="*/ 2147483646 h 67"/>
                <a:gd name="T34" fmla="*/ 2147483646 w 48"/>
                <a:gd name="T35" fmla="*/ 2147483646 h 67"/>
                <a:gd name="T36" fmla="*/ 2147483646 w 48"/>
                <a:gd name="T37" fmla="*/ 2147483646 h 67"/>
                <a:gd name="T38" fmla="*/ 2147483646 w 48"/>
                <a:gd name="T39" fmla="*/ 2147483646 h 67"/>
                <a:gd name="T40" fmla="*/ 2147483646 w 48"/>
                <a:gd name="T41" fmla="*/ 2147483646 h 67"/>
                <a:gd name="T42" fmla="*/ 2147483646 w 48"/>
                <a:gd name="T43" fmla="*/ 2147483646 h 67"/>
                <a:gd name="T44" fmla="*/ 0 w 48"/>
                <a:gd name="T45" fmla="*/ 2147483646 h 67"/>
                <a:gd name="T46" fmla="*/ 0 w 48"/>
                <a:gd name="T47" fmla="*/ 2147483646 h 67"/>
                <a:gd name="T48" fmla="*/ 2147483646 w 48"/>
                <a:gd name="T49" fmla="*/ 2147483646 h 67"/>
                <a:gd name="T50" fmla="*/ 2147483646 w 48"/>
                <a:gd name="T51" fmla="*/ 2147483646 h 67"/>
                <a:gd name="T52" fmla="*/ 2147483646 w 48"/>
                <a:gd name="T53" fmla="*/ 2147483646 h 67"/>
                <a:gd name="T54" fmla="*/ 2147483646 w 48"/>
                <a:gd name="T55" fmla="*/ 2147483646 h 67"/>
                <a:gd name="T56" fmla="*/ 2147483646 w 48"/>
                <a:gd name="T57" fmla="*/ 2147483646 h 67"/>
                <a:gd name="T58" fmla="*/ 2147483646 w 48"/>
                <a:gd name="T59" fmla="*/ 2147483646 h 67"/>
                <a:gd name="T60" fmla="*/ 2147483646 w 48"/>
                <a:gd name="T61" fmla="*/ 2147483646 h 67"/>
                <a:gd name="T62" fmla="*/ 2147483646 w 48"/>
                <a:gd name="T63" fmla="*/ 2147483646 h 67"/>
                <a:gd name="T64" fmla="*/ 2147483646 w 48"/>
                <a:gd name="T65" fmla="*/ 2147483646 h 67"/>
                <a:gd name="T66" fmla="*/ 2147483646 w 48"/>
                <a:gd name="T67" fmla="*/ 0 h 67"/>
                <a:gd name="T68" fmla="*/ 2147483646 w 48"/>
                <a:gd name="T69" fmla="*/ 2147483646 h 67"/>
                <a:gd name="T70" fmla="*/ 2147483646 w 48"/>
                <a:gd name="T71" fmla="*/ 2147483646 h 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8" h="67">
                  <a:moveTo>
                    <a:pt x="45" y="42"/>
                  </a:moveTo>
                  <a:cubicBezTo>
                    <a:pt x="43" y="42"/>
                    <a:pt x="42" y="42"/>
                    <a:pt x="42" y="41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9"/>
                    <a:pt x="41" y="49"/>
                    <a:pt x="41" y="50"/>
                  </a:cubicBezTo>
                  <a:cubicBezTo>
                    <a:pt x="41" y="51"/>
                    <a:pt x="40" y="52"/>
                    <a:pt x="39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5"/>
                    <a:pt x="29" y="67"/>
                    <a:pt x="27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9" y="67"/>
                    <a:pt x="17" y="65"/>
                    <a:pt x="17" y="6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7" y="51"/>
                    <a:pt x="7" y="50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2"/>
                    <a:pt x="5" y="42"/>
                    <a:pt x="3" y="42"/>
                  </a:cubicBezTo>
                  <a:cubicBezTo>
                    <a:pt x="1" y="42"/>
                    <a:pt x="0" y="41"/>
                    <a:pt x="0" y="39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0"/>
                    <a:pt x="14" y="18"/>
                    <a:pt x="17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4" y="18"/>
                    <a:pt x="37" y="20"/>
                    <a:pt x="38" y="22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8"/>
                    <a:pt x="48" y="39"/>
                  </a:cubicBezTo>
                  <a:cubicBezTo>
                    <a:pt x="48" y="41"/>
                    <a:pt x="47" y="42"/>
                    <a:pt x="45" y="42"/>
                  </a:cubicBezTo>
                  <a:close/>
                  <a:moveTo>
                    <a:pt x="24" y="17"/>
                  </a:moveTo>
                  <a:cubicBezTo>
                    <a:pt x="19" y="17"/>
                    <a:pt x="16" y="13"/>
                    <a:pt x="16" y="8"/>
                  </a:cubicBezTo>
                  <a:cubicBezTo>
                    <a:pt x="16" y="4"/>
                    <a:pt x="19" y="0"/>
                    <a:pt x="24" y="0"/>
                  </a:cubicBezTo>
                  <a:cubicBezTo>
                    <a:pt x="29" y="0"/>
                    <a:pt x="33" y="4"/>
                    <a:pt x="33" y="8"/>
                  </a:cubicBezTo>
                  <a:cubicBezTo>
                    <a:pt x="33" y="13"/>
                    <a:pt x="29" y="17"/>
                    <a:pt x="24" y="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2" name="Freeform 190"/>
            <p:cNvSpPr>
              <a:spLocks noEditPoints="1"/>
            </p:cNvSpPr>
            <p:nvPr/>
          </p:nvSpPr>
          <p:spPr bwMode="auto">
            <a:xfrm>
              <a:off x="19082627" y="8621061"/>
              <a:ext cx="321040" cy="377543"/>
            </a:xfrm>
            <a:custGeom>
              <a:avLst/>
              <a:gdLst>
                <a:gd name="T0" fmla="*/ 2147483646 w 58"/>
                <a:gd name="T1" fmla="*/ 2147483646 h 68"/>
                <a:gd name="T2" fmla="*/ 2147483646 w 58"/>
                <a:gd name="T3" fmla="*/ 2147483646 h 68"/>
                <a:gd name="T4" fmla="*/ 2147483646 w 58"/>
                <a:gd name="T5" fmla="*/ 2147483646 h 68"/>
                <a:gd name="T6" fmla="*/ 2147483646 w 58"/>
                <a:gd name="T7" fmla="*/ 2147483646 h 68"/>
                <a:gd name="T8" fmla="*/ 0 w 58"/>
                <a:gd name="T9" fmla="*/ 2147483646 h 68"/>
                <a:gd name="T10" fmla="*/ 0 w 58"/>
                <a:gd name="T11" fmla="*/ 2147483646 h 68"/>
                <a:gd name="T12" fmla="*/ 2147483646 w 58"/>
                <a:gd name="T13" fmla="*/ 0 h 68"/>
                <a:gd name="T14" fmla="*/ 2147483646 w 58"/>
                <a:gd name="T15" fmla="*/ 0 h 68"/>
                <a:gd name="T16" fmla="*/ 2147483646 w 58"/>
                <a:gd name="T17" fmla="*/ 2147483646 h 68"/>
                <a:gd name="T18" fmla="*/ 2147483646 w 58"/>
                <a:gd name="T19" fmla="*/ 2147483646 h 68"/>
                <a:gd name="T20" fmla="*/ 2147483646 w 58"/>
                <a:gd name="T21" fmla="*/ 2147483646 h 68"/>
                <a:gd name="T22" fmla="*/ 2147483646 w 58"/>
                <a:gd name="T23" fmla="*/ 2147483646 h 68"/>
                <a:gd name="T24" fmla="*/ 2147483646 w 58"/>
                <a:gd name="T25" fmla="*/ 2147483646 h 68"/>
                <a:gd name="T26" fmla="*/ 2147483646 w 58"/>
                <a:gd name="T27" fmla="*/ 2147483646 h 68"/>
                <a:gd name="T28" fmla="*/ 2147483646 w 58"/>
                <a:gd name="T29" fmla="*/ 2147483646 h 68"/>
                <a:gd name="T30" fmla="*/ 2147483646 w 58"/>
                <a:gd name="T31" fmla="*/ 2147483646 h 68"/>
                <a:gd name="T32" fmla="*/ 2147483646 w 58"/>
                <a:gd name="T33" fmla="*/ 2147483646 h 68"/>
                <a:gd name="T34" fmla="*/ 2147483646 w 58"/>
                <a:gd name="T35" fmla="*/ 2147483646 h 68"/>
                <a:gd name="T36" fmla="*/ 2147483646 w 58"/>
                <a:gd name="T37" fmla="*/ 2147483646 h 68"/>
                <a:gd name="T38" fmla="*/ 2147483646 w 58"/>
                <a:gd name="T39" fmla="*/ 2147483646 h 68"/>
                <a:gd name="T40" fmla="*/ 2147483646 w 58"/>
                <a:gd name="T41" fmla="*/ 2147483646 h 68"/>
                <a:gd name="T42" fmla="*/ 2147483646 w 58"/>
                <a:gd name="T43" fmla="*/ 2147483646 h 68"/>
                <a:gd name="T44" fmla="*/ 2147483646 w 58"/>
                <a:gd name="T45" fmla="*/ 2147483646 h 68"/>
                <a:gd name="T46" fmla="*/ 2147483646 w 58"/>
                <a:gd name="T47" fmla="*/ 2147483646 h 68"/>
                <a:gd name="T48" fmla="*/ 2147483646 w 58"/>
                <a:gd name="T49" fmla="*/ 2147483646 h 68"/>
                <a:gd name="T50" fmla="*/ 2147483646 w 58"/>
                <a:gd name="T51" fmla="*/ 2147483646 h 68"/>
                <a:gd name="T52" fmla="*/ 2147483646 w 58"/>
                <a:gd name="T53" fmla="*/ 2147483646 h 68"/>
                <a:gd name="T54" fmla="*/ 2147483646 w 58"/>
                <a:gd name="T55" fmla="*/ 2147483646 h 68"/>
                <a:gd name="T56" fmla="*/ 2147483646 w 58"/>
                <a:gd name="T57" fmla="*/ 2147483646 h 68"/>
                <a:gd name="T58" fmla="*/ 2147483646 w 58"/>
                <a:gd name="T59" fmla="*/ 2147483646 h 68"/>
                <a:gd name="T60" fmla="*/ 2147483646 w 58"/>
                <a:gd name="T61" fmla="*/ 2147483646 h 68"/>
                <a:gd name="T62" fmla="*/ 2147483646 w 58"/>
                <a:gd name="T63" fmla="*/ 2147483646 h 68"/>
                <a:gd name="T64" fmla="*/ 2147483646 w 58"/>
                <a:gd name="T65" fmla="*/ 2147483646 h 68"/>
                <a:gd name="T66" fmla="*/ 2147483646 w 58"/>
                <a:gd name="T67" fmla="*/ 2147483646 h 68"/>
                <a:gd name="T68" fmla="*/ 2147483646 w 58"/>
                <a:gd name="T69" fmla="*/ 2147483646 h 68"/>
                <a:gd name="T70" fmla="*/ 2147483646 w 58"/>
                <a:gd name="T71" fmla="*/ 2147483646 h 68"/>
                <a:gd name="T72" fmla="*/ 2147483646 w 58"/>
                <a:gd name="T73" fmla="*/ 2147483646 h 68"/>
                <a:gd name="T74" fmla="*/ 2147483646 w 58"/>
                <a:gd name="T75" fmla="*/ 2147483646 h 68"/>
                <a:gd name="T76" fmla="*/ 2147483646 w 58"/>
                <a:gd name="T77" fmla="*/ 2147483646 h 68"/>
                <a:gd name="T78" fmla="*/ 2147483646 w 58"/>
                <a:gd name="T79" fmla="*/ 2147483646 h 68"/>
                <a:gd name="T80" fmla="*/ 2147483646 w 58"/>
                <a:gd name="T81" fmla="*/ 2147483646 h 68"/>
                <a:gd name="T82" fmla="*/ 2147483646 w 58"/>
                <a:gd name="T83" fmla="*/ 2147483646 h 68"/>
                <a:gd name="T84" fmla="*/ 2147483646 w 58"/>
                <a:gd name="T85" fmla="*/ 2147483646 h 68"/>
                <a:gd name="T86" fmla="*/ 2147483646 w 58"/>
                <a:gd name="T87" fmla="*/ 2147483646 h 68"/>
                <a:gd name="T88" fmla="*/ 2147483646 w 58"/>
                <a:gd name="T89" fmla="*/ 2147483646 h 68"/>
                <a:gd name="T90" fmla="*/ 2147483646 w 58"/>
                <a:gd name="T91" fmla="*/ 2147483646 h 68"/>
                <a:gd name="T92" fmla="*/ 2147483646 w 58"/>
                <a:gd name="T93" fmla="*/ 2147483646 h 68"/>
                <a:gd name="T94" fmla="*/ 2147483646 w 58"/>
                <a:gd name="T95" fmla="*/ 2147483646 h 68"/>
                <a:gd name="T96" fmla="*/ 2147483646 w 58"/>
                <a:gd name="T97" fmla="*/ 2147483646 h 68"/>
                <a:gd name="T98" fmla="*/ 2147483646 w 58"/>
                <a:gd name="T99" fmla="*/ 2147483646 h 68"/>
                <a:gd name="T100" fmla="*/ 2147483646 w 58"/>
                <a:gd name="T101" fmla="*/ 2147483646 h 68"/>
                <a:gd name="T102" fmla="*/ 2147483646 w 58"/>
                <a:gd name="T103" fmla="*/ 2147483646 h 68"/>
                <a:gd name="T104" fmla="*/ 2147483646 w 58"/>
                <a:gd name="T105" fmla="*/ 2147483646 h 68"/>
                <a:gd name="T106" fmla="*/ 2147483646 w 58"/>
                <a:gd name="T107" fmla="*/ 2147483646 h 68"/>
                <a:gd name="T108" fmla="*/ 2147483646 w 58"/>
                <a:gd name="T109" fmla="*/ 2147483646 h 68"/>
                <a:gd name="T110" fmla="*/ 2147483646 w 58"/>
                <a:gd name="T111" fmla="*/ 2147483646 h 68"/>
                <a:gd name="T112" fmla="*/ 2147483646 w 58"/>
                <a:gd name="T113" fmla="*/ 2147483646 h 68"/>
                <a:gd name="T114" fmla="*/ 2147483646 w 58"/>
                <a:gd name="T115" fmla="*/ 2147483646 h 68"/>
                <a:gd name="T116" fmla="*/ 2147483646 w 58"/>
                <a:gd name="T117" fmla="*/ 2147483646 h 6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" h="68">
                  <a:moveTo>
                    <a:pt x="58" y="20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6" y="68"/>
                    <a:pt x="5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2" y="1"/>
                    <a:pt x="44" y="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6"/>
                    <a:pt x="58" y="18"/>
                    <a:pt x="58" y="20"/>
                  </a:cubicBezTo>
                  <a:close/>
                  <a:moveTo>
                    <a:pt x="53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5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3" y="63"/>
                    <a:pt x="53" y="63"/>
                    <a:pt x="53" y="63"/>
                  </a:cubicBezTo>
                  <a:lnTo>
                    <a:pt x="53" y="24"/>
                  </a:lnTo>
                  <a:close/>
                  <a:moveTo>
                    <a:pt x="24" y="33"/>
                  </a:move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2" y="55"/>
                    <a:pt x="22" y="5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9" y="48"/>
                    <a:pt x="9" y="47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9"/>
                    <a:pt x="10" y="39"/>
                    <a:pt x="11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4" y="32"/>
                    <a:pt x="24" y="33"/>
                    <a:pt x="24" y="33"/>
                  </a:cubicBezTo>
                  <a:close/>
                  <a:moveTo>
                    <a:pt x="33" y="52"/>
                  </a:moveTo>
                  <a:cubicBezTo>
                    <a:pt x="35" y="49"/>
                    <a:pt x="36" y="47"/>
                    <a:pt x="36" y="43"/>
                  </a:cubicBezTo>
                  <a:cubicBezTo>
                    <a:pt x="36" y="40"/>
                    <a:pt x="35" y="37"/>
                    <a:pt x="33" y="35"/>
                  </a:cubicBezTo>
                  <a:cubicBezTo>
                    <a:pt x="32" y="34"/>
                    <a:pt x="30" y="34"/>
                    <a:pt x="29" y="35"/>
                  </a:cubicBezTo>
                  <a:cubicBezTo>
                    <a:pt x="28" y="36"/>
                    <a:pt x="28" y="37"/>
                    <a:pt x="29" y="38"/>
                  </a:cubicBezTo>
                  <a:cubicBezTo>
                    <a:pt x="31" y="40"/>
                    <a:pt x="31" y="42"/>
                    <a:pt x="31" y="43"/>
                  </a:cubicBezTo>
                  <a:cubicBezTo>
                    <a:pt x="31" y="45"/>
                    <a:pt x="31" y="47"/>
                    <a:pt x="29" y="48"/>
                  </a:cubicBezTo>
                  <a:cubicBezTo>
                    <a:pt x="28" y="49"/>
                    <a:pt x="28" y="51"/>
                    <a:pt x="29" y="52"/>
                  </a:cubicBezTo>
                  <a:cubicBezTo>
                    <a:pt x="30" y="52"/>
                    <a:pt x="31" y="52"/>
                    <a:pt x="31" y="52"/>
                  </a:cubicBezTo>
                  <a:cubicBezTo>
                    <a:pt x="32" y="52"/>
                    <a:pt x="32" y="52"/>
                    <a:pt x="33" y="52"/>
                  </a:cubicBezTo>
                  <a:close/>
                  <a:moveTo>
                    <a:pt x="41" y="57"/>
                  </a:moveTo>
                  <a:cubicBezTo>
                    <a:pt x="44" y="53"/>
                    <a:pt x="46" y="48"/>
                    <a:pt x="46" y="43"/>
                  </a:cubicBezTo>
                  <a:cubicBezTo>
                    <a:pt x="46" y="38"/>
                    <a:pt x="44" y="34"/>
                    <a:pt x="41" y="30"/>
                  </a:cubicBezTo>
                  <a:cubicBezTo>
                    <a:pt x="40" y="29"/>
                    <a:pt x="39" y="28"/>
                    <a:pt x="38" y="29"/>
                  </a:cubicBezTo>
                  <a:cubicBezTo>
                    <a:pt x="37" y="30"/>
                    <a:pt x="36" y="32"/>
                    <a:pt x="37" y="33"/>
                  </a:cubicBezTo>
                  <a:cubicBezTo>
                    <a:pt x="40" y="36"/>
                    <a:pt x="41" y="39"/>
                    <a:pt x="41" y="43"/>
                  </a:cubicBezTo>
                  <a:cubicBezTo>
                    <a:pt x="41" y="47"/>
                    <a:pt x="40" y="51"/>
                    <a:pt x="37" y="54"/>
                  </a:cubicBezTo>
                  <a:cubicBezTo>
                    <a:pt x="36" y="55"/>
                    <a:pt x="37" y="57"/>
                    <a:pt x="38" y="58"/>
                  </a:cubicBezTo>
                  <a:cubicBezTo>
                    <a:pt x="38" y="58"/>
                    <a:pt x="39" y="58"/>
                    <a:pt x="39" y="58"/>
                  </a:cubicBezTo>
                  <a:cubicBezTo>
                    <a:pt x="40" y="58"/>
                    <a:pt x="41" y="58"/>
                    <a:pt x="41" y="57"/>
                  </a:cubicBezTo>
                  <a:close/>
                  <a:moveTo>
                    <a:pt x="39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39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3" name="Freeform 191"/>
            <p:cNvSpPr>
              <a:spLocks noEditPoints="1"/>
            </p:cNvSpPr>
            <p:nvPr/>
          </p:nvSpPr>
          <p:spPr bwMode="auto">
            <a:xfrm>
              <a:off x="19881376" y="8621061"/>
              <a:ext cx="323609" cy="377543"/>
            </a:xfrm>
            <a:custGeom>
              <a:avLst/>
              <a:gdLst>
                <a:gd name="T0" fmla="*/ 2147483646 w 58"/>
                <a:gd name="T1" fmla="*/ 2147483646 h 68"/>
                <a:gd name="T2" fmla="*/ 2147483646 w 58"/>
                <a:gd name="T3" fmla="*/ 2147483646 h 68"/>
                <a:gd name="T4" fmla="*/ 2147483646 w 58"/>
                <a:gd name="T5" fmla="*/ 2147483646 h 68"/>
                <a:gd name="T6" fmla="*/ 2147483646 w 58"/>
                <a:gd name="T7" fmla="*/ 2147483646 h 68"/>
                <a:gd name="T8" fmla="*/ 0 w 58"/>
                <a:gd name="T9" fmla="*/ 2147483646 h 68"/>
                <a:gd name="T10" fmla="*/ 0 w 58"/>
                <a:gd name="T11" fmla="*/ 2147483646 h 68"/>
                <a:gd name="T12" fmla="*/ 2147483646 w 58"/>
                <a:gd name="T13" fmla="*/ 0 h 68"/>
                <a:gd name="T14" fmla="*/ 2147483646 w 58"/>
                <a:gd name="T15" fmla="*/ 0 h 68"/>
                <a:gd name="T16" fmla="*/ 2147483646 w 58"/>
                <a:gd name="T17" fmla="*/ 2147483646 h 68"/>
                <a:gd name="T18" fmla="*/ 2147483646 w 58"/>
                <a:gd name="T19" fmla="*/ 2147483646 h 68"/>
                <a:gd name="T20" fmla="*/ 2147483646 w 58"/>
                <a:gd name="T21" fmla="*/ 2147483646 h 68"/>
                <a:gd name="T22" fmla="*/ 2147483646 w 58"/>
                <a:gd name="T23" fmla="*/ 2147483646 h 68"/>
                <a:gd name="T24" fmla="*/ 2147483646 w 58"/>
                <a:gd name="T25" fmla="*/ 2147483646 h 68"/>
                <a:gd name="T26" fmla="*/ 2147483646 w 58"/>
                <a:gd name="T27" fmla="*/ 2147483646 h 68"/>
                <a:gd name="T28" fmla="*/ 2147483646 w 58"/>
                <a:gd name="T29" fmla="*/ 2147483646 h 68"/>
                <a:gd name="T30" fmla="*/ 2147483646 w 58"/>
                <a:gd name="T31" fmla="*/ 2147483646 h 68"/>
                <a:gd name="T32" fmla="*/ 2147483646 w 58"/>
                <a:gd name="T33" fmla="*/ 2147483646 h 68"/>
                <a:gd name="T34" fmla="*/ 2147483646 w 58"/>
                <a:gd name="T35" fmla="*/ 2147483646 h 68"/>
                <a:gd name="T36" fmla="*/ 2147483646 w 58"/>
                <a:gd name="T37" fmla="*/ 2147483646 h 68"/>
                <a:gd name="T38" fmla="*/ 2147483646 w 58"/>
                <a:gd name="T39" fmla="*/ 2147483646 h 68"/>
                <a:gd name="T40" fmla="*/ 2147483646 w 58"/>
                <a:gd name="T41" fmla="*/ 2147483646 h 68"/>
                <a:gd name="T42" fmla="*/ 2147483646 w 58"/>
                <a:gd name="T43" fmla="*/ 2147483646 h 68"/>
                <a:gd name="T44" fmla="*/ 2147483646 w 58"/>
                <a:gd name="T45" fmla="*/ 2147483646 h 68"/>
                <a:gd name="T46" fmla="*/ 2147483646 w 58"/>
                <a:gd name="T47" fmla="*/ 2147483646 h 68"/>
                <a:gd name="T48" fmla="*/ 2147483646 w 58"/>
                <a:gd name="T49" fmla="*/ 2147483646 h 68"/>
                <a:gd name="T50" fmla="*/ 2147483646 w 58"/>
                <a:gd name="T51" fmla="*/ 2147483646 h 68"/>
                <a:gd name="T52" fmla="*/ 2147483646 w 58"/>
                <a:gd name="T53" fmla="*/ 2147483646 h 68"/>
                <a:gd name="T54" fmla="*/ 2147483646 w 58"/>
                <a:gd name="T55" fmla="*/ 2147483646 h 68"/>
                <a:gd name="T56" fmla="*/ 2147483646 w 58"/>
                <a:gd name="T57" fmla="*/ 2147483646 h 68"/>
                <a:gd name="T58" fmla="*/ 2147483646 w 58"/>
                <a:gd name="T59" fmla="*/ 2147483646 h 68"/>
                <a:gd name="T60" fmla="*/ 2147483646 w 58"/>
                <a:gd name="T61" fmla="*/ 2147483646 h 68"/>
                <a:gd name="T62" fmla="*/ 2147483646 w 58"/>
                <a:gd name="T63" fmla="*/ 2147483646 h 68"/>
                <a:gd name="T64" fmla="*/ 2147483646 w 58"/>
                <a:gd name="T65" fmla="*/ 2147483646 h 68"/>
                <a:gd name="T66" fmla="*/ 2147483646 w 58"/>
                <a:gd name="T67" fmla="*/ 2147483646 h 68"/>
                <a:gd name="T68" fmla="*/ 2147483646 w 58"/>
                <a:gd name="T69" fmla="*/ 2147483646 h 68"/>
                <a:gd name="T70" fmla="*/ 2147483646 w 58"/>
                <a:gd name="T71" fmla="*/ 2147483646 h 68"/>
                <a:gd name="T72" fmla="*/ 2147483646 w 58"/>
                <a:gd name="T73" fmla="*/ 2147483646 h 68"/>
                <a:gd name="T74" fmla="*/ 2147483646 w 58"/>
                <a:gd name="T75" fmla="*/ 2147483646 h 68"/>
                <a:gd name="T76" fmla="*/ 2147483646 w 58"/>
                <a:gd name="T77" fmla="*/ 2147483646 h 68"/>
                <a:gd name="T78" fmla="*/ 2147483646 w 58"/>
                <a:gd name="T79" fmla="*/ 2147483646 h 68"/>
                <a:gd name="T80" fmla="*/ 2147483646 w 58"/>
                <a:gd name="T81" fmla="*/ 2147483646 h 68"/>
                <a:gd name="T82" fmla="*/ 2147483646 w 58"/>
                <a:gd name="T83" fmla="*/ 2147483646 h 68"/>
                <a:gd name="T84" fmla="*/ 2147483646 w 58"/>
                <a:gd name="T85" fmla="*/ 2147483646 h 68"/>
                <a:gd name="T86" fmla="*/ 2147483646 w 58"/>
                <a:gd name="T87" fmla="*/ 2147483646 h 68"/>
                <a:gd name="T88" fmla="*/ 2147483646 w 58"/>
                <a:gd name="T89" fmla="*/ 2147483646 h 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8" h="68">
                  <a:moveTo>
                    <a:pt x="58" y="20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6" y="68"/>
                    <a:pt x="5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2" y="1"/>
                    <a:pt x="44" y="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6"/>
                    <a:pt x="58" y="18"/>
                    <a:pt x="58" y="20"/>
                  </a:cubicBezTo>
                  <a:close/>
                  <a:moveTo>
                    <a:pt x="53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5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3" y="63"/>
                    <a:pt x="53" y="63"/>
                    <a:pt x="53" y="63"/>
                  </a:cubicBezTo>
                  <a:lnTo>
                    <a:pt x="53" y="24"/>
                  </a:lnTo>
                  <a:close/>
                  <a:moveTo>
                    <a:pt x="34" y="34"/>
                  </a:moveTo>
                  <a:cubicBezTo>
                    <a:pt x="34" y="48"/>
                    <a:pt x="34" y="48"/>
                    <a:pt x="34" y="48"/>
                  </a:cubicBezTo>
                  <a:cubicBezTo>
                    <a:pt x="34" y="51"/>
                    <a:pt x="32" y="53"/>
                    <a:pt x="29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2" y="53"/>
                    <a:pt x="9" y="51"/>
                    <a:pt x="9" y="48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1"/>
                    <a:pt x="12" y="29"/>
                    <a:pt x="14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2" y="29"/>
                    <a:pt x="34" y="31"/>
                    <a:pt x="34" y="34"/>
                  </a:cubicBezTo>
                  <a:close/>
                  <a:moveTo>
                    <a:pt x="48" y="30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3"/>
                    <a:pt x="48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6" y="53"/>
                    <a:pt x="46" y="5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9"/>
                    <a:pt x="47" y="29"/>
                    <a:pt x="48" y="29"/>
                  </a:cubicBezTo>
                  <a:cubicBezTo>
                    <a:pt x="48" y="29"/>
                    <a:pt x="48" y="30"/>
                    <a:pt x="48" y="30"/>
                  </a:cubicBezTo>
                  <a:close/>
                  <a:moveTo>
                    <a:pt x="39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39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4" name="Freeform 192"/>
            <p:cNvSpPr>
              <a:spLocks noEditPoints="1"/>
            </p:cNvSpPr>
            <p:nvPr/>
          </p:nvSpPr>
          <p:spPr bwMode="auto">
            <a:xfrm>
              <a:off x="20682695" y="8621061"/>
              <a:ext cx="321042" cy="377543"/>
            </a:xfrm>
            <a:custGeom>
              <a:avLst/>
              <a:gdLst>
                <a:gd name="T0" fmla="*/ 2147483646 w 58"/>
                <a:gd name="T1" fmla="*/ 2147483646 h 68"/>
                <a:gd name="T2" fmla="*/ 2147483646 w 58"/>
                <a:gd name="T3" fmla="*/ 2147483646 h 68"/>
                <a:gd name="T4" fmla="*/ 2147483646 w 58"/>
                <a:gd name="T5" fmla="*/ 2147483646 h 68"/>
                <a:gd name="T6" fmla="*/ 2147483646 w 58"/>
                <a:gd name="T7" fmla="*/ 2147483646 h 68"/>
                <a:gd name="T8" fmla="*/ 0 w 58"/>
                <a:gd name="T9" fmla="*/ 2147483646 h 68"/>
                <a:gd name="T10" fmla="*/ 0 w 58"/>
                <a:gd name="T11" fmla="*/ 2147483646 h 68"/>
                <a:gd name="T12" fmla="*/ 2147483646 w 58"/>
                <a:gd name="T13" fmla="*/ 0 h 68"/>
                <a:gd name="T14" fmla="*/ 2147483646 w 58"/>
                <a:gd name="T15" fmla="*/ 0 h 68"/>
                <a:gd name="T16" fmla="*/ 2147483646 w 58"/>
                <a:gd name="T17" fmla="*/ 2147483646 h 68"/>
                <a:gd name="T18" fmla="*/ 2147483646 w 58"/>
                <a:gd name="T19" fmla="*/ 2147483646 h 68"/>
                <a:gd name="T20" fmla="*/ 2147483646 w 58"/>
                <a:gd name="T21" fmla="*/ 2147483646 h 68"/>
                <a:gd name="T22" fmla="*/ 2147483646 w 58"/>
                <a:gd name="T23" fmla="*/ 2147483646 h 68"/>
                <a:gd name="T24" fmla="*/ 2147483646 w 58"/>
                <a:gd name="T25" fmla="*/ 2147483646 h 68"/>
                <a:gd name="T26" fmla="*/ 2147483646 w 58"/>
                <a:gd name="T27" fmla="*/ 2147483646 h 68"/>
                <a:gd name="T28" fmla="*/ 2147483646 w 58"/>
                <a:gd name="T29" fmla="*/ 2147483646 h 68"/>
                <a:gd name="T30" fmla="*/ 2147483646 w 58"/>
                <a:gd name="T31" fmla="*/ 2147483646 h 68"/>
                <a:gd name="T32" fmla="*/ 2147483646 w 58"/>
                <a:gd name="T33" fmla="*/ 2147483646 h 68"/>
                <a:gd name="T34" fmla="*/ 2147483646 w 58"/>
                <a:gd name="T35" fmla="*/ 2147483646 h 68"/>
                <a:gd name="T36" fmla="*/ 2147483646 w 58"/>
                <a:gd name="T37" fmla="*/ 2147483646 h 68"/>
                <a:gd name="T38" fmla="*/ 2147483646 w 58"/>
                <a:gd name="T39" fmla="*/ 2147483646 h 68"/>
                <a:gd name="T40" fmla="*/ 2147483646 w 58"/>
                <a:gd name="T41" fmla="*/ 2147483646 h 68"/>
                <a:gd name="T42" fmla="*/ 2147483646 w 58"/>
                <a:gd name="T43" fmla="*/ 2147483646 h 68"/>
                <a:gd name="T44" fmla="*/ 2147483646 w 58"/>
                <a:gd name="T45" fmla="*/ 2147483646 h 68"/>
                <a:gd name="T46" fmla="*/ 2147483646 w 58"/>
                <a:gd name="T47" fmla="*/ 2147483646 h 68"/>
                <a:gd name="T48" fmla="*/ 2147483646 w 58"/>
                <a:gd name="T49" fmla="*/ 2147483646 h 68"/>
                <a:gd name="T50" fmla="*/ 2147483646 w 58"/>
                <a:gd name="T51" fmla="*/ 2147483646 h 68"/>
                <a:gd name="T52" fmla="*/ 2147483646 w 58"/>
                <a:gd name="T53" fmla="*/ 2147483646 h 68"/>
                <a:gd name="T54" fmla="*/ 2147483646 w 58"/>
                <a:gd name="T55" fmla="*/ 2147483646 h 68"/>
                <a:gd name="T56" fmla="*/ 2147483646 w 58"/>
                <a:gd name="T57" fmla="*/ 2147483646 h 68"/>
                <a:gd name="T58" fmla="*/ 2147483646 w 58"/>
                <a:gd name="T59" fmla="*/ 2147483646 h 68"/>
                <a:gd name="T60" fmla="*/ 2147483646 w 58"/>
                <a:gd name="T61" fmla="*/ 2147483646 h 68"/>
                <a:gd name="T62" fmla="*/ 2147483646 w 58"/>
                <a:gd name="T63" fmla="*/ 2147483646 h 68"/>
                <a:gd name="T64" fmla="*/ 2147483646 w 58"/>
                <a:gd name="T65" fmla="*/ 2147483646 h 68"/>
                <a:gd name="T66" fmla="*/ 2147483646 w 58"/>
                <a:gd name="T67" fmla="*/ 2147483646 h 68"/>
                <a:gd name="T68" fmla="*/ 2147483646 w 58"/>
                <a:gd name="T69" fmla="*/ 2147483646 h 68"/>
                <a:gd name="T70" fmla="*/ 2147483646 w 58"/>
                <a:gd name="T71" fmla="*/ 2147483646 h 68"/>
                <a:gd name="T72" fmla="*/ 2147483646 w 58"/>
                <a:gd name="T73" fmla="*/ 2147483646 h 68"/>
                <a:gd name="T74" fmla="*/ 2147483646 w 58"/>
                <a:gd name="T75" fmla="*/ 2147483646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" h="68">
                  <a:moveTo>
                    <a:pt x="58" y="20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6" y="68"/>
                    <a:pt x="5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2" y="1"/>
                    <a:pt x="44" y="2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7" y="16"/>
                    <a:pt x="58" y="18"/>
                    <a:pt x="58" y="20"/>
                  </a:cubicBezTo>
                  <a:close/>
                  <a:moveTo>
                    <a:pt x="53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5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3" y="63"/>
                    <a:pt x="53" y="63"/>
                    <a:pt x="53" y="63"/>
                  </a:cubicBezTo>
                  <a:lnTo>
                    <a:pt x="53" y="24"/>
                  </a:lnTo>
                  <a:close/>
                  <a:moveTo>
                    <a:pt x="9" y="31"/>
                  </a:moveTo>
                  <a:cubicBezTo>
                    <a:pt x="9" y="27"/>
                    <a:pt x="13" y="24"/>
                    <a:pt x="17" y="24"/>
                  </a:cubicBezTo>
                  <a:cubicBezTo>
                    <a:pt x="21" y="24"/>
                    <a:pt x="24" y="27"/>
                    <a:pt x="24" y="31"/>
                  </a:cubicBezTo>
                  <a:cubicBezTo>
                    <a:pt x="24" y="35"/>
                    <a:pt x="21" y="39"/>
                    <a:pt x="17" y="39"/>
                  </a:cubicBezTo>
                  <a:cubicBezTo>
                    <a:pt x="13" y="39"/>
                    <a:pt x="9" y="35"/>
                    <a:pt x="9" y="31"/>
                  </a:cubicBezTo>
                  <a:close/>
                  <a:moveTo>
                    <a:pt x="48" y="58"/>
                  </a:moveTo>
                  <a:cubicBezTo>
                    <a:pt x="9" y="58"/>
                    <a:pt x="9" y="58"/>
                    <a:pt x="9" y="58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48" y="46"/>
                    <a:pt x="48" y="46"/>
                    <a:pt x="48" y="46"/>
                  </a:cubicBezTo>
                  <a:lnTo>
                    <a:pt x="48" y="58"/>
                  </a:lnTo>
                  <a:close/>
                  <a:moveTo>
                    <a:pt x="39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39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5" name="Freeform 193"/>
            <p:cNvSpPr>
              <a:spLocks noEditPoints="1"/>
            </p:cNvSpPr>
            <p:nvPr/>
          </p:nvSpPr>
          <p:spPr bwMode="auto">
            <a:xfrm>
              <a:off x="21481446" y="8621061"/>
              <a:ext cx="328746" cy="377543"/>
            </a:xfrm>
            <a:custGeom>
              <a:avLst/>
              <a:gdLst>
                <a:gd name="T0" fmla="*/ 2147483646 w 59"/>
                <a:gd name="T1" fmla="*/ 2147483646 h 68"/>
                <a:gd name="T2" fmla="*/ 2147483646 w 59"/>
                <a:gd name="T3" fmla="*/ 2147483646 h 68"/>
                <a:gd name="T4" fmla="*/ 2147483646 w 59"/>
                <a:gd name="T5" fmla="*/ 2147483646 h 68"/>
                <a:gd name="T6" fmla="*/ 2147483646 w 59"/>
                <a:gd name="T7" fmla="*/ 2147483646 h 68"/>
                <a:gd name="T8" fmla="*/ 0 w 59"/>
                <a:gd name="T9" fmla="*/ 2147483646 h 68"/>
                <a:gd name="T10" fmla="*/ 0 w 59"/>
                <a:gd name="T11" fmla="*/ 2147483646 h 68"/>
                <a:gd name="T12" fmla="*/ 2147483646 w 59"/>
                <a:gd name="T13" fmla="*/ 0 h 68"/>
                <a:gd name="T14" fmla="*/ 2147483646 w 59"/>
                <a:gd name="T15" fmla="*/ 0 h 68"/>
                <a:gd name="T16" fmla="*/ 2147483646 w 59"/>
                <a:gd name="T17" fmla="*/ 2147483646 h 68"/>
                <a:gd name="T18" fmla="*/ 2147483646 w 59"/>
                <a:gd name="T19" fmla="*/ 2147483646 h 68"/>
                <a:gd name="T20" fmla="*/ 2147483646 w 59"/>
                <a:gd name="T21" fmla="*/ 2147483646 h 68"/>
                <a:gd name="T22" fmla="*/ 2147483646 w 59"/>
                <a:gd name="T23" fmla="*/ 2147483646 h 68"/>
                <a:gd name="T24" fmla="*/ 2147483646 w 59"/>
                <a:gd name="T25" fmla="*/ 2147483646 h 68"/>
                <a:gd name="T26" fmla="*/ 2147483646 w 59"/>
                <a:gd name="T27" fmla="*/ 2147483646 h 68"/>
                <a:gd name="T28" fmla="*/ 2147483646 w 59"/>
                <a:gd name="T29" fmla="*/ 2147483646 h 68"/>
                <a:gd name="T30" fmla="*/ 2147483646 w 59"/>
                <a:gd name="T31" fmla="*/ 2147483646 h 68"/>
                <a:gd name="T32" fmla="*/ 2147483646 w 59"/>
                <a:gd name="T33" fmla="*/ 2147483646 h 68"/>
                <a:gd name="T34" fmla="*/ 2147483646 w 59"/>
                <a:gd name="T35" fmla="*/ 2147483646 h 68"/>
                <a:gd name="T36" fmla="*/ 2147483646 w 59"/>
                <a:gd name="T37" fmla="*/ 2147483646 h 68"/>
                <a:gd name="T38" fmla="*/ 2147483646 w 59"/>
                <a:gd name="T39" fmla="*/ 2147483646 h 68"/>
                <a:gd name="T40" fmla="*/ 2147483646 w 59"/>
                <a:gd name="T41" fmla="*/ 2147483646 h 68"/>
                <a:gd name="T42" fmla="*/ 2147483646 w 59"/>
                <a:gd name="T43" fmla="*/ 2147483646 h 68"/>
                <a:gd name="T44" fmla="*/ 2147483646 w 59"/>
                <a:gd name="T45" fmla="*/ 2147483646 h 68"/>
                <a:gd name="T46" fmla="*/ 2147483646 w 59"/>
                <a:gd name="T47" fmla="*/ 2147483646 h 68"/>
                <a:gd name="T48" fmla="*/ 2147483646 w 59"/>
                <a:gd name="T49" fmla="*/ 2147483646 h 68"/>
                <a:gd name="T50" fmla="*/ 2147483646 w 59"/>
                <a:gd name="T51" fmla="*/ 2147483646 h 68"/>
                <a:gd name="T52" fmla="*/ 2147483646 w 59"/>
                <a:gd name="T53" fmla="*/ 2147483646 h 68"/>
                <a:gd name="T54" fmla="*/ 2147483646 w 59"/>
                <a:gd name="T55" fmla="*/ 2147483646 h 68"/>
                <a:gd name="T56" fmla="*/ 2147483646 w 59"/>
                <a:gd name="T57" fmla="*/ 2147483646 h 68"/>
                <a:gd name="T58" fmla="*/ 2147483646 w 59"/>
                <a:gd name="T59" fmla="*/ 2147483646 h 68"/>
                <a:gd name="T60" fmla="*/ 2147483646 w 59"/>
                <a:gd name="T61" fmla="*/ 2147483646 h 68"/>
                <a:gd name="T62" fmla="*/ 2147483646 w 59"/>
                <a:gd name="T63" fmla="*/ 2147483646 h 68"/>
                <a:gd name="T64" fmla="*/ 2147483646 w 59"/>
                <a:gd name="T65" fmla="*/ 2147483646 h 68"/>
                <a:gd name="T66" fmla="*/ 2147483646 w 59"/>
                <a:gd name="T67" fmla="*/ 2147483646 h 68"/>
                <a:gd name="T68" fmla="*/ 2147483646 w 59"/>
                <a:gd name="T69" fmla="*/ 2147483646 h 68"/>
                <a:gd name="T70" fmla="*/ 2147483646 w 59"/>
                <a:gd name="T71" fmla="*/ 2147483646 h 68"/>
                <a:gd name="T72" fmla="*/ 2147483646 w 59"/>
                <a:gd name="T73" fmla="*/ 2147483646 h 68"/>
                <a:gd name="T74" fmla="*/ 2147483646 w 59"/>
                <a:gd name="T75" fmla="*/ 2147483646 h 68"/>
                <a:gd name="T76" fmla="*/ 2147483646 w 59"/>
                <a:gd name="T77" fmla="*/ 2147483646 h 68"/>
                <a:gd name="T78" fmla="*/ 2147483646 w 59"/>
                <a:gd name="T79" fmla="*/ 2147483646 h 68"/>
                <a:gd name="T80" fmla="*/ 2147483646 w 59"/>
                <a:gd name="T81" fmla="*/ 2147483646 h 68"/>
                <a:gd name="T82" fmla="*/ 2147483646 w 59"/>
                <a:gd name="T83" fmla="*/ 2147483646 h 68"/>
                <a:gd name="T84" fmla="*/ 2147483646 w 59"/>
                <a:gd name="T85" fmla="*/ 2147483646 h 68"/>
                <a:gd name="T86" fmla="*/ 2147483646 w 59"/>
                <a:gd name="T87" fmla="*/ 2147483646 h 68"/>
                <a:gd name="T88" fmla="*/ 2147483646 w 59"/>
                <a:gd name="T89" fmla="*/ 2147483646 h 68"/>
                <a:gd name="T90" fmla="*/ 2147483646 w 59"/>
                <a:gd name="T91" fmla="*/ 2147483646 h 68"/>
                <a:gd name="T92" fmla="*/ 2147483646 w 59"/>
                <a:gd name="T93" fmla="*/ 2147483646 h 68"/>
                <a:gd name="T94" fmla="*/ 2147483646 w 59"/>
                <a:gd name="T95" fmla="*/ 2147483646 h 68"/>
                <a:gd name="T96" fmla="*/ 2147483646 w 59"/>
                <a:gd name="T97" fmla="*/ 2147483646 h 68"/>
                <a:gd name="T98" fmla="*/ 2147483646 w 59"/>
                <a:gd name="T99" fmla="*/ 2147483646 h 68"/>
                <a:gd name="T100" fmla="*/ 2147483646 w 59"/>
                <a:gd name="T101" fmla="*/ 2147483646 h 68"/>
                <a:gd name="T102" fmla="*/ 2147483646 w 59"/>
                <a:gd name="T103" fmla="*/ 2147483646 h 6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" h="68">
                  <a:moveTo>
                    <a:pt x="59" y="20"/>
                  </a:moveTo>
                  <a:cubicBezTo>
                    <a:pt x="59" y="64"/>
                    <a:pt x="59" y="64"/>
                    <a:pt x="59" y="64"/>
                  </a:cubicBezTo>
                  <a:cubicBezTo>
                    <a:pt x="59" y="66"/>
                    <a:pt x="57" y="68"/>
                    <a:pt x="55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2" y="68"/>
                    <a:pt x="0" y="66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3" y="1"/>
                    <a:pt x="44" y="2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8" y="16"/>
                    <a:pt x="59" y="18"/>
                    <a:pt x="59" y="20"/>
                  </a:cubicBezTo>
                  <a:close/>
                  <a:moveTo>
                    <a:pt x="54" y="24"/>
                  </a:moveTo>
                  <a:cubicBezTo>
                    <a:pt x="38" y="24"/>
                    <a:pt x="38" y="24"/>
                    <a:pt x="38" y="24"/>
                  </a:cubicBezTo>
                  <a:cubicBezTo>
                    <a:pt x="36" y="24"/>
                    <a:pt x="34" y="22"/>
                    <a:pt x="34" y="2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4" y="63"/>
                    <a:pt x="54" y="63"/>
                    <a:pt x="54" y="63"/>
                  </a:cubicBezTo>
                  <a:lnTo>
                    <a:pt x="54" y="24"/>
                  </a:lnTo>
                  <a:close/>
                  <a:moveTo>
                    <a:pt x="16" y="29"/>
                  </a:move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30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3"/>
                    <a:pt x="44" y="34"/>
                    <a:pt x="43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5" y="33"/>
                    <a:pt x="15" y="32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6" y="29"/>
                    <a:pt x="16" y="29"/>
                  </a:cubicBezTo>
                  <a:close/>
                  <a:moveTo>
                    <a:pt x="44" y="40"/>
                  </a:moveTo>
                  <a:cubicBezTo>
                    <a:pt x="44" y="42"/>
                    <a:pt x="44" y="42"/>
                    <a:pt x="44" y="42"/>
                  </a:cubicBezTo>
                  <a:cubicBezTo>
                    <a:pt x="44" y="43"/>
                    <a:pt x="44" y="43"/>
                    <a:pt x="43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5" y="42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6" y="39"/>
                    <a:pt x="16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39"/>
                    <a:pt x="44" y="39"/>
                    <a:pt x="44" y="40"/>
                  </a:cubicBezTo>
                  <a:close/>
                  <a:moveTo>
                    <a:pt x="44" y="49"/>
                  </a:moveTo>
                  <a:cubicBezTo>
                    <a:pt x="44" y="52"/>
                    <a:pt x="44" y="52"/>
                    <a:pt x="44" y="52"/>
                  </a:cubicBezTo>
                  <a:cubicBezTo>
                    <a:pt x="44" y="53"/>
                    <a:pt x="44" y="53"/>
                    <a:pt x="43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5" y="53"/>
                    <a:pt x="15" y="52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6" y="48"/>
                    <a:pt x="16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8"/>
                    <a:pt x="44" y="49"/>
                    <a:pt x="44" y="49"/>
                  </a:cubicBezTo>
                  <a:close/>
                  <a:moveTo>
                    <a:pt x="39" y="19"/>
                  </a:moveTo>
                  <a:cubicBezTo>
                    <a:pt x="54" y="19"/>
                    <a:pt x="54" y="19"/>
                    <a:pt x="54" y="19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0" y="5"/>
                    <a:pt x="39" y="5"/>
                  </a:cubicBezTo>
                  <a:lnTo>
                    <a:pt x="39" y="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6" name="Freeform 194"/>
            <p:cNvSpPr>
              <a:spLocks noEditPoints="1"/>
            </p:cNvSpPr>
            <p:nvPr/>
          </p:nvSpPr>
          <p:spPr bwMode="auto">
            <a:xfrm>
              <a:off x="22195441" y="8621061"/>
              <a:ext cx="377543" cy="377543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0 w 68"/>
                <a:gd name="T15" fmla="*/ 2147483646 h 68"/>
                <a:gd name="T16" fmla="*/ 0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0 h 68"/>
                <a:gd name="T24" fmla="*/ 2147483646 w 68"/>
                <a:gd name="T25" fmla="*/ 0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2147483646 w 68"/>
                <a:gd name="T77" fmla="*/ 2147483646 h 68"/>
                <a:gd name="T78" fmla="*/ 2147483646 w 68"/>
                <a:gd name="T79" fmla="*/ 2147483646 h 68"/>
                <a:gd name="T80" fmla="*/ 2147483646 w 68"/>
                <a:gd name="T81" fmla="*/ 2147483646 h 68"/>
                <a:gd name="T82" fmla="*/ 2147483646 w 68"/>
                <a:gd name="T83" fmla="*/ 2147483646 h 68"/>
                <a:gd name="T84" fmla="*/ 2147483646 w 68"/>
                <a:gd name="T85" fmla="*/ 2147483646 h 68"/>
                <a:gd name="T86" fmla="*/ 2147483646 w 68"/>
                <a:gd name="T87" fmla="*/ 2147483646 h 68"/>
                <a:gd name="T88" fmla="*/ 2147483646 w 68"/>
                <a:gd name="T89" fmla="*/ 2147483646 h 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" h="68">
                  <a:moveTo>
                    <a:pt x="68" y="18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68" y="66"/>
                    <a:pt x="67" y="68"/>
                    <a:pt x="65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8"/>
                    <a:pt x="25" y="66"/>
                    <a:pt x="25" y="6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2" y="53"/>
                    <a:pt x="0" y="52"/>
                    <a:pt x="0" y="4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2" y="19"/>
                    <a:pt x="3" y="18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3" y="0"/>
                    <a:pt x="2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3" y="0"/>
                    <a:pt x="44" y="1"/>
                    <a:pt x="44" y="3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6" y="15"/>
                    <a:pt x="48" y="14"/>
                    <a:pt x="49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7" y="14"/>
                    <a:pt x="68" y="16"/>
                    <a:pt x="68" y="18"/>
                  </a:cubicBezTo>
                  <a:close/>
                  <a:moveTo>
                    <a:pt x="39" y="20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7"/>
                    <a:pt x="26" y="34"/>
                    <a:pt x="27" y="32"/>
                  </a:cubicBezTo>
                  <a:lnTo>
                    <a:pt x="39" y="20"/>
                  </a:lnTo>
                  <a:close/>
                  <a:moveTo>
                    <a:pt x="9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9" y="19"/>
                  </a:lnTo>
                  <a:close/>
                  <a:moveTo>
                    <a:pt x="64" y="19"/>
                  </a:moveTo>
                  <a:cubicBezTo>
                    <a:pt x="49" y="19"/>
                    <a:pt x="49" y="19"/>
                    <a:pt x="49" y="19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7"/>
                    <a:pt x="47" y="39"/>
                    <a:pt x="45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64" y="63"/>
                    <a:pt x="64" y="63"/>
                    <a:pt x="64" y="63"/>
                  </a:cubicBezTo>
                  <a:lnTo>
                    <a:pt x="64" y="19"/>
                  </a:lnTo>
                  <a:close/>
                  <a:moveTo>
                    <a:pt x="33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22"/>
                    <a:pt x="44" y="22"/>
                    <a:pt x="44" y="22"/>
                  </a:cubicBezTo>
                  <a:lnTo>
                    <a:pt x="33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7" name="Freeform 195"/>
            <p:cNvSpPr>
              <a:spLocks noEditPoints="1"/>
            </p:cNvSpPr>
            <p:nvPr/>
          </p:nvSpPr>
          <p:spPr bwMode="auto">
            <a:xfrm>
              <a:off x="7997721" y="9247733"/>
              <a:ext cx="300494" cy="344156"/>
            </a:xfrm>
            <a:custGeom>
              <a:avLst/>
              <a:gdLst>
                <a:gd name="T0" fmla="*/ 2147483646 w 54"/>
                <a:gd name="T1" fmla="*/ 2147483646 h 62"/>
                <a:gd name="T2" fmla="*/ 2147483646 w 54"/>
                <a:gd name="T3" fmla="*/ 2147483646 h 62"/>
                <a:gd name="T4" fmla="*/ 2147483646 w 54"/>
                <a:gd name="T5" fmla="*/ 2147483646 h 62"/>
                <a:gd name="T6" fmla="*/ 2147483646 w 54"/>
                <a:gd name="T7" fmla="*/ 2147483646 h 62"/>
                <a:gd name="T8" fmla="*/ 2147483646 w 54"/>
                <a:gd name="T9" fmla="*/ 2147483646 h 62"/>
                <a:gd name="T10" fmla="*/ 2147483646 w 54"/>
                <a:gd name="T11" fmla="*/ 2147483646 h 62"/>
                <a:gd name="T12" fmla="*/ 2147483646 w 54"/>
                <a:gd name="T13" fmla="*/ 2147483646 h 62"/>
                <a:gd name="T14" fmla="*/ 2147483646 w 54"/>
                <a:gd name="T15" fmla="*/ 2147483646 h 62"/>
                <a:gd name="T16" fmla="*/ 2147483646 w 54"/>
                <a:gd name="T17" fmla="*/ 2147483646 h 62"/>
                <a:gd name="T18" fmla="*/ 2147483646 w 54"/>
                <a:gd name="T19" fmla="*/ 2147483646 h 62"/>
                <a:gd name="T20" fmla="*/ 2147483646 w 54"/>
                <a:gd name="T21" fmla="*/ 2147483646 h 62"/>
                <a:gd name="T22" fmla="*/ 2147483646 w 54"/>
                <a:gd name="T23" fmla="*/ 2147483646 h 62"/>
                <a:gd name="T24" fmla="*/ 2147483646 w 54"/>
                <a:gd name="T25" fmla="*/ 2147483646 h 62"/>
                <a:gd name="T26" fmla="*/ 2147483646 w 54"/>
                <a:gd name="T27" fmla="*/ 2147483646 h 62"/>
                <a:gd name="T28" fmla="*/ 2147483646 w 54"/>
                <a:gd name="T29" fmla="*/ 2147483646 h 62"/>
                <a:gd name="T30" fmla="*/ 2147483646 w 54"/>
                <a:gd name="T31" fmla="*/ 2147483646 h 62"/>
                <a:gd name="T32" fmla="*/ 2147483646 w 54"/>
                <a:gd name="T33" fmla="*/ 2147483646 h 62"/>
                <a:gd name="T34" fmla="*/ 2147483646 w 54"/>
                <a:gd name="T35" fmla="*/ 2147483646 h 62"/>
                <a:gd name="T36" fmla="*/ 2147483646 w 54"/>
                <a:gd name="T37" fmla="*/ 2147483646 h 62"/>
                <a:gd name="T38" fmla="*/ 2147483646 w 54"/>
                <a:gd name="T39" fmla="*/ 2147483646 h 62"/>
                <a:gd name="T40" fmla="*/ 2147483646 w 54"/>
                <a:gd name="T41" fmla="*/ 2147483646 h 62"/>
                <a:gd name="T42" fmla="*/ 2147483646 w 54"/>
                <a:gd name="T43" fmla="*/ 2147483646 h 62"/>
                <a:gd name="T44" fmla="*/ 2147483646 w 54"/>
                <a:gd name="T45" fmla="*/ 2147483646 h 62"/>
                <a:gd name="T46" fmla="*/ 2147483646 w 54"/>
                <a:gd name="T47" fmla="*/ 0 h 62"/>
                <a:gd name="T48" fmla="*/ 2147483646 w 54"/>
                <a:gd name="T49" fmla="*/ 2147483646 h 62"/>
                <a:gd name="T50" fmla="*/ 2147483646 w 54"/>
                <a:gd name="T51" fmla="*/ 2147483646 h 62"/>
                <a:gd name="T52" fmla="*/ 2147483646 w 54"/>
                <a:gd name="T53" fmla="*/ 2147483646 h 62"/>
                <a:gd name="T54" fmla="*/ 2147483646 w 54"/>
                <a:gd name="T55" fmla="*/ 2147483646 h 62"/>
                <a:gd name="T56" fmla="*/ 2147483646 w 54"/>
                <a:gd name="T57" fmla="*/ 2147483646 h 62"/>
                <a:gd name="T58" fmla="*/ 2147483646 w 54"/>
                <a:gd name="T59" fmla="*/ 2147483646 h 62"/>
                <a:gd name="T60" fmla="*/ 2147483646 w 54"/>
                <a:gd name="T61" fmla="*/ 2147483646 h 62"/>
                <a:gd name="T62" fmla="*/ 2147483646 w 54"/>
                <a:gd name="T63" fmla="*/ 2147483646 h 62"/>
                <a:gd name="T64" fmla="*/ 2147483646 w 54"/>
                <a:gd name="T65" fmla="*/ 2147483646 h 62"/>
                <a:gd name="T66" fmla="*/ 2147483646 w 54"/>
                <a:gd name="T67" fmla="*/ 2147483646 h 62"/>
                <a:gd name="T68" fmla="*/ 2147483646 w 54"/>
                <a:gd name="T69" fmla="*/ 2147483646 h 62"/>
                <a:gd name="T70" fmla="*/ 2147483646 w 54"/>
                <a:gd name="T71" fmla="*/ 2147483646 h 62"/>
                <a:gd name="T72" fmla="*/ 2147483646 w 54"/>
                <a:gd name="T73" fmla="*/ 2147483646 h 62"/>
                <a:gd name="T74" fmla="*/ 2147483646 w 54"/>
                <a:gd name="T75" fmla="*/ 2147483646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4" h="62">
                  <a:moveTo>
                    <a:pt x="54" y="17"/>
                  </a:moveTo>
                  <a:cubicBezTo>
                    <a:pt x="54" y="17"/>
                    <a:pt x="54" y="18"/>
                    <a:pt x="54" y="18"/>
                  </a:cubicBezTo>
                  <a:cubicBezTo>
                    <a:pt x="54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1" y="18"/>
                    <a:pt x="35" y="23"/>
                    <a:pt x="35" y="2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1"/>
                    <a:pt x="34" y="62"/>
                    <a:pt x="32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2" y="62"/>
                    <a:pt x="10" y="61"/>
                    <a:pt x="10" y="5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4"/>
                    <a:pt x="14" y="19"/>
                    <a:pt x="19" y="1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0" y="13"/>
                    <a:pt x="5" y="22"/>
                    <a:pt x="5" y="22"/>
                  </a:cubicBezTo>
                  <a:cubicBezTo>
                    <a:pt x="5" y="22"/>
                    <a:pt x="4" y="23"/>
                    <a:pt x="3" y="23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1" y="22"/>
                    <a:pt x="0" y="21"/>
                    <a:pt x="1" y="19"/>
                  </a:cubicBezTo>
                  <a:cubicBezTo>
                    <a:pt x="1" y="19"/>
                    <a:pt x="5" y="12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3"/>
                    <a:pt x="14" y="0"/>
                    <a:pt x="18" y="0"/>
                  </a:cubicBezTo>
                  <a:cubicBezTo>
                    <a:pt x="21" y="0"/>
                    <a:pt x="24" y="3"/>
                    <a:pt x="24" y="6"/>
                  </a:cubicBezTo>
                  <a:cubicBezTo>
                    <a:pt x="24" y="7"/>
                    <a:pt x="24" y="8"/>
                    <a:pt x="23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7"/>
                    <a:pt x="36" y="7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4" y="4"/>
                    <a:pt x="54" y="4"/>
                  </a:cubicBezTo>
                  <a:cubicBezTo>
                    <a:pt x="54" y="4"/>
                    <a:pt x="54" y="4"/>
                    <a:pt x="54" y="5"/>
                  </a:cubicBezTo>
                  <a:lnTo>
                    <a:pt x="54" y="17"/>
                  </a:lnTo>
                  <a:close/>
                  <a:moveTo>
                    <a:pt x="18" y="4"/>
                  </a:moveTo>
                  <a:cubicBezTo>
                    <a:pt x="16" y="4"/>
                    <a:pt x="15" y="5"/>
                    <a:pt x="15" y="6"/>
                  </a:cubicBezTo>
                  <a:cubicBezTo>
                    <a:pt x="15" y="7"/>
                    <a:pt x="16" y="8"/>
                    <a:pt x="18" y="8"/>
                  </a:cubicBezTo>
                  <a:cubicBezTo>
                    <a:pt x="19" y="8"/>
                    <a:pt x="20" y="7"/>
                    <a:pt x="20" y="6"/>
                  </a:cubicBezTo>
                  <a:cubicBezTo>
                    <a:pt x="20" y="5"/>
                    <a:pt x="19" y="4"/>
                    <a:pt x="18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8" name="Freeform 196"/>
            <p:cNvSpPr>
              <a:spLocks/>
            </p:cNvSpPr>
            <p:nvPr/>
          </p:nvSpPr>
          <p:spPr bwMode="auto">
            <a:xfrm>
              <a:off x="8686033" y="9270847"/>
              <a:ext cx="195193" cy="349293"/>
            </a:xfrm>
            <a:custGeom>
              <a:avLst/>
              <a:gdLst>
                <a:gd name="T0" fmla="*/ 2147483646 w 35"/>
                <a:gd name="T1" fmla="*/ 2147483646 h 63"/>
                <a:gd name="T2" fmla="*/ 2147483646 w 35"/>
                <a:gd name="T3" fmla="*/ 2147483646 h 63"/>
                <a:gd name="T4" fmla="*/ 2147483646 w 35"/>
                <a:gd name="T5" fmla="*/ 2147483646 h 63"/>
                <a:gd name="T6" fmla="*/ 2147483646 w 35"/>
                <a:gd name="T7" fmla="*/ 2147483646 h 63"/>
                <a:gd name="T8" fmla="*/ 2147483646 w 35"/>
                <a:gd name="T9" fmla="*/ 2147483646 h 63"/>
                <a:gd name="T10" fmla="*/ 2147483646 w 35"/>
                <a:gd name="T11" fmla="*/ 2147483646 h 63"/>
                <a:gd name="T12" fmla="*/ 2147483646 w 35"/>
                <a:gd name="T13" fmla="*/ 2147483646 h 63"/>
                <a:gd name="T14" fmla="*/ 2147483646 w 35"/>
                <a:gd name="T15" fmla="*/ 2147483646 h 63"/>
                <a:gd name="T16" fmla="*/ 2147483646 w 35"/>
                <a:gd name="T17" fmla="*/ 2147483646 h 63"/>
                <a:gd name="T18" fmla="*/ 0 w 35"/>
                <a:gd name="T19" fmla="*/ 2147483646 h 63"/>
                <a:gd name="T20" fmla="*/ 2147483646 w 35"/>
                <a:gd name="T21" fmla="*/ 2147483646 h 63"/>
                <a:gd name="T22" fmla="*/ 2147483646 w 35"/>
                <a:gd name="T23" fmla="*/ 0 h 63"/>
                <a:gd name="T24" fmla="*/ 2147483646 w 35"/>
                <a:gd name="T25" fmla="*/ 0 h 63"/>
                <a:gd name="T26" fmla="*/ 2147483646 w 35"/>
                <a:gd name="T27" fmla="*/ 2147483646 h 63"/>
                <a:gd name="T28" fmla="*/ 2147483646 w 35"/>
                <a:gd name="T29" fmla="*/ 2147483646 h 63"/>
                <a:gd name="T30" fmla="*/ 2147483646 w 35"/>
                <a:gd name="T31" fmla="*/ 2147483646 h 63"/>
                <a:gd name="T32" fmla="*/ 2147483646 w 35"/>
                <a:gd name="T33" fmla="*/ 2147483646 h 63"/>
                <a:gd name="T34" fmla="*/ 2147483646 w 35"/>
                <a:gd name="T35" fmla="*/ 2147483646 h 63"/>
                <a:gd name="T36" fmla="*/ 2147483646 w 35"/>
                <a:gd name="T37" fmla="*/ 2147483646 h 63"/>
                <a:gd name="T38" fmla="*/ 2147483646 w 35"/>
                <a:gd name="T39" fmla="*/ 2147483646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" h="63">
                  <a:moveTo>
                    <a:pt x="34" y="18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3" y="62"/>
                    <a:pt x="13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1" y="62"/>
                    <a:pt x="10" y="62"/>
                    <a:pt x="11" y="6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4"/>
                    <a:pt x="1" y="34"/>
                  </a:cubicBezTo>
                  <a:cubicBezTo>
                    <a:pt x="1" y="33"/>
                    <a:pt x="0" y="33"/>
                    <a:pt x="0" y="3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3" y="16"/>
                    <a:pt x="34" y="16"/>
                    <a:pt x="34" y="16"/>
                  </a:cubicBezTo>
                  <a:cubicBezTo>
                    <a:pt x="34" y="17"/>
                    <a:pt x="35" y="17"/>
                    <a:pt x="34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9" name="Freeform 197"/>
            <p:cNvSpPr>
              <a:spLocks/>
            </p:cNvSpPr>
            <p:nvPr/>
          </p:nvSpPr>
          <p:spPr bwMode="auto">
            <a:xfrm>
              <a:off x="9487352" y="9270847"/>
              <a:ext cx="354429" cy="295359"/>
            </a:xfrm>
            <a:custGeom>
              <a:avLst/>
              <a:gdLst>
                <a:gd name="T0" fmla="*/ 2147483646 w 64"/>
                <a:gd name="T1" fmla="*/ 2147483646 h 53"/>
                <a:gd name="T2" fmla="*/ 2147483646 w 64"/>
                <a:gd name="T3" fmla="*/ 2147483646 h 53"/>
                <a:gd name="T4" fmla="*/ 2147483646 w 64"/>
                <a:gd name="T5" fmla="*/ 2147483646 h 53"/>
                <a:gd name="T6" fmla="*/ 0 w 64"/>
                <a:gd name="T7" fmla="*/ 2147483646 h 53"/>
                <a:gd name="T8" fmla="*/ 0 w 64"/>
                <a:gd name="T9" fmla="*/ 2147483646 h 53"/>
                <a:gd name="T10" fmla="*/ 2147483646 w 64"/>
                <a:gd name="T11" fmla="*/ 0 h 53"/>
                <a:gd name="T12" fmla="*/ 2147483646 w 64"/>
                <a:gd name="T13" fmla="*/ 0 h 53"/>
                <a:gd name="T14" fmla="*/ 2147483646 w 64"/>
                <a:gd name="T15" fmla="*/ 2147483646 h 53"/>
                <a:gd name="T16" fmla="*/ 2147483646 w 64"/>
                <a:gd name="T17" fmla="*/ 2147483646 h 53"/>
                <a:gd name="T18" fmla="*/ 2147483646 w 64"/>
                <a:gd name="T19" fmla="*/ 2147483646 h 53"/>
                <a:gd name="T20" fmla="*/ 2147483646 w 64"/>
                <a:gd name="T21" fmla="*/ 2147483646 h 53"/>
                <a:gd name="T22" fmla="*/ 2147483646 w 64"/>
                <a:gd name="T23" fmla="*/ 2147483646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53">
                  <a:moveTo>
                    <a:pt x="64" y="44"/>
                  </a:moveTo>
                  <a:cubicBezTo>
                    <a:pt x="64" y="49"/>
                    <a:pt x="60" y="53"/>
                    <a:pt x="55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4" y="53"/>
                    <a:pt x="0" y="49"/>
                    <a:pt x="0" y="4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0" y="3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60" y="9"/>
                    <a:pt x="64" y="13"/>
                    <a:pt x="64" y="18"/>
                  </a:cubicBezTo>
                  <a:lnTo>
                    <a:pt x="64" y="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0" name="Freeform 198"/>
            <p:cNvSpPr>
              <a:spLocks noEditPoints="1"/>
            </p:cNvSpPr>
            <p:nvPr/>
          </p:nvSpPr>
          <p:spPr bwMode="auto">
            <a:xfrm>
              <a:off x="10286101" y="9270847"/>
              <a:ext cx="354429" cy="321042"/>
            </a:xfrm>
            <a:custGeom>
              <a:avLst/>
              <a:gdLst>
                <a:gd name="T0" fmla="*/ 2147483646 w 64"/>
                <a:gd name="T1" fmla="*/ 2147483646 h 58"/>
                <a:gd name="T2" fmla="*/ 2147483646 w 64"/>
                <a:gd name="T3" fmla="*/ 2147483646 h 58"/>
                <a:gd name="T4" fmla="*/ 2147483646 w 64"/>
                <a:gd name="T5" fmla="*/ 2147483646 h 58"/>
                <a:gd name="T6" fmla="*/ 2147483646 w 64"/>
                <a:gd name="T7" fmla="*/ 0 h 58"/>
                <a:gd name="T8" fmla="*/ 2147483646 w 64"/>
                <a:gd name="T9" fmla="*/ 0 h 58"/>
                <a:gd name="T10" fmla="*/ 2147483646 w 64"/>
                <a:gd name="T11" fmla="*/ 0 h 58"/>
                <a:gd name="T12" fmla="*/ 2147483646 w 64"/>
                <a:gd name="T13" fmla="*/ 0 h 58"/>
                <a:gd name="T14" fmla="*/ 2147483646 w 64"/>
                <a:gd name="T15" fmla="*/ 2147483646 h 58"/>
                <a:gd name="T16" fmla="*/ 2147483646 w 64"/>
                <a:gd name="T17" fmla="*/ 2147483646 h 58"/>
                <a:gd name="T18" fmla="*/ 2147483646 w 64"/>
                <a:gd name="T19" fmla="*/ 2147483646 h 58"/>
                <a:gd name="T20" fmla="*/ 2147483646 w 64"/>
                <a:gd name="T21" fmla="*/ 2147483646 h 58"/>
                <a:gd name="T22" fmla="*/ 2147483646 w 64"/>
                <a:gd name="T23" fmla="*/ 2147483646 h 58"/>
                <a:gd name="T24" fmla="*/ 2147483646 w 64"/>
                <a:gd name="T25" fmla="*/ 2147483646 h 58"/>
                <a:gd name="T26" fmla="*/ 2147483646 w 64"/>
                <a:gd name="T27" fmla="*/ 2147483646 h 58"/>
                <a:gd name="T28" fmla="*/ 2147483646 w 64"/>
                <a:gd name="T29" fmla="*/ 2147483646 h 58"/>
                <a:gd name="T30" fmla="*/ 2147483646 w 64"/>
                <a:gd name="T31" fmla="*/ 2147483646 h 58"/>
                <a:gd name="T32" fmla="*/ 2147483646 w 64"/>
                <a:gd name="T33" fmla="*/ 2147483646 h 58"/>
                <a:gd name="T34" fmla="*/ 2147483646 w 64"/>
                <a:gd name="T35" fmla="*/ 2147483646 h 58"/>
                <a:gd name="T36" fmla="*/ 2147483646 w 64"/>
                <a:gd name="T37" fmla="*/ 2147483646 h 58"/>
                <a:gd name="T38" fmla="*/ 2147483646 w 64"/>
                <a:gd name="T39" fmla="*/ 2147483646 h 58"/>
                <a:gd name="T40" fmla="*/ 2147483646 w 64"/>
                <a:gd name="T41" fmla="*/ 2147483646 h 58"/>
                <a:gd name="T42" fmla="*/ 2147483646 w 64"/>
                <a:gd name="T43" fmla="*/ 2147483646 h 58"/>
                <a:gd name="T44" fmla="*/ 2147483646 w 64"/>
                <a:gd name="T45" fmla="*/ 2147483646 h 58"/>
                <a:gd name="T46" fmla="*/ 2147483646 w 64"/>
                <a:gd name="T47" fmla="*/ 2147483646 h 58"/>
                <a:gd name="T48" fmla="*/ 2147483646 w 64"/>
                <a:gd name="T49" fmla="*/ 2147483646 h 58"/>
                <a:gd name="T50" fmla="*/ 2147483646 w 64"/>
                <a:gd name="T51" fmla="*/ 2147483646 h 58"/>
                <a:gd name="T52" fmla="*/ 2147483646 w 64"/>
                <a:gd name="T53" fmla="*/ 2147483646 h 58"/>
                <a:gd name="T54" fmla="*/ 0 w 64"/>
                <a:gd name="T55" fmla="*/ 2147483646 h 58"/>
                <a:gd name="T56" fmla="*/ 2147483646 w 64"/>
                <a:gd name="T57" fmla="*/ 2147483646 h 58"/>
                <a:gd name="T58" fmla="*/ 2147483646 w 64"/>
                <a:gd name="T59" fmla="*/ 2147483646 h 58"/>
                <a:gd name="T60" fmla="*/ 2147483646 w 64"/>
                <a:gd name="T61" fmla="*/ 2147483646 h 58"/>
                <a:gd name="T62" fmla="*/ 2147483646 w 64"/>
                <a:gd name="T63" fmla="*/ 2147483646 h 58"/>
                <a:gd name="T64" fmla="*/ 2147483646 w 64"/>
                <a:gd name="T65" fmla="*/ 2147483646 h 58"/>
                <a:gd name="T66" fmla="*/ 2147483646 w 64"/>
                <a:gd name="T67" fmla="*/ 2147483646 h 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" h="58">
                  <a:moveTo>
                    <a:pt x="1" y="55"/>
                  </a:moveTo>
                  <a:cubicBezTo>
                    <a:pt x="4" y="54"/>
                    <a:pt x="8" y="55"/>
                    <a:pt x="10" y="50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5" y="25"/>
                    <a:pt x="48" y="32"/>
                    <a:pt x="51" y="39"/>
                  </a:cubicBezTo>
                  <a:cubicBezTo>
                    <a:pt x="52" y="43"/>
                    <a:pt x="54" y="47"/>
                    <a:pt x="56" y="51"/>
                  </a:cubicBezTo>
                  <a:cubicBezTo>
                    <a:pt x="56" y="51"/>
                    <a:pt x="56" y="52"/>
                    <a:pt x="57" y="53"/>
                  </a:cubicBezTo>
                  <a:cubicBezTo>
                    <a:pt x="58" y="54"/>
                    <a:pt x="62" y="54"/>
                    <a:pt x="63" y="55"/>
                  </a:cubicBezTo>
                  <a:cubicBezTo>
                    <a:pt x="63" y="55"/>
                    <a:pt x="64" y="56"/>
                    <a:pt x="64" y="57"/>
                  </a:cubicBezTo>
                  <a:cubicBezTo>
                    <a:pt x="64" y="57"/>
                    <a:pt x="64" y="58"/>
                    <a:pt x="64" y="58"/>
                  </a:cubicBezTo>
                  <a:cubicBezTo>
                    <a:pt x="59" y="58"/>
                    <a:pt x="54" y="57"/>
                    <a:pt x="49" y="57"/>
                  </a:cubicBezTo>
                  <a:cubicBezTo>
                    <a:pt x="44" y="57"/>
                    <a:pt x="39" y="58"/>
                    <a:pt x="34" y="58"/>
                  </a:cubicBezTo>
                  <a:cubicBezTo>
                    <a:pt x="34" y="57"/>
                    <a:pt x="34" y="56"/>
                    <a:pt x="34" y="55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4"/>
                    <a:pt x="42" y="53"/>
                    <a:pt x="42" y="52"/>
                  </a:cubicBezTo>
                  <a:cubicBezTo>
                    <a:pt x="42" y="51"/>
                    <a:pt x="37" y="39"/>
                    <a:pt x="37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40"/>
                    <a:pt x="15" y="50"/>
                    <a:pt x="15" y="51"/>
                  </a:cubicBezTo>
                  <a:cubicBezTo>
                    <a:pt x="15" y="54"/>
                    <a:pt x="21" y="54"/>
                    <a:pt x="23" y="55"/>
                  </a:cubicBezTo>
                  <a:cubicBezTo>
                    <a:pt x="23" y="55"/>
                    <a:pt x="23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18" y="58"/>
                    <a:pt x="14" y="57"/>
                    <a:pt x="9" y="57"/>
                  </a:cubicBezTo>
                  <a:cubicBezTo>
                    <a:pt x="9" y="57"/>
                    <a:pt x="8" y="57"/>
                    <a:pt x="8" y="57"/>
                  </a:cubicBezTo>
                  <a:cubicBezTo>
                    <a:pt x="5" y="58"/>
                    <a:pt x="3" y="58"/>
                    <a:pt x="0" y="58"/>
                  </a:cubicBezTo>
                  <a:lnTo>
                    <a:pt x="1" y="55"/>
                  </a:lnTo>
                  <a:close/>
                  <a:moveTo>
                    <a:pt x="22" y="33"/>
                  </a:moveTo>
                  <a:cubicBezTo>
                    <a:pt x="25" y="33"/>
                    <a:pt x="29" y="33"/>
                    <a:pt x="33" y="33"/>
                  </a:cubicBezTo>
                  <a:cubicBezTo>
                    <a:pt x="34" y="33"/>
                    <a:pt x="34" y="33"/>
                    <a:pt x="35" y="33"/>
                  </a:cubicBezTo>
                  <a:cubicBezTo>
                    <a:pt x="33" y="27"/>
                    <a:pt x="31" y="21"/>
                    <a:pt x="28" y="16"/>
                  </a:cubicBezTo>
                  <a:lnTo>
                    <a:pt x="22" y="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1" name="Freeform 199"/>
            <p:cNvSpPr>
              <a:spLocks noEditPoints="1"/>
            </p:cNvSpPr>
            <p:nvPr/>
          </p:nvSpPr>
          <p:spPr bwMode="auto">
            <a:xfrm>
              <a:off x="11084852" y="9242596"/>
              <a:ext cx="377543" cy="377543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0 w 68"/>
                <a:gd name="T5" fmla="*/ 2147483646 h 68"/>
                <a:gd name="T6" fmla="*/ 2147483646 w 68"/>
                <a:gd name="T7" fmla="*/ 0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2147483646 w 68"/>
                <a:gd name="T77" fmla="*/ 2147483646 h 68"/>
                <a:gd name="T78" fmla="*/ 2147483646 w 68"/>
                <a:gd name="T79" fmla="*/ 2147483646 h 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63" y="34"/>
                  </a:moveTo>
                  <a:cubicBezTo>
                    <a:pt x="63" y="34"/>
                    <a:pt x="63" y="34"/>
                    <a:pt x="63" y="34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4" y="12"/>
                    <a:pt x="49" y="8"/>
                    <a:pt x="43" y="6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9" y="8"/>
                    <a:pt x="14" y="12"/>
                    <a:pt x="10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0"/>
                    <a:pt x="7" y="46"/>
                    <a:pt x="10" y="51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8" y="62"/>
                    <a:pt x="31" y="63"/>
                    <a:pt x="34" y="63"/>
                  </a:cubicBezTo>
                  <a:cubicBezTo>
                    <a:pt x="37" y="63"/>
                    <a:pt x="40" y="62"/>
                    <a:pt x="43" y="61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61" y="46"/>
                    <a:pt x="63" y="40"/>
                    <a:pt x="63" y="34"/>
                  </a:cubicBezTo>
                  <a:close/>
                  <a:moveTo>
                    <a:pt x="34" y="23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34" y="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2" name="Freeform 200"/>
            <p:cNvSpPr>
              <a:spLocks noEditPoints="1"/>
            </p:cNvSpPr>
            <p:nvPr/>
          </p:nvSpPr>
          <p:spPr bwMode="auto">
            <a:xfrm>
              <a:off x="11886170" y="9242596"/>
              <a:ext cx="377543" cy="377543"/>
            </a:xfrm>
            <a:custGeom>
              <a:avLst/>
              <a:gdLst>
                <a:gd name="T0" fmla="*/ 0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2147483646 w 68"/>
                <a:gd name="T77" fmla="*/ 2147483646 h 68"/>
                <a:gd name="T78" fmla="*/ 2147483646 w 68"/>
                <a:gd name="T79" fmla="*/ 2147483646 h 68"/>
                <a:gd name="T80" fmla="*/ 2147483646 w 68"/>
                <a:gd name="T81" fmla="*/ 2147483646 h 68"/>
                <a:gd name="T82" fmla="*/ 2147483646 w 68"/>
                <a:gd name="T83" fmla="*/ 2147483646 h 68"/>
                <a:gd name="T84" fmla="*/ 2147483646 w 68"/>
                <a:gd name="T85" fmla="*/ 2147483646 h 68"/>
                <a:gd name="T86" fmla="*/ 2147483646 w 68"/>
                <a:gd name="T87" fmla="*/ 2147483646 h 68"/>
                <a:gd name="T88" fmla="*/ 2147483646 w 68"/>
                <a:gd name="T89" fmla="*/ 2147483646 h 68"/>
                <a:gd name="T90" fmla="*/ 2147483646 w 68"/>
                <a:gd name="T91" fmla="*/ 2147483646 h 68"/>
                <a:gd name="T92" fmla="*/ 2147483646 w 68"/>
                <a:gd name="T93" fmla="*/ 2147483646 h 68"/>
                <a:gd name="T94" fmla="*/ 2147483646 w 68"/>
                <a:gd name="T95" fmla="*/ 2147483646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2"/>
                    <a:pt x="53" y="68"/>
                    <a:pt x="34" y="68"/>
                  </a:cubicBezTo>
                  <a:close/>
                  <a:moveTo>
                    <a:pt x="34" y="1"/>
                  </a:moveTo>
                  <a:cubicBezTo>
                    <a:pt x="16" y="1"/>
                    <a:pt x="1" y="16"/>
                    <a:pt x="1" y="34"/>
                  </a:cubicBezTo>
                  <a:cubicBezTo>
                    <a:pt x="1" y="52"/>
                    <a:pt x="16" y="66"/>
                    <a:pt x="34" y="66"/>
                  </a:cubicBezTo>
                  <a:cubicBezTo>
                    <a:pt x="52" y="66"/>
                    <a:pt x="66" y="52"/>
                    <a:pt x="66" y="34"/>
                  </a:cubicBezTo>
                  <a:cubicBezTo>
                    <a:pt x="66" y="16"/>
                    <a:pt x="52" y="1"/>
                    <a:pt x="34" y="1"/>
                  </a:cubicBezTo>
                  <a:close/>
                  <a:moveTo>
                    <a:pt x="7" y="43"/>
                  </a:moveTo>
                  <a:cubicBezTo>
                    <a:pt x="8" y="44"/>
                    <a:pt x="8" y="46"/>
                    <a:pt x="9" y="4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4" y="44"/>
                    <a:pt x="3" y="39"/>
                    <a:pt x="3" y="34"/>
                  </a:cubicBezTo>
                  <a:cubicBezTo>
                    <a:pt x="3" y="28"/>
                    <a:pt x="4" y="23"/>
                    <a:pt x="7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2"/>
                    <a:pt x="8" y="23"/>
                    <a:pt x="7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8"/>
                    <a:pt x="9" y="31"/>
                    <a:pt x="9" y="34"/>
                  </a:cubicBezTo>
                  <a:cubicBezTo>
                    <a:pt x="9" y="37"/>
                    <a:pt x="9" y="39"/>
                    <a:pt x="10" y="42"/>
                  </a:cubicBezTo>
                  <a:lnTo>
                    <a:pt x="7" y="43"/>
                  </a:lnTo>
                  <a:close/>
                  <a:moveTo>
                    <a:pt x="33" y="64"/>
                  </a:moveTo>
                  <a:cubicBezTo>
                    <a:pt x="22" y="64"/>
                    <a:pt x="13" y="58"/>
                    <a:pt x="8" y="50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50"/>
                    <a:pt x="12" y="51"/>
                    <a:pt x="13" y="52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9" y="54"/>
                    <a:pt x="23" y="57"/>
                    <a:pt x="29" y="58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2"/>
                    <a:pt x="33" y="62"/>
                  </a:cubicBezTo>
                  <a:lnTo>
                    <a:pt x="33" y="64"/>
                  </a:lnTo>
                  <a:close/>
                  <a:moveTo>
                    <a:pt x="33" y="6"/>
                  </a:moveTo>
                  <a:cubicBezTo>
                    <a:pt x="31" y="6"/>
                    <a:pt x="30" y="6"/>
                    <a:pt x="28" y="6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3" y="10"/>
                    <a:pt x="19" y="13"/>
                    <a:pt x="15" y="1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1" y="18"/>
                    <a:pt x="10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3" y="9"/>
                    <a:pt x="22" y="3"/>
                    <a:pt x="33" y="3"/>
                  </a:cubicBezTo>
                  <a:lnTo>
                    <a:pt x="33" y="6"/>
                  </a:lnTo>
                  <a:close/>
                  <a:moveTo>
                    <a:pt x="43" y="30"/>
                  </a:moveTo>
                  <a:cubicBezTo>
                    <a:pt x="44" y="32"/>
                    <a:pt x="44" y="33"/>
                    <a:pt x="44" y="34"/>
                  </a:cubicBezTo>
                  <a:cubicBezTo>
                    <a:pt x="44" y="35"/>
                    <a:pt x="44" y="36"/>
                    <a:pt x="43" y="37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42"/>
                    <a:pt x="50" y="45"/>
                    <a:pt x="48" y="46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0" y="42"/>
                    <a:pt x="38" y="43"/>
                    <a:pt x="36" y="4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5" y="53"/>
                    <a:pt x="34" y="53"/>
                  </a:cubicBezTo>
                  <a:cubicBezTo>
                    <a:pt x="32" y="53"/>
                    <a:pt x="31" y="53"/>
                    <a:pt x="30" y="5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3"/>
                    <a:pt x="28" y="42"/>
                    <a:pt x="26" y="40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5"/>
                    <a:pt x="16" y="42"/>
                    <a:pt x="16" y="40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5"/>
                    <a:pt x="24" y="34"/>
                  </a:cubicBezTo>
                  <a:cubicBezTo>
                    <a:pt x="24" y="33"/>
                    <a:pt x="24" y="32"/>
                    <a:pt x="24" y="30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5"/>
                    <a:pt x="18" y="23"/>
                    <a:pt x="19" y="21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8" y="26"/>
                    <a:pt x="30" y="24"/>
                    <a:pt x="32" y="2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2" y="14"/>
                    <a:pt x="34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8" y="24"/>
                    <a:pt x="40" y="26"/>
                    <a:pt x="41" y="27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0" y="23"/>
                    <a:pt x="51" y="25"/>
                    <a:pt x="52" y="27"/>
                  </a:cubicBezTo>
                  <a:lnTo>
                    <a:pt x="43" y="30"/>
                  </a:lnTo>
                  <a:close/>
                  <a:moveTo>
                    <a:pt x="58" y="19"/>
                  </a:moveTo>
                  <a:cubicBezTo>
                    <a:pt x="57" y="18"/>
                    <a:pt x="56" y="16"/>
                    <a:pt x="55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49" y="13"/>
                    <a:pt x="44" y="10"/>
                    <a:pt x="39" y="9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6" y="6"/>
                    <a:pt x="35" y="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45" y="3"/>
                    <a:pt x="55" y="9"/>
                    <a:pt x="60" y="18"/>
                  </a:cubicBezTo>
                  <a:lnTo>
                    <a:pt x="58" y="19"/>
                  </a:lnTo>
                  <a:close/>
                  <a:moveTo>
                    <a:pt x="60" y="50"/>
                  </a:moveTo>
                  <a:cubicBezTo>
                    <a:pt x="55" y="58"/>
                    <a:pt x="45" y="64"/>
                    <a:pt x="35" y="64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6" y="62"/>
                    <a:pt x="38" y="62"/>
                    <a:pt x="39" y="61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44" y="57"/>
                    <a:pt x="49" y="54"/>
                    <a:pt x="53" y="50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1"/>
                    <a:pt x="57" y="50"/>
                    <a:pt x="58" y="48"/>
                  </a:cubicBezTo>
                  <a:lnTo>
                    <a:pt x="60" y="50"/>
                  </a:lnTo>
                  <a:close/>
                  <a:moveTo>
                    <a:pt x="61" y="48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60" y="44"/>
                    <a:pt x="60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8" y="39"/>
                    <a:pt x="59" y="37"/>
                    <a:pt x="59" y="34"/>
                  </a:cubicBezTo>
                  <a:cubicBezTo>
                    <a:pt x="59" y="31"/>
                    <a:pt x="58" y="28"/>
                    <a:pt x="57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3"/>
                    <a:pt x="59" y="22"/>
                    <a:pt x="59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3" y="23"/>
                    <a:pt x="64" y="28"/>
                    <a:pt x="64" y="34"/>
                  </a:cubicBezTo>
                  <a:cubicBezTo>
                    <a:pt x="64" y="39"/>
                    <a:pt x="63" y="44"/>
                    <a:pt x="61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3" name="Freeform 201"/>
            <p:cNvSpPr>
              <a:spLocks noEditPoints="1"/>
            </p:cNvSpPr>
            <p:nvPr/>
          </p:nvSpPr>
          <p:spPr bwMode="auto">
            <a:xfrm>
              <a:off x="12695193" y="9242596"/>
              <a:ext cx="351862" cy="377543"/>
            </a:xfrm>
            <a:custGeom>
              <a:avLst/>
              <a:gdLst>
                <a:gd name="T0" fmla="*/ 2147483646 w 63"/>
                <a:gd name="T1" fmla="*/ 2147483646 h 68"/>
                <a:gd name="T2" fmla="*/ 2147483646 w 63"/>
                <a:gd name="T3" fmla="*/ 2147483646 h 68"/>
                <a:gd name="T4" fmla="*/ 2147483646 w 63"/>
                <a:gd name="T5" fmla="*/ 2147483646 h 68"/>
                <a:gd name="T6" fmla="*/ 0 w 63"/>
                <a:gd name="T7" fmla="*/ 2147483646 h 68"/>
                <a:gd name="T8" fmla="*/ 2147483646 w 63"/>
                <a:gd name="T9" fmla="*/ 2147483646 h 68"/>
                <a:gd name="T10" fmla="*/ 2147483646 w 63"/>
                <a:gd name="T11" fmla="*/ 2147483646 h 68"/>
                <a:gd name="T12" fmla="*/ 2147483646 w 63"/>
                <a:gd name="T13" fmla="*/ 2147483646 h 68"/>
                <a:gd name="T14" fmla="*/ 2147483646 w 63"/>
                <a:gd name="T15" fmla="*/ 2147483646 h 68"/>
                <a:gd name="T16" fmla="*/ 2147483646 w 63"/>
                <a:gd name="T17" fmla="*/ 2147483646 h 68"/>
                <a:gd name="T18" fmla="*/ 2147483646 w 63"/>
                <a:gd name="T19" fmla="*/ 2147483646 h 68"/>
                <a:gd name="T20" fmla="*/ 2147483646 w 63"/>
                <a:gd name="T21" fmla="*/ 2147483646 h 68"/>
                <a:gd name="T22" fmla="*/ 2147483646 w 63"/>
                <a:gd name="T23" fmla="*/ 2147483646 h 68"/>
                <a:gd name="T24" fmla="*/ 2147483646 w 63"/>
                <a:gd name="T25" fmla="*/ 2147483646 h 68"/>
                <a:gd name="T26" fmla="*/ 2147483646 w 63"/>
                <a:gd name="T27" fmla="*/ 2147483646 h 68"/>
                <a:gd name="T28" fmla="*/ 2147483646 w 63"/>
                <a:gd name="T29" fmla="*/ 2147483646 h 68"/>
                <a:gd name="T30" fmla="*/ 2147483646 w 63"/>
                <a:gd name="T31" fmla="*/ 2147483646 h 68"/>
                <a:gd name="T32" fmla="*/ 2147483646 w 63"/>
                <a:gd name="T33" fmla="*/ 2147483646 h 68"/>
                <a:gd name="T34" fmla="*/ 2147483646 w 63"/>
                <a:gd name="T35" fmla="*/ 2147483646 h 68"/>
                <a:gd name="T36" fmla="*/ 2147483646 w 63"/>
                <a:gd name="T37" fmla="*/ 2147483646 h 68"/>
                <a:gd name="T38" fmla="*/ 2147483646 w 63"/>
                <a:gd name="T39" fmla="*/ 2147483646 h 68"/>
                <a:gd name="T40" fmla="*/ 2147483646 w 63"/>
                <a:gd name="T41" fmla="*/ 2147483646 h 68"/>
                <a:gd name="T42" fmla="*/ 2147483646 w 63"/>
                <a:gd name="T43" fmla="*/ 2147483646 h 68"/>
                <a:gd name="T44" fmla="*/ 2147483646 w 63"/>
                <a:gd name="T45" fmla="*/ 2147483646 h 68"/>
                <a:gd name="T46" fmla="*/ 2147483646 w 63"/>
                <a:gd name="T47" fmla="*/ 2147483646 h 68"/>
                <a:gd name="T48" fmla="*/ 2147483646 w 63"/>
                <a:gd name="T49" fmla="*/ 2147483646 h 68"/>
                <a:gd name="T50" fmla="*/ 2147483646 w 63"/>
                <a:gd name="T51" fmla="*/ 2147483646 h 68"/>
                <a:gd name="T52" fmla="*/ 2147483646 w 63"/>
                <a:gd name="T53" fmla="*/ 2147483646 h 68"/>
                <a:gd name="T54" fmla="*/ 2147483646 w 63"/>
                <a:gd name="T55" fmla="*/ 2147483646 h 68"/>
                <a:gd name="T56" fmla="*/ 2147483646 w 63"/>
                <a:gd name="T57" fmla="*/ 2147483646 h 68"/>
                <a:gd name="T58" fmla="*/ 2147483646 w 63"/>
                <a:gd name="T59" fmla="*/ 2147483646 h 68"/>
                <a:gd name="T60" fmla="*/ 2147483646 w 63"/>
                <a:gd name="T61" fmla="*/ 2147483646 h 68"/>
                <a:gd name="T62" fmla="*/ 2147483646 w 63"/>
                <a:gd name="T63" fmla="*/ 2147483646 h 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3" h="68">
                  <a:moveTo>
                    <a:pt x="28" y="24"/>
                  </a:moveTo>
                  <a:cubicBezTo>
                    <a:pt x="27" y="24"/>
                    <a:pt x="26" y="24"/>
                    <a:pt x="25" y="25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26" y="34"/>
                    <a:pt x="22" y="39"/>
                    <a:pt x="16" y="40"/>
                  </a:cubicBezTo>
                  <a:cubicBezTo>
                    <a:pt x="14" y="41"/>
                    <a:pt x="13" y="42"/>
                    <a:pt x="13" y="44"/>
                  </a:cubicBezTo>
                  <a:cubicBezTo>
                    <a:pt x="13" y="49"/>
                    <a:pt x="28" y="45"/>
                    <a:pt x="28" y="56"/>
                  </a:cubicBezTo>
                  <a:cubicBezTo>
                    <a:pt x="28" y="65"/>
                    <a:pt x="22" y="68"/>
                    <a:pt x="14" y="68"/>
                  </a:cubicBezTo>
                  <a:cubicBezTo>
                    <a:pt x="8" y="68"/>
                    <a:pt x="0" y="66"/>
                    <a:pt x="0" y="58"/>
                  </a:cubicBezTo>
                  <a:cubicBezTo>
                    <a:pt x="0" y="53"/>
                    <a:pt x="3" y="51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48"/>
                    <a:pt x="5" y="46"/>
                    <a:pt x="5" y="44"/>
                  </a:cubicBezTo>
                  <a:cubicBezTo>
                    <a:pt x="5" y="42"/>
                    <a:pt x="5" y="40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3" y="38"/>
                    <a:pt x="1" y="32"/>
                    <a:pt x="1" y="29"/>
                  </a:cubicBezTo>
                  <a:cubicBezTo>
                    <a:pt x="1" y="21"/>
                    <a:pt x="6" y="16"/>
                    <a:pt x="13" y="16"/>
                  </a:cubicBezTo>
                  <a:cubicBezTo>
                    <a:pt x="16" y="16"/>
                    <a:pt x="18" y="17"/>
                    <a:pt x="20" y="18"/>
                  </a:cubicBezTo>
                  <a:cubicBezTo>
                    <a:pt x="23" y="18"/>
                    <a:pt x="26" y="17"/>
                    <a:pt x="28" y="16"/>
                  </a:cubicBezTo>
                  <a:lnTo>
                    <a:pt x="28" y="24"/>
                  </a:lnTo>
                  <a:close/>
                  <a:moveTo>
                    <a:pt x="14" y="53"/>
                  </a:moveTo>
                  <a:cubicBezTo>
                    <a:pt x="11" y="53"/>
                    <a:pt x="8" y="54"/>
                    <a:pt x="8" y="57"/>
                  </a:cubicBezTo>
                  <a:cubicBezTo>
                    <a:pt x="8" y="61"/>
                    <a:pt x="12" y="61"/>
                    <a:pt x="15" y="61"/>
                  </a:cubicBezTo>
                  <a:cubicBezTo>
                    <a:pt x="17" y="61"/>
                    <a:pt x="20" y="60"/>
                    <a:pt x="20" y="57"/>
                  </a:cubicBezTo>
                  <a:cubicBezTo>
                    <a:pt x="20" y="54"/>
                    <a:pt x="17" y="53"/>
                    <a:pt x="14" y="53"/>
                  </a:cubicBezTo>
                  <a:close/>
                  <a:moveTo>
                    <a:pt x="14" y="23"/>
                  </a:moveTo>
                  <a:cubicBezTo>
                    <a:pt x="10" y="23"/>
                    <a:pt x="9" y="25"/>
                    <a:pt x="9" y="29"/>
                  </a:cubicBezTo>
                  <a:cubicBezTo>
                    <a:pt x="9" y="32"/>
                    <a:pt x="10" y="34"/>
                    <a:pt x="14" y="34"/>
                  </a:cubicBezTo>
                  <a:cubicBezTo>
                    <a:pt x="17" y="34"/>
                    <a:pt x="18" y="32"/>
                    <a:pt x="18" y="29"/>
                  </a:cubicBezTo>
                  <a:cubicBezTo>
                    <a:pt x="18" y="26"/>
                    <a:pt x="17" y="23"/>
                    <a:pt x="14" y="23"/>
                  </a:cubicBezTo>
                  <a:close/>
                  <a:moveTo>
                    <a:pt x="36" y="11"/>
                  </a:moveTo>
                  <a:cubicBezTo>
                    <a:pt x="33" y="11"/>
                    <a:pt x="31" y="8"/>
                    <a:pt x="31" y="5"/>
                  </a:cubicBezTo>
                  <a:cubicBezTo>
                    <a:pt x="31" y="2"/>
                    <a:pt x="33" y="0"/>
                    <a:pt x="36" y="0"/>
                  </a:cubicBezTo>
                  <a:cubicBezTo>
                    <a:pt x="39" y="0"/>
                    <a:pt x="41" y="2"/>
                    <a:pt x="41" y="5"/>
                  </a:cubicBezTo>
                  <a:cubicBezTo>
                    <a:pt x="41" y="8"/>
                    <a:pt x="39" y="11"/>
                    <a:pt x="36" y="11"/>
                  </a:cubicBezTo>
                  <a:close/>
                  <a:moveTo>
                    <a:pt x="32" y="50"/>
                  </a:moveTo>
                  <a:cubicBezTo>
                    <a:pt x="32" y="48"/>
                    <a:pt x="32" y="46"/>
                    <a:pt x="32" y="45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18"/>
                    <a:pt x="32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40" y="20"/>
                    <a:pt x="40" y="21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6"/>
                    <a:pt x="40" y="48"/>
                    <a:pt x="40" y="50"/>
                  </a:cubicBezTo>
                  <a:lnTo>
                    <a:pt x="32" y="50"/>
                  </a:lnTo>
                  <a:close/>
                  <a:moveTo>
                    <a:pt x="63" y="49"/>
                  </a:moveTo>
                  <a:cubicBezTo>
                    <a:pt x="61" y="50"/>
                    <a:pt x="59" y="50"/>
                    <a:pt x="57" y="50"/>
                  </a:cubicBezTo>
                  <a:cubicBezTo>
                    <a:pt x="48" y="50"/>
                    <a:pt x="48" y="44"/>
                    <a:pt x="48" y="37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7" y="24"/>
                    <a:pt x="47" y="24"/>
                    <a:pt x="46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3"/>
                    <a:pt x="48" y="11"/>
                    <a:pt x="47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2"/>
                    <a:pt x="56" y="14"/>
                    <a:pt x="56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4"/>
                    <a:pt x="60" y="24"/>
                    <a:pt x="59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40"/>
                    <a:pt x="56" y="42"/>
                    <a:pt x="59" y="42"/>
                  </a:cubicBezTo>
                  <a:cubicBezTo>
                    <a:pt x="61" y="42"/>
                    <a:pt x="62" y="42"/>
                    <a:pt x="63" y="41"/>
                  </a:cubicBezTo>
                  <a:lnTo>
                    <a:pt x="63" y="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4" name="Freeform 202"/>
            <p:cNvSpPr>
              <a:spLocks noEditPoints="1"/>
            </p:cNvSpPr>
            <p:nvPr/>
          </p:nvSpPr>
          <p:spPr bwMode="auto">
            <a:xfrm>
              <a:off x="13486238" y="9270847"/>
              <a:ext cx="326179" cy="321042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0 w 59"/>
                <a:gd name="T25" fmla="*/ 2147483646 h 58"/>
                <a:gd name="T26" fmla="*/ 2147483646 w 59"/>
                <a:gd name="T27" fmla="*/ 0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" h="58">
                  <a:moveTo>
                    <a:pt x="59" y="47"/>
                  </a:moveTo>
                  <a:cubicBezTo>
                    <a:pt x="59" y="53"/>
                    <a:pt x="54" y="58"/>
                    <a:pt x="48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8"/>
                    <a:pt x="37" y="58"/>
                    <a:pt x="37" y="56"/>
                  </a:cubicBezTo>
                  <a:cubicBezTo>
                    <a:pt x="37" y="55"/>
                    <a:pt x="37" y="51"/>
                    <a:pt x="37" y="47"/>
                  </a:cubicBezTo>
                  <a:cubicBezTo>
                    <a:pt x="37" y="44"/>
                    <a:pt x="36" y="42"/>
                    <a:pt x="35" y="42"/>
                  </a:cubicBezTo>
                  <a:cubicBezTo>
                    <a:pt x="41" y="41"/>
                    <a:pt x="48" y="38"/>
                    <a:pt x="48" y="27"/>
                  </a:cubicBezTo>
                  <a:cubicBezTo>
                    <a:pt x="48" y="24"/>
                    <a:pt x="47" y="21"/>
                    <a:pt x="45" y="19"/>
                  </a:cubicBezTo>
                  <a:cubicBezTo>
                    <a:pt x="46" y="19"/>
                    <a:pt x="46" y="16"/>
                    <a:pt x="45" y="12"/>
                  </a:cubicBezTo>
                  <a:cubicBezTo>
                    <a:pt x="42" y="11"/>
                    <a:pt x="37" y="15"/>
                    <a:pt x="37" y="15"/>
                  </a:cubicBezTo>
                  <a:cubicBezTo>
                    <a:pt x="35" y="14"/>
                    <a:pt x="32" y="14"/>
                    <a:pt x="30" y="14"/>
                  </a:cubicBezTo>
                  <a:cubicBezTo>
                    <a:pt x="27" y="14"/>
                    <a:pt x="25" y="14"/>
                    <a:pt x="22" y="15"/>
                  </a:cubicBezTo>
                  <a:cubicBezTo>
                    <a:pt x="22" y="15"/>
                    <a:pt x="17" y="11"/>
                    <a:pt x="14" y="12"/>
                  </a:cubicBezTo>
                  <a:cubicBezTo>
                    <a:pt x="13" y="16"/>
                    <a:pt x="14" y="19"/>
                    <a:pt x="14" y="19"/>
                  </a:cubicBezTo>
                  <a:cubicBezTo>
                    <a:pt x="12" y="21"/>
                    <a:pt x="11" y="24"/>
                    <a:pt x="11" y="27"/>
                  </a:cubicBezTo>
                  <a:cubicBezTo>
                    <a:pt x="11" y="38"/>
                    <a:pt x="18" y="41"/>
                    <a:pt x="24" y="42"/>
                  </a:cubicBezTo>
                  <a:cubicBezTo>
                    <a:pt x="23" y="42"/>
                    <a:pt x="23" y="44"/>
                    <a:pt x="22" y="45"/>
                  </a:cubicBezTo>
                  <a:cubicBezTo>
                    <a:pt x="21" y="46"/>
                    <a:pt x="16" y="48"/>
                    <a:pt x="14" y="43"/>
                  </a:cubicBezTo>
                  <a:cubicBezTo>
                    <a:pt x="12" y="40"/>
                    <a:pt x="9" y="40"/>
                    <a:pt x="9" y="40"/>
                  </a:cubicBezTo>
                  <a:cubicBezTo>
                    <a:pt x="7" y="40"/>
                    <a:pt x="9" y="42"/>
                    <a:pt x="9" y="42"/>
                  </a:cubicBezTo>
                  <a:cubicBezTo>
                    <a:pt x="11" y="43"/>
                    <a:pt x="13" y="46"/>
                    <a:pt x="13" y="46"/>
                  </a:cubicBezTo>
                  <a:cubicBezTo>
                    <a:pt x="14" y="51"/>
                    <a:pt x="22" y="50"/>
                    <a:pt x="22" y="50"/>
                  </a:cubicBezTo>
                  <a:cubicBezTo>
                    <a:pt x="22" y="52"/>
                    <a:pt x="22" y="55"/>
                    <a:pt x="22" y="56"/>
                  </a:cubicBezTo>
                  <a:cubicBezTo>
                    <a:pt x="22" y="58"/>
                    <a:pt x="21" y="58"/>
                    <a:pt x="20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4" y="0"/>
                    <a:pt x="59" y="4"/>
                    <a:pt x="59" y="10"/>
                  </a:cubicBezTo>
                  <a:lnTo>
                    <a:pt x="59" y="47"/>
                  </a:lnTo>
                  <a:close/>
                  <a:moveTo>
                    <a:pt x="11" y="41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2" y="41"/>
                    <a:pt x="11" y="41"/>
                  </a:cubicBezTo>
                  <a:cubicBezTo>
                    <a:pt x="11" y="42"/>
                    <a:pt x="11" y="42"/>
                    <a:pt x="11" y="41"/>
                  </a:cubicBezTo>
                  <a:close/>
                  <a:moveTo>
                    <a:pt x="12" y="43"/>
                  </a:move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3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13" y="43"/>
                    <a:pt x="12" y="43"/>
                    <a:pt x="12" y="43"/>
                  </a:cubicBezTo>
                  <a:close/>
                  <a:moveTo>
                    <a:pt x="14" y="44"/>
                  </a:moveTo>
                  <a:cubicBezTo>
                    <a:pt x="14" y="45"/>
                    <a:pt x="13" y="44"/>
                    <a:pt x="13" y="44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13" y="43"/>
                    <a:pt x="14" y="43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lose/>
                  <a:moveTo>
                    <a:pt x="15" y="46"/>
                  </a:moveTo>
                  <a:cubicBezTo>
                    <a:pt x="14" y="46"/>
                    <a:pt x="14" y="45"/>
                    <a:pt x="14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6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lose/>
                  <a:moveTo>
                    <a:pt x="17" y="47"/>
                  </a:moveTo>
                  <a:cubicBezTo>
                    <a:pt x="16" y="47"/>
                    <a:pt x="16" y="47"/>
                    <a:pt x="16" y="47"/>
                  </a:cubicBezTo>
                  <a:cubicBezTo>
                    <a:pt x="16" y="46"/>
                    <a:pt x="17" y="46"/>
                    <a:pt x="17" y="46"/>
                  </a:cubicBezTo>
                  <a:cubicBezTo>
                    <a:pt x="17" y="46"/>
                    <a:pt x="18" y="47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close/>
                  <a:moveTo>
                    <a:pt x="19" y="48"/>
                  </a:moveTo>
                  <a:cubicBezTo>
                    <a:pt x="19" y="48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8"/>
                    <a:pt x="19" y="48"/>
                  </a:cubicBezTo>
                  <a:close/>
                  <a:moveTo>
                    <a:pt x="22" y="47"/>
                  </a:move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6"/>
                  </a:cubicBezTo>
                  <a:cubicBezTo>
                    <a:pt x="22" y="46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5" name="Freeform 203"/>
            <p:cNvSpPr>
              <a:spLocks noEditPoints="1"/>
            </p:cNvSpPr>
            <p:nvPr/>
          </p:nvSpPr>
          <p:spPr bwMode="auto">
            <a:xfrm>
              <a:off x="14308103" y="9242596"/>
              <a:ext cx="220876" cy="349293"/>
            </a:xfrm>
            <a:custGeom>
              <a:avLst/>
              <a:gdLst>
                <a:gd name="T0" fmla="*/ 2147483646 w 40"/>
                <a:gd name="T1" fmla="*/ 0 h 63"/>
                <a:gd name="T2" fmla="*/ 2147483646 w 40"/>
                <a:gd name="T3" fmla="*/ 2147483646 h 63"/>
                <a:gd name="T4" fmla="*/ 2147483646 w 40"/>
                <a:gd name="T5" fmla="*/ 2147483646 h 63"/>
                <a:gd name="T6" fmla="*/ 2147483646 w 40"/>
                <a:gd name="T7" fmla="*/ 2147483646 h 63"/>
                <a:gd name="T8" fmla="*/ 2147483646 w 40"/>
                <a:gd name="T9" fmla="*/ 2147483646 h 63"/>
                <a:gd name="T10" fmla="*/ 2147483646 w 40"/>
                <a:gd name="T11" fmla="*/ 2147483646 h 63"/>
                <a:gd name="T12" fmla="*/ 2147483646 w 40"/>
                <a:gd name="T13" fmla="*/ 2147483646 h 63"/>
                <a:gd name="T14" fmla="*/ 2147483646 w 40"/>
                <a:gd name="T15" fmla="*/ 2147483646 h 63"/>
                <a:gd name="T16" fmla="*/ 2147483646 w 40"/>
                <a:gd name="T17" fmla="*/ 2147483646 h 63"/>
                <a:gd name="T18" fmla="*/ 0 w 40"/>
                <a:gd name="T19" fmla="*/ 2147483646 h 63"/>
                <a:gd name="T20" fmla="*/ 2147483646 w 40"/>
                <a:gd name="T21" fmla="*/ 2147483646 h 63"/>
                <a:gd name="T22" fmla="*/ 2147483646 w 40"/>
                <a:gd name="T23" fmla="*/ 2147483646 h 63"/>
                <a:gd name="T24" fmla="*/ 2147483646 w 40"/>
                <a:gd name="T25" fmla="*/ 2147483646 h 63"/>
                <a:gd name="T26" fmla="*/ 2147483646 w 40"/>
                <a:gd name="T27" fmla="*/ 2147483646 h 63"/>
                <a:gd name="T28" fmla="*/ 2147483646 w 40"/>
                <a:gd name="T29" fmla="*/ 2147483646 h 63"/>
                <a:gd name="T30" fmla="*/ 2147483646 w 40"/>
                <a:gd name="T31" fmla="*/ 2147483646 h 63"/>
                <a:gd name="T32" fmla="*/ 2147483646 w 40"/>
                <a:gd name="T33" fmla="*/ 2147483646 h 63"/>
                <a:gd name="T34" fmla="*/ 2147483646 w 40"/>
                <a:gd name="T35" fmla="*/ 0 h 63"/>
                <a:gd name="T36" fmla="*/ 2147483646 w 40"/>
                <a:gd name="T37" fmla="*/ 0 h 63"/>
                <a:gd name="T38" fmla="*/ 2147483646 w 40"/>
                <a:gd name="T39" fmla="*/ 2147483646 h 63"/>
                <a:gd name="T40" fmla="*/ 2147483646 w 40"/>
                <a:gd name="T41" fmla="*/ 2147483646 h 63"/>
                <a:gd name="T42" fmla="*/ 2147483646 w 40"/>
                <a:gd name="T43" fmla="*/ 2147483646 h 63"/>
                <a:gd name="T44" fmla="*/ 2147483646 w 40"/>
                <a:gd name="T45" fmla="*/ 2147483646 h 63"/>
                <a:gd name="T46" fmla="*/ 2147483646 w 40"/>
                <a:gd name="T47" fmla="*/ 2147483646 h 63"/>
                <a:gd name="T48" fmla="*/ 2147483646 w 40"/>
                <a:gd name="T49" fmla="*/ 2147483646 h 63"/>
                <a:gd name="T50" fmla="*/ 2147483646 w 40"/>
                <a:gd name="T51" fmla="*/ 2147483646 h 63"/>
                <a:gd name="T52" fmla="*/ 2147483646 w 40"/>
                <a:gd name="T53" fmla="*/ 2147483646 h 63"/>
                <a:gd name="T54" fmla="*/ 2147483646 w 40"/>
                <a:gd name="T55" fmla="*/ 2147483646 h 63"/>
                <a:gd name="T56" fmla="*/ 2147483646 w 40"/>
                <a:gd name="T57" fmla="*/ 2147483646 h 63"/>
                <a:gd name="T58" fmla="*/ 2147483646 w 40"/>
                <a:gd name="T59" fmla="*/ 2147483646 h 63"/>
                <a:gd name="T60" fmla="*/ 2147483646 w 40"/>
                <a:gd name="T61" fmla="*/ 2147483646 h 63"/>
                <a:gd name="T62" fmla="*/ 2147483646 w 40"/>
                <a:gd name="T63" fmla="*/ 2147483646 h 6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0" h="63">
                  <a:moveTo>
                    <a:pt x="40" y="0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3" y="6"/>
                    <a:pt x="36" y="9"/>
                    <a:pt x="36" y="14"/>
                  </a:cubicBezTo>
                  <a:cubicBezTo>
                    <a:pt x="36" y="24"/>
                    <a:pt x="27" y="25"/>
                    <a:pt x="27" y="30"/>
                  </a:cubicBezTo>
                  <a:cubicBezTo>
                    <a:pt x="27" y="35"/>
                    <a:pt x="38" y="37"/>
                    <a:pt x="38" y="47"/>
                  </a:cubicBezTo>
                  <a:cubicBezTo>
                    <a:pt x="38" y="50"/>
                    <a:pt x="38" y="52"/>
                    <a:pt x="37" y="54"/>
                  </a:cubicBezTo>
                  <a:cubicBezTo>
                    <a:pt x="33" y="61"/>
                    <a:pt x="24" y="63"/>
                    <a:pt x="17" y="63"/>
                  </a:cubicBezTo>
                  <a:cubicBezTo>
                    <a:pt x="12" y="63"/>
                    <a:pt x="5" y="61"/>
                    <a:pt x="1" y="56"/>
                  </a:cubicBezTo>
                  <a:cubicBezTo>
                    <a:pt x="0" y="55"/>
                    <a:pt x="0" y="53"/>
                    <a:pt x="0" y="51"/>
                  </a:cubicBezTo>
                  <a:cubicBezTo>
                    <a:pt x="0" y="47"/>
                    <a:pt x="3" y="43"/>
                    <a:pt x="6" y="41"/>
                  </a:cubicBezTo>
                  <a:cubicBezTo>
                    <a:pt x="11" y="38"/>
                    <a:pt x="16" y="38"/>
                    <a:pt x="21" y="37"/>
                  </a:cubicBezTo>
                  <a:cubicBezTo>
                    <a:pt x="20" y="35"/>
                    <a:pt x="19" y="34"/>
                    <a:pt x="19" y="32"/>
                  </a:cubicBezTo>
                  <a:cubicBezTo>
                    <a:pt x="19" y="30"/>
                    <a:pt x="19" y="29"/>
                    <a:pt x="20" y="28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0" y="29"/>
                    <a:pt x="4" y="23"/>
                    <a:pt x="4" y="16"/>
                  </a:cubicBezTo>
                  <a:cubicBezTo>
                    <a:pt x="4" y="11"/>
                    <a:pt x="6" y="7"/>
                    <a:pt x="9" y="5"/>
                  </a:cubicBezTo>
                  <a:cubicBezTo>
                    <a:pt x="13" y="1"/>
                    <a:pt x="19" y="0"/>
                    <a:pt x="24" y="0"/>
                  </a:cubicBezTo>
                  <a:lnTo>
                    <a:pt x="40" y="0"/>
                  </a:lnTo>
                  <a:close/>
                  <a:moveTo>
                    <a:pt x="24" y="40"/>
                  </a:moveTo>
                  <a:cubicBezTo>
                    <a:pt x="24" y="40"/>
                    <a:pt x="23" y="40"/>
                    <a:pt x="22" y="40"/>
                  </a:cubicBezTo>
                  <a:cubicBezTo>
                    <a:pt x="16" y="40"/>
                    <a:pt x="7" y="42"/>
                    <a:pt x="7" y="49"/>
                  </a:cubicBezTo>
                  <a:cubicBezTo>
                    <a:pt x="7" y="57"/>
                    <a:pt x="15" y="59"/>
                    <a:pt x="21" y="59"/>
                  </a:cubicBezTo>
                  <a:cubicBezTo>
                    <a:pt x="27" y="59"/>
                    <a:pt x="33" y="57"/>
                    <a:pt x="33" y="51"/>
                  </a:cubicBezTo>
                  <a:cubicBezTo>
                    <a:pt x="33" y="45"/>
                    <a:pt x="28" y="42"/>
                    <a:pt x="24" y="40"/>
                  </a:cubicBezTo>
                  <a:close/>
                  <a:moveTo>
                    <a:pt x="18" y="3"/>
                  </a:moveTo>
                  <a:cubicBezTo>
                    <a:pt x="16" y="3"/>
                    <a:pt x="14" y="4"/>
                    <a:pt x="13" y="6"/>
                  </a:cubicBezTo>
                  <a:cubicBezTo>
                    <a:pt x="11" y="7"/>
                    <a:pt x="11" y="9"/>
                    <a:pt x="11" y="12"/>
                  </a:cubicBezTo>
                  <a:cubicBezTo>
                    <a:pt x="11" y="17"/>
                    <a:pt x="14" y="26"/>
                    <a:pt x="21" y="26"/>
                  </a:cubicBezTo>
                  <a:cubicBezTo>
                    <a:pt x="23" y="26"/>
                    <a:pt x="25" y="25"/>
                    <a:pt x="27" y="24"/>
                  </a:cubicBezTo>
                  <a:cubicBezTo>
                    <a:pt x="28" y="22"/>
                    <a:pt x="29" y="20"/>
                    <a:pt x="29" y="18"/>
                  </a:cubicBezTo>
                  <a:cubicBezTo>
                    <a:pt x="29" y="12"/>
                    <a:pt x="25" y="3"/>
                    <a:pt x="18" y="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6" name="Freeform 204"/>
            <p:cNvSpPr>
              <a:spLocks noEditPoints="1"/>
            </p:cNvSpPr>
            <p:nvPr/>
          </p:nvSpPr>
          <p:spPr bwMode="auto">
            <a:xfrm>
              <a:off x="15083739" y="9270847"/>
              <a:ext cx="482846" cy="321042"/>
            </a:xfrm>
            <a:custGeom>
              <a:avLst/>
              <a:gdLst>
                <a:gd name="T0" fmla="*/ 2147483646 w 87"/>
                <a:gd name="T1" fmla="*/ 2147483646 h 58"/>
                <a:gd name="T2" fmla="*/ 2147483646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2147483646 h 58"/>
                <a:gd name="T20" fmla="*/ 2147483646 w 87"/>
                <a:gd name="T21" fmla="*/ 2147483646 h 58"/>
                <a:gd name="T22" fmla="*/ 2147483646 w 87"/>
                <a:gd name="T23" fmla="*/ 2147483646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0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0 h 58"/>
                <a:gd name="T44" fmla="*/ 2147483646 w 87"/>
                <a:gd name="T45" fmla="*/ 0 h 58"/>
                <a:gd name="T46" fmla="*/ 2147483646 w 87"/>
                <a:gd name="T47" fmla="*/ 0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" h="58">
                  <a:moveTo>
                    <a:pt x="86" y="15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3"/>
                    <a:pt x="15" y="27"/>
                    <a:pt x="14" y="32"/>
                  </a:cubicBezTo>
                  <a:cubicBezTo>
                    <a:pt x="16" y="33"/>
                    <a:pt x="17" y="34"/>
                    <a:pt x="17" y="36"/>
                  </a:cubicBezTo>
                  <a:cubicBezTo>
                    <a:pt x="17" y="38"/>
                    <a:pt x="16" y="39"/>
                    <a:pt x="15" y="4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7"/>
                    <a:pt x="17" y="57"/>
                    <a:pt x="16" y="57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7" y="57"/>
                  </a:cubicBezTo>
                  <a:cubicBezTo>
                    <a:pt x="7" y="57"/>
                    <a:pt x="7" y="57"/>
                    <a:pt x="7" y="56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9"/>
                    <a:pt x="7" y="38"/>
                    <a:pt x="7" y="36"/>
                  </a:cubicBezTo>
                  <a:cubicBezTo>
                    <a:pt x="7" y="34"/>
                    <a:pt x="8" y="33"/>
                    <a:pt x="10" y="32"/>
                  </a:cubicBezTo>
                  <a:cubicBezTo>
                    <a:pt x="10" y="27"/>
                    <a:pt x="11" y="23"/>
                    <a:pt x="13" y="19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5"/>
                    <a:pt x="87" y="15"/>
                    <a:pt x="86" y="15"/>
                  </a:cubicBezTo>
                  <a:close/>
                  <a:moveTo>
                    <a:pt x="68" y="38"/>
                  </a:moveTo>
                  <a:cubicBezTo>
                    <a:pt x="68" y="44"/>
                    <a:pt x="57" y="48"/>
                    <a:pt x="43" y="48"/>
                  </a:cubicBezTo>
                  <a:cubicBezTo>
                    <a:pt x="30" y="48"/>
                    <a:pt x="19" y="44"/>
                    <a:pt x="19" y="3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3" y="34"/>
                    <a:pt x="43" y="34"/>
                  </a:cubicBezTo>
                  <a:cubicBezTo>
                    <a:pt x="44" y="34"/>
                    <a:pt x="45" y="33"/>
                    <a:pt x="45" y="33"/>
                  </a:cubicBezTo>
                  <a:cubicBezTo>
                    <a:pt x="67" y="26"/>
                    <a:pt x="67" y="26"/>
                    <a:pt x="67" y="26"/>
                  </a:cubicBezTo>
                  <a:lnTo>
                    <a:pt x="68" y="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7" name="Freeform 206"/>
            <p:cNvSpPr>
              <a:spLocks noEditPoints="1"/>
            </p:cNvSpPr>
            <p:nvPr/>
          </p:nvSpPr>
          <p:spPr bwMode="auto">
            <a:xfrm>
              <a:off x="15885057" y="9242596"/>
              <a:ext cx="326179" cy="377543"/>
            </a:xfrm>
            <a:custGeom>
              <a:avLst/>
              <a:gdLst>
                <a:gd name="T0" fmla="*/ 2147483646 w 59"/>
                <a:gd name="T1" fmla="*/ 2147483646 h 68"/>
                <a:gd name="T2" fmla="*/ 2147483646 w 59"/>
                <a:gd name="T3" fmla="*/ 2147483646 h 68"/>
                <a:gd name="T4" fmla="*/ 2147483646 w 59"/>
                <a:gd name="T5" fmla="*/ 2147483646 h 68"/>
                <a:gd name="T6" fmla="*/ 2147483646 w 59"/>
                <a:gd name="T7" fmla="*/ 2147483646 h 68"/>
                <a:gd name="T8" fmla="*/ 2147483646 w 59"/>
                <a:gd name="T9" fmla="*/ 2147483646 h 68"/>
                <a:gd name="T10" fmla="*/ 2147483646 w 59"/>
                <a:gd name="T11" fmla="*/ 2147483646 h 68"/>
                <a:gd name="T12" fmla="*/ 2147483646 w 59"/>
                <a:gd name="T13" fmla="*/ 2147483646 h 68"/>
                <a:gd name="T14" fmla="*/ 2147483646 w 59"/>
                <a:gd name="T15" fmla="*/ 2147483646 h 68"/>
                <a:gd name="T16" fmla="*/ 2147483646 w 59"/>
                <a:gd name="T17" fmla="*/ 2147483646 h 68"/>
                <a:gd name="T18" fmla="*/ 2147483646 w 59"/>
                <a:gd name="T19" fmla="*/ 2147483646 h 68"/>
                <a:gd name="T20" fmla="*/ 0 w 59"/>
                <a:gd name="T21" fmla="*/ 2147483646 h 68"/>
                <a:gd name="T22" fmla="*/ 2147483646 w 59"/>
                <a:gd name="T23" fmla="*/ 2147483646 h 68"/>
                <a:gd name="T24" fmla="*/ 2147483646 w 59"/>
                <a:gd name="T25" fmla="*/ 2147483646 h 68"/>
                <a:gd name="T26" fmla="*/ 2147483646 w 59"/>
                <a:gd name="T27" fmla="*/ 2147483646 h 68"/>
                <a:gd name="T28" fmla="*/ 2147483646 w 59"/>
                <a:gd name="T29" fmla="*/ 2147483646 h 68"/>
                <a:gd name="T30" fmla="*/ 2147483646 w 59"/>
                <a:gd name="T31" fmla="*/ 0 h 68"/>
                <a:gd name="T32" fmla="*/ 2147483646 w 59"/>
                <a:gd name="T33" fmla="*/ 0 h 68"/>
                <a:gd name="T34" fmla="*/ 2147483646 w 59"/>
                <a:gd name="T35" fmla="*/ 2147483646 h 68"/>
                <a:gd name="T36" fmla="*/ 2147483646 w 59"/>
                <a:gd name="T37" fmla="*/ 2147483646 h 68"/>
                <a:gd name="T38" fmla="*/ 2147483646 w 59"/>
                <a:gd name="T39" fmla="*/ 2147483646 h 68"/>
                <a:gd name="T40" fmla="*/ 2147483646 w 59"/>
                <a:gd name="T41" fmla="*/ 2147483646 h 68"/>
                <a:gd name="T42" fmla="*/ 2147483646 w 59"/>
                <a:gd name="T43" fmla="*/ 2147483646 h 68"/>
                <a:gd name="T44" fmla="*/ 2147483646 w 59"/>
                <a:gd name="T45" fmla="*/ 2147483646 h 68"/>
                <a:gd name="T46" fmla="*/ 2147483646 w 59"/>
                <a:gd name="T47" fmla="*/ 2147483646 h 68"/>
                <a:gd name="T48" fmla="*/ 2147483646 w 59"/>
                <a:gd name="T49" fmla="*/ 2147483646 h 68"/>
                <a:gd name="T50" fmla="*/ 2147483646 w 59"/>
                <a:gd name="T51" fmla="*/ 2147483646 h 68"/>
                <a:gd name="T52" fmla="*/ 2147483646 w 59"/>
                <a:gd name="T53" fmla="*/ 2147483646 h 68"/>
                <a:gd name="T54" fmla="*/ 2147483646 w 59"/>
                <a:gd name="T55" fmla="*/ 2147483646 h 68"/>
                <a:gd name="T56" fmla="*/ 2147483646 w 59"/>
                <a:gd name="T57" fmla="*/ 2147483646 h 68"/>
                <a:gd name="T58" fmla="*/ 2147483646 w 59"/>
                <a:gd name="T59" fmla="*/ 2147483646 h 68"/>
                <a:gd name="T60" fmla="*/ 2147483646 w 59"/>
                <a:gd name="T61" fmla="*/ 2147483646 h 68"/>
                <a:gd name="T62" fmla="*/ 2147483646 w 59"/>
                <a:gd name="T63" fmla="*/ 2147483646 h 68"/>
                <a:gd name="T64" fmla="*/ 2147483646 w 59"/>
                <a:gd name="T65" fmla="*/ 2147483646 h 68"/>
                <a:gd name="T66" fmla="*/ 2147483646 w 59"/>
                <a:gd name="T67" fmla="*/ 2147483646 h 68"/>
                <a:gd name="T68" fmla="*/ 2147483646 w 59"/>
                <a:gd name="T69" fmla="*/ 2147483646 h 68"/>
                <a:gd name="T70" fmla="*/ 2147483646 w 59"/>
                <a:gd name="T71" fmla="*/ 2147483646 h 68"/>
                <a:gd name="T72" fmla="*/ 2147483646 w 59"/>
                <a:gd name="T73" fmla="*/ 2147483646 h 68"/>
                <a:gd name="T74" fmla="*/ 2147483646 w 59"/>
                <a:gd name="T75" fmla="*/ 2147483646 h 68"/>
                <a:gd name="T76" fmla="*/ 2147483646 w 59"/>
                <a:gd name="T77" fmla="*/ 2147483646 h 68"/>
                <a:gd name="T78" fmla="*/ 2147483646 w 59"/>
                <a:gd name="T79" fmla="*/ 2147483646 h 68"/>
                <a:gd name="T80" fmla="*/ 2147483646 w 59"/>
                <a:gd name="T81" fmla="*/ 2147483646 h 68"/>
                <a:gd name="T82" fmla="*/ 2147483646 w 59"/>
                <a:gd name="T83" fmla="*/ 2147483646 h 68"/>
                <a:gd name="T84" fmla="*/ 2147483646 w 59"/>
                <a:gd name="T85" fmla="*/ 2147483646 h 68"/>
                <a:gd name="T86" fmla="*/ 2147483646 w 59"/>
                <a:gd name="T87" fmla="*/ 2147483646 h 68"/>
                <a:gd name="T88" fmla="*/ 2147483646 w 59"/>
                <a:gd name="T89" fmla="*/ 2147483646 h 68"/>
                <a:gd name="T90" fmla="*/ 2147483646 w 59"/>
                <a:gd name="T91" fmla="*/ 2147483646 h 68"/>
                <a:gd name="T92" fmla="*/ 2147483646 w 59"/>
                <a:gd name="T93" fmla="*/ 2147483646 h 68"/>
                <a:gd name="T94" fmla="*/ 2147483646 w 59"/>
                <a:gd name="T95" fmla="*/ 2147483646 h 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68">
                  <a:moveTo>
                    <a:pt x="48" y="48"/>
                  </a:moveTo>
                  <a:cubicBezTo>
                    <a:pt x="47" y="48"/>
                    <a:pt x="47" y="48"/>
                    <a:pt x="47" y="48"/>
                  </a:cubicBezTo>
                  <a:cubicBezTo>
                    <a:pt x="45" y="49"/>
                    <a:pt x="43" y="50"/>
                    <a:pt x="41" y="50"/>
                  </a:cubicBezTo>
                  <a:cubicBezTo>
                    <a:pt x="40" y="50"/>
                    <a:pt x="40" y="50"/>
                    <a:pt x="39" y="50"/>
                  </a:cubicBezTo>
                  <a:cubicBezTo>
                    <a:pt x="38" y="51"/>
                    <a:pt x="36" y="51"/>
                    <a:pt x="34" y="52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63"/>
                    <a:pt x="30" y="68"/>
                    <a:pt x="25" y="68"/>
                  </a:cubicBezTo>
                  <a:cubicBezTo>
                    <a:pt x="19" y="68"/>
                    <a:pt x="15" y="63"/>
                    <a:pt x="15" y="58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2" y="45"/>
                    <a:pt x="10" y="45"/>
                  </a:cubicBezTo>
                  <a:cubicBezTo>
                    <a:pt x="4" y="45"/>
                    <a:pt x="0" y="40"/>
                    <a:pt x="0" y="34"/>
                  </a:cubicBezTo>
                  <a:cubicBezTo>
                    <a:pt x="0" y="29"/>
                    <a:pt x="7" y="27"/>
                    <a:pt x="10" y="25"/>
                  </a:cubicBezTo>
                  <a:cubicBezTo>
                    <a:pt x="12" y="24"/>
                    <a:pt x="14" y="22"/>
                    <a:pt x="15" y="21"/>
                  </a:cubicBezTo>
                  <a:cubicBezTo>
                    <a:pt x="17" y="20"/>
                    <a:pt x="20" y="17"/>
                    <a:pt x="20" y="1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2"/>
                    <a:pt x="22" y="0"/>
                    <a:pt x="2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2" y="0"/>
                    <a:pt x="54" y="2"/>
                    <a:pt x="54" y="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8"/>
                    <a:pt x="55" y="22"/>
                    <a:pt x="56" y="24"/>
                  </a:cubicBezTo>
                  <a:cubicBezTo>
                    <a:pt x="58" y="28"/>
                    <a:pt x="59" y="32"/>
                    <a:pt x="59" y="36"/>
                  </a:cubicBezTo>
                  <a:cubicBezTo>
                    <a:pt x="59" y="43"/>
                    <a:pt x="55" y="48"/>
                    <a:pt x="48" y="48"/>
                  </a:cubicBezTo>
                  <a:close/>
                  <a:moveTo>
                    <a:pt x="49" y="15"/>
                  </a:moveTo>
                  <a:cubicBezTo>
                    <a:pt x="49" y="14"/>
                    <a:pt x="49" y="14"/>
                    <a:pt x="49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20"/>
                    <a:pt x="21" y="22"/>
                    <a:pt x="19" y="25"/>
                  </a:cubicBezTo>
                  <a:cubicBezTo>
                    <a:pt x="17" y="26"/>
                    <a:pt x="15" y="28"/>
                    <a:pt x="13" y="29"/>
                  </a:cubicBezTo>
                  <a:cubicBezTo>
                    <a:pt x="12" y="29"/>
                    <a:pt x="11" y="30"/>
                    <a:pt x="10" y="30"/>
                  </a:cubicBezTo>
                  <a:cubicBezTo>
                    <a:pt x="10" y="31"/>
                    <a:pt x="5" y="33"/>
                    <a:pt x="5" y="34"/>
                  </a:cubicBezTo>
                  <a:cubicBezTo>
                    <a:pt x="5" y="37"/>
                    <a:pt x="7" y="40"/>
                    <a:pt x="10" y="40"/>
                  </a:cubicBezTo>
                  <a:cubicBezTo>
                    <a:pt x="15" y="40"/>
                    <a:pt x="17" y="36"/>
                    <a:pt x="20" y="36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1"/>
                    <a:pt x="22" y="63"/>
                    <a:pt x="25" y="63"/>
                  </a:cubicBezTo>
                  <a:cubicBezTo>
                    <a:pt x="27" y="63"/>
                    <a:pt x="30" y="61"/>
                    <a:pt x="30" y="58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6"/>
                    <a:pt x="32" y="47"/>
                    <a:pt x="34" y="47"/>
                  </a:cubicBezTo>
                  <a:cubicBezTo>
                    <a:pt x="35" y="47"/>
                    <a:pt x="37" y="46"/>
                    <a:pt x="38" y="45"/>
                  </a:cubicBezTo>
                  <a:cubicBezTo>
                    <a:pt x="39" y="45"/>
                    <a:pt x="40" y="45"/>
                    <a:pt x="41" y="45"/>
                  </a:cubicBezTo>
                  <a:cubicBezTo>
                    <a:pt x="42" y="45"/>
                    <a:pt x="45" y="45"/>
                    <a:pt x="45" y="43"/>
                  </a:cubicBezTo>
                  <a:cubicBezTo>
                    <a:pt x="46" y="43"/>
                    <a:pt x="47" y="43"/>
                    <a:pt x="48" y="43"/>
                  </a:cubicBezTo>
                  <a:cubicBezTo>
                    <a:pt x="52" y="43"/>
                    <a:pt x="54" y="40"/>
                    <a:pt x="54" y="36"/>
                  </a:cubicBezTo>
                  <a:cubicBezTo>
                    <a:pt x="54" y="29"/>
                    <a:pt x="49" y="22"/>
                    <a:pt x="49" y="15"/>
                  </a:cubicBezTo>
                  <a:close/>
                  <a:moveTo>
                    <a:pt x="47" y="5"/>
                  </a:moveTo>
                  <a:cubicBezTo>
                    <a:pt x="45" y="5"/>
                    <a:pt x="44" y="6"/>
                    <a:pt x="44" y="7"/>
                  </a:cubicBezTo>
                  <a:cubicBezTo>
                    <a:pt x="44" y="8"/>
                    <a:pt x="45" y="9"/>
                    <a:pt x="47" y="9"/>
                  </a:cubicBezTo>
                  <a:cubicBezTo>
                    <a:pt x="48" y="9"/>
                    <a:pt x="49" y="8"/>
                    <a:pt x="49" y="7"/>
                  </a:cubicBezTo>
                  <a:cubicBezTo>
                    <a:pt x="49" y="6"/>
                    <a:pt x="48" y="5"/>
                    <a:pt x="47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8" name="Freeform 207"/>
            <p:cNvSpPr>
              <a:spLocks noEditPoints="1"/>
            </p:cNvSpPr>
            <p:nvPr/>
          </p:nvSpPr>
          <p:spPr bwMode="auto">
            <a:xfrm>
              <a:off x="16683808" y="9291394"/>
              <a:ext cx="326177" cy="274812"/>
            </a:xfrm>
            <a:custGeom>
              <a:avLst/>
              <a:gdLst>
                <a:gd name="T0" fmla="*/ 2147483646 w 59"/>
                <a:gd name="T1" fmla="*/ 2147483646 h 49"/>
                <a:gd name="T2" fmla="*/ 2147483646 w 59"/>
                <a:gd name="T3" fmla="*/ 2147483646 h 49"/>
                <a:gd name="T4" fmla="*/ 2147483646 w 59"/>
                <a:gd name="T5" fmla="*/ 2147483646 h 49"/>
                <a:gd name="T6" fmla="*/ 0 w 59"/>
                <a:gd name="T7" fmla="*/ 2147483646 h 49"/>
                <a:gd name="T8" fmla="*/ 0 w 59"/>
                <a:gd name="T9" fmla="*/ 2147483646 h 49"/>
                <a:gd name="T10" fmla="*/ 2147483646 w 59"/>
                <a:gd name="T11" fmla="*/ 2147483646 h 49"/>
                <a:gd name="T12" fmla="*/ 2147483646 w 59"/>
                <a:gd name="T13" fmla="*/ 2147483646 h 49"/>
                <a:gd name="T14" fmla="*/ 2147483646 w 59"/>
                <a:gd name="T15" fmla="*/ 0 h 49"/>
                <a:gd name="T16" fmla="*/ 2147483646 w 59"/>
                <a:gd name="T17" fmla="*/ 0 h 49"/>
                <a:gd name="T18" fmla="*/ 2147483646 w 59"/>
                <a:gd name="T19" fmla="*/ 2147483646 h 49"/>
                <a:gd name="T20" fmla="*/ 2147483646 w 59"/>
                <a:gd name="T21" fmla="*/ 2147483646 h 49"/>
                <a:gd name="T22" fmla="*/ 2147483646 w 59"/>
                <a:gd name="T23" fmla="*/ 2147483646 h 49"/>
                <a:gd name="T24" fmla="*/ 2147483646 w 59"/>
                <a:gd name="T25" fmla="*/ 2147483646 h 49"/>
                <a:gd name="T26" fmla="*/ 2147483646 w 59"/>
                <a:gd name="T27" fmla="*/ 2147483646 h 49"/>
                <a:gd name="T28" fmla="*/ 2147483646 w 59"/>
                <a:gd name="T29" fmla="*/ 2147483646 h 49"/>
                <a:gd name="T30" fmla="*/ 2147483646 w 59"/>
                <a:gd name="T31" fmla="*/ 2147483646 h 49"/>
                <a:gd name="T32" fmla="*/ 2147483646 w 59"/>
                <a:gd name="T33" fmla="*/ 2147483646 h 49"/>
                <a:gd name="T34" fmla="*/ 2147483646 w 59"/>
                <a:gd name="T35" fmla="*/ 2147483646 h 49"/>
                <a:gd name="T36" fmla="*/ 2147483646 w 59"/>
                <a:gd name="T37" fmla="*/ 2147483646 h 49"/>
                <a:gd name="T38" fmla="*/ 2147483646 w 59"/>
                <a:gd name="T39" fmla="*/ 2147483646 h 49"/>
                <a:gd name="T40" fmla="*/ 2147483646 w 59"/>
                <a:gd name="T41" fmla="*/ 2147483646 h 49"/>
                <a:gd name="T42" fmla="*/ 2147483646 w 59"/>
                <a:gd name="T43" fmla="*/ 2147483646 h 49"/>
                <a:gd name="T44" fmla="*/ 2147483646 w 59"/>
                <a:gd name="T45" fmla="*/ 2147483646 h 49"/>
                <a:gd name="T46" fmla="*/ 2147483646 w 59"/>
                <a:gd name="T47" fmla="*/ 2147483646 h 49"/>
                <a:gd name="T48" fmla="*/ 2147483646 w 59"/>
                <a:gd name="T49" fmla="*/ 2147483646 h 49"/>
                <a:gd name="T50" fmla="*/ 2147483646 w 59"/>
                <a:gd name="T51" fmla="*/ 2147483646 h 49"/>
                <a:gd name="T52" fmla="*/ 2147483646 w 59"/>
                <a:gd name="T53" fmla="*/ 2147483646 h 49"/>
                <a:gd name="T54" fmla="*/ 2147483646 w 59"/>
                <a:gd name="T55" fmla="*/ 2147483646 h 49"/>
                <a:gd name="T56" fmla="*/ 2147483646 w 59"/>
                <a:gd name="T57" fmla="*/ 2147483646 h 49"/>
                <a:gd name="T58" fmla="*/ 2147483646 w 59"/>
                <a:gd name="T59" fmla="*/ 2147483646 h 49"/>
                <a:gd name="T60" fmla="*/ 2147483646 w 59"/>
                <a:gd name="T61" fmla="*/ 2147483646 h 49"/>
                <a:gd name="T62" fmla="*/ 2147483646 w 59"/>
                <a:gd name="T63" fmla="*/ 2147483646 h 49"/>
                <a:gd name="T64" fmla="*/ 2147483646 w 59"/>
                <a:gd name="T65" fmla="*/ 2147483646 h 49"/>
                <a:gd name="T66" fmla="*/ 2147483646 w 59"/>
                <a:gd name="T67" fmla="*/ 2147483646 h 49"/>
                <a:gd name="T68" fmla="*/ 2147483646 w 59"/>
                <a:gd name="T69" fmla="*/ 2147483646 h 49"/>
                <a:gd name="T70" fmla="*/ 2147483646 w 59"/>
                <a:gd name="T71" fmla="*/ 2147483646 h 49"/>
                <a:gd name="T72" fmla="*/ 2147483646 w 59"/>
                <a:gd name="T73" fmla="*/ 2147483646 h 49"/>
                <a:gd name="T74" fmla="*/ 2147483646 w 59"/>
                <a:gd name="T75" fmla="*/ 2147483646 h 49"/>
                <a:gd name="T76" fmla="*/ 2147483646 w 59"/>
                <a:gd name="T77" fmla="*/ 2147483646 h 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9" h="49">
                  <a:moveTo>
                    <a:pt x="59" y="43"/>
                  </a:moveTo>
                  <a:cubicBezTo>
                    <a:pt x="59" y="46"/>
                    <a:pt x="56" y="49"/>
                    <a:pt x="53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3" y="49"/>
                    <a:pt x="0" y="46"/>
                    <a:pt x="0" y="4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1" y="29"/>
                    <a:pt x="1" y="28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12" y="0"/>
                    <a:pt x="1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0"/>
                    <a:pt x="50" y="2"/>
                    <a:pt x="51" y="5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9"/>
                    <a:pt x="59" y="30"/>
                    <a:pt x="59" y="31"/>
                  </a:cubicBezTo>
                  <a:lnTo>
                    <a:pt x="59" y="43"/>
                  </a:lnTo>
                  <a:close/>
                  <a:moveTo>
                    <a:pt x="54" y="31"/>
                  </a:moveTo>
                  <a:cubicBezTo>
                    <a:pt x="54" y="30"/>
                    <a:pt x="53" y="30"/>
                    <a:pt x="53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5" y="30"/>
                    <a:pt x="5" y="31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6" y="44"/>
                    <a:pt x="7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4" y="44"/>
                    <a:pt x="54" y="43"/>
                  </a:cubicBezTo>
                  <a:lnTo>
                    <a:pt x="54" y="31"/>
                  </a:lnTo>
                  <a:close/>
                  <a:moveTo>
                    <a:pt x="52" y="25"/>
                  </a:move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5"/>
                    <a:pt x="4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7" y="25"/>
                    <a:pt x="7" y="25"/>
                    <a:pt x="7" y="25"/>
                  </a:cubicBezTo>
                  <a:lnTo>
                    <a:pt x="52" y="25"/>
                  </a:lnTo>
                  <a:close/>
                  <a:moveTo>
                    <a:pt x="37" y="40"/>
                  </a:moveTo>
                  <a:cubicBezTo>
                    <a:pt x="35" y="40"/>
                    <a:pt x="34" y="39"/>
                    <a:pt x="34" y="37"/>
                  </a:cubicBezTo>
                  <a:cubicBezTo>
                    <a:pt x="34" y="35"/>
                    <a:pt x="35" y="34"/>
                    <a:pt x="37" y="34"/>
                  </a:cubicBezTo>
                  <a:cubicBezTo>
                    <a:pt x="39" y="34"/>
                    <a:pt x="40" y="35"/>
                    <a:pt x="40" y="37"/>
                  </a:cubicBezTo>
                  <a:cubicBezTo>
                    <a:pt x="40" y="39"/>
                    <a:pt x="39" y="40"/>
                    <a:pt x="37" y="40"/>
                  </a:cubicBezTo>
                  <a:close/>
                  <a:moveTo>
                    <a:pt x="47" y="40"/>
                  </a:moveTo>
                  <a:cubicBezTo>
                    <a:pt x="45" y="40"/>
                    <a:pt x="44" y="39"/>
                    <a:pt x="44" y="37"/>
                  </a:cubicBezTo>
                  <a:cubicBezTo>
                    <a:pt x="44" y="35"/>
                    <a:pt x="45" y="34"/>
                    <a:pt x="47" y="34"/>
                  </a:cubicBezTo>
                  <a:cubicBezTo>
                    <a:pt x="48" y="34"/>
                    <a:pt x="50" y="35"/>
                    <a:pt x="50" y="37"/>
                  </a:cubicBezTo>
                  <a:cubicBezTo>
                    <a:pt x="50" y="39"/>
                    <a:pt x="48" y="40"/>
                    <a:pt x="47" y="4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9" name="Freeform 208"/>
            <p:cNvSpPr>
              <a:spLocks noEditPoints="1"/>
            </p:cNvSpPr>
            <p:nvPr/>
          </p:nvSpPr>
          <p:spPr bwMode="auto">
            <a:xfrm>
              <a:off x="17482557" y="9270847"/>
              <a:ext cx="377545" cy="321042"/>
            </a:xfrm>
            <a:custGeom>
              <a:avLst/>
              <a:gdLst>
                <a:gd name="T0" fmla="*/ 2147483646 w 68"/>
                <a:gd name="T1" fmla="*/ 2147483646 h 58"/>
                <a:gd name="T2" fmla="*/ 2147483646 w 68"/>
                <a:gd name="T3" fmla="*/ 2147483646 h 58"/>
                <a:gd name="T4" fmla="*/ 2147483646 w 68"/>
                <a:gd name="T5" fmla="*/ 2147483646 h 58"/>
                <a:gd name="T6" fmla="*/ 2147483646 w 68"/>
                <a:gd name="T7" fmla="*/ 2147483646 h 58"/>
                <a:gd name="T8" fmla="*/ 2147483646 w 68"/>
                <a:gd name="T9" fmla="*/ 2147483646 h 58"/>
                <a:gd name="T10" fmla="*/ 0 w 68"/>
                <a:gd name="T11" fmla="*/ 2147483646 h 58"/>
                <a:gd name="T12" fmla="*/ 2147483646 w 68"/>
                <a:gd name="T13" fmla="*/ 0 h 58"/>
                <a:gd name="T14" fmla="*/ 2147483646 w 68"/>
                <a:gd name="T15" fmla="*/ 2147483646 h 58"/>
                <a:gd name="T16" fmla="*/ 2147483646 w 68"/>
                <a:gd name="T17" fmla="*/ 0 h 58"/>
                <a:gd name="T18" fmla="*/ 2147483646 w 68"/>
                <a:gd name="T19" fmla="*/ 2147483646 h 58"/>
                <a:gd name="T20" fmla="*/ 2147483646 w 68"/>
                <a:gd name="T21" fmla="*/ 2147483646 h 58"/>
                <a:gd name="T22" fmla="*/ 2147483646 w 68"/>
                <a:gd name="T23" fmla="*/ 2147483646 h 58"/>
                <a:gd name="T24" fmla="*/ 2147483646 w 68"/>
                <a:gd name="T25" fmla="*/ 2147483646 h 58"/>
                <a:gd name="T26" fmla="*/ 2147483646 w 68"/>
                <a:gd name="T27" fmla="*/ 2147483646 h 58"/>
                <a:gd name="T28" fmla="*/ 2147483646 w 68"/>
                <a:gd name="T29" fmla="*/ 2147483646 h 58"/>
                <a:gd name="T30" fmla="*/ 2147483646 w 68"/>
                <a:gd name="T31" fmla="*/ 2147483646 h 58"/>
                <a:gd name="T32" fmla="*/ 2147483646 w 68"/>
                <a:gd name="T33" fmla="*/ 2147483646 h 58"/>
                <a:gd name="T34" fmla="*/ 2147483646 w 68"/>
                <a:gd name="T35" fmla="*/ 2147483646 h 58"/>
                <a:gd name="T36" fmla="*/ 2147483646 w 68"/>
                <a:gd name="T37" fmla="*/ 2147483646 h 58"/>
                <a:gd name="T38" fmla="*/ 2147483646 w 68"/>
                <a:gd name="T39" fmla="*/ 2147483646 h 58"/>
                <a:gd name="T40" fmla="*/ 2147483646 w 68"/>
                <a:gd name="T41" fmla="*/ 2147483646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58">
                  <a:moveTo>
                    <a:pt x="60" y="34"/>
                  </a:move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5" y="58"/>
                    <a:pt x="34" y="58"/>
                  </a:cubicBezTo>
                  <a:cubicBezTo>
                    <a:pt x="34" y="58"/>
                    <a:pt x="33" y="58"/>
                    <a:pt x="33" y="57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0" y="26"/>
                    <a:pt x="0" y="17"/>
                  </a:cubicBezTo>
                  <a:cubicBezTo>
                    <a:pt x="0" y="6"/>
                    <a:pt x="7" y="0"/>
                    <a:pt x="19" y="0"/>
                  </a:cubicBezTo>
                  <a:cubicBezTo>
                    <a:pt x="25" y="0"/>
                    <a:pt x="31" y="5"/>
                    <a:pt x="34" y="8"/>
                  </a:cubicBezTo>
                  <a:cubicBezTo>
                    <a:pt x="37" y="5"/>
                    <a:pt x="44" y="0"/>
                    <a:pt x="50" y="0"/>
                  </a:cubicBezTo>
                  <a:cubicBezTo>
                    <a:pt x="62" y="0"/>
                    <a:pt x="68" y="6"/>
                    <a:pt x="68" y="17"/>
                  </a:cubicBezTo>
                  <a:cubicBezTo>
                    <a:pt x="68" y="26"/>
                    <a:pt x="60" y="34"/>
                    <a:pt x="60" y="34"/>
                  </a:cubicBezTo>
                  <a:close/>
                  <a:moveTo>
                    <a:pt x="50" y="4"/>
                  </a:moveTo>
                  <a:cubicBezTo>
                    <a:pt x="45" y="4"/>
                    <a:pt x="38" y="11"/>
                    <a:pt x="36" y="13"/>
                  </a:cubicBezTo>
                  <a:cubicBezTo>
                    <a:pt x="35" y="14"/>
                    <a:pt x="34" y="14"/>
                    <a:pt x="33" y="13"/>
                  </a:cubicBezTo>
                  <a:cubicBezTo>
                    <a:pt x="31" y="11"/>
                    <a:pt x="24" y="4"/>
                    <a:pt x="19" y="4"/>
                  </a:cubicBezTo>
                  <a:cubicBezTo>
                    <a:pt x="13" y="4"/>
                    <a:pt x="5" y="7"/>
                    <a:pt x="5" y="17"/>
                  </a:cubicBezTo>
                  <a:cubicBezTo>
                    <a:pt x="5" y="24"/>
                    <a:pt x="12" y="31"/>
                    <a:pt x="12" y="3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31"/>
                    <a:pt x="64" y="24"/>
                    <a:pt x="64" y="17"/>
                  </a:cubicBezTo>
                  <a:cubicBezTo>
                    <a:pt x="64" y="7"/>
                    <a:pt x="56" y="4"/>
                    <a:pt x="50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0" name="Freeform 209"/>
            <p:cNvSpPr>
              <a:spLocks noEditPoints="1"/>
            </p:cNvSpPr>
            <p:nvPr/>
          </p:nvSpPr>
          <p:spPr bwMode="auto">
            <a:xfrm>
              <a:off x="18283876" y="9270847"/>
              <a:ext cx="292789" cy="333883"/>
            </a:xfrm>
            <a:custGeom>
              <a:avLst/>
              <a:gdLst>
                <a:gd name="T0" fmla="*/ 2147483646 w 114"/>
                <a:gd name="T1" fmla="*/ 0 h 130"/>
                <a:gd name="T2" fmla="*/ 2147483646 w 114"/>
                <a:gd name="T3" fmla="*/ 2147483646 h 130"/>
                <a:gd name="T4" fmla="*/ 2147483646 w 114"/>
                <a:gd name="T5" fmla="*/ 2147483646 h 130"/>
                <a:gd name="T6" fmla="*/ 2147483646 w 114"/>
                <a:gd name="T7" fmla="*/ 2147483646 h 130"/>
                <a:gd name="T8" fmla="*/ 0 w 114"/>
                <a:gd name="T9" fmla="*/ 0 h 130"/>
                <a:gd name="T10" fmla="*/ 2147483646 w 114"/>
                <a:gd name="T11" fmla="*/ 0 h 130"/>
                <a:gd name="T12" fmla="*/ 2147483646 w 114"/>
                <a:gd name="T13" fmla="*/ 2147483646 h 130"/>
                <a:gd name="T14" fmla="*/ 2147483646 w 114"/>
                <a:gd name="T15" fmla="*/ 2147483646 h 130"/>
                <a:gd name="T16" fmla="*/ 2147483646 w 114"/>
                <a:gd name="T17" fmla="*/ 2147483646 h 130"/>
                <a:gd name="T18" fmla="*/ 2147483646 w 114"/>
                <a:gd name="T19" fmla="*/ 2147483646 h 130"/>
                <a:gd name="T20" fmla="*/ 2147483646 w 114"/>
                <a:gd name="T21" fmla="*/ 2147483646 h 130"/>
                <a:gd name="T22" fmla="*/ 2147483646 w 114"/>
                <a:gd name="T23" fmla="*/ 2147483646 h 130"/>
                <a:gd name="T24" fmla="*/ 2147483646 w 114"/>
                <a:gd name="T25" fmla="*/ 2147483646 h 130"/>
                <a:gd name="T26" fmla="*/ 2147483646 w 114"/>
                <a:gd name="T27" fmla="*/ 2147483646 h 130"/>
                <a:gd name="T28" fmla="*/ 2147483646 w 114"/>
                <a:gd name="T29" fmla="*/ 2147483646 h 130"/>
                <a:gd name="T30" fmla="*/ 2147483646 w 114"/>
                <a:gd name="T31" fmla="*/ 2147483646 h 130"/>
                <a:gd name="T32" fmla="*/ 2147483646 w 114"/>
                <a:gd name="T33" fmla="*/ 2147483646 h 130"/>
                <a:gd name="T34" fmla="*/ 2147483646 w 114"/>
                <a:gd name="T35" fmla="*/ 2147483646 h 130"/>
                <a:gd name="T36" fmla="*/ 2147483646 w 114"/>
                <a:gd name="T37" fmla="*/ 2147483646 h 130"/>
                <a:gd name="T38" fmla="*/ 2147483646 w 114"/>
                <a:gd name="T39" fmla="*/ 2147483646 h 130"/>
                <a:gd name="T40" fmla="*/ 2147483646 w 114"/>
                <a:gd name="T41" fmla="*/ 2147483646 h 130"/>
                <a:gd name="T42" fmla="*/ 2147483646 w 114"/>
                <a:gd name="T43" fmla="*/ 2147483646 h 130"/>
                <a:gd name="T44" fmla="*/ 2147483646 w 114"/>
                <a:gd name="T45" fmla="*/ 2147483646 h 130"/>
                <a:gd name="T46" fmla="*/ 2147483646 w 114"/>
                <a:gd name="T47" fmla="*/ 2147483646 h 130"/>
                <a:gd name="T48" fmla="*/ 2147483646 w 114"/>
                <a:gd name="T49" fmla="*/ 2147483646 h 1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4" h="130">
                  <a:moveTo>
                    <a:pt x="114" y="0"/>
                  </a:moveTo>
                  <a:lnTo>
                    <a:pt x="103" y="117"/>
                  </a:lnTo>
                  <a:lnTo>
                    <a:pt x="56" y="130"/>
                  </a:lnTo>
                  <a:lnTo>
                    <a:pt x="10" y="117"/>
                  </a:lnTo>
                  <a:lnTo>
                    <a:pt x="0" y="0"/>
                  </a:lnTo>
                  <a:lnTo>
                    <a:pt x="114" y="0"/>
                  </a:lnTo>
                  <a:close/>
                  <a:moveTo>
                    <a:pt x="93" y="24"/>
                  </a:moveTo>
                  <a:lnTo>
                    <a:pt x="21" y="24"/>
                  </a:lnTo>
                  <a:lnTo>
                    <a:pt x="23" y="67"/>
                  </a:lnTo>
                  <a:lnTo>
                    <a:pt x="75" y="67"/>
                  </a:lnTo>
                  <a:lnTo>
                    <a:pt x="73" y="86"/>
                  </a:lnTo>
                  <a:lnTo>
                    <a:pt x="56" y="91"/>
                  </a:lnTo>
                  <a:lnTo>
                    <a:pt x="41" y="86"/>
                  </a:lnTo>
                  <a:lnTo>
                    <a:pt x="39" y="73"/>
                  </a:lnTo>
                  <a:lnTo>
                    <a:pt x="26" y="73"/>
                  </a:lnTo>
                  <a:lnTo>
                    <a:pt x="28" y="97"/>
                  </a:lnTo>
                  <a:lnTo>
                    <a:pt x="56" y="106"/>
                  </a:lnTo>
                  <a:lnTo>
                    <a:pt x="58" y="106"/>
                  </a:lnTo>
                  <a:lnTo>
                    <a:pt x="86" y="97"/>
                  </a:lnTo>
                  <a:lnTo>
                    <a:pt x="90" y="52"/>
                  </a:lnTo>
                  <a:lnTo>
                    <a:pt x="39" y="52"/>
                  </a:lnTo>
                  <a:lnTo>
                    <a:pt x="36" y="37"/>
                  </a:lnTo>
                  <a:lnTo>
                    <a:pt x="93" y="37"/>
                  </a:lnTo>
                  <a:lnTo>
                    <a:pt x="93" y="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1" name="Freeform 210"/>
            <p:cNvSpPr>
              <a:spLocks noEditPoints="1"/>
            </p:cNvSpPr>
            <p:nvPr/>
          </p:nvSpPr>
          <p:spPr bwMode="auto">
            <a:xfrm>
              <a:off x="19082627" y="9270847"/>
              <a:ext cx="377543" cy="295359"/>
            </a:xfrm>
            <a:custGeom>
              <a:avLst/>
              <a:gdLst>
                <a:gd name="T0" fmla="*/ 2147483646 w 68"/>
                <a:gd name="T1" fmla="*/ 2147483646 h 53"/>
                <a:gd name="T2" fmla="*/ 2147483646 w 68"/>
                <a:gd name="T3" fmla="*/ 2147483646 h 53"/>
                <a:gd name="T4" fmla="*/ 2147483646 w 68"/>
                <a:gd name="T5" fmla="*/ 2147483646 h 53"/>
                <a:gd name="T6" fmla="*/ 0 w 68"/>
                <a:gd name="T7" fmla="*/ 2147483646 h 53"/>
                <a:gd name="T8" fmla="*/ 0 w 68"/>
                <a:gd name="T9" fmla="*/ 2147483646 h 53"/>
                <a:gd name="T10" fmla="*/ 2147483646 w 68"/>
                <a:gd name="T11" fmla="*/ 0 h 53"/>
                <a:gd name="T12" fmla="*/ 2147483646 w 68"/>
                <a:gd name="T13" fmla="*/ 0 h 53"/>
                <a:gd name="T14" fmla="*/ 2147483646 w 68"/>
                <a:gd name="T15" fmla="*/ 2147483646 h 53"/>
                <a:gd name="T16" fmla="*/ 2147483646 w 68"/>
                <a:gd name="T17" fmla="*/ 2147483646 h 53"/>
                <a:gd name="T18" fmla="*/ 2147483646 w 68"/>
                <a:gd name="T19" fmla="*/ 2147483646 h 53"/>
                <a:gd name="T20" fmla="*/ 2147483646 w 68"/>
                <a:gd name="T21" fmla="*/ 2147483646 h 53"/>
                <a:gd name="T22" fmla="*/ 2147483646 w 68"/>
                <a:gd name="T23" fmla="*/ 2147483646 h 53"/>
                <a:gd name="T24" fmla="*/ 0 w 68"/>
                <a:gd name="T25" fmla="*/ 2147483646 h 53"/>
                <a:gd name="T26" fmla="*/ 0 w 68"/>
                <a:gd name="T27" fmla="*/ 2147483646 h 53"/>
                <a:gd name="T28" fmla="*/ 2147483646 w 68"/>
                <a:gd name="T29" fmla="*/ 2147483646 h 53"/>
                <a:gd name="T30" fmla="*/ 2147483646 w 68"/>
                <a:gd name="T31" fmla="*/ 2147483646 h 53"/>
                <a:gd name="T32" fmla="*/ 2147483646 w 68"/>
                <a:gd name="T33" fmla="*/ 2147483646 h 53"/>
                <a:gd name="T34" fmla="*/ 2147483646 w 68"/>
                <a:gd name="T35" fmla="*/ 2147483646 h 53"/>
                <a:gd name="T36" fmla="*/ 2147483646 w 68"/>
                <a:gd name="T37" fmla="*/ 2147483646 h 53"/>
                <a:gd name="T38" fmla="*/ 2147483646 w 68"/>
                <a:gd name="T39" fmla="*/ 2147483646 h 53"/>
                <a:gd name="T40" fmla="*/ 2147483646 w 68"/>
                <a:gd name="T41" fmla="*/ 2147483646 h 53"/>
                <a:gd name="T42" fmla="*/ 2147483646 w 68"/>
                <a:gd name="T43" fmla="*/ 2147483646 h 53"/>
                <a:gd name="T44" fmla="*/ 0 w 68"/>
                <a:gd name="T45" fmla="*/ 2147483646 h 53"/>
                <a:gd name="T46" fmla="*/ 0 w 68"/>
                <a:gd name="T47" fmla="*/ 2147483646 h 53"/>
                <a:gd name="T48" fmla="*/ 2147483646 w 68"/>
                <a:gd name="T49" fmla="*/ 2147483646 h 53"/>
                <a:gd name="T50" fmla="*/ 2147483646 w 68"/>
                <a:gd name="T51" fmla="*/ 2147483646 h 53"/>
                <a:gd name="T52" fmla="*/ 2147483646 w 68"/>
                <a:gd name="T53" fmla="*/ 2147483646 h 53"/>
                <a:gd name="T54" fmla="*/ 2147483646 w 68"/>
                <a:gd name="T55" fmla="*/ 2147483646 h 53"/>
                <a:gd name="T56" fmla="*/ 2147483646 w 68"/>
                <a:gd name="T57" fmla="*/ 2147483646 h 53"/>
                <a:gd name="T58" fmla="*/ 2147483646 w 68"/>
                <a:gd name="T59" fmla="*/ 2147483646 h 53"/>
                <a:gd name="T60" fmla="*/ 2147483646 w 68"/>
                <a:gd name="T61" fmla="*/ 2147483646 h 53"/>
                <a:gd name="T62" fmla="*/ 2147483646 w 68"/>
                <a:gd name="T63" fmla="*/ 2147483646 h 53"/>
                <a:gd name="T64" fmla="*/ 2147483646 w 68"/>
                <a:gd name="T65" fmla="*/ 2147483646 h 53"/>
                <a:gd name="T66" fmla="*/ 2147483646 w 68"/>
                <a:gd name="T67" fmla="*/ 2147483646 h 53"/>
                <a:gd name="T68" fmla="*/ 2147483646 w 68"/>
                <a:gd name="T69" fmla="*/ 2147483646 h 53"/>
                <a:gd name="T70" fmla="*/ 2147483646 w 68"/>
                <a:gd name="T71" fmla="*/ 2147483646 h 53"/>
                <a:gd name="T72" fmla="*/ 2147483646 w 68"/>
                <a:gd name="T73" fmla="*/ 2147483646 h 53"/>
                <a:gd name="T74" fmla="*/ 2147483646 w 68"/>
                <a:gd name="T75" fmla="*/ 2147483646 h 53"/>
                <a:gd name="T76" fmla="*/ 2147483646 w 68"/>
                <a:gd name="T77" fmla="*/ 2147483646 h 53"/>
                <a:gd name="T78" fmla="*/ 2147483646 w 68"/>
                <a:gd name="T79" fmla="*/ 2147483646 h 53"/>
                <a:gd name="T80" fmla="*/ 2147483646 w 68"/>
                <a:gd name="T81" fmla="*/ 2147483646 h 53"/>
                <a:gd name="T82" fmla="*/ 2147483646 w 68"/>
                <a:gd name="T83" fmla="*/ 2147483646 h 53"/>
                <a:gd name="T84" fmla="*/ 2147483646 w 68"/>
                <a:gd name="T85" fmla="*/ 2147483646 h 53"/>
                <a:gd name="T86" fmla="*/ 2147483646 w 68"/>
                <a:gd name="T87" fmla="*/ 2147483646 h 53"/>
                <a:gd name="T88" fmla="*/ 2147483646 w 68"/>
                <a:gd name="T89" fmla="*/ 2147483646 h 53"/>
                <a:gd name="T90" fmla="*/ 2147483646 w 68"/>
                <a:gd name="T91" fmla="*/ 2147483646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8" h="53">
                  <a:moveTo>
                    <a:pt x="68" y="8"/>
                  </a:moveTo>
                  <a:cubicBezTo>
                    <a:pt x="68" y="9"/>
                    <a:pt x="68" y="9"/>
                    <a:pt x="6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8" y="0"/>
                    <a:pt x="68" y="1"/>
                  </a:cubicBezTo>
                  <a:lnTo>
                    <a:pt x="68" y="8"/>
                  </a:lnTo>
                  <a:close/>
                  <a:moveTo>
                    <a:pt x="13" y="27"/>
                  </a:move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0" y="38"/>
                    <a:pt x="0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4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3" y="27"/>
                  </a:cubicBezTo>
                  <a:close/>
                  <a:moveTo>
                    <a:pt x="68" y="52"/>
                  </a:moveTo>
                  <a:cubicBezTo>
                    <a:pt x="68" y="52"/>
                    <a:pt x="68" y="53"/>
                    <a:pt x="67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2"/>
                    <a:pt x="0" y="5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1" y="43"/>
                    <a:pt x="2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8" y="43"/>
                    <a:pt x="68" y="44"/>
                    <a:pt x="68" y="44"/>
                  </a:cubicBezTo>
                  <a:lnTo>
                    <a:pt x="68" y="52"/>
                  </a:lnTo>
                  <a:close/>
                  <a:moveTo>
                    <a:pt x="68" y="23"/>
                  </a:moveTo>
                  <a:cubicBezTo>
                    <a:pt x="68" y="23"/>
                    <a:pt x="68" y="24"/>
                    <a:pt x="6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5"/>
                    <a:pt x="68" y="15"/>
                  </a:cubicBezTo>
                  <a:lnTo>
                    <a:pt x="68" y="23"/>
                  </a:lnTo>
                  <a:close/>
                  <a:moveTo>
                    <a:pt x="68" y="37"/>
                  </a:moveTo>
                  <a:cubicBezTo>
                    <a:pt x="68" y="38"/>
                    <a:pt x="68" y="38"/>
                    <a:pt x="6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8"/>
                    <a:pt x="25" y="37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30"/>
                  </a:cubicBezTo>
                  <a:lnTo>
                    <a:pt x="68" y="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2" name="Freeform 211"/>
            <p:cNvSpPr>
              <a:spLocks noEditPoints="1"/>
            </p:cNvSpPr>
            <p:nvPr/>
          </p:nvSpPr>
          <p:spPr bwMode="auto">
            <a:xfrm>
              <a:off x="19881376" y="9270847"/>
              <a:ext cx="323609" cy="321042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8" h="58">
                  <a:moveTo>
                    <a:pt x="58" y="50"/>
                  </a:moveTo>
                  <a:cubicBezTo>
                    <a:pt x="58" y="54"/>
                    <a:pt x="55" y="58"/>
                    <a:pt x="51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3" y="58"/>
                    <a:pt x="0" y="54"/>
                    <a:pt x="0" y="5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5" y="0"/>
                    <a:pt x="58" y="3"/>
                    <a:pt x="58" y="7"/>
                  </a:cubicBezTo>
                  <a:lnTo>
                    <a:pt x="58" y="50"/>
                  </a:lnTo>
                  <a:close/>
                  <a:moveTo>
                    <a:pt x="51" y="24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7" y="26"/>
                    <a:pt x="47" y="27"/>
                    <a:pt x="47" y="29"/>
                  </a:cubicBezTo>
                  <a:cubicBezTo>
                    <a:pt x="47" y="39"/>
                    <a:pt x="39" y="47"/>
                    <a:pt x="29" y="47"/>
                  </a:cubicBezTo>
                  <a:cubicBezTo>
                    <a:pt x="19" y="47"/>
                    <a:pt x="11" y="39"/>
                    <a:pt x="11" y="29"/>
                  </a:cubicBezTo>
                  <a:cubicBezTo>
                    <a:pt x="11" y="27"/>
                    <a:pt x="11" y="26"/>
                    <a:pt x="12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7" y="51"/>
                    <a:pt x="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0" y="51"/>
                    <a:pt x="51" y="50"/>
                    <a:pt x="51" y="49"/>
                  </a:cubicBezTo>
                  <a:lnTo>
                    <a:pt x="51" y="24"/>
                  </a:lnTo>
                  <a:close/>
                  <a:moveTo>
                    <a:pt x="29" y="17"/>
                  </a:moveTo>
                  <a:cubicBezTo>
                    <a:pt x="23" y="17"/>
                    <a:pt x="17" y="22"/>
                    <a:pt x="17" y="29"/>
                  </a:cubicBezTo>
                  <a:cubicBezTo>
                    <a:pt x="17" y="35"/>
                    <a:pt x="23" y="40"/>
                    <a:pt x="29" y="40"/>
                  </a:cubicBezTo>
                  <a:cubicBezTo>
                    <a:pt x="35" y="40"/>
                    <a:pt x="41" y="35"/>
                    <a:pt x="41" y="29"/>
                  </a:cubicBezTo>
                  <a:cubicBezTo>
                    <a:pt x="41" y="22"/>
                    <a:pt x="35" y="17"/>
                    <a:pt x="29" y="17"/>
                  </a:cubicBezTo>
                  <a:close/>
                  <a:moveTo>
                    <a:pt x="51" y="9"/>
                  </a:moveTo>
                  <a:cubicBezTo>
                    <a:pt x="51" y="7"/>
                    <a:pt x="50" y="6"/>
                    <a:pt x="49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0" y="7"/>
                    <a:pt x="40" y="9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8"/>
                    <a:pt x="42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1" y="16"/>
                    <a:pt x="51" y="15"/>
                  </a:cubicBezTo>
                  <a:lnTo>
                    <a:pt x="51" y="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3" name="Freeform 212"/>
            <p:cNvSpPr>
              <a:spLocks noEditPoints="1"/>
            </p:cNvSpPr>
            <p:nvPr/>
          </p:nvSpPr>
          <p:spPr bwMode="auto">
            <a:xfrm>
              <a:off x="20682695" y="9270847"/>
              <a:ext cx="321042" cy="321042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0 w 58"/>
                <a:gd name="T5" fmla="*/ 2147483646 h 58"/>
                <a:gd name="T6" fmla="*/ 2147483646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0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0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8" h="58">
                  <a:moveTo>
                    <a:pt x="34" y="41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4" y="52"/>
                    <a:pt x="19" y="53"/>
                    <a:pt x="15" y="52"/>
                  </a:cubicBezTo>
                  <a:cubicBezTo>
                    <a:pt x="14" y="55"/>
                    <a:pt x="11" y="58"/>
                    <a:pt x="8" y="58"/>
                  </a:cubicBezTo>
                  <a:cubicBezTo>
                    <a:pt x="3" y="58"/>
                    <a:pt x="0" y="54"/>
                    <a:pt x="0" y="50"/>
                  </a:cubicBezTo>
                  <a:cubicBezTo>
                    <a:pt x="0" y="46"/>
                    <a:pt x="2" y="43"/>
                    <a:pt x="6" y="42"/>
                  </a:cubicBezTo>
                  <a:cubicBezTo>
                    <a:pt x="5" y="38"/>
                    <a:pt x="6" y="33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8"/>
                    <a:pt x="13" y="41"/>
                    <a:pt x="15" y="43"/>
                  </a:cubicBezTo>
                  <a:cubicBezTo>
                    <a:pt x="17" y="44"/>
                    <a:pt x="20" y="44"/>
                    <a:pt x="22" y="43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34" y="41"/>
                  </a:lnTo>
                  <a:close/>
                  <a:moveTo>
                    <a:pt x="28" y="10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0" y="13"/>
                    <a:pt x="17" y="13"/>
                    <a:pt x="15" y="15"/>
                  </a:cubicBezTo>
                  <a:cubicBezTo>
                    <a:pt x="13" y="17"/>
                    <a:pt x="13" y="20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6" y="24"/>
                    <a:pt x="5" y="19"/>
                    <a:pt x="6" y="15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2" y="0"/>
                    <a:pt x="15" y="2"/>
                    <a:pt x="15" y="6"/>
                  </a:cubicBezTo>
                  <a:cubicBezTo>
                    <a:pt x="20" y="5"/>
                    <a:pt x="24" y="6"/>
                    <a:pt x="27" y="10"/>
                  </a:cubicBezTo>
                  <a:lnTo>
                    <a:pt x="28" y="10"/>
                  </a:lnTo>
                  <a:close/>
                  <a:moveTo>
                    <a:pt x="51" y="15"/>
                  </a:moveTo>
                  <a:cubicBezTo>
                    <a:pt x="52" y="19"/>
                    <a:pt x="51" y="24"/>
                    <a:pt x="4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4" y="20"/>
                    <a:pt x="44" y="17"/>
                    <a:pt x="42" y="15"/>
                  </a:cubicBezTo>
                  <a:cubicBezTo>
                    <a:pt x="40" y="13"/>
                    <a:pt x="37" y="13"/>
                    <a:pt x="35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6"/>
                    <a:pt x="38" y="5"/>
                    <a:pt x="42" y="6"/>
                  </a:cubicBezTo>
                  <a:cubicBezTo>
                    <a:pt x="43" y="2"/>
                    <a:pt x="46" y="0"/>
                    <a:pt x="50" y="0"/>
                  </a:cubicBezTo>
                  <a:cubicBezTo>
                    <a:pt x="55" y="0"/>
                    <a:pt x="58" y="3"/>
                    <a:pt x="58" y="7"/>
                  </a:cubicBezTo>
                  <a:cubicBezTo>
                    <a:pt x="58" y="11"/>
                    <a:pt x="55" y="15"/>
                    <a:pt x="51" y="15"/>
                  </a:cubicBezTo>
                  <a:close/>
                  <a:moveTo>
                    <a:pt x="50" y="58"/>
                  </a:moveTo>
                  <a:cubicBezTo>
                    <a:pt x="46" y="58"/>
                    <a:pt x="43" y="55"/>
                    <a:pt x="43" y="52"/>
                  </a:cubicBezTo>
                  <a:cubicBezTo>
                    <a:pt x="38" y="53"/>
                    <a:pt x="33" y="52"/>
                    <a:pt x="30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7" y="44"/>
                    <a:pt x="40" y="44"/>
                    <a:pt x="42" y="43"/>
                  </a:cubicBezTo>
                  <a:cubicBezTo>
                    <a:pt x="44" y="41"/>
                    <a:pt x="44" y="38"/>
                    <a:pt x="42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1" y="33"/>
                    <a:pt x="52" y="38"/>
                    <a:pt x="51" y="42"/>
                  </a:cubicBezTo>
                  <a:cubicBezTo>
                    <a:pt x="55" y="43"/>
                    <a:pt x="58" y="46"/>
                    <a:pt x="58" y="50"/>
                  </a:cubicBezTo>
                  <a:cubicBezTo>
                    <a:pt x="58" y="54"/>
                    <a:pt x="55" y="58"/>
                    <a:pt x="50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4" name="Freeform 213"/>
            <p:cNvSpPr>
              <a:spLocks noEditPoints="1"/>
            </p:cNvSpPr>
            <p:nvPr/>
          </p:nvSpPr>
          <p:spPr bwMode="auto">
            <a:xfrm>
              <a:off x="21481446" y="9319646"/>
              <a:ext cx="405796" cy="246560"/>
            </a:xfrm>
            <a:custGeom>
              <a:avLst/>
              <a:gdLst>
                <a:gd name="T0" fmla="*/ 2147483646 w 73"/>
                <a:gd name="T1" fmla="*/ 2147483646 h 44"/>
                <a:gd name="T2" fmla="*/ 2147483646 w 73"/>
                <a:gd name="T3" fmla="*/ 0 h 44"/>
                <a:gd name="T4" fmla="*/ 2147483646 w 73"/>
                <a:gd name="T5" fmla="*/ 2147483646 h 44"/>
                <a:gd name="T6" fmla="*/ 2147483646 w 73"/>
                <a:gd name="T7" fmla="*/ 2147483646 h 44"/>
                <a:gd name="T8" fmla="*/ 2147483646 w 73"/>
                <a:gd name="T9" fmla="*/ 2147483646 h 44"/>
                <a:gd name="T10" fmla="*/ 2147483646 w 73"/>
                <a:gd name="T11" fmla="*/ 2147483646 h 44"/>
                <a:gd name="T12" fmla="*/ 2147483646 w 73"/>
                <a:gd name="T13" fmla="*/ 2147483646 h 44"/>
                <a:gd name="T14" fmla="*/ 2147483646 w 73"/>
                <a:gd name="T15" fmla="*/ 2147483646 h 44"/>
                <a:gd name="T16" fmla="*/ 2147483646 w 73"/>
                <a:gd name="T17" fmla="*/ 2147483646 h 44"/>
                <a:gd name="T18" fmla="*/ 2147483646 w 73"/>
                <a:gd name="T19" fmla="*/ 2147483646 h 44"/>
                <a:gd name="T20" fmla="*/ 2147483646 w 73"/>
                <a:gd name="T21" fmla="*/ 2147483646 h 44"/>
                <a:gd name="T22" fmla="*/ 2147483646 w 73"/>
                <a:gd name="T23" fmla="*/ 2147483646 h 44"/>
                <a:gd name="T24" fmla="*/ 2147483646 w 73"/>
                <a:gd name="T25" fmla="*/ 2147483646 h 44"/>
                <a:gd name="T26" fmla="*/ 2147483646 w 73"/>
                <a:gd name="T27" fmla="*/ 2147483646 h 44"/>
                <a:gd name="T28" fmla="*/ 2147483646 w 73"/>
                <a:gd name="T29" fmla="*/ 2147483646 h 44"/>
                <a:gd name="T30" fmla="*/ 2147483646 w 73"/>
                <a:gd name="T31" fmla="*/ 2147483646 h 44"/>
                <a:gd name="T32" fmla="*/ 2147483646 w 73"/>
                <a:gd name="T33" fmla="*/ 2147483646 h 44"/>
                <a:gd name="T34" fmla="*/ 2147483646 w 73"/>
                <a:gd name="T35" fmla="*/ 2147483646 h 44"/>
                <a:gd name="T36" fmla="*/ 2147483646 w 73"/>
                <a:gd name="T37" fmla="*/ 2147483646 h 44"/>
                <a:gd name="T38" fmla="*/ 2147483646 w 73"/>
                <a:gd name="T39" fmla="*/ 2147483646 h 44"/>
                <a:gd name="T40" fmla="*/ 2147483646 w 73"/>
                <a:gd name="T41" fmla="*/ 2147483646 h 44"/>
                <a:gd name="T42" fmla="*/ 2147483646 w 73"/>
                <a:gd name="T43" fmla="*/ 2147483646 h 44"/>
                <a:gd name="T44" fmla="*/ 2147483646 w 73"/>
                <a:gd name="T45" fmla="*/ 2147483646 h 44"/>
                <a:gd name="T46" fmla="*/ 2147483646 w 73"/>
                <a:gd name="T47" fmla="*/ 2147483646 h 44"/>
                <a:gd name="T48" fmla="*/ 2147483646 w 73"/>
                <a:gd name="T49" fmla="*/ 2147483646 h 44"/>
                <a:gd name="T50" fmla="*/ 2147483646 w 73"/>
                <a:gd name="T51" fmla="*/ 2147483646 h 44"/>
                <a:gd name="T52" fmla="*/ 2147483646 w 73"/>
                <a:gd name="T53" fmla="*/ 2147483646 h 44"/>
                <a:gd name="T54" fmla="*/ 2147483646 w 73"/>
                <a:gd name="T55" fmla="*/ 2147483646 h 44"/>
                <a:gd name="T56" fmla="*/ 2147483646 w 73"/>
                <a:gd name="T57" fmla="*/ 2147483646 h 44"/>
                <a:gd name="T58" fmla="*/ 2147483646 w 73"/>
                <a:gd name="T59" fmla="*/ 2147483646 h 44"/>
                <a:gd name="T60" fmla="*/ 2147483646 w 73"/>
                <a:gd name="T61" fmla="*/ 2147483646 h 44"/>
                <a:gd name="T62" fmla="*/ 2147483646 w 73"/>
                <a:gd name="T63" fmla="*/ 2147483646 h 44"/>
                <a:gd name="T64" fmla="*/ 2147483646 w 73"/>
                <a:gd name="T65" fmla="*/ 2147483646 h 44"/>
                <a:gd name="T66" fmla="*/ 2147483646 w 73"/>
                <a:gd name="T67" fmla="*/ 2147483646 h 44"/>
                <a:gd name="T68" fmla="*/ 2147483646 w 73"/>
                <a:gd name="T69" fmla="*/ 2147483646 h 44"/>
                <a:gd name="T70" fmla="*/ 2147483646 w 73"/>
                <a:gd name="T71" fmla="*/ 2147483646 h 44"/>
                <a:gd name="T72" fmla="*/ 2147483646 w 73"/>
                <a:gd name="T73" fmla="*/ 2147483646 h 44"/>
                <a:gd name="T74" fmla="*/ 2147483646 w 73"/>
                <a:gd name="T75" fmla="*/ 2147483646 h 44"/>
                <a:gd name="T76" fmla="*/ 2147483646 w 73"/>
                <a:gd name="T77" fmla="*/ 2147483646 h 44"/>
                <a:gd name="T78" fmla="*/ 2147483646 w 73"/>
                <a:gd name="T79" fmla="*/ 2147483646 h 44"/>
                <a:gd name="T80" fmla="*/ 2147483646 w 73"/>
                <a:gd name="T81" fmla="*/ 2147483646 h 44"/>
                <a:gd name="T82" fmla="*/ 2147483646 w 73"/>
                <a:gd name="T83" fmla="*/ 2147483646 h 44"/>
                <a:gd name="T84" fmla="*/ 2147483646 w 73"/>
                <a:gd name="T85" fmla="*/ 2147483646 h 44"/>
                <a:gd name="T86" fmla="*/ 2147483646 w 73"/>
                <a:gd name="T87" fmla="*/ 2147483646 h 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" h="44">
                  <a:moveTo>
                    <a:pt x="73" y="39"/>
                  </a:moveTo>
                  <a:cubicBezTo>
                    <a:pt x="73" y="42"/>
                    <a:pt x="70" y="44"/>
                    <a:pt x="68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44"/>
                    <a:pt x="0" y="42"/>
                    <a:pt x="0" y="3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3" y="2"/>
                    <a:pt x="73" y="5"/>
                  </a:cubicBezTo>
                  <a:lnTo>
                    <a:pt x="73" y="39"/>
                  </a:lnTo>
                  <a:close/>
                  <a:moveTo>
                    <a:pt x="68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8" y="39"/>
                    <a:pt x="68" y="39"/>
                    <a:pt x="68" y="39"/>
                  </a:cubicBezTo>
                  <a:lnTo>
                    <a:pt x="68" y="5"/>
                  </a:lnTo>
                  <a:close/>
                  <a:moveTo>
                    <a:pt x="14" y="14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5"/>
                    <a:pt x="9" y="14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lnTo>
                    <a:pt x="14" y="14"/>
                  </a:lnTo>
                  <a:close/>
                  <a:moveTo>
                    <a:pt x="19" y="24"/>
                  </a:moveTo>
                  <a:cubicBezTo>
                    <a:pt x="19" y="24"/>
                    <a:pt x="19" y="25"/>
                    <a:pt x="19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9" y="24"/>
                    <a:pt x="9" y="24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lnTo>
                    <a:pt x="19" y="24"/>
                  </a:lnTo>
                  <a:close/>
                  <a:moveTo>
                    <a:pt x="14" y="34"/>
                  </a:moveTo>
                  <a:cubicBezTo>
                    <a:pt x="14" y="34"/>
                    <a:pt x="14" y="34"/>
                    <a:pt x="14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9" y="34"/>
                    <a:pt x="9" y="34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10" y="29"/>
                    <a:pt x="10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30"/>
                    <a:pt x="14" y="30"/>
                  </a:cubicBezTo>
                  <a:lnTo>
                    <a:pt x="14" y="34"/>
                  </a:ln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3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1"/>
                  </a:cubicBezTo>
                  <a:lnTo>
                    <a:pt x="24" y="14"/>
                  </a:ln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29"/>
                    <a:pt x="20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lnTo>
                    <a:pt x="53" y="34"/>
                  </a:lnTo>
                  <a:close/>
                  <a:moveTo>
                    <a:pt x="29" y="24"/>
                  </a:moveTo>
                  <a:cubicBezTo>
                    <a:pt x="29" y="24"/>
                    <a:pt x="29" y="25"/>
                    <a:pt x="28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5"/>
                    <a:pt x="24" y="24"/>
                    <a:pt x="24" y="2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5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29" y="20"/>
                    <a:pt x="29" y="20"/>
                  </a:cubicBezTo>
                  <a:lnTo>
                    <a:pt x="29" y="24"/>
                  </a:lnTo>
                  <a:close/>
                  <a:moveTo>
                    <a:pt x="34" y="14"/>
                  </a:moveTo>
                  <a:cubicBezTo>
                    <a:pt x="34" y="15"/>
                    <a:pt x="34" y="15"/>
                    <a:pt x="33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30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10"/>
                    <a:pt x="34" y="11"/>
                  </a:cubicBezTo>
                  <a:lnTo>
                    <a:pt x="34" y="14"/>
                  </a:lnTo>
                  <a:close/>
                  <a:moveTo>
                    <a:pt x="39" y="24"/>
                  </a:moveTo>
                  <a:cubicBezTo>
                    <a:pt x="39" y="24"/>
                    <a:pt x="38" y="25"/>
                    <a:pt x="38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39" y="20"/>
                  </a:cubicBezTo>
                  <a:lnTo>
                    <a:pt x="39" y="24"/>
                  </a:lnTo>
                  <a:close/>
                  <a:moveTo>
                    <a:pt x="43" y="14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1"/>
                  </a:cubicBezTo>
                  <a:lnTo>
                    <a:pt x="43" y="14"/>
                  </a:lnTo>
                  <a:close/>
                  <a:moveTo>
                    <a:pt x="48" y="24"/>
                  </a:moveTo>
                  <a:cubicBezTo>
                    <a:pt x="48" y="24"/>
                    <a:pt x="48" y="25"/>
                    <a:pt x="48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3" y="24"/>
                    <a:pt x="43" y="24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lnTo>
                    <a:pt x="48" y="24"/>
                  </a:lnTo>
                  <a:close/>
                  <a:moveTo>
                    <a:pt x="53" y="14"/>
                  </a:moveTo>
                  <a:cubicBezTo>
                    <a:pt x="53" y="15"/>
                    <a:pt x="53" y="15"/>
                    <a:pt x="53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8" y="15"/>
                    <a:pt x="48" y="14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0"/>
                    <a:pt x="49" y="10"/>
                    <a:pt x="49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1"/>
                  </a:cubicBezTo>
                  <a:lnTo>
                    <a:pt x="53" y="14"/>
                  </a:lnTo>
                  <a:close/>
                  <a:moveTo>
                    <a:pt x="63" y="24"/>
                  </a:moveTo>
                  <a:cubicBezTo>
                    <a:pt x="63" y="24"/>
                    <a:pt x="63" y="25"/>
                    <a:pt x="62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3" y="25"/>
                    <a:pt x="53" y="24"/>
                    <a:pt x="53" y="24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4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0"/>
                    <a:pt x="58" y="10"/>
                    <a:pt x="59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3" y="10"/>
                    <a:pt x="63" y="10"/>
                    <a:pt x="63" y="11"/>
                  </a:cubicBezTo>
                  <a:lnTo>
                    <a:pt x="63" y="24"/>
                  </a:lnTo>
                  <a:close/>
                  <a:moveTo>
                    <a:pt x="63" y="34"/>
                  </a:moveTo>
                  <a:cubicBezTo>
                    <a:pt x="63" y="34"/>
                    <a:pt x="63" y="34"/>
                    <a:pt x="62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29"/>
                    <a:pt x="59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9"/>
                    <a:pt x="63" y="30"/>
                    <a:pt x="63" y="30"/>
                  </a:cubicBezTo>
                  <a:lnTo>
                    <a:pt x="63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5" name="Freeform 214"/>
            <p:cNvSpPr>
              <a:spLocks/>
            </p:cNvSpPr>
            <p:nvPr/>
          </p:nvSpPr>
          <p:spPr bwMode="auto">
            <a:xfrm>
              <a:off x="22195441" y="9332487"/>
              <a:ext cx="377543" cy="233719"/>
            </a:xfrm>
            <a:custGeom>
              <a:avLst/>
              <a:gdLst>
                <a:gd name="T0" fmla="*/ 2147483646 w 68"/>
                <a:gd name="T1" fmla="*/ 2147483646 h 42"/>
                <a:gd name="T2" fmla="*/ 2147483646 w 68"/>
                <a:gd name="T3" fmla="*/ 2147483646 h 42"/>
                <a:gd name="T4" fmla="*/ 2147483646 w 68"/>
                <a:gd name="T5" fmla="*/ 2147483646 h 42"/>
                <a:gd name="T6" fmla="*/ 2147483646 w 68"/>
                <a:gd name="T7" fmla="*/ 2147483646 h 42"/>
                <a:gd name="T8" fmla="*/ 2147483646 w 68"/>
                <a:gd name="T9" fmla="*/ 2147483646 h 42"/>
                <a:gd name="T10" fmla="*/ 2147483646 w 68"/>
                <a:gd name="T11" fmla="*/ 2147483646 h 42"/>
                <a:gd name="T12" fmla="*/ 2147483646 w 68"/>
                <a:gd name="T13" fmla="*/ 2147483646 h 42"/>
                <a:gd name="T14" fmla="*/ 2147483646 w 68"/>
                <a:gd name="T15" fmla="*/ 2147483646 h 42"/>
                <a:gd name="T16" fmla="*/ 2147483646 w 68"/>
                <a:gd name="T17" fmla="*/ 2147483646 h 42"/>
                <a:gd name="T18" fmla="*/ 2147483646 w 68"/>
                <a:gd name="T19" fmla="*/ 2147483646 h 42"/>
                <a:gd name="T20" fmla="*/ 2147483646 w 68"/>
                <a:gd name="T21" fmla="*/ 2147483646 h 42"/>
                <a:gd name="T22" fmla="*/ 2147483646 w 68"/>
                <a:gd name="T23" fmla="*/ 2147483646 h 42"/>
                <a:gd name="T24" fmla="*/ 2147483646 w 68"/>
                <a:gd name="T25" fmla="*/ 2147483646 h 42"/>
                <a:gd name="T26" fmla="*/ 2147483646 w 68"/>
                <a:gd name="T27" fmla="*/ 2147483646 h 42"/>
                <a:gd name="T28" fmla="*/ 0 w 68"/>
                <a:gd name="T29" fmla="*/ 2147483646 h 42"/>
                <a:gd name="T30" fmla="*/ 2147483646 w 68"/>
                <a:gd name="T31" fmla="*/ 0 h 42"/>
                <a:gd name="T32" fmla="*/ 2147483646 w 68"/>
                <a:gd name="T33" fmla="*/ 2147483646 h 42"/>
                <a:gd name="T34" fmla="*/ 2147483646 w 68"/>
                <a:gd name="T35" fmla="*/ 2147483646 h 42"/>
                <a:gd name="T36" fmla="*/ 2147483646 w 68"/>
                <a:gd name="T37" fmla="*/ 2147483646 h 42"/>
                <a:gd name="T38" fmla="*/ 2147483646 w 68"/>
                <a:gd name="T39" fmla="*/ 2147483646 h 42"/>
                <a:gd name="T40" fmla="*/ 2147483646 w 68"/>
                <a:gd name="T41" fmla="*/ 2147483646 h 42"/>
                <a:gd name="T42" fmla="*/ 2147483646 w 68"/>
                <a:gd name="T43" fmla="*/ 0 h 42"/>
                <a:gd name="T44" fmla="*/ 2147483646 w 68"/>
                <a:gd name="T45" fmla="*/ 2147483646 h 42"/>
                <a:gd name="T46" fmla="*/ 2147483646 w 68"/>
                <a:gd name="T47" fmla="*/ 2147483646 h 42"/>
                <a:gd name="T48" fmla="*/ 2147483646 w 68"/>
                <a:gd name="T49" fmla="*/ 2147483646 h 42"/>
                <a:gd name="T50" fmla="*/ 2147483646 w 68"/>
                <a:gd name="T51" fmla="*/ 2147483646 h 42"/>
                <a:gd name="T52" fmla="*/ 2147483646 w 68"/>
                <a:gd name="T53" fmla="*/ 2147483646 h 42"/>
                <a:gd name="T54" fmla="*/ 2147483646 w 68"/>
                <a:gd name="T55" fmla="*/ 2147483646 h 42"/>
                <a:gd name="T56" fmla="*/ 2147483646 w 68"/>
                <a:gd name="T57" fmla="*/ 2147483646 h 42"/>
                <a:gd name="T58" fmla="*/ 2147483646 w 68"/>
                <a:gd name="T59" fmla="*/ 2147483646 h 42"/>
                <a:gd name="T60" fmla="*/ 2147483646 w 68"/>
                <a:gd name="T61" fmla="*/ 2147483646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8" h="42">
                  <a:moveTo>
                    <a:pt x="49" y="12"/>
                  </a:moveTo>
                  <a:cubicBezTo>
                    <a:pt x="50" y="15"/>
                    <a:pt x="53" y="16"/>
                    <a:pt x="55" y="17"/>
                  </a:cubicBezTo>
                  <a:cubicBezTo>
                    <a:pt x="62" y="18"/>
                    <a:pt x="68" y="22"/>
                    <a:pt x="68" y="29"/>
                  </a:cubicBezTo>
                  <a:cubicBezTo>
                    <a:pt x="68" y="37"/>
                    <a:pt x="61" y="42"/>
                    <a:pt x="54" y="42"/>
                  </a:cubicBezTo>
                  <a:cubicBezTo>
                    <a:pt x="42" y="42"/>
                    <a:pt x="38" y="27"/>
                    <a:pt x="35" y="18"/>
                  </a:cubicBezTo>
                  <a:cubicBezTo>
                    <a:pt x="32" y="10"/>
                    <a:pt x="29" y="6"/>
                    <a:pt x="20" y="6"/>
                  </a:cubicBezTo>
                  <a:cubicBezTo>
                    <a:pt x="13" y="6"/>
                    <a:pt x="6" y="13"/>
                    <a:pt x="6" y="21"/>
                  </a:cubicBezTo>
                  <a:cubicBezTo>
                    <a:pt x="6" y="28"/>
                    <a:pt x="12" y="36"/>
                    <a:pt x="20" y="36"/>
                  </a:cubicBezTo>
                  <a:cubicBezTo>
                    <a:pt x="24" y="36"/>
                    <a:pt x="27" y="35"/>
                    <a:pt x="30" y="32"/>
                  </a:cubicBezTo>
                  <a:cubicBezTo>
                    <a:pt x="31" y="31"/>
                    <a:pt x="32" y="29"/>
                    <a:pt x="33" y="28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5" y="35"/>
                    <a:pt x="34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1" y="41"/>
                    <a:pt x="25" y="42"/>
                    <a:pt x="20" y="42"/>
                  </a:cubicBezTo>
                  <a:cubicBezTo>
                    <a:pt x="8" y="42"/>
                    <a:pt x="0" y="32"/>
                    <a:pt x="0" y="21"/>
                  </a:cubicBezTo>
                  <a:cubicBezTo>
                    <a:pt x="0" y="10"/>
                    <a:pt x="9" y="0"/>
                    <a:pt x="20" y="0"/>
                  </a:cubicBezTo>
                  <a:cubicBezTo>
                    <a:pt x="38" y="0"/>
                    <a:pt x="39" y="16"/>
                    <a:pt x="45" y="28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6"/>
                    <a:pt x="62" y="33"/>
                    <a:pt x="62" y="29"/>
                  </a:cubicBezTo>
                  <a:cubicBezTo>
                    <a:pt x="62" y="20"/>
                    <a:pt x="45" y="26"/>
                    <a:pt x="43" y="11"/>
                  </a:cubicBezTo>
                  <a:cubicBezTo>
                    <a:pt x="43" y="11"/>
                    <a:pt x="43" y="10"/>
                    <a:pt x="43" y="10"/>
                  </a:cubicBezTo>
                  <a:cubicBezTo>
                    <a:pt x="43" y="4"/>
                    <a:pt x="48" y="0"/>
                    <a:pt x="53" y="0"/>
                  </a:cubicBezTo>
                  <a:cubicBezTo>
                    <a:pt x="57" y="0"/>
                    <a:pt x="59" y="0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3"/>
                    <a:pt x="63" y="5"/>
                    <a:pt x="64" y="6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8"/>
                    <a:pt x="58" y="8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51" y="6"/>
                    <a:pt x="49" y="8"/>
                    <a:pt x="49" y="10"/>
                  </a:cubicBezTo>
                  <a:cubicBezTo>
                    <a:pt x="49" y="11"/>
                    <a:pt x="49" y="12"/>
                    <a:pt x="49" y="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6" name="Freeform 215"/>
            <p:cNvSpPr>
              <a:spLocks noEditPoints="1"/>
            </p:cNvSpPr>
            <p:nvPr/>
          </p:nvSpPr>
          <p:spPr bwMode="auto">
            <a:xfrm>
              <a:off x="8002858" y="9892383"/>
              <a:ext cx="321040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2147483646 h 58"/>
                <a:gd name="T12" fmla="*/ 0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0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8" h="58">
                  <a:moveTo>
                    <a:pt x="37" y="56"/>
                  </a:moveTo>
                  <a:cubicBezTo>
                    <a:pt x="34" y="58"/>
                    <a:pt x="29" y="58"/>
                    <a:pt x="25" y="58"/>
                  </a:cubicBezTo>
                  <a:cubicBezTo>
                    <a:pt x="21" y="58"/>
                    <a:pt x="16" y="57"/>
                    <a:pt x="12" y="57"/>
                  </a:cubicBezTo>
                  <a:cubicBezTo>
                    <a:pt x="10" y="57"/>
                    <a:pt x="8" y="58"/>
                    <a:pt x="6" y="58"/>
                  </a:cubicBezTo>
                  <a:cubicBezTo>
                    <a:pt x="3" y="58"/>
                    <a:pt x="0" y="54"/>
                    <a:pt x="0" y="51"/>
                  </a:cubicBezTo>
                  <a:cubicBezTo>
                    <a:pt x="0" y="49"/>
                    <a:pt x="1" y="47"/>
                    <a:pt x="1" y="46"/>
                  </a:cubicBezTo>
                  <a:cubicBezTo>
                    <a:pt x="1" y="43"/>
                    <a:pt x="0" y="40"/>
                    <a:pt x="0" y="37"/>
                  </a:cubicBezTo>
                  <a:cubicBezTo>
                    <a:pt x="0" y="26"/>
                    <a:pt x="3" y="14"/>
                    <a:pt x="12" y="7"/>
                  </a:cubicBezTo>
                  <a:cubicBezTo>
                    <a:pt x="15" y="5"/>
                    <a:pt x="18" y="4"/>
                    <a:pt x="21" y="3"/>
                  </a:cubicBezTo>
                  <a:cubicBezTo>
                    <a:pt x="25" y="1"/>
                    <a:pt x="29" y="0"/>
                    <a:pt x="33" y="0"/>
                  </a:cubicBezTo>
                  <a:cubicBezTo>
                    <a:pt x="37" y="0"/>
                    <a:pt x="42" y="1"/>
                    <a:pt x="46" y="1"/>
                  </a:cubicBezTo>
                  <a:cubicBezTo>
                    <a:pt x="48" y="1"/>
                    <a:pt x="49" y="1"/>
                    <a:pt x="50" y="1"/>
                  </a:cubicBezTo>
                  <a:cubicBezTo>
                    <a:pt x="55" y="1"/>
                    <a:pt x="56" y="4"/>
                    <a:pt x="56" y="8"/>
                  </a:cubicBezTo>
                  <a:cubicBezTo>
                    <a:pt x="56" y="10"/>
                    <a:pt x="56" y="11"/>
                    <a:pt x="56" y="13"/>
                  </a:cubicBezTo>
                  <a:cubicBezTo>
                    <a:pt x="56" y="15"/>
                    <a:pt x="56" y="15"/>
                    <a:pt x="57" y="16"/>
                  </a:cubicBezTo>
                  <a:cubicBezTo>
                    <a:pt x="58" y="18"/>
                    <a:pt x="58" y="24"/>
                    <a:pt x="58" y="26"/>
                  </a:cubicBezTo>
                  <a:cubicBezTo>
                    <a:pt x="58" y="39"/>
                    <a:pt x="49" y="52"/>
                    <a:pt x="37" y="56"/>
                  </a:cubicBezTo>
                  <a:close/>
                  <a:moveTo>
                    <a:pt x="52" y="18"/>
                  </a:moveTo>
                  <a:cubicBezTo>
                    <a:pt x="52" y="16"/>
                    <a:pt x="51" y="15"/>
                    <a:pt x="51" y="13"/>
                  </a:cubicBezTo>
                  <a:cubicBezTo>
                    <a:pt x="51" y="11"/>
                    <a:pt x="51" y="10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6"/>
                    <a:pt x="48" y="6"/>
                    <a:pt x="46" y="6"/>
                  </a:cubicBezTo>
                  <a:cubicBezTo>
                    <a:pt x="42" y="6"/>
                    <a:pt x="37" y="4"/>
                    <a:pt x="33" y="4"/>
                  </a:cubicBezTo>
                  <a:cubicBezTo>
                    <a:pt x="29" y="4"/>
                    <a:pt x="26" y="6"/>
                    <a:pt x="23" y="7"/>
                  </a:cubicBezTo>
                  <a:cubicBezTo>
                    <a:pt x="20" y="8"/>
                    <a:pt x="17" y="9"/>
                    <a:pt x="15" y="11"/>
                  </a:cubicBezTo>
                  <a:cubicBezTo>
                    <a:pt x="7" y="17"/>
                    <a:pt x="5" y="27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6" y="47"/>
                    <a:pt x="5" y="49"/>
                    <a:pt x="5" y="51"/>
                  </a:cubicBezTo>
                  <a:cubicBezTo>
                    <a:pt x="5" y="52"/>
                    <a:pt x="5" y="53"/>
                    <a:pt x="6" y="53"/>
                  </a:cubicBezTo>
                  <a:cubicBezTo>
                    <a:pt x="8" y="53"/>
                    <a:pt x="10" y="52"/>
                    <a:pt x="12" y="52"/>
                  </a:cubicBezTo>
                  <a:cubicBezTo>
                    <a:pt x="16" y="52"/>
                    <a:pt x="21" y="53"/>
                    <a:pt x="25" y="53"/>
                  </a:cubicBezTo>
                  <a:cubicBezTo>
                    <a:pt x="28" y="53"/>
                    <a:pt x="33" y="53"/>
                    <a:pt x="36" y="52"/>
                  </a:cubicBezTo>
                  <a:cubicBezTo>
                    <a:pt x="46" y="48"/>
                    <a:pt x="53" y="37"/>
                    <a:pt x="53" y="26"/>
                  </a:cubicBezTo>
                  <a:cubicBezTo>
                    <a:pt x="53" y="24"/>
                    <a:pt x="53" y="20"/>
                    <a:pt x="52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7" name="Freeform 216"/>
            <p:cNvSpPr>
              <a:spLocks noEditPoints="1"/>
            </p:cNvSpPr>
            <p:nvPr/>
          </p:nvSpPr>
          <p:spPr bwMode="auto">
            <a:xfrm>
              <a:off x="8686033" y="9864132"/>
              <a:ext cx="377543" cy="380113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0 w 68"/>
                <a:gd name="T5" fmla="*/ 2147483646 h 68"/>
                <a:gd name="T6" fmla="*/ 2147483646 w 68"/>
                <a:gd name="T7" fmla="*/ 0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15" y="40"/>
                  </a:moveTo>
                  <a:cubicBezTo>
                    <a:pt x="15" y="38"/>
                    <a:pt x="14" y="36"/>
                    <a:pt x="14" y="34"/>
                  </a:cubicBezTo>
                  <a:cubicBezTo>
                    <a:pt x="14" y="31"/>
                    <a:pt x="15" y="29"/>
                    <a:pt x="15" y="2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4"/>
                    <a:pt x="5" y="29"/>
                    <a:pt x="5" y="34"/>
                  </a:cubicBezTo>
                  <a:cubicBezTo>
                    <a:pt x="5" y="39"/>
                    <a:pt x="6" y="43"/>
                    <a:pt x="8" y="47"/>
                  </a:cubicBezTo>
                  <a:lnTo>
                    <a:pt x="15" y="40"/>
                  </a:lnTo>
                  <a:close/>
                  <a:moveTo>
                    <a:pt x="48" y="34"/>
                  </a:moveTo>
                  <a:cubicBezTo>
                    <a:pt x="48" y="26"/>
                    <a:pt x="42" y="19"/>
                    <a:pt x="34" y="19"/>
                  </a:cubicBezTo>
                  <a:cubicBezTo>
                    <a:pt x="26" y="19"/>
                    <a:pt x="19" y="26"/>
                    <a:pt x="19" y="34"/>
                  </a:cubicBezTo>
                  <a:cubicBezTo>
                    <a:pt x="19" y="42"/>
                    <a:pt x="26" y="48"/>
                    <a:pt x="34" y="48"/>
                  </a:cubicBezTo>
                  <a:cubicBezTo>
                    <a:pt x="42" y="48"/>
                    <a:pt x="48" y="42"/>
                    <a:pt x="48" y="34"/>
                  </a:cubicBezTo>
                  <a:close/>
                  <a:moveTo>
                    <a:pt x="20" y="8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9" y="15"/>
                    <a:pt x="32" y="14"/>
                    <a:pt x="34" y="14"/>
                  </a:cubicBezTo>
                  <a:cubicBezTo>
                    <a:pt x="36" y="14"/>
                    <a:pt x="38" y="15"/>
                    <a:pt x="40" y="15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3" y="6"/>
                    <a:pt x="39" y="5"/>
                    <a:pt x="34" y="5"/>
                  </a:cubicBezTo>
                  <a:cubicBezTo>
                    <a:pt x="29" y="5"/>
                    <a:pt x="24" y="6"/>
                    <a:pt x="20" y="8"/>
                  </a:cubicBezTo>
                  <a:close/>
                  <a:moveTo>
                    <a:pt x="47" y="59"/>
                  </a:moveTo>
                  <a:cubicBezTo>
                    <a:pt x="40" y="52"/>
                    <a:pt x="40" y="52"/>
                    <a:pt x="40" y="52"/>
                  </a:cubicBezTo>
                  <a:cubicBezTo>
                    <a:pt x="38" y="53"/>
                    <a:pt x="36" y="53"/>
                    <a:pt x="34" y="53"/>
                  </a:cubicBezTo>
                  <a:cubicBezTo>
                    <a:pt x="32" y="53"/>
                    <a:pt x="29" y="53"/>
                    <a:pt x="27" y="52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4" y="62"/>
                    <a:pt x="29" y="63"/>
                    <a:pt x="34" y="63"/>
                  </a:cubicBezTo>
                  <a:cubicBezTo>
                    <a:pt x="39" y="63"/>
                    <a:pt x="43" y="62"/>
                    <a:pt x="47" y="59"/>
                  </a:cubicBezTo>
                  <a:close/>
                  <a:moveTo>
                    <a:pt x="60" y="47"/>
                  </a:moveTo>
                  <a:cubicBezTo>
                    <a:pt x="62" y="43"/>
                    <a:pt x="63" y="39"/>
                    <a:pt x="63" y="34"/>
                  </a:cubicBezTo>
                  <a:cubicBezTo>
                    <a:pt x="63" y="29"/>
                    <a:pt x="62" y="24"/>
                    <a:pt x="60" y="20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29"/>
                    <a:pt x="53" y="32"/>
                    <a:pt x="53" y="34"/>
                  </a:cubicBezTo>
                  <a:cubicBezTo>
                    <a:pt x="53" y="36"/>
                    <a:pt x="53" y="38"/>
                    <a:pt x="52" y="40"/>
                  </a:cubicBezTo>
                  <a:lnTo>
                    <a:pt x="60" y="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8" name="Freeform 217"/>
            <p:cNvSpPr>
              <a:spLocks noEditPoints="1"/>
            </p:cNvSpPr>
            <p:nvPr/>
          </p:nvSpPr>
          <p:spPr bwMode="auto">
            <a:xfrm>
              <a:off x="9487352" y="9892383"/>
              <a:ext cx="431479" cy="323609"/>
            </a:xfrm>
            <a:custGeom>
              <a:avLst/>
              <a:gdLst>
                <a:gd name="T0" fmla="*/ 2147483646 w 78"/>
                <a:gd name="T1" fmla="*/ 2147483646 h 58"/>
                <a:gd name="T2" fmla="*/ 0 w 78"/>
                <a:gd name="T3" fmla="*/ 2147483646 h 58"/>
                <a:gd name="T4" fmla="*/ 0 w 78"/>
                <a:gd name="T5" fmla="*/ 0 h 58"/>
                <a:gd name="T6" fmla="*/ 2147483646 w 78"/>
                <a:gd name="T7" fmla="*/ 0 h 58"/>
                <a:gd name="T8" fmla="*/ 2147483646 w 78"/>
                <a:gd name="T9" fmla="*/ 2147483646 h 58"/>
                <a:gd name="T10" fmla="*/ 2147483646 w 78"/>
                <a:gd name="T11" fmla="*/ 2147483646 h 58"/>
                <a:gd name="T12" fmla="*/ 2147483646 w 78"/>
                <a:gd name="T13" fmla="*/ 2147483646 h 58"/>
                <a:gd name="T14" fmla="*/ 2147483646 w 78"/>
                <a:gd name="T15" fmla="*/ 2147483646 h 58"/>
                <a:gd name="T16" fmla="*/ 2147483646 w 78"/>
                <a:gd name="T17" fmla="*/ 2147483646 h 58"/>
                <a:gd name="T18" fmla="*/ 2147483646 w 78"/>
                <a:gd name="T19" fmla="*/ 2147483646 h 58"/>
                <a:gd name="T20" fmla="*/ 2147483646 w 78"/>
                <a:gd name="T21" fmla="*/ 2147483646 h 58"/>
                <a:gd name="T22" fmla="*/ 2147483646 w 78"/>
                <a:gd name="T23" fmla="*/ 2147483646 h 58"/>
                <a:gd name="T24" fmla="*/ 2147483646 w 78"/>
                <a:gd name="T25" fmla="*/ 2147483646 h 58"/>
                <a:gd name="T26" fmla="*/ 2147483646 w 78"/>
                <a:gd name="T27" fmla="*/ 2147483646 h 58"/>
                <a:gd name="T28" fmla="*/ 2147483646 w 78"/>
                <a:gd name="T29" fmla="*/ 2147483646 h 58"/>
                <a:gd name="T30" fmla="*/ 2147483646 w 78"/>
                <a:gd name="T31" fmla="*/ 2147483646 h 58"/>
                <a:gd name="T32" fmla="*/ 2147483646 w 78"/>
                <a:gd name="T33" fmla="*/ 2147483646 h 58"/>
                <a:gd name="T34" fmla="*/ 2147483646 w 78"/>
                <a:gd name="T35" fmla="*/ 2147483646 h 58"/>
                <a:gd name="T36" fmla="*/ 2147483646 w 78"/>
                <a:gd name="T37" fmla="*/ 2147483646 h 58"/>
                <a:gd name="T38" fmla="*/ 2147483646 w 78"/>
                <a:gd name="T39" fmla="*/ 2147483646 h 58"/>
                <a:gd name="T40" fmla="*/ 2147483646 w 78"/>
                <a:gd name="T41" fmla="*/ 2147483646 h 58"/>
                <a:gd name="T42" fmla="*/ 2147483646 w 78"/>
                <a:gd name="T43" fmla="*/ 2147483646 h 58"/>
                <a:gd name="T44" fmla="*/ 2147483646 w 78"/>
                <a:gd name="T45" fmla="*/ 2147483646 h 58"/>
                <a:gd name="T46" fmla="*/ 2147483646 w 78"/>
                <a:gd name="T47" fmla="*/ 2147483646 h 5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8" h="58">
                  <a:moveTo>
                    <a:pt x="78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78" y="53"/>
                    <a:pt x="78" y="53"/>
                    <a:pt x="78" y="53"/>
                  </a:cubicBezTo>
                  <a:lnTo>
                    <a:pt x="78" y="58"/>
                  </a:lnTo>
                  <a:close/>
                  <a:moveTo>
                    <a:pt x="73" y="22"/>
                  </a:moveTo>
                  <a:cubicBezTo>
                    <a:pt x="73" y="23"/>
                    <a:pt x="71" y="24"/>
                    <a:pt x="71" y="23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3"/>
                    <a:pt x="41" y="43"/>
                    <a:pt x="40" y="42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2" y="19"/>
                    <a:pt x="32" y="2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6"/>
                    <a:pt x="54" y="4"/>
                    <a:pt x="55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3" y="5"/>
                    <a:pt x="73" y="6"/>
                  </a:cubicBezTo>
                  <a:lnTo>
                    <a:pt x="73" y="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9" name="Freeform 219"/>
            <p:cNvSpPr>
              <a:spLocks noEditPoints="1"/>
            </p:cNvSpPr>
            <p:nvPr/>
          </p:nvSpPr>
          <p:spPr bwMode="auto">
            <a:xfrm>
              <a:off x="11084852" y="9905225"/>
              <a:ext cx="377543" cy="292789"/>
            </a:xfrm>
            <a:custGeom>
              <a:avLst/>
              <a:gdLst>
                <a:gd name="T0" fmla="*/ 2147483646 w 68"/>
                <a:gd name="T1" fmla="*/ 2147483646 h 53"/>
                <a:gd name="T2" fmla="*/ 0 w 68"/>
                <a:gd name="T3" fmla="*/ 2147483646 h 53"/>
                <a:gd name="T4" fmla="*/ 2147483646 w 68"/>
                <a:gd name="T5" fmla="*/ 0 h 53"/>
                <a:gd name="T6" fmla="*/ 2147483646 w 68"/>
                <a:gd name="T7" fmla="*/ 2147483646 h 53"/>
                <a:gd name="T8" fmla="*/ 2147483646 w 68"/>
                <a:gd name="T9" fmla="*/ 2147483646 h 53"/>
                <a:gd name="T10" fmla="*/ 2147483646 w 68"/>
                <a:gd name="T11" fmla="*/ 2147483646 h 53"/>
                <a:gd name="T12" fmla="*/ 0 w 68"/>
                <a:gd name="T13" fmla="*/ 2147483646 h 53"/>
                <a:gd name="T14" fmla="*/ 2147483646 w 68"/>
                <a:gd name="T15" fmla="*/ 2147483646 h 53"/>
                <a:gd name="T16" fmla="*/ 2147483646 w 68"/>
                <a:gd name="T17" fmla="*/ 2147483646 h 53"/>
                <a:gd name="T18" fmla="*/ 2147483646 w 68"/>
                <a:gd name="T19" fmla="*/ 2147483646 h 53"/>
                <a:gd name="T20" fmla="*/ 2147483646 w 68"/>
                <a:gd name="T21" fmla="*/ 2147483646 h 53"/>
                <a:gd name="T22" fmla="*/ 0 w 68"/>
                <a:gd name="T23" fmla="*/ 2147483646 h 53"/>
                <a:gd name="T24" fmla="*/ 2147483646 w 68"/>
                <a:gd name="T25" fmla="*/ 2147483646 h 53"/>
                <a:gd name="T26" fmla="*/ 2147483646 w 68"/>
                <a:gd name="T27" fmla="*/ 2147483646 h 53"/>
                <a:gd name="T28" fmla="*/ 2147483646 w 68"/>
                <a:gd name="T29" fmla="*/ 2147483646 h 53"/>
                <a:gd name="T30" fmla="*/ 2147483646 w 68"/>
                <a:gd name="T31" fmla="*/ 2147483646 h 53"/>
                <a:gd name="T32" fmla="*/ 2147483646 w 68"/>
                <a:gd name="T33" fmla="*/ 2147483646 h 53"/>
                <a:gd name="T34" fmla="*/ 2147483646 w 68"/>
                <a:gd name="T35" fmla="*/ 2147483646 h 53"/>
                <a:gd name="T36" fmla="*/ 2147483646 w 68"/>
                <a:gd name="T37" fmla="*/ 2147483646 h 53"/>
                <a:gd name="T38" fmla="*/ 2147483646 w 68"/>
                <a:gd name="T39" fmla="*/ 2147483646 h 53"/>
                <a:gd name="T40" fmla="*/ 2147483646 w 68"/>
                <a:gd name="T41" fmla="*/ 2147483646 h 53"/>
                <a:gd name="T42" fmla="*/ 2147483646 w 68"/>
                <a:gd name="T43" fmla="*/ 2147483646 h 53"/>
                <a:gd name="T44" fmla="*/ 2147483646 w 68"/>
                <a:gd name="T45" fmla="*/ 2147483646 h 53"/>
                <a:gd name="T46" fmla="*/ 2147483646 w 68"/>
                <a:gd name="T47" fmla="*/ 2147483646 h 53"/>
                <a:gd name="T48" fmla="*/ 2147483646 w 68"/>
                <a:gd name="T49" fmla="*/ 2147483646 h 53"/>
                <a:gd name="T50" fmla="*/ 2147483646 w 68"/>
                <a:gd name="T51" fmla="*/ 2147483646 h 53"/>
                <a:gd name="T52" fmla="*/ 2147483646 w 68"/>
                <a:gd name="T53" fmla="*/ 2147483646 h 53"/>
                <a:gd name="T54" fmla="*/ 2147483646 w 68"/>
                <a:gd name="T55" fmla="*/ 2147483646 h 53"/>
                <a:gd name="T56" fmla="*/ 2147483646 w 68"/>
                <a:gd name="T57" fmla="*/ 2147483646 h 53"/>
                <a:gd name="T58" fmla="*/ 2147483646 w 68"/>
                <a:gd name="T59" fmla="*/ 2147483646 h 53"/>
                <a:gd name="T60" fmla="*/ 2147483646 w 68"/>
                <a:gd name="T61" fmla="*/ 2147483646 h 53"/>
                <a:gd name="T62" fmla="*/ 2147483646 w 68"/>
                <a:gd name="T63" fmla="*/ 2147483646 h 53"/>
                <a:gd name="T64" fmla="*/ 2147483646 w 68"/>
                <a:gd name="T65" fmla="*/ 2147483646 h 53"/>
                <a:gd name="T66" fmla="*/ 2147483646 w 68"/>
                <a:gd name="T67" fmla="*/ 2147483646 h 53"/>
                <a:gd name="T68" fmla="*/ 2147483646 w 68"/>
                <a:gd name="T69" fmla="*/ 2147483646 h 53"/>
                <a:gd name="T70" fmla="*/ 2147483646 w 68"/>
                <a:gd name="T71" fmla="*/ 2147483646 h 53"/>
                <a:gd name="T72" fmla="*/ 2147483646 w 68"/>
                <a:gd name="T73" fmla="*/ 2147483646 h 53"/>
                <a:gd name="T74" fmla="*/ 2147483646 w 68"/>
                <a:gd name="T75" fmla="*/ 2147483646 h 53"/>
                <a:gd name="T76" fmla="*/ 2147483646 w 68"/>
                <a:gd name="T77" fmla="*/ 2147483646 h 53"/>
                <a:gd name="T78" fmla="*/ 2147483646 w 68"/>
                <a:gd name="T79" fmla="*/ 2147483646 h 53"/>
                <a:gd name="T80" fmla="*/ 2147483646 w 68"/>
                <a:gd name="T81" fmla="*/ 2147483646 h 53"/>
                <a:gd name="T82" fmla="*/ 2147483646 w 68"/>
                <a:gd name="T83" fmla="*/ 2147483646 h 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8" h="53">
                  <a:moveTo>
                    <a:pt x="8" y="15"/>
                  </a:moveTo>
                  <a:cubicBezTo>
                    <a:pt x="4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3"/>
                    <a:pt x="15" y="7"/>
                  </a:cubicBezTo>
                  <a:cubicBezTo>
                    <a:pt x="15" y="11"/>
                    <a:pt x="12" y="15"/>
                    <a:pt x="8" y="15"/>
                  </a:cubicBezTo>
                  <a:close/>
                  <a:moveTo>
                    <a:pt x="8" y="34"/>
                  </a:moveTo>
                  <a:cubicBezTo>
                    <a:pt x="4" y="34"/>
                    <a:pt x="0" y="31"/>
                    <a:pt x="0" y="27"/>
                  </a:cubicBezTo>
                  <a:cubicBezTo>
                    <a:pt x="0" y="23"/>
                    <a:pt x="4" y="19"/>
                    <a:pt x="8" y="19"/>
                  </a:cubicBezTo>
                  <a:cubicBezTo>
                    <a:pt x="12" y="19"/>
                    <a:pt x="15" y="23"/>
                    <a:pt x="15" y="27"/>
                  </a:cubicBezTo>
                  <a:cubicBezTo>
                    <a:pt x="15" y="31"/>
                    <a:pt x="12" y="34"/>
                    <a:pt x="8" y="34"/>
                  </a:cubicBezTo>
                  <a:close/>
                  <a:moveTo>
                    <a:pt x="8" y="53"/>
                  </a:moveTo>
                  <a:cubicBezTo>
                    <a:pt x="4" y="53"/>
                    <a:pt x="0" y="50"/>
                    <a:pt x="0" y="46"/>
                  </a:cubicBezTo>
                  <a:cubicBezTo>
                    <a:pt x="0" y="42"/>
                    <a:pt x="4" y="39"/>
                    <a:pt x="8" y="39"/>
                  </a:cubicBezTo>
                  <a:cubicBezTo>
                    <a:pt x="12" y="39"/>
                    <a:pt x="15" y="42"/>
                    <a:pt x="15" y="46"/>
                  </a:cubicBezTo>
                  <a:cubicBezTo>
                    <a:pt x="15" y="50"/>
                    <a:pt x="12" y="53"/>
                    <a:pt x="8" y="53"/>
                  </a:cubicBezTo>
                  <a:close/>
                  <a:moveTo>
                    <a:pt x="68" y="11"/>
                  </a:moveTo>
                  <a:cubicBezTo>
                    <a:pt x="68" y="12"/>
                    <a:pt x="68" y="12"/>
                    <a:pt x="67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2"/>
                    <a:pt x="21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8" y="3"/>
                    <a:pt x="68" y="4"/>
                  </a:cubicBezTo>
                  <a:lnTo>
                    <a:pt x="68" y="11"/>
                  </a:lnTo>
                  <a:close/>
                  <a:moveTo>
                    <a:pt x="68" y="30"/>
                  </a:moveTo>
                  <a:cubicBezTo>
                    <a:pt x="68" y="31"/>
                    <a:pt x="68" y="32"/>
                    <a:pt x="67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1"/>
                    <a:pt x="20" y="3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8" y="22"/>
                    <a:pt x="68" y="22"/>
                    <a:pt x="68" y="23"/>
                  </a:cubicBezTo>
                  <a:lnTo>
                    <a:pt x="68" y="30"/>
                  </a:lnTo>
                  <a:close/>
                  <a:moveTo>
                    <a:pt x="68" y="50"/>
                  </a:moveTo>
                  <a:cubicBezTo>
                    <a:pt x="68" y="50"/>
                    <a:pt x="68" y="51"/>
                    <a:pt x="67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1"/>
                    <a:pt x="20" y="50"/>
                    <a:pt x="20" y="50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1"/>
                    <a:pt x="21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8" y="41"/>
                    <a:pt x="68" y="42"/>
                    <a:pt x="68" y="42"/>
                  </a:cubicBezTo>
                  <a:lnTo>
                    <a:pt x="68" y="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0" name="Freeform 220"/>
            <p:cNvSpPr>
              <a:spLocks/>
            </p:cNvSpPr>
            <p:nvPr/>
          </p:nvSpPr>
          <p:spPr bwMode="auto">
            <a:xfrm>
              <a:off x="11896444" y="9969433"/>
              <a:ext cx="367270" cy="161806"/>
            </a:xfrm>
            <a:custGeom>
              <a:avLst/>
              <a:gdLst>
                <a:gd name="T0" fmla="*/ 2147483646 w 66"/>
                <a:gd name="T1" fmla="*/ 2147483646 h 29"/>
                <a:gd name="T2" fmla="*/ 2147483646 w 66"/>
                <a:gd name="T3" fmla="*/ 2147483646 h 29"/>
                <a:gd name="T4" fmla="*/ 2147483646 w 66"/>
                <a:gd name="T5" fmla="*/ 2147483646 h 29"/>
                <a:gd name="T6" fmla="*/ 2147483646 w 66"/>
                <a:gd name="T7" fmla="*/ 2147483646 h 29"/>
                <a:gd name="T8" fmla="*/ 2147483646 w 66"/>
                <a:gd name="T9" fmla="*/ 2147483646 h 29"/>
                <a:gd name="T10" fmla="*/ 2147483646 w 66"/>
                <a:gd name="T11" fmla="*/ 2147483646 h 29"/>
                <a:gd name="T12" fmla="*/ 2147483646 w 66"/>
                <a:gd name="T13" fmla="*/ 2147483646 h 29"/>
                <a:gd name="T14" fmla="*/ 0 w 66"/>
                <a:gd name="T15" fmla="*/ 2147483646 h 29"/>
                <a:gd name="T16" fmla="*/ 2147483646 w 66"/>
                <a:gd name="T17" fmla="*/ 2147483646 h 29"/>
                <a:gd name="T18" fmla="*/ 2147483646 w 66"/>
                <a:gd name="T19" fmla="*/ 0 h 29"/>
                <a:gd name="T20" fmla="*/ 2147483646 w 66"/>
                <a:gd name="T21" fmla="*/ 0 h 29"/>
                <a:gd name="T22" fmla="*/ 2147483646 w 66"/>
                <a:gd name="T23" fmla="*/ 2147483646 h 29"/>
                <a:gd name="T24" fmla="*/ 2147483646 w 66"/>
                <a:gd name="T25" fmla="*/ 2147483646 h 29"/>
                <a:gd name="T26" fmla="*/ 2147483646 w 66"/>
                <a:gd name="T27" fmla="*/ 2147483646 h 29"/>
                <a:gd name="T28" fmla="*/ 2147483646 w 66"/>
                <a:gd name="T29" fmla="*/ 2147483646 h 29"/>
                <a:gd name="T30" fmla="*/ 2147483646 w 66"/>
                <a:gd name="T31" fmla="*/ 2147483646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29">
                  <a:moveTo>
                    <a:pt x="66" y="18"/>
                  </a:moveTo>
                  <a:cubicBezTo>
                    <a:pt x="66" y="19"/>
                    <a:pt x="65" y="20"/>
                    <a:pt x="65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6" y="10"/>
                    <a:pt x="66" y="11"/>
                  </a:cubicBezTo>
                  <a:lnTo>
                    <a:pt x="66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1" name="Freeform 221"/>
            <p:cNvSpPr>
              <a:spLocks noEditPoints="1"/>
            </p:cNvSpPr>
            <p:nvPr/>
          </p:nvSpPr>
          <p:spPr bwMode="auto">
            <a:xfrm>
              <a:off x="12684920" y="9892383"/>
              <a:ext cx="328746" cy="323609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0 w 59"/>
                <a:gd name="T7" fmla="*/ 2147483646 h 58"/>
                <a:gd name="T8" fmla="*/ 0 w 59"/>
                <a:gd name="T9" fmla="*/ 2147483646 h 58"/>
                <a:gd name="T10" fmla="*/ 2147483646 w 59"/>
                <a:gd name="T11" fmla="*/ 0 h 58"/>
                <a:gd name="T12" fmla="*/ 2147483646 w 59"/>
                <a:gd name="T13" fmla="*/ 0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0 w 59"/>
                <a:gd name="T23" fmla="*/ 2147483646 h 58"/>
                <a:gd name="T24" fmla="*/ 0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0 h 58"/>
                <a:gd name="T60" fmla="*/ 2147483646 w 59"/>
                <a:gd name="T61" fmla="*/ 0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9" h="58">
                  <a:moveTo>
                    <a:pt x="20" y="17"/>
                  </a:moveTo>
                  <a:cubicBezTo>
                    <a:pt x="20" y="18"/>
                    <a:pt x="19" y="19"/>
                    <a:pt x="17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0" y="18"/>
                    <a:pt x="0" y="1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0" y="2"/>
                  </a:cubicBezTo>
                  <a:lnTo>
                    <a:pt x="20" y="17"/>
                  </a:lnTo>
                  <a:close/>
                  <a:moveTo>
                    <a:pt x="59" y="31"/>
                  </a:moveTo>
                  <a:cubicBezTo>
                    <a:pt x="59" y="47"/>
                    <a:pt x="46" y="58"/>
                    <a:pt x="30" y="58"/>
                  </a:cubicBezTo>
                  <a:cubicBezTo>
                    <a:pt x="13" y="58"/>
                    <a:pt x="0" y="47"/>
                    <a:pt x="0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2" y="24"/>
                    <a:pt x="3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4"/>
                    <a:pt x="20" y="25"/>
                    <a:pt x="20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8"/>
                    <a:pt x="28" y="38"/>
                    <a:pt x="30" y="38"/>
                  </a:cubicBezTo>
                  <a:cubicBezTo>
                    <a:pt x="31" y="38"/>
                    <a:pt x="39" y="38"/>
                    <a:pt x="39" y="31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5"/>
                    <a:pt x="40" y="24"/>
                    <a:pt x="42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4"/>
                    <a:pt x="59" y="25"/>
                    <a:pt x="59" y="26"/>
                  </a:cubicBezTo>
                  <a:lnTo>
                    <a:pt x="59" y="31"/>
                  </a:lnTo>
                  <a:close/>
                  <a:moveTo>
                    <a:pt x="59" y="17"/>
                  </a:moveTo>
                  <a:cubicBezTo>
                    <a:pt x="59" y="18"/>
                    <a:pt x="58" y="19"/>
                    <a:pt x="56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0" y="19"/>
                    <a:pt x="39" y="18"/>
                    <a:pt x="39" y="17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40" y="0"/>
                    <a:pt x="4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59" y="2"/>
                  </a:cubicBezTo>
                  <a:lnTo>
                    <a:pt x="59" y="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2" name="Freeform 222"/>
            <p:cNvSpPr>
              <a:spLocks noEditPoints="1"/>
            </p:cNvSpPr>
            <p:nvPr/>
          </p:nvSpPr>
          <p:spPr bwMode="auto">
            <a:xfrm>
              <a:off x="13486238" y="9871836"/>
              <a:ext cx="215740" cy="372408"/>
            </a:xfrm>
            <a:custGeom>
              <a:avLst/>
              <a:gdLst>
                <a:gd name="T0" fmla="*/ 2147483646 w 39"/>
                <a:gd name="T1" fmla="*/ 2147483646 h 67"/>
                <a:gd name="T2" fmla="*/ 2147483646 w 39"/>
                <a:gd name="T3" fmla="*/ 2147483646 h 67"/>
                <a:gd name="T4" fmla="*/ 2147483646 w 39"/>
                <a:gd name="T5" fmla="*/ 2147483646 h 67"/>
                <a:gd name="T6" fmla="*/ 2147483646 w 39"/>
                <a:gd name="T7" fmla="*/ 2147483646 h 67"/>
                <a:gd name="T8" fmla="*/ 2147483646 w 39"/>
                <a:gd name="T9" fmla="*/ 2147483646 h 67"/>
                <a:gd name="T10" fmla="*/ 2147483646 w 39"/>
                <a:gd name="T11" fmla="*/ 2147483646 h 67"/>
                <a:gd name="T12" fmla="*/ 2147483646 w 39"/>
                <a:gd name="T13" fmla="*/ 2147483646 h 67"/>
                <a:gd name="T14" fmla="*/ 2147483646 w 39"/>
                <a:gd name="T15" fmla="*/ 2147483646 h 67"/>
                <a:gd name="T16" fmla="*/ 2147483646 w 39"/>
                <a:gd name="T17" fmla="*/ 2147483646 h 67"/>
                <a:gd name="T18" fmla="*/ 2147483646 w 39"/>
                <a:gd name="T19" fmla="*/ 2147483646 h 67"/>
                <a:gd name="T20" fmla="*/ 2147483646 w 39"/>
                <a:gd name="T21" fmla="*/ 2147483646 h 67"/>
                <a:gd name="T22" fmla="*/ 2147483646 w 39"/>
                <a:gd name="T23" fmla="*/ 2147483646 h 67"/>
                <a:gd name="T24" fmla="*/ 2147483646 w 39"/>
                <a:gd name="T25" fmla="*/ 2147483646 h 67"/>
                <a:gd name="T26" fmla="*/ 2147483646 w 39"/>
                <a:gd name="T27" fmla="*/ 2147483646 h 67"/>
                <a:gd name="T28" fmla="*/ 2147483646 w 39"/>
                <a:gd name="T29" fmla="*/ 2147483646 h 67"/>
                <a:gd name="T30" fmla="*/ 2147483646 w 39"/>
                <a:gd name="T31" fmla="*/ 2147483646 h 67"/>
                <a:gd name="T32" fmla="*/ 2147483646 w 39"/>
                <a:gd name="T33" fmla="*/ 2147483646 h 67"/>
                <a:gd name="T34" fmla="*/ 0 w 39"/>
                <a:gd name="T35" fmla="*/ 2147483646 h 67"/>
                <a:gd name="T36" fmla="*/ 0 w 39"/>
                <a:gd name="T37" fmla="*/ 2147483646 h 67"/>
                <a:gd name="T38" fmla="*/ 2147483646 w 39"/>
                <a:gd name="T39" fmla="*/ 2147483646 h 67"/>
                <a:gd name="T40" fmla="*/ 2147483646 w 39"/>
                <a:gd name="T41" fmla="*/ 2147483646 h 67"/>
                <a:gd name="T42" fmla="*/ 2147483646 w 39"/>
                <a:gd name="T43" fmla="*/ 2147483646 h 67"/>
                <a:gd name="T44" fmla="*/ 2147483646 w 39"/>
                <a:gd name="T45" fmla="*/ 2147483646 h 67"/>
                <a:gd name="T46" fmla="*/ 2147483646 w 39"/>
                <a:gd name="T47" fmla="*/ 2147483646 h 67"/>
                <a:gd name="T48" fmla="*/ 2147483646 w 39"/>
                <a:gd name="T49" fmla="*/ 2147483646 h 67"/>
                <a:gd name="T50" fmla="*/ 2147483646 w 39"/>
                <a:gd name="T51" fmla="*/ 0 h 67"/>
                <a:gd name="T52" fmla="*/ 2147483646 w 39"/>
                <a:gd name="T53" fmla="*/ 2147483646 h 67"/>
                <a:gd name="T54" fmla="*/ 2147483646 w 39"/>
                <a:gd name="T55" fmla="*/ 2147483646 h 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9" h="67">
                  <a:moveTo>
                    <a:pt x="39" y="41"/>
                  </a:moveTo>
                  <a:cubicBezTo>
                    <a:pt x="39" y="43"/>
                    <a:pt x="37" y="45"/>
                    <a:pt x="35" y="45"/>
                  </a:cubicBezTo>
                  <a:cubicBezTo>
                    <a:pt x="33" y="45"/>
                    <a:pt x="31" y="43"/>
                    <a:pt x="31" y="41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5"/>
                    <a:pt x="27" y="67"/>
                    <a:pt x="25" y="67"/>
                  </a:cubicBezTo>
                  <a:cubicBezTo>
                    <a:pt x="22" y="67"/>
                    <a:pt x="20" y="65"/>
                    <a:pt x="20" y="62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5"/>
                    <a:pt x="16" y="67"/>
                    <a:pt x="14" y="67"/>
                  </a:cubicBezTo>
                  <a:cubicBezTo>
                    <a:pt x="11" y="67"/>
                    <a:pt x="9" y="65"/>
                    <a:pt x="9" y="62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3"/>
                    <a:pt x="5" y="45"/>
                    <a:pt x="3" y="45"/>
                  </a:cubicBezTo>
                  <a:cubicBezTo>
                    <a:pt x="1" y="45"/>
                    <a:pt x="0" y="43"/>
                    <a:pt x="0" y="4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18"/>
                    <a:pt x="7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21"/>
                    <a:pt x="39" y="25"/>
                  </a:cubicBezTo>
                  <a:lnTo>
                    <a:pt x="39" y="41"/>
                  </a:lnTo>
                  <a:close/>
                  <a:moveTo>
                    <a:pt x="19" y="17"/>
                  </a:moveTo>
                  <a:cubicBezTo>
                    <a:pt x="14" y="17"/>
                    <a:pt x="11" y="13"/>
                    <a:pt x="11" y="8"/>
                  </a:cubicBezTo>
                  <a:cubicBezTo>
                    <a:pt x="11" y="4"/>
                    <a:pt x="14" y="0"/>
                    <a:pt x="19" y="0"/>
                  </a:cubicBezTo>
                  <a:cubicBezTo>
                    <a:pt x="24" y="0"/>
                    <a:pt x="28" y="4"/>
                    <a:pt x="28" y="8"/>
                  </a:cubicBezTo>
                  <a:cubicBezTo>
                    <a:pt x="28" y="13"/>
                    <a:pt x="24" y="17"/>
                    <a:pt x="19" y="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3" name="Freeform 223"/>
            <p:cNvSpPr>
              <a:spLocks noEditPoints="1"/>
            </p:cNvSpPr>
            <p:nvPr/>
          </p:nvSpPr>
          <p:spPr bwMode="auto">
            <a:xfrm>
              <a:off x="14284989" y="9892383"/>
              <a:ext cx="377543" cy="323609"/>
            </a:xfrm>
            <a:custGeom>
              <a:avLst/>
              <a:gdLst>
                <a:gd name="T0" fmla="*/ 2147483646 w 68"/>
                <a:gd name="T1" fmla="*/ 2147483646 h 58"/>
                <a:gd name="T2" fmla="*/ 2147483646 w 68"/>
                <a:gd name="T3" fmla="*/ 2147483646 h 58"/>
                <a:gd name="T4" fmla="*/ 0 w 68"/>
                <a:gd name="T5" fmla="*/ 2147483646 h 58"/>
                <a:gd name="T6" fmla="*/ 0 w 68"/>
                <a:gd name="T7" fmla="*/ 2147483646 h 58"/>
                <a:gd name="T8" fmla="*/ 2147483646 w 68"/>
                <a:gd name="T9" fmla="*/ 2147483646 h 58"/>
                <a:gd name="T10" fmla="*/ 2147483646 w 68"/>
                <a:gd name="T11" fmla="*/ 2147483646 h 58"/>
                <a:gd name="T12" fmla="*/ 2147483646 w 68"/>
                <a:gd name="T13" fmla="*/ 2147483646 h 58"/>
                <a:gd name="T14" fmla="*/ 2147483646 w 68"/>
                <a:gd name="T15" fmla="*/ 2147483646 h 58"/>
                <a:gd name="T16" fmla="*/ 2147483646 w 68"/>
                <a:gd name="T17" fmla="*/ 2147483646 h 58"/>
                <a:gd name="T18" fmla="*/ 2147483646 w 68"/>
                <a:gd name="T19" fmla="*/ 2147483646 h 58"/>
                <a:gd name="T20" fmla="*/ 2147483646 w 68"/>
                <a:gd name="T21" fmla="*/ 2147483646 h 58"/>
                <a:gd name="T22" fmla="*/ 2147483646 w 68"/>
                <a:gd name="T23" fmla="*/ 2147483646 h 58"/>
                <a:gd name="T24" fmla="*/ 2147483646 w 68"/>
                <a:gd name="T25" fmla="*/ 0 h 58"/>
                <a:gd name="T26" fmla="*/ 2147483646 w 68"/>
                <a:gd name="T27" fmla="*/ 0 h 58"/>
                <a:gd name="T28" fmla="*/ 2147483646 w 68"/>
                <a:gd name="T29" fmla="*/ 2147483646 h 58"/>
                <a:gd name="T30" fmla="*/ 2147483646 w 68"/>
                <a:gd name="T31" fmla="*/ 2147483646 h 58"/>
                <a:gd name="T32" fmla="*/ 2147483646 w 68"/>
                <a:gd name="T33" fmla="*/ 2147483646 h 58"/>
                <a:gd name="T34" fmla="*/ 2147483646 w 68"/>
                <a:gd name="T35" fmla="*/ 2147483646 h 58"/>
                <a:gd name="T36" fmla="*/ 2147483646 w 68"/>
                <a:gd name="T37" fmla="*/ 2147483646 h 58"/>
                <a:gd name="T38" fmla="*/ 2147483646 w 68"/>
                <a:gd name="T39" fmla="*/ 2147483646 h 58"/>
                <a:gd name="T40" fmla="*/ 2147483646 w 68"/>
                <a:gd name="T41" fmla="*/ 2147483646 h 58"/>
                <a:gd name="T42" fmla="*/ 2147483646 w 68"/>
                <a:gd name="T43" fmla="*/ 2147483646 h 58"/>
                <a:gd name="T44" fmla="*/ 2147483646 w 68"/>
                <a:gd name="T45" fmla="*/ 2147483646 h 58"/>
                <a:gd name="T46" fmla="*/ 2147483646 w 68"/>
                <a:gd name="T47" fmla="*/ 2147483646 h 58"/>
                <a:gd name="T48" fmla="*/ 2147483646 w 68"/>
                <a:gd name="T49" fmla="*/ 2147483646 h 58"/>
                <a:gd name="T50" fmla="*/ 2147483646 w 68"/>
                <a:gd name="T51" fmla="*/ 2147483646 h 58"/>
                <a:gd name="T52" fmla="*/ 2147483646 w 68"/>
                <a:gd name="T53" fmla="*/ 2147483646 h 58"/>
                <a:gd name="T54" fmla="*/ 2147483646 w 68"/>
                <a:gd name="T55" fmla="*/ 2147483646 h 58"/>
                <a:gd name="T56" fmla="*/ 2147483646 w 68"/>
                <a:gd name="T57" fmla="*/ 2147483646 h 58"/>
                <a:gd name="T58" fmla="*/ 2147483646 w 68"/>
                <a:gd name="T59" fmla="*/ 2147483646 h 58"/>
                <a:gd name="T60" fmla="*/ 2147483646 w 68"/>
                <a:gd name="T61" fmla="*/ 2147483646 h 58"/>
                <a:gd name="T62" fmla="*/ 2147483646 w 68"/>
                <a:gd name="T63" fmla="*/ 2147483646 h 58"/>
                <a:gd name="T64" fmla="*/ 2147483646 w 68"/>
                <a:gd name="T65" fmla="*/ 2147483646 h 58"/>
                <a:gd name="T66" fmla="*/ 2147483646 w 68"/>
                <a:gd name="T67" fmla="*/ 2147483646 h 58"/>
                <a:gd name="T68" fmla="*/ 2147483646 w 68"/>
                <a:gd name="T69" fmla="*/ 2147483646 h 58"/>
                <a:gd name="T70" fmla="*/ 2147483646 w 68"/>
                <a:gd name="T71" fmla="*/ 2147483646 h 58"/>
                <a:gd name="T72" fmla="*/ 2147483646 w 68"/>
                <a:gd name="T73" fmla="*/ 2147483646 h 58"/>
                <a:gd name="T74" fmla="*/ 2147483646 w 68"/>
                <a:gd name="T75" fmla="*/ 2147483646 h 58"/>
                <a:gd name="T76" fmla="*/ 2147483646 w 68"/>
                <a:gd name="T77" fmla="*/ 2147483646 h 58"/>
                <a:gd name="T78" fmla="*/ 2147483646 w 68"/>
                <a:gd name="T79" fmla="*/ 2147483646 h 58"/>
                <a:gd name="T80" fmla="*/ 2147483646 w 68"/>
                <a:gd name="T81" fmla="*/ 2147483646 h 58"/>
                <a:gd name="T82" fmla="*/ 2147483646 w 68"/>
                <a:gd name="T83" fmla="*/ 2147483646 h 58"/>
                <a:gd name="T84" fmla="*/ 2147483646 w 68"/>
                <a:gd name="T85" fmla="*/ 2147483646 h 58"/>
                <a:gd name="T86" fmla="*/ 2147483646 w 68"/>
                <a:gd name="T87" fmla="*/ 2147483646 h 58"/>
                <a:gd name="T88" fmla="*/ 2147483646 w 68"/>
                <a:gd name="T89" fmla="*/ 2147483646 h 58"/>
                <a:gd name="T90" fmla="*/ 2147483646 w 68"/>
                <a:gd name="T91" fmla="*/ 2147483646 h 58"/>
                <a:gd name="T92" fmla="*/ 2147483646 w 68"/>
                <a:gd name="T93" fmla="*/ 2147483646 h 58"/>
                <a:gd name="T94" fmla="*/ 2147483646 w 68"/>
                <a:gd name="T95" fmla="*/ 2147483646 h 58"/>
                <a:gd name="T96" fmla="*/ 2147483646 w 68"/>
                <a:gd name="T97" fmla="*/ 2147483646 h 58"/>
                <a:gd name="T98" fmla="*/ 2147483646 w 68"/>
                <a:gd name="T99" fmla="*/ 2147483646 h 58"/>
                <a:gd name="T100" fmla="*/ 2147483646 w 68"/>
                <a:gd name="T101" fmla="*/ 2147483646 h 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8" h="58">
                  <a:moveTo>
                    <a:pt x="10" y="58"/>
                  </a:moveTo>
                  <a:cubicBezTo>
                    <a:pt x="9" y="58"/>
                    <a:pt x="9" y="58"/>
                    <a:pt x="9" y="58"/>
                  </a:cubicBezTo>
                  <a:cubicBezTo>
                    <a:pt x="4" y="58"/>
                    <a:pt x="0" y="54"/>
                    <a:pt x="0" y="4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58"/>
                  </a:lnTo>
                  <a:close/>
                  <a:moveTo>
                    <a:pt x="55" y="58"/>
                  </a:moveTo>
                  <a:cubicBezTo>
                    <a:pt x="14" y="58"/>
                    <a:pt x="14" y="58"/>
                    <a:pt x="14" y="5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2" y="0"/>
                    <a:pt x="2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1"/>
                    <a:pt x="49" y="3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5" y="9"/>
                    <a:pt x="55" y="9"/>
                    <a:pt x="55" y="9"/>
                  </a:cubicBezTo>
                  <a:lnTo>
                    <a:pt x="55" y="58"/>
                  </a:lnTo>
                  <a:close/>
                  <a:moveTo>
                    <a:pt x="49" y="30"/>
                  </a:moveTo>
                  <a:cubicBezTo>
                    <a:pt x="49" y="29"/>
                    <a:pt x="49" y="29"/>
                    <a:pt x="4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8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20"/>
                    <a:pt x="30" y="2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30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0" y="48"/>
                    <a:pt x="31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9" y="48"/>
                    <a:pt x="39" y="48"/>
                    <a:pt x="39" y="4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7"/>
                  </a:cubicBezTo>
                  <a:lnTo>
                    <a:pt x="49" y="30"/>
                  </a:lnTo>
                  <a:close/>
                  <a:moveTo>
                    <a:pt x="44" y="9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9"/>
                    <a:pt x="25" y="9"/>
                    <a:pt x="25" y="9"/>
                  </a:cubicBezTo>
                  <a:lnTo>
                    <a:pt x="44" y="9"/>
                  </a:lnTo>
                  <a:close/>
                  <a:moveTo>
                    <a:pt x="68" y="49"/>
                  </a:moveTo>
                  <a:cubicBezTo>
                    <a:pt x="68" y="54"/>
                    <a:pt x="65" y="58"/>
                    <a:pt x="60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5" y="9"/>
                    <a:pt x="68" y="13"/>
                    <a:pt x="68" y="18"/>
                  </a:cubicBezTo>
                  <a:lnTo>
                    <a:pt x="68" y="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4" name="Freeform 224"/>
            <p:cNvSpPr>
              <a:spLocks/>
            </p:cNvSpPr>
            <p:nvPr/>
          </p:nvSpPr>
          <p:spPr bwMode="auto">
            <a:xfrm>
              <a:off x="15083739" y="9997685"/>
              <a:ext cx="300495" cy="84754"/>
            </a:xfrm>
            <a:custGeom>
              <a:avLst/>
              <a:gdLst>
                <a:gd name="T0" fmla="*/ 2147483646 w 54"/>
                <a:gd name="T1" fmla="*/ 2147483646 h 15"/>
                <a:gd name="T2" fmla="*/ 2147483646 w 54"/>
                <a:gd name="T3" fmla="*/ 2147483646 h 15"/>
                <a:gd name="T4" fmla="*/ 2147483646 w 54"/>
                <a:gd name="T5" fmla="*/ 2147483646 h 15"/>
                <a:gd name="T6" fmla="*/ 0 w 54"/>
                <a:gd name="T7" fmla="*/ 2147483646 h 15"/>
                <a:gd name="T8" fmla="*/ 0 w 54"/>
                <a:gd name="T9" fmla="*/ 2147483646 h 15"/>
                <a:gd name="T10" fmla="*/ 2147483646 w 54"/>
                <a:gd name="T11" fmla="*/ 0 h 15"/>
                <a:gd name="T12" fmla="*/ 2147483646 w 54"/>
                <a:gd name="T13" fmla="*/ 0 h 15"/>
                <a:gd name="T14" fmla="*/ 2147483646 w 54"/>
                <a:gd name="T15" fmla="*/ 2147483646 h 15"/>
                <a:gd name="T16" fmla="*/ 2147483646 w 54"/>
                <a:gd name="T17" fmla="*/ 214748364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5">
                  <a:moveTo>
                    <a:pt x="54" y="11"/>
                  </a:moveTo>
                  <a:cubicBezTo>
                    <a:pt x="54" y="13"/>
                    <a:pt x="52" y="15"/>
                    <a:pt x="50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0" y="13"/>
                    <a:pt x="0" y="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4" y="2"/>
                    <a:pt x="54" y="4"/>
                  </a:cubicBezTo>
                  <a:lnTo>
                    <a:pt x="54" y="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5" name="Freeform 225"/>
            <p:cNvSpPr>
              <a:spLocks noEditPoints="1"/>
            </p:cNvSpPr>
            <p:nvPr/>
          </p:nvSpPr>
          <p:spPr bwMode="auto">
            <a:xfrm>
              <a:off x="15885057" y="9915498"/>
              <a:ext cx="159236" cy="272243"/>
            </a:xfrm>
            <a:custGeom>
              <a:avLst/>
              <a:gdLst>
                <a:gd name="T0" fmla="*/ 2147483646 w 29"/>
                <a:gd name="T1" fmla="*/ 2147483646 h 49"/>
                <a:gd name="T2" fmla="*/ 2147483646 w 29"/>
                <a:gd name="T3" fmla="*/ 2147483646 h 49"/>
                <a:gd name="T4" fmla="*/ 2147483646 w 29"/>
                <a:gd name="T5" fmla="*/ 2147483646 h 49"/>
                <a:gd name="T6" fmla="*/ 0 w 29"/>
                <a:gd name="T7" fmla="*/ 2147483646 h 49"/>
                <a:gd name="T8" fmla="*/ 0 w 29"/>
                <a:gd name="T9" fmla="*/ 2147483646 h 49"/>
                <a:gd name="T10" fmla="*/ 2147483646 w 29"/>
                <a:gd name="T11" fmla="*/ 0 h 49"/>
                <a:gd name="T12" fmla="*/ 2147483646 w 29"/>
                <a:gd name="T13" fmla="*/ 0 h 49"/>
                <a:gd name="T14" fmla="*/ 2147483646 w 29"/>
                <a:gd name="T15" fmla="*/ 2147483646 h 49"/>
                <a:gd name="T16" fmla="*/ 2147483646 w 29"/>
                <a:gd name="T17" fmla="*/ 2147483646 h 49"/>
                <a:gd name="T18" fmla="*/ 2147483646 w 29"/>
                <a:gd name="T19" fmla="*/ 2147483646 h 49"/>
                <a:gd name="T20" fmla="*/ 2147483646 w 29"/>
                <a:gd name="T21" fmla="*/ 2147483646 h 49"/>
                <a:gd name="T22" fmla="*/ 2147483646 w 29"/>
                <a:gd name="T23" fmla="*/ 2147483646 h 49"/>
                <a:gd name="T24" fmla="*/ 2147483646 w 29"/>
                <a:gd name="T25" fmla="*/ 2147483646 h 49"/>
                <a:gd name="T26" fmla="*/ 2147483646 w 29"/>
                <a:gd name="T27" fmla="*/ 2147483646 h 49"/>
                <a:gd name="T28" fmla="*/ 2147483646 w 29"/>
                <a:gd name="T29" fmla="*/ 2147483646 h 49"/>
                <a:gd name="T30" fmla="*/ 2147483646 w 29"/>
                <a:gd name="T31" fmla="*/ 2147483646 h 49"/>
                <a:gd name="T32" fmla="*/ 2147483646 w 29"/>
                <a:gd name="T33" fmla="*/ 2147483646 h 49"/>
                <a:gd name="T34" fmla="*/ 2147483646 w 29"/>
                <a:gd name="T35" fmla="*/ 2147483646 h 49"/>
                <a:gd name="T36" fmla="*/ 2147483646 w 29"/>
                <a:gd name="T37" fmla="*/ 2147483646 h 49"/>
                <a:gd name="T38" fmla="*/ 2147483646 w 29"/>
                <a:gd name="T39" fmla="*/ 2147483646 h 49"/>
                <a:gd name="T40" fmla="*/ 2147483646 w 29"/>
                <a:gd name="T41" fmla="*/ 2147483646 h 49"/>
                <a:gd name="T42" fmla="*/ 2147483646 w 29"/>
                <a:gd name="T43" fmla="*/ 2147483646 h 49"/>
                <a:gd name="T44" fmla="*/ 2147483646 w 29"/>
                <a:gd name="T45" fmla="*/ 2147483646 h 49"/>
                <a:gd name="T46" fmla="*/ 2147483646 w 29"/>
                <a:gd name="T47" fmla="*/ 2147483646 h 49"/>
                <a:gd name="T48" fmla="*/ 2147483646 w 29"/>
                <a:gd name="T49" fmla="*/ 2147483646 h 49"/>
                <a:gd name="T50" fmla="*/ 2147483646 w 29"/>
                <a:gd name="T51" fmla="*/ 2147483646 h 49"/>
                <a:gd name="T52" fmla="*/ 2147483646 w 29"/>
                <a:gd name="T53" fmla="*/ 2147483646 h 49"/>
                <a:gd name="T54" fmla="*/ 2147483646 w 29"/>
                <a:gd name="T55" fmla="*/ 2147483646 h 49"/>
                <a:gd name="T56" fmla="*/ 2147483646 w 29"/>
                <a:gd name="T57" fmla="*/ 2147483646 h 49"/>
                <a:gd name="T58" fmla="*/ 2147483646 w 29"/>
                <a:gd name="T59" fmla="*/ 2147483646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" h="49">
                  <a:moveTo>
                    <a:pt x="29" y="44"/>
                  </a:moveTo>
                  <a:cubicBezTo>
                    <a:pt x="29" y="47"/>
                    <a:pt x="27" y="49"/>
                    <a:pt x="24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2" y="49"/>
                    <a:pt x="0" y="47"/>
                    <a:pt x="0" y="4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0"/>
                    <a:pt x="29" y="3"/>
                    <a:pt x="29" y="5"/>
                  </a:cubicBezTo>
                  <a:lnTo>
                    <a:pt x="29" y="44"/>
                  </a:lnTo>
                  <a:close/>
                  <a:moveTo>
                    <a:pt x="25" y="11"/>
                  </a:moveTo>
                  <a:cubicBezTo>
                    <a:pt x="25" y="11"/>
                    <a:pt x="25" y="10"/>
                    <a:pt x="2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4" y="39"/>
                    <a:pt x="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5" y="39"/>
                    <a:pt x="25" y="39"/>
                    <a:pt x="25" y="38"/>
                  </a:cubicBezTo>
                  <a:lnTo>
                    <a:pt x="25" y="11"/>
                  </a:lnTo>
                  <a:close/>
                  <a:moveTo>
                    <a:pt x="17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5"/>
                    <a:pt x="17" y="5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2"/>
                    <a:pt x="11" y="44"/>
                  </a:cubicBezTo>
                  <a:cubicBezTo>
                    <a:pt x="11" y="46"/>
                    <a:pt x="13" y="47"/>
                    <a:pt x="14" y="47"/>
                  </a:cubicBezTo>
                  <a:cubicBezTo>
                    <a:pt x="16" y="47"/>
                    <a:pt x="17" y="46"/>
                    <a:pt x="17" y="44"/>
                  </a:cubicBezTo>
                  <a:cubicBezTo>
                    <a:pt x="17" y="42"/>
                    <a:pt x="16" y="41"/>
                    <a:pt x="14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6" name="Freeform 226"/>
            <p:cNvSpPr>
              <a:spLocks noEditPoints="1"/>
            </p:cNvSpPr>
            <p:nvPr/>
          </p:nvSpPr>
          <p:spPr bwMode="auto">
            <a:xfrm>
              <a:off x="16683808" y="9892383"/>
              <a:ext cx="482846" cy="323609"/>
            </a:xfrm>
            <a:custGeom>
              <a:avLst/>
              <a:gdLst>
                <a:gd name="T0" fmla="*/ 2147483646 w 87"/>
                <a:gd name="T1" fmla="*/ 2147483646 h 58"/>
                <a:gd name="T2" fmla="*/ 2147483646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2147483646 h 58"/>
                <a:gd name="T20" fmla="*/ 2147483646 w 87"/>
                <a:gd name="T21" fmla="*/ 2147483646 h 58"/>
                <a:gd name="T22" fmla="*/ 2147483646 w 87"/>
                <a:gd name="T23" fmla="*/ 2147483646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0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0 h 58"/>
                <a:gd name="T44" fmla="*/ 2147483646 w 87"/>
                <a:gd name="T45" fmla="*/ 0 h 58"/>
                <a:gd name="T46" fmla="*/ 2147483646 w 87"/>
                <a:gd name="T47" fmla="*/ 0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7" h="58">
                  <a:moveTo>
                    <a:pt x="86" y="15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3"/>
                    <a:pt x="15" y="27"/>
                    <a:pt x="14" y="32"/>
                  </a:cubicBezTo>
                  <a:cubicBezTo>
                    <a:pt x="16" y="33"/>
                    <a:pt x="17" y="34"/>
                    <a:pt x="17" y="36"/>
                  </a:cubicBezTo>
                  <a:cubicBezTo>
                    <a:pt x="17" y="38"/>
                    <a:pt x="16" y="39"/>
                    <a:pt x="15" y="4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7"/>
                    <a:pt x="17" y="57"/>
                    <a:pt x="16" y="57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7" y="57"/>
                  </a:cubicBezTo>
                  <a:cubicBezTo>
                    <a:pt x="7" y="57"/>
                    <a:pt x="7" y="57"/>
                    <a:pt x="7" y="56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9"/>
                    <a:pt x="7" y="38"/>
                    <a:pt x="7" y="36"/>
                  </a:cubicBezTo>
                  <a:cubicBezTo>
                    <a:pt x="7" y="34"/>
                    <a:pt x="8" y="33"/>
                    <a:pt x="10" y="32"/>
                  </a:cubicBezTo>
                  <a:cubicBezTo>
                    <a:pt x="10" y="27"/>
                    <a:pt x="11" y="23"/>
                    <a:pt x="13" y="19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5"/>
                    <a:pt x="87" y="15"/>
                    <a:pt x="86" y="15"/>
                  </a:cubicBezTo>
                  <a:close/>
                  <a:moveTo>
                    <a:pt x="68" y="38"/>
                  </a:moveTo>
                  <a:cubicBezTo>
                    <a:pt x="68" y="44"/>
                    <a:pt x="57" y="48"/>
                    <a:pt x="43" y="48"/>
                  </a:cubicBezTo>
                  <a:cubicBezTo>
                    <a:pt x="30" y="48"/>
                    <a:pt x="19" y="44"/>
                    <a:pt x="19" y="3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3" y="34"/>
                    <a:pt x="43" y="34"/>
                  </a:cubicBezTo>
                  <a:cubicBezTo>
                    <a:pt x="44" y="34"/>
                    <a:pt x="45" y="33"/>
                    <a:pt x="45" y="33"/>
                  </a:cubicBezTo>
                  <a:cubicBezTo>
                    <a:pt x="67" y="26"/>
                    <a:pt x="67" y="26"/>
                    <a:pt x="67" y="26"/>
                  </a:cubicBezTo>
                  <a:lnTo>
                    <a:pt x="68" y="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7" name="Freeform 227"/>
            <p:cNvSpPr>
              <a:spLocks noEditPoints="1"/>
            </p:cNvSpPr>
            <p:nvPr/>
          </p:nvSpPr>
          <p:spPr bwMode="auto">
            <a:xfrm>
              <a:off x="17482557" y="9864132"/>
              <a:ext cx="377545" cy="351860"/>
            </a:xfrm>
            <a:custGeom>
              <a:avLst/>
              <a:gdLst>
                <a:gd name="T0" fmla="*/ 2147483646 w 68"/>
                <a:gd name="T1" fmla="*/ 2147483646 h 63"/>
                <a:gd name="T2" fmla="*/ 2147483646 w 68"/>
                <a:gd name="T3" fmla="*/ 2147483646 h 63"/>
                <a:gd name="T4" fmla="*/ 0 w 68"/>
                <a:gd name="T5" fmla="*/ 2147483646 h 63"/>
                <a:gd name="T6" fmla="*/ 2147483646 w 68"/>
                <a:gd name="T7" fmla="*/ 2147483646 h 63"/>
                <a:gd name="T8" fmla="*/ 2147483646 w 68"/>
                <a:gd name="T9" fmla="*/ 2147483646 h 63"/>
                <a:gd name="T10" fmla="*/ 2147483646 w 68"/>
                <a:gd name="T11" fmla="*/ 2147483646 h 63"/>
                <a:gd name="T12" fmla="*/ 2147483646 w 68"/>
                <a:gd name="T13" fmla="*/ 2147483646 h 63"/>
                <a:gd name="T14" fmla="*/ 2147483646 w 68"/>
                <a:gd name="T15" fmla="*/ 2147483646 h 63"/>
                <a:gd name="T16" fmla="*/ 2147483646 w 68"/>
                <a:gd name="T17" fmla="*/ 0 h 63"/>
                <a:gd name="T18" fmla="*/ 2147483646 w 68"/>
                <a:gd name="T19" fmla="*/ 2147483646 h 63"/>
                <a:gd name="T20" fmla="*/ 2147483646 w 68"/>
                <a:gd name="T21" fmla="*/ 2147483646 h 63"/>
                <a:gd name="T22" fmla="*/ 2147483646 w 68"/>
                <a:gd name="T23" fmla="*/ 2147483646 h 63"/>
                <a:gd name="T24" fmla="*/ 2147483646 w 68"/>
                <a:gd name="T25" fmla="*/ 2147483646 h 63"/>
                <a:gd name="T26" fmla="*/ 2147483646 w 68"/>
                <a:gd name="T27" fmla="*/ 2147483646 h 63"/>
                <a:gd name="T28" fmla="*/ 2147483646 w 68"/>
                <a:gd name="T29" fmla="*/ 2147483646 h 63"/>
                <a:gd name="T30" fmla="*/ 2147483646 w 68"/>
                <a:gd name="T31" fmla="*/ 2147483646 h 63"/>
                <a:gd name="T32" fmla="*/ 2147483646 w 68"/>
                <a:gd name="T33" fmla="*/ 2147483646 h 63"/>
                <a:gd name="T34" fmla="*/ 2147483646 w 68"/>
                <a:gd name="T35" fmla="*/ 2147483646 h 6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8" h="63">
                  <a:moveTo>
                    <a:pt x="41" y="58"/>
                  </a:moveTo>
                  <a:cubicBezTo>
                    <a:pt x="31" y="63"/>
                    <a:pt x="31" y="63"/>
                    <a:pt x="31" y="63"/>
                  </a:cubicBezTo>
                  <a:cubicBezTo>
                    <a:pt x="13" y="61"/>
                    <a:pt x="0" y="52"/>
                    <a:pt x="0" y="41"/>
                  </a:cubicBezTo>
                  <a:cubicBezTo>
                    <a:pt x="0" y="30"/>
                    <a:pt x="12" y="21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18" y="27"/>
                    <a:pt x="10" y="33"/>
                    <a:pt x="10" y="41"/>
                  </a:cubicBezTo>
                  <a:cubicBezTo>
                    <a:pt x="10" y="48"/>
                    <a:pt x="19" y="55"/>
                    <a:pt x="31" y="5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1" y="58"/>
                  </a:lnTo>
                  <a:close/>
                  <a:moveTo>
                    <a:pt x="68" y="37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0" y="27"/>
                    <a:pt x="47" y="26"/>
                    <a:pt x="43" y="2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50" y="20"/>
                    <a:pt x="56" y="22"/>
                    <a:pt x="61" y="25"/>
                  </a:cubicBezTo>
                  <a:cubicBezTo>
                    <a:pt x="66" y="22"/>
                    <a:pt x="66" y="22"/>
                    <a:pt x="66" y="22"/>
                  </a:cubicBezTo>
                  <a:lnTo>
                    <a:pt x="68" y="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8" name="Freeform 228"/>
            <p:cNvSpPr>
              <a:spLocks/>
            </p:cNvSpPr>
            <p:nvPr/>
          </p:nvSpPr>
          <p:spPr bwMode="auto">
            <a:xfrm>
              <a:off x="18283876" y="9864132"/>
              <a:ext cx="377545" cy="380113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0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0 h 68"/>
                <a:gd name="T34" fmla="*/ 2147483646 w 68"/>
                <a:gd name="T35" fmla="*/ 0 h 68"/>
                <a:gd name="T36" fmla="*/ 2147483646 w 68"/>
                <a:gd name="T37" fmla="*/ 0 h 68"/>
                <a:gd name="T38" fmla="*/ 2147483646 w 68"/>
                <a:gd name="T39" fmla="*/ 2147483646 h 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7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7"/>
                    <a:pt x="24" y="66"/>
                    <a:pt x="24" y="6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9" name="Freeform 229"/>
            <p:cNvSpPr>
              <a:spLocks noEditPoints="1"/>
            </p:cNvSpPr>
            <p:nvPr/>
          </p:nvSpPr>
          <p:spPr bwMode="auto">
            <a:xfrm>
              <a:off x="19082627" y="9864132"/>
              <a:ext cx="377543" cy="380113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0 w 68"/>
                <a:gd name="T13" fmla="*/ 2147483646 h 68"/>
                <a:gd name="T14" fmla="*/ 0 w 68"/>
                <a:gd name="T15" fmla="*/ 2147483646 h 68"/>
                <a:gd name="T16" fmla="*/ 2147483646 w 68"/>
                <a:gd name="T17" fmla="*/ 0 h 68"/>
                <a:gd name="T18" fmla="*/ 2147483646 w 68"/>
                <a:gd name="T19" fmla="*/ 0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8" h="68">
                  <a:moveTo>
                    <a:pt x="68" y="64"/>
                  </a:moveTo>
                  <a:cubicBezTo>
                    <a:pt x="68" y="66"/>
                    <a:pt x="67" y="68"/>
                    <a:pt x="65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8"/>
                    <a:pt x="25" y="66"/>
                    <a:pt x="25" y="64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2" y="58"/>
                    <a:pt x="0" y="56"/>
                    <a:pt x="0" y="5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9" y="1"/>
                    <a:pt x="49" y="3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0" y="16"/>
                    <a:pt x="50" y="16"/>
                    <a:pt x="50" y="17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7" y="34"/>
                    <a:pt x="68" y="37"/>
                    <a:pt x="68" y="39"/>
                  </a:cubicBezTo>
                  <a:lnTo>
                    <a:pt x="68" y="64"/>
                  </a:lnTo>
                  <a:close/>
                  <a:moveTo>
                    <a:pt x="39" y="6"/>
                  </a:moveTo>
                  <a:cubicBezTo>
                    <a:pt x="39" y="5"/>
                    <a:pt x="39" y="5"/>
                    <a:pt x="38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9"/>
                    <a:pt x="39" y="9"/>
                    <a:pt x="39" y="8"/>
                  </a:cubicBezTo>
                  <a:lnTo>
                    <a:pt x="39" y="6"/>
                  </a:lnTo>
                  <a:close/>
                  <a:moveTo>
                    <a:pt x="64" y="63"/>
                  </a:moveTo>
                  <a:cubicBezTo>
                    <a:pt x="64" y="39"/>
                    <a:pt x="64" y="39"/>
                    <a:pt x="64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6" y="39"/>
                    <a:pt x="44" y="37"/>
                    <a:pt x="44" y="35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63"/>
                    <a:pt x="30" y="63"/>
                    <a:pt x="30" y="63"/>
                  </a:cubicBezTo>
                  <a:lnTo>
                    <a:pt x="64" y="63"/>
                  </a:lnTo>
                  <a:close/>
                  <a:moveTo>
                    <a:pt x="60" y="34"/>
                  </a:moveTo>
                  <a:cubicBezTo>
                    <a:pt x="49" y="22"/>
                    <a:pt x="49" y="22"/>
                    <a:pt x="49" y="22"/>
                  </a:cubicBezTo>
                  <a:cubicBezTo>
                    <a:pt x="49" y="34"/>
                    <a:pt x="49" y="34"/>
                    <a:pt x="49" y="34"/>
                  </a:cubicBezTo>
                  <a:lnTo>
                    <a:pt x="60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0" name="Freeform 230"/>
            <p:cNvSpPr>
              <a:spLocks noEditPoints="1"/>
            </p:cNvSpPr>
            <p:nvPr/>
          </p:nvSpPr>
          <p:spPr bwMode="auto">
            <a:xfrm>
              <a:off x="19881376" y="9892383"/>
              <a:ext cx="323609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0 w 58"/>
                <a:gd name="T5" fmla="*/ 2147483646 h 58"/>
                <a:gd name="T6" fmla="*/ 0 w 58"/>
                <a:gd name="T7" fmla="*/ 2147483646 h 58"/>
                <a:gd name="T8" fmla="*/ 2147483646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0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58">
                  <a:moveTo>
                    <a:pt x="48" y="26"/>
                  </a:moveTo>
                  <a:cubicBezTo>
                    <a:pt x="16" y="58"/>
                    <a:pt x="16" y="58"/>
                    <a:pt x="16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2" y="10"/>
                    <a:pt x="32" y="10"/>
                    <a:pt x="32" y="10"/>
                  </a:cubicBezTo>
                  <a:lnTo>
                    <a:pt x="48" y="26"/>
                  </a:lnTo>
                  <a:close/>
                  <a:moveTo>
                    <a:pt x="18" y="50"/>
                  </a:moveTo>
                  <a:cubicBezTo>
                    <a:pt x="9" y="41"/>
                    <a:pt x="9" y="41"/>
                    <a:pt x="9" y="41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4" y="53"/>
                    <a:pt x="14" y="53"/>
                    <a:pt x="14" y="53"/>
                  </a:cubicBezTo>
                  <a:lnTo>
                    <a:pt x="18" y="50"/>
                  </a:ln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4" y="17"/>
                    <a:pt x="33" y="17"/>
                  </a:cubicBezTo>
                  <a:close/>
                  <a:moveTo>
                    <a:pt x="57" y="18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1"/>
                    <a:pt x="43" y="0"/>
                    <a:pt x="44" y="0"/>
                  </a:cubicBezTo>
                  <a:cubicBezTo>
                    <a:pt x="45" y="0"/>
                    <a:pt x="47" y="1"/>
                    <a:pt x="48" y="2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2"/>
                    <a:pt x="58" y="13"/>
                    <a:pt x="58" y="14"/>
                  </a:cubicBezTo>
                  <a:cubicBezTo>
                    <a:pt x="58" y="15"/>
                    <a:pt x="57" y="17"/>
                    <a:pt x="57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1" name="Freeform 231"/>
            <p:cNvSpPr>
              <a:spLocks noEditPoints="1"/>
            </p:cNvSpPr>
            <p:nvPr/>
          </p:nvSpPr>
          <p:spPr bwMode="auto">
            <a:xfrm>
              <a:off x="20682695" y="9892383"/>
              <a:ext cx="326179" cy="323609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0 w 59"/>
                <a:gd name="T7" fmla="*/ 2147483646 h 58"/>
                <a:gd name="T8" fmla="*/ 0 w 59"/>
                <a:gd name="T9" fmla="*/ 2147483646 h 58"/>
                <a:gd name="T10" fmla="*/ 2147483646 w 59"/>
                <a:gd name="T11" fmla="*/ 0 h 58"/>
                <a:gd name="T12" fmla="*/ 2147483646 w 59"/>
                <a:gd name="T13" fmla="*/ 0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9" h="58">
                  <a:moveTo>
                    <a:pt x="59" y="47"/>
                  </a:moveTo>
                  <a:cubicBezTo>
                    <a:pt x="59" y="53"/>
                    <a:pt x="54" y="58"/>
                    <a:pt x="48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4" y="0"/>
                    <a:pt x="59" y="4"/>
                    <a:pt x="59" y="10"/>
                  </a:cubicBezTo>
                  <a:lnTo>
                    <a:pt x="59" y="47"/>
                  </a:lnTo>
                  <a:close/>
                  <a:moveTo>
                    <a:pt x="49" y="39"/>
                  </a:moveTo>
                  <a:cubicBezTo>
                    <a:pt x="49" y="39"/>
                    <a:pt x="43" y="36"/>
                    <a:pt x="42" y="35"/>
                  </a:cubicBezTo>
                  <a:cubicBezTo>
                    <a:pt x="41" y="35"/>
                    <a:pt x="41" y="34"/>
                    <a:pt x="40" y="34"/>
                  </a:cubicBezTo>
                  <a:cubicBezTo>
                    <a:pt x="38" y="34"/>
                    <a:pt x="36" y="39"/>
                    <a:pt x="34" y="39"/>
                  </a:cubicBezTo>
                  <a:cubicBezTo>
                    <a:pt x="33" y="39"/>
                    <a:pt x="32" y="38"/>
                    <a:pt x="32" y="38"/>
                  </a:cubicBezTo>
                  <a:cubicBezTo>
                    <a:pt x="27" y="35"/>
                    <a:pt x="23" y="32"/>
                    <a:pt x="20" y="27"/>
                  </a:cubicBezTo>
                  <a:cubicBezTo>
                    <a:pt x="20" y="26"/>
                    <a:pt x="19" y="25"/>
                    <a:pt x="19" y="24"/>
                  </a:cubicBezTo>
                  <a:cubicBezTo>
                    <a:pt x="19" y="23"/>
                    <a:pt x="24" y="20"/>
                    <a:pt x="24" y="19"/>
                  </a:cubicBezTo>
                  <a:cubicBezTo>
                    <a:pt x="24" y="18"/>
                    <a:pt x="23" y="17"/>
                    <a:pt x="23" y="16"/>
                  </a:cubicBezTo>
                  <a:cubicBezTo>
                    <a:pt x="22" y="15"/>
                    <a:pt x="20" y="10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7" y="9"/>
                    <a:pt x="15" y="10"/>
                    <a:pt x="14" y="10"/>
                  </a:cubicBezTo>
                  <a:cubicBezTo>
                    <a:pt x="12" y="11"/>
                    <a:pt x="10" y="16"/>
                    <a:pt x="10" y="19"/>
                  </a:cubicBezTo>
                  <a:cubicBezTo>
                    <a:pt x="10" y="21"/>
                    <a:pt x="11" y="24"/>
                    <a:pt x="12" y="26"/>
                  </a:cubicBezTo>
                  <a:cubicBezTo>
                    <a:pt x="15" y="34"/>
                    <a:pt x="24" y="43"/>
                    <a:pt x="32" y="46"/>
                  </a:cubicBezTo>
                  <a:cubicBezTo>
                    <a:pt x="35" y="47"/>
                    <a:pt x="37" y="48"/>
                    <a:pt x="40" y="48"/>
                  </a:cubicBezTo>
                  <a:cubicBezTo>
                    <a:pt x="42" y="48"/>
                    <a:pt x="47" y="46"/>
                    <a:pt x="48" y="44"/>
                  </a:cubicBezTo>
                  <a:cubicBezTo>
                    <a:pt x="49" y="43"/>
                    <a:pt x="49" y="41"/>
                    <a:pt x="49" y="40"/>
                  </a:cubicBezTo>
                  <a:cubicBezTo>
                    <a:pt x="49" y="40"/>
                    <a:pt x="49" y="40"/>
                    <a:pt x="49" y="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2" name="Freeform 232"/>
            <p:cNvSpPr>
              <a:spLocks noEditPoints="1"/>
            </p:cNvSpPr>
            <p:nvPr/>
          </p:nvSpPr>
          <p:spPr bwMode="auto">
            <a:xfrm>
              <a:off x="21481446" y="9892383"/>
              <a:ext cx="321040" cy="323609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2147483646 w 58"/>
                <a:gd name="T61" fmla="*/ 2147483646 h 58"/>
                <a:gd name="T62" fmla="*/ 2147483646 w 58"/>
                <a:gd name="T63" fmla="*/ 2147483646 h 58"/>
                <a:gd name="T64" fmla="*/ 2147483646 w 58"/>
                <a:gd name="T65" fmla="*/ 2147483646 h 58"/>
                <a:gd name="T66" fmla="*/ 2147483646 w 58"/>
                <a:gd name="T67" fmla="*/ 2147483646 h 58"/>
                <a:gd name="T68" fmla="*/ 2147483646 w 58"/>
                <a:gd name="T69" fmla="*/ 2147483646 h 58"/>
                <a:gd name="T70" fmla="*/ 2147483646 w 58"/>
                <a:gd name="T71" fmla="*/ 2147483646 h 58"/>
                <a:gd name="T72" fmla="*/ 2147483646 w 58"/>
                <a:gd name="T73" fmla="*/ 2147483646 h 58"/>
                <a:gd name="T74" fmla="*/ 2147483646 w 58"/>
                <a:gd name="T75" fmla="*/ 2147483646 h 58"/>
                <a:gd name="T76" fmla="*/ 2147483646 w 58"/>
                <a:gd name="T77" fmla="*/ 2147483646 h 58"/>
                <a:gd name="T78" fmla="*/ 2147483646 w 58"/>
                <a:gd name="T79" fmla="*/ 2147483646 h 5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23" y="5"/>
                  </a:moveTo>
                  <a:cubicBezTo>
                    <a:pt x="21" y="5"/>
                    <a:pt x="20" y="6"/>
                    <a:pt x="18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9"/>
                    <a:pt x="22" y="30"/>
                    <a:pt x="23" y="30"/>
                  </a:cubicBezTo>
                  <a:cubicBezTo>
                    <a:pt x="30" y="30"/>
                    <a:pt x="35" y="24"/>
                    <a:pt x="35" y="17"/>
                  </a:cubicBezTo>
                  <a:cubicBezTo>
                    <a:pt x="35" y="11"/>
                    <a:pt x="30" y="5"/>
                    <a:pt x="23" y="5"/>
                  </a:cubicBezTo>
                  <a:close/>
                  <a:moveTo>
                    <a:pt x="22" y="23"/>
                  </a:moveTo>
                  <a:cubicBezTo>
                    <a:pt x="20" y="23"/>
                    <a:pt x="20" y="23"/>
                    <a:pt x="19" y="2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1"/>
                    <a:pt x="22" y="11"/>
                  </a:cubicBezTo>
                  <a:cubicBezTo>
                    <a:pt x="24" y="11"/>
                    <a:pt x="26" y="14"/>
                    <a:pt x="26" y="17"/>
                  </a:cubicBezTo>
                  <a:cubicBezTo>
                    <a:pt x="26" y="20"/>
                    <a:pt x="24" y="23"/>
                    <a:pt x="22" y="23"/>
                  </a:cubicBezTo>
                  <a:close/>
                  <a:moveTo>
                    <a:pt x="36" y="21"/>
                  </a:moveTo>
                  <a:cubicBezTo>
                    <a:pt x="36" y="21"/>
                    <a:pt x="35" y="21"/>
                    <a:pt x="35" y="21"/>
                  </a:cubicBezTo>
                  <a:cubicBezTo>
                    <a:pt x="34" y="23"/>
                    <a:pt x="33" y="25"/>
                    <a:pt x="32" y="27"/>
                  </a:cubicBezTo>
                  <a:cubicBezTo>
                    <a:pt x="30" y="29"/>
                    <a:pt x="27" y="30"/>
                    <a:pt x="24" y="30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6"/>
                    <a:pt x="35" y="46"/>
                    <a:pt x="36" y="46"/>
                  </a:cubicBezTo>
                  <a:cubicBezTo>
                    <a:pt x="43" y="46"/>
                    <a:pt x="48" y="40"/>
                    <a:pt x="48" y="34"/>
                  </a:cubicBezTo>
                  <a:cubicBezTo>
                    <a:pt x="48" y="27"/>
                    <a:pt x="43" y="21"/>
                    <a:pt x="36" y="21"/>
                  </a:cubicBezTo>
                  <a:close/>
                  <a:moveTo>
                    <a:pt x="35" y="39"/>
                  </a:moveTo>
                  <a:cubicBezTo>
                    <a:pt x="33" y="39"/>
                    <a:pt x="33" y="39"/>
                    <a:pt x="32" y="39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3" y="28"/>
                    <a:pt x="35" y="28"/>
                  </a:cubicBezTo>
                  <a:cubicBezTo>
                    <a:pt x="37" y="28"/>
                    <a:pt x="39" y="30"/>
                    <a:pt x="39" y="33"/>
                  </a:cubicBezTo>
                  <a:cubicBezTo>
                    <a:pt x="39" y="37"/>
                    <a:pt x="37" y="39"/>
                    <a:pt x="35" y="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3" name="Freeform 233"/>
            <p:cNvSpPr>
              <a:spLocks/>
            </p:cNvSpPr>
            <p:nvPr/>
          </p:nvSpPr>
          <p:spPr bwMode="auto">
            <a:xfrm>
              <a:off x="22195441" y="9882109"/>
              <a:ext cx="305630" cy="305632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0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2147483646 w 55"/>
                <a:gd name="T57" fmla="*/ 2147483646 h 55"/>
                <a:gd name="T58" fmla="*/ 2147483646 w 55"/>
                <a:gd name="T59" fmla="*/ 2147483646 h 55"/>
                <a:gd name="T60" fmla="*/ 2147483646 w 55"/>
                <a:gd name="T61" fmla="*/ 2147483646 h 55"/>
                <a:gd name="T62" fmla="*/ 2147483646 w 55"/>
                <a:gd name="T63" fmla="*/ 2147483646 h 55"/>
                <a:gd name="T64" fmla="*/ 2147483646 w 55"/>
                <a:gd name="T65" fmla="*/ 2147483646 h 55"/>
                <a:gd name="T66" fmla="*/ 2147483646 w 55"/>
                <a:gd name="T67" fmla="*/ 2147483646 h 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55">
                  <a:moveTo>
                    <a:pt x="49" y="15"/>
                  </a:moveTo>
                  <a:cubicBezTo>
                    <a:pt x="43" y="21"/>
                    <a:pt x="43" y="21"/>
                    <a:pt x="43" y="21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8"/>
                    <a:pt x="49" y="48"/>
                    <a:pt x="49" y="49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4" y="50"/>
                    <a:pt x="23" y="51"/>
                    <a:pt x="23" y="51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0" y="37"/>
                    <a:pt x="0" y="37"/>
                  </a:cubicBezTo>
                  <a:cubicBezTo>
                    <a:pt x="0" y="37"/>
                    <a:pt x="1" y="36"/>
                    <a:pt x="1" y="36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4" y="3"/>
                    <a:pt x="50" y="0"/>
                    <a:pt x="53" y="3"/>
                  </a:cubicBezTo>
                  <a:cubicBezTo>
                    <a:pt x="55" y="5"/>
                    <a:pt x="53" y="11"/>
                    <a:pt x="49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4" name="Freeform 234"/>
            <p:cNvSpPr>
              <a:spLocks/>
            </p:cNvSpPr>
            <p:nvPr/>
          </p:nvSpPr>
          <p:spPr bwMode="auto">
            <a:xfrm>
              <a:off x="8002858" y="10483098"/>
              <a:ext cx="377543" cy="382682"/>
            </a:xfrm>
            <a:custGeom>
              <a:avLst/>
              <a:gdLst>
                <a:gd name="T0" fmla="*/ 2147483646 w 68"/>
                <a:gd name="T1" fmla="*/ 2147483646 h 69"/>
                <a:gd name="T2" fmla="*/ 2147483646 w 68"/>
                <a:gd name="T3" fmla="*/ 2147483646 h 69"/>
                <a:gd name="T4" fmla="*/ 2147483646 w 68"/>
                <a:gd name="T5" fmla="*/ 2147483646 h 69"/>
                <a:gd name="T6" fmla="*/ 2147483646 w 68"/>
                <a:gd name="T7" fmla="*/ 2147483646 h 69"/>
                <a:gd name="T8" fmla="*/ 2147483646 w 68"/>
                <a:gd name="T9" fmla="*/ 2147483646 h 69"/>
                <a:gd name="T10" fmla="*/ 2147483646 w 68"/>
                <a:gd name="T11" fmla="*/ 2147483646 h 69"/>
                <a:gd name="T12" fmla="*/ 0 w 68"/>
                <a:gd name="T13" fmla="*/ 2147483646 h 69"/>
                <a:gd name="T14" fmla="*/ 0 w 68"/>
                <a:gd name="T15" fmla="*/ 2147483646 h 69"/>
                <a:gd name="T16" fmla="*/ 2147483646 w 68"/>
                <a:gd name="T17" fmla="*/ 2147483646 h 69"/>
                <a:gd name="T18" fmla="*/ 2147483646 w 68"/>
                <a:gd name="T19" fmla="*/ 2147483646 h 69"/>
                <a:gd name="T20" fmla="*/ 2147483646 w 68"/>
                <a:gd name="T21" fmla="*/ 2147483646 h 69"/>
                <a:gd name="T22" fmla="*/ 2147483646 w 68"/>
                <a:gd name="T23" fmla="*/ 2147483646 h 69"/>
                <a:gd name="T24" fmla="*/ 2147483646 w 68"/>
                <a:gd name="T25" fmla="*/ 2147483646 h 69"/>
                <a:gd name="T26" fmla="*/ 2147483646 w 68"/>
                <a:gd name="T27" fmla="*/ 2147483646 h 69"/>
                <a:gd name="T28" fmla="*/ 2147483646 w 68"/>
                <a:gd name="T29" fmla="*/ 2147483646 h 69"/>
                <a:gd name="T30" fmla="*/ 2147483646 w 68"/>
                <a:gd name="T31" fmla="*/ 2147483646 h 69"/>
                <a:gd name="T32" fmla="*/ 2147483646 w 68"/>
                <a:gd name="T33" fmla="*/ 2147483646 h 69"/>
                <a:gd name="T34" fmla="*/ 2147483646 w 68"/>
                <a:gd name="T35" fmla="*/ 2147483646 h 69"/>
                <a:gd name="T36" fmla="*/ 2147483646 w 68"/>
                <a:gd name="T37" fmla="*/ 2147483646 h 69"/>
                <a:gd name="T38" fmla="*/ 2147483646 w 68"/>
                <a:gd name="T39" fmla="*/ 2147483646 h 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8" h="69">
                  <a:moveTo>
                    <a:pt x="66" y="25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42" y="60"/>
                    <a:pt x="30" y="61"/>
                    <a:pt x="20" y="55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7" y="39"/>
                    <a:pt x="8" y="26"/>
                    <a:pt x="17" y="18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6" y="0"/>
                    <a:pt x="49" y="0"/>
                    <a:pt x="51" y="2"/>
                  </a:cubicBezTo>
                  <a:cubicBezTo>
                    <a:pt x="52" y="4"/>
                    <a:pt x="52" y="7"/>
                    <a:pt x="51" y="9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6"/>
                    <a:pt x="64" y="16"/>
                    <a:pt x="66" y="18"/>
                  </a:cubicBezTo>
                  <a:cubicBezTo>
                    <a:pt x="68" y="20"/>
                    <a:pt x="68" y="23"/>
                    <a:pt x="66" y="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5" name="Freeform 235"/>
            <p:cNvSpPr>
              <a:spLocks noEditPoints="1"/>
            </p:cNvSpPr>
            <p:nvPr/>
          </p:nvSpPr>
          <p:spPr bwMode="auto">
            <a:xfrm>
              <a:off x="8686033" y="10516487"/>
              <a:ext cx="295357" cy="292789"/>
            </a:xfrm>
            <a:custGeom>
              <a:avLst/>
              <a:gdLst>
                <a:gd name="T0" fmla="*/ 2147483646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0 w 53"/>
                <a:gd name="T7" fmla="*/ 2147483646 h 53"/>
                <a:gd name="T8" fmla="*/ 0 w 53"/>
                <a:gd name="T9" fmla="*/ 2147483646 h 53"/>
                <a:gd name="T10" fmla="*/ 2147483646 w 53"/>
                <a:gd name="T11" fmla="*/ 0 h 53"/>
                <a:gd name="T12" fmla="*/ 2147483646 w 53"/>
                <a:gd name="T13" fmla="*/ 0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2147483646 h 53"/>
                <a:gd name="T22" fmla="*/ 2147483646 w 53"/>
                <a:gd name="T23" fmla="*/ 2147483646 h 53"/>
                <a:gd name="T24" fmla="*/ 2147483646 w 53"/>
                <a:gd name="T25" fmla="*/ 2147483646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3" h="53">
                  <a:moveTo>
                    <a:pt x="53" y="42"/>
                  </a:moveTo>
                  <a:cubicBezTo>
                    <a:pt x="53" y="48"/>
                    <a:pt x="48" y="53"/>
                    <a:pt x="42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5" y="53"/>
                    <a:pt x="0" y="48"/>
                    <a:pt x="0" y="4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8" y="0"/>
                    <a:pt x="53" y="4"/>
                    <a:pt x="53" y="10"/>
                  </a:cubicBezTo>
                  <a:lnTo>
                    <a:pt x="53" y="42"/>
                  </a:lnTo>
                  <a:close/>
                  <a:moveTo>
                    <a:pt x="48" y="10"/>
                  </a:moveTo>
                  <a:cubicBezTo>
                    <a:pt x="48" y="7"/>
                    <a:pt x="46" y="4"/>
                    <a:pt x="4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4"/>
                    <a:pt x="5" y="7"/>
                    <a:pt x="5" y="10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5"/>
                    <a:pt x="7" y="48"/>
                    <a:pt x="11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6" y="48"/>
                    <a:pt x="48" y="45"/>
                    <a:pt x="48" y="42"/>
                  </a:cubicBezTo>
                  <a:lnTo>
                    <a:pt x="48" y="10"/>
                  </a:lnTo>
                  <a:close/>
                  <a:moveTo>
                    <a:pt x="43" y="27"/>
                  </a:moveTo>
                  <a:cubicBezTo>
                    <a:pt x="43" y="28"/>
                    <a:pt x="43" y="29"/>
                    <a:pt x="42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3"/>
                    <a:pt x="28" y="43"/>
                    <a:pt x="28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4" y="43"/>
                    <a:pt x="24" y="42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9" y="28"/>
                    <a:pt x="9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10" y="24"/>
                    <a:pt x="11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10"/>
                    <a:pt x="29" y="10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4"/>
                    <a:pt x="43" y="24"/>
                    <a:pt x="43" y="25"/>
                  </a:cubicBezTo>
                  <a:lnTo>
                    <a:pt x="43" y="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6" name="Freeform 236"/>
            <p:cNvSpPr>
              <a:spLocks/>
            </p:cNvSpPr>
            <p:nvPr/>
          </p:nvSpPr>
          <p:spPr bwMode="auto">
            <a:xfrm>
              <a:off x="9487352" y="10488235"/>
              <a:ext cx="372407" cy="377545"/>
            </a:xfrm>
            <a:custGeom>
              <a:avLst/>
              <a:gdLst>
                <a:gd name="T0" fmla="*/ 2147483646 w 67"/>
                <a:gd name="T1" fmla="*/ 2147483646 h 68"/>
                <a:gd name="T2" fmla="*/ 2147483646 w 67"/>
                <a:gd name="T3" fmla="*/ 2147483646 h 68"/>
                <a:gd name="T4" fmla="*/ 2147483646 w 67"/>
                <a:gd name="T5" fmla="*/ 2147483646 h 68"/>
                <a:gd name="T6" fmla="*/ 2147483646 w 67"/>
                <a:gd name="T7" fmla="*/ 2147483646 h 68"/>
                <a:gd name="T8" fmla="*/ 2147483646 w 67"/>
                <a:gd name="T9" fmla="*/ 0 h 68"/>
                <a:gd name="T10" fmla="*/ 2147483646 w 67"/>
                <a:gd name="T11" fmla="*/ 2147483646 h 68"/>
                <a:gd name="T12" fmla="*/ 2147483646 w 67"/>
                <a:gd name="T13" fmla="*/ 2147483646 h 68"/>
                <a:gd name="T14" fmla="*/ 2147483646 w 67"/>
                <a:gd name="T15" fmla="*/ 2147483646 h 68"/>
                <a:gd name="T16" fmla="*/ 2147483646 w 67"/>
                <a:gd name="T17" fmla="*/ 2147483646 h 68"/>
                <a:gd name="T18" fmla="*/ 2147483646 w 67"/>
                <a:gd name="T19" fmla="*/ 2147483646 h 68"/>
                <a:gd name="T20" fmla="*/ 2147483646 w 67"/>
                <a:gd name="T21" fmla="*/ 2147483646 h 68"/>
                <a:gd name="T22" fmla="*/ 2147483646 w 67"/>
                <a:gd name="T23" fmla="*/ 2147483646 h 68"/>
                <a:gd name="T24" fmla="*/ 2147483646 w 67"/>
                <a:gd name="T25" fmla="*/ 2147483646 h 68"/>
                <a:gd name="T26" fmla="*/ 2147483646 w 67"/>
                <a:gd name="T27" fmla="*/ 2147483646 h 68"/>
                <a:gd name="T28" fmla="*/ 2147483646 w 67"/>
                <a:gd name="T29" fmla="*/ 2147483646 h 68"/>
                <a:gd name="T30" fmla="*/ 2147483646 w 67"/>
                <a:gd name="T31" fmla="*/ 2147483646 h 68"/>
                <a:gd name="T32" fmla="*/ 2147483646 w 67"/>
                <a:gd name="T33" fmla="*/ 2147483646 h 68"/>
                <a:gd name="T34" fmla="*/ 2147483646 w 67"/>
                <a:gd name="T35" fmla="*/ 2147483646 h 68"/>
                <a:gd name="T36" fmla="*/ 2147483646 w 67"/>
                <a:gd name="T37" fmla="*/ 2147483646 h 68"/>
                <a:gd name="T38" fmla="*/ 2147483646 w 67"/>
                <a:gd name="T39" fmla="*/ 2147483646 h 68"/>
                <a:gd name="T40" fmla="*/ 2147483646 w 67"/>
                <a:gd name="T41" fmla="*/ 2147483646 h 68"/>
                <a:gd name="T42" fmla="*/ 2147483646 w 67"/>
                <a:gd name="T43" fmla="*/ 2147483646 h 68"/>
                <a:gd name="T44" fmla="*/ 2147483646 w 67"/>
                <a:gd name="T45" fmla="*/ 2147483646 h 68"/>
                <a:gd name="T46" fmla="*/ 2147483646 w 67"/>
                <a:gd name="T47" fmla="*/ 2147483646 h 68"/>
                <a:gd name="T48" fmla="*/ 2147483646 w 67"/>
                <a:gd name="T49" fmla="*/ 2147483646 h 68"/>
                <a:gd name="T50" fmla="*/ 2147483646 w 67"/>
                <a:gd name="T51" fmla="*/ 2147483646 h 68"/>
                <a:gd name="T52" fmla="*/ 2147483646 w 67"/>
                <a:gd name="T53" fmla="*/ 2147483646 h 68"/>
                <a:gd name="T54" fmla="*/ 2147483646 w 67"/>
                <a:gd name="T55" fmla="*/ 2147483646 h 68"/>
                <a:gd name="T56" fmla="*/ 2147483646 w 67"/>
                <a:gd name="T57" fmla="*/ 2147483646 h 68"/>
                <a:gd name="T58" fmla="*/ 2147483646 w 67"/>
                <a:gd name="T59" fmla="*/ 2147483646 h 68"/>
                <a:gd name="T60" fmla="*/ 2147483646 w 67"/>
                <a:gd name="T61" fmla="*/ 2147483646 h 68"/>
                <a:gd name="T62" fmla="*/ 2147483646 w 67"/>
                <a:gd name="T63" fmla="*/ 2147483646 h 68"/>
                <a:gd name="T64" fmla="*/ 2147483646 w 67"/>
                <a:gd name="T65" fmla="*/ 2147483646 h 68"/>
                <a:gd name="T66" fmla="*/ 2147483646 w 67"/>
                <a:gd name="T67" fmla="*/ 2147483646 h 68"/>
                <a:gd name="T68" fmla="*/ 2147483646 w 67"/>
                <a:gd name="T69" fmla="*/ 2147483646 h 68"/>
                <a:gd name="T70" fmla="*/ 0 w 67"/>
                <a:gd name="T71" fmla="*/ 2147483646 h 68"/>
                <a:gd name="T72" fmla="*/ 2147483646 w 67"/>
                <a:gd name="T73" fmla="*/ 2147483646 h 68"/>
                <a:gd name="T74" fmla="*/ 2147483646 w 67"/>
                <a:gd name="T75" fmla="*/ 2147483646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7" h="68">
                  <a:moveTo>
                    <a:pt x="10" y="28"/>
                  </a:moveTo>
                  <a:cubicBezTo>
                    <a:pt x="10" y="27"/>
                    <a:pt x="10" y="26"/>
                    <a:pt x="11" y="25"/>
                  </a:cubicBezTo>
                  <a:cubicBezTo>
                    <a:pt x="11" y="24"/>
                    <a:pt x="11" y="22"/>
                    <a:pt x="12" y="21"/>
                  </a:cubicBezTo>
                  <a:cubicBezTo>
                    <a:pt x="12" y="14"/>
                    <a:pt x="18" y="5"/>
                    <a:pt x="24" y="2"/>
                  </a:cubicBezTo>
                  <a:cubicBezTo>
                    <a:pt x="28" y="0"/>
                    <a:pt x="32" y="0"/>
                    <a:pt x="36" y="0"/>
                  </a:cubicBezTo>
                  <a:cubicBezTo>
                    <a:pt x="40" y="0"/>
                    <a:pt x="43" y="0"/>
                    <a:pt x="46" y="2"/>
                  </a:cubicBezTo>
                  <a:cubicBezTo>
                    <a:pt x="55" y="6"/>
                    <a:pt x="57" y="13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0" y="23"/>
                    <a:pt x="61" y="25"/>
                    <a:pt x="61" y="27"/>
                  </a:cubicBezTo>
                  <a:cubicBezTo>
                    <a:pt x="61" y="28"/>
                    <a:pt x="61" y="29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4" y="36"/>
                    <a:pt x="67" y="41"/>
                    <a:pt x="67" y="47"/>
                  </a:cubicBezTo>
                  <a:cubicBezTo>
                    <a:pt x="67" y="48"/>
                    <a:pt x="66" y="53"/>
                    <a:pt x="64" y="53"/>
                  </a:cubicBezTo>
                  <a:cubicBezTo>
                    <a:pt x="63" y="53"/>
                    <a:pt x="61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51"/>
                    <a:pt x="58" y="54"/>
                    <a:pt x="55" y="57"/>
                  </a:cubicBezTo>
                  <a:cubicBezTo>
                    <a:pt x="57" y="59"/>
                    <a:pt x="61" y="59"/>
                    <a:pt x="62" y="62"/>
                  </a:cubicBezTo>
                  <a:cubicBezTo>
                    <a:pt x="61" y="63"/>
                    <a:pt x="61" y="63"/>
                    <a:pt x="61" y="64"/>
                  </a:cubicBezTo>
                  <a:cubicBezTo>
                    <a:pt x="59" y="67"/>
                    <a:pt x="53" y="67"/>
                    <a:pt x="50" y="67"/>
                  </a:cubicBezTo>
                  <a:cubicBezTo>
                    <a:pt x="45" y="67"/>
                    <a:pt x="41" y="66"/>
                    <a:pt x="37" y="65"/>
                  </a:cubicBezTo>
                  <a:cubicBezTo>
                    <a:pt x="36" y="64"/>
                    <a:pt x="35" y="65"/>
                    <a:pt x="34" y="64"/>
                  </a:cubicBezTo>
                  <a:cubicBezTo>
                    <a:pt x="31" y="67"/>
                    <a:pt x="26" y="68"/>
                    <a:pt x="22" y="68"/>
                  </a:cubicBezTo>
                  <a:cubicBezTo>
                    <a:pt x="20" y="68"/>
                    <a:pt x="8" y="68"/>
                    <a:pt x="8" y="63"/>
                  </a:cubicBezTo>
                  <a:cubicBezTo>
                    <a:pt x="8" y="60"/>
                    <a:pt x="9" y="60"/>
                    <a:pt x="10" y="58"/>
                  </a:cubicBezTo>
                  <a:cubicBezTo>
                    <a:pt x="12" y="58"/>
                    <a:pt x="12" y="58"/>
                    <a:pt x="14" y="58"/>
                  </a:cubicBezTo>
                  <a:cubicBezTo>
                    <a:pt x="14" y="58"/>
                    <a:pt x="14" y="58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2" y="57"/>
                    <a:pt x="8" y="50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8"/>
                    <a:pt x="7" y="48"/>
                  </a:cubicBezTo>
                  <a:cubicBezTo>
                    <a:pt x="6" y="50"/>
                    <a:pt x="4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2" y="52"/>
                    <a:pt x="1" y="52"/>
                  </a:cubicBezTo>
                  <a:cubicBezTo>
                    <a:pt x="1" y="51"/>
                    <a:pt x="0" y="49"/>
                    <a:pt x="0" y="48"/>
                  </a:cubicBezTo>
                  <a:cubicBezTo>
                    <a:pt x="0" y="40"/>
                    <a:pt x="4" y="35"/>
                    <a:pt x="10" y="30"/>
                  </a:cubicBezTo>
                  <a:cubicBezTo>
                    <a:pt x="10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7" name="Freeform 237"/>
            <p:cNvSpPr>
              <a:spLocks noEditPoints="1"/>
            </p:cNvSpPr>
            <p:nvPr/>
          </p:nvSpPr>
          <p:spPr bwMode="auto">
            <a:xfrm>
              <a:off x="10286101" y="10516487"/>
              <a:ext cx="349293" cy="292789"/>
            </a:xfrm>
            <a:custGeom>
              <a:avLst/>
              <a:gdLst>
                <a:gd name="T0" fmla="*/ 2147483646 w 63"/>
                <a:gd name="T1" fmla="*/ 2147483646 h 53"/>
                <a:gd name="T2" fmla="*/ 2147483646 w 63"/>
                <a:gd name="T3" fmla="*/ 2147483646 h 53"/>
                <a:gd name="T4" fmla="*/ 2147483646 w 63"/>
                <a:gd name="T5" fmla="*/ 2147483646 h 53"/>
                <a:gd name="T6" fmla="*/ 0 w 63"/>
                <a:gd name="T7" fmla="*/ 2147483646 h 53"/>
                <a:gd name="T8" fmla="*/ 0 w 63"/>
                <a:gd name="T9" fmla="*/ 2147483646 h 53"/>
                <a:gd name="T10" fmla="*/ 2147483646 w 63"/>
                <a:gd name="T11" fmla="*/ 0 h 53"/>
                <a:gd name="T12" fmla="*/ 2147483646 w 63"/>
                <a:gd name="T13" fmla="*/ 0 h 53"/>
                <a:gd name="T14" fmla="*/ 2147483646 w 63"/>
                <a:gd name="T15" fmla="*/ 2147483646 h 53"/>
                <a:gd name="T16" fmla="*/ 2147483646 w 63"/>
                <a:gd name="T17" fmla="*/ 2147483646 h 53"/>
                <a:gd name="T18" fmla="*/ 2147483646 w 63"/>
                <a:gd name="T19" fmla="*/ 2147483646 h 53"/>
                <a:gd name="T20" fmla="*/ 2147483646 w 63"/>
                <a:gd name="T21" fmla="*/ 2147483646 h 53"/>
                <a:gd name="T22" fmla="*/ 2147483646 w 63"/>
                <a:gd name="T23" fmla="*/ 2147483646 h 53"/>
                <a:gd name="T24" fmla="*/ 2147483646 w 63"/>
                <a:gd name="T25" fmla="*/ 2147483646 h 53"/>
                <a:gd name="T26" fmla="*/ 2147483646 w 63"/>
                <a:gd name="T27" fmla="*/ 2147483646 h 53"/>
                <a:gd name="T28" fmla="*/ 2147483646 w 63"/>
                <a:gd name="T29" fmla="*/ 2147483646 h 53"/>
                <a:gd name="T30" fmla="*/ 2147483646 w 63"/>
                <a:gd name="T31" fmla="*/ 2147483646 h 53"/>
                <a:gd name="T32" fmla="*/ 2147483646 w 63"/>
                <a:gd name="T33" fmla="*/ 2147483646 h 53"/>
                <a:gd name="T34" fmla="*/ 2147483646 w 63"/>
                <a:gd name="T35" fmla="*/ 2147483646 h 53"/>
                <a:gd name="T36" fmla="*/ 2147483646 w 63"/>
                <a:gd name="T37" fmla="*/ 2147483646 h 53"/>
                <a:gd name="T38" fmla="*/ 2147483646 w 63"/>
                <a:gd name="T39" fmla="*/ 2147483646 h 53"/>
                <a:gd name="T40" fmla="*/ 2147483646 w 63"/>
                <a:gd name="T41" fmla="*/ 2147483646 h 53"/>
                <a:gd name="T42" fmla="*/ 2147483646 w 63"/>
                <a:gd name="T43" fmla="*/ 2147483646 h 53"/>
                <a:gd name="T44" fmla="*/ 2147483646 w 63"/>
                <a:gd name="T45" fmla="*/ 0 h 53"/>
                <a:gd name="T46" fmla="*/ 2147483646 w 63"/>
                <a:gd name="T47" fmla="*/ 0 h 53"/>
                <a:gd name="T48" fmla="*/ 2147483646 w 63"/>
                <a:gd name="T49" fmla="*/ 2147483646 h 53"/>
                <a:gd name="T50" fmla="*/ 2147483646 w 63"/>
                <a:gd name="T51" fmla="*/ 2147483646 h 53"/>
                <a:gd name="T52" fmla="*/ 2147483646 w 63"/>
                <a:gd name="T53" fmla="*/ 2147483646 h 53"/>
                <a:gd name="T54" fmla="*/ 2147483646 w 63"/>
                <a:gd name="T55" fmla="*/ 2147483646 h 53"/>
                <a:gd name="T56" fmla="*/ 2147483646 w 63"/>
                <a:gd name="T57" fmla="*/ 2147483646 h 53"/>
                <a:gd name="T58" fmla="*/ 2147483646 w 63"/>
                <a:gd name="T59" fmla="*/ 2147483646 h 53"/>
                <a:gd name="T60" fmla="*/ 2147483646 w 63"/>
                <a:gd name="T61" fmla="*/ 2147483646 h 53"/>
                <a:gd name="T62" fmla="*/ 2147483646 w 63"/>
                <a:gd name="T63" fmla="*/ 2147483646 h 53"/>
                <a:gd name="T64" fmla="*/ 2147483646 w 63"/>
                <a:gd name="T65" fmla="*/ 2147483646 h 53"/>
                <a:gd name="T66" fmla="*/ 2147483646 w 63"/>
                <a:gd name="T67" fmla="*/ 2147483646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" h="53">
                  <a:moveTo>
                    <a:pt x="29" y="46"/>
                  </a:moveTo>
                  <a:cubicBezTo>
                    <a:pt x="29" y="50"/>
                    <a:pt x="26" y="53"/>
                    <a:pt x="22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3" y="53"/>
                    <a:pt x="0" y="50"/>
                    <a:pt x="0" y="4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3" y="9"/>
                    <a:pt x="22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4" y="9"/>
                    <a:pt x="9" y="14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2"/>
                    <a:pt x="11" y="24"/>
                    <a:pt x="1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6" y="24"/>
                    <a:pt x="29" y="27"/>
                    <a:pt x="29" y="31"/>
                  </a:cubicBezTo>
                  <a:lnTo>
                    <a:pt x="29" y="46"/>
                  </a:lnTo>
                  <a:close/>
                  <a:moveTo>
                    <a:pt x="63" y="46"/>
                  </a:moveTo>
                  <a:cubicBezTo>
                    <a:pt x="63" y="50"/>
                    <a:pt x="60" y="53"/>
                    <a:pt x="56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37" y="53"/>
                    <a:pt x="34" y="50"/>
                    <a:pt x="34" y="4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8"/>
                    <a:pt x="43" y="0"/>
                    <a:pt x="5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8" y="1"/>
                    <a:pt x="58" y="2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8"/>
                    <a:pt x="57" y="9"/>
                    <a:pt x="56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48" y="9"/>
                    <a:pt x="43" y="14"/>
                    <a:pt x="43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5" y="24"/>
                    <a:pt x="47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60" y="24"/>
                    <a:pt x="63" y="27"/>
                    <a:pt x="63" y="31"/>
                  </a:cubicBezTo>
                  <a:lnTo>
                    <a:pt x="63" y="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8" name="Freeform 238"/>
            <p:cNvSpPr>
              <a:spLocks/>
            </p:cNvSpPr>
            <p:nvPr/>
          </p:nvSpPr>
          <p:spPr bwMode="auto">
            <a:xfrm>
              <a:off x="11084852" y="10488235"/>
              <a:ext cx="372407" cy="377545"/>
            </a:xfrm>
            <a:custGeom>
              <a:avLst/>
              <a:gdLst>
                <a:gd name="T0" fmla="*/ 2147483646 w 67"/>
                <a:gd name="T1" fmla="*/ 2147483646 h 68"/>
                <a:gd name="T2" fmla="*/ 2147483646 w 67"/>
                <a:gd name="T3" fmla="*/ 2147483646 h 68"/>
                <a:gd name="T4" fmla="*/ 2147483646 w 67"/>
                <a:gd name="T5" fmla="*/ 2147483646 h 68"/>
                <a:gd name="T6" fmla="*/ 2147483646 w 67"/>
                <a:gd name="T7" fmla="*/ 2147483646 h 68"/>
                <a:gd name="T8" fmla="*/ 2147483646 w 67"/>
                <a:gd name="T9" fmla="*/ 2147483646 h 68"/>
                <a:gd name="T10" fmla="*/ 2147483646 w 67"/>
                <a:gd name="T11" fmla="*/ 2147483646 h 68"/>
                <a:gd name="T12" fmla="*/ 2147483646 w 67"/>
                <a:gd name="T13" fmla="*/ 2147483646 h 68"/>
                <a:gd name="T14" fmla="*/ 2147483646 w 67"/>
                <a:gd name="T15" fmla="*/ 2147483646 h 68"/>
                <a:gd name="T16" fmla="*/ 2147483646 w 67"/>
                <a:gd name="T17" fmla="*/ 2147483646 h 68"/>
                <a:gd name="T18" fmla="*/ 2147483646 w 67"/>
                <a:gd name="T19" fmla="*/ 0 h 68"/>
                <a:gd name="T20" fmla="*/ 2147483646 w 67"/>
                <a:gd name="T21" fmla="*/ 2147483646 h 68"/>
                <a:gd name="T22" fmla="*/ 2147483646 w 67"/>
                <a:gd name="T23" fmla="*/ 2147483646 h 68"/>
                <a:gd name="T24" fmla="*/ 2147483646 w 67"/>
                <a:gd name="T25" fmla="*/ 2147483646 h 68"/>
                <a:gd name="T26" fmla="*/ 2147483646 w 67"/>
                <a:gd name="T27" fmla="*/ 2147483646 h 68"/>
                <a:gd name="T28" fmla="*/ 2147483646 w 67"/>
                <a:gd name="T29" fmla="*/ 2147483646 h 68"/>
                <a:gd name="T30" fmla="*/ 2147483646 w 67"/>
                <a:gd name="T31" fmla="*/ 2147483646 h 68"/>
                <a:gd name="T32" fmla="*/ 2147483646 w 67"/>
                <a:gd name="T33" fmla="*/ 2147483646 h 68"/>
                <a:gd name="T34" fmla="*/ 2147483646 w 67"/>
                <a:gd name="T35" fmla="*/ 2147483646 h 68"/>
                <a:gd name="T36" fmla="*/ 2147483646 w 67"/>
                <a:gd name="T37" fmla="*/ 2147483646 h 68"/>
                <a:gd name="T38" fmla="*/ 2147483646 w 67"/>
                <a:gd name="T39" fmla="*/ 2147483646 h 68"/>
                <a:gd name="T40" fmla="*/ 2147483646 w 67"/>
                <a:gd name="T41" fmla="*/ 2147483646 h 68"/>
                <a:gd name="T42" fmla="*/ 0 w 67"/>
                <a:gd name="T43" fmla="*/ 2147483646 h 68"/>
                <a:gd name="T44" fmla="*/ 2147483646 w 67"/>
                <a:gd name="T45" fmla="*/ 2147483646 h 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" h="68">
                  <a:moveTo>
                    <a:pt x="16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" y="23"/>
                    <a:pt x="15" y="37"/>
                  </a:cubicBezTo>
                  <a:cubicBezTo>
                    <a:pt x="22" y="43"/>
                    <a:pt x="27" y="37"/>
                    <a:pt x="27" y="37"/>
                  </a:cubicBezTo>
                  <a:cubicBezTo>
                    <a:pt x="32" y="30"/>
                    <a:pt x="27" y="20"/>
                    <a:pt x="27" y="20"/>
                  </a:cubicBezTo>
                  <a:cubicBezTo>
                    <a:pt x="26" y="16"/>
                    <a:pt x="21" y="14"/>
                    <a:pt x="21" y="14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1"/>
                    <a:pt x="31" y="15"/>
                    <a:pt x="31" y="15"/>
                  </a:cubicBezTo>
                  <a:cubicBezTo>
                    <a:pt x="31" y="11"/>
                    <a:pt x="28" y="7"/>
                    <a:pt x="28" y="7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7" y="11"/>
                    <a:pt x="37" y="15"/>
                    <a:pt x="37" y="15"/>
                  </a:cubicBezTo>
                  <a:cubicBezTo>
                    <a:pt x="39" y="12"/>
                    <a:pt x="43" y="10"/>
                    <a:pt x="43" y="10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3" y="15"/>
                    <a:pt x="40" y="20"/>
                    <a:pt x="40" y="20"/>
                  </a:cubicBezTo>
                  <a:cubicBezTo>
                    <a:pt x="38" y="23"/>
                    <a:pt x="37" y="32"/>
                    <a:pt x="40" y="37"/>
                  </a:cubicBezTo>
                  <a:cubicBezTo>
                    <a:pt x="45" y="43"/>
                    <a:pt x="52" y="37"/>
                    <a:pt x="52" y="37"/>
                  </a:cubicBezTo>
                  <a:cubicBezTo>
                    <a:pt x="67" y="24"/>
                    <a:pt x="51" y="6"/>
                    <a:pt x="51" y="6"/>
                  </a:cubicBezTo>
                  <a:cubicBezTo>
                    <a:pt x="50" y="5"/>
                    <a:pt x="51" y="5"/>
                    <a:pt x="51" y="5"/>
                  </a:cubicBezTo>
                  <a:cubicBezTo>
                    <a:pt x="58" y="10"/>
                    <a:pt x="67" y="17"/>
                    <a:pt x="67" y="34"/>
                  </a:cubicBezTo>
                  <a:cubicBezTo>
                    <a:pt x="67" y="53"/>
                    <a:pt x="53" y="68"/>
                    <a:pt x="34" y="68"/>
                  </a:cubicBezTo>
                  <a:cubicBezTo>
                    <a:pt x="15" y="68"/>
                    <a:pt x="0" y="52"/>
                    <a:pt x="0" y="33"/>
                  </a:cubicBezTo>
                  <a:cubicBezTo>
                    <a:pt x="1" y="22"/>
                    <a:pt x="6" y="12"/>
                    <a:pt x="16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9" name="Freeform 239"/>
            <p:cNvSpPr>
              <a:spLocks noEditPoints="1"/>
            </p:cNvSpPr>
            <p:nvPr/>
          </p:nvSpPr>
          <p:spPr bwMode="auto">
            <a:xfrm>
              <a:off x="11886170" y="10516487"/>
              <a:ext cx="326177" cy="321040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0 w 59"/>
                <a:gd name="T11" fmla="*/ 2147483646 h 58"/>
                <a:gd name="T12" fmla="*/ 0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0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9" h="58">
                  <a:moveTo>
                    <a:pt x="58" y="35"/>
                  </a:moveTo>
                  <a:cubicBezTo>
                    <a:pt x="55" y="48"/>
                    <a:pt x="43" y="58"/>
                    <a:pt x="29" y="58"/>
                  </a:cubicBezTo>
                  <a:cubicBezTo>
                    <a:pt x="22" y="58"/>
                    <a:pt x="15" y="55"/>
                    <a:pt x="9" y="50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2" y="55"/>
                    <a:pt x="0" y="54"/>
                    <a:pt x="0" y="5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2" y="34"/>
                    <a:pt x="3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2" y="35"/>
                    <a:pt x="22" y="36"/>
                  </a:cubicBezTo>
                  <a:cubicBezTo>
                    <a:pt x="22" y="37"/>
                    <a:pt x="22" y="37"/>
                    <a:pt x="22" y="38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20" y="46"/>
                    <a:pt x="25" y="48"/>
                    <a:pt x="30" y="48"/>
                  </a:cubicBezTo>
                  <a:cubicBezTo>
                    <a:pt x="36" y="48"/>
                    <a:pt x="43" y="45"/>
                    <a:pt x="46" y="39"/>
                  </a:cubicBezTo>
                  <a:cubicBezTo>
                    <a:pt x="47" y="37"/>
                    <a:pt x="48" y="36"/>
                    <a:pt x="48" y="34"/>
                  </a:cubicBezTo>
                  <a:cubicBezTo>
                    <a:pt x="48" y="34"/>
                    <a:pt x="49" y="34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lose/>
                  <a:moveTo>
                    <a:pt x="59" y="21"/>
                  </a:moveTo>
                  <a:cubicBezTo>
                    <a:pt x="59" y="23"/>
                    <a:pt x="58" y="24"/>
                    <a:pt x="56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4"/>
                    <a:pt x="37" y="23"/>
                    <a:pt x="37" y="21"/>
                  </a:cubicBezTo>
                  <a:cubicBezTo>
                    <a:pt x="37" y="21"/>
                    <a:pt x="37" y="20"/>
                    <a:pt x="38" y="2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1"/>
                    <a:pt x="34" y="9"/>
                    <a:pt x="30" y="9"/>
                  </a:cubicBezTo>
                  <a:cubicBezTo>
                    <a:pt x="23" y="9"/>
                    <a:pt x="17" y="13"/>
                    <a:pt x="13" y="19"/>
                  </a:cubicBezTo>
                  <a:cubicBezTo>
                    <a:pt x="12" y="20"/>
                    <a:pt x="12" y="21"/>
                    <a:pt x="11" y="23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4" y="9"/>
                    <a:pt x="16" y="0"/>
                    <a:pt x="30" y="0"/>
                  </a:cubicBezTo>
                  <a:cubicBezTo>
                    <a:pt x="37" y="0"/>
                    <a:pt x="44" y="3"/>
                    <a:pt x="50" y="8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8" y="2"/>
                    <a:pt x="59" y="3"/>
                    <a:pt x="59" y="4"/>
                  </a:cubicBezTo>
                  <a:lnTo>
                    <a:pt x="59" y="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0" name="Freeform 240"/>
            <p:cNvSpPr>
              <a:spLocks/>
            </p:cNvSpPr>
            <p:nvPr/>
          </p:nvSpPr>
          <p:spPr bwMode="auto">
            <a:xfrm>
              <a:off x="12684920" y="10516487"/>
              <a:ext cx="328746" cy="321040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0 w 59"/>
                <a:gd name="T31" fmla="*/ 2147483646 h 58"/>
                <a:gd name="T32" fmla="*/ 2147483646 w 59"/>
                <a:gd name="T33" fmla="*/ 0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1"/>
                  </a:moveTo>
                  <a:cubicBezTo>
                    <a:pt x="59" y="23"/>
                    <a:pt x="58" y="24"/>
                    <a:pt x="56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4"/>
                    <a:pt x="37" y="23"/>
                    <a:pt x="37" y="22"/>
                  </a:cubicBezTo>
                  <a:cubicBezTo>
                    <a:pt x="37" y="21"/>
                    <a:pt x="37" y="20"/>
                    <a:pt x="38" y="2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1"/>
                    <a:pt x="35" y="9"/>
                    <a:pt x="30" y="9"/>
                  </a:cubicBezTo>
                  <a:cubicBezTo>
                    <a:pt x="19" y="9"/>
                    <a:pt x="10" y="18"/>
                    <a:pt x="10" y="29"/>
                  </a:cubicBezTo>
                  <a:cubicBezTo>
                    <a:pt x="10" y="39"/>
                    <a:pt x="19" y="48"/>
                    <a:pt x="30" y="48"/>
                  </a:cubicBezTo>
                  <a:cubicBezTo>
                    <a:pt x="36" y="48"/>
                    <a:pt x="41" y="45"/>
                    <a:pt x="45" y="41"/>
                  </a:cubicBezTo>
                  <a:cubicBezTo>
                    <a:pt x="45" y="40"/>
                    <a:pt x="45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7"/>
                    <a:pt x="52" y="47"/>
                  </a:cubicBezTo>
                  <a:cubicBezTo>
                    <a:pt x="46" y="54"/>
                    <a:pt x="38" y="58"/>
                    <a:pt x="30" y="58"/>
                  </a:cubicBezTo>
                  <a:cubicBezTo>
                    <a:pt x="14" y="58"/>
                    <a:pt x="0" y="45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37" y="0"/>
                    <a:pt x="44" y="3"/>
                    <a:pt x="50" y="8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6" y="2"/>
                    <a:pt x="57" y="2"/>
                  </a:cubicBezTo>
                  <a:cubicBezTo>
                    <a:pt x="58" y="3"/>
                    <a:pt x="59" y="3"/>
                    <a:pt x="59" y="4"/>
                  </a:cubicBezTo>
                  <a:lnTo>
                    <a:pt x="59" y="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1" name="Freeform 241"/>
            <p:cNvSpPr>
              <a:spLocks/>
            </p:cNvSpPr>
            <p:nvPr/>
          </p:nvSpPr>
          <p:spPr bwMode="auto">
            <a:xfrm>
              <a:off x="13486238" y="10516487"/>
              <a:ext cx="215740" cy="292789"/>
            </a:xfrm>
            <a:custGeom>
              <a:avLst/>
              <a:gdLst>
                <a:gd name="T0" fmla="*/ 2147483646 w 39"/>
                <a:gd name="T1" fmla="*/ 2147483646 h 53"/>
                <a:gd name="T2" fmla="*/ 2147483646 w 39"/>
                <a:gd name="T3" fmla="*/ 2147483646 h 53"/>
                <a:gd name="T4" fmla="*/ 2147483646 w 39"/>
                <a:gd name="T5" fmla="*/ 2147483646 h 53"/>
                <a:gd name="T6" fmla="*/ 2147483646 w 39"/>
                <a:gd name="T7" fmla="*/ 2147483646 h 53"/>
                <a:gd name="T8" fmla="*/ 2147483646 w 39"/>
                <a:gd name="T9" fmla="*/ 2147483646 h 53"/>
                <a:gd name="T10" fmla="*/ 2147483646 w 39"/>
                <a:gd name="T11" fmla="*/ 2147483646 h 53"/>
                <a:gd name="T12" fmla="*/ 2147483646 w 39"/>
                <a:gd name="T13" fmla="*/ 2147483646 h 53"/>
                <a:gd name="T14" fmla="*/ 2147483646 w 39"/>
                <a:gd name="T15" fmla="*/ 2147483646 h 53"/>
                <a:gd name="T16" fmla="*/ 2147483646 w 39"/>
                <a:gd name="T17" fmla="*/ 2147483646 h 53"/>
                <a:gd name="T18" fmla="*/ 2147483646 w 39"/>
                <a:gd name="T19" fmla="*/ 2147483646 h 53"/>
                <a:gd name="T20" fmla="*/ 2147483646 w 39"/>
                <a:gd name="T21" fmla="*/ 2147483646 h 53"/>
                <a:gd name="T22" fmla="*/ 2147483646 w 39"/>
                <a:gd name="T23" fmla="*/ 2147483646 h 53"/>
                <a:gd name="T24" fmla="*/ 2147483646 w 39"/>
                <a:gd name="T25" fmla="*/ 2147483646 h 53"/>
                <a:gd name="T26" fmla="*/ 2147483646 w 39"/>
                <a:gd name="T27" fmla="*/ 2147483646 h 53"/>
                <a:gd name="T28" fmla="*/ 0 w 39"/>
                <a:gd name="T29" fmla="*/ 2147483646 h 53"/>
                <a:gd name="T30" fmla="*/ 0 w 39"/>
                <a:gd name="T31" fmla="*/ 0 h 53"/>
                <a:gd name="T32" fmla="*/ 2147483646 w 39"/>
                <a:gd name="T33" fmla="*/ 0 h 53"/>
                <a:gd name="T34" fmla="*/ 2147483646 w 39"/>
                <a:gd name="T35" fmla="*/ 0 h 53"/>
                <a:gd name="T36" fmla="*/ 2147483646 w 39"/>
                <a:gd name="T37" fmla="*/ 0 h 53"/>
                <a:gd name="T38" fmla="*/ 2147483646 w 39"/>
                <a:gd name="T39" fmla="*/ 2147483646 h 53"/>
                <a:gd name="T40" fmla="*/ 2147483646 w 39"/>
                <a:gd name="T41" fmla="*/ 2147483646 h 53"/>
                <a:gd name="T42" fmla="*/ 2147483646 w 39"/>
                <a:gd name="T43" fmla="*/ 2147483646 h 53"/>
                <a:gd name="T44" fmla="*/ 2147483646 w 39"/>
                <a:gd name="T45" fmla="*/ 0 h 53"/>
                <a:gd name="T46" fmla="*/ 2147483646 w 39"/>
                <a:gd name="T47" fmla="*/ 0 h 53"/>
                <a:gd name="T48" fmla="*/ 2147483646 w 39"/>
                <a:gd name="T49" fmla="*/ 0 h 53"/>
                <a:gd name="T50" fmla="*/ 2147483646 w 39"/>
                <a:gd name="T51" fmla="*/ 0 h 53"/>
                <a:gd name="T52" fmla="*/ 2147483646 w 39"/>
                <a:gd name="T53" fmla="*/ 2147483646 h 53"/>
                <a:gd name="T54" fmla="*/ 2147483646 w 39"/>
                <a:gd name="T55" fmla="*/ 2147483646 h 53"/>
                <a:gd name="T56" fmla="*/ 2147483646 w 39"/>
                <a:gd name="T57" fmla="*/ 2147483646 h 53"/>
                <a:gd name="T58" fmla="*/ 2147483646 w 39"/>
                <a:gd name="T59" fmla="*/ 2147483646 h 53"/>
                <a:gd name="T60" fmla="*/ 2147483646 w 39"/>
                <a:gd name="T61" fmla="*/ 2147483646 h 53"/>
                <a:gd name="T62" fmla="*/ 2147483646 w 39"/>
                <a:gd name="T63" fmla="*/ 2147483646 h 53"/>
                <a:gd name="T64" fmla="*/ 2147483646 w 39"/>
                <a:gd name="T65" fmla="*/ 2147483646 h 53"/>
                <a:gd name="T66" fmla="*/ 2147483646 w 39"/>
                <a:gd name="T67" fmla="*/ 2147483646 h 53"/>
                <a:gd name="T68" fmla="*/ 2147483646 w 39"/>
                <a:gd name="T69" fmla="*/ 2147483646 h 53"/>
                <a:gd name="T70" fmla="*/ 2147483646 w 39"/>
                <a:gd name="T71" fmla="*/ 2147483646 h 53"/>
                <a:gd name="T72" fmla="*/ 2147483646 w 39"/>
                <a:gd name="T73" fmla="*/ 2147483646 h 53"/>
                <a:gd name="T74" fmla="*/ 2147483646 w 39"/>
                <a:gd name="T75" fmla="*/ 2147483646 h 53"/>
                <a:gd name="T76" fmla="*/ 2147483646 w 39"/>
                <a:gd name="T77" fmla="*/ 2147483646 h 53"/>
                <a:gd name="T78" fmla="*/ 2147483646 w 39"/>
                <a:gd name="T79" fmla="*/ 2147483646 h 53"/>
                <a:gd name="T80" fmla="*/ 2147483646 w 39"/>
                <a:gd name="T81" fmla="*/ 2147483646 h 53"/>
                <a:gd name="T82" fmla="*/ 2147483646 w 39"/>
                <a:gd name="T83" fmla="*/ 2147483646 h 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9" h="53">
                  <a:moveTo>
                    <a:pt x="16" y="53"/>
                  </a:moveTo>
                  <a:cubicBezTo>
                    <a:pt x="15" y="53"/>
                    <a:pt x="15" y="52"/>
                    <a:pt x="15" y="52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3"/>
                    <a:pt x="3" y="33"/>
                    <a:pt x="4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8"/>
                    <a:pt x="19" y="20"/>
                    <a:pt x="20" y="21"/>
                  </a:cubicBezTo>
                  <a:cubicBezTo>
                    <a:pt x="20" y="19"/>
                    <a:pt x="21" y="18"/>
                    <a:pt x="22" y="1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9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4"/>
                    <a:pt x="36" y="25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9"/>
                    <a:pt x="36" y="30"/>
                    <a:pt x="35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6" y="33"/>
                    <a:pt x="36" y="34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6" y="39"/>
                    <a:pt x="3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3"/>
                    <a:pt x="23" y="53"/>
                  </a:cubicBezTo>
                  <a:lnTo>
                    <a:pt x="16" y="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2" name="Freeform 242"/>
            <p:cNvSpPr>
              <a:spLocks/>
            </p:cNvSpPr>
            <p:nvPr/>
          </p:nvSpPr>
          <p:spPr bwMode="auto">
            <a:xfrm>
              <a:off x="14284989" y="10516487"/>
              <a:ext cx="326177" cy="321040"/>
            </a:xfrm>
            <a:custGeom>
              <a:avLst/>
              <a:gdLst>
                <a:gd name="T0" fmla="*/ 2147483646 w 59"/>
                <a:gd name="T1" fmla="*/ 2147483646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2147483646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0 w 59"/>
                <a:gd name="T31" fmla="*/ 2147483646 h 58"/>
                <a:gd name="T32" fmla="*/ 2147483646 w 59"/>
                <a:gd name="T33" fmla="*/ 0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58">
                  <a:moveTo>
                    <a:pt x="59" y="21"/>
                  </a:moveTo>
                  <a:cubicBezTo>
                    <a:pt x="59" y="23"/>
                    <a:pt x="58" y="24"/>
                    <a:pt x="56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4"/>
                    <a:pt x="37" y="23"/>
                    <a:pt x="37" y="22"/>
                  </a:cubicBezTo>
                  <a:cubicBezTo>
                    <a:pt x="37" y="21"/>
                    <a:pt x="37" y="20"/>
                    <a:pt x="38" y="2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1"/>
                    <a:pt x="35" y="9"/>
                    <a:pt x="30" y="9"/>
                  </a:cubicBezTo>
                  <a:cubicBezTo>
                    <a:pt x="19" y="9"/>
                    <a:pt x="10" y="18"/>
                    <a:pt x="10" y="29"/>
                  </a:cubicBezTo>
                  <a:cubicBezTo>
                    <a:pt x="10" y="39"/>
                    <a:pt x="19" y="48"/>
                    <a:pt x="30" y="48"/>
                  </a:cubicBezTo>
                  <a:cubicBezTo>
                    <a:pt x="36" y="48"/>
                    <a:pt x="41" y="45"/>
                    <a:pt x="45" y="41"/>
                  </a:cubicBezTo>
                  <a:cubicBezTo>
                    <a:pt x="45" y="40"/>
                    <a:pt x="45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7"/>
                    <a:pt x="52" y="47"/>
                  </a:cubicBezTo>
                  <a:cubicBezTo>
                    <a:pt x="46" y="54"/>
                    <a:pt x="38" y="58"/>
                    <a:pt x="30" y="58"/>
                  </a:cubicBezTo>
                  <a:cubicBezTo>
                    <a:pt x="14" y="58"/>
                    <a:pt x="0" y="45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37" y="0"/>
                    <a:pt x="44" y="3"/>
                    <a:pt x="50" y="8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6" y="2"/>
                    <a:pt x="57" y="2"/>
                  </a:cubicBezTo>
                  <a:cubicBezTo>
                    <a:pt x="58" y="3"/>
                    <a:pt x="59" y="3"/>
                    <a:pt x="59" y="4"/>
                  </a:cubicBezTo>
                  <a:lnTo>
                    <a:pt x="59" y="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3" name="Freeform 243"/>
            <p:cNvSpPr>
              <a:spLocks noEditPoints="1"/>
            </p:cNvSpPr>
            <p:nvPr/>
          </p:nvSpPr>
          <p:spPr bwMode="auto">
            <a:xfrm>
              <a:off x="15083739" y="10516487"/>
              <a:ext cx="267106" cy="292789"/>
            </a:xfrm>
            <a:custGeom>
              <a:avLst/>
              <a:gdLst>
                <a:gd name="T0" fmla="*/ 2147483646 w 48"/>
                <a:gd name="T1" fmla="*/ 2147483646 h 53"/>
                <a:gd name="T2" fmla="*/ 2147483646 w 48"/>
                <a:gd name="T3" fmla="*/ 2147483646 h 53"/>
                <a:gd name="T4" fmla="*/ 2147483646 w 48"/>
                <a:gd name="T5" fmla="*/ 2147483646 h 53"/>
                <a:gd name="T6" fmla="*/ 2147483646 w 48"/>
                <a:gd name="T7" fmla="*/ 2147483646 h 53"/>
                <a:gd name="T8" fmla="*/ 2147483646 w 48"/>
                <a:gd name="T9" fmla="*/ 2147483646 h 53"/>
                <a:gd name="T10" fmla="*/ 2147483646 w 48"/>
                <a:gd name="T11" fmla="*/ 2147483646 h 53"/>
                <a:gd name="T12" fmla="*/ 2147483646 w 48"/>
                <a:gd name="T13" fmla="*/ 2147483646 h 53"/>
                <a:gd name="T14" fmla="*/ 2147483646 w 48"/>
                <a:gd name="T15" fmla="*/ 2147483646 h 53"/>
                <a:gd name="T16" fmla="*/ 2147483646 w 48"/>
                <a:gd name="T17" fmla="*/ 2147483646 h 53"/>
                <a:gd name="T18" fmla="*/ 2147483646 w 48"/>
                <a:gd name="T19" fmla="*/ 2147483646 h 53"/>
                <a:gd name="T20" fmla="*/ 2147483646 w 48"/>
                <a:gd name="T21" fmla="*/ 2147483646 h 53"/>
                <a:gd name="T22" fmla="*/ 2147483646 w 48"/>
                <a:gd name="T23" fmla="*/ 2147483646 h 53"/>
                <a:gd name="T24" fmla="*/ 2147483646 w 48"/>
                <a:gd name="T25" fmla="*/ 2147483646 h 53"/>
                <a:gd name="T26" fmla="*/ 2147483646 w 48"/>
                <a:gd name="T27" fmla="*/ 2147483646 h 53"/>
                <a:gd name="T28" fmla="*/ 0 w 48"/>
                <a:gd name="T29" fmla="*/ 2147483646 h 53"/>
                <a:gd name="T30" fmla="*/ 0 w 48"/>
                <a:gd name="T31" fmla="*/ 2147483646 h 53"/>
                <a:gd name="T32" fmla="*/ 2147483646 w 48"/>
                <a:gd name="T33" fmla="*/ 2147483646 h 53"/>
                <a:gd name="T34" fmla="*/ 2147483646 w 48"/>
                <a:gd name="T35" fmla="*/ 2147483646 h 53"/>
                <a:gd name="T36" fmla="*/ 2147483646 w 48"/>
                <a:gd name="T37" fmla="*/ 2147483646 h 53"/>
                <a:gd name="T38" fmla="*/ 2147483646 w 48"/>
                <a:gd name="T39" fmla="*/ 2147483646 h 53"/>
                <a:gd name="T40" fmla="*/ 0 w 48"/>
                <a:gd name="T41" fmla="*/ 2147483646 h 53"/>
                <a:gd name="T42" fmla="*/ 0 w 48"/>
                <a:gd name="T43" fmla="*/ 2147483646 h 53"/>
                <a:gd name="T44" fmla="*/ 2147483646 w 48"/>
                <a:gd name="T45" fmla="*/ 2147483646 h 53"/>
                <a:gd name="T46" fmla="*/ 2147483646 w 48"/>
                <a:gd name="T47" fmla="*/ 2147483646 h 53"/>
                <a:gd name="T48" fmla="*/ 2147483646 w 48"/>
                <a:gd name="T49" fmla="*/ 2147483646 h 53"/>
                <a:gd name="T50" fmla="*/ 2147483646 w 48"/>
                <a:gd name="T51" fmla="*/ 0 h 53"/>
                <a:gd name="T52" fmla="*/ 2147483646 w 48"/>
                <a:gd name="T53" fmla="*/ 0 h 53"/>
                <a:gd name="T54" fmla="*/ 2147483646 w 48"/>
                <a:gd name="T55" fmla="*/ 2147483646 h 53"/>
                <a:gd name="T56" fmla="*/ 2147483646 w 48"/>
                <a:gd name="T57" fmla="*/ 2147483646 h 53"/>
                <a:gd name="T58" fmla="*/ 2147483646 w 48"/>
                <a:gd name="T59" fmla="*/ 2147483646 h 53"/>
                <a:gd name="T60" fmla="*/ 2147483646 w 48"/>
                <a:gd name="T61" fmla="*/ 2147483646 h 53"/>
                <a:gd name="T62" fmla="*/ 2147483646 w 48"/>
                <a:gd name="T63" fmla="*/ 2147483646 h 53"/>
                <a:gd name="T64" fmla="*/ 2147483646 w 48"/>
                <a:gd name="T65" fmla="*/ 2147483646 h 53"/>
                <a:gd name="T66" fmla="*/ 2147483646 w 48"/>
                <a:gd name="T67" fmla="*/ 2147483646 h 53"/>
                <a:gd name="T68" fmla="*/ 2147483646 w 48"/>
                <a:gd name="T69" fmla="*/ 2147483646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53">
                  <a:moveTo>
                    <a:pt x="31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9" y="38"/>
                    <a:pt x="39" y="38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8" y="44"/>
                    <a:pt x="37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7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9" y="52"/>
                    <a:pt x="9" y="52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7"/>
                    <a:pt x="1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1" y="0"/>
                    <a:pt x="48" y="6"/>
                    <a:pt x="48" y="16"/>
                  </a:cubicBezTo>
                  <a:cubicBezTo>
                    <a:pt x="48" y="26"/>
                    <a:pt x="41" y="33"/>
                    <a:pt x="31" y="33"/>
                  </a:cubicBezTo>
                  <a:close/>
                  <a:moveTo>
                    <a:pt x="30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6" y="25"/>
                    <a:pt x="39" y="21"/>
                    <a:pt x="39" y="16"/>
                  </a:cubicBezTo>
                  <a:cubicBezTo>
                    <a:pt x="39" y="11"/>
                    <a:pt x="36" y="8"/>
                    <a:pt x="30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4" name="Freeform 244"/>
            <p:cNvSpPr>
              <a:spLocks noEditPoints="1"/>
            </p:cNvSpPr>
            <p:nvPr/>
          </p:nvSpPr>
          <p:spPr bwMode="auto">
            <a:xfrm>
              <a:off x="15885057" y="10537034"/>
              <a:ext cx="382682" cy="300494"/>
            </a:xfrm>
            <a:custGeom>
              <a:avLst/>
              <a:gdLst>
                <a:gd name="T0" fmla="*/ 2147483646 w 69"/>
                <a:gd name="T1" fmla="*/ 2147483646 h 54"/>
                <a:gd name="T2" fmla="*/ 2147483646 w 69"/>
                <a:gd name="T3" fmla="*/ 2147483646 h 54"/>
                <a:gd name="T4" fmla="*/ 2147483646 w 69"/>
                <a:gd name="T5" fmla="*/ 2147483646 h 54"/>
                <a:gd name="T6" fmla="*/ 2147483646 w 69"/>
                <a:gd name="T7" fmla="*/ 2147483646 h 54"/>
                <a:gd name="T8" fmla="*/ 2147483646 w 69"/>
                <a:gd name="T9" fmla="*/ 2147483646 h 54"/>
                <a:gd name="T10" fmla="*/ 2147483646 w 69"/>
                <a:gd name="T11" fmla="*/ 2147483646 h 54"/>
                <a:gd name="T12" fmla="*/ 0 w 69"/>
                <a:gd name="T13" fmla="*/ 2147483646 h 54"/>
                <a:gd name="T14" fmla="*/ 2147483646 w 69"/>
                <a:gd name="T15" fmla="*/ 2147483646 h 54"/>
                <a:gd name="T16" fmla="*/ 2147483646 w 69"/>
                <a:gd name="T17" fmla="*/ 2147483646 h 54"/>
                <a:gd name="T18" fmla="*/ 2147483646 w 69"/>
                <a:gd name="T19" fmla="*/ 2147483646 h 54"/>
                <a:gd name="T20" fmla="*/ 2147483646 w 69"/>
                <a:gd name="T21" fmla="*/ 2147483646 h 54"/>
                <a:gd name="T22" fmla="*/ 0 w 69"/>
                <a:gd name="T23" fmla="*/ 2147483646 h 54"/>
                <a:gd name="T24" fmla="*/ 2147483646 w 69"/>
                <a:gd name="T25" fmla="*/ 0 h 54"/>
                <a:gd name="T26" fmla="*/ 2147483646 w 69"/>
                <a:gd name="T27" fmla="*/ 2147483646 h 54"/>
                <a:gd name="T28" fmla="*/ 2147483646 w 69"/>
                <a:gd name="T29" fmla="*/ 2147483646 h 54"/>
                <a:gd name="T30" fmla="*/ 2147483646 w 69"/>
                <a:gd name="T31" fmla="*/ 2147483646 h 54"/>
                <a:gd name="T32" fmla="*/ 2147483646 w 69"/>
                <a:gd name="T33" fmla="*/ 2147483646 h 54"/>
                <a:gd name="T34" fmla="*/ 2147483646 w 69"/>
                <a:gd name="T35" fmla="*/ 2147483646 h 54"/>
                <a:gd name="T36" fmla="*/ 2147483646 w 69"/>
                <a:gd name="T37" fmla="*/ 2147483646 h 54"/>
                <a:gd name="T38" fmla="*/ 2147483646 w 69"/>
                <a:gd name="T39" fmla="*/ 2147483646 h 54"/>
                <a:gd name="T40" fmla="*/ 2147483646 w 69"/>
                <a:gd name="T41" fmla="*/ 2147483646 h 54"/>
                <a:gd name="T42" fmla="*/ 2147483646 w 69"/>
                <a:gd name="T43" fmla="*/ 2147483646 h 54"/>
                <a:gd name="T44" fmla="*/ 2147483646 w 69"/>
                <a:gd name="T45" fmla="*/ 2147483646 h 54"/>
                <a:gd name="T46" fmla="*/ 2147483646 w 69"/>
                <a:gd name="T47" fmla="*/ 2147483646 h 54"/>
                <a:gd name="T48" fmla="*/ 2147483646 w 69"/>
                <a:gd name="T49" fmla="*/ 2147483646 h 54"/>
                <a:gd name="T50" fmla="*/ 2147483646 w 69"/>
                <a:gd name="T51" fmla="*/ 2147483646 h 54"/>
                <a:gd name="T52" fmla="*/ 2147483646 w 69"/>
                <a:gd name="T53" fmla="*/ 2147483646 h 54"/>
                <a:gd name="T54" fmla="*/ 2147483646 w 69"/>
                <a:gd name="T55" fmla="*/ 2147483646 h 54"/>
                <a:gd name="T56" fmla="*/ 2147483646 w 69"/>
                <a:gd name="T57" fmla="*/ 2147483646 h 54"/>
                <a:gd name="T58" fmla="*/ 2147483646 w 69"/>
                <a:gd name="T59" fmla="*/ 2147483646 h 54"/>
                <a:gd name="T60" fmla="*/ 2147483646 w 69"/>
                <a:gd name="T61" fmla="*/ 2147483646 h 54"/>
                <a:gd name="T62" fmla="*/ 2147483646 w 69"/>
                <a:gd name="T63" fmla="*/ 2147483646 h 54"/>
                <a:gd name="T64" fmla="*/ 2147483646 w 69"/>
                <a:gd name="T65" fmla="*/ 2147483646 h 54"/>
                <a:gd name="T66" fmla="*/ 2147483646 w 69"/>
                <a:gd name="T67" fmla="*/ 2147483646 h 54"/>
                <a:gd name="T68" fmla="*/ 2147483646 w 69"/>
                <a:gd name="T69" fmla="*/ 2147483646 h 54"/>
                <a:gd name="T70" fmla="*/ 2147483646 w 69"/>
                <a:gd name="T71" fmla="*/ 2147483646 h 54"/>
                <a:gd name="T72" fmla="*/ 2147483646 w 69"/>
                <a:gd name="T73" fmla="*/ 2147483646 h 54"/>
                <a:gd name="T74" fmla="*/ 2147483646 w 69"/>
                <a:gd name="T75" fmla="*/ 2147483646 h 54"/>
                <a:gd name="T76" fmla="*/ 2147483646 w 69"/>
                <a:gd name="T77" fmla="*/ 2147483646 h 54"/>
                <a:gd name="T78" fmla="*/ 2147483646 w 69"/>
                <a:gd name="T79" fmla="*/ 2147483646 h 54"/>
                <a:gd name="T80" fmla="*/ 2147483646 w 69"/>
                <a:gd name="T81" fmla="*/ 2147483646 h 54"/>
                <a:gd name="T82" fmla="*/ 2147483646 w 69"/>
                <a:gd name="T83" fmla="*/ 2147483646 h 54"/>
                <a:gd name="T84" fmla="*/ 2147483646 w 69"/>
                <a:gd name="T85" fmla="*/ 2147483646 h 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9" h="54">
                  <a:moveTo>
                    <a:pt x="68" y="42"/>
                  </a:moveTo>
                  <a:cubicBezTo>
                    <a:pt x="68" y="43"/>
                    <a:pt x="69" y="44"/>
                    <a:pt x="68" y="44"/>
                  </a:cubicBezTo>
                  <a:cubicBezTo>
                    <a:pt x="68" y="45"/>
                    <a:pt x="68" y="46"/>
                    <a:pt x="67" y="46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49"/>
                    <a:pt x="62" y="49"/>
                    <a:pt x="61" y="49"/>
                  </a:cubicBezTo>
                  <a:cubicBezTo>
                    <a:pt x="61" y="49"/>
                    <a:pt x="60" y="49"/>
                    <a:pt x="60" y="49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8"/>
                    <a:pt x="30" y="39"/>
                    <a:pt x="30" y="40"/>
                  </a:cubicBezTo>
                  <a:cubicBezTo>
                    <a:pt x="29" y="44"/>
                    <a:pt x="27" y="48"/>
                    <a:pt x="22" y="51"/>
                  </a:cubicBezTo>
                  <a:cubicBezTo>
                    <a:pt x="19" y="53"/>
                    <a:pt x="15" y="54"/>
                    <a:pt x="12" y="54"/>
                  </a:cubicBezTo>
                  <a:cubicBezTo>
                    <a:pt x="8" y="54"/>
                    <a:pt x="6" y="53"/>
                    <a:pt x="3" y="51"/>
                  </a:cubicBezTo>
                  <a:cubicBezTo>
                    <a:pt x="1" y="49"/>
                    <a:pt x="0" y="46"/>
                    <a:pt x="0" y="43"/>
                  </a:cubicBezTo>
                  <a:cubicBezTo>
                    <a:pt x="1" y="39"/>
                    <a:pt x="3" y="35"/>
                    <a:pt x="8" y="33"/>
                  </a:cubicBezTo>
                  <a:cubicBezTo>
                    <a:pt x="11" y="31"/>
                    <a:pt x="15" y="30"/>
                    <a:pt x="18" y="30"/>
                  </a:cubicBezTo>
                  <a:cubicBezTo>
                    <a:pt x="20" y="30"/>
                    <a:pt x="22" y="30"/>
                    <a:pt x="24" y="31"/>
                  </a:cubicBezTo>
                  <a:cubicBezTo>
                    <a:pt x="24" y="30"/>
                    <a:pt x="24" y="30"/>
                    <a:pt x="25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4"/>
                    <a:pt x="20" y="25"/>
                    <a:pt x="18" y="25"/>
                  </a:cubicBezTo>
                  <a:cubicBezTo>
                    <a:pt x="15" y="25"/>
                    <a:pt x="11" y="24"/>
                    <a:pt x="8" y="22"/>
                  </a:cubicBezTo>
                  <a:cubicBezTo>
                    <a:pt x="3" y="19"/>
                    <a:pt x="1" y="15"/>
                    <a:pt x="0" y="11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6" y="1"/>
                    <a:pt x="8" y="0"/>
                    <a:pt x="12" y="0"/>
                  </a:cubicBezTo>
                  <a:cubicBezTo>
                    <a:pt x="15" y="0"/>
                    <a:pt x="19" y="2"/>
                    <a:pt x="22" y="4"/>
                  </a:cubicBezTo>
                  <a:cubicBezTo>
                    <a:pt x="27" y="6"/>
                    <a:pt x="29" y="10"/>
                    <a:pt x="30" y="14"/>
                  </a:cubicBezTo>
                  <a:cubicBezTo>
                    <a:pt x="30" y="15"/>
                    <a:pt x="30" y="16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1" y="5"/>
                    <a:pt x="61" y="5"/>
                  </a:cubicBezTo>
                  <a:cubicBezTo>
                    <a:pt x="62" y="5"/>
                    <a:pt x="62" y="5"/>
                    <a:pt x="62" y="6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8" y="8"/>
                    <a:pt x="68" y="9"/>
                    <a:pt x="68" y="10"/>
                  </a:cubicBezTo>
                  <a:cubicBezTo>
                    <a:pt x="69" y="11"/>
                    <a:pt x="68" y="12"/>
                    <a:pt x="68" y="12"/>
                  </a:cubicBezTo>
                  <a:cubicBezTo>
                    <a:pt x="48" y="27"/>
                    <a:pt x="48" y="27"/>
                    <a:pt x="48" y="27"/>
                  </a:cubicBezTo>
                  <a:lnTo>
                    <a:pt x="68" y="42"/>
                  </a:lnTo>
                  <a:close/>
                  <a:moveTo>
                    <a:pt x="19" y="9"/>
                  </a:moveTo>
                  <a:cubicBezTo>
                    <a:pt x="17" y="7"/>
                    <a:pt x="14" y="6"/>
                    <a:pt x="12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5" y="10"/>
                    <a:pt x="7" y="14"/>
                    <a:pt x="11" y="16"/>
                  </a:cubicBezTo>
                  <a:cubicBezTo>
                    <a:pt x="13" y="18"/>
                    <a:pt x="16" y="19"/>
                    <a:pt x="18" y="19"/>
                  </a:cubicBezTo>
                  <a:cubicBezTo>
                    <a:pt x="20" y="19"/>
                    <a:pt x="21" y="18"/>
                    <a:pt x="22" y="17"/>
                  </a:cubicBezTo>
                  <a:cubicBezTo>
                    <a:pt x="25" y="15"/>
                    <a:pt x="23" y="11"/>
                    <a:pt x="19" y="9"/>
                  </a:cubicBezTo>
                  <a:close/>
                  <a:moveTo>
                    <a:pt x="22" y="37"/>
                  </a:moveTo>
                  <a:cubicBezTo>
                    <a:pt x="21" y="36"/>
                    <a:pt x="20" y="36"/>
                    <a:pt x="18" y="36"/>
                  </a:cubicBezTo>
                  <a:cubicBezTo>
                    <a:pt x="16" y="36"/>
                    <a:pt x="13" y="36"/>
                    <a:pt x="11" y="38"/>
                  </a:cubicBezTo>
                  <a:cubicBezTo>
                    <a:pt x="7" y="40"/>
                    <a:pt x="5" y="44"/>
                    <a:pt x="8" y="46"/>
                  </a:cubicBezTo>
                  <a:cubicBezTo>
                    <a:pt x="9" y="47"/>
                    <a:pt x="10" y="48"/>
                    <a:pt x="12" y="48"/>
                  </a:cubicBezTo>
                  <a:cubicBezTo>
                    <a:pt x="14" y="48"/>
                    <a:pt x="17" y="47"/>
                    <a:pt x="19" y="46"/>
                  </a:cubicBezTo>
                  <a:cubicBezTo>
                    <a:pt x="23" y="43"/>
                    <a:pt x="25" y="39"/>
                    <a:pt x="22" y="37"/>
                  </a:cubicBezTo>
                  <a:close/>
                  <a:moveTo>
                    <a:pt x="38" y="32"/>
                  </a:moveTo>
                  <a:cubicBezTo>
                    <a:pt x="66" y="10"/>
                    <a:pt x="66" y="10"/>
                    <a:pt x="66" y="10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6" y="32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31"/>
                    <a:pt x="34" y="31"/>
                    <a:pt x="34" y="31"/>
                  </a:cubicBezTo>
                  <a:lnTo>
                    <a:pt x="38" y="32"/>
                  </a:lnTo>
                  <a:close/>
                  <a:moveTo>
                    <a:pt x="30" y="24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24"/>
                  </a:lnTo>
                  <a:close/>
                  <a:moveTo>
                    <a:pt x="39" y="27"/>
                  </a:moveTo>
                  <a:cubicBezTo>
                    <a:pt x="39" y="28"/>
                    <a:pt x="38" y="30"/>
                    <a:pt x="37" y="30"/>
                  </a:cubicBezTo>
                  <a:cubicBezTo>
                    <a:pt x="36" y="30"/>
                    <a:pt x="34" y="28"/>
                    <a:pt x="34" y="27"/>
                  </a:cubicBezTo>
                  <a:cubicBezTo>
                    <a:pt x="34" y="26"/>
                    <a:pt x="36" y="25"/>
                    <a:pt x="37" y="25"/>
                  </a:cubicBezTo>
                  <a:cubicBezTo>
                    <a:pt x="38" y="25"/>
                    <a:pt x="39" y="26"/>
                    <a:pt x="39" y="27"/>
                  </a:cubicBezTo>
                  <a:close/>
                  <a:moveTo>
                    <a:pt x="66" y="44"/>
                  </a:moveTo>
                  <a:cubicBezTo>
                    <a:pt x="46" y="29"/>
                    <a:pt x="46" y="29"/>
                    <a:pt x="46" y="29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61" y="47"/>
                    <a:pt x="61" y="47"/>
                    <a:pt x="61" y="47"/>
                  </a:cubicBezTo>
                  <a:lnTo>
                    <a:pt x="66" y="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5" name="Freeform 245"/>
            <p:cNvSpPr>
              <a:spLocks/>
            </p:cNvSpPr>
            <p:nvPr/>
          </p:nvSpPr>
          <p:spPr bwMode="auto">
            <a:xfrm>
              <a:off x="16763425" y="10519055"/>
              <a:ext cx="377545" cy="377545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2147483646 w 68"/>
                <a:gd name="T5" fmla="*/ 2147483646 h 68"/>
                <a:gd name="T6" fmla="*/ 2147483646 w 68"/>
                <a:gd name="T7" fmla="*/ 2147483646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0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0 h 68"/>
                <a:gd name="T34" fmla="*/ 2147483646 w 68"/>
                <a:gd name="T35" fmla="*/ 0 h 68"/>
                <a:gd name="T36" fmla="*/ 2147483646 w 68"/>
                <a:gd name="T37" fmla="*/ 0 h 68"/>
                <a:gd name="T38" fmla="*/ 2147483646 w 68"/>
                <a:gd name="T39" fmla="*/ 2147483646 h 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7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7"/>
                    <a:pt x="24" y="66"/>
                    <a:pt x="24" y="6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6" name="Freeform 246"/>
            <p:cNvSpPr>
              <a:spLocks noEditPoints="1"/>
            </p:cNvSpPr>
            <p:nvPr/>
          </p:nvSpPr>
          <p:spPr bwMode="auto">
            <a:xfrm>
              <a:off x="17482557" y="10516487"/>
              <a:ext cx="323609" cy="321040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0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0 h 58"/>
                <a:gd name="T12" fmla="*/ 2147483646 w 58"/>
                <a:gd name="T13" fmla="*/ 0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2147483646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2147483646 w 58"/>
                <a:gd name="T55" fmla="*/ 2147483646 h 58"/>
                <a:gd name="T56" fmla="*/ 2147483646 w 58"/>
                <a:gd name="T57" fmla="*/ 2147483646 h 58"/>
                <a:gd name="T58" fmla="*/ 2147483646 w 58"/>
                <a:gd name="T59" fmla="*/ 2147483646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8" h="58">
                  <a:moveTo>
                    <a:pt x="58" y="47"/>
                  </a:moveTo>
                  <a:cubicBezTo>
                    <a:pt x="58" y="53"/>
                    <a:pt x="53" y="58"/>
                    <a:pt x="47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3" y="0"/>
                    <a:pt x="58" y="4"/>
                    <a:pt x="58" y="10"/>
                  </a:cubicBezTo>
                  <a:lnTo>
                    <a:pt x="58" y="47"/>
                  </a:lnTo>
                  <a:close/>
                  <a:moveTo>
                    <a:pt x="40" y="32"/>
                  </a:moveTo>
                  <a:cubicBezTo>
                    <a:pt x="38" y="32"/>
                    <a:pt x="36" y="33"/>
                    <a:pt x="35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5"/>
                    <a:pt x="38" y="25"/>
                    <a:pt x="40" y="25"/>
                  </a:cubicBezTo>
                  <a:cubicBezTo>
                    <a:pt x="45" y="25"/>
                    <a:pt x="48" y="22"/>
                    <a:pt x="48" y="17"/>
                  </a:cubicBezTo>
                  <a:cubicBezTo>
                    <a:pt x="48" y="13"/>
                    <a:pt x="45" y="9"/>
                    <a:pt x="40" y="9"/>
                  </a:cubicBezTo>
                  <a:cubicBezTo>
                    <a:pt x="36" y="9"/>
                    <a:pt x="32" y="13"/>
                    <a:pt x="32" y="17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1"/>
                    <a:pt x="20" y="21"/>
                    <a:pt x="18" y="21"/>
                  </a:cubicBezTo>
                  <a:cubicBezTo>
                    <a:pt x="13" y="21"/>
                    <a:pt x="9" y="24"/>
                    <a:pt x="9" y="29"/>
                  </a:cubicBezTo>
                  <a:cubicBezTo>
                    <a:pt x="9" y="33"/>
                    <a:pt x="13" y="37"/>
                    <a:pt x="18" y="37"/>
                  </a:cubicBezTo>
                  <a:cubicBezTo>
                    <a:pt x="20" y="37"/>
                    <a:pt x="22" y="36"/>
                    <a:pt x="23" y="35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40"/>
                    <a:pt x="32" y="40"/>
                  </a:cubicBezTo>
                  <a:cubicBezTo>
                    <a:pt x="32" y="44"/>
                    <a:pt x="36" y="48"/>
                    <a:pt x="40" y="48"/>
                  </a:cubicBezTo>
                  <a:cubicBezTo>
                    <a:pt x="45" y="48"/>
                    <a:pt x="48" y="44"/>
                    <a:pt x="48" y="40"/>
                  </a:cubicBezTo>
                  <a:cubicBezTo>
                    <a:pt x="48" y="36"/>
                    <a:pt x="45" y="32"/>
                    <a:pt x="40" y="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7" name="Freeform 247"/>
            <p:cNvSpPr>
              <a:spLocks noEditPoints="1"/>
            </p:cNvSpPr>
            <p:nvPr/>
          </p:nvSpPr>
          <p:spPr bwMode="auto">
            <a:xfrm>
              <a:off x="18283876" y="10516487"/>
              <a:ext cx="287653" cy="292789"/>
            </a:xfrm>
            <a:custGeom>
              <a:avLst/>
              <a:gdLst>
                <a:gd name="T0" fmla="*/ 2147483646 w 52"/>
                <a:gd name="T1" fmla="*/ 2147483646 h 53"/>
                <a:gd name="T2" fmla="*/ 2147483646 w 52"/>
                <a:gd name="T3" fmla="*/ 2147483646 h 53"/>
                <a:gd name="T4" fmla="*/ 2147483646 w 52"/>
                <a:gd name="T5" fmla="*/ 2147483646 h 53"/>
                <a:gd name="T6" fmla="*/ 2147483646 w 52"/>
                <a:gd name="T7" fmla="*/ 2147483646 h 53"/>
                <a:gd name="T8" fmla="*/ 2147483646 w 52"/>
                <a:gd name="T9" fmla="*/ 2147483646 h 53"/>
                <a:gd name="T10" fmla="*/ 2147483646 w 52"/>
                <a:gd name="T11" fmla="*/ 2147483646 h 53"/>
                <a:gd name="T12" fmla="*/ 2147483646 w 52"/>
                <a:gd name="T13" fmla="*/ 2147483646 h 53"/>
                <a:gd name="T14" fmla="*/ 2147483646 w 52"/>
                <a:gd name="T15" fmla="*/ 2147483646 h 53"/>
                <a:gd name="T16" fmla="*/ 2147483646 w 52"/>
                <a:gd name="T17" fmla="*/ 2147483646 h 53"/>
                <a:gd name="T18" fmla="*/ 2147483646 w 52"/>
                <a:gd name="T19" fmla="*/ 2147483646 h 53"/>
                <a:gd name="T20" fmla="*/ 0 w 52"/>
                <a:gd name="T21" fmla="*/ 2147483646 h 53"/>
                <a:gd name="T22" fmla="*/ 0 w 52"/>
                <a:gd name="T23" fmla="*/ 2147483646 h 53"/>
                <a:gd name="T24" fmla="*/ 2147483646 w 52"/>
                <a:gd name="T25" fmla="*/ 0 h 53"/>
                <a:gd name="T26" fmla="*/ 2147483646 w 52"/>
                <a:gd name="T27" fmla="*/ 0 h 53"/>
                <a:gd name="T28" fmla="*/ 2147483646 w 52"/>
                <a:gd name="T29" fmla="*/ 2147483646 h 53"/>
                <a:gd name="T30" fmla="*/ 2147483646 w 52"/>
                <a:gd name="T31" fmla="*/ 2147483646 h 53"/>
                <a:gd name="T32" fmla="*/ 2147483646 w 52"/>
                <a:gd name="T33" fmla="*/ 2147483646 h 53"/>
                <a:gd name="T34" fmla="*/ 2147483646 w 52"/>
                <a:gd name="T35" fmla="*/ 2147483646 h 53"/>
                <a:gd name="T36" fmla="*/ 2147483646 w 52"/>
                <a:gd name="T37" fmla="*/ 2147483646 h 53"/>
                <a:gd name="T38" fmla="*/ 2147483646 w 52"/>
                <a:gd name="T39" fmla="*/ 2147483646 h 53"/>
                <a:gd name="T40" fmla="*/ 2147483646 w 52"/>
                <a:gd name="T41" fmla="*/ 2147483646 h 53"/>
                <a:gd name="T42" fmla="*/ 2147483646 w 52"/>
                <a:gd name="T43" fmla="*/ 2147483646 h 53"/>
                <a:gd name="T44" fmla="*/ 2147483646 w 52"/>
                <a:gd name="T45" fmla="*/ 2147483646 h 53"/>
                <a:gd name="T46" fmla="*/ 2147483646 w 52"/>
                <a:gd name="T47" fmla="*/ 2147483646 h 53"/>
                <a:gd name="T48" fmla="*/ 2147483646 w 52"/>
                <a:gd name="T49" fmla="*/ 2147483646 h 53"/>
                <a:gd name="T50" fmla="*/ 2147483646 w 52"/>
                <a:gd name="T51" fmla="*/ 2147483646 h 53"/>
                <a:gd name="T52" fmla="*/ 2147483646 w 52"/>
                <a:gd name="T53" fmla="*/ 2147483646 h 53"/>
                <a:gd name="T54" fmla="*/ 2147483646 w 52"/>
                <a:gd name="T55" fmla="*/ 2147483646 h 53"/>
                <a:gd name="T56" fmla="*/ 2147483646 w 52"/>
                <a:gd name="T57" fmla="*/ 0 h 53"/>
                <a:gd name="T58" fmla="*/ 2147483646 w 52"/>
                <a:gd name="T59" fmla="*/ 0 h 53"/>
                <a:gd name="T60" fmla="*/ 2147483646 w 52"/>
                <a:gd name="T61" fmla="*/ 2147483646 h 53"/>
                <a:gd name="T62" fmla="*/ 2147483646 w 52"/>
                <a:gd name="T63" fmla="*/ 2147483646 h 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" h="53">
                  <a:moveTo>
                    <a:pt x="37" y="37"/>
                  </a:moveTo>
                  <a:cubicBezTo>
                    <a:pt x="37" y="38"/>
                    <a:pt x="37" y="38"/>
                    <a:pt x="36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8"/>
                    <a:pt x="29" y="38"/>
                    <a:pt x="29" y="3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3"/>
                    <a:pt x="24" y="8"/>
                    <a:pt x="1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3"/>
                    <a:pt x="7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37"/>
                  </a:lnTo>
                  <a:close/>
                  <a:moveTo>
                    <a:pt x="52" y="34"/>
                  </a:moveTo>
                  <a:cubicBezTo>
                    <a:pt x="52" y="45"/>
                    <a:pt x="44" y="53"/>
                    <a:pt x="33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5" y="53"/>
                    <a:pt x="14" y="52"/>
                    <a:pt x="14" y="52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4"/>
                    <a:pt x="16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5"/>
                    <a:pt x="23" y="1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9" y="44"/>
                    <a:pt x="43" y="40"/>
                    <a:pt x="43" y="34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1"/>
                  </a:cubicBezTo>
                  <a:lnTo>
                    <a:pt x="52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8" name="Freeform 248"/>
            <p:cNvSpPr>
              <a:spLocks noEditPoints="1"/>
            </p:cNvSpPr>
            <p:nvPr/>
          </p:nvSpPr>
          <p:spPr bwMode="auto">
            <a:xfrm>
              <a:off x="19082627" y="10537034"/>
              <a:ext cx="333883" cy="272243"/>
            </a:xfrm>
            <a:custGeom>
              <a:avLst/>
              <a:gdLst>
                <a:gd name="T0" fmla="*/ 2147483646 w 60"/>
                <a:gd name="T1" fmla="*/ 2147483646 h 49"/>
                <a:gd name="T2" fmla="*/ 2147483646 w 60"/>
                <a:gd name="T3" fmla="*/ 2147483646 h 49"/>
                <a:gd name="T4" fmla="*/ 0 w 60"/>
                <a:gd name="T5" fmla="*/ 2147483646 h 49"/>
                <a:gd name="T6" fmla="*/ 0 w 60"/>
                <a:gd name="T7" fmla="*/ 2147483646 h 49"/>
                <a:gd name="T8" fmla="*/ 2147483646 w 60"/>
                <a:gd name="T9" fmla="*/ 0 h 49"/>
                <a:gd name="T10" fmla="*/ 2147483646 w 60"/>
                <a:gd name="T11" fmla="*/ 0 h 49"/>
                <a:gd name="T12" fmla="*/ 2147483646 w 60"/>
                <a:gd name="T13" fmla="*/ 2147483646 h 49"/>
                <a:gd name="T14" fmla="*/ 2147483646 w 60"/>
                <a:gd name="T15" fmla="*/ 2147483646 h 49"/>
                <a:gd name="T16" fmla="*/ 2147483646 w 60"/>
                <a:gd name="T17" fmla="*/ 2147483646 h 49"/>
                <a:gd name="T18" fmla="*/ 2147483646 w 60"/>
                <a:gd name="T19" fmla="*/ 2147483646 h 49"/>
                <a:gd name="T20" fmla="*/ 2147483646 w 60"/>
                <a:gd name="T21" fmla="*/ 2147483646 h 49"/>
                <a:gd name="T22" fmla="*/ 2147483646 w 60"/>
                <a:gd name="T23" fmla="*/ 2147483646 h 49"/>
                <a:gd name="T24" fmla="*/ 2147483646 w 60"/>
                <a:gd name="T25" fmla="*/ 2147483646 h 49"/>
                <a:gd name="T26" fmla="*/ 2147483646 w 60"/>
                <a:gd name="T27" fmla="*/ 2147483646 h 49"/>
                <a:gd name="T28" fmla="*/ 2147483646 w 60"/>
                <a:gd name="T29" fmla="*/ 2147483646 h 49"/>
                <a:gd name="T30" fmla="*/ 2147483646 w 60"/>
                <a:gd name="T31" fmla="*/ 2147483646 h 49"/>
                <a:gd name="T32" fmla="*/ 2147483646 w 60"/>
                <a:gd name="T33" fmla="*/ 2147483646 h 49"/>
                <a:gd name="T34" fmla="*/ 2147483646 w 60"/>
                <a:gd name="T35" fmla="*/ 2147483646 h 49"/>
                <a:gd name="T36" fmla="*/ 2147483646 w 60"/>
                <a:gd name="T37" fmla="*/ 2147483646 h 49"/>
                <a:gd name="T38" fmla="*/ 2147483646 w 60"/>
                <a:gd name="T39" fmla="*/ 2147483646 h 49"/>
                <a:gd name="T40" fmla="*/ 2147483646 w 60"/>
                <a:gd name="T41" fmla="*/ 2147483646 h 49"/>
                <a:gd name="T42" fmla="*/ 2147483646 w 60"/>
                <a:gd name="T43" fmla="*/ 2147483646 h 49"/>
                <a:gd name="T44" fmla="*/ 2147483646 w 60"/>
                <a:gd name="T45" fmla="*/ 2147483646 h 49"/>
                <a:gd name="T46" fmla="*/ 2147483646 w 60"/>
                <a:gd name="T47" fmla="*/ 2147483646 h 49"/>
                <a:gd name="T48" fmla="*/ 2147483646 w 60"/>
                <a:gd name="T49" fmla="*/ 2147483646 h 49"/>
                <a:gd name="T50" fmla="*/ 2147483646 w 60"/>
                <a:gd name="T51" fmla="*/ 2147483646 h 49"/>
                <a:gd name="T52" fmla="*/ 2147483646 w 60"/>
                <a:gd name="T53" fmla="*/ 2147483646 h 49"/>
                <a:gd name="T54" fmla="*/ 2147483646 w 60"/>
                <a:gd name="T55" fmla="*/ 2147483646 h 49"/>
                <a:gd name="T56" fmla="*/ 2147483646 w 60"/>
                <a:gd name="T57" fmla="*/ 2147483646 h 49"/>
                <a:gd name="T58" fmla="*/ 2147483646 w 60"/>
                <a:gd name="T59" fmla="*/ 2147483646 h 49"/>
                <a:gd name="T60" fmla="*/ 2147483646 w 60"/>
                <a:gd name="T61" fmla="*/ 2147483646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" h="49">
                  <a:moveTo>
                    <a:pt x="24" y="49"/>
                  </a:moveTo>
                  <a:cubicBezTo>
                    <a:pt x="11" y="49"/>
                    <a:pt x="11" y="49"/>
                    <a:pt x="11" y="49"/>
                  </a:cubicBezTo>
                  <a:cubicBezTo>
                    <a:pt x="5" y="49"/>
                    <a:pt x="0" y="44"/>
                    <a:pt x="0" y="3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5" y="3"/>
                    <a:pt x="25" y="5"/>
                    <a:pt x="24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8" y="5"/>
                    <a:pt x="5" y="8"/>
                    <a:pt x="5" y="11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41"/>
                    <a:pt x="8" y="44"/>
                    <a:pt x="11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4"/>
                    <a:pt x="25" y="44"/>
                    <a:pt x="25" y="45"/>
                  </a:cubicBezTo>
                  <a:cubicBezTo>
                    <a:pt x="25" y="46"/>
                    <a:pt x="25" y="49"/>
                    <a:pt x="24" y="49"/>
                  </a:cubicBezTo>
                  <a:close/>
                  <a:moveTo>
                    <a:pt x="59" y="26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38" y="48"/>
                    <a:pt x="38" y="48"/>
                    <a:pt x="37" y="48"/>
                  </a:cubicBezTo>
                  <a:cubicBezTo>
                    <a:pt x="36" y="48"/>
                    <a:pt x="34" y="47"/>
                    <a:pt x="34" y="4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4"/>
                    <a:pt x="15" y="33"/>
                    <a:pt x="15" y="32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5"/>
                    <a:pt x="17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6" y="2"/>
                    <a:pt x="37" y="2"/>
                  </a:cubicBezTo>
                  <a:cubicBezTo>
                    <a:pt x="38" y="2"/>
                    <a:pt x="38" y="2"/>
                    <a:pt x="39" y="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3"/>
                    <a:pt x="60" y="24"/>
                    <a:pt x="60" y="25"/>
                  </a:cubicBezTo>
                  <a:cubicBezTo>
                    <a:pt x="60" y="25"/>
                    <a:pt x="60" y="26"/>
                    <a:pt x="59" y="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9" name="Freeform 249"/>
            <p:cNvSpPr>
              <a:spLocks noEditPoints="1"/>
            </p:cNvSpPr>
            <p:nvPr/>
          </p:nvSpPr>
          <p:spPr bwMode="auto">
            <a:xfrm>
              <a:off x="10265554" y="9869269"/>
              <a:ext cx="351862" cy="349293"/>
            </a:xfrm>
            <a:custGeom>
              <a:avLst/>
              <a:gdLst>
                <a:gd name="T0" fmla="*/ 2147483646 w 63"/>
                <a:gd name="T1" fmla="*/ 2147483646 h 63"/>
                <a:gd name="T2" fmla="*/ 2147483646 w 63"/>
                <a:gd name="T3" fmla="*/ 2147483646 h 63"/>
                <a:gd name="T4" fmla="*/ 2147483646 w 63"/>
                <a:gd name="T5" fmla="*/ 2147483646 h 63"/>
                <a:gd name="T6" fmla="*/ 2147483646 w 63"/>
                <a:gd name="T7" fmla="*/ 2147483646 h 63"/>
                <a:gd name="T8" fmla="*/ 2147483646 w 63"/>
                <a:gd name="T9" fmla="*/ 2147483646 h 63"/>
                <a:gd name="T10" fmla="*/ 2147483646 w 63"/>
                <a:gd name="T11" fmla="*/ 2147483646 h 63"/>
                <a:gd name="T12" fmla="*/ 2147483646 w 63"/>
                <a:gd name="T13" fmla="*/ 2147483646 h 63"/>
                <a:gd name="T14" fmla="*/ 2147483646 w 63"/>
                <a:gd name="T15" fmla="*/ 2147483646 h 63"/>
                <a:gd name="T16" fmla="*/ 2147483646 w 63"/>
                <a:gd name="T17" fmla="*/ 2147483646 h 63"/>
                <a:gd name="T18" fmla="*/ 2147483646 w 63"/>
                <a:gd name="T19" fmla="*/ 2147483646 h 63"/>
                <a:gd name="T20" fmla="*/ 2147483646 w 63"/>
                <a:gd name="T21" fmla="*/ 2147483646 h 63"/>
                <a:gd name="T22" fmla="*/ 2147483646 w 63"/>
                <a:gd name="T23" fmla="*/ 2147483646 h 63"/>
                <a:gd name="T24" fmla="*/ 2147483646 w 63"/>
                <a:gd name="T25" fmla="*/ 2147483646 h 63"/>
                <a:gd name="T26" fmla="*/ 2147483646 w 63"/>
                <a:gd name="T27" fmla="*/ 2147483646 h 63"/>
                <a:gd name="T28" fmla="*/ 2147483646 w 63"/>
                <a:gd name="T29" fmla="*/ 2147483646 h 63"/>
                <a:gd name="T30" fmla="*/ 2147483646 w 63"/>
                <a:gd name="T31" fmla="*/ 2147483646 h 63"/>
                <a:gd name="T32" fmla="*/ 2147483646 w 63"/>
                <a:gd name="T33" fmla="*/ 2147483646 h 63"/>
                <a:gd name="T34" fmla="*/ 2147483646 w 63"/>
                <a:gd name="T35" fmla="*/ 2147483646 h 63"/>
                <a:gd name="T36" fmla="*/ 2147483646 w 63"/>
                <a:gd name="T37" fmla="*/ 2147483646 h 63"/>
                <a:gd name="T38" fmla="*/ 2147483646 w 63"/>
                <a:gd name="T39" fmla="*/ 2147483646 h 63"/>
                <a:gd name="T40" fmla="*/ 2147483646 w 63"/>
                <a:gd name="T41" fmla="*/ 2147483646 h 63"/>
                <a:gd name="T42" fmla="*/ 2147483646 w 63"/>
                <a:gd name="T43" fmla="*/ 2147483646 h 63"/>
                <a:gd name="T44" fmla="*/ 0 w 63"/>
                <a:gd name="T45" fmla="*/ 2147483646 h 63"/>
                <a:gd name="T46" fmla="*/ 2147483646 w 63"/>
                <a:gd name="T47" fmla="*/ 2147483646 h 63"/>
                <a:gd name="T48" fmla="*/ 2147483646 w 63"/>
                <a:gd name="T49" fmla="*/ 2147483646 h 63"/>
                <a:gd name="T50" fmla="*/ 2147483646 w 63"/>
                <a:gd name="T51" fmla="*/ 2147483646 h 63"/>
                <a:gd name="T52" fmla="*/ 2147483646 w 63"/>
                <a:gd name="T53" fmla="*/ 2147483646 h 63"/>
                <a:gd name="T54" fmla="*/ 2147483646 w 63"/>
                <a:gd name="T55" fmla="*/ 2147483646 h 63"/>
                <a:gd name="T56" fmla="*/ 2147483646 w 63"/>
                <a:gd name="T57" fmla="*/ 2147483646 h 63"/>
                <a:gd name="T58" fmla="*/ 2147483646 w 63"/>
                <a:gd name="T59" fmla="*/ 2147483646 h 63"/>
                <a:gd name="T60" fmla="*/ 2147483646 w 63"/>
                <a:gd name="T61" fmla="*/ 2147483646 h 63"/>
                <a:gd name="T62" fmla="*/ 2147483646 w 63"/>
                <a:gd name="T63" fmla="*/ 2147483646 h 63"/>
                <a:gd name="T64" fmla="*/ 2147483646 w 63"/>
                <a:gd name="T65" fmla="*/ 2147483646 h 63"/>
                <a:gd name="T66" fmla="*/ 2147483646 w 63"/>
                <a:gd name="T67" fmla="*/ 0 h 63"/>
                <a:gd name="T68" fmla="*/ 2147483646 w 63"/>
                <a:gd name="T69" fmla="*/ 2147483646 h 63"/>
                <a:gd name="T70" fmla="*/ 2147483646 w 63"/>
                <a:gd name="T71" fmla="*/ 2147483646 h 63"/>
                <a:gd name="T72" fmla="*/ 2147483646 w 63"/>
                <a:gd name="T73" fmla="*/ 2147483646 h 63"/>
                <a:gd name="T74" fmla="*/ 2147483646 w 63"/>
                <a:gd name="T75" fmla="*/ 2147483646 h 63"/>
                <a:gd name="T76" fmla="*/ 2147483646 w 63"/>
                <a:gd name="T77" fmla="*/ 2147483646 h 63"/>
                <a:gd name="T78" fmla="*/ 2147483646 w 63"/>
                <a:gd name="T79" fmla="*/ 2147483646 h 63"/>
                <a:gd name="T80" fmla="*/ 2147483646 w 63"/>
                <a:gd name="T81" fmla="*/ 2147483646 h 63"/>
                <a:gd name="T82" fmla="*/ 2147483646 w 63"/>
                <a:gd name="T83" fmla="*/ 2147483646 h 63"/>
                <a:gd name="T84" fmla="*/ 2147483646 w 63"/>
                <a:gd name="T85" fmla="*/ 2147483646 h 63"/>
                <a:gd name="T86" fmla="*/ 2147483646 w 63"/>
                <a:gd name="T87" fmla="*/ 2147483646 h 63"/>
                <a:gd name="T88" fmla="*/ 2147483646 w 63"/>
                <a:gd name="T89" fmla="*/ 2147483646 h 63"/>
                <a:gd name="T90" fmla="*/ 2147483646 w 63"/>
                <a:gd name="T91" fmla="*/ 2147483646 h 63"/>
                <a:gd name="T92" fmla="*/ 2147483646 w 63"/>
                <a:gd name="T93" fmla="*/ 2147483646 h 63"/>
                <a:gd name="T94" fmla="*/ 2147483646 w 63"/>
                <a:gd name="T95" fmla="*/ 2147483646 h 63"/>
                <a:gd name="T96" fmla="*/ 2147483646 w 63"/>
                <a:gd name="T97" fmla="*/ 2147483646 h 63"/>
                <a:gd name="T98" fmla="*/ 2147483646 w 63"/>
                <a:gd name="T99" fmla="*/ 2147483646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3" h="63">
                  <a:moveTo>
                    <a:pt x="63" y="35"/>
                  </a:moveTo>
                  <a:cubicBezTo>
                    <a:pt x="63" y="37"/>
                    <a:pt x="62" y="39"/>
                    <a:pt x="59" y="39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9"/>
                    <a:pt x="55" y="49"/>
                    <a:pt x="55" y="50"/>
                  </a:cubicBezTo>
                  <a:cubicBezTo>
                    <a:pt x="55" y="53"/>
                    <a:pt x="53" y="55"/>
                    <a:pt x="50" y="55"/>
                  </a:cubicBezTo>
                  <a:cubicBezTo>
                    <a:pt x="47" y="55"/>
                    <a:pt x="45" y="54"/>
                    <a:pt x="45" y="52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3" y="57"/>
                    <a:pt x="33" y="57"/>
                  </a:cubicBezTo>
                  <a:cubicBezTo>
                    <a:pt x="33" y="60"/>
                    <a:pt x="31" y="63"/>
                    <a:pt x="28" y="63"/>
                  </a:cubicBezTo>
                  <a:cubicBezTo>
                    <a:pt x="25" y="63"/>
                    <a:pt x="23" y="61"/>
                    <a:pt x="22" y="59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3" y="55"/>
                    <a:pt x="13" y="55"/>
                  </a:cubicBezTo>
                  <a:cubicBezTo>
                    <a:pt x="10" y="55"/>
                    <a:pt x="7" y="53"/>
                    <a:pt x="7" y="50"/>
                  </a:cubicBezTo>
                  <a:cubicBezTo>
                    <a:pt x="7" y="48"/>
                    <a:pt x="9" y="45"/>
                    <a:pt x="11" y="45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3"/>
                    <a:pt x="6" y="33"/>
                    <a:pt x="5" y="33"/>
                  </a:cubicBezTo>
                  <a:cubicBezTo>
                    <a:pt x="2" y="33"/>
                    <a:pt x="0" y="31"/>
                    <a:pt x="0" y="28"/>
                  </a:cubicBezTo>
                  <a:cubicBezTo>
                    <a:pt x="0" y="25"/>
                    <a:pt x="1" y="23"/>
                    <a:pt x="4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0"/>
                    <a:pt x="10" y="7"/>
                    <a:pt x="13" y="7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29" y="2"/>
                    <a:pt x="32" y="0"/>
                    <a:pt x="35" y="0"/>
                  </a:cubicBezTo>
                  <a:cubicBezTo>
                    <a:pt x="37" y="0"/>
                    <a:pt x="39" y="1"/>
                    <a:pt x="40" y="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9" y="7"/>
                    <a:pt x="50" y="7"/>
                  </a:cubicBezTo>
                  <a:cubicBezTo>
                    <a:pt x="53" y="7"/>
                    <a:pt x="55" y="9"/>
                    <a:pt x="55" y="12"/>
                  </a:cubicBezTo>
                  <a:cubicBezTo>
                    <a:pt x="55" y="15"/>
                    <a:pt x="54" y="17"/>
                    <a:pt x="51" y="18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7" y="29"/>
                    <a:pt x="57" y="29"/>
                  </a:cubicBezTo>
                  <a:cubicBezTo>
                    <a:pt x="61" y="29"/>
                    <a:pt x="63" y="31"/>
                    <a:pt x="63" y="35"/>
                  </a:cubicBezTo>
                  <a:close/>
                  <a:moveTo>
                    <a:pt x="39" y="35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7" y="39"/>
                    <a:pt x="27" y="39"/>
                    <a:pt x="27" y="39"/>
                  </a:cubicBezTo>
                  <a:lnTo>
                    <a:pt x="39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0" name="Freeform 250"/>
            <p:cNvSpPr>
              <a:spLocks noEditPoints="1"/>
            </p:cNvSpPr>
            <p:nvPr/>
          </p:nvSpPr>
          <p:spPr bwMode="auto">
            <a:xfrm>
              <a:off x="14290126" y="7437061"/>
              <a:ext cx="377543" cy="377545"/>
            </a:xfrm>
            <a:custGeom>
              <a:avLst/>
              <a:gdLst>
                <a:gd name="T0" fmla="*/ 2147483646 w 68"/>
                <a:gd name="T1" fmla="*/ 2147483646 h 68"/>
                <a:gd name="T2" fmla="*/ 2147483646 w 68"/>
                <a:gd name="T3" fmla="*/ 2147483646 h 68"/>
                <a:gd name="T4" fmla="*/ 0 w 68"/>
                <a:gd name="T5" fmla="*/ 2147483646 h 68"/>
                <a:gd name="T6" fmla="*/ 2147483646 w 68"/>
                <a:gd name="T7" fmla="*/ 0 h 68"/>
                <a:gd name="T8" fmla="*/ 2147483646 w 68"/>
                <a:gd name="T9" fmla="*/ 2147483646 h 68"/>
                <a:gd name="T10" fmla="*/ 2147483646 w 68"/>
                <a:gd name="T11" fmla="*/ 2147483646 h 68"/>
                <a:gd name="T12" fmla="*/ 2147483646 w 68"/>
                <a:gd name="T13" fmla="*/ 2147483646 h 68"/>
                <a:gd name="T14" fmla="*/ 2147483646 w 68"/>
                <a:gd name="T15" fmla="*/ 2147483646 h 68"/>
                <a:gd name="T16" fmla="*/ 2147483646 w 68"/>
                <a:gd name="T17" fmla="*/ 2147483646 h 68"/>
                <a:gd name="T18" fmla="*/ 2147483646 w 68"/>
                <a:gd name="T19" fmla="*/ 2147483646 h 68"/>
                <a:gd name="T20" fmla="*/ 2147483646 w 68"/>
                <a:gd name="T21" fmla="*/ 2147483646 h 68"/>
                <a:gd name="T22" fmla="*/ 2147483646 w 68"/>
                <a:gd name="T23" fmla="*/ 2147483646 h 68"/>
                <a:gd name="T24" fmla="*/ 2147483646 w 68"/>
                <a:gd name="T25" fmla="*/ 2147483646 h 68"/>
                <a:gd name="T26" fmla="*/ 2147483646 w 68"/>
                <a:gd name="T27" fmla="*/ 2147483646 h 68"/>
                <a:gd name="T28" fmla="*/ 2147483646 w 68"/>
                <a:gd name="T29" fmla="*/ 2147483646 h 68"/>
                <a:gd name="T30" fmla="*/ 2147483646 w 68"/>
                <a:gd name="T31" fmla="*/ 2147483646 h 68"/>
                <a:gd name="T32" fmla="*/ 2147483646 w 68"/>
                <a:gd name="T33" fmla="*/ 2147483646 h 68"/>
                <a:gd name="T34" fmla="*/ 2147483646 w 68"/>
                <a:gd name="T35" fmla="*/ 2147483646 h 68"/>
                <a:gd name="T36" fmla="*/ 2147483646 w 68"/>
                <a:gd name="T37" fmla="*/ 2147483646 h 68"/>
                <a:gd name="T38" fmla="*/ 2147483646 w 68"/>
                <a:gd name="T39" fmla="*/ 2147483646 h 68"/>
                <a:gd name="T40" fmla="*/ 2147483646 w 68"/>
                <a:gd name="T41" fmla="*/ 2147483646 h 68"/>
                <a:gd name="T42" fmla="*/ 2147483646 w 68"/>
                <a:gd name="T43" fmla="*/ 2147483646 h 68"/>
                <a:gd name="T44" fmla="*/ 2147483646 w 68"/>
                <a:gd name="T45" fmla="*/ 2147483646 h 68"/>
                <a:gd name="T46" fmla="*/ 2147483646 w 68"/>
                <a:gd name="T47" fmla="*/ 2147483646 h 68"/>
                <a:gd name="T48" fmla="*/ 2147483646 w 68"/>
                <a:gd name="T49" fmla="*/ 2147483646 h 68"/>
                <a:gd name="T50" fmla="*/ 2147483646 w 68"/>
                <a:gd name="T51" fmla="*/ 2147483646 h 68"/>
                <a:gd name="T52" fmla="*/ 2147483646 w 68"/>
                <a:gd name="T53" fmla="*/ 2147483646 h 68"/>
                <a:gd name="T54" fmla="*/ 2147483646 w 68"/>
                <a:gd name="T55" fmla="*/ 2147483646 h 68"/>
                <a:gd name="T56" fmla="*/ 2147483646 w 68"/>
                <a:gd name="T57" fmla="*/ 2147483646 h 68"/>
                <a:gd name="T58" fmla="*/ 2147483646 w 68"/>
                <a:gd name="T59" fmla="*/ 2147483646 h 68"/>
                <a:gd name="T60" fmla="*/ 2147483646 w 68"/>
                <a:gd name="T61" fmla="*/ 2147483646 h 68"/>
                <a:gd name="T62" fmla="*/ 2147483646 w 68"/>
                <a:gd name="T63" fmla="*/ 2147483646 h 68"/>
                <a:gd name="T64" fmla="*/ 2147483646 w 68"/>
                <a:gd name="T65" fmla="*/ 2147483646 h 68"/>
                <a:gd name="T66" fmla="*/ 2147483646 w 68"/>
                <a:gd name="T67" fmla="*/ 2147483646 h 68"/>
                <a:gd name="T68" fmla="*/ 2147483646 w 68"/>
                <a:gd name="T69" fmla="*/ 2147483646 h 68"/>
                <a:gd name="T70" fmla="*/ 2147483646 w 68"/>
                <a:gd name="T71" fmla="*/ 2147483646 h 68"/>
                <a:gd name="T72" fmla="*/ 2147483646 w 68"/>
                <a:gd name="T73" fmla="*/ 2147483646 h 68"/>
                <a:gd name="T74" fmla="*/ 2147483646 w 68"/>
                <a:gd name="T75" fmla="*/ 2147483646 h 68"/>
                <a:gd name="T76" fmla="*/ 2147483646 w 68"/>
                <a:gd name="T77" fmla="*/ 2147483646 h 68"/>
                <a:gd name="T78" fmla="*/ 2147483646 w 68"/>
                <a:gd name="T79" fmla="*/ 2147483646 h 6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52"/>
                    <a:pt x="53" y="68"/>
                    <a:pt x="34" y="68"/>
                  </a:cubicBezTo>
                  <a:cubicBezTo>
                    <a:pt x="15" y="68"/>
                    <a:pt x="0" y="52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lose/>
                  <a:moveTo>
                    <a:pt x="63" y="34"/>
                  </a:moveTo>
                  <a:cubicBezTo>
                    <a:pt x="63" y="34"/>
                    <a:pt x="63" y="34"/>
                    <a:pt x="63" y="34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4" y="12"/>
                    <a:pt x="49" y="8"/>
                    <a:pt x="43" y="6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9" y="8"/>
                    <a:pt x="14" y="12"/>
                    <a:pt x="10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0"/>
                    <a:pt x="7" y="46"/>
                    <a:pt x="10" y="51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8" y="62"/>
                    <a:pt x="31" y="63"/>
                    <a:pt x="34" y="63"/>
                  </a:cubicBezTo>
                  <a:cubicBezTo>
                    <a:pt x="37" y="63"/>
                    <a:pt x="40" y="62"/>
                    <a:pt x="43" y="61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61" y="46"/>
                    <a:pt x="63" y="40"/>
                    <a:pt x="63" y="34"/>
                  </a:cubicBezTo>
                  <a:close/>
                  <a:moveTo>
                    <a:pt x="34" y="23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34" y="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1" name="Freeform 251"/>
            <p:cNvSpPr>
              <a:spLocks noEditPoints="1"/>
            </p:cNvSpPr>
            <p:nvPr/>
          </p:nvSpPr>
          <p:spPr bwMode="auto">
            <a:xfrm>
              <a:off x="13434872" y="8053459"/>
              <a:ext cx="372408" cy="377545"/>
            </a:xfrm>
            <a:custGeom>
              <a:avLst/>
              <a:gdLst>
                <a:gd name="T0" fmla="*/ 2147483646 w 67"/>
                <a:gd name="T1" fmla="*/ 2147483646 h 68"/>
                <a:gd name="T2" fmla="*/ 2147483646 w 67"/>
                <a:gd name="T3" fmla="*/ 2147483646 h 68"/>
                <a:gd name="T4" fmla="*/ 2147483646 w 67"/>
                <a:gd name="T5" fmla="*/ 2147483646 h 68"/>
                <a:gd name="T6" fmla="*/ 2147483646 w 67"/>
                <a:gd name="T7" fmla="*/ 2147483646 h 68"/>
                <a:gd name="T8" fmla="*/ 0 w 67"/>
                <a:gd name="T9" fmla="*/ 2147483646 h 68"/>
                <a:gd name="T10" fmla="*/ 0 w 67"/>
                <a:gd name="T11" fmla="*/ 2147483646 h 68"/>
                <a:gd name="T12" fmla="*/ 2147483646 w 67"/>
                <a:gd name="T13" fmla="*/ 2147483646 h 68"/>
                <a:gd name="T14" fmla="*/ 2147483646 w 67"/>
                <a:gd name="T15" fmla="*/ 2147483646 h 68"/>
                <a:gd name="T16" fmla="*/ 2147483646 w 67"/>
                <a:gd name="T17" fmla="*/ 2147483646 h 68"/>
                <a:gd name="T18" fmla="*/ 2147483646 w 67"/>
                <a:gd name="T19" fmla="*/ 0 h 68"/>
                <a:gd name="T20" fmla="*/ 2147483646 w 67"/>
                <a:gd name="T21" fmla="*/ 0 h 68"/>
                <a:gd name="T22" fmla="*/ 2147483646 w 67"/>
                <a:gd name="T23" fmla="*/ 2147483646 h 68"/>
                <a:gd name="T24" fmla="*/ 2147483646 w 67"/>
                <a:gd name="T25" fmla="*/ 2147483646 h 68"/>
                <a:gd name="T26" fmla="*/ 2147483646 w 67"/>
                <a:gd name="T27" fmla="*/ 2147483646 h 68"/>
                <a:gd name="T28" fmla="*/ 2147483646 w 67"/>
                <a:gd name="T29" fmla="*/ 2147483646 h 68"/>
                <a:gd name="T30" fmla="*/ 2147483646 w 67"/>
                <a:gd name="T31" fmla="*/ 2147483646 h 68"/>
                <a:gd name="T32" fmla="*/ 2147483646 w 67"/>
                <a:gd name="T33" fmla="*/ 2147483646 h 68"/>
                <a:gd name="T34" fmla="*/ 2147483646 w 67"/>
                <a:gd name="T35" fmla="*/ 2147483646 h 68"/>
                <a:gd name="T36" fmla="*/ 2147483646 w 67"/>
                <a:gd name="T37" fmla="*/ 2147483646 h 68"/>
                <a:gd name="T38" fmla="*/ 2147483646 w 67"/>
                <a:gd name="T39" fmla="*/ 2147483646 h 68"/>
                <a:gd name="T40" fmla="*/ 2147483646 w 67"/>
                <a:gd name="T41" fmla="*/ 2147483646 h 68"/>
                <a:gd name="T42" fmla="*/ 2147483646 w 67"/>
                <a:gd name="T43" fmla="*/ 0 h 68"/>
                <a:gd name="T44" fmla="*/ 2147483646 w 67"/>
                <a:gd name="T45" fmla="*/ 0 h 68"/>
                <a:gd name="T46" fmla="*/ 2147483646 w 67"/>
                <a:gd name="T47" fmla="*/ 2147483646 h 68"/>
                <a:gd name="T48" fmla="*/ 2147483646 w 67"/>
                <a:gd name="T49" fmla="*/ 2147483646 h 68"/>
                <a:gd name="T50" fmla="*/ 2147483646 w 67"/>
                <a:gd name="T51" fmla="*/ 2147483646 h 68"/>
                <a:gd name="T52" fmla="*/ 2147483646 w 67"/>
                <a:gd name="T53" fmla="*/ 2147483646 h 68"/>
                <a:gd name="T54" fmla="*/ 2147483646 w 67"/>
                <a:gd name="T55" fmla="*/ 2147483646 h 68"/>
                <a:gd name="T56" fmla="*/ 2147483646 w 67"/>
                <a:gd name="T57" fmla="*/ 2147483646 h 68"/>
                <a:gd name="T58" fmla="*/ 2147483646 w 67"/>
                <a:gd name="T59" fmla="*/ 2147483646 h 68"/>
                <a:gd name="T60" fmla="*/ 2147483646 w 67"/>
                <a:gd name="T61" fmla="*/ 2147483646 h 68"/>
                <a:gd name="T62" fmla="*/ 2147483646 w 67"/>
                <a:gd name="T63" fmla="*/ 2147483646 h 68"/>
                <a:gd name="T64" fmla="*/ 2147483646 w 67"/>
                <a:gd name="T65" fmla="*/ 2147483646 h 68"/>
                <a:gd name="T66" fmla="*/ 2147483646 w 67"/>
                <a:gd name="T67" fmla="*/ 2147483646 h 68"/>
                <a:gd name="T68" fmla="*/ 2147483646 w 67"/>
                <a:gd name="T69" fmla="*/ 2147483646 h 68"/>
                <a:gd name="T70" fmla="*/ 2147483646 w 67"/>
                <a:gd name="T71" fmla="*/ 2147483646 h 68"/>
                <a:gd name="T72" fmla="*/ 2147483646 w 67"/>
                <a:gd name="T73" fmla="*/ 2147483646 h 68"/>
                <a:gd name="T74" fmla="*/ 2147483646 w 67"/>
                <a:gd name="T75" fmla="*/ 2147483646 h 68"/>
                <a:gd name="T76" fmla="*/ 2147483646 w 67"/>
                <a:gd name="T77" fmla="*/ 2147483646 h 68"/>
                <a:gd name="T78" fmla="*/ 2147483646 w 67"/>
                <a:gd name="T79" fmla="*/ 2147483646 h 68"/>
                <a:gd name="T80" fmla="*/ 2147483646 w 67"/>
                <a:gd name="T81" fmla="*/ 2147483646 h 68"/>
                <a:gd name="T82" fmla="*/ 2147483646 w 67"/>
                <a:gd name="T83" fmla="*/ 2147483646 h 68"/>
                <a:gd name="T84" fmla="*/ 2147483646 w 67"/>
                <a:gd name="T85" fmla="*/ 2147483646 h 68"/>
                <a:gd name="T86" fmla="*/ 2147483646 w 67"/>
                <a:gd name="T87" fmla="*/ 2147483646 h 68"/>
                <a:gd name="T88" fmla="*/ 2147483646 w 67"/>
                <a:gd name="T89" fmla="*/ 2147483646 h 68"/>
                <a:gd name="T90" fmla="*/ 2147483646 w 67"/>
                <a:gd name="T91" fmla="*/ 2147483646 h 68"/>
                <a:gd name="T92" fmla="*/ 2147483646 w 67"/>
                <a:gd name="T93" fmla="*/ 2147483646 h 68"/>
                <a:gd name="T94" fmla="*/ 2147483646 w 67"/>
                <a:gd name="T95" fmla="*/ 2147483646 h 68"/>
                <a:gd name="T96" fmla="*/ 2147483646 w 67"/>
                <a:gd name="T97" fmla="*/ 2147483646 h 68"/>
                <a:gd name="T98" fmla="*/ 2147483646 w 67"/>
                <a:gd name="T99" fmla="*/ 2147483646 h 68"/>
                <a:gd name="T100" fmla="*/ 2147483646 w 67"/>
                <a:gd name="T101" fmla="*/ 2147483646 h 68"/>
                <a:gd name="T102" fmla="*/ 2147483646 w 67"/>
                <a:gd name="T103" fmla="*/ 2147483646 h 6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7" h="68">
                  <a:moveTo>
                    <a:pt x="26" y="55"/>
                  </a:moveTo>
                  <a:cubicBezTo>
                    <a:pt x="14" y="67"/>
                    <a:pt x="14" y="67"/>
                    <a:pt x="14" y="67"/>
                  </a:cubicBezTo>
                  <a:cubicBezTo>
                    <a:pt x="14" y="68"/>
                    <a:pt x="14" y="68"/>
                    <a:pt x="13" y="68"/>
                  </a:cubicBezTo>
                  <a:cubicBezTo>
                    <a:pt x="13" y="68"/>
                    <a:pt x="13" y="68"/>
                    <a:pt x="12" y="6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0" y="53"/>
                    <a:pt x="1" y="53"/>
                    <a:pt x="1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7" y="54"/>
                    <a:pt x="27" y="54"/>
                  </a:cubicBezTo>
                  <a:cubicBezTo>
                    <a:pt x="27" y="55"/>
                    <a:pt x="27" y="55"/>
                    <a:pt x="26" y="55"/>
                  </a:cubicBezTo>
                  <a:close/>
                  <a:moveTo>
                    <a:pt x="45" y="8"/>
                  </a:moveTo>
                  <a:cubicBezTo>
                    <a:pt x="45" y="9"/>
                    <a:pt x="44" y="9"/>
                    <a:pt x="4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8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5" y="0"/>
                    <a:pt x="45" y="1"/>
                  </a:cubicBezTo>
                  <a:lnTo>
                    <a:pt x="45" y="8"/>
                  </a:lnTo>
                  <a:close/>
                  <a:moveTo>
                    <a:pt x="52" y="28"/>
                  </a:moveTo>
                  <a:cubicBezTo>
                    <a:pt x="52" y="28"/>
                    <a:pt x="52" y="29"/>
                    <a:pt x="51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20"/>
                    <a:pt x="52" y="20"/>
                  </a:cubicBezTo>
                  <a:lnTo>
                    <a:pt x="52" y="28"/>
                  </a:lnTo>
                  <a:close/>
                  <a:moveTo>
                    <a:pt x="60" y="47"/>
                  </a:moveTo>
                  <a:cubicBezTo>
                    <a:pt x="60" y="48"/>
                    <a:pt x="59" y="48"/>
                    <a:pt x="58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9" y="39"/>
                    <a:pt x="60" y="39"/>
                    <a:pt x="60" y="40"/>
                  </a:cubicBezTo>
                  <a:lnTo>
                    <a:pt x="60" y="47"/>
                  </a:lnTo>
                  <a:close/>
                  <a:moveTo>
                    <a:pt x="67" y="67"/>
                  </a:moveTo>
                  <a:cubicBezTo>
                    <a:pt x="67" y="67"/>
                    <a:pt x="66" y="68"/>
                    <a:pt x="66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3" y="68"/>
                    <a:pt x="33" y="67"/>
                    <a:pt x="33" y="6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8"/>
                    <a:pt x="34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9"/>
                    <a:pt x="67" y="59"/>
                  </a:cubicBezTo>
                  <a:lnTo>
                    <a:pt x="67" y="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2" name="Freeform 252"/>
            <p:cNvSpPr>
              <a:spLocks/>
            </p:cNvSpPr>
            <p:nvPr/>
          </p:nvSpPr>
          <p:spPr bwMode="auto">
            <a:xfrm>
              <a:off x="14297830" y="8176739"/>
              <a:ext cx="218309" cy="118143"/>
            </a:xfrm>
            <a:custGeom>
              <a:avLst/>
              <a:gdLst>
                <a:gd name="T0" fmla="*/ 2147483646 w 39"/>
                <a:gd name="T1" fmla="*/ 2147483646 h 21"/>
                <a:gd name="T2" fmla="*/ 2147483646 w 39"/>
                <a:gd name="T3" fmla="*/ 2147483646 h 21"/>
                <a:gd name="T4" fmla="*/ 2147483646 w 39"/>
                <a:gd name="T5" fmla="*/ 2147483646 h 21"/>
                <a:gd name="T6" fmla="*/ 2147483646 w 39"/>
                <a:gd name="T7" fmla="*/ 2147483646 h 21"/>
                <a:gd name="T8" fmla="*/ 2147483646 w 39"/>
                <a:gd name="T9" fmla="*/ 2147483646 h 21"/>
                <a:gd name="T10" fmla="*/ 0 w 39"/>
                <a:gd name="T11" fmla="*/ 2147483646 h 21"/>
                <a:gd name="T12" fmla="*/ 2147483646 w 39"/>
                <a:gd name="T13" fmla="*/ 0 h 21"/>
                <a:gd name="T14" fmla="*/ 2147483646 w 39"/>
                <a:gd name="T15" fmla="*/ 0 h 21"/>
                <a:gd name="T16" fmla="*/ 2147483646 w 39"/>
                <a:gd name="T17" fmla="*/ 2147483646 h 21"/>
                <a:gd name="T18" fmla="*/ 2147483646 w 39"/>
                <a:gd name="T19" fmla="*/ 2147483646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21">
                  <a:moveTo>
                    <a:pt x="39" y="4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1"/>
                    <a:pt x="39" y="2"/>
                  </a:cubicBezTo>
                  <a:cubicBezTo>
                    <a:pt x="39" y="3"/>
                    <a:pt x="39" y="3"/>
                    <a:pt x="39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3" name="Freeform 162"/>
            <p:cNvSpPr>
              <a:spLocks noEditPoints="1"/>
            </p:cNvSpPr>
            <p:nvPr/>
          </p:nvSpPr>
          <p:spPr bwMode="auto">
            <a:xfrm>
              <a:off x="10293807" y="3741237"/>
              <a:ext cx="310767" cy="367270"/>
            </a:xfrm>
            <a:custGeom>
              <a:avLst/>
              <a:gdLst>
                <a:gd name="T0" fmla="*/ 2147483646 w 56"/>
                <a:gd name="T1" fmla="*/ 2147483646 h 66"/>
                <a:gd name="T2" fmla="*/ 2147483646 w 56"/>
                <a:gd name="T3" fmla="*/ 2147483646 h 66"/>
                <a:gd name="T4" fmla="*/ 2147483646 w 56"/>
                <a:gd name="T5" fmla="*/ 2147483646 h 66"/>
                <a:gd name="T6" fmla="*/ 0 w 56"/>
                <a:gd name="T7" fmla="*/ 2147483646 h 66"/>
                <a:gd name="T8" fmla="*/ 0 w 56"/>
                <a:gd name="T9" fmla="*/ 2147483646 h 66"/>
                <a:gd name="T10" fmla="*/ 2147483646 w 56"/>
                <a:gd name="T11" fmla="*/ 2147483646 h 66"/>
                <a:gd name="T12" fmla="*/ 2147483646 w 56"/>
                <a:gd name="T13" fmla="*/ 2147483646 h 66"/>
                <a:gd name="T14" fmla="*/ 2147483646 w 56"/>
                <a:gd name="T15" fmla="*/ 2147483646 h 66"/>
                <a:gd name="T16" fmla="*/ 2147483646 w 56"/>
                <a:gd name="T17" fmla="*/ 2147483646 h 66"/>
                <a:gd name="T18" fmla="*/ 2147483646 w 56"/>
                <a:gd name="T19" fmla="*/ 2147483646 h 66"/>
                <a:gd name="T20" fmla="*/ 2147483646 w 56"/>
                <a:gd name="T21" fmla="*/ 2147483646 h 66"/>
                <a:gd name="T22" fmla="*/ 2147483646 w 56"/>
                <a:gd name="T23" fmla="*/ 2147483646 h 66"/>
                <a:gd name="T24" fmla="*/ 2147483646 w 56"/>
                <a:gd name="T25" fmla="*/ 2147483646 h 66"/>
                <a:gd name="T26" fmla="*/ 2147483646 w 56"/>
                <a:gd name="T27" fmla="*/ 2147483646 h 66"/>
                <a:gd name="T28" fmla="*/ 2147483646 w 56"/>
                <a:gd name="T29" fmla="*/ 2147483646 h 66"/>
                <a:gd name="T30" fmla="*/ 2147483646 w 56"/>
                <a:gd name="T31" fmla="*/ 2147483646 h 66"/>
                <a:gd name="T32" fmla="*/ 2147483646 w 56"/>
                <a:gd name="T33" fmla="*/ 2147483646 h 66"/>
                <a:gd name="T34" fmla="*/ 2147483646 w 56"/>
                <a:gd name="T35" fmla="*/ 2147483646 h 66"/>
                <a:gd name="T36" fmla="*/ 2147483646 w 56"/>
                <a:gd name="T37" fmla="*/ 2147483646 h 66"/>
                <a:gd name="T38" fmla="*/ 2147483646 w 56"/>
                <a:gd name="T39" fmla="*/ 2147483646 h 66"/>
                <a:gd name="T40" fmla="*/ 2147483646 w 56"/>
                <a:gd name="T41" fmla="*/ 2147483646 h 66"/>
                <a:gd name="T42" fmla="*/ 2147483646 w 56"/>
                <a:gd name="T43" fmla="*/ 2147483646 h 66"/>
                <a:gd name="T44" fmla="*/ 2147483646 w 56"/>
                <a:gd name="T45" fmla="*/ 2147483646 h 66"/>
                <a:gd name="T46" fmla="*/ 2147483646 w 56"/>
                <a:gd name="T47" fmla="*/ 2147483646 h 66"/>
                <a:gd name="T48" fmla="*/ 2147483646 w 56"/>
                <a:gd name="T49" fmla="*/ 0 h 66"/>
                <a:gd name="T50" fmla="*/ 2147483646 w 56"/>
                <a:gd name="T51" fmla="*/ 0 h 66"/>
                <a:gd name="T52" fmla="*/ 2147483646 w 56"/>
                <a:gd name="T53" fmla="*/ 0 h 66"/>
                <a:gd name="T54" fmla="*/ 2147483646 w 56"/>
                <a:gd name="T55" fmla="*/ 2147483646 h 6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6" h="66">
                  <a:moveTo>
                    <a:pt x="13" y="44"/>
                  </a:moveTo>
                  <a:cubicBezTo>
                    <a:pt x="13" y="45"/>
                    <a:pt x="12" y="46"/>
                    <a:pt x="1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5"/>
                    <a:pt x="0" y="45"/>
                    <a:pt x="0" y="44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7" y="14"/>
                    <a:pt x="17" y="1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3" y="27"/>
                    <a:pt x="13" y="44"/>
                  </a:cubicBezTo>
                  <a:close/>
                  <a:moveTo>
                    <a:pt x="56" y="2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5"/>
                    <a:pt x="49" y="65"/>
                    <a:pt x="48" y="66"/>
                  </a:cubicBezTo>
                  <a:cubicBezTo>
                    <a:pt x="48" y="66"/>
                    <a:pt x="48" y="66"/>
                    <a:pt x="47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6" y="66"/>
                    <a:pt x="35" y="65"/>
                    <a:pt x="35" y="64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2" y="38"/>
                    <a:pt x="43" y="2"/>
                  </a:cubicBezTo>
                  <a:cubicBezTo>
                    <a:pt x="43" y="1"/>
                    <a:pt x="44" y="0"/>
                    <a:pt x="4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6" y="0"/>
                    <a:pt x="56" y="0"/>
                  </a:cubicBezTo>
                  <a:cubicBezTo>
                    <a:pt x="56" y="1"/>
                    <a:pt x="56" y="1"/>
                    <a:pt x="56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4" name="Freeform 163"/>
            <p:cNvSpPr>
              <a:spLocks/>
            </p:cNvSpPr>
            <p:nvPr/>
          </p:nvSpPr>
          <p:spPr bwMode="auto">
            <a:xfrm>
              <a:off x="11092556" y="3764351"/>
              <a:ext cx="228582" cy="315905"/>
            </a:xfrm>
            <a:custGeom>
              <a:avLst/>
              <a:gdLst>
                <a:gd name="T0" fmla="*/ 2147483646 w 41"/>
                <a:gd name="T1" fmla="*/ 2147483646 h 57"/>
                <a:gd name="T2" fmla="*/ 2147483646 w 41"/>
                <a:gd name="T3" fmla="*/ 2147483646 h 57"/>
                <a:gd name="T4" fmla="*/ 2147483646 w 41"/>
                <a:gd name="T5" fmla="*/ 2147483646 h 57"/>
                <a:gd name="T6" fmla="*/ 2147483646 w 41"/>
                <a:gd name="T7" fmla="*/ 2147483646 h 57"/>
                <a:gd name="T8" fmla="*/ 2147483646 w 41"/>
                <a:gd name="T9" fmla="*/ 2147483646 h 57"/>
                <a:gd name="T10" fmla="*/ 2147483646 w 41"/>
                <a:gd name="T11" fmla="*/ 2147483646 h 57"/>
                <a:gd name="T12" fmla="*/ 2147483646 w 41"/>
                <a:gd name="T13" fmla="*/ 2147483646 h 57"/>
                <a:gd name="T14" fmla="*/ 2147483646 w 41"/>
                <a:gd name="T15" fmla="*/ 2147483646 h 57"/>
                <a:gd name="T16" fmla="*/ 2147483646 w 41"/>
                <a:gd name="T17" fmla="*/ 2147483646 h 57"/>
                <a:gd name="T18" fmla="*/ 2147483646 w 41"/>
                <a:gd name="T19" fmla="*/ 2147483646 h 57"/>
                <a:gd name="T20" fmla="*/ 2147483646 w 41"/>
                <a:gd name="T21" fmla="*/ 2147483646 h 57"/>
                <a:gd name="T22" fmla="*/ 2147483646 w 41"/>
                <a:gd name="T23" fmla="*/ 2147483646 h 57"/>
                <a:gd name="T24" fmla="*/ 2147483646 w 41"/>
                <a:gd name="T25" fmla="*/ 2147483646 h 57"/>
                <a:gd name="T26" fmla="*/ 2147483646 w 41"/>
                <a:gd name="T27" fmla="*/ 2147483646 h 57"/>
                <a:gd name="T28" fmla="*/ 0 w 41"/>
                <a:gd name="T29" fmla="*/ 2147483646 h 57"/>
                <a:gd name="T30" fmla="*/ 0 w 41"/>
                <a:gd name="T31" fmla="*/ 2147483646 h 57"/>
                <a:gd name="T32" fmla="*/ 2147483646 w 41"/>
                <a:gd name="T33" fmla="*/ 0 h 57"/>
                <a:gd name="T34" fmla="*/ 2147483646 w 41"/>
                <a:gd name="T35" fmla="*/ 0 h 57"/>
                <a:gd name="T36" fmla="*/ 2147483646 w 41"/>
                <a:gd name="T37" fmla="*/ 2147483646 h 57"/>
                <a:gd name="T38" fmla="*/ 2147483646 w 41"/>
                <a:gd name="T39" fmla="*/ 2147483646 h 57"/>
                <a:gd name="T40" fmla="*/ 2147483646 w 41"/>
                <a:gd name="T41" fmla="*/ 2147483646 h 57"/>
                <a:gd name="T42" fmla="*/ 2147483646 w 41"/>
                <a:gd name="T43" fmla="*/ 2147483646 h 57"/>
                <a:gd name="T44" fmla="*/ 2147483646 w 41"/>
                <a:gd name="T45" fmla="*/ 2147483646 h 57"/>
                <a:gd name="T46" fmla="*/ 2147483646 w 41"/>
                <a:gd name="T47" fmla="*/ 0 h 57"/>
                <a:gd name="T48" fmla="*/ 2147483646 w 41"/>
                <a:gd name="T49" fmla="*/ 0 h 57"/>
                <a:gd name="T50" fmla="*/ 2147483646 w 41"/>
                <a:gd name="T51" fmla="*/ 2147483646 h 57"/>
                <a:gd name="T52" fmla="*/ 2147483646 w 41"/>
                <a:gd name="T53" fmla="*/ 2147483646 h 57"/>
                <a:gd name="T54" fmla="*/ 2147483646 w 41"/>
                <a:gd name="T55" fmla="*/ 2147483646 h 57"/>
                <a:gd name="T56" fmla="*/ 2147483646 w 41"/>
                <a:gd name="T57" fmla="*/ 2147483646 h 57"/>
                <a:gd name="T58" fmla="*/ 2147483646 w 41"/>
                <a:gd name="T59" fmla="*/ 2147483646 h 57"/>
                <a:gd name="T60" fmla="*/ 2147483646 w 41"/>
                <a:gd name="T61" fmla="*/ 2147483646 h 57"/>
                <a:gd name="T62" fmla="*/ 2147483646 w 41"/>
                <a:gd name="T63" fmla="*/ 2147483646 h 57"/>
                <a:gd name="T64" fmla="*/ 2147483646 w 41"/>
                <a:gd name="T65" fmla="*/ 2147483646 h 57"/>
                <a:gd name="T66" fmla="*/ 2147483646 w 41"/>
                <a:gd name="T67" fmla="*/ 2147483646 h 57"/>
                <a:gd name="T68" fmla="*/ 2147483646 w 41"/>
                <a:gd name="T69" fmla="*/ 2147483646 h 57"/>
                <a:gd name="T70" fmla="*/ 2147483646 w 41"/>
                <a:gd name="T71" fmla="*/ 2147483646 h 57"/>
                <a:gd name="T72" fmla="*/ 2147483646 w 41"/>
                <a:gd name="T73" fmla="*/ 2147483646 h 57"/>
                <a:gd name="T74" fmla="*/ 2147483646 w 41"/>
                <a:gd name="T75" fmla="*/ 2147483646 h 57"/>
                <a:gd name="T76" fmla="*/ 2147483646 w 41"/>
                <a:gd name="T77" fmla="*/ 2147483646 h 57"/>
                <a:gd name="T78" fmla="*/ 2147483646 w 41"/>
                <a:gd name="T79" fmla="*/ 2147483646 h 57"/>
                <a:gd name="T80" fmla="*/ 2147483646 w 41"/>
                <a:gd name="T81" fmla="*/ 2147483646 h 57"/>
                <a:gd name="T82" fmla="*/ 2147483646 w 41"/>
                <a:gd name="T83" fmla="*/ 2147483646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" h="57">
                  <a:moveTo>
                    <a:pt x="17" y="57"/>
                  </a:moveTo>
                  <a:cubicBezTo>
                    <a:pt x="16" y="57"/>
                    <a:pt x="16" y="56"/>
                    <a:pt x="16" y="56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6"/>
                    <a:pt x="4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2"/>
                    <a:pt x="3" y="32"/>
                    <a:pt x="3" y="31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20"/>
                    <a:pt x="20" y="22"/>
                    <a:pt x="21" y="23"/>
                  </a:cubicBezTo>
                  <a:cubicBezTo>
                    <a:pt x="22" y="22"/>
                    <a:pt x="22" y="20"/>
                    <a:pt x="23" y="18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2" y="0"/>
                    <a:pt x="3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1" y="1"/>
                    <a:pt x="41" y="1"/>
                  </a:cubicBezTo>
                  <a:cubicBezTo>
                    <a:pt x="41" y="1"/>
                    <a:pt x="41" y="2"/>
                    <a:pt x="41" y="2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7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7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6"/>
                    <a:pt x="38" y="36"/>
                    <a:pt x="38" y="37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7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7"/>
                    <a:pt x="24" y="57"/>
                  </a:cubicBezTo>
                  <a:lnTo>
                    <a:pt x="17" y="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1609161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E1A6135-FD2F-40BC-A59E-1F449B42B415}"/>
              </a:ext>
            </a:extLst>
          </p:cNvPr>
          <p:cNvGrpSpPr/>
          <p:nvPr/>
        </p:nvGrpSpPr>
        <p:grpSpPr>
          <a:xfrm>
            <a:off x="9322634" y="1295400"/>
            <a:ext cx="12891428" cy="10134600"/>
            <a:chOff x="8262009" y="2133600"/>
            <a:chExt cx="12891428" cy="10134600"/>
          </a:xfrm>
        </p:grpSpPr>
        <p:grpSp>
          <p:nvGrpSpPr>
            <p:cNvPr id="435" name="Group 153"/>
            <p:cNvGrpSpPr/>
            <p:nvPr/>
          </p:nvGrpSpPr>
          <p:grpSpPr>
            <a:xfrm>
              <a:off x="8780435" y="2133600"/>
              <a:ext cx="579709" cy="574646"/>
              <a:chOff x="-6350" y="1208088"/>
              <a:chExt cx="363538" cy="360363"/>
            </a:xfrm>
            <a:solidFill>
              <a:schemeClr val="tx1"/>
            </a:solidFill>
          </p:grpSpPr>
          <p:sp>
            <p:nvSpPr>
              <p:cNvPr id="436" name="Freeform 5"/>
              <p:cNvSpPr>
                <a:spLocks noEditPoints="1"/>
              </p:cNvSpPr>
              <p:nvPr/>
            </p:nvSpPr>
            <p:spPr bwMode="auto">
              <a:xfrm>
                <a:off x="-6350" y="1208088"/>
                <a:ext cx="363538" cy="360363"/>
              </a:xfrm>
              <a:custGeom>
                <a:avLst/>
                <a:gdLst/>
                <a:ahLst/>
                <a:cxnLst>
                  <a:cxn ang="0">
                    <a:pos x="121" y="41"/>
                  </a:cxn>
                  <a:cxn ang="0">
                    <a:pos x="83" y="2"/>
                  </a:cxn>
                  <a:cxn ang="0">
                    <a:pos x="76" y="0"/>
                  </a:cxn>
                  <a:cxn ang="0">
                    <a:pos x="72" y="2"/>
                  </a:cxn>
                  <a:cxn ang="0">
                    <a:pos x="70" y="6"/>
                  </a:cxn>
                  <a:cxn ang="0">
                    <a:pos x="61" y="21"/>
                  </a:cxn>
                  <a:cxn ang="0">
                    <a:pos x="39" y="36"/>
                  </a:cxn>
                  <a:cxn ang="0">
                    <a:pos x="14" y="53"/>
                  </a:cxn>
                  <a:cxn ang="0">
                    <a:pos x="1" y="75"/>
                  </a:cxn>
                  <a:cxn ang="0">
                    <a:pos x="3" y="82"/>
                  </a:cxn>
                  <a:cxn ang="0">
                    <a:pos x="42" y="121"/>
                  </a:cxn>
                  <a:cxn ang="0">
                    <a:pos x="49" y="123"/>
                  </a:cxn>
                  <a:cxn ang="0">
                    <a:pos x="52" y="121"/>
                  </a:cxn>
                  <a:cxn ang="0">
                    <a:pos x="54" y="117"/>
                  </a:cxn>
                  <a:cxn ang="0">
                    <a:pos x="63" y="103"/>
                  </a:cxn>
                  <a:cxn ang="0">
                    <a:pos x="85" y="87"/>
                  </a:cxn>
                  <a:cxn ang="0">
                    <a:pos x="110" y="70"/>
                  </a:cxn>
                  <a:cxn ang="0">
                    <a:pos x="123" y="48"/>
                  </a:cxn>
                  <a:cxn ang="0">
                    <a:pos x="121" y="41"/>
                  </a:cxn>
                  <a:cxn ang="0">
                    <a:pos x="47" y="115"/>
                  </a:cxn>
                  <a:cxn ang="0">
                    <a:pos x="9" y="77"/>
                  </a:cxn>
                  <a:cxn ang="0">
                    <a:pos x="78" y="8"/>
                  </a:cxn>
                  <a:cxn ang="0">
                    <a:pos x="116" y="46"/>
                  </a:cxn>
                  <a:cxn ang="0">
                    <a:pos x="47" y="115"/>
                  </a:cxn>
                  <a:cxn ang="0">
                    <a:pos x="47" y="115"/>
                  </a:cxn>
                  <a:cxn ang="0">
                    <a:pos x="47" y="115"/>
                  </a:cxn>
                </a:cxnLst>
                <a:rect l="0" t="0" r="r" b="b"/>
                <a:pathLst>
                  <a:path w="124" h="123">
                    <a:moveTo>
                      <a:pt x="121" y="41"/>
                    </a:moveTo>
                    <a:cubicBezTo>
                      <a:pt x="83" y="2"/>
                      <a:pt x="83" y="2"/>
                      <a:pt x="83" y="2"/>
                    </a:cubicBezTo>
                    <a:cubicBezTo>
                      <a:pt x="81" y="0"/>
                      <a:pt x="78" y="0"/>
                      <a:pt x="76" y="0"/>
                    </a:cubicBezTo>
                    <a:cubicBezTo>
                      <a:pt x="74" y="1"/>
                      <a:pt x="73" y="1"/>
                      <a:pt x="72" y="2"/>
                    </a:cubicBezTo>
                    <a:cubicBezTo>
                      <a:pt x="71" y="3"/>
                      <a:pt x="71" y="4"/>
                      <a:pt x="70" y="6"/>
                    </a:cubicBezTo>
                    <a:cubicBezTo>
                      <a:pt x="69" y="11"/>
                      <a:pt x="66" y="16"/>
                      <a:pt x="61" y="21"/>
                    </a:cubicBezTo>
                    <a:cubicBezTo>
                      <a:pt x="55" y="26"/>
                      <a:pt x="47" y="31"/>
                      <a:pt x="39" y="36"/>
                    </a:cubicBezTo>
                    <a:cubicBezTo>
                      <a:pt x="31" y="41"/>
                      <a:pt x="22" y="46"/>
                      <a:pt x="14" y="53"/>
                    </a:cubicBezTo>
                    <a:cubicBezTo>
                      <a:pt x="8" y="60"/>
                      <a:pt x="4" y="67"/>
                      <a:pt x="1" y="75"/>
                    </a:cubicBezTo>
                    <a:cubicBezTo>
                      <a:pt x="0" y="77"/>
                      <a:pt x="1" y="80"/>
                      <a:pt x="3" y="82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3" y="123"/>
                      <a:pt x="46" y="123"/>
                      <a:pt x="49" y="123"/>
                    </a:cubicBezTo>
                    <a:cubicBezTo>
                      <a:pt x="50" y="122"/>
                      <a:pt x="51" y="122"/>
                      <a:pt x="52" y="121"/>
                    </a:cubicBezTo>
                    <a:cubicBezTo>
                      <a:pt x="53" y="120"/>
                      <a:pt x="54" y="119"/>
                      <a:pt x="54" y="117"/>
                    </a:cubicBezTo>
                    <a:cubicBezTo>
                      <a:pt x="56" y="112"/>
                      <a:pt x="59" y="107"/>
                      <a:pt x="63" y="103"/>
                    </a:cubicBezTo>
                    <a:cubicBezTo>
                      <a:pt x="69" y="97"/>
                      <a:pt x="77" y="92"/>
                      <a:pt x="85" y="87"/>
                    </a:cubicBezTo>
                    <a:cubicBezTo>
                      <a:pt x="94" y="82"/>
                      <a:pt x="103" y="77"/>
                      <a:pt x="110" y="70"/>
                    </a:cubicBezTo>
                    <a:cubicBezTo>
                      <a:pt x="117" y="63"/>
                      <a:pt x="121" y="57"/>
                      <a:pt x="123" y="48"/>
                    </a:cubicBezTo>
                    <a:cubicBezTo>
                      <a:pt x="124" y="46"/>
                      <a:pt x="123" y="43"/>
                      <a:pt x="121" y="41"/>
                    </a:cubicBezTo>
                    <a:close/>
                    <a:moveTo>
                      <a:pt x="47" y="115"/>
                    </a:moveTo>
                    <a:cubicBezTo>
                      <a:pt x="34" y="103"/>
                      <a:pt x="21" y="90"/>
                      <a:pt x="9" y="77"/>
                    </a:cubicBezTo>
                    <a:cubicBezTo>
                      <a:pt x="20" y="42"/>
                      <a:pt x="67" y="43"/>
                      <a:pt x="78" y="8"/>
                    </a:cubicBezTo>
                    <a:cubicBezTo>
                      <a:pt x="90" y="21"/>
                      <a:pt x="103" y="33"/>
                      <a:pt x="116" y="46"/>
                    </a:cubicBezTo>
                    <a:cubicBezTo>
                      <a:pt x="105" y="81"/>
                      <a:pt x="58" y="80"/>
                      <a:pt x="47" y="115"/>
                    </a:cubicBezTo>
                    <a:close/>
                    <a:moveTo>
                      <a:pt x="47" y="115"/>
                    </a:moveTo>
                    <a:cubicBezTo>
                      <a:pt x="47" y="115"/>
                      <a:pt x="47" y="115"/>
                      <a:pt x="47" y="115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37" name="Freeform 6"/>
              <p:cNvSpPr>
                <a:spLocks noEditPoints="1"/>
              </p:cNvSpPr>
              <p:nvPr/>
            </p:nvSpPr>
            <p:spPr bwMode="auto">
              <a:xfrm>
                <a:off x="125413" y="1336676"/>
                <a:ext cx="100013" cy="100013"/>
              </a:xfrm>
              <a:custGeom>
                <a:avLst/>
                <a:gdLst/>
                <a:ahLst/>
                <a:cxnLst>
                  <a:cxn ang="0">
                    <a:pos x="27" y="11"/>
                  </a:cxn>
                  <a:cxn ang="0">
                    <a:pos x="20" y="12"/>
                  </a:cxn>
                  <a:cxn ang="0">
                    <a:pos x="9" y="6"/>
                  </a:cxn>
                  <a:cxn ang="0">
                    <a:pos x="15" y="5"/>
                  </a:cxn>
                  <a:cxn ang="0">
                    <a:pos x="19" y="5"/>
                  </a:cxn>
                  <a:cxn ang="0">
                    <a:pos x="19" y="1"/>
                  </a:cxn>
                  <a:cxn ang="0">
                    <a:pos x="12" y="0"/>
                  </a:cxn>
                  <a:cxn ang="0">
                    <a:pos x="6" y="3"/>
                  </a:cxn>
                  <a:cxn ang="0">
                    <a:pos x="4" y="2"/>
                  </a:cxn>
                  <a:cxn ang="0">
                    <a:pos x="3" y="4"/>
                  </a:cxn>
                  <a:cxn ang="0">
                    <a:pos x="4" y="5"/>
                  </a:cxn>
                  <a:cxn ang="0">
                    <a:pos x="1" y="13"/>
                  </a:cxn>
                  <a:cxn ang="0">
                    <a:pos x="3" y="20"/>
                  </a:cxn>
                  <a:cxn ang="0">
                    <a:pos x="18" y="20"/>
                  </a:cxn>
                  <a:cxn ang="0">
                    <a:pos x="22" y="29"/>
                  </a:cxn>
                  <a:cxn ang="0">
                    <a:pos x="18" y="28"/>
                  </a:cxn>
                  <a:cxn ang="0">
                    <a:pos x="15" y="26"/>
                  </a:cxn>
                  <a:cxn ang="0">
                    <a:pos x="13" y="29"/>
                  </a:cxn>
                  <a:cxn ang="0">
                    <a:pos x="16" y="33"/>
                  </a:cxn>
                  <a:cxn ang="0">
                    <a:pos x="24" y="33"/>
                  </a:cxn>
                  <a:cxn ang="0">
                    <a:pos x="30" y="32"/>
                  </a:cxn>
                  <a:cxn ang="0">
                    <a:pos x="32" y="32"/>
                  </a:cxn>
                  <a:cxn ang="0">
                    <a:pos x="32" y="30"/>
                  </a:cxn>
                  <a:cxn ang="0">
                    <a:pos x="32" y="24"/>
                  </a:cxn>
                  <a:cxn ang="0">
                    <a:pos x="33" y="16"/>
                  </a:cxn>
                  <a:cxn ang="0">
                    <a:pos x="10" y="16"/>
                  </a:cxn>
                  <a:cxn ang="0">
                    <a:pos x="6" y="14"/>
                  </a:cxn>
                  <a:cxn ang="0">
                    <a:pos x="6" y="10"/>
                  </a:cxn>
                  <a:cxn ang="0">
                    <a:pos x="13" y="15"/>
                  </a:cxn>
                  <a:cxn ang="0">
                    <a:pos x="28" y="24"/>
                  </a:cxn>
                  <a:cxn ang="0">
                    <a:pos x="20" y="18"/>
                  </a:cxn>
                  <a:cxn ang="0">
                    <a:pos x="24" y="17"/>
                  </a:cxn>
                  <a:cxn ang="0">
                    <a:pos x="27" y="18"/>
                  </a:cxn>
                  <a:cxn ang="0">
                    <a:pos x="28" y="22"/>
                  </a:cxn>
                  <a:cxn ang="0">
                    <a:pos x="28" y="24"/>
                  </a:cxn>
                </a:cxnLst>
                <a:rect l="0" t="0" r="r" b="b"/>
                <a:pathLst>
                  <a:path w="34" h="34">
                    <a:moveTo>
                      <a:pt x="31" y="13"/>
                    </a:moveTo>
                    <a:cubicBezTo>
                      <a:pt x="30" y="12"/>
                      <a:pt x="28" y="12"/>
                      <a:pt x="27" y="11"/>
                    </a:cubicBezTo>
                    <a:cubicBezTo>
                      <a:pt x="26" y="11"/>
                      <a:pt x="25" y="11"/>
                      <a:pt x="23" y="11"/>
                    </a:cubicBezTo>
                    <a:cubicBezTo>
                      <a:pt x="22" y="11"/>
                      <a:pt x="21" y="11"/>
                      <a:pt x="20" y="12"/>
                    </a:cubicBezTo>
                    <a:cubicBezTo>
                      <a:pt x="18" y="12"/>
                      <a:pt x="17" y="13"/>
                      <a:pt x="16" y="13"/>
                    </a:cubicBezTo>
                    <a:cubicBezTo>
                      <a:pt x="14" y="11"/>
                      <a:pt x="12" y="9"/>
                      <a:pt x="9" y="6"/>
                    </a:cubicBezTo>
                    <a:cubicBezTo>
                      <a:pt x="10" y="6"/>
                      <a:pt x="11" y="5"/>
                      <a:pt x="12" y="5"/>
                    </a:cubicBezTo>
                    <a:cubicBezTo>
                      <a:pt x="13" y="5"/>
                      <a:pt x="14" y="5"/>
                      <a:pt x="15" y="5"/>
                    </a:cubicBezTo>
                    <a:cubicBezTo>
                      <a:pt x="16" y="6"/>
                      <a:pt x="16" y="6"/>
                      <a:pt x="17" y="6"/>
                    </a:cubicBezTo>
                    <a:cubicBezTo>
                      <a:pt x="18" y="6"/>
                      <a:pt x="18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3"/>
                      <a:pt x="19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5" y="0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2" y="8"/>
                      <a:pt x="2" y="9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0" y="15"/>
                      <a:pt x="1" y="16"/>
                      <a:pt x="1" y="17"/>
                    </a:cubicBezTo>
                    <a:cubicBezTo>
                      <a:pt x="1" y="18"/>
                      <a:pt x="2" y="19"/>
                      <a:pt x="3" y="20"/>
                    </a:cubicBezTo>
                    <a:cubicBezTo>
                      <a:pt x="5" y="21"/>
                      <a:pt x="7" y="22"/>
                      <a:pt x="10" y="22"/>
                    </a:cubicBezTo>
                    <a:cubicBezTo>
                      <a:pt x="12" y="22"/>
                      <a:pt x="15" y="21"/>
                      <a:pt x="18" y="20"/>
                    </a:cubicBezTo>
                    <a:cubicBezTo>
                      <a:pt x="20" y="22"/>
                      <a:pt x="22" y="25"/>
                      <a:pt x="24" y="27"/>
                    </a:cubicBezTo>
                    <a:cubicBezTo>
                      <a:pt x="24" y="28"/>
                      <a:pt x="23" y="28"/>
                      <a:pt x="22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19" y="28"/>
                      <a:pt x="19" y="28"/>
                      <a:pt x="18" y="28"/>
                    </a:cubicBezTo>
                    <a:cubicBezTo>
                      <a:pt x="18" y="27"/>
                      <a:pt x="17" y="27"/>
                      <a:pt x="17" y="27"/>
                    </a:cubicBezTo>
                    <a:cubicBezTo>
                      <a:pt x="16" y="27"/>
                      <a:pt x="16" y="26"/>
                      <a:pt x="15" y="26"/>
                    </a:cubicBezTo>
                    <a:cubicBezTo>
                      <a:pt x="15" y="26"/>
                      <a:pt x="14" y="27"/>
                      <a:pt x="14" y="27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3" y="30"/>
                      <a:pt x="13" y="31"/>
                      <a:pt x="14" y="31"/>
                    </a:cubicBezTo>
                    <a:cubicBezTo>
                      <a:pt x="14" y="32"/>
                      <a:pt x="15" y="33"/>
                      <a:pt x="16" y="33"/>
                    </a:cubicBezTo>
                    <a:cubicBezTo>
                      <a:pt x="17" y="34"/>
                      <a:pt x="18" y="34"/>
                      <a:pt x="20" y="34"/>
                    </a:cubicBezTo>
                    <a:cubicBezTo>
                      <a:pt x="21" y="34"/>
                      <a:pt x="22" y="34"/>
                      <a:pt x="24" y="33"/>
                    </a:cubicBezTo>
                    <a:cubicBezTo>
                      <a:pt x="25" y="33"/>
                      <a:pt x="26" y="32"/>
                      <a:pt x="28" y="31"/>
                    </a:cubicBezTo>
                    <a:cubicBezTo>
                      <a:pt x="28" y="31"/>
                      <a:pt x="29" y="32"/>
                      <a:pt x="30" y="32"/>
                    </a:cubicBezTo>
                    <a:cubicBezTo>
                      <a:pt x="30" y="33"/>
                      <a:pt x="30" y="33"/>
                      <a:pt x="31" y="33"/>
                    </a:cubicBezTo>
                    <a:cubicBezTo>
                      <a:pt x="31" y="33"/>
                      <a:pt x="32" y="33"/>
                      <a:pt x="32" y="32"/>
                    </a:cubicBezTo>
                    <a:cubicBezTo>
                      <a:pt x="32" y="32"/>
                      <a:pt x="32" y="31"/>
                      <a:pt x="32" y="31"/>
                    </a:cubicBezTo>
                    <a:cubicBezTo>
                      <a:pt x="32" y="31"/>
                      <a:pt x="32" y="30"/>
                      <a:pt x="32" y="30"/>
                    </a:cubicBezTo>
                    <a:cubicBezTo>
                      <a:pt x="31" y="30"/>
                      <a:pt x="30" y="29"/>
                      <a:pt x="30" y="28"/>
                    </a:cubicBezTo>
                    <a:cubicBezTo>
                      <a:pt x="31" y="27"/>
                      <a:pt x="32" y="26"/>
                      <a:pt x="32" y="24"/>
                    </a:cubicBezTo>
                    <a:cubicBezTo>
                      <a:pt x="33" y="23"/>
                      <a:pt x="34" y="21"/>
                      <a:pt x="34" y="20"/>
                    </a:cubicBezTo>
                    <a:cubicBezTo>
                      <a:pt x="34" y="19"/>
                      <a:pt x="34" y="17"/>
                      <a:pt x="33" y="16"/>
                    </a:cubicBezTo>
                    <a:cubicBezTo>
                      <a:pt x="33" y="15"/>
                      <a:pt x="32" y="14"/>
                      <a:pt x="31" y="13"/>
                    </a:cubicBezTo>
                    <a:close/>
                    <a:moveTo>
                      <a:pt x="10" y="16"/>
                    </a:moveTo>
                    <a:cubicBezTo>
                      <a:pt x="8" y="16"/>
                      <a:pt x="7" y="16"/>
                      <a:pt x="7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2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9" y="10"/>
                      <a:pt x="11" y="12"/>
                      <a:pt x="13" y="15"/>
                    </a:cubicBezTo>
                    <a:cubicBezTo>
                      <a:pt x="12" y="15"/>
                      <a:pt x="11" y="16"/>
                      <a:pt x="10" y="16"/>
                    </a:cubicBezTo>
                    <a:close/>
                    <a:moveTo>
                      <a:pt x="28" y="24"/>
                    </a:moveTo>
                    <a:cubicBezTo>
                      <a:pt x="27" y="24"/>
                      <a:pt x="27" y="25"/>
                      <a:pt x="26" y="25"/>
                    </a:cubicBezTo>
                    <a:cubicBezTo>
                      <a:pt x="24" y="23"/>
                      <a:pt x="22" y="21"/>
                      <a:pt x="20" y="18"/>
                    </a:cubicBezTo>
                    <a:cubicBezTo>
                      <a:pt x="21" y="18"/>
                      <a:pt x="21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ubicBezTo>
                      <a:pt x="24" y="17"/>
                      <a:pt x="25" y="17"/>
                      <a:pt x="25" y="17"/>
                    </a:cubicBezTo>
                    <a:cubicBezTo>
                      <a:pt x="26" y="17"/>
                      <a:pt x="27" y="18"/>
                      <a:pt x="27" y="18"/>
                    </a:cubicBezTo>
                    <a:cubicBezTo>
                      <a:pt x="28" y="19"/>
                      <a:pt x="28" y="19"/>
                      <a:pt x="28" y="20"/>
                    </a:cubicBezTo>
                    <a:cubicBezTo>
                      <a:pt x="28" y="20"/>
                      <a:pt x="28" y="21"/>
                      <a:pt x="28" y="22"/>
                    </a:cubicBezTo>
                    <a:cubicBezTo>
                      <a:pt x="28" y="22"/>
                      <a:pt x="28" y="23"/>
                      <a:pt x="28" y="24"/>
                    </a:cubicBezTo>
                    <a:close/>
                    <a:moveTo>
                      <a:pt x="28" y="24"/>
                    </a:moveTo>
                    <a:cubicBezTo>
                      <a:pt x="28" y="24"/>
                      <a:pt x="28" y="24"/>
                      <a:pt x="28" y="2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38" name="Freeform 7"/>
              <p:cNvSpPr>
                <a:spLocks noEditPoints="1"/>
              </p:cNvSpPr>
              <p:nvPr/>
            </p:nvSpPr>
            <p:spPr bwMode="auto">
              <a:xfrm>
                <a:off x="117475" y="1457326"/>
                <a:ext cx="55563" cy="5556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8" y="6"/>
                  </a:cxn>
                  <a:cxn ang="0">
                    <a:pos x="3" y="13"/>
                  </a:cxn>
                  <a:cxn ang="0">
                    <a:pos x="0" y="16"/>
                  </a:cxn>
                  <a:cxn ang="0">
                    <a:pos x="1" y="19"/>
                  </a:cxn>
                  <a:cxn ang="0">
                    <a:pos x="3" y="19"/>
                  </a:cxn>
                  <a:cxn ang="0">
                    <a:pos x="4" y="18"/>
                  </a:cxn>
                  <a:cxn ang="0">
                    <a:pos x="6" y="15"/>
                  </a:cxn>
                  <a:cxn ang="0">
                    <a:pos x="11" y="9"/>
                  </a:cxn>
                  <a:cxn ang="0">
                    <a:pos x="18" y="3"/>
                  </a:cxn>
                  <a:cxn ang="0">
                    <a:pos x="18" y="3"/>
                  </a:cxn>
                  <a:cxn ang="0">
                    <a:pos x="18" y="3"/>
                  </a:cxn>
                  <a:cxn ang="0">
                    <a:pos x="18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9" h="19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2"/>
                      <a:pt x="11" y="4"/>
                      <a:pt x="8" y="6"/>
                    </a:cubicBezTo>
                    <a:cubicBezTo>
                      <a:pt x="6" y="8"/>
                      <a:pt x="4" y="10"/>
                      <a:pt x="3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1" y="19"/>
                      <a:pt x="2" y="19"/>
                      <a:pt x="3" y="19"/>
                    </a:cubicBezTo>
                    <a:cubicBezTo>
                      <a:pt x="3" y="19"/>
                      <a:pt x="3" y="18"/>
                      <a:pt x="4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3"/>
                      <a:pt x="9" y="11"/>
                      <a:pt x="11" y="9"/>
                    </a:cubicBezTo>
                    <a:cubicBezTo>
                      <a:pt x="13" y="7"/>
                      <a:pt x="15" y="5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2"/>
                      <a:pt x="19" y="1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39" name="Freeform 8"/>
              <p:cNvSpPr>
                <a:spLocks noEditPoints="1"/>
              </p:cNvSpPr>
              <p:nvPr/>
            </p:nvSpPr>
            <p:spPr bwMode="auto">
              <a:xfrm>
                <a:off x="180975" y="1263651"/>
                <a:ext cx="55563" cy="58738"/>
              </a:xfrm>
              <a:custGeom>
                <a:avLst/>
                <a:gdLst/>
                <a:ahLst/>
                <a:cxnLst>
                  <a:cxn ang="0">
                    <a:pos x="7" y="11"/>
                  </a:cxn>
                  <a:cxn ang="0">
                    <a:pos x="1" y="16"/>
                  </a:cxn>
                  <a:cxn ang="0">
                    <a:pos x="1" y="17"/>
                  </a:cxn>
                  <a:cxn ang="0">
                    <a:pos x="1" y="19"/>
                  </a:cxn>
                  <a:cxn ang="0">
                    <a:pos x="3" y="19"/>
                  </a:cxn>
                  <a:cxn ang="0">
                    <a:pos x="3" y="19"/>
                  </a:cxn>
                  <a:cxn ang="0">
                    <a:pos x="10" y="13"/>
                  </a:cxn>
                  <a:cxn ang="0">
                    <a:pos x="16" y="7"/>
                  </a:cxn>
                  <a:cxn ang="0">
                    <a:pos x="18" y="3"/>
                  </a:cxn>
                  <a:cxn ang="0">
                    <a:pos x="18" y="1"/>
                  </a:cxn>
                  <a:cxn ang="0">
                    <a:pos x="16" y="1"/>
                  </a:cxn>
                  <a:cxn ang="0">
                    <a:pos x="15" y="1"/>
                  </a:cxn>
                  <a:cxn ang="0">
                    <a:pos x="13" y="5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7" y="11"/>
                  </a:cxn>
                </a:cxnLst>
                <a:rect l="0" t="0" r="r" b="b"/>
                <a:pathLst>
                  <a:path w="19" h="20">
                    <a:moveTo>
                      <a:pt x="7" y="11"/>
                    </a:moveTo>
                    <a:cubicBezTo>
                      <a:pt x="5" y="13"/>
                      <a:pt x="3" y="15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0" y="17"/>
                      <a:pt x="0" y="19"/>
                      <a:pt x="1" y="19"/>
                    </a:cubicBezTo>
                    <a:cubicBezTo>
                      <a:pt x="1" y="20"/>
                      <a:pt x="2" y="20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6" y="18"/>
                      <a:pt x="8" y="16"/>
                      <a:pt x="10" y="13"/>
                    </a:cubicBezTo>
                    <a:cubicBezTo>
                      <a:pt x="12" y="11"/>
                      <a:pt x="14" y="9"/>
                      <a:pt x="16" y="7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19" y="1"/>
                      <a:pt x="18" y="1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7"/>
                      <a:pt x="9" y="9"/>
                      <a:pt x="7" y="11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440" name="Group 157"/>
            <p:cNvGrpSpPr/>
            <p:nvPr/>
          </p:nvGrpSpPr>
          <p:grpSpPr>
            <a:xfrm>
              <a:off x="9888072" y="2138663"/>
              <a:ext cx="430351" cy="574646"/>
              <a:chOff x="754063" y="1211263"/>
              <a:chExt cx="269875" cy="360363"/>
            </a:xfrm>
            <a:solidFill>
              <a:schemeClr val="tx1"/>
            </a:solidFill>
          </p:grpSpPr>
          <p:sp>
            <p:nvSpPr>
              <p:cNvPr id="441" name="Freeform 9"/>
              <p:cNvSpPr>
                <a:spLocks noEditPoints="1"/>
              </p:cNvSpPr>
              <p:nvPr/>
            </p:nvSpPr>
            <p:spPr bwMode="auto">
              <a:xfrm>
                <a:off x="754063" y="1211263"/>
                <a:ext cx="269875" cy="360363"/>
              </a:xfrm>
              <a:custGeom>
                <a:avLst/>
                <a:gdLst/>
                <a:ahLst/>
                <a:cxnLst>
                  <a:cxn ang="0">
                    <a:pos x="80" y="50"/>
                  </a:cxn>
                  <a:cxn ang="0">
                    <a:pos x="80" y="35"/>
                  </a:cxn>
                  <a:cxn ang="0">
                    <a:pos x="46" y="0"/>
                  </a:cxn>
                  <a:cxn ang="0">
                    <a:pos x="11" y="35"/>
                  </a:cxn>
                  <a:cxn ang="0">
                    <a:pos x="11" y="50"/>
                  </a:cxn>
                  <a:cxn ang="0">
                    <a:pos x="0" y="61"/>
                  </a:cxn>
                  <a:cxn ang="0">
                    <a:pos x="0" y="88"/>
                  </a:cxn>
                  <a:cxn ang="0">
                    <a:pos x="34" y="123"/>
                  </a:cxn>
                  <a:cxn ang="0">
                    <a:pos x="57" y="123"/>
                  </a:cxn>
                  <a:cxn ang="0">
                    <a:pos x="92" y="88"/>
                  </a:cxn>
                  <a:cxn ang="0">
                    <a:pos x="92" y="61"/>
                  </a:cxn>
                  <a:cxn ang="0">
                    <a:pos x="80" y="50"/>
                  </a:cxn>
                  <a:cxn ang="0">
                    <a:pos x="19" y="35"/>
                  </a:cxn>
                  <a:cxn ang="0">
                    <a:pos x="46" y="8"/>
                  </a:cxn>
                  <a:cxn ang="0">
                    <a:pos x="73" y="35"/>
                  </a:cxn>
                  <a:cxn ang="0">
                    <a:pos x="73" y="50"/>
                  </a:cxn>
                  <a:cxn ang="0">
                    <a:pos x="65" y="50"/>
                  </a:cxn>
                  <a:cxn ang="0">
                    <a:pos x="65" y="35"/>
                  </a:cxn>
                  <a:cxn ang="0">
                    <a:pos x="46" y="15"/>
                  </a:cxn>
                  <a:cxn ang="0">
                    <a:pos x="27" y="35"/>
                  </a:cxn>
                  <a:cxn ang="0">
                    <a:pos x="27" y="50"/>
                  </a:cxn>
                  <a:cxn ang="0">
                    <a:pos x="19" y="50"/>
                  </a:cxn>
                  <a:cxn ang="0">
                    <a:pos x="19" y="35"/>
                  </a:cxn>
                  <a:cxn ang="0">
                    <a:pos x="61" y="35"/>
                  </a:cxn>
                  <a:cxn ang="0">
                    <a:pos x="61" y="50"/>
                  </a:cxn>
                  <a:cxn ang="0">
                    <a:pos x="31" y="50"/>
                  </a:cxn>
                  <a:cxn ang="0">
                    <a:pos x="31" y="35"/>
                  </a:cxn>
                  <a:cxn ang="0">
                    <a:pos x="46" y="19"/>
                  </a:cxn>
                  <a:cxn ang="0">
                    <a:pos x="61" y="35"/>
                  </a:cxn>
                  <a:cxn ang="0">
                    <a:pos x="84" y="73"/>
                  </a:cxn>
                  <a:cxn ang="0">
                    <a:pos x="84" y="88"/>
                  </a:cxn>
                  <a:cxn ang="0">
                    <a:pos x="57" y="115"/>
                  </a:cxn>
                  <a:cxn ang="0">
                    <a:pos x="34" y="115"/>
                  </a:cxn>
                  <a:cxn ang="0">
                    <a:pos x="8" y="88"/>
                  </a:cxn>
                  <a:cxn ang="0">
                    <a:pos x="8" y="61"/>
                  </a:cxn>
                  <a:cxn ang="0">
                    <a:pos x="11" y="58"/>
                  </a:cxn>
                  <a:cxn ang="0">
                    <a:pos x="80" y="58"/>
                  </a:cxn>
                  <a:cxn ang="0">
                    <a:pos x="84" y="61"/>
                  </a:cxn>
                  <a:cxn ang="0">
                    <a:pos x="84" y="73"/>
                  </a:cxn>
                  <a:cxn ang="0">
                    <a:pos x="84" y="73"/>
                  </a:cxn>
                  <a:cxn ang="0">
                    <a:pos x="84" y="73"/>
                  </a:cxn>
                </a:cxnLst>
                <a:rect l="0" t="0" r="r" b="b"/>
                <a:pathLst>
                  <a:path w="92" h="123">
                    <a:moveTo>
                      <a:pt x="80" y="50"/>
                    </a:move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16"/>
                      <a:pt x="65" y="0"/>
                      <a:pt x="46" y="0"/>
                    </a:cubicBezTo>
                    <a:cubicBezTo>
                      <a:pt x="27" y="0"/>
                      <a:pt x="11" y="16"/>
                      <a:pt x="11" y="35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5" y="50"/>
                      <a:pt x="0" y="55"/>
                      <a:pt x="0" y="61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07"/>
                      <a:pt x="15" y="123"/>
                      <a:pt x="34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76" y="123"/>
                      <a:pt x="92" y="107"/>
                      <a:pt x="92" y="88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55"/>
                      <a:pt x="87" y="50"/>
                      <a:pt x="80" y="50"/>
                    </a:cubicBezTo>
                    <a:close/>
                    <a:moveTo>
                      <a:pt x="19" y="35"/>
                    </a:moveTo>
                    <a:cubicBezTo>
                      <a:pt x="19" y="20"/>
                      <a:pt x="31" y="8"/>
                      <a:pt x="46" y="8"/>
                    </a:cubicBezTo>
                    <a:cubicBezTo>
                      <a:pt x="61" y="8"/>
                      <a:pt x="73" y="20"/>
                      <a:pt x="73" y="35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24"/>
                      <a:pt x="56" y="15"/>
                      <a:pt x="46" y="15"/>
                    </a:cubicBezTo>
                    <a:cubicBezTo>
                      <a:pt x="35" y="15"/>
                      <a:pt x="27" y="24"/>
                      <a:pt x="27" y="35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19" y="50"/>
                      <a:pt x="19" y="50"/>
                      <a:pt x="19" y="50"/>
                    </a:cubicBezTo>
                    <a:lnTo>
                      <a:pt x="19" y="35"/>
                    </a:lnTo>
                    <a:close/>
                    <a:moveTo>
                      <a:pt x="61" y="35"/>
                    </a:moveTo>
                    <a:cubicBezTo>
                      <a:pt x="61" y="50"/>
                      <a:pt x="61" y="50"/>
                      <a:pt x="6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26"/>
                      <a:pt x="37" y="19"/>
                      <a:pt x="46" y="19"/>
                    </a:cubicBezTo>
                    <a:cubicBezTo>
                      <a:pt x="54" y="19"/>
                      <a:pt x="61" y="26"/>
                      <a:pt x="61" y="35"/>
                    </a:cubicBezTo>
                    <a:close/>
                    <a:moveTo>
                      <a:pt x="84" y="73"/>
                    </a:move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103"/>
                      <a:pt x="72" y="115"/>
                      <a:pt x="57" y="115"/>
                    </a:cubicBezTo>
                    <a:cubicBezTo>
                      <a:pt x="34" y="115"/>
                      <a:pt x="34" y="115"/>
                      <a:pt x="34" y="115"/>
                    </a:cubicBezTo>
                    <a:cubicBezTo>
                      <a:pt x="20" y="115"/>
                      <a:pt x="8" y="103"/>
                      <a:pt x="8" y="88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59"/>
                      <a:pt x="9" y="58"/>
                      <a:pt x="11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3" y="58"/>
                      <a:pt x="84" y="59"/>
                      <a:pt x="84" y="61"/>
                    </a:cubicBezTo>
                    <a:lnTo>
                      <a:pt x="84" y="73"/>
                    </a:lnTo>
                    <a:close/>
                    <a:moveTo>
                      <a:pt x="84" y="73"/>
                    </a:moveTo>
                    <a:cubicBezTo>
                      <a:pt x="84" y="73"/>
                      <a:pt x="84" y="73"/>
                      <a:pt x="84" y="7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2" name="Freeform 10"/>
              <p:cNvSpPr>
                <a:spLocks noEditPoints="1"/>
              </p:cNvSpPr>
              <p:nvPr/>
            </p:nvSpPr>
            <p:spPr bwMode="auto">
              <a:xfrm>
                <a:off x="865188" y="1425576"/>
                <a:ext cx="47625" cy="6667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8"/>
                  </a:cxn>
                  <a:cxn ang="0">
                    <a:pos x="3" y="18"/>
                  </a:cxn>
                  <a:cxn ang="0">
                    <a:pos x="8" y="23"/>
                  </a:cxn>
                  <a:cxn ang="0">
                    <a:pos x="13" y="18"/>
                  </a:cxn>
                  <a:cxn ang="0">
                    <a:pos x="16" y="8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16" h="23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0"/>
                      <a:pt x="1" y="14"/>
                      <a:pt x="3" y="18"/>
                    </a:cubicBezTo>
                    <a:cubicBezTo>
                      <a:pt x="4" y="21"/>
                      <a:pt x="5" y="23"/>
                      <a:pt x="8" y="23"/>
                    </a:cubicBezTo>
                    <a:cubicBezTo>
                      <a:pt x="11" y="23"/>
                      <a:pt x="12" y="21"/>
                      <a:pt x="13" y="18"/>
                    </a:cubicBezTo>
                    <a:cubicBezTo>
                      <a:pt x="14" y="14"/>
                      <a:pt x="16" y="10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lose/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443" name="Freeform 11"/>
            <p:cNvSpPr>
              <a:spLocks noEditPoints="1"/>
            </p:cNvSpPr>
            <p:nvPr/>
          </p:nvSpPr>
          <p:spPr bwMode="auto">
            <a:xfrm>
              <a:off x="13087437" y="4583138"/>
              <a:ext cx="502177" cy="574891"/>
            </a:xfrm>
            <a:custGeom>
              <a:avLst/>
              <a:gdLst>
                <a:gd name="T0" fmla="*/ 2147483646 w 108"/>
                <a:gd name="T1" fmla="*/ 2147483646 h 123"/>
                <a:gd name="T2" fmla="*/ 2147483646 w 108"/>
                <a:gd name="T3" fmla="*/ 2147483646 h 123"/>
                <a:gd name="T4" fmla="*/ 2147483646 w 108"/>
                <a:gd name="T5" fmla="*/ 0 h 123"/>
                <a:gd name="T6" fmla="*/ 2147483646 w 108"/>
                <a:gd name="T7" fmla="*/ 0 h 123"/>
                <a:gd name="T8" fmla="*/ 2147483646 w 108"/>
                <a:gd name="T9" fmla="*/ 2147483646 h 123"/>
                <a:gd name="T10" fmla="*/ 2147483646 w 108"/>
                <a:gd name="T11" fmla="*/ 2147483646 h 123"/>
                <a:gd name="T12" fmla="*/ 0 w 108"/>
                <a:gd name="T13" fmla="*/ 2147483646 h 123"/>
                <a:gd name="T14" fmla="*/ 0 w 108"/>
                <a:gd name="T15" fmla="*/ 2147483646 h 123"/>
                <a:gd name="T16" fmla="*/ 2147483646 w 108"/>
                <a:gd name="T17" fmla="*/ 2147483646 h 123"/>
                <a:gd name="T18" fmla="*/ 2147483646 w 108"/>
                <a:gd name="T19" fmla="*/ 2147483646 h 123"/>
                <a:gd name="T20" fmla="*/ 2147483646 w 108"/>
                <a:gd name="T21" fmla="*/ 2147483646 h 123"/>
                <a:gd name="T22" fmla="*/ 2147483646 w 108"/>
                <a:gd name="T23" fmla="*/ 2147483646 h 123"/>
                <a:gd name="T24" fmla="*/ 2147483646 w 108"/>
                <a:gd name="T25" fmla="*/ 2147483646 h 123"/>
                <a:gd name="T26" fmla="*/ 2147483646 w 108"/>
                <a:gd name="T27" fmla="*/ 2147483646 h 123"/>
                <a:gd name="T28" fmla="*/ 2147483646 w 108"/>
                <a:gd name="T29" fmla="*/ 2147483646 h 123"/>
                <a:gd name="T30" fmla="*/ 2147483646 w 108"/>
                <a:gd name="T31" fmla="*/ 2147483646 h 123"/>
                <a:gd name="T32" fmla="*/ 2147483646 w 108"/>
                <a:gd name="T33" fmla="*/ 2147483646 h 123"/>
                <a:gd name="T34" fmla="*/ 2147483646 w 108"/>
                <a:gd name="T35" fmla="*/ 2147483646 h 123"/>
                <a:gd name="T36" fmla="*/ 2147483646 w 108"/>
                <a:gd name="T37" fmla="*/ 2147483646 h 123"/>
                <a:gd name="T38" fmla="*/ 2147483646 w 108"/>
                <a:gd name="T39" fmla="*/ 2147483646 h 123"/>
                <a:gd name="T40" fmla="*/ 2147483646 w 108"/>
                <a:gd name="T41" fmla="*/ 2147483646 h 123"/>
                <a:gd name="T42" fmla="*/ 2147483646 w 108"/>
                <a:gd name="T43" fmla="*/ 2147483646 h 123"/>
                <a:gd name="T44" fmla="*/ 2147483646 w 108"/>
                <a:gd name="T45" fmla="*/ 2147483646 h 123"/>
                <a:gd name="T46" fmla="*/ 2147483646 w 108"/>
                <a:gd name="T47" fmla="*/ 2147483646 h 123"/>
                <a:gd name="T48" fmla="*/ 2147483646 w 108"/>
                <a:gd name="T49" fmla="*/ 2147483646 h 123"/>
                <a:gd name="T50" fmla="*/ 2147483646 w 108"/>
                <a:gd name="T51" fmla="*/ 2147483646 h 123"/>
                <a:gd name="T52" fmla="*/ 2147483646 w 108"/>
                <a:gd name="T53" fmla="*/ 2147483646 h 123"/>
                <a:gd name="T54" fmla="*/ 2147483646 w 108"/>
                <a:gd name="T55" fmla="*/ 2147483646 h 123"/>
                <a:gd name="T56" fmla="*/ 2147483646 w 108"/>
                <a:gd name="T57" fmla="*/ 2147483646 h 123"/>
                <a:gd name="T58" fmla="*/ 2147483646 w 108"/>
                <a:gd name="T59" fmla="*/ 2147483646 h 123"/>
                <a:gd name="T60" fmla="*/ 2147483646 w 108"/>
                <a:gd name="T61" fmla="*/ 2147483646 h 123"/>
                <a:gd name="T62" fmla="*/ 2147483646 w 108"/>
                <a:gd name="T63" fmla="*/ 2147483646 h 123"/>
                <a:gd name="T64" fmla="*/ 2147483646 w 108"/>
                <a:gd name="T65" fmla="*/ 2147483646 h 123"/>
                <a:gd name="T66" fmla="*/ 2147483646 w 108"/>
                <a:gd name="T67" fmla="*/ 2147483646 h 123"/>
                <a:gd name="T68" fmla="*/ 2147483646 w 108"/>
                <a:gd name="T69" fmla="*/ 2147483646 h 123"/>
                <a:gd name="T70" fmla="*/ 2147483646 w 108"/>
                <a:gd name="T71" fmla="*/ 2147483646 h 123"/>
                <a:gd name="T72" fmla="*/ 2147483646 w 108"/>
                <a:gd name="T73" fmla="*/ 2147483646 h 123"/>
                <a:gd name="T74" fmla="*/ 2147483646 w 108"/>
                <a:gd name="T75" fmla="*/ 2147483646 h 123"/>
                <a:gd name="T76" fmla="*/ 2147483646 w 108"/>
                <a:gd name="T77" fmla="*/ 2147483646 h 123"/>
                <a:gd name="T78" fmla="*/ 2147483646 w 108"/>
                <a:gd name="T79" fmla="*/ 2147483646 h 123"/>
                <a:gd name="T80" fmla="*/ 2147483646 w 108"/>
                <a:gd name="T81" fmla="*/ 2147483646 h 123"/>
                <a:gd name="T82" fmla="*/ 2147483646 w 108"/>
                <a:gd name="T83" fmla="*/ 2147483646 h 123"/>
                <a:gd name="T84" fmla="*/ 2147483646 w 108"/>
                <a:gd name="T85" fmla="*/ 2147483646 h 123"/>
                <a:gd name="T86" fmla="*/ 2147483646 w 108"/>
                <a:gd name="T87" fmla="*/ 2147483646 h 123"/>
                <a:gd name="T88" fmla="*/ 2147483646 w 108"/>
                <a:gd name="T89" fmla="*/ 2147483646 h 123"/>
                <a:gd name="T90" fmla="*/ 2147483646 w 108"/>
                <a:gd name="T91" fmla="*/ 2147483646 h 123"/>
                <a:gd name="T92" fmla="*/ 2147483646 w 108"/>
                <a:gd name="T93" fmla="*/ 2147483646 h 123"/>
                <a:gd name="T94" fmla="*/ 2147483646 w 108"/>
                <a:gd name="T95" fmla="*/ 2147483646 h 12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8" h="123">
                  <a:moveTo>
                    <a:pt x="101" y="19"/>
                  </a:moveTo>
                  <a:cubicBezTo>
                    <a:pt x="96" y="5"/>
                    <a:pt x="96" y="5"/>
                    <a:pt x="96" y="5"/>
                  </a:cubicBezTo>
                  <a:cubicBezTo>
                    <a:pt x="95" y="2"/>
                    <a:pt x="92" y="0"/>
                    <a:pt x="8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6" y="0"/>
                    <a:pt x="13" y="2"/>
                    <a:pt x="12" y="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4" y="20"/>
                    <a:pt x="0" y="23"/>
                    <a:pt x="0" y="2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3"/>
                    <a:pt x="4" y="46"/>
                    <a:pt x="8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20"/>
                    <a:pt x="23" y="123"/>
                    <a:pt x="27" y="123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5" y="123"/>
                    <a:pt x="88" y="120"/>
                    <a:pt x="89" y="11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4" y="46"/>
                    <a:pt x="108" y="43"/>
                    <a:pt x="108" y="39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3"/>
                    <a:pt x="105" y="20"/>
                    <a:pt x="101" y="19"/>
                  </a:cubicBezTo>
                  <a:close/>
                  <a:moveTo>
                    <a:pt x="20" y="8"/>
                  </a:moveTo>
                  <a:cubicBezTo>
                    <a:pt x="89" y="8"/>
                    <a:pt x="89" y="8"/>
                    <a:pt x="89" y="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16" y="19"/>
                    <a:pt x="16" y="19"/>
                    <a:pt x="16" y="19"/>
                  </a:cubicBezTo>
                  <a:lnTo>
                    <a:pt x="20" y="8"/>
                  </a:lnTo>
                  <a:close/>
                  <a:moveTo>
                    <a:pt x="81" y="115"/>
                  </a:moveTo>
                  <a:cubicBezTo>
                    <a:pt x="27" y="115"/>
                    <a:pt x="27" y="115"/>
                    <a:pt x="27" y="115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82" y="104"/>
                    <a:pt x="82" y="104"/>
                    <a:pt x="82" y="104"/>
                  </a:cubicBezTo>
                  <a:lnTo>
                    <a:pt x="81" y="115"/>
                  </a:lnTo>
                  <a:close/>
                  <a:moveTo>
                    <a:pt x="83" y="100"/>
                  </a:moveTo>
                  <a:cubicBezTo>
                    <a:pt x="26" y="100"/>
                    <a:pt x="26" y="100"/>
                    <a:pt x="26" y="100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87" y="62"/>
                    <a:pt x="87" y="62"/>
                    <a:pt x="87" y="62"/>
                  </a:cubicBezTo>
                  <a:lnTo>
                    <a:pt x="83" y="100"/>
                  </a:lnTo>
                  <a:close/>
                  <a:moveTo>
                    <a:pt x="87" y="58"/>
                  </a:moveTo>
                  <a:cubicBezTo>
                    <a:pt x="21" y="58"/>
                    <a:pt x="21" y="58"/>
                    <a:pt x="21" y="58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89" y="46"/>
                    <a:pt x="89" y="46"/>
                    <a:pt x="89" y="46"/>
                  </a:cubicBezTo>
                  <a:lnTo>
                    <a:pt x="87" y="58"/>
                  </a:lnTo>
                  <a:close/>
                  <a:moveTo>
                    <a:pt x="100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00" y="27"/>
                    <a:pt x="100" y="27"/>
                    <a:pt x="100" y="27"/>
                  </a:cubicBezTo>
                  <a:lnTo>
                    <a:pt x="100" y="39"/>
                  </a:lnTo>
                  <a:close/>
                  <a:moveTo>
                    <a:pt x="100" y="39"/>
                  </a:moveTo>
                  <a:cubicBezTo>
                    <a:pt x="100" y="39"/>
                    <a:pt x="100" y="39"/>
                    <a:pt x="100" y="3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444" name="Group 160"/>
            <p:cNvGrpSpPr/>
            <p:nvPr/>
          </p:nvGrpSpPr>
          <p:grpSpPr>
            <a:xfrm>
              <a:off x="10846351" y="2133600"/>
              <a:ext cx="410099" cy="574646"/>
              <a:chOff x="1597025" y="1208088"/>
              <a:chExt cx="257175" cy="360363"/>
            </a:xfrm>
            <a:solidFill>
              <a:schemeClr val="tx1"/>
            </a:solidFill>
          </p:grpSpPr>
          <p:sp>
            <p:nvSpPr>
              <p:cNvPr id="445" name="Freeform 12"/>
              <p:cNvSpPr>
                <a:spLocks noEditPoints="1"/>
              </p:cNvSpPr>
              <p:nvPr/>
            </p:nvSpPr>
            <p:spPr bwMode="auto">
              <a:xfrm>
                <a:off x="1597025" y="1208088"/>
                <a:ext cx="257175" cy="360363"/>
              </a:xfrm>
              <a:custGeom>
                <a:avLst/>
                <a:gdLst/>
                <a:ahLst/>
                <a:cxnLst>
                  <a:cxn ang="0">
                    <a:pos x="65" y="35"/>
                  </a:cxn>
                  <a:cxn ang="0">
                    <a:pos x="57" y="54"/>
                  </a:cxn>
                  <a:cxn ang="0">
                    <a:pos x="42" y="19"/>
                  </a:cxn>
                  <a:cxn ang="0">
                    <a:pos x="34" y="42"/>
                  </a:cxn>
                  <a:cxn ang="0">
                    <a:pos x="4" y="0"/>
                  </a:cxn>
                  <a:cxn ang="0">
                    <a:pos x="0" y="88"/>
                  </a:cxn>
                  <a:cxn ang="0">
                    <a:pos x="38" y="123"/>
                  </a:cxn>
                  <a:cxn ang="0">
                    <a:pos x="83" y="96"/>
                  </a:cxn>
                  <a:cxn ang="0">
                    <a:pos x="65" y="35"/>
                  </a:cxn>
                  <a:cxn ang="0">
                    <a:pos x="75" y="94"/>
                  </a:cxn>
                  <a:cxn ang="0">
                    <a:pos x="38" y="115"/>
                  </a:cxn>
                  <a:cxn ang="0">
                    <a:pos x="7" y="88"/>
                  </a:cxn>
                  <a:cxn ang="0">
                    <a:pos x="11" y="60"/>
                  </a:cxn>
                  <a:cxn ang="0">
                    <a:pos x="15" y="22"/>
                  </a:cxn>
                  <a:cxn ang="0">
                    <a:pos x="31" y="60"/>
                  </a:cxn>
                  <a:cxn ang="0">
                    <a:pos x="45" y="38"/>
                  </a:cxn>
                  <a:cxn ang="0">
                    <a:pos x="50" y="73"/>
                  </a:cxn>
                  <a:cxn ang="0">
                    <a:pos x="67" y="52"/>
                  </a:cxn>
                  <a:cxn ang="0">
                    <a:pos x="75" y="94"/>
                  </a:cxn>
                  <a:cxn ang="0">
                    <a:pos x="75" y="94"/>
                  </a:cxn>
                  <a:cxn ang="0">
                    <a:pos x="75" y="94"/>
                  </a:cxn>
                </a:cxnLst>
                <a:rect l="0" t="0" r="r" b="b"/>
                <a:pathLst>
                  <a:path w="88" h="123">
                    <a:moveTo>
                      <a:pt x="65" y="35"/>
                    </a:moveTo>
                    <a:cubicBezTo>
                      <a:pt x="65" y="45"/>
                      <a:pt x="57" y="54"/>
                      <a:pt x="57" y="54"/>
                    </a:cubicBezTo>
                    <a:cubicBezTo>
                      <a:pt x="57" y="35"/>
                      <a:pt x="42" y="19"/>
                      <a:pt x="42" y="19"/>
                    </a:cubicBezTo>
                    <a:cubicBezTo>
                      <a:pt x="42" y="19"/>
                      <a:pt x="42" y="31"/>
                      <a:pt x="34" y="42"/>
                    </a:cubicBezTo>
                    <a:cubicBezTo>
                      <a:pt x="27" y="15"/>
                      <a:pt x="4" y="0"/>
                      <a:pt x="4" y="0"/>
                    </a:cubicBezTo>
                    <a:cubicBezTo>
                      <a:pt x="15" y="42"/>
                      <a:pt x="0" y="57"/>
                      <a:pt x="0" y="88"/>
                    </a:cubicBezTo>
                    <a:cubicBezTo>
                      <a:pt x="0" y="106"/>
                      <a:pt x="15" y="123"/>
                      <a:pt x="38" y="123"/>
                    </a:cubicBezTo>
                    <a:cubicBezTo>
                      <a:pt x="73" y="123"/>
                      <a:pt x="79" y="110"/>
                      <a:pt x="83" y="96"/>
                    </a:cubicBezTo>
                    <a:cubicBezTo>
                      <a:pt x="88" y="77"/>
                      <a:pt x="80" y="54"/>
                      <a:pt x="65" y="35"/>
                    </a:cubicBezTo>
                    <a:close/>
                    <a:moveTo>
                      <a:pt x="75" y="94"/>
                    </a:moveTo>
                    <a:cubicBezTo>
                      <a:pt x="73" y="104"/>
                      <a:pt x="70" y="115"/>
                      <a:pt x="38" y="115"/>
                    </a:cubicBezTo>
                    <a:cubicBezTo>
                      <a:pt x="19" y="115"/>
                      <a:pt x="7" y="101"/>
                      <a:pt x="7" y="88"/>
                    </a:cubicBezTo>
                    <a:cubicBezTo>
                      <a:pt x="7" y="78"/>
                      <a:pt x="9" y="69"/>
                      <a:pt x="11" y="60"/>
                    </a:cubicBezTo>
                    <a:cubicBezTo>
                      <a:pt x="14" y="49"/>
                      <a:pt x="16" y="37"/>
                      <a:pt x="15" y="22"/>
                    </a:cubicBezTo>
                    <a:cubicBezTo>
                      <a:pt x="27" y="39"/>
                      <a:pt x="31" y="60"/>
                      <a:pt x="31" y="60"/>
                    </a:cubicBezTo>
                    <a:cubicBezTo>
                      <a:pt x="31" y="60"/>
                      <a:pt x="42" y="45"/>
                      <a:pt x="45" y="38"/>
                    </a:cubicBezTo>
                    <a:cubicBezTo>
                      <a:pt x="48" y="42"/>
                      <a:pt x="50" y="58"/>
                      <a:pt x="50" y="73"/>
                    </a:cubicBezTo>
                    <a:cubicBezTo>
                      <a:pt x="50" y="73"/>
                      <a:pt x="60" y="65"/>
                      <a:pt x="67" y="52"/>
                    </a:cubicBezTo>
                    <a:cubicBezTo>
                      <a:pt x="76" y="66"/>
                      <a:pt x="78" y="82"/>
                      <a:pt x="75" y="94"/>
                    </a:cubicBezTo>
                    <a:close/>
                    <a:moveTo>
                      <a:pt x="75" y="94"/>
                    </a:moveTo>
                    <a:cubicBezTo>
                      <a:pt x="75" y="94"/>
                      <a:pt x="75" y="94"/>
                      <a:pt x="75" y="9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6" name="Freeform 13"/>
              <p:cNvSpPr>
                <a:spLocks noEditPoints="1"/>
              </p:cNvSpPr>
              <p:nvPr/>
            </p:nvSpPr>
            <p:spPr bwMode="auto">
              <a:xfrm>
                <a:off x="1638300" y="1363663"/>
                <a:ext cx="160338" cy="128588"/>
              </a:xfrm>
              <a:custGeom>
                <a:avLst/>
                <a:gdLst/>
                <a:ahLst/>
                <a:cxnLst>
                  <a:cxn ang="0">
                    <a:pos x="53" y="12"/>
                  </a:cxn>
                  <a:cxn ang="0">
                    <a:pos x="49" y="15"/>
                  </a:cxn>
                  <a:cxn ang="0">
                    <a:pos x="31" y="30"/>
                  </a:cxn>
                  <a:cxn ang="0">
                    <a:pos x="29" y="13"/>
                  </a:cxn>
                  <a:cxn ang="0">
                    <a:pos x="29" y="7"/>
                  </a:cxn>
                  <a:cxn ang="0">
                    <a:pos x="23" y="16"/>
                  </a:cxn>
                  <a:cxn ang="0">
                    <a:pos x="17" y="25"/>
                  </a:cxn>
                  <a:cxn ang="0">
                    <a:pos x="8" y="5"/>
                  </a:cxn>
                  <a:cxn ang="0">
                    <a:pos x="7" y="0"/>
                  </a:cxn>
                  <a:cxn ang="0">
                    <a:pos x="5" y="5"/>
                  </a:cxn>
                  <a:cxn ang="0">
                    <a:pos x="0" y="38"/>
                  </a:cxn>
                  <a:cxn ang="0">
                    <a:pos x="2" y="40"/>
                  </a:cxn>
                  <a:cxn ang="0">
                    <a:pos x="4" y="38"/>
                  </a:cxn>
                  <a:cxn ang="0">
                    <a:pos x="7" y="11"/>
                  </a:cxn>
                  <a:cxn ang="0">
                    <a:pos x="15" y="29"/>
                  </a:cxn>
                  <a:cxn ang="0">
                    <a:pos x="16" y="32"/>
                  </a:cxn>
                  <a:cxn ang="0">
                    <a:pos x="18" y="30"/>
                  </a:cxn>
                  <a:cxn ang="0">
                    <a:pos x="25" y="19"/>
                  </a:cxn>
                  <a:cxn ang="0">
                    <a:pos x="28" y="33"/>
                  </a:cxn>
                  <a:cxn ang="0">
                    <a:pos x="29" y="35"/>
                  </a:cxn>
                  <a:cxn ang="0">
                    <a:pos x="31" y="34"/>
                  </a:cxn>
                  <a:cxn ang="0">
                    <a:pos x="50" y="20"/>
                  </a:cxn>
                  <a:cxn ang="0">
                    <a:pos x="48" y="41"/>
                  </a:cxn>
                  <a:cxn ang="0">
                    <a:pos x="49" y="43"/>
                  </a:cxn>
                  <a:cxn ang="0">
                    <a:pos x="49" y="44"/>
                  </a:cxn>
                  <a:cxn ang="0">
                    <a:pos x="51" y="42"/>
                  </a:cxn>
                  <a:cxn ang="0">
                    <a:pos x="53" y="16"/>
                  </a:cxn>
                  <a:cxn ang="0">
                    <a:pos x="53" y="12"/>
                  </a:cxn>
                  <a:cxn ang="0">
                    <a:pos x="53" y="12"/>
                  </a:cxn>
                  <a:cxn ang="0">
                    <a:pos x="53" y="12"/>
                  </a:cxn>
                </a:cxnLst>
                <a:rect l="0" t="0" r="r" b="b"/>
                <a:pathLst>
                  <a:path w="55" h="44">
                    <a:moveTo>
                      <a:pt x="53" y="12"/>
                    </a:moveTo>
                    <a:cubicBezTo>
                      <a:pt x="49" y="15"/>
                      <a:pt x="49" y="15"/>
                      <a:pt x="49" y="15"/>
                    </a:cubicBezTo>
                    <a:cubicBezTo>
                      <a:pt x="45" y="20"/>
                      <a:pt x="42" y="25"/>
                      <a:pt x="31" y="30"/>
                    </a:cubicBezTo>
                    <a:cubicBezTo>
                      <a:pt x="30" y="25"/>
                      <a:pt x="29" y="20"/>
                      <a:pt x="29" y="13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1" y="19"/>
                      <a:pt x="19" y="21"/>
                      <a:pt x="17" y="25"/>
                    </a:cubicBezTo>
                    <a:cubicBezTo>
                      <a:pt x="13" y="16"/>
                      <a:pt x="10" y="10"/>
                      <a:pt x="8" y="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" y="13"/>
                      <a:pt x="0" y="20"/>
                      <a:pt x="0" y="38"/>
                    </a:cubicBezTo>
                    <a:cubicBezTo>
                      <a:pt x="0" y="39"/>
                      <a:pt x="1" y="40"/>
                      <a:pt x="2" y="40"/>
                    </a:cubicBezTo>
                    <a:cubicBezTo>
                      <a:pt x="3" y="40"/>
                      <a:pt x="4" y="39"/>
                      <a:pt x="4" y="38"/>
                    </a:cubicBezTo>
                    <a:cubicBezTo>
                      <a:pt x="4" y="24"/>
                      <a:pt x="5" y="17"/>
                      <a:pt x="7" y="11"/>
                    </a:cubicBezTo>
                    <a:cubicBezTo>
                      <a:pt x="9" y="16"/>
                      <a:pt x="11" y="22"/>
                      <a:pt x="15" y="29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1" y="25"/>
                      <a:pt x="23" y="22"/>
                      <a:pt x="25" y="19"/>
                    </a:cubicBezTo>
                    <a:cubicBezTo>
                      <a:pt x="26" y="25"/>
                      <a:pt x="27" y="29"/>
                      <a:pt x="28" y="33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41" y="29"/>
                      <a:pt x="46" y="25"/>
                      <a:pt x="50" y="20"/>
                    </a:cubicBezTo>
                    <a:cubicBezTo>
                      <a:pt x="51" y="28"/>
                      <a:pt x="50" y="35"/>
                      <a:pt x="48" y="41"/>
                    </a:cubicBezTo>
                    <a:cubicBezTo>
                      <a:pt x="47" y="42"/>
                      <a:pt x="48" y="43"/>
                      <a:pt x="49" y="43"/>
                    </a:cubicBezTo>
                    <a:cubicBezTo>
                      <a:pt x="49" y="43"/>
                      <a:pt x="49" y="44"/>
                      <a:pt x="49" y="44"/>
                    </a:cubicBezTo>
                    <a:cubicBezTo>
                      <a:pt x="50" y="44"/>
                      <a:pt x="51" y="43"/>
                      <a:pt x="51" y="42"/>
                    </a:cubicBezTo>
                    <a:cubicBezTo>
                      <a:pt x="54" y="35"/>
                      <a:pt x="55" y="24"/>
                      <a:pt x="53" y="16"/>
                    </a:cubicBezTo>
                    <a:lnTo>
                      <a:pt x="53" y="12"/>
                    </a:lnTo>
                    <a:close/>
                    <a:moveTo>
                      <a:pt x="53" y="12"/>
                    </a:moveTo>
                    <a:cubicBezTo>
                      <a:pt x="53" y="12"/>
                      <a:pt x="53" y="12"/>
                      <a:pt x="53" y="1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447" name="Group 162"/>
            <p:cNvGrpSpPr/>
            <p:nvPr/>
          </p:nvGrpSpPr>
          <p:grpSpPr>
            <a:xfrm>
              <a:off x="11784378" y="2156385"/>
              <a:ext cx="574646" cy="539205"/>
              <a:chOff x="2270125" y="1222376"/>
              <a:chExt cx="360363" cy="338138"/>
            </a:xfrm>
            <a:solidFill>
              <a:schemeClr val="tx1"/>
            </a:solidFill>
          </p:grpSpPr>
          <p:sp>
            <p:nvSpPr>
              <p:cNvPr id="448" name="Freeform 14"/>
              <p:cNvSpPr>
                <a:spLocks noEditPoints="1"/>
              </p:cNvSpPr>
              <p:nvPr/>
            </p:nvSpPr>
            <p:spPr bwMode="auto">
              <a:xfrm>
                <a:off x="2270125" y="1222376"/>
                <a:ext cx="360363" cy="338138"/>
              </a:xfrm>
              <a:custGeom>
                <a:avLst/>
                <a:gdLst/>
                <a:ahLst/>
                <a:cxnLst>
                  <a:cxn ang="0">
                    <a:pos x="120" y="25"/>
                  </a:cxn>
                  <a:cxn ang="0">
                    <a:pos x="97" y="2"/>
                  </a:cxn>
                  <a:cxn ang="0">
                    <a:pos x="92" y="0"/>
                  </a:cxn>
                  <a:cxn ang="0">
                    <a:pos x="11" y="0"/>
                  </a:cxn>
                  <a:cxn ang="0">
                    <a:pos x="0" y="11"/>
                  </a:cxn>
                  <a:cxn ang="0">
                    <a:pos x="0" y="104"/>
                  </a:cxn>
                  <a:cxn ang="0">
                    <a:pos x="11" y="115"/>
                  </a:cxn>
                  <a:cxn ang="0">
                    <a:pos x="111" y="115"/>
                  </a:cxn>
                  <a:cxn ang="0">
                    <a:pos x="123" y="104"/>
                  </a:cxn>
                  <a:cxn ang="0">
                    <a:pos x="123" y="31"/>
                  </a:cxn>
                  <a:cxn ang="0">
                    <a:pos x="120" y="25"/>
                  </a:cxn>
                  <a:cxn ang="0">
                    <a:pos x="115" y="104"/>
                  </a:cxn>
                  <a:cxn ang="0">
                    <a:pos x="111" y="107"/>
                  </a:cxn>
                  <a:cxn ang="0">
                    <a:pos x="11" y="107"/>
                  </a:cxn>
                  <a:cxn ang="0">
                    <a:pos x="8" y="104"/>
                  </a:cxn>
                  <a:cxn ang="0">
                    <a:pos x="8" y="11"/>
                  </a:cxn>
                  <a:cxn ang="0">
                    <a:pos x="11" y="8"/>
                  </a:cxn>
                  <a:cxn ang="0">
                    <a:pos x="88" y="8"/>
                  </a:cxn>
                  <a:cxn ang="0">
                    <a:pos x="88" y="23"/>
                  </a:cxn>
                  <a:cxn ang="0">
                    <a:pos x="100" y="34"/>
                  </a:cxn>
                  <a:cxn ang="0">
                    <a:pos x="115" y="34"/>
                  </a:cxn>
                  <a:cxn ang="0">
                    <a:pos x="115" y="104"/>
                  </a:cxn>
                  <a:cxn ang="0">
                    <a:pos x="103" y="31"/>
                  </a:cxn>
                  <a:cxn ang="0">
                    <a:pos x="100" y="31"/>
                  </a:cxn>
                  <a:cxn ang="0">
                    <a:pos x="92" y="23"/>
                  </a:cxn>
                  <a:cxn ang="0">
                    <a:pos x="92" y="8"/>
                  </a:cxn>
                  <a:cxn ang="0">
                    <a:pos x="115" y="31"/>
                  </a:cxn>
                  <a:cxn ang="0">
                    <a:pos x="103" y="31"/>
                  </a:cxn>
                  <a:cxn ang="0">
                    <a:pos x="103" y="31"/>
                  </a:cxn>
                  <a:cxn ang="0">
                    <a:pos x="103" y="31"/>
                  </a:cxn>
                </a:cxnLst>
                <a:rect l="0" t="0" r="r" b="b"/>
                <a:pathLst>
                  <a:path w="123" h="115">
                    <a:moveTo>
                      <a:pt x="120" y="25"/>
                    </a:moveTo>
                    <a:cubicBezTo>
                      <a:pt x="97" y="2"/>
                      <a:pt x="97" y="2"/>
                      <a:pt x="97" y="2"/>
                    </a:cubicBezTo>
                    <a:cubicBezTo>
                      <a:pt x="96" y="1"/>
                      <a:pt x="94" y="0"/>
                      <a:pt x="9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0"/>
                      <a:pt x="5" y="115"/>
                      <a:pt x="11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8" y="115"/>
                      <a:pt x="123" y="110"/>
                      <a:pt x="123" y="104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3" y="29"/>
                      <a:pt x="122" y="27"/>
                      <a:pt x="120" y="25"/>
                    </a:cubicBezTo>
                    <a:close/>
                    <a:moveTo>
                      <a:pt x="115" y="104"/>
                    </a:moveTo>
                    <a:cubicBezTo>
                      <a:pt x="115" y="106"/>
                      <a:pt x="113" y="107"/>
                      <a:pt x="1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9" y="107"/>
                      <a:pt x="8" y="106"/>
                      <a:pt x="8" y="10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9"/>
                      <a:pt x="9" y="8"/>
                      <a:pt x="11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9"/>
                      <a:pt x="93" y="34"/>
                      <a:pt x="100" y="34"/>
                    </a:cubicBezTo>
                    <a:cubicBezTo>
                      <a:pt x="115" y="34"/>
                      <a:pt x="115" y="34"/>
                      <a:pt x="115" y="34"/>
                    </a:cubicBezTo>
                    <a:lnTo>
                      <a:pt x="115" y="104"/>
                    </a:lnTo>
                    <a:close/>
                    <a:moveTo>
                      <a:pt x="103" y="31"/>
                    </a:moveTo>
                    <a:cubicBezTo>
                      <a:pt x="100" y="31"/>
                      <a:pt x="100" y="31"/>
                      <a:pt x="100" y="31"/>
                    </a:cubicBezTo>
                    <a:cubicBezTo>
                      <a:pt x="95" y="31"/>
                      <a:pt x="92" y="27"/>
                      <a:pt x="92" y="23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115" y="31"/>
                      <a:pt x="115" y="31"/>
                      <a:pt x="115" y="31"/>
                    </a:cubicBezTo>
                    <a:lnTo>
                      <a:pt x="103" y="31"/>
                    </a:lnTo>
                    <a:close/>
                    <a:moveTo>
                      <a:pt x="103" y="31"/>
                    </a:moveTo>
                    <a:cubicBezTo>
                      <a:pt x="103" y="31"/>
                      <a:pt x="103" y="31"/>
                      <a:pt x="103" y="3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9" name="Freeform 15"/>
              <p:cNvSpPr>
                <a:spLocks noEditPoints="1"/>
              </p:cNvSpPr>
              <p:nvPr/>
            </p:nvSpPr>
            <p:spPr bwMode="auto">
              <a:xfrm>
                <a:off x="2436813" y="1290638"/>
                <a:ext cx="66675" cy="11113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2" y="4"/>
                  </a:cxn>
                  <a:cxn ang="0">
                    <a:pos x="23" y="2"/>
                  </a:cxn>
                  <a:cxn ang="0">
                    <a:pos x="2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23" h="4">
                    <a:moveTo>
                      <a:pt x="2" y="4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3"/>
                      <a:pt x="23" y="2"/>
                    </a:cubicBezTo>
                    <a:cubicBezTo>
                      <a:pt x="23" y="1"/>
                      <a:pt x="23" y="0"/>
                      <a:pt x="2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0" name="Freeform 16"/>
              <p:cNvSpPr>
                <a:spLocks noEditPoints="1"/>
              </p:cNvSpPr>
              <p:nvPr/>
            </p:nvSpPr>
            <p:spPr bwMode="auto">
              <a:xfrm>
                <a:off x="2436813" y="1322388"/>
                <a:ext cx="66675" cy="12700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2" y="4"/>
                  </a:cxn>
                  <a:cxn ang="0">
                    <a:pos x="23" y="2"/>
                  </a:cxn>
                  <a:cxn ang="0">
                    <a:pos x="2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23" h="4">
                    <a:moveTo>
                      <a:pt x="2" y="4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3"/>
                      <a:pt x="23" y="2"/>
                    </a:cubicBezTo>
                    <a:cubicBezTo>
                      <a:pt x="23" y="1"/>
                      <a:pt x="23" y="0"/>
                      <a:pt x="2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1" name="Freeform 17"/>
              <p:cNvSpPr>
                <a:spLocks noEditPoints="1"/>
              </p:cNvSpPr>
              <p:nvPr/>
            </p:nvSpPr>
            <p:spPr bwMode="auto">
              <a:xfrm>
                <a:off x="2436813" y="1357313"/>
                <a:ext cx="146050" cy="127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4"/>
                  </a:cxn>
                  <a:cxn ang="0">
                    <a:pos x="48" y="4"/>
                  </a:cxn>
                  <a:cxn ang="0">
                    <a:pos x="50" y="2"/>
                  </a:cxn>
                  <a:cxn ang="0">
                    <a:pos x="48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50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9" y="4"/>
                      <a:pt x="50" y="3"/>
                      <a:pt x="50" y="2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2" name="Freeform 18"/>
              <p:cNvSpPr>
                <a:spLocks noEditPoints="1"/>
              </p:cNvSpPr>
              <p:nvPr/>
            </p:nvSpPr>
            <p:spPr bwMode="auto">
              <a:xfrm>
                <a:off x="2314575" y="1425576"/>
                <a:ext cx="268288" cy="11113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0" y="4"/>
                  </a:cxn>
                  <a:cxn ang="0">
                    <a:pos x="92" y="2"/>
                  </a:cxn>
                  <a:cxn ang="0">
                    <a:pos x="90" y="0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92" h="4">
                    <a:moveTo>
                      <a:pt x="9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1" y="4"/>
                      <a:pt x="92" y="3"/>
                      <a:pt x="92" y="2"/>
                    </a:cubicBezTo>
                    <a:cubicBezTo>
                      <a:pt x="92" y="1"/>
                      <a:pt x="91" y="0"/>
                      <a:pt x="90" y="0"/>
                    </a:cubicBezTo>
                    <a:close/>
                    <a:moveTo>
                      <a:pt x="90" y="0"/>
                    </a:move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3" name="Freeform 19"/>
              <p:cNvSpPr>
                <a:spLocks noEditPoints="1"/>
              </p:cNvSpPr>
              <p:nvPr/>
            </p:nvSpPr>
            <p:spPr bwMode="auto">
              <a:xfrm>
                <a:off x="2314575" y="1460501"/>
                <a:ext cx="268288" cy="9525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3"/>
                  </a:cxn>
                  <a:cxn ang="0">
                    <a:pos x="90" y="3"/>
                  </a:cxn>
                  <a:cxn ang="0">
                    <a:pos x="92" y="1"/>
                  </a:cxn>
                  <a:cxn ang="0">
                    <a:pos x="90" y="0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92" h="3">
                    <a:moveTo>
                      <a:pt x="9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1" y="3"/>
                      <a:pt x="92" y="2"/>
                      <a:pt x="92" y="1"/>
                    </a:cubicBezTo>
                    <a:cubicBezTo>
                      <a:pt x="92" y="0"/>
                      <a:pt x="91" y="0"/>
                      <a:pt x="90" y="0"/>
                    </a:cubicBezTo>
                    <a:close/>
                    <a:moveTo>
                      <a:pt x="90" y="0"/>
                    </a:move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4" name="Freeform 20"/>
              <p:cNvSpPr>
                <a:spLocks noEditPoints="1"/>
              </p:cNvSpPr>
              <p:nvPr/>
            </p:nvSpPr>
            <p:spPr bwMode="auto">
              <a:xfrm>
                <a:off x="2314575" y="1492251"/>
                <a:ext cx="268288" cy="12700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0" y="4"/>
                  </a:cxn>
                  <a:cxn ang="0">
                    <a:pos x="92" y="2"/>
                  </a:cxn>
                  <a:cxn ang="0">
                    <a:pos x="90" y="0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92" h="4">
                    <a:moveTo>
                      <a:pt x="9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1" y="4"/>
                      <a:pt x="92" y="3"/>
                      <a:pt x="92" y="2"/>
                    </a:cubicBezTo>
                    <a:cubicBezTo>
                      <a:pt x="92" y="1"/>
                      <a:pt x="91" y="0"/>
                      <a:pt x="90" y="0"/>
                    </a:cubicBezTo>
                    <a:close/>
                    <a:moveTo>
                      <a:pt x="90" y="0"/>
                    </a:move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5" name="Freeform 21"/>
              <p:cNvSpPr>
                <a:spLocks noEditPoints="1"/>
              </p:cNvSpPr>
              <p:nvPr/>
            </p:nvSpPr>
            <p:spPr bwMode="auto">
              <a:xfrm>
                <a:off x="2314575" y="1390651"/>
                <a:ext cx="268288" cy="11113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0" y="4"/>
                  </a:cxn>
                  <a:cxn ang="0">
                    <a:pos x="92" y="2"/>
                  </a:cxn>
                  <a:cxn ang="0">
                    <a:pos x="90" y="0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92" h="4">
                    <a:moveTo>
                      <a:pt x="9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1" y="4"/>
                      <a:pt x="92" y="3"/>
                      <a:pt x="92" y="2"/>
                    </a:cubicBezTo>
                    <a:cubicBezTo>
                      <a:pt x="92" y="1"/>
                      <a:pt x="91" y="0"/>
                      <a:pt x="90" y="0"/>
                    </a:cubicBezTo>
                    <a:close/>
                    <a:moveTo>
                      <a:pt x="90" y="0"/>
                    </a:move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6" name="Freeform 22"/>
              <p:cNvSpPr>
                <a:spLocks noEditPoints="1"/>
              </p:cNvSpPr>
              <p:nvPr/>
            </p:nvSpPr>
            <p:spPr bwMode="auto">
              <a:xfrm>
                <a:off x="2314575" y="1277938"/>
                <a:ext cx="101600" cy="92075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31" y="31"/>
                  </a:cxn>
                  <a:cxn ang="0">
                    <a:pos x="35" y="27"/>
                  </a:cxn>
                  <a:cxn ang="0">
                    <a:pos x="35" y="4"/>
                  </a:cxn>
                  <a:cxn ang="0">
                    <a:pos x="3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7"/>
                  </a:cxn>
                  <a:cxn ang="0">
                    <a:pos x="4" y="31"/>
                  </a:cxn>
                  <a:cxn ang="0">
                    <a:pos x="8" y="8"/>
                  </a:cxn>
                  <a:cxn ang="0">
                    <a:pos x="27" y="8"/>
                  </a:cxn>
                  <a:cxn ang="0">
                    <a:pos x="27" y="23"/>
                  </a:cxn>
                  <a:cxn ang="0">
                    <a:pos x="8" y="23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</a:cxnLst>
                <a:rect l="0" t="0" r="r" b="b"/>
                <a:pathLst>
                  <a:path w="35" h="31">
                    <a:moveTo>
                      <a:pt x="4" y="31"/>
                    </a:moveTo>
                    <a:cubicBezTo>
                      <a:pt x="31" y="31"/>
                      <a:pt x="31" y="31"/>
                      <a:pt x="31" y="31"/>
                    </a:cubicBezTo>
                    <a:cubicBezTo>
                      <a:pt x="33" y="31"/>
                      <a:pt x="35" y="29"/>
                      <a:pt x="35" y="2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2"/>
                      <a:pt x="33" y="0"/>
                      <a:pt x="3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2" y="31"/>
                      <a:pt x="4" y="31"/>
                    </a:cubicBezTo>
                    <a:close/>
                    <a:moveTo>
                      <a:pt x="8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8" y="23"/>
                      <a:pt x="8" y="23"/>
                      <a:pt x="8" y="23"/>
                    </a:cubicBezTo>
                    <a:lnTo>
                      <a:pt x="8" y="8"/>
                    </a:lnTo>
                    <a:close/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457" name="Group 166"/>
            <p:cNvGrpSpPr/>
            <p:nvPr/>
          </p:nvGrpSpPr>
          <p:grpSpPr>
            <a:xfrm>
              <a:off x="12886953" y="2138663"/>
              <a:ext cx="567051" cy="574646"/>
              <a:chOff x="3036888" y="1211263"/>
              <a:chExt cx="355600" cy="360363"/>
            </a:xfrm>
            <a:solidFill>
              <a:schemeClr val="tx1"/>
            </a:solidFill>
          </p:grpSpPr>
          <p:sp>
            <p:nvSpPr>
              <p:cNvPr id="458" name="Freeform 23"/>
              <p:cNvSpPr>
                <a:spLocks noEditPoints="1"/>
              </p:cNvSpPr>
              <p:nvPr/>
            </p:nvSpPr>
            <p:spPr bwMode="auto">
              <a:xfrm>
                <a:off x="3036888" y="1211263"/>
                <a:ext cx="355600" cy="360363"/>
              </a:xfrm>
              <a:custGeom>
                <a:avLst/>
                <a:gdLst/>
                <a:ahLst/>
                <a:cxnLst>
                  <a:cxn ang="0">
                    <a:pos x="111" y="0"/>
                  </a:cxn>
                  <a:cxn ang="0">
                    <a:pos x="27" y="0"/>
                  </a:cxn>
                  <a:cxn ang="0">
                    <a:pos x="15" y="12"/>
                  </a:cxn>
                  <a:cxn ang="0">
                    <a:pos x="15" y="19"/>
                  </a:cxn>
                  <a:cxn ang="0">
                    <a:pos x="11" y="19"/>
                  </a:cxn>
                  <a:cxn ang="0">
                    <a:pos x="0" y="31"/>
                  </a:cxn>
                  <a:cxn ang="0">
                    <a:pos x="0" y="107"/>
                  </a:cxn>
                  <a:cxn ang="0">
                    <a:pos x="15" y="123"/>
                  </a:cxn>
                  <a:cxn ang="0">
                    <a:pos x="107" y="123"/>
                  </a:cxn>
                  <a:cxn ang="0">
                    <a:pos x="122" y="107"/>
                  </a:cxn>
                  <a:cxn ang="0">
                    <a:pos x="122" y="12"/>
                  </a:cxn>
                  <a:cxn ang="0">
                    <a:pos x="111" y="0"/>
                  </a:cxn>
                  <a:cxn ang="0">
                    <a:pos x="115" y="107"/>
                  </a:cxn>
                  <a:cxn ang="0">
                    <a:pos x="107" y="115"/>
                  </a:cxn>
                  <a:cxn ang="0">
                    <a:pos x="15" y="115"/>
                  </a:cxn>
                  <a:cxn ang="0">
                    <a:pos x="7" y="107"/>
                  </a:cxn>
                  <a:cxn ang="0">
                    <a:pos x="7" y="31"/>
                  </a:cxn>
                  <a:cxn ang="0">
                    <a:pos x="11" y="27"/>
                  </a:cxn>
                  <a:cxn ang="0">
                    <a:pos x="15" y="27"/>
                  </a:cxn>
                  <a:cxn ang="0">
                    <a:pos x="15" y="104"/>
                  </a:cxn>
                  <a:cxn ang="0">
                    <a:pos x="19" y="107"/>
                  </a:cxn>
                  <a:cxn ang="0">
                    <a:pos x="23" y="104"/>
                  </a:cxn>
                  <a:cxn ang="0">
                    <a:pos x="23" y="12"/>
                  </a:cxn>
                  <a:cxn ang="0">
                    <a:pos x="27" y="8"/>
                  </a:cxn>
                  <a:cxn ang="0">
                    <a:pos x="111" y="8"/>
                  </a:cxn>
                  <a:cxn ang="0">
                    <a:pos x="115" y="12"/>
                  </a:cxn>
                  <a:cxn ang="0">
                    <a:pos x="115" y="107"/>
                  </a:cxn>
                  <a:cxn ang="0">
                    <a:pos x="115" y="107"/>
                  </a:cxn>
                  <a:cxn ang="0">
                    <a:pos x="115" y="107"/>
                  </a:cxn>
                </a:cxnLst>
                <a:rect l="0" t="0" r="r" b="b"/>
                <a:pathLst>
                  <a:path w="122" h="123">
                    <a:moveTo>
                      <a:pt x="111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0"/>
                      <a:pt x="15" y="5"/>
                      <a:pt x="15" y="12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5" y="19"/>
                      <a:pt x="0" y="24"/>
                      <a:pt x="0" y="31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16"/>
                      <a:pt x="7" y="123"/>
                      <a:pt x="15" y="123"/>
                    </a:cubicBezTo>
                    <a:cubicBezTo>
                      <a:pt x="107" y="123"/>
                      <a:pt x="107" y="123"/>
                      <a:pt x="107" y="123"/>
                    </a:cubicBezTo>
                    <a:cubicBezTo>
                      <a:pt x="116" y="123"/>
                      <a:pt x="122" y="116"/>
                      <a:pt x="122" y="107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5"/>
                      <a:pt x="117" y="0"/>
                      <a:pt x="111" y="0"/>
                    </a:cubicBezTo>
                    <a:close/>
                    <a:moveTo>
                      <a:pt x="115" y="107"/>
                    </a:moveTo>
                    <a:cubicBezTo>
                      <a:pt x="115" y="112"/>
                      <a:pt x="111" y="115"/>
                      <a:pt x="107" y="115"/>
                    </a:cubicBezTo>
                    <a:cubicBezTo>
                      <a:pt x="15" y="115"/>
                      <a:pt x="15" y="115"/>
                      <a:pt x="15" y="115"/>
                    </a:cubicBezTo>
                    <a:cubicBezTo>
                      <a:pt x="11" y="115"/>
                      <a:pt x="7" y="112"/>
                      <a:pt x="7" y="107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29"/>
                      <a:pt x="9" y="27"/>
                      <a:pt x="11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5" y="106"/>
                      <a:pt x="17" y="107"/>
                      <a:pt x="19" y="107"/>
                    </a:cubicBezTo>
                    <a:cubicBezTo>
                      <a:pt x="21" y="107"/>
                      <a:pt x="23" y="106"/>
                      <a:pt x="23" y="104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9"/>
                      <a:pt x="24" y="8"/>
                      <a:pt x="27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3" y="8"/>
                      <a:pt x="115" y="9"/>
                      <a:pt x="115" y="12"/>
                    </a:cubicBezTo>
                    <a:lnTo>
                      <a:pt x="115" y="107"/>
                    </a:lnTo>
                    <a:close/>
                    <a:moveTo>
                      <a:pt x="115" y="107"/>
                    </a:moveTo>
                    <a:cubicBezTo>
                      <a:pt x="115" y="107"/>
                      <a:pt x="115" y="107"/>
                      <a:pt x="115" y="10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9" name="Freeform 24"/>
              <p:cNvSpPr>
                <a:spLocks noEditPoints="1"/>
              </p:cNvSpPr>
              <p:nvPr/>
            </p:nvSpPr>
            <p:spPr bwMode="auto">
              <a:xfrm>
                <a:off x="3249613" y="1346201"/>
                <a:ext cx="100013" cy="11113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32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</a:cxnLst>
                <a:rect l="0" t="0" r="r" b="b"/>
                <a:pathLst>
                  <a:path w="34" h="4">
                    <a:moveTo>
                      <a:pt x="1" y="4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3"/>
                      <a:pt x="34" y="2"/>
                    </a:cubicBezTo>
                    <a:cubicBezTo>
                      <a:pt x="34" y="1"/>
                      <a:pt x="33" y="0"/>
                      <a:pt x="3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0" name="Freeform 25"/>
              <p:cNvSpPr>
                <a:spLocks noEditPoints="1"/>
              </p:cNvSpPr>
              <p:nvPr/>
            </p:nvSpPr>
            <p:spPr bwMode="auto">
              <a:xfrm>
                <a:off x="3249613" y="1314451"/>
                <a:ext cx="100013" cy="7938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32" y="3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</a:cxnLst>
                <a:rect l="0" t="0" r="r" b="b"/>
                <a:pathLst>
                  <a:path w="34" h="3">
                    <a:moveTo>
                      <a:pt x="1" y="3"/>
                    </a:moveTo>
                    <a:cubicBezTo>
                      <a:pt x="32" y="3"/>
                      <a:pt x="32" y="3"/>
                      <a:pt x="32" y="3"/>
                    </a:cubicBezTo>
                    <a:cubicBezTo>
                      <a:pt x="33" y="3"/>
                      <a:pt x="34" y="3"/>
                      <a:pt x="34" y="2"/>
                    </a:cubicBezTo>
                    <a:cubicBezTo>
                      <a:pt x="34" y="1"/>
                      <a:pt x="33" y="0"/>
                      <a:pt x="3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1" name="Freeform 26"/>
              <p:cNvSpPr>
                <a:spLocks noEditPoints="1"/>
              </p:cNvSpPr>
              <p:nvPr/>
            </p:nvSpPr>
            <p:spPr bwMode="auto">
              <a:xfrm>
                <a:off x="3249613" y="1277938"/>
                <a:ext cx="100013" cy="12700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32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</a:cxnLst>
                <a:rect l="0" t="0" r="r" b="b"/>
                <a:pathLst>
                  <a:path w="34" h="4">
                    <a:moveTo>
                      <a:pt x="1" y="4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3"/>
                      <a:pt x="34" y="2"/>
                    </a:cubicBezTo>
                    <a:cubicBezTo>
                      <a:pt x="34" y="1"/>
                      <a:pt x="33" y="0"/>
                      <a:pt x="3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2" name="Freeform 27"/>
              <p:cNvSpPr>
                <a:spLocks noEditPoints="1"/>
              </p:cNvSpPr>
              <p:nvPr/>
            </p:nvSpPr>
            <p:spPr bwMode="auto">
              <a:xfrm>
                <a:off x="3124200" y="1516063"/>
                <a:ext cx="101600" cy="11113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33" y="4"/>
                  </a:cxn>
                  <a:cxn ang="0">
                    <a:pos x="35" y="2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33" y="0"/>
                  </a:cxn>
                </a:cxnLst>
                <a:rect l="0" t="0" r="r" b="b"/>
                <a:pathLst>
                  <a:path w="35" h="4">
                    <a:moveTo>
                      <a:pt x="3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4"/>
                      <a:pt x="35" y="3"/>
                      <a:pt x="35" y="2"/>
                    </a:cubicBezTo>
                    <a:cubicBezTo>
                      <a:pt x="35" y="1"/>
                      <a:pt x="34" y="0"/>
                      <a:pt x="33" y="0"/>
                    </a:cubicBezTo>
                    <a:close/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3" name="Freeform 28"/>
              <p:cNvSpPr>
                <a:spLocks noEditPoints="1"/>
              </p:cNvSpPr>
              <p:nvPr/>
            </p:nvSpPr>
            <p:spPr bwMode="auto">
              <a:xfrm>
                <a:off x="3124200" y="1481138"/>
                <a:ext cx="101600" cy="11113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33" y="4"/>
                  </a:cxn>
                  <a:cxn ang="0">
                    <a:pos x="35" y="2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33" y="0"/>
                  </a:cxn>
                </a:cxnLst>
                <a:rect l="0" t="0" r="r" b="b"/>
                <a:pathLst>
                  <a:path w="35" h="4">
                    <a:moveTo>
                      <a:pt x="3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4"/>
                      <a:pt x="35" y="3"/>
                      <a:pt x="35" y="2"/>
                    </a:cubicBezTo>
                    <a:cubicBezTo>
                      <a:pt x="35" y="1"/>
                      <a:pt x="34" y="0"/>
                      <a:pt x="33" y="0"/>
                    </a:cubicBezTo>
                    <a:close/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4" name="Freeform 29"/>
              <p:cNvSpPr>
                <a:spLocks noEditPoints="1"/>
              </p:cNvSpPr>
              <p:nvPr/>
            </p:nvSpPr>
            <p:spPr bwMode="auto">
              <a:xfrm>
                <a:off x="3124200" y="1449388"/>
                <a:ext cx="101600" cy="11113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33" y="4"/>
                  </a:cxn>
                  <a:cxn ang="0">
                    <a:pos x="35" y="2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33" y="0"/>
                  </a:cxn>
                </a:cxnLst>
                <a:rect l="0" t="0" r="r" b="b"/>
                <a:pathLst>
                  <a:path w="35" h="4">
                    <a:moveTo>
                      <a:pt x="3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4"/>
                      <a:pt x="35" y="3"/>
                      <a:pt x="35" y="2"/>
                    </a:cubicBezTo>
                    <a:cubicBezTo>
                      <a:pt x="35" y="1"/>
                      <a:pt x="34" y="0"/>
                      <a:pt x="33" y="0"/>
                    </a:cubicBezTo>
                    <a:close/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5" name="Freeform 30"/>
              <p:cNvSpPr>
                <a:spLocks noEditPoints="1"/>
              </p:cNvSpPr>
              <p:nvPr/>
            </p:nvSpPr>
            <p:spPr bwMode="auto">
              <a:xfrm>
                <a:off x="3249613" y="1516063"/>
                <a:ext cx="100013" cy="1111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2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2" y="0"/>
                  </a:cxn>
                </a:cxnLst>
                <a:rect l="0" t="0" r="r" b="b"/>
                <a:pathLst>
                  <a:path w="34" h="4">
                    <a:moveTo>
                      <a:pt x="3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3"/>
                      <a:pt x="34" y="2"/>
                    </a:cubicBezTo>
                    <a:cubicBezTo>
                      <a:pt x="34" y="1"/>
                      <a:pt x="33" y="0"/>
                      <a:pt x="32" y="0"/>
                    </a:cubicBezTo>
                    <a:close/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6" name="Freeform 31"/>
              <p:cNvSpPr>
                <a:spLocks noEditPoints="1"/>
              </p:cNvSpPr>
              <p:nvPr/>
            </p:nvSpPr>
            <p:spPr bwMode="auto">
              <a:xfrm>
                <a:off x="3249613" y="1481138"/>
                <a:ext cx="100013" cy="1111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2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2" y="0"/>
                  </a:cxn>
                </a:cxnLst>
                <a:rect l="0" t="0" r="r" b="b"/>
                <a:pathLst>
                  <a:path w="34" h="4">
                    <a:moveTo>
                      <a:pt x="3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3"/>
                      <a:pt x="34" y="2"/>
                    </a:cubicBezTo>
                    <a:cubicBezTo>
                      <a:pt x="34" y="1"/>
                      <a:pt x="33" y="0"/>
                      <a:pt x="32" y="0"/>
                    </a:cubicBezTo>
                    <a:close/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7" name="Freeform 32"/>
              <p:cNvSpPr>
                <a:spLocks noEditPoints="1"/>
              </p:cNvSpPr>
              <p:nvPr/>
            </p:nvSpPr>
            <p:spPr bwMode="auto">
              <a:xfrm>
                <a:off x="3249613" y="1449388"/>
                <a:ext cx="100013" cy="1111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2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32" y="0"/>
                  </a:cxn>
                </a:cxnLst>
                <a:rect l="0" t="0" r="r" b="b"/>
                <a:pathLst>
                  <a:path w="34" h="4">
                    <a:moveTo>
                      <a:pt x="3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3"/>
                      <a:pt x="34" y="2"/>
                    </a:cubicBezTo>
                    <a:cubicBezTo>
                      <a:pt x="34" y="1"/>
                      <a:pt x="33" y="0"/>
                      <a:pt x="32" y="0"/>
                    </a:cubicBezTo>
                    <a:close/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8" name="Freeform 33"/>
              <p:cNvSpPr>
                <a:spLocks noEditPoints="1"/>
              </p:cNvSpPr>
              <p:nvPr/>
            </p:nvSpPr>
            <p:spPr bwMode="auto">
              <a:xfrm>
                <a:off x="3124200" y="1381126"/>
                <a:ext cx="225425" cy="12700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75" y="4"/>
                  </a:cxn>
                  <a:cxn ang="0">
                    <a:pos x="77" y="2"/>
                  </a:cxn>
                  <a:cxn ang="0">
                    <a:pos x="75" y="0"/>
                  </a:cxn>
                  <a:cxn ang="0">
                    <a:pos x="75" y="0"/>
                  </a:cxn>
                  <a:cxn ang="0">
                    <a:pos x="75" y="0"/>
                  </a:cxn>
                </a:cxnLst>
                <a:rect l="0" t="0" r="r" b="b"/>
                <a:pathLst>
                  <a:path w="77" h="4">
                    <a:moveTo>
                      <a:pt x="7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6" y="4"/>
                      <a:pt x="77" y="3"/>
                      <a:pt x="77" y="2"/>
                    </a:cubicBezTo>
                    <a:cubicBezTo>
                      <a:pt x="77" y="1"/>
                      <a:pt x="76" y="0"/>
                      <a:pt x="75" y="0"/>
                    </a:cubicBezTo>
                    <a:close/>
                    <a:moveTo>
                      <a:pt x="75" y="0"/>
                    </a:move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69" name="Freeform 34"/>
              <p:cNvSpPr>
                <a:spLocks noEditPoints="1"/>
              </p:cNvSpPr>
              <p:nvPr/>
            </p:nvSpPr>
            <p:spPr bwMode="auto">
              <a:xfrm>
                <a:off x="3124200" y="1412876"/>
                <a:ext cx="225425" cy="12700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75" y="4"/>
                  </a:cxn>
                  <a:cxn ang="0">
                    <a:pos x="77" y="2"/>
                  </a:cxn>
                  <a:cxn ang="0">
                    <a:pos x="75" y="0"/>
                  </a:cxn>
                  <a:cxn ang="0">
                    <a:pos x="75" y="0"/>
                  </a:cxn>
                  <a:cxn ang="0">
                    <a:pos x="75" y="0"/>
                  </a:cxn>
                </a:cxnLst>
                <a:rect l="0" t="0" r="r" b="b"/>
                <a:pathLst>
                  <a:path w="77" h="4">
                    <a:moveTo>
                      <a:pt x="7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6" y="4"/>
                      <a:pt x="77" y="3"/>
                      <a:pt x="77" y="2"/>
                    </a:cubicBezTo>
                    <a:cubicBezTo>
                      <a:pt x="77" y="1"/>
                      <a:pt x="76" y="0"/>
                      <a:pt x="75" y="0"/>
                    </a:cubicBezTo>
                    <a:close/>
                    <a:moveTo>
                      <a:pt x="75" y="0"/>
                    </a:move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70" name="Freeform 35"/>
              <p:cNvSpPr>
                <a:spLocks noEditPoints="1"/>
              </p:cNvSpPr>
              <p:nvPr/>
            </p:nvSpPr>
            <p:spPr bwMode="auto">
              <a:xfrm>
                <a:off x="3124200" y="1255713"/>
                <a:ext cx="101600" cy="101600"/>
              </a:xfrm>
              <a:custGeom>
                <a:avLst/>
                <a:gdLst/>
                <a:ahLst/>
                <a:cxnLst>
                  <a:cxn ang="0">
                    <a:pos x="4" y="35"/>
                  </a:cxn>
                  <a:cxn ang="0">
                    <a:pos x="31" y="35"/>
                  </a:cxn>
                  <a:cxn ang="0">
                    <a:pos x="35" y="31"/>
                  </a:cxn>
                  <a:cxn ang="0">
                    <a:pos x="35" y="4"/>
                  </a:cxn>
                  <a:cxn ang="0">
                    <a:pos x="3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31"/>
                  </a:cxn>
                  <a:cxn ang="0">
                    <a:pos x="4" y="35"/>
                  </a:cxn>
                  <a:cxn ang="0">
                    <a:pos x="8" y="8"/>
                  </a:cxn>
                  <a:cxn ang="0">
                    <a:pos x="27" y="8"/>
                  </a:cxn>
                  <a:cxn ang="0">
                    <a:pos x="27" y="27"/>
                  </a:cxn>
                  <a:cxn ang="0">
                    <a:pos x="8" y="27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</a:cxnLst>
                <a:rect l="0" t="0" r="r" b="b"/>
                <a:pathLst>
                  <a:path w="35" h="35">
                    <a:moveTo>
                      <a:pt x="4" y="35"/>
                    </a:moveTo>
                    <a:cubicBezTo>
                      <a:pt x="31" y="35"/>
                      <a:pt x="31" y="35"/>
                      <a:pt x="31" y="35"/>
                    </a:cubicBezTo>
                    <a:cubicBezTo>
                      <a:pt x="33" y="35"/>
                      <a:pt x="35" y="33"/>
                      <a:pt x="35" y="31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2"/>
                      <a:pt x="33" y="0"/>
                      <a:pt x="3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2" y="35"/>
                      <a:pt x="4" y="35"/>
                    </a:cubicBezTo>
                    <a:close/>
                    <a:moveTo>
                      <a:pt x="8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8" y="27"/>
                      <a:pt x="8" y="27"/>
                      <a:pt x="8" y="27"/>
                    </a:cubicBezTo>
                    <a:lnTo>
                      <a:pt x="8" y="8"/>
                    </a:lnTo>
                    <a:close/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471" name="Freeform 36"/>
            <p:cNvSpPr>
              <a:spLocks noEditPoints="1"/>
            </p:cNvSpPr>
            <p:nvPr/>
          </p:nvSpPr>
          <p:spPr bwMode="auto">
            <a:xfrm>
              <a:off x="12798855" y="6041953"/>
              <a:ext cx="602160" cy="552168"/>
            </a:xfrm>
            <a:custGeom>
              <a:avLst/>
              <a:gdLst>
                <a:gd name="T0" fmla="*/ 2147483646 w 129"/>
                <a:gd name="T1" fmla="*/ 2147483646 h 118"/>
                <a:gd name="T2" fmla="*/ 2147483646 w 129"/>
                <a:gd name="T3" fmla="*/ 2147483646 h 118"/>
                <a:gd name="T4" fmla="*/ 2147483646 w 129"/>
                <a:gd name="T5" fmla="*/ 2147483646 h 118"/>
                <a:gd name="T6" fmla="*/ 2147483646 w 129"/>
                <a:gd name="T7" fmla="*/ 2147483646 h 118"/>
                <a:gd name="T8" fmla="*/ 2147483646 w 129"/>
                <a:gd name="T9" fmla="*/ 2147483646 h 118"/>
                <a:gd name="T10" fmla="*/ 2147483646 w 129"/>
                <a:gd name="T11" fmla="*/ 2147483646 h 118"/>
                <a:gd name="T12" fmla="*/ 2147483646 w 129"/>
                <a:gd name="T13" fmla="*/ 2147483646 h 118"/>
                <a:gd name="T14" fmla="*/ 2147483646 w 129"/>
                <a:gd name="T15" fmla="*/ 2147483646 h 118"/>
                <a:gd name="T16" fmla="*/ 2147483646 w 129"/>
                <a:gd name="T17" fmla="*/ 2147483646 h 118"/>
                <a:gd name="T18" fmla="*/ 2147483646 w 129"/>
                <a:gd name="T19" fmla="*/ 2147483646 h 118"/>
                <a:gd name="T20" fmla="*/ 2147483646 w 129"/>
                <a:gd name="T21" fmla="*/ 2147483646 h 118"/>
                <a:gd name="T22" fmla="*/ 2147483646 w 129"/>
                <a:gd name="T23" fmla="*/ 2147483646 h 118"/>
                <a:gd name="T24" fmla="*/ 2147483646 w 129"/>
                <a:gd name="T25" fmla="*/ 2147483646 h 118"/>
                <a:gd name="T26" fmla="*/ 2147483646 w 129"/>
                <a:gd name="T27" fmla="*/ 2147483646 h 118"/>
                <a:gd name="T28" fmla="*/ 2147483646 w 129"/>
                <a:gd name="T29" fmla="*/ 2147483646 h 118"/>
                <a:gd name="T30" fmla="*/ 2147483646 w 129"/>
                <a:gd name="T31" fmla="*/ 2147483646 h 118"/>
                <a:gd name="T32" fmla="*/ 2147483646 w 129"/>
                <a:gd name="T33" fmla="*/ 2147483646 h 118"/>
                <a:gd name="T34" fmla="*/ 2147483646 w 129"/>
                <a:gd name="T35" fmla="*/ 2147483646 h 118"/>
                <a:gd name="T36" fmla="*/ 2147483646 w 129"/>
                <a:gd name="T37" fmla="*/ 2147483646 h 118"/>
                <a:gd name="T38" fmla="*/ 2147483646 w 129"/>
                <a:gd name="T39" fmla="*/ 2147483646 h 118"/>
                <a:gd name="T40" fmla="*/ 2147483646 w 129"/>
                <a:gd name="T41" fmla="*/ 2147483646 h 118"/>
                <a:gd name="T42" fmla="*/ 2147483646 w 129"/>
                <a:gd name="T43" fmla="*/ 2147483646 h 118"/>
                <a:gd name="T44" fmla="*/ 2147483646 w 129"/>
                <a:gd name="T45" fmla="*/ 2147483646 h 118"/>
                <a:gd name="T46" fmla="*/ 2147483646 w 129"/>
                <a:gd name="T47" fmla="*/ 2147483646 h 118"/>
                <a:gd name="T48" fmla="*/ 2147483646 w 129"/>
                <a:gd name="T49" fmla="*/ 2147483646 h 118"/>
                <a:gd name="T50" fmla="*/ 2147483646 w 129"/>
                <a:gd name="T51" fmla="*/ 2147483646 h 118"/>
                <a:gd name="T52" fmla="*/ 2147483646 w 129"/>
                <a:gd name="T53" fmla="*/ 2147483646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29" h="118">
                  <a:moveTo>
                    <a:pt x="116" y="14"/>
                  </a:moveTo>
                  <a:cubicBezTo>
                    <a:pt x="102" y="0"/>
                    <a:pt x="80" y="0"/>
                    <a:pt x="67" y="14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0" y="80"/>
                    <a:pt x="0" y="97"/>
                    <a:pt x="11" y="107"/>
                  </a:cubicBezTo>
                  <a:cubicBezTo>
                    <a:pt x="21" y="118"/>
                    <a:pt x="38" y="118"/>
                    <a:pt x="49" y="107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12" y="44"/>
                    <a:pt x="112" y="32"/>
                    <a:pt x="105" y="25"/>
                  </a:cubicBezTo>
                  <a:cubicBezTo>
                    <a:pt x="97" y="17"/>
                    <a:pt x="85" y="17"/>
                    <a:pt x="78" y="25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4" y="68"/>
                    <a:pt x="34" y="71"/>
                    <a:pt x="36" y="72"/>
                  </a:cubicBezTo>
                  <a:cubicBezTo>
                    <a:pt x="37" y="74"/>
                    <a:pt x="39" y="74"/>
                    <a:pt x="41" y="72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8" y="26"/>
                    <a:pt x="95" y="26"/>
                    <a:pt x="99" y="30"/>
                  </a:cubicBezTo>
                  <a:cubicBezTo>
                    <a:pt x="104" y="35"/>
                    <a:pt x="104" y="42"/>
                    <a:pt x="99" y="46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36" y="109"/>
                    <a:pt x="24" y="109"/>
                    <a:pt x="16" y="102"/>
                  </a:cubicBezTo>
                  <a:cubicBezTo>
                    <a:pt x="9" y="94"/>
                    <a:pt x="9" y="82"/>
                    <a:pt x="16" y="75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82" y="9"/>
                    <a:pt x="99" y="9"/>
                    <a:pt x="110" y="20"/>
                  </a:cubicBezTo>
                  <a:cubicBezTo>
                    <a:pt x="120" y="30"/>
                    <a:pt x="120" y="47"/>
                    <a:pt x="110" y="58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7" y="101"/>
                    <a:pt x="67" y="103"/>
                    <a:pt x="68" y="105"/>
                  </a:cubicBezTo>
                  <a:cubicBezTo>
                    <a:pt x="70" y="106"/>
                    <a:pt x="72" y="106"/>
                    <a:pt x="73" y="105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29" y="49"/>
                    <a:pt x="129" y="27"/>
                    <a:pt x="116" y="14"/>
                  </a:cubicBezTo>
                  <a:close/>
                  <a:moveTo>
                    <a:pt x="116" y="14"/>
                  </a:moveTo>
                  <a:cubicBezTo>
                    <a:pt x="116" y="14"/>
                    <a:pt x="116" y="14"/>
                    <a:pt x="116" y="1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2" name="Freeform 37"/>
            <p:cNvSpPr>
              <a:spLocks noEditPoints="1"/>
            </p:cNvSpPr>
            <p:nvPr/>
          </p:nvSpPr>
          <p:spPr bwMode="auto">
            <a:xfrm>
              <a:off x="13982723" y="2138146"/>
              <a:ext cx="393107" cy="574891"/>
            </a:xfrm>
            <a:custGeom>
              <a:avLst/>
              <a:gdLst>
                <a:gd name="T0" fmla="*/ 2147483646 w 85"/>
                <a:gd name="T1" fmla="*/ 2147483646 h 123"/>
                <a:gd name="T2" fmla="*/ 2147483646 w 85"/>
                <a:gd name="T3" fmla="*/ 2147483646 h 123"/>
                <a:gd name="T4" fmla="*/ 2147483646 w 85"/>
                <a:gd name="T5" fmla="*/ 2147483646 h 123"/>
                <a:gd name="T6" fmla="*/ 2147483646 w 85"/>
                <a:gd name="T7" fmla="*/ 2147483646 h 123"/>
                <a:gd name="T8" fmla="*/ 2147483646 w 85"/>
                <a:gd name="T9" fmla="*/ 2147483646 h 123"/>
                <a:gd name="T10" fmla="*/ 2147483646 w 85"/>
                <a:gd name="T11" fmla="*/ 2147483646 h 123"/>
                <a:gd name="T12" fmla="*/ 2147483646 w 85"/>
                <a:gd name="T13" fmla="*/ 2147483646 h 123"/>
                <a:gd name="T14" fmla="*/ 2147483646 w 85"/>
                <a:gd name="T15" fmla="*/ 2147483646 h 123"/>
                <a:gd name="T16" fmla="*/ 2147483646 w 85"/>
                <a:gd name="T17" fmla="*/ 2147483646 h 123"/>
                <a:gd name="T18" fmla="*/ 2147483646 w 85"/>
                <a:gd name="T19" fmla="*/ 2147483646 h 123"/>
                <a:gd name="T20" fmla="*/ 2147483646 w 85"/>
                <a:gd name="T21" fmla="*/ 2147483646 h 123"/>
                <a:gd name="T22" fmla="*/ 2147483646 w 85"/>
                <a:gd name="T23" fmla="*/ 2147483646 h 123"/>
                <a:gd name="T24" fmla="*/ 2147483646 w 85"/>
                <a:gd name="T25" fmla="*/ 2147483646 h 123"/>
                <a:gd name="T26" fmla="*/ 2147483646 w 85"/>
                <a:gd name="T27" fmla="*/ 2147483646 h 123"/>
                <a:gd name="T28" fmla="*/ 2147483646 w 85"/>
                <a:gd name="T29" fmla="*/ 2147483646 h 123"/>
                <a:gd name="T30" fmla="*/ 2147483646 w 85"/>
                <a:gd name="T31" fmla="*/ 2147483646 h 123"/>
                <a:gd name="T32" fmla="*/ 2147483646 w 85"/>
                <a:gd name="T33" fmla="*/ 2147483646 h 123"/>
                <a:gd name="T34" fmla="*/ 2147483646 w 85"/>
                <a:gd name="T35" fmla="*/ 2147483646 h 123"/>
                <a:gd name="T36" fmla="*/ 0 w 85"/>
                <a:gd name="T37" fmla="*/ 2147483646 h 123"/>
                <a:gd name="T38" fmla="*/ 0 w 85"/>
                <a:gd name="T39" fmla="*/ 2147483646 h 123"/>
                <a:gd name="T40" fmla="*/ 2147483646 w 85"/>
                <a:gd name="T41" fmla="*/ 0 h 123"/>
                <a:gd name="T42" fmla="*/ 2147483646 w 85"/>
                <a:gd name="T43" fmla="*/ 0 h 123"/>
                <a:gd name="T44" fmla="*/ 2147483646 w 85"/>
                <a:gd name="T45" fmla="*/ 2147483646 h 123"/>
                <a:gd name="T46" fmla="*/ 2147483646 w 85"/>
                <a:gd name="T47" fmla="*/ 2147483646 h 123"/>
                <a:gd name="T48" fmla="*/ 2147483646 w 85"/>
                <a:gd name="T49" fmla="*/ 2147483646 h 123"/>
                <a:gd name="T50" fmla="*/ 2147483646 w 85"/>
                <a:gd name="T51" fmla="*/ 2147483646 h 123"/>
                <a:gd name="T52" fmla="*/ 2147483646 w 85"/>
                <a:gd name="T53" fmla="*/ 2147483646 h 123"/>
                <a:gd name="T54" fmla="*/ 2147483646 w 85"/>
                <a:gd name="T55" fmla="*/ 2147483646 h 123"/>
                <a:gd name="T56" fmla="*/ 2147483646 w 85"/>
                <a:gd name="T57" fmla="*/ 2147483646 h 123"/>
                <a:gd name="T58" fmla="*/ 2147483646 w 85"/>
                <a:gd name="T59" fmla="*/ 2147483646 h 123"/>
                <a:gd name="T60" fmla="*/ 2147483646 w 85"/>
                <a:gd name="T61" fmla="*/ 2147483646 h 123"/>
                <a:gd name="T62" fmla="*/ 2147483646 w 85"/>
                <a:gd name="T63" fmla="*/ 2147483646 h 123"/>
                <a:gd name="T64" fmla="*/ 2147483646 w 85"/>
                <a:gd name="T65" fmla="*/ 2147483646 h 123"/>
                <a:gd name="T66" fmla="*/ 2147483646 w 85"/>
                <a:gd name="T67" fmla="*/ 2147483646 h 123"/>
                <a:gd name="T68" fmla="*/ 2147483646 w 85"/>
                <a:gd name="T69" fmla="*/ 2147483646 h 123"/>
                <a:gd name="T70" fmla="*/ 2147483646 w 85"/>
                <a:gd name="T71" fmla="*/ 2147483646 h 123"/>
                <a:gd name="T72" fmla="*/ 2147483646 w 85"/>
                <a:gd name="T73" fmla="*/ 2147483646 h 123"/>
                <a:gd name="T74" fmla="*/ 2147483646 w 85"/>
                <a:gd name="T75" fmla="*/ 2147483646 h 123"/>
                <a:gd name="T76" fmla="*/ 2147483646 w 85"/>
                <a:gd name="T77" fmla="*/ 2147483646 h 123"/>
                <a:gd name="T78" fmla="*/ 2147483646 w 85"/>
                <a:gd name="T79" fmla="*/ 2147483646 h 123"/>
                <a:gd name="T80" fmla="*/ 2147483646 w 85"/>
                <a:gd name="T81" fmla="*/ 2147483646 h 123"/>
                <a:gd name="T82" fmla="*/ 2147483646 w 85"/>
                <a:gd name="T83" fmla="*/ 2147483646 h 123"/>
                <a:gd name="T84" fmla="*/ 2147483646 w 85"/>
                <a:gd name="T85" fmla="*/ 2147483646 h 123"/>
                <a:gd name="T86" fmla="*/ 2147483646 w 85"/>
                <a:gd name="T87" fmla="*/ 2147483646 h 1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5" h="123">
                  <a:moveTo>
                    <a:pt x="38" y="109"/>
                  </a:moveTo>
                  <a:cubicBezTo>
                    <a:pt x="38" y="108"/>
                    <a:pt x="39" y="107"/>
                    <a:pt x="40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5" y="107"/>
                    <a:pt x="46" y="108"/>
                    <a:pt x="46" y="109"/>
                  </a:cubicBezTo>
                  <a:cubicBezTo>
                    <a:pt x="46" y="110"/>
                    <a:pt x="45" y="111"/>
                    <a:pt x="44" y="111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39" y="111"/>
                    <a:pt x="38" y="110"/>
                    <a:pt x="38" y="109"/>
                  </a:cubicBezTo>
                  <a:close/>
                  <a:moveTo>
                    <a:pt x="48" y="12"/>
                  </a:move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5" y="12"/>
                    <a:pt x="35" y="14"/>
                  </a:cubicBezTo>
                  <a:cubicBezTo>
                    <a:pt x="35" y="15"/>
                    <a:pt x="36" y="15"/>
                    <a:pt x="37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5"/>
                    <a:pt x="50" y="15"/>
                    <a:pt x="50" y="14"/>
                  </a:cubicBezTo>
                  <a:cubicBezTo>
                    <a:pt x="50" y="12"/>
                    <a:pt x="49" y="12"/>
                    <a:pt x="48" y="12"/>
                  </a:cubicBezTo>
                  <a:close/>
                  <a:moveTo>
                    <a:pt x="85" y="12"/>
                  </a:moveTo>
                  <a:cubicBezTo>
                    <a:pt x="85" y="111"/>
                    <a:pt x="85" y="111"/>
                    <a:pt x="85" y="111"/>
                  </a:cubicBezTo>
                  <a:cubicBezTo>
                    <a:pt x="85" y="118"/>
                    <a:pt x="79" y="123"/>
                    <a:pt x="73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5" y="123"/>
                    <a:pt x="0" y="118"/>
                    <a:pt x="0" y="1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9" y="0"/>
                    <a:pt x="85" y="5"/>
                    <a:pt x="85" y="12"/>
                  </a:cubicBezTo>
                  <a:close/>
                  <a:moveTo>
                    <a:pt x="77" y="104"/>
                  </a:moveTo>
                  <a:cubicBezTo>
                    <a:pt x="8" y="104"/>
                    <a:pt x="8" y="104"/>
                    <a:pt x="8" y="10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3"/>
                    <a:pt x="10" y="115"/>
                    <a:pt x="12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75" y="115"/>
                    <a:pt x="77" y="113"/>
                    <a:pt x="77" y="111"/>
                  </a:cubicBezTo>
                  <a:lnTo>
                    <a:pt x="77" y="104"/>
                  </a:lnTo>
                  <a:close/>
                  <a:moveTo>
                    <a:pt x="77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77" y="100"/>
                    <a:pt x="77" y="100"/>
                    <a:pt x="77" y="100"/>
                  </a:cubicBezTo>
                  <a:lnTo>
                    <a:pt x="77" y="23"/>
                  </a:lnTo>
                  <a:close/>
                  <a:moveTo>
                    <a:pt x="77" y="12"/>
                  </a:moveTo>
                  <a:cubicBezTo>
                    <a:pt x="77" y="9"/>
                    <a:pt x="75" y="8"/>
                    <a:pt x="7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9"/>
                    <a:pt x="8" y="12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7" y="19"/>
                    <a:pt x="77" y="19"/>
                    <a:pt x="77" y="19"/>
                  </a:cubicBezTo>
                  <a:lnTo>
                    <a:pt x="77" y="12"/>
                  </a:lnTo>
                  <a:close/>
                  <a:moveTo>
                    <a:pt x="77" y="12"/>
                  </a:moveTo>
                  <a:cubicBezTo>
                    <a:pt x="77" y="12"/>
                    <a:pt x="77" y="12"/>
                    <a:pt x="77" y="1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473" name="Group 171"/>
            <p:cNvGrpSpPr/>
            <p:nvPr/>
          </p:nvGrpSpPr>
          <p:grpSpPr>
            <a:xfrm>
              <a:off x="14904770" y="2138663"/>
              <a:ext cx="389848" cy="574646"/>
              <a:chOff x="4914900" y="1211263"/>
              <a:chExt cx="244475" cy="360363"/>
            </a:xfrm>
            <a:solidFill>
              <a:schemeClr val="tx1"/>
            </a:solidFill>
          </p:grpSpPr>
          <p:sp>
            <p:nvSpPr>
              <p:cNvPr id="474" name="Freeform 38"/>
              <p:cNvSpPr>
                <a:spLocks noEditPoints="1"/>
              </p:cNvSpPr>
              <p:nvPr/>
            </p:nvSpPr>
            <p:spPr bwMode="auto">
              <a:xfrm>
                <a:off x="5013325" y="1314451"/>
                <a:ext cx="23813" cy="20638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4" y="7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8" y="3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cubicBezTo>
                      <a:pt x="8" y="6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75" name="Freeform 39"/>
              <p:cNvSpPr>
                <a:spLocks noEditPoints="1"/>
              </p:cNvSpPr>
              <p:nvPr/>
            </p:nvSpPr>
            <p:spPr bwMode="auto">
              <a:xfrm>
                <a:off x="5013325" y="1449388"/>
                <a:ext cx="23813" cy="2063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4" y="7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8" y="6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76" name="Freeform 40"/>
              <p:cNvSpPr>
                <a:spLocks noEditPoints="1"/>
              </p:cNvSpPr>
              <p:nvPr/>
            </p:nvSpPr>
            <p:spPr bwMode="auto">
              <a:xfrm>
                <a:off x="4946650" y="1381126"/>
                <a:ext cx="23813" cy="20638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4" y="7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8" y="3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cubicBezTo>
                      <a:pt x="8" y="6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77" name="Freeform 41"/>
              <p:cNvSpPr>
                <a:spLocks noEditPoints="1"/>
              </p:cNvSpPr>
              <p:nvPr/>
            </p:nvSpPr>
            <p:spPr bwMode="auto">
              <a:xfrm>
                <a:off x="5081588" y="1381126"/>
                <a:ext cx="22225" cy="20638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4" y="7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8" y="3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cubicBezTo>
                      <a:pt x="8" y="6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78" name="Freeform 42"/>
              <p:cNvSpPr>
                <a:spLocks noEditPoints="1"/>
              </p:cNvSpPr>
              <p:nvPr/>
            </p:nvSpPr>
            <p:spPr bwMode="auto">
              <a:xfrm>
                <a:off x="4967288" y="1428751"/>
                <a:ext cx="20638" cy="22225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4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7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79" name="Freeform 43"/>
              <p:cNvSpPr>
                <a:spLocks noEditPoints="1"/>
              </p:cNvSpPr>
              <p:nvPr/>
            </p:nvSpPr>
            <p:spPr bwMode="auto">
              <a:xfrm>
                <a:off x="4967288" y="1331913"/>
                <a:ext cx="20638" cy="23813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4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7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0" name="Freeform 44"/>
              <p:cNvSpPr>
                <a:spLocks noEditPoints="1"/>
              </p:cNvSpPr>
              <p:nvPr/>
            </p:nvSpPr>
            <p:spPr bwMode="auto">
              <a:xfrm>
                <a:off x="5060950" y="1428751"/>
                <a:ext cx="22225" cy="22225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1" name="Freeform 45"/>
              <p:cNvSpPr>
                <a:spLocks noEditPoints="1"/>
              </p:cNvSpPr>
              <p:nvPr/>
            </p:nvSpPr>
            <p:spPr bwMode="auto">
              <a:xfrm>
                <a:off x="4914900" y="1211263"/>
                <a:ext cx="244475" cy="360363"/>
              </a:xfrm>
              <a:custGeom>
                <a:avLst/>
                <a:gdLst/>
                <a:ahLst/>
                <a:cxnLst>
                  <a:cxn ang="0">
                    <a:pos x="76" y="54"/>
                  </a:cxn>
                  <a:cxn ang="0">
                    <a:pos x="76" y="54"/>
                  </a:cxn>
                  <a:cxn ang="0">
                    <a:pos x="67" y="36"/>
                  </a:cxn>
                  <a:cxn ang="0">
                    <a:pos x="61" y="6"/>
                  </a:cxn>
                  <a:cxn ang="0">
                    <a:pos x="54" y="0"/>
                  </a:cxn>
                  <a:cxn ang="0">
                    <a:pos x="23" y="0"/>
                  </a:cxn>
                  <a:cxn ang="0">
                    <a:pos x="15" y="6"/>
                  </a:cxn>
                  <a:cxn ang="0">
                    <a:pos x="10" y="35"/>
                  </a:cxn>
                  <a:cxn ang="0">
                    <a:pos x="0" y="61"/>
                  </a:cxn>
                  <a:cxn ang="0">
                    <a:pos x="10" y="87"/>
                  </a:cxn>
                  <a:cxn ang="0">
                    <a:pos x="15" y="117"/>
                  </a:cxn>
                  <a:cxn ang="0">
                    <a:pos x="23" y="123"/>
                  </a:cxn>
                  <a:cxn ang="0">
                    <a:pos x="53" y="123"/>
                  </a:cxn>
                  <a:cxn ang="0">
                    <a:pos x="61" y="117"/>
                  </a:cxn>
                  <a:cxn ang="0">
                    <a:pos x="66" y="87"/>
                  </a:cxn>
                  <a:cxn ang="0">
                    <a:pos x="76" y="69"/>
                  </a:cxn>
                  <a:cxn ang="0">
                    <a:pos x="76" y="69"/>
                  </a:cxn>
                  <a:cxn ang="0">
                    <a:pos x="84" y="61"/>
                  </a:cxn>
                  <a:cxn ang="0">
                    <a:pos x="76" y="54"/>
                  </a:cxn>
                  <a:cxn ang="0">
                    <a:pos x="23" y="8"/>
                  </a:cxn>
                  <a:cxn ang="0">
                    <a:pos x="54" y="8"/>
                  </a:cxn>
                  <a:cxn ang="0">
                    <a:pos x="58" y="28"/>
                  </a:cxn>
                  <a:cxn ang="0">
                    <a:pos x="38" y="23"/>
                  </a:cxn>
                  <a:cxn ang="0">
                    <a:pos x="19" y="28"/>
                  </a:cxn>
                  <a:cxn ang="0">
                    <a:pos x="23" y="8"/>
                  </a:cxn>
                  <a:cxn ang="0">
                    <a:pos x="53" y="115"/>
                  </a:cxn>
                  <a:cxn ang="0">
                    <a:pos x="23" y="115"/>
                  </a:cxn>
                  <a:cxn ang="0">
                    <a:pos x="19" y="95"/>
                  </a:cxn>
                  <a:cxn ang="0">
                    <a:pos x="38" y="100"/>
                  </a:cxn>
                  <a:cxn ang="0">
                    <a:pos x="57" y="95"/>
                  </a:cxn>
                  <a:cxn ang="0">
                    <a:pos x="53" y="115"/>
                  </a:cxn>
                  <a:cxn ang="0">
                    <a:pos x="38" y="92"/>
                  </a:cxn>
                  <a:cxn ang="0">
                    <a:pos x="7" y="61"/>
                  </a:cxn>
                  <a:cxn ang="0">
                    <a:pos x="38" y="31"/>
                  </a:cxn>
                  <a:cxn ang="0">
                    <a:pos x="69" y="61"/>
                  </a:cxn>
                  <a:cxn ang="0">
                    <a:pos x="38" y="92"/>
                  </a:cxn>
                  <a:cxn ang="0">
                    <a:pos x="38" y="92"/>
                  </a:cxn>
                  <a:cxn ang="0">
                    <a:pos x="38" y="92"/>
                  </a:cxn>
                </a:cxnLst>
                <a:rect l="0" t="0" r="r" b="b"/>
                <a:pathLst>
                  <a:path w="84" h="123">
                    <a:moveTo>
                      <a:pt x="76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4" y="47"/>
                      <a:pt x="71" y="41"/>
                      <a:pt x="67" y="3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3"/>
                      <a:pt x="57" y="0"/>
                      <a:pt x="5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9" y="0"/>
                      <a:pt x="16" y="3"/>
                      <a:pt x="15" y="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4" y="42"/>
                      <a:pt x="0" y="51"/>
                      <a:pt x="0" y="61"/>
                    </a:cubicBezTo>
                    <a:cubicBezTo>
                      <a:pt x="0" y="71"/>
                      <a:pt x="3" y="80"/>
                      <a:pt x="10" y="87"/>
                    </a:cubicBezTo>
                    <a:cubicBezTo>
                      <a:pt x="15" y="117"/>
                      <a:pt x="15" y="117"/>
                      <a:pt x="15" y="117"/>
                    </a:cubicBezTo>
                    <a:cubicBezTo>
                      <a:pt x="16" y="120"/>
                      <a:pt x="19" y="123"/>
                      <a:pt x="23" y="123"/>
                    </a:cubicBezTo>
                    <a:cubicBezTo>
                      <a:pt x="53" y="123"/>
                      <a:pt x="53" y="123"/>
                      <a:pt x="53" y="123"/>
                    </a:cubicBezTo>
                    <a:cubicBezTo>
                      <a:pt x="57" y="123"/>
                      <a:pt x="60" y="120"/>
                      <a:pt x="61" y="117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71" y="82"/>
                      <a:pt x="74" y="76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81" y="69"/>
                      <a:pt x="84" y="66"/>
                      <a:pt x="84" y="61"/>
                    </a:cubicBezTo>
                    <a:cubicBezTo>
                      <a:pt x="84" y="57"/>
                      <a:pt x="81" y="54"/>
                      <a:pt x="76" y="54"/>
                    </a:cubicBezTo>
                    <a:close/>
                    <a:moveTo>
                      <a:pt x="23" y="8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2" y="25"/>
                      <a:pt x="45" y="23"/>
                      <a:pt x="38" y="23"/>
                    </a:cubicBezTo>
                    <a:cubicBezTo>
                      <a:pt x="31" y="23"/>
                      <a:pt x="25" y="25"/>
                      <a:pt x="19" y="28"/>
                    </a:cubicBezTo>
                    <a:lnTo>
                      <a:pt x="23" y="8"/>
                    </a:lnTo>
                    <a:close/>
                    <a:moveTo>
                      <a:pt x="53" y="115"/>
                    </a:moveTo>
                    <a:cubicBezTo>
                      <a:pt x="23" y="115"/>
                      <a:pt x="23" y="115"/>
                      <a:pt x="23" y="11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24" y="98"/>
                      <a:pt x="31" y="100"/>
                      <a:pt x="38" y="100"/>
                    </a:cubicBezTo>
                    <a:cubicBezTo>
                      <a:pt x="45" y="100"/>
                      <a:pt x="51" y="98"/>
                      <a:pt x="57" y="95"/>
                    </a:cubicBezTo>
                    <a:lnTo>
                      <a:pt x="53" y="115"/>
                    </a:lnTo>
                    <a:close/>
                    <a:moveTo>
                      <a:pt x="38" y="92"/>
                    </a:moveTo>
                    <a:cubicBezTo>
                      <a:pt x="21" y="92"/>
                      <a:pt x="7" y="78"/>
                      <a:pt x="7" y="61"/>
                    </a:cubicBezTo>
                    <a:cubicBezTo>
                      <a:pt x="7" y="45"/>
                      <a:pt x="21" y="31"/>
                      <a:pt x="38" y="31"/>
                    </a:cubicBezTo>
                    <a:cubicBezTo>
                      <a:pt x="55" y="31"/>
                      <a:pt x="69" y="45"/>
                      <a:pt x="69" y="61"/>
                    </a:cubicBezTo>
                    <a:cubicBezTo>
                      <a:pt x="69" y="78"/>
                      <a:pt x="55" y="92"/>
                      <a:pt x="38" y="92"/>
                    </a:cubicBezTo>
                    <a:close/>
                    <a:moveTo>
                      <a:pt x="38" y="92"/>
                    </a:moveTo>
                    <a:cubicBezTo>
                      <a:pt x="38" y="92"/>
                      <a:pt x="38" y="92"/>
                      <a:pt x="38" y="9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2" name="Freeform 46"/>
              <p:cNvSpPr>
                <a:spLocks noEditPoints="1"/>
              </p:cNvSpPr>
              <p:nvPr/>
            </p:nvSpPr>
            <p:spPr bwMode="auto">
              <a:xfrm>
                <a:off x="5013325" y="1335088"/>
                <a:ext cx="68263" cy="6667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1" y="0"/>
                  </a:cxn>
                  <a:cxn ang="0">
                    <a:pos x="1" y="17"/>
                  </a:cxn>
                  <a:cxn ang="0">
                    <a:pos x="0" y="20"/>
                  </a:cxn>
                  <a:cxn ang="0">
                    <a:pos x="1" y="22"/>
                  </a:cxn>
                  <a:cxn ang="0">
                    <a:pos x="4" y="23"/>
                  </a:cxn>
                  <a:cxn ang="0">
                    <a:pos x="7" y="22"/>
                  </a:cxn>
                  <a:cxn ang="0">
                    <a:pos x="14" y="14"/>
                  </a:cxn>
                  <a:cxn ang="0">
                    <a:pos x="23" y="2"/>
                  </a:cxn>
                  <a:cxn ang="0">
                    <a:pos x="23" y="0"/>
                  </a:cxn>
                  <a:cxn ang="0">
                    <a:pos x="23" y="0"/>
                  </a:cxn>
                  <a:cxn ang="0">
                    <a:pos x="23" y="0"/>
                  </a:cxn>
                </a:cxnLst>
                <a:rect l="0" t="0" r="r" b="b"/>
                <a:pathLst>
                  <a:path w="23" h="23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0" y="18"/>
                      <a:pt x="0" y="20"/>
                    </a:cubicBezTo>
                    <a:cubicBezTo>
                      <a:pt x="0" y="21"/>
                      <a:pt x="0" y="21"/>
                      <a:pt x="1" y="22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5" y="23"/>
                      <a:pt x="6" y="23"/>
                      <a:pt x="7" y="2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0"/>
                    </a:cubicBezTo>
                    <a:close/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483" name="Freeform 47"/>
            <p:cNvSpPr>
              <a:spLocks noEditPoints="1"/>
            </p:cNvSpPr>
            <p:nvPr/>
          </p:nvSpPr>
          <p:spPr bwMode="auto">
            <a:xfrm>
              <a:off x="15823284" y="2217676"/>
              <a:ext cx="574891" cy="418103"/>
            </a:xfrm>
            <a:custGeom>
              <a:avLst/>
              <a:gdLst>
                <a:gd name="T0" fmla="*/ 2147483646 w 123"/>
                <a:gd name="T1" fmla="*/ 2147483646 h 89"/>
                <a:gd name="T2" fmla="*/ 2147483646 w 123"/>
                <a:gd name="T3" fmla="*/ 0 h 89"/>
                <a:gd name="T4" fmla="*/ 2147483646 w 123"/>
                <a:gd name="T5" fmla="*/ 2147483646 h 89"/>
                <a:gd name="T6" fmla="*/ 2147483646 w 123"/>
                <a:gd name="T7" fmla="*/ 2147483646 h 89"/>
                <a:gd name="T8" fmla="*/ 2147483646 w 123"/>
                <a:gd name="T9" fmla="*/ 2147483646 h 89"/>
                <a:gd name="T10" fmla="*/ 2147483646 w 123"/>
                <a:gd name="T11" fmla="*/ 2147483646 h 89"/>
                <a:gd name="T12" fmla="*/ 0 w 123"/>
                <a:gd name="T13" fmla="*/ 2147483646 h 89"/>
                <a:gd name="T14" fmla="*/ 2147483646 w 123"/>
                <a:gd name="T15" fmla="*/ 2147483646 h 89"/>
                <a:gd name="T16" fmla="*/ 2147483646 w 123"/>
                <a:gd name="T17" fmla="*/ 2147483646 h 89"/>
                <a:gd name="T18" fmla="*/ 2147483646 w 123"/>
                <a:gd name="T19" fmla="*/ 2147483646 h 89"/>
                <a:gd name="T20" fmla="*/ 2147483646 w 123"/>
                <a:gd name="T21" fmla="*/ 2147483646 h 89"/>
                <a:gd name="T22" fmla="*/ 2147483646 w 123"/>
                <a:gd name="T23" fmla="*/ 2147483646 h 89"/>
                <a:gd name="T24" fmla="*/ 2147483646 w 123"/>
                <a:gd name="T25" fmla="*/ 2147483646 h 89"/>
                <a:gd name="T26" fmla="*/ 2147483646 w 123"/>
                <a:gd name="T27" fmla="*/ 2147483646 h 89"/>
                <a:gd name="T28" fmla="*/ 2147483646 w 123"/>
                <a:gd name="T29" fmla="*/ 2147483646 h 89"/>
                <a:gd name="T30" fmla="*/ 2147483646 w 123"/>
                <a:gd name="T31" fmla="*/ 2147483646 h 89"/>
                <a:gd name="T32" fmla="*/ 2147483646 w 123"/>
                <a:gd name="T33" fmla="*/ 2147483646 h 89"/>
                <a:gd name="T34" fmla="*/ 2147483646 w 123"/>
                <a:gd name="T35" fmla="*/ 2147483646 h 89"/>
                <a:gd name="T36" fmla="*/ 2147483646 w 123"/>
                <a:gd name="T37" fmla="*/ 2147483646 h 89"/>
                <a:gd name="T38" fmla="*/ 2147483646 w 123"/>
                <a:gd name="T39" fmla="*/ 2147483646 h 89"/>
                <a:gd name="T40" fmla="*/ 2147483646 w 123"/>
                <a:gd name="T41" fmla="*/ 2147483646 h 89"/>
                <a:gd name="T42" fmla="*/ 2147483646 w 123"/>
                <a:gd name="T43" fmla="*/ 2147483646 h 89"/>
                <a:gd name="T44" fmla="*/ 2147483646 w 123"/>
                <a:gd name="T45" fmla="*/ 2147483646 h 89"/>
                <a:gd name="T46" fmla="*/ 2147483646 w 123"/>
                <a:gd name="T47" fmla="*/ 2147483646 h 89"/>
                <a:gd name="T48" fmla="*/ 2147483646 w 123"/>
                <a:gd name="T49" fmla="*/ 2147483646 h 89"/>
                <a:gd name="T50" fmla="*/ 2147483646 w 123"/>
                <a:gd name="T51" fmla="*/ 2147483646 h 89"/>
                <a:gd name="T52" fmla="*/ 2147483646 w 123"/>
                <a:gd name="T53" fmla="*/ 2147483646 h 89"/>
                <a:gd name="T54" fmla="*/ 2147483646 w 123"/>
                <a:gd name="T55" fmla="*/ 2147483646 h 8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3" h="89">
                  <a:moveTo>
                    <a:pt x="100" y="32"/>
                  </a:moveTo>
                  <a:cubicBezTo>
                    <a:pt x="98" y="14"/>
                    <a:pt x="83" y="0"/>
                    <a:pt x="65" y="0"/>
                  </a:cubicBezTo>
                  <a:cubicBezTo>
                    <a:pt x="51" y="0"/>
                    <a:pt x="40" y="9"/>
                    <a:pt x="34" y="20"/>
                  </a:cubicBezTo>
                  <a:cubicBezTo>
                    <a:pt x="32" y="20"/>
                    <a:pt x="31" y="20"/>
                    <a:pt x="29" y="20"/>
                  </a:cubicBezTo>
                  <a:cubicBezTo>
                    <a:pt x="19" y="20"/>
                    <a:pt x="12" y="27"/>
                    <a:pt x="12" y="37"/>
                  </a:cubicBezTo>
                  <a:cubicBezTo>
                    <a:pt x="12" y="39"/>
                    <a:pt x="12" y="40"/>
                    <a:pt x="13" y="42"/>
                  </a:cubicBezTo>
                  <a:cubicBezTo>
                    <a:pt x="5" y="47"/>
                    <a:pt x="0" y="54"/>
                    <a:pt x="0" y="64"/>
                  </a:cubicBezTo>
                  <a:cubicBezTo>
                    <a:pt x="0" y="77"/>
                    <a:pt x="11" y="89"/>
                    <a:pt x="25" y="89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110" y="89"/>
                    <a:pt x="123" y="76"/>
                    <a:pt x="123" y="60"/>
                  </a:cubicBezTo>
                  <a:cubicBezTo>
                    <a:pt x="123" y="46"/>
                    <a:pt x="113" y="34"/>
                    <a:pt x="100" y="32"/>
                  </a:cubicBezTo>
                  <a:close/>
                  <a:moveTo>
                    <a:pt x="94" y="81"/>
                  </a:moveTo>
                  <a:cubicBezTo>
                    <a:pt x="94" y="81"/>
                    <a:pt x="94" y="81"/>
                    <a:pt x="94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16" y="81"/>
                    <a:pt x="8" y="73"/>
                    <a:pt x="8" y="64"/>
                  </a:cubicBezTo>
                  <a:cubicBezTo>
                    <a:pt x="8" y="58"/>
                    <a:pt x="11" y="52"/>
                    <a:pt x="16" y="49"/>
                  </a:cubicBezTo>
                  <a:cubicBezTo>
                    <a:pt x="22" y="46"/>
                    <a:pt x="22" y="45"/>
                    <a:pt x="20" y="40"/>
                  </a:cubicBezTo>
                  <a:cubicBezTo>
                    <a:pt x="20" y="39"/>
                    <a:pt x="19" y="38"/>
                    <a:pt x="19" y="37"/>
                  </a:cubicBezTo>
                  <a:cubicBezTo>
                    <a:pt x="19" y="32"/>
                    <a:pt x="24" y="27"/>
                    <a:pt x="29" y="27"/>
                  </a:cubicBezTo>
                  <a:cubicBezTo>
                    <a:pt x="29" y="27"/>
                    <a:pt x="31" y="27"/>
                    <a:pt x="34" y="28"/>
                  </a:cubicBezTo>
                  <a:cubicBezTo>
                    <a:pt x="39" y="30"/>
                    <a:pt x="39" y="28"/>
                    <a:pt x="41" y="24"/>
                  </a:cubicBezTo>
                  <a:cubicBezTo>
                    <a:pt x="46" y="14"/>
                    <a:pt x="55" y="8"/>
                    <a:pt x="65" y="8"/>
                  </a:cubicBezTo>
                  <a:cubicBezTo>
                    <a:pt x="79" y="8"/>
                    <a:pt x="91" y="18"/>
                    <a:pt x="92" y="32"/>
                  </a:cubicBezTo>
                  <a:cubicBezTo>
                    <a:pt x="92" y="38"/>
                    <a:pt x="92" y="38"/>
                    <a:pt x="98" y="39"/>
                  </a:cubicBezTo>
                  <a:cubicBezTo>
                    <a:pt x="108" y="41"/>
                    <a:pt x="115" y="50"/>
                    <a:pt x="115" y="60"/>
                  </a:cubicBezTo>
                  <a:cubicBezTo>
                    <a:pt x="115" y="71"/>
                    <a:pt x="106" y="81"/>
                    <a:pt x="94" y="81"/>
                  </a:cubicBezTo>
                  <a:close/>
                  <a:moveTo>
                    <a:pt x="94" y="81"/>
                  </a:moveTo>
                  <a:cubicBezTo>
                    <a:pt x="94" y="81"/>
                    <a:pt x="94" y="81"/>
                    <a:pt x="94" y="8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4" name="Freeform 48"/>
            <p:cNvSpPr>
              <a:spLocks noEditPoints="1"/>
            </p:cNvSpPr>
            <p:nvPr/>
          </p:nvSpPr>
          <p:spPr bwMode="auto">
            <a:xfrm>
              <a:off x="16925348" y="2176774"/>
              <a:ext cx="574892" cy="497634"/>
            </a:xfrm>
            <a:custGeom>
              <a:avLst/>
              <a:gdLst>
                <a:gd name="T0" fmla="*/ 2147483646 w 123"/>
                <a:gd name="T1" fmla="*/ 2147483646 h 107"/>
                <a:gd name="T2" fmla="*/ 2147483646 w 123"/>
                <a:gd name="T3" fmla="*/ 2147483646 h 107"/>
                <a:gd name="T4" fmla="*/ 2147483646 w 123"/>
                <a:gd name="T5" fmla="*/ 2147483646 h 107"/>
                <a:gd name="T6" fmla="*/ 2147483646 w 123"/>
                <a:gd name="T7" fmla="*/ 2147483646 h 107"/>
                <a:gd name="T8" fmla="*/ 2147483646 w 123"/>
                <a:gd name="T9" fmla="*/ 2147483646 h 107"/>
                <a:gd name="T10" fmla="*/ 2147483646 w 123"/>
                <a:gd name="T11" fmla="*/ 2147483646 h 107"/>
                <a:gd name="T12" fmla="*/ 2147483646 w 123"/>
                <a:gd name="T13" fmla="*/ 2147483646 h 107"/>
                <a:gd name="T14" fmla="*/ 2147483646 w 123"/>
                <a:gd name="T15" fmla="*/ 2147483646 h 107"/>
                <a:gd name="T16" fmla="*/ 2147483646 w 123"/>
                <a:gd name="T17" fmla="*/ 2147483646 h 107"/>
                <a:gd name="T18" fmla="*/ 2147483646 w 123"/>
                <a:gd name="T19" fmla="*/ 2147483646 h 107"/>
                <a:gd name="T20" fmla="*/ 2147483646 w 123"/>
                <a:gd name="T21" fmla="*/ 2147483646 h 107"/>
                <a:gd name="T22" fmla="*/ 2147483646 w 123"/>
                <a:gd name="T23" fmla="*/ 2147483646 h 107"/>
                <a:gd name="T24" fmla="*/ 2147483646 w 123"/>
                <a:gd name="T25" fmla="*/ 2147483646 h 107"/>
                <a:gd name="T26" fmla="*/ 2147483646 w 123"/>
                <a:gd name="T27" fmla="*/ 2147483646 h 107"/>
                <a:gd name="T28" fmla="*/ 2147483646 w 123"/>
                <a:gd name="T29" fmla="*/ 2147483646 h 107"/>
                <a:gd name="T30" fmla="*/ 2147483646 w 123"/>
                <a:gd name="T31" fmla="*/ 2147483646 h 107"/>
                <a:gd name="T32" fmla="*/ 2147483646 w 123"/>
                <a:gd name="T33" fmla="*/ 2147483646 h 107"/>
                <a:gd name="T34" fmla="*/ 2147483646 w 123"/>
                <a:gd name="T35" fmla="*/ 2147483646 h 107"/>
                <a:gd name="T36" fmla="*/ 2147483646 w 123"/>
                <a:gd name="T37" fmla="*/ 2147483646 h 107"/>
                <a:gd name="T38" fmla="*/ 0 w 123"/>
                <a:gd name="T39" fmla="*/ 2147483646 h 107"/>
                <a:gd name="T40" fmla="*/ 2147483646 w 123"/>
                <a:gd name="T41" fmla="*/ 2147483646 h 107"/>
                <a:gd name="T42" fmla="*/ 2147483646 w 123"/>
                <a:gd name="T43" fmla="*/ 0 h 107"/>
                <a:gd name="T44" fmla="*/ 2147483646 w 123"/>
                <a:gd name="T45" fmla="*/ 0 h 107"/>
                <a:gd name="T46" fmla="*/ 2147483646 w 123"/>
                <a:gd name="T47" fmla="*/ 0 h 107"/>
                <a:gd name="T48" fmla="*/ 2147483646 w 123"/>
                <a:gd name="T49" fmla="*/ 2147483646 h 107"/>
                <a:gd name="T50" fmla="*/ 2147483646 w 123"/>
                <a:gd name="T51" fmla="*/ 2147483646 h 107"/>
                <a:gd name="T52" fmla="*/ 2147483646 w 123"/>
                <a:gd name="T53" fmla="*/ 2147483646 h 107"/>
                <a:gd name="T54" fmla="*/ 2147483646 w 123"/>
                <a:gd name="T55" fmla="*/ 2147483646 h 107"/>
                <a:gd name="T56" fmla="*/ 2147483646 w 123"/>
                <a:gd name="T57" fmla="*/ 2147483646 h 107"/>
                <a:gd name="T58" fmla="*/ 2147483646 w 123"/>
                <a:gd name="T59" fmla="*/ 2147483646 h 107"/>
                <a:gd name="T60" fmla="*/ 2147483646 w 123"/>
                <a:gd name="T61" fmla="*/ 2147483646 h 107"/>
                <a:gd name="T62" fmla="*/ 2147483646 w 123"/>
                <a:gd name="T63" fmla="*/ 2147483646 h 107"/>
                <a:gd name="T64" fmla="*/ 2147483646 w 123"/>
                <a:gd name="T65" fmla="*/ 2147483646 h 107"/>
                <a:gd name="T66" fmla="*/ 2147483646 w 123"/>
                <a:gd name="T67" fmla="*/ 2147483646 h 107"/>
                <a:gd name="T68" fmla="*/ 2147483646 w 123"/>
                <a:gd name="T69" fmla="*/ 2147483646 h 107"/>
                <a:gd name="T70" fmla="*/ 2147483646 w 123"/>
                <a:gd name="T71" fmla="*/ 2147483646 h 107"/>
                <a:gd name="T72" fmla="*/ 2147483646 w 123"/>
                <a:gd name="T73" fmla="*/ 2147483646 h 107"/>
                <a:gd name="T74" fmla="*/ 2147483646 w 123"/>
                <a:gd name="T75" fmla="*/ 2147483646 h 107"/>
                <a:gd name="T76" fmla="*/ 2147483646 w 123"/>
                <a:gd name="T77" fmla="*/ 2147483646 h 107"/>
                <a:gd name="T78" fmla="*/ 2147483646 w 123"/>
                <a:gd name="T79" fmla="*/ 2147483646 h 107"/>
                <a:gd name="T80" fmla="*/ 2147483646 w 123"/>
                <a:gd name="T81" fmla="*/ 2147483646 h 107"/>
                <a:gd name="T82" fmla="*/ 2147483646 w 123"/>
                <a:gd name="T83" fmla="*/ 2147483646 h 107"/>
                <a:gd name="T84" fmla="*/ 2147483646 w 123"/>
                <a:gd name="T85" fmla="*/ 2147483646 h 107"/>
                <a:gd name="T86" fmla="*/ 2147483646 w 123"/>
                <a:gd name="T87" fmla="*/ 2147483646 h 107"/>
                <a:gd name="T88" fmla="*/ 2147483646 w 123"/>
                <a:gd name="T89" fmla="*/ 2147483646 h 107"/>
                <a:gd name="T90" fmla="*/ 2147483646 w 123"/>
                <a:gd name="T91" fmla="*/ 2147483646 h 107"/>
                <a:gd name="T92" fmla="*/ 2147483646 w 123"/>
                <a:gd name="T93" fmla="*/ 2147483646 h 107"/>
                <a:gd name="T94" fmla="*/ 2147483646 w 123"/>
                <a:gd name="T95" fmla="*/ 2147483646 h 107"/>
                <a:gd name="T96" fmla="*/ 2147483646 w 123"/>
                <a:gd name="T97" fmla="*/ 2147483646 h 107"/>
                <a:gd name="T98" fmla="*/ 2147483646 w 123"/>
                <a:gd name="T99" fmla="*/ 2147483646 h 107"/>
                <a:gd name="T100" fmla="*/ 2147483646 w 123"/>
                <a:gd name="T101" fmla="*/ 2147483646 h 1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3" h="107">
                  <a:moveTo>
                    <a:pt x="123" y="100"/>
                  </a:moveTo>
                  <a:cubicBezTo>
                    <a:pt x="123" y="104"/>
                    <a:pt x="119" y="107"/>
                    <a:pt x="115" y="107"/>
                  </a:cubicBezTo>
                  <a:cubicBezTo>
                    <a:pt x="111" y="107"/>
                    <a:pt x="107" y="104"/>
                    <a:pt x="107" y="100"/>
                  </a:cubicBezTo>
                  <a:cubicBezTo>
                    <a:pt x="107" y="95"/>
                    <a:pt x="111" y="84"/>
                    <a:pt x="115" y="84"/>
                  </a:cubicBezTo>
                  <a:cubicBezTo>
                    <a:pt x="119" y="84"/>
                    <a:pt x="123" y="95"/>
                    <a:pt x="123" y="100"/>
                  </a:cubicBezTo>
                  <a:close/>
                  <a:moveTo>
                    <a:pt x="111" y="42"/>
                  </a:moveTo>
                  <a:cubicBezTo>
                    <a:pt x="111" y="77"/>
                    <a:pt x="111" y="77"/>
                    <a:pt x="111" y="77"/>
                  </a:cubicBezTo>
                  <a:cubicBezTo>
                    <a:pt x="111" y="79"/>
                    <a:pt x="113" y="80"/>
                    <a:pt x="115" y="80"/>
                  </a:cubicBezTo>
                  <a:cubicBezTo>
                    <a:pt x="117" y="80"/>
                    <a:pt x="119" y="79"/>
                    <a:pt x="119" y="77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0"/>
                    <a:pt x="117" y="38"/>
                    <a:pt x="115" y="38"/>
                  </a:cubicBezTo>
                  <a:cubicBezTo>
                    <a:pt x="113" y="38"/>
                    <a:pt x="111" y="40"/>
                    <a:pt x="111" y="42"/>
                  </a:cubicBezTo>
                  <a:close/>
                  <a:moveTo>
                    <a:pt x="114" y="34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4" y="79"/>
                    <a:pt x="92" y="88"/>
                    <a:pt x="61" y="88"/>
                  </a:cubicBezTo>
                  <a:cubicBezTo>
                    <a:pt x="31" y="88"/>
                    <a:pt x="19" y="79"/>
                    <a:pt x="19" y="69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3"/>
                    <a:pt x="0" y="28"/>
                    <a:pt x="0" y="23"/>
                  </a:cubicBezTo>
                  <a:cubicBezTo>
                    <a:pt x="0" y="17"/>
                    <a:pt x="4" y="13"/>
                    <a:pt x="9" y="12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0" y="0"/>
                    <a:pt x="61" y="0"/>
                    <a:pt x="61" y="0"/>
                  </a:cubicBezTo>
                  <a:cubicBezTo>
                    <a:pt x="62" y="0"/>
                    <a:pt x="63" y="0"/>
                    <a:pt x="64" y="0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9" y="13"/>
                    <a:pt x="123" y="17"/>
                    <a:pt x="123" y="23"/>
                  </a:cubicBezTo>
                  <a:cubicBezTo>
                    <a:pt x="123" y="28"/>
                    <a:pt x="119" y="33"/>
                    <a:pt x="114" y="34"/>
                  </a:cubicBezTo>
                  <a:close/>
                  <a:moveTo>
                    <a:pt x="96" y="38"/>
                  </a:move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2" y="46"/>
                    <a:pt x="61" y="46"/>
                  </a:cubicBezTo>
                  <a:cubicBezTo>
                    <a:pt x="61" y="46"/>
                    <a:pt x="60" y="46"/>
                    <a:pt x="59" y="46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3"/>
                    <a:pt x="38" y="80"/>
                    <a:pt x="61" y="80"/>
                  </a:cubicBezTo>
                  <a:cubicBezTo>
                    <a:pt x="84" y="80"/>
                    <a:pt x="96" y="73"/>
                    <a:pt x="96" y="69"/>
                  </a:cubicBezTo>
                  <a:lnTo>
                    <a:pt x="96" y="38"/>
                  </a:lnTo>
                  <a:close/>
                  <a:moveTo>
                    <a:pt x="112" y="27"/>
                  </a:moveTo>
                  <a:cubicBezTo>
                    <a:pt x="114" y="26"/>
                    <a:pt x="115" y="25"/>
                    <a:pt x="115" y="23"/>
                  </a:cubicBezTo>
                  <a:cubicBezTo>
                    <a:pt x="115" y="21"/>
                    <a:pt x="114" y="19"/>
                    <a:pt x="112" y="19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9"/>
                    <a:pt x="8" y="21"/>
                    <a:pt x="8" y="23"/>
                  </a:cubicBezTo>
                  <a:cubicBezTo>
                    <a:pt x="8" y="25"/>
                    <a:pt x="9" y="26"/>
                    <a:pt x="11" y="2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8"/>
                    <a:pt x="62" y="38"/>
                    <a:pt x="62" y="38"/>
                  </a:cubicBezTo>
                  <a:lnTo>
                    <a:pt x="112" y="27"/>
                  </a:lnTo>
                  <a:close/>
                  <a:moveTo>
                    <a:pt x="112" y="27"/>
                  </a:moveTo>
                  <a:cubicBezTo>
                    <a:pt x="112" y="27"/>
                    <a:pt x="112" y="27"/>
                    <a:pt x="112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5" name="Freeform 49"/>
            <p:cNvSpPr>
              <a:spLocks noEditPoints="1"/>
            </p:cNvSpPr>
            <p:nvPr/>
          </p:nvSpPr>
          <p:spPr bwMode="auto">
            <a:xfrm>
              <a:off x="18027413" y="2156324"/>
              <a:ext cx="536262" cy="533989"/>
            </a:xfrm>
            <a:custGeom>
              <a:avLst/>
              <a:gdLst>
                <a:gd name="T0" fmla="*/ 2147483646 w 115"/>
                <a:gd name="T1" fmla="*/ 2147483646 h 114"/>
                <a:gd name="T2" fmla="*/ 2147483646 w 115"/>
                <a:gd name="T3" fmla="*/ 2147483646 h 114"/>
                <a:gd name="T4" fmla="*/ 2147483646 w 115"/>
                <a:gd name="T5" fmla="*/ 2147483646 h 114"/>
                <a:gd name="T6" fmla="*/ 2147483646 w 115"/>
                <a:gd name="T7" fmla="*/ 2147483646 h 114"/>
                <a:gd name="T8" fmla="*/ 2147483646 w 115"/>
                <a:gd name="T9" fmla="*/ 0 h 114"/>
                <a:gd name="T10" fmla="*/ 2147483646 w 115"/>
                <a:gd name="T11" fmla="*/ 2147483646 h 114"/>
                <a:gd name="T12" fmla="*/ 2147483646 w 115"/>
                <a:gd name="T13" fmla="*/ 2147483646 h 114"/>
                <a:gd name="T14" fmla="*/ 2147483646 w 115"/>
                <a:gd name="T15" fmla="*/ 2147483646 h 114"/>
                <a:gd name="T16" fmla="*/ 2147483646 w 115"/>
                <a:gd name="T17" fmla="*/ 2147483646 h 114"/>
                <a:gd name="T18" fmla="*/ 2147483646 w 115"/>
                <a:gd name="T19" fmla="*/ 2147483646 h 114"/>
                <a:gd name="T20" fmla="*/ 2147483646 w 115"/>
                <a:gd name="T21" fmla="*/ 2147483646 h 114"/>
                <a:gd name="T22" fmla="*/ 2147483646 w 115"/>
                <a:gd name="T23" fmla="*/ 2147483646 h 114"/>
                <a:gd name="T24" fmla="*/ 2147483646 w 115"/>
                <a:gd name="T25" fmla="*/ 2147483646 h 114"/>
                <a:gd name="T26" fmla="*/ 2147483646 w 115"/>
                <a:gd name="T27" fmla="*/ 2147483646 h 114"/>
                <a:gd name="T28" fmla="*/ 2147483646 w 115"/>
                <a:gd name="T29" fmla="*/ 2147483646 h 114"/>
                <a:gd name="T30" fmla="*/ 2147483646 w 115"/>
                <a:gd name="T31" fmla="*/ 2147483646 h 114"/>
                <a:gd name="T32" fmla="*/ 2147483646 w 115"/>
                <a:gd name="T33" fmla="*/ 2147483646 h 114"/>
                <a:gd name="T34" fmla="*/ 2147483646 w 115"/>
                <a:gd name="T35" fmla="*/ 2147483646 h 114"/>
                <a:gd name="T36" fmla="*/ 2147483646 w 115"/>
                <a:gd name="T37" fmla="*/ 2147483646 h 114"/>
                <a:gd name="T38" fmla="*/ 2147483646 w 115"/>
                <a:gd name="T39" fmla="*/ 2147483646 h 114"/>
                <a:gd name="T40" fmla="*/ 2147483646 w 115"/>
                <a:gd name="T41" fmla="*/ 2147483646 h 114"/>
                <a:gd name="T42" fmla="*/ 2147483646 w 115"/>
                <a:gd name="T43" fmla="*/ 2147483646 h 114"/>
                <a:gd name="T44" fmla="*/ 2147483646 w 115"/>
                <a:gd name="T45" fmla="*/ 2147483646 h 114"/>
                <a:gd name="T46" fmla="*/ 2147483646 w 115"/>
                <a:gd name="T47" fmla="*/ 2147483646 h 114"/>
                <a:gd name="T48" fmla="*/ 2147483646 w 115"/>
                <a:gd name="T49" fmla="*/ 2147483646 h 114"/>
                <a:gd name="T50" fmla="*/ 2147483646 w 115"/>
                <a:gd name="T51" fmla="*/ 2147483646 h 114"/>
                <a:gd name="T52" fmla="*/ 2147483646 w 115"/>
                <a:gd name="T53" fmla="*/ 2147483646 h 114"/>
                <a:gd name="T54" fmla="*/ 2147483646 w 115"/>
                <a:gd name="T55" fmla="*/ 2147483646 h 114"/>
                <a:gd name="T56" fmla="*/ 2147483646 w 115"/>
                <a:gd name="T57" fmla="*/ 2147483646 h 114"/>
                <a:gd name="T58" fmla="*/ 2147483646 w 115"/>
                <a:gd name="T59" fmla="*/ 2147483646 h 114"/>
                <a:gd name="T60" fmla="*/ 2147483646 w 115"/>
                <a:gd name="T61" fmla="*/ 2147483646 h 114"/>
                <a:gd name="T62" fmla="*/ 2147483646 w 115"/>
                <a:gd name="T63" fmla="*/ 2147483646 h 1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5" h="114">
                  <a:moveTo>
                    <a:pt x="111" y="101"/>
                  </a:moveTo>
                  <a:cubicBezTo>
                    <a:pt x="110" y="101"/>
                    <a:pt x="97" y="92"/>
                    <a:pt x="78" y="88"/>
                  </a:cubicBezTo>
                  <a:cubicBezTo>
                    <a:pt x="85" y="79"/>
                    <a:pt x="90" y="67"/>
                    <a:pt x="92" y="59"/>
                  </a:cubicBezTo>
                  <a:cubicBezTo>
                    <a:pt x="94" y="48"/>
                    <a:pt x="93" y="26"/>
                    <a:pt x="83" y="12"/>
                  </a:cubicBezTo>
                  <a:cubicBezTo>
                    <a:pt x="76" y="4"/>
                    <a:pt x="68" y="0"/>
                    <a:pt x="57" y="0"/>
                  </a:cubicBezTo>
                  <a:cubicBezTo>
                    <a:pt x="47" y="0"/>
                    <a:pt x="38" y="4"/>
                    <a:pt x="32" y="12"/>
                  </a:cubicBezTo>
                  <a:cubicBezTo>
                    <a:pt x="21" y="26"/>
                    <a:pt x="20" y="48"/>
                    <a:pt x="23" y="59"/>
                  </a:cubicBezTo>
                  <a:cubicBezTo>
                    <a:pt x="25" y="67"/>
                    <a:pt x="29" y="79"/>
                    <a:pt x="36" y="88"/>
                  </a:cubicBezTo>
                  <a:cubicBezTo>
                    <a:pt x="17" y="92"/>
                    <a:pt x="4" y="101"/>
                    <a:pt x="3" y="101"/>
                  </a:cubicBezTo>
                  <a:cubicBezTo>
                    <a:pt x="1" y="103"/>
                    <a:pt x="0" y="106"/>
                    <a:pt x="1" y="109"/>
                  </a:cubicBezTo>
                  <a:cubicBezTo>
                    <a:pt x="1" y="112"/>
                    <a:pt x="4" y="114"/>
                    <a:pt x="7" y="114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10" y="114"/>
                    <a:pt x="113" y="112"/>
                    <a:pt x="114" y="109"/>
                  </a:cubicBezTo>
                  <a:cubicBezTo>
                    <a:pt x="115" y="106"/>
                    <a:pt x="114" y="103"/>
                    <a:pt x="111" y="101"/>
                  </a:cubicBezTo>
                  <a:close/>
                  <a:moveTo>
                    <a:pt x="29" y="38"/>
                  </a:moveTo>
                  <a:cubicBezTo>
                    <a:pt x="31" y="23"/>
                    <a:pt x="40" y="7"/>
                    <a:pt x="57" y="7"/>
                  </a:cubicBezTo>
                  <a:cubicBezTo>
                    <a:pt x="75" y="7"/>
                    <a:pt x="83" y="23"/>
                    <a:pt x="85" y="38"/>
                  </a:cubicBezTo>
                  <a:cubicBezTo>
                    <a:pt x="87" y="54"/>
                    <a:pt x="82" y="71"/>
                    <a:pt x="72" y="83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63" y="95"/>
                    <a:pt x="52" y="95"/>
                    <a:pt x="43" y="85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32" y="71"/>
                    <a:pt x="27" y="54"/>
                    <a:pt x="29" y="38"/>
                  </a:cubicBezTo>
                  <a:close/>
                  <a:moveTo>
                    <a:pt x="7" y="107"/>
                  </a:moveTo>
                  <a:cubicBezTo>
                    <a:pt x="8" y="107"/>
                    <a:pt x="20" y="99"/>
                    <a:pt x="38" y="95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0" y="95"/>
                    <a:pt x="53" y="96"/>
                    <a:pt x="57" y="96"/>
                  </a:cubicBezTo>
                  <a:cubicBezTo>
                    <a:pt x="61" y="96"/>
                    <a:pt x="65" y="95"/>
                    <a:pt x="68" y="93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94" y="99"/>
                    <a:pt x="107" y="106"/>
                    <a:pt x="107" y="107"/>
                  </a:cubicBezTo>
                  <a:lnTo>
                    <a:pt x="7" y="107"/>
                  </a:lnTo>
                  <a:close/>
                  <a:moveTo>
                    <a:pt x="7" y="107"/>
                  </a:moveTo>
                  <a:cubicBezTo>
                    <a:pt x="7" y="107"/>
                    <a:pt x="7" y="107"/>
                    <a:pt x="7" y="10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6" name="Freeform 50"/>
            <p:cNvSpPr>
              <a:spLocks noEditPoints="1"/>
            </p:cNvSpPr>
            <p:nvPr/>
          </p:nvSpPr>
          <p:spPr bwMode="auto">
            <a:xfrm>
              <a:off x="19093120" y="2149507"/>
              <a:ext cx="577164" cy="552169"/>
            </a:xfrm>
            <a:custGeom>
              <a:avLst/>
              <a:gdLst>
                <a:gd name="T0" fmla="*/ 2147483646 w 124"/>
                <a:gd name="T1" fmla="*/ 2147483646 h 118"/>
                <a:gd name="T2" fmla="*/ 2147483646 w 124"/>
                <a:gd name="T3" fmla="*/ 2147483646 h 118"/>
                <a:gd name="T4" fmla="*/ 2147483646 w 124"/>
                <a:gd name="T5" fmla="*/ 2147483646 h 118"/>
                <a:gd name="T6" fmla="*/ 2147483646 w 124"/>
                <a:gd name="T7" fmla="*/ 2147483646 h 118"/>
                <a:gd name="T8" fmla="*/ 2147483646 w 124"/>
                <a:gd name="T9" fmla="*/ 0 h 118"/>
                <a:gd name="T10" fmla="*/ 2147483646 w 124"/>
                <a:gd name="T11" fmla="*/ 2147483646 h 118"/>
                <a:gd name="T12" fmla="*/ 2147483646 w 124"/>
                <a:gd name="T13" fmla="*/ 2147483646 h 118"/>
                <a:gd name="T14" fmla="*/ 2147483646 w 124"/>
                <a:gd name="T15" fmla="*/ 2147483646 h 118"/>
                <a:gd name="T16" fmla="*/ 2147483646 w 124"/>
                <a:gd name="T17" fmla="*/ 2147483646 h 118"/>
                <a:gd name="T18" fmla="*/ 2147483646 w 124"/>
                <a:gd name="T19" fmla="*/ 2147483646 h 118"/>
                <a:gd name="T20" fmla="*/ 2147483646 w 124"/>
                <a:gd name="T21" fmla="*/ 2147483646 h 118"/>
                <a:gd name="T22" fmla="*/ 2147483646 w 124"/>
                <a:gd name="T23" fmla="*/ 2147483646 h 118"/>
                <a:gd name="T24" fmla="*/ 2147483646 w 124"/>
                <a:gd name="T25" fmla="*/ 2147483646 h 118"/>
                <a:gd name="T26" fmla="*/ 2147483646 w 124"/>
                <a:gd name="T27" fmla="*/ 2147483646 h 118"/>
                <a:gd name="T28" fmla="*/ 2147483646 w 124"/>
                <a:gd name="T29" fmla="*/ 2147483646 h 118"/>
                <a:gd name="T30" fmla="*/ 2147483646 w 124"/>
                <a:gd name="T31" fmla="*/ 2147483646 h 118"/>
                <a:gd name="T32" fmla="*/ 2147483646 w 124"/>
                <a:gd name="T33" fmla="*/ 2147483646 h 118"/>
                <a:gd name="T34" fmla="*/ 2147483646 w 124"/>
                <a:gd name="T35" fmla="*/ 2147483646 h 118"/>
                <a:gd name="T36" fmla="*/ 2147483646 w 124"/>
                <a:gd name="T37" fmla="*/ 2147483646 h 118"/>
                <a:gd name="T38" fmla="*/ 2147483646 w 124"/>
                <a:gd name="T39" fmla="*/ 2147483646 h 118"/>
                <a:gd name="T40" fmla="*/ 2147483646 w 124"/>
                <a:gd name="T41" fmla="*/ 2147483646 h 118"/>
                <a:gd name="T42" fmla="*/ 2147483646 w 124"/>
                <a:gd name="T43" fmla="*/ 2147483646 h 118"/>
                <a:gd name="T44" fmla="*/ 2147483646 w 124"/>
                <a:gd name="T45" fmla="*/ 2147483646 h 118"/>
                <a:gd name="T46" fmla="*/ 2147483646 w 124"/>
                <a:gd name="T47" fmla="*/ 2147483646 h 118"/>
                <a:gd name="T48" fmla="*/ 2147483646 w 124"/>
                <a:gd name="T49" fmla="*/ 2147483646 h 118"/>
                <a:gd name="T50" fmla="*/ 2147483646 w 124"/>
                <a:gd name="T51" fmla="*/ 2147483646 h 118"/>
                <a:gd name="T52" fmla="*/ 2147483646 w 124"/>
                <a:gd name="T53" fmla="*/ 2147483646 h 118"/>
                <a:gd name="T54" fmla="*/ 2147483646 w 124"/>
                <a:gd name="T55" fmla="*/ 2147483646 h 118"/>
                <a:gd name="T56" fmla="*/ 2147483646 w 124"/>
                <a:gd name="T57" fmla="*/ 2147483646 h 118"/>
                <a:gd name="T58" fmla="*/ 2147483646 w 124"/>
                <a:gd name="T59" fmla="*/ 2147483646 h 118"/>
                <a:gd name="T60" fmla="*/ 2147483646 w 124"/>
                <a:gd name="T61" fmla="*/ 2147483646 h 118"/>
                <a:gd name="T62" fmla="*/ 2147483646 w 124"/>
                <a:gd name="T63" fmla="*/ 2147483646 h 118"/>
                <a:gd name="T64" fmla="*/ 2147483646 w 124"/>
                <a:gd name="T65" fmla="*/ 2147483646 h 118"/>
                <a:gd name="T66" fmla="*/ 2147483646 w 124"/>
                <a:gd name="T67" fmla="*/ 2147483646 h 118"/>
                <a:gd name="T68" fmla="*/ 2147483646 w 124"/>
                <a:gd name="T69" fmla="*/ 2147483646 h 118"/>
                <a:gd name="T70" fmla="*/ 2147483646 w 124"/>
                <a:gd name="T71" fmla="*/ 2147483646 h 118"/>
                <a:gd name="T72" fmla="*/ 2147483646 w 124"/>
                <a:gd name="T73" fmla="*/ 2147483646 h 118"/>
                <a:gd name="T74" fmla="*/ 2147483646 w 124"/>
                <a:gd name="T75" fmla="*/ 2147483646 h 118"/>
                <a:gd name="T76" fmla="*/ 2147483646 w 124"/>
                <a:gd name="T77" fmla="*/ 2147483646 h 118"/>
                <a:gd name="T78" fmla="*/ 2147483646 w 124"/>
                <a:gd name="T79" fmla="*/ 2147483646 h 118"/>
                <a:gd name="T80" fmla="*/ 2147483646 w 124"/>
                <a:gd name="T81" fmla="*/ 2147483646 h 118"/>
                <a:gd name="T82" fmla="*/ 2147483646 w 124"/>
                <a:gd name="T83" fmla="*/ 2147483646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4" h="118">
                  <a:moveTo>
                    <a:pt x="122" y="44"/>
                  </a:moveTo>
                  <a:cubicBezTo>
                    <a:pt x="121" y="41"/>
                    <a:pt x="119" y="39"/>
                    <a:pt x="115" y="38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8" y="1"/>
                    <a:pt x="65" y="0"/>
                    <a:pt x="62" y="0"/>
                  </a:cubicBezTo>
                  <a:cubicBezTo>
                    <a:pt x="58" y="0"/>
                    <a:pt x="55" y="1"/>
                    <a:pt x="54" y="5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9"/>
                    <a:pt x="2" y="41"/>
                    <a:pt x="1" y="44"/>
                  </a:cubicBezTo>
                  <a:cubicBezTo>
                    <a:pt x="0" y="47"/>
                    <a:pt x="0" y="50"/>
                    <a:pt x="3" y="53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0" y="112"/>
                    <a:pt x="22" y="115"/>
                    <a:pt x="24" y="117"/>
                  </a:cubicBezTo>
                  <a:cubicBezTo>
                    <a:pt x="26" y="118"/>
                    <a:pt x="28" y="118"/>
                    <a:pt x="29" y="118"/>
                  </a:cubicBezTo>
                  <a:cubicBezTo>
                    <a:pt x="31" y="118"/>
                    <a:pt x="32" y="118"/>
                    <a:pt x="34" y="11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91" y="118"/>
                    <a:pt x="92" y="118"/>
                    <a:pt x="94" y="118"/>
                  </a:cubicBezTo>
                  <a:cubicBezTo>
                    <a:pt x="96" y="118"/>
                    <a:pt x="97" y="118"/>
                    <a:pt x="99" y="117"/>
                  </a:cubicBezTo>
                  <a:cubicBezTo>
                    <a:pt x="102" y="115"/>
                    <a:pt x="103" y="112"/>
                    <a:pt x="102" y="108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3" y="50"/>
                    <a:pt x="124" y="47"/>
                    <a:pt x="122" y="44"/>
                  </a:cubicBezTo>
                  <a:close/>
                  <a:moveTo>
                    <a:pt x="91" y="70"/>
                  </a:moveTo>
                  <a:cubicBezTo>
                    <a:pt x="89" y="72"/>
                    <a:pt x="88" y="75"/>
                    <a:pt x="88" y="77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94"/>
                    <a:pt x="63" y="94"/>
                    <a:pt x="62" y="94"/>
                  </a:cubicBezTo>
                  <a:cubicBezTo>
                    <a:pt x="60" y="94"/>
                    <a:pt x="59" y="94"/>
                    <a:pt x="57" y="9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5"/>
                    <a:pt x="34" y="72"/>
                    <a:pt x="32" y="70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4" y="41"/>
                    <a:pt x="46" y="40"/>
                    <a:pt x="48" y="3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7" y="40"/>
                    <a:pt x="79" y="41"/>
                    <a:pt x="82" y="42"/>
                  </a:cubicBezTo>
                  <a:cubicBezTo>
                    <a:pt x="114" y="47"/>
                    <a:pt x="114" y="47"/>
                    <a:pt x="114" y="47"/>
                  </a:cubicBezTo>
                  <a:lnTo>
                    <a:pt x="91" y="70"/>
                  </a:lnTo>
                  <a:close/>
                  <a:moveTo>
                    <a:pt x="91" y="70"/>
                  </a:moveTo>
                  <a:cubicBezTo>
                    <a:pt x="91" y="70"/>
                    <a:pt x="91" y="70"/>
                    <a:pt x="91" y="7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487" name="Group 175"/>
            <p:cNvGrpSpPr/>
            <p:nvPr/>
          </p:nvGrpSpPr>
          <p:grpSpPr>
            <a:xfrm>
              <a:off x="20197400" y="2176636"/>
              <a:ext cx="574646" cy="498702"/>
              <a:chOff x="8783638" y="1235076"/>
              <a:chExt cx="360363" cy="312738"/>
            </a:xfrm>
            <a:solidFill>
              <a:schemeClr val="tx1"/>
            </a:solidFill>
          </p:grpSpPr>
          <p:sp>
            <p:nvSpPr>
              <p:cNvPr id="488" name="Freeform 51"/>
              <p:cNvSpPr>
                <a:spLocks noEditPoints="1"/>
              </p:cNvSpPr>
              <p:nvPr/>
            </p:nvSpPr>
            <p:spPr bwMode="auto">
              <a:xfrm>
                <a:off x="8842375" y="1290638"/>
                <a:ext cx="128588" cy="84138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0" y="27"/>
                  </a:cxn>
                  <a:cxn ang="0">
                    <a:pos x="1" y="29"/>
                  </a:cxn>
                  <a:cxn ang="0">
                    <a:pos x="3" y="27"/>
                  </a:cxn>
                  <a:cxn ang="0">
                    <a:pos x="42" y="4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2" y="0"/>
                  </a:cxn>
                </a:cxnLst>
                <a:rect l="0" t="0" r="r" b="b"/>
                <a:pathLst>
                  <a:path w="44" h="29">
                    <a:moveTo>
                      <a:pt x="42" y="0"/>
                    </a:moveTo>
                    <a:cubicBezTo>
                      <a:pt x="19" y="0"/>
                      <a:pt x="0" y="12"/>
                      <a:pt x="0" y="27"/>
                    </a:cubicBezTo>
                    <a:cubicBezTo>
                      <a:pt x="0" y="28"/>
                      <a:pt x="0" y="29"/>
                      <a:pt x="1" y="29"/>
                    </a:cubicBezTo>
                    <a:cubicBezTo>
                      <a:pt x="3" y="29"/>
                      <a:pt x="3" y="28"/>
                      <a:pt x="3" y="27"/>
                    </a:cubicBezTo>
                    <a:cubicBezTo>
                      <a:pt x="3" y="15"/>
                      <a:pt x="21" y="4"/>
                      <a:pt x="42" y="4"/>
                    </a:cubicBezTo>
                    <a:cubicBezTo>
                      <a:pt x="43" y="4"/>
                      <a:pt x="44" y="3"/>
                      <a:pt x="44" y="2"/>
                    </a:cubicBezTo>
                    <a:cubicBezTo>
                      <a:pt x="44" y="1"/>
                      <a:pt x="43" y="0"/>
                      <a:pt x="42" y="0"/>
                    </a:cubicBezTo>
                    <a:close/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9" name="Freeform 52"/>
              <p:cNvSpPr>
                <a:spLocks noEditPoints="1"/>
              </p:cNvSpPr>
              <p:nvPr/>
            </p:nvSpPr>
            <p:spPr bwMode="auto">
              <a:xfrm>
                <a:off x="8783638" y="1235076"/>
                <a:ext cx="360363" cy="312738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0" y="46"/>
                  </a:cxn>
                  <a:cxn ang="0">
                    <a:pos x="27" y="84"/>
                  </a:cxn>
                  <a:cxn ang="0">
                    <a:pos x="27" y="84"/>
                  </a:cxn>
                  <a:cxn ang="0">
                    <a:pos x="20" y="102"/>
                  </a:cxn>
                  <a:cxn ang="0">
                    <a:pos x="20" y="104"/>
                  </a:cxn>
                  <a:cxn ang="0">
                    <a:pos x="23" y="107"/>
                  </a:cxn>
                  <a:cxn ang="0">
                    <a:pos x="24" y="107"/>
                  </a:cxn>
                  <a:cxn ang="0">
                    <a:pos x="50" y="91"/>
                  </a:cxn>
                  <a:cxn ang="0">
                    <a:pos x="62" y="92"/>
                  </a:cxn>
                  <a:cxn ang="0">
                    <a:pos x="123" y="46"/>
                  </a:cxn>
                  <a:cxn ang="0">
                    <a:pos x="62" y="0"/>
                  </a:cxn>
                  <a:cxn ang="0">
                    <a:pos x="62" y="84"/>
                  </a:cxn>
                  <a:cxn ang="0">
                    <a:pos x="51" y="83"/>
                  </a:cxn>
                  <a:cxn ang="0">
                    <a:pos x="50" y="83"/>
                  </a:cxn>
                  <a:cxn ang="0">
                    <a:pos x="44" y="86"/>
                  </a:cxn>
                  <a:cxn ang="0">
                    <a:pos x="32" y="96"/>
                  </a:cxn>
                  <a:cxn ang="0">
                    <a:pos x="35" y="85"/>
                  </a:cxn>
                  <a:cxn ang="0">
                    <a:pos x="35" y="84"/>
                  </a:cxn>
                  <a:cxn ang="0">
                    <a:pos x="31" y="77"/>
                  </a:cxn>
                  <a:cxn ang="0">
                    <a:pos x="8" y="46"/>
                  </a:cxn>
                  <a:cxn ang="0">
                    <a:pos x="62" y="7"/>
                  </a:cxn>
                  <a:cxn ang="0">
                    <a:pos x="115" y="46"/>
                  </a:cxn>
                  <a:cxn ang="0">
                    <a:pos x="62" y="84"/>
                  </a:cxn>
                  <a:cxn ang="0">
                    <a:pos x="62" y="84"/>
                  </a:cxn>
                  <a:cxn ang="0">
                    <a:pos x="62" y="84"/>
                  </a:cxn>
                </a:cxnLst>
                <a:rect l="0" t="0" r="r" b="b"/>
                <a:pathLst>
                  <a:path w="123" h="107">
                    <a:moveTo>
                      <a:pt x="62" y="0"/>
                    </a:moveTo>
                    <a:cubicBezTo>
                      <a:pt x="28" y="0"/>
                      <a:pt x="0" y="20"/>
                      <a:pt x="0" y="46"/>
                    </a:cubicBezTo>
                    <a:cubicBezTo>
                      <a:pt x="0" y="62"/>
                      <a:pt x="11" y="76"/>
                      <a:pt x="27" y="84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27" y="91"/>
                      <a:pt x="22" y="98"/>
                      <a:pt x="20" y="102"/>
                    </a:cubicBezTo>
                    <a:cubicBezTo>
                      <a:pt x="20" y="103"/>
                      <a:pt x="20" y="103"/>
                      <a:pt x="20" y="104"/>
                    </a:cubicBezTo>
                    <a:cubicBezTo>
                      <a:pt x="20" y="106"/>
                      <a:pt x="21" y="107"/>
                      <a:pt x="23" y="107"/>
                    </a:cubicBezTo>
                    <a:cubicBezTo>
                      <a:pt x="23" y="107"/>
                      <a:pt x="24" y="107"/>
                      <a:pt x="24" y="107"/>
                    </a:cubicBezTo>
                    <a:cubicBezTo>
                      <a:pt x="36" y="105"/>
                      <a:pt x="47" y="94"/>
                      <a:pt x="50" y="91"/>
                    </a:cubicBezTo>
                    <a:cubicBezTo>
                      <a:pt x="54" y="92"/>
                      <a:pt x="58" y="92"/>
                      <a:pt x="62" y="92"/>
                    </a:cubicBezTo>
                    <a:cubicBezTo>
                      <a:pt x="96" y="92"/>
                      <a:pt x="123" y="71"/>
                      <a:pt x="123" y="46"/>
                    </a:cubicBezTo>
                    <a:cubicBezTo>
                      <a:pt x="123" y="20"/>
                      <a:pt x="96" y="0"/>
                      <a:pt x="62" y="0"/>
                    </a:cubicBezTo>
                    <a:close/>
                    <a:moveTo>
                      <a:pt x="62" y="84"/>
                    </a:moveTo>
                    <a:cubicBezTo>
                      <a:pt x="58" y="84"/>
                      <a:pt x="55" y="84"/>
                      <a:pt x="51" y="83"/>
                    </a:cubicBezTo>
                    <a:cubicBezTo>
                      <a:pt x="51" y="83"/>
                      <a:pt x="50" y="83"/>
                      <a:pt x="50" y="83"/>
                    </a:cubicBezTo>
                    <a:cubicBezTo>
                      <a:pt x="48" y="83"/>
                      <a:pt x="45" y="84"/>
                      <a:pt x="44" y="86"/>
                    </a:cubicBezTo>
                    <a:cubicBezTo>
                      <a:pt x="42" y="88"/>
                      <a:pt x="38" y="93"/>
                      <a:pt x="32" y="96"/>
                    </a:cubicBezTo>
                    <a:cubicBezTo>
                      <a:pt x="34" y="92"/>
                      <a:pt x="35" y="89"/>
                      <a:pt x="35" y="85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1"/>
                      <a:pt x="33" y="78"/>
                      <a:pt x="31" y="77"/>
                    </a:cubicBezTo>
                    <a:cubicBezTo>
                      <a:pt x="17" y="70"/>
                      <a:pt x="8" y="58"/>
                      <a:pt x="8" y="46"/>
                    </a:cubicBezTo>
                    <a:cubicBezTo>
                      <a:pt x="8" y="25"/>
                      <a:pt x="32" y="7"/>
                      <a:pt x="62" y="7"/>
                    </a:cubicBezTo>
                    <a:cubicBezTo>
                      <a:pt x="91" y="7"/>
                      <a:pt x="115" y="25"/>
                      <a:pt x="115" y="46"/>
                    </a:cubicBezTo>
                    <a:cubicBezTo>
                      <a:pt x="115" y="67"/>
                      <a:pt x="91" y="84"/>
                      <a:pt x="62" y="84"/>
                    </a:cubicBezTo>
                    <a:close/>
                    <a:moveTo>
                      <a:pt x="62" y="84"/>
                    </a:moveTo>
                    <a:cubicBezTo>
                      <a:pt x="62" y="84"/>
                      <a:pt x="62" y="84"/>
                      <a:pt x="62" y="8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490" name="Freeform 53"/>
            <p:cNvSpPr>
              <a:spLocks noEditPoints="1"/>
            </p:cNvSpPr>
            <p:nvPr/>
          </p:nvSpPr>
          <p:spPr bwMode="auto">
            <a:xfrm>
              <a:off x="19277176" y="6041953"/>
              <a:ext cx="499905" cy="574891"/>
            </a:xfrm>
            <a:custGeom>
              <a:avLst/>
              <a:gdLst>
                <a:gd name="T0" fmla="*/ 2147483646 w 107"/>
                <a:gd name="T1" fmla="*/ 0 h 123"/>
                <a:gd name="T2" fmla="*/ 0 w 107"/>
                <a:gd name="T3" fmla="*/ 2147483646 h 123"/>
                <a:gd name="T4" fmla="*/ 0 w 107"/>
                <a:gd name="T5" fmla="*/ 2147483646 h 123"/>
                <a:gd name="T6" fmla="*/ 2147483646 w 107"/>
                <a:gd name="T7" fmla="*/ 2147483646 h 123"/>
                <a:gd name="T8" fmla="*/ 2147483646 w 107"/>
                <a:gd name="T9" fmla="*/ 2147483646 h 123"/>
                <a:gd name="T10" fmla="*/ 2147483646 w 107"/>
                <a:gd name="T11" fmla="*/ 2147483646 h 123"/>
                <a:gd name="T12" fmla="*/ 2147483646 w 107"/>
                <a:gd name="T13" fmla="*/ 0 h 123"/>
                <a:gd name="T14" fmla="*/ 2147483646 w 107"/>
                <a:gd name="T15" fmla="*/ 2147483646 h 123"/>
                <a:gd name="T16" fmla="*/ 2147483646 w 107"/>
                <a:gd name="T17" fmla="*/ 2147483646 h 123"/>
                <a:gd name="T18" fmla="*/ 2147483646 w 107"/>
                <a:gd name="T19" fmla="*/ 2147483646 h 123"/>
                <a:gd name="T20" fmla="*/ 2147483646 w 107"/>
                <a:gd name="T21" fmla="*/ 2147483646 h 123"/>
                <a:gd name="T22" fmla="*/ 2147483646 w 107"/>
                <a:gd name="T23" fmla="*/ 2147483646 h 123"/>
                <a:gd name="T24" fmla="*/ 2147483646 w 107"/>
                <a:gd name="T25" fmla="*/ 2147483646 h 123"/>
                <a:gd name="T26" fmla="*/ 2147483646 w 107"/>
                <a:gd name="T27" fmla="*/ 2147483646 h 123"/>
                <a:gd name="T28" fmla="*/ 2147483646 w 107"/>
                <a:gd name="T29" fmla="*/ 2147483646 h 123"/>
                <a:gd name="T30" fmla="*/ 2147483646 w 107"/>
                <a:gd name="T31" fmla="*/ 2147483646 h 123"/>
                <a:gd name="T32" fmla="*/ 2147483646 w 107"/>
                <a:gd name="T33" fmla="*/ 2147483646 h 123"/>
                <a:gd name="T34" fmla="*/ 2147483646 w 107"/>
                <a:gd name="T35" fmla="*/ 2147483646 h 123"/>
                <a:gd name="T36" fmla="*/ 2147483646 w 107"/>
                <a:gd name="T37" fmla="*/ 2147483646 h 123"/>
                <a:gd name="T38" fmla="*/ 2147483646 w 107"/>
                <a:gd name="T39" fmla="*/ 2147483646 h 123"/>
                <a:gd name="T40" fmla="*/ 2147483646 w 107"/>
                <a:gd name="T41" fmla="*/ 2147483646 h 123"/>
                <a:gd name="T42" fmla="*/ 2147483646 w 107"/>
                <a:gd name="T43" fmla="*/ 2147483646 h 123"/>
                <a:gd name="T44" fmla="*/ 2147483646 w 107"/>
                <a:gd name="T45" fmla="*/ 2147483646 h 123"/>
                <a:gd name="T46" fmla="*/ 2147483646 w 107"/>
                <a:gd name="T47" fmla="*/ 2147483646 h 123"/>
                <a:gd name="T48" fmla="*/ 2147483646 w 107"/>
                <a:gd name="T49" fmla="*/ 2147483646 h 123"/>
                <a:gd name="T50" fmla="*/ 2147483646 w 107"/>
                <a:gd name="T51" fmla="*/ 2147483646 h 123"/>
                <a:gd name="T52" fmla="*/ 2147483646 w 107"/>
                <a:gd name="T53" fmla="*/ 2147483646 h 123"/>
                <a:gd name="T54" fmla="*/ 2147483646 w 107"/>
                <a:gd name="T55" fmla="*/ 2147483646 h 123"/>
                <a:gd name="T56" fmla="*/ 2147483646 w 107"/>
                <a:gd name="T57" fmla="*/ 2147483646 h 123"/>
                <a:gd name="T58" fmla="*/ 2147483646 w 107"/>
                <a:gd name="T59" fmla="*/ 2147483646 h 123"/>
                <a:gd name="T60" fmla="*/ 2147483646 w 107"/>
                <a:gd name="T61" fmla="*/ 2147483646 h 123"/>
                <a:gd name="T62" fmla="*/ 2147483646 w 107"/>
                <a:gd name="T63" fmla="*/ 2147483646 h 123"/>
                <a:gd name="T64" fmla="*/ 2147483646 w 107"/>
                <a:gd name="T65" fmla="*/ 2147483646 h 123"/>
                <a:gd name="T66" fmla="*/ 2147483646 w 107"/>
                <a:gd name="T67" fmla="*/ 2147483646 h 123"/>
                <a:gd name="T68" fmla="*/ 2147483646 w 107"/>
                <a:gd name="T69" fmla="*/ 2147483646 h 123"/>
                <a:gd name="T70" fmla="*/ 2147483646 w 107"/>
                <a:gd name="T71" fmla="*/ 2147483646 h 123"/>
                <a:gd name="T72" fmla="*/ 2147483646 w 107"/>
                <a:gd name="T73" fmla="*/ 2147483646 h 123"/>
                <a:gd name="T74" fmla="*/ 2147483646 w 107"/>
                <a:gd name="T75" fmla="*/ 2147483646 h 123"/>
                <a:gd name="T76" fmla="*/ 2147483646 w 107"/>
                <a:gd name="T77" fmla="*/ 2147483646 h 123"/>
                <a:gd name="T78" fmla="*/ 2147483646 w 107"/>
                <a:gd name="T79" fmla="*/ 2147483646 h 123"/>
                <a:gd name="T80" fmla="*/ 2147483646 w 107"/>
                <a:gd name="T81" fmla="*/ 2147483646 h 1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7" h="123">
                  <a:moveTo>
                    <a:pt x="53" y="0"/>
                  </a:moveTo>
                  <a:cubicBezTo>
                    <a:pt x="27" y="0"/>
                    <a:pt x="0" y="8"/>
                    <a:pt x="0" y="25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5"/>
                    <a:pt x="27" y="123"/>
                    <a:pt x="53" y="123"/>
                  </a:cubicBezTo>
                  <a:cubicBezTo>
                    <a:pt x="79" y="123"/>
                    <a:pt x="107" y="115"/>
                    <a:pt x="107" y="98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8"/>
                    <a:pt x="79" y="0"/>
                    <a:pt x="53" y="0"/>
                  </a:cubicBezTo>
                  <a:close/>
                  <a:moveTo>
                    <a:pt x="99" y="98"/>
                  </a:moveTo>
                  <a:cubicBezTo>
                    <a:pt x="99" y="107"/>
                    <a:pt x="79" y="115"/>
                    <a:pt x="53" y="115"/>
                  </a:cubicBezTo>
                  <a:cubicBezTo>
                    <a:pt x="28" y="115"/>
                    <a:pt x="7" y="107"/>
                    <a:pt x="7" y="98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15" y="92"/>
                    <a:pt x="34" y="96"/>
                    <a:pt x="53" y="96"/>
                  </a:cubicBezTo>
                  <a:cubicBezTo>
                    <a:pt x="72" y="96"/>
                    <a:pt x="91" y="92"/>
                    <a:pt x="99" y="83"/>
                  </a:cubicBezTo>
                  <a:lnTo>
                    <a:pt x="99" y="98"/>
                  </a:lnTo>
                  <a:close/>
                  <a:moveTo>
                    <a:pt x="99" y="75"/>
                  </a:moveTo>
                  <a:cubicBezTo>
                    <a:pt x="99" y="75"/>
                    <a:pt x="99" y="75"/>
                    <a:pt x="99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9" y="84"/>
                    <a:pt x="79" y="92"/>
                    <a:pt x="53" y="92"/>
                  </a:cubicBezTo>
                  <a:cubicBezTo>
                    <a:pt x="28" y="92"/>
                    <a:pt x="7" y="84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15" y="69"/>
                    <a:pt x="34" y="73"/>
                    <a:pt x="53" y="73"/>
                  </a:cubicBezTo>
                  <a:cubicBezTo>
                    <a:pt x="72" y="73"/>
                    <a:pt x="91" y="69"/>
                    <a:pt x="99" y="60"/>
                  </a:cubicBezTo>
                  <a:lnTo>
                    <a:pt x="99" y="75"/>
                  </a:lnTo>
                  <a:close/>
                  <a:moveTo>
                    <a:pt x="99" y="52"/>
                  </a:move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61"/>
                    <a:pt x="79" y="69"/>
                    <a:pt x="53" y="69"/>
                  </a:cubicBezTo>
                  <a:cubicBezTo>
                    <a:pt x="28" y="69"/>
                    <a:pt x="7" y="61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7" y="46"/>
                    <a:pt x="36" y="50"/>
                    <a:pt x="53" y="50"/>
                  </a:cubicBezTo>
                  <a:cubicBezTo>
                    <a:pt x="71" y="50"/>
                    <a:pt x="89" y="46"/>
                    <a:pt x="99" y="39"/>
                  </a:cubicBezTo>
                  <a:lnTo>
                    <a:pt x="99" y="52"/>
                  </a:lnTo>
                  <a:close/>
                  <a:moveTo>
                    <a:pt x="53" y="42"/>
                  </a:moveTo>
                  <a:cubicBezTo>
                    <a:pt x="28" y="42"/>
                    <a:pt x="7" y="34"/>
                    <a:pt x="7" y="25"/>
                  </a:cubicBezTo>
                  <a:cubicBezTo>
                    <a:pt x="7" y="15"/>
                    <a:pt x="28" y="8"/>
                    <a:pt x="53" y="8"/>
                  </a:cubicBezTo>
                  <a:cubicBezTo>
                    <a:pt x="79" y="8"/>
                    <a:pt x="99" y="15"/>
                    <a:pt x="99" y="25"/>
                  </a:cubicBezTo>
                  <a:cubicBezTo>
                    <a:pt x="99" y="34"/>
                    <a:pt x="79" y="42"/>
                    <a:pt x="53" y="42"/>
                  </a:cubicBezTo>
                  <a:close/>
                  <a:moveTo>
                    <a:pt x="53" y="42"/>
                  </a:moveTo>
                  <a:cubicBezTo>
                    <a:pt x="53" y="42"/>
                    <a:pt x="53" y="42"/>
                    <a:pt x="53" y="4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491" name="Group 178"/>
            <p:cNvGrpSpPr/>
            <p:nvPr/>
          </p:nvGrpSpPr>
          <p:grpSpPr>
            <a:xfrm>
              <a:off x="18819425" y="6277624"/>
              <a:ext cx="37973" cy="250617"/>
              <a:chOff x="8175625" y="3716338"/>
              <a:chExt cx="23813" cy="157163"/>
            </a:xfrm>
            <a:solidFill>
              <a:schemeClr val="tx1"/>
            </a:solidFill>
          </p:grpSpPr>
          <p:sp>
            <p:nvSpPr>
              <p:cNvPr id="492" name="Freeform 54"/>
              <p:cNvSpPr>
                <a:spLocks noEditPoints="1"/>
              </p:cNvSpPr>
              <p:nvPr/>
            </p:nvSpPr>
            <p:spPr bwMode="auto">
              <a:xfrm>
                <a:off x="8175625" y="3849688"/>
                <a:ext cx="23813" cy="23813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93" name="Freeform 55"/>
              <p:cNvSpPr>
                <a:spLocks noEditPoints="1"/>
              </p:cNvSpPr>
              <p:nvPr/>
            </p:nvSpPr>
            <p:spPr bwMode="auto">
              <a:xfrm>
                <a:off x="8175625" y="3783013"/>
                <a:ext cx="23813" cy="23813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95" name="Freeform 56"/>
              <p:cNvSpPr>
                <a:spLocks noEditPoints="1"/>
              </p:cNvSpPr>
              <p:nvPr/>
            </p:nvSpPr>
            <p:spPr bwMode="auto">
              <a:xfrm>
                <a:off x="8175625" y="3716338"/>
                <a:ext cx="23813" cy="22225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496" name="Group 181"/>
            <p:cNvGrpSpPr/>
            <p:nvPr/>
          </p:nvGrpSpPr>
          <p:grpSpPr>
            <a:xfrm>
              <a:off x="16803525" y="6057386"/>
              <a:ext cx="605024" cy="524017"/>
              <a:chOff x="6362700" y="3578226"/>
              <a:chExt cx="379413" cy="328613"/>
            </a:xfrm>
            <a:solidFill>
              <a:schemeClr val="tx1"/>
            </a:solidFill>
          </p:grpSpPr>
          <p:sp>
            <p:nvSpPr>
              <p:cNvPr id="497" name="Freeform 57"/>
              <p:cNvSpPr>
                <a:spLocks noEditPoints="1"/>
              </p:cNvSpPr>
              <p:nvPr/>
            </p:nvSpPr>
            <p:spPr bwMode="auto">
              <a:xfrm>
                <a:off x="6362700" y="3578226"/>
                <a:ext cx="379413" cy="328613"/>
              </a:xfrm>
              <a:custGeom>
                <a:avLst/>
                <a:gdLst/>
                <a:ahLst/>
                <a:cxnLst>
                  <a:cxn ang="0">
                    <a:pos x="115" y="14"/>
                  </a:cxn>
                  <a:cxn ang="0">
                    <a:pos x="65" y="13"/>
                  </a:cxn>
                  <a:cxn ang="0">
                    <a:pos x="14" y="14"/>
                  </a:cxn>
                  <a:cxn ang="0">
                    <a:pos x="14" y="65"/>
                  </a:cxn>
                  <a:cxn ang="0">
                    <a:pos x="56" y="107"/>
                  </a:cxn>
                  <a:cxn ang="0">
                    <a:pos x="73" y="107"/>
                  </a:cxn>
                  <a:cxn ang="0">
                    <a:pos x="115" y="65"/>
                  </a:cxn>
                  <a:cxn ang="0">
                    <a:pos x="115" y="14"/>
                  </a:cxn>
                  <a:cxn ang="0">
                    <a:pos x="110" y="60"/>
                  </a:cxn>
                  <a:cxn ang="0">
                    <a:pos x="67" y="102"/>
                  </a:cxn>
                  <a:cxn ang="0">
                    <a:pos x="62" y="102"/>
                  </a:cxn>
                  <a:cxn ang="0">
                    <a:pos x="20" y="60"/>
                  </a:cxn>
                  <a:cxn ang="0">
                    <a:pos x="20" y="19"/>
                  </a:cxn>
                  <a:cxn ang="0">
                    <a:pos x="59" y="18"/>
                  </a:cxn>
                  <a:cxn ang="0">
                    <a:pos x="65" y="23"/>
                  </a:cxn>
                  <a:cxn ang="0">
                    <a:pos x="70" y="18"/>
                  </a:cxn>
                  <a:cxn ang="0">
                    <a:pos x="110" y="19"/>
                  </a:cxn>
                  <a:cxn ang="0">
                    <a:pos x="110" y="60"/>
                  </a:cxn>
                  <a:cxn ang="0">
                    <a:pos x="110" y="60"/>
                  </a:cxn>
                  <a:cxn ang="0">
                    <a:pos x="110" y="60"/>
                  </a:cxn>
                </a:cxnLst>
                <a:rect l="0" t="0" r="r" b="b"/>
                <a:pathLst>
                  <a:path w="130" h="112">
                    <a:moveTo>
                      <a:pt x="115" y="14"/>
                    </a:moveTo>
                    <a:cubicBezTo>
                      <a:pt x="101" y="0"/>
                      <a:pt x="79" y="0"/>
                      <a:pt x="65" y="13"/>
                    </a:cubicBezTo>
                    <a:cubicBezTo>
                      <a:pt x="50" y="0"/>
                      <a:pt x="28" y="0"/>
                      <a:pt x="14" y="14"/>
                    </a:cubicBezTo>
                    <a:cubicBezTo>
                      <a:pt x="0" y="28"/>
                      <a:pt x="0" y="51"/>
                      <a:pt x="14" y="65"/>
                    </a:cubicBezTo>
                    <a:cubicBezTo>
                      <a:pt x="18" y="69"/>
                      <a:pt x="56" y="107"/>
                      <a:pt x="56" y="107"/>
                    </a:cubicBezTo>
                    <a:cubicBezTo>
                      <a:pt x="61" y="112"/>
                      <a:pt x="68" y="112"/>
                      <a:pt x="73" y="107"/>
                    </a:cubicBezTo>
                    <a:cubicBezTo>
                      <a:pt x="73" y="107"/>
                      <a:pt x="115" y="66"/>
                      <a:pt x="115" y="65"/>
                    </a:cubicBezTo>
                    <a:cubicBezTo>
                      <a:pt x="130" y="51"/>
                      <a:pt x="130" y="28"/>
                      <a:pt x="115" y="14"/>
                    </a:cubicBezTo>
                    <a:close/>
                    <a:moveTo>
                      <a:pt x="110" y="60"/>
                    </a:moveTo>
                    <a:cubicBezTo>
                      <a:pt x="67" y="102"/>
                      <a:pt x="67" y="102"/>
                      <a:pt x="67" y="102"/>
                    </a:cubicBezTo>
                    <a:cubicBezTo>
                      <a:pt x="66" y="103"/>
                      <a:pt x="63" y="103"/>
                      <a:pt x="62" y="102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8" y="49"/>
                      <a:pt x="8" y="30"/>
                      <a:pt x="20" y="19"/>
                    </a:cubicBezTo>
                    <a:cubicBezTo>
                      <a:pt x="30" y="8"/>
                      <a:pt x="48" y="8"/>
                      <a:pt x="59" y="18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81" y="8"/>
                      <a:pt x="99" y="8"/>
                      <a:pt x="110" y="19"/>
                    </a:cubicBezTo>
                    <a:cubicBezTo>
                      <a:pt x="121" y="30"/>
                      <a:pt x="121" y="49"/>
                      <a:pt x="110" y="60"/>
                    </a:cubicBezTo>
                    <a:close/>
                    <a:moveTo>
                      <a:pt x="110" y="60"/>
                    </a:moveTo>
                    <a:cubicBezTo>
                      <a:pt x="110" y="60"/>
                      <a:pt x="110" y="60"/>
                      <a:pt x="110" y="6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00" name="Freeform 58"/>
              <p:cNvSpPr>
                <a:spLocks noEditPoints="1"/>
              </p:cNvSpPr>
              <p:nvPr/>
            </p:nvSpPr>
            <p:spPr bwMode="auto">
              <a:xfrm>
                <a:off x="6426200" y="3641726"/>
                <a:ext cx="55563" cy="5556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0"/>
                  </a:cxn>
                  <a:cxn ang="0">
                    <a:pos x="0" y="17"/>
                  </a:cxn>
                  <a:cxn ang="0">
                    <a:pos x="2" y="19"/>
                  </a:cxn>
                  <a:cxn ang="0">
                    <a:pos x="4" y="17"/>
                  </a:cxn>
                  <a:cxn ang="0">
                    <a:pos x="17" y="4"/>
                  </a:cxn>
                  <a:cxn ang="0">
                    <a:pos x="19" y="2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7" y="0"/>
                  </a:cxn>
                </a:cxnLst>
                <a:rect l="0" t="0" r="r" b="b"/>
                <a:pathLst>
                  <a:path w="19" h="19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8"/>
                      <a:pt x="0" y="17"/>
                    </a:cubicBezTo>
                    <a:cubicBezTo>
                      <a:pt x="0" y="18"/>
                      <a:pt x="1" y="19"/>
                      <a:pt x="2" y="19"/>
                    </a:cubicBezTo>
                    <a:cubicBezTo>
                      <a:pt x="3" y="19"/>
                      <a:pt x="4" y="18"/>
                      <a:pt x="4" y="17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18" y="4"/>
                      <a:pt x="19" y="3"/>
                      <a:pt x="19" y="2"/>
                    </a:cubicBezTo>
                    <a:cubicBezTo>
                      <a:pt x="19" y="1"/>
                      <a:pt x="18" y="0"/>
                      <a:pt x="17" y="0"/>
                    </a:cubicBezTo>
                    <a:close/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01" name="Group 154"/>
            <p:cNvGrpSpPr/>
            <p:nvPr/>
          </p:nvGrpSpPr>
          <p:grpSpPr>
            <a:xfrm>
              <a:off x="8836128" y="3270234"/>
              <a:ext cx="569583" cy="536673"/>
              <a:chOff x="0" y="1920876"/>
              <a:chExt cx="357188" cy="336550"/>
            </a:xfrm>
            <a:solidFill>
              <a:schemeClr val="tx1"/>
            </a:solidFill>
          </p:grpSpPr>
          <p:sp>
            <p:nvSpPr>
              <p:cNvPr id="502" name="Freeform 59"/>
              <p:cNvSpPr>
                <a:spLocks noEditPoints="1"/>
              </p:cNvSpPr>
              <p:nvPr/>
            </p:nvSpPr>
            <p:spPr bwMode="auto">
              <a:xfrm>
                <a:off x="0" y="1920876"/>
                <a:ext cx="357188" cy="336550"/>
              </a:xfrm>
              <a:custGeom>
                <a:avLst/>
                <a:gdLst/>
                <a:ahLst/>
                <a:cxnLst>
                  <a:cxn ang="0">
                    <a:pos x="120" y="25"/>
                  </a:cxn>
                  <a:cxn ang="0">
                    <a:pos x="97" y="2"/>
                  </a:cxn>
                  <a:cxn ang="0">
                    <a:pos x="92" y="0"/>
                  </a:cxn>
                  <a:cxn ang="0">
                    <a:pos x="11" y="0"/>
                  </a:cxn>
                  <a:cxn ang="0">
                    <a:pos x="0" y="11"/>
                  </a:cxn>
                  <a:cxn ang="0">
                    <a:pos x="0" y="103"/>
                  </a:cxn>
                  <a:cxn ang="0">
                    <a:pos x="11" y="115"/>
                  </a:cxn>
                  <a:cxn ang="0">
                    <a:pos x="111" y="115"/>
                  </a:cxn>
                  <a:cxn ang="0">
                    <a:pos x="122" y="103"/>
                  </a:cxn>
                  <a:cxn ang="0">
                    <a:pos x="122" y="30"/>
                  </a:cxn>
                  <a:cxn ang="0">
                    <a:pos x="120" y="25"/>
                  </a:cxn>
                  <a:cxn ang="0">
                    <a:pos x="115" y="103"/>
                  </a:cxn>
                  <a:cxn ang="0">
                    <a:pos x="111" y="107"/>
                  </a:cxn>
                  <a:cxn ang="0">
                    <a:pos x="11" y="107"/>
                  </a:cxn>
                  <a:cxn ang="0">
                    <a:pos x="7" y="103"/>
                  </a:cxn>
                  <a:cxn ang="0">
                    <a:pos x="7" y="11"/>
                  </a:cxn>
                  <a:cxn ang="0">
                    <a:pos x="11" y="7"/>
                  </a:cxn>
                  <a:cxn ang="0">
                    <a:pos x="88" y="7"/>
                  </a:cxn>
                  <a:cxn ang="0">
                    <a:pos x="88" y="23"/>
                  </a:cxn>
                  <a:cxn ang="0">
                    <a:pos x="99" y="34"/>
                  </a:cxn>
                  <a:cxn ang="0">
                    <a:pos x="115" y="34"/>
                  </a:cxn>
                  <a:cxn ang="0">
                    <a:pos x="115" y="103"/>
                  </a:cxn>
                  <a:cxn ang="0">
                    <a:pos x="103" y="30"/>
                  </a:cxn>
                  <a:cxn ang="0">
                    <a:pos x="99" y="30"/>
                  </a:cxn>
                  <a:cxn ang="0">
                    <a:pos x="92" y="23"/>
                  </a:cxn>
                  <a:cxn ang="0">
                    <a:pos x="92" y="7"/>
                  </a:cxn>
                  <a:cxn ang="0">
                    <a:pos x="115" y="30"/>
                  </a:cxn>
                  <a:cxn ang="0">
                    <a:pos x="103" y="30"/>
                  </a:cxn>
                  <a:cxn ang="0">
                    <a:pos x="103" y="30"/>
                  </a:cxn>
                  <a:cxn ang="0">
                    <a:pos x="103" y="30"/>
                  </a:cxn>
                </a:cxnLst>
                <a:rect l="0" t="0" r="r" b="b"/>
                <a:pathLst>
                  <a:path w="122" h="115">
                    <a:moveTo>
                      <a:pt x="120" y="25"/>
                    </a:moveTo>
                    <a:cubicBezTo>
                      <a:pt x="97" y="2"/>
                      <a:pt x="97" y="2"/>
                      <a:pt x="97" y="2"/>
                    </a:cubicBezTo>
                    <a:cubicBezTo>
                      <a:pt x="96" y="0"/>
                      <a:pt x="94" y="0"/>
                      <a:pt x="9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10"/>
                      <a:pt x="5" y="115"/>
                      <a:pt x="11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7" y="115"/>
                      <a:pt x="122" y="110"/>
                      <a:pt x="122" y="103"/>
                    </a:cubicBezTo>
                    <a:cubicBezTo>
                      <a:pt x="122" y="30"/>
                      <a:pt x="122" y="30"/>
                      <a:pt x="122" y="30"/>
                    </a:cubicBezTo>
                    <a:cubicBezTo>
                      <a:pt x="122" y="28"/>
                      <a:pt x="122" y="26"/>
                      <a:pt x="120" y="25"/>
                    </a:cubicBezTo>
                    <a:close/>
                    <a:moveTo>
                      <a:pt x="115" y="103"/>
                    </a:moveTo>
                    <a:cubicBezTo>
                      <a:pt x="115" y="105"/>
                      <a:pt x="113" y="107"/>
                      <a:pt x="1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9" y="107"/>
                      <a:pt x="7" y="105"/>
                      <a:pt x="7" y="103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9" y="7"/>
                      <a:pt x="11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9"/>
                      <a:pt x="93" y="34"/>
                      <a:pt x="99" y="34"/>
                    </a:cubicBezTo>
                    <a:cubicBezTo>
                      <a:pt x="115" y="34"/>
                      <a:pt x="115" y="34"/>
                      <a:pt x="115" y="34"/>
                    </a:cubicBezTo>
                    <a:lnTo>
                      <a:pt x="115" y="103"/>
                    </a:lnTo>
                    <a:close/>
                    <a:moveTo>
                      <a:pt x="103" y="30"/>
                    </a:moveTo>
                    <a:cubicBezTo>
                      <a:pt x="99" y="30"/>
                      <a:pt x="99" y="30"/>
                      <a:pt x="99" y="30"/>
                    </a:cubicBezTo>
                    <a:cubicBezTo>
                      <a:pt x="95" y="30"/>
                      <a:pt x="92" y="27"/>
                      <a:pt x="92" y="23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115" y="30"/>
                      <a:pt x="115" y="30"/>
                      <a:pt x="115" y="30"/>
                    </a:cubicBezTo>
                    <a:lnTo>
                      <a:pt x="103" y="30"/>
                    </a:lnTo>
                    <a:close/>
                    <a:moveTo>
                      <a:pt x="103" y="30"/>
                    </a:moveTo>
                    <a:cubicBezTo>
                      <a:pt x="103" y="30"/>
                      <a:pt x="103" y="30"/>
                      <a:pt x="103" y="3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03" name="Freeform 60"/>
              <p:cNvSpPr>
                <a:spLocks noEditPoints="1"/>
              </p:cNvSpPr>
              <p:nvPr/>
            </p:nvSpPr>
            <p:spPr bwMode="auto">
              <a:xfrm>
                <a:off x="166688" y="1989138"/>
                <a:ext cx="66675" cy="11113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1" y="4"/>
                  </a:cxn>
                  <a:cxn ang="0">
                    <a:pos x="23" y="2"/>
                  </a:cxn>
                  <a:cxn ang="0">
                    <a:pos x="21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23" h="4">
                    <a:moveTo>
                      <a:pt x="2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3" y="3"/>
                      <a:pt x="23" y="2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04" name="Freeform 61"/>
              <p:cNvSpPr>
                <a:spLocks noEditPoints="1"/>
              </p:cNvSpPr>
              <p:nvPr/>
            </p:nvSpPr>
            <p:spPr bwMode="auto">
              <a:xfrm>
                <a:off x="166688" y="2020888"/>
                <a:ext cx="66675" cy="11113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1" y="4"/>
                  </a:cxn>
                  <a:cxn ang="0">
                    <a:pos x="23" y="2"/>
                  </a:cxn>
                  <a:cxn ang="0">
                    <a:pos x="21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23" h="4">
                    <a:moveTo>
                      <a:pt x="2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3" y="3"/>
                      <a:pt x="23" y="2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05" name="Freeform 62"/>
              <p:cNvSpPr>
                <a:spLocks noEditPoints="1"/>
              </p:cNvSpPr>
              <p:nvPr/>
            </p:nvSpPr>
            <p:spPr bwMode="auto">
              <a:xfrm>
                <a:off x="166688" y="2055813"/>
                <a:ext cx="146050" cy="111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4"/>
                  </a:cxn>
                  <a:cxn ang="0">
                    <a:pos x="48" y="4"/>
                  </a:cxn>
                  <a:cxn ang="0">
                    <a:pos x="50" y="2"/>
                  </a:cxn>
                  <a:cxn ang="0">
                    <a:pos x="48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50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9" y="4"/>
                      <a:pt x="50" y="3"/>
                      <a:pt x="50" y="2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06" name="Freeform 63"/>
              <p:cNvSpPr>
                <a:spLocks noEditPoints="1"/>
              </p:cNvSpPr>
              <p:nvPr/>
            </p:nvSpPr>
            <p:spPr bwMode="auto">
              <a:xfrm>
                <a:off x="44450" y="2122488"/>
                <a:ext cx="268288" cy="12700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0" y="4"/>
                  </a:cxn>
                  <a:cxn ang="0">
                    <a:pos x="92" y="2"/>
                  </a:cxn>
                  <a:cxn ang="0">
                    <a:pos x="90" y="0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92" h="4">
                    <a:moveTo>
                      <a:pt x="9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1" y="4"/>
                      <a:pt x="92" y="3"/>
                      <a:pt x="92" y="2"/>
                    </a:cubicBezTo>
                    <a:cubicBezTo>
                      <a:pt x="92" y="1"/>
                      <a:pt x="91" y="0"/>
                      <a:pt x="90" y="0"/>
                    </a:cubicBezTo>
                    <a:close/>
                    <a:moveTo>
                      <a:pt x="90" y="0"/>
                    </a:move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07" name="Freeform 64"/>
              <p:cNvSpPr>
                <a:spLocks noEditPoints="1"/>
              </p:cNvSpPr>
              <p:nvPr/>
            </p:nvSpPr>
            <p:spPr bwMode="auto">
              <a:xfrm>
                <a:off x="44450" y="2155826"/>
                <a:ext cx="268288" cy="11113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0" y="4"/>
                  </a:cxn>
                  <a:cxn ang="0">
                    <a:pos x="92" y="2"/>
                  </a:cxn>
                  <a:cxn ang="0">
                    <a:pos x="90" y="0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92" h="4">
                    <a:moveTo>
                      <a:pt x="9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1" y="4"/>
                      <a:pt x="92" y="3"/>
                      <a:pt x="92" y="2"/>
                    </a:cubicBezTo>
                    <a:cubicBezTo>
                      <a:pt x="92" y="1"/>
                      <a:pt x="91" y="0"/>
                      <a:pt x="90" y="0"/>
                    </a:cubicBezTo>
                    <a:close/>
                    <a:moveTo>
                      <a:pt x="90" y="0"/>
                    </a:move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08" name="Freeform 65"/>
              <p:cNvSpPr>
                <a:spLocks noEditPoints="1"/>
              </p:cNvSpPr>
              <p:nvPr/>
            </p:nvSpPr>
            <p:spPr bwMode="auto">
              <a:xfrm>
                <a:off x="44450" y="2190751"/>
                <a:ext cx="268288" cy="11113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0" y="4"/>
                  </a:cxn>
                  <a:cxn ang="0">
                    <a:pos x="92" y="2"/>
                  </a:cxn>
                  <a:cxn ang="0">
                    <a:pos x="90" y="0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92" h="4">
                    <a:moveTo>
                      <a:pt x="9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1" y="4"/>
                      <a:pt x="92" y="3"/>
                      <a:pt x="92" y="2"/>
                    </a:cubicBezTo>
                    <a:cubicBezTo>
                      <a:pt x="92" y="1"/>
                      <a:pt x="91" y="0"/>
                      <a:pt x="90" y="0"/>
                    </a:cubicBezTo>
                    <a:close/>
                    <a:moveTo>
                      <a:pt x="90" y="0"/>
                    </a:move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09" name="Freeform 66"/>
              <p:cNvSpPr>
                <a:spLocks noEditPoints="1"/>
              </p:cNvSpPr>
              <p:nvPr/>
            </p:nvSpPr>
            <p:spPr bwMode="auto">
              <a:xfrm>
                <a:off x="44450" y="2087563"/>
                <a:ext cx="268288" cy="12700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0" y="4"/>
                  </a:cxn>
                  <a:cxn ang="0">
                    <a:pos x="92" y="2"/>
                  </a:cxn>
                  <a:cxn ang="0">
                    <a:pos x="90" y="0"/>
                  </a:cxn>
                  <a:cxn ang="0">
                    <a:pos x="90" y="0"/>
                  </a:cxn>
                  <a:cxn ang="0">
                    <a:pos x="90" y="0"/>
                  </a:cxn>
                </a:cxnLst>
                <a:rect l="0" t="0" r="r" b="b"/>
                <a:pathLst>
                  <a:path w="92" h="4">
                    <a:moveTo>
                      <a:pt x="9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1" y="4"/>
                      <a:pt x="92" y="3"/>
                      <a:pt x="92" y="2"/>
                    </a:cubicBezTo>
                    <a:cubicBezTo>
                      <a:pt x="92" y="1"/>
                      <a:pt x="91" y="0"/>
                      <a:pt x="90" y="0"/>
                    </a:cubicBezTo>
                    <a:close/>
                    <a:moveTo>
                      <a:pt x="90" y="0"/>
                    </a:move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10" name="Freeform 67"/>
              <p:cNvSpPr>
                <a:spLocks noEditPoints="1"/>
              </p:cNvSpPr>
              <p:nvPr/>
            </p:nvSpPr>
            <p:spPr bwMode="auto">
              <a:xfrm>
                <a:off x="44450" y="1976438"/>
                <a:ext cx="101600" cy="90488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31" y="31"/>
                  </a:cxn>
                  <a:cxn ang="0">
                    <a:pos x="35" y="27"/>
                  </a:cxn>
                  <a:cxn ang="0">
                    <a:pos x="35" y="4"/>
                  </a:cxn>
                  <a:cxn ang="0">
                    <a:pos x="3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7"/>
                  </a:cxn>
                  <a:cxn ang="0">
                    <a:pos x="4" y="31"/>
                  </a:cxn>
                  <a:cxn ang="0">
                    <a:pos x="8" y="8"/>
                  </a:cxn>
                  <a:cxn ang="0">
                    <a:pos x="27" y="8"/>
                  </a:cxn>
                  <a:cxn ang="0">
                    <a:pos x="27" y="23"/>
                  </a:cxn>
                  <a:cxn ang="0">
                    <a:pos x="8" y="23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</a:cxnLst>
                <a:rect l="0" t="0" r="r" b="b"/>
                <a:pathLst>
                  <a:path w="35" h="31">
                    <a:moveTo>
                      <a:pt x="4" y="31"/>
                    </a:moveTo>
                    <a:cubicBezTo>
                      <a:pt x="31" y="31"/>
                      <a:pt x="31" y="31"/>
                      <a:pt x="31" y="31"/>
                    </a:cubicBezTo>
                    <a:cubicBezTo>
                      <a:pt x="33" y="31"/>
                      <a:pt x="35" y="29"/>
                      <a:pt x="35" y="2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2"/>
                      <a:pt x="33" y="0"/>
                      <a:pt x="3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2" y="31"/>
                      <a:pt x="4" y="31"/>
                    </a:cubicBezTo>
                    <a:close/>
                    <a:moveTo>
                      <a:pt x="8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8" y="23"/>
                      <a:pt x="8" y="23"/>
                      <a:pt x="8" y="23"/>
                    </a:cubicBezTo>
                    <a:lnTo>
                      <a:pt x="8" y="8"/>
                    </a:lnTo>
                    <a:close/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11" name="Group 158"/>
            <p:cNvGrpSpPr/>
            <p:nvPr/>
          </p:nvGrpSpPr>
          <p:grpSpPr>
            <a:xfrm>
              <a:off x="9877945" y="3252512"/>
              <a:ext cx="572114" cy="574646"/>
              <a:chOff x="711200" y="1909763"/>
              <a:chExt cx="358775" cy="360363"/>
            </a:xfrm>
            <a:solidFill>
              <a:schemeClr val="tx1"/>
            </a:solidFill>
          </p:grpSpPr>
          <p:sp>
            <p:nvSpPr>
              <p:cNvPr id="512" name="Freeform 68"/>
              <p:cNvSpPr>
                <a:spLocks noEditPoints="1"/>
              </p:cNvSpPr>
              <p:nvPr/>
            </p:nvSpPr>
            <p:spPr bwMode="auto">
              <a:xfrm>
                <a:off x="711200" y="2044701"/>
                <a:ext cx="358775" cy="225425"/>
              </a:xfrm>
              <a:custGeom>
                <a:avLst/>
                <a:gdLst/>
                <a:ahLst/>
                <a:cxnLst>
                  <a:cxn ang="0">
                    <a:pos x="102" y="34"/>
                  </a:cxn>
                  <a:cxn ang="0">
                    <a:pos x="120" y="22"/>
                  </a:cxn>
                  <a:cxn ang="0">
                    <a:pos x="117" y="16"/>
                  </a:cxn>
                  <a:cxn ang="0">
                    <a:pos x="61" y="0"/>
                  </a:cxn>
                  <a:cxn ang="0">
                    <a:pos x="9" y="34"/>
                  </a:cxn>
                  <a:cxn ang="0">
                    <a:pos x="1" y="49"/>
                  </a:cxn>
                  <a:cxn ang="0">
                    <a:pos x="15" y="67"/>
                  </a:cxn>
                  <a:cxn ang="0">
                    <a:pos x="97" y="77"/>
                  </a:cxn>
                  <a:cxn ang="0">
                    <a:pos x="107" y="64"/>
                  </a:cxn>
                  <a:cxn ang="0">
                    <a:pos x="122" y="44"/>
                  </a:cxn>
                  <a:cxn ang="0">
                    <a:pos x="98" y="34"/>
                  </a:cxn>
                  <a:cxn ang="0">
                    <a:pos x="98" y="33"/>
                  </a:cxn>
                  <a:cxn ang="0">
                    <a:pos x="61" y="4"/>
                  </a:cxn>
                  <a:cxn ang="0">
                    <a:pos x="92" y="28"/>
                  </a:cxn>
                  <a:cxn ang="0">
                    <a:pos x="27" y="34"/>
                  </a:cxn>
                  <a:cxn ang="0">
                    <a:pos x="61" y="4"/>
                  </a:cxn>
                  <a:cxn ang="0">
                    <a:pos x="61" y="23"/>
                  </a:cxn>
                  <a:cxn ang="0">
                    <a:pos x="39" y="34"/>
                  </a:cxn>
                  <a:cxn ang="0">
                    <a:pos x="82" y="33"/>
                  </a:cxn>
                  <a:cxn ang="0">
                    <a:pos x="78" y="34"/>
                  </a:cxn>
                  <a:cxn ang="0">
                    <a:pos x="52" y="34"/>
                  </a:cxn>
                  <a:cxn ang="0">
                    <a:pos x="61" y="27"/>
                  </a:cxn>
                  <a:cxn ang="0">
                    <a:pos x="69" y="34"/>
                  </a:cxn>
                  <a:cxn ang="0">
                    <a:pos x="61" y="15"/>
                  </a:cxn>
                  <a:cxn ang="0">
                    <a:pos x="31" y="34"/>
                  </a:cxn>
                  <a:cxn ang="0">
                    <a:pos x="89" y="30"/>
                  </a:cxn>
                  <a:cxn ang="0">
                    <a:pos x="61" y="15"/>
                  </a:cxn>
                  <a:cxn ang="0">
                    <a:pos x="99" y="67"/>
                  </a:cxn>
                  <a:cxn ang="0">
                    <a:pos x="24" y="69"/>
                  </a:cxn>
                  <a:cxn ang="0">
                    <a:pos x="23" y="61"/>
                  </a:cxn>
                  <a:cxn ang="0">
                    <a:pos x="9" y="42"/>
                  </a:cxn>
                  <a:cxn ang="0">
                    <a:pos x="115" y="44"/>
                  </a:cxn>
                  <a:cxn ang="0">
                    <a:pos x="99" y="61"/>
                  </a:cxn>
                </a:cxnLst>
                <a:rect l="0" t="0" r="r" b="b"/>
                <a:pathLst>
                  <a:path w="123" h="77">
                    <a:moveTo>
                      <a:pt x="113" y="34"/>
                    </a:moveTo>
                    <a:cubicBezTo>
                      <a:pt x="102" y="34"/>
                      <a:pt x="102" y="34"/>
                      <a:pt x="102" y="34"/>
                    </a:cubicBezTo>
                    <a:cubicBezTo>
                      <a:pt x="102" y="33"/>
                      <a:pt x="102" y="33"/>
                      <a:pt x="102" y="3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2" y="22"/>
                      <a:pt x="123" y="19"/>
                      <a:pt x="122" y="17"/>
                    </a:cubicBezTo>
                    <a:cubicBezTo>
                      <a:pt x="121" y="15"/>
                      <a:pt x="119" y="15"/>
                      <a:pt x="117" y="16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2" y="10"/>
                      <a:pt x="78" y="0"/>
                      <a:pt x="61" y="0"/>
                    </a:cubicBezTo>
                    <a:cubicBezTo>
                      <a:pt x="40" y="0"/>
                      <a:pt x="23" y="15"/>
                      <a:pt x="1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4" y="34"/>
                      <a:pt x="0" y="39"/>
                      <a:pt x="0" y="44"/>
                    </a:cubicBezTo>
                    <a:cubicBezTo>
                      <a:pt x="0" y="46"/>
                      <a:pt x="0" y="48"/>
                      <a:pt x="1" y="49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72"/>
                      <a:pt x="19" y="77"/>
                      <a:pt x="24" y="77"/>
                    </a:cubicBezTo>
                    <a:cubicBezTo>
                      <a:pt x="97" y="77"/>
                      <a:pt x="97" y="77"/>
                      <a:pt x="97" y="77"/>
                    </a:cubicBezTo>
                    <a:cubicBezTo>
                      <a:pt x="103" y="77"/>
                      <a:pt x="107" y="72"/>
                      <a:pt x="107" y="67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22" y="48"/>
                      <a:pt x="122" y="46"/>
                      <a:pt x="122" y="44"/>
                    </a:cubicBezTo>
                    <a:cubicBezTo>
                      <a:pt x="122" y="39"/>
                      <a:pt x="118" y="34"/>
                      <a:pt x="113" y="34"/>
                    </a:cubicBezTo>
                    <a:close/>
                    <a:moveTo>
                      <a:pt x="98" y="34"/>
                    </a:moveTo>
                    <a:cubicBezTo>
                      <a:pt x="96" y="34"/>
                      <a:pt x="96" y="34"/>
                      <a:pt x="96" y="34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4"/>
                      <a:pt x="98" y="34"/>
                      <a:pt x="98" y="34"/>
                    </a:cubicBezTo>
                    <a:close/>
                    <a:moveTo>
                      <a:pt x="61" y="4"/>
                    </a:moveTo>
                    <a:cubicBezTo>
                      <a:pt x="76" y="4"/>
                      <a:pt x="90" y="13"/>
                      <a:pt x="96" y="26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87" y="16"/>
                      <a:pt x="75" y="8"/>
                      <a:pt x="61" y="8"/>
                    </a:cubicBezTo>
                    <a:cubicBezTo>
                      <a:pt x="44" y="8"/>
                      <a:pt x="31" y="19"/>
                      <a:pt x="27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7" y="17"/>
                      <a:pt x="42" y="4"/>
                      <a:pt x="61" y="4"/>
                    </a:cubicBezTo>
                    <a:close/>
                    <a:moveTo>
                      <a:pt x="78" y="34"/>
                    </a:moveTo>
                    <a:cubicBezTo>
                      <a:pt x="75" y="28"/>
                      <a:pt x="69" y="23"/>
                      <a:pt x="61" y="23"/>
                    </a:cubicBezTo>
                    <a:cubicBezTo>
                      <a:pt x="53" y="23"/>
                      <a:pt x="46" y="28"/>
                      <a:pt x="43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2" y="25"/>
                      <a:pt x="51" y="19"/>
                      <a:pt x="61" y="19"/>
                    </a:cubicBezTo>
                    <a:cubicBezTo>
                      <a:pt x="70" y="19"/>
                      <a:pt x="78" y="25"/>
                      <a:pt x="82" y="33"/>
                    </a:cubicBezTo>
                    <a:cubicBezTo>
                      <a:pt x="79" y="34"/>
                      <a:pt x="79" y="34"/>
                      <a:pt x="79" y="34"/>
                    </a:cubicBezTo>
                    <a:lnTo>
                      <a:pt x="78" y="34"/>
                    </a:lnTo>
                    <a:close/>
                    <a:moveTo>
                      <a:pt x="61" y="31"/>
                    </a:moveTo>
                    <a:cubicBezTo>
                      <a:pt x="57" y="31"/>
                      <a:pt x="54" y="32"/>
                      <a:pt x="52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50" y="30"/>
                      <a:pt x="55" y="27"/>
                      <a:pt x="61" y="27"/>
                    </a:cubicBezTo>
                    <a:cubicBezTo>
                      <a:pt x="67" y="27"/>
                      <a:pt x="71" y="30"/>
                      <a:pt x="74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7" y="32"/>
                      <a:pt x="64" y="31"/>
                      <a:pt x="61" y="31"/>
                    </a:cubicBezTo>
                    <a:close/>
                    <a:moveTo>
                      <a:pt x="61" y="15"/>
                    </a:moveTo>
                    <a:cubicBezTo>
                      <a:pt x="49" y="15"/>
                      <a:pt x="38" y="23"/>
                      <a:pt x="35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5" y="21"/>
                      <a:pt x="47" y="11"/>
                      <a:pt x="61" y="11"/>
                    </a:cubicBezTo>
                    <a:cubicBezTo>
                      <a:pt x="73" y="11"/>
                      <a:pt x="84" y="19"/>
                      <a:pt x="89" y="30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1" y="22"/>
                      <a:pt x="72" y="15"/>
                      <a:pt x="61" y="15"/>
                    </a:cubicBezTo>
                    <a:close/>
                    <a:moveTo>
                      <a:pt x="99" y="61"/>
                    </a:moveTo>
                    <a:cubicBezTo>
                      <a:pt x="99" y="67"/>
                      <a:pt x="99" y="67"/>
                      <a:pt x="99" y="67"/>
                    </a:cubicBezTo>
                    <a:cubicBezTo>
                      <a:pt x="99" y="68"/>
                      <a:pt x="98" y="69"/>
                      <a:pt x="97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68"/>
                      <a:pt x="23" y="67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3"/>
                      <a:pt x="8" y="42"/>
                      <a:pt x="9" y="42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4" y="42"/>
                      <a:pt x="115" y="43"/>
                      <a:pt x="115" y="44"/>
                    </a:cubicBezTo>
                    <a:lnTo>
                      <a:pt x="99" y="61"/>
                    </a:lnTo>
                    <a:close/>
                    <a:moveTo>
                      <a:pt x="99" y="61"/>
                    </a:moveTo>
                    <a:cubicBezTo>
                      <a:pt x="99" y="61"/>
                      <a:pt x="99" y="61"/>
                      <a:pt x="99" y="6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13" name="Freeform 69"/>
              <p:cNvSpPr>
                <a:spLocks noEditPoints="1"/>
              </p:cNvSpPr>
              <p:nvPr/>
            </p:nvSpPr>
            <p:spPr bwMode="auto">
              <a:xfrm>
                <a:off x="792163" y="1958976"/>
                <a:ext cx="33338" cy="85725"/>
              </a:xfrm>
              <a:custGeom>
                <a:avLst/>
                <a:gdLst/>
                <a:ahLst/>
                <a:cxnLst>
                  <a:cxn ang="0">
                    <a:pos x="2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4" y="29"/>
                  </a:cxn>
                  <a:cxn ang="0">
                    <a:pos x="6" y="27"/>
                  </a:cxn>
                  <a:cxn ang="0">
                    <a:pos x="6" y="26"/>
                  </a:cxn>
                  <a:cxn ang="0">
                    <a:pos x="6" y="26"/>
                  </a:cxn>
                  <a:cxn ang="0">
                    <a:pos x="7" y="15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4" y="14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2" y="28"/>
                  </a:cxn>
                </a:cxnLst>
                <a:rect l="0" t="0" r="r" b="b"/>
                <a:pathLst>
                  <a:path w="11" h="29">
                    <a:moveTo>
                      <a:pt x="2" y="28"/>
                    </a:move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3" y="29"/>
                      <a:pt x="4" y="29"/>
                    </a:cubicBezTo>
                    <a:cubicBezTo>
                      <a:pt x="5" y="29"/>
                      <a:pt x="6" y="28"/>
                      <a:pt x="6" y="27"/>
                    </a:cubicBezTo>
                    <a:cubicBezTo>
                      <a:pt x="6" y="27"/>
                      <a:pt x="6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4" y="23"/>
                      <a:pt x="6" y="19"/>
                      <a:pt x="7" y="15"/>
                    </a:cubicBezTo>
                    <a:cubicBezTo>
                      <a:pt x="9" y="11"/>
                      <a:pt x="11" y="6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6"/>
                      <a:pt x="6" y="10"/>
                      <a:pt x="4" y="14"/>
                    </a:cubicBezTo>
                    <a:cubicBezTo>
                      <a:pt x="2" y="18"/>
                      <a:pt x="0" y="23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lose/>
                    <a:moveTo>
                      <a:pt x="2" y="28"/>
                    </a:moveTo>
                    <a:cubicBezTo>
                      <a:pt x="2" y="28"/>
                      <a:pt x="2" y="28"/>
                      <a:pt x="2" y="2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14" name="Freeform 70"/>
              <p:cNvSpPr>
                <a:spLocks noEditPoints="1"/>
              </p:cNvSpPr>
              <p:nvPr/>
            </p:nvSpPr>
            <p:spPr bwMode="auto">
              <a:xfrm>
                <a:off x="930275" y="1958976"/>
                <a:ext cx="31750" cy="82550"/>
              </a:xfrm>
              <a:custGeom>
                <a:avLst/>
                <a:gdLst/>
                <a:ahLst/>
                <a:cxnLst>
                  <a:cxn ang="0">
                    <a:pos x="2" y="27"/>
                  </a:cxn>
                  <a:cxn ang="0">
                    <a:pos x="2" y="27"/>
                  </a:cxn>
                  <a:cxn ang="0">
                    <a:pos x="2" y="27"/>
                  </a:cxn>
                  <a:cxn ang="0">
                    <a:pos x="4" y="28"/>
                  </a:cxn>
                  <a:cxn ang="0">
                    <a:pos x="5" y="26"/>
                  </a:cxn>
                  <a:cxn ang="0">
                    <a:pos x="5" y="26"/>
                  </a:cxn>
                  <a:cxn ang="0">
                    <a:pos x="5" y="26"/>
                  </a:cxn>
                  <a:cxn ang="0">
                    <a:pos x="7" y="15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1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4" y="13"/>
                  </a:cxn>
                  <a:cxn ang="0">
                    <a:pos x="2" y="27"/>
                  </a:cxn>
                  <a:cxn ang="0">
                    <a:pos x="2" y="27"/>
                  </a:cxn>
                  <a:cxn ang="0">
                    <a:pos x="2" y="27"/>
                  </a:cxn>
                  <a:cxn ang="0">
                    <a:pos x="2" y="27"/>
                  </a:cxn>
                </a:cxnLst>
                <a:rect l="0" t="0" r="r" b="b"/>
                <a:pathLst>
                  <a:path w="11" h="28">
                    <a:moveTo>
                      <a:pt x="2" y="27"/>
                    </a:move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8"/>
                      <a:pt x="3" y="28"/>
                      <a:pt x="4" y="28"/>
                    </a:cubicBezTo>
                    <a:cubicBezTo>
                      <a:pt x="5" y="28"/>
                      <a:pt x="5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4" y="22"/>
                      <a:pt x="5" y="19"/>
                      <a:pt x="7" y="15"/>
                    </a:cubicBezTo>
                    <a:cubicBezTo>
                      <a:pt x="9" y="10"/>
                      <a:pt x="11" y="6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6"/>
                      <a:pt x="5" y="9"/>
                      <a:pt x="4" y="13"/>
                    </a:cubicBezTo>
                    <a:cubicBezTo>
                      <a:pt x="2" y="18"/>
                      <a:pt x="0" y="22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lose/>
                    <a:moveTo>
                      <a:pt x="2" y="27"/>
                    </a:moveTo>
                    <a:cubicBezTo>
                      <a:pt x="2" y="27"/>
                      <a:pt x="2" y="27"/>
                      <a:pt x="2" y="2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15" name="Freeform 71"/>
              <p:cNvSpPr>
                <a:spLocks noEditPoints="1"/>
              </p:cNvSpPr>
              <p:nvPr/>
            </p:nvSpPr>
            <p:spPr bwMode="auto">
              <a:xfrm>
                <a:off x="871538" y="1909763"/>
                <a:ext cx="31750" cy="84138"/>
              </a:xfrm>
              <a:custGeom>
                <a:avLst/>
                <a:gdLst/>
                <a:ahLst/>
                <a:cxnLst>
                  <a:cxn ang="0">
                    <a:pos x="2" y="27"/>
                  </a:cxn>
                  <a:cxn ang="0">
                    <a:pos x="2" y="28"/>
                  </a:cxn>
                  <a:cxn ang="0">
                    <a:pos x="4" y="29"/>
                  </a:cxn>
                  <a:cxn ang="0">
                    <a:pos x="6" y="27"/>
                  </a:cxn>
                  <a:cxn ang="0">
                    <a:pos x="6" y="26"/>
                  </a:cxn>
                  <a:cxn ang="0">
                    <a:pos x="6" y="26"/>
                  </a:cxn>
                  <a:cxn ang="0">
                    <a:pos x="7" y="15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4" y="14"/>
                  </a:cxn>
                  <a:cxn ang="0">
                    <a:pos x="2" y="27"/>
                  </a:cxn>
                  <a:cxn ang="0">
                    <a:pos x="2" y="27"/>
                  </a:cxn>
                  <a:cxn ang="0">
                    <a:pos x="2" y="27"/>
                  </a:cxn>
                  <a:cxn ang="0">
                    <a:pos x="2" y="27"/>
                  </a:cxn>
                </a:cxnLst>
                <a:rect l="0" t="0" r="r" b="b"/>
                <a:pathLst>
                  <a:path w="11" h="29">
                    <a:moveTo>
                      <a:pt x="2" y="27"/>
                    </a:move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3" y="29"/>
                      <a:pt x="4" y="29"/>
                    </a:cubicBezTo>
                    <a:cubicBezTo>
                      <a:pt x="5" y="29"/>
                      <a:pt x="6" y="28"/>
                      <a:pt x="6" y="27"/>
                    </a:cubicBezTo>
                    <a:cubicBezTo>
                      <a:pt x="6" y="27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4" y="23"/>
                      <a:pt x="6" y="19"/>
                      <a:pt x="7" y="15"/>
                    </a:cubicBezTo>
                    <a:cubicBezTo>
                      <a:pt x="9" y="11"/>
                      <a:pt x="11" y="6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0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6"/>
                      <a:pt x="6" y="10"/>
                      <a:pt x="4" y="14"/>
                    </a:cubicBezTo>
                    <a:cubicBezTo>
                      <a:pt x="2" y="18"/>
                      <a:pt x="0" y="23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lose/>
                    <a:moveTo>
                      <a:pt x="2" y="27"/>
                    </a:moveTo>
                    <a:cubicBezTo>
                      <a:pt x="2" y="27"/>
                      <a:pt x="2" y="27"/>
                      <a:pt x="2" y="2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516" name="Freeform 72"/>
            <p:cNvSpPr>
              <a:spLocks noEditPoints="1"/>
            </p:cNvSpPr>
            <p:nvPr/>
          </p:nvSpPr>
          <p:spPr bwMode="auto">
            <a:xfrm>
              <a:off x="10921937" y="3247027"/>
              <a:ext cx="574892" cy="574891"/>
            </a:xfrm>
            <a:custGeom>
              <a:avLst/>
              <a:gdLst>
                <a:gd name="T0" fmla="*/ 2147483646 w 123"/>
                <a:gd name="T1" fmla="*/ 2147483646 h 123"/>
                <a:gd name="T2" fmla="*/ 2147483646 w 123"/>
                <a:gd name="T3" fmla="*/ 0 h 123"/>
                <a:gd name="T4" fmla="*/ 2147483646 w 123"/>
                <a:gd name="T5" fmla="*/ 2147483646 h 123"/>
                <a:gd name="T6" fmla="*/ 2147483646 w 123"/>
                <a:gd name="T7" fmla="*/ 2147483646 h 123"/>
                <a:gd name="T8" fmla="*/ 0 w 123"/>
                <a:gd name="T9" fmla="*/ 2147483646 h 123"/>
                <a:gd name="T10" fmla="*/ 2147483646 w 123"/>
                <a:gd name="T11" fmla="*/ 2147483646 h 123"/>
                <a:gd name="T12" fmla="*/ 2147483646 w 123"/>
                <a:gd name="T13" fmla="*/ 2147483646 h 123"/>
                <a:gd name="T14" fmla="*/ 2147483646 w 123"/>
                <a:gd name="T15" fmla="*/ 2147483646 h 123"/>
                <a:gd name="T16" fmla="*/ 2147483646 w 123"/>
                <a:gd name="T17" fmla="*/ 2147483646 h 123"/>
                <a:gd name="T18" fmla="*/ 2147483646 w 123"/>
                <a:gd name="T19" fmla="*/ 2147483646 h 123"/>
                <a:gd name="T20" fmla="*/ 2147483646 w 123"/>
                <a:gd name="T21" fmla="*/ 2147483646 h 123"/>
                <a:gd name="T22" fmla="*/ 2147483646 w 123"/>
                <a:gd name="T23" fmla="*/ 2147483646 h 123"/>
                <a:gd name="T24" fmla="*/ 2147483646 w 123"/>
                <a:gd name="T25" fmla="*/ 2147483646 h 123"/>
                <a:gd name="T26" fmla="*/ 2147483646 w 123"/>
                <a:gd name="T27" fmla="*/ 2147483646 h 123"/>
                <a:gd name="T28" fmla="*/ 2147483646 w 123"/>
                <a:gd name="T29" fmla="*/ 2147483646 h 123"/>
                <a:gd name="T30" fmla="*/ 2147483646 w 123"/>
                <a:gd name="T31" fmla="*/ 2147483646 h 123"/>
                <a:gd name="T32" fmla="*/ 2147483646 w 123"/>
                <a:gd name="T33" fmla="*/ 2147483646 h 123"/>
                <a:gd name="T34" fmla="*/ 2147483646 w 123"/>
                <a:gd name="T35" fmla="*/ 2147483646 h 123"/>
                <a:gd name="T36" fmla="*/ 2147483646 w 123"/>
                <a:gd name="T37" fmla="*/ 2147483646 h 123"/>
                <a:gd name="T38" fmla="*/ 2147483646 w 123"/>
                <a:gd name="T39" fmla="*/ 2147483646 h 123"/>
                <a:gd name="T40" fmla="*/ 2147483646 w 123"/>
                <a:gd name="T41" fmla="*/ 2147483646 h 123"/>
                <a:gd name="T42" fmla="*/ 2147483646 w 123"/>
                <a:gd name="T43" fmla="*/ 2147483646 h 123"/>
                <a:gd name="T44" fmla="*/ 2147483646 w 123"/>
                <a:gd name="T45" fmla="*/ 2147483646 h 123"/>
                <a:gd name="T46" fmla="*/ 2147483646 w 123"/>
                <a:gd name="T47" fmla="*/ 2147483646 h 123"/>
                <a:gd name="T48" fmla="*/ 2147483646 w 123"/>
                <a:gd name="T49" fmla="*/ 2147483646 h 123"/>
                <a:gd name="T50" fmla="*/ 2147483646 w 123"/>
                <a:gd name="T51" fmla="*/ 2147483646 h 123"/>
                <a:gd name="T52" fmla="*/ 2147483646 w 123"/>
                <a:gd name="T53" fmla="*/ 2147483646 h 123"/>
                <a:gd name="T54" fmla="*/ 2147483646 w 123"/>
                <a:gd name="T55" fmla="*/ 2147483646 h 123"/>
                <a:gd name="T56" fmla="*/ 2147483646 w 123"/>
                <a:gd name="T57" fmla="*/ 2147483646 h 123"/>
                <a:gd name="T58" fmla="*/ 2147483646 w 123"/>
                <a:gd name="T59" fmla="*/ 2147483646 h 123"/>
                <a:gd name="T60" fmla="*/ 2147483646 w 123"/>
                <a:gd name="T61" fmla="*/ 2147483646 h 123"/>
                <a:gd name="T62" fmla="*/ 2147483646 w 123"/>
                <a:gd name="T63" fmla="*/ 2147483646 h 123"/>
                <a:gd name="T64" fmla="*/ 2147483646 w 123"/>
                <a:gd name="T65" fmla="*/ 2147483646 h 123"/>
                <a:gd name="T66" fmla="*/ 2147483646 w 123"/>
                <a:gd name="T67" fmla="*/ 2147483646 h 123"/>
                <a:gd name="T68" fmla="*/ 2147483646 w 123"/>
                <a:gd name="T69" fmla="*/ 2147483646 h 1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23" h="123">
                  <a:moveTo>
                    <a:pt x="121" y="1"/>
                  </a:moveTo>
                  <a:cubicBezTo>
                    <a:pt x="120" y="0"/>
                    <a:pt x="119" y="0"/>
                    <a:pt x="119" y="0"/>
                  </a:cubicBezTo>
                  <a:cubicBezTo>
                    <a:pt x="118" y="0"/>
                    <a:pt x="117" y="0"/>
                    <a:pt x="117" y="1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78"/>
                    <a:pt x="0" y="79"/>
                    <a:pt x="0" y="81"/>
                  </a:cubicBezTo>
                  <a:cubicBezTo>
                    <a:pt x="0" y="82"/>
                    <a:pt x="1" y="83"/>
                    <a:pt x="2" y="84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7" y="122"/>
                    <a:pt x="48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1" y="123"/>
                    <a:pt x="52" y="122"/>
                    <a:pt x="53" y="121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23"/>
                    <a:pt x="99" y="123"/>
                    <a:pt x="100" y="123"/>
                  </a:cubicBezTo>
                  <a:cubicBezTo>
                    <a:pt x="100" y="123"/>
                    <a:pt x="101" y="122"/>
                    <a:pt x="101" y="122"/>
                  </a:cubicBezTo>
                  <a:cubicBezTo>
                    <a:pt x="102" y="122"/>
                    <a:pt x="103" y="121"/>
                    <a:pt x="103" y="119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3"/>
                    <a:pt x="122" y="1"/>
                    <a:pt x="121" y="1"/>
                  </a:cubicBezTo>
                  <a:close/>
                  <a:moveTo>
                    <a:pt x="12" y="80"/>
                  </a:moveTo>
                  <a:cubicBezTo>
                    <a:pt x="101" y="20"/>
                    <a:pt x="101" y="20"/>
                    <a:pt x="101" y="20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35" y="89"/>
                    <a:pt x="35" y="89"/>
                  </a:cubicBezTo>
                  <a:lnTo>
                    <a:pt x="12" y="80"/>
                  </a:lnTo>
                  <a:close/>
                  <a:moveTo>
                    <a:pt x="39" y="92"/>
                  </a:moveTo>
                  <a:cubicBezTo>
                    <a:pt x="39" y="92"/>
                    <a:pt x="39" y="92"/>
                    <a:pt x="39" y="92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50" y="111"/>
                    <a:pt x="50" y="111"/>
                    <a:pt x="50" y="111"/>
                  </a:cubicBezTo>
                  <a:lnTo>
                    <a:pt x="39" y="92"/>
                  </a:lnTo>
                  <a:close/>
                  <a:moveTo>
                    <a:pt x="97" y="113"/>
                  </a:moveTo>
                  <a:cubicBezTo>
                    <a:pt x="64" y="100"/>
                    <a:pt x="64" y="100"/>
                    <a:pt x="64" y="100"/>
                  </a:cubicBezTo>
                  <a:cubicBezTo>
                    <a:pt x="63" y="100"/>
                    <a:pt x="62" y="100"/>
                    <a:pt x="61" y="100"/>
                  </a:cubicBezTo>
                  <a:cubicBezTo>
                    <a:pt x="112" y="22"/>
                    <a:pt x="112" y="22"/>
                    <a:pt x="112" y="22"/>
                  </a:cubicBezTo>
                  <a:lnTo>
                    <a:pt x="97" y="113"/>
                  </a:ln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517" name="Group 163"/>
            <p:cNvGrpSpPr/>
            <p:nvPr/>
          </p:nvGrpSpPr>
          <p:grpSpPr>
            <a:xfrm>
              <a:off x="11969176" y="3252512"/>
              <a:ext cx="536673" cy="574646"/>
              <a:chOff x="2281238" y="1909763"/>
              <a:chExt cx="336550" cy="360363"/>
            </a:xfrm>
            <a:solidFill>
              <a:schemeClr val="tx1"/>
            </a:solidFill>
          </p:grpSpPr>
          <p:sp>
            <p:nvSpPr>
              <p:cNvPr id="518" name="Freeform 73"/>
              <p:cNvSpPr>
                <a:spLocks noEditPoints="1"/>
              </p:cNvSpPr>
              <p:nvPr/>
            </p:nvSpPr>
            <p:spPr bwMode="auto">
              <a:xfrm>
                <a:off x="2281238" y="1909763"/>
                <a:ext cx="336550" cy="360363"/>
              </a:xfrm>
              <a:custGeom>
                <a:avLst/>
                <a:gdLst/>
                <a:ahLst/>
                <a:cxnLst>
                  <a:cxn ang="0">
                    <a:pos x="99" y="0"/>
                  </a:cxn>
                  <a:cxn ang="0">
                    <a:pos x="15" y="0"/>
                  </a:cxn>
                  <a:cxn ang="0">
                    <a:pos x="0" y="15"/>
                  </a:cxn>
                  <a:cxn ang="0">
                    <a:pos x="0" y="107"/>
                  </a:cxn>
                  <a:cxn ang="0">
                    <a:pos x="15" y="123"/>
                  </a:cxn>
                  <a:cxn ang="0">
                    <a:pos x="99" y="123"/>
                  </a:cxn>
                  <a:cxn ang="0">
                    <a:pos x="115" y="107"/>
                  </a:cxn>
                  <a:cxn ang="0">
                    <a:pos x="115" y="15"/>
                  </a:cxn>
                  <a:cxn ang="0">
                    <a:pos x="99" y="0"/>
                  </a:cxn>
                  <a:cxn ang="0">
                    <a:pos x="107" y="107"/>
                  </a:cxn>
                  <a:cxn ang="0">
                    <a:pos x="99" y="115"/>
                  </a:cxn>
                  <a:cxn ang="0">
                    <a:pos x="15" y="115"/>
                  </a:cxn>
                  <a:cxn ang="0">
                    <a:pos x="7" y="107"/>
                  </a:cxn>
                  <a:cxn ang="0">
                    <a:pos x="7" y="15"/>
                  </a:cxn>
                  <a:cxn ang="0">
                    <a:pos x="15" y="8"/>
                  </a:cxn>
                  <a:cxn ang="0">
                    <a:pos x="99" y="8"/>
                  </a:cxn>
                  <a:cxn ang="0">
                    <a:pos x="107" y="15"/>
                  </a:cxn>
                  <a:cxn ang="0">
                    <a:pos x="107" y="107"/>
                  </a:cxn>
                  <a:cxn ang="0">
                    <a:pos x="107" y="107"/>
                  </a:cxn>
                  <a:cxn ang="0">
                    <a:pos x="107" y="107"/>
                  </a:cxn>
                </a:cxnLst>
                <a:rect l="0" t="0" r="r" b="b"/>
                <a:pathLst>
                  <a:path w="115" h="123">
                    <a:moveTo>
                      <a:pt x="99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16"/>
                      <a:pt x="7" y="123"/>
                      <a:pt x="15" y="123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08" y="123"/>
                      <a:pt x="115" y="116"/>
                      <a:pt x="115" y="107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7"/>
                      <a:pt x="108" y="0"/>
                      <a:pt x="99" y="0"/>
                    </a:cubicBezTo>
                    <a:close/>
                    <a:moveTo>
                      <a:pt x="107" y="107"/>
                    </a:moveTo>
                    <a:cubicBezTo>
                      <a:pt x="107" y="111"/>
                      <a:pt x="104" y="115"/>
                      <a:pt x="99" y="115"/>
                    </a:cubicBezTo>
                    <a:cubicBezTo>
                      <a:pt x="15" y="115"/>
                      <a:pt x="15" y="115"/>
                      <a:pt x="15" y="115"/>
                    </a:cubicBezTo>
                    <a:cubicBezTo>
                      <a:pt x="11" y="115"/>
                      <a:pt x="7" y="111"/>
                      <a:pt x="7" y="107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1"/>
                      <a:pt x="11" y="8"/>
                      <a:pt x="15" y="8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104" y="8"/>
                      <a:pt x="107" y="11"/>
                      <a:pt x="107" y="15"/>
                    </a:cubicBezTo>
                    <a:lnTo>
                      <a:pt x="107" y="107"/>
                    </a:lnTo>
                    <a:close/>
                    <a:moveTo>
                      <a:pt x="107" y="107"/>
                    </a:moveTo>
                    <a:cubicBezTo>
                      <a:pt x="107" y="107"/>
                      <a:pt x="107" y="107"/>
                      <a:pt x="107" y="10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19" name="Freeform 74"/>
              <p:cNvSpPr>
                <a:spLocks noEditPoints="1"/>
              </p:cNvSpPr>
              <p:nvPr/>
            </p:nvSpPr>
            <p:spPr bwMode="auto">
              <a:xfrm>
                <a:off x="2325688" y="1952626"/>
                <a:ext cx="246063" cy="227013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73"/>
                  </a:cxn>
                  <a:cxn ang="0">
                    <a:pos x="4" y="77"/>
                  </a:cxn>
                  <a:cxn ang="0">
                    <a:pos x="81" y="77"/>
                  </a:cxn>
                  <a:cxn ang="0">
                    <a:pos x="84" y="73"/>
                  </a:cxn>
                  <a:cxn ang="0">
                    <a:pos x="84" y="4"/>
                  </a:cxn>
                  <a:cxn ang="0">
                    <a:pos x="81" y="0"/>
                  </a:cxn>
                  <a:cxn ang="0">
                    <a:pos x="81" y="4"/>
                  </a:cxn>
                  <a:cxn ang="0">
                    <a:pos x="81" y="57"/>
                  </a:cxn>
                  <a:cxn ang="0">
                    <a:pos x="68" y="44"/>
                  </a:cxn>
                  <a:cxn ang="0">
                    <a:pos x="65" y="42"/>
                  </a:cxn>
                  <a:cxn ang="0">
                    <a:pos x="62" y="44"/>
                  </a:cxn>
                  <a:cxn ang="0">
                    <a:pos x="52" y="55"/>
                  </a:cxn>
                  <a:cxn ang="0">
                    <a:pos x="22" y="21"/>
                  </a:cxn>
                  <a:cxn ang="0">
                    <a:pos x="19" y="19"/>
                  </a:cxn>
                  <a:cxn ang="0">
                    <a:pos x="16" y="21"/>
                  </a:cxn>
                  <a:cxn ang="0">
                    <a:pos x="4" y="35"/>
                  </a:cxn>
                  <a:cxn ang="0">
                    <a:pos x="4" y="4"/>
                  </a:cxn>
                  <a:cxn ang="0">
                    <a:pos x="81" y="4"/>
                  </a:cxn>
                  <a:cxn ang="0">
                    <a:pos x="4" y="41"/>
                  </a:cxn>
                  <a:cxn ang="0">
                    <a:pos x="19" y="23"/>
                  </a:cxn>
                  <a:cxn ang="0">
                    <a:pos x="50" y="58"/>
                  </a:cxn>
                  <a:cxn ang="0">
                    <a:pos x="52" y="61"/>
                  </a:cxn>
                  <a:cxn ang="0">
                    <a:pos x="63" y="73"/>
                  </a:cxn>
                  <a:cxn ang="0">
                    <a:pos x="4" y="73"/>
                  </a:cxn>
                  <a:cxn ang="0">
                    <a:pos x="4" y="41"/>
                  </a:cxn>
                  <a:cxn ang="0">
                    <a:pos x="68" y="73"/>
                  </a:cxn>
                  <a:cxn ang="0">
                    <a:pos x="55" y="58"/>
                  </a:cxn>
                  <a:cxn ang="0">
                    <a:pos x="65" y="46"/>
                  </a:cxn>
                  <a:cxn ang="0">
                    <a:pos x="81" y="63"/>
                  </a:cxn>
                  <a:cxn ang="0">
                    <a:pos x="81" y="73"/>
                  </a:cxn>
                  <a:cxn ang="0">
                    <a:pos x="68" y="73"/>
                  </a:cxn>
                  <a:cxn ang="0">
                    <a:pos x="68" y="73"/>
                  </a:cxn>
                  <a:cxn ang="0">
                    <a:pos x="68" y="73"/>
                  </a:cxn>
                </a:cxnLst>
                <a:rect l="0" t="0" r="r" b="b"/>
                <a:pathLst>
                  <a:path w="84" h="77">
                    <a:moveTo>
                      <a:pt x="8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5"/>
                      <a:pt x="2" y="77"/>
                      <a:pt x="4" y="77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3" y="77"/>
                      <a:pt x="84" y="75"/>
                      <a:pt x="84" y="73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2"/>
                      <a:pt x="83" y="0"/>
                      <a:pt x="81" y="0"/>
                    </a:cubicBezTo>
                    <a:close/>
                    <a:moveTo>
                      <a:pt x="81" y="4"/>
                    </a:moveTo>
                    <a:cubicBezTo>
                      <a:pt x="81" y="57"/>
                      <a:pt x="81" y="57"/>
                      <a:pt x="81" y="57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67" y="43"/>
                      <a:pt x="66" y="42"/>
                      <a:pt x="65" y="42"/>
                    </a:cubicBezTo>
                    <a:cubicBezTo>
                      <a:pt x="64" y="42"/>
                      <a:pt x="63" y="43"/>
                      <a:pt x="62" y="4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0"/>
                      <a:pt x="20" y="19"/>
                      <a:pt x="19" y="19"/>
                    </a:cubicBezTo>
                    <a:cubicBezTo>
                      <a:pt x="18" y="19"/>
                      <a:pt x="17" y="20"/>
                      <a:pt x="16" y="21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81" y="4"/>
                    </a:lnTo>
                    <a:close/>
                    <a:moveTo>
                      <a:pt x="4" y="41"/>
                    </a:moveTo>
                    <a:cubicBezTo>
                      <a:pt x="19" y="23"/>
                      <a:pt x="19" y="23"/>
                      <a:pt x="19" y="23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4" y="73"/>
                      <a:pt x="4" y="73"/>
                      <a:pt x="4" y="73"/>
                    </a:cubicBezTo>
                    <a:lnTo>
                      <a:pt x="4" y="41"/>
                    </a:lnTo>
                    <a:close/>
                    <a:moveTo>
                      <a:pt x="68" y="73"/>
                    </a:moveTo>
                    <a:cubicBezTo>
                      <a:pt x="55" y="58"/>
                      <a:pt x="55" y="58"/>
                      <a:pt x="55" y="58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73"/>
                      <a:pt x="81" y="73"/>
                      <a:pt x="81" y="73"/>
                    </a:cubicBezTo>
                    <a:lnTo>
                      <a:pt x="68" y="73"/>
                    </a:lnTo>
                    <a:close/>
                    <a:moveTo>
                      <a:pt x="68" y="73"/>
                    </a:moveTo>
                    <a:cubicBezTo>
                      <a:pt x="68" y="73"/>
                      <a:pt x="68" y="73"/>
                      <a:pt x="68" y="7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20" name="Freeform 75"/>
              <p:cNvSpPr>
                <a:spLocks noEditPoints="1"/>
              </p:cNvSpPr>
              <p:nvPr/>
            </p:nvSpPr>
            <p:spPr bwMode="auto">
              <a:xfrm>
                <a:off x="2460625" y="1989138"/>
                <a:ext cx="66675" cy="66675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23" y="11"/>
                  </a:cxn>
                  <a:cxn ang="0">
                    <a:pos x="12" y="0"/>
                  </a:cxn>
                  <a:cxn ang="0">
                    <a:pos x="0" y="11"/>
                  </a:cxn>
                  <a:cxn ang="0">
                    <a:pos x="12" y="23"/>
                  </a:cxn>
                  <a:cxn ang="0">
                    <a:pos x="12" y="4"/>
                  </a:cxn>
                  <a:cxn ang="0">
                    <a:pos x="19" y="11"/>
                  </a:cxn>
                  <a:cxn ang="0">
                    <a:pos x="12" y="19"/>
                  </a:cxn>
                  <a:cxn ang="0">
                    <a:pos x="4" y="11"/>
                  </a:cxn>
                  <a:cxn ang="0">
                    <a:pos x="12" y="4"/>
                  </a:cxn>
                  <a:cxn ang="0">
                    <a:pos x="12" y="4"/>
                  </a:cxn>
                  <a:cxn ang="0">
                    <a:pos x="12" y="4"/>
                  </a:cxn>
                </a:cxnLst>
                <a:rect l="0" t="0" r="r" b="b"/>
                <a:pathLst>
                  <a:path w="23" h="23">
                    <a:moveTo>
                      <a:pt x="12" y="23"/>
                    </a:move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16" y="4"/>
                      <a:pt x="19" y="7"/>
                      <a:pt x="19" y="11"/>
                    </a:cubicBezTo>
                    <a:cubicBezTo>
                      <a:pt x="19" y="15"/>
                      <a:pt x="16" y="19"/>
                      <a:pt x="12" y="19"/>
                    </a:cubicBezTo>
                    <a:cubicBezTo>
                      <a:pt x="7" y="19"/>
                      <a:pt x="4" y="15"/>
                      <a:pt x="4" y="11"/>
                    </a:cubicBezTo>
                    <a:cubicBezTo>
                      <a:pt x="4" y="7"/>
                      <a:pt x="7" y="4"/>
                      <a:pt x="12" y="4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21" name="Group 167"/>
            <p:cNvGrpSpPr/>
            <p:nvPr/>
          </p:nvGrpSpPr>
          <p:grpSpPr>
            <a:xfrm>
              <a:off x="12978085" y="3252512"/>
              <a:ext cx="567051" cy="574646"/>
              <a:chOff x="3036888" y="1909763"/>
              <a:chExt cx="355600" cy="360363"/>
            </a:xfrm>
            <a:solidFill>
              <a:schemeClr val="tx1"/>
            </a:solidFill>
          </p:grpSpPr>
          <p:sp>
            <p:nvSpPr>
              <p:cNvPr id="522" name="Freeform 76"/>
              <p:cNvSpPr>
                <a:spLocks noEditPoints="1"/>
              </p:cNvSpPr>
              <p:nvPr/>
            </p:nvSpPr>
            <p:spPr bwMode="auto">
              <a:xfrm>
                <a:off x="3036888" y="1909763"/>
                <a:ext cx="355600" cy="360363"/>
              </a:xfrm>
              <a:custGeom>
                <a:avLst/>
                <a:gdLst/>
                <a:ahLst/>
                <a:cxnLst>
                  <a:cxn ang="0">
                    <a:pos x="84" y="0"/>
                  </a:cxn>
                  <a:cxn ang="0">
                    <a:pos x="46" y="38"/>
                  </a:cxn>
                  <a:cxn ang="0">
                    <a:pos x="48" y="52"/>
                  </a:cxn>
                  <a:cxn ang="0">
                    <a:pos x="2" y="99"/>
                  </a:cxn>
                  <a:cxn ang="0">
                    <a:pos x="0" y="103"/>
                  </a:cxn>
                  <a:cxn ang="0">
                    <a:pos x="0" y="115"/>
                  </a:cxn>
                  <a:cxn ang="0">
                    <a:pos x="7" y="123"/>
                  </a:cxn>
                  <a:cxn ang="0">
                    <a:pos x="19" y="123"/>
                  </a:cxn>
                  <a:cxn ang="0">
                    <a:pos x="24" y="120"/>
                  </a:cxn>
                  <a:cxn ang="0">
                    <a:pos x="29" y="115"/>
                  </a:cxn>
                  <a:cxn ang="0">
                    <a:pos x="38" y="115"/>
                  </a:cxn>
                  <a:cxn ang="0">
                    <a:pos x="46" y="107"/>
                  </a:cxn>
                  <a:cxn ang="0">
                    <a:pos x="46" y="100"/>
                  </a:cxn>
                  <a:cxn ang="0">
                    <a:pos x="53" y="100"/>
                  </a:cxn>
                  <a:cxn ang="0">
                    <a:pos x="61" y="92"/>
                  </a:cxn>
                  <a:cxn ang="0">
                    <a:pos x="61" y="83"/>
                  </a:cxn>
                  <a:cxn ang="0">
                    <a:pos x="70" y="74"/>
                  </a:cxn>
                  <a:cxn ang="0">
                    <a:pos x="84" y="77"/>
                  </a:cxn>
                  <a:cxn ang="0">
                    <a:pos x="122" y="38"/>
                  </a:cxn>
                  <a:cxn ang="0">
                    <a:pos x="84" y="0"/>
                  </a:cxn>
                  <a:cxn ang="0">
                    <a:pos x="84" y="69"/>
                  </a:cxn>
                  <a:cxn ang="0">
                    <a:pos x="69" y="65"/>
                  </a:cxn>
                  <a:cxn ang="0">
                    <a:pos x="67" y="66"/>
                  </a:cxn>
                  <a:cxn ang="0">
                    <a:pos x="63" y="70"/>
                  </a:cxn>
                  <a:cxn ang="0">
                    <a:pos x="56" y="77"/>
                  </a:cxn>
                  <a:cxn ang="0">
                    <a:pos x="53" y="83"/>
                  </a:cxn>
                  <a:cxn ang="0">
                    <a:pos x="53" y="92"/>
                  </a:cxn>
                  <a:cxn ang="0">
                    <a:pos x="46" y="92"/>
                  </a:cxn>
                  <a:cxn ang="0">
                    <a:pos x="38" y="100"/>
                  </a:cxn>
                  <a:cxn ang="0">
                    <a:pos x="38" y="107"/>
                  </a:cxn>
                  <a:cxn ang="0">
                    <a:pos x="29" y="107"/>
                  </a:cxn>
                  <a:cxn ang="0">
                    <a:pos x="24" y="109"/>
                  </a:cxn>
                  <a:cxn ang="0">
                    <a:pos x="18" y="115"/>
                  </a:cxn>
                  <a:cxn ang="0">
                    <a:pos x="7" y="115"/>
                  </a:cxn>
                  <a:cxn ang="0">
                    <a:pos x="7" y="104"/>
                  </a:cxn>
                  <a:cxn ang="0">
                    <a:pos x="52" y="59"/>
                  </a:cxn>
                  <a:cxn ang="0">
                    <a:pos x="52" y="59"/>
                  </a:cxn>
                  <a:cxn ang="0">
                    <a:pos x="58" y="54"/>
                  </a:cxn>
                  <a:cxn ang="0">
                    <a:pos x="53" y="38"/>
                  </a:cxn>
                  <a:cxn ang="0">
                    <a:pos x="84" y="7"/>
                  </a:cxn>
                  <a:cxn ang="0">
                    <a:pos x="115" y="38"/>
                  </a:cxn>
                  <a:cxn ang="0">
                    <a:pos x="84" y="69"/>
                  </a:cxn>
                  <a:cxn ang="0">
                    <a:pos x="84" y="69"/>
                  </a:cxn>
                  <a:cxn ang="0">
                    <a:pos x="84" y="69"/>
                  </a:cxn>
                </a:cxnLst>
                <a:rect l="0" t="0" r="r" b="b"/>
                <a:pathLst>
                  <a:path w="122" h="123">
                    <a:moveTo>
                      <a:pt x="84" y="0"/>
                    </a:moveTo>
                    <a:cubicBezTo>
                      <a:pt x="63" y="0"/>
                      <a:pt x="46" y="17"/>
                      <a:pt x="46" y="38"/>
                    </a:cubicBezTo>
                    <a:cubicBezTo>
                      <a:pt x="46" y="43"/>
                      <a:pt x="47" y="48"/>
                      <a:pt x="48" y="52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1" y="100"/>
                      <a:pt x="0" y="101"/>
                      <a:pt x="0" y="103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9"/>
                      <a:pt x="3" y="123"/>
                      <a:pt x="7" y="123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21" y="123"/>
                      <a:pt x="22" y="122"/>
                      <a:pt x="24" y="120"/>
                    </a:cubicBezTo>
                    <a:cubicBezTo>
                      <a:pt x="29" y="115"/>
                      <a:pt x="29" y="115"/>
                      <a:pt x="29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42" y="115"/>
                      <a:pt x="46" y="111"/>
                      <a:pt x="46" y="107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8" y="100"/>
                      <a:pt x="61" y="96"/>
                      <a:pt x="61" y="92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4" y="76"/>
                      <a:pt x="79" y="77"/>
                      <a:pt x="84" y="77"/>
                    </a:cubicBezTo>
                    <a:cubicBezTo>
                      <a:pt x="105" y="77"/>
                      <a:pt x="122" y="59"/>
                      <a:pt x="122" y="38"/>
                    </a:cubicBezTo>
                    <a:cubicBezTo>
                      <a:pt x="122" y="17"/>
                      <a:pt x="105" y="0"/>
                      <a:pt x="84" y="0"/>
                    </a:cubicBezTo>
                    <a:close/>
                    <a:moveTo>
                      <a:pt x="84" y="69"/>
                    </a:moveTo>
                    <a:cubicBezTo>
                      <a:pt x="78" y="69"/>
                      <a:pt x="73" y="67"/>
                      <a:pt x="69" y="65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4" y="79"/>
                      <a:pt x="53" y="81"/>
                      <a:pt x="53" y="83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1" y="92"/>
                      <a:pt x="38" y="95"/>
                      <a:pt x="38" y="100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7" y="107"/>
                      <a:pt x="25" y="108"/>
                      <a:pt x="24" y="109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7" y="115"/>
                      <a:pt x="7" y="115"/>
                      <a:pt x="7" y="115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8" y="54"/>
                      <a:pt x="58" y="54"/>
                      <a:pt x="58" y="54"/>
                    </a:cubicBezTo>
                    <a:cubicBezTo>
                      <a:pt x="55" y="49"/>
                      <a:pt x="53" y="44"/>
                      <a:pt x="53" y="38"/>
                    </a:cubicBezTo>
                    <a:cubicBezTo>
                      <a:pt x="53" y="21"/>
                      <a:pt x="67" y="7"/>
                      <a:pt x="84" y="7"/>
                    </a:cubicBezTo>
                    <a:cubicBezTo>
                      <a:pt x="101" y="7"/>
                      <a:pt x="115" y="21"/>
                      <a:pt x="115" y="38"/>
                    </a:cubicBezTo>
                    <a:cubicBezTo>
                      <a:pt x="115" y="55"/>
                      <a:pt x="101" y="69"/>
                      <a:pt x="84" y="69"/>
                    </a:cubicBezTo>
                    <a:close/>
                    <a:moveTo>
                      <a:pt x="84" y="69"/>
                    </a:moveTo>
                    <a:cubicBezTo>
                      <a:pt x="84" y="69"/>
                      <a:pt x="84" y="69"/>
                      <a:pt x="84" y="69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23" name="Freeform 77"/>
              <p:cNvSpPr>
                <a:spLocks noEditPoints="1"/>
              </p:cNvSpPr>
              <p:nvPr/>
            </p:nvSpPr>
            <p:spPr bwMode="auto">
              <a:xfrm>
                <a:off x="3259138" y="1952626"/>
                <a:ext cx="90488" cy="92075"/>
              </a:xfrm>
              <a:custGeom>
                <a:avLst/>
                <a:gdLst/>
                <a:ahLst/>
                <a:cxnLst>
                  <a:cxn ang="0">
                    <a:pos x="30" y="16"/>
                  </a:cxn>
                  <a:cxn ang="0">
                    <a:pos x="15" y="1"/>
                  </a:cxn>
                  <a:cxn ang="0">
                    <a:pos x="11" y="0"/>
                  </a:cxn>
                  <a:cxn ang="0">
                    <a:pos x="1" y="11"/>
                  </a:cxn>
                  <a:cxn ang="0">
                    <a:pos x="0" y="12"/>
                  </a:cxn>
                  <a:cxn ang="0">
                    <a:pos x="1" y="15"/>
                  </a:cxn>
                  <a:cxn ang="0">
                    <a:pos x="17" y="30"/>
                  </a:cxn>
                  <a:cxn ang="0">
                    <a:pos x="20" y="31"/>
                  </a:cxn>
                  <a:cxn ang="0">
                    <a:pos x="31" y="20"/>
                  </a:cxn>
                  <a:cxn ang="0">
                    <a:pos x="31" y="19"/>
                  </a:cxn>
                  <a:cxn ang="0">
                    <a:pos x="30" y="16"/>
                  </a:cxn>
                  <a:cxn ang="0">
                    <a:pos x="19" y="27"/>
                  </a:cxn>
                  <a:cxn ang="0">
                    <a:pos x="4" y="13"/>
                  </a:cxn>
                  <a:cxn ang="0">
                    <a:pos x="13" y="4"/>
                  </a:cxn>
                  <a:cxn ang="0">
                    <a:pos x="27" y="19"/>
                  </a:cxn>
                  <a:cxn ang="0">
                    <a:pos x="19" y="27"/>
                  </a:cxn>
                  <a:cxn ang="0">
                    <a:pos x="19" y="27"/>
                  </a:cxn>
                  <a:cxn ang="0">
                    <a:pos x="19" y="27"/>
                  </a:cxn>
                </a:cxnLst>
                <a:rect l="0" t="0" r="r" b="b"/>
                <a:pathLst>
                  <a:path w="31" h="31">
                    <a:moveTo>
                      <a:pt x="30" y="16"/>
                    </a:moveTo>
                    <a:cubicBezTo>
                      <a:pt x="26" y="10"/>
                      <a:pt x="21" y="5"/>
                      <a:pt x="15" y="1"/>
                    </a:cubicBezTo>
                    <a:cubicBezTo>
                      <a:pt x="14" y="0"/>
                      <a:pt x="13" y="0"/>
                      <a:pt x="11" y="0"/>
                    </a:cubicBezTo>
                    <a:cubicBezTo>
                      <a:pt x="6" y="2"/>
                      <a:pt x="2" y="6"/>
                      <a:pt x="1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1" y="15"/>
                    </a:cubicBezTo>
                    <a:cubicBezTo>
                      <a:pt x="5" y="21"/>
                      <a:pt x="11" y="26"/>
                      <a:pt x="17" y="30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5" y="29"/>
                      <a:pt x="29" y="25"/>
                      <a:pt x="31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8"/>
                      <a:pt x="31" y="17"/>
                      <a:pt x="30" y="16"/>
                    </a:cubicBezTo>
                    <a:close/>
                    <a:moveTo>
                      <a:pt x="19" y="27"/>
                    </a:moveTo>
                    <a:cubicBezTo>
                      <a:pt x="13" y="23"/>
                      <a:pt x="8" y="18"/>
                      <a:pt x="4" y="13"/>
                    </a:cubicBezTo>
                    <a:cubicBezTo>
                      <a:pt x="6" y="8"/>
                      <a:pt x="8" y="6"/>
                      <a:pt x="13" y="4"/>
                    </a:cubicBezTo>
                    <a:cubicBezTo>
                      <a:pt x="18" y="8"/>
                      <a:pt x="23" y="13"/>
                      <a:pt x="27" y="19"/>
                    </a:cubicBezTo>
                    <a:cubicBezTo>
                      <a:pt x="26" y="23"/>
                      <a:pt x="23" y="26"/>
                      <a:pt x="19" y="27"/>
                    </a:cubicBezTo>
                    <a:close/>
                    <a:moveTo>
                      <a:pt x="19" y="27"/>
                    </a:moveTo>
                    <a:cubicBezTo>
                      <a:pt x="19" y="27"/>
                      <a:pt x="19" y="27"/>
                      <a:pt x="19" y="2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24" name="Group 168"/>
            <p:cNvGrpSpPr/>
            <p:nvPr/>
          </p:nvGrpSpPr>
          <p:grpSpPr>
            <a:xfrm>
              <a:off x="14017372" y="3252512"/>
              <a:ext cx="394910" cy="574646"/>
              <a:chOff x="4075113" y="1909763"/>
              <a:chExt cx="247650" cy="360363"/>
            </a:xfrm>
            <a:solidFill>
              <a:schemeClr val="tx1"/>
            </a:solidFill>
          </p:grpSpPr>
          <p:sp>
            <p:nvSpPr>
              <p:cNvPr id="525" name="Freeform 78"/>
              <p:cNvSpPr>
                <a:spLocks noEditPoints="1"/>
              </p:cNvSpPr>
              <p:nvPr/>
            </p:nvSpPr>
            <p:spPr bwMode="auto">
              <a:xfrm>
                <a:off x="4075113" y="1909763"/>
                <a:ext cx="247650" cy="360363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0" y="42"/>
                  </a:cxn>
                  <a:cxn ang="0">
                    <a:pos x="19" y="88"/>
                  </a:cxn>
                  <a:cxn ang="0">
                    <a:pos x="42" y="123"/>
                  </a:cxn>
                  <a:cxn ang="0">
                    <a:pos x="65" y="88"/>
                  </a:cxn>
                  <a:cxn ang="0">
                    <a:pos x="85" y="42"/>
                  </a:cxn>
                  <a:cxn ang="0">
                    <a:pos x="42" y="0"/>
                  </a:cxn>
                  <a:cxn ang="0">
                    <a:pos x="52" y="104"/>
                  </a:cxn>
                  <a:cxn ang="0">
                    <a:pos x="33" y="106"/>
                  </a:cxn>
                  <a:cxn ang="0">
                    <a:pos x="31" y="99"/>
                  </a:cxn>
                  <a:cxn ang="0">
                    <a:pos x="31" y="99"/>
                  </a:cxn>
                  <a:cxn ang="0">
                    <a:pos x="55" y="96"/>
                  </a:cxn>
                  <a:cxn ang="0">
                    <a:pos x="54" y="99"/>
                  </a:cxn>
                  <a:cxn ang="0">
                    <a:pos x="52" y="104"/>
                  </a:cxn>
                  <a:cxn ang="0">
                    <a:pos x="30" y="95"/>
                  </a:cxn>
                  <a:cxn ang="0">
                    <a:pos x="27" y="88"/>
                  </a:cxn>
                  <a:cxn ang="0">
                    <a:pos x="57" y="88"/>
                  </a:cxn>
                  <a:cxn ang="0">
                    <a:pos x="56" y="92"/>
                  </a:cxn>
                  <a:cxn ang="0">
                    <a:pos x="30" y="95"/>
                  </a:cxn>
                  <a:cxn ang="0">
                    <a:pos x="42" y="115"/>
                  </a:cxn>
                  <a:cxn ang="0">
                    <a:pos x="35" y="110"/>
                  </a:cxn>
                  <a:cxn ang="0">
                    <a:pos x="51" y="108"/>
                  </a:cxn>
                  <a:cxn ang="0">
                    <a:pos x="42" y="115"/>
                  </a:cxn>
                  <a:cxn ang="0">
                    <a:pos x="60" y="80"/>
                  </a:cxn>
                  <a:cxn ang="0">
                    <a:pos x="24" y="80"/>
                  </a:cxn>
                  <a:cxn ang="0">
                    <a:pos x="18" y="68"/>
                  </a:cxn>
                  <a:cxn ang="0">
                    <a:pos x="8" y="42"/>
                  </a:cxn>
                  <a:cxn ang="0">
                    <a:pos x="42" y="8"/>
                  </a:cxn>
                  <a:cxn ang="0">
                    <a:pos x="77" y="42"/>
                  </a:cxn>
                  <a:cxn ang="0">
                    <a:pos x="67" y="68"/>
                  </a:cxn>
                  <a:cxn ang="0">
                    <a:pos x="60" y="80"/>
                  </a:cxn>
                  <a:cxn ang="0">
                    <a:pos x="60" y="80"/>
                  </a:cxn>
                  <a:cxn ang="0">
                    <a:pos x="60" y="80"/>
                  </a:cxn>
                </a:cxnLst>
                <a:rect l="0" t="0" r="r" b="b"/>
                <a:pathLst>
                  <a:path w="85" h="123">
                    <a:moveTo>
                      <a:pt x="42" y="0"/>
                    </a:moveTo>
                    <a:cubicBezTo>
                      <a:pt x="19" y="0"/>
                      <a:pt x="0" y="19"/>
                      <a:pt x="0" y="42"/>
                    </a:cubicBezTo>
                    <a:cubicBezTo>
                      <a:pt x="0" y="57"/>
                      <a:pt x="14" y="74"/>
                      <a:pt x="19" y="88"/>
                    </a:cubicBezTo>
                    <a:cubicBezTo>
                      <a:pt x="27" y="110"/>
                      <a:pt x="26" y="123"/>
                      <a:pt x="42" y="123"/>
                    </a:cubicBezTo>
                    <a:cubicBezTo>
                      <a:pt x="59" y="123"/>
                      <a:pt x="58" y="110"/>
                      <a:pt x="65" y="88"/>
                    </a:cubicBezTo>
                    <a:cubicBezTo>
                      <a:pt x="70" y="74"/>
                      <a:pt x="85" y="57"/>
                      <a:pt x="85" y="42"/>
                    </a:cubicBezTo>
                    <a:cubicBezTo>
                      <a:pt x="85" y="19"/>
                      <a:pt x="66" y="0"/>
                      <a:pt x="42" y="0"/>
                    </a:cubicBezTo>
                    <a:close/>
                    <a:moveTo>
                      <a:pt x="52" y="104"/>
                    </a:moveTo>
                    <a:cubicBezTo>
                      <a:pt x="33" y="106"/>
                      <a:pt x="33" y="106"/>
                      <a:pt x="33" y="106"/>
                    </a:cubicBezTo>
                    <a:cubicBezTo>
                      <a:pt x="33" y="104"/>
                      <a:pt x="32" y="102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55" y="96"/>
                      <a:pt x="55" y="96"/>
                      <a:pt x="55" y="96"/>
                    </a:cubicBezTo>
                    <a:cubicBezTo>
                      <a:pt x="54" y="97"/>
                      <a:pt x="54" y="98"/>
                      <a:pt x="54" y="99"/>
                    </a:cubicBezTo>
                    <a:cubicBezTo>
                      <a:pt x="53" y="101"/>
                      <a:pt x="53" y="103"/>
                      <a:pt x="52" y="104"/>
                    </a:cubicBezTo>
                    <a:close/>
                    <a:moveTo>
                      <a:pt x="30" y="95"/>
                    </a:moveTo>
                    <a:cubicBezTo>
                      <a:pt x="29" y="93"/>
                      <a:pt x="28" y="91"/>
                      <a:pt x="27" y="88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9"/>
                      <a:pt x="56" y="91"/>
                      <a:pt x="56" y="92"/>
                    </a:cubicBezTo>
                    <a:lnTo>
                      <a:pt x="30" y="95"/>
                    </a:lnTo>
                    <a:close/>
                    <a:moveTo>
                      <a:pt x="42" y="115"/>
                    </a:moveTo>
                    <a:cubicBezTo>
                      <a:pt x="38" y="115"/>
                      <a:pt x="37" y="114"/>
                      <a:pt x="35" y="110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49" y="114"/>
                      <a:pt x="47" y="115"/>
                      <a:pt x="42" y="115"/>
                    </a:cubicBezTo>
                    <a:close/>
                    <a:moveTo>
                      <a:pt x="60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3" y="76"/>
                      <a:pt x="20" y="72"/>
                      <a:pt x="18" y="68"/>
                    </a:cubicBezTo>
                    <a:cubicBezTo>
                      <a:pt x="13" y="59"/>
                      <a:pt x="8" y="50"/>
                      <a:pt x="8" y="42"/>
                    </a:cubicBezTo>
                    <a:cubicBezTo>
                      <a:pt x="8" y="23"/>
                      <a:pt x="23" y="8"/>
                      <a:pt x="42" y="8"/>
                    </a:cubicBezTo>
                    <a:cubicBezTo>
                      <a:pt x="61" y="8"/>
                      <a:pt x="77" y="23"/>
                      <a:pt x="77" y="42"/>
                    </a:cubicBezTo>
                    <a:cubicBezTo>
                      <a:pt x="77" y="50"/>
                      <a:pt x="72" y="59"/>
                      <a:pt x="67" y="68"/>
                    </a:cubicBezTo>
                    <a:cubicBezTo>
                      <a:pt x="64" y="72"/>
                      <a:pt x="62" y="76"/>
                      <a:pt x="60" y="80"/>
                    </a:cubicBezTo>
                    <a:close/>
                    <a:moveTo>
                      <a:pt x="60" y="80"/>
                    </a:moveTo>
                    <a:cubicBezTo>
                      <a:pt x="60" y="80"/>
                      <a:pt x="60" y="80"/>
                      <a:pt x="60" y="8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26" name="Freeform 79"/>
              <p:cNvSpPr>
                <a:spLocks noEditPoints="1"/>
              </p:cNvSpPr>
              <p:nvPr/>
            </p:nvSpPr>
            <p:spPr bwMode="auto">
              <a:xfrm>
                <a:off x="4130675" y="1965326"/>
                <a:ext cx="73025" cy="730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0" y="23"/>
                  </a:cxn>
                  <a:cxn ang="0">
                    <a:pos x="2" y="25"/>
                  </a:cxn>
                  <a:cxn ang="0">
                    <a:pos x="4" y="23"/>
                  </a:cxn>
                  <a:cxn ang="0">
                    <a:pos x="23" y="4"/>
                  </a:cxn>
                  <a:cxn ang="0">
                    <a:pos x="25" y="2"/>
                  </a:cxn>
                  <a:cxn ang="0">
                    <a:pos x="23" y="0"/>
                  </a:cxn>
                  <a:cxn ang="0">
                    <a:pos x="23" y="0"/>
                  </a:cxn>
                  <a:cxn ang="0">
                    <a:pos x="23" y="0"/>
                  </a:cxn>
                </a:cxnLst>
                <a:rect l="0" t="0" r="r" b="b"/>
                <a:pathLst>
                  <a:path w="25" h="25">
                    <a:moveTo>
                      <a:pt x="23" y="0"/>
                    </a:moveTo>
                    <a:cubicBezTo>
                      <a:pt x="11" y="0"/>
                      <a:pt x="0" y="10"/>
                      <a:pt x="0" y="23"/>
                    </a:cubicBezTo>
                    <a:cubicBezTo>
                      <a:pt x="0" y="24"/>
                      <a:pt x="1" y="25"/>
                      <a:pt x="2" y="25"/>
                    </a:cubicBezTo>
                    <a:cubicBezTo>
                      <a:pt x="3" y="25"/>
                      <a:pt x="4" y="24"/>
                      <a:pt x="4" y="23"/>
                    </a:cubicBezTo>
                    <a:cubicBezTo>
                      <a:pt x="4" y="12"/>
                      <a:pt x="13" y="4"/>
                      <a:pt x="23" y="4"/>
                    </a:cubicBezTo>
                    <a:cubicBezTo>
                      <a:pt x="24" y="4"/>
                      <a:pt x="25" y="3"/>
                      <a:pt x="25" y="2"/>
                    </a:cubicBezTo>
                    <a:cubicBezTo>
                      <a:pt x="25" y="1"/>
                      <a:pt x="24" y="0"/>
                      <a:pt x="23" y="0"/>
                    </a:cubicBezTo>
                    <a:close/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527" name="Freeform 80"/>
            <p:cNvSpPr>
              <a:spLocks noEditPoints="1"/>
            </p:cNvSpPr>
            <p:nvPr/>
          </p:nvSpPr>
          <p:spPr bwMode="auto">
            <a:xfrm>
              <a:off x="14884824" y="3281111"/>
              <a:ext cx="577164" cy="497634"/>
            </a:xfrm>
            <a:custGeom>
              <a:avLst/>
              <a:gdLst>
                <a:gd name="T0" fmla="*/ 2147483646 w 124"/>
                <a:gd name="T1" fmla="*/ 2147483646 h 107"/>
                <a:gd name="T2" fmla="*/ 2147483646 w 124"/>
                <a:gd name="T3" fmla="*/ 2147483646 h 107"/>
                <a:gd name="T4" fmla="*/ 2147483646 w 124"/>
                <a:gd name="T5" fmla="*/ 0 h 107"/>
                <a:gd name="T6" fmla="*/ 2147483646 w 124"/>
                <a:gd name="T7" fmla="*/ 0 h 107"/>
                <a:gd name="T8" fmla="*/ 2147483646 w 124"/>
                <a:gd name="T9" fmla="*/ 2147483646 h 107"/>
                <a:gd name="T10" fmla="*/ 2147483646 w 124"/>
                <a:gd name="T11" fmla="*/ 2147483646 h 107"/>
                <a:gd name="T12" fmla="*/ 2147483646 w 124"/>
                <a:gd name="T13" fmla="*/ 2147483646 h 107"/>
                <a:gd name="T14" fmla="*/ 2147483646 w 124"/>
                <a:gd name="T15" fmla="*/ 2147483646 h 107"/>
                <a:gd name="T16" fmla="*/ 2147483646 w 124"/>
                <a:gd name="T17" fmla="*/ 2147483646 h 107"/>
                <a:gd name="T18" fmla="*/ 2147483646 w 124"/>
                <a:gd name="T19" fmla="*/ 2147483646 h 107"/>
                <a:gd name="T20" fmla="*/ 2147483646 w 124"/>
                <a:gd name="T21" fmla="*/ 2147483646 h 107"/>
                <a:gd name="T22" fmla="*/ 2147483646 w 124"/>
                <a:gd name="T23" fmla="*/ 2147483646 h 107"/>
                <a:gd name="T24" fmla="*/ 2147483646 w 124"/>
                <a:gd name="T25" fmla="*/ 2147483646 h 107"/>
                <a:gd name="T26" fmla="*/ 2147483646 w 124"/>
                <a:gd name="T27" fmla="*/ 2147483646 h 107"/>
                <a:gd name="T28" fmla="*/ 2147483646 w 124"/>
                <a:gd name="T29" fmla="*/ 2147483646 h 107"/>
                <a:gd name="T30" fmla="*/ 2147483646 w 124"/>
                <a:gd name="T31" fmla="*/ 2147483646 h 107"/>
                <a:gd name="T32" fmla="*/ 2147483646 w 124"/>
                <a:gd name="T33" fmla="*/ 2147483646 h 107"/>
                <a:gd name="T34" fmla="*/ 2147483646 w 124"/>
                <a:gd name="T35" fmla="*/ 2147483646 h 107"/>
                <a:gd name="T36" fmla="*/ 2147483646 w 124"/>
                <a:gd name="T37" fmla="*/ 2147483646 h 107"/>
                <a:gd name="T38" fmla="*/ 2147483646 w 124"/>
                <a:gd name="T39" fmla="*/ 2147483646 h 107"/>
                <a:gd name="T40" fmla="*/ 2147483646 w 124"/>
                <a:gd name="T41" fmla="*/ 2147483646 h 107"/>
                <a:gd name="T42" fmla="*/ 2147483646 w 124"/>
                <a:gd name="T43" fmla="*/ 2147483646 h 107"/>
                <a:gd name="T44" fmla="*/ 2147483646 w 124"/>
                <a:gd name="T45" fmla="*/ 2147483646 h 107"/>
                <a:gd name="T46" fmla="*/ 2147483646 w 124"/>
                <a:gd name="T47" fmla="*/ 2147483646 h 107"/>
                <a:gd name="T48" fmla="*/ 2147483646 w 124"/>
                <a:gd name="T49" fmla="*/ 2147483646 h 107"/>
                <a:gd name="T50" fmla="*/ 2147483646 w 124"/>
                <a:gd name="T51" fmla="*/ 2147483646 h 107"/>
                <a:gd name="T52" fmla="*/ 2147483646 w 124"/>
                <a:gd name="T53" fmla="*/ 2147483646 h 107"/>
                <a:gd name="T54" fmla="*/ 2147483646 w 124"/>
                <a:gd name="T55" fmla="*/ 2147483646 h 107"/>
                <a:gd name="T56" fmla="*/ 2147483646 w 124"/>
                <a:gd name="T57" fmla="*/ 2147483646 h 107"/>
                <a:gd name="T58" fmla="*/ 2147483646 w 124"/>
                <a:gd name="T59" fmla="*/ 2147483646 h 107"/>
                <a:gd name="T60" fmla="*/ 2147483646 w 124"/>
                <a:gd name="T61" fmla="*/ 2147483646 h 107"/>
                <a:gd name="T62" fmla="*/ 2147483646 w 124"/>
                <a:gd name="T63" fmla="*/ 2147483646 h 107"/>
                <a:gd name="T64" fmla="*/ 2147483646 w 124"/>
                <a:gd name="T65" fmla="*/ 2147483646 h 107"/>
                <a:gd name="T66" fmla="*/ 2147483646 w 124"/>
                <a:gd name="T67" fmla="*/ 2147483646 h 107"/>
                <a:gd name="T68" fmla="*/ 2147483646 w 124"/>
                <a:gd name="T69" fmla="*/ 2147483646 h 107"/>
                <a:gd name="T70" fmla="*/ 2147483646 w 124"/>
                <a:gd name="T71" fmla="*/ 2147483646 h 107"/>
                <a:gd name="T72" fmla="*/ 2147483646 w 124"/>
                <a:gd name="T73" fmla="*/ 2147483646 h 107"/>
                <a:gd name="T74" fmla="*/ 2147483646 w 124"/>
                <a:gd name="T75" fmla="*/ 2147483646 h 107"/>
                <a:gd name="T76" fmla="*/ 2147483646 w 124"/>
                <a:gd name="T77" fmla="*/ 2147483646 h 107"/>
                <a:gd name="T78" fmla="*/ 2147483646 w 124"/>
                <a:gd name="T79" fmla="*/ 2147483646 h 107"/>
                <a:gd name="T80" fmla="*/ 2147483646 w 124"/>
                <a:gd name="T81" fmla="*/ 2147483646 h 1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4" h="107">
                  <a:moveTo>
                    <a:pt x="120" y="17"/>
                  </a:moveTo>
                  <a:cubicBezTo>
                    <a:pt x="101" y="2"/>
                    <a:pt x="101" y="2"/>
                    <a:pt x="101" y="2"/>
                  </a:cubicBezTo>
                  <a:cubicBezTo>
                    <a:pt x="100" y="1"/>
                    <a:pt x="98" y="0"/>
                    <a:pt x="9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" y="19"/>
                    <a:pt x="0" y="22"/>
                    <a:pt x="1" y="26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51"/>
                    <a:pt x="11" y="53"/>
                    <a:pt x="13" y="53"/>
                  </a:cubicBezTo>
                  <a:cubicBezTo>
                    <a:pt x="14" y="54"/>
                    <a:pt x="15" y="54"/>
                    <a:pt x="16" y="54"/>
                  </a:cubicBezTo>
                  <a:cubicBezTo>
                    <a:pt x="17" y="54"/>
                    <a:pt x="19" y="53"/>
                    <a:pt x="20" y="53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4"/>
                    <a:pt x="23" y="107"/>
                    <a:pt x="27" y="107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101" y="107"/>
                    <a:pt x="104" y="104"/>
                    <a:pt x="104" y="100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5" y="53"/>
                    <a:pt x="107" y="54"/>
                    <a:pt x="108" y="54"/>
                  </a:cubicBezTo>
                  <a:cubicBezTo>
                    <a:pt x="109" y="54"/>
                    <a:pt x="110" y="54"/>
                    <a:pt x="111" y="53"/>
                  </a:cubicBezTo>
                  <a:cubicBezTo>
                    <a:pt x="113" y="53"/>
                    <a:pt x="115" y="51"/>
                    <a:pt x="115" y="49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4" y="22"/>
                    <a:pt x="123" y="19"/>
                    <a:pt x="120" y="17"/>
                  </a:cubicBezTo>
                  <a:close/>
                  <a:moveTo>
                    <a:pt x="76" y="8"/>
                  </a:moveTo>
                  <a:cubicBezTo>
                    <a:pt x="74" y="12"/>
                    <a:pt x="69" y="15"/>
                    <a:pt x="62" y="15"/>
                  </a:cubicBezTo>
                  <a:cubicBezTo>
                    <a:pt x="55" y="15"/>
                    <a:pt x="50" y="12"/>
                    <a:pt x="48" y="8"/>
                  </a:cubicBezTo>
                  <a:lnTo>
                    <a:pt x="76" y="8"/>
                  </a:lnTo>
                  <a:close/>
                  <a:moveTo>
                    <a:pt x="108" y="46"/>
                  </a:moveTo>
                  <a:cubicBezTo>
                    <a:pt x="97" y="38"/>
                    <a:pt x="97" y="38"/>
                    <a:pt x="97" y="38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14"/>
                    <a:pt x="53" y="19"/>
                    <a:pt x="62" y="19"/>
                  </a:cubicBezTo>
                  <a:cubicBezTo>
                    <a:pt x="71" y="19"/>
                    <a:pt x="78" y="14"/>
                    <a:pt x="80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16" y="23"/>
                    <a:pt x="116" y="23"/>
                    <a:pt x="116" y="23"/>
                  </a:cubicBezTo>
                  <a:lnTo>
                    <a:pt x="108" y="46"/>
                  </a:lnTo>
                  <a:close/>
                  <a:moveTo>
                    <a:pt x="108" y="46"/>
                  </a:moveTo>
                  <a:cubicBezTo>
                    <a:pt x="108" y="46"/>
                    <a:pt x="108" y="46"/>
                    <a:pt x="108" y="4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528" name="Group 174"/>
            <p:cNvGrpSpPr/>
            <p:nvPr/>
          </p:nvGrpSpPr>
          <p:grpSpPr>
            <a:xfrm>
              <a:off x="15933930" y="3209478"/>
              <a:ext cx="648058" cy="650590"/>
              <a:chOff x="5530850" y="1882776"/>
              <a:chExt cx="406400" cy="407988"/>
            </a:xfrm>
            <a:solidFill>
              <a:schemeClr val="tx1"/>
            </a:solidFill>
          </p:grpSpPr>
          <p:sp>
            <p:nvSpPr>
              <p:cNvPr id="529" name="Freeform 81"/>
              <p:cNvSpPr>
                <a:spLocks noEditPoints="1"/>
              </p:cNvSpPr>
              <p:nvPr/>
            </p:nvSpPr>
            <p:spPr bwMode="auto">
              <a:xfrm>
                <a:off x="5530850" y="1882776"/>
                <a:ext cx="406400" cy="407988"/>
              </a:xfrm>
              <a:custGeom>
                <a:avLst/>
                <a:gdLst/>
                <a:ahLst/>
                <a:cxnLst>
                  <a:cxn ang="0">
                    <a:pos x="93" y="12"/>
                  </a:cxn>
                  <a:cxn ang="0">
                    <a:pos x="13" y="46"/>
                  </a:cxn>
                  <a:cxn ang="0">
                    <a:pos x="47" y="126"/>
                  </a:cxn>
                  <a:cxn ang="0">
                    <a:pos x="127" y="92"/>
                  </a:cxn>
                  <a:cxn ang="0">
                    <a:pos x="93" y="12"/>
                  </a:cxn>
                  <a:cxn ang="0">
                    <a:pos x="50" y="119"/>
                  </a:cxn>
                  <a:cxn ang="0">
                    <a:pos x="20" y="49"/>
                  </a:cxn>
                  <a:cxn ang="0">
                    <a:pos x="90" y="19"/>
                  </a:cxn>
                  <a:cxn ang="0">
                    <a:pos x="120" y="89"/>
                  </a:cxn>
                  <a:cxn ang="0">
                    <a:pos x="50" y="119"/>
                  </a:cxn>
                  <a:cxn ang="0">
                    <a:pos x="50" y="119"/>
                  </a:cxn>
                  <a:cxn ang="0">
                    <a:pos x="50" y="119"/>
                  </a:cxn>
                </a:cxnLst>
                <a:rect l="0" t="0" r="r" b="b"/>
                <a:pathLst>
                  <a:path w="139" h="139">
                    <a:moveTo>
                      <a:pt x="93" y="12"/>
                    </a:moveTo>
                    <a:cubicBezTo>
                      <a:pt x="61" y="0"/>
                      <a:pt x="25" y="15"/>
                      <a:pt x="13" y="46"/>
                    </a:cubicBezTo>
                    <a:cubicBezTo>
                      <a:pt x="0" y="78"/>
                      <a:pt x="16" y="114"/>
                      <a:pt x="47" y="126"/>
                    </a:cubicBezTo>
                    <a:cubicBezTo>
                      <a:pt x="78" y="139"/>
                      <a:pt x="114" y="124"/>
                      <a:pt x="127" y="92"/>
                    </a:cubicBezTo>
                    <a:cubicBezTo>
                      <a:pt x="139" y="61"/>
                      <a:pt x="124" y="25"/>
                      <a:pt x="93" y="12"/>
                    </a:cubicBezTo>
                    <a:close/>
                    <a:moveTo>
                      <a:pt x="50" y="119"/>
                    </a:moveTo>
                    <a:cubicBezTo>
                      <a:pt x="22" y="108"/>
                      <a:pt x="9" y="77"/>
                      <a:pt x="20" y="49"/>
                    </a:cubicBezTo>
                    <a:cubicBezTo>
                      <a:pt x="31" y="22"/>
                      <a:pt x="62" y="8"/>
                      <a:pt x="90" y="19"/>
                    </a:cubicBezTo>
                    <a:cubicBezTo>
                      <a:pt x="117" y="30"/>
                      <a:pt x="131" y="62"/>
                      <a:pt x="120" y="89"/>
                    </a:cubicBezTo>
                    <a:cubicBezTo>
                      <a:pt x="109" y="117"/>
                      <a:pt x="77" y="130"/>
                      <a:pt x="50" y="119"/>
                    </a:cubicBezTo>
                    <a:close/>
                    <a:moveTo>
                      <a:pt x="50" y="119"/>
                    </a:moveTo>
                    <a:cubicBezTo>
                      <a:pt x="50" y="119"/>
                      <a:pt x="50" y="119"/>
                      <a:pt x="50" y="119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30" name="Freeform 82"/>
              <p:cNvSpPr>
                <a:spLocks noEditPoints="1"/>
              </p:cNvSpPr>
              <p:nvPr/>
            </p:nvSpPr>
            <p:spPr bwMode="auto">
              <a:xfrm>
                <a:off x="5710238" y="2062163"/>
                <a:ext cx="49213" cy="49213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2" y="5"/>
                  </a:cxn>
                  <a:cxn ang="0">
                    <a:pos x="6" y="15"/>
                  </a:cxn>
                  <a:cxn ang="0">
                    <a:pos x="16" y="11"/>
                  </a:cxn>
                  <a:cxn ang="0">
                    <a:pos x="12" y="1"/>
                  </a:cxn>
                  <a:cxn ang="0">
                    <a:pos x="7" y="12"/>
                  </a:cxn>
                  <a:cxn ang="0">
                    <a:pos x="5" y="7"/>
                  </a:cxn>
                  <a:cxn ang="0">
                    <a:pos x="10" y="5"/>
                  </a:cxn>
                  <a:cxn ang="0">
                    <a:pos x="12" y="10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7" y="12"/>
                  </a:cxn>
                </a:cxnLst>
                <a:rect l="0" t="0" r="r" b="b"/>
                <a:pathLst>
                  <a:path w="17" h="17">
                    <a:moveTo>
                      <a:pt x="12" y="1"/>
                    </a:moveTo>
                    <a:cubicBezTo>
                      <a:pt x="8" y="0"/>
                      <a:pt x="3" y="1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10" y="17"/>
                      <a:pt x="14" y="15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lose/>
                    <a:moveTo>
                      <a:pt x="7" y="12"/>
                    </a:moveTo>
                    <a:cubicBezTo>
                      <a:pt x="5" y="11"/>
                      <a:pt x="4" y="9"/>
                      <a:pt x="5" y="7"/>
                    </a:cubicBezTo>
                    <a:cubicBezTo>
                      <a:pt x="6" y="5"/>
                      <a:pt x="8" y="4"/>
                      <a:pt x="10" y="5"/>
                    </a:cubicBezTo>
                    <a:cubicBezTo>
                      <a:pt x="12" y="5"/>
                      <a:pt x="13" y="8"/>
                      <a:pt x="12" y="10"/>
                    </a:cubicBezTo>
                    <a:cubicBezTo>
                      <a:pt x="12" y="12"/>
                      <a:pt x="9" y="13"/>
                      <a:pt x="7" y="12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31" name="Freeform 83"/>
              <p:cNvSpPr>
                <a:spLocks noEditPoints="1"/>
              </p:cNvSpPr>
              <p:nvPr/>
            </p:nvSpPr>
            <p:spPr bwMode="auto">
              <a:xfrm>
                <a:off x="5659438" y="2008188"/>
                <a:ext cx="152400" cy="152400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4" y="18"/>
                  </a:cxn>
                  <a:cxn ang="0">
                    <a:pos x="17" y="48"/>
                  </a:cxn>
                  <a:cxn ang="0">
                    <a:pos x="47" y="35"/>
                  </a:cxn>
                  <a:cxn ang="0">
                    <a:pos x="34" y="5"/>
                  </a:cxn>
                  <a:cxn ang="0">
                    <a:pos x="20" y="41"/>
                  </a:cxn>
                  <a:cxn ang="0">
                    <a:pos x="12" y="21"/>
                  </a:cxn>
                  <a:cxn ang="0">
                    <a:pos x="31" y="12"/>
                  </a:cxn>
                  <a:cxn ang="0">
                    <a:pos x="40" y="32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0" y="41"/>
                  </a:cxn>
                </a:cxnLst>
                <a:rect l="0" t="0" r="r" b="b"/>
                <a:pathLst>
                  <a:path w="52" h="52">
                    <a:moveTo>
                      <a:pt x="34" y="5"/>
                    </a:moveTo>
                    <a:cubicBezTo>
                      <a:pt x="23" y="0"/>
                      <a:pt x="9" y="6"/>
                      <a:pt x="4" y="18"/>
                    </a:cubicBezTo>
                    <a:cubicBezTo>
                      <a:pt x="0" y="30"/>
                      <a:pt x="5" y="43"/>
                      <a:pt x="17" y="48"/>
                    </a:cubicBezTo>
                    <a:cubicBezTo>
                      <a:pt x="29" y="52"/>
                      <a:pt x="42" y="47"/>
                      <a:pt x="47" y="35"/>
                    </a:cubicBezTo>
                    <a:cubicBezTo>
                      <a:pt x="52" y="23"/>
                      <a:pt x="46" y="10"/>
                      <a:pt x="34" y="5"/>
                    </a:cubicBezTo>
                    <a:close/>
                    <a:moveTo>
                      <a:pt x="20" y="41"/>
                    </a:moveTo>
                    <a:cubicBezTo>
                      <a:pt x="12" y="37"/>
                      <a:pt x="8" y="28"/>
                      <a:pt x="12" y="21"/>
                    </a:cubicBezTo>
                    <a:cubicBezTo>
                      <a:pt x="15" y="13"/>
                      <a:pt x="24" y="9"/>
                      <a:pt x="31" y="12"/>
                    </a:cubicBezTo>
                    <a:cubicBezTo>
                      <a:pt x="39" y="15"/>
                      <a:pt x="43" y="24"/>
                      <a:pt x="40" y="32"/>
                    </a:cubicBezTo>
                    <a:cubicBezTo>
                      <a:pt x="37" y="40"/>
                      <a:pt x="28" y="44"/>
                      <a:pt x="20" y="41"/>
                    </a:cubicBezTo>
                    <a:close/>
                    <a:moveTo>
                      <a:pt x="20" y="41"/>
                    </a:moveTo>
                    <a:cubicBezTo>
                      <a:pt x="20" y="41"/>
                      <a:pt x="20" y="41"/>
                      <a:pt x="20" y="4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32" name="Freeform 84"/>
              <p:cNvSpPr>
                <a:spLocks noEditPoints="1"/>
              </p:cNvSpPr>
              <p:nvPr/>
            </p:nvSpPr>
            <p:spPr bwMode="auto">
              <a:xfrm>
                <a:off x="5762625" y="2111376"/>
                <a:ext cx="58738" cy="58738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8" y="0"/>
                  </a:cxn>
                  <a:cxn ang="0">
                    <a:pos x="16" y="1"/>
                  </a:cxn>
                  <a:cxn ang="0">
                    <a:pos x="1" y="16"/>
                  </a:cxn>
                  <a:cxn ang="0">
                    <a:pos x="0" y="18"/>
                  </a:cxn>
                  <a:cxn ang="0">
                    <a:pos x="3" y="19"/>
                  </a:cxn>
                  <a:cxn ang="0">
                    <a:pos x="3" y="19"/>
                  </a:cxn>
                  <a:cxn ang="0">
                    <a:pos x="19" y="3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20" h="20">
                    <a:moveTo>
                      <a:pt x="19" y="3"/>
                    </a:moveTo>
                    <a:cubicBezTo>
                      <a:pt x="20" y="2"/>
                      <a:pt x="19" y="1"/>
                      <a:pt x="18" y="0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3" y="8"/>
                      <a:pt x="8" y="13"/>
                      <a:pt x="1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1" y="19"/>
                      <a:pt x="2" y="20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0" y="16"/>
                      <a:pt x="16" y="10"/>
                      <a:pt x="19" y="3"/>
                    </a:cubicBezTo>
                    <a:close/>
                    <a:moveTo>
                      <a:pt x="19" y="3"/>
                    </a:moveTo>
                    <a:cubicBezTo>
                      <a:pt x="19" y="3"/>
                      <a:pt x="19" y="3"/>
                      <a:pt x="19" y="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33" name="Freeform 85"/>
              <p:cNvSpPr>
                <a:spLocks noEditPoints="1"/>
              </p:cNvSpPr>
              <p:nvPr/>
            </p:nvSpPr>
            <p:spPr bwMode="auto">
              <a:xfrm>
                <a:off x="5780088" y="2125663"/>
                <a:ext cx="82550" cy="85725"/>
              </a:xfrm>
              <a:custGeom>
                <a:avLst/>
                <a:gdLst/>
                <a:ahLst/>
                <a:cxnLst>
                  <a:cxn ang="0">
                    <a:pos x="26" y="1"/>
                  </a:cxn>
                  <a:cxn ang="0">
                    <a:pos x="24" y="2"/>
                  </a:cxn>
                  <a:cxn ang="0">
                    <a:pos x="1" y="25"/>
                  </a:cxn>
                  <a:cxn ang="0">
                    <a:pos x="0" y="28"/>
                  </a:cxn>
                  <a:cxn ang="0">
                    <a:pos x="3" y="29"/>
                  </a:cxn>
                  <a:cxn ang="0">
                    <a:pos x="3" y="28"/>
                  </a:cxn>
                  <a:cxn ang="0">
                    <a:pos x="28" y="3"/>
                  </a:cxn>
                  <a:cxn ang="0">
                    <a:pos x="26" y="1"/>
                  </a:cxn>
                  <a:cxn ang="0">
                    <a:pos x="26" y="1"/>
                  </a:cxn>
                  <a:cxn ang="0">
                    <a:pos x="26" y="1"/>
                  </a:cxn>
                </a:cxnLst>
                <a:rect l="0" t="0" r="r" b="b"/>
                <a:pathLst>
                  <a:path w="28" h="29">
                    <a:moveTo>
                      <a:pt x="26" y="1"/>
                    </a:moveTo>
                    <a:cubicBezTo>
                      <a:pt x="25" y="0"/>
                      <a:pt x="24" y="1"/>
                      <a:pt x="24" y="2"/>
                    </a:cubicBezTo>
                    <a:cubicBezTo>
                      <a:pt x="20" y="13"/>
                      <a:pt x="11" y="21"/>
                      <a:pt x="1" y="25"/>
                    </a:cubicBezTo>
                    <a:cubicBezTo>
                      <a:pt x="0" y="25"/>
                      <a:pt x="0" y="27"/>
                      <a:pt x="0" y="28"/>
                    </a:cubicBezTo>
                    <a:cubicBezTo>
                      <a:pt x="1" y="29"/>
                      <a:pt x="2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14" y="24"/>
                      <a:pt x="23" y="15"/>
                      <a:pt x="28" y="3"/>
                    </a:cubicBezTo>
                    <a:cubicBezTo>
                      <a:pt x="28" y="2"/>
                      <a:pt x="27" y="1"/>
                      <a:pt x="26" y="1"/>
                    </a:cubicBezTo>
                    <a:close/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34" name="Freeform 86"/>
              <p:cNvSpPr>
                <a:spLocks noEditPoints="1"/>
              </p:cNvSpPr>
              <p:nvPr/>
            </p:nvSpPr>
            <p:spPr bwMode="auto">
              <a:xfrm>
                <a:off x="5770563" y="2120901"/>
                <a:ext cx="71438" cy="69850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0" y="1"/>
                  </a:cxn>
                  <a:cxn ang="0">
                    <a:pos x="1" y="20"/>
                  </a:cxn>
                  <a:cxn ang="0">
                    <a:pos x="1" y="20"/>
                  </a:cxn>
                  <a:cxn ang="0">
                    <a:pos x="0" y="23"/>
                  </a:cxn>
                  <a:cxn ang="0">
                    <a:pos x="3" y="24"/>
                  </a:cxn>
                  <a:cxn ang="0">
                    <a:pos x="3" y="23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22" y="0"/>
                  </a:cxn>
                  <a:cxn ang="0">
                    <a:pos x="22" y="0"/>
                  </a:cxn>
                </a:cxnLst>
                <a:rect l="0" t="0" r="r" b="b"/>
                <a:pathLst>
                  <a:path w="24" h="24">
                    <a:moveTo>
                      <a:pt x="22" y="0"/>
                    </a:moveTo>
                    <a:cubicBezTo>
                      <a:pt x="21" y="0"/>
                      <a:pt x="20" y="0"/>
                      <a:pt x="20" y="1"/>
                    </a:cubicBezTo>
                    <a:cubicBezTo>
                      <a:pt x="16" y="10"/>
                      <a:pt x="10" y="17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3" y="24"/>
                      <a:pt x="3" y="23"/>
                      <a:pt x="3" y="23"/>
                    </a:cubicBezTo>
                    <a:cubicBezTo>
                      <a:pt x="12" y="20"/>
                      <a:pt x="19" y="12"/>
                      <a:pt x="23" y="3"/>
                    </a:cubicBezTo>
                    <a:cubicBezTo>
                      <a:pt x="24" y="2"/>
                      <a:pt x="23" y="0"/>
                      <a:pt x="22" y="0"/>
                    </a:cubicBezTo>
                    <a:close/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35" name="Freeform 87"/>
              <p:cNvSpPr>
                <a:spLocks noEditPoints="1"/>
              </p:cNvSpPr>
              <p:nvPr/>
            </p:nvSpPr>
            <p:spPr bwMode="auto">
              <a:xfrm>
                <a:off x="5651500" y="2003426"/>
                <a:ext cx="58738" cy="58738"/>
              </a:xfrm>
              <a:custGeom>
                <a:avLst/>
                <a:gdLst/>
                <a:ahLst/>
                <a:cxnLst>
                  <a:cxn ang="0">
                    <a:pos x="19" y="1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0" y="17"/>
                  </a:cxn>
                  <a:cxn ang="0">
                    <a:pos x="1" y="19"/>
                  </a:cxn>
                  <a:cxn ang="0">
                    <a:pos x="4" y="18"/>
                  </a:cxn>
                  <a:cxn ang="0">
                    <a:pos x="18" y="4"/>
                  </a:cxn>
                  <a:cxn ang="0">
                    <a:pos x="19" y="1"/>
                  </a:cxn>
                  <a:cxn ang="0">
                    <a:pos x="19" y="1"/>
                  </a:cxn>
                  <a:cxn ang="0">
                    <a:pos x="19" y="1"/>
                  </a:cxn>
                </a:cxnLst>
                <a:rect l="0" t="0" r="r" b="b"/>
                <a:pathLst>
                  <a:path w="20" h="20">
                    <a:moveTo>
                      <a:pt x="19" y="1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9" y="3"/>
                      <a:pt x="3" y="9"/>
                      <a:pt x="0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" y="20"/>
                      <a:pt x="3" y="19"/>
                      <a:pt x="4" y="18"/>
                    </a:cubicBezTo>
                    <a:cubicBezTo>
                      <a:pt x="7" y="11"/>
                      <a:pt x="12" y="6"/>
                      <a:pt x="18" y="4"/>
                    </a:cubicBezTo>
                    <a:cubicBezTo>
                      <a:pt x="19" y="3"/>
                      <a:pt x="20" y="2"/>
                      <a:pt x="19" y="1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36" name="Freeform 88"/>
              <p:cNvSpPr>
                <a:spLocks noEditPoints="1"/>
              </p:cNvSpPr>
              <p:nvPr/>
            </p:nvSpPr>
            <p:spPr bwMode="auto">
              <a:xfrm>
                <a:off x="5610225" y="1962151"/>
                <a:ext cx="82550" cy="82550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0" y="25"/>
                  </a:cxn>
                  <a:cxn ang="0">
                    <a:pos x="1" y="28"/>
                  </a:cxn>
                  <a:cxn ang="0">
                    <a:pos x="4" y="27"/>
                  </a:cxn>
                  <a:cxn ang="0">
                    <a:pos x="26" y="3"/>
                  </a:cxn>
                  <a:cxn ang="0">
                    <a:pos x="27" y="1"/>
                  </a:cxn>
                  <a:cxn ang="0">
                    <a:pos x="27" y="1"/>
                  </a:cxn>
                  <a:cxn ang="0">
                    <a:pos x="27" y="1"/>
                  </a:cxn>
                </a:cxnLst>
                <a:rect l="0" t="0" r="r" b="b"/>
                <a:pathLst>
                  <a:path w="28" h="28">
                    <a:moveTo>
                      <a:pt x="27" y="1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5"/>
                      <a:pt x="5" y="13"/>
                      <a:pt x="0" y="25"/>
                    </a:cubicBezTo>
                    <a:cubicBezTo>
                      <a:pt x="0" y="26"/>
                      <a:pt x="0" y="27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8" y="16"/>
                      <a:pt x="16" y="8"/>
                      <a:pt x="26" y="3"/>
                    </a:cubicBezTo>
                    <a:cubicBezTo>
                      <a:pt x="27" y="3"/>
                      <a:pt x="28" y="2"/>
                      <a:pt x="27" y="1"/>
                    </a:cubicBezTo>
                    <a:close/>
                    <a:moveTo>
                      <a:pt x="27" y="1"/>
                    </a:moveTo>
                    <a:cubicBezTo>
                      <a:pt x="27" y="1"/>
                      <a:pt x="27" y="1"/>
                      <a:pt x="27" y="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37" name="Freeform 89"/>
              <p:cNvSpPr>
                <a:spLocks noEditPoints="1"/>
              </p:cNvSpPr>
              <p:nvPr/>
            </p:nvSpPr>
            <p:spPr bwMode="auto">
              <a:xfrm>
                <a:off x="5630863" y="1982788"/>
                <a:ext cx="69850" cy="69850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21" y="0"/>
                  </a:cxn>
                  <a:cxn ang="0">
                    <a:pos x="0" y="21"/>
                  </a:cxn>
                  <a:cxn ang="0">
                    <a:pos x="1" y="24"/>
                  </a:cxn>
                  <a:cxn ang="0">
                    <a:pos x="4" y="22"/>
                  </a:cxn>
                  <a:cxn ang="0">
                    <a:pos x="22" y="4"/>
                  </a:cxn>
                  <a:cxn ang="0">
                    <a:pos x="22" y="4"/>
                  </a:cxn>
                  <a:cxn ang="0">
                    <a:pos x="22" y="4"/>
                  </a:cxn>
                </a:cxnLst>
                <a:rect l="0" t="0" r="r" b="b"/>
                <a:pathLst>
                  <a:path w="24" h="24">
                    <a:moveTo>
                      <a:pt x="22" y="4"/>
                    </a:moveTo>
                    <a:cubicBezTo>
                      <a:pt x="23" y="3"/>
                      <a:pt x="24" y="2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2" y="4"/>
                      <a:pt x="4" y="11"/>
                      <a:pt x="0" y="21"/>
                    </a:cubicBezTo>
                    <a:cubicBezTo>
                      <a:pt x="0" y="22"/>
                      <a:pt x="0" y="23"/>
                      <a:pt x="1" y="24"/>
                    </a:cubicBezTo>
                    <a:cubicBezTo>
                      <a:pt x="2" y="24"/>
                      <a:pt x="3" y="23"/>
                      <a:pt x="4" y="22"/>
                    </a:cubicBezTo>
                    <a:cubicBezTo>
                      <a:pt x="7" y="14"/>
                      <a:pt x="14" y="7"/>
                      <a:pt x="22" y="4"/>
                    </a:cubicBezTo>
                    <a:close/>
                    <a:moveTo>
                      <a:pt x="22" y="4"/>
                    </a:moveTo>
                    <a:cubicBezTo>
                      <a:pt x="22" y="4"/>
                      <a:pt x="22" y="4"/>
                      <a:pt x="22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538" name="Freeform 90"/>
            <p:cNvSpPr>
              <a:spLocks noEditPoints="1"/>
            </p:cNvSpPr>
            <p:nvPr/>
          </p:nvSpPr>
          <p:spPr bwMode="auto">
            <a:xfrm>
              <a:off x="17054869" y="3251572"/>
              <a:ext cx="574891" cy="574891"/>
            </a:xfrm>
            <a:custGeom>
              <a:avLst/>
              <a:gdLst>
                <a:gd name="T0" fmla="*/ 2147483646 w 123"/>
                <a:gd name="T1" fmla="*/ 2147483646 h 123"/>
                <a:gd name="T2" fmla="*/ 2147483646 w 123"/>
                <a:gd name="T3" fmla="*/ 2147483646 h 123"/>
                <a:gd name="T4" fmla="*/ 0 w 123"/>
                <a:gd name="T5" fmla="*/ 2147483646 h 123"/>
                <a:gd name="T6" fmla="*/ 2147483646 w 123"/>
                <a:gd name="T7" fmla="*/ 2147483646 h 123"/>
                <a:gd name="T8" fmla="*/ 2147483646 w 123"/>
                <a:gd name="T9" fmla="*/ 2147483646 h 123"/>
                <a:gd name="T10" fmla="*/ 2147483646 w 123"/>
                <a:gd name="T11" fmla="*/ 2147483646 h 123"/>
                <a:gd name="T12" fmla="*/ 2147483646 w 123"/>
                <a:gd name="T13" fmla="*/ 2147483646 h 123"/>
                <a:gd name="T14" fmla="*/ 2147483646 w 123"/>
                <a:gd name="T15" fmla="*/ 2147483646 h 123"/>
                <a:gd name="T16" fmla="*/ 2147483646 w 123"/>
                <a:gd name="T17" fmla="*/ 2147483646 h 123"/>
                <a:gd name="T18" fmla="*/ 2147483646 w 123"/>
                <a:gd name="T19" fmla="*/ 2147483646 h 123"/>
                <a:gd name="T20" fmla="*/ 2147483646 w 123"/>
                <a:gd name="T21" fmla="*/ 2147483646 h 123"/>
                <a:gd name="T22" fmla="*/ 2147483646 w 123"/>
                <a:gd name="T23" fmla="*/ 2147483646 h 123"/>
                <a:gd name="T24" fmla="*/ 2147483646 w 123"/>
                <a:gd name="T25" fmla="*/ 2147483646 h 123"/>
                <a:gd name="T26" fmla="*/ 2147483646 w 123"/>
                <a:gd name="T27" fmla="*/ 2147483646 h 123"/>
                <a:gd name="T28" fmla="*/ 2147483646 w 123"/>
                <a:gd name="T29" fmla="*/ 2147483646 h 123"/>
                <a:gd name="T30" fmla="*/ 2147483646 w 123"/>
                <a:gd name="T31" fmla="*/ 2147483646 h 123"/>
                <a:gd name="T32" fmla="*/ 2147483646 w 123"/>
                <a:gd name="T33" fmla="*/ 2147483646 h 123"/>
                <a:gd name="T34" fmla="*/ 2147483646 w 123"/>
                <a:gd name="T35" fmla="*/ 2147483646 h 123"/>
                <a:gd name="T36" fmla="*/ 2147483646 w 123"/>
                <a:gd name="T37" fmla="*/ 2147483646 h 123"/>
                <a:gd name="T38" fmla="*/ 2147483646 w 123"/>
                <a:gd name="T39" fmla="*/ 2147483646 h 123"/>
                <a:gd name="T40" fmla="*/ 2147483646 w 123"/>
                <a:gd name="T41" fmla="*/ 2147483646 h 123"/>
                <a:gd name="T42" fmla="*/ 2147483646 w 123"/>
                <a:gd name="T43" fmla="*/ 2147483646 h 123"/>
                <a:gd name="T44" fmla="*/ 2147483646 w 123"/>
                <a:gd name="T45" fmla="*/ 2147483646 h 123"/>
                <a:gd name="T46" fmla="*/ 2147483646 w 123"/>
                <a:gd name="T47" fmla="*/ 2147483646 h 123"/>
                <a:gd name="T48" fmla="*/ 2147483646 w 123"/>
                <a:gd name="T49" fmla="*/ 2147483646 h 123"/>
                <a:gd name="T50" fmla="*/ 2147483646 w 123"/>
                <a:gd name="T51" fmla="*/ 2147483646 h 123"/>
                <a:gd name="T52" fmla="*/ 2147483646 w 123"/>
                <a:gd name="T53" fmla="*/ 2147483646 h 123"/>
                <a:gd name="T54" fmla="*/ 2147483646 w 123"/>
                <a:gd name="T55" fmla="*/ 2147483646 h 123"/>
                <a:gd name="T56" fmla="*/ 2147483646 w 123"/>
                <a:gd name="T57" fmla="*/ 2147483646 h 123"/>
                <a:gd name="T58" fmla="*/ 2147483646 w 123"/>
                <a:gd name="T59" fmla="*/ 2147483646 h 123"/>
                <a:gd name="T60" fmla="*/ 2147483646 w 123"/>
                <a:gd name="T61" fmla="*/ 2147483646 h 123"/>
                <a:gd name="T62" fmla="*/ 2147483646 w 123"/>
                <a:gd name="T63" fmla="*/ 2147483646 h 123"/>
                <a:gd name="T64" fmla="*/ 2147483646 w 123"/>
                <a:gd name="T65" fmla="*/ 2147483646 h 123"/>
                <a:gd name="T66" fmla="*/ 2147483646 w 123"/>
                <a:gd name="T67" fmla="*/ 2147483646 h 123"/>
                <a:gd name="T68" fmla="*/ 2147483646 w 123"/>
                <a:gd name="T69" fmla="*/ 2147483646 h 123"/>
                <a:gd name="T70" fmla="*/ 2147483646 w 123"/>
                <a:gd name="T71" fmla="*/ 2147483646 h 123"/>
                <a:gd name="T72" fmla="*/ 2147483646 w 123"/>
                <a:gd name="T73" fmla="*/ 2147483646 h 1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3" h="123">
                  <a:moveTo>
                    <a:pt x="96" y="0"/>
                  </a:moveTo>
                  <a:cubicBezTo>
                    <a:pt x="88" y="0"/>
                    <a:pt x="82" y="5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1" y="26"/>
                    <a:pt x="61" y="34"/>
                    <a:pt x="51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7" y="34"/>
                    <a:pt x="0" y="43"/>
                    <a:pt x="0" y="54"/>
                  </a:cubicBezTo>
                  <a:cubicBezTo>
                    <a:pt x="0" y="64"/>
                    <a:pt x="7" y="73"/>
                    <a:pt x="15" y="73"/>
                  </a:cubicBezTo>
                  <a:cubicBezTo>
                    <a:pt x="20" y="73"/>
                    <a:pt x="23" y="76"/>
                    <a:pt x="23" y="80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9"/>
                    <a:pt x="26" y="123"/>
                    <a:pt x="31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50" y="123"/>
                    <a:pt x="54" y="119"/>
                    <a:pt x="54" y="115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07"/>
                    <a:pt x="50" y="106"/>
                    <a:pt x="50" y="103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50" y="75"/>
                    <a:pt x="50" y="75"/>
                  </a:cubicBezTo>
                  <a:cubicBezTo>
                    <a:pt x="50" y="75"/>
                    <a:pt x="51" y="75"/>
                    <a:pt x="51" y="74"/>
                  </a:cubicBezTo>
                  <a:cubicBezTo>
                    <a:pt x="51" y="74"/>
                    <a:pt x="51" y="74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3" y="73"/>
                    <a:pt x="53" y="73"/>
                  </a:cubicBezTo>
                  <a:cubicBezTo>
                    <a:pt x="63" y="74"/>
                    <a:pt x="71" y="82"/>
                    <a:pt x="77" y="94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82" y="102"/>
                    <a:pt x="88" y="107"/>
                    <a:pt x="96" y="107"/>
                  </a:cubicBezTo>
                  <a:cubicBezTo>
                    <a:pt x="114" y="107"/>
                    <a:pt x="123" y="80"/>
                    <a:pt x="123" y="54"/>
                  </a:cubicBezTo>
                  <a:cubicBezTo>
                    <a:pt x="123" y="27"/>
                    <a:pt x="114" y="0"/>
                    <a:pt x="96" y="0"/>
                  </a:cubicBezTo>
                  <a:close/>
                  <a:moveTo>
                    <a:pt x="77" y="54"/>
                  </a:moveTo>
                  <a:cubicBezTo>
                    <a:pt x="77" y="50"/>
                    <a:pt x="77" y="46"/>
                    <a:pt x="77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92" y="42"/>
                    <a:pt x="96" y="47"/>
                    <a:pt x="96" y="54"/>
                  </a:cubicBezTo>
                  <a:cubicBezTo>
                    <a:pt x="96" y="60"/>
                    <a:pt x="92" y="65"/>
                    <a:pt x="88" y="65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77" y="61"/>
                    <a:pt x="77" y="58"/>
                    <a:pt x="77" y="54"/>
                  </a:cubicBezTo>
                  <a:close/>
                  <a:moveTo>
                    <a:pt x="8" y="54"/>
                  </a:moveTo>
                  <a:cubicBezTo>
                    <a:pt x="8" y="47"/>
                    <a:pt x="11" y="42"/>
                    <a:pt x="15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5"/>
                    <a:pt x="38" y="49"/>
                    <a:pt x="38" y="54"/>
                  </a:cubicBezTo>
                  <a:cubicBezTo>
                    <a:pt x="38" y="58"/>
                    <a:pt x="40" y="62"/>
                    <a:pt x="42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1" y="65"/>
                    <a:pt x="8" y="60"/>
                    <a:pt x="8" y="54"/>
                  </a:cubicBezTo>
                  <a:close/>
                  <a:moveTo>
                    <a:pt x="46" y="115"/>
                  </a:moveTo>
                  <a:cubicBezTo>
                    <a:pt x="31" y="115"/>
                    <a:pt x="31" y="115"/>
                    <a:pt x="31" y="115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1" y="78"/>
                    <a:pt x="30" y="75"/>
                    <a:pt x="29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2" y="74"/>
                    <a:pt x="42" y="75"/>
                    <a:pt x="42" y="7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2" y="107"/>
                    <a:pt x="44" y="110"/>
                    <a:pt x="46" y="111"/>
                  </a:cubicBezTo>
                  <a:cubicBezTo>
                    <a:pt x="46" y="111"/>
                    <a:pt x="46" y="111"/>
                    <a:pt x="46" y="112"/>
                  </a:cubicBezTo>
                  <a:lnTo>
                    <a:pt x="46" y="115"/>
                  </a:lnTo>
                  <a:close/>
                  <a:moveTo>
                    <a:pt x="51" y="65"/>
                  </a:move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6" y="65"/>
                    <a:pt x="42" y="60"/>
                    <a:pt x="42" y="54"/>
                  </a:cubicBezTo>
                  <a:cubicBezTo>
                    <a:pt x="42" y="47"/>
                    <a:pt x="46" y="42"/>
                    <a:pt x="50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8" y="42"/>
                    <a:pt x="65" y="39"/>
                    <a:pt x="71" y="34"/>
                  </a:cubicBezTo>
                  <a:cubicBezTo>
                    <a:pt x="70" y="40"/>
                    <a:pt x="69" y="47"/>
                    <a:pt x="69" y="54"/>
                  </a:cubicBezTo>
                  <a:cubicBezTo>
                    <a:pt x="69" y="60"/>
                    <a:pt x="70" y="67"/>
                    <a:pt x="71" y="73"/>
                  </a:cubicBezTo>
                  <a:cubicBezTo>
                    <a:pt x="65" y="68"/>
                    <a:pt x="58" y="65"/>
                    <a:pt x="51" y="65"/>
                  </a:cubicBezTo>
                  <a:close/>
                  <a:moveTo>
                    <a:pt x="96" y="100"/>
                  </a:moveTo>
                  <a:cubicBezTo>
                    <a:pt x="88" y="100"/>
                    <a:pt x="82" y="89"/>
                    <a:pt x="79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97" y="73"/>
                    <a:pt x="104" y="64"/>
                    <a:pt x="104" y="54"/>
                  </a:cubicBezTo>
                  <a:cubicBezTo>
                    <a:pt x="104" y="43"/>
                    <a:pt x="97" y="34"/>
                    <a:pt x="8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2" y="19"/>
                    <a:pt x="88" y="8"/>
                    <a:pt x="96" y="8"/>
                  </a:cubicBezTo>
                  <a:cubicBezTo>
                    <a:pt x="107" y="8"/>
                    <a:pt x="115" y="28"/>
                    <a:pt x="115" y="54"/>
                  </a:cubicBezTo>
                  <a:cubicBezTo>
                    <a:pt x="115" y="79"/>
                    <a:pt x="107" y="100"/>
                    <a:pt x="96" y="100"/>
                  </a:cubicBezTo>
                  <a:close/>
                  <a:moveTo>
                    <a:pt x="96" y="100"/>
                  </a:moveTo>
                  <a:cubicBezTo>
                    <a:pt x="96" y="100"/>
                    <a:pt x="96" y="100"/>
                    <a:pt x="96" y="10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9" name="Freeform 91"/>
            <p:cNvSpPr>
              <a:spLocks noEditPoints="1"/>
            </p:cNvSpPr>
            <p:nvPr/>
          </p:nvSpPr>
          <p:spPr bwMode="auto">
            <a:xfrm>
              <a:off x="18100126" y="3340191"/>
              <a:ext cx="574891" cy="393108"/>
            </a:xfrm>
            <a:custGeom>
              <a:avLst/>
              <a:gdLst>
                <a:gd name="T0" fmla="*/ 2147483646 w 123"/>
                <a:gd name="T1" fmla="*/ 2147483646 h 84"/>
                <a:gd name="T2" fmla="*/ 2147483646 w 123"/>
                <a:gd name="T3" fmla="*/ 2147483646 h 84"/>
                <a:gd name="T4" fmla="*/ 2147483646 w 123"/>
                <a:gd name="T5" fmla="*/ 2147483646 h 84"/>
                <a:gd name="T6" fmla="*/ 2147483646 w 123"/>
                <a:gd name="T7" fmla="*/ 2147483646 h 84"/>
                <a:gd name="T8" fmla="*/ 2147483646 w 123"/>
                <a:gd name="T9" fmla="*/ 2147483646 h 84"/>
                <a:gd name="T10" fmla="*/ 2147483646 w 123"/>
                <a:gd name="T11" fmla="*/ 0 h 84"/>
                <a:gd name="T12" fmla="*/ 2147483646 w 123"/>
                <a:gd name="T13" fmla="*/ 0 h 84"/>
                <a:gd name="T14" fmla="*/ 0 w 123"/>
                <a:gd name="T15" fmla="*/ 2147483646 h 84"/>
                <a:gd name="T16" fmla="*/ 0 w 123"/>
                <a:gd name="T17" fmla="*/ 2147483646 h 84"/>
                <a:gd name="T18" fmla="*/ 2147483646 w 123"/>
                <a:gd name="T19" fmla="*/ 2147483646 h 84"/>
                <a:gd name="T20" fmla="*/ 2147483646 w 123"/>
                <a:gd name="T21" fmla="*/ 2147483646 h 84"/>
                <a:gd name="T22" fmla="*/ 2147483646 w 123"/>
                <a:gd name="T23" fmla="*/ 2147483646 h 84"/>
                <a:gd name="T24" fmla="*/ 2147483646 w 123"/>
                <a:gd name="T25" fmla="*/ 2147483646 h 84"/>
                <a:gd name="T26" fmla="*/ 2147483646 w 123"/>
                <a:gd name="T27" fmla="*/ 2147483646 h 84"/>
                <a:gd name="T28" fmla="*/ 2147483646 w 123"/>
                <a:gd name="T29" fmla="*/ 2147483646 h 84"/>
                <a:gd name="T30" fmla="*/ 2147483646 w 123"/>
                <a:gd name="T31" fmla="*/ 2147483646 h 84"/>
                <a:gd name="T32" fmla="*/ 2147483646 w 123"/>
                <a:gd name="T33" fmla="*/ 2147483646 h 84"/>
                <a:gd name="T34" fmla="*/ 2147483646 w 123"/>
                <a:gd name="T35" fmla="*/ 2147483646 h 84"/>
                <a:gd name="T36" fmla="*/ 2147483646 w 123"/>
                <a:gd name="T37" fmla="*/ 2147483646 h 84"/>
                <a:gd name="T38" fmla="*/ 2147483646 w 123"/>
                <a:gd name="T39" fmla="*/ 2147483646 h 84"/>
                <a:gd name="T40" fmla="*/ 2147483646 w 123"/>
                <a:gd name="T41" fmla="*/ 2147483646 h 84"/>
                <a:gd name="T42" fmla="*/ 2147483646 w 123"/>
                <a:gd name="T43" fmla="*/ 2147483646 h 84"/>
                <a:gd name="T44" fmla="*/ 2147483646 w 123"/>
                <a:gd name="T45" fmla="*/ 2147483646 h 84"/>
                <a:gd name="T46" fmla="*/ 2147483646 w 123"/>
                <a:gd name="T47" fmla="*/ 2147483646 h 84"/>
                <a:gd name="T48" fmla="*/ 2147483646 w 123"/>
                <a:gd name="T49" fmla="*/ 2147483646 h 84"/>
                <a:gd name="T50" fmla="*/ 2147483646 w 123"/>
                <a:gd name="T51" fmla="*/ 2147483646 h 84"/>
                <a:gd name="T52" fmla="*/ 2147483646 w 123"/>
                <a:gd name="T53" fmla="*/ 2147483646 h 84"/>
                <a:gd name="T54" fmla="*/ 2147483646 w 123"/>
                <a:gd name="T55" fmla="*/ 2147483646 h 84"/>
                <a:gd name="T56" fmla="*/ 2147483646 w 123"/>
                <a:gd name="T57" fmla="*/ 2147483646 h 84"/>
                <a:gd name="T58" fmla="*/ 2147483646 w 123"/>
                <a:gd name="T59" fmla="*/ 2147483646 h 84"/>
                <a:gd name="T60" fmla="*/ 2147483646 w 123"/>
                <a:gd name="T61" fmla="*/ 2147483646 h 84"/>
                <a:gd name="T62" fmla="*/ 2147483646 w 123"/>
                <a:gd name="T63" fmla="*/ 2147483646 h 84"/>
                <a:gd name="T64" fmla="*/ 2147483646 w 123"/>
                <a:gd name="T65" fmla="*/ 2147483646 h 84"/>
                <a:gd name="T66" fmla="*/ 2147483646 w 123"/>
                <a:gd name="T67" fmla="*/ 2147483646 h 84"/>
                <a:gd name="T68" fmla="*/ 2147483646 w 123"/>
                <a:gd name="T69" fmla="*/ 2147483646 h 84"/>
                <a:gd name="T70" fmla="*/ 2147483646 w 123"/>
                <a:gd name="T71" fmla="*/ 2147483646 h 84"/>
                <a:gd name="T72" fmla="*/ 2147483646 w 123"/>
                <a:gd name="T73" fmla="*/ 2147483646 h 84"/>
                <a:gd name="T74" fmla="*/ 2147483646 w 123"/>
                <a:gd name="T75" fmla="*/ 2147483646 h 84"/>
                <a:gd name="T76" fmla="*/ 2147483646 w 123"/>
                <a:gd name="T77" fmla="*/ 2147483646 h 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23" h="84">
                  <a:moveTo>
                    <a:pt x="115" y="4"/>
                  </a:moveTo>
                  <a:cubicBezTo>
                    <a:pt x="112" y="4"/>
                    <a:pt x="112" y="4"/>
                    <a:pt x="112" y="4"/>
                  </a:cubicBezTo>
                  <a:cubicBezTo>
                    <a:pt x="110" y="4"/>
                    <a:pt x="108" y="5"/>
                    <a:pt x="107" y="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6" y="5"/>
                    <a:pt x="91" y="0"/>
                    <a:pt x="8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9"/>
                    <a:pt x="6" y="84"/>
                    <a:pt x="12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91" y="84"/>
                    <a:pt x="96" y="79"/>
                    <a:pt x="96" y="73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8" y="80"/>
                    <a:pt x="110" y="81"/>
                    <a:pt x="112" y="81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20" y="81"/>
                    <a:pt x="123" y="77"/>
                    <a:pt x="123" y="73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7"/>
                    <a:pt x="120" y="4"/>
                    <a:pt x="115" y="4"/>
                  </a:cubicBezTo>
                  <a:close/>
                  <a:moveTo>
                    <a:pt x="12" y="77"/>
                  </a:moveTo>
                  <a:cubicBezTo>
                    <a:pt x="10" y="77"/>
                    <a:pt x="8" y="75"/>
                    <a:pt x="8" y="7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9"/>
                    <a:pt x="10" y="8"/>
                    <a:pt x="12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8"/>
                    <a:pt x="89" y="9"/>
                    <a:pt x="89" y="12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5"/>
                    <a:pt x="87" y="77"/>
                    <a:pt x="85" y="77"/>
                  </a:cubicBezTo>
                  <a:lnTo>
                    <a:pt x="12" y="77"/>
                  </a:lnTo>
                  <a:close/>
                  <a:moveTo>
                    <a:pt x="115" y="73"/>
                  </a:moveTo>
                  <a:cubicBezTo>
                    <a:pt x="112" y="73"/>
                    <a:pt x="112" y="73"/>
                    <a:pt x="112" y="73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5" y="12"/>
                    <a:pt x="115" y="12"/>
                    <a:pt x="115" y="12"/>
                  </a:cubicBezTo>
                  <a:lnTo>
                    <a:pt x="115" y="73"/>
                  </a:lnTo>
                  <a:close/>
                  <a:moveTo>
                    <a:pt x="115" y="73"/>
                  </a:moveTo>
                  <a:cubicBezTo>
                    <a:pt x="115" y="73"/>
                    <a:pt x="115" y="73"/>
                    <a:pt x="115" y="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0" name="Freeform 92"/>
            <p:cNvSpPr>
              <a:spLocks noEditPoints="1"/>
            </p:cNvSpPr>
            <p:nvPr/>
          </p:nvSpPr>
          <p:spPr bwMode="auto">
            <a:xfrm>
              <a:off x="19147655" y="3319741"/>
              <a:ext cx="572619" cy="431737"/>
            </a:xfrm>
            <a:custGeom>
              <a:avLst/>
              <a:gdLst>
                <a:gd name="T0" fmla="*/ 2147483646 w 123"/>
                <a:gd name="T1" fmla="*/ 2147483646 h 92"/>
                <a:gd name="T2" fmla="*/ 2147483646 w 123"/>
                <a:gd name="T3" fmla="*/ 0 h 92"/>
                <a:gd name="T4" fmla="*/ 2147483646 w 123"/>
                <a:gd name="T5" fmla="*/ 2147483646 h 92"/>
                <a:gd name="T6" fmla="*/ 2147483646 w 123"/>
                <a:gd name="T7" fmla="*/ 2147483646 h 92"/>
                <a:gd name="T8" fmla="*/ 2147483646 w 123"/>
                <a:gd name="T9" fmla="*/ 2147483646 h 92"/>
                <a:gd name="T10" fmla="*/ 2147483646 w 123"/>
                <a:gd name="T11" fmla="*/ 2147483646 h 92"/>
                <a:gd name="T12" fmla="*/ 2147483646 w 123"/>
                <a:gd name="T13" fmla="*/ 2147483646 h 92"/>
                <a:gd name="T14" fmla="*/ 2147483646 w 123"/>
                <a:gd name="T15" fmla="*/ 2147483646 h 92"/>
                <a:gd name="T16" fmla="*/ 2147483646 w 123"/>
                <a:gd name="T17" fmla="*/ 2147483646 h 92"/>
                <a:gd name="T18" fmla="*/ 2147483646 w 123"/>
                <a:gd name="T19" fmla="*/ 2147483646 h 92"/>
                <a:gd name="T20" fmla="*/ 2147483646 w 123"/>
                <a:gd name="T21" fmla="*/ 2147483646 h 92"/>
                <a:gd name="T22" fmla="*/ 2147483646 w 123"/>
                <a:gd name="T23" fmla="*/ 2147483646 h 92"/>
                <a:gd name="T24" fmla="*/ 2147483646 w 123"/>
                <a:gd name="T25" fmla="*/ 2147483646 h 92"/>
                <a:gd name="T26" fmla="*/ 2147483646 w 123"/>
                <a:gd name="T27" fmla="*/ 2147483646 h 92"/>
                <a:gd name="T28" fmla="*/ 2147483646 w 123"/>
                <a:gd name="T29" fmla="*/ 2147483646 h 92"/>
                <a:gd name="T30" fmla="*/ 2147483646 w 123"/>
                <a:gd name="T31" fmla="*/ 2147483646 h 92"/>
                <a:gd name="T32" fmla="*/ 2147483646 w 123"/>
                <a:gd name="T33" fmla="*/ 2147483646 h 92"/>
                <a:gd name="T34" fmla="*/ 2147483646 w 123"/>
                <a:gd name="T35" fmla="*/ 2147483646 h 92"/>
                <a:gd name="T36" fmla="*/ 2147483646 w 123"/>
                <a:gd name="T37" fmla="*/ 2147483646 h 92"/>
                <a:gd name="T38" fmla="*/ 2147483646 w 123"/>
                <a:gd name="T39" fmla="*/ 2147483646 h 92"/>
                <a:gd name="T40" fmla="*/ 2147483646 w 123"/>
                <a:gd name="T41" fmla="*/ 2147483646 h 92"/>
                <a:gd name="T42" fmla="*/ 2147483646 w 123"/>
                <a:gd name="T43" fmla="*/ 2147483646 h 92"/>
                <a:gd name="T44" fmla="*/ 2147483646 w 123"/>
                <a:gd name="T45" fmla="*/ 2147483646 h 92"/>
                <a:gd name="T46" fmla="*/ 2147483646 w 123"/>
                <a:gd name="T47" fmla="*/ 2147483646 h 92"/>
                <a:gd name="T48" fmla="*/ 2147483646 w 123"/>
                <a:gd name="T49" fmla="*/ 2147483646 h 92"/>
                <a:gd name="T50" fmla="*/ 2147483646 w 123"/>
                <a:gd name="T51" fmla="*/ 2147483646 h 92"/>
                <a:gd name="T52" fmla="*/ 2147483646 w 123"/>
                <a:gd name="T53" fmla="*/ 2147483646 h 92"/>
                <a:gd name="T54" fmla="*/ 2147483646 w 123"/>
                <a:gd name="T55" fmla="*/ 2147483646 h 92"/>
                <a:gd name="T56" fmla="*/ 2147483646 w 123"/>
                <a:gd name="T57" fmla="*/ 2147483646 h 92"/>
                <a:gd name="T58" fmla="*/ 2147483646 w 123"/>
                <a:gd name="T59" fmla="*/ 2147483646 h 92"/>
                <a:gd name="T60" fmla="*/ 2147483646 w 123"/>
                <a:gd name="T61" fmla="*/ 2147483646 h 92"/>
                <a:gd name="T62" fmla="*/ 2147483646 w 123"/>
                <a:gd name="T63" fmla="*/ 2147483646 h 92"/>
                <a:gd name="T64" fmla="*/ 2147483646 w 123"/>
                <a:gd name="T65" fmla="*/ 2147483646 h 92"/>
                <a:gd name="T66" fmla="*/ 2147483646 w 123"/>
                <a:gd name="T67" fmla="*/ 2147483646 h 92"/>
                <a:gd name="T68" fmla="*/ 2147483646 w 123"/>
                <a:gd name="T69" fmla="*/ 2147483646 h 92"/>
                <a:gd name="T70" fmla="*/ 2147483646 w 123"/>
                <a:gd name="T71" fmla="*/ 2147483646 h 92"/>
                <a:gd name="T72" fmla="*/ 2147483646 w 123"/>
                <a:gd name="T73" fmla="*/ 2147483646 h 92"/>
                <a:gd name="T74" fmla="*/ 2147483646 w 123"/>
                <a:gd name="T75" fmla="*/ 2147483646 h 92"/>
                <a:gd name="T76" fmla="*/ 2147483646 w 123"/>
                <a:gd name="T77" fmla="*/ 2147483646 h 92"/>
                <a:gd name="T78" fmla="*/ 2147483646 w 123"/>
                <a:gd name="T79" fmla="*/ 2147483646 h 9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3" h="92">
                  <a:moveTo>
                    <a:pt x="120" y="22"/>
                  </a:moveTo>
                  <a:cubicBezTo>
                    <a:pt x="101" y="2"/>
                    <a:pt x="101" y="2"/>
                    <a:pt x="101" y="2"/>
                  </a:cubicBezTo>
                  <a:cubicBezTo>
                    <a:pt x="100" y="1"/>
                    <a:pt x="98" y="0"/>
                    <a:pt x="9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3" y="1"/>
                    <a:pt x="22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0" y="25"/>
                    <a:pt x="0" y="27"/>
                  </a:cubicBezTo>
                  <a:cubicBezTo>
                    <a:pt x="0" y="29"/>
                    <a:pt x="1" y="31"/>
                    <a:pt x="2" y="32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7" y="91"/>
                    <a:pt x="59" y="92"/>
                    <a:pt x="61" y="92"/>
                  </a:cubicBezTo>
                  <a:cubicBezTo>
                    <a:pt x="64" y="92"/>
                    <a:pt x="66" y="91"/>
                    <a:pt x="67" y="90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2" y="31"/>
                    <a:pt x="123" y="29"/>
                    <a:pt x="123" y="27"/>
                  </a:cubicBezTo>
                  <a:cubicBezTo>
                    <a:pt x="123" y="25"/>
                    <a:pt x="122" y="23"/>
                    <a:pt x="120" y="22"/>
                  </a:cubicBezTo>
                  <a:close/>
                  <a:moveTo>
                    <a:pt x="93" y="8"/>
                  </a:moveTo>
                  <a:cubicBezTo>
                    <a:pt x="86" y="14"/>
                    <a:pt x="86" y="14"/>
                    <a:pt x="86" y="14"/>
                  </a:cubicBezTo>
                  <a:cubicBezTo>
                    <a:pt x="79" y="8"/>
                    <a:pt x="79" y="8"/>
                    <a:pt x="79" y="8"/>
                  </a:cubicBezTo>
                  <a:lnTo>
                    <a:pt x="93" y="8"/>
                  </a:lnTo>
                  <a:close/>
                  <a:moveTo>
                    <a:pt x="93" y="27"/>
                  </a:moveTo>
                  <a:cubicBezTo>
                    <a:pt x="76" y="27"/>
                    <a:pt x="76" y="27"/>
                    <a:pt x="76" y="27"/>
                  </a:cubicBezTo>
                  <a:cubicBezTo>
                    <a:pt x="85" y="19"/>
                    <a:pt x="85" y="19"/>
                    <a:pt x="85" y="19"/>
                  </a:cubicBezTo>
                  <a:lnTo>
                    <a:pt x="93" y="27"/>
                  </a:lnTo>
                  <a:close/>
                  <a:moveTo>
                    <a:pt x="83" y="16"/>
                  </a:moveTo>
                  <a:cubicBezTo>
                    <a:pt x="73" y="25"/>
                    <a:pt x="73" y="25"/>
                    <a:pt x="73" y="25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5" y="9"/>
                    <a:pt x="75" y="9"/>
                    <a:pt x="75" y="9"/>
                  </a:cubicBezTo>
                  <a:lnTo>
                    <a:pt x="83" y="16"/>
                  </a:lnTo>
                  <a:close/>
                  <a:moveTo>
                    <a:pt x="70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61" y="20"/>
                    <a:pt x="61" y="20"/>
                    <a:pt x="61" y="20"/>
                  </a:cubicBezTo>
                  <a:lnTo>
                    <a:pt x="70" y="27"/>
                  </a:lnTo>
                  <a:close/>
                  <a:moveTo>
                    <a:pt x="70" y="8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53" y="8"/>
                    <a:pt x="53" y="8"/>
                    <a:pt x="53" y="8"/>
                  </a:cubicBezTo>
                  <a:lnTo>
                    <a:pt x="70" y="8"/>
                  </a:lnTo>
                  <a:close/>
                  <a:moveTo>
                    <a:pt x="58" y="17"/>
                  </a:moveTo>
                  <a:cubicBezTo>
                    <a:pt x="50" y="25"/>
                    <a:pt x="50" y="25"/>
                    <a:pt x="50" y="2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8" y="9"/>
                    <a:pt x="48" y="9"/>
                    <a:pt x="48" y="9"/>
                  </a:cubicBezTo>
                  <a:lnTo>
                    <a:pt x="58" y="17"/>
                  </a:lnTo>
                  <a:close/>
                  <a:moveTo>
                    <a:pt x="47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37" y="19"/>
                    <a:pt x="37" y="19"/>
                    <a:pt x="37" y="19"/>
                  </a:cubicBezTo>
                  <a:lnTo>
                    <a:pt x="47" y="27"/>
                  </a:lnTo>
                  <a:close/>
                  <a:moveTo>
                    <a:pt x="43" y="8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0" y="8"/>
                    <a:pt x="30" y="8"/>
                    <a:pt x="30" y="8"/>
                  </a:cubicBezTo>
                  <a:lnTo>
                    <a:pt x="43" y="8"/>
                  </a:lnTo>
                  <a:close/>
                  <a:moveTo>
                    <a:pt x="26" y="9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26" y="9"/>
                  </a:lnTo>
                  <a:close/>
                  <a:moveTo>
                    <a:pt x="11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49" y="71"/>
                    <a:pt x="49" y="71"/>
                    <a:pt x="49" y="71"/>
                  </a:cubicBezTo>
                  <a:lnTo>
                    <a:pt x="11" y="31"/>
                  </a:lnTo>
                  <a:close/>
                  <a:moveTo>
                    <a:pt x="29" y="31"/>
                  </a:moveTo>
                  <a:cubicBezTo>
                    <a:pt x="48" y="31"/>
                    <a:pt x="48" y="31"/>
                    <a:pt x="48" y="31"/>
                  </a:cubicBezTo>
                  <a:cubicBezTo>
                    <a:pt x="57" y="78"/>
                    <a:pt x="57" y="78"/>
                    <a:pt x="57" y="78"/>
                  </a:cubicBezTo>
                  <a:lnTo>
                    <a:pt x="29" y="31"/>
                  </a:lnTo>
                  <a:close/>
                  <a:moveTo>
                    <a:pt x="52" y="31"/>
                  </a:moveTo>
                  <a:cubicBezTo>
                    <a:pt x="71" y="31"/>
                    <a:pt x="71" y="31"/>
                    <a:pt x="71" y="31"/>
                  </a:cubicBezTo>
                  <a:cubicBezTo>
                    <a:pt x="61" y="79"/>
                    <a:pt x="61" y="79"/>
                    <a:pt x="61" y="79"/>
                  </a:cubicBezTo>
                  <a:lnTo>
                    <a:pt x="52" y="31"/>
                  </a:lnTo>
                  <a:close/>
                  <a:moveTo>
                    <a:pt x="65" y="78"/>
                  </a:moveTo>
                  <a:cubicBezTo>
                    <a:pt x="75" y="31"/>
                    <a:pt x="75" y="31"/>
                    <a:pt x="75" y="31"/>
                  </a:cubicBezTo>
                  <a:cubicBezTo>
                    <a:pt x="94" y="31"/>
                    <a:pt x="94" y="31"/>
                    <a:pt x="94" y="31"/>
                  </a:cubicBezTo>
                  <a:lnTo>
                    <a:pt x="65" y="78"/>
                  </a:lnTo>
                  <a:close/>
                  <a:moveTo>
                    <a:pt x="74" y="71"/>
                  </a:moveTo>
                  <a:cubicBezTo>
                    <a:pt x="98" y="31"/>
                    <a:pt x="98" y="31"/>
                    <a:pt x="98" y="31"/>
                  </a:cubicBezTo>
                  <a:cubicBezTo>
                    <a:pt x="112" y="31"/>
                    <a:pt x="112" y="31"/>
                    <a:pt x="112" y="31"/>
                  </a:cubicBezTo>
                  <a:lnTo>
                    <a:pt x="74" y="71"/>
                  </a:lnTo>
                  <a:close/>
                  <a:moveTo>
                    <a:pt x="99" y="27"/>
                  </a:moveTo>
                  <a:cubicBezTo>
                    <a:pt x="88" y="17"/>
                    <a:pt x="88" y="17"/>
                    <a:pt x="88" y="17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115" y="27"/>
                    <a:pt x="115" y="27"/>
                    <a:pt x="115" y="27"/>
                  </a:cubicBezTo>
                  <a:lnTo>
                    <a:pt x="99" y="27"/>
                  </a:lnTo>
                  <a:close/>
                  <a:moveTo>
                    <a:pt x="99" y="27"/>
                  </a:moveTo>
                  <a:cubicBezTo>
                    <a:pt x="99" y="27"/>
                    <a:pt x="99" y="27"/>
                    <a:pt x="99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541" name="Group 176"/>
            <p:cNvGrpSpPr/>
            <p:nvPr/>
          </p:nvGrpSpPr>
          <p:grpSpPr>
            <a:xfrm>
              <a:off x="20192336" y="3247450"/>
              <a:ext cx="574646" cy="574646"/>
              <a:chOff x="8780463" y="1906588"/>
              <a:chExt cx="360363" cy="360363"/>
            </a:xfrm>
            <a:solidFill>
              <a:schemeClr val="tx1"/>
            </a:solidFill>
          </p:grpSpPr>
          <p:sp>
            <p:nvSpPr>
              <p:cNvPr id="542" name="Freeform 93"/>
              <p:cNvSpPr>
                <a:spLocks noEditPoints="1"/>
              </p:cNvSpPr>
              <p:nvPr/>
            </p:nvSpPr>
            <p:spPr bwMode="auto">
              <a:xfrm>
                <a:off x="8780463" y="1938338"/>
                <a:ext cx="328613" cy="328613"/>
              </a:xfrm>
              <a:custGeom>
                <a:avLst/>
                <a:gdLst/>
                <a:ahLst/>
                <a:cxnLst>
                  <a:cxn ang="0">
                    <a:pos x="80" y="3"/>
                  </a:cxn>
                  <a:cxn ang="0">
                    <a:pos x="73" y="0"/>
                  </a:cxn>
                  <a:cxn ang="0">
                    <a:pos x="66" y="3"/>
                  </a:cxn>
                  <a:cxn ang="0">
                    <a:pos x="61" y="9"/>
                  </a:cxn>
                  <a:cxn ang="0">
                    <a:pos x="58" y="15"/>
                  </a:cxn>
                  <a:cxn ang="0">
                    <a:pos x="60" y="20"/>
                  </a:cxn>
                  <a:cxn ang="0">
                    <a:pos x="8" y="41"/>
                  </a:cxn>
                  <a:cxn ang="0">
                    <a:pos x="1" y="50"/>
                  </a:cxn>
                  <a:cxn ang="0">
                    <a:pos x="4" y="60"/>
                  </a:cxn>
                  <a:cxn ang="0">
                    <a:pos x="53" y="108"/>
                  </a:cxn>
                  <a:cxn ang="0">
                    <a:pos x="61" y="112"/>
                  </a:cxn>
                  <a:cxn ang="0">
                    <a:pos x="61" y="112"/>
                  </a:cxn>
                  <a:cxn ang="0">
                    <a:pos x="63" y="111"/>
                  </a:cxn>
                  <a:cxn ang="0">
                    <a:pos x="72" y="104"/>
                  </a:cxn>
                  <a:cxn ang="0">
                    <a:pos x="92" y="53"/>
                  </a:cxn>
                  <a:cxn ang="0">
                    <a:pos x="97" y="55"/>
                  </a:cxn>
                  <a:cxn ang="0">
                    <a:pos x="104" y="52"/>
                  </a:cxn>
                  <a:cxn ang="0">
                    <a:pos x="110" y="46"/>
                  </a:cxn>
                  <a:cxn ang="0">
                    <a:pos x="112" y="40"/>
                  </a:cxn>
                  <a:cxn ang="0">
                    <a:pos x="110" y="33"/>
                  </a:cxn>
                  <a:cxn ang="0">
                    <a:pos x="80" y="3"/>
                  </a:cxn>
                  <a:cxn ang="0">
                    <a:pos x="65" y="102"/>
                  </a:cxn>
                  <a:cxn ang="0">
                    <a:pos x="62" y="104"/>
                  </a:cxn>
                  <a:cxn ang="0">
                    <a:pos x="61" y="104"/>
                  </a:cxn>
                  <a:cxn ang="0">
                    <a:pos x="58" y="103"/>
                  </a:cxn>
                  <a:cxn ang="0">
                    <a:pos x="9" y="55"/>
                  </a:cxn>
                  <a:cxn ang="0">
                    <a:pos x="8" y="51"/>
                  </a:cxn>
                  <a:cxn ang="0">
                    <a:pos x="11" y="48"/>
                  </a:cxn>
                  <a:cxn ang="0">
                    <a:pos x="34" y="39"/>
                  </a:cxn>
                  <a:cxn ang="0">
                    <a:pos x="83" y="56"/>
                  </a:cxn>
                  <a:cxn ang="0">
                    <a:pos x="65" y="102"/>
                  </a:cxn>
                  <a:cxn ang="0">
                    <a:pos x="104" y="41"/>
                  </a:cxn>
                  <a:cxn ang="0">
                    <a:pos x="99" y="46"/>
                  </a:cxn>
                  <a:cxn ang="0">
                    <a:pos x="96" y="46"/>
                  </a:cxn>
                  <a:cxn ang="0">
                    <a:pos x="89" y="40"/>
                  </a:cxn>
                  <a:cxn ang="0">
                    <a:pos x="84" y="53"/>
                  </a:cxn>
                  <a:cxn ang="0">
                    <a:pos x="84" y="52"/>
                  </a:cxn>
                  <a:cxn ang="0">
                    <a:pos x="50" y="38"/>
                  </a:cxn>
                  <a:cxn ang="0">
                    <a:pos x="40" y="36"/>
                  </a:cxn>
                  <a:cxn ang="0">
                    <a:pos x="73" y="23"/>
                  </a:cxn>
                  <a:cxn ang="0">
                    <a:pos x="66" y="17"/>
                  </a:cxn>
                  <a:cxn ang="0">
                    <a:pos x="66" y="14"/>
                  </a:cxn>
                  <a:cxn ang="0">
                    <a:pos x="72" y="9"/>
                  </a:cxn>
                  <a:cxn ang="0">
                    <a:pos x="75" y="9"/>
                  </a:cxn>
                  <a:cxn ang="0">
                    <a:pos x="104" y="38"/>
                  </a:cxn>
                  <a:cxn ang="0">
                    <a:pos x="104" y="41"/>
                  </a:cxn>
                  <a:cxn ang="0">
                    <a:pos x="104" y="41"/>
                  </a:cxn>
                  <a:cxn ang="0">
                    <a:pos x="104" y="41"/>
                  </a:cxn>
                </a:cxnLst>
                <a:rect l="0" t="0" r="r" b="b"/>
                <a:pathLst>
                  <a:path w="112" h="112">
                    <a:moveTo>
                      <a:pt x="80" y="3"/>
                    </a:moveTo>
                    <a:cubicBezTo>
                      <a:pt x="78" y="1"/>
                      <a:pt x="76" y="0"/>
                      <a:pt x="73" y="0"/>
                    </a:cubicBezTo>
                    <a:cubicBezTo>
                      <a:pt x="71" y="0"/>
                      <a:pt x="68" y="1"/>
                      <a:pt x="66" y="3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59" y="10"/>
                      <a:pt x="58" y="13"/>
                      <a:pt x="58" y="15"/>
                    </a:cubicBezTo>
                    <a:cubicBezTo>
                      <a:pt x="58" y="17"/>
                      <a:pt x="59" y="19"/>
                      <a:pt x="60" y="2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4" y="43"/>
                      <a:pt x="2" y="46"/>
                      <a:pt x="1" y="50"/>
                    </a:cubicBezTo>
                    <a:cubicBezTo>
                      <a:pt x="0" y="53"/>
                      <a:pt x="1" y="57"/>
                      <a:pt x="4" y="60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5" y="110"/>
                      <a:pt x="58" y="112"/>
                      <a:pt x="61" y="112"/>
                    </a:cubicBezTo>
                    <a:cubicBezTo>
                      <a:pt x="61" y="112"/>
                      <a:pt x="61" y="112"/>
                      <a:pt x="61" y="112"/>
                    </a:cubicBezTo>
                    <a:cubicBezTo>
                      <a:pt x="62" y="112"/>
                      <a:pt x="63" y="112"/>
                      <a:pt x="63" y="111"/>
                    </a:cubicBezTo>
                    <a:cubicBezTo>
                      <a:pt x="67" y="111"/>
                      <a:pt x="70" y="108"/>
                      <a:pt x="72" y="104"/>
                    </a:cubicBezTo>
                    <a:cubicBezTo>
                      <a:pt x="92" y="53"/>
                      <a:pt x="92" y="53"/>
                      <a:pt x="92" y="53"/>
                    </a:cubicBezTo>
                    <a:cubicBezTo>
                      <a:pt x="94" y="54"/>
                      <a:pt x="95" y="55"/>
                      <a:pt x="97" y="55"/>
                    </a:cubicBezTo>
                    <a:cubicBezTo>
                      <a:pt x="100" y="55"/>
                      <a:pt x="102" y="54"/>
                      <a:pt x="104" y="52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1" y="45"/>
                      <a:pt x="112" y="42"/>
                      <a:pt x="112" y="40"/>
                    </a:cubicBezTo>
                    <a:cubicBezTo>
                      <a:pt x="112" y="37"/>
                      <a:pt x="111" y="35"/>
                      <a:pt x="110" y="33"/>
                    </a:cubicBezTo>
                    <a:lnTo>
                      <a:pt x="80" y="3"/>
                    </a:lnTo>
                    <a:close/>
                    <a:moveTo>
                      <a:pt x="65" y="102"/>
                    </a:moveTo>
                    <a:cubicBezTo>
                      <a:pt x="64" y="103"/>
                      <a:pt x="63" y="104"/>
                      <a:pt x="62" y="104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0" y="104"/>
                      <a:pt x="59" y="104"/>
                      <a:pt x="58" y="103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4"/>
                      <a:pt x="8" y="52"/>
                      <a:pt x="8" y="51"/>
                    </a:cubicBezTo>
                    <a:cubicBezTo>
                      <a:pt x="9" y="50"/>
                      <a:pt x="9" y="49"/>
                      <a:pt x="11" y="48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51" y="44"/>
                      <a:pt x="67" y="39"/>
                      <a:pt x="83" y="56"/>
                    </a:cubicBezTo>
                    <a:lnTo>
                      <a:pt x="65" y="102"/>
                    </a:lnTo>
                    <a:close/>
                    <a:moveTo>
                      <a:pt x="104" y="41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8" y="47"/>
                      <a:pt x="97" y="47"/>
                      <a:pt x="96" y="46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73" y="41"/>
                      <a:pt x="61" y="39"/>
                      <a:pt x="50" y="38"/>
                    </a:cubicBezTo>
                    <a:cubicBezTo>
                      <a:pt x="47" y="38"/>
                      <a:pt x="44" y="37"/>
                      <a:pt x="40" y="36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6"/>
                      <a:pt x="66" y="15"/>
                      <a:pt x="66" y="14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3" y="8"/>
                      <a:pt x="74" y="8"/>
                      <a:pt x="75" y="9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5" y="39"/>
                      <a:pt x="105" y="40"/>
                      <a:pt x="104" y="41"/>
                    </a:cubicBezTo>
                    <a:close/>
                    <a:moveTo>
                      <a:pt x="104" y="41"/>
                    </a:moveTo>
                    <a:cubicBezTo>
                      <a:pt x="104" y="41"/>
                      <a:pt x="104" y="41"/>
                      <a:pt x="104" y="4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43" name="Freeform 94"/>
              <p:cNvSpPr>
                <a:spLocks noEditPoints="1"/>
              </p:cNvSpPr>
              <p:nvPr/>
            </p:nvSpPr>
            <p:spPr bwMode="auto">
              <a:xfrm>
                <a:off x="8939213" y="2084388"/>
                <a:ext cx="55563" cy="57150"/>
              </a:xfrm>
              <a:custGeom>
                <a:avLst/>
                <a:gdLst/>
                <a:ahLst/>
                <a:cxnLst>
                  <a:cxn ang="0">
                    <a:pos x="10" y="19"/>
                  </a:cxn>
                  <a:cxn ang="0">
                    <a:pos x="19" y="10"/>
                  </a:cxn>
                  <a:cxn ang="0">
                    <a:pos x="10" y="0"/>
                  </a:cxn>
                  <a:cxn ang="0">
                    <a:pos x="0" y="10"/>
                  </a:cxn>
                  <a:cxn ang="0">
                    <a:pos x="10" y="19"/>
                  </a:cxn>
                  <a:cxn ang="0">
                    <a:pos x="10" y="4"/>
                  </a:cxn>
                  <a:cxn ang="0">
                    <a:pos x="16" y="10"/>
                  </a:cxn>
                  <a:cxn ang="0">
                    <a:pos x="10" y="16"/>
                  </a:cxn>
                  <a:cxn ang="0">
                    <a:pos x="4" y="10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4"/>
                  </a:cxn>
                </a:cxnLst>
                <a:rect l="0" t="0" r="r" b="b"/>
                <a:pathLst>
                  <a:path w="19" h="19">
                    <a:moveTo>
                      <a:pt x="10" y="19"/>
                    </a:moveTo>
                    <a:cubicBezTo>
                      <a:pt x="15" y="19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lose/>
                    <a:moveTo>
                      <a:pt x="10" y="4"/>
                    </a:moveTo>
                    <a:cubicBezTo>
                      <a:pt x="13" y="4"/>
                      <a:pt x="16" y="7"/>
                      <a:pt x="16" y="10"/>
                    </a:cubicBezTo>
                    <a:cubicBezTo>
                      <a:pt x="16" y="13"/>
                      <a:pt x="13" y="16"/>
                      <a:pt x="10" y="16"/>
                    </a:cubicBezTo>
                    <a:cubicBezTo>
                      <a:pt x="7" y="16"/>
                      <a:pt x="4" y="13"/>
                      <a:pt x="4" y="10"/>
                    </a:cubicBezTo>
                    <a:cubicBezTo>
                      <a:pt x="4" y="7"/>
                      <a:pt x="7" y="4"/>
                      <a:pt x="10" y="4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44" name="Freeform 95"/>
              <p:cNvSpPr>
                <a:spLocks noEditPoints="1"/>
              </p:cNvSpPr>
              <p:nvPr/>
            </p:nvSpPr>
            <p:spPr bwMode="auto">
              <a:xfrm>
                <a:off x="9085263" y="1906588"/>
                <a:ext cx="55563" cy="55563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9"/>
                  </a:cxn>
                  <a:cxn ang="0">
                    <a:pos x="10" y="19"/>
                  </a:cxn>
                  <a:cxn ang="0">
                    <a:pos x="19" y="9"/>
                  </a:cxn>
                  <a:cxn ang="0">
                    <a:pos x="10" y="0"/>
                  </a:cxn>
                  <a:cxn ang="0">
                    <a:pos x="10" y="15"/>
                  </a:cxn>
                  <a:cxn ang="0">
                    <a:pos x="4" y="9"/>
                  </a:cxn>
                  <a:cxn ang="0">
                    <a:pos x="10" y="4"/>
                  </a:cxn>
                  <a:cxn ang="0">
                    <a:pos x="16" y="9"/>
                  </a:cxn>
                  <a:cxn ang="0">
                    <a:pos x="10" y="15"/>
                  </a:cxn>
                  <a:cxn ang="0">
                    <a:pos x="10" y="15"/>
                  </a:cxn>
                  <a:cxn ang="0">
                    <a:pos x="10" y="15"/>
                  </a:cxn>
                </a:cxnLst>
                <a:rect l="0" t="0" r="r" b="b"/>
                <a:pathLst>
                  <a:path w="19" h="19"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5"/>
                      <a:pt x="4" y="19"/>
                      <a:pt x="10" y="19"/>
                    </a:cubicBezTo>
                    <a:cubicBezTo>
                      <a:pt x="15" y="19"/>
                      <a:pt x="19" y="15"/>
                      <a:pt x="19" y="9"/>
                    </a:cubicBezTo>
                    <a:cubicBezTo>
                      <a:pt x="19" y="4"/>
                      <a:pt x="15" y="0"/>
                      <a:pt x="10" y="0"/>
                    </a:cubicBezTo>
                    <a:close/>
                    <a:moveTo>
                      <a:pt x="10" y="15"/>
                    </a:moveTo>
                    <a:cubicBezTo>
                      <a:pt x="7" y="15"/>
                      <a:pt x="4" y="13"/>
                      <a:pt x="4" y="9"/>
                    </a:cubicBezTo>
                    <a:cubicBezTo>
                      <a:pt x="4" y="6"/>
                      <a:pt x="7" y="4"/>
                      <a:pt x="10" y="4"/>
                    </a:cubicBezTo>
                    <a:cubicBezTo>
                      <a:pt x="13" y="4"/>
                      <a:pt x="16" y="6"/>
                      <a:pt x="16" y="9"/>
                    </a:cubicBezTo>
                    <a:cubicBezTo>
                      <a:pt x="16" y="13"/>
                      <a:pt x="13" y="15"/>
                      <a:pt x="10" y="15"/>
                    </a:cubicBezTo>
                    <a:close/>
                    <a:moveTo>
                      <a:pt x="10" y="15"/>
                    </a:moveTo>
                    <a:cubicBezTo>
                      <a:pt x="10" y="15"/>
                      <a:pt x="10" y="15"/>
                      <a:pt x="10" y="15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45" name="Freeform 96"/>
              <p:cNvSpPr>
                <a:spLocks noEditPoints="1"/>
              </p:cNvSpPr>
              <p:nvPr/>
            </p:nvSpPr>
            <p:spPr bwMode="auto">
              <a:xfrm>
                <a:off x="8872538" y="2073276"/>
                <a:ext cx="46038" cy="4762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8" y="16"/>
                  </a:cxn>
                  <a:cxn ang="0">
                    <a:pos x="16" y="8"/>
                  </a:cxn>
                  <a:cxn ang="0">
                    <a:pos x="8" y="0"/>
                  </a:cxn>
                  <a:cxn ang="0">
                    <a:pos x="0" y="8"/>
                  </a:cxn>
                  <a:cxn ang="0">
                    <a:pos x="8" y="4"/>
                  </a:cxn>
                  <a:cxn ang="0">
                    <a:pos x="12" y="8"/>
                  </a:cxn>
                  <a:cxn ang="0">
                    <a:pos x="8" y="12"/>
                  </a:cxn>
                  <a:cxn ang="0">
                    <a:pos x="4" y="8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  <a:moveTo>
                      <a:pt x="8" y="4"/>
                    </a:moveTo>
                    <a:cubicBezTo>
                      <a:pt x="10" y="4"/>
                      <a:pt x="12" y="6"/>
                      <a:pt x="12" y="8"/>
                    </a:cubicBezTo>
                    <a:cubicBezTo>
                      <a:pt x="12" y="10"/>
                      <a:pt x="10" y="12"/>
                      <a:pt x="8" y="12"/>
                    </a:cubicBezTo>
                    <a:cubicBezTo>
                      <a:pt x="6" y="12"/>
                      <a:pt x="4" y="10"/>
                      <a:pt x="4" y="8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46" name="Freeform 97"/>
              <p:cNvSpPr>
                <a:spLocks noEditPoints="1"/>
              </p:cNvSpPr>
              <p:nvPr/>
            </p:nvSpPr>
            <p:spPr bwMode="auto">
              <a:xfrm>
                <a:off x="8918575" y="2152651"/>
                <a:ext cx="20638" cy="23813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3" y="8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4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7" y="6"/>
                      <a:pt x="6" y="8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47" name="Freeform 98"/>
              <p:cNvSpPr>
                <a:spLocks noEditPoints="1"/>
              </p:cNvSpPr>
              <p:nvPr/>
            </p:nvSpPr>
            <p:spPr bwMode="auto">
              <a:xfrm>
                <a:off x="9096375" y="1985963"/>
                <a:ext cx="23813" cy="2063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4" y="7"/>
                  </a:cxn>
                  <a:cxn ang="0">
                    <a:pos x="0" y="4"/>
                  </a:cxn>
                  <a:cxn ang="0">
                    <a:pos x="4" y="0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8" y="4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8" y="6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48" name="Group 177"/>
            <p:cNvGrpSpPr/>
            <p:nvPr/>
          </p:nvGrpSpPr>
          <p:grpSpPr>
            <a:xfrm>
              <a:off x="20197400" y="6042198"/>
              <a:ext cx="574646" cy="574646"/>
              <a:chOff x="8783638" y="3568701"/>
              <a:chExt cx="360363" cy="360363"/>
            </a:xfrm>
            <a:solidFill>
              <a:schemeClr val="tx1"/>
            </a:solidFill>
          </p:grpSpPr>
          <p:sp>
            <p:nvSpPr>
              <p:cNvPr id="549" name="Freeform 99"/>
              <p:cNvSpPr>
                <a:spLocks noEditPoints="1"/>
              </p:cNvSpPr>
              <p:nvPr/>
            </p:nvSpPr>
            <p:spPr bwMode="auto">
              <a:xfrm>
                <a:off x="8783638" y="3568701"/>
                <a:ext cx="360363" cy="360363"/>
              </a:xfrm>
              <a:custGeom>
                <a:avLst/>
                <a:gdLst/>
                <a:ahLst/>
                <a:cxnLst>
                  <a:cxn ang="0">
                    <a:pos x="80" y="38"/>
                  </a:cxn>
                  <a:cxn ang="0">
                    <a:pos x="62" y="0"/>
                  </a:cxn>
                  <a:cxn ang="0">
                    <a:pos x="35" y="39"/>
                  </a:cxn>
                  <a:cxn ang="0">
                    <a:pos x="31" y="41"/>
                  </a:cxn>
                  <a:cxn ang="0">
                    <a:pos x="12" y="38"/>
                  </a:cxn>
                  <a:cxn ang="0">
                    <a:pos x="0" y="111"/>
                  </a:cxn>
                  <a:cxn ang="0">
                    <a:pos x="23" y="123"/>
                  </a:cxn>
                  <a:cxn ang="0">
                    <a:pos x="34" y="116"/>
                  </a:cxn>
                  <a:cxn ang="0">
                    <a:pos x="35" y="116"/>
                  </a:cxn>
                  <a:cxn ang="0">
                    <a:pos x="73" y="123"/>
                  </a:cxn>
                  <a:cxn ang="0">
                    <a:pos x="108" y="115"/>
                  </a:cxn>
                  <a:cxn ang="0">
                    <a:pos x="110" y="104"/>
                  </a:cxn>
                  <a:cxn ang="0">
                    <a:pos x="116" y="84"/>
                  </a:cxn>
                  <a:cxn ang="0">
                    <a:pos x="120" y="64"/>
                  </a:cxn>
                  <a:cxn ang="0">
                    <a:pos x="123" y="55"/>
                  </a:cxn>
                  <a:cxn ang="0">
                    <a:pos x="112" y="40"/>
                  </a:cxn>
                  <a:cxn ang="0">
                    <a:pos x="23" y="115"/>
                  </a:cxn>
                  <a:cxn ang="0">
                    <a:pos x="8" y="111"/>
                  </a:cxn>
                  <a:cxn ang="0">
                    <a:pos x="12" y="46"/>
                  </a:cxn>
                  <a:cxn ang="0">
                    <a:pos x="27" y="50"/>
                  </a:cxn>
                  <a:cxn ang="0">
                    <a:pos x="115" y="56"/>
                  </a:cxn>
                  <a:cxn ang="0">
                    <a:pos x="100" y="61"/>
                  </a:cxn>
                  <a:cxn ang="0">
                    <a:pos x="100" y="65"/>
                  </a:cxn>
                  <a:cxn ang="0">
                    <a:pos x="114" y="72"/>
                  </a:cxn>
                  <a:cxn ang="0">
                    <a:pos x="96" y="81"/>
                  </a:cxn>
                  <a:cxn ang="0">
                    <a:pos x="96" y="84"/>
                  </a:cxn>
                  <a:cxn ang="0">
                    <a:pos x="109" y="92"/>
                  </a:cxn>
                  <a:cxn ang="0">
                    <a:pos x="92" y="100"/>
                  </a:cxn>
                  <a:cxn ang="0">
                    <a:pos x="92" y="104"/>
                  </a:cxn>
                  <a:cxn ang="0">
                    <a:pos x="102" y="109"/>
                  </a:cxn>
                  <a:cxn ang="0">
                    <a:pos x="94" y="115"/>
                  </a:cxn>
                  <a:cxn ang="0">
                    <a:pos x="52" y="113"/>
                  </a:cxn>
                  <a:cxn ang="0">
                    <a:pos x="31" y="105"/>
                  </a:cxn>
                  <a:cxn ang="0">
                    <a:pos x="34" y="48"/>
                  </a:cxn>
                  <a:cxn ang="0">
                    <a:pos x="58" y="11"/>
                  </a:cxn>
                  <a:cxn ang="0">
                    <a:pos x="73" y="26"/>
                  </a:cxn>
                  <a:cxn ang="0">
                    <a:pos x="111" y="47"/>
                  </a:cxn>
                  <a:cxn ang="0">
                    <a:pos x="115" y="56"/>
                  </a:cxn>
                  <a:cxn ang="0">
                    <a:pos x="115" y="56"/>
                  </a:cxn>
                </a:cxnLst>
                <a:rect l="0" t="0" r="r" b="b"/>
                <a:pathLst>
                  <a:path w="123" h="123">
                    <a:moveTo>
                      <a:pt x="112" y="40"/>
                    </a:moveTo>
                    <a:cubicBezTo>
                      <a:pt x="107" y="39"/>
                      <a:pt x="96" y="39"/>
                      <a:pt x="80" y="38"/>
                    </a:cubicBezTo>
                    <a:cubicBezTo>
                      <a:pt x="80" y="35"/>
                      <a:pt x="81" y="32"/>
                      <a:pt x="81" y="26"/>
                    </a:cubicBezTo>
                    <a:cubicBezTo>
                      <a:pt x="81" y="12"/>
                      <a:pt x="71" y="0"/>
                      <a:pt x="62" y="0"/>
                    </a:cubicBezTo>
                    <a:cubicBezTo>
                      <a:pt x="55" y="0"/>
                      <a:pt x="50" y="5"/>
                      <a:pt x="50" y="11"/>
                    </a:cubicBezTo>
                    <a:cubicBezTo>
                      <a:pt x="50" y="19"/>
                      <a:pt x="48" y="32"/>
                      <a:pt x="35" y="39"/>
                    </a:cubicBezTo>
                    <a:cubicBezTo>
                      <a:pt x="34" y="40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0"/>
                      <a:pt x="26" y="38"/>
                      <a:pt x="23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6" y="38"/>
                      <a:pt x="0" y="43"/>
                      <a:pt x="0" y="5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8"/>
                      <a:pt x="6" y="123"/>
                      <a:pt x="12" y="123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8" y="123"/>
                      <a:pt x="32" y="120"/>
                      <a:pt x="34" y="116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4" y="116"/>
                      <a:pt x="34" y="116"/>
                      <a:pt x="35" y="116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7" y="117"/>
                      <a:pt x="41" y="118"/>
                      <a:pt x="50" y="120"/>
                    </a:cubicBezTo>
                    <a:cubicBezTo>
                      <a:pt x="52" y="121"/>
                      <a:pt x="63" y="123"/>
                      <a:pt x="73" y="123"/>
                    </a:cubicBezTo>
                    <a:cubicBezTo>
                      <a:pt x="94" y="123"/>
                      <a:pt x="94" y="123"/>
                      <a:pt x="94" y="123"/>
                    </a:cubicBezTo>
                    <a:cubicBezTo>
                      <a:pt x="101" y="123"/>
                      <a:pt x="105" y="120"/>
                      <a:pt x="108" y="115"/>
                    </a:cubicBezTo>
                    <a:cubicBezTo>
                      <a:pt x="108" y="115"/>
                      <a:pt x="109" y="114"/>
                      <a:pt x="110" y="111"/>
                    </a:cubicBezTo>
                    <a:cubicBezTo>
                      <a:pt x="110" y="109"/>
                      <a:pt x="110" y="107"/>
                      <a:pt x="110" y="104"/>
                    </a:cubicBezTo>
                    <a:cubicBezTo>
                      <a:pt x="114" y="102"/>
                      <a:pt x="115" y="97"/>
                      <a:pt x="116" y="95"/>
                    </a:cubicBezTo>
                    <a:cubicBezTo>
                      <a:pt x="118" y="90"/>
                      <a:pt x="117" y="87"/>
                      <a:pt x="116" y="84"/>
                    </a:cubicBezTo>
                    <a:cubicBezTo>
                      <a:pt x="118" y="82"/>
                      <a:pt x="120" y="79"/>
                      <a:pt x="121" y="73"/>
                    </a:cubicBezTo>
                    <a:cubicBezTo>
                      <a:pt x="122" y="70"/>
                      <a:pt x="121" y="67"/>
                      <a:pt x="120" y="64"/>
                    </a:cubicBezTo>
                    <a:cubicBezTo>
                      <a:pt x="122" y="62"/>
                      <a:pt x="123" y="59"/>
                      <a:pt x="123" y="56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3" y="55"/>
                      <a:pt x="123" y="54"/>
                      <a:pt x="123" y="53"/>
                    </a:cubicBezTo>
                    <a:cubicBezTo>
                      <a:pt x="123" y="48"/>
                      <a:pt x="120" y="42"/>
                      <a:pt x="112" y="40"/>
                    </a:cubicBezTo>
                    <a:close/>
                    <a:moveTo>
                      <a:pt x="27" y="111"/>
                    </a:moveTo>
                    <a:cubicBezTo>
                      <a:pt x="27" y="113"/>
                      <a:pt x="26" y="115"/>
                      <a:pt x="23" y="115"/>
                    </a:cubicBezTo>
                    <a:cubicBezTo>
                      <a:pt x="12" y="115"/>
                      <a:pt x="12" y="115"/>
                      <a:pt x="12" y="115"/>
                    </a:cubicBezTo>
                    <a:cubicBezTo>
                      <a:pt x="10" y="115"/>
                      <a:pt x="8" y="113"/>
                      <a:pt x="8" y="11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0" y="46"/>
                      <a:pt x="1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6" y="46"/>
                      <a:pt x="27" y="48"/>
                      <a:pt x="27" y="50"/>
                    </a:cubicBezTo>
                    <a:lnTo>
                      <a:pt x="27" y="111"/>
                    </a:lnTo>
                    <a:close/>
                    <a:moveTo>
                      <a:pt x="115" y="56"/>
                    </a:moveTo>
                    <a:cubicBezTo>
                      <a:pt x="115" y="58"/>
                      <a:pt x="114" y="61"/>
                      <a:pt x="108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99" y="61"/>
                      <a:pt x="98" y="62"/>
                      <a:pt x="98" y="63"/>
                    </a:cubicBezTo>
                    <a:cubicBezTo>
                      <a:pt x="98" y="64"/>
                      <a:pt x="99" y="65"/>
                      <a:pt x="100" y="65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113" y="65"/>
                      <a:pt x="114" y="70"/>
                      <a:pt x="114" y="72"/>
                    </a:cubicBezTo>
                    <a:cubicBezTo>
                      <a:pt x="113" y="75"/>
                      <a:pt x="112" y="81"/>
                      <a:pt x="105" y="81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5" y="81"/>
                      <a:pt x="94" y="81"/>
                      <a:pt x="94" y="82"/>
                    </a:cubicBezTo>
                    <a:cubicBezTo>
                      <a:pt x="94" y="83"/>
                      <a:pt x="95" y="84"/>
                      <a:pt x="96" y="84"/>
                    </a:cubicBezTo>
                    <a:cubicBezTo>
                      <a:pt x="104" y="84"/>
                      <a:pt x="104" y="84"/>
                      <a:pt x="104" y="84"/>
                    </a:cubicBezTo>
                    <a:cubicBezTo>
                      <a:pt x="110" y="84"/>
                      <a:pt x="110" y="89"/>
                      <a:pt x="109" y="92"/>
                    </a:cubicBezTo>
                    <a:cubicBezTo>
                      <a:pt x="108" y="96"/>
                      <a:pt x="107" y="100"/>
                      <a:pt x="99" y="100"/>
                    </a:cubicBezTo>
                    <a:cubicBezTo>
                      <a:pt x="92" y="100"/>
                      <a:pt x="92" y="100"/>
                      <a:pt x="92" y="100"/>
                    </a:cubicBezTo>
                    <a:cubicBezTo>
                      <a:pt x="91" y="100"/>
                      <a:pt x="90" y="101"/>
                      <a:pt x="90" y="102"/>
                    </a:cubicBezTo>
                    <a:cubicBezTo>
                      <a:pt x="90" y="103"/>
                      <a:pt x="91" y="104"/>
                      <a:pt x="92" y="104"/>
                    </a:cubicBezTo>
                    <a:cubicBezTo>
                      <a:pt x="98" y="104"/>
                      <a:pt x="98" y="104"/>
                      <a:pt x="98" y="104"/>
                    </a:cubicBezTo>
                    <a:cubicBezTo>
                      <a:pt x="103" y="104"/>
                      <a:pt x="103" y="108"/>
                      <a:pt x="102" y="109"/>
                    </a:cubicBezTo>
                    <a:cubicBezTo>
                      <a:pt x="102" y="110"/>
                      <a:pt x="101" y="112"/>
                      <a:pt x="101" y="112"/>
                    </a:cubicBezTo>
                    <a:cubicBezTo>
                      <a:pt x="100" y="114"/>
                      <a:pt x="98" y="115"/>
                      <a:pt x="94" y="115"/>
                    </a:cubicBezTo>
                    <a:cubicBezTo>
                      <a:pt x="73" y="115"/>
                      <a:pt x="73" y="115"/>
                      <a:pt x="73" y="115"/>
                    </a:cubicBezTo>
                    <a:cubicBezTo>
                      <a:pt x="63" y="115"/>
                      <a:pt x="52" y="113"/>
                      <a:pt x="52" y="113"/>
                    </a:cubicBezTo>
                    <a:cubicBezTo>
                      <a:pt x="36" y="109"/>
                      <a:pt x="35" y="109"/>
                      <a:pt x="34" y="108"/>
                    </a:cubicBezTo>
                    <a:cubicBezTo>
                      <a:pt x="34" y="108"/>
                      <a:pt x="31" y="108"/>
                      <a:pt x="31" y="105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0"/>
                      <a:pt x="32" y="49"/>
                      <a:pt x="34" y="48"/>
                    </a:cubicBezTo>
                    <a:cubicBezTo>
                      <a:pt x="34" y="48"/>
                      <a:pt x="35" y="48"/>
                      <a:pt x="35" y="48"/>
                    </a:cubicBezTo>
                    <a:cubicBezTo>
                      <a:pt x="52" y="40"/>
                      <a:pt x="58" y="25"/>
                      <a:pt x="58" y="11"/>
                    </a:cubicBezTo>
                    <a:cubicBezTo>
                      <a:pt x="58" y="10"/>
                      <a:pt x="59" y="8"/>
                      <a:pt x="62" y="8"/>
                    </a:cubicBezTo>
                    <a:cubicBezTo>
                      <a:pt x="66" y="8"/>
                      <a:pt x="73" y="16"/>
                      <a:pt x="73" y="26"/>
                    </a:cubicBezTo>
                    <a:cubicBezTo>
                      <a:pt x="73" y="35"/>
                      <a:pt x="73" y="37"/>
                      <a:pt x="69" y="46"/>
                    </a:cubicBezTo>
                    <a:cubicBezTo>
                      <a:pt x="108" y="46"/>
                      <a:pt x="107" y="47"/>
                      <a:pt x="111" y="47"/>
                    </a:cubicBezTo>
                    <a:cubicBezTo>
                      <a:pt x="115" y="49"/>
                      <a:pt x="115" y="52"/>
                      <a:pt x="115" y="53"/>
                    </a:cubicBezTo>
                    <a:cubicBezTo>
                      <a:pt x="115" y="55"/>
                      <a:pt x="115" y="54"/>
                      <a:pt x="115" y="56"/>
                    </a:cubicBezTo>
                    <a:close/>
                    <a:moveTo>
                      <a:pt x="115" y="56"/>
                    </a:moveTo>
                    <a:cubicBezTo>
                      <a:pt x="115" y="56"/>
                      <a:pt x="115" y="56"/>
                      <a:pt x="115" y="56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50" name="Freeform 100"/>
              <p:cNvSpPr>
                <a:spLocks noEditPoints="1"/>
              </p:cNvSpPr>
              <p:nvPr/>
            </p:nvSpPr>
            <p:spPr bwMode="auto">
              <a:xfrm>
                <a:off x="8818563" y="3862388"/>
                <a:ext cx="33338" cy="3175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5"/>
                  </a:cxn>
                  <a:cxn ang="0">
                    <a:pos x="6" y="11"/>
                  </a:cxn>
                  <a:cxn ang="0">
                    <a:pos x="11" y="5"/>
                  </a:cxn>
                  <a:cxn ang="0">
                    <a:pos x="6" y="0"/>
                  </a:cxn>
                  <a:cxn ang="0">
                    <a:pos x="6" y="7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8" y="5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6" y="7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9" y="11"/>
                      <a:pt x="11" y="9"/>
                      <a:pt x="11" y="5"/>
                    </a:cubicBezTo>
                    <a:cubicBezTo>
                      <a:pt x="11" y="2"/>
                      <a:pt x="9" y="0"/>
                      <a:pt x="6" y="0"/>
                    </a:cubicBezTo>
                    <a:close/>
                    <a:moveTo>
                      <a:pt x="6" y="7"/>
                    </a:moveTo>
                    <a:cubicBezTo>
                      <a:pt x="5" y="7"/>
                      <a:pt x="4" y="6"/>
                      <a:pt x="4" y="5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lose/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551" name="Freeform 101"/>
            <p:cNvSpPr>
              <a:spLocks noEditPoints="1"/>
            </p:cNvSpPr>
            <p:nvPr/>
          </p:nvSpPr>
          <p:spPr bwMode="auto">
            <a:xfrm>
              <a:off x="15807377" y="6037409"/>
              <a:ext cx="574892" cy="577164"/>
            </a:xfrm>
            <a:custGeom>
              <a:avLst/>
              <a:gdLst>
                <a:gd name="T0" fmla="*/ 2147483646 w 123"/>
                <a:gd name="T1" fmla="*/ 2147483646 h 123"/>
                <a:gd name="T2" fmla="*/ 2147483646 w 123"/>
                <a:gd name="T3" fmla="*/ 0 h 123"/>
                <a:gd name="T4" fmla="*/ 2147483646 w 123"/>
                <a:gd name="T5" fmla="*/ 0 h 123"/>
                <a:gd name="T6" fmla="*/ 2147483646 w 123"/>
                <a:gd name="T7" fmla="*/ 2147483646 h 123"/>
                <a:gd name="T8" fmla="*/ 2147483646 w 123"/>
                <a:gd name="T9" fmla="*/ 2147483646 h 123"/>
                <a:gd name="T10" fmla="*/ 2147483646 w 123"/>
                <a:gd name="T11" fmla="*/ 2147483646 h 123"/>
                <a:gd name="T12" fmla="*/ 2147483646 w 123"/>
                <a:gd name="T13" fmla="*/ 2147483646 h 123"/>
                <a:gd name="T14" fmla="*/ 2147483646 w 123"/>
                <a:gd name="T15" fmla="*/ 2147483646 h 123"/>
                <a:gd name="T16" fmla="*/ 2147483646 w 123"/>
                <a:gd name="T17" fmla="*/ 2147483646 h 123"/>
                <a:gd name="T18" fmla="*/ 2147483646 w 123"/>
                <a:gd name="T19" fmla="*/ 2147483646 h 123"/>
                <a:gd name="T20" fmla="*/ 2147483646 w 123"/>
                <a:gd name="T21" fmla="*/ 2147483646 h 123"/>
                <a:gd name="T22" fmla="*/ 2147483646 w 123"/>
                <a:gd name="T23" fmla="*/ 2147483646 h 123"/>
                <a:gd name="T24" fmla="*/ 2147483646 w 123"/>
                <a:gd name="T25" fmla="*/ 2147483646 h 123"/>
                <a:gd name="T26" fmla="*/ 2147483646 w 123"/>
                <a:gd name="T27" fmla="*/ 2147483646 h 123"/>
                <a:gd name="T28" fmla="*/ 2147483646 w 123"/>
                <a:gd name="T29" fmla="*/ 2147483646 h 123"/>
                <a:gd name="T30" fmla="*/ 2147483646 w 123"/>
                <a:gd name="T31" fmla="*/ 2147483646 h 123"/>
                <a:gd name="T32" fmla="*/ 2147483646 w 123"/>
                <a:gd name="T33" fmla="*/ 2147483646 h 123"/>
                <a:gd name="T34" fmla="*/ 2147483646 w 123"/>
                <a:gd name="T35" fmla="*/ 2147483646 h 123"/>
                <a:gd name="T36" fmla="*/ 2147483646 w 123"/>
                <a:gd name="T37" fmla="*/ 2147483646 h 123"/>
                <a:gd name="T38" fmla="*/ 2147483646 w 123"/>
                <a:gd name="T39" fmla="*/ 2147483646 h 123"/>
                <a:gd name="T40" fmla="*/ 2147483646 w 123"/>
                <a:gd name="T41" fmla="*/ 2147483646 h 123"/>
                <a:gd name="T42" fmla="*/ 2147483646 w 123"/>
                <a:gd name="T43" fmla="*/ 2147483646 h 123"/>
                <a:gd name="T44" fmla="*/ 2147483646 w 123"/>
                <a:gd name="T45" fmla="*/ 2147483646 h 123"/>
                <a:gd name="T46" fmla="*/ 2147483646 w 123"/>
                <a:gd name="T47" fmla="*/ 2147483646 h 123"/>
                <a:gd name="T48" fmla="*/ 2147483646 w 123"/>
                <a:gd name="T49" fmla="*/ 2147483646 h 123"/>
                <a:gd name="T50" fmla="*/ 2147483646 w 123"/>
                <a:gd name="T51" fmla="*/ 2147483646 h 123"/>
                <a:gd name="T52" fmla="*/ 2147483646 w 123"/>
                <a:gd name="T53" fmla="*/ 2147483646 h 123"/>
                <a:gd name="T54" fmla="*/ 2147483646 w 123"/>
                <a:gd name="T55" fmla="*/ 2147483646 h 123"/>
                <a:gd name="T56" fmla="*/ 2147483646 w 123"/>
                <a:gd name="T57" fmla="*/ 2147483646 h 123"/>
                <a:gd name="T58" fmla="*/ 2147483646 w 123"/>
                <a:gd name="T59" fmla="*/ 2147483646 h 123"/>
                <a:gd name="T60" fmla="*/ 2147483646 w 123"/>
                <a:gd name="T61" fmla="*/ 2147483646 h 123"/>
                <a:gd name="T62" fmla="*/ 2147483646 w 123"/>
                <a:gd name="T63" fmla="*/ 2147483646 h 123"/>
                <a:gd name="T64" fmla="*/ 2147483646 w 123"/>
                <a:gd name="T65" fmla="*/ 2147483646 h 123"/>
                <a:gd name="T66" fmla="*/ 2147483646 w 123"/>
                <a:gd name="T67" fmla="*/ 2147483646 h 123"/>
                <a:gd name="T68" fmla="*/ 2147483646 w 123"/>
                <a:gd name="T69" fmla="*/ 2147483646 h 123"/>
                <a:gd name="T70" fmla="*/ 2147483646 w 123"/>
                <a:gd name="T71" fmla="*/ 2147483646 h 123"/>
                <a:gd name="T72" fmla="*/ 2147483646 w 123"/>
                <a:gd name="T73" fmla="*/ 2147483646 h 123"/>
                <a:gd name="T74" fmla="*/ 2147483646 w 123"/>
                <a:gd name="T75" fmla="*/ 2147483646 h 123"/>
                <a:gd name="T76" fmla="*/ 2147483646 w 123"/>
                <a:gd name="T77" fmla="*/ 2147483646 h 123"/>
                <a:gd name="T78" fmla="*/ 2147483646 w 123"/>
                <a:gd name="T79" fmla="*/ 2147483646 h 123"/>
                <a:gd name="T80" fmla="*/ 2147483646 w 123"/>
                <a:gd name="T81" fmla="*/ 2147483646 h 123"/>
                <a:gd name="T82" fmla="*/ 2147483646 w 123"/>
                <a:gd name="T83" fmla="*/ 2147483646 h 123"/>
                <a:gd name="T84" fmla="*/ 2147483646 w 123"/>
                <a:gd name="T85" fmla="*/ 2147483646 h 123"/>
                <a:gd name="T86" fmla="*/ 2147483646 w 123"/>
                <a:gd name="T87" fmla="*/ 2147483646 h 123"/>
                <a:gd name="T88" fmla="*/ 2147483646 w 123"/>
                <a:gd name="T89" fmla="*/ 2147483646 h 123"/>
                <a:gd name="T90" fmla="*/ 2147483646 w 123"/>
                <a:gd name="T91" fmla="*/ 2147483646 h 123"/>
                <a:gd name="T92" fmla="*/ 2147483646 w 123"/>
                <a:gd name="T93" fmla="*/ 2147483646 h 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23" h="123">
                  <a:moveTo>
                    <a:pt x="120" y="2"/>
                  </a:moveTo>
                  <a:cubicBezTo>
                    <a:pt x="119" y="1"/>
                    <a:pt x="117" y="0"/>
                    <a:pt x="115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5" y="12"/>
                    <a:pt x="43" y="15"/>
                    <a:pt x="43" y="19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9" y="82"/>
                    <a:pt x="34" y="81"/>
                    <a:pt x="28" y="81"/>
                  </a:cubicBezTo>
                  <a:cubicBezTo>
                    <a:pt x="25" y="81"/>
                    <a:pt x="22" y="81"/>
                    <a:pt x="18" y="82"/>
                  </a:cubicBezTo>
                  <a:cubicBezTo>
                    <a:pt x="11" y="85"/>
                    <a:pt x="5" y="89"/>
                    <a:pt x="2" y="96"/>
                  </a:cubicBezTo>
                  <a:cubicBezTo>
                    <a:pt x="0" y="100"/>
                    <a:pt x="0" y="105"/>
                    <a:pt x="2" y="110"/>
                  </a:cubicBezTo>
                  <a:cubicBezTo>
                    <a:pt x="4" y="118"/>
                    <a:pt x="13" y="123"/>
                    <a:pt x="23" y="123"/>
                  </a:cubicBezTo>
                  <a:cubicBezTo>
                    <a:pt x="26" y="123"/>
                    <a:pt x="29" y="122"/>
                    <a:pt x="32" y="121"/>
                  </a:cubicBezTo>
                  <a:cubicBezTo>
                    <a:pt x="40" y="119"/>
                    <a:pt x="45" y="114"/>
                    <a:pt x="48" y="108"/>
                  </a:cubicBezTo>
                  <a:cubicBezTo>
                    <a:pt x="50" y="105"/>
                    <a:pt x="50" y="102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2" y="71"/>
                    <a:pt x="107" y="69"/>
                    <a:pt x="101" y="69"/>
                  </a:cubicBezTo>
                  <a:cubicBezTo>
                    <a:pt x="98" y="69"/>
                    <a:pt x="94" y="70"/>
                    <a:pt x="91" y="71"/>
                  </a:cubicBezTo>
                  <a:cubicBezTo>
                    <a:pt x="84" y="73"/>
                    <a:pt x="78" y="78"/>
                    <a:pt x="75" y="84"/>
                  </a:cubicBezTo>
                  <a:cubicBezTo>
                    <a:pt x="73" y="89"/>
                    <a:pt x="73" y="94"/>
                    <a:pt x="74" y="98"/>
                  </a:cubicBezTo>
                  <a:cubicBezTo>
                    <a:pt x="77" y="106"/>
                    <a:pt x="86" y="111"/>
                    <a:pt x="96" y="111"/>
                  </a:cubicBezTo>
                  <a:cubicBezTo>
                    <a:pt x="99" y="111"/>
                    <a:pt x="102" y="111"/>
                    <a:pt x="105" y="110"/>
                  </a:cubicBezTo>
                  <a:cubicBezTo>
                    <a:pt x="112" y="107"/>
                    <a:pt x="118" y="102"/>
                    <a:pt x="121" y="96"/>
                  </a:cubicBezTo>
                  <a:cubicBezTo>
                    <a:pt x="122" y="94"/>
                    <a:pt x="123" y="91"/>
                    <a:pt x="123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5"/>
                    <a:pt x="122" y="3"/>
                    <a:pt x="120" y="2"/>
                  </a:cubicBezTo>
                  <a:close/>
                  <a:moveTo>
                    <a:pt x="30" y="114"/>
                  </a:moveTo>
                  <a:cubicBezTo>
                    <a:pt x="21" y="117"/>
                    <a:pt x="11" y="114"/>
                    <a:pt x="9" y="107"/>
                  </a:cubicBezTo>
                  <a:cubicBezTo>
                    <a:pt x="6" y="100"/>
                    <a:pt x="12" y="93"/>
                    <a:pt x="21" y="89"/>
                  </a:cubicBezTo>
                  <a:cubicBezTo>
                    <a:pt x="30" y="86"/>
                    <a:pt x="39" y="89"/>
                    <a:pt x="42" y="96"/>
                  </a:cubicBezTo>
                  <a:cubicBezTo>
                    <a:pt x="44" y="103"/>
                    <a:pt x="39" y="111"/>
                    <a:pt x="30" y="114"/>
                  </a:cubicBezTo>
                  <a:close/>
                  <a:moveTo>
                    <a:pt x="115" y="19"/>
                  </a:moveTo>
                  <a:cubicBezTo>
                    <a:pt x="50" y="31"/>
                    <a:pt x="50" y="31"/>
                    <a:pt x="50" y="31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115" y="8"/>
                    <a:pt x="115" y="8"/>
                    <a:pt x="115" y="8"/>
                  </a:cubicBezTo>
                  <a:lnTo>
                    <a:pt x="115" y="19"/>
                  </a:lnTo>
                  <a:close/>
                  <a:moveTo>
                    <a:pt x="103" y="102"/>
                  </a:moveTo>
                  <a:cubicBezTo>
                    <a:pt x="93" y="105"/>
                    <a:pt x="84" y="102"/>
                    <a:pt x="81" y="96"/>
                  </a:cubicBezTo>
                  <a:cubicBezTo>
                    <a:pt x="79" y="89"/>
                    <a:pt x="84" y="81"/>
                    <a:pt x="93" y="78"/>
                  </a:cubicBezTo>
                  <a:cubicBezTo>
                    <a:pt x="103" y="75"/>
                    <a:pt x="112" y="78"/>
                    <a:pt x="115" y="85"/>
                  </a:cubicBezTo>
                  <a:cubicBezTo>
                    <a:pt x="117" y="91"/>
                    <a:pt x="112" y="99"/>
                    <a:pt x="103" y="102"/>
                  </a:cubicBezTo>
                  <a:close/>
                  <a:moveTo>
                    <a:pt x="103" y="102"/>
                  </a:moveTo>
                  <a:cubicBezTo>
                    <a:pt x="103" y="102"/>
                    <a:pt x="103" y="102"/>
                    <a:pt x="103" y="10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552" name="Group 165"/>
            <p:cNvGrpSpPr/>
            <p:nvPr/>
          </p:nvGrpSpPr>
          <p:grpSpPr>
            <a:xfrm>
              <a:off x="11804284" y="6042198"/>
              <a:ext cx="574646" cy="574646"/>
              <a:chOff x="2270125" y="3568701"/>
              <a:chExt cx="360363" cy="360363"/>
            </a:xfrm>
            <a:solidFill>
              <a:schemeClr val="tx1"/>
            </a:solidFill>
          </p:grpSpPr>
          <p:sp>
            <p:nvSpPr>
              <p:cNvPr id="553" name="Freeform 102"/>
              <p:cNvSpPr>
                <a:spLocks noEditPoints="1"/>
              </p:cNvSpPr>
              <p:nvPr/>
            </p:nvSpPr>
            <p:spPr bwMode="auto">
              <a:xfrm>
                <a:off x="2270125" y="3568701"/>
                <a:ext cx="111125" cy="360363"/>
              </a:xfrm>
              <a:custGeom>
                <a:avLst/>
                <a:gdLst/>
                <a:ahLst/>
                <a:cxnLst>
                  <a:cxn ang="0">
                    <a:pos x="31" y="23"/>
                  </a:cxn>
                  <a:cxn ang="0">
                    <a:pos x="31" y="11"/>
                  </a:cxn>
                  <a:cxn ang="0">
                    <a:pos x="19" y="0"/>
                  </a:cxn>
                  <a:cxn ang="0">
                    <a:pos x="8" y="11"/>
                  </a:cxn>
                  <a:cxn ang="0">
                    <a:pos x="8" y="23"/>
                  </a:cxn>
                  <a:cxn ang="0">
                    <a:pos x="0" y="38"/>
                  </a:cxn>
                  <a:cxn ang="0">
                    <a:pos x="8" y="54"/>
                  </a:cxn>
                  <a:cxn ang="0">
                    <a:pos x="8" y="111"/>
                  </a:cxn>
                  <a:cxn ang="0">
                    <a:pos x="19" y="123"/>
                  </a:cxn>
                  <a:cxn ang="0">
                    <a:pos x="31" y="111"/>
                  </a:cxn>
                  <a:cxn ang="0">
                    <a:pos x="31" y="54"/>
                  </a:cxn>
                  <a:cxn ang="0">
                    <a:pos x="38" y="38"/>
                  </a:cxn>
                  <a:cxn ang="0">
                    <a:pos x="31" y="23"/>
                  </a:cxn>
                  <a:cxn ang="0">
                    <a:pos x="15" y="11"/>
                  </a:cxn>
                  <a:cxn ang="0">
                    <a:pos x="19" y="8"/>
                  </a:cxn>
                  <a:cxn ang="0">
                    <a:pos x="23" y="11"/>
                  </a:cxn>
                  <a:cxn ang="0">
                    <a:pos x="23" y="20"/>
                  </a:cxn>
                  <a:cxn ang="0">
                    <a:pos x="19" y="19"/>
                  </a:cxn>
                  <a:cxn ang="0">
                    <a:pos x="15" y="20"/>
                  </a:cxn>
                  <a:cxn ang="0">
                    <a:pos x="15" y="11"/>
                  </a:cxn>
                  <a:cxn ang="0">
                    <a:pos x="23" y="111"/>
                  </a:cxn>
                  <a:cxn ang="0">
                    <a:pos x="19" y="115"/>
                  </a:cxn>
                  <a:cxn ang="0">
                    <a:pos x="15" y="111"/>
                  </a:cxn>
                  <a:cxn ang="0">
                    <a:pos x="15" y="57"/>
                  </a:cxn>
                  <a:cxn ang="0">
                    <a:pos x="19" y="58"/>
                  </a:cxn>
                  <a:cxn ang="0">
                    <a:pos x="23" y="57"/>
                  </a:cxn>
                  <a:cxn ang="0">
                    <a:pos x="23" y="111"/>
                  </a:cxn>
                  <a:cxn ang="0">
                    <a:pos x="30" y="42"/>
                  </a:cxn>
                  <a:cxn ang="0">
                    <a:pos x="30" y="42"/>
                  </a:cxn>
                  <a:cxn ang="0">
                    <a:pos x="28" y="45"/>
                  </a:cxn>
                  <a:cxn ang="0">
                    <a:pos x="28" y="4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3" y="49"/>
                  </a:cxn>
                  <a:cxn ang="0">
                    <a:pos x="19" y="50"/>
                  </a:cxn>
                  <a:cxn ang="0">
                    <a:pos x="15" y="49"/>
                  </a:cxn>
                  <a:cxn ang="0">
                    <a:pos x="12" y="47"/>
                  </a:cxn>
                  <a:cxn ang="0">
                    <a:pos x="12" y="47"/>
                  </a:cxn>
                  <a:cxn ang="0">
                    <a:pos x="10" y="45"/>
                  </a:cxn>
                  <a:cxn ang="0">
                    <a:pos x="10" y="45"/>
                  </a:cxn>
                  <a:cxn ang="0">
                    <a:pos x="8" y="42"/>
                  </a:cxn>
                  <a:cxn ang="0">
                    <a:pos x="8" y="42"/>
                  </a:cxn>
                  <a:cxn ang="0">
                    <a:pos x="8" y="38"/>
                  </a:cxn>
                  <a:cxn ang="0">
                    <a:pos x="8" y="35"/>
                  </a:cxn>
                  <a:cxn ang="0">
                    <a:pos x="8" y="35"/>
                  </a:cxn>
                  <a:cxn ang="0">
                    <a:pos x="10" y="32"/>
                  </a:cxn>
                  <a:cxn ang="0">
                    <a:pos x="10" y="32"/>
                  </a:cxn>
                  <a:cxn ang="0">
                    <a:pos x="12" y="29"/>
                  </a:cxn>
                  <a:cxn ang="0">
                    <a:pos x="12" y="29"/>
                  </a:cxn>
                  <a:cxn ang="0">
                    <a:pos x="15" y="28"/>
                  </a:cxn>
                  <a:cxn ang="0">
                    <a:pos x="19" y="27"/>
                  </a:cxn>
                  <a:cxn ang="0">
                    <a:pos x="23" y="28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28" y="32"/>
                  </a:cxn>
                  <a:cxn ang="0">
                    <a:pos x="28" y="32"/>
                  </a:cxn>
                  <a:cxn ang="0">
                    <a:pos x="30" y="35"/>
                  </a:cxn>
                  <a:cxn ang="0">
                    <a:pos x="30" y="35"/>
                  </a:cxn>
                  <a:cxn ang="0">
                    <a:pos x="31" y="38"/>
                  </a:cxn>
                  <a:cxn ang="0">
                    <a:pos x="30" y="42"/>
                  </a:cxn>
                  <a:cxn ang="0">
                    <a:pos x="30" y="42"/>
                  </a:cxn>
                  <a:cxn ang="0">
                    <a:pos x="30" y="42"/>
                  </a:cxn>
                </a:cxnLst>
                <a:rect l="0" t="0" r="r" b="b"/>
                <a:pathLst>
                  <a:path w="38" h="123">
                    <a:moveTo>
                      <a:pt x="31" y="23"/>
                    </a:move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3" y="27"/>
                      <a:pt x="0" y="32"/>
                      <a:pt x="0" y="38"/>
                    </a:cubicBezTo>
                    <a:cubicBezTo>
                      <a:pt x="0" y="45"/>
                      <a:pt x="3" y="50"/>
                      <a:pt x="8" y="54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8" y="118"/>
                      <a:pt x="13" y="123"/>
                      <a:pt x="19" y="123"/>
                    </a:cubicBezTo>
                    <a:cubicBezTo>
                      <a:pt x="25" y="123"/>
                      <a:pt x="31" y="118"/>
                      <a:pt x="31" y="111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5" y="50"/>
                      <a:pt x="38" y="45"/>
                      <a:pt x="38" y="38"/>
                    </a:cubicBezTo>
                    <a:cubicBezTo>
                      <a:pt x="38" y="32"/>
                      <a:pt x="35" y="27"/>
                      <a:pt x="31" y="23"/>
                    </a:cubicBezTo>
                    <a:close/>
                    <a:moveTo>
                      <a:pt x="15" y="11"/>
                    </a:moveTo>
                    <a:cubicBezTo>
                      <a:pt x="15" y="9"/>
                      <a:pt x="17" y="8"/>
                      <a:pt x="19" y="8"/>
                    </a:cubicBezTo>
                    <a:cubicBezTo>
                      <a:pt x="21" y="8"/>
                      <a:pt x="23" y="9"/>
                      <a:pt x="23" y="1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0" y="19"/>
                      <a:pt x="19" y="19"/>
                    </a:cubicBezTo>
                    <a:cubicBezTo>
                      <a:pt x="18" y="19"/>
                      <a:pt x="17" y="19"/>
                      <a:pt x="15" y="20"/>
                    </a:cubicBezTo>
                    <a:lnTo>
                      <a:pt x="15" y="11"/>
                    </a:lnTo>
                    <a:close/>
                    <a:moveTo>
                      <a:pt x="23" y="111"/>
                    </a:moveTo>
                    <a:cubicBezTo>
                      <a:pt x="23" y="113"/>
                      <a:pt x="21" y="115"/>
                      <a:pt x="19" y="115"/>
                    </a:cubicBezTo>
                    <a:cubicBezTo>
                      <a:pt x="17" y="115"/>
                      <a:pt x="15" y="113"/>
                      <a:pt x="15" y="11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7" y="57"/>
                      <a:pt x="18" y="58"/>
                      <a:pt x="19" y="58"/>
                    </a:cubicBezTo>
                    <a:cubicBezTo>
                      <a:pt x="20" y="58"/>
                      <a:pt x="22" y="57"/>
                      <a:pt x="23" y="57"/>
                    </a:cubicBezTo>
                    <a:lnTo>
                      <a:pt x="23" y="111"/>
                    </a:lnTo>
                    <a:close/>
                    <a:moveTo>
                      <a:pt x="30" y="42"/>
                    </a:move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3"/>
                      <a:pt x="29" y="44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6"/>
                      <a:pt x="27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5" y="48"/>
                      <a:pt x="24" y="49"/>
                      <a:pt x="23" y="49"/>
                    </a:cubicBezTo>
                    <a:cubicBezTo>
                      <a:pt x="22" y="50"/>
                      <a:pt x="20" y="50"/>
                      <a:pt x="19" y="50"/>
                    </a:cubicBezTo>
                    <a:cubicBezTo>
                      <a:pt x="18" y="50"/>
                      <a:pt x="16" y="50"/>
                      <a:pt x="15" y="49"/>
                    </a:cubicBezTo>
                    <a:cubicBezTo>
                      <a:pt x="14" y="49"/>
                      <a:pt x="13" y="48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7"/>
                      <a:pt x="10" y="46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9" y="44"/>
                      <a:pt x="9" y="43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1"/>
                      <a:pt x="8" y="39"/>
                      <a:pt x="8" y="38"/>
                    </a:cubicBezTo>
                    <a:cubicBezTo>
                      <a:pt x="8" y="37"/>
                      <a:pt x="8" y="36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3"/>
                      <a:pt x="9" y="33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1"/>
                      <a:pt x="11" y="30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28"/>
                      <a:pt x="14" y="28"/>
                      <a:pt x="15" y="28"/>
                    </a:cubicBezTo>
                    <a:cubicBezTo>
                      <a:pt x="16" y="27"/>
                      <a:pt x="18" y="27"/>
                      <a:pt x="19" y="27"/>
                    </a:cubicBezTo>
                    <a:cubicBezTo>
                      <a:pt x="20" y="27"/>
                      <a:pt x="22" y="27"/>
                      <a:pt x="23" y="28"/>
                    </a:cubicBezTo>
                    <a:cubicBezTo>
                      <a:pt x="24" y="28"/>
                      <a:pt x="25" y="28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7" y="30"/>
                      <a:pt x="28" y="31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3"/>
                      <a:pt x="30" y="33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6"/>
                      <a:pt x="31" y="37"/>
                      <a:pt x="31" y="38"/>
                    </a:cubicBezTo>
                    <a:cubicBezTo>
                      <a:pt x="31" y="39"/>
                      <a:pt x="30" y="41"/>
                      <a:pt x="30" y="42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30" y="42"/>
                      <a:pt x="30" y="4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54" name="Freeform 103"/>
              <p:cNvSpPr>
                <a:spLocks noEditPoints="1"/>
              </p:cNvSpPr>
              <p:nvPr/>
            </p:nvSpPr>
            <p:spPr bwMode="auto">
              <a:xfrm>
                <a:off x="2516188" y="3568701"/>
                <a:ext cx="114300" cy="360363"/>
              </a:xfrm>
              <a:custGeom>
                <a:avLst/>
                <a:gdLst/>
                <a:ahLst/>
                <a:cxnLst>
                  <a:cxn ang="0">
                    <a:pos x="31" y="23"/>
                  </a:cxn>
                  <a:cxn ang="0">
                    <a:pos x="31" y="11"/>
                  </a:cxn>
                  <a:cxn ang="0">
                    <a:pos x="19" y="0"/>
                  </a:cxn>
                  <a:cxn ang="0">
                    <a:pos x="8" y="11"/>
                  </a:cxn>
                  <a:cxn ang="0">
                    <a:pos x="8" y="23"/>
                  </a:cxn>
                  <a:cxn ang="0">
                    <a:pos x="0" y="38"/>
                  </a:cxn>
                  <a:cxn ang="0">
                    <a:pos x="8" y="54"/>
                  </a:cxn>
                  <a:cxn ang="0">
                    <a:pos x="8" y="111"/>
                  </a:cxn>
                  <a:cxn ang="0">
                    <a:pos x="19" y="123"/>
                  </a:cxn>
                  <a:cxn ang="0">
                    <a:pos x="31" y="111"/>
                  </a:cxn>
                  <a:cxn ang="0">
                    <a:pos x="31" y="54"/>
                  </a:cxn>
                  <a:cxn ang="0">
                    <a:pos x="39" y="38"/>
                  </a:cxn>
                  <a:cxn ang="0">
                    <a:pos x="31" y="23"/>
                  </a:cxn>
                  <a:cxn ang="0">
                    <a:pos x="16" y="11"/>
                  </a:cxn>
                  <a:cxn ang="0">
                    <a:pos x="19" y="8"/>
                  </a:cxn>
                  <a:cxn ang="0">
                    <a:pos x="23" y="11"/>
                  </a:cxn>
                  <a:cxn ang="0">
                    <a:pos x="23" y="20"/>
                  </a:cxn>
                  <a:cxn ang="0">
                    <a:pos x="19" y="19"/>
                  </a:cxn>
                  <a:cxn ang="0">
                    <a:pos x="16" y="20"/>
                  </a:cxn>
                  <a:cxn ang="0">
                    <a:pos x="16" y="11"/>
                  </a:cxn>
                  <a:cxn ang="0">
                    <a:pos x="23" y="111"/>
                  </a:cxn>
                  <a:cxn ang="0">
                    <a:pos x="19" y="115"/>
                  </a:cxn>
                  <a:cxn ang="0">
                    <a:pos x="16" y="111"/>
                  </a:cxn>
                  <a:cxn ang="0">
                    <a:pos x="16" y="57"/>
                  </a:cxn>
                  <a:cxn ang="0">
                    <a:pos x="19" y="58"/>
                  </a:cxn>
                  <a:cxn ang="0">
                    <a:pos x="23" y="57"/>
                  </a:cxn>
                  <a:cxn ang="0">
                    <a:pos x="23" y="111"/>
                  </a:cxn>
                  <a:cxn ang="0">
                    <a:pos x="30" y="42"/>
                  </a:cxn>
                  <a:cxn ang="0">
                    <a:pos x="30" y="42"/>
                  </a:cxn>
                  <a:cxn ang="0">
                    <a:pos x="29" y="45"/>
                  </a:cxn>
                  <a:cxn ang="0">
                    <a:pos x="29" y="4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3" y="49"/>
                  </a:cxn>
                  <a:cxn ang="0">
                    <a:pos x="19" y="50"/>
                  </a:cxn>
                  <a:cxn ang="0">
                    <a:pos x="16" y="49"/>
                  </a:cxn>
                  <a:cxn ang="0">
                    <a:pos x="13" y="47"/>
                  </a:cxn>
                  <a:cxn ang="0">
                    <a:pos x="13" y="47"/>
                  </a:cxn>
                  <a:cxn ang="0">
                    <a:pos x="10" y="45"/>
                  </a:cxn>
                  <a:cxn ang="0">
                    <a:pos x="10" y="45"/>
                  </a:cxn>
                  <a:cxn ang="0">
                    <a:pos x="9" y="42"/>
                  </a:cxn>
                  <a:cxn ang="0">
                    <a:pos x="9" y="42"/>
                  </a:cxn>
                  <a:cxn ang="0">
                    <a:pos x="8" y="38"/>
                  </a:cxn>
                  <a:cxn ang="0">
                    <a:pos x="9" y="35"/>
                  </a:cxn>
                  <a:cxn ang="0">
                    <a:pos x="9" y="35"/>
                  </a:cxn>
                  <a:cxn ang="0">
                    <a:pos x="10" y="32"/>
                  </a:cxn>
                  <a:cxn ang="0">
                    <a:pos x="10" y="32"/>
                  </a:cxn>
                  <a:cxn ang="0">
                    <a:pos x="13" y="29"/>
                  </a:cxn>
                  <a:cxn ang="0">
                    <a:pos x="13" y="29"/>
                  </a:cxn>
                  <a:cxn ang="0">
                    <a:pos x="16" y="28"/>
                  </a:cxn>
                  <a:cxn ang="0">
                    <a:pos x="19" y="27"/>
                  </a:cxn>
                  <a:cxn ang="0">
                    <a:pos x="23" y="28"/>
                  </a:cxn>
                  <a:cxn ang="0">
                    <a:pos x="26" y="29"/>
                  </a:cxn>
                  <a:cxn ang="0">
                    <a:pos x="26" y="29"/>
                  </a:cxn>
                  <a:cxn ang="0">
                    <a:pos x="29" y="32"/>
                  </a:cxn>
                  <a:cxn ang="0">
                    <a:pos x="29" y="32"/>
                  </a:cxn>
                  <a:cxn ang="0">
                    <a:pos x="30" y="35"/>
                  </a:cxn>
                  <a:cxn ang="0">
                    <a:pos x="30" y="35"/>
                  </a:cxn>
                  <a:cxn ang="0">
                    <a:pos x="31" y="38"/>
                  </a:cxn>
                  <a:cxn ang="0">
                    <a:pos x="30" y="42"/>
                  </a:cxn>
                  <a:cxn ang="0">
                    <a:pos x="30" y="42"/>
                  </a:cxn>
                  <a:cxn ang="0">
                    <a:pos x="30" y="42"/>
                  </a:cxn>
                </a:cxnLst>
                <a:rect l="0" t="0" r="r" b="b"/>
                <a:pathLst>
                  <a:path w="39" h="123">
                    <a:moveTo>
                      <a:pt x="31" y="23"/>
                    </a:move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5"/>
                      <a:pt x="26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3" y="27"/>
                      <a:pt x="0" y="32"/>
                      <a:pt x="0" y="38"/>
                    </a:cubicBezTo>
                    <a:cubicBezTo>
                      <a:pt x="0" y="45"/>
                      <a:pt x="3" y="50"/>
                      <a:pt x="8" y="54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8" y="118"/>
                      <a:pt x="13" y="123"/>
                      <a:pt x="19" y="123"/>
                    </a:cubicBezTo>
                    <a:cubicBezTo>
                      <a:pt x="26" y="123"/>
                      <a:pt x="31" y="118"/>
                      <a:pt x="31" y="111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6" y="50"/>
                      <a:pt x="39" y="45"/>
                      <a:pt x="39" y="38"/>
                    </a:cubicBezTo>
                    <a:cubicBezTo>
                      <a:pt x="39" y="32"/>
                      <a:pt x="36" y="27"/>
                      <a:pt x="31" y="23"/>
                    </a:cubicBezTo>
                    <a:close/>
                    <a:moveTo>
                      <a:pt x="16" y="11"/>
                    </a:moveTo>
                    <a:cubicBezTo>
                      <a:pt x="16" y="9"/>
                      <a:pt x="17" y="8"/>
                      <a:pt x="19" y="8"/>
                    </a:cubicBezTo>
                    <a:cubicBezTo>
                      <a:pt x="22" y="8"/>
                      <a:pt x="23" y="9"/>
                      <a:pt x="23" y="1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1" y="19"/>
                      <a:pt x="19" y="19"/>
                    </a:cubicBezTo>
                    <a:cubicBezTo>
                      <a:pt x="18" y="19"/>
                      <a:pt x="17" y="19"/>
                      <a:pt x="16" y="20"/>
                    </a:cubicBezTo>
                    <a:lnTo>
                      <a:pt x="16" y="11"/>
                    </a:lnTo>
                    <a:close/>
                    <a:moveTo>
                      <a:pt x="23" y="111"/>
                    </a:moveTo>
                    <a:cubicBezTo>
                      <a:pt x="23" y="113"/>
                      <a:pt x="22" y="115"/>
                      <a:pt x="19" y="115"/>
                    </a:cubicBezTo>
                    <a:cubicBezTo>
                      <a:pt x="17" y="115"/>
                      <a:pt x="16" y="113"/>
                      <a:pt x="16" y="111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7" y="57"/>
                      <a:pt x="18" y="58"/>
                      <a:pt x="19" y="58"/>
                    </a:cubicBezTo>
                    <a:cubicBezTo>
                      <a:pt x="21" y="58"/>
                      <a:pt x="22" y="57"/>
                      <a:pt x="23" y="57"/>
                    </a:cubicBezTo>
                    <a:lnTo>
                      <a:pt x="23" y="111"/>
                    </a:lnTo>
                    <a:close/>
                    <a:moveTo>
                      <a:pt x="30" y="42"/>
                    </a:move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3"/>
                      <a:pt x="29" y="44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6"/>
                      <a:pt x="27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5" y="48"/>
                      <a:pt x="24" y="49"/>
                      <a:pt x="23" y="49"/>
                    </a:cubicBezTo>
                    <a:cubicBezTo>
                      <a:pt x="22" y="50"/>
                      <a:pt x="21" y="50"/>
                      <a:pt x="19" y="50"/>
                    </a:cubicBezTo>
                    <a:cubicBezTo>
                      <a:pt x="18" y="50"/>
                      <a:pt x="17" y="50"/>
                      <a:pt x="16" y="49"/>
                    </a:cubicBezTo>
                    <a:cubicBezTo>
                      <a:pt x="15" y="49"/>
                      <a:pt x="14" y="48"/>
                      <a:pt x="13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2" y="47"/>
                      <a:pt x="11" y="46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4"/>
                      <a:pt x="9" y="43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" y="41"/>
                      <a:pt x="8" y="39"/>
                      <a:pt x="8" y="38"/>
                    </a:cubicBezTo>
                    <a:cubicBezTo>
                      <a:pt x="8" y="37"/>
                      <a:pt x="8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3"/>
                      <a:pt x="10" y="33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1" y="31"/>
                      <a:pt x="12" y="30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8"/>
                      <a:pt x="15" y="28"/>
                      <a:pt x="16" y="28"/>
                    </a:cubicBezTo>
                    <a:cubicBezTo>
                      <a:pt x="17" y="27"/>
                      <a:pt x="18" y="27"/>
                      <a:pt x="19" y="27"/>
                    </a:cubicBezTo>
                    <a:cubicBezTo>
                      <a:pt x="21" y="27"/>
                      <a:pt x="22" y="27"/>
                      <a:pt x="23" y="28"/>
                    </a:cubicBezTo>
                    <a:cubicBezTo>
                      <a:pt x="24" y="28"/>
                      <a:pt x="25" y="28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7" y="30"/>
                      <a:pt x="28" y="31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3"/>
                      <a:pt x="30" y="33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6"/>
                      <a:pt x="31" y="37"/>
                      <a:pt x="31" y="38"/>
                    </a:cubicBezTo>
                    <a:cubicBezTo>
                      <a:pt x="31" y="39"/>
                      <a:pt x="31" y="41"/>
                      <a:pt x="30" y="42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30" y="42"/>
                      <a:pt x="30" y="4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55" name="Freeform 104"/>
              <p:cNvSpPr>
                <a:spLocks noEditPoints="1"/>
              </p:cNvSpPr>
              <p:nvPr/>
            </p:nvSpPr>
            <p:spPr bwMode="auto">
              <a:xfrm>
                <a:off x="2392363" y="3568701"/>
                <a:ext cx="111125" cy="360363"/>
              </a:xfrm>
              <a:custGeom>
                <a:avLst/>
                <a:gdLst/>
                <a:ahLst/>
                <a:cxnLst>
                  <a:cxn ang="0">
                    <a:pos x="31" y="69"/>
                  </a:cxn>
                  <a:cxn ang="0">
                    <a:pos x="31" y="11"/>
                  </a:cxn>
                  <a:cxn ang="0">
                    <a:pos x="19" y="0"/>
                  </a:cxn>
                  <a:cxn ang="0">
                    <a:pos x="8" y="11"/>
                  </a:cxn>
                  <a:cxn ang="0">
                    <a:pos x="8" y="69"/>
                  </a:cxn>
                  <a:cxn ang="0">
                    <a:pos x="0" y="84"/>
                  </a:cxn>
                  <a:cxn ang="0">
                    <a:pos x="8" y="100"/>
                  </a:cxn>
                  <a:cxn ang="0">
                    <a:pos x="8" y="111"/>
                  </a:cxn>
                  <a:cxn ang="0">
                    <a:pos x="19" y="123"/>
                  </a:cxn>
                  <a:cxn ang="0">
                    <a:pos x="31" y="111"/>
                  </a:cxn>
                  <a:cxn ang="0">
                    <a:pos x="31" y="100"/>
                  </a:cxn>
                  <a:cxn ang="0">
                    <a:pos x="38" y="84"/>
                  </a:cxn>
                  <a:cxn ang="0">
                    <a:pos x="31" y="69"/>
                  </a:cxn>
                  <a:cxn ang="0">
                    <a:pos x="15" y="11"/>
                  </a:cxn>
                  <a:cxn ang="0">
                    <a:pos x="19" y="8"/>
                  </a:cxn>
                  <a:cxn ang="0">
                    <a:pos x="23" y="11"/>
                  </a:cxn>
                  <a:cxn ang="0">
                    <a:pos x="23" y="66"/>
                  </a:cxn>
                  <a:cxn ang="0">
                    <a:pos x="19" y="65"/>
                  </a:cxn>
                  <a:cxn ang="0">
                    <a:pos x="15" y="66"/>
                  </a:cxn>
                  <a:cxn ang="0">
                    <a:pos x="15" y="11"/>
                  </a:cxn>
                  <a:cxn ang="0">
                    <a:pos x="23" y="111"/>
                  </a:cxn>
                  <a:cxn ang="0">
                    <a:pos x="19" y="115"/>
                  </a:cxn>
                  <a:cxn ang="0">
                    <a:pos x="15" y="111"/>
                  </a:cxn>
                  <a:cxn ang="0">
                    <a:pos x="15" y="103"/>
                  </a:cxn>
                  <a:cxn ang="0">
                    <a:pos x="19" y="104"/>
                  </a:cxn>
                  <a:cxn ang="0">
                    <a:pos x="23" y="103"/>
                  </a:cxn>
                  <a:cxn ang="0">
                    <a:pos x="23" y="111"/>
                  </a:cxn>
                  <a:cxn ang="0">
                    <a:pos x="30" y="88"/>
                  </a:cxn>
                  <a:cxn ang="0">
                    <a:pos x="30" y="88"/>
                  </a:cxn>
                  <a:cxn ang="0">
                    <a:pos x="29" y="91"/>
                  </a:cxn>
                  <a:cxn ang="0">
                    <a:pos x="29" y="91"/>
                  </a:cxn>
                  <a:cxn ang="0">
                    <a:pos x="26" y="93"/>
                  </a:cxn>
                  <a:cxn ang="0">
                    <a:pos x="26" y="93"/>
                  </a:cxn>
                  <a:cxn ang="0">
                    <a:pos x="23" y="95"/>
                  </a:cxn>
                  <a:cxn ang="0">
                    <a:pos x="19" y="96"/>
                  </a:cxn>
                  <a:cxn ang="0">
                    <a:pos x="15" y="95"/>
                  </a:cxn>
                  <a:cxn ang="0">
                    <a:pos x="12" y="93"/>
                  </a:cxn>
                  <a:cxn ang="0">
                    <a:pos x="12" y="93"/>
                  </a:cxn>
                  <a:cxn ang="0">
                    <a:pos x="10" y="91"/>
                  </a:cxn>
                  <a:cxn ang="0">
                    <a:pos x="10" y="91"/>
                  </a:cxn>
                  <a:cxn ang="0">
                    <a:pos x="8" y="88"/>
                  </a:cxn>
                  <a:cxn ang="0">
                    <a:pos x="8" y="88"/>
                  </a:cxn>
                  <a:cxn ang="0">
                    <a:pos x="8" y="84"/>
                  </a:cxn>
                  <a:cxn ang="0">
                    <a:pos x="8" y="81"/>
                  </a:cxn>
                  <a:cxn ang="0">
                    <a:pos x="8" y="81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2" y="75"/>
                  </a:cxn>
                  <a:cxn ang="0">
                    <a:pos x="12" y="75"/>
                  </a:cxn>
                  <a:cxn ang="0">
                    <a:pos x="15" y="74"/>
                  </a:cxn>
                  <a:cxn ang="0">
                    <a:pos x="19" y="73"/>
                  </a:cxn>
                  <a:cxn ang="0">
                    <a:pos x="23" y="74"/>
                  </a:cxn>
                  <a:cxn ang="0">
                    <a:pos x="26" y="75"/>
                  </a:cxn>
                  <a:cxn ang="0">
                    <a:pos x="26" y="75"/>
                  </a:cxn>
                  <a:cxn ang="0">
                    <a:pos x="29" y="78"/>
                  </a:cxn>
                  <a:cxn ang="0">
                    <a:pos x="29" y="78"/>
                  </a:cxn>
                  <a:cxn ang="0">
                    <a:pos x="30" y="81"/>
                  </a:cxn>
                  <a:cxn ang="0">
                    <a:pos x="30" y="81"/>
                  </a:cxn>
                  <a:cxn ang="0">
                    <a:pos x="31" y="84"/>
                  </a:cxn>
                  <a:cxn ang="0">
                    <a:pos x="30" y="88"/>
                  </a:cxn>
                  <a:cxn ang="0">
                    <a:pos x="30" y="88"/>
                  </a:cxn>
                  <a:cxn ang="0">
                    <a:pos x="30" y="88"/>
                  </a:cxn>
                </a:cxnLst>
                <a:rect l="0" t="0" r="r" b="b"/>
                <a:pathLst>
                  <a:path w="38" h="123">
                    <a:moveTo>
                      <a:pt x="31" y="69"/>
                    </a:move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5"/>
                      <a:pt x="26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3" y="73"/>
                      <a:pt x="0" y="78"/>
                      <a:pt x="0" y="84"/>
                    </a:cubicBezTo>
                    <a:cubicBezTo>
                      <a:pt x="0" y="91"/>
                      <a:pt x="3" y="96"/>
                      <a:pt x="8" y="100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8" y="118"/>
                      <a:pt x="13" y="123"/>
                      <a:pt x="19" y="123"/>
                    </a:cubicBezTo>
                    <a:cubicBezTo>
                      <a:pt x="26" y="123"/>
                      <a:pt x="31" y="118"/>
                      <a:pt x="31" y="11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5" y="96"/>
                      <a:pt x="38" y="91"/>
                      <a:pt x="38" y="84"/>
                    </a:cubicBezTo>
                    <a:cubicBezTo>
                      <a:pt x="38" y="78"/>
                      <a:pt x="35" y="73"/>
                      <a:pt x="31" y="69"/>
                    </a:cubicBezTo>
                    <a:close/>
                    <a:moveTo>
                      <a:pt x="15" y="11"/>
                    </a:moveTo>
                    <a:cubicBezTo>
                      <a:pt x="15" y="9"/>
                      <a:pt x="17" y="8"/>
                      <a:pt x="19" y="8"/>
                    </a:cubicBezTo>
                    <a:cubicBezTo>
                      <a:pt x="21" y="8"/>
                      <a:pt x="23" y="9"/>
                      <a:pt x="23" y="11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2" y="65"/>
                      <a:pt x="21" y="65"/>
                      <a:pt x="19" y="65"/>
                    </a:cubicBezTo>
                    <a:cubicBezTo>
                      <a:pt x="18" y="65"/>
                      <a:pt x="17" y="65"/>
                      <a:pt x="15" y="66"/>
                    </a:cubicBezTo>
                    <a:lnTo>
                      <a:pt x="15" y="11"/>
                    </a:lnTo>
                    <a:close/>
                    <a:moveTo>
                      <a:pt x="23" y="111"/>
                    </a:moveTo>
                    <a:cubicBezTo>
                      <a:pt x="23" y="113"/>
                      <a:pt x="21" y="115"/>
                      <a:pt x="19" y="115"/>
                    </a:cubicBezTo>
                    <a:cubicBezTo>
                      <a:pt x="17" y="115"/>
                      <a:pt x="15" y="113"/>
                      <a:pt x="15" y="111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7" y="103"/>
                      <a:pt x="18" y="104"/>
                      <a:pt x="19" y="104"/>
                    </a:cubicBezTo>
                    <a:cubicBezTo>
                      <a:pt x="21" y="104"/>
                      <a:pt x="22" y="103"/>
                      <a:pt x="23" y="103"/>
                    </a:cubicBezTo>
                    <a:lnTo>
                      <a:pt x="23" y="111"/>
                    </a:lnTo>
                    <a:close/>
                    <a:moveTo>
                      <a:pt x="30" y="88"/>
                    </a:moveTo>
                    <a:cubicBezTo>
                      <a:pt x="30" y="88"/>
                      <a:pt x="30" y="88"/>
                      <a:pt x="30" y="88"/>
                    </a:cubicBezTo>
                    <a:cubicBezTo>
                      <a:pt x="30" y="89"/>
                      <a:pt x="29" y="90"/>
                      <a:pt x="29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8" y="92"/>
                      <a:pt x="27" y="93"/>
                      <a:pt x="26" y="93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5" y="94"/>
                      <a:pt x="24" y="95"/>
                      <a:pt x="23" y="95"/>
                    </a:cubicBezTo>
                    <a:cubicBezTo>
                      <a:pt x="22" y="96"/>
                      <a:pt x="21" y="96"/>
                      <a:pt x="19" y="96"/>
                    </a:cubicBezTo>
                    <a:cubicBezTo>
                      <a:pt x="18" y="96"/>
                      <a:pt x="17" y="96"/>
                      <a:pt x="15" y="95"/>
                    </a:cubicBezTo>
                    <a:cubicBezTo>
                      <a:pt x="14" y="95"/>
                      <a:pt x="13" y="94"/>
                      <a:pt x="12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1" y="93"/>
                      <a:pt x="11" y="92"/>
                      <a:pt x="10" y="91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9" y="90"/>
                      <a:pt x="9" y="89"/>
                      <a:pt x="8" y="88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7"/>
                      <a:pt x="8" y="85"/>
                      <a:pt x="8" y="84"/>
                    </a:cubicBezTo>
                    <a:cubicBezTo>
                      <a:pt x="8" y="83"/>
                      <a:pt x="8" y="82"/>
                      <a:pt x="8" y="81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9" y="80"/>
                      <a:pt x="9" y="79"/>
                      <a:pt x="10" y="78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1" y="77"/>
                      <a:pt x="11" y="76"/>
                      <a:pt x="12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3" y="75"/>
                      <a:pt x="14" y="74"/>
                      <a:pt x="15" y="74"/>
                    </a:cubicBezTo>
                    <a:cubicBezTo>
                      <a:pt x="17" y="73"/>
                      <a:pt x="18" y="73"/>
                      <a:pt x="19" y="73"/>
                    </a:cubicBezTo>
                    <a:cubicBezTo>
                      <a:pt x="21" y="73"/>
                      <a:pt x="22" y="73"/>
                      <a:pt x="23" y="74"/>
                    </a:cubicBezTo>
                    <a:cubicBezTo>
                      <a:pt x="24" y="74"/>
                      <a:pt x="25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7" y="76"/>
                      <a:pt x="28" y="77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9"/>
                      <a:pt x="30" y="80"/>
                      <a:pt x="30" y="81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1" y="82"/>
                      <a:pt x="31" y="83"/>
                      <a:pt x="31" y="84"/>
                    </a:cubicBezTo>
                    <a:cubicBezTo>
                      <a:pt x="31" y="85"/>
                      <a:pt x="31" y="87"/>
                      <a:pt x="30" y="88"/>
                    </a:cubicBezTo>
                    <a:close/>
                    <a:moveTo>
                      <a:pt x="30" y="88"/>
                    </a:moveTo>
                    <a:cubicBezTo>
                      <a:pt x="30" y="88"/>
                      <a:pt x="30" y="88"/>
                      <a:pt x="30" y="8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56" name="Group 170"/>
            <p:cNvGrpSpPr/>
            <p:nvPr/>
          </p:nvGrpSpPr>
          <p:grpSpPr>
            <a:xfrm>
              <a:off x="13822714" y="6042198"/>
              <a:ext cx="572114" cy="574646"/>
              <a:chOff x="4019550" y="3568701"/>
              <a:chExt cx="358775" cy="360363"/>
            </a:xfrm>
            <a:solidFill>
              <a:schemeClr val="tx1"/>
            </a:solidFill>
          </p:grpSpPr>
          <p:sp>
            <p:nvSpPr>
              <p:cNvPr id="557" name="Freeform 105"/>
              <p:cNvSpPr>
                <a:spLocks noEditPoints="1"/>
              </p:cNvSpPr>
              <p:nvPr/>
            </p:nvSpPr>
            <p:spPr bwMode="auto">
              <a:xfrm>
                <a:off x="4019550" y="3568701"/>
                <a:ext cx="358775" cy="360363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31" y="46"/>
                  </a:cxn>
                  <a:cxn ang="0">
                    <a:pos x="36" y="68"/>
                  </a:cxn>
                  <a:cxn ang="0">
                    <a:pos x="4" y="100"/>
                  </a:cxn>
                  <a:cxn ang="0">
                    <a:pos x="4" y="100"/>
                  </a:cxn>
                  <a:cxn ang="0">
                    <a:pos x="0" y="109"/>
                  </a:cxn>
                  <a:cxn ang="0">
                    <a:pos x="13" y="123"/>
                  </a:cxn>
                  <a:cxn ang="0">
                    <a:pos x="23" y="119"/>
                  </a:cxn>
                  <a:cxn ang="0">
                    <a:pos x="23" y="119"/>
                  </a:cxn>
                  <a:cxn ang="0">
                    <a:pos x="55" y="87"/>
                  </a:cxn>
                  <a:cxn ang="0">
                    <a:pos x="77" y="92"/>
                  </a:cxn>
                  <a:cxn ang="0">
                    <a:pos x="123" y="46"/>
                  </a:cxn>
                  <a:cxn ang="0">
                    <a:pos x="77" y="0"/>
                  </a:cxn>
                  <a:cxn ang="0">
                    <a:pos x="18" y="114"/>
                  </a:cxn>
                  <a:cxn ang="0">
                    <a:pos x="13" y="116"/>
                  </a:cxn>
                  <a:cxn ang="0">
                    <a:pos x="7" y="109"/>
                  </a:cxn>
                  <a:cxn ang="0">
                    <a:pos x="9" y="104"/>
                  </a:cxn>
                  <a:cxn ang="0">
                    <a:pos x="9" y="104"/>
                  </a:cxn>
                  <a:cxn ang="0">
                    <a:pos x="40" y="73"/>
                  </a:cxn>
                  <a:cxn ang="0">
                    <a:pos x="49" y="83"/>
                  </a:cxn>
                  <a:cxn ang="0">
                    <a:pos x="18" y="114"/>
                  </a:cxn>
                  <a:cxn ang="0">
                    <a:pos x="77" y="84"/>
                  </a:cxn>
                  <a:cxn ang="0">
                    <a:pos x="38" y="46"/>
                  </a:cxn>
                  <a:cxn ang="0">
                    <a:pos x="77" y="8"/>
                  </a:cxn>
                  <a:cxn ang="0">
                    <a:pos x="115" y="46"/>
                  </a:cxn>
                  <a:cxn ang="0">
                    <a:pos x="77" y="84"/>
                  </a:cxn>
                  <a:cxn ang="0">
                    <a:pos x="77" y="84"/>
                  </a:cxn>
                  <a:cxn ang="0">
                    <a:pos x="77" y="84"/>
                  </a:cxn>
                </a:cxnLst>
                <a:rect l="0" t="0" r="r" b="b"/>
                <a:pathLst>
                  <a:path w="123" h="123">
                    <a:moveTo>
                      <a:pt x="77" y="0"/>
                    </a:moveTo>
                    <a:cubicBezTo>
                      <a:pt x="51" y="0"/>
                      <a:pt x="31" y="21"/>
                      <a:pt x="31" y="46"/>
                    </a:cubicBezTo>
                    <a:cubicBezTo>
                      <a:pt x="31" y="54"/>
                      <a:pt x="33" y="61"/>
                      <a:pt x="36" y="68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2" y="102"/>
                      <a:pt x="0" y="105"/>
                      <a:pt x="0" y="109"/>
                    </a:cubicBezTo>
                    <a:cubicBezTo>
                      <a:pt x="0" y="117"/>
                      <a:pt x="6" y="123"/>
                      <a:pt x="13" y="123"/>
                    </a:cubicBezTo>
                    <a:cubicBezTo>
                      <a:pt x="17" y="123"/>
                      <a:pt x="21" y="121"/>
                      <a:pt x="23" y="119"/>
                    </a:cubicBezTo>
                    <a:cubicBezTo>
                      <a:pt x="23" y="119"/>
                      <a:pt x="23" y="119"/>
                      <a:pt x="23" y="119"/>
                    </a:cubicBezTo>
                    <a:cubicBezTo>
                      <a:pt x="55" y="87"/>
                      <a:pt x="55" y="87"/>
                      <a:pt x="55" y="87"/>
                    </a:cubicBezTo>
                    <a:cubicBezTo>
                      <a:pt x="62" y="90"/>
                      <a:pt x="69" y="92"/>
                      <a:pt x="77" y="92"/>
                    </a:cubicBezTo>
                    <a:cubicBezTo>
                      <a:pt x="102" y="92"/>
                      <a:pt x="123" y="71"/>
                      <a:pt x="123" y="46"/>
                    </a:cubicBezTo>
                    <a:cubicBezTo>
                      <a:pt x="123" y="21"/>
                      <a:pt x="102" y="0"/>
                      <a:pt x="77" y="0"/>
                    </a:cubicBezTo>
                    <a:close/>
                    <a:moveTo>
                      <a:pt x="18" y="114"/>
                    </a:moveTo>
                    <a:cubicBezTo>
                      <a:pt x="17" y="115"/>
                      <a:pt x="15" y="116"/>
                      <a:pt x="13" y="116"/>
                    </a:cubicBezTo>
                    <a:cubicBezTo>
                      <a:pt x="10" y="116"/>
                      <a:pt x="7" y="113"/>
                      <a:pt x="7" y="109"/>
                    </a:cubicBezTo>
                    <a:cubicBezTo>
                      <a:pt x="7" y="107"/>
                      <a:pt x="8" y="106"/>
                      <a:pt x="9" y="104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2" y="77"/>
                      <a:pt x="46" y="80"/>
                      <a:pt x="49" y="83"/>
                    </a:cubicBezTo>
                    <a:lnTo>
                      <a:pt x="18" y="114"/>
                    </a:lnTo>
                    <a:close/>
                    <a:moveTo>
                      <a:pt x="77" y="84"/>
                    </a:moveTo>
                    <a:cubicBezTo>
                      <a:pt x="55" y="84"/>
                      <a:pt x="38" y="67"/>
                      <a:pt x="38" y="46"/>
                    </a:cubicBezTo>
                    <a:cubicBezTo>
                      <a:pt x="38" y="25"/>
                      <a:pt x="55" y="8"/>
                      <a:pt x="77" y="8"/>
                    </a:cubicBezTo>
                    <a:cubicBezTo>
                      <a:pt x="98" y="8"/>
                      <a:pt x="115" y="25"/>
                      <a:pt x="115" y="46"/>
                    </a:cubicBezTo>
                    <a:cubicBezTo>
                      <a:pt x="115" y="67"/>
                      <a:pt x="98" y="84"/>
                      <a:pt x="77" y="84"/>
                    </a:cubicBezTo>
                    <a:close/>
                    <a:moveTo>
                      <a:pt x="77" y="84"/>
                    </a:moveTo>
                    <a:cubicBezTo>
                      <a:pt x="77" y="84"/>
                      <a:pt x="77" y="84"/>
                      <a:pt x="77" y="8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58" name="Freeform 106"/>
              <p:cNvSpPr>
                <a:spLocks noEditPoints="1"/>
              </p:cNvSpPr>
              <p:nvPr/>
            </p:nvSpPr>
            <p:spPr bwMode="auto">
              <a:xfrm>
                <a:off x="4165600" y="3624263"/>
                <a:ext cx="84138" cy="8572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27"/>
                  </a:cxn>
                  <a:cxn ang="0">
                    <a:pos x="2" y="29"/>
                  </a:cxn>
                  <a:cxn ang="0">
                    <a:pos x="4" y="27"/>
                  </a:cxn>
                  <a:cxn ang="0">
                    <a:pos x="27" y="4"/>
                  </a:cxn>
                  <a:cxn ang="0">
                    <a:pos x="29" y="2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7" y="0"/>
                  </a:cxn>
                </a:cxnLst>
                <a:rect l="0" t="0" r="r" b="b"/>
                <a:pathLst>
                  <a:path w="29" h="29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28"/>
                      <a:pt x="1" y="29"/>
                      <a:pt x="2" y="29"/>
                    </a:cubicBezTo>
                    <a:cubicBezTo>
                      <a:pt x="3" y="29"/>
                      <a:pt x="4" y="28"/>
                      <a:pt x="4" y="27"/>
                    </a:cubicBezTo>
                    <a:cubicBezTo>
                      <a:pt x="4" y="14"/>
                      <a:pt x="14" y="4"/>
                      <a:pt x="27" y="4"/>
                    </a:cubicBezTo>
                    <a:cubicBezTo>
                      <a:pt x="28" y="4"/>
                      <a:pt x="29" y="3"/>
                      <a:pt x="29" y="2"/>
                    </a:cubicBezTo>
                    <a:cubicBezTo>
                      <a:pt x="29" y="1"/>
                      <a:pt x="28" y="0"/>
                      <a:pt x="27" y="0"/>
                    </a:cubicBezTo>
                    <a:close/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59" name="Group 155"/>
            <p:cNvGrpSpPr/>
            <p:nvPr/>
          </p:nvGrpSpPr>
          <p:grpSpPr>
            <a:xfrm>
              <a:off x="8836128" y="4584067"/>
              <a:ext cx="569583" cy="574646"/>
              <a:chOff x="0" y="2706688"/>
              <a:chExt cx="357188" cy="360363"/>
            </a:xfrm>
            <a:solidFill>
              <a:schemeClr val="tx1"/>
            </a:solidFill>
          </p:grpSpPr>
          <p:sp>
            <p:nvSpPr>
              <p:cNvPr id="560" name="Freeform 107"/>
              <p:cNvSpPr>
                <a:spLocks noEditPoints="1"/>
              </p:cNvSpPr>
              <p:nvPr/>
            </p:nvSpPr>
            <p:spPr bwMode="auto">
              <a:xfrm>
                <a:off x="0" y="2706688"/>
                <a:ext cx="357188" cy="360363"/>
              </a:xfrm>
              <a:custGeom>
                <a:avLst/>
                <a:gdLst/>
                <a:ahLst/>
                <a:cxnLst>
                  <a:cxn ang="0">
                    <a:pos x="112" y="12"/>
                  </a:cxn>
                  <a:cxn ang="0">
                    <a:pos x="96" y="12"/>
                  </a:cxn>
                  <a:cxn ang="0">
                    <a:pos x="96" y="4"/>
                  </a:cxn>
                  <a:cxn ang="0">
                    <a:pos x="92" y="0"/>
                  </a:cxn>
                  <a:cxn ang="0">
                    <a:pos x="88" y="4"/>
                  </a:cxn>
                  <a:cxn ang="0">
                    <a:pos x="88" y="12"/>
                  </a:cxn>
                  <a:cxn ang="0">
                    <a:pos x="65" y="12"/>
                  </a:cxn>
                  <a:cxn ang="0">
                    <a:pos x="65" y="4"/>
                  </a:cxn>
                  <a:cxn ang="0">
                    <a:pos x="61" y="0"/>
                  </a:cxn>
                  <a:cxn ang="0">
                    <a:pos x="57" y="4"/>
                  </a:cxn>
                  <a:cxn ang="0">
                    <a:pos x="57" y="12"/>
                  </a:cxn>
                  <a:cxn ang="0">
                    <a:pos x="34" y="12"/>
                  </a:cxn>
                  <a:cxn ang="0">
                    <a:pos x="34" y="4"/>
                  </a:cxn>
                  <a:cxn ang="0">
                    <a:pos x="30" y="0"/>
                  </a:cxn>
                  <a:cxn ang="0">
                    <a:pos x="27" y="4"/>
                  </a:cxn>
                  <a:cxn ang="0">
                    <a:pos x="27" y="12"/>
                  </a:cxn>
                  <a:cxn ang="0">
                    <a:pos x="10" y="12"/>
                  </a:cxn>
                  <a:cxn ang="0">
                    <a:pos x="0" y="22"/>
                  </a:cxn>
                  <a:cxn ang="0">
                    <a:pos x="0" y="113"/>
                  </a:cxn>
                  <a:cxn ang="0">
                    <a:pos x="10" y="123"/>
                  </a:cxn>
                  <a:cxn ang="0">
                    <a:pos x="112" y="123"/>
                  </a:cxn>
                  <a:cxn ang="0">
                    <a:pos x="122" y="113"/>
                  </a:cxn>
                  <a:cxn ang="0">
                    <a:pos x="122" y="22"/>
                  </a:cxn>
                  <a:cxn ang="0">
                    <a:pos x="112" y="12"/>
                  </a:cxn>
                  <a:cxn ang="0">
                    <a:pos x="115" y="113"/>
                  </a:cxn>
                  <a:cxn ang="0">
                    <a:pos x="112" y="115"/>
                  </a:cxn>
                  <a:cxn ang="0">
                    <a:pos x="10" y="115"/>
                  </a:cxn>
                  <a:cxn ang="0">
                    <a:pos x="7" y="113"/>
                  </a:cxn>
                  <a:cxn ang="0">
                    <a:pos x="7" y="22"/>
                  </a:cxn>
                  <a:cxn ang="0">
                    <a:pos x="10" y="19"/>
                  </a:cxn>
                  <a:cxn ang="0">
                    <a:pos x="27" y="19"/>
                  </a:cxn>
                  <a:cxn ang="0">
                    <a:pos x="27" y="27"/>
                  </a:cxn>
                  <a:cxn ang="0">
                    <a:pos x="30" y="31"/>
                  </a:cxn>
                  <a:cxn ang="0">
                    <a:pos x="34" y="27"/>
                  </a:cxn>
                  <a:cxn ang="0">
                    <a:pos x="34" y="19"/>
                  </a:cxn>
                  <a:cxn ang="0">
                    <a:pos x="57" y="19"/>
                  </a:cxn>
                  <a:cxn ang="0">
                    <a:pos x="57" y="27"/>
                  </a:cxn>
                  <a:cxn ang="0">
                    <a:pos x="61" y="31"/>
                  </a:cxn>
                  <a:cxn ang="0">
                    <a:pos x="65" y="27"/>
                  </a:cxn>
                  <a:cxn ang="0">
                    <a:pos x="65" y="19"/>
                  </a:cxn>
                  <a:cxn ang="0">
                    <a:pos x="88" y="19"/>
                  </a:cxn>
                  <a:cxn ang="0">
                    <a:pos x="88" y="27"/>
                  </a:cxn>
                  <a:cxn ang="0">
                    <a:pos x="92" y="31"/>
                  </a:cxn>
                  <a:cxn ang="0">
                    <a:pos x="96" y="27"/>
                  </a:cxn>
                  <a:cxn ang="0">
                    <a:pos x="96" y="19"/>
                  </a:cxn>
                  <a:cxn ang="0">
                    <a:pos x="112" y="19"/>
                  </a:cxn>
                  <a:cxn ang="0">
                    <a:pos x="115" y="22"/>
                  </a:cxn>
                  <a:cxn ang="0">
                    <a:pos x="115" y="113"/>
                  </a:cxn>
                  <a:cxn ang="0">
                    <a:pos x="115" y="113"/>
                  </a:cxn>
                  <a:cxn ang="0">
                    <a:pos x="115" y="113"/>
                  </a:cxn>
                </a:cxnLst>
                <a:rect l="0" t="0" r="r" b="b"/>
                <a:pathLst>
                  <a:path w="122" h="123">
                    <a:moveTo>
                      <a:pt x="112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4" y="0"/>
                      <a:pt x="92" y="0"/>
                    </a:cubicBezTo>
                    <a:cubicBezTo>
                      <a:pt x="90" y="0"/>
                      <a:pt x="88" y="2"/>
                      <a:pt x="88" y="4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2"/>
                      <a:pt x="63" y="0"/>
                      <a:pt x="61" y="0"/>
                    </a:cubicBezTo>
                    <a:cubicBezTo>
                      <a:pt x="59" y="0"/>
                      <a:pt x="57" y="2"/>
                      <a:pt x="57" y="4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2"/>
                      <a:pt x="32" y="0"/>
                      <a:pt x="30" y="0"/>
                    </a:cubicBezTo>
                    <a:cubicBezTo>
                      <a:pt x="28" y="0"/>
                      <a:pt x="27" y="2"/>
                      <a:pt x="27" y="4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0" y="16"/>
                      <a:pt x="0" y="22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8"/>
                      <a:pt x="4" y="123"/>
                      <a:pt x="10" y="123"/>
                    </a:cubicBezTo>
                    <a:cubicBezTo>
                      <a:pt x="112" y="123"/>
                      <a:pt x="112" y="123"/>
                      <a:pt x="112" y="123"/>
                    </a:cubicBezTo>
                    <a:cubicBezTo>
                      <a:pt x="118" y="123"/>
                      <a:pt x="122" y="118"/>
                      <a:pt x="122" y="113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2" y="16"/>
                      <a:pt x="118" y="12"/>
                      <a:pt x="112" y="12"/>
                    </a:cubicBezTo>
                    <a:close/>
                    <a:moveTo>
                      <a:pt x="115" y="113"/>
                    </a:moveTo>
                    <a:cubicBezTo>
                      <a:pt x="115" y="114"/>
                      <a:pt x="114" y="115"/>
                      <a:pt x="112" y="115"/>
                    </a:cubicBezTo>
                    <a:cubicBezTo>
                      <a:pt x="10" y="115"/>
                      <a:pt x="10" y="115"/>
                      <a:pt x="10" y="115"/>
                    </a:cubicBezTo>
                    <a:cubicBezTo>
                      <a:pt x="9" y="115"/>
                      <a:pt x="7" y="114"/>
                      <a:pt x="7" y="11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0"/>
                      <a:pt x="9" y="19"/>
                      <a:pt x="10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9"/>
                      <a:pt x="28" y="31"/>
                      <a:pt x="30" y="31"/>
                    </a:cubicBezTo>
                    <a:cubicBezTo>
                      <a:pt x="32" y="31"/>
                      <a:pt x="34" y="29"/>
                      <a:pt x="34" y="27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9"/>
                      <a:pt x="59" y="31"/>
                      <a:pt x="61" y="31"/>
                    </a:cubicBezTo>
                    <a:cubicBezTo>
                      <a:pt x="63" y="31"/>
                      <a:pt x="65" y="29"/>
                      <a:pt x="65" y="27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9"/>
                      <a:pt x="90" y="31"/>
                      <a:pt x="92" y="31"/>
                    </a:cubicBezTo>
                    <a:cubicBezTo>
                      <a:pt x="94" y="31"/>
                      <a:pt x="96" y="29"/>
                      <a:pt x="96" y="27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4" y="19"/>
                      <a:pt x="115" y="20"/>
                      <a:pt x="115" y="22"/>
                    </a:cubicBezTo>
                    <a:lnTo>
                      <a:pt x="115" y="113"/>
                    </a:lnTo>
                    <a:close/>
                    <a:moveTo>
                      <a:pt x="115" y="113"/>
                    </a:moveTo>
                    <a:cubicBezTo>
                      <a:pt x="115" y="113"/>
                      <a:pt x="115" y="113"/>
                      <a:pt x="115" y="11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61" name="Rectangle 108"/>
              <p:cNvSpPr>
                <a:spLocks noChangeArrowheads="1"/>
              </p:cNvSpPr>
              <p:nvPr/>
            </p:nvSpPr>
            <p:spPr bwMode="auto">
              <a:xfrm>
                <a:off x="79375" y="2841626"/>
                <a:ext cx="42863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62" name="Rectangle 109"/>
              <p:cNvSpPr>
                <a:spLocks noChangeArrowheads="1"/>
              </p:cNvSpPr>
              <p:nvPr/>
            </p:nvSpPr>
            <p:spPr bwMode="auto">
              <a:xfrm>
                <a:off x="79375" y="2897188"/>
                <a:ext cx="42863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63" name="Rectangle 110"/>
              <p:cNvSpPr>
                <a:spLocks noChangeArrowheads="1"/>
              </p:cNvSpPr>
              <p:nvPr/>
            </p:nvSpPr>
            <p:spPr bwMode="auto">
              <a:xfrm>
                <a:off x="79375" y="2955926"/>
                <a:ext cx="42863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64" name="Rectangle 111"/>
              <p:cNvSpPr>
                <a:spLocks noChangeArrowheads="1"/>
              </p:cNvSpPr>
              <p:nvPr/>
            </p:nvSpPr>
            <p:spPr bwMode="auto">
              <a:xfrm>
                <a:off x="155575" y="2955926"/>
                <a:ext cx="46038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65" name="Rectangle 112"/>
              <p:cNvSpPr>
                <a:spLocks noChangeArrowheads="1"/>
              </p:cNvSpPr>
              <p:nvPr/>
            </p:nvSpPr>
            <p:spPr bwMode="auto">
              <a:xfrm>
                <a:off x="155575" y="2897188"/>
                <a:ext cx="46038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66" name="Rectangle 113"/>
              <p:cNvSpPr>
                <a:spLocks noChangeArrowheads="1"/>
              </p:cNvSpPr>
              <p:nvPr/>
            </p:nvSpPr>
            <p:spPr bwMode="auto">
              <a:xfrm>
                <a:off x="155575" y="2841626"/>
                <a:ext cx="46038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67" name="Rectangle 114"/>
              <p:cNvSpPr>
                <a:spLocks noChangeArrowheads="1"/>
              </p:cNvSpPr>
              <p:nvPr/>
            </p:nvSpPr>
            <p:spPr bwMode="auto">
              <a:xfrm>
                <a:off x="233363" y="2955926"/>
                <a:ext cx="47625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68" name="Rectangle 115"/>
              <p:cNvSpPr>
                <a:spLocks noChangeArrowheads="1"/>
              </p:cNvSpPr>
              <p:nvPr/>
            </p:nvSpPr>
            <p:spPr bwMode="auto">
              <a:xfrm>
                <a:off x="233363" y="2897188"/>
                <a:ext cx="47625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69" name="Rectangle 116"/>
              <p:cNvSpPr>
                <a:spLocks noChangeArrowheads="1"/>
              </p:cNvSpPr>
              <p:nvPr/>
            </p:nvSpPr>
            <p:spPr bwMode="auto">
              <a:xfrm>
                <a:off x="233363" y="2841626"/>
                <a:ext cx="47625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70" name="Group 159"/>
            <p:cNvGrpSpPr/>
            <p:nvPr/>
          </p:nvGrpSpPr>
          <p:grpSpPr>
            <a:xfrm>
              <a:off x="9889222" y="4579005"/>
              <a:ext cx="579709" cy="574646"/>
              <a:chOff x="704850" y="2703513"/>
              <a:chExt cx="363538" cy="360363"/>
            </a:xfrm>
            <a:solidFill>
              <a:schemeClr val="tx1"/>
            </a:solidFill>
          </p:grpSpPr>
          <p:sp>
            <p:nvSpPr>
              <p:cNvPr id="571" name="Freeform 117"/>
              <p:cNvSpPr>
                <a:spLocks noEditPoints="1"/>
              </p:cNvSpPr>
              <p:nvPr/>
            </p:nvSpPr>
            <p:spPr bwMode="auto">
              <a:xfrm>
                <a:off x="903288" y="2751138"/>
                <a:ext cx="117475" cy="117475"/>
              </a:xfrm>
              <a:custGeom>
                <a:avLst/>
                <a:gdLst/>
                <a:ahLst/>
                <a:cxnLst>
                  <a:cxn ang="0">
                    <a:pos x="36" y="38"/>
                  </a:cxn>
                  <a:cxn ang="0">
                    <a:pos x="36" y="38"/>
                  </a:cxn>
                  <a:cxn ang="0">
                    <a:pos x="38" y="40"/>
                  </a:cxn>
                  <a:cxn ang="0">
                    <a:pos x="40" y="38"/>
                  </a:cxn>
                  <a:cxn ang="0">
                    <a:pos x="40" y="38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36" y="38"/>
                  </a:cxn>
                  <a:cxn ang="0">
                    <a:pos x="36" y="38"/>
                  </a:cxn>
                  <a:cxn ang="0">
                    <a:pos x="36" y="38"/>
                  </a:cxn>
                </a:cxnLst>
                <a:rect l="0" t="0" r="r" b="b"/>
                <a:pathLst>
                  <a:path w="40" h="40">
                    <a:moveTo>
                      <a:pt x="36" y="38"/>
                    </a:move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7" y="40"/>
                      <a:pt x="38" y="40"/>
                    </a:cubicBezTo>
                    <a:cubicBezTo>
                      <a:pt x="39" y="40"/>
                      <a:pt x="40" y="39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17"/>
                      <a:pt x="2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1" y="3"/>
                      <a:pt x="36" y="19"/>
                      <a:pt x="36" y="38"/>
                    </a:cubicBezTo>
                    <a:close/>
                    <a:moveTo>
                      <a:pt x="36" y="38"/>
                    </a:moveTo>
                    <a:cubicBezTo>
                      <a:pt x="36" y="38"/>
                      <a:pt x="36" y="38"/>
                      <a:pt x="36" y="3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72" name="Freeform 118"/>
              <p:cNvSpPr>
                <a:spLocks noEditPoints="1"/>
              </p:cNvSpPr>
              <p:nvPr/>
            </p:nvSpPr>
            <p:spPr bwMode="auto">
              <a:xfrm>
                <a:off x="704850" y="2703513"/>
                <a:ext cx="363538" cy="360363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28" y="0"/>
                  </a:cxn>
                  <a:cxn ang="0">
                    <a:pos x="23" y="1"/>
                  </a:cxn>
                  <a:cxn ang="0">
                    <a:pos x="16" y="12"/>
                  </a:cxn>
                  <a:cxn ang="0">
                    <a:pos x="16" y="64"/>
                  </a:cxn>
                  <a:cxn ang="0">
                    <a:pos x="4" y="76"/>
                  </a:cxn>
                  <a:cxn ang="0">
                    <a:pos x="4" y="93"/>
                  </a:cxn>
                  <a:cxn ang="0">
                    <a:pos x="31" y="120"/>
                  </a:cxn>
                  <a:cxn ang="0">
                    <a:pos x="39" y="123"/>
                  </a:cxn>
                  <a:cxn ang="0">
                    <a:pos x="47" y="120"/>
                  </a:cxn>
                  <a:cxn ang="0">
                    <a:pos x="59" y="108"/>
                  </a:cxn>
                  <a:cxn ang="0">
                    <a:pos x="112" y="108"/>
                  </a:cxn>
                  <a:cxn ang="0">
                    <a:pos x="123" y="100"/>
                  </a:cxn>
                  <a:cxn ang="0">
                    <a:pos x="120" y="88"/>
                  </a:cxn>
                  <a:cxn ang="0">
                    <a:pos x="36" y="4"/>
                  </a:cxn>
                  <a:cxn ang="0">
                    <a:pos x="54" y="102"/>
                  </a:cxn>
                  <a:cxn ang="0">
                    <a:pos x="42" y="114"/>
                  </a:cxn>
                  <a:cxn ang="0">
                    <a:pos x="39" y="115"/>
                  </a:cxn>
                  <a:cxn ang="0">
                    <a:pos x="36" y="114"/>
                  </a:cxn>
                  <a:cxn ang="0">
                    <a:pos x="10" y="87"/>
                  </a:cxn>
                  <a:cxn ang="0">
                    <a:pos x="8" y="85"/>
                  </a:cxn>
                  <a:cxn ang="0">
                    <a:pos x="10" y="82"/>
                  </a:cxn>
                  <a:cxn ang="0">
                    <a:pos x="22" y="70"/>
                  </a:cxn>
                  <a:cxn ang="0">
                    <a:pos x="22" y="70"/>
                  </a:cxn>
                  <a:cxn ang="0">
                    <a:pos x="54" y="102"/>
                  </a:cxn>
                  <a:cxn ang="0">
                    <a:pos x="54" y="102"/>
                  </a:cxn>
                  <a:cxn ang="0">
                    <a:pos x="59" y="100"/>
                  </a:cxn>
                  <a:cxn ang="0">
                    <a:pos x="57" y="100"/>
                  </a:cxn>
                  <a:cxn ang="0">
                    <a:pos x="23" y="66"/>
                  </a:cxn>
                  <a:cxn ang="0">
                    <a:pos x="24" y="64"/>
                  </a:cxn>
                  <a:cxn ang="0">
                    <a:pos x="24" y="18"/>
                  </a:cxn>
                  <a:cxn ang="0">
                    <a:pos x="105" y="100"/>
                  </a:cxn>
                  <a:cxn ang="0">
                    <a:pos x="59" y="100"/>
                  </a:cxn>
                  <a:cxn ang="0">
                    <a:pos x="116" y="98"/>
                  </a:cxn>
                  <a:cxn ang="0">
                    <a:pos x="112" y="100"/>
                  </a:cxn>
                  <a:cxn ang="0">
                    <a:pos x="111" y="100"/>
                  </a:cxn>
                  <a:cxn ang="0">
                    <a:pos x="24" y="13"/>
                  </a:cxn>
                  <a:cxn ang="0">
                    <a:pos x="24" y="12"/>
                  </a:cxn>
                  <a:cxn ang="0">
                    <a:pos x="26" y="8"/>
                  </a:cxn>
                  <a:cxn ang="0">
                    <a:pos x="28" y="8"/>
                  </a:cxn>
                  <a:cxn ang="0">
                    <a:pos x="30" y="9"/>
                  </a:cxn>
                  <a:cxn ang="0">
                    <a:pos x="115" y="93"/>
                  </a:cxn>
                  <a:cxn ang="0">
                    <a:pos x="116" y="98"/>
                  </a:cxn>
                  <a:cxn ang="0">
                    <a:pos x="116" y="98"/>
                  </a:cxn>
                  <a:cxn ang="0">
                    <a:pos x="116" y="98"/>
                  </a:cxn>
                </a:cxnLst>
                <a:rect l="0" t="0" r="r" b="b"/>
                <a:pathLst>
                  <a:path w="124" h="123">
                    <a:moveTo>
                      <a:pt x="36" y="4"/>
                    </a:moveTo>
                    <a:cubicBezTo>
                      <a:pt x="34" y="1"/>
                      <a:pt x="31" y="0"/>
                      <a:pt x="28" y="0"/>
                    </a:cubicBezTo>
                    <a:cubicBezTo>
                      <a:pt x="26" y="0"/>
                      <a:pt x="25" y="0"/>
                      <a:pt x="23" y="1"/>
                    </a:cubicBezTo>
                    <a:cubicBezTo>
                      <a:pt x="19" y="3"/>
                      <a:pt x="16" y="7"/>
                      <a:pt x="16" y="12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0" y="81"/>
                      <a:pt x="0" y="88"/>
                      <a:pt x="4" y="93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3" y="122"/>
                      <a:pt x="36" y="123"/>
                      <a:pt x="39" y="123"/>
                    </a:cubicBezTo>
                    <a:cubicBezTo>
                      <a:pt x="42" y="123"/>
                      <a:pt x="45" y="122"/>
                      <a:pt x="47" y="120"/>
                    </a:cubicBezTo>
                    <a:cubicBezTo>
                      <a:pt x="59" y="108"/>
                      <a:pt x="59" y="108"/>
                      <a:pt x="59" y="108"/>
                    </a:cubicBezTo>
                    <a:cubicBezTo>
                      <a:pt x="112" y="108"/>
                      <a:pt x="112" y="108"/>
                      <a:pt x="112" y="108"/>
                    </a:cubicBezTo>
                    <a:cubicBezTo>
                      <a:pt x="117" y="108"/>
                      <a:pt x="121" y="105"/>
                      <a:pt x="123" y="100"/>
                    </a:cubicBezTo>
                    <a:cubicBezTo>
                      <a:pt x="124" y="96"/>
                      <a:pt x="123" y="91"/>
                      <a:pt x="120" y="88"/>
                    </a:cubicBezTo>
                    <a:lnTo>
                      <a:pt x="36" y="4"/>
                    </a:lnTo>
                    <a:close/>
                    <a:moveTo>
                      <a:pt x="54" y="102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41" y="115"/>
                      <a:pt x="40" y="115"/>
                      <a:pt x="39" y="115"/>
                    </a:cubicBezTo>
                    <a:cubicBezTo>
                      <a:pt x="39" y="115"/>
                      <a:pt x="37" y="115"/>
                      <a:pt x="36" y="11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9" y="86"/>
                      <a:pt x="8" y="85"/>
                      <a:pt x="8" y="85"/>
                    </a:cubicBezTo>
                    <a:cubicBezTo>
                      <a:pt x="8" y="84"/>
                      <a:pt x="9" y="83"/>
                      <a:pt x="10" y="82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2"/>
                      <a:pt x="54" y="102"/>
                      <a:pt x="54" y="102"/>
                    </a:cubicBezTo>
                    <a:close/>
                    <a:moveTo>
                      <a:pt x="59" y="100"/>
                    </a:moveTo>
                    <a:cubicBezTo>
                      <a:pt x="59" y="100"/>
                      <a:pt x="58" y="100"/>
                      <a:pt x="57" y="100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6"/>
                      <a:pt x="24" y="65"/>
                      <a:pt x="24" y="64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105" y="100"/>
                      <a:pt x="105" y="100"/>
                      <a:pt x="105" y="100"/>
                    </a:cubicBezTo>
                    <a:lnTo>
                      <a:pt x="59" y="100"/>
                    </a:lnTo>
                    <a:close/>
                    <a:moveTo>
                      <a:pt x="116" y="98"/>
                    </a:moveTo>
                    <a:cubicBezTo>
                      <a:pt x="115" y="99"/>
                      <a:pt x="114" y="100"/>
                      <a:pt x="112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0"/>
                      <a:pt x="25" y="9"/>
                      <a:pt x="26" y="8"/>
                    </a:cubicBezTo>
                    <a:cubicBezTo>
                      <a:pt x="27" y="8"/>
                      <a:pt x="27" y="8"/>
                      <a:pt x="28" y="8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6" y="94"/>
                      <a:pt x="116" y="96"/>
                      <a:pt x="116" y="98"/>
                    </a:cubicBezTo>
                    <a:close/>
                    <a:moveTo>
                      <a:pt x="116" y="98"/>
                    </a:moveTo>
                    <a:cubicBezTo>
                      <a:pt x="116" y="98"/>
                      <a:pt x="116" y="98"/>
                      <a:pt x="116" y="9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73" name="Freeform 119"/>
              <p:cNvSpPr>
                <a:spLocks noEditPoints="1"/>
              </p:cNvSpPr>
              <p:nvPr/>
            </p:nvSpPr>
            <p:spPr bwMode="auto">
              <a:xfrm>
                <a:off x="898525" y="2703513"/>
                <a:ext cx="166688" cy="169863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50" y="54"/>
                  </a:cxn>
                  <a:cxn ang="0">
                    <a:pos x="54" y="58"/>
                  </a:cxn>
                  <a:cxn ang="0">
                    <a:pos x="57" y="54"/>
                  </a:cxn>
                  <a:cxn ang="0">
                    <a:pos x="57" y="54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</a:cxnLst>
                <a:rect l="0" t="0" r="r" b="b"/>
                <a:pathLst>
                  <a:path w="57" h="58"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9" y="8"/>
                      <a:pt x="50" y="29"/>
                      <a:pt x="50" y="54"/>
                    </a:cubicBezTo>
                    <a:cubicBezTo>
                      <a:pt x="50" y="56"/>
                      <a:pt x="52" y="58"/>
                      <a:pt x="54" y="58"/>
                    </a:cubicBezTo>
                    <a:cubicBezTo>
                      <a:pt x="56" y="58"/>
                      <a:pt x="57" y="56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24"/>
                      <a:pt x="3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74" name="Group 161"/>
            <p:cNvGrpSpPr/>
            <p:nvPr/>
          </p:nvGrpSpPr>
          <p:grpSpPr>
            <a:xfrm>
              <a:off x="10952442" y="4660011"/>
              <a:ext cx="574646" cy="430351"/>
              <a:chOff x="1544638" y="2754313"/>
              <a:chExt cx="360363" cy="269875"/>
            </a:xfrm>
            <a:solidFill>
              <a:schemeClr val="tx1"/>
            </a:solidFill>
          </p:grpSpPr>
          <p:sp>
            <p:nvSpPr>
              <p:cNvPr id="575" name="Freeform 120"/>
              <p:cNvSpPr>
                <a:spLocks noEditPoints="1"/>
              </p:cNvSpPr>
              <p:nvPr/>
            </p:nvSpPr>
            <p:spPr bwMode="auto">
              <a:xfrm>
                <a:off x="1544638" y="2754313"/>
                <a:ext cx="360363" cy="269875"/>
              </a:xfrm>
              <a:custGeom>
                <a:avLst/>
                <a:gdLst/>
                <a:ahLst/>
                <a:cxnLst>
                  <a:cxn ang="0">
                    <a:pos x="120" y="37"/>
                  </a:cxn>
                  <a:cxn ang="0">
                    <a:pos x="101" y="7"/>
                  </a:cxn>
                  <a:cxn ang="0">
                    <a:pos x="88" y="0"/>
                  </a:cxn>
                  <a:cxn ang="0">
                    <a:pos x="15" y="0"/>
                  </a:cxn>
                  <a:cxn ang="0">
                    <a:pos x="0" y="15"/>
                  </a:cxn>
                  <a:cxn ang="0">
                    <a:pos x="0" y="76"/>
                  </a:cxn>
                  <a:cxn ang="0">
                    <a:pos x="15" y="92"/>
                  </a:cxn>
                  <a:cxn ang="0">
                    <a:pos x="88" y="92"/>
                  </a:cxn>
                  <a:cxn ang="0">
                    <a:pos x="101" y="84"/>
                  </a:cxn>
                  <a:cxn ang="0">
                    <a:pos x="120" y="54"/>
                  </a:cxn>
                  <a:cxn ang="0">
                    <a:pos x="120" y="37"/>
                  </a:cxn>
                  <a:cxn ang="0">
                    <a:pos x="113" y="50"/>
                  </a:cxn>
                  <a:cxn ang="0">
                    <a:pos x="94" y="80"/>
                  </a:cxn>
                  <a:cxn ang="0">
                    <a:pos x="88" y="84"/>
                  </a:cxn>
                  <a:cxn ang="0">
                    <a:pos x="15" y="84"/>
                  </a:cxn>
                  <a:cxn ang="0">
                    <a:pos x="7" y="76"/>
                  </a:cxn>
                  <a:cxn ang="0">
                    <a:pos x="7" y="15"/>
                  </a:cxn>
                  <a:cxn ang="0">
                    <a:pos x="15" y="7"/>
                  </a:cxn>
                  <a:cxn ang="0">
                    <a:pos x="88" y="7"/>
                  </a:cxn>
                  <a:cxn ang="0">
                    <a:pos x="94" y="11"/>
                  </a:cxn>
                  <a:cxn ang="0">
                    <a:pos x="113" y="41"/>
                  </a:cxn>
                  <a:cxn ang="0">
                    <a:pos x="113" y="50"/>
                  </a:cxn>
                  <a:cxn ang="0">
                    <a:pos x="113" y="50"/>
                  </a:cxn>
                  <a:cxn ang="0">
                    <a:pos x="113" y="50"/>
                  </a:cxn>
                </a:cxnLst>
                <a:rect l="0" t="0" r="r" b="b"/>
                <a:pathLst>
                  <a:path w="123" h="92">
                    <a:moveTo>
                      <a:pt x="120" y="37"/>
                    </a:moveTo>
                    <a:cubicBezTo>
                      <a:pt x="101" y="7"/>
                      <a:pt x="101" y="7"/>
                      <a:pt x="101" y="7"/>
                    </a:cubicBezTo>
                    <a:cubicBezTo>
                      <a:pt x="98" y="2"/>
                      <a:pt x="93" y="0"/>
                      <a:pt x="8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6"/>
                      <a:pt x="0" y="1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85"/>
                      <a:pt x="6" y="92"/>
                      <a:pt x="15" y="92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93" y="92"/>
                      <a:pt x="98" y="89"/>
                      <a:pt x="101" y="84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3" y="49"/>
                      <a:pt x="123" y="42"/>
                      <a:pt x="120" y="37"/>
                    </a:cubicBezTo>
                    <a:close/>
                    <a:moveTo>
                      <a:pt x="113" y="5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3" y="83"/>
                      <a:pt x="90" y="84"/>
                      <a:pt x="88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1" y="84"/>
                      <a:pt x="7" y="80"/>
                      <a:pt x="7" y="7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1"/>
                      <a:pt x="11" y="7"/>
                      <a:pt x="15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90" y="7"/>
                      <a:pt x="93" y="9"/>
                      <a:pt x="94" y="11"/>
                    </a:cubicBezTo>
                    <a:cubicBezTo>
                      <a:pt x="113" y="41"/>
                      <a:pt x="113" y="41"/>
                      <a:pt x="113" y="41"/>
                    </a:cubicBezTo>
                    <a:cubicBezTo>
                      <a:pt x="115" y="44"/>
                      <a:pt x="115" y="47"/>
                      <a:pt x="113" y="50"/>
                    </a:cubicBezTo>
                    <a:close/>
                    <a:moveTo>
                      <a:pt x="113" y="50"/>
                    </a:moveTo>
                    <a:cubicBezTo>
                      <a:pt x="113" y="50"/>
                      <a:pt x="113" y="50"/>
                      <a:pt x="113" y="5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76" name="Freeform 121"/>
              <p:cNvSpPr>
                <a:spLocks noEditPoints="1"/>
              </p:cNvSpPr>
              <p:nvPr/>
            </p:nvSpPr>
            <p:spPr bwMode="auto">
              <a:xfrm>
                <a:off x="1766888" y="2852738"/>
                <a:ext cx="66675" cy="68263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12"/>
                  </a:cxn>
                  <a:cxn ang="0">
                    <a:pos x="12" y="23"/>
                  </a:cxn>
                  <a:cxn ang="0">
                    <a:pos x="23" y="12"/>
                  </a:cxn>
                  <a:cxn ang="0">
                    <a:pos x="12" y="0"/>
                  </a:cxn>
                  <a:cxn ang="0">
                    <a:pos x="12" y="19"/>
                  </a:cxn>
                  <a:cxn ang="0">
                    <a:pos x="4" y="12"/>
                  </a:cxn>
                  <a:cxn ang="0">
                    <a:pos x="12" y="4"/>
                  </a:cxn>
                  <a:cxn ang="0">
                    <a:pos x="19" y="12"/>
                  </a:cxn>
                  <a:cxn ang="0">
                    <a:pos x="12" y="19"/>
                  </a:cxn>
                  <a:cxn ang="0">
                    <a:pos x="12" y="19"/>
                  </a:cxn>
                  <a:cxn ang="0">
                    <a:pos x="12" y="1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  <a:moveTo>
                      <a:pt x="12" y="19"/>
                    </a:moveTo>
                    <a:cubicBezTo>
                      <a:pt x="8" y="19"/>
                      <a:pt x="4" y="16"/>
                      <a:pt x="4" y="12"/>
                    </a:cubicBezTo>
                    <a:cubicBezTo>
                      <a:pt x="4" y="7"/>
                      <a:pt x="8" y="4"/>
                      <a:pt x="12" y="4"/>
                    </a:cubicBezTo>
                    <a:cubicBezTo>
                      <a:pt x="16" y="4"/>
                      <a:pt x="19" y="7"/>
                      <a:pt x="19" y="12"/>
                    </a:cubicBezTo>
                    <a:cubicBezTo>
                      <a:pt x="19" y="16"/>
                      <a:pt x="16" y="19"/>
                      <a:pt x="12" y="19"/>
                    </a:cubicBezTo>
                    <a:close/>
                    <a:moveTo>
                      <a:pt x="12" y="19"/>
                    </a:moveTo>
                    <a:cubicBezTo>
                      <a:pt x="12" y="19"/>
                      <a:pt x="12" y="19"/>
                      <a:pt x="12" y="19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77" name="Group 164"/>
            <p:cNvGrpSpPr/>
            <p:nvPr/>
          </p:nvGrpSpPr>
          <p:grpSpPr>
            <a:xfrm>
              <a:off x="12010599" y="4594194"/>
              <a:ext cx="592366" cy="556925"/>
              <a:chOff x="2266950" y="2713038"/>
              <a:chExt cx="371475" cy="349250"/>
            </a:xfrm>
            <a:solidFill>
              <a:schemeClr val="tx1"/>
            </a:solidFill>
          </p:grpSpPr>
          <p:sp>
            <p:nvSpPr>
              <p:cNvPr id="578" name="Freeform 122"/>
              <p:cNvSpPr>
                <a:spLocks noEditPoints="1"/>
              </p:cNvSpPr>
              <p:nvPr/>
            </p:nvSpPr>
            <p:spPr bwMode="auto">
              <a:xfrm>
                <a:off x="2447925" y="2903538"/>
                <a:ext cx="44450" cy="4445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7" y="15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15" y="7"/>
                  </a:cxn>
                  <a:cxn ang="0">
                    <a:pos x="15" y="7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2"/>
                      <a:pt x="11" y="15"/>
                      <a:pt x="7" y="15"/>
                    </a:cubicBezTo>
                    <a:cubicBezTo>
                      <a:pt x="3" y="15"/>
                      <a:pt x="0" y="12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  <a:moveTo>
                      <a:pt x="15" y="7"/>
                    </a:moveTo>
                    <a:cubicBezTo>
                      <a:pt x="15" y="7"/>
                      <a:pt x="15" y="7"/>
                      <a:pt x="15" y="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79" name="Freeform 123"/>
              <p:cNvSpPr>
                <a:spLocks noEditPoints="1"/>
              </p:cNvSpPr>
              <p:nvPr/>
            </p:nvSpPr>
            <p:spPr bwMode="auto">
              <a:xfrm>
                <a:off x="2266950" y="2713038"/>
                <a:ext cx="371475" cy="349250"/>
              </a:xfrm>
              <a:custGeom>
                <a:avLst/>
                <a:gdLst/>
                <a:ahLst/>
                <a:cxnLst>
                  <a:cxn ang="0">
                    <a:pos x="111" y="46"/>
                  </a:cxn>
                  <a:cxn ang="0">
                    <a:pos x="100" y="0"/>
                  </a:cxn>
                  <a:cxn ang="0">
                    <a:pos x="0" y="21"/>
                  </a:cxn>
                  <a:cxn ang="0">
                    <a:pos x="21" y="119"/>
                  </a:cxn>
                  <a:cxn ang="0">
                    <a:pos x="111" y="97"/>
                  </a:cxn>
                  <a:cxn ang="0">
                    <a:pos x="111" y="46"/>
                  </a:cxn>
                  <a:cxn ang="0">
                    <a:pos x="100" y="7"/>
                  </a:cxn>
                  <a:cxn ang="0">
                    <a:pos x="104" y="35"/>
                  </a:cxn>
                  <a:cxn ang="0">
                    <a:pos x="100" y="15"/>
                  </a:cxn>
                  <a:cxn ang="0">
                    <a:pos x="16" y="11"/>
                  </a:cxn>
                  <a:cxn ang="0">
                    <a:pos x="12" y="30"/>
                  </a:cxn>
                  <a:cxn ang="0">
                    <a:pos x="21" y="7"/>
                  </a:cxn>
                  <a:cxn ang="0">
                    <a:pos x="16" y="19"/>
                  </a:cxn>
                  <a:cxn ang="0">
                    <a:pos x="96" y="15"/>
                  </a:cxn>
                  <a:cxn ang="0">
                    <a:pos x="96" y="23"/>
                  </a:cxn>
                  <a:cxn ang="0">
                    <a:pos x="16" y="26"/>
                  </a:cxn>
                  <a:cxn ang="0">
                    <a:pos x="96" y="23"/>
                  </a:cxn>
                  <a:cxn ang="0">
                    <a:pos x="96" y="34"/>
                  </a:cxn>
                  <a:cxn ang="0">
                    <a:pos x="16" y="33"/>
                  </a:cxn>
                  <a:cxn ang="0">
                    <a:pos x="96" y="30"/>
                  </a:cxn>
                  <a:cxn ang="0">
                    <a:pos x="90" y="111"/>
                  </a:cxn>
                  <a:cxn ang="0">
                    <a:pos x="8" y="97"/>
                  </a:cxn>
                  <a:cxn ang="0">
                    <a:pos x="21" y="42"/>
                  </a:cxn>
                  <a:cxn ang="0">
                    <a:pos x="104" y="46"/>
                  </a:cxn>
                  <a:cxn ang="0">
                    <a:pos x="69" y="53"/>
                  </a:cxn>
                  <a:cxn ang="0">
                    <a:pos x="69" y="92"/>
                  </a:cxn>
                  <a:cxn ang="0">
                    <a:pos x="104" y="97"/>
                  </a:cxn>
                  <a:cxn ang="0">
                    <a:pos x="69" y="84"/>
                  </a:cxn>
                  <a:cxn ang="0">
                    <a:pos x="69" y="61"/>
                  </a:cxn>
                  <a:cxn ang="0">
                    <a:pos x="110" y="58"/>
                  </a:cxn>
                  <a:cxn ang="0">
                    <a:pos x="111" y="56"/>
                  </a:cxn>
                  <a:cxn ang="0">
                    <a:pos x="109" y="84"/>
                  </a:cxn>
                  <a:cxn ang="0">
                    <a:pos x="109" y="84"/>
                  </a:cxn>
                </a:cxnLst>
                <a:rect l="0" t="0" r="r" b="b"/>
                <a:pathLst>
                  <a:path w="127" h="119">
                    <a:moveTo>
                      <a:pt x="111" y="46"/>
                    </a:moveTo>
                    <a:cubicBezTo>
                      <a:pt x="111" y="46"/>
                      <a:pt x="111" y="46"/>
                      <a:pt x="111" y="46"/>
                    </a:cubicBezTo>
                    <a:cubicBezTo>
                      <a:pt x="111" y="11"/>
                      <a:pt x="111" y="11"/>
                      <a:pt x="111" y="11"/>
                    </a:cubicBezTo>
                    <a:cubicBezTo>
                      <a:pt x="111" y="5"/>
                      <a:pt x="106" y="0"/>
                      <a:pt x="10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9"/>
                      <a:pt x="0" y="2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09"/>
                      <a:pt x="10" y="119"/>
                      <a:pt x="21" y="119"/>
                    </a:cubicBezTo>
                    <a:cubicBezTo>
                      <a:pt x="90" y="119"/>
                      <a:pt x="90" y="119"/>
                      <a:pt x="90" y="119"/>
                    </a:cubicBezTo>
                    <a:cubicBezTo>
                      <a:pt x="102" y="119"/>
                      <a:pt x="111" y="109"/>
                      <a:pt x="111" y="97"/>
                    </a:cubicBezTo>
                    <a:cubicBezTo>
                      <a:pt x="111" y="92"/>
                      <a:pt x="111" y="92"/>
                      <a:pt x="111" y="92"/>
                    </a:cubicBezTo>
                    <a:cubicBezTo>
                      <a:pt x="127" y="80"/>
                      <a:pt x="127" y="57"/>
                      <a:pt x="111" y="46"/>
                    </a:cubicBezTo>
                    <a:close/>
                    <a:moveTo>
                      <a:pt x="21" y="7"/>
                    </a:moveTo>
                    <a:cubicBezTo>
                      <a:pt x="100" y="7"/>
                      <a:pt x="100" y="7"/>
                      <a:pt x="100" y="7"/>
                    </a:cubicBezTo>
                    <a:cubicBezTo>
                      <a:pt x="102" y="7"/>
                      <a:pt x="104" y="9"/>
                      <a:pt x="104" y="1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3" y="34"/>
                      <a:pt x="101" y="34"/>
                      <a:pt x="100" y="3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0" y="13"/>
                      <a:pt x="98" y="11"/>
                      <a:pt x="9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3" y="11"/>
                      <a:pt x="12" y="13"/>
                      <a:pt x="12" y="15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9" y="28"/>
                      <a:pt x="8" y="24"/>
                      <a:pt x="8" y="21"/>
                    </a:cubicBezTo>
                    <a:cubicBezTo>
                      <a:pt x="8" y="13"/>
                      <a:pt x="14" y="7"/>
                      <a:pt x="21" y="7"/>
                    </a:cubicBezTo>
                    <a:close/>
                    <a:moveTo>
                      <a:pt x="96" y="19"/>
                    </a:move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96" y="15"/>
                      <a:pt x="96" y="15"/>
                      <a:pt x="96" y="15"/>
                    </a:cubicBezTo>
                    <a:lnTo>
                      <a:pt x="96" y="19"/>
                    </a:lnTo>
                    <a:close/>
                    <a:moveTo>
                      <a:pt x="96" y="23"/>
                    </a:moveTo>
                    <a:cubicBezTo>
                      <a:pt x="96" y="26"/>
                      <a:pt x="96" y="26"/>
                      <a:pt x="9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3"/>
                      <a:pt x="16" y="23"/>
                      <a:pt x="16" y="23"/>
                    </a:cubicBezTo>
                    <a:lnTo>
                      <a:pt x="96" y="23"/>
                    </a:lnTo>
                    <a:close/>
                    <a:moveTo>
                      <a:pt x="96" y="30"/>
                    </a:moveTo>
                    <a:cubicBezTo>
                      <a:pt x="96" y="34"/>
                      <a:pt x="96" y="34"/>
                      <a:pt x="96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4"/>
                      <a:pt x="17" y="34"/>
                      <a:pt x="16" y="33"/>
                    </a:cubicBezTo>
                    <a:cubicBezTo>
                      <a:pt x="16" y="30"/>
                      <a:pt x="16" y="30"/>
                      <a:pt x="16" y="30"/>
                    </a:cubicBezTo>
                    <a:lnTo>
                      <a:pt x="96" y="30"/>
                    </a:lnTo>
                    <a:close/>
                    <a:moveTo>
                      <a:pt x="104" y="97"/>
                    </a:moveTo>
                    <a:cubicBezTo>
                      <a:pt x="104" y="105"/>
                      <a:pt x="98" y="111"/>
                      <a:pt x="90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14" y="111"/>
                      <a:pt x="8" y="105"/>
                      <a:pt x="8" y="9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11" y="40"/>
                      <a:pt x="16" y="42"/>
                      <a:pt x="21" y="42"/>
                    </a:cubicBezTo>
                    <a:cubicBezTo>
                      <a:pt x="100" y="42"/>
                      <a:pt x="100" y="42"/>
                      <a:pt x="100" y="42"/>
                    </a:cubicBezTo>
                    <a:cubicBezTo>
                      <a:pt x="102" y="42"/>
                      <a:pt x="104" y="44"/>
                      <a:pt x="104" y="46"/>
                    </a:cubicBezTo>
                    <a:cubicBezTo>
                      <a:pt x="104" y="53"/>
                      <a:pt x="104" y="53"/>
                      <a:pt x="104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59" y="53"/>
                      <a:pt x="50" y="62"/>
                      <a:pt x="50" y="72"/>
                    </a:cubicBezTo>
                    <a:cubicBezTo>
                      <a:pt x="50" y="83"/>
                      <a:pt x="59" y="92"/>
                      <a:pt x="69" y="92"/>
                    </a:cubicBezTo>
                    <a:cubicBezTo>
                      <a:pt x="104" y="92"/>
                      <a:pt x="104" y="92"/>
                      <a:pt x="104" y="92"/>
                    </a:cubicBezTo>
                    <a:lnTo>
                      <a:pt x="104" y="97"/>
                    </a:lnTo>
                    <a:close/>
                    <a:moveTo>
                      <a:pt x="109" y="84"/>
                    </a:moveTo>
                    <a:cubicBezTo>
                      <a:pt x="69" y="84"/>
                      <a:pt x="69" y="84"/>
                      <a:pt x="69" y="84"/>
                    </a:cubicBezTo>
                    <a:cubicBezTo>
                      <a:pt x="63" y="84"/>
                      <a:pt x="58" y="79"/>
                      <a:pt x="58" y="72"/>
                    </a:cubicBezTo>
                    <a:cubicBezTo>
                      <a:pt x="58" y="66"/>
                      <a:pt x="63" y="61"/>
                      <a:pt x="69" y="61"/>
                    </a:cubicBezTo>
                    <a:cubicBezTo>
                      <a:pt x="104" y="61"/>
                      <a:pt x="104" y="61"/>
                      <a:pt x="104" y="61"/>
                    </a:cubicBezTo>
                    <a:cubicBezTo>
                      <a:pt x="106" y="61"/>
                      <a:pt x="108" y="60"/>
                      <a:pt x="110" y="58"/>
                    </a:cubicBezTo>
                    <a:cubicBezTo>
                      <a:pt x="110" y="57"/>
                      <a:pt x="111" y="57"/>
                      <a:pt x="111" y="56"/>
                    </a:cubicBezTo>
                    <a:cubicBezTo>
                      <a:pt x="111" y="56"/>
                      <a:pt x="111" y="56"/>
                      <a:pt x="111" y="56"/>
                    </a:cubicBezTo>
                    <a:cubicBezTo>
                      <a:pt x="114" y="59"/>
                      <a:pt x="115" y="64"/>
                      <a:pt x="115" y="69"/>
                    </a:cubicBezTo>
                    <a:cubicBezTo>
                      <a:pt x="115" y="75"/>
                      <a:pt x="113" y="80"/>
                      <a:pt x="109" y="84"/>
                    </a:cubicBezTo>
                    <a:close/>
                    <a:moveTo>
                      <a:pt x="109" y="84"/>
                    </a:moveTo>
                    <a:cubicBezTo>
                      <a:pt x="109" y="84"/>
                      <a:pt x="109" y="84"/>
                      <a:pt x="109" y="8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80" name="Group 169"/>
            <p:cNvGrpSpPr/>
            <p:nvPr/>
          </p:nvGrpSpPr>
          <p:grpSpPr>
            <a:xfrm>
              <a:off x="14073752" y="4584067"/>
              <a:ext cx="501232" cy="574646"/>
              <a:chOff x="4041775" y="2706688"/>
              <a:chExt cx="314325" cy="360363"/>
            </a:xfrm>
            <a:solidFill>
              <a:schemeClr val="tx1"/>
            </a:solidFill>
          </p:grpSpPr>
          <p:sp>
            <p:nvSpPr>
              <p:cNvPr id="581" name="Freeform 124"/>
              <p:cNvSpPr>
                <a:spLocks noEditPoints="1"/>
              </p:cNvSpPr>
              <p:nvPr/>
            </p:nvSpPr>
            <p:spPr bwMode="auto">
              <a:xfrm>
                <a:off x="4041775" y="2706688"/>
                <a:ext cx="314325" cy="360363"/>
              </a:xfrm>
              <a:custGeom>
                <a:avLst/>
                <a:gdLst/>
                <a:ahLst/>
                <a:cxnLst>
                  <a:cxn ang="0">
                    <a:pos x="107" y="26"/>
                  </a:cxn>
                  <a:cxn ang="0">
                    <a:pos x="96" y="16"/>
                  </a:cxn>
                  <a:cxn ang="0">
                    <a:pos x="84" y="16"/>
                  </a:cxn>
                  <a:cxn ang="0">
                    <a:pos x="84" y="12"/>
                  </a:cxn>
                  <a:cxn ang="0">
                    <a:pos x="73" y="0"/>
                  </a:cxn>
                  <a:cxn ang="0">
                    <a:pos x="34" y="0"/>
                  </a:cxn>
                  <a:cxn ang="0">
                    <a:pos x="23" y="12"/>
                  </a:cxn>
                  <a:cxn ang="0">
                    <a:pos x="23" y="15"/>
                  </a:cxn>
                  <a:cxn ang="0">
                    <a:pos x="11" y="15"/>
                  </a:cxn>
                  <a:cxn ang="0">
                    <a:pos x="0" y="26"/>
                  </a:cxn>
                  <a:cxn ang="0">
                    <a:pos x="0" y="26"/>
                  </a:cxn>
                  <a:cxn ang="0">
                    <a:pos x="0" y="35"/>
                  </a:cxn>
                  <a:cxn ang="0">
                    <a:pos x="7" y="42"/>
                  </a:cxn>
                  <a:cxn ang="0">
                    <a:pos x="7" y="108"/>
                  </a:cxn>
                  <a:cxn ang="0">
                    <a:pos x="23" y="123"/>
                  </a:cxn>
                  <a:cxn ang="0">
                    <a:pos x="84" y="123"/>
                  </a:cxn>
                  <a:cxn ang="0">
                    <a:pos x="99" y="108"/>
                  </a:cxn>
                  <a:cxn ang="0">
                    <a:pos x="99" y="42"/>
                  </a:cxn>
                  <a:cxn ang="0">
                    <a:pos x="107" y="35"/>
                  </a:cxn>
                  <a:cxn ang="0">
                    <a:pos x="107" y="26"/>
                  </a:cxn>
                  <a:cxn ang="0">
                    <a:pos x="30" y="12"/>
                  </a:cxn>
                  <a:cxn ang="0">
                    <a:pos x="34" y="8"/>
                  </a:cxn>
                  <a:cxn ang="0">
                    <a:pos x="73" y="8"/>
                  </a:cxn>
                  <a:cxn ang="0">
                    <a:pos x="76" y="12"/>
                  </a:cxn>
                  <a:cxn ang="0">
                    <a:pos x="76" y="15"/>
                  </a:cxn>
                  <a:cxn ang="0">
                    <a:pos x="30" y="15"/>
                  </a:cxn>
                  <a:cxn ang="0">
                    <a:pos x="30" y="12"/>
                  </a:cxn>
                  <a:cxn ang="0">
                    <a:pos x="92" y="108"/>
                  </a:cxn>
                  <a:cxn ang="0">
                    <a:pos x="84" y="115"/>
                  </a:cxn>
                  <a:cxn ang="0">
                    <a:pos x="23" y="115"/>
                  </a:cxn>
                  <a:cxn ang="0">
                    <a:pos x="15" y="108"/>
                  </a:cxn>
                  <a:cxn ang="0">
                    <a:pos x="15" y="42"/>
                  </a:cxn>
                  <a:cxn ang="0">
                    <a:pos x="92" y="42"/>
                  </a:cxn>
                  <a:cxn ang="0">
                    <a:pos x="92" y="108"/>
                  </a:cxn>
                  <a:cxn ang="0">
                    <a:pos x="99" y="31"/>
                  </a:cxn>
                  <a:cxn ang="0">
                    <a:pos x="99" y="35"/>
                  </a:cxn>
                  <a:cxn ang="0">
                    <a:pos x="7" y="35"/>
                  </a:cxn>
                  <a:cxn ang="0">
                    <a:pos x="7" y="27"/>
                  </a:cxn>
                  <a:cxn ang="0">
                    <a:pos x="11" y="23"/>
                  </a:cxn>
                  <a:cxn ang="0">
                    <a:pos x="96" y="23"/>
                  </a:cxn>
                  <a:cxn ang="0">
                    <a:pos x="99" y="27"/>
                  </a:cxn>
                  <a:cxn ang="0">
                    <a:pos x="99" y="31"/>
                  </a:cxn>
                  <a:cxn ang="0">
                    <a:pos x="99" y="31"/>
                  </a:cxn>
                  <a:cxn ang="0">
                    <a:pos x="99" y="31"/>
                  </a:cxn>
                </a:cxnLst>
                <a:rect l="0" t="0" r="r" b="b"/>
                <a:pathLst>
                  <a:path w="107" h="123">
                    <a:moveTo>
                      <a:pt x="107" y="26"/>
                    </a:moveTo>
                    <a:cubicBezTo>
                      <a:pt x="107" y="20"/>
                      <a:pt x="102" y="16"/>
                      <a:pt x="96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5"/>
                      <a:pt x="79" y="0"/>
                      <a:pt x="73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8" y="0"/>
                      <a:pt x="23" y="5"/>
                      <a:pt x="23" y="12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5" y="15"/>
                      <a:pt x="0" y="20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9"/>
                      <a:pt x="3" y="42"/>
                      <a:pt x="7" y="42"/>
                    </a:cubicBezTo>
                    <a:cubicBezTo>
                      <a:pt x="7" y="108"/>
                      <a:pt x="7" y="108"/>
                      <a:pt x="7" y="108"/>
                    </a:cubicBezTo>
                    <a:cubicBezTo>
                      <a:pt x="7" y="116"/>
                      <a:pt x="14" y="123"/>
                      <a:pt x="23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92" y="123"/>
                      <a:pt x="99" y="116"/>
                      <a:pt x="99" y="108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104" y="42"/>
                      <a:pt x="107" y="39"/>
                      <a:pt x="107" y="35"/>
                    </a:cubicBezTo>
                    <a:cubicBezTo>
                      <a:pt x="107" y="26"/>
                      <a:pt x="107" y="26"/>
                      <a:pt x="107" y="26"/>
                    </a:cubicBezTo>
                    <a:close/>
                    <a:moveTo>
                      <a:pt x="30" y="12"/>
                    </a:moveTo>
                    <a:cubicBezTo>
                      <a:pt x="30" y="10"/>
                      <a:pt x="32" y="8"/>
                      <a:pt x="34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6" y="10"/>
                      <a:pt x="76" y="12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30" y="15"/>
                      <a:pt x="30" y="15"/>
                      <a:pt x="30" y="15"/>
                    </a:cubicBezTo>
                    <a:lnTo>
                      <a:pt x="30" y="12"/>
                    </a:lnTo>
                    <a:close/>
                    <a:moveTo>
                      <a:pt x="92" y="108"/>
                    </a:moveTo>
                    <a:cubicBezTo>
                      <a:pt x="92" y="112"/>
                      <a:pt x="88" y="115"/>
                      <a:pt x="84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18" y="115"/>
                      <a:pt x="15" y="112"/>
                      <a:pt x="15" y="108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92" y="42"/>
                      <a:pt x="92" y="42"/>
                      <a:pt x="92" y="42"/>
                    </a:cubicBezTo>
                    <a:lnTo>
                      <a:pt x="92" y="108"/>
                    </a:lnTo>
                    <a:close/>
                    <a:moveTo>
                      <a:pt x="99" y="31"/>
                    </a:moveTo>
                    <a:cubicBezTo>
                      <a:pt x="99" y="35"/>
                      <a:pt x="99" y="35"/>
                      <a:pt x="99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5"/>
                      <a:pt x="9" y="23"/>
                      <a:pt x="11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8" y="23"/>
                      <a:pt x="99" y="25"/>
                      <a:pt x="99" y="27"/>
                    </a:cubicBezTo>
                    <a:lnTo>
                      <a:pt x="99" y="31"/>
                    </a:lnTo>
                    <a:close/>
                    <a:moveTo>
                      <a:pt x="99" y="31"/>
                    </a:moveTo>
                    <a:cubicBezTo>
                      <a:pt x="99" y="31"/>
                      <a:pt x="99" y="31"/>
                      <a:pt x="99" y="3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82" name="Freeform 125"/>
              <p:cNvSpPr>
                <a:spLocks noEditPoints="1"/>
              </p:cNvSpPr>
              <p:nvPr/>
            </p:nvSpPr>
            <p:spPr bwMode="auto">
              <a:xfrm>
                <a:off x="4110038" y="2852738"/>
                <a:ext cx="42863" cy="171450"/>
              </a:xfrm>
              <a:custGeom>
                <a:avLst/>
                <a:gdLst/>
                <a:ahLst/>
                <a:cxnLst>
                  <a:cxn ang="0">
                    <a:pos x="3" y="58"/>
                  </a:cxn>
                  <a:cxn ang="0">
                    <a:pos x="11" y="58"/>
                  </a:cxn>
                  <a:cxn ang="0">
                    <a:pos x="15" y="54"/>
                  </a:cxn>
                  <a:cxn ang="0">
                    <a:pos x="15" y="4"/>
                  </a:cxn>
                  <a:cxn ang="0">
                    <a:pos x="11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54"/>
                  </a:cxn>
                  <a:cxn ang="0">
                    <a:pos x="3" y="58"/>
                  </a:cxn>
                  <a:cxn ang="0">
                    <a:pos x="3" y="4"/>
                  </a:cxn>
                  <a:cxn ang="0">
                    <a:pos x="11" y="4"/>
                  </a:cxn>
                  <a:cxn ang="0">
                    <a:pos x="11" y="54"/>
                  </a:cxn>
                  <a:cxn ang="0">
                    <a:pos x="3" y="5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</a:cxnLst>
                <a:rect l="0" t="0" r="r" b="b"/>
                <a:pathLst>
                  <a:path w="15" h="58">
                    <a:moveTo>
                      <a:pt x="3" y="58"/>
                    </a:moveTo>
                    <a:cubicBezTo>
                      <a:pt x="11" y="58"/>
                      <a:pt x="11" y="58"/>
                      <a:pt x="11" y="58"/>
                    </a:cubicBezTo>
                    <a:cubicBezTo>
                      <a:pt x="13" y="58"/>
                      <a:pt x="15" y="56"/>
                      <a:pt x="15" y="5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3" y="0"/>
                      <a:pt x="1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6"/>
                      <a:pt x="1" y="58"/>
                      <a:pt x="3" y="58"/>
                    </a:cubicBezTo>
                    <a:close/>
                    <a:moveTo>
                      <a:pt x="3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3" y="54"/>
                      <a:pt x="3" y="54"/>
                      <a:pt x="3" y="54"/>
                    </a:cubicBezTo>
                    <a:lnTo>
                      <a:pt x="3" y="4"/>
                    </a:lnTo>
                    <a:close/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83" name="Freeform 126"/>
              <p:cNvSpPr>
                <a:spLocks noEditPoints="1"/>
              </p:cNvSpPr>
              <p:nvPr/>
            </p:nvSpPr>
            <p:spPr bwMode="auto">
              <a:xfrm>
                <a:off x="4176713" y="2852738"/>
                <a:ext cx="44450" cy="171450"/>
              </a:xfrm>
              <a:custGeom>
                <a:avLst/>
                <a:gdLst/>
                <a:ahLst/>
                <a:cxnLst>
                  <a:cxn ang="0">
                    <a:pos x="3" y="58"/>
                  </a:cxn>
                  <a:cxn ang="0">
                    <a:pos x="11" y="58"/>
                  </a:cxn>
                  <a:cxn ang="0">
                    <a:pos x="15" y="54"/>
                  </a:cxn>
                  <a:cxn ang="0">
                    <a:pos x="15" y="4"/>
                  </a:cxn>
                  <a:cxn ang="0">
                    <a:pos x="11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54"/>
                  </a:cxn>
                  <a:cxn ang="0">
                    <a:pos x="3" y="58"/>
                  </a:cxn>
                  <a:cxn ang="0">
                    <a:pos x="3" y="4"/>
                  </a:cxn>
                  <a:cxn ang="0">
                    <a:pos x="11" y="4"/>
                  </a:cxn>
                  <a:cxn ang="0">
                    <a:pos x="11" y="54"/>
                  </a:cxn>
                  <a:cxn ang="0">
                    <a:pos x="3" y="5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</a:cxnLst>
                <a:rect l="0" t="0" r="r" b="b"/>
                <a:pathLst>
                  <a:path w="15" h="58">
                    <a:moveTo>
                      <a:pt x="3" y="58"/>
                    </a:moveTo>
                    <a:cubicBezTo>
                      <a:pt x="11" y="58"/>
                      <a:pt x="11" y="58"/>
                      <a:pt x="11" y="58"/>
                    </a:cubicBezTo>
                    <a:cubicBezTo>
                      <a:pt x="13" y="58"/>
                      <a:pt x="15" y="56"/>
                      <a:pt x="15" y="5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3" y="0"/>
                      <a:pt x="1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6"/>
                      <a:pt x="1" y="58"/>
                      <a:pt x="3" y="58"/>
                    </a:cubicBezTo>
                    <a:close/>
                    <a:moveTo>
                      <a:pt x="3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3" y="54"/>
                      <a:pt x="3" y="54"/>
                      <a:pt x="3" y="54"/>
                    </a:cubicBezTo>
                    <a:lnTo>
                      <a:pt x="3" y="4"/>
                    </a:lnTo>
                    <a:close/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84" name="Freeform 127"/>
              <p:cNvSpPr>
                <a:spLocks noEditPoints="1"/>
              </p:cNvSpPr>
              <p:nvPr/>
            </p:nvSpPr>
            <p:spPr bwMode="auto">
              <a:xfrm>
                <a:off x="4244975" y="2852738"/>
                <a:ext cx="42863" cy="171450"/>
              </a:xfrm>
              <a:custGeom>
                <a:avLst/>
                <a:gdLst/>
                <a:ahLst/>
                <a:cxnLst>
                  <a:cxn ang="0">
                    <a:pos x="4" y="58"/>
                  </a:cxn>
                  <a:cxn ang="0">
                    <a:pos x="11" y="58"/>
                  </a:cxn>
                  <a:cxn ang="0">
                    <a:pos x="15" y="54"/>
                  </a:cxn>
                  <a:cxn ang="0">
                    <a:pos x="15" y="4"/>
                  </a:cxn>
                  <a:cxn ang="0">
                    <a:pos x="1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54"/>
                  </a:cxn>
                  <a:cxn ang="0">
                    <a:pos x="4" y="58"/>
                  </a:cxn>
                  <a:cxn ang="0">
                    <a:pos x="4" y="4"/>
                  </a:cxn>
                  <a:cxn ang="0">
                    <a:pos x="11" y="4"/>
                  </a:cxn>
                  <a:cxn ang="0">
                    <a:pos x="11" y="54"/>
                  </a:cxn>
                  <a:cxn ang="0">
                    <a:pos x="4" y="5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4"/>
                  </a:cxn>
                </a:cxnLst>
                <a:rect l="0" t="0" r="r" b="b"/>
                <a:pathLst>
                  <a:path w="15" h="58">
                    <a:moveTo>
                      <a:pt x="4" y="58"/>
                    </a:moveTo>
                    <a:cubicBezTo>
                      <a:pt x="11" y="58"/>
                      <a:pt x="11" y="58"/>
                      <a:pt x="11" y="58"/>
                    </a:cubicBezTo>
                    <a:cubicBezTo>
                      <a:pt x="13" y="58"/>
                      <a:pt x="15" y="56"/>
                      <a:pt x="15" y="5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3" y="0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6"/>
                      <a:pt x="1" y="58"/>
                      <a:pt x="4" y="58"/>
                    </a:cubicBezTo>
                    <a:close/>
                    <a:moveTo>
                      <a:pt x="4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4" y="54"/>
                      <a:pt x="4" y="54"/>
                      <a:pt x="4" y="54"/>
                    </a:cubicBezTo>
                    <a:lnTo>
                      <a:pt x="4" y="4"/>
                    </a:ln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585" name="Group 172"/>
            <p:cNvGrpSpPr/>
            <p:nvPr/>
          </p:nvGrpSpPr>
          <p:grpSpPr>
            <a:xfrm>
              <a:off x="15058495" y="4632167"/>
              <a:ext cx="572114" cy="480980"/>
              <a:chOff x="4856163" y="2736851"/>
              <a:chExt cx="358775" cy="301625"/>
            </a:xfrm>
            <a:solidFill>
              <a:schemeClr val="tx1"/>
            </a:solidFill>
          </p:grpSpPr>
          <p:sp>
            <p:nvSpPr>
              <p:cNvPr id="586" name="Freeform 128"/>
              <p:cNvSpPr>
                <a:spLocks noEditPoints="1"/>
              </p:cNvSpPr>
              <p:nvPr/>
            </p:nvSpPr>
            <p:spPr bwMode="auto">
              <a:xfrm>
                <a:off x="4946650" y="2814638"/>
                <a:ext cx="177800" cy="179388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30"/>
                  </a:cxn>
                  <a:cxn ang="0">
                    <a:pos x="31" y="61"/>
                  </a:cxn>
                  <a:cxn ang="0">
                    <a:pos x="61" y="30"/>
                  </a:cxn>
                  <a:cxn ang="0">
                    <a:pos x="31" y="0"/>
                  </a:cxn>
                  <a:cxn ang="0">
                    <a:pos x="48" y="45"/>
                  </a:cxn>
                  <a:cxn ang="0">
                    <a:pos x="16" y="48"/>
                  </a:cxn>
                  <a:cxn ang="0">
                    <a:pos x="13" y="15"/>
                  </a:cxn>
                  <a:cxn ang="0">
                    <a:pos x="46" y="13"/>
                  </a:cxn>
                  <a:cxn ang="0">
                    <a:pos x="48" y="45"/>
                  </a:cxn>
                  <a:cxn ang="0">
                    <a:pos x="48" y="45"/>
                  </a:cxn>
                  <a:cxn ang="0">
                    <a:pos x="48" y="45"/>
                  </a:cxn>
                </a:cxnLst>
                <a:rect l="0" t="0" r="r" b="b"/>
                <a:pathLst>
                  <a:path w="61" h="61">
                    <a:moveTo>
                      <a:pt x="31" y="0"/>
                    </a:moveTo>
                    <a:cubicBezTo>
                      <a:pt x="14" y="0"/>
                      <a:pt x="0" y="13"/>
                      <a:pt x="0" y="30"/>
                    </a:cubicBezTo>
                    <a:cubicBezTo>
                      <a:pt x="0" y="47"/>
                      <a:pt x="14" y="61"/>
                      <a:pt x="31" y="61"/>
                    </a:cubicBezTo>
                    <a:cubicBezTo>
                      <a:pt x="48" y="61"/>
                      <a:pt x="61" y="47"/>
                      <a:pt x="61" y="30"/>
                    </a:cubicBezTo>
                    <a:cubicBezTo>
                      <a:pt x="61" y="13"/>
                      <a:pt x="48" y="0"/>
                      <a:pt x="31" y="0"/>
                    </a:cubicBezTo>
                    <a:close/>
                    <a:moveTo>
                      <a:pt x="48" y="45"/>
                    </a:moveTo>
                    <a:cubicBezTo>
                      <a:pt x="40" y="55"/>
                      <a:pt x="25" y="56"/>
                      <a:pt x="16" y="48"/>
                    </a:cubicBezTo>
                    <a:cubicBezTo>
                      <a:pt x="6" y="39"/>
                      <a:pt x="5" y="25"/>
                      <a:pt x="13" y="15"/>
                    </a:cubicBezTo>
                    <a:cubicBezTo>
                      <a:pt x="22" y="6"/>
                      <a:pt x="36" y="5"/>
                      <a:pt x="46" y="13"/>
                    </a:cubicBezTo>
                    <a:cubicBezTo>
                      <a:pt x="55" y="21"/>
                      <a:pt x="57" y="36"/>
                      <a:pt x="48" y="45"/>
                    </a:cubicBezTo>
                    <a:close/>
                    <a:moveTo>
                      <a:pt x="48" y="45"/>
                    </a:moveTo>
                    <a:cubicBezTo>
                      <a:pt x="48" y="45"/>
                      <a:pt x="48" y="45"/>
                      <a:pt x="48" y="45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87" name="Freeform 129"/>
              <p:cNvSpPr>
                <a:spLocks noEditPoints="1"/>
              </p:cNvSpPr>
              <p:nvPr/>
            </p:nvSpPr>
            <p:spPr bwMode="auto">
              <a:xfrm>
                <a:off x="4989513" y="2859088"/>
                <a:ext cx="53975" cy="5080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15"/>
                  </a:cxn>
                  <a:cxn ang="0">
                    <a:pos x="2" y="17"/>
                  </a:cxn>
                  <a:cxn ang="0">
                    <a:pos x="4" y="15"/>
                  </a:cxn>
                  <a:cxn ang="0">
                    <a:pos x="16" y="4"/>
                  </a:cxn>
                  <a:cxn ang="0">
                    <a:pos x="18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6" y="0"/>
                  </a:cxn>
                </a:cxnLst>
                <a:rect l="0" t="0" r="r" b="b"/>
                <a:pathLst>
                  <a:path w="18" h="17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16"/>
                      <a:pt x="1" y="17"/>
                      <a:pt x="2" y="17"/>
                    </a:cubicBezTo>
                    <a:cubicBezTo>
                      <a:pt x="3" y="17"/>
                      <a:pt x="4" y="16"/>
                      <a:pt x="4" y="15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17" y="4"/>
                      <a:pt x="18" y="3"/>
                      <a:pt x="18" y="2"/>
                    </a:cubicBezTo>
                    <a:cubicBezTo>
                      <a:pt x="18" y="1"/>
                      <a:pt x="17" y="0"/>
                      <a:pt x="16" y="0"/>
                    </a:cubicBezTo>
                    <a:close/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88" name="Freeform 130"/>
              <p:cNvSpPr>
                <a:spLocks noEditPoints="1"/>
              </p:cNvSpPr>
              <p:nvPr/>
            </p:nvSpPr>
            <p:spPr bwMode="auto">
              <a:xfrm>
                <a:off x="4856163" y="2736851"/>
                <a:ext cx="358775" cy="301625"/>
              </a:xfrm>
              <a:custGeom>
                <a:avLst/>
                <a:gdLst/>
                <a:ahLst/>
                <a:cxnLst>
                  <a:cxn ang="0">
                    <a:pos x="114" y="23"/>
                  </a:cxn>
                  <a:cxn ang="0">
                    <a:pos x="97" y="20"/>
                  </a:cxn>
                  <a:cxn ang="0">
                    <a:pos x="92" y="7"/>
                  </a:cxn>
                  <a:cxn ang="0">
                    <a:pos x="81" y="0"/>
                  </a:cxn>
                  <a:cxn ang="0">
                    <a:pos x="43" y="0"/>
                  </a:cxn>
                  <a:cxn ang="0">
                    <a:pos x="32" y="7"/>
                  </a:cxn>
                  <a:cxn ang="0">
                    <a:pos x="27" y="20"/>
                  </a:cxn>
                  <a:cxn ang="0">
                    <a:pos x="10" y="23"/>
                  </a:cxn>
                  <a:cxn ang="0">
                    <a:pos x="0" y="34"/>
                  </a:cxn>
                  <a:cxn ang="0">
                    <a:pos x="0" y="92"/>
                  </a:cxn>
                  <a:cxn ang="0">
                    <a:pos x="12" y="103"/>
                  </a:cxn>
                  <a:cxn ang="0">
                    <a:pos x="112" y="103"/>
                  </a:cxn>
                  <a:cxn ang="0">
                    <a:pos x="123" y="92"/>
                  </a:cxn>
                  <a:cxn ang="0">
                    <a:pos x="123" y="34"/>
                  </a:cxn>
                  <a:cxn ang="0">
                    <a:pos x="114" y="23"/>
                  </a:cxn>
                  <a:cxn ang="0">
                    <a:pos x="115" y="92"/>
                  </a:cxn>
                  <a:cxn ang="0">
                    <a:pos x="112" y="96"/>
                  </a:cxn>
                  <a:cxn ang="0">
                    <a:pos x="12" y="96"/>
                  </a:cxn>
                  <a:cxn ang="0">
                    <a:pos x="8" y="92"/>
                  </a:cxn>
                  <a:cxn ang="0">
                    <a:pos x="8" y="34"/>
                  </a:cxn>
                  <a:cxn ang="0">
                    <a:pos x="11" y="30"/>
                  </a:cxn>
                  <a:cxn ang="0">
                    <a:pos x="32" y="27"/>
                  </a:cxn>
                  <a:cxn ang="0">
                    <a:pos x="39" y="10"/>
                  </a:cxn>
                  <a:cxn ang="0">
                    <a:pos x="43" y="7"/>
                  </a:cxn>
                  <a:cxn ang="0">
                    <a:pos x="81" y="7"/>
                  </a:cxn>
                  <a:cxn ang="0">
                    <a:pos x="85" y="10"/>
                  </a:cxn>
                  <a:cxn ang="0">
                    <a:pos x="91" y="27"/>
                  </a:cxn>
                  <a:cxn ang="0">
                    <a:pos x="112" y="30"/>
                  </a:cxn>
                  <a:cxn ang="0">
                    <a:pos x="115" y="34"/>
                  </a:cxn>
                  <a:cxn ang="0">
                    <a:pos x="115" y="92"/>
                  </a:cxn>
                  <a:cxn ang="0">
                    <a:pos x="115" y="92"/>
                  </a:cxn>
                  <a:cxn ang="0">
                    <a:pos x="115" y="92"/>
                  </a:cxn>
                </a:cxnLst>
                <a:rect l="0" t="0" r="r" b="b"/>
                <a:pathLst>
                  <a:path w="123" h="103">
                    <a:moveTo>
                      <a:pt x="114" y="23"/>
                    </a:moveTo>
                    <a:cubicBezTo>
                      <a:pt x="97" y="20"/>
                      <a:pt x="97" y="20"/>
                      <a:pt x="97" y="20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0" y="3"/>
                      <a:pt x="86" y="0"/>
                      <a:pt x="81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34" y="3"/>
                      <a:pt x="32" y="7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4" y="24"/>
                      <a:pt x="0" y="29"/>
                      <a:pt x="0" y="34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8"/>
                      <a:pt x="6" y="103"/>
                      <a:pt x="12" y="103"/>
                    </a:cubicBezTo>
                    <a:cubicBezTo>
                      <a:pt x="112" y="103"/>
                      <a:pt x="112" y="103"/>
                      <a:pt x="112" y="103"/>
                    </a:cubicBezTo>
                    <a:cubicBezTo>
                      <a:pt x="118" y="103"/>
                      <a:pt x="123" y="98"/>
                      <a:pt x="123" y="92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29"/>
                      <a:pt x="119" y="24"/>
                      <a:pt x="114" y="23"/>
                    </a:cubicBezTo>
                    <a:close/>
                    <a:moveTo>
                      <a:pt x="115" y="92"/>
                    </a:moveTo>
                    <a:cubicBezTo>
                      <a:pt x="115" y="94"/>
                      <a:pt x="114" y="96"/>
                      <a:pt x="112" y="96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0" y="96"/>
                      <a:pt x="8" y="94"/>
                      <a:pt x="8" y="92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2"/>
                      <a:pt x="9" y="31"/>
                      <a:pt x="11" y="30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0" y="8"/>
                      <a:pt x="41" y="7"/>
                      <a:pt x="43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3" y="7"/>
                      <a:pt x="84" y="8"/>
                      <a:pt x="85" y="10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4" y="31"/>
                      <a:pt x="115" y="32"/>
                      <a:pt x="115" y="34"/>
                    </a:cubicBezTo>
                    <a:lnTo>
                      <a:pt x="115" y="92"/>
                    </a:lnTo>
                    <a:close/>
                    <a:moveTo>
                      <a:pt x="115" y="92"/>
                    </a:moveTo>
                    <a:cubicBezTo>
                      <a:pt x="115" y="92"/>
                      <a:pt x="115" y="92"/>
                      <a:pt x="115" y="9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589" name="Freeform 131"/>
            <p:cNvSpPr>
              <a:spLocks noEditPoints="1"/>
            </p:cNvSpPr>
            <p:nvPr/>
          </p:nvSpPr>
          <p:spPr bwMode="auto">
            <a:xfrm>
              <a:off x="16114138" y="4601317"/>
              <a:ext cx="574891" cy="540807"/>
            </a:xfrm>
            <a:custGeom>
              <a:avLst/>
              <a:gdLst>
                <a:gd name="T0" fmla="*/ 2147483646 w 123"/>
                <a:gd name="T1" fmla="*/ 0 h 115"/>
                <a:gd name="T2" fmla="*/ 2147483646 w 123"/>
                <a:gd name="T3" fmla="*/ 0 h 115"/>
                <a:gd name="T4" fmla="*/ 0 w 123"/>
                <a:gd name="T5" fmla="*/ 2147483646 h 115"/>
                <a:gd name="T6" fmla="*/ 0 w 123"/>
                <a:gd name="T7" fmla="*/ 2147483646 h 115"/>
                <a:gd name="T8" fmla="*/ 2147483646 w 123"/>
                <a:gd name="T9" fmla="*/ 2147483646 h 115"/>
                <a:gd name="T10" fmla="*/ 2147483646 w 123"/>
                <a:gd name="T11" fmla="*/ 2147483646 h 115"/>
                <a:gd name="T12" fmla="*/ 2147483646 w 123"/>
                <a:gd name="T13" fmla="*/ 2147483646 h 115"/>
                <a:gd name="T14" fmla="*/ 2147483646 w 123"/>
                <a:gd name="T15" fmla="*/ 2147483646 h 115"/>
                <a:gd name="T16" fmla="*/ 2147483646 w 123"/>
                <a:gd name="T17" fmla="*/ 2147483646 h 115"/>
                <a:gd name="T18" fmla="*/ 2147483646 w 123"/>
                <a:gd name="T19" fmla="*/ 2147483646 h 115"/>
                <a:gd name="T20" fmla="*/ 2147483646 w 123"/>
                <a:gd name="T21" fmla="*/ 2147483646 h 115"/>
                <a:gd name="T22" fmla="*/ 2147483646 w 123"/>
                <a:gd name="T23" fmla="*/ 2147483646 h 115"/>
                <a:gd name="T24" fmla="*/ 2147483646 w 123"/>
                <a:gd name="T25" fmla="*/ 2147483646 h 115"/>
                <a:gd name="T26" fmla="*/ 2147483646 w 123"/>
                <a:gd name="T27" fmla="*/ 2147483646 h 115"/>
                <a:gd name="T28" fmla="*/ 2147483646 w 123"/>
                <a:gd name="T29" fmla="*/ 2147483646 h 115"/>
                <a:gd name="T30" fmla="*/ 2147483646 w 123"/>
                <a:gd name="T31" fmla="*/ 2147483646 h 115"/>
                <a:gd name="T32" fmla="*/ 2147483646 w 123"/>
                <a:gd name="T33" fmla="*/ 2147483646 h 115"/>
                <a:gd name="T34" fmla="*/ 2147483646 w 123"/>
                <a:gd name="T35" fmla="*/ 2147483646 h 115"/>
                <a:gd name="T36" fmla="*/ 2147483646 w 123"/>
                <a:gd name="T37" fmla="*/ 0 h 115"/>
                <a:gd name="T38" fmla="*/ 2147483646 w 123"/>
                <a:gd name="T39" fmla="*/ 2147483646 h 115"/>
                <a:gd name="T40" fmla="*/ 2147483646 w 123"/>
                <a:gd name="T41" fmla="*/ 2147483646 h 115"/>
                <a:gd name="T42" fmla="*/ 2147483646 w 123"/>
                <a:gd name="T43" fmla="*/ 2147483646 h 115"/>
                <a:gd name="T44" fmla="*/ 2147483646 w 123"/>
                <a:gd name="T45" fmla="*/ 2147483646 h 115"/>
                <a:gd name="T46" fmla="*/ 2147483646 w 123"/>
                <a:gd name="T47" fmla="*/ 2147483646 h 115"/>
                <a:gd name="T48" fmla="*/ 2147483646 w 123"/>
                <a:gd name="T49" fmla="*/ 2147483646 h 115"/>
                <a:gd name="T50" fmla="*/ 2147483646 w 123"/>
                <a:gd name="T51" fmla="*/ 2147483646 h 115"/>
                <a:gd name="T52" fmla="*/ 2147483646 w 123"/>
                <a:gd name="T53" fmla="*/ 2147483646 h 115"/>
                <a:gd name="T54" fmla="*/ 2147483646 w 123"/>
                <a:gd name="T55" fmla="*/ 2147483646 h 115"/>
                <a:gd name="T56" fmla="*/ 2147483646 w 123"/>
                <a:gd name="T57" fmla="*/ 2147483646 h 115"/>
                <a:gd name="T58" fmla="*/ 2147483646 w 123"/>
                <a:gd name="T59" fmla="*/ 2147483646 h 115"/>
                <a:gd name="T60" fmla="*/ 2147483646 w 123"/>
                <a:gd name="T61" fmla="*/ 2147483646 h 115"/>
                <a:gd name="T62" fmla="*/ 2147483646 w 123"/>
                <a:gd name="T63" fmla="*/ 2147483646 h 115"/>
                <a:gd name="T64" fmla="*/ 2147483646 w 123"/>
                <a:gd name="T65" fmla="*/ 2147483646 h 115"/>
                <a:gd name="T66" fmla="*/ 2147483646 w 123"/>
                <a:gd name="T67" fmla="*/ 2147483646 h 115"/>
                <a:gd name="T68" fmla="*/ 2147483646 w 123"/>
                <a:gd name="T69" fmla="*/ 2147483646 h 115"/>
                <a:gd name="T70" fmla="*/ 2147483646 w 123"/>
                <a:gd name="T71" fmla="*/ 2147483646 h 115"/>
                <a:gd name="T72" fmla="*/ 2147483646 w 123"/>
                <a:gd name="T73" fmla="*/ 2147483646 h 115"/>
                <a:gd name="T74" fmla="*/ 2147483646 w 123"/>
                <a:gd name="T75" fmla="*/ 2147483646 h 115"/>
                <a:gd name="T76" fmla="*/ 2147483646 w 123"/>
                <a:gd name="T77" fmla="*/ 2147483646 h 115"/>
                <a:gd name="T78" fmla="*/ 2147483646 w 123"/>
                <a:gd name="T79" fmla="*/ 2147483646 h 115"/>
                <a:gd name="T80" fmla="*/ 2147483646 w 123"/>
                <a:gd name="T81" fmla="*/ 2147483646 h 115"/>
                <a:gd name="T82" fmla="*/ 2147483646 w 123"/>
                <a:gd name="T83" fmla="*/ 2147483646 h 115"/>
                <a:gd name="T84" fmla="*/ 2147483646 w 123"/>
                <a:gd name="T85" fmla="*/ 2147483646 h 115"/>
                <a:gd name="T86" fmla="*/ 2147483646 w 123"/>
                <a:gd name="T87" fmla="*/ 2147483646 h 1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3" h="115">
                  <a:moveTo>
                    <a:pt x="11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5"/>
                    <a:pt x="5" y="100"/>
                    <a:pt x="12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4"/>
                    <a:pt x="50" y="104"/>
                    <a:pt x="50" y="104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4" y="108"/>
                    <a:pt x="23" y="109"/>
                    <a:pt x="23" y="111"/>
                  </a:cubicBezTo>
                  <a:cubicBezTo>
                    <a:pt x="23" y="113"/>
                    <a:pt x="25" y="115"/>
                    <a:pt x="27" y="115"/>
                  </a:cubicBezTo>
                  <a:cubicBezTo>
                    <a:pt x="96" y="115"/>
                    <a:pt x="96" y="115"/>
                    <a:pt x="96" y="115"/>
                  </a:cubicBezTo>
                  <a:cubicBezTo>
                    <a:pt x="98" y="115"/>
                    <a:pt x="100" y="113"/>
                    <a:pt x="100" y="111"/>
                  </a:cubicBezTo>
                  <a:cubicBezTo>
                    <a:pt x="100" y="109"/>
                    <a:pt x="99" y="108"/>
                    <a:pt x="97" y="108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8" y="100"/>
                    <a:pt x="123" y="95"/>
                    <a:pt x="123" y="88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5"/>
                    <a:pt x="118" y="0"/>
                    <a:pt x="111" y="0"/>
                  </a:cubicBezTo>
                  <a:close/>
                  <a:moveTo>
                    <a:pt x="115" y="88"/>
                  </a:moveTo>
                  <a:cubicBezTo>
                    <a:pt x="115" y="90"/>
                    <a:pt x="114" y="92"/>
                    <a:pt x="111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0" y="92"/>
                    <a:pt x="8" y="90"/>
                    <a:pt x="8" y="8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9"/>
                    <a:pt x="10" y="8"/>
                    <a:pt x="12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4" y="8"/>
                    <a:pt x="115" y="9"/>
                    <a:pt x="115" y="12"/>
                  </a:cubicBezTo>
                  <a:lnTo>
                    <a:pt x="115" y="88"/>
                  </a:lnTo>
                  <a:close/>
                  <a:moveTo>
                    <a:pt x="104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6" y="17"/>
                    <a:pt x="16" y="19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5"/>
                    <a:pt x="17" y="77"/>
                    <a:pt x="19" y="77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106" y="77"/>
                    <a:pt x="108" y="75"/>
                    <a:pt x="108" y="73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8" y="17"/>
                    <a:pt x="106" y="15"/>
                    <a:pt x="104" y="15"/>
                  </a:cubicBezTo>
                  <a:close/>
                  <a:moveTo>
                    <a:pt x="104" y="73"/>
                  </a:moveTo>
                  <a:cubicBezTo>
                    <a:pt x="19" y="73"/>
                    <a:pt x="19" y="73"/>
                    <a:pt x="19" y="7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04" y="19"/>
                    <a:pt x="104" y="19"/>
                    <a:pt x="104" y="19"/>
                  </a:cubicBezTo>
                  <a:lnTo>
                    <a:pt x="104" y="73"/>
                  </a:lnTo>
                  <a:close/>
                  <a:moveTo>
                    <a:pt x="104" y="73"/>
                  </a:moveTo>
                  <a:cubicBezTo>
                    <a:pt x="104" y="73"/>
                    <a:pt x="104" y="73"/>
                    <a:pt x="104" y="7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590" name="Group 180"/>
            <p:cNvGrpSpPr/>
            <p:nvPr/>
          </p:nvGrpSpPr>
          <p:grpSpPr>
            <a:xfrm>
              <a:off x="17172277" y="4601789"/>
              <a:ext cx="574646" cy="539205"/>
              <a:chOff x="6373813" y="2717801"/>
              <a:chExt cx="360363" cy="338138"/>
            </a:xfrm>
            <a:solidFill>
              <a:schemeClr val="tx1"/>
            </a:solidFill>
          </p:grpSpPr>
          <p:sp>
            <p:nvSpPr>
              <p:cNvPr id="591" name="Freeform 132"/>
              <p:cNvSpPr>
                <a:spLocks noEditPoints="1"/>
              </p:cNvSpPr>
              <p:nvPr/>
            </p:nvSpPr>
            <p:spPr bwMode="auto">
              <a:xfrm>
                <a:off x="6373813" y="2717801"/>
                <a:ext cx="360363" cy="338138"/>
              </a:xfrm>
              <a:custGeom>
                <a:avLst/>
                <a:gdLst/>
                <a:ahLst/>
                <a:cxnLst>
                  <a:cxn ang="0">
                    <a:pos x="121" y="25"/>
                  </a:cxn>
                  <a:cxn ang="0">
                    <a:pos x="98" y="2"/>
                  </a:cxn>
                  <a:cxn ang="0">
                    <a:pos x="92" y="0"/>
                  </a:cxn>
                  <a:cxn ang="0">
                    <a:pos x="12" y="0"/>
                  </a:cxn>
                  <a:cxn ang="0">
                    <a:pos x="0" y="11"/>
                  </a:cxn>
                  <a:cxn ang="0">
                    <a:pos x="0" y="104"/>
                  </a:cxn>
                  <a:cxn ang="0">
                    <a:pos x="12" y="115"/>
                  </a:cxn>
                  <a:cxn ang="0">
                    <a:pos x="111" y="115"/>
                  </a:cxn>
                  <a:cxn ang="0">
                    <a:pos x="123" y="104"/>
                  </a:cxn>
                  <a:cxn ang="0">
                    <a:pos x="123" y="31"/>
                  </a:cxn>
                  <a:cxn ang="0">
                    <a:pos x="121" y="25"/>
                  </a:cxn>
                  <a:cxn ang="0">
                    <a:pos x="115" y="104"/>
                  </a:cxn>
                  <a:cxn ang="0">
                    <a:pos x="111" y="107"/>
                  </a:cxn>
                  <a:cxn ang="0">
                    <a:pos x="12" y="107"/>
                  </a:cxn>
                  <a:cxn ang="0">
                    <a:pos x="8" y="104"/>
                  </a:cxn>
                  <a:cxn ang="0">
                    <a:pos x="8" y="11"/>
                  </a:cxn>
                  <a:cxn ang="0">
                    <a:pos x="12" y="8"/>
                  </a:cxn>
                  <a:cxn ang="0">
                    <a:pos x="88" y="8"/>
                  </a:cxn>
                  <a:cxn ang="0">
                    <a:pos x="88" y="23"/>
                  </a:cxn>
                  <a:cxn ang="0">
                    <a:pos x="100" y="35"/>
                  </a:cxn>
                  <a:cxn ang="0">
                    <a:pos x="115" y="35"/>
                  </a:cxn>
                  <a:cxn ang="0">
                    <a:pos x="115" y="104"/>
                  </a:cxn>
                  <a:cxn ang="0">
                    <a:pos x="104" y="31"/>
                  </a:cxn>
                  <a:cxn ang="0">
                    <a:pos x="100" y="31"/>
                  </a:cxn>
                  <a:cxn ang="0">
                    <a:pos x="92" y="23"/>
                  </a:cxn>
                  <a:cxn ang="0">
                    <a:pos x="92" y="8"/>
                  </a:cxn>
                  <a:cxn ang="0">
                    <a:pos x="115" y="31"/>
                  </a:cxn>
                  <a:cxn ang="0">
                    <a:pos x="104" y="31"/>
                  </a:cxn>
                  <a:cxn ang="0">
                    <a:pos x="104" y="31"/>
                  </a:cxn>
                  <a:cxn ang="0">
                    <a:pos x="104" y="31"/>
                  </a:cxn>
                </a:cxnLst>
                <a:rect l="0" t="0" r="r" b="b"/>
                <a:pathLst>
                  <a:path w="123" h="115">
                    <a:moveTo>
                      <a:pt x="121" y="25"/>
                    </a:moveTo>
                    <a:cubicBezTo>
                      <a:pt x="98" y="2"/>
                      <a:pt x="98" y="2"/>
                      <a:pt x="98" y="2"/>
                    </a:cubicBezTo>
                    <a:cubicBezTo>
                      <a:pt x="96" y="1"/>
                      <a:pt x="94" y="0"/>
                      <a:pt x="9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10"/>
                      <a:pt x="5" y="115"/>
                      <a:pt x="12" y="115"/>
                    </a:cubicBez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18" y="115"/>
                      <a:pt x="123" y="110"/>
                      <a:pt x="123" y="104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3" y="29"/>
                      <a:pt x="122" y="27"/>
                      <a:pt x="121" y="25"/>
                    </a:cubicBezTo>
                    <a:close/>
                    <a:moveTo>
                      <a:pt x="115" y="104"/>
                    </a:moveTo>
                    <a:cubicBezTo>
                      <a:pt x="115" y="106"/>
                      <a:pt x="113" y="107"/>
                      <a:pt x="111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9" y="107"/>
                      <a:pt x="8" y="106"/>
                      <a:pt x="8" y="10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9"/>
                      <a:pt x="9" y="8"/>
                      <a:pt x="12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9"/>
                      <a:pt x="93" y="35"/>
                      <a:pt x="100" y="35"/>
                    </a:cubicBezTo>
                    <a:cubicBezTo>
                      <a:pt x="115" y="35"/>
                      <a:pt x="115" y="35"/>
                      <a:pt x="115" y="35"/>
                    </a:cubicBezTo>
                    <a:lnTo>
                      <a:pt x="115" y="104"/>
                    </a:lnTo>
                    <a:close/>
                    <a:moveTo>
                      <a:pt x="104" y="31"/>
                    </a:moveTo>
                    <a:cubicBezTo>
                      <a:pt x="100" y="31"/>
                      <a:pt x="100" y="31"/>
                      <a:pt x="100" y="31"/>
                    </a:cubicBezTo>
                    <a:cubicBezTo>
                      <a:pt x="96" y="31"/>
                      <a:pt x="92" y="27"/>
                      <a:pt x="92" y="23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115" y="31"/>
                      <a:pt x="115" y="31"/>
                      <a:pt x="115" y="31"/>
                    </a:cubicBezTo>
                    <a:lnTo>
                      <a:pt x="104" y="31"/>
                    </a:lnTo>
                    <a:close/>
                    <a:moveTo>
                      <a:pt x="104" y="31"/>
                    </a:moveTo>
                    <a:cubicBezTo>
                      <a:pt x="104" y="31"/>
                      <a:pt x="104" y="31"/>
                      <a:pt x="104" y="31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92" name="Freeform 133"/>
              <p:cNvSpPr>
                <a:spLocks noEditPoints="1"/>
              </p:cNvSpPr>
              <p:nvPr/>
            </p:nvSpPr>
            <p:spPr bwMode="auto">
              <a:xfrm>
                <a:off x="6543675" y="2786063"/>
                <a:ext cx="66675" cy="11113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21" y="4"/>
                  </a:cxn>
                  <a:cxn ang="0">
                    <a:pos x="23" y="2"/>
                  </a:cxn>
                  <a:cxn ang="0">
                    <a:pos x="2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1" y="4"/>
                  </a:cxn>
                </a:cxnLst>
                <a:rect l="0" t="0" r="r" b="b"/>
                <a:pathLst>
                  <a:path w="23" h="4">
                    <a:moveTo>
                      <a:pt x="1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3" y="3"/>
                      <a:pt x="23" y="2"/>
                    </a:cubicBezTo>
                    <a:cubicBezTo>
                      <a:pt x="23" y="1"/>
                      <a:pt x="22" y="0"/>
                      <a:pt x="2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93" name="Freeform 134"/>
              <p:cNvSpPr>
                <a:spLocks noEditPoints="1"/>
              </p:cNvSpPr>
              <p:nvPr/>
            </p:nvSpPr>
            <p:spPr bwMode="auto">
              <a:xfrm>
                <a:off x="6543675" y="2820988"/>
                <a:ext cx="66675" cy="9525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21" y="3"/>
                  </a:cxn>
                  <a:cxn ang="0">
                    <a:pos x="23" y="1"/>
                  </a:cxn>
                  <a:cxn ang="0">
                    <a:pos x="21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3"/>
                  </a:cxn>
                </a:cxnLst>
                <a:rect l="0" t="0" r="r" b="b"/>
                <a:pathLst>
                  <a:path w="23" h="3">
                    <a:moveTo>
                      <a:pt x="1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3" y="2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94" name="Freeform 135"/>
              <p:cNvSpPr>
                <a:spLocks noEditPoints="1"/>
              </p:cNvSpPr>
              <p:nvPr/>
            </p:nvSpPr>
            <p:spPr bwMode="auto">
              <a:xfrm>
                <a:off x="6543675" y="2852738"/>
                <a:ext cx="142875" cy="127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4"/>
                  </a:cxn>
                  <a:cxn ang="0">
                    <a:pos x="48" y="4"/>
                  </a:cxn>
                  <a:cxn ang="0">
                    <a:pos x="49" y="2"/>
                  </a:cxn>
                  <a:cxn ang="0">
                    <a:pos x="48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49" h="4">
                    <a:moveTo>
                      <a:pt x="0" y="2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9" y="4"/>
                      <a:pt x="49" y="3"/>
                      <a:pt x="49" y="2"/>
                    </a:cubicBezTo>
                    <a:cubicBezTo>
                      <a:pt x="49" y="1"/>
                      <a:pt x="49" y="0"/>
                      <a:pt x="4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95" name="Freeform 136"/>
              <p:cNvSpPr>
                <a:spLocks noEditPoints="1"/>
              </p:cNvSpPr>
              <p:nvPr/>
            </p:nvSpPr>
            <p:spPr bwMode="auto">
              <a:xfrm>
                <a:off x="6418263" y="2921001"/>
                <a:ext cx="268288" cy="11113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1" y="4"/>
                  </a:cxn>
                  <a:cxn ang="0">
                    <a:pos x="92" y="2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91" y="0"/>
                  </a:cxn>
                </a:cxnLst>
                <a:rect l="0" t="0" r="r" b="b"/>
                <a:pathLst>
                  <a:path w="92" h="4">
                    <a:moveTo>
                      <a:pt x="9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4"/>
                      <a:pt x="92" y="3"/>
                      <a:pt x="92" y="2"/>
                    </a:cubicBezTo>
                    <a:cubicBezTo>
                      <a:pt x="92" y="1"/>
                      <a:pt x="92" y="0"/>
                      <a:pt x="91" y="0"/>
                    </a:cubicBezTo>
                    <a:close/>
                    <a:moveTo>
                      <a:pt x="91" y="0"/>
                    </a:move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96" name="Freeform 137"/>
              <p:cNvSpPr>
                <a:spLocks noEditPoints="1"/>
              </p:cNvSpPr>
              <p:nvPr/>
            </p:nvSpPr>
            <p:spPr bwMode="auto">
              <a:xfrm>
                <a:off x="6418263" y="2955926"/>
                <a:ext cx="268288" cy="9525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3"/>
                  </a:cxn>
                  <a:cxn ang="0">
                    <a:pos x="91" y="3"/>
                  </a:cxn>
                  <a:cxn ang="0">
                    <a:pos x="92" y="1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91" y="0"/>
                  </a:cxn>
                </a:cxnLst>
                <a:rect l="0" t="0" r="r" b="b"/>
                <a:pathLst>
                  <a:path w="92" h="3">
                    <a:moveTo>
                      <a:pt x="9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2" y="3"/>
                      <a:pt x="92" y="3"/>
                      <a:pt x="92" y="1"/>
                    </a:cubicBezTo>
                    <a:cubicBezTo>
                      <a:pt x="92" y="0"/>
                      <a:pt x="92" y="0"/>
                      <a:pt x="91" y="0"/>
                    </a:cubicBezTo>
                    <a:close/>
                    <a:moveTo>
                      <a:pt x="91" y="0"/>
                    </a:move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97" name="Freeform 138"/>
              <p:cNvSpPr>
                <a:spLocks noEditPoints="1"/>
              </p:cNvSpPr>
              <p:nvPr/>
            </p:nvSpPr>
            <p:spPr bwMode="auto">
              <a:xfrm>
                <a:off x="6418263" y="2987676"/>
                <a:ext cx="268288" cy="12700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1" y="4"/>
                  </a:cxn>
                  <a:cxn ang="0">
                    <a:pos x="92" y="2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91" y="0"/>
                  </a:cxn>
                </a:cxnLst>
                <a:rect l="0" t="0" r="r" b="b"/>
                <a:pathLst>
                  <a:path w="92" h="4">
                    <a:moveTo>
                      <a:pt x="9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4"/>
                      <a:pt x="92" y="3"/>
                      <a:pt x="92" y="2"/>
                    </a:cubicBezTo>
                    <a:cubicBezTo>
                      <a:pt x="92" y="1"/>
                      <a:pt x="92" y="0"/>
                      <a:pt x="91" y="0"/>
                    </a:cubicBezTo>
                    <a:close/>
                    <a:moveTo>
                      <a:pt x="91" y="0"/>
                    </a:move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98" name="Freeform 139"/>
              <p:cNvSpPr>
                <a:spLocks noEditPoints="1"/>
              </p:cNvSpPr>
              <p:nvPr/>
            </p:nvSpPr>
            <p:spPr bwMode="auto">
              <a:xfrm>
                <a:off x="6418263" y="2889251"/>
                <a:ext cx="268288" cy="7938"/>
              </a:xfrm>
              <a:custGeom>
                <a:avLst/>
                <a:gdLst/>
                <a:ahLst/>
                <a:cxnLst>
                  <a:cxn ang="0">
                    <a:pos x="91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3"/>
                  </a:cxn>
                  <a:cxn ang="0">
                    <a:pos x="91" y="3"/>
                  </a:cxn>
                  <a:cxn ang="0">
                    <a:pos x="92" y="1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91" y="0"/>
                  </a:cxn>
                </a:cxnLst>
                <a:rect l="0" t="0" r="r" b="b"/>
                <a:pathLst>
                  <a:path w="92" h="3">
                    <a:moveTo>
                      <a:pt x="9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2" y="3"/>
                      <a:pt x="92" y="3"/>
                      <a:pt x="92" y="1"/>
                    </a:cubicBezTo>
                    <a:cubicBezTo>
                      <a:pt x="92" y="0"/>
                      <a:pt x="92" y="0"/>
                      <a:pt x="91" y="0"/>
                    </a:cubicBezTo>
                    <a:close/>
                    <a:moveTo>
                      <a:pt x="91" y="0"/>
                    </a:move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599" name="Freeform 140"/>
              <p:cNvSpPr>
                <a:spLocks noEditPoints="1"/>
              </p:cNvSpPr>
              <p:nvPr/>
            </p:nvSpPr>
            <p:spPr bwMode="auto">
              <a:xfrm>
                <a:off x="6418263" y="2774951"/>
                <a:ext cx="101600" cy="90488"/>
              </a:xfrm>
              <a:custGeom>
                <a:avLst/>
                <a:gdLst/>
                <a:ahLst/>
                <a:cxnLst>
                  <a:cxn ang="0">
                    <a:pos x="4" y="31"/>
                  </a:cxn>
                  <a:cxn ang="0">
                    <a:pos x="31" y="31"/>
                  </a:cxn>
                  <a:cxn ang="0">
                    <a:pos x="35" y="27"/>
                  </a:cxn>
                  <a:cxn ang="0">
                    <a:pos x="35" y="4"/>
                  </a:cxn>
                  <a:cxn ang="0">
                    <a:pos x="3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7"/>
                  </a:cxn>
                  <a:cxn ang="0">
                    <a:pos x="4" y="31"/>
                  </a:cxn>
                  <a:cxn ang="0">
                    <a:pos x="8" y="8"/>
                  </a:cxn>
                  <a:cxn ang="0">
                    <a:pos x="27" y="8"/>
                  </a:cxn>
                  <a:cxn ang="0">
                    <a:pos x="27" y="23"/>
                  </a:cxn>
                  <a:cxn ang="0">
                    <a:pos x="8" y="23"/>
                  </a:cxn>
                  <a:cxn ang="0">
                    <a:pos x="8" y="8"/>
                  </a:cxn>
                  <a:cxn ang="0">
                    <a:pos x="8" y="8"/>
                  </a:cxn>
                  <a:cxn ang="0">
                    <a:pos x="8" y="8"/>
                  </a:cxn>
                </a:cxnLst>
                <a:rect l="0" t="0" r="r" b="b"/>
                <a:pathLst>
                  <a:path w="35" h="31">
                    <a:moveTo>
                      <a:pt x="4" y="31"/>
                    </a:moveTo>
                    <a:cubicBezTo>
                      <a:pt x="31" y="31"/>
                      <a:pt x="31" y="31"/>
                      <a:pt x="31" y="31"/>
                    </a:cubicBezTo>
                    <a:cubicBezTo>
                      <a:pt x="33" y="31"/>
                      <a:pt x="35" y="29"/>
                      <a:pt x="35" y="2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2"/>
                      <a:pt x="33" y="0"/>
                      <a:pt x="3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2" y="31"/>
                      <a:pt x="4" y="31"/>
                    </a:cubicBezTo>
                    <a:close/>
                    <a:moveTo>
                      <a:pt x="8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8" y="23"/>
                      <a:pt x="8" y="23"/>
                      <a:pt x="8" y="23"/>
                    </a:cubicBezTo>
                    <a:lnTo>
                      <a:pt x="8" y="8"/>
                    </a:lnTo>
                    <a:close/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600" name="Group 179"/>
            <p:cNvGrpSpPr/>
            <p:nvPr/>
          </p:nvGrpSpPr>
          <p:grpSpPr>
            <a:xfrm>
              <a:off x="18230435" y="4584067"/>
              <a:ext cx="427820" cy="574646"/>
              <a:chOff x="7192963" y="2706688"/>
              <a:chExt cx="268288" cy="360363"/>
            </a:xfrm>
            <a:solidFill>
              <a:schemeClr val="tx1"/>
            </a:solidFill>
          </p:grpSpPr>
          <p:sp>
            <p:nvSpPr>
              <p:cNvPr id="601" name="Freeform 141"/>
              <p:cNvSpPr>
                <a:spLocks noEditPoints="1"/>
              </p:cNvSpPr>
              <p:nvPr/>
            </p:nvSpPr>
            <p:spPr bwMode="auto">
              <a:xfrm>
                <a:off x="7259638" y="2771776"/>
                <a:ext cx="134938" cy="134938"/>
              </a:xfrm>
              <a:custGeom>
                <a:avLst/>
                <a:gdLst/>
                <a:ahLst/>
                <a:cxnLst>
                  <a:cxn ang="0">
                    <a:pos x="23" y="46"/>
                  </a:cxn>
                  <a:cxn ang="0">
                    <a:pos x="46" y="23"/>
                  </a:cxn>
                  <a:cxn ang="0">
                    <a:pos x="23" y="0"/>
                  </a:cxn>
                  <a:cxn ang="0">
                    <a:pos x="0" y="23"/>
                  </a:cxn>
                  <a:cxn ang="0">
                    <a:pos x="23" y="46"/>
                  </a:cxn>
                  <a:cxn ang="0">
                    <a:pos x="23" y="4"/>
                  </a:cxn>
                  <a:cxn ang="0">
                    <a:pos x="42" y="23"/>
                  </a:cxn>
                  <a:cxn ang="0">
                    <a:pos x="23" y="42"/>
                  </a:cxn>
                  <a:cxn ang="0">
                    <a:pos x="4" y="23"/>
                  </a:cxn>
                  <a:cxn ang="0">
                    <a:pos x="23" y="4"/>
                  </a:cxn>
                  <a:cxn ang="0">
                    <a:pos x="23" y="4"/>
                  </a:cxn>
                  <a:cxn ang="0">
                    <a:pos x="23" y="4"/>
                  </a:cxn>
                </a:cxnLst>
                <a:rect l="0" t="0" r="r" b="b"/>
                <a:pathLst>
                  <a:path w="46" h="46">
                    <a:moveTo>
                      <a:pt x="23" y="46"/>
                    </a:moveTo>
                    <a:cubicBezTo>
                      <a:pt x="35" y="46"/>
                      <a:pt x="46" y="36"/>
                      <a:pt x="46" y="23"/>
                    </a:cubicBezTo>
                    <a:cubicBezTo>
                      <a:pt x="46" y="11"/>
                      <a:pt x="35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6"/>
                      <a:pt x="10" y="46"/>
                      <a:pt x="23" y="46"/>
                    </a:cubicBezTo>
                    <a:close/>
                    <a:moveTo>
                      <a:pt x="23" y="4"/>
                    </a:moveTo>
                    <a:cubicBezTo>
                      <a:pt x="33" y="4"/>
                      <a:pt x="42" y="13"/>
                      <a:pt x="42" y="23"/>
                    </a:cubicBezTo>
                    <a:cubicBezTo>
                      <a:pt x="42" y="34"/>
                      <a:pt x="33" y="42"/>
                      <a:pt x="23" y="42"/>
                    </a:cubicBezTo>
                    <a:cubicBezTo>
                      <a:pt x="12" y="42"/>
                      <a:pt x="4" y="34"/>
                      <a:pt x="4" y="23"/>
                    </a:cubicBezTo>
                    <a:cubicBezTo>
                      <a:pt x="4" y="13"/>
                      <a:pt x="12" y="4"/>
                      <a:pt x="23" y="4"/>
                    </a:cubicBezTo>
                    <a:close/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02" name="Freeform 142"/>
              <p:cNvSpPr>
                <a:spLocks noEditPoints="1"/>
              </p:cNvSpPr>
              <p:nvPr/>
            </p:nvSpPr>
            <p:spPr bwMode="auto">
              <a:xfrm>
                <a:off x="7192963" y="2706688"/>
                <a:ext cx="268288" cy="36036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0" y="46"/>
                  </a:cxn>
                  <a:cxn ang="0">
                    <a:pos x="40" y="120"/>
                  </a:cxn>
                  <a:cxn ang="0">
                    <a:pos x="46" y="123"/>
                  </a:cxn>
                  <a:cxn ang="0">
                    <a:pos x="46" y="123"/>
                  </a:cxn>
                  <a:cxn ang="0">
                    <a:pos x="52" y="120"/>
                  </a:cxn>
                  <a:cxn ang="0">
                    <a:pos x="92" y="46"/>
                  </a:cxn>
                  <a:cxn ang="0">
                    <a:pos x="46" y="0"/>
                  </a:cxn>
                  <a:cxn ang="0">
                    <a:pos x="46" y="115"/>
                  </a:cxn>
                  <a:cxn ang="0">
                    <a:pos x="46" y="115"/>
                  </a:cxn>
                  <a:cxn ang="0">
                    <a:pos x="45" y="115"/>
                  </a:cxn>
                  <a:cxn ang="0">
                    <a:pos x="7" y="46"/>
                  </a:cxn>
                  <a:cxn ang="0">
                    <a:pos x="46" y="8"/>
                  </a:cxn>
                  <a:cxn ang="0">
                    <a:pos x="84" y="46"/>
                  </a:cxn>
                  <a:cxn ang="0">
                    <a:pos x="46" y="115"/>
                  </a:cxn>
                  <a:cxn ang="0">
                    <a:pos x="46" y="115"/>
                  </a:cxn>
                  <a:cxn ang="0">
                    <a:pos x="46" y="115"/>
                  </a:cxn>
                </a:cxnLst>
                <a:rect l="0" t="0" r="r" b="b"/>
                <a:pathLst>
                  <a:path w="92" h="123">
                    <a:moveTo>
                      <a:pt x="46" y="0"/>
                    </a:moveTo>
                    <a:cubicBezTo>
                      <a:pt x="20" y="0"/>
                      <a:pt x="0" y="21"/>
                      <a:pt x="0" y="46"/>
                    </a:cubicBezTo>
                    <a:cubicBezTo>
                      <a:pt x="0" y="73"/>
                      <a:pt x="23" y="101"/>
                      <a:pt x="40" y="120"/>
                    </a:cubicBezTo>
                    <a:cubicBezTo>
                      <a:pt x="40" y="120"/>
                      <a:pt x="42" y="123"/>
                      <a:pt x="46" y="123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9" y="123"/>
                      <a:pt x="52" y="120"/>
                      <a:pt x="52" y="120"/>
                    </a:cubicBezTo>
                    <a:cubicBezTo>
                      <a:pt x="69" y="101"/>
                      <a:pt x="92" y="73"/>
                      <a:pt x="92" y="46"/>
                    </a:cubicBezTo>
                    <a:cubicBezTo>
                      <a:pt x="92" y="21"/>
                      <a:pt x="71" y="0"/>
                      <a:pt x="46" y="0"/>
                    </a:cubicBezTo>
                    <a:close/>
                    <a:moveTo>
                      <a:pt x="46" y="115"/>
                    </a:moveTo>
                    <a:cubicBezTo>
                      <a:pt x="46" y="115"/>
                      <a:pt x="46" y="115"/>
                      <a:pt x="46" y="115"/>
                    </a:cubicBezTo>
                    <a:cubicBezTo>
                      <a:pt x="46" y="115"/>
                      <a:pt x="45" y="115"/>
                      <a:pt x="45" y="115"/>
                    </a:cubicBezTo>
                    <a:cubicBezTo>
                      <a:pt x="31" y="98"/>
                      <a:pt x="7" y="71"/>
                      <a:pt x="7" y="46"/>
                    </a:cubicBezTo>
                    <a:cubicBezTo>
                      <a:pt x="7" y="25"/>
                      <a:pt x="25" y="8"/>
                      <a:pt x="46" y="8"/>
                    </a:cubicBezTo>
                    <a:cubicBezTo>
                      <a:pt x="67" y="8"/>
                      <a:pt x="84" y="25"/>
                      <a:pt x="84" y="46"/>
                    </a:cubicBezTo>
                    <a:cubicBezTo>
                      <a:pt x="84" y="71"/>
                      <a:pt x="60" y="98"/>
                      <a:pt x="46" y="115"/>
                    </a:cubicBezTo>
                    <a:close/>
                    <a:moveTo>
                      <a:pt x="46" y="115"/>
                    </a:moveTo>
                    <a:cubicBezTo>
                      <a:pt x="46" y="115"/>
                      <a:pt x="46" y="115"/>
                      <a:pt x="46" y="115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603" name="Freeform 143"/>
            <p:cNvSpPr>
              <a:spLocks noEditPoints="1"/>
            </p:cNvSpPr>
            <p:nvPr/>
          </p:nvSpPr>
          <p:spPr bwMode="auto">
            <a:xfrm>
              <a:off x="19140838" y="4683119"/>
              <a:ext cx="572619" cy="377201"/>
            </a:xfrm>
            <a:custGeom>
              <a:avLst/>
              <a:gdLst>
                <a:gd name="T0" fmla="*/ 2147483646 w 123"/>
                <a:gd name="T1" fmla="*/ 0 h 81"/>
                <a:gd name="T2" fmla="*/ 2147483646 w 123"/>
                <a:gd name="T3" fmla="*/ 0 h 81"/>
                <a:gd name="T4" fmla="*/ 0 w 123"/>
                <a:gd name="T5" fmla="*/ 2147483646 h 81"/>
                <a:gd name="T6" fmla="*/ 0 w 123"/>
                <a:gd name="T7" fmla="*/ 2147483646 h 81"/>
                <a:gd name="T8" fmla="*/ 2147483646 w 123"/>
                <a:gd name="T9" fmla="*/ 2147483646 h 81"/>
                <a:gd name="T10" fmla="*/ 2147483646 w 123"/>
                <a:gd name="T11" fmla="*/ 2147483646 h 81"/>
                <a:gd name="T12" fmla="*/ 2147483646 w 123"/>
                <a:gd name="T13" fmla="*/ 2147483646 h 81"/>
                <a:gd name="T14" fmla="*/ 2147483646 w 123"/>
                <a:gd name="T15" fmla="*/ 2147483646 h 81"/>
                <a:gd name="T16" fmla="*/ 2147483646 w 123"/>
                <a:gd name="T17" fmla="*/ 0 h 81"/>
                <a:gd name="T18" fmla="*/ 2147483646 w 123"/>
                <a:gd name="T19" fmla="*/ 2147483646 h 81"/>
                <a:gd name="T20" fmla="*/ 2147483646 w 123"/>
                <a:gd name="T21" fmla="*/ 2147483646 h 81"/>
                <a:gd name="T22" fmla="*/ 2147483646 w 123"/>
                <a:gd name="T23" fmla="*/ 2147483646 h 81"/>
                <a:gd name="T24" fmla="*/ 2147483646 w 123"/>
                <a:gd name="T25" fmla="*/ 2147483646 h 81"/>
                <a:gd name="T26" fmla="*/ 2147483646 w 123"/>
                <a:gd name="T27" fmla="*/ 2147483646 h 81"/>
                <a:gd name="T28" fmla="*/ 2147483646 w 123"/>
                <a:gd name="T29" fmla="*/ 2147483646 h 81"/>
                <a:gd name="T30" fmla="*/ 2147483646 w 123"/>
                <a:gd name="T31" fmla="*/ 2147483646 h 81"/>
                <a:gd name="T32" fmla="*/ 2147483646 w 123"/>
                <a:gd name="T33" fmla="*/ 2147483646 h 81"/>
                <a:gd name="T34" fmla="*/ 2147483646 w 123"/>
                <a:gd name="T35" fmla="*/ 2147483646 h 81"/>
                <a:gd name="T36" fmla="*/ 2147483646 w 123"/>
                <a:gd name="T37" fmla="*/ 2147483646 h 81"/>
                <a:gd name="T38" fmla="*/ 2147483646 w 123"/>
                <a:gd name="T39" fmla="*/ 2147483646 h 81"/>
                <a:gd name="T40" fmla="*/ 2147483646 w 123"/>
                <a:gd name="T41" fmla="*/ 2147483646 h 81"/>
                <a:gd name="T42" fmla="*/ 2147483646 w 123"/>
                <a:gd name="T43" fmla="*/ 2147483646 h 81"/>
                <a:gd name="T44" fmla="*/ 2147483646 w 123"/>
                <a:gd name="T45" fmla="*/ 2147483646 h 81"/>
                <a:gd name="T46" fmla="*/ 2147483646 w 123"/>
                <a:gd name="T47" fmla="*/ 2147483646 h 81"/>
                <a:gd name="T48" fmla="*/ 2147483646 w 123"/>
                <a:gd name="T49" fmla="*/ 2147483646 h 81"/>
                <a:gd name="T50" fmla="*/ 2147483646 w 123"/>
                <a:gd name="T51" fmla="*/ 2147483646 h 81"/>
                <a:gd name="T52" fmla="*/ 2147483646 w 123"/>
                <a:gd name="T53" fmla="*/ 2147483646 h 81"/>
                <a:gd name="T54" fmla="*/ 2147483646 w 123"/>
                <a:gd name="T55" fmla="*/ 2147483646 h 81"/>
                <a:gd name="T56" fmla="*/ 2147483646 w 123"/>
                <a:gd name="T57" fmla="*/ 2147483646 h 81"/>
                <a:gd name="T58" fmla="*/ 2147483646 w 123"/>
                <a:gd name="T59" fmla="*/ 2147483646 h 81"/>
                <a:gd name="T60" fmla="*/ 2147483646 w 123"/>
                <a:gd name="T61" fmla="*/ 2147483646 h 81"/>
                <a:gd name="T62" fmla="*/ 2147483646 w 123"/>
                <a:gd name="T63" fmla="*/ 2147483646 h 81"/>
                <a:gd name="T64" fmla="*/ 2147483646 w 123"/>
                <a:gd name="T65" fmla="*/ 2147483646 h 81"/>
                <a:gd name="T66" fmla="*/ 2147483646 w 123"/>
                <a:gd name="T67" fmla="*/ 2147483646 h 81"/>
                <a:gd name="T68" fmla="*/ 2147483646 w 123"/>
                <a:gd name="T69" fmla="*/ 2147483646 h 81"/>
                <a:gd name="T70" fmla="*/ 2147483646 w 123"/>
                <a:gd name="T71" fmla="*/ 2147483646 h 81"/>
                <a:gd name="T72" fmla="*/ 2147483646 w 123"/>
                <a:gd name="T73" fmla="*/ 2147483646 h 81"/>
                <a:gd name="T74" fmla="*/ 2147483646 w 123"/>
                <a:gd name="T75" fmla="*/ 2147483646 h 81"/>
                <a:gd name="T76" fmla="*/ 2147483646 w 123"/>
                <a:gd name="T77" fmla="*/ 2147483646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23" h="81">
                  <a:moveTo>
                    <a:pt x="107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4"/>
                    <a:pt x="7" y="81"/>
                    <a:pt x="15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16" y="81"/>
                    <a:pt x="123" y="74"/>
                    <a:pt x="123" y="65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7"/>
                    <a:pt x="116" y="0"/>
                    <a:pt x="107" y="0"/>
                  </a:cubicBezTo>
                  <a:close/>
                  <a:moveTo>
                    <a:pt x="8" y="2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8" y="61"/>
                    <a:pt x="8" y="61"/>
                    <a:pt x="8" y="61"/>
                  </a:cubicBezTo>
                  <a:lnTo>
                    <a:pt x="8" y="20"/>
                  </a:lnTo>
                  <a:close/>
                  <a:moveTo>
                    <a:pt x="115" y="65"/>
                  </a:moveTo>
                  <a:cubicBezTo>
                    <a:pt x="115" y="70"/>
                    <a:pt x="112" y="73"/>
                    <a:pt x="107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1" y="73"/>
                    <a:pt x="8" y="70"/>
                    <a:pt x="8" y="65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6" y="57"/>
                    <a:pt x="59" y="58"/>
                    <a:pt x="61" y="58"/>
                  </a:cubicBezTo>
                  <a:cubicBezTo>
                    <a:pt x="64" y="58"/>
                    <a:pt x="66" y="57"/>
                    <a:pt x="68" y="56"/>
                  </a:cubicBezTo>
                  <a:cubicBezTo>
                    <a:pt x="85" y="43"/>
                    <a:pt x="85" y="43"/>
                    <a:pt x="85" y="43"/>
                  </a:cubicBezTo>
                  <a:lnTo>
                    <a:pt x="115" y="65"/>
                  </a:lnTo>
                  <a:close/>
                  <a:moveTo>
                    <a:pt x="115" y="61"/>
                  </a:moveTo>
                  <a:cubicBezTo>
                    <a:pt x="88" y="41"/>
                    <a:pt x="88" y="41"/>
                    <a:pt x="88" y="41"/>
                  </a:cubicBezTo>
                  <a:cubicBezTo>
                    <a:pt x="115" y="20"/>
                    <a:pt x="115" y="20"/>
                    <a:pt x="115" y="20"/>
                  </a:cubicBezTo>
                  <a:lnTo>
                    <a:pt x="115" y="61"/>
                  </a:lnTo>
                  <a:close/>
                  <a:moveTo>
                    <a:pt x="66" y="52"/>
                  </a:moveTo>
                  <a:cubicBezTo>
                    <a:pt x="65" y="53"/>
                    <a:pt x="63" y="54"/>
                    <a:pt x="61" y="54"/>
                  </a:cubicBezTo>
                  <a:cubicBezTo>
                    <a:pt x="60" y="54"/>
                    <a:pt x="58" y="53"/>
                    <a:pt x="57" y="52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1"/>
                    <a:pt x="11" y="8"/>
                    <a:pt x="15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12" y="8"/>
                    <a:pt x="115" y="11"/>
                    <a:pt x="115" y="16"/>
                  </a:cubicBezTo>
                  <a:lnTo>
                    <a:pt x="66" y="52"/>
                  </a:lnTo>
                  <a:close/>
                  <a:moveTo>
                    <a:pt x="66" y="52"/>
                  </a:moveTo>
                  <a:cubicBezTo>
                    <a:pt x="66" y="52"/>
                    <a:pt x="66" y="52"/>
                    <a:pt x="66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4" name="Freeform 144"/>
            <p:cNvSpPr>
              <a:spLocks noEditPoints="1"/>
            </p:cNvSpPr>
            <p:nvPr/>
          </p:nvSpPr>
          <p:spPr bwMode="auto">
            <a:xfrm>
              <a:off x="20197456" y="4578594"/>
              <a:ext cx="586253" cy="574891"/>
            </a:xfrm>
            <a:custGeom>
              <a:avLst/>
              <a:gdLst>
                <a:gd name="T0" fmla="*/ 2147483646 w 126"/>
                <a:gd name="T1" fmla="*/ 0 h 123"/>
                <a:gd name="T2" fmla="*/ 2147483646 w 126"/>
                <a:gd name="T3" fmla="*/ 2147483646 h 123"/>
                <a:gd name="T4" fmla="*/ 2147483646 w 126"/>
                <a:gd name="T5" fmla="*/ 2147483646 h 123"/>
                <a:gd name="T6" fmla="*/ 2147483646 w 126"/>
                <a:gd name="T7" fmla="*/ 2147483646 h 123"/>
                <a:gd name="T8" fmla="*/ 0 w 126"/>
                <a:gd name="T9" fmla="*/ 2147483646 h 123"/>
                <a:gd name="T10" fmla="*/ 2147483646 w 126"/>
                <a:gd name="T11" fmla="*/ 2147483646 h 123"/>
                <a:gd name="T12" fmla="*/ 2147483646 w 126"/>
                <a:gd name="T13" fmla="*/ 2147483646 h 123"/>
                <a:gd name="T14" fmla="*/ 2147483646 w 126"/>
                <a:gd name="T15" fmla="*/ 2147483646 h 123"/>
                <a:gd name="T16" fmla="*/ 2147483646 w 126"/>
                <a:gd name="T17" fmla="*/ 2147483646 h 123"/>
                <a:gd name="T18" fmla="*/ 2147483646 w 126"/>
                <a:gd name="T19" fmla="*/ 2147483646 h 123"/>
                <a:gd name="T20" fmla="*/ 2147483646 w 126"/>
                <a:gd name="T21" fmla="*/ 2147483646 h 123"/>
                <a:gd name="T22" fmla="*/ 2147483646 w 126"/>
                <a:gd name="T23" fmla="*/ 2147483646 h 123"/>
                <a:gd name="T24" fmla="*/ 2147483646 w 126"/>
                <a:gd name="T25" fmla="*/ 2147483646 h 123"/>
                <a:gd name="T26" fmla="*/ 2147483646 w 126"/>
                <a:gd name="T27" fmla="*/ 2147483646 h 123"/>
                <a:gd name="T28" fmla="*/ 2147483646 w 126"/>
                <a:gd name="T29" fmla="*/ 2147483646 h 123"/>
                <a:gd name="T30" fmla="*/ 2147483646 w 126"/>
                <a:gd name="T31" fmla="*/ 2147483646 h 123"/>
                <a:gd name="T32" fmla="*/ 2147483646 w 126"/>
                <a:gd name="T33" fmla="*/ 2147483646 h 123"/>
                <a:gd name="T34" fmla="*/ 2147483646 w 126"/>
                <a:gd name="T35" fmla="*/ 2147483646 h 123"/>
                <a:gd name="T36" fmla="*/ 2147483646 w 126"/>
                <a:gd name="T37" fmla="*/ 2147483646 h 123"/>
                <a:gd name="T38" fmla="*/ 2147483646 w 126"/>
                <a:gd name="T39" fmla="*/ 2147483646 h 123"/>
                <a:gd name="T40" fmla="*/ 2147483646 w 126"/>
                <a:gd name="T41" fmla="*/ 2147483646 h 123"/>
                <a:gd name="T42" fmla="*/ 2147483646 w 126"/>
                <a:gd name="T43" fmla="*/ 2147483646 h 123"/>
                <a:gd name="T44" fmla="*/ 2147483646 w 126"/>
                <a:gd name="T45" fmla="*/ 2147483646 h 123"/>
                <a:gd name="T46" fmla="*/ 2147483646 w 126"/>
                <a:gd name="T47" fmla="*/ 2147483646 h 123"/>
                <a:gd name="T48" fmla="*/ 2147483646 w 126"/>
                <a:gd name="T49" fmla="*/ 2147483646 h 123"/>
                <a:gd name="T50" fmla="*/ 2147483646 w 126"/>
                <a:gd name="T51" fmla="*/ 2147483646 h 123"/>
                <a:gd name="T52" fmla="*/ 2147483646 w 126"/>
                <a:gd name="T53" fmla="*/ 2147483646 h 123"/>
                <a:gd name="T54" fmla="*/ 2147483646 w 126"/>
                <a:gd name="T55" fmla="*/ 2147483646 h 123"/>
                <a:gd name="T56" fmla="*/ 2147483646 w 126"/>
                <a:gd name="T57" fmla="*/ 2147483646 h 123"/>
                <a:gd name="T58" fmla="*/ 2147483646 w 126"/>
                <a:gd name="T59" fmla="*/ 2147483646 h 123"/>
                <a:gd name="T60" fmla="*/ 2147483646 w 126"/>
                <a:gd name="T61" fmla="*/ 2147483646 h 123"/>
                <a:gd name="T62" fmla="*/ 2147483646 w 126"/>
                <a:gd name="T63" fmla="*/ 2147483646 h 123"/>
                <a:gd name="T64" fmla="*/ 2147483646 w 126"/>
                <a:gd name="T65" fmla="*/ 2147483646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6" h="123">
                  <a:moveTo>
                    <a:pt x="112" y="10"/>
                  </a:moveTo>
                  <a:cubicBezTo>
                    <a:pt x="106" y="4"/>
                    <a:pt x="98" y="0"/>
                    <a:pt x="90" y="0"/>
                  </a:cubicBezTo>
                  <a:cubicBezTo>
                    <a:pt x="83" y="0"/>
                    <a:pt x="76" y="3"/>
                    <a:pt x="72" y="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1" y="68"/>
                    <a:pt x="10" y="70"/>
                    <a:pt x="9" y="7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8"/>
                    <a:pt x="0" y="110"/>
                  </a:cubicBezTo>
                  <a:cubicBezTo>
                    <a:pt x="0" y="117"/>
                    <a:pt x="6" y="123"/>
                    <a:pt x="13" y="123"/>
                  </a:cubicBezTo>
                  <a:cubicBezTo>
                    <a:pt x="15" y="123"/>
                    <a:pt x="17" y="122"/>
                    <a:pt x="18" y="122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2" y="113"/>
                    <a:pt x="55" y="112"/>
                    <a:pt x="57" y="110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26" y="40"/>
                    <a:pt x="125" y="22"/>
                    <a:pt x="112" y="10"/>
                  </a:cubicBezTo>
                  <a:close/>
                  <a:moveTo>
                    <a:pt x="61" y="91"/>
                  </a:moveTo>
                  <a:cubicBezTo>
                    <a:pt x="61" y="88"/>
                    <a:pt x="60" y="85"/>
                    <a:pt x="58" y="81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7" y="52"/>
                    <a:pt x="96" y="59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93"/>
                    <a:pt x="61" y="92"/>
                    <a:pt x="61" y="91"/>
                  </a:cubicBezTo>
                  <a:close/>
                  <a:moveTo>
                    <a:pt x="56" y="78"/>
                  </a:moveTo>
                  <a:cubicBezTo>
                    <a:pt x="55" y="76"/>
                    <a:pt x="53" y="73"/>
                    <a:pt x="51" y="71"/>
                  </a:cubicBezTo>
                  <a:cubicBezTo>
                    <a:pt x="49" y="69"/>
                    <a:pt x="46" y="67"/>
                    <a:pt x="43" y="66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3" y="30"/>
                    <a:pt x="86" y="32"/>
                    <a:pt x="88" y="34"/>
                  </a:cubicBezTo>
                  <a:cubicBezTo>
                    <a:pt x="90" y="37"/>
                    <a:pt x="92" y="39"/>
                    <a:pt x="93" y="41"/>
                  </a:cubicBezTo>
                  <a:lnTo>
                    <a:pt x="56" y="78"/>
                  </a:lnTo>
                  <a:close/>
                  <a:moveTo>
                    <a:pt x="40" y="64"/>
                  </a:moveTo>
                  <a:cubicBezTo>
                    <a:pt x="36" y="62"/>
                    <a:pt x="33" y="61"/>
                    <a:pt x="29" y="6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63" y="27"/>
                    <a:pt x="69" y="26"/>
                    <a:pt x="76" y="28"/>
                  </a:cubicBezTo>
                  <a:lnTo>
                    <a:pt x="40" y="64"/>
                  </a:lnTo>
                  <a:close/>
                  <a:moveTo>
                    <a:pt x="16" y="115"/>
                  </a:moveTo>
                  <a:cubicBezTo>
                    <a:pt x="15" y="115"/>
                    <a:pt x="14" y="115"/>
                    <a:pt x="13" y="115"/>
                  </a:cubicBezTo>
                  <a:cubicBezTo>
                    <a:pt x="10" y="115"/>
                    <a:pt x="7" y="113"/>
                    <a:pt x="7" y="110"/>
                  </a:cubicBezTo>
                  <a:cubicBezTo>
                    <a:pt x="7" y="109"/>
                    <a:pt x="8" y="108"/>
                    <a:pt x="8" y="10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6" y="93"/>
                    <a:pt x="21" y="94"/>
                    <a:pt x="25" y="98"/>
                  </a:cubicBezTo>
                  <a:cubicBezTo>
                    <a:pt x="28" y="102"/>
                    <a:pt x="30" y="107"/>
                    <a:pt x="30" y="111"/>
                  </a:cubicBezTo>
                  <a:lnTo>
                    <a:pt x="16" y="115"/>
                  </a:lnTo>
                  <a:close/>
                  <a:moveTo>
                    <a:pt x="34" y="110"/>
                  </a:moveTo>
                  <a:cubicBezTo>
                    <a:pt x="34" y="105"/>
                    <a:pt x="31" y="100"/>
                    <a:pt x="27" y="95"/>
                  </a:cubicBezTo>
                  <a:cubicBezTo>
                    <a:pt x="23" y="91"/>
                    <a:pt x="18" y="89"/>
                    <a:pt x="13" y="89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7" y="74"/>
                    <a:pt x="17" y="73"/>
                    <a:pt x="18" y="72"/>
                  </a:cubicBezTo>
                  <a:cubicBezTo>
                    <a:pt x="26" y="67"/>
                    <a:pt x="38" y="68"/>
                    <a:pt x="46" y="77"/>
                  </a:cubicBezTo>
                  <a:cubicBezTo>
                    <a:pt x="55" y="85"/>
                    <a:pt x="56" y="98"/>
                    <a:pt x="49" y="106"/>
                  </a:cubicBezTo>
                  <a:cubicBezTo>
                    <a:pt x="49" y="106"/>
                    <a:pt x="48" y="106"/>
                    <a:pt x="48" y="106"/>
                  </a:cubicBezTo>
                  <a:lnTo>
                    <a:pt x="34" y="110"/>
                  </a:lnTo>
                  <a:close/>
                  <a:moveTo>
                    <a:pt x="110" y="45"/>
                  </a:moveTo>
                  <a:cubicBezTo>
                    <a:pt x="103" y="52"/>
                    <a:pt x="103" y="52"/>
                    <a:pt x="103" y="52"/>
                  </a:cubicBezTo>
                  <a:cubicBezTo>
                    <a:pt x="103" y="51"/>
                    <a:pt x="103" y="50"/>
                    <a:pt x="103" y="49"/>
                  </a:cubicBezTo>
                  <a:cubicBezTo>
                    <a:pt x="103" y="42"/>
                    <a:pt x="99" y="35"/>
                    <a:pt x="93" y="29"/>
                  </a:cubicBezTo>
                  <a:cubicBezTo>
                    <a:pt x="87" y="23"/>
                    <a:pt x="79" y="19"/>
                    <a:pt x="71" y="19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80" y="10"/>
                    <a:pt x="85" y="8"/>
                    <a:pt x="90" y="8"/>
                  </a:cubicBezTo>
                  <a:cubicBezTo>
                    <a:pt x="96" y="8"/>
                    <a:pt x="102" y="11"/>
                    <a:pt x="107" y="16"/>
                  </a:cubicBezTo>
                  <a:cubicBezTo>
                    <a:pt x="112" y="20"/>
                    <a:pt x="114" y="26"/>
                    <a:pt x="115" y="32"/>
                  </a:cubicBezTo>
                  <a:cubicBezTo>
                    <a:pt x="115" y="37"/>
                    <a:pt x="113" y="42"/>
                    <a:pt x="110" y="45"/>
                  </a:cubicBezTo>
                  <a:close/>
                  <a:moveTo>
                    <a:pt x="110" y="45"/>
                  </a:moveTo>
                  <a:cubicBezTo>
                    <a:pt x="110" y="45"/>
                    <a:pt x="110" y="45"/>
                    <a:pt x="110" y="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605" name="Group 182"/>
            <p:cNvGrpSpPr/>
            <p:nvPr/>
          </p:nvGrpSpPr>
          <p:grpSpPr>
            <a:xfrm>
              <a:off x="17829195" y="6151051"/>
              <a:ext cx="569583" cy="354407"/>
              <a:chOff x="7145338" y="3636963"/>
              <a:chExt cx="357188" cy="222250"/>
            </a:xfrm>
            <a:solidFill>
              <a:schemeClr val="tx1"/>
            </a:solidFill>
          </p:grpSpPr>
          <p:sp>
            <p:nvSpPr>
              <p:cNvPr id="606" name="Freeform 145"/>
              <p:cNvSpPr>
                <a:spLocks noEditPoints="1"/>
              </p:cNvSpPr>
              <p:nvPr/>
            </p:nvSpPr>
            <p:spPr bwMode="auto">
              <a:xfrm>
                <a:off x="7145338" y="3636963"/>
                <a:ext cx="357188" cy="222250"/>
              </a:xfrm>
              <a:custGeom>
                <a:avLst/>
                <a:gdLst/>
                <a:ahLst/>
                <a:cxnLst>
                  <a:cxn ang="0">
                    <a:pos x="122" y="37"/>
                  </a:cxn>
                  <a:cxn ang="0">
                    <a:pos x="122" y="37"/>
                  </a:cxn>
                  <a:cxn ang="0">
                    <a:pos x="122" y="36"/>
                  </a:cxn>
                  <a:cxn ang="0">
                    <a:pos x="122" y="36"/>
                  </a:cxn>
                  <a:cxn ang="0">
                    <a:pos x="61" y="0"/>
                  </a:cxn>
                  <a:cxn ang="0">
                    <a:pos x="0" y="36"/>
                  </a:cxn>
                  <a:cxn ang="0">
                    <a:pos x="0" y="36"/>
                  </a:cxn>
                  <a:cxn ang="0">
                    <a:pos x="0" y="37"/>
                  </a:cxn>
                  <a:cxn ang="0">
                    <a:pos x="0" y="37"/>
                  </a:cxn>
                  <a:cxn ang="0">
                    <a:pos x="0" y="38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0" y="39"/>
                  </a:cxn>
                  <a:cxn ang="0">
                    <a:pos x="0" y="40"/>
                  </a:cxn>
                  <a:cxn ang="0">
                    <a:pos x="61" y="76"/>
                  </a:cxn>
                  <a:cxn ang="0">
                    <a:pos x="122" y="40"/>
                  </a:cxn>
                  <a:cxn ang="0">
                    <a:pos x="122" y="39"/>
                  </a:cxn>
                  <a:cxn ang="0">
                    <a:pos x="122" y="39"/>
                  </a:cxn>
                  <a:cxn ang="0">
                    <a:pos x="122" y="39"/>
                  </a:cxn>
                  <a:cxn ang="0">
                    <a:pos x="122" y="38"/>
                  </a:cxn>
                  <a:cxn ang="0">
                    <a:pos x="122" y="37"/>
                  </a:cxn>
                  <a:cxn ang="0">
                    <a:pos x="61" y="69"/>
                  </a:cxn>
                  <a:cxn ang="0">
                    <a:pos x="8" y="38"/>
                  </a:cxn>
                  <a:cxn ang="0">
                    <a:pos x="61" y="7"/>
                  </a:cxn>
                  <a:cxn ang="0">
                    <a:pos x="114" y="38"/>
                  </a:cxn>
                  <a:cxn ang="0">
                    <a:pos x="61" y="69"/>
                  </a:cxn>
                  <a:cxn ang="0">
                    <a:pos x="61" y="69"/>
                  </a:cxn>
                  <a:cxn ang="0">
                    <a:pos x="61" y="69"/>
                  </a:cxn>
                </a:cxnLst>
                <a:rect l="0" t="0" r="r" b="b"/>
                <a:pathLst>
                  <a:path w="122" h="76">
                    <a:moveTo>
                      <a:pt x="122" y="37"/>
                    </a:moveTo>
                    <a:cubicBezTo>
                      <a:pt x="122" y="37"/>
                      <a:pt x="122" y="37"/>
                      <a:pt x="122" y="37"/>
                    </a:cubicBezTo>
                    <a:cubicBezTo>
                      <a:pt x="122" y="37"/>
                      <a:pt x="122" y="37"/>
                      <a:pt x="122" y="36"/>
                    </a:cubicBezTo>
                    <a:cubicBezTo>
                      <a:pt x="122" y="36"/>
                      <a:pt x="122" y="36"/>
                      <a:pt x="122" y="36"/>
                    </a:cubicBezTo>
                    <a:cubicBezTo>
                      <a:pt x="111" y="15"/>
                      <a:pt x="86" y="0"/>
                      <a:pt x="61" y="0"/>
                    </a:cubicBezTo>
                    <a:cubicBezTo>
                      <a:pt x="35" y="0"/>
                      <a:pt x="11" y="15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1" y="61"/>
                      <a:pt x="35" y="76"/>
                      <a:pt x="61" y="76"/>
                    </a:cubicBezTo>
                    <a:cubicBezTo>
                      <a:pt x="86" y="76"/>
                      <a:pt x="111" y="61"/>
                      <a:pt x="122" y="40"/>
                    </a:cubicBezTo>
                    <a:cubicBezTo>
                      <a:pt x="122" y="40"/>
                      <a:pt x="122" y="40"/>
                      <a:pt x="122" y="39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2" y="39"/>
                      <a:pt x="122" y="38"/>
                      <a:pt x="122" y="38"/>
                    </a:cubicBezTo>
                    <a:cubicBezTo>
                      <a:pt x="122" y="38"/>
                      <a:pt x="122" y="37"/>
                      <a:pt x="122" y="37"/>
                    </a:cubicBezTo>
                    <a:close/>
                    <a:moveTo>
                      <a:pt x="61" y="69"/>
                    </a:moveTo>
                    <a:cubicBezTo>
                      <a:pt x="39" y="69"/>
                      <a:pt x="18" y="56"/>
                      <a:pt x="8" y="38"/>
                    </a:cubicBezTo>
                    <a:cubicBezTo>
                      <a:pt x="18" y="20"/>
                      <a:pt x="39" y="7"/>
                      <a:pt x="61" y="7"/>
                    </a:cubicBezTo>
                    <a:cubicBezTo>
                      <a:pt x="82" y="7"/>
                      <a:pt x="104" y="20"/>
                      <a:pt x="114" y="38"/>
                    </a:cubicBezTo>
                    <a:cubicBezTo>
                      <a:pt x="103" y="56"/>
                      <a:pt x="82" y="69"/>
                      <a:pt x="61" y="69"/>
                    </a:cubicBezTo>
                    <a:close/>
                    <a:moveTo>
                      <a:pt x="61" y="69"/>
                    </a:moveTo>
                    <a:cubicBezTo>
                      <a:pt x="61" y="69"/>
                      <a:pt x="61" y="69"/>
                      <a:pt x="61" y="69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07" name="Freeform 146"/>
              <p:cNvSpPr>
                <a:spLocks noEditPoints="1"/>
              </p:cNvSpPr>
              <p:nvPr/>
            </p:nvSpPr>
            <p:spPr bwMode="auto">
              <a:xfrm>
                <a:off x="7280275" y="3703638"/>
                <a:ext cx="50800" cy="50800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0"/>
                  </a:cxn>
                  <a:cxn ang="0">
                    <a:pos x="0" y="15"/>
                  </a:cxn>
                  <a:cxn ang="0">
                    <a:pos x="1" y="17"/>
                  </a:cxn>
                  <a:cxn ang="0">
                    <a:pos x="3" y="15"/>
                  </a:cxn>
                  <a:cxn ang="0">
                    <a:pos x="15" y="3"/>
                  </a:cxn>
                  <a:cxn ang="0">
                    <a:pos x="15" y="3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7" h="17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3" y="9"/>
                      <a:pt x="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7" y="3"/>
                      <a:pt x="17" y="2"/>
                    </a:cubicBezTo>
                    <a:cubicBezTo>
                      <a:pt x="17" y="0"/>
                      <a:pt x="16" y="0"/>
                      <a:pt x="15" y="0"/>
                    </a:cubicBezTo>
                    <a:close/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08" name="Freeform 147"/>
              <p:cNvSpPr>
                <a:spLocks noEditPoints="1"/>
              </p:cNvSpPr>
              <p:nvPr/>
            </p:nvSpPr>
            <p:spPr bwMode="auto">
              <a:xfrm>
                <a:off x="7245350" y="3668713"/>
                <a:ext cx="158750" cy="15875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27"/>
                  </a:cxn>
                  <a:cxn ang="0">
                    <a:pos x="27" y="54"/>
                  </a:cxn>
                  <a:cxn ang="0">
                    <a:pos x="54" y="27"/>
                  </a:cxn>
                  <a:cxn ang="0">
                    <a:pos x="27" y="0"/>
                  </a:cxn>
                  <a:cxn ang="0">
                    <a:pos x="27" y="50"/>
                  </a:cxn>
                  <a:cxn ang="0">
                    <a:pos x="4" y="27"/>
                  </a:cxn>
                  <a:cxn ang="0">
                    <a:pos x="27" y="4"/>
                  </a:cxn>
                  <a:cxn ang="0">
                    <a:pos x="50" y="27"/>
                  </a:cxn>
                  <a:cxn ang="0">
                    <a:pos x="27" y="50"/>
                  </a:cxn>
                  <a:cxn ang="0">
                    <a:pos x="27" y="50"/>
                  </a:cxn>
                  <a:cxn ang="0">
                    <a:pos x="27" y="50"/>
                  </a:cxn>
                </a:cxnLst>
                <a:rect l="0" t="0" r="r" b="b"/>
                <a:pathLst>
                  <a:path w="54" h="54">
                    <a:moveTo>
                      <a:pt x="27" y="0"/>
                    </a:moveTo>
                    <a:cubicBezTo>
                      <a:pt x="12" y="0"/>
                      <a:pt x="0" y="12"/>
                      <a:pt x="0" y="27"/>
                    </a:cubicBezTo>
                    <a:cubicBezTo>
                      <a:pt x="0" y="42"/>
                      <a:pt x="12" y="54"/>
                      <a:pt x="27" y="54"/>
                    </a:cubicBezTo>
                    <a:cubicBezTo>
                      <a:pt x="42" y="54"/>
                      <a:pt x="54" y="42"/>
                      <a:pt x="54" y="27"/>
                    </a:cubicBezTo>
                    <a:cubicBezTo>
                      <a:pt x="54" y="12"/>
                      <a:pt x="42" y="0"/>
                      <a:pt x="27" y="0"/>
                    </a:cubicBezTo>
                    <a:close/>
                    <a:moveTo>
                      <a:pt x="27" y="50"/>
                    </a:moveTo>
                    <a:cubicBezTo>
                      <a:pt x="14" y="50"/>
                      <a:pt x="4" y="40"/>
                      <a:pt x="4" y="27"/>
                    </a:cubicBezTo>
                    <a:cubicBezTo>
                      <a:pt x="4" y="14"/>
                      <a:pt x="14" y="4"/>
                      <a:pt x="27" y="4"/>
                    </a:cubicBezTo>
                    <a:cubicBezTo>
                      <a:pt x="40" y="4"/>
                      <a:pt x="50" y="14"/>
                      <a:pt x="50" y="27"/>
                    </a:cubicBezTo>
                    <a:cubicBezTo>
                      <a:pt x="50" y="40"/>
                      <a:pt x="40" y="50"/>
                      <a:pt x="27" y="50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609" name="Group 173"/>
            <p:cNvGrpSpPr/>
            <p:nvPr/>
          </p:nvGrpSpPr>
          <p:grpSpPr>
            <a:xfrm>
              <a:off x="14815474" y="6092827"/>
              <a:ext cx="572114" cy="468324"/>
              <a:chOff x="4856163" y="3600451"/>
              <a:chExt cx="358775" cy="293688"/>
            </a:xfrm>
            <a:solidFill>
              <a:schemeClr val="tx1"/>
            </a:solidFill>
          </p:grpSpPr>
          <p:sp>
            <p:nvSpPr>
              <p:cNvPr id="610" name="Freeform 148"/>
              <p:cNvSpPr>
                <a:spLocks noEditPoints="1"/>
              </p:cNvSpPr>
              <p:nvPr/>
            </p:nvSpPr>
            <p:spPr bwMode="auto">
              <a:xfrm>
                <a:off x="5103813" y="3692526"/>
                <a:ext cx="68263" cy="90488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7"/>
                  </a:cxn>
                  <a:cxn ang="0">
                    <a:pos x="4" y="31"/>
                  </a:cxn>
                  <a:cxn ang="0">
                    <a:pos x="19" y="31"/>
                  </a:cxn>
                  <a:cxn ang="0">
                    <a:pos x="23" y="27"/>
                  </a:cxn>
                  <a:cxn ang="0">
                    <a:pos x="23" y="21"/>
                  </a:cxn>
                  <a:cxn ang="0">
                    <a:pos x="22" y="19"/>
                  </a:cxn>
                  <a:cxn ang="0">
                    <a:pos x="11" y="2"/>
                  </a:cxn>
                  <a:cxn ang="0">
                    <a:pos x="19" y="27"/>
                  </a:cxn>
                  <a:cxn ang="0">
                    <a:pos x="4" y="27"/>
                  </a:cxn>
                  <a:cxn ang="0">
                    <a:pos x="4" y="4"/>
                  </a:cxn>
                  <a:cxn ang="0">
                    <a:pos x="7" y="4"/>
                  </a:cxn>
                  <a:cxn ang="0">
                    <a:pos x="19" y="21"/>
                  </a:cxn>
                  <a:cxn ang="0">
                    <a:pos x="19" y="27"/>
                  </a:cxn>
                  <a:cxn ang="0">
                    <a:pos x="19" y="27"/>
                  </a:cxn>
                  <a:cxn ang="0">
                    <a:pos x="19" y="27"/>
                  </a:cxn>
                </a:cxnLst>
                <a:rect l="0" t="0" r="r" b="b"/>
                <a:pathLst>
                  <a:path w="23" h="31">
                    <a:moveTo>
                      <a:pt x="11" y="2"/>
                    </a:moveTo>
                    <a:cubicBezTo>
                      <a:pt x="10" y="1"/>
                      <a:pt x="9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1" y="31"/>
                      <a:pt x="4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1" y="31"/>
                      <a:pt x="23" y="29"/>
                      <a:pt x="23" y="27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0"/>
                      <a:pt x="23" y="20"/>
                      <a:pt x="22" y="19"/>
                    </a:cubicBezTo>
                    <a:lnTo>
                      <a:pt x="11" y="2"/>
                    </a:lnTo>
                    <a:close/>
                    <a:moveTo>
                      <a:pt x="19" y="27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9" y="21"/>
                      <a:pt x="19" y="21"/>
                      <a:pt x="19" y="21"/>
                    </a:cubicBezTo>
                    <a:lnTo>
                      <a:pt x="19" y="27"/>
                    </a:lnTo>
                    <a:close/>
                    <a:moveTo>
                      <a:pt x="19" y="27"/>
                    </a:moveTo>
                    <a:cubicBezTo>
                      <a:pt x="19" y="27"/>
                      <a:pt x="19" y="27"/>
                      <a:pt x="19" y="2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11" name="Freeform 149"/>
              <p:cNvSpPr>
                <a:spLocks noEditPoints="1"/>
              </p:cNvSpPr>
              <p:nvPr/>
            </p:nvSpPr>
            <p:spPr bwMode="auto">
              <a:xfrm>
                <a:off x="4856163" y="3600451"/>
                <a:ext cx="358775" cy="293688"/>
              </a:xfrm>
              <a:custGeom>
                <a:avLst/>
                <a:gdLst/>
                <a:ahLst/>
                <a:cxnLst>
                  <a:cxn ang="0">
                    <a:pos x="121" y="48"/>
                  </a:cxn>
                  <a:cxn ang="0">
                    <a:pos x="106" y="25"/>
                  </a:cxn>
                  <a:cxn ang="0">
                    <a:pos x="96" y="20"/>
                  </a:cxn>
                  <a:cxn ang="0">
                    <a:pos x="81" y="20"/>
                  </a:cxn>
                  <a:cxn ang="0">
                    <a:pos x="81" y="12"/>
                  </a:cxn>
                  <a:cxn ang="0">
                    <a:pos x="69" y="0"/>
                  </a:cxn>
                  <a:cxn ang="0">
                    <a:pos x="12" y="0"/>
                  </a:cxn>
                  <a:cxn ang="0">
                    <a:pos x="0" y="12"/>
                  </a:cxn>
                  <a:cxn ang="0">
                    <a:pos x="0" y="54"/>
                  </a:cxn>
                  <a:cxn ang="0">
                    <a:pos x="12" y="66"/>
                  </a:cxn>
                  <a:cxn ang="0">
                    <a:pos x="12" y="77"/>
                  </a:cxn>
                  <a:cxn ang="0">
                    <a:pos x="23" y="89"/>
                  </a:cxn>
                  <a:cxn ang="0">
                    <a:pos x="28" y="89"/>
                  </a:cxn>
                  <a:cxn ang="0">
                    <a:pos x="43" y="100"/>
                  </a:cxn>
                  <a:cxn ang="0">
                    <a:pos x="57" y="89"/>
                  </a:cxn>
                  <a:cxn ang="0">
                    <a:pos x="78" y="89"/>
                  </a:cxn>
                  <a:cxn ang="0">
                    <a:pos x="92" y="100"/>
                  </a:cxn>
                  <a:cxn ang="0">
                    <a:pos x="107" y="89"/>
                  </a:cxn>
                  <a:cxn ang="0">
                    <a:pos x="112" y="89"/>
                  </a:cxn>
                  <a:cxn ang="0">
                    <a:pos x="123" y="77"/>
                  </a:cxn>
                  <a:cxn ang="0">
                    <a:pos x="123" y="54"/>
                  </a:cxn>
                  <a:cxn ang="0">
                    <a:pos x="121" y="48"/>
                  </a:cxn>
                  <a:cxn ang="0">
                    <a:pos x="12" y="58"/>
                  </a:cxn>
                  <a:cxn ang="0">
                    <a:pos x="8" y="54"/>
                  </a:cxn>
                  <a:cxn ang="0">
                    <a:pos x="8" y="12"/>
                  </a:cxn>
                  <a:cxn ang="0">
                    <a:pos x="12" y="8"/>
                  </a:cxn>
                  <a:cxn ang="0">
                    <a:pos x="69" y="8"/>
                  </a:cxn>
                  <a:cxn ang="0">
                    <a:pos x="73" y="12"/>
                  </a:cxn>
                  <a:cxn ang="0">
                    <a:pos x="73" y="54"/>
                  </a:cxn>
                  <a:cxn ang="0">
                    <a:pos x="69" y="58"/>
                  </a:cxn>
                  <a:cxn ang="0">
                    <a:pos x="12" y="58"/>
                  </a:cxn>
                  <a:cxn ang="0">
                    <a:pos x="43" y="93"/>
                  </a:cxn>
                  <a:cxn ang="0">
                    <a:pos x="35" y="85"/>
                  </a:cxn>
                  <a:cxn ang="0">
                    <a:pos x="43" y="77"/>
                  </a:cxn>
                  <a:cxn ang="0">
                    <a:pos x="50" y="85"/>
                  </a:cxn>
                  <a:cxn ang="0">
                    <a:pos x="43" y="93"/>
                  </a:cxn>
                  <a:cxn ang="0">
                    <a:pos x="92" y="93"/>
                  </a:cxn>
                  <a:cxn ang="0">
                    <a:pos x="85" y="85"/>
                  </a:cxn>
                  <a:cxn ang="0">
                    <a:pos x="92" y="77"/>
                  </a:cxn>
                  <a:cxn ang="0">
                    <a:pos x="100" y="85"/>
                  </a:cxn>
                  <a:cxn ang="0">
                    <a:pos x="92" y="93"/>
                  </a:cxn>
                  <a:cxn ang="0">
                    <a:pos x="115" y="77"/>
                  </a:cxn>
                  <a:cxn ang="0">
                    <a:pos x="112" y="81"/>
                  </a:cxn>
                  <a:cxn ang="0">
                    <a:pos x="107" y="81"/>
                  </a:cxn>
                  <a:cxn ang="0">
                    <a:pos x="92" y="70"/>
                  </a:cxn>
                  <a:cxn ang="0">
                    <a:pos x="78" y="81"/>
                  </a:cxn>
                  <a:cxn ang="0">
                    <a:pos x="57" y="81"/>
                  </a:cxn>
                  <a:cxn ang="0">
                    <a:pos x="43" y="70"/>
                  </a:cxn>
                  <a:cxn ang="0">
                    <a:pos x="28" y="81"/>
                  </a:cxn>
                  <a:cxn ang="0">
                    <a:pos x="23" y="81"/>
                  </a:cxn>
                  <a:cxn ang="0">
                    <a:pos x="20" y="77"/>
                  </a:cxn>
                  <a:cxn ang="0">
                    <a:pos x="20" y="66"/>
                  </a:cxn>
                  <a:cxn ang="0">
                    <a:pos x="69" y="66"/>
                  </a:cxn>
                  <a:cxn ang="0">
                    <a:pos x="81" y="54"/>
                  </a:cxn>
                  <a:cxn ang="0">
                    <a:pos x="81" y="27"/>
                  </a:cxn>
                  <a:cxn ang="0">
                    <a:pos x="96" y="27"/>
                  </a:cxn>
                  <a:cxn ang="0">
                    <a:pos x="99" y="29"/>
                  </a:cxn>
                  <a:cxn ang="0">
                    <a:pos x="115" y="52"/>
                  </a:cxn>
                  <a:cxn ang="0">
                    <a:pos x="115" y="54"/>
                  </a:cxn>
                  <a:cxn ang="0">
                    <a:pos x="115" y="77"/>
                  </a:cxn>
                  <a:cxn ang="0">
                    <a:pos x="115" y="77"/>
                  </a:cxn>
                  <a:cxn ang="0">
                    <a:pos x="115" y="77"/>
                  </a:cxn>
                </a:cxnLst>
                <a:rect l="0" t="0" r="r" b="b"/>
                <a:pathLst>
                  <a:path w="123" h="100">
                    <a:moveTo>
                      <a:pt x="121" y="48"/>
                    </a:moveTo>
                    <a:cubicBezTo>
                      <a:pt x="106" y="25"/>
                      <a:pt x="106" y="25"/>
                      <a:pt x="106" y="25"/>
                    </a:cubicBezTo>
                    <a:cubicBezTo>
                      <a:pt x="104" y="22"/>
                      <a:pt x="100" y="20"/>
                      <a:pt x="96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6"/>
                      <a:pt x="76" y="0"/>
                      <a:pt x="69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61"/>
                      <a:pt x="6" y="66"/>
                      <a:pt x="12" y="66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84"/>
                      <a:pt x="17" y="89"/>
                      <a:pt x="23" y="89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30" y="95"/>
                      <a:pt x="35" y="100"/>
                      <a:pt x="43" y="100"/>
                    </a:cubicBezTo>
                    <a:cubicBezTo>
                      <a:pt x="50" y="100"/>
                      <a:pt x="56" y="95"/>
                      <a:pt x="57" y="89"/>
                    </a:cubicBezTo>
                    <a:cubicBezTo>
                      <a:pt x="78" y="89"/>
                      <a:pt x="78" y="89"/>
                      <a:pt x="78" y="89"/>
                    </a:cubicBezTo>
                    <a:cubicBezTo>
                      <a:pt x="79" y="95"/>
                      <a:pt x="85" y="100"/>
                      <a:pt x="92" y="100"/>
                    </a:cubicBezTo>
                    <a:cubicBezTo>
                      <a:pt x="100" y="100"/>
                      <a:pt x="106" y="95"/>
                      <a:pt x="107" y="89"/>
                    </a:cubicBezTo>
                    <a:cubicBezTo>
                      <a:pt x="112" y="89"/>
                      <a:pt x="112" y="89"/>
                      <a:pt x="112" y="89"/>
                    </a:cubicBezTo>
                    <a:cubicBezTo>
                      <a:pt x="118" y="89"/>
                      <a:pt x="123" y="84"/>
                      <a:pt x="123" y="77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3" y="52"/>
                      <a:pt x="122" y="50"/>
                      <a:pt x="121" y="48"/>
                    </a:cubicBezTo>
                    <a:close/>
                    <a:moveTo>
                      <a:pt x="12" y="58"/>
                    </a:moveTo>
                    <a:cubicBezTo>
                      <a:pt x="10" y="58"/>
                      <a:pt x="8" y="56"/>
                      <a:pt x="8" y="5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0"/>
                      <a:pt x="10" y="8"/>
                      <a:pt x="12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8"/>
                      <a:pt x="73" y="10"/>
                      <a:pt x="73" y="12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3" y="56"/>
                      <a:pt x="72" y="58"/>
                      <a:pt x="69" y="58"/>
                    </a:cubicBezTo>
                    <a:lnTo>
                      <a:pt x="12" y="58"/>
                    </a:lnTo>
                    <a:close/>
                    <a:moveTo>
                      <a:pt x="43" y="93"/>
                    </a:moveTo>
                    <a:cubicBezTo>
                      <a:pt x="38" y="93"/>
                      <a:pt x="35" y="89"/>
                      <a:pt x="35" y="85"/>
                    </a:cubicBezTo>
                    <a:cubicBezTo>
                      <a:pt x="35" y="81"/>
                      <a:pt x="38" y="77"/>
                      <a:pt x="43" y="77"/>
                    </a:cubicBezTo>
                    <a:cubicBezTo>
                      <a:pt x="47" y="77"/>
                      <a:pt x="50" y="81"/>
                      <a:pt x="50" y="85"/>
                    </a:cubicBezTo>
                    <a:cubicBezTo>
                      <a:pt x="50" y="89"/>
                      <a:pt x="47" y="93"/>
                      <a:pt x="43" y="93"/>
                    </a:cubicBezTo>
                    <a:close/>
                    <a:moveTo>
                      <a:pt x="92" y="93"/>
                    </a:moveTo>
                    <a:cubicBezTo>
                      <a:pt x="88" y="93"/>
                      <a:pt x="85" y="89"/>
                      <a:pt x="85" y="85"/>
                    </a:cubicBezTo>
                    <a:cubicBezTo>
                      <a:pt x="85" y="81"/>
                      <a:pt x="88" y="77"/>
                      <a:pt x="92" y="77"/>
                    </a:cubicBezTo>
                    <a:cubicBezTo>
                      <a:pt x="97" y="77"/>
                      <a:pt x="100" y="81"/>
                      <a:pt x="100" y="85"/>
                    </a:cubicBezTo>
                    <a:cubicBezTo>
                      <a:pt x="100" y="89"/>
                      <a:pt x="97" y="93"/>
                      <a:pt x="92" y="93"/>
                    </a:cubicBezTo>
                    <a:close/>
                    <a:moveTo>
                      <a:pt x="115" y="77"/>
                    </a:moveTo>
                    <a:cubicBezTo>
                      <a:pt x="115" y="79"/>
                      <a:pt x="114" y="81"/>
                      <a:pt x="112" y="81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6" y="74"/>
                      <a:pt x="100" y="70"/>
                      <a:pt x="92" y="70"/>
                    </a:cubicBezTo>
                    <a:cubicBezTo>
                      <a:pt x="85" y="70"/>
                      <a:pt x="79" y="74"/>
                      <a:pt x="78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6" y="74"/>
                      <a:pt x="50" y="70"/>
                      <a:pt x="43" y="70"/>
                    </a:cubicBezTo>
                    <a:cubicBezTo>
                      <a:pt x="35" y="70"/>
                      <a:pt x="30" y="74"/>
                      <a:pt x="28" y="81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21" y="81"/>
                      <a:pt x="20" y="79"/>
                      <a:pt x="20" y="77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76" y="66"/>
                      <a:pt x="81" y="61"/>
                      <a:pt x="81" y="54"/>
                    </a:cubicBezTo>
                    <a:cubicBezTo>
                      <a:pt x="81" y="27"/>
                      <a:pt x="81" y="27"/>
                      <a:pt x="81" y="27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8" y="27"/>
                      <a:pt x="99" y="28"/>
                      <a:pt x="99" y="29"/>
                    </a:cubicBezTo>
                    <a:cubicBezTo>
                      <a:pt x="115" y="52"/>
                      <a:pt x="115" y="52"/>
                      <a:pt x="115" y="52"/>
                    </a:cubicBezTo>
                    <a:cubicBezTo>
                      <a:pt x="115" y="53"/>
                      <a:pt x="115" y="53"/>
                      <a:pt x="115" y="54"/>
                    </a:cubicBezTo>
                    <a:lnTo>
                      <a:pt x="115" y="77"/>
                    </a:lnTo>
                    <a:close/>
                    <a:moveTo>
                      <a:pt x="115" y="77"/>
                    </a:moveTo>
                    <a:cubicBezTo>
                      <a:pt x="115" y="77"/>
                      <a:pt x="115" y="77"/>
                      <a:pt x="115" y="7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612" name="Group 156"/>
            <p:cNvGrpSpPr/>
            <p:nvPr/>
          </p:nvGrpSpPr>
          <p:grpSpPr>
            <a:xfrm>
              <a:off x="8836128" y="6080170"/>
              <a:ext cx="569583" cy="501232"/>
              <a:chOff x="0" y="3592513"/>
              <a:chExt cx="357188" cy="314325"/>
            </a:xfrm>
            <a:solidFill>
              <a:schemeClr val="tx1"/>
            </a:solidFill>
          </p:grpSpPr>
          <p:sp>
            <p:nvSpPr>
              <p:cNvPr id="613" name="Freeform 150"/>
              <p:cNvSpPr>
                <a:spLocks noEditPoints="1"/>
              </p:cNvSpPr>
              <p:nvPr/>
            </p:nvSpPr>
            <p:spPr bwMode="auto">
              <a:xfrm>
                <a:off x="0" y="3592513"/>
                <a:ext cx="357188" cy="314325"/>
              </a:xfrm>
              <a:custGeom>
                <a:avLst/>
                <a:gdLst/>
                <a:ahLst/>
                <a:cxnLst>
                  <a:cxn ang="0">
                    <a:pos x="122" y="63"/>
                  </a:cxn>
                  <a:cxn ang="0">
                    <a:pos x="107" y="5"/>
                  </a:cxn>
                  <a:cxn ang="0">
                    <a:pos x="99" y="0"/>
                  </a:cxn>
                  <a:cxn ang="0">
                    <a:pos x="23" y="0"/>
                  </a:cxn>
                  <a:cxn ang="0">
                    <a:pos x="15" y="5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0" y="92"/>
                  </a:cxn>
                  <a:cxn ang="0">
                    <a:pos x="15" y="107"/>
                  </a:cxn>
                  <a:cxn ang="0">
                    <a:pos x="107" y="107"/>
                  </a:cxn>
                  <a:cxn ang="0">
                    <a:pos x="122" y="92"/>
                  </a:cxn>
                  <a:cxn ang="0">
                    <a:pos x="122" y="65"/>
                  </a:cxn>
                  <a:cxn ang="0">
                    <a:pos x="122" y="63"/>
                  </a:cxn>
                  <a:cxn ang="0">
                    <a:pos x="115" y="92"/>
                  </a:cxn>
                  <a:cxn ang="0">
                    <a:pos x="107" y="99"/>
                  </a:cxn>
                  <a:cxn ang="0">
                    <a:pos x="15" y="99"/>
                  </a:cxn>
                  <a:cxn ang="0">
                    <a:pos x="7" y="92"/>
                  </a:cxn>
                  <a:cxn ang="0">
                    <a:pos x="7" y="65"/>
                  </a:cxn>
                  <a:cxn ang="0">
                    <a:pos x="23" y="7"/>
                  </a:cxn>
                  <a:cxn ang="0">
                    <a:pos x="99" y="7"/>
                  </a:cxn>
                  <a:cxn ang="0">
                    <a:pos x="115" y="65"/>
                  </a:cxn>
                  <a:cxn ang="0">
                    <a:pos x="115" y="92"/>
                  </a:cxn>
                  <a:cxn ang="0">
                    <a:pos x="115" y="92"/>
                  </a:cxn>
                  <a:cxn ang="0">
                    <a:pos x="115" y="92"/>
                  </a:cxn>
                </a:cxnLst>
                <a:rect l="0" t="0" r="r" b="b"/>
                <a:pathLst>
                  <a:path w="122" h="107">
                    <a:moveTo>
                      <a:pt x="122" y="63"/>
                    </a:moveTo>
                    <a:cubicBezTo>
                      <a:pt x="107" y="5"/>
                      <a:pt x="107" y="5"/>
                      <a:pt x="107" y="5"/>
                    </a:cubicBezTo>
                    <a:cubicBezTo>
                      <a:pt x="106" y="2"/>
                      <a:pt x="103" y="0"/>
                      <a:pt x="9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9" y="0"/>
                      <a:pt x="16" y="2"/>
                      <a:pt x="15" y="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4"/>
                      <a:pt x="0" y="65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100"/>
                      <a:pt x="7" y="107"/>
                      <a:pt x="15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16" y="107"/>
                      <a:pt x="122" y="100"/>
                      <a:pt x="122" y="92"/>
                    </a:cubicBezTo>
                    <a:cubicBezTo>
                      <a:pt x="122" y="65"/>
                      <a:pt x="122" y="65"/>
                      <a:pt x="122" y="65"/>
                    </a:cubicBezTo>
                    <a:cubicBezTo>
                      <a:pt x="122" y="64"/>
                      <a:pt x="122" y="63"/>
                      <a:pt x="122" y="63"/>
                    </a:cubicBezTo>
                    <a:close/>
                    <a:moveTo>
                      <a:pt x="115" y="92"/>
                    </a:moveTo>
                    <a:cubicBezTo>
                      <a:pt x="115" y="96"/>
                      <a:pt x="111" y="99"/>
                      <a:pt x="107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1" y="99"/>
                      <a:pt x="7" y="96"/>
                      <a:pt x="7" y="92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115" y="65"/>
                      <a:pt x="115" y="65"/>
                      <a:pt x="115" y="65"/>
                    </a:cubicBezTo>
                    <a:lnTo>
                      <a:pt x="115" y="92"/>
                    </a:lnTo>
                    <a:close/>
                    <a:moveTo>
                      <a:pt x="115" y="92"/>
                    </a:moveTo>
                    <a:cubicBezTo>
                      <a:pt x="115" y="92"/>
                      <a:pt x="115" y="92"/>
                      <a:pt x="115" y="92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14" name="Freeform 151"/>
              <p:cNvSpPr>
                <a:spLocks noEditPoints="1"/>
              </p:cNvSpPr>
              <p:nvPr/>
            </p:nvSpPr>
            <p:spPr bwMode="auto">
              <a:xfrm>
                <a:off x="41275" y="3636963"/>
                <a:ext cx="274638" cy="201613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7" y="0"/>
                  </a:cxn>
                  <a:cxn ang="0">
                    <a:pos x="14" y="3"/>
                  </a:cxn>
                  <a:cxn ang="0">
                    <a:pos x="0" y="49"/>
                  </a:cxn>
                  <a:cxn ang="0">
                    <a:pos x="1" y="52"/>
                  </a:cxn>
                  <a:cxn ang="0">
                    <a:pos x="4" y="54"/>
                  </a:cxn>
                  <a:cxn ang="0">
                    <a:pos x="22" y="54"/>
                  </a:cxn>
                  <a:cxn ang="0">
                    <a:pos x="27" y="65"/>
                  </a:cxn>
                  <a:cxn ang="0">
                    <a:pos x="34" y="69"/>
                  </a:cxn>
                  <a:cxn ang="0">
                    <a:pos x="60" y="69"/>
                  </a:cxn>
                  <a:cxn ang="0">
                    <a:pos x="67" y="65"/>
                  </a:cxn>
                  <a:cxn ang="0">
                    <a:pos x="72" y="54"/>
                  </a:cxn>
                  <a:cxn ang="0">
                    <a:pos x="90" y="54"/>
                  </a:cxn>
                  <a:cxn ang="0">
                    <a:pos x="93" y="52"/>
                  </a:cxn>
                  <a:cxn ang="0">
                    <a:pos x="94" y="49"/>
                  </a:cxn>
                  <a:cxn ang="0">
                    <a:pos x="80" y="3"/>
                  </a:cxn>
                  <a:cxn ang="0">
                    <a:pos x="77" y="0"/>
                  </a:cxn>
                  <a:cxn ang="0">
                    <a:pos x="79" y="46"/>
                  </a:cxn>
                  <a:cxn ang="0">
                    <a:pos x="72" y="46"/>
                  </a:cxn>
                  <a:cxn ang="0">
                    <a:pos x="66" y="50"/>
                  </a:cxn>
                  <a:cxn ang="0">
                    <a:pos x="60" y="61"/>
                  </a:cxn>
                  <a:cxn ang="0">
                    <a:pos x="34" y="61"/>
                  </a:cxn>
                  <a:cxn ang="0">
                    <a:pos x="29" y="50"/>
                  </a:cxn>
                  <a:cxn ang="0">
                    <a:pos x="22" y="46"/>
                  </a:cxn>
                  <a:cxn ang="0">
                    <a:pos x="6" y="46"/>
                  </a:cxn>
                  <a:cxn ang="0">
                    <a:pos x="17" y="4"/>
                  </a:cxn>
                  <a:cxn ang="0">
                    <a:pos x="77" y="4"/>
                  </a:cxn>
                  <a:cxn ang="0">
                    <a:pos x="88" y="46"/>
                  </a:cxn>
                  <a:cxn ang="0">
                    <a:pos x="79" y="46"/>
                  </a:cxn>
                  <a:cxn ang="0">
                    <a:pos x="79" y="46"/>
                  </a:cxn>
                  <a:cxn ang="0">
                    <a:pos x="79" y="46"/>
                  </a:cxn>
                </a:cxnLst>
                <a:rect l="0" t="0" r="r" b="b"/>
                <a:pathLst>
                  <a:path w="94" h="69">
                    <a:moveTo>
                      <a:pt x="7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4" y="1"/>
                      <a:pt x="14" y="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1"/>
                      <a:pt x="1" y="52"/>
                    </a:cubicBezTo>
                    <a:cubicBezTo>
                      <a:pt x="2" y="53"/>
                      <a:pt x="3" y="54"/>
                      <a:pt x="4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9" y="67"/>
                      <a:pt x="31" y="69"/>
                      <a:pt x="34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3" y="69"/>
                      <a:pt x="66" y="67"/>
                      <a:pt x="67" y="65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91" y="54"/>
                      <a:pt x="92" y="53"/>
                      <a:pt x="93" y="52"/>
                    </a:cubicBezTo>
                    <a:cubicBezTo>
                      <a:pt x="94" y="51"/>
                      <a:pt x="94" y="50"/>
                      <a:pt x="94" y="49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1"/>
                      <a:pt x="78" y="0"/>
                      <a:pt x="77" y="0"/>
                    </a:cubicBezTo>
                    <a:close/>
                    <a:moveTo>
                      <a:pt x="79" y="46"/>
                    </a:moveTo>
                    <a:cubicBezTo>
                      <a:pt x="72" y="46"/>
                      <a:pt x="72" y="46"/>
                      <a:pt x="72" y="46"/>
                    </a:cubicBezTo>
                    <a:cubicBezTo>
                      <a:pt x="70" y="46"/>
                      <a:pt x="67" y="48"/>
                      <a:pt x="66" y="50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7" y="48"/>
                      <a:pt x="25" y="46"/>
                      <a:pt x="22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88" y="46"/>
                      <a:pt x="88" y="46"/>
                      <a:pt x="88" y="46"/>
                    </a:cubicBezTo>
                    <a:lnTo>
                      <a:pt x="79" y="46"/>
                    </a:lnTo>
                    <a:close/>
                    <a:moveTo>
                      <a:pt x="79" y="46"/>
                    </a:moveTo>
                    <a:cubicBezTo>
                      <a:pt x="79" y="46"/>
                      <a:pt x="79" y="46"/>
                      <a:pt x="79" y="46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615" name="Freeform 152"/>
            <p:cNvSpPr>
              <a:spLocks noEditPoints="1"/>
            </p:cNvSpPr>
            <p:nvPr/>
          </p:nvSpPr>
          <p:spPr bwMode="auto">
            <a:xfrm>
              <a:off x="9826690" y="6103305"/>
              <a:ext cx="586253" cy="449915"/>
            </a:xfrm>
            <a:custGeom>
              <a:avLst/>
              <a:gdLst>
                <a:gd name="T0" fmla="*/ 2147483646 w 126"/>
                <a:gd name="T1" fmla="*/ 2147483646 h 96"/>
                <a:gd name="T2" fmla="*/ 2147483646 w 126"/>
                <a:gd name="T3" fmla="*/ 2147483646 h 96"/>
                <a:gd name="T4" fmla="*/ 2147483646 w 126"/>
                <a:gd name="T5" fmla="*/ 2147483646 h 96"/>
                <a:gd name="T6" fmla="*/ 2147483646 w 126"/>
                <a:gd name="T7" fmla="*/ 2147483646 h 96"/>
                <a:gd name="T8" fmla="*/ 2147483646 w 126"/>
                <a:gd name="T9" fmla="*/ 2147483646 h 96"/>
                <a:gd name="T10" fmla="*/ 2147483646 w 126"/>
                <a:gd name="T11" fmla="*/ 2147483646 h 96"/>
                <a:gd name="T12" fmla="*/ 2147483646 w 126"/>
                <a:gd name="T13" fmla="*/ 2147483646 h 96"/>
                <a:gd name="T14" fmla="*/ 2147483646 w 126"/>
                <a:gd name="T15" fmla="*/ 2147483646 h 96"/>
                <a:gd name="T16" fmla="*/ 2147483646 w 126"/>
                <a:gd name="T17" fmla="*/ 2147483646 h 96"/>
                <a:gd name="T18" fmla="*/ 2147483646 w 126"/>
                <a:gd name="T19" fmla="*/ 2147483646 h 96"/>
                <a:gd name="T20" fmla="*/ 2147483646 w 126"/>
                <a:gd name="T21" fmla="*/ 2147483646 h 96"/>
                <a:gd name="T22" fmla="*/ 2147483646 w 126"/>
                <a:gd name="T23" fmla="*/ 2147483646 h 96"/>
                <a:gd name="T24" fmla="*/ 2147483646 w 126"/>
                <a:gd name="T25" fmla="*/ 2147483646 h 96"/>
                <a:gd name="T26" fmla="*/ 2147483646 w 126"/>
                <a:gd name="T27" fmla="*/ 2147483646 h 96"/>
                <a:gd name="T28" fmla="*/ 2147483646 w 126"/>
                <a:gd name="T29" fmla="*/ 2147483646 h 96"/>
                <a:gd name="T30" fmla="*/ 2147483646 w 126"/>
                <a:gd name="T31" fmla="*/ 2147483646 h 96"/>
                <a:gd name="T32" fmla="*/ 2147483646 w 126"/>
                <a:gd name="T33" fmla="*/ 2147483646 h 96"/>
                <a:gd name="T34" fmla="*/ 2147483646 w 126"/>
                <a:gd name="T35" fmla="*/ 2147483646 h 96"/>
                <a:gd name="T36" fmla="*/ 2147483646 w 126"/>
                <a:gd name="T37" fmla="*/ 2147483646 h 96"/>
                <a:gd name="T38" fmla="*/ 2147483646 w 126"/>
                <a:gd name="T39" fmla="*/ 2147483646 h 96"/>
                <a:gd name="T40" fmla="*/ 2147483646 w 126"/>
                <a:gd name="T41" fmla="*/ 2147483646 h 96"/>
                <a:gd name="T42" fmla="*/ 2147483646 w 126"/>
                <a:gd name="T43" fmla="*/ 2147483646 h 96"/>
                <a:gd name="T44" fmla="*/ 2147483646 w 126"/>
                <a:gd name="T45" fmla="*/ 2147483646 h 96"/>
                <a:gd name="T46" fmla="*/ 2147483646 w 126"/>
                <a:gd name="T47" fmla="*/ 2147483646 h 96"/>
                <a:gd name="T48" fmla="*/ 2147483646 w 126"/>
                <a:gd name="T49" fmla="*/ 2147483646 h 96"/>
                <a:gd name="T50" fmla="*/ 2147483646 w 126"/>
                <a:gd name="T51" fmla="*/ 2147483646 h 96"/>
                <a:gd name="T52" fmla="*/ 2147483646 w 126"/>
                <a:gd name="T53" fmla="*/ 2147483646 h 96"/>
                <a:gd name="T54" fmla="*/ 2147483646 w 126"/>
                <a:gd name="T55" fmla="*/ 2147483646 h 96"/>
                <a:gd name="T56" fmla="*/ 2147483646 w 126"/>
                <a:gd name="T57" fmla="*/ 2147483646 h 96"/>
                <a:gd name="T58" fmla="*/ 2147483646 w 126"/>
                <a:gd name="T59" fmla="*/ 2147483646 h 96"/>
                <a:gd name="T60" fmla="*/ 2147483646 w 126"/>
                <a:gd name="T61" fmla="*/ 2147483646 h 96"/>
                <a:gd name="T62" fmla="*/ 2147483646 w 126"/>
                <a:gd name="T63" fmla="*/ 2147483646 h 96"/>
                <a:gd name="T64" fmla="*/ 2147483646 w 126"/>
                <a:gd name="T65" fmla="*/ 2147483646 h 96"/>
                <a:gd name="T66" fmla="*/ 2147483646 w 126"/>
                <a:gd name="T67" fmla="*/ 2147483646 h 96"/>
                <a:gd name="T68" fmla="*/ 2147483646 w 126"/>
                <a:gd name="T69" fmla="*/ 2147483646 h 96"/>
                <a:gd name="T70" fmla="*/ 2147483646 w 126"/>
                <a:gd name="T71" fmla="*/ 2147483646 h 96"/>
                <a:gd name="T72" fmla="*/ 2147483646 w 126"/>
                <a:gd name="T73" fmla="*/ 2147483646 h 96"/>
                <a:gd name="T74" fmla="*/ 2147483646 w 126"/>
                <a:gd name="T75" fmla="*/ 2147483646 h 96"/>
                <a:gd name="T76" fmla="*/ 2147483646 w 126"/>
                <a:gd name="T77" fmla="*/ 2147483646 h 96"/>
                <a:gd name="T78" fmla="*/ 2147483646 w 126"/>
                <a:gd name="T79" fmla="*/ 2147483646 h 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6" h="96">
                  <a:moveTo>
                    <a:pt x="120" y="9"/>
                  </a:moveTo>
                  <a:cubicBezTo>
                    <a:pt x="119" y="6"/>
                    <a:pt x="116" y="4"/>
                    <a:pt x="113" y="3"/>
                  </a:cubicBezTo>
                  <a:cubicBezTo>
                    <a:pt x="97" y="1"/>
                    <a:pt x="80" y="0"/>
                    <a:pt x="63" y="0"/>
                  </a:cubicBezTo>
                  <a:cubicBezTo>
                    <a:pt x="46" y="0"/>
                    <a:pt x="29" y="1"/>
                    <a:pt x="12" y="3"/>
                  </a:cubicBezTo>
                  <a:cubicBezTo>
                    <a:pt x="9" y="4"/>
                    <a:pt x="7" y="6"/>
                    <a:pt x="6" y="9"/>
                  </a:cubicBezTo>
                  <a:cubicBezTo>
                    <a:pt x="0" y="34"/>
                    <a:pt x="0" y="59"/>
                    <a:pt x="6" y="84"/>
                  </a:cubicBezTo>
                  <a:cubicBezTo>
                    <a:pt x="7" y="87"/>
                    <a:pt x="9" y="89"/>
                    <a:pt x="12" y="89"/>
                  </a:cubicBezTo>
                  <a:cubicBezTo>
                    <a:pt x="21" y="90"/>
                    <a:pt x="29" y="91"/>
                    <a:pt x="37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5"/>
                    <a:pt x="48" y="96"/>
                    <a:pt x="63" y="96"/>
                  </a:cubicBezTo>
                  <a:cubicBezTo>
                    <a:pt x="78" y="96"/>
                    <a:pt x="90" y="95"/>
                    <a:pt x="90" y="92"/>
                  </a:cubicBezTo>
                  <a:cubicBezTo>
                    <a:pt x="90" y="92"/>
                    <a:pt x="89" y="92"/>
                    <a:pt x="89" y="92"/>
                  </a:cubicBezTo>
                  <a:cubicBezTo>
                    <a:pt x="97" y="91"/>
                    <a:pt x="105" y="90"/>
                    <a:pt x="113" y="89"/>
                  </a:cubicBezTo>
                  <a:cubicBezTo>
                    <a:pt x="116" y="89"/>
                    <a:pt x="119" y="87"/>
                    <a:pt x="120" y="84"/>
                  </a:cubicBezTo>
                  <a:cubicBezTo>
                    <a:pt x="126" y="59"/>
                    <a:pt x="126" y="34"/>
                    <a:pt x="120" y="9"/>
                  </a:cubicBezTo>
                  <a:close/>
                  <a:moveTo>
                    <a:pt x="112" y="82"/>
                  </a:moveTo>
                  <a:cubicBezTo>
                    <a:pt x="79" y="86"/>
                    <a:pt x="46" y="86"/>
                    <a:pt x="13" y="82"/>
                  </a:cubicBezTo>
                  <a:cubicBezTo>
                    <a:pt x="8" y="58"/>
                    <a:pt x="8" y="35"/>
                    <a:pt x="13" y="11"/>
                  </a:cubicBezTo>
                  <a:cubicBezTo>
                    <a:pt x="46" y="7"/>
                    <a:pt x="79" y="7"/>
                    <a:pt x="112" y="11"/>
                  </a:cubicBezTo>
                  <a:cubicBezTo>
                    <a:pt x="118" y="35"/>
                    <a:pt x="118" y="58"/>
                    <a:pt x="112" y="82"/>
                  </a:cubicBezTo>
                  <a:close/>
                  <a:moveTo>
                    <a:pt x="55" y="32"/>
                  </a:moveTo>
                  <a:cubicBezTo>
                    <a:pt x="55" y="33"/>
                    <a:pt x="54" y="34"/>
                    <a:pt x="53" y="3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5"/>
                    <a:pt x="37" y="36"/>
                    <a:pt x="37" y="37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5" y="46"/>
                    <a:pt x="34" y="46"/>
                  </a:cubicBezTo>
                  <a:cubicBezTo>
                    <a:pt x="33" y="46"/>
                    <a:pt x="32" y="46"/>
                    <a:pt x="32" y="4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3"/>
                    <a:pt x="35" y="32"/>
                    <a:pt x="36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4" y="30"/>
                    <a:pt x="55" y="31"/>
                    <a:pt x="55" y="32"/>
                  </a:cubicBezTo>
                  <a:close/>
                  <a:moveTo>
                    <a:pt x="103" y="31"/>
                  </a:moveTo>
                  <a:cubicBezTo>
                    <a:pt x="106" y="31"/>
                    <a:pt x="109" y="29"/>
                    <a:pt x="109" y="25"/>
                  </a:cubicBezTo>
                  <a:cubicBezTo>
                    <a:pt x="109" y="22"/>
                    <a:pt x="106" y="20"/>
                    <a:pt x="103" y="20"/>
                  </a:cubicBezTo>
                  <a:cubicBezTo>
                    <a:pt x="100" y="20"/>
                    <a:pt x="97" y="22"/>
                    <a:pt x="97" y="25"/>
                  </a:cubicBezTo>
                  <a:cubicBezTo>
                    <a:pt x="97" y="29"/>
                    <a:pt x="100" y="31"/>
                    <a:pt x="103" y="31"/>
                  </a:cubicBezTo>
                  <a:close/>
                  <a:moveTo>
                    <a:pt x="103" y="23"/>
                  </a:moveTo>
                  <a:cubicBezTo>
                    <a:pt x="104" y="23"/>
                    <a:pt x="105" y="24"/>
                    <a:pt x="105" y="25"/>
                  </a:cubicBezTo>
                  <a:cubicBezTo>
                    <a:pt x="105" y="26"/>
                    <a:pt x="104" y="27"/>
                    <a:pt x="103" y="27"/>
                  </a:cubicBezTo>
                  <a:cubicBezTo>
                    <a:pt x="102" y="27"/>
                    <a:pt x="101" y="26"/>
                    <a:pt x="101" y="25"/>
                  </a:cubicBezTo>
                  <a:cubicBezTo>
                    <a:pt x="101" y="24"/>
                    <a:pt x="102" y="23"/>
                    <a:pt x="103" y="23"/>
                  </a:cubicBezTo>
                  <a:close/>
                  <a:moveTo>
                    <a:pt x="113" y="60"/>
                  </a:moveTo>
                  <a:cubicBezTo>
                    <a:pt x="113" y="61"/>
                    <a:pt x="112" y="62"/>
                    <a:pt x="111" y="62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8" y="62"/>
                    <a:pt x="97" y="61"/>
                    <a:pt x="97" y="60"/>
                  </a:cubicBezTo>
                  <a:cubicBezTo>
                    <a:pt x="97" y="59"/>
                    <a:pt x="98" y="58"/>
                    <a:pt x="99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2" y="58"/>
                    <a:pt x="113" y="59"/>
                    <a:pt x="113" y="60"/>
                  </a:cubicBezTo>
                  <a:close/>
                  <a:moveTo>
                    <a:pt x="113" y="48"/>
                  </a:moveTo>
                  <a:cubicBezTo>
                    <a:pt x="113" y="49"/>
                    <a:pt x="112" y="50"/>
                    <a:pt x="111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8" y="50"/>
                    <a:pt x="97" y="49"/>
                    <a:pt x="97" y="48"/>
                  </a:cubicBezTo>
                  <a:cubicBezTo>
                    <a:pt x="97" y="47"/>
                    <a:pt x="98" y="46"/>
                    <a:pt x="99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2" y="46"/>
                    <a:pt x="113" y="47"/>
                    <a:pt x="113" y="48"/>
                  </a:cubicBezTo>
                  <a:close/>
                  <a:moveTo>
                    <a:pt x="109" y="71"/>
                  </a:moveTo>
                  <a:cubicBezTo>
                    <a:pt x="109" y="72"/>
                    <a:pt x="108" y="73"/>
                    <a:pt x="107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4" y="73"/>
                    <a:pt x="94" y="72"/>
                    <a:pt x="94" y="71"/>
                  </a:cubicBezTo>
                  <a:cubicBezTo>
                    <a:pt x="94" y="70"/>
                    <a:pt x="94" y="69"/>
                    <a:pt x="96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8" y="69"/>
                    <a:pt x="109" y="70"/>
                    <a:pt x="109" y="71"/>
                  </a:cubicBezTo>
                  <a:close/>
                  <a:moveTo>
                    <a:pt x="87" y="18"/>
                  </a:moveTo>
                  <a:cubicBezTo>
                    <a:pt x="76" y="16"/>
                    <a:pt x="66" y="15"/>
                    <a:pt x="55" y="15"/>
                  </a:cubicBezTo>
                  <a:cubicBezTo>
                    <a:pt x="45" y="15"/>
                    <a:pt x="34" y="16"/>
                    <a:pt x="24" y="18"/>
                  </a:cubicBezTo>
                  <a:cubicBezTo>
                    <a:pt x="23" y="18"/>
                    <a:pt x="21" y="19"/>
                    <a:pt x="21" y="21"/>
                  </a:cubicBezTo>
                  <a:cubicBezTo>
                    <a:pt x="16" y="37"/>
                    <a:pt x="16" y="55"/>
                    <a:pt x="21" y="71"/>
                  </a:cubicBezTo>
                  <a:cubicBezTo>
                    <a:pt x="21" y="73"/>
                    <a:pt x="23" y="74"/>
                    <a:pt x="24" y="74"/>
                  </a:cubicBezTo>
                  <a:cubicBezTo>
                    <a:pt x="34" y="76"/>
                    <a:pt x="45" y="77"/>
                    <a:pt x="55" y="77"/>
                  </a:cubicBezTo>
                  <a:cubicBezTo>
                    <a:pt x="66" y="77"/>
                    <a:pt x="76" y="76"/>
                    <a:pt x="87" y="74"/>
                  </a:cubicBezTo>
                  <a:cubicBezTo>
                    <a:pt x="88" y="74"/>
                    <a:pt x="89" y="73"/>
                    <a:pt x="89" y="71"/>
                  </a:cubicBezTo>
                  <a:cubicBezTo>
                    <a:pt x="95" y="55"/>
                    <a:pt x="95" y="37"/>
                    <a:pt x="89" y="21"/>
                  </a:cubicBezTo>
                  <a:cubicBezTo>
                    <a:pt x="89" y="19"/>
                    <a:pt x="88" y="18"/>
                    <a:pt x="87" y="18"/>
                  </a:cubicBezTo>
                  <a:close/>
                  <a:moveTo>
                    <a:pt x="86" y="70"/>
                  </a:moveTo>
                  <a:cubicBezTo>
                    <a:pt x="65" y="74"/>
                    <a:pt x="45" y="74"/>
                    <a:pt x="25" y="70"/>
                  </a:cubicBezTo>
                  <a:cubicBezTo>
                    <a:pt x="19" y="54"/>
                    <a:pt x="19" y="38"/>
                    <a:pt x="25" y="22"/>
                  </a:cubicBezTo>
                  <a:cubicBezTo>
                    <a:pt x="45" y="18"/>
                    <a:pt x="65" y="18"/>
                    <a:pt x="86" y="22"/>
                  </a:cubicBezTo>
                  <a:cubicBezTo>
                    <a:pt x="91" y="38"/>
                    <a:pt x="91" y="54"/>
                    <a:pt x="86" y="70"/>
                  </a:cubicBezTo>
                  <a:close/>
                  <a:moveTo>
                    <a:pt x="86" y="70"/>
                  </a:moveTo>
                  <a:cubicBezTo>
                    <a:pt x="86" y="70"/>
                    <a:pt x="86" y="70"/>
                    <a:pt x="86" y="7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6" name="Freeform 153"/>
            <p:cNvSpPr>
              <a:spLocks noEditPoints="1"/>
            </p:cNvSpPr>
            <p:nvPr/>
          </p:nvSpPr>
          <p:spPr bwMode="auto">
            <a:xfrm>
              <a:off x="10833318" y="6053314"/>
              <a:ext cx="549896" cy="556714"/>
            </a:xfrm>
            <a:custGeom>
              <a:avLst/>
              <a:gdLst>
                <a:gd name="T0" fmla="*/ 0 w 118"/>
                <a:gd name="T1" fmla="*/ 2147483646 h 119"/>
                <a:gd name="T2" fmla="*/ 2147483646 w 118"/>
                <a:gd name="T3" fmla="*/ 2147483646 h 119"/>
                <a:gd name="T4" fmla="*/ 2147483646 w 118"/>
                <a:gd name="T5" fmla="*/ 2147483646 h 119"/>
                <a:gd name="T6" fmla="*/ 2147483646 w 118"/>
                <a:gd name="T7" fmla="*/ 2147483646 h 119"/>
                <a:gd name="T8" fmla="*/ 2147483646 w 118"/>
                <a:gd name="T9" fmla="*/ 2147483646 h 119"/>
                <a:gd name="T10" fmla="*/ 2147483646 w 118"/>
                <a:gd name="T11" fmla="*/ 2147483646 h 119"/>
                <a:gd name="T12" fmla="*/ 2147483646 w 118"/>
                <a:gd name="T13" fmla="*/ 2147483646 h 119"/>
                <a:gd name="T14" fmla="*/ 2147483646 w 118"/>
                <a:gd name="T15" fmla="*/ 2147483646 h 119"/>
                <a:gd name="T16" fmla="*/ 2147483646 w 118"/>
                <a:gd name="T17" fmla="*/ 2147483646 h 119"/>
                <a:gd name="T18" fmla="*/ 2147483646 w 118"/>
                <a:gd name="T19" fmla="*/ 2147483646 h 119"/>
                <a:gd name="T20" fmla="*/ 2147483646 w 118"/>
                <a:gd name="T21" fmla="*/ 2147483646 h 119"/>
                <a:gd name="T22" fmla="*/ 2147483646 w 118"/>
                <a:gd name="T23" fmla="*/ 2147483646 h 119"/>
                <a:gd name="T24" fmla="*/ 2147483646 w 118"/>
                <a:gd name="T25" fmla="*/ 2147483646 h 119"/>
                <a:gd name="T26" fmla="*/ 2147483646 w 118"/>
                <a:gd name="T27" fmla="*/ 2147483646 h 119"/>
                <a:gd name="T28" fmla="*/ 2147483646 w 118"/>
                <a:gd name="T29" fmla="*/ 2147483646 h 119"/>
                <a:gd name="T30" fmla="*/ 2147483646 w 118"/>
                <a:gd name="T31" fmla="*/ 2147483646 h 119"/>
                <a:gd name="T32" fmla="*/ 2147483646 w 118"/>
                <a:gd name="T33" fmla="*/ 2147483646 h 119"/>
                <a:gd name="T34" fmla="*/ 2147483646 w 118"/>
                <a:gd name="T35" fmla="*/ 2147483646 h 119"/>
                <a:gd name="T36" fmla="*/ 2147483646 w 118"/>
                <a:gd name="T37" fmla="*/ 2147483646 h 119"/>
                <a:gd name="T38" fmla="*/ 2147483646 w 118"/>
                <a:gd name="T39" fmla="*/ 2147483646 h 119"/>
                <a:gd name="T40" fmla="*/ 2147483646 w 118"/>
                <a:gd name="T41" fmla="*/ 2147483646 h 119"/>
                <a:gd name="T42" fmla="*/ 2147483646 w 118"/>
                <a:gd name="T43" fmla="*/ 2147483646 h 119"/>
                <a:gd name="T44" fmla="*/ 2147483646 w 118"/>
                <a:gd name="T45" fmla="*/ 2147483646 h 119"/>
                <a:gd name="T46" fmla="*/ 2147483646 w 118"/>
                <a:gd name="T47" fmla="*/ 2147483646 h 119"/>
                <a:gd name="T48" fmla="*/ 2147483646 w 118"/>
                <a:gd name="T49" fmla="*/ 2147483646 h 119"/>
                <a:gd name="T50" fmla="*/ 2147483646 w 118"/>
                <a:gd name="T51" fmla="*/ 2147483646 h 119"/>
                <a:gd name="T52" fmla="*/ 2147483646 w 118"/>
                <a:gd name="T53" fmla="*/ 2147483646 h 119"/>
                <a:gd name="T54" fmla="*/ 2147483646 w 118"/>
                <a:gd name="T55" fmla="*/ 2147483646 h 119"/>
                <a:gd name="T56" fmla="*/ 2147483646 w 118"/>
                <a:gd name="T57" fmla="*/ 2147483646 h 119"/>
                <a:gd name="T58" fmla="*/ 2147483646 w 118"/>
                <a:gd name="T59" fmla="*/ 2147483646 h 119"/>
                <a:gd name="T60" fmla="*/ 2147483646 w 118"/>
                <a:gd name="T61" fmla="*/ 2147483646 h 119"/>
                <a:gd name="T62" fmla="*/ 2147483646 w 118"/>
                <a:gd name="T63" fmla="*/ 2147483646 h 119"/>
                <a:gd name="T64" fmla="*/ 2147483646 w 118"/>
                <a:gd name="T65" fmla="*/ 2147483646 h 119"/>
                <a:gd name="T66" fmla="*/ 2147483646 w 118"/>
                <a:gd name="T67" fmla="*/ 2147483646 h 119"/>
                <a:gd name="T68" fmla="*/ 2147483646 w 118"/>
                <a:gd name="T69" fmla="*/ 2147483646 h 119"/>
                <a:gd name="T70" fmla="*/ 2147483646 w 118"/>
                <a:gd name="T71" fmla="*/ 2147483646 h 119"/>
                <a:gd name="T72" fmla="*/ 2147483646 w 118"/>
                <a:gd name="T73" fmla="*/ 2147483646 h 119"/>
                <a:gd name="T74" fmla="*/ 2147483646 w 118"/>
                <a:gd name="T75" fmla="*/ 2147483646 h 119"/>
                <a:gd name="T76" fmla="*/ 2147483646 w 118"/>
                <a:gd name="T77" fmla="*/ 2147483646 h 119"/>
                <a:gd name="T78" fmla="*/ 2147483646 w 118"/>
                <a:gd name="T79" fmla="*/ 2147483646 h 119"/>
                <a:gd name="T80" fmla="*/ 2147483646 w 118"/>
                <a:gd name="T81" fmla="*/ 2147483646 h 1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8" h="119">
                  <a:moveTo>
                    <a:pt x="59" y="0"/>
                  </a:moveTo>
                  <a:cubicBezTo>
                    <a:pt x="26" y="0"/>
                    <a:pt x="0" y="27"/>
                    <a:pt x="0" y="59"/>
                  </a:cubicBezTo>
                  <a:cubicBezTo>
                    <a:pt x="0" y="92"/>
                    <a:pt x="26" y="119"/>
                    <a:pt x="59" y="119"/>
                  </a:cubicBezTo>
                  <a:cubicBezTo>
                    <a:pt x="92" y="119"/>
                    <a:pt x="118" y="92"/>
                    <a:pt x="118" y="59"/>
                  </a:cubicBezTo>
                  <a:cubicBezTo>
                    <a:pt x="118" y="27"/>
                    <a:pt x="92" y="0"/>
                    <a:pt x="59" y="0"/>
                  </a:cubicBezTo>
                  <a:close/>
                  <a:moveTo>
                    <a:pt x="111" y="57"/>
                  </a:moveTo>
                  <a:cubicBezTo>
                    <a:pt x="88" y="57"/>
                    <a:pt x="88" y="57"/>
                    <a:pt x="88" y="57"/>
                  </a:cubicBezTo>
                  <a:cubicBezTo>
                    <a:pt x="87" y="49"/>
                    <a:pt x="86" y="41"/>
                    <a:pt x="83" y="33"/>
                  </a:cubicBezTo>
                  <a:cubicBezTo>
                    <a:pt x="88" y="31"/>
                    <a:pt x="93" y="28"/>
                    <a:pt x="98" y="25"/>
                  </a:cubicBezTo>
                  <a:cubicBezTo>
                    <a:pt x="105" y="34"/>
                    <a:pt x="110" y="45"/>
                    <a:pt x="111" y="57"/>
                  </a:cubicBezTo>
                  <a:close/>
                  <a:moveTo>
                    <a:pt x="57" y="111"/>
                  </a:moveTo>
                  <a:cubicBezTo>
                    <a:pt x="50" y="106"/>
                    <a:pt x="45" y="99"/>
                    <a:pt x="41" y="91"/>
                  </a:cubicBezTo>
                  <a:cubicBezTo>
                    <a:pt x="46" y="89"/>
                    <a:pt x="52" y="88"/>
                    <a:pt x="57" y="88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lose/>
                  <a:moveTo>
                    <a:pt x="61" y="8"/>
                  </a:moveTo>
                  <a:cubicBezTo>
                    <a:pt x="68" y="14"/>
                    <a:pt x="74" y="22"/>
                    <a:pt x="78" y="31"/>
                  </a:cubicBezTo>
                  <a:cubicBezTo>
                    <a:pt x="73" y="33"/>
                    <a:pt x="67" y="34"/>
                    <a:pt x="61" y="34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lose/>
                  <a:moveTo>
                    <a:pt x="67" y="8"/>
                  </a:moveTo>
                  <a:cubicBezTo>
                    <a:pt x="78" y="10"/>
                    <a:pt x="88" y="15"/>
                    <a:pt x="95" y="22"/>
                  </a:cubicBezTo>
                  <a:cubicBezTo>
                    <a:pt x="91" y="25"/>
                    <a:pt x="87" y="28"/>
                    <a:pt x="82" y="30"/>
                  </a:cubicBezTo>
                  <a:cubicBezTo>
                    <a:pt x="78" y="22"/>
                    <a:pt x="73" y="14"/>
                    <a:pt x="67" y="8"/>
                  </a:cubicBezTo>
                  <a:close/>
                  <a:moveTo>
                    <a:pt x="57" y="8"/>
                  </a:moveTo>
                  <a:cubicBezTo>
                    <a:pt x="57" y="34"/>
                    <a:pt x="57" y="34"/>
                    <a:pt x="57" y="34"/>
                  </a:cubicBezTo>
                  <a:cubicBezTo>
                    <a:pt x="51" y="34"/>
                    <a:pt x="45" y="33"/>
                    <a:pt x="40" y="31"/>
                  </a:cubicBezTo>
                  <a:cubicBezTo>
                    <a:pt x="44" y="22"/>
                    <a:pt x="50" y="14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lose/>
                  <a:moveTo>
                    <a:pt x="36" y="30"/>
                  </a:moveTo>
                  <a:cubicBezTo>
                    <a:pt x="31" y="28"/>
                    <a:pt x="27" y="25"/>
                    <a:pt x="23" y="22"/>
                  </a:cubicBezTo>
                  <a:cubicBezTo>
                    <a:pt x="30" y="15"/>
                    <a:pt x="40" y="10"/>
                    <a:pt x="50" y="8"/>
                  </a:cubicBezTo>
                  <a:cubicBezTo>
                    <a:pt x="45" y="14"/>
                    <a:pt x="40" y="22"/>
                    <a:pt x="36" y="30"/>
                  </a:cubicBezTo>
                  <a:close/>
                  <a:moveTo>
                    <a:pt x="38" y="35"/>
                  </a:moveTo>
                  <a:cubicBezTo>
                    <a:pt x="44" y="37"/>
                    <a:pt x="50" y="38"/>
                    <a:pt x="57" y="38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49"/>
                    <a:pt x="36" y="42"/>
                    <a:pt x="38" y="35"/>
                  </a:cubicBezTo>
                  <a:close/>
                  <a:moveTo>
                    <a:pt x="57" y="61"/>
                  </a:moveTo>
                  <a:cubicBezTo>
                    <a:pt x="57" y="84"/>
                    <a:pt x="57" y="84"/>
                    <a:pt x="57" y="84"/>
                  </a:cubicBezTo>
                  <a:cubicBezTo>
                    <a:pt x="51" y="85"/>
                    <a:pt x="45" y="86"/>
                    <a:pt x="40" y="87"/>
                  </a:cubicBezTo>
                  <a:cubicBezTo>
                    <a:pt x="36" y="79"/>
                    <a:pt x="34" y="71"/>
                    <a:pt x="34" y="61"/>
                  </a:cubicBezTo>
                  <a:lnTo>
                    <a:pt x="57" y="61"/>
                  </a:lnTo>
                  <a:close/>
                  <a:moveTo>
                    <a:pt x="50" y="110"/>
                  </a:moveTo>
                  <a:cubicBezTo>
                    <a:pt x="41" y="109"/>
                    <a:pt x="32" y="105"/>
                    <a:pt x="25" y="99"/>
                  </a:cubicBezTo>
                  <a:cubicBezTo>
                    <a:pt x="29" y="96"/>
                    <a:pt x="33" y="94"/>
                    <a:pt x="38" y="92"/>
                  </a:cubicBezTo>
                  <a:cubicBezTo>
                    <a:pt x="41" y="99"/>
                    <a:pt x="45" y="105"/>
                    <a:pt x="50" y="110"/>
                  </a:cubicBezTo>
                  <a:close/>
                  <a:moveTo>
                    <a:pt x="61" y="111"/>
                  </a:moveTo>
                  <a:cubicBezTo>
                    <a:pt x="61" y="88"/>
                    <a:pt x="61" y="88"/>
                    <a:pt x="61" y="88"/>
                  </a:cubicBezTo>
                  <a:cubicBezTo>
                    <a:pt x="66" y="88"/>
                    <a:pt x="72" y="89"/>
                    <a:pt x="77" y="91"/>
                  </a:cubicBezTo>
                  <a:cubicBezTo>
                    <a:pt x="73" y="99"/>
                    <a:pt x="67" y="106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lose/>
                  <a:moveTo>
                    <a:pt x="80" y="92"/>
                  </a:moveTo>
                  <a:cubicBezTo>
                    <a:pt x="85" y="94"/>
                    <a:pt x="89" y="96"/>
                    <a:pt x="93" y="99"/>
                  </a:cubicBezTo>
                  <a:cubicBezTo>
                    <a:pt x="86" y="105"/>
                    <a:pt x="77" y="109"/>
                    <a:pt x="67" y="110"/>
                  </a:cubicBezTo>
                  <a:cubicBezTo>
                    <a:pt x="73" y="105"/>
                    <a:pt x="77" y="99"/>
                    <a:pt x="80" y="92"/>
                  </a:cubicBezTo>
                  <a:close/>
                  <a:moveTo>
                    <a:pt x="78" y="87"/>
                  </a:moveTo>
                  <a:cubicBezTo>
                    <a:pt x="73" y="86"/>
                    <a:pt x="67" y="85"/>
                    <a:pt x="61" y="84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71"/>
                    <a:pt x="82" y="79"/>
                    <a:pt x="78" y="87"/>
                  </a:cubicBezTo>
                  <a:close/>
                  <a:moveTo>
                    <a:pt x="61" y="57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7" y="38"/>
                    <a:pt x="74" y="37"/>
                    <a:pt x="80" y="35"/>
                  </a:cubicBezTo>
                  <a:cubicBezTo>
                    <a:pt x="82" y="42"/>
                    <a:pt x="84" y="49"/>
                    <a:pt x="84" y="57"/>
                  </a:cubicBezTo>
                  <a:lnTo>
                    <a:pt x="61" y="57"/>
                  </a:lnTo>
                  <a:close/>
                  <a:moveTo>
                    <a:pt x="20" y="25"/>
                  </a:moveTo>
                  <a:cubicBezTo>
                    <a:pt x="25" y="28"/>
                    <a:pt x="30" y="31"/>
                    <a:pt x="35" y="33"/>
                  </a:cubicBezTo>
                  <a:cubicBezTo>
                    <a:pt x="32" y="41"/>
                    <a:pt x="30" y="49"/>
                    <a:pt x="30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45"/>
                    <a:pt x="13" y="34"/>
                    <a:pt x="20" y="25"/>
                  </a:cubicBezTo>
                  <a:close/>
                  <a:moveTo>
                    <a:pt x="7" y="61"/>
                  </a:moveTo>
                  <a:cubicBezTo>
                    <a:pt x="30" y="61"/>
                    <a:pt x="30" y="61"/>
                    <a:pt x="30" y="61"/>
                  </a:cubicBezTo>
                  <a:cubicBezTo>
                    <a:pt x="31" y="71"/>
                    <a:pt x="33" y="80"/>
                    <a:pt x="36" y="89"/>
                  </a:cubicBezTo>
                  <a:cubicBezTo>
                    <a:pt x="31" y="91"/>
                    <a:pt x="27" y="93"/>
                    <a:pt x="22" y="96"/>
                  </a:cubicBezTo>
                  <a:cubicBezTo>
                    <a:pt x="13" y="87"/>
                    <a:pt x="8" y="75"/>
                    <a:pt x="7" y="61"/>
                  </a:cubicBezTo>
                  <a:close/>
                  <a:moveTo>
                    <a:pt x="95" y="96"/>
                  </a:moveTo>
                  <a:cubicBezTo>
                    <a:pt x="91" y="93"/>
                    <a:pt x="87" y="91"/>
                    <a:pt x="82" y="89"/>
                  </a:cubicBezTo>
                  <a:cubicBezTo>
                    <a:pt x="85" y="80"/>
                    <a:pt x="87" y="71"/>
                    <a:pt x="88" y="61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0" y="75"/>
                    <a:pt x="104" y="87"/>
                    <a:pt x="95" y="96"/>
                  </a:cubicBezTo>
                  <a:close/>
                  <a:moveTo>
                    <a:pt x="95" y="96"/>
                  </a:moveTo>
                  <a:cubicBezTo>
                    <a:pt x="95" y="96"/>
                    <a:pt x="95" y="96"/>
                    <a:pt x="95" y="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66" name="Freeform 1"/>
            <p:cNvSpPr>
              <a:spLocks noChangeArrowheads="1"/>
            </p:cNvSpPr>
            <p:nvPr/>
          </p:nvSpPr>
          <p:spPr bwMode="auto">
            <a:xfrm>
              <a:off x="15565434" y="8722255"/>
              <a:ext cx="254330" cy="249439"/>
            </a:xfrm>
            <a:custGeom>
              <a:avLst/>
              <a:gdLst>
                <a:gd name="T0" fmla="*/ 372 w 373"/>
                <a:gd name="T1" fmla="*/ 177 h 364"/>
                <a:gd name="T2" fmla="*/ 283 w 373"/>
                <a:gd name="T3" fmla="*/ 177 h 364"/>
                <a:gd name="T4" fmla="*/ 283 w 373"/>
                <a:gd name="T5" fmla="*/ 0 h 364"/>
                <a:gd name="T6" fmla="*/ 89 w 373"/>
                <a:gd name="T7" fmla="*/ 0 h 364"/>
                <a:gd name="T8" fmla="*/ 89 w 373"/>
                <a:gd name="T9" fmla="*/ 177 h 364"/>
                <a:gd name="T10" fmla="*/ 0 w 373"/>
                <a:gd name="T11" fmla="*/ 177 h 364"/>
                <a:gd name="T12" fmla="*/ 186 w 373"/>
                <a:gd name="T13" fmla="*/ 363 h 364"/>
                <a:gd name="T14" fmla="*/ 372 w 373"/>
                <a:gd name="T15" fmla="*/ 1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3" h="364">
                  <a:moveTo>
                    <a:pt x="372" y="177"/>
                  </a:moveTo>
                  <a:lnTo>
                    <a:pt x="283" y="177"/>
                  </a:lnTo>
                  <a:lnTo>
                    <a:pt x="283" y="0"/>
                  </a:lnTo>
                  <a:lnTo>
                    <a:pt x="89" y="0"/>
                  </a:lnTo>
                  <a:lnTo>
                    <a:pt x="89" y="177"/>
                  </a:lnTo>
                  <a:lnTo>
                    <a:pt x="0" y="177"/>
                  </a:lnTo>
                  <a:lnTo>
                    <a:pt x="186" y="363"/>
                  </a:lnTo>
                  <a:lnTo>
                    <a:pt x="372" y="177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67" name="Freeform 2"/>
            <p:cNvSpPr>
              <a:spLocks noChangeArrowheads="1"/>
            </p:cNvSpPr>
            <p:nvPr/>
          </p:nvSpPr>
          <p:spPr bwMode="auto">
            <a:xfrm>
              <a:off x="16920230" y="8717364"/>
              <a:ext cx="242102" cy="259221"/>
            </a:xfrm>
            <a:custGeom>
              <a:avLst/>
              <a:gdLst>
                <a:gd name="T0" fmla="*/ 168 w 355"/>
                <a:gd name="T1" fmla="*/ 0 h 382"/>
                <a:gd name="T2" fmla="*/ 168 w 355"/>
                <a:gd name="T3" fmla="*/ 97 h 382"/>
                <a:gd name="T4" fmla="*/ 0 w 355"/>
                <a:gd name="T5" fmla="*/ 97 h 382"/>
                <a:gd name="T6" fmla="*/ 0 w 355"/>
                <a:gd name="T7" fmla="*/ 283 h 382"/>
                <a:gd name="T8" fmla="*/ 168 w 355"/>
                <a:gd name="T9" fmla="*/ 283 h 382"/>
                <a:gd name="T10" fmla="*/ 168 w 355"/>
                <a:gd name="T11" fmla="*/ 381 h 382"/>
                <a:gd name="T12" fmla="*/ 354 w 355"/>
                <a:gd name="T13" fmla="*/ 186 h 382"/>
                <a:gd name="T14" fmla="*/ 168 w 355"/>
                <a:gd name="T15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5" h="382">
                  <a:moveTo>
                    <a:pt x="168" y="0"/>
                  </a:moveTo>
                  <a:lnTo>
                    <a:pt x="168" y="97"/>
                  </a:lnTo>
                  <a:lnTo>
                    <a:pt x="0" y="97"/>
                  </a:lnTo>
                  <a:lnTo>
                    <a:pt x="0" y="283"/>
                  </a:lnTo>
                  <a:lnTo>
                    <a:pt x="168" y="283"/>
                  </a:lnTo>
                  <a:lnTo>
                    <a:pt x="168" y="381"/>
                  </a:lnTo>
                  <a:lnTo>
                    <a:pt x="354" y="186"/>
                  </a:lnTo>
                  <a:lnTo>
                    <a:pt x="168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68" name="Freeform 3"/>
            <p:cNvSpPr>
              <a:spLocks noChangeArrowheads="1"/>
            </p:cNvSpPr>
            <p:nvPr/>
          </p:nvSpPr>
          <p:spPr bwMode="auto">
            <a:xfrm>
              <a:off x="14897817" y="8717364"/>
              <a:ext cx="242103" cy="259221"/>
            </a:xfrm>
            <a:custGeom>
              <a:avLst/>
              <a:gdLst>
                <a:gd name="T0" fmla="*/ 187 w 355"/>
                <a:gd name="T1" fmla="*/ 0 h 382"/>
                <a:gd name="T2" fmla="*/ 187 w 355"/>
                <a:gd name="T3" fmla="*/ 97 h 382"/>
                <a:gd name="T4" fmla="*/ 354 w 355"/>
                <a:gd name="T5" fmla="*/ 97 h 382"/>
                <a:gd name="T6" fmla="*/ 354 w 355"/>
                <a:gd name="T7" fmla="*/ 283 h 382"/>
                <a:gd name="T8" fmla="*/ 187 w 355"/>
                <a:gd name="T9" fmla="*/ 283 h 382"/>
                <a:gd name="T10" fmla="*/ 187 w 355"/>
                <a:gd name="T11" fmla="*/ 381 h 382"/>
                <a:gd name="T12" fmla="*/ 0 w 355"/>
                <a:gd name="T13" fmla="*/ 186 h 382"/>
                <a:gd name="T14" fmla="*/ 187 w 355"/>
                <a:gd name="T15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5" h="382">
                  <a:moveTo>
                    <a:pt x="187" y="0"/>
                  </a:moveTo>
                  <a:lnTo>
                    <a:pt x="187" y="97"/>
                  </a:lnTo>
                  <a:lnTo>
                    <a:pt x="354" y="97"/>
                  </a:lnTo>
                  <a:lnTo>
                    <a:pt x="354" y="283"/>
                  </a:lnTo>
                  <a:lnTo>
                    <a:pt x="187" y="283"/>
                  </a:lnTo>
                  <a:lnTo>
                    <a:pt x="187" y="381"/>
                  </a:lnTo>
                  <a:lnTo>
                    <a:pt x="0" y="186"/>
                  </a:lnTo>
                  <a:lnTo>
                    <a:pt x="187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69" name="Freeform 4"/>
            <p:cNvSpPr>
              <a:spLocks noChangeArrowheads="1"/>
            </p:cNvSpPr>
            <p:nvPr/>
          </p:nvSpPr>
          <p:spPr bwMode="auto">
            <a:xfrm>
              <a:off x="16240386" y="8722255"/>
              <a:ext cx="254330" cy="249439"/>
            </a:xfrm>
            <a:custGeom>
              <a:avLst/>
              <a:gdLst>
                <a:gd name="T0" fmla="*/ 373 w 374"/>
                <a:gd name="T1" fmla="*/ 186 h 364"/>
                <a:gd name="T2" fmla="*/ 283 w 374"/>
                <a:gd name="T3" fmla="*/ 186 h 364"/>
                <a:gd name="T4" fmla="*/ 283 w 374"/>
                <a:gd name="T5" fmla="*/ 363 h 364"/>
                <a:gd name="T6" fmla="*/ 89 w 374"/>
                <a:gd name="T7" fmla="*/ 363 h 364"/>
                <a:gd name="T8" fmla="*/ 89 w 374"/>
                <a:gd name="T9" fmla="*/ 186 h 364"/>
                <a:gd name="T10" fmla="*/ 0 w 374"/>
                <a:gd name="T11" fmla="*/ 186 h 364"/>
                <a:gd name="T12" fmla="*/ 186 w 374"/>
                <a:gd name="T13" fmla="*/ 0 h 364"/>
                <a:gd name="T14" fmla="*/ 373 w 374"/>
                <a:gd name="T15" fmla="*/ 18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4" h="364">
                  <a:moveTo>
                    <a:pt x="373" y="186"/>
                  </a:moveTo>
                  <a:lnTo>
                    <a:pt x="283" y="186"/>
                  </a:lnTo>
                  <a:lnTo>
                    <a:pt x="283" y="363"/>
                  </a:lnTo>
                  <a:lnTo>
                    <a:pt x="89" y="363"/>
                  </a:lnTo>
                  <a:lnTo>
                    <a:pt x="89" y="186"/>
                  </a:lnTo>
                  <a:lnTo>
                    <a:pt x="0" y="186"/>
                  </a:lnTo>
                  <a:lnTo>
                    <a:pt x="186" y="0"/>
                  </a:lnTo>
                  <a:lnTo>
                    <a:pt x="373" y="186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0" name="Freeform 5"/>
            <p:cNvSpPr>
              <a:spLocks noChangeArrowheads="1"/>
            </p:cNvSpPr>
            <p:nvPr/>
          </p:nvSpPr>
          <p:spPr bwMode="auto">
            <a:xfrm>
              <a:off x="18279916" y="8722255"/>
              <a:ext cx="224984" cy="249439"/>
            </a:xfrm>
            <a:custGeom>
              <a:avLst/>
              <a:gdLst>
                <a:gd name="T0" fmla="*/ 328 w 329"/>
                <a:gd name="T1" fmla="*/ 177 h 364"/>
                <a:gd name="T2" fmla="*/ 230 w 329"/>
                <a:gd name="T3" fmla="*/ 177 h 364"/>
                <a:gd name="T4" fmla="*/ 230 w 329"/>
                <a:gd name="T5" fmla="*/ 0 h 364"/>
                <a:gd name="T6" fmla="*/ 89 w 329"/>
                <a:gd name="T7" fmla="*/ 0 h 364"/>
                <a:gd name="T8" fmla="*/ 89 w 329"/>
                <a:gd name="T9" fmla="*/ 177 h 364"/>
                <a:gd name="T10" fmla="*/ 0 w 329"/>
                <a:gd name="T11" fmla="*/ 177 h 364"/>
                <a:gd name="T12" fmla="*/ 160 w 329"/>
                <a:gd name="T13" fmla="*/ 363 h 364"/>
                <a:gd name="T14" fmla="*/ 328 w 329"/>
                <a:gd name="T15" fmla="*/ 1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9" h="364">
                  <a:moveTo>
                    <a:pt x="328" y="177"/>
                  </a:moveTo>
                  <a:lnTo>
                    <a:pt x="230" y="177"/>
                  </a:lnTo>
                  <a:lnTo>
                    <a:pt x="230" y="0"/>
                  </a:lnTo>
                  <a:lnTo>
                    <a:pt x="89" y="0"/>
                  </a:lnTo>
                  <a:lnTo>
                    <a:pt x="89" y="177"/>
                  </a:lnTo>
                  <a:lnTo>
                    <a:pt x="0" y="177"/>
                  </a:lnTo>
                  <a:lnTo>
                    <a:pt x="160" y="363"/>
                  </a:lnTo>
                  <a:lnTo>
                    <a:pt x="328" y="177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1" name="Freeform 6"/>
            <p:cNvSpPr>
              <a:spLocks noChangeArrowheads="1"/>
            </p:cNvSpPr>
            <p:nvPr/>
          </p:nvSpPr>
          <p:spPr bwMode="auto">
            <a:xfrm>
              <a:off x="17592736" y="8734481"/>
              <a:ext cx="244548" cy="224984"/>
            </a:xfrm>
            <a:custGeom>
              <a:avLst/>
              <a:gdLst>
                <a:gd name="T0" fmla="*/ 186 w 355"/>
                <a:gd name="T1" fmla="*/ 328 h 329"/>
                <a:gd name="T2" fmla="*/ 186 w 355"/>
                <a:gd name="T3" fmla="*/ 231 h 329"/>
                <a:gd name="T4" fmla="*/ 354 w 355"/>
                <a:gd name="T5" fmla="*/ 231 h 329"/>
                <a:gd name="T6" fmla="*/ 354 w 355"/>
                <a:gd name="T7" fmla="*/ 97 h 329"/>
                <a:gd name="T8" fmla="*/ 186 w 355"/>
                <a:gd name="T9" fmla="*/ 97 h 329"/>
                <a:gd name="T10" fmla="*/ 186 w 355"/>
                <a:gd name="T11" fmla="*/ 0 h 329"/>
                <a:gd name="T12" fmla="*/ 0 w 355"/>
                <a:gd name="T13" fmla="*/ 160 h 329"/>
                <a:gd name="T14" fmla="*/ 186 w 355"/>
                <a:gd name="T15" fmla="*/ 32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5" h="329">
                  <a:moveTo>
                    <a:pt x="186" y="328"/>
                  </a:moveTo>
                  <a:lnTo>
                    <a:pt x="186" y="231"/>
                  </a:lnTo>
                  <a:lnTo>
                    <a:pt x="354" y="231"/>
                  </a:lnTo>
                  <a:lnTo>
                    <a:pt x="354" y="97"/>
                  </a:lnTo>
                  <a:lnTo>
                    <a:pt x="186" y="97"/>
                  </a:lnTo>
                  <a:lnTo>
                    <a:pt x="186" y="0"/>
                  </a:lnTo>
                  <a:lnTo>
                    <a:pt x="0" y="160"/>
                  </a:lnTo>
                  <a:lnTo>
                    <a:pt x="186" y="328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2" name="Freeform 8"/>
            <p:cNvSpPr>
              <a:spLocks noChangeArrowheads="1"/>
            </p:cNvSpPr>
            <p:nvPr/>
          </p:nvSpPr>
          <p:spPr bwMode="auto">
            <a:xfrm>
              <a:off x="9498198" y="9406989"/>
              <a:ext cx="249439" cy="222538"/>
            </a:xfrm>
            <a:custGeom>
              <a:avLst/>
              <a:gdLst>
                <a:gd name="T0" fmla="*/ 177 w 365"/>
                <a:gd name="T1" fmla="*/ 0 h 328"/>
                <a:gd name="T2" fmla="*/ 177 w 365"/>
                <a:gd name="T3" fmla="*/ 98 h 328"/>
                <a:gd name="T4" fmla="*/ 0 w 365"/>
                <a:gd name="T5" fmla="*/ 98 h 328"/>
                <a:gd name="T6" fmla="*/ 0 w 365"/>
                <a:gd name="T7" fmla="*/ 230 h 328"/>
                <a:gd name="T8" fmla="*/ 177 w 365"/>
                <a:gd name="T9" fmla="*/ 230 h 328"/>
                <a:gd name="T10" fmla="*/ 177 w 365"/>
                <a:gd name="T11" fmla="*/ 327 h 328"/>
                <a:gd name="T12" fmla="*/ 364 w 365"/>
                <a:gd name="T13" fmla="*/ 159 h 328"/>
                <a:gd name="T14" fmla="*/ 177 w 365"/>
                <a:gd name="T1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5" h="328">
                  <a:moveTo>
                    <a:pt x="177" y="0"/>
                  </a:moveTo>
                  <a:lnTo>
                    <a:pt x="177" y="98"/>
                  </a:lnTo>
                  <a:lnTo>
                    <a:pt x="0" y="98"/>
                  </a:lnTo>
                  <a:lnTo>
                    <a:pt x="0" y="230"/>
                  </a:lnTo>
                  <a:lnTo>
                    <a:pt x="177" y="230"/>
                  </a:lnTo>
                  <a:lnTo>
                    <a:pt x="177" y="327"/>
                  </a:lnTo>
                  <a:lnTo>
                    <a:pt x="364" y="159"/>
                  </a:lnTo>
                  <a:lnTo>
                    <a:pt x="177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3" name="Freeform 9"/>
            <p:cNvSpPr>
              <a:spLocks noChangeArrowheads="1"/>
            </p:cNvSpPr>
            <p:nvPr/>
          </p:nvSpPr>
          <p:spPr bwMode="auto">
            <a:xfrm>
              <a:off x="8837918" y="9397207"/>
              <a:ext cx="224984" cy="246993"/>
            </a:xfrm>
            <a:custGeom>
              <a:avLst/>
              <a:gdLst>
                <a:gd name="T0" fmla="*/ 328 w 329"/>
                <a:gd name="T1" fmla="*/ 186 h 364"/>
                <a:gd name="T2" fmla="*/ 240 w 329"/>
                <a:gd name="T3" fmla="*/ 186 h 364"/>
                <a:gd name="T4" fmla="*/ 240 w 329"/>
                <a:gd name="T5" fmla="*/ 363 h 364"/>
                <a:gd name="T6" fmla="*/ 98 w 329"/>
                <a:gd name="T7" fmla="*/ 363 h 364"/>
                <a:gd name="T8" fmla="*/ 98 w 329"/>
                <a:gd name="T9" fmla="*/ 186 h 364"/>
                <a:gd name="T10" fmla="*/ 0 w 329"/>
                <a:gd name="T11" fmla="*/ 186 h 364"/>
                <a:gd name="T12" fmla="*/ 169 w 329"/>
                <a:gd name="T13" fmla="*/ 0 h 364"/>
                <a:gd name="T14" fmla="*/ 328 w 329"/>
                <a:gd name="T15" fmla="*/ 18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9" h="364">
                  <a:moveTo>
                    <a:pt x="328" y="186"/>
                  </a:moveTo>
                  <a:lnTo>
                    <a:pt x="240" y="186"/>
                  </a:lnTo>
                  <a:lnTo>
                    <a:pt x="240" y="363"/>
                  </a:lnTo>
                  <a:lnTo>
                    <a:pt x="98" y="363"/>
                  </a:lnTo>
                  <a:lnTo>
                    <a:pt x="98" y="186"/>
                  </a:lnTo>
                  <a:lnTo>
                    <a:pt x="0" y="186"/>
                  </a:lnTo>
                  <a:lnTo>
                    <a:pt x="169" y="0"/>
                  </a:lnTo>
                  <a:lnTo>
                    <a:pt x="328" y="186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4" name="Freeform 10"/>
            <p:cNvSpPr>
              <a:spLocks noChangeArrowheads="1"/>
            </p:cNvSpPr>
            <p:nvPr/>
          </p:nvSpPr>
          <p:spPr bwMode="auto">
            <a:xfrm>
              <a:off x="10143804" y="9365415"/>
              <a:ext cx="313021" cy="308130"/>
            </a:xfrm>
            <a:custGeom>
              <a:avLst/>
              <a:gdLst>
                <a:gd name="T0" fmla="*/ 461 w 462"/>
                <a:gd name="T1" fmla="*/ 221 h 452"/>
                <a:gd name="T2" fmla="*/ 461 w 462"/>
                <a:gd name="T3" fmla="*/ 221 h 452"/>
                <a:gd name="T4" fmla="*/ 230 w 462"/>
                <a:gd name="T5" fmla="*/ 0 h 452"/>
                <a:gd name="T6" fmla="*/ 0 w 462"/>
                <a:gd name="T7" fmla="*/ 221 h 452"/>
                <a:gd name="T8" fmla="*/ 230 w 462"/>
                <a:gd name="T9" fmla="*/ 451 h 452"/>
                <a:gd name="T10" fmla="*/ 461 w 462"/>
                <a:gd name="T11" fmla="*/ 221 h 452"/>
                <a:gd name="T12" fmla="*/ 54 w 462"/>
                <a:gd name="T13" fmla="*/ 221 h 452"/>
                <a:gd name="T14" fmla="*/ 54 w 462"/>
                <a:gd name="T15" fmla="*/ 221 h 452"/>
                <a:gd name="T16" fmla="*/ 230 w 462"/>
                <a:gd name="T17" fmla="*/ 44 h 452"/>
                <a:gd name="T18" fmla="*/ 408 w 462"/>
                <a:gd name="T19" fmla="*/ 221 h 452"/>
                <a:gd name="T20" fmla="*/ 230 w 462"/>
                <a:gd name="T21" fmla="*/ 407 h 452"/>
                <a:gd name="T22" fmla="*/ 54 w 462"/>
                <a:gd name="T23" fmla="*/ 221 h 452"/>
                <a:gd name="T24" fmla="*/ 328 w 462"/>
                <a:gd name="T25" fmla="*/ 266 h 452"/>
                <a:gd name="T26" fmla="*/ 328 w 462"/>
                <a:gd name="T27" fmla="*/ 266 h 452"/>
                <a:gd name="T28" fmla="*/ 328 w 462"/>
                <a:gd name="T29" fmla="*/ 176 h 452"/>
                <a:gd name="T30" fmla="*/ 221 w 462"/>
                <a:gd name="T31" fmla="*/ 176 h 452"/>
                <a:gd name="T32" fmla="*/ 221 w 462"/>
                <a:gd name="T33" fmla="*/ 123 h 452"/>
                <a:gd name="T34" fmla="*/ 133 w 462"/>
                <a:gd name="T35" fmla="*/ 221 h 452"/>
                <a:gd name="T36" fmla="*/ 221 w 462"/>
                <a:gd name="T37" fmla="*/ 327 h 452"/>
                <a:gd name="T38" fmla="*/ 221 w 462"/>
                <a:gd name="T39" fmla="*/ 266 h 452"/>
                <a:gd name="T40" fmla="*/ 328 w 462"/>
                <a:gd name="T41" fmla="*/ 266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2" h="452">
                  <a:moveTo>
                    <a:pt x="461" y="221"/>
                  </a:moveTo>
                  <a:lnTo>
                    <a:pt x="461" y="221"/>
                  </a:lnTo>
                  <a:cubicBezTo>
                    <a:pt x="461" y="97"/>
                    <a:pt x="354" y="0"/>
                    <a:pt x="230" y="0"/>
                  </a:cubicBezTo>
                  <a:cubicBezTo>
                    <a:pt x="107" y="0"/>
                    <a:pt x="0" y="97"/>
                    <a:pt x="0" y="221"/>
                  </a:cubicBezTo>
                  <a:cubicBezTo>
                    <a:pt x="0" y="354"/>
                    <a:pt x="107" y="451"/>
                    <a:pt x="230" y="451"/>
                  </a:cubicBezTo>
                  <a:cubicBezTo>
                    <a:pt x="354" y="451"/>
                    <a:pt x="461" y="354"/>
                    <a:pt x="461" y="221"/>
                  </a:cubicBezTo>
                  <a:close/>
                  <a:moveTo>
                    <a:pt x="54" y="221"/>
                  </a:moveTo>
                  <a:lnTo>
                    <a:pt x="54" y="221"/>
                  </a:lnTo>
                  <a:cubicBezTo>
                    <a:pt x="54" y="123"/>
                    <a:pt x="133" y="44"/>
                    <a:pt x="230" y="44"/>
                  </a:cubicBezTo>
                  <a:cubicBezTo>
                    <a:pt x="328" y="44"/>
                    <a:pt x="408" y="123"/>
                    <a:pt x="408" y="221"/>
                  </a:cubicBezTo>
                  <a:cubicBezTo>
                    <a:pt x="408" y="327"/>
                    <a:pt x="328" y="407"/>
                    <a:pt x="230" y="407"/>
                  </a:cubicBezTo>
                  <a:cubicBezTo>
                    <a:pt x="133" y="407"/>
                    <a:pt x="54" y="327"/>
                    <a:pt x="54" y="221"/>
                  </a:cubicBezTo>
                  <a:close/>
                  <a:moveTo>
                    <a:pt x="328" y="266"/>
                  </a:moveTo>
                  <a:lnTo>
                    <a:pt x="328" y="266"/>
                  </a:lnTo>
                  <a:cubicBezTo>
                    <a:pt x="328" y="176"/>
                    <a:pt x="328" y="176"/>
                    <a:pt x="328" y="176"/>
                  </a:cubicBezTo>
                  <a:cubicBezTo>
                    <a:pt x="221" y="176"/>
                    <a:pt x="221" y="176"/>
                    <a:pt x="221" y="176"/>
                  </a:cubicBezTo>
                  <a:cubicBezTo>
                    <a:pt x="221" y="123"/>
                    <a:pt x="221" y="123"/>
                    <a:pt x="221" y="123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221" y="327"/>
                    <a:pt x="221" y="327"/>
                    <a:pt x="221" y="327"/>
                  </a:cubicBezTo>
                  <a:cubicBezTo>
                    <a:pt x="221" y="266"/>
                    <a:pt x="221" y="266"/>
                    <a:pt x="221" y="266"/>
                  </a:cubicBezTo>
                  <a:lnTo>
                    <a:pt x="328" y="2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5" name="Freeform 11"/>
            <p:cNvSpPr>
              <a:spLocks noChangeArrowheads="1"/>
            </p:cNvSpPr>
            <p:nvPr/>
          </p:nvSpPr>
          <p:spPr bwMode="auto">
            <a:xfrm>
              <a:off x="10816312" y="9365415"/>
              <a:ext cx="315466" cy="308130"/>
            </a:xfrm>
            <a:custGeom>
              <a:avLst/>
              <a:gdLst>
                <a:gd name="T0" fmla="*/ 230 w 461"/>
                <a:gd name="T1" fmla="*/ 0 h 452"/>
                <a:gd name="T2" fmla="*/ 230 w 461"/>
                <a:gd name="T3" fmla="*/ 0 h 452"/>
                <a:gd name="T4" fmla="*/ 0 w 461"/>
                <a:gd name="T5" fmla="*/ 221 h 452"/>
                <a:gd name="T6" fmla="*/ 230 w 461"/>
                <a:gd name="T7" fmla="*/ 451 h 452"/>
                <a:gd name="T8" fmla="*/ 460 w 461"/>
                <a:gd name="T9" fmla="*/ 221 h 452"/>
                <a:gd name="T10" fmla="*/ 230 w 461"/>
                <a:gd name="T11" fmla="*/ 0 h 452"/>
                <a:gd name="T12" fmla="*/ 230 w 461"/>
                <a:gd name="T13" fmla="*/ 407 h 452"/>
                <a:gd name="T14" fmla="*/ 230 w 461"/>
                <a:gd name="T15" fmla="*/ 407 h 452"/>
                <a:gd name="T16" fmla="*/ 53 w 461"/>
                <a:gd name="T17" fmla="*/ 221 h 452"/>
                <a:gd name="T18" fmla="*/ 230 w 461"/>
                <a:gd name="T19" fmla="*/ 44 h 452"/>
                <a:gd name="T20" fmla="*/ 407 w 461"/>
                <a:gd name="T21" fmla="*/ 221 h 452"/>
                <a:gd name="T22" fmla="*/ 230 w 461"/>
                <a:gd name="T23" fmla="*/ 407 h 452"/>
                <a:gd name="T24" fmla="*/ 275 w 461"/>
                <a:gd name="T25" fmla="*/ 132 h 452"/>
                <a:gd name="T26" fmla="*/ 275 w 461"/>
                <a:gd name="T27" fmla="*/ 132 h 452"/>
                <a:gd name="T28" fmla="*/ 185 w 461"/>
                <a:gd name="T29" fmla="*/ 132 h 452"/>
                <a:gd name="T30" fmla="*/ 185 w 461"/>
                <a:gd name="T31" fmla="*/ 230 h 452"/>
                <a:gd name="T32" fmla="*/ 132 w 461"/>
                <a:gd name="T33" fmla="*/ 230 h 452"/>
                <a:gd name="T34" fmla="*/ 230 w 461"/>
                <a:gd name="T35" fmla="*/ 327 h 452"/>
                <a:gd name="T36" fmla="*/ 328 w 461"/>
                <a:gd name="T37" fmla="*/ 230 h 452"/>
                <a:gd name="T38" fmla="*/ 275 w 461"/>
                <a:gd name="T39" fmla="*/ 230 h 452"/>
                <a:gd name="T40" fmla="*/ 275 w 461"/>
                <a:gd name="T41" fmla="*/ 13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1" h="452">
                  <a:moveTo>
                    <a:pt x="230" y="0"/>
                  </a:moveTo>
                  <a:lnTo>
                    <a:pt x="230" y="0"/>
                  </a:lnTo>
                  <a:cubicBezTo>
                    <a:pt x="106" y="0"/>
                    <a:pt x="0" y="97"/>
                    <a:pt x="0" y="221"/>
                  </a:cubicBezTo>
                  <a:cubicBezTo>
                    <a:pt x="0" y="354"/>
                    <a:pt x="106" y="451"/>
                    <a:pt x="230" y="451"/>
                  </a:cubicBezTo>
                  <a:cubicBezTo>
                    <a:pt x="354" y="451"/>
                    <a:pt x="460" y="354"/>
                    <a:pt x="460" y="221"/>
                  </a:cubicBezTo>
                  <a:cubicBezTo>
                    <a:pt x="460" y="97"/>
                    <a:pt x="354" y="0"/>
                    <a:pt x="230" y="0"/>
                  </a:cubicBezTo>
                  <a:close/>
                  <a:moveTo>
                    <a:pt x="230" y="407"/>
                  </a:moveTo>
                  <a:lnTo>
                    <a:pt x="230" y="407"/>
                  </a:lnTo>
                  <a:cubicBezTo>
                    <a:pt x="132" y="407"/>
                    <a:pt x="53" y="327"/>
                    <a:pt x="53" y="221"/>
                  </a:cubicBezTo>
                  <a:cubicBezTo>
                    <a:pt x="53" y="123"/>
                    <a:pt x="132" y="44"/>
                    <a:pt x="230" y="44"/>
                  </a:cubicBezTo>
                  <a:cubicBezTo>
                    <a:pt x="328" y="44"/>
                    <a:pt x="407" y="123"/>
                    <a:pt x="407" y="221"/>
                  </a:cubicBezTo>
                  <a:cubicBezTo>
                    <a:pt x="407" y="327"/>
                    <a:pt x="328" y="407"/>
                    <a:pt x="230" y="407"/>
                  </a:cubicBezTo>
                  <a:close/>
                  <a:moveTo>
                    <a:pt x="275" y="132"/>
                  </a:moveTo>
                  <a:lnTo>
                    <a:pt x="275" y="132"/>
                  </a:lnTo>
                  <a:cubicBezTo>
                    <a:pt x="185" y="132"/>
                    <a:pt x="185" y="132"/>
                    <a:pt x="185" y="132"/>
                  </a:cubicBezTo>
                  <a:cubicBezTo>
                    <a:pt x="185" y="230"/>
                    <a:pt x="185" y="230"/>
                    <a:pt x="185" y="230"/>
                  </a:cubicBezTo>
                  <a:cubicBezTo>
                    <a:pt x="132" y="230"/>
                    <a:pt x="132" y="230"/>
                    <a:pt x="132" y="230"/>
                  </a:cubicBezTo>
                  <a:cubicBezTo>
                    <a:pt x="230" y="327"/>
                    <a:pt x="230" y="327"/>
                    <a:pt x="230" y="327"/>
                  </a:cubicBezTo>
                  <a:cubicBezTo>
                    <a:pt x="328" y="230"/>
                    <a:pt x="328" y="230"/>
                    <a:pt x="328" y="230"/>
                  </a:cubicBezTo>
                  <a:cubicBezTo>
                    <a:pt x="275" y="230"/>
                    <a:pt x="275" y="230"/>
                    <a:pt x="275" y="230"/>
                  </a:cubicBezTo>
                  <a:lnTo>
                    <a:pt x="275" y="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6" name="Freeform 12"/>
            <p:cNvSpPr>
              <a:spLocks noChangeArrowheads="1"/>
            </p:cNvSpPr>
            <p:nvPr/>
          </p:nvSpPr>
          <p:spPr bwMode="auto">
            <a:xfrm>
              <a:off x="11491264" y="9365415"/>
              <a:ext cx="313021" cy="308130"/>
            </a:xfrm>
            <a:custGeom>
              <a:avLst/>
              <a:gdLst>
                <a:gd name="T0" fmla="*/ 231 w 461"/>
                <a:gd name="T1" fmla="*/ 451 h 452"/>
                <a:gd name="T2" fmla="*/ 231 w 461"/>
                <a:gd name="T3" fmla="*/ 451 h 452"/>
                <a:gd name="T4" fmla="*/ 460 w 461"/>
                <a:gd name="T5" fmla="*/ 221 h 452"/>
                <a:gd name="T6" fmla="*/ 231 w 461"/>
                <a:gd name="T7" fmla="*/ 0 h 452"/>
                <a:gd name="T8" fmla="*/ 0 w 461"/>
                <a:gd name="T9" fmla="*/ 221 h 452"/>
                <a:gd name="T10" fmla="*/ 231 w 461"/>
                <a:gd name="T11" fmla="*/ 451 h 452"/>
                <a:gd name="T12" fmla="*/ 231 w 461"/>
                <a:gd name="T13" fmla="*/ 44 h 452"/>
                <a:gd name="T14" fmla="*/ 231 w 461"/>
                <a:gd name="T15" fmla="*/ 44 h 452"/>
                <a:gd name="T16" fmla="*/ 407 w 461"/>
                <a:gd name="T17" fmla="*/ 221 h 452"/>
                <a:gd name="T18" fmla="*/ 231 w 461"/>
                <a:gd name="T19" fmla="*/ 407 h 452"/>
                <a:gd name="T20" fmla="*/ 53 w 461"/>
                <a:gd name="T21" fmla="*/ 221 h 452"/>
                <a:gd name="T22" fmla="*/ 231 w 461"/>
                <a:gd name="T23" fmla="*/ 44 h 452"/>
                <a:gd name="T24" fmla="*/ 186 w 461"/>
                <a:gd name="T25" fmla="*/ 319 h 452"/>
                <a:gd name="T26" fmla="*/ 186 w 461"/>
                <a:gd name="T27" fmla="*/ 319 h 452"/>
                <a:gd name="T28" fmla="*/ 275 w 461"/>
                <a:gd name="T29" fmla="*/ 319 h 452"/>
                <a:gd name="T30" fmla="*/ 275 w 461"/>
                <a:gd name="T31" fmla="*/ 221 h 452"/>
                <a:gd name="T32" fmla="*/ 328 w 461"/>
                <a:gd name="T33" fmla="*/ 221 h 452"/>
                <a:gd name="T34" fmla="*/ 231 w 461"/>
                <a:gd name="T35" fmla="*/ 123 h 452"/>
                <a:gd name="T36" fmla="*/ 133 w 461"/>
                <a:gd name="T37" fmla="*/ 221 h 452"/>
                <a:gd name="T38" fmla="*/ 186 w 461"/>
                <a:gd name="T39" fmla="*/ 221 h 452"/>
                <a:gd name="T40" fmla="*/ 186 w 461"/>
                <a:gd name="T41" fmla="*/ 319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1" h="452">
                  <a:moveTo>
                    <a:pt x="231" y="451"/>
                  </a:moveTo>
                  <a:lnTo>
                    <a:pt x="231" y="451"/>
                  </a:lnTo>
                  <a:cubicBezTo>
                    <a:pt x="354" y="451"/>
                    <a:pt x="460" y="354"/>
                    <a:pt x="460" y="221"/>
                  </a:cubicBezTo>
                  <a:cubicBezTo>
                    <a:pt x="460" y="97"/>
                    <a:pt x="354" y="0"/>
                    <a:pt x="231" y="0"/>
                  </a:cubicBezTo>
                  <a:cubicBezTo>
                    <a:pt x="106" y="0"/>
                    <a:pt x="0" y="97"/>
                    <a:pt x="0" y="221"/>
                  </a:cubicBezTo>
                  <a:cubicBezTo>
                    <a:pt x="0" y="354"/>
                    <a:pt x="106" y="451"/>
                    <a:pt x="231" y="451"/>
                  </a:cubicBezTo>
                  <a:close/>
                  <a:moveTo>
                    <a:pt x="231" y="44"/>
                  </a:moveTo>
                  <a:lnTo>
                    <a:pt x="231" y="44"/>
                  </a:lnTo>
                  <a:cubicBezTo>
                    <a:pt x="328" y="44"/>
                    <a:pt x="407" y="123"/>
                    <a:pt x="407" y="221"/>
                  </a:cubicBezTo>
                  <a:cubicBezTo>
                    <a:pt x="407" y="327"/>
                    <a:pt x="328" y="407"/>
                    <a:pt x="231" y="407"/>
                  </a:cubicBezTo>
                  <a:cubicBezTo>
                    <a:pt x="133" y="407"/>
                    <a:pt x="53" y="327"/>
                    <a:pt x="53" y="221"/>
                  </a:cubicBezTo>
                  <a:cubicBezTo>
                    <a:pt x="53" y="123"/>
                    <a:pt x="133" y="44"/>
                    <a:pt x="231" y="44"/>
                  </a:cubicBezTo>
                  <a:close/>
                  <a:moveTo>
                    <a:pt x="186" y="319"/>
                  </a:moveTo>
                  <a:lnTo>
                    <a:pt x="186" y="319"/>
                  </a:lnTo>
                  <a:cubicBezTo>
                    <a:pt x="275" y="319"/>
                    <a:pt x="275" y="319"/>
                    <a:pt x="275" y="319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328" y="221"/>
                    <a:pt x="328" y="221"/>
                    <a:pt x="328" y="221"/>
                  </a:cubicBezTo>
                  <a:cubicBezTo>
                    <a:pt x="231" y="123"/>
                    <a:pt x="231" y="123"/>
                    <a:pt x="231" y="123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86" y="221"/>
                    <a:pt x="186" y="221"/>
                    <a:pt x="186" y="221"/>
                  </a:cubicBezTo>
                  <a:lnTo>
                    <a:pt x="186" y="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7" name="Freeform 13"/>
            <p:cNvSpPr>
              <a:spLocks noChangeArrowheads="1"/>
            </p:cNvSpPr>
            <p:nvPr/>
          </p:nvSpPr>
          <p:spPr bwMode="auto">
            <a:xfrm>
              <a:off x="12163771" y="9365415"/>
              <a:ext cx="315468" cy="308130"/>
            </a:xfrm>
            <a:custGeom>
              <a:avLst/>
              <a:gdLst>
                <a:gd name="T0" fmla="*/ 0 w 462"/>
                <a:gd name="T1" fmla="*/ 221 h 452"/>
                <a:gd name="T2" fmla="*/ 0 w 462"/>
                <a:gd name="T3" fmla="*/ 221 h 452"/>
                <a:gd name="T4" fmla="*/ 231 w 462"/>
                <a:gd name="T5" fmla="*/ 451 h 452"/>
                <a:gd name="T6" fmla="*/ 461 w 462"/>
                <a:gd name="T7" fmla="*/ 221 h 452"/>
                <a:gd name="T8" fmla="*/ 231 w 462"/>
                <a:gd name="T9" fmla="*/ 0 h 452"/>
                <a:gd name="T10" fmla="*/ 0 w 462"/>
                <a:gd name="T11" fmla="*/ 221 h 452"/>
                <a:gd name="T12" fmla="*/ 408 w 462"/>
                <a:gd name="T13" fmla="*/ 221 h 452"/>
                <a:gd name="T14" fmla="*/ 408 w 462"/>
                <a:gd name="T15" fmla="*/ 221 h 452"/>
                <a:gd name="T16" fmla="*/ 231 w 462"/>
                <a:gd name="T17" fmla="*/ 407 h 452"/>
                <a:gd name="T18" fmla="*/ 53 w 462"/>
                <a:gd name="T19" fmla="*/ 221 h 452"/>
                <a:gd name="T20" fmla="*/ 231 w 462"/>
                <a:gd name="T21" fmla="*/ 44 h 452"/>
                <a:gd name="T22" fmla="*/ 408 w 462"/>
                <a:gd name="T23" fmla="*/ 221 h 452"/>
                <a:gd name="T24" fmla="*/ 133 w 462"/>
                <a:gd name="T25" fmla="*/ 176 h 452"/>
                <a:gd name="T26" fmla="*/ 133 w 462"/>
                <a:gd name="T27" fmla="*/ 176 h 452"/>
                <a:gd name="T28" fmla="*/ 133 w 462"/>
                <a:gd name="T29" fmla="*/ 266 h 452"/>
                <a:gd name="T30" fmla="*/ 240 w 462"/>
                <a:gd name="T31" fmla="*/ 266 h 452"/>
                <a:gd name="T32" fmla="*/ 240 w 462"/>
                <a:gd name="T33" fmla="*/ 327 h 452"/>
                <a:gd name="T34" fmla="*/ 328 w 462"/>
                <a:gd name="T35" fmla="*/ 221 h 452"/>
                <a:gd name="T36" fmla="*/ 240 w 462"/>
                <a:gd name="T37" fmla="*/ 123 h 452"/>
                <a:gd name="T38" fmla="*/ 240 w 462"/>
                <a:gd name="T39" fmla="*/ 176 h 452"/>
                <a:gd name="T40" fmla="*/ 133 w 462"/>
                <a:gd name="T41" fmla="*/ 176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2" h="452">
                  <a:moveTo>
                    <a:pt x="0" y="221"/>
                  </a:moveTo>
                  <a:lnTo>
                    <a:pt x="0" y="221"/>
                  </a:lnTo>
                  <a:cubicBezTo>
                    <a:pt x="0" y="354"/>
                    <a:pt x="106" y="451"/>
                    <a:pt x="231" y="451"/>
                  </a:cubicBezTo>
                  <a:cubicBezTo>
                    <a:pt x="355" y="451"/>
                    <a:pt x="461" y="354"/>
                    <a:pt x="461" y="221"/>
                  </a:cubicBezTo>
                  <a:cubicBezTo>
                    <a:pt x="461" y="97"/>
                    <a:pt x="355" y="0"/>
                    <a:pt x="231" y="0"/>
                  </a:cubicBezTo>
                  <a:cubicBezTo>
                    <a:pt x="106" y="0"/>
                    <a:pt x="0" y="97"/>
                    <a:pt x="0" y="221"/>
                  </a:cubicBezTo>
                  <a:close/>
                  <a:moveTo>
                    <a:pt x="408" y="221"/>
                  </a:moveTo>
                  <a:lnTo>
                    <a:pt x="408" y="221"/>
                  </a:lnTo>
                  <a:cubicBezTo>
                    <a:pt x="408" y="327"/>
                    <a:pt x="328" y="407"/>
                    <a:pt x="231" y="407"/>
                  </a:cubicBezTo>
                  <a:cubicBezTo>
                    <a:pt x="133" y="407"/>
                    <a:pt x="53" y="327"/>
                    <a:pt x="53" y="221"/>
                  </a:cubicBezTo>
                  <a:cubicBezTo>
                    <a:pt x="53" y="123"/>
                    <a:pt x="133" y="44"/>
                    <a:pt x="231" y="44"/>
                  </a:cubicBezTo>
                  <a:cubicBezTo>
                    <a:pt x="328" y="44"/>
                    <a:pt x="408" y="123"/>
                    <a:pt x="408" y="221"/>
                  </a:cubicBezTo>
                  <a:close/>
                  <a:moveTo>
                    <a:pt x="133" y="176"/>
                  </a:moveTo>
                  <a:lnTo>
                    <a:pt x="133" y="176"/>
                  </a:lnTo>
                  <a:cubicBezTo>
                    <a:pt x="133" y="266"/>
                    <a:pt x="133" y="266"/>
                    <a:pt x="133" y="266"/>
                  </a:cubicBezTo>
                  <a:cubicBezTo>
                    <a:pt x="240" y="266"/>
                    <a:pt x="240" y="266"/>
                    <a:pt x="240" y="266"/>
                  </a:cubicBezTo>
                  <a:cubicBezTo>
                    <a:pt x="240" y="327"/>
                    <a:pt x="240" y="327"/>
                    <a:pt x="240" y="327"/>
                  </a:cubicBezTo>
                  <a:cubicBezTo>
                    <a:pt x="328" y="221"/>
                    <a:pt x="328" y="221"/>
                    <a:pt x="328" y="221"/>
                  </a:cubicBezTo>
                  <a:cubicBezTo>
                    <a:pt x="240" y="123"/>
                    <a:pt x="240" y="123"/>
                    <a:pt x="240" y="123"/>
                  </a:cubicBezTo>
                  <a:cubicBezTo>
                    <a:pt x="240" y="176"/>
                    <a:pt x="240" y="176"/>
                    <a:pt x="240" y="176"/>
                  </a:cubicBezTo>
                  <a:lnTo>
                    <a:pt x="133" y="1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8" name="Freeform 14"/>
            <p:cNvSpPr>
              <a:spLocks noChangeArrowheads="1"/>
            </p:cNvSpPr>
            <p:nvPr/>
          </p:nvSpPr>
          <p:spPr bwMode="auto">
            <a:xfrm>
              <a:off x="17558499" y="10152859"/>
              <a:ext cx="313021" cy="78255"/>
            </a:xfrm>
            <a:custGeom>
              <a:avLst/>
              <a:gdLst>
                <a:gd name="T0" fmla="*/ 53 w 461"/>
                <a:gd name="T1" fmla="*/ 0 h 116"/>
                <a:gd name="T2" fmla="*/ 53 w 461"/>
                <a:gd name="T3" fmla="*/ 0 h 116"/>
                <a:gd name="T4" fmla="*/ 0 w 461"/>
                <a:gd name="T5" fmla="*/ 53 h 116"/>
                <a:gd name="T6" fmla="*/ 53 w 461"/>
                <a:gd name="T7" fmla="*/ 115 h 116"/>
                <a:gd name="T8" fmla="*/ 115 w 461"/>
                <a:gd name="T9" fmla="*/ 53 h 116"/>
                <a:gd name="T10" fmla="*/ 53 w 461"/>
                <a:gd name="T11" fmla="*/ 0 h 116"/>
                <a:gd name="T12" fmla="*/ 230 w 461"/>
                <a:gd name="T13" fmla="*/ 0 h 116"/>
                <a:gd name="T14" fmla="*/ 230 w 461"/>
                <a:gd name="T15" fmla="*/ 0 h 116"/>
                <a:gd name="T16" fmla="*/ 177 w 461"/>
                <a:gd name="T17" fmla="*/ 53 h 116"/>
                <a:gd name="T18" fmla="*/ 230 w 461"/>
                <a:gd name="T19" fmla="*/ 115 h 116"/>
                <a:gd name="T20" fmla="*/ 284 w 461"/>
                <a:gd name="T21" fmla="*/ 53 h 116"/>
                <a:gd name="T22" fmla="*/ 230 w 461"/>
                <a:gd name="T23" fmla="*/ 0 h 116"/>
                <a:gd name="T24" fmla="*/ 407 w 461"/>
                <a:gd name="T25" fmla="*/ 0 h 116"/>
                <a:gd name="T26" fmla="*/ 407 w 461"/>
                <a:gd name="T27" fmla="*/ 0 h 116"/>
                <a:gd name="T28" fmla="*/ 345 w 461"/>
                <a:gd name="T29" fmla="*/ 53 h 116"/>
                <a:gd name="T30" fmla="*/ 407 w 461"/>
                <a:gd name="T31" fmla="*/ 115 h 116"/>
                <a:gd name="T32" fmla="*/ 460 w 461"/>
                <a:gd name="T33" fmla="*/ 53 h 116"/>
                <a:gd name="T34" fmla="*/ 407 w 461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1" h="116">
                  <a:moveTo>
                    <a:pt x="53" y="0"/>
                  </a:moveTo>
                  <a:lnTo>
                    <a:pt x="53" y="0"/>
                  </a:lnTo>
                  <a:cubicBezTo>
                    <a:pt x="26" y="0"/>
                    <a:pt x="0" y="26"/>
                    <a:pt x="0" y="53"/>
                  </a:cubicBezTo>
                  <a:cubicBezTo>
                    <a:pt x="0" y="88"/>
                    <a:pt x="26" y="115"/>
                    <a:pt x="53" y="115"/>
                  </a:cubicBezTo>
                  <a:cubicBezTo>
                    <a:pt x="88" y="115"/>
                    <a:pt x="115" y="88"/>
                    <a:pt x="115" y="53"/>
                  </a:cubicBezTo>
                  <a:cubicBezTo>
                    <a:pt x="115" y="26"/>
                    <a:pt x="88" y="0"/>
                    <a:pt x="53" y="0"/>
                  </a:cubicBezTo>
                  <a:close/>
                  <a:moveTo>
                    <a:pt x="230" y="0"/>
                  </a:moveTo>
                  <a:lnTo>
                    <a:pt x="230" y="0"/>
                  </a:lnTo>
                  <a:cubicBezTo>
                    <a:pt x="203" y="0"/>
                    <a:pt x="177" y="26"/>
                    <a:pt x="177" y="53"/>
                  </a:cubicBezTo>
                  <a:cubicBezTo>
                    <a:pt x="177" y="88"/>
                    <a:pt x="203" y="115"/>
                    <a:pt x="230" y="115"/>
                  </a:cubicBezTo>
                  <a:cubicBezTo>
                    <a:pt x="256" y="115"/>
                    <a:pt x="284" y="88"/>
                    <a:pt x="284" y="53"/>
                  </a:cubicBezTo>
                  <a:cubicBezTo>
                    <a:pt x="284" y="26"/>
                    <a:pt x="256" y="0"/>
                    <a:pt x="230" y="0"/>
                  </a:cubicBezTo>
                  <a:close/>
                  <a:moveTo>
                    <a:pt x="407" y="0"/>
                  </a:moveTo>
                  <a:lnTo>
                    <a:pt x="407" y="0"/>
                  </a:lnTo>
                  <a:cubicBezTo>
                    <a:pt x="372" y="0"/>
                    <a:pt x="345" y="26"/>
                    <a:pt x="345" y="53"/>
                  </a:cubicBezTo>
                  <a:cubicBezTo>
                    <a:pt x="345" y="88"/>
                    <a:pt x="372" y="115"/>
                    <a:pt x="407" y="115"/>
                  </a:cubicBezTo>
                  <a:cubicBezTo>
                    <a:pt x="434" y="115"/>
                    <a:pt x="460" y="88"/>
                    <a:pt x="460" y="53"/>
                  </a:cubicBezTo>
                  <a:cubicBezTo>
                    <a:pt x="460" y="26"/>
                    <a:pt x="434" y="0"/>
                    <a:pt x="40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79" name="Freeform 15"/>
            <p:cNvSpPr>
              <a:spLocks noChangeArrowheads="1"/>
            </p:cNvSpPr>
            <p:nvPr/>
          </p:nvSpPr>
          <p:spPr bwMode="auto">
            <a:xfrm>
              <a:off x="17592736" y="10695756"/>
              <a:ext cx="256776" cy="337476"/>
            </a:xfrm>
            <a:custGeom>
              <a:avLst/>
              <a:gdLst>
                <a:gd name="T0" fmla="*/ 266 w 373"/>
                <a:gd name="T1" fmla="*/ 310 h 497"/>
                <a:gd name="T2" fmla="*/ 266 w 373"/>
                <a:gd name="T3" fmla="*/ 310 h 497"/>
                <a:gd name="T4" fmla="*/ 345 w 373"/>
                <a:gd name="T5" fmla="*/ 257 h 497"/>
                <a:gd name="T6" fmla="*/ 301 w 373"/>
                <a:gd name="T7" fmla="*/ 133 h 497"/>
                <a:gd name="T8" fmla="*/ 275 w 373"/>
                <a:gd name="T9" fmla="*/ 115 h 497"/>
                <a:gd name="T10" fmla="*/ 328 w 373"/>
                <a:gd name="T11" fmla="*/ 17 h 497"/>
                <a:gd name="T12" fmla="*/ 301 w 373"/>
                <a:gd name="T13" fmla="*/ 0 h 497"/>
                <a:gd name="T14" fmla="*/ 195 w 373"/>
                <a:gd name="T15" fmla="*/ 177 h 497"/>
                <a:gd name="T16" fmla="*/ 150 w 373"/>
                <a:gd name="T17" fmla="*/ 133 h 497"/>
                <a:gd name="T18" fmla="*/ 88 w 373"/>
                <a:gd name="T19" fmla="*/ 98 h 497"/>
                <a:gd name="T20" fmla="*/ 0 w 373"/>
                <a:gd name="T21" fmla="*/ 257 h 497"/>
                <a:gd name="T22" fmla="*/ 53 w 373"/>
                <a:gd name="T23" fmla="*/ 292 h 497"/>
                <a:gd name="T24" fmla="*/ 124 w 373"/>
                <a:gd name="T25" fmla="*/ 310 h 497"/>
                <a:gd name="T26" fmla="*/ 18 w 373"/>
                <a:gd name="T27" fmla="*/ 487 h 497"/>
                <a:gd name="T28" fmla="*/ 53 w 373"/>
                <a:gd name="T29" fmla="*/ 496 h 497"/>
                <a:gd name="T30" fmla="*/ 106 w 373"/>
                <a:gd name="T31" fmla="*/ 408 h 497"/>
                <a:gd name="T32" fmla="*/ 132 w 373"/>
                <a:gd name="T33" fmla="*/ 426 h 497"/>
                <a:gd name="T34" fmla="*/ 266 w 373"/>
                <a:gd name="T35" fmla="*/ 399 h 497"/>
                <a:gd name="T36" fmla="*/ 266 w 373"/>
                <a:gd name="T37" fmla="*/ 310 h 497"/>
                <a:gd name="T38" fmla="*/ 292 w 373"/>
                <a:gd name="T39" fmla="*/ 160 h 497"/>
                <a:gd name="T40" fmla="*/ 292 w 373"/>
                <a:gd name="T41" fmla="*/ 160 h 497"/>
                <a:gd name="T42" fmla="*/ 319 w 373"/>
                <a:gd name="T43" fmla="*/ 239 h 497"/>
                <a:gd name="T44" fmla="*/ 231 w 373"/>
                <a:gd name="T45" fmla="*/ 266 h 497"/>
                <a:gd name="T46" fmla="*/ 195 w 373"/>
                <a:gd name="T47" fmla="*/ 248 h 497"/>
                <a:gd name="T48" fmla="*/ 195 w 373"/>
                <a:gd name="T49" fmla="*/ 248 h 497"/>
                <a:gd name="T50" fmla="*/ 257 w 373"/>
                <a:gd name="T51" fmla="*/ 142 h 497"/>
                <a:gd name="T52" fmla="*/ 292 w 373"/>
                <a:gd name="T53" fmla="*/ 160 h 497"/>
                <a:gd name="T54" fmla="*/ 71 w 373"/>
                <a:gd name="T55" fmla="*/ 266 h 497"/>
                <a:gd name="T56" fmla="*/ 71 w 373"/>
                <a:gd name="T57" fmla="*/ 266 h 497"/>
                <a:gd name="T58" fmla="*/ 44 w 373"/>
                <a:gd name="T59" fmla="*/ 248 h 497"/>
                <a:gd name="T60" fmla="*/ 106 w 373"/>
                <a:gd name="T61" fmla="*/ 142 h 497"/>
                <a:gd name="T62" fmla="*/ 132 w 373"/>
                <a:gd name="T63" fmla="*/ 160 h 497"/>
                <a:gd name="T64" fmla="*/ 159 w 373"/>
                <a:gd name="T65" fmla="*/ 248 h 497"/>
                <a:gd name="T66" fmla="*/ 71 w 373"/>
                <a:gd name="T67" fmla="*/ 266 h 497"/>
                <a:gd name="T68" fmla="*/ 150 w 373"/>
                <a:gd name="T69" fmla="*/ 399 h 497"/>
                <a:gd name="T70" fmla="*/ 150 w 373"/>
                <a:gd name="T71" fmla="*/ 399 h 497"/>
                <a:gd name="T72" fmla="*/ 115 w 373"/>
                <a:gd name="T73" fmla="*/ 381 h 497"/>
                <a:gd name="T74" fmla="*/ 177 w 373"/>
                <a:gd name="T75" fmla="*/ 274 h 497"/>
                <a:gd name="T76" fmla="*/ 177 w 373"/>
                <a:gd name="T77" fmla="*/ 274 h 497"/>
                <a:gd name="T78" fmla="*/ 213 w 373"/>
                <a:gd name="T79" fmla="*/ 292 h 497"/>
                <a:gd name="T80" fmla="*/ 239 w 373"/>
                <a:gd name="T81" fmla="*/ 381 h 497"/>
                <a:gd name="T82" fmla="*/ 150 w 373"/>
                <a:gd name="T83" fmla="*/ 399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73" h="497">
                  <a:moveTo>
                    <a:pt x="266" y="310"/>
                  </a:moveTo>
                  <a:lnTo>
                    <a:pt x="266" y="310"/>
                  </a:lnTo>
                  <a:cubicBezTo>
                    <a:pt x="301" y="301"/>
                    <a:pt x="328" y="292"/>
                    <a:pt x="345" y="257"/>
                  </a:cubicBezTo>
                  <a:cubicBezTo>
                    <a:pt x="372" y="213"/>
                    <a:pt x="354" y="160"/>
                    <a:pt x="301" y="133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328" y="17"/>
                    <a:pt x="328" y="17"/>
                    <a:pt x="328" y="17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186" y="160"/>
                    <a:pt x="168" y="142"/>
                    <a:pt x="150" y="133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53" y="292"/>
                    <a:pt x="53" y="292"/>
                    <a:pt x="53" y="292"/>
                  </a:cubicBezTo>
                  <a:cubicBezTo>
                    <a:pt x="79" y="301"/>
                    <a:pt x="106" y="310"/>
                    <a:pt x="124" y="310"/>
                  </a:cubicBezTo>
                  <a:cubicBezTo>
                    <a:pt x="18" y="487"/>
                    <a:pt x="18" y="487"/>
                    <a:pt x="18" y="487"/>
                  </a:cubicBezTo>
                  <a:cubicBezTo>
                    <a:pt x="53" y="496"/>
                    <a:pt x="53" y="496"/>
                    <a:pt x="53" y="496"/>
                  </a:cubicBezTo>
                  <a:cubicBezTo>
                    <a:pt x="106" y="408"/>
                    <a:pt x="106" y="408"/>
                    <a:pt x="106" y="408"/>
                  </a:cubicBezTo>
                  <a:cubicBezTo>
                    <a:pt x="132" y="426"/>
                    <a:pt x="132" y="426"/>
                    <a:pt x="132" y="426"/>
                  </a:cubicBezTo>
                  <a:cubicBezTo>
                    <a:pt x="186" y="452"/>
                    <a:pt x="239" y="443"/>
                    <a:pt x="266" y="399"/>
                  </a:cubicBezTo>
                  <a:cubicBezTo>
                    <a:pt x="284" y="364"/>
                    <a:pt x="284" y="336"/>
                    <a:pt x="266" y="310"/>
                  </a:cubicBezTo>
                  <a:close/>
                  <a:moveTo>
                    <a:pt x="292" y="160"/>
                  </a:moveTo>
                  <a:lnTo>
                    <a:pt x="292" y="160"/>
                  </a:lnTo>
                  <a:cubicBezTo>
                    <a:pt x="328" y="177"/>
                    <a:pt x="337" y="213"/>
                    <a:pt x="319" y="239"/>
                  </a:cubicBezTo>
                  <a:cubicBezTo>
                    <a:pt x="292" y="274"/>
                    <a:pt x="257" y="283"/>
                    <a:pt x="231" y="266"/>
                  </a:cubicBezTo>
                  <a:cubicBezTo>
                    <a:pt x="195" y="248"/>
                    <a:pt x="195" y="248"/>
                    <a:pt x="195" y="248"/>
                  </a:cubicBezTo>
                  <a:lnTo>
                    <a:pt x="195" y="248"/>
                  </a:lnTo>
                  <a:cubicBezTo>
                    <a:pt x="257" y="142"/>
                    <a:pt x="257" y="142"/>
                    <a:pt x="257" y="142"/>
                  </a:cubicBezTo>
                  <a:lnTo>
                    <a:pt x="292" y="160"/>
                  </a:lnTo>
                  <a:close/>
                  <a:moveTo>
                    <a:pt x="71" y="266"/>
                  </a:moveTo>
                  <a:lnTo>
                    <a:pt x="71" y="266"/>
                  </a:lnTo>
                  <a:cubicBezTo>
                    <a:pt x="44" y="248"/>
                    <a:pt x="44" y="248"/>
                    <a:pt x="44" y="248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68" y="177"/>
                    <a:pt x="177" y="213"/>
                    <a:pt x="159" y="248"/>
                  </a:cubicBezTo>
                  <a:cubicBezTo>
                    <a:pt x="142" y="274"/>
                    <a:pt x="106" y="283"/>
                    <a:pt x="71" y="266"/>
                  </a:cubicBezTo>
                  <a:close/>
                  <a:moveTo>
                    <a:pt x="150" y="399"/>
                  </a:moveTo>
                  <a:lnTo>
                    <a:pt x="150" y="399"/>
                  </a:lnTo>
                  <a:cubicBezTo>
                    <a:pt x="115" y="381"/>
                    <a:pt x="115" y="381"/>
                    <a:pt x="115" y="381"/>
                  </a:cubicBezTo>
                  <a:cubicBezTo>
                    <a:pt x="177" y="274"/>
                    <a:pt x="177" y="274"/>
                    <a:pt x="177" y="274"/>
                  </a:cubicBezTo>
                  <a:lnTo>
                    <a:pt x="177" y="274"/>
                  </a:lnTo>
                  <a:cubicBezTo>
                    <a:pt x="213" y="292"/>
                    <a:pt x="213" y="292"/>
                    <a:pt x="213" y="292"/>
                  </a:cubicBezTo>
                  <a:cubicBezTo>
                    <a:pt x="248" y="310"/>
                    <a:pt x="257" y="345"/>
                    <a:pt x="239" y="381"/>
                  </a:cubicBezTo>
                  <a:cubicBezTo>
                    <a:pt x="222" y="408"/>
                    <a:pt x="186" y="417"/>
                    <a:pt x="150" y="39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0" name="Freeform 16"/>
            <p:cNvSpPr>
              <a:spLocks noChangeArrowheads="1"/>
            </p:cNvSpPr>
            <p:nvPr/>
          </p:nvSpPr>
          <p:spPr bwMode="auto">
            <a:xfrm>
              <a:off x="8916173" y="10827812"/>
              <a:ext cx="70920" cy="78255"/>
            </a:xfrm>
            <a:custGeom>
              <a:avLst/>
              <a:gdLst>
                <a:gd name="T0" fmla="*/ 54 w 108"/>
                <a:gd name="T1" fmla="*/ 0 h 116"/>
                <a:gd name="T2" fmla="*/ 54 w 108"/>
                <a:gd name="T3" fmla="*/ 0 h 116"/>
                <a:gd name="T4" fmla="*/ 0 w 108"/>
                <a:gd name="T5" fmla="*/ 53 h 116"/>
                <a:gd name="T6" fmla="*/ 54 w 108"/>
                <a:gd name="T7" fmla="*/ 115 h 116"/>
                <a:gd name="T8" fmla="*/ 107 w 108"/>
                <a:gd name="T9" fmla="*/ 53 h 116"/>
                <a:gd name="T10" fmla="*/ 54 w 108"/>
                <a:gd name="T1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16">
                  <a:moveTo>
                    <a:pt x="54" y="0"/>
                  </a:moveTo>
                  <a:lnTo>
                    <a:pt x="54" y="0"/>
                  </a:lnTo>
                  <a:cubicBezTo>
                    <a:pt x="18" y="0"/>
                    <a:pt x="0" y="26"/>
                    <a:pt x="0" y="53"/>
                  </a:cubicBezTo>
                  <a:cubicBezTo>
                    <a:pt x="0" y="88"/>
                    <a:pt x="18" y="115"/>
                    <a:pt x="54" y="115"/>
                  </a:cubicBezTo>
                  <a:cubicBezTo>
                    <a:pt x="80" y="115"/>
                    <a:pt x="107" y="88"/>
                    <a:pt x="107" y="53"/>
                  </a:cubicBezTo>
                  <a:cubicBezTo>
                    <a:pt x="107" y="26"/>
                    <a:pt x="80" y="0"/>
                    <a:pt x="5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1" name="Freeform 17"/>
            <p:cNvSpPr>
              <a:spLocks noChangeArrowheads="1"/>
            </p:cNvSpPr>
            <p:nvPr/>
          </p:nvSpPr>
          <p:spPr bwMode="auto">
            <a:xfrm>
              <a:off x="18292143" y="10152859"/>
              <a:ext cx="190747" cy="78255"/>
            </a:xfrm>
            <a:custGeom>
              <a:avLst/>
              <a:gdLst>
                <a:gd name="T0" fmla="*/ 53 w 284"/>
                <a:gd name="T1" fmla="*/ 0 h 116"/>
                <a:gd name="T2" fmla="*/ 53 w 284"/>
                <a:gd name="T3" fmla="*/ 0 h 116"/>
                <a:gd name="T4" fmla="*/ 0 w 284"/>
                <a:gd name="T5" fmla="*/ 53 h 116"/>
                <a:gd name="T6" fmla="*/ 53 w 284"/>
                <a:gd name="T7" fmla="*/ 115 h 116"/>
                <a:gd name="T8" fmla="*/ 106 w 284"/>
                <a:gd name="T9" fmla="*/ 53 h 116"/>
                <a:gd name="T10" fmla="*/ 53 w 284"/>
                <a:gd name="T11" fmla="*/ 0 h 116"/>
                <a:gd name="T12" fmla="*/ 230 w 284"/>
                <a:gd name="T13" fmla="*/ 0 h 116"/>
                <a:gd name="T14" fmla="*/ 230 w 284"/>
                <a:gd name="T15" fmla="*/ 0 h 116"/>
                <a:gd name="T16" fmla="*/ 177 w 284"/>
                <a:gd name="T17" fmla="*/ 53 h 116"/>
                <a:gd name="T18" fmla="*/ 230 w 284"/>
                <a:gd name="T19" fmla="*/ 115 h 116"/>
                <a:gd name="T20" fmla="*/ 283 w 284"/>
                <a:gd name="T21" fmla="*/ 53 h 116"/>
                <a:gd name="T22" fmla="*/ 230 w 284"/>
                <a:gd name="T2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116">
                  <a:moveTo>
                    <a:pt x="53" y="0"/>
                  </a:moveTo>
                  <a:lnTo>
                    <a:pt x="53" y="0"/>
                  </a:lnTo>
                  <a:cubicBezTo>
                    <a:pt x="26" y="0"/>
                    <a:pt x="0" y="26"/>
                    <a:pt x="0" y="53"/>
                  </a:cubicBezTo>
                  <a:cubicBezTo>
                    <a:pt x="0" y="88"/>
                    <a:pt x="26" y="115"/>
                    <a:pt x="53" y="115"/>
                  </a:cubicBezTo>
                  <a:cubicBezTo>
                    <a:pt x="88" y="115"/>
                    <a:pt x="106" y="88"/>
                    <a:pt x="106" y="53"/>
                  </a:cubicBezTo>
                  <a:cubicBezTo>
                    <a:pt x="106" y="26"/>
                    <a:pt x="88" y="0"/>
                    <a:pt x="53" y="0"/>
                  </a:cubicBezTo>
                  <a:close/>
                  <a:moveTo>
                    <a:pt x="230" y="0"/>
                  </a:moveTo>
                  <a:lnTo>
                    <a:pt x="230" y="0"/>
                  </a:lnTo>
                  <a:cubicBezTo>
                    <a:pt x="195" y="0"/>
                    <a:pt x="177" y="26"/>
                    <a:pt x="177" y="53"/>
                  </a:cubicBezTo>
                  <a:cubicBezTo>
                    <a:pt x="177" y="88"/>
                    <a:pt x="195" y="115"/>
                    <a:pt x="230" y="115"/>
                  </a:cubicBezTo>
                  <a:cubicBezTo>
                    <a:pt x="257" y="115"/>
                    <a:pt x="283" y="88"/>
                    <a:pt x="283" y="53"/>
                  </a:cubicBezTo>
                  <a:cubicBezTo>
                    <a:pt x="283" y="26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2" name="Freeform 18"/>
            <p:cNvSpPr>
              <a:spLocks noChangeArrowheads="1"/>
            </p:cNvSpPr>
            <p:nvPr/>
          </p:nvSpPr>
          <p:spPr bwMode="auto">
            <a:xfrm>
              <a:off x="14951618" y="9438779"/>
              <a:ext cx="132056" cy="154066"/>
            </a:xfrm>
            <a:custGeom>
              <a:avLst/>
              <a:gdLst>
                <a:gd name="T0" fmla="*/ 0 w 196"/>
                <a:gd name="T1" fmla="*/ 0 h 231"/>
                <a:gd name="T2" fmla="*/ 0 w 196"/>
                <a:gd name="T3" fmla="*/ 230 h 231"/>
                <a:gd name="T4" fmla="*/ 195 w 196"/>
                <a:gd name="T5" fmla="*/ 115 h 231"/>
                <a:gd name="T6" fmla="*/ 0 w 196"/>
                <a:gd name="T7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231">
                  <a:moveTo>
                    <a:pt x="0" y="0"/>
                  </a:moveTo>
                  <a:lnTo>
                    <a:pt x="0" y="230"/>
                  </a:lnTo>
                  <a:lnTo>
                    <a:pt x="195" y="115"/>
                  </a:lnTo>
                  <a:lnTo>
                    <a:pt x="0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3" name="Freeform 19"/>
            <p:cNvSpPr>
              <a:spLocks noChangeArrowheads="1"/>
            </p:cNvSpPr>
            <p:nvPr/>
          </p:nvSpPr>
          <p:spPr bwMode="auto">
            <a:xfrm>
              <a:off x="14266883" y="9451008"/>
              <a:ext cx="156511" cy="136947"/>
            </a:xfrm>
            <a:custGeom>
              <a:avLst/>
              <a:gdLst>
                <a:gd name="T0" fmla="*/ 0 w 231"/>
                <a:gd name="T1" fmla="*/ 204 h 205"/>
                <a:gd name="T2" fmla="*/ 230 w 231"/>
                <a:gd name="T3" fmla="*/ 204 h 205"/>
                <a:gd name="T4" fmla="*/ 115 w 231"/>
                <a:gd name="T5" fmla="*/ 0 h 205"/>
                <a:gd name="T6" fmla="*/ 0 w 231"/>
                <a:gd name="T7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1" h="205">
                  <a:moveTo>
                    <a:pt x="0" y="204"/>
                  </a:moveTo>
                  <a:lnTo>
                    <a:pt x="230" y="204"/>
                  </a:lnTo>
                  <a:lnTo>
                    <a:pt x="115" y="0"/>
                  </a:lnTo>
                  <a:lnTo>
                    <a:pt x="0" y="204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4" name="Freeform 20"/>
            <p:cNvSpPr>
              <a:spLocks noChangeArrowheads="1"/>
            </p:cNvSpPr>
            <p:nvPr/>
          </p:nvSpPr>
          <p:spPr bwMode="auto">
            <a:xfrm>
              <a:off x="13591931" y="9451008"/>
              <a:ext cx="158957" cy="136947"/>
            </a:xfrm>
            <a:custGeom>
              <a:avLst/>
              <a:gdLst>
                <a:gd name="T0" fmla="*/ 231 w 232"/>
                <a:gd name="T1" fmla="*/ 0 h 205"/>
                <a:gd name="T2" fmla="*/ 0 w 232"/>
                <a:gd name="T3" fmla="*/ 0 h 205"/>
                <a:gd name="T4" fmla="*/ 115 w 232"/>
                <a:gd name="T5" fmla="*/ 204 h 205"/>
                <a:gd name="T6" fmla="*/ 231 w 232"/>
                <a:gd name="T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205">
                  <a:moveTo>
                    <a:pt x="231" y="0"/>
                  </a:moveTo>
                  <a:lnTo>
                    <a:pt x="0" y="0"/>
                  </a:lnTo>
                  <a:lnTo>
                    <a:pt x="115" y="204"/>
                  </a:lnTo>
                  <a:lnTo>
                    <a:pt x="231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5" name="Freeform 21"/>
            <p:cNvSpPr>
              <a:spLocks noChangeArrowheads="1"/>
            </p:cNvSpPr>
            <p:nvPr/>
          </p:nvSpPr>
          <p:spPr bwMode="auto">
            <a:xfrm>
              <a:off x="12931651" y="9438779"/>
              <a:ext cx="132056" cy="154066"/>
            </a:xfrm>
            <a:custGeom>
              <a:avLst/>
              <a:gdLst>
                <a:gd name="T0" fmla="*/ 194 w 195"/>
                <a:gd name="T1" fmla="*/ 0 h 231"/>
                <a:gd name="T2" fmla="*/ 194 w 195"/>
                <a:gd name="T3" fmla="*/ 230 h 231"/>
                <a:gd name="T4" fmla="*/ 0 w 195"/>
                <a:gd name="T5" fmla="*/ 115 h 231"/>
                <a:gd name="T6" fmla="*/ 194 w 195"/>
                <a:gd name="T7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231">
                  <a:moveTo>
                    <a:pt x="194" y="0"/>
                  </a:moveTo>
                  <a:lnTo>
                    <a:pt x="194" y="230"/>
                  </a:lnTo>
                  <a:lnTo>
                    <a:pt x="0" y="115"/>
                  </a:lnTo>
                  <a:lnTo>
                    <a:pt x="194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6" name="Freeform 22"/>
            <p:cNvSpPr>
              <a:spLocks noChangeArrowheads="1"/>
            </p:cNvSpPr>
            <p:nvPr/>
          </p:nvSpPr>
          <p:spPr bwMode="auto">
            <a:xfrm>
              <a:off x="16937347" y="9460790"/>
              <a:ext cx="205420" cy="117383"/>
            </a:xfrm>
            <a:custGeom>
              <a:avLst/>
              <a:gdLst>
                <a:gd name="T0" fmla="*/ 284 w 302"/>
                <a:gd name="T1" fmla="*/ 116 h 170"/>
                <a:gd name="T2" fmla="*/ 284 w 302"/>
                <a:gd name="T3" fmla="*/ 116 h 170"/>
                <a:gd name="T4" fmla="*/ 168 w 302"/>
                <a:gd name="T5" fmla="*/ 10 h 170"/>
                <a:gd name="T6" fmla="*/ 150 w 302"/>
                <a:gd name="T7" fmla="*/ 0 h 170"/>
                <a:gd name="T8" fmla="*/ 133 w 302"/>
                <a:gd name="T9" fmla="*/ 10 h 170"/>
                <a:gd name="T10" fmla="*/ 18 w 302"/>
                <a:gd name="T11" fmla="*/ 116 h 170"/>
                <a:gd name="T12" fmla="*/ 18 w 302"/>
                <a:gd name="T13" fmla="*/ 160 h 170"/>
                <a:gd name="T14" fmla="*/ 53 w 302"/>
                <a:gd name="T15" fmla="*/ 160 h 170"/>
                <a:gd name="T16" fmla="*/ 150 w 302"/>
                <a:gd name="T17" fmla="*/ 63 h 170"/>
                <a:gd name="T18" fmla="*/ 248 w 302"/>
                <a:gd name="T19" fmla="*/ 160 h 170"/>
                <a:gd name="T20" fmla="*/ 284 w 302"/>
                <a:gd name="T21" fmla="*/ 160 h 170"/>
                <a:gd name="T22" fmla="*/ 284 w 302"/>
                <a:gd name="T23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170">
                  <a:moveTo>
                    <a:pt x="284" y="116"/>
                  </a:moveTo>
                  <a:lnTo>
                    <a:pt x="284" y="116"/>
                  </a:lnTo>
                  <a:cubicBezTo>
                    <a:pt x="275" y="107"/>
                    <a:pt x="168" y="10"/>
                    <a:pt x="168" y="10"/>
                  </a:cubicBezTo>
                  <a:cubicBezTo>
                    <a:pt x="168" y="0"/>
                    <a:pt x="159" y="0"/>
                    <a:pt x="150" y="0"/>
                  </a:cubicBezTo>
                  <a:cubicBezTo>
                    <a:pt x="142" y="0"/>
                    <a:pt x="133" y="0"/>
                    <a:pt x="133" y="10"/>
                  </a:cubicBezTo>
                  <a:cubicBezTo>
                    <a:pt x="133" y="10"/>
                    <a:pt x="27" y="107"/>
                    <a:pt x="18" y="116"/>
                  </a:cubicBezTo>
                  <a:cubicBezTo>
                    <a:pt x="9" y="133"/>
                    <a:pt x="0" y="151"/>
                    <a:pt x="18" y="160"/>
                  </a:cubicBezTo>
                  <a:cubicBezTo>
                    <a:pt x="27" y="169"/>
                    <a:pt x="44" y="169"/>
                    <a:pt x="53" y="160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248" y="160"/>
                    <a:pt x="248" y="160"/>
                    <a:pt x="248" y="160"/>
                  </a:cubicBezTo>
                  <a:cubicBezTo>
                    <a:pt x="257" y="169"/>
                    <a:pt x="275" y="169"/>
                    <a:pt x="284" y="160"/>
                  </a:cubicBezTo>
                  <a:cubicBezTo>
                    <a:pt x="301" y="151"/>
                    <a:pt x="301" y="133"/>
                    <a:pt x="284" y="11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7" name="Freeform 23"/>
            <p:cNvSpPr>
              <a:spLocks noChangeArrowheads="1"/>
            </p:cNvSpPr>
            <p:nvPr/>
          </p:nvSpPr>
          <p:spPr bwMode="auto">
            <a:xfrm>
              <a:off x="16264841" y="9455899"/>
              <a:ext cx="205420" cy="122274"/>
            </a:xfrm>
            <a:custGeom>
              <a:avLst/>
              <a:gdLst>
                <a:gd name="T0" fmla="*/ 284 w 303"/>
                <a:gd name="T1" fmla="*/ 54 h 179"/>
                <a:gd name="T2" fmla="*/ 284 w 303"/>
                <a:gd name="T3" fmla="*/ 54 h 179"/>
                <a:gd name="T4" fmla="*/ 169 w 303"/>
                <a:gd name="T5" fmla="*/ 169 h 179"/>
                <a:gd name="T6" fmla="*/ 151 w 303"/>
                <a:gd name="T7" fmla="*/ 178 h 179"/>
                <a:gd name="T8" fmla="*/ 134 w 303"/>
                <a:gd name="T9" fmla="*/ 169 h 179"/>
                <a:gd name="T10" fmla="*/ 19 w 303"/>
                <a:gd name="T11" fmla="*/ 54 h 179"/>
                <a:gd name="T12" fmla="*/ 19 w 303"/>
                <a:gd name="T13" fmla="*/ 19 h 179"/>
                <a:gd name="T14" fmla="*/ 54 w 303"/>
                <a:gd name="T15" fmla="*/ 19 h 179"/>
                <a:gd name="T16" fmla="*/ 151 w 303"/>
                <a:gd name="T17" fmla="*/ 107 h 179"/>
                <a:gd name="T18" fmla="*/ 248 w 303"/>
                <a:gd name="T19" fmla="*/ 19 h 179"/>
                <a:gd name="T20" fmla="*/ 284 w 303"/>
                <a:gd name="T21" fmla="*/ 19 h 179"/>
                <a:gd name="T22" fmla="*/ 284 w 303"/>
                <a:gd name="T23" fmla="*/ 5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3" h="179">
                  <a:moveTo>
                    <a:pt x="284" y="54"/>
                  </a:moveTo>
                  <a:lnTo>
                    <a:pt x="284" y="54"/>
                  </a:lnTo>
                  <a:cubicBezTo>
                    <a:pt x="275" y="72"/>
                    <a:pt x="169" y="169"/>
                    <a:pt x="169" y="169"/>
                  </a:cubicBezTo>
                  <a:cubicBezTo>
                    <a:pt x="169" y="178"/>
                    <a:pt x="160" y="178"/>
                    <a:pt x="151" y="178"/>
                  </a:cubicBezTo>
                  <a:cubicBezTo>
                    <a:pt x="142" y="178"/>
                    <a:pt x="134" y="178"/>
                    <a:pt x="134" y="169"/>
                  </a:cubicBezTo>
                  <a:cubicBezTo>
                    <a:pt x="134" y="169"/>
                    <a:pt x="27" y="72"/>
                    <a:pt x="19" y="54"/>
                  </a:cubicBezTo>
                  <a:cubicBezTo>
                    <a:pt x="10" y="44"/>
                    <a:pt x="0" y="28"/>
                    <a:pt x="19" y="19"/>
                  </a:cubicBezTo>
                  <a:cubicBezTo>
                    <a:pt x="27" y="9"/>
                    <a:pt x="45" y="0"/>
                    <a:pt x="54" y="19"/>
                  </a:cubicBezTo>
                  <a:cubicBezTo>
                    <a:pt x="151" y="107"/>
                    <a:pt x="151" y="107"/>
                    <a:pt x="151" y="107"/>
                  </a:cubicBezTo>
                  <a:cubicBezTo>
                    <a:pt x="248" y="19"/>
                    <a:pt x="248" y="19"/>
                    <a:pt x="248" y="19"/>
                  </a:cubicBezTo>
                  <a:cubicBezTo>
                    <a:pt x="257" y="0"/>
                    <a:pt x="275" y="9"/>
                    <a:pt x="284" y="19"/>
                  </a:cubicBezTo>
                  <a:cubicBezTo>
                    <a:pt x="302" y="28"/>
                    <a:pt x="302" y="44"/>
                    <a:pt x="284" y="5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8" name="Freeform 24"/>
            <p:cNvSpPr>
              <a:spLocks noChangeArrowheads="1"/>
            </p:cNvSpPr>
            <p:nvPr/>
          </p:nvSpPr>
          <p:spPr bwMode="auto">
            <a:xfrm>
              <a:off x="17653874" y="9419216"/>
              <a:ext cx="122274" cy="200529"/>
            </a:xfrm>
            <a:custGeom>
              <a:avLst/>
              <a:gdLst>
                <a:gd name="T0" fmla="*/ 54 w 179"/>
                <a:gd name="T1" fmla="*/ 9 h 294"/>
                <a:gd name="T2" fmla="*/ 54 w 179"/>
                <a:gd name="T3" fmla="*/ 9 h 294"/>
                <a:gd name="T4" fmla="*/ 169 w 179"/>
                <a:gd name="T5" fmla="*/ 125 h 294"/>
                <a:gd name="T6" fmla="*/ 178 w 179"/>
                <a:gd name="T7" fmla="*/ 142 h 294"/>
                <a:gd name="T8" fmla="*/ 169 w 179"/>
                <a:gd name="T9" fmla="*/ 169 h 294"/>
                <a:gd name="T10" fmla="*/ 54 w 179"/>
                <a:gd name="T11" fmla="*/ 284 h 294"/>
                <a:gd name="T12" fmla="*/ 9 w 179"/>
                <a:gd name="T13" fmla="*/ 284 h 294"/>
                <a:gd name="T14" fmla="*/ 9 w 179"/>
                <a:gd name="T15" fmla="*/ 240 h 294"/>
                <a:gd name="T16" fmla="*/ 107 w 179"/>
                <a:gd name="T17" fmla="*/ 142 h 294"/>
                <a:gd name="T18" fmla="*/ 9 w 179"/>
                <a:gd name="T19" fmla="*/ 44 h 294"/>
                <a:gd name="T20" fmla="*/ 9 w 179"/>
                <a:gd name="T21" fmla="*/ 9 h 294"/>
                <a:gd name="T22" fmla="*/ 54 w 179"/>
                <a:gd name="T23" fmla="*/ 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9" h="294">
                  <a:moveTo>
                    <a:pt x="54" y="9"/>
                  </a:moveTo>
                  <a:lnTo>
                    <a:pt x="54" y="9"/>
                  </a:lnTo>
                  <a:cubicBezTo>
                    <a:pt x="62" y="18"/>
                    <a:pt x="169" y="125"/>
                    <a:pt x="169" y="125"/>
                  </a:cubicBezTo>
                  <a:cubicBezTo>
                    <a:pt x="169" y="134"/>
                    <a:pt x="178" y="142"/>
                    <a:pt x="178" y="142"/>
                  </a:cubicBezTo>
                  <a:cubicBezTo>
                    <a:pt x="178" y="151"/>
                    <a:pt x="169" y="160"/>
                    <a:pt x="169" y="169"/>
                  </a:cubicBezTo>
                  <a:cubicBezTo>
                    <a:pt x="169" y="169"/>
                    <a:pt x="62" y="275"/>
                    <a:pt x="54" y="284"/>
                  </a:cubicBezTo>
                  <a:cubicBezTo>
                    <a:pt x="44" y="293"/>
                    <a:pt x="27" y="293"/>
                    <a:pt x="9" y="284"/>
                  </a:cubicBezTo>
                  <a:cubicBezTo>
                    <a:pt x="0" y="275"/>
                    <a:pt x="0" y="257"/>
                    <a:pt x="9" y="240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36"/>
                    <a:pt x="0" y="18"/>
                    <a:pt x="9" y="9"/>
                  </a:cubicBezTo>
                  <a:cubicBezTo>
                    <a:pt x="27" y="0"/>
                    <a:pt x="44" y="0"/>
                    <a:pt x="54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89" name="Freeform 25"/>
            <p:cNvSpPr>
              <a:spLocks noChangeArrowheads="1"/>
            </p:cNvSpPr>
            <p:nvPr/>
          </p:nvSpPr>
          <p:spPr bwMode="auto">
            <a:xfrm>
              <a:off x="15631461" y="9419216"/>
              <a:ext cx="119829" cy="200529"/>
            </a:xfrm>
            <a:custGeom>
              <a:avLst/>
              <a:gdLst>
                <a:gd name="T0" fmla="*/ 123 w 177"/>
                <a:gd name="T1" fmla="*/ 9 h 294"/>
                <a:gd name="T2" fmla="*/ 123 w 177"/>
                <a:gd name="T3" fmla="*/ 9 h 294"/>
                <a:gd name="T4" fmla="*/ 8 w 177"/>
                <a:gd name="T5" fmla="*/ 125 h 294"/>
                <a:gd name="T6" fmla="*/ 0 w 177"/>
                <a:gd name="T7" fmla="*/ 142 h 294"/>
                <a:gd name="T8" fmla="*/ 8 w 177"/>
                <a:gd name="T9" fmla="*/ 169 h 294"/>
                <a:gd name="T10" fmla="*/ 123 w 177"/>
                <a:gd name="T11" fmla="*/ 284 h 294"/>
                <a:gd name="T12" fmla="*/ 167 w 177"/>
                <a:gd name="T13" fmla="*/ 284 h 294"/>
                <a:gd name="T14" fmla="*/ 167 w 177"/>
                <a:gd name="T15" fmla="*/ 240 h 294"/>
                <a:gd name="T16" fmla="*/ 70 w 177"/>
                <a:gd name="T17" fmla="*/ 142 h 294"/>
                <a:gd name="T18" fmla="*/ 167 w 177"/>
                <a:gd name="T19" fmla="*/ 44 h 294"/>
                <a:gd name="T20" fmla="*/ 167 w 177"/>
                <a:gd name="T21" fmla="*/ 9 h 294"/>
                <a:gd name="T22" fmla="*/ 123 w 177"/>
                <a:gd name="T23" fmla="*/ 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7" h="294">
                  <a:moveTo>
                    <a:pt x="123" y="9"/>
                  </a:moveTo>
                  <a:lnTo>
                    <a:pt x="123" y="9"/>
                  </a:lnTo>
                  <a:cubicBezTo>
                    <a:pt x="114" y="18"/>
                    <a:pt x="8" y="125"/>
                    <a:pt x="8" y="125"/>
                  </a:cubicBezTo>
                  <a:cubicBezTo>
                    <a:pt x="8" y="134"/>
                    <a:pt x="0" y="142"/>
                    <a:pt x="0" y="142"/>
                  </a:cubicBezTo>
                  <a:cubicBezTo>
                    <a:pt x="0" y="151"/>
                    <a:pt x="8" y="160"/>
                    <a:pt x="8" y="169"/>
                  </a:cubicBezTo>
                  <a:cubicBezTo>
                    <a:pt x="8" y="169"/>
                    <a:pt x="114" y="275"/>
                    <a:pt x="123" y="284"/>
                  </a:cubicBezTo>
                  <a:cubicBezTo>
                    <a:pt x="132" y="293"/>
                    <a:pt x="150" y="293"/>
                    <a:pt x="167" y="284"/>
                  </a:cubicBezTo>
                  <a:cubicBezTo>
                    <a:pt x="176" y="275"/>
                    <a:pt x="176" y="257"/>
                    <a:pt x="167" y="240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76" y="36"/>
                    <a:pt x="176" y="18"/>
                    <a:pt x="167" y="9"/>
                  </a:cubicBezTo>
                  <a:cubicBezTo>
                    <a:pt x="150" y="0"/>
                    <a:pt x="132" y="0"/>
                    <a:pt x="123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0" name="Freeform 26"/>
            <p:cNvSpPr>
              <a:spLocks noChangeArrowheads="1"/>
            </p:cNvSpPr>
            <p:nvPr/>
          </p:nvSpPr>
          <p:spPr bwMode="auto">
            <a:xfrm>
              <a:off x="15531197" y="10106396"/>
              <a:ext cx="325248" cy="166293"/>
            </a:xfrm>
            <a:custGeom>
              <a:avLst/>
              <a:gdLst>
                <a:gd name="T0" fmla="*/ 363 w 479"/>
                <a:gd name="T1" fmla="*/ 247 h 248"/>
                <a:gd name="T2" fmla="*/ 363 w 479"/>
                <a:gd name="T3" fmla="*/ 168 h 248"/>
                <a:gd name="T4" fmla="*/ 0 w 479"/>
                <a:gd name="T5" fmla="*/ 168 h 248"/>
                <a:gd name="T6" fmla="*/ 0 w 479"/>
                <a:gd name="T7" fmla="*/ 79 h 248"/>
                <a:gd name="T8" fmla="*/ 363 w 479"/>
                <a:gd name="T9" fmla="*/ 79 h 248"/>
                <a:gd name="T10" fmla="*/ 363 w 479"/>
                <a:gd name="T11" fmla="*/ 0 h 248"/>
                <a:gd name="T12" fmla="*/ 478 w 479"/>
                <a:gd name="T13" fmla="*/ 124 h 248"/>
                <a:gd name="T14" fmla="*/ 363 w 479"/>
                <a:gd name="T15" fmla="*/ 2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9" h="248">
                  <a:moveTo>
                    <a:pt x="363" y="247"/>
                  </a:moveTo>
                  <a:lnTo>
                    <a:pt x="363" y="168"/>
                  </a:lnTo>
                  <a:lnTo>
                    <a:pt x="0" y="168"/>
                  </a:lnTo>
                  <a:lnTo>
                    <a:pt x="0" y="79"/>
                  </a:lnTo>
                  <a:lnTo>
                    <a:pt x="363" y="79"/>
                  </a:lnTo>
                  <a:lnTo>
                    <a:pt x="363" y="0"/>
                  </a:lnTo>
                  <a:lnTo>
                    <a:pt x="478" y="124"/>
                  </a:lnTo>
                  <a:lnTo>
                    <a:pt x="363" y="247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1" name="Freeform 27"/>
            <p:cNvSpPr>
              <a:spLocks noChangeArrowheads="1"/>
            </p:cNvSpPr>
            <p:nvPr/>
          </p:nvSpPr>
          <p:spPr bwMode="auto">
            <a:xfrm>
              <a:off x="13506340" y="10106396"/>
              <a:ext cx="325248" cy="166293"/>
            </a:xfrm>
            <a:custGeom>
              <a:avLst/>
              <a:gdLst>
                <a:gd name="T0" fmla="*/ 116 w 480"/>
                <a:gd name="T1" fmla="*/ 247 h 248"/>
                <a:gd name="T2" fmla="*/ 116 w 480"/>
                <a:gd name="T3" fmla="*/ 168 h 248"/>
                <a:gd name="T4" fmla="*/ 479 w 480"/>
                <a:gd name="T5" fmla="*/ 168 h 248"/>
                <a:gd name="T6" fmla="*/ 479 w 480"/>
                <a:gd name="T7" fmla="*/ 79 h 248"/>
                <a:gd name="T8" fmla="*/ 116 w 480"/>
                <a:gd name="T9" fmla="*/ 79 h 248"/>
                <a:gd name="T10" fmla="*/ 116 w 480"/>
                <a:gd name="T11" fmla="*/ 0 h 248"/>
                <a:gd name="T12" fmla="*/ 0 w 480"/>
                <a:gd name="T13" fmla="*/ 124 h 248"/>
                <a:gd name="T14" fmla="*/ 116 w 480"/>
                <a:gd name="T15" fmla="*/ 2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0" h="248">
                  <a:moveTo>
                    <a:pt x="116" y="247"/>
                  </a:moveTo>
                  <a:lnTo>
                    <a:pt x="116" y="168"/>
                  </a:lnTo>
                  <a:lnTo>
                    <a:pt x="479" y="168"/>
                  </a:lnTo>
                  <a:lnTo>
                    <a:pt x="479" y="79"/>
                  </a:lnTo>
                  <a:lnTo>
                    <a:pt x="116" y="79"/>
                  </a:lnTo>
                  <a:lnTo>
                    <a:pt x="116" y="0"/>
                  </a:lnTo>
                  <a:lnTo>
                    <a:pt x="0" y="124"/>
                  </a:lnTo>
                  <a:lnTo>
                    <a:pt x="116" y="247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2" name="Freeform 28"/>
            <p:cNvSpPr>
              <a:spLocks noChangeArrowheads="1"/>
            </p:cNvSpPr>
            <p:nvPr/>
          </p:nvSpPr>
          <p:spPr bwMode="auto">
            <a:xfrm>
              <a:off x="14259548" y="10028141"/>
              <a:ext cx="168737" cy="332585"/>
            </a:xfrm>
            <a:custGeom>
              <a:avLst/>
              <a:gdLst>
                <a:gd name="T0" fmla="*/ 248 w 249"/>
                <a:gd name="T1" fmla="*/ 363 h 489"/>
                <a:gd name="T2" fmla="*/ 169 w 249"/>
                <a:gd name="T3" fmla="*/ 363 h 489"/>
                <a:gd name="T4" fmla="*/ 169 w 249"/>
                <a:gd name="T5" fmla="*/ 0 h 489"/>
                <a:gd name="T6" fmla="*/ 79 w 249"/>
                <a:gd name="T7" fmla="*/ 0 h 489"/>
                <a:gd name="T8" fmla="*/ 79 w 249"/>
                <a:gd name="T9" fmla="*/ 363 h 489"/>
                <a:gd name="T10" fmla="*/ 0 w 249"/>
                <a:gd name="T11" fmla="*/ 363 h 489"/>
                <a:gd name="T12" fmla="*/ 124 w 249"/>
                <a:gd name="T13" fmla="*/ 488 h 489"/>
                <a:gd name="T14" fmla="*/ 248 w 249"/>
                <a:gd name="T15" fmla="*/ 363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489">
                  <a:moveTo>
                    <a:pt x="248" y="363"/>
                  </a:moveTo>
                  <a:lnTo>
                    <a:pt x="169" y="363"/>
                  </a:lnTo>
                  <a:lnTo>
                    <a:pt x="169" y="0"/>
                  </a:lnTo>
                  <a:lnTo>
                    <a:pt x="79" y="0"/>
                  </a:lnTo>
                  <a:lnTo>
                    <a:pt x="79" y="363"/>
                  </a:lnTo>
                  <a:lnTo>
                    <a:pt x="0" y="363"/>
                  </a:lnTo>
                  <a:lnTo>
                    <a:pt x="124" y="488"/>
                  </a:lnTo>
                  <a:lnTo>
                    <a:pt x="248" y="363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3" name="Freeform 29"/>
            <p:cNvSpPr>
              <a:spLocks noChangeArrowheads="1"/>
            </p:cNvSpPr>
            <p:nvPr/>
          </p:nvSpPr>
          <p:spPr bwMode="auto">
            <a:xfrm>
              <a:off x="14934500" y="10028141"/>
              <a:ext cx="168737" cy="332585"/>
            </a:xfrm>
            <a:custGeom>
              <a:avLst/>
              <a:gdLst>
                <a:gd name="T0" fmla="*/ 248 w 249"/>
                <a:gd name="T1" fmla="*/ 116 h 489"/>
                <a:gd name="T2" fmla="*/ 169 w 249"/>
                <a:gd name="T3" fmla="*/ 116 h 489"/>
                <a:gd name="T4" fmla="*/ 169 w 249"/>
                <a:gd name="T5" fmla="*/ 488 h 489"/>
                <a:gd name="T6" fmla="*/ 80 w 249"/>
                <a:gd name="T7" fmla="*/ 488 h 489"/>
                <a:gd name="T8" fmla="*/ 80 w 249"/>
                <a:gd name="T9" fmla="*/ 116 h 489"/>
                <a:gd name="T10" fmla="*/ 0 w 249"/>
                <a:gd name="T11" fmla="*/ 116 h 489"/>
                <a:gd name="T12" fmla="*/ 125 w 249"/>
                <a:gd name="T13" fmla="*/ 0 h 489"/>
                <a:gd name="T14" fmla="*/ 248 w 249"/>
                <a:gd name="T15" fmla="*/ 116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489">
                  <a:moveTo>
                    <a:pt x="248" y="116"/>
                  </a:moveTo>
                  <a:lnTo>
                    <a:pt x="169" y="116"/>
                  </a:lnTo>
                  <a:lnTo>
                    <a:pt x="169" y="488"/>
                  </a:lnTo>
                  <a:lnTo>
                    <a:pt x="80" y="488"/>
                  </a:lnTo>
                  <a:lnTo>
                    <a:pt x="80" y="116"/>
                  </a:lnTo>
                  <a:lnTo>
                    <a:pt x="0" y="116"/>
                  </a:lnTo>
                  <a:lnTo>
                    <a:pt x="125" y="0"/>
                  </a:lnTo>
                  <a:lnTo>
                    <a:pt x="248" y="116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4" name="Freeform 30"/>
            <p:cNvSpPr>
              <a:spLocks noChangeArrowheads="1"/>
            </p:cNvSpPr>
            <p:nvPr/>
          </p:nvSpPr>
          <p:spPr bwMode="auto">
            <a:xfrm>
              <a:off x="18238342" y="10712875"/>
              <a:ext cx="300795" cy="308130"/>
            </a:xfrm>
            <a:custGeom>
              <a:avLst/>
              <a:gdLst>
                <a:gd name="T0" fmla="*/ 222 w 444"/>
                <a:gd name="T1" fmla="*/ 0 h 454"/>
                <a:gd name="T2" fmla="*/ 222 w 444"/>
                <a:gd name="T3" fmla="*/ 0 h 454"/>
                <a:gd name="T4" fmla="*/ 0 w 444"/>
                <a:gd name="T5" fmla="*/ 222 h 454"/>
                <a:gd name="T6" fmla="*/ 222 w 444"/>
                <a:gd name="T7" fmla="*/ 453 h 454"/>
                <a:gd name="T8" fmla="*/ 443 w 444"/>
                <a:gd name="T9" fmla="*/ 222 h 454"/>
                <a:gd name="T10" fmla="*/ 222 w 444"/>
                <a:gd name="T1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" h="454">
                  <a:moveTo>
                    <a:pt x="222" y="0"/>
                  </a:moveTo>
                  <a:lnTo>
                    <a:pt x="222" y="0"/>
                  </a:lnTo>
                  <a:cubicBezTo>
                    <a:pt x="35" y="0"/>
                    <a:pt x="0" y="45"/>
                    <a:pt x="0" y="222"/>
                  </a:cubicBezTo>
                  <a:cubicBezTo>
                    <a:pt x="0" y="408"/>
                    <a:pt x="35" y="453"/>
                    <a:pt x="222" y="453"/>
                  </a:cubicBezTo>
                  <a:cubicBezTo>
                    <a:pt x="407" y="453"/>
                    <a:pt x="443" y="408"/>
                    <a:pt x="443" y="222"/>
                  </a:cubicBezTo>
                  <a:cubicBezTo>
                    <a:pt x="443" y="45"/>
                    <a:pt x="407" y="0"/>
                    <a:pt x="2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5" name="Freeform 31"/>
            <p:cNvSpPr>
              <a:spLocks noChangeArrowheads="1"/>
            </p:cNvSpPr>
            <p:nvPr/>
          </p:nvSpPr>
          <p:spPr bwMode="auto">
            <a:xfrm>
              <a:off x="16289296" y="10018359"/>
              <a:ext cx="154064" cy="339921"/>
            </a:xfrm>
            <a:custGeom>
              <a:avLst/>
              <a:gdLst>
                <a:gd name="T0" fmla="*/ 115 w 231"/>
                <a:gd name="T1" fmla="*/ 0 h 498"/>
                <a:gd name="T2" fmla="*/ 0 w 231"/>
                <a:gd name="T3" fmla="*/ 187 h 498"/>
                <a:gd name="T4" fmla="*/ 230 w 231"/>
                <a:gd name="T5" fmla="*/ 187 h 498"/>
                <a:gd name="T6" fmla="*/ 115 w 231"/>
                <a:gd name="T7" fmla="*/ 0 h 498"/>
                <a:gd name="T8" fmla="*/ 115 w 231"/>
                <a:gd name="T9" fmla="*/ 497 h 498"/>
                <a:gd name="T10" fmla="*/ 230 w 231"/>
                <a:gd name="T11" fmla="*/ 319 h 498"/>
                <a:gd name="T12" fmla="*/ 0 w 231"/>
                <a:gd name="T13" fmla="*/ 319 h 498"/>
                <a:gd name="T14" fmla="*/ 115 w 231"/>
                <a:gd name="T15" fmla="*/ 49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498">
                  <a:moveTo>
                    <a:pt x="115" y="0"/>
                  </a:moveTo>
                  <a:lnTo>
                    <a:pt x="0" y="187"/>
                  </a:lnTo>
                  <a:lnTo>
                    <a:pt x="230" y="187"/>
                  </a:lnTo>
                  <a:lnTo>
                    <a:pt x="115" y="0"/>
                  </a:lnTo>
                  <a:close/>
                  <a:moveTo>
                    <a:pt x="115" y="497"/>
                  </a:moveTo>
                  <a:lnTo>
                    <a:pt x="230" y="319"/>
                  </a:lnTo>
                  <a:lnTo>
                    <a:pt x="0" y="319"/>
                  </a:lnTo>
                  <a:lnTo>
                    <a:pt x="115" y="4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6" name="Freeform 32"/>
            <p:cNvSpPr>
              <a:spLocks noChangeArrowheads="1"/>
            </p:cNvSpPr>
            <p:nvPr/>
          </p:nvSpPr>
          <p:spPr bwMode="auto">
            <a:xfrm>
              <a:off x="12163771" y="8685572"/>
              <a:ext cx="315468" cy="320359"/>
            </a:xfrm>
            <a:custGeom>
              <a:avLst/>
              <a:gdLst>
                <a:gd name="T0" fmla="*/ 425 w 462"/>
                <a:gd name="T1" fmla="*/ 354 h 470"/>
                <a:gd name="T2" fmla="*/ 425 w 462"/>
                <a:gd name="T3" fmla="*/ 354 h 470"/>
                <a:gd name="T4" fmla="*/ 425 w 462"/>
                <a:gd name="T5" fmla="*/ 292 h 470"/>
                <a:gd name="T6" fmla="*/ 346 w 462"/>
                <a:gd name="T7" fmla="*/ 212 h 470"/>
                <a:gd name="T8" fmla="*/ 293 w 462"/>
                <a:gd name="T9" fmla="*/ 212 h 470"/>
                <a:gd name="T10" fmla="*/ 257 w 462"/>
                <a:gd name="T11" fmla="*/ 185 h 470"/>
                <a:gd name="T12" fmla="*/ 257 w 462"/>
                <a:gd name="T13" fmla="*/ 114 h 470"/>
                <a:gd name="T14" fmla="*/ 293 w 462"/>
                <a:gd name="T15" fmla="*/ 61 h 470"/>
                <a:gd name="T16" fmla="*/ 231 w 462"/>
                <a:gd name="T17" fmla="*/ 0 h 470"/>
                <a:gd name="T18" fmla="*/ 169 w 462"/>
                <a:gd name="T19" fmla="*/ 61 h 470"/>
                <a:gd name="T20" fmla="*/ 204 w 462"/>
                <a:gd name="T21" fmla="*/ 114 h 470"/>
                <a:gd name="T22" fmla="*/ 204 w 462"/>
                <a:gd name="T23" fmla="*/ 185 h 470"/>
                <a:gd name="T24" fmla="*/ 169 w 462"/>
                <a:gd name="T25" fmla="*/ 212 h 470"/>
                <a:gd name="T26" fmla="*/ 115 w 462"/>
                <a:gd name="T27" fmla="*/ 212 h 470"/>
                <a:gd name="T28" fmla="*/ 36 w 462"/>
                <a:gd name="T29" fmla="*/ 292 h 470"/>
                <a:gd name="T30" fmla="*/ 36 w 462"/>
                <a:gd name="T31" fmla="*/ 354 h 470"/>
                <a:gd name="T32" fmla="*/ 0 w 462"/>
                <a:gd name="T33" fmla="*/ 407 h 470"/>
                <a:gd name="T34" fmla="*/ 53 w 462"/>
                <a:gd name="T35" fmla="*/ 469 h 470"/>
                <a:gd name="T36" fmla="*/ 115 w 462"/>
                <a:gd name="T37" fmla="*/ 407 h 470"/>
                <a:gd name="T38" fmla="*/ 80 w 462"/>
                <a:gd name="T39" fmla="*/ 354 h 470"/>
                <a:gd name="T40" fmla="*/ 80 w 462"/>
                <a:gd name="T41" fmla="*/ 292 h 470"/>
                <a:gd name="T42" fmla="*/ 115 w 462"/>
                <a:gd name="T43" fmla="*/ 257 h 470"/>
                <a:gd name="T44" fmla="*/ 169 w 462"/>
                <a:gd name="T45" fmla="*/ 257 h 470"/>
                <a:gd name="T46" fmla="*/ 204 w 462"/>
                <a:gd name="T47" fmla="*/ 248 h 470"/>
                <a:gd name="T48" fmla="*/ 204 w 462"/>
                <a:gd name="T49" fmla="*/ 354 h 470"/>
                <a:gd name="T50" fmla="*/ 169 w 462"/>
                <a:gd name="T51" fmla="*/ 407 h 470"/>
                <a:gd name="T52" fmla="*/ 231 w 462"/>
                <a:gd name="T53" fmla="*/ 469 h 470"/>
                <a:gd name="T54" fmla="*/ 293 w 462"/>
                <a:gd name="T55" fmla="*/ 407 h 470"/>
                <a:gd name="T56" fmla="*/ 257 w 462"/>
                <a:gd name="T57" fmla="*/ 354 h 470"/>
                <a:gd name="T58" fmla="*/ 257 w 462"/>
                <a:gd name="T59" fmla="*/ 248 h 470"/>
                <a:gd name="T60" fmla="*/ 293 w 462"/>
                <a:gd name="T61" fmla="*/ 257 h 470"/>
                <a:gd name="T62" fmla="*/ 346 w 462"/>
                <a:gd name="T63" fmla="*/ 257 h 470"/>
                <a:gd name="T64" fmla="*/ 381 w 462"/>
                <a:gd name="T65" fmla="*/ 292 h 470"/>
                <a:gd name="T66" fmla="*/ 381 w 462"/>
                <a:gd name="T67" fmla="*/ 354 h 470"/>
                <a:gd name="T68" fmla="*/ 346 w 462"/>
                <a:gd name="T69" fmla="*/ 407 h 470"/>
                <a:gd name="T70" fmla="*/ 408 w 462"/>
                <a:gd name="T71" fmla="*/ 469 h 470"/>
                <a:gd name="T72" fmla="*/ 461 w 462"/>
                <a:gd name="T73" fmla="*/ 407 h 470"/>
                <a:gd name="T74" fmla="*/ 425 w 462"/>
                <a:gd name="T75" fmla="*/ 354 h 470"/>
                <a:gd name="T76" fmla="*/ 89 w 462"/>
                <a:gd name="T77" fmla="*/ 407 h 470"/>
                <a:gd name="T78" fmla="*/ 89 w 462"/>
                <a:gd name="T79" fmla="*/ 407 h 470"/>
                <a:gd name="T80" fmla="*/ 53 w 462"/>
                <a:gd name="T81" fmla="*/ 442 h 470"/>
                <a:gd name="T82" fmla="*/ 18 w 462"/>
                <a:gd name="T83" fmla="*/ 407 h 470"/>
                <a:gd name="T84" fmla="*/ 53 w 462"/>
                <a:gd name="T85" fmla="*/ 372 h 470"/>
                <a:gd name="T86" fmla="*/ 89 w 462"/>
                <a:gd name="T87" fmla="*/ 407 h 470"/>
                <a:gd name="T88" fmla="*/ 196 w 462"/>
                <a:gd name="T89" fmla="*/ 61 h 470"/>
                <a:gd name="T90" fmla="*/ 196 w 462"/>
                <a:gd name="T91" fmla="*/ 61 h 470"/>
                <a:gd name="T92" fmla="*/ 231 w 462"/>
                <a:gd name="T93" fmla="*/ 26 h 470"/>
                <a:gd name="T94" fmla="*/ 266 w 462"/>
                <a:gd name="T95" fmla="*/ 61 h 470"/>
                <a:gd name="T96" fmla="*/ 231 w 462"/>
                <a:gd name="T97" fmla="*/ 97 h 470"/>
                <a:gd name="T98" fmla="*/ 196 w 462"/>
                <a:gd name="T99" fmla="*/ 61 h 470"/>
                <a:gd name="T100" fmla="*/ 266 w 462"/>
                <a:gd name="T101" fmla="*/ 407 h 470"/>
                <a:gd name="T102" fmla="*/ 266 w 462"/>
                <a:gd name="T103" fmla="*/ 407 h 470"/>
                <a:gd name="T104" fmla="*/ 231 w 462"/>
                <a:gd name="T105" fmla="*/ 442 h 470"/>
                <a:gd name="T106" fmla="*/ 196 w 462"/>
                <a:gd name="T107" fmla="*/ 407 h 470"/>
                <a:gd name="T108" fmla="*/ 231 w 462"/>
                <a:gd name="T109" fmla="*/ 372 h 470"/>
                <a:gd name="T110" fmla="*/ 266 w 462"/>
                <a:gd name="T111" fmla="*/ 407 h 470"/>
                <a:gd name="T112" fmla="*/ 408 w 462"/>
                <a:gd name="T113" fmla="*/ 442 h 470"/>
                <a:gd name="T114" fmla="*/ 408 w 462"/>
                <a:gd name="T115" fmla="*/ 442 h 470"/>
                <a:gd name="T116" fmla="*/ 372 w 462"/>
                <a:gd name="T117" fmla="*/ 407 h 470"/>
                <a:gd name="T118" fmla="*/ 408 w 462"/>
                <a:gd name="T119" fmla="*/ 372 h 470"/>
                <a:gd name="T120" fmla="*/ 434 w 462"/>
                <a:gd name="T121" fmla="*/ 407 h 470"/>
                <a:gd name="T122" fmla="*/ 408 w 462"/>
                <a:gd name="T123" fmla="*/ 442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2" h="470">
                  <a:moveTo>
                    <a:pt x="425" y="354"/>
                  </a:moveTo>
                  <a:lnTo>
                    <a:pt x="425" y="354"/>
                  </a:lnTo>
                  <a:cubicBezTo>
                    <a:pt x="425" y="292"/>
                    <a:pt x="425" y="292"/>
                    <a:pt x="425" y="292"/>
                  </a:cubicBezTo>
                  <a:cubicBezTo>
                    <a:pt x="425" y="257"/>
                    <a:pt x="408" y="212"/>
                    <a:pt x="346" y="212"/>
                  </a:cubicBezTo>
                  <a:cubicBezTo>
                    <a:pt x="293" y="212"/>
                    <a:pt x="293" y="212"/>
                    <a:pt x="293" y="212"/>
                  </a:cubicBezTo>
                  <a:cubicBezTo>
                    <a:pt x="257" y="212"/>
                    <a:pt x="257" y="195"/>
                    <a:pt x="257" y="185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75" y="106"/>
                    <a:pt x="293" y="88"/>
                    <a:pt x="293" y="61"/>
                  </a:cubicBezTo>
                  <a:cubicBezTo>
                    <a:pt x="293" y="26"/>
                    <a:pt x="266" y="0"/>
                    <a:pt x="231" y="0"/>
                  </a:cubicBezTo>
                  <a:cubicBezTo>
                    <a:pt x="196" y="0"/>
                    <a:pt x="169" y="26"/>
                    <a:pt x="169" y="61"/>
                  </a:cubicBezTo>
                  <a:cubicBezTo>
                    <a:pt x="169" y="88"/>
                    <a:pt x="186" y="106"/>
                    <a:pt x="204" y="114"/>
                  </a:cubicBezTo>
                  <a:cubicBezTo>
                    <a:pt x="204" y="185"/>
                    <a:pt x="204" y="185"/>
                    <a:pt x="204" y="185"/>
                  </a:cubicBezTo>
                  <a:cubicBezTo>
                    <a:pt x="204" y="185"/>
                    <a:pt x="204" y="212"/>
                    <a:pt x="169" y="212"/>
                  </a:cubicBezTo>
                  <a:cubicBezTo>
                    <a:pt x="115" y="212"/>
                    <a:pt x="115" y="212"/>
                    <a:pt x="115" y="212"/>
                  </a:cubicBezTo>
                  <a:cubicBezTo>
                    <a:pt x="53" y="212"/>
                    <a:pt x="36" y="257"/>
                    <a:pt x="36" y="292"/>
                  </a:cubicBezTo>
                  <a:cubicBezTo>
                    <a:pt x="36" y="354"/>
                    <a:pt x="36" y="354"/>
                    <a:pt x="36" y="354"/>
                  </a:cubicBezTo>
                  <a:cubicBezTo>
                    <a:pt x="9" y="363"/>
                    <a:pt x="0" y="380"/>
                    <a:pt x="0" y="407"/>
                  </a:cubicBezTo>
                  <a:cubicBezTo>
                    <a:pt x="0" y="442"/>
                    <a:pt x="27" y="469"/>
                    <a:pt x="53" y="469"/>
                  </a:cubicBezTo>
                  <a:cubicBezTo>
                    <a:pt x="89" y="469"/>
                    <a:pt x="115" y="442"/>
                    <a:pt x="115" y="407"/>
                  </a:cubicBezTo>
                  <a:cubicBezTo>
                    <a:pt x="115" y="380"/>
                    <a:pt x="98" y="363"/>
                    <a:pt x="80" y="354"/>
                  </a:cubicBezTo>
                  <a:cubicBezTo>
                    <a:pt x="80" y="292"/>
                    <a:pt x="80" y="292"/>
                    <a:pt x="80" y="292"/>
                  </a:cubicBezTo>
                  <a:cubicBezTo>
                    <a:pt x="80" y="292"/>
                    <a:pt x="80" y="257"/>
                    <a:pt x="115" y="257"/>
                  </a:cubicBezTo>
                  <a:cubicBezTo>
                    <a:pt x="169" y="257"/>
                    <a:pt x="169" y="257"/>
                    <a:pt x="169" y="257"/>
                  </a:cubicBezTo>
                  <a:cubicBezTo>
                    <a:pt x="186" y="257"/>
                    <a:pt x="196" y="257"/>
                    <a:pt x="204" y="248"/>
                  </a:cubicBezTo>
                  <a:cubicBezTo>
                    <a:pt x="204" y="354"/>
                    <a:pt x="204" y="354"/>
                    <a:pt x="204" y="354"/>
                  </a:cubicBezTo>
                  <a:cubicBezTo>
                    <a:pt x="186" y="363"/>
                    <a:pt x="169" y="380"/>
                    <a:pt x="169" y="407"/>
                  </a:cubicBezTo>
                  <a:cubicBezTo>
                    <a:pt x="169" y="442"/>
                    <a:pt x="196" y="469"/>
                    <a:pt x="231" y="469"/>
                  </a:cubicBezTo>
                  <a:cubicBezTo>
                    <a:pt x="266" y="469"/>
                    <a:pt x="293" y="442"/>
                    <a:pt x="293" y="407"/>
                  </a:cubicBezTo>
                  <a:cubicBezTo>
                    <a:pt x="293" y="380"/>
                    <a:pt x="275" y="363"/>
                    <a:pt x="257" y="354"/>
                  </a:cubicBezTo>
                  <a:cubicBezTo>
                    <a:pt x="257" y="248"/>
                    <a:pt x="257" y="248"/>
                    <a:pt x="257" y="248"/>
                  </a:cubicBezTo>
                  <a:cubicBezTo>
                    <a:pt x="266" y="257"/>
                    <a:pt x="275" y="257"/>
                    <a:pt x="293" y="257"/>
                  </a:cubicBezTo>
                  <a:cubicBezTo>
                    <a:pt x="346" y="257"/>
                    <a:pt x="346" y="257"/>
                    <a:pt x="346" y="257"/>
                  </a:cubicBezTo>
                  <a:cubicBezTo>
                    <a:pt x="381" y="257"/>
                    <a:pt x="381" y="283"/>
                    <a:pt x="381" y="292"/>
                  </a:cubicBezTo>
                  <a:cubicBezTo>
                    <a:pt x="381" y="354"/>
                    <a:pt x="381" y="354"/>
                    <a:pt x="381" y="354"/>
                  </a:cubicBezTo>
                  <a:cubicBezTo>
                    <a:pt x="363" y="363"/>
                    <a:pt x="346" y="380"/>
                    <a:pt x="346" y="407"/>
                  </a:cubicBezTo>
                  <a:cubicBezTo>
                    <a:pt x="346" y="442"/>
                    <a:pt x="372" y="469"/>
                    <a:pt x="408" y="469"/>
                  </a:cubicBezTo>
                  <a:cubicBezTo>
                    <a:pt x="434" y="469"/>
                    <a:pt x="461" y="442"/>
                    <a:pt x="461" y="407"/>
                  </a:cubicBezTo>
                  <a:cubicBezTo>
                    <a:pt x="461" y="380"/>
                    <a:pt x="453" y="363"/>
                    <a:pt x="425" y="354"/>
                  </a:cubicBezTo>
                  <a:close/>
                  <a:moveTo>
                    <a:pt x="89" y="407"/>
                  </a:moveTo>
                  <a:lnTo>
                    <a:pt x="89" y="407"/>
                  </a:lnTo>
                  <a:cubicBezTo>
                    <a:pt x="89" y="425"/>
                    <a:pt x="71" y="442"/>
                    <a:pt x="53" y="442"/>
                  </a:cubicBezTo>
                  <a:cubicBezTo>
                    <a:pt x="36" y="442"/>
                    <a:pt x="18" y="425"/>
                    <a:pt x="18" y="407"/>
                  </a:cubicBezTo>
                  <a:cubicBezTo>
                    <a:pt x="18" y="389"/>
                    <a:pt x="36" y="372"/>
                    <a:pt x="53" y="372"/>
                  </a:cubicBezTo>
                  <a:cubicBezTo>
                    <a:pt x="71" y="372"/>
                    <a:pt x="89" y="389"/>
                    <a:pt x="89" y="407"/>
                  </a:cubicBezTo>
                  <a:close/>
                  <a:moveTo>
                    <a:pt x="196" y="61"/>
                  </a:moveTo>
                  <a:lnTo>
                    <a:pt x="196" y="61"/>
                  </a:lnTo>
                  <a:cubicBezTo>
                    <a:pt x="196" y="44"/>
                    <a:pt x="213" y="26"/>
                    <a:pt x="231" y="26"/>
                  </a:cubicBezTo>
                  <a:cubicBezTo>
                    <a:pt x="249" y="26"/>
                    <a:pt x="266" y="44"/>
                    <a:pt x="266" y="61"/>
                  </a:cubicBezTo>
                  <a:cubicBezTo>
                    <a:pt x="266" y="79"/>
                    <a:pt x="249" y="97"/>
                    <a:pt x="231" y="97"/>
                  </a:cubicBezTo>
                  <a:cubicBezTo>
                    <a:pt x="213" y="97"/>
                    <a:pt x="196" y="79"/>
                    <a:pt x="196" y="61"/>
                  </a:cubicBezTo>
                  <a:close/>
                  <a:moveTo>
                    <a:pt x="266" y="407"/>
                  </a:moveTo>
                  <a:lnTo>
                    <a:pt x="266" y="407"/>
                  </a:lnTo>
                  <a:cubicBezTo>
                    <a:pt x="266" y="425"/>
                    <a:pt x="249" y="442"/>
                    <a:pt x="231" y="442"/>
                  </a:cubicBezTo>
                  <a:cubicBezTo>
                    <a:pt x="213" y="442"/>
                    <a:pt x="196" y="425"/>
                    <a:pt x="196" y="407"/>
                  </a:cubicBezTo>
                  <a:cubicBezTo>
                    <a:pt x="196" y="389"/>
                    <a:pt x="213" y="372"/>
                    <a:pt x="231" y="372"/>
                  </a:cubicBezTo>
                  <a:cubicBezTo>
                    <a:pt x="249" y="372"/>
                    <a:pt x="266" y="389"/>
                    <a:pt x="266" y="407"/>
                  </a:cubicBezTo>
                  <a:close/>
                  <a:moveTo>
                    <a:pt x="408" y="442"/>
                  </a:moveTo>
                  <a:lnTo>
                    <a:pt x="408" y="442"/>
                  </a:lnTo>
                  <a:cubicBezTo>
                    <a:pt x="381" y="442"/>
                    <a:pt x="372" y="425"/>
                    <a:pt x="372" y="407"/>
                  </a:cubicBezTo>
                  <a:cubicBezTo>
                    <a:pt x="372" y="389"/>
                    <a:pt x="381" y="372"/>
                    <a:pt x="408" y="372"/>
                  </a:cubicBezTo>
                  <a:cubicBezTo>
                    <a:pt x="425" y="372"/>
                    <a:pt x="434" y="389"/>
                    <a:pt x="434" y="407"/>
                  </a:cubicBezTo>
                  <a:cubicBezTo>
                    <a:pt x="434" y="425"/>
                    <a:pt x="425" y="442"/>
                    <a:pt x="408" y="4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7" name="Freeform 33"/>
            <p:cNvSpPr>
              <a:spLocks noChangeArrowheads="1"/>
            </p:cNvSpPr>
            <p:nvPr/>
          </p:nvSpPr>
          <p:spPr bwMode="auto">
            <a:xfrm>
              <a:off x="11537728" y="8705136"/>
              <a:ext cx="220093" cy="283676"/>
            </a:xfrm>
            <a:custGeom>
              <a:avLst/>
              <a:gdLst>
                <a:gd name="T0" fmla="*/ 319 w 320"/>
                <a:gd name="T1" fmla="*/ 62 h 417"/>
                <a:gd name="T2" fmla="*/ 319 w 320"/>
                <a:gd name="T3" fmla="*/ 62 h 417"/>
                <a:gd name="T4" fmla="*/ 257 w 320"/>
                <a:gd name="T5" fmla="*/ 0 h 417"/>
                <a:gd name="T6" fmla="*/ 194 w 320"/>
                <a:gd name="T7" fmla="*/ 62 h 417"/>
                <a:gd name="T8" fmla="*/ 230 w 320"/>
                <a:gd name="T9" fmla="*/ 115 h 417"/>
                <a:gd name="T10" fmla="*/ 150 w 320"/>
                <a:gd name="T11" fmla="*/ 186 h 417"/>
                <a:gd name="T12" fmla="*/ 79 w 320"/>
                <a:gd name="T13" fmla="*/ 213 h 417"/>
                <a:gd name="T14" fmla="*/ 79 w 320"/>
                <a:gd name="T15" fmla="*/ 115 h 417"/>
                <a:gd name="T16" fmla="*/ 115 w 320"/>
                <a:gd name="T17" fmla="*/ 62 h 417"/>
                <a:gd name="T18" fmla="*/ 62 w 320"/>
                <a:gd name="T19" fmla="*/ 0 h 417"/>
                <a:gd name="T20" fmla="*/ 0 w 320"/>
                <a:gd name="T21" fmla="*/ 62 h 417"/>
                <a:gd name="T22" fmla="*/ 35 w 320"/>
                <a:gd name="T23" fmla="*/ 115 h 417"/>
                <a:gd name="T24" fmla="*/ 35 w 320"/>
                <a:gd name="T25" fmla="*/ 301 h 417"/>
                <a:gd name="T26" fmla="*/ 0 w 320"/>
                <a:gd name="T27" fmla="*/ 354 h 417"/>
                <a:gd name="T28" fmla="*/ 62 w 320"/>
                <a:gd name="T29" fmla="*/ 416 h 417"/>
                <a:gd name="T30" fmla="*/ 115 w 320"/>
                <a:gd name="T31" fmla="*/ 354 h 417"/>
                <a:gd name="T32" fmla="*/ 88 w 320"/>
                <a:gd name="T33" fmla="*/ 301 h 417"/>
                <a:gd name="T34" fmla="*/ 168 w 320"/>
                <a:gd name="T35" fmla="*/ 231 h 417"/>
                <a:gd name="T36" fmla="*/ 283 w 320"/>
                <a:gd name="T37" fmla="*/ 115 h 417"/>
                <a:gd name="T38" fmla="*/ 319 w 320"/>
                <a:gd name="T39" fmla="*/ 62 h 417"/>
                <a:gd name="T40" fmla="*/ 26 w 320"/>
                <a:gd name="T41" fmla="*/ 62 h 417"/>
                <a:gd name="T42" fmla="*/ 26 w 320"/>
                <a:gd name="T43" fmla="*/ 62 h 417"/>
                <a:gd name="T44" fmla="*/ 62 w 320"/>
                <a:gd name="T45" fmla="*/ 27 h 417"/>
                <a:gd name="T46" fmla="*/ 97 w 320"/>
                <a:gd name="T47" fmla="*/ 62 h 417"/>
                <a:gd name="T48" fmla="*/ 62 w 320"/>
                <a:gd name="T49" fmla="*/ 88 h 417"/>
                <a:gd name="T50" fmla="*/ 26 w 320"/>
                <a:gd name="T51" fmla="*/ 62 h 417"/>
                <a:gd name="T52" fmla="*/ 62 w 320"/>
                <a:gd name="T53" fmla="*/ 390 h 417"/>
                <a:gd name="T54" fmla="*/ 62 w 320"/>
                <a:gd name="T55" fmla="*/ 390 h 417"/>
                <a:gd name="T56" fmla="*/ 26 w 320"/>
                <a:gd name="T57" fmla="*/ 354 h 417"/>
                <a:gd name="T58" fmla="*/ 62 w 320"/>
                <a:gd name="T59" fmla="*/ 319 h 417"/>
                <a:gd name="T60" fmla="*/ 97 w 320"/>
                <a:gd name="T61" fmla="*/ 354 h 417"/>
                <a:gd name="T62" fmla="*/ 62 w 320"/>
                <a:gd name="T63" fmla="*/ 390 h 417"/>
                <a:gd name="T64" fmla="*/ 257 w 320"/>
                <a:gd name="T65" fmla="*/ 88 h 417"/>
                <a:gd name="T66" fmla="*/ 257 w 320"/>
                <a:gd name="T67" fmla="*/ 88 h 417"/>
                <a:gd name="T68" fmla="*/ 221 w 320"/>
                <a:gd name="T69" fmla="*/ 62 h 417"/>
                <a:gd name="T70" fmla="*/ 257 w 320"/>
                <a:gd name="T71" fmla="*/ 27 h 417"/>
                <a:gd name="T72" fmla="*/ 292 w 320"/>
                <a:gd name="T73" fmla="*/ 62 h 417"/>
                <a:gd name="T74" fmla="*/ 257 w 320"/>
                <a:gd name="T75" fmla="*/ 88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0" h="417">
                  <a:moveTo>
                    <a:pt x="319" y="62"/>
                  </a:moveTo>
                  <a:lnTo>
                    <a:pt x="319" y="62"/>
                  </a:lnTo>
                  <a:cubicBezTo>
                    <a:pt x="319" y="27"/>
                    <a:pt x="292" y="0"/>
                    <a:pt x="257" y="0"/>
                  </a:cubicBezTo>
                  <a:cubicBezTo>
                    <a:pt x="221" y="0"/>
                    <a:pt x="194" y="27"/>
                    <a:pt x="194" y="62"/>
                  </a:cubicBezTo>
                  <a:cubicBezTo>
                    <a:pt x="194" y="80"/>
                    <a:pt x="213" y="106"/>
                    <a:pt x="230" y="115"/>
                  </a:cubicBezTo>
                  <a:cubicBezTo>
                    <a:pt x="230" y="159"/>
                    <a:pt x="194" y="169"/>
                    <a:pt x="150" y="186"/>
                  </a:cubicBezTo>
                  <a:cubicBezTo>
                    <a:pt x="132" y="195"/>
                    <a:pt x="106" y="195"/>
                    <a:pt x="79" y="213"/>
                  </a:cubicBezTo>
                  <a:cubicBezTo>
                    <a:pt x="79" y="115"/>
                    <a:pt x="79" y="115"/>
                    <a:pt x="79" y="115"/>
                  </a:cubicBezTo>
                  <a:cubicBezTo>
                    <a:pt x="106" y="106"/>
                    <a:pt x="115" y="80"/>
                    <a:pt x="115" y="62"/>
                  </a:cubicBezTo>
                  <a:cubicBezTo>
                    <a:pt x="115" y="27"/>
                    <a:pt x="88" y="0"/>
                    <a:pt x="62" y="0"/>
                  </a:cubicBezTo>
                  <a:cubicBezTo>
                    <a:pt x="26" y="0"/>
                    <a:pt x="0" y="27"/>
                    <a:pt x="0" y="62"/>
                  </a:cubicBezTo>
                  <a:cubicBezTo>
                    <a:pt x="0" y="80"/>
                    <a:pt x="17" y="106"/>
                    <a:pt x="35" y="115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17" y="310"/>
                    <a:pt x="0" y="328"/>
                    <a:pt x="0" y="354"/>
                  </a:cubicBezTo>
                  <a:cubicBezTo>
                    <a:pt x="0" y="390"/>
                    <a:pt x="26" y="416"/>
                    <a:pt x="62" y="416"/>
                  </a:cubicBezTo>
                  <a:cubicBezTo>
                    <a:pt x="88" y="416"/>
                    <a:pt x="115" y="390"/>
                    <a:pt x="115" y="354"/>
                  </a:cubicBezTo>
                  <a:cubicBezTo>
                    <a:pt x="115" y="328"/>
                    <a:pt x="106" y="310"/>
                    <a:pt x="88" y="301"/>
                  </a:cubicBezTo>
                  <a:cubicBezTo>
                    <a:pt x="88" y="257"/>
                    <a:pt x="123" y="240"/>
                    <a:pt x="168" y="231"/>
                  </a:cubicBezTo>
                  <a:cubicBezTo>
                    <a:pt x="213" y="213"/>
                    <a:pt x="275" y="195"/>
                    <a:pt x="283" y="115"/>
                  </a:cubicBezTo>
                  <a:cubicBezTo>
                    <a:pt x="301" y="106"/>
                    <a:pt x="319" y="80"/>
                    <a:pt x="319" y="62"/>
                  </a:cubicBezTo>
                  <a:close/>
                  <a:moveTo>
                    <a:pt x="26" y="62"/>
                  </a:moveTo>
                  <a:lnTo>
                    <a:pt x="26" y="62"/>
                  </a:lnTo>
                  <a:cubicBezTo>
                    <a:pt x="26" y="35"/>
                    <a:pt x="44" y="27"/>
                    <a:pt x="62" y="27"/>
                  </a:cubicBezTo>
                  <a:cubicBezTo>
                    <a:pt x="79" y="27"/>
                    <a:pt x="97" y="35"/>
                    <a:pt x="97" y="62"/>
                  </a:cubicBezTo>
                  <a:cubicBezTo>
                    <a:pt x="97" y="80"/>
                    <a:pt x="79" y="88"/>
                    <a:pt x="62" y="88"/>
                  </a:cubicBezTo>
                  <a:cubicBezTo>
                    <a:pt x="44" y="88"/>
                    <a:pt x="26" y="80"/>
                    <a:pt x="26" y="62"/>
                  </a:cubicBezTo>
                  <a:close/>
                  <a:moveTo>
                    <a:pt x="62" y="390"/>
                  </a:moveTo>
                  <a:lnTo>
                    <a:pt x="62" y="390"/>
                  </a:lnTo>
                  <a:cubicBezTo>
                    <a:pt x="44" y="390"/>
                    <a:pt x="26" y="372"/>
                    <a:pt x="26" y="354"/>
                  </a:cubicBezTo>
                  <a:cubicBezTo>
                    <a:pt x="26" y="337"/>
                    <a:pt x="44" y="319"/>
                    <a:pt x="62" y="319"/>
                  </a:cubicBezTo>
                  <a:cubicBezTo>
                    <a:pt x="79" y="319"/>
                    <a:pt x="97" y="337"/>
                    <a:pt x="97" y="354"/>
                  </a:cubicBezTo>
                  <a:cubicBezTo>
                    <a:pt x="97" y="372"/>
                    <a:pt x="79" y="390"/>
                    <a:pt x="62" y="390"/>
                  </a:cubicBezTo>
                  <a:close/>
                  <a:moveTo>
                    <a:pt x="257" y="88"/>
                  </a:moveTo>
                  <a:lnTo>
                    <a:pt x="257" y="88"/>
                  </a:lnTo>
                  <a:cubicBezTo>
                    <a:pt x="239" y="88"/>
                    <a:pt x="221" y="80"/>
                    <a:pt x="221" y="62"/>
                  </a:cubicBezTo>
                  <a:cubicBezTo>
                    <a:pt x="221" y="35"/>
                    <a:pt x="239" y="27"/>
                    <a:pt x="257" y="27"/>
                  </a:cubicBezTo>
                  <a:cubicBezTo>
                    <a:pt x="275" y="27"/>
                    <a:pt x="292" y="35"/>
                    <a:pt x="292" y="62"/>
                  </a:cubicBezTo>
                  <a:cubicBezTo>
                    <a:pt x="292" y="80"/>
                    <a:pt x="275" y="88"/>
                    <a:pt x="257" y="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8" name="Freeform 34"/>
            <p:cNvSpPr>
              <a:spLocks noChangeArrowheads="1"/>
            </p:cNvSpPr>
            <p:nvPr/>
          </p:nvSpPr>
          <p:spPr bwMode="auto">
            <a:xfrm>
              <a:off x="10865222" y="8685572"/>
              <a:ext cx="217647" cy="320359"/>
            </a:xfrm>
            <a:custGeom>
              <a:avLst/>
              <a:gdLst>
                <a:gd name="T0" fmla="*/ 258 w 320"/>
                <a:gd name="T1" fmla="*/ 345 h 470"/>
                <a:gd name="T2" fmla="*/ 258 w 320"/>
                <a:gd name="T3" fmla="*/ 345 h 470"/>
                <a:gd name="T4" fmla="*/ 205 w 320"/>
                <a:gd name="T5" fmla="*/ 380 h 470"/>
                <a:gd name="T6" fmla="*/ 124 w 320"/>
                <a:gd name="T7" fmla="*/ 380 h 470"/>
                <a:gd name="T8" fmla="*/ 80 w 320"/>
                <a:gd name="T9" fmla="*/ 345 h 470"/>
                <a:gd name="T10" fmla="*/ 80 w 320"/>
                <a:gd name="T11" fmla="*/ 248 h 470"/>
                <a:gd name="T12" fmla="*/ 124 w 320"/>
                <a:gd name="T13" fmla="*/ 257 h 470"/>
                <a:gd name="T14" fmla="*/ 205 w 320"/>
                <a:gd name="T15" fmla="*/ 257 h 470"/>
                <a:gd name="T16" fmla="*/ 258 w 320"/>
                <a:gd name="T17" fmla="*/ 292 h 470"/>
                <a:gd name="T18" fmla="*/ 319 w 320"/>
                <a:gd name="T19" fmla="*/ 230 h 470"/>
                <a:gd name="T20" fmla="*/ 258 w 320"/>
                <a:gd name="T21" fmla="*/ 176 h 470"/>
                <a:gd name="T22" fmla="*/ 205 w 320"/>
                <a:gd name="T23" fmla="*/ 212 h 470"/>
                <a:gd name="T24" fmla="*/ 124 w 320"/>
                <a:gd name="T25" fmla="*/ 212 h 470"/>
                <a:gd name="T26" fmla="*/ 80 w 320"/>
                <a:gd name="T27" fmla="*/ 167 h 470"/>
                <a:gd name="T28" fmla="*/ 80 w 320"/>
                <a:gd name="T29" fmla="*/ 114 h 470"/>
                <a:gd name="T30" fmla="*/ 115 w 320"/>
                <a:gd name="T31" fmla="*/ 61 h 470"/>
                <a:gd name="T32" fmla="*/ 62 w 320"/>
                <a:gd name="T33" fmla="*/ 0 h 470"/>
                <a:gd name="T34" fmla="*/ 0 w 320"/>
                <a:gd name="T35" fmla="*/ 61 h 470"/>
                <a:gd name="T36" fmla="*/ 36 w 320"/>
                <a:gd name="T37" fmla="*/ 114 h 470"/>
                <a:gd name="T38" fmla="*/ 36 w 320"/>
                <a:gd name="T39" fmla="*/ 345 h 470"/>
                <a:gd name="T40" fmla="*/ 124 w 320"/>
                <a:gd name="T41" fmla="*/ 433 h 470"/>
                <a:gd name="T42" fmla="*/ 205 w 320"/>
                <a:gd name="T43" fmla="*/ 433 h 470"/>
                <a:gd name="T44" fmla="*/ 258 w 320"/>
                <a:gd name="T45" fmla="*/ 469 h 470"/>
                <a:gd name="T46" fmla="*/ 319 w 320"/>
                <a:gd name="T47" fmla="*/ 407 h 470"/>
                <a:gd name="T48" fmla="*/ 258 w 320"/>
                <a:gd name="T49" fmla="*/ 345 h 470"/>
                <a:gd name="T50" fmla="*/ 258 w 320"/>
                <a:gd name="T51" fmla="*/ 195 h 470"/>
                <a:gd name="T52" fmla="*/ 258 w 320"/>
                <a:gd name="T53" fmla="*/ 195 h 470"/>
                <a:gd name="T54" fmla="*/ 293 w 320"/>
                <a:gd name="T55" fmla="*/ 230 h 470"/>
                <a:gd name="T56" fmla="*/ 258 w 320"/>
                <a:gd name="T57" fmla="*/ 266 h 470"/>
                <a:gd name="T58" fmla="*/ 221 w 320"/>
                <a:gd name="T59" fmla="*/ 230 h 470"/>
                <a:gd name="T60" fmla="*/ 258 w 320"/>
                <a:gd name="T61" fmla="*/ 195 h 470"/>
                <a:gd name="T62" fmla="*/ 27 w 320"/>
                <a:gd name="T63" fmla="*/ 61 h 470"/>
                <a:gd name="T64" fmla="*/ 27 w 320"/>
                <a:gd name="T65" fmla="*/ 61 h 470"/>
                <a:gd name="T66" fmla="*/ 62 w 320"/>
                <a:gd name="T67" fmla="*/ 26 h 470"/>
                <a:gd name="T68" fmla="*/ 98 w 320"/>
                <a:gd name="T69" fmla="*/ 61 h 470"/>
                <a:gd name="T70" fmla="*/ 62 w 320"/>
                <a:gd name="T71" fmla="*/ 97 h 470"/>
                <a:gd name="T72" fmla="*/ 27 w 320"/>
                <a:gd name="T73" fmla="*/ 61 h 470"/>
                <a:gd name="T74" fmla="*/ 258 w 320"/>
                <a:gd name="T75" fmla="*/ 442 h 470"/>
                <a:gd name="T76" fmla="*/ 258 w 320"/>
                <a:gd name="T77" fmla="*/ 442 h 470"/>
                <a:gd name="T78" fmla="*/ 221 w 320"/>
                <a:gd name="T79" fmla="*/ 407 h 470"/>
                <a:gd name="T80" fmla="*/ 258 w 320"/>
                <a:gd name="T81" fmla="*/ 372 h 470"/>
                <a:gd name="T82" fmla="*/ 293 w 320"/>
                <a:gd name="T83" fmla="*/ 407 h 470"/>
                <a:gd name="T84" fmla="*/ 258 w 320"/>
                <a:gd name="T85" fmla="*/ 442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0" h="470">
                  <a:moveTo>
                    <a:pt x="258" y="345"/>
                  </a:moveTo>
                  <a:lnTo>
                    <a:pt x="258" y="345"/>
                  </a:lnTo>
                  <a:cubicBezTo>
                    <a:pt x="231" y="345"/>
                    <a:pt x="213" y="363"/>
                    <a:pt x="205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89" y="380"/>
                    <a:pt x="80" y="354"/>
                    <a:pt x="80" y="345"/>
                  </a:cubicBezTo>
                  <a:cubicBezTo>
                    <a:pt x="80" y="248"/>
                    <a:pt x="80" y="248"/>
                    <a:pt x="80" y="248"/>
                  </a:cubicBezTo>
                  <a:cubicBezTo>
                    <a:pt x="98" y="257"/>
                    <a:pt x="107" y="257"/>
                    <a:pt x="124" y="257"/>
                  </a:cubicBezTo>
                  <a:cubicBezTo>
                    <a:pt x="205" y="257"/>
                    <a:pt x="205" y="257"/>
                    <a:pt x="205" y="257"/>
                  </a:cubicBezTo>
                  <a:cubicBezTo>
                    <a:pt x="213" y="274"/>
                    <a:pt x="231" y="292"/>
                    <a:pt x="258" y="292"/>
                  </a:cubicBezTo>
                  <a:cubicBezTo>
                    <a:pt x="293" y="292"/>
                    <a:pt x="319" y="266"/>
                    <a:pt x="319" y="230"/>
                  </a:cubicBezTo>
                  <a:cubicBezTo>
                    <a:pt x="319" y="204"/>
                    <a:pt x="293" y="176"/>
                    <a:pt x="258" y="176"/>
                  </a:cubicBezTo>
                  <a:cubicBezTo>
                    <a:pt x="231" y="176"/>
                    <a:pt x="213" y="185"/>
                    <a:pt x="205" y="212"/>
                  </a:cubicBezTo>
                  <a:cubicBezTo>
                    <a:pt x="124" y="212"/>
                    <a:pt x="124" y="212"/>
                    <a:pt x="124" y="212"/>
                  </a:cubicBezTo>
                  <a:cubicBezTo>
                    <a:pt x="89" y="212"/>
                    <a:pt x="80" y="176"/>
                    <a:pt x="80" y="167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107" y="106"/>
                    <a:pt x="115" y="88"/>
                    <a:pt x="115" y="61"/>
                  </a:cubicBezTo>
                  <a:cubicBezTo>
                    <a:pt x="115" y="26"/>
                    <a:pt x="89" y="0"/>
                    <a:pt x="62" y="0"/>
                  </a:cubicBezTo>
                  <a:cubicBezTo>
                    <a:pt x="27" y="0"/>
                    <a:pt x="0" y="26"/>
                    <a:pt x="0" y="61"/>
                  </a:cubicBezTo>
                  <a:cubicBezTo>
                    <a:pt x="0" y="88"/>
                    <a:pt x="18" y="106"/>
                    <a:pt x="36" y="114"/>
                  </a:cubicBezTo>
                  <a:cubicBezTo>
                    <a:pt x="36" y="345"/>
                    <a:pt x="36" y="345"/>
                    <a:pt x="36" y="345"/>
                  </a:cubicBezTo>
                  <a:cubicBezTo>
                    <a:pt x="36" y="380"/>
                    <a:pt x="62" y="433"/>
                    <a:pt x="124" y="433"/>
                  </a:cubicBezTo>
                  <a:cubicBezTo>
                    <a:pt x="205" y="433"/>
                    <a:pt x="205" y="433"/>
                    <a:pt x="205" y="433"/>
                  </a:cubicBezTo>
                  <a:cubicBezTo>
                    <a:pt x="213" y="451"/>
                    <a:pt x="231" y="469"/>
                    <a:pt x="258" y="469"/>
                  </a:cubicBezTo>
                  <a:cubicBezTo>
                    <a:pt x="293" y="469"/>
                    <a:pt x="319" y="442"/>
                    <a:pt x="319" y="407"/>
                  </a:cubicBezTo>
                  <a:cubicBezTo>
                    <a:pt x="319" y="372"/>
                    <a:pt x="293" y="345"/>
                    <a:pt x="258" y="345"/>
                  </a:cubicBezTo>
                  <a:close/>
                  <a:moveTo>
                    <a:pt x="258" y="195"/>
                  </a:moveTo>
                  <a:lnTo>
                    <a:pt x="258" y="195"/>
                  </a:lnTo>
                  <a:cubicBezTo>
                    <a:pt x="275" y="195"/>
                    <a:pt x="293" y="212"/>
                    <a:pt x="293" y="230"/>
                  </a:cubicBezTo>
                  <a:cubicBezTo>
                    <a:pt x="293" y="248"/>
                    <a:pt x="275" y="266"/>
                    <a:pt x="258" y="266"/>
                  </a:cubicBezTo>
                  <a:cubicBezTo>
                    <a:pt x="240" y="266"/>
                    <a:pt x="221" y="248"/>
                    <a:pt x="221" y="230"/>
                  </a:cubicBezTo>
                  <a:cubicBezTo>
                    <a:pt x="221" y="212"/>
                    <a:pt x="240" y="195"/>
                    <a:pt x="258" y="195"/>
                  </a:cubicBezTo>
                  <a:close/>
                  <a:moveTo>
                    <a:pt x="27" y="61"/>
                  </a:moveTo>
                  <a:lnTo>
                    <a:pt x="27" y="61"/>
                  </a:lnTo>
                  <a:cubicBezTo>
                    <a:pt x="27" y="44"/>
                    <a:pt x="45" y="26"/>
                    <a:pt x="62" y="26"/>
                  </a:cubicBezTo>
                  <a:cubicBezTo>
                    <a:pt x="80" y="26"/>
                    <a:pt x="98" y="44"/>
                    <a:pt x="98" y="61"/>
                  </a:cubicBezTo>
                  <a:cubicBezTo>
                    <a:pt x="98" y="79"/>
                    <a:pt x="80" y="97"/>
                    <a:pt x="62" y="97"/>
                  </a:cubicBezTo>
                  <a:cubicBezTo>
                    <a:pt x="45" y="97"/>
                    <a:pt x="27" y="79"/>
                    <a:pt x="27" y="61"/>
                  </a:cubicBezTo>
                  <a:close/>
                  <a:moveTo>
                    <a:pt x="258" y="442"/>
                  </a:moveTo>
                  <a:lnTo>
                    <a:pt x="258" y="442"/>
                  </a:lnTo>
                  <a:cubicBezTo>
                    <a:pt x="240" y="442"/>
                    <a:pt x="221" y="425"/>
                    <a:pt x="221" y="407"/>
                  </a:cubicBezTo>
                  <a:cubicBezTo>
                    <a:pt x="221" y="389"/>
                    <a:pt x="240" y="372"/>
                    <a:pt x="258" y="372"/>
                  </a:cubicBezTo>
                  <a:cubicBezTo>
                    <a:pt x="275" y="372"/>
                    <a:pt x="293" y="389"/>
                    <a:pt x="293" y="407"/>
                  </a:cubicBezTo>
                  <a:cubicBezTo>
                    <a:pt x="293" y="425"/>
                    <a:pt x="275" y="442"/>
                    <a:pt x="258" y="4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99" name="Freeform 35"/>
            <p:cNvSpPr>
              <a:spLocks noChangeArrowheads="1"/>
            </p:cNvSpPr>
            <p:nvPr/>
          </p:nvSpPr>
          <p:spPr bwMode="auto">
            <a:xfrm>
              <a:off x="12956106" y="8705136"/>
              <a:ext cx="83146" cy="283676"/>
            </a:xfrm>
            <a:custGeom>
              <a:avLst/>
              <a:gdLst>
                <a:gd name="T0" fmla="*/ 89 w 125"/>
                <a:gd name="T1" fmla="*/ 301 h 417"/>
                <a:gd name="T2" fmla="*/ 89 w 125"/>
                <a:gd name="T3" fmla="*/ 301 h 417"/>
                <a:gd name="T4" fmla="*/ 89 w 125"/>
                <a:gd name="T5" fmla="*/ 115 h 417"/>
                <a:gd name="T6" fmla="*/ 124 w 125"/>
                <a:gd name="T7" fmla="*/ 62 h 417"/>
                <a:gd name="T8" fmla="*/ 62 w 125"/>
                <a:gd name="T9" fmla="*/ 0 h 417"/>
                <a:gd name="T10" fmla="*/ 0 w 125"/>
                <a:gd name="T11" fmla="*/ 62 h 417"/>
                <a:gd name="T12" fmla="*/ 36 w 125"/>
                <a:gd name="T13" fmla="*/ 115 h 417"/>
                <a:gd name="T14" fmla="*/ 36 w 125"/>
                <a:gd name="T15" fmla="*/ 301 h 417"/>
                <a:gd name="T16" fmla="*/ 0 w 125"/>
                <a:gd name="T17" fmla="*/ 354 h 417"/>
                <a:gd name="T18" fmla="*/ 62 w 125"/>
                <a:gd name="T19" fmla="*/ 416 h 417"/>
                <a:gd name="T20" fmla="*/ 124 w 125"/>
                <a:gd name="T21" fmla="*/ 354 h 417"/>
                <a:gd name="T22" fmla="*/ 89 w 125"/>
                <a:gd name="T23" fmla="*/ 301 h 417"/>
                <a:gd name="T24" fmla="*/ 27 w 125"/>
                <a:gd name="T25" fmla="*/ 62 h 417"/>
                <a:gd name="T26" fmla="*/ 27 w 125"/>
                <a:gd name="T27" fmla="*/ 62 h 417"/>
                <a:gd name="T28" fmla="*/ 62 w 125"/>
                <a:gd name="T29" fmla="*/ 27 h 417"/>
                <a:gd name="T30" fmla="*/ 97 w 125"/>
                <a:gd name="T31" fmla="*/ 62 h 417"/>
                <a:gd name="T32" fmla="*/ 62 w 125"/>
                <a:gd name="T33" fmla="*/ 88 h 417"/>
                <a:gd name="T34" fmla="*/ 27 w 125"/>
                <a:gd name="T35" fmla="*/ 62 h 417"/>
                <a:gd name="T36" fmla="*/ 62 w 125"/>
                <a:gd name="T37" fmla="*/ 390 h 417"/>
                <a:gd name="T38" fmla="*/ 62 w 125"/>
                <a:gd name="T39" fmla="*/ 390 h 417"/>
                <a:gd name="T40" fmla="*/ 27 w 125"/>
                <a:gd name="T41" fmla="*/ 354 h 417"/>
                <a:gd name="T42" fmla="*/ 62 w 125"/>
                <a:gd name="T43" fmla="*/ 319 h 417"/>
                <a:gd name="T44" fmla="*/ 97 w 125"/>
                <a:gd name="T45" fmla="*/ 354 h 417"/>
                <a:gd name="T46" fmla="*/ 62 w 125"/>
                <a:gd name="T47" fmla="*/ 39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5" h="417">
                  <a:moveTo>
                    <a:pt x="89" y="301"/>
                  </a:moveTo>
                  <a:lnTo>
                    <a:pt x="89" y="301"/>
                  </a:lnTo>
                  <a:cubicBezTo>
                    <a:pt x="89" y="115"/>
                    <a:pt x="89" y="115"/>
                    <a:pt x="89" y="115"/>
                  </a:cubicBezTo>
                  <a:cubicBezTo>
                    <a:pt x="106" y="106"/>
                    <a:pt x="124" y="80"/>
                    <a:pt x="124" y="62"/>
                  </a:cubicBezTo>
                  <a:cubicBezTo>
                    <a:pt x="124" y="27"/>
                    <a:pt x="97" y="0"/>
                    <a:pt x="62" y="0"/>
                  </a:cubicBezTo>
                  <a:cubicBezTo>
                    <a:pt x="27" y="0"/>
                    <a:pt x="0" y="27"/>
                    <a:pt x="0" y="62"/>
                  </a:cubicBezTo>
                  <a:cubicBezTo>
                    <a:pt x="0" y="80"/>
                    <a:pt x="18" y="106"/>
                    <a:pt x="36" y="115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18" y="310"/>
                    <a:pt x="0" y="328"/>
                    <a:pt x="0" y="354"/>
                  </a:cubicBezTo>
                  <a:cubicBezTo>
                    <a:pt x="0" y="390"/>
                    <a:pt x="27" y="416"/>
                    <a:pt x="62" y="416"/>
                  </a:cubicBezTo>
                  <a:cubicBezTo>
                    <a:pt x="97" y="416"/>
                    <a:pt x="124" y="390"/>
                    <a:pt x="124" y="354"/>
                  </a:cubicBezTo>
                  <a:cubicBezTo>
                    <a:pt x="124" y="328"/>
                    <a:pt x="106" y="310"/>
                    <a:pt x="89" y="301"/>
                  </a:cubicBezTo>
                  <a:close/>
                  <a:moveTo>
                    <a:pt x="27" y="62"/>
                  </a:moveTo>
                  <a:lnTo>
                    <a:pt x="27" y="62"/>
                  </a:lnTo>
                  <a:cubicBezTo>
                    <a:pt x="27" y="35"/>
                    <a:pt x="44" y="27"/>
                    <a:pt x="62" y="27"/>
                  </a:cubicBezTo>
                  <a:cubicBezTo>
                    <a:pt x="80" y="27"/>
                    <a:pt x="97" y="35"/>
                    <a:pt x="97" y="62"/>
                  </a:cubicBezTo>
                  <a:cubicBezTo>
                    <a:pt x="97" y="80"/>
                    <a:pt x="80" y="88"/>
                    <a:pt x="62" y="88"/>
                  </a:cubicBezTo>
                  <a:cubicBezTo>
                    <a:pt x="44" y="88"/>
                    <a:pt x="27" y="80"/>
                    <a:pt x="27" y="62"/>
                  </a:cubicBezTo>
                  <a:close/>
                  <a:moveTo>
                    <a:pt x="62" y="390"/>
                  </a:moveTo>
                  <a:lnTo>
                    <a:pt x="62" y="390"/>
                  </a:lnTo>
                  <a:cubicBezTo>
                    <a:pt x="44" y="390"/>
                    <a:pt x="27" y="372"/>
                    <a:pt x="27" y="354"/>
                  </a:cubicBezTo>
                  <a:cubicBezTo>
                    <a:pt x="27" y="337"/>
                    <a:pt x="44" y="319"/>
                    <a:pt x="62" y="319"/>
                  </a:cubicBezTo>
                  <a:cubicBezTo>
                    <a:pt x="80" y="319"/>
                    <a:pt x="97" y="337"/>
                    <a:pt x="97" y="354"/>
                  </a:cubicBezTo>
                  <a:cubicBezTo>
                    <a:pt x="97" y="372"/>
                    <a:pt x="80" y="390"/>
                    <a:pt x="62" y="39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0" name="Freeform 36"/>
            <p:cNvSpPr>
              <a:spLocks noChangeArrowheads="1"/>
            </p:cNvSpPr>
            <p:nvPr/>
          </p:nvSpPr>
          <p:spPr bwMode="auto">
            <a:xfrm>
              <a:off x="13562585" y="8705136"/>
              <a:ext cx="220093" cy="283676"/>
            </a:xfrm>
            <a:custGeom>
              <a:avLst/>
              <a:gdLst>
                <a:gd name="T0" fmla="*/ 115 w 320"/>
                <a:gd name="T1" fmla="*/ 62 h 417"/>
                <a:gd name="T2" fmla="*/ 115 w 320"/>
                <a:gd name="T3" fmla="*/ 62 h 417"/>
                <a:gd name="T4" fmla="*/ 62 w 320"/>
                <a:gd name="T5" fmla="*/ 0 h 417"/>
                <a:gd name="T6" fmla="*/ 0 w 320"/>
                <a:gd name="T7" fmla="*/ 62 h 417"/>
                <a:gd name="T8" fmla="*/ 36 w 320"/>
                <a:gd name="T9" fmla="*/ 115 h 417"/>
                <a:gd name="T10" fmla="*/ 36 w 320"/>
                <a:gd name="T11" fmla="*/ 301 h 417"/>
                <a:gd name="T12" fmla="*/ 0 w 320"/>
                <a:gd name="T13" fmla="*/ 354 h 417"/>
                <a:gd name="T14" fmla="*/ 62 w 320"/>
                <a:gd name="T15" fmla="*/ 416 h 417"/>
                <a:gd name="T16" fmla="*/ 115 w 320"/>
                <a:gd name="T17" fmla="*/ 354 h 417"/>
                <a:gd name="T18" fmla="*/ 80 w 320"/>
                <a:gd name="T19" fmla="*/ 301 h 417"/>
                <a:gd name="T20" fmla="*/ 80 w 320"/>
                <a:gd name="T21" fmla="*/ 115 h 417"/>
                <a:gd name="T22" fmla="*/ 115 w 320"/>
                <a:gd name="T23" fmla="*/ 62 h 417"/>
                <a:gd name="T24" fmla="*/ 98 w 320"/>
                <a:gd name="T25" fmla="*/ 354 h 417"/>
                <a:gd name="T26" fmla="*/ 98 w 320"/>
                <a:gd name="T27" fmla="*/ 354 h 417"/>
                <a:gd name="T28" fmla="*/ 62 w 320"/>
                <a:gd name="T29" fmla="*/ 390 h 417"/>
                <a:gd name="T30" fmla="*/ 27 w 320"/>
                <a:gd name="T31" fmla="*/ 354 h 417"/>
                <a:gd name="T32" fmla="*/ 62 w 320"/>
                <a:gd name="T33" fmla="*/ 319 h 417"/>
                <a:gd name="T34" fmla="*/ 98 w 320"/>
                <a:gd name="T35" fmla="*/ 354 h 417"/>
                <a:gd name="T36" fmla="*/ 62 w 320"/>
                <a:gd name="T37" fmla="*/ 88 h 417"/>
                <a:gd name="T38" fmla="*/ 62 w 320"/>
                <a:gd name="T39" fmla="*/ 88 h 417"/>
                <a:gd name="T40" fmla="*/ 27 w 320"/>
                <a:gd name="T41" fmla="*/ 62 h 417"/>
                <a:gd name="T42" fmla="*/ 62 w 320"/>
                <a:gd name="T43" fmla="*/ 27 h 417"/>
                <a:gd name="T44" fmla="*/ 98 w 320"/>
                <a:gd name="T45" fmla="*/ 62 h 417"/>
                <a:gd name="T46" fmla="*/ 62 w 320"/>
                <a:gd name="T47" fmla="*/ 88 h 417"/>
                <a:gd name="T48" fmla="*/ 284 w 320"/>
                <a:gd name="T49" fmla="*/ 301 h 417"/>
                <a:gd name="T50" fmla="*/ 284 w 320"/>
                <a:gd name="T51" fmla="*/ 301 h 417"/>
                <a:gd name="T52" fmla="*/ 284 w 320"/>
                <a:gd name="T53" fmla="*/ 115 h 417"/>
                <a:gd name="T54" fmla="*/ 319 w 320"/>
                <a:gd name="T55" fmla="*/ 62 h 417"/>
                <a:gd name="T56" fmla="*/ 257 w 320"/>
                <a:gd name="T57" fmla="*/ 0 h 417"/>
                <a:gd name="T58" fmla="*/ 195 w 320"/>
                <a:gd name="T59" fmla="*/ 62 h 417"/>
                <a:gd name="T60" fmla="*/ 239 w 320"/>
                <a:gd name="T61" fmla="*/ 115 h 417"/>
                <a:gd name="T62" fmla="*/ 239 w 320"/>
                <a:gd name="T63" fmla="*/ 301 h 417"/>
                <a:gd name="T64" fmla="*/ 195 w 320"/>
                <a:gd name="T65" fmla="*/ 354 h 417"/>
                <a:gd name="T66" fmla="*/ 257 w 320"/>
                <a:gd name="T67" fmla="*/ 416 h 417"/>
                <a:gd name="T68" fmla="*/ 319 w 320"/>
                <a:gd name="T69" fmla="*/ 354 h 417"/>
                <a:gd name="T70" fmla="*/ 284 w 320"/>
                <a:gd name="T71" fmla="*/ 301 h 417"/>
                <a:gd name="T72" fmla="*/ 221 w 320"/>
                <a:gd name="T73" fmla="*/ 62 h 417"/>
                <a:gd name="T74" fmla="*/ 221 w 320"/>
                <a:gd name="T75" fmla="*/ 62 h 417"/>
                <a:gd name="T76" fmla="*/ 257 w 320"/>
                <a:gd name="T77" fmla="*/ 27 h 417"/>
                <a:gd name="T78" fmla="*/ 292 w 320"/>
                <a:gd name="T79" fmla="*/ 62 h 417"/>
                <a:gd name="T80" fmla="*/ 257 w 320"/>
                <a:gd name="T81" fmla="*/ 88 h 417"/>
                <a:gd name="T82" fmla="*/ 221 w 320"/>
                <a:gd name="T83" fmla="*/ 62 h 417"/>
                <a:gd name="T84" fmla="*/ 257 w 320"/>
                <a:gd name="T85" fmla="*/ 390 h 417"/>
                <a:gd name="T86" fmla="*/ 257 w 320"/>
                <a:gd name="T87" fmla="*/ 390 h 417"/>
                <a:gd name="T88" fmla="*/ 221 w 320"/>
                <a:gd name="T89" fmla="*/ 354 h 417"/>
                <a:gd name="T90" fmla="*/ 257 w 320"/>
                <a:gd name="T91" fmla="*/ 319 h 417"/>
                <a:gd name="T92" fmla="*/ 292 w 320"/>
                <a:gd name="T93" fmla="*/ 354 h 417"/>
                <a:gd name="T94" fmla="*/ 257 w 320"/>
                <a:gd name="T95" fmla="*/ 39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0" h="417">
                  <a:moveTo>
                    <a:pt x="115" y="62"/>
                  </a:moveTo>
                  <a:lnTo>
                    <a:pt x="115" y="62"/>
                  </a:lnTo>
                  <a:cubicBezTo>
                    <a:pt x="115" y="27"/>
                    <a:pt x="89" y="0"/>
                    <a:pt x="62" y="0"/>
                  </a:cubicBezTo>
                  <a:cubicBezTo>
                    <a:pt x="27" y="0"/>
                    <a:pt x="0" y="27"/>
                    <a:pt x="0" y="62"/>
                  </a:cubicBezTo>
                  <a:cubicBezTo>
                    <a:pt x="0" y="80"/>
                    <a:pt x="18" y="106"/>
                    <a:pt x="36" y="115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18" y="310"/>
                    <a:pt x="0" y="328"/>
                    <a:pt x="0" y="354"/>
                  </a:cubicBezTo>
                  <a:cubicBezTo>
                    <a:pt x="0" y="390"/>
                    <a:pt x="27" y="416"/>
                    <a:pt x="62" y="416"/>
                  </a:cubicBezTo>
                  <a:cubicBezTo>
                    <a:pt x="89" y="416"/>
                    <a:pt x="115" y="390"/>
                    <a:pt x="115" y="354"/>
                  </a:cubicBezTo>
                  <a:cubicBezTo>
                    <a:pt x="115" y="328"/>
                    <a:pt x="106" y="310"/>
                    <a:pt x="80" y="301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106" y="106"/>
                    <a:pt x="115" y="80"/>
                    <a:pt x="115" y="62"/>
                  </a:cubicBezTo>
                  <a:close/>
                  <a:moveTo>
                    <a:pt x="98" y="354"/>
                  </a:moveTo>
                  <a:lnTo>
                    <a:pt x="98" y="354"/>
                  </a:lnTo>
                  <a:cubicBezTo>
                    <a:pt x="98" y="372"/>
                    <a:pt x="80" y="390"/>
                    <a:pt x="62" y="390"/>
                  </a:cubicBezTo>
                  <a:cubicBezTo>
                    <a:pt x="44" y="390"/>
                    <a:pt x="27" y="372"/>
                    <a:pt x="27" y="354"/>
                  </a:cubicBezTo>
                  <a:cubicBezTo>
                    <a:pt x="27" y="337"/>
                    <a:pt x="44" y="319"/>
                    <a:pt x="62" y="319"/>
                  </a:cubicBezTo>
                  <a:cubicBezTo>
                    <a:pt x="80" y="319"/>
                    <a:pt x="98" y="337"/>
                    <a:pt x="98" y="354"/>
                  </a:cubicBezTo>
                  <a:close/>
                  <a:moveTo>
                    <a:pt x="62" y="88"/>
                  </a:moveTo>
                  <a:lnTo>
                    <a:pt x="62" y="88"/>
                  </a:lnTo>
                  <a:cubicBezTo>
                    <a:pt x="44" y="88"/>
                    <a:pt x="27" y="80"/>
                    <a:pt x="27" y="62"/>
                  </a:cubicBezTo>
                  <a:cubicBezTo>
                    <a:pt x="27" y="35"/>
                    <a:pt x="44" y="27"/>
                    <a:pt x="62" y="27"/>
                  </a:cubicBezTo>
                  <a:cubicBezTo>
                    <a:pt x="80" y="27"/>
                    <a:pt x="98" y="35"/>
                    <a:pt x="98" y="62"/>
                  </a:cubicBezTo>
                  <a:cubicBezTo>
                    <a:pt x="98" y="80"/>
                    <a:pt x="80" y="88"/>
                    <a:pt x="62" y="88"/>
                  </a:cubicBezTo>
                  <a:close/>
                  <a:moveTo>
                    <a:pt x="284" y="301"/>
                  </a:moveTo>
                  <a:lnTo>
                    <a:pt x="284" y="301"/>
                  </a:lnTo>
                  <a:cubicBezTo>
                    <a:pt x="284" y="115"/>
                    <a:pt x="284" y="115"/>
                    <a:pt x="284" y="115"/>
                  </a:cubicBezTo>
                  <a:cubicBezTo>
                    <a:pt x="302" y="106"/>
                    <a:pt x="319" y="80"/>
                    <a:pt x="319" y="62"/>
                  </a:cubicBezTo>
                  <a:cubicBezTo>
                    <a:pt x="319" y="27"/>
                    <a:pt x="292" y="0"/>
                    <a:pt x="257" y="0"/>
                  </a:cubicBezTo>
                  <a:cubicBezTo>
                    <a:pt x="221" y="0"/>
                    <a:pt x="195" y="27"/>
                    <a:pt x="195" y="62"/>
                  </a:cubicBezTo>
                  <a:cubicBezTo>
                    <a:pt x="195" y="80"/>
                    <a:pt x="212" y="106"/>
                    <a:pt x="239" y="115"/>
                  </a:cubicBezTo>
                  <a:cubicBezTo>
                    <a:pt x="239" y="301"/>
                    <a:pt x="239" y="301"/>
                    <a:pt x="239" y="301"/>
                  </a:cubicBezTo>
                  <a:cubicBezTo>
                    <a:pt x="212" y="310"/>
                    <a:pt x="195" y="328"/>
                    <a:pt x="195" y="354"/>
                  </a:cubicBezTo>
                  <a:cubicBezTo>
                    <a:pt x="195" y="390"/>
                    <a:pt x="221" y="416"/>
                    <a:pt x="257" y="416"/>
                  </a:cubicBezTo>
                  <a:cubicBezTo>
                    <a:pt x="292" y="416"/>
                    <a:pt x="319" y="390"/>
                    <a:pt x="319" y="354"/>
                  </a:cubicBezTo>
                  <a:cubicBezTo>
                    <a:pt x="319" y="328"/>
                    <a:pt x="302" y="310"/>
                    <a:pt x="284" y="301"/>
                  </a:cubicBezTo>
                  <a:close/>
                  <a:moveTo>
                    <a:pt x="221" y="62"/>
                  </a:moveTo>
                  <a:lnTo>
                    <a:pt x="221" y="62"/>
                  </a:lnTo>
                  <a:cubicBezTo>
                    <a:pt x="221" y="35"/>
                    <a:pt x="239" y="27"/>
                    <a:pt x="257" y="27"/>
                  </a:cubicBezTo>
                  <a:cubicBezTo>
                    <a:pt x="275" y="27"/>
                    <a:pt x="292" y="35"/>
                    <a:pt x="292" y="62"/>
                  </a:cubicBezTo>
                  <a:cubicBezTo>
                    <a:pt x="292" y="80"/>
                    <a:pt x="275" y="88"/>
                    <a:pt x="257" y="88"/>
                  </a:cubicBezTo>
                  <a:cubicBezTo>
                    <a:pt x="239" y="88"/>
                    <a:pt x="221" y="80"/>
                    <a:pt x="221" y="62"/>
                  </a:cubicBezTo>
                  <a:close/>
                  <a:moveTo>
                    <a:pt x="257" y="390"/>
                  </a:moveTo>
                  <a:lnTo>
                    <a:pt x="257" y="390"/>
                  </a:lnTo>
                  <a:cubicBezTo>
                    <a:pt x="239" y="390"/>
                    <a:pt x="221" y="372"/>
                    <a:pt x="221" y="354"/>
                  </a:cubicBezTo>
                  <a:cubicBezTo>
                    <a:pt x="221" y="337"/>
                    <a:pt x="239" y="319"/>
                    <a:pt x="257" y="319"/>
                  </a:cubicBezTo>
                  <a:cubicBezTo>
                    <a:pt x="275" y="319"/>
                    <a:pt x="292" y="337"/>
                    <a:pt x="292" y="354"/>
                  </a:cubicBezTo>
                  <a:cubicBezTo>
                    <a:pt x="292" y="372"/>
                    <a:pt x="275" y="390"/>
                    <a:pt x="257" y="39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1" name="Freeform 37"/>
            <p:cNvSpPr>
              <a:spLocks noChangeArrowheads="1"/>
            </p:cNvSpPr>
            <p:nvPr/>
          </p:nvSpPr>
          <p:spPr bwMode="auto">
            <a:xfrm>
              <a:off x="10894567" y="10045258"/>
              <a:ext cx="156511" cy="295904"/>
            </a:xfrm>
            <a:custGeom>
              <a:avLst/>
              <a:gdLst>
                <a:gd name="T0" fmla="*/ 221 w 231"/>
                <a:gd name="T1" fmla="*/ 399 h 435"/>
                <a:gd name="T2" fmla="*/ 221 w 231"/>
                <a:gd name="T3" fmla="*/ 399 h 435"/>
                <a:gd name="T4" fmla="*/ 221 w 231"/>
                <a:gd name="T5" fmla="*/ 426 h 435"/>
                <a:gd name="T6" fmla="*/ 204 w 231"/>
                <a:gd name="T7" fmla="*/ 426 h 435"/>
                <a:gd name="T8" fmla="*/ 9 w 231"/>
                <a:gd name="T9" fmla="*/ 230 h 435"/>
                <a:gd name="T10" fmla="*/ 9 w 231"/>
                <a:gd name="T11" fmla="*/ 204 h 435"/>
                <a:gd name="T12" fmla="*/ 204 w 231"/>
                <a:gd name="T13" fmla="*/ 9 h 435"/>
                <a:gd name="T14" fmla="*/ 221 w 231"/>
                <a:gd name="T15" fmla="*/ 9 h 435"/>
                <a:gd name="T16" fmla="*/ 221 w 231"/>
                <a:gd name="T17" fmla="*/ 36 h 435"/>
                <a:gd name="T18" fmla="*/ 44 w 231"/>
                <a:gd name="T19" fmla="*/ 213 h 435"/>
                <a:gd name="T20" fmla="*/ 221 w 231"/>
                <a:gd name="T21" fmla="*/ 399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1" h="435">
                  <a:moveTo>
                    <a:pt x="221" y="399"/>
                  </a:moveTo>
                  <a:lnTo>
                    <a:pt x="221" y="399"/>
                  </a:lnTo>
                  <a:cubicBezTo>
                    <a:pt x="230" y="408"/>
                    <a:pt x="230" y="417"/>
                    <a:pt x="221" y="426"/>
                  </a:cubicBezTo>
                  <a:cubicBezTo>
                    <a:pt x="213" y="434"/>
                    <a:pt x="204" y="434"/>
                    <a:pt x="204" y="426"/>
                  </a:cubicBezTo>
                  <a:cubicBezTo>
                    <a:pt x="9" y="230"/>
                    <a:pt x="9" y="230"/>
                    <a:pt x="9" y="230"/>
                  </a:cubicBezTo>
                  <a:cubicBezTo>
                    <a:pt x="0" y="222"/>
                    <a:pt x="0" y="213"/>
                    <a:pt x="9" y="204"/>
                  </a:cubicBezTo>
                  <a:cubicBezTo>
                    <a:pt x="204" y="9"/>
                    <a:pt x="204" y="9"/>
                    <a:pt x="204" y="9"/>
                  </a:cubicBezTo>
                  <a:cubicBezTo>
                    <a:pt x="204" y="0"/>
                    <a:pt x="213" y="0"/>
                    <a:pt x="221" y="9"/>
                  </a:cubicBezTo>
                  <a:cubicBezTo>
                    <a:pt x="230" y="17"/>
                    <a:pt x="230" y="26"/>
                    <a:pt x="221" y="36"/>
                  </a:cubicBezTo>
                  <a:cubicBezTo>
                    <a:pt x="44" y="213"/>
                    <a:pt x="44" y="213"/>
                    <a:pt x="44" y="213"/>
                  </a:cubicBezTo>
                  <a:lnTo>
                    <a:pt x="221" y="399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2" name="Freeform 38"/>
            <p:cNvSpPr>
              <a:spLocks noChangeArrowheads="1"/>
            </p:cNvSpPr>
            <p:nvPr/>
          </p:nvSpPr>
          <p:spPr bwMode="auto">
            <a:xfrm>
              <a:off x="18345944" y="9438779"/>
              <a:ext cx="90484" cy="154066"/>
            </a:xfrm>
            <a:custGeom>
              <a:avLst/>
              <a:gdLst>
                <a:gd name="T0" fmla="*/ 124 w 133"/>
                <a:gd name="T1" fmla="*/ 204 h 231"/>
                <a:gd name="T2" fmla="*/ 124 w 133"/>
                <a:gd name="T3" fmla="*/ 204 h 231"/>
                <a:gd name="T4" fmla="*/ 124 w 133"/>
                <a:gd name="T5" fmla="*/ 230 h 231"/>
                <a:gd name="T6" fmla="*/ 97 w 133"/>
                <a:gd name="T7" fmla="*/ 230 h 231"/>
                <a:gd name="T8" fmla="*/ 0 w 133"/>
                <a:gd name="T9" fmla="*/ 133 h 231"/>
                <a:gd name="T10" fmla="*/ 0 w 133"/>
                <a:gd name="T11" fmla="*/ 107 h 231"/>
                <a:gd name="T12" fmla="*/ 97 w 133"/>
                <a:gd name="T13" fmla="*/ 9 h 231"/>
                <a:gd name="T14" fmla="*/ 124 w 133"/>
                <a:gd name="T15" fmla="*/ 9 h 231"/>
                <a:gd name="T16" fmla="*/ 124 w 133"/>
                <a:gd name="T17" fmla="*/ 35 h 231"/>
                <a:gd name="T18" fmla="*/ 44 w 133"/>
                <a:gd name="T19" fmla="*/ 115 h 231"/>
                <a:gd name="T20" fmla="*/ 124 w 133"/>
                <a:gd name="T21" fmla="*/ 20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231">
                  <a:moveTo>
                    <a:pt x="124" y="204"/>
                  </a:moveTo>
                  <a:lnTo>
                    <a:pt x="124" y="204"/>
                  </a:lnTo>
                  <a:cubicBezTo>
                    <a:pt x="132" y="213"/>
                    <a:pt x="132" y="221"/>
                    <a:pt x="124" y="230"/>
                  </a:cubicBezTo>
                  <a:cubicBezTo>
                    <a:pt x="115" y="230"/>
                    <a:pt x="106" y="230"/>
                    <a:pt x="97" y="230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24"/>
                    <a:pt x="0" y="115"/>
                    <a:pt x="0" y="107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106" y="0"/>
                    <a:pt x="115" y="0"/>
                    <a:pt x="124" y="9"/>
                  </a:cubicBezTo>
                  <a:cubicBezTo>
                    <a:pt x="132" y="17"/>
                    <a:pt x="132" y="26"/>
                    <a:pt x="124" y="35"/>
                  </a:cubicBezTo>
                  <a:cubicBezTo>
                    <a:pt x="44" y="115"/>
                    <a:pt x="44" y="115"/>
                    <a:pt x="44" y="115"/>
                  </a:cubicBezTo>
                  <a:lnTo>
                    <a:pt x="124" y="204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3" name="Freeform 39"/>
            <p:cNvSpPr>
              <a:spLocks noChangeArrowheads="1"/>
            </p:cNvSpPr>
            <p:nvPr/>
          </p:nvSpPr>
          <p:spPr bwMode="auto">
            <a:xfrm>
              <a:off x="8872155" y="10147968"/>
              <a:ext cx="158957" cy="90484"/>
            </a:xfrm>
            <a:custGeom>
              <a:avLst/>
              <a:gdLst>
                <a:gd name="T0" fmla="*/ 195 w 232"/>
                <a:gd name="T1" fmla="*/ 9 h 133"/>
                <a:gd name="T2" fmla="*/ 195 w 232"/>
                <a:gd name="T3" fmla="*/ 9 h 133"/>
                <a:gd name="T4" fmla="*/ 222 w 232"/>
                <a:gd name="T5" fmla="*/ 9 h 133"/>
                <a:gd name="T6" fmla="*/ 222 w 232"/>
                <a:gd name="T7" fmla="*/ 26 h 133"/>
                <a:gd name="T8" fmla="*/ 125 w 232"/>
                <a:gd name="T9" fmla="*/ 124 h 133"/>
                <a:gd name="T10" fmla="*/ 107 w 232"/>
                <a:gd name="T11" fmla="*/ 124 h 133"/>
                <a:gd name="T12" fmla="*/ 9 w 232"/>
                <a:gd name="T13" fmla="*/ 26 h 133"/>
                <a:gd name="T14" fmla="*/ 9 w 232"/>
                <a:gd name="T15" fmla="*/ 9 h 133"/>
                <a:gd name="T16" fmla="*/ 27 w 232"/>
                <a:gd name="T17" fmla="*/ 9 h 133"/>
                <a:gd name="T18" fmla="*/ 116 w 232"/>
                <a:gd name="T19" fmla="*/ 79 h 133"/>
                <a:gd name="T20" fmla="*/ 195 w 232"/>
                <a:gd name="T21" fmla="*/ 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133">
                  <a:moveTo>
                    <a:pt x="195" y="9"/>
                  </a:moveTo>
                  <a:lnTo>
                    <a:pt x="195" y="9"/>
                  </a:lnTo>
                  <a:cubicBezTo>
                    <a:pt x="204" y="0"/>
                    <a:pt x="213" y="0"/>
                    <a:pt x="222" y="9"/>
                  </a:cubicBezTo>
                  <a:cubicBezTo>
                    <a:pt x="231" y="9"/>
                    <a:pt x="231" y="26"/>
                    <a:pt x="222" y="26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32"/>
                    <a:pt x="107" y="132"/>
                    <a:pt x="107" y="124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0" y="26"/>
                    <a:pt x="0" y="9"/>
                    <a:pt x="9" y="9"/>
                  </a:cubicBezTo>
                  <a:cubicBezTo>
                    <a:pt x="9" y="0"/>
                    <a:pt x="27" y="0"/>
                    <a:pt x="27" y="9"/>
                  </a:cubicBezTo>
                  <a:cubicBezTo>
                    <a:pt x="116" y="79"/>
                    <a:pt x="116" y="79"/>
                    <a:pt x="116" y="79"/>
                  </a:cubicBezTo>
                  <a:lnTo>
                    <a:pt x="195" y="9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4" name="Freeform 40"/>
            <p:cNvSpPr>
              <a:spLocks noChangeArrowheads="1"/>
            </p:cNvSpPr>
            <p:nvPr/>
          </p:nvSpPr>
          <p:spPr bwMode="auto">
            <a:xfrm>
              <a:off x="9547107" y="10147968"/>
              <a:ext cx="158957" cy="90484"/>
            </a:xfrm>
            <a:custGeom>
              <a:avLst/>
              <a:gdLst>
                <a:gd name="T0" fmla="*/ 28 w 232"/>
                <a:gd name="T1" fmla="*/ 124 h 133"/>
                <a:gd name="T2" fmla="*/ 28 w 232"/>
                <a:gd name="T3" fmla="*/ 124 h 133"/>
                <a:gd name="T4" fmla="*/ 10 w 232"/>
                <a:gd name="T5" fmla="*/ 124 h 133"/>
                <a:gd name="T6" fmla="*/ 10 w 232"/>
                <a:gd name="T7" fmla="*/ 97 h 133"/>
                <a:gd name="T8" fmla="*/ 107 w 232"/>
                <a:gd name="T9" fmla="*/ 9 h 133"/>
                <a:gd name="T10" fmla="*/ 125 w 232"/>
                <a:gd name="T11" fmla="*/ 9 h 133"/>
                <a:gd name="T12" fmla="*/ 222 w 232"/>
                <a:gd name="T13" fmla="*/ 97 h 133"/>
                <a:gd name="T14" fmla="*/ 222 w 232"/>
                <a:gd name="T15" fmla="*/ 124 h 133"/>
                <a:gd name="T16" fmla="*/ 196 w 232"/>
                <a:gd name="T17" fmla="*/ 124 h 133"/>
                <a:gd name="T18" fmla="*/ 116 w 232"/>
                <a:gd name="T19" fmla="*/ 44 h 133"/>
                <a:gd name="T20" fmla="*/ 28 w 232"/>
                <a:gd name="T21" fmla="*/ 12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133">
                  <a:moveTo>
                    <a:pt x="28" y="124"/>
                  </a:moveTo>
                  <a:lnTo>
                    <a:pt x="28" y="124"/>
                  </a:lnTo>
                  <a:cubicBezTo>
                    <a:pt x="28" y="132"/>
                    <a:pt x="10" y="132"/>
                    <a:pt x="10" y="124"/>
                  </a:cubicBezTo>
                  <a:cubicBezTo>
                    <a:pt x="0" y="115"/>
                    <a:pt x="0" y="106"/>
                    <a:pt x="10" y="97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0"/>
                    <a:pt x="125" y="0"/>
                    <a:pt x="125" y="9"/>
                  </a:cubicBezTo>
                  <a:cubicBezTo>
                    <a:pt x="222" y="97"/>
                    <a:pt x="222" y="97"/>
                    <a:pt x="222" y="97"/>
                  </a:cubicBezTo>
                  <a:cubicBezTo>
                    <a:pt x="231" y="106"/>
                    <a:pt x="231" y="115"/>
                    <a:pt x="222" y="124"/>
                  </a:cubicBezTo>
                  <a:cubicBezTo>
                    <a:pt x="213" y="132"/>
                    <a:pt x="204" y="132"/>
                    <a:pt x="196" y="124"/>
                  </a:cubicBezTo>
                  <a:cubicBezTo>
                    <a:pt x="116" y="44"/>
                    <a:pt x="116" y="44"/>
                    <a:pt x="116" y="44"/>
                  </a:cubicBezTo>
                  <a:lnTo>
                    <a:pt x="28" y="124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5" name="Freeform 41"/>
            <p:cNvSpPr>
              <a:spLocks noChangeArrowheads="1"/>
            </p:cNvSpPr>
            <p:nvPr/>
          </p:nvSpPr>
          <p:spPr bwMode="auto">
            <a:xfrm>
              <a:off x="10251405" y="10111287"/>
              <a:ext cx="88037" cy="158955"/>
            </a:xfrm>
            <a:custGeom>
              <a:avLst/>
              <a:gdLst>
                <a:gd name="T0" fmla="*/ 8 w 133"/>
                <a:gd name="T1" fmla="*/ 204 h 232"/>
                <a:gd name="T2" fmla="*/ 8 w 133"/>
                <a:gd name="T3" fmla="*/ 204 h 232"/>
                <a:gd name="T4" fmla="*/ 8 w 133"/>
                <a:gd name="T5" fmla="*/ 231 h 232"/>
                <a:gd name="T6" fmla="*/ 35 w 133"/>
                <a:gd name="T7" fmla="*/ 231 h 232"/>
                <a:gd name="T8" fmla="*/ 132 w 133"/>
                <a:gd name="T9" fmla="*/ 133 h 232"/>
                <a:gd name="T10" fmla="*/ 132 w 133"/>
                <a:gd name="T11" fmla="*/ 107 h 232"/>
                <a:gd name="T12" fmla="*/ 35 w 133"/>
                <a:gd name="T13" fmla="*/ 10 h 232"/>
                <a:gd name="T14" fmla="*/ 8 w 133"/>
                <a:gd name="T15" fmla="*/ 10 h 232"/>
                <a:gd name="T16" fmla="*/ 8 w 133"/>
                <a:gd name="T17" fmla="*/ 36 h 232"/>
                <a:gd name="T18" fmla="*/ 88 w 133"/>
                <a:gd name="T19" fmla="*/ 116 h 232"/>
                <a:gd name="T20" fmla="*/ 8 w 133"/>
                <a:gd name="T21" fmla="*/ 20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232">
                  <a:moveTo>
                    <a:pt x="8" y="204"/>
                  </a:moveTo>
                  <a:lnTo>
                    <a:pt x="8" y="204"/>
                  </a:lnTo>
                  <a:cubicBezTo>
                    <a:pt x="0" y="213"/>
                    <a:pt x="0" y="222"/>
                    <a:pt x="8" y="231"/>
                  </a:cubicBezTo>
                  <a:cubicBezTo>
                    <a:pt x="17" y="231"/>
                    <a:pt x="26" y="231"/>
                    <a:pt x="35" y="231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2" y="125"/>
                    <a:pt x="132" y="116"/>
                    <a:pt x="132" y="107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0"/>
                    <a:pt x="17" y="0"/>
                    <a:pt x="8" y="10"/>
                  </a:cubicBezTo>
                  <a:cubicBezTo>
                    <a:pt x="0" y="18"/>
                    <a:pt x="0" y="27"/>
                    <a:pt x="8" y="36"/>
                  </a:cubicBezTo>
                  <a:cubicBezTo>
                    <a:pt x="88" y="116"/>
                    <a:pt x="88" y="116"/>
                    <a:pt x="88" y="116"/>
                  </a:cubicBezTo>
                  <a:lnTo>
                    <a:pt x="8" y="204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6" name="Freeform 42"/>
            <p:cNvSpPr>
              <a:spLocks noChangeArrowheads="1"/>
            </p:cNvSpPr>
            <p:nvPr/>
          </p:nvSpPr>
          <p:spPr bwMode="auto">
            <a:xfrm>
              <a:off x="12916978" y="10045258"/>
              <a:ext cx="158957" cy="295904"/>
            </a:xfrm>
            <a:custGeom>
              <a:avLst/>
              <a:gdLst>
                <a:gd name="T0" fmla="*/ 10 w 232"/>
                <a:gd name="T1" fmla="*/ 399 h 435"/>
                <a:gd name="T2" fmla="*/ 10 w 232"/>
                <a:gd name="T3" fmla="*/ 399 h 435"/>
                <a:gd name="T4" fmla="*/ 10 w 232"/>
                <a:gd name="T5" fmla="*/ 426 h 435"/>
                <a:gd name="T6" fmla="*/ 28 w 232"/>
                <a:gd name="T7" fmla="*/ 426 h 435"/>
                <a:gd name="T8" fmla="*/ 222 w 232"/>
                <a:gd name="T9" fmla="*/ 230 h 435"/>
                <a:gd name="T10" fmla="*/ 222 w 232"/>
                <a:gd name="T11" fmla="*/ 204 h 435"/>
                <a:gd name="T12" fmla="*/ 28 w 232"/>
                <a:gd name="T13" fmla="*/ 9 h 435"/>
                <a:gd name="T14" fmla="*/ 10 w 232"/>
                <a:gd name="T15" fmla="*/ 9 h 435"/>
                <a:gd name="T16" fmla="*/ 10 w 232"/>
                <a:gd name="T17" fmla="*/ 36 h 435"/>
                <a:gd name="T18" fmla="*/ 187 w 232"/>
                <a:gd name="T19" fmla="*/ 213 h 435"/>
                <a:gd name="T20" fmla="*/ 10 w 232"/>
                <a:gd name="T21" fmla="*/ 399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435">
                  <a:moveTo>
                    <a:pt x="10" y="399"/>
                  </a:moveTo>
                  <a:lnTo>
                    <a:pt x="10" y="399"/>
                  </a:lnTo>
                  <a:cubicBezTo>
                    <a:pt x="0" y="408"/>
                    <a:pt x="0" y="417"/>
                    <a:pt x="10" y="426"/>
                  </a:cubicBezTo>
                  <a:cubicBezTo>
                    <a:pt x="10" y="434"/>
                    <a:pt x="28" y="434"/>
                    <a:pt x="28" y="426"/>
                  </a:cubicBezTo>
                  <a:cubicBezTo>
                    <a:pt x="222" y="230"/>
                    <a:pt x="222" y="230"/>
                    <a:pt x="222" y="230"/>
                  </a:cubicBezTo>
                  <a:cubicBezTo>
                    <a:pt x="231" y="222"/>
                    <a:pt x="231" y="213"/>
                    <a:pt x="222" y="204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0"/>
                    <a:pt x="10" y="0"/>
                    <a:pt x="10" y="9"/>
                  </a:cubicBezTo>
                  <a:cubicBezTo>
                    <a:pt x="0" y="17"/>
                    <a:pt x="0" y="26"/>
                    <a:pt x="10" y="36"/>
                  </a:cubicBezTo>
                  <a:cubicBezTo>
                    <a:pt x="187" y="213"/>
                    <a:pt x="187" y="213"/>
                    <a:pt x="187" y="213"/>
                  </a:cubicBezTo>
                  <a:lnTo>
                    <a:pt x="10" y="399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7" name="Freeform 43"/>
            <p:cNvSpPr>
              <a:spLocks noChangeArrowheads="1"/>
            </p:cNvSpPr>
            <p:nvPr/>
          </p:nvSpPr>
          <p:spPr bwMode="auto">
            <a:xfrm>
              <a:off x="12175999" y="10111287"/>
              <a:ext cx="291011" cy="158955"/>
            </a:xfrm>
            <a:custGeom>
              <a:avLst/>
              <a:gdLst>
                <a:gd name="T0" fmla="*/ 398 w 427"/>
                <a:gd name="T1" fmla="*/ 231 h 232"/>
                <a:gd name="T2" fmla="*/ 398 w 427"/>
                <a:gd name="T3" fmla="*/ 231 h 232"/>
                <a:gd name="T4" fmla="*/ 416 w 427"/>
                <a:gd name="T5" fmla="*/ 231 h 232"/>
                <a:gd name="T6" fmla="*/ 416 w 427"/>
                <a:gd name="T7" fmla="*/ 204 h 232"/>
                <a:gd name="T8" fmla="*/ 222 w 427"/>
                <a:gd name="T9" fmla="*/ 10 h 232"/>
                <a:gd name="T10" fmla="*/ 204 w 427"/>
                <a:gd name="T11" fmla="*/ 10 h 232"/>
                <a:gd name="T12" fmla="*/ 0 w 427"/>
                <a:gd name="T13" fmla="*/ 204 h 232"/>
                <a:gd name="T14" fmla="*/ 0 w 427"/>
                <a:gd name="T15" fmla="*/ 231 h 232"/>
                <a:gd name="T16" fmla="*/ 26 w 427"/>
                <a:gd name="T17" fmla="*/ 231 h 232"/>
                <a:gd name="T18" fmla="*/ 213 w 427"/>
                <a:gd name="T19" fmla="*/ 54 h 232"/>
                <a:gd name="T20" fmla="*/ 398 w 427"/>
                <a:gd name="T21" fmla="*/ 23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232">
                  <a:moveTo>
                    <a:pt x="398" y="231"/>
                  </a:moveTo>
                  <a:lnTo>
                    <a:pt x="398" y="231"/>
                  </a:lnTo>
                  <a:lnTo>
                    <a:pt x="416" y="231"/>
                  </a:lnTo>
                  <a:cubicBezTo>
                    <a:pt x="426" y="222"/>
                    <a:pt x="426" y="213"/>
                    <a:pt x="416" y="204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0"/>
                    <a:pt x="204" y="0"/>
                    <a:pt x="204" y="10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13"/>
                    <a:pt x="0" y="222"/>
                    <a:pt x="0" y="231"/>
                  </a:cubicBezTo>
                  <a:cubicBezTo>
                    <a:pt x="9" y="231"/>
                    <a:pt x="18" y="231"/>
                    <a:pt x="26" y="231"/>
                  </a:cubicBezTo>
                  <a:cubicBezTo>
                    <a:pt x="213" y="54"/>
                    <a:pt x="213" y="54"/>
                    <a:pt x="213" y="54"/>
                  </a:cubicBezTo>
                  <a:lnTo>
                    <a:pt x="398" y="231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8" name="Freeform 44"/>
            <p:cNvSpPr>
              <a:spLocks noChangeArrowheads="1"/>
            </p:cNvSpPr>
            <p:nvPr/>
          </p:nvSpPr>
          <p:spPr bwMode="auto">
            <a:xfrm>
              <a:off x="11503491" y="10111287"/>
              <a:ext cx="288567" cy="158955"/>
            </a:xfrm>
            <a:custGeom>
              <a:avLst/>
              <a:gdLst>
                <a:gd name="T0" fmla="*/ 26 w 426"/>
                <a:gd name="T1" fmla="*/ 10 h 232"/>
                <a:gd name="T2" fmla="*/ 26 w 426"/>
                <a:gd name="T3" fmla="*/ 10 h 232"/>
                <a:gd name="T4" fmla="*/ 0 w 426"/>
                <a:gd name="T5" fmla="*/ 10 h 232"/>
                <a:gd name="T6" fmla="*/ 0 w 426"/>
                <a:gd name="T7" fmla="*/ 36 h 232"/>
                <a:gd name="T8" fmla="*/ 203 w 426"/>
                <a:gd name="T9" fmla="*/ 231 h 232"/>
                <a:gd name="T10" fmla="*/ 221 w 426"/>
                <a:gd name="T11" fmla="*/ 231 h 232"/>
                <a:gd name="T12" fmla="*/ 416 w 426"/>
                <a:gd name="T13" fmla="*/ 36 h 232"/>
                <a:gd name="T14" fmla="*/ 416 w 426"/>
                <a:gd name="T15" fmla="*/ 10 h 232"/>
                <a:gd name="T16" fmla="*/ 398 w 426"/>
                <a:gd name="T17" fmla="*/ 10 h 232"/>
                <a:gd name="T18" fmla="*/ 213 w 426"/>
                <a:gd name="T19" fmla="*/ 186 h 232"/>
                <a:gd name="T20" fmla="*/ 26 w 426"/>
                <a:gd name="T21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6" h="232">
                  <a:moveTo>
                    <a:pt x="26" y="10"/>
                  </a:moveTo>
                  <a:lnTo>
                    <a:pt x="26" y="10"/>
                  </a:lnTo>
                  <a:cubicBezTo>
                    <a:pt x="17" y="0"/>
                    <a:pt x="9" y="0"/>
                    <a:pt x="0" y="10"/>
                  </a:cubicBezTo>
                  <a:cubicBezTo>
                    <a:pt x="0" y="18"/>
                    <a:pt x="0" y="27"/>
                    <a:pt x="0" y="36"/>
                  </a:cubicBezTo>
                  <a:cubicBezTo>
                    <a:pt x="203" y="231"/>
                    <a:pt x="203" y="231"/>
                    <a:pt x="203" y="231"/>
                  </a:cubicBezTo>
                  <a:lnTo>
                    <a:pt x="221" y="231"/>
                  </a:lnTo>
                  <a:cubicBezTo>
                    <a:pt x="416" y="36"/>
                    <a:pt x="416" y="36"/>
                    <a:pt x="416" y="36"/>
                  </a:cubicBezTo>
                  <a:cubicBezTo>
                    <a:pt x="425" y="27"/>
                    <a:pt x="425" y="18"/>
                    <a:pt x="416" y="10"/>
                  </a:cubicBezTo>
                  <a:cubicBezTo>
                    <a:pt x="416" y="0"/>
                    <a:pt x="398" y="0"/>
                    <a:pt x="398" y="10"/>
                  </a:cubicBezTo>
                  <a:cubicBezTo>
                    <a:pt x="213" y="186"/>
                    <a:pt x="213" y="186"/>
                    <a:pt x="213" y="186"/>
                  </a:cubicBezTo>
                  <a:lnTo>
                    <a:pt x="26" y="1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09" name="Freeform 88"/>
            <p:cNvSpPr>
              <a:spLocks noChangeArrowheads="1"/>
            </p:cNvSpPr>
            <p:nvPr/>
          </p:nvSpPr>
          <p:spPr bwMode="auto">
            <a:xfrm>
              <a:off x="10948368" y="10761785"/>
              <a:ext cx="51354" cy="46463"/>
            </a:xfrm>
            <a:custGeom>
              <a:avLst/>
              <a:gdLst>
                <a:gd name="T0" fmla="*/ 36 w 73"/>
                <a:gd name="T1" fmla="*/ 70 h 71"/>
                <a:gd name="T2" fmla="*/ 36 w 73"/>
                <a:gd name="T3" fmla="*/ 70 h 71"/>
                <a:gd name="T4" fmla="*/ 72 w 73"/>
                <a:gd name="T5" fmla="*/ 35 h 71"/>
                <a:gd name="T6" fmla="*/ 36 w 73"/>
                <a:gd name="T7" fmla="*/ 0 h 71"/>
                <a:gd name="T8" fmla="*/ 0 w 73"/>
                <a:gd name="T9" fmla="*/ 35 h 71"/>
                <a:gd name="T10" fmla="*/ 36 w 73"/>
                <a:gd name="T1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71">
                  <a:moveTo>
                    <a:pt x="36" y="70"/>
                  </a:moveTo>
                  <a:lnTo>
                    <a:pt x="36" y="70"/>
                  </a:lnTo>
                  <a:cubicBezTo>
                    <a:pt x="53" y="70"/>
                    <a:pt x="72" y="53"/>
                    <a:pt x="72" y="35"/>
                  </a:cubicBezTo>
                  <a:cubicBezTo>
                    <a:pt x="72" y="9"/>
                    <a:pt x="53" y="0"/>
                    <a:pt x="36" y="0"/>
                  </a:cubicBezTo>
                  <a:cubicBezTo>
                    <a:pt x="9" y="0"/>
                    <a:pt x="0" y="9"/>
                    <a:pt x="0" y="35"/>
                  </a:cubicBezTo>
                  <a:cubicBezTo>
                    <a:pt x="0" y="53"/>
                    <a:pt x="9" y="70"/>
                    <a:pt x="36" y="7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0" name="Freeform 89"/>
            <p:cNvSpPr>
              <a:spLocks noChangeArrowheads="1"/>
            </p:cNvSpPr>
            <p:nvPr/>
          </p:nvSpPr>
          <p:spPr bwMode="auto">
            <a:xfrm>
              <a:off x="10931249" y="10815585"/>
              <a:ext cx="83146" cy="158955"/>
            </a:xfrm>
            <a:custGeom>
              <a:avLst/>
              <a:gdLst>
                <a:gd name="T0" fmla="*/ 107 w 124"/>
                <a:gd name="T1" fmla="*/ 0 h 232"/>
                <a:gd name="T2" fmla="*/ 107 w 124"/>
                <a:gd name="T3" fmla="*/ 0 h 232"/>
                <a:gd name="T4" fmla="*/ 9 w 124"/>
                <a:gd name="T5" fmla="*/ 0 h 232"/>
                <a:gd name="T6" fmla="*/ 0 w 124"/>
                <a:gd name="T7" fmla="*/ 0 h 232"/>
                <a:gd name="T8" fmla="*/ 0 w 124"/>
                <a:gd name="T9" fmla="*/ 18 h 232"/>
                <a:gd name="T10" fmla="*/ 0 w 124"/>
                <a:gd name="T11" fmla="*/ 115 h 232"/>
                <a:gd name="T12" fmla="*/ 26 w 124"/>
                <a:gd name="T13" fmla="*/ 115 h 232"/>
                <a:gd name="T14" fmla="*/ 26 w 124"/>
                <a:gd name="T15" fmla="*/ 231 h 232"/>
                <a:gd name="T16" fmla="*/ 98 w 124"/>
                <a:gd name="T17" fmla="*/ 231 h 232"/>
                <a:gd name="T18" fmla="*/ 98 w 124"/>
                <a:gd name="T19" fmla="*/ 115 h 232"/>
                <a:gd name="T20" fmla="*/ 123 w 124"/>
                <a:gd name="T21" fmla="*/ 115 h 232"/>
                <a:gd name="T22" fmla="*/ 123 w 124"/>
                <a:gd name="T23" fmla="*/ 18 h 232"/>
                <a:gd name="T24" fmla="*/ 123 w 124"/>
                <a:gd name="T25" fmla="*/ 0 h 232"/>
                <a:gd name="T26" fmla="*/ 107 w 124"/>
                <a:gd name="T2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232">
                  <a:moveTo>
                    <a:pt x="107" y="0"/>
                  </a:moveTo>
                  <a:lnTo>
                    <a:pt x="107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0" y="0"/>
                  </a:cubicBezTo>
                  <a:cubicBezTo>
                    <a:pt x="0" y="9"/>
                    <a:pt x="0" y="9"/>
                    <a:pt x="0" y="18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98" y="231"/>
                    <a:pt x="98" y="231"/>
                    <a:pt x="98" y="231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9"/>
                    <a:pt x="123" y="9"/>
                    <a:pt x="123" y="0"/>
                  </a:cubicBezTo>
                  <a:cubicBezTo>
                    <a:pt x="115" y="0"/>
                    <a:pt x="115" y="0"/>
                    <a:pt x="10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1" name="Freeform 90"/>
            <p:cNvSpPr>
              <a:spLocks noChangeArrowheads="1"/>
            </p:cNvSpPr>
            <p:nvPr/>
          </p:nvSpPr>
          <p:spPr bwMode="auto">
            <a:xfrm>
              <a:off x="10136469" y="10700647"/>
              <a:ext cx="327694" cy="327694"/>
            </a:xfrm>
            <a:custGeom>
              <a:avLst/>
              <a:gdLst>
                <a:gd name="T0" fmla="*/ 239 w 480"/>
                <a:gd name="T1" fmla="*/ 8 h 479"/>
                <a:gd name="T2" fmla="*/ 239 w 480"/>
                <a:gd name="T3" fmla="*/ 8 h 479"/>
                <a:gd name="T4" fmla="*/ 0 w 480"/>
                <a:gd name="T5" fmla="*/ 248 h 479"/>
                <a:gd name="T6" fmla="*/ 239 w 480"/>
                <a:gd name="T7" fmla="*/ 478 h 479"/>
                <a:gd name="T8" fmla="*/ 479 w 480"/>
                <a:gd name="T9" fmla="*/ 239 h 479"/>
                <a:gd name="T10" fmla="*/ 239 w 480"/>
                <a:gd name="T11" fmla="*/ 8 h 479"/>
                <a:gd name="T12" fmla="*/ 239 w 480"/>
                <a:gd name="T13" fmla="*/ 434 h 479"/>
                <a:gd name="T14" fmla="*/ 239 w 480"/>
                <a:gd name="T15" fmla="*/ 434 h 479"/>
                <a:gd name="T16" fmla="*/ 53 w 480"/>
                <a:gd name="T17" fmla="*/ 248 h 479"/>
                <a:gd name="T18" fmla="*/ 239 w 480"/>
                <a:gd name="T19" fmla="*/ 53 h 479"/>
                <a:gd name="T20" fmla="*/ 426 w 480"/>
                <a:gd name="T21" fmla="*/ 239 h 479"/>
                <a:gd name="T22" fmla="*/ 239 w 480"/>
                <a:gd name="T23" fmla="*/ 434 h 479"/>
                <a:gd name="T24" fmla="*/ 177 w 480"/>
                <a:gd name="T25" fmla="*/ 283 h 479"/>
                <a:gd name="T26" fmla="*/ 177 w 480"/>
                <a:gd name="T27" fmla="*/ 283 h 479"/>
                <a:gd name="T28" fmla="*/ 160 w 480"/>
                <a:gd name="T29" fmla="*/ 274 h 479"/>
                <a:gd name="T30" fmla="*/ 151 w 480"/>
                <a:gd name="T31" fmla="*/ 239 h 479"/>
                <a:gd name="T32" fmla="*/ 177 w 480"/>
                <a:gd name="T33" fmla="*/ 204 h 479"/>
                <a:gd name="T34" fmla="*/ 195 w 480"/>
                <a:gd name="T35" fmla="*/ 204 h 479"/>
                <a:gd name="T36" fmla="*/ 204 w 480"/>
                <a:gd name="T37" fmla="*/ 221 h 479"/>
                <a:gd name="T38" fmla="*/ 239 w 480"/>
                <a:gd name="T39" fmla="*/ 204 h 479"/>
                <a:gd name="T40" fmla="*/ 177 w 480"/>
                <a:gd name="T41" fmla="*/ 168 h 479"/>
                <a:gd name="T42" fmla="*/ 124 w 480"/>
                <a:gd name="T43" fmla="*/ 195 h 479"/>
                <a:gd name="T44" fmla="*/ 107 w 480"/>
                <a:gd name="T45" fmla="*/ 239 h 479"/>
                <a:gd name="T46" fmla="*/ 124 w 480"/>
                <a:gd name="T47" fmla="*/ 292 h 479"/>
                <a:gd name="T48" fmla="*/ 177 w 480"/>
                <a:gd name="T49" fmla="*/ 310 h 479"/>
                <a:gd name="T50" fmla="*/ 213 w 480"/>
                <a:gd name="T51" fmla="*/ 301 h 479"/>
                <a:gd name="T52" fmla="*/ 239 w 480"/>
                <a:gd name="T53" fmla="*/ 274 h 479"/>
                <a:gd name="T54" fmla="*/ 213 w 480"/>
                <a:gd name="T55" fmla="*/ 265 h 479"/>
                <a:gd name="T56" fmla="*/ 177 w 480"/>
                <a:gd name="T57" fmla="*/ 283 h 479"/>
                <a:gd name="T58" fmla="*/ 310 w 480"/>
                <a:gd name="T59" fmla="*/ 283 h 479"/>
                <a:gd name="T60" fmla="*/ 310 w 480"/>
                <a:gd name="T61" fmla="*/ 283 h 479"/>
                <a:gd name="T62" fmla="*/ 292 w 480"/>
                <a:gd name="T63" fmla="*/ 274 h 479"/>
                <a:gd name="T64" fmla="*/ 284 w 480"/>
                <a:gd name="T65" fmla="*/ 239 h 479"/>
                <a:gd name="T66" fmla="*/ 310 w 480"/>
                <a:gd name="T67" fmla="*/ 204 h 479"/>
                <a:gd name="T68" fmla="*/ 328 w 480"/>
                <a:gd name="T69" fmla="*/ 204 h 479"/>
                <a:gd name="T70" fmla="*/ 337 w 480"/>
                <a:gd name="T71" fmla="*/ 221 h 479"/>
                <a:gd name="T72" fmla="*/ 372 w 480"/>
                <a:gd name="T73" fmla="*/ 204 h 479"/>
                <a:gd name="T74" fmla="*/ 310 w 480"/>
                <a:gd name="T75" fmla="*/ 168 h 479"/>
                <a:gd name="T76" fmla="*/ 257 w 480"/>
                <a:gd name="T77" fmla="*/ 195 h 479"/>
                <a:gd name="T78" fmla="*/ 239 w 480"/>
                <a:gd name="T79" fmla="*/ 239 h 479"/>
                <a:gd name="T80" fmla="*/ 257 w 480"/>
                <a:gd name="T81" fmla="*/ 292 h 479"/>
                <a:gd name="T82" fmla="*/ 310 w 480"/>
                <a:gd name="T83" fmla="*/ 310 h 479"/>
                <a:gd name="T84" fmla="*/ 346 w 480"/>
                <a:gd name="T85" fmla="*/ 301 h 479"/>
                <a:gd name="T86" fmla="*/ 372 w 480"/>
                <a:gd name="T87" fmla="*/ 274 h 479"/>
                <a:gd name="T88" fmla="*/ 337 w 480"/>
                <a:gd name="T89" fmla="*/ 265 h 479"/>
                <a:gd name="T90" fmla="*/ 310 w 480"/>
                <a:gd name="T91" fmla="*/ 28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0" h="479">
                  <a:moveTo>
                    <a:pt x="239" y="8"/>
                  </a:moveTo>
                  <a:lnTo>
                    <a:pt x="239" y="8"/>
                  </a:lnTo>
                  <a:cubicBezTo>
                    <a:pt x="107" y="8"/>
                    <a:pt x="0" y="115"/>
                    <a:pt x="0" y="248"/>
                  </a:cubicBezTo>
                  <a:cubicBezTo>
                    <a:pt x="0" y="381"/>
                    <a:pt x="107" y="478"/>
                    <a:pt x="239" y="478"/>
                  </a:cubicBezTo>
                  <a:cubicBezTo>
                    <a:pt x="372" y="478"/>
                    <a:pt x="479" y="372"/>
                    <a:pt x="479" y="239"/>
                  </a:cubicBezTo>
                  <a:cubicBezTo>
                    <a:pt x="479" y="106"/>
                    <a:pt x="363" y="0"/>
                    <a:pt x="239" y="8"/>
                  </a:cubicBezTo>
                  <a:close/>
                  <a:moveTo>
                    <a:pt x="239" y="434"/>
                  </a:moveTo>
                  <a:lnTo>
                    <a:pt x="239" y="434"/>
                  </a:lnTo>
                  <a:cubicBezTo>
                    <a:pt x="133" y="434"/>
                    <a:pt x="53" y="346"/>
                    <a:pt x="53" y="248"/>
                  </a:cubicBezTo>
                  <a:cubicBezTo>
                    <a:pt x="53" y="142"/>
                    <a:pt x="133" y="53"/>
                    <a:pt x="239" y="53"/>
                  </a:cubicBezTo>
                  <a:cubicBezTo>
                    <a:pt x="337" y="53"/>
                    <a:pt x="426" y="133"/>
                    <a:pt x="426" y="239"/>
                  </a:cubicBezTo>
                  <a:cubicBezTo>
                    <a:pt x="426" y="346"/>
                    <a:pt x="346" y="425"/>
                    <a:pt x="239" y="434"/>
                  </a:cubicBezTo>
                  <a:close/>
                  <a:moveTo>
                    <a:pt x="177" y="283"/>
                  </a:moveTo>
                  <a:lnTo>
                    <a:pt x="177" y="283"/>
                  </a:lnTo>
                  <a:cubicBezTo>
                    <a:pt x="169" y="283"/>
                    <a:pt x="160" y="283"/>
                    <a:pt x="160" y="274"/>
                  </a:cubicBezTo>
                  <a:cubicBezTo>
                    <a:pt x="151" y="265"/>
                    <a:pt x="151" y="257"/>
                    <a:pt x="151" y="239"/>
                  </a:cubicBezTo>
                  <a:cubicBezTo>
                    <a:pt x="151" y="212"/>
                    <a:pt x="160" y="204"/>
                    <a:pt x="177" y="204"/>
                  </a:cubicBezTo>
                  <a:cubicBezTo>
                    <a:pt x="186" y="204"/>
                    <a:pt x="186" y="204"/>
                    <a:pt x="195" y="204"/>
                  </a:cubicBezTo>
                  <a:cubicBezTo>
                    <a:pt x="195" y="212"/>
                    <a:pt x="204" y="212"/>
                    <a:pt x="204" y="221"/>
                  </a:cubicBezTo>
                  <a:cubicBezTo>
                    <a:pt x="239" y="204"/>
                    <a:pt x="239" y="204"/>
                    <a:pt x="239" y="204"/>
                  </a:cubicBezTo>
                  <a:cubicBezTo>
                    <a:pt x="222" y="186"/>
                    <a:pt x="204" y="168"/>
                    <a:pt x="177" y="168"/>
                  </a:cubicBezTo>
                  <a:cubicBezTo>
                    <a:pt x="160" y="168"/>
                    <a:pt x="142" y="177"/>
                    <a:pt x="124" y="195"/>
                  </a:cubicBezTo>
                  <a:cubicBezTo>
                    <a:pt x="116" y="204"/>
                    <a:pt x="107" y="221"/>
                    <a:pt x="107" y="239"/>
                  </a:cubicBezTo>
                  <a:cubicBezTo>
                    <a:pt x="107" y="265"/>
                    <a:pt x="116" y="283"/>
                    <a:pt x="124" y="292"/>
                  </a:cubicBezTo>
                  <a:cubicBezTo>
                    <a:pt x="142" y="310"/>
                    <a:pt x="160" y="310"/>
                    <a:pt x="177" y="310"/>
                  </a:cubicBezTo>
                  <a:cubicBezTo>
                    <a:pt x="186" y="310"/>
                    <a:pt x="204" y="310"/>
                    <a:pt x="213" y="301"/>
                  </a:cubicBezTo>
                  <a:cubicBezTo>
                    <a:pt x="222" y="301"/>
                    <a:pt x="230" y="292"/>
                    <a:pt x="239" y="274"/>
                  </a:cubicBezTo>
                  <a:cubicBezTo>
                    <a:pt x="213" y="265"/>
                    <a:pt x="213" y="265"/>
                    <a:pt x="213" y="265"/>
                  </a:cubicBezTo>
                  <a:cubicBezTo>
                    <a:pt x="204" y="274"/>
                    <a:pt x="195" y="283"/>
                    <a:pt x="177" y="283"/>
                  </a:cubicBezTo>
                  <a:close/>
                  <a:moveTo>
                    <a:pt x="310" y="283"/>
                  </a:moveTo>
                  <a:lnTo>
                    <a:pt x="310" y="283"/>
                  </a:lnTo>
                  <a:cubicBezTo>
                    <a:pt x="301" y="283"/>
                    <a:pt x="292" y="283"/>
                    <a:pt x="292" y="274"/>
                  </a:cubicBezTo>
                  <a:cubicBezTo>
                    <a:pt x="284" y="265"/>
                    <a:pt x="284" y="257"/>
                    <a:pt x="284" y="239"/>
                  </a:cubicBezTo>
                  <a:cubicBezTo>
                    <a:pt x="284" y="212"/>
                    <a:pt x="292" y="204"/>
                    <a:pt x="310" y="204"/>
                  </a:cubicBezTo>
                  <a:cubicBezTo>
                    <a:pt x="319" y="204"/>
                    <a:pt x="319" y="204"/>
                    <a:pt x="328" y="204"/>
                  </a:cubicBezTo>
                  <a:cubicBezTo>
                    <a:pt x="328" y="212"/>
                    <a:pt x="337" y="212"/>
                    <a:pt x="337" y="221"/>
                  </a:cubicBezTo>
                  <a:cubicBezTo>
                    <a:pt x="372" y="204"/>
                    <a:pt x="372" y="204"/>
                    <a:pt x="372" y="204"/>
                  </a:cubicBezTo>
                  <a:cubicBezTo>
                    <a:pt x="355" y="186"/>
                    <a:pt x="337" y="168"/>
                    <a:pt x="310" y="168"/>
                  </a:cubicBezTo>
                  <a:cubicBezTo>
                    <a:pt x="292" y="168"/>
                    <a:pt x="275" y="177"/>
                    <a:pt x="257" y="195"/>
                  </a:cubicBezTo>
                  <a:cubicBezTo>
                    <a:pt x="248" y="204"/>
                    <a:pt x="239" y="221"/>
                    <a:pt x="239" y="239"/>
                  </a:cubicBezTo>
                  <a:cubicBezTo>
                    <a:pt x="239" y="265"/>
                    <a:pt x="248" y="283"/>
                    <a:pt x="257" y="292"/>
                  </a:cubicBezTo>
                  <a:cubicBezTo>
                    <a:pt x="275" y="310"/>
                    <a:pt x="292" y="310"/>
                    <a:pt x="310" y="310"/>
                  </a:cubicBezTo>
                  <a:cubicBezTo>
                    <a:pt x="319" y="310"/>
                    <a:pt x="337" y="310"/>
                    <a:pt x="346" y="301"/>
                  </a:cubicBezTo>
                  <a:cubicBezTo>
                    <a:pt x="355" y="301"/>
                    <a:pt x="363" y="292"/>
                    <a:pt x="372" y="274"/>
                  </a:cubicBezTo>
                  <a:cubicBezTo>
                    <a:pt x="337" y="265"/>
                    <a:pt x="337" y="265"/>
                    <a:pt x="337" y="265"/>
                  </a:cubicBezTo>
                  <a:cubicBezTo>
                    <a:pt x="337" y="274"/>
                    <a:pt x="328" y="283"/>
                    <a:pt x="310" y="2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2" name="Freeform 91"/>
            <p:cNvSpPr>
              <a:spLocks noChangeArrowheads="1"/>
            </p:cNvSpPr>
            <p:nvPr/>
          </p:nvSpPr>
          <p:spPr bwMode="auto">
            <a:xfrm>
              <a:off x="8891719" y="8015510"/>
              <a:ext cx="119829" cy="308130"/>
            </a:xfrm>
            <a:custGeom>
              <a:avLst/>
              <a:gdLst>
                <a:gd name="T0" fmla="*/ 151 w 178"/>
                <a:gd name="T1" fmla="*/ 0 h 454"/>
                <a:gd name="T2" fmla="*/ 151 w 178"/>
                <a:gd name="T3" fmla="*/ 0 h 454"/>
                <a:gd name="T4" fmla="*/ 18 w 178"/>
                <a:gd name="T5" fmla="*/ 0 h 454"/>
                <a:gd name="T6" fmla="*/ 0 w 178"/>
                <a:gd name="T7" fmla="*/ 28 h 454"/>
                <a:gd name="T8" fmla="*/ 0 w 178"/>
                <a:gd name="T9" fmla="*/ 453 h 454"/>
                <a:gd name="T10" fmla="*/ 89 w 178"/>
                <a:gd name="T11" fmla="*/ 355 h 454"/>
                <a:gd name="T12" fmla="*/ 177 w 178"/>
                <a:gd name="T13" fmla="*/ 453 h 454"/>
                <a:gd name="T14" fmla="*/ 177 w 178"/>
                <a:gd name="T15" fmla="*/ 28 h 454"/>
                <a:gd name="T16" fmla="*/ 151 w 178"/>
                <a:gd name="T1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454">
                  <a:moveTo>
                    <a:pt x="151" y="0"/>
                  </a:moveTo>
                  <a:lnTo>
                    <a:pt x="151" y="0"/>
                  </a:ln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10"/>
                    <a:pt x="0" y="28"/>
                  </a:cubicBezTo>
                  <a:cubicBezTo>
                    <a:pt x="0" y="453"/>
                    <a:pt x="0" y="453"/>
                    <a:pt x="0" y="453"/>
                  </a:cubicBezTo>
                  <a:cubicBezTo>
                    <a:pt x="89" y="355"/>
                    <a:pt x="89" y="355"/>
                    <a:pt x="89" y="355"/>
                  </a:cubicBezTo>
                  <a:cubicBezTo>
                    <a:pt x="177" y="453"/>
                    <a:pt x="177" y="453"/>
                    <a:pt x="177" y="453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7" y="10"/>
                    <a:pt x="168" y="0"/>
                    <a:pt x="15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3" name="Freeform 92"/>
            <p:cNvSpPr>
              <a:spLocks noChangeArrowheads="1"/>
            </p:cNvSpPr>
            <p:nvPr/>
          </p:nvSpPr>
          <p:spPr bwMode="auto">
            <a:xfrm>
              <a:off x="10148695" y="8015510"/>
              <a:ext cx="303239" cy="308130"/>
            </a:xfrm>
            <a:custGeom>
              <a:avLst/>
              <a:gdLst>
                <a:gd name="T0" fmla="*/ 168 w 444"/>
                <a:gd name="T1" fmla="*/ 284 h 454"/>
                <a:gd name="T2" fmla="*/ 168 w 444"/>
                <a:gd name="T3" fmla="*/ 284 h 454"/>
                <a:gd name="T4" fmla="*/ 70 w 444"/>
                <a:gd name="T5" fmla="*/ 240 h 454"/>
                <a:gd name="T6" fmla="*/ 70 w 444"/>
                <a:gd name="T7" fmla="*/ 275 h 454"/>
                <a:gd name="T8" fmla="*/ 168 w 444"/>
                <a:gd name="T9" fmla="*/ 311 h 454"/>
                <a:gd name="T10" fmla="*/ 168 w 444"/>
                <a:gd name="T11" fmla="*/ 284 h 454"/>
                <a:gd name="T12" fmla="*/ 168 w 444"/>
                <a:gd name="T13" fmla="*/ 178 h 454"/>
                <a:gd name="T14" fmla="*/ 168 w 444"/>
                <a:gd name="T15" fmla="*/ 178 h 454"/>
                <a:gd name="T16" fmla="*/ 70 w 444"/>
                <a:gd name="T17" fmla="*/ 143 h 454"/>
                <a:gd name="T18" fmla="*/ 70 w 444"/>
                <a:gd name="T19" fmla="*/ 169 h 454"/>
                <a:gd name="T20" fmla="*/ 168 w 444"/>
                <a:gd name="T21" fmla="*/ 213 h 454"/>
                <a:gd name="T22" fmla="*/ 168 w 444"/>
                <a:gd name="T23" fmla="*/ 178 h 454"/>
                <a:gd name="T24" fmla="*/ 434 w 444"/>
                <a:gd name="T25" fmla="*/ 10 h 454"/>
                <a:gd name="T26" fmla="*/ 434 w 444"/>
                <a:gd name="T27" fmla="*/ 10 h 454"/>
                <a:gd name="T28" fmla="*/ 408 w 444"/>
                <a:gd name="T29" fmla="*/ 0 h 454"/>
                <a:gd name="T30" fmla="*/ 221 w 444"/>
                <a:gd name="T31" fmla="*/ 81 h 454"/>
                <a:gd name="T32" fmla="*/ 35 w 444"/>
                <a:gd name="T33" fmla="*/ 0 h 454"/>
                <a:gd name="T34" fmla="*/ 9 w 444"/>
                <a:gd name="T35" fmla="*/ 10 h 454"/>
                <a:gd name="T36" fmla="*/ 0 w 444"/>
                <a:gd name="T37" fmla="*/ 28 h 454"/>
                <a:gd name="T38" fmla="*/ 0 w 444"/>
                <a:gd name="T39" fmla="*/ 347 h 454"/>
                <a:gd name="T40" fmla="*/ 9 w 444"/>
                <a:gd name="T41" fmla="*/ 364 h 454"/>
                <a:gd name="T42" fmla="*/ 212 w 444"/>
                <a:gd name="T43" fmla="*/ 444 h 454"/>
                <a:gd name="T44" fmla="*/ 212 w 444"/>
                <a:gd name="T45" fmla="*/ 444 h 454"/>
                <a:gd name="T46" fmla="*/ 221 w 444"/>
                <a:gd name="T47" fmla="*/ 453 h 454"/>
                <a:gd name="T48" fmla="*/ 221 w 444"/>
                <a:gd name="T49" fmla="*/ 444 h 454"/>
                <a:gd name="T50" fmla="*/ 230 w 444"/>
                <a:gd name="T51" fmla="*/ 444 h 454"/>
                <a:gd name="T52" fmla="*/ 425 w 444"/>
                <a:gd name="T53" fmla="*/ 364 h 454"/>
                <a:gd name="T54" fmla="*/ 443 w 444"/>
                <a:gd name="T55" fmla="*/ 347 h 454"/>
                <a:gd name="T56" fmla="*/ 443 w 444"/>
                <a:gd name="T57" fmla="*/ 28 h 454"/>
                <a:gd name="T58" fmla="*/ 434 w 444"/>
                <a:gd name="T59" fmla="*/ 10 h 454"/>
                <a:gd name="T60" fmla="*/ 195 w 444"/>
                <a:gd name="T61" fmla="*/ 400 h 454"/>
                <a:gd name="T62" fmla="*/ 195 w 444"/>
                <a:gd name="T63" fmla="*/ 400 h 454"/>
                <a:gd name="T64" fmla="*/ 35 w 444"/>
                <a:gd name="T65" fmla="*/ 338 h 454"/>
                <a:gd name="T66" fmla="*/ 35 w 444"/>
                <a:gd name="T67" fmla="*/ 54 h 454"/>
                <a:gd name="T68" fmla="*/ 195 w 444"/>
                <a:gd name="T69" fmla="*/ 116 h 454"/>
                <a:gd name="T70" fmla="*/ 195 w 444"/>
                <a:gd name="T71" fmla="*/ 400 h 454"/>
                <a:gd name="T72" fmla="*/ 408 w 444"/>
                <a:gd name="T73" fmla="*/ 338 h 454"/>
                <a:gd name="T74" fmla="*/ 408 w 444"/>
                <a:gd name="T75" fmla="*/ 338 h 454"/>
                <a:gd name="T76" fmla="*/ 248 w 444"/>
                <a:gd name="T77" fmla="*/ 400 h 454"/>
                <a:gd name="T78" fmla="*/ 248 w 444"/>
                <a:gd name="T79" fmla="*/ 116 h 454"/>
                <a:gd name="T80" fmla="*/ 408 w 444"/>
                <a:gd name="T81" fmla="*/ 54 h 454"/>
                <a:gd name="T82" fmla="*/ 408 w 444"/>
                <a:gd name="T83" fmla="*/ 338 h 454"/>
                <a:gd name="T84" fmla="*/ 372 w 444"/>
                <a:gd name="T85" fmla="*/ 240 h 454"/>
                <a:gd name="T86" fmla="*/ 372 w 444"/>
                <a:gd name="T87" fmla="*/ 240 h 454"/>
                <a:gd name="T88" fmla="*/ 274 w 444"/>
                <a:gd name="T89" fmla="*/ 284 h 454"/>
                <a:gd name="T90" fmla="*/ 274 w 444"/>
                <a:gd name="T91" fmla="*/ 311 h 454"/>
                <a:gd name="T92" fmla="*/ 372 w 444"/>
                <a:gd name="T93" fmla="*/ 275 h 454"/>
                <a:gd name="T94" fmla="*/ 372 w 444"/>
                <a:gd name="T95" fmla="*/ 240 h 454"/>
                <a:gd name="T96" fmla="*/ 372 w 444"/>
                <a:gd name="T97" fmla="*/ 143 h 454"/>
                <a:gd name="T98" fmla="*/ 372 w 444"/>
                <a:gd name="T99" fmla="*/ 143 h 454"/>
                <a:gd name="T100" fmla="*/ 274 w 444"/>
                <a:gd name="T101" fmla="*/ 178 h 454"/>
                <a:gd name="T102" fmla="*/ 274 w 444"/>
                <a:gd name="T103" fmla="*/ 213 h 454"/>
                <a:gd name="T104" fmla="*/ 372 w 444"/>
                <a:gd name="T105" fmla="*/ 169 h 454"/>
                <a:gd name="T106" fmla="*/ 372 w 444"/>
                <a:gd name="T107" fmla="*/ 14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4" h="454">
                  <a:moveTo>
                    <a:pt x="168" y="284"/>
                  </a:moveTo>
                  <a:lnTo>
                    <a:pt x="168" y="284"/>
                  </a:lnTo>
                  <a:cubicBezTo>
                    <a:pt x="70" y="240"/>
                    <a:pt x="70" y="240"/>
                    <a:pt x="70" y="240"/>
                  </a:cubicBezTo>
                  <a:cubicBezTo>
                    <a:pt x="70" y="275"/>
                    <a:pt x="70" y="275"/>
                    <a:pt x="70" y="275"/>
                  </a:cubicBezTo>
                  <a:cubicBezTo>
                    <a:pt x="168" y="311"/>
                    <a:pt x="168" y="311"/>
                    <a:pt x="168" y="311"/>
                  </a:cubicBezTo>
                  <a:lnTo>
                    <a:pt x="168" y="284"/>
                  </a:lnTo>
                  <a:close/>
                  <a:moveTo>
                    <a:pt x="168" y="178"/>
                  </a:moveTo>
                  <a:lnTo>
                    <a:pt x="168" y="178"/>
                  </a:lnTo>
                  <a:cubicBezTo>
                    <a:pt x="70" y="143"/>
                    <a:pt x="70" y="143"/>
                    <a:pt x="70" y="143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168" y="213"/>
                    <a:pt x="168" y="213"/>
                    <a:pt x="168" y="213"/>
                  </a:cubicBezTo>
                  <a:lnTo>
                    <a:pt x="168" y="178"/>
                  </a:lnTo>
                  <a:close/>
                  <a:moveTo>
                    <a:pt x="434" y="10"/>
                  </a:moveTo>
                  <a:lnTo>
                    <a:pt x="434" y="10"/>
                  </a:lnTo>
                  <a:cubicBezTo>
                    <a:pt x="425" y="0"/>
                    <a:pt x="417" y="0"/>
                    <a:pt x="408" y="0"/>
                  </a:cubicBezTo>
                  <a:cubicBezTo>
                    <a:pt x="221" y="81"/>
                    <a:pt x="221" y="81"/>
                    <a:pt x="221" y="8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6" y="0"/>
                    <a:pt x="17" y="0"/>
                    <a:pt x="9" y="10"/>
                  </a:cubicBezTo>
                  <a:cubicBezTo>
                    <a:pt x="0" y="10"/>
                    <a:pt x="0" y="19"/>
                    <a:pt x="0" y="28"/>
                  </a:cubicBezTo>
                  <a:cubicBezTo>
                    <a:pt x="0" y="347"/>
                    <a:pt x="0" y="347"/>
                    <a:pt x="0" y="347"/>
                  </a:cubicBezTo>
                  <a:cubicBezTo>
                    <a:pt x="0" y="355"/>
                    <a:pt x="0" y="364"/>
                    <a:pt x="9" y="364"/>
                  </a:cubicBezTo>
                  <a:cubicBezTo>
                    <a:pt x="212" y="444"/>
                    <a:pt x="212" y="444"/>
                    <a:pt x="212" y="444"/>
                  </a:cubicBezTo>
                  <a:lnTo>
                    <a:pt x="212" y="444"/>
                  </a:lnTo>
                  <a:cubicBezTo>
                    <a:pt x="221" y="453"/>
                    <a:pt x="221" y="453"/>
                    <a:pt x="221" y="453"/>
                  </a:cubicBezTo>
                  <a:cubicBezTo>
                    <a:pt x="221" y="453"/>
                    <a:pt x="221" y="453"/>
                    <a:pt x="221" y="444"/>
                  </a:cubicBezTo>
                  <a:cubicBezTo>
                    <a:pt x="230" y="444"/>
                    <a:pt x="230" y="444"/>
                    <a:pt x="230" y="444"/>
                  </a:cubicBezTo>
                  <a:cubicBezTo>
                    <a:pt x="425" y="364"/>
                    <a:pt x="425" y="364"/>
                    <a:pt x="425" y="364"/>
                  </a:cubicBezTo>
                  <a:cubicBezTo>
                    <a:pt x="434" y="364"/>
                    <a:pt x="443" y="355"/>
                    <a:pt x="443" y="347"/>
                  </a:cubicBezTo>
                  <a:cubicBezTo>
                    <a:pt x="443" y="28"/>
                    <a:pt x="443" y="28"/>
                    <a:pt x="443" y="28"/>
                  </a:cubicBezTo>
                  <a:cubicBezTo>
                    <a:pt x="443" y="19"/>
                    <a:pt x="443" y="10"/>
                    <a:pt x="434" y="10"/>
                  </a:cubicBezTo>
                  <a:close/>
                  <a:moveTo>
                    <a:pt x="195" y="400"/>
                  </a:moveTo>
                  <a:lnTo>
                    <a:pt x="195" y="400"/>
                  </a:lnTo>
                  <a:cubicBezTo>
                    <a:pt x="35" y="338"/>
                    <a:pt x="35" y="338"/>
                    <a:pt x="35" y="338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195" y="116"/>
                    <a:pt x="195" y="116"/>
                    <a:pt x="195" y="116"/>
                  </a:cubicBezTo>
                  <a:lnTo>
                    <a:pt x="195" y="400"/>
                  </a:lnTo>
                  <a:close/>
                  <a:moveTo>
                    <a:pt x="408" y="338"/>
                  </a:moveTo>
                  <a:lnTo>
                    <a:pt x="408" y="338"/>
                  </a:lnTo>
                  <a:cubicBezTo>
                    <a:pt x="248" y="400"/>
                    <a:pt x="248" y="400"/>
                    <a:pt x="248" y="400"/>
                  </a:cubicBezTo>
                  <a:cubicBezTo>
                    <a:pt x="248" y="116"/>
                    <a:pt x="248" y="116"/>
                    <a:pt x="248" y="116"/>
                  </a:cubicBezTo>
                  <a:cubicBezTo>
                    <a:pt x="408" y="54"/>
                    <a:pt x="408" y="54"/>
                    <a:pt x="408" y="54"/>
                  </a:cubicBezTo>
                  <a:lnTo>
                    <a:pt x="408" y="338"/>
                  </a:lnTo>
                  <a:close/>
                  <a:moveTo>
                    <a:pt x="372" y="240"/>
                  </a:moveTo>
                  <a:lnTo>
                    <a:pt x="372" y="240"/>
                  </a:lnTo>
                  <a:cubicBezTo>
                    <a:pt x="274" y="284"/>
                    <a:pt x="274" y="284"/>
                    <a:pt x="274" y="284"/>
                  </a:cubicBezTo>
                  <a:cubicBezTo>
                    <a:pt x="274" y="311"/>
                    <a:pt x="274" y="311"/>
                    <a:pt x="274" y="311"/>
                  </a:cubicBezTo>
                  <a:cubicBezTo>
                    <a:pt x="372" y="275"/>
                    <a:pt x="372" y="275"/>
                    <a:pt x="372" y="275"/>
                  </a:cubicBezTo>
                  <a:lnTo>
                    <a:pt x="372" y="240"/>
                  </a:lnTo>
                  <a:close/>
                  <a:moveTo>
                    <a:pt x="372" y="143"/>
                  </a:moveTo>
                  <a:lnTo>
                    <a:pt x="372" y="143"/>
                  </a:lnTo>
                  <a:cubicBezTo>
                    <a:pt x="274" y="178"/>
                    <a:pt x="274" y="178"/>
                    <a:pt x="274" y="178"/>
                  </a:cubicBezTo>
                  <a:cubicBezTo>
                    <a:pt x="274" y="213"/>
                    <a:pt x="274" y="213"/>
                    <a:pt x="274" y="213"/>
                  </a:cubicBezTo>
                  <a:cubicBezTo>
                    <a:pt x="372" y="169"/>
                    <a:pt x="372" y="169"/>
                    <a:pt x="372" y="169"/>
                  </a:cubicBezTo>
                  <a:lnTo>
                    <a:pt x="372" y="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4" name="Freeform 93"/>
            <p:cNvSpPr>
              <a:spLocks noChangeArrowheads="1"/>
            </p:cNvSpPr>
            <p:nvPr/>
          </p:nvSpPr>
          <p:spPr bwMode="auto">
            <a:xfrm>
              <a:off x="9534881" y="8000837"/>
              <a:ext cx="178519" cy="335031"/>
            </a:xfrm>
            <a:custGeom>
              <a:avLst/>
              <a:gdLst>
                <a:gd name="T0" fmla="*/ 247 w 266"/>
                <a:gd name="T1" fmla="*/ 0 h 496"/>
                <a:gd name="T2" fmla="*/ 247 w 266"/>
                <a:gd name="T3" fmla="*/ 0 h 496"/>
                <a:gd name="T4" fmla="*/ 141 w 266"/>
                <a:gd name="T5" fmla="*/ 0 h 496"/>
                <a:gd name="T6" fmla="*/ 123 w 266"/>
                <a:gd name="T7" fmla="*/ 25 h 496"/>
                <a:gd name="T8" fmla="*/ 167 w 266"/>
                <a:gd name="T9" fmla="*/ 25 h 496"/>
                <a:gd name="T10" fmla="*/ 194 w 266"/>
                <a:gd name="T11" fmla="*/ 53 h 496"/>
                <a:gd name="T12" fmla="*/ 194 w 266"/>
                <a:gd name="T13" fmla="*/ 363 h 496"/>
                <a:gd name="T14" fmla="*/ 265 w 266"/>
                <a:gd name="T15" fmla="*/ 451 h 496"/>
                <a:gd name="T16" fmla="*/ 265 w 266"/>
                <a:gd name="T17" fmla="*/ 25 h 496"/>
                <a:gd name="T18" fmla="*/ 247 w 266"/>
                <a:gd name="T19" fmla="*/ 0 h 496"/>
                <a:gd name="T20" fmla="*/ 123 w 266"/>
                <a:gd name="T21" fmla="*/ 79 h 496"/>
                <a:gd name="T22" fmla="*/ 123 w 266"/>
                <a:gd name="T23" fmla="*/ 79 h 496"/>
                <a:gd name="T24" fmla="*/ 16 w 266"/>
                <a:gd name="T25" fmla="*/ 79 h 496"/>
                <a:gd name="T26" fmla="*/ 0 w 266"/>
                <a:gd name="T27" fmla="*/ 106 h 496"/>
                <a:gd name="T28" fmla="*/ 0 w 266"/>
                <a:gd name="T29" fmla="*/ 495 h 496"/>
                <a:gd name="T30" fmla="*/ 70 w 266"/>
                <a:gd name="T31" fmla="*/ 407 h 496"/>
                <a:gd name="T32" fmla="*/ 141 w 266"/>
                <a:gd name="T33" fmla="*/ 495 h 496"/>
                <a:gd name="T34" fmla="*/ 141 w 266"/>
                <a:gd name="T35" fmla="*/ 106 h 496"/>
                <a:gd name="T36" fmla="*/ 123 w 266"/>
                <a:gd name="T37" fmla="*/ 79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6" h="496">
                  <a:moveTo>
                    <a:pt x="247" y="0"/>
                  </a:moveTo>
                  <a:lnTo>
                    <a:pt x="247" y="0"/>
                  </a:lnTo>
                  <a:cubicBezTo>
                    <a:pt x="141" y="0"/>
                    <a:pt x="141" y="0"/>
                    <a:pt x="141" y="0"/>
                  </a:cubicBezTo>
                  <a:cubicBezTo>
                    <a:pt x="123" y="0"/>
                    <a:pt x="123" y="17"/>
                    <a:pt x="123" y="25"/>
                  </a:cubicBezTo>
                  <a:cubicBezTo>
                    <a:pt x="167" y="25"/>
                    <a:pt x="167" y="25"/>
                    <a:pt x="167" y="25"/>
                  </a:cubicBezTo>
                  <a:cubicBezTo>
                    <a:pt x="185" y="25"/>
                    <a:pt x="194" y="35"/>
                    <a:pt x="194" y="53"/>
                  </a:cubicBezTo>
                  <a:cubicBezTo>
                    <a:pt x="194" y="363"/>
                    <a:pt x="194" y="363"/>
                    <a:pt x="194" y="363"/>
                  </a:cubicBezTo>
                  <a:cubicBezTo>
                    <a:pt x="265" y="451"/>
                    <a:pt x="265" y="451"/>
                    <a:pt x="265" y="451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5" y="17"/>
                    <a:pt x="256" y="0"/>
                    <a:pt x="247" y="0"/>
                  </a:cubicBezTo>
                  <a:close/>
                  <a:moveTo>
                    <a:pt x="123" y="79"/>
                  </a:moveTo>
                  <a:lnTo>
                    <a:pt x="123" y="79"/>
                  </a:lnTo>
                  <a:cubicBezTo>
                    <a:pt x="16" y="79"/>
                    <a:pt x="16" y="79"/>
                    <a:pt x="16" y="79"/>
                  </a:cubicBezTo>
                  <a:cubicBezTo>
                    <a:pt x="0" y="79"/>
                    <a:pt x="0" y="88"/>
                    <a:pt x="0" y="106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70" y="407"/>
                    <a:pt x="70" y="407"/>
                    <a:pt x="70" y="407"/>
                  </a:cubicBezTo>
                  <a:cubicBezTo>
                    <a:pt x="141" y="495"/>
                    <a:pt x="141" y="495"/>
                    <a:pt x="141" y="495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88"/>
                    <a:pt x="132" y="79"/>
                    <a:pt x="123" y="7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5" name="Freeform 94"/>
            <p:cNvSpPr>
              <a:spLocks noChangeArrowheads="1"/>
            </p:cNvSpPr>
            <p:nvPr/>
          </p:nvSpPr>
          <p:spPr bwMode="auto">
            <a:xfrm>
              <a:off x="8752327" y="8685572"/>
              <a:ext cx="357040" cy="364377"/>
            </a:xfrm>
            <a:custGeom>
              <a:avLst/>
              <a:gdLst>
                <a:gd name="T0" fmla="*/ 151 w 524"/>
                <a:gd name="T1" fmla="*/ 114 h 532"/>
                <a:gd name="T2" fmla="*/ 151 w 524"/>
                <a:gd name="T3" fmla="*/ 114 h 532"/>
                <a:gd name="T4" fmla="*/ 106 w 524"/>
                <a:gd name="T5" fmla="*/ 425 h 532"/>
                <a:gd name="T6" fmla="*/ 417 w 524"/>
                <a:gd name="T7" fmla="*/ 380 h 532"/>
                <a:gd name="T8" fmla="*/ 337 w 524"/>
                <a:gd name="T9" fmla="*/ 195 h 532"/>
                <a:gd name="T10" fmla="*/ 151 w 524"/>
                <a:gd name="T11" fmla="*/ 114 h 532"/>
                <a:gd name="T12" fmla="*/ 381 w 524"/>
                <a:gd name="T13" fmla="*/ 354 h 532"/>
                <a:gd name="T14" fmla="*/ 381 w 524"/>
                <a:gd name="T15" fmla="*/ 354 h 532"/>
                <a:gd name="T16" fmla="*/ 248 w 524"/>
                <a:gd name="T17" fmla="*/ 283 h 532"/>
                <a:gd name="T18" fmla="*/ 177 w 524"/>
                <a:gd name="T19" fmla="*/ 150 h 532"/>
                <a:gd name="T20" fmla="*/ 311 w 524"/>
                <a:gd name="T21" fmla="*/ 221 h 532"/>
                <a:gd name="T22" fmla="*/ 381 w 524"/>
                <a:gd name="T23" fmla="*/ 354 h 532"/>
                <a:gd name="T24" fmla="*/ 390 w 524"/>
                <a:gd name="T25" fmla="*/ 159 h 532"/>
                <a:gd name="T26" fmla="*/ 390 w 524"/>
                <a:gd name="T27" fmla="*/ 159 h 532"/>
                <a:gd name="T28" fmla="*/ 408 w 524"/>
                <a:gd name="T29" fmla="*/ 150 h 532"/>
                <a:gd name="T30" fmla="*/ 452 w 524"/>
                <a:gd name="T31" fmla="*/ 106 h 532"/>
                <a:gd name="T32" fmla="*/ 452 w 524"/>
                <a:gd name="T33" fmla="*/ 70 h 532"/>
                <a:gd name="T34" fmla="*/ 417 w 524"/>
                <a:gd name="T35" fmla="*/ 70 h 532"/>
                <a:gd name="T36" fmla="*/ 372 w 524"/>
                <a:gd name="T37" fmla="*/ 114 h 532"/>
                <a:gd name="T38" fmla="*/ 372 w 524"/>
                <a:gd name="T39" fmla="*/ 150 h 532"/>
                <a:gd name="T40" fmla="*/ 390 w 524"/>
                <a:gd name="T41" fmla="*/ 159 h 532"/>
                <a:gd name="T42" fmla="*/ 293 w 524"/>
                <a:gd name="T43" fmla="*/ 97 h 532"/>
                <a:gd name="T44" fmla="*/ 293 w 524"/>
                <a:gd name="T45" fmla="*/ 97 h 532"/>
                <a:gd name="T46" fmla="*/ 311 w 524"/>
                <a:gd name="T47" fmla="*/ 97 h 532"/>
                <a:gd name="T48" fmla="*/ 328 w 524"/>
                <a:gd name="T49" fmla="*/ 88 h 532"/>
                <a:gd name="T50" fmla="*/ 355 w 524"/>
                <a:gd name="T51" fmla="*/ 35 h 532"/>
                <a:gd name="T52" fmla="*/ 346 w 524"/>
                <a:gd name="T53" fmla="*/ 8 h 532"/>
                <a:gd name="T54" fmla="*/ 311 w 524"/>
                <a:gd name="T55" fmla="*/ 17 h 532"/>
                <a:gd name="T56" fmla="*/ 284 w 524"/>
                <a:gd name="T57" fmla="*/ 61 h 532"/>
                <a:gd name="T58" fmla="*/ 293 w 524"/>
                <a:gd name="T59" fmla="*/ 97 h 532"/>
                <a:gd name="T60" fmla="*/ 514 w 524"/>
                <a:gd name="T61" fmla="*/ 167 h 532"/>
                <a:gd name="T62" fmla="*/ 514 w 524"/>
                <a:gd name="T63" fmla="*/ 167 h 532"/>
                <a:gd name="T64" fmla="*/ 478 w 524"/>
                <a:gd name="T65" fmla="*/ 159 h 532"/>
                <a:gd name="T66" fmla="*/ 434 w 524"/>
                <a:gd name="T67" fmla="*/ 185 h 532"/>
                <a:gd name="T68" fmla="*/ 425 w 524"/>
                <a:gd name="T69" fmla="*/ 221 h 532"/>
                <a:gd name="T70" fmla="*/ 443 w 524"/>
                <a:gd name="T71" fmla="*/ 239 h 532"/>
                <a:gd name="T72" fmla="*/ 461 w 524"/>
                <a:gd name="T73" fmla="*/ 230 h 532"/>
                <a:gd name="T74" fmla="*/ 505 w 524"/>
                <a:gd name="T75" fmla="*/ 204 h 532"/>
                <a:gd name="T76" fmla="*/ 514 w 524"/>
                <a:gd name="T77" fmla="*/ 167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4" h="532">
                  <a:moveTo>
                    <a:pt x="151" y="114"/>
                  </a:moveTo>
                  <a:lnTo>
                    <a:pt x="151" y="114"/>
                  </a:lnTo>
                  <a:cubicBezTo>
                    <a:pt x="124" y="141"/>
                    <a:pt x="0" y="319"/>
                    <a:pt x="106" y="425"/>
                  </a:cubicBezTo>
                  <a:cubicBezTo>
                    <a:pt x="212" y="531"/>
                    <a:pt x="390" y="407"/>
                    <a:pt x="417" y="380"/>
                  </a:cubicBezTo>
                  <a:cubicBezTo>
                    <a:pt x="443" y="354"/>
                    <a:pt x="408" y="266"/>
                    <a:pt x="337" y="195"/>
                  </a:cubicBezTo>
                  <a:cubicBezTo>
                    <a:pt x="266" y="123"/>
                    <a:pt x="177" y="88"/>
                    <a:pt x="151" y="114"/>
                  </a:cubicBezTo>
                  <a:close/>
                  <a:moveTo>
                    <a:pt x="381" y="354"/>
                  </a:moveTo>
                  <a:lnTo>
                    <a:pt x="381" y="354"/>
                  </a:lnTo>
                  <a:cubicBezTo>
                    <a:pt x="372" y="363"/>
                    <a:pt x="311" y="345"/>
                    <a:pt x="248" y="283"/>
                  </a:cubicBezTo>
                  <a:cubicBezTo>
                    <a:pt x="186" y="221"/>
                    <a:pt x="168" y="159"/>
                    <a:pt x="177" y="150"/>
                  </a:cubicBezTo>
                  <a:cubicBezTo>
                    <a:pt x="186" y="141"/>
                    <a:pt x="248" y="159"/>
                    <a:pt x="311" y="221"/>
                  </a:cubicBezTo>
                  <a:cubicBezTo>
                    <a:pt x="372" y="283"/>
                    <a:pt x="390" y="345"/>
                    <a:pt x="381" y="354"/>
                  </a:cubicBezTo>
                  <a:close/>
                  <a:moveTo>
                    <a:pt x="390" y="159"/>
                  </a:moveTo>
                  <a:lnTo>
                    <a:pt x="390" y="159"/>
                  </a:lnTo>
                  <a:cubicBezTo>
                    <a:pt x="390" y="159"/>
                    <a:pt x="399" y="159"/>
                    <a:pt x="408" y="150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61" y="97"/>
                    <a:pt x="461" y="79"/>
                    <a:pt x="452" y="70"/>
                  </a:cubicBezTo>
                  <a:cubicBezTo>
                    <a:pt x="443" y="61"/>
                    <a:pt x="425" y="61"/>
                    <a:pt x="417" y="70"/>
                  </a:cubicBezTo>
                  <a:cubicBezTo>
                    <a:pt x="372" y="114"/>
                    <a:pt x="372" y="114"/>
                    <a:pt x="372" y="114"/>
                  </a:cubicBezTo>
                  <a:cubicBezTo>
                    <a:pt x="355" y="123"/>
                    <a:pt x="355" y="141"/>
                    <a:pt x="372" y="150"/>
                  </a:cubicBezTo>
                  <a:cubicBezTo>
                    <a:pt x="372" y="159"/>
                    <a:pt x="381" y="159"/>
                    <a:pt x="390" y="159"/>
                  </a:cubicBezTo>
                  <a:close/>
                  <a:moveTo>
                    <a:pt x="293" y="97"/>
                  </a:moveTo>
                  <a:lnTo>
                    <a:pt x="293" y="97"/>
                  </a:lnTo>
                  <a:cubicBezTo>
                    <a:pt x="302" y="97"/>
                    <a:pt x="302" y="97"/>
                    <a:pt x="311" y="97"/>
                  </a:cubicBezTo>
                  <a:cubicBezTo>
                    <a:pt x="319" y="97"/>
                    <a:pt x="328" y="97"/>
                    <a:pt x="328" y="88"/>
                  </a:cubicBezTo>
                  <a:cubicBezTo>
                    <a:pt x="355" y="35"/>
                    <a:pt x="355" y="35"/>
                    <a:pt x="355" y="35"/>
                  </a:cubicBezTo>
                  <a:cubicBezTo>
                    <a:pt x="364" y="26"/>
                    <a:pt x="364" y="8"/>
                    <a:pt x="346" y="8"/>
                  </a:cubicBezTo>
                  <a:cubicBezTo>
                    <a:pt x="337" y="0"/>
                    <a:pt x="319" y="0"/>
                    <a:pt x="311" y="17"/>
                  </a:cubicBezTo>
                  <a:cubicBezTo>
                    <a:pt x="284" y="61"/>
                    <a:pt x="284" y="61"/>
                    <a:pt x="284" y="61"/>
                  </a:cubicBezTo>
                  <a:cubicBezTo>
                    <a:pt x="284" y="70"/>
                    <a:pt x="284" y="88"/>
                    <a:pt x="293" y="97"/>
                  </a:cubicBezTo>
                  <a:close/>
                  <a:moveTo>
                    <a:pt x="514" y="167"/>
                  </a:moveTo>
                  <a:lnTo>
                    <a:pt x="514" y="167"/>
                  </a:lnTo>
                  <a:cubicBezTo>
                    <a:pt x="505" y="159"/>
                    <a:pt x="496" y="159"/>
                    <a:pt x="478" y="159"/>
                  </a:cubicBezTo>
                  <a:cubicBezTo>
                    <a:pt x="434" y="185"/>
                    <a:pt x="434" y="185"/>
                    <a:pt x="434" y="185"/>
                  </a:cubicBezTo>
                  <a:cubicBezTo>
                    <a:pt x="417" y="195"/>
                    <a:pt x="417" y="212"/>
                    <a:pt x="425" y="221"/>
                  </a:cubicBezTo>
                  <a:cubicBezTo>
                    <a:pt x="425" y="230"/>
                    <a:pt x="434" y="239"/>
                    <a:pt x="443" y="239"/>
                  </a:cubicBezTo>
                  <a:cubicBezTo>
                    <a:pt x="452" y="239"/>
                    <a:pt x="452" y="230"/>
                    <a:pt x="461" y="230"/>
                  </a:cubicBezTo>
                  <a:cubicBezTo>
                    <a:pt x="505" y="204"/>
                    <a:pt x="505" y="204"/>
                    <a:pt x="505" y="204"/>
                  </a:cubicBezTo>
                  <a:cubicBezTo>
                    <a:pt x="514" y="195"/>
                    <a:pt x="523" y="185"/>
                    <a:pt x="514" y="16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6" name="Freeform 95"/>
            <p:cNvSpPr>
              <a:spLocks noChangeArrowheads="1"/>
            </p:cNvSpPr>
            <p:nvPr/>
          </p:nvSpPr>
          <p:spPr bwMode="auto">
            <a:xfrm>
              <a:off x="9476189" y="8690463"/>
              <a:ext cx="300793" cy="300795"/>
            </a:xfrm>
            <a:custGeom>
              <a:avLst/>
              <a:gdLst>
                <a:gd name="T0" fmla="*/ 435 w 445"/>
                <a:gd name="T1" fmla="*/ 9 h 444"/>
                <a:gd name="T2" fmla="*/ 435 w 445"/>
                <a:gd name="T3" fmla="*/ 9 h 444"/>
                <a:gd name="T4" fmla="*/ 400 w 445"/>
                <a:gd name="T5" fmla="*/ 9 h 444"/>
                <a:gd name="T6" fmla="*/ 9 w 445"/>
                <a:gd name="T7" fmla="*/ 399 h 444"/>
                <a:gd name="T8" fmla="*/ 9 w 445"/>
                <a:gd name="T9" fmla="*/ 434 h 444"/>
                <a:gd name="T10" fmla="*/ 27 w 445"/>
                <a:gd name="T11" fmla="*/ 443 h 444"/>
                <a:gd name="T12" fmla="*/ 45 w 445"/>
                <a:gd name="T13" fmla="*/ 434 h 444"/>
                <a:gd name="T14" fmla="*/ 435 w 445"/>
                <a:gd name="T15" fmla="*/ 45 h 444"/>
                <a:gd name="T16" fmla="*/ 435 w 445"/>
                <a:gd name="T17" fmla="*/ 9 h 444"/>
                <a:gd name="T18" fmla="*/ 328 w 445"/>
                <a:gd name="T19" fmla="*/ 204 h 444"/>
                <a:gd name="T20" fmla="*/ 328 w 445"/>
                <a:gd name="T21" fmla="*/ 204 h 444"/>
                <a:gd name="T22" fmla="*/ 363 w 445"/>
                <a:gd name="T23" fmla="*/ 302 h 444"/>
                <a:gd name="T24" fmla="*/ 266 w 445"/>
                <a:gd name="T25" fmla="*/ 258 h 444"/>
                <a:gd name="T26" fmla="*/ 134 w 445"/>
                <a:gd name="T27" fmla="*/ 399 h 444"/>
                <a:gd name="T28" fmla="*/ 400 w 445"/>
                <a:gd name="T29" fmla="*/ 319 h 444"/>
                <a:gd name="T30" fmla="*/ 346 w 445"/>
                <a:gd name="T31" fmla="*/ 177 h 444"/>
                <a:gd name="T32" fmla="*/ 328 w 445"/>
                <a:gd name="T33" fmla="*/ 204 h 444"/>
                <a:gd name="T34" fmla="*/ 187 w 445"/>
                <a:gd name="T35" fmla="*/ 177 h 444"/>
                <a:gd name="T36" fmla="*/ 187 w 445"/>
                <a:gd name="T37" fmla="*/ 177 h 444"/>
                <a:gd name="T38" fmla="*/ 160 w 445"/>
                <a:gd name="T39" fmla="*/ 89 h 444"/>
                <a:gd name="T40" fmla="*/ 240 w 445"/>
                <a:gd name="T41" fmla="*/ 124 h 444"/>
                <a:gd name="T42" fmla="*/ 266 w 445"/>
                <a:gd name="T43" fmla="*/ 98 h 444"/>
                <a:gd name="T44" fmla="*/ 134 w 445"/>
                <a:gd name="T45" fmla="*/ 62 h 444"/>
                <a:gd name="T46" fmla="*/ 53 w 445"/>
                <a:gd name="T47" fmla="*/ 311 h 444"/>
                <a:gd name="T48" fmla="*/ 187 w 445"/>
                <a:gd name="T49" fmla="*/ 177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5" h="444">
                  <a:moveTo>
                    <a:pt x="435" y="9"/>
                  </a:moveTo>
                  <a:lnTo>
                    <a:pt x="435" y="9"/>
                  </a:lnTo>
                  <a:cubicBezTo>
                    <a:pt x="425" y="0"/>
                    <a:pt x="408" y="0"/>
                    <a:pt x="400" y="9"/>
                  </a:cubicBezTo>
                  <a:cubicBezTo>
                    <a:pt x="9" y="399"/>
                    <a:pt x="9" y="399"/>
                    <a:pt x="9" y="399"/>
                  </a:cubicBezTo>
                  <a:cubicBezTo>
                    <a:pt x="0" y="408"/>
                    <a:pt x="0" y="425"/>
                    <a:pt x="9" y="434"/>
                  </a:cubicBezTo>
                  <a:cubicBezTo>
                    <a:pt x="18" y="443"/>
                    <a:pt x="18" y="443"/>
                    <a:pt x="27" y="443"/>
                  </a:cubicBezTo>
                  <a:cubicBezTo>
                    <a:pt x="36" y="443"/>
                    <a:pt x="36" y="443"/>
                    <a:pt x="45" y="434"/>
                  </a:cubicBezTo>
                  <a:cubicBezTo>
                    <a:pt x="435" y="45"/>
                    <a:pt x="435" y="45"/>
                    <a:pt x="435" y="45"/>
                  </a:cubicBezTo>
                  <a:cubicBezTo>
                    <a:pt x="444" y="36"/>
                    <a:pt x="444" y="27"/>
                    <a:pt x="435" y="9"/>
                  </a:cubicBezTo>
                  <a:close/>
                  <a:moveTo>
                    <a:pt x="328" y="204"/>
                  </a:moveTo>
                  <a:lnTo>
                    <a:pt x="328" y="204"/>
                  </a:lnTo>
                  <a:cubicBezTo>
                    <a:pt x="363" y="249"/>
                    <a:pt x="372" y="293"/>
                    <a:pt x="363" y="302"/>
                  </a:cubicBezTo>
                  <a:cubicBezTo>
                    <a:pt x="355" y="302"/>
                    <a:pt x="319" y="293"/>
                    <a:pt x="266" y="258"/>
                  </a:cubicBezTo>
                  <a:cubicBezTo>
                    <a:pt x="134" y="399"/>
                    <a:pt x="134" y="399"/>
                    <a:pt x="134" y="399"/>
                  </a:cubicBezTo>
                  <a:cubicBezTo>
                    <a:pt x="240" y="443"/>
                    <a:pt x="372" y="346"/>
                    <a:pt x="400" y="319"/>
                  </a:cubicBezTo>
                  <a:cubicBezTo>
                    <a:pt x="417" y="302"/>
                    <a:pt x="400" y="240"/>
                    <a:pt x="346" y="177"/>
                  </a:cubicBezTo>
                  <a:lnTo>
                    <a:pt x="328" y="204"/>
                  </a:lnTo>
                  <a:close/>
                  <a:moveTo>
                    <a:pt x="187" y="177"/>
                  </a:moveTo>
                  <a:lnTo>
                    <a:pt x="187" y="177"/>
                  </a:lnTo>
                  <a:cubicBezTo>
                    <a:pt x="160" y="133"/>
                    <a:pt x="151" y="98"/>
                    <a:pt x="160" y="89"/>
                  </a:cubicBezTo>
                  <a:cubicBezTo>
                    <a:pt x="160" y="89"/>
                    <a:pt x="196" y="98"/>
                    <a:pt x="240" y="124"/>
                  </a:cubicBezTo>
                  <a:cubicBezTo>
                    <a:pt x="266" y="98"/>
                    <a:pt x="266" y="98"/>
                    <a:pt x="266" y="98"/>
                  </a:cubicBezTo>
                  <a:cubicBezTo>
                    <a:pt x="204" y="53"/>
                    <a:pt x="160" y="36"/>
                    <a:pt x="134" y="62"/>
                  </a:cubicBezTo>
                  <a:cubicBezTo>
                    <a:pt x="106" y="80"/>
                    <a:pt x="27" y="204"/>
                    <a:pt x="53" y="311"/>
                  </a:cubicBezTo>
                  <a:lnTo>
                    <a:pt x="187" y="1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7" name="Freeform 96"/>
            <p:cNvSpPr>
              <a:spLocks noChangeArrowheads="1"/>
            </p:cNvSpPr>
            <p:nvPr/>
          </p:nvSpPr>
          <p:spPr bwMode="auto">
            <a:xfrm>
              <a:off x="18231007" y="8081539"/>
              <a:ext cx="308130" cy="171184"/>
            </a:xfrm>
            <a:custGeom>
              <a:avLst/>
              <a:gdLst>
                <a:gd name="T0" fmla="*/ 452 w 453"/>
                <a:gd name="T1" fmla="*/ 213 h 250"/>
                <a:gd name="T2" fmla="*/ 452 w 453"/>
                <a:gd name="T3" fmla="*/ 213 h 250"/>
                <a:gd name="T4" fmla="*/ 416 w 453"/>
                <a:gd name="T5" fmla="*/ 249 h 250"/>
                <a:gd name="T6" fmla="*/ 27 w 453"/>
                <a:gd name="T7" fmla="*/ 249 h 250"/>
                <a:gd name="T8" fmla="*/ 18 w 453"/>
                <a:gd name="T9" fmla="*/ 231 h 250"/>
                <a:gd name="T10" fmla="*/ 416 w 453"/>
                <a:gd name="T11" fmla="*/ 9 h 250"/>
                <a:gd name="T12" fmla="*/ 452 w 453"/>
                <a:gd name="T13" fmla="*/ 27 h 250"/>
                <a:gd name="T14" fmla="*/ 452 w 453"/>
                <a:gd name="T15" fmla="*/ 21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3" h="250">
                  <a:moveTo>
                    <a:pt x="452" y="213"/>
                  </a:moveTo>
                  <a:lnTo>
                    <a:pt x="452" y="213"/>
                  </a:lnTo>
                  <a:cubicBezTo>
                    <a:pt x="452" y="231"/>
                    <a:pt x="434" y="249"/>
                    <a:pt x="416" y="249"/>
                  </a:cubicBezTo>
                  <a:cubicBezTo>
                    <a:pt x="27" y="249"/>
                    <a:pt x="27" y="249"/>
                    <a:pt x="27" y="249"/>
                  </a:cubicBezTo>
                  <a:cubicBezTo>
                    <a:pt x="9" y="249"/>
                    <a:pt x="0" y="240"/>
                    <a:pt x="18" y="231"/>
                  </a:cubicBezTo>
                  <a:cubicBezTo>
                    <a:pt x="416" y="9"/>
                    <a:pt x="416" y="9"/>
                    <a:pt x="416" y="9"/>
                  </a:cubicBezTo>
                  <a:cubicBezTo>
                    <a:pt x="434" y="0"/>
                    <a:pt x="452" y="9"/>
                    <a:pt x="452" y="27"/>
                  </a:cubicBezTo>
                  <a:lnTo>
                    <a:pt x="452" y="213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8" name="Freeform 97"/>
            <p:cNvSpPr>
              <a:spLocks noChangeArrowheads="1"/>
            </p:cNvSpPr>
            <p:nvPr/>
          </p:nvSpPr>
          <p:spPr bwMode="auto">
            <a:xfrm>
              <a:off x="11562183" y="8066866"/>
              <a:ext cx="168739" cy="212756"/>
            </a:xfrm>
            <a:custGeom>
              <a:avLst/>
              <a:gdLst>
                <a:gd name="T0" fmla="*/ 240 w 249"/>
                <a:gd name="T1" fmla="*/ 141 h 311"/>
                <a:gd name="T2" fmla="*/ 240 w 249"/>
                <a:gd name="T3" fmla="*/ 141 h 311"/>
                <a:gd name="T4" fmla="*/ 27 w 249"/>
                <a:gd name="T5" fmla="*/ 9 h 311"/>
                <a:gd name="T6" fmla="*/ 0 w 249"/>
                <a:gd name="T7" fmla="*/ 26 h 311"/>
                <a:gd name="T8" fmla="*/ 0 w 249"/>
                <a:gd name="T9" fmla="*/ 283 h 311"/>
                <a:gd name="T10" fmla="*/ 27 w 249"/>
                <a:gd name="T11" fmla="*/ 301 h 311"/>
                <a:gd name="T12" fmla="*/ 240 w 249"/>
                <a:gd name="T13" fmla="*/ 168 h 311"/>
                <a:gd name="T14" fmla="*/ 248 w 249"/>
                <a:gd name="T15" fmla="*/ 150 h 311"/>
                <a:gd name="T16" fmla="*/ 240 w 249"/>
                <a:gd name="T17" fmla="*/ 14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311">
                  <a:moveTo>
                    <a:pt x="240" y="141"/>
                  </a:moveTo>
                  <a:lnTo>
                    <a:pt x="240" y="141"/>
                  </a:lnTo>
                  <a:cubicBezTo>
                    <a:pt x="27" y="9"/>
                    <a:pt x="27" y="9"/>
                    <a:pt x="27" y="9"/>
                  </a:cubicBezTo>
                  <a:cubicBezTo>
                    <a:pt x="9" y="0"/>
                    <a:pt x="0" y="9"/>
                    <a:pt x="0" y="26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0" y="301"/>
                    <a:pt x="9" y="310"/>
                    <a:pt x="27" y="301"/>
                  </a:cubicBezTo>
                  <a:cubicBezTo>
                    <a:pt x="240" y="168"/>
                    <a:pt x="240" y="168"/>
                    <a:pt x="240" y="168"/>
                  </a:cubicBezTo>
                  <a:cubicBezTo>
                    <a:pt x="240" y="168"/>
                    <a:pt x="248" y="159"/>
                    <a:pt x="248" y="150"/>
                  </a:cubicBezTo>
                  <a:lnTo>
                    <a:pt x="240" y="141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19" name="Freeform 98"/>
            <p:cNvSpPr>
              <a:spLocks noChangeArrowheads="1"/>
            </p:cNvSpPr>
            <p:nvPr/>
          </p:nvSpPr>
          <p:spPr bwMode="auto">
            <a:xfrm>
              <a:off x="12352073" y="8054638"/>
              <a:ext cx="61136" cy="237212"/>
            </a:xfrm>
            <a:custGeom>
              <a:avLst/>
              <a:gdLst>
                <a:gd name="T0" fmla="*/ 44 w 89"/>
                <a:gd name="T1" fmla="*/ 0 h 347"/>
                <a:gd name="T2" fmla="*/ 44 w 89"/>
                <a:gd name="T3" fmla="*/ 0 h 347"/>
                <a:gd name="T4" fmla="*/ 0 w 89"/>
                <a:gd name="T5" fmla="*/ 27 h 347"/>
                <a:gd name="T6" fmla="*/ 0 w 89"/>
                <a:gd name="T7" fmla="*/ 310 h 347"/>
                <a:gd name="T8" fmla="*/ 44 w 89"/>
                <a:gd name="T9" fmla="*/ 346 h 347"/>
                <a:gd name="T10" fmla="*/ 88 w 89"/>
                <a:gd name="T11" fmla="*/ 310 h 347"/>
                <a:gd name="T12" fmla="*/ 88 w 89"/>
                <a:gd name="T13" fmla="*/ 27 h 347"/>
                <a:gd name="T14" fmla="*/ 44 w 89"/>
                <a:gd name="T1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47">
                  <a:moveTo>
                    <a:pt x="44" y="0"/>
                  </a:moveTo>
                  <a:lnTo>
                    <a:pt x="44" y="0"/>
                  </a:lnTo>
                  <a:cubicBezTo>
                    <a:pt x="18" y="0"/>
                    <a:pt x="0" y="9"/>
                    <a:pt x="0" y="27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0" y="337"/>
                    <a:pt x="18" y="346"/>
                    <a:pt x="44" y="346"/>
                  </a:cubicBezTo>
                  <a:cubicBezTo>
                    <a:pt x="71" y="346"/>
                    <a:pt x="88" y="337"/>
                    <a:pt x="88" y="310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9"/>
                    <a:pt x="71" y="0"/>
                    <a:pt x="4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0" name="Freeform 99"/>
            <p:cNvSpPr>
              <a:spLocks noChangeArrowheads="1"/>
            </p:cNvSpPr>
            <p:nvPr/>
          </p:nvSpPr>
          <p:spPr bwMode="auto">
            <a:xfrm>
              <a:off x="12232244" y="8054638"/>
              <a:ext cx="61138" cy="237212"/>
            </a:xfrm>
            <a:custGeom>
              <a:avLst/>
              <a:gdLst>
                <a:gd name="T0" fmla="*/ 44 w 89"/>
                <a:gd name="T1" fmla="*/ 0 h 347"/>
                <a:gd name="T2" fmla="*/ 44 w 89"/>
                <a:gd name="T3" fmla="*/ 0 h 347"/>
                <a:gd name="T4" fmla="*/ 0 w 89"/>
                <a:gd name="T5" fmla="*/ 27 h 347"/>
                <a:gd name="T6" fmla="*/ 0 w 89"/>
                <a:gd name="T7" fmla="*/ 310 h 347"/>
                <a:gd name="T8" fmla="*/ 44 w 89"/>
                <a:gd name="T9" fmla="*/ 346 h 347"/>
                <a:gd name="T10" fmla="*/ 88 w 89"/>
                <a:gd name="T11" fmla="*/ 310 h 347"/>
                <a:gd name="T12" fmla="*/ 88 w 89"/>
                <a:gd name="T13" fmla="*/ 27 h 347"/>
                <a:gd name="T14" fmla="*/ 44 w 89"/>
                <a:gd name="T15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47">
                  <a:moveTo>
                    <a:pt x="44" y="0"/>
                  </a:moveTo>
                  <a:lnTo>
                    <a:pt x="44" y="0"/>
                  </a:lnTo>
                  <a:cubicBezTo>
                    <a:pt x="17" y="0"/>
                    <a:pt x="0" y="9"/>
                    <a:pt x="0" y="27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0" y="337"/>
                    <a:pt x="17" y="346"/>
                    <a:pt x="44" y="346"/>
                  </a:cubicBezTo>
                  <a:cubicBezTo>
                    <a:pt x="71" y="346"/>
                    <a:pt x="88" y="337"/>
                    <a:pt x="88" y="310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9"/>
                    <a:pt x="71" y="0"/>
                    <a:pt x="4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1" name="Freeform 100"/>
            <p:cNvSpPr>
              <a:spLocks noChangeArrowheads="1"/>
            </p:cNvSpPr>
            <p:nvPr/>
          </p:nvSpPr>
          <p:spPr bwMode="auto">
            <a:xfrm>
              <a:off x="12872960" y="8054638"/>
              <a:ext cx="244548" cy="237212"/>
            </a:xfrm>
            <a:custGeom>
              <a:avLst/>
              <a:gdLst>
                <a:gd name="T0" fmla="*/ 177 w 356"/>
                <a:gd name="T1" fmla="*/ 0 h 347"/>
                <a:gd name="T2" fmla="*/ 177 w 356"/>
                <a:gd name="T3" fmla="*/ 0 h 347"/>
                <a:gd name="T4" fmla="*/ 0 w 356"/>
                <a:gd name="T5" fmla="*/ 168 h 347"/>
                <a:gd name="T6" fmla="*/ 177 w 356"/>
                <a:gd name="T7" fmla="*/ 346 h 347"/>
                <a:gd name="T8" fmla="*/ 355 w 356"/>
                <a:gd name="T9" fmla="*/ 168 h 347"/>
                <a:gd name="T10" fmla="*/ 177 w 356"/>
                <a:gd name="T1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6" h="347">
                  <a:moveTo>
                    <a:pt x="177" y="0"/>
                  </a:moveTo>
                  <a:lnTo>
                    <a:pt x="177" y="0"/>
                  </a:lnTo>
                  <a:cubicBezTo>
                    <a:pt x="80" y="0"/>
                    <a:pt x="0" y="80"/>
                    <a:pt x="0" y="168"/>
                  </a:cubicBezTo>
                  <a:cubicBezTo>
                    <a:pt x="0" y="266"/>
                    <a:pt x="80" y="346"/>
                    <a:pt x="177" y="346"/>
                  </a:cubicBezTo>
                  <a:cubicBezTo>
                    <a:pt x="274" y="346"/>
                    <a:pt x="355" y="266"/>
                    <a:pt x="355" y="168"/>
                  </a:cubicBezTo>
                  <a:cubicBezTo>
                    <a:pt x="355" y="80"/>
                    <a:pt x="274" y="0"/>
                    <a:pt x="17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2" name="Freeform 101"/>
            <p:cNvSpPr>
              <a:spLocks noChangeArrowheads="1"/>
            </p:cNvSpPr>
            <p:nvPr/>
          </p:nvSpPr>
          <p:spPr bwMode="auto">
            <a:xfrm>
              <a:off x="13569922" y="8071757"/>
              <a:ext cx="202974" cy="198083"/>
            </a:xfrm>
            <a:custGeom>
              <a:avLst/>
              <a:gdLst>
                <a:gd name="T0" fmla="*/ 266 w 302"/>
                <a:gd name="T1" fmla="*/ 0 h 293"/>
                <a:gd name="T2" fmla="*/ 266 w 302"/>
                <a:gd name="T3" fmla="*/ 0 h 293"/>
                <a:gd name="T4" fmla="*/ 35 w 302"/>
                <a:gd name="T5" fmla="*/ 0 h 293"/>
                <a:gd name="T6" fmla="*/ 0 w 302"/>
                <a:gd name="T7" fmla="*/ 26 h 293"/>
                <a:gd name="T8" fmla="*/ 0 w 302"/>
                <a:gd name="T9" fmla="*/ 266 h 293"/>
                <a:gd name="T10" fmla="*/ 35 w 302"/>
                <a:gd name="T11" fmla="*/ 292 h 293"/>
                <a:gd name="T12" fmla="*/ 266 w 302"/>
                <a:gd name="T13" fmla="*/ 292 h 293"/>
                <a:gd name="T14" fmla="*/ 301 w 302"/>
                <a:gd name="T15" fmla="*/ 266 h 293"/>
                <a:gd name="T16" fmla="*/ 301 w 302"/>
                <a:gd name="T17" fmla="*/ 26 h 293"/>
                <a:gd name="T18" fmla="*/ 266 w 302"/>
                <a:gd name="T1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293">
                  <a:moveTo>
                    <a:pt x="266" y="0"/>
                  </a:moveTo>
                  <a:lnTo>
                    <a:pt x="266" y="0"/>
                  </a:lnTo>
                  <a:cubicBezTo>
                    <a:pt x="35" y="0"/>
                    <a:pt x="35" y="0"/>
                    <a:pt x="35" y="0"/>
                  </a:cubicBezTo>
                  <a:cubicBezTo>
                    <a:pt x="18" y="0"/>
                    <a:pt x="0" y="0"/>
                    <a:pt x="0" y="2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83"/>
                    <a:pt x="18" y="292"/>
                    <a:pt x="35" y="292"/>
                  </a:cubicBezTo>
                  <a:cubicBezTo>
                    <a:pt x="266" y="292"/>
                    <a:pt x="266" y="292"/>
                    <a:pt x="266" y="292"/>
                  </a:cubicBezTo>
                  <a:cubicBezTo>
                    <a:pt x="283" y="292"/>
                    <a:pt x="301" y="283"/>
                    <a:pt x="301" y="266"/>
                  </a:cubicBezTo>
                  <a:cubicBezTo>
                    <a:pt x="301" y="26"/>
                    <a:pt x="301" y="26"/>
                    <a:pt x="301" y="26"/>
                  </a:cubicBezTo>
                  <a:cubicBezTo>
                    <a:pt x="301" y="0"/>
                    <a:pt x="283" y="0"/>
                    <a:pt x="26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3" name="Freeform 102"/>
            <p:cNvSpPr>
              <a:spLocks noChangeArrowheads="1"/>
            </p:cNvSpPr>
            <p:nvPr/>
          </p:nvSpPr>
          <p:spPr bwMode="auto">
            <a:xfrm>
              <a:off x="14195965" y="8071757"/>
              <a:ext cx="298349" cy="198083"/>
            </a:xfrm>
            <a:custGeom>
              <a:avLst/>
              <a:gdLst>
                <a:gd name="T0" fmla="*/ 434 w 443"/>
                <a:gd name="T1" fmla="*/ 132 h 293"/>
                <a:gd name="T2" fmla="*/ 434 w 443"/>
                <a:gd name="T3" fmla="*/ 132 h 293"/>
                <a:gd name="T4" fmla="*/ 247 w 443"/>
                <a:gd name="T5" fmla="*/ 9 h 293"/>
                <a:gd name="T6" fmla="*/ 221 w 443"/>
                <a:gd name="T7" fmla="*/ 26 h 293"/>
                <a:gd name="T8" fmla="*/ 221 w 443"/>
                <a:gd name="T9" fmla="*/ 266 h 293"/>
                <a:gd name="T10" fmla="*/ 247 w 443"/>
                <a:gd name="T11" fmla="*/ 283 h 293"/>
                <a:gd name="T12" fmla="*/ 434 w 443"/>
                <a:gd name="T13" fmla="*/ 159 h 293"/>
                <a:gd name="T14" fmla="*/ 442 w 443"/>
                <a:gd name="T15" fmla="*/ 141 h 293"/>
                <a:gd name="T16" fmla="*/ 434 w 443"/>
                <a:gd name="T17" fmla="*/ 132 h 293"/>
                <a:gd name="T18" fmla="*/ 203 w 443"/>
                <a:gd name="T19" fmla="*/ 132 h 293"/>
                <a:gd name="T20" fmla="*/ 203 w 443"/>
                <a:gd name="T21" fmla="*/ 132 h 293"/>
                <a:gd name="T22" fmla="*/ 26 w 443"/>
                <a:gd name="T23" fmla="*/ 9 h 293"/>
                <a:gd name="T24" fmla="*/ 0 w 443"/>
                <a:gd name="T25" fmla="*/ 26 h 293"/>
                <a:gd name="T26" fmla="*/ 0 w 443"/>
                <a:gd name="T27" fmla="*/ 266 h 293"/>
                <a:gd name="T28" fmla="*/ 26 w 443"/>
                <a:gd name="T29" fmla="*/ 283 h 293"/>
                <a:gd name="T30" fmla="*/ 203 w 443"/>
                <a:gd name="T31" fmla="*/ 159 h 293"/>
                <a:gd name="T32" fmla="*/ 212 w 443"/>
                <a:gd name="T33" fmla="*/ 141 h 293"/>
                <a:gd name="T34" fmla="*/ 203 w 443"/>
                <a:gd name="T35" fmla="*/ 13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3" h="293">
                  <a:moveTo>
                    <a:pt x="434" y="132"/>
                  </a:moveTo>
                  <a:lnTo>
                    <a:pt x="434" y="132"/>
                  </a:lnTo>
                  <a:cubicBezTo>
                    <a:pt x="247" y="9"/>
                    <a:pt x="247" y="9"/>
                    <a:pt x="247" y="9"/>
                  </a:cubicBezTo>
                  <a:cubicBezTo>
                    <a:pt x="229" y="0"/>
                    <a:pt x="221" y="9"/>
                    <a:pt x="221" y="26"/>
                  </a:cubicBezTo>
                  <a:cubicBezTo>
                    <a:pt x="221" y="266"/>
                    <a:pt x="221" y="266"/>
                    <a:pt x="221" y="266"/>
                  </a:cubicBezTo>
                  <a:cubicBezTo>
                    <a:pt x="221" y="283"/>
                    <a:pt x="229" y="292"/>
                    <a:pt x="247" y="283"/>
                  </a:cubicBezTo>
                  <a:cubicBezTo>
                    <a:pt x="434" y="159"/>
                    <a:pt x="434" y="159"/>
                    <a:pt x="434" y="159"/>
                  </a:cubicBezTo>
                  <a:cubicBezTo>
                    <a:pt x="434" y="159"/>
                    <a:pt x="442" y="150"/>
                    <a:pt x="442" y="141"/>
                  </a:cubicBezTo>
                  <a:lnTo>
                    <a:pt x="434" y="132"/>
                  </a:lnTo>
                  <a:close/>
                  <a:moveTo>
                    <a:pt x="203" y="132"/>
                  </a:moveTo>
                  <a:lnTo>
                    <a:pt x="203" y="132"/>
                  </a:lnTo>
                  <a:cubicBezTo>
                    <a:pt x="26" y="9"/>
                    <a:pt x="26" y="9"/>
                    <a:pt x="26" y="9"/>
                  </a:cubicBezTo>
                  <a:cubicBezTo>
                    <a:pt x="17" y="0"/>
                    <a:pt x="0" y="9"/>
                    <a:pt x="0" y="2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83"/>
                    <a:pt x="17" y="292"/>
                    <a:pt x="26" y="283"/>
                  </a:cubicBezTo>
                  <a:cubicBezTo>
                    <a:pt x="203" y="159"/>
                    <a:pt x="203" y="159"/>
                    <a:pt x="203" y="159"/>
                  </a:cubicBezTo>
                  <a:cubicBezTo>
                    <a:pt x="203" y="159"/>
                    <a:pt x="212" y="150"/>
                    <a:pt x="212" y="141"/>
                  </a:cubicBezTo>
                  <a:lnTo>
                    <a:pt x="203" y="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4" name="Freeform 103"/>
            <p:cNvSpPr>
              <a:spLocks noChangeArrowheads="1"/>
            </p:cNvSpPr>
            <p:nvPr/>
          </p:nvSpPr>
          <p:spPr bwMode="auto">
            <a:xfrm>
              <a:off x="14868471" y="8071757"/>
              <a:ext cx="303239" cy="198083"/>
            </a:xfrm>
            <a:custGeom>
              <a:avLst/>
              <a:gdLst>
                <a:gd name="T0" fmla="*/ 0 w 444"/>
                <a:gd name="T1" fmla="*/ 141 h 293"/>
                <a:gd name="T2" fmla="*/ 0 w 444"/>
                <a:gd name="T3" fmla="*/ 141 h 293"/>
                <a:gd name="T4" fmla="*/ 9 w 444"/>
                <a:gd name="T5" fmla="*/ 159 h 293"/>
                <a:gd name="T6" fmla="*/ 195 w 444"/>
                <a:gd name="T7" fmla="*/ 283 h 293"/>
                <a:gd name="T8" fmla="*/ 222 w 444"/>
                <a:gd name="T9" fmla="*/ 266 h 293"/>
                <a:gd name="T10" fmla="*/ 222 w 444"/>
                <a:gd name="T11" fmla="*/ 26 h 293"/>
                <a:gd name="T12" fmla="*/ 195 w 444"/>
                <a:gd name="T13" fmla="*/ 9 h 293"/>
                <a:gd name="T14" fmla="*/ 9 w 444"/>
                <a:gd name="T15" fmla="*/ 132 h 293"/>
                <a:gd name="T16" fmla="*/ 0 w 444"/>
                <a:gd name="T17" fmla="*/ 141 h 293"/>
                <a:gd name="T18" fmla="*/ 231 w 444"/>
                <a:gd name="T19" fmla="*/ 141 h 293"/>
                <a:gd name="T20" fmla="*/ 231 w 444"/>
                <a:gd name="T21" fmla="*/ 141 h 293"/>
                <a:gd name="T22" fmla="*/ 239 w 444"/>
                <a:gd name="T23" fmla="*/ 159 h 293"/>
                <a:gd name="T24" fmla="*/ 416 w 444"/>
                <a:gd name="T25" fmla="*/ 283 h 293"/>
                <a:gd name="T26" fmla="*/ 443 w 444"/>
                <a:gd name="T27" fmla="*/ 266 h 293"/>
                <a:gd name="T28" fmla="*/ 443 w 444"/>
                <a:gd name="T29" fmla="*/ 26 h 293"/>
                <a:gd name="T30" fmla="*/ 416 w 444"/>
                <a:gd name="T31" fmla="*/ 9 h 293"/>
                <a:gd name="T32" fmla="*/ 239 w 444"/>
                <a:gd name="T33" fmla="*/ 132 h 293"/>
                <a:gd name="T34" fmla="*/ 231 w 444"/>
                <a:gd name="T35" fmla="*/ 141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4" h="293">
                  <a:moveTo>
                    <a:pt x="0" y="141"/>
                  </a:moveTo>
                  <a:lnTo>
                    <a:pt x="0" y="141"/>
                  </a:lnTo>
                  <a:cubicBezTo>
                    <a:pt x="0" y="150"/>
                    <a:pt x="9" y="159"/>
                    <a:pt x="9" y="159"/>
                  </a:cubicBezTo>
                  <a:cubicBezTo>
                    <a:pt x="195" y="283"/>
                    <a:pt x="195" y="283"/>
                    <a:pt x="195" y="283"/>
                  </a:cubicBezTo>
                  <a:cubicBezTo>
                    <a:pt x="212" y="292"/>
                    <a:pt x="222" y="283"/>
                    <a:pt x="222" y="266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2" y="9"/>
                    <a:pt x="212" y="0"/>
                    <a:pt x="195" y="9"/>
                  </a:cubicBezTo>
                  <a:cubicBezTo>
                    <a:pt x="9" y="132"/>
                    <a:pt x="9" y="132"/>
                    <a:pt x="9" y="132"/>
                  </a:cubicBezTo>
                  <a:lnTo>
                    <a:pt x="0" y="141"/>
                  </a:lnTo>
                  <a:close/>
                  <a:moveTo>
                    <a:pt x="231" y="141"/>
                  </a:moveTo>
                  <a:lnTo>
                    <a:pt x="231" y="141"/>
                  </a:lnTo>
                  <a:cubicBezTo>
                    <a:pt x="231" y="150"/>
                    <a:pt x="239" y="159"/>
                    <a:pt x="239" y="159"/>
                  </a:cubicBezTo>
                  <a:cubicBezTo>
                    <a:pt x="416" y="283"/>
                    <a:pt x="416" y="283"/>
                    <a:pt x="416" y="283"/>
                  </a:cubicBezTo>
                  <a:cubicBezTo>
                    <a:pt x="425" y="292"/>
                    <a:pt x="443" y="283"/>
                    <a:pt x="443" y="266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3" y="9"/>
                    <a:pt x="425" y="0"/>
                    <a:pt x="416" y="9"/>
                  </a:cubicBezTo>
                  <a:cubicBezTo>
                    <a:pt x="239" y="132"/>
                    <a:pt x="239" y="132"/>
                    <a:pt x="239" y="132"/>
                  </a:cubicBezTo>
                  <a:lnTo>
                    <a:pt x="231" y="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5" name="Freeform 104"/>
            <p:cNvSpPr>
              <a:spLocks noChangeArrowheads="1"/>
            </p:cNvSpPr>
            <p:nvPr/>
          </p:nvSpPr>
          <p:spPr bwMode="auto">
            <a:xfrm>
              <a:off x="15589889" y="8071757"/>
              <a:ext cx="202974" cy="198083"/>
            </a:xfrm>
            <a:custGeom>
              <a:avLst/>
              <a:gdLst>
                <a:gd name="T0" fmla="*/ 89 w 302"/>
                <a:gd name="T1" fmla="*/ 141 h 293"/>
                <a:gd name="T2" fmla="*/ 89 w 302"/>
                <a:gd name="T3" fmla="*/ 141 h 293"/>
                <a:gd name="T4" fmla="*/ 98 w 302"/>
                <a:gd name="T5" fmla="*/ 159 h 293"/>
                <a:gd name="T6" fmla="*/ 275 w 302"/>
                <a:gd name="T7" fmla="*/ 266 h 293"/>
                <a:gd name="T8" fmla="*/ 301 w 302"/>
                <a:gd name="T9" fmla="*/ 257 h 293"/>
                <a:gd name="T10" fmla="*/ 301 w 302"/>
                <a:gd name="T11" fmla="*/ 35 h 293"/>
                <a:gd name="T12" fmla="*/ 275 w 302"/>
                <a:gd name="T13" fmla="*/ 17 h 293"/>
                <a:gd name="T14" fmla="*/ 98 w 302"/>
                <a:gd name="T15" fmla="*/ 132 h 293"/>
                <a:gd name="T16" fmla="*/ 89 w 302"/>
                <a:gd name="T17" fmla="*/ 141 h 293"/>
                <a:gd name="T18" fmla="*/ 0 w 302"/>
                <a:gd name="T19" fmla="*/ 26 h 293"/>
                <a:gd name="T20" fmla="*/ 0 w 302"/>
                <a:gd name="T21" fmla="*/ 26 h 293"/>
                <a:gd name="T22" fmla="*/ 0 w 302"/>
                <a:gd name="T23" fmla="*/ 257 h 293"/>
                <a:gd name="T24" fmla="*/ 35 w 302"/>
                <a:gd name="T25" fmla="*/ 292 h 293"/>
                <a:gd name="T26" fmla="*/ 80 w 302"/>
                <a:gd name="T27" fmla="*/ 257 h 293"/>
                <a:gd name="T28" fmla="*/ 80 w 302"/>
                <a:gd name="T29" fmla="*/ 26 h 293"/>
                <a:gd name="T30" fmla="*/ 35 w 302"/>
                <a:gd name="T31" fmla="*/ 0 h 293"/>
                <a:gd name="T32" fmla="*/ 0 w 302"/>
                <a:gd name="T33" fmla="*/ 26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3">
                  <a:moveTo>
                    <a:pt x="89" y="141"/>
                  </a:moveTo>
                  <a:lnTo>
                    <a:pt x="89" y="141"/>
                  </a:lnTo>
                  <a:cubicBezTo>
                    <a:pt x="89" y="150"/>
                    <a:pt x="98" y="159"/>
                    <a:pt x="98" y="159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92" y="274"/>
                    <a:pt x="301" y="274"/>
                    <a:pt x="301" y="257"/>
                  </a:cubicBezTo>
                  <a:cubicBezTo>
                    <a:pt x="301" y="35"/>
                    <a:pt x="301" y="35"/>
                    <a:pt x="301" y="35"/>
                  </a:cubicBezTo>
                  <a:cubicBezTo>
                    <a:pt x="301" y="17"/>
                    <a:pt x="292" y="9"/>
                    <a:pt x="275" y="17"/>
                  </a:cubicBezTo>
                  <a:cubicBezTo>
                    <a:pt x="98" y="132"/>
                    <a:pt x="98" y="132"/>
                    <a:pt x="98" y="132"/>
                  </a:cubicBezTo>
                  <a:lnTo>
                    <a:pt x="89" y="141"/>
                  </a:lnTo>
                  <a:close/>
                  <a:moveTo>
                    <a:pt x="0" y="26"/>
                  </a:moveTo>
                  <a:lnTo>
                    <a:pt x="0" y="26"/>
                  </a:lnTo>
                  <a:cubicBezTo>
                    <a:pt x="0" y="257"/>
                    <a:pt x="0" y="257"/>
                    <a:pt x="0" y="257"/>
                  </a:cubicBezTo>
                  <a:cubicBezTo>
                    <a:pt x="0" y="283"/>
                    <a:pt x="18" y="292"/>
                    <a:pt x="35" y="292"/>
                  </a:cubicBezTo>
                  <a:cubicBezTo>
                    <a:pt x="63" y="292"/>
                    <a:pt x="80" y="283"/>
                    <a:pt x="80" y="25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9"/>
                    <a:pt x="63" y="0"/>
                    <a:pt x="35" y="0"/>
                  </a:cubicBezTo>
                  <a:cubicBezTo>
                    <a:pt x="18" y="0"/>
                    <a:pt x="0" y="9"/>
                    <a:pt x="0" y="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6" name="Freeform 105"/>
            <p:cNvSpPr>
              <a:spLocks noChangeArrowheads="1"/>
            </p:cNvSpPr>
            <p:nvPr/>
          </p:nvSpPr>
          <p:spPr bwMode="auto">
            <a:xfrm>
              <a:off x="16264841" y="8071757"/>
              <a:ext cx="205420" cy="198083"/>
            </a:xfrm>
            <a:custGeom>
              <a:avLst/>
              <a:gdLst>
                <a:gd name="T0" fmla="*/ 204 w 303"/>
                <a:gd name="T1" fmla="*/ 132 h 293"/>
                <a:gd name="T2" fmla="*/ 204 w 303"/>
                <a:gd name="T3" fmla="*/ 132 h 293"/>
                <a:gd name="T4" fmla="*/ 27 w 303"/>
                <a:gd name="T5" fmla="*/ 17 h 293"/>
                <a:gd name="T6" fmla="*/ 0 w 303"/>
                <a:gd name="T7" fmla="*/ 35 h 293"/>
                <a:gd name="T8" fmla="*/ 0 w 303"/>
                <a:gd name="T9" fmla="*/ 257 h 293"/>
                <a:gd name="T10" fmla="*/ 27 w 303"/>
                <a:gd name="T11" fmla="*/ 266 h 293"/>
                <a:gd name="T12" fmla="*/ 204 w 303"/>
                <a:gd name="T13" fmla="*/ 159 h 293"/>
                <a:gd name="T14" fmla="*/ 213 w 303"/>
                <a:gd name="T15" fmla="*/ 141 h 293"/>
                <a:gd name="T16" fmla="*/ 204 w 303"/>
                <a:gd name="T17" fmla="*/ 132 h 293"/>
                <a:gd name="T18" fmla="*/ 266 w 303"/>
                <a:gd name="T19" fmla="*/ 0 h 293"/>
                <a:gd name="T20" fmla="*/ 266 w 303"/>
                <a:gd name="T21" fmla="*/ 0 h 293"/>
                <a:gd name="T22" fmla="*/ 222 w 303"/>
                <a:gd name="T23" fmla="*/ 26 h 293"/>
                <a:gd name="T24" fmla="*/ 222 w 303"/>
                <a:gd name="T25" fmla="*/ 257 h 293"/>
                <a:gd name="T26" fmla="*/ 266 w 303"/>
                <a:gd name="T27" fmla="*/ 292 h 293"/>
                <a:gd name="T28" fmla="*/ 302 w 303"/>
                <a:gd name="T29" fmla="*/ 257 h 293"/>
                <a:gd name="T30" fmla="*/ 302 w 303"/>
                <a:gd name="T31" fmla="*/ 26 h 293"/>
                <a:gd name="T32" fmla="*/ 266 w 303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293">
                  <a:moveTo>
                    <a:pt x="204" y="132"/>
                  </a:moveTo>
                  <a:lnTo>
                    <a:pt x="204" y="132"/>
                  </a:lnTo>
                  <a:cubicBezTo>
                    <a:pt x="27" y="17"/>
                    <a:pt x="27" y="17"/>
                    <a:pt x="27" y="17"/>
                  </a:cubicBezTo>
                  <a:cubicBezTo>
                    <a:pt x="10" y="9"/>
                    <a:pt x="0" y="17"/>
                    <a:pt x="0" y="35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74"/>
                    <a:pt x="10" y="274"/>
                    <a:pt x="27" y="266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4" y="159"/>
                    <a:pt x="213" y="150"/>
                    <a:pt x="213" y="141"/>
                  </a:cubicBezTo>
                  <a:lnTo>
                    <a:pt x="204" y="132"/>
                  </a:lnTo>
                  <a:close/>
                  <a:moveTo>
                    <a:pt x="266" y="0"/>
                  </a:moveTo>
                  <a:lnTo>
                    <a:pt x="266" y="0"/>
                  </a:lnTo>
                  <a:cubicBezTo>
                    <a:pt x="240" y="0"/>
                    <a:pt x="222" y="9"/>
                    <a:pt x="222" y="26"/>
                  </a:cubicBezTo>
                  <a:cubicBezTo>
                    <a:pt x="222" y="257"/>
                    <a:pt x="222" y="257"/>
                    <a:pt x="222" y="257"/>
                  </a:cubicBezTo>
                  <a:cubicBezTo>
                    <a:pt x="222" y="283"/>
                    <a:pt x="240" y="292"/>
                    <a:pt x="266" y="292"/>
                  </a:cubicBezTo>
                  <a:cubicBezTo>
                    <a:pt x="284" y="292"/>
                    <a:pt x="302" y="283"/>
                    <a:pt x="302" y="257"/>
                  </a:cubicBezTo>
                  <a:cubicBezTo>
                    <a:pt x="302" y="26"/>
                    <a:pt x="302" y="26"/>
                    <a:pt x="302" y="26"/>
                  </a:cubicBezTo>
                  <a:cubicBezTo>
                    <a:pt x="302" y="9"/>
                    <a:pt x="284" y="0"/>
                    <a:pt x="266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7" name="Freeform 107"/>
            <p:cNvSpPr>
              <a:spLocks noChangeArrowheads="1"/>
            </p:cNvSpPr>
            <p:nvPr/>
          </p:nvSpPr>
          <p:spPr bwMode="auto">
            <a:xfrm>
              <a:off x="16908001" y="8037520"/>
              <a:ext cx="266558" cy="261666"/>
            </a:xfrm>
            <a:custGeom>
              <a:avLst/>
              <a:gdLst>
                <a:gd name="T0" fmla="*/ 239 w 391"/>
                <a:gd name="T1" fmla="*/ 0 h 390"/>
                <a:gd name="T2" fmla="*/ 292 w 391"/>
                <a:gd name="T3" fmla="*/ 53 h 390"/>
                <a:gd name="T4" fmla="*/ 221 w 391"/>
                <a:gd name="T5" fmla="*/ 123 h 390"/>
                <a:gd name="T6" fmla="*/ 266 w 391"/>
                <a:gd name="T7" fmla="*/ 176 h 390"/>
                <a:gd name="T8" fmla="*/ 345 w 391"/>
                <a:gd name="T9" fmla="*/ 97 h 390"/>
                <a:gd name="T10" fmla="*/ 390 w 391"/>
                <a:gd name="T11" fmla="*/ 159 h 390"/>
                <a:gd name="T12" fmla="*/ 390 w 391"/>
                <a:gd name="T13" fmla="*/ 0 h 390"/>
                <a:gd name="T14" fmla="*/ 239 w 391"/>
                <a:gd name="T15" fmla="*/ 0 h 390"/>
                <a:gd name="T16" fmla="*/ 124 w 391"/>
                <a:gd name="T17" fmla="*/ 221 h 390"/>
                <a:gd name="T18" fmla="*/ 44 w 391"/>
                <a:gd name="T19" fmla="*/ 301 h 390"/>
                <a:gd name="T20" fmla="*/ 0 w 391"/>
                <a:gd name="T21" fmla="*/ 239 h 390"/>
                <a:gd name="T22" fmla="*/ 0 w 391"/>
                <a:gd name="T23" fmla="*/ 389 h 390"/>
                <a:gd name="T24" fmla="*/ 159 w 391"/>
                <a:gd name="T25" fmla="*/ 389 h 390"/>
                <a:gd name="T26" fmla="*/ 97 w 391"/>
                <a:gd name="T27" fmla="*/ 345 h 390"/>
                <a:gd name="T28" fmla="*/ 168 w 391"/>
                <a:gd name="T29" fmla="*/ 274 h 390"/>
                <a:gd name="T30" fmla="*/ 124 w 391"/>
                <a:gd name="T31" fmla="*/ 221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1" h="390">
                  <a:moveTo>
                    <a:pt x="239" y="0"/>
                  </a:moveTo>
                  <a:lnTo>
                    <a:pt x="292" y="53"/>
                  </a:lnTo>
                  <a:lnTo>
                    <a:pt x="221" y="123"/>
                  </a:lnTo>
                  <a:lnTo>
                    <a:pt x="266" y="176"/>
                  </a:lnTo>
                  <a:lnTo>
                    <a:pt x="345" y="97"/>
                  </a:lnTo>
                  <a:lnTo>
                    <a:pt x="390" y="159"/>
                  </a:lnTo>
                  <a:lnTo>
                    <a:pt x="390" y="0"/>
                  </a:lnTo>
                  <a:lnTo>
                    <a:pt x="239" y="0"/>
                  </a:lnTo>
                  <a:close/>
                  <a:moveTo>
                    <a:pt x="124" y="221"/>
                  </a:moveTo>
                  <a:lnTo>
                    <a:pt x="44" y="301"/>
                  </a:lnTo>
                  <a:lnTo>
                    <a:pt x="0" y="239"/>
                  </a:lnTo>
                  <a:lnTo>
                    <a:pt x="0" y="389"/>
                  </a:lnTo>
                  <a:lnTo>
                    <a:pt x="159" y="389"/>
                  </a:lnTo>
                  <a:lnTo>
                    <a:pt x="97" y="345"/>
                  </a:lnTo>
                  <a:lnTo>
                    <a:pt x="168" y="274"/>
                  </a:lnTo>
                  <a:lnTo>
                    <a:pt x="124" y="2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8" name="Freeform 108"/>
            <p:cNvSpPr>
              <a:spLocks noChangeArrowheads="1"/>
            </p:cNvSpPr>
            <p:nvPr/>
          </p:nvSpPr>
          <p:spPr bwMode="auto">
            <a:xfrm>
              <a:off x="17563390" y="8015510"/>
              <a:ext cx="300795" cy="308130"/>
            </a:xfrm>
            <a:custGeom>
              <a:avLst/>
              <a:gdLst>
                <a:gd name="T0" fmla="*/ 79 w 443"/>
                <a:gd name="T1" fmla="*/ 329 h 454"/>
                <a:gd name="T2" fmla="*/ 0 w 443"/>
                <a:gd name="T3" fmla="*/ 400 h 454"/>
                <a:gd name="T4" fmla="*/ 44 w 443"/>
                <a:gd name="T5" fmla="*/ 453 h 454"/>
                <a:gd name="T6" fmla="*/ 123 w 443"/>
                <a:gd name="T7" fmla="*/ 373 h 454"/>
                <a:gd name="T8" fmla="*/ 168 w 443"/>
                <a:gd name="T9" fmla="*/ 426 h 454"/>
                <a:gd name="T10" fmla="*/ 168 w 443"/>
                <a:gd name="T11" fmla="*/ 275 h 454"/>
                <a:gd name="T12" fmla="*/ 26 w 443"/>
                <a:gd name="T13" fmla="*/ 275 h 454"/>
                <a:gd name="T14" fmla="*/ 79 w 443"/>
                <a:gd name="T15" fmla="*/ 329 h 454"/>
                <a:gd name="T16" fmla="*/ 442 w 443"/>
                <a:gd name="T17" fmla="*/ 54 h 454"/>
                <a:gd name="T18" fmla="*/ 398 w 443"/>
                <a:gd name="T19" fmla="*/ 0 h 454"/>
                <a:gd name="T20" fmla="*/ 328 w 443"/>
                <a:gd name="T21" fmla="*/ 81 h 454"/>
                <a:gd name="T22" fmla="*/ 275 w 443"/>
                <a:gd name="T23" fmla="*/ 28 h 454"/>
                <a:gd name="T24" fmla="*/ 275 w 443"/>
                <a:gd name="T25" fmla="*/ 169 h 454"/>
                <a:gd name="T26" fmla="*/ 416 w 443"/>
                <a:gd name="T27" fmla="*/ 169 h 454"/>
                <a:gd name="T28" fmla="*/ 372 w 443"/>
                <a:gd name="T29" fmla="*/ 125 h 454"/>
                <a:gd name="T30" fmla="*/ 442 w 443"/>
                <a:gd name="T31" fmla="*/ 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3" h="454">
                  <a:moveTo>
                    <a:pt x="79" y="329"/>
                  </a:moveTo>
                  <a:lnTo>
                    <a:pt x="0" y="400"/>
                  </a:lnTo>
                  <a:lnTo>
                    <a:pt x="44" y="453"/>
                  </a:lnTo>
                  <a:lnTo>
                    <a:pt x="123" y="373"/>
                  </a:lnTo>
                  <a:lnTo>
                    <a:pt x="168" y="426"/>
                  </a:lnTo>
                  <a:lnTo>
                    <a:pt x="168" y="275"/>
                  </a:lnTo>
                  <a:lnTo>
                    <a:pt x="26" y="275"/>
                  </a:lnTo>
                  <a:lnTo>
                    <a:pt x="79" y="329"/>
                  </a:lnTo>
                  <a:close/>
                  <a:moveTo>
                    <a:pt x="442" y="54"/>
                  </a:moveTo>
                  <a:lnTo>
                    <a:pt x="398" y="0"/>
                  </a:lnTo>
                  <a:lnTo>
                    <a:pt x="328" y="81"/>
                  </a:lnTo>
                  <a:lnTo>
                    <a:pt x="275" y="28"/>
                  </a:lnTo>
                  <a:lnTo>
                    <a:pt x="275" y="169"/>
                  </a:lnTo>
                  <a:lnTo>
                    <a:pt x="416" y="169"/>
                  </a:lnTo>
                  <a:lnTo>
                    <a:pt x="372" y="125"/>
                  </a:lnTo>
                  <a:lnTo>
                    <a:pt x="442" y="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29" name="Freeform 109"/>
            <p:cNvSpPr>
              <a:spLocks noChangeArrowheads="1"/>
            </p:cNvSpPr>
            <p:nvPr/>
          </p:nvSpPr>
          <p:spPr bwMode="auto">
            <a:xfrm>
              <a:off x="10811421" y="10707984"/>
              <a:ext cx="325248" cy="320357"/>
            </a:xfrm>
            <a:custGeom>
              <a:avLst/>
              <a:gdLst>
                <a:gd name="T0" fmla="*/ 239 w 479"/>
                <a:gd name="T1" fmla="*/ 0 h 471"/>
                <a:gd name="T2" fmla="*/ 239 w 479"/>
                <a:gd name="T3" fmla="*/ 0 h 471"/>
                <a:gd name="T4" fmla="*/ 0 w 479"/>
                <a:gd name="T5" fmla="*/ 231 h 471"/>
                <a:gd name="T6" fmla="*/ 239 w 479"/>
                <a:gd name="T7" fmla="*/ 470 h 471"/>
                <a:gd name="T8" fmla="*/ 478 w 479"/>
                <a:gd name="T9" fmla="*/ 231 h 471"/>
                <a:gd name="T10" fmla="*/ 239 w 479"/>
                <a:gd name="T11" fmla="*/ 0 h 471"/>
                <a:gd name="T12" fmla="*/ 239 w 479"/>
                <a:gd name="T13" fmla="*/ 426 h 471"/>
                <a:gd name="T14" fmla="*/ 239 w 479"/>
                <a:gd name="T15" fmla="*/ 426 h 471"/>
                <a:gd name="T16" fmla="*/ 44 w 479"/>
                <a:gd name="T17" fmla="*/ 231 h 471"/>
                <a:gd name="T18" fmla="*/ 239 w 479"/>
                <a:gd name="T19" fmla="*/ 37 h 471"/>
                <a:gd name="T20" fmla="*/ 434 w 479"/>
                <a:gd name="T21" fmla="*/ 231 h 471"/>
                <a:gd name="T22" fmla="*/ 239 w 479"/>
                <a:gd name="T23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9" h="471"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39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3" y="426"/>
                    <a:pt x="44" y="347"/>
                    <a:pt x="44" y="231"/>
                  </a:cubicBezTo>
                  <a:cubicBezTo>
                    <a:pt x="44" y="125"/>
                    <a:pt x="133" y="37"/>
                    <a:pt x="239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347"/>
                    <a:pt x="345" y="426"/>
                    <a:pt x="239" y="4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0" name="Freeform 110"/>
            <p:cNvSpPr>
              <a:spLocks noChangeArrowheads="1"/>
            </p:cNvSpPr>
            <p:nvPr/>
          </p:nvSpPr>
          <p:spPr bwMode="auto">
            <a:xfrm>
              <a:off x="11483927" y="10707984"/>
              <a:ext cx="327694" cy="320357"/>
            </a:xfrm>
            <a:custGeom>
              <a:avLst/>
              <a:gdLst>
                <a:gd name="T0" fmla="*/ 240 w 479"/>
                <a:gd name="T1" fmla="*/ 0 h 471"/>
                <a:gd name="T2" fmla="*/ 240 w 479"/>
                <a:gd name="T3" fmla="*/ 0 h 471"/>
                <a:gd name="T4" fmla="*/ 0 w 479"/>
                <a:gd name="T5" fmla="*/ 231 h 471"/>
                <a:gd name="T6" fmla="*/ 240 w 479"/>
                <a:gd name="T7" fmla="*/ 470 h 471"/>
                <a:gd name="T8" fmla="*/ 478 w 479"/>
                <a:gd name="T9" fmla="*/ 231 h 471"/>
                <a:gd name="T10" fmla="*/ 240 w 479"/>
                <a:gd name="T11" fmla="*/ 0 h 471"/>
                <a:gd name="T12" fmla="*/ 53 w 479"/>
                <a:gd name="T13" fmla="*/ 169 h 471"/>
                <a:gd name="T14" fmla="*/ 53 w 479"/>
                <a:gd name="T15" fmla="*/ 169 h 471"/>
                <a:gd name="T16" fmla="*/ 177 w 479"/>
                <a:gd name="T17" fmla="*/ 222 h 471"/>
                <a:gd name="T18" fmla="*/ 212 w 479"/>
                <a:gd name="T19" fmla="*/ 240 h 471"/>
                <a:gd name="T20" fmla="*/ 240 w 479"/>
                <a:gd name="T21" fmla="*/ 257 h 471"/>
                <a:gd name="T22" fmla="*/ 265 w 479"/>
                <a:gd name="T23" fmla="*/ 266 h 471"/>
                <a:gd name="T24" fmla="*/ 274 w 479"/>
                <a:gd name="T25" fmla="*/ 275 h 471"/>
                <a:gd name="T26" fmla="*/ 265 w 479"/>
                <a:gd name="T27" fmla="*/ 293 h 471"/>
                <a:gd name="T28" fmla="*/ 240 w 479"/>
                <a:gd name="T29" fmla="*/ 302 h 471"/>
                <a:gd name="T30" fmla="*/ 186 w 479"/>
                <a:gd name="T31" fmla="*/ 284 h 471"/>
                <a:gd name="T32" fmla="*/ 159 w 479"/>
                <a:gd name="T33" fmla="*/ 311 h 471"/>
                <a:gd name="T34" fmla="*/ 230 w 479"/>
                <a:gd name="T35" fmla="*/ 347 h 471"/>
                <a:gd name="T36" fmla="*/ 230 w 479"/>
                <a:gd name="T37" fmla="*/ 382 h 471"/>
                <a:gd name="T38" fmla="*/ 257 w 479"/>
                <a:gd name="T39" fmla="*/ 382 h 471"/>
                <a:gd name="T40" fmla="*/ 257 w 479"/>
                <a:gd name="T41" fmla="*/ 347 h 471"/>
                <a:gd name="T42" fmla="*/ 301 w 479"/>
                <a:gd name="T43" fmla="*/ 328 h 471"/>
                <a:gd name="T44" fmla="*/ 319 w 479"/>
                <a:gd name="T45" fmla="*/ 293 h 471"/>
                <a:gd name="T46" fmla="*/ 408 w 479"/>
                <a:gd name="T47" fmla="*/ 328 h 471"/>
                <a:gd name="T48" fmla="*/ 240 w 479"/>
                <a:gd name="T49" fmla="*/ 426 h 471"/>
                <a:gd name="T50" fmla="*/ 44 w 479"/>
                <a:gd name="T51" fmla="*/ 231 h 471"/>
                <a:gd name="T52" fmla="*/ 53 w 479"/>
                <a:gd name="T53" fmla="*/ 169 h 471"/>
                <a:gd name="T54" fmla="*/ 310 w 479"/>
                <a:gd name="T55" fmla="*/ 231 h 471"/>
                <a:gd name="T56" fmla="*/ 310 w 479"/>
                <a:gd name="T57" fmla="*/ 231 h 471"/>
                <a:gd name="T58" fmla="*/ 265 w 479"/>
                <a:gd name="T59" fmla="*/ 213 h 471"/>
                <a:gd name="T60" fmla="*/ 248 w 479"/>
                <a:gd name="T61" fmla="*/ 204 h 471"/>
                <a:gd name="T62" fmla="*/ 212 w 479"/>
                <a:gd name="T63" fmla="*/ 187 h 471"/>
                <a:gd name="T64" fmla="*/ 212 w 479"/>
                <a:gd name="T65" fmla="*/ 187 h 471"/>
                <a:gd name="T66" fmla="*/ 221 w 479"/>
                <a:gd name="T67" fmla="*/ 169 h 471"/>
                <a:gd name="T68" fmla="*/ 240 w 479"/>
                <a:gd name="T69" fmla="*/ 169 h 471"/>
                <a:gd name="T70" fmla="*/ 284 w 479"/>
                <a:gd name="T71" fmla="*/ 178 h 471"/>
                <a:gd name="T72" fmla="*/ 319 w 479"/>
                <a:gd name="T73" fmla="*/ 151 h 471"/>
                <a:gd name="T74" fmla="*/ 257 w 479"/>
                <a:gd name="T75" fmla="*/ 125 h 471"/>
                <a:gd name="T76" fmla="*/ 257 w 479"/>
                <a:gd name="T77" fmla="*/ 90 h 471"/>
                <a:gd name="T78" fmla="*/ 230 w 479"/>
                <a:gd name="T79" fmla="*/ 90 h 471"/>
                <a:gd name="T80" fmla="*/ 230 w 479"/>
                <a:gd name="T81" fmla="*/ 125 h 471"/>
                <a:gd name="T82" fmla="*/ 186 w 479"/>
                <a:gd name="T83" fmla="*/ 143 h 471"/>
                <a:gd name="T84" fmla="*/ 168 w 479"/>
                <a:gd name="T85" fmla="*/ 169 h 471"/>
                <a:gd name="T86" fmla="*/ 80 w 479"/>
                <a:gd name="T87" fmla="*/ 125 h 471"/>
                <a:gd name="T88" fmla="*/ 240 w 479"/>
                <a:gd name="T89" fmla="*/ 37 h 471"/>
                <a:gd name="T90" fmla="*/ 434 w 479"/>
                <a:gd name="T91" fmla="*/ 231 h 471"/>
                <a:gd name="T92" fmla="*/ 425 w 479"/>
                <a:gd name="T93" fmla="*/ 284 h 471"/>
                <a:gd name="T94" fmla="*/ 310 w 479"/>
                <a:gd name="T95" fmla="*/ 23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9" h="471">
                  <a:moveTo>
                    <a:pt x="240" y="0"/>
                  </a:moveTo>
                  <a:lnTo>
                    <a:pt x="240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40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40" y="0"/>
                  </a:cubicBezTo>
                  <a:close/>
                  <a:moveTo>
                    <a:pt x="53" y="169"/>
                  </a:moveTo>
                  <a:lnTo>
                    <a:pt x="53" y="169"/>
                  </a:lnTo>
                  <a:cubicBezTo>
                    <a:pt x="177" y="222"/>
                    <a:pt x="177" y="222"/>
                    <a:pt x="177" y="222"/>
                  </a:cubicBezTo>
                  <a:cubicBezTo>
                    <a:pt x="212" y="240"/>
                    <a:pt x="212" y="240"/>
                    <a:pt x="212" y="240"/>
                  </a:cubicBezTo>
                  <a:cubicBezTo>
                    <a:pt x="240" y="257"/>
                    <a:pt x="240" y="257"/>
                    <a:pt x="240" y="257"/>
                  </a:cubicBezTo>
                  <a:cubicBezTo>
                    <a:pt x="265" y="266"/>
                    <a:pt x="265" y="266"/>
                    <a:pt x="265" y="266"/>
                  </a:cubicBezTo>
                  <a:lnTo>
                    <a:pt x="274" y="275"/>
                  </a:lnTo>
                  <a:cubicBezTo>
                    <a:pt x="274" y="284"/>
                    <a:pt x="265" y="293"/>
                    <a:pt x="265" y="293"/>
                  </a:cubicBezTo>
                  <a:cubicBezTo>
                    <a:pt x="257" y="302"/>
                    <a:pt x="248" y="302"/>
                    <a:pt x="240" y="302"/>
                  </a:cubicBezTo>
                  <a:cubicBezTo>
                    <a:pt x="221" y="302"/>
                    <a:pt x="203" y="293"/>
                    <a:pt x="186" y="284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77" y="328"/>
                    <a:pt x="203" y="347"/>
                    <a:pt x="230" y="347"/>
                  </a:cubicBezTo>
                  <a:cubicBezTo>
                    <a:pt x="230" y="382"/>
                    <a:pt x="230" y="382"/>
                    <a:pt x="230" y="382"/>
                  </a:cubicBezTo>
                  <a:cubicBezTo>
                    <a:pt x="257" y="382"/>
                    <a:pt x="257" y="382"/>
                    <a:pt x="257" y="382"/>
                  </a:cubicBezTo>
                  <a:cubicBezTo>
                    <a:pt x="257" y="347"/>
                    <a:pt x="257" y="347"/>
                    <a:pt x="257" y="347"/>
                  </a:cubicBezTo>
                  <a:cubicBezTo>
                    <a:pt x="274" y="338"/>
                    <a:pt x="284" y="338"/>
                    <a:pt x="301" y="328"/>
                  </a:cubicBezTo>
                  <a:cubicBezTo>
                    <a:pt x="310" y="319"/>
                    <a:pt x="319" y="302"/>
                    <a:pt x="319" y="293"/>
                  </a:cubicBezTo>
                  <a:cubicBezTo>
                    <a:pt x="408" y="328"/>
                    <a:pt x="408" y="328"/>
                    <a:pt x="408" y="328"/>
                  </a:cubicBezTo>
                  <a:cubicBezTo>
                    <a:pt x="372" y="391"/>
                    <a:pt x="310" y="426"/>
                    <a:pt x="240" y="426"/>
                  </a:cubicBezTo>
                  <a:cubicBezTo>
                    <a:pt x="133" y="426"/>
                    <a:pt x="44" y="347"/>
                    <a:pt x="44" y="231"/>
                  </a:cubicBezTo>
                  <a:cubicBezTo>
                    <a:pt x="44" y="213"/>
                    <a:pt x="44" y="187"/>
                    <a:pt x="53" y="169"/>
                  </a:cubicBezTo>
                  <a:close/>
                  <a:moveTo>
                    <a:pt x="310" y="231"/>
                  </a:moveTo>
                  <a:lnTo>
                    <a:pt x="310" y="231"/>
                  </a:lnTo>
                  <a:cubicBezTo>
                    <a:pt x="265" y="213"/>
                    <a:pt x="265" y="213"/>
                    <a:pt x="265" y="213"/>
                  </a:cubicBezTo>
                  <a:cubicBezTo>
                    <a:pt x="248" y="204"/>
                    <a:pt x="248" y="204"/>
                    <a:pt x="248" y="204"/>
                  </a:cubicBezTo>
                  <a:cubicBezTo>
                    <a:pt x="212" y="187"/>
                    <a:pt x="212" y="187"/>
                    <a:pt x="212" y="187"/>
                  </a:cubicBezTo>
                  <a:lnTo>
                    <a:pt x="212" y="187"/>
                  </a:lnTo>
                  <a:cubicBezTo>
                    <a:pt x="212" y="178"/>
                    <a:pt x="221" y="178"/>
                    <a:pt x="221" y="169"/>
                  </a:cubicBezTo>
                  <a:cubicBezTo>
                    <a:pt x="230" y="169"/>
                    <a:pt x="240" y="169"/>
                    <a:pt x="240" y="169"/>
                  </a:cubicBezTo>
                  <a:cubicBezTo>
                    <a:pt x="257" y="169"/>
                    <a:pt x="274" y="169"/>
                    <a:pt x="284" y="178"/>
                  </a:cubicBezTo>
                  <a:cubicBezTo>
                    <a:pt x="319" y="151"/>
                    <a:pt x="319" y="151"/>
                    <a:pt x="319" y="151"/>
                  </a:cubicBezTo>
                  <a:cubicBezTo>
                    <a:pt x="301" y="134"/>
                    <a:pt x="274" y="125"/>
                    <a:pt x="257" y="125"/>
                  </a:cubicBezTo>
                  <a:cubicBezTo>
                    <a:pt x="257" y="90"/>
                    <a:pt x="257" y="90"/>
                    <a:pt x="257" y="90"/>
                  </a:cubicBezTo>
                  <a:cubicBezTo>
                    <a:pt x="230" y="90"/>
                    <a:pt x="230" y="90"/>
                    <a:pt x="230" y="90"/>
                  </a:cubicBezTo>
                  <a:cubicBezTo>
                    <a:pt x="230" y="125"/>
                    <a:pt x="230" y="125"/>
                    <a:pt x="230" y="125"/>
                  </a:cubicBezTo>
                  <a:cubicBezTo>
                    <a:pt x="212" y="125"/>
                    <a:pt x="203" y="134"/>
                    <a:pt x="186" y="143"/>
                  </a:cubicBezTo>
                  <a:cubicBezTo>
                    <a:pt x="177" y="143"/>
                    <a:pt x="168" y="160"/>
                    <a:pt x="168" y="169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106" y="72"/>
                    <a:pt x="168" y="37"/>
                    <a:pt x="240" y="37"/>
                  </a:cubicBezTo>
                  <a:cubicBezTo>
                    <a:pt x="346" y="37"/>
                    <a:pt x="434" y="125"/>
                    <a:pt x="434" y="231"/>
                  </a:cubicBezTo>
                  <a:cubicBezTo>
                    <a:pt x="434" y="249"/>
                    <a:pt x="434" y="266"/>
                    <a:pt x="425" y="284"/>
                  </a:cubicBezTo>
                  <a:lnTo>
                    <a:pt x="310" y="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1" name="Freeform 111"/>
            <p:cNvSpPr>
              <a:spLocks noChangeArrowheads="1"/>
            </p:cNvSpPr>
            <p:nvPr/>
          </p:nvSpPr>
          <p:spPr bwMode="auto">
            <a:xfrm>
              <a:off x="12158880" y="10707984"/>
              <a:ext cx="325250" cy="320357"/>
            </a:xfrm>
            <a:custGeom>
              <a:avLst/>
              <a:gdLst>
                <a:gd name="T0" fmla="*/ 240 w 480"/>
                <a:gd name="T1" fmla="*/ 0 h 471"/>
                <a:gd name="T2" fmla="*/ 240 w 480"/>
                <a:gd name="T3" fmla="*/ 0 h 471"/>
                <a:gd name="T4" fmla="*/ 0 w 480"/>
                <a:gd name="T5" fmla="*/ 231 h 471"/>
                <a:gd name="T6" fmla="*/ 240 w 480"/>
                <a:gd name="T7" fmla="*/ 470 h 471"/>
                <a:gd name="T8" fmla="*/ 479 w 480"/>
                <a:gd name="T9" fmla="*/ 231 h 471"/>
                <a:gd name="T10" fmla="*/ 240 w 480"/>
                <a:gd name="T11" fmla="*/ 0 h 471"/>
                <a:gd name="T12" fmla="*/ 53 w 480"/>
                <a:gd name="T13" fmla="*/ 169 h 471"/>
                <a:gd name="T14" fmla="*/ 53 w 480"/>
                <a:gd name="T15" fmla="*/ 169 h 471"/>
                <a:gd name="T16" fmla="*/ 115 w 480"/>
                <a:gd name="T17" fmla="*/ 196 h 471"/>
                <a:gd name="T18" fmla="*/ 115 w 480"/>
                <a:gd name="T19" fmla="*/ 196 h 471"/>
                <a:gd name="T20" fmla="*/ 115 w 480"/>
                <a:gd name="T21" fmla="*/ 231 h 471"/>
                <a:gd name="T22" fmla="*/ 134 w 480"/>
                <a:gd name="T23" fmla="*/ 231 h 471"/>
                <a:gd name="T24" fmla="*/ 134 w 480"/>
                <a:gd name="T25" fmla="*/ 240 h 471"/>
                <a:gd name="T26" fmla="*/ 134 w 480"/>
                <a:gd name="T27" fmla="*/ 249 h 471"/>
                <a:gd name="T28" fmla="*/ 115 w 480"/>
                <a:gd name="T29" fmla="*/ 249 h 471"/>
                <a:gd name="T30" fmla="*/ 115 w 480"/>
                <a:gd name="T31" fmla="*/ 275 h 471"/>
                <a:gd name="T32" fmla="*/ 142 w 480"/>
                <a:gd name="T33" fmla="*/ 275 h 471"/>
                <a:gd name="T34" fmla="*/ 160 w 480"/>
                <a:gd name="T35" fmla="*/ 328 h 471"/>
                <a:gd name="T36" fmla="*/ 258 w 480"/>
                <a:gd name="T37" fmla="*/ 373 h 471"/>
                <a:gd name="T38" fmla="*/ 319 w 480"/>
                <a:gd name="T39" fmla="*/ 355 h 471"/>
                <a:gd name="T40" fmla="*/ 311 w 480"/>
                <a:gd name="T41" fmla="*/ 311 h 471"/>
                <a:gd name="T42" fmla="*/ 266 w 480"/>
                <a:gd name="T43" fmla="*/ 319 h 471"/>
                <a:gd name="T44" fmla="*/ 213 w 480"/>
                <a:gd name="T45" fmla="*/ 302 h 471"/>
                <a:gd name="T46" fmla="*/ 205 w 480"/>
                <a:gd name="T47" fmla="*/ 275 h 471"/>
                <a:gd name="T48" fmla="*/ 284 w 480"/>
                <a:gd name="T49" fmla="*/ 275 h 471"/>
                <a:gd name="T50" fmla="*/ 408 w 480"/>
                <a:gd name="T51" fmla="*/ 328 h 471"/>
                <a:gd name="T52" fmla="*/ 240 w 480"/>
                <a:gd name="T53" fmla="*/ 426 h 471"/>
                <a:gd name="T54" fmla="*/ 45 w 480"/>
                <a:gd name="T55" fmla="*/ 231 h 471"/>
                <a:gd name="T56" fmla="*/ 53 w 480"/>
                <a:gd name="T57" fmla="*/ 169 h 471"/>
                <a:gd name="T58" fmla="*/ 302 w 480"/>
                <a:gd name="T59" fmla="*/ 231 h 471"/>
                <a:gd name="T60" fmla="*/ 302 w 480"/>
                <a:gd name="T61" fmla="*/ 231 h 471"/>
                <a:gd name="T62" fmla="*/ 302 w 480"/>
                <a:gd name="T63" fmla="*/ 231 h 471"/>
                <a:gd name="T64" fmla="*/ 302 w 480"/>
                <a:gd name="T65" fmla="*/ 196 h 471"/>
                <a:gd name="T66" fmla="*/ 231 w 480"/>
                <a:gd name="T67" fmla="*/ 196 h 471"/>
                <a:gd name="T68" fmla="*/ 205 w 480"/>
                <a:gd name="T69" fmla="*/ 187 h 471"/>
                <a:gd name="T70" fmla="*/ 213 w 480"/>
                <a:gd name="T71" fmla="*/ 169 h 471"/>
                <a:gd name="T72" fmla="*/ 266 w 480"/>
                <a:gd name="T73" fmla="*/ 151 h 471"/>
                <a:gd name="T74" fmla="*/ 311 w 480"/>
                <a:gd name="T75" fmla="*/ 160 h 471"/>
                <a:gd name="T76" fmla="*/ 319 w 480"/>
                <a:gd name="T77" fmla="*/ 116 h 471"/>
                <a:gd name="T78" fmla="*/ 258 w 480"/>
                <a:gd name="T79" fmla="*/ 107 h 471"/>
                <a:gd name="T80" fmla="*/ 169 w 480"/>
                <a:gd name="T81" fmla="*/ 143 h 471"/>
                <a:gd name="T82" fmla="*/ 151 w 480"/>
                <a:gd name="T83" fmla="*/ 160 h 471"/>
                <a:gd name="T84" fmla="*/ 80 w 480"/>
                <a:gd name="T85" fmla="*/ 125 h 471"/>
                <a:gd name="T86" fmla="*/ 240 w 480"/>
                <a:gd name="T87" fmla="*/ 37 h 471"/>
                <a:gd name="T88" fmla="*/ 434 w 480"/>
                <a:gd name="T89" fmla="*/ 231 h 471"/>
                <a:gd name="T90" fmla="*/ 425 w 480"/>
                <a:gd name="T91" fmla="*/ 284 h 471"/>
                <a:gd name="T92" fmla="*/ 302 w 480"/>
                <a:gd name="T93" fmla="*/ 23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0" h="471">
                  <a:moveTo>
                    <a:pt x="240" y="0"/>
                  </a:moveTo>
                  <a:lnTo>
                    <a:pt x="240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40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53" y="169"/>
                  </a:moveTo>
                  <a:lnTo>
                    <a:pt x="53" y="169"/>
                  </a:lnTo>
                  <a:cubicBezTo>
                    <a:pt x="115" y="196"/>
                    <a:pt x="115" y="196"/>
                    <a:pt x="115" y="196"/>
                  </a:cubicBezTo>
                  <a:lnTo>
                    <a:pt x="115" y="196"/>
                  </a:lnTo>
                  <a:cubicBezTo>
                    <a:pt x="115" y="231"/>
                    <a:pt x="115" y="231"/>
                    <a:pt x="115" y="231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34" y="231"/>
                    <a:pt x="134" y="231"/>
                    <a:pt x="134" y="240"/>
                  </a:cubicBezTo>
                  <a:cubicBezTo>
                    <a:pt x="134" y="249"/>
                    <a:pt x="134" y="249"/>
                    <a:pt x="134" y="249"/>
                  </a:cubicBezTo>
                  <a:cubicBezTo>
                    <a:pt x="115" y="249"/>
                    <a:pt x="115" y="249"/>
                    <a:pt x="115" y="249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142" y="275"/>
                    <a:pt x="142" y="275"/>
                    <a:pt x="142" y="275"/>
                  </a:cubicBezTo>
                  <a:cubicBezTo>
                    <a:pt x="142" y="293"/>
                    <a:pt x="151" y="311"/>
                    <a:pt x="160" y="328"/>
                  </a:cubicBezTo>
                  <a:cubicBezTo>
                    <a:pt x="187" y="355"/>
                    <a:pt x="222" y="373"/>
                    <a:pt x="258" y="373"/>
                  </a:cubicBezTo>
                  <a:cubicBezTo>
                    <a:pt x="284" y="373"/>
                    <a:pt x="311" y="364"/>
                    <a:pt x="319" y="355"/>
                  </a:cubicBezTo>
                  <a:cubicBezTo>
                    <a:pt x="311" y="311"/>
                    <a:pt x="311" y="311"/>
                    <a:pt x="311" y="311"/>
                  </a:cubicBezTo>
                  <a:cubicBezTo>
                    <a:pt x="302" y="319"/>
                    <a:pt x="284" y="319"/>
                    <a:pt x="266" y="319"/>
                  </a:cubicBezTo>
                  <a:cubicBezTo>
                    <a:pt x="249" y="319"/>
                    <a:pt x="231" y="319"/>
                    <a:pt x="213" y="302"/>
                  </a:cubicBezTo>
                  <a:cubicBezTo>
                    <a:pt x="205" y="293"/>
                    <a:pt x="205" y="284"/>
                    <a:pt x="205" y="275"/>
                  </a:cubicBezTo>
                  <a:cubicBezTo>
                    <a:pt x="284" y="275"/>
                    <a:pt x="284" y="275"/>
                    <a:pt x="284" y="275"/>
                  </a:cubicBezTo>
                  <a:cubicBezTo>
                    <a:pt x="408" y="328"/>
                    <a:pt x="408" y="328"/>
                    <a:pt x="408" y="328"/>
                  </a:cubicBezTo>
                  <a:cubicBezTo>
                    <a:pt x="372" y="391"/>
                    <a:pt x="311" y="426"/>
                    <a:pt x="240" y="426"/>
                  </a:cubicBezTo>
                  <a:cubicBezTo>
                    <a:pt x="134" y="426"/>
                    <a:pt x="45" y="347"/>
                    <a:pt x="45" y="231"/>
                  </a:cubicBezTo>
                  <a:cubicBezTo>
                    <a:pt x="45" y="213"/>
                    <a:pt x="45" y="196"/>
                    <a:pt x="53" y="169"/>
                  </a:cubicBezTo>
                  <a:close/>
                  <a:moveTo>
                    <a:pt x="302" y="231"/>
                  </a:moveTo>
                  <a:lnTo>
                    <a:pt x="302" y="231"/>
                  </a:lnTo>
                  <a:lnTo>
                    <a:pt x="302" y="231"/>
                  </a:lnTo>
                  <a:cubicBezTo>
                    <a:pt x="302" y="196"/>
                    <a:pt x="302" y="196"/>
                    <a:pt x="302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13" y="178"/>
                    <a:pt x="213" y="178"/>
                    <a:pt x="213" y="169"/>
                  </a:cubicBezTo>
                  <a:cubicBezTo>
                    <a:pt x="231" y="160"/>
                    <a:pt x="249" y="151"/>
                    <a:pt x="266" y="151"/>
                  </a:cubicBezTo>
                  <a:cubicBezTo>
                    <a:pt x="284" y="151"/>
                    <a:pt x="302" y="160"/>
                    <a:pt x="311" y="160"/>
                  </a:cubicBezTo>
                  <a:cubicBezTo>
                    <a:pt x="319" y="116"/>
                    <a:pt x="319" y="116"/>
                    <a:pt x="319" y="116"/>
                  </a:cubicBezTo>
                  <a:cubicBezTo>
                    <a:pt x="302" y="107"/>
                    <a:pt x="284" y="107"/>
                    <a:pt x="258" y="107"/>
                  </a:cubicBezTo>
                  <a:cubicBezTo>
                    <a:pt x="222" y="107"/>
                    <a:pt x="187" y="116"/>
                    <a:pt x="169" y="143"/>
                  </a:cubicBezTo>
                  <a:cubicBezTo>
                    <a:pt x="160" y="151"/>
                    <a:pt x="160" y="160"/>
                    <a:pt x="151" y="160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107" y="72"/>
                    <a:pt x="169" y="37"/>
                    <a:pt x="240" y="37"/>
                  </a:cubicBezTo>
                  <a:cubicBezTo>
                    <a:pt x="346" y="37"/>
                    <a:pt x="434" y="125"/>
                    <a:pt x="434" y="231"/>
                  </a:cubicBezTo>
                  <a:cubicBezTo>
                    <a:pt x="434" y="249"/>
                    <a:pt x="434" y="266"/>
                    <a:pt x="425" y="284"/>
                  </a:cubicBezTo>
                  <a:lnTo>
                    <a:pt x="302" y="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2" name="Freeform 112"/>
            <p:cNvSpPr>
              <a:spLocks noChangeArrowheads="1"/>
            </p:cNvSpPr>
            <p:nvPr/>
          </p:nvSpPr>
          <p:spPr bwMode="auto">
            <a:xfrm>
              <a:off x="12831387" y="10707984"/>
              <a:ext cx="327694" cy="320357"/>
            </a:xfrm>
            <a:custGeom>
              <a:avLst/>
              <a:gdLst>
                <a:gd name="T0" fmla="*/ 239 w 480"/>
                <a:gd name="T1" fmla="*/ 0 h 471"/>
                <a:gd name="T2" fmla="*/ 239 w 480"/>
                <a:gd name="T3" fmla="*/ 0 h 471"/>
                <a:gd name="T4" fmla="*/ 0 w 480"/>
                <a:gd name="T5" fmla="*/ 231 h 471"/>
                <a:gd name="T6" fmla="*/ 239 w 480"/>
                <a:gd name="T7" fmla="*/ 470 h 471"/>
                <a:gd name="T8" fmla="*/ 479 w 480"/>
                <a:gd name="T9" fmla="*/ 231 h 471"/>
                <a:gd name="T10" fmla="*/ 239 w 480"/>
                <a:gd name="T11" fmla="*/ 0 h 471"/>
                <a:gd name="T12" fmla="*/ 53 w 480"/>
                <a:gd name="T13" fmla="*/ 178 h 471"/>
                <a:gd name="T14" fmla="*/ 53 w 480"/>
                <a:gd name="T15" fmla="*/ 178 h 471"/>
                <a:gd name="T16" fmla="*/ 177 w 480"/>
                <a:gd name="T17" fmla="*/ 231 h 471"/>
                <a:gd name="T18" fmla="*/ 151 w 480"/>
                <a:gd name="T19" fmla="*/ 231 h 471"/>
                <a:gd name="T20" fmla="*/ 151 w 480"/>
                <a:gd name="T21" fmla="*/ 266 h 471"/>
                <a:gd name="T22" fmla="*/ 204 w 480"/>
                <a:gd name="T23" fmla="*/ 266 h 471"/>
                <a:gd name="T24" fmla="*/ 213 w 480"/>
                <a:gd name="T25" fmla="*/ 275 h 471"/>
                <a:gd name="T26" fmla="*/ 213 w 480"/>
                <a:gd name="T27" fmla="*/ 293 h 471"/>
                <a:gd name="T28" fmla="*/ 151 w 480"/>
                <a:gd name="T29" fmla="*/ 293 h 471"/>
                <a:gd name="T30" fmla="*/ 151 w 480"/>
                <a:gd name="T31" fmla="*/ 338 h 471"/>
                <a:gd name="T32" fmla="*/ 213 w 480"/>
                <a:gd name="T33" fmla="*/ 338 h 471"/>
                <a:gd name="T34" fmla="*/ 213 w 480"/>
                <a:gd name="T35" fmla="*/ 391 h 471"/>
                <a:gd name="T36" fmla="*/ 266 w 480"/>
                <a:gd name="T37" fmla="*/ 391 h 471"/>
                <a:gd name="T38" fmla="*/ 266 w 480"/>
                <a:gd name="T39" fmla="*/ 338 h 471"/>
                <a:gd name="T40" fmla="*/ 328 w 480"/>
                <a:gd name="T41" fmla="*/ 338 h 471"/>
                <a:gd name="T42" fmla="*/ 328 w 480"/>
                <a:gd name="T43" fmla="*/ 302 h 471"/>
                <a:gd name="T44" fmla="*/ 407 w 480"/>
                <a:gd name="T45" fmla="*/ 338 h 471"/>
                <a:gd name="T46" fmla="*/ 239 w 480"/>
                <a:gd name="T47" fmla="*/ 426 h 471"/>
                <a:gd name="T48" fmla="*/ 44 w 480"/>
                <a:gd name="T49" fmla="*/ 231 h 471"/>
                <a:gd name="T50" fmla="*/ 53 w 480"/>
                <a:gd name="T51" fmla="*/ 178 h 471"/>
                <a:gd name="T52" fmla="*/ 266 w 480"/>
                <a:gd name="T53" fmla="*/ 293 h 471"/>
                <a:gd name="T54" fmla="*/ 266 w 480"/>
                <a:gd name="T55" fmla="*/ 293 h 471"/>
                <a:gd name="T56" fmla="*/ 266 w 480"/>
                <a:gd name="T57" fmla="*/ 275 h 471"/>
                <a:gd name="T58" fmla="*/ 274 w 480"/>
                <a:gd name="T59" fmla="*/ 275 h 471"/>
                <a:gd name="T60" fmla="*/ 319 w 480"/>
                <a:gd name="T61" fmla="*/ 293 h 471"/>
                <a:gd name="T62" fmla="*/ 266 w 480"/>
                <a:gd name="T63" fmla="*/ 293 h 471"/>
                <a:gd name="T64" fmla="*/ 328 w 480"/>
                <a:gd name="T65" fmla="*/ 249 h 471"/>
                <a:gd name="T66" fmla="*/ 328 w 480"/>
                <a:gd name="T67" fmla="*/ 249 h 471"/>
                <a:gd name="T68" fmla="*/ 328 w 480"/>
                <a:gd name="T69" fmla="*/ 231 h 471"/>
                <a:gd name="T70" fmla="*/ 292 w 480"/>
                <a:gd name="T71" fmla="*/ 231 h 471"/>
                <a:gd name="T72" fmla="*/ 354 w 480"/>
                <a:gd name="T73" fmla="*/ 116 h 471"/>
                <a:gd name="T74" fmla="*/ 292 w 480"/>
                <a:gd name="T75" fmla="*/ 116 h 471"/>
                <a:gd name="T76" fmla="*/ 248 w 480"/>
                <a:gd name="T77" fmla="*/ 213 h 471"/>
                <a:gd name="T78" fmla="*/ 230 w 480"/>
                <a:gd name="T79" fmla="*/ 204 h 471"/>
                <a:gd name="T80" fmla="*/ 186 w 480"/>
                <a:gd name="T81" fmla="*/ 116 h 471"/>
                <a:gd name="T82" fmla="*/ 123 w 480"/>
                <a:gd name="T83" fmla="*/ 116 h 471"/>
                <a:gd name="T84" fmla="*/ 151 w 480"/>
                <a:gd name="T85" fmla="*/ 169 h 471"/>
                <a:gd name="T86" fmla="*/ 70 w 480"/>
                <a:gd name="T87" fmla="*/ 134 h 471"/>
                <a:gd name="T88" fmla="*/ 239 w 480"/>
                <a:gd name="T89" fmla="*/ 37 h 471"/>
                <a:gd name="T90" fmla="*/ 434 w 480"/>
                <a:gd name="T91" fmla="*/ 231 h 471"/>
                <a:gd name="T92" fmla="*/ 426 w 480"/>
                <a:gd name="T93" fmla="*/ 293 h 471"/>
                <a:gd name="T94" fmla="*/ 328 w 480"/>
                <a:gd name="T95" fmla="*/ 249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0" h="471"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39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53" y="178"/>
                  </a:moveTo>
                  <a:lnTo>
                    <a:pt x="53" y="178"/>
                  </a:lnTo>
                  <a:cubicBezTo>
                    <a:pt x="177" y="231"/>
                    <a:pt x="177" y="231"/>
                    <a:pt x="177" y="231"/>
                  </a:cubicBezTo>
                  <a:cubicBezTo>
                    <a:pt x="151" y="231"/>
                    <a:pt x="151" y="231"/>
                    <a:pt x="151" y="231"/>
                  </a:cubicBezTo>
                  <a:cubicBezTo>
                    <a:pt x="151" y="266"/>
                    <a:pt x="151" y="266"/>
                    <a:pt x="151" y="266"/>
                  </a:cubicBezTo>
                  <a:cubicBezTo>
                    <a:pt x="204" y="266"/>
                    <a:pt x="204" y="266"/>
                    <a:pt x="204" y="266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3" y="293"/>
                    <a:pt x="213" y="293"/>
                    <a:pt x="213" y="293"/>
                  </a:cubicBezTo>
                  <a:cubicBezTo>
                    <a:pt x="151" y="293"/>
                    <a:pt x="151" y="293"/>
                    <a:pt x="151" y="293"/>
                  </a:cubicBezTo>
                  <a:cubicBezTo>
                    <a:pt x="151" y="338"/>
                    <a:pt x="151" y="338"/>
                    <a:pt x="151" y="338"/>
                  </a:cubicBezTo>
                  <a:cubicBezTo>
                    <a:pt x="213" y="338"/>
                    <a:pt x="213" y="338"/>
                    <a:pt x="213" y="338"/>
                  </a:cubicBezTo>
                  <a:cubicBezTo>
                    <a:pt x="213" y="391"/>
                    <a:pt x="213" y="391"/>
                    <a:pt x="213" y="391"/>
                  </a:cubicBezTo>
                  <a:cubicBezTo>
                    <a:pt x="266" y="391"/>
                    <a:pt x="266" y="391"/>
                    <a:pt x="266" y="391"/>
                  </a:cubicBezTo>
                  <a:cubicBezTo>
                    <a:pt x="266" y="338"/>
                    <a:pt x="266" y="338"/>
                    <a:pt x="266" y="338"/>
                  </a:cubicBezTo>
                  <a:cubicBezTo>
                    <a:pt x="328" y="338"/>
                    <a:pt x="328" y="338"/>
                    <a:pt x="328" y="338"/>
                  </a:cubicBezTo>
                  <a:cubicBezTo>
                    <a:pt x="328" y="302"/>
                    <a:pt x="328" y="302"/>
                    <a:pt x="328" y="302"/>
                  </a:cubicBezTo>
                  <a:cubicBezTo>
                    <a:pt x="407" y="338"/>
                    <a:pt x="407" y="338"/>
                    <a:pt x="407" y="338"/>
                  </a:cubicBezTo>
                  <a:cubicBezTo>
                    <a:pt x="372" y="391"/>
                    <a:pt x="310" y="426"/>
                    <a:pt x="239" y="426"/>
                  </a:cubicBezTo>
                  <a:cubicBezTo>
                    <a:pt x="133" y="426"/>
                    <a:pt x="44" y="347"/>
                    <a:pt x="44" y="231"/>
                  </a:cubicBezTo>
                  <a:cubicBezTo>
                    <a:pt x="44" y="213"/>
                    <a:pt x="44" y="196"/>
                    <a:pt x="53" y="178"/>
                  </a:cubicBezTo>
                  <a:close/>
                  <a:moveTo>
                    <a:pt x="266" y="293"/>
                  </a:moveTo>
                  <a:lnTo>
                    <a:pt x="266" y="293"/>
                  </a:lnTo>
                  <a:cubicBezTo>
                    <a:pt x="266" y="275"/>
                    <a:pt x="266" y="275"/>
                    <a:pt x="266" y="275"/>
                  </a:cubicBezTo>
                  <a:cubicBezTo>
                    <a:pt x="274" y="275"/>
                    <a:pt x="274" y="275"/>
                    <a:pt x="274" y="275"/>
                  </a:cubicBezTo>
                  <a:cubicBezTo>
                    <a:pt x="319" y="293"/>
                    <a:pt x="319" y="293"/>
                    <a:pt x="319" y="293"/>
                  </a:cubicBezTo>
                  <a:lnTo>
                    <a:pt x="266" y="293"/>
                  </a:lnTo>
                  <a:close/>
                  <a:moveTo>
                    <a:pt x="328" y="249"/>
                  </a:moveTo>
                  <a:lnTo>
                    <a:pt x="328" y="249"/>
                  </a:lnTo>
                  <a:cubicBezTo>
                    <a:pt x="328" y="231"/>
                    <a:pt x="328" y="231"/>
                    <a:pt x="328" y="231"/>
                  </a:cubicBezTo>
                  <a:cubicBezTo>
                    <a:pt x="292" y="231"/>
                    <a:pt x="292" y="231"/>
                    <a:pt x="292" y="231"/>
                  </a:cubicBezTo>
                  <a:cubicBezTo>
                    <a:pt x="354" y="116"/>
                    <a:pt x="354" y="116"/>
                    <a:pt x="354" y="116"/>
                  </a:cubicBezTo>
                  <a:cubicBezTo>
                    <a:pt x="292" y="116"/>
                    <a:pt x="292" y="116"/>
                    <a:pt x="292" y="116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30" y="204"/>
                    <a:pt x="230" y="204"/>
                    <a:pt x="230" y="204"/>
                  </a:cubicBezTo>
                  <a:cubicBezTo>
                    <a:pt x="186" y="116"/>
                    <a:pt x="186" y="116"/>
                    <a:pt x="186" y="116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107" y="81"/>
                    <a:pt x="168" y="37"/>
                    <a:pt x="239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257"/>
                    <a:pt x="434" y="275"/>
                    <a:pt x="426" y="293"/>
                  </a:cubicBezTo>
                  <a:lnTo>
                    <a:pt x="328" y="2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3" name="Freeform 113"/>
            <p:cNvSpPr>
              <a:spLocks noChangeArrowheads="1"/>
            </p:cNvSpPr>
            <p:nvPr/>
          </p:nvSpPr>
          <p:spPr bwMode="auto">
            <a:xfrm>
              <a:off x="13506340" y="10707984"/>
              <a:ext cx="325248" cy="320357"/>
            </a:xfrm>
            <a:custGeom>
              <a:avLst/>
              <a:gdLst>
                <a:gd name="T0" fmla="*/ 239 w 480"/>
                <a:gd name="T1" fmla="*/ 107 h 471"/>
                <a:gd name="T2" fmla="*/ 239 w 480"/>
                <a:gd name="T3" fmla="*/ 107 h 471"/>
                <a:gd name="T4" fmla="*/ 169 w 480"/>
                <a:gd name="T5" fmla="*/ 134 h 471"/>
                <a:gd name="T6" fmla="*/ 133 w 480"/>
                <a:gd name="T7" fmla="*/ 204 h 471"/>
                <a:gd name="T8" fmla="*/ 116 w 480"/>
                <a:gd name="T9" fmla="*/ 204 h 471"/>
                <a:gd name="T10" fmla="*/ 160 w 480"/>
                <a:gd name="T11" fmla="*/ 249 h 471"/>
                <a:gd name="T12" fmla="*/ 213 w 480"/>
                <a:gd name="T13" fmla="*/ 204 h 471"/>
                <a:gd name="T14" fmla="*/ 195 w 480"/>
                <a:gd name="T15" fmla="*/ 204 h 471"/>
                <a:gd name="T16" fmla="*/ 248 w 480"/>
                <a:gd name="T17" fmla="*/ 160 h 471"/>
                <a:gd name="T18" fmla="*/ 284 w 480"/>
                <a:gd name="T19" fmla="*/ 178 h 471"/>
                <a:gd name="T20" fmla="*/ 301 w 480"/>
                <a:gd name="T21" fmla="*/ 240 h 471"/>
                <a:gd name="T22" fmla="*/ 284 w 480"/>
                <a:gd name="T23" fmla="*/ 293 h 471"/>
                <a:gd name="T24" fmla="*/ 248 w 480"/>
                <a:gd name="T25" fmla="*/ 319 h 471"/>
                <a:gd name="T26" fmla="*/ 195 w 480"/>
                <a:gd name="T27" fmla="*/ 275 h 471"/>
                <a:gd name="T28" fmla="*/ 133 w 480"/>
                <a:gd name="T29" fmla="*/ 275 h 471"/>
                <a:gd name="T30" fmla="*/ 169 w 480"/>
                <a:gd name="T31" fmla="*/ 338 h 471"/>
                <a:gd name="T32" fmla="*/ 239 w 480"/>
                <a:gd name="T33" fmla="*/ 364 h 471"/>
                <a:gd name="T34" fmla="*/ 328 w 480"/>
                <a:gd name="T35" fmla="*/ 328 h 471"/>
                <a:gd name="T36" fmla="*/ 364 w 480"/>
                <a:gd name="T37" fmla="*/ 240 h 471"/>
                <a:gd name="T38" fmla="*/ 328 w 480"/>
                <a:gd name="T39" fmla="*/ 143 h 471"/>
                <a:gd name="T40" fmla="*/ 239 w 480"/>
                <a:gd name="T41" fmla="*/ 107 h 471"/>
                <a:gd name="T42" fmla="*/ 239 w 480"/>
                <a:gd name="T43" fmla="*/ 0 h 471"/>
                <a:gd name="T44" fmla="*/ 239 w 480"/>
                <a:gd name="T45" fmla="*/ 0 h 471"/>
                <a:gd name="T46" fmla="*/ 0 w 480"/>
                <a:gd name="T47" fmla="*/ 231 h 471"/>
                <a:gd name="T48" fmla="*/ 239 w 480"/>
                <a:gd name="T49" fmla="*/ 470 h 471"/>
                <a:gd name="T50" fmla="*/ 479 w 480"/>
                <a:gd name="T51" fmla="*/ 231 h 471"/>
                <a:gd name="T52" fmla="*/ 239 w 480"/>
                <a:gd name="T53" fmla="*/ 0 h 471"/>
                <a:gd name="T54" fmla="*/ 239 w 480"/>
                <a:gd name="T55" fmla="*/ 426 h 471"/>
                <a:gd name="T56" fmla="*/ 239 w 480"/>
                <a:gd name="T57" fmla="*/ 426 h 471"/>
                <a:gd name="T58" fmla="*/ 45 w 480"/>
                <a:gd name="T59" fmla="*/ 231 h 471"/>
                <a:gd name="T60" fmla="*/ 239 w 480"/>
                <a:gd name="T61" fmla="*/ 37 h 471"/>
                <a:gd name="T62" fmla="*/ 435 w 480"/>
                <a:gd name="T63" fmla="*/ 231 h 471"/>
                <a:gd name="T64" fmla="*/ 239 w 480"/>
                <a:gd name="T65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0" h="471">
                  <a:moveTo>
                    <a:pt x="239" y="107"/>
                  </a:moveTo>
                  <a:lnTo>
                    <a:pt x="239" y="107"/>
                  </a:lnTo>
                  <a:cubicBezTo>
                    <a:pt x="213" y="107"/>
                    <a:pt x="186" y="116"/>
                    <a:pt x="169" y="134"/>
                  </a:cubicBezTo>
                  <a:cubicBezTo>
                    <a:pt x="151" y="151"/>
                    <a:pt x="142" y="169"/>
                    <a:pt x="133" y="204"/>
                  </a:cubicBezTo>
                  <a:cubicBezTo>
                    <a:pt x="116" y="204"/>
                    <a:pt x="116" y="204"/>
                    <a:pt x="116" y="204"/>
                  </a:cubicBezTo>
                  <a:cubicBezTo>
                    <a:pt x="160" y="249"/>
                    <a:pt x="160" y="249"/>
                    <a:pt x="160" y="249"/>
                  </a:cubicBezTo>
                  <a:cubicBezTo>
                    <a:pt x="213" y="204"/>
                    <a:pt x="213" y="204"/>
                    <a:pt x="213" y="204"/>
                  </a:cubicBezTo>
                  <a:cubicBezTo>
                    <a:pt x="195" y="204"/>
                    <a:pt x="195" y="204"/>
                    <a:pt x="195" y="204"/>
                  </a:cubicBezTo>
                  <a:cubicBezTo>
                    <a:pt x="195" y="169"/>
                    <a:pt x="213" y="160"/>
                    <a:pt x="248" y="160"/>
                  </a:cubicBezTo>
                  <a:cubicBezTo>
                    <a:pt x="266" y="160"/>
                    <a:pt x="275" y="169"/>
                    <a:pt x="284" y="178"/>
                  </a:cubicBezTo>
                  <a:cubicBezTo>
                    <a:pt x="292" y="196"/>
                    <a:pt x="301" y="213"/>
                    <a:pt x="301" y="240"/>
                  </a:cubicBezTo>
                  <a:cubicBezTo>
                    <a:pt x="301" y="257"/>
                    <a:pt x="292" y="275"/>
                    <a:pt x="284" y="293"/>
                  </a:cubicBezTo>
                  <a:cubicBezTo>
                    <a:pt x="275" y="311"/>
                    <a:pt x="257" y="319"/>
                    <a:pt x="248" y="319"/>
                  </a:cubicBezTo>
                  <a:cubicBezTo>
                    <a:pt x="213" y="319"/>
                    <a:pt x="195" y="302"/>
                    <a:pt x="195" y="275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3" y="302"/>
                    <a:pt x="151" y="328"/>
                    <a:pt x="169" y="338"/>
                  </a:cubicBezTo>
                  <a:cubicBezTo>
                    <a:pt x="186" y="355"/>
                    <a:pt x="213" y="364"/>
                    <a:pt x="239" y="364"/>
                  </a:cubicBezTo>
                  <a:cubicBezTo>
                    <a:pt x="275" y="364"/>
                    <a:pt x="301" y="355"/>
                    <a:pt x="328" y="328"/>
                  </a:cubicBezTo>
                  <a:cubicBezTo>
                    <a:pt x="346" y="302"/>
                    <a:pt x="364" y="275"/>
                    <a:pt x="364" y="240"/>
                  </a:cubicBezTo>
                  <a:cubicBezTo>
                    <a:pt x="364" y="204"/>
                    <a:pt x="346" y="169"/>
                    <a:pt x="328" y="143"/>
                  </a:cubicBezTo>
                  <a:cubicBezTo>
                    <a:pt x="301" y="125"/>
                    <a:pt x="275" y="107"/>
                    <a:pt x="239" y="107"/>
                  </a:cubicBezTo>
                  <a:close/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39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3" y="426"/>
                    <a:pt x="45" y="347"/>
                    <a:pt x="45" y="231"/>
                  </a:cubicBezTo>
                  <a:cubicBezTo>
                    <a:pt x="45" y="125"/>
                    <a:pt x="133" y="37"/>
                    <a:pt x="239" y="37"/>
                  </a:cubicBezTo>
                  <a:cubicBezTo>
                    <a:pt x="346" y="37"/>
                    <a:pt x="435" y="125"/>
                    <a:pt x="435" y="231"/>
                  </a:cubicBezTo>
                  <a:cubicBezTo>
                    <a:pt x="435" y="347"/>
                    <a:pt x="346" y="426"/>
                    <a:pt x="239" y="4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4" name="Freeform 114"/>
            <p:cNvSpPr>
              <a:spLocks noChangeArrowheads="1"/>
            </p:cNvSpPr>
            <p:nvPr/>
          </p:nvSpPr>
          <p:spPr bwMode="auto">
            <a:xfrm>
              <a:off x="14183737" y="10707984"/>
              <a:ext cx="325250" cy="320357"/>
            </a:xfrm>
            <a:custGeom>
              <a:avLst/>
              <a:gdLst>
                <a:gd name="T0" fmla="*/ 150 w 479"/>
                <a:gd name="T1" fmla="*/ 222 h 471"/>
                <a:gd name="T2" fmla="*/ 150 w 479"/>
                <a:gd name="T3" fmla="*/ 222 h 471"/>
                <a:gd name="T4" fmla="*/ 328 w 479"/>
                <a:gd name="T5" fmla="*/ 222 h 471"/>
                <a:gd name="T6" fmla="*/ 328 w 479"/>
                <a:gd name="T7" fmla="*/ 178 h 471"/>
                <a:gd name="T8" fmla="*/ 150 w 479"/>
                <a:gd name="T9" fmla="*/ 178 h 471"/>
                <a:gd name="T10" fmla="*/ 150 w 479"/>
                <a:gd name="T11" fmla="*/ 222 h 471"/>
                <a:gd name="T12" fmla="*/ 150 w 479"/>
                <a:gd name="T13" fmla="*/ 293 h 471"/>
                <a:gd name="T14" fmla="*/ 150 w 479"/>
                <a:gd name="T15" fmla="*/ 293 h 471"/>
                <a:gd name="T16" fmla="*/ 328 w 479"/>
                <a:gd name="T17" fmla="*/ 293 h 471"/>
                <a:gd name="T18" fmla="*/ 328 w 479"/>
                <a:gd name="T19" fmla="*/ 257 h 471"/>
                <a:gd name="T20" fmla="*/ 150 w 479"/>
                <a:gd name="T21" fmla="*/ 257 h 471"/>
                <a:gd name="T22" fmla="*/ 150 w 479"/>
                <a:gd name="T23" fmla="*/ 293 h 471"/>
                <a:gd name="T24" fmla="*/ 239 w 479"/>
                <a:gd name="T25" fmla="*/ 0 h 471"/>
                <a:gd name="T26" fmla="*/ 239 w 479"/>
                <a:gd name="T27" fmla="*/ 0 h 471"/>
                <a:gd name="T28" fmla="*/ 0 w 479"/>
                <a:gd name="T29" fmla="*/ 231 h 471"/>
                <a:gd name="T30" fmla="*/ 239 w 479"/>
                <a:gd name="T31" fmla="*/ 470 h 471"/>
                <a:gd name="T32" fmla="*/ 478 w 479"/>
                <a:gd name="T33" fmla="*/ 231 h 471"/>
                <a:gd name="T34" fmla="*/ 239 w 479"/>
                <a:gd name="T35" fmla="*/ 0 h 471"/>
                <a:gd name="T36" fmla="*/ 239 w 479"/>
                <a:gd name="T37" fmla="*/ 426 h 471"/>
                <a:gd name="T38" fmla="*/ 239 w 479"/>
                <a:gd name="T39" fmla="*/ 426 h 471"/>
                <a:gd name="T40" fmla="*/ 44 w 479"/>
                <a:gd name="T41" fmla="*/ 231 h 471"/>
                <a:gd name="T42" fmla="*/ 239 w 479"/>
                <a:gd name="T43" fmla="*/ 37 h 471"/>
                <a:gd name="T44" fmla="*/ 434 w 479"/>
                <a:gd name="T45" fmla="*/ 231 h 471"/>
                <a:gd name="T46" fmla="*/ 239 w 479"/>
                <a:gd name="T4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9" h="471">
                  <a:moveTo>
                    <a:pt x="150" y="222"/>
                  </a:moveTo>
                  <a:lnTo>
                    <a:pt x="150" y="222"/>
                  </a:lnTo>
                  <a:cubicBezTo>
                    <a:pt x="328" y="222"/>
                    <a:pt x="328" y="222"/>
                    <a:pt x="328" y="222"/>
                  </a:cubicBezTo>
                  <a:cubicBezTo>
                    <a:pt x="328" y="178"/>
                    <a:pt x="328" y="178"/>
                    <a:pt x="328" y="178"/>
                  </a:cubicBezTo>
                  <a:cubicBezTo>
                    <a:pt x="150" y="178"/>
                    <a:pt x="150" y="178"/>
                    <a:pt x="150" y="178"/>
                  </a:cubicBezTo>
                  <a:lnTo>
                    <a:pt x="150" y="222"/>
                  </a:lnTo>
                  <a:close/>
                  <a:moveTo>
                    <a:pt x="150" y="293"/>
                  </a:moveTo>
                  <a:lnTo>
                    <a:pt x="150" y="293"/>
                  </a:lnTo>
                  <a:cubicBezTo>
                    <a:pt x="328" y="293"/>
                    <a:pt x="328" y="293"/>
                    <a:pt x="328" y="293"/>
                  </a:cubicBezTo>
                  <a:cubicBezTo>
                    <a:pt x="328" y="257"/>
                    <a:pt x="328" y="257"/>
                    <a:pt x="328" y="257"/>
                  </a:cubicBezTo>
                  <a:cubicBezTo>
                    <a:pt x="150" y="257"/>
                    <a:pt x="150" y="257"/>
                    <a:pt x="150" y="257"/>
                  </a:cubicBezTo>
                  <a:lnTo>
                    <a:pt x="150" y="293"/>
                  </a:lnTo>
                  <a:close/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39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3" y="426"/>
                    <a:pt x="44" y="347"/>
                    <a:pt x="44" y="231"/>
                  </a:cubicBezTo>
                  <a:cubicBezTo>
                    <a:pt x="44" y="125"/>
                    <a:pt x="133" y="37"/>
                    <a:pt x="239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347"/>
                    <a:pt x="345" y="426"/>
                    <a:pt x="239" y="4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5" name="Freeform 115"/>
            <p:cNvSpPr>
              <a:spLocks noChangeArrowheads="1"/>
            </p:cNvSpPr>
            <p:nvPr/>
          </p:nvSpPr>
          <p:spPr bwMode="auto">
            <a:xfrm>
              <a:off x="14856245" y="10707984"/>
              <a:ext cx="327694" cy="320357"/>
            </a:xfrm>
            <a:custGeom>
              <a:avLst/>
              <a:gdLst>
                <a:gd name="T0" fmla="*/ 240 w 479"/>
                <a:gd name="T1" fmla="*/ 0 h 471"/>
                <a:gd name="T2" fmla="*/ 240 w 479"/>
                <a:gd name="T3" fmla="*/ 0 h 471"/>
                <a:gd name="T4" fmla="*/ 0 w 479"/>
                <a:gd name="T5" fmla="*/ 231 h 471"/>
                <a:gd name="T6" fmla="*/ 240 w 479"/>
                <a:gd name="T7" fmla="*/ 470 h 471"/>
                <a:gd name="T8" fmla="*/ 478 w 479"/>
                <a:gd name="T9" fmla="*/ 231 h 471"/>
                <a:gd name="T10" fmla="*/ 240 w 479"/>
                <a:gd name="T11" fmla="*/ 0 h 471"/>
                <a:gd name="T12" fmla="*/ 53 w 479"/>
                <a:gd name="T13" fmla="*/ 169 h 471"/>
                <a:gd name="T14" fmla="*/ 53 w 479"/>
                <a:gd name="T15" fmla="*/ 169 h 471"/>
                <a:gd name="T16" fmla="*/ 133 w 479"/>
                <a:gd name="T17" fmla="*/ 204 h 471"/>
                <a:gd name="T18" fmla="*/ 133 w 479"/>
                <a:gd name="T19" fmla="*/ 240 h 471"/>
                <a:gd name="T20" fmla="*/ 249 w 479"/>
                <a:gd name="T21" fmla="*/ 355 h 471"/>
                <a:gd name="T22" fmla="*/ 310 w 479"/>
                <a:gd name="T23" fmla="*/ 338 h 471"/>
                <a:gd name="T24" fmla="*/ 319 w 479"/>
                <a:gd name="T25" fmla="*/ 328 h 471"/>
                <a:gd name="T26" fmla="*/ 284 w 479"/>
                <a:gd name="T27" fmla="*/ 284 h 471"/>
                <a:gd name="T28" fmla="*/ 284 w 479"/>
                <a:gd name="T29" fmla="*/ 293 h 471"/>
                <a:gd name="T30" fmla="*/ 249 w 479"/>
                <a:gd name="T31" fmla="*/ 302 h 471"/>
                <a:gd name="T32" fmla="*/ 204 w 479"/>
                <a:gd name="T33" fmla="*/ 231 h 471"/>
                <a:gd name="T34" fmla="*/ 408 w 479"/>
                <a:gd name="T35" fmla="*/ 328 h 471"/>
                <a:gd name="T36" fmla="*/ 240 w 479"/>
                <a:gd name="T37" fmla="*/ 426 h 471"/>
                <a:gd name="T38" fmla="*/ 44 w 479"/>
                <a:gd name="T39" fmla="*/ 231 h 471"/>
                <a:gd name="T40" fmla="*/ 53 w 479"/>
                <a:gd name="T41" fmla="*/ 169 h 471"/>
                <a:gd name="T42" fmla="*/ 213 w 479"/>
                <a:gd name="T43" fmla="*/ 187 h 471"/>
                <a:gd name="T44" fmla="*/ 213 w 479"/>
                <a:gd name="T45" fmla="*/ 187 h 471"/>
                <a:gd name="T46" fmla="*/ 249 w 479"/>
                <a:gd name="T47" fmla="*/ 160 h 471"/>
                <a:gd name="T48" fmla="*/ 275 w 479"/>
                <a:gd name="T49" fmla="*/ 169 h 471"/>
                <a:gd name="T50" fmla="*/ 284 w 479"/>
                <a:gd name="T51" fmla="*/ 178 h 471"/>
                <a:gd name="T52" fmla="*/ 319 w 479"/>
                <a:gd name="T53" fmla="*/ 134 h 471"/>
                <a:gd name="T54" fmla="*/ 249 w 479"/>
                <a:gd name="T55" fmla="*/ 107 h 471"/>
                <a:gd name="T56" fmla="*/ 151 w 479"/>
                <a:gd name="T57" fmla="*/ 160 h 471"/>
                <a:gd name="T58" fmla="*/ 80 w 479"/>
                <a:gd name="T59" fmla="*/ 125 h 471"/>
                <a:gd name="T60" fmla="*/ 240 w 479"/>
                <a:gd name="T61" fmla="*/ 37 h 471"/>
                <a:gd name="T62" fmla="*/ 434 w 479"/>
                <a:gd name="T63" fmla="*/ 231 h 471"/>
                <a:gd name="T64" fmla="*/ 425 w 479"/>
                <a:gd name="T65" fmla="*/ 284 h 471"/>
                <a:gd name="T66" fmla="*/ 213 w 479"/>
                <a:gd name="T67" fmla="*/ 18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471">
                  <a:moveTo>
                    <a:pt x="240" y="0"/>
                  </a:moveTo>
                  <a:lnTo>
                    <a:pt x="240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40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40" y="0"/>
                  </a:cubicBezTo>
                  <a:close/>
                  <a:moveTo>
                    <a:pt x="53" y="169"/>
                  </a:moveTo>
                  <a:lnTo>
                    <a:pt x="53" y="169"/>
                  </a:lnTo>
                  <a:cubicBezTo>
                    <a:pt x="133" y="204"/>
                    <a:pt x="133" y="204"/>
                    <a:pt x="133" y="204"/>
                  </a:cubicBezTo>
                  <a:cubicBezTo>
                    <a:pt x="133" y="213"/>
                    <a:pt x="133" y="222"/>
                    <a:pt x="133" y="240"/>
                  </a:cubicBezTo>
                  <a:cubicBezTo>
                    <a:pt x="133" y="328"/>
                    <a:pt x="204" y="355"/>
                    <a:pt x="249" y="355"/>
                  </a:cubicBezTo>
                  <a:cubicBezTo>
                    <a:pt x="275" y="355"/>
                    <a:pt x="293" y="347"/>
                    <a:pt x="310" y="338"/>
                  </a:cubicBezTo>
                  <a:cubicBezTo>
                    <a:pt x="319" y="338"/>
                    <a:pt x="319" y="328"/>
                    <a:pt x="319" y="328"/>
                  </a:cubicBezTo>
                  <a:cubicBezTo>
                    <a:pt x="284" y="284"/>
                    <a:pt x="284" y="284"/>
                    <a:pt x="284" y="284"/>
                  </a:cubicBezTo>
                  <a:lnTo>
                    <a:pt x="284" y="293"/>
                  </a:lnTo>
                  <a:cubicBezTo>
                    <a:pt x="266" y="302"/>
                    <a:pt x="257" y="302"/>
                    <a:pt x="249" y="302"/>
                  </a:cubicBezTo>
                  <a:cubicBezTo>
                    <a:pt x="213" y="302"/>
                    <a:pt x="204" y="266"/>
                    <a:pt x="204" y="231"/>
                  </a:cubicBezTo>
                  <a:cubicBezTo>
                    <a:pt x="408" y="328"/>
                    <a:pt x="408" y="328"/>
                    <a:pt x="408" y="328"/>
                  </a:cubicBezTo>
                  <a:cubicBezTo>
                    <a:pt x="372" y="391"/>
                    <a:pt x="310" y="426"/>
                    <a:pt x="240" y="426"/>
                  </a:cubicBezTo>
                  <a:cubicBezTo>
                    <a:pt x="133" y="426"/>
                    <a:pt x="44" y="347"/>
                    <a:pt x="44" y="231"/>
                  </a:cubicBezTo>
                  <a:cubicBezTo>
                    <a:pt x="44" y="213"/>
                    <a:pt x="44" y="196"/>
                    <a:pt x="53" y="169"/>
                  </a:cubicBezTo>
                  <a:close/>
                  <a:moveTo>
                    <a:pt x="213" y="187"/>
                  </a:moveTo>
                  <a:lnTo>
                    <a:pt x="213" y="187"/>
                  </a:lnTo>
                  <a:cubicBezTo>
                    <a:pt x="222" y="178"/>
                    <a:pt x="230" y="160"/>
                    <a:pt x="249" y="160"/>
                  </a:cubicBezTo>
                  <a:cubicBezTo>
                    <a:pt x="257" y="160"/>
                    <a:pt x="266" y="169"/>
                    <a:pt x="275" y="169"/>
                  </a:cubicBezTo>
                  <a:lnTo>
                    <a:pt x="284" y="178"/>
                  </a:lnTo>
                  <a:cubicBezTo>
                    <a:pt x="319" y="134"/>
                    <a:pt x="319" y="134"/>
                    <a:pt x="319" y="134"/>
                  </a:cubicBezTo>
                  <a:cubicBezTo>
                    <a:pt x="293" y="116"/>
                    <a:pt x="266" y="107"/>
                    <a:pt x="249" y="107"/>
                  </a:cubicBezTo>
                  <a:cubicBezTo>
                    <a:pt x="204" y="107"/>
                    <a:pt x="169" y="134"/>
                    <a:pt x="151" y="160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106" y="72"/>
                    <a:pt x="169" y="37"/>
                    <a:pt x="240" y="37"/>
                  </a:cubicBezTo>
                  <a:cubicBezTo>
                    <a:pt x="346" y="37"/>
                    <a:pt x="434" y="125"/>
                    <a:pt x="434" y="231"/>
                  </a:cubicBezTo>
                  <a:cubicBezTo>
                    <a:pt x="434" y="249"/>
                    <a:pt x="434" y="266"/>
                    <a:pt x="425" y="284"/>
                  </a:cubicBezTo>
                  <a:lnTo>
                    <a:pt x="213" y="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6" name="Freeform 116"/>
            <p:cNvSpPr>
              <a:spLocks noChangeArrowheads="1"/>
            </p:cNvSpPr>
            <p:nvPr/>
          </p:nvSpPr>
          <p:spPr bwMode="auto">
            <a:xfrm>
              <a:off x="15531197" y="10707984"/>
              <a:ext cx="325248" cy="320357"/>
            </a:xfrm>
            <a:custGeom>
              <a:avLst/>
              <a:gdLst>
                <a:gd name="T0" fmla="*/ 239 w 479"/>
                <a:gd name="T1" fmla="*/ 98 h 471"/>
                <a:gd name="T2" fmla="*/ 239 w 479"/>
                <a:gd name="T3" fmla="*/ 98 h 471"/>
                <a:gd name="T4" fmla="*/ 142 w 479"/>
                <a:gd name="T5" fmla="*/ 231 h 471"/>
                <a:gd name="T6" fmla="*/ 239 w 479"/>
                <a:gd name="T7" fmla="*/ 373 h 471"/>
                <a:gd name="T8" fmla="*/ 336 w 479"/>
                <a:gd name="T9" fmla="*/ 231 h 471"/>
                <a:gd name="T10" fmla="*/ 239 w 479"/>
                <a:gd name="T11" fmla="*/ 98 h 471"/>
                <a:gd name="T12" fmla="*/ 195 w 479"/>
                <a:gd name="T13" fmla="*/ 231 h 471"/>
                <a:gd name="T14" fmla="*/ 195 w 479"/>
                <a:gd name="T15" fmla="*/ 231 h 471"/>
                <a:gd name="T16" fmla="*/ 239 w 479"/>
                <a:gd name="T17" fmla="*/ 151 h 471"/>
                <a:gd name="T18" fmla="*/ 248 w 479"/>
                <a:gd name="T19" fmla="*/ 151 h 471"/>
                <a:gd name="T20" fmla="*/ 248 w 479"/>
                <a:gd name="T21" fmla="*/ 169 h 471"/>
                <a:gd name="T22" fmla="*/ 195 w 479"/>
                <a:gd name="T23" fmla="*/ 266 h 471"/>
                <a:gd name="T24" fmla="*/ 195 w 479"/>
                <a:gd name="T25" fmla="*/ 231 h 471"/>
                <a:gd name="T26" fmla="*/ 239 w 479"/>
                <a:gd name="T27" fmla="*/ 319 h 471"/>
                <a:gd name="T28" fmla="*/ 239 w 479"/>
                <a:gd name="T29" fmla="*/ 319 h 471"/>
                <a:gd name="T30" fmla="*/ 230 w 479"/>
                <a:gd name="T31" fmla="*/ 319 h 471"/>
                <a:gd name="T32" fmla="*/ 230 w 479"/>
                <a:gd name="T33" fmla="*/ 319 h 471"/>
                <a:gd name="T34" fmla="*/ 230 w 479"/>
                <a:gd name="T35" fmla="*/ 319 h 471"/>
                <a:gd name="T36" fmla="*/ 221 w 479"/>
                <a:gd name="T37" fmla="*/ 293 h 471"/>
                <a:gd name="T38" fmla="*/ 274 w 479"/>
                <a:gd name="T39" fmla="*/ 196 h 471"/>
                <a:gd name="T40" fmla="*/ 283 w 479"/>
                <a:gd name="T41" fmla="*/ 231 h 471"/>
                <a:gd name="T42" fmla="*/ 239 w 479"/>
                <a:gd name="T43" fmla="*/ 319 h 471"/>
                <a:gd name="T44" fmla="*/ 239 w 479"/>
                <a:gd name="T45" fmla="*/ 0 h 471"/>
                <a:gd name="T46" fmla="*/ 239 w 479"/>
                <a:gd name="T47" fmla="*/ 0 h 471"/>
                <a:gd name="T48" fmla="*/ 0 w 479"/>
                <a:gd name="T49" fmla="*/ 231 h 471"/>
                <a:gd name="T50" fmla="*/ 239 w 479"/>
                <a:gd name="T51" fmla="*/ 470 h 471"/>
                <a:gd name="T52" fmla="*/ 478 w 479"/>
                <a:gd name="T53" fmla="*/ 231 h 471"/>
                <a:gd name="T54" fmla="*/ 239 w 479"/>
                <a:gd name="T55" fmla="*/ 0 h 471"/>
                <a:gd name="T56" fmla="*/ 239 w 479"/>
                <a:gd name="T57" fmla="*/ 426 h 471"/>
                <a:gd name="T58" fmla="*/ 239 w 479"/>
                <a:gd name="T59" fmla="*/ 426 h 471"/>
                <a:gd name="T60" fmla="*/ 44 w 479"/>
                <a:gd name="T61" fmla="*/ 231 h 471"/>
                <a:gd name="T62" fmla="*/ 239 w 479"/>
                <a:gd name="T63" fmla="*/ 37 h 471"/>
                <a:gd name="T64" fmla="*/ 433 w 479"/>
                <a:gd name="T65" fmla="*/ 231 h 471"/>
                <a:gd name="T66" fmla="*/ 239 w 479"/>
                <a:gd name="T6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471">
                  <a:moveTo>
                    <a:pt x="239" y="98"/>
                  </a:moveTo>
                  <a:lnTo>
                    <a:pt x="239" y="98"/>
                  </a:lnTo>
                  <a:cubicBezTo>
                    <a:pt x="159" y="98"/>
                    <a:pt x="142" y="169"/>
                    <a:pt x="142" y="231"/>
                  </a:cubicBezTo>
                  <a:cubicBezTo>
                    <a:pt x="142" y="293"/>
                    <a:pt x="159" y="373"/>
                    <a:pt x="239" y="373"/>
                  </a:cubicBezTo>
                  <a:cubicBezTo>
                    <a:pt x="318" y="373"/>
                    <a:pt x="336" y="293"/>
                    <a:pt x="336" y="231"/>
                  </a:cubicBezTo>
                  <a:cubicBezTo>
                    <a:pt x="336" y="169"/>
                    <a:pt x="318" y="98"/>
                    <a:pt x="239" y="98"/>
                  </a:cubicBezTo>
                  <a:close/>
                  <a:moveTo>
                    <a:pt x="195" y="231"/>
                  </a:moveTo>
                  <a:lnTo>
                    <a:pt x="195" y="231"/>
                  </a:lnTo>
                  <a:cubicBezTo>
                    <a:pt x="195" y="204"/>
                    <a:pt x="195" y="151"/>
                    <a:pt x="239" y="151"/>
                  </a:cubicBezTo>
                  <a:lnTo>
                    <a:pt x="248" y="151"/>
                  </a:lnTo>
                  <a:cubicBezTo>
                    <a:pt x="257" y="151"/>
                    <a:pt x="257" y="160"/>
                    <a:pt x="248" y="169"/>
                  </a:cubicBezTo>
                  <a:cubicBezTo>
                    <a:pt x="195" y="266"/>
                    <a:pt x="195" y="266"/>
                    <a:pt x="195" y="266"/>
                  </a:cubicBezTo>
                  <a:cubicBezTo>
                    <a:pt x="195" y="257"/>
                    <a:pt x="195" y="240"/>
                    <a:pt x="195" y="231"/>
                  </a:cubicBezTo>
                  <a:close/>
                  <a:moveTo>
                    <a:pt x="239" y="319"/>
                  </a:moveTo>
                  <a:lnTo>
                    <a:pt x="239" y="319"/>
                  </a:lnTo>
                  <a:lnTo>
                    <a:pt x="230" y="319"/>
                  </a:lnTo>
                  <a:lnTo>
                    <a:pt x="230" y="319"/>
                  </a:lnTo>
                  <a:lnTo>
                    <a:pt x="230" y="319"/>
                  </a:lnTo>
                  <a:cubicBezTo>
                    <a:pt x="221" y="311"/>
                    <a:pt x="212" y="311"/>
                    <a:pt x="221" y="293"/>
                  </a:cubicBezTo>
                  <a:cubicBezTo>
                    <a:pt x="274" y="196"/>
                    <a:pt x="274" y="196"/>
                    <a:pt x="274" y="196"/>
                  </a:cubicBezTo>
                  <a:cubicBezTo>
                    <a:pt x="283" y="204"/>
                    <a:pt x="283" y="222"/>
                    <a:pt x="283" y="231"/>
                  </a:cubicBezTo>
                  <a:cubicBezTo>
                    <a:pt x="283" y="266"/>
                    <a:pt x="283" y="319"/>
                    <a:pt x="239" y="319"/>
                  </a:cubicBezTo>
                  <a:close/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39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2" y="426"/>
                    <a:pt x="44" y="347"/>
                    <a:pt x="44" y="231"/>
                  </a:cubicBezTo>
                  <a:cubicBezTo>
                    <a:pt x="44" y="125"/>
                    <a:pt x="132" y="37"/>
                    <a:pt x="239" y="37"/>
                  </a:cubicBezTo>
                  <a:cubicBezTo>
                    <a:pt x="345" y="37"/>
                    <a:pt x="433" y="125"/>
                    <a:pt x="433" y="231"/>
                  </a:cubicBezTo>
                  <a:cubicBezTo>
                    <a:pt x="433" y="347"/>
                    <a:pt x="345" y="426"/>
                    <a:pt x="239" y="4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7" name="Freeform 117"/>
            <p:cNvSpPr>
              <a:spLocks noChangeArrowheads="1"/>
            </p:cNvSpPr>
            <p:nvPr/>
          </p:nvSpPr>
          <p:spPr bwMode="auto">
            <a:xfrm>
              <a:off x="16203703" y="10707984"/>
              <a:ext cx="327694" cy="320357"/>
            </a:xfrm>
            <a:custGeom>
              <a:avLst/>
              <a:gdLst>
                <a:gd name="T0" fmla="*/ 336 w 480"/>
                <a:gd name="T1" fmla="*/ 169 h 471"/>
                <a:gd name="T2" fmla="*/ 336 w 480"/>
                <a:gd name="T3" fmla="*/ 169 h 471"/>
                <a:gd name="T4" fmla="*/ 283 w 480"/>
                <a:gd name="T5" fmla="*/ 169 h 471"/>
                <a:gd name="T6" fmla="*/ 283 w 480"/>
                <a:gd name="T7" fmla="*/ 116 h 471"/>
                <a:gd name="T8" fmla="*/ 283 w 480"/>
                <a:gd name="T9" fmla="*/ 107 h 471"/>
                <a:gd name="T10" fmla="*/ 275 w 480"/>
                <a:gd name="T11" fmla="*/ 98 h 471"/>
                <a:gd name="T12" fmla="*/ 142 w 480"/>
                <a:gd name="T13" fmla="*/ 98 h 471"/>
                <a:gd name="T14" fmla="*/ 133 w 480"/>
                <a:gd name="T15" fmla="*/ 107 h 471"/>
                <a:gd name="T16" fmla="*/ 133 w 480"/>
                <a:gd name="T17" fmla="*/ 116 h 471"/>
                <a:gd name="T18" fmla="*/ 133 w 480"/>
                <a:gd name="T19" fmla="*/ 293 h 471"/>
                <a:gd name="T20" fmla="*/ 133 w 480"/>
                <a:gd name="T21" fmla="*/ 302 h 471"/>
                <a:gd name="T22" fmla="*/ 142 w 480"/>
                <a:gd name="T23" fmla="*/ 302 h 471"/>
                <a:gd name="T24" fmla="*/ 195 w 480"/>
                <a:gd name="T25" fmla="*/ 302 h 471"/>
                <a:gd name="T26" fmla="*/ 195 w 480"/>
                <a:gd name="T27" fmla="*/ 355 h 471"/>
                <a:gd name="T28" fmla="*/ 195 w 480"/>
                <a:gd name="T29" fmla="*/ 364 h 471"/>
                <a:gd name="T30" fmla="*/ 204 w 480"/>
                <a:gd name="T31" fmla="*/ 364 h 471"/>
                <a:gd name="T32" fmla="*/ 336 w 480"/>
                <a:gd name="T33" fmla="*/ 364 h 471"/>
                <a:gd name="T34" fmla="*/ 345 w 480"/>
                <a:gd name="T35" fmla="*/ 364 h 471"/>
                <a:gd name="T36" fmla="*/ 345 w 480"/>
                <a:gd name="T37" fmla="*/ 355 h 471"/>
                <a:gd name="T38" fmla="*/ 345 w 480"/>
                <a:gd name="T39" fmla="*/ 178 h 471"/>
                <a:gd name="T40" fmla="*/ 345 w 480"/>
                <a:gd name="T41" fmla="*/ 169 h 471"/>
                <a:gd name="T42" fmla="*/ 336 w 480"/>
                <a:gd name="T43" fmla="*/ 169 h 471"/>
                <a:gd name="T44" fmla="*/ 204 w 480"/>
                <a:gd name="T45" fmla="*/ 169 h 471"/>
                <a:gd name="T46" fmla="*/ 204 w 480"/>
                <a:gd name="T47" fmla="*/ 169 h 471"/>
                <a:gd name="T48" fmla="*/ 195 w 480"/>
                <a:gd name="T49" fmla="*/ 169 h 471"/>
                <a:gd name="T50" fmla="*/ 195 w 480"/>
                <a:gd name="T51" fmla="*/ 178 h 471"/>
                <a:gd name="T52" fmla="*/ 195 w 480"/>
                <a:gd name="T53" fmla="*/ 275 h 471"/>
                <a:gd name="T54" fmla="*/ 151 w 480"/>
                <a:gd name="T55" fmla="*/ 275 h 471"/>
                <a:gd name="T56" fmla="*/ 151 w 480"/>
                <a:gd name="T57" fmla="*/ 125 h 471"/>
                <a:gd name="T58" fmla="*/ 257 w 480"/>
                <a:gd name="T59" fmla="*/ 125 h 471"/>
                <a:gd name="T60" fmla="*/ 257 w 480"/>
                <a:gd name="T61" fmla="*/ 169 h 471"/>
                <a:gd name="T62" fmla="*/ 204 w 480"/>
                <a:gd name="T63" fmla="*/ 169 h 471"/>
                <a:gd name="T64" fmla="*/ 328 w 480"/>
                <a:gd name="T65" fmla="*/ 338 h 471"/>
                <a:gd name="T66" fmla="*/ 328 w 480"/>
                <a:gd name="T67" fmla="*/ 338 h 471"/>
                <a:gd name="T68" fmla="*/ 222 w 480"/>
                <a:gd name="T69" fmla="*/ 338 h 471"/>
                <a:gd name="T70" fmla="*/ 222 w 480"/>
                <a:gd name="T71" fmla="*/ 196 h 471"/>
                <a:gd name="T72" fmla="*/ 328 w 480"/>
                <a:gd name="T73" fmla="*/ 196 h 471"/>
                <a:gd name="T74" fmla="*/ 328 w 480"/>
                <a:gd name="T75" fmla="*/ 338 h 471"/>
                <a:gd name="T76" fmla="*/ 239 w 480"/>
                <a:gd name="T77" fmla="*/ 0 h 471"/>
                <a:gd name="T78" fmla="*/ 239 w 480"/>
                <a:gd name="T79" fmla="*/ 0 h 471"/>
                <a:gd name="T80" fmla="*/ 0 w 480"/>
                <a:gd name="T81" fmla="*/ 231 h 471"/>
                <a:gd name="T82" fmla="*/ 239 w 480"/>
                <a:gd name="T83" fmla="*/ 470 h 471"/>
                <a:gd name="T84" fmla="*/ 479 w 480"/>
                <a:gd name="T85" fmla="*/ 231 h 471"/>
                <a:gd name="T86" fmla="*/ 239 w 480"/>
                <a:gd name="T87" fmla="*/ 0 h 471"/>
                <a:gd name="T88" fmla="*/ 239 w 480"/>
                <a:gd name="T89" fmla="*/ 426 h 471"/>
                <a:gd name="T90" fmla="*/ 239 w 480"/>
                <a:gd name="T91" fmla="*/ 426 h 471"/>
                <a:gd name="T92" fmla="*/ 44 w 480"/>
                <a:gd name="T93" fmla="*/ 231 h 471"/>
                <a:gd name="T94" fmla="*/ 239 w 480"/>
                <a:gd name="T95" fmla="*/ 37 h 471"/>
                <a:gd name="T96" fmla="*/ 434 w 480"/>
                <a:gd name="T97" fmla="*/ 231 h 471"/>
                <a:gd name="T98" fmla="*/ 239 w 480"/>
                <a:gd name="T99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0" h="471">
                  <a:moveTo>
                    <a:pt x="336" y="169"/>
                  </a:moveTo>
                  <a:lnTo>
                    <a:pt x="336" y="169"/>
                  </a:lnTo>
                  <a:cubicBezTo>
                    <a:pt x="283" y="169"/>
                    <a:pt x="283" y="169"/>
                    <a:pt x="283" y="169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3" y="107"/>
                    <a:pt x="283" y="107"/>
                    <a:pt x="283" y="107"/>
                  </a:cubicBezTo>
                  <a:cubicBezTo>
                    <a:pt x="275" y="107"/>
                    <a:pt x="275" y="98"/>
                    <a:pt x="275" y="98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3" y="98"/>
                    <a:pt x="133" y="107"/>
                    <a:pt x="133" y="107"/>
                  </a:cubicBezTo>
                  <a:cubicBezTo>
                    <a:pt x="133" y="107"/>
                    <a:pt x="133" y="107"/>
                    <a:pt x="133" y="116"/>
                  </a:cubicBezTo>
                  <a:cubicBezTo>
                    <a:pt x="133" y="293"/>
                    <a:pt x="133" y="293"/>
                    <a:pt x="133" y="293"/>
                  </a:cubicBezTo>
                  <a:cubicBezTo>
                    <a:pt x="133" y="293"/>
                    <a:pt x="133" y="293"/>
                    <a:pt x="133" y="302"/>
                  </a:cubicBezTo>
                  <a:lnTo>
                    <a:pt x="142" y="302"/>
                  </a:lnTo>
                  <a:cubicBezTo>
                    <a:pt x="195" y="302"/>
                    <a:pt x="195" y="302"/>
                    <a:pt x="195" y="302"/>
                  </a:cubicBezTo>
                  <a:cubicBezTo>
                    <a:pt x="195" y="355"/>
                    <a:pt x="195" y="355"/>
                    <a:pt x="195" y="355"/>
                  </a:cubicBezTo>
                  <a:lnTo>
                    <a:pt x="195" y="364"/>
                  </a:lnTo>
                  <a:cubicBezTo>
                    <a:pt x="204" y="364"/>
                    <a:pt x="204" y="364"/>
                    <a:pt x="204" y="364"/>
                  </a:cubicBezTo>
                  <a:cubicBezTo>
                    <a:pt x="336" y="364"/>
                    <a:pt x="336" y="364"/>
                    <a:pt x="336" y="364"/>
                  </a:cubicBezTo>
                  <a:lnTo>
                    <a:pt x="345" y="364"/>
                  </a:lnTo>
                  <a:lnTo>
                    <a:pt x="345" y="355"/>
                  </a:lnTo>
                  <a:cubicBezTo>
                    <a:pt x="345" y="178"/>
                    <a:pt x="345" y="178"/>
                    <a:pt x="345" y="178"/>
                  </a:cubicBezTo>
                  <a:lnTo>
                    <a:pt x="345" y="169"/>
                  </a:lnTo>
                  <a:lnTo>
                    <a:pt x="336" y="169"/>
                  </a:lnTo>
                  <a:close/>
                  <a:moveTo>
                    <a:pt x="204" y="169"/>
                  </a:moveTo>
                  <a:lnTo>
                    <a:pt x="204" y="169"/>
                  </a:lnTo>
                  <a:cubicBezTo>
                    <a:pt x="204" y="169"/>
                    <a:pt x="204" y="169"/>
                    <a:pt x="195" y="169"/>
                  </a:cubicBezTo>
                  <a:lnTo>
                    <a:pt x="195" y="178"/>
                  </a:lnTo>
                  <a:cubicBezTo>
                    <a:pt x="195" y="275"/>
                    <a:pt x="195" y="275"/>
                    <a:pt x="195" y="275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257" y="125"/>
                    <a:pt x="257" y="125"/>
                    <a:pt x="257" y="125"/>
                  </a:cubicBezTo>
                  <a:cubicBezTo>
                    <a:pt x="257" y="169"/>
                    <a:pt x="257" y="169"/>
                    <a:pt x="257" y="169"/>
                  </a:cubicBezTo>
                  <a:lnTo>
                    <a:pt x="204" y="169"/>
                  </a:lnTo>
                  <a:close/>
                  <a:moveTo>
                    <a:pt x="328" y="338"/>
                  </a:moveTo>
                  <a:lnTo>
                    <a:pt x="328" y="338"/>
                  </a:lnTo>
                  <a:cubicBezTo>
                    <a:pt x="222" y="338"/>
                    <a:pt x="222" y="338"/>
                    <a:pt x="222" y="338"/>
                  </a:cubicBezTo>
                  <a:cubicBezTo>
                    <a:pt x="222" y="196"/>
                    <a:pt x="222" y="196"/>
                    <a:pt x="222" y="196"/>
                  </a:cubicBezTo>
                  <a:cubicBezTo>
                    <a:pt x="328" y="196"/>
                    <a:pt x="328" y="196"/>
                    <a:pt x="328" y="196"/>
                  </a:cubicBezTo>
                  <a:lnTo>
                    <a:pt x="328" y="338"/>
                  </a:lnTo>
                  <a:close/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39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33" y="426"/>
                    <a:pt x="44" y="347"/>
                    <a:pt x="44" y="231"/>
                  </a:cubicBezTo>
                  <a:cubicBezTo>
                    <a:pt x="44" y="125"/>
                    <a:pt x="133" y="37"/>
                    <a:pt x="239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347"/>
                    <a:pt x="345" y="426"/>
                    <a:pt x="239" y="4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8" name="Freeform 118"/>
            <p:cNvSpPr>
              <a:spLocks noChangeArrowheads="1"/>
            </p:cNvSpPr>
            <p:nvPr/>
          </p:nvSpPr>
          <p:spPr bwMode="auto">
            <a:xfrm>
              <a:off x="16878656" y="10707984"/>
              <a:ext cx="325250" cy="320357"/>
            </a:xfrm>
            <a:custGeom>
              <a:avLst/>
              <a:gdLst>
                <a:gd name="T0" fmla="*/ 398 w 479"/>
                <a:gd name="T1" fmla="*/ 240 h 471"/>
                <a:gd name="T2" fmla="*/ 398 w 479"/>
                <a:gd name="T3" fmla="*/ 240 h 471"/>
                <a:gd name="T4" fmla="*/ 345 w 479"/>
                <a:gd name="T5" fmla="*/ 222 h 471"/>
                <a:gd name="T6" fmla="*/ 345 w 479"/>
                <a:gd name="T7" fmla="*/ 160 h 471"/>
                <a:gd name="T8" fmla="*/ 203 w 479"/>
                <a:gd name="T9" fmla="*/ 98 h 471"/>
                <a:gd name="T10" fmla="*/ 141 w 479"/>
                <a:gd name="T11" fmla="*/ 125 h 471"/>
                <a:gd name="T12" fmla="*/ 141 w 479"/>
                <a:gd name="T13" fmla="*/ 196 h 471"/>
                <a:gd name="T14" fmla="*/ 141 w 479"/>
                <a:gd name="T15" fmla="*/ 196 h 471"/>
                <a:gd name="T16" fmla="*/ 79 w 479"/>
                <a:gd name="T17" fmla="*/ 222 h 471"/>
                <a:gd name="T18" fmla="*/ 79 w 479"/>
                <a:gd name="T19" fmla="*/ 284 h 471"/>
                <a:gd name="T20" fmla="*/ 141 w 479"/>
                <a:gd name="T21" fmla="*/ 311 h 471"/>
                <a:gd name="T22" fmla="*/ 203 w 479"/>
                <a:gd name="T23" fmla="*/ 284 h 471"/>
                <a:gd name="T24" fmla="*/ 203 w 479"/>
                <a:gd name="T25" fmla="*/ 284 h 471"/>
                <a:gd name="T26" fmla="*/ 328 w 479"/>
                <a:gd name="T27" fmla="*/ 338 h 471"/>
                <a:gd name="T28" fmla="*/ 336 w 479"/>
                <a:gd name="T29" fmla="*/ 338 h 471"/>
                <a:gd name="T30" fmla="*/ 336 w 479"/>
                <a:gd name="T31" fmla="*/ 338 h 471"/>
                <a:gd name="T32" fmla="*/ 398 w 479"/>
                <a:gd name="T33" fmla="*/ 311 h 471"/>
                <a:gd name="T34" fmla="*/ 398 w 479"/>
                <a:gd name="T35" fmla="*/ 311 h 471"/>
                <a:gd name="T36" fmla="*/ 398 w 479"/>
                <a:gd name="T37" fmla="*/ 240 h 471"/>
                <a:gd name="T38" fmla="*/ 328 w 479"/>
                <a:gd name="T39" fmla="*/ 319 h 471"/>
                <a:gd name="T40" fmla="*/ 328 w 479"/>
                <a:gd name="T41" fmla="*/ 319 h 471"/>
                <a:gd name="T42" fmla="*/ 328 w 479"/>
                <a:gd name="T43" fmla="*/ 319 h 471"/>
                <a:gd name="T44" fmla="*/ 328 w 479"/>
                <a:gd name="T45" fmla="*/ 319 h 471"/>
                <a:gd name="T46" fmla="*/ 221 w 479"/>
                <a:gd name="T47" fmla="*/ 275 h 471"/>
                <a:gd name="T48" fmla="*/ 221 w 479"/>
                <a:gd name="T49" fmla="*/ 231 h 471"/>
                <a:gd name="T50" fmla="*/ 328 w 479"/>
                <a:gd name="T51" fmla="*/ 275 h 471"/>
                <a:gd name="T52" fmla="*/ 328 w 479"/>
                <a:gd name="T53" fmla="*/ 275 h 471"/>
                <a:gd name="T54" fmla="*/ 328 w 479"/>
                <a:gd name="T55" fmla="*/ 275 h 471"/>
                <a:gd name="T56" fmla="*/ 328 w 479"/>
                <a:gd name="T57" fmla="*/ 319 h 471"/>
                <a:gd name="T58" fmla="*/ 336 w 479"/>
                <a:gd name="T59" fmla="*/ 257 h 471"/>
                <a:gd name="T60" fmla="*/ 336 w 479"/>
                <a:gd name="T61" fmla="*/ 257 h 471"/>
                <a:gd name="T62" fmla="*/ 300 w 479"/>
                <a:gd name="T63" fmla="*/ 249 h 471"/>
                <a:gd name="T64" fmla="*/ 336 w 479"/>
                <a:gd name="T65" fmla="*/ 231 h 471"/>
                <a:gd name="T66" fmla="*/ 372 w 479"/>
                <a:gd name="T67" fmla="*/ 249 h 471"/>
                <a:gd name="T68" fmla="*/ 336 w 479"/>
                <a:gd name="T69" fmla="*/ 257 h 471"/>
                <a:gd name="T70" fmla="*/ 381 w 479"/>
                <a:gd name="T71" fmla="*/ 302 h 471"/>
                <a:gd name="T72" fmla="*/ 381 w 479"/>
                <a:gd name="T73" fmla="*/ 302 h 471"/>
                <a:gd name="T74" fmla="*/ 345 w 479"/>
                <a:gd name="T75" fmla="*/ 319 h 471"/>
                <a:gd name="T76" fmla="*/ 345 w 479"/>
                <a:gd name="T77" fmla="*/ 275 h 471"/>
                <a:gd name="T78" fmla="*/ 381 w 479"/>
                <a:gd name="T79" fmla="*/ 257 h 471"/>
                <a:gd name="T80" fmla="*/ 381 w 479"/>
                <a:gd name="T81" fmla="*/ 302 h 471"/>
                <a:gd name="T82" fmla="*/ 238 w 479"/>
                <a:gd name="T83" fmla="*/ 0 h 471"/>
                <a:gd name="T84" fmla="*/ 238 w 479"/>
                <a:gd name="T85" fmla="*/ 0 h 471"/>
                <a:gd name="T86" fmla="*/ 0 w 479"/>
                <a:gd name="T87" fmla="*/ 231 h 471"/>
                <a:gd name="T88" fmla="*/ 238 w 479"/>
                <a:gd name="T89" fmla="*/ 470 h 471"/>
                <a:gd name="T90" fmla="*/ 478 w 479"/>
                <a:gd name="T91" fmla="*/ 231 h 471"/>
                <a:gd name="T92" fmla="*/ 238 w 479"/>
                <a:gd name="T93" fmla="*/ 0 h 471"/>
                <a:gd name="T94" fmla="*/ 238 w 479"/>
                <a:gd name="T95" fmla="*/ 426 h 471"/>
                <a:gd name="T96" fmla="*/ 238 w 479"/>
                <a:gd name="T97" fmla="*/ 426 h 471"/>
                <a:gd name="T98" fmla="*/ 44 w 479"/>
                <a:gd name="T99" fmla="*/ 231 h 471"/>
                <a:gd name="T100" fmla="*/ 238 w 479"/>
                <a:gd name="T101" fmla="*/ 37 h 471"/>
                <a:gd name="T102" fmla="*/ 434 w 479"/>
                <a:gd name="T103" fmla="*/ 231 h 471"/>
                <a:gd name="T104" fmla="*/ 238 w 479"/>
                <a:gd name="T105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9" h="471">
                  <a:moveTo>
                    <a:pt x="398" y="240"/>
                  </a:moveTo>
                  <a:lnTo>
                    <a:pt x="398" y="240"/>
                  </a:lnTo>
                  <a:cubicBezTo>
                    <a:pt x="345" y="222"/>
                    <a:pt x="345" y="222"/>
                    <a:pt x="345" y="222"/>
                  </a:cubicBezTo>
                  <a:cubicBezTo>
                    <a:pt x="345" y="160"/>
                    <a:pt x="345" y="160"/>
                    <a:pt x="345" y="160"/>
                  </a:cubicBezTo>
                  <a:cubicBezTo>
                    <a:pt x="203" y="98"/>
                    <a:pt x="203" y="98"/>
                    <a:pt x="203" y="98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1" y="196"/>
                    <a:pt x="141" y="196"/>
                    <a:pt x="141" y="196"/>
                  </a:cubicBezTo>
                  <a:lnTo>
                    <a:pt x="141" y="196"/>
                  </a:lnTo>
                  <a:cubicBezTo>
                    <a:pt x="79" y="222"/>
                    <a:pt x="79" y="222"/>
                    <a:pt x="79" y="222"/>
                  </a:cubicBezTo>
                  <a:cubicBezTo>
                    <a:pt x="79" y="284"/>
                    <a:pt x="79" y="284"/>
                    <a:pt x="79" y="284"/>
                  </a:cubicBezTo>
                  <a:cubicBezTo>
                    <a:pt x="141" y="311"/>
                    <a:pt x="141" y="311"/>
                    <a:pt x="141" y="311"/>
                  </a:cubicBezTo>
                  <a:cubicBezTo>
                    <a:pt x="203" y="284"/>
                    <a:pt x="203" y="284"/>
                    <a:pt x="203" y="284"/>
                  </a:cubicBezTo>
                  <a:lnTo>
                    <a:pt x="203" y="284"/>
                  </a:lnTo>
                  <a:cubicBezTo>
                    <a:pt x="328" y="338"/>
                    <a:pt x="328" y="338"/>
                    <a:pt x="328" y="338"/>
                  </a:cubicBezTo>
                  <a:cubicBezTo>
                    <a:pt x="336" y="338"/>
                    <a:pt x="336" y="338"/>
                    <a:pt x="336" y="338"/>
                  </a:cubicBezTo>
                  <a:lnTo>
                    <a:pt x="336" y="338"/>
                  </a:lnTo>
                  <a:cubicBezTo>
                    <a:pt x="398" y="311"/>
                    <a:pt x="398" y="311"/>
                    <a:pt x="398" y="311"/>
                  </a:cubicBezTo>
                  <a:lnTo>
                    <a:pt x="398" y="311"/>
                  </a:lnTo>
                  <a:cubicBezTo>
                    <a:pt x="398" y="240"/>
                    <a:pt x="398" y="240"/>
                    <a:pt x="398" y="240"/>
                  </a:cubicBezTo>
                  <a:close/>
                  <a:moveTo>
                    <a:pt x="328" y="319"/>
                  </a:moveTo>
                  <a:lnTo>
                    <a:pt x="328" y="319"/>
                  </a:lnTo>
                  <a:lnTo>
                    <a:pt x="328" y="319"/>
                  </a:lnTo>
                  <a:lnTo>
                    <a:pt x="328" y="319"/>
                  </a:lnTo>
                  <a:cubicBezTo>
                    <a:pt x="221" y="275"/>
                    <a:pt x="221" y="275"/>
                    <a:pt x="221" y="275"/>
                  </a:cubicBezTo>
                  <a:cubicBezTo>
                    <a:pt x="221" y="231"/>
                    <a:pt x="221" y="231"/>
                    <a:pt x="221" y="231"/>
                  </a:cubicBezTo>
                  <a:cubicBezTo>
                    <a:pt x="328" y="275"/>
                    <a:pt x="328" y="275"/>
                    <a:pt x="328" y="275"/>
                  </a:cubicBezTo>
                  <a:lnTo>
                    <a:pt x="328" y="275"/>
                  </a:lnTo>
                  <a:lnTo>
                    <a:pt x="328" y="275"/>
                  </a:lnTo>
                  <a:lnTo>
                    <a:pt x="328" y="319"/>
                  </a:lnTo>
                  <a:close/>
                  <a:moveTo>
                    <a:pt x="336" y="257"/>
                  </a:moveTo>
                  <a:lnTo>
                    <a:pt x="336" y="257"/>
                  </a:lnTo>
                  <a:cubicBezTo>
                    <a:pt x="300" y="249"/>
                    <a:pt x="300" y="249"/>
                    <a:pt x="300" y="249"/>
                  </a:cubicBezTo>
                  <a:cubicBezTo>
                    <a:pt x="336" y="231"/>
                    <a:pt x="336" y="231"/>
                    <a:pt x="336" y="231"/>
                  </a:cubicBezTo>
                  <a:cubicBezTo>
                    <a:pt x="372" y="249"/>
                    <a:pt x="372" y="249"/>
                    <a:pt x="372" y="249"/>
                  </a:cubicBezTo>
                  <a:lnTo>
                    <a:pt x="336" y="257"/>
                  </a:lnTo>
                  <a:close/>
                  <a:moveTo>
                    <a:pt x="381" y="302"/>
                  </a:moveTo>
                  <a:lnTo>
                    <a:pt x="381" y="302"/>
                  </a:lnTo>
                  <a:cubicBezTo>
                    <a:pt x="345" y="319"/>
                    <a:pt x="345" y="319"/>
                    <a:pt x="345" y="319"/>
                  </a:cubicBezTo>
                  <a:cubicBezTo>
                    <a:pt x="345" y="275"/>
                    <a:pt x="345" y="275"/>
                    <a:pt x="345" y="275"/>
                  </a:cubicBezTo>
                  <a:cubicBezTo>
                    <a:pt x="381" y="257"/>
                    <a:pt x="381" y="257"/>
                    <a:pt x="381" y="257"/>
                  </a:cubicBezTo>
                  <a:lnTo>
                    <a:pt x="381" y="302"/>
                  </a:lnTo>
                  <a:close/>
                  <a:moveTo>
                    <a:pt x="238" y="0"/>
                  </a:moveTo>
                  <a:lnTo>
                    <a:pt x="238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38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38" y="0"/>
                  </a:cubicBezTo>
                  <a:close/>
                  <a:moveTo>
                    <a:pt x="238" y="426"/>
                  </a:moveTo>
                  <a:lnTo>
                    <a:pt x="238" y="426"/>
                  </a:lnTo>
                  <a:cubicBezTo>
                    <a:pt x="132" y="426"/>
                    <a:pt x="44" y="347"/>
                    <a:pt x="44" y="231"/>
                  </a:cubicBezTo>
                  <a:cubicBezTo>
                    <a:pt x="44" y="125"/>
                    <a:pt x="132" y="37"/>
                    <a:pt x="238" y="37"/>
                  </a:cubicBezTo>
                  <a:cubicBezTo>
                    <a:pt x="345" y="37"/>
                    <a:pt x="434" y="125"/>
                    <a:pt x="434" y="231"/>
                  </a:cubicBezTo>
                  <a:cubicBezTo>
                    <a:pt x="434" y="347"/>
                    <a:pt x="345" y="426"/>
                    <a:pt x="238" y="4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39" name="Freeform 16"/>
            <p:cNvSpPr>
              <a:spLocks noChangeArrowheads="1"/>
            </p:cNvSpPr>
            <p:nvPr/>
          </p:nvSpPr>
          <p:spPr bwMode="auto">
            <a:xfrm>
              <a:off x="10904349" y="8054638"/>
              <a:ext cx="190747" cy="300795"/>
            </a:xfrm>
            <a:custGeom>
              <a:avLst/>
              <a:gdLst>
                <a:gd name="T0" fmla="*/ 240 w 285"/>
                <a:gd name="T1" fmla="*/ 35 h 452"/>
                <a:gd name="T2" fmla="*/ 240 w 285"/>
                <a:gd name="T3" fmla="*/ 35 h 452"/>
                <a:gd name="T4" fmla="*/ 133 w 285"/>
                <a:gd name="T5" fmla="*/ 0 h 452"/>
                <a:gd name="T6" fmla="*/ 53 w 285"/>
                <a:gd name="T7" fmla="*/ 26 h 452"/>
                <a:gd name="T8" fmla="*/ 0 w 285"/>
                <a:gd name="T9" fmla="*/ 132 h 452"/>
                <a:gd name="T10" fmla="*/ 80 w 285"/>
                <a:gd name="T11" fmla="*/ 132 h 452"/>
                <a:gd name="T12" fmla="*/ 97 w 285"/>
                <a:gd name="T13" fmla="*/ 88 h 452"/>
                <a:gd name="T14" fmla="*/ 142 w 285"/>
                <a:gd name="T15" fmla="*/ 70 h 452"/>
                <a:gd name="T16" fmla="*/ 187 w 285"/>
                <a:gd name="T17" fmla="*/ 88 h 452"/>
                <a:gd name="T18" fmla="*/ 195 w 285"/>
                <a:gd name="T19" fmla="*/ 123 h 452"/>
                <a:gd name="T20" fmla="*/ 187 w 285"/>
                <a:gd name="T21" fmla="*/ 159 h 452"/>
                <a:gd name="T22" fmla="*/ 168 w 285"/>
                <a:gd name="T23" fmla="*/ 176 h 452"/>
                <a:gd name="T24" fmla="*/ 106 w 285"/>
                <a:gd name="T25" fmla="*/ 230 h 452"/>
                <a:gd name="T26" fmla="*/ 89 w 285"/>
                <a:gd name="T27" fmla="*/ 292 h 452"/>
                <a:gd name="T28" fmla="*/ 97 w 285"/>
                <a:gd name="T29" fmla="*/ 301 h 452"/>
                <a:gd name="T30" fmla="*/ 159 w 285"/>
                <a:gd name="T31" fmla="*/ 301 h 452"/>
                <a:gd name="T32" fmla="*/ 168 w 285"/>
                <a:gd name="T33" fmla="*/ 292 h 452"/>
                <a:gd name="T34" fmla="*/ 178 w 285"/>
                <a:gd name="T35" fmla="*/ 265 h 452"/>
                <a:gd name="T36" fmla="*/ 195 w 285"/>
                <a:gd name="T37" fmla="*/ 239 h 452"/>
                <a:gd name="T38" fmla="*/ 222 w 285"/>
                <a:gd name="T39" fmla="*/ 221 h 452"/>
                <a:gd name="T40" fmla="*/ 266 w 285"/>
                <a:gd name="T41" fmla="*/ 186 h 452"/>
                <a:gd name="T42" fmla="*/ 284 w 285"/>
                <a:gd name="T43" fmla="*/ 123 h 452"/>
                <a:gd name="T44" fmla="*/ 240 w 285"/>
                <a:gd name="T45" fmla="*/ 35 h 452"/>
                <a:gd name="T46" fmla="*/ 133 w 285"/>
                <a:gd name="T47" fmla="*/ 345 h 452"/>
                <a:gd name="T48" fmla="*/ 133 w 285"/>
                <a:gd name="T49" fmla="*/ 345 h 452"/>
                <a:gd name="T50" fmla="*/ 80 w 285"/>
                <a:gd name="T51" fmla="*/ 398 h 452"/>
                <a:gd name="T52" fmla="*/ 133 w 285"/>
                <a:gd name="T53" fmla="*/ 451 h 452"/>
                <a:gd name="T54" fmla="*/ 187 w 285"/>
                <a:gd name="T55" fmla="*/ 398 h 452"/>
                <a:gd name="T56" fmla="*/ 133 w 285"/>
                <a:gd name="T57" fmla="*/ 345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5" h="452">
                  <a:moveTo>
                    <a:pt x="240" y="35"/>
                  </a:moveTo>
                  <a:lnTo>
                    <a:pt x="240" y="35"/>
                  </a:lnTo>
                  <a:cubicBezTo>
                    <a:pt x="213" y="8"/>
                    <a:pt x="178" y="0"/>
                    <a:pt x="133" y="0"/>
                  </a:cubicBezTo>
                  <a:cubicBezTo>
                    <a:pt x="106" y="0"/>
                    <a:pt x="80" y="8"/>
                    <a:pt x="53" y="26"/>
                  </a:cubicBezTo>
                  <a:cubicBezTo>
                    <a:pt x="18" y="44"/>
                    <a:pt x="0" y="79"/>
                    <a:pt x="0" y="132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23"/>
                    <a:pt x="89" y="106"/>
                    <a:pt x="97" y="88"/>
                  </a:cubicBezTo>
                  <a:cubicBezTo>
                    <a:pt x="106" y="79"/>
                    <a:pt x="115" y="70"/>
                    <a:pt x="142" y="70"/>
                  </a:cubicBezTo>
                  <a:cubicBezTo>
                    <a:pt x="159" y="70"/>
                    <a:pt x="178" y="79"/>
                    <a:pt x="187" y="88"/>
                  </a:cubicBezTo>
                  <a:cubicBezTo>
                    <a:pt x="195" y="97"/>
                    <a:pt x="195" y="114"/>
                    <a:pt x="195" y="123"/>
                  </a:cubicBezTo>
                  <a:cubicBezTo>
                    <a:pt x="195" y="141"/>
                    <a:pt x="195" y="151"/>
                    <a:pt x="187" y="159"/>
                  </a:cubicBezTo>
                  <a:cubicBezTo>
                    <a:pt x="178" y="167"/>
                    <a:pt x="178" y="167"/>
                    <a:pt x="168" y="176"/>
                  </a:cubicBezTo>
                  <a:cubicBezTo>
                    <a:pt x="168" y="176"/>
                    <a:pt x="124" y="204"/>
                    <a:pt x="106" y="230"/>
                  </a:cubicBezTo>
                  <a:cubicBezTo>
                    <a:pt x="97" y="239"/>
                    <a:pt x="89" y="265"/>
                    <a:pt x="89" y="292"/>
                  </a:cubicBezTo>
                  <a:cubicBezTo>
                    <a:pt x="89" y="292"/>
                    <a:pt x="89" y="301"/>
                    <a:pt x="97" y="301"/>
                  </a:cubicBezTo>
                  <a:cubicBezTo>
                    <a:pt x="106" y="301"/>
                    <a:pt x="159" y="301"/>
                    <a:pt x="159" y="301"/>
                  </a:cubicBezTo>
                  <a:cubicBezTo>
                    <a:pt x="168" y="301"/>
                    <a:pt x="168" y="292"/>
                    <a:pt x="168" y="292"/>
                  </a:cubicBezTo>
                  <a:cubicBezTo>
                    <a:pt x="168" y="283"/>
                    <a:pt x="168" y="274"/>
                    <a:pt x="178" y="265"/>
                  </a:cubicBezTo>
                  <a:cubicBezTo>
                    <a:pt x="178" y="257"/>
                    <a:pt x="187" y="248"/>
                    <a:pt x="195" y="239"/>
                  </a:cubicBezTo>
                  <a:cubicBezTo>
                    <a:pt x="222" y="221"/>
                    <a:pt x="222" y="221"/>
                    <a:pt x="222" y="221"/>
                  </a:cubicBezTo>
                  <a:cubicBezTo>
                    <a:pt x="240" y="204"/>
                    <a:pt x="257" y="195"/>
                    <a:pt x="266" y="186"/>
                  </a:cubicBezTo>
                  <a:cubicBezTo>
                    <a:pt x="275" y="167"/>
                    <a:pt x="284" y="151"/>
                    <a:pt x="284" y="123"/>
                  </a:cubicBezTo>
                  <a:cubicBezTo>
                    <a:pt x="284" y="79"/>
                    <a:pt x="275" y="53"/>
                    <a:pt x="240" y="35"/>
                  </a:cubicBezTo>
                  <a:close/>
                  <a:moveTo>
                    <a:pt x="133" y="345"/>
                  </a:moveTo>
                  <a:lnTo>
                    <a:pt x="133" y="345"/>
                  </a:lnTo>
                  <a:cubicBezTo>
                    <a:pt x="106" y="345"/>
                    <a:pt x="80" y="363"/>
                    <a:pt x="80" y="398"/>
                  </a:cubicBezTo>
                  <a:cubicBezTo>
                    <a:pt x="80" y="425"/>
                    <a:pt x="106" y="442"/>
                    <a:pt x="133" y="451"/>
                  </a:cubicBezTo>
                  <a:cubicBezTo>
                    <a:pt x="159" y="451"/>
                    <a:pt x="187" y="425"/>
                    <a:pt x="187" y="398"/>
                  </a:cubicBezTo>
                  <a:cubicBezTo>
                    <a:pt x="187" y="372"/>
                    <a:pt x="168" y="345"/>
                    <a:pt x="133" y="3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0" name="Freeform 56"/>
            <p:cNvSpPr>
              <a:spLocks noChangeArrowheads="1"/>
            </p:cNvSpPr>
            <p:nvPr/>
          </p:nvSpPr>
          <p:spPr bwMode="auto">
            <a:xfrm>
              <a:off x="20644695" y="9455899"/>
              <a:ext cx="305686" cy="269003"/>
            </a:xfrm>
            <a:custGeom>
              <a:avLst/>
              <a:gdLst>
                <a:gd name="T0" fmla="*/ 257 w 462"/>
                <a:gd name="T1" fmla="*/ 0 h 408"/>
                <a:gd name="T2" fmla="*/ 257 w 462"/>
                <a:gd name="T3" fmla="*/ 0 h 408"/>
                <a:gd name="T4" fmla="*/ 62 w 462"/>
                <a:gd name="T5" fmla="*/ 195 h 408"/>
                <a:gd name="T6" fmla="*/ 0 w 462"/>
                <a:gd name="T7" fmla="*/ 195 h 408"/>
                <a:gd name="T8" fmla="*/ 89 w 462"/>
                <a:gd name="T9" fmla="*/ 301 h 408"/>
                <a:gd name="T10" fmla="*/ 177 w 462"/>
                <a:gd name="T11" fmla="*/ 195 h 408"/>
                <a:gd name="T12" fmla="*/ 106 w 462"/>
                <a:gd name="T13" fmla="*/ 195 h 408"/>
                <a:gd name="T14" fmla="*/ 257 w 462"/>
                <a:gd name="T15" fmla="*/ 44 h 408"/>
                <a:gd name="T16" fmla="*/ 416 w 462"/>
                <a:gd name="T17" fmla="*/ 204 h 408"/>
                <a:gd name="T18" fmla="*/ 257 w 462"/>
                <a:gd name="T19" fmla="*/ 354 h 408"/>
                <a:gd name="T20" fmla="*/ 169 w 462"/>
                <a:gd name="T21" fmla="*/ 328 h 408"/>
                <a:gd name="T22" fmla="*/ 133 w 462"/>
                <a:gd name="T23" fmla="*/ 363 h 408"/>
                <a:gd name="T24" fmla="*/ 257 w 462"/>
                <a:gd name="T25" fmla="*/ 407 h 408"/>
                <a:gd name="T26" fmla="*/ 461 w 462"/>
                <a:gd name="T27" fmla="*/ 204 h 408"/>
                <a:gd name="T28" fmla="*/ 257 w 462"/>
                <a:gd name="T2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2" h="408">
                  <a:moveTo>
                    <a:pt x="257" y="0"/>
                  </a:moveTo>
                  <a:lnTo>
                    <a:pt x="257" y="0"/>
                  </a:lnTo>
                  <a:cubicBezTo>
                    <a:pt x="150" y="0"/>
                    <a:pt x="62" y="88"/>
                    <a:pt x="62" y="19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89" y="301"/>
                    <a:pt x="89" y="301"/>
                    <a:pt x="89" y="301"/>
                  </a:cubicBezTo>
                  <a:cubicBezTo>
                    <a:pt x="177" y="195"/>
                    <a:pt x="177" y="195"/>
                    <a:pt x="177" y="195"/>
                  </a:cubicBezTo>
                  <a:cubicBezTo>
                    <a:pt x="106" y="195"/>
                    <a:pt x="106" y="195"/>
                    <a:pt x="106" y="195"/>
                  </a:cubicBezTo>
                  <a:cubicBezTo>
                    <a:pt x="115" y="116"/>
                    <a:pt x="177" y="44"/>
                    <a:pt x="257" y="44"/>
                  </a:cubicBezTo>
                  <a:cubicBezTo>
                    <a:pt x="346" y="44"/>
                    <a:pt x="416" y="116"/>
                    <a:pt x="416" y="204"/>
                  </a:cubicBezTo>
                  <a:cubicBezTo>
                    <a:pt x="416" y="283"/>
                    <a:pt x="346" y="354"/>
                    <a:pt x="257" y="354"/>
                  </a:cubicBezTo>
                  <a:cubicBezTo>
                    <a:pt x="231" y="354"/>
                    <a:pt x="195" y="345"/>
                    <a:pt x="169" y="328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69" y="390"/>
                    <a:pt x="213" y="407"/>
                    <a:pt x="257" y="407"/>
                  </a:cubicBezTo>
                  <a:cubicBezTo>
                    <a:pt x="372" y="407"/>
                    <a:pt x="461" y="310"/>
                    <a:pt x="461" y="204"/>
                  </a:cubicBezTo>
                  <a:cubicBezTo>
                    <a:pt x="461" y="88"/>
                    <a:pt x="372" y="0"/>
                    <a:pt x="257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1" name="Freeform 57"/>
            <p:cNvSpPr>
              <a:spLocks noChangeArrowheads="1"/>
            </p:cNvSpPr>
            <p:nvPr/>
          </p:nvSpPr>
          <p:spPr bwMode="auto">
            <a:xfrm>
              <a:off x="19989306" y="9443670"/>
              <a:ext cx="305686" cy="271449"/>
            </a:xfrm>
            <a:custGeom>
              <a:avLst/>
              <a:gdLst>
                <a:gd name="T0" fmla="*/ 203 w 461"/>
                <a:gd name="T1" fmla="*/ 0 h 409"/>
                <a:gd name="T2" fmla="*/ 203 w 461"/>
                <a:gd name="T3" fmla="*/ 0 h 409"/>
                <a:gd name="T4" fmla="*/ 398 w 461"/>
                <a:gd name="T5" fmla="*/ 204 h 409"/>
                <a:gd name="T6" fmla="*/ 460 w 461"/>
                <a:gd name="T7" fmla="*/ 204 h 409"/>
                <a:gd name="T8" fmla="*/ 372 w 461"/>
                <a:gd name="T9" fmla="*/ 301 h 409"/>
                <a:gd name="T10" fmla="*/ 284 w 461"/>
                <a:gd name="T11" fmla="*/ 204 h 409"/>
                <a:gd name="T12" fmla="*/ 354 w 461"/>
                <a:gd name="T13" fmla="*/ 204 h 409"/>
                <a:gd name="T14" fmla="*/ 203 w 461"/>
                <a:gd name="T15" fmla="*/ 53 h 409"/>
                <a:gd name="T16" fmla="*/ 44 w 461"/>
                <a:gd name="T17" fmla="*/ 204 h 409"/>
                <a:gd name="T18" fmla="*/ 203 w 461"/>
                <a:gd name="T19" fmla="*/ 363 h 409"/>
                <a:gd name="T20" fmla="*/ 292 w 461"/>
                <a:gd name="T21" fmla="*/ 328 h 409"/>
                <a:gd name="T22" fmla="*/ 328 w 461"/>
                <a:gd name="T23" fmla="*/ 363 h 409"/>
                <a:gd name="T24" fmla="*/ 203 w 461"/>
                <a:gd name="T25" fmla="*/ 408 h 409"/>
                <a:gd name="T26" fmla="*/ 0 w 461"/>
                <a:gd name="T27" fmla="*/ 204 h 409"/>
                <a:gd name="T28" fmla="*/ 203 w 461"/>
                <a:gd name="T2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1" h="409">
                  <a:moveTo>
                    <a:pt x="203" y="0"/>
                  </a:moveTo>
                  <a:lnTo>
                    <a:pt x="203" y="0"/>
                  </a:lnTo>
                  <a:cubicBezTo>
                    <a:pt x="310" y="0"/>
                    <a:pt x="398" y="89"/>
                    <a:pt x="398" y="204"/>
                  </a:cubicBezTo>
                  <a:cubicBezTo>
                    <a:pt x="460" y="204"/>
                    <a:pt x="460" y="204"/>
                    <a:pt x="460" y="204"/>
                  </a:cubicBezTo>
                  <a:cubicBezTo>
                    <a:pt x="372" y="301"/>
                    <a:pt x="372" y="301"/>
                    <a:pt x="372" y="301"/>
                  </a:cubicBezTo>
                  <a:cubicBezTo>
                    <a:pt x="284" y="204"/>
                    <a:pt x="284" y="204"/>
                    <a:pt x="284" y="204"/>
                  </a:cubicBezTo>
                  <a:cubicBezTo>
                    <a:pt x="354" y="204"/>
                    <a:pt x="354" y="204"/>
                    <a:pt x="354" y="204"/>
                  </a:cubicBezTo>
                  <a:cubicBezTo>
                    <a:pt x="345" y="115"/>
                    <a:pt x="284" y="53"/>
                    <a:pt x="203" y="53"/>
                  </a:cubicBezTo>
                  <a:cubicBezTo>
                    <a:pt x="115" y="53"/>
                    <a:pt x="44" y="124"/>
                    <a:pt x="44" y="204"/>
                  </a:cubicBezTo>
                  <a:cubicBezTo>
                    <a:pt x="44" y="293"/>
                    <a:pt x="115" y="363"/>
                    <a:pt x="203" y="363"/>
                  </a:cubicBezTo>
                  <a:cubicBezTo>
                    <a:pt x="230" y="363"/>
                    <a:pt x="266" y="346"/>
                    <a:pt x="292" y="328"/>
                  </a:cubicBezTo>
                  <a:cubicBezTo>
                    <a:pt x="328" y="363"/>
                    <a:pt x="328" y="363"/>
                    <a:pt x="328" y="363"/>
                  </a:cubicBezTo>
                  <a:cubicBezTo>
                    <a:pt x="292" y="390"/>
                    <a:pt x="248" y="408"/>
                    <a:pt x="203" y="408"/>
                  </a:cubicBezTo>
                  <a:cubicBezTo>
                    <a:pt x="88" y="408"/>
                    <a:pt x="0" y="319"/>
                    <a:pt x="0" y="204"/>
                  </a:cubicBezTo>
                  <a:cubicBezTo>
                    <a:pt x="0" y="97"/>
                    <a:pt x="88" y="0"/>
                    <a:pt x="20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2" name="Freeform 58"/>
            <p:cNvSpPr>
              <a:spLocks noChangeArrowheads="1"/>
            </p:cNvSpPr>
            <p:nvPr/>
          </p:nvSpPr>
          <p:spPr bwMode="auto">
            <a:xfrm>
              <a:off x="10897012" y="11387827"/>
              <a:ext cx="237212" cy="163846"/>
            </a:xfrm>
            <a:custGeom>
              <a:avLst/>
              <a:gdLst>
                <a:gd name="T0" fmla="*/ 327 w 355"/>
                <a:gd name="T1" fmla="*/ 107 h 249"/>
                <a:gd name="T2" fmla="*/ 327 w 355"/>
                <a:gd name="T3" fmla="*/ 107 h 249"/>
                <a:gd name="T4" fmla="*/ 26 w 355"/>
                <a:gd name="T5" fmla="*/ 107 h 249"/>
                <a:gd name="T6" fmla="*/ 0 w 355"/>
                <a:gd name="T7" fmla="*/ 125 h 249"/>
                <a:gd name="T8" fmla="*/ 26 w 355"/>
                <a:gd name="T9" fmla="*/ 151 h 249"/>
                <a:gd name="T10" fmla="*/ 327 w 355"/>
                <a:gd name="T11" fmla="*/ 151 h 249"/>
                <a:gd name="T12" fmla="*/ 354 w 355"/>
                <a:gd name="T13" fmla="*/ 125 h 249"/>
                <a:gd name="T14" fmla="*/ 327 w 355"/>
                <a:gd name="T15" fmla="*/ 107 h 249"/>
                <a:gd name="T16" fmla="*/ 26 w 355"/>
                <a:gd name="T17" fmla="*/ 54 h 249"/>
                <a:gd name="T18" fmla="*/ 26 w 355"/>
                <a:gd name="T19" fmla="*/ 54 h 249"/>
                <a:gd name="T20" fmla="*/ 327 w 355"/>
                <a:gd name="T21" fmla="*/ 54 h 249"/>
                <a:gd name="T22" fmla="*/ 354 w 355"/>
                <a:gd name="T23" fmla="*/ 27 h 249"/>
                <a:gd name="T24" fmla="*/ 327 w 355"/>
                <a:gd name="T25" fmla="*/ 0 h 249"/>
                <a:gd name="T26" fmla="*/ 26 w 355"/>
                <a:gd name="T27" fmla="*/ 0 h 249"/>
                <a:gd name="T28" fmla="*/ 0 w 355"/>
                <a:gd name="T29" fmla="*/ 27 h 249"/>
                <a:gd name="T30" fmla="*/ 26 w 355"/>
                <a:gd name="T31" fmla="*/ 54 h 249"/>
                <a:gd name="T32" fmla="*/ 327 w 355"/>
                <a:gd name="T33" fmla="*/ 204 h 249"/>
                <a:gd name="T34" fmla="*/ 327 w 355"/>
                <a:gd name="T35" fmla="*/ 204 h 249"/>
                <a:gd name="T36" fmla="*/ 26 w 355"/>
                <a:gd name="T37" fmla="*/ 204 h 249"/>
                <a:gd name="T38" fmla="*/ 0 w 355"/>
                <a:gd name="T39" fmla="*/ 231 h 249"/>
                <a:gd name="T40" fmla="*/ 26 w 355"/>
                <a:gd name="T41" fmla="*/ 248 h 249"/>
                <a:gd name="T42" fmla="*/ 327 w 355"/>
                <a:gd name="T43" fmla="*/ 248 h 249"/>
                <a:gd name="T44" fmla="*/ 354 w 355"/>
                <a:gd name="T45" fmla="*/ 231 h 249"/>
                <a:gd name="T46" fmla="*/ 327 w 355"/>
                <a:gd name="T47" fmla="*/ 20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5" h="249">
                  <a:moveTo>
                    <a:pt x="327" y="107"/>
                  </a:moveTo>
                  <a:lnTo>
                    <a:pt x="327" y="107"/>
                  </a:lnTo>
                  <a:cubicBezTo>
                    <a:pt x="26" y="107"/>
                    <a:pt x="26" y="107"/>
                    <a:pt x="26" y="107"/>
                  </a:cubicBezTo>
                  <a:cubicBezTo>
                    <a:pt x="17" y="107"/>
                    <a:pt x="0" y="116"/>
                    <a:pt x="0" y="125"/>
                  </a:cubicBezTo>
                  <a:cubicBezTo>
                    <a:pt x="0" y="142"/>
                    <a:pt x="17" y="151"/>
                    <a:pt x="26" y="151"/>
                  </a:cubicBezTo>
                  <a:cubicBezTo>
                    <a:pt x="327" y="151"/>
                    <a:pt x="327" y="151"/>
                    <a:pt x="327" y="151"/>
                  </a:cubicBezTo>
                  <a:cubicBezTo>
                    <a:pt x="336" y="151"/>
                    <a:pt x="354" y="142"/>
                    <a:pt x="354" y="125"/>
                  </a:cubicBezTo>
                  <a:cubicBezTo>
                    <a:pt x="354" y="116"/>
                    <a:pt x="336" y="107"/>
                    <a:pt x="327" y="107"/>
                  </a:cubicBezTo>
                  <a:close/>
                  <a:moveTo>
                    <a:pt x="26" y="54"/>
                  </a:moveTo>
                  <a:lnTo>
                    <a:pt x="26" y="54"/>
                  </a:lnTo>
                  <a:cubicBezTo>
                    <a:pt x="327" y="54"/>
                    <a:pt x="327" y="54"/>
                    <a:pt x="327" y="54"/>
                  </a:cubicBezTo>
                  <a:cubicBezTo>
                    <a:pt x="336" y="54"/>
                    <a:pt x="354" y="44"/>
                    <a:pt x="354" y="27"/>
                  </a:cubicBezTo>
                  <a:cubicBezTo>
                    <a:pt x="354" y="18"/>
                    <a:pt x="336" y="0"/>
                    <a:pt x="3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0"/>
                    <a:pt x="0" y="18"/>
                    <a:pt x="0" y="27"/>
                  </a:cubicBezTo>
                  <a:cubicBezTo>
                    <a:pt x="0" y="44"/>
                    <a:pt x="17" y="54"/>
                    <a:pt x="26" y="54"/>
                  </a:cubicBezTo>
                  <a:close/>
                  <a:moveTo>
                    <a:pt x="327" y="204"/>
                  </a:moveTo>
                  <a:lnTo>
                    <a:pt x="327" y="204"/>
                  </a:lnTo>
                  <a:cubicBezTo>
                    <a:pt x="26" y="204"/>
                    <a:pt x="26" y="204"/>
                    <a:pt x="26" y="204"/>
                  </a:cubicBezTo>
                  <a:cubicBezTo>
                    <a:pt x="17" y="204"/>
                    <a:pt x="0" y="213"/>
                    <a:pt x="0" y="231"/>
                  </a:cubicBezTo>
                  <a:cubicBezTo>
                    <a:pt x="0" y="239"/>
                    <a:pt x="17" y="248"/>
                    <a:pt x="26" y="248"/>
                  </a:cubicBezTo>
                  <a:cubicBezTo>
                    <a:pt x="327" y="248"/>
                    <a:pt x="327" y="248"/>
                    <a:pt x="327" y="248"/>
                  </a:cubicBezTo>
                  <a:cubicBezTo>
                    <a:pt x="336" y="248"/>
                    <a:pt x="354" y="239"/>
                    <a:pt x="354" y="231"/>
                  </a:cubicBezTo>
                  <a:cubicBezTo>
                    <a:pt x="354" y="213"/>
                    <a:pt x="336" y="204"/>
                    <a:pt x="327" y="20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3" name="Freeform 59"/>
            <p:cNvSpPr>
              <a:spLocks noChangeArrowheads="1"/>
            </p:cNvSpPr>
            <p:nvPr/>
          </p:nvSpPr>
          <p:spPr bwMode="auto">
            <a:xfrm>
              <a:off x="9537325" y="11387827"/>
              <a:ext cx="330141" cy="163846"/>
            </a:xfrm>
            <a:custGeom>
              <a:avLst/>
              <a:gdLst>
                <a:gd name="T0" fmla="*/ 177 w 497"/>
                <a:gd name="T1" fmla="*/ 107 h 249"/>
                <a:gd name="T2" fmla="*/ 177 w 497"/>
                <a:gd name="T3" fmla="*/ 107 h 249"/>
                <a:gd name="T4" fmla="*/ 26 w 497"/>
                <a:gd name="T5" fmla="*/ 107 h 249"/>
                <a:gd name="T6" fmla="*/ 0 w 497"/>
                <a:gd name="T7" fmla="*/ 125 h 249"/>
                <a:gd name="T8" fmla="*/ 26 w 497"/>
                <a:gd name="T9" fmla="*/ 151 h 249"/>
                <a:gd name="T10" fmla="*/ 177 w 497"/>
                <a:gd name="T11" fmla="*/ 151 h 249"/>
                <a:gd name="T12" fmla="*/ 195 w 497"/>
                <a:gd name="T13" fmla="*/ 125 h 249"/>
                <a:gd name="T14" fmla="*/ 177 w 497"/>
                <a:gd name="T15" fmla="*/ 107 h 249"/>
                <a:gd name="T16" fmla="*/ 177 w 497"/>
                <a:gd name="T17" fmla="*/ 204 h 249"/>
                <a:gd name="T18" fmla="*/ 177 w 497"/>
                <a:gd name="T19" fmla="*/ 204 h 249"/>
                <a:gd name="T20" fmla="*/ 26 w 497"/>
                <a:gd name="T21" fmla="*/ 204 h 249"/>
                <a:gd name="T22" fmla="*/ 0 w 497"/>
                <a:gd name="T23" fmla="*/ 231 h 249"/>
                <a:gd name="T24" fmla="*/ 26 w 497"/>
                <a:gd name="T25" fmla="*/ 248 h 249"/>
                <a:gd name="T26" fmla="*/ 177 w 497"/>
                <a:gd name="T27" fmla="*/ 248 h 249"/>
                <a:gd name="T28" fmla="*/ 195 w 497"/>
                <a:gd name="T29" fmla="*/ 231 h 249"/>
                <a:gd name="T30" fmla="*/ 177 w 497"/>
                <a:gd name="T31" fmla="*/ 204 h 249"/>
                <a:gd name="T32" fmla="*/ 479 w 497"/>
                <a:gd name="T33" fmla="*/ 107 h 249"/>
                <a:gd name="T34" fmla="*/ 479 w 497"/>
                <a:gd name="T35" fmla="*/ 107 h 249"/>
                <a:gd name="T36" fmla="*/ 398 w 497"/>
                <a:gd name="T37" fmla="*/ 107 h 249"/>
                <a:gd name="T38" fmla="*/ 398 w 497"/>
                <a:gd name="T39" fmla="*/ 18 h 249"/>
                <a:gd name="T40" fmla="*/ 372 w 497"/>
                <a:gd name="T41" fmla="*/ 0 h 249"/>
                <a:gd name="T42" fmla="*/ 345 w 497"/>
                <a:gd name="T43" fmla="*/ 18 h 249"/>
                <a:gd name="T44" fmla="*/ 345 w 497"/>
                <a:gd name="T45" fmla="*/ 107 h 249"/>
                <a:gd name="T46" fmla="*/ 266 w 497"/>
                <a:gd name="T47" fmla="*/ 107 h 249"/>
                <a:gd name="T48" fmla="*/ 248 w 497"/>
                <a:gd name="T49" fmla="*/ 125 h 249"/>
                <a:gd name="T50" fmla="*/ 266 w 497"/>
                <a:gd name="T51" fmla="*/ 151 h 249"/>
                <a:gd name="T52" fmla="*/ 345 w 497"/>
                <a:gd name="T53" fmla="*/ 151 h 249"/>
                <a:gd name="T54" fmla="*/ 345 w 497"/>
                <a:gd name="T55" fmla="*/ 239 h 249"/>
                <a:gd name="T56" fmla="*/ 372 w 497"/>
                <a:gd name="T57" fmla="*/ 248 h 249"/>
                <a:gd name="T58" fmla="*/ 398 w 497"/>
                <a:gd name="T59" fmla="*/ 239 h 249"/>
                <a:gd name="T60" fmla="*/ 398 w 497"/>
                <a:gd name="T61" fmla="*/ 151 h 249"/>
                <a:gd name="T62" fmla="*/ 479 w 497"/>
                <a:gd name="T63" fmla="*/ 151 h 249"/>
                <a:gd name="T64" fmla="*/ 496 w 497"/>
                <a:gd name="T65" fmla="*/ 125 h 249"/>
                <a:gd name="T66" fmla="*/ 479 w 497"/>
                <a:gd name="T67" fmla="*/ 107 h 249"/>
                <a:gd name="T68" fmla="*/ 177 w 497"/>
                <a:gd name="T69" fmla="*/ 0 h 249"/>
                <a:gd name="T70" fmla="*/ 177 w 497"/>
                <a:gd name="T71" fmla="*/ 0 h 249"/>
                <a:gd name="T72" fmla="*/ 26 w 497"/>
                <a:gd name="T73" fmla="*/ 0 h 249"/>
                <a:gd name="T74" fmla="*/ 0 w 497"/>
                <a:gd name="T75" fmla="*/ 27 h 249"/>
                <a:gd name="T76" fmla="*/ 26 w 497"/>
                <a:gd name="T77" fmla="*/ 54 h 249"/>
                <a:gd name="T78" fmla="*/ 177 w 497"/>
                <a:gd name="T79" fmla="*/ 54 h 249"/>
                <a:gd name="T80" fmla="*/ 195 w 497"/>
                <a:gd name="T81" fmla="*/ 27 h 249"/>
                <a:gd name="T82" fmla="*/ 177 w 497"/>
                <a:gd name="T83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7" h="249">
                  <a:moveTo>
                    <a:pt x="177" y="107"/>
                  </a:moveTo>
                  <a:lnTo>
                    <a:pt x="177" y="107"/>
                  </a:lnTo>
                  <a:cubicBezTo>
                    <a:pt x="26" y="107"/>
                    <a:pt x="26" y="107"/>
                    <a:pt x="26" y="107"/>
                  </a:cubicBezTo>
                  <a:cubicBezTo>
                    <a:pt x="9" y="107"/>
                    <a:pt x="0" y="116"/>
                    <a:pt x="0" y="125"/>
                  </a:cubicBezTo>
                  <a:cubicBezTo>
                    <a:pt x="0" y="142"/>
                    <a:pt x="9" y="151"/>
                    <a:pt x="26" y="151"/>
                  </a:cubicBezTo>
                  <a:cubicBezTo>
                    <a:pt x="177" y="151"/>
                    <a:pt x="177" y="151"/>
                    <a:pt x="177" y="151"/>
                  </a:cubicBezTo>
                  <a:cubicBezTo>
                    <a:pt x="186" y="151"/>
                    <a:pt x="195" y="142"/>
                    <a:pt x="195" y="125"/>
                  </a:cubicBezTo>
                  <a:cubicBezTo>
                    <a:pt x="195" y="116"/>
                    <a:pt x="186" y="107"/>
                    <a:pt x="177" y="107"/>
                  </a:cubicBezTo>
                  <a:close/>
                  <a:moveTo>
                    <a:pt x="177" y="204"/>
                  </a:moveTo>
                  <a:lnTo>
                    <a:pt x="177" y="204"/>
                  </a:lnTo>
                  <a:cubicBezTo>
                    <a:pt x="26" y="204"/>
                    <a:pt x="26" y="204"/>
                    <a:pt x="26" y="204"/>
                  </a:cubicBezTo>
                  <a:cubicBezTo>
                    <a:pt x="9" y="204"/>
                    <a:pt x="0" y="213"/>
                    <a:pt x="0" y="231"/>
                  </a:cubicBezTo>
                  <a:cubicBezTo>
                    <a:pt x="0" y="239"/>
                    <a:pt x="9" y="248"/>
                    <a:pt x="26" y="248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186" y="248"/>
                    <a:pt x="195" y="239"/>
                    <a:pt x="195" y="231"/>
                  </a:cubicBezTo>
                  <a:cubicBezTo>
                    <a:pt x="195" y="213"/>
                    <a:pt x="186" y="204"/>
                    <a:pt x="177" y="204"/>
                  </a:cubicBezTo>
                  <a:close/>
                  <a:moveTo>
                    <a:pt x="479" y="107"/>
                  </a:moveTo>
                  <a:lnTo>
                    <a:pt x="479" y="107"/>
                  </a:lnTo>
                  <a:cubicBezTo>
                    <a:pt x="398" y="107"/>
                    <a:pt x="398" y="107"/>
                    <a:pt x="398" y="107"/>
                  </a:cubicBezTo>
                  <a:cubicBezTo>
                    <a:pt x="398" y="18"/>
                    <a:pt x="398" y="18"/>
                    <a:pt x="398" y="18"/>
                  </a:cubicBezTo>
                  <a:cubicBezTo>
                    <a:pt x="398" y="0"/>
                    <a:pt x="389" y="0"/>
                    <a:pt x="372" y="0"/>
                  </a:cubicBezTo>
                  <a:cubicBezTo>
                    <a:pt x="354" y="0"/>
                    <a:pt x="345" y="0"/>
                    <a:pt x="345" y="18"/>
                  </a:cubicBezTo>
                  <a:cubicBezTo>
                    <a:pt x="345" y="107"/>
                    <a:pt x="345" y="107"/>
                    <a:pt x="345" y="107"/>
                  </a:cubicBezTo>
                  <a:cubicBezTo>
                    <a:pt x="266" y="107"/>
                    <a:pt x="266" y="107"/>
                    <a:pt x="266" y="107"/>
                  </a:cubicBezTo>
                  <a:cubicBezTo>
                    <a:pt x="248" y="107"/>
                    <a:pt x="248" y="116"/>
                    <a:pt x="248" y="125"/>
                  </a:cubicBezTo>
                  <a:cubicBezTo>
                    <a:pt x="248" y="142"/>
                    <a:pt x="248" y="151"/>
                    <a:pt x="266" y="151"/>
                  </a:cubicBezTo>
                  <a:cubicBezTo>
                    <a:pt x="345" y="151"/>
                    <a:pt x="345" y="151"/>
                    <a:pt x="345" y="151"/>
                  </a:cubicBezTo>
                  <a:cubicBezTo>
                    <a:pt x="345" y="239"/>
                    <a:pt x="345" y="239"/>
                    <a:pt x="345" y="239"/>
                  </a:cubicBezTo>
                  <a:cubicBezTo>
                    <a:pt x="345" y="248"/>
                    <a:pt x="354" y="248"/>
                    <a:pt x="372" y="248"/>
                  </a:cubicBezTo>
                  <a:cubicBezTo>
                    <a:pt x="389" y="248"/>
                    <a:pt x="398" y="248"/>
                    <a:pt x="398" y="239"/>
                  </a:cubicBezTo>
                  <a:cubicBezTo>
                    <a:pt x="398" y="151"/>
                    <a:pt x="398" y="151"/>
                    <a:pt x="398" y="151"/>
                  </a:cubicBezTo>
                  <a:cubicBezTo>
                    <a:pt x="479" y="151"/>
                    <a:pt x="479" y="151"/>
                    <a:pt x="479" y="151"/>
                  </a:cubicBezTo>
                  <a:cubicBezTo>
                    <a:pt x="496" y="151"/>
                    <a:pt x="496" y="142"/>
                    <a:pt x="496" y="125"/>
                  </a:cubicBezTo>
                  <a:cubicBezTo>
                    <a:pt x="496" y="116"/>
                    <a:pt x="496" y="107"/>
                    <a:pt x="479" y="107"/>
                  </a:cubicBezTo>
                  <a:close/>
                  <a:moveTo>
                    <a:pt x="177" y="0"/>
                  </a:moveTo>
                  <a:lnTo>
                    <a:pt x="177" y="0"/>
                  </a:lnTo>
                  <a:cubicBezTo>
                    <a:pt x="26" y="0"/>
                    <a:pt x="26" y="0"/>
                    <a:pt x="26" y="0"/>
                  </a:cubicBezTo>
                  <a:cubicBezTo>
                    <a:pt x="9" y="0"/>
                    <a:pt x="0" y="18"/>
                    <a:pt x="0" y="27"/>
                  </a:cubicBezTo>
                  <a:cubicBezTo>
                    <a:pt x="0" y="44"/>
                    <a:pt x="9" y="54"/>
                    <a:pt x="26" y="54"/>
                  </a:cubicBezTo>
                  <a:cubicBezTo>
                    <a:pt x="177" y="54"/>
                    <a:pt x="177" y="54"/>
                    <a:pt x="177" y="54"/>
                  </a:cubicBezTo>
                  <a:cubicBezTo>
                    <a:pt x="186" y="54"/>
                    <a:pt x="195" y="44"/>
                    <a:pt x="195" y="27"/>
                  </a:cubicBezTo>
                  <a:cubicBezTo>
                    <a:pt x="195" y="18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4" name="Freeform 60"/>
            <p:cNvSpPr>
              <a:spLocks noChangeArrowheads="1"/>
            </p:cNvSpPr>
            <p:nvPr/>
          </p:nvSpPr>
          <p:spPr bwMode="auto">
            <a:xfrm>
              <a:off x="10258743" y="11375599"/>
              <a:ext cx="200529" cy="193194"/>
            </a:xfrm>
            <a:custGeom>
              <a:avLst/>
              <a:gdLst>
                <a:gd name="T0" fmla="*/ 89 w 303"/>
                <a:gd name="T1" fmla="*/ 0 h 293"/>
                <a:gd name="T2" fmla="*/ 89 w 303"/>
                <a:gd name="T3" fmla="*/ 0 h 293"/>
                <a:gd name="T4" fmla="*/ 45 w 303"/>
                <a:gd name="T5" fmla="*/ 0 h 293"/>
                <a:gd name="T6" fmla="*/ 0 w 303"/>
                <a:gd name="T7" fmla="*/ 35 h 293"/>
                <a:gd name="T8" fmla="*/ 0 w 303"/>
                <a:gd name="T9" fmla="*/ 80 h 293"/>
                <a:gd name="T10" fmla="*/ 45 w 303"/>
                <a:gd name="T11" fmla="*/ 124 h 293"/>
                <a:gd name="T12" fmla="*/ 89 w 303"/>
                <a:gd name="T13" fmla="*/ 124 h 293"/>
                <a:gd name="T14" fmla="*/ 125 w 303"/>
                <a:gd name="T15" fmla="*/ 80 h 293"/>
                <a:gd name="T16" fmla="*/ 125 w 303"/>
                <a:gd name="T17" fmla="*/ 35 h 293"/>
                <a:gd name="T18" fmla="*/ 89 w 303"/>
                <a:gd name="T19" fmla="*/ 0 h 293"/>
                <a:gd name="T20" fmla="*/ 257 w 303"/>
                <a:gd name="T21" fmla="*/ 0 h 293"/>
                <a:gd name="T22" fmla="*/ 257 w 303"/>
                <a:gd name="T23" fmla="*/ 0 h 293"/>
                <a:gd name="T24" fmla="*/ 213 w 303"/>
                <a:gd name="T25" fmla="*/ 0 h 293"/>
                <a:gd name="T26" fmla="*/ 178 w 303"/>
                <a:gd name="T27" fmla="*/ 35 h 293"/>
                <a:gd name="T28" fmla="*/ 178 w 303"/>
                <a:gd name="T29" fmla="*/ 80 h 293"/>
                <a:gd name="T30" fmla="*/ 213 w 303"/>
                <a:gd name="T31" fmla="*/ 124 h 293"/>
                <a:gd name="T32" fmla="*/ 257 w 303"/>
                <a:gd name="T33" fmla="*/ 124 h 293"/>
                <a:gd name="T34" fmla="*/ 302 w 303"/>
                <a:gd name="T35" fmla="*/ 80 h 293"/>
                <a:gd name="T36" fmla="*/ 302 w 303"/>
                <a:gd name="T37" fmla="*/ 35 h 293"/>
                <a:gd name="T38" fmla="*/ 257 w 303"/>
                <a:gd name="T39" fmla="*/ 0 h 293"/>
                <a:gd name="T40" fmla="*/ 89 w 303"/>
                <a:gd name="T41" fmla="*/ 168 h 293"/>
                <a:gd name="T42" fmla="*/ 89 w 303"/>
                <a:gd name="T43" fmla="*/ 168 h 293"/>
                <a:gd name="T44" fmla="*/ 45 w 303"/>
                <a:gd name="T45" fmla="*/ 168 h 293"/>
                <a:gd name="T46" fmla="*/ 0 w 303"/>
                <a:gd name="T47" fmla="*/ 212 h 293"/>
                <a:gd name="T48" fmla="*/ 0 w 303"/>
                <a:gd name="T49" fmla="*/ 256 h 293"/>
                <a:gd name="T50" fmla="*/ 45 w 303"/>
                <a:gd name="T51" fmla="*/ 292 h 293"/>
                <a:gd name="T52" fmla="*/ 89 w 303"/>
                <a:gd name="T53" fmla="*/ 292 h 293"/>
                <a:gd name="T54" fmla="*/ 125 w 303"/>
                <a:gd name="T55" fmla="*/ 256 h 293"/>
                <a:gd name="T56" fmla="*/ 125 w 303"/>
                <a:gd name="T57" fmla="*/ 212 h 293"/>
                <a:gd name="T58" fmla="*/ 89 w 303"/>
                <a:gd name="T59" fmla="*/ 168 h 293"/>
                <a:gd name="T60" fmla="*/ 257 w 303"/>
                <a:gd name="T61" fmla="*/ 168 h 293"/>
                <a:gd name="T62" fmla="*/ 257 w 303"/>
                <a:gd name="T63" fmla="*/ 168 h 293"/>
                <a:gd name="T64" fmla="*/ 213 w 303"/>
                <a:gd name="T65" fmla="*/ 168 h 293"/>
                <a:gd name="T66" fmla="*/ 178 w 303"/>
                <a:gd name="T67" fmla="*/ 212 h 293"/>
                <a:gd name="T68" fmla="*/ 178 w 303"/>
                <a:gd name="T69" fmla="*/ 256 h 293"/>
                <a:gd name="T70" fmla="*/ 213 w 303"/>
                <a:gd name="T71" fmla="*/ 292 h 293"/>
                <a:gd name="T72" fmla="*/ 257 w 303"/>
                <a:gd name="T73" fmla="*/ 292 h 293"/>
                <a:gd name="T74" fmla="*/ 302 w 303"/>
                <a:gd name="T75" fmla="*/ 256 h 293"/>
                <a:gd name="T76" fmla="*/ 302 w 303"/>
                <a:gd name="T77" fmla="*/ 212 h 293"/>
                <a:gd name="T78" fmla="*/ 257 w 303"/>
                <a:gd name="T79" fmla="*/ 16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293">
                  <a:moveTo>
                    <a:pt x="89" y="0"/>
                  </a:moveTo>
                  <a:lnTo>
                    <a:pt x="89" y="0"/>
                  </a:lnTo>
                  <a:cubicBezTo>
                    <a:pt x="45" y="0"/>
                    <a:pt x="45" y="0"/>
                    <a:pt x="45" y="0"/>
                  </a:cubicBezTo>
                  <a:cubicBezTo>
                    <a:pt x="19" y="0"/>
                    <a:pt x="0" y="8"/>
                    <a:pt x="0" y="3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106"/>
                    <a:pt x="19" y="124"/>
                    <a:pt x="45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116" y="124"/>
                    <a:pt x="125" y="106"/>
                    <a:pt x="125" y="80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8"/>
                    <a:pt x="116" y="0"/>
                    <a:pt x="89" y="0"/>
                  </a:cubicBezTo>
                  <a:close/>
                  <a:moveTo>
                    <a:pt x="257" y="0"/>
                  </a:moveTo>
                  <a:lnTo>
                    <a:pt x="257" y="0"/>
                  </a:lnTo>
                  <a:cubicBezTo>
                    <a:pt x="213" y="0"/>
                    <a:pt x="213" y="0"/>
                    <a:pt x="213" y="0"/>
                  </a:cubicBezTo>
                  <a:cubicBezTo>
                    <a:pt x="187" y="0"/>
                    <a:pt x="178" y="8"/>
                    <a:pt x="178" y="35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78" y="106"/>
                    <a:pt x="187" y="124"/>
                    <a:pt x="213" y="124"/>
                  </a:cubicBezTo>
                  <a:cubicBezTo>
                    <a:pt x="257" y="124"/>
                    <a:pt x="257" y="124"/>
                    <a:pt x="257" y="124"/>
                  </a:cubicBezTo>
                  <a:cubicBezTo>
                    <a:pt x="284" y="124"/>
                    <a:pt x="302" y="106"/>
                    <a:pt x="302" y="80"/>
                  </a:cubicBezTo>
                  <a:cubicBezTo>
                    <a:pt x="302" y="35"/>
                    <a:pt x="302" y="35"/>
                    <a:pt x="302" y="35"/>
                  </a:cubicBezTo>
                  <a:cubicBezTo>
                    <a:pt x="302" y="8"/>
                    <a:pt x="284" y="0"/>
                    <a:pt x="257" y="0"/>
                  </a:cubicBezTo>
                  <a:close/>
                  <a:moveTo>
                    <a:pt x="89" y="168"/>
                  </a:moveTo>
                  <a:lnTo>
                    <a:pt x="89" y="168"/>
                  </a:lnTo>
                  <a:cubicBezTo>
                    <a:pt x="45" y="168"/>
                    <a:pt x="45" y="168"/>
                    <a:pt x="45" y="168"/>
                  </a:cubicBezTo>
                  <a:cubicBezTo>
                    <a:pt x="19" y="168"/>
                    <a:pt x="0" y="186"/>
                    <a:pt x="0" y="212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83"/>
                    <a:pt x="19" y="292"/>
                    <a:pt x="45" y="292"/>
                  </a:cubicBezTo>
                  <a:cubicBezTo>
                    <a:pt x="89" y="292"/>
                    <a:pt x="89" y="292"/>
                    <a:pt x="89" y="292"/>
                  </a:cubicBezTo>
                  <a:cubicBezTo>
                    <a:pt x="116" y="292"/>
                    <a:pt x="125" y="283"/>
                    <a:pt x="125" y="256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5" y="186"/>
                    <a:pt x="116" y="168"/>
                    <a:pt x="89" y="168"/>
                  </a:cubicBezTo>
                  <a:close/>
                  <a:moveTo>
                    <a:pt x="257" y="168"/>
                  </a:moveTo>
                  <a:lnTo>
                    <a:pt x="257" y="168"/>
                  </a:lnTo>
                  <a:cubicBezTo>
                    <a:pt x="213" y="168"/>
                    <a:pt x="213" y="168"/>
                    <a:pt x="213" y="168"/>
                  </a:cubicBezTo>
                  <a:cubicBezTo>
                    <a:pt x="187" y="168"/>
                    <a:pt x="178" y="186"/>
                    <a:pt x="178" y="212"/>
                  </a:cubicBezTo>
                  <a:cubicBezTo>
                    <a:pt x="178" y="256"/>
                    <a:pt x="178" y="256"/>
                    <a:pt x="178" y="256"/>
                  </a:cubicBezTo>
                  <a:cubicBezTo>
                    <a:pt x="178" y="283"/>
                    <a:pt x="187" y="292"/>
                    <a:pt x="213" y="292"/>
                  </a:cubicBezTo>
                  <a:cubicBezTo>
                    <a:pt x="257" y="292"/>
                    <a:pt x="257" y="292"/>
                    <a:pt x="257" y="292"/>
                  </a:cubicBezTo>
                  <a:cubicBezTo>
                    <a:pt x="284" y="292"/>
                    <a:pt x="302" y="283"/>
                    <a:pt x="302" y="256"/>
                  </a:cubicBezTo>
                  <a:cubicBezTo>
                    <a:pt x="302" y="212"/>
                    <a:pt x="302" y="212"/>
                    <a:pt x="302" y="212"/>
                  </a:cubicBezTo>
                  <a:cubicBezTo>
                    <a:pt x="302" y="186"/>
                    <a:pt x="284" y="168"/>
                    <a:pt x="257" y="1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5" name="Freeform 98"/>
            <p:cNvSpPr>
              <a:spLocks noChangeArrowheads="1"/>
            </p:cNvSpPr>
            <p:nvPr/>
          </p:nvSpPr>
          <p:spPr bwMode="auto">
            <a:xfrm>
              <a:off x="11496155" y="11363373"/>
              <a:ext cx="281229" cy="158955"/>
            </a:xfrm>
            <a:custGeom>
              <a:avLst/>
              <a:gdLst>
                <a:gd name="T0" fmla="*/ 97 w 427"/>
                <a:gd name="T1" fmla="*/ 116 h 240"/>
                <a:gd name="T2" fmla="*/ 97 w 427"/>
                <a:gd name="T3" fmla="*/ 116 h 240"/>
                <a:gd name="T4" fmla="*/ 355 w 427"/>
                <a:gd name="T5" fmla="*/ 116 h 240"/>
                <a:gd name="T6" fmla="*/ 355 w 427"/>
                <a:gd name="T7" fmla="*/ 239 h 240"/>
                <a:gd name="T8" fmla="*/ 426 w 427"/>
                <a:gd name="T9" fmla="*/ 239 h 240"/>
                <a:gd name="T10" fmla="*/ 426 w 427"/>
                <a:gd name="T11" fmla="*/ 98 h 240"/>
                <a:gd name="T12" fmla="*/ 372 w 427"/>
                <a:gd name="T13" fmla="*/ 45 h 240"/>
                <a:gd name="T14" fmla="*/ 97 w 427"/>
                <a:gd name="T15" fmla="*/ 45 h 240"/>
                <a:gd name="T16" fmla="*/ 97 w 427"/>
                <a:gd name="T17" fmla="*/ 0 h 240"/>
                <a:gd name="T18" fmla="*/ 0 w 427"/>
                <a:gd name="T19" fmla="*/ 80 h 240"/>
                <a:gd name="T20" fmla="*/ 97 w 427"/>
                <a:gd name="T21" fmla="*/ 160 h 240"/>
                <a:gd name="T22" fmla="*/ 97 w 427"/>
                <a:gd name="T23" fmla="*/ 11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7" h="240">
                  <a:moveTo>
                    <a:pt x="97" y="116"/>
                  </a:moveTo>
                  <a:lnTo>
                    <a:pt x="97" y="116"/>
                  </a:lnTo>
                  <a:cubicBezTo>
                    <a:pt x="355" y="116"/>
                    <a:pt x="355" y="116"/>
                    <a:pt x="355" y="116"/>
                  </a:cubicBezTo>
                  <a:cubicBezTo>
                    <a:pt x="355" y="239"/>
                    <a:pt x="355" y="239"/>
                    <a:pt x="355" y="239"/>
                  </a:cubicBezTo>
                  <a:cubicBezTo>
                    <a:pt x="426" y="239"/>
                    <a:pt x="426" y="239"/>
                    <a:pt x="426" y="239"/>
                  </a:cubicBezTo>
                  <a:cubicBezTo>
                    <a:pt x="426" y="98"/>
                    <a:pt x="426" y="98"/>
                    <a:pt x="426" y="98"/>
                  </a:cubicBezTo>
                  <a:cubicBezTo>
                    <a:pt x="426" y="71"/>
                    <a:pt x="400" y="45"/>
                    <a:pt x="372" y="45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97" y="160"/>
                    <a:pt x="97" y="160"/>
                    <a:pt x="97" y="160"/>
                  </a:cubicBezTo>
                  <a:lnTo>
                    <a:pt x="97" y="116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6" name="Freeform 113"/>
            <p:cNvSpPr>
              <a:spLocks noChangeArrowheads="1"/>
            </p:cNvSpPr>
            <p:nvPr/>
          </p:nvSpPr>
          <p:spPr bwMode="auto">
            <a:xfrm>
              <a:off x="8928402" y="11387827"/>
              <a:ext cx="237211" cy="163846"/>
            </a:xfrm>
            <a:custGeom>
              <a:avLst/>
              <a:gdLst>
                <a:gd name="T0" fmla="*/ 53 w 355"/>
                <a:gd name="T1" fmla="*/ 204 h 249"/>
                <a:gd name="T2" fmla="*/ 53 w 355"/>
                <a:gd name="T3" fmla="*/ 204 h 249"/>
                <a:gd name="T4" fmla="*/ 27 w 355"/>
                <a:gd name="T5" fmla="*/ 204 h 249"/>
                <a:gd name="T6" fmla="*/ 0 w 355"/>
                <a:gd name="T7" fmla="*/ 231 h 249"/>
                <a:gd name="T8" fmla="*/ 27 w 355"/>
                <a:gd name="T9" fmla="*/ 248 h 249"/>
                <a:gd name="T10" fmla="*/ 53 w 355"/>
                <a:gd name="T11" fmla="*/ 248 h 249"/>
                <a:gd name="T12" fmla="*/ 80 w 355"/>
                <a:gd name="T13" fmla="*/ 231 h 249"/>
                <a:gd name="T14" fmla="*/ 53 w 355"/>
                <a:gd name="T15" fmla="*/ 204 h 249"/>
                <a:gd name="T16" fmla="*/ 53 w 355"/>
                <a:gd name="T17" fmla="*/ 107 h 249"/>
                <a:gd name="T18" fmla="*/ 53 w 355"/>
                <a:gd name="T19" fmla="*/ 107 h 249"/>
                <a:gd name="T20" fmla="*/ 27 w 355"/>
                <a:gd name="T21" fmla="*/ 107 h 249"/>
                <a:gd name="T22" fmla="*/ 0 w 355"/>
                <a:gd name="T23" fmla="*/ 125 h 249"/>
                <a:gd name="T24" fmla="*/ 27 w 355"/>
                <a:gd name="T25" fmla="*/ 151 h 249"/>
                <a:gd name="T26" fmla="*/ 53 w 355"/>
                <a:gd name="T27" fmla="*/ 151 h 249"/>
                <a:gd name="T28" fmla="*/ 80 w 355"/>
                <a:gd name="T29" fmla="*/ 125 h 249"/>
                <a:gd name="T30" fmla="*/ 53 w 355"/>
                <a:gd name="T31" fmla="*/ 107 h 249"/>
                <a:gd name="T32" fmla="*/ 53 w 355"/>
                <a:gd name="T33" fmla="*/ 0 h 249"/>
                <a:gd name="T34" fmla="*/ 53 w 355"/>
                <a:gd name="T35" fmla="*/ 0 h 249"/>
                <a:gd name="T36" fmla="*/ 27 w 355"/>
                <a:gd name="T37" fmla="*/ 0 h 249"/>
                <a:gd name="T38" fmla="*/ 0 w 355"/>
                <a:gd name="T39" fmla="*/ 27 h 249"/>
                <a:gd name="T40" fmla="*/ 27 w 355"/>
                <a:gd name="T41" fmla="*/ 54 h 249"/>
                <a:gd name="T42" fmla="*/ 53 w 355"/>
                <a:gd name="T43" fmla="*/ 54 h 249"/>
                <a:gd name="T44" fmla="*/ 80 w 355"/>
                <a:gd name="T45" fmla="*/ 27 h 249"/>
                <a:gd name="T46" fmla="*/ 53 w 355"/>
                <a:gd name="T47" fmla="*/ 0 h 249"/>
                <a:gd name="T48" fmla="*/ 151 w 355"/>
                <a:gd name="T49" fmla="*/ 54 h 249"/>
                <a:gd name="T50" fmla="*/ 151 w 355"/>
                <a:gd name="T51" fmla="*/ 54 h 249"/>
                <a:gd name="T52" fmla="*/ 328 w 355"/>
                <a:gd name="T53" fmla="*/ 54 h 249"/>
                <a:gd name="T54" fmla="*/ 354 w 355"/>
                <a:gd name="T55" fmla="*/ 27 h 249"/>
                <a:gd name="T56" fmla="*/ 328 w 355"/>
                <a:gd name="T57" fmla="*/ 0 h 249"/>
                <a:gd name="T58" fmla="*/ 151 w 355"/>
                <a:gd name="T59" fmla="*/ 0 h 249"/>
                <a:gd name="T60" fmla="*/ 124 w 355"/>
                <a:gd name="T61" fmla="*/ 27 h 249"/>
                <a:gd name="T62" fmla="*/ 151 w 355"/>
                <a:gd name="T63" fmla="*/ 54 h 249"/>
                <a:gd name="T64" fmla="*/ 328 w 355"/>
                <a:gd name="T65" fmla="*/ 107 h 249"/>
                <a:gd name="T66" fmla="*/ 328 w 355"/>
                <a:gd name="T67" fmla="*/ 107 h 249"/>
                <a:gd name="T68" fmla="*/ 151 w 355"/>
                <a:gd name="T69" fmla="*/ 107 h 249"/>
                <a:gd name="T70" fmla="*/ 124 w 355"/>
                <a:gd name="T71" fmla="*/ 125 h 249"/>
                <a:gd name="T72" fmla="*/ 151 w 355"/>
                <a:gd name="T73" fmla="*/ 151 h 249"/>
                <a:gd name="T74" fmla="*/ 328 w 355"/>
                <a:gd name="T75" fmla="*/ 151 h 249"/>
                <a:gd name="T76" fmla="*/ 354 w 355"/>
                <a:gd name="T77" fmla="*/ 125 h 249"/>
                <a:gd name="T78" fmla="*/ 328 w 355"/>
                <a:gd name="T79" fmla="*/ 107 h 249"/>
                <a:gd name="T80" fmla="*/ 328 w 355"/>
                <a:gd name="T81" fmla="*/ 204 h 249"/>
                <a:gd name="T82" fmla="*/ 328 w 355"/>
                <a:gd name="T83" fmla="*/ 204 h 249"/>
                <a:gd name="T84" fmla="*/ 151 w 355"/>
                <a:gd name="T85" fmla="*/ 204 h 249"/>
                <a:gd name="T86" fmla="*/ 124 w 355"/>
                <a:gd name="T87" fmla="*/ 231 h 249"/>
                <a:gd name="T88" fmla="*/ 151 w 355"/>
                <a:gd name="T89" fmla="*/ 248 h 249"/>
                <a:gd name="T90" fmla="*/ 328 w 355"/>
                <a:gd name="T91" fmla="*/ 248 h 249"/>
                <a:gd name="T92" fmla="*/ 354 w 355"/>
                <a:gd name="T93" fmla="*/ 231 h 249"/>
                <a:gd name="T94" fmla="*/ 328 w 355"/>
                <a:gd name="T95" fmla="*/ 20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5" h="249">
                  <a:moveTo>
                    <a:pt x="53" y="204"/>
                  </a:moveTo>
                  <a:lnTo>
                    <a:pt x="53" y="204"/>
                  </a:lnTo>
                  <a:cubicBezTo>
                    <a:pt x="27" y="204"/>
                    <a:pt x="27" y="204"/>
                    <a:pt x="27" y="204"/>
                  </a:cubicBezTo>
                  <a:cubicBezTo>
                    <a:pt x="18" y="204"/>
                    <a:pt x="0" y="213"/>
                    <a:pt x="0" y="231"/>
                  </a:cubicBezTo>
                  <a:cubicBezTo>
                    <a:pt x="0" y="239"/>
                    <a:pt x="18" y="248"/>
                    <a:pt x="27" y="248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71" y="248"/>
                    <a:pt x="80" y="239"/>
                    <a:pt x="80" y="231"/>
                  </a:cubicBezTo>
                  <a:cubicBezTo>
                    <a:pt x="80" y="213"/>
                    <a:pt x="71" y="204"/>
                    <a:pt x="53" y="204"/>
                  </a:cubicBezTo>
                  <a:close/>
                  <a:moveTo>
                    <a:pt x="53" y="107"/>
                  </a:moveTo>
                  <a:lnTo>
                    <a:pt x="53" y="107"/>
                  </a:lnTo>
                  <a:cubicBezTo>
                    <a:pt x="27" y="107"/>
                    <a:pt x="27" y="107"/>
                    <a:pt x="27" y="107"/>
                  </a:cubicBezTo>
                  <a:cubicBezTo>
                    <a:pt x="18" y="107"/>
                    <a:pt x="0" y="116"/>
                    <a:pt x="0" y="125"/>
                  </a:cubicBezTo>
                  <a:cubicBezTo>
                    <a:pt x="0" y="142"/>
                    <a:pt x="18" y="151"/>
                    <a:pt x="27" y="151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71" y="151"/>
                    <a:pt x="80" y="142"/>
                    <a:pt x="80" y="125"/>
                  </a:cubicBezTo>
                  <a:cubicBezTo>
                    <a:pt x="80" y="116"/>
                    <a:pt x="71" y="107"/>
                    <a:pt x="53" y="107"/>
                  </a:cubicBezTo>
                  <a:close/>
                  <a:moveTo>
                    <a:pt x="53" y="0"/>
                  </a:moveTo>
                  <a:lnTo>
                    <a:pt x="53" y="0"/>
                  </a:lnTo>
                  <a:cubicBezTo>
                    <a:pt x="27" y="0"/>
                    <a:pt x="27" y="0"/>
                    <a:pt x="27" y="0"/>
                  </a:cubicBezTo>
                  <a:cubicBezTo>
                    <a:pt x="18" y="0"/>
                    <a:pt x="0" y="18"/>
                    <a:pt x="0" y="27"/>
                  </a:cubicBezTo>
                  <a:cubicBezTo>
                    <a:pt x="0" y="44"/>
                    <a:pt x="18" y="54"/>
                    <a:pt x="27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71" y="54"/>
                    <a:pt x="80" y="44"/>
                    <a:pt x="80" y="27"/>
                  </a:cubicBezTo>
                  <a:cubicBezTo>
                    <a:pt x="80" y="18"/>
                    <a:pt x="71" y="0"/>
                    <a:pt x="53" y="0"/>
                  </a:cubicBezTo>
                  <a:close/>
                  <a:moveTo>
                    <a:pt x="151" y="54"/>
                  </a:moveTo>
                  <a:lnTo>
                    <a:pt x="151" y="54"/>
                  </a:lnTo>
                  <a:cubicBezTo>
                    <a:pt x="328" y="54"/>
                    <a:pt x="328" y="54"/>
                    <a:pt x="328" y="54"/>
                  </a:cubicBezTo>
                  <a:cubicBezTo>
                    <a:pt x="337" y="54"/>
                    <a:pt x="354" y="44"/>
                    <a:pt x="354" y="27"/>
                  </a:cubicBezTo>
                  <a:cubicBezTo>
                    <a:pt x="354" y="18"/>
                    <a:pt x="337" y="0"/>
                    <a:pt x="328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42" y="0"/>
                    <a:pt x="124" y="18"/>
                    <a:pt x="124" y="27"/>
                  </a:cubicBezTo>
                  <a:cubicBezTo>
                    <a:pt x="124" y="44"/>
                    <a:pt x="142" y="54"/>
                    <a:pt x="151" y="54"/>
                  </a:cubicBezTo>
                  <a:close/>
                  <a:moveTo>
                    <a:pt x="328" y="107"/>
                  </a:moveTo>
                  <a:lnTo>
                    <a:pt x="328" y="107"/>
                  </a:lnTo>
                  <a:cubicBezTo>
                    <a:pt x="151" y="107"/>
                    <a:pt x="151" y="107"/>
                    <a:pt x="151" y="107"/>
                  </a:cubicBezTo>
                  <a:cubicBezTo>
                    <a:pt x="142" y="107"/>
                    <a:pt x="124" y="116"/>
                    <a:pt x="124" y="125"/>
                  </a:cubicBezTo>
                  <a:cubicBezTo>
                    <a:pt x="124" y="142"/>
                    <a:pt x="142" y="151"/>
                    <a:pt x="151" y="151"/>
                  </a:cubicBezTo>
                  <a:cubicBezTo>
                    <a:pt x="328" y="151"/>
                    <a:pt x="328" y="151"/>
                    <a:pt x="328" y="151"/>
                  </a:cubicBezTo>
                  <a:cubicBezTo>
                    <a:pt x="337" y="151"/>
                    <a:pt x="354" y="142"/>
                    <a:pt x="354" y="125"/>
                  </a:cubicBezTo>
                  <a:cubicBezTo>
                    <a:pt x="354" y="116"/>
                    <a:pt x="337" y="107"/>
                    <a:pt x="328" y="107"/>
                  </a:cubicBezTo>
                  <a:close/>
                  <a:moveTo>
                    <a:pt x="328" y="204"/>
                  </a:moveTo>
                  <a:lnTo>
                    <a:pt x="328" y="204"/>
                  </a:lnTo>
                  <a:cubicBezTo>
                    <a:pt x="151" y="204"/>
                    <a:pt x="151" y="204"/>
                    <a:pt x="151" y="204"/>
                  </a:cubicBezTo>
                  <a:cubicBezTo>
                    <a:pt x="142" y="204"/>
                    <a:pt x="124" y="213"/>
                    <a:pt x="124" y="231"/>
                  </a:cubicBezTo>
                  <a:cubicBezTo>
                    <a:pt x="124" y="239"/>
                    <a:pt x="142" y="248"/>
                    <a:pt x="151" y="248"/>
                  </a:cubicBezTo>
                  <a:cubicBezTo>
                    <a:pt x="328" y="248"/>
                    <a:pt x="328" y="248"/>
                    <a:pt x="328" y="248"/>
                  </a:cubicBezTo>
                  <a:cubicBezTo>
                    <a:pt x="337" y="248"/>
                    <a:pt x="354" y="239"/>
                    <a:pt x="354" y="231"/>
                  </a:cubicBezTo>
                  <a:cubicBezTo>
                    <a:pt x="354" y="213"/>
                    <a:pt x="337" y="204"/>
                    <a:pt x="328" y="20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7" name="Freeform 121"/>
            <p:cNvSpPr>
              <a:spLocks noChangeArrowheads="1"/>
            </p:cNvSpPr>
            <p:nvPr/>
          </p:nvSpPr>
          <p:spPr bwMode="auto">
            <a:xfrm>
              <a:off x="16868874" y="10042814"/>
              <a:ext cx="293458" cy="269003"/>
            </a:xfrm>
            <a:custGeom>
              <a:avLst/>
              <a:gdLst>
                <a:gd name="T0" fmla="*/ 107 w 444"/>
                <a:gd name="T1" fmla="*/ 310 h 409"/>
                <a:gd name="T2" fmla="*/ 107 w 444"/>
                <a:gd name="T3" fmla="*/ 310 h 409"/>
                <a:gd name="T4" fmla="*/ 115 w 444"/>
                <a:gd name="T5" fmla="*/ 97 h 409"/>
                <a:gd name="T6" fmla="*/ 195 w 444"/>
                <a:gd name="T7" fmla="*/ 53 h 409"/>
                <a:gd name="T8" fmla="*/ 195 w 444"/>
                <a:gd name="T9" fmla="*/ 0 h 409"/>
                <a:gd name="T10" fmla="*/ 80 w 444"/>
                <a:gd name="T11" fmla="*/ 62 h 409"/>
                <a:gd name="T12" fmla="*/ 71 w 444"/>
                <a:gd name="T13" fmla="*/ 346 h 409"/>
                <a:gd name="T14" fmla="*/ 36 w 444"/>
                <a:gd name="T15" fmla="*/ 390 h 409"/>
                <a:gd name="T16" fmla="*/ 168 w 444"/>
                <a:gd name="T17" fmla="*/ 399 h 409"/>
                <a:gd name="T18" fmla="*/ 168 w 444"/>
                <a:gd name="T19" fmla="*/ 257 h 409"/>
                <a:gd name="T20" fmla="*/ 107 w 444"/>
                <a:gd name="T21" fmla="*/ 310 h 409"/>
                <a:gd name="T22" fmla="*/ 274 w 444"/>
                <a:gd name="T23" fmla="*/ 18 h 409"/>
                <a:gd name="T24" fmla="*/ 274 w 444"/>
                <a:gd name="T25" fmla="*/ 18 h 409"/>
                <a:gd name="T26" fmla="*/ 274 w 444"/>
                <a:gd name="T27" fmla="*/ 159 h 409"/>
                <a:gd name="T28" fmla="*/ 337 w 444"/>
                <a:gd name="T29" fmla="*/ 97 h 409"/>
                <a:gd name="T30" fmla="*/ 328 w 444"/>
                <a:gd name="T31" fmla="*/ 319 h 409"/>
                <a:gd name="T32" fmla="*/ 248 w 444"/>
                <a:gd name="T33" fmla="*/ 355 h 409"/>
                <a:gd name="T34" fmla="*/ 248 w 444"/>
                <a:gd name="T35" fmla="*/ 408 h 409"/>
                <a:gd name="T36" fmla="*/ 364 w 444"/>
                <a:gd name="T37" fmla="*/ 355 h 409"/>
                <a:gd name="T38" fmla="*/ 372 w 444"/>
                <a:gd name="T39" fmla="*/ 62 h 409"/>
                <a:gd name="T40" fmla="*/ 417 w 444"/>
                <a:gd name="T41" fmla="*/ 18 h 409"/>
                <a:gd name="T42" fmla="*/ 274 w 444"/>
                <a:gd name="T43" fmla="*/ 18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4" h="409">
                  <a:moveTo>
                    <a:pt x="107" y="310"/>
                  </a:moveTo>
                  <a:lnTo>
                    <a:pt x="107" y="310"/>
                  </a:lnTo>
                  <a:cubicBezTo>
                    <a:pt x="54" y="248"/>
                    <a:pt x="54" y="159"/>
                    <a:pt x="115" y="97"/>
                  </a:cubicBezTo>
                  <a:cubicBezTo>
                    <a:pt x="142" y="71"/>
                    <a:pt x="168" y="62"/>
                    <a:pt x="195" y="53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51" y="9"/>
                    <a:pt x="115" y="27"/>
                    <a:pt x="80" y="62"/>
                  </a:cubicBezTo>
                  <a:cubicBezTo>
                    <a:pt x="0" y="142"/>
                    <a:pt x="0" y="266"/>
                    <a:pt x="71" y="346"/>
                  </a:cubicBezTo>
                  <a:cubicBezTo>
                    <a:pt x="36" y="390"/>
                    <a:pt x="36" y="390"/>
                    <a:pt x="36" y="390"/>
                  </a:cubicBezTo>
                  <a:cubicBezTo>
                    <a:pt x="168" y="399"/>
                    <a:pt x="168" y="399"/>
                    <a:pt x="168" y="399"/>
                  </a:cubicBezTo>
                  <a:cubicBezTo>
                    <a:pt x="168" y="257"/>
                    <a:pt x="168" y="257"/>
                    <a:pt x="168" y="257"/>
                  </a:cubicBezTo>
                  <a:lnTo>
                    <a:pt x="107" y="310"/>
                  </a:lnTo>
                  <a:close/>
                  <a:moveTo>
                    <a:pt x="274" y="18"/>
                  </a:moveTo>
                  <a:lnTo>
                    <a:pt x="274" y="18"/>
                  </a:lnTo>
                  <a:cubicBezTo>
                    <a:pt x="274" y="159"/>
                    <a:pt x="274" y="159"/>
                    <a:pt x="274" y="159"/>
                  </a:cubicBezTo>
                  <a:cubicBezTo>
                    <a:pt x="337" y="97"/>
                    <a:pt x="337" y="97"/>
                    <a:pt x="337" y="97"/>
                  </a:cubicBezTo>
                  <a:cubicBezTo>
                    <a:pt x="390" y="159"/>
                    <a:pt x="390" y="257"/>
                    <a:pt x="328" y="319"/>
                  </a:cubicBezTo>
                  <a:cubicBezTo>
                    <a:pt x="311" y="337"/>
                    <a:pt x="274" y="355"/>
                    <a:pt x="248" y="355"/>
                  </a:cubicBezTo>
                  <a:cubicBezTo>
                    <a:pt x="248" y="408"/>
                    <a:pt x="248" y="408"/>
                    <a:pt x="248" y="408"/>
                  </a:cubicBezTo>
                  <a:cubicBezTo>
                    <a:pt x="293" y="408"/>
                    <a:pt x="337" y="381"/>
                    <a:pt x="364" y="355"/>
                  </a:cubicBezTo>
                  <a:cubicBezTo>
                    <a:pt x="443" y="275"/>
                    <a:pt x="443" y="142"/>
                    <a:pt x="372" y="62"/>
                  </a:cubicBezTo>
                  <a:cubicBezTo>
                    <a:pt x="417" y="18"/>
                    <a:pt x="417" y="18"/>
                    <a:pt x="417" y="18"/>
                  </a:cubicBezTo>
                  <a:lnTo>
                    <a:pt x="274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8" name="Freeform 131"/>
            <p:cNvSpPr>
              <a:spLocks noChangeArrowheads="1"/>
            </p:cNvSpPr>
            <p:nvPr/>
          </p:nvSpPr>
          <p:spPr bwMode="auto">
            <a:xfrm>
              <a:off x="19977079" y="10783793"/>
              <a:ext cx="330139" cy="217648"/>
            </a:xfrm>
            <a:custGeom>
              <a:avLst/>
              <a:gdLst>
                <a:gd name="T0" fmla="*/ 381 w 497"/>
                <a:gd name="T1" fmla="*/ 88 h 329"/>
                <a:gd name="T2" fmla="*/ 381 w 497"/>
                <a:gd name="T3" fmla="*/ 88 h 329"/>
                <a:gd name="T4" fmla="*/ 355 w 497"/>
                <a:gd name="T5" fmla="*/ 97 h 329"/>
                <a:gd name="T6" fmla="*/ 230 w 497"/>
                <a:gd name="T7" fmla="*/ 0 h 329"/>
                <a:gd name="T8" fmla="*/ 97 w 497"/>
                <a:gd name="T9" fmla="*/ 132 h 329"/>
                <a:gd name="T10" fmla="*/ 97 w 497"/>
                <a:gd name="T11" fmla="*/ 150 h 329"/>
                <a:gd name="T12" fmla="*/ 89 w 497"/>
                <a:gd name="T13" fmla="*/ 150 h 329"/>
                <a:gd name="T14" fmla="*/ 0 w 497"/>
                <a:gd name="T15" fmla="*/ 238 h 329"/>
                <a:gd name="T16" fmla="*/ 89 w 497"/>
                <a:gd name="T17" fmla="*/ 328 h 329"/>
                <a:gd name="T18" fmla="*/ 381 w 497"/>
                <a:gd name="T19" fmla="*/ 328 h 329"/>
                <a:gd name="T20" fmla="*/ 496 w 497"/>
                <a:gd name="T21" fmla="*/ 203 h 329"/>
                <a:gd name="T22" fmla="*/ 381 w 497"/>
                <a:gd name="T23" fmla="*/ 8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7" h="329">
                  <a:moveTo>
                    <a:pt x="381" y="88"/>
                  </a:moveTo>
                  <a:lnTo>
                    <a:pt x="381" y="88"/>
                  </a:lnTo>
                  <a:cubicBezTo>
                    <a:pt x="372" y="88"/>
                    <a:pt x="363" y="88"/>
                    <a:pt x="355" y="97"/>
                  </a:cubicBezTo>
                  <a:cubicBezTo>
                    <a:pt x="346" y="44"/>
                    <a:pt x="293" y="0"/>
                    <a:pt x="230" y="0"/>
                  </a:cubicBezTo>
                  <a:cubicBezTo>
                    <a:pt x="159" y="0"/>
                    <a:pt x="97" y="62"/>
                    <a:pt x="97" y="132"/>
                  </a:cubicBezTo>
                  <a:cubicBezTo>
                    <a:pt x="97" y="132"/>
                    <a:pt x="97" y="141"/>
                    <a:pt x="97" y="150"/>
                  </a:cubicBezTo>
                  <a:cubicBezTo>
                    <a:pt x="97" y="150"/>
                    <a:pt x="97" y="150"/>
                    <a:pt x="89" y="150"/>
                  </a:cubicBezTo>
                  <a:cubicBezTo>
                    <a:pt x="44" y="150"/>
                    <a:pt x="0" y="185"/>
                    <a:pt x="0" y="238"/>
                  </a:cubicBezTo>
                  <a:cubicBezTo>
                    <a:pt x="0" y="283"/>
                    <a:pt x="44" y="328"/>
                    <a:pt x="89" y="328"/>
                  </a:cubicBezTo>
                  <a:cubicBezTo>
                    <a:pt x="381" y="328"/>
                    <a:pt x="381" y="328"/>
                    <a:pt x="381" y="328"/>
                  </a:cubicBezTo>
                  <a:cubicBezTo>
                    <a:pt x="443" y="328"/>
                    <a:pt x="496" y="275"/>
                    <a:pt x="496" y="203"/>
                  </a:cubicBezTo>
                  <a:cubicBezTo>
                    <a:pt x="496" y="141"/>
                    <a:pt x="443" y="88"/>
                    <a:pt x="381" y="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49" name="Freeform 132"/>
            <p:cNvSpPr>
              <a:spLocks noChangeArrowheads="1"/>
            </p:cNvSpPr>
            <p:nvPr/>
          </p:nvSpPr>
          <p:spPr bwMode="auto">
            <a:xfrm>
              <a:off x="20632468" y="10783793"/>
              <a:ext cx="330139" cy="217648"/>
            </a:xfrm>
            <a:custGeom>
              <a:avLst/>
              <a:gdLst>
                <a:gd name="T0" fmla="*/ 381 w 498"/>
                <a:gd name="T1" fmla="*/ 88 h 329"/>
                <a:gd name="T2" fmla="*/ 381 w 498"/>
                <a:gd name="T3" fmla="*/ 88 h 329"/>
                <a:gd name="T4" fmla="*/ 355 w 498"/>
                <a:gd name="T5" fmla="*/ 97 h 329"/>
                <a:gd name="T6" fmla="*/ 231 w 498"/>
                <a:gd name="T7" fmla="*/ 0 h 329"/>
                <a:gd name="T8" fmla="*/ 98 w 498"/>
                <a:gd name="T9" fmla="*/ 132 h 329"/>
                <a:gd name="T10" fmla="*/ 98 w 498"/>
                <a:gd name="T11" fmla="*/ 150 h 329"/>
                <a:gd name="T12" fmla="*/ 89 w 498"/>
                <a:gd name="T13" fmla="*/ 150 h 329"/>
                <a:gd name="T14" fmla="*/ 0 w 498"/>
                <a:gd name="T15" fmla="*/ 238 h 329"/>
                <a:gd name="T16" fmla="*/ 89 w 498"/>
                <a:gd name="T17" fmla="*/ 328 h 329"/>
                <a:gd name="T18" fmla="*/ 213 w 498"/>
                <a:gd name="T19" fmla="*/ 328 h 329"/>
                <a:gd name="T20" fmla="*/ 213 w 498"/>
                <a:gd name="T21" fmla="*/ 230 h 329"/>
                <a:gd name="T22" fmla="*/ 160 w 498"/>
                <a:gd name="T23" fmla="*/ 230 h 329"/>
                <a:gd name="T24" fmla="*/ 249 w 498"/>
                <a:gd name="T25" fmla="*/ 115 h 329"/>
                <a:gd name="T26" fmla="*/ 337 w 498"/>
                <a:gd name="T27" fmla="*/ 230 h 329"/>
                <a:gd name="T28" fmla="*/ 284 w 498"/>
                <a:gd name="T29" fmla="*/ 230 h 329"/>
                <a:gd name="T30" fmla="*/ 284 w 498"/>
                <a:gd name="T31" fmla="*/ 328 h 329"/>
                <a:gd name="T32" fmla="*/ 381 w 498"/>
                <a:gd name="T33" fmla="*/ 328 h 329"/>
                <a:gd name="T34" fmla="*/ 497 w 498"/>
                <a:gd name="T35" fmla="*/ 203 h 329"/>
                <a:gd name="T36" fmla="*/ 381 w 498"/>
                <a:gd name="T37" fmla="*/ 8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8" h="329">
                  <a:moveTo>
                    <a:pt x="381" y="88"/>
                  </a:moveTo>
                  <a:lnTo>
                    <a:pt x="381" y="88"/>
                  </a:lnTo>
                  <a:cubicBezTo>
                    <a:pt x="372" y="88"/>
                    <a:pt x="364" y="88"/>
                    <a:pt x="355" y="97"/>
                  </a:cubicBezTo>
                  <a:cubicBezTo>
                    <a:pt x="346" y="44"/>
                    <a:pt x="293" y="0"/>
                    <a:pt x="231" y="0"/>
                  </a:cubicBezTo>
                  <a:cubicBezTo>
                    <a:pt x="160" y="0"/>
                    <a:pt x="98" y="62"/>
                    <a:pt x="98" y="132"/>
                  </a:cubicBezTo>
                  <a:cubicBezTo>
                    <a:pt x="98" y="132"/>
                    <a:pt x="98" y="141"/>
                    <a:pt x="98" y="150"/>
                  </a:cubicBezTo>
                  <a:cubicBezTo>
                    <a:pt x="98" y="150"/>
                    <a:pt x="98" y="150"/>
                    <a:pt x="89" y="150"/>
                  </a:cubicBezTo>
                  <a:cubicBezTo>
                    <a:pt x="45" y="150"/>
                    <a:pt x="0" y="185"/>
                    <a:pt x="0" y="238"/>
                  </a:cubicBezTo>
                  <a:cubicBezTo>
                    <a:pt x="0" y="283"/>
                    <a:pt x="45" y="328"/>
                    <a:pt x="89" y="328"/>
                  </a:cubicBezTo>
                  <a:cubicBezTo>
                    <a:pt x="213" y="328"/>
                    <a:pt x="213" y="328"/>
                    <a:pt x="213" y="328"/>
                  </a:cubicBezTo>
                  <a:cubicBezTo>
                    <a:pt x="213" y="230"/>
                    <a:pt x="213" y="230"/>
                    <a:pt x="213" y="230"/>
                  </a:cubicBezTo>
                  <a:cubicBezTo>
                    <a:pt x="160" y="230"/>
                    <a:pt x="160" y="230"/>
                    <a:pt x="160" y="230"/>
                  </a:cubicBezTo>
                  <a:cubicBezTo>
                    <a:pt x="249" y="115"/>
                    <a:pt x="249" y="115"/>
                    <a:pt x="249" y="115"/>
                  </a:cubicBezTo>
                  <a:cubicBezTo>
                    <a:pt x="337" y="230"/>
                    <a:pt x="337" y="230"/>
                    <a:pt x="337" y="230"/>
                  </a:cubicBezTo>
                  <a:cubicBezTo>
                    <a:pt x="284" y="230"/>
                    <a:pt x="284" y="230"/>
                    <a:pt x="284" y="230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381" y="328"/>
                    <a:pt x="381" y="328"/>
                    <a:pt x="381" y="328"/>
                  </a:cubicBezTo>
                  <a:cubicBezTo>
                    <a:pt x="443" y="328"/>
                    <a:pt x="497" y="275"/>
                    <a:pt x="497" y="203"/>
                  </a:cubicBezTo>
                  <a:cubicBezTo>
                    <a:pt x="497" y="141"/>
                    <a:pt x="443" y="88"/>
                    <a:pt x="381" y="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0" name="Freeform 134"/>
            <p:cNvSpPr>
              <a:spLocks noChangeArrowheads="1"/>
            </p:cNvSpPr>
            <p:nvPr/>
          </p:nvSpPr>
          <p:spPr bwMode="auto">
            <a:xfrm>
              <a:off x="20023543" y="10086832"/>
              <a:ext cx="237212" cy="300793"/>
            </a:xfrm>
            <a:custGeom>
              <a:avLst/>
              <a:gdLst>
                <a:gd name="T0" fmla="*/ 106 w 355"/>
                <a:gd name="T1" fmla="*/ 248 h 453"/>
                <a:gd name="T2" fmla="*/ 106 w 355"/>
                <a:gd name="T3" fmla="*/ 248 h 453"/>
                <a:gd name="T4" fmla="*/ 248 w 355"/>
                <a:gd name="T5" fmla="*/ 248 h 453"/>
                <a:gd name="T6" fmla="*/ 248 w 355"/>
                <a:gd name="T7" fmla="*/ 204 h 453"/>
                <a:gd name="T8" fmla="*/ 106 w 355"/>
                <a:gd name="T9" fmla="*/ 204 h 453"/>
                <a:gd name="T10" fmla="*/ 106 w 355"/>
                <a:gd name="T11" fmla="*/ 248 h 453"/>
                <a:gd name="T12" fmla="*/ 301 w 355"/>
                <a:gd name="T13" fmla="*/ 0 h 453"/>
                <a:gd name="T14" fmla="*/ 301 w 355"/>
                <a:gd name="T15" fmla="*/ 0 h 453"/>
                <a:gd name="T16" fmla="*/ 53 w 355"/>
                <a:gd name="T17" fmla="*/ 0 h 453"/>
                <a:gd name="T18" fmla="*/ 0 w 355"/>
                <a:gd name="T19" fmla="*/ 53 h 453"/>
                <a:gd name="T20" fmla="*/ 0 w 355"/>
                <a:gd name="T21" fmla="*/ 399 h 453"/>
                <a:gd name="T22" fmla="*/ 53 w 355"/>
                <a:gd name="T23" fmla="*/ 452 h 453"/>
                <a:gd name="T24" fmla="*/ 301 w 355"/>
                <a:gd name="T25" fmla="*/ 452 h 453"/>
                <a:gd name="T26" fmla="*/ 354 w 355"/>
                <a:gd name="T27" fmla="*/ 399 h 453"/>
                <a:gd name="T28" fmla="*/ 354 w 355"/>
                <a:gd name="T29" fmla="*/ 53 h 453"/>
                <a:gd name="T30" fmla="*/ 301 w 355"/>
                <a:gd name="T31" fmla="*/ 0 h 453"/>
                <a:gd name="T32" fmla="*/ 301 w 355"/>
                <a:gd name="T33" fmla="*/ 399 h 453"/>
                <a:gd name="T34" fmla="*/ 301 w 355"/>
                <a:gd name="T35" fmla="*/ 399 h 453"/>
                <a:gd name="T36" fmla="*/ 53 w 355"/>
                <a:gd name="T37" fmla="*/ 399 h 453"/>
                <a:gd name="T38" fmla="*/ 53 w 355"/>
                <a:gd name="T39" fmla="*/ 53 h 453"/>
                <a:gd name="T40" fmla="*/ 301 w 355"/>
                <a:gd name="T41" fmla="*/ 53 h 453"/>
                <a:gd name="T42" fmla="*/ 301 w 355"/>
                <a:gd name="T43" fmla="*/ 399 h 453"/>
                <a:gd name="T44" fmla="*/ 248 w 355"/>
                <a:gd name="T45" fmla="*/ 106 h 453"/>
                <a:gd name="T46" fmla="*/ 248 w 355"/>
                <a:gd name="T47" fmla="*/ 106 h 453"/>
                <a:gd name="T48" fmla="*/ 106 w 355"/>
                <a:gd name="T49" fmla="*/ 106 h 453"/>
                <a:gd name="T50" fmla="*/ 106 w 355"/>
                <a:gd name="T51" fmla="*/ 151 h 453"/>
                <a:gd name="T52" fmla="*/ 248 w 355"/>
                <a:gd name="T53" fmla="*/ 151 h 453"/>
                <a:gd name="T54" fmla="*/ 248 w 355"/>
                <a:gd name="T55" fmla="*/ 106 h 453"/>
                <a:gd name="T56" fmla="*/ 248 w 355"/>
                <a:gd name="T57" fmla="*/ 301 h 453"/>
                <a:gd name="T58" fmla="*/ 248 w 355"/>
                <a:gd name="T59" fmla="*/ 301 h 453"/>
                <a:gd name="T60" fmla="*/ 106 w 355"/>
                <a:gd name="T61" fmla="*/ 301 h 453"/>
                <a:gd name="T62" fmla="*/ 106 w 355"/>
                <a:gd name="T63" fmla="*/ 345 h 453"/>
                <a:gd name="T64" fmla="*/ 248 w 355"/>
                <a:gd name="T65" fmla="*/ 345 h 453"/>
                <a:gd name="T66" fmla="*/ 248 w 355"/>
                <a:gd name="T67" fmla="*/ 30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5" h="453">
                  <a:moveTo>
                    <a:pt x="106" y="248"/>
                  </a:moveTo>
                  <a:lnTo>
                    <a:pt x="106" y="248"/>
                  </a:lnTo>
                  <a:cubicBezTo>
                    <a:pt x="248" y="248"/>
                    <a:pt x="248" y="248"/>
                    <a:pt x="248" y="248"/>
                  </a:cubicBezTo>
                  <a:cubicBezTo>
                    <a:pt x="248" y="204"/>
                    <a:pt x="248" y="204"/>
                    <a:pt x="248" y="204"/>
                  </a:cubicBezTo>
                  <a:cubicBezTo>
                    <a:pt x="106" y="204"/>
                    <a:pt x="106" y="204"/>
                    <a:pt x="106" y="204"/>
                  </a:cubicBezTo>
                  <a:lnTo>
                    <a:pt x="106" y="248"/>
                  </a:lnTo>
                  <a:close/>
                  <a:moveTo>
                    <a:pt x="301" y="0"/>
                  </a:moveTo>
                  <a:lnTo>
                    <a:pt x="301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6" y="0"/>
                    <a:pt x="0" y="26"/>
                    <a:pt x="0" y="53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26" y="452"/>
                    <a:pt x="53" y="452"/>
                  </a:cubicBezTo>
                  <a:cubicBezTo>
                    <a:pt x="301" y="452"/>
                    <a:pt x="301" y="452"/>
                    <a:pt x="301" y="452"/>
                  </a:cubicBezTo>
                  <a:cubicBezTo>
                    <a:pt x="328" y="452"/>
                    <a:pt x="354" y="425"/>
                    <a:pt x="354" y="399"/>
                  </a:cubicBezTo>
                  <a:cubicBezTo>
                    <a:pt x="354" y="53"/>
                    <a:pt x="354" y="53"/>
                    <a:pt x="354" y="53"/>
                  </a:cubicBezTo>
                  <a:cubicBezTo>
                    <a:pt x="354" y="26"/>
                    <a:pt x="328" y="0"/>
                    <a:pt x="301" y="0"/>
                  </a:cubicBezTo>
                  <a:close/>
                  <a:moveTo>
                    <a:pt x="301" y="399"/>
                  </a:moveTo>
                  <a:lnTo>
                    <a:pt x="301" y="399"/>
                  </a:lnTo>
                  <a:cubicBezTo>
                    <a:pt x="53" y="399"/>
                    <a:pt x="53" y="399"/>
                    <a:pt x="53" y="399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301" y="53"/>
                    <a:pt x="301" y="53"/>
                    <a:pt x="301" y="53"/>
                  </a:cubicBezTo>
                  <a:lnTo>
                    <a:pt x="301" y="399"/>
                  </a:lnTo>
                  <a:close/>
                  <a:moveTo>
                    <a:pt x="248" y="106"/>
                  </a:moveTo>
                  <a:lnTo>
                    <a:pt x="248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248" y="151"/>
                    <a:pt x="248" y="151"/>
                    <a:pt x="248" y="151"/>
                  </a:cubicBezTo>
                  <a:lnTo>
                    <a:pt x="248" y="106"/>
                  </a:lnTo>
                  <a:close/>
                  <a:moveTo>
                    <a:pt x="248" y="301"/>
                  </a:moveTo>
                  <a:lnTo>
                    <a:pt x="248" y="301"/>
                  </a:lnTo>
                  <a:cubicBezTo>
                    <a:pt x="106" y="301"/>
                    <a:pt x="106" y="301"/>
                    <a:pt x="106" y="301"/>
                  </a:cubicBezTo>
                  <a:cubicBezTo>
                    <a:pt x="106" y="345"/>
                    <a:pt x="106" y="345"/>
                    <a:pt x="106" y="345"/>
                  </a:cubicBezTo>
                  <a:cubicBezTo>
                    <a:pt x="248" y="345"/>
                    <a:pt x="248" y="345"/>
                    <a:pt x="248" y="345"/>
                  </a:cubicBezTo>
                  <a:lnTo>
                    <a:pt x="248" y="3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1" name="Freeform 137"/>
            <p:cNvSpPr>
              <a:spLocks noChangeArrowheads="1"/>
            </p:cNvSpPr>
            <p:nvPr/>
          </p:nvSpPr>
          <p:spPr bwMode="auto">
            <a:xfrm>
              <a:off x="10175596" y="8744263"/>
              <a:ext cx="330139" cy="264112"/>
            </a:xfrm>
            <a:custGeom>
              <a:avLst/>
              <a:gdLst>
                <a:gd name="T0" fmla="*/ 470 w 497"/>
                <a:gd name="T1" fmla="*/ 124 h 400"/>
                <a:gd name="T2" fmla="*/ 470 w 497"/>
                <a:gd name="T3" fmla="*/ 124 h 400"/>
                <a:gd name="T4" fmla="*/ 26 w 497"/>
                <a:gd name="T5" fmla="*/ 124 h 400"/>
                <a:gd name="T6" fmla="*/ 0 w 497"/>
                <a:gd name="T7" fmla="*/ 151 h 400"/>
                <a:gd name="T8" fmla="*/ 18 w 497"/>
                <a:gd name="T9" fmla="*/ 372 h 400"/>
                <a:gd name="T10" fmla="*/ 44 w 497"/>
                <a:gd name="T11" fmla="*/ 399 h 400"/>
                <a:gd name="T12" fmla="*/ 452 w 497"/>
                <a:gd name="T13" fmla="*/ 399 h 400"/>
                <a:gd name="T14" fmla="*/ 479 w 497"/>
                <a:gd name="T15" fmla="*/ 372 h 400"/>
                <a:gd name="T16" fmla="*/ 496 w 497"/>
                <a:gd name="T17" fmla="*/ 151 h 400"/>
                <a:gd name="T18" fmla="*/ 470 w 497"/>
                <a:gd name="T19" fmla="*/ 124 h 400"/>
                <a:gd name="T20" fmla="*/ 461 w 497"/>
                <a:gd name="T21" fmla="*/ 71 h 400"/>
                <a:gd name="T22" fmla="*/ 461 w 497"/>
                <a:gd name="T23" fmla="*/ 71 h 400"/>
                <a:gd name="T24" fmla="*/ 426 w 497"/>
                <a:gd name="T25" fmla="*/ 53 h 400"/>
                <a:gd name="T26" fmla="*/ 257 w 497"/>
                <a:gd name="T27" fmla="*/ 53 h 400"/>
                <a:gd name="T28" fmla="*/ 213 w 497"/>
                <a:gd name="T29" fmla="*/ 36 h 400"/>
                <a:gd name="T30" fmla="*/ 204 w 497"/>
                <a:gd name="T31" fmla="*/ 18 h 400"/>
                <a:gd name="T32" fmla="*/ 160 w 497"/>
                <a:gd name="T33" fmla="*/ 0 h 400"/>
                <a:gd name="T34" fmla="*/ 79 w 497"/>
                <a:gd name="T35" fmla="*/ 0 h 400"/>
                <a:gd name="T36" fmla="*/ 44 w 497"/>
                <a:gd name="T37" fmla="*/ 27 h 400"/>
                <a:gd name="T38" fmla="*/ 44 w 497"/>
                <a:gd name="T39" fmla="*/ 89 h 400"/>
                <a:gd name="T40" fmla="*/ 461 w 497"/>
                <a:gd name="T41" fmla="*/ 89 h 400"/>
                <a:gd name="T42" fmla="*/ 461 w 497"/>
                <a:gd name="T43" fmla="*/ 71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7" h="400">
                  <a:moveTo>
                    <a:pt x="470" y="124"/>
                  </a:moveTo>
                  <a:lnTo>
                    <a:pt x="470" y="124"/>
                  </a:lnTo>
                  <a:cubicBezTo>
                    <a:pt x="26" y="124"/>
                    <a:pt x="26" y="124"/>
                    <a:pt x="26" y="124"/>
                  </a:cubicBezTo>
                  <a:cubicBezTo>
                    <a:pt x="0" y="124"/>
                    <a:pt x="0" y="133"/>
                    <a:pt x="0" y="151"/>
                  </a:cubicBezTo>
                  <a:cubicBezTo>
                    <a:pt x="18" y="372"/>
                    <a:pt x="18" y="372"/>
                    <a:pt x="18" y="372"/>
                  </a:cubicBezTo>
                  <a:cubicBezTo>
                    <a:pt x="18" y="381"/>
                    <a:pt x="26" y="399"/>
                    <a:pt x="44" y="399"/>
                  </a:cubicBezTo>
                  <a:cubicBezTo>
                    <a:pt x="452" y="399"/>
                    <a:pt x="452" y="399"/>
                    <a:pt x="452" y="399"/>
                  </a:cubicBezTo>
                  <a:cubicBezTo>
                    <a:pt x="470" y="399"/>
                    <a:pt x="470" y="381"/>
                    <a:pt x="479" y="372"/>
                  </a:cubicBezTo>
                  <a:cubicBezTo>
                    <a:pt x="496" y="151"/>
                    <a:pt x="496" y="151"/>
                    <a:pt x="496" y="151"/>
                  </a:cubicBezTo>
                  <a:cubicBezTo>
                    <a:pt x="496" y="133"/>
                    <a:pt x="496" y="124"/>
                    <a:pt x="470" y="124"/>
                  </a:cubicBezTo>
                  <a:close/>
                  <a:moveTo>
                    <a:pt x="461" y="71"/>
                  </a:moveTo>
                  <a:lnTo>
                    <a:pt x="461" y="71"/>
                  </a:lnTo>
                  <a:cubicBezTo>
                    <a:pt x="452" y="62"/>
                    <a:pt x="443" y="53"/>
                    <a:pt x="426" y="53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39" y="53"/>
                    <a:pt x="222" y="44"/>
                    <a:pt x="213" y="36"/>
                  </a:cubicBezTo>
                  <a:cubicBezTo>
                    <a:pt x="204" y="18"/>
                    <a:pt x="204" y="18"/>
                    <a:pt x="204" y="18"/>
                  </a:cubicBezTo>
                  <a:cubicBezTo>
                    <a:pt x="186" y="8"/>
                    <a:pt x="169" y="0"/>
                    <a:pt x="16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2" y="0"/>
                    <a:pt x="53" y="8"/>
                    <a:pt x="44" y="27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61" y="89"/>
                    <a:pt x="461" y="89"/>
                    <a:pt x="461" y="89"/>
                  </a:cubicBezTo>
                  <a:lnTo>
                    <a:pt x="461" y="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2" name="Freeform 139"/>
            <p:cNvSpPr>
              <a:spLocks noChangeArrowheads="1"/>
            </p:cNvSpPr>
            <p:nvPr/>
          </p:nvSpPr>
          <p:spPr bwMode="auto">
            <a:xfrm>
              <a:off x="14257101" y="8707582"/>
              <a:ext cx="330141" cy="264112"/>
            </a:xfrm>
            <a:custGeom>
              <a:avLst/>
              <a:gdLst>
                <a:gd name="T0" fmla="*/ 416 w 497"/>
                <a:gd name="T1" fmla="*/ 71 h 400"/>
                <a:gd name="T2" fmla="*/ 416 w 497"/>
                <a:gd name="T3" fmla="*/ 71 h 400"/>
                <a:gd name="T4" fmla="*/ 398 w 497"/>
                <a:gd name="T5" fmla="*/ 53 h 400"/>
                <a:gd name="T6" fmla="*/ 97 w 497"/>
                <a:gd name="T7" fmla="*/ 53 h 400"/>
                <a:gd name="T8" fmla="*/ 71 w 497"/>
                <a:gd name="T9" fmla="*/ 71 h 400"/>
                <a:gd name="T10" fmla="*/ 71 w 497"/>
                <a:gd name="T11" fmla="*/ 98 h 400"/>
                <a:gd name="T12" fmla="*/ 416 w 497"/>
                <a:gd name="T13" fmla="*/ 98 h 400"/>
                <a:gd name="T14" fmla="*/ 416 w 497"/>
                <a:gd name="T15" fmla="*/ 71 h 400"/>
                <a:gd name="T16" fmla="*/ 345 w 497"/>
                <a:gd name="T17" fmla="*/ 0 h 400"/>
                <a:gd name="T18" fmla="*/ 345 w 497"/>
                <a:gd name="T19" fmla="*/ 0 h 400"/>
                <a:gd name="T20" fmla="*/ 150 w 497"/>
                <a:gd name="T21" fmla="*/ 0 h 400"/>
                <a:gd name="T22" fmla="*/ 124 w 497"/>
                <a:gd name="T23" fmla="*/ 27 h 400"/>
                <a:gd name="T24" fmla="*/ 372 w 497"/>
                <a:gd name="T25" fmla="*/ 27 h 400"/>
                <a:gd name="T26" fmla="*/ 345 w 497"/>
                <a:gd name="T27" fmla="*/ 0 h 400"/>
                <a:gd name="T28" fmla="*/ 469 w 497"/>
                <a:gd name="T29" fmla="*/ 98 h 400"/>
                <a:gd name="T30" fmla="*/ 469 w 497"/>
                <a:gd name="T31" fmla="*/ 98 h 400"/>
                <a:gd name="T32" fmla="*/ 451 w 497"/>
                <a:gd name="T33" fmla="*/ 80 h 400"/>
                <a:gd name="T34" fmla="*/ 451 w 497"/>
                <a:gd name="T35" fmla="*/ 124 h 400"/>
                <a:gd name="T36" fmla="*/ 44 w 497"/>
                <a:gd name="T37" fmla="*/ 124 h 400"/>
                <a:gd name="T38" fmla="*/ 44 w 497"/>
                <a:gd name="T39" fmla="*/ 80 h 400"/>
                <a:gd name="T40" fmla="*/ 26 w 497"/>
                <a:gd name="T41" fmla="*/ 98 h 400"/>
                <a:gd name="T42" fmla="*/ 8 w 497"/>
                <a:gd name="T43" fmla="*/ 151 h 400"/>
                <a:gd name="T44" fmla="*/ 44 w 497"/>
                <a:gd name="T45" fmla="*/ 372 h 400"/>
                <a:gd name="T46" fmla="*/ 71 w 497"/>
                <a:gd name="T47" fmla="*/ 399 h 400"/>
                <a:gd name="T48" fmla="*/ 416 w 497"/>
                <a:gd name="T49" fmla="*/ 399 h 400"/>
                <a:gd name="T50" fmla="*/ 451 w 497"/>
                <a:gd name="T51" fmla="*/ 372 h 400"/>
                <a:gd name="T52" fmla="*/ 487 w 497"/>
                <a:gd name="T53" fmla="*/ 151 h 400"/>
                <a:gd name="T54" fmla="*/ 469 w 497"/>
                <a:gd name="T55" fmla="*/ 98 h 400"/>
                <a:gd name="T56" fmla="*/ 345 w 497"/>
                <a:gd name="T57" fmla="*/ 230 h 400"/>
                <a:gd name="T58" fmla="*/ 345 w 497"/>
                <a:gd name="T59" fmla="*/ 230 h 400"/>
                <a:gd name="T60" fmla="*/ 319 w 497"/>
                <a:gd name="T61" fmla="*/ 257 h 400"/>
                <a:gd name="T62" fmla="*/ 177 w 497"/>
                <a:gd name="T63" fmla="*/ 257 h 400"/>
                <a:gd name="T64" fmla="*/ 150 w 497"/>
                <a:gd name="T65" fmla="*/ 230 h 400"/>
                <a:gd name="T66" fmla="*/ 150 w 497"/>
                <a:gd name="T67" fmla="*/ 186 h 400"/>
                <a:gd name="T68" fmla="*/ 186 w 497"/>
                <a:gd name="T69" fmla="*/ 186 h 400"/>
                <a:gd name="T70" fmla="*/ 186 w 497"/>
                <a:gd name="T71" fmla="*/ 221 h 400"/>
                <a:gd name="T72" fmla="*/ 309 w 497"/>
                <a:gd name="T73" fmla="*/ 221 h 400"/>
                <a:gd name="T74" fmla="*/ 309 w 497"/>
                <a:gd name="T75" fmla="*/ 186 h 400"/>
                <a:gd name="T76" fmla="*/ 345 w 497"/>
                <a:gd name="T77" fmla="*/ 186 h 400"/>
                <a:gd name="T78" fmla="*/ 345 w 497"/>
                <a:gd name="T79" fmla="*/ 23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7" h="400">
                  <a:moveTo>
                    <a:pt x="416" y="71"/>
                  </a:moveTo>
                  <a:lnTo>
                    <a:pt x="416" y="71"/>
                  </a:lnTo>
                  <a:cubicBezTo>
                    <a:pt x="416" y="53"/>
                    <a:pt x="398" y="53"/>
                    <a:pt x="398" y="53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97" y="53"/>
                    <a:pt x="71" y="53"/>
                    <a:pt x="71" y="71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416" y="98"/>
                    <a:pt x="416" y="98"/>
                    <a:pt x="416" y="98"/>
                  </a:cubicBezTo>
                  <a:lnTo>
                    <a:pt x="416" y="71"/>
                  </a:lnTo>
                  <a:close/>
                  <a:moveTo>
                    <a:pt x="345" y="0"/>
                  </a:moveTo>
                  <a:lnTo>
                    <a:pt x="345" y="0"/>
                  </a:ln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24" y="0"/>
                    <a:pt x="124" y="27"/>
                  </a:cubicBezTo>
                  <a:cubicBezTo>
                    <a:pt x="372" y="27"/>
                    <a:pt x="372" y="27"/>
                    <a:pt x="372" y="27"/>
                  </a:cubicBezTo>
                  <a:cubicBezTo>
                    <a:pt x="372" y="0"/>
                    <a:pt x="345" y="0"/>
                    <a:pt x="345" y="0"/>
                  </a:cubicBezTo>
                  <a:close/>
                  <a:moveTo>
                    <a:pt x="469" y="98"/>
                  </a:moveTo>
                  <a:lnTo>
                    <a:pt x="469" y="98"/>
                  </a:lnTo>
                  <a:cubicBezTo>
                    <a:pt x="451" y="80"/>
                    <a:pt x="451" y="80"/>
                    <a:pt x="451" y="80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26" y="98"/>
                  </a:cubicBezTo>
                  <a:cubicBezTo>
                    <a:pt x="8" y="115"/>
                    <a:pt x="0" y="115"/>
                    <a:pt x="8" y="151"/>
                  </a:cubicBezTo>
                  <a:cubicBezTo>
                    <a:pt x="8" y="177"/>
                    <a:pt x="44" y="346"/>
                    <a:pt x="44" y="372"/>
                  </a:cubicBezTo>
                  <a:cubicBezTo>
                    <a:pt x="53" y="399"/>
                    <a:pt x="71" y="399"/>
                    <a:pt x="71" y="399"/>
                  </a:cubicBezTo>
                  <a:cubicBezTo>
                    <a:pt x="416" y="399"/>
                    <a:pt x="416" y="399"/>
                    <a:pt x="416" y="399"/>
                  </a:cubicBezTo>
                  <a:cubicBezTo>
                    <a:pt x="416" y="399"/>
                    <a:pt x="443" y="399"/>
                    <a:pt x="451" y="372"/>
                  </a:cubicBezTo>
                  <a:cubicBezTo>
                    <a:pt x="451" y="346"/>
                    <a:pt x="487" y="177"/>
                    <a:pt x="487" y="151"/>
                  </a:cubicBezTo>
                  <a:cubicBezTo>
                    <a:pt x="496" y="115"/>
                    <a:pt x="487" y="115"/>
                    <a:pt x="469" y="98"/>
                  </a:cubicBezTo>
                  <a:close/>
                  <a:moveTo>
                    <a:pt x="345" y="230"/>
                  </a:moveTo>
                  <a:lnTo>
                    <a:pt x="345" y="230"/>
                  </a:lnTo>
                  <a:cubicBezTo>
                    <a:pt x="345" y="230"/>
                    <a:pt x="345" y="257"/>
                    <a:pt x="319" y="257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150" y="257"/>
                    <a:pt x="150" y="230"/>
                    <a:pt x="150" y="230"/>
                  </a:cubicBezTo>
                  <a:cubicBezTo>
                    <a:pt x="150" y="186"/>
                    <a:pt x="150" y="186"/>
                    <a:pt x="150" y="186"/>
                  </a:cubicBezTo>
                  <a:cubicBezTo>
                    <a:pt x="186" y="186"/>
                    <a:pt x="186" y="186"/>
                    <a:pt x="186" y="186"/>
                  </a:cubicBezTo>
                  <a:cubicBezTo>
                    <a:pt x="186" y="221"/>
                    <a:pt x="186" y="221"/>
                    <a:pt x="186" y="221"/>
                  </a:cubicBezTo>
                  <a:cubicBezTo>
                    <a:pt x="309" y="221"/>
                    <a:pt x="309" y="221"/>
                    <a:pt x="309" y="221"/>
                  </a:cubicBezTo>
                  <a:cubicBezTo>
                    <a:pt x="309" y="186"/>
                    <a:pt x="309" y="186"/>
                    <a:pt x="309" y="186"/>
                  </a:cubicBezTo>
                  <a:cubicBezTo>
                    <a:pt x="345" y="186"/>
                    <a:pt x="345" y="186"/>
                    <a:pt x="345" y="186"/>
                  </a:cubicBezTo>
                  <a:lnTo>
                    <a:pt x="345" y="2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3" name="Freeform 142"/>
            <p:cNvSpPr>
              <a:spLocks noChangeArrowheads="1"/>
            </p:cNvSpPr>
            <p:nvPr/>
          </p:nvSpPr>
          <p:spPr bwMode="auto">
            <a:xfrm>
              <a:off x="9446843" y="10649293"/>
              <a:ext cx="246993" cy="317912"/>
            </a:xfrm>
            <a:custGeom>
              <a:avLst/>
              <a:gdLst>
                <a:gd name="T0" fmla="*/ 18 w 373"/>
                <a:gd name="T1" fmla="*/ 187 h 480"/>
                <a:gd name="T2" fmla="*/ 18 w 373"/>
                <a:gd name="T3" fmla="*/ 187 h 480"/>
                <a:gd name="T4" fmla="*/ 53 w 373"/>
                <a:gd name="T5" fmla="*/ 435 h 480"/>
                <a:gd name="T6" fmla="*/ 186 w 373"/>
                <a:gd name="T7" fmla="*/ 479 h 480"/>
                <a:gd name="T8" fmla="*/ 319 w 373"/>
                <a:gd name="T9" fmla="*/ 435 h 480"/>
                <a:gd name="T10" fmla="*/ 354 w 373"/>
                <a:gd name="T11" fmla="*/ 187 h 480"/>
                <a:gd name="T12" fmla="*/ 186 w 373"/>
                <a:gd name="T13" fmla="*/ 222 h 480"/>
                <a:gd name="T14" fmla="*/ 18 w 373"/>
                <a:gd name="T15" fmla="*/ 187 h 480"/>
                <a:gd name="T16" fmla="*/ 266 w 373"/>
                <a:gd name="T17" fmla="*/ 45 h 480"/>
                <a:gd name="T18" fmla="*/ 266 w 373"/>
                <a:gd name="T19" fmla="*/ 45 h 480"/>
                <a:gd name="T20" fmla="*/ 239 w 373"/>
                <a:gd name="T21" fmla="*/ 18 h 480"/>
                <a:gd name="T22" fmla="*/ 212 w 373"/>
                <a:gd name="T23" fmla="*/ 0 h 480"/>
                <a:gd name="T24" fmla="*/ 159 w 373"/>
                <a:gd name="T25" fmla="*/ 0 h 480"/>
                <a:gd name="T26" fmla="*/ 133 w 373"/>
                <a:gd name="T27" fmla="*/ 18 h 480"/>
                <a:gd name="T28" fmla="*/ 106 w 373"/>
                <a:gd name="T29" fmla="*/ 45 h 480"/>
                <a:gd name="T30" fmla="*/ 0 w 373"/>
                <a:gd name="T31" fmla="*/ 107 h 480"/>
                <a:gd name="T32" fmla="*/ 0 w 373"/>
                <a:gd name="T33" fmla="*/ 107 h 480"/>
                <a:gd name="T34" fmla="*/ 186 w 373"/>
                <a:gd name="T35" fmla="*/ 178 h 480"/>
                <a:gd name="T36" fmla="*/ 372 w 373"/>
                <a:gd name="T37" fmla="*/ 107 h 480"/>
                <a:gd name="T38" fmla="*/ 372 w 373"/>
                <a:gd name="T39" fmla="*/ 107 h 480"/>
                <a:gd name="T40" fmla="*/ 266 w 373"/>
                <a:gd name="T41" fmla="*/ 45 h 480"/>
                <a:gd name="T42" fmla="*/ 239 w 373"/>
                <a:gd name="T43" fmla="*/ 98 h 480"/>
                <a:gd name="T44" fmla="*/ 239 w 373"/>
                <a:gd name="T45" fmla="*/ 98 h 480"/>
                <a:gd name="T46" fmla="*/ 203 w 373"/>
                <a:gd name="T47" fmla="*/ 63 h 480"/>
                <a:gd name="T48" fmla="*/ 168 w 373"/>
                <a:gd name="T49" fmla="*/ 63 h 480"/>
                <a:gd name="T50" fmla="*/ 133 w 373"/>
                <a:gd name="T51" fmla="*/ 98 h 480"/>
                <a:gd name="T52" fmla="*/ 88 w 373"/>
                <a:gd name="T53" fmla="*/ 98 h 480"/>
                <a:gd name="T54" fmla="*/ 141 w 373"/>
                <a:gd name="T55" fmla="*/ 36 h 480"/>
                <a:gd name="T56" fmla="*/ 159 w 373"/>
                <a:gd name="T57" fmla="*/ 28 h 480"/>
                <a:gd name="T58" fmla="*/ 212 w 373"/>
                <a:gd name="T59" fmla="*/ 28 h 480"/>
                <a:gd name="T60" fmla="*/ 231 w 373"/>
                <a:gd name="T61" fmla="*/ 36 h 480"/>
                <a:gd name="T62" fmla="*/ 284 w 373"/>
                <a:gd name="T63" fmla="*/ 98 h 480"/>
                <a:gd name="T64" fmla="*/ 239 w 373"/>
                <a:gd name="T65" fmla="*/ 9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3" h="480">
                  <a:moveTo>
                    <a:pt x="18" y="187"/>
                  </a:moveTo>
                  <a:lnTo>
                    <a:pt x="18" y="187"/>
                  </a:lnTo>
                  <a:cubicBezTo>
                    <a:pt x="53" y="435"/>
                    <a:pt x="53" y="435"/>
                    <a:pt x="53" y="435"/>
                  </a:cubicBezTo>
                  <a:cubicBezTo>
                    <a:pt x="53" y="444"/>
                    <a:pt x="106" y="479"/>
                    <a:pt x="186" y="479"/>
                  </a:cubicBezTo>
                  <a:cubicBezTo>
                    <a:pt x="266" y="479"/>
                    <a:pt x="319" y="444"/>
                    <a:pt x="319" y="435"/>
                  </a:cubicBezTo>
                  <a:cubicBezTo>
                    <a:pt x="354" y="187"/>
                    <a:pt x="354" y="187"/>
                    <a:pt x="354" y="187"/>
                  </a:cubicBezTo>
                  <a:cubicBezTo>
                    <a:pt x="310" y="213"/>
                    <a:pt x="247" y="222"/>
                    <a:pt x="186" y="222"/>
                  </a:cubicBezTo>
                  <a:cubicBezTo>
                    <a:pt x="124" y="222"/>
                    <a:pt x="62" y="213"/>
                    <a:pt x="18" y="187"/>
                  </a:cubicBezTo>
                  <a:close/>
                  <a:moveTo>
                    <a:pt x="266" y="45"/>
                  </a:moveTo>
                  <a:lnTo>
                    <a:pt x="266" y="45"/>
                  </a:lnTo>
                  <a:cubicBezTo>
                    <a:pt x="239" y="18"/>
                    <a:pt x="239" y="18"/>
                    <a:pt x="239" y="18"/>
                  </a:cubicBezTo>
                  <a:cubicBezTo>
                    <a:pt x="239" y="9"/>
                    <a:pt x="231" y="0"/>
                    <a:pt x="212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41" y="0"/>
                    <a:pt x="133" y="9"/>
                    <a:pt x="133" y="18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44" y="53"/>
                    <a:pt x="0" y="81"/>
                    <a:pt x="0" y="107"/>
                  </a:cubicBezTo>
                  <a:lnTo>
                    <a:pt x="0" y="107"/>
                  </a:lnTo>
                  <a:cubicBezTo>
                    <a:pt x="0" y="151"/>
                    <a:pt x="80" y="178"/>
                    <a:pt x="186" y="178"/>
                  </a:cubicBezTo>
                  <a:cubicBezTo>
                    <a:pt x="292" y="178"/>
                    <a:pt x="372" y="151"/>
                    <a:pt x="372" y="107"/>
                  </a:cubicBezTo>
                  <a:lnTo>
                    <a:pt x="372" y="107"/>
                  </a:lnTo>
                  <a:cubicBezTo>
                    <a:pt x="372" y="81"/>
                    <a:pt x="328" y="53"/>
                    <a:pt x="266" y="45"/>
                  </a:cubicBezTo>
                  <a:close/>
                  <a:moveTo>
                    <a:pt x="239" y="98"/>
                  </a:moveTo>
                  <a:lnTo>
                    <a:pt x="239" y="98"/>
                  </a:lnTo>
                  <a:cubicBezTo>
                    <a:pt x="203" y="63"/>
                    <a:pt x="203" y="63"/>
                    <a:pt x="203" y="63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8"/>
                    <a:pt x="141" y="45"/>
                    <a:pt x="141" y="36"/>
                  </a:cubicBezTo>
                  <a:cubicBezTo>
                    <a:pt x="150" y="28"/>
                    <a:pt x="150" y="28"/>
                    <a:pt x="159" y="28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22" y="28"/>
                    <a:pt x="222" y="28"/>
                    <a:pt x="231" y="36"/>
                  </a:cubicBezTo>
                  <a:cubicBezTo>
                    <a:pt x="231" y="45"/>
                    <a:pt x="284" y="98"/>
                    <a:pt x="284" y="98"/>
                  </a:cubicBezTo>
                  <a:lnTo>
                    <a:pt x="239" y="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4" name="Freeform 143"/>
            <p:cNvSpPr>
              <a:spLocks noChangeArrowheads="1"/>
            </p:cNvSpPr>
            <p:nvPr/>
          </p:nvSpPr>
          <p:spPr bwMode="auto">
            <a:xfrm>
              <a:off x="10229397" y="11996751"/>
              <a:ext cx="259221" cy="266558"/>
            </a:xfrm>
            <a:custGeom>
              <a:avLst/>
              <a:gdLst>
                <a:gd name="T0" fmla="*/ 328 w 391"/>
                <a:gd name="T1" fmla="*/ 0 h 400"/>
                <a:gd name="T2" fmla="*/ 328 w 391"/>
                <a:gd name="T3" fmla="*/ 0 h 400"/>
                <a:gd name="T4" fmla="*/ 44 w 391"/>
                <a:gd name="T5" fmla="*/ 0 h 400"/>
                <a:gd name="T6" fmla="*/ 0 w 391"/>
                <a:gd name="T7" fmla="*/ 53 h 400"/>
                <a:gd name="T8" fmla="*/ 0 w 391"/>
                <a:gd name="T9" fmla="*/ 346 h 400"/>
                <a:gd name="T10" fmla="*/ 44 w 391"/>
                <a:gd name="T11" fmla="*/ 399 h 400"/>
                <a:gd name="T12" fmla="*/ 346 w 391"/>
                <a:gd name="T13" fmla="*/ 399 h 400"/>
                <a:gd name="T14" fmla="*/ 390 w 391"/>
                <a:gd name="T15" fmla="*/ 346 h 400"/>
                <a:gd name="T16" fmla="*/ 390 w 391"/>
                <a:gd name="T17" fmla="*/ 80 h 400"/>
                <a:gd name="T18" fmla="*/ 328 w 391"/>
                <a:gd name="T19" fmla="*/ 0 h 400"/>
                <a:gd name="T20" fmla="*/ 292 w 391"/>
                <a:gd name="T21" fmla="*/ 151 h 400"/>
                <a:gd name="T22" fmla="*/ 292 w 391"/>
                <a:gd name="T23" fmla="*/ 151 h 400"/>
                <a:gd name="T24" fmla="*/ 266 w 391"/>
                <a:gd name="T25" fmla="*/ 177 h 400"/>
                <a:gd name="T26" fmla="*/ 124 w 391"/>
                <a:gd name="T27" fmla="*/ 177 h 400"/>
                <a:gd name="T28" fmla="*/ 98 w 391"/>
                <a:gd name="T29" fmla="*/ 151 h 400"/>
                <a:gd name="T30" fmla="*/ 98 w 391"/>
                <a:gd name="T31" fmla="*/ 27 h 400"/>
                <a:gd name="T32" fmla="*/ 292 w 391"/>
                <a:gd name="T33" fmla="*/ 27 h 400"/>
                <a:gd name="T34" fmla="*/ 292 w 391"/>
                <a:gd name="T35" fmla="*/ 151 h 400"/>
                <a:gd name="T36" fmla="*/ 266 w 391"/>
                <a:gd name="T37" fmla="*/ 53 h 400"/>
                <a:gd name="T38" fmla="*/ 266 w 391"/>
                <a:gd name="T39" fmla="*/ 53 h 400"/>
                <a:gd name="T40" fmla="*/ 222 w 391"/>
                <a:gd name="T41" fmla="*/ 53 h 400"/>
                <a:gd name="T42" fmla="*/ 222 w 391"/>
                <a:gd name="T43" fmla="*/ 151 h 400"/>
                <a:gd name="T44" fmla="*/ 266 w 391"/>
                <a:gd name="T45" fmla="*/ 151 h 400"/>
                <a:gd name="T46" fmla="*/ 266 w 391"/>
                <a:gd name="T47" fmla="*/ 5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1" h="400">
                  <a:moveTo>
                    <a:pt x="328" y="0"/>
                  </a:moveTo>
                  <a:lnTo>
                    <a:pt x="328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8" y="0"/>
                    <a:pt x="0" y="18"/>
                    <a:pt x="0" y="53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72"/>
                    <a:pt x="18" y="399"/>
                    <a:pt x="44" y="399"/>
                  </a:cubicBezTo>
                  <a:cubicBezTo>
                    <a:pt x="346" y="399"/>
                    <a:pt x="346" y="399"/>
                    <a:pt x="346" y="399"/>
                  </a:cubicBezTo>
                  <a:cubicBezTo>
                    <a:pt x="373" y="399"/>
                    <a:pt x="390" y="372"/>
                    <a:pt x="390" y="346"/>
                  </a:cubicBezTo>
                  <a:cubicBezTo>
                    <a:pt x="390" y="80"/>
                    <a:pt x="390" y="80"/>
                    <a:pt x="390" y="80"/>
                  </a:cubicBezTo>
                  <a:lnTo>
                    <a:pt x="328" y="0"/>
                  </a:lnTo>
                  <a:close/>
                  <a:moveTo>
                    <a:pt x="292" y="151"/>
                  </a:moveTo>
                  <a:lnTo>
                    <a:pt x="292" y="151"/>
                  </a:lnTo>
                  <a:cubicBezTo>
                    <a:pt x="292" y="159"/>
                    <a:pt x="284" y="177"/>
                    <a:pt x="266" y="177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07" y="177"/>
                    <a:pt x="98" y="159"/>
                    <a:pt x="98" y="151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292" y="27"/>
                    <a:pt x="292" y="27"/>
                    <a:pt x="292" y="27"/>
                  </a:cubicBezTo>
                  <a:lnTo>
                    <a:pt x="292" y="151"/>
                  </a:lnTo>
                  <a:close/>
                  <a:moveTo>
                    <a:pt x="266" y="53"/>
                  </a:moveTo>
                  <a:lnTo>
                    <a:pt x="266" y="53"/>
                  </a:lnTo>
                  <a:cubicBezTo>
                    <a:pt x="222" y="53"/>
                    <a:pt x="222" y="53"/>
                    <a:pt x="222" y="53"/>
                  </a:cubicBezTo>
                  <a:cubicBezTo>
                    <a:pt x="222" y="151"/>
                    <a:pt x="222" y="151"/>
                    <a:pt x="222" y="151"/>
                  </a:cubicBezTo>
                  <a:cubicBezTo>
                    <a:pt x="266" y="151"/>
                    <a:pt x="266" y="151"/>
                    <a:pt x="266" y="151"/>
                  </a:cubicBezTo>
                  <a:lnTo>
                    <a:pt x="266" y="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5" name="Freeform 147"/>
            <p:cNvSpPr>
              <a:spLocks noChangeArrowheads="1"/>
            </p:cNvSpPr>
            <p:nvPr/>
          </p:nvSpPr>
          <p:spPr bwMode="auto">
            <a:xfrm>
              <a:off x="8881937" y="11991860"/>
              <a:ext cx="330141" cy="276340"/>
            </a:xfrm>
            <a:custGeom>
              <a:avLst/>
              <a:gdLst>
                <a:gd name="T0" fmla="*/ 249 w 498"/>
                <a:gd name="T1" fmla="*/ 0 h 418"/>
                <a:gd name="T2" fmla="*/ 249 w 498"/>
                <a:gd name="T3" fmla="*/ 0 h 418"/>
                <a:gd name="T4" fmla="*/ 115 w 498"/>
                <a:gd name="T5" fmla="*/ 115 h 418"/>
                <a:gd name="T6" fmla="*/ 204 w 498"/>
                <a:gd name="T7" fmla="*/ 115 h 418"/>
                <a:gd name="T8" fmla="*/ 204 w 498"/>
                <a:gd name="T9" fmla="*/ 248 h 418"/>
                <a:gd name="T10" fmla="*/ 293 w 498"/>
                <a:gd name="T11" fmla="*/ 248 h 418"/>
                <a:gd name="T12" fmla="*/ 293 w 498"/>
                <a:gd name="T13" fmla="*/ 115 h 418"/>
                <a:gd name="T14" fmla="*/ 381 w 498"/>
                <a:gd name="T15" fmla="*/ 115 h 418"/>
                <a:gd name="T16" fmla="*/ 249 w 498"/>
                <a:gd name="T17" fmla="*/ 0 h 418"/>
                <a:gd name="T18" fmla="*/ 478 w 498"/>
                <a:gd name="T19" fmla="*/ 283 h 418"/>
                <a:gd name="T20" fmla="*/ 478 w 498"/>
                <a:gd name="T21" fmla="*/ 283 h 418"/>
                <a:gd name="T22" fmla="*/ 399 w 498"/>
                <a:gd name="T23" fmla="*/ 230 h 418"/>
                <a:gd name="T24" fmla="*/ 355 w 498"/>
                <a:gd name="T25" fmla="*/ 230 h 418"/>
                <a:gd name="T26" fmla="*/ 434 w 498"/>
                <a:gd name="T27" fmla="*/ 292 h 418"/>
                <a:gd name="T28" fmla="*/ 346 w 498"/>
                <a:gd name="T29" fmla="*/ 292 h 418"/>
                <a:gd name="T30" fmla="*/ 346 w 498"/>
                <a:gd name="T31" fmla="*/ 301 h 418"/>
                <a:gd name="T32" fmla="*/ 319 w 498"/>
                <a:gd name="T33" fmla="*/ 355 h 418"/>
                <a:gd name="T34" fmla="*/ 178 w 498"/>
                <a:gd name="T35" fmla="*/ 355 h 418"/>
                <a:gd name="T36" fmla="*/ 151 w 498"/>
                <a:gd name="T37" fmla="*/ 301 h 418"/>
                <a:gd name="T38" fmla="*/ 151 w 498"/>
                <a:gd name="T39" fmla="*/ 292 h 418"/>
                <a:gd name="T40" fmla="*/ 62 w 498"/>
                <a:gd name="T41" fmla="*/ 292 h 418"/>
                <a:gd name="T42" fmla="*/ 142 w 498"/>
                <a:gd name="T43" fmla="*/ 230 h 418"/>
                <a:gd name="T44" fmla="*/ 98 w 498"/>
                <a:gd name="T45" fmla="*/ 230 h 418"/>
                <a:gd name="T46" fmla="*/ 18 w 498"/>
                <a:gd name="T47" fmla="*/ 283 h 418"/>
                <a:gd name="T48" fmla="*/ 0 w 498"/>
                <a:gd name="T49" fmla="*/ 320 h 418"/>
                <a:gd name="T50" fmla="*/ 18 w 498"/>
                <a:gd name="T51" fmla="*/ 399 h 418"/>
                <a:gd name="T52" fmla="*/ 45 w 498"/>
                <a:gd name="T53" fmla="*/ 417 h 418"/>
                <a:gd name="T54" fmla="*/ 452 w 498"/>
                <a:gd name="T55" fmla="*/ 417 h 418"/>
                <a:gd name="T56" fmla="*/ 478 w 498"/>
                <a:gd name="T57" fmla="*/ 399 h 418"/>
                <a:gd name="T58" fmla="*/ 497 w 498"/>
                <a:gd name="T59" fmla="*/ 320 h 418"/>
                <a:gd name="T60" fmla="*/ 478 w 498"/>
                <a:gd name="T61" fmla="*/ 283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8" h="418">
                  <a:moveTo>
                    <a:pt x="249" y="0"/>
                  </a:moveTo>
                  <a:lnTo>
                    <a:pt x="249" y="0"/>
                  </a:lnTo>
                  <a:cubicBezTo>
                    <a:pt x="115" y="115"/>
                    <a:pt x="115" y="115"/>
                    <a:pt x="115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248"/>
                    <a:pt x="204" y="248"/>
                    <a:pt x="204" y="248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381" y="115"/>
                    <a:pt x="381" y="115"/>
                    <a:pt x="381" y="115"/>
                  </a:cubicBezTo>
                  <a:lnTo>
                    <a:pt x="249" y="0"/>
                  </a:lnTo>
                  <a:close/>
                  <a:moveTo>
                    <a:pt x="478" y="283"/>
                  </a:moveTo>
                  <a:lnTo>
                    <a:pt x="478" y="283"/>
                  </a:lnTo>
                  <a:cubicBezTo>
                    <a:pt x="399" y="230"/>
                    <a:pt x="399" y="230"/>
                    <a:pt x="399" y="230"/>
                  </a:cubicBezTo>
                  <a:cubicBezTo>
                    <a:pt x="355" y="230"/>
                    <a:pt x="355" y="230"/>
                    <a:pt x="355" y="230"/>
                  </a:cubicBezTo>
                  <a:cubicBezTo>
                    <a:pt x="434" y="292"/>
                    <a:pt x="434" y="292"/>
                    <a:pt x="434" y="292"/>
                  </a:cubicBezTo>
                  <a:cubicBezTo>
                    <a:pt x="346" y="292"/>
                    <a:pt x="346" y="292"/>
                    <a:pt x="346" y="292"/>
                  </a:cubicBezTo>
                  <a:cubicBezTo>
                    <a:pt x="346" y="292"/>
                    <a:pt x="346" y="292"/>
                    <a:pt x="346" y="301"/>
                  </a:cubicBezTo>
                  <a:cubicBezTo>
                    <a:pt x="319" y="355"/>
                    <a:pt x="319" y="355"/>
                    <a:pt x="319" y="355"/>
                  </a:cubicBezTo>
                  <a:cubicBezTo>
                    <a:pt x="178" y="355"/>
                    <a:pt x="178" y="355"/>
                    <a:pt x="178" y="355"/>
                  </a:cubicBezTo>
                  <a:cubicBezTo>
                    <a:pt x="151" y="301"/>
                    <a:pt x="151" y="301"/>
                    <a:pt x="151" y="301"/>
                  </a:cubicBezTo>
                  <a:cubicBezTo>
                    <a:pt x="151" y="292"/>
                    <a:pt x="151" y="292"/>
                    <a:pt x="151" y="292"/>
                  </a:cubicBezTo>
                  <a:cubicBezTo>
                    <a:pt x="62" y="292"/>
                    <a:pt x="62" y="292"/>
                    <a:pt x="62" y="292"/>
                  </a:cubicBezTo>
                  <a:cubicBezTo>
                    <a:pt x="142" y="230"/>
                    <a:pt x="142" y="230"/>
                    <a:pt x="142" y="230"/>
                  </a:cubicBezTo>
                  <a:cubicBezTo>
                    <a:pt x="98" y="230"/>
                    <a:pt x="98" y="230"/>
                    <a:pt x="98" y="230"/>
                  </a:cubicBezTo>
                  <a:cubicBezTo>
                    <a:pt x="18" y="283"/>
                    <a:pt x="18" y="283"/>
                    <a:pt x="18" y="283"/>
                  </a:cubicBezTo>
                  <a:cubicBezTo>
                    <a:pt x="9" y="292"/>
                    <a:pt x="0" y="301"/>
                    <a:pt x="0" y="320"/>
                  </a:cubicBezTo>
                  <a:cubicBezTo>
                    <a:pt x="18" y="399"/>
                    <a:pt x="18" y="399"/>
                    <a:pt x="18" y="399"/>
                  </a:cubicBezTo>
                  <a:cubicBezTo>
                    <a:pt x="18" y="408"/>
                    <a:pt x="36" y="417"/>
                    <a:pt x="45" y="417"/>
                  </a:cubicBezTo>
                  <a:cubicBezTo>
                    <a:pt x="452" y="417"/>
                    <a:pt x="452" y="417"/>
                    <a:pt x="452" y="417"/>
                  </a:cubicBezTo>
                  <a:cubicBezTo>
                    <a:pt x="461" y="417"/>
                    <a:pt x="478" y="408"/>
                    <a:pt x="478" y="399"/>
                  </a:cubicBezTo>
                  <a:cubicBezTo>
                    <a:pt x="497" y="320"/>
                    <a:pt x="497" y="320"/>
                    <a:pt x="497" y="320"/>
                  </a:cubicBezTo>
                  <a:cubicBezTo>
                    <a:pt x="497" y="301"/>
                    <a:pt x="487" y="292"/>
                    <a:pt x="478" y="2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6" name="Freeform 148"/>
            <p:cNvSpPr>
              <a:spLocks noChangeArrowheads="1"/>
            </p:cNvSpPr>
            <p:nvPr/>
          </p:nvSpPr>
          <p:spPr bwMode="auto">
            <a:xfrm>
              <a:off x="9537325" y="11991860"/>
              <a:ext cx="330141" cy="276340"/>
            </a:xfrm>
            <a:custGeom>
              <a:avLst/>
              <a:gdLst>
                <a:gd name="T0" fmla="*/ 479 w 497"/>
                <a:gd name="T1" fmla="*/ 283 h 418"/>
                <a:gd name="T2" fmla="*/ 479 w 497"/>
                <a:gd name="T3" fmla="*/ 283 h 418"/>
                <a:gd name="T4" fmla="*/ 398 w 497"/>
                <a:gd name="T5" fmla="*/ 230 h 418"/>
                <a:gd name="T6" fmla="*/ 354 w 497"/>
                <a:gd name="T7" fmla="*/ 230 h 418"/>
                <a:gd name="T8" fmla="*/ 434 w 497"/>
                <a:gd name="T9" fmla="*/ 292 h 418"/>
                <a:gd name="T10" fmla="*/ 345 w 497"/>
                <a:gd name="T11" fmla="*/ 292 h 418"/>
                <a:gd name="T12" fmla="*/ 345 w 497"/>
                <a:gd name="T13" fmla="*/ 301 h 418"/>
                <a:gd name="T14" fmla="*/ 319 w 497"/>
                <a:gd name="T15" fmla="*/ 355 h 418"/>
                <a:gd name="T16" fmla="*/ 177 w 497"/>
                <a:gd name="T17" fmla="*/ 355 h 418"/>
                <a:gd name="T18" fmla="*/ 151 w 497"/>
                <a:gd name="T19" fmla="*/ 301 h 418"/>
                <a:gd name="T20" fmla="*/ 151 w 497"/>
                <a:gd name="T21" fmla="*/ 292 h 418"/>
                <a:gd name="T22" fmla="*/ 62 w 497"/>
                <a:gd name="T23" fmla="*/ 292 h 418"/>
                <a:gd name="T24" fmla="*/ 141 w 497"/>
                <a:gd name="T25" fmla="*/ 230 h 418"/>
                <a:gd name="T26" fmla="*/ 97 w 497"/>
                <a:gd name="T27" fmla="*/ 230 h 418"/>
                <a:gd name="T28" fmla="*/ 17 w 497"/>
                <a:gd name="T29" fmla="*/ 283 h 418"/>
                <a:gd name="T30" fmla="*/ 0 w 497"/>
                <a:gd name="T31" fmla="*/ 320 h 418"/>
                <a:gd name="T32" fmla="*/ 17 w 497"/>
                <a:gd name="T33" fmla="*/ 399 h 418"/>
                <a:gd name="T34" fmla="*/ 44 w 497"/>
                <a:gd name="T35" fmla="*/ 417 h 418"/>
                <a:gd name="T36" fmla="*/ 451 w 497"/>
                <a:gd name="T37" fmla="*/ 417 h 418"/>
                <a:gd name="T38" fmla="*/ 479 w 497"/>
                <a:gd name="T39" fmla="*/ 399 h 418"/>
                <a:gd name="T40" fmla="*/ 496 w 497"/>
                <a:gd name="T41" fmla="*/ 320 h 418"/>
                <a:gd name="T42" fmla="*/ 479 w 497"/>
                <a:gd name="T43" fmla="*/ 283 h 418"/>
                <a:gd name="T44" fmla="*/ 381 w 497"/>
                <a:gd name="T45" fmla="*/ 124 h 418"/>
                <a:gd name="T46" fmla="*/ 381 w 497"/>
                <a:gd name="T47" fmla="*/ 124 h 418"/>
                <a:gd name="T48" fmla="*/ 292 w 497"/>
                <a:gd name="T49" fmla="*/ 124 h 418"/>
                <a:gd name="T50" fmla="*/ 292 w 497"/>
                <a:gd name="T51" fmla="*/ 0 h 418"/>
                <a:gd name="T52" fmla="*/ 204 w 497"/>
                <a:gd name="T53" fmla="*/ 0 h 418"/>
                <a:gd name="T54" fmla="*/ 204 w 497"/>
                <a:gd name="T55" fmla="*/ 124 h 418"/>
                <a:gd name="T56" fmla="*/ 115 w 497"/>
                <a:gd name="T57" fmla="*/ 124 h 418"/>
                <a:gd name="T58" fmla="*/ 248 w 497"/>
                <a:gd name="T59" fmla="*/ 248 h 418"/>
                <a:gd name="T60" fmla="*/ 381 w 497"/>
                <a:gd name="T61" fmla="*/ 124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7" h="418">
                  <a:moveTo>
                    <a:pt x="479" y="283"/>
                  </a:moveTo>
                  <a:lnTo>
                    <a:pt x="479" y="283"/>
                  </a:lnTo>
                  <a:cubicBezTo>
                    <a:pt x="398" y="230"/>
                    <a:pt x="398" y="230"/>
                    <a:pt x="398" y="230"/>
                  </a:cubicBezTo>
                  <a:cubicBezTo>
                    <a:pt x="354" y="230"/>
                    <a:pt x="354" y="230"/>
                    <a:pt x="354" y="230"/>
                  </a:cubicBezTo>
                  <a:cubicBezTo>
                    <a:pt x="434" y="292"/>
                    <a:pt x="434" y="292"/>
                    <a:pt x="434" y="292"/>
                  </a:cubicBezTo>
                  <a:cubicBezTo>
                    <a:pt x="345" y="292"/>
                    <a:pt x="345" y="292"/>
                    <a:pt x="345" y="292"/>
                  </a:cubicBezTo>
                  <a:cubicBezTo>
                    <a:pt x="345" y="292"/>
                    <a:pt x="345" y="292"/>
                    <a:pt x="345" y="301"/>
                  </a:cubicBezTo>
                  <a:cubicBezTo>
                    <a:pt x="319" y="355"/>
                    <a:pt x="319" y="355"/>
                    <a:pt x="319" y="355"/>
                  </a:cubicBezTo>
                  <a:cubicBezTo>
                    <a:pt x="177" y="355"/>
                    <a:pt x="177" y="355"/>
                    <a:pt x="177" y="355"/>
                  </a:cubicBezTo>
                  <a:cubicBezTo>
                    <a:pt x="151" y="301"/>
                    <a:pt x="151" y="301"/>
                    <a:pt x="151" y="301"/>
                  </a:cubicBezTo>
                  <a:cubicBezTo>
                    <a:pt x="151" y="292"/>
                    <a:pt x="151" y="292"/>
                    <a:pt x="151" y="292"/>
                  </a:cubicBezTo>
                  <a:cubicBezTo>
                    <a:pt x="62" y="292"/>
                    <a:pt x="62" y="292"/>
                    <a:pt x="62" y="292"/>
                  </a:cubicBezTo>
                  <a:cubicBezTo>
                    <a:pt x="141" y="230"/>
                    <a:pt x="141" y="230"/>
                    <a:pt x="141" y="230"/>
                  </a:cubicBezTo>
                  <a:cubicBezTo>
                    <a:pt x="97" y="230"/>
                    <a:pt x="97" y="230"/>
                    <a:pt x="97" y="230"/>
                  </a:cubicBezTo>
                  <a:cubicBezTo>
                    <a:pt x="17" y="283"/>
                    <a:pt x="17" y="283"/>
                    <a:pt x="17" y="283"/>
                  </a:cubicBezTo>
                  <a:cubicBezTo>
                    <a:pt x="9" y="292"/>
                    <a:pt x="0" y="301"/>
                    <a:pt x="0" y="320"/>
                  </a:cubicBezTo>
                  <a:cubicBezTo>
                    <a:pt x="17" y="399"/>
                    <a:pt x="17" y="399"/>
                    <a:pt x="17" y="399"/>
                  </a:cubicBezTo>
                  <a:cubicBezTo>
                    <a:pt x="17" y="408"/>
                    <a:pt x="35" y="417"/>
                    <a:pt x="44" y="417"/>
                  </a:cubicBezTo>
                  <a:cubicBezTo>
                    <a:pt x="451" y="417"/>
                    <a:pt x="451" y="417"/>
                    <a:pt x="451" y="417"/>
                  </a:cubicBezTo>
                  <a:cubicBezTo>
                    <a:pt x="460" y="417"/>
                    <a:pt x="479" y="408"/>
                    <a:pt x="479" y="399"/>
                  </a:cubicBezTo>
                  <a:cubicBezTo>
                    <a:pt x="496" y="320"/>
                    <a:pt x="496" y="320"/>
                    <a:pt x="496" y="320"/>
                  </a:cubicBezTo>
                  <a:cubicBezTo>
                    <a:pt x="496" y="301"/>
                    <a:pt x="487" y="292"/>
                    <a:pt x="479" y="283"/>
                  </a:cubicBezTo>
                  <a:close/>
                  <a:moveTo>
                    <a:pt x="381" y="124"/>
                  </a:moveTo>
                  <a:lnTo>
                    <a:pt x="381" y="124"/>
                  </a:lnTo>
                  <a:cubicBezTo>
                    <a:pt x="292" y="124"/>
                    <a:pt x="292" y="124"/>
                    <a:pt x="292" y="124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124"/>
                    <a:pt x="204" y="124"/>
                    <a:pt x="204" y="124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248" y="248"/>
                    <a:pt x="248" y="248"/>
                    <a:pt x="248" y="248"/>
                  </a:cubicBezTo>
                  <a:lnTo>
                    <a:pt x="381" y="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7" name="Freeform 152"/>
            <p:cNvSpPr>
              <a:spLocks noChangeArrowheads="1"/>
            </p:cNvSpPr>
            <p:nvPr/>
          </p:nvSpPr>
          <p:spPr bwMode="auto">
            <a:xfrm>
              <a:off x="20678931" y="10086832"/>
              <a:ext cx="237212" cy="300793"/>
            </a:xfrm>
            <a:custGeom>
              <a:avLst/>
              <a:gdLst>
                <a:gd name="T0" fmla="*/ 301 w 355"/>
                <a:gd name="T1" fmla="*/ 0 h 453"/>
                <a:gd name="T2" fmla="*/ 301 w 355"/>
                <a:gd name="T3" fmla="*/ 0 h 453"/>
                <a:gd name="T4" fmla="*/ 53 w 355"/>
                <a:gd name="T5" fmla="*/ 0 h 453"/>
                <a:gd name="T6" fmla="*/ 0 w 355"/>
                <a:gd name="T7" fmla="*/ 53 h 453"/>
                <a:gd name="T8" fmla="*/ 0 w 355"/>
                <a:gd name="T9" fmla="*/ 399 h 453"/>
                <a:gd name="T10" fmla="*/ 53 w 355"/>
                <a:gd name="T11" fmla="*/ 452 h 453"/>
                <a:gd name="T12" fmla="*/ 301 w 355"/>
                <a:gd name="T13" fmla="*/ 452 h 453"/>
                <a:gd name="T14" fmla="*/ 354 w 355"/>
                <a:gd name="T15" fmla="*/ 399 h 453"/>
                <a:gd name="T16" fmla="*/ 354 w 355"/>
                <a:gd name="T17" fmla="*/ 53 h 453"/>
                <a:gd name="T18" fmla="*/ 301 w 355"/>
                <a:gd name="T19" fmla="*/ 0 h 453"/>
                <a:gd name="T20" fmla="*/ 71 w 355"/>
                <a:gd name="T21" fmla="*/ 106 h 453"/>
                <a:gd name="T22" fmla="*/ 71 w 355"/>
                <a:gd name="T23" fmla="*/ 106 h 453"/>
                <a:gd name="T24" fmla="*/ 284 w 355"/>
                <a:gd name="T25" fmla="*/ 106 h 453"/>
                <a:gd name="T26" fmla="*/ 284 w 355"/>
                <a:gd name="T27" fmla="*/ 151 h 453"/>
                <a:gd name="T28" fmla="*/ 71 w 355"/>
                <a:gd name="T29" fmla="*/ 151 h 453"/>
                <a:gd name="T30" fmla="*/ 71 w 355"/>
                <a:gd name="T31" fmla="*/ 106 h 453"/>
                <a:gd name="T32" fmla="*/ 284 w 355"/>
                <a:gd name="T33" fmla="*/ 345 h 453"/>
                <a:gd name="T34" fmla="*/ 284 w 355"/>
                <a:gd name="T35" fmla="*/ 345 h 453"/>
                <a:gd name="T36" fmla="*/ 71 w 355"/>
                <a:gd name="T37" fmla="*/ 345 h 453"/>
                <a:gd name="T38" fmla="*/ 71 w 355"/>
                <a:gd name="T39" fmla="*/ 301 h 453"/>
                <a:gd name="T40" fmla="*/ 284 w 355"/>
                <a:gd name="T41" fmla="*/ 301 h 453"/>
                <a:gd name="T42" fmla="*/ 284 w 355"/>
                <a:gd name="T43" fmla="*/ 345 h 453"/>
                <a:gd name="T44" fmla="*/ 284 w 355"/>
                <a:gd name="T45" fmla="*/ 248 h 453"/>
                <a:gd name="T46" fmla="*/ 284 w 355"/>
                <a:gd name="T47" fmla="*/ 248 h 453"/>
                <a:gd name="T48" fmla="*/ 71 w 355"/>
                <a:gd name="T49" fmla="*/ 248 h 453"/>
                <a:gd name="T50" fmla="*/ 71 w 355"/>
                <a:gd name="T51" fmla="*/ 204 h 453"/>
                <a:gd name="T52" fmla="*/ 284 w 355"/>
                <a:gd name="T53" fmla="*/ 204 h 453"/>
                <a:gd name="T54" fmla="*/ 284 w 355"/>
                <a:gd name="T55" fmla="*/ 248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5" h="453">
                  <a:moveTo>
                    <a:pt x="301" y="0"/>
                  </a:moveTo>
                  <a:lnTo>
                    <a:pt x="301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7" y="0"/>
                    <a:pt x="0" y="26"/>
                    <a:pt x="0" y="53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27" y="452"/>
                    <a:pt x="53" y="452"/>
                  </a:cubicBezTo>
                  <a:cubicBezTo>
                    <a:pt x="301" y="452"/>
                    <a:pt x="301" y="452"/>
                    <a:pt x="301" y="452"/>
                  </a:cubicBezTo>
                  <a:cubicBezTo>
                    <a:pt x="328" y="452"/>
                    <a:pt x="354" y="425"/>
                    <a:pt x="354" y="399"/>
                  </a:cubicBezTo>
                  <a:cubicBezTo>
                    <a:pt x="354" y="53"/>
                    <a:pt x="354" y="53"/>
                    <a:pt x="354" y="53"/>
                  </a:cubicBezTo>
                  <a:cubicBezTo>
                    <a:pt x="354" y="26"/>
                    <a:pt x="328" y="0"/>
                    <a:pt x="301" y="0"/>
                  </a:cubicBezTo>
                  <a:close/>
                  <a:moveTo>
                    <a:pt x="71" y="106"/>
                  </a:moveTo>
                  <a:lnTo>
                    <a:pt x="71" y="106"/>
                  </a:lnTo>
                  <a:cubicBezTo>
                    <a:pt x="284" y="106"/>
                    <a:pt x="284" y="106"/>
                    <a:pt x="284" y="106"/>
                  </a:cubicBezTo>
                  <a:cubicBezTo>
                    <a:pt x="284" y="151"/>
                    <a:pt x="284" y="151"/>
                    <a:pt x="284" y="151"/>
                  </a:cubicBezTo>
                  <a:cubicBezTo>
                    <a:pt x="71" y="151"/>
                    <a:pt x="71" y="151"/>
                    <a:pt x="71" y="151"/>
                  </a:cubicBezTo>
                  <a:lnTo>
                    <a:pt x="71" y="106"/>
                  </a:lnTo>
                  <a:close/>
                  <a:moveTo>
                    <a:pt x="284" y="345"/>
                  </a:moveTo>
                  <a:lnTo>
                    <a:pt x="284" y="345"/>
                  </a:lnTo>
                  <a:cubicBezTo>
                    <a:pt x="71" y="345"/>
                    <a:pt x="71" y="345"/>
                    <a:pt x="71" y="345"/>
                  </a:cubicBezTo>
                  <a:cubicBezTo>
                    <a:pt x="71" y="301"/>
                    <a:pt x="71" y="301"/>
                    <a:pt x="71" y="301"/>
                  </a:cubicBezTo>
                  <a:cubicBezTo>
                    <a:pt x="284" y="301"/>
                    <a:pt x="284" y="301"/>
                    <a:pt x="284" y="301"/>
                  </a:cubicBezTo>
                  <a:lnTo>
                    <a:pt x="284" y="345"/>
                  </a:lnTo>
                  <a:close/>
                  <a:moveTo>
                    <a:pt x="284" y="248"/>
                  </a:moveTo>
                  <a:lnTo>
                    <a:pt x="284" y="248"/>
                  </a:lnTo>
                  <a:cubicBezTo>
                    <a:pt x="71" y="248"/>
                    <a:pt x="71" y="248"/>
                    <a:pt x="71" y="248"/>
                  </a:cubicBezTo>
                  <a:cubicBezTo>
                    <a:pt x="71" y="204"/>
                    <a:pt x="71" y="204"/>
                    <a:pt x="71" y="204"/>
                  </a:cubicBezTo>
                  <a:cubicBezTo>
                    <a:pt x="284" y="204"/>
                    <a:pt x="284" y="204"/>
                    <a:pt x="284" y="204"/>
                  </a:cubicBezTo>
                  <a:lnTo>
                    <a:pt x="284" y="2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8" name="Freeform 153"/>
            <p:cNvSpPr>
              <a:spLocks noChangeArrowheads="1"/>
            </p:cNvSpPr>
            <p:nvPr/>
          </p:nvSpPr>
          <p:spPr bwMode="auto">
            <a:xfrm>
              <a:off x="10867666" y="12001642"/>
              <a:ext cx="293458" cy="249439"/>
            </a:xfrm>
            <a:custGeom>
              <a:avLst/>
              <a:gdLst>
                <a:gd name="T0" fmla="*/ 434 w 444"/>
                <a:gd name="T1" fmla="*/ 213 h 374"/>
                <a:gd name="T2" fmla="*/ 434 w 444"/>
                <a:gd name="T3" fmla="*/ 213 h 374"/>
                <a:gd name="T4" fmla="*/ 364 w 444"/>
                <a:gd name="T5" fmla="*/ 28 h 374"/>
                <a:gd name="T6" fmla="*/ 319 w 444"/>
                <a:gd name="T7" fmla="*/ 0 h 374"/>
                <a:gd name="T8" fmla="*/ 274 w 444"/>
                <a:gd name="T9" fmla="*/ 0 h 374"/>
                <a:gd name="T10" fmla="*/ 283 w 444"/>
                <a:gd name="T11" fmla="*/ 107 h 374"/>
                <a:gd name="T12" fmla="*/ 346 w 444"/>
                <a:gd name="T13" fmla="*/ 107 h 374"/>
                <a:gd name="T14" fmla="*/ 221 w 444"/>
                <a:gd name="T15" fmla="*/ 213 h 374"/>
                <a:gd name="T16" fmla="*/ 98 w 444"/>
                <a:gd name="T17" fmla="*/ 107 h 374"/>
                <a:gd name="T18" fmla="*/ 160 w 444"/>
                <a:gd name="T19" fmla="*/ 107 h 374"/>
                <a:gd name="T20" fmla="*/ 168 w 444"/>
                <a:gd name="T21" fmla="*/ 0 h 374"/>
                <a:gd name="T22" fmla="*/ 124 w 444"/>
                <a:gd name="T23" fmla="*/ 0 h 374"/>
                <a:gd name="T24" fmla="*/ 89 w 444"/>
                <a:gd name="T25" fmla="*/ 28 h 374"/>
                <a:gd name="T26" fmla="*/ 9 w 444"/>
                <a:gd name="T27" fmla="*/ 213 h 374"/>
                <a:gd name="T28" fmla="*/ 0 w 444"/>
                <a:gd name="T29" fmla="*/ 258 h 374"/>
                <a:gd name="T30" fmla="*/ 18 w 444"/>
                <a:gd name="T31" fmla="*/ 356 h 374"/>
                <a:gd name="T32" fmla="*/ 45 w 444"/>
                <a:gd name="T33" fmla="*/ 373 h 374"/>
                <a:gd name="T34" fmla="*/ 399 w 444"/>
                <a:gd name="T35" fmla="*/ 373 h 374"/>
                <a:gd name="T36" fmla="*/ 426 w 444"/>
                <a:gd name="T37" fmla="*/ 356 h 374"/>
                <a:gd name="T38" fmla="*/ 443 w 444"/>
                <a:gd name="T39" fmla="*/ 258 h 374"/>
                <a:gd name="T40" fmla="*/ 434 w 444"/>
                <a:gd name="T41" fmla="*/ 213 h 374"/>
                <a:gd name="T42" fmla="*/ 408 w 444"/>
                <a:gd name="T43" fmla="*/ 275 h 374"/>
                <a:gd name="T44" fmla="*/ 408 w 444"/>
                <a:gd name="T45" fmla="*/ 275 h 374"/>
                <a:gd name="T46" fmla="*/ 399 w 444"/>
                <a:gd name="T47" fmla="*/ 311 h 374"/>
                <a:gd name="T48" fmla="*/ 372 w 444"/>
                <a:gd name="T49" fmla="*/ 338 h 374"/>
                <a:gd name="T50" fmla="*/ 71 w 444"/>
                <a:gd name="T51" fmla="*/ 338 h 374"/>
                <a:gd name="T52" fmla="*/ 45 w 444"/>
                <a:gd name="T53" fmla="*/ 311 h 374"/>
                <a:gd name="T54" fmla="*/ 45 w 444"/>
                <a:gd name="T55" fmla="*/ 275 h 374"/>
                <a:gd name="T56" fmla="*/ 62 w 444"/>
                <a:gd name="T57" fmla="*/ 249 h 374"/>
                <a:gd name="T58" fmla="*/ 381 w 444"/>
                <a:gd name="T59" fmla="*/ 249 h 374"/>
                <a:gd name="T60" fmla="*/ 408 w 444"/>
                <a:gd name="T61" fmla="*/ 27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4" h="374">
                  <a:moveTo>
                    <a:pt x="434" y="213"/>
                  </a:moveTo>
                  <a:lnTo>
                    <a:pt x="434" y="213"/>
                  </a:lnTo>
                  <a:cubicBezTo>
                    <a:pt x="364" y="28"/>
                    <a:pt x="364" y="28"/>
                    <a:pt x="364" y="28"/>
                  </a:cubicBezTo>
                  <a:cubicBezTo>
                    <a:pt x="355" y="10"/>
                    <a:pt x="337" y="0"/>
                    <a:pt x="319" y="0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83" y="107"/>
                    <a:pt x="283" y="107"/>
                    <a:pt x="283" y="107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221" y="213"/>
                    <a:pt x="221" y="213"/>
                    <a:pt x="221" y="213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07" y="0"/>
                    <a:pt x="89" y="10"/>
                    <a:pt x="89" y="28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2"/>
                    <a:pt x="0" y="249"/>
                    <a:pt x="0" y="258"/>
                  </a:cubicBezTo>
                  <a:cubicBezTo>
                    <a:pt x="18" y="356"/>
                    <a:pt x="18" y="356"/>
                    <a:pt x="18" y="356"/>
                  </a:cubicBezTo>
                  <a:cubicBezTo>
                    <a:pt x="18" y="364"/>
                    <a:pt x="36" y="373"/>
                    <a:pt x="45" y="373"/>
                  </a:cubicBezTo>
                  <a:cubicBezTo>
                    <a:pt x="399" y="373"/>
                    <a:pt x="399" y="373"/>
                    <a:pt x="399" y="373"/>
                  </a:cubicBezTo>
                  <a:cubicBezTo>
                    <a:pt x="408" y="373"/>
                    <a:pt x="426" y="364"/>
                    <a:pt x="426" y="356"/>
                  </a:cubicBezTo>
                  <a:cubicBezTo>
                    <a:pt x="443" y="258"/>
                    <a:pt x="443" y="258"/>
                    <a:pt x="443" y="258"/>
                  </a:cubicBezTo>
                  <a:cubicBezTo>
                    <a:pt x="443" y="249"/>
                    <a:pt x="443" y="222"/>
                    <a:pt x="434" y="213"/>
                  </a:cubicBezTo>
                  <a:close/>
                  <a:moveTo>
                    <a:pt x="408" y="275"/>
                  </a:moveTo>
                  <a:lnTo>
                    <a:pt x="408" y="275"/>
                  </a:lnTo>
                  <a:cubicBezTo>
                    <a:pt x="399" y="311"/>
                    <a:pt x="399" y="311"/>
                    <a:pt x="399" y="311"/>
                  </a:cubicBezTo>
                  <a:cubicBezTo>
                    <a:pt x="399" y="329"/>
                    <a:pt x="381" y="338"/>
                    <a:pt x="372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62" y="338"/>
                    <a:pt x="45" y="329"/>
                    <a:pt x="45" y="311"/>
                  </a:cubicBezTo>
                  <a:cubicBezTo>
                    <a:pt x="45" y="275"/>
                    <a:pt x="45" y="275"/>
                    <a:pt x="45" y="275"/>
                  </a:cubicBezTo>
                  <a:cubicBezTo>
                    <a:pt x="36" y="266"/>
                    <a:pt x="45" y="249"/>
                    <a:pt x="62" y="249"/>
                  </a:cubicBezTo>
                  <a:cubicBezTo>
                    <a:pt x="381" y="249"/>
                    <a:pt x="381" y="249"/>
                    <a:pt x="381" y="249"/>
                  </a:cubicBezTo>
                  <a:cubicBezTo>
                    <a:pt x="399" y="249"/>
                    <a:pt x="408" y="266"/>
                    <a:pt x="408" y="2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59" name="Freeform 165"/>
            <p:cNvSpPr>
              <a:spLocks noChangeArrowheads="1"/>
            </p:cNvSpPr>
            <p:nvPr/>
          </p:nvSpPr>
          <p:spPr bwMode="auto">
            <a:xfrm>
              <a:off x="12129534" y="11329136"/>
              <a:ext cx="327694" cy="222538"/>
            </a:xfrm>
            <a:custGeom>
              <a:avLst/>
              <a:gdLst>
                <a:gd name="T0" fmla="*/ 345 w 497"/>
                <a:gd name="T1" fmla="*/ 53 h 337"/>
                <a:gd name="T2" fmla="*/ 97 w 497"/>
                <a:gd name="T3" fmla="*/ 53 h 337"/>
                <a:gd name="T4" fmla="*/ 97 w 497"/>
                <a:gd name="T5" fmla="*/ 0 h 337"/>
                <a:gd name="T6" fmla="*/ 0 w 497"/>
                <a:gd name="T7" fmla="*/ 88 h 337"/>
                <a:gd name="T8" fmla="*/ 97 w 497"/>
                <a:gd name="T9" fmla="*/ 169 h 337"/>
                <a:gd name="T10" fmla="*/ 97 w 497"/>
                <a:gd name="T11" fmla="*/ 124 h 337"/>
                <a:gd name="T12" fmla="*/ 345 w 497"/>
                <a:gd name="T13" fmla="*/ 124 h 337"/>
                <a:gd name="T14" fmla="*/ 345 w 497"/>
                <a:gd name="T15" fmla="*/ 53 h 337"/>
                <a:gd name="T16" fmla="*/ 496 w 497"/>
                <a:gd name="T17" fmla="*/ 257 h 337"/>
                <a:gd name="T18" fmla="*/ 398 w 497"/>
                <a:gd name="T19" fmla="*/ 177 h 337"/>
                <a:gd name="T20" fmla="*/ 398 w 497"/>
                <a:gd name="T21" fmla="*/ 222 h 337"/>
                <a:gd name="T22" fmla="*/ 150 w 497"/>
                <a:gd name="T23" fmla="*/ 222 h 337"/>
                <a:gd name="T24" fmla="*/ 150 w 497"/>
                <a:gd name="T25" fmla="*/ 292 h 337"/>
                <a:gd name="T26" fmla="*/ 398 w 497"/>
                <a:gd name="T27" fmla="*/ 292 h 337"/>
                <a:gd name="T28" fmla="*/ 398 w 497"/>
                <a:gd name="T29" fmla="*/ 336 h 337"/>
                <a:gd name="T30" fmla="*/ 496 w 497"/>
                <a:gd name="T31" fmla="*/ 25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7" h="337">
                  <a:moveTo>
                    <a:pt x="345" y="53"/>
                  </a:moveTo>
                  <a:lnTo>
                    <a:pt x="97" y="53"/>
                  </a:lnTo>
                  <a:lnTo>
                    <a:pt x="97" y="0"/>
                  </a:lnTo>
                  <a:lnTo>
                    <a:pt x="0" y="88"/>
                  </a:lnTo>
                  <a:lnTo>
                    <a:pt x="97" y="169"/>
                  </a:lnTo>
                  <a:lnTo>
                    <a:pt x="97" y="124"/>
                  </a:lnTo>
                  <a:lnTo>
                    <a:pt x="345" y="124"/>
                  </a:lnTo>
                  <a:lnTo>
                    <a:pt x="345" y="53"/>
                  </a:lnTo>
                  <a:close/>
                  <a:moveTo>
                    <a:pt x="496" y="257"/>
                  </a:moveTo>
                  <a:lnTo>
                    <a:pt x="398" y="177"/>
                  </a:lnTo>
                  <a:lnTo>
                    <a:pt x="398" y="222"/>
                  </a:lnTo>
                  <a:lnTo>
                    <a:pt x="150" y="222"/>
                  </a:lnTo>
                  <a:lnTo>
                    <a:pt x="150" y="292"/>
                  </a:lnTo>
                  <a:lnTo>
                    <a:pt x="398" y="292"/>
                  </a:lnTo>
                  <a:lnTo>
                    <a:pt x="398" y="336"/>
                  </a:lnTo>
                  <a:lnTo>
                    <a:pt x="496" y="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0" name="Freeform 10"/>
            <p:cNvSpPr>
              <a:spLocks noChangeArrowheads="1"/>
            </p:cNvSpPr>
            <p:nvPr/>
          </p:nvSpPr>
          <p:spPr bwMode="auto">
            <a:xfrm>
              <a:off x="19434183" y="9348297"/>
              <a:ext cx="327694" cy="327694"/>
            </a:xfrm>
            <a:custGeom>
              <a:avLst/>
              <a:gdLst>
                <a:gd name="T0" fmla="*/ 240 w 480"/>
                <a:gd name="T1" fmla="*/ 0 h 479"/>
                <a:gd name="T2" fmla="*/ 240 w 480"/>
                <a:gd name="T3" fmla="*/ 0 h 479"/>
                <a:gd name="T4" fmla="*/ 0 w 480"/>
                <a:gd name="T5" fmla="*/ 239 h 479"/>
                <a:gd name="T6" fmla="*/ 240 w 480"/>
                <a:gd name="T7" fmla="*/ 478 h 479"/>
                <a:gd name="T8" fmla="*/ 479 w 480"/>
                <a:gd name="T9" fmla="*/ 239 h 479"/>
                <a:gd name="T10" fmla="*/ 240 w 480"/>
                <a:gd name="T11" fmla="*/ 0 h 479"/>
                <a:gd name="T12" fmla="*/ 364 w 480"/>
                <a:gd name="T13" fmla="*/ 115 h 479"/>
                <a:gd name="T14" fmla="*/ 364 w 480"/>
                <a:gd name="T15" fmla="*/ 115 h 479"/>
                <a:gd name="T16" fmla="*/ 62 w 480"/>
                <a:gd name="T17" fmla="*/ 239 h 479"/>
                <a:gd name="T18" fmla="*/ 62 w 480"/>
                <a:gd name="T19" fmla="*/ 239 h 479"/>
                <a:gd name="T20" fmla="*/ 240 w 480"/>
                <a:gd name="T21" fmla="*/ 62 h 479"/>
                <a:gd name="T22" fmla="*/ 355 w 480"/>
                <a:gd name="T23" fmla="*/ 97 h 479"/>
                <a:gd name="T24" fmla="*/ 98 w 480"/>
                <a:gd name="T25" fmla="*/ 354 h 479"/>
                <a:gd name="T26" fmla="*/ 62 w 480"/>
                <a:gd name="T27" fmla="*/ 239 h 479"/>
                <a:gd name="T28" fmla="*/ 107 w 480"/>
                <a:gd name="T29" fmla="*/ 372 h 479"/>
                <a:gd name="T30" fmla="*/ 107 w 480"/>
                <a:gd name="T31" fmla="*/ 372 h 479"/>
                <a:gd name="T32" fmla="*/ 240 w 480"/>
                <a:gd name="T33" fmla="*/ 425 h 479"/>
                <a:gd name="T34" fmla="*/ 240 w 480"/>
                <a:gd name="T35" fmla="*/ 425 h 479"/>
                <a:gd name="T36" fmla="*/ 124 w 480"/>
                <a:gd name="T37" fmla="*/ 381 h 479"/>
                <a:gd name="T38" fmla="*/ 381 w 480"/>
                <a:gd name="T39" fmla="*/ 124 h 479"/>
                <a:gd name="T40" fmla="*/ 417 w 480"/>
                <a:gd name="T41" fmla="*/ 239 h 479"/>
                <a:gd name="T42" fmla="*/ 240 w 480"/>
                <a:gd name="T43" fmla="*/ 42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0" h="479">
                  <a:moveTo>
                    <a:pt x="240" y="0"/>
                  </a:moveTo>
                  <a:lnTo>
                    <a:pt x="240" y="0"/>
                  </a:lnTo>
                  <a:cubicBezTo>
                    <a:pt x="107" y="0"/>
                    <a:pt x="0" y="106"/>
                    <a:pt x="0" y="239"/>
                  </a:cubicBezTo>
                  <a:cubicBezTo>
                    <a:pt x="0" y="372"/>
                    <a:pt x="107" y="478"/>
                    <a:pt x="240" y="478"/>
                  </a:cubicBezTo>
                  <a:cubicBezTo>
                    <a:pt x="372" y="478"/>
                    <a:pt x="479" y="372"/>
                    <a:pt x="479" y="239"/>
                  </a:cubicBezTo>
                  <a:cubicBezTo>
                    <a:pt x="479" y="106"/>
                    <a:pt x="372" y="0"/>
                    <a:pt x="240" y="0"/>
                  </a:cubicBezTo>
                  <a:close/>
                  <a:moveTo>
                    <a:pt x="364" y="115"/>
                  </a:moveTo>
                  <a:lnTo>
                    <a:pt x="364" y="115"/>
                  </a:lnTo>
                  <a:close/>
                  <a:moveTo>
                    <a:pt x="62" y="239"/>
                  </a:moveTo>
                  <a:lnTo>
                    <a:pt x="62" y="239"/>
                  </a:lnTo>
                  <a:cubicBezTo>
                    <a:pt x="62" y="141"/>
                    <a:pt x="142" y="62"/>
                    <a:pt x="240" y="62"/>
                  </a:cubicBezTo>
                  <a:cubicBezTo>
                    <a:pt x="284" y="62"/>
                    <a:pt x="319" y="79"/>
                    <a:pt x="355" y="97"/>
                  </a:cubicBezTo>
                  <a:cubicBezTo>
                    <a:pt x="98" y="354"/>
                    <a:pt x="98" y="354"/>
                    <a:pt x="98" y="354"/>
                  </a:cubicBezTo>
                  <a:cubicBezTo>
                    <a:pt x="71" y="328"/>
                    <a:pt x="62" y="283"/>
                    <a:pt x="62" y="239"/>
                  </a:cubicBezTo>
                  <a:close/>
                  <a:moveTo>
                    <a:pt x="107" y="372"/>
                  </a:moveTo>
                  <a:lnTo>
                    <a:pt x="107" y="372"/>
                  </a:lnTo>
                  <a:close/>
                  <a:moveTo>
                    <a:pt x="240" y="425"/>
                  </a:moveTo>
                  <a:lnTo>
                    <a:pt x="240" y="425"/>
                  </a:lnTo>
                  <a:cubicBezTo>
                    <a:pt x="195" y="425"/>
                    <a:pt x="160" y="407"/>
                    <a:pt x="124" y="381"/>
                  </a:cubicBezTo>
                  <a:cubicBezTo>
                    <a:pt x="381" y="124"/>
                    <a:pt x="381" y="124"/>
                    <a:pt x="381" y="124"/>
                  </a:cubicBezTo>
                  <a:cubicBezTo>
                    <a:pt x="408" y="159"/>
                    <a:pt x="417" y="194"/>
                    <a:pt x="417" y="239"/>
                  </a:cubicBezTo>
                  <a:cubicBezTo>
                    <a:pt x="417" y="345"/>
                    <a:pt x="337" y="425"/>
                    <a:pt x="240" y="4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1" name="Freeform 14"/>
            <p:cNvSpPr>
              <a:spLocks noChangeArrowheads="1"/>
            </p:cNvSpPr>
            <p:nvPr/>
          </p:nvSpPr>
          <p:spPr bwMode="auto">
            <a:xfrm>
              <a:off x="20620240" y="7969047"/>
              <a:ext cx="286122" cy="286120"/>
            </a:xfrm>
            <a:custGeom>
              <a:avLst/>
              <a:gdLst>
                <a:gd name="T0" fmla="*/ 204 w 418"/>
                <a:gd name="T1" fmla="*/ 0 h 417"/>
                <a:gd name="T2" fmla="*/ 204 w 418"/>
                <a:gd name="T3" fmla="*/ 0 h 417"/>
                <a:gd name="T4" fmla="*/ 0 w 418"/>
                <a:gd name="T5" fmla="*/ 204 h 417"/>
                <a:gd name="T6" fmla="*/ 204 w 418"/>
                <a:gd name="T7" fmla="*/ 416 h 417"/>
                <a:gd name="T8" fmla="*/ 417 w 418"/>
                <a:gd name="T9" fmla="*/ 204 h 417"/>
                <a:gd name="T10" fmla="*/ 204 w 418"/>
                <a:gd name="T11" fmla="*/ 0 h 417"/>
                <a:gd name="T12" fmla="*/ 230 w 418"/>
                <a:gd name="T13" fmla="*/ 230 h 417"/>
                <a:gd name="T14" fmla="*/ 230 w 418"/>
                <a:gd name="T15" fmla="*/ 230 h 417"/>
                <a:gd name="T16" fmla="*/ 230 w 418"/>
                <a:gd name="T17" fmla="*/ 328 h 417"/>
                <a:gd name="T18" fmla="*/ 177 w 418"/>
                <a:gd name="T19" fmla="*/ 328 h 417"/>
                <a:gd name="T20" fmla="*/ 177 w 418"/>
                <a:gd name="T21" fmla="*/ 230 h 417"/>
                <a:gd name="T22" fmla="*/ 79 w 418"/>
                <a:gd name="T23" fmla="*/ 230 h 417"/>
                <a:gd name="T24" fmla="*/ 79 w 418"/>
                <a:gd name="T25" fmla="*/ 177 h 417"/>
                <a:gd name="T26" fmla="*/ 177 w 418"/>
                <a:gd name="T27" fmla="*/ 177 h 417"/>
                <a:gd name="T28" fmla="*/ 177 w 418"/>
                <a:gd name="T29" fmla="*/ 79 h 417"/>
                <a:gd name="T30" fmla="*/ 230 w 418"/>
                <a:gd name="T31" fmla="*/ 79 h 417"/>
                <a:gd name="T32" fmla="*/ 230 w 418"/>
                <a:gd name="T33" fmla="*/ 177 h 417"/>
                <a:gd name="T34" fmla="*/ 327 w 418"/>
                <a:gd name="T35" fmla="*/ 177 h 417"/>
                <a:gd name="T36" fmla="*/ 327 w 418"/>
                <a:gd name="T37" fmla="*/ 230 h 417"/>
                <a:gd name="T38" fmla="*/ 230 w 418"/>
                <a:gd name="T39" fmla="*/ 23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8" h="417">
                  <a:moveTo>
                    <a:pt x="204" y="0"/>
                  </a:moveTo>
                  <a:lnTo>
                    <a:pt x="204" y="0"/>
                  </a:lnTo>
                  <a:cubicBezTo>
                    <a:pt x="88" y="0"/>
                    <a:pt x="0" y="88"/>
                    <a:pt x="0" y="204"/>
                  </a:cubicBezTo>
                  <a:cubicBezTo>
                    <a:pt x="0" y="319"/>
                    <a:pt x="88" y="416"/>
                    <a:pt x="204" y="416"/>
                  </a:cubicBezTo>
                  <a:cubicBezTo>
                    <a:pt x="319" y="416"/>
                    <a:pt x="417" y="319"/>
                    <a:pt x="417" y="204"/>
                  </a:cubicBezTo>
                  <a:cubicBezTo>
                    <a:pt x="417" y="88"/>
                    <a:pt x="319" y="0"/>
                    <a:pt x="204" y="0"/>
                  </a:cubicBezTo>
                  <a:close/>
                  <a:moveTo>
                    <a:pt x="230" y="230"/>
                  </a:moveTo>
                  <a:lnTo>
                    <a:pt x="230" y="230"/>
                  </a:lnTo>
                  <a:cubicBezTo>
                    <a:pt x="230" y="328"/>
                    <a:pt x="230" y="328"/>
                    <a:pt x="230" y="328"/>
                  </a:cubicBezTo>
                  <a:cubicBezTo>
                    <a:pt x="177" y="328"/>
                    <a:pt x="177" y="328"/>
                    <a:pt x="177" y="328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79" y="230"/>
                    <a:pt x="79" y="230"/>
                    <a:pt x="79" y="230"/>
                  </a:cubicBezTo>
                  <a:cubicBezTo>
                    <a:pt x="79" y="177"/>
                    <a:pt x="79" y="177"/>
                    <a:pt x="79" y="177"/>
                  </a:cubicBezTo>
                  <a:cubicBezTo>
                    <a:pt x="177" y="177"/>
                    <a:pt x="177" y="177"/>
                    <a:pt x="177" y="177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177"/>
                    <a:pt x="230" y="177"/>
                    <a:pt x="230" y="177"/>
                  </a:cubicBezTo>
                  <a:cubicBezTo>
                    <a:pt x="327" y="177"/>
                    <a:pt x="327" y="177"/>
                    <a:pt x="327" y="177"/>
                  </a:cubicBezTo>
                  <a:cubicBezTo>
                    <a:pt x="327" y="230"/>
                    <a:pt x="327" y="230"/>
                    <a:pt x="327" y="230"/>
                  </a:cubicBezTo>
                  <a:lnTo>
                    <a:pt x="230" y="2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2" name="Freeform 43"/>
            <p:cNvSpPr>
              <a:spLocks noChangeArrowheads="1"/>
            </p:cNvSpPr>
            <p:nvPr/>
          </p:nvSpPr>
          <p:spPr bwMode="auto">
            <a:xfrm>
              <a:off x="19470864" y="8030183"/>
              <a:ext cx="254330" cy="261667"/>
            </a:xfrm>
            <a:custGeom>
              <a:avLst/>
              <a:gdLst>
                <a:gd name="T0" fmla="*/ 0 w 373"/>
                <a:gd name="T1" fmla="*/ 0 h 382"/>
                <a:gd name="T2" fmla="*/ 0 w 373"/>
                <a:gd name="T3" fmla="*/ 0 h 382"/>
                <a:gd name="T4" fmla="*/ 0 w 373"/>
                <a:gd name="T5" fmla="*/ 62 h 382"/>
                <a:gd name="T6" fmla="*/ 319 w 373"/>
                <a:gd name="T7" fmla="*/ 381 h 382"/>
                <a:gd name="T8" fmla="*/ 372 w 373"/>
                <a:gd name="T9" fmla="*/ 381 h 382"/>
                <a:gd name="T10" fmla="*/ 0 w 373"/>
                <a:gd name="T11" fmla="*/ 0 h 382"/>
                <a:gd name="T12" fmla="*/ 0 w 373"/>
                <a:gd name="T13" fmla="*/ 115 h 382"/>
                <a:gd name="T14" fmla="*/ 0 w 373"/>
                <a:gd name="T15" fmla="*/ 115 h 382"/>
                <a:gd name="T16" fmla="*/ 0 w 373"/>
                <a:gd name="T17" fmla="*/ 177 h 382"/>
                <a:gd name="T18" fmla="*/ 196 w 373"/>
                <a:gd name="T19" fmla="*/ 381 h 382"/>
                <a:gd name="T20" fmla="*/ 258 w 373"/>
                <a:gd name="T21" fmla="*/ 381 h 382"/>
                <a:gd name="T22" fmla="*/ 0 w 373"/>
                <a:gd name="T23" fmla="*/ 115 h 382"/>
                <a:gd name="T24" fmla="*/ 54 w 373"/>
                <a:gd name="T25" fmla="*/ 266 h 382"/>
                <a:gd name="T26" fmla="*/ 54 w 373"/>
                <a:gd name="T27" fmla="*/ 266 h 382"/>
                <a:gd name="T28" fmla="*/ 0 w 373"/>
                <a:gd name="T29" fmla="*/ 319 h 382"/>
                <a:gd name="T30" fmla="*/ 54 w 373"/>
                <a:gd name="T31" fmla="*/ 381 h 382"/>
                <a:gd name="T32" fmla="*/ 107 w 373"/>
                <a:gd name="T33" fmla="*/ 319 h 382"/>
                <a:gd name="T34" fmla="*/ 54 w 373"/>
                <a:gd name="T35" fmla="*/ 26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3" h="382">
                  <a:moveTo>
                    <a:pt x="0" y="0"/>
                  </a:moveTo>
                  <a:lnTo>
                    <a:pt x="0" y="0"/>
                  </a:lnTo>
                  <a:cubicBezTo>
                    <a:pt x="0" y="62"/>
                    <a:pt x="0" y="62"/>
                    <a:pt x="0" y="62"/>
                  </a:cubicBezTo>
                  <a:cubicBezTo>
                    <a:pt x="178" y="62"/>
                    <a:pt x="319" y="204"/>
                    <a:pt x="319" y="381"/>
                  </a:cubicBezTo>
                  <a:cubicBezTo>
                    <a:pt x="372" y="381"/>
                    <a:pt x="372" y="381"/>
                    <a:pt x="372" y="381"/>
                  </a:cubicBezTo>
                  <a:cubicBezTo>
                    <a:pt x="372" y="168"/>
                    <a:pt x="205" y="0"/>
                    <a:pt x="0" y="0"/>
                  </a:cubicBezTo>
                  <a:close/>
                  <a:moveTo>
                    <a:pt x="0" y="115"/>
                  </a:moveTo>
                  <a:lnTo>
                    <a:pt x="0" y="115"/>
                  </a:lnTo>
                  <a:cubicBezTo>
                    <a:pt x="0" y="177"/>
                    <a:pt x="0" y="177"/>
                    <a:pt x="0" y="177"/>
                  </a:cubicBezTo>
                  <a:cubicBezTo>
                    <a:pt x="107" y="177"/>
                    <a:pt x="196" y="266"/>
                    <a:pt x="196" y="381"/>
                  </a:cubicBezTo>
                  <a:cubicBezTo>
                    <a:pt x="258" y="381"/>
                    <a:pt x="258" y="381"/>
                    <a:pt x="258" y="381"/>
                  </a:cubicBezTo>
                  <a:cubicBezTo>
                    <a:pt x="258" y="230"/>
                    <a:pt x="142" y="115"/>
                    <a:pt x="0" y="115"/>
                  </a:cubicBezTo>
                  <a:close/>
                  <a:moveTo>
                    <a:pt x="54" y="266"/>
                  </a:moveTo>
                  <a:lnTo>
                    <a:pt x="54" y="266"/>
                  </a:lnTo>
                  <a:cubicBezTo>
                    <a:pt x="27" y="266"/>
                    <a:pt x="0" y="293"/>
                    <a:pt x="0" y="319"/>
                  </a:cubicBezTo>
                  <a:cubicBezTo>
                    <a:pt x="0" y="355"/>
                    <a:pt x="27" y="381"/>
                    <a:pt x="54" y="381"/>
                  </a:cubicBezTo>
                  <a:cubicBezTo>
                    <a:pt x="89" y="381"/>
                    <a:pt x="107" y="355"/>
                    <a:pt x="107" y="319"/>
                  </a:cubicBezTo>
                  <a:cubicBezTo>
                    <a:pt x="107" y="293"/>
                    <a:pt x="89" y="266"/>
                    <a:pt x="54" y="26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3" name="Freeform 95"/>
            <p:cNvSpPr>
              <a:spLocks noChangeArrowheads="1"/>
            </p:cNvSpPr>
            <p:nvPr/>
          </p:nvSpPr>
          <p:spPr bwMode="auto">
            <a:xfrm>
              <a:off x="19439074" y="10047705"/>
              <a:ext cx="317912" cy="281229"/>
            </a:xfrm>
            <a:custGeom>
              <a:avLst/>
              <a:gdLst>
                <a:gd name="T0" fmla="*/ 257 w 462"/>
                <a:gd name="T1" fmla="*/ 0 h 409"/>
                <a:gd name="T2" fmla="*/ 257 w 462"/>
                <a:gd name="T3" fmla="*/ 0 h 409"/>
                <a:gd name="T4" fmla="*/ 62 w 462"/>
                <a:gd name="T5" fmla="*/ 205 h 409"/>
                <a:gd name="T6" fmla="*/ 0 w 462"/>
                <a:gd name="T7" fmla="*/ 205 h 409"/>
                <a:gd name="T8" fmla="*/ 89 w 462"/>
                <a:gd name="T9" fmla="*/ 302 h 409"/>
                <a:gd name="T10" fmla="*/ 178 w 462"/>
                <a:gd name="T11" fmla="*/ 205 h 409"/>
                <a:gd name="T12" fmla="*/ 106 w 462"/>
                <a:gd name="T13" fmla="*/ 205 h 409"/>
                <a:gd name="T14" fmla="*/ 257 w 462"/>
                <a:gd name="T15" fmla="*/ 53 h 409"/>
                <a:gd name="T16" fmla="*/ 416 w 462"/>
                <a:gd name="T17" fmla="*/ 205 h 409"/>
                <a:gd name="T18" fmla="*/ 257 w 462"/>
                <a:gd name="T19" fmla="*/ 364 h 409"/>
                <a:gd name="T20" fmla="*/ 169 w 462"/>
                <a:gd name="T21" fmla="*/ 328 h 409"/>
                <a:gd name="T22" fmla="*/ 133 w 462"/>
                <a:gd name="T23" fmla="*/ 364 h 409"/>
                <a:gd name="T24" fmla="*/ 257 w 462"/>
                <a:gd name="T25" fmla="*/ 408 h 409"/>
                <a:gd name="T26" fmla="*/ 461 w 462"/>
                <a:gd name="T27" fmla="*/ 205 h 409"/>
                <a:gd name="T28" fmla="*/ 257 w 462"/>
                <a:gd name="T29" fmla="*/ 0 h 409"/>
                <a:gd name="T30" fmla="*/ 240 w 462"/>
                <a:gd name="T31" fmla="*/ 98 h 409"/>
                <a:gd name="T32" fmla="*/ 240 w 462"/>
                <a:gd name="T33" fmla="*/ 98 h 409"/>
                <a:gd name="T34" fmla="*/ 240 w 462"/>
                <a:gd name="T35" fmla="*/ 213 h 409"/>
                <a:gd name="T36" fmla="*/ 319 w 462"/>
                <a:gd name="T37" fmla="*/ 293 h 409"/>
                <a:gd name="T38" fmla="*/ 346 w 462"/>
                <a:gd name="T39" fmla="*/ 266 h 409"/>
                <a:gd name="T40" fmla="*/ 275 w 462"/>
                <a:gd name="T41" fmla="*/ 205 h 409"/>
                <a:gd name="T42" fmla="*/ 275 w 462"/>
                <a:gd name="T43" fmla="*/ 98 h 409"/>
                <a:gd name="T44" fmla="*/ 240 w 462"/>
                <a:gd name="T45" fmla="*/ 98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2" h="409">
                  <a:moveTo>
                    <a:pt x="257" y="0"/>
                  </a:moveTo>
                  <a:lnTo>
                    <a:pt x="257" y="0"/>
                  </a:lnTo>
                  <a:cubicBezTo>
                    <a:pt x="151" y="0"/>
                    <a:pt x="62" y="89"/>
                    <a:pt x="62" y="205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89" y="302"/>
                    <a:pt x="89" y="302"/>
                    <a:pt x="89" y="302"/>
                  </a:cubicBezTo>
                  <a:cubicBezTo>
                    <a:pt x="178" y="205"/>
                    <a:pt x="178" y="205"/>
                    <a:pt x="178" y="205"/>
                  </a:cubicBezTo>
                  <a:cubicBezTo>
                    <a:pt x="106" y="205"/>
                    <a:pt x="106" y="205"/>
                    <a:pt x="106" y="205"/>
                  </a:cubicBezTo>
                  <a:cubicBezTo>
                    <a:pt x="115" y="124"/>
                    <a:pt x="178" y="53"/>
                    <a:pt x="257" y="53"/>
                  </a:cubicBezTo>
                  <a:cubicBezTo>
                    <a:pt x="346" y="53"/>
                    <a:pt x="416" y="124"/>
                    <a:pt x="416" y="205"/>
                  </a:cubicBezTo>
                  <a:cubicBezTo>
                    <a:pt x="416" y="293"/>
                    <a:pt x="346" y="364"/>
                    <a:pt x="257" y="364"/>
                  </a:cubicBezTo>
                  <a:cubicBezTo>
                    <a:pt x="231" y="364"/>
                    <a:pt x="196" y="346"/>
                    <a:pt x="169" y="328"/>
                  </a:cubicBezTo>
                  <a:cubicBezTo>
                    <a:pt x="133" y="364"/>
                    <a:pt x="133" y="364"/>
                    <a:pt x="133" y="364"/>
                  </a:cubicBezTo>
                  <a:cubicBezTo>
                    <a:pt x="169" y="391"/>
                    <a:pt x="213" y="408"/>
                    <a:pt x="257" y="408"/>
                  </a:cubicBezTo>
                  <a:cubicBezTo>
                    <a:pt x="372" y="408"/>
                    <a:pt x="461" y="319"/>
                    <a:pt x="461" y="205"/>
                  </a:cubicBezTo>
                  <a:cubicBezTo>
                    <a:pt x="461" y="98"/>
                    <a:pt x="372" y="0"/>
                    <a:pt x="257" y="0"/>
                  </a:cubicBezTo>
                  <a:close/>
                  <a:moveTo>
                    <a:pt x="240" y="98"/>
                  </a:moveTo>
                  <a:lnTo>
                    <a:pt x="240" y="98"/>
                  </a:lnTo>
                  <a:cubicBezTo>
                    <a:pt x="240" y="213"/>
                    <a:pt x="240" y="213"/>
                    <a:pt x="240" y="213"/>
                  </a:cubicBezTo>
                  <a:cubicBezTo>
                    <a:pt x="319" y="293"/>
                    <a:pt x="319" y="293"/>
                    <a:pt x="319" y="293"/>
                  </a:cubicBezTo>
                  <a:cubicBezTo>
                    <a:pt x="346" y="266"/>
                    <a:pt x="346" y="266"/>
                    <a:pt x="346" y="266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5" y="98"/>
                    <a:pt x="275" y="98"/>
                    <a:pt x="275" y="98"/>
                  </a:cubicBezTo>
                  <a:lnTo>
                    <a:pt x="240" y="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4" name="Freeform 125"/>
            <p:cNvSpPr>
              <a:spLocks noChangeArrowheads="1"/>
            </p:cNvSpPr>
            <p:nvPr/>
          </p:nvSpPr>
          <p:spPr bwMode="auto">
            <a:xfrm>
              <a:off x="19446410" y="8683127"/>
              <a:ext cx="303239" cy="310575"/>
            </a:xfrm>
            <a:custGeom>
              <a:avLst/>
              <a:gdLst>
                <a:gd name="T0" fmla="*/ 399 w 445"/>
                <a:gd name="T1" fmla="*/ 0 h 453"/>
                <a:gd name="T2" fmla="*/ 399 w 445"/>
                <a:gd name="T3" fmla="*/ 0 h 453"/>
                <a:gd name="T4" fmla="*/ 169 w 445"/>
                <a:gd name="T5" fmla="*/ 0 h 453"/>
                <a:gd name="T6" fmla="*/ 124 w 445"/>
                <a:gd name="T7" fmla="*/ 53 h 453"/>
                <a:gd name="T8" fmla="*/ 124 w 445"/>
                <a:gd name="T9" fmla="*/ 124 h 453"/>
                <a:gd name="T10" fmla="*/ 169 w 445"/>
                <a:gd name="T11" fmla="*/ 124 h 453"/>
                <a:gd name="T12" fmla="*/ 169 w 445"/>
                <a:gd name="T13" fmla="*/ 53 h 453"/>
                <a:gd name="T14" fmla="*/ 399 w 445"/>
                <a:gd name="T15" fmla="*/ 53 h 453"/>
                <a:gd name="T16" fmla="*/ 399 w 445"/>
                <a:gd name="T17" fmla="*/ 399 h 453"/>
                <a:gd name="T18" fmla="*/ 169 w 445"/>
                <a:gd name="T19" fmla="*/ 399 h 453"/>
                <a:gd name="T20" fmla="*/ 169 w 445"/>
                <a:gd name="T21" fmla="*/ 346 h 453"/>
                <a:gd name="T22" fmla="*/ 124 w 445"/>
                <a:gd name="T23" fmla="*/ 346 h 453"/>
                <a:gd name="T24" fmla="*/ 124 w 445"/>
                <a:gd name="T25" fmla="*/ 399 h 453"/>
                <a:gd name="T26" fmla="*/ 169 w 445"/>
                <a:gd name="T27" fmla="*/ 452 h 453"/>
                <a:gd name="T28" fmla="*/ 399 w 445"/>
                <a:gd name="T29" fmla="*/ 452 h 453"/>
                <a:gd name="T30" fmla="*/ 444 w 445"/>
                <a:gd name="T31" fmla="*/ 399 h 453"/>
                <a:gd name="T32" fmla="*/ 444 w 445"/>
                <a:gd name="T33" fmla="*/ 53 h 453"/>
                <a:gd name="T34" fmla="*/ 399 w 445"/>
                <a:gd name="T35" fmla="*/ 0 h 453"/>
                <a:gd name="T36" fmla="*/ 222 w 445"/>
                <a:gd name="T37" fmla="*/ 337 h 453"/>
                <a:gd name="T38" fmla="*/ 222 w 445"/>
                <a:gd name="T39" fmla="*/ 337 h 453"/>
                <a:gd name="T40" fmla="*/ 319 w 445"/>
                <a:gd name="T41" fmla="*/ 239 h 453"/>
                <a:gd name="T42" fmla="*/ 222 w 445"/>
                <a:gd name="T43" fmla="*/ 142 h 453"/>
                <a:gd name="T44" fmla="*/ 222 w 445"/>
                <a:gd name="T45" fmla="*/ 204 h 453"/>
                <a:gd name="T46" fmla="*/ 0 w 445"/>
                <a:gd name="T47" fmla="*/ 204 h 453"/>
                <a:gd name="T48" fmla="*/ 0 w 445"/>
                <a:gd name="T49" fmla="*/ 275 h 453"/>
                <a:gd name="T50" fmla="*/ 222 w 445"/>
                <a:gd name="T51" fmla="*/ 275 h 453"/>
                <a:gd name="T52" fmla="*/ 222 w 445"/>
                <a:gd name="T53" fmla="*/ 337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5" h="453">
                  <a:moveTo>
                    <a:pt x="399" y="0"/>
                  </a:moveTo>
                  <a:lnTo>
                    <a:pt x="399" y="0"/>
                  </a:lnTo>
                  <a:cubicBezTo>
                    <a:pt x="169" y="0"/>
                    <a:pt x="169" y="0"/>
                    <a:pt x="169" y="0"/>
                  </a:cubicBezTo>
                  <a:cubicBezTo>
                    <a:pt x="142" y="0"/>
                    <a:pt x="124" y="27"/>
                    <a:pt x="124" y="53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3"/>
                    <a:pt x="169" y="53"/>
                    <a:pt x="169" y="53"/>
                  </a:cubicBezTo>
                  <a:cubicBezTo>
                    <a:pt x="399" y="53"/>
                    <a:pt x="399" y="53"/>
                    <a:pt x="399" y="53"/>
                  </a:cubicBezTo>
                  <a:cubicBezTo>
                    <a:pt x="399" y="399"/>
                    <a:pt x="399" y="399"/>
                    <a:pt x="399" y="399"/>
                  </a:cubicBezTo>
                  <a:cubicBezTo>
                    <a:pt x="169" y="399"/>
                    <a:pt x="169" y="399"/>
                    <a:pt x="169" y="399"/>
                  </a:cubicBezTo>
                  <a:cubicBezTo>
                    <a:pt x="169" y="346"/>
                    <a:pt x="169" y="346"/>
                    <a:pt x="169" y="346"/>
                  </a:cubicBezTo>
                  <a:cubicBezTo>
                    <a:pt x="124" y="346"/>
                    <a:pt x="124" y="346"/>
                    <a:pt x="124" y="346"/>
                  </a:cubicBezTo>
                  <a:cubicBezTo>
                    <a:pt x="124" y="399"/>
                    <a:pt x="124" y="399"/>
                    <a:pt x="124" y="399"/>
                  </a:cubicBezTo>
                  <a:cubicBezTo>
                    <a:pt x="124" y="425"/>
                    <a:pt x="142" y="452"/>
                    <a:pt x="169" y="452"/>
                  </a:cubicBezTo>
                  <a:cubicBezTo>
                    <a:pt x="399" y="452"/>
                    <a:pt x="399" y="452"/>
                    <a:pt x="399" y="452"/>
                  </a:cubicBezTo>
                  <a:cubicBezTo>
                    <a:pt x="425" y="452"/>
                    <a:pt x="444" y="425"/>
                    <a:pt x="444" y="399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27"/>
                    <a:pt x="425" y="0"/>
                    <a:pt x="399" y="0"/>
                  </a:cubicBezTo>
                  <a:close/>
                  <a:moveTo>
                    <a:pt x="222" y="337"/>
                  </a:moveTo>
                  <a:lnTo>
                    <a:pt x="222" y="337"/>
                  </a:lnTo>
                  <a:cubicBezTo>
                    <a:pt x="319" y="239"/>
                    <a:pt x="319" y="239"/>
                    <a:pt x="319" y="239"/>
                  </a:cubicBezTo>
                  <a:cubicBezTo>
                    <a:pt x="222" y="142"/>
                    <a:pt x="222" y="142"/>
                    <a:pt x="222" y="142"/>
                  </a:cubicBezTo>
                  <a:cubicBezTo>
                    <a:pt x="222" y="204"/>
                    <a:pt x="222" y="204"/>
                    <a:pt x="222" y="204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222" y="275"/>
                    <a:pt x="222" y="275"/>
                    <a:pt x="222" y="275"/>
                  </a:cubicBezTo>
                  <a:lnTo>
                    <a:pt x="222" y="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5" name="Freeform 128"/>
            <p:cNvSpPr>
              <a:spLocks noChangeArrowheads="1"/>
            </p:cNvSpPr>
            <p:nvPr/>
          </p:nvSpPr>
          <p:spPr bwMode="auto">
            <a:xfrm>
              <a:off x="18756784" y="8000837"/>
              <a:ext cx="327694" cy="322803"/>
            </a:xfrm>
            <a:custGeom>
              <a:avLst/>
              <a:gdLst>
                <a:gd name="T0" fmla="*/ 115 w 479"/>
                <a:gd name="T1" fmla="*/ 275 h 471"/>
                <a:gd name="T2" fmla="*/ 115 w 479"/>
                <a:gd name="T3" fmla="*/ 275 h 471"/>
                <a:gd name="T4" fmla="*/ 203 w 479"/>
                <a:gd name="T5" fmla="*/ 364 h 471"/>
                <a:gd name="T6" fmla="*/ 363 w 479"/>
                <a:gd name="T7" fmla="*/ 196 h 471"/>
                <a:gd name="T8" fmla="*/ 274 w 479"/>
                <a:gd name="T9" fmla="*/ 107 h 471"/>
                <a:gd name="T10" fmla="*/ 115 w 479"/>
                <a:gd name="T11" fmla="*/ 275 h 471"/>
                <a:gd name="T12" fmla="*/ 461 w 479"/>
                <a:gd name="T13" fmla="*/ 151 h 471"/>
                <a:gd name="T14" fmla="*/ 461 w 479"/>
                <a:gd name="T15" fmla="*/ 151 h 471"/>
                <a:gd name="T16" fmla="*/ 425 w 479"/>
                <a:gd name="T17" fmla="*/ 116 h 471"/>
                <a:gd name="T18" fmla="*/ 399 w 479"/>
                <a:gd name="T19" fmla="*/ 116 h 471"/>
                <a:gd name="T20" fmla="*/ 355 w 479"/>
                <a:gd name="T21" fmla="*/ 72 h 471"/>
                <a:gd name="T22" fmla="*/ 363 w 479"/>
                <a:gd name="T23" fmla="*/ 45 h 471"/>
                <a:gd name="T24" fmla="*/ 319 w 479"/>
                <a:gd name="T25" fmla="*/ 9 h 471"/>
                <a:gd name="T26" fmla="*/ 284 w 479"/>
                <a:gd name="T27" fmla="*/ 9 h 471"/>
                <a:gd name="T28" fmla="*/ 9 w 479"/>
                <a:gd name="T29" fmla="*/ 284 h 471"/>
                <a:gd name="T30" fmla="*/ 9 w 479"/>
                <a:gd name="T31" fmla="*/ 319 h 471"/>
                <a:gd name="T32" fmla="*/ 53 w 479"/>
                <a:gd name="T33" fmla="*/ 355 h 471"/>
                <a:gd name="T34" fmla="*/ 71 w 479"/>
                <a:gd name="T35" fmla="*/ 347 h 471"/>
                <a:gd name="T36" fmla="*/ 124 w 479"/>
                <a:gd name="T37" fmla="*/ 400 h 471"/>
                <a:gd name="T38" fmla="*/ 115 w 479"/>
                <a:gd name="T39" fmla="*/ 426 h 471"/>
                <a:gd name="T40" fmla="*/ 159 w 479"/>
                <a:gd name="T41" fmla="*/ 462 h 471"/>
                <a:gd name="T42" fmla="*/ 195 w 479"/>
                <a:gd name="T43" fmla="*/ 462 h 471"/>
                <a:gd name="T44" fmla="*/ 461 w 479"/>
                <a:gd name="T45" fmla="*/ 187 h 471"/>
                <a:gd name="T46" fmla="*/ 461 w 479"/>
                <a:gd name="T47" fmla="*/ 151 h 471"/>
                <a:gd name="T48" fmla="*/ 203 w 479"/>
                <a:gd name="T49" fmla="*/ 400 h 471"/>
                <a:gd name="T50" fmla="*/ 203 w 479"/>
                <a:gd name="T51" fmla="*/ 400 h 471"/>
                <a:gd name="T52" fmla="*/ 71 w 479"/>
                <a:gd name="T53" fmla="*/ 275 h 471"/>
                <a:gd name="T54" fmla="*/ 274 w 479"/>
                <a:gd name="T55" fmla="*/ 72 h 471"/>
                <a:gd name="T56" fmla="*/ 399 w 479"/>
                <a:gd name="T57" fmla="*/ 196 h 471"/>
                <a:gd name="T58" fmla="*/ 203 w 479"/>
                <a:gd name="T59" fmla="*/ 40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9" h="471">
                  <a:moveTo>
                    <a:pt x="115" y="275"/>
                  </a:moveTo>
                  <a:lnTo>
                    <a:pt x="115" y="275"/>
                  </a:lnTo>
                  <a:cubicBezTo>
                    <a:pt x="203" y="364"/>
                    <a:pt x="203" y="364"/>
                    <a:pt x="203" y="364"/>
                  </a:cubicBezTo>
                  <a:cubicBezTo>
                    <a:pt x="363" y="196"/>
                    <a:pt x="363" y="196"/>
                    <a:pt x="363" y="196"/>
                  </a:cubicBezTo>
                  <a:cubicBezTo>
                    <a:pt x="274" y="107"/>
                    <a:pt x="274" y="107"/>
                    <a:pt x="274" y="107"/>
                  </a:cubicBezTo>
                  <a:lnTo>
                    <a:pt x="115" y="275"/>
                  </a:lnTo>
                  <a:close/>
                  <a:moveTo>
                    <a:pt x="461" y="151"/>
                  </a:moveTo>
                  <a:lnTo>
                    <a:pt x="461" y="151"/>
                  </a:lnTo>
                  <a:cubicBezTo>
                    <a:pt x="425" y="116"/>
                    <a:pt x="425" y="116"/>
                    <a:pt x="425" y="116"/>
                  </a:cubicBezTo>
                  <a:cubicBezTo>
                    <a:pt x="416" y="116"/>
                    <a:pt x="408" y="116"/>
                    <a:pt x="399" y="116"/>
                  </a:cubicBezTo>
                  <a:cubicBezTo>
                    <a:pt x="372" y="116"/>
                    <a:pt x="355" y="98"/>
                    <a:pt x="355" y="72"/>
                  </a:cubicBezTo>
                  <a:cubicBezTo>
                    <a:pt x="355" y="63"/>
                    <a:pt x="355" y="54"/>
                    <a:pt x="363" y="45"/>
                  </a:cubicBezTo>
                  <a:cubicBezTo>
                    <a:pt x="319" y="9"/>
                    <a:pt x="319" y="9"/>
                    <a:pt x="319" y="9"/>
                  </a:cubicBezTo>
                  <a:cubicBezTo>
                    <a:pt x="310" y="0"/>
                    <a:pt x="293" y="0"/>
                    <a:pt x="284" y="9"/>
                  </a:cubicBezTo>
                  <a:cubicBezTo>
                    <a:pt x="9" y="284"/>
                    <a:pt x="9" y="284"/>
                    <a:pt x="9" y="284"/>
                  </a:cubicBezTo>
                  <a:cubicBezTo>
                    <a:pt x="0" y="293"/>
                    <a:pt x="0" y="311"/>
                    <a:pt x="9" y="319"/>
                  </a:cubicBezTo>
                  <a:cubicBezTo>
                    <a:pt x="53" y="355"/>
                    <a:pt x="53" y="355"/>
                    <a:pt x="53" y="355"/>
                  </a:cubicBezTo>
                  <a:cubicBezTo>
                    <a:pt x="53" y="347"/>
                    <a:pt x="62" y="347"/>
                    <a:pt x="71" y="347"/>
                  </a:cubicBezTo>
                  <a:cubicBezTo>
                    <a:pt x="106" y="347"/>
                    <a:pt x="124" y="373"/>
                    <a:pt x="124" y="400"/>
                  </a:cubicBezTo>
                  <a:cubicBezTo>
                    <a:pt x="124" y="409"/>
                    <a:pt x="124" y="417"/>
                    <a:pt x="115" y="426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68" y="470"/>
                    <a:pt x="186" y="470"/>
                    <a:pt x="195" y="462"/>
                  </a:cubicBezTo>
                  <a:cubicBezTo>
                    <a:pt x="461" y="187"/>
                    <a:pt x="461" y="187"/>
                    <a:pt x="461" y="187"/>
                  </a:cubicBezTo>
                  <a:cubicBezTo>
                    <a:pt x="478" y="178"/>
                    <a:pt x="478" y="160"/>
                    <a:pt x="461" y="151"/>
                  </a:cubicBezTo>
                  <a:close/>
                  <a:moveTo>
                    <a:pt x="203" y="400"/>
                  </a:moveTo>
                  <a:lnTo>
                    <a:pt x="203" y="400"/>
                  </a:lnTo>
                  <a:cubicBezTo>
                    <a:pt x="71" y="275"/>
                    <a:pt x="71" y="275"/>
                    <a:pt x="71" y="275"/>
                  </a:cubicBezTo>
                  <a:cubicBezTo>
                    <a:pt x="274" y="72"/>
                    <a:pt x="274" y="72"/>
                    <a:pt x="274" y="72"/>
                  </a:cubicBezTo>
                  <a:cubicBezTo>
                    <a:pt x="399" y="196"/>
                    <a:pt x="399" y="196"/>
                    <a:pt x="399" y="196"/>
                  </a:cubicBezTo>
                  <a:lnTo>
                    <a:pt x="203" y="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6" name="Freeform 130"/>
            <p:cNvSpPr>
              <a:spLocks noChangeArrowheads="1"/>
            </p:cNvSpPr>
            <p:nvPr/>
          </p:nvSpPr>
          <p:spPr bwMode="auto">
            <a:xfrm>
              <a:off x="19969742" y="8061975"/>
              <a:ext cx="305686" cy="202974"/>
            </a:xfrm>
            <a:custGeom>
              <a:avLst/>
              <a:gdLst>
                <a:gd name="T0" fmla="*/ 416 w 445"/>
                <a:gd name="T1" fmla="*/ 0 h 302"/>
                <a:gd name="T2" fmla="*/ 416 w 445"/>
                <a:gd name="T3" fmla="*/ 0 h 302"/>
                <a:gd name="T4" fmla="*/ 195 w 445"/>
                <a:gd name="T5" fmla="*/ 0 h 302"/>
                <a:gd name="T6" fmla="*/ 195 w 445"/>
                <a:gd name="T7" fmla="*/ 123 h 302"/>
                <a:gd name="T8" fmla="*/ 444 w 445"/>
                <a:gd name="T9" fmla="*/ 123 h 302"/>
                <a:gd name="T10" fmla="*/ 444 w 445"/>
                <a:gd name="T11" fmla="*/ 26 h 302"/>
                <a:gd name="T12" fmla="*/ 416 w 445"/>
                <a:gd name="T13" fmla="*/ 0 h 302"/>
                <a:gd name="T14" fmla="*/ 0 w 445"/>
                <a:gd name="T15" fmla="*/ 274 h 302"/>
                <a:gd name="T16" fmla="*/ 0 w 445"/>
                <a:gd name="T17" fmla="*/ 274 h 302"/>
                <a:gd name="T18" fmla="*/ 18 w 445"/>
                <a:gd name="T19" fmla="*/ 301 h 302"/>
                <a:gd name="T20" fmla="*/ 151 w 445"/>
                <a:gd name="T21" fmla="*/ 301 h 302"/>
                <a:gd name="T22" fmla="*/ 151 w 445"/>
                <a:gd name="T23" fmla="*/ 176 h 302"/>
                <a:gd name="T24" fmla="*/ 0 w 445"/>
                <a:gd name="T25" fmla="*/ 176 h 302"/>
                <a:gd name="T26" fmla="*/ 0 w 445"/>
                <a:gd name="T27" fmla="*/ 274 h 302"/>
                <a:gd name="T28" fmla="*/ 195 w 445"/>
                <a:gd name="T29" fmla="*/ 301 h 302"/>
                <a:gd name="T30" fmla="*/ 195 w 445"/>
                <a:gd name="T31" fmla="*/ 301 h 302"/>
                <a:gd name="T32" fmla="*/ 416 w 445"/>
                <a:gd name="T33" fmla="*/ 301 h 302"/>
                <a:gd name="T34" fmla="*/ 444 w 445"/>
                <a:gd name="T35" fmla="*/ 274 h 302"/>
                <a:gd name="T36" fmla="*/ 444 w 445"/>
                <a:gd name="T37" fmla="*/ 176 h 302"/>
                <a:gd name="T38" fmla="*/ 195 w 445"/>
                <a:gd name="T39" fmla="*/ 176 h 302"/>
                <a:gd name="T40" fmla="*/ 195 w 445"/>
                <a:gd name="T41" fmla="*/ 301 h 302"/>
                <a:gd name="T42" fmla="*/ 0 w 445"/>
                <a:gd name="T43" fmla="*/ 26 h 302"/>
                <a:gd name="T44" fmla="*/ 0 w 445"/>
                <a:gd name="T45" fmla="*/ 26 h 302"/>
                <a:gd name="T46" fmla="*/ 0 w 445"/>
                <a:gd name="T47" fmla="*/ 123 h 302"/>
                <a:gd name="T48" fmla="*/ 151 w 445"/>
                <a:gd name="T49" fmla="*/ 123 h 302"/>
                <a:gd name="T50" fmla="*/ 151 w 445"/>
                <a:gd name="T51" fmla="*/ 0 h 302"/>
                <a:gd name="T52" fmla="*/ 18 w 445"/>
                <a:gd name="T53" fmla="*/ 0 h 302"/>
                <a:gd name="T54" fmla="*/ 0 w 445"/>
                <a:gd name="T55" fmla="*/ 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5" h="302">
                  <a:moveTo>
                    <a:pt x="416" y="0"/>
                  </a:moveTo>
                  <a:lnTo>
                    <a:pt x="416" y="0"/>
                  </a:lnTo>
                  <a:cubicBezTo>
                    <a:pt x="195" y="0"/>
                    <a:pt x="195" y="0"/>
                    <a:pt x="195" y="0"/>
                  </a:cubicBezTo>
                  <a:cubicBezTo>
                    <a:pt x="195" y="123"/>
                    <a:pt x="195" y="123"/>
                    <a:pt x="195" y="123"/>
                  </a:cubicBezTo>
                  <a:cubicBezTo>
                    <a:pt x="444" y="123"/>
                    <a:pt x="444" y="123"/>
                    <a:pt x="444" y="123"/>
                  </a:cubicBezTo>
                  <a:cubicBezTo>
                    <a:pt x="444" y="26"/>
                    <a:pt x="444" y="26"/>
                    <a:pt x="444" y="26"/>
                  </a:cubicBezTo>
                  <a:cubicBezTo>
                    <a:pt x="444" y="17"/>
                    <a:pt x="434" y="0"/>
                    <a:pt x="416" y="0"/>
                  </a:cubicBezTo>
                  <a:close/>
                  <a:moveTo>
                    <a:pt x="0" y="274"/>
                  </a:moveTo>
                  <a:lnTo>
                    <a:pt x="0" y="274"/>
                  </a:lnTo>
                  <a:cubicBezTo>
                    <a:pt x="0" y="292"/>
                    <a:pt x="0" y="301"/>
                    <a:pt x="18" y="301"/>
                  </a:cubicBezTo>
                  <a:cubicBezTo>
                    <a:pt x="151" y="301"/>
                    <a:pt x="151" y="301"/>
                    <a:pt x="151" y="301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0" y="176"/>
                    <a:pt x="0" y="176"/>
                    <a:pt x="0" y="176"/>
                  </a:cubicBezTo>
                  <a:lnTo>
                    <a:pt x="0" y="274"/>
                  </a:lnTo>
                  <a:close/>
                  <a:moveTo>
                    <a:pt x="195" y="301"/>
                  </a:moveTo>
                  <a:lnTo>
                    <a:pt x="195" y="301"/>
                  </a:lnTo>
                  <a:cubicBezTo>
                    <a:pt x="416" y="301"/>
                    <a:pt x="416" y="301"/>
                    <a:pt x="416" y="301"/>
                  </a:cubicBezTo>
                  <a:cubicBezTo>
                    <a:pt x="434" y="301"/>
                    <a:pt x="444" y="292"/>
                    <a:pt x="444" y="274"/>
                  </a:cubicBezTo>
                  <a:cubicBezTo>
                    <a:pt x="444" y="176"/>
                    <a:pt x="444" y="176"/>
                    <a:pt x="444" y="176"/>
                  </a:cubicBezTo>
                  <a:cubicBezTo>
                    <a:pt x="195" y="176"/>
                    <a:pt x="195" y="176"/>
                    <a:pt x="195" y="176"/>
                  </a:cubicBezTo>
                  <a:lnTo>
                    <a:pt x="195" y="301"/>
                  </a:lnTo>
                  <a:close/>
                  <a:moveTo>
                    <a:pt x="0" y="26"/>
                  </a:moveTo>
                  <a:lnTo>
                    <a:pt x="0" y="26"/>
                  </a:lnTo>
                  <a:cubicBezTo>
                    <a:pt x="0" y="123"/>
                    <a:pt x="0" y="123"/>
                    <a:pt x="0" y="123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17"/>
                    <a:pt x="0" y="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7" name="Freeform 138"/>
            <p:cNvSpPr>
              <a:spLocks noChangeArrowheads="1"/>
            </p:cNvSpPr>
            <p:nvPr/>
          </p:nvSpPr>
          <p:spPr bwMode="auto">
            <a:xfrm>
              <a:off x="18756784" y="10749556"/>
              <a:ext cx="327694" cy="234766"/>
            </a:xfrm>
            <a:custGeom>
              <a:avLst/>
              <a:gdLst>
                <a:gd name="T0" fmla="*/ 478 w 479"/>
                <a:gd name="T1" fmla="*/ 44 h 346"/>
                <a:gd name="T2" fmla="*/ 478 w 479"/>
                <a:gd name="T3" fmla="*/ 44 h 346"/>
                <a:gd name="T4" fmla="*/ 478 w 479"/>
                <a:gd name="T5" fmla="*/ 17 h 346"/>
                <a:gd name="T6" fmla="*/ 461 w 479"/>
                <a:gd name="T7" fmla="*/ 0 h 346"/>
                <a:gd name="T8" fmla="*/ 18 w 479"/>
                <a:gd name="T9" fmla="*/ 0 h 346"/>
                <a:gd name="T10" fmla="*/ 0 w 479"/>
                <a:gd name="T11" fmla="*/ 17 h 346"/>
                <a:gd name="T12" fmla="*/ 0 w 479"/>
                <a:gd name="T13" fmla="*/ 44 h 346"/>
                <a:gd name="T14" fmla="*/ 44 w 479"/>
                <a:gd name="T15" fmla="*/ 44 h 346"/>
                <a:gd name="T16" fmla="*/ 44 w 479"/>
                <a:gd name="T17" fmla="*/ 97 h 346"/>
                <a:gd name="T18" fmla="*/ 0 w 479"/>
                <a:gd name="T19" fmla="*/ 97 h 346"/>
                <a:gd name="T20" fmla="*/ 0 w 479"/>
                <a:gd name="T21" fmla="*/ 150 h 346"/>
                <a:gd name="T22" fmla="*/ 44 w 479"/>
                <a:gd name="T23" fmla="*/ 150 h 346"/>
                <a:gd name="T24" fmla="*/ 44 w 479"/>
                <a:gd name="T25" fmla="*/ 194 h 346"/>
                <a:gd name="T26" fmla="*/ 0 w 479"/>
                <a:gd name="T27" fmla="*/ 194 h 346"/>
                <a:gd name="T28" fmla="*/ 0 w 479"/>
                <a:gd name="T29" fmla="*/ 247 h 346"/>
                <a:gd name="T30" fmla="*/ 44 w 479"/>
                <a:gd name="T31" fmla="*/ 247 h 346"/>
                <a:gd name="T32" fmla="*/ 44 w 479"/>
                <a:gd name="T33" fmla="*/ 292 h 346"/>
                <a:gd name="T34" fmla="*/ 0 w 479"/>
                <a:gd name="T35" fmla="*/ 292 h 346"/>
                <a:gd name="T36" fmla="*/ 0 w 479"/>
                <a:gd name="T37" fmla="*/ 328 h 346"/>
                <a:gd name="T38" fmla="*/ 18 w 479"/>
                <a:gd name="T39" fmla="*/ 345 h 346"/>
                <a:gd name="T40" fmla="*/ 461 w 479"/>
                <a:gd name="T41" fmla="*/ 345 h 346"/>
                <a:gd name="T42" fmla="*/ 478 w 479"/>
                <a:gd name="T43" fmla="*/ 328 h 346"/>
                <a:gd name="T44" fmla="*/ 478 w 479"/>
                <a:gd name="T45" fmla="*/ 292 h 346"/>
                <a:gd name="T46" fmla="*/ 434 w 479"/>
                <a:gd name="T47" fmla="*/ 292 h 346"/>
                <a:gd name="T48" fmla="*/ 434 w 479"/>
                <a:gd name="T49" fmla="*/ 247 h 346"/>
                <a:gd name="T50" fmla="*/ 478 w 479"/>
                <a:gd name="T51" fmla="*/ 247 h 346"/>
                <a:gd name="T52" fmla="*/ 478 w 479"/>
                <a:gd name="T53" fmla="*/ 194 h 346"/>
                <a:gd name="T54" fmla="*/ 434 w 479"/>
                <a:gd name="T55" fmla="*/ 194 h 346"/>
                <a:gd name="T56" fmla="*/ 434 w 479"/>
                <a:gd name="T57" fmla="*/ 150 h 346"/>
                <a:gd name="T58" fmla="*/ 478 w 479"/>
                <a:gd name="T59" fmla="*/ 150 h 346"/>
                <a:gd name="T60" fmla="*/ 478 w 479"/>
                <a:gd name="T61" fmla="*/ 97 h 346"/>
                <a:gd name="T62" fmla="*/ 434 w 479"/>
                <a:gd name="T63" fmla="*/ 97 h 346"/>
                <a:gd name="T64" fmla="*/ 434 w 479"/>
                <a:gd name="T65" fmla="*/ 44 h 346"/>
                <a:gd name="T66" fmla="*/ 478 w 479"/>
                <a:gd name="T67" fmla="*/ 44 h 346"/>
                <a:gd name="T68" fmla="*/ 186 w 479"/>
                <a:gd name="T69" fmla="*/ 247 h 346"/>
                <a:gd name="T70" fmla="*/ 186 w 479"/>
                <a:gd name="T71" fmla="*/ 247 h 346"/>
                <a:gd name="T72" fmla="*/ 186 w 479"/>
                <a:gd name="T73" fmla="*/ 97 h 346"/>
                <a:gd name="T74" fmla="*/ 310 w 479"/>
                <a:gd name="T75" fmla="*/ 168 h 346"/>
                <a:gd name="T76" fmla="*/ 186 w 479"/>
                <a:gd name="T77" fmla="*/ 247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9" h="346">
                  <a:moveTo>
                    <a:pt x="478" y="44"/>
                  </a:moveTo>
                  <a:lnTo>
                    <a:pt x="478" y="44"/>
                  </a:lnTo>
                  <a:cubicBezTo>
                    <a:pt x="478" y="17"/>
                    <a:pt x="478" y="17"/>
                    <a:pt x="478" y="17"/>
                  </a:cubicBezTo>
                  <a:cubicBezTo>
                    <a:pt x="478" y="9"/>
                    <a:pt x="469" y="0"/>
                    <a:pt x="46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0" y="9"/>
                    <a:pt x="0" y="1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94"/>
                    <a:pt x="44" y="194"/>
                    <a:pt x="44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44" y="247"/>
                    <a:pt x="44" y="247"/>
                    <a:pt x="44" y="247"/>
                  </a:cubicBezTo>
                  <a:cubicBezTo>
                    <a:pt x="44" y="292"/>
                    <a:pt x="44" y="292"/>
                    <a:pt x="44" y="292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37"/>
                    <a:pt x="9" y="345"/>
                    <a:pt x="18" y="345"/>
                  </a:cubicBezTo>
                  <a:cubicBezTo>
                    <a:pt x="461" y="345"/>
                    <a:pt x="461" y="345"/>
                    <a:pt x="461" y="345"/>
                  </a:cubicBezTo>
                  <a:cubicBezTo>
                    <a:pt x="469" y="345"/>
                    <a:pt x="478" y="337"/>
                    <a:pt x="478" y="328"/>
                  </a:cubicBezTo>
                  <a:cubicBezTo>
                    <a:pt x="478" y="292"/>
                    <a:pt x="478" y="292"/>
                    <a:pt x="478" y="292"/>
                  </a:cubicBezTo>
                  <a:cubicBezTo>
                    <a:pt x="434" y="292"/>
                    <a:pt x="434" y="292"/>
                    <a:pt x="434" y="292"/>
                  </a:cubicBezTo>
                  <a:cubicBezTo>
                    <a:pt x="434" y="247"/>
                    <a:pt x="434" y="247"/>
                    <a:pt x="434" y="247"/>
                  </a:cubicBezTo>
                  <a:cubicBezTo>
                    <a:pt x="478" y="247"/>
                    <a:pt x="478" y="247"/>
                    <a:pt x="478" y="247"/>
                  </a:cubicBezTo>
                  <a:cubicBezTo>
                    <a:pt x="478" y="194"/>
                    <a:pt x="478" y="194"/>
                    <a:pt x="478" y="194"/>
                  </a:cubicBezTo>
                  <a:cubicBezTo>
                    <a:pt x="434" y="194"/>
                    <a:pt x="434" y="194"/>
                    <a:pt x="434" y="194"/>
                  </a:cubicBezTo>
                  <a:cubicBezTo>
                    <a:pt x="434" y="150"/>
                    <a:pt x="434" y="150"/>
                    <a:pt x="434" y="150"/>
                  </a:cubicBezTo>
                  <a:cubicBezTo>
                    <a:pt x="478" y="150"/>
                    <a:pt x="478" y="150"/>
                    <a:pt x="478" y="150"/>
                  </a:cubicBezTo>
                  <a:cubicBezTo>
                    <a:pt x="478" y="97"/>
                    <a:pt x="478" y="97"/>
                    <a:pt x="478" y="97"/>
                  </a:cubicBezTo>
                  <a:cubicBezTo>
                    <a:pt x="434" y="97"/>
                    <a:pt x="434" y="97"/>
                    <a:pt x="434" y="97"/>
                  </a:cubicBezTo>
                  <a:cubicBezTo>
                    <a:pt x="434" y="44"/>
                    <a:pt x="434" y="44"/>
                    <a:pt x="434" y="44"/>
                  </a:cubicBezTo>
                  <a:lnTo>
                    <a:pt x="478" y="44"/>
                  </a:lnTo>
                  <a:close/>
                  <a:moveTo>
                    <a:pt x="186" y="247"/>
                  </a:moveTo>
                  <a:lnTo>
                    <a:pt x="186" y="247"/>
                  </a:lnTo>
                  <a:cubicBezTo>
                    <a:pt x="186" y="97"/>
                    <a:pt x="186" y="97"/>
                    <a:pt x="186" y="97"/>
                  </a:cubicBezTo>
                  <a:cubicBezTo>
                    <a:pt x="310" y="168"/>
                    <a:pt x="310" y="168"/>
                    <a:pt x="310" y="168"/>
                  </a:cubicBezTo>
                  <a:lnTo>
                    <a:pt x="186" y="2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8" name="Freeform 140"/>
            <p:cNvSpPr>
              <a:spLocks noChangeArrowheads="1"/>
            </p:cNvSpPr>
            <p:nvPr/>
          </p:nvSpPr>
          <p:spPr bwMode="auto">
            <a:xfrm>
              <a:off x="19475755" y="10712875"/>
              <a:ext cx="244548" cy="310575"/>
            </a:xfrm>
            <a:custGeom>
              <a:avLst/>
              <a:gdLst>
                <a:gd name="T0" fmla="*/ 302 w 356"/>
                <a:gd name="T1" fmla="*/ 0 h 453"/>
                <a:gd name="T2" fmla="*/ 302 w 356"/>
                <a:gd name="T3" fmla="*/ 0 h 453"/>
                <a:gd name="T4" fmla="*/ 53 w 356"/>
                <a:gd name="T5" fmla="*/ 0 h 453"/>
                <a:gd name="T6" fmla="*/ 0 w 356"/>
                <a:gd name="T7" fmla="*/ 54 h 453"/>
                <a:gd name="T8" fmla="*/ 0 w 356"/>
                <a:gd name="T9" fmla="*/ 399 h 453"/>
                <a:gd name="T10" fmla="*/ 53 w 356"/>
                <a:gd name="T11" fmla="*/ 452 h 453"/>
                <a:gd name="T12" fmla="*/ 302 w 356"/>
                <a:gd name="T13" fmla="*/ 452 h 453"/>
                <a:gd name="T14" fmla="*/ 355 w 356"/>
                <a:gd name="T15" fmla="*/ 399 h 453"/>
                <a:gd name="T16" fmla="*/ 355 w 356"/>
                <a:gd name="T17" fmla="*/ 54 h 453"/>
                <a:gd name="T18" fmla="*/ 302 w 356"/>
                <a:gd name="T19" fmla="*/ 0 h 453"/>
                <a:gd name="T20" fmla="*/ 249 w 356"/>
                <a:gd name="T21" fmla="*/ 239 h 453"/>
                <a:gd name="T22" fmla="*/ 249 w 356"/>
                <a:gd name="T23" fmla="*/ 239 h 453"/>
                <a:gd name="T24" fmla="*/ 240 w 356"/>
                <a:gd name="T25" fmla="*/ 239 h 453"/>
                <a:gd name="T26" fmla="*/ 204 w 356"/>
                <a:gd name="T27" fmla="*/ 178 h 453"/>
                <a:gd name="T28" fmla="*/ 204 w 356"/>
                <a:gd name="T29" fmla="*/ 301 h 453"/>
                <a:gd name="T30" fmla="*/ 160 w 356"/>
                <a:gd name="T31" fmla="*/ 354 h 453"/>
                <a:gd name="T32" fmla="*/ 89 w 356"/>
                <a:gd name="T33" fmla="*/ 338 h 453"/>
                <a:gd name="T34" fmla="*/ 133 w 356"/>
                <a:gd name="T35" fmla="*/ 275 h 453"/>
                <a:gd name="T36" fmla="*/ 178 w 356"/>
                <a:gd name="T37" fmla="*/ 275 h 453"/>
                <a:gd name="T38" fmla="*/ 178 w 356"/>
                <a:gd name="T39" fmla="*/ 98 h 453"/>
                <a:gd name="T40" fmla="*/ 204 w 356"/>
                <a:gd name="T41" fmla="*/ 98 h 453"/>
                <a:gd name="T42" fmla="*/ 249 w 356"/>
                <a:gd name="T43" fmla="*/ 2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6" h="453">
                  <a:moveTo>
                    <a:pt x="302" y="0"/>
                  </a:moveTo>
                  <a:lnTo>
                    <a:pt x="30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7" y="0"/>
                    <a:pt x="0" y="27"/>
                    <a:pt x="0" y="54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6"/>
                    <a:pt x="27" y="452"/>
                    <a:pt x="53" y="452"/>
                  </a:cubicBezTo>
                  <a:cubicBezTo>
                    <a:pt x="302" y="452"/>
                    <a:pt x="302" y="452"/>
                    <a:pt x="302" y="452"/>
                  </a:cubicBezTo>
                  <a:cubicBezTo>
                    <a:pt x="328" y="452"/>
                    <a:pt x="355" y="426"/>
                    <a:pt x="355" y="399"/>
                  </a:cubicBezTo>
                  <a:cubicBezTo>
                    <a:pt x="355" y="54"/>
                    <a:pt x="355" y="54"/>
                    <a:pt x="355" y="54"/>
                  </a:cubicBezTo>
                  <a:cubicBezTo>
                    <a:pt x="355" y="27"/>
                    <a:pt x="328" y="0"/>
                    <a:pt x="302" y="0"/>
                  </a:cubicBezTo>
                  <a:close/>
                  <a:moveTo>
                    <a:pt x="249" y="239"/>
                  </a:moveTo>
                  <a:lnTo>
                    <a:pt x="249" y="239"/>
                  </a:lnTo>
                  <a:cubicBezTo>
                    <a:pt x="240" y="248"/>
                    <a:pt x="240" y="239"/>
                    <a:pt x="240" y="239"/>
                  </a:cubicBezTo>
                  <a:cubicBezTo>
                    <a:pt x="240" y="222"/>
                    <a:pt x="240" y="186"/>
                    <a:pt x="204" y="178"/>
                  </a:cubicBezTo>
                  <a:cubicBezTo>
                    <a:pt x="204" y="301"/>
                    <a:pt x="204" y="301"/>
                    <a:pt x="204" y="301"/>
                  </a:cubicBezTo>
                  <a:cubicBezTo>
                    <a:pt x="204" y="329"/>
                    <a:pt x="196" y="346"/>
                    <a:pt x="160" y="354"/>
                  </a:cubicBezTo>
                  <a:cubicBezTo>
                    <a:pt x="133" y="364"/>
                    <a:pt x="98" y="354"/>
                    <a:pt x="89" y="338"/>
                  </a:cubicBezTo>
                  <a:cubicBezTo>
                    <a:pt x="89" y="310"/>
                    <a:pt x="107" y="284"/>
                    <a:pt x="133" y="275"/>
                  </a:cubicBezTo>
                  <a:cubicBezTo>
                    <a:pt x="143" y="275"/>
                    <a:pt x="160" y="275"/>
                    <a:pt x="178" y="275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204" y="98"/>
                    <a:pt x="204" y="98"/>
                    <a:pt x="204" y="98"/>
                  </a:cubicBezTo>
                  <a:cubicBezTo>
                    <a:pt x="204" y="125"/>
                    <a:pt x="293" y="169"/>
                    <a:pt x="249" y="2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69" name="Freeform 150"/>
            <p:cNvSpPr>
              <a:spLocks noChangeArrowheads="1"/>
            </p:cNvSpPr>
            <p:nvPr/>
          </p:nvSpPr>
          <p:spPr bwMode="auto">
            <a:xfrm>
              <a:off x="18769012" y="8683127"/>
              <a:ext cx="303239" cy="310575"/>
            </a:xfrm>
            <a:custGeom>
              <a:avLst/>
              <a:gdLst>
                <a:gd name="T0" fmla="*/ 247 w 444"/>
                <a:gd name="T1" fmla="*/ 399 h 453"/>
                <a:gd name="T2" fmla="*/ 247 w 444"/>
                <a:gd name="T3" fmla="*/ 399 h 453"/>
                <a:gd name="T4" fmla="*/ 44 w 444"/>
                <a:gd name="T5" fmla="*/ 399 h 453"/>
                <a:gd name="T6" fmla="*/ 44 w 444"/>
                <a:gd name="T7" fmla="*/ 53 h 453"/>
                <a:gd name="T8" fmla="*/ 247 w 444"/>
                <a:gd name="T9" fmla="*/ 53 h 453"/>
                <a:gd name="T10" fmla="*/ 247 w 444"/>
                <a:gd name="T11" fmla="*/ 124 h 453"/>
                <a:gd name="T12" fmla="*/ 292 w 444"/>
                <a:gd name="T13" fmla="*/ 124 h 453"/>
                <a:gd name="T14" fmla="*/ 292 w 444"/>
                <a:gd name="T15" fmla="*/ 53 h 453"/>
                <a:gd name="T16" fmla="*/ 247 w 444"/>
                <a:gd name="T17" fmla="*/ 0 h 453"/>
                <a:gd name="T18" fmla="*/ 44 w 444"/>
                <a:gd name="T19" fmla="*/ 0 h 453"/>
                <a:gd name="T20" fmla="*/ 0 w 444"/>
                <a:gd name="T21" fmla="*/ 53 h 453"/>
                <a:gd name="T22" fmla="*/ 0 w 444"/>
                <a:gd name="T23" fmla="*/ 399 h 453"/>
                <a:gd name="T24" fmla="*/ 44 w 444"/>
                <a:gd name="T25" fmla="*/ 452 h 453"/>
                <a:gd name="T26" fmla="*/ 247 w 444"/>
                <a:gd name="T27" fmla="*/ 452 h 453"/>
                <a:gd name="T28" fmla="*/ 292 w 444"/>
                <a:gd name="T29" fmla="*/ 399 h 453"/>
                <a:gd name="T30" fmla="*/ 292 w 444"/>
                <a:gd name="T31" fmla="*/ 346 h 453"/>
                <a:gd name="T32" fmla="*/ 247 w 444"/>
                <a:gd name="T33" fmla="*/ 346 h 453"/>
                <a:gd name="T34" fmla="*/ 247 w 444"/>
                <a:gd name="T35" fmla="*/ 399 h 453"/>
                <a:gd name="T36" fmla="*/ 443 w 444"/>
                <a:gd name="T37" fmla="*/ 239 h 453"/>
                <a:gd name="T38" fmla="*/ 443 w 444"/>
                <a:gd name="T39" fmla="*/ 239 h 453"/>
                <a:gd name="T40" fmla="*/ 345 w 444"/>
                <a:gd name="T41" fmla="*/ 142 h 453"/>
                <a:gd name="T42" fmla="*/ 345 w 444"/>
                <a:gd name="T43" fmla="*/ 204 h 453"/>
                <a:gd name="T44" fmla="*/ 124 w 444"/>
                <a:gd name="T45" fmla="*/ 204 h 453"/>
                <a:gd name="T46" fmla="*/ 124 w 444"/>
                <a:gd name="T47" fmla="*/ 275 h 453"/>
                <a:gd name="T48" fmla="*/ 345 w 444"/>
                <a:gd name="T49" fmla="*/ 275 h 453"/>
                <a:gd name="T50" fmla="*/ 345 w 444"/>
                <a:gd name="T51" fmla="*/ 337 h 453"/>
                <a:gd name="T52" fmla="*/ 443 w 444"/>
                <a:gd name="T53" fmla="*/ 23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4" h="453">
                  <a:moveTo>
                    <a:pt x="247" y="399"/>
                  </a:moveTo>
                  <a:lnTo>
                    <a:pt x="247" y="399"/>
                  </a:lnTo>
                  <a:cubicBezTo>
                    <a:pt x="44" y="399"/>
                    <a:pt x="44" y="399"/>
                    <a:pt x="44" y="399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247" y="53"/>
                    <a:pt x="247" y="53"/>
                    <a:pt x="247" y="53"/>
                  </a:cubicBezTo>
                  <a:cubicBezTo>
                    <a:pt x="247" y="124"/>
                    <a:pt x="247" y="124"/>
                    <a:pt x="247" y="124"/>
                  </a:cubicBezTo>
                  <a:cubicBezTo>
                    <a:pt x="292" y="124"/>
                    <a:pt x="292" y="124"/>
                    <a:pt x="292" y="124"/>
                  </a:cubicBezTo>
                  <a:cubicBezTo>
                    <a:pt x="292" y="53"/>
                    <a:pt x="292" y="53"/>
                    <a:pt x="292" y="53"/>
                  </a:cubicBezTo>
                  <a:cubicBezTo>
                    <a:pt x="292" y="27"/>
                    <a:pt x="275" y="0"/>
                    <a:pt x="24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18" y="0"/>
                    <a:pt x="0" y="27"/>
                    <a:pt x="0" y="53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18" y="452"/>
                    <a:pt x="44" y="452"/>
                  </a:cubicBezTo>
                  <a:cubicBezTo>
                    <a:pt x="247" y="452"/>
                    <a:pt x="247" y="452"/>
                    <a:pt x="247" y="452"/>
                  </a:cubicBezTo>
                  <a:cubicBezTo>
                    <a:pt x="275" y="452"/>
                    <a:pt x="292" y="425"/>
                    <a:pt x="292" y="399"/>
                  </a:cubicBezTo>
                  <a:cubicBezTo>
                    <a:pt x="292" y="346"/>
                    <a:pt x="292" y="346"/>
                    <a:pt x="292" y="346"/>
                  </a:cubicBezTo>
                  <a:cubicBezTo>
                    <a:pt x="247" y="346"/>
                    <a:pt x="247" y="346"/>
                    <a:pt x="247" y="346"/>
                  </a:cubicBezTo>
                  <a:lnTo>
                    <a:pt x="247" y="399"/>
                  </a:lnTo>
                  <a:close/>
                  <a:moveTo>
                    <a:pt x="443" y="239"/>
                  </a:moveTo>
                  <a:lnTo>
                    <a:pt x="443" y="239"/>
                  </a:lnTo>
                  <a:cubicBezTo>
                    <a:pt x="345" y="142"/>
                    <a:pt x="345" y="142"/>
                    <a:pt x="345" y="142"/>
                  </a:cubicBezTo>
                  <a:cubicBezTo>
                    <a:pt x="345" y="204"/>
                    <a:pt x="345" y="204"/>
                    <a:pt x="345" y="204"/>
                  </a:cubicBezTo>
                  <a:cubicBezTo>
                    <a:pt x="124" y="204"/>
                    <a:pt x="124" y="204"/>
                    <a:pt x="124" y="204"/>
                  </a:cubicBezTo>
                  <a:cubicBezTo>
                    <a:pt x="124" y="275"/>
                    <a:pt x="124" y="275"/>
                    <a:pt x="124" y="275"/>
                  </a:cubicBezTo>
                  <a:cubicBezTo>
                    <a:pt x="345" y="275"/>
                    <a:pt x="345" y="275"/>
                    <a:pt x="345" y="275"/>
                  </a:cubicBezTo>
                  <a:cubicBezTo>
                    <a:pt x="345" y="337"/>
                    <a:pt x="345" y="337"/>
                    <a:pt x="345" y="337"/>
                  </a:cubicBezTo>
                  <a:lnTo>
                    <a:pt x="443" y="2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0" name="Freeform 157"/>
            <p:cNvSpPr>
              <a:spLocks noChangeArrowheads="1"/>
            </p:cNvSpPr>
            <p:nvPr/>
          </p:nvSpPr>
          <p:spPr bwMode="auto">
            <a:xfrm>
              <a:off x="18769012" y="10091723"/>
              <a:ext cx="303239" cy="198083"/>
            </a:xfrm>
            <a:custGeom>
              <a:avLst/>
              <a:gdLst>
                <a:gd name="T0" fmla="*/ 398 w 444"/>
                <a:gd name="T1" fmla="*/ 53 h 293"/>
                <a:gd name="T2" fmla="*/ 398 w 444"/>
                <a:gd name="T3" fmla="*/ 53 h 293"/>
                <a:gd name="T4" fmla="*/ 301 w 444"/>
                <a:gd name="T5" fmla="*/ 53 h 293"/>
                <a:gd name="T6" fmla="*/ 301 w 444"/>
                <a:gd name="T7" fmla="*/ 124 h 293"/>
                <a:gd name="T8" fmla="*/ 372 w 444"/>
                <a:gd name="T9" fmla="*/ 124 h 293"/>
                <a:gd name="T10" fmla="*/ 372 w 444"/>
                <a:gd name="T11" fmla="*/ 221 h 293"/>
                <a:gd name="T12" fmla="*/ 71 w 444"/>
                <a:gd name="T13" fmla="*/ 221 h 293"/>
                <a:gd name="T14" fmla="*/ 71 w 444"/>
                <a:gd name="T15" fmla="*/ 124 h 293"/>
                <a:gd name="T16" fmla="*/ 168 w 444"/>
                <a:gd name="T17" fmla="*/ 124 h 293"/>
                <a:gd name="T18" fmla="*/ 168 w 444"/>
                <a:gd name="T19" fmla="*/ 177 h 293"/>
                <a:gd name="T20" fmla="*/ 275 w 444"/>
                <a:gd name="T21" fmla="*/ 89 h 293"/>
                <a:gd name="T22" fmla="*/ 168 w 444"/>
                <a:gd name="T23" fmla="*/ 0 h 293"/>
                <a:gd name="T24" fmla="*/ 168 w 444"/>
                <a:gd name="T25" fmla="*/ 53 h 293"/>
                <a:gd name="T26" fmla="*/ 44 w 444"/>
                <a:gd name="T27" fmla="*/ 53 h 293"/>
                <a:gd name="T28" fmla="*/ 0 w 444"/>
                <a:gd name="T29" fmla="*/ 97 h 293"/>
                <a:gd name="T30" fmla="*/ 0 w 444"/>
                <a:gd name="T31" fmla="*/ 248 h 293"/>
                <a:gd name="T32" fmla="*/ 44 w 444"/>
                <a:gd name="T33" fmla="*/ 292 h 293"/>
                <a:gd name="T34" fmla="*/ 398 w 444"/>
                <a:gd name="T35" fmla="*/ 292 h 293"/>
                <a:gd name="T36" fmla="*/ 443 w 444"/>
                <a:gd name="T37" fmla="*/ 248 h 293"/>
                <a:gd name="T38" fmla="*/ 443 w 444"/>
                <a:gd name="T39" fmla="*/ 97 h 293"/>
                <a:gd name="T40" fmla="*/ 398 w 444"/>
                <a:gd name="T41" fmla="*/ 5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293">
                  <a:moveTo>
                    <a:pt x="398" y="53"/>
                  </a:moveTo>
                  <a:lnTo>
                    <a:pt x="398" y="53"/>
                  </a:lnTo>
                  <a:cubicBezTo>
                    <a:pt x="301" y="53"/>
                    <a:pt x="301" y="53"/>
                    <a:pt x="301" y="53"/>
                  </a:cubicBezTo>
                  <a:cubicBezTo>
                    <a:pt x="301" y="124"/>
                    <a:pt x="301" y="124"/>
                    <a:pt x="301" y="124"/>
                  </a:cubicBezTo>
                  <a:cubicBezTo>
                    <a:pt x="372" y="124"/>
                    <a:pt x="372" y="124"/>
                    <a:pt x="372" y="124"/>
                  </a:cubicBezTo>
                  <a:cubicBezTo>
                    <a:pt x="372" y="221"/>
                    <a:pt x="372" y="221"/>
                    <a:pt x="372" y="221"/>
                  </a:cubicBezTo>
                  <a:cubicBezTo>
                    <a:pt x="71" y="221"/>
                    <a:pt x="71" y="221"/>
                    <a:pt x="71" y="221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168" y="124"/>
                    <a:pt x="168" y="124"/>
                    <a:pt x="168" y="124"/>
                  </a:cubicBezTo>
                  <a:cubicBezTo>
                    <a:pt x="168" y="177"/>
                    <a:pt x="168" y="177"/>
                    <a:pt x="168" y="177"/>
                  </a:cubicBezTo>
                  <a:cubicBezTo>
                    <a:pt x="275" y="89"/>
                    <a:pt x="275" y="89"/>
                    <a:pt x="275" y="89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18" y="53"/>
                    <a:pt x="0" y="71"/>
                    <a:pt x="0" y="9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74"/>
                    <a:pt x="18" y="292"/>
                    <a:pt x="44" y="292"/>
                  </a:cubicBezTo>
                  <a:cubicBezTo>
                    <a:pt x="398" y="292"/>
                    <a:pt x="398" y="292"/>
                    <a:pt x="398" y="292"/>
                  </a:cubicBezTo>
                  <a:cubicBezTo>
                    <a:pt x="425" y="292"/>
                    <a:pt x="443" y="274"/>
                    <a:pt x="443" y="248"/>
                  </a:cubicBezTo>
                  <a:cubicBezTo>
                    <a:pt x="443" y="97"/>
                    <a:pt x="443" y="97"/>
                    <a:pt x="443" y="97"/>
                  </a:cubicBezTo>
                  <a:cubicBezTo>
                    <a:pt x="443" y="71"/>
                    <a:pt x="425" y="53"/>
                    <a:pt x="398" y="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1" name="Freeform 162"/>
            <p:cNvSpPr>
              <a:spLocks noChangeArrowheads="1"/>
            </p:cNvSpPr>
            <p:nvPr/>
          </p:nvSpPr>
          <p:spPr bwMode="auto">
            <a:xfrm>
              <a:off x="20666705" y="8707582"/>
              <a:ext cx="266557" cy="271447"/>
            </a:xfrm>
            <a:custGeom>
              <a:avLst/>
              <a:gdLst>
                <a:gd name="T0" fmla="*/ 346 w 391"/>
                <a:gd name="T1" fmla="*/ 0 h 399"/>
                <a:gd name="T2" fmla="*/ 346 w 391"/>
                <a:gd name="T3" fmla="*/ 0 h 399"/>
                <a:gd name="T4" fmla="*/ 44 w 391"/>
                <a:gd name="T5" fmla="*/ 0 h 399"/>
                <a:gd name="T6" fmla="*/ 0 w 391"/>
                <a:gd name="T7" fmla="*/ 53 h 399"/>
                <a:gd name="T8" fmla="*/ 0 w 391"/>
                <a:gd name="T9" fmla="*/ 345 h 399"/>
                <a:gd name="T10" fmla="*/ 44 w 391"/>
                <a:gd name="T11" fmla="*/ 398 h 399"/>
                <a:gd name="T12" fmla="*/ 346 w 391"/>
                <a:gd name="T13" fmla="*/ 398 h 399"/>
                <a:gd name="T14" fmla="*/ 390 w 391"/>
                <a:gd name="T15" fmla="*/ 345 h 399"/>
                <a:gd name="T16" fmla="*/ 390 w 391"/>
                <a:gd name="T17" fmla="*/ 53 h 399"/>
                <a:gd name="T18" fmla="*/ 346 w 391"/>
                <a:gd name="T19" fmla="*/ 0 h 399"/>
                <a:gd name="T20" fmla="*/ 319 w 391"/>
                <a:gd name="T21" fmla="*/ 221 h 399"/>
                <a:gd name="T22" fmla="*/ 319 w 391"/>
                <a:gd name="T23" fmla="*/ 221 h 399"/>
                <a:gd name="T24" fmla="*/ 222 w 391"/>
                <a:gd name="T25" fmla="*/ 221 h 399"/>
                <a:gd name="T26" fmla="*/ 222 w 391"/>
                <a:gd name="T27" fmla="*/ 319 h 399"/>
                <a:gd name="T28" fmla="*/ 169 w 391"/>
                <a:gd name="T29" fmla="*/ 319 h 399"/>
                <a:gd name="T30" fmla="*/ 169 w 391"/>
                <a:gd name="T31" fmla="*/ 221 h 399"/>
                <a:gd name="T32" fmla="*/ 71 w 391"/>
                <a:gd name="T33" fmla="*/ 221 h 399"/>
                <a:gd name="T34" fmla="*/ 71 w 391"/>
                <a:gd name="T35" fmla="*/ 177 h 399"/>
                <a:gd name="T36" fmla="*/ 169 w 391"/>
                <a:gd name="T37" fmla="*/ 177 h 399"/>
                <a:gd name="T38" fmla="*/ 169 w 391"/>
                <a:gd name="T39" fmla="*/ 70 h 399"/>
                <a:gd name="T40" fmla="*/ 222 w 391"/>
                <a:gd name="T41" fmla="*/ 70 h 399"/>
                <a:gd name="T42" fmla="*/ 222 w 391"/>
                <a:gd name="T43" fmla="*/ 177 h 399"/>
                <a:gd name="T44" fmla="*/ 319 w 391"/>
                <a:gd name="T45" fmla="*/ 177 h 399"/>
                <a:gd name="T46" fmla="*/ 319 w 391"/>
                <a:gd name="T47" fmla="*/ 22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1" h="399">
                  <a:moveTo>
                    <a:pt x="346" y="0"/>
                  </a:moveTo>
                  <a:lnTo>
                    <a:pt x="346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8" y="0"/>
                    <a:pt x="0" y="17"/>
                    <a:pt x="0" y="5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8" y="398"/>
                    <a:pt x="44" y="398"/>
                  </a:cubicBezTo>
                  <a:cubicBezTo>
                    <a:pt x="346" y="398"/>
                    <a:pt x="346" y="398"/>
                    <a:pt x="346" y="398"/>
                  </a:cubicBezTo>
                  <a:cubicBezTo>
                    <a:pt x="373" y="398"/>
                    <a:pt x="390" y="372"/>
                    <a:pt x="390" y="345"/>
                  </a:cubicBezTo>
                  <a:cubicBezTo>
                    <a:pt x="390" y="53"/>
                    <a:pt x="390" y="53"/>
                    <a:pt x="390" y="53"/>
                  </a:cubicBezTo>
                  <a:cubicBezTo>
                    <a:pt x="390" y="17"/>
                    <a:pt x="373" y="0"/>
                    <a:pt x="346" y="0"/>
                  </a:cubicBezTo>
                  <a:close/>
                  <a:moveTo>
                    <a:pt x="319" y="221"/>
                  </a:moveTo>
                  <a:lnTo>
                    <a:pt x="319" y="221"/>
                  </a:lnTo>
                  <a:cubicBezTo>
                    <a:pt x="222" y="221"/>
                    <a:pt x="222" y="221"/>
                    <a:pt x="222" y="221"/>
                  </a:cubicBezTo>
                  <a:cubicBezTo>
                    <a:pt x="222" y="319"/>
                    <a:pt x="222" y="319"/>
                    <a:pt x="222" y="319"/>
                  </a:cubicBezTo>
                  <a:cubicBezTo>
                    <a:pt x="169" y="319"/>
                    <a:pt x="169" y="319"/>
                    <a:pt x="169" y="319"/>
                  </a:cubicBezTo>
                  <a:cubicBezTo>
                    <a:pt x="169" y="221"/>
                    <a:pt x="169" y="221"/>
                    <a:pt x="169" y="221"/>
                  </a:cubicBezTo>
                  <a:cubicBezTo>
                    <a:pt x="71" y="221"/>
                    <a:pt x="71" y="221"/>
                    <a:pt x="71" y="221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169" y="177"/>
                    <a:pt x="169" y="177"/>
                    <a:pt x="169" y="177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2" y="177"/>
                    <a:pt x="222" y="177"/>
                    <a:pt x="222" y="177"/>
                  </a:cubicBezTo>
                  <a:cubicBezTo>
                    <a:pt x="319" y="177"/>
                    <a:pt x="319" y="177"/>
                    <a:pt x="319" y="177"/>
                  </a:cubicBezTo>
                  <a:lnTo>
                    <a:pt x="319" y="2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2" name="Freeform 163"/>
            <p:cNvSpPr>
              <a:spLocks noChangeArrowheads="1"/>
            </p:cNvSpPr>
            <p:nvPr/>
          </p:nvSpPr>
          <p:spPr bwMode="auto">
            <a:xfrm>
              <a:off x="19989306" y="8707582"/>
              <a:ext cx="264112" cy="271447"/>
            </a:xfrm>
            <a:custGeom>
              <a:avLst/>
              <a:gdLst>
                <a:gd name="T0" fmla="*/ 345 w 390"/>
                <a:gd name="T1" fmla="*/ 0 h 399"/>
                <a:gd name="T2" fmla="*/ 345 w 390"/>
                <a:gd name="T3" fmla="*/ 0 h 399"/>
                <a:gd name="T4" fmla="*/ 44 w 390"/>
                <a:gd name="T5" fmla="*/ 0 h 399"/>
                <a:gd name="T6" fmla="*/ 0 w 390"/>
                <a:gd name="T7" fmla="*/ 53 h 399"/>
                <a:gd name="T8" fmla="*/ 0 w 390"/>
                <a:gd name="T9" fmla="*/ 345 h 399"/>
                <a:gd name="T10" fmla="*/ 44 w 390"/>
                <a:gd name="T11" fmla="*/ 398 h 399"/>
                <a:gd name="T12" fmla="*/ 345 w 390"/>
                <a:gd name="T13" fmla="*/ 398 h 399"/>
                <a:gd name="T14" fmla="*/ 389 w 390"/>
                <a:gd name="T15" fmla="*/ 345 h 399"/>
                <a:gd name="T16" fmla="*/ 389 w 390"/>
                <a:gd name="T17" fmla="*/ 53 h 399"/>
                <a:gd name="T18" fmla="*/ 345 w 390"/>
                <a:gd name="T19" fmla="*/ 0 h 399"/>
                <a:gd name="T20" fmla="*/ 319 w 390"/>
                <a:gd name="T21" fmla="*/ 221 h 399"/>
                <a:gd name="T22" fmla="*/ 319 w 390"/>
                <a:gd name="T23" fmla="*/ 221 h 399"/>
                <a:gd name="T24" fmla="*/ 70 w 390"/>
                <a:gd name="T25" fmla="*/ 221 h 399"/>
                <a:gd name="T26" fmla="*/ 70 w 390"/>
                <a:gd name="T27" fmla="*/ 177 h 399"/>
                <a:gd name="T28" fmla="*/ 319 w 390"/>
                <a:gd name="T29" fmla="*/ 177 h 399"/>
                <a:gd name="T30" fmla="*/ 319 w 390"/>
                <a:gd name="T31" fmla="*/ 22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0" h="399">
                  <a:moveTo>
                    <a:pt x="345" y="0"/>
                  </a:moveTo>
                  <a:lnTo>
                    <a:pt x="34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7" y="0"/>
                    <a:pt x="0" y="17"/>
                    <a:pt x="0" y="5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7" y="398"/>
                    <a:pt x="44" y="398"/>
                  </a:cubicBezTo>
                  <a:cubicBezTo>
                    <a:pt x="345" y="398"/>
                    <a:pt x="345" y="398"/>
                    <a:pt x="345" y="398"/>
                  </a:cubicBezTo>
                  <a:cubicBezTo>
                    <a:pt x="372" y="398"/>
                    <a:pt x="389" y="372"/>
                    <a:pt x="389" y="345"/>
                  </a:cubicBezTo>
                  <a:cubicBezTo>
                    <a:pt x="389" y="53"/>
                    <a:pt x="389" y="53"/>
                    <a:pt x="389" y="53"/>
                  </a:cubicBezTo>
                  <a:cubicBezTo>
                    <a:pt x="389" y="17"/>
                    <a:pt x="372" y="0"/>
                    <a:pt x="345" y="0"/>
                  </a:cubicBezTo>
                  <a:close/>
                  <a:moveTo>
                    <a:pt x="319" y="221"/>
                  </a:moveTo>
                  <a:lnTo>
                    <a:pt x="319" y="221"/>
                  </a:lnTo>
                  <a:cubicBezTo>
                    <a:pt x="70" y="221"/>
                    <a:pt x="70" y="221"/>
                    <a:pt x="70" y="221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319" y="177"/>
                    <a:pt x="319" y="177"/>
                    <a:pt x="319" y="177"/>
                  </a:cubicBezTo>
                  <a:lnTo>
                    <a:pt x="319" y="2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3" name="Freeform 164"/>
            <p:cNvSpPr>
              <a:spLocks noChangeArrowheads="1"/>
            </p:cNvSpPr>
            <p:nvPr/>
          </p:nvSpPr>
          <p:spPr bwMode="auto">
            <a:xfrm>
              <a:off x="18805694" y="9404543"/>
              <a:ext cx="266558" cy="271449"/>
            </a:xfrm>
            <a:custGeom>
              <a:avLst/>
              <a:gdLst>
                <a:gd name="T0" fmla="*/ 345 w 391"/>
                <a:gd name="T1" fmla="*/ 0 h 399"/>
                <a:gd name="T2" fmla="*/ 345 w 391"/>
                <a:gd name="T3" fmla="*/ 0 h 399"/>
                <a:gd name="T4" fmla="*/ 44 w 391"/>
                <a:gd name="T5" fmla="*/ 0 h 399"/>
                <a:gd name="T6" fmla="*/ 0 w 391"/>
                <a:gd name="T7" fmla="*/ 53 h 399"/>
                <a:gd name="T8" fmla="*/ 0 w 391"/>
                <a:gd name="T9" fmla="*/ 345 h 399"/>
                <a:gd name="T10" fmla="*/ 44 w 391"/>
                <a:gd name="T11" fmla="*/ 398 h 399"/>
                <a:gd name="T12" fmla="*/ 345 w 391"/>
                <a:gd name="T13" fmla="*/ 398 h 399"/>
                <a:gd name="T14" fmla="*/ 390 w 391"/>
                <a:gd name="T15" fmla="*/ 345 h 399"/>
                <a:gd name="T16" fmla="*/ 390 w 391"/>
                <a:gd name="T17" fmla="*/ 53 h 399"/>
                <a:gd name="T18" fmla="*/ 345 w 391"/>
                <a:gd name="T19" fmla="*/ 0 h 399"/>
                <a:gd name="T20" fmla="*/ 275 w 391"/>
                <a:gd name="T21" fmla="*/ 319 h 399"/>
                <a:gd name="T22" fmla="*/ 275 w 391"/>
                <a:gd name="T23" fmla="*/ 319 h 399"/>
                <a:gd name="T24" fmla="*/ 194 w 391"/>
                <a:gd name="T25" fmla="*/ 239 h 399"/>
                <a:gd name="T26" fmla="*/ 115 w 391"/>
                <a:gd name="T27" fmla="*/ 319 h 399"/>
                <a:gd name="T28" fmla="*/ 80 w 391"/>
                <a:gd name="T29" fmla="*/ 275 h 399"/>
                <a:gd name="T30" fmla="*/ 150 w 391"/>
                <a:gd name="T31" fmla="*/ 195 h 399"/>
                <a:gd name="T32" fmla="*/ 80 w 391"/>
                <a:gd name="T33" fmla="*/ 124 h 399"/>
                <a:gd name="T34" fmla="*/ 115 w 391"/>
                <a:gd name="T35" fmla="*/ 79 h 399"/>
                <a:gd name="T36" fmla="*/ 194 w 391"/>
                <a:gd name="T37" fmla="*/ 150 h 399"/>
                <a:gd name="T38" fmla="*/ 275 w 391"/>
                <a:gd name="T39" fmla="*/ 79 h 399"/>
                <a:gd name="T40" fmla="*/ 310 w 391"/>
                <a:gd name="T41" fmla="*/ 124 h 399"/>
                <a:gd name="T42" fmla="*/ 239 w 391"/>
                <a:gd name="T43" fmla="*/ 195 h 399"/>
                <a:gd name="T44" fmla="*/ 310 w 391"/>
                <a:gd name="T45" fmla="*/ 275 h 399"/>
                <a:gd name="T46" fmla="*/ 275 w 391"/>
                <a:gd name="T47" fmla="*/ 31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1" h="399">
                  <a:moveTo>
                    <a:pt x="345" y="0"/>
                  </a:moveTo>
                  <a:lnTo>
                    <a:pt x="34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8" y="0"/>
                    <a:pt x="0" y="17"/>
                    <a:pt x="0" y="5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8" y="398"/>
                    <a:pt x="44" y="398"/>
                  </a:cubicBezTo>
                  <a:cubicBezTo>
                    <a:pt x="345" y="398"/>
                    <a:pt x="345" y="398"/>
                    <a:pt x="345" y="398"/>
                  </a:cubicBezTo>
                  <a:cubicBezTo>
                    <a:pt x="372" y="398"/>
                    <a:pt x="390" y="372"/>
                    <a:pt x="390" y="345"/>
                  </a:cubicBezTo>
                  <a:cubicBezTo>
                    <a:pt x="390" y="53"/>
                    <a:pt x="390" y="53"/>
                    <a:pt x="390" y="53"/>
                  </a:cubicBezTo>
                  <a:cubicBezTo>
                    <a:pt x="390" y="17"/>
                    <a:pt x="372" y="0"/>
                    <a:pt x="345" y="0"/>
                  </a:cubicBezTo>
                  <a:close/>
                  <a:moveTo>
                    <a:pt x="275" y="319"/>
                  </a:moveTo>
                  <a:lnTo>
                    <a:pt x="275" y="319"/>
                  </a:lnTo>
                  <a:cubicBezTo>
                    <a:pt x="194" y="239"/>
                    <a:pt x="194" y="239"/>
                    <a:pt x="194" y="239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80" y="275"/>
                    <a:pt x="80" y="275"/>
                    <a:pt x="80" y="275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94" y="150"/>
                    <a:pt x="194" y="150"/>
                    <a:pt x="194" y="150"/>
                  </a:cubicBezTo>
                  <a:cubicBezTo>
                    <a:pt x="275" y="79"/>
                    <a:pt x="275" y="79"/>
                    <a:pt x="275" y="79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239" y="195"/>
                    <a:pt x="239" y="195"/>
                    <a:pt x="239" y="195"/>
                  </a:cubicBezTo>
                  <a:cubicBezTo>
                    <a:pt x="310" y="275"/>
                    <a:pt x="310" y="275"/>
                    <a:pt x="310" y="275"/>
                  </a:cubicBezTo>
                  <a:lnTo>
                    <a:pt x="275" y="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4" name="Rectangle 35"/>
            <p:cNvSpPr/>
            <p:nvPr/>
          </p:nvSpPr>
          <p:spPr>
            <a:xfrm flipV="1">
              <a:off x="8262009" y="7148307"/>
              <a:ext cx="12891428" cy="16689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339" tIns="45672" rIns="91339" bIns="45672" anchor="ctr"/>
            <a:lstStyle/>
            <a:p>
              <a:pPr algn="ctr" defTabSz="1087444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chemeClr val="accent2"/>
                </a:solidFill>
                <a:latin typeface="Open Sans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0958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1711652-58C0-42B5-8AE5-184917C667CD}"/>
              </a:ext>
            </a:extLst>
          </p:cNvPr>
          <p:cNvGrpSpPr/>
          <p:nvPr/>
        </p:nvGrpSpPr>
        <p:grpSpPr>
          <a:xfrm>
            <a:off x="9037637" y="2286947"/>
            <a:ext cx="13837682" cy="9142106"/>
            <a:chOff x="7979664" y="2516494"/>
            <a:chExt cx="13837682" cy="9142106"/>
          </a:xfrm>
        </p:grpSpPr>
        <p:sp>
          <p:nvSpPr>
            <p:cNvPr id="617" name="Freeform 7"/>
            <p:cNvSpPr>
              <a:spLocks noChangeArrowheads="1"/>
            </p:cNvSpPr>
            <p:nvPr/>
          </p:nvSpPr>
          <p:spPr bwMode="auto">
            <a:xfrm>
              <a:off x="20384484" y="4457825"/>
              <a:ext cx="444536" cy="436095"/>
            </a:xfrm>
            <a:custGeom>
              <a:avLst/>
              <a:gdLst>
                <a:gd name="T0" fmla="*/ 275 w 461"/>
                <a:gd name="T1" fmla="*/ 0 h 453"/>
                <a:gd name="T2" fmla="*/ 275 w 461"/>
                <a:gd name="T3" fmla="*/ 0 h 453"/>
                <a:gd name="T4" fmla="*/ 97 w 461"/>
                <a:gd name="T5" fmla="*/ 159 h 453"/>
                <a:gd name="T6" fmla="*/ 0 w 461"/>
                <a:gd name="T7" fmla="*/ 302 h 453"/>
                <a:gd name="T8" fmla="*/ 150 w 461"/>
                <a:gd name="T9" fmla="*/ 452 h 453"/>
                <a:gd name="T10" fmla="*/ 292 w 461"/>
                <a:gd name="T11" fmla="*/ 355 h 453"/>
                <a:gd name="T12" fmla="*/ 460 w 461"/>
                <a:gd name="T13" fmla="*/ 177 h 453"/>
                <a:gd name="T14" fmla="*/ 275 w 461"/>
                <a:gd name="T15" fmla="*/ 0 h 453"/>
                <a:gd name="T16" fmla="*/ 150 w 461"/>
                <a:gd name="T17" fmla="*/ 408 h 453"/>
                <a:gd name="T18" fmla="*/ 150 w 461"/>
                <a:gd name="T19" fmla="*/ 408 h 453"/>
                <a:gd name="T20" fmla="*/ 53 w 461"/>
                <a:gd name="T21" fmla="*/ 302 h 453"/>
                <a:gd name="T22" fmla="*/ 106 w 461"/>
                <a:gd name="T23" fmla="*/ 212 h 453"/>
                <a:gd name="T24" fmla="*/ 239 w 461"/>
                <a:gd name="T25" fmla="*/ 355 h 453"/>
                <a:gd name="T26" fmla="*/ 150 w 461"/>
                <a:gd name="T27" fmla="*/ 408 h 453"/>
                <a:gd name="T28" fmla="*/ 150 w 461"/>
                <a:gd name="T29" fmla="*/ 204 h 453"/>
                <a:gd name="T30" fmla="*/ 150 w 461"/>
                <a:gd name="T31" fmla="*/ 204 h 453"/>
                <a:gd name="T32" fmla="*/ 256 w 461"/>
                <a:gd name="T33" fmla="*/ 302 h 453"/>
                <a:gd name="T34" fmla="*/ 150 w 461"/>
                <a:gd name="T35" fmla="*/ 204 h 453"/>
                <a:gd name="T36" fmla="*/ 301 w 461"/>
                <a:gd name="T37" fmla="*/ 302 h 453"/>
                <a:gd name="T38" fmla="*/ 301 w 461"/>
                <a:gd name="T39" fmla="*/ 302 h 453"/>
                <a:gd name="T40" fmla="*/ 150 w 461"/>
                <a:gd name="T41" fmla="*/ 151 h 453"/>
                <a:gd name="T42" fmla="*/ 275 w 461"/>
                <a:gd name="T43" fmla="*/ 53 h 453"/>
                <a:gd name="T44" fmla="*/ 407 w 461"/>
                <a:gd name="T45" fmla="*/ 177 h 453"/>
                <a:gd name="T46" fmla="*/ 301 w 461"/>
                <a:gd name="T47" fmla="*/ 302 h 453"/>
                <a:gd name="T48" fmla="*/ 53 w 461"/>
                <a:gd name="T49" fmla="*/ 106 h 453"/>
                <a:gd name="T50" fmla="*/ 53 w 461"/>
                <a:gd name="T51" fmla="*/ 106 h 453"/>
                <a:gd name="T52" fmla="*/ 106 w 461"/>
                <a:gd name="T53" fmla="*/ 53 h 453"/>
                <a:gd name="T54" fmla="*/ 53 w 461"/>
                <a:gd name="T55" fmla="*/ 0 h 453"/>
                <a:gd name="T56" fmla="*/ 0 w 461"/>
                <a:gd name="T57" fmla="*/ 53 h 453"/>
                <a:gd name="T58" fmla="*/ 53 w 461"/>
                <a:gd name="T59" fmla="*/ 106 h 453"/>
                <a:gd name="T60" fmla="*/ 53 w 461"/>
                <a:gd name="T61" fmla="*/ 27 h 453"/>
                <a:gd name="T62" fmla="*/ 53 w 461"/>
                <a:gd name="T63" fmla="*/ 27 h 453"/>
                <a:gd name="T64" fmla="*/ 79 w 461"/>
                <a:gd name="T65" fmla="*/ 53 h 453"/>
                <a:gd name="T66" fmla="*/ 53 w 461"/>
                <a:gd name="T67" fmla="*/ 80 h 453"/>
                <a:gd name="T68" fmla="*/ 26 w 461"/>
                <a:gd name="T69" fmla="*/ 53 h 453"/>
                <a:gd name="T70" fmla="*/ 53 w 461"/>
                <a:gd name="T71" fmla="*/ 27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1" h="453">
                  <a:moveTo>
                    <a:pt x="275" y="0"/>
                  </a:moveTo>
                  <a:lnTo>
                    <a:pt x="275" y="0"/>
                  </a:lnTo>
                  <a:cubicBezTo>
                    <a:pt x="185" y="0"/>
                    <a:pt x="106" y="71"/>
                    <a:pt x="97" y="159"/>
                  </a:cubicBezTo>
                  <a:cubicBezTo>
                    <a:pt x="44" y="187"/>
                    <a:pt x="0" y="240"/>
                    <a:pt x="0" y="302"/>
                  </a:cubicBezTo>
                  <a:cubicBezTo>
                    <a:pt x="0" y="390"/>
                    <a:pt x="71" y="452"/>
                    <a:pt x="150" y="452"/>
                  </a:cubicBezTo>
                  <a:cubicBezTo>
                    <a:pt x="212" y="452"/>
                    <a:pt x="275" y="417"/>
                    <a:pt x="292" y="355"/>
                  </a:cubicBezTo>
                  <a:cubicBezTo>
                    <a:pt x="390" y="346"/>
                    <a:pt x="460" y="275"/>
                    <a:pt x="460" y="177"/>
                  </a:cubicBezTo>
                  <a:cubicBezTo>
                    <a:pt x="460" y="80"/>
                    <a:pt x="381" y="0"/>
                    <a:pt x="275" y="0"/>
                  </a:cubicBezTo>
                  <a:close/>
                  <a:moveTo>
                    <a:pt x="150" y="408"/>
                  </a:moveTo>
                  <a:lnTo>
                    <a:pt x="150" y="408"/>
                  </a:lnTo>
                  <a:cubicBezTo>
                    <a:pt x="97" y="408"/>
                    <a:pt x="53" y="355"/>
                    <a:pt x="53" y="302"/>
                  </a:cubicBezTo>
                  <a:cubicBezTo>
                    <a:pt x="53" y="266"/>
                    <a:pt x="71" y="231"/>
                    <a:pt x="106" y="212"/>
                  </a:cubicBezTo>
                  <a:cubicBezTo>
                    <a:pt x="115" y="284"/>
                    <a:pt x="168" y="337"/>
                    <a:pt x="239" y="355"/>
                  </a:cubicBezTo>
                  <a:cubicBezTo>
                    <a:pt x="221" y="381"/>
                    <a:pt x="185" y="408"/>
                    <a:pt x="150" y="408"/>
                  </a:cubicBezTo>
                  <a:close/>
                  <a:moveTo>
                    <a:pt x="150" y="204"/>
                  </a:moveTo>
                  <a:lnTo>
                    <a:pt x="150" y="204"/>
                  </a:lnTo>
                  <a:cubicBezTo>
                    <a:pt x="212" y="204"/>
                    <a:pt x="248" y="248"/>
                    <a:pt x="256" y="302"/>
                  </a:cubicBezTo>
                  <a:cubicBezTo>
                    <a:pt x="203" y="293"/>
                    <a:pt x="168" y="248"/>
                    <a:pt x="150" y="204"/>
                  </a:cubicBezTo>
                  <a:close/>
                  <a:moveTo>
                    <a:pt x="301" y="302"/>
                  </a:moveTo>
                  <a:lnTo>
                    <a:pt x="301" y="302"/>
                  </a:lnTo>
                  <a:cubicBezTo>
                    <a:pt x="301" y="222"/>
                    <a:pt x="239" y="151"/>
                    <a:pt x="150" y="151"/>
                  </a:cubicBezTo>
                  <a:cubicBezTo>
                    <a:pt x="168" y="98"/>
                    <a:pt x="221" y="53"/>
                    <a:pt x="275" y="53"/>
                  </a:cubicBezTo>
                  <a:cubicBezTo>
                    <a:pt x="345" y="53"/>
                    <a:pt x="407" y="106"/>
                    <a:pt x="407" y="177"/>
                  </a:cubicBezTo>
                  <a:cubicBezTo>
                    <a:pt x="407" y="240"/>
                    <a:pt x="363" y="293"/>
                    <a:pt x="301" y="302"/>
                  </a:cubicBezTo>
                  <a:close/>
                  <a:moveTo>
                    <a:pt x="53" y="106"/>
                  </a:moveTo>
                  <a:lnTo>
                    <a:pt x="53" y="106"/>
                  </a:lnTo>
                  <a:cubicBezTo>
                    <a:pt x="79" y="106"/>
                    <a:pt x="106" y="80"/>
                    <a:pt x="106" y="53"/>
                  </a:cubicBezTo>
                  <a:cubicBezTo>
                    <a:pt x="106" y="27"/>
                    <a:pt x="79" y="0"/>
                    <a:pt x="53" y="0"/>
                  </a:cubicBezTo>
                  <a:cubicBezTo>
                    <a:pt x="26" y="0"/>
                    <a:pt x="0" y="27"/>
                    <a:pt x="0" y="53"/>
                  </a:cubicBezTo>
                  <a:cubicBezTo>
                    <a:pt x="0" y="80"/>
                    <a:pt x="26" y="106"/>
                    <a:pt x="53" y="106"/>
                  </a:cubicBezTo>
                  <a:close/>
                  <a:moveTo>
                    <a:pt x="53" y="27"/>
                  </a:moveTo>
                  <a:lnTo>
                    <a:pt x="53" y="27"/>
                  </a:lnTo>
                  <a:cubicBezTo>
                    <a:pt x="71" y="27"/>
                    <a:pt x="79" y="36"/>
                    <a:pt x="79" y="53"/>
                  </a:cubicBezTo>
                  <a:cubicBezTo>
                    <a:pt x="79" y="71"/>
                    <a:pt x="71" y="80"/>
                    <a:pt x="53" y="80"/>
                  </a:cubicBezTo>
                  <a:cubicBezTo>
                    <a:pt x="35" y="80"/>
                    <a:pt x="26" y="71"/>
                    <a:pt x="26" y="53"/>
                  </a:cubicBezTo>
                  <a:cubicBezTo>
                    <a:pt x="26" y="36"/>
                    <a:pt x="35" y="27"/>
                    <a:pt x="53" y="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18" name="Freeform 45"/>
            <p:cNvSpPr>
              <a:spLocks noChangeArrowheads="1"/>
            </p:cNvSpPr>
            <p:nvPr/>
          </p:nvSpPr>
          <p:spPr bwMode="auto">
            <a:xfrm>
              <a:off x="11808868" y="2533375"/>
              <a:ext cx="452976" cy="447349"/>
            </a:xfrm>
            <a:custGeom>
              <a:avLst/>
              <a:gdLst>
                <a:gd name="T0" fmla="*/ 443 w 470"/>
                <a:gd name="T1" fmla="*/ 143 h 463"/>
                <a:gd name="T2" fmla="*/ 443 w 470"/>
                <a:gd name="T3" fmla="*/ 143 h 463"/>
                <a:gd name="T4" fmla="*/ 239 w 470"/>
                <a:gd name="T5" fmla="*/ 435 h 463"/>
                <a:gd name="T6" fmla="*/ 141 w 470"/>
                <a:gd name="T7" fmla="*/ 391 h 463"/>
                <a:gd name="T8" fmla="*/ 62 w 470"/>
                <a:gd name="T9" fmla="*/ 160 h 463"/>
                <a:gd name="T10" fmla="*/ 18 w 470"/>
                <a:gd name="T11" fmla="*/ 178 h 463"/>
                <a:gd name="T12" fmla="*/ 0 w 470"/>
                <a:gd name="T13" fmla="*/ 151 h 463"/>
                <a:gd name="T14" fmla="*/ 132 w 470"/>
                <a:gd name="T15" fmla="*/ 45 h 463"/>
                <a:gd name="T16" fmla="*/ 203 w 470"/>
                <a:gd name="T17" fmla="*/ 204 h 463"/>
                <a:gd name="T18" fmla="*/ 247 w 470"/>
                <a:gd name="T19" fmla="*/ 293 h 463"/>
                <a:gd name="T20" fmla="*/ 310 w 470"/>
                <a:gd name="T21" fmla="*/ 213 h 463"/>
                <a:gd name="T22" fmla="*/ 256 w 470"/>
                <a:gd name="T23" fmla="*/ 151 h 463"/>
                <a:gd name="T24" fmla="*/ 443 w 470"/>
                <a:gd name="T25" fmla="*/ 14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0" h="463">
                  <a:moveTo>
                    <a:pt x="443" y="143"/>
                  </a:moveTo>
                  <a:lnTo>
                    <a:pt x="443" y="143"/>
                  </a:lnTo>
                  <a:cubicBezTo>
                    <a:pt x="416" y="284"/>
                    <a:pt x="275" y="408"/>
                    <a:pt x="239" y="435"/>
                  </a:cubicBezTo>
                  <a:cubicBezTo>
                    <a:pt x="194" y="462"/>
                    <a:pt x="159" y="417"/>
                    <a:pt x="141" y="391"/>
                  </a:cubicBezTo>
                  <a:cubicBezTo>
                    <a:pt x="124" y="355"/>
                    <a:pt x="79" y="178"/>
                    <a:pt x="62" y="160"/>
                  </a:cubicBezTo>
                  <a:cubicBezTo>
                    <a:pt x="53" y="151"/>
                    <a:pt x="18" y="178"/>
                    <a:pt x="18" y="178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71" y="63"/>
                    <a:pt x="132" y="45"/>
                  </a:cubicBezTo>
                  <a:cubicBezTo>
                    <a:pt x="194" y="36"/>
                    <a:pt x="194" y="143"/>
                    <a:pt x="203" y="204"/>
                  </a:cubicBezTo>
                  <a:cubicBezTo>
                    <a:pt x="222" y="266"/>
                    <a:pt x="230" y="293"/>
                    <a:pt x="247" y="293"/>
                  </a:cubicBezTo>
                  <a:cubicBezTo>
                    <a:pt x="256" y="293"/>
                    <a:pt x="283" y="266"/>
                    <a:pt x="310" y="213"/>
                  </a:cubicBezTo>
                  <a:cubicBezTo>
                    <a:pt x="328" y="160"/>
                    <a:pt x="301" y="125"/>
                    <a:pt x="256" y="151"/>
                  </a:cubicBezTo>
                  <a:cubicBezTo>
                    <a:pt x="275" y="27"/>
                    <a:pt x="469" y="0"/>
                    <a:pt x="443" y="1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19" name="Freeform 46"/>
            <p:cNvSpPr>
              <a:spLocks noChangeArrowheads="1"/>
            </p:cNvSpPr>
            <p:nvPr/>
          </p:nvSpPr>
          <p:spPr bwMode="auto">
            <a:xfrm>
              <a:off x="9904113" y="2674051"/>
              <a:ext cx="427655" cy="194132"/>
            </a:xfrm>
            <a:custGeom>
              <a:avLst/>
              <a:gdLst>
                <a:gd name="T0" fmla="*/ 98 w 444"/>
                <a:gd name="T1" fmla="*/ 204 h 205"/>
                <a:gd name="T2" fmla="*/ 98 w 444"/>
                <a:gd name="T3" fmla="*/ 204 h 205"/>
                <a:gd name="T4" fmla="*/ 0 w 444"/>
                <a:gd name="T5" fmla="*/ 97 h 205"/>
                <a:gd name="T6" fmla="*/ 98 w 444"/>
                <a:gd name="T7" fmla="*/ 0 h 205"/>
                <a:gd name="T8" fmla="*/ 195 w 444"/>
                <a:gd name="T9" fmla="*/ 97 h 205"/>
                <a:gd name="T10" fmla="*/ 98 w 444"/>
                <a:gd name="T11" fmla="*/ 204 h 205"/>
                <a:gd name="T12" fmla="*/ 345 w 444"/>
                <a:gd name="T13" fmla="*/ 204 h 205"/>
                <a:gd name="T14" fmla="*/ 345 w 444"/>
                <a:gd name="T15" fmla="*/ 204 h 205"/>
                <a:gd name="T16" fmla="*/ 248 w 444"/>
                <a:gd name="T17" fmla="*/ 97 h 205"/>
                <a:gd name="T18" fmla="*/ 345 w 444"/>
                <a:gd name="T19" fmla="*/ 0 h 205"/>
                <a:gd name="T20" fmla="*/ 443 w 444"/>
                <a:gd name="T21" fmla="*/ 97 h 205"/>
                <a:gd name="T22" fmla="*/ 345 w 444"/>
                <a:gd name="T23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4" h="205">
                  <a:moveTo>
                    <a:pt x="98" y="204"/>
                  </a:moveTo>
                  <a:lnTo>
                    <a:pt x="98" y="204"/>
                  </a:lnTo>
                  <a:cubicBezTo>
                    <a:pt x="45" y="204"/>
                    <a:pt x="0" y="159"/>
                    <a:pt x="0" y="97"/>
                  </a:cubicBezTo>
                  <a:cubicBezTo>
                    <a:pt x="0" y="44"/>
                    <a:pt x="45" y="0"/>
                    <a:pt x="98" y="0"/>
                  </a:cubicBezTo>
                  <a:cubicBezTo>
                    <a:pt x="151" y="0"/>
                    <a:pt x="195" y="44"/>
                    <a:pt x="195" y="97"/>
                  </a:cubicBezTo>
                  <a:cubicBezTo>
                    <a:pt x="195" y="159"/>
                    <a:pt x="151" y="204"/>
                    <a:pt x="98" y="204"/>
                  </a:cubicBezTo>
                  <a:close/>
                  <a:moveTo>
                    <a:pt x="345" y="204"/>
                  </a:moveTo>
                  <a:lnTo>
                    <a:pt x="345" y="204"/>
                  </a:lnTo>
                  <a:cubicBezTo>
                    <a:pt x="292" y="204"/>
                    <a:pt x="248" y="159"/>
                    <a:pt x="248" y="97"/>
                  </a:cubicBezTo>
                  <a:cubicBezTo>
                    <a:pt x="248" y="44"/>
                    <a:pt x="292" y="0"/>
                    <a:pt x="345" y="0"/>
                  </a:cubicBezTo>
                  <a:cubicBezTo>
                    <a:pt x="399" y="0"/>
                    <a:pt x="443" y="44"/>
                    <a:pt x="443" y="97"/>
                  </a:cubicBezTo>
                  <a:cubicBezTo>
                    <a:pt x="443" y="159"/>
                    <a:pt x="399" y="204"/>
                    <a:pt x="345" y="20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0" name="Freeform 47"/>
            <p:cNvSpPr>
              <a:spLocks noChangeArrowheads="1"/>
            </p:cNvSpPr>
            <p:nvPr/>
          </p:nvSpPr>
          <p:spPr bwMode="auto">
            <a:xfrm>
              <a:off x="9904113" y="3512481"/>
              <a:ext cx="92847" cy="419214"/>
            </a:xfrm>
            <a:custGeom>
              <a:avLst/>
              <a:gdLst>
                <a:gd name="T0" fmla="*/ 98 w 99"/>
                <a:gd name="T1" fmla="*/ 44 h 435"/>
                <a:gd name="T2" fmla="*/ 98 w 99"/>
                <a:gd name="T3" fmla="*/ 44 h 435"/>
                <a:gd name="T4" fmla="*/ 45 w 99"/>
                <a:gd name="T5" fmla="*/ 88 h 435"/>
                <a:gd name="T6" fmla="*/ 0 w 99"/>
                <a:gd name="T7" fmla="*/ 44 h 435"/>
                <a:gd name="T8" fmla="*/ 45 w 99"/>
                <a:gd name="T9" fmla="*/ 0 h 435"/>
                <a:gd name="T10" fmla="*/ 98 w 99"/>
                <a:gd name="T11" fmla="*/ 44 h 435"/>
                <a:gd name="T12" fmla="*/ 0 w 99"/>
                <a:gd name="T13" fmla="*/ 434 h 435"/>
                <a:gd name="T14" fmla="*/ 0 w 99"/>
                <a:gd name="T15" fmla="*/ 434 h 435"/>
                <a:gd name="T16" fmla="*/ 0 w 99"/>
                <a:gd name="T17" fmla="*/ 132 h 435"/>
                <a:gd name="T18" fmla="*/ 98 w 99"/>
                <a:gd name="T19" fmla="*/ 132 h 435"/>
                <a:gd name="T20" fmla="*/ 98 w 99"/>
                <a:gd name="T21" fmla="*/ 434 h 435"/>
                <a:gd name="T22" fmla="*/ 0 w 99"/>
                <a:gd name="T23" fmla="*/ 43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435">
                  <a:moveTo>
                    <a:pt x="98" y="44"/>
                  </a:moveTo>
                  <a:lnTo>
                    <a:pt x="98" y="44"/>
                  </a:lnTo>
                  <a:cubicBezTo>
                    <a:pt x="98" y="71"/>
                    <a:pt x="80" y="88"/>
                    <a:pt x="45" y="88"/>
                  </a:cubicBezTo>
                  <a:cubicBezTo>
                    <a:pt x="17" y="88"/>
                    <a:pt x="0" y="71"/>
                    <a:pt x="0" y="44"/>
                  </a:cubicBezTo>
                  <a:cubicBezTo>
                    <a:pt x="0" y="18"/>
                    <a:pt x="17" y="0"/>
                    <a:pt x="45" y="0"/>
                  </a:cubicBezTo>
                  <a:cubicBezTo>
                    <a:pt x="80" y="0"/>
                    <a:pt x="98" y="18"/>
                    <a:pt x="98" y="44"/>
                  </a:cubicBezTo>
                  <a:close/>
                  <a:moveTo>
                    <a:pt x="0" y="434"/>
                  </a:moveTo>
                  <a:lnTo>
                    <a:pt x="0" y="434"/>
                  </a:lnTo>
                  <a:cubicBezTo>
                    <a:pt x="0" y="132"/>
                    <a:pt x="0" y="132"/>
                    <a:pt x="0" y="132"/>
                  </a:cubicBezTo>
                  <a:cubicBezTo>
                    <a:pt x="98" y="132"/>
                    <a:pt x="98" y="132"/>
                    <a:pt x="98" y="132"/>
                  </a:cubicBezTo>
                  <a:cubicBezTo>
                    <a:pt x="98" y="434"/>
                    <a:pt x="98" y="434"/>
                    <a:pt x="98" y="434"/>
                  </a:cubicBezTo>
                  <a:lnTo>
                    <a:pt x="0" y="4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1" name="Freeform 48"/>
            <p:cNvSpPr>
              <a:spLocks noChangeArrowheads="1"/>
            </p:cNvSpPr>
            <p:nvPr/>
          </p:nvSpPr>
          <p:spPr bwMode="auto">
            <a:xfrm>
              <a:off x="10047604" y="3636276"/>
              <a:ext cx="278538" cy="301046"/>
            </a:xfrm>
            <a:custGeom>
              <a:avLst/>
              <a:gdLst>
                <a:gd name="T0" fmla="*/ 0 w 293"/>
                <a:gd name="T1" fmla="*/ 106 h 311"/>
                <a:gd name="T2" fmla="*/ 0 w 293"/>
                <a:gd name="T3" fmla="*/ 106 h 311"/>
                <a:gd name="T4" fmla="*/ 0 w 293"/>
                <a:gd name="T5" fmla="*/ 8 h 311"/>
                <a:gd name="T6" fmla="*/ 79 w 293"/>
                <a:gd name="T7" fmla="*/ 8 h 311"/>
                <a:gd name="T8" fmla="*/ 88 w 293"/>
                <a:gd name="T9" fmla="*/ 44 h 311"/>
                <a:gd name="T10" fmla="*/ 88 w 293"/>
                <a:gd name="T11" fmla="*/ 44 h 311"/>
                <a:gd name="T12" fmla="*/ 186 w 293"/>
                <a:gd name="T13" fmla="*/ 0 h 311"/>
                <a:gd name="T14" fmla="*/ 292 w 293"/>
                <a:gd name="T15" fmla="*/ 132 h 311"/>
                <a:gd name="T16" fmla="*/ 292 w 293"/>
                <a:gd name="T17" fmla="*/ 310 h 311"/>
                <a:gd name="T18" fmla="*/ 194 w 293"/>
                <a:gd name="T19" fmla="*/ 310 h 311"/>
                <a:gd name="T20" fmla="*/ 194 w 293"/>
                <a:gd name="T21" fmla="*/ 141 h 311"/>
                <a:gd name="T22" fmla="*/ 150 w 293"/>
                <a:gd name="T23" fmla="*/ 79 h 311"/>
                <a:gd name="T24" fmla="*/ 97 w 293"/>
                <a:gd name="T25" fmla="*/ 115 h 311"/>
                <a:gd name="T26" fmla="*/ 97 w 293"/>
                <a:gd name="T27" fmla="*/ 132 h 311"/>
                <a:gd name="T28" fmla="*/ 97 w 293"/>
                <a:gd name="T29" fmla="*/ 310 h 311"/>
                <a:gd name="T30" fmla="*/ 0 w 293"/>
                <a:gd name="T31" fmla="*/ 310 h 311"/>
                <a:gd name="T32" fmla="*/ 0 w 293"/>
                <a:gd name="T33" fmla="*/ 106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3" h="311">
                  <a:moveTo>
                    <a:pt x="0" y="106"/>
                  </a:moveTo>
                  <a:lnTo>
                    <a:pt x="0" y="106"/>
                  </a:lnTo>
                  <a:cubicBezTo>
                    <a:pt x="0" y="62"/>
                    <a:pt x="0" y="35"/>
                    <a:pt x="0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88" y="44"/>
                    <a:pt x="88" y="44"/>
                    <a:pt x="88" y="44"/>
                  </a:cubicBezTo>
                  <a:lnTo>
                    <a:pt x="88" y="44"/>
                  </a:lnTo>
                  <a:cubicBezTo>
                    <a:pt x="97" y="26"/>
                    <a:pt x="132" y="0"/>
                    <a:pt x="186" y="0"/>
                  </a:cubicBezTo>
                  <a:cubicBezTo>
                    <a:pt x="248" y="0"/>
                    <a:pt x="292" y="44"/>
                    <a:pt x="292" y="132"/>
                  </a:cubicBezTo>
                  <a:cubicBezTo>
                    <a:pt x="292" y="310"/>
                    <a:pt x="292" y="310"/>
                    <a:pt x="292" y="310"/>
                  </a:cubicBezTo>
                  <a:cubicBezTo>
                    <a:pt x="194" y="310"/>
                    <a:pt x="194" y="310"/>
                    <a:pt x="194" y="310"/>
                  </a:cubicBezTo>
                  <a:cubicBezTo>
                    <a:pt x="194" y="141"/>
                    <a:pt x="194" y="141"/>
                    <a:pt x="194" y="141"/>
                  </a:cubicBezTo>
                  <a:cubicBezTo>
                    <a:pt x="194" y="106"/>
                    <a:pt x="186" y="79"/>
                    <a:pt x="150" y="79"/>
                  </a:cubicBezTo>
                  <a:cubicBezTo>
                    <a:pt x="123" y="79"/>
                    <a:pt x="106" y="97"/>
                    <a:pt x="97" y="115"/>
                  </a:cubicBezTo>
                  <a:cubicBezTo>
                    <a:pt x="97" y="115"/>
                    <a:pt x="97" y="124"/>
                    <a:pt x="97" y="132"/>
                  </a:cubicBezTo>
                  <a:cubicBezTo>
                    <a:pt x="97" y="310"/>
                    <a:pt x="97" y="310"/>
                    <a:pt x="97" y="310"/>
                  </a:cubicBezTo>
                  <a:cubicBezTo>
                    <a:pt x="0" y="310"/>
                    <a:pt x="0" y="310"/>
                    <a:pt x="0" y="310"/>
                  </a:cubicBezTo>
                  <a:lnTo>
                    <a:pt x="0" y="106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2" name="Freeform 49"/>
            <p:cNvSpPr>
              <a:spLocks noChangeArrowheads="1"/>
            </p:cNvSpPr>
            <p:nvPr/>
          </p:nvSpPr>
          <p:spPr bwMode="auto">
            <a:xfrm>
              <a:off x="10838202" y="3495600"/>
              <a:ext cx="461418" cy="452976"/>
            </a:xfrm>
            <a:custGeom>
              <a:avLst/>
              <a:gdLst>
                <a:gd name="T0" fmla="*/ 239 w 479"/>
                <a:gd name="T1" fmla="*/ 0 h 471"/>
                <a:gd name="T2" fmla="*/ 239 w 479"/>
                <a:gd name="T3" fmla="*/ 0 h 471"/>
                <a:gd name="T4" fmla="*/ 0 w 479"/>
                <a:gd name="T5" fmla="*/ 231 h 471"/>
                <a:gd name="T6" fmla="*/ 239 w 479"/>
                <a:gd name="T7" fmla="*/ 470 h 471"/>
                <a:gd name="T8" fmla="*/ 478 w 479"/>
                <a:gd name="T9" fmla="*/ 231 h 471"/>
                <a:gd name="T10" fmla="*/ 239 w 479"/>
                <a:gd name="T11" fmla="*/ 0 h 471"/>
                <a:gd name="T12" fmla="*/ 177 w 479"/>
                <a:gd name="T13" fmla="*/ 338 h 471"/>
                <a:gd name="T14" fmla="*/ 177 w 479"/>
                <a:gd name="T15" fmla="*/ 338 h 471"/>
                <a:gd name="T16" fmla="*/ 133 w 479"/>
                <a:gd name="T17" fmla="*/ 338 h 471"/>
                <a:gd name="T18" fmla="*/ 133 w 479"/>
                <a:gd name="T19" fmla="*/ 178 h 471"/>
                <a:gd name="T20" fmla="*/ 177 w 479"/>
                <a:gd name="T21" fmla="*/ 178 h 471"/>
                <a:gd name="T22" fmla="*/ 177 w 479"/>
                <a:gd name="T23" fmla="*/ 338 h 471"/>
                <a:gd name="T24" fmla="*/ 159 w 479"/>
                <a:gd name="T25" fmla="*/ 160 h 471"/>
                <a:gd name="T26" fmla="*/ 159 w 479"/>
                <a:gd name="T27" fmla="*/ 160 h 471"/>
                <a:gd name="T28" fmla="*/ 133 w 479"/>
                <a:gd name="T29" fmla="*/ 134 h 471"/>
                <a:gd name="T30" fmla="*/ 159 w 479"/>
                <a:gd name="T31" fmla="*/ 107 h 471"/>
                <a:gd name="T32" fmla="*/ 186 w 479"/>
                <a:gd name="T33" fmla="*/ 134 h 471"/>
                <a:gd name="T34" fmla="*/ 159 w 479"/>
                <a:gd name="T35" fmla="*/ 160 h 471"/>
                <a:gd name="T36" fmla="*/ 354 w 479"/>
                <a:gd name="T37" fmla="*/ 338 h 471"/>
                <a:gd name="T38" fmla="*/ 354 w 479"/>
                <a:gd name="T39" fmla="*/ 338 h 471"/>
                <a:gd name="T40" fmla="*/ 310 w 479"/>
                <a:gd name="T41" fmla="*/ 338 h 471"/>
                <a:gd name="T42" fmla="*/ 310 w 479"/>
                <a:gd name="T43" fmla="*/ 249 h 471"/>
                <a:gd name="T44" fmla="*/ 284 w 479"/>
                <a:gd name="T45" fmla="*/ 213 h 471"/>
                <a:gd name="T46" fmla="*/ 256 w 479"/>
                <a:gd name="T47" fmla="*/ 231 h 471"/>
                <a:gd name="T48" fmla="*/ 256 w 479"/>
                <a:gd name="T49" fmla="*/ 240 h 471"/>
                <a:gd name="T50" fmla="*/ 256 w 479"/>
                <a:gd name="T51" fmla="*/ 338 h 471"/>
                <a:gd name="T52" fmla="*/ 212 w 479"/>
                <a:gd name="T53" fmla="*/ 338 h 471"/>
                <a:gd name="T54" fmla="*/ 212 w 479"/>
                <a:gd name="T55" fmla="*/ 231 h 471"/>
                <a:gd name="T56" fmla="*/ 203 w 479"/>
                <a:gd name="T57" fmla="*/ 178 h 471"/>
                <a:gd name="T58" fmla="*/ 247 w 479"/>
                <a:gd name="T59" fmla="*/ 178 h 471"/>
                <a:gd name="T60" fmla="*/ 247 w 479"/>
                <a:gd name="T61" fmla="*/ 196 h 471"/>
                <a:gd name="T62" fmla="*/ 256 w 479"/>
                <a:gd name="T63" fmla="*/ 196 h 471"/>
                <a:gd name="T64" fmla="*/ 300 w 479"/>
                <a:gd name="T65" fmla="*/ 178 h 471"/>
                <a:gd name="T66" fmla="*/ 354 w 479"/>
                <a:gd name="T67" fmla="*/ 240 h 471"/>
                <a:gd name="T68" fmla="*/ 354 w 479"/>
                <a:gd name="T69" fmla="*/ 338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9" h="471"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39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39" y="0"/>
                  </a:cubicBezTo>
                  <a:close/>
                  <a:moveTo>
                    <a:pt x="177" y="338"/>
                  </a:moveTo>
                  <a:lnTo>
                    <a:pt x="177" y="338"/>
                  </a:lnTo>
                  <a:cubicBezTo>
                    <a:pt x="133" y="338"/>
                    <a:pt x="133" y="338"/>
                    <a:pt x="133" y="338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77" y="178"/>
                    <a:pt x="177" y="178"/>
                    <a:pt x="177" y="178"/>
                  </a:cubicBezTo>
                  <a:lnTo>
                    <a:pt x="177" y="338"/>
                  </a:lnTo>
                  <a:close/>
                  <a:moveTo>
                    <a:pt x="159" y="160"/>
                  </a:moveTo>
                  <a:lnTo>
                    <a:pt x="159" y="160"/>
                  </a:lnTo>
                  <a:cubicBezTo>
                    <a:pt x="141" y="160"/>
                    <a:pt x="133" y="151"/>
                    <a:pt x="133" y="134"/>
                  </a:cubicBezTo>
                  <a:cubicBezTo>
                    <a:pt x="133" y="125"/>
                    <a:pt x="141" y="107"/>
                    <a:pt x="159" y="107"/>
                  </a:cubicBezTo>
                  <a:cubicBezTo>
                    <a:pt x="168" y="107"/>
                    <a:pt x="177" y="125"/>
                    <a:pt x="186" y="134"/>
                  </a:cubicBezTo>
                  <a:cubicBezTo>
                    <a:pt x="186" y="151"/>
                    <a:pt x="168" y="160"/>
                    <a:pt x="159" y="160"/>
                  </a:cubicBezTo>
                  <a:close/>
                  <a:moveTo>
                    <a:pt x="354" y="338"/>
                  </a:moveTo>
                  <a:lnTo>
                    <a:pt x="354" y="338"/>
                  </a:lnTo>
                  <a:cubicBezTo>
                    <a:pt x="310" y="338"/>
                    <a:pt x="310" y="338"/>
                    <a:pt x="310" y="338"/>
                  </a:cubicBezTo>
                  <a:cubicBezTo>
                    <a:pt x="310" y="249"/>
                    <a:pt x="310" y="249"/>
                    <a:pt x="310" y="249"/>
                  </a:cubicBezTo>
                  <a:cubicBezTo>
                    <a:pt x="310" y="231"/>
                    <a:pt x="300" y="213"/>
                    <a:pt x="284" y="213"/>
                  </a:cubicBezTo>
                  <a:cubicBezTo>
                    <a:pt x="275" y="213"/>
                    <a:pt x="265" y="222"/>
                    <a:pt x="256" y="231"/>
                  </a:cubicBezTo>
                  <a:lnTo>
                    <a:pt x="256" y="240"/>
                  </a:lnTo>
                  <a:cubicBezTo>
                    <a:pt x="256" y="338"/>
                    <a:pt x="256" y="338"/>
                    <a:pt x="256" y="338"/>
                  </a:cubicBezTo>
                  <a:cubicBezTo>
                    <a:pt x="212" y="338"/>
                    <a:pt x="212" y="338"/>
                    <a:pt x="212" y="338"/>
                  </a:cubicBezTo>
                  <a:cubicBezTo>
                    <a:pt x="212" y="231"/>
                    <a:pt x="212" y="231"/>
                    <a:pt x="212" y="231"/>
                  </a:cubicBezTo>
                  <a:cubicBezTo>
                    <a:pt x="212" y="205"/>
                    <a:pt x="212" y="196"/>
                    <a:pt x="203" y="178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7" y="196"/>
                    <a:pt x="247" y="196"/>
                    <a:pt x="247" y="196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187"/>
                    <a:pt x="275" y="178"/>
                    <a:pt x="300" y="178"/>
                  </a:cubicBezTo>
                  <a:cubicBezTo>
                    <a:pt x="337" y="178"/>
                    <a:pt x="354" y="196"/>
                    <a:pt x="354" y="240"/>
                  </a:cubicBezTo>
                  <a:lnTo>
                    <a:pt x="354" y="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3" name="Freeform 50"/>
            <p:cNvSpPr>
              <a:spLocks noChangeArrowheads="1"/>
            </p:cNvSpPr>
            <p:nvPr/>
          </p:nvSpPr>
          <p:spPr bwMode="auto">
            <a:xfrm>
              <a:off x="8933449" y="4457825"/>
              <a:ext cx="461418" cy="436095"/>
            </a:xfrm>
            <a:custGeom>
              <a:avLst/>
              <a:gdLst>
                <a:gd name="T0" fmla="*/ 142 w 480"/>
                <a:gd name="T1" fmla="*/ 0 h 453"/>
                <a:gd name="T2" fmla="*/ 142 w 480"/>
                <a:gd name="T3" fmla="*/ 0 h 453"/>
                <a:gd name="T4" fmla="*/ 0 w 480"/>
                <a:gd name="T5" fmla="*/ 89 h 453"/>
                <a:gd name="T6" fmla="*/ 98 w 480"/>
                <a:gd name="T7" fmla="*/ 168 h 453"/>
                <a:gd name="T8" fmla="*/ 239 w 480"/>
                <a:gd name="T9" fmla="*/ 80 h 453"/>
                <a:gd name="T10" fmla="*/ 142 w 480"/>
                <a:gd name="T11" fmla="*/ 0 h 453"/>
                <a:gd name="T12" fmla="*/ 327 w 480"/>
                <a:gd name="T13" fmla="*/ 372 h 453"/>
                <a:gd name="T14" fmla="*/ 327 w 480"/>
                <a:gd name="T15" fmla="*/ 372 h 453"/>
                <a:gd name="T16" fmla="*/ 319 w 480"/>
                <a:gd name="T17" fmla="*/ 372 h 453"/>
                <a:gd name="T18" fmla="*/ 239 w 480"/>
                <a:gd name="T19" fmla="*/ 310 h 453"/>
                <a:gd name="T20" fmla="*/ 159 w 480"/>
                <a:gd name="T21" fmla="*/ 372 h 453"/>
                <a:gd name="T22" fmla="*/ 151 w 480"/>
                <a:gd name="T23" fmla="*/ 372 h 453"/>
                <a:gd name="T24" fmla="*/ 151 w 480"/>
                <a:gd name="T25" fmla="*/ 372 h 453"/>
                <a:gd name="T26" fmla="*/ 88 w 480"/>
                <a:gd name="T27" fmla="*/ 337 h 453"/>
                <a:gd name="T28" fmla="*/ 88 w 480"/>
                <a:gd name="T29" fmla="*/ 355 h 453"/>
                <a:gd name="T30" fmla="*/ 239 w 480"/>
                <a:gd name="T31" fmla="*/ 452 h 453"/>
                <a:gd name="T32" fmla="*/ 389 w 480"/>
                <a:gd name="T33" fmla="*/ 355 h 453"/>
                <a:gd name="T34" fmla="*/ 389 w 480"/>
                <a:gd name="T35" fmla="*/ 337 h 453"/>
                <a:gd name="T36" fmla="*/ 327 w 480"/>
                <a:gd name="T37" fmla="*/ 372 h 453"/>
                <a:gd name="T38" fmla="*/ 479 w 480"/>
                <a:gd name="T39" fmla="*/ 89 h 453"/>
                <a:gd name="T40" fmla="*/ 479 w 480"/>
                <a:gd name="T41" fmla="*/ 89 h 453"/>
                <a:gd name="T42" fmla="*/ 336 w 480"/>
                <a:gd name="T43" fmla="*/ 0 h 453"/>
                <a:gd name="T44" fmla="*/ 239 w 480"/>
                <a:gd name="T45" fmla="*/ 80 h 453"/>
                <a:gd name="T46" fmla="*/ 380 w 480"/>
                <a:gd name="T47" fmla="*/ 168 h 453"/>
                <a:gd name="T48" fmla="*/ 479 w 480"/>
                <a:gd name="T49" fmla="*/ 89 h 453"/>
                <a:gd name="T50" fmla="*/ 239 w 480"/>
                <a:gd name="T51" fmla="*/ 257 h 453"/>
                <a:gd name="T52" fmla="*/ 239 w 480"/>
                <a:gd name="T53" fmla="*/ 257 h 453"/>
                <a:gd name="T54" fmla="*/ 327 w 480"/>
                <a:gd name="T55" fmla="*/ 328 h 453"/>
                <a:gd name="T56" fmla="*/ 470 w 480"/>
                <a:gd name="T57" fmla="*/ 240 h 453"/>
                <a:gd name="T58" fmla="*/ 380 w 480"/>
                <a:gd name="T59" fmla="*/ 168 h 453"/>
                <a:gd name="T60" fmla="*/ 239 w 480"/>
                <a:gd name="T61" fmla="*/ 257 h 453"/>
                <a:gd name="T62" fmla="*/ 151 w 480"/>
                <a:gd name="T63" fmla="*/ 328 h 453"/>
                <a:gd name="T64" fmla="*/ 151 w 480"/>
                <a:gd name="T65" fmla="*/ 328 h 453"/>
                <a:gd name="T66" fmla="*/ 239 w 480"/>
                <a:gd name="T67" fmla="*/ 257 h 453"/>
                <a:gd name="T68" fmla="*/ 98 w 480"/>
                <a:gd name="T69" fmla="*/ 168 h 453"/>
                <a:gd name="T70" fmla="*/ 8 w 480"/>
                <a:gd name="T71" fmla="*/ 240 h 453"/>
                <a:gd name="T72" fmla="*/ 151 w 480"/>
                <a:gd name="T73" fmla="*/ 328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0" h="453">
                  <a:moveTo>
                    <a:pt x="142" y="0"/>
                  </a:moveTo>
                  <a:lnTo>
                    <a:pt x="142" y="0"/>
                  </a:lnTo>
                  <a:cubicBezTo>
                    <a:pt x="0" y="89"/>
                    <a:pt x="0" y="89"/>
                    <a:pt x="0" y="89"/>
                  </a:cubicBezTo>
                  <a:cubicBezTo>
                    <a:pt x="98" y="168"/>
                    <a:pt x="98" y="168"/>
                    <a:pt x="98" y="168"/>
                  </a:cubicBezTo>
                  <a:cubicBezTo>
                    <a:pt x="239" y="80"/>
                    <a:pt x="239" y="80"/>
                    <a:pt x="239" y="80"/>
                  </a:cubicBezTo>
                  <a:lnTo>
                    <a:pt x="142" y="0"/>
                  </a:lnTo>
                  <a:close/>
                  <a:moveTo>
                    <a:pt x="327" y="372"/>
                  </a:moveTo>
                  <a:lnTo>
                    <a:pt x="327" y="372"/>
                  </a:lnTo>
                  <a:cubicBezTo>
                    <a:pt x="319" y="372"/>
                    <a:pt x="319" y="372"/>
                    <a:pt x="319" y="372"/>
                  </a:cubicBezTo>
                  <a:cubicBezTo>
                    <a:pt x="239" y="310"/>
                    <a:pt x="239" y="310"/>
                    <a:pt x="239" y="310"/>
                  </a:cubicBezTo>
                  <a:cubicBezTo>
                    <a:pt x="159" y="372"/>
                    <a:pt x="159" y="372"/>
                    <a:pt x="159" y="372"/>
                  </a:cubicBezTo>
                  <a:cubicBezTo>
                    <a:pt x="159" y="372"/>
                    <a:pt x="159" y="372"/>
                    <a:pt x="151" y="372"/>
                  </a:cubicBezTo>
                  <a:lnTo>
                    <a:pt x="151" y="372"/>
                  </a:lnTo>
                  <a:cubicBezTo>
                    <a:pt x="88" y="337"/>
                    <a:pt x="88" y="337"/>
                    <a:pt x="88" y="337"/>
                  </a:cubicBezTo>
                  <a:cubicBezTo>
                    <a:pt x="88" y="355"/>
                    <a:pt x="88" y="355"/>
                    <a:pt x="88" y="355"/>
                  </a:cubicBezTo>
                  <a:cubicBezTo>
                    <a:pt x="239" y="452"/>
                    <a:pt x="239" y="452"/>
                    <a:pt x="239" y="452"/>
                  </a:cubicBezTo>
                  <a:cubicBezTo>
                    <a:pt x="389" y="355"/>
                    <a:pt x="389" y="355"/>
                    <a:pt x="389" y="355"/>
                  </a:cubicBezTo>
                  <a:cubicBezTo>
                    <a:pt x="389" y="337"/>
                    <a:pt x="389" y="337"/>
                    <a:pt x="389" y="337"/>
                  </a:cubicBezTo>
                  <a:cubicBezTo>
                    <a:pt x="327" y="372"/>
                    <a:pt x="327" y="372"/>
                    <a:pt x="327" y="372"/>
                  </a:cubicBezTo>
                  <a:close/>
                  <a:moveTo>
                    <a:pt x="479" y="89"/>
                  </a:moveTo>
                  <a:lnTo>
                    <a:pt x="479" y="89"/>
                  </a:lnTo>
                  <a:cubicBezTo>
                    <a:pt x="336" y="0"/>
                    <a:pt x="336" y="0"/>
                    <a:pt x="336" y="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380" y="168"/>
                    <a:pt x="380" y="168"/>
                    <a:pt x="380" y="168"/>
                  </a:cubicBezTo>
                  <a:lnTo>
                    <a:pt x="479" y="89"/>
                  </a:lnTo>
                  <a:close/>
                  <a:moveTo>
                    <a:pt x="239" y="257"/>
                  </a:moveTo>
                  <a:lnTo>
                    <a:pt x="239" y="257"/>
                  </a:lnTo>
                  <a:cubicBezTo>
                    <a:pt x="327" y="328"/>
                    <a:pt x="327" y="328"/>
                    <a:pt x="327" y="328"/>
                  </a:cubicBezTo>
                  <a:cubicBezTo>
                    <a:pt x="470" y="240"/>
                    <a:pt x="470" y="240"/>
                    <a:pt x="470" y="240"/>
                  </a:cubicBezTo>
                  <a:cubicBezTo>
                    <a:pt x="380" y="168"/>
                    <a:pt x="380" y="168"/>
                    <a:pt x="380" y="168"/>
                  </a:cubicBezTo>
                  <a:lnTo>
                    <a:pt x="239" y="257"/>
                  </a:lnTo>
                  <a:close/>
                  <a:moveTo>
                    <a:pt x="151" y="328"/>
                  </a:moveTo>
                  <a:lnTo>
                    <a:pt x="151" y="328"/>
                  </a:lnTo>
                  <a:cubicBezTo>
                    <a:pt x="239" y="257"/>
                    <a:pt x="239" y="257"/>
                    <a:pt x="239" y="257"/>
                  </a:cubicBezTo>
                  <a:cubicBezTo>
                    <a:pt x="98" y="168"/>
                    <a:pt x="98" y="168"/>
                    <a:pt x="98" y="168"/>
                  </a:cubicBezTo>
                  <a:cubicBezTo>
                    <a:pt x="8" y="240"/>
                    <a:pt x="8" y="240"/>
                    <a:pt x="8" y="240"/>
                  </a:cubicBezTo>
                  <a:lnTo>
                    <a:pt x="151" y="3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4" name="Freeform 51"/>
            <p:cNvSpPr>
              <a:spLocks noChangeArrowheads="1"/>
            </p:cNvSpPr>
            <p:nvPr/>
          </p:nvSpPr>
          <p:spPr bwMode="auto">
            <a:xfrm>
              <a:off x="20418246" y="2516494"/>
              <a:ext cx="385452" cy="489553"/>
            </a:xfrm>
            <a:custGeom>
              <a:avLst/>
              <a:gdLst>
                <a:gd name="T0" fmla="*/ 160 w 400"/>
                <a:gd name="T1" fmla="*/ 336 h 506"/>
                <a:gd name="T2" fmla="*/ 160 w 400"/>
                <a:gd name="T3" fmla="*/ 336 h 506"/>
                <a:gd name="T4" fmla="*/ 89 w 400"/>
                <a:gd name="T5" fmla="*/ 505 h 506"/>
                <a:gd name="T6" fmla="*/ 124 w 400"/>
                <a:gd name="T7" fmla="*/ 248 h 506"/>
                <a:gd name="T8" fmla="*/ 186 w 400"/>
                <a:gd name="T9" fmla="*/ 124 h 506"/>
                <a:gd name="T10" fmla="*/ 213 w 400"/>
                <a:gd name="T11" fmla="*/ 319 h 506"/>
                <a:gd name="T12" fmla="*/ 293 w 400"/>
                <a:gd name="T13" fmla="*/ 97 h 506"/>
                <a:gd name="T14" fmla="*/ 62 w 400"/>
                <a:gd name="T15" fmla="*/ 213 h 506"/>
                <a:gd name="T16" fmla="*/ 71 w 400"/>
                <a:gd name="T17" fmla="*/ 301 h 506"/>
                <a:gd name="T18" fmla="*/ 0 w 400"/>
                <a:gd name="T19" fmla="*/ 186 h 506"/>
                <a:gd name="T20" fmla="*/ 168 w 400"/>
                <a:gd name="T21" fmla="*/ 17 h 506"/>
                <a:gd name="T22" fmla="*/ 390 w 400"/>
                <a:gd name="T23" fmla="*/ 151 h 506"/>
                <a:gd name="T24" fmla="*/ 231 w 400"/>
                <a:gd name="T25" fmla="*/ 372 h 506"/>
                <a:gd name="T26" fmla="*/ 160 w 400"/>
                <a:gd name="T27" fmla="*/ 336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0" h="506">
                  <a:moveTo>
                    <a:pt x="160" y="336"/>
                  </a:moveTo>
                  <a:lnTo>
                    <a:pt x="160" y="336"/>
                  </a:lnTo>
                  <a:cubicBezTo>
                    <a:pt x="150" y="408"/>
                    <a:pt x="133" y="479"/>
                    <a:pt x="89" y="505"/>
                  </a:cubicBezTo>
                  <a:cubicBezTo>
                    <a:pt x="71" y="408"/>
                    <a:pt x="106" y="327"/>
                    <a:pt x="124" y="248"/>
                  </a:cubicBezTo>
                  <a:cubicBezTo>
                    <a:pt x="97" y="195"/>
                    <a:pt x="124" y="97"/>
                    <a:pt x="186" y="124"/>
                  </a:cubicBezTo>
                  <a:cubicBezTo>
                    <a:pt x="257" y="151"/>
                    <a:pt x="124" y="301"/>
                    <a:pt x="213" y="319"/>
                  </a:cubicBezTo>
                  <a:cubicBezTo>
                    <a:pt x="310" y="336"/>
                    <a:pt x="355" y="151"/>
                    <a:pt x="293" y="97"/>
                  </a:cubicBezTo>
                  <a:cubicBezTo>
                    <a:pt x="204" y="8"/>
                    <a:pt x="36" y="89"/>
                    <a:pt x="62" y="213"/>
                  </a:cubicBezTo>
                  <a:cubicBezTo>
                    <a:pt x="62" y="248"/>
                    <a:pt x="97" y="257"/>
                    <a:pt x="71" y="301"/>
                  </a:cubicBezTo>
                  <a:cubicBezTo>
                    <a:pt x="18" y="283"/>
                    <a:pt x="0" y="239"/>
                    <a:pt x="0" y="186"/>
                  </a:cubicBezTo>
                  <a:cubicBezTo>
                    <a:pt x="9" y="89"/>
                    <a:pt x="89" y="26"/>
                    <a:pt x="168" y="17"/>
                  </a:cubicBezTo>
                  <a:cubicBezTo>
                    <a:pt x="275" y="0"/>
                    <a:pt x="372" y="53"/>
                    <a:pt x="390" y="151"/>
                  </a:cubicBezTo>
                  <a:cubicBezTo>
                    <a:pt x="399" y="257"/>
                    <a:pt x="337" y="380"/>
                    <a:pt x="231" y="372"/>
                  </a:cubicBezTo>
                  <a:cubicBezTo>
                    <a:pt x="195" y="372"/>
                    <a:pt x="186" y="354"/>
                    <a:pt x="160" y="33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5" name="Freeform 52"/>
            <p:cNvSpPr>
              <a:spLocks noChangeArrowheads="1"/>
            </p:cNvSpPr>
            <p:nvPr/>
          </p:nvSpPr>
          <p:spPr bwMode="auto">
            <a:xfrm>
              <a:off x="21329827" y="2541815"/>
              <a:ext cx="461418" cy="455791"/>
            </a:xfrm>
            <a:custGeom>
              <a:avLst/>
              <a:gdLst>
                <a:gd name="T0" fmla="*/ 240 w 479"/>
                <a:gd name="T1" fmla="*/ 0 h 471"/>
                <a:gd name="T2" fmla="*/ 240 w 479"/>
                <a:gd name="T3" fmla="*/ 0 h 471"/>
                <a:gd name="T4" fmla="*/ 0 w 479"/>
                <a:gd name="T5" fmla="*/ 231 h 471"/>
                <a:gd name="T6" fmla="*/ 240 w 479"/>
                <a:gd name="T7" fmla="*/ 470 h 471"/>
                <a:gd name="T8" fmla="*/ 478 w 479"/>
                <a:gd name="T9" fmla="*/ 231 h 471"/>
                <a:gd name="T10" fmla="*/ 240 w 479"/>
                <a:gd name="T11" fmla="*/ 0 h 471"/>
                <a:gd name="T12" fmla="*/ 257 w 479"/>
                <a:gd name="T13" fmla="*/ 293 h 471"/>
                <a:gd name="T14" fmla="*/ 257 w 479"/>
                <a:gd name="T15" fmla="*/ 293 h 471"/>
                <a:gd name="T16" fmla="*/ 222 w 479"/>
                <a:gd name="T17" fmla="*/ 275 h 471"/>
                <a:gd name="T18" fmla="*/ 186 w 479"/>
                <a:gd name="T19" fmla="*/ 363 h 471"/>
                <a:gd name="T20" fmla="*/ 204 w 479"/>
                <a:gd name="T21" fmla="*/ 231 h 471"/>
                <a:gd name="T22" fmla="*/ 240 w 479"/>
                <a:gd name="T23" fmla="*/ 169 h 471"/>
                <a:gd name="T24" fmla="*/ 249 w 479"/>
                <a:gd name="T25" fmla="*/ 266 h 471"/>
                <a:gd name="T26" fmla="*/ 284 w 479"/>
                <a:gd name="T27" fmla="*/ 151 h 471"/>
                <a:gd name="T28" fmla="*/ 169 w 479"/>
                <a:gd name="T29" fmla="*/ 213 h 471"/>
                <a:gd name="T30" fmla="*/ 178 w 479"/>
                <a:gd name="T31" fmla="*/ 257 h 471"/>
                <a:gd name="T32" fmla="*/ 142 w 479"/>
                <a:gd name="T33" fmla="*/ 195 h 471"/>
                <a:gd name="T34" fmla="*/ 231 w 479"/>
                <a:gd name="T35" fmla="*/ 107 h 471"/>
                <a:gd name="T36" fmla="*/ 337 w 479"/>
                <a:gd name="T37" fmla="*/ 178 h 471"/>
                <a:gd name="T38" fmla="*/ 257 w 479"/>
                <a:gd name="T39" fmla="*/ 29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9" h="471">
                  <a:moveTo>
                    <a:pt x="240" y="0"/>
                  </a:moveTo>
                  <a:lnTo>
                    <a:pt x="240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3"/>
                    <a:pt x="106" y="470"/>
                    <a:pt x="240" y="470"/>
                  </a:cubicBezTo>
                  <a:cubicBezTo>
                    <a:pt x="372" y="470"/>
                    <a:pt x="478" y="363"/>
                    <a:pt x="478" y="231"/>
                  </a:cubicBezTo>
                  <a:cubicBezTo>
                    <a:pt x="478" y="107"/>
                    <a:pt x="372" y="0"/>
                    <a:pt x="240" y="0"/>
                  </a:cubicBezTo>
                  <a:close/>
                  <a:moveTo>
                    <a:pt x="257" y="293"/>
                  </a:moveTo>
                  <a:lnTo>
                    <a:pt x="257" y="293"/>
                  </a:lnTo>
                  <a:cubicBezTo>
                    <a:pt x="240" y="293"/>
                    <a:pt x="231" y="284"/>
                    <a:pt x="222" y="275"/>
                  </a:cubicBezTo>
                  <a:cubicBezTo>
                    <a:pt x="213" y="310"/>
                    <a:pt x="204" y="346"/>
                    <a:pt x="186" y="363"/>
                  </a:cubicBezTo>
                  <a:cubicBezTo>
                    <a:pt x="178" y="310"/>
                    <a:pt x="195" y="266"/>
                    <a:pt x="204" y="231"/>
                  </a:cubicBezTo>
                  <a:cubicBezTo>
                    <a:pt x="186" y="204"/>
                    <a:pt x="204" y="151"/>
                    <a:pt x="240" y="169"/>
                  </a:cubicBezTo>
                  <a:cubicBezTo>
                    <a:pt x="275" y="178"/>
                    <a:pt x="204" y="257"/>
                    <a:pt x="249" y="266"/>
                  </a:cubicBezTo>
                  <a:cubicBezTo>
                    <a:pt x="302" y="275"/>
                    <a:pt x="319" y="178"/>
                    <a:pt x="284" y="151"/>
                  </a:cubicBezTo>
                  <a:cubicBezTo>
                    <a:pt x="249" y="107"/>
                    <a:pt x="159" y="151"/>
                    <a:pt x="169" y="213"/>
                  </a:cubicBezTo>
                  <a:cubicBezTo>
                    <a:pt x="178" y="231"/>
                    <a:pt x="186" y="231"/>
                    <a:pt x="178" y="257"/>
                  </a:cubicBezTo>
                  <a:cubicBezTo>
                    <a:pt x="151" y="248"/>
                    <a:pt x="142" y="222"/>
                    <a:pt x="142" y="195"/>
                  </a:cubicBezTo>
                  <a:cubicBezTo>
                    <a:pt x="142" y="151"/>
                    <a:pt x="186" y="116"/>
                    <a:pt x="231" y="107"/>
                  </a:cubicBezTo>
                  <a:cubicBezTo>
                    <a:pt x="284" y="107"/>
                    <a:pt x="328" y="134"/>
                    <a:pt x="337" y="178"/>
                  </a:cubicBezTo>
                  <a:cubicBezTo>
                    <a:pt x="346" y="231"/>
                    <a:pt x="310" y="293"/>
                    <a:pt x="257" y="29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6" name="Freeform 53"/>
            <p:cNvSpPr>
              <a:spLocks noChangeArrowheads="1"/>
            </p:cNvSpPr>
            <p:nvPr/>
          </p:nvSpPr>
          <p:spPr bwMode="auto">
            <a:xfrm>
              <a:off x="13707995" y="4457825"/>
              <a:ext cx="444536" cy="436095"/>
            </a:xfrm>
            <a:custGeom>
              <a:avLst/>
              <a:gdLst>
                <a:gd name="T0" fmla="*/ 195 w 462"/>
                <a:gd name="T1" fmla="*/ 0 h 453"/>
                <a:gd name="T2" fmla="*/ 195 w 462"/>
                <a:gd name="T3" fmla="*/ 0 h 453"/>
                <a:gd name="T4" fmla="*/ 0 w 462"/>
                <a:gd name="T5" fmla="*/ 222 h 453"/>
                <a:gd name="T6" fmla="*/ 53 w 462"/>
                <a:gd name="T7" fmla="*/ 372 h 453"/>
                <a:gd name="T8" fmla="*/ 195 w 462"/>
                <a:gd name="T9" fmla="*/ 142 h 453"/>
                <a:gd name="T10" fmla="*/ 195 w 462"/>
                <a:gd name="T11" fmla="*/ 0 h 453"/>
                <a:gd name="T12" fmla="*/ 230 w 462"/>
                <a:gd name="T13" fmla="*/ 284 h 453"/>
                <a:gd name="T14" fmla="*/ 230 w 462"/>
                <a:gd name="T15" fmla="*/ 284 h 453"/>
                <a:gd name="T16" fmla="*/ 124 w 462"/>
                <a:gd name="T17" fmla="*/ 425 h 453"/>
                <a:gd name="T18" fmla="*/ 230 w 462"/>
                <a:gd name="T19" fmla="*/ 452 h 453"/>
                <a:gd name="T20" fmla="*/ 336 w 462"/>
                <a:gd name="T21" fmla="*/ 425 h 453"/>
                <a:gd name="T22" fmla="*/ 230 w 462"/>
                <a:gd name="T23" fmla="*/ 284 h 453"/>
                <a:gd name="T24" fmla="*/ 265 w 462"/>
                <a:gd name="T25" fmla="*/ 142 h 453"/>
                <a:gd name="T26" fmla="*/ 265 w 462"/>
                <a:gd name="T27" fmla="*/ 142 h 453"/>
                <a:gd name="T28" fmla="*/ 408 w 462"/>
                <a:gd name="T29" fmla="*/ 372 h 453"/>
                <a:gd name="T30" fmla="*/ 461 w 462"/>
                <a:gd name="T31" fmla="*/ 222 h 453"/>
                <a:gd name="T32" fmla="*/ 265 w 462"/>
                <a:gd name="T33" fmla="*/ 0 h 453"/>
                <a:gd name="T34" fmla="*/ 265 w 462"/>
                <a:gd name="T35" fmla="*/ 14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2" h="453">
                  <a:moveTo>
                    <a:pt x="195" y="0"/>
                  </a:moveTo>
                  <a:lnTo>
                    <a:pt x="195" y="0"/>
                  </a:lnTo>
                  <a:cubicBezTo>
                    <a:pt x="79" y="18"/>
                    <a:pt x="0" y="106"/>
                    <a:pt x="0" y="222"/>
                  </a:cubicBezTo>
                  <a:cubicBezTo>
                    <a:pt x="0" y="284"/>
                    <a:pt x="26" y="328"/>
                    <a:pt x="53" y="372"/>
                  </a:cubicBezTo>
                  <a:cubicBezTo>
                    <a:pt x="133" y="337"/>
                    <a:pt x="195" y="248"/>
                    <a:pt x="195" y="142"/>
                  </a:cubicBezTo>
                  <a:lnTo>
                    <a:pt x="195" y="0"/>
                  </a:lnTo>
                  <a:close/>
                  <a:moveTo>
                    <a:pt x="230" y="284"/>
                  </a:moveTo>
                  <a:lnTo>
                    <a:pt x="230" y="284"/>
                  </a:lnTo>
                  <a:cubicBezTo>
                    <a:pt x="212" y="337"/>
                    <a:pt x="177" y="390"/>
                    <a:pt x="124" y="425"/>
                  </a:cubicBezTo>
                  <a:cubicBezTo>
                    <a:pt x="151" y="443"/>
                    <a:pt x="186" y="452"/>
                    <a:pt x="230" y="452"/>
                  </a:cubicBezTo>
                  <a:cubicBezTo>
                    <a:pt x="265" y="452"/>
                    <a:pt x="310" y="443"/>
                    <a:pt x="336" y="425"/>
                  </a:cubicBezTo>
                  <a:cubicBezTo>
                    <a:pt x="283" y="390"/>
                    <a:pt x="248" y="337"/>
                    <a:pt x="230" y="284"/>
                  </a:cubicBezTo>
                  <a:close/>
                  <a:moveTo>
                    <a:pt x="265" y="142"/>
                  </a:moveTo>
                  <a:lnTo>
                    <a:pt x="265" y="142"/>
                  </a:lnTo>
                  <a:cubicBezTo>
                    <a:pt x="265" y="248"/>
                    <a:pt x="327" y="328"/>
                    <a:pt x="408" y="372"/>
                  </a:cubicBezTo>
                  <a:cubicBezTo>
                    <a:pt x="434" y="328"/>
                    <a:pt x="461" y="284"/>
                    <a:pt x="461" y="222"/>
                  </a:cubicBezTo>
                  <a:cubicBezTo>
                    <a:pt x="461" y="106"/>
                    <a:pt x="372" y="18"/>
                    <a:pt x="265" y="0"/>
                  </a:cubicBezTo>
                  <a:lnTo>
                    <a:pt x="265" y="1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7" name="Freeform 54"/>
            <p:cNvSpPr>
              <a:spLocks noChangeArrowheads="1"/>
            </p:cNvSpPr>
            <p:nvPr/>
          </p:nvSpPr>
          <p:spPr bwMode="auto">
            <a:xfrm>
              <a:off x="17523131" y="3537802"/>
              <a:ext cx="461418" cy="368572"/>
            </a:xfrm>
            <a:custGeom>
              <a:avLst/>
              <a:gdLst>
                <a:gd name="T0" fmla="*/ 381 w 480"/>
                <a:gd name="T1" fmla="*/ 168 h 382"/>
                <a:gd name="T2" fmla="*/ 381 w 480"/>
                <a:gd name="T3" fmla="*/ 168 h 382"/>
                <a:gd name="T4" fmla="*/ 453 w 480"/>
                <a:gd name="T5" fmla="*/ 80 h 382"/>
                <a:gd name="T6" fmla="*/ 302 w 480"/>
                <a:gd name="T7" fmla="*/ 27 h 382"/>
                <a:gd name="T8" fmla="*/ 284 w 480"/>
                <a:gd name="T9" fmla="*/ 18 h 382"/>
                <a:gd name="T10" fmla="*/ 284 w 480"/>
                <a:gd name="T11" fmla="*/ 160 h 382"/>
                <a:gd name="T12" fmla="*/ 222 w 480"/>
                <a:gd name="T13" fmla="*/ 266 h 382"/>
                <a:gd name="T14" fmla="*/ 106 w 480"/>
                <a:gd name="T15" fmla="*/ 230 h 382"/>
                <a:gd name="T16" fmla="*/ 160 w 480"/>
                <a:gd name="T17" fmla="*/ 115 h 382"/>
                <a:gd name="T18" fmla="*/ 240 w 480"/>
                <a:gd name="T19" fmla="*/ 115 h 382"/>
                <a:gd name="T20" fmla="*/ 240 w 480"/>
                <a:gd name="T21" fmla="*/ 0 h 382"/>
                <a:gd name="T22" fmla="*/ 196 w 480"/>
                <a:gd name="T23" fmla="*/ 0 h 382"/>
                <a:gd name="T24" fmla="*/ 0 w 480"/>
                <a:gd name="T25" fmla="*/ 186 h 382"/>
                <a:gd name="T26" fmla="*/ 196 w 480"/>
                <a:gd name="T27" fmla="*/ 381 h 382"/>
                <a:gd name="T28" fmla="*/ 381 w 480"/>
                <a:gd name="T29" fmla="*/ 186 h 382"/>
                <a:gd name="T30" fmla="*/ 381 w 480"/>
                <a:gd name="T31" fmla="*/ 16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0" h="382">
                  <a:moveTo>
                    <a:pt x="381" y="168"/>
                  </a:moveTo>
                  <a:lnTo>
                    <a:pt x="381" y="168"/>
                  </a:lnTo>
                  <a:cubicBezTo>
                    <a:pt x="443" y="151"/>
                    <a:pt x="479" y="89"/>
                    <a:pt x="453" y="80"/>
                  </a:cubicBezTo>
                  <a:cubicBezTo>
                    <a:pt x="390" y="80"/>
                    <a:pt x="337" y="53"/>
                    <a:pt x="302" y="27"/>
                  </a:cubicBezTo>
                  <a:cubicBezTo>
                    <a:pt x="293" y="27"/>
                    <a:pt x="293" y="27"/>
                    <a:pt x="284" y="18"/>
                  </a:cubicBezTo>
                  <a:cubicBezTo>
                    <a:pt x="284" y="160"/>
                    <a:pt x="284" y="160"/>
                    <a:pt x="284" y="160"/>
                  </a:cubicBezTo>
                  <a:cubicBezTo>
                    <a:pt x="284" y="213"/>
                    <a:pt x="257" y="248"/>
                    <a:pt x="222" y="266"/>
                  </a:cubicBezTo>
                  <a:cubicBezTo>
                    <a:pt x="178" y="283"/>
                    <a:pt x="124" y="275"/>
                    <a:pt x="106" y="230"/>
                  </a:cubicBezTo>
                  <a:cubicBezTo>
                    <a:pt x="90" y="195"/>
                    <a:pt x="115" y="142"/>
                    <a:pt x="160" y="115"/>
                  </a:cubicBezTo>
                  <a:cubicBezTo>
                    <a:pt x="187" y="106"/>
                    <a:pt x="213" y="106"/>
                    <a:pt x="240" y="115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22" y="0"/>
                    <a:pt x="213" y="0"/>
                    <a:pt x="196" y="0"/>
                  </a:cubicBezTo>
                  <a:cubicBezTo>
                    <a:pt x="90" y="0"/>
                    <a:pt x="0" y="80"/>
                    <a:pt x="0" y="186"/>
                  </a:cubicBezTo>
                  <a:cubicBezTo>
                    <a:pt x="0" y="293"/>
                    <a:pt x="90" y="381"/>
                    <a:pt x="196" y="381"/>
                  </a:cubicBezTo>
                  <a:cubicBezTo>
                    <a:pt x="302" y="381"/>
                    <a:pt x="381" y="293"/>
                    <a:pt x="381" y="186"/>
                  </a:cubicBezTo>
                  <a:cubicBezTo>
                    <a:pt x="381" y="177"/>
                    <a:pt x="381" y="168"/>
                    <a:pt x="381" y="1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8" name="Freeform 55"/>
            <p:cNvSpPr>
              <a:spLocks noChangeArrowheads="1"/>
            </p:cNvSpPr>
            <p:nvPr/>
          </p:nvSpPr>
          <p:spPr bwMode="auto">
            <a:xfrm>
              <a:off x="18468474" y="3495600"/>
              <a:ext cx="461418" cy="452976"/>
            </a:xfrm>
            <a:custGeom>
              <a:avLst/>
              <a:gdLst>
                <a:gd name="T0" fmla="*/ 239 w 480"/>
                <a:gd name="T1" fmla="*/ 0 h 471"/>
                <a:gd name="T2" fmla="*/ 239 w 480"/>
                <a:gd name="T3" fmla="*/ 0 h 471"/>
                <a:gd name="T4" fmla="*/ 0 w 480"/>
                <a:gd name="T5" fmla="*/ 231 h 471"/>
                <a:gd name="T6" fmla="*/ 239 w 480"/>
                <a:gd name="T7" fmla="*/ 470 h 471"/>
                <a:gd name="T8" fmla="*/ 479 w 480"/>
                <a:gd name="T9" fmla="*/ 231 h 471"/>
                <a:gd name="T10" fmla="*/ 239 w 480"/>
                <a:gd name="T11" fmla="*/ 0 h 471"/>
                <a:gd name="T12" fmla="*/ 328 w 480"/>
                <a:gd name="T13" fmla="*/ 222 h 471"/>
                <a:gd name="T14" fmla="*/ 328 w 480"/>
                <a:gd name="T15" fmla="*/ 222 h 471"/>
                <a:gd name="T16" fmla="*/ 328 w 480"/>
                <a:gd name="T17" fmla="*/ 231 h 471"/>
                <a:gd name="T18" fmla="*/ 230 w 480"/>
                <a:gd name="T19" fmla="*/ 328 h 471"/>
                <a:gd name="T20" fmla="*/ 133 w 480"/>
                <a:gd name="T21" fmla="*/ 231 h 471"/>
                <a:gd name="T22" fmla="*/ 230 w 480"/>
                <a:gd name="T23" fmla="*/ 134 h 471"/>
                <a:gd name="T24" fmla="*/ 248 w 480"/>
                <a:gd name="T25" fmla="*/ 143 h 471"/>
                <a:gd name="T26" fmla="*/ 248 w 480"/>
                <a:gd name="T27" fmla="*/ 196 h 471"/>
                <a:gd name="T28" fmla="*/ 213 w 480"/>
                <a:gd name="T29" fmla="*/ 196 h 471"/>
                <a:gd name="T30" fmla="*/ 186 w 480"/>
                <a:gd name="T31" fmla="*/ 258 h 471"/>
                <a:gd name="T32" fmla="*/ 248 w 480"/>
                <a:gd name="T33" fmla="*/ 275 h 471"/>
                <a:gd name="T34" fmla="*/ 275 w 480"/>
                <a:gd name="T35" fmla="*/ 222 h 471"/>
                <a:gd name="T36" fmla="*/ 275 w 480"/>
                <a:gd name="T37" fmla="*/ 151 h 471"/>
                <a:gd name="T38" fmla="*/ 283 w 480"/>
                <a:gd name="T39" fmla="*/ 151 h 471"/>
                <a:gd name="T40" fmla="*/ 354 w 480"/>
                <a:gd name="T41" fmla="*/ 178 h 471"/>
                <a:gd name="T42" fmla="*/ 328 w 480"/>
                <a:gd name="T43" fmla="*/ 222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0" h="471"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39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328" y="222"/>
                  </a:moveTo>
                  <a:lnTo>
                    <a:pt x="328" y="222"/>
                  </a:lnTo>
                  <a:lnTo>
                    <a:pt x="328" y="231"/>
                  </a:lnTo>
                  <a:cubicBezTo>
                    <a:pt x="328" y="293"/>
                    <a:pt x="283" y="328"/>
                    <a:pt x="230" y="328"/>
                  </a:cubicBezTo>
                  <a:cubicBezTo>
                    <a:pt x="177" y="328"/>
                    <a:pt x="133" y="293"/>
                    <a:pt x="133" y="231"/>
                  </a:cubicBezTo>
                  <a:cubicBezTo>
                    <a:pt x="133" y="178"/>
                    <a:pt x="177" y="134"/>
                    <a:pt x="230" y="134"/>
                  </a:cubicBezTo>
                  <a:cubicBezTo>
                    <a:pt x="239" y="134"/>
                    <a:pt x="248" y="134"/>
                    <a:pt x="248" y="143"/>
                  </a:cubicBezTo>
                  <a:cubicBezTo>
                    <a:pt x="248" y="196"/>
                    <a:pt x="248" y="196"/>
                    <a:pt x="248" y="196"/>
                  </a:cubicBezTo>
                  <a:cubicBezTo>
                    <a:pt x="239" y="187"/>
                    <a:pt x="222" y="196"/>
                    <a:pt x="213" y="196"/>
                  </a:cubicBezTo>
                  <a:cubicBezTo>
                    <a:pt x="186" y="213"/>
                    <a:pt x="177" y="231"/>
                    <a:pt x="186" y="258"/>
                  </a:cubicBezTo>
                  <a:cubicBezTo>
                    <a:pt x="195" y="275"/>
                    <a:pt x="222" y="284"/>
                    <a:pt x="248" y="275"/>
                  </a:cubicBezTo>
                  <a:cubicBezTo>
                    <a:pt x="257" y="267"/>
                    <a:pt x="275" y="249"/>
                    <a:pt x="275" y="222"/>
                  </a:cubicBezTo>
                  <a:cubicBezTo>
                    <a:pt x="275" y="151"/>
                    <a:pt x="275" y="151"/>
                    <a:pt x="275" y="151"/>
                  </a:cubicBezTo>
                  <a:lnTo>
                    <a:pt x="283" y="151"/>
                  </a:lnTo>
                  <a:cubicBezTo>
                    <a:pt x="301" y="160"/>
                    <a:pt x="328" y="178"/>
                    <a:pt x="354" y="178"/>
                  </a:cubicBezTo>
                  <a:cubicBezTo>
                    <a:pt x="372" y="178"/>
                    <a:pt x="354" y="213"/>
                    <a:pt x="328" y="2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29" name="Freeform 56"/>
            <p:cNvSpPr>
              <a:spLocks noChangeArrowheads="1"/>
            </p:cNvSpPr>
            <p:nvPr/>
          </p:nvSpPr>
          <p:spPr bwMode="auto">
            <a:xfrm>
              <a:off x="9937875" y="4457825"/>
              <a:ext cx="393893" cy="436095"/>
            </a:xfrm>
            <a:custGeom>
              <a:avLst/>
              <a:gdLst>
                <a:gd name="T0" fmla="*/ 364 w 409"/>
                <a:gd name="T1" fmla="*/ 80 h 453"/>
                <a:gd name="T2" fmla="*/ 364 w 409"/>
                <a:gd name="T3" fmla="*/ 80 h 453"/>
                <a:gd name="T4" fmla="*/ 329 w 409"/>
                <a:gd name="T5" fmla="*/ 53 h 453"/>
                <a:gd name="T6" fmla="*/ 222 w 409"/>
                <a:gd name="T7" fmla="*/ 45 h 453"/>
                <a:gd name="T8" fmla="*/ 204 w 409"/>
                <a:gd name="T9" fmla="*/ 9 h 453"/>
                <a:gd name="T10" fmla="*/ 142 w 409"/>
                <a:gd name="T11" fmla="*/ 0 h 453"/>
                <a:gd name="T12" fmla="*/ 124 w 409"/>
                <a:gd name="T13" fmla="*/ 45 h 453"/>
                <a:gd name="T14" fmla="*/ 124 w 409"/>
                <a:gd name="T15" fmla="*/ 98 h 453"/>
                <a:gd name="T16" fmla="*/ 80 w 409"/>
                <a:gd name="T17" fmla="*/ 133 h 453"/>
                <a:gd name="T18" fmla="*/ 27 w 409"/>
                <a:gd name="T19" fmla="*/ 133 h 453"/>
                <a:gd name="T20" fmla="*/ 0 w 409"/>
                <a:gd name="T21" fmla="*/ 151 h 453"/>
                <a:gd name="T22" fmla="*/ 45 w 409"/>
                <a:gd name="T23" fmla="*/ 302 h 453"/>
                <a:gd name="T24" fmla="*/ 169 w 409"/>
                <a:gd name="T25" fmla="*/ 319 h 453"/>
                <a:gd name="T26" fmla="*/ 186 w 409"/>
                <a:gd name="T27" fmla="*/ 266 h 453"/>
                <a:gd name="T28" fmla="*/ 231 w 409"/>
                <a:gd name="T29" fmla="*/ 310 h 453"/>
                <a:gd name="T30" fmla="*/ 302 w 409"/>
                <a:gd name="T31" fmla="*/ 337 h 453"/>
                <a:gd name="T32" fmla="*/ 293 w 409"/>
                <a:gd name="T33" fmla="*/ 399 h 453"/>
                <a:gd name="T34" fmla="*/ 248 w 409"/>
                <a:gd name="T35" fmla="*/ 408 h 453"/>
                <a:gd name="T36" fmla="*/ 239 w 409"/>
                <a:gd name="T37" fmla="*/ 372 h 453"/>
                <a:gd name="T38" fmla="*/ 257 w 409"/>
                <a:gd name="T39" fmla="*/ 372 h 453"/>
                <a:gd name="T40" fmla="*/ 257 w 409"/>
                <a:gd name="T41" fmla="*/ 337 h 453"/>
                <a:gd name="T42" fmla="*/ 186 w 409"/>
                <a:gd name="T43" fmla="*/ 372 h 453"/>
                <a:gd name="T44" fmla="*/ 195 w 409"/>
                <a:gd name="T45" fmla="*/ 434 h 453"/>
                <a:gd name="T46" fmla="*/ 293 w 409"/>
                <a:gd name="T47" fmla="*/ 452 h 453"/>
                <a:gd name="T48" fmla="*/ 364 w 409"/>
                <a:gd name="T49" fmla="*/ 80 h 453"/>
                <a:gd name="T50" fmla="*/ 319 w 409"/>
                <a:gd name="T51" fmla="*/ 231 h 453"/>
                <a:gd name="T52" fmla="*/ 319 w 409"/>
                <a:gd name="T53" fmla="*/ 231 h 453"/>
                <a:gd name="T54" fmla="*/ 284 w 409"/>
                <a:gd name="T55" fmla="*/ 222 h 453"/>
                <a:gd name="T56" fmla="*/ 248 w 409"/>
                <a:gd name="T57" fmla="*/ 231 h 453"/>
                <a:gd name="T58" fmla="*/ 284 w 409"/>
                <a:gd name="T59" fmla="*/ 177 h 453"/>
                <a:gd name="T60" fmla="*/ 319 w 409"/>
                <a:gd name="T61" fmla="*/ 231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9" h="453">
                  <a:moveTo>
                    <a:pt x="364" y="80"/>
                  </a:moveTo>
                  <a:lnTo>
                    <a:pt x="364" y="80"/>
                  </a:lnTo>
                  <a:cubicBezTo>
                    <a:pt x="364" y="53"/>
                    <a:pt x="329" y="53"/>
                    <a:pt x="329" y="53"/>
                  </a:cubicBezTo>
                  <a:cubicBezTo>
                    <a:pt x="222" y="45"/>
                    <a:pt x="222" y="45"/>
                    <a:pt x="222" y="45"/>
                  </a:cubicBezTo>
                  <a:cubicBezTo>
                    <a:pt x="222" y="45"/>
                    <a:pt x="222" y="18"/>
                    <a:pt x="204" y="9"/>
                  </a:cubicBezTo>
                  <a:cubicBezTo>
                    <a:pt x="177" y="0"/>
                    <a:pt x="160" y="0"/>
                    <a:pt x="142" y="0"/>
                  </a:cubicBezTo>
                  <a:cubicBezTo>
                    <a:pt x="124" y="0"/>
                    <a:pt x="124" y="27"/>
                    <a:pt x="124" y="45"/>
                  </a:cubicBezTo>
                  <a:cubicBezTo>
                    <a:pt x="124" y="62"/>
                    <a:pt x="124" y="89"/>
                    <a:pt x="124" y="98"/>
                  </a:cubicBezTo>
                  <a:cubicBezTo>
                    <a:pt x="124" y="124"/>
                    <a:pt x="116" y="133"/>
                    <a:pt x="80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10" y="133"/>
                    <a:pt x="0" y="133"/>
                    <a:pt x="0" y="151"/>
                  </a:cubicBezTo>
                  <a:cubicBezTo>
                    <a:pt x="0" y="159"/>
                    <a:pt x="18" y="275"/>
                    <a:pt x="45" y="302"/>
                  </a:cubicBezTo>
                  <a:cubicBezTo>
                    <a:pt x="63" y="310"/>
                    <a:pt x="151" y="319"/>
                    <a:pt x="169" y="319"/>
                  </a:cubicBezTo>
                  <a:cubicBezTo>
                    <a:pt x="186" y="319"/>
                    <a:pt x="177" y="266"/>
                    <a:pt x="186" y="266"/>
                  </a:cubicBezTo>
                  <a:cubicBezTo>
                    <a:pt x="195" y="266"/>
                    <a:pt x="195" y="302"/>
                    <a:pt x="231" y="310"/>
                  </a:cubicBezTo>
                  <a:cubicBezTo>
                    <a:pt x="257" y="310"/>
                    <a:pt x="302" y="310"/>
                    <a:pt x="302" y="337"/>
                  </a:cubicBezTo>
                  <a:cubicBezTo>
                    <a:pt x="302" y="363"/>
                    <a:pt x="310" y="399"/>
                    <a:pt x="293" y="399"/>
                  </a:cubicBezTo>
                  <a:cubicBezTo>
                    <a:pt x="248" y="408"/>
                    <a:pt x="248" y="408"/>
                    <a:pt x="248" y="408"/>
                  </a:cubicBezTo>
                  <a:cubicBezTo>
                    <a:pt x="213" y="399"/>
                    <a:pt x="222" y="372"/>
                    <a:pt x="239" y="372"/>
                  </a:cubicBezTo>
                  <a:cubicBezTo>
                    <a:pt x="248" y="372"/>
                    <a:pt x="257" y="372"/>
                    <a:pt x="257" y="372"/>
                  </a:cubicBezTo>
                  <a:cubicBezTo>
                    <a:pt x="257" y="337"/>
                    <a:pt x="257" y="337"/>
                    <a:pt x="257" y="337"/>
                  </a:cubicBezTo>
                  <a:cubicBezTo>
                    <a:pt x="257" y="337"/>
                    <a:pt x="195" y="328"/>
                    <a:pt x="186" y="372"/>
                  </a:cubicBezTo>
                  <a:cubicBezTo>
                    <a:pt x="186" y="417"/>
                    <a:pt x="195" y="434"/>
                    <a:pt x="195" y="434"/>
                  </a:cubicBezTo>
                  <a:cubicBezTo>
                    <a:pt x="204" y="443"/>
                    <a:pt x="213" y="452"/>
                    <a:pt x="293" y="452"/>
                  </a:cubicBezTo>
                  <a:cubicBezTo>
                    <a:pt x="408" y="452"/>
                    <a:pt x="364" y="115"/>
                    <a:pt x="364" y="80"/>
                  </a:cubicBezTo>
                  <a:close/>
                  <a:moveTo>
                    <a:pt x="319" y="231"/>
                  </a:moveTo>
                  <a:lnTo>
                    <a:pt x="319" y="231"/>
                  </a:lnTo>
                  <a:cubicBezTo>
                    <a:pt x="319" y="240"/>
                    <a:pt x="302" y="222"/>
                    <a:pt x="284" y="222"/>
                  </a:cubicBezTo>
                  <a:cubicBezTo>
                    <a:pt x="266" y="222"/>
                    <a:pt x="248" y="231"/>
                    <a:pt x="248" y="231"/>
                  </a:cubicBezTo>
                  <a:cubicBezTo>
                    <a:pt x="239" y="222"/>
                    <a:pt x="248" y="177"/>
                    <a:pt x="284" y="177"/>
                  </a:cubicBezTo>
                  <a:cubicBezTo>
                    <a:pt x="310" y="177"/>
                    <a:pt x="329" y="231"/>
                    <a:pt x="319" y="2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0" name="Freeform 57"/>
            <p:cNvSpPr>
              <a:spLocks noChangeArrowheads="1"/>
            </p:cNvSpPr>
            <p:nvPr/>
          </p:nvSpPr>
          <p:spPr bwMode="auto">
            <a:xfrm>
              <a:off x="9937875" y="4466265"/>
              <a:ext cx="75966" cy="75966"/>
            </a:xfrm>
            <a:custGeom>
              <a:avLst/>
              <a:gdLst>
                <a:gd name="T0" fmla="*/ 80 w 81"/>
                <a:gd name="T1" fmla="*/ 71 h 81"/>
                <a:gd name="T2" fmla="*/ 80 w 81"/>
                <a:gd name="T3" fmla="*/ 71 h 81"/>
                <a:gd name="T4" fmla="*/ 80 w 81"/>
                <a:gd name="T5" fmla="*/ 0 h 81"/>
                <a:gd name="T6" fmla="*/ 0 w 81"/>
                <a:gd name="T7" fmla="*/ 80 h 81"/>
                <a:gd name="T8" fmla="*/ 71 w 81"/>
                <a:gd name="T9" fmla="*/ 80 h 81"/>
                <a:gd name="T10" fmla="*/ 80 w 81"/>
                <a:gd name="T11" fmla="*/ 7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81">
                  <a:moveTo>
                    <a:pt x="80" y="71"/>
                  </a:moveTo>
                  <a:lnTo>
                    <a:pt x="80" y="71"/>
                  </a:lnTo>
                  <a:cubicBezTo>
                    <a:pt x="80" y="62"/>
                    <a:pt x="80" y="0"/>
                    <a:pt x="8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54" y="80"/>
                    <a:pt x="71" y="80"/>
                  </a:cubicBezTo>
                  <a:cubicBezTo>
                    <a:pt x="80" y="80"/>
                    <a:pt x="80" y="80"/>
                    <a:pt x="80" y="7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1" name="Freeform 58"/>
            <p:cNvSpPr>
              <a:spLocks noChangeArrowheads="1"/>
            </p:cNvSpPr>
            <p:nvPr/>
          </p:nvSpPr>
          <p:spPr bwMode="auto">
            <a:xfrm>
              <a:off x="12745770" y="2541815"/>
              <a:ext cx="461418" cy="455791"/>
            </a:xfrm>
            <a:custGeom>
              <a:avLst/>
              <a:gdLst>
                <a:gd name="T0" fmla="*/ 240 w 480"/>
                <a:gd name="T1" fmla="*/ 0 h 471"/>
                <a:gd name="T2" fmla="*/ 240 w 480"/>
                <a:gd name="T3" fmla="*/ 0 h 471"/>
                <a:gd name="T4" fmla="*/ 0 w 480"/>
                <a:gd name="T5" fmla="*/ 231 h 471"/>
                <a:gd name="T6" fmla="*/ 240 w 480"/>
                <a:gd name="T7" fmla="*/ 470 h 471"/>
                <a:gd name="T8" fmla="*/ 479 w 480"/>
                <a:gd name="T9" fmla="*/ 231 h 471"/>
                <a:gd name="T10" fmla="*/ 240 w 480"/>
                <a:gd name="T11" fmla="*/ 0 h 471"/>
                <a:gd name="T12" fmla="*/ 346 w 480"/>
                <a:gd name="T13" fmla="*/ 187 h 471"/>
                <a:gd name="T14" fmla="*/ 346 w 480"/>
                <a:gd name="T15" fmla="*/ 187 h 471"/>
                <a:gd name="T16" fmla="*/ 249 w 480"/>
                <a:gd name="T17" fmla="*/ 338 h 471"/>
                <a:gd name="T18" fmla="*/ 195 w 480"/>
                <a:gd name="T19" fmla="*/ 319 h 471"/>
                <a:gd name="T20" fmla="*/ 160 w 480"/>
                <a:gd name="T21" fmla="*/ 195 h 471"/>
                <a:gd name="T22" fmla="*/ 134 w 480"/>
                <a:gd name="T23" fmla="*/ 204 h 471"/>
                <a:gd name="T24" fmla="*/ 124 w 480"/>
                <a:gd name="T25" fmla="*/ 195 h 471"/>
                <a:gd name="T26" fmla="*/ 195 w 480"/>
                <a:gd name="T27" fmla="*/ 142 h 471"/>
                <a:gd name="T28" fmla="*/ 231 w 480"/>
                <a:gd name="T29" fmla="*/ 222 h 471"/>
                <a:gd name="T30" fmla="*/ 249 w 480"/>
                <a:gd name="T31" fmla="*/ 266 h 471"/>
                <a:gd name="T32" fmla="*/ 284 w 480"/>
                <a:gd name="T33" fmla="*/ 222 h 471"/>
                <a:gd name="T34" fmla="*/ 258 w 480"/>
                <a:gd name="T35" fmla="*/ 195 h 471"/>
                <a:gd name="T36" fmla="*/ 346 w 480"/>
                <a:gd name="T37" fmla="*/ 18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0" h="471">
                  <a:moveTo>
                    <a:pt x="240" y="0"/>
                  </a:moveTo>
                  <a:lnTo>
                    <a:pt x="240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3"/>
                    <a:pt x="107" y="470"/>
                    <a:pt x="240" y="470"/>
                  </a:cubicBezTo>
                  <a:cubicBezTo>
                    <a:pt x="372" y="470"/>
                    <a:pt x="479" y="363"/>
                    <a:pt x="479" y="231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346" y="187"/>
                  </a:moveTo>
                  <a:lnTo>
                    <a:pt x="346" y="187"/>
                  </a:lnTo>
                  <a:cubicBezTo>
                    <a:pt x="337" y="257"/>
                    <a:pt x="266" y="319"/>
                    <a:pt x="249" y="338"/>
                  </a:cubicBezTo>
                  <a:cubicBezTo>
                    <a:pt x="222" y="346"/>
                    <a:pt x="205" y="328"/>
                    <a:pt x="195" y="319"/>
                  </a:cubicBezTo>
                  <a:cubicBezTo>
                    <a:pt x="187" y="301"/>
                    <a:pt x="169" y="204"/>
                    <a:pt x="160" y="195"/>
                  </a:cubicBezTo>
                  <a:cubicBezTo>
                    <a:pt x="151" y="195"/>
                    <a:pt x="134" y="204"/>
                    <a:pt x="134" y="204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4" y="195"/>
                    <a:pt x="160" y="151"/>
                    <a:pt x="195" y="142"/>
                  </a:cubicBezTo>
                  <a:cubicBezTo>
                    <a:pt x="222" y="134"/>
                    <a:pt x="222" y="187"/>
                    <a:pt x="231" y="222"/>
                  </a:cubicBezTo>
                  <a:cubicBezTo>
                    <a:pt x="240" y="248"/>
                    <a:pt x="240" y="266"/>
                    <a:pt x="249" y="266"/>
                  </a:cubicBezTo>
                  <a:cubicBezTo>
                    <a:pt x="258" y="266"/>
                    <a:pt x="266" y="248"/>
                    <a:pt x="284" y="222"/>
                  </a:cubicBezTo>
                  <a:cubicBezTo>
                    <a:pt x="293" y="204"/>
                    <a:pt x="275" y="178"/>
                    <a:pt x="258" y="195"/>
                  </a:cubicBezTo>
                  <a:cubicBezTo>
                    <a:pt x="266" y="134"/>
                    <a:pt x="364" y="116"/>
                    <a:pt x="346" y="1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2" name="Freeform 59"/>
            <p:cNvSpPr>
              <a:spLocks noChangeArrowheads="1"/>
            </p:cNvSpPr>
            <p:nvPr/>
          </p:nvSpPr>
          <p:spPr bwMode="auto">
            <a:xfrm>
              <a:off x="10838202" y="2541815"/>
              <a:ext cx="461418" cy="455791"/>
            </a:xfrm>
            <a:custGeom>
              <a:avLst/>
              <a:gdLst>
                <a:gd name="T0" fmla="*/ 239 w 479"/>
                <a:gd name="T1" fmla="*/ 0 h 471"/>
                <a:gd name="T2" fmla="*/ 239 w 479"/>
                <a:gd name="T3" fmla="*/ 0 h 471"/>
                <a:gd name="T4" fmla="*/ 0 w 479"/>
                <a:gd name="T5" fmla="*/ 231 h 471"/>
                <a:gd name="T6" fmla="*/ 239 w 479"/>
                <a:gd name="T7" fmla="*/ 470 h 471"/>
                <a:gd name="T8" fmla="*/ 478 w 479"/>
                <a:gd name="T9" fmla="*/ 231 h 471"/>
                <a:gd name="T10" fmla="*/ 239 w 479"/>
                <a:gd name="T11" fmla="*/ 0 h 471"/>
                <a:gd name="T12" fmla="*/ 177 w 479"/>
                <a:gd name="T13" fmla="*/ 284 h 471"/>
                <a:gd name="T14" fmla="*/ 177 w 479"/>
                <a:gd name="T15" fmla="*/ 284 h 471"/>
                <a:gd name="T16" fmla="*/ 124 w 479"/>
                <a:gd name="T17" fmla="*/ 231 h 471"/>
                <a:gd name="T18" fmla="*/ 177 w 479"/>
                <a:gd name="T19" fmla="*/ 187 h 471"/>
                <a:gd name="T20" fmla="*/ 221 w 479"/>
                <a:gd name="T21" fmla="*/ 231 h 471"/>
                <a:gd name="T22" fmla="*/ 177 w 479"/>
                <a:gd name="T23" fmla="*/ 284 h 471"/>
                <a:gd name="T24" fmla="*/ 300 w 479"/>
                <a:gd name="T25" fmla="*/ 284 h 471"/>
                <a:gd name="T26" fmla="*/ 300 w 479"/>
                <a:gd name="T27" fmla="*/ 284 h 471"/>
                <a:gd name="T28" fmla="*/ 256 w 479"/>
                <a:gd name="T29" fmla="*/ 231 h 471"/>
                <a:gd name="T30" fmla="*/ 300 w 479"/>
                <a:gd name="T31" fmla="*/ 187 h 471"/>
                <a:gd name="T32" fmla="*/ 354 w 479"/>
                <a:gd name="T33" fmla="*/ 231 h 471"/>
                <a:gd name="T34" fmla="*/ 300 w 479"/>
                <a:gd name="T35" fmla="*/ 284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9" h="471"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3"/>
                    <a:pt x="106" y="470"/>
                    <a:pt x="239" y="470"/>
                  </a:cubicBezTo>
                  <a:cubicBezTo>
                    <a:pt x="372" y="470"/>
                    <a:pt x="478" y="363"/>
                    <a:pt x="478" y="231"/>
                  </a:cubicBezTo>
                  <a:cubicBezTo>
                    <a:pt x="478" y="107"/>
                    <a:pt x="372" y="0"/>
                    <a:pt x="239" y="0"/>
                  </a:cubicBezTo>
                  <a:close/>
                  <a:moveTo>
                    <a:pt x="177" y="284"/>
                  </a:moveTo>
                  <a:lnTo>
                    <a:pt x="177" y="284"/>
                  </a:lnTo>
                  <a:cubicBezTo>
                    <a:pt x="150" y="284"/>
                    <a:pt x="124" y="266"/>
                    <a:pt x="124" y="231"/>
                  </a:cubicBezTo>
                  <a:cubicBezTo>
                    <a:pt x="124" y="204"/>
                    <a:pt x="150" y="187"/>
                    <a:pt x="177" y="187"/>
                  </a:cubicBezTo>
                  <a:cubicBezTo>
                    <a:pt x="203" y="187"/>
                    <a:pt x="221" y="204"/>
                    <a:pt x="221" y="231"/>
                  </a:cubicBezTo>
                  <a:cubicBezTo>
                    <a:pt x="221" y="266"/>
                    <a:pt x="203" y="284"/>
                    <a:pt x="177" y="284"/>
                  </a:cubicBezTo>
                  <a:close/>
                  <a:moveTo>
                    <a:pt x="300" y="284"/>
                  </a:moveTo>
                  <a:lnTo>
                    <a:pt x="300" y="284"/>
                  </a:lnTo>
                  <a:cubicBezTo>
                    <a:pt x="275" y="284"/>
                    <a:pt x="256" y="266"/>
                    <a:pt x="256" y="231"/>
                  </a:cubicBezTo>
                  <a:cubicBezTo>
                    <a:pt x="256" y="204"/>
                    <a:pt x="275" y="187"/>
                    <a:pt x="300" y="187"/>
                  </a:cubicBezTo>
                  <a:cubicBezTo>
                    <a:pt x="328" y="187"/>
                    <a:pt x="354" y="204"/>
                    <a:pt x="354" y="231"/>
                  </a:cubicBezTo>
                  <a:cubicBezTo>
                    <a:pt x="354" y="266"/>
                    <a:pt x="328" y="284"/>
                    <a:pt x="300" y="2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3" name="Freeform 60"/>
            <p:cNvSpPr>
              <a:spLocks noChangeArrowheads="1"/>
            </p:cNvSpPr>
            <p:nvPr/>
          </p:nvSpPr>
          <p:spPr bwMode="auto">
            <a:xfrm>
              <a:off x="10880406" y="4483146"/>
              <a:ext cx="377012" cy="379826"/>
            </a:xfrm>
            <a:custGeom>
              <a:avLst/>
              <a:gdLst>
                <a:gd name="T0" fmla="*/ 89 w 391"/>
                <a:gd name="T1" fmla="*/ 160 h 399"/>
                <a:gd name="T2" fmla="*/ 89 w 391"/>
                <a:gd name="T3" fmla="*/ 160 h 399"/>
                <a:gd name="T4" fmla="*/ 133 w 391"/>
                <a:gd name="T5" fmla="*/ 88 h 399"/>
                <a:gd name="T6" fmla="*/ 186 w 391"/>
                <a:gd name="T7" fmla="*/ 88 h 399"/>
                <a:gd name="T8" fmla="*/ 186 w 391"/>
                <a:gd name="T9" fmla="*/ 150 h 399"/>
                <a:gd name="T10" fmla="*/ 186 w 391"/>
                <a:gd name="T11" fmla="*/ 150 h 399"/>
                <a:gd name="T12" fmla="*/ 195 w 391"/>
                <a:gd name="T13" fmla="*/ 160 h 399"/>
                <a:gd name="T14" fmla="*/ 195 w 391"/>
                <a:gd name="T15" fmla="*/ 150 h 399"/>
                <a:gd name="T16" fmla="*/ 354 w 391"/>
                <a:gd name="T17" fmla="*/ 0 h 399"/>
                <a:gd name="T18" fmla="*/ 248 w 391"/>
                <a:gd name="T19" fmla="*/ 0 h 399"/>
                <a:gd name="T20" fmla="*/ 133 w 391"/>
                <a:gd name="T21" fmla="*/ 0 h 399"/>
                <a:gd name="T22" fmla="*/ 0 w 391"/>
                <a:gd name="T23" fmla="*/ 150 h 399"/>
                <a:gd name="T24" fmla="*/ 0 w 391"/>
                <a:gd name="T25" fmla="*/ 354 h 399"/>
                <a:gd name="T26" fmla="*/ 89 w 391"/>
                <a:gd name="T27" fmla="*/ 266 h 399"/>
                <a:gd name="T28" fmla="*/ 89 w 391"/>
                <a:gd name="T29" fmla="*/ 160 h 399"/>
                <a:gd name="T30" fmla="*/ 301 w 391"/>
                <a:gd name="T31" fmla="*/ 132 h 399"/>
                <a:gd name="T32" fmla="*/ 301 w 391"/>
                <a:gd name="T33" fmla="*/ 132 h 399"/>
                <a:gd name="T34" fmla="*/ 301 w 391"/>
                <a:gd name="T35" fmla="*/ 239 h 399"/>
                <a:gd name="T36" fmla="*/ 256 w 391"/>
                <a:gd name="T37" fmla="*/ 310 h 399"/>
                <a:gd name="T38" fmla="*/ 203 w 391"/>
                <a:gd name="T39" fmla="*/ 310 h 399"/>
                <a:gd name="T40" fmla="*/ 203 w 391"/>
                <a:gd name="T41" fmla="*/ 248 h 399"/>
                <a:gd name="T42" fmla="*/ 203 w 391"/>
                <a:gd name="T43" fmla="*/ 248 h 399"/>
                <a:gd name="T44" fmla="*/ 195 w 391"/>
                <a:gd name="T45" fmla="*/ 239 h 399"/>
                <a:gd name="T46" fmla="*/ 195 w 391"/>
                <a:gd name="T47" fmla="*/ 239 h 399"/>
                <a:gd name="T48" fmla="*/ 35 w 391"/>
                <a:gd name="T49" fmla="*/ 398 h 399"/>
                <a:gd name="T50" fmla="*/ 142 w 391"/>
                <a:gd name="T51" fmla="*/ 398 h 399"/>
                <a:gd name="T52" fmla="*/ 256 w 391"/>
                <a:gd name="T53" fmla="*/ 398 h 399"/>
                <a:gd name="T54" fmla="*/ 390 w 391"/>
                <a:gd name="T55" fmla="*/ 248 h 399"/>
                <a:gd name="T56" fmla="*/ 390 w 391"/>
                <a:gd name="T57" fmla="*/ 44 h 399"/>
                <a:gd name="T58" fmla="*/ 301 w 391"/>
                <a:gd name="T59" fmla="*/ 13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1" h="399">
                  <a:moveTo>
                    <a:pt x="89" y="160"/>
                  </a:moveTo>
                  <a:lnTo>
                    <a:pt x="89" y="160"/>
                  </a:lnTo>
                  <a:cubicBezTo>
                    <a:pt x="89" y="124"/>
                    <a:pt x="97" y="97"/>
                    <a:pt x="133" y="88"/>
                  </a:cubicBezTo>
                  <a:cubicBezTo>
                    <a:pt x="142" y="88"/>
                    <a:pt x="168" y="88"/>
                    <a:pt x="186" y="88"/>
                  </a:cubicBezTo>
                  <a:cubicBezTo>
                    <a:pt x="186" y="150"/>
                    <a:pt x="186" y="150"/>
                    <a:pt x="186" y="150"/>
                  </a:cubicBezTo>
                  <a:lnTo>
                    <a:pt x="186" y="150"/>
                  </a:lnTo>
                  <a:cubicBezTo>
                    <a:pt x="186" y="160"/>
                    <a:pt x="195" y="160"/>
                    <a:pt x="195" y="160"/>
                  </a:cubicBezTo>
                  <a:cubicBezTo>
                    <a:pt x="195" y="160"/>
                    <a:pt x="195" y="160"/>
                    <a:pt x="195" y="15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44" y="0"/>
                    <a:pt x="0" y="53"/>
                    <a:pt x="0" y="150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89" y="266"/>
                    <a:pt x="89" y="266"/>
                    <a:pt x="89" y="266"/>
                  </a:cubicBezTo>
                  <a:lnTo>
                    <a:pt x="89" y="160"/>
                  </a:lnTo>
                  <a:close/>
                  <a:moveTo>
                    <a:pt x="301" y="132"/>
                  </a:moveTo>
                  <a:lnTo>
                    <a:pt x="301" y="132"/>
                  </a:lnTo>
                  <a:cubicBezTo>
                    <a:pt x="301" y="239"/>
                    <a:pt x="301" y="239"/>
                    <a:pt x="301" y="239"/>
                  </a:cubicBezTo>
                  <a:cubicBezTo>
                    <a:pt x="301" y="275"/>
                    <a:pt x="293" y="301"/>
                    <a:pt x="256" y="310"/>
                  </a:cubicBezTo>
                  <a:cubicBezTo>
                    <a:pt x="248" y="310"/>
                    <a:pt x="221" y="310"/>
                    <a:pt x="203" y="310"/>
                  </a:cubicBezTo>
                  <a:cubicBezTo>
                    <a:pt x="203" y="248"/>
                    <a:pt x="203" y="248"/>
                    <a:pt x="203" y="248"/>
                  </a:cubicBezTo>
                  <a:lnTo>
                    <a:pt x="203" y="248"/>
                  </a:lnTo>
                  <a:cubicBezTo>
                    <a:pt x="203" y="239"/>
                    <a:pt x="195" y="239"/>
                    <a:pt x="195" y="239"/>
                  </a:cubicBezTo>
                  <a:lnTo>
                    <a:pt x="195" y="239"/>
                  </a:lnTo>
                  <a:cubicBezTo>
                    <a:pt x="35" y="398"/>
                    <a:pt x="35" y="398"/>
                    <a:pt x="35" y="398"/>
                  </a:cubicBezTo>
                  <a:cubicBezTo>
                    <a:pt x="142" y="398"/>
                    <a:pt x="142" y="398"/>
                    <a:pt x="142" y="398"/>
                  </a:cubicBezTo>
                  <a:cubicBezTo>
                    <a:pt x="256" y="398"/>
                    <a:pt x="256" y="398"/>
                    <a:pt x="256" y="398"/>
                  </a:cubicBezTo>
                  <a:cubicBezTo>
                    <a:pt x="346" y="398"/>
                    <a:pt x="390" y="345"/>
                    <a:pt x="390" y="248"/>
                  </a:cubicBezTo>
                  <a:cubicBezTo>
                    <a:pt x="390" y="44"/>
                    <a:pt x="390" y="44"/>
                    <a:pt x="390" y="44"/>
                  </a:cubicBezTo>
                  <a:lnTo>
                    <a:pt x="301" y="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4" name="Freeform 61"/>
            <p:cNvSpPr>
              <a:spLocks noChangeArrowheads="1"/>
            </p:cNvSpPr>
            <p:nvPr/>
          </p:nvSpPr>
          <p:spPr bwMode="auto">
            <a:xfrm>
              <a:off x="21312946" y="3495600"/>
              <a:ext cx="472672" cy="478299"/>
            </a:xfrm>
            <a:custGeom>
              <a:avLst/>
              <a:gdLst>
                <a:gd name="T0" fmla="*/ 433 w 496"/>
                <a:gd name="T1" fmla="*/ 311 h 498"/>
                <a:gd name="T2" fmla="*/ 433 w 496"/>
                <a:gd name="T3" fmla="*/ 311 h 498"/>
                <a:gd name="T4" fmla="*/ 372 w 496"/>
                <a:gd name="T5" fmla="*/ 320 h 498"/>
                <a:gd name="T6" fmla="*/ 106 w 496"/>
                <a:gd name="T7" fmla="*/ 409 h 498"/>
                <a:gd name="T8" fmla="*/ 123 w 496"/>
                <a:gd name="T9" fmla="*/ 417 h 498"/>
                <a:gd name="T10" fmla="*/ 442 w 496"/>
                <a:gd name="T11" fmla="*/ 364 h 498"/>
                <a:gd name="T12" fmla="*/ 433 w 496"/>
                <a:gd name="T13" fmla="*/ 311 h 498"/>
                <a:gd name="T14" fmla="*/ 132 w 496"/>
                <a:gd name="T15" fmla="*/ 293 h 498"/>
                <a:gd name="T16" fmla="*/ 132 w 496"/>
                <a:gd name="T17" fmla="*/ 293 h 498"/>
                <a:gd name="T18" fmla="*/ 186 w 496"/>
                <a:gd name="T19" fmla="*/ 19 h 498"/>
                <a:gd name="T20" fmla="*/ 159 w 496"/>
                <a:gd name="T21" fmla="*/ 28 h 498"/>
                <a:gd name="T22" fmla="*/ 53 w 496"/>
                <a:gd name="T23" fmla="*/ 328 h 498"/>
                <a:gd name="T24" fmla="*/ 106 w 496"/>
                <a:gd name="T25" fmla="*/ 347 h 498"/>
                <a:gd name="T26" fmla="*/ 132 w 496"/>
                <a:gd name="T27" fmla="*/ 293 h 498"/>
                <a:gd name="T28" fmla="*/ 274 w 496"/>
                <a:gd name="T29" fmla="*/ 9 h 498"/>
                <a:gd name="T30" fmla="*/ 274 w 496"/>
                <a:gd name="T31" fmla="*/ 9 h 498"/>
                <a:gd name="T32" fmla="*/ 239 w 496"/>
                <a:gd name="T33" fmla="*/ 45 h 498"/>
                <a:gd name="T34" fmla="*/ 274 w 496"/>
                <a:gd name="T35" fmla="*/ 90 h 498"/>
                <a:gd name="T36" fmla="*/ 478 w 496"/>
                <a:gd name="T37" fmla="*/ 275 h 498"/>
                <a:gd name="T38" fmla="*/ 487 w 496"/>
                <a:gd name="T39" fmla="*/ 258 h 498"/>
                <a:gd name="T40" fmla="*/ 274 w 496"/>
                <a:gd name="T41" fmla="*/ 9 h 498"/>
                <a:gd name="T42" fmla="*/ 176 w 496"/>
                <a:gd name="T43" fmla="*/ 249 h 498"/>
                <a:gd name="T44" fmla="*/ 176 w 496"/>
                <a:gd name="T45" fmla="*/ 249 h 498"/>
                <a:gd name="T46" fmla="*/ 176 w 496"/>
                <a:gd name="T47" fmla="*/ 284 h 498"/>
                <a:gd name="T48" fmla="*/ 195 w 496"/>
                <a:gd name="T49" fmla="*/ 267 h 498"/>
                <a:gd name="T50" fmla="*/ 203 w 496"/>
                <a:gd name="T51" fmla="*/ 293 h 498"/>
                <a:gd name="T52" fmla="*/ 195 w 496"/>
                <a:gd name="T53" fmla="*/ 303 h 498"/>
                <a:gd name="T54" fmla="*/ 221 w 496"/>
                <a:gd name="T55" fmla="*/ 320 h 498"/>
                <a:gd name="T56" fmla="*/ 257 w 496"/>
                <a:gd name="T57" fmla="*/ 311 h 498"/>
                <a:gd name="T58" fmla="*/ 257 w 496"/>
                <a:gd name="T59" fmla="*/ 311 h 498"/>
                <a:gd name="T60" fmla="*/ 292 w 496"/>
                <a:gd name="T61" fmla="*/ 320 h 498"/>
                <a:gd name="T62" fmla="*/ 319 w 496"/>
                <a:gd name="T63" fmla="*/ 303 h 498"/>
                <a:gd name="T64" fmla="*/ 310 w 496"/>
                <a:gd name="T65" fmla="*/ 293 h 498"/>
                <a:gd name="T66" fmla="*/ 319 w 496"/>
                <a:gd name="T67" fmla="*/ 267 h 498"/>
                <a:gd name="T68" fmla="*/ 336 w 496"/>
                <a:gd name="T69" fmla="*/ 284 h 498"/>
                <a:gd name="T70" fmla="*/ 336 w 496"/>
                <a:gd name="T71" fmla="*/ 249 h 498"/>
                <a:gd name="T72" fmla="*/ 319 w 496"/>
                <a:gd name="T73" fmla="*/ 222 h 498"/>
                <a:gd name="T74" fmla="*/ 319 w 496"/>
                <a:gd name="T75" fmla="*/ 222 h 498"/>
                <a:gd name="T76" fmla="*/ 310 w 496"/>
                <a:gd name="T77" fmla="*/ 213 h 498"/>
                <a:gd name="T78" fmla="*/ 310 w 496"/>
                <a:gd name="T79" fmla="*/ 213 h 498"/>
                <a:gd name="T80" fmla="*/ 310 w 496"/>
                <a:gd name="T81" fmla="*/ 205 h 498"/>
                <a:gd name="T82" fmla="*/ 257 w 496"/>
                <a:gd name="T83" fmla="*/ 151 h 498"/>
                <a:gd name="T84" fmla="*/ 203 w 496"/>
                <a:gd name="T85" fmla="*/ 205 h 498"/>
                <a:gd name="T86" fmla="*/ 203 w 496"/>
                <a:gd name="T87" fmla="*/ 213 h 498"/>
                <a:gd name="T88" fmla="*/ 203 w 496"/>
                <a:gd name="T89" fmla="*/ 213 h 498"/>
                <a:gd name="T90" fmla="*/ 195 w 496"/>
                <a:gd name="T91" fmla="*/ 222 h 498"/>
                <a:gd name="T92" fmla="*/ 195 w 496"/>
                <a:gd name="T93" fmla="*/ 222 h 498"/>
                <a:gd name="T94" fmla="*/ 176 w 496"/>
                <a:gd name="T95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6" h="498">
                  <a:moveTo>
                    <a:pt x="433" y="311"/>
                  </a:moveTo>
                  <a:lnTo>
                    <a:pt x="433" y="311"/>
                  </a:lnTo>
                  <a:cubicBezTo>
                    <a:pt x="416" y="293"/>
                    <a:pt x="389" y="293"/>
                    <a:pt x="372" y="320"/>
                  </a:cubicBezTo>
                  <a:cubicBezTo>
                    <a:pt x="363" y="338"/>
                    <a:pt x="266" y="453"/>
                    <a:pt x="106" y="409"/>
                  </a:cubicBezTo>
                  <a:cubicBezTo>
                    <a:pt x="115" y="409"/>
                    <a:pt x="123" y="417"/>
                    <a:pt x="123" y="417"/>
                  </a:cubicBezTo>
                  <a:cubicBezTo>
                    <a:pt x="230" y="497"/>
                    <a:pt x="372" y="470"/>
                    <a:pt x="442" y="364"/>
                  </a:cubicBezTo>
                  <a:cubicBezTo>
                    <a:pt x="460" y="347"/>
                    <a:pt x="451" y="320"/>
                    <a:pt x="433" y="311"/>
                  </a:cubicBezTo>
                  <a:close/>
                  <a:moveTo>
                    <a:pt x="132" y="293"/>
                  </a:moveTo>
                  <a:lnTo>
                    <a:pt x="132" y="293"/>
                  </a:lnTo>
                  <a:cubicBezTo>
                    <a:pt x="115" y="275"/>
                    <a:pt x="62" y="134"/>
                    <a:pt x="186" y="19"/>
                  </a:cubicBezTo>
                  <a:cubicBezTo>
                    <a:pt x="176" y="19"/>
                    <a:pt x="168" y="28"/>
                    <a:pt x="159" y="28"/>
                  </a:cubicBezTo>
                  <a:cubicBezTo>
                    <a:pt x="44" y="81"/>
                    <a:pt x="0" y="213"/>
                    <a:pt x="53" y="328"/>
                  </a:cubicBezTo>
                  <a:cubicBezTo>
                    <a:pt x="62" y="356"/>
                    <a:pt x="88" y="356"/>
                    <a:pt x="106" y="347"/>
                  </a:cubicBezTo>
                  <a:cubicBezTo>
                    <a:pt x="123" y="338"/>
                    <a:pt x="141" y="320"/>
                    <a:pt x="132" y="293"/>
                  </a:cubicBezTo>
                  <a:close/>
                  <a:moveTo>
                    <a:pt x="274" y="9"/>
                  </a:moveTo>
                  <a:lnTo>
                    <a:pt x="274" y="9"/>
                  </a:lnTo>
                  <a:cubicBezTo>
                    <a:pt x="257" y="0"/>
                    <a:pt x="239" y="19"/>
                    <a:pt x="239" y="45"/>
                  </a:cubicBezTo>
                  <a:cubicBezTo>
                    <a:pt x="230" y="72"/>
                    <a:pt x="248" y="90"/>
                    <a:pt x="274" y="90"/>
                  </a:cubicBezTo>
                  <a:cubicBezTo>
                    <a:pt x="292" y="98"/>
                    <a:pt x="442" y="116"/>
                    <a:pt x="478" y="275"/>
                  </a:cubicBezTo>
                  <a:cubicBezTo>
                    <a:pt x="487" y="267"/>
                    <a:pt x="487" y="267"/>
                    <a:pt x="487" y="258"/>
                  </a:cubicBezTo>
                  <a:cubicBezTo>
                    <a:pt x="495" y="134"/>
                    <a:pt x="407" y="19"/>
                    <a:pt x="274" y="9"/>
                  </a:cubicBezTo>
                  <a:close/>
                  <a:moveTo>
                    <a:pt x="176" y="249"/>
                  </a:moveTo>
                  <a:lnTo>
                    <a:pt x="176" y="249"/>
                  </a:lnTo>
                  <a:cubicBezTo>
                    <a:pt x="176" y="267"/>
                    <a:pt x="176" y="275"/>
                    <a:pt x="176" y="284"/>
                  </a:cubicBezTo>
                  <a:cubicBezTo>
                    <a:pt x="186" y="284"/>
                    <a:pt x="186" y="275"/>
                    <a:pt x="195" y="267"/>
                  </a:cubicBezTo>
                  <a:cubicBezTo>
                    <a:pt x="195" y="275"/>
                    <a:pt x="203" y="284"/>
                    <a:pt x="203" y="293"/>
                  </a:cubicBezTo>
                  <a:lnTo>
                    <a:pt x="195" y="303"/>
                  </a:lnTo>
                  <a:cubicBezTo>
                    <a:pt x="195" y="311"/>
                    <a:pt x="212" y="320"/>
                    <a:pt x="221" y="320"/>
                  </a:cubicBezTo>
                  <a:cubicBezTo>
                    <a:pt x="239" y="320"/>
                    <a:pt x="257" y="320"/>
                    <a:pt x="257" y="311"/>
                  </a:cubicBezTo>
                  <a:lnTo>
                    <a:pt x="257" y="311"/>
                  </a:lnTo>
                  <a:cubicBezTo>
                    <a:pt x="266" y="320"/>
                    <a:pt x="274" y="320"/>
                    <a:pt x="292" y="320"/>
                  </a:cubicBezTo>
                  <a:cubicBezTo>
                    <a:pt x="310" y="320"/>
                    <a:pt x="319" y="311"/>
                    <a:pt x="319" y="303"/>
                  </a:cubicBezTo>
                  <a:cubicBezTo>
                    <a:pt x="319" y="303"/>
                    <a:pt x="319" y="293"/>
                    <a:pt x="310" y="293"/>
                  </a:cubicBezTo>
                  <a:cubicBezTo>
                    <a:pt x="319" y="284"/>
                    <a:pt x="319" y="275"/>
                    <a:pt x="319" y="267"/>
                  </a:cubicBezTo>
                  <a:cubicBezTo>
                    <a:pt x="327" y="275"/>
                    <a:pt x="336" y="284"/>
                    <a:pt x="336" y="284"/>
                  </a:cubicBezTo>
                  <a:cubicBezTo>
                    <a:pt x="345" y="275"/>
                    <a:pt x="345" y="267"/>
                    <a:pt x="336" y="249"/>
                  </a:cubicBezTo>
                  <a:cubicBezTo>
                    <a:pt x="327" y="240"/>
                    <a:pt x="319" y="231"/>
                    <a:pt x="319" y="222"/>
                  </a:cubicBezTo>
                  <a:lnTo>
                    <a:pt x="319" y="222"/>
                  </a:lnTo>
                  <a:cubicBezTo>
                    <a:pt x="319" y="222"/>
                    <a:pt x="319" y="213"/>
                    <a:pt x="310" y="213"/>
                  </a:cubicBezTo>
                  <a:lnTo>
                    <a:pt x="310" y="213"/>
                  </a:lnTo>
                  <a:cubicBezTo>
                    <a:pt x="310" y="205"/>
                    <a:pt x="310" y="205"/>
                    <a:pt x="310" y="205"/>
                  </a:cubicBezTo>
                  <a:cubicBezTo>
                    <a:pt x="310" y="169"/>
                    <a:pt x="292" y="151"/>
                    <a:pt x="257" y="151"/>
                  </a:cubicBezTo>
                  <a:cubicBezTo>
                    <a:pt x="221" y="151"/>
                    <a:pt x="203" y="169"/>
                    <a:pt x="203" y="205"/>
                  </a:cubicBezTo>
                  <a:cubicBezTo>
                    <a:pt x="203" y="205"/>
                    <a:pt x="203" y="205"/>
                    <a:pt x="203" y="213"/>
                  </a:cubicBezTo>
                  <a:lnTo>
                    <a:pt x="203" y="213"/>
                  </a:lnTo>
                  <a:lnTo>
                    <a:pt x="195" y="222"/>
                  </a:lnTo>
                  <a:lnTo>
                    <a:pt x="195" y="222"/>
                  </a:lnTo>
                  <a:cubicBezTo>
                    <a:pt x="195" y="231"/>
                    <a:pt x="186" y="240"/>
                    <a:pt x="176" y="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5" name="Freeform 62"/>
            <p:cNvSpPr>
              <a:spLocks noChangeArrowheads="1"/>
            </p:cNvSpPr>
            <p:nvPr/>
          </p:nvSpPr>
          <p:spPr bwMode="auto">
            <a:xfrm>
              <a:off x="18451593" y="4432502"/>
              <a:ext cx="495180" cy="469859"/>
            </a:xfrm>
            <a:custGeom>
              <a:avLst/>
              <a:gdLst>
                <a:gd name="T0" fmla="*/ 248 w 515"/>
                <a:gd name="T1" fmla="*/ 434 h 488"/>
                <a:gd name="T2" fmla="*/ 248 w 515"/>
                <a:gd name="T3" fmla="*/ 434 h 488"/>
                <a:gd name="T4" fmla="*/ 266 w 515"/>
                <a:gd name="T5" fmla="*/ 434 h 488"/>
                <a:gd name="T6" fmla="*/ 266 w 515"/>
                <a:gd name="T7" fmla="*/ 487 h 488"/>
                <a:gd name="T8" fmla="*/ 505 w 515"/>
                <a:gd name="T9" fmla="*/ 194 h 488"/>
                <a:gd name="T10" fmla="*/ 231 w 515"/>
                <a:gd name="T11" fmla="*/ 17 h 488"/>
                <a:gd name="T12" fmla="*/ 9 w 515"/>
                <a:gd name="T13" fmla="*/ 257 h 488"/>
                <a:gd name="T14" fmla="*/ 248 w 515"/>
                <a:gd name="T15" fmla="*/ 434 h 488"/>
                <a:gd name="T16" fmla="*/ 399 w 515"/>
                <a:gd name="T17" fmla="*/ 319 h 488"/>
                <a:gd name="T18" fmla="*/ 399 w 515"/>
                <a:gd name="T19" fmla="*/ 319 h 488"/>
                <a:gd name="T20" fmla="*/ 354 w 515"/>
                <a:gd name="T21" fmla="*/ 319 h 488"/>
                <a:gd name="T22" fmla="*/ 354 w 515"/>
                <a:gd name="T23" fmla="*/ 203 h 488"/>
                <a:gd name="T24" fmla="*/ 354 w 515"/>
                <a:gd name="T25" fmla="*/ 185 h 488"/>
                <a:gd name="T26" fmla="*/ 346 w 515"/>
                <a:gd name="T27" fmla="*/ 177 h 488"/>
                <a:gd name="T28" fmla="*/ 337 w 515"/>
                <a:gd name="T29" fmla="*/ 168 h 488"/>
                <a:gd name="T30" fmla="*/ 328 w 515"/>
                <a:gd name="T31" fmla="*/ 168 h 488"/>
                <a:gd name="T32" fmla="*/ 293 w 515"/>
                <a:gd name="T33" fmla="*/ 177 h 488"/>
                <a:gd name="T34" fmla="*/ 284 w 515"/>
                <a:gd name="T35" fmla="*/ 203 h 488"/>
                <a:gd name="T36" fmla="*/ 284 w 515"/>
                <a:gd name="T37" fmla="*/ 319 h 488"/>
                <a:gd name="T38" fmla="*/ 240 w 515"/>
                <a:gd name="T39" fmla="*/ 319 h 488"/>
                <a:gd name="T40" fmla="*/ 240 w 515"/>
                <a:gd name="T41" fmla="*/ 203 h 488"/>
                <a:gd name="T42" fmla="*/ 240 w 515"/>
                <a:gd name="T43" fmla="*/ 185 h 488"/>
                <a:gd name="T44" fmla="*/ 231 w 515"/>
                <a:gd name="T45" fmla="*/ 177 h 488"/>
                <a:gd name="T46" fmla="*/ 222 w 515"/>
                <a:gd name="T47" fmla="*/ 168 h 488"/>
                <a:gd name="T48" fmla="*/ 213 w 515"/>
                <a:gd name="T49" fmla="*/ 168 h 488"/>
                <a:gd name="T50" fmla="*/ 186 w 515"/>
                <a:gd name="T51" fmla="*/ 168 h 488"/>
                <a:gd name="T52" fmla="*/ 178 w 515"/>
                <a:gd name="T53" fmla="*/ 185 h 488"/>
                <a:gd name="T54" fmla="*/ 169 w 515"/>
                <a:gd name="T55" fmla="*/ 194 h 488"/>
                <a:gd name="T56" fmla="*/ 169 w 515"/>
                <a:gd name="T57" fmla="*/ 203 h 488"/>
                <a:gd name="T58" fmla="*/ 169 w 515"/>
                <a:gd name="T59" fmla="*/ 319 h 488"/>
                <a:gd name="T60" fmla="*/ 125 w 515"/>
                <a:gd name="T61" fmla="*/ 319 h 488"/>
                <a:gd name="T62" fmla="*/ 125 w 515"/>
                <a:gd name="T63" fmla="*/ 132 h 488"/>
                <a:gd name="T64" fmla="*/ 169 w 515"/>
                <a:gd name="T65" fmla="*/ 132 h 488"/>
                <a:gd name="T66" fmla="*/ 169 w 515"/>
                <a:gd name="T67" fmla="*/ 150 h 488"/>
                <a:gd name="T68" fmla="*/ 222 w 515"/>
                <a:gd name="T69" fmla="*/ 124 h 488"/>
                <a:gd name="T70" fmla="*/ 257 w 515"/>
                <a:gd name="T71" fmla="*/ 132 h 488"/>
                <a:gd name="T72" fmla="*/ 275 w 515"/>
                <a:gd name="T73" fmla="*/ 150 h 488"/>
                <a:gd name="T74" fmla="*/ 293 w 515"/>
                <a:gd name="T75" fmla="*/ 132 h 488"/>
                <a:gd name="T76" fmla="*/ 328 w 515"/>
                <a:gd name="T77" fmla="*/ 124 h 488"/>
                <a:gd name="T78" fmla="*/ 354 w 515"/>
                <a:gd name="T79" fmla="*/ 132 h 488"/>
                <a:gd name="T80" fmla="*/ 381 w 515"/>
                <a:gd name="T81" fmla="*/ 141 h 488"/>
                <a:gd name="T82" fmla="*/ 390 w 515"/>
                <a:gd name="T83" fmla="*/ 159 h 488"/>
                <a:gd name="T84" fmla="*/ 399 w 515"/>
                <a:gd name="T85" fmla="*/ 185 h 488"/>
                <a:gd name="T86" fmla="*/ 399 w 515"/>
                <a:gd name="T87" fmla="*/ 31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5" h="488">
                  <a:moveTo>
                    <a:pt x="248" y="434"/>
                  </a:moveTo>
                  <a:lnTo>
                    <a:pt x="248" y="434"/>
                  </a:lnTo>
                  <a:cubicBezTo>
                    <a:pt x="266" y="434"/>
                    <a:pt x="266" y="434"/>
                    <a:pt x="266" y="434"/>
                  </a:cubicBezTo>
                  <a:cubicBezTo>
                    <a:pt x="266" y="487"/>
                    <a:pt x="266" y="487"/>
                    <a:pt x="266" y="487"/>
                  </a:cubicBezTo>
                  <a:cubicBezTo>
                    <a:pt x="435" y="469"/>
                    <a:pt x="514" y="310"/>
                    <a:pt x="505" y="194"/>
                  </a:cubicBezTo>
                  <a:cubicBezTo>
                    <a:pt x="488" y="79"/>
                    <a:pt x="372" y="0"/>
                    <a:pt x="231" y="17"/>
                  </a:cubicBezTo>
                  <a:cubicBezTo>
                    <a:pt x="97" y="35"/>
                    <a:pt x="0" y="141"/>
                    <a:pt x="9" y="257"/>
                  </a:cubicBezTo>
                  <a:cubicBezTo>
                    <a:pt x="27" y="354"/>
                    <a:pt x="125" y="434"/>
                    <a:pt x="248" y="434"/>
                  </a:cubicBezTo>
                  <a:close/>
                  <a:moveTo>
                    <a:pt x="399" y="319"/>
                  </a:moveTo>
                  <a:lnTo>
                    <a:pt x="399" y="319"/>
                  </a:lnTo>
                  <a:cubicBezTo>
                    <a:pt x="354" y="319"/>
                    <a:pt x="354" y="319"/>
                    <a:pt x="354" y="319"/>
                  </a:cubicBezTo>
                  <a:cubicBezTo>
                    <a:pt x="354" y="203"/>
                    <a:pt x="354" y="203"/>
                    <a:pt x="354" y="203"/>
                  </a:cubicBezTo>
                  <a:cubicBezTo>
                    <a:pt x="354" y="194"/>
                    <a:pt x="354" y="185"/>
                    <a:pt x="354" y="185"/>
                  </a:cubicBezTo>
                  <a:lnTo>
                    <a:pt x="346" y="177"/>
                  </a:lnTo>
                  <a:cubicBezTo>
                    <a:pt x="346" y="177"/>
                    <a:pt x="346" y="168"/>
                    <a:pt x="337" y="168"/>
                  </a:cubicBezTo>
                  <a:lnTo>
                    <a:pt x="328" y="168"/>
                  </a:lnTo>
                  <a:cubicBezTo>
                    <a:pt x="310" y="168"/>
                    <a:pt x="301" y="168"/>
                    <a:pt x="293" y="177"/>
                  </a:cubicBezTo>
                  <a:cubicBezTo>
                    <a:pt x="284" y="185"/>
                    <a:pt x="284" y="194"/>
                    <a:pt x="284" y="203"/>
                  </a:cubicBezTo>
                  <a:cubicBezTo>
                    <a:pt x="284" y="319"/>
                    <a:pt x="284" y="319"/>
                    <a:pt x="284" y="319"/>
                  </a:cubicBezTo>
                  <a:cubicBezTo>
                    <a:pt x="240" y="319"/>
                    <a:pt x="240" y="319"/>
                    <a:pt x="240" y="319"/>
                  </a:cubicBezTo>
                  <a:cubicBezTo>
                    <a:pt x="240" y="203"/>
                    <a:pt x="240" y="203"/>
                    <a:pt x="240" y="203"/>
                  </a:cubicBezTo>
                  <a:cubicBezTo>
                    <a:pt x="240" y="194"/>
                    <a:pt x="240" y="185"/>
                    <a:pt x="240" y="185"/>
                  </a:cubicBezTo>
                  <a:cubicBezTo>
                    <a:pt x="231" y="185"/>
                    <a:pt x="231" y="177"/>
                    <a:pt x="231" y="177"/>
                  </a:cubicBezTo>
                  <a:cubicBezTo>
                    <a:pt x="231" y="177"/>
                    <a:pt x="231" y="168"/>
                    <a:pt x="222" y="168"/>
                  </a:cubicBezTo>
                  <a:lnTo>
                    <a:pt x="213" y="168"/>
                  </a:lnTo>
                  <a:cubicBezTo>
                    <a:pt x="204" y="168"/>
                    <a:pt x="195" y="168"/>
                    <a:pt x="186" y="168"/>
                  </a:cubicBezTo>
                  <a:cubicBezTo>
                    <a:pt x="186" y="177"/>
                    <a:pt x="178" y="177"/>
                    <a:pt x="178" y="185"/>
                  </a:cubicBezTo>
                  <a:cubicBezTo>
                    <a:pt x="169" y="185"/>
                    <a:pt x="169" y="194"/>
                    <a:pt x="169" y="194"/>
                  </a:cubicBezTo>
                  <a:cubicBezTo>
                    <a:pt x="169" y="203"/>
                    <a:pt x="169" y="203"/>
                    <a:pt x="169" y="203"/>
                  </a:cubicBezTo>
                  <a:cubicBezTo>
                    <a:pt x="169" y="319"/>
                    <a:pt x="169" y="319"/>
                    <a:pt x="169" y="319"/>
                  </a:cubicBezTo>
                  <a:cubicBezTo>
                    <a:pt x="125" y="319"/>
                    <a:pt x="125" y="319"/>
                    <a:pt x="125" y="319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69" y="132"/>
                    <a:pt x="169" y="132"/>
                    <a:pt x="169" y="132"/>
                  </a:cubicBezTo>
                  <a:cubicBezTo>
                    <a:pt x="169" y="150"/>
                    <a:pt x="169" y="150"/>
                    <a:pt x="169" y="150"/>
                  </a:cubicBezTo>
                  <a:cubicBezTo>
                    <a:pt x="178" y="132"/>
                    <a:pt x="195" y="124"/>
                    <a:pt x="222" y="124"/>
                  </a:cubicBezTo>
                  <a:cubicBezTo>
                    <a:pt x="231" y="124"/>
                    <a:pt x="240" y="132"/>
                    <a:pt x="257" y="132"/>
                  </a:cubicBezTo>
                  <a:cubicBezTo>
                    <a:pt x="257" y="141"/>
                    <a:pt x="266" y="141"/>
                    <a:pt x="275" y="150"/>
                  </a:cubicBezTo>
                  <a:cubicBezTo>
                    <a:pt x="275" y="141"/>
                    <a:pt x="284" y="141"/>
                    <a:pt x="293" y="132"/>
                  </a:cubicBezTo>
                  <a:cubicBezTo>
                    <a:pt x="301" y="132"/>
                    <a:pt x="319" y="124"/>
                    <a:pt x="328" y="124"/>
                  </a:cubicBezTo>
                  <a:cubicBezTo>
                    <a:pt x="337" y="124"/>
                    <a:pt x="346" y="132"/>
                    <a:pt x="354" y="132"/>
                  </a:cubicBezTo>
                  <a:cubicBezTo>
                    <a:pt x="363" y="132"/>
                    <a:pt x="372" y="132"/>
                    <a:pt x="381" y="141"/>
                  </a:cubicBezTo>
                  <a:cubicBezTo>
                    <a:pt x="381" y="141"/>
                    <a:pt x="390" y="150"/>
                    <a:pt x="390" y="159"/>
                  </a:cubicBezTo>
                  <a:cubicBezTo>
                    <a:pt x="399" y="168"/>
                    <a:pt x="399" y="177"/>
                    <a:pt x="399" y="185"/>
                  </a:cubicBezTo>
                  <a:lnTo>
                    <a:pt x="399" y="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6" name="Freeform 63"/>
            <p:cNvSpPr>
              <a:spLocks noChangeArrowheads="1"/>
            </p:cNvSpPr>
            <p:nvPr/>
          </p:nvSpPr>
          <p:spPr bwMode="auto">
            <a:xfrm>
              <a:off x="11800427" y="4449383"/>
              <a:ext cx="444536" cy="452978"/>
            </a:xfrm>
            <a:custGeom>
              <a:avLst/>
              <a:gdLst>
                <a:gd name="T0" fmla="*/ 443 w 461"/>
                <a:gd name="T1" fmla="*/ 284 h 471"/>
                <a:gd name="T2" fmla="*/ 443 w 461"/>
                <a:gd name="T3" fmla="*/ 284 h 471"/>
                <a:gd name="T4" fmla="*/ 452 w 461"/>
                <a:gd name="T5" fmla="*/ 240 h 471"/>
                <a:gd name="T6" fmla="*/ 231 w 461"/>
                <a:gd name="T7" fmla="*/ 9 h 471"/>
                <a:gd name="T8" fmla="*/ 194 w 461"/>
                <a:gd name="T9" fmla="*/ 18 h 471"/>
                <a:gd name="T10" fmla="*/ 124 w 461"/>
                <a:gd name="T11" fmla="*/ 0 h 471"/>
                <a:gd name="T12" fmla="*/ 0 w 461"/>
                <a:gd name="T13" fmla="*/ 124 h 471"/>
                <a:gd name="T14" fmla="*/ 18 w 461"/>
                <a:gd name="T15" fmla="*/ 196 h 471"/>
                <a:gd name="T16" fmla="*/ 18 w 461"/>
                <a:gd name="T17" fmla="*/ 240 h 471"/>
                <a:gd name="T18" fmla="*/ 231 w 461"/>
                <a:gd name="T19" fmla="*/ 461 h 471"/>
                <a:gd name="T20" fmla="*/ 275 w 461"/>
                <a:gd name="T21" fmla="*/ 461 h 471"/>
                <a:gd name="T22" fmla="*/ 328 w 461"/>
                <a:gd name="T23" fmla="*/ 470 h 471"/>
                <a:gd name="T24" fmla="*/ 460 w 461"/>
                <a:gd name="T25" fmla="*/ 346 h 471"/>
                <a:gd name="T26" fmla="*/ 443 w 461"/>
                <a:gd name="T27" fmla="*/ 284 h 471"/>
                <a:gd name="T28" fmla="*/ 346 w 461"/>
                <a:gd name="T29" fmla="*/ 346 h 471"/>
                <a:gd name="T30" fmla="*/ 346 w 461"/>
                <a:gd name="T31" fmla="*/ 346 h 471"/>
                <a:gd name="T32" fmla="*/ 301 w 461"/>
                <a:gd name="T33" fmla="*/ 381 h 471"/>
                <a:gd name="T34" fmla="*/ 231 w 461"/>
                <a:gd name="T35" fmla="*/ 390 h 471"/>
                <a:gd name="T36" fmla="*/ 150 w 461"/>
                <a:gd name="T37" fmla="*/ 372 h 471"/>
                <a:gd name="T38" fmla="*/ 115 w 461"/>
                <a:gd name="T39" fmla="*/ 337 h 471"/>
                <a:gd name="T40" fmla="*/ 106 w 461"/>
                <a:gd name="T41" fmla="*/ 302 h 471"/>
                <a:gd name="T42" fmla="*/ 115 w 461"/>
                <a:gd name="T43" fmla="*/ 284 h 471"/>
                <a:gd name="T44" fmla="*/ 133 w 461"/>
                <a:gd name="T45" fmla="*/ 275 h 471"/>
                <a:gd name="T46" fmla="*/ 150 w 461"/>
                <a:gd name="T47" fmla="*/ 275 h 471"/>
                <a:gd name="T48" fmla="*/ 168 w 461"/>
                <a:gd name="T49" fmla="*/ 293 h 471"/>
                <a:gd name="T50" fmla="*/ 177 w 461"/>
                <a:gd name="T51" fmla="*/ 319 h 471"/>
                <a:gd name="T52" fmla="*/ 194 w 461"/>
                <a:gd name="T53" fmla="*/ 337 h 471"/>
                <a:gd name="T54" fmla="*/ 231 w 461"/>
                <a:gd name="T55" fmla="*/ 337 h 471"/>
                <a:gd name="T56" fmla="*/ 275 w 461"/>
                <a:gd name="T57" fmla="*/ 328 h 471"/>
                <a:gd name="T58" fmla="*/ 292 w 461"/>
                <a:gd name="T59" fmla="*/ 302 h 471"/>
                <a:gd name="T60" fmla="*/ 284 w 461"/>
                <a:gd name="T61" fmla="*/ 275 h 471"/>
                <a:gd name="T62" fmla="*/ 256 w 461"/>
                <a:gd name="T63" fmla="*/ 266 h 471"/>
                <a:gd name="T64" fmla="*/ 221 w 461"/>
                <a:gd name="T65" fmla="*/ 257 h 471"/>
                <a:gd name="T66" fmla="*/ 159 w 461"/>
                <a:gd name="T67" fmla="*/ 240 h 471"/>
                <a:gd name="T68" fmla="*/ 124 w 461"/>
                <a:gd name="T69" fmla="*/ 213 h 471"/>
                <a:gd name="T70" fmla="*/ 106 w 461"/>
                <a:gd name="T71" fmla="*/ 168 h 471"/>
                <a:gd name="T72" fmla="*/ 124 w 461"/>
                <a:gd name="T73" fmla="*/ 115 h 471"/>
                <a:gd name="T74" fmla="*/ 168 w 461"/>
                <a:gd name="T75" fmla="*/ 89 h 471"/>
                <a:gd name="T76" fmla="*/ 231 w 461"/>
                <a:gd name="T77" fmla="*/ 80 h 471"/>
                <a:gd name="T78" fmla="*/ 284 w 461"/>
                <a:gd name="T79" fmla="*/ 89 h 471"/>
                <a:gd name="T80" fmla="*/ 319 w 461"/>
                <a:gd name="T81" fmla="*/ 107 h 471"/>
                <a:gd name="T82" fmla="*/ 337 w 461"/>
                <a:gd name="T83" fmla="*/ 133 h 471"/>
                <a:gd name="T84" fmla="*/ 346 w 461"/>
                <a:gd name="T85" fmla="*/ 151 h 471"/>
                <a:gd name="T86" fmla="*/ 337 w 461"/>
                <a:gd name="T87" fmla="*/ 177 h 471"/>
                <a:gd name="T88" fmla="*/ 310 w 461"/>
                <a:gd name="T89" fmla="*/ 186 h 471"/>
                <a:gd name="T90" fmla="*/ 292 w 461"/>
                <a:gd name="T91" fmla="*/ 177 h 471"/>
                <a:gd name="T92" fmla="*/ 284 w 461"/>
                <a:gd name="T93" fmla="*/ 160 h 471"/>
                <a:gd name="T94" fmla="*/ 265 w 461"/>
                <a:gd name="T95" fmla="*/ 133 h 471"/>
                <a:gd name="T96" fmla="*/ 231 w 461"/>
                <a:gd name="T97" fmla="*/ 124 h 471"/>
                <a:gd name="T98" fmla="*/ 186 w 461"/>
                <a:gd name="T99" fmla="*/ 142 h 471"/>
                <a:gd name="T100" fmla="*/ 177 w 461"/>
                <a:gd name="T101" fmla="*/ 160 h 471"/>
                <a:gd name="T102" fmla="*/ 177 w 461"/>
                <a:gd name="T103" fmla="*/ 168 h 471"/>
                <a:gd name="T104" fmla="*/ 194 w 461"/>
                <a:gd name="T105" fmla="*/ 186 h 471"/>
                <a:gd name="T106" fmla="*/ 212 w 461"/>
                <a:gd name="T107" fmla="*/ 186 h 471"/>
                <a:gd name="T108" fmla="*/ 239 w 461"/>
                <a:gd name="T109" fmla="*/ 196 h 471"/>
                <a:gd name="T110" fmla="*/ 292 w 461"/>
                <a:gd name="T111" fmla="*/ 213 h 471"/>
                <a:gd name="T112" fmla="*/ 328 w 461"/>
                <a:gd name="T113" fmla="*/ 231 h 471"/>
                <a:gd name="T114" fmla="*/ 354 w 461"/>
                <a:gd name="T115" fmla="*/ 257 h 471"/>
                <a:gd name="T116" fmla="*/ 363 w 461"/>
                <a:gd name="T117" fmla="*/ 293 h 471"/>
                <a:gd name="T118" fmla="*/ 346 w 461"/>
                <a:gd name="T119" fmla="*/ 34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1" h="471">
                  <a:moveTo>
                    <a:pt x="443" y="284"/>
                  </a:moveTo>
                  <a:lnTo>
                    <a:pt x="443" y="284"/>
                  </a:lnTo>
                  <a:cubicBezTo>
                    <a:pt x="452" y="266"/>
                    <a:pt x="452" y="257"/>
                    <a:pt x="452" y="240"/>
                  </a:cubicBezTo>
                  <a:cubicBezTo>
                    <a:pt x="452" y="115"/>
                    <a:pt x="354" y="9"/>
                    <a:pt x="231" y="9"/>
                  </a:cubicBezTo>
                  <a:cubicBezTo>
                    <a:pt x="221" y="9"/>
                    <a:pt x="203" y="18"/>
                    <a:pt x="194" y="18"/>
                  </a:cubicBezTo>
                  <a:cubicBezTo>
                    <a:pt x="177" y="0"/>
                    <a:pt x="150" y="0"/>
                    <a:pt x="124" y="0"/>
                  </a:cubicBezTo>
                  <a:cubicBezTo>
                    <a:pt x="62" y="0"/>
                    <a:pt x="0" y="54"/>
                    <a:pt x="0" y="124"/>
                  </a:cubicBezTo>
                  <a:cubicBezTo>
                    <a:pt x="0" y="151"/>
                    <a:pt x="9" y="168"/>
                    <a:pt x="18" y="196"/>
                  </a:cubicBezTo>
                  <a:cubicBezTo>
                    <a:pt x="18" y="204"/>
                    <a:pt x="18" y="221"/>
                    <a:pt x="18" y="240"/>
                  </a:cubicBezTo>
                  <a:cubicBezTo>
                    <a:pt x="18" y="364"/>
                    <a:pt x="115" y="461"/>
                    <a:pt x="231" y="461"/>
                  </a:cubicBezTo>
                  <a:cubicBezTo>
                    <a:pt x="248" y="461"/>
                    <a:pt x="256" y="461"/>
                    <a:pt x="275" y="461"/>
                  </a:cubicBezTo>
                  <a:cubicBezTo>
                    <a:pt x="292" y="470"/>
                    <a:pt x="310" y="470"/>
                    <a:pt x="328" y="470"/>
                  </a:cubicBezTo>
                  <a:cubicBezTo>
                    <a:pt x="399" y="470"/>
                    <a:pt x="460" y="417"/>
                    <a:pt x="460" y="346"/>
                  </a:cubicBezTo>
                  <a:cubicBezTo>
                    <a:pt x="460" y="319"/>
                    <a:pt x="452" y="302"/>
                    <a:pt x="443" y="284"/>
                  </a:cubicBezTo>
                  <a:close/>
                  <a:moveTo>
                    <a:pt x="346" y="346"/>
                  </a:moveTo>
                  <a:lnTo>
                    <a:pt x="346" y="346"/>
                  </a:lnTo>
                  <a:cubicBezTo>
                    <a:pt x="337" y="355"/>
                    <a:pt x="319" y="372"/>
                    <a:pt x="301" y="381"/>
                  </a:cubicBezTo>
                  <a:cubicBezTo>
                    <a:pt x="284" y="390"/>
                    <a:pt x="256" y="390"/>
                    <a:pt x="231" y="390"/>
                  </a:cubicBezTo>
                  <a:cubicBezTo>
                    <a:pt x="203" y="390"/>
                    <a:pt x="177" y="381"/>
                    <a:pt x="150" y="372"/>
                  </a:cubicBezTo>
                  <a:cubicBezTo>
                    <a:pt x="141" y="364"/>
                    <a:pt x="124" y="355"/>
                    <a:pt x="115" y="337"/>
                  </a:cubicBezTo>
                  <a:cubicBezTo>
                    <a:pt x="106" y="328"/>
                    <a:pt x="106" y="311"/>
                    <a:pt x="106" y="302"/>
                  </a:cubicBezTo>
                  <a:cubicBezTo>
                    <a:pt x="106" y="293"/>
                    <a:pt x="106" y="284"/>
                    <a:pt x="115" y="284"/>
                  </a:cubicBezTo>
                  <a:cubicBezTo>
                    <a:pt x="115" y="275"/>
                    <a:pt x="124" y="275"/>
                    <a:pt x="133" y="275"/>
                  </a:cubicBezTo>
                  <a:cubicBezTo>
                    <a:pt x="141" y="275"/>
                    <a:pt x="150" y="275"/>
                    <a:pt x="150" y="275"/>
                  </a:cubicBezTo>
                  <a:cubicBezTo>
                    <a:pt x="159" y="284"/>
                    <a:pt x="168" y="293"/>
                    <a:pt x="168" y="293"/>
                  </a:cubicBezTo>
                  <a:cubicBezTo>
                    <a:pt x="168" y="311"/>
                    <a:pt x="177" y="311"/>
                    <a:pt x="177" y="319"/>
                  </a:cubicBezTo>
                  <a:cubicBezTo>
                    <a:pt x="186" y="328"/>
                    <a:pt x="194" y="328"/>
                    <a:pt x="194" y="337"/>
                  </a:cubicBezTo>
                  <a:cubicBezTo>
                    <a:pt x="203" y="337"/>
                    <a:pt x="212" y="337"/>
                    <a:pt x="231" y="337"/>
                  </a:cubicBezTo>
                  <a:cubicBezTo>
                    <a:pt x="248" y="337"/>
                    <a:pt x="265" y="337"/>
                    <a:pt x="275" y="328"/>
                  </a:cubicBezTo>
                  <a:cubicBezTo>
                    <a:pt x="284" y="319"/>
                    <a:pt x="292" y="311"/>
                    <a:pt x="292" y="302"/>
                  </a:cubicBezTo>
                  <a:cubicBezTo>
                    <a:pt x="292" y="293"/>
                    <a:pt x="284" y="284"/>
                    <a:pt x="284" y="275"/>
                  </a:cubicBezTo>
                  <a:cubicBezTo>
                    <a:pt x="275" y="275"/>
                    <a:pt x="265" y="266"/>
                    <a:pt x="256" y="266"/>
                  </a:cubicBezTo>
                  <a:cubicBezTo>
                    <a:pt x="248" y="266"/>
                    <a:pt x="239" y="257"/>
                    <a:pt x="221" y="257"/>
                  </a:cubicBezTo>
                  <a:cubicBezTo>
                    <a:pt x="194" y="249"/>
                    <a:pt x="177" y="249"/>
                    <a:pt x="159" y="240"/>
                  </a:cubicBezTo>
                  <a:cubicBezTo>
                    <a:pt x="141" y="231"/>
                    <a:pt x="133" y="221"/>
                    <a:pt x="124" y="213"/>
                  </a:cubicBezTo>
                  <a:cubicBezTo>
                    <a:pt x="115" y="196"/>
                    <a:pt x="106" y="186"/>
                    <a:pt x="106" y="168"/>
                  </a:cubicBezTo>
                  <a:cubicBezTo>
                    <a:pt x="106" y="151"/>
                    <a:pt x="115" y="133"/>
                    <a:pt x="124" y="115"/>
                  </a:cubicBezTo>
                  <a:cubicBezTo>
                    <a:pt x="133" y="107"/>
                    <a:pt x="150" y="98"/>
                    <a:pt x="168" y="89"/>
                  </a:cubicBezTo>
                  <a:cubicBezTo>
                    <a:pt x="186" y="80"/>
                    <a:pt x="203" y="80"/>
                    <a:pt x="231" y="80"/>
                  </a:cubicBezTo>
                  <a:cubicBezTo>
                    <a:pt x="248" y="80"/>
                    <a:pt x="265" y="80"/>
                    <a:pt x="284" y="89"/>
                  </a:cubicBezTo>
                  <a:cubicBezTo>
                    <a:pt x="292" y="89"/>
                    <a:pt x="310" y="98"/>
                    <a:pt x="319" y="107"/>
                  </a:cubicBezTo>
                  <a:cubicBezTo>
                    <a:pt x="328" y="115"/>
                    <a:pt x="337" y="124"/>
                    <a:pt x="337" y="133"/>
                  </a:cubicBezTo>
                  <a:cubicBezTo>
                    <a:pt x="346" y="142"/>
                    <a:pt x="346" y="142"/>
                    <a:pt x="346" y="151"/>
                  </a:cubicBezTo>
                  <a:cubicBezTo>
                    <a:pt x="346" y="160"/>
                    <a:pt x="346" y="168"/>
                    <a:pt x="337" y="177"/>
                  </a:cubicBezTo>
                  <a:cubicBezTo>
                    <a:pt x="328" y="186"/>
                    <a:pt x="319" y="186"/>
                    <a:pt x="310" y="186"/>
                  </a:cubicBezTo>
                  <a:cubicBezTo>
                    <a:pt x="310" y="186"/>
                    <a:pt x="301" y="186"/>
                    <a:pt x="292" y="177"/>
                  </a:cubicBezTo>
                  <a:cubicBezTo>
                    <a:pt x="292" y="177"/>
                    <a:pt x="284" y="168"/>
                    <a:pt x="284" y="160"/>
                  </a:cubicBezTo>
                  <a:cubicBezTo>
                    <a:pt x="275" y="151"/>
                    <a:pt x="275" y="142"/>
                    <a:pt x="265" y="133"/>
                  </a:cubicBezTo>
                  <a:cubicBezTo>
                    <a:pt x="256" y="133"/>
                    <a:pt x="239" y="124"/>
                    <a:pt x="231" y="124"/>
                  </a:cubicBezTo>
                  <a:cubicBezTo>
                    <a:pt x="212" y="124"/>
                    <a:pt x="194" y="133"/>
                    <a:pt x="186" y="142"/>
                  </a:cubicBezTo>
                  <a:cubicBezTo>
                    <a:pt x="177" y="142"/>
                    <a:pt x="177" y="151"/>
                    <a:pt x="177" y="160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86" y="177"/>
                    <a:pt x="186" y="177"/>
                    <a:pt x="194" y="186"/>
                  </a:cubicBezTo>
                  <a:cubicBezTo>
                    <a:pt x="194" y="186"/>
                    <a:pt x="203" y="186"/>
                    <a:pt x="212" y="186"/>
                  </a:cubicBezTo>
                  <a:cubicBezTo>
                    <a:pt x="212" y="196"/>
                    <a:pt x="231" y="196"/>
                    <a:pt x="239" y="196"/>
                  </a:cubicBezTo>
                  <a:cubicBezTo>
                    <a:pt x="256" y="204"/>
                    <a:pt x="275" y="204"/>
                    <a:pt x="292" y="213"/>
                  </a:cubicBezTo>
                  <a:cubicBezTo>
                    <a:pt x="301" y="213"/>
                    <a:pt x="319" y="221"/>
                    <a:pt x="328" y="231"/>
                  </a:cubicBezTo>
                  <a:cubicBezTo>
                    <a:pt x="337" y="231"/>
                    <a:pt x="346" y="240"/>
                    <a:pt x="354" y="257"/>
                  </a:cubicBezTo>
                  <a:cubicBezTo>
                    <a:pt x="354" y="266"/>
                    <a:pt x="363" y="275"/>
                    <a:pt x="363" y="293"/>
                  </a:cubicBezTo>
                  <a:cubicBezTo>
                    <a:pt x="363" y="311"/>
                    <a:pt x="354" y="328"/>
                    <a:pt x="346" y="3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7" name="Freeform 64"/>
            <p:cNvSpPr>
              <a:spLocks noChangeArrowheads="1"/>
            </p:cNvSpPr>
            <p:nvPr/>
          </p:nvSpPr>
          <p:spPr bwMode="auto">
            <a:xfrm>
              <a:off x="16572161" y="4457825"/>
              <a:ext cx="444536" cy="436095"/>
            </a:xfrm>
            <a:custGeom>
              <a:avLst/>
              <a:gdLst>
                <a:gd name="T0" fmla="*/ 124 w 461"/>
                <a:gd name="T1" fmla="*/ 27 h 453"/>
                <a:gd name="T2" fmla="*/ 124 w 461"/>
                <a:gd name="T3" fmla="*/ 27 h 453"/>
                <a:gd name="T4" fmla="*/ 0 w 461"/>
                <a:gd name="T5" fmla="*/ 222 h 453"/>
                <a:gd name="T6" fmla="*/ 9 w 461"/>
                <a:gd name="T7" fmla="*/ 275 h 453"/>
                <a:gd name="T8" fmla="*/ 204 w 461"/>
                <a:gd name="T9" fmla="*/ 98 h 453"/>
                <a:gd name="T10" fmla="*/ 124 w 461"/>
                <a:gd name="T11" fmla="*/ 27 h 453"/>
                <a:gd name="T12" fmla="*/ 328 w 461"/>
                <a:gd name="T13" fmla="*/ 18 h 453"/>
                <a:gd name="T14" fmla="*/ 328 w 461"/>
                <a:gd name="T15" fmla="*/ 18 h 453"/>
                <a:gd name="T16" fmla="*/ 231 w 461"/>
                <a:gd name="T17" fmla="*/ 0 h 453"/>
                <a:gd name="T18" fmla="*/ 160 w 461"/>
                <a:gd name="T19" fmla="*/ 9 h 453"/>
                <a:gd name="T20" fmla="*/ 328 w 461"/>
                <a:gd name="T21" fmla="*/ 159 h 453"/>
                <a:gd name="T22" fmla="*/ 328 w 461"/>
                <a:gd name="T23" fmla="*/ 18 h 453"/>
                <a:gd name="T24" fmla="*/ 363 w 461"/>
                <a:gd name="T25" fmla="*/ 36 h 453"/>
                <a:gd name="T26" fmla="*/ 363 w 461"/>
                <a:gd name="T27" fmla="*/ 36 h 453"/>
                <a:gd name="T28" fmla="*/ 363 w 461"/>
                <a:gd name="T29" fmla="*/ 302 h 453"/>
                <a:gd name="T30" fmla="*/ 443 w 461"/>
                <a:gd name="T31" fmla="*/ 302 h 453"/>
                <a:gd name="T32" fmla="*/ 460 w 461"/>
                <a:gd name="T33" fmla="*/ 222 h 453"/>
                <a:gd name="T34" fmla="*/ 363 w 461"/>
                <a:gd name="T35" fmla="*/ 36 h 453"/>
                <a:gd name="T36" fmla="*/ 18 w 461"/>
                <a:gd name="T37" fmla="*/ 310 h 453"/>
                <a:gd name="T38" fmla="*/ 18 w 461"/>
                <a:gd name="T39" fmla="*/ 310 h 453"/>
                <a:gd name="T40" fmla="*/ 106 w 461"/>
                <a:gd name="T41" fmla="*/ 417 h 453"/>
                <a:gd name="T42" fmla="*/ 106 w 461"/>
                <a:gd name="T43" fmla="*/ 231 h 453"/>
                <a:gd name="T44" fmla="*/ 53 w 461"/>
                <a:gd name="T45" fmla="*/ 284 h 453"/>
                <a:gd name="T46" fmla="*/ 18 w 461"/>
                <a:gd name="T47" fmla="*/ 310 h 453"/>
                <a:gd name="T48" fmla="*/ 133 w 461"/>
                <a:gd name="T49" fmla="*/ 434 h 453"/>
                <a:gd name="T50" fmla="*/ 133 w 461"/>
                <a:gd name="T51" fmla="*/ 434 h 453"/>
                <a:gd name="T52" fmla="*/ 213 w 461"/>
                <a:gd name="T53" fmla="*/ 452 h 453"/>
                <a:gd name="T54" fmla="*/ 248 w 461"/>
                <a:gd name="T55" fmla="*/ 452 h 453"/>
                <a:gd name="T56" fmla="*/ 434 w 461"/>
                <a:gd name="T57" fmla="*/ 337 h 453"/>
                <a:gd name="T58" fmla="*/ 133 w 461"/>
                <a:gd name="T59" fmla="*/ 337 h 453"/>
                <a:gd name="T60" fmla="*/ 133 w 461"/>
                <a:gd name="T61" fmla="*/ 43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1" h="453">
                  <a:moveTo>
                    <a:pt x="124" y="27"/>
                  </a:moveTo>
                  <a:lnTo>
                    <a:pt x="124" y="27"/>
                  </a:lnTo>
                  <a:cubicBezTo>
                    <a:pt x="53" y="62"/>
                    <a:pt x="0" y="142"/>
                    <a:pt x="0" y="222"/>
                  </a:cubicBezTo>
                  <a:cubicBezTo>
                    <a:pt x="0" y="240"/>
                    <a:pt x="0" y="257"/>
                    <a:pt x="9" y="275"/>
                  </a:cubicBezTo>
                  <a:cubicBezTo>
                    <a:pt x="204" y="98"/>
                    <a:pt x="204" y="98"/>
                    <a:pt x="204" y="98"/>
                  </a:cubicBezTo>
                  <a:cubicBezTo>
                    <a:pt x="186" y="71"/>
                    <a:pt x="124" y="27"/>
                    <a:pt x="124" y="27"/>
                  </a:cubicBezTo>
                  <a:close/>
                  <a:moveTo>
                    <a:pt x="328" y="18"/>
                  </a:moveTo>
                  <a:lnTo>
                    <a:pt x="328" y="18"/>
                  </a:lnTo>
                  <a:cubicBezTo>
                    <a:pt x="293" y="0"/>
                    <a:pt x="266" y="0"/>
                    <a:pt x="231" y="0"/>
                  </a:cubicBezTo>
                  <a:cubicBezTo>
                    <a:pt x="204" y="0"/>
                    <a:pt x="186" y="0"/>
                    <a:pt x="160" y="9"/>
                  </a:cubicBezTo>
                  <a:cubicBezTo>
                    <a:pt x="328" y="159"/>
                    <a:pt x="328" y="159"/>
                    <a:pt x="328" y="159"/>
                  </a:cubicBezTo>
                  <a:lnTo>
                    <a:pt x="328" y="18"/>
                  </a:lnTo>
                  <a:close/>
                  <a:moveTo>
                    <a:pt x="363" y="36"/>
                  </a:moveTo>
                  <a:lnTo>
                    <a:pt x="363" y="36"/>
                  </a:lnTo>
                  <a:cubicBezTo>
                    <a:pt x="363" y="302"/>
                    <a:pt x="363" y="302"/>
                    <a:pt x="363" y="302"/>
                  </a:cubicBezTo>
                  <a:cubicBezTo>
                    <a:pt x="443" y="302"/>
                    <a:pt x="443" y="302"/>
                    <a:pt x="443" y="302"/>
                  </a:cubicBezTo>
                  <a:cubicBezTo>
                    <a:pt x="452" y="275"/>
                    <a:pt x="460" y="248"/>
                    <a:pt x="460" y="222"/>
                  </a:cubicBezTo>
                  <a:cubicBezTo>
                    <a:pt x="460" y="151"/>
                    <a:pt x="416" y="80"/>
                    <a:pt x="363" y="36"/>
                  </a:cubicBezTo>
                  <a:close/>
                  <a:moveTo>
                    <a:pt x="18" y="310"/>
                  </a:moveTo>
                  <a:lnTo>
                    <a:pt x="18" y="310"/>
                  </a:lnTo>
                  <a:cubicBezTo>
                    <a:pt x="35" y="355"/>
                    <a:pt x="62" y="390"/>
                    <a:pt x="106" y="417"/>
                  </a:cubicBezTo>
                  <a:cubicBezTo>
                    <a:pt x="106" y="231"/>
                    <a:pt x="106" y="231"/>
                    <a:pt x="106" y="231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35" y="293"/>
                    <a:pt x="18" y="310"/>
                    <a:pt x="18" y="310"/>
                  </a:cubicBezTo>
                  <a:close/>
                  <a:moveTo>
                    <a:pt x="133" y="434"/>
                  </a:moveTo>
                  <a:lnTo>
                    <a:pt x="133" y="434"/>
                  </a:lnTo>
                  <a:cubicBezTo>
                    <a:pt x="160" y="443"/>
                    <a:pt x="186" y="452"/>
                    <a:pt x="213" y="452"/>
                  </a:cubicBezTo>
                  <a:cubicBezTo>
                    <a:pt x="248" y="452"/>
                    <a:pt x="248" y="452"/>
                    <a:pt x="248" y="452"/>
                  </a:cubicBezTo>
                  <a:cubicBezTo>
                    <a:pt x="328" y="443"/>
                    <a:pt x="390" y="399"/>
                    <a:pt x="434" y="337"/>
                  </a:cubicBezTo>
                  <a:cubicBezTo>
                    <a:pt x="133" y="337"/>
                    <a:pt x="133" y="337"/>
                    <a:pt x="133" y="337"/>
                  </a:cubicBezTo>
                  <a:lnTo>
                    <a:pt x="133" y="4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8" name="Freeform 65"/>
            <p:cNvSpPr>
              <a:spLocks noChangeArrowheads="1"/>
            </p:cNvSpPr>
            <p:nvPr/>
          </p:nvSpPr>
          <p:spPr bwMode="auto">
            <a:xfrm>
              <a:off x="15601496" y="3588445"/>
              <a:ext cx="478299" cy="267286"/>
            </a:xfrm>
            <a:custGeom>
              <a:avLst/>
              <a:gdLst>
                <a:gd name="T0" fmla="*/ 195 w 497"/>
                <a:gd name="T1" fmla="*/ 205 h 276"/>
                <a:gd name="T2" fmla="*/ 195 w 497"/>
                <a:gd name="T3" fmla="*/ 205 h 276"/>
                <a:gd name="T4" fmla="*/ 133 w 497"/>
                <a:gd name="T5" fmla="*/ 230 h 276"/>
                <a:gd name="T6" fmla="*/ 53 w 497"/>
                <a:gd name="T7" fmla="*/ 142 h 276"/>
                <a:gd name="T8" fmla="*/ 133 w 497"/>
                <a:gd name="T9" fmla="*/ 45 h 276"/>
                <a:gd name="T10" fmla="*/ 212 w 497"/>
                <a:gd name="T11" fmla="*/ 115 h 276"/>
                <a:gd name="T12" fmla="*/ 230 w 497"/>
                <a:gd name="T13" fmla="*/ 177 h 276"/>
                <a:gd name="T14" fmla="*/ 381 w 497"/>
                <a:gd name="T15" fmla="*/ 275 h 276"/>
                <a:gd name="T16" fmla="*/ 496 w 497"/>
                <a:gd name="T17" fmla="*/ 195 h 276"/>
                <a:gd name="T18" fmla="*/ 425 w 497"/>
                <a:gd name="T19" fmla="*/ 115 h 276"/>
                <a:gd name="T20" fmla="*/ 381 w 497"/>
                <a:gd name="T21" fmla="*/ 107 h 276"/>
                <a:gd name="T22" fmla="*/ 354 w 497"/>
                <a:gd name="T23" fmla="*/ 71 h 276"/>
                <a:gd name="T24" fmla="*/ 390 w 497"/>
                <a:gd name="T25" fmla="*/ 45 h 276"/>
                <a:gd name="T26" fmla="*/ 434 w 497"/>
                <a:gd name="T27" fmla="*/ 80 h 276"/>
                <a:gd name="T28" fmla="*/ 496 w 497"/>
                <a:gd name="T29" fmla="*/ 71 h 276"/>
                <a:gd name="T30" fmla="*/ 399 w 497"/>
                <a:gd name="T31" fmla="*/ 0 h 276"/>
                <a:gd name="T32" fmla="*/ 293 w 497"/>
                <a:gd name="T33" fmla="*/ 80 h 276"/>
                <a:gd name="T34" fmla="*/ 363 w 497"/>
                <a:gd name="T35" fmla="*/ 151 h 276"/>
                <a:gd name="T36" fmla="*/ 399 w 497"/>
                <a:gd name="T37" fmla="*/ 160 h 276"/>
                <a:gd name="T38" fmla="*/ 434 w 497"/>
                <a:gd name="T39" fmla="*/ 195 h 276"/>
                <a:gd name="T40" fmla="*/ 381 w 497"/>
                <a:gd name="T41" fmla="*/ 230 h 276"/>
                <a:gd name="T42" fmla="*/ 284 w 497"/>
                <a:gd name="T43" fmla="*/ 160 h 276"/>
                <a:gd name="T44" fmla="*/ 256 w 497"/>
                <a:gd name="T45" fmla="*/ 98 h 276"/>
                <a:gd name="T46" fmla="*/ 133 w 497"/>
                <a:gd name="T47" fmla="*/ 0 h 276"/>
                <a:gd name="T48" fmla="*/ 0 w 497"/>
                <a:gd name="T49" fmla="*/ 142 h 276"/>
                <a:gd name="T50" fmla="*/ 133 w 497"/>
                <a:gd name="T51" fmla="*/ 275 h 276"/>
                <a:gd name="T52" fmla="*/ 212 w 497"/>
                <a:gd name="T53" fmla="*/ 249 h 276"/>
                <a:gd name="T54" fmla="*/ 195 w 497"/>
                <a:gd name="T55" fmla="*/ 20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7" h="276">
                  <a:moveTo>
                    <a:pt x="195" y="205"/>
                  </a:moveTo>
                  <a:lnTo>
                    <a:pt x="195" y="205"/>
                  </a:lnTo>
                  <a:cubicBezTo>
                    <a:pt x="186" y="213"/>
                    <a:pt x="168" y="230"/>
                    <a:pt x="133" y="230"/>
                  </a:cubicBezTo>
                  <a:cubicBezTo>
                    <a:pt x="89" y="230"/>
                    <a:pt x="53" y="195"/>
                    <a:pt x="53" y="142"/>
                  </a:cubicBezTo>
                  <a:cubicBezTo>
                    <a:pt x="53" y="71"/>
                    <a:pt x="97" y="45"/>
                    <a:pt x="133" y="45"/>
                  </a:cubicBezTo>
                  <a:cubicBezTo>
                    <a:pt x="186" y="45"/>
                    <a:pt x="195" y="80"/>
                    <a:pt x="212" y="115"/>
                  </a:cubicBezTo>
                  <a:cubicBezTo>
                    <a:pt x="230" y="177"/>
                    <a:pt x="230" y="177"/>
                    <a:pt x="230" y="177"/>
                  </a:cubicBezTo>
                  <a:cubicBezTo>
                    <a:pt x="248" y="230"/>
                    <a:pt x="284" y="275"/>
                    <a:pt x="381" y="275"/>
                  </a:cubicBezTo>
                  <a:cubicBezTo>
                    <a:pt x="452" y="275"/>
                    <a:pt x="496" y="258"/>
                    <a:pt x="496" y="195"/>
                  </a:cubicBezTo>
                  <a:cubicBezTo>
                    <a:pt x="496" y="151"/>
                    <a:pt x="469" y="124"/>
                    <a:pt x="425" y="115"/>
                  </a:cubicBezTo>
                  <a:cubicBezTo>
                    <a:pt x="381" y="107"/>
                    <a:pt x="381" y="107"/>
                    <a:pt x="381" y="107"/>
                  </a:cubicBezTo>
                  <a:cubicBezTo>
                    <a:pt x="363" y="98"/>
                    <a:pt x="354" y="89"/>
                    <a:pt x="354" y="71"/>
                  </a:cubicBezTo>
                  <a:cubicBezTo>
                    <a:pt x="354" y="53"/>
                    <a:pt x="363" y="45"/>
                    <a:pt x="390" y="45"/>
                  </a:cubicBezTo>
                  <a:cubicBezTo>
                    <a:pt x="416" y="45"/>
                    <a:pt x="434" y="53"/>
                    <a:pt x="434" y="80"/>
                  </a:cubicBezTo>
                  <a:cubicBezTo>
                    <a:pt x="496" y="71"/>
                    <a:pt x="496" y="71"/>
                    <a:pt x="496" y="71"/>
                  </a:cubicBezTo>
                  <a:cubicBezTo>
                    <a:pt x="487" y="18"/>
                    <a:pt x="452" y="0"/>
                    <a:pt x="399" y="0"/>
                  </a:cubicBezTo>
                  <a:cubicBezTo>
                    <a:pt x="346" y="0"/>
                    <a:pt x="293" y="18"/>
                    <a:pt x="293" y="80"/>
                  </a:cubicBezTo>
                  <a:cubicBezTo>
                    <a:pt x="293" y="115"/>
                    <a:pt x="309" y="142"/>
                    <a:pt x="363" y="151"/>
                  </a:cubicBezTo>
                  <a:cubicBezTo>
                    <a:pt x="399" y="160"/>
                    <a:pt x="399" y="160"/>
                    <a:pt x="399" y="160"/>
                  </a:cubicBezTo>
                  <a:cubicBezTo>
                    <a:pt x="425" y="169"/>
                    <a:pt x="434" y="186"/>
                    <a:pt x="434" y="195"/>
                  </a:cubicBezTo>
                  <a:cubicBezTo>
                    <a:pt x="434" y="222"/>
                    <a:pt x="416" y="230"/>
                    <a:pt x="381" y="230"/>
                  </a:cubicBezTo>
                  <a:cubicBezTo>
                    <a:pt x="319" y="230"/>
                    <a:pt x="293" y="195"/>
                    <a:pt x="284" y="160"/>
                  </a:cubicBezTo>
                  <a:cubicBezTo>
                    <a:pt x="256" y="98"/>
                    <a:pt x="256" y="98"/>
                    <a:pt x="256" y="98"/>
                  </a:cubicBezTo>
                  <a:cubicBezTo>
                    <a:pt x="239" y="27"/>
                    <a:pt x="212" y="0"/>
                    <a:pt x="133" y="0"/>
                  </a:cubicBezTo>
                  <a:cubicBezTo>
                    <a:pt x="62" y="0"/>
                    <a:pt x="0" y="53"/>
                    <a:pt x="0" y="142"/>
                  </a:cubicBezTo>
                  <a:cubicBezTo>
                    <a:pt x="0" y="230"/>
                    <a:pt x="62" y="275"/>
                    <a:pt x="133" y="275"/>
                  </a:cubicBezTo>
                  <a:cubicBezTo>
                    <a:pt x="177" y="275"/>
                    <a:pt x="203" y="258"/>
                    <a:pt x="212" y="249"/>
                  </a:cubicBezTo>
                  <a:lnTo>
                    <a:pt x="195" y="205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39" name="Freeform 66"/>
            <p:cNvSpPr>
              <a:spLocks noChangeArrowheads="1"/>
            </p:cNvSpPr>
            <p:nvPr/>
          </p:nvSpPr>
          <p:spPr bwMode="auto">
            <a:xfrm>
              <a:off x="16563721" y="3495600"/>
              <a:ext cx="461418" cy="452976"/>
            </a:xfrm>
            <a:custGeom>
              <a:avLst/>
              <a:gdLst>
                <a:gd name="T0" fmla="*/ 240 w 479"/>
                <a:gd name="T1" fmla="*/ 0 h 471"/>
                <a:gd name="T2" fmla="*/ 240 w 479"/>
                <a:gd name="T3" fmla="*/ 0 h 471"/>
                <a:gd name="T4" fmla="*/ 0 w 479"/>
                <a:gd name="T5" fmla="*/ 231 h 471"/>
                <a:gd name="T6" fmla="*/ 240 w 479"/>
                <a:gd name="T7" fmla="*/ 470 h 471"/>
                <a:gd name="T8" fmla="*/ 478 w 479"/>
                <a:gd name="T9" fmla="*/ 231 h 471"/>
                <a:gd name="T10" fmla="*/ 240 w 479"/>
                <a:gd name="T11" fmla="*/ 0 h 471"/>
                <a:gd name="T12" fmla="*/ 302 w 479"/>
                <a:gd name="T13" fmla="*/ 303 h 471"/>
                <a:gd name="T14" fmla="*/ 302 w 479"/>
                <a:gd name="T15" fmla="*/ 303 h 471"/>
                <a:gd name="T16" fmla="*/ 230 w 479"/>
                <a:gd name="T17" fmla="*/ 258 h 471"/>
                <a:gd name="T18" fmla="*/ 222 w 479"/>
                <a:gd name="T19" fmla="*/ 222 h 471"/>
                <a:gd name="T20" fmla="*/ 186 w 479"/>
                <a:gd name="T21" fmla="*/ 187 h 471"/>
                <a:gd name="T22" fmla="*/ 142 w 479"/>
                <a:gd name="T23" fmla="*/ 240 h 471"/>
                <a:gd name="T24" fmla="*/ 177 w 479"/>
                <a:gd name="T25" fmla="*/ 284 h 471"/>
                <a:gd name="T26" fmla="*/ 213 w 479"/>
                <a:gd name="T27" fmla="*/ 267 h 471"/>
                <a:gd name="T28" fmla="*/ 222 w 479"/>
                <a:gd name="T29" fmla="*/ 293 h 471"/>
                <a:gd name="T30" fmla="*/ 177 w 479"/>
                <a:gd name="T31" fmla="*/ 303 h 471"/>
                <a:gd name="T32" fmla="*/ 115 w 479"/>
                <a:gd name="T33" fmla="*/ 240 h 471"/>
                <a:gd name="T34" fmla="*/ 177 w 479"/>
                <a:gd name="T35" fmla="*/ 160 h 471"/>
                <a:gd name="T36" fmla="*/ 249 w 479"/>
                <a:gd name="T37" fmla="*/ 213 h 471"/>
                <a:gd name="T38" fmla="*/ 257 w 479"/>
                <a:gd name="T39" fmla="*/ 249 h 471"/>
                <a:gd name="T40" fmla="*/ 310 w 479"/>
                <a:gd name="T41" fmla="*/ 284 h 471"/>
                <a:gd name="T42" fmla="*/ 337 w 479"/>
                <a:gd name="T43" fmla="*/ 267 h 471"/>
                <a:gd name="T44" fmla="*/ 319 w 479"/>
                <a:gd name="T45" fmla="*/ 249 h 471"/>
                <a:gd name="T46" fmla="*/ 293 w 479"/>
                <a:gd name="T47" fmla="*/ 240 h 471"/>
                <a:gd name="T48" fmla="*/ 266 w 479"/>
                <a:gd name="T49" fmla="*/ 205 h 471"/>
                <a:gd name="T50" fmla="*/ 319 w 479"/>
                <a:gd name="T51" fmla="*/ 160 h 471"/>
                <a:gd name="T52" fmla="*/ 363 w 479"/>
                <a:gd name="T53" fmla="*/ 205 h 471"/>
                <a:gd name="T54" fmla="*/ 337 w 479"/>
                <a:gd name="T55" fmla="*/ 205 h 471"/>
                <a:gd name="T56" fmla="*/ 310 w 479"/>
                <a:gd name="T57" fmla="*/ 187 h 471"/>
                <a:gd name="T58" fmla="*/ 293 w 479"/>
                <a:gd name="T59" fmla="*/ 205 h 471"/>
                <a:gd name="T60" fmla="*/ 310 w 479"/>
                <a:gd name="T61" fmla="*/ 222 h 471"/>
                <a:gd name="T62" fmla="*/ 328 w 479"/>
                <a:gd name="T63" fmla="*/ 222 h 471"/>
                <a:gd name="T64" fmla="*/ 363 w 479"/>
                <a:gd name="T65" fmla="*/ 267 h 471"/>
                <a:gd name="T66" fmla="*/ 302 w 479"/>
                <a:gd name="T67" fmla="*/ 30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9" h="471">
                  <a:moveTo>
                    <a:pt x="240" y="0"/>
                  </a:moveTo>
                  <a:lnTo>
                    <a:pt x="240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4"/>
                    <a:pt x="106" y="470"/>
                    <a:pt x="240" y="470"/>
                  </a:cubicBezTo>
                  <a:cubicBezTo>
                    <a:pt x="372" y="470"/>
                    <a:pt x="478" y="364"/>
                    <a:pt x="478" y="231"/>
                  </a:cubicBezTo>
                  <a:cubicBezTo>
                    <a:pt x="478" y="107"/>
                    <a:pt x="372" y="0"/>
                    <a:pt x="240" y="0"/>
                  </a:cubicBezTo>
                  <a:close/>
                  <a:moveTo>
                    <a:pt x="302" y="303"/>
                  </a:moveTo>
                  <a:lnTo>
                    <a:pt x="302" y="303"/>
                  </a:lnTo>
                  <a:cubicBezTo>
                    <a:pt x="257" y="303"/>
                    <a:pt x="240" y="284"/>
                    <a:pt x="230" y="258"/>
                  </a:cubicBezTo>
                  <a:cubicBezTo>
                    <a:pt x="222" y="222"/>
                    <a:pt x="222" y="222"/>
                    <a:pt x="222" y="222"/>
                  </a:cubicBezTo>
                  <a:cubicBezTo>
                    <a:pt x="213" y="205"/>
                    <a:pt x="204" y="187"/>
                    <a:pt x="186" y="187"/>
                  </a:cubicBezTo>
                  <a:cubicBezTo>
                    <a:pt x="169" y="187"/>
                    <a:pt x="142" y="205"/>
                    <a:pt x="142" y="240"/>
                  </a:cubicBezTo>
                  <a:cubicBezTo>
                    <a:pt x="142" y="267"/>
                    <a:pt x="159" y="284"/>
                    <a:pt x="177" y="284"/>
                  </a:cubicBezTo>
                  <a:cubicBezTo>
                    <a:pt x="195" y="284"/>
                    <a:pt x="204" y="275"/>
                    <a:pt x="213" y="267"/>
                  </a:cubicBezTo>
                  <a:cubicBezTo>
                    <a:pt x="222" y="293"/>
                    <a:pt x="222" y="293"/>
                    <a:pt x="222" y="293"/>
                  </a:cubicBezTo>
                  <a:cubicBezTo>
                    <a:pt x="213" y="293"/>
                    <a:pt x="204" y="303"/>
                    <a:pt x="177" y="303"/>
                  </a:cubicBezTo>
                  <a:cubicBezTo>
                    <a:pt x="151" y="303"/>
                    <a:pt x="115" y="284"/>
                    <a:pt x="115" y="240"/>
                  </a:cubicBezTo>
                  <a:cubicBezTo>
                    <a:pt x="115" y="196"/>
                    <a:pt x="151" y="160"/>
                    <a:pt x="177" y="160"/>
                  </a:cubicBezTo>
                  <a:cubicBezTo>
                    <a:pt x="222" y="160"/>
                    <a:pt x="230" y="178"/>
                    <a:pt x="249" y="213"/>
                  </a:cubicBezTo>
                  <a:cubicBezTo>
                    <a:pt x="257" y="249"/>
                    <a:pt x="257" y="249"/>
                    <a:pt x="257" y="249"/>
                  </a:cubicBezTo>
                  <a:cubicBezTo>
                    <a:pt x="266" y="267"/>
                    <a:pt x="275" y="284"/>
                    <a:pt x="310" y="284"/>
                  </a:cubicBezTo>
                  <a:cubicBezTo>
                    <a:pt x="328" y="284"/>
                    <a:pt x="337" y="275"/>
                    <a:pt x="337" y="267"/>
                  </a:cubicBezTo>
                  <a:cubicBezTo>
                    <a:pt x="337" y="258"/>
                    <a:pt x="328" y="249"/>
                    <a:pt x="319" y="249"/>
                  </a:cubicBezTo>
                  <a:cubicBezTo>
                    <a:pt x="293" y="240"/>
                    <a:pt x="293" y="240"/>
                    <a:pt x="293" y="240"/>
                  </a:cubicBezTo>
                  <a:cubicBezTo>
                    <a:pt x="275" y="240"/>
                    <a:pt x="266" y="222"/>
                    <a:pt x="266" y="205"/>
                  </a:cubicBezTo>
                  <a:cubicBezTo>
                    <a:pt x="266" y="178"/>
                    <a:pt x="293" y="160"/>
                    <a:pt x="319" y="160"/>
                  </a:cubicBezTo>
                  <a:cubicBezTo>
                    <a:pt x="346" y="160"/>
                    <a:pt x="363" y="178"/>
                    <a:pt x="363" y="205"/>
                  </a:cubicBezTo>
                  <a:cubicBezTo>
                    <a:pt x="337" y="205"/>
                    <a:pt x="337" y="205"/>
                    <a:pt x="337" y="205"/>
                  </a:cubicBezTo>
                  <a:cubicBezTo>
                    <a:pt x="337" y="196"/>
                    <a:pt x="328" y="187"/>
                    <a:pt x="310" y="187"/>
                  </a:cubicBezTo>
                  <a:cubicBezTo>
                    <a:pt x="302" y="187"/>
                    <a:pt x="293" y="196"/>
                    <a:pt x="293" y="205"/>
                  </a:cubicBezTo>
                  <a:cubicBezTo>
                    <a:pt x="293" y="213"/>
                    <a:pt x="293" y="213"/>
                    <a:pt x="310" y="222"/>
                  </a:cubicBezTo>
                  <a:cubicBezTo>
                    <a:pt x="328" y="222"/>
                    <a:pt x="328" y="222"/>
                    <a:pt x="328" y="222"/>
                  </a:cubicBezTo>
                  <a:cubicBezTo>
                    <a:pt x="355" y="231"/>
                    <a:pt x="363" y="240"/>
                    <a:pt x="363" y="267"/>
                  </a:cubicBezTo>
                  <a:cubicBezTo>
                    <a:pt x="363" y="293"/>
                    <a:pt x="337" y="303"/>
                    <a:pt x="302" y="30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0" name="Freeform 67"/>
            <p:cNvSpPr>
              <a:spLocks noChangeArrowheads="1"/>
            </p:cNvSpPr>
            <p:nvPr/>
          </p:nvSpPr>
          <p:spPr bwMode="auto">
            <a:xfrm>
              <a:off x="13691114" y="3537802"/>
              <a:ext cx="478299" cy="368572"/>
            </a:xfrm>
            <a:custGeom>
              <a:avLst/>
              <a:gdLst>
                <a:gd name="T0" fmla="*/ 275 w 497"/>
                <a:gd name="T1" fmla="*/ 142 h 382"/>
                <a:gd name="T2" fmla="*/ 275 w 497"/>
                <a:gd name="T3" fmla="*/ 142 h 382"/>
                <a:gd name="T4" fmla="*/ 310 w 497"/>
                <a:gd name="T5" fmla="*/ 160 h 382"/>
                <a:gd name="T6" fmla="*/ 354 w 497"/>
                <a:gd name="T7" fmla="*/ 142 h 382"/>
                <a:gd name="T8" fmla="*/ 354 w 497"/>
                <a:gd name="T9" fmla="*/ 115 h 382"/>
                <a:gd name="T10" fmla="*/ 248 w 497"/>
                <a:gd name="T11" fmla="*/ 0 h 382"/>
                <a:gd name="T12" fmla="*/ 132 w 497"/>
                <a:gd name="T13" fmla="*/ 115 h 382"/>
                <a:gd name="T14" fmla="*/ 132 w 497"/>
                <a:gd name="T15" fmla="*/ 266 h 382"/>
                <a:gd name="T16" fmla="*/ 107 w 497"/>
                <a:gd name="T17" fmla="*/ 293 h 382"/>
                <a:gd name="T18" fmla="*/ 88 w 497"/>
                <a:gd name="T19" fmla="*/ 266 h 382"/>
                <a:gd name="T20" fmla="*/ 88 w 497"/>
                <a:gd name="T21" fmla="*/ 204 h 382"/>
                <a:gd name="T22" fmla="*/ 0 w 497"/>
                <a:gd name="T23" fmla="*/ 204 h 382"/>
                <a:gd name="T24" fmla="*/ 0 w 497"/>
                <a:gd name="T25" fmla="*/ 266 h 382"/>
                <a:gd name="T26" fmla="*/ 107 w 497"/>
                <a:gd name="T27" fmla="*/ 381 h 382"/>
                <a:gd name="T28" fmla="*/ 222 w 497"/>
                <a:gd name="T29" fmla="*/ 266 h 382"/>
                <a:gd name="T30" fmla="*/ 222 w 497"/>
                <a:gd name="T31" fmla="*/ 115 h 382"/>
                <a:gd name="T32" fmla="*/ 248 w 497"/>
                <a:gd name="T33" fmla="*/ 89 h 382"/>
                <a:gd name="T34" fmla="*/ 275 w 497"/>
                <a:gd name="T35" fmla="*/ 115 h 382"/>
                <a:gd name="T36" fmla="*/ 275 w 497"/>
                <a:gd name="T37" fmla="*/ 142 h 382"/>
                <a:gd name="T38" fmla="*/ 407 w 497"/>
                <a:gd name="T39" fmla="*/ 204 h 382"/>
                <a:gd name="T40" fmla="*/ 407 w 497"/>
                <a:gd name="T41" fmla="*/ 204 h 382"/>
                <a:gd name="T42" fmla="*/ 407 w 497"/>
                <a:gd name="T43" fmla="*/ 266 h 382"/>
                <a:gd name="T44" fmla="*/ 381 w 497"/>
                <a:gd name="T45" fmla="*/ 293 h 382"/>
                <a:gd name="T46" fmla="*/ 354 w 497"/>
                <a:gd name="T47" fmla="*/ 266 h 382"/>
                <a:gd name="T48" fmla="*/ 354 w 497"/>
                <a:gd name="T49" fmla="*/ 204 h 382"/>
                <a:gd name="T50" fmla="*/ 310 w 497"/>
                <a:gd name="T51" fmla="*/ 222 h 382"/>
                <a:gd name="T52" fmla="*/ 275 w 497"/>
                <a:gd name="T53" fmla="*/ 204 h 382"/>
                <a:gd name="T54" fmla="*/ 275 w 497"/>
                <a:gd name="T55" fmla="*/ 266 h 382"/>
                <a:gd name="T56" fmla="*/ 381 w 497"/>
                <a:gd name="T57" fmla="*/ 381 h 382"/>
                <a:gd name="T58" fmla="*/ 496 w 497"/>
                <a:gd name="T59" fmla="*/ 266 h 382"/>
                <a:gd name="T60" fmla="*/ 496 w 497"/>
                <a:gd name="T61" fmla="*/ 204 h 382"/>
                <a:gd name="T62" fmla="*/ 407 w 497"/>
                <a:gd name="T63" fmla="*/ 204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7" h="382">
                  <a:moveTo>
                    <a:pt x="275" y="142"/>
                  </a:moveTo>
                  <a:lnTo>
                    <a:pt x="275" y="142"/>
                  </a:lnTo>
                  <a:cubicBezTo>
                    <a:pt x="310" y="160"/>
                    <a:pt x="310" y="160"/>
                    <a:pt x="310" y="160"/>
                  </a:cubicBezTo>
                  <a:cubicBezTo>
                    <a:pt x="354" y="142"/>
                    <a:pt x="354" y="142"/>
                    <a:pt x="354" y="142"/>
                  </a:cubicBezTo>
                  <a:cubicBezTo>
                    <a:pt x="354" y="115"/>
                    <a:pt x="354" y="115"/>
                    <a:pt x="354" y="115"/>
                  </a:cubicBezTo>
                  <a:cubicBezTo>
                    <a:pt x="354" y="53"/>
                    <a:pt x="310" y="0"/>
                    <a:pt x="248" y="0"/>
                  </a:cubicBezTo>
                  <a:cubicBezTo>
                    <a:pt x="186" y="0"/>
                    <a:pt x="132" y="53"/>
                    <a:pt x="132" y="115"/>
                  </a:cubicBezTo>
                  <a:cubicBezTo>
                    <a:pt x="132" y="266"/>
                    <a:pt x="132" y="266"/>
                    <a:pt x="132" y="266"/>
                  </a:cubicBezTo>
                  <a:cubicBezTo>
                    <a:pt x="132" y="283"/>
                    <a:pt x="124" y="293"/>
                    <a:pt x="107" y="293"/>
                  </a:cubicBezTo>
                  <a:cubicBezTo>
                    <a:pt x="97" y="293"/>
                    <a:pt x="88" y="283"/>
                    <a:pt x="88" y="266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28"/>
                    <a:pt x="53" y="381"/>
                    <a:pt x="107" y="381"/>
                  </a:cubicBezTo>
                  <a:cubicBezTo>
                    <a:pt x="169" y="381"/>
                    <a:pt x="222" y="328"/>
                    <a:pt x="222" y="266"/>
                  </a:cubicBezTo>
                  <a:cubicBezTo>
                    <a:pt x="222" y="115"/>
                    <a:pt x="222" y="115"/>
                    <a:pt x="222" y="115"/>
                  </a:cubicBezTo>
                  <a:cubicBezTo>
                    <a:pt x="222" y="98"/>
                    <a:pt x="230" y="89"/>
                    <a:pt x="248" y="89"/>
                  </a:cubicBezTo>
                  <a:cubicBezTo>
                    <a:pt x="266" y="89"/>
                    <a:pt x="275" y="98"/>
                    <a:pt x="275" y="115"/>
                  </a:cubicBezTo>
                  <a:lnTo>
                    <a:pt x="275" y="142"/>
                  </a:lnTo>
                  <a:close/>
                  <a:moveTo>
                    <a:pt x="407" y="204"/>
                  </a:moveTo>
                  <a:lnTo>
                    <a:pt x="407" y="204"/>
                  </a:lnTo>
                  <a:cubicBezTo>
                    <a:pt x="407" y="266"/>
                    <a:pt x="407" y="266"/>
                    <a:pt x="407" y="266"/>
                  </a:cubicBezTo>
                  <a:cubicBezTo>
                    <a:pt x="407" y="283"/>
                    <a:pt x="399" y="293"/>
                    <a:pt x="381" y="293"/>
                  </a:cubicBezTo>
                  <a:cubicBezTo>
                    <a:pt x="372" y="293"/>
                    <a:pt x="354" y="283"/>
                    <a:pt x="354" y="266"/>
                  </a:cubicBezTo>
                  <a:cubicBezTo>
                    <a:pt x="354" y="204"/>
                    <a:pt x="354" y="204"/>
                    <a:pt x="354" y="204"/>
                  </a:cubicBezTo>
                  <a:cubicBezTo>
                    <a:pt x="310" y="222"/>
                    <a:pt x="310" y="222"/>
                    <a:pt x="310" y="222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75" y="328"/>
                    <a:pt x="328" y="381"/>
                    <a:pt x="381" y="381"/>
                  </a:cubicBezTo>
                  <a:cubicBezTo>
                    <a:pt x="443" y="381"/>
                    <a:pt x="496" y="328"/>
                    <a:pt x="496" y="266"/>
                  </a:cubicBezTo>
                  <a:cubicBezTo>
                    <a:pt x="496" y="204"/>
                    <a:pt x="496" y="204"/>
                    <a:pt x="496" y="204"/>
                  </a:cubicBezTo>
                  <a:lnTo>
                    <a:pt x="407" y="2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1" name="Freeform 68"/>
            <p:cNvSpPr>
              <a:spLocks noChangeArrowheads="1"/>
            </p:cNvSpPr>
            <p:nvPr/>
          </p:nvSpPr>
          <p:spPr bwMode="auto">
            <a:xfrm>
              <a:off x="11800427" y="3504040"/>
              <a:ext cx="444536" cy="436097"/>
            </a:xfrm>
            <a:custGeom>
              <a:avLst/>
              <a:gdLst>
                <a:gd name="T0" fmla="*/ 221 w 461"/>
                <a:gd name="T1" fmla="*/ 160 h 454"/>
                <a:gd name="T2" fmla="*/ 221 w 461"/>
                <a:gd name="T3" fmla="*/ 160 h 454"/>
                <a:gd name="T4" fmla="*/ 150 w 461"/>
                <a:gd name="T5" fmla="*/ 54 h 454"/>
                <a:gd name="T6" fmla="*/ 35 w 461"/>
                <a:gd name="T7" fmla="*/ 187 h 454"/>
                <a:gd name="T8" fmla="*/ 221 w 461"/>
                <a:gd name="T9" fmla="*/ 160 h 454"/>
                <a:gd name="T10" fmla="*/ 239 w 461"/>
                <a:gd name="T11" fmla="*/ 231 h 454"/>
                <a:gd name="T12" fmla="*/ 239 w 461"/>
                <a:gd name="T13" fmla="*/ 231 h 454"/>
                <a:gd name="T14" fmla="*/ 248 w 461"/>
                <a:gd name="T15" fmla="*/ 222 h 454"/>
                <a:gd name="T16" fmla="*/ 239 w 461"/>
                <a:gd name="T17" fmla="*/ 196 h 454"/>
                <a:gd name="T18" fmla="*/ 35 w 461"/>
                <a:gd name="T19" fmla="*/ 222 h 454"/>
                <a:gd name="T20" fmla="*/ 35 w 461"/>
                <a:gd name="T21" fmla="*/ 222 h 454"/>
                <a:gd name="T22" fmla="*/ 88 w 461"/>
                <a:gd name="T23" fmla="*/ 355 h 454"/>
                <a:gd name="T24" fmla="*/ 88 w 461"/>
                <a:gd name="T25" fmla="*/ 355 h 454"/>
                <a:gd name="T26" fmla="*/ 239 w 461"/>
                <a:gd name="T27" fmla="*/ 231 h 454"/>
                <a:gd name="T28" fmla="*/ 106 w 461"/>
                <a:gd name="T29" fmla="*/ 382 h 454"/>
                <a:gd name="T30" fmla="*/ 106 w 461"/>
                <a:gd name="T31" fmla="*/ 382 h 454"/>
                <a:gd name="T32" fmla="*/ 106 w 461"/>
                <a:gd name="T33" fmla="*/ 382 h 454"/>
                <a:gd name="T34" fmla="*/ 106 w 461"/>
                <a:gd name="T35" fmla="*/ 373 h 454"/>
                <a:gd name="T36" fmla="*/ 106 w 461"/>
                <a:gd name="T37" fmla="*/ 382 h 454"/>
                <a:gd name="T38" fmla="*/ 186 w 461"/>
                <a:gd name="T39" fmla="*/ 36 h 454"/>
                <a:gd name="T40" fmla="*/ 186 w 461"/>
                <a:gd name="T41" fmla="*/ 36 h 454"/>
                <a:gd name="T42" fmla="*/ 354 w 461"/>
                <a:gd name="T43" fmla="*/ 81 h 454"/>
                <a:gd name="T44" fmla="*/ 354 w 461"/>
                <a:gd name="T45" fmla="*/ 81 h 454"/>
                <a:gd name="T46" fmla="*/ 231 w 461"/>
                <a:gd name="T47" fmla="*/ 28 h 454"/>
                <a:gd name="T48" fmla="*/ 186 w 461"/>
                <a:gd name="T49" fmla="*/ 36 h 454"/>
                <a:gd name="T50" fmla="*/ 256 w 461"/>
                <a:gd name="T51" fmla="*/ 151 h 454"/>
                <a:gd name="T52" fmla="*/ 354 w 461"/>
                <a:gd name="T53" fmla="*/ 81 h 454"/>
                <a:gd name="T54" fmla="*/ 231 w 461"/>
                <a:gd name="T55" fmla="*/ 453 h 454"/>
                <a:gd name="T56" fmla="*/ 231 w 461"/>
                <a:gd name="T57" fmla="*/ 453 h 454"/>
                <a:gd name="T58" fmla="*/ 0 w 461"/>
                <a:gd name="T59" fmla="*/ 222 h 454"/>
                <a:gd name="T60" fmla="*/ 231 w 461"/>
                <a:gd name="T61" fmla="*/ 0 h 454"/>
                <a:gd name="T62" fmla="*/ 460 w 461"/>
                <a:gd name="T63" fmla="*/ 222 h 454"/>
                <a:gd name="T64" fmla="*/ 231 w 461"/>
                <a:gd name="T65" fmla="*/ 453 h 454"/>
                <a:gd name="T66" fmla="*/ 265 w 461"/>
                <a:gd name="T67" fmla="*/ 258 h 454"/>
                <a:gd name="T68" fmla="*/ 265 w 461"/>
                <a:gd name="T69" fmla="*/ 258 h 454"/>
                <a:gd name="T70" fmla="*/ 106 w 461"/>
                <a:gd name="T71" fmla="*/ 382 h 454"/>
                <a:gd name="T72" fmla="*/ 231 w 461"/>
                <a:gd name="T73" fmla="*/ 417 h 454"/>
                <a:gd name="T74" fmla="*/ 310 w 461"/>
                <a:gd name="T75" fmla="*/ 408 h 454"/>
                <a:gd name="T76" fmla="*/ 265 w 461"/>
                <a:gd name="T77" fmla="*/ 258 h 454"/>
                <a:gd name="T78" fmla="*/ 275 w 461"/>
                <a:gd name="T79" fmla="*/ 178 h 454"/>
                <a:gd name="T80" fmla="*/ 275 w 461"/>
                <a:gd name="T81" fmla="*/ 178 h 454"/>
                <a:gd name="T82" fmla="*/ 284 w 461"/>
                <a:gd name="T83" fmla="*/ 204 h 454"/>
                <a:gd name="T84" fmla="*/ 292 w 461"/>
                <a:gd name="T85" fmla="*/ 213 h 454"/>
                <a:gd name="T86" fmla="*/ 425 w 461"/>
                <a:gd name="T87" fmla="*/ 222 h 454"/>
                <a:gd name="T88" fmla="*/ 381 w 461"/>
                <a:gd name="T89" fmla="*/ 98 h 454"/>
                <a:gd name="T90" fmla="*/ 275 w 461"/>
                <a:gd name="T91" fmla="*/ 178 h 454"/>
                <a:gd name="T92" fmla="*/ 301 w 461"/>
                <a:gd name="T93" fmla="*/ 249 h 454"/>
                <a:gd name="T94" fmla="*/ 301 w 461"/>
                <a:gd name="T95" fmla="*/ 249 h 454"/>
                <a:gd name="T96" fmla="*/ 337 w 461"/>
                <a:gd name="T97" fmla="*/ 391 h 454"/>
                <a:gd name="T98" fmla="*/ 425 w 461"/>
                <a:gd name="T99" fmla="*/ 258 h 454"/>
                <a:gd name="T100" fmla="*/ 301 w 461"/>
                <a:gd name="T101" fmla="*/ 249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1" h="454">
                  <a:moveTo>
                    <a:pt x="221" y="160"/>
                  </a:moveTo>
                  <a:lnTo>
                    <a:pt x="221" y="160"/>
                  </a:lnTo>
                  <a:cubicBezTo>
                    <a:pt x="186" y="98"/>
                    <a:pt x="150" y="54"/>
                    <a:pt x="150" y="54"/>
                  </a:cubicBezTo>
                  <a:cubicBezTo>
                    <a:pt x="88" y="72"/>
                    <a:pt x="53" y="125"/>
                    <a:pt x="35" y="187"/>
                  </a:cubicBezTo>
                  <a:cubicBezTo>
                    <a:pt x="44" y="187"/>
                    <a:pt x="124" y="187"/>
                    <a:pt x="221" y="160"/>
                  </a:cubicBezTo>
                  <a:close/>
                  <a:moveTo>
                    <a:pt x="239" y="231"/>
                  </a:moveTo>
                  <a:lnTo>
                    <a:pt x="239" y="231"/>
                  </a:lnTo>
                  <a:cubicBezTo>
                    <a:pt x="248" y="222"/>
                    <a:pt x="248" y="222"/>
                    <a:pt x="248" y="222"/>
                  </a:cubicBezTo>
                  <a:cubicBezTo>
                    <a:pt x="248" y="213"/>
                    <a:pt x="239" y="204"/>
                    <a:pt x="239" y="196"/>
                  </a:cubicBezTo>
                  <a:cubicBezTo>
                    <a:pt x="133" y="222"/>
                    <a:pt x="35" y="222"/>
                    <a:pt x="35" y="222"/>
                  </a:cubicBezTo>
                  <a:lnTo>
                    <a:pt x="35" y="222"/>
                  </a:lnTo>
                  <a:cubicBezTo>
                    <a:pt x="35" y="275"/>
                    <a:pt x="53" y="319"/>
                    <a:pt x="88" y="355"/>
                  </a:cubicBezTo>
                  <a:lnTo>
                    <a:pt x="88" y="355"/>
                  </a:lnTo>
                  <a:cubicBezTo>
                    <a:pt x="88" y="355"/>
                    <a:pt x="141" y="258"/>
                    <a:pt x="239" y="231"/>
                  </a:cubicBezTo>
                  <a:close/>
                  <a:moveTo>
                    <a:pt x="106" y="382"/>
                  </a:moveTo>
                  <a:lnTo>
                    <a:pt x="106" y="382"/>
                  </a:lnTo>
                  <a:lnTo>
                    <a:pt x="106" y="382"/>
                  </a:lnTo>
                  <a:cubicBezTo>
                    <a:pt x="106" y="382"/>
                    <a:pt x="106" y="382"/>
                    <a:pt x="106" y="373"/>
                  </a:cubicBezTo>
                  <a:cubicBezTo>
                    <a:pt x="106" y="382"/>
                    <a:pt x="106" y="382"/>
                    <a:pt x="106" y="382"/>
                  </a:cubicBezTo>
                  <a:close/>
                  <a:moveTo>
                    <a:pt x="186" y="36"/>
                  </a:moveTo>
                  <a:lnTo>
                    <a:pt x="186" y="36"/>
                  </a:lnTo>
                  <a:close/>
                  <a:moveTo>
                    <a:pt x="354" y="81"/>
                  </a:moveTo>
                  <a:lnTo>
                    <a:pt x="354" y="81"/>
                  </a:lnTo>
                  <a:cubicBezTo>
                    <a:pt x="328" y="45"/>
                    <a:pt x="284" y="28"/>
                    <a:pt x="231" y="28"/>
                  </a:cubicBezTo>
                  <a:cubicBezTo>
                    <a:pt x="212" y="28"/>
                    <a:pt x="194" y="36"/>
                    <a:pt x="186" y="36"/>
                  </a:cubicBezTo>
                  <a:cubicBezTo>
                    <a:pt x="186" y="36"/>
                    <a:pt x="221" y="89"/>
                    <a:pt x="256" y="151"/>
                  </a:cubicBezTo>
                  <a:cubicBezTo>
                    <a:pt x="328" y="125"/>
                    <a:pt x="354" y="81"/>
                    <a:pt x="354" y="81"/>
                  </a:cubicBezTo>
                  <a:close/>
                  <a:moveTo>
                    <a:pt x="231" y="453"/>
                  </a:moveTo>
                  <a:lnTo>
                    <a:pt x="231" y="453"/>
                  </a:lnTo>
                  <a:cubicBezTo>
                    <a:pt x="106" y="453"/>
                    <a:pt x="0" y="355"/>
                    <a:pt x="0" y="222"/>
                  </a:cubicBezTo>
                  <a:cubicBezTo>
                    <a:pt x="0" y="98"/>
                    <a:pt x="106" y="0"/>
                    <a:pt x="231" y="0"/>
                  </a:cubicBezTo>
                  <a:cubicBezTo>
                    <a:pt x="354" y="0"/>
                    <a:pt x="460" y="98"/>
                    <a:pt x="460" y="222"/>
                  </a:cubicBezTo>
                  <a:cubicBezTo>
                    <a:pt x="460" y="355"/>
                    <a:pt x="354" y="453"/>
                    <a:pt x="231" y="453"/>
                  </a:cubicBezTo>
                  <a:close/>
                  <a:moveTo>
                    <a:pt x="265" y="258"/>
                  </a:moveTo>
                  <a:lnTo>
                    <a:pt x="265" y="258"/>
                  </a:lnTo>
                  <a:cubicBezTo>
                    <a:pt x="150" y="302"/>
                    <a:pt x="115" y="382"/>
                    <a:pt x="106" y="382"/>
                  </a:cubicBezTo>
                  <a:cubicBezTo>
                    <a:pt x="141" y="408"/>
                    <a:pt x="186" y="417"/>
                    <a:pt x="231" y="417"/>
                  </a:cubicBezTo>
                  <a:cubicBezTo>
                    <a:pt x="256" y="417"/>
                    <a:pt x="284" y="417"/>
                    <a:pt x="310" y="408"/>
                  </a:cubicBezTo>
                  <a:cubicBezTo>
                    <a:pt x="301" y="391"/>
                    <a:pt x="292" y="329"/>
                    <a:pt x="265" y="258"/>
                  </a:cubicBezTo>
                  <a:close/>
                  <a:moveTo>
                    <a:pt x="275" y="178"/>
                  </a:moveTo>
                  <a:lnTo>
                    <a:pt x="275" y="178"/>
                  </a:lnTo>
                  <a:cubicBezTo>
                    <a:pt x="275" y="187"/>
                    <a:pt x="284" y="196"/>
                    <a:pt x="284" y="204"/>
                  </a:cubicBezTo>
                  <a:cubicBezTo>
                    <a:pt x="284" y="213"/>
                    <a:pt x="284" y="213"/>
                    <a:pt x="292" y="213"/>
                  </a:cubicBezTo>
                  <a:cubicBezTo>
                    <a:pt x="354" y="213"/>
                    <a:pt x="425" y="222"/>
                    <a:pt x="425" y="222"/>
                  </a:cubicBezTo>
                  <a:cubicBezTo>
                    <a:pt x="425" y="178"/>
                    <a:pt x="407" y="134"/>
                    <a:pt x="381" y="98"/>
                  </a:cubicBezTo>
                  <a:cubicBezTo>
                    <a:pt x="381" y="107"/>
                    <a:pt x="346" y="151"/>
                    <a:pt x="275" y="178"/>
                  </a:cubicBezTo>
                  <a:close/>
                  <a:moveTo>
                    <a:pt x="301" y="249"/>
                  </a:moveTo>
                  <a:lnTo>
                    <a:pt x="301" y="249"/>
                  </a:lnTo>
                  <a:cubicBezTo>
                    <a:pt x="328" y="319"/>
                    <a:pt x="337" y="373"/>
                    <a:pt x="337" y="391"/>
                  </a:cubicBezTo>
                  <a:cubicBezTo>
                    <a:pt x="381" y="355"/>
                    <a:pt x="416" y="311"/>
                    <a:pt x="425" y="258"/>
                  </a:cubicBezTo>
                  <a:cubicBezTo>
                    <a:pt x="416" y="258"/>
                    <a:pt x="363" y="240"/>
                    <a:pt x="301" y="2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2" name="Freeform 69"/>
            <p:cNvSpPr>
              <a:spLocks noChangeArrowheads="1"/>
            </p:cNvSpPr>
            <p:nvPr/>
          </p:nvSpPr>
          <p:spPr bwMode="auto">
            <a:xfrm>
              <a:off x="19413818" y="4516908"/>
              <a:ext cx="495180" cy="326369"/>
            </a:xfrm>
            <a:custGeom>
              <a:avLst/>
              <a:gdLst>
                <a:gd name="T0" fmla="*/ 203 w 514"/>
                <a:gd name="T1" fmla="*/ 142 h 338"/>
                <a:gd name="T2" fmla="*/ 203 w 514"/>
                <a:gd name="T3" fmla="*/ 142 h 338"/>
                <a:gd name="T4" fmla="*/ 247 w 514"/>
                <a:gd name="T5" fmla="*/ 89 h 338"/>
                <a:gd name="T6" fmla="*/ 159 w 514"/>
                <a:gd name="T7" fmla="*/ 0 h 338"/>
                <a:gd name="T8" fmla="*/ 0 w 514"/>
                <a:gd name="T9" fmla="*/ 0 h 338"/>
                <a:gd name="T10" fmla="*/ 0 w 514"/>
                <a:gd name="T11" fmla="*/ 319 h 338"/>
                <a:gd name="T12" fmla="*/ 159 w 514"/>
                <a:gd name="T13" fmla="*/ 319 h 338"/>
                <a:gd name="T14" fmla="*/ 256 w 514"/>
                <a:gd name="T15" fmla="*/ 222 h 338"/>
                <a:gd name="T16" fmla="*/ 203 w 514"/>
                <a:gd name="T17" fmla="*/ 142 h 338"/>
                <a:gd name="T18" fmla="*/ 71 w 514"/>
                <a:gd name="T19" fmla="*/ 53 h 338"/>
                <a:gd name="T20" fmla="*/ 71 w 514"/>
                <a:gd name="T21" fmla="*/ 53 h 338"/>
                <a:gd name="T22" fmla="*/ 159 w 514"/>
                <a:gd name="T23" fmla="*/ 53 h 338"/>
                <a:gd name="T24" fmla="*/ 186 w 514"/>
                <a:gd name="T25" fmla="*/ 89 h 338"/>
                <a:gd name="T26" fmla="*/ 150 w 514"/>
                <a:gd name="T27" fmla="*/ 125 h 338"/>
                <a:gd name="T28" fmla="*/ 71 w 514"/>
                <a:gd name="T29" fmla="*/ 125 h 338"/>
                <a:gd name="T30" fmla="*/ 71 w 514"/>
                <a:gd name="T31" fmla="*/ 53 h 338"/>
                <a:gd name="T32" fmla="*/ 159 w 514"/>
                <a:gd name="T33" fmla="*/ 266 h 338"/>
                <a:gd name="T34" fmla="*/ 159 w 514"/>
                <a:gd name="T35" fmla="*/ 266 h 338"/>
                <a:gd name="T36" fmla="*/ 71 w 514"/>
                <a:gd name="T37" fmla="*/ 266 h 338"/>
                <a:gd name="T38" fmla="*/ 71 w 514"/>
                <a:gd name="T39" fmla="*/ 178 h 338"/>
                <a:gd name="T40" fmla="*/ 159 w 514"/>
                <a:gd name="T41" fmla="*/ 178 h 338"/>
                <a:gd name="T42" fmla="*/ 194 w 514"/>
                <a:gd name="T43" fmla="*/ 222 h 338"/>
                <a:gd name="T44" fmla="*/ 159 w 514"/>
                <a:gd name="T45" fmla="*/ 266 h 338"/>
                <a:gd name="T46" fmla="*/ 390 w 514"/>
                <a:gd name="T47" fmla="*/ 80 h 338"/>
                <a:gd name="T48" fmla="*/ 390 w 514"/>
                <a:gd name="T49" fmla="*/ 80 h 338"/>
                <a:gd name="T50" fmla="*/ 265 w 514"/>
                <a:gd name="T51" fmla="*/ 204 h 338"/>
                <a:gd name="T52" fmla="*/ 390 w 514"/>
                <a:gd name="T53" fmla="*/ 328 h 338"/>
                <a:gd name="T54" fmla="*/ 496 w 514"/>
                <a:gd name="T55" fmla="*/ 240 h 338"/>
                <a:gd name="T56" fmla="*/ 443 w 514"/>
                <a:gd name="T57" fmla="*/ 240 h 338"/>
                <a:gd name="T58" fmla="*/ 390 w 514"/>
                <a:gd name="T59" fmla="*/ 275 h 338"/>
                <a:gd name="T60" fmla="*/ 337 w 514"/>
                <a:gd name="T61" fmla="*/ 222 h 338"/>
                <a:gd name="T62" fmla="*/ 496 w 514"/>
                <a:gd name="T63" fmla="*/ 222 h 338"/>
                <a:gd name="T64" fmla="*/ 390 w 514"/>
                <a:gd name="T65" fmla="*/ 80 h 338"/>
                <a:gd name="T66" fmla="*/ 434 w 514"/>
                <a:gd name="T67" fmla="*/ 178 h 338"/>
                <a:gd name="T68" fmla="*/ 434 w 514"/>
                <a:gd name="T69" fmla="*/ 178 h 338"/>
                <a:gd name="T70" fmla="*/ 337 w 514"/>
                <a:gd name="T71" fmla="*/ 178 h 338"/>
                <a:gd name="T72" fmla="*/ 390 w 514"/>
                <a:gd name="T73" fmla="*/ 125 h 338"/>
                <a:gd name="T74" fmla="*/ 434 w 514"/>
                <a:gd name="T75" fmla="*/ 178 h 338"/>
                <a:gd name="T76" fmla="*/ 452 w 514"/>
                <a:gd name="T77" fmla="*/ 18 h 338"/>
                <a:gd name="T78" fmla="*/ 452 w 514"/>
                <a:gd name="T79" fmla="*/ 18 h 338"/>
                <a:gd name="T80" fmla="*/ 319 w 514"/>
                <a:gd name="T81" fmla="*/ 18 h 338"/>
                <a:gd name="T82" fmla="*/ 319 w 514"/>
                <a:gd name="T83" fmla="*/ 62 h 338"/>
                <a:gd name="T84" fmla="*/ 452 w 514"/>
                <a:gd name="T85" fmla="*/ 62 h 338"/>
                <a:gd name="T86" fmla="*/ 452 w 514"/>
                <a:gd name="T87" fmla="*/ 1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4" h="338">
                  <a:moveTo>
                    <a:pt x="203" y="142"/>
                  </a:moveTo>
                  <a:lnTo>
                    <a:pt x="203" y="142"/>
                  </a:lnTo>
                  <a:cubicBezTo>
                    <a:pt x="203" y="142"/>
                    <a:pt x="247" y="142"/>
                    <a:pt x="247" y="89"/>
                  </a:cubicBezTo>
                  <a:cubicBezTo>
                    <a:pt x="247" y="27"/>
                    <a:pt x="212" y="0"/>
                    <a:pt x="1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159" y="319"/>
                    <a:pt x="159" y="319"/>
                    <a:pt x="159" y="319"/>
                  </a:cubicBezTo>
                  <a:cubicBezTo>
                    <a:pt x="159" y="319"/>
                    <a:pt x="256" y="328"/>
                    <a:pt x="256" y="222"/>
                  </a:cubicBezTo>
                  <a:cubicBezTo>
                    <a:pt x="256" y="222"/>
                    <a:pt x="265" y="142"/>
                    <a:pt x="203" y="142"/>
                  </a:cubicBezTo>
                  <a:close/>
                  <a:moveTo>
                    <a:pt x="71" y="53"/>
                  </a:moveTo>
                  <a:lnTo>
                    <a:pt x="71" y="53"/>
                  </a:lnTo>
                  <a:cubicBezTo>
                    <a:pt x="159" y="53"/>
                    <a:pt x="159" y="53"/>
                    <a:pt x="159" y="53"/>
                  </a:cubicBezTo>
                  <a:cubicBezTo>
                    <a:pt x="159" y="53"/>
                    <a:pt x="186" y="53"/>
                    <a:pt x="186" y="89"/>
                  </a:cubicBezTo>
                  <a:cubicBezTo>
                    <a:pt x="186" y="125"/>
                    <a:pt x="168" y="125"/>
                    <a:pt x="150" y="125"/>
                  </a:cubicBezTo>
                  <a:cubicBezTo>
                    <a:pt x="71" y="125"/>
                    <a:pt x="71" y="125"/>
                    <a:pt x="71" y="125"/>
                  </a:cubicBezTo>
                  <a:lnTo>
                    <a:pt x="71" y="53"/>
                  </a:lnTo>
                  <a:close/>
                  <a:moveTo>
                    <a:pt x="159" y="266"/>
                  </a:moveTo>
                  <a:lnTo>
                    <a:pt x="159" y="266"/>
                  </a:lnTo>
                  <a:cubicBezTo>
                    <a:pt x="71" y="266"/>
                    <a:pt x="71" y="266"/>
                    <a:pt x="71" y="266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59" y="178"/>
                    <a:pt x="194" y="178"/>
                    <a:pt x="194" y="222"/>
                  </a:cubicBezTo>
                  <a:cubicBezTo>
                    <a:pt x="194" y="257"/>
                    <a:pt x="168" y="266"/>
                    <a:pt x="159" y="266"/>
                  </a:cubicBezTo>
                  <a:close/>
                  <a:moveTo>
                    <a:pt x="390" y="80"/>
                  </a:moveTo>
                  <a:lnTo>
                    <a:pt x="390" y="80"/>
                  </a:lnTo>
                  <a:cubicBezTo>
                    <a:pt x="265" y="80"/>
                    <a:pt x="265" y="204"/>
                    <a:pt x="265" y="204"/>
                  </a:cubicBezTo>
                  <a:cubicBezTo>
                    <a:pt x="265" y="204"/>
                    <a:pt x="265" y="328"/>
                    <a:pt x="390" y="328"/>
                  </a:cubicBezTo>
                  <a:cubicBezTo>
                    <a:pt x="390" y="328"/>
                    <a:pt x="496" y="337"/>
                    <a:pt x="496" y="240"/>
                  </a:cubicBezTo>
                  <a:cubicBezTo>
                    <a:pt x="443" y="240"/>
                    <a:pt x="443" y="240"/>
                    <a:pt x="443" y="240"/>
                  </a:cubicBezTo>
                  <a:cubicBezTo>
                    <a:pt x="443" y="240"/>
                    <a:pt x="443" y="275"/>
                    <a:pt x="390" y="275"/>
                  </a:cubicBezTo>
                  <a:cubicBezTo>
                    <a:pt x="390" y="275"/>
                    <a:pt x="337" y="284"/>
                    <a:pt x="337" y="222"/>
                  </a:cubicBezTo>
                  <a:cubicBezTo>
                    <a:pt x="496" y="222"/>
                    <a:pt x="496" y="222"/>
                    <a:pt x="496" y="222"/>
                  </a:cubicBezTo>
                  <a:cubicBezTo>
                    <a:pt x="496" y="222"/>
                    <a:pt x="513" y="80"/>
                    <a:pt x="390" y="80"/>
                  </a:cubicBezTo>
                  <a:close/>
                  <a:moveTo>
                    <a:pt x="434" y="178"/>
                  </a:moveTo>
                  <a:lnTo>
                    <a:pt x="434" y="178"/>
                  </a:lnTo>
                  <a:cubicBezTo>
                    <a:pt x="337" y="178"/>
                    <a:pt x="337" y="178"/>
                    <a:pt x="337" y="178"/>
                  </a:cubicBezTo>
                  <a:cubicBezTo>
                    <a:pt x="337" y="178"/>
                    <a:pt x="345" y="125"/>
                    <a:pt x="390" y="125"/>
                  </a:cubicBezTo>
                  <a:cubicBezTo>
                    <a:pt x="434" y="125"/>
                    <a:pt x="434" y="178"/>
                    <a:pt x="434" y="178"/>
                  </a:cubicBezTo>
                  <a:close/>
                  <a:moveTo>
                    <a:pt x="452" y="18"/>
                  </a:moveTo>
                  <a:lnTo>
                    <a:pt x="452" y="18"/>
                  </a:lnTo>
                  <a:cubicBezTo>
                    <a:pt x="319" y="18"/>
                    <a:pt x="319" y="18"/>
                    <a:pt x="319" y="18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452" y="62"/>
                    <a:pt x="452" y="62"/>
                    <a:pt x="452" y="62"/>
                  </a:cubicBezTo>
                  <a:lnTo>
                    <a:pt x="452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3" name="Freeform 70"/>
            <p:cNvSpPr>
              <a:spLocks noChangeArrowheads="1"/>
            </p:cNvSpPr>
            <p:nvPr/>
          </p:nvSpPr>
          <p:spPr bwMode="auto">
            <a:xfrm>
              <a:off x="8072511" y="3504040"/>
              <a:ext cx="270098" cy="436097"/>
            </a:xfrm>
            <a:custGeom>
              <a:avLst/>
              <a:gdLst>
                <a:gd name="T0" fmla="*/ 283 w 284"/>
                <a:gd name="T1" fmla="*/ 426 h 454"/>
                <a:gd name="T2" fmla="*/ 283 w 284"/>
                <a:gd name="T3" fmla="*/ 426 h 454"/>
                <a:gd name="T4" fmla="*/ 230 w 284"/>
                <a:gd name="T5" fmla="*/ 453 h 454"/>
                <a:gd name="T6" fmla="*/ 177 w 284"/>
                <a:gd name="T7" fmla="*/ 453 h 454"/>
                <a:gd name="T8" fmla="*/ 124 w 284"/>
                <a:gd name="T9" fmla="*/ 444 h 454"/>
                <a:gd name="T10" fmla="*/ 80 w 284"/>
                <a:gd name="T11" fmla="*/ 426 h 454"/>
                <a:gd name="T12" fmla="*/ 61 w 284"/>
                <a:gd name="T13" fmla="*/ 391 h 454"/>
                <a:gd name="T14" fmla="*/ 53 w 284"/>
                <a:gd name="T15" fmla="*/ 347 h 454"/>
                <a:gd name="T16" fmla="*/ 53 w 284"/>
                <a:gd name="T17" fmla="*/ 187 h 454"/>
                <a:gd name="T18" fmla="*/ 0 w 284"/>
                <a:gd name="T19" fmla="*/ 187 h 454"/>
                <a:gd name="T20" fmla="*/ 0 w 284"/>
                <a:gd name="T21" fmla="*/ 116 h 454"/>
                <a:gd name="T22" fmla="*/ 44 w 284"/>
                <a:gd name="T23" fmla="*/ 98 h 454"/>
                <a:gd name="T24" fmla="*/ 80 w 284"/>
                <a:gd name="T25" fmla="*/ 54 h 454"/>
                <a:gd name="T26" fmla="*/ 97 w 284"/>
                <a:gd name="T27" fmla="*/ 0 h 454"/>
                <a:gd name="T28" fmla="*/ 160 w 284"/>
                <a:gd name="T29" fmla="*/ 0 h 454"/>
                <a:gd name="T30" fmla="*/ 160 w 284"/>
                <a:gd name="T31" fmla="*/ 116 h 454"/>
                <a:gd name="T32" fmla="*/ 266 w 284"/>
                <a:gd name="T33" fmla="*/ 116 h 454"/>
                <a:gd name="T34" fmla="*/ 266 w 284"/>
                <a:gd name="T35" fmla="*/ 187 h 454"/>
                <a:gd name="T36" fmla="*/ 160 w 284"/>
                <a:gd name="T37" fmla="*/ 187 h 454"/>
                <a:gd name="T38" fmla="*/ 160 w 284"/>
                <a:gd name="T39" fmla="*/ 302 h 454"/>
                <a:gd name="T40" fmla="*/ 160 w 284"/>
                <a:gd name="T41" fmla="*/ 355 h 454"/>
                <a:gd name="T42" fmla="*/ 177 w 284"/>
                <a:gd name="T43" fmla="*/ 373 h 454"/>
                <a:gd name="T44" fmla="*/ 213 w 284"/>
                <a:gd name="T45" fmla="*/ 382 h 454"/>
                <a:gd name="T46" fmla="*/ 283 w 284"/>
                <a:gd name="T47" fmla="*/ 355 h 454"/>
                <a:gd name="T48" fmla="*/ 283 w 284"/>
                <a:gd name="T49" fmla="*/ 42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454">
                  <a:moveTo>
                    <a:pt x="283" y="426"/>
                  </a:moveTo>
                  <a:lnTo>
                    <a:pt x="283" y="426"/>
                  </a:lnTo>
                  <a:cubicBezTo>
                    <a:pt x="257" y="435"/>
                    <a:pt x="239" y="444"/>
                    <a:pt x="230" y="453"/>
                  </a:cubicBezTo>
                  <a:cubicBezTo>
                    <a:pt x="213" y="453"/>
                    <a:pt x="195" y="453"/>
                    <a:pt x="177" y="453"/>
                  </a:cubicBezTo>
                  <a:cubicBezTo>
                    <a:pt x="160" y="453"/>
                    <a:pt x="142" y="453"/>
                    <a:pt x="124" y="444"/>
                  </a:cubicBezTo>
                  <a:cubicBezTo>
                    <a:pt x="106" y="444"/>
                    <a:pt x="88" y="435"/>
                    <a:pt x="80" y="426"/>
                  </a:cubicBezTo>
                  <a:cubicBezTo>
                    <a:pt x="71" y="417"/>
                    <a:pt x="61" y="400"/>
                    <a:pt x="61" y="391"/>
                  </a:cubicBezTo>
                  <a:cubicBezTo>
                    <a:pt x="53" y="382"/>
                    <a:pt x="53" y="364"/>
                    <a:pt x="53" y="347"/>
                  </a:cubicBezTo>
                  <a:cubicBezTo>
                    <a:pt x="53" y="187"/>
                    <a:pt x="53" y="187"/>
                    <a:pt x="53" y="187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7" y="116"/>
                    <a:pt x="35" y="107"/>
                    <a:pt x="44" y="98"/>
                  </a:cubicBezTo>
                  <a:cubicBezTo>
                    <a:pt x="61" y="81"/>
                    <a:pt x="71" y="72"/>
                    <a:pt x="80" y="54"/>
                  </a:cubicBezTo>
                  <a:cubicBezTo>
                    <a:pt x="88" y="36"/>
                    <a:pt x="88" y="19"/>
                    <a:pt x="97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266" y="116"/>
                    <a:pt x="266" y="116"/>
                    <a:pt x="266" y="116"/>
                  </a:cubicBezTo>
                  <a:cubicBezTo>
                    <a:pt x="266" y="187"/>
                    <a:pt x="266" y="187"/>
                    <a:pt x="266" y="187"/>
                  </a:cubicBezTo>
                  <a:cubicBezTo>
                    <a:pt x="160" y="187"/>
                    <a:pt x="160" y="187"/>
                    <a:pt x="160" y="187"/>
                  </a:cubicBezTo>
                  <a:cubicBezTo>
                    <a:pt x="160" y="302"/>
                    <a:pt x="160" y="302"/>
                    <a:pt x="160" y="302"/>
                  </a:cubicBezTo>
                  <a:cubicBezTo>
                    <a:pt x="160" y="329"/>
                    <a:pt x="160" y="347"/>
                    <a:pt x="160" y="355"/>
                  </a:cubicBezTo>
                  <a:cubicBezTo>
                    <a:pt x="168" y="364"/>
                    <a:pt x="168" y="364"/>
                    <a:pt x="177" y="373"/>
                  </a:cubicBezTo>
                  <a:cubicBezTo>
                    <a:pt x="186" y="373"/>
                    <a:pt x="195" y="382"/>
                    <a:pt x="213" y="382"/>
                  </a:cubicBezTo>
                  <a:cubicBezTo>
                    <a:pt x="230" y="382"/>
                    <a:pt x="257" y="373"/>
                    <a:pt x="283" y="355"/>
                  </a:cubicBezTo>
                  <a:lnTo>
                    <a:pt x="283" y="426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4" name="Freeform 71"/>
            <p:cNvSpPr>
              <a:spLocks noChangeArrowheads="1"/>
            </p:cNvSpPr>
            <p:nvPr/>
          </p:nvSpPr>
          <p:spPr bwMode="auto">
            <a:xfrm>
              <a:off x="8933449" y="3495600"/>
              <a:ext cx="461418" cy="452976"/>
            </a:xfrm>
            <a:custGeom>
              <a:avLst/>
              <a:gdLst>
                <a:gd name="T0" fmla="*/ 239 w 480"/>
                <a:gd name="T1" fmla="*/ 0 h 471"/>
                <a:gd name="T2" fmla="*/ 239 w 480"/>
                <a:gd name="T3" fmla="*/ 0 h 471"/>
                <a:gd name="T4" fmla="*/ 0 w 480"/>
                <a:gd name="T5" fmla="*/ 231 h 471"/>
                <a:gd name="T6" fmla="*/ 239 w 480"/>
                <a:gd name="T7" fmla="*/ 470 h 471"/>
                <a:gd name="T8" fmla="*/ 479 w 480"/>
                <a:gd name="T9" fmla="*/ 231 h 471"/>
                <a:gd name="T10" fmla="*/ 239 w 480"/>
                <a:gd name="T11" fmla="*/ 0 h 471"/>
                <a:gd name="T12" fmla="*/ 301 w 480"/>
                <a:gd name="T13" fmla="*/ 338 h 471"/>
                <a:gd name="T14" fmla="*/ 301 w 480"/>
                <a:gd name="T15" fmla="*/ 338 h 471"/>
                <a:gd name="T16" fmla="*/ 274 w 480"/>
                <a:gd name="T17" fmla="*/ 347 h 471"/>
                <a:gd name="T18" fmla="*/ 248 w 480"/>
                <a:gd name="T19" fmla="*/ 347 h 471"/>
                <a:gd name="T20" fmla="*/ 221 w 480"/>
                <a:gd name="T21" fmla="*/ 347 h 471"/>
                <a:gd name="T22" fmla="*/ 204 w 480"/>
                <a:gd name="T23" fmla="*/ 338 h 471"/>
                <a:gd name="T24" fmla="*/ 186 w 480"/>
                <a:gd name="T25" fmla="*/ 320 h 471"/>
                <a:gd name="T26" fmla="*/ 186 w 480"/>
                <a:gd name="T27" fmla="*/ 293 h 471"/>
                <a:gd name="T28" fmla="*/ 186 w 480"/>
                <a:gd name="T29" fmla="*/ 213 h 471"/>
                <a:gd name="T30" fmla="*/ 159 w 480"/>
                <a:gd name="T31" fmla="*/ 213 h 471"/>
                <a:gd name="T32" fmla="*/ 159 w 480"/>
                <a:gd name="T33" fmla="*/ 178 h 471"/>
                <a:gd name="T34" fmla="*/ 186 w 480"/>
                <a:gd name="T35" fmla="*/ 169 h 471"/>
                <a:gd name="T36" fmla="*/ 204 w 480"/>
                <a:gd name="T37" fmla="*/ 151 h 471"/>
                <a:gd name="T38" fmla="*/ 213 w 480"/>
                <a:gd name="T39" fmla="*/ 116 h 471"/>
                <a:gd name="T40" fmla="*/ 239 w 480"/>
                <a:gd name="T41" fmla="*/ 116 h 471"/>
                <a:gd name="T42" fmla="*/ 239 w 480"/>
                <a:gd name="T43" fmla="*/ 178 h 471"/>
                <a:gd name="T44" fmla="*/ 292 w 480"/>
                <a:gd name="T45" fmla="*/ 178 h 471"/>
                <a:gd name="T46" fmla="*/ 292 w 480"/>
                <a:gd name="T47" fmla="*/ 213 h 471"/>
                <a:gd name="T48" fmla="*/ 239 w 480"/>
                <a:gd name="T49" fmla="*/ 213 h 471"/>
                <a:gd name="T50" fmla="*/ 239 w 480"/>
                <a:gd name="T51" fmla="*/ 275 h 471"/>
                <a:gd name="T52" fmla="*/ 239 w 480"/>
                <a:gd name="T53" fmla="*/ 303 h 471"/>
                <a:gd name="T54" fmla="*/ 248 w 480"/>
                <a:gd name="T55" fmla="*/ 311 h 471"/>
                <a:gd name="T56" fmla="*/ 266 w 480"/>
                <a:gd name="T57" fmla="*/ 311 h 471"/>
                <a:gd name="T58" fmla="*/ 301 w 480"/>
                <a:gd name="T59" fmla="*/ 303 h 471"/>
                <a:gd name="T60" fmla="*/ 301 w 480"/>
                <a:gd name="T61" fmla="*/ 338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0" h="471"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39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301" y="338"/>
                  </a:moveTo>
                  <a:lnTo>
                    <a:pt x="301" y="338"/>
                  </a:lnTo>
                  <a:cubicBezTo>
                    <a:pt x="292" y="347"/>
                    <a:pt x="283" y="347"/>
                    <a:pt x="274" y="347"/>
                  </a:cubicBezTo>
                  <a:cubicBezTo>
                    <a:pt x="266" y="347"/>
                    <a:pt x="257" y="347"/>
                    <a:pt x="248" y="347"/>
                  </a:cubicBezTo>
                  <a:cubicBezTo>
                    <a:pt x="239" y="347"/>
                    <a:pt x="230" y="347"/>
                    <a:pt x="221" y="347"/>
                  </a:cubicBezTo>
                  <a:cubicBezTo>
                    <a:pt x="213" y="347"/>
                    <a:pt x="204" y="338"/>
                    <a:pt x="204" y="338"/>
                  </a:cubicBezTo>
                  <a:cubicBezTo>
                    <a:pt x="195" y="328"/>
                    <a:pt x="195" y="328"/>
                    <a:pt x="186" y="320"/>
                  </a:cubicBezTo>
                  <a:cubicBezTo>
                    <a:pt x="186" y="311"/>
                    <a:pt x="186" y="303"/>
                    <a:pt x="186" y="293"/>
                  </a:cubicBezTo>
                  <a:cubicBezTo>
                    <a:pt x="186" y="213"/>
                    <a:pt x="186" y="213"/>
                    <a:pt x="186" y="213"/>
                  </a:cubicBezTo>
                  <a:cubicBezTo>
                    <a:pt x="159" y="213"/>
                    <a:pt x="159" y="213"/>
                    <a:pt x="159" y="213"/>
                  </a:cubicBezTo>
                  <a:cubicBezTo>
                    <a:pt x="159" y="178"/>
                    <a:pt x="159" y="178"/>
                    <a:pt x="159" y="178"/>
                  </a:cubicBezTo>
                  <a:cubicBezTo>
                    <a:pt x="168" y="178"/>
                    <a:pt x="177" y="178"/>
                    <a:pt x="186" y="169"/>
                  </a:cubicBezTo>
                  <a:cubicBezTo>
                    <a:pt x="195" y="160"/>
                    <a:pt x="195" y="160"/>
                    <a:pt x="204" y="151"/>
                  </a:cubicBezTo>
                  <a:cubicBezTo>
                    <a:pt x="204" y="143"/>
                    <a:pt x="204" y="134"/>
                    <a:pt x="213" y="116"/>
                  </a:cubicBezTo>
                  <a:cubicBezTo>
                    <a:pt x="239" y="116"/>
                    <a:pt x="239" y="116"/>
                    <a:pt x="239" y="116"/>
                  </a:cubicBezTo>
                  <a:cubicBezTo>
                    <a:pt x="239" y="178"/>
                    <a:pt x="239" y="178"/>
                    <a:pt x="239" y="178"/>
                  </a:cubicBezTo>
                  <a:cubicBezTo>
                    <a:pt x="292" y="178"/>
                    <a:pt x="292" y="178"/>
                    <a:pt x="292" y="178"/>
                  </a:cubicBezTo>
                  <a:cubicBezTo>
                    <a:pt x="292" y="213"/>
                    <a:pt x="292" y="213"/>
                    <a:pt x="292" y="213"/>
                  </a:cubicBezTo>
                  <a:cubicBezTo>
                    <a:pt x="239" y="213"/>
                    <a:pt x="239" y="213"/>
                    <a:pt x="239" y="213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39" y="284"/>
                    <a:pt x="239" y="293"/>
                    <a:pt x="239" y="303"/>
                  </a:cubicBezTo>
                  <a:cubicBezTo>
                    <a:pt x="248" y="303"/>
                    <a:pt x="248" y="303"/>
                    <a:pt x="248" y="311"/>
                  </a:cubicBezTo>
                  <a:cubicBezTo>
                    <a:pt x="257" y="311"/>
                    <a:pt x="266" y="311"/>
                    <a:pt x="266" y="311"/>
                  </a:cubicBezTo>
                  <a:cubicBezTo>
                    <a:pt x="283" y="311"/>
                    <a:pt x="292" y="311"/>
                    <a:pt x="301" y="303"/>
                  </a:cubicBezTo>
                  <a:lnTo>
                    <a:pt x="301" y="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5" name="Freeform 72"/>
            <p:cNvSpPr>
              <a:spLocks noChangeArrowheads="1"/>
            </p:cNvSpPr>
            <p:nvPr/>
          </p:nvSpPr>
          <p:spPr bwMode="auto">
            <a:xfrm>
              <a:off x="7988105" y="2586831"/>
              <a:ext cx="444536" cy="365758"/>
            </a:xfrm>
            <a:custGeom>
              <a:avLst/>
              <a:gdLst>
                <a:gd name="T0" fmla="*/ 310 w 462"/>
                <a:gd name="T1" fmla="*/ 222 h 383"/>
                <a:gd name="T2" fmla="*/ 310 w 462"/>
                <a:gd name="T3" fmla="*/ 222 h 383"/>
                <a:gd name="T4" fmla="*/ 275 w 462"/>
                <a:gd name="T5" fmla="*/ 266 h 383"/>
                <a:gd name="T6" fmla="*/ 310 w 462"/>
                <a:gd name="T7" fmla="*/ 310 h 383"/>
                <a:gd name="T8" fmla="*/ 337 w 462"/>
                <a:gd name="T9" fmla="*/ 266 h 383"/>
                <a:gd name="T10" fmla="*/ 310 w 462"/>
                <a:gd name="T11" fmla="*/ 222 h 383"/>
                <a:gd name="T12" fmla="*/ 416 w 462"/>
                <a:gd name="T13" fmla="*/ 107 h 383"/>
                <a:gd name="T14" fmla="*/ 416 w 462"/>
                <a:gd name="T15" fmla="*/ 107 h 383"/>
                <a:gd name="T16" fmla="*/ 408 w 462"/>
                <a:gd name="T17" fmla="*/ 0 h 383"/>
                <a:gd name="T18" fmla="*/ 293 w 462"/>
                <a:gd name="T19" fmla="*/ 45 h 383"/>
                <a:gd name="T20" fmla="*/ 231 w 462"/>
                <a:gd name="T21" fmla="*/ 45 h 383"/>
                <a:gd name="T22" fmla="*/ 169 w 462"/>
                <a:gd name="T23" fmla="*/ 45 h 383"/>
                <a:gd name="T24" fmla="*/ 53 w 462"/>
                <a:gd name="T25" fmla="*/ 0 h 383"/>
                <a:gd name="T26" fmla="*/ 36 w 462"/>
                <a:gd name="T27" fmla="*/ 107 h 383"/>
                <a:gd name="T28" fmla="*/ 0 w 462"/>
                <a:gd name="T29" fmla="*/ 204 h 383"/>
                <a:gd name="T30" fmla="*/ 186 w 462"/>
                <a:gd name="T31" fmla="*/ 382 h 383"/>
                <a:gd name="T32" fmla="*/ 231 w 462"/>
                <a:gd name="T33" fmla="*/ 382 h 383"/>
                <a:gd name="T34" fmla="*/ 275 w 462"/>
                <a:gd name="T35" fmla="*/ 382 h 383"/>
                <a:gd name="T36" fmla="*/ 461 w 462"/>
                <a:gd name="T37" fmla="*/ 204 h 383"/>
                <a:gd name="T38" fmla="*/ 416 w 462"/>
                <a:gd name="T39" fmla="*/ 107 h 383"/>
                <a:gd name="T40" fmla="*/ 231 w 462"/>
                <a:gd name="T41" fmla="*/ 364 h 383"/>
                <a:gd name="T42" fmla="*/ 231 w 462"/>
                <a:gd name="T43" fmla="*/ 364 h 383"/>
                <a:gd name="T44" fmla="*/ 231 w 462"/>
                <a:gd name="T45" fmla="*/ 364 h 383"/>
                <a:gd name="T46" fmla="*/ 62 w 462"/>
                <a:gd name="T47" fmla="*/ 257 h 383"/>
                <a:gd name="T48" fmla="*/ 89 w 462"/>
                <a:gd name="T49" fmla="*/ 204 h 383"/>
                <a:gd name="T50" fmla="*/ 231 w 462"/>
                <a:gd name="T51" fmla="*/ 187 h 383"/>
                <a:gd name="T52" fmla="*/ 231 w 462"/>
                <a:gd name="T53" fmla="*/ 187 h 383"/>
                <a:gd name="T54" fmla="*/ 231 w 462"/>
                <a:gd name="T55" fmla="*/ 187 h 383"/>
                <a:gd name="T56" fmla="*/ 372 w 462"/>
                <a:gd name="T57" fmla="*/ 204 h 383"/>
                <a:gd name="T58" fmla="*/ 399 w 462"/>
                <a:gd name="T59" fmla="*/ 257 h 383"/>
                <a:gd name="T60" fmla="*/ 231 w 462"/>
                <a:gd name="T61" fmla="*/ 364 h 383"/>
                <a:gd name="T62" fmla="*/ 150 w 462"/>
                <a:gd name="T63" fmla="*/ 222 h 383"/>
                <a:gd name="T64" fmla="*/ 150 w 462"/>
                <a:gd name="T65" fmla="*/ 222 h 383"/>
                <a:gd name="T66" fmla="*/ 115 w 462"/>
                <a:gd name="T67" fmla="*/ 266 h 383"/>
                <a:gd name="T68" fmla="*/ 150 w 462"/>
                <a:gd name="T69" fmla="*/ 310 h 383"/>
                <a:gd name="T70" fmla="*/ 186 w 462"/>
                <a:gd name="T71" fmla="*/ 266 h 383"/>
                <a:gd name="T72" fmla="*/ 150 w 462"/>
                <a:gd name="T73" fmla="*/ 22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2" h="383">
                  <a:moveTo>
                    <a:pt x="310" y="222"/>
                  </a:moveTo>
                  <a:lnTo>
                    <a:pt x="310" y="222"/>
                  </a:lnTo>
                  <a:cubicBezTo>
                    <a:pt x="293" y="222"/>
                    <a:pt x="275" y="240"/>
                    <a:pt x="275" y="266"/>
                  </a:cubicBezTo>
                  <a:cubicBezTo>
                    <a:pt x="275" y="294"/>
                    <a:pt x="293" y="310"/>
                    <a:pt x="310" y="310"/>
                  </a:cubicBezTo>
                  <a:cubicBezTo>
                    <a:pt x="328" y="310"/>
                    <a:pt x="337" y="294"/>
                    <a:pt x="337" y="266"/>
                  </a:cubicBezTo>
                  <a:cubicBezTo>
                    <a:pt x="337" y="240"/>
                    <a:pt x="328" y="222"/>
                    <a:pt x="310" y="222"/>
                  </a:cubicBezTo>
                  <a:close/>
                  <a:moveTo>
                    <a:pt x="416" y="107"/>
                  </a:moveTo>
                  <a:lnTo>
                    <a:pt x="416" y="107"/>
                  </a:lnTo>
                  <a:cubicBezTo>
                    <a:pt x="425" y="98"/>
                    <a:pt x="425" y="45"/>
                    <a:pt x="408" y="0"/>
                  </a:cubicBezTo>
                  <a:cubicBezTo>
                    <a:pt x="408" y="0"/>
                    <a:pt x="363" y="0"/>
                    <a:pt x="293" y="45"/>
                  </a:cubicBezTo>
                  <a:cubicBezTo>
                    <a:pt x="275" y="45"/>
                    <a:pt x="257" y="45"/>
                    <a:pt x="231" y="45"/>
                  </a:cubicBezTo>
                  <a:cubicBezTo>
                    <a:pt x="204" y="45"/>
                    <a:pt x="177" y="45"/>
                    <a:pt x="169" y="45"/>
                  </a:cubicBezTo>
                  <a:cubicBezTo>
                    <a:pt x="97" y="0"/>
                    <a:pt x="53" y="0"/>
                    <a:pt x="53" y="0"/>
                  </a:cubicBezTo>
                  <a:cubicBezTo>
                    <a:pt x="36" y="45"/>
                    <a:pt x="36" y="98"/>
                    <a:pt x="36" y="107"/>
                  </a:cubicBezTo>
                  <a:cubicBezTo>
                    <a:pt x="18" y="134"/>
                    <a:pt x="0" y="160"/>
                    <a:pt x="0" y="204"/>
                  </a:cubicBezTo>
                  <a:cubicBezTo>
                    <a:pt x="0" y="382"/>
                    <a:pt x="150" y="382"/>
                    <a:pt x="186" y="382"/>
                  </a:cubicBezTo>
                  <a:cubicBezTo>
                    <a:pt x="195" y="382"/>
                    <a:pt x="213" y="382"/>
                    <a:pt x="231" y="382"/>
                  </a:cubicBezTo>
                  <a:cubicBezTo>
                    <a:pt x="249" y="382"/>
                    <a:pt x="266" y="382"/>
                    <a:pt x="275" y="382"/>
                  </a:cubicBezTo>
                  <a:cubicBezTo>
                    <a:pt x="310" y="382"/>
                    <a:pt x="461" y="382"/>
                    <a:pt x="461" y="204"/>
                  </a:cubicBezTo>
                  <a:cubicBezTo>
                    <a:pt x="461" y="160"/>
                    <a:pt x="443" y="134"/>
                    <a:pt x="416" y="107"/>
                  </a:cubicBezTo>
                  <a:close/>
                  <a:moveTo>
                    <a:pt x="231" y="364"/>
                  </a:moveTo>
                  <a:lnTo>
                    <a:pt x="231" y="364"/>
                  </a:lnTo>
                  <a:lnTo>
                    <a:pt x="231" y="364"/>
                  </a:lnTo>
                  <a:cubicBezTo>
                    <a:pt x="133" y="364"/>
                    <a:pt x="62" y="355"/>
                    <a:pt x="62" y="257"/>
                  </a:cubicBezTo>
                  <a:cubicBezTo>
                    <a:pt x="62" y="240"/>
                    <a:pt x="71" y="213"/>
                    <a:pt x="89" y="204"/>
                  </a:cubicBezTo>
                  <a:cubicBezTo>
                    <a:pt x="115" y="169"/>
                    <a:pt x="169" y="187"/>
                    <a:pt x="231" y="187"/>
                  </a:cubicBezTo>
                  <a:lnTo>
                    <a:pt x="231" y="187"/>
                  </a:lnTo>
                  <a:lnTo>
                    <a:pt x="231" y="187"/>
                  </a:lnTo>
                  <a:cubicBezTo>
                    <a:pt x="293" y="187"/>
                    <a:pt x="337" y="169"/>
                    <a:pt x="372" y="204"/>
                  </a:cubicBezTo>
                  <a:cubicBezTo>
                    <a:pt x="390" y="213"/>
                    <a:pt x="399" y="240"/>
                    <a:pt x="399" y="257"/>
                  </a:cubicBezTo>
                  <a:cubicBezTo>
                    <a:pt x="399" y="355"/>
                    <a:pt x="328" y="364"/>
                    <a:pt x="231" y="364"/>
                  </a:cubicBezTo>
                  <a:close/>
                  <a:moveTo>
                    <a:pt x="150" y="222"/>
                  </a:moveTo>
                  <a:lnTo>
                    <a:pt x="150" y="222"/>
                  </a:lnTo>
                  <a:cubicBezTo>
                    <a:pt x="133" y="222"/>
                    <a:pt x="115" y="240"/>
                    <a:pt x="115" y="266"/>
                  </a:cubicBezTo>
                  <a:cubicBezTo>
                    <a:pt x="115" y="294"/>
                    <a:pt x="133" y="310"/>
                    <a:pt x="150" y="310"/>
                  </a:cubicBezTo>
                  <a:cubicBezTo>
                    <a:pt x="169" y="310"/>
                    <a:pt x="186" y="294"/>
                    <a:pt x="186" y="266"/>
                  </a:cubicBezTo>
                  <a:cubicBezTo>
                    <a:pt x="186" y="240"/>
                    <a:pt x="169" y="222"/>
                    <a:pt x="150" y="2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6" name="Freeform 73"/>
            <p:cNvSpPr>
              <a:spLocks noChangeArrowheads="1"/>
            </p:cNvSpPr>
            <p:nvPr/>
          </p:nvSpPr>
          <p:spPr bwMode="auto">
            <a:xfrm>
              <a:off x="8933449" y="2541815"/>
              <a:ext cx="461418" cy="455791"/>
            </a:xfrm>
            <a:custGeom>
              <a:avLst/>
              <a:gdLst>
                <a:gd name="T0" fmla="*/ 239 w 480"/>
                <a:gd name="T1" fmla="*/ 231 h 471"/>
                <a:gd name="T2" fmla="*/ 239 w 480"/>
                <a:gd name="T3" fmla="*/ 231 h 471"/>
                <a:gd name="T4" fmla="*/ 239 w 480"/>
                <a:gd name="T5" fmla="*/ 231 h 471"/>
                <a:gd name="T6" fmla="*/ 239 w 480"/>
                <a:gd name="T7" fmla="*/ 231 h 471"/>
                <a:gd name="T8" fmla="*/ 168 w 480"/>
                <a:gd name="T9" fmla="*/ 240 h 471"/>
                <a:gd name="T10" fmla="*/ 151 w 480"/>
                <a:gd name="T11" fmla="*/ 266 h 471"/>
                <a:gd name="T12" fmla="*/ 239 w 480"/>
                <a:gd name="T13" fmla="*/ 319 h 471"/>
                <a:gd name="T14" fmla="*/ 239 w 480"/>
                <a:gd name="T15" fmla="*/ 319 h 471"/>
                <a:gd name="T16" fmla="*/ 319 w 480"/>
                <a:gd name="T17" fmla="*/ 266 h 471"/>
                <a:gd name="T18" fmla="*/ 310 w 480"/>
                <a:gd name="T19" fmla="*/ 240 h 471"/>
                <a:gd name="T20" fmla="*/ 239 w 480"/>
                <a:gd name="T21" fmla="*/ 231 h 471"/>
                <a:gd name="T22" fmla="*/ 195 w 480"/>
                <a:gd name="T23" fmla="*/ 293 h 471"/>
                <a:gd name="T24" fmla="*/ 195 w 480"/>
                <a:gd name="T25" fmla="*/ 293 h 471"/>
                <a:gd name="T26" fmla="*/ 186 w 480"/>
                <a:gd name="T27" fmla="*/ 275 h 471"/>
                <a:gd name="T28" fmla="*/ 195 w 480"/>
                <a:gd name="T29" fmla="*/ 248 h 471"/>
                <a:gd name="T30" fmla="*/ 213 w 480"/>
                <a:gd name="T31" fmla="*/ 275 h 471"/>
                <a:gd name="T32" fmla="*/ 195 w 480"/>
                <a:gd name="T33" fmla="*/ 293 h 471"/>
                <a:gd name="T34" fmla="*/ 274 w 480"/>
                <a:gd name="T35" fmla="*/ 293 h 471"/>
                <a:gd name="T36" fmla="*/ 274 w 480"/>
                <a:gd name="T37" fmla="*/ 293 h 471"/>
                <a:gd name="T38" fmla="*/ 266 w 480"/>
                <a:gd name="T39" fmla="*/ 275 h 471"/>
                <a:gd name="T40" fmla="*/ 274 w 480"/>
                <a:gd name="T41" fmla="*/ 248 h 471"/>
                <a:gd name="T42" fmla="*/ 292 w 480"/>
                <a:gd name="T43" fmla="*/ 275 h 471"/>
                <a:gd name="T44" fmla="*/ 274 w 480"/>
                <a:gd name="T45" fmla="*/ 293 h 471"/>
                <a:gd name="T46" fmla="*/ 239 w 480"/>
                <a:gd name="T47" fmla="*/ 0 h 471"/>
                <a:gd name="T48" fmla="*/ 239 w 480"/>
                <a:gd name="T49" fmla="*/ 0 h 471"/>
                <a:gd name="T50" fmla="*/ 0 w 480"/>
                <a:gd name="T51" fmla="*/ 231 h 471"/>
                <a:gd name="T52" fmla="*/ 239 w 480"/>
                <a:gd name="T53" fmla="*/ 470 h 471"/>
                <a:gd name="T54" fmla="*/ 479 w 480"/>
                <a:gd name="T55" fmla="*/ 231 h 471"/>
                <a:gd name="T56" fmla="*/ 239 w 480"/>
                <a:gd name="T57" fmla="*/ 0 h 471"/>
                <a:gd name="T58" fmla="*/ 257 w 480"/>
                <a:gd name="T59" fmla="*/ 328 h 471"/>
                <a:gd name="T60" fmla="*/ 257 w 480"/>
                <a:gd name="T61" fmla="*/ 328 h 471"/>
                <a:gd name="T62" fmla="*/ 239 w 480"/>
                <a:gd name="T63" fmla="*/ 328 h 471"/>
                <a:gd name="T64" fmla="*/ 213 w 480"/>
                <a:gd name="T65" fmla="*/ 328 h 471"/>
                <a:gd name="T66" fmla="*/ 123 w 480"/>
                <a:gd name="T67" fmla="*/ 240 h 471"/>
                <a:gd name="T68" fmla="*/ 142 w 480"/>
                <a:gd name="T69" fmla="*/ 195 h 471"/>
                <a:gd name="T70" fmla="*/ 151 w 480"/>
                <a:gd name="T71" fmla="*/ 134 h 471"/>
                <a:gd name="T72" fmla="*/ 204 w 480"/>
                <a:gd name="T73" fmla="*/ 160 h 471"/>
                <a:gd name="T74" fmla="*/ 239 w 480"/>
                <a:gd name="T75" fmla="*/ 160 h 471"/>
                <a:gd name="T76" fmla="*/ 266 w 480"/>
                <a:gd name="T77" fmla="*/ 160 h 471"/>
                <a:gd name="T78" fmla="*/ 327 w 480"/>
                <a:gd name="T79" fmla="*/ 134 h 471"/>
                <a:gd name="T80" fmla="*/ 336 w 480"/>
                <a:gd name="T81" fmla="*/ 195 h 471"/>
                <a:gd name="T82" fmla="*/ 354 w 480"/>
                <a:gd name="T83" fmla="*/ 240 h 471"/>
                <a:gd name="T84" fmla="*/ 257 w 480"/>
                <a:gd name="T85" fmla="*/ 328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0" h="471">
                  <a:moveTo>
                    <a:pt x="239" y="231"/>
                  </a:moveTo>
                  <a:lnTo>
                    <a:pt x="239" y="231"/>
                  </a:lnTo>
                  <a:lnTo>
                    <a:pt x="239" y="231"/>
                  </a:lnTo>
                  <a:lnTo>
                    <a:pt x="239" y="231"/>
                  </a:lnTo>
                  <a:cubicBezTo>
                    <a:pt x="213" y="231"/>
                    <a:pt x="186" y="222"/>
                    <a:pt x="168" y="240"/>
                  </a:cubicBezTo>
                  <a:cubicBezTo>
                    <a:pt x="159" y="248"/>
                    <a:pt x="151" y="257"/>
                    <a:pt x="151" y="266"/>
                  </a:cubicBezTo>
                  <a:cubicBezTo>
                    <a:pt x="151" y="319"/>
                    <a:pt x="195" y="319"/>
                    <a:pt x="239" y="319"/>
                  </a:cubicBezTo>
                  <a:lnTo>
                    <a:pt x="239" y="319"/>
                  </a:lnTo>
                  <a:cubicBezTo>
                    <a:pt x="283" y="319"/>
                    <a:pt x="319" y="319"/>
                    <a:pt x="319" y="266"/>
                  </a:cubicBezTo>
                  <a:cubicBezTo>
                    <a:pt x="319" y="257"/>
                    <a:pt x="319" y="248"/>
                    <a:pt x="310" y="240"/>
                  </a:cubicBezTo>
                  <a:cubicBezTo>
                    <a:pt x="292" y="222"/>
                    <a:pt x="266" y="231"/>
                    <a:pt x="239" y="231"/>
                  </a:cubicBezTo>
                  <a:close/>
                  <a:moveTo>
                    <a:pt x="195" y="293"/>
                  </a:moveTo>
                  <a:lnTo>
                    <a:pt x="195" y="293"/>
                  </a:lnTo>
                  <a:cubicBezTo>
                    <a:pt x="186" y="293"/>
                    <a:pt x="186" y="284"/>
                    <a:pt x="186" y="275"/>
                  </a:cubicBezTo>
                  <a:cubicBezTo>
                    <a:pt x="186" y="257"/>
                    <a:pt x="186" y="248"/>
                    <a:pt x="195" y="248"/>
                  </a:cubicBezTo>
                  <a:cubicBezTo>
                    <a:pt x="204" y="248"/>
                    <a:pt x="213" y="257"/>
                    <a:pt x="213" y="275"/>
                  </a:cubicBezTo>
                  <a:cubicBezTo>
                    <a:pt x="213" y="284"/>
                    <a:pt x="204" y="293"/>
                    <a:pt x="195" y="293"/>
                  </a:cubicBezTo>
                  <a:close/>
                  <a:moveTo>
                    <a:pt x="274" y="293"/>
                  </a:moveTo>
                  <a:lnTo>
                    <a:pt x="274" y="293"/>
                  </a:lnTo>
                  <a:cubicBezTo>
                    <a:pt x="266" y="293"/>
                    <a:pt x="266" y="284"/>
                    <a:pt x="266" y="275"/>
                  </a:cubicBezTo>
                  <a:cubicBezTo>
                    <a:pt x="266" y="257"/>
                    <a:pt x="266" y="248"/>
                    <a:pt x="274" y="248"/>
                  </a:cubicBezTo>
                  <a:cubicBezTo>
                    <a:pt x="283" y="248"/>
                    <a:pt x="292" y="257"/>
                    <a:pt x="292" y="275"/>
                  </a:cubicBezTo>
                  <a:cubicBezTo>
                    <a:pt x="292" y="284"/>
                    <a:pt x="283" y="293"/>
                    <a:pt x="274" y="293"/>
                  </a:cubicBezTo>
                  <a:close/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3"/>
                    <a:pt x="107" y="470"/>
                    <a:pt x="239" y="470"/>
                  </a:cubicBezTo>
                  <a:cubicBezTo>
                    <a:pt x="372" y="470"/>
                    <a:pt x="479" y="363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257" y="328"/>
                  </a:moveTo>
                  <a:lnTo>
                    <a:pt x="257" y="328"/>
                  </a:lnTo>
                  <a:cubicBezTo>
                    <a:pt x="257" y="328"/>
                    <a:pt x="248" y="328"/>
                    <a:pt x="239" y="328"/>
                  </a:cubicBezTo>
                  <a:cubicBezTo>
                    <a:pt x="230" y="328"/>
                    <a:pt x="221" y="328"/>
                    <a:pt x="213" y="328"/>
                  </a:cubicBezTo>
                  <a:cubicBezTo>
                    <a:pt x="195" y="328"/>
                    <a:pt x="123" y="328"/>
                    <a:pt x="123" y="240"/>
                  </a:cubicBezTo>
                  <a:cubicBezTo>
                    <a:pt x="123" y="222"/>
                    <a:pt x="133" y="204"/>
                    <a:pt x="142" y="195"/>
                  </a:cubicBezTo>
                  <a:cubicBezTo>
                    <a:pt x="142" y="187"/>
                    <a:pt x="142" y="160"/>
                    <a:pt x="151" y="134"/>
                  </a:cubicBezTo>
                  <a:cubicBezTo>
                    <a:pt x="151" y="134"/>
                    <a:pt x="168" y="142"/>
                    <a:pt x="204" y="160"/>
                  </a:cubicBezTo>
                  <a:cubicBezTo>
                    <a:pt x="213" y="160"/>
                    <a:pt x="230" y="160"/>
                    <a:pt x="239" y="160"/>
                  </a:cubicBezTo>
                  <a:cubicBezTo>
                    <a:pt x="248" y="160"/>
                    <a:pt x="266" y="160"/>
                    <a:pt x="266" y="160"/>
                  </a:cubicBezTo>
                  <a:cubicBezTo>
                    <a:pt x="301" y="142"/>
                    <a:pt x="327" y="134"/>
                    <a:pt x="327" y="134"/>
                  </a:cubicBezTo>
                  <a:cubicBezTo>
                    <a:pt x="336" y="160"/>
                    <a:pt x="336" y="187"/>
                    <a:pt x="336" y="195"/>
                  </a:cubicBezTo>
                  <a:cubicBezTo>
                    <a:pt x="345" y="204"/>
                    <a:pt x="354" y="222"/>
                    <a:pt x="354" y="240"/>
                  </a:cubicBezTo>
                  <a:cubicBezTo>
                    <a:pt x="354" y="328"/>
                    <a:pt x="274" y="328"/>
                    <a:pt x="257" y="3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7" name="Freeform 74"/>
            <p:cNvSpPr>
              <a:spLocks noChangeArrowheads="1"/>
            </p:cNvSpPr>
            <p:nvPr/>
          </p:nvSpPr>
          <p:spPr bwMode="auto">
            <a:xfrm>
              <a:off x="18485356" y="2558696"/>
              <a:ext cx="427655" cy="422028"/>
            </a:xfrm>
            <a:custGeom>
              <a:avLst/>
              <a:gdLst>
                <a:gd name="T0" fmla="*/ 27 w 445"/>
                <a:gd name="T1" fmla="*/ 107 h 436"/>
                <a:gd name="T2" fmla="*/ 27 w 445"/>
                <a:gd name="T3" fmla="*/ 107 h 436"/>
                <a:gd name="T4" fmla="*/ 62 w 445"/>
                <a:gd name="T5" fmla="*/ 186 h 436"/>
                <a:gd name="T6" fmla="*/ 116 w 445"/>
                <a:gd name="T7" fmla="*/ 204 h 436"/>
                <a:gd name="T8" fmla="*/ 125 w 445"/>
                <a:gd name="T9" fmla="*/ 204 h 436"/>
                <a:gd name="T10" fmla="*/ 134 w 445"/>
                <a:gd name="T11" fmla="*/ 248 h 436"/>
                <a:gd name="T12" fmla="*/ 134 w 445"/>
                <a:gd name="T13" fmla="*/ 248 h 436"/>
                <a:gd name="T14" fmla="*/ 0 w 445"/>
                <a:gd name="T15" fmla="*/ 345 h 436"/>
                <a:gd name="T16" fmla="*/ 116 w 445"/>
                <a:gd name="T17" fmla="*/ 435 h 436"/>
                <a:gd name="T18" fmla="*/ 116 w 445"/>
                <a:gd name="T19" fmla="*/ 435 h 436"/>
                <a:gd name="T20" fmla="*/ 125 w 445"/>
                <a:gd name="T21" fmla="*/ 435 h 436"/>
                <a:gd name="T22" fmla="*/ 196 w 445"/>
                <a:gd name="T23" fmla="*/ 417 h 436"/>
                <a:gd name="T24" fmla="*/ 249 w 445"/>
                <a:gd name="T25" fmla="*/ 320 h 436"/>
                <a:gd name="T26" fmla="*/ 205 w 445"/>
                <a:gd name="T27" fmla="*/ 230 h 436"/>
                <a:gd name="T28" fmla="*/ 178 w 445"/>
                <a:gd name="T29" fmla="*/ 204 h 436"/>
                <a:gd name="T30" fmla="*/ 196 w 445"/>
                <a:gd name="T31" fmla="*/ 177 h 436"/>
                <a:gd name="T32" fmla="*/ 231 w 445"/>
                <a:gd name="T33" fmla="*/ 98 h 436"/>
                <a:gd name="T34" fmla="*/ 196 w 445"/>
                <a:gd name="T35" fmla="*/ 18 h 436"/>
                <a:gd name="T36" fmla="*/ 213 w 445"/>
                <a:gd name="T37" fmla="*/ 18 h 436"/>
                <a:gd name="T38" fmla="*/ 249 w 445"/>
                <a:gd name="T39" fmla="*/ 0 h 436"/>
                <a:gd name="T40" fmla="*/ 249 w 445"/>
                <a:gd name="T41" fmla="*/ 0 h 436"/>
                <a:gd name="T42" fmla="*/ 143 w 445"/>
                <a:gd name="T43" fmla="*/ 0 h 436"/>
                <a:gd name="T44" fmla="*/ 27 w 445"/>
                <a:gd name="T45" fmla="*/ 107 h 436"/>
                <a:gd name="T46" fmla="*/ 205 w 445"/>
                <a:gd name="T47" fmla="*/ 328 h 436"/>
                <a:gd name="T48" fmla="*/ 205 w 445"/>
                <a:gd name="T49" fmla="*/ 328 h 436"/>
                <a:gd name="T50" fmla="*/ 134 w 445"/>
                <a:gd name="T51" fmla="*/ 390 h 436"/>
                <a:gd name="T52" fmla="*/ 54 w 445"/>
                <a:gd name="T53" fmla="*/ 345 h 436"/>
                <a:gd name="T54" fmla="*/ 71 w 445"/>
                <a:gd name="T55" fmla="*/ 292 h 436"/>
                <a:gd name="T56" fmla="*/ 125 w 445"/>
                <a:gd name="T57" fmla="*/ 275 h 436"/>
                <a:gd name="T58" fmla="*/ 134 w 445"/>
                <a:gd name="T59" fmla="*/ 275 h 436"/>
                <a:gd name="T60" fmla="*/ 205 w 445"/>
                <a:gd name="T61" fmla="*/ 328 h 436"/>
                <a:gd name="T62" fmla="*/ 178 w 445"/>
                <a:gd name="T63" fmla="*/ 80 h 436"/>
                <a:gd name="T64" fmla="*/ 178 w 445"/>
                <a:gd name="T65" fmla="*/ 80 h 436"/>
                <a:gd name="T66" fmla="*/ 143 w 445"/>
                <a:gd name="T67" fmla="*/ 169 h 436"/>
                <a:gd name="T68" fmla="*/ 134 w 445"/>
                <a:gd name="T69" fmla="*/ 169 h 436"/>
                <a:gd name="T70" fmla="*/ 81 w 445"/>
                <a:gd name="T71" fmla="*/ 116 h 436"/>
                <a:gd name="T72" fmla="*/ 81 w 445"/>
                <a:gd name="T73" fmla="*/ 62 h 436"/>
                <a:gd name="T74" fmla="*/ 107 w 445"/>
                <a:gd name="T75" fmla="*/ 26 h 436"/>
                <a:gd name="T76" fmla="*/ 116 w 445"/>
                <a:gd name="T77" fmla="*/ 26 h 436"/>
                <a:gd name="T78" fmla="*/ 178 w 445"/>
                <a:gd name="T79" fmla="*/ 80 h 436"/>
                <a:gd name="T80" fmla="*/ 373 w 445"/>
                <a:gd name="T81" fmla="*/ 169 h 436"/>
                <a:gd name="T82" fmla="*/ 373 w 445"/>
                <a:gd name="T83" fmla="*/ 169 h 436"/>
                <a:gd name="T84" fmla="*/ 373 w 445"/>
                <a:gd name="T85" fmla="*/ 98 h 436"/>
                <a:gd name="T86" fmla="*/ 319 w 445"/>
                <a:gd name="T87" fmla="*/ 98 h 436"/>
                <a:gd name="T88" fmla="*/ 319 w 445"/>
                <a:gd name="T89" fmla="*/ 169 h 436"/>
                <a:gd name="T90" fmla="*/ 249 w 445"/>
                <a:gd name="T91" fmla="*/ 169 h 436"/>
                <a:gd name="T92" fmla="*/ 249 w 445"/>
                <a:gd name="T93" fmla="*/ 213 h 436"/>
                <a:gd name="T94" fmla="*/ 319 w 445"/>
                <a:gd name="T95" fmla="*/ 213 h 436"/>
                <a:gd name="T96" fmla="*/ 319 w 445"/>
                <a:gd name="T97" fmla="*/ 292 h 436"/>
                <a:gd name="T98" fmla="*/ 373 w 445"/>
                <a:gd name="T99" fmla="*/ 292 h 436"/>
                <a:gd name="T100" fmla="*/ 373 w 445"/>
                <a:gd name="T101" fmla="*/ 213 h 436"/>
                <a:gd name="T102" fmla="*/ 444 w 445"/>
                <a:gd name="T103" fmla="*/ 213 h 436"/>
                <a:gd name="T104" fmla="*/ 444 w 445"/>
                <a:gd name="T105" fmla="*/ 169 h 436"/>
                <a:gd name="T106" fmla="*/ 373 w 445"/>
                <a:gd name="T107" fmla="*/ 16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5" h="436">
                  <a:moveTo>
                    <a:pt x="27" y="107"/>
                  </a:moveTo>
                  <a:lnTo>
                    <a:pt x="27" y="107"/>
                  </a:lnTo>
                  <a:cubicBezTo>
                    <a:pt x="27" y="142"/>
                    <a:pt x="36" y="169"/>
                    <a:pt x="62" y="186"/>
                  </a:cubicBezTo>
                  <a:cubicBezTo>
                    <a:pt x="81" y="195"/>
                    <a:pt x="107" y="204"/>
                    <a:pt x="116" y="204"/>
                  </a:cubicBezTo>
                  <a:lnTo>
                    <a:pt x="125" y="204"/>
                  </a:lnTo>
                  <a:cubicBezTo>
                    <a:pt x="125" y="204"/>
                    <a:pt x="116" y="222"/>
                    <a:pt x="134" y="248"/>
                  </a:cubicBezTo>
                  <a:lnTo>
                    <a:pt x="134" y="248"/>
                  </a:lnTo>
                  <a:cubicBezTo>
                    <a:pt x="107" y="248"/>
                    <a:pt x="0" y="257"/>
                    <a:pt x="0" y="345"/>
                  </a:cubicBezTo>
                  <a:cubicBezTo>
                    <a:pt x="0" y="435"/>
                    <a:pt x="98" y="435"/>
                    <a:pt x="116" y="435"/>
                  </a:cubicBezTo>
                  <a:lnTo>
                    <a:pt x="116" y="435"/>
                  </a:lnTo>
                  <a:cubicBezTo>
                    <a:pt x="116" y="435"/>
                    <a:pt x="116" y="435"/>
                    <a:pt x="125" y="435"/>
                  </a:cubicBezTo>
                  <a:cubicBezTo>
                    <a:pt x="134" y="435"/>
                    <a:pt x="169" y="435"/>
                    <a:pt x="196" y="417"/>
                  </a:cubicBezTo>
                  <a:cubicBezTo>
                    <a:pt x="231" y="399"/>
                    <a:pt x="249" y="364"/>
                    <a:pt x="249" y="320"/>
                  </a:cubicBezTo>
                  <a:cubicBezTo>
                    <a:pt x="249" y="275"/>
                    <a:pt x="222" y="248"/>
                    <a:pt x="205" y="230"/>
                  </a:cubicBezTo>
                  <a:cubicBezTo>
                    <a:pt x="187" y="222"/>
                    <a:pt x="178" y="213"/>
                    <a:pt x="178" y="204"/>
                  </a:cubicBezTo>
                  <a:cubicBezTo>
                    <a:pt x="178" y="195"/>
                    <a:pt x="187" y="186"/>
                    <a:pt x="196" y="177"/>
                  </a:cubicBezTo>
                  <a:cubicBezTo>
                    <a:pt x="213" y="160"/>
                    <a:pt x="231" y="142"/>
                    <a:pt x="231" y="98"/>
                  </a:cubicBezTo>
                  <a:cubicBezTo>
                    <a:pt x="231" y="62"/>
                    <a:pt x="222" y="36"/>
                    <a:pt x="196" y="18"/>
                  </a:cubicBezTo>
                  <a:lnTo>
                    <a:pt x="213" y="18"/>
                  </a:lnTo>
                  <a:cubicBezTo>
                    <a:pt x="231" y="18"/>
                    <a:pt x="249" y="9"/>
                    <a:pt x="249" y="0"/>
                  </a:cubicBezTo>
                  <a:lnTo>
                    <a:pt x="249" y="0"/>
                  </a:lnTo>
                  <a:cubicBezTo>
                    <a:pt x="143" y="0"/>
                    <a:pt x="143" y="0"/>
                    <a:pt x="143" y="0"/>
                  </a:cubicBezTo>
                  <a:cubicBezTo>
                    <a:pt x="134" y="0"/>
                    <a:pt x="27" y="0"/>
                    <a:pt x="27" y="107"/>
                  </a:cubicBezTo>
                  <a:close/>
                  <a:moveTo>
                    <a:pt x="205" y="328"/>
                  </a:moveTo>
                  <a:lnTo>
                    <a:pt x="205" y="328"/>
                  </a:lnTo>
                  <a:cubicBezTo>
                    <a:pt x="213" y="364"/>
                    <a:pt x="178" y="390"/>
                    <a:pt x="134" y="390"/>
                  </a:cubicBezTo>
                  <a:cubicBezTo>
                    <a:pt x="90" y="399"/>
                    <a:pt x="54" y="381"/>
                    <a:pt x="54" y="345"/>
                  </a:cubicBezTo>
                  <a:cubicBezTo>
                    <a:pt x="45" y="328"/>
                    <a:pt x="54" y="310"/>
                    <a:pt x="71" y="292"/>
                  </a:cubicBezTo>
                  <a:cubicBezTo>
                    <a:pt x="90" y="283"/>
                    <a:pt x="107" y="275"/>
                    <a:pt x="125" y="275"/>
                  </a:cubicBezTo>
                  <a:cubicBezTo>
                    <a:pt x="134" y="275"/>
                    <a:pt x="134" y="275"/>
                    <a:pt x="134" y="275"/>
                  </a:cubicBezTo>
                  <a:cubicBezTo>
                    <a:pt x="178" y="275"/>
                    <a:pt x="205" y="301"/>
                    <a:pt x="205" y="328"/>
                  </a:cubicBezTo>
                  <a:close/>
                  <a:moveTo>
                    <a:pt x="178" y="80"/>
                  </a:moveTo>
                  <a:lnTo>
                    <a:pt x="178" y="80"/>
                  </a:lnTo>
                  <a:cubicBezTo>
                    <a:pt x="187" y="124"/>
                    <a:pt x="169" y="160"/>
                    <a:pt x="143" y="169"/>
                  </a:cubicBezTo>
                  <a:cubicBezTo>
                    <a:pt x="143" y="169"/>
                    <a:pt x="143" y="169"/>
                    <a:pt x="134" y="169"/>
                  </a:cubicBezTo>
                  <a:cubicBezTo>
                    <a:pt x="107" y="169"/>
                    <a:pt x="90" y="151"/>
                    <a:pt x="81" y="116"/>
                  </a:cubicBezTo>
                  <a:cubicBezTo>
                    <a:pt x="71" y="98"/>
                    <a:pt x="71" y="80"/>
                    <a:pt x="81" y="62"/>
                  </a:cubicBezTo>
                  <a:cubicBezTo>
                    <a:pt x="81" y="45"/>
                    <a:pt x="98" y="36"/>
                    <a:pt x="107" y="26"/>
                  </a:cubicBezTo>
                  <a:lnTo>
                    <a:pt x="116" y="26"/>
                  </a:lnTo>
                  <a:cubicBezTo>
                    <a:pt x="151" y="26"/>
                    <a:pt x="169" y="45"/>
                    <a:pt x="178" y="80"/>
                  </a:cubicBezTo>
                  <a:close/>
                  <a:moveTo>
                    <a:pt x="373" y="169"/>
                  </a:moveTo>
                  <a:lnTo>
                    <a:pt x="373" y="169"/>
                  </a:lnTo>
                  <a:cubicBezTo>
                    <a:pt x="373" y="98"/>
                    <a:pt x="373" y="98"/>
                    <a:pt x="373" y="98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19" y="169"/>
                    <a:pt x="319" y="169"/>
                    <a:pt x="319" y="169"/>
                  </a:cubicBezTo>
                  <a:cubicBezTo>
                    <a:pt x="249" y="169"/>
                    <a:pt x="249" y="169"/>
                    <a:pt x="249" y="169"/>
                  </a:cubicBezTo>
                  <a:cubicBezTo>
                    <a:pt x="249" y="213"/>
                    <a:pt x="249" y="213"/>
                    <a:pt x="249" y="213"/>
                  </a:cubicBezTo>
                  <a:cubicBezTo>
                    <a:pt x="319" y="213"/>
                    <a:pt x="319" y="213"/>
                    <a:pt x="319" y="213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73" y="292"/>
                    <a:pt x="373" y="292"/>
                    <a:pt x="373" y="292"/>
                  </a:cubicBezTo>
                  <a:cubicBezTo>
                    <a:pt x="373" y="213"/>
                    <a:pt x="373" y="213"/>
                    <a:pt x="373" y="213"/>
                  </a:cubicBezTo>
                  <a:cubicBezTo>
                    <a:pt x="444" y="213"/>
                    <a:pt x="444" y="213"/>
                    <a:pt x="444" y="213"/>
                  </a:cubicBezTo>
                  <a:cubicBezTo>
                    <a:pt x="444" y="169"/>
                    <a:pt x="444" y="169"/>
                    <a:pt x="444" y="169"/>
                  </a:cubicBezTo>
                  <a:lnTo>
                    <a:pt x="373" y="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8" name="Freeform 75"/>
            <p:cNvSpPr>
              <a:spLocks noChangeArrowheads="1"/>
            </p:cNvSpPr>
            <p:nvPr/>
          </p:nvSpPr>
          <p:spPr bwMode="auto">
            <a:xfrm>
              <a:off x="15719664" y="2550256"/>
              <a:ext cx="236336" cy="438910"/>
            </a:xfrm>
            <a:custGeom>
              <a:avLst/>
              <a:gdLst>
                <a:gd name="T0" fmla="*/ 248 w 249"/>
                <a:gd name="T1" fmla="*/ 80 h 453"/>
                <a:gd name="T2" fmla="*/ 248 w 249"/>
                <a:gd name="T3" fmla="*/ 80 h 453"/>
                <a:gd name="T4" fmla="*/ 177 w 249"/>
                <a:gd name="T5" fmla="*/ 80 h 453"/>
                <a:gd name="T6" fmla="*/ 160 w 249"/>
                <a:gd name="T7" fmla="*/ 107 h 453"/>
                <a:gd name="T8" fmla="*/ 160 w 249"/>
                <a:gd name="T9" fmla="*/ 160 h 453"/>
                <a:gd name="T10" fmla="*/ 248 w 249"/>
                <a:gd name="T11" fmla="*/ 160 h 453"/>
                <a:gd name="T12" fmla="*/ 248 w 249"/>
                <a:gd name="T13" fmla="*/ 231 h 453"/>
                <a:gd name="T14" fmla="*/ 160 w 249"/>
                <a:gd name="T15" fmla="*/ 231 h 453"/>
                <a:gd name="T16" fmla="*/ 160 w 249"/>
                <a:gd name="T17" fmla="*/ 452 h 453"/>
                <a:gd name="T18" fmla="*/ 79 w 249"/>
                <a:gd name="T19" fmla="*/ 452 h 453"/>
                <a:gd name="T20" fmla="*/ 79 w 249"/>
                <a:gd name="T21" fmla="*/ 231 h 453"/>
                <a:gd name="T22" fmla="*/ 0 w 249"/>
                <a:gd name="T23" fmla="*/ 231 h 453"/>
                <a:gd name="T24" fmla="*/ 0 w 249"/>
                <a:gd name="T25" fmla="*/ 160 h 453"/>
                <a:gd name="T26" fmla="*/ 79 w 249"/>
                <a:gd name="T27" fmla="*/ 160 h 453"/>
                <a:gd name="T28" fmla="*/ 79 w 249"/>
                <a:gd name="T29" fmla="*/ 116 h 453"/>
                <a:gd name="T30" fmla="*/ 177 w 249"/>
                <a:gd name="T31" fmla="*/ 0 h 453"/>
                <a:gd name="T32" fmla="*/ 248 w 249"/>
                <a:gd name="T33" fmla="*/ 0 h 453"/>
                <a:gd name="T34" fmla="*/ 248 w 249"/>
                <a:gd name="T35" fmla="*/ 8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9" h="453">
                  <a:moveTo>
                    <a:pt x="248" y="80"/>
                  </a:moveTo>
                  <a:lnTo>
                    <a:pt x="248" y="80"/>
                  </a:lnTo>
                  <a:cubicBezTo>
                    <a:pt x="177" y="80"/>
                    <a:pt x="177" y="80"/>
                    <a:pt x="177" y="80"/>
                  </a:cubicBezTo>
                  <a:cubicBezTo>
                    <a:pt x="169" y="80"/>
                    <a:pt x="160" y="89"/>
                    <a:pt x="160" y="107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248" y="160"/>
                    <a:pt x="248" y="160"/>
                    <a:pt x="248" y="160"/>
                  </a:cubicBezTo>
                  <a:cubicBezTo>
                    <a:pt x="248" y="231"/>
                    <a:pt x="248" y="231"/>
                    <a:pt x="248" y="231"/>
                  </a:cubicBezTo>
                  <a:cubicBezTo>
                    <a:pt x="160" y="231"/>
                    <a:pt x="160" y="231"/>
                    <a:pt x="160" y="231"/>
                  </a:cubicBezTo>
                  <a:cubicBezTo>
                    <a:pt x="160" y="452"/>
                    <a:pt x="160" y="452"/>
                    <a:pt x="160" y="452"/>
                  </a:cubicBezTo>
                  <a:cubicBezTo>
                    <a:pt x="79" y="452"/>
                    <a:pt x="79" y="452"/>
                    <a:pt x="79" y="452"/>
                  </a:cubicBezTo>
                  <a:cubicBezTo>
                    <a:pt x="79" y="231"/>
                    <a:pt x="79" y="231"/>
                    <a:pt x="79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9" y="54"/>
                    <a:pt x="115" y="0"/>
                    <a:pt x="177" y="0"/>
                  </a:cubicBezTo>
                  <a:cubicBezTo>
                    <a:pt x="248" y="0"/>
                    <a:pt x="248" y="0"/>
                    <a:pt x="248" y="0"/>
                  </a:cubicBezTo>
                  <a:lnTo>
                    <a:pt x="248" y="8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49" name="Freeform 76"/>
            <p:cNvSpPr>
              <a:spLocks noChangeArrowheads="1"/>
            </p:cNvSpPr>
            <p:nvPr/>
          </p:nvSpPr>
          <p:spPr bwMode="auto">
            <a:xfrm>
              <a:off x="14650526" y="3495600"/>
              <a:ext cx="464230" cy="452976"/>
            </a:xfrm>
            <a:custGeom>
              <a:avLst/>
              <a:gdLst>
                <a:gd name="T0" fmla="*/ 239 w 480"/>
                <a:gd name="T1" fmla="*/ 0 h 471"/>
                <a:gd name="T2" fmla="*/ 239 w 480"/>
                <a:gd name="T3" fmla="*/ 0 h 471"/>
                <a:gd name="T4" fmla="*/ 0 w 480"/>
                <a:gd name="T5" fmla="*/ 231 h 471"/>
                <a:gd name="T6" fmla="*/ 239 w 480"/>
                <a:gd name="T7" fmla="*/ 470 h 471"/>
                <a:gd name="T8" fmla="*/ 479 w 480"/>
                <a:gd name="T9" fmla="*/ 231 h 471"/>
                <a:gd name="T10" fmla="*/ 239 w 480"/>
                <a:gd name="T11" fmla="*/ 0 h 471"/>
                <a:gd name="T12" fmla="*/ 239 w 480"/>
                <a:gd name="T13" fmla="*/ 178 h 471"/>
                <a:gd name="T14" fmla="*/ 239 w 480"/>
                <a:gd name="T15" fmla="*/ 178 h 471"/>
                <a:gd name="T16" fmla="*/ 231 w 480"/>
                <a:gd name="T17" fmla="*/ 196 h 471"/>
                <a:gd name="T18" fmla="*/ 231 w 480"/>
                <a:gd name="T19" fmla="*/ 275 h 471"/>
                <a:gd name="T20" fmla="*/ 169 w 480"/>
                <a:gd name="T21" fmla="*/ 328 h 471"/>
                <a:gd name="T22" fmla="*/ 116 w 480"/>
                <a:gd name="T23" fmla="*/ 275 h 471"/>
                <a:gd name="T24" fmla="*/ 116 w 480"/>
                <a:gd name="T25" fmla="*/ 240 h 471"/>
                <a:gd name="T26" fmla="*/ 160 w 480"/>
                <a:gd name="T27" fmla="*/ 240 h 471"/>
                <a:gd name="T28" fmla="*/ 160 w 480"/>
                <a:gd name="T29" fmla="*/ 275 h 471"/>
                <a:gd name="T30" fmla="*/ 169 w 480"/>
                <a:gd name="T31" fmla="*/ 284 h 471"/>
                <a:gd name="T32" fmla="*/ 186 w 480"/>
                <a:gd name="T33" fmla="*/ 275 h 471"/>
                <a:gd name="T34" fmla="*/ 186 w 480"/>
                <a:gd name="T35" fmla="*/ 196 h 471"/>
                <a:gd name="T36" fmla="*/ 239 w 480"/>
                <a:gd name="T37" fmla="*/ 134 h 471"/>
                <a:gd name="T38" fmla="*/ 292 w 480"/>
                <a:gd name="T39" fmla="*/ 196 h 471"/>
                <a:gd name="T40" fmla="*/ 292 w 480"/>
                <a:gd name="T41" fmla="*/ 205 h 471"/>
                <a:gd name="T42" fmla="*/ 266 w 480"/>
                <a:gd name="T43" fmla="*/ 213 h 471"/>
                <a:gd name="T44" fmla="*/ 257 w 480"/>
                <a:gd name="T45" fmla="*/ 205 h 471"/>
                <a:gd name="T46" fmla="*/ 257 w 480"/>
                <a:gd name="T47" fmla="*/ 196 h 471"/>
                <a:gd name="T48" fmla="*/ 239 w 480"/>
                <a:gd name="T49" fmla="*/ 178 h 471"/>
                <a:gd name="T50" fmla="*/ 364 w 480"/>
                <a:gd name="T51" fmla="*/ 275 h 471"/>
                <a:gd name="T52" fmla="*/ 364 w 480"/>
                <a:gd name="T53" fmla="*/ 275 h 471"/>
                <a:gd name="T54" fmla="*/ 311 w 480"/>
                <a:gd name="T55" fmla="*/ 328 h 471"/>
                <a:gd name="T56" fmla="*/ 257 w 480"/>
                <a:gd name="T57" fmla="*/ 275 h 471"/>
                <a:gd name="T58" fmla="*/ 257 w 480"/>
                <a:gd name="T59" fmla="*/ 240 h 471"/>
                <a:gd name="T60" fmla="*/ 266 w 480"/>
                <a:gd name="T61" fmla="*/ 249 h 471"/>
                <a:gd name="T62" fmla="*/ 292 w 480"/>
                <a:gd name="T63" fmla="*/ 240 h 471"/>
                <a:gd name="T64" fmla="*/ 292 w 480"/>
                <a:gd name="T65" fmla="*/ 275 h 471"/>
                <a:gd name="T66" fmla="*/ 311 w 480"/>
                <a:gd name="T67" fmla="*/ 284 h 471"/>
                <a:gd name="T68" fmla="*/ 319 w 480"/>
                <a:gd name="T69" fmla="*/ 275 h 471"/>
                <a:gd name="T70" fmla="*/ 319 w 480"/>
                <a:gd name="T71" fmla="*/ 240 h 471"/>
                <a:gd name="T72" fmla="*/ 364 w 480"/>
                <a:gd name="T73" fmla="*/ 240 h 471"/>
                <a:gd name="T74" fmla="*/ 364 w 480"/>
                <a:gd name="T75" fmla="*/ 27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80" h="471"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39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239" y="178"/>
                  </a:moveTo>
                  <a:lnTo>
                    <a:pt x="239" y="178"/>
                  </a:lnTo>
                  <a:cubicBezTo>
                    <a:pt x="231" y="178"/>
                    <a:pt x="231" y="187"/>
                    <a:pt x="231" y="196"/>
                  </a:cubicBezTo>
                  <a:cubicBezTo>
                    <a:pt x="231" y="275"/>
                    <a:pt x="231" y="275"/>
                    <a:pt x="231" y="275"/>
                  </a:cubicBezTo>
                  <a:cubicBezTo>
                    <a:pt x="231" y="303"/>
                    <a:pt x="204" y="328"/>
                    <a:pt x="169" y="328"/>
                  </a:cubicBezTo>
                  <a:cubicBezTo>
                    <a:pt x="142" y="328"/>
                    <a:pt x="116" y="303"/>
                    <a:pt x="116" y="275"/>
                  </a:cubicBezTo>
                  <a:cubicBezTo>
                    <a:pt x="116" y="240"/>
                    <a:pt x="116" y="240"/>
                    <a:pt x="116" y="240"/>
                  </a:cubicBezTo>
                  <a:cubicBezTo>
                    <a:pt x="160" y="240"/>
                    <a:pt x="160" y="240"/>
                    <a:pt x="160" y="240"/>
                  </a:cubicBezTo>
                  <a:cubicBezTo>
                    <a:pt x="160" y="275"/>
                    <a:pt x="160" y="275"/>
                    <a:pt x="160" y="275"/>
                  </a:cubicBezTo>
                  <a:cubicBezTo>
                    <a:pt x="160" y="275"/>
                    <a:pt x="160" y="284"/>
                    <a:pt x="169" y="284"/>
                  </a:cubicBezTo>
                  <a:cubicBezTo>
                    <a:pt x="178" y="284"/>
                    <a:pt x="186" y="275"/>
                    <a:pt x="186" y="275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6" y="160"/>
                    <a:pt x="213" y="134"/>
                    <a:pt x="239" y="134"/>
                  </a:cubicBezTo>
                  <a:cubicBezTo>
                    <a:pt x="275" y="134"/>
                    <a:pt x="292" y="160"/>
                    <a:pt x="292" y="196"/>
                  </a:cubicBezTo>
                  <a:cubicBezTo>
                    <a:pt x="292" y="205"/>
                    <a:pt x="292" y="205"/>
                    <a:pt x="292" y="205"/>
                  </a:cubicBezTo>
                  <a:cubicBezTo>
                    <a:pt x="266" y="213"/>
                    <a:pt x="266" y="213"/>
                    <a:pt x="266" y="213"/>
                  </a:cubicBezTo>
                  <a:cubicBezTo>
                    <a:pt x="257" y="205"/>
                    <a:pt x="257" y="205"/>
                    <a:pt x="257" y="205"/>
                  </a:cubicBezTo>
                  <a:cubicBezTo>
                    <a:pt x="257" y="196"/>
                    <a:pt x="257" y="196"/>
                    <a:pt x="257" y="196"/>
                  </a:cubicBezTo>
                  <a:cubicBezTo>
                    <a:pt x="257" y="187"/>
                    <a:pt x="248" y="178"/>
                    <a:pt x="239" y="178"/>
                  </a:cubicBezTo>
                  <a:close/>
                  <a:moveTo>
                    <a:pt x="364" y="275"/>
                  </a:moveTo>
                  <a:lnTo>
                    <a:pt x="364" y="275"/>
                  </a:lnTo>
                  <a:cubicBezTo>
                    <a:pt x="364" y="303"/>
                    <a:pt x="337" y="328"/>
                    <a:pt x="311" y="328"/>
                  </a:cubicBezTo>
                  <a:cubicBezTo>
                    <a:pt x="275" y="328"/>
                    <a:pt x="257" y="303"/>
                    <a:pt x="257" y="275"/>
                  </a:cubicBezTo>
                  <a:cubicBezTo>
                    <a:pt x="257" y="240"/>
                    <a:pt x="257" y="240"/>
                    <a:pt x="257" y="240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92" y="240"/>
                    <a:pt x="292" y="240"/>
                    <a:pt x="292" y="240"/>
                  </a:cubicBezTo>
                  <a:cubicBezTo>
                    <a:pt x="292" y="275"/>
                    <a:pt x="292" y="275"/>
                    <a:pt x="292" y="275"/>
                  </a:cubicBezTo>
                  <a:cubicBezTo>
                    <a:pt x="292" y="275"/>
                    <a:pt x="301" y="284"/>
                    <a:pt x="311" y="284"/>
                  </a:cubicBezTo>
                  <a:cubicBezTo>
                    <a:pt x="319" y="284"/>
                    <a:pt x="319" y="275"/>
                    <a:pt x="319" y="275"/>
                  </a:cubicBezTo>
                  <a:cubicBezTo>
                    <a:pt x="319" y="240"/>
                    <a:pt x="319" y="240"/>
                    <a:pt x="319" y="240"/>
                  </a:cubicBezTo>
                  <a:cubicBezTo>
                    <a:pt x="364" y="240"/>
                    <a:pt x="364" y="240"/>
                    <a:pt x="364" y="240"/>
                  </a:cubicBezTo>
                  <a:lnTo>
                    <a:pt x="364" y="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0" name="Freeform 77"/>
            <p:cNvSpPr>
              <a:spLocks noChangeArrowheads="1"/>
            </p:cNvSpPr>
            <p:nvPr/>
          </p:nvSpPr>
          <p:spPr bwMode="auto">
            <a:xfrm>
              <a:off x="12745770" y="3495600"/>
              <a:ext cx="461418" cy="452976"/>
            </a:xfrm>
            <a:custGeom>
              <a:avLst/>
              <a:gdLst>
                <a:gd name="T0" fmla="*/ 249 w 480"/>
                <a:gd name="T1" fmla="*/ 231 h 471"/>
                <a:gd name="T2" fmla="*/ 249 w 480"/>
                <a:gd name="T3" fmla="*/ 231 h 471"/>
                <a:gd name="T4" fmla="*/ 249 w 480"/>
                <a:gd name="T5" fmla="*/ 231 h 471"/>
                <a:gd name="T6" fmla="*/ 240 w 480"/>
                <a:gd name="T7" fmla="*/ 222 h 471"/>
                <a:gd name="T8" fmla="*/ 142 w 480"/>
                <a:gd name="T9" fmla="*/ 231 h 471"/>
                <a:gd name="T10" fmla="*/ 142 w 480"/>
                <a:gd name="T11" fmla="*/ 231 h 471"/>
                <a:gd name="T12" fmla="*/ 169 w 480"/>
                <a:gd name="T13" fmla="*/ 303 h 471"/>
                <a:gd name="T14" fmla="*/ 249 w 480"/>
                <a:gd name="T15" fmla="*/ 231 h 471"/>
                <a:gd name="T16" fmla="*/ 302 w 480"/>
                <a:gd name="T17" fmla="*/ 160 h 471"/>
                <a:gd name="T18" fmla="*/ 302 w 480"/>
                <a:gd name="T19" fmla="*/ 160 h 471"/>
                <a:gd name="T20" fmla="*/ 240 w 480"/>
                <a:gd name="T21" fmla="*/ 134 h 471"/>
                <a:gd name="T22" fmla="*/ 222 w 480"/>
                <a:gd name="T23" fmla="*/ 143 h 471"/>
                <a:gd name="T24" fmla="*/ 258 w 480"/>
                <a:gd name="T25" fmla="*/ 196 h 471"/>
                <a:gd name="T26" fmla="*/ 302 w 480"/>
                <a:gd name="T27" fmla="*/ 160 h 471"/>
                <a:gd name="T28" fmla="*/ 178 w 480"/>
                <a:gd name="T29" fmla="*/ 311 h 471"/>
                <a:gd name="T30" fmla="*/ 178 w 480"/>
                <a:gd name="T31" fmla="*/ 311 h 471"/>
                <a:gd name="T32" fmla="*/ 240 w 480"/>
                <a:gd name="T33" fmla="*/ 328 h 471"/>
                <a:gd name="T34" fmla="*/ 275 w 480"/>
                <a:gd name="T35" fmla="*/ 328 h 471"/>
                <a:gd name="T36" fmla="*/ 258 w 480"/>
                <a:gd name="T37" fmla="*/ 249 h 471"/>
                <a:gd name="T38" fmla="*/ 178 w 480"/>
                <a:gd name="T39" fmla="*/ 311 h 471"/>
                <a:gd name="T40" fmla="*/ 231 w 480"/>
                <a:gd name="T41" fmla="*/ 205 h 471"/>
                <a:gd name="T42" fmla="*/ 231 w 480"/>
                <a:gd name="T43" fmla="*/ 205 h 471"/>
                <a:gd name="T44" fmla="*/ 195 w 480"/>
                <a:gd name="T45" fmla="*/ 151 h 471"/>
                <a:gd name="T46" fmla="*/ 142 w 480"/>
                <a:gd name="T47" fmla="*/ 213 h 471"/>
                <a:gd name="T48" fmla="*/ 142 w 480"/>
                <a:gd name="T49" fmla="*/ 213 h 471"/>
                <a:gd name="T50" fmla="*/ 231 w 480"/>
                <a:gd name="T51" fmla="*/ 205 h 471"/>
                <a:gd name="T52" fmla="*/ 275 w 480"/>
                <a:gd name="T53" fmla="*/ 249 h 471"/>
                <a:gd name="T54" fmla="*/ 275 w 480"/>
                <a:gd name="T55" fmla="*/ 249 h 471"/>
                <a:gd name="T56" fmla="*/ 293 w 480"/>
                <a:gd name="T57" fmla="*/ 311 h 471"/>
                <a:gd name="T58" fmla="*/ 337 w 480"/>
                <a:gd name="T59" fmla="*/ 249 h 471"/>
                <a:gd name="T60" fmla="*/ 293 w 480"/>
                <a:gd name="T61" fmla="*/ 249 h 471"/>
                <a:gd name="T62" fmla="*/ 275 w 480"/>
                <a:gd name="T63" fmla="*/ 249 h 471"/>
                <a:gd name="T64" fmla="*/ 240 w 480"/>
                <a:gd name="T65" fmla="*/ 0 h 471"/>
                <a:gd name="T66" fmla="*/ 240 w 480"/>
                <a:gd name="T67" fmla="*/ 0 h 471"/>
                <a:gd name="T68" fmla="*/ 0 w 480"/>
                <a:gd name="T69" fmla="*/ 231 h 471"/>
                <a:gd name="T70" fmla="*/ 240 w 480"/>
                <a:gd name="T71" fmla="*/ 470 h 471"/>
                <a:gd name="T72" fmla="*/ 479 w 480"/>
                <a:gd name="T73" fmla="*/ 231 h 471"/>
                <a:gd name="T74" fmla="*/ 240 w 480"/>
                <a:gd name="T75" fmla="*/ 0 h 471"/>
                <a:gd name="T76" fmla="*/ 240 w 480"/>
                <a:gd name="T77" fmla="*/ 356 h 471"/>
                <a:gd name="T78" fmla="*/ 240 w 480"/>
                <a:gd name="T79" fmla="*/ 356 h 471"/>
                <a:gd name="T80" fmla="*/ 124 w 480"/>
                <a:gd name="T81" fmla="*/ 231 h 471"/>
                <a:gd name="T82" fmla="*/ 240 w 480"/>
                <a:gd name="T83" fmla="*/ 116 h 471"/>
                <a:gd name="T84" fmla="*/ 355 w 480"/>
                <a:gd name="T85" fmla="*/ 231 h 471"/>
                <a:gd name="T86" fmla="*/ 240 w 480"/>
                <a:gd name="T87" fmla="*/ 356 h 471"/>
                <a:gd name="T88" fmla="*/ 266 w 480"/>
                <a:gd name="T89" fmla="*/ 213 h 471"/>
                <a:gd name="T90" fmla="*/ 266 w 480"/>
                <a:gd name="T91" fmla="*/ 213 h 471"/>
                <a:gd name="T92" fmla="*/ 266 w 480"/>
                <a:gd name="T93" fmla="*/ 222 h 471"/>
                <a:gd name="T94" fmla="*/ 266 w 480"/>
                <a:gd name="T95" fmla="*/ 231 h 471"/>
                <a:gd name="T96" fmla="*/ 293 w 480"/>
                <a:gd name="T97" fmla="*/ 231 h 471"/>
                <a:gd name="T98" fmla="*/ 337 w 480"/>
                <a:gd name="T99" fmla="*/ 231 h 471"/>
                <a:gd name="T100" fmla="*/ 319 w 480"/>
                <a:gd name="T101" fmla="*/ 178 h 471"/>
                <a:gd name="T102" fmla="*/ 266 w 480"/>
                <a:gd name="T103" fmla="*/ 21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0" h="471">
                  <a:moveTo>
                    <a:pt x="249" y="231"/>
                  </a:moveTo>
                  <a:lnTo>
                    <a:pt x="249" y="231"/>
                  </a:lnTo>
                  <a:lnTo>
                    <a:pt x="249" y="231"/>
                  </a:lnTo>
                  <a:lnTo>
                    <a:pt x="240" y="222"/>
                  </a:lnTo>
                  <a:cubicBezTo>
                    <a:pt x="195" y="231"/>
                    <a:pt x="151" y="231"/>
                    <a:pt x="142" y="231"/>
                  </a:cubicBezTo>
                  <a:lnTo>
                    <a:pt x="142" y="231"/>
                  </a:lnTo>
                  <a:cubicBezTo>
                    <a:pt x="142" y="258"/>
                    <a:pt x="151" y="284"/>
                    <a:pt x="169" y="303"/>
                  </a:cubicBezTo>
                  <a:cubicBezTo>
                    <a:pt x="169" y="293"/>
                    <a:pt x="195" y="249"/>
                    <a:pt x="249" y="231"/>
                  </a:cubicBezTo>
                  <a:close/>
                  <a:moveTo>
                    <a:pt x="302" y="160"/>
                  </a:moveTo>
                  <a:lnTo>
                    <a:pt x="302" y="160"/>
                  </a:lnTo>
                  <a:cubicBezTo>
                    <a:pt x="284" y="143"/>
                    <a:pt x="266" y="134"/>
                    <a:pt x="240" y="134"/>
                  </a:cubicBezTo>
                  <a:cubicBezTo>
                    <a:pt x="231" y="134"/>
                    <a:pt x="222" y="143"/>
                    <a:pt x="222" y="143"/>
                  </a:cubicBezTo>
                  <a:cubicBezTo>
                    <a:pt x="222" y="143"/>
                    <a:pt x="240" y="169"/>
                    <a:pt x="258" y="196"/>
                  </a:cubicBezTo>
                  <a:cubicBezTo>
                    <a:pt x="284" y="187"/>
                    <a:pt x="302" y="169"/>
                    <a:pt x="302" y="160"/>
                  </a:cubicBezTo>
                  <a:close/>
                  <a:moveTo>
                    <a:pt x="178" y="311"/>
                  </a:moveTo>
                  <a:lnTo>
                    <a:pt x="178" y="311"/>
                  </a:lnTo>
                  <a:cubicBezTo>
                    <a:pt x="195" y="328"/>
                    <a:pt x="222" y="328"/>
                    <a:pt x="240" y="328"/>
                  </a:cubicBezTo>
                  <a:cubicBezTo>
                    <a:pt x="249" y="328"/>
                    <a:pt x="266" y="328"/>
                    <a:pt x="275" y="328"/>
                  </a:cubicBezTo>
                  <a:cubicBezTo>
                    <a:pt x="275" y="311"/>
                    <a:pt x="266" y="284"/>
                    <a:pt x="258" y="249"/>
                  </a:cubicBezTo>
                  <a:cubicBezTo>
                    <a:pt x="205" y="267"/>
                    <a:pt x="187" y="303"/>
                    <a:pt x="178" y="311"/>
                  </a:cubicBezTo>
                  <a:close/>
                  <a:moveTo>
                    <a:pt x="231" y="205"/>
                  </a:moveTo>
                  <a:lnTo>
                    <a:pt x="231" y="205"/>
                  </a:lnTo>
                  <a:cubicBezTo>
                    <a:pt x="213" y="178"/>
                    <a:pt x="205" y="151"/>
                    <a:pt x="195" y="151"/>
                  </a:cubicBezTo>
                  <a:cubicBezTo>
                    <a:pt x="169" y="160"/>
                    <a:pt x="151" y="187"/>
                    <a:pt x="142" y="213"/>
                  </a:cubicBezTo>
                  <a:lnTo>
                    <a:pt x="142" y="213"/>
                  </a:lnTo>
                  <a:cubicBezTo>
                    <a:pt x="151" y="213"/>
                    <a:pt x="187" y="213"/>
                    <a:pt x="231" y="205"/>
                  </a:cubicBezTo>
                  <a:close/>
                  <a:moveTo>
                    <a:pt x="275" y="249"/>
                  </a:moveTo>
                  <a:lnTo>
                    <a:pt x="275" y="249"/>
                  </a:lnTo>
                  <a:cubicBezTo>
                    <a:pt x="284" y="275"/>
                    <a:pt x="293" y="303"/>
                    <a:pt x="293" y="311"/>
                  </a:cubicBezTo>
                  <a:cubicBezTo>
                    <a:pt x="319" y="303"/>
                    <a:pt x="328" y="275"/>
                    <a:pt x="337" y="249"/>
                  </a:cubicBezTo>
                  <a:cubicBezTo>
                    <a:pt x="328" y="249"/>
                    <a:pt x="319" y="249"/>
                    <a:pt x="293" y="249"/>
                  </a:cubicBezTo>
                  <a:cubicBezTo>
                    <a:pt x="293" y="249"/>
                    <a:pt x="284" y="249"/>
                    <a:pt x="275" y="249"/>
                  </a:cubicBezTo>
                  <a:close/>
                  <a:moveTo>
                    <a:pt x="240" y="0"/>
                  </a:moveTo>
                  <a:lnTo>
                    <a:pt x="240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40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356"/>
                  </a:moveTo>
                  <a:lnTo>
                    <a:pt x="240" y="356"/>
                  </a:lnTo>
                  <a:cubicBezTo>
                    <a:pt x="178" y="356"/>
                    <a:pt x="124" y="303"/>
                    <a:pt x="124" y="231"/>
                  </a:cubicBezTo>
                  <a:cubicBezTo>
                    <a:pt x="124" y="169"/>
                    <a:pt x="178" y="116"/>
                    <a:pt x="240" y="116"/>
                  </a:cubicBezTo>
                  <a:cubicBezTo>
                    <a:pt x="302" y="116"/>
                    <a:pt x="355" y="169"/>
                    <a:pt x="355" y="231"/>
                  </a:cubicBezTo>
                  <a:cubicBezTo>
                    <a:pt x="355" y="303"/>
                    <a:pt x="302" y="356"/>
                    <a:pt x="240" y="356"/>
                  </a:cubicBezTo>
                  <a:close/>
                  <a:moveTo>
                    <a:pt x="266" y="213"/>
                  </a:moveTo>
                  <a:lnTo>
                    <a:pt x="266" y="213"/>
                  </a:lnTo>
                  <a:lnTo>
                    <a:pt x="266" y="222"/>
                  </a:lnTo>
                  <a:lnTo>
                    <a:pt x="266" y="231"/>
                  </a:lnTo>
                  <a:cubicBezTo>
                    <a:pt x="275" y="231"/>
                    <a:pt x="284" y="231"/>
                    <a:pt x="293" y="231"/>
                  </a:cubicBezTo>
                  <a:cubicBezTo>
                    <a:pt x="311" y="231"/>
                    <a:pt x="328" y="231"/>
                    <a:pt x="337" y="231"/>
                  </a:cubicBezTo>
                  <a:cubicBezTo>
                    <a:pt x="337" y="213"/>
                    <a:pt x="328" y="187"/>
                    <a:pt x="319" y="178"/>
                  </a:cubicBezTo>
                  <a:cubicBezTo>
                    <a:pt x="311" y="178"/>
                    <a:pt x="293" y="196"/>
                    <a:pt x="266" y="2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1" name="Freeform 78"/>
            <p:cNvSpPr>
              <a:spLocks noChangeArrowheads="1"/>
            </p:cNvSpPr>
            <p:nvPr/>
          </p:nvSpPr>
          <p:spPr bwMode="auto">
            <a:xfrm>
              <a:off x="19422259" y="2541815"/>
              <a:ext cx="461418" cy="455791"/>
            </a:xfrm>
            <a:custGeom>
              <a:avLst/>
              <a:gdLst>
                <a:gd name="T0" fmla="*/ 212 w 479"/>
                <a:gd name="T1" fmla="*/ 169 h 471"/>
                <a:gd name="T2" fmla="*/ 212 w 479"/>
                <a:gd name="T3" fmla="*/ 169 h 471"/>
                <a:gd name="T4" fmla="*/ 185 w 479"/>
                <a:gd name="T5" fmla="*/ 142 h 471"/>
                <a:gd name="T6" fmla="*/ 177 w 479"/>
                <a:gd name="T7" fmla="*/ 142 h 471"/>
                <a:gd name="T8" fmla="*/ 168 w 479"/>
                <a:gd name="T9" fmla="*/ 160 h 471"/>
                <a:gd name="T10" fmla="*/ 168 w 479"/>
                <a:gd name="T11" fmla="*/ 187 h 471"/>
                <a:gd name="T12" fmla="*/ 194 w 479"/>
                <a:gd name="T13" fmla="*/ 213 h 471"/>
                <a:gd name="T14" fmla="*/ 203 w 479"/>
                <a:gd name="T15" fmla="*/ 213 h 471"/>
                <a:gd name="T16" fmla="*/ 212 w 479"/>
                <a:gd name="T17" fmla="*/ 169 h 471"/>
                <a:gd name="T18" fmla="*/ 238 w 479"/>
                <a:gd name="T19" fmla="*/ 0 h 471"/>
                <a:gd name="T20" fmla="*/ 238 w 479"/>
                <a:gd name="T21" fmla="*/ 0 h 471"/>
                <a:gd name="T22" fmla="*/ 0 w 479"/>
                <a:gd name="T23" fmla="*/ 231 h 471"/>
                <a:gd name="T24" fmla="*/ 238 w 479"/>
                <a:gd name="T25" fmla="*/ 470 h 471"/>
                <a:gd name="T26" fmla="*/ 478 w 479"/>
                <a:gd name="T27" fmla="*/ 231 h 471"/>
                <a:gd name="T28" fmla="*/ 238 w 479"/>
                <a:gd name="T29" fmla="*/ 0 h 471"/>
                <a:gd name="T30" fmla="*/ 221 w 479"/>
                <a:gd name="T31" fmla="*/ 338 h 471"/>
                <a:gd name="T32" fmla="*/ 221 w 479"/>
                <a:gd name="T33" fmla="*/ 338 h 471"/>
                <a:gd name="T34" fmla="*/ 185 w 479"/>
                <a:gd name="T35" fmla="*/ 346 h 471"/>
                <a:gd name="T36" fmla="*/ 185 w 479"/>
                <a:gd name="T37" fmla="*/ 346 h 471"/>
                <a:gd name="T38" fmla="*/ 185 w 479"/>
                <a:gd name="T39" fmla="*/ 346 h 471"/>
                <a:gd name="T40" fmla="*/ 124 w 479"/>
                <a:gd name="T41" fmla="*/ 301 h 471"/>
                <a:gd name="T42" fmla="*/ 194 w 479"/>
                <a:gd name="T43" fmla="*/ 248 h 471"/>
                <a:gd name="T44" fmla="*/ 194 w 479"/>
                <a:gd name="T45" fmla="*/ 248 h 471"/>
                <a:gd name="T46" fmla="*/ 185 w 479"/>
                <a:gd name="T47" fmla="*/ 231 h 471"/>
                <a:gd name="T48" fmla="*/ 185 w 479"/>
                <a:gd name="T49" fmla="*/ 231 h 471"/>
                <a:gd name="T50" fmla="*/ 159 w 479"/>
                <a:gd name="T51" fmla="*/ 222 h 471"/>
                <a:gd name="T52" fmla="*/ 141 w 479"/>
                <a:gd name="T53" fmla="*/ 178 h 471"/>
                <a:gd name="T54" fmla="*/ 194 w 479"/>
                <a:gd name="T55" fmla="*/ 125 h 471"/>
                <a:gd name="T56" fmla="*/ 256 w 479"/>
                <a:gd name="T57" fmla="*/ 125 h 471"/>
                <a:gd name="T58" fmla="*/ 256 w 479"/>
                <a:gd name="T59" fmla="*/ 125 h 471"/>
                <a:gd name="T60" fmla="*/ 238 w 479"/>
                <a:gd name="T61" fmla="*/ 134 h 471"/>
                <a:gd name="T62" fmla="*/ 221 w 479"/>
                <a:gd name="T63" fmla="*/ 134 h 471"/>
                <a:gd name="T64" fmla="*/ 238 w 479"/>
                <a:gd name="T65" fmla="*/ 178 h 471"/>
                <a:gd name="T66" fmla="*/ 230 w 479"/>
                <a:gd name="T67" fmla="*/ 213 h 471"/>
                <a:gd name="T68" fmla="*/ 212 w 479"/>
                <a:gd name="T69" fmla="*/ 231 h 471"/>
                <a:gd name="T70" fmla="*/ 230 w 479"/>
                <a:gd name="T71" fmla="*/ 240 h 471"/>
                <a:gd name="T72" fmla="*/ 256 w 479"/>
                <a:gd name="T73" fmla="*/ 284 h 471"/>
                <a:gd name="T74" fmla="*/ 221 w 479"/>
                <a:gd name="T75" fmla="*/ 338 h 471"/>
                <a:gd name="T76" fmla="*/ 354 w 479"/>
                <a:gd name="T77" fmla="*/ 231 h 471"/>
                <a:gd name="T78" fmla="*/ 354 w 479"/>
                <a:gd name="T79" fmla="*/ 231 h 471"/>
                <a:gd name="T80" fmla="*/ 310 w 479"/>
                <a:gd name="T81" fmla="*/ 231 h 471"/>
                <a:gd name="T82" fmla="*/ 310 w 479"/>
                <a:gd name="T83" fmla="*/ 275 h 471"/>
                <a:gd name="T84" fmla="*/ 291 w 479"/>
                <a:gd name="T85" fmla="*/ 275 h 471"/>
                <a:gd name="T86" fmla="*/ 291 w 479"/>
                <a:gd name="T87" fmla="*/ 231 h 471"/>
                <a:gd name="T88" fmla="*/ 256 w 479"/>
                <a:gd name="T89" fmla="*/ 231 h 471"/>
                <a:gd name="T90" fmla="*/ 256 w 479"/>
                <a:gd name="T91" fmla="*/ 213 h 471"/>
                <a:gd name="T92" fmla="*/ 291 w 479"/>
                <a:gd name="T93" fmla="*/ 213 h 471"/>
                <a:gd name="T94" fmla="*/ 291 w 479"/>
                <a:gd name="T95" fmla="*/ 169 h 471"/>
                <a:gd name="T96" fmla="*/ 310 w 479"/>
                <a:gd name="T97" fmla="*/ 169 h 471"/>
                <a:gd name="T98" fmla="*/ 310 w 479"/>
                <a:gd name="T99" fmla="*/ 213 h 471"/>
                <a:gd name="T100" fmla="*/ 354 w 479"/>
                <a:gd name="T101" fmla="*/ 213 h 471"/>
                <a:gd name="T102" fmla="*/ 354 w 479"/>
                <a:gd name="T103" fmla="*/ 231 h 471"/>
                <a:gd name="T104" fmla="*/ 194 w 479"/>
                <a:gd name="T105" fmla="*/ 266 h 471"/>
                <a:gd name="T106" fmla="*/ 194 w 479"/>
                <a:gd name="T107" fmla="*/ 266 h 471"/>
                <a:gd name="T108" fmla="*/ 194 w 479"/>
                <a:gd name="T109" fmla="*/ 266 h 471"/>
                <a:gd name="T110" fmla="*/ 159 w 479"/>
                <a:gd name="T111" fmla="*/ 275 h 471"/>
                <a:gd name="T112" fmla="*/ 150 w 479"/>
                <a:gd name="T113" fmla="*/ 301 h 471"/>
                <a:gd name="T114" fmla="*/ 194 w 479"/>
                <a:gd name="T115" fmla="*/ 328 h 471"/>
                <a:gd name="T116" fmla="*/ 230 w 479"/>
                <a:gd name="T117" fmla="*/ 293 h 471"/>
                <a:gd name="T118" fmla="*/ 194 w 479"/>
                <a:gd name="T119" fmla="*/ 26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9" h="471">
                  <a:moveTo>
                    <a:pt x="212" y="169"/>
                  </a:moveTo>
                  <a:lnTo>
                    <a:pt x="212" y="169"/>
                  </a:lnTo>
                  <a:cubicBezTo>
                    <a:pt x="212" y="142"/>
                    <a:pt x="203" y="142"/>
                    <a:pt x="185" y="142"/>
                  </a:cubicBezTo>
                  <a:cubicBezTo>
                    <a:pt x="185" y="142"/>
                    <a:pt x="185" y="142"/>
                    <a:pt x="177" y="142"/>
                  </a:cubicBezTo>
                  <a:cubicBezTo>
                    <a:pt x="177" y="142"/>
                    <a:pt x="168" y="151"/>
                    <a:pt x="168" y="160"/>
                  </a:cubicBezTo>
                  <a:cubicBezTo>
                    <a:pt x="159" y="160"/>
                    <a:pt x="159" y="169"/>
                    <a:pt x="168" y="187"/>
                  </a:cubicBezTo>
                  <a:cubicBezTo>
                    <a:pt x="168" y="195"/>
                    <a:pt x="185" y="213"/>
                    <a:pt x="194" y="213"/>
                  </a:cubicBezTo>
                  <a:cubicBezTo>
                    <a:pt x="194" y="213"/>
                    <a:pt x="194" y="213"/>
                    <a:pt x="203" y="213"/>
                  </a:cubicBezTo>
                  <a:cubicBezTo>
                    <a:pt x="212" y="204"/>
                    <a:pt x="221" y="187"/>
                    <a:pt x="212" y="169"/>
                  </a:cubicBezTo>
                  <a:close/>
                  <a:moveTo>
                    <a:pt x="238" y="0"/>
                  </a:moveTo>
                  <a:lnTo>
                    <a:pt x="238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3"/>
                    <a:pt x="106" y="470"/>
                    <a:pt x="238" y="470"/>
                  </a:cubicBezTo>
                  <a:cubicBezTo>
                    <a:pt x="372" y="470"/>
                    <a:pt x="478" y="363"/>
                    <a:pt x="478" y="231"/>
                  </a:cubicBezTo>
                  <a:cubicBezTo>
                    <a:pt x="478" y="107"/>
                    <a:pt x="372" y="0"/>
                    <a:pt x="238" y="0"/>
                  </a:cubicBezTo>
                  <a:close/>
                  <a:moveTo>
                    <a:pt x="221" y="338"/>
                  </a:moveTo>
                  <a:lnTo>
                    <a:pt x="221" y="338"/>
                  </a:lnTo>
                  <a:cubicBezTo>
                    <a:pt x="212" y="346"/>
                    <a:pt x="194" y="346"/>
                    <a:pt x="185" y="346"/>
                  </a:cubicBezTo>
                  <a:lnTo>
                    <a:pt x="185" y="346"/>
                  </a:lnTo>
                  <a:lnTo>
                    <a:pt x="185" y="346"/>
                  </a:lnTo>
                  <a:cubicBezTo>
                    <a:pt x="177" y="346"/>
                    <a:pt x="124" y="346"/>
                    <a:pt x="124" y="301"/>
                  </a:cubicBezTo>
                  <a:cubicBezTo>
                    <a:pt x="124" y="257"/>
                    <a:pt x="177" y="248"/>
                    <a:pt x="194" y="248"/>
                  </a:cubicBezTo>
                  <a:lnTo>
                    <a:pt x="194" y="248"/>
                  </a:lnTo>
                  <a:cubicBezTo>
                    <a:pt x="185" y="240"/>
                    <a:pt x="185" y="231"/>
                    <a:pt x="185" y="231"/>
                  </a:cubicBezTo>
                  <a:lnTo>
                    <a:pt x="185" y="231"/>
                  </a:lnTo>
                  <a:cubicBezTo>
                    <a:pt x="177" y="231"/>
                    <a:pt x="168" y="222"/>
                    <a:pt x="159" y="222"/>
                  </a:cubicBezTo>
                  <a:cubicBezTo>
                    <a:pt x="141" y="213"/>
                    <a:pt x="141" y="195"/>
                    <a:pt x="141" y="178"/>
                  </a:cubicBezTo>
                  <a:cubicBezTo>
                    <a:pt x="141" y="125"/>
                    <a:pt x="194" y="125"/>
                    <a:pt x="194" y="125"/>
                  </a:cubicBezTo>
                  <a:cubicBezTo>
                    <a:pt x="256" y="125"/>
                    <a:pt x="256" y="125"/>
                    <a:pt x="256" y="125"/>
                  </a:cubicBezTo>
                  <a:lnTo>
                    <a:pt x="256" y="125"/>
                  </a:lnTo>
                  <a:cubicBezTo>
                    <a:pt x="256" y="134"/>
                    <a:pt x="238" y="134"/>
                    <a:pt x="238" y="134"/>
                  </a:cubicBezTo>
                  <a:cubicBezTo>
                    <a:pt x="230" y="134"/>
                    <a:pt x="230" y="134"/>
                    <a:pt x="221" y="134"/>
                  </a:cubicBezTo>
                  <a:cubicBezTo>
                    <a:pt x="238" y="142"/>
                    <a:pt x="238" y="160"/>
                    <a:pt x="238" y="178"/>
                  </a:cubicBezTo>
                  <a:cubicBezTo>
                    <a:pt x="238" y="195"/>
                    <a:pt x="230" y="204"/>
                    <a:pt x="230" y="213"/>
                  </a:cubicBezTo>
                  <a:cubicBezTo>
                    <a:pt x="221" y="222"/>
                    <a:pt x="212" y="222"/>
                    <a:pt x="212" y="231"/>
                  </a:cubicBezTo>
                  <a:cubicBezTo>
                    <a:pt x="212" y="231"/>
                    <a:pt x="221" y="240"/>
                    <a:pt x="230" y="240"/>
                  </a:cubicBezTo>
                  <a:cubicBezTo>
                    <a:pt x="238" y="248"/>
                    <a:pt x="256" y="266"/>
                    <a:pt x="256" y="284"/>
                  </a:cubicBezTo>
                  <a:cubicBezTo>
                    <a:pt x="256" y="310"/>
                    <a:pt x="247" y="328"/>
                    <a:pt x="221" y="338"/>
                  </a:cubicBezTo>
                  <a:close/>
                  <a:moveTo>
                    <a:pt x="354" y="231"/>
                  </a:moveTo>
                  <a:lnTo>
                    <a:pt x="354" y="231"/>
                  </a:lnTo>
                  <a:cubicBezTo>
                    <a:pt x="310" y="231"/>
                    <a:pt x="310" y="231"/>
                    <a:pt x="310" y="231"/>
                  </a:cubicBezTo>
                  <a:cubicBezTo>
                    <a:pt x="310" y="275"/>
                    <a:pt x="310" y="275"/>
                    <a:pt x="310" y="275"/>
                  </a:cubicBezTo>
                  <a:cubicBezTo>
                    <a:pt x="291" y="275"/>
                    <a:pt x="291" y="275"/>
                    <a:pt x="291" y="275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56" y="231"/>
                    <a:pt x="256" y="231"/>
                    <a:pt x="256" y="231"/>
                  </a:cubicBezTo>
                  <a:cubicBezTo>
                    <a:pt x="256" y="213"/>
                    <a:pt x="256" y="213"/>
                    <a:pt x="256" y="213"/>
                  </a:cubicBezTo>
                  <a:cubicBezTo>
                    <a:pt x="291" y="213"/>
                    <a:pt x="291" y="213"/>
                    <a:pt x="291" y="213"/>
                  </a:cubicBezTo>
                  <a:cubicBezTo>
                    <a:pt x="291" y="169"/>
                    <a:pt x="291" y="169"/>
                    <a:pt x="291" y="169"/>
                  </a:cubicBezTo>
                  <a:cubicBezTo>
                    <a:pt x="310" y="169"/>
                    <a:pt x="310" y="169"/>
                    <a:pt x="310" y="169"/>
                  </a:cubicBezTo>
                  <a:cubicBezTo>
                    <a:pt x="310" y="213"/>
                    <a:pt x="310" y="213"/>
                    <a:pt x="310" y="213"/>
                  </a:cubicBezTo>
                  <a:cubicBezTo>
                    <a:pt x="354" y="213"/>
                    <a:pt x="354" y="213"/>
                    <a:pt x="354" y="213"/>
                  </a:cubicBezTo>
                  <a:lnTo>
                    <a:pt x="354" y="231"/>
                  </a:lnTo>
                  <a:close/>
                  <a:moveTo>
                    <a:pt x="194" y="266"/>
                  </a:moveTo>
                  <a:lnTo>
                    <a:pt x="194" y="266"/>
                  </a:lnTo>
                  <a:lnTo>
                    <a:pt x="194" y="266"/>
                  </a:lnTo>
                  <a:cubicBezTo>
                    <a:pt x="177" y="266"/>
                    <a:pt x="168" y="266"/>
                    <a:pt x="159" y="275"/>
                  </a:cubicBezTo>
                  <a:cubicBezTo>
                    <a:pt x="159" y="284"/>
                    <a:pt x="150" y="293"/>
                    <a:pt x="150" y="301"/>
                  </a:cubicBezTo>
                  <a:cubicBezTo>
                    <a:pt x="150" y="319"/>
                    <a:pt x="168" y="328"/>
                    <a:pt x="194" y="328"/>
                  </a:cubicBezTo>
                  <a:cubicBezTo>
                    <a:pt x="221" y="319"/>
                    <a:pt x="230" y="310"/>
                    <a:pt x="230" y="293"/>
                  </a:cubicBezTo>
                  <a:cubicBezTo>
                    <a:pt x="230" y="275"/>
                    <a:pt x="212" y="266"/>
                    <a:pt x="194" y="26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2" name="Freeform 79"/>
            <p:cNvSpPr>
              <a:spLocks noChangeArrowheads="1"/>
            </p:cNvSpPr>
            <p:nvPr/>
          </p:nvSpPr>
          <p:spPr bwMode="auto">
            <a:xfrm>
              <a:off x="16563721" y="2541815"/>
              <a:ext cx="461418" cy="455791"/>
            </a:xfrm>
            <a:custGeom>
              <a:avLst/>
              <a:gdLst>
                <a:gd name="T0" fmla="*/ 240 w 479"/>
                <a:gd name="T1" fmla="*/ 0 h 471"/>
                <a:gd name="T2" fmla="*/ 240 w 479"/>
                <a:gd name="T3" fmla="*/ 0 h 471"/>
                <a:gd name="T4" fmla="*/ 0 w 479"/>
                <a:gd name="T5" fmla="*/ 231 h 471"/>
                <a:gd name="T6" fmla="*/ 240 w 479"/>
                <a:gd name="T7" fmla="*/ 470 h 471"/>
                <a:gd name="T8" fmla="*/ 478 w 479"/>
                <a:gd name="T9" fmla="*/ 231 h 471"/>
                <a:gd name="T10" fmla="*/ 240 w 479"/>
                <a:gd name="T11" fmla="*/ 0 h 471"/>
                <a:gd name="T12" fmla="*/ 293 w 479"/>
                <a:gd name="T13" fmla="*/ 160 h 471"/>
                <a:gd name="T14" fmla="*/ 293 w 479"/>
                <a:gd name="T15" fmla="*/ 160 h 471"/>
                <a:gd name="T16" fmla="*/ 257 w 479"/>
                <a:gd name="T17" fmla="*/ 160 h 471"/>
                <a:gd name="T18" fmla="*/ 249 w 479"/>
                <a:gd name="T19" fmla="*/ 178 h 471"/>
                <a:gd name="T20" fmla="*/ 249 w 479"/>
                <a:gd name="T21" fmla="*/ 195 h 471"/>
                <a:gd name="T22" fmla="*/ 293 w 479"/>
                <a:gd name="T23" fmla="*/ 195 h 471"/>
                <a:gd name="T24" fmla="*/ 293 w 479"/>
                <a:gd name="T25" fmla="*/ 240 h 471"/>
                <a:gd name="T26" fmla="*/ 249 w 479"/>
                <a:gd name="T27" fmla="*/ 240 h 471"/>
                <a:gd name="T28" fmla="*/ 249 w 479"/>
                <a:gd name="T29" fmla="*/ 346 h 471"/>
                <a:gd name="T30" fmla="*/ 213 w 479"/>
                <a:gd name="T31" fmla="*/ 346 h 471"/>
                <a:gd name="T32" fmla="*/ 213 w 479"/>
                <a:gd name="T33" fmla="*/ 240 h 471"/>
                <a:gd name="T34" fmla="*/ 169 w 479"/>
                <a:gd name="T35" fmla="*/ 240 h 471"/>
                <a:gd name="T36" fmla="*/ 169 w 479"/>
                <a:gd name="T37" fmla="*/ 195 h 471"/>
                <a:gd name="T38" fmla="*/ 213 w 479"/>
                <a:gd name="T39" fmla="*/ 195 h 471"/>
                <a:gd name="T40" fmla="*/ 213 w 479"/>
                <a:gd name="T41" fmla="*/ 178 h 471"/>
                <a:gd name="T42" fmla="*/ 257 w 479"/>
                <a:gd name="T43" fmla="*/ 125 h 471"/>
                <a:gd name="T44" fmla="*/ 293 w 479"/>
                <a:gd name="T45" fmla="*/ 125 h 471"/>
                <a:gd name="T46" fmla="*/ 293 w 479"/>
                <a:gd name="T47" fmla="*/ 16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9" h="471">
                  <a:moveTo>
                    <a:pt x="240" y="0"/>
                  </a:moveTo>
                  <a:lnTo>
                    <a:pt x="240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363"/>
                    <a:pt x="106" y="470"/>
                    <a:pt x="240" y="470"/>
                  </a:cubicBezTo>
                  <a:cubicBezTo>
                    <a:pt x="372" y="470"/>
                    <a:pt x="478" y="363"/>
                    <a:pt x="478" y="231"/>
                  </a:cubicBezTo>
                  <a:cubicBezTo>
                    <a:pt x="478" y="107"/>
                    <a:pt x="372" y="0"/>
                    <a:pt x="240" y="0"/>
                  </a:cubicBezTo>
                  <a:close/>
                  <a:moveTo>
                    <a:pt x="293" y="160"/>
                  </a:moveTo>
                  <a:lnTo>
                    <a:pt x="293" y="160"/>
                  </a:lnTo>
                  <a:cubicBezTo>
                    <a:pt x="257" y="160"/>
                    <a:pt x="257" y="160"/>
                    <a:pt x="257" y="160"/>
                  </a:cubicBezTo>
                  <a:cubicBezTo>
                    <a:pt x="257" y="160"/>
                    <a:pt x="249" y="169"/>
                    <a:pt x="249" y="178"/>
                  </a:cubicBezTo>
                  <a:cubicBezTo>
                    <a:pt x="249" y="195"/>
                    <a:pt x="249" y="195"/>
                    <a:pt x="249" y="195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293" y="240"/>
                    <a:pt x="293" y="240"/>
                    <a:pt x="293" y="240"/>
                  </a:cubicBezTo>
                  <a:cubicBezTo>
                    <a:pt x="249" y="240"/>
                    <a:pt x="249" y="240"/>
                    <a:pt x="249" y="240"/>
                  </a:cubicBezTo>
                  <a:cubicBezTo>
                    <a:pt x="249" y="346"/>
                    <a:pt x="249" y="346"/>
                    <a:pt x="249" y="346"/>
                  </a:cubicBezTo>
                  <a:cubicBezTo>
                    <a:pt x="213" y="346"/>
                    <a:pt x="213" y="346"/>
                    <a:pt x="213" y="346"/>
                  </a:cubicBezTo>
                  <a:cubicBezTo>
                    <a:pt x="213" y="240"/>
                    <a:pt x="213" y="240"/>
                    <a:pt x="213" y="240"/>
                  </a:cubicBezTo>
                  <a:cubicBezTo>
                    <a:pt x="169" y="240"/>
                    <a:pt x="169" y="240"/>
                    <a:pt x="169" y="240"/>
                  </a:cubicBezTo>
                  <a:cubicBezTo>
                    <a:pt x="169" y="195"/>
                    <a:pt x="169" y="195"/>
                    <a:pt x="169" y="195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3" y="178"/>
                    <a:pt x="213" y="178"/>
                    <a:pt x="213" y="178"/>
                  </a:cubicBezTo>
                  <a:cubicBezTo>
                    <a:pt x="213" y="151"/>
                    <a:pt x="230" y="125"/>
                    <a:pt x="257" y="125"/>
                  </a:cubicBezTo>
                  <a:cubicBezTo>
                    <a:pt x="293" y="125"/>
                    <a:pt x="293" y="125"/>
                    <a:pt x="293" y="125"/>
                  </a:cubicBezTo>
                  <a:lnTo>
                    <a:pt x="293" y="1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3" name="Freeform 80"/>
            <p:cNvSpPr>
              <a:spLocks noChangeArrowheads="1"/>
            </p:cNvSpPr>
            <p:nvPr/>
          </p:nvSpPr>
          <p:spPr bwMode="auto">
            <a:xfrm>
              <a:off x="19439141" y="3512481"/>
              <a:ext cx="427655" cy="419214"/>
            </a:xfrm>
            <a:custGeom>
              <a:avLst/>
              <a:gdLst>
                <a:gd name="T0" fmla="*/ 221 w 444"/>
                <a:gd name="T1" fmla="*/ 0 h 435"/>
                <a:gd name="T2" fmla="*/ 221 w 444"/>
                <a:gd name="T3" fmla="*/ 0 h 435"/>
                <a:gd name="T4" fmla="*/ 0 w 444"/>
                <a:gd name="T5" fmla="*/ 212 h 435"/>
                <a:gd name="T6" fmla="*/ 62 w 444"/>
                <a:gd name="T7" fmla="*/ 363 h 435"/>
                <a:gd name="T8" fmla="*/ 195 w 444"/>
                <a:gd name="T9" fmla="*/ 309 h 435"/>
                <a:gd name="T10" fmla="*/ 346 w 444"/>
                <a:gd name="T11" fmla="*/ 398 h 435"/>
                <a:gd name="T12" fmla="*/ 443 w 444"/>
                <a:gd name="T13" fmla="*/ 212 h 435"/>
                <a:gd name="T14" fmla="*/ 221 w 444"/>
                <a:gd name="T15" fmla="*/ 0 h 435"/>
                <a:gd name="T16" fmla="*/ 328 w 444"/>
                <a:gd name="T17" fmla="*/ 292 h 435"/>
                <a:gd name="T18" fmla="*/ 328 w 444"/>
                <a:gd name="T19" fmla="*/ 292 h 435"/>
                <a:gd name="T20" fmla="*/ 311 w 444"/>
                <a:gd name="T21" fmla="*/ 301 h 435"/>
                <a:gd name="T22" fmla="*/ 124 w 444"/>
                <a:gd name="T23" fmla="*/ 274 h 435"/>
                <a:gd name="T24" fmla="*/ 107 w 444"/>
                <a:gd name="T25" fmla="*/ 265 h 435"/>
                <a:gd name="T26" fmla="*/ 115 w 444"/>
                <a:gd name="T27" fmla="*/ 248 h 435"/>
                <a:gd name="T28" fmla="*/ 328 w 444"/>
                <a:gd name="T29" fmla="*/ 274 h 435"/>
                <a:gd name="T30" fmla="*/ 328 w 444"/>
                <a:gd name="T31" fmla="*/ 292 h 435"/>
                <a:gd name="T32" fmla="*/ 355 w 444"/>
                <a:gd name="T33" fmla="*/ 230 h 435"/>
                <a:gd name="T34" fmla="*/ 355 w 444"/>
                <a:gd name="T35" fmla="*/ 230 h 435"/>
                <a:gd name="T36" fmla="*/ 337 w 444"/>
                <a:gd name="T37" fmla="*/ 239 h 435"/>
                <a:gd name="T38" fmla="*/ 115 w 444"/>
                <a:gd name="T39" fmla="*/ 212 h 435"/>
                <a:gd name="T40" fmla="*/ 98 w 444"/>
                <a:gd name="T41" fmla="*/ 203 h 435"/>
                <a:gd name="T42" fmla="*/ 107 w 444"/>
                <a:gd name="T43" fmla="*/ 177 h 435"/>
                <a:gd name="T44" fmla="*/ 346 w 444"/>
                <a:gd name="T45" fmla="*/ 212 h 435"/>
                <a:gd name="T46" fmla="*/ 355 w 444"/>
                <a:gd name="T47" fmla="*/ 230 h 435"/>
                <a:gd name="T48" fmla="*/ 355 w 444"/>
                <a:gd name="T49" fmla="*/ 168 h 435"/>
                <a:gd name="T50" fmla="*/ 355 w 444"/>
                <a:gd name="T51" fmla="*/ 168 h 435"/>
                <a:gd name="T52" fmla="*/ 107 w 444"/>
                <a:gd name="T53" fmla="*/ 141 h 435"/>
                <a:gd name="T54" fmla="*/ 80 w 444"/>
                <a:gd name="T55" fmla="*/ 132 h 435"/>
                <a:gd name="T56" fmla="*/ 98 w 444"/>
                <a:gd name="T57" fmla="*/ 106 h 435"/>
                <a:gd name="T58" fmla="*/ 381 w 444"/>
                <a:gd name="T59" fmla="*/ 132 h 435"/>
                <a:gd name="T60" fmla="*/ 381 w 444"/>
                <a:gd name="T61" fmla="*/ 159 h 435"/>
                <a:gd name="T62" fmla="*/ 355 w 444"/>
                <a:gd name="T63" fmla="*/ 168 h 435"/>
                <a:gd name="T64" fmla="*/ 195 w 444"/>
                <a:gd name="T65" fmla="*/ 372 h 435"/>
                <a:gd name="T66" fmla="*/ 195 w 444"/>
                <a:gd name="T67" fmla="*/ 372 h 435"/>
                <a:gd name="T68" fmla="*/ 115 w 444"/>
                <a:gd name="T69" fmla="*/ 407 h 435"/>
                <a:gd name="T70" fmla="*/ 221 w 444"/>
                <a:gd name="T71" fmla="*/ 434 h 435"/>
                <a:gd name="T72" fmla="*/ 274 w 444"/>
                <a:gd name="T73" fmla="*/ 425 h 435"/>
                <a:gd name="T74" fmla="*/ 195 w 444"/>
                <a:gd name="T75" fmla="*/ 37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4" h="435">
                  <a:moveTo>
                    <a:pt x="221" y="0"/>
                  </a:moveTo>
                  <a:lnTo>
                    <a:pt x="221" y="0"/>
                  </a:lnTo>
                  <a:cubicBezTo>
                    <a:pt x="98" y="0"/>
                    <a:pt x="0" y="97"/>
                    <a:pt x="0" y="212"/>
                  </a:cubicBezTo>
                  <a:cubicBezTo>
                    <a:pt x="0" y="274"/>
                    <a:pt x="27" y="319"/>
                    <a:pt x="62" y="363"/>
                  </a:cubicBezTo>
                  <a:cubicBezTo>
                    <a:pt x="89" y="328"/>
                    <a:pt x="142" y="309"/>
                    <a:pt x="195" y="309"/>
                  </a:cubicBezTo>
                  <a:cubicBezTo>
                    <a:pt x="258" y="309"/>
                    <a:pt x="319" y="345"/>
                    <a:pt x="346" y="398"/>
                  </a:cubicBezTo>
                  <a:cubicBezTo>
                    <a:pt x="408" y="354"/>
                    <a:pt x="443" y="292"/>
                    <a:pt x="443" y="212"/>
                  </a:cubicBezTo>
                  <a:cubicBezTo>
                    <a:pt x="443" y="97"/>
                    <a:pt x="346" y="0"/>
                    <a:pt x="221" y="0"/>
                  </a:cubicBezTo>
                  <a:close/>
                  <a:moveTo>
                    <a:pt x="328" y="292"/>
                  </a:moveTo>
                  <a:lnTo>
                    <a:pt x="328" y="292"/>
                  </a:lnTo>
                  <a:cubicBezTo>
                    <a:pt x="328" y="301"/>
                    <a:pt x="319" y="301"/>
                    <a:pt x="311" y="301"/>
                  </a:cubicBezTo>
                  <a:cubicBezTo>
                    <a:pt x="258" y="265"/>
                    <a:pt x="195" y="256"/>
                    <a:pt x="124" y="274"/>
                  </a:cubicBezTo>
                  <a:cubicBezTo>
                    <a:pt x="115" y="284"/>
                    <a:pt x="107" y="274"/>
                    <a:pt x="107" y="265"/>
                  </a:cubicBezTo>
                  <a:cubicBezTo>
                    <a:pt x="107" y="256"/>
                    <a:pt x="107" y="256"/>
                    <a:pt x="115" y="248"/>
                  </a:cubicBezTo>
                  <a:cubicBezTo>
                    <a:pt x="195" y="230"/>
                    <a:pt x="266" y="239"/>
                    <a:pt x="328" y="274"/>
                  </a:cubicBezTo>
                  <a:cubicBezTo>
                    <a:pt x="328" y="284"/>
                    <a:pt x="337" y="284"/>
                    <a:pt x="328" y="292"/>
                  </a:cubicBezTo>
                  <a:close/>
                  <a:moveTo>
                    <a:pt x="355" y="230"/>
                  </a:moveTo>
                  <a:lnTo>
                    <a:pt x="355" y="230"/>
                  </a:lnTo>
                  <a:cubicBezTo>
                    <a:pt x="355" y="239"/>
                    <a:pt x="337" y="239"/>
                    <a:pt x="337" y="239"/>
                  </a:cubicBezTo>
                  <a:cubicBezTo>
                    <a:pt x="274" y="203"/>
                    <a:pt x="186" y="194"/>
                    <a:pt x="115" y="212"/>
                  </a:cubicBezTo>
                  <a:cubicBezTo>
                    <a:pt x="107" y="212"/>
                    <a:pt x="98" y="212"/>
                    <a:pt x="98" y="203"/>
                  </a:cubicBezTo>
                  <a:cubicBezTo>
                    <a:pt x="98" y="194"/>
                    <a:pt x="98" y="186"/>
                    <a:pt x="107" y="177"/>
                  </a:cubicBezTo>
                  <a:cubicBezTo>
                    <a:pt x="186" y="159"/>
                    <a:pt x="283" y="168"/>
                    <a:pt x="346" y="212"/>
                  </a:cubicBezTo>
                  <a:cubicBezTo>
                    <a:pt x="355" y="212"/>
                    <a:pt x="364" y="221"/>
                    <a:pt x="355" y="230"/>
                  </a:cubicBezTo>
                  <a:close/>
                  <a:moveTo>
                    <a:pt x="355" y="168"/>
                  </a:moveTo>
                  <a:lnTo>
                    <a:pt x="355" y="168"/>
                  </a:lnTo>
                  <a:cubicBezTo>
                    <a:pt x="293" y="124"/>
                    <a:pt x="177" y="124"/>
                    <a:pt x="107" y="141"/>
                  </a:cubicBezTo>
                  <a:cubicBezTo>
                    <a:pt x="98" y="150"/>
                    <a:pt x="89" y="141"/>
                    <a:pt x="80" y="132"/>
                  </a:cubicBezTo>
                  <a:cubicBezTo>
                    <a:pt x="80" y="115"/>
                    <a:pt x="89" y="106"/>
                    <a:pt x="98" y="106"/>
                  </a:cubicBezTo>
                  <a:cubicBezTo>
                    <a:pt x="168" y="79"/>
                    <a:pt x="302" y="88"/>
                    <a:pt x="381" y="132"/>
                  </a:cubicBezTo>
                  <a:cubicBezTo>
                    <a:pt x="390" y="141"/>
                    <a:pt x="390" y="150"/>
                    <a:pt x="381" y="159"/>
                  </a:cubicBezTo>
                  <a:cubicBezTo>
                    <a:pt x="381" y="168"/>
                    <a:pt x="364" y="177"/>
                    <a:pt x="355" y="168"/>
                  </a:cubicBezTo>
                  <a:close/>
                  <a:moveTo>
                    <a:pt x="195" y="372"/>
                  </a:moveTo>
                  <a:lnTo>
                    <a:pt x="195" y="372"/>
                  </a:lnTo>
                  <a:cubicBezTo>
                    <a:pt x="160" y="372"/>
                    <a:pt x="133" y="381"/>
                    <a:pt x="115" y="407"/>
                  </a:cubicBezTo>
                  <a:cubicBezTo>
                    <a:pt x="151" y="425"/>
                    <a:pt x="186" y="434"/>
                    <a:pt x="221" y="434"/>
                  </a:cubicBezTo>
                  <a:cubicBezTo>
                    <a:pt x="239" y="434"/>
                    <a:pt x="258" y="434"/>
                    <a:pt x="274" y="425"/>
                  </a:cubicBezTo>
                  <a:cubicBezTo>
                    <a:pt x="258" y="390"/>
                    <a:pt x="230" y="372"/>
                    <a:pt x="195" y="37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4" name="Freeform 81"/>
            <p:cNvSpPr>
              <a:spLocks noChangeArrowheads="1"/>
            </p:cNvSpPr>
            <p:nvPr/>
          </p:nvSpPr>
          <p:spPr bwMode="auto">
            <a:xfrm>
              <a:off x="20376042" y="3495600"/>
              <a:ext cx="461418" cy="452976"/>
            </a:xfrm>
            <a:custGeom>
              <a:avLst/>
              <a:gdLst>
                <a:gd name="T0" fmla="*/ 239 w 479"/>
                <a:gd name="T1" fmla="*/ 0 h 471"/>
                <a:gd name="T2" fmla="*/ 239 w 479"/>
                <a:gd name="T3" fmla="*/ 0 h 471"/>
                <a:gd name="T4" fmla="*/ 0 w 479"/>
                <a:gd name="T5" fmla="*/ 231 h 471"/>
                <a:gd name="T6" fmla="*/ 62 w 479"/>
                <a:gd name="T7" fmla="*/ 391 h 471"/>
                <a:gd name="T8" fmla="*/ 204 w 479"/>
                <a:gd name="T9" fmla="*/ 338 h 471"/>
                <a:gd name="T10" fmla="*/ 372 w 479"/>
                <a:gd name="T11" fmla="*/ 435 h 471"/>
                <a:gd name="T12" fmla="*/ 478 w 479"/>
                <a:gd name="T13" fmla="*/ 231 h 471"/>
                <a:gd name="T14" fmla="*/ 239 w 479"/>
                <a:gd name="T15" fmla="*/ 0 h 471"/>
                <a:gd name="T16" fmla="*/ 354 w 479"/>
                <a:gd name="T17" fmla="*/ 320 h 471"/>
                <a:gd name="T18" fmla="*/ 354 w 479"/>
                <a:gd name="T19" fmla="*/ 320 h 471"/>
                <a:gd name="T20" fmla="*/ 337 w 479"/>
                <a:gd name="T21" fmla="*/ 328 h 471"/>
                <a:gd name="T22" fmla="*/ 133 w 479"/>
                <a:gd name="T23" fmla="*/ 303 h 471"/>
                <a:gd name="T24" fmla="*/ 115 w 479"/>
                <a:gd name="T25" fmla="*/ 293 h 471"/>
                <a:gd name="T26" fmla="*/ 124 w 479"/>
                <a:gd name="T27" fmla="*/ 275 h 471"/>
                <a:gd name="T28" fmla="*/ 354 w 479"/>
                <a:gd name="T29" fmla="*/ 303 h 471"/>
                <a:gd name="T30" fmla="*/ 354 w 479"/>
                <a:gd name="T31" fmla="*/ 320 h 471"/>
                <a:gd name="T32" fmla="*/ 381 w 479"/>
                <a:gd name="T33" fmla="*/ 249 h 471"/>
                <a:gd name="T34" fmla="*/ 381 w 479"/>
                <a:gd name="T35" fmla="*/ 249 h 471"/>
                <a:gd name="T36" fmla="*/ 363 w 479"/>
                <a:gd name="T37" fmla="*/ 258 h 471"/>
                <a:gd name="T38" fmla="*/ 124 w 479"/>
                <a:gd name="T39" fmla="*/ 231 h 471"/>
                <a:gd name="T40" fmla="*/ 106 w 479"/>
                <a:gd name="T41" fmla="*/ 222 h 471"/>
                <a:gd name="T42" fmla="*/ 115 w 479"/>
                <a:gd name="T43" fmla="*/ 196 h 471"/>
                <a:gd name="T44" fmla="*/ 381 w 479"/>
                <a:gd name="T45" fmla="*/ 231 h 471"/>
                <a:gd name="T46" fmla="*/ 381 w 479"/>
                <a:gd name="T47" fmla="*/ 249 h 471"/>
                <a:gd name="T48" fmla="*/ 390 w 479"/>
                <a:gd name="T49" fmla="*/ 178 h 471"/>
                <a:gd name="T50" fmla="*/ 390 w 479"/>
                <a:gd name="T51" fmla="*/ 178 h 471"/>
                <a:gd name="T52" fmla="*/ 115 w 479"/>
                <a:gd name="T53" fmla="*/ 151 h 471"/>
                <a:gd name="T54" fmla="*/ 88 w 479"/>
                <a:gd name="T55" fmla="*/ 143 h 471"/>
                <a:gd name="T56" fmla="*/ 106 w 479"/>
                <a:gd name="T57" fmla="*/ 116 h 471"/>
                <a:gd name="T58" fmla="*/ 407 w 479"/>
                <a:gd name="T59" fmla="*/ 143 h 471"/>
                <a:gd name="T60" fmla="*/ 416 w 479"/>
                <a:gd name="T61" fmla="*/ 178 h 471"/>
                <a:gd name="T62" fmla="*/ 390 w 479"/>
                <a:gd name="T63" fmla="*/ 178 h 471"/>
                <a:gd name="T64" fmla="*/ 204 w 479"/>
                <a:gd name="T65" fmla="*/ 409 h 471"/>
                <a:gd name="T66" fmla="*/ 204 w 479"/>
                <a:gd name="T67" fmla="*/ 409 h 471"/>
                <a:gd name="T68" fmla="*/ 124 w 479"/>
                <a:gd name="T69" fmla="*/ 444 h 471"/>
                <a:gd name="T70" fmla="*/ 239 w 479"/>
                <a:gd name="T71" fmla="*/ 470 h 471"/>
                <a:gd name="T72" fmla="*/ 301 w 479"/>
                <a:gd name="T73" fmla="*/ 462 h 471"/>
                <a:gd name="T74" fmla="*/ 204 w 479"/>
                <a:gd name="T75" fmla="*/ 409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9" h="471"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7"/>
                    <a:pt x="0" y="231"/>
                  </a:cubicBezTo>
                  <a:cubicBezTo>
                    <a:pt x="0" y="293"/>
                    <a:pt x="27" y="347"/>
                    <a:pt x="62" y="391"/>
                  </a:cubicBezTo>
                  <a:cubicBezTo>
                    <a:pt x="97" y="356"/>
                    <a:pt x="150" y="338"/>
                    <a:pt x="204" y="338"/>
                  </a:cubicBezTo>
                  <a:cubicBezTo>
                    <a:pt x="284" y="338"/>
                    <a:pt x="346" y="373"/>
                    <a:pt x="372" y="435"/>
                  </a:cubicBezTo>
                  <a:cubicBezTo>
                    <a:pt x="434" y="391"/>
                    <a:pt x="478" y="320"/>
                    <a:pt x="478" y="231"/>
                  </a:cubicBezTo>
                  <a:cubicBezTo>
                    <a:pt x="478" y="107"/>
                    <a:pt x="372" y="0"/>
                    <a:pt x="239" y="0"/>
                  </a:cubicBezTo>
                  <a:close/>
                  <a:moveTo>
                    <a:pt x="354" y="320"/>
                  </a:moveTo>
                  <a:lnTo>
                    <a:pt x="354" y="320"/>
                  </a:lnTo>
                  <a:cubicBezTo>
                    <a:pt x="354" y="328"/>
                    <a:pt x="346" y="328"/>
                    <a:pt x="337" y="328"/>
                  </a:cubicBezTo>
                  <a:cubicBezTo>
                    <a:pt x="284" y="293"/>
                    <a:pt x="212" y="284"/>
                    <a:pt x="133" y="303"/>
                  </a:cubicBezTo>
                  <a:cubicBezTo>
                    <a:pt x="124" y="303"/>
                    <a:pt x="115" y="303"/>
                    <a:pt x="115" y="293"/>
                  </a:cubicBezTo>
                  <a:cubicBezTo>
                    <a:pt x="115" y="284"/>
                    <a:pt x="115" y="275"/>
                    <a:pt x="124" y="275"/>
                  </a:cubicBezTo>
                  <a:cubicBezTo>
                    <a:pt x="212" y="249"/>
                    <a:pt x="293" y="258"/>
                    <a:pt x="354" y="303"/>
                  </a:cubicBezTo>
                  <a:cubicBezTo>
                    <a:pt x="354" y="303"/>
                    <a:pt x="363" y="311"/>
                    <a:pt x="354" y="320"/>
                  </a:cubicBezTo>
                  <a:close/>
                  <a:moveTo>
                    <a:pt x="381" y="249"/>
                  </a:moveTo>
                  <a:lnTo>
                    <a:pt x="381" y="249"/>
                  </a:lnTo>
                  <a:cubicBezTo>
                    <a:pt x="381" y="258"/>
                    <a:pt x="372" y="267"/>
                    <a:pt x="363" y="258"/>
                  </a:cubicBezTo>
                  <a:cubicBezTo>
                    <a:pt x="301" y="222"/>
                    <a:pt x="204" y="205"/>
                    <a:pt x="124" y="231"/>
                  </a:cubicBezTo>
                  <a:cubicBezTo>
                    <a:pt x="115" y="231"/>
                    <a:pt x="106" y="231"/>
                    <a:pt x="106" y="222"/>
                  </a:cubicBezTo>
                  <a:cubicBezTo>
                    <a:pt x="97" y="205"/>
                    <a:pt x="106" y="196"/>
                    <a:pt x="115" y="196"/>
                  </a:cubicBezTo>
                  <a:cubicBezTo>
                    <a:pt x="204" y="169"/>
                    <a:pt x="310" y="187"/>
                    <a:pt x="381" y="231"/>
                  </a:cubicBezTo>
                  <a:cubicBezTo>
                    <a:pt x="390" y="231"/>
                    <a:pt x="390" y="240"/>
                    <a:pt x="381" y="249"/>
                  </a:cubicBezTo>
                  <a:close/>
                  <a:moveTo>
                    <a:pt x="390" y="178"/>
                  </a:moveTo>
                  <a:lnTo>
                    <a:pt x="390" y="178"/>
                  </a:lnTo>
                  <a:cubicBezTo>
                    <a:pt x="310" y="134"/>
                    <a:pt x="186" y="134"/>
                    <a:pt x="115" y="151"/>
                  </a:cubicBezTo>
                  <a:cubicBezTo>
                    <a:pt x="106" y="160"/>
                    <a:pt x="88" y="151"/>
                    <a:pt x="88" y="143"/>
                  </a:cubicBezTo>
                  <a:cubicBezTo>
                    <a:pt x="80" y="125"/>
                    <a:pt x="88" y="116"/>
                    <a:pt x="106" y="116"/>
                  </a:cubicBezTo>
                  <a:cubicBezTo>
                    <a:pt x="186" y="90"/>
                    <a:pt x="319" y="90"/>
                    <a:pt x="407" y="143"/>
                  </a:cubicBezTo>
                  <a:cubicBezTo>
                    <a:pt x="416" y="151"/>
                    <a:pt x="425" y="160"/>
                    <a:pt x="416" y="178"/>
                  </a:cubicBezTo>
                  <a:cubicBezTo>
                    <a:pt x="407" y="187"/>
                    <a:pt x="399" y="187"/>
                    <a:pt x="390" y="178"/>
                  </a:cubicBezTo>
                  <a:close/>
                  <a:moveTo>
                    <a:pt x="204" y="409"/>
                  </a:moveTo>
                  <a:lnTo>
                    <a:pt x="204" y="409"/>
                  </a:lnTo>
                  <a:cubicBezTo>
                    <a:pt x="177" y="409"/>
                    <a:pt x="141" y="417"/>
                    <a:pt x="124" y="444"/>
                  </a:cubicBezTo>
                  <a:cubicBezTo>
                    <a:pt x="159" y="462"/>
                    <a:pt x="194" y="470"/>
                    <a:pt x="239" y="470"/>
                  </a:cubicBezTo>
                  <a:cubicBezTo>
                    <a:pt x="257" y="470"/>
                    <a:pt x="284" y="470"/>
                    <a:pt x="301" y="462"/>
                  </a:cubicBezTo>
                  <a:cubicBezTo>
                    <a:pt x="284" y="426"/>
                    <a:pt x="248" y="409"/>
                    <a:pt x="204" y="40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5" name="Freeform 82"/>
            <p:cNvSpPr>
              <a:spLocks noChangeArrowheads="1"/>
            </p:cNvSpPr>
            <p:nvPr/>
          </p:nvSpPr>
          <p:spPr bwMode="auto">
            <a:xfrm>
              <a:off x="15635259" y="4466265"/>
              <a:ext cx="410774" cy="419216"/>
            </a:xfrm>
            <a:custGeom>
              <a:avLst/>
              <a:gdLst>
                <a:gd name="T0" fmla="*/ 380 w 426"/>
                <a:gd name="T1" fmla="*/ 89 h 435"/>
                <a:gd name="T2" fmla="*/ 380 w 426"/>
                <a:gd name="T3" fmla="*/ 89 h 435"/>
                <a:gd name="T4" fmla="*/ 389 w 426"/>
                <a:gd name="T5" fmla="*/ 133 h 435"/>
                <a:gd name="T6" fmla="*/ 336 w 426"/>
                <a:gd name="T7" fmla="*/ 239 h 435"/>
                <a:gd name="T8" fmla="*/ 185 w 426"/>
                <a:gd name="T9" fmla="*/ 284 h 435"/>
                <a:gd name="T10" fmla="*/ 167 w 426"/>
                <a:gd name="T11" fmla="*/ 284 h 435"/>
                <a:gd name="T12" fmla="*/ 141 w 426"/>
                <a:gd name="T13" fmla="*/ 301 h 435"/>
                <a:gd name="T14" fmla="*/ 123 w 426"/>
                <a:gd name="T15" fmla="*/ 381 h 435"/>
                <a:gd name="T16" fmla="*/ 106 w 426"/>
                <a:gd name="T17" fmla="*/ 399 h 435"/>
                <a:gd name="T18" fmla="*/ 70 w 426"/>
                <a:gd name="T19" fmla="*/ 399 h 435"/>
                <a:gd name="T20" fmla="*/ 61 w 426"/>
                <a:gd name="T21" fmla="*/ 408 h 435"/>
                <a:gd name="T22" fmla="*/ 79 w 426"/>
                <a:gd name="T23" fmla="*/ 434 h 435"/>
                <a:gd name="T24" fmla="*/ 132 w 426"/>
                <a:gd name="T25" fmla="*/ 434 h 435"/>
                <a:gd name="T26" fmla="*/ 159 w 426"/>
                <a:gd name="T27" fmla="*/ 408 h 435"/>
                <a:gd name="T28" fmla="*/ 176 w 426"/>
                <a:gd name="T29" fmla="*/ 328 h 435"/>
                <a:gd name="T30" fmla="*/ 203 w 426"/>
                <a:gd name="T31" fmla="*/ 310 h 435"/>
                <a:gd name="T32" fmla="*/ 220 w 426"/>
                <a:gd name="T33" fmla="*/ 310 h 435"/>
                <a:gd name="T34" fmla="*/ 372 w 426"/>
                <a:gd name="T35" fmla="*/ 275 h 435"/>
                <a:gd name="T36" fmla="*/ 425 w 426"/>
                <a:gd name="T37" fmla="*/ 168 h 435"/>
                <a:gd name="T38" fmla="*/ 416 w 426"/>
                <a:gd name="T39" fmla="*/ 124 h 435"/>
                <a:gd name="T40" fmla="*/ 389 w 426"/>
                <a:gd name="T41" fmla="*/ 89 h 435"/>
                <a:gd name="T42" fmla="*/ 380 w 426"/>
                <a:gd name="T43" fmla="*/ 89 h 435"/>
                <a:gd name="T44" fmla="*/ 97 w 426"/>
                <a:gd name="T45" fmla="*/ 346 h 435"/>
                <a:gd name="T46" fmla="*/ 97 w 426"/>
                <a:gd name="T47" fmla="*/ 346 h 435"/>
                <a:gd name="T48" fmla="*/ 114 w 426"/>
                <a:gd name="T49" fmla="*/ 266 h 435"/>
                <a:gd name="T50" fmla="*/ 141 w 426"/>
                <a:gd name="T51" fmla="*/ 248 h 435"/>
                <a:gd name="T52" fmla="*/ 150 w 426"/>
                <a:gd name="T53" fmla="*/ 248 h 435"/>
                <a:gd name="T54" fmla="*/ 301 w 426"/>
                <a:gd name="T55" fmla="*/ 203 h 435"/>
                <a:gd name="T56" fmla="*/ 363 w 426"/>
                <a:gd name="T57" fmla="*/ 106 h 435"/>
                <a:gd name="T58" fmla="*/ 345 w 426"/>
                <a:gd name="T59" fmla="*/ 53 h 435"/>
                <a:gd name="T60" fmla="*/ 318 w 426"/>
                <a:gd name="T61" fmla="*/ 27 h 435"/>
                <a:gd name="T62" fmla="*/ 273 w 426"/>
                <a:gd name="T63" fmla="*/ 9 h 435"/>
                <a:gd name="T64" fmla="*/ 212 w 426"/>
                <a:gd name="T65" fmla="*/ 0 h 435"/>
                <a:gd name="T66" fmla="*/ 97 w 426"/>
                <a:gd name="T67" fmla="*/ 0 h 435"/>
                <a:gd name="T68" fmla="*/ 70 w 426"/>
                <a:gd name="T69" fmla="*/ 27 h 435"/>
                <a:gd name="T70" fmla="*/ 0 w 426"/>
                <a:gd name="T71" fmla="*/ 346 h 435"/>
                <a:gd name="T72" fmla="*/ 17 w 426"/>
                <a:gd name="T73" fmla="*/ 363 h 435"/>
                <a:gd name="T74" fmla="*/ 70 w 426"/>
                <a:gd name="T75" fmla="*/ 363 h 435"/>
                <a:gd name="T76" fmla="*/ 97 w 426"/>
                <a:gd name="T77" fmla="*/ 346 h 435"/>
                <a:gd name="T78" fmla="*/ 141 w 426"/>
                <a:gd name="T79" fmla="*/ 159 h 435"/>
                <a:gd name="T80" fmla="*/ 141 w 426"/>
                <a:gd name="T81" fmla="*/ 159 h 435"/>
                <a:gd name="T82" fmla="*/ 150 w 426"/>
                <a:gd name="T83" fmla="*/ 89 h 435"/>
                <a:gd name="T84" fmla="*/ 176 w 426"/>
                <a:gd name="T85" fmla="*/ 71 h 435"/>
                <a:gd name="T86" fmla="*/ 194 w 426"/>
                <a:gd name="T87" fmla="*/ 71 h 435"/>
                <a:gd name="T88" fmla="*/ 238 w 426"/>
                <a:gd name="T89" fmla="*/ 80 h 435"/>
                <a:gd name="T90" fmla="*/ 257 w 426"/>
                <a:gd name="T91" fmla="*/ 115 h 435"/>
                <a:gd name="T92" fmla="*/ 229 w 426"/>
                <a:gd name="T93" fmla="*/ 159 h 435"/>
                <a:gd name="T94" fmla="*/ 167 w 426"/>
                <a:gd name="T95" fmla="*/ 178 h 435"/>
                <a:gd name="T96" fmla="*/ 150 w 426"/>
                <a:gd name="T97" fmla="*/ 178 h 435"/>
                <a:gd name="T98" fmla="*/ 141 w 426"/>
                <a:gd name="T99" fmla="*/ 159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6" h="435">
                  <a:moveTo>
                    <a:pt x="380" y="89"/>
                  </a:moveTo>
                  <a:lnTo>
                    <a:pt x="380" y="89"/>
                  </a:lnTo>
                  <a:cubicBezTo>
                    <a:pt x="389" y="97"/>
                    <a:pt x="389" y="115"/>
                    <a:pt x="389" y="133"/>
                  </a:cubicBezTo>
                  <a:cubicBezTo>
                    <a:pt x="389" y="178"/>
                    <a:pt x="372" y="213"/>
                    <a:pt x="336" y="239"/>
                  </a:cubicBezTo>
                  <a:cubicBezTo>
                    <a:pt x="301" y="266"/>
                    <a:pt x="248" y="284"/>
                    <a:pt x="185" y="284"/>
                  </a:cubicBezTo>
                  <a:cubicBezTo>
                    <a:pt x="167" y="284"/>
                    <a:pt x="167" y="284"/>
                    <a:pt x="167" y="284"/>
                  </a:cubicBezTo>
                  <a:cubicBezTo>
                    <a:pt x="159" y="284"/>
                    <a:pt x="150" y="293"/>
                    <a:pt x="141" y="301"/>
                  </a:cubicBezTo>
                  <a:cubicBezTo>
                    <a:pt x="123" y="381"/>
                    <a:pt x="123" y="381"/>
                    <a:pt x="123" y="381"/>
                  </a:cubicBezTo>
                  <a:cubicBezTo>
                    <a:pt x="123" y="390"/>
                    <a:pt x="114" y="399"/>
                    <a:pt x="106" y="399"/>
                  </a:cubicBezTo>
                  <a:cubicBezTo>
                    <a:pt x="70" y="399"/>
                    <a:pt x="70" y="399"/>
                    <a:pt x="70" y="399"/>
                  </a:cubicBezTo>
                  <a:cubicBezTo>
                    <a:pt x="61" y="408"/>
                    <a:pt x="61" y="408"/>
                    <a:pt x="61" y="408"/>
                  </a:cubicBezTo>
                  <a:cubicBezTo>
                    <a:pt x="61" y="416"/>
                    <a:pt x="70" y="434"/>
                    <a:pt x="79" y="434"/>
                  </a:cubicBezTo>
                  <a:cubicBezTo>
                    <a:pt x="132" y="434"/>
                    <a:pt x="132" y="434"/>
                    <a:pt x="132" y="434"/>
                  </a:cubicBezTo>
                  <a:cubicBezTo>
                    <a:pt x="150" y="434"/>
                    <a:pt x="159" y="416"/>
                    <a:pt x="159" y="408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5" y="319"/>
                    <a:pt x="194" y="310"/>
                    <a:pt x="203" y="310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83" y="310"/>
                    <a:pt x="336" y="301"/>
                    <a:pt x="372" y="275"/>
                  </a:cubicBezTo>
                  <a:cubicBezTo>
                    <a:pt x="407" y="248"/>
                    <a:pt x="425" y="213"/>
                    <a:pt x="425" y="168"/>
                  </a:cubicBezTo>
                  <a:cubicBezTo>
                    <a:pt x="425" y="150"/>
                    <a:pt x="425" y="133"/>
                    <a:pt x="416" y="124"/>
                  </a:cubicBezTo>
                  <a:cubicBezTo>
                    <a:pt x="407" y="106"/>
                    <a:pt x="398" y="97"/>
                    <a:pt x="389" y="89"/>
                  </a:cubicBezTo>
                  <a:cubicBezTo>
                    <a:pt x="380" y="89"/>
                    <a:pt x="380" y="89"/>
                    <a:pt x="380" y="89"/>
                  </a:cubicBezTo>
                  <a:close/>
                  <a:moveTo>
                    <a:pt x="97" y="346"/>
                  </a:moveTo>
                  <a:lnTo>
                    <a:pt x="97" y="346"/>
                  </a:lnTo>
                  <a:cubicBezTo>
                    <a:pt x="114" y="266"/>
                    <a:pt x="114" y="266"/>
                    <a:pt x="114" y="266"/>
                  </a:cubicBezTo>
                  <a:cubicBezTo>
                    <a:pt x="114" y="257"/>
                    <a:pt x="123" y="248"/>
                    <a:pt x="141" y="248"/>
                  </a:cubicBezTo>
                  <a:cubicBezTo>
                    <a:pt x="150" y="248"/>
                    <a:pt x="150" y="248"/>
                    <a:pt x="150" y="248"/>
                  </a:cubicBezTo>
                  <a:cubicBezTo>
                    <a:pt x="220" y="248"/>
                    <a:pt x="265" y="231"/>
                    <a:pt x="301" y="203"/>
                  </a:cubicBezTo>
                  <a:cubicBezTo>
                    <a:pt x="345" y="178"/>
                    <a:pt x="363" y="142"/>
                    <a:pt x="363" y="106"/>
                  </a:cubicBezTo>
                  <a:cubicBezTo>
                    <a:pt x="363" y="80"/>
                    <a:pt x="354" y="71"/>
                    <a:pt x="345" y="53"/>
                  </a:cubicBezTo>
                  <a:cubicBezTo>
                    <a:pt x="345" y="44"/>
                    <a:pt x="336" y="36"/>
                    <a:pt x="318" y="27"/>
                  </a:cubicBezTo>
                  <a:cubicBezTo>
                    <a:pt x="310" y="18"/>
                    <a:pt x="292" y="9"/>
                    <a:pt x="273" y="9"/>
                  </a:cubicBezTo>
                  <a:cubicBezTo>
                    <a:pt x="257" y="9"/>
                    <a:pt x="238" y="0"/>
                    <a:pt x="212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88" y="0"/>
                    <a:pt x="79" y="9"/>
                    <a:pt x="70" y="27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54"/>
                    <a:pt x="0" y="363"/>
                    <a:pt x="17" y="363"/>
                  </a:cubicBezTo>
                  <a:cubicBezTo>
                    <a:pt x="70" y="363"/>
                    <a:pt x="70" y="363"/>
                    <a:pt x="70" y="363"/>
                  </a:cubicBezTo>
                  <a:cubicBezTo>
                    <a:pt x="79" y="363"/>
                    <a:pt x="88" y="354"/>
                    <a:pt x="97" y="346"/>
                  </a:cubicBezTo>
                  <a:close/>
                  <a:moveTo>
                    <a:pt x="141" y="159"/>
                  </a:moveTo>
                  <a:lnTo>
                    <a:pt x="141" y="159"/>
                  </a:lnTo>
                  <a:cubicBezTo>
                    <a:pt x="150" y="89"/>
                    <a:pt x="150" y="89"/>
                    <a:pt x="150" y="89"/>
                  </a:cubicBezTo>
                  <a:cubicBezTo>
                    <a:pt x="159" y="80"/>
                    <a:pt x="167" y="71"/>
                    <a:pt x="176" y="71"/>
                  </a:cubicBezTo>
                  <a:cubicBezTo>
                    <a:pt x="194" y="71"/>
                    <a:pt x="194" y="71"/>
                    <a:pt x="194" y="71"/>
                  </a:cubicBezTo>
                  <a:cubicBezTo>
                    <a:pt x="220" y="71"/>
                    <a:pt x="229" y="71"/>
                    <a:pt x="238" y="80"/>
                  </a:cubicBezTo>
                  <a:cubicBezTo>
                    <a:pt x="257" y="89"/>
                    <a:pt x="257" y="97"/>
                    <a:pt x="257" y="115"/>
                  </a:cubicBezTo>
                  <a:cubicBezTo>
                    <a:pt x="257" y="133"/>
                    <a:pt x="248" y="150"/>
                    <a:pt x="229" y="159"/>
                  </a:cubicBezTo>
                  <a:cubicBezTo>
                    <a:pt x="220" y="168"/>
                    <a:pt x="194" y="178"/>
                    <a:pt x="167" y="178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41" y="178"/>
                    <a:pt x="132" y="168"/>
                    <a:pt x="141" y="1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6" name="Freeform 83"/>
            <p:cNvSpPr>
              <a:spLocks noChangeArrowheads="1"/>
            </p:cNvSpPr>
            <p:nvPr/>
          </p:nvSpPr>
          <p:spPr bwMode="auto">
            <a:xfrm>
              <a:off x="17506250" y="4567551"/>
              <a:ext cx="478299" cy="216642"/>
            </a:xfrm>
            <a:custGeom>
              <a:avLst/>
              <a:gdLst>
                <a:gd name="T0" fmla="*/ 17 w 497"/>
                <a:gd name="T1" fmla="*/ 195 h 223"/>
                <a:gd name="T2" fmla="*/ 17 w 497"/>
                <a:gd name="T3" fmla="*/ 195 h 223"/>
                <a:gd name="T4" fmla="*/ 26 w 497"/>
                <a:gd name="T5" fmla="*/ 160 h 223"/>
                <a:gd name="T6" fmla="*/ 17 w 497"/>
                <a:gd name="T7" fmla="*/ 125 h 223"/>
                <a:gd name="T8" fmla="*/ 9 w 497"/>
                <a:gd name="T9" fmla="*/ 125 h 223"/>
                <a:gd name="T10" fmla="*/ 9 w 497"/>
                <a:gd name="T11" fmla="*/ 125 h 223"/>
                <a:gd name="T12" fmla="*/ 0 w 497"/>
                <a:gd name="T13" fmla="*/ 160 h 223"/>
                <a:gd name="T14" fmla="*/ 9 w 497"/>
                <a:gd name="T15" fmla="*/ 195 h 223"/>
                <a:gd name="T16" fmla="*/ 9 w 497"/>
                <a:gd name="T17" fmla="*/ 195 h 223"/>
                <a:gd name="T18" fmla="*/ 17 w 497"/>
                <a:gd name="T19" fmla="*/ 195 h 223"/>
                <a:gd name="T20" fmla="*/ 70 w 497"/>
                <a:gd name="T21" fmla="*/ 213 h 223"/>
                <a:gd name="T22" fmla="*/ 70 w 497"/>
                <a:gd name="T23" fmla="*/ 213 h 223"/>
                <a:gd name="T24" fmla="*/ 70 w 497"/>
                <a:gd name="T25" fmla="*/ 160 h 223"/>
                <a:gd name="T26" fmla="*/ 70 w 497"/>
                <a:gd name="T27" fmla="*/ 80 h 223"/>
                <a:gd name="T28" fmla="*/ 62 w 497"/>
                <a:gd name="T29" fmla="*/ 72 h 223"/>
                <a:gd name="T30" fmla="*/ 53 w 497"/>
                <a:gd name="T31" fmla="*/ 80 h 223"/>
                <a:gd name="T32" fmla="*/ 53 w 497"/>
                <a:gd name="T33" fmla="*/ 160 h 223"/>
                <a:gd name="T34" fmla="*/ 53 w 497"/>
                <a:gd name="T35" fmla="*/ 213 h 223"/>
                <a:gd name="T36" fmla="*/ 62 w 497"/>
                <a:gd name="T37" fmla="*/ 222 h 223"/>
                <a:gd name="T38" fmla="*/ 70 w 497"/>
                <a:gd name="T39" fmla="*/ 213 h 223"/>
                <a:gd name="T40" fmla="*/ 115 w 497"/>
                <a:gd name="T41" fmla="*/ 213 h 223"/>
                <a:gd name="T42" fmla="*/ 115 w 497"/>
                <a:gd name="T43" fmla="*/ 213 h 223"/>
                <a:gd name="T44" fmla="*/ 123 w 497"/>
                <a:gd name="T45" fmla="*/ 160 h 223"/>
                <a:gd name="T46" fmla="*/ 115 w 497"/>
                <a:gd name="T47" fmla="*/ 53 h 223"/>
                <a:gd name="T48" fmla="*/ 115 w 497"/>
                <a:gd name="T49" fmla="*/ 44 h 223"/>
                <a:gd name="T50" fmla="*/ 107 w 497"/>
                <a:gd name="T51" fmla="*/ 53 h 223"/>
                <a:gd name="T52" fmla="*/ 97 w 497"/>
                <a:gd name="T53" fmla="*/ 160 h 223"/>
                <a:gd name="T54" fmla="*/ 107 w 497"/>
                <a:gd name="T55" fmla="*/ 213 h 223"/>
                <a:gd name="T56" fmla="*/ 115 w 497"/>
                <a:gd name="T57" fmla="*/ 222 h 223"/>
                <a:gd name="T58" fmla="*/ 115 w 497"/>
                <a:gd name="T59" fmla="*/ 213 h 223"/>
                <a:gd name="T60" fmla="*/ 168 w 497"/>
                <a:gd name="T61" fmla="*/ 213 h 223"/>
                <a:gd name="T62" fmla="*/ 168 w 497"/>
                <a:gd name="T63" fmla="*/ 213 h 223"/>
                <a:gd name="T64" fmla="*/ 177 w 497"/>
                <a:gd name="T65" fmla="*/ 160 h 223"/>
                <a:gd name="T66" fmla="*/ 168 w 497"/>
                <a:gd name="T67" fmla="*/ 53 h 223"/>
                <a:gd name="T68" fmla="*/ 160 w 497"/>
                <a:gd name="T69" fmla="*/ 44 h 223"/>
                <a:gd name="T70" fmla="*/ 151 w 497"/>
                <a:gd name="T71" fmla="*/ 53 h 223"/>
                <a:gd name="T72" fmla="*/ 151 w 497"/>
                <a:gd name="T73" fmla="*/ 160 h 223"/>
                <a:gd name="T74" fmla="*/ 151 w 497"/>
                <a:gd name="T75" fmla="*/ 213 h 223"/>
                <a:gd name="T76" fmla="*/ 160 w 497"/>
                <a:gd name="T77" fmla="*/ 222 h 223"/>
                <a:gd name="T78" fmla="*/ 168 w 497"/>
                <a:gd name="T79" fmla="*/ 213 h 223"/>
                <a:gd name="T80" fmla="*/ 221 w 497"/>
                <a:gd name="T81" fmla="*/ 213 h 223"/>
                <a:gd name="T82" fmla="*/ 221 w 497"/>
                <a:gd name="T83" fmla="*/ 213 h 223"/>
                <a:gd name="T84" fmla="*/ 221 w 497"/>
                <a:gd name="T85" fmla="*/ 160 h 223"/>
                <a:gd name="T86" fmla="*/ 221 w 497"/>
                <a:gd name="T87" fmla="*/ 36 h 223"/>
                <a:gd name="T88" fmla="*/ 213 w 497"/>
                <a:gd name="T89" fmla="*/ 27 h 223"/>
                <a:gd name="T90" fmla="*/ 204 w 497"/>
                <a:gd name="T91" fmla="*/ 36 h 223"/>
                <a:gd name="T92" fmla="*/ 195 w 497"/>
                <a:gd name="T93" fmla="*/ 160 h 223"/>
                <a:gd name="T94" fmla="*/ 204 w 497"/>
                <a:gd name="T95" fmla="*/ 213 h 223"/>
                <a:gd name="T96" fmla="*/ 213 w 497"/>
                <a:gd name="T97" fmla="*/ 222 h 223"/>
                <a:gd name="T98" fmla="*/ 221 w 497"/>
                <a:gd name="T99" fmla="*/ 213 h 223"/>
                <a:gd name="T100" fmla="*/ 257 w 497"/>
                <a:gd name="T101" fmla="*/ 222 h 223"/>
                <a:gd name="T102" fmla="*/ 257 w 497"/>
                <a:gd name="T103" fmla="*/ 222 h 223"/>
                <a:gd name="T104" fmla="*/ 434 w 497"/>
                <a:gd name="T105" fmla="*/ 222 h 223"/>
                <a:gd name="T106" fmla="*/ 496 w 497"/>
                <a:gd name="T107" fmla="*/ 160 h 223"/>
                <a:gd name="T108" fmla="*/ 434 w 497"/>
                <a:gd name="T109" fmla="*/ 97 h 223"/>
                <a:gd name="T110" fmla="*/ 407 w 497"/>
                <a:gd name="T111" fmla="*/ 97 h 223"/>
                <a:gd name="T112" fmla="*/ 292 w 497"/>
                <a:gd name="T113" fmla="*/ 0 h 223"/>
                <a:gd name="T114" fmla="*/ 257 w 497"/>
                <a:gd name="T115" fmla="*/ 9 h 223"/>
                <a:gd name="T116" fmla="*/ 248 w 497"/>
                <a:gd name="T117" fmla="*/ 18 h 223"/>
                <a:gd name="T118" fmla="*/ 248 w 497"/>
                <a:gd name="T119" fmla="*/ 213 h 223"/>
                <a:gd name="T120" fmla="*/ 257 w 497"/>
                <a:gd name="T121" fmla="*/ 2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7" h="223">
                  <a:moveTo>
                    <a:pt x="17" y="195"/>
                  </a:moveTo>
                  <a:lnTo>
                    <a:pt x="17" y="195"/>
                  </a:lnTo>
                  <a:cubicBezTo>
                    <a:pt x="26" y="160"/>
                    <a:pt x="26" y="160"/>
                    <a:pt x="26" y="160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7" y="125"/>
                    <a:pt x="17" y="125"/>
                    <a:pt x="9" y="125"/>
                  </a:cubicBezTo>
                  <a:lnTo>
                    <a:pt x="9" y="125"/>
                  </a:lnTo>
                  <a:cubicBezTo>
                    <a:pt x="0" y="160"/>
                    <a:pt x="0" y="160"/>
                    <a:pt x="0" y="160"/>
                  </a:cubicBezTo>
                  <a:cubicBezTo>
                    <a:pt x="9" y="195"/>
                    <a:pt x="9" y="195"/>
                    <a:pt x="9" y="195"/>
                  </a:cubicBezTo>
                  <a:lnTo>
                    <a:pt x="9" y="195"/>
                  </a:lnTo>
                  <a:cubicBezTo>
                    <a:pt x="17" y="195"/>
                    <a:pt x="17" y="195"/>
                    <a:pt x="17" y="195"/>
                  </a:cubicBezTo>
                  <a:close/>
                  <a:moveTo>
                    <a:pt x="70" y="213"/>
                  </a:moveTo>
                  <a:lnTo>
                    <a:pt x="70" y="213"/>
                  </a:lnTo>
                  <a:cubicBezTo>
                    <a:pt x="70" y="160"/>
                    <a:pt x="70" y="160"/>
                    <a:pt x="70" y="160"/>
                  </a:cubicBezTo>
                  <a:cubicBezTo>
                    <a:pt x="70" y="80"/>
                    <a:pt x="70" y="80"/>
                    <a:pt x="70" y="80"/>
                  </a:cubicBezTo>
                  <a:lnTo>
                    <a:pt x="62" y="72"/>
                  </a:lnTo>
                  <a:lnTo>
                    <a:pt x="53" y="80"/>
                  </a:lnTo>
                  <a:cubicBezTo>
                    <a:pt x="53" y="160"/>
                    <a:pt x="53" y="160"/>
                    <a:pt x="53" y="160"/>
                  </a:cubicBezTo>
                  <a:cubicBezTo>
                    <a:pt x="53" y="213"/>
                    <a:pt x="53" y="213"/>
                    <a:pt x="53" y="213"/>
                  </a:cubicBezTo>
                  <a:cubicBezTo>
                    <a:pt x="53" y="222"/>
                    <a:pt x="62" y="222"/>
                    <a:pt x="62" y="222"/>
                  </a:cubicBezTo>
                  <a:cubicBezTo>
                    <a:pt x="62" y="222"/>
                    <a:pt x="70" y="222"/>
                    <a:pt x="70" y="213"/>
                  </a:cubicBezTo>
                  <a:close/>
                  <a:moveTo>
                    <a:pt x="115" y="213"/>
                  </a:moveTo>
                  <a:lnTo>
                    <a:pt x="115" y="213"/>
                  </a:lnTo>
                  <a:cubicBezTo>
                    <a:pt x="123" y="160"/>
                    <a:pt x="123" y="160"/>
                    <a:pt x="123" y="160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07" y="44"/>
                    <a:pt x="107" y="44"/>
                    <a:pt x="107" y="53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107" y="213"/>
                    <a:pt x="107" y="213"/>
                    <a:pt x="107" y="213"/>
                  </a:cubicBezTo>
                  <a:cubicBezTo>
                    <a:pt x="107" y="213"/>
                    <a:pt x="107" y="222"/>
                    <a:pt x="115" y="222"/>
                  </a:cubicBezTo>
                  <a:lnTo>
                    <a:pt x="115" y="213"/>
                  </a:lnTo>
                  <a:close/>
                  <a:moveTo>
                    <a:pt x="168" y="213"/>
                  </a:moveTo>
                  <a:lnTo>
                    <a:pt x="168" y="213"/>
                  </a:lnTo>
                  <a:cubicBezTo>
                    <a:pt x="177" y="160"/>
                    <a:pt x="177" y="160"/>
                    <a:pt x="177" y="160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8" y="44"/>
                    <a:pt x="168" y="44"/>
                    <a:pt x="160" y="44"/>
                  </a:cubicBezTo>
                  <a:cubicBezTo>
                    <a:pt x="160" y="44"/>
                    <a:pt x="151" y="44"/>
                    <a:pt x="151" y="53"/>
                  </a:cubicBezTo>
                  <a:cubicBezTo>
                    <a:pt x="151" y="160"/>
                    <a:pt x="151" y="160"/>
                    <a:pt x="151" y="160"/>
                  </a:cubicBezTo>
                  <a:cubicBezTo>
                    <a:pt x="151" y="213"/>
                    <a:pt x="151" y="213"/>
                    <a:pt x="151" y="213"/>
                  </a:cubicBezTo>
                  <a:lnTo>
                    <a:pt x="160" y="222"/>
                  </a:lnTo>
                  <a:cubicBezTo>
                    <a:pt x="168" y="222"/>
                    <a:pt x="168" y="213"/>
                    <a:pt x="168" y="213"/>
                  </a:cubicBezTo>
                  <a:close/>
                  <a:moveTo>
                    <a:pt x="221" y="213"/>
                  </a:moveTo>
                  <a:lnTo>
                    <a:pt x="221" y="213"/>
                  </a:lnTo>
                  <a:cubicBezTo>
                    <a:pt x="221" y="160"/>
                    <a:pt x="221" y="160"/>
                    <a:pt x="221" y="160"/>
                  </a:cubicBezTo>
                  <a:cubicBezTo>
                    <a:pt x="221" y="36"/>
                    <a:pt x="221" y="36"/>
                    <a:pt x="221" y="36"/>
                  </a:cubicBezTo>
                  <a:cubicBezTo>
                    <a:pt x="221" y="27"/>
                    <a:pt x="213" y="27"/>
                    <a:pt x="213" y="27"/>
                  </a:cubicBezTo>
                  <a:cubicBezTo>
                    <a:pt x="204" y="27"/>
                    <a:pt x="204" y="27"/>
                    <a:pt x="204" y="36"/>
                  </a:cubicBezTo>
                  <a:cubicBezTo>
                    <a:pt x="195" y="160"/>
                    <a:pt x="195" y="160"/>
                    <a:pt x="195" y="160"/>
                  </a:cubicBezTo>
                  <a:lnTo>
                    <a:pt x="204" y="213"/>
                  </a:lnTo>
                  <a:cubicBezTo>
                    <a:pt x="204" y="213"/>
                    <a:pt x="204" y="222"/>
                    <a:pt x="213" y="222"/>
                  </a:cubicBezTo>
                  <a:lnTo>
                    <a:pt x="221" y="213"/>
                  </a:lnTo>
                  <a:close/>
                  <a:moveTo>
                    <a:pt x="257" y="222"/>
                  </a:moveTo>
                  <a:lnTo>
                    <a:pt x="257" y="222"/>
                  </a:lnTo>
                  <a:lnTo>
                    <a:pt x="434" y="222"/>
                  </a:lnTo>
                  <a:cubicBezTo>
                    <a:pt x="470" y="222"/>
                    <a:pt x="496" y="195"/>
                    <a:pt x="496" y="160"/>
                  </a:cubicBezTo>
                  <a:cubicBezTo>
                    <a:pt x="496" y="125"/>
                    <a:pt x="470" y="97"/>
                    <a:pt x="434" y="97"/>
                  </a:cubicBezTo>
                  <a:cubicBezTo>
                    <a:pt x="425" y="97"/>
                    <a:pt x="416" y="97"/>
                    <a:pt x="407" y="97"/>
                  </a:cubicBezTo>
                  <a:cubicBezTo>
                    <a:pt x="398" y="44"/>
                    <a:pt x="354" y="0"/>
                    <a:pt x="292" y="0"/>
                  </a:cubicBezTo>
                  <a:cubicBezTo>
                    <a:pt x="283" y="0"/>
                    <a:pt x="266" y="0"/>
                    <a:pt x="257" y="9"/>
                  </a:cubicBezTo>
                  <a:cubicBezTo>
                    <a:pt x="248" y="9"/>
                    <a:pt x="248" y="9"/>
                    <a:pt x="248" y="18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22"/>
                    <a:pt x="257" y="2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7" name="Freeform 84"/>
            <p:cNvSpPr>
              <a:spLocks noChangeArrowheads="1"/>
            </p:cNvSpPr>
            <p:nvPr/>
          </p:nvSpPr>
          <p:spPr bwMode="auto">
            <a:xfrm>
              <a:off x="21329827" y="4449383"/>
              <a:ext cx="461418" cy="452978"/>
            </a:xfrm>
            <a:custGeom>
              <a:avLst/>
              <a:gdLst>
                <a:gd name="T0" fmla="*/ 266 w 479"/>
                <a:gd name="T1" fmla="*/ 257 h 471"/>
                <a:gd name="T2" fmla="*/ 266 w 479"/>
                <a:gd name="T3" fmla="*/ 257 h 471"/>
                <a:gd name="T4" fmla="*/ 240 w 479"/>
                <a:gd name="T5" fmla="*/ 257 h 471"/>
                <a:gd name="T6" fmla="*/ 213 w 479"/>
                <a:gd name="T7" fmla="*/ 257 h 471"/>
                <a:gd name="T8" fmla="*/ 213 w 479"/>
                <a:gd name="T9" fmla="*/ 311 h 471"/>
                <a:gd name="T10" fmla="*/ 240 w 479"/>
                <a:gd name="T11" fmla="*/ 311 h 471"/>
                <a:gd name="T12" fmla="*/ 266 w 479"/>
                <a:gd name="T13" fmla="*/ 311 h 471"/>
                <a:gd name="T14" fmla="*/ 275 w 479"/>
                <a:gd name="T15" fmla="*/ 284 h 471"/>
                <a:gd name="T16" fmla="*/ 266 w 479"/>
                <a:gd name="T17" fmla="*/ 257 h 471"/>
                <a:gd name="T18" fmla="*/ 257 w 479"/>
                <a:gd name="T19" fmla="*/ 213 h 471"/>
                <a:gd name="T20" fmla="*/ 257 w 479"/>
                <a:gd name="T21" fmla="*/ 213 h 471"/>
                <a:gd name="T22" fmla="*/ 266 w 479"/>
                <a:gd name="T23" fmla="*/ 186 h 471"/>
                <a:gd name="T24" fmla="*/ 257 w 479"/>
                <a:gd name="T25" fmla="*/ 168 h 471"/>
                <a:gd name="T26" fmla="*/ 222 w 479"/>
                <a:gd name="T27" fmla="*/ 160 h 471"/>
                <a:gd name="T28" fmla="*/ 213 w 479"/>
                <a:gd name="T29" fmla="*/ 160 h 471"/>
                <a:gd name="T30" fmla="*/ 213 w 479"/>
                <a:gd name="T31" fmla="*/ 213 h 471"/>
                <a:gd name="T32" fmla="*/ 231 w 479"/>
                <a:gd name="T33" fmla="*/ 213 h 471"/>
                <a:gd name="T34" fmla="*/ 257 w 479"/>
                <a:gd name="T35" fmla="*/ 213 h 471"/>
                <a:gd name="T36" fmla="*/ 390 w 479"/>
                <a:gd name="T37" fmla="*/ 0 h 471"/>
                <a:gd name="T38" fmla="*/ 390 w 479"/>
                <a:gd name="T39" fmla="*/ 0 h 471"/>
                <a:gd name="T40" fmla="*/ 89 w 479"/>
                <a:gd name="T41" fmla="*/ 0 h 471"/>
                <a:gd name="T42" fmla="*/ 0 w 479"/>
                <a:gd name="T43" fmla="*/ 80 h 471"/>
                <a:gd name="T44" fmla="*/ 0 w 479"/>
                <a:gd name="T45" fmla="*/ 390 h 471"/>
                <a:gd name="T46" fmla="*/ 89 w 479"/>
                <a:gd name="T47" fmla="*/ 470 h 471"/>
                <a:gd name="T48" fmla="*/ 390 w 479"/>
                <a:gd name="T49" fmla="*/ 470 h 471"/>
                <a:gd name="T50" fmla="*/ 478 w 479"/>
                <a:gd name="T51" fmla="*/ 390 h 471"/>
                <a:gd name="T52" fmla="*/ 478 w 479"/>
                <a:gd name="T53" fmla="*/ 80 h 471"/>
                <a:gd name="T54" fmla="*/ 390 w 479"/>
                <a:gd name="T55" fmla="*/ 0 h 471"/>
                <a:gd name="T56" fmla="*/ 249 w 479"/>
                <a:gd name="T57" fmla="*/ 355 h 471"/>
                <a:gd name="T58" fmla="*/ 249 w 479"/>
                <a:gd name="T59" fmla="*/ 355 h 471"/>
                <a:gd name="T60" fmla="*/ 159 w 479"/>
                <a:gd name="T61" fmla="*/ 355 h 471"/>
                <a:gd name="T62" fmla="*/ 159 w 479"/>
                <a:gd name="T63" fmla="*/ 124 h 471"/>
                <a:gd name="T64" fmla="*/ 266 w 479"/>
                <a:gd name="T65" fmla="*/ 124 h 471"/>
                <a:gd name="T66" fmla="*/ 319 w 479"/>
                <a:gd name="T67" fmla="*/ 177 h 471"/>
                <a:gd name="T68" fmla="*/ 284 w 479"/>
                <a:gd name="T69" fmla="*/ 221 h 471"/>
                <a:gd name="T70" fmla="*/ 284 w 479"/>
                <a:gd name="T71" fmla="*/ 231 h 471"/>
                <a:gd name="T72" fmla="*/ 337 w 479"/>
                <a:gd name="T73" fmla="*/ 284 h 471"/>
                <a:gd name="T74" fmla="*/ 249 w 479"/>
                <a:gd name="T75" fmla="*/ 35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9" h="471">
                  <a:moveTo>
                    <a:pt x="266" y="257"/>
                  </a:moveTo>
                  <a:lnTo>
                    <a:pt x="266" y="257"/>
                  </a:lnTo>
                  <a:cubicBezTo>
                    <a:pt x="257" y="257"/>
                    <a:pt x="249" y="257"/>
                    <a:pt x="240" y="257"/>
                  </a:cubicBezTo>
                  <a:cubicBezTo>
                    <a:pt x="213" y="257"/>
                    <a:pt x="213" y="257"/>
                    <a:pt x="213" y="257"/>
                  </a:cubicBezTo>
                  <a:cubicBezTo>
                    <a:pt x="213" y="311"/>
                    <a:pt x="213" y="311"/>
                    <a:pt x="213" y="311"/>
                  </a:cubicBezTo>
                  <a:cubicBezTo>
                    <a:pt x="240" y="311"/>
                    <a:pt x="240" y="311"/>
                    <a:pt x="240" y="311"/>
                  </a:cubicBezTo>
                  <a:cubicBezTo>
                    <a:pt x="249" y="311"/>
                    <a:pt x="257" y="311"/>
                    <a:pt x="266" y="311"/>
                  </a:cubicBezTo>
                  <a:cubicBezTo>
                    <a:pt x="275" y="302"/>
                    <a:pt x="275" y="293"/>
                    <a:pt x="275" y="284"/>
                  </a:cubicBezTo>
                  <a:cubicBezTo>
                    <a:pt x="275" y="275"/>
                    <a:pt x="275" y="266"/>
                    <a:pt x="266" y="257"/>
                  </a:cubicBezTo>
                  <a:close/>
                  <a:moveTo>
                    <a:pt x="257" y="213"/>
                  </a:moveTo>
                  <a:lnTo>
                    <a:pt x="257" y="213"/>
                  </a:lnTo>
                  <a:cubicBezTo>
                    <a:pt x="257" y="204"/>
                    <a:pt x="266" y="196"/>
                    <a:pt x="266" y="186"/>
                  </a:cubicBezTo>
                  <a:cubicBezTo>
                    <a:pt x="266" y="177"/>
                    <a:pt x="257" y="168"/>
                    <a:pt x="257" y="168"/>
                  </a:cubicBezTo>
                  <a:cubicBezTo>
                    <a:pt x="249" y="160"/>
                    <a:pt x="231" y="160"/>
                    <a:pt x="222" y="160"/>
                  </a:cubicBezTo>
                  <a:cubicBezTo>
                    <a:pt x="213" y="160"/>
                    <a:pt x="213" y="160"/>
                    <a:pt x="213" y="160"/>
                  </a:cubicBezTo>
                  <a:cubicBezTo>
                    <a:pt x="213" y="213"/>
                    <a:pt x="213" y="213"/>
                    <a:pt x="213" y="213"/>
                  </a:cubicBezTo>
                  <a:cubicBezTo>
                    <a:pt x="231" y="213"/>
                    <a:pt x="231" y="213"/>
                    <a:pt x="231" y="213"/>
                  </a:cubicBezTo>
                  <a:cubicBezTo>
                    <a:pt x="240" y="213"/>
                    <a:pt x="249" y="213"/>
                    <a:pt x="257" y="213"/>
                  </a:cubicBezTo>
                  <a:close/>
                  <a:moveTo>
                    <a:pt x="390" y="0"/>
                  </a:moveTo>
                  <a:lnTo>
                    <a:pt x="39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36" y="0"/>
                    <a:pt x="0" y="36"/>
                    <a:pt x="0" y="8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434"/>
                    <a:pt x="36" y="470"/>
                    <a:pt x="89" y="470"/>
                  </a:cubicBezTo>
                  <a:cubicBezTo>
                    <a:pt x="390" y="470"/>
                    <a:pt x="390" y="470"/>
                    <a:pt x="390" y="470"/>
                  </a:cubicBezTo>
                  <a:cubicBezTo>
                    <a:pt x="443" y="470"/>
                    <a:pt x="478" y="434"/>
                    <a:pt x="478" y="390"/>
                  </a:cubicBezTo>
                  <a:cubicBezTo>
                    <a:pt x="478" y="80"/>
                    <a:pt x="478" y="80"/>
                    <a:pt x="478" y="80"/>
                  </a:cubicBezTo>
                  <a:cubicBezTo>
                    <a:pt x="478" y="36"/>
                    <a:pt x="443" y="0"/>
                    <a:pt x="390" y="0"/>
                  </a:cubicBezTo>
                  <a:close/>
                  <a:moveTo>
                    <a:pt x="249" y="355"/>
                  </a:moveTo>
                  <a:lnTo>
                    <a:pt x="249" y="355"/>
                  </a:lnTo>
                  <a:cubicBezTo>
                    <a:pt x="159" y="355"/>
                    <a:pt x="159" y="355"/>
                    <a:pt x="159" y="355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266" y="124"/>
                    <a:pt x="266" y="124"/>
                    <a:pt x="266" y="124"/>
                  </a:cubicBezTo>
                  <a:cubicBezTo>
                    <a:pt x="293" y="124"/>
                    <a:pt x="319" y="142"/>
                    <a:pt x="319" y="177"/>
                  </a:cubicBezTo>
                  <a:cubicBezTo>
                    <a:pt x="319" y="204"/>
                    <a:pt x="310" y="221"/>
                    <a:pt x="284" y="221"/>
                  </a:cubicBezTo>
                  <a:cubicBezTo>
                    <a:pt x="284" y="231"/>
                    <a:pt x="284" y="231"/>
                    <a:pt x="284" y="231"/>
                  </a:cubicBezTo>
                  <a:cubicBezTo>
                    <a:pt x="319" y="231"/>
                    <a:pt x="337" y="249"/>
                    <a:pt x="337" y="284"/>
                  </a:cubicBezTo>
                  <a:cubicBezTo>
                    <a:pt x="337" y="319"/>
                    <a:pt x="310" y="355"/>
                    <a:pt x="249" y="3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8" name="Freeform 85"/>
            <p:cNvSpPr>
              <a:spLocks noChangeArrowheads="1"/>
            </p:cNvSpPr>
            <p:nvPr/>
          </p:nvSpPr>
          <p:spPr bwMode="auto">
            <a:xfrm>
              <a:off x="13707995" y="2586831"/>
              <a:ext cx="444536" cy="357318"/>
            </a:xfrm>
            <a:custGeom>
              <a:avLst/>
              <a:gdLst>
                <a:gd name="T0" fmla="*/ 461 w 462"/>
                <a:gd name="T1" fmla="*/ 45 h 374"/>
                <a:gd name="T2" fmla="*/ 461 w 462"/>
                <a:gd name="T3" fmla="*/ 45 h 374"/>
                <a:gd name="T4" fmla="*/ 408 w 462"/>
                <a:gd name="T5" fmla="*/ 63 h 374"/>
                <a:gd name="T6" fmla="*/ 443 w 462"/>
                <a:gd name="T7" fmla="*/ 10 h 374"/>
                <a:gd name="T8" fmla="*/ 389 w 462"/>
                <a:gd name="T9" fmla="*/ 36 h 374"/>
                <a:gd name="T10" fmla="*/ 319 w 462"/>
                <a:gd name="T11" fmla="*/ 0 h 374"/>
                <a:gd name="T12" fmla="*/ 221 w 462"/>
                <a:gd name="T13" fmla="*/ 98 h 374"/>
                <a:gd name="T14" fmla="*/ 230 w 462"/>
                <a:gd name="T15" fmla="*/ 116 h 374"/>
                <a:gd name="T16" fmla="*/ 35 w 462"/>
                <a:gd name="T17" fmla="*/ 19 h 374"/>
                <a:gd name="T18" fmla="*/ 17 w 462"/>
                <a:gd name="T19" fmla="*/ 72 h 374"/>
                <a:gd name="T20" fmla="*/ 61 w 462"/>
                <a:gd name="T21" fmla="*/ 151 h 374"/>
                <a:gd name="T22" fmla="*/ 17 w 462"/>
                <a:gd name="T23" fmla="*/ 134 h 374"/>
                <a:gd name="T24" fmla="*/ 17 w 462"/>
                <a:gd name="T25" fmla="*/ 134 h 374"/>
                <a:gd name="T26" fmla="*/ 98 w 462"/>
                <a:gd name="T27" fmla="*/ 231 h 374"/>
                <a:gd name="T28" fmla="*/ 70 w 462"/>
                <a:gd name="T29" fmla="*/ 231 h 374"/>
                <a:gd name="T30" fmla="*/ 53 w 462"/>
                <a:gd name="T31" fmla="*/ 231 h 374"/>
                <a:gd name="T32" fmla="*/ 142 w 462"/>
                <a:gd name="T33" fmla="*/ 294 h 374"/>
                <a:gd name="T34" fmla="*/ 26 w 462"/>
                <a:gd name="T35" fmla="*/ 338 h 374"/>
                <a:gd name="T36" fmla="*/ 0 w 462"/>
                <a:gd name="T37" fmla="*/ 338 h 374"/>
                <a:gd name="T38" fmla="*/ 142 w 462"/>
                <a:gd name="T39" fmla="*/ 373 h 374"/>
                <a:gd name="T40" fmla="*/ 408 w 462"/>
                <a:gd name="T41" fmla="*/ 107 h 374"/>
                <a:gd name="T42" fmla="*/ 408 w 462"/>
                <a:gd name="T43" fmla="*/ 98 h 374"/>
                <a:gd name="T44" fmla="*/ 461 w 462"/>
                <a:gd name="T45" fmla="*/ 4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2" h="374">
                  <a:moveTo>
                    <a:pt x="461" y="45"/>
                  </a:moveTo>
                  <a:lnTo>
                    <a:pt x="461" y="45"/>
                  </a:lnTo>
                  <a:cubicBezTo>
                    <a:pt x="443" y="54"/>
                    <a:pt x="425" y="63"/>
                    <a:pt x="408" y="63"/>
                  </a:cubicBezTo>
                  <a:cubicBezTo>
                    <a:pt x="425" y="54"/>
                    <a:pt x="443" y="36"/>
                    <a:pt x="443" y="10"/>
                  </a:cubicBezTo>
                  <a:cubicBezTo>
                    <a:pt x="425" y="19"/>
                    <a:pt x="408" y="27"/>
                    <a:pt x="389" y="36"/>
                  </a:cubicBezTo>
                  <a:cubicBezTo>
                    <a:pt x="372" y="19"/>
                    <a:pt x="345" y="0"/>
                    <a:pt x="319" y="0"/>
                  </a:cubicBezTo>
                  <a:cubicBezTo>
                    <a:pt x="265" y="0"/>
                    <a:pt x="221" y="45"/>
                    <a:pt x="221" y="98"/>
                  </a:cubicBezTo>
                  <a:cubicBezTo>
                    <a:pt x="221" y="107"/>
                    <a:pt x="221" y="116"/>
                    <a:pt x="230" y="116"/>
                  </a:cubicBezTo>
                  <a:cubicBezTo>
                    <a:pt x="151" y="116"/>
                    <a:pt x="79" y="81"/>
                    <a:pt x="35" y="19"/>
                  </a:cubicBezTo>
                  <a:cubicBezTo>
                    <a:pt x="26" y="36"/>
                    <a:pt x="17" y="54"/>
                    <a:pt x="17" y="72"/>
                  </a:cubicBezTo>
                  <a:cubicBezTo>
                    <a:pt x="17" y="98"/>
                    <a:pt x="35" y="134"/>
                    <a:pt x="61" y="151"/>
                  </a:cubicBezTo>
                  <a:cubicBezTo>
                    <a:pt x="44" y="143"/>
                    <a:pt x="35" y="143"/>
                    <a:pt x="17" y="134"/>
                  </a:cubicBezTo>
                  <a:lnTo>
                    <a:pt x="17" y="134"/>
                  </a:lnTo>
                  <a:cubicBezTo>
                    <a:pt x="17" y="178"/>
                    <a:pt x="53" y="222"/>
                    <a:pt x="98" y="231"/>
                  </a:cubicBezTo>
                  <a:cubicBezTo>
                    <a:pt x="89" y="231"/>
                    <a:pt x="79" y="231"/>
                    <a:pt x="70" y="231"/>
                  </a:cubicBezTo>
                  <a:cubicBezTo>
                    <a:pt x="61" y="231"/>
                    <a:pt x="61" y="231"/>
                    <a:pt x="53" y="231"/>
                  </a:cubicBezTo>
                  <a:cubicBezTo>
                    <a:pt x="61" y="266"/>
                    <a:pt x="98" y="294"/>
                    <a:pt x="142" y="294"/>
                  </a:cubicBezTo>
                  <a:cubicBezTo>
                    <a:pt x="106" y="319"/>
                    <a:pt x="70" y="338"/>
                    <a:pt x="26" y="338"/>
                  </a:cubicBezTo>
                  <a:cubicBezTo>
                    <a:pt x="17" y="338"/>
                    <a:pt x="8" y="338"/>
                    <a:pt x="0" y="338"/>
                  </a:cubicBezTo>
                  <a:cubicBezTo>
                    <a:pt x="44" y="364"/>
                    <a:pt x="89" y="373"/>
                    <a:pt x="142" y="373"/>
                  </a:cubicBezTo>
                  <a:cubicBezTo>
                    <a:pt x="319" y="373"/>
                    <a:pt x="408" y="231"/>
                    <a:pt x="408" y="107"/>
                  </a:cubicBezTo>
                  <a:lnTo>
                    <a:pt x="408" y="98"/>
                  </a:lnTo>
                  <a:cubicBezTo>
                    <a:pt x="434" y="81"/>
                    <a:pt x="443" y="72"/>
                    <a:pt x="461" y="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59" name="Freeform 86"/>
            <p:cNvSpPr>
              <a:spLocks noChangeArrowheads="1"/>
            </p:cNvSpPr>
            <p:nvPr/>
          </p:nvSpPr>
          <p:spPr bwMode="auto">
            <a:xfrm>
              <a:off x="14650526" y="2541815"/>
              <a:ext cx="464230" cy="455791"/>
            </a:xfrm>
            <a:custGeom>
              <a:avLst/>
              <a:gdLst>
                <a:gd name="T0" fmla="*/ 239 w 480"/>
                <a:gd name="T1" fmla="*/ 0 h 471"/>
                <a:gd name="T2" fmla="*/ 239 w 480"/>
                <a:gd name="T3" fmla="*/ 0 h 471"/>
                <a:gd name="T4" fmla="*/ 0 w 480"/>
                <a:gd name="T5" fmla="*/ 231 h 471"/>
                <a:gd name="T6" fmla="*/ 239 w 480"/>
                <a:gd name="T7" fmla="*/ 470 h 471"/>
                <a:gd name="T8" fmla="*/ 479 w 480"/>
                <a:gd name="T9" fmla="*/ 231 h 471"/>
                <a:gd name="T10" fmla="*/ 239 w 480"/>
                <a:gd name="T11" fmla="*/ 0 h 471"/>
                <a:gd name="T12" fmla="*/ 337 w 480"/>
                <a:gd name="T13" fmla="*/ 195 h 471"/>
                <a:gd name="T14" fmla="*/ 337 w 480"/>
                <a:gd name="T15" fmla="*/ 195 h 471"/>
                <a:gd name="T16" fmla="*/ 337 w 480"/>
                <a:gd name="T17" fmla="*/ 195 h 471"/>
                <a:gd name="T18" fmla="*/ 204 w 480"/>
                <a:gd name="T19" fmla="*/ 328 h 471"/>
                <a:gd name="T20" fmla="*/ 133 w 480"/>
                <a:gd name="T21" fmla="*/ 310 h 471"/>
                <a:gd name="T22" fmla="*/ 142 w 480"/>
                <a:gd name="T23" fmla="*/ 310 h 471"/>
                <a:gd name="T24" fmla="*/ 204 w 480"/>
                <a:gd name="T25" fmla="*/ 293 h 471"/>
                <a:gd name="T26" fmla="*/ 160 w 480"/>
                <a:gd name="T27" fmla="*/ 257 h 471"/>
                <a:gd name="T28" fmla="*/ 169 w 480"/>
                <a:gd name="T29" fmla="*/ 257 h 471"/>
                <a:gd name="T30" fmla="*/ 178 w 480"/>
                <a:gd name="T31" fmla="*/ 257 h 471"/>
                <a:gd name="T32" fmla="*/ 142 w 480"/>
                <a:gd name="T33" fmla="*/ 213 h 471"/>
                <a:gd name="T34" fmla="*/ 142 w 480"/>
                <a:gd name="T35" fmla="*/ 213 h 471"/>
                <a:gd name="T36" fmla="*/ 160 w 480"/>
                <a:gd name="T37" fmla="*/ 213 h 471"/>
                <a:gd name="T38" fmla="*/ 142 w 480"/>
                <a:gd name="T39" fmla="*/ 178 h 471"/>
                <a:gd name="T40" fmla="*/ 151 w 480"/>
                <a:gd name="T41" fmla="*/ 151 h 471"/>
                <a:gd name="T42" fmla="*/ 239 w 480"/>
                <a:gd name="T43" fmla="*/ 204 h 471"/>
                <a:gd name="T44" fmla="*/ 239 w 480"/>
                <a:gd name="T45" fmla="*/ 195 h 471"/>
                <a:gd name="T46" fmla="*/ 292 w 480"/>
                <a:gd name="T47" fmla="*/ 142 h 471"/>
                <a:gd name="T48" fmla="*/ 319 w 480"/>
                <a:gd name="T49" fmla="*/ 160 h 471"/>
                <a:gd name="T50" fmla="*/ 355 w 480"/>
                <a:gd name="T51" fmla="*/ 151 h 471"/>
                <a:gd name="T52" fmla="*/ 337 w 480"/>
                <a:gd name="T53" fmla="*/ 178 h 471"/>
                <a:gd name="T54" fmla="*/ 364 w 480"/>
                <a:gd name="T55" fmla="*/ 169 h 471"/>
                <a:gd name="T56" fmla="*/ 337 w 480"/>
                <a:gd name="T57" fmla="*/ 195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0" h="471">
                  <a:moveTo>
                    <a:pt x="239" y="0"/>
                  </a:moveTo>
                  <a:lnTo>
                    <a:pt x="239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3"/>
                    <a:pt x="107" y="470"/>
                    <a:pt x="239" y="470"/>
                  </a:cubicBezTo>
                  <a:cubicBezTo>
                    <a:pt x="372" y="470"/>
                    <a:pt x="479" y="363"/>
                    <a:pt x="479" y="231"/>
                  </a:cubicBezTo>
                  <a:cubicBezTo>
                    <a:pt x="479" y="107"/>
                    <a:pt x="372" y="0"/>
                    <a:pt x="239" y="0"/>
                  </a:cubicBezTo>
                  <a:close/>
                  <a:moveTo>
                    <a:pt x="337" y="195"/>
                  </a:moveTo>
                  <a:lnTo>
                    <a:pt x="337" y="195"/>
                  </a:lnTo>
                  <a:lnTo>
                    <a:pt x="337" y="195"/>
                  </a:lnTo>
                  <a:cubicBezTo>
                    <a:pt x="337" y="257"/>
                    <a:pt x="292" y="328"/>
                    <a:pt x="204" y="328"/>
                  </a:cubicBezTo>
                  <a:cubicBezTo>
                    <a:pt x="178" y="328"/>
                    <a:pt x="151" y="319"/>
                    <a:pt x="133" y="310"/>
                  </a:cubicBezTo>
                  <a:lnTo>
                    <a:pt x="142" y="310"/>
                  </a:lnTo>
                  <a:cubicBezTo>
                    <a:pt x="160" y="310"/>
                    <a:pt x="186" y="301"/>
                    <a:pt x="204" y="293"/>
                  </a:cubicBezTo>
                  <a:cubicBezTo>
                    <a:pt x="178" y="293"/>
                    <a:pt x="160" y="275"/>
                    <a:pt x="160" y="257"/>
                  </a:cubicBezTo>
                  <a:cubicBezTo>
                    <a:pt x="160" y="257"/>
                    <a:pt x="160" y="257"/>
                    <a:pt x="169" y="257"/>
                  </a:cubicBezTo>
                  <a:lnTo>
                    <a:pt x="178" y="257"/>
                  </a:lnTo>
                  <a:cubicBezTo>
                    <a:pt x="160" y="248"/>
                    <a:pt x="142" y="231"/>
                    <a:pt x="142" y="213"/>
                  </a:cubicBezTo>
                  <a:lnTo>
                    <a:pt x="142" y="213"/>
                  </a:lnTo>
                  <a:cubicBezTo>
                    <a:pt x="142" y="213"/>
                    <a:pt x="151" y="213"/>
                    <a:pt x="160" y="213"/>
                  </a:cubicBezTo>
                  <a:cubicBezTo>
                    <a:pt x="151" y="204"/>
                    <a:pt x="142" y="195"/>
                    <a:pt x="142" y="178"/>
                  </a:cubicBezTo>
                  <a:cubicBezTo>
                    <a:pt x="142" y="169"/>
                    <a:pt x="142" y="160"/>
                    <a:pt x="151" y="151"/>
                  </a:cubicBezTo>
                  <a:cubicBezTo>
                    <a:pt x="169" y="178"/>
                    <a:pt x="204" y="204"/>
                    <a:pt x="239" y="204"/>
                  </a:cubicBezTo>
                  <a:cubicBezTo>
                    <a:pt x="239" y="195"/>
                    <a:pt x="239" y="195"/>
                    <a:pt x="239" y="195"/>
                  </a:cubicBezTo>
                  <a:cubicBezTo>
                    <a:pt x="239" y="169"/>
                    <a:pt x="266" y="142"/>
                    <a:pt x="292" y="142"/>
                  </a:cubicBezTo>
                  <a:cubicBezTo>
                    <a:pt x="301" y="142"/>
                    <a:pt x="319" y="151"/>
                    <a:pt x="319" y="160"/>
                  </a:cubicBezTo>
                  <a:cubicBezTo>
                    <a:pt x="337" y="160"/>
                    <a:pt x="346" y="151"/>
                    <a:pt x="355" y="151"/>
                  </a:cubicBezTo>
                  <a:cubicBezTo>
                    <a:pt x="346" y="160"/>
                    <a:pt x="346" y="169"/>
                    <a:pt x="337" y="178"/>
                  </a:cubicBezTo>
                  <a:cubicBezTo>
                    <a:pt x="346" y="178"/>
                    <a:pt x="355" y="169"/>
                    <a:pt x="364" y="169"/>
                  </a:cubicBezTo>
                  <a:cubicBezTo>
                    <a:pt x="355" y="178"/>
                    <a:pt x="346" y="187"/>
                    <a:pt x="337" y="19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60" name="Freeform 87"/>
            <p:cNvSpPr>
              <a:spLocks noChangeArrowheads="1"/>
            </p:cNvSpPr>
            <p:nvPr/>
          </p:nvSpPr>
          <p:spPr bwMode="auto">
            <a:xfrm>
              <a:off x="8004987" y="4466265"/>
              <a:ext cx="410774" cy="419216"/>
            </a:xfrm>
            <a:custGeom>
              <a:avLst/>
              <a:gdLst>
                <a:gd name="T0" fmla="*/ 345 w 426"/>
                <a:gd name="T1" fmla="*/ 213 h 435"/>
                <a:gd name="T2" fmla="*/ 345 w 426"/>
                <a:gd name="T3" fmla="*/ 213 h 435"/>
                <a:gd name="T4" fmla="*/ 213 w 426"/>
                <a:gd name="T5" fmla="*/ 346 h 435"/>
                <a:gd name="T6" fmla="*/ 79 w 426"/>
                <a:gd name="T7" fmla="*/ 213 h 435"/>
                <a:gd name="T8" fmla="*/ 88 w 426"/>
                <a:gd name="T9" fmla="*/ 195 h 435"/>
                <a:gd name="T10" fmla="*/ 0 w 426"/>
                <a:gd name="T11" fmla="*/ 195 h 435"/>
                <a:gd name="T12" fmla="*/ 0 w 426"/>
                <a:gd name="T13" fmla="*/ 363 h 435"/>
                <a:gd name="T14" fmla="*/ 62 w 426"/>
                <a:gd name="T15" fmla="*/ 434 h 435"/>
                <a:gd name="T16" fmla="*/ 363 w 426"/>
                <a:gd name="T17" fmla="*/ 434 h 435"/>
                <a:gd name="T18" fmla="*/ 425 w 426"/>
                <a:gd name="T19" fmla="*/ 363 h 435"/>
                <a:gd name="T20" fmla="*/ 425 w 426"/>
                <a:gd name="T21" fmla="*/ 195 h 435"/>
                <a:gd name="T22" fmla="*/ 337 w 426"/>
                <a:gd name="T23" fmla="*/ 195 h 435"/>
                <a:gd name="T24" fmla="*/ 345 w 426"/>
                <a:gd name="T25" fmla="*/ 213 h 435"/>
                <a:gd name="T26" fmla="*/ 363 w 426"/>
                <a:gd name="T27" fmla="*/ 0 h 435"/>
                <a:gd name="T28" fmla="*/ 363 w 426"/>
                <a:gd name="T29" fmla="*/ 0 h 435"/>
                <a:gd name="T30" fmla="*/ 62 w 426"/>
                <a:gd name="T31" fmla="*/ 0 h 435"/>
                <a:gd name="T32" fmla="*/ 0 w 426"/>
                <a:gd name="T33" fmla="*/ 71 h 435"/>
                <a:gd name="T34" fmla="*/ 0 w 426"/>
                <a:gd name="T35" fmla="*/ 142 h 435"/>
                <a:gd name="T36" fmla="*/ 106 w 426"/>
                <a:gd name="T37" fmla="*/ 142 h 435"/>
                <a:gd name="T38" fmla="*/ 213 w 426"/>
                <a:gd name="T39" fmla="*/ 89 h 435"/>
                <a:gd name="T40" fmla="*/ 319 w 426"/>
                <a:gd name="T41" fmla="*/ 142 h 435"/>
                <a:gd name="T42" fmla="*/ 425 w 426"/>
                <a:gd name="T43" fmla="*/ 142 h 435"/>
                <a:gd name="T44" fmla="*/ 425 w 426"/>
                <a:gd name="T45" fmla="*/ 71 h 435"/>
                <a:gd name="T46" fmla="*/ 363 w 426"/>
                <a:gd name="T47" fmla="*/ 0 h 435"/>
                <a:gd name="T48" fmla="*/ 390 w 426"/>
                <a:gd name="T49" fmla="*/ 89 h 435"/>
                <a:gd name="T50" fmla="*/ 390 w 426"/>
                <a:gd name="T51" fmla="*/ 89 h 435"/>
                <a:gd name="T52" fmla="*/ 381 w 426"/>
                <a:gd name="T53" fmla="*/ 97 h 435"/>
                <a:gd name="T54" fmla="*/ 345 w 426"/>
                <a:gd name="T55" fmla="*/ 97 h 435"/>
                <a:gd name="T56" fmla="*/ 328 w 426"/>
                <a:gd name="T57" fmla="*/ 89 h 435"/>
                <a:gd name="T58" fmla="*/ 328 w 426"/>
                <a:gd name="T59" fmla="*/ 53 h 435"/>
                <a:gd name="T60" fmla="*/ 345 w 426"/>
                <a:gd name="T61" fmla="*/ 36 h 435"/>
                <a:gd name="T62" fmla="*/ 381 w 426"/>
                <a:gd name="T63" fmla="*/ 36 h 435"/>
                <a:gd name="T64" fmla="*/ 390 w 426"/>
                <a:gd name="T65" fmla="*/ 53 h 435"/>
                <a:gd name="T66" fmla="*/ 390 w 426"/>
                <a:gd name="T67" fmla="*/ 89 h 435"/>
                <a:gd name="T68" fmla="*/ 292 w 426"/>
                <a:gd name="T69" fmla="*/ 213 h 435"/>
                <a:gd name="T70" fmla="*/ 292 w 426"/>
                <a:gd name="T71" fmla="*/ 213 h 435"/>
                <a:gd name="T72" fmla="*/ 213 w 426"/>
                <a:gd name="T73" fmla="*/ 133 h 435"/>
                <a:gd name="T74" fmla="*/ 132 w 426"/>
                <a:gd name="T75" fmla="*/ 213 h 435"/>
                <a:gd name="T76" fmla="*/ 213 w 426"/>
                <a:gd name="T77" fmla="*/ 293 h 435"/>
                <a:gd name="T78" fmla="*/ 292 w 426"/>
                <a:gd name="T79" fmla="*/ 213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6" h="435">
                  <a:moveTo>
                    <a:pt x="345" y="213"/>
                  </a:moveTo>
                  <a:lnTo>
                    <a:pt x="345" y="213"/>
                  </a:lnTo>
                  <a:cubicBezTo>
                    <a:pt x="345" y="284"/>
                    <a:pt x="284" y="346"/>
                    <a:pt x="213" y="346"/>
                  </a:cubicBezTo>
                  <a:cubicBezTo>
                    <a:pt x="142" y="346"/>
                    <a:pt x="79" y="284"/>
                    <a:pt x="79" y="213"/>
                  </a:cubicBezTo>
                  <a:cubicBezTo>
                    <a:pt x="79" y="203"/>
                    <a:pt x="88" y="203"/>
                    <a:pt x="88" y="19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99"/>
                    <a:pt x="26" y="434"/>
                    <a:pt x="62" y="434"/>
                  </a:cubicBezTo>
                  <a:cubicBezTo>
                    <a:pt x="363" y="434"/>
                    <a:pt x="363" y="434"/>
                    <a:pt x="363" y="434"/>
                  </a:cubicBezTo>
                  <a:cubicBezTo>
                    <a:pt x="398" y="434"/>
                    <a:pt x="425" y="399"/>
                    <a:pt x="425" y="363"/>
                  </a:cubicBezTo>
                  <a:cubicBezTo>
                    <a:pt x="425" y="195"/>
                    <a:pt x="425" y="195"/>
                    <a:pt x="425" y="195"/>
                  </a:cubicBezTo>
                  <a:cubicBezTo>
                    <a:pt x="337" y="195"/>
                    <a:pt x="337" y="195"/>
                    <a:pt x="337" y="195"/>
                  </a:cubicBezTo>
                  <a:cubicBezTo>
                    <a:pt x="337" y="203"/>
                    <a:pt x="345" y="203"/>
                    <a:pt x="345" y="213"/>
                  </a:cubicBezTo>
                  <a:close/>
                  <a:moveTo>
                    <a:pt x="363" y="0"/>
                  </a:moveTo>
                  <a:lnTo>
                    <a:pt x="363" y="0"/>
                  </a:lnTo>
                  <a:cubicBezTo>
                    <a:pt x="62" y="0"/>
                    <a:pt x="62" y="0"/>
                    <a:pt x="62" y="0"/>
                  </a:cubicBezTo>
                  <a:cubicBezTo>
                    <a:pt x="26" y="0"/>
                    <a:pt x="0" y="36"/>
                    <a:pt x="0" y="7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32" y="106"/>
                    <a:pt x="168" y="89"/>
                    <a:pt x="213" y="89"/>
                  </a:cubicBezTo>
                  <a:cubicBezTo>
                    <a:pt x="257" y="89"/>
                    <a:pt x="292" y="106"/>
                    <a:pt x="319" y="142"/>
                  </a:cubicBezTo>
                  <a:cubicBezTo>
                    <a:pt x="425" y="142"/>
                    <a:pt x="425" y="142"/>
                    <a:pt x="425" y="142"/>
                  </a:cubicBezTo>
                  <a:cubicBezTo>
                    <a:pt x="425" y="71"/>
                    <a:pt x="425" y="71"/>
                    <a:pt x="425" y="71"/>
                  </a:cubicBezTo>
                  <a:cubicBezTo>
                    <a:pt x="425" y="36"/>
                    <a:pt x="398" y="0"/>
                    <a:pt x="363" y="0"/>
                  </a:cubicBezTo>
                  <a:close/>
                  <a:moveTo>
                    <a:pt x="390" y="89"/>
                  </a:moveTo>
                  <a:lnTo>
                    <a:pt x="390" y="89"/>
                  </a:lnTo>
                  <a:cubicBezTo>
                    <a:pt x="390" y="89"/>
                    <a:pt x="390" y="97"/>
                    <a:pt x="381" y="97"/>
                  </a:cubicBezTo>
                  <a:cubicBezTo>
                    <a:pt x="345" y="97"/>
                    <a:pt x="345" y="97"/>
                    <a:pt x="345" y="97"/>
                  </a:cubicBezTo>
                  <a:cubicBezTo>
                    <a:pt x="337" y="97"/>
                    <a:pt x="328" y="89"/>
                    <a:pt x="328" y="89"/>
                  </a:cubicBezTo>
                  <a:cubicBezTo>
                    <a:pt x="328" y="53"/>
                    <a:pt x="328" y="53"/>
                    <a:pt x="328" y="53"/>
                  </a:cubicBezTo>
                  <a:cubicBezTo>
                    <a:pt x="328" y="44"/>
                    <a:pt x="337" y="36"/>
                    <a:pt x="345" y="36"/>
                  </a:cubicBezTo>
                  <a:cubicBezTo>
                    <a:pt x="381" y="36"/>
                    <a:pt x="381" y="36"/>
                    <a:pt x="381" y="36"/>
                  </a:cubicBezTo>
                  <a:cubicBezTo>
                    <a:pt x="390" y="36"/>
                    <a:pt x="390" y="44"/>
                    <a:pt x="390" y="53"/>
                  </a:cubicBezTo>
                  <a:lnTo>
                    <a:pt x="390" y="89"/>
                  </a:lnTo>
                  <a:close/>
                  <a:moveTo>
                    <a:pt x="292" y="213"/>
                  </a:moveTo>
                  <a:lnTo>
                    <a:pt x="292" y="213"/>
                  </a:lnTo>
                  <a:cubicBezTo>
                    <a:pt x="292" y="168"/>
                    <a:pt x="257" y="133"/>
                    <a:pt x="213" y="133"/>
                  </a:cubicBezTo>
                  <a:cubicBezTo>
                    <a:pt x="168" y="133"/>
                    <a:pt x="132" y="168"/>
                    <a:pt x="132" y="213"/>
                  </a:cubicBezTo>
                  <a:cubicBezTo>
                    <a:pt x="132" y="257"/>
                    <a:pt x="168" y="293"/>
                    <a:pt x="213" y="293"/>
                  </a:cubicBezTo>
                  <a:cubicBezTo>
                    <a:pt x="257" y="293"/>
                    <a:pt x="292" y="257"/>
                    <a:pt x="292" y="2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61" name="Freeform 106"/>
            <p:cNvSpPr>
              <a:spLocks noChangeArrowheads="1"/>
            </p:cNvSpPr>
            <p:nvPr/>
          </p:nvSpPr>
          <p:spPr bwMode="auto">
            <a:xfrm>
              <a:off x="17540012" y="2567137"/>
              <a:ext cx="410774" cy="413587"/>
            </a:xfrm>
            <a:custGeom>
              <a:avLst/>
              <a:gdLst>
                <a:gd name="T0" fmla="*/ 372 w 426"/>
                <a:gd name="T1" fmla="*/ 0 h 427"/>
                <a:gd name="T2" fmla="*/ 372 w 426"/>
                <a:gd name="T3" fmla="*/ 0 h 427"/>
                <a:gd name="T4" fmla="*/ 53 w 426"/>
                <a:gd name="T5" fmla="*/ 0 h 427"/>
                <a:gd name="T6" fmla="*/ 0 w 426"/>
                <a:gd name="T7" fmla="*/ 53 h 427"/>
                <a:gd name="T8" fmla="*/ 0 w 426"/>
                <a:gd name="T9" fmla="*/ 372 h 427"/>
                <a:gd name="T10" fmla="*/ 53 w 426"/>
                <a:gd name="T11" fmla="*/ 426 h 427"/>
                <a:gd name="T12" fmla="*/ 213 w 426"/>
                <a:gd name="T13" fmla="*/ 426 h 427"/>
                <a:gd name="T14" fmla="*/ 213 w 426"/>
                <a:gd name="T15" fmla="*/ 274 h 427"/>
                <a:gd name="T16" fmla="*/ 160 w 426"/>
                <a:gd name="T17" fmla="*/ 274 h 427"/>
                <a:gd name="T18" fmla="*/ 160 w 426"/>
                <a:gd name="T19" fmla="*/ 204 h 427"/>
                <a:gd name="T20" fmla="*/ 213 w 426"/>
                <a:gd name="T21" fmla="*/ 204 h 427"/>
                <a:gd name="T22" fmla="*/ 213 w 426"/>
                <a:gd name="T23" fmla="*/ 168 h 427"/>
                <a:gd name="T24" fmla="*/ 301 w 426"/>
                <a:gd name="T25" fmla="*/ 80 h 427"/>
                <a:gd name="T26" fmla="*/ 346 w 426"/>
                <a:gd name="T27" fmla="*/ 80 h 427"/>
                <a:gd name="T28" fmla="*/ 346 w 426"/>
                <a:gd name="T29" fmla="*/ 160 h 427"/>
                <a:gd name="T30" fmla="*/ 310 w 426"/>
                <a:gd name="T31" fmla="*/ 160 h 427"/>
                <a:gd name="T32" fmla="*/ 292 w 426"/>
                <a:gd name="T33" fmla="*/ 168 h 427"/>
                <a:gd name="T34" fmla="*/ 292 w 426"/>
                <a:gd name="T35" fmla="*/ 204 h 427"/>
                <a:gd name="T36" fmla="*/ 346 w 426"/>
                <a:gd name="T37" fmla="*/ 204 h 427"/>
                <a:gd name="T38" fmla="*/ 346 w 426"/>
                <a:gd name="T39" fmla="*/ 274 h 427"/>
                <a:gd name="T40" fmla="*/ 292 w 426"/>
                <a:gd name="T41" fmla="*/ 274 h 427"/>
                <a:gd name="T42" fmla="*/ 292 w 426"/>
                <a:gd name="T43" fmla="*/ 426 h 427"/>
                <a:gd name="T44" fmla="*/ 372 w 426"/>
                <a:gd name="T45" fmla="*/ 426 h 427"/>
                <a:gd name="T46" fmla="*/ 425 w 426"/>
                <a:gd name="T47" fmla="*/ 372 h 427"/>
                <a:gd name="T48" fmla="*/ 425 w 426"/>
                <a:gd name="T49" fmla="*/ 53 h 427"/>
                <a:gd name="T50" fmla="*/ 372 w 426"/>
                <a:gd name="T51" fmla="*/ 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6" h="427">
                  <a:moveTo>
                    <a:pt x="372" y="0"/>
                  </a:moveTo>
                  <a:lnTo>
                    <a:pt x="37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7" y="0"/>
                    <a:pt x="0" y="27"/>
                    <a:pt x="0" y="53"/>
                  </a:cubicBezTo>
                  <a:cubicBezTo>
                    <a:pt x="0" y="372"/>
                    <a:pt x="0" y="372"/>
                    <a:pt x="0" y="372"/>
                  </a:cubicBezTo>
                  <a:cubicBezTo>
                    <a:pt x="0" y="399"/>
                    <a:pt x="27" y="426"/>
                    <a:pt x="5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160" y="274"/>
                    <a:pt x="160" y="274"/>
                    <a:pt x="160" y="274"/>
                  </a:cubicBezTo>
                  <a:cubicBezTo>
                    <a:pt x="160" y="204"/>
                    <a:pt x="160" y="204"/>
                    <a:pt x="160" y="204"/>
                  </a:cubicBezTo>
                  <a:cubicBezTo>
                    <a:pt x="213" y="204"/>
                    <a:pt x="213" y="204"/>
                    <a:pt x="213" y="204"/>
                  </a:cubicBezTo>
                  <a:cubicBezTo>
                    <a:pt x="213" y="168"/>
                    <a:pt x="213" y="168"/>
                    <a:pt x="213" y="168"/>
                  </a:cubicBezTo>
                  <a:cubicBezTo>
                    <a:pt x="213" y="124"/>
                    <a:pt x="257" y="80"/>
                    <a:pt x="301" y="80"/>
                  </a:cubicBezTo>
                  <a:cubicBezTo>
                    <a:pt x="346" y="80"/>
                    <a:pt x="346" y="80"/>
                    <a:pt x="346" y="80"/>
                  </a:cubicBezTo>
                  <a:cubicBezTo>
                    <a:pt x="346" y="160"/>
                    <a:pt x="346" y="160"/>
                    <a:pt x="346" y="160"/>
                  </a:cubicBezTo>
                  <a:cubicBezTo>
                    <a:pt x="310" y="160"/>
                    <a:pt x="310" y="160"/>
                    <a:pt x="310" y="160"/>
                  </a:cubicBezTo>
                  <a:cubicBezTo>
                    <a:pt x="292" y="160"/>
                    <a:pt x="292" y="160"/>
                    <a:pt x="292" y="168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346" y="204"/>
                    <a:pt x="346" y="204"/>
                    <a:pt x="346" y="204"/>
                  </a:cubicBezTo>
                  <a:cubicBezTo>
                    <a:pt x="346" y="274"/>
                    <a:pt x="346" y="274"/>
                    <a:pt x="346" y="274"/>
                  </a:cubicBezTo>
                  <a:cubicBezTo>
                    <a:pt x="292" y="274"/>
                    <a:pt x="292" y="274"/>
                    <a:pt x="292" y="274"/>
                  </a:cubicBezTo>
                  <a:cubicBezTo>
                    <a:pt x="292" y="426"/>
                    <a:pt x="292" y="426"/>
                    <a:pt x="292" y="426"/>
                  </a:cubicBezTo>
                  <a:cubicBezTo>
                    <a:pt x="372" y="426"/>
                    <a:pt x="372" y="426"/>
                    <a:pt x="372" y="426"/>
                  </a:cubicBezTo>
                  <a:cubicBezTo>
                    <a:pt x="399" y="426"/>
                    <a:pt x="425" y="399"/>
                    <a:pt x="425" y="372"/>
                  </a:cubicBezTo>
                  <a:cubicBezTo>
                    <a:pt x="425" y="53"/>
                    <a:pt x="425" y="53"/>
                    <a:pt x="425" y="53"/>
                  </a:cubicBezTo>
                  <a:cubicBezTo>
                    <a:pt x="425" y="27"/>
                    <a:pt x="399" y="0"/>
                    <a:pt x="37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62" name="Freeform 119"/>
            <p:cNvSpPr>
              <a:spLocks noChangeArrowheads="1"/>
            </p:cNvSpPr>
            <p:nvPr/>
          </p:nvSpPr>
          <p:spPr bwMode="auto">
            <a:xfrm>
              <a:off x="12745770" y="4449383"/>
              <a:ext cx="461418" cy="452978"/>
            </a:xfrm>
            <a:custGeom>
              <a:avLst/>
              <a:gdLst>
                <a:gd name="T0" fmla="*/ 293 w 480"/>
                <a:gd name="T1" fmla="*/ 231 h 471"/>
                <a:gd name="T2" fmla="*/ 249 w 480"/>
                <a:gd name="T3" fmla="*/ 213 h 471"/>
                <a:gd name="T4" fmla="*/ 222 w 480"/>
                <a:gd name="T5" fmla="*/ 204 h 471"/>
                <a:gd name="T6" fmla="*/ 213 w 480"/>
                <a:gd name="T7" fmla="*/ 196 h 471"/>
                <a:gd name="T8" fmla="*/ 240 w 480"/>
                <a:gd name="T9" fmla="*/ 177 h 471"/>
                <a:gd name="T10" fmla="*/ 266 w 480"/>
                <a:gd name="T11" fmla="*/ 196 h 471"/>
                <a:gd name="T12" fmla="*/ 284 w 480"/>
                <a:gd name="T13" fmla="*/ 204 h 471"/>
                <a:gd name="T14" fmla="*/ 302 w 480"/>
                <a:gd name="T15" fmla="*/ 186 h 471"/>
                <a:gd name="T16" fmla="*/ 293 w 480"/>
                <a:gd name="T17" fmla="*/ 160 h 471"/>
                <a:gd name="T18" fmla="*/ 240 w 480"/>
                <a:gd name="T19" fmla="*/ 151 h 471"/>
                <a:gd name="T20" fmla="*/ 178 w 480"/>
                <a:gd name="T21" fmla="*/ 168 h 471"/>
                <a:gd name="T22" fmla="*/ 178 w 480"/>
                <a:gd name="T23" fmla="*/ 221 h 471"/>
                <a:gd name="T24" fmla="*/ 231 w 480"/>
                <a:gd name="T25" fmla="*/ 249 h 471"/>
                <a:gd name="T26" fmla="*/ 266 w 480"/>
                <a:gd name="T27" fmla="*/ 257 h 471"/>
                <a:gd name="T28" fmla="*/ 266 w 480"/>
                <a:gd name="T29" fmla="*/ 284 h 471"/>
                <a:gd name="T30" fmla="*/ 222 w 480"/>
                <a:gd name="T31" fmla="*/ 293 h 471"/>
                <a:gd name="T32" fmla="*/ 205 w 480"/>
                <a:gd name="T33" fmla="*/ 266 h 471"/>
                <a:gd name="T34" fmla="*/ 187 w 480"/>
                <a:gd name="T35" fmla="*/ 257 h 471"/>
                <a:gd name="T36" fmla="*/ 169 w 480"/>
                <a:gd name="T37" fmla="*/ 275 h 471"/>
                <a:gd name="T38" fmla="*/ 195 w 480"/>
                <a:gd name="T39" fmla="*/ 311 h 471"/>
                <a:gd name="T40" fmla="*/ 275 w 480"/>
                <a:gd name="T41" fmla="*/ 319 h 471"/>
                <a:gd name="T42" fmla="*/ 311 w 480"/>
                <a:gd name="T43" fmla="*/ 266 h 471"/>
                <a:gd name="T44" fmla="*/ 293 w 480"/>
                <a:gd name="T45" fmla="*/ 231 h 471"/>
                <a:gd name="T46" fmla="*/ 240 w 480"/>
                <a:gd name="T47" fmla="*/ 0 h 471"/>
                <a:gd name="T48" fmla="*/ 240 w 480"/>
                <a:gd name="T49" fmla="*/ 470 h 471"/>
                <a:gd name="T50" fmla="*/ 240 w 480"/>
                <a:gd name="T51" fmla="*/ 0 h 471"/>
                <a:gd name="T52" fmla="*/ 293 w 480"/>
                <a:gd name="T53" fmla="*/ 364 h 471"/>
                <a:gd name="T54" fmla="*/ 240 w 480"/>
                <a:gd name="T55" fmla="*/ 364 h 471"/>
                <a:gd name="T56" fmla="*/ 124 w 480"/>
                <a:gd name="T57" fmla="*/ 213 h 471"/>
                <a:gd name="T58" fmla="*/ 187 w 480"/>
                <a:gd name="T59" fmla="*/ 98 h 471"/>
                <a:gd name="T60" fmla="*/ 240 w 480"/>
                <a:gd name="T61" fmla="*/ 107 h 471"/>
                <a:gd name="T62" fmla="*/ 364 w 480"/>
                <a:gd name="T63" fmla="*/ 266 h 471"/>
                <a:gd name="T64" fmla="*/ 293 w 480"/>
                <a:gd name="T65" fmla="*/ 364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0" h="471">
                  <a:moveTo>
                    <a:pt x="293" y="231"/>
                  </a:moveTo>
                  <a:lnTo>
                    <a:pt x="293" y="231"/>
                  </a:lnTo>
                  <a:cubicBezTo>
                    <a:pt x="284" y="231"/>
                    <a:pt x="284" y="221"/>
                    <a:pt x="275" y="221"/>
                  </a:cubicBezTo>
                  <a:cubicBezTo>
                    <a:pt x="266" y="221"/>
                    <a:pt x="258" y="213"/>
                    <a:pt x="249" y="213"/>
                  </a:cubicBezTo>
                  <a:cubicBezTo>
                    <a:pt x="240" y="213"/>
                    <a:pt x="231" y="213"/>
                    <a:pt x="231" y="213"/>
                  </a:cubicBezTo>
                  <a:cubicBezTo>
                    <a:pt x="222" y="204"/>
                    <a:pt x="222" y="204"/>
                    <a:pt x="222" y="204"/>
                  </a:cubicBezTo>
                  <a:cubicBezTo>
                    <a:pt x="213" y="204"/>
                    <a:pt x="213" y="204"/>
                    <a:pt x="213" y="204"/>
                  </a:cubicBezTo>
                  <a:cubicBezTo>
                    <a:pt x="213" y="196"/>
                    <a:pt x="213" y="196"/>
                    <a:pt x="213" y="196"/>
                  </a:cubicBezTo>
                  <a:cubicBezTo>
                    <a:pt x="213" y="186"/>
                    <a:pt x="213" y="186"/>
                    <a:pt x="213" y="177"/>
                  </a:cubicBezTo>
                  <a:cubicBezTo>
                    <a:pt x="222" y="177"/>
                    <a:pt x="231" y="177"/>
                    <a:pt x="240" y="177"/>
                  </a:cubicBezTo>
                  <a:cubicBezTo>
                    <a:pt x="249" y="177"/>
                    <a:pt x="258" y="177"/>
                    <a:pt x="258" y="177"/>
                  </a:cubicBezTo>
                  <a:cubicBezTo>
                    <a:pt x="266" y="186"/>
                    <a:pt x="266" y="186"/>
                    <a:pt x="266" y="196"/>
                  </a:cubicBezTo>
                  <a:cubicBezTo>
                    <a:pt x="275" y="196"/>
                    <a:pt x="275" y="204"/>
                    <a:pt x="275" y="204"/>
                  </a:cubicBezTo>
                  <a:lnTo>
                    <a:pt x="284" y="204"/>
                  </a:lnTo>
                  <a:cubicBezTo>
                    <a:pt x="293" y="204"/>
                    <a:pt x="293" y="204"/>
                    <a:pt x="302" y="204"/>
                  </a:cubicBezTo>
                  <a:cubicBezTo>
                    <a:pt x="302" y="196"/>
                    <a:pt x="302" y="196"/>
                    <a:pt x="302" y="186"/>
                  </a:cubicBezTo>
                  <a:lnTo>
                    <a:pt x="302" y="177"/>
                  </a:lnTo>
                  <a:cubicBezTo>
                    <a:pt x="302" y="168"/>
                    <a:pt x="293" y="168"/>
                    <a:pt x="293" y="160"/>
                  </a:cubicBezTo>
                  <a:cubicBezTo>
                    <a:pt x="284" y="160"/>
                    <a:pt x="275" y="151"/>
                    <a:pt x="266" y="151"/>
                  </a:cubicBezTo>
                  <a:cubicBezTo>
                    <a:pt x="258" y="151"/>
                    <a:pt x="249" y="151"/>
                    <a:pt x="240" y="151"/>
                  </a:cubicBezTo>
                  <a:cubicBezTo>
                    <a:pt x="222" y="151"/>
                    <a:pt x="213" y="151"/>
                    <a:pt x="205" y="151"/>
                  </a:cubicBezTo>
                  <a:cubicBezTo>
                    <a:pt x="195" y="160"/>
                    <a:pt x="187" y="160"/>
                    <a:pt x="178" y="168"/>
                  </a:cubicBezTo>
                  <a:cubicBezTo>
                    <a:pt x="178" y="177"/>
                    <a:pt x="169" y="186"/>
                    <a:pt x="169" y="196"/>
                  </a:cubicBezTo>
                  <a:cubicBezTo>
                    <a:pt x="169" y="204"/>
                    <a:pt x="178" y="213"/>
                    <a:pt x="178" y="221"/>
                  </a:cubicBezTo>
                  <a:cubicBezTo>
                    <a:pt x="187" y="231"/>
                    <a:pt x="195" y="231"/>
                    <a:pt x="205" y="240"/>
                  </a:cubicBezTo>
                  <a:cubicBezTo>
                    <a:pt x="213" y="240"/>
                    <a:pt x="222" y="240"/>
                    <a:pt x="231" y="249"/>
                  </a:cubicBezTo>
                  <a:cubicBezTo>
                    <a:pt x="240" y="249"/>
                    <a:pt x="249" y="249"/>
                    <a:pt x="258" y="249"/>
                  </a:cubicBezTo>
                  <a:cubicBezTo>
                    <a:pt x="258" y="257"/>
                    <a:pt x="266" y="257"/>
                    <a:pt x="266" y="257"/>
                  </a:cubicBezTo>
                  <a:cubicBezTo>
                    <a:pt x="275" y="266"/>
                    <a:pt x="275" y="266"/>
                    <a:pt x="275" y="275"/>
                  </a:cubicBezTo>
                  <a:lnTo>
                    <a:pt x="266" y="284"/>
                  </a:lnTo>
                  <a:cubicBezTo>
                    <a:pt x="258" y="293"/>
                    <a:pt x="249" y="293"/>
                    <a:pt x="240" y="293"/>
                  </a:cubicBezTo>
                  <a:cubicBezTo>
                    <a:pt x="231" y="293"/>
                    <a:pt x="222" y="293"/>
                    <a:pt x="222" y="293"/>
                  </a:cubicBezTo>
                  <a:cubicBezTo>
                    <a:pt x="213" y="284"/>
                    <a:pt x="213" y="284"/>
                    <a:pt x="213" y="284"/>
                  </a:cubicBezTo>
                  <a:cubicBezTo>
                    <a:pt x="213" y="275"/>
                    <a:pt x="205" y="275"/>
                    <a:pt x="205" y="266"/>
                  </a:cubicBezTo>
                  <a:cubicBezTo>
                    <a:pt x="205" y="266"/>
                    <a:pt x="205" y="257"/>
                    <a:pt x="195" y="257"/>
                  </a:cubicBezTo>
                  <a:lnTo>
                    <a:pt x="187" y="257"/>
                  </a:lnTo>
                  <a:cubicBezTo>
                    <a:pt x="178" y="257"/>
                    <a:pt x="178" y="257"/>
                    <a:pt x="178" y="257"/>
                  </a:cubicBezTo>
                  <a:cubicBezTo>
                    <a:pt x="169" y="266"/>
                    <a:pt x="169" y="266"/>
                    <a:pt x="169" y="275"/>
                  </a:cubicBezTo>
                  <a:cubicBezTo>
                    <a:pt x="169" y="275"/>
                    <a:pt x="169" y="284"/>
                    <a:pt x="178" y="293"/>
                  </a:cubicBezTo>
                  <a:cubicBezTo>
                    <a:pt x="178" y="302"/>
                    <a:pt x="187" y="311"/>
                    <a:pt x="195" y="311"/>
                  </a:cubicBezTo>
                  <a:cubicBezTo>
                    <a:pt x="205" y="319"/>
                    <a:pt x="222" y="319"/>
                    <a:pt x="240" y="319"/>
                  </a:cubicBezTo>
                  <a:cubicBezTo>
                    <a:pt x="258" y="319"/>
                    <a:pt x="266" y="319"/>
                    <a:pt x="275" y="319"/>
                  </a:cubicBezTo>
                  <a:cubicBezTo>
                    <a:pt x="293" y="311"/>
                    <a:pt x="302" y="302"/>
                    <a:pt x="302" y="293"/>
                  </a:cubicBezTo>
                  <a:cubicBezTo>
                    <a:pt x="311" y="284"/>
                    <a:pt x="311" y="275"/>
                    <a:pt x="311" y="266"/>
                  </a:cubicBezTo>
                  <a:cubicBezTo>
                    <a:pt x="311" y="257"/>
                    <a:pt x="311" y="249"/>
                    <a:pt x="311" y="249"/>
                  </a:cubicBezTo>
                  <a:cubicBezTo>
                    <a:pt x="302" y="240"/>
                    <a:pt x="302" y="231"/>
                    <a:pt x="293" y="231"/>
                  </a:cubicBezTo>
                  <a:close/>
                  <a:moveTo>
                    <a:pt x="240" y="0"/>
                  </a:moveTo>
                  <a:lnTo>
                    <a:pt x="240" y="0"/>
                  </a:lnTo>
                  <a:cubicBezTo>
                    <a:pt x="107" y="0"/>
                    <a:pt x="0" y="107"/>
                    <a:pt x="0" y="231"/>
                  </a:cubicBezTo>
                  <a:cubicBezTo>
                    <a:pt x="0" y="364"/>
                    <a:pt x="107" y="470"/>
                    <a:pt x="240" y="470"/>
                  </a:cubicBezTo>
                  <a:cubicBezTo>
                    <a:pt x="372" y="470"/>
                    <a:pt x="479" y="364"/>
                    <a:pt x="479" y="231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93" y="364"/>
                  </a:moveTo>
                  <a:lnTo>
                    <a:pt x="293" y="364"/>
                  </a:lnTo>
                  <a:cubicBezTo>
                    <a:pt x="284" y="364"/>
                    <a:pt x="275" y="364"/>
                    <a:pt x="266" y="364"/>
                  </a:cubicBezTo>
                  <a:cubicBezTo>
                    <a:pt x="258" y="364"/>
                    <a:pt x="249" y="364"/>
                    <a:pt x="240" y="364"/>
                  </a:cubicBezTo>
                  <a:cubicBezTo>
                    <a:pt x="178" y="364"/>
                    <a:pt x="115" y="302"/>
                    <a:pt x="115" y="240"/>
                  </a:cubicBezTo>
                  <a:cubicBezTo>
                    <a:pt x="115" y="231"/>
                    <a:pt x="115" y="221"/>
                    <a:pt x="124" y="213"/>
                  </a:cubicBezTo>
                  <a:cubicBezTo>
                    <a:pt x="115" y="204"/>
                    <a:pt x="115" y="186"/>
                    <a:pt x="115" y="177"/>
                  </a:cubicBezTo>
                  <a:cubicBezTo>
                    <a:pt x="115" y="133"/>
                    <a:pt x="142" y="98"/>
                    <a:pt x="187" y="98"/>
                  </a:cubicBezTo>
                  <a:cubicBezTo>
                    <a:pt x="195" y="98"/>
                    <a:pt x="213" y="107"/>
                    <a:pt x="222" y="115"/>
                  </a:cubicBezTo>
                  <a:cubicBezTo>
                    <a:pt x="231" y="107"/>
                    <a:pt x="231" y="107"/>
                    <a:pt x="240" y="107"/>
                  </a:cubicBezTo>
                  <a:cubicBezTo>
                    <a:pt x="311" y="107"/>
                    <a:pt x="364" y="168"/>
                    <a:pt x="364" y="240"/>
                  </a:cubicBezTo>
                  <a:cubicBezTo>
                    <a:pt x="364" y="249"/>
                    <a:pt x="364" y="257"/>
                    <a:pt x="364" y="266"/>
                  </a:cubicBezTo>
                  <a:cubicBezTo>
                    <a:pt x="364" y="275"/>
                    <a:pt x="364" y="284"/>
                    <a:pt x="364" y="293"/>
                  </a:cubicBezTo>
                  <a:cubicBezTo>
                    <a:pt x="364" y="337"/>
                    <a:pt x="337" y="364"/>
                    <a:pt x="293" y="36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63" name="Freeform 120"/>
            <p:cNvSpPr>
              <a:spLocks noChangeArrowheads="1"/>
            </p:cNvSpPr>
            <p:nvPr/>
          </p:nvSpPr>
          <p:spPr bwMode="auto">
            <a:xfrm>
              <a:off x="14647711" y="4466265"/>
              <a:ext cx="478299" cy="419216"/>
            </a:xfrm>
            <a:custGeom>
              <a:avLst/>
              <a:gdLst>
                <a:gd name="T0" fmla="*/ 363 w 497"/>
                <a:gd name="T1" fmla="*/ 222 h 435"/>
                <a:gd name="T2" fmla="*/ 363 w 497"/>
                <a:gd name="T3" fmla="*/ 222 h 435"/>
                <a:gd name="T4" fmla="*/ 354 w 497"/>
                <a:gd name="T5" fmla="*/ 203 h 435"/>
                <a:gd name="T6" fmla="*/ 354 w 497"/>
                <a:gd name="T7" fmla="*/ 159 h 435"/>
                <a:gd name="T8" fmla="*/ 247 w 497"/>
                <a:gd name="T9" fmla="*/ 159 h 435"/>
                <a:gd name="T10" fmla="*/ 239 w 497"/>
                <a:gd name="T11" fmla="*/ 150 h 435"/>
                <a:gd name="T12" fmla="*/ 230 w 497"/>
                <a:gd name="T13" fmla="*/ 89 h 435"/>
                <a:gd name="T14" fmla="*/ 71 w 497"/>
                <a:gd name="T15" fmla="*/ 159 h 435"/>
                <a:gd name="T16" fmla="*/ 0 w 497"/>
                <a:gd name="T17" fmla="*/ 293 h 435"/>
                <a:gd name="T18" fmla="*/ 203 w 497"/>
                <a:gd name="T19" fmla="*/ 434 h 435"/>
                <a:gd name="T20" fmla="*/ 425 w 497"/>
                <a:gd name="T21" fmla="*/ 284 h 435"/>
                <a:gd name="T22" fmla="*/ 363 w 497"/>
                <a:gd name="T23" fmla="*/ 222 h 435"/>
                <a:gd name="T24" fmla="*/ 203 w 497"/>
                <a:gd name="T25" fmla="*/ 390 h 435"/>
                <a:gd name="T26" fmla="*/ 203 w 497"/>
                <a:gd name="T27" fmla="*/ 390 h 435"/>
                <a:gd name="T28" fmla="*/ 53 w 497"/>
                <a:gd name="T29" fmla="*/ 310 h 435"/>
                <a:gd name="T30" fmla="*/ 186 w 497"/>
                <a:gd name="T31" fmla="*/ 203 h 435"/>
                <a:gd name="T32" fmla="*/ 336 w 497"/>
                <a:gd name="T33" fmla="*/ 284 h 435"/>
                <a:gd name="T34" fmla="*/ 203 w 497"/>
                <a:gd name="T35" fmla="*/ 390 h 435"/>
                <a:gd name="T36" fmla="*/ 496 w 497"/>
                <a:gd name="T37" fmla="*/ 150 h 435"/>
                <a:gd name="T38" fmla="*/ 496 w 497"/>
                <a:gd name="T39" fmla="*/ 150 h 435"/>
                <a:gd name="T40" fmla="*/ 345 w 497"/>
                <a:gd name="T41" fmla="*/ 0 h 435"/>
                <a:gd name="T42" fmla="*/ 327 w 497"/>
                <a:gd name="T43" fmla="*/ 18 h 435"/>
                <a:gd name="T44" fmla="*/ 345 w 497"/>
                <a:gd name="T45" fmla="*/ 36 h 435"/>
                <a:gd name="T46" fmla="*/ 460 w 497"/>
                <a:gd name="T47" fmla="*/ 150 h 435"/>
                <a:gd name="T48" fmla="*/ 478 w 497"/>
                <a:gd name="T49" fmla="*/ 168 h 435"/>
                <a:gd name="T50" fmla="*/ 496 w 497"/>
                <a:gd name="T51" fmla="*/ 150 h 435"/>
                <a:gd name="T52" fmla="*/ 425 w 497"/>
                <a:gd name="T53" fmla="*/ 150 h 435"/>
                <a:gd name="T54" fmla="*/ 425 w 497"/>
                <a:gd name="T55" fmla="*/ 150 h 435"/>
                <a:gd name="T56" fmla="*/ 345 w 497"/>
                <a:gd name="T57" fmla="*/ 71 h 435"/>
                <a:gd name="T58" fmla="*/ 327 w 497"/>
                <a:gd name="T59" fmla="*/ 89 h 435"/>
                <a:gd name="T60" fmla="*/ 345 w 497"/>
                <a:gd name="T61" fmla="*/ 106 h 435"/>
                <a:gd name="T62" fmla="*/ 390 w 497"/>
                <a:gd name="T63" fmla="*/ 159 h 435"/>
                <a:gd name="T64" fmla="*/ 416 w 497"/>
                <a:gd name="T65" fmla="*/ 168 h 435"/>
                <a:gd name="T66" fmla="*/ 425 w 497"/>
                <a:gd name="T67" fmla="*/ 150 h 435"/>
                <a:gd name="T68" fmla="*/ 159 w 497"/>
                <a:gd name="T69" fmla="*/ 257 h 435"/>
                <a:gd name="T70" fmla="*/ 159 w 497"/>
                <a:gd name="T71" fmla="*/ 257 h 435"/>
                <a:gd name="T72" fmla="*/ 115 w 497"/>
                <a:gd name="T73" fmla="*/ 310 h 435"/>
                <a:gd name="T74" fmla="*/ 186 w 497"/>
                <a:gd name="T75" fmla="*/ 354 h 435"/>
                <a:gd name="T76" fmla="*/ 230 w 497"/>
                <a:gd name="T77" fmla="*/ 293 h 435"/>
                <a:gd name="T78" fmla="*/ 159 w 497"/>
                <a:gd name="T79" fmla="*/ 257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7" h="435">
                  <a:moveTo>
                    <a:pt x="363" y="222"/>
                  </a:moveTo>
                  <a:lnTo>
                    <a:pt x="363" y="222"/>
                  </a:lnTo>
                  <a:cubicBezTo>
                    <a:pt x="354" y="213"/>
                    <a:pt x="354" y="213"/>
                    <a:pt x="354" y="203"/>
                  </a:cubicBezTo>
                  <a:cubicBezTo>
                    <a:pt x="363" y="186"/>
                    <a:pt x="363" y="168"/>
                    <a:pt x="354" y="159"/>
                  </a:cubicBezTo>
                  <a:cubicBezTo>
                    <a:pt x="336" y="133"/>
                    <a:pt x="300" y="133"/>
                    <a:pt x="247" y="159"/>
                  </a:cubicBezTo>
                  <a:cubicBezTo>
                    <a:pt x="247" y="159"/>
                    <a:pt x="230" y="159"/>
                    <a:pt x="239" y="150"/>
                  </a:cubicBezTo>
                  <a:cubicBezTo>
                    <a:pt x="247" y="124"/>
                    <a:pt x="239" y="106"/>
                    <a:pt x="230" y="89"/>
                  </a:cubicBezTo>
                  <a:cubicBezTo>
                    <a:pt x="203" y="62"/>
                    <a:pt x="132" y="97"/>
                    <a:pt x="71" y="159"/>
                  </a:cubicBezTo>
                  <a:cubicBezTo>
                    <a:pt x="26" y="203"/>
                    <a:pt x="0" y="248"/>
                    <a:pt x="0" y="293"/>
                  </a:cubicBezTo>
                  <a:cubicBezTo>
                    <a:pt x="0" y="372"/>
                    <a:pt x="106" y="434"/>
                    <a:pt x="203" y="434"/>
                  </a:cubicBezTo>
                  <a:cubicBezTo>
                    <a:pt x="336" y="434"/>
                    <a:pt x="425" y="346"/>
                    <a:pt x="425" y="284"/>
                  </a:cubicBezTo>
                  <a:cubicBezTo>
                    <a:pt x="425" y="248"/>
                    <a:pt x="390" y="231"/>
                    <a:pt x="363" y="222"/>
                  </a:cubicBezTo>
                  <a:close/>
                  <a:moveTo>
                    <a:pt x="203" y="390"/>
                  </a:moveTo>
                  <a:lnTo>
                    <a:pt x="203" y="390"/>
                  </a:lnTo>
                  <a:cubicBezTo>
                    <a:pt x="124" y="399"/>
                    <a:pt x="53" y="363"/>
                    <a:pt x="53" y="310"/>
                  </a:cubicBezTo>
                  <a:cubicBezTo>
                    <a:pt x="44" y="257"/>
                    <a:pt x="106" y="213"/>
                    <a:pt x="186" y="203"/>
                  </a:cubicBezTo>
                  <a:cubicBezTo>
                    <a:pt x="265" y="195"/>
                    <a:pt x="336" y="231"/>
                    <a:pt x="336" y="284"/>
                  </a:cubicBezTo>
                  <a:cubicBezTo>
                    <a:pt x="345" y="337"/>
                    <a:pt x="283" y="381"/>
                    <a:pt x="203" y="390"/>
                  </a:cubicBezTo>
                  <a:close/>
                  <a:moveTo>
                    <a:pt x="496" y="150"/>
                  </a:moveTo>
                  <a:lnTo>
                    <a:pt x="496" y="150"/>
                  </a:lnTo>
                  <a:cubicBezTo>
                    <a:pt x="496" y="71"/>
                    <a:pt x="425" y="0"/>
                    <a:pt x="345" y="0"/>
                  </a:cubicBezTo>
                  <a:cubicBezTo>
                    <a:pt x="336" y="0"/>
                    <a:pt x="327" y="9"/>
                    <a:pt x="327" y="18"/>
                  </a:cubicBezTo>
                  <a:cubicBezTo>
                    <a:pt x="327" y="27"/>
                    <a:pt x="336" y="36"/>
                    <a:pt x="345" y="36"/>
                  </a:cubicBezTo>
                  <a:cubicBezTo>
                    <a:pt x="407" y="36"/>
                    <a:pt x="460" y="89"/>
                    <a:pt x="460" y="150"/>
                  </a:cubicBezTo>
                  <a:cubicBezTo>
                    <a:pt x="460" y="159"/>
                    <a:pt x="469" y="168"/>
                    <a:pt x="478" y="168"/>
                  </a:cubicBezTo>
                  <a:cubicBezTo>
                    <a:pt x="487" y="168"/>
                    <a:pt x="496" y="159"/>
                    <a:pt x="496" y="150"/>
                  </a:cubicBezTo>
                  <a:close/>
                  <a:moveTo>
                    <a:pt x="425" y="150"/>
                  </a:moveTo>
                  <a:lnTo>
                    <a:pt x="425" y="150"/>
                  </a:lnTo>
                  <a:cubicBezTo>
                    <a:pt x="416" y="106"/>
                    <a:pt x="390" y="80"/>
                    <a:pt x="345" y="71"/>
                  </a:cubicBezTo>
                  <a:cubicBezTo>
                    <a:pt x="336" y="71"/>
                    <a:pt x="327" y="80"/>
                    <a:pt x="327" y="89"/>
                  </a:cubicBezTo>
                  <a:cubicBezTo>
                    <a:pt x="327" y="97"/>
                    <a:pt x="327" y="106"/>
                    <a:pt x="345" y="106"/>
                  </a:cubicBezTo>
                  <a:cubicBezTo>
                    <a:pt x="363" y="115"/>
                    <a:pt x="390" y="133"/>
                    <a:pt x="390" y="159"/>
                  </a:cubicBezTo>
                  <a:cubicBezTo>
                    <a:pt x="390" y="168"/>
                    <a:pt x="398" y="168"/>
                    <a:pt x="416" y="168"/>
                  </a:cubicBezTo>
                  <a:cubicBezTo>
                    <a:pt x="425" y="168"/>
                    <a:pt x="425" y="159"/>
                    <a:pt x="425" y="150"/>
                  </a:cubicBezTo>
                  <a:close/>
                  <a:moveTo>
                    <a:pt x="159" y="257"/>
                  </a:moveTo>
                  <a:lnTo>
                    <a:pt x="159" y="257"/>
                  </a:lnTo>
                  <a:cubicBezTo>
                    <a:pt x="132" y="257"/>
                    <a:pt x="106" y="284"/>
                    <a:pt x="115" y="310"/>
                  </a:cubicBezTo>
                  <a:cubicBezTo>
                    <a:pt x="124" y="337"/>
                    <a:pt x="150" y="354"/>
                    <a:pt x="186" y="354"/>
                  </a:cubicBezTo>
                  <a:cubicBezTo>
                    <a:pt x="212" y="346"/>
                    <a:pt x="239" y="319"/>
                    <a:pt x="230" y="293"/>
                  </a:cubicBezTo>
                  <a:cubicBezTo>
                    <a:pt x="221" y="266"/>
                    <a:pt x="194" y="248"/>
                    <a:pt x="159" y="2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64" name="Freeform 121"/>
            <p:cNvSpPr>
              <a:spLocks noChangeArrowheads="1"/>
            </p:cNvSpPr>
            <p:nvPr/>
          </p:nvSpPr>
          <p:spPr bwMode="auto">
            <a:xfrm>
              <a:off x="7979664" y="5465066"/>
              <a:ext cx="317929" cy="402333"/>
            </a:xfrm>
            <a:custGeom>
              <a:avLst/>
              <a:gdLst>
                <a:gd name="T0" fmla="*/ 213 w 329"/>
                <a:gd name="T1" fmla="*/ 213 h 418"/>
                <a:gd name="T2" fmla="*/ 213 w 329"/>
                <a:gd name="T3" fmla="*/ 213 h 418"/>
                <a:gd name="T4" fmla="*/ 98 w 329"/>
                <a:gd name="T5" fmla="*/ 88 h 418"/>
                <a:gd name="T6" fmla="*/ 124 w 329"/>
                <a:gd name="T7" fmla="*/ 0 h 418"/>
                <a:gd name="T8" fmla="*/ 36 w 329"/>
                <a:gd name="T9" fmla="*/ 26 h 418"/>
                <a:gd name="T10" fmla="*/ 9 w 329"/>
                <a:gd name="T11" fmla="*/ 61 h 418"/>
                <a:gd name="T12" fmla="*/ 80 w 329"/>
                <a:gd name="T13" fmla="*/ 389 h 418"/>
                <a:gd name="T14" fmla="*/ 124 w 329"/>
                <a:gd name="T15" fmla="*/ 407 h 418"/>
                <a:gd name="T16" fmla="*/ 169 w 329"/>
                <a:gd name="T17" fmla="*/ 398 h 418"/>
                <a:gd name="T18" fmla="*/ 98 w 329"/>
                <a:gd name="T19" fmla="*/ 372 h 418"/>
                <a:gd name="T20" fmla="*/ 133 w 329"/>
                <a:gd name="T21" fmla="*/ 292 h 418"/>
                <a:gd name="T22" fmla="*/ 240 w 329"/>
                <a:gd name="T23" fmla="*/ 327 h 418"/>
                <a:gd name="T24" fmla="*/ 213 w 329"/>
                <a:gd name="T25" fmla="*/ 213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418">
                  <a:moveTo>
                    <a:pt x="213" y="213"/>
                  </a:moveTo>
                  <a:lnTo>
                    <a:pt x="213" y="213"/>
                  </a:lnTo>
                  <a:cubicBezTo>
                    <a:pt x="151" y="186"/>
                    <a:pt x="98" y="151"/>
                    <a:pt x="98" y="88"/>
                  </a:cubicBezTo>
                  <a:cubicBezTo>
                    <a:pt x="98" y="61"/>
                    <a:pt x="98" y="26"/>
                    <a:pt x="124" y="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8" y="26"/>
                    <a:pt x="0" y="44"/>
                    <a:pt x="9" y="61"/>
                  </a:cubicBezTo>
                  <a:cubicBezTo>
                    <a:pt x="80" y="389"/>
                    <a:pt x="80" y="389"/>
                    <a:pt x="80" y="389"/>
                  </a:cubicBezTo>
                  <a:cubicBezTo>
                    <a:pt x="89" y="407"/>
                    <a:pt x="106" y="417"/>
                    <a:pt x="124" y="407"/>
                  </a:cubicBezTo>
                  <a:cubicBezTo>
                    <a:pt x="169" y="398"/>
                    <a:pt x="169" y="398"/>
                    <a:pt x="169" y="398"/>
                  </a:cubicBezTo>
                  <a:cubicBezTo>
                    <a:pt x="151" y="398"/>
                    <a:pt x="124" y="389"/>
                    <a:pt x="98" y="372"/>
                  </a:cubicBezTo>
                  <a:cubicBezTo>
                    <a:pt x="133" y="292"/>
                    <a:pt x="133" y="292"/>
                    <a:pt x="133" y="292"/>
                  </a:cubicBezTo>
                  <a:cubicBezTo>
                    <a:pt x="133" y="292"/>
                    <a:pt x="178" y="327"/>
                    <a:pt x="240" y="327"/>
                  </a:cubicBezTo>
                  <a:cubicBezTo>
                    <a:pt x="302" y="327"/>
                    <a:pt x="328" y="257"/>
                    <a:pt x="213" y="2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665" name="Freeform 122"/>
            <p:cNvSpPr>
              <a:spLocks noChangeArrowheads="1"/>
            </p:cNvSpPr>
            <p:nvPr/>
          </p:nvSpPr>
          <p:spPr bwMode="auto">
            <a:xfrm>
              <a:off x="8131594" y="5414423"/>
              <a:ext cx="309487" cy="393893"/>
            </a:xfrm>
            <a:custGeom>
              <a:avLst/>
              <a:gdLst>
                <a:gd name="T0" fmla="*/ 311 w 320"/>
                <a:gd name="T1" fmla="*/ 345 h 408"/>
                <a:gd name="T2" fmla="*/ 311 w 320"/>
                <a:gd name="T3" fmla="*/ 345 h 408"/>
                <a:gd name="T4" fmla="*/ 240 w 320"/>
                <a:gd name="T5" fmla="*/ 26 h 408"/>
                <a:gd name="T6" fmla="*/ 196 w 320"/>
                <a:gd name="T7" fmla="*/ 0 h 408"/>
                <a:gd name="T8" fmla="*/ 125 w 320"/>
                <a:gd name="T9" fmla="*/ 17 h 408"/>
                <a:gd name="T10" fmla="*/ 213 w 320"/>
                <a:gd name="T11" fmla="*/ 44 h 408"/>
                <a:gd name="T12" fmla="*/ 187 w 320"/>
                <a:gd name="T13" fmla="*/ 123 h 408"/>
                <a:gd name="T14" fmla="*/ 99 w 320"/>
                <a:gd name="T15" fmla="*/ 97 h 408"/>
                <a:gd name="T16" fmla="*/ 125 w 320"/>
                <a:gd name="T17" fmla="*/ 195 h 408"/>
                <a:gd name="T18" fmla="*/ 240 w 320"/>
                <a:gd name="T19" fmla="*/ 336 h 408"/>
                <a:gd name="T20" fmla="*/ 222 w 320"/>
                <a:gd name="T21" fmla="*/ 407 h 408"/>
                <a:gd name="T22" fmla="*/ 284 w 320"/>
                <a:gd name="T23" fmla="*/ 389 h 408"/>
                <a:gd name="T24" fmla="*/ 311 w 320"/>
                <a:gd name="T25" fmla="*/ 345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0" h="408">
                  <a:moveTo>
                    <a:pt x="311" y="345"/>
                  </a:moveTo>
                  <a:lnTo>
                    <a:pt x="311" y="345"/>
                  </a:lnTo>
                  <a:cubicBezTo>
                    <a:pt x="240" y="26"/>
                    <a:pt x="240" y="26"/>
                    <a:pt x="240" y="26"/>
                  </a:cubicBezTo>
                  <a:cubicBezTo>
                    <a:pt x="231" y="8"/>
                    <a:pt x="213" y="0"/>
                    <a:pt x="196" y="0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43" y="17"/>
                    <a:pt x="178" y="26"/>
                    <a:pt x="213" y="44"/>
                  </a:cubicBezTo>
                  <a:cubicBezTo>
                    <a:pt x="187" y="123"/>
                    <a:pt x="187" y="123"/>
                    <a:pt x="187" y="123"/>
                  </a:cubicBezTo>
                  <a:cubicBezTo>
                    <a:pt x="187" y="123"/>
                    <a:pt x="160" y="97"/>
                    <a:pt x="99" y="97"/>
                  </a:cubicBezTo>
                  <a:cubicBezTo>
                    <a:pt x="36" y="88"/>
                    <a:pt x="0" y="159"/>
                    <a:pt x="125" y="195"/>
                  </a:cubicBezTo>
                  <a:cubicBezTo>
                    <a:pt x="213" y="230"/>
                    <a:pt x="240" y="283"/>
                    <a:pt x="240" y="336"/>
                  </a:cubicBezTo>
                  <a:cubicBezTo>
                    <a:pt x="240" y="363"/>
                    <a:pt x="231" y="389"/>
                    <a:pt x="222" y="407"/>
                  </a:cubicBezTo>
                  <a:cubicBezTo>
                    <a:pt x="284" y="389"/>
                    <a:pt x="284" y="389"/>
                    <a:pt x="284" y="389"/>
                  </a:cubicBezTo>
                  <a:cubicBezTo>
                    <a:pt x="302" y="380"/>
                    <a:pt x="319" y="363"/>
                    <a:pt x="311" y="34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0" name="Freeform 1"/>
            <p:cNvSpPr>
              <a:spLocks noChangeArrowheads="1"/>
            </p:cNvSpPr>
            <p:nvPr/>
          </p:nvSpPr>
          <p:spPr bwMode="auto">
            <a:xfrm>
              <a:off x="17018330" y="7534529"/>
              <a:ext cx="334815" cy="268383"/>
            </a:xfrm>
            <a:custGeom>
              <a:avLst/>
              <a:gdLst>
                <a:gd name="T0" fmla="*/ 399 w 444"/>
                <a:gd name="T1" fmla="*/ 36 h 356"/>
                <a:gd name="T2" fmla="*/ 399 w 444"/>
                <a:gd name="T3" fmla="*/ 36 h 356"/>
                <a:gd name="T4" fmla="*/ 248 w 444"/>
                <a:gd name="T5" fmla="*/ 36 h 356"/>
                <a:gd name="T6" fmla="*/ 221 w 444"/>
                <a:gd name="T7" fmla="*/ 62 h 356"/>
                <a:gd name="T8" fmla="*/ 195 w 444"/>
                <a:gd name="T9" fmla="*/ 36 h 356"/>
                <a:gd name="T10" fmla="*/ 45 w 444"/>
                <a:gd name="T11" fmla="*/ 36 h 356"/>
                <a:gd name="T12" fmla="*/ 45 w 444"/>
                <a:gd name="T13" fmla="*/ 186 h 356"/>
                <a:gd name="T14" fmla="*/ 221 w 444"/>
                <a:gd name="T15" fmla="*/ 355 h 356"/>
                <a:gd name="T16" fmla="*/ 399 w 444"/>
                <a:gd name="T17" fmla="*/ 186 h 356"/>
                <a:gd name="T18" fmla="*/ 399 w 444"/>
                <a:gd name="T19" fmla="*/ 3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4" h="356">
                  <a:moveTo>
                    <a:pt x="399" y="36"/>
                  </a:moveTo>
                  <a:lnTo>
                    <a:pt x="399" y="36"/>
                  </a:lnTo>
                  <a:cubicBezTo>
                    <a:pt x="355" y="0"/>
                    <a:pt x="293" y="0"/>
                    <a:pt x="248" y="36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51" y="0"/>
                    <a:pt x="89" y="0"/>
                    <a:pt x="45" y="36"/>
                  </a:cubicBezTo>
                  <a:cubicBezTo>
                    <a:pt x="0" y="80"/>
                    <a:pt x="0" y="151"/>
                    <a:pt x="45" y="186"/>
                  </a:cubicBezTo>
                  <a:cubicBezTo>
                    <a:pt x="221" y="355"/>
                    <a:pt x="221" y="355"/>
                    <a:pt x="221" y="355"/>
                  </a:cubicBezTo>
                  <a:cubicBezTo>
                    <a:pt x="399" y="186"/>
                    <a:pt x="399" y="186"/>
                    <a:pt x="399" y="186"/>
                  </a:cubicBezTo>
                  <a:cubicBezTo>
                    <a:pt x="443" y="151"/>
                    <a:pt x="443" y="80"/>
                    <a:pt x="399" y="3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1" name="Freeform 2"/>
            <p:cNvSpPr>
              <a:spLocks noChangeArrowheads="1"/>
            </p:cNvSpPr>
            <p:nvPr/>
          </p:nvSpPr>
          <p:spPr bwMode="auto">
            <a:xfrm>
              <a:off x="11129836" y="7521242"/>
              <a:ext cx="186008" cy="300271"/>
            </a:xfrm>
            <a:custGeom>
              <a:avLst/>
              <a:gdLst>
                <a:gd name="T0" fmla="*/ 125 w 249"/>
                <a:gd name="T1" fmla="*/ 0 h 400"/>
                <a:gd name="T2" fmla="*/ 125 w 249"/>
                <a:gd name="T3" fmla="*/ 0 h 400"/>
                <a:gd name="T4" fmla="*/ 0 w 249"/>
                <a:gd name="T5" fmla="*/ 125 h 400"/>
                <a:gd name="T6" fmla="*/ 125 w 249"/>
                <a:gd name="T7" fmla="*/ 399 h 400"/>
                <a:gd name="T8" fmla="*/ 248 w 249"/>
                <a:gd name="T9" fmla="*/ 125 h 400"/>
                <a:gd name="T10" fmla="*/ 125 w 249"/>
                <a:gd name="T11" fmla="*/ 0 h 400"/>
                <a:gd name="T12" fmla="*/ 125 w 249"/>
                <a:gd name="T13" fmla="*/ 196 h 400"/>
                <a:gd name="T14" fmla="*/ 125 w 249"/>
                <a:gd name="T15" fmla="*/ 196 h 400"/>
                <a:gd name="T16" fmla="*/ 53 w 249"/>
                <a:gd name="T17" fmla="*/ 125 h 400"/>
                <a:gd name="T18" fmla="*/ 125 w 249"/>
                <a:gd name="T19" fmla="*/ 54 h 400"/>
                <a:gd name="T20" fmla="*/ 195 w 249"/>
                <a:gd name="T21" fmla="*/ 125 h 400"/>
                <a:gd name="T22" fmla="*/ 125 w 249"/>
                <a:gd name="T23" fmla="*/ 1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9" h="400">
                  <a:moveTo>
                    <a:pt x="125" y="0"/>
                  </a:moveTo>
                  <a:lnTo>
                    <a:pt x="125" y="0"/>
                  </a:lnTo>
                  <a:cubicBezTo>
                    <a:pt x="53" y="0"/>
                    <a:pt x="0" y="54"/>
                    <a:pt x="0" y="125"/>
                  </a:cubicBezTo>
                  <a:cubicBezTo>
                    <a:pt x="0" y="240"/>
                    <a:pt x="125" y="399"/>
                    <a:pt x="125" y="399"/>
                  </a:cubicBezTo>
                  <a:cubicBezTo>
                    <a:pt x="125" y="399"/>
                    <a:pt x="248" y="240"/>
                    <a:pt x="248" y="125"/>
                  </a:cubicBezTo>
                  <a:cubicBezTo>
                    <a:pt x="248" y="54"/>
                    <a:pt x="195" y="0"/>
                    <a:pt x="125" y="0"/>
                  </a:cubicBezTo>
                  <a:close/>
                  <a:moveTo>
                    <a:pt x="125" y="196"/>
                  </a:moveTo>
                  <a:lnTo>
                    <a:pt x="125" y="196"/>
                  </a:lnTo>
                  <a:cubicBezTo>
                    <a:pt x="88" y="196"/>
                    <a:pt x="53" y="160"/>
                    <a:pt x="53" y="125"/>
                  </a:cubicBezTo>
                  <a:cubicBezTo>
                    <a:pt x="53" y="89"/>
                    <a:pt x="88" y="54"/>
                    <a:pt x="125" y="54"/>
                  </a:cubicBezTo>
                  <a:cubicBezTo>
                    <a:pt x="159" y="54"/>
                    <a:pt x="195" y="89"/>
                    <a:pt x="195" y="125"/>
                  </a:cubicBezTo>
                  <a:cubicBezTo>
                    <a:pt x="195" y="160"/>
                    <a:pt x="159" y="196"/>
                    <a:pt x="125" y="19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2" name="Freeform 3"/>
            <p:cNvSpPr>
              <a:spLocks noChangeArrowheads="1"/>
            </p:cNvSpPr>
            <p:nvPr/>
          </p:nvSpPr>
          <p:spPr bwMode="auto">
            <a:xfrm>
              <a:off x="11783523" y="7521242"/>
              <a:ext cx="374675" cy="300271"/>
            </a:xfrm>
            <a:custGeom>
              <a:avLst/>
              <a:gdLst>
                <a:gd name="T0" fmla="*/ 487 w 497"/>
                <a:gd name="T1" fmla="*/ 71 h 400"/>
                <a:gd name="T2" fmla="*/ 487 w 497"/>
                <a:gd name="T3" fmla="*/ 71 h 400"/>
                <a:gd name="T4" fmla="*/ 372 w 497"/>
                <a:gd name="T5" fmla="*/ 0 h 400"/>
                <a:gd name="T6" fmla="*/ 354 w 497"/>
                <a:gd name="T7" fmla="*/ 0 h 400"/>
                <a:gd name="T8" fmla="*/ 248 w 497"/>
                <a:gd name="T9" fmla="*/ 71 h 400"/>
                <a:gd name="T10" fmla="*/ 142 w 497"/>
                <a:gd name="T11" fmla="*/ 0 h 400"/>
                <a:gd name="T12" fmla="*/ 123 w 497"/>
                <a:gd name="T13" fmla="*/ 0 h 400"/>
                <a:gd name="T14" fmla="*/ 8 w 497"/>
                <a:gd name="T15" fmla="*/ 71 h 400"/>
                <a:gd name="T16" fmla="*/ 0 w 497"/>
                <a:gd name="T17" fmla="*/ 89 h 400"/>
                <a:gd name="T18" fmla="*/ 0 w 497"/>
                <a:gd name="T19" fmla="*/ 382 h 400"/>
                <a:gd name="T20" fmla="*/ 8 w 497"/>
                <a:gd name="T21" fmla="*/ 390 h 400"/>
                <a:gd name="T22" fmla="*/ 26 w 497"/>
                <a:gd name="T23" fmla="*/ 390 h 400"/>
                <a:gd name="T24" fmla="*/ 132 w 497"/>
                <a:gd name="T25" fmla="*/ 328 h 400"/>
                <a:gd name="T26" fmla="*/ 239 w 497"/>
                <a:gd name="T27" fmla="*/ 390 h 400"/>
                <a:gd name="T28" fmla="*/ 257 w 497"/>
                <a:gd name="T29" fmla="*/ 390 h 400"/>
                <a:gd name="T30" fmla="*/ 363 w 497"/>
                <a:gd name="T31" fmla="*/ 328 h 400"/>
                <a:gd name="T32" fmla="*/ 470 w 497"/>
                <a:gd name="T33" fmla="*/ 390 h 400"/>
                <a:gd name="T34" fmla="*/ 478 w 497"/>
                <a:gd name="T35" fmla="*/ 399 h 400"/>
                <a:gd name="T36" fmla="*/ 487 w 497"/>
                <a:gd name="T37" fmla="*/ 390 h 400"/>
                <a:gd name="T38" fmla="*/ 496 w 497"/>
                <a:gd name="T39" fmla="*/ 382 h 400"/>
                <a:gd name="T40" fmla="*/ 496 w 497"/>
                <a:gd name="T41" fmla="*/ 89 h 400"/>
                <a:gd name="T42" fmla="*/ 487 w 497"/>
                <a:gd name="T43" fmla="*/ 71 h 400"/>
                <a:gd name="T44" fmla="*/ 115 w 497"/>
                <a:gd name="T45" fmla="*/ 293 h 400"/>
                <a:gd name="T46" fmla="*/ 115 w 497"/>
                <a:gd name="T47" fmla="*/ 293 h 400"/>
                <a:gd name="T48" fmla="*/ 35 w 497"/>
                <a:gd name="T49" fmla="*/ 346 h 400"/>
                <a:gd name="T50" fmla="*/ 35 w 497"/>
                <a:gd name="T51" fmla="*/ 98 h 400"/>
                <a:gd name="T52" fmla="*/ 115 w 497"/>
                <a:gd name="T53" fmla="*/ 44 h 400"/>
                <a:gd name="T54" fmla="*/ 115 w 497"/>
                <a:gd name="T55" fmla="*/ 293 h 400"/>
                <a:gd name="T56" fmla="*/ 230 w 497"/>
                <a:gd name="T57" fmla="*/ 346 h 400"/>
                <a:gd name="T58" fmla="*/ 230 w 497"/>
                <a:gd name="T59" fmla="*/ 346 h 400"/>
                <a:gd name="T60" fmla="*/ 150 w 497"/>
                <a:gd name="T61" fmla="*/ 293 h 400"/>
                <a:gd name="T62" fmla="*/ 150 w 497"/>
                <a:gd name="T63" fmla="*/ 44 h 400"/>
                <a:gd name="T64" fmla="*/ 230 w 497"/>
                <a:gd name="T65" fmla="*/ 98 h 400"/>
                <a:gd name="T66" fmla="*/ 230 w 497"/>
                <a:gd name="T67" fmla="*/ 346 h 400"/>
                <a:gd name="T68" fmla="*/ 345 w 497"/>
                <a:gd name="T69" fmla="*/ 293 h 400"/>
                <a:gd name="T70" fmla="*/ 345 w 497"/>
                <a:gd name="T71" fmla="*/ 293 h 400"/>
                <a:gd name="T72" fmla="*/ 266 w 497"/>
                <a:gd name="T73" fmla="*/ 346 h 400"/>
                <a:gd name="T74" fmla="*/ 266 w 497"/>
                <a:gd name="T75" fmla="*/ 98 h 400"/>
                <a:gd name="T76" fmla="*/ 345 w 497"/>
                <a:gd name="T77" fmla="*/ 44 h 400"/>
                <a:gd name="T78" fmla="*/ 345 w 497"/>
                <a:gd name="T79" fmla="*/ 293 h 400"/>
                <a:gd name="T80" fmla="*/ 461 w 497"/>
                <a:gd name="T81" fmla="*/ 346 h 400"/>
                <a:gd name="T82" fmla="*/ 461 w 497"/>
                <a:gd name="T83" fmla="*/ 346 h 400"/>
                <a:gd name="T84" fmla="*/ 380 w 497"/>
                <a:gd name="T85" fmla="*/ 293 h 400"/>
                <a:gd name="T86" fmla="*/ 380 w 497"/>
                <a:gd name="T87" fmla="*/ 44 h 400"/>
                <a:gd name="T88" fmla="*/ 461 w 497"/>
                <a:gd name="T89" fmla="*/ 98 h 400"/>
                <a:gd name="T90" fmla="*/ 461 w 497"/>
                <a:gd name="T91" fmla="*/ 34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7" h="400">
                  <a:moveTo>
                    <a:pt x="487" y="71"/>
                  </a:moveTo>
                  <a:lnTo>
                    <a:pt x="487" y="71"/>
                  </a:lnTo>
                  <a:cubicBezTo>
                    <a:pt x="372" y="0"/>
                    <a:pt x="372" y="0"/>
                    <a:pt x="372" y="0"/>
                  </a:cubicBezTo>
                  <a:cubicBezTo>
                    <a:pt x="363" y="0"/>
                    <a:pt x="363" y="0"/>
                    <a:pt x="354" y="0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32" y="0"/>
                    <a:pt x="132" y="0"/>
                    <a:pt x="123" y="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0" y="80"/>
                    <a:pt x="0" y="80"/>
                    <a:pt x="0" y="89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382"/>
                    <a:pt x="0" y="390"/>
                    <a:pt x="8" y="390"/>
                  </a:cubicBezTo>
                  <a:cubicBezTo>
                    <a:pt x="8" y="399"/>
                    <a:pt x="17" y="399"/>
                    <a:pt x="26" y="390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239" y="390"/>
                    <a:pt x="239" y="390"/>
                    <a:pt x="239" y="390"/>
                  </a:cubicBezTo>
                  <a:cubicBezTo>
                    <a:pt x="248" y="399"/>
                    <a:pt x="248" y="399"/>
                    <a:pt x="257" y="390"/>
                  </a:cubicBezTo>
                  <a:cubicBezTo>
                    <a:pt x="363" y="328"/>
                    <a:pt x="363" y="328"/>
                    <a:pt x="363" y="328"/>
                  </a:cubicBezTo>
                  <a:cubicBezTo>
                    <a:pt x="470" y="390"/>
                    <a:pt x="470" y="390"/>
                    <a:pt x="470" y="390"/>
                  </a:cubicBezTo>
                  <a:cubicBezTo>
                    <a:pt x="470" y="399"/>
                    <a:pt x="478" y="399"/>
                    <a:pt x="478" y="399"/>
                  </a:cubicBezTo>
                  <a:cubicBezTo>
                    <a:pt x="478" y="399"/>
                    <a:pt x="487" y="399"/>
                    <a:pt x="487" y="390"/>
                  </a:cubicBezTo>
                  <a:cubicBezTo>
                    <a:pt x="496" y="390"/>
                    <a:pt x="496" y="382"/>
                    <a:pt x="496" y="382"/>
                  </a:cubicBezTo>
                  <a:cubicBezTo>
                    <a:pt x="496" y="89"/>
                    <a:pt x="496" y="89"/>
                    <a:pt x="496" y="89"/>
                  </a:cubicBezTo>
                  <a:cubicBezTo>
                    <a:pt x="496" y="80"/>
                    <a:pt x="496" y="80"/>
                    <a:pt x="487" y="71"/>
                  </a:cubicBezTo>
                  <a:close/>
                  <a:moveTo>
                    <a:pt x="115" y="293"/>
                  </a:moveTo>
                  <a:lnTo>
                    <a:pt x="115" y="293"/>
                  </a:lnTo>
                  <a:cubicBezTo>
                    <a:pt x="35" y="346"/>
                    <a:pt x="35" y="346"/>
                    <a:pt x="35" y="346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115" y="44"/>
                    <a:pt x="115" y="44"/>
                    <a:pt x="115" y="44"/>
                  </a:cubicBezTo>
                  <a:lnTo>
                    <a:pt x="115" y="293"/>
                  </a:lnTo>
                  <a:close/>
                  <a:moveTo>
                    <a:pt x="230" y="346"/>
                  </a:moveTo>
                  <a:lnTo>
                    <a:pt x="230" y="346"/>
                  </a:lnTo>
                  <a:cubicBezTo>
                    <a:pt x="150" y="293"/>
                    <a:pt x="150" y="293"/>
                    <a:pt x="150" y="293"/>
                  </a:cubicBezTo>
                  <a:cubicBezTo>
                    <a:pt x="150" y="44"/>
                    <a:pt x="150" y="44"/>
                    <a:pt x="150" y="44"/>
                  </a:cubicBezTo>
                  <a:cubicBezTo>
                    <a:pt x="230" y="98"/>
                    <a:pt x="230" y="98"/>
                    <a:pt x="230" y="98"/>
                  </a:cubicBezTo>
                  <a:lnTo>
                    <a:pt x="230" y="346"/>
                  </a:lnTo>
                  <a:close/>
                  <a:moveTo>
                    <a:pt x="345" y="293"/>
                  </a:moveTo>
                  <a:lnTo>
                    <a:pt x="345" y="293"/>
                  </a:lnTo>
                  <a:cubicBezTo>
                    <a:pt x="266" y="346"/>
                    <a:pt x="266" y="346"/>
                    <a:pt x="266" y="346"/>
                  </a:cubicBezTo>
                  <a:cubicBezTo>
                    <a:pt x="266" y="98"/>
                    <a:pt x="266" y="98"/>
                    <a:pt x="266" y="98"/>
                  </a:cubicBezTo>
                  <a:cubicBezTo>
                    <a:pt x="345" y="44"/>
                    <a:pt x="345" y="44"/>
                    <a:pt x="345" y="44"/>
                  </a:cubicBezTo>
                  <a:lnTo>
                    <a:pt x="345" y="293"/>
                  </a:lnTo>
                  <a:close/>
                  <a:moveTo>
                    <a:pt x="461" y="346"/>
                  </a:moveTo>
                  <a:lnTo>
                    <a:pt x="461" y="346"/>
                  </a:lnTo>
                  <a:cubicBezTo>
                    <a:pt x="380" y="293"/>
                    <a:pt x="380" y="293"/>
                    <a:pt x="380" y="293"/>
                  </a:cubicBezTo>
                  <a:cubicBezTo>
                    <a:pt x="380" y="44"/>
                    <a:pt x="380" y="44"/>
                    <a:pt x="380" y="44"/>
                  </a:cubicBezTo>
                  <a:cubicBezTo>
                    <a:pt x="461" y="98"/>
                    <a:pt x="461" y="98"/>
                    <a:pt x="461" y="98"/>
                  </a:cubicBezTo>
                  <a:lnTo>
                    <a:pt x="461" y="3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3" name="Freeform 4"/>
            <p:cNvSpPr>
              <a:spLocks noChangeArrowheads="1"/>
            </p:cNvSpPr>
            <p:nvPr/>
          </p:nvSpPr>
          <p:spPr bwMode="auto">
            <a:xfrm>
              <a:off x="9548766" y="7521242"/>
              <a:ext cx="372017" cy="294957"/>
            </a:xfrm>
            <a:custGeom>
              <a:avLst/>
              <a:gdLst>
                <a:gd name="T0" fmla="*/ 372 w 498"/>
                <a:gd name="T1" fmla="*/ 337 h 391"/>
                <a:gd name="T2" fmla="*/ 372 w 498"/>
                <a:gd name="T3" fmla="*/ 337 h 391"/>
                <a:gd name="T4" fmla="*/ 53 w 498"/>
                <a:gd name="T5" fmla="*/ 337 h 391"/>
                <a:gd name="T6" fmla="*/ 53 w 498"/>
                <a:gd name="T7" fmla="*/ 116 h 391"/>
                <a:gd name="T8" fmla="*/ 116 w 498"/>
                <a:gd name="T9" fmla="*/ 116 h 391"/>
                <a:gd name="T10" fmla="*/ 169 w 498"/>
                <a:gd name="T11" fmla="*/ 71 h 391"/>
                <a:gd name="T12" fmla="*/ 27 w 498"/>
                <a:gd name="T13" fmla="*/ 71 h 391"/>
                <a:gd name="T14" fmla="*/ 0 w 498"/>
                <a:gd name="T15" fmla="*/ 89 h 391"/>
                <a:gd name="T16" fmla="*/ 0 w 498"/>
                <a:gd name="T17" fmla="*/ 363 h 391"/>
                <a:gd name="T18" fmla="*/ 27 w 498"/>
                <a:gd name="T19" fmla="*/ 390 h 391"/>
                <a:gd name="T20" fmla="*/ 399 w 498"/>
                <a:gd name="T21" fmla="*/ 390 h 391"/>
                <a:gd name="T22" fmla="*/ 426 w 498"/>
                <a:gd name="T23" fmla="*/ 363 h 391"/>
                <a:gd name="T24" fmla="*/ 426 w 498"/>
                <a:gd name="T25" fmla="*/ 275 h 391"/>
                <a:gd name="T26" fmla="*/ 372 w 498"/>
                <a:gd name="T27" fmla="*/ 310 h 391"/>
                <a:gd name="T28" fmla="*/ 372 w 498"/>
                <a:gd name="T29" fmla="*/ 337 h 391"/>
                <a:gd name="T30" fmla="*/ 328 w 498"/>
                <a:gd name="T31" fmla="*/ 169 h 391"/>
                <a:gd name="T32" fmla="*/ 328 w 498"/>
                <a:gd name="T33" fmla="*/ 169 h 391"/>
                <a:gd name="T34" fmla="*/ 328 w 498"/>
                <a:gd name="T35" fmla="*/ 257 h 391"/>
                <a:gd name="T36" fmla="*/ 497 w 498"/>
                <a:gd name="T37" fmla="*/ 125 h 391"/>
                <a:gd name="T38" fmla="*/ 328 w 498"/>
                <a:gd name="T39" fmla="*/ 0 h 391"/>
                <a:gd name="T40" fmla="*/ 328 w 498"/>
                <a:gd name="T41" fmla="*/ 80 h 391"/>
                <a:gd name="T42" fmla="*/ 133 w 498"/>
                <a:gd name="T43" fmla="*/ 275 h 391"/>
                <a:gd name="T44" fmla="*/ 328 w 498"/>
                <a:gd name="T45" fmla="*/ 169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8" h="391">
                  <a:moveTo>
                    <a:pt x="372" y="337"/>
                  </a:moveTo>
                  <a:lnTo>
                    <a:pt x="372" y="337"/>
                  </a:lnTo>
                  <a:cubicBezTo>
                    <a:pt x="53" y="337"/>
                    <a:pt x="53" y="337"/>
                    <a:pt x="53" y="337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116"/>
                    <a:pt x="133" y="98"/>
                    <a:pt x="169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9" y="71"/>
                    <a:pt x="0" y="80"/>
                    <a:pt x="0" y="89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82"/>
                    <a:pt x="9" y="390"/>
                    <a:pt x="27" y="390"/>
                  </a:cubicBezTo>
                  <a:cubicBezTo>
                    <a:pt x="399" y="390"/>
                    <a:pt x="399" y="390"/>
                    <a:pt x="399" y="390"/>
                  </a:cubicBezTo>
                  <a:cubicBezTo>
                    <a:pt x="408" y="390"/>
                    <a:pt x="426" y="382"/>
                    <a:pt x="426" y="363"/>
                  </a:cubicBezTo>
                  <a:cubicBezTo>
                    <a:pt x="426" y="275"/>
                    <a:pt x="426" y="275"/>
                    <a:pt x="426" y="275"/>
                  </a:cubicBezTo>
                  <a:cubicBezTo>
                    <a:pt x="372" y="310"/>
                    <a:pt x="372" y="310"/>
                    <a:pt x="372" y="310"/>
                  </a:cubicBezTo>
                  <a:lnTo>
                    <a:pt x="372" y="337"/>
                  </a:lnTo>
                  <a:close/>
                  <a:moveTo>
                    <a:pt x="328" y="169"/>
                  </a:moveTo>
                  <a:lnTo>
                    <a:pt x="328" y="169"/>
                  </a:lnTo>
                  <a:cubicBezTo>
                    <a:pt x="328" y="257"/>
                    <a:pt x="328" y="257"/>
                    <a:pt x="328" y="257"/>
                  </a:cubicBezTo>
                  <a:cubicBezTo>
                    <a:pt x="497" y="125"/>
                    <a:pt x="497" y="125"/>
                    <a:pt x="497" y="125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28" y="80"/>
                    <a:pt x="328" y="80"/>
                    <a:pt x="328" y="80"/>
                  </a:cubicBezTo>
                  <a:cubicBezTo>
                    <a:pt x="133" y="80"/>
                    <a:pt x="133" y="275"/>
                    <a:pt x="133" y="275"/>
                  </a:cubicBezTo>
                  <a:cubicBezTo>
                    <a:pt x="186" y="187"/>
                    <a:pt x="222" y="169"/>
                    <a:pt x="328" y="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4" name="Freeform 5"/>
            <p:cNvSpPr>
              <a:spLocks noChangeArrowheads="1"/>
            </p:cNvSpPr>
            <p:nvPr/>
          </p:nvSpPr>
          <p:spPr bwMode="auto">
            <a:xfrm>
              <a:off x="12535529" y="7486698"/>
              <a:ext cx="361388" cy="361388"/>
            </a:xfrm>
            <a:custGeom>
              <a:avLst/>
              <a:gdLst>
                <a:gd name="T0" fmla="*/ 239 w 480"/>
                <a:gd name="T1" fmla="*/ 0 h 480"/>
                <a:gd name="T2" fmla="*/ 239 w 480"/>
                <a:gd name="T3" fmla="*/ 0 h 480"/>
                <a:gd name="T4" fmla="*/ 0 w 480"/>
                <a:gd name="T5" fmla="*/ 248 h 480"/>
                <a:gd name="T6" fmla="*/ 239 w 480"/>
                <a:gd name="T7" fmla="*/ 479 h 480"/>
                <a:gd name="T8" fmla="*/ 479 w 480"/>
                <a:gd name="T9" fmla="*/ 240 h 480"/>
                <a:gd name="T10" fmla="*/ 239 w 480"/>
                <a:gd name="T11" fmla="*/ 0 h 480"/>
                <a:gd name="T12" fmla="*/ 239 w 480"/>
                <a:gd name="T13" fmla="*/ 426 h 480"/>
                <a:gd name="T14" fmla="*/ 239 w 480"/>
                <a:gd name="T15" fmla="*/ 426 h 480"/>
                <a:gd name="T16" fmla="*/ 53 w 480"/>
                <a:gd name="T17" fmla="*/ 248 h 480"/>
                <a:gd name="T18" fmla="*/ 239 w 480"/>
                <a:gd name="T19" fmla="*/ 53 h 480"/>
                <a:gd name="T20" fmla="*/ 426 w 480"/>
                <a:gd name="T21" fmla="*/ 240 h 480"/>
                <a:gd name="T22" fmla="*/ 239 w 480"/>
                <a:gd name="T23" fmla="*/ 426 h 480"/>
                <a:gd name="T24" fmla="*/ 123 w 480"/>
                <a:gd name="T25" fmla="*/ 354 h 480"/>
                <a:gd name="T26" fmla="*/ 123 w 480"/>
                <a:gd name="T27" fmla="*/ 354 h 480"/>
                <a:gd name="T28" fmla="*/ 283 w 480"/>
                <a:gd name="T29" fmla="*/ 293 h 480"/>
                <a:gd name="T30" fmla="*/ 354 w 480"/>
                <a:gd name="T31" fmla="*/ 124 h 480"/>
                <a:gd name="T32" fmla="*/ 186 w 480"/>
                <a:gd name="T33" fmla="*/ 195 h 480"/>
                <a:gd name="T34" fmla="*/ 123 w 480"/>
                <a:gd name="T35" fmla="*/ 354 h 480"/>
                <a:gd name="T36" fmla="*/ 213 w 480"/>
                <a:gd name="T37" fmla="*/ 213 h 480"/>
                <a:gd name="T38" fmla="*/ 213 w 480"/>
                <a:gd name="T39" fmla="*/ 213 h 480"/>
                <a:gd name="T40" fmla="*/ 310 w 480"/>
                <a:gd name="T41" fmla="*/ 169 h 480"/>
                <a:gd name="T42" fmla="*/ 266 w 480"/>
                <a:gd name="T43" fmla="*/ 266 h 480"/>
                <a:gd name="T44" fmla="*/ 213 w 480"/>
                <a:gd name="T45" fmla="*/ 266 h 480"/>
                <a:gd name="T46" fmla="*/ 213 w 480"/>
                <a:gd name="T47" fmla="*/ 21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0" h="480">
                  <a:moveTo>
                    <a:pt x="239" y="0"/>
                  </a:moveTo>
                  <a:lnTo>
                    <a:pt x="239" y="0"/>
                  </a:lnTo>
                  <a:cubicBezTo>
                    <a:pt x="107" y="9"/>
                    <a:pt x="0" y="115"/>
                    <a:pt x="0" y="248"/>
                  </a:cubicBezTo>
                  <a:cubicBezTo>
                    <a:pt x="0" y="372"/>
                    <a:pt x="107" y="479"/>
                    <a:pt x="239" y="479"/>
                  </a:cubicBezTo>
                  <a:cubicBezTo>
                    <a:pt x="372" y="479"/>
                    <a:pt x="479" y="372"/>
                    <a:pt x="479" y="240"/>
                  </a:cubicBezTo>
                  <a:cubicBezTo>
                    <a:pt x="479" y="107"/>
                    <a:pt x="363" y="0"/>
                    <a:pt x="239" y="0"/>
                  </a:cubicBezTo>
                  <a:close/>
                  <a:moveTo>
                    <a:pt x="239" y="426"/>
                  </a:moveTo>
                  <a:lnTo>
                    <a:pt x="239" y="426"/>
                  </a:lnTo>
                  <a:cubicBezTo>
                    <a:pt x="142" y="434"/>
                    <a:pt x="53" y="346"/>
                    <a:pt x="53" y="248"/>
                  </a:cubicBezTo>
                  <a:cubicBezTo>
                    <a:pt x="53" y="142"/>
                    <a:pt x="133" y="53"/>
                    <a:pt x="239" y="53"/>
                  </a:cubicBezTo>
                  <a:cubicBezTo>
                    <a:pt x="336" y="53"/>
                    <a:pt x="426" y="133"/>
                    <a:pt x="426" y="240"/>
                  </a:cubicBezTo>
                  <a:cubicBezTo>
                    <a:pt x="426" y="346"/>
                    <a:pt x="345" y="426"/>
                    <a:pt x="239" y="426"/>
                  </a:cubicBezTo>
                  <a:close/>
                  <a:moveTo>
                    <a:pt x="123" y="354"/>
                  </a:moveTo>
                  <a:lnTo>
                    <a:pt x="123" y="354"/>
                  </a:lnTo>
                  <a:cubicBezTo>
                    <a:pt x="123" y="354"/>
                    <a:pt x="239" y="337"/>
                    <a:pt x="283" y="293"/>
                  </a:cubicBezTo>
                  <a:cubicBezTo>
                    <a:pt x="336" y="240"/>
                    <a:pt x="354" y="124"/>
                    <a:pt x="354" y="124"/>
                  </a:cubicBezTo>
                  <a:cubicBezTo>
                    <a:pt x="354" y="124"/>
                    <a:pt x="239" y="142"/>
                    <a:pt x="186" y="195"/>
                  </a:cubicBezTo>
                  <a:cubicBezTo>
                    <a:pt x="142" y="240"/>
                    <a:pt x="123" y="354"/>
                    <a:pt x="123" y="354"/>
                  </a:cubicBezTo>
                  <a:close/>
                  <a:moveTo>
                    <a:pt x="213" y="213"/>
                  </a:moveTo>
                  <a:lnTo>
                    <a:pt x="213" y="213"/>
                  </a:lnTo>
                  <a:cubicBezTo>
                    <a:pt x="239" y="195"/>
                    <a:pt x="274" y="178"/>
                    <a:pt x="310" y="169"/>
                  </a:cubicBezTo>
                  <a:cubicBezTo>
                    <a:pt x="301" y="204"/>
                    <a:pt x="283" y="248"/>
                    <a:pt x="266" y="266"/>
                  </a:cubicBezTo>
                  <a:cubicBezTo>
                    <a:pt x="248" y="275"/>
                    <a:pt x="230" y="275"/>
                    <a:pt x="213" y="266"/>
                  </a:cubicBezTo>
                  <a:cubicBezTo>
                    <a:pt x="204" y="248"/>
                    <a:pt x="204" y="231"/>
                    <a:pt x="213" y="2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5" name="Freeform 6"/>
            <p:cNvSpPr>
              <a:spLocks noChangeArrowheads="1"/>
            </p:cNvSpPr>
            <p:nvPr/>
          </p:nvSpPr>
          <p:spPr bwMode="auto">
            <a:xfrm>
              <a:off x="13300821" y="7499983"/>
              <a:ext cx="332157" cy="329501"/>
            </a:xfrm>
            <a:custGeom>
              <a:avLst/>
              <a:gdLst>
                <a:gd name="T0" fmla="*/ 425 w 444"/>
                <a:gd name="T1" fmla="*/ 17 h 435"/>
                <a:gd name="T2" fmla="*/ 425 w 444"/>
                <a:gd name="T3" fmla="*/ 17 h 435"/>
                <a:gd name="T4" fmla="*/ 345 w 444"/>
                <a:gd name="T5" fmla="*/ 35 h 435"/>
                <a:gd name="T6" fmla="*/ 0 w 444"/>
                <a:gd name="T7" fmla="*/ 222 h 435"/>
                <a:gd name="T8" fmla="*/ 195 w 444"/>
                <a:gd name="T9" fmla="*/ 248 h 435"/>
                <a:gd name="T10" fmla="*/ 221 w 444"/>
                <a:gd name="T11" fmla="*/ 434 h 435"/>
                <a:gd name="T12" fmla="*/ 399 w 444"/>
                <a:gd name="T13" fmla="*/ 89 h 435"/>
                <a:gd name="T14" fmla="*/ 425 w 444"/>
                <a:gd name="T15" fmla="*/ 17 h 435"/>
                <a:gd name="T16" fmla="*/ 381 w 444"/>
                <a:gd name="T17" fmla="*/ 62 h 435"/>
                <a:gd name="T18" fmla="*/ 381 w 444"/>
                <a:gd name="T19" fmla="*/ 62 h 435"/>
                <a:gd name="T20" fmla="*/ 239 w 444"/>
                <a:gd name="T21" fmla="*/ 319 h 435"/>
                <a:gd name="T22" fmla="*/ 230 w 444"/>
                <a:gd name="T23" fmla="*/ 204 h 435"/>
                <a:gd name="T24" fmla="*/ 381 w 444"/>
                <a:gd name="T25" fmla="*/ 6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35">
                  <a:moveTo>
                    <a:pt x="425" y="17"/>
                  </a:moveTo>
                  <a:lnTo>
                    <a:pt x="425" y="17"/>
                  </a:lnTo>
                  <a:cubicBezTo>
                    <a:pt x="408" y="0"/>
                    <a:pt x="399" y="17"/>
                    <a:pt x="345" y="35"/>
                  </a:cubicBezTo>
                  <a:cubicBezTo>
                    <a:pt x="221" y="97"/>
                    <a:pt x="0" y="222"/>
                    <a:pt x="0" y="222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1" y="434"/>
                    <a:pt x="345" y="222"/>
                    <a:pt x="399" y="89"/>
                  </a:cubicBezTo>
                  <a:cubicBezTo>
                    <a:pt x="425" y="44"/>
                    <a:pt x="443" y="26"/>
                    <a:pt x="425" y="17"/>
                  </a:cubicBezTo>
                  <a:close/>
                  <a:moveTo>
                    <a:pt x="381" y="62"/>
                  </a:moveTo>
                  <a:lnTo>
                    <a:pt x="381" y="62"/>
                  </a:lnTo>
                  <a:cubicBezTo>
                    <a:pt x="239" y="319"/>
                    <a:pt x="239" y="319"/>
                    <a:pt x="239" y="319"/>
                  </a:cubicBezTo>
                  <a:cubicBezTo>
                    <a:pt x="230" y="204"/>
                    <a:pt x="230" y="204"/>
                    <a:pt x="230" y="204"/>
                  </a:cubicBezTo>
                  <a:lnTo>
                    <a:pt x="381" y="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6" name="Freeform 7"/>
            <p:cNvSpPr>
              <a:spLocks noChangeArrowheads="1"/>
            </p:cNvSpPr>
            <p:nvPr/>
          </p:nvSpPr>
          <p:spPr bwMode="auto">
            <a:xfrm>
              <a:off x="15548865" y="7499983"/>
              <a:ext cx="292299" cy="334815"/>
            </a:xfrm>
            <a:custGeom>
              <a:avLst/>
              <a:gdLst>
                <a:gd name="T0" fmla="*/ 319 w 390"/>
                <a:gd name="T1" fmla="*/ 301 h 444"/>
                <a:gd name="T2" fmla="*/ 319 w 390"/>
                <a:gd name="T3" fmla="*/ 301 h 444"/>
                <a:gd name="T4" fmla="*/ 274 w 390"/>
                <a:gd name="T5" fmla="*/ 310 h 444"/>
                <a:gd name="T6" fmla="*/ 142 w 390"/>
                <a:gd name="T7" fmla="*/ 239 h 444"/>
                <a:gd name="T8" fmla="*/ 142 w 390"/>
                <a:gd name="T9" fmla="*/ 222 h 444"/>
                <a:gd name="T10" fmla="*/ 142 w 390"/>
                <a:gd name="T11" fmla="*/ 213 h 444"/>
                <a:gd name="T12" fmla="*/ 274 w 390"/>
                <a:gd name="T13" fmla="*/ 133 h 444"/>
                <a:gd name="T14" fmla="*/ 319 w 390"/>
                <a:gd name="T15" fmla="*/ 151 h 444"/>
                <a:gd name="T16" fmla="*/ 389 w 390"/>
                <a:gd name="T17" fmla="*/ 70 h 444"/>
                <a:gd name="T18" fmla="*/ 319 w 390"/>
                <a:gd name="T19" fmla="*/ 0 h 444"/>
                <a:gd name="T20" fmla="*/ 248 w 390"/>
                <a:gd name="T21" fmla="*/ 70 h 444"/>
                <a:gd name="T22" fmla="*/ 248 w 390"/>
                <a:gd name="T23" fmla="*/ 89 h 444"/>
                <a:gd name="T24" fmla="*/ 115 w 390"/>
                <a:gd name="T25" fmla="*/ 169 h 444"/>
                <a:gd name="T26" fmla="*/ 70 w 390"/>
                <a:gd name="T27" fmla="*/ 151 h 444"/>
                <a:gd name="T28" fmla="*/ 0 w 390"/>
                <a:gd name="T29" fmla="*/ 222 h 444"/>
                <a:gd name="T30" fmla="*/ 70 w 390"/>
                <a:gd name="T31" fmla="*/ 301 h 444"/>
                <a:gd name="T32" fmla="*/ 115 w 390"/>
                <a:gd name="T33" fmla="*/ 283 h 444"/>
                <a:gd name="T34" fmla="*/ 248 w 390"/>
                <a:gd name="T35" fmla="*/ 363 h 444"/>
                <a:gd name="T36" fmla="*/ 248 w 390"/>
                <a:gd name="T37" fmla="*/ 372 h 444"/>
                <a:gd name="T38" fmla="*/ 319 w 390"/>
                <a:gd name="T39" fmla="*/ 443 h 444"/>
                <a:gd name="T40" fmla="*/ 389 w 390"/>
                <a:gd name="T41" fmla="*/ 372 h 444"/>
                <a:gd name="T42" fmla="*/ 319 w 390"/>
                <a:gd name="T43" fmla="*/ 301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0" h="444">
                  <a:moveTo>
                    <a:pt x="319" y="301"/>
                  </a:moveTo>
                  <a:lnTo>
                    <a:pt x="319" y="301"/>
                  </a:lnTo>
                  <a:cubicBezTo>
                    <a:pt x="301" y="301"/>
                    <a:pt x="283" y="301"/>
                    <a:pt x="274" y="310"/>
                  </a:cubicBezTo>
                  <a:cubicBezTo>
                    <a:pt x="142" y="239"/>
                    <a:pt x="142" y="239"/>
                    <a:pt x="142" y="239"/>
                  </a:cubicBezTo>
                  <a:cubicBezTo>
                    <a:pt x="142" y="230"/>
                    <a:pt x="142" y="230"/>
                    <a:pt x="142" y="222"/>
                  </a:cubicBezTo>
                  <a:lnTo>
                    <a:pt x="142" y="213"/>
                  </a:lnTo>
                  <a:cubicBezTo>
                    <a:pt x="274" y="133"/>
                    <a:pt x="274" y="133"/>
                    <a:pt x="274" y="133"/>
                  </a:cubicBezTo>
                  <a:cubicBezTo>
                    <a:pt x="283" y="142"/>
                    <a:pt x="301" y="151"/>
                    <a:pt x="319" y="151"/>
                  </a:cubicBezTo>
                  <a:cubicBezTo>
                    <a:pt x="363" y="151"/>
                    <a:pt x="389" y="115"/>
                    <a:pt x="389" y="70"/>
                  </a:cubicBezTo>
                  <a:cubicBezTo>
                    <a:pt x="389" y="35"/>
                    <a:pt x="363" y="0"/>
                    <a:pt x="319" y="0"/>
                  </a:cubicBezTo>
                  <a:cubicBezTo>
                    <a:pt x="274" y="0"/>
                    <a:pt x="248" y="35"/>
                    <a:pt x="248" y="70"/>
                  </a:cubicBezTo>
                  <a:cubicBezTo>
                    <a:pt x="248" y="80"/>
                    <a:pt x="248" y="80"/>
                    <a:pt x="248" y="89"/>
                  </a:cubicBezTo>
                  <a:cubicBezTo>
                    <a:pt x="115" y="169"/>
                    <a:pt x="115" y="169"/>
                    <a:pt x="115" y="169"/>
                  </a:cubicBezTo>
                  <a:cubicBezTo>
                    <a:pt x="107" y="151"/>
                    <a:pt x="88" y="151"/>
                    <a:pt x="70" y="151"/>
                  </a:cubicBezTo>
                  <a:cubicBezTo>
                    <a:pt x="26" y="151"/>
                    <a:pt x="0" y="186"/>
                    <a:pt x="0" y="222"/>
                  </a:cubicBezTo>
                  <a:cubicBezTo>
                    <a:pt x="0" y="266"/>
                    <a:pt x="26" y="301"/>
                    <a:pt x="70" y="301"/>
                  </a:cubicBezTo>
                  <a:cubicBezTo>
                    <a:pt x="88" y="301"/>
                    <a:pt x="107" y="292"/>
                    <a:pt x="115" y="283"/>
                  </a:cubicBezTo>
                  <a:cubicBezTo>
                    <a:pt x="248" y="363"/>
                    <a:pt x="248" y="363"/>
                    <a:pt x="248" y="363"/>
                  </a:cubicBezTo>
                  <a:lnTo>
                    <a:pt x="248" y="372"/>
                  </a:lnTo>
                  <a:cubicBezTo>
                    <a:pt x="248" y="416"/>
                    <a:pt x="274" y="443"/>
                    <a:pt x="319" y="443"/>
                  </a:cubicBezTo>
                  <a:cubicBezTo>
                    <a:pt x="363" y="443"/>
                    <a:pt x="389" y="416"/>
                    <a:pt x="389" y="372"/>
                  </a:cubicBezTo>
                  <a:cubicBezTo>
                    <a:pt x="389" y="328"/>
                    <a:pt x="363" y="301"/>
                    <a:pt x="319" y="30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7" name="Freeform 8"/>
            <p:cNvSpPr>
              <a:spLocks noChangeArrowheads="1"/>
            </p:cNvSpPr>
            <p:nvPr/>
          </p:nvSpPr>
          <p:spPr bwMode="auto">
            <a:xfrm>
              <a:off x="8058041" y="7499983"/>
              <a:ext cx="374675" cy="334815"/>
            </a:xfrm>
            <a:custGeom>
              <a:avLst/>
              <a:gdLst>
                <a:gd name="T0" fmla="*/ 310 w 497"/>
                <a:gd name="T1" fmla="*/ 336 h 444"/>
                <a:gd name="T2" fmla="*/ 310 w 497"/>
                <a:gd name="T3" fmla="*/ 336 h 444"/>
                <a:gd name="T4" fmla="*/ 221 w 497"/>
                <a:gd name="T5" fmla="*/ 257 h 444"/>
                <a:gd name="T6" fmla="*/ 248 w 497"/>
                <a:gd name="T7" fmla="*/ 195 h 444"/>
                <a:gd name="T8" fmla="*/ 274 w 497"/>
                <a:gd name="T9" fmla="*/ 151 h 444"/>
                <a:gd name="T10" fmla="*/ 266 w 497"/>
                <a:gd name="T11" fmla="*/ 133 h 444"/>
                <a:gd name="T12" fmla="*/ 274 w 497"/>
                <a:gd name="T13" fmla="*/ 89 h 444"/>
                <a:gd name="T14" fmla="*/ 177 w 497"/>
                <a:gd name="T15" fmla="*/ 0 h 444"/>
                <a:gd name="T16" fmla="*/ 70 w 497"/>
                <a:gd name="T17" fmla="*/ 89 h 444"/>
                <a:gd name="T18" fmla="*/ 79 w 497"/>
                <a:gd name="T19" fmla="*/ 133 h 444"/>
                <a:gd name="T20" fmla="*/ 70 w 497"/>
                <a:gd name="T21" fmla="*/ 151 h 444"/>
                <a:gd name="T22" fmla="*/ 97 w 497"/>
                <a:gd name="T23" fmla="*/ 195 h 444"/>
                <a:gd name="T24" fmla="*/ 123 w 497"/>
                <a:gd name="T25" fmla="*/ 257 h 444"/>
                <a:gd name="T26" fmla="*/ 35 w 497"/>
                <a:gd name="T27" fmla="*/ 336 h 444"/>
                <a:gd name="T28" fmla="*/ 0 w 497"/>
                <a:gd name="T29" fmla="*/ 345 h 444"/>
                <a:gd name="T30" fmla="*/ 0 w 497"/>
                <a:gd name="T31" fmla="*/ 443 h 444"/>
                <a:gd name="T32" fmla="*/ 398 w 497"/>
                <a:gd name="T33" fmla="*/ 443 h 444"/>
                <a:gd name="T34" fmla="*/ 398 w 497"/>
                <a:gd name="T35" fmla="*/ 399 h 444"/>
                <a:gd name="T36" fmla="*/ 310 w 497"/>
                <a:gd name="T37" fmla="*/ 336 h 444"/>
                <a:gd name="T38" fmla="*/ 425 w 497"/>
                <a:gd name="T39" fmla="*/ 195 h 444"/>
                <a:gd name="T40" fmla="*/ 425 w 497"/>
                <a:gd name="T41" fmla="*/ 195 h 444"/>
                <a:gd name="T42" fmla="*/ 425 w 497"/>
                <a:gd name="T43" fmla="*/ 124 h 444"/>
                <a:gd name="T44" fmla="*/ 372 w 497"/>
                <a:gd name="T45" fmla="*/ 124 h 444"/>
                <a:gd name="T46" fmla="*/ 372 w 497"/>
                <a:gd name="T47" fmla="*/ 195 h 444"/>
                <a:gd name="T48" fmla="*/ 301 w 497"/>
                <a:gd name="T49" fmla="*/ 195 h 444"/>
                <a:gd name="T50" fmla="*/ 301 w 497"/>
                <a:gd name="T51" fmla="*/ 248 h 444"/>
                <a:gd name="T52" fmla="*/ 372 w 497"/>
                <a:gd name="T53" fmla="*/ 248 h 444"/>
                <a:gd name="T54" fmla="*/ 372 w 497"/>
                <a:gd name="T55" fmla="*/ 319 h 444"/>
                <a:gd name="T56" fmla="*/ 425 w 497"/>
                <a:gd name="T57" fmla="*/ 319 h 444"/>
                <a:gd name="T58" fmla="*/ 425 w 497"/>
                <a:gd name="T59" fmla="*/ 248 h 444"/>
                <a:gd name="T60" fmla="*/ 496 w 497"/>
                <a:gd name="T61" fmla="*/ 248 h 444"/>
                <a:gd name="T62" fmla="*/ 496 w 497"/>
                <a:gd name="T63" fmla="*/ 195 h 444"/>
                <a:gd name="T64" fmla="*/ 425 w 497"/>
                <a:gd name="T65" fmla="*/ 19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7" h="444">
                  <a:moveTo>
                    <a:pt x="310" y="336"/>
                  </a:moveTo>
                  <a:lnTo>
                    <a:pt x="310" y="336"/>
                  </a:lnTo>
                  <a:cubicBezTo>
                    <a:pt x="248" y="310"/>
                    <a:pt x="221" y="292"/>
                    <a:pt x="221" y="257"/>
                  </a:cubicBezTo>
                  <a:cubicBezTo>
                    <a:pt x="221" y="230"/>
                    <a:pt x="239" y="239"/>
                    <a:pt x="248" y="195"/>
                  </a:cubicBezTo>
                  <a:cubicBezTo>
                    <a:pt x="257" y="177"/>
                    <a:pt x="274" y="195"/>
                    <a:pt x="274" y="151"/>
                  </a:cubicBezTo>
                  <a:cubicBezTo>
                    <a:pt x="274" y="133"/>
                    <a:pt x="266" y="133"/>
                    <a:pt x="266" y="133"/>
                  </a:cubicBezTo>
                  <a:cubicBezTo>
                    <a:pt x="266" y="133"/>
                    <a:pt x="274" y="106"/>
                    <a:pt x="274" y="89"/>
                  </a:cubicBezTo>
                  <a:cubicBezTo>
                    <a:pt x="274" y="62"/>
                    <a:pt x="257" y="0"/>
                    <a:pt x="177" y="0"/>
                  </a:cubicBezTo>
                  <a:cubicBezTo>
                    <a:pt x="88" y="0"/>
                    <a:pt x="70" y="62"/>
                    <a:pt x="70" y="89"/>
                  </a:cubicBezTo>
                  <a:cubicBezTo>
                    <a:pt x="70" y="106"/>
                    <a:pt x="79" y="133"/>
                    <a:pt x="79" y="133"/>
                  </a:cubicBezTo>
                  <a:cubicBezTo>
                    <a:pt x="79" y="133"/>
                    <a:pt x="70" y="133"/>
                    <a:pt x="70" y="151"/>
                  </a:cubicBezTo>
                  <a:cubicBezTo>
                    <a:pt x="70" y="195"/>
                    <a:pt x="88" y="177"/>
                    <a:pt x="97" y="195"/>
                  </a:cubicBezTo>
                  <a:cubicBezTo>
                    <a:pt x="106" y="239"/>
                    <a:pt x="123" y="230"/>
                    <a:pt x="123" y="257"/>
                  </a:cubicBezTo>
                  <a:cubicBezTo>
                    <a:pt x="123" y="292"/>
                    <a:pt x="97" y="310"/>
                    <a:pt x="35" y="336"/>
                  </a:cubicBezTo>
                  <a:cubicBezTo>
                    <a:pt x="35" y="336"/>
                    <a:pt x="17" y="336"/>
                    <a:pt x="0" y="345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398" y="443"/>
                    <a:pt x="398" y="443"/>
                    <a:pt x="398" y="443"/>
                  </a:cubicBezTo>
                  <a:cubicBezTo>
                    <a:pt x="398" y="443"/>
                    <a:pt x="398" y="408"/>
                    <a:pt x="398" y="399"/>
                  </a:cubicBezTo>
                  <a:cubicBezTo>
                    <a:pt x="398" y="381"/>
                    <a:pt x="372" y="354"/>
                    <a:pt x="310" y="336"/>
                  </a:cubicBezTo>
                  <a:close/>
                  <a:moveTo>
                    <a:pt x="425" y="195"/>
                  </a:moveTo>
                  <a:lnTo>
                    <a:pt x="425" y="195"/>
                  </a:lnTo>
                  <a:cubicBezTo>
                    <a:pt x="425" y="124"/>
                    <a:pt x="425" y="124"/>
                    <a:pt x="425" y="124"/>
                  </a:cubicBezTo>
                  <a:cubicBezTo>
                    <a:pt x="372" y="124"/>
                    <a:pt x="372" y="124"/>
                    <a:pt x="372" y="124"/>
                  </a:cubicBezTo>
                  <a:cubicBezTo>
                    <a:pt x="372" y="195"/>
                    <a:pt x="372" y="195"/>
                    <a:pt x="372" y="195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72" y="248"/>
                    <a:pt x="372" y="248"/>
                    <a:pt x="372" y="248"/>
                  </a:cubicBezTo>
                  <a:cubicBezTo>
                    <a:pt x="372" y="319"/>
                    <a:pt x="372" y="319"/>
                    <a:pt x="372" y="319"/>
                  </a:cubicBezTo>
                  <a:cubicBezTo>
                    <a:pt x="425" y="319"/>
                    <a:pt x="425" y="319"/>
                    <a:pt x="425" y="319"/>
                  </a:cubicBezTo>
                  <a:cubicBezTo>
                    <a:pt x="425" y="248"/>
                    <a:pt x="425" y="248"/>
                    <a:pt x="425" y="248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195"/>
                    <a:pt x="496" y="195"/>
                    <a:pt x="496" y="195"/>
                  </a:cubicBezTo>
                  <a:lnTo>
                    <a:pt x="425" y="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8" name="Freeform 9"/>
            <p:cNvSpPr>
              <a:spLocks noChangeArrowheads="1"/>
            </p:cNvSpPr>
            <p:nvPr/>
          </p:nvSpPr>
          <p:spPr bwMode="auto">
            <a:xfrm>
              <a:off x="14044854" y="7507956"/>
              <a:ext cx="321528" cy="321528"/>
            </a:xfrm>
            <a:custGeom>
              <a:avLst/>
              <a:gdLst>
                <a:gd name="T0" fmla="*/ 212 w 426"/>
                <a:gd name="T1" fmla="*/ 0 h 426"/>
                <a:gd name="T2" fmla="*/ 212 w 426"/>
                <a:gd name="T3" fmla="*/ 0 h 426"/>
                <a:gd name="T4" fmla="*/ 0 w 426"/>
                <a:gd name="T5" fmla="*/ 213 h 426"/>
                <a:gd name="T6" fmla="*/ 212 w 426"/>
                <a:gd name="T7" fmla="*/ 425 h 426"/>
                <a:gd name="T8" fmla="*/ 425 w 426"/>
                <a:gd name="T9" fmla="*/ 213 h 426"/>
                <a:gd name="T10" fmla="*/ 212 w 426"/>
                <a:gd name="T11" fmla="*/ 0 h 426"/>
                <a:gd name="T12" fmla="*/ 229 w 426"/>
                <a:gd name="T13" fmla="*/ 390 h 426"/>
                <a:gd name="T14" fmla="*/ 229 w 426"/>
                <a:gd name="T15" fmla="*/ 390 h 426"/>
                <a:gd name="T16" fmla="*/ 229 w 426"/>
                <a:gd name="T17" fmla="*/ 292 h 426"/>
                <a:gd name="T18" fmla="*/ 194 w 426"/>
                <a:gd name="T19" fmla="*/ 292 h 426"/>
                <a:gd name="T20" fmla="*/ 194 w 426"/>
                <a:gd name="T21" fmla="*/ 390 h 426"/>
                <a:gd name="T22" fmla="*/ 35 w 426"/>
                <a:gd name="T23" fmla="*/ 230 h 426"/>
                <a:gd name="T24" fmla="*/ 132 w 426"/>
                <a:gd name="T25" fmla="*/ 230 h 426"/>
                <a:gd name="T26" fmla="*/ 132 w 426"/>
                <a:gd name="T27" fmla="*/ 195 h 426"/>
                <a:gd name="T28" fmla="*/ 35 w 426"/>
                <a:gd name="T29" fmla="*/ 195 h 426"/>
                <a:gd name="T30" fmla="*/ 194 w 426"/>
                <a:gd name="T31" fmla="*/ 44 h 426"/>
                <a:gd name="T32" fmla="*/ 194 w 426"/>
                <a:gd name="T33" fmla="*/ 142 h 426"/>
                <a:gd name="T34" fmla="*/ 229 w 426"/>
                <a:gd name="T35" fmla="*/ 142 h 426"/>
                <a:gd name="T36" fmla="*/ 229 w 426"/>
                <a:gd name="T37" fmla="*/ 44 h 426"/>
                <a:gd name="T38" fmla="*/ 380 w 426"/>
                <a:gd name="T39" fmla="*/ 195 h 426"/>
                <a:gd name="T40" fmla="*/ 292 w 426"/>
                <a:gd name="T41" fmla="*/ 195 h 426"/>
                <a:gd name="T42" fmla="*/ 292 w 426"/>
                <a:gd name="T43" fmla="*/ 230 h 426"/>
                <a:gd name="T44" fmla="*/ 380 w 426"/>
                <a:gd name="T45" fmla="*/ 230 h 426"/>
                <a:gd name="T46" fmla="*/ 229 w 426"/>
                <a:gd name="T47" fmla="*/ 39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6" h="426">
                  <a:moveTo>
                    <a:pt x="212" y="0"/>
                  </a:moveTo>
                  <a:lnTo>
                    <a:pt x="212" y="0"/>
                  </a:lnTo>
                  <a:cubicBezTo>
                    <a:pt x="97" y="0"/>
                    <a:pt x="0" y="97"/>
                    <a:pt x="0" y="213"/>
                  </a:cubicBezTo>
                  <a:cubicBezTo>
                    <a:pt x="0" y="336"/>
                    <a:pt x="97" y="425"/>
                    <a:pt x="212" y="425"/>
                  </a:cubicBezTo>
                  <a:cubicBezTo>
                    <a:pt x="327" y="425"/>
                    <a:pt x="425" y="336"/>
                    <a:pt x="425" y="213"/>
                  </a:cubicBezTo>
                  <a:cubicBezTo>
                    <a:pt x="425" y="97"/>
                    <a:pt x="327" y="0"/>
                    <a:pt x="212" y="0"/>
                  </a:cubicBezTo>
                  <a:close/>
                  <a:moveTo>
                    <a:pt x="229" y="390"/>
                  </a:moveTo>
                  <a:lnTo>
                    <a:pt x="229" y="390"/>
                  </a:lnTo>
                  <a:cubicBezTo>
                    <a:pt x="229" y="292"/>
                    <a:pt x="229" y="292"/>
                    <a:pt x="229" y="292"/>
                  </a:cubicBezTo>
                  <a:cubicBezTo>
                    <a:pt x="194" y="292"/>
                    <a:pt x="194" y="292"/>
                    <a:pt x="194" y="292"/>
                  </a:cubicBezTo>
                  <a:cubicBezTo>
                    <a:pt x="194" y="390"/>
                    <a:pt x="194" y="390"/>
                    <a:pt x="194" y="390"/>
                  </a:cubicBezTo>
                  <a:cubicBezTo>
                    <a:pt x="114" y="380"/>
                    <a:pt x="44" y="310"/>
                    <a:pt x="35" y="230"/>
                  </a:cubicBezTo>
                  <a:cubicBezTo>
                    <a:pt x="132" y="230"/>
                    <a:pt x="132" y="230"/>
                    <a:pt x="132" y="230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35" y="195"/>
                    <a:pt x="35" y="195"/>
                    <a:pt x="35" y="195"/>
                  </a:cubicBezTo>
                  <a:cubicBezTo>
                    <a:pt x="44" y="115"/>
                    <a:pt x="114" y="53"/>
                    <a:pt x="194" y="44"/>
                  </a:cubicBezTo>
                  <a:cubicBezTo>
                    <a:pt x="194" y="142"/>
                    <a:pt x="194" y="142"/>
                    <a:pt x="194" y="142"/>
                  </a:cubicBezTo>
                  <a:cubicBezTo>
                    <a:pt x="229" y="142"/>
                    <a:pt x="229" y="142"/>
                    <a:pt x="229" y="142"/>
                  </a:cubicBezTo>
                  <a:cubicBezTo>
                    <a:pt x="229" y="44"/>
                    <a:pt x="229" y="44"/>
                    <a:pt x="229" y="44"/>
                  </a:cubicBezTo>
                  <a:cubicBezTo>
                    <a:pt x="310" y="53"/>
                    <a:pt x="380" y="115"/>
                    <a:pt x="380" y="195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230"/>
                    <a:pt x="292" y="230"/>
                    <a:pt x="292" y="230"/>
                  </a:cubicBezTo>
                  <a:cubicBezTo>
                    <a:pt x="380" y="230"/>
                    <a:pt x="380" y="230"/>
                    <a:pt x="380" y="230"/>
                  </a:cubicBezTo>
                  <a:cubicBezTo>
                    <a:pt x="380" y="310"/>
                    <a:pt x="310" y="380"/>
                    <a:pt x="229" y="39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59" name="Freeform 11"/>
            <p:cNvSpPr>
              <a:spLocks noChangeArrowheads="1"/>
            </p:cNvSpPr>
            <p:nvPr/>
          </p:nvSpPr>
          <p:spPr bwMode="auto">
            <a:xfrm>
              <a:off x="20029009" y="7550472"/>
              <a:ext cx="313557" cy="316213"/>
            </a:xfrm>
            <a:custGeom>
              <a:avLst/>
              <a:gdLst>
                <a:gd name="T0" fmla="*/ 204 w 418"/>
                <a:gd name="T1" fmla="*/ 0 h 417"/>
                <a:gd name="T2" fmla="*/ 204 w 418"/>
                <a:gd name="T3" fmla="*/ 0 h 417"/>
                <a:gd name="T4" fmla="*/ 0 w 418"/>
                <a:gd name="T5" fmla="*/ 204 h 417"/>
                <a:gd name="T6" fmla="*/ 204 w 418"/>
                <a:gd name="T7" fmla="*/ 416 h 417"/>
                <a:gd name="T8" fmla="*/ 417 w 418"/>
                <a:gd name="T9" fmla="*/ 204 h 417"/>
                <a:gd name="T10" fmla="*/ 204 w 418"/>
                <a:gd name="T11" fmla="*/ 0 h 417"/>
                <a:gd name="T12" fmla="*/ 328 w 418"/>
                <a:gd name="T13" fmla="*/ 177 h 417"/>
                <a:gd name="T14" fmla="*/ 328 w 418"/>
                <a:gd name="T15" fmla="*/ 177 h 417"/>
                <a:gd name="T16" fmla="*/ 328 w 418"/>
                <a:gd name="T17" fmla="*/ 230 h 417"/>
                <a:gd name="T18" fmla="*/ 80 w 418"/>
                <a:gd name="T19" fmla="*/ 230 h 417"/>
                <a:gd name="T20" fmla="*/ 80 w 418"/>
                <a:gd name="T21" fmla="*/ 177 h 417"/>
                <a:gd name="T22" fmla="*/ 328 w 418"/>
                <a:gd name="T23" fmla="*/ 17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8" h="417">
                  <a:moveTo>
                    <a:pt x="204" y="0"/>
                  </a:moveTo>
                  <a:lnTo>
                    <a:pt x="204" y="0"/>
                  </a:lnTo>
                  <a:cubicBezTo>
                    <a:pt x="89" y="0"/>
                    <a:pt x="0" y="88"/>
                    <a:pt x="0" y="204"/>
                  </a:cubicBezTo>
                  <a:cubicBezTo>
                    <a:pt x="0" y="319"/>
                    <a:pt x="89" y="416"/>
                    <a:pt x="204" y="416"/>
                  </a:cubicBezTo>
                  <a:cubicBezTo>
                    <a:pt x="319" y="416"/>
                    <a:pt x="417" y="319"/>
                    <a:pt x="417" y="204"/>
                  </a:cubicBezTo>
                  <a:cubicBezTo>
                    <a:pt x="417" y="88"/>
                    <a:pt x="319" y="0"/>
                    <a:pt x="204" y="0"/>
                  </a:cubicBezTo>
                  <a:close/>
                  <a:moveTo>
                    <a:pt x="328" y="177"/>
                  </a:moveTo>
                  <a:lnTo>
                    <a:pt x="328" y="177"/>
                  </a:lnTo>
                  <a:cubicBezTo>
                    <a:pt x="328" y="230"/>
                    <a:pt x="328" y="230"/>
                    <a:pt x="328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177"/>
                    <a:pt x="80" y="177"/>
                    <a:pt x="80" y="177"/>
                  </a:cubicBezTo>
                  <a:lnTo>
                    <a:pt x="328" y="1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0" name="Freeform 12"/>
            <p:cNvSpPr>
              <a:spLocks noChangeArrowheads="1"/>
            </p:cNvSpPr>
            <p:nvPr/>
          </p:nvSpPr>
          <p:spPr bwMode="auto">
            <a:xfrm>
              <a:off x="10284827" y="8283877"/>
              <a:ext cx="348102" cy="348101"/>
            </a:xfrm>
            <a:custGeom>
              <a:avLst/>
              <a:gdLst>
                <a:gd name="T0" fmla="*/ 230 w 462"/>
                <a:gd name="T1" fmla="*/ 9 h 461"/>
                <a:gd name="T2" fmla="*/ 230 w 462"/>
                <a:gd name="T3" fmla="*/ 9 h 461"/>
                <a:gd name="T4" fmla="*/ 0 w 462"/>
                <a:gd name="T5" fmla="*/ 239 h 461"/>
                <a:gd name="T6" fmla="*/ 230 w 462"/>
                <a:gd name="T7" fmla="*/ 460 h 461"/>
                <a:gd name="T8" fmla="*/ 461 w 462"/>
                <a:gd name="T9" fmla="*/ 230 h 461"/>
                <a:gd name="T10" fmla="*/ 230 w 462"/>
                <a:gd name="T11" fmla="*/ 9 h 461"/>
                <a:gd name="T12" fmla="*/ 248 w 462"/>
                <a:gd name="T13" fmla="*/ 79 h 461"/>
                <a:gd name="T14" fmla="*/ 248 w 462"/>
                <a:gd name="T15" fmla="*/ 79 h 461"/>
                <a:gd name="T16" fmla="*/ 283 w 462"/>
                <a:gd name="T17" fmla="*/ 106 h 461"/>
                <a:gd name="T18" fmla="*/ 239 w 462"/>
                <a:gd name="T19" fmla="*/ 150 h 461"/>
                <a:gd name="T20" fmla="*/ 213 w 462"/>
                <a:gd name="T21" fmla="*/ 115 h 461"/>
                <a:gd name="T22" fmla="*/ 248 w 462"/>
                <a:gd name="T23" fmla="*/ 79 h 461"/>
                <a:gd name="T24" fmla="*/ 195 w 462"/>
                <a:gd name="T25" fmla="*/ 372 h 461"/>
                <a:gd name="T26" fmla="*/ 195 w 462"/>
                <a:gd name="T27" fmla="*/ 372 h 461"/>
                <a:gd name="T28" fmla="*/ 177 w 462"/>
                <a:gd name="T29" fmla="*/ 327 h 461"/>
                <a:gd name="T30" fmla="*/ 195 w 462"/>
                <a:gd name="T31" fmla="*/ 248 h 461"/>
                <a:gd name="T32" fmla="*/ 195 w 462"/>
                <a:gd name="T33" fmla="*/ 230 h 461"/>
                <a:gd name="T34" fmla="*/ 160 w 462"/>
                <a:gd name="T35" fmla="*/ 248 h 461"/>
                <a:gd name="T36" fmla="*/ 151 w 462"/>
                <a:gd name="T37" fmla="*/ 239 h 461"/>
                <a:gd name="T38" fmla="*/ 248 w 462"/>
                <a:gd name="T39" fmla="*/ 185 h 461"/>
                <a:gd name="T40" fmla="*/ 266 w 462"/>
                <a:gd name="T41" fmla="*/ 230 h 461"/>
                <a:gd name="T42" fmla="*/ 239 w 462"/>
                <a:gd name="T43" fmla="*/ 310 h 461"/>
                <a:gd name="T44" fmla="*/ 239 w 462"/>
                <a:gd name="T45" fmla="*/ 327 h 461"/>
                <a:gd name="T46" fmla="*/ 275 w 462"/>
                <a:gd name="T47" fmla="*/ 310 h 461"/>
                <a:gd name="T48" fmla="*/ 283 w 462"/>
                <a:gd name="T49" fmla="*/ 327 h 461"/>
                <a:gd name="T50" fmla="*/ 195 w 462"/>
                <a:gd name="T51" fmla="*/ 37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2" h="461">
                  <a:moveTo>
                    <a:pt x="230" y="9"/>
                  </a:moveTo>
                  <a:lnTo>
                    <a:pt x="230" y="9"/>
                  </a:lnTo>
                  <a:cubicBezTo>
                    <a:pt x="98" y="9"/>
                    <a:pt x="0" y="106"/>
                    <a:pt x="0" y="239"/>
                  </a:cubicBezTo>
                  <a:cubicBezTo>
                    <a:pt x="0" y="363"/>
                    <a:pt x="107" y="460"/>
                    <a:pt x="230" y="460"/>
                  </a:cubicBezTo>
                  <a:cubicBezTo>
                    <a:pt x="363" y="460"/>
                    <a:pt x="461" y="354"/>
                    <a:pt x="461" y="230"/>
                  </a:cubicBezTo>
                  <a:cubicBezTo>
                    <a:pt x="461" y="106"/>
                    <a:pt x="355" y="0"/>
                    <a:pt x="230" y="9"/>
                  </a:cubicBezTo>
                  <a:close/>
                  <a:moveTo>
                    <a:pt x="248" y="79"/>
                  </a:moveTo>
                  <a:lnTo>
                    <a:pt x="248" y="79"/>
                  </a:lnTo>
                  <a:cubicBezTo>
                    <a:pt x="275" y="79"/>
                    <a:pt x="283" y="97"/>
                    <a:pt x="283" y="106"/>
                  </a:cubicBezTo>
                  <a:cubicBezTo>
                    <a:pt x="283" y="132"/>
                    <a:pt x="266" y="150"/>
                    <a:pt x="239" y="150"/>
                  </a:cubicBezTo>
                  <a:cubicBezTo>
                    <a:pt x="222" y="150"/>
                    <a:pt x="213" y="132"/>
                    <a:pt x="213" y="115"/>
                  </a:cubicBezTo>
                  <a:cubicBezTo>
                    <a:pt x="213" y="106"/>
                    <a:pt x="222" y="79"/>
                    <a:pt x="248" y="79"/>
                  </a:cubicBezTo>
                  <a:close/>
                  <a:moveTo>
                    <a:pt x="195" y="372"/>
                  </a:moveTo>
                  <a:lnTo>
                    <a:pt x="195" y="372"/>
                  </a:lnTo>
                  <a:cubicBezTo>
                    <a:pt x="177" y="372"/>
                    <a:pt x="169" y="363"/>
                    <a:pt x="177" y="327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195" y="239"/>
                    <a:pt x="195" y="230"/>
                    <a:pt x="195" y="230"/>
                  </a:cubicBezTo>
                  <a:cubicBezTo>
                    <a:pt x="186" y="230"/>
                    <a:pt x="169" y="239"/>
                    <a:pt x="160" y="248"/>
                  </a:cubicBezTo>
                  <a:cubicBezTo>
                    <a:pt x="151" y="239"/>
                    <a:pt x="151" y="239"/>
                    <a:pt x="151" y="239"/>
                  </a:cubicBezTo>
                  <a:cubicBezTo>
                    <a:pt x="186" y="204"/>
                    <a:pt x="230" y="185"/>
                    <a:pt x="248" y="185"/>
                  </a:cubicBezTo>
                  <a:cubicBezTo>
                    <a:pt x="266" y="185"/>
                    <a:pt x="266" y="204"/>
                    <a:pt x="266" y="230"/>
                  </a:cubicBezTo>
                  <a:cubicBezTo>
                    <a:pt x="239" y="310"/>
                    <a:pt x="239" y="310"/>
                    <a:pt x="239" y="310"/>
                  </a:cubicBezTo>
                  <a:cubicBezTo>
                    <a:pt x="239" y="327"/>
                    <a:pt x="239" y="327"/>
                    <a:pt x="239" y="327"/>
                  </a:cubicBezTo>
                  <a:cubicBezTo>
                    <a:pt x="248" y="327"/>
                    <a:pt x="266" y="327"/>
                    <a:pt x="275" y="310"/>
                  </a:cubicBezTo>
                  <a:cubicBezTo>
                    <a:pt x="283" y="327"/>
                    <a:pt x="283" y="327"/>
                    <a:pt x="283" y="327"/>
                  </a:cubicBezTo>
                  <a:cubicBezTo>
                    <a:pt x="248" y="363"/>
                    <a:pt x="213" y="372"/>
                    <a:pt x="195" y="37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1" name="Freeform 13"/>
            <p:cNvSpPr>
              <a:spLocks noChangeArrowheads="1"/>
            </p:cNvSpPr>
            <p:nvPr/>
          </p:nvSpPr>
          <p:spPr bwMode="auto">
            <a:xfrm>
              <a:off x="10335316" y="7438867"/>
              <a:ext cx="175379" cy="372017"/>
            </a:xfrm>
            <a:custGeom>
              <a:avLst/>
              <a:gdLst>
                <a:gd name="T0" fmla="*/ 178 w 232"/>
                <a:gd name="T1" fmla="*/ 0 h 498"/>
                <a:gd name="T2" fmla="*/ 178 w 232"/>
                <a:gd name="T3" fmla="*/ 0 h 498"/>
                <a:gd name="T4" fmla="*/ 222 w 232"/>
                <a:gd name="T5" fmla="*/ 53 h 498"/>
                <a:gd name="T6" fmla="*/ 160 w 232"/>
                <a:gd name="T7" fmla="*/ 115 h 498"/>
                <a:gd name="T8" fmla="*/ 107 w 232"/>
                <a:gd name="T9" fmla="*/ 62 h 498"/>
                <a:gd name="T10" fmla="*/ 178 w 232"/>
                <a:gd name="T11" fmla="*/ 0 h 498"/>
                <a:gd name="T12" fmla="*/ 72 w 232"/>
                <a:gd name="T13" fmla="*/ 497 h 498"/>
                <a:gd name="T14" fmla="*/ 72 w 232"/>
                <a:gd name="T15" fmla="*/ 497 h 498"/>
                <a:gd name="T16" fmla="*/ 45 w 232"/>
                <a:gd name="T17" fmla="*/ 407 h 498"/>
                <a:gd name="T18" fmla="*/ 81 w 232"/>
                <a:gd name="T19" fmla="*/ 284 h 498"/>
                <a:gd name="T20" fmla="*/ 81 w 232"/>
                <a:gd name="T21" fmla="*/ 257 h 498"/>
                <a:gd name="T22" fmla="*/ 19 w 232"/>
                <a:gd name="T23" fmla="*/ 284 h 498"/>
                <a:gd name="T24" fmla="*/ 0 w 232"/>
                <a:gd name="T25" fmla="*/ 266 h 498"/>
                <a:gd name="T26" fmla="*/ 169 w 232"/>
                <a:gd name="T27" fmla="*/ 178 h 498"/>
                <a:gd name="T28" fmla="*/ 187 w 232"/>
                <a:gd name="T29" fmla="*/ 257 h 498"/>
                <a:gd name="T30" fmla="*/ 151 w 232"/>
                <a:gd name="T31" fmla="*/ 390 h 498"/>
                <a:gd name="T32" fmla="*/ 160 w 232"/>
                <a:gd name="T33" fmla="*/ 425 h 498"/>
                <a:gd name="T34" fmla="*/ 213 w 232"/>
                <a:gd name="T35" fmla="*/ 390 h 498"/>
                <a:gd name="T36" fmla="*/ 231 w 232"/>
                <a:gd name="T37" fmla="*/ 407 h 498"/>
                <a:gd name="T38" fmla="*/ 72 w 232"/>
                <a:gd name="T39" fmla="*/ 49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2" h="498">
                  <a:moveTo>
                    <a:pt x="178" y="0"/>
                  </a:moveTo>
                  <a:lnTo>
                    <a:pt x="178" y="0"/>
                  </a:lnTo>
                  <a:cubicBezTo>
                    <a:pt x="213" y="0"/>
                    <a:pt x="222" y="27"/>
                    <a:pt x="222" y="53"/>
                  </a:cubicBezTo>
                  <a:cubicBezTo>
                    <a:pt x="222" y="80"/>
                    <a:pt x="196" y="115"/>
                    <a:pt x="160" y="115"/>
                  </a:cubicBezTo>
                  <a:cubicBezTo>
                    <a:pt x="125" y="115"/>
                    <a:pt x="107" y="97"/>
                    <a:pt x="107" y="62"/>
                  </a:cubicBezTo>
                  <a:cubicBezTo>
                    <a:pt x="107" y="35"/>
                    <a:pt x="134" y="0"/>
                    <a:pt x="178" y="0"/>
                  </a:cubicBezTo>
                  <a:close/>
                  <a:moveTo>
                    <a:pt x="72" y="497"/>
                  </a:moveTo>
                  <a:lnTo>
                    <a:pt x="72" y="497"/>
                  </a:lnTo>
                  <a:cubicBezTo>
                    <a:pt x="45" y="497"/>
                    <a:pt x="28" y="478"/>
                    <a:pt x="45" y="407"/>
                  </a:cubicBezTo>
                  <a:cubicBezTo>
                    <a:pt x="81" y="284"/>
                    <a:pt x="81" y="284"/>
                    <a:pt x="81" y="284"/>
                  </a:cubicBezTo>
                  <a:cubicBezTo>
                    <a:pt x="81" y="266"/>
                    <a:pt x="81" y="257"/>
                    <a:pt x="81" y="257"/>
                  </a:cubicBezTo>
                  <a:cubicBezTo>
                    <a:pt x="72" y="257"/>
                    <a:pt x="37" y="275"/>
                    <a:pt x="19" y="28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63" y="213"/>
                    <a:pt x="143" y="178"/>
                    <a:pt x="169" y="178"/>
                  </a:cubicBezTo>
                  <a:cubicBezTo>
                    <a:pt x="196" y="178"/>
                    <a:pt x="205" y="213"/>
                    <a:pt x="187" y="257"/>
                  </a:cubicBezTo>
                  <a:cubicBezTo>
                    <a:pt x="151" y="390"/>
                    <a:pt x="151" y="390"/>
                    <a:pt x="151" y="390"/>
                  </a:cubicBezTo>
                  <a:cubicBezTo>
                    <a:pt x="151" y="416"/>
                    <a:pt x="151" y="425"/>
                    <a:pt x="160" y="425"/>
                  </a:cubicBezTo>
                  <a:cubicBezTo>
                    <a:pt x="160" y="425"/>
                    <a:pt x="187" y="407"/>
                    <a:pt x="213" y="390"/>
                  </a:cubicBezTo>
                  <a:cubicBezTo>
                    <a:pt x="231" y="407"/>
                    <a:pt x="231" y="407"/>
                    <a:pt x="231" y="407"/>
                  </a:cubicBezTo>
                  <a:cubicBezTo>
                    <a:pt x="169" y="478"/>
                    <a:pt x="98" y="497"/>
                    <a:pt x="72" y="4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2" name="Freeform 15"/>
            <p:cNvSpPr>
              <a:spLocks noChangeArrowheads="1"/>
            </p:cNvSpPr>
            <p:nvPr/>
          </p:nvSpPr>
          <p:spPr bwMode="auto">
            <a:xfrm>
              <a:off x="19231830" y="8283877"/>
              <a:ext cx="316213" cy="313557"/>
            </a:xfrm>
            <a:custGeom>
              <a:avLst/>
              <a:gdLst>
                <a:gd name="T0" fmla="*/ 213 w 417"/>
                <a:gd name="T1" fmla="*/ 0 h 417"/>
                <a:gd name="T2" fmla="*/ 213 w 417"/>
                <a:gd name="T3" fmla="*/ 0 h 417"/>
                <a:gd name="T4" fmla="*/ 0 w 417"/>
                <a:gd name="T5" fmla="*/ 204 h 417"/>
                <a:gd name="T6" fmla="*/ 213 w 417"/>
                <a:gd name="T7" fmla="*/ 416 h 417"/>
                <a:gd name="T8" fmla="*/ 416 w 417"/>
                <a:gd name="T9" fmla="*/ 204 h 417"/>
                <a:gd name="T10" fmla="*/ 213 w 417"/>
                <a:gd name="T11" fmla="*/ 0 h 417"/>
                <a:gd name="T12" fmla="*/ 257 w 417"/>
                <a:gd name="T13" fmla="*/ 204 h 417"/>
                <a:gd name="T14" fmla="*/ 257 w 417"/>
                <a:gd name="T15" fmla="*/ 204 h 417"/>
                <a:gd name="T16" fmla="*/ 328 w 417"/>
                <a:gd name="T17" fmla="*/ 284 h 417"/>
                <a:gd name="T18" fmla="*/ 284 w 417"/>
                <a:gd name="T19" fmla="*/ 328 h 417"/>
                <a:gd name="T20" fmla="*/ 213 w 417"/>
                <a:gd name="T21" fmla="*/ 248 h 417"/>
                <a:gd name="T22" fmla="*/ 132 w 417"/>
                <a:gd name="T23" fmla="*/ 328 h 417"/>
                <a:gd name="T24" fmla="*/ 88 w 417"/>
                <a:gd name="T25" fmla="*/ 284 h 417"/>
                <a:gd name="T26" fmla="*/ 168 w 417"/>
                <a:gd name="T27" fmla="*/ 204 h 417"/>
                <a:gd name="T28" fmla="*/ 88 w 417"/>
                <a:gd name="T29" fmla="*/ 134 h 417"/>
                <a:gd name="T30" fmla="*/ 132 w 417"/>
                <a:gd name="T31" fmla="*/ 89 h 417"/>
                <a:gd name="T32" fmla="*/ 213 w 417"/>
                <a:gd name="T33" fmla="*/ 159 h 417"/>
                <a:gd name="T34" fmla="*/ 284 w 417"/>
                <a:gd name="T35" fmla="*/ 89 h 417"/>
                <a:gd name="T36" fmla="*/ 328 w 417"/>
                <a:gd name="T37" fmla="*/ 134 h 417"/>
                <a:gd name="T38" fmla="*/ 257 w 417"/>
                <a:gd name="T39" fmla="*/ 20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7" h="417">
                  <a:moveTo>
                    <a:pt x="213" y="0"/>
                  </a:moveTo>
                  <a:lnTo>
                    <a:pt x="213" y="0"/>
                  </a:lnTo>
                  <a:cubicBezTo>
                    <a:pt x="97" y="0"/>
                    <a:pt x="0" y="89"/>
                    <a:pt x="0" y="204"/>
                  </a:cubicBezTo>
                  <a:cubicBezTo>
                    <a:pt x="0" y="319"/>
                    <a:pt x="97" y="416"/>
                    <a:pt x="213" y="416"/>
                  </a:cubicBezTo>
                  <a:cubicBezTo>
                    <a:pt x="328" y="416"/>
                    <a:pt x="416" y="319"/>
                    <a:pt x="416" y="204"/>
                  </a:cubicBezTo>
                  <a:cubicBezTo>
                    <a:pt x="416" y="89"/>
                    <a:pt x="328" y="0"/>
                    <a:pt x="213" y="0"/>
                  </a:cubicBezTo>
                  <a:close/>
                  <a:moveTo>
                    <a:pt x="257" y="204"/>
                  </a:moveTo>
                  <a:lnTo>
                    <a:pt x="257" y="204"/>
                  </a:lnTo>
                  <a:cubicBezTo>
                    <a:pt x="328" y="284"/>
                    <a:pt x="328" y="284"/>
                    <a:pt x="328" y="284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13" y="248"/>
                    <a:pt x="213" y="248"/>
                    <a:pt x="213" y="248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88" y="284"/>
                    <a:pt x="88" y="284"/>
                    <a:pt x="88" y="284"/>
                  </a:cubicBezTo>
                  <a:cubicBezTo>
                    <a:pt x="168" y="204"/>
                    <a:pt x="168" y="204"/>
                    <a:pt x="168" y="204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84" y="89"/>
                    <a:pt x="284" y="89"/>
                    <a:pt x="284" y="89"/>
                  </a:cubicBezTo>
                  <a:cubicBezTo>
                    <a:pt x="328" y="134"/>
                    <a:pt x="328" y="134"/>
                    <a:pt x="328" y="134"/>
                  </a:cubicBezTo>
                  <a:lnTo>
                    <a:pt x="257" y="2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3" name="Freeform 17"/>
            <p:cNvSpPr>
              <a:spLocks noChangeArrowheads="1"/>
            </p:cNvSpPr>
            <p:nvPr/>
          </p:nvSpPr>
          <p:spPr bwMode="auto">
            <a:xfrm>
              <a:off x="13292848" y="8246675"/>
              <a:ext cx="348102" cy="348101"/>
            </a:xfrm>
            <a:custGeom>
              <a:avLst/>
              <a:gdLst>
                <a:gd name="T0" fmla="*/ 231 w 461"/>
                <a:gd name="T1" fmla="*/ 9 h 461"/>
                <a:gd name="T2" fmla="*/ 231 w 461"/>
                <a:gd name="T3" fmla="*/ 9 h 461"/>
                <a:gd name="T4" fmla="*/ 0 w 461"/>
                <a:gd name="T5" fmla="*/ 239 h 461"/>
                <a:gd name="T6" fmla="*/ 231 w 461"/>
                <a:gd name="T7" fmla="*/ 460 h 461"/>
                <a:gd name="T8" fmla="*/ 460 w 461"/>
                <a:gd name="T9" fmla="*/ 230 h 461"/>
                <a:gd name="T10" fmla="*/ 231 w 461"/>
                <a:gd name="T11" fmla="*/ 9 h 461"/>
                <a:gd name="T12" fmla="*/ 231 w 461"/>
                <a:gd name="T13" fmla="*/ 372 h 461"/>
                <a:gd name="T14" fmla="*/ 231 w 461"/>
                <a:gd name="T15" fmla="*/ 372 h 461"/>
                <a:gd name="T16" fmla="*/ 221 w 461"/>
                <a:gd name="T17" fmla="*/ 372 h 461"/>
                <a:gd name="T18" fmla="*/ 195 w 461"/>
                <a:gd name="T19" fmla="*/ 336 h 461"/>
                <a:gd name="T20" fmla="*/ 231 w 461"/>
                <a:gd name="T21" fmla="*/ 301 h 461"/>
                <a:gd name="T22" fmla="*/ 231 w 461"/>
                <a:gd name="T23" fmla="*/ 301 h 461"/>
                <a:gd name="T24" fmla="*/ 257 w 461"/>
                <a:gd name="T25" fmla="*/ 336 h 461"/>
                <a:gd name="T26" fmla="*/ 231 w 461"/>
                <a:gd name="T27" fmla="*/ 372 h 461"/>
                <a:gd name="T28" fmla="*/ 310 w 461"/>
                <a:gd name="T29" fmla="*/ 213 h 461"/>
                <a:gd name="T30" fmla="*/ 310 w 461"/>
                <a:gd name="T31" fmla="*/ 213 h 461"/>
                <a:gd name="T32" fmla="*/ 284 w 461"/>
                <a:gd name="T33" fmla="*/ 230 h 461"/>
                <a:gd name="T34" fmla="*/ 266 w 461"/>
                <a:gd name="T35" fmla="*/ 248 h 461"/>
                <a:gd name="T36" fmla="*/ 257 w 461"/>
                <a:gd name="T37" fmla="*/ 257 h 461"/>
                <a:gd name="T38" fmla="*/ 248 w 461"/>
                <a:gd name="T39" fmla="*/ 274 h 461"/>
                <a:gd name="T40" fmla="*/ 248 w 461"/>
                <a:gd name="T41" fmla="*/ 274 h 461"/>
                <a:gd name="T42" fmla="*/ 195 w 461"/>
                <a:gd name="T43" fmla="*/ 274 h 461"/>
                <a:gd name="T44" fmla="*/ 195 w 461"/>
                <a:gd name="T45" fmla="*/ 274 h 461"/>
                <a:gd name="T46" fmla="*/ 204 w 461"/>
                <a:gd name="T47" fmla="*/ 230 h 461"/>
                <a:gd name="T48" fmla="*/ 248 w 461"/>
                <a:gd name="T49" fmla="*/ 204 h 461"/>
                <a:gd name="T50" fmla="*/ 257 w 461"/>
                <a:gd name="T51" fmla="*/ 195 h 461"/>
                <a:gd name="T52" fmla="*/ 266 w 461"/>
                <a:gd name="T53" fmla="*/ 176 h 461"/>
                <a:gd name="T54" fmla="*/ 257 w 461"/>
                <a:gd name="T55" fmla="*/ 150 h 461"/>
                <a:gd name="T56" fmla="*/ 231 w 461"/>
                <a:gd name="T57" fmla="*/ 141 h 461"/>
                <a:gd name="T58" fmla="*/ 204 w 461"/>
                <a:gd name="T59" fmla="*/ 150 h 461"/>
                <a:gd name="T60" fmla="*/ 195 w 461"/>
                <a:gd name="T61" fmla="*/ 176 h 461"/>
                <a:gd name="T62" fmla="*/ 195 w 461"/>
                <a:gd name="T63" fmla="*/ 185 h 461"/>
                <a:gd name="T64" fmla="*/ 142 w 461"/>
                <a:gd name="T65" fmla="*/ 185 h 461"/>
                <a:gd name="T66" fmla="*/ 142 w 461"/>
                <a:gd name="T67" fmla="*/ 176 h 461"/>
                <a:gd name="T68" fmla="*/ 177 w 461"/>
                <a:gd name="T69" fmla="*/ 106 h 461"/>
                <a:gd name="T70" fmla="*/ 231 w 461"/>
                <a:gd name="T71" fmla="*/ 97 h 461"/>
                <a:gd name="T72" fmla="*/ 293 w 461"/>
                <a:gd name="T73" fmla="*/ 115 h 461"/>
                <a:gd name="T74" fmla="*/ 319 w 461"/>
                <a:gd name="T75" fmla="*/ 168 h 461"/>
                <a:gd name="T76" fmla="*/ 310 w 461"/>
                <a:gd name="T77" fmla="*/ 213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1" h="461">
                  <a:moveTo>
                    <a:pt x="231" y="9"/>
                  </a:moveTo>
                  <a:lnTo>
                    <a:pt x="231" y="9"/>
                  </a:lnTo>
                  <a:cubicBezTo>
                    <a:pt x="97" y="9"/>
                    <a:pt x="0" y="106"/>
                    <a:pt x="0" y="239"/>
                  </a:cubicBezTo>
                  <a:cubicBezTo>
                    <a:pt x="0" y="363"/>
                    <a:pt x="106" y="460"/>
                    <a:pt x="231" y="460"/>
                  </a:cubicBezTo>
                  <a:cubicBezTo>
                    <a:pt x="363" y="460"/>
                    <a:pt x="460" y="354"/>
                    <a:pt x="460" y="230"/>
                  </a:cubicBezTo>
                  <a:cubicBezTo>
                    <a:pt x="460" y="106"/>
                    <a:pt x="354" y="0"/>
                    <a:pt x="231" y="9"/>
                  </a:cubicBezTo>
                  <a:close/>
                  <a:moveTo>
                    <a:pt x="231" y="372"/>
                  </a:moveTo>
                  <a:lnTo>
                    <a:pt x="231" y="372"/>
                  </a:lnTo>
                  <a:cubicBezTo>
                    <a:pt x="221" y="372"/>
                    <a:pt x="221" y="372"/>
                    <a:pt x="221" y="372"/>
                  </a:cubicBezTo>
                  <a:cubicBezTo>
                    <a:pt x="204" y="372"/>
                    <a:pt x="195" y="354"/>
                    <a:pt x="195" y="336"/>
                  </a:cubicBezTo>
                  <a:cubicBezTo>
                    <a:pt x="195" y="319"/>
                    <a:pt x="204" y="301"/>
                    <a:pt x="231" y="301"/>
                  </a:cubicBezTo>
                  <a:lnTo>
                    <a:pt x="231" y="301"/>
                  </a:lnTo>
                  <a:cubicBezTo>
                    <a:pt x="248" y="310"/>
                    <a:pt x="257" y="319"/>
                    <a:pt x="257" y="336"/>
                  </a:cubicBezTo>
                  <a:cubicBezTo>
                    <a:pt x="257" y="363"/>
                    <a:pt x="248" y="372"/>
                    <a:pt x="231" y="372"/>
                  </a:cubicBezTo>
                  <a:close/>
                  <a:moveTo>
                    <a:pt x="310" y="213"/>
                  </a:moveTo>
                  <a:lnTo>
                    <a:pt x="310" y="213"/>
                  </a:lnTo>
                  <a:cubicBezTo>
                    <a:pt x="301" y="213"/>
                    <a:pt x="293" y="221"/>
                    <a:pt x="284" y="230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57" y="248"/>
                    <a:pt x="257" y="257"/>
                    <a:pt x="257" y="257"/>
                  </a:cubicBezTo>
                  <a:cubicBezTo>
                    <a:pt x="248" y="266"/>
                    <a:pt x="248" y="266"/>
                    <a:pt x="248" y="274"/>
                  </a:cubicBezTo>
                  <a:lnTo>
                    <a:pt x="248" y="274"/>
                  </a:lnTo>
                  <a:cubicBezTo>
                    <a:pt x="195" y="274"/>
                    <a:pt x="195" y="274"/>
                    <a:pt x="195" y="274"/>
                  </a:cubicBezTo>
                  <a:lnTo>
                    <a:pt x="195" y="274"/>
                  </a:lnTo>
                  <a:cubicBezTo>
                    <a:pt x="195" y="257"/>
                    <a:pt x="195" y="248"/>
                    <a:pt x="204" y="230"/>
                  </a:cubicBezTo>
                  <a:cubicBezTo>
                    <a:pt x="221" y="221"/>
                    <a:pt x="248" y="204"/>
                    <a:pt x="248" y="204"/>
                  </a:cubicBezTo>
                  <a:lnTo>
                    <a:pt x="257" y="195"/>
                  </a:lnTo>
                  <a:cubicBezTo>
                    <a:pt x="257" y="185"/>
                    <a:pt x="266" y="176"/>
                    <a:pt x="266" y="176"/>
                  </a:cubicBezTo>
                  <a:cubicBezTo>
                    <a:pt x="266" y="168"/>
                    <a:pt x="257" y="160"/>
                    <a:pt x="257" y="150"/>
                  </a:cubicBezTo>
                  <a:cubicBezTo>
                    <a:pt x="248" y="141"/>
                    <a:pt x="240" y="141"/>
                    <a:pt x="231" y="141"/>
                  </a:cubicBezTo>
                  <a:cubicBezTo>
                    <a:pt x="221" y="141"/>
                    <a:pt x="213" y="141"/>
                    <a:pt x="204" y="150"/>
                  </a:cubicBezTo>
                  <a:cubicBezTo>
                    <a:pt x="195" y="160"/>
                    <a:pt x="195" y="168"/>
                    <a:pt x="195" y="176"/>
                  </a:cubicBezTo>
                  <a:cubicBezTo>
                    <a:pt x="195" y="185"/>
                    <a:pt x="195" y="185"/>
                    <a:pt x="195" y="185"/>
                  </a:cubicBezTo>
                  <a:cubicBezTo>
                    <a:pt x="142" y="185"/>
                    <a:pt x="142" y="185"/>
                    <a:pt x="142" y="185"/>
                  </a:cubicBezTo>
                  <a:cubicBezTo>
                    <a:pt x="142" y="176"/>
                    <a:pt x="142" y="176"/>
                    <a:pt x="142" y="176"/>
                  </a:cubicBezTo>
                  <a:cubicBezTo>
                    <a:pt x="142" y="141"/>
                    <a:pt x="150" y="123"/>
                    <a:pt x="177" y="106"/>
                  </a:cubicBezTo>
                  <a:cubicBezTo>
                    <a:pt x="186" y="97"/>
                    <a:pt x="204" y="97"/>
                    <a:pt x="231" y="97"/>
                  </a:cubicBezTo>
                  <a:cubicBezTo>
                    <a:pt x="257" y="97"/>
                    <a:pt x="275" y="97"/>
                    <a:pt x="293" y="115"/>
                  </a:cubicBezTo>
                  <a:cubicBezTo>
                    <a:pt x="310" y="123"/>
                    <a:pt x="319" y="141"/>
                    <a:pt x="319" y="168"/>
                  </a:cubicBezTo>
                  <a:cubicBezTo>
                    <a:pt x="319" y="185"/>
                    <a:pt x="319" y="195"/>
                    <a:pt x="310" y="2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4" name="Freeform 18"/>
            <p:cNvSpPr>
              <a:spLocks noChangeArrowheads="1"/>
            </p:cNvSpPr>
            <p:nvPr/>
          </p:nvSpPr>
          <p:spPr bwMode="auto">
            <a:xfrm>
              <a:off x="20775699" y="8329049"/>
              <a:ext cx="215239" cy="223210"/>
            </a:xfrm>
            <a:custGeom>
              <a:avLst/>
              <a:gdLst>
                <a:gd name="T0" fmla="*/ 265 w 285"/>
                <a:gd name="T1" fmla="*/ 125 h 294"/>
                <a:gd name="T2" fmla="*/ 265 w 285"/>
                <a:gd name="T3" fmla="*/ 125 h 294"/>
                <a:gd name="T4" fmla="*/ 168 w 285"/>
                <a:gd name="T5" fmla="*/ 125 h 294"/>
                <a:gd name="T6" fmla="*/ 168 w 285"/>
                <a:gd name="T7" fmla="*/ 18 h 294"/>
                <a:gd name="T8" fmla="*/ 141 w 285"/>
                <a:gd name="T9" fmla="*/ 0 h 294"/>
                <a:gd name="T10" fmla="*/ 115 w 285"/>
                <a:gd name="T11" fmla="*/ 18 h 294"/>
                <a:gd name="T12" fmla="*/ 115 w 285"/>
                <a:gd name="T13" fmla="*/ 125 h 294"/>
                <a:gd name="T14" fmla="*/ 9 w 285"/>
                <a:gd name="T15" fmla="*/ 125 h 294"/>
                <a:gd name="T16" fmla="*/ 0 w 285"/>
                <a:gd name="T17" fmla="*/ 142 h 294"/>
                <a:gd name="T18" fmla="*/ 9 w 285"/>
                <a:gd name="T19" fmla="*/ 169 h 294"/>
                <a:gd name="T20" fmla="*/ 115 w 285"/>
                <a:gd name="T21" fmla="*/ 169 h 294"/>
                <a:gd name="T22" fmla="*/ 115 w 285"/>
                <a:gd name="T23" fmla="*/ 275 h 294"/>
                <a:gd name="T24" fmla="*/ 141 w 285"/>
                <a:gd name="T25" fmla="*/ 293 h 294"/>
                <a:gd name="T26" fmla="*/ 168 w 285"/>
                <a:gd name="T27" fmla="*/ 275 h 294"/>
                <a:gd name="T28" fmla="*/ 168 w 285"/>
                <a:gd name="T29" fmla="*/ 169 h 294"/>
                <a:gd name="T30" fmla="*/ 265 w 285"/>
                <a:gd name="T31" fmla="*/ 169 h 294"/>
                <a:gd name="T32" fmla="*/ 284 w 285"/>
                <a:gd name="T33" fmla="*/ 142 h 294"/>
                <a:gd name="T34" fmla="*/ 265 w 285"/>
                <a:gd name="T35" fmla="*/ 12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" h="294">
                  <a:moveTo>
                    <a:pt x="265" y="125"/>
                  </a:moveTo>
                  <a:lnTo>
                    <a:pt x="265" y="125"/>
                  </a:lnTo>
                  <a:cubicBezTo>
                    <a:pt x="168" y="125"/>
                    <a:pt x="168" y="125"/>
                    <a:pt x="168" y="125"/>
                  </a:cubicBezTo>
                  <a:cubicBezTo>
                    <a:pt x="168" y="18"/>
                    <a:pt x="168" y="18"/>
                    <a:pt x="168" y="18"/>
                  </a:cubicBezTo>
                  <a:cubicBezTo>
                    <a:pt x="168" y="0"/>
                    <a:pt x="150" y="0"/>
                    <a:pt x="141" y="0"/>
                  </a:cubicBezTo>
                  <a:cubicBezTo>
                    <a:pt x="124" y="0"/>
                    <a:pt x="115" y="0"/>
                    <a:pt x="115" y="18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25"/>
                    <a:pt x="0" y="133"/>
                    <a:pt x="0" y="142"/>
                  </a:cubicBezTo>
                  <a:cubicBezTo>
                    <a:pt x="0" y="160"/>
                    <a:pt x="0" y="169"/>
                    <a:pt x="9" y="169"/>
                  </a:cubicBezTo>
                  <a:cubicBezTo>
                    <a:pt x="115" y="169"/>
                    <a:pt x="115" y="169"/>
                    <a:pt x="115" y="169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115" y="284"/>
                    <a:pt x="124" y="293"/>
                    <a:pt x="141" y="293"/>
                  </a:cubicBezTo>
                  <a:cubicBezTo>
                    <a:pt x="150" y="293"/>
                    <a:pt x="168" y="284"/>
                    <a:pt x="168" y="275"/>
                  </a:cubicBezTo>
                  <a:cubicBezTo>
                    <a:pt x="168" y="169"/>
                    <a:pt x="168" y="169"/>
                    <a:pt x="168" y="169"/>
                  </a:cubicBezTo>
                  <a:cubicBezTo>
                    <a:pt x="265" y="169"/>
                    <a:pt x="265" y="169"/>
                    <a:pt x="265" y="169"/>
                  </a:cubicBezTo>
                  <a:cubicBezTo>
                    <a:pt x="284" y="169"/>
                    <a:pt x="284" y="160"/>
                    <a:pt x="284" y="142"/>
                  </a:cubicBezTo>
                  <a:cubicBezTo>
                    <a:pt x="284" y="133"/>
                    <a:pt x="284" y="125"/>
                    <a:pt x="265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5" name="Freeform 19"/>
            <p:cNvSpPr>
              <a:spLocks noChangeArrowheads="1"/>
            </p:cNvSpPr>
            <p:nvPr/>
          </p:nvSpPr>
          <p:spPr bwMode="auto">
            <a:xfrm>
              <a:off x="20031666" y="8422054"/>
              <a:ext cx="212581" cy="34544"/>
            </a:xfrm>
            <a:custGeom>
              <a:avLst/>
              <a:gdLst>
                <a:gd name="T0" fmla="*/ 265 w 283"/>
                <a:gd name="T1" fmla="*/ 0 h 45"/>
                <a:gd name="T2" fmla="*/ 265 w 283"/>
                <a:gd name="T3" fmla="*/ 0 h 45"/>
                <a:gd name="T4" fmla="*/ 9 w 283"/>
                <a:gd name="T5" fmla="*/ 0 h 45"/>
                <a:gd name="T6" fmla="*/ 0 w 283"/>
                <a:gd name="T7" fmla="*/ 17 h 45"/>
                <a:gd name="T8" fmla="*/ 9 w 283"/>
                <a:gd name="T9" fmla="*/ 44 h 45"/>
                <a:gd name="T10" fmla="*/ 265 w 283"/>
                <a:gd name="T11" fmla="*/ 44 h 45"/>
                <a:gd name="T12" fmla="*/ 282 w 283"/>
                <a:gd name="T13" fmla="*/ 17 h 45"/>
                <a:gd name="T14" fmla="*/ 265 w 283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45">
                  <a:moveTo>
                    <a:pt x="265" y="0"/>
                  </a:moveTo>
                  <a:lnTo>
                    <a:pt x="265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8"/>
                    <a:pt x="0" y="17"/>
                  </a:cubicBezTo>
                  <a:cubicBezTo>
                    <a:pt x="0" y="35"/>
                    <a:pt x="0" y="44"/>
                    <a:pt x="9" y="44"/>
                  </a:cubicBezTo>
                  <a:cubicBezTo>
                    <a:pt x="265" y="44"/>
                    <a:pt x="265" y="44"/>
                    <a:pt x="265" y="44"/>
                  </a:cubicBezTo>
                  <a:cubicBezTo>
                    <a:pt x="282" y="44"/>
                    <a:pt x="282" y="35"/>
                    <a:pt x="282" y="17"/>
                  </a:cubicBezTo>
                  <a:cubicBezTo>
                    <a:pt x="282" y="8"/>
                    <a:pt x="282" y="0"/>
                    <a:pt x="26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6" name="Freeform 20"/>
            <p:cNvSpPr>
              <a:spLocks noChangeArrowheads="1"/>
            </p:cNvSpPr>
            <p:nvPr/>
          </p:nvSpPr>
          <p:spPr bwMode="auto">
            <a:xfrm>
              <a:off x="11044804" y="8972107"/>
              <a:ext cx="374675" cy="379989"/>
            </a:xfrm>
            <a:custGeom>
              <a:avLst/>
              <a:gdLst>
                <a:gd name="T0" fmla="*/ 469 w 497"/>
                <a:gd name="T1" fmla="*/ 8 h 505"/>
                <a:gd name="T2" fmla="*/ 469 w 497"/>
                <a:gd name="T3" fmla="*/ 8 h 505"/>
                <a:gd name="T4" fmla="*/ 452 w 497"/>
                <a:gd name="T5" fmla="*/ 0 h 505"/>
                <a:gd name="T6" fmla="*/ 443 w 497"/>
                <a:gd name="T7" fmla="*/ 17 h 505"/>
                <a:gd name="T8" fmla="*/ 381 w 497"/>
                <a:gd name="T9" fmla="*/ 168 h 505"/>
                <a:gd name="T10" fmla="*/ 372 w 497"/>
                <a:gd name="T11" fmla="*/ 141 h 505"/>
                <a:gd name="T12" fmla="*/ 346 w 497"/>
                <a:gd name="T13" fmla="*/ 132 h 505"/>
                <a:gd name="T14" fmla="*/ 265 w 497"/>
                <a:gd name="T15" fmla="*/ 132 h 505"/>
                <a:gd name="T16" fmla="*/ 240 w 497"/>
                <a:gd name="T17" fmla="*/ 141 h 505"/>
                <a:gd name="T18" fmla="*/ 9 w 497"/>
                <a:gd name="T19" fmla="*/ 300 h 505"/>
                <a:gd name="T20" fmla="*/ 9 w 497"/>
                <a:gd name="T21" fmla="*/ 336 h 505"/>
                <a:gd name="T22" fmla="*/ 106 w 497"/>
                <a:gd name="T23" fmla="*/ 486 h 505"/>
                <a:gd name="T24" fmla="*/ 142 w 497"/>
                <a:gd name="T25" fmla="*/ 495 h 505"/>
                <a:gd name="T26" fmla="*/ 372 w 497"/>
                <a:gd name="T27" fmla="*/ 327 h 505"/>
                <a:gd name="T28" fmla="*/ 390 w 497"/>
                <a:gd name="T29" fmla="*/ 309 h 505"/>
                <a:gd name="T30" fmla="*/ 416 w 497"/>
                <a:gd name="T31" fmla="*/ 229 h 505"/>
                <a:gd name="T32" fmla="*/ 408 w 497"/>
                <a:gd name="T33" fmla="*/ 203 h 505"/>
                <a:gd name="T34" fmla="*/ 399 w 497"/>
                <a:gd name="T35" fmla="*/ 185 h 505"/>
                <a:gd name="T36" fmla="*/ 469 w 497"/>
                <a:gd name="T37" fmla="*/ 8 h 505"/>
                <a:gd name="T38" fmla="*/ 363 w 497"/>
                <a:gd name="T39" fmla="*/ 247 h 505"/>
                <a:gd name="T40" fmla="*/ 363 w 497"/>
                <a:gd name="T41" fmla="*/ 247 h 505"/>
                <a:gd name="T42" fmla="*/ 310 w 497"/>
                <a:gd name="T43" fmla="*/ 229 h 505"/>
                <a:gd name="T44" fmla="*/ 319 w 497"/>
                <a:gd name="T45" fmla="*/ 176 h 505"/>
                <a:gd name="T46" fmla="*/ 363 w 497"/>
                <a:gd name="T47" fmla="*/ 176 h 505"/>
                <a:gd name="T48" fmla="*/ 355 w 497"/>
                <a:gd name="T49" fmla="*/ 185 h 505"/>
                <a:gd name="T50" fmla="*/ 346 w 497"/>
                <a:gd name="T51" fmla="*/ 203 h 505"/>
                <a:gd name="T52" fmla="*/ 355 w 497"/>
                <a:gd name="T53" fmla="*/ 212 h 505"/>
                <a:gd name="T54" fmla="*/ 363 w 497"/>
                <a:gd name="T55" fmla="*/ 212 h 505"/>
                <a:gd name="T56" fmla="*/ 381 w 497"/>
                <a:gd name="T57" fmla="*/ 203 h 505"/>
                <a:gd name="T58" fmla="*/ 363 w 497"/>
                <a:gd name="T59" fmla="*/ 247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7" h="505">
                  <a:moveTo>
                    <a:pt x="469" y="8"/>
                  </a:moveTo>
                  <a:lnTo>
                    <a:pt x="469" y="8"/>
                  </a:lnTo>
                  <a:cubicBezTo>
                    <a:pt x="469" y="8"/>
                    <a:pt x="461" y="0"/>
                    <a:pt x="452" y="0"/>
                  </a:cubicBezTo>
                  <a:cubicBezTo>
                    <a:pt x="443" y="8"/>
                    <a:pt x="443" y="17"/>
                    <a:pt x="443" y="17"/>
                  </a:cubicBezTo>
                  <a:cubicBezTo>
                    <a:pt x="461" y="88"/>
                    <a:pt x="416" y="141"/>
                    <a:pt x="381" y="168"/>
                  </a:cubicBezTo>
                  <a:cubicBezTo>
                    <a:pt x="372" y="141"/>
                    <a:pt x="372" y="141"/>
                    <a:pt x="372" y="141"/>
                  </a:cubicBezTo>
                  <a:cubicBezTo>
                    <a:pt x="363" y="141"/>
                    <a:pt x="355" y="132"/>
                    <a:pt x="346" y="132"/>
                  </a:cubicBezTo>
                  <a:cubicBezTo>
                    <a:pt x="265" y="132"/>
                    <a:pt x="265" y="132"/>
                    <a:pt x="265" y="132"/>
                  </a:cubicBezTo>
                  <a:cubicBezTo>
                    <a:pt x="257" y="132"/>
                    <a:pt x="248" y="132"/>
                    <a:pt x="240" y="141"/>
                  </a:cubicBezTo>
                  <a:cubicBezTo>
                    <a:pt x="9" y="300"/>
                    <a:pt x="9" y="300"/>
                    <a:pt x="9" y="300"/>
                  </a:cubicBezTo>
                  <a:cubicBezTo>
                    <a:pt x="0" y="309"/>
                    <a:pt x="0" y="327"/>
                    <a:pt x="9" y="336"/>
                  </a:cubicBezTo>
                  <a:cubicBezTo>
                    <a:pt x="106" y="486"/>
                    <a:pt x="106" y="486"/>
                    <a:pt x="106" y="486"/>
                  </a:cubicBezTo>
                  <a:cubicBezTo>
                    <a:pt x="115" y="504"/>
                    <a:pt x="133" y="495"/>
                    <a:pt x="142" y="495"/>
                  </a:cubicBezTo>
                  <a:cubicBezTo>
                    <a:pt x="372" y="327"/>
                    <a:pt x="372" y="327"/>
                    <a:pt x="372" y="327"/>
                  </a:cubicBezTo>
                  <a:cubicBezTo>
                    <a:pt x="381" y="327"/>
                    <a:pt x="390" y="309"/>
                    <a:pt x="390" y="309"/>
                  </a:cubicBezTo>
                  <a:cubicBezTo>
                    <a:pt x="416" y="229"/>
                    <a:pt x="416" y="229"/>
                    <a:pt x="416" y="229"/>
                  </a:cubicBezTo>
                  <a:cubicBezTo>
                    <a:pt x="416" y="221"/>
                    <a:pt x="416" y="212"/>
                    <a:pt x="408" y="203"/>
                  </a:cubicBezTo>
                  <a:cubicBezTo>
                    <a:pt x="399" y="185"/>
                    <a:pt x="399" y="185"/>
                    <a:pt x="399" y="185"/>
                  </a:cubicBezTo>
                  <a:cubicBezTo>
                    <a:pt x="452" y="150"/>
                    <a:pt x="496" y="88"/>
                    <a:pt x="469" y="8"/>
                  </a:cubicBezTo>
                  <a:close/>
                  <a:moveTo>
                    <a:pt x="363" y="247"/>
                  </a:moveTo>
                  <a:lnTo>
                    <a:pt x="363" y="247"/>
                  </a:lnTo>
                  <a:cubicBezTo>
                    <a:pt x="346" y="256"/>
                    <a:pt x="319" y="256"/>
                    <a:pt x="310" y="229"/>
                  </a:cubicBezTo>
                  <a:cubicBezTo>
                    <a:pt x="293" y="212"/>
                    <a:pt x="301" y="194"/>
                    <a:pt x="319" y="176"/>
                  </a:cubicBezTo>
                  <a:cubicBezTo>
                    <a:pt x="328" y="168"/>
                    <a:pt x="346" y="168"/>
                    <a:pt x="363" y="176"/>
                  </a:cubicBezTo>
                  <a:cubicBezTo>
                    <a:pt x="355" y="185"/>
                    <a:pt x="355" y="185"/>
                    <a:pt x="355" y="185"/>
                  </a:cubicBezTo>
                  <a:cubicBezTo>
                    <a:pt x="346" y="185"/>
                    <a:pt x="337" y="194"/>
                    <a:pt x="346" y="203"/>
                  </a:cubicBezTo>
                  <a:cubicBezTo>
                    <a:pt x="346" y="212"/>
                    <a:pt x="355" y="212"/>
                    <a:pt x="355" y="212"/>
                  </a:cubicBezTo>
                  <a:cubicBezTo>
                    <a:pt x="363" y="212"/>
                    <a:pt x="363" y="212"/>
                    <a:pt x="363" y="212"/>
                  </a:cubicBezTo>
                  <a:cubicBezTo>
                    <a:pt x="372" y="212"/>
                    <a:pt x="372" y="212"/>
                    <a:pt x="381" y="203"/>
                  </a:cubicBezTo>
                  <a:cubicBezTo>
                    <a:pt x="381" y="221"/>
                    <a:pt x="372" y="238"/>
                    <a:pt x="363" y="2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7" name="Freeform 21"/>
            <p:cNvSpPr>
              <a:spLocks noChangeArrowheads="1"/>
            </p:cNvSpPr>
            <p:nvPr/>
          </p:nvSpPr>
          <p:spPr bwMode="auto">
            <a:xfrm>
              <a:off x="11036833" y="9801173"/>
              <a:ext cx="374673" cy="209925"/>
            </a:xfrm>
            <a:custGeom>
              <a:avLst/>
              <a:gdLst>
                <a:gd name="T0" fmla="*/ 249 w 497"/>
                <a:gd name="T1" fmla="*/ 0 h 276"/>
                <a:gd name="T2" fmla="*/ 249 w 497"/>
                <a:gd name="T3" fmla="*/ 0 h 276"/>
                <a:gd name="T4" fmla="*/ 0 w 497"/>
                <a:gd name="T5" fmla="*/ 133 h 276"/>
                <a:gd name="T6" fmla="*/ 249 w 497"/>
                <a:gd name="T7" fmla="*/ 275 h 276"/>
                <a:gd name="T8" fmla="*/ 496 w 497"/>
                <a:gd name="T9" fmla="*/ 133 h 276"/>
                <a:gd name="T10" fmla="*/ 249 w 497"/>
                <a:gd name="T11" fmla="*/ 0 h 276"/>
                <a:gd name="T12" fmla="*/ 249 w 497"/>
                <a:gd name="T13" fmla="*/ 239 h 276"/>
                <a:gd name="T14" fmla="*/ 249 w 497"/>
                <a:gd name="T15" fmla="*/ 239 h 276"/>
                <a:gd name="T16" fmla="*/ 142 w 497"/>
                <a:gd name="T17" fmla="*/ 133 h 276"/>
                <a:gd name="T18" fmla="*/ 249 w 497"/>
                <a:gd name="T19" fmla="*/ 26 h 276"/>
                <a:gd name="T20" fmla="*/ 355 w 497"/>
                <a:gd name="T21" fmla="*/ 133 h 276"/>
                <a:gd name="T22" fmla="*/ 249 w 497"/>
                <a:gd name="T23" fmla="*/ 239 h 276"/>
                <a:gd name="T24" fmla="*/ 249 w 497"/>
                <a:gd name="T25" fmla="*/ 133 h 276"/>
                <a:gd name="T26" fmla="*/ 249 w 497"/>
                <a:gd name="T27" fmla="*/ 133 h 276"/>
                <a:gd name="T28" fmla="*/ 249 w 497"/>
                <a:gd name="T29" fmla="*/ 79 h 276"/>
                <a:gd name="T30" fmla="*/ 195 w 497"/>
                <a:gd name="T31" fmla="*/ 133 h 276"/>
                <a:gd name="T32" fmla="*/ 249 w 497"/>
                <a:gd name="T33" fmla="*/ 186 h 276"/>
                <a:gd name="T34" fmla="*/ 302 w 497"/>
                <a:gd name="T35" fmla="*/ 133 h 276"/>
                <a:gd name="T36" fmla="*/ 249 w 497"/>
                <a:gd name="T37" fmla="*/ 13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7" h="276">
                  <a:moveTo>
                    <a:pt x="249" y="0"/>
                  </a:moveTo>
                  <a:lnTo>
                    <a:pt x="249" y="0"/>
                  </a:lnTo>
                  <a:cubicBezTo>
                    <a:pt x="89" y="0"/>
                    <a:pt x="0" y="115"/>
                    <a:pt x="0" y="133"/>
                  </a:cubicBezTo>
                  <a:cubicBezTo>
                    <a:pt x="0" y="151"/>
                    <a:pt x="89" y="275"/>
                    <a:pt x="249" y="275"/>
                  </a:cubicBezTo>
                  <a:cubicBezTo>
                    <a:pt x="408" y="275"/>
                    <a:pt x="496" y="151"/>
                    <a:pt x="496" y="133"/>
                  </a:cubicBezTo>
                  <a:cubicBezTo>
                    <a:pt x="496" y="115"/>
                    <a:pt x="408" y="0"/>
                    <a:pt x="249" y="0"/>
                  </a:cubicBezTo>
                  <a:close/>
                  <a:moveTo>
                    <a:pt x="249" y="239"/>
                  </a:moveTo>
                  <a:lnTo>
                    <a:pt x="249" y="239"/>
                  </a:lnTo>
                  <a:cubicBezTo>
                    <a:pt x="186" y="239"/>
                    <a:pt x="142" y="195"/>
                    <a:pt x="142" y="133"/>
                  </a:cubicBezTo>
                  <a:cubicBezTo>
                    <a:pt x="142" y="79"/>
                    <a:pt x="186" y="26"/>
                    <a:pt x="249" y="26"/>
                  </a:cubicBezTo>
                  <a:cubicBezTo>
                    <a:pt x="310" y="26"/>
                    <a:pt x="355" y="79"/>
                    <a:pt x="355" y="133"/>
                  </a:cubicBezTo>
                  <a:cubicBezTo>
                    <a:pt x="355" y="195"/>
                    <a:pt x="310" y="239"/>
                    <a:pt x="249" y="239"/>
                  </a:cubicBezTo>
                  <a:close/>
                  <a:moveTo>
                    <a:pt x="249" y="133"/>
                  </a:moveTo>
                  <a:lnTo>
                    <a:pt x="249" y="133"/>
                  </a:lnTo>
                  <a:cubicBezTo>
                    <a:pt x="239" y="123"/>
                    <a:pt x="266" y="79"/>
                    <a:pt x="249" y="79"/>
                  </a:cubicBezTo>
                  <a:cubicBezTo>
                    <a:pt x="221" y="79"/>
                    <a:pt x="195" y="107"/>
                    <a:pt x="195" y="133"/>
                  </a:cubicBezTo>
                  <a:cubicBezTo>
                    <a:pt x="195" y="168"/>
                    <a:pt x="221" y="186"/>
                    <a:pt x="249" y="186"/>
                  </a:cubicBezTo>
                  <a:cubicBezTo>
                    <a:pt x="274" y="186"/>
                    <a:pt x="302" y="168"/>
                    <a:pt x="302" y="133"/>
                  </a:cubicBezTo>
                  <a:cubicBezTo>
                    <a:pt x="302" y="123"/>
                    <a:pt x="257" y="142"/>
                    <a:pt x="249" y="1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8" name="Freeform 22"/>
            <p:cNvSpPr>
              <a:spLocks noChangeArrowheads="1"/>
            </p:cNvSpPr>
            <p:nvPr/>
          </p:nvSpPr>
          <p:spPr bwMode="auto">
            <a:xfrm>
              <a:off x="10306085" y="9729427"/>
              <a:ext cx="348102" cy="348101"/>
            </a:xfrm>
            <a:custGeom>
              <a:avLst/>
              <a:gdLst>
                <a:gd name="T0" fmla="*/ 230 w 461"/>
                <a:gd name="T1" fmla="*/ 8 h 461"/>
                <a:gd name="T2" fmla="*/ 230 w 461"/>
                <a:gd name="T3" fmla="*/ 8 h 461"/>
                <a:gd name="T4" fmla="*/ 0 w 461"/>
                <a:gd name="T5" fmla="*/ 239 h 461"/>
                <a:gd name="T6" fmla="*/ 230 w 461"/>
                <a:gd name="T7" fmla="*/ 460 h 461"/>
                <a:gd name="T8" fmla="*/ 460 w 461"/>
                <a:gd name="T9" fmla="*/ 230 h 461"/>
                <a:gd name="T10" fmla="*/ 230 w 461"/>
                <a:gd name="T11" fmla="*/ 8 h 461"/>
                <a:gd name="T12" fmla="*/ 230 w 461"/>
                <a:gd name="T13" fmla="*/ 35 h 461"/>
                <a:gd name="T14" fmla="*/ 230 w 461"/>
                <a:gd name="T15" fmla="*/ 35 h 461"/>
                <a:gd name="T16" fmla="*/ 319 w 461"/>
                <a:gd name="T17" fmla="*/ 53 h 461"/>
                <a:gd name="T18" fmla="*/ 291 w 461"/>
                <a:gd name="T19" fmla="*/ 106 h 461"/>
                <a:gd name="T20" fmla="*/ 230 w 461"/>
                <a:gd name="T21" fmla="*/ 97 h 461"/>
                <a:gd name="T22" fmla="*/ 168 w 461"/>
                <a:gd name="T23" fmla="*/ 106 h 461"/>
                <a:gd name="T24" fmla="*/ 141 w 461"/>
                <a:gd name="T25" fmla="*/ 53 h 461"/>
                <a:gd name="T26" fmla="*/ 230 w 461"/>
                <a:gd name="T27" fmla="*/ 35 h 461"/>
                <a:gd name="T28" fmla="*/ 106 w 461"/>
                <a:gd name="T29" fmla="*/ 292 h 461"/>
                <a:gd name="T30" fmla="*/ 106 w 461"/>
                <a:gd name="T31" fmla="*/ 292 h 461"/>
                <a:gd name="T32" fmla="*/ 53 w 461"/>
                <a:gd name="T33" fmla="*/ 327 h 461"/>
                <a:gd name="T34" fmla="*/ 35 w 461"/>
                <a:gd name="T35" fmla="*/ 239 h 461"/>
                <a:gd name="T36" fmla="*/ 53 w 461"/>
                <a:gd name="T37" fmla="*/ 141 h 461"/>
                <a:gd name="T38" fmla="*/ 106 w 461"/>
                <a:gd name="T39" fmla="*/ 167 h 461"/>
                <a:gd name="T40" fmla="*/ 88 w 461"/>
                <a:gd name="T41" fmla="*/ 230 h 461"/>
                <a:gd name="T42" fmla="*/ 106 w 461"/>
                <a:gd name="T43" fmla="*/ 292 h 461"/>
                <a:gd name="T44" fmla="*/ 230 w 461"/>
                <a:gd name="T45" fmla="*/ 433 h 461"/>
                <a:gd name="T46" fmla="*/ 230 w 461"/>
                <a:gd name="T47" fmla="*/ 433 h 461"/>
                <a:gd name="T48" fmla="*/ 141 w 461"/>
                <a:gd name="T49" fmla="*/ 407 h 461"/>
                <a:gd name="T50" fmla="*/ 168 w 461"/>
                <a:gd name="T51" fmla="*/ 354 h 461"/>
                <a:gd name="T52" fmla="*/ 230 w 461"/>
                <a:gd name="T53" fmla="*/ 372 h 461"/>
                <a:gd name="T54" fmla="*/ 291 w 461"/>
                <a:gd name="T55" fmla="*/ 354 h 461"/>
                <a:gd name="T56" fmla="*/ 319 w 461"/>
                <a:gd name="T57" fmla="*/ 407 h 461"/>
                <a:gd name="T58" fmla="*/ 230 w 461"/>
                <a:gd name="T59" fmla="*/ 433 h 461"/>
                <a:gd name="T60" fmla="*/ 230 w 461"/>
                <a:gd name="T61" fmla="*/ 345 h 461"/>
                <a:gd name="T62" fmla="*/ 230 w 461"/>
                <a:gd name="T63" fmla="*/ 345 h 461"/>
                <a:gd name="T64" fmla="*/ 124 w 461"/>
                <a:gd name="T65" fmla="*/ 230 h 461"/>
                <a:gd name="T66" fmla="*/ 230 w 461"/>
                <a:gd name="T67" fmla="*/ 123 h 461"/>
                <a:gd name="T68" fmla="*/ 336 w 461"/>
                <a:gd name="T69" fmla="*/ 230 h 461"/>
                <a:gd name="T70" fmla="*/ 230 w 461"/>
                <a:gd name="T71" fmla="*/ 345 h 461"/>
                <a:gd name="T72" fmla="*/ 354 w 461"/>
                <a:gd name="T73" fmla="*/ 292 h 461"/>
                <a:gd name="T74" fmla="*/ 354 w 461"/>
                <a:gd name="T75" fmla="*/ 292 h 461"/>
                <a:gd name="T76" fmla="*/ 372 w 461"/>
                <a:gd name="T77" fmla="*/ 230 h 461"/>
                <a:gd name="T78" fmla="*/ 354 w 461"/>
                <a:gd name="T79" fmla="*/ 167 h 461"/>
                <a:gd name="T80" fmla="*/ 407 w 461"/>
                <a:gd name="T81" fmla="*/ 141 h 461"/>
                <a:gd name="T82" fmla="*/ 425 w 461"/>
                <a:gd name="T83" fmla="*/ 230 h 461"/>
                <a:gd name="T84" fmla="*/ 407 w 461"/>
                <a:gd name="T85" fmla="*/ 327 h 461"/>
                <a:gd name="T86" fmla="*/ 354 w 461"/>
                <a:gd name="T87" fmla="*/ 29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1" h="461">
                  <a:moveTo>
                    <a:pt x="230" y="8"/>
                  </a:moveTo>
                  <a:lnTo>
                    <a:pt x="230" y="8"/>
                  </a:lnTo>
                  <a:cubicBezTo>
                    <a:pt x="97" y="8"/>
                    <a:pt x="0" y="106"/>
                    <a:pt x="0" y="239"/>
                  </a:cubicBezTo>
                  <a:cubicBezTo>
                    <a:pt x="0" y="363"/>
                    <a:pt x="106" y="460"/>
                    <a:pt x="230" y="460"/>
                  </a:cubicBezTo>
                  <a:cubicBezTo>
                    <a:pt x="363" y="460"/>
                    <a:pt x="460" y="354"/>
                    <a:pt x="460" y="230"/>
                  </a:cubicBezTo>
                  <a:cubicBezTo>
                    <a:pt x="460" y="106"/>
                    <a:pt x="354" y="0"/>
                    <a:pt x="230" y="8"/>
                  </a:cubicBezTo>
                  <a:close/>
                  <a:moveTo>
                    <a:pt x="230" y="35"/>
                  </a:moveTo>
                  <a:lnTo>
                    <a:pt x="230" y="35"/>
                  </a:lnTo>
                  <a:cubicBezTo>
                    <a:pt x="256" y="35"/>
                    <a:pt x="291" y="44"/>
                    <a:pt x="319" y="53"/>
                  </a:cubicBezTo>
                  <a:cubicBezTo>
                    <a:pt x="291" y="106"/>
                    <a:pt x="291" y="106"/>
                    <a:pt x="291" y="106"/>
                  </a:cubicBezTo>
                  <a:cubicBezTo>
                    <a:pt x="275" y="97"/>
                    <a:pt x="247" y="97"/>
                    <a:pt x="230" y="97"/>
                  </a:cubicBezTo>
                  <a:cubicBezTo>
                    <a:pt x="203" y="97"/>
                    <a:pt x="185" y="97"/>
                    <a:pt x="168" y="106"/>
                  </a:cubicBezTo>
                  <a:cubicBezTo>
                    <a:pt x="141" y="53"/>
                    <a:pt x="141" y="53"/>
                    <a:pt x="141" y="53"/>
                  </a:cubicBezTo>
                  <a:cubicBezTo>
                    <a:pt x="168" y="44"/>
                    <a:pt x="194" y="35"/>
                    <a:pt x="230" y="35"/>
                  </a:cubicBezTo>
                  <a:close/>
                  <a:moveTo>
                    <a:pt x="106" y="292"/>
                  </a:moveTo>
                  <a:lnTo>
                    <a:pt x="106" y="292"/>
                  </a:lnTo>
                  <a:cubicBezTo>
                    <a:pt x="53" y="327"/>
                    <a:pt x="53" y="327"/>
                    <a:pt x="53" y="327"/>
                  </a:cubicBezTo>
                  <a:cubicBezTo>
                    <a:pt x="35" y="301"/>
                    <a:pt x="35" y="265"/>
                    <a:pt x="35" y="239"/>
                  </a:cubicBezTo>
                  <a:cubicBezTo>
                    <a:pt x="26" y="204"/>
                    <a:pt x="35" y="167"/>
                    <a:pt x="53" y="141"/>
                  </a:cubicBezTo>
                  <a:cubicBezTo>
                    <a:pt x="106" y="167"/>
                    <a:pt x="106" y="167"/>
                    <a:pt x="106" y="167"/>
                  </a:cubicBezTo>
                  <a:cubicBezTo>
                    <a:pt x="97" y="185"/>
                    <a:pt x="88" y="212"/>
                    <a:pt x="88" y="230"/>
                  </a:cubicBezTo>
                  <a:cubicBezTo>
                    <a:pt x="88" y="257"/>
                    <a:pt x="97" y="274"/>
                    <a:pt x="106" y="292"/>
                  </a:cubicBezTo>
                  <a:close/>
                  <a:moveTo>
                    <a:pt x="230" y="433"/>
                  </a:moveTo>
                  <a:lnTo>
                    <a:pt x="230" y="433"/>
                  </a:lnTo>
                  <a:cubicBezTo>
                    <a:pt x="194" y="433"/>
                    <a:pt x="168" y="425"/>
                    <a:pt x="141" y="407"/>
                  </a:cubicBezTo>
                  <a:cubicBezTo>
                    <a:pt x="168" y="354"/>
                    <a:pt x="168" y="354"/>
                    <a:pt x="168" y="354"/>
                  </a:cubicBezTo>
                  <a:cubicBezTo>
                    <a:pt x="185" y="363"/>
                    <a:pt x="203" y="372"/>
                    <a:pt x="230" y="372"/>
                  </a:cubicBezTo>
                  <a:cubicBezTo>
                    <a:pt x="247" y="372"/>
                    <a:pt x="275" y="363"/>
                    <a:pt x="291" y="354"/>
                  </a:cubicBezTo>
                  <a:cubicBezTo>
                    <a:pt x="319" y="407"/>
                    <a:pt x="319" y="407"/>
                    <a:pt x="319" y="407"/>
                  </a:cubicBezTo>
                  <a:cubicBezTo>
                    <a:pt x="291" y="425"/>
                    <a:pt x="266" y="433"/>
                    <a:pt x="230" y="433"/>
                  </a:cubicBezTo>
                  <a:close/>
                  <a:moveTo>
                    <a:pt x="230" y="345"/>
                  </a:moveTo>
                  <a:lnTo>
                    <a:pt x="230" y="345"/>
                  </a:lnTo>
                  <a:cubicBezTo>
                    <a:pt x="168" y="345"/>
                    <a:pt x="124" y="292"/>
                    <a:pt x="124" y="230"/>
                  </a:cubicBezTo>
                  <a:cubicBezTo>
                    <a:pt x="124" y="167"/>
                    <a:pt x="168" y="123"/>
                    <a:pt x="230" y="123"/>
                  </a:cubicBezTo>
                  <a:cubicBezTo>
                    <a:pt x="291" y="123"/>
                    <a:pt x="336" y="167"/>
                    <a:pt x="336" y="230"/>
                  </a:cubicBezTo>
                  <a:cubicBezTo>
                    <a:pt x="336" y="292"/>
                    <a:pt x="291" y="345"/>
                    <a:pt x="230" y="345"/>
                  </a:cubicBezTo>
                  <a:close/>
                  <a:moveTo>
                    <a:pt x="354" y="292"/>
                  </a:moveTo>
                  <a:lnTo>
                    <a:pt x="354" y="292"/>
                  </a:lnTo>
                  <a:cubicBezTo>
                    <a:pt x="363" y="274"/>
                    <a:pt x="372" y="257"/>
                    <a:pt x="372" y="230"/>
                  </a:cubicBezTo>
                  <a:cubicBezTo>
                    <a:pt x="372" y="212"/>
                    <a:pt x="363" y="185"/>
                    <a:pt x="354" y="167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16" y="167"/>
                    <a:pt x="425" y="195"/>
                    <a:pt x="425" y="230"/>
                  </a:cubicBezTo>
                  <a:cubicBezTo>
                    <a:pt x="425" y="265"/>
                    <a:pt x="416" y="292"/>
                    <a:pt x="407" y="327"/>
                  </a:cubicBezTo>
                  <a:lnTo>
                    <a:pt x="354" y="2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69" name="Freeform 23"/>
            <p:cNvSpPr>
              <a:spLocks noChangeArrowheads="1"/>
            </p:cNvSpPr>
            <p:nvPr/>
          </p:nvSpPr>
          <p:spPr bwMode="auto">
            <a:xfrm>
              <a:off x="8828647" y="9748027"/>
              <a:ext cx="321530" cy="316215"/>
            </a:xfrm>
            <a:custGeom>
              <a:avLst/>
              <a:gdLst>
                <a:gd name="T0" fmla="*/ 416 w 427"/>
                <a:gd name="T1" fmla="*/ 53 h 417"/>
                <a:gd name="T2" fmla="*/ 416 w 427"/>
                <a:gd name="T3" fmla="*/ 53 h 417"/>
                <a:gd name="T4" fmla="*/ 354 w 427"/>
                <a:gd name="T5" fmla="*/ 9 h 417"/>
                <a:gd name="T6" fmla="*/ 328 w 427"/>
                <a:gd name="T7" fmla="*/ 0 h 417"/>
                <a:gd name="T8" fmla="*/ 89 w 427"/>
                <a:gd name="T9" fmla="*/ 0 h 417"/>
                <a:gd name="T10" fmla="*/ 62 w 427"/>
                <a:gd name="T11" fmla="*/ 9 h 417"/>
                <a:gd name="T12" fmla="*/ 9 w 427"/>
                <a:gd name="T13" fmla="*/ 53 h 417"/>
                <a:gd name="T14" fmla="*/ 0 w 427"/>
                <a:gd name="T15" fmla="*/ 80 h 417"/>
                <a:gd name="T16" fmla="*/ 44 w 427"/>
                <a:gd name="T17" fmla="*/ 399 h 417"/>
                <a:gd name="T18" fmla="*/ 72 w 427"/>
                <a:gd name="T19" fmla="*/ 416 h 417"/>
                <a:gd name="T20" fmla="*/ 354 w 427"/>
                <a:gd name="T21" fmla="*/ 416 h 417"/>
                <a:gd name="T22" fmla="*/ 381 w 427"/>
                <a:gd name="T23" fmla="*/ 399 h 417"/>
                <a:gd name="T24" fmla="*/ 426 w 427"/>
                <a:gd name="T25" fmla="*/ 80 h 417"/>
                <a:gd name="T26" fmla="*/ 416 w 427"/>
                <a:gd name="T27" fmla="*/ 53 h 417"/>
                <a:gd name="T28" fmla="*/ 213 w 427"/>
                <a:gd name="T29" fmla="*/ 266 h 417"/>
                <a:gd name="T30" fmla="*/ 213 w 427"/>
                <a:gd name="T31" fmla="*/ 266 h 417"/>
                <a:gd name="T32" fmla="*/ 107 w 427"/>
                <a:gd name="T33" fmla="*/ 124 h 417"/>
                <a:gd name="T34" fmla="*/ 160 w 427"/>
                <a:gd name="T35" fmla="*/ 124 h 417"/>
                <a:gd name="T36" fmla="*/ 213 w 427"/>
                <a:gd name="T37" fmla="*/ 222 h 417"/>
                <a:gd name="T38" fmla="*/ 266 w 427"/>
                <a:gd name="T39" fmla="*/ 124 h 417"/>
                <a:gd name="T40" fmla="*/ 310 w 427"/>
                <a:gd name="T41" fmla="*/ 124 h 417"/>
                <a:gd name="T42" fmla="*/ 213 w 427"/>
                <a:gd name="T43" fmla="*/ 266 h 417"/>
                <a:gd name="T44" fmla="*/ 36 w 427"/>
                <a:gd name="T45" fmla="*/ 80 h 417"/>
                <a:gd name="T46" fmla="*/ 36 w 427"/>
                <a:gd name="T47" fmla="*/ 80 h 417"/>
                <a:gd name="T48" fmla="*/ 89 w 427"/>
                <a:gd name="T49" fmla="*/ 27 h 417"/>
                <a:gd name="T50" fmla="*/ 328 w 427"/>
                <a:gd name="T51" fmla="*/ 27 h 417"/>
                <a:gd name="T52" fmla="*/ 391 w 427"/>
                <a:gd name="T53" fmla="*/ 80 h 417"/>
                <a:gd name="T54" fmla="*/ 36 w 427"/>
                <a:gd name="T55" fmla="*/ 8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7" h="417">
                  <a:moveTo>
                    <a:pt x="416" y="53"/>
                  </a:moveTo>
                  <a:lnTo>
                    <a:pt x="416" y="53"/>
                  </a:lnTo>
                  <a:cubicBezTo>
                    <a:pt x="408" y="44"/>
                    <a:pt x="363" y="9"/>
                    <a:pt x="354" y="9"/>
                  </a:cubicBezTo>
                  <a:cubicBezTo>
                    <a:pt x="354" y="0"/>
                    <a:pt x="337" y="0"/>
                    <a:pt x="32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72" y="0"/>
                    <a:pt x="62" y="9"/>
                  </a:cubicBezTo>
                  <a:cubicBezTo>
                    <a:pt x="62" y="9"/>
                    <a:pt x="18" y="44"/>
                    <a:pt x="9" y="53"/>
                  </a:cubicBezTo>
                  <a:cubicBezTo>
                    <a:pt x="0" y="53"/>
                    <a:pt x="0" y="62"/>
                    <a:pt x="0" y="80"/>
                  </a:cubicBezTo>
                  <a:cubicBezTo>
                    <a:pt x="0" y="88"/>
                    <a:pt x="44" y="399"/>
                    <a:pt x="44" y="399"/>
                  </a:cubicBezTo>
                  <a:cubicBezTo>
                    <a:pt x="53" y="407"/>
                    <a:pt x="62" y="416"/>
                    <a:pt x="72" y="416"/>
                  </a:cubicBezTo>
                  <a:cubicBezTo>
                    <a:pt x="354" y="416"/>
                    <a:pt x="354" y="416"/>
                    <a:pt x="354" y="416"/>
                  </a:cubicBezTo>
                  <a:cubicBezTo>
                    <a:pt x="363" y="416"/>
                    <a:pt x="372" y="407"/>
                    <a:pt x="381" y="399"/>
                  </a:cubicBezTo>
                  <a:cubicBezTo>
                    <a:pt x="381" y="399"/>
                    <a:pt x="426" y="88"/>
                    <a:pt x="426" y="80"/>
                  </a:cubicBezTo>
                  <a:cubicBezTo>
                    <a:pt x="426" y="62"/>
                    <a:pt x="416" y="53"/>
                    <a:pt x="416" y="53"/>
                  </a:cubicBezTo>
                  <a:close/>
                  <a:moveTo>
                    <a:pt x="213" y="266"/>
                  </a:moveTo>
                  <a:lnTo>
                    <a:pt x="213" y="266"/>
                  </a:lnTo>
                  <a:cubicBezTo>
                    <a:pt x="133" y="266"/>
                    <a:pt x="116" y="150"/>
                    <a:pt x="107" y="124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60" y="159"/>
                    <a:pt x="178" y="222"/>
                    <a:pt x="213" y="222"/>
                  </a:cubicBezTo>
                  <a:cubicBezTo>
                    <a:pt x="248" y="222"/>
                    <a:pt x="257" y="159"/>
                    <a:pt x="26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50"/>
                    <a:pt x="293" y="266"/>
                    <a:pt x="213" y="266"/>
                  </a:cubicBezTo>
                  <a:close/>
                  <a:moveTo>
                    <a:pt x="36" y="80"/>
                  </a:moveTo>
                  <a:lnTo>
                    <a:pt x="36" y="80"/>
                  </a:lnTo>
                  <a:cubicBezTo>
                    <a:pt x="89" y="27"/>
                    <a:pt x="89" y="27"/>
                    <a:pt x="8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91" y="80"/>
                    <a:pt x="391" y="80"/>
                    <a:pt x="391" y="80"/>
                  </a:cubicBezTo>
                  <a:lnTo>
                    <a:pt x="36" y="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70" name="Freeform 24"/>
            <p:cNvSpPr>
              <a:spLocks noChangeArrowheads="1"/>
            </p:cNvSpPr>
            <p:nvPr/>
          </p:nvSpPr>
          <p:spPr bwMode="auto">
            <a:xfrm>
              <a:off x="11783523" y="9011967"/>
              <a:ext cx="374675" cy="297613"/>
            </a:xfrm>
            <a:custGeom>
              <a:avLst/>
              <a:gdLst>
                <a:gd name="T0" fmla="*/ 248 w 497"/>
                <a:gd name="T1" fmla="*/ 150 h 399"/>
                <a:gd name="T2" fmla="*/ 248 w 497"/>
                <a:gd name="T3" fmla="*/ 150 h 399"/>
                <a:gd name="T4" fmla="*/ 177 w 497"/>
                <a:gd name="T5" fmla="*/ 221 h 399"/>
                <a:gd name="T6" fmla="*/ 248 w 497"/>
                <a:gd name="T7" fmla="*/ 292 h 399"/>
                <a:gd name="T8" fmla="*/ 319 w 497"/>
                <a:gd name="T9" fmla="*/ 221 h 399"/>
                <a:gd name="T10" fmla="*/ 248 w 497"/>
                <a:gd name="T11" fmla="*/ 150 h 399"/>
                <a:gd name="T12" fmla="*/ 442 w 497"/>
                <a:gd name="T13" fmla="*/ 70 h 399"/>
                <a:gd name="T14" fmla="*/ 442 w 497"/>
                <a:gd name="T15" fmla="*/ 70 h 399"/>
                <a:gd name="T16" fmla="*/ 389 w 497"/>
                <a:gd name="T17" fmla="*/ 70 h 399"/>
                <a:gd name="T18" fmla="*/ 363 w 497"/>
                <a:gd name="T19" fmla="*/ 61 h 399"/>
                <a:gd name="T20" fmla="*/ 354 w 497"/>
                <a:gd name="T21" fmla="*/ 8 h 399"/>
                <a:gd name="T22" fmla="*/ 327 w 497"/>
                <a:gd name="T23" fmla="*/ 0 h 399"/>
                <a:gd name="T24" fmla="*/ 159 w 497"/>
                <a:gd name="T25" fmla="*/ 0 h 399"/>
                <a:gd name="T26" fmla="*/ 142 w 497"/>
                <a:gd name="T27" fmla="*/ 8 h 399"/>
                <a:gd name="T28" fmla="*/ 123 w 497"/>
                <a:gd name="T29" fmla="*/ 61 h 399"/>
                <a:gd name="T30" fmla="*/ 106 w 497"/>
                <a:gd name="T31" fmla="*/ 70 h 399"/>
                <a:gd name="T32" fmla="*/ 53 w 497"/>
                <a:gd name="T33" fmla="*/ 70 h 399"/>
                <a:gd name="T34" fmla="*/ 0 w 497"/>
                <a:gd name="T35" fmla="*/ 123 h 399"/>
                <a:gd name="T36" fmla="*/ 0 w 497"/>
                <a:gd name="T37" fmla="*/ 345 h 399"/>
                <a:gd name="T38" fmla="*/ 53 w 497"/>
                <a:gd name="T39" fmla="*/ 398 h 399"/>
                <a:gd name="T40" fmla="*/ 442 w 497"/>
                <a:gd name="T41" fmla="*/ 398 h 399"/>
                <a:gd name="T42" fmla="*/ 496 w 497"/>
                <a:gd name="T43" fmla="*/ 345 h 399"/>
                <a:gd name="T44" fmla="*/ 496 w 497"/>
                <a:gd name="T45" fmla="*/ 123 h 399"/>
                <a:gd name="T46" fmla="*/ 442 w 497"/>
                <a:gd name="T47" fmla="*/ 70 h 399"/>
                <a:gd name="T48" fmla="*/ 248 w 497"/>
                <a:gd name="T49" fmla="*/ 345 h 399"/>
                <a:gd name="T50" fmla="*/ 248 w 497"/>
                <a:gd name="T51" fmla="*/ 345 h 399"/>
                <a:gd name="T52" fmla="*/ 123 w 497"/>
                <a:gd name="T53" fmla="*/ 221 h 399"/>
                <a:gd name="T54" fmla="*/ 248 w 497"/>
                <a:gd name="T55" fmla="*/ 97 h 399"/>
                <a:gd name="T56" fmla="*/ 372 w 497"/>
                <a:gd name="T57" fmla="*/ 221 h 399"/>
                <a:gd name="T58" fmla="*/ 248 w 497"/>
                <a:gd name="T59" fmla="*/ 345 h 399"/>
                <a:gd name="T60" fmla="*/ 425 w 497"/>
                <a:gd name="T61" fmla="*/ 159 h 399"/>
                <a:gd name="T62" fmla="*/ 425 w 497"/>
                <a:gd name="T63" fmla="*/ 159 h 399"/>
                <a:gd name="T64" fmla="*/ 407 w 497"/>
                <a:gd name="T65" fmla="*/ 141 h 399"/>
                <a:gd name="T66" fmla="*/ 425 w 497"/>
                <a:gd name="T67" fmla="*/ 123 h 399"/>
                <a:gd name="T68" fmla="*/ 442 w 497"/>
                <a:gd name="T69" fmla="*/ 141 h 399"/>
                <a:gd name="T70" fmla="*/ 425 w 497"/>
                <a:gd name="T71" fmla="*/ 15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399">
                  <a:moveTo>
                    <a:pt x="248" y="150"/>
                  </a:moveTo>
                  <a:lnTo>
                    <a:pt x="248" y="150"/>
                  </a:lnTo>
                  <a:cubicBezTo>
                    <a:pt x="203" y="150"/>
                    <a:pt x="177" y="176"/>
                    <a:pt x="177" y="221"/>
                  </a:cubicBezTo>
                  <a:cubicBezTo>
                    <a:pt x="177" y="266"/>
                    <a:pt x="203" y="292"/>
                    <a:pt x="248" y="292"/>
                  </a:cubicBezTo>
                  <a:cubicBezTo>
                    <a:pt x="292" y="292"/>
                    <a:pt x="319" y="266"/>
                    <a:pt x="319" y="221"/>
                  </a:cubicBezTo>
                  <a:cubicBezTo>
                    <a:pt x="319" y="176"/>
                    <a:pt x="292" y="150"/>
                    <a:pt x="248" y="150"/>
                  </a:cubicBezTo>
                  <a:close/>
                  <a:moveTo>
                    <a:pt x="442" y="70"/>
                  </a:moveTo>
                  <a:lnTo>
                    <a:pt x="442" y="70"/>
                  </a:lnTo>
                  <a:cubicBezTo>
                    <a:pt x="389" y="70"/>
                    <a:pt x="389" y="70"/>
                    <a:pt x="389" y="70"/>
                  </a:cubicBezTo>
                  <a:cubicBezTo>
                    <a:pt x="380" y="70"/>
                    <a:pt x="372" y="70"/>
                    <a:pt x="363" y="61"/>
                  </a:cubicBezTo>
                  <a:cubicBezTo>
                    <a:pt x="354" y="8"/>
                    <a:pt x="354" y="8"/>
                    <a:pt x="354" y="8"/>
                  </a:cubicBezTo>
                  <a:cubicBezTo>
                    <a:pt x="345" y="8"/>
                    <a:pt x="336" y="0"/>
                    <a:pt x="327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0" y="8"/>
                    <a:pt x="142" y="8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70"/>
                    <a:pt x="115" y="70"/>
                    <a:pt x="106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17" y="70"/>
                    <a:pt x="0" y="97"/>
                    <a:pt x="0" y="12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7" y="398"/>
                    <a:pt x="53" y="398"/>
                  </a:cubicBezTo>
                  <a:cubicBezTo>
                    <a:pt x="442" y="398"/>
                    <a:pt x="442" y="398"/>
                    <a:pt x="442" y="398"/>
                  </a:cubicBezTo>
                  <a:cubicBezTo>
                    <a:pt x="470" y="398"/>
                    <a:pt x="496" y="372"/>
                    <a:pt x="496" y="345"/>
                  </a:cubicBezTo>
                  <a:cubicBezTo>
                    <a:pt x="496" y="123"/>
                    <a:pt x="496" y="123"/>
                    <a:pt x="496" y="123"/>
                  </a:cubicBezTo>
                  <a:cubicBezTo>
                    <a:pt x="496" y="97"/>
                    <a:pt x="470" y="70"/>
                    <a:pt x="442" y="70"/>
                  </a:cubicBezTo>
                  <a:close/>
                  <a:moveTo>
                    <a:pt x="248" y="345"/>
                  </a:moveTo>
                  <a:lnTo>
                    <a:pt x="248" y="345"/>
                  </a:lnTo>
                  <a:cubicBezTo>
                    <a:pt x="177" y="345"/>
                    <a:pt x="123" y="292"/>
                    <a:pt x="123" y="221"/>
                  </a:cubicBezTo>
                  <a:cubicBezTo>
                    <a:pt x="123" y="150"/>
                    <a:pt x="177" y="97"/>
                    <a:pt x="248" y="97"/>
                  </a:cubicBezTo>
                  <a:cubicBezTo>
                    <a:pt x="319" y="97"/>
                    <a:pt x="372" y="150"/>
                    <a:pt x="372" y="221"/>
                  </a:cubicBezTo>
                  <a:cubicBezTo>
                    <a:pt x="372" y="292"/>
                    <a:pt x="319" y="345"/>
                    <a:pt x="248" y="345"/>
                  </a:cubicBezTo>
                  <a:close/>
                  <a:moveTo>
                    <a:pt x="425" y="159"/>
                  </a:moveTo>
                  <a:lnTo>
                    <a:pt x="425" y="159"/>
                  </a:lnTo>
                  <a:cubicBezTo>
                    <a:pt x="416" y="159"/>
                    <a:pt x="407" y="150"/>
                    <a:pt x="407" y="141"/>
                  </a:cubicBezTo>
                  <a:cubicBezTo>
                    <a:pt x="407" y="132"/>
                    <a:pt x="416" y="123"/>
                    <a:pt x="425" y="123"/>
                  </a:cubicBezTo>
                  <a:cubicBezTo>
                    <a:pt x="433" y="123"/>
                    <a:pt x="442" y="132"/>
                    <a:pt x="442" y="141"/>
                  </a:cubicBezTo>
                  <a:cubicBezTo>
                    <a:pt x="442" y="150"/>
                    <a:pt x="433" y="159"/>
                    <a:pt x="425" y="1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71" name="Freeform 25"/>
            <p:cNvSpPr>
              <a:spLocks noChangeArrowheads="1"/>
            </p:cNvSpPr>
            <p:nvPr/>
          </p:nvSpPr>
          <p:spPr bwMode="auto">
            <a:xfrm>
              <a:off x="15580752" y="8985394"/>
              <a:ext cx="260412" cy="358730"/>
            </a:xfrm>
            <a:custGeom>
              <a:avLst/>
              <a:gdLst>
                <a:gd name="T0" fmla="*/ 195 w 346"/>
                <a:gd name="T1" fmla="*/ 0 h 479"/>
                <a:gd name="T2" fmla="*/ 195 w 346"/>
                <a:gd name="T3" fmla="*/ 0 h 479"/>
                <a:gd name="T4" fmla="*/ 160 w 346"/>
                <a:gd name="T5" fmla="*/ 0 h 479"/>
                <a:gd name="T6" fmla="*/ 160 w 346"/>
                <a:gd name="T7" fmla="*/ 328 h 479"/>
                <a:gd name="T8" fmla="*/ 80 w 346"/>
                <a:gd name="T9" fmla="*/ 328 h 479"/>
                <a:gd name="T10" fmla="*/ 10 w 346"/>
                <a:gd name="T11" fmla="*/ 425 h 479"/>
                <a:gd name="T12" fmla="*/ 124 w 346"/>
                <a:gd name="T13" fmla="*/ 461 h 479"/>
                <a:gd name="T14" fmla="*/ 195 w 346"/>
                <a:gd name="T15" fmla="*/ 372 h 479"/>
                <a:gd name="T16" fmla="*/ 195 w 346"/>
                <a:gd name="T17" fmla="*/ 106 h 479"/>
                <a:gd name="T18" fmla="*/ 257 w 346"/>
                <a:gd name="T19" fmla="*/ 230 h 479"/>
                <a:gd name="T20" fmla="*/ 275 w 346"/>
                <a:gd name="T21" fmla="*/ 230 h 479"/>
                <a:gd name="T22" fmla="*/ 195 w 346"/>
                <a:gd name="T2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6" h="479">
                  <a:moveTo>
                    <a:pt x="195" y="0"/>
                  </a:moveTo>
                  <a:lnTo>
                    <a:pt x="195" y="0"/>
                  </a:lnTo>
                  <a:cubicBezTo>
                    <a:pt x="160" y="0"/>
                    <a:pt x="160" y="0"/>
                    <a:pt x="160" y="0"/>
                  </a:cubicBezTo>
                  <a:cubicBezTo>
                    <a:pt x="160" y="328"/>
                    <a:pt x="160" y="328"/>
                    <a:pt x="160" y="328"/>
                  </a:cubicBezTo>
                  <a:cubicBezTo>
                    <a:pt x="133" y="319"/>
                    <a:pt x="107" y="319"/>
                    <a:pt x="80" y="328"/>
                  </a:cubicBezTo>
                  <a:cubicBezTo>
                    <a:pt x="26" y="346"/>
                    <a:pt x="0" y="390"/>
                    <a:pt x="10" y="425"/>
                  </a:cubicBezTo>
                  <a:cubicBezTo>
                    <a:pt x="26" y="461"/>
                    <a:pt x="71" y="478"/>
                    <a:pt x="124" y="461"/>
                  </a:cubicBezTo>
                  <a:cubicBezTo>
                    <a:pt x="169" y="443"/>
                    <a:pt x="195" y="408"/>
                    <a:pt x="195" y="372"/>
                  </a:cubicBezTo>
                  <a:cubicBezTo>
                    <a:pt x="195" y="106"/>
                    <a:pt x="195" y="106"/>
                    <a:pt x="195" y="106"/>
                  </a:cubicBezTo>
                  <a:cubicBezTo>
                    <a:pt x="266" y="124"/>
                    <a:pt x="266" y="212"/>
                    <a:pt x="257" y="230"/>
                  </a:cubicBezTo>
                  <a:cubicBezTo>
                    <a:pt x="257" y="239"/>
                    <a:pt x="266" y="248"/>
                    <a:pt x="275" y="230"/>
                  </a:cubicBezTo>
                  <a:cubicBezTo>
                    <a:pt x="345" y="115"/>
                    <a:pt x="195" y="62"/>
                    <a:pt x="19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72" name="Freeform 26"/>
            <p:cNvSpPr>
              <a:spLocks noChangeArrowheads="1"/>
            </p:cNvSpPr>
            <p:nvPr/>
          </p:nvSpPr>
          <p:spPr bwMode="auto">
            <a:xfrm>
              <a:off x="13306135" y="9003994"/>
              <a:ext cx="321528" cy="326844"/>
            </a:xfrm>
            <a:custGeom>
              <a:avLst/>
              <a:gdLst>
                <a:gd name="T0" fmla="*/ 256 w 426"/>
                <a:gd name="T1" fmla="*/ 265 h 435"/>
                <a:gd name="T2" fmla="*/ 256 w 426"/>
                <a:gd name="T3" fmla="*/ 265 h 435"/>
                <a:gd name="T4" fmla="*/ 0 w 426"/>
                <a:gd name="T5" fmla="*/ 301 h 435"/>
                <a:gd name="T6" fmla="*/ 35 w 426"/>
                <a:gd name="T7" fmla="*/ 345 h 435"/>
                <a:gd name="T8" fmla="*/ 346 w 426"/>
                <a:gd name="T9" fmla="*/ 345 h 435"/>
                <a:gd name="T10" fmla="*/ 346 w 426"/>
                <a:gd name="T11" fmla="*/ 35 h 435"/>
                <a:gd name="T12" fmla="*/ 292 w 426"/>
                <a:gd name="T13" fmla="*/ 0 h 435"/>
                <a:gd name="T14" fmla="*/ 256 w 426"/>
                <a:gd name="T15" fmla="*/ 26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6" h="435">
                  <a:moveTo>
                    <a:pt x="256" y="265"/>
                  </a:moveTo>
                  <a:lnTo>
                    <a:pt x="256" y="265"/>
                  </a:lnTo>
                  <a:cubicBezTo>
                    <a:pt x="186" y="336"/>
                    <a:pt x="80" y="345"/>
                    <a:pt x="0" y="301"/>
                  </a:cubicBezTo>
                  <a:cubicBezTo>
                    <a:pt x="9" y="319"/>
                    <a:pt x="17" y="328"/>
                    <a:pt x="35" y="345"/>
                  </a:cubicBezTo>
                  <a:cubicBezTo>
                    <a:pt x="124" y="434"/>
                    <a:pt x="256" y="434"/>
                    <a:pt x="346" y="345"/>
                  </a:cubicBezTo>
                  <a:cubicBezTo>
                    <a:pt x="425" y="256"/>
                    <a:pt x="425" y="124"/>
                    <a:pt x="346" y="35"/>
                  </a:cubicBezTo>
                  <a:cubicBezTo>
                    <a:pt x="328" y="26"/>
                    <a:pt x="310" y="9"/>
                    <a:pt x="292" y="0"/>
                  </a:cubicBezTo>
                  <a:cubicBezTo>
                    <a:pt x="346" y="88"/>
                    <a:pt x="328" y="194"/>
                    <a:pt x="256" y="2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73" name="Freeform 27"/>
            <p:cNvSpPr>
              <a:spLocks noChangeArrowheads="1"/>
            </p:cNvSpPr>
            <p:nvPr/>
          </p:nvSpPr>
          <p:spPr bwMode="auto">
            <a:xfrm>
              <a:off x="14018282" y="9003994"/>
              <a:ext cx="379988" cy="297613"/>
            </a:xfrm>
            <a:custGeom>
              <a:avLst/>
              <a:gdLst>
                <a:gd name="T0" fmla="*/ 434 w 506"/>
                <a:gd name="T1" fmla="*/ 70 h 399"/>
                <a:gd name="T2" fmla="*/ 434 w 506"/>
                <a:gd name="T3" fmla="*/ 70 h 399"/>
                <a:gd name="T4" fmla="*/ 168 w 506"/>
                <a:gd name="T5" fmla="*/ 35 h 399"/>
                <a:gd name="T6" fmla="*/ 9 w 506"/>
                <a:gd name="T7" fmla="*/ 221 h 399"/>
                <a:gd name="T8" fmla="*/ 195 w 506"/>
                <a:gd name="T9" fmla="*/ 398 h 399"/>
                <a:gd name="T10" fmla="*/ 381 w 506"/>
                <a:gd name="T11" fmla="*/ 310 h 399"/>
                <a:gd name="T12" fmla="*/ 363 w 506"/>
                <a:gd name="T13" fmla="*/ 212 h 399"/>
                <a:gd name="T14" fmla="*/ 469 w 506"/>
                <a:gd name="T15" fmla="*/ 203 h 399"/>
                <a:gd name="T16" fmla="*/ 434 w 506"/>
                <a:gd name="T17" fmla="*/ 70 h 399"/>
                <a:gd name="T18" fmla="*/ 274 w 506"/>
                <a:gd name="T19" fmla="*/ 301 h 399"/>
                <a:gd name="T20" fmla="*/ 274 w 506"/>
                <a:gd name="T21" fmla="*/ 301 h 399"/>
                <a:gd name="T22" fmla="*/ 239 w 506"/>
                <a:gd name="T23" fmla="*/ 265 h 399"/>
                <a:gd name="T24" fmla="*/ 274 w 506"/>
                <a:gd name="T25" fmla="*/ 230 h 399"/>
                <a:gd name="T26" fmla="*/ 309 w 506"/>
                <a:gd name="T27" fmla="*/ 265 h 399"/>
                <a:gd name="T28" fmla="*/ 274 w 506"/>
                <a:gd name="T29" fmla="*/ 30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6" h="399">
                  <a:moveTo>
                    <a:pt x="434" y="70"/>
                  </a:moveTo>
                  <a:lnTo>
                    <a:pt x="434" y="70"/>
                  </a:lnTo>
                  <a:cubicBezTo>
                    <a:pt x="354" y="17"/>
                    <a:pt x="265" y="0"/>
                    <a:pt x="168" y="35"/>
                  </a:cubicBezTo>
                  <a:cubicBezTo>
                    <a:pt x="89" y="53"/>
                    <a:pt x="9" y="141"/>
                    <a:pt x="9" y="221"/>
                  </a:cubicBezTo>
                  <a:cubicBezTo>
                    <a:pt x="0" y="319"/>
                    <a:pt x="71" y="398"/>
                    <a:pt x="195" y="398"/>
                  </a:cubicBezTo>
                  <a:cubicBezTo>
                    <a:pt x="337" y="398"/>
                    <a:pt x="381" y="328"/>
                    <a:pt x="381" y="310"/>
                  </a:cubicBezTo>
                  <a:cubicBezTo>
                    <a:pt x="390" y="292"/>
                    <a:pt x="328" y="248"/>
                    <a:pt x="363" y="212"/>
                  </a:cubicBezTo>
                  <a:cubicBezTo>
                    <a:pt x="408" y="168"/>
                    <a:pt x="452" y="203"/>
                    <a:pt x="469" y="203"/>
                  </a:cubicBezTo>
                  <a:cubicBezTo>
                    <a:pt x="496" y="194"/>
                    <a:pt x="505" y="124"/>
                    <a:pt x="434" y="70"/>
                  </a:cubicBezTo>
                  <a:close/>
                  <a:moveTo>
                    <a:pt x="274" y="301"/>
                  </a:moveTo>
                  <a:lnTo>
                    <a:pt x="274" y="301"/>
                  </a:lnTo>
                  <a:cubicBezTo>
                    <a:pt x="248" y="301"/>
                    <a:pt x="239" y="283"/>
                    <a:pt x="239" y="265"/>
                  </a:cubicBezTo>
                  <a:cubicBezTo>
                    <a:pt x="239" y="248"/>
                    <a:pt x="248" y="230"/>
                    <a:pt x="274" y="230"/>
                  </a:cubicBezTo>
                  <a:cubicBezTo>
                    <a:pt x="293" y="230"/>
                    <a:pt x="309" y="248"/>
                    <a:pt x="309" y="265"/>
                  </a:cubicBezTo>
                  <a:cubicBezTo>
                    <a:pt x="309" y="283"/>
                    <a:pt x="293" y="301"/>
                    <a:pt x="274" y="30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74" name="Freeform 28"/>
            <p:cNvSpPr>
              <a:spLocks noChangeArrowheads="1"/>
            </p:cNvSpPr>
            <p:nvPr/>
          </p:nvSpPr>
          <p:spPr bwMode="auto">
            <a:xfrm>
              <a:off x="14770286" y="8990709"/>
              <a:ext cx="374675" cy="313557"/>
            </a:xfrm>
            <a:custGeom>
              <a:avLst/>
              <a:gdLst>
                <a:gd name="T0" fmla="*/ 124 w 498"/>
                <a:gd name="T1" fmla="*/ 81 h 418"/>
                <a:gd name="T2" fmla="*/ 124 w 498"/>
                <a:gd name="T3" fmla="*/ 81 h 418"/>
                <a:gd name="T4" fmla="*/ 36 w 498"/>
                <a:gd name="T5" fmla="*/ 258 h 418"/>
                <a:gd name="T6" fmla="*/ 346 w 498"/>
                <a:gd name="T7" fmla="*/ 116 h 418"/>
                <a:gd name="T8" fmla="*/ 9 w 498"/>
                <a:gd name="T9" fmla="*/ 382 h 418"/>
                <a:gd name="T10" fmla="*/ 44 w 498"/>
                <a:gd name="T11" fmla="*/ 400 h 418"/>
                <a:gd name="T12" fmla="*/ 97 w 498"/>
                <a:gd name="T13" fmla="*/ 311 h 418"/>
                <a:gd name="T14" fmla="*/ 293 w 498"/>
                <a:gd name="T15" fmla="*/ 311 h 418"/>
                <a:gd name="T16" fmla="*/ 469 w 498"/>
                <a:gd name="T17" fmla="*/ 72 h 418"/>
                <a:gd name="T18" fmla="*/ 124 w 498"/>
                <a:gd name="T19" fmla="*/ 81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8" h="418">
                  <a:moveTo>
                    <a:pt x="124" y="81"/>
                  </a:moveTo>
                  <a:lnTo>
                    <a:pt x="124" y="81"/>
                  </a:lnTo>
                  <a:cubicBezTo>
                    <a:pt x="27" y="134"/>
                    <a:pt x="36" y="222"/>
                    <a:pt x="36" y="258"/>
                  </a:cubicBezTo>
                  <a:cubicBezTo>
                    <a:pt x="159" y="107"/>
                    <a:pt x="346" y="116"/>
                    <a:pt x="346" y="116"/>
                  </a:cubicBezTo>
                  <a:cubicBezTo>
                    <a:pt x="346" y="116"/>
                    <a:pt x="80" y="204"/>
                    <a:pt x="9" y="382"/>
                  </a:cubicBezTo>
                  <a:cubicBezTo>
                    <a:pt x="0" y="400"/>
                    <a:pt x="36" y="417"/>
                    <a:pt x="44" y="400"/>
                  </a:cubicBezTo>
                  <a:cubicBezTo>
                    <a:pt x="62" y="355"/>
                    <a:pt x="97" y="311"/>
                    <a:pt x="97" y="311"/>
                  </a:cubicBezTo>
                  <a:cubicBezTo>
                    <a:pt x="151" y="329"/>
                    <a:pt x="230" y="355"/>
                    <a:pt x="293" y="311"/>
                  </a:cubicBezTo>
                  <a:cubicBezTo>
                    <a:pt x="363" y="258"/>
                    <a:pt x="363" y="134"/>
                    <a:pt x="469" y="72"/>
                  </a:cubicBezTo>
                  <a:cubicBezTo>
                    <a:pt x="497" y="63"/>
                    <a:pt x="249" y="0"/>
                    <a:pt x="124" y="8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75" name="Freeform 29"/>
            <p:cNvSpPr>
              <a:spLocks noChangeArrowheads="1"/>
            </p:cNvSpPr>
            <p:nvPr/>
          </p:nvSpPr>
          <p:spPr bwMode="auto">
            <a:xfrm>
              <a:off x="10311400" y="8985394"/>
              <a:ext cx="334815" cy="345444"/>
            </a:xfrm>
            <a:custGeom>
              <a:avLst/>
              <a:gdLst>
                <a:gd name="T0" fmla="*/ 248 w 444"/>
                <a:gd name="T1" fmla="*/ 337 h 462"/>
                <a:gd name="T2" fmla="*/ 248 w 444"/>
                <a:gd name="T3" fmla="*/ 337 h 462"/>
                <a:gd name="T4" fmla="*/ 320 w 444"/>
                <a:gd name="T5" fmla="*/ 257 h 462"/>
                <a:gd name="T6" fmla="*/ 443 w 444"/>
                <a:gd name="T7" fmla="*/ 71 h 462"/>
                <a:gd name="T8" fmla="*/ 426 w 444"/>
                <a:gd name="T9" fmla="*/ 53 h 462"/>
                <a:gd name="T10" fmla="*/ 346 w 444"/>
                <a:gd name="T11" fmla="*/ 53 h 462"/>
                <a:gd name="T12" fmla="*/ 222 w 444"/>
                <a:gd name="T13" fmla="*/ 0 h 462"/>
                <a:gd name="T14" fmla="*/ 98 w 444"/>
                <a:gd name="T15" fmla="*/ 53 h 462"/>
                <a:gd name="T16" fmla="*/ 18 w 444"/>
                <a:gd name="T17" fmla="*/ 53 h 462"/>
                <a:gd name="T18" fmla="*/ 0 w 444"/>
                <a:gd name="T19" fmla="*/ 71 h 462"/>
                <a:gd name="T20" fmla="*/ 124 w 444"/>
                <a:gd name="T21" fmla="*/ 257 h 462"/>
                <a:gd name="T22" fmla="*/ 195 w 444"/>
                <a:gd name="T23" fmla="*/ 337 h 462"/>
                <a:gd name="T24" fmla="*/ 195 w 444"/>
                <a:gd name="T25" fmla="*/ 372 h 462"/>
                <a:gd name="T26" fmla="*/ 107 w 444"/>
                <a:gd name="T27" fmla="*/ 416 h 462"/>
                <a:gd name="T28" fmla="*/ 222 w 444"/>
                <a:gd name="T29" fmla="*/ 461 h 462"/>
                <a:gd name="T30" fmla="*/ 328 w 444"/>
                <a:gd name="T31" fmla="*/ 416 h 462"/>
                <a:gd name="T32" fmla="*/ 248 w 444"/>
                <a:gd name="T33" fmla="*/ 372 h 462"/>
                <a:gd name="T34" fmla="*/ 248 w 444"/>
                <a:gd name="T35" fmla="*/ 337 h 462"/>
                <a:gd name="T36" fmla="*/ 320 w 444"/>
                <a:gd name="T37" fmla="*/ 212 h 462"/>
                <a:gd name="T38" fmla="*/ 320 w 444"/>
                <a:gd name="T39" fmla="*/ 212 h 462"/>
                <a:gd name="T40" fmla="*/ 346 w 444"/>
                <a:gd name="T41" fmla="*/ 89 h 462"/>
                <a:gd name="T42" fmla="*/ 408 w 444"/>
                <a:gd name="T43" fmla="*/ 89 h 462"/>
                <a:gd name="T44" fmla="*/ 320 w 444"/>
                <a:gd name="T45" fmla="*/ 212 h 462"/>
                <a:gd name="T46" fmla="*/ 222 w 444"/>
                <a:gd name="T47" fmla="*/ 36 h 462"/>
                <a:gd name="T48" fmla="*/ 222 w 444"/>
                <a:gd name="T49" fmla="*/ 36 h 462"/>
                <a:gd name="T50" fmla="*/ 320 w 444"/>
                <a:gd name="T51" fmla="*/ 71 h 462"/>
                <a:gd name="T52" fmla="*/ 222 w 444"/>
                <a:gd name="T53" fmla="*/ 115 h 462"/>
                <a:gd name="T54" fmla="*/ 124 w 444"/>
                <a:gd name="T55" fmla="*/ 71 h 462"/>
                <a:gd name="T56" fmla="*/ 222 w 444"/>
                <a:gd name="T57" fmla="*/ 36 h 462"/>
                <a:gd name="T58" fmla="*/ 36 w 444"/>
                <a:gd name="T59" fmla="*/ 89 h 462"/>
                <a:gd name="T60" fmla="*/ 36 w 444"/>
                <a:gd name="T61" fmla="*/ 89 h 462"/>
                <a:gd name="T62" fmla="*/ 98 w 444"/>
                <a:gd name="T63" fmla="*/ 89 h 462"/>
                <a:gd name="T64" fmla="*/ 124 w 444"/>
                <a:gd name="T65" fmla="*/ 212 h 462"/>
                <a:gd name="T66" fmla="*/ 36 w 444"/>
                <a:gd name="T67" fmla="*/ 8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4" h="462">
                  <a:moveTo>
                    <a:pt x="248" y="337"/>
                  </a:moveTo>
                  <a:lnTo>
                    <a:pt x="248" y="337"/>
                  </a:lnTo>
                  <a:cubicBezTo>
                    <a:pt x="248" y="302"/>
                    <a:pt x="275" y="283"/>
                    <a:pt x="320" y="257"/>
                  </a:cubicBezTo>
                  <a:cubicBezTo>
                    <a:pt x="373" y="221"/>
                    <a:pt x="443" y="177"/>
                    <a:pt x="443" y="71"/>
                  </a:cubicBezTo>
                  <a:cubicBezTo>
                    <a:pt x="443" y="62"/>
                    <a:pt x="434" y="53"/>
                    <a:pt x="426" y="53"/>
                  </a:cubicBezTo>
                  <a:cubicBezTo>
                    <a:pt x="346" y="53"/>
                    <a:pt x="346" y="53"/>
                    <a:pt x="346" y="53"/>
                  </a:cubicBezTo>
                  <a:cubicBezTo>
                    <a:pt x="328" y="27"/>
                    <a:pt x="293" y="0"/>
                    <a:pt x="222" y="0"/>
                  </a:cubicBezTo>
                  <a:cubicBezTo>
                    <a:pt x="151" y="0"/>
                    <a:pt x="116" y="27"/>
                    <a:pt x="9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9" y="53"/>
                    <a:pt x="0" y="62"/>
                    <a:pt x="0" y="71"/>
                  </a:cubicBezTo>
                  <a:cubicBezTo>
                    <a:pt x="0" y="177"/>
                    <a:pt x="62" y="221"/>
                    <a:pt x="124" y="257"/>
                  </a:cubicBezTo>
                  <a:cubicBezTo>
                    <a:pt x="169" y="283"/>
                    <a:pt x="195" y="302"/>
                    <a:pt x="195" y="337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42" y="381"/>
                    <a:pt x="107" y="399"/>
                    <a:pt x="107" y="416"/>
                  </a:cubicBezTo>
                  <a:cubicBezTo>
                    <a:pt x="107" y="443"/>
                    <a:pt x="160" y="461"/>
                    <a:pt x="222" y="461"/>
                  </a:cubicBezTo>
                  <a:cubicBezTo>
                    <a:pt x="283" y="461"/>
                    <a:pt x="328" y="443"/>
                    <a:pt x="328" y="416"/>
                  </a:cubicBezTo>
                  <a:cubicBezTo>
                    <a:pt x="328" y="399"/>
                    <a:pt x="302" y="381"/>
                    <a:pt x="248" y="372"/>
                  </a:cubicBezTo>
                  <a:lnTo>
                    <a:pt x="248" y="337"/>
                  </a:lnTo>
                  <a:close/>
                  <a:moveTo>
                    <a:pt x="320" y="212"/>
                  </a:moveTo>
                  <a:lnTo>
                    <a:pt x="320" y="212"/>
                  </a:lnTo>
                  <a:cubicBezTo>
                    <a:pt x="337" y="186"/>
                    <a:pt x="346" y="142"/>
                    <a:pt x="346" y="89"/>
                  </a:cubicBezTo>
                  <a:cubicBezTo>
                    <a:pt x="408" y="89"/>
                    <a:pt x="408" y="89"/>
                    <a:pt x="408" y="89"/>
                  </a:cubicBezTo>
                  <a:cubicBezTo>
                    <a:pt x="399" y="151"/>
                    <a:pt x="364" y="186"/>
                    <a:pt x="320" y="212"/>
                  </a:cubicBezTo>
                  <a:close/>
                  <a:moveTo>
                    <a:pt x="222" y="36"/>
                  </a:moveTo>
                  <a:lnTo>
                    <a:pt x="222" y="36"/>
                  </a:lnTo>
                  <a:cubicBezTo>
                    <a:pt x="293" y="36"/>
                    <a:pt x="320" y="62"/>
                    <a:pt x="320" y="71"/>
                  </a:cubicBezTo>
                  <a:cubicBezTo>
                    <a:pt x="320" y="80"/>
                    <a:pt x="293" y="106"/>
                    <a:pt x="222" y="115"/>
                  </a:cubicBezTo>
                  <a:cubicBezTo>
                    <a:pt x="151" y="106"/>
                    <a:pt x="124" y="80"/>
                    <a:pt x="124" y="71"/>
                  </a:cubicBezTo>
                  <a:cubicBezTo>
                    <a:pt x="124" y="62"/>
                    <a:pt x="151" y="36"/>
                    <a:pt x="222" y="36"/>
                  </a:cubicBezTo>
                  <a:close/>
                  <a:moveTo>
                    <a:pt x="36" y="89"/>
                  </a:moveTo>
                  <a:lnTo>
                    <a:pt x="36" y="89"/>
                  </a:lnTo>
                  <a:cubicBezTo>
                    <a:pt x="98" y="89"/>
                    <a:pt x="98" y="89"/>
                    <a:pt x="98" y="89"/>
                  </a:cubicBezTo>
                  <a:cubicBezTo>
                    <a:pt x="98" y="142"/>
                    <a:pt x="107" y="186"/>
                    <a:pt x="124" y="212"/>
                  </a:cubicBezTo>
                  <a:cubicBezTo>
                    <a:pt x="80" y="186"/>
                    <a:pt x="36" y="151"/>
                    <a:pt x="36" y="8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76" name="Freeform 30"/>
            <p:cNvSpPr>
              <a:spLocks noChangeArrowheads="1"/>
            </p:cNvSpPr>
            <p:nvPr/>
          </p:nvSpPr>
          <p:spPr bwMode="auto">
            <a:xfrm>
              <a:off x="9548766" y="9729427"/>
              <a:ext cx="372017" cy="353415"/>
            </a:xfrm>
            <a:custGeom>
              <a:avLst/>
              <a:gdLst>
                <a:gd name="T0" fmla="*/ 133 w 498"/>
                <a:gd name="T1" fmla="*/ 469 h 470"/>
                <a:gd name="T2" fmla="*/ 133 w 498"/>
                <a:gd name="T3" fmla="*/ 469 h 470"/>
                <a:gd name="T4" fmla="*/ 186 w 498"/>
                <a:gd name="T5" fmla="*/ 469 h 470"/>
                <a:gd name="T6" fmla="*/ 293 w 498"/>
                <a:gd name="T7" fmla="*/ 265 h 470"/>
                <a:gd name="T8" fmla="*/ 426 w 498"/>
                <a:gd name="T9" fmla="*/ 265 h 470"/>
                <a:gd name="T10" fmla="*/ 497 w 498"/>
                <a:gd name="T11" fmla="*/ 230 h 470"/>
                <a:gd name="T12" fmla="*/ 426 w 498"/>
                <a:gd name="T13" fmla="*/ 195 h 470"/>
                <a:gd name="T14" fmla="*/ 293 w 498"/>
                <a:gd name="T15" fmla="*/ 195 h 470"/>
                <a:gd name="T16" fmla="*/ 186 w 498"/>
                <a:gd name="T17" fmla="*/ 0 h 470"/>
                <a:gd name="T18" fmla="*/ 133 w 498"/>
                <a:gd name="T19" fmla="*/ 0 h 470"/>
                <a:gd name="T20" fmla="*/ 195 w 498"/>
                <a:gd name="T21" fmla="*/ 195 h 470"/>
                <a:gd name="T22" fmla="*/ 107 w 498"/>
                <a:gd name="T23" fmla="*/ 195 h 470"/>
                <a:gd name="T24" fmla="*/ 53 w 498"/>
                <a:gd name="T25" fmla="*/ 150 h 470"/>
                <a:gd name="T26" fmla="*/ 0 w 498"/>
                <a:gd name="T27" fmla="*/ 150 h 470"/>
                <a:gd name="T28" fmla="*/ 36 w 498"/>
                <a:gd name="T29" fmla="*/ 230 h 470"/>
                <a:gd name="T30" fmla="*/ 0 w 498"/>
                <a:gd name="T31" fmla="*/ 319 h 470"/>
                <a:gd name="T32" fmla="*/ 53 w 498"/>
                <a:gd name="T33" fmla="*/ 319 h 470"/>
                <a:gd name="T34" fmla="*/ 107 w 498"/>
                <a:gd name="T35" fmla="*/ 265 h 470"/>
                <a:gd name="T36" fmla="*/ 195 w 498"/>
                <a:gd name="T37" fmla="*/ 265 h 470"/>
                <a:gd name="T38" fmla="*/ 133 w 498"/>
                <a:gd name="T39" fmla="*/ 469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8" h="470">
                  <a:moveTo>
                    <a:pt x="133" y="469"/>
                  </a:moveTo>
                  <a:lnTo>
                    <a:pt x="133" y="469"/>
                  </a:lnTo>
                  <a:cubicBezTo>
                    <a:pt x="186" y="469"/>
                    <a:pt x="186" y="469"/>
                    <a:pt x="186" y="469"/>
                  </a:cubicBezTo>
                  <a:cubicBezTo>
                    <a:pt x="293" y="265"/>
                    <a:pt x="293" y="265"/>
                    <a:pt x="293" y="265"/>
                  </a:cubicBezTo>
                  <a:cubicBezTo>
                    <a:pt x="426" y="265"/>
                    <a:pt x="426" y="265"/>
                    <a:pt x="426" y="265"/>
                  </a:cubicBezTo>
                  <a:cubicBezTo>
                    <a:pt x="426" y="265"/>
                    <a:pt x="497" y="265"/>
                    <a:pt x="497" y="230"/>
                  </a:cubicBezTo>
                  <a:cubicBezTo>
                    <a:pt x="497" y="195"/>
                    <a:pt x="426" y="195"/>
                    <a:pt x="426" y="195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95" y="195"/>
                    <a:pt x="195" y="195"/>
                    <a:pt x="195" y="195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107" y="265"/>
                    <a:pt x="107" y="265"/>
                    <a:pt x="107" y="265"/>
                  </a:cubicBezTo>
                  <a:cubicBezTo>
                    <a:pt x="195" y="265"/>
                    <a:pt x="195" y="265"/>
                    <a:pt x="195" y="265"/>
                  </a:cubicBezTo>
                  <a:lnTo>
                    <a:pt x="133" y="469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grpSp>
          <p:nvGrpSpPr>
            <p:cNvPr id="377" name="Group 1"/>
            <p:cNvGrpSpPr>
              <a:grpSpLocks/>
            </p:cNvGrpSpPr>
            <p:nvPr/>
          </p:nvGrpSpPr>
          <p:grpSpPr bwMode="auto">
            <a:xfrm>
              <a:off x="11796810" y="9734742"/>
              <a:ext cx="348101" cy="342786"/>
              <a:chOff x="7197121" y="8332916"/>
              <a:chExt cx="553830" cy="543285"/>
            </a:xfrm>
            <a:solidFill>
              <a:schemeClr val="tx1"/>
            </a:solidFill>
          </p:grpSpPr>
          <p:sp>
            <p:nvSpPr>
              <p:cNvPr id="378" name="Freeform 31"/>
              <p:cNvSpPr>
                <a:spLocks noChangeArrowheads="1"/>
              </p:cNvSpPr>
              <p:nvPr/>
            </p:nvSpPr>
            <p:spPr bwMode="auto">
              <a:xfrm>
                <a:off x="7197121" y="8332916"/>
                <a:ext cx="553830" cy="543285"/>
              </a:xfrm>
              <a:custGeom>
                <a:avLst/>
                <a:gdLst>
                  <a:gd name="T0" fmla="*/ 231 w 462"/>
                  <a:gd name="T1" fmla="*/ 0 h 453"/>
                  <a:gd name="T2" fmla="*/ 231 w 462"/>
                  <a:gd name="T3" fmla="*/ 0 h 453"/>
                  <a:gd name="T4" fmla="*/ 0 w 462"/>
                  <a:gd name="T5" fmla="*/ 222 h 453"/>
                  <a:gd name="T6" fmla="*/ 231 w 462"/>
                  <a:gd name="T7" fmla="*/ 452 h 453"/>
                  <a:gd name="T8" fmla="*/ 461 w 462"/>
                  <a:gd name="T9" fmla="*/ 222 h 453"/>
                  <a:gd name="T10" fmla="*/ 231 w 462"/>
                  <a:gd name="T11" fmla="*/ 0 h 453"/>
                  <a:gd name="T12" fmla="*/ 231 w 462"/>
                  <a:gd name="T13" fmla="*/ 399 h 453"/>
                  <a:gd name="T14" fmla="*/ 231 w 462"/>
                  <a:gd name="T15" fmla="*/ 399 h 453"/>
                  <a:gd name="T16" fmla="*/ 53 w 462"/>
                  <a:gd name="T17" fmla="*/ 222 h 453"/>
                  <a:gd name="T18" fmla="*/ 231 w 462"/>
                  <a:gd name="T19" fmla="*/ 45 h 453"/>
                  <a:gd name="T20" fmla="*/ 408 w 462"/>
                  <a:gd name="T21" fmla="*/ 222 h 453"/>
                  <a:gd name="T22" fmla="*/ 231 w 462"/>
                  <a:gd name="T23" fmla="*/ 399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2" h="453">
                    <a:moveTo>
                      <a:pt x="231" y="0"/>
                    </a:moveTo>
                    <a:lnTo>
                      <a:pt x="231" y="0"/>
                    </a:lnTo>
                    <a:cubicBezTo>
                      <a:pt x="106" y="0"/>
                      <a:pt x="0" y="98"/>
                      <a:pt x="0" y="222"/>
                    </a:cubicBezTo>
                    <a:cubicBezTo>
                      <a:pt x="0" y="346"/>
                      <a:pt x="106" y="452"/>
                      <a:pt x="231" y="452"/>
                    </a:cubicBezTo>
                    <a:cubicBezTo>
                      <a:pt x="355" y="452"/>
                      <a:pt x="461" y="346"/>
                      <a:pt x="461" y="222"/>
                    </a:cubicBezTo>
                    <a:cubicBezTo>
                      <a:pt x="461" y="98"/>
                      <a:pt x="355" y="0"/>
                      <a:pt x="231" y="0"/>
                    </a:cubicBezTo>
                    <a:close/>
                    <a:moveTo>
                      <a:pt x="231" y="399"/>
                    </a:moveTo>
                    <a:lnTo>
                      <a:pt x="231" y="399"/>
                    </a:lnTo>
                    <a:cubicBezTo>
                      <a:pt x="133" y="399"/>
                      <a:pt x="53" y="319"/>
                      <a:pt x="53" y="222"/>
                    </a:cubicBezTo>
                    <a:cubicBezTo>
                      <a:pt x="53" y="124"/>
                      <a:pt x="133" y="45"/>
                      <a:pt x="231" y="45"/>
                    </a:cubicBezTo>
                    <a:cubicBezTo>
                      <a:pt x="328" y="45"/>
                      <a:pt x="408" y="124"/>
                      <a:pt x="408" y="222"/>
                    </a:cubicBezTo>
                    <a:cubicBezTo>
                      <a:pt x="408" y="319"/>
                      <a:pt x="328" y="399"/>
                      <a:pt x="231" y="39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  <p:sp>
            <p:nvSpPr>
              <p:cNvPr id="379" name="Freeform 32"/>
              <p:cNvSpPr>
                <a:spLocks noChangeArrowheads="1"/>
              </p:cNvSpPr>
              <p:nvPr/>
            </p:nvSpPr>
            <p:spPr bwMode="auto">
              <a:xfrm>
                <a:off x="7450784" y="8450839"/>
                <a:ext cx="126832" cy="261114"/>
              </a:xfrm>
              <a:custGeom>
                <a:avLst/>
                <a:gdLst>
                  <a:gd name="T0" fmla="*/ 36 w 107"/>
                  <a:gd name="T1" fmla="*/ 0 h 222"/>
                  <a:gd name="T2" fmla="*/ 0 w 107"/>
                  <a:gd name="T3" fmla="*/ 0 h 222"/>
                  <a:gd name="T4" fmla="*/ 0 w 107"/>
                  <a:gd name="T5" fmla="*/ 133 h 222"/>
                  <a:gd name="T6" fmla="*/ 89 w 107"/>
                  <a:gd name="T7" fmla="*/ 221 h 222"/>
                  <a:gd name="T8" fmla="*/ 106 w 107"/>
                  <a:gd name="T9" fmla="*/ 195 h 222"/>
                  <a:gd name="T10" fmla="*/ 36 w 107"/>
                  <a:gd name="T11" fmla="*/ 114 h 222"/>
                  <a:gd name="T12" fmla="*/ 36 w 107"/>
                  <a:gd name="T13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222">
                    <a:moveTo>
                      <a:pt x="36" y="0"/>
                    </a:moveTo>
                    <a:lnTo>
                      <a:pt x="0" y="0"/>
                    </a:lnTo>
                    <a:lnTo>
                      <a:pt x="0" y="133"/>
                    </a:lnTo>
                    <a:lnTo>
                      <a:pt x="89" y="221"/>
                    </a:lnTo>
                    <a:lnTo>
                      <a:pt x="106" y="195"/>
                    </a:lnTo>
                    <a:lnTo>
                      <a:pt x="36" y="114"/>
                    </a:lnTo>
                    <a:lnTo>
                      <a:pt x="36" y="0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</a:endParaRPr>
              </a:p>
            </p:txBody>
          </p:sp>
        </p:grpSp>
        <p:sp>
          <p:nvSpPr>
            <p:cNvPr id="380" name="Freeform 33"/>
            <p:cNvSpPr>
              <a:spLocks noChangeArrowheads="1"/>
            </p:cNvSpPr>
            <p:nvPr/>
          </p:nvSpPr>
          <p:spPr bwMode="auto">
            <a:xfrm>
              <a:off x="20029009" y="11265325"/>
              <a:ext cx="255097" cy="268383"/>
            </a:xfrm>
            <a:custGeom>
              <a:avLst/>
              <a:gdLst>
                <a:gd name="T0" fmla="*/ 124 w 338"/>
                <a:gd name="T1" fmla="*/ 355 h 356"/>
                <a:gd name="T2" fmla="*/ 124 w 338"/>
                <a:gd name="T3" fmla="*/ 355 h 356"/>
                <a:gd name="T4" fmla="*/ 98 w 338"/>
                <a:gd name="T5" fmla="*/ 337 h 356"/>
                <a:gd name="T6" fmla="*/ 9 w 338"/>
                <a:gd name="T7" fmla="*/ 222 h 356"/>
                <a:gd name="T8" fmla="*/ 18 w 338"/>
                <a:gd name="T9" fmla="*/ 178 h 356"/>
                <a:gd name="T10" fmla="*/ 62 w 338"/>
                <a:gd name="T11" fmla="*/ 178 h 356"/>
                <a:gd name="T12" fmla="*/ 124 w 338"/>
                <a:gd name="T13" fmla="*/ 258 h 356"/>
                <a:gd name="T14" fmla="*/ 266 w 338"/>
                <a:gd name="T15" fmla="*/ 27 h 356"/>
                <a:gd name="T16" fmla="*/ 319 w 338"/>
                <a:gd name="T17" fmla="*/ 9 h 356"/>
                <a:gd name="T18" fmla="*/ 328 w 338"/>
                <a:gd name="T19" fmla="*/ 62 h 356"/>
                <a:gd name="T20" fmla="*/ 160 w 338"/>
                <a:gd name="T21" fmla="*/ 337 h 356"/>
                <a:gd name="T22" fmla="*/ 124 w 338"/>
                <a:gd name="T23" fmla="*/ 35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356">
                  <a:moveTo>
                    <a:pt x="124" y="355"/>
                  </a:moveTo>
                  <a:lnTo>
                    <a:pt x="124" y="355"/>
                  </a:lnTo>
                  <a:cubicBezTo>
                    <a:pt x="115" y="355"/>
                    <a:pt x="107" y="346"/>
                    <a:pt x="98" y="337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0" y="204"/>
                    <a:pt x="0" y="187"/>
                    <a:pt x="18" y="178"/>
                  </a:cubicBezTo>
                  <a:cubicBezTo>
                    <a:pt x="36" y="160"/>
                    <a:pt x="53" y="168"/>
                    <a:pt x="62" y="178"/>
                  </a:cubicBezTo>
                  <a:cubicBezTo>
                    <a:pt x="124" y="258"/>
                    <a:pt x="124" y="258"/>
                    <a:pt x="124" y="258"/>
                  </a:cubicBezTo>
                  <a:cubicBezTo>
                    <a:pt x="266" y="27"/>
                    <a:pt x="266" y="27"/>
                    <a:pt x="266" y="27"/>
                  </a:cubicBezTo>
                  <a:cubicBezTo>
                    <a:pt x="284" y="9"/>
                    <a:pt x="301" y="0"/>
                    <a:pt x="319" y="9"/>
                  </a:cubicBezTo>
                  <a:cubicBezTo>
                    <a:pt x="337" y="18"/>
                    <a:pt x="337" y="45"/>
                    <a:pt x="328" y="62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1" y="346"/>
                    <a:pt x="142" y="355"/>
                    <a:pt x="124" y="3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81" name="Freeform 34"/>
            <p:cNvSpPr>
              <a:spLocks noChangeArrowheads="1"/>
            </p:cNvSpPr>
            <p:nvPr/>
          </p:nvSpPr>
          <p:spPr bwMode="auto">
            <a:xfrm>
              <a:off x="18567515" y="9716140"/>
              <a:ext cx="212581" cy="374675"/>
            </a:xfrm>
            <a:custGeom>
              <a:avLst/>
              <a:gdLst>
                <a:gd name="T0" fmla="*/ 283 w 284"/>
                <a:gd name="T1" fmla="*/ 115 h 497"/>
                <a:gd name="T2" fmla="*/ 283 w 284"/>
                <a:gd name="T3" fmla="*/ 115 h 497"/>
                <a:gd name="T4" fmla="*/ 283 w 284"/>
                <a:gd name="T5" fmla="*/ 62 h 497"/>
                <a:gd name="T6" fmla="*/ 142 w 284"/>
                <a:gd name="T7" fmla="*/ 0 h 497"/>
                <a:gd name="T8" fmla="*/ 0 w 284"/>
                <a:gd name="T9" fmla="*/ 62 h 497"/>
                <a:gd name="T10" fmla="*/ 0 w 284"/>
                <a:gd name="T11" fmla="*/ 115 h 497"/>
                <a:gd name="T12" fmla="*/ 97 w 284"/>
                <a:gd name="T13" fmla="*/ 248 h 497"/>
                <a:gd name="T14" fmla="*/ 0 w 284"/>
                <a:gd name="T15" fmla="*/ 381 h 497"/>
                <a:gd name="T16" fmla="*/ 0 w 284"/>
                <a:gd name="T17" fmla="*/ 443 h 497"/>
                <a:gd name="T18" fmla="*/ 142 w 284"/>
                <a:gd name="T19" fmla="*/ 496 h 497"/>
                <a:gd name="T20" fmla="*/ 283 w 284"/>
                <a:gd name="T21" fmla="*/ 443 h 497"/>
                <a:gd name="T22" fmla="*/ 283 w 284"/>
                <a:gd name="T23" fmla="*/ 381 h 497"/>
                <a:gd name="T24" fmla="*/ 186 w 284"/>
                <a:gd name="T25" fmla="*/ 248 h 497"/>
                <a:gd name="T26" fmla="*/ 283 w 284"/>
                <a:gd name="T27" fmla="*/ 115 h 497"/>
                <a:gd name="T28" fmla="*/ 44 w 284"/>
                <a:gd name="T29" fmla="*/ 62 h 497"/>
                <a:gd name="T30" fmla="*/ 44 w 284"/>
                <a:gd name="T31" fmla="*/ 62 h 497"/>
                <a:gd name="T32" fmla="*/ 142 w 284"/>
                <a:gd name="T33" fmla="*/ 35 h 497"/>
                <a:gd name="T34" fmla="*/ 239 w 284"/>
                <a:gd name="T35" fmla="*/ 62 h 497"/>
                <a:gd name="T36" fmla="*/ 248 w 284"/>
                <a:gd name="T37" fmla="*/ 71 h 497"/>
                <a:gd name="T38" fmla="*/ 142 w 284"/>
                <a:gd name="T39" fmla="*/ 97 h 497"/>
                <a:gd name="T40" fmla="*/ 35 w 284"/>
                <a:gd name="T41" fmla="*/ 71 h 497"/>
                <a:gd name="T42" fmla="*/ 44 w 284"/>
                <a:gd name="T43" fmla="*/ 62 h 497"/>
                <a:gd name="T44" fmla="*/ 151 w 284"/>
                <a:gd name="T45" fmla="*/ 248 h 497"/>
                <a:gd name="T46" fmla="*/ 151 w 284"/>
                <a:gd name="T47" fmla="*/ 248 h 497"/>
                <a:gd name="T48" fmla="*/ 204 w 284"/>
                <a:gd name="T49" fmla="*/ 328 h 497"/>
                <a:gd name="T50" fmla="*/ 248 w 284"/>
                <a:gd name="T51" fmla="*/ 381 h 497"/>
                <a:gd name="T52" fmla="*/ 248 w 284"/>
                <a:gd name="T53" fmla="*/ 416 h 497"/>
                <a:gd name="T54" fmla="*/ 151 w 284"/>
                <a:gd name="T55" fmla="*/ 354 h 497"/>
                <a:gd name="T56" fmla="*/ 133 w 284"/>
                <a:gd name="T57" fmla="*/ 354 h 497"/>
                <a:gd name="T58" fmla="*/ 35 w 284"/>
                <a:gd name="T59" fmla="*/ 416 h 497"/>
                <a:gd name="T60" fmla="*/ 35 w 284"/>
                <a:gd name="T61" fmla="*/ 381 h 497"/>
                <a:gd name="T62" fmla="*/ 80 w 284"/>
                <a:gd name="T63" fmla="*/ 328 h 497"/>
                <a:gd name="T64" fmla="*/ 133 w 284"/>
                <a:gd name="T65" fmla="*/ 248 h 497"/>
                <a:gd name="T66" fmla="*/ 80 w 284"/>
                <a:gd name="T67" fmla="*/ 177 h 497"/>
                <a:gd name="T68" fmla="*/ 35 w 284"/>
                <a:gd name="T69" fmla="*/ 115 h 497"/>
                <a:gd name="T70" fmla="*/ 35 w 284"/>
                <a:gd name="T71" fmla="*/ 88 h 497"/>
                <a:gd name="T72" fmla="*/ 142 w 284"/>
                <a:gd name="T73" fmla="*/ 115 h 497"/>
                <a:gd name="T74" fmla="*/ 248 w 284"/>
                <a:gd name="T75" fmla="*/ 88 h 497"/>
                <a:gd name="T76" fmla="*/ 248 w 284"/>
                <a:gd name="T77" fmla="*/ 115 h 497"/>
                <a:gd name="T78" fmla="*/ 204 w 284"/>
                <a:gd name="T79" fmla="*/ 177 h 497"/>
                <a:gd name="T80" fmla="*/ 151 w 284"/>
                <a:gd name="T81" fmla="*/ 248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497">
                  <a:moveTo>
                    <a:pt x="283" y="115"/>
                  </a:moveTo>
                  <a:lnTo>
                    <a:pt x="283" y="115"/>
                  </a:lnTo>
                  <a:cubicBezTo>
                    <a:pt x="283" y="62"/>
                    <a:pt x="283" y="62"/>
                    <a:pt x="283" y="62"/>
                  </a:cubicBezTo>
                  <a:cubicBezTo>
                    <a:pt x="283" y="35"/>
                    <a:pt x="221" y="0"/>
                    <a:pt x="142" y="0"/>
                  </a:cubicBezTo>
                  <a:cubicBezTo>
                    <a:pt x="61" y="0"/>
                    <a:pt x="0" y="35"/>
                    <a:pt x="0" y="62"/>
                  </a:cubicBezTo>
                  <a:cubicBezTo>
                    <a:pt x="0" y="62"/>
                    <a:pt x="0" y="62"/>
                    <a:pt x="0" y="115"/>
                  </a:cubicBezTo>
                  <a:cubicBezTo>
                    <a:pt x="0" y="168"/>
                    <a:pt x="97" y="213"/>
                    <a:pt x="97" y="248"/>
                  </a:cubicBezTo>
                  <a:cubicBezTo>
                    <a:pt x="97" y="292"/>
                    <a:pt x="0" y="328"/>
                    <a:pt x="0" y="381"/>
                  </a:cubicBezTo>
                  <a:cubicBezTo>
                    <a:pt x="0" y="434"/>
                    <a:pt x="0" y="443"/>
                    <a:pt x="0" y="443"/>
                  </a:cubicBezTo>
                  <a:cubicBezTo>
                    <a:pt x="0" y="460"/>
                    <a:pt x="61" y="496"/>
                    <a:pt x="142" y="496"/>
                  </a:cubicBezTo>
                  <a:cubicBezTo>
                    <a:pt x="221" y="496"/>
                    <a:pt x="283" y="460"/>
                    <a:pt x="283" y="443"/>
                  </a:cubicBezTo>
                  <a:cubicBezTo>
                    <a:pt x="283" y="443"/>
                    <a:pt x="283" y="434"/>
                    <a:pt x="283" y="381"/>
                  </a:cubicBezTo>
                  <a:cubicBezTo>
                    <a:pt x="283" y="328"/>
                    <a:pt x="186" y="292"/>
                    <a:pt x="186" y="248"/>
                  </a:cubicBezTo>
                  <a:cubicBezTo>
                    <a:pt x="186" y="213"/>
                    <a:pt x="283" y="168"/>
                    <a:pt x="283" y="115"/>
                  </a:cubicBezTo>
                  <a:close/>
                  <a:moveTo>
                    <a:pt x="44" y="62"/>
                  </a:moveTo>
                  <a:lnTo>
                    <a:pt x="44" y="62"/>
                  </a:lnTo>
                  <a:cubicBezTo>
                    <a:pt x="61" y="53"/>
                    <a:pt x="88" y="35"/>
                    <a:pt x="142" y="35"/>
                  </a:cubicBezTo>
                  <a:cubicBezTo>
                    <a:pt x="195" y="35"/>
                    <a:pt x="239" y="62"/>
                    <a:pt x="239" y="62"/>
                  </a:cubicBezTo>
                  <a:cubicBezTo>
                    <a:pt x="248" y="62"/>
                    <a:pt x="257" y="71"/>
                    <a:pt x="248" y="71"/>
                  </a:cubicBezTo>
                  <a:cubicBezTo>
                    <a:pt x="230" y="88"/>
                    <a:pt x="186" y="97"/>
                    <a:pt x="142" y="97"/>
                  </a:cubicBezTo>
                  <a:cubicBezTo>
                    <a:pt x="97" y="97"/>
                    <a:pt x="53" y="88"/>
                    <a:pt x="35" y="71"/>
                  </a:cubicBezTo>
                  <a:cubicBezTo>
                    <a:pt x="26" y="71"/>
                    <a:pt x="44" y="62"/>
                    <a:pt x="44" y="62"/>
                  </a:cubicBezTo>
                  <a:close/>
                  <a:moveTo>
                    <a:pt x="151" y="248"/>
                  </a:moveTo>
                  <a:lnTo>
                    <a:pt x="151" y="248"/>
                  </a:lnTo>
                  <a:cubicBezTo>
                    <a:pt x="151" y="283"/>
                    <a:pt x="177" y="301"/>
                    <a:pt x="204" y="328"/>
                  </a:cubicBezTo>
                  <a:cubicBezTo>
                    <a:pt x="221" y="345"/>
                    <a:pt x="248" y="372"/>
                    <a:pt x="248" y="381"/>
                  </a:cubicBezTo>
                  <a:cubicBezTo>
                    <a:pt x="248" y="416"/>
                    <a:pt x="248" y="416"/>
                    <a:pt x="248" y="416"/>
                  </a:cubicBezTo>
                  <a:cubicBezTo>
                    <a:pt x="230" y="407"/>
                    <a:pt x="151" y="390"/>
                    <a:pt x="151" y="354"/>
                  </a:cubicBezTo>
                  <a:cubicBezTo>
                    <a:pt x="151" y="337"/>
                    <a:pt x="133" y="337"/>
                    <a:pt x="133" y="354"/>
                  </a:cubicBezTo>
                  <a:cubicBezTo>
                    <a:pt x="133" y="390"/>
                    <a:pt x="61" y="407"/>
                    <a:pt x="35" y="416"/>
                  </a:cubicBezTo>
                  <a:cubicBezTo>
                    <a:pt x="35" y="381"/>
                    <a:pt x="35" y="381"/>
                    <a:pt x="35" y="381"/>
                  </a:cubicBezTo>
                  <a:cubicBezTo>
                    <a:pt x="35" y="372"/>
                    <a:pt x="61" y="345"/>
                    <a:pt x="80" y="328"/>
                  </a:cubicBezTo>
                  <a:cubicBezTo>
                    <a:pt x="106" y="301"/>
                    <a:pt x="133" y="283"/>
                    <a:pt x="133" y="248"/>
                  </a:cubicBezTo>
                  <a:cubicBezTo>
                    <a:pt x="133" y="222"/>
                    <a:pt x="106" y="203"/>
                    <a:pt x="80" y="177"/>
                  </a:cubicBezTo>
                  <a:cubicBezTo>
                    <a:pt x="61" y="159"/>
                    <a:pt x="35" y="132"/>
                    <a:pt x="35" y="115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61" y="106"/>
                    <a:pt x="97" y="115"/>
                    <a:pt x="142" y="115"/>
                  </a:cubicBezTo>
                  <a:cubicBezTo>
                    <a:pt x="186" y="115"/>
                    <a:pt x="230" y="106"/>
                    <a:pt x="248" y="88"/>
                  </a:cubicBezTo>
                  <a:cubicBezTo>
                    <a:pt x="248" y="115"/>
                    <a:pt x="248" y="115"/>
                    <a:pt x="248" y="115"/>
                  </a:cubicBezTo>
                  <a:cubicBezTo>
                    <a:pt x="248" y="132"/>
                    <a:pt x="221" y="159"/>
                    <a:pt x="204" y="177"/>
                  </a:cubicBezTo>
                  <a:cubicBezTo>
                    <a:pt x="177" y="203"/>
                    <a:pt x="151" y="222"/>
                    <a:pt x="151" y="2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82" name="Freeform 35"/>
            <p:cNvSpPr>
              <a:spLocks noChangeArrowheads="1"/>
            </p:cNvSpPr>
            <p:nvPr/>
          </p:nvSpPr>
          <p:spPr bwMode="auto">
            <a:xfrm>
              <a:off x="20749126" y="7539843"/>
              <a:ext cx="268384" cy="313557"/>
            </a:xfrm>
            <a:custGeom>
              <a:avLst/>
              <a:gdLst>
                <a:gd name="T0" fmla="*/ 319 w 355"/>
                <a:gd name="T1" fmla="*/ 141 h 417"/>
                <a:gd name="T2" fmla="*/ 319 w 355"/>
                <a:gd name="T3" fmla="*/ 141 h 417"/>
                <a:gd name="T4" fmla="*/ 274 w 355"/>
                <a:gd name="T5" fmla="*/ 141 h 417"/>
                <a:gd name="T6" fmla="*/ 274 w 355"/>
                <a:gd name="T7" fmla="*/ 106 h 417"/>
                <a:gd name="T8" fmla="*/ 176 w 355"/>
                <a:gd name="T9" fmla="*/ 0 h 417"/>
                <a:gd name="T10" fmla="*/ 79 w 355"/>
                <a:gd name="T11" fmla="*/ 106 h 417"/>
                <a:gd name="T12" fmla="*/ 79 w 355"/>
                <a:gd name="T13" fmla="*/ 141 h 417"/>
                <a:gd name="T14" fmla="*/ 25 w 355"/>
                <a:gd name="T15" fmla="*/ 141 h 417"/>
                <a:gd name="T16" fmla="*/ 0 w 355"/>
                <a:gd name="T17" fmla="*/ 177 h 417"/>
                <a:gd name="T18" fmla="*/ 0 w 355"/>
                <a:gd name="T19" fmla="*/ 372 h 417"/>
                <a:gd name="T20" fmla="*/ 25 w 355"/>
                <a:gd name="T21" fmla="*/ 398 h 417"/>
                <a:gd name="T22" fmla="*/ 53 w 355"/>
                <a:gd name="T23" fmla="*/ 407 h 417"/>
                <a:gd name="T24" fmla="*/ 106 w 355"/>
                <a:gd name="T25" fmla="*/ 416 h 417"/>
                <a:gd name="T26" fmla="*/ 247 w 355"/>
                <a:gd name="T27" fmla="*/ 416 h 417"/>
                <a:gd name="T28" fmla="*/ 300 w 355"/>
                <a:gd name="T29" fmla="*/ 407 h 417"/>
                <a:gd name="T30" fmla="*/ 327 w 355"/>
                <a:gd name="T31" fmla="*/ 398 h 417"/>
                <a:gd name="T32" fmla="*/ 354 w 355"/>
                <a:gd name="T33" fmla="*/ 372 h 417"/>
                <a:gd name="T34" fmla="*/ 354 w 355"/>
                <a:gd name="T35" fmla="*/ 177 h 417"/>
                <a:gd name="T36" fmla="*/ 319 w 355"/>
                <a:gd name="T37" fmla="*/ 141 h 417"/>
                <a:gd name="T38" fmla="*/ 123 w 355"/>
                <a:gd name="T39" fmla="*/ 97 h 417"/>
                <a:gd name="T40" fmla="*/ 123 w 355"/>
                <a:gd name="T41" fmla="*/ 97 h 417"/>
                <a:gd name="T42" fmla="*/ 176 w 355"/>
                <a:gd name="T43" fmla="*/ 44 h 417"/>
                <a:gd name="T44" fmla="*/ 229 w 355"/>
                <a:gd name="T45" fmla="*/ 97 h 417"/>
                <a:gd name="T46" fmla="*/ 229 w 355"/>
                <a:gd name="T47" fmla="*/ 141 h 417"/>
                <a:gd name="T48" fmla="*/ 123 w 355"/>
                <a:gd name="T49" fmla="*/ 141 h 417"/>
                <a:gd name="T50" fmla="*/ 123 w 355"/>
                <a:gd name="T51" fmla="*/ 9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5" h="417">
                  <a:moveTo>
                    <a:pt x="319" y="141"/>
                  </a:moveTo>
                  <a:lnTo>
                    <a:pt x="319" y="141"/>
                  </a:lnTo>
                  <a:cubicBezTo>
                    <a:pt x="274" y="141"/>
                    <a:pt x="274" y="141"/>
                    <a:pt x="274" y="141"/>
                  </a:cubicBezTo>
                  <a:cubicBezTo>
                    <a:pt x="274" y="106"/>
                    <a:pt x="274" y="106"/>
                    <a:pt x="274" y="106"/>
                  </a:cubicBezTo>
                  <a:cubicBezTo>
                    <a:pt x="274" y="35"/>
                    <a:pt x="238" y="0"/>
                    <a:pt x="176" y="0"/>
                  </a:cubicBezTo>
                  <a:cubicBezTo>
                    <a:pt x="106" y="0"/>
                    <a:pt x="79" y="35"/>
                    <a:pt x="79" y="106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17" y="141"/>
                    <a:pt x="0" y="159"/>
                    <a:pt x="0" y="177"/>
                  </a:cubicBezTo>
                  <a:cubicBezTo>
                    <a:pt x="0" y="372"/>
                    <a:pt x="0" y="372"/>
                    <a:pt x="0" y="372"/>
                  </a:cubicBezTo>
                  <a:cubicBezTo>
                    <a:pt x="0" y="381"/>
                    <a:pt x="17" y="398"/>
                    <a:pt x="25" y="398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70" y="416"/>
                    <a:pt x="88" y="416"/>
                    <a:pt x="106" y="416"/>
                  </a:cubicBezTo>
                  <a:cubicBezTo>
                    <a:pt x="247" y="416"/>
                    <a:pt x="247" y="416"/>
                    <a:pt x="247" y="416"/>
                  </a:cubicBezTo>
                  <a:cubicBezTo>
                    <a:pt x="265" y="416"/>
                    <a:pt x="283" y="416"/>
                    <a:pt x="300" y="407"/>
                  </a:cubicBezTo>
                  <a:cubicBezTo>
                    <a:pt x="327" y="398"/>
                    <a:pt x="327" y="398"/>
                    <a:pt x="327" y="398"/>
                  </a:cubicBezTo>
                  <a:cubicBezTo>
                    <a:pt x="336" y="398"/>
                    <a:pt x="354" y="381"/>
                    <a:pt x="354" y="372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354" y="159"/>
                    <a:pt x="336" y="141"/>
                    <a:pt x="319" y="141"/>
                  </a:cubicBezTo>
                  <a:close/>
                  <a:moveTo>
                    <a:pt x="123" y="97"/>
                  </a:moveTo>
                  <a:lnTo>
                    <a:pt x="123" y="97"/>
                  </a:lnTo>
                  <a:cubicBezTo>
                    <a:pt x="123" y="62"/>
                    <a:pt x="150" y="44"/>
                    <a:pt x="176" y="44"/>
                  </a:cubicBezTo>
                  <a:cubicBezTo>
                    <a:pt x="203" y="44"/>
                    <a:pt x="229" y="62"/>
                    <a:pt x="229" y="97"/>
                  </a:cubicBezTo>
                  <a:cubicBezTo>
                    <a:pt x="229" y="141"/>
                    <a:pt x="229" y="141"/>
                    <a:pt x="229" y="141"/>
                  </a:cubicBezTo>
                  <a:cubicBezTo>
                    <a:pt x="123" y="141"/>
                    <a:pt x="123" y="141"/>
                    <a:pt x="123" y="141"/>
                  </a:cubicBezTo>
                  <a:lnTo>
                    <a:pt x="123" y="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83" name="Freeform 36"/>
            <p:cNvSpPr>
              <a:spLocks noChangeArrowheads="1"/>
            </p:cNvSpPr>
            <p:nvPr/>
          </p:nvSpPr>
          <p:spPr bwMode="auto">
            <a:xfrm>
              <a:off x="19229172" y="10481432"/>
              <a:ext cx="361388" cy="326844"/>
            </a:xfrm>
            <a:custGeom>
              <a:avLst/>
              <a:gdLst>
                <a:gd name="T0" fmla="*/ 239 w 480"/>
                <a:gd name="T1" fmla="*/ 328 h 436"/>
                <a:gd name="T2" fmla="*/ 239 w 480"/>
                <a:gd name="T3" fmla="*/ 328 h 436"/>
                <a:gd name="T4" fmla="*/ 186 w 480"/>
                <a:gd name="T5" fmla="*/ 382 h 436"/>
                <a:gd name="T6" fmla="*/ 239 w 480"/>
                <a:gd name="T7" fmla="*/ 435 h 436"/>
                <a:gd name="T8" fmla="*/ 292 w 480"/>
                <a:gd name="T9" fmla="*/ 382 h 436"/>
                <a:gd name="T10" fmla="*/ 239 w 480"/>
                <a:gd name="T11" fmla="*/ 328 h 436"/>
                <a:gd name="T12" fmla="*/ 133 w 480"/>
                <a:gd name="T13" fmla="*/ 275 h 436"/>
                <a:gd name="T14" fmla="*/ 133 w 480"/>
                <a:gd name="T15" fmla="*/ 275 h 436"/>
                <a:gd name="T16" fmla="*/ 168 w 480"/>
                <a:gd name="T17" fmla="*/ 311 h 436"/>
                <a:gd name="T18" fmla="*/ 310 w 480"/>
                <a:gd name="T19" fmla="*/ 311 h 436"/>
                <a:gd name="T20" fmla="*/ 345 w 480"/>
                <a:gd name="T21" fmla="*/ 275 h 436"/>
                <a:gd name="T22" fmla="*/ 133 w 480"/>
                <a:gd name="T23" fmla="*/ 275 h 436"/>
                <a:gd name="T24" fmla="*/ 62 w 480"/>
                <a:gd name="T25" fmla="*/ 204 h 436"/>
                <a:gd name="T26" fmla="*/ 62 w 480"/>
                <a:gd name="T27" fmla="*/ 204 h 436"/>
                <a:gd name="T28" fmla="*/ 98 w 480"/>
                <a:gd name="T29" fmla="*/ 240 h 436"/>
                <a:gd name="T30" fmla="*/ 381 w 480"/>
                <a:gd name="T31" fmla="*/ 240 h 436"/>
                <a:gd name="T32" fmla="*/ 417 w 480"/>
                <a:gd name="T33" fmla="*/ 204 h 436"/>
                <a:gd name="T34" fmla="*/ 62 w 480"/>
                <a:gd name="T35" fmla="*/ 204 h 436"/>
                <a:gd name="T36" fmla="*/ 0 w 480"/>
                <a:gd name="T37" fmla="*/ 134 h 436"/>
                <a:gd name="T38" fmla="*/ 0 w 480"/>
                <a:gd name="T39" fmla="*/ 134 h 436"/>
                <a:gd name="T40" fmla="*/ 26 w 480"/>
                <a:gd name="T41" fmla="*/ 169 h 436"/>
                <a:gd name="T42" fmla="*/ 443 w 480"/>
                <a:gd name="T43" fmla="*/ 169 h 436"/>
                <a:gd name="T44" fmla="*/ 479 w 480"/>
                <a:gd name="T45" fmla="*/ 134 h 436"/>
                <a:gd name="T46" fmla="*/ 0 w 480"/>
                <a:gd name="T47" fmla="*/ 13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0" h="436">
                  <a:moveTo>
                    <a:pt x="239" y="328"/>
                  </a:moveTo>
                  <a:lnTo>
                    <a:pt x="239" y="328"/>
                  </a:lnTo>
                  <a:cubicBezTo>
                    <a:pt x="213" y="328"/>
                    <a:pt x="186" y="355"/>
                    <a:pt x="186" y="382"/>
                  </a:cubicBezTo>
                  <a:cubicBezTo>
                    <a:pt x="186" y="409"/>
                    <a:pt x="213" y="435"/>
                    <a:pt x="239" y="435"/>
                  </a:cubicBezTo>
                  <a:cubicBezTo>
                    <a:pt x="266" y="435"/>
                    <a:pt x="292" y="409"/>
                    <a:pt x="292" y="382"/>
                  </a:cubicBezTo>
                  <a:cubicBezTo>
                    <a:pt x="292" y="355"/>
                    <a:pt x="266" y="328"/>
                    <a:pt x="239" y="328"/>
                  </a:cubicBezTo>
                  <a:close/>
                  <a:moveTo>
                    <a:pt x="133" y="275"/>
                  </a:moveTo>
                  <a:lnTo>
                    <a:pt x="133" y="275"/>
                  </a:lnTo>
                  <a:cubicBezTo>
                    <a:pt x="168" y="311"/>
                    <a:pt x="168" y="311"/>
                    <a:pt x="168" y="311"/>
                  </a:cubicBezTo>
                  <a:cubicBezTo>
                    <a:pt x="204" y="275"/>
                    <a:pt x="266" y="275"/>
                    <a:pt x="310" y="311"/>
                  </a:cubicBezTo>
                  <a:cubicBezTo>
                    <a:pt x="345" y="275"/>
                    <a:pt x="345" y="275"/>
                    <a:pt x="345" y="275"/>
                  </a:cubicBezTo>
                  <a:cubicBezTo>
                    <a:pt x="283" y="222"/>
                    <a:pt x="195" y="222"/>
                    <a:pt x="133" y="275"/>
                  </a:cubicBezTo>
                  <a:close/>
                  <a:moveTo>
                    <a:pt x="62" y="204"/>
                  </a:moveTo>
                  <a:lnTo>
                    <a:pt x="62" y="204"/>
                  </a:lnTo>
                  <a:cubicBezTo>
                    <a:pt x="98" y="240"/>
                    <a:pt x="98" y="240"/>
                    <a:pt x="98" y="240"/>
                  </a:cubicBezTo>
                  <a:cubicBezTo>
                    <a:pt x="177" y="169"/>
                    <a:pt x="301" y="169"/>
                    <a:pt x="381" y="240"/>
                  </a:cubicBezTo>
                  <a:cubicBezTo>
                    <a:pt x="417" y="204"/>
                    <a:pt x="417" y="204"/>
                    <a:pt x="417" y="204"/>
                  </a:cubicBezTo>
                  <a:cubicBezTo>
                    <a:pt x="319" y="107"/>
                    <a:pt x="160" y="107"/>
                    <a:pt x="62" y="204"/>
                  </a:cubicBezTo>
                  <a:close/>
                  <a:moveTo>
                    <a:pt x="0" y="134"/>
                  </a:moveTo>
                  <a:lnTo>
                    <a:pt x="0" y="134"/>
                  </a:lnTo>
                  <a:cubicBezTo>
                    <a:pt x="26" y="169"/>
                    <a:pt x="26" y="169"/>
                    <a:pt x="26" y="169"/>
                  </a:cubicBezTo>
                  <a:cubicBezTo>
                    <a:pt x="142" y="54"/>
                    <a:pt x="328" y="54"/>
                    <a:pt x="443" y="169"/>
                  </a:cubicBezTo>
                  <a:cubicBezTo>
                    <a:pt x="479" y="134"/>
                    <a:pt x="479" y="134"/>
                    <a:pt x="479" y="134"/>
                  </a:cubicBezTo>
                  <a:cubicBezTo>
                    <a:pt x="345" y="0"/>
                    <a:pt x="133" y="0"/>
                    <a:pt x="0" y="1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84" name="Freeform 37"/>
            <p:cNvSpPr>
              <a:spLocks noChangeArrowheads="1"/>
            </p:cNvSpPr>
            <p:nvPr/>
          </p:nvSpPr>
          <p:spPr bwMode="auto">
            <a:xfrm>
              <a:off x="20807586" y="11299869"/>
              <a:ext cx="178037" cy="201952"/>
            </a:xfrm>
            <a:custGeom>
              <a:avLst/>
              <a:gdLst>
                <a:gd name="T0" fmla="*/ 230 w 240"/>
                <a:gd name="T1" fmla="*/ 213 h 267"/>
                <a:gd name="T2" fmla="*/ 230 w 240"/>
                <a:gd name="T3" fmla="*/ 213 h 267"/>
                <a:gd name="T4" fmla="*/ 160 w 240"/>
                <a:gd name="T5" fmla="*/ 133 h 267"/>
                <a:gd name="T6" fmla="*/ 230 w 240"/>
                <a:gd name="T7" fmla="*/ 53 h 267"/>
                <a:gd name="T8" fmla="*/ 230 w 240"/>
                <a:gd name="T9" fmla="*/ 17 h 267"/>
                <a:gd name="T10" fmla="*/ 185 w 240"/>
                <a:gd name="T11" fmla="*/ 17 h 267"/>
                <a:gd name="T12" fmla="*/ 124 w 240"/>
                <a:gd name="T13" fmla="*/ 88 h 267"/>
                <a:gd name="T14" fmla="*/ 62 w 240"/>
                <a:gd name="T15" fmla="*/ 17 h 267"/>
                <a:gd name="T16" fmla="*/ 18 w 240"/>
                <a:gd name="T17" fmla="*/ 17 h 267"/>
                <a:gd name="T18" fmla="*/ 18 w 240"/>
                <a:gd name="T19" fmla="*/ 53 h 267"/>
                <a:gd name="T20" fmla="*/ 88 w 240"/>
                <a:gd name="T21" fmla="*/ 133 h 267"/>
                <a:gd name="T22" fmla="*/ 18 w 240"/>
                <a:gd name="T23" fmla="*/ 213 h 267"/>
                <a:gd name="T24" fmla="*/ 18 w 240"/>
                <a:gd name="T25" fmla="*/ 257 h 267"/>
                <a:gd name="T26" fmla="*/ 62 w 240"/>
                <a:gd name="T27" fmla="*/ 257 h 267"/>
                <a:gd name="T28" fmla="*/ 124 w 240"/>
                <a:gd name="T29" fmla="*/ 177 h 267"/>
                <a:gd name="T30" fmla="*/ 185 w 240"/>
                <a:gd name="T31" fmla="*/ 257 h 267"/>
                <a:gd name="T32" fmla="*/ 230 w 240"/>
                <a:gd name="T33" fmla="*/ 257 h 267"/>
                <a:gd name="T34" fmla="*/ 230 w 240"/>
                <a:gd name="T35" fmla="*/ 213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267">
                  <a:moveTo>
                    <a:pt x="230" y="213"/>
                  </a:moveTo>
                  <a:lnTo>
                    <a:pt x="230" y="213"/>
                  </a:lnTo>
                  <a:cubicBezTo>
                    <a:pt x="160" y="133"/>
                    <a:pt x="160" y="133"/>
                    <a:pt x="160" y="133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39" y="44"/>
                    <a:pt x="239" y="26"/>
                    <a:pt x="230" y="17"/>
                  </a:cubicBezTo>
                  <a:cubicBezTo>
                    <a:pt x="222" y="0"/>
                    <a:pt x="204" y="0"/>
                    <a:pt x="185" y="17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44" y="0"/>
                    <a:pt x="26" y="0"/>
                    <a:pt x="18" y="17"/>
                  </a:cubicBezTo>
                  <a:cubicBezTo>
                    <a:pt x="0" y="26"/>
                    <a:pt x="0" y="44"/>
                    <a:pt x="18" y="53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0" y="221"/>
                    <a:pt x="0" y="248"/>
                    <a:pt x="18" y="257"/>
                  </a:cubicBezTo>
                  <a:cubicBezTo>
                    <a:pt x="26" y="266"/>
                    <a:pt x="44" y="266"/>
                    <a:pt x="62" y="257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85" y="257"/>
                    <a:pt x="185" y="257"/>
                    <a:pt x="185" y="257"/>
                  </a:cubicBezTo>
                  <a:cubicBezTo>
                    <a:pt x="204" y="266"/>
                    <a:pt x="222" y="266"/>
                    <a:pt x="230" y="257"/>
                  </a:cubicBezTo>
                  <a:cubicBezTo>
                    <a:pt x="239" y="248"/>
                    <a:pt x="239" y="221"/>
                    <a:pt x="230" y="2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85" name="Freeform 38"/>
            <p:cNvSpPr>
              <a:spLocks noChangeArrowheads="1"/>
            </p:cNvSpPr>
            <p:nvPr/>
          </p:nvSpPr>
          <p:spPr bwMode="auto">
            <a:xfrm>
              <a:off x="14124572" y="9734742"/>
              <a:ext cx="151463" cy="342786"/>
            </a:xfrm>
            <a:custGeom>
              <a:avLst/>
              <a:gdLst>
                <a:gd name="T0" fmla="*/ 26 w 205"/>
                <a:gd name="T1" fmla="*/ 443 h 453"/>
                <a:gd name="T2" fmla="*/ 26 w 205"/>
                <a:gd name="T3" fmla="*/ 443 h 453"/>
                <a:gd name="T4" fmla="*/ 106 w 205"/>
                <a:gd name="T5" fmla="*/ 266 h 453"/>
                <a:gd name="T6" fmla="*/ 8 w 205"/>
                <a:gd name="T7" fmla="*/ 212 h 453"/>
                <a:gd name="T8" fmla="*/ 186 w 205"/>
                <a:gd name="T9" fmla="*/ 0 h 453"/>
                <a:gd name="T10" fmla="*/ 106 w 205"/>
                <a:gd name="T11" fmla="*/ 187 h 453"/>
                <a:gd name="T12" fmla="*/ 204 w 205"/>
                <a:gd name="T13" fmla="*/ 240 h 453"/>
                <a:gd name="T14" fmla="*/ 26 w 205"/>
                <a:gd name="T15" fmla="*/ 44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53">
                  <a:moveTo>
                    <a:pt x="26" y="443"/>
                  </a:moveTo>
                  <a:lnTo>
                    <a:pt x="26" y="443"/>
                  </a:lnTo>
                  <a:cubicBezTo>
                    <a:pt x="17" y="443"/>
                    <a:pt x="106" y="266"/>
                    <a:pt x="106" y="266"/>
                  </a:cubicBezTo>
                  <a:cubicBezTo>
                    <a:pt x="97" y="257"/>
                    <a:pt x="8" y="231"/>
                    <a:pt x="8" y="212"/>
                  </a:cubicBezTo>
                  <a:cubicBezTo>
                    <a:pt x="0" y="196"/>
                    <a:pt x="177" y="0"/>
                    <a:pt x="186" y="0"/>
                  </a:cubicBezTo>
                  <a:cubicBezTo>
                    <a:pt x="186" y="9"/>
                    <a:pt x="106" y="177"/>
                    <a:pt x="106" y="187"/>
                  </a:cubicBezTo>
                  <a:cubicBezTo>
                    <a:pt x="114" y="196"/>
                    <a:pt x="204" y="222"/>
                    <a:pt x="204" y="240"/>
                  </a:cubicBezTo>
                  <a:cubicBezTo>
                    <a:pt x="204" y="249"/>
                    <a:pt x="35" y="452"/>
                    <a:pt x="26" y="4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86" name="Freeform 39"/>
            <p:cNvSpPr>
              <a:spLocks noChangeArrowheads="1"/>
            </p:cNvSpPr>
            <p:nvPr/>
          </p:nvSpPr>
          <p:spPr bwMode="auto">
            <a:xfrm>
              <a:off x="13292848" y="9734742"/>
              <a:ext cx="334815" cy="334815"/>
            </a:xfrm>
            <a:custGeom>
              <a:avLst/>
              <a:gdLst>
                <a:gd name="T0" fmla="*/ 399 w 444"/>
                <a:gd name="T1" fmla="*/ 53 h 444"/>
                <a:gd name="T2" fmla="*/ 399 w 444"/>
                <a:gd name="T3" fmla="*/ 53 h 444"/>
                <a:gd name="T4" fmla="*/ 372 w 444"/>
                <a:gd name="T5" fmla="*/ 53 h 444"/>
                <a:gd name="T6" fmla="*/ 372 w 444"/>
                <a:gd name="T7" fmla="*/ 98 h 444"/>
                <a:gd name="T8" fmla="*/ 293 w 444"/>
                <a:gd name="T9" fmla="*/ 98 h 444"/>
                <a:gd name="T10" fmla="*/ 293 w 444"/>
                <a:gd name="T11" fmla="*/ 53 h 444"/>
                <a:gd name="T12" fmla="*/ 151 w 444"/>
                <a:gd name="T13" fmla="*/ 53 h 444"/>
                <a:gd name="T14" fmla="*/ 151 w 444"/>
                <a:gd name="T15" fmla="*/ 98 h 444"/>
                <a:gd name="T16" fmla="*/ 71 w 444"/>
                <a:gd name="T17" fmla="*/ 98 h 444"/>
                <a:gd name="T18" fmla="*/ 71 w 444"/>
                <a:gd name="T19" fmla="*/ 53 h 444"/>
                <a:gd name="T20" fmla="*/ 45 w 444"/>
                <a:gd name="T21" fmla="*/ 53 h 444"/>
                <a:gd name="T22" fmla="*/ 0 w 444"/>
                <a:gd name="T23" fmla="*/ 98 h 444"/>
                <a:gd name="T24" fmla="*/ 0 w 444"/>
                <a:gd name="T25" fmla="*/ 399 h 444"/>
                <a:gd name="T26" fmla="*/ 45 w 444"/>
                <a:gd name="T27" fmla="*/ 443 h 444"/>
                <a:gd name="T28" fmla="*/ 399 w 444"/>
                <a:gd name="T29" fmla="*/ 443 h 444"/>
                <a:gd name="T30" fmla="*/ 443 w 444"/>
                <a:gd name="T31" fmla="*/ 399 h 444"/>
                <a:gd name="T32" fmla="*/ 443 w 444"/>
                <a:gd name="T33" fmla="*/ 98 h 444"/>
                <a:gd name="T34" fmla="*/ 399 w 444"/>
                <a:gd name="T35" fmla="*/ 53 h 444"/>
                <a:gd name="T36" fmla="*/ 399 w 444"/>
                <a:gd name="T37" fmla="*/ 399 h 444"/>
                <a:gd name="T38" fmla="*/ 399 w 444"/>
                <a:gd name="T39" fmla="*/ 399 h 444"/>
                <a:gd name="T40" fmla="*/ 45 w 444"/>
                <a:gd name="T41" fmla="*/ 399 h 444"/>
                <a:gd name="T42" fmla="*/ 45 w 444"/>
                <a:gd name="T43" fmla="*/ 196 h 444"/>
                <a:gd name="T44" fmla="*/ 399 w 444"/>
                <a:gd name="T45" fmla="*/ 196 h 444"/>
                <a:gd name="T46" fmla="*/ 399 w 444"/>
                <a:gd name="T47" fmla="*/ 399 h 444"/>
                <a:gd name="T48" fmla="*/ 124 w 444"/>
                <a:gd name="T49" fmla="*/ 0 h 444"/>
                <a:gd name="T50" fmla="*/ 124 w 444"/>
                <a:gd name="T51" fmla="*/ 0 h 444"/>
                <a:gd name="T52" fmla="*/ 89 w 444"/>
                <a:gd name="T53" fmla="*/ 0 h 444"/>
                <a:gd name="T54" fmla="*/ 89 w 444"/>
                <a:gd name="T55" fmla="*/ 89 h 444"/>
                <a:gd name="T56" fmla="*/ 124 w 444"/>
                <a:gd name="T57" fmla="*/ 89 h 444"/>
                <a:gd name="T58" fmla="*/ 124 w 444"/>
                <a:gd name="T59" fmla="*/ 0 h 444"/>
                <a:gd name="T60" fmla="*/ 354 w 444"/>
                <a:gd name="T61" fmla="*/ 0 h 444"/>
                <a:gd name="T62" fmla="*/ 354 w 444"/>
                <a:gd name="T63" fmla="*/ 0 h 444"/>
                <a:gd name="T64" fmla="*/ 319 w 444"/>
                <a:gd name="T65" fmla="*/ 0 h 444"/>
                <a:gd name="T66" fmla="*/ 319 w 444"/>
                <a:gd name="T67" fmla="*/ 89 h 444"/>
                <a:gd name="T68" fmla="*/ 354 w 444"/>
                <a:gd name="T69" fmla="*/ 89 h 444"/>
                <a:gd name="T70" fmla="*/ 354 w 444"/>
                <a:gd name="T7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4" h="444">
                  <a:moveTo>
                    <a:pt x="399" y="53"/>
                  </a:moveTo>
                  <a:lnTo>
                    <a:pt x="399" y="53"/>
                  </a:lnTo>
                  <a:cubicBezTo>
                    <a:pt x="372" y="53"/>
                    <a:pt x="372" y="53"/>
                    <a:pt x="372" y="53"/>
                  </a:cubicBezTo>
                  <a:cubicBezTo>
                    <a:pt x="372" y="98"/>
                    <a:pt x="372" y="98"/>
                    <a:pt x="372" y="98"/>
                  </a:cubicBezTo>
                  <a:cubicBezTo>
                    <a:pt x="293" y="98"/>
                    <a:pt x="293" y="98"/>
                    <a:pt x="293" y="98"/>
                  </a:cubicBezTo>
                  <a:cubicBezTo>
                    <a:pt x="293" y="53"/>
                    <a:pt x="293" y="53"/>
                    <a:pt x="293" y="53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98"/>
                    <a:pt x="151" y="98"/>
                    <a:pt x="151" y="98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18" y="53"/>
                    <a:pt x="0" y="71"/>
                    <a:pt x="0" y="98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18" y="443"/>
                    <a:pt x="45" y="443"/>
                  </a:cubicBezTo>
                  <a:cubicBezTo>
                    <a:pt x="399" y="443"/>
                    <a:pt x="399" y="443"/>
                    <a:pt x="399" y="443"/>
                  </a:cubicBezTo>
                  <a:cubicBezTo>
                    <a:pt x="425" y="443"/>
                    <a:pt x="443" y="425"/>
                    <a:pt x="443" y="399"/>
                  </a:cubicBezTo>
                  <a:cubicBezTo>
                    <a:pt x="443" y="98"/>
                    <a:pt x="443" y="98"/>
                    <a:pt x="443" y="98"/>
                  </a:cubicBezTo>
                  <a:cubicBezTo>
                    <a:pt x="443" y="71"/>
                    <a:pt x="425" y="53"/>
                    <a:pt x="399" y="53"/>
                  </a:cubicBezTo>
                  <a:close/>
                  <a:moveTo>
                    <a:pt x="399" y="399"/>
                  </a:moveTo>
                  <a:lnTo>
                    <a:pt x="399" y="399"/>
                  </a:lnTo>
                  <a:cubicBezTo>
                    <a:pt x="45" y="399"/>
                    <a:pt x="45" y="399"/>
                    <a:pt x="45" y="399"/>
                  </a:cubicBezTo>
                  <a:cubicBezTo>
                    <a:pt x="45" y="196"/>
                    <a:pt x="45" y="196"/>
                    <a:pt x="45" y="196"/>
                  </a:cubicBezTo>
                  <a:cubicBezTo>
                    <a:pt x="399" y="196"/>
                    <a:pt x="399" y="196"/>
                    <a:pt x="399" y="196"/>
                  </a:cubicBezTo>
                  <a:lnTo>
                    <a:pt x="399" y="399"/>
                  </a:lnTo>
                  <a:close/>
                  <a:moveTo>
                    <a:pt x="124" y="0"/>
                  </a:moveTo>
                  <a:lnTo>
                    <a:pt x="124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124" y="89"/>
                    <a:pt x="124" y="89"/>
                    <a:pt x="124" y="89"/>
                  </a:cubicBezTo>
                  <a:lnTo>
                    <a:pt x="124" y="0"/>
                  </a:lnTo>
                  <a:close/>
                  <a:moveTo>
                    <a:pt x="354" y="0"/>
                  </a:moveTo>
                  <a:lnTo>
                    <a:pt x="354" y="0"/>
                  </a:lnTo>
                  <a:cubicBezTo>
                    <a:pt x="319" y="0"/>
                    <a:pt x="319" y="0"/>
                    <a:pt x="319" y="0"/>
                  </a:cubicBezTo>
                  <a:cubicBezTo>
                    <a:pt x="319" y="89"/>
                    <a:pt x="319" y="89"/>
                    <a:pt x="319" y="89"/>
                  </a:cubicBezTo>
                  <a:cubicBezTo>
                    <a:pt x="354" y="89"/>
                    <a:pt x="354" y="89"/>
                    <a:pt x="354" y="89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87" name="Freeform 40"/>
            <p:cNvSpPr>
              <a:spLocks noChangeArrowheads="1"/>
            </p:cNvSpPr>
            <p:nvPr/>
          </p:nvSpPr>
          <p:spPr bwMode="auto">
            <a:xfrm>
              <a:off x="12593989" y="9854318"/>
              <a:ext cx="241810" cy="236497"/>
            </a:xfrm>
            <a:custGeom>
              <a:avLst/>
              <a:gdLst>
                <a:gd name="T0" fmla="*/ 311 w 320"/>
                <a:gd name="T1" fmla="*/ 0 h 312"/>
                <a:gd name="T2" fmla="*/ 311 w 320"/>
                <a:gd name="T3" fmla="*/ 0 h 312"/>
                <a:gd name="T4" fmla="*/ 293 w 320"/>
                <a:gd name="T5" fmla="*/ 0 h 312"/>
                <a:gd name="T6" fmla="*/ 284 w 320"/>
                <a:gd name="T7" fmla="*/ 9 h 312"/>
                <a:gd name="T8" fmla="*/ 284 w 320"/>
                <a:gd name="T9" fmla="*/ 72 h 312"/>
                <a:gd name="T10" fmla="*/ 160 w 320"/>
                <a:gd name="T11" fmla="*/ 160 h 312"/>
                <a:gd name="T12" fmla="*/ 36 w 320"/>
                <a:gd name="T13" fmla="*/ 72 h 312"/>
                <a:gd name="T14" fmla="*/ 36 w 320"/>
                <a:gd name="T15" fmla="*/ 9 h 312"/>
                <a:gd name="T16" fmla="*/ 28 w 320"/>
                <a:gd name="T17" fmla="*/ 0 h 312"/>
                <a:gd name="T18" fmla="*/ 9 w 320"/>
                <a:gd name="T19" fmla="*/ 0 h 312"/>
                <a:gd name="T20" fmla="*/ 0 w 320"/>
                <a:gd name="T21" fmla="*/ 9 h 312"/>
                <a:gd name="T22" fmla="*/ 0 w 320"/>
                <a:gd name="T23" fmla="*/ 72 h 312"/>
                <a:gd name="T24" fmla="*/ 134 w 320"/>
                <a:gd name="T25" fmla="*/ 196 h 312"/>
                <a:gd name="T26" fmla="*/ 134 w 320"/>
                <a:gd name="T27" fmla="*/ 266 h 312"/>
                <a:gd name="T28" fmla="*/ 72 w 320"/>
                <a:gd name="T29" fmla="*/ 266 h 312"/>
                <a:gd name="T30" fmla="*/ 63 w 320"/>
                <a:gd name="T31" fmla="*/ 275 h 312"/>
                <a:gd name="T32" fmla="*/ 63 w 320"/>
                <a:gd name="T33" fmla="*/ 302 h 312"/>
                <a:gd name="T34" fmla="*/ 72 w 320"/>
                <a:gd name="T35" fmla="*/ 311 h 312"/>
                <a:gd name="T36" fmla="*/ 249 w 320"/>
                <a:gd name="T37" fmla="*/ 311 h 312"/>
                <a:gd name="T38" fmla="*/ 257 w 320"/>
                <a:gd name="T39" fmla="*/ 302 h 312"/>
                <a:gd name="T40" fmla="*/ 257 w 320"/>
                <a:gd name="T41" fmla="*/ 275 h 312"/>
                <a:gd name="T42" fmla="*/ 249 w 320"/>
                <a:gd name="T43" fmla="*/ 266 h 312"/>
                <a:gd name="T44" fmla="*/ 187 w 320"/>
                <a:gd name="T45" fmla="*/ 266 h 312"/>
                <a:gd name="T46" fmla="*/ 187 w 320"/>
                <a:gd name="T47" fmla="*/ 196 h 312"/>
                <a:gd name="T48" fmla="*/ 319 w 320"/>
                <a:gd name="T49" fmla="*/ 72 h 312"/>
                <a:gd name="T50" fmla="*/ 319 w 320"/>
                <a:gd name="T51" fmla="*/ 9 h 312"/>
                <a:gd name="T52" fmla="*/ 311 w 320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0" h="312">
                  <a:moveTo>
                    <a:pt x="311" y="0"/>
                  </a:moveTo>
                  <a:lnTo>
                    <a:pt x="311" y="0"/>
                  </a:lnTo>
                  <a:cubicBezTo>
                    <a:pt x="293" y="0"/>
                    <a:pt x="293" y="0"/>
                    <a:pt x="293" y="0"/>
                  </a:cubicBezTo>
                  <a:cubicBezTo>
                    <a:pt x="284" y="0"/>
                    <a:pt x="284" y="0"/>
                    <a:pt x="284" y="9"/>
                  </a:cubicBezTo>
                  <a:cubicBezTo>
                    <a:pt x="284" y="72"/>
                    <a:pt x="284" y="72"/>
                    <a:pt x="284" y="72"/>
                  </a:cubicBezTo>
                  <a:cubicBezTo>
                    <a:pt x="284" y="107"/>
                    <a:pt x="257" y="160"/>
                    <a:pt x="160" y="160"/>
                  </a:cubicBezTo>
                  <a:cubicBezTo>
                    <a:pt x="63" y="160"/>
                    <a:pt x="36" y="107"/>
                    <a:pt x="36" y="7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0"/>
                    <a:pt x="28" y="0"/>
                    <a:pt x="2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0" y="0"/>
                    <a:pt x="0" y="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34"/>
                    <a:pt x="44" y="187"/>
                    <a:pt x="134" y="196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63" y="266"/>
                    <a:pt x="63" y="266"/>
                    <a:pt x="63" y="275"/>
                  </a:cubicBezTo>
                  <a:cubicBezTo>
                    <a:pt x="63" y="302"/>
                    <a:pt x="63" y="302"/>
                    <a:pt x="63" y="302"/>
                  </a:cubicBezTo>
                  <a:cubicBezTo>
                    <a:pt x="63" y="311"/>
                    <a:pt x="63" y="311"/>
                    <a:pt x="72" y="311"/>
                  </a:cubicBezTo>
                  <a:cubicBezTo>
                    <a:pt x="249" y="311"/>
                    <a:pt x="249" y="311"/>
                    <a:pt x="249" y="311"/>
                  </a:cubicBezTo>
                  <a:cubicBezTo>
                    <a:pt x="257" y="311"/>
                    <a:pt x="257" y="311"/>
                    <a:pt x="257" y="302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66"/>
                    <a:pt x="257" y="266"/>
                    <a:pt x="249" y="266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87" y="196"/>
                    <a:pt x="187" y="196"/>
                    <a:pt x="187" y="196"/>
                  </a:cubicBezTo>
                  <a:cubicBezTo>
                    <a:pt x="275" y="187"/>
                    <a:pt x="319" y="134"/>
                    <a:pt x="319" y="72"/>
                  </a:cubicBezTo>
                  <a:cubicBezTo>
                    <a:pt x="319" y="9"/>
                    <a:pt x="319" y="9"/>
                    <a:pt x="319" y="9"/>
                  </a:cubicBezTo>
                  <a:cubicBezTo>
                    <a:pt x="319" y="0"/>
                    <a:pt x="311" y="0"/>
                    <a:pt x="31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88" name="Freeform 41"/>
            <p:cNvSpPr>
              <a:spLocks noChangeArrowheads="1"/>
            </p:cNvSpPr>
            <p:nvPr/>
          </p:nvSpPr>
          <p:spPr bwMode="auto">
            <a:xfrm>
              <a:off x="12660420" y="9854318"/>
              <a:ext cx="106290" cy="90347"/>
            </a:xfrm>
            <a:custGeom>
              <a:avLst/>
              <a:gdLst>
                <a:gd name="T0" fmla="*/ 71 w 143"/>
                <a:gd name="T1" fmla="*/ 116 h 117"/>
                <a:gd name="T2" fmla="*/ 71 w 143"/>
                <a:gd name="T3" fmla="*/ 116 h 117"/>
                <a:gd name="T4" fmla="*/ 142 w 143"/>
                <a:gd name="T5" fmla="*/ 72 h 117"/>
                <a:gd name="T6" fmla="*/ 142 w 143"/>
                <a:gd name="T7" fmla="*/ 0 h 117"/>
                <a:gd name="T8" fmla="*/ 0 w 143"/>
                <a:gd name="T9" fmla="*/ 0 h 117"/>
                <a:gd name="T10" fmla="*/ 0 w 143"/>
                <a:gd name="T11" fmla="*/ 72 h 117"/>
                <a:gd name="T12" fmla="*/ 71 w 143"/>
                <a:gd name="T13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17">
                  <a:moveTo>
                    <a:pt x="71" y="116"/>
                  </a:moveTo>
                  <a:lnTo>
                    <a:pt x="71" y="116"/>
                  </a:lnTo>
                  <a:cubicBezTo>
                    <a:pt x="133" y="116"/>
                    <a:pt x="142" y="90"/>
                    <a:pt x="142" y="72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90"/>
                    <a:pt x="9" y="116"/>
                    <a:pt x="71" y="11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89" name="Freeform 42"/>
            <p:cNvSpPr>
              <a:spLocks noChangeArrowheads="1"/>
            </p:cNvSpPr>
            <p:nvPr/>
          </p:nvSpPr>
          <p:spPr bwMode="auto">
            <a:xfrm>
              <a:off x="12660420" y="9716140"/>
              <a:ext cx="106290" cy="111605"/>
            </a:xfrm>
            <a:custGeom>
              <a:avLst/>
              <a:gdLst>
                <a:gd name="T0" fmla="*/ 142 w 143"/>
                <a:gd name="T1" fmla="*/ 44 h 151"/>
                <a:gd name="T2" fmla="*/ 142 w 143"/>
                <a:gd name="T3" fmla="*/ 44 h 151"/>
                <a:gd name="T4" fmla="*/ 71 w 143"/>
                <a:gd name="T5" fmla="*/ 0 h 151"/>
                <a:gd name="T6" fmla="*/ 0 w 143"/>
                <a:gd name="T7" fmla="*/ 44 h 151"/>
                <a:gd name="T8" fmla="*/ 0 w 143"/>
                <a:gd name="T9" fmla="*/ 150 h 151"/>
                <a:gd name="T10" fmla="*/ 142 w 143"/>
                <a:gd name="T11" fmla="*/ 150 h 151"/>
                <a:gd name="T12" fmla="*/ 142 w 143"/>
                <a:gd name="T13" fmla="*/ 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51">
                  <a:moveTo>
                    <a:pt x="142" y="44"/>
                  </a:moveTo>
                  <a:lnTo>
                    <a:pt x="142" y="44"/>
                  </a:lnTo>
                  <a:cubicBezTo>
                    <a:pt x="142" y="26"/>
                    <a:pt x="133" y="0"/>
                    <a:pt x="71" y="0"/>
                  </a:cubicBezTo>
                  <a:cubicBezTo>
                    <a:pt x="9" y="0"/>
                    <a:pt x="0" y="26"/>
                    <a:pt x="0" y="4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42" y="150"/>
                    <a:pt x="142" y="150"/>
                    <a:pt x="142" y="150"/>
                  </a:cubicBezTo>
                  <a:lnTo>
                    <a:pt x="142" y="44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0" name="Freeform 44"/>
            <p:cNvSpPr>
              <a:spLocks noChangeArrowheads="1"/>
            </p:cNvSpPr>
            <p:nvPr/>
          </p:nvSpPr>
          <p:spPr bwMode="auto">
            <a:xfrm>
              <a:off x="21495818" y="7526556"/>
              <a:ext cx="268383" cy="340130"/>
            </a:xfrm>
            <a:custGeom>
              <a:avLst/>
              <a:gdLst>
                <a:gd name="T0" fmla="*/ 319 w 355"/>
                <a:gd name="T1" fmla="*/ 177 h 453"/>
                <a:gd name="T2" fmla="*/ 319 w 355"/>
                <a:gd name="T3" fmla="*/ 177 h 453"/>
                <a:gd name="T4" fmla="*/ 275 w 355"/>
                <a:gd name="T5" fmla="*/ 177 h 453"/>
                <a:gd name="T6" fmla="*/ 275 w 355"/>
                <a:gd name="T7" fmla="*/ 115 h 453"/>
                <a:gd name="T8" fmla="*/ 177 w 355"/>
                <a:gd name="T9" fmla="*/ 0 h 453"/>
                <a:gd name="T10" fmla="*/ 79 w 355"/>
                <a:gd name="T11" fmla="*/ 115 h 453"/>
                <a:gd name="T12" fmla="*/ 79 w 355"/>
                <a:gd name="T13" fmla="*/ 124 h 453"/>
                <a:gd name="T14" fmla="*/ 124 w 355"/>
                <a:gd name="T15" fmla="*/ 124 h 453"/>
                <a:gd name="T16" fmla="*/ 124 w 355"/>
                <a:gd name="T17" fmla="*/ 106 h 453"/>
                <a:gd name="T18" fmla="*/ 177 w 355"/>
                <a:gd name="T19" fmla="*/ 53 h 453"/>
                <a:gd name="T20" fmla="*/ 230 w 355"/>
                <a:gd name="T21" fmla="*/ 106 h 453"/>
                <a:gd name="T22" fmla="*/ 230 w 355"/>
                <a:gd name="T23" fmla="*/ 177 h 453"/>
                <a:gd name="T24" fmla="*/ 26 w 355"/>
                <a:gd name="T25" fmla="*/ 177 h 453"/>
                <a:gd name="T26" fmla="*/ 0 w 355"/>
                <a:gd name="T27" fmla="*/ 204 h 453"/>
                <a:gd name="T28" fmla="*/ 0 w 355"/>
                <a:gd name="T29" fmla="*/ 399 h 453"/>
                <a:gd name="T30" fmla="*/ 26 w 355"/>
                <a:gd name="T31" fmla="*/ 434 h 453"/>
                <a:gd name="T32" fmla="*/ 53 w 355"/>
                <a:gd name="T33" fmla="*/ 443 h 453"/>
                <a:gd name="T34" fmla="*/ 106 w 355"/>
                <a:gd name="T35" fmla="*/ 452 h 453"/>
                <a:gd name="T36" fmla="*/ 248 w 355"/>
                <a:gd name="T37" fmla="*/ 452 h 453"/>
                <a:gd name="T38" fmla="*/ 301 w 355"/>
                <a:gd name="T39" fmla="*/ 443 h 453"/>
                <a:gd name="T40" fmla="*/ 328 w 355"/>
                <a:gd name="T41" fmla="*/ 434 h 453"/>
                <a:gd name="T42" fmla="*/ 354 w 355"/>
                <a:gd name="T43" fmla="*/ 399 h 453"/>
                <a:gd name="T44" fmla="*/ 354 w 355"/>
                <a:gd name="T45" fmla="*/ 204 h 453"/>
                <a:gd name="T46" fmla="*/ 319 w 355"/>
                <a:gd name="T47" fmla="*/ 177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5" h="453">
                  <a:moveTo>
                    <a:pt x="319" y="177"/>
                  </a:moveTo>
                  <a:lnTo>
                    <a:pt x="319" y="177"/>
                  </a:lnTo>
                  <a:cubicBezTo>
                    <a:pt x="275" y="177"/>
                    <a:pt x="275" y="177"/>
                    <a:pt x="275" y="177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5" y="44"/>
                    <a:pt x="238" y="0"/>
                    <a:pt x="177" y="0"/>
                  </a:cubicBezTo>
                  <a:cubicBezTo>
                    <a:pt x="106" y="0"/>
                    <a:pt x="79" y="44"/>
                    <a:pt x="79" y="115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4" y="71"/>
                    <a:pt x="150" y="53"/>
                    <a:pt x="177" y="53"/>
                  </a:cubicBezTo>
                  <a:cubicBezTo>
                    <a:pt x="203" y="53"/>
                    <a:pt x="230" y="71"/>
                    <a:pt x="230" y="106"/>
                  </a:cubicBezTo>
                  <a:cubicBezTo>
                    <a:pt x="230" y="177"/>
                    <a:pt x="230" y="177"/>
                    <a:pt x="230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17" y="177"/>
                    <a:pt x="0" y="195"/>
                    <a:pt x="0" y="204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08"/>
                    <a:pt x="17" y="425"/>
                    <a:pt x="26" y="434"/>
                  </a:cubicBezTo>
                  <a:cubicBezTo>
                    <a:pt x="53" y="443"/>
                    <a:pt x="53" y="443"/>
                    <a:pt x="53" y="443"/>
                  </a:cubicBezTo>
                  <a:cubicBezTo>
                    <a:pt x="71" y="443"/>
                    <a:pt x="88" y="452"/>
                    <a:pt x="106" y="452"/>
                  </a:cubicBezTo>
                  <a:cubicBezTo>
                    <a:pt x="248" y="452"/>
                    <a:pt x="248" y="452"/>
                    <a:pt x="248" y="452"/>
                  </a:cubicBezTo>
                  <a:cubicBezTo>
                    <a:pt x="266" y="452"/>
                    <a:pt x="283" y="443"/>
                    <a:pt x="301" y="443"/>
                  </a:cubicBezTo>
                  <a:cubicBezTo>
                    <a:pt x="328" y="434"/>
                    <a:pt x="328" y="434"/>
                    <a:pt x="328" y="434"/>
                  </a:cubicBezTo>
                  <a:cubicBezTo>
                    <a:pt x="336" y="425"/>
                    <a:pt x="354" y="408"/>
                    <a:pt x="354" y="399"/>
                  </a:cubicBezTo>
                  <a:cubicBezTo>
                    <a:pt x="354" y="204"/>
                    <a:pt x="354" y="204"/>
                    <a:pt x="354" y="204"/>
                  </a:cubicBezTo>
                  <a:cubicBezTo>
                    <a:pt x="354" y="195"/>
                    <a:pt x="336" y="177"/>
                    <a:pt x="319" y="17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1" name="Freeform 45"/>
            <p:cNvSpPr>
              <a:spLocks noChangeArrowheads="1"/>
            </p:cNvSpPr>
            <p:nvPr/>
          </p:nvSpPr>
          <p:spPr bwMode="auto">
            <a:xfrm>
              <a:off x="12567416" y="6777208"/>
              <a:ext cx="294955" cy="292299"/>
            </a:xfrm>
            <a:custGeom>
              <a:avLst/>
              <a:gdLst>
                <a:gd name="T0" fmla="*/ 354 w 391"/>
                <a:gd name="T1" fmla="*/ 35 h 391"/>
                <a:gd name="T2" fmla="*/ 354 w 391"/>
                <a:gd name="T3" fmla="*/ 35 h 391"/>
                <a:gd name="T4" fmla="*/ 292 w 391"/>
                <a:gd name="T5" fmla="*/ 0 h 391"/>
                <a:gd name="T6" fmla="*/ 169 w 391"/>
                <a:gd name="T7" fmla="*/ 133 h 391"/>
                <a:gd name="T8" fmla="*/ 26 w 391"/>
                <a:gd name="T9" fmla="*/ 275 h 391"/>
                <a:gd name="T10" fmla="*/ 0 w 391"/>
                <a:gd name="T11" fmla="*/ 390 h 391"/>
                <a:gd name="T12" fmla="*/ 116 w 391"/>
                <a:gd name="T13" fmla="*/ 363 h 391"/>
                <a:gd name="T14" fmla="*/ 266 w 391"/>
                <a:gd name="T15" fmla="*/ 222 h 391"/>
                <a:gd name="T16" fmla="*/ 390 w 391"/>
                <a:gd name="T17" fmla="*/ 97 h 391"/>
                <a:gd name="T18" fmla="*/ 354 w 391"/>
                <a:gd name="T19" fmla="*/ 35 h 391"/>
                <a:gd name="T20" fmla="*/ 116 w 391"/>
                <a:gd name="T21" fmla="*/ 354 h 391"/>
                <a:gd name="T22" fmla="*/ 116 w 391"/>
                <a:gd name="T23" fmla="*/ 354 h 391"/>
                <a:gd name="T24" fmla="*/ 71 w 391"/>
                <a:gd name="T25" fmla="*/ 363 h 391"/>
                <a:gd name="T26" fmla="*/ 54 w 391"/>
                <a:gd name="T27" fmla="*/ 337 h 391"/>
                <a:gd name="T28" fmla="*/ 35 w 391"/>
                <a:gd name="T29" fmla="*/ 319 h 391"/>
                <a:gd name="T30" fmla="*/ 44 w 391"/>
                <a:gd name="T31" fmla="*/ 284 h 391"/>
                <a:gd name="T32" fmla="*/ 54 w 391"/>
                <a:gd name="T33" fmla="*/ 266 h 391"/>
                <a:gd name="T34" fmla="*/ 98 w 391"/>
                <a:gd name="T35" fmla="*/ 292 h 391"/>
                <a:gd name="T36" fmla="*/ 124 w 391"/>
                <a:gd name="T37" fmla="*/ 337 h 391"/>
                <a:gd name="T38" fmla="*/ 116 w 391"/>
                <a:gd name="T39" fmla="*/ 354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1" h="391">
                  <a:moveTo>
                    <a:pt x="354" y="35"/>
                  </a:moveTo>
                  <a:lnTo>
                    <a:pt x="354" y="35"/>
                  </a:lnTo>
                  <a:cubicBezTo>
                    <a:pt x="319" y="0"/>
                    <a:pt x="292" y="0"/>
                    <a:pt x="292" y="0"/>
                  </a:cubicBezTo>
                  <a:cubicBezTo>
                    <a:pt x="169" y="133"/>
                    <a:pt x="169" y="133"/>
                    <a:pt x="169" y="133"/>
                  </a:cubicBezTo>
                  <a:cubicBezTo>
                    <a:pt x="26" y="275"/>
                    <a:pt x="26" y="275"/>
                    <a:pt x="26" y="275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116" y="363"/>
                    <a:pt x="116" y="363"/>
                    <a:pt x="116" y="363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390" y="97"/>
                    <a:pt x="390" y="97"/>
                    <a:pt x="390" y="97"/>
                  </a:cubicBezTo>
                  <a:cubicBezTo>
                    <a:pt x="390" y="97"/>
                    <a:pt x="390" y="71"/>
                    <a:pt x="354" y="35"/>
                  </a:cubicBezTo>
                  <a:close/>
                  <a:moveTo>
                    <a:pt x="116" y="354"/>
                  </a:moveTo>
                  <a:lnTo>
                    <a:pt x="116" y="354"/>
                  </a:lnTo>
                  <a:cubicBezTo>
                    <a:pt x="71" y="363"/>
                    <a:pt x="71" y="363"/>
                    <a:pt x="71" y="363"/>
                  </a:cubicBezTo>
                  <a:cubicBezTo>
                    <a:pt x="71" y="354"/>
                    <a:pt x="63" y="346"/>
                    <a:pt x="54" y="337"/>
                  </a:cubicBezTo>
                  <a:cubicBezTo>
                    <a:pt x="44" y="328"/>
                    <a:pt x="35" y="328"/>
                    <a:pt x="35" y="319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54" y="266"/>
                    <a:pt x="54" y="266"/>
                    <a:pt x="54" y="266"/>
                  </a:cubicBezTo>
                  <a:cubicBezTo>
                    <a:pt x="54" y="266"/>
                    <a:pt x="71" y="266"/>
                    <a:pt x="98" y="292"/>
                  </a:cubicBezTo>
                  <a:cubicBezTo>
                    <a:pt x="124" y="319"/>
                    <a:pt x="124" y="337"/>
                    <a:pt x="124" y="337"/>
                  </a:cubicBezTo>
                  <a:lnTo>
                    <a:pt x="116" y="3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2" name="Freeform 46"/>
            <p:cNvSpPr>
              <a:spLocks noChangeArrowheads="1"/>
            </p:cNvSpPr>
            <p:nvPr/>
          </p:nvSpPr>
          <p:spPr bwMode="auto">
            <a:xfrm>
              <a:off x="17757049" y="6755950"/>
              <a:ext cx="348102" cy="332159"/>
            </a:xfrm>
            <a:custGeom>
              <a:avLst/>
              <a:gdLst>
                <a:gd name="T0" fmla="*/ 363 w 461"/>
                <a:gd name="T1" fmla="*/ 336 h 443"/>
                <a:gd name="T2" fmla="*/ 363 w 461"/>
                <a:gd name="T3" fmla="*/ 336 h 443"/>
                <a:gd name="T4" fmla="*/ 284 w 461"/>
                <a:gd name="T5" fmla="*/ 248 h 443"/>
                <a:gd name="T6" fmla="*/ 310 w 461"/>
                <a:gd name="T7" fmla="*/ 195 h 443"/>
                <a:gd name="T8" fmla="*/ 328 w 461"/>
                <a:gd name="T9" fmla="*/ 151 h 443"/>
                <a:gd name="T10" fmla="*/ 319 w 461"/>
                <a:gd name="T11" fmla="*/ 132 h 443"/>
                <a:gd name="T12" fmla="*/ 328 w 461"/>
                <a:gd name="T13" fmla="*/ 88 h 443"/>
                <a:gd name="T14" fmla="*/ 230 w 461"/>
                <a:gd name="T15" fmla="*/ 0 h 443"/>
                <a:gd name="T16" fmla="*/ 132 w 461"/>
                <a:gd name="T17" fmla="*/ 88 h 443"/>
                <a:gd name="T18" fmla="*/ 141 w 461"/>
                <a:gd name="T19" fmla="*/ 132 h 443"/>
                <a:gd name="T20" fmla="*/ 132 w 461"/>
                <a:gd name="T21" fmla="*/ 151 h 443"/>
                <a:gd name="T22" fmla="*/ 150 w 461"/>
                <a:gd name="T23" fmla="*/ 195 h 443"/>
                <a:gd name="T24" fmla="*/ 177 w 461"/>
                <a:gd name="T25" fmla="*/ 248 h 443"/>
                <a:gd name="T26" fmla="*/ 97 w 461"/>
                <a:gd name="T27" fmla="*/ 336 h 443"/>
                <a:gd name="T28" fmla="*/ 0 w 461"/>
                <a:gd name="T29" fmla="*/ 398 h 443"/>
                <a:gd name="T30" fmla="*/ 0 w 461"/>
                <a:gd name="T31" fmla="*/ 442 h 443"/>
                <a:gd name="T32" fmla="*/ 230 w 461"/>
                <a:gd name="T33" fmla="*/ 442 h 443"/>
                <a:gd name="T34" fmla="*/ 460 w 461"/>
                <a:gd name="T35" fmla="*/ 442 h 443"/>
                <a:gd name="T36" fmla="*/ 460 w 461"/>
                <a:gd name="T37" fmla="*/ 398 h 443"/>
                <a:gd name="T38" fmla="*/ 363 w 461"/>
                <a:gd name="T39" fmla="*/ 336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1" h="443">
                  <a:moveTo>
                    <a:pt x="363" y="336"/>
                  </a:moveTo>
                  <a:lnTo>
                    <a:pt x="363" y="336"/>
                  </a:lnTo>
                  <a:cubicBezTo>
                    <a:pt x="301" y="310"/>
                    <a:pt x="284" y="292"/>
                    <a:pt x="284" y="248"/>
                  </a:cubicBezTo>
                  <a:cubicBezTo>
                    <a:pt x="284" y="230"/>
                    <a:pt x="301" y="239"/>
                    <a:pt x="310" y="195"/>
                  </a:cubicBezTo>
                  <a:cubicBezTo>
                    <a:pt x="310" y="176"/>
                    <a:pt x="328" y="195"/>
                    <a:pt x="328" y="151"/>
                  </a:cubicBezTo>
                  <a:cubicBezTo>
                    <a:pt x="328" y="132"/>
                    <a:pt x="319" y="132"/>
                    <a:pt x="319" y="132"/>
                  </a:cubicBezTo>
                  <a:cubicBezTo>
                    <a:pt x="319" y="132"/>
                    <a:pt x="328" y="106"/>
                    <a:pt x="328" y="88"/>
                  </a:cubicBezTo>
                  <a:cubicBezTo>
                    <a:pt x="328" y="61"/>
                    <a:pt x="319" y="0"/>
                    <a:pt x="230" y="0"/>
                  </a:cubicBezTo>
                  <a:cubicBezTo>
                    <a:pt x="141" y="0"/>
                    <a:pt x="132" y="61"/>
                    <a:pt x="132" y="88"/>
                  </a:cubicBezTo>
                  <a:cubicBezTo>
                    <a:pt x="132" y="106"/>
                    <a:pt x="141" y="132"/>
                    <a:pt x="141" y="132"/>
                  </a:cubicBezTo>
                  <a:cubicBezTo>
                    <a:pt x="141" y="132"/>
                    <a:pt x="132" y="132"/>
                    <a:pt x="132" y="151"/>
                  </a:cubicBezTo>
                  <a:cubicBezTo>
                    <a:pt x="132" y="195"/>
                    <a:pt x="150" y="176"/>
                    <a:pt x="150" y="195"/>
                  </a:cubicBezTo>
                  <a:cubicBezTo>
                    <a:pt x="159" y="239"/>
                    <a:pt x="177" y="230"/>
                    <a:pt x="177" y="248"/>
                  </a:cubicBezTo>
                  <a:cubicBezTo>
                    <a:pt x="177" y="292"/>
                    <a:pt x="159" y="310"/>
                    <a:pt x="97" y="336"/>
                  </a:cubicBezTo>
                  <a:cubicBezTo>
                    <a:pt x="35" y="354"/>
                    <a:pt x="0" y="380"/>
                    <a:pt x="0" y="398"/>
                  </a:cubicBezTo>
                  <a:cubicBezTo>
                    <a:pt x="0" y="407"/>
                    <a:pt x="0" y="442"/>
                    <a:pt x="0" y="442"/>
                  </a:cubicBezTo>
                  <a:cubicBezTo>
                    <a:pt x="230" y="442"/>
                    <a:pt x="230" y="442"/>
                    <a:pt x="230" y="442"/>
                  </a:cubicBezTo>
                  <a:cubicBezTo>
                    <a:pt x="460" y="442"/>
                    <a:pt x="460" y="442"/>
                    <a:pt x="460" y="442"/>
                  </a:cubicBezTo>
                  <a:cubicBezTo>
                    <a:pt x="460" y="442"/>
                    <a:pt x="460" y="407"/>
                    <a:pt x="460" y="398"/>
                  </a:cubicBezTo>
                  <a:cubicBezTo>
                    <a:pt x="460" y="380"/>
                    <a:pt x="425" y="354"/>
                    <a:pt x="363" y="33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3" name="Freeform 47"/>
            <p:cNvSpPr>
              <a:spLocks noChangeArrowheads="1"/>
            </p:cNvSpPr>
            <p:nvPr/>
          </p:nvSpPr>
          <p:spPr bwMode="auto">
            <a:xfrm>
              <a:off x="18490453" y="6763923"/>
              <a:ext cx="372017" cy="326842"/>
            </a:xfrm>
            <a:custGeom>
              <a:avLst/>
              <a:gdLst>
                <a:gd name="T0" fmla="*/ 497 w 498"/>
                <a:gd name="T1" fmla="*/ 434 h 435"/>
                <a:gd name="T2" fmla="*/ 497 w 498"/>
                <a:gd name="T3" fmla="*/ 434 h 435"/>
                <a:gd name="T4" fmla="*/ 487 w 498"/>
                <a:gd name="T5" fmla="*/ 328 h 435"/>
                <a:gd name="T6" fmla="*/ 425 w 498"/>
                <a:gd name="T7" fmla="*/ 293 h 435"/>
                <a:gd name="T8" fmla="*/ 372 w 498"/>
                <a:gd name="T9" fmla="*/ 231 h 435"/>
                <a:gd name="T10" fmla="*/ 390 w 498"/>
                <a:gd name="T11" fmla="*/ 196 h 435"/>
                <a:gd name="T12" fmla="*/ 408 w 498"/>
                <a:gd name="T13" fmla="*/ 159 h 435"/>
                <a:gd name="T14" fmla="*/ 399 w 498"/>
                <a:gd name="T15" fmla="*/ 151 h 435"/>
                <a:gd name="T16" fmla="*/ 408 w 498"/>
                <a:gd name="T17" fmla="*/ 115 h 435"/>
                <a:gd name="T18" fmla="*/ 346 w 498"/>
                <a:gd name="T19" fmla="*/ 62 h 435"/>
                <a:gd name="T20" fmla="*/ 284 w 498"/>
                <a:gd name="T21" fmla="*/ 115 h 435"/>
                <a:gd name="T22" fmla="*/ 293 w 498"/>
                <a:gd name="T23" fmla="*/ 151 h 435"/>
                <a:gd name="T24" fmla="*/ 284 w 498"/>
                <a:gd name="T25" fmla="*/ 159 h 435"/>
                <a:gd name="T26" fmla="*/ 302 w 498"/>
                <a:gd name="T27" fmla="*/ 196 h 435"/>
                <a:gd name="T28" fmla="*/ 311 w 498"/>
                <a:gd name="T29" fmla="*/ 231 h 435"/>
                <a:gd name="T30" fmla="*/ 293 w 498"/>
                <a:gd name="T31" fmla="*/ 275 h 435"/>
                <a:gd name="T32" fmla="*/ 381 w 498"/>
                <a:gd name="T33" fmla="*/ 364 h 435"/>
                <a:gd name="T34" fmla="*/ 381 w 498"/>
                <a:gd name="T35" fmla="*/ 434 h 435"/>
                <a:gd name="T36" fmla="*/ 497 w 498"/>
                <a:gd name="T37" fmla="*/ 434 h 435"/>
                <a:gd name="T38" fmla="*/ 258 w 498"/>
                <a:gd name="T39" fmla="*/ 302 h 435"/>
                <a:gd name="T40" fmla="*/ 258 w 498"/>
                <a:gd name="T41" fmla="*/ 302 h 435"/>
                <a:gd name="T42" fmla="*/ 187 w 498"/>
                <a:gd name="T43" fmla="*/ 231 h 435"/>
                <a:gd name="T44" fmla="*/ 213 w 498"/>
                <a:gd name="T45" fmla="*/ 168 h 435"/>
                <a:gd name="T46" fmla="*/ 231 w 498"/>
                <a:gd name="T47" fmla="*/ 133 h 435"/>
                <a:gd name="T48" fmla="*/ 222 w 498"/>
                <a:gd name="T49" fmla="*/ 115 h 435"/>
                <a:gd name="T50" fmla="*/ 231 w 498"/>
                <a:gd name="T51" fmla="*/ 71 h 435"/>
                <a:gd name="T52" fmla="*/ 151 w 498"/>
                <a:gd name="T53" fmla="*/ 0 h 435"/>
                <a:gd name="T54" fmla="*/ 71 w 498"/>
                <a:gd name="T55" fmla="*/ 71 h 435"/>
                <a:gd name="T56" fmla="*/ 71 w 498"/>
                <a:gd name="T57" fmla="*/ 115 h 435"/>
                <a:gd name="T58" fmla="*/ 71 w 498"/>
                <a:gd name="T59" fmla="*/ 133 h 435"/>
                <a:gd name="T60" fmla="*/ 89 w 498"/>
                <a:gd name="T61" fmla="*/ 168 h 435"/>
                <a:gd name="T62" fmla="*/ 107 w 498"/>
                <a:gd name="T63" fmla="*/ 231 h 435"/>
                <a:gd name="T64" fmla="*/ 45 w 498"/>
                <a:gd name="T65" fmla="*/ 302 h 435"/>
                <a:gd name="T66" fmla="*/ 0 w 498"/>
                <a:gd name="T67" fmla="*/ 346 h 435"/>
                <a:gd name="T68" fmla="*/ 0 w 498"/>
                <a:gd name="T69" fmla="*/ 434 h 435"/>
                <a:gd name="T70" fmla="*/ 346 w 498"/>
                <a:gd name="T71" fmla="*/ 434 h 435"/>
                <a:gd name="T72" fmla="*/ 346 w 498"/>
                <a:gd name="T73" fmla="*/ 364 h 435"/>
                <a:gd name="T74" fmla="*/ 258 w 498"/>
                <a:gd name="T75" fmla="*/ 30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8" h="435">
                  <a:moveTo>
                    <a:pt x="497" y="434"/>
                  </a:moveTo>
                  <a:lnTo>
                    <a:pt x="497" y="434"/>
                  </a:lnTo>
                  <a:cubicBezTo>
                    <a:pt x="497" y="434"/>
                    <a:pt x="497" y="337"/>
                    <a:pt x="487" y="328"/>
                  </a:cubicBezTo>
                  <a:cubicBezTo>
                    <a:pt x="479" y="319"/>
                    <a:pt x="462" y="302"/>
                    <a:pt x="425" y="293"/>
                  </a:cubicBezTo>
                  <a:cubicBezTo>
                    <a:pt x="390" y="275"/>
                    <a:pt x="372" y="257"/>
                    <a:pt x="372" y="231"/>
                  </a:cubicBezTo>
                  <a:cubicBezTo>
                    <a:pt x="372" y="213"/>
                    <a:pt x="390" y="222"/>
                    <a:pt x="390" y="196"/>
                  </a:cubicBezTo>
                  <a:cubicBezTo>
                    <a:pt x="390" y="178"/>
                    <a:pt x="408" y="196"/>
                    <a:pt x="408" y="159"/>
                  </a:cubicBezTo>
                  <a:cubicBezTo>
                    <a:pt x="408" y="151"/>
                    <a:pt x="399" y="151"/>
                    <a:pt x="399" y="151"/>
                  </a:cubicBezTo>
                  <a:cubicBezTo>
                    <a:pt x="399" y="151"/>
                    <a:pt x="408" y="133"/>
                    <a:pt x="408" y="115"/>
                  </a:cubicBezTo>
                  <a:cubicBezTo>
                    <a:pt x="408" y="98"/>
                    <a:pt x="399" y="62"/>
                    <a:pt x="346" y="62"/>
                  </a:cubicBezTo>
                  <a:cubicBezTo>
                    <a:pt x="293" y="62"/>
                    <a:pt x="284" y="98"/>
                    <a:pt x="284" y="115"/>
                  </a:cubicBezTo>
                  <a:cubicBezTo>
                    <a:pt x="284" y="133"/>
                    <a:pt x="293" y="151"/>
                    <a:pt x="293" y="151"/>
                  </a:cubicBezTo>
                  <a:cubicBezTo>
                    <a:pt x="293" y="151"/>
                    <a:pt x="284" y="151"/>
                    <a:pt x="284" y="159"/>
                  </a:cubicBezTo>
                  <a:cubicBezTo>
                    <a:pt x="284" y="196"/>
                    <a:pt x="293" y="178"/>
                    <a:pt x="302" y="196"/>
                  </a:cubicBezTo>
                  <a:cubicBezTo>
                    <a:pt x="302" y="222"/>
                    <a:pt x="311" y="213"/>
                    <a:pt x="311" y="231"/>
                  </a:cubicBezTo>
                  <a:cubicBezTo>
                    <a:pt x="311" y="249"/>
                    <a:pt x="311" y="266"/>
                    <a:pt x="293" y="275"/>
                  </a:cubicBezTo>
                  <a:cubicBezTo>
                    <a:pt x="372" y="319"/>
                    <a:pt x="381" y="319"/>
                    <a:pt x="381" y="364"/>
                  </a:cubicBezTo>
                  <a:cubicBezTo>
                    <a:pt x="381" y="434"/>
                    <a:pt x="381" y="434"/>
                    <a:pt x="381" y="434"/>
                  </a:cubicBezTo>
                  <a:lnTo>
                    <a:pt x="497" y="434"/>
                  </a:lnTo>
                  <a:close/>
                  <a:moveTo>
                    <a:pt x="258" y="302"/>
                  </a:moveTo>
                  <a:lnTo>
                    <a:pt x="258" y="302"/>
                  </a:lnTo>
                  <a:cubicBezTo>
                    <a:pt x="204" y="284"/>
                    <a:pt x="187" y="266"/>
                    <a:pt x="187" y="231"/>
                  </a:cubicBezTo>
                  <a:cubicBezTo>
                    <a:pt x="187" y="204"/>
                    <a:pt x="204" y="213"/>
                    <a:pt x="213" y="168"/>
                  </a:cubicBezTo>
                  <a:cubicBezTo>
                    <a:pt x="213" y="159"/>
                    <a:pt x="231" y="168"/>
                    <a:pt x="231" y="133"/>
                  </a:cubicBezTo>
                  <a:cubicBezTo>
                    <a:pt x="231" y="115"/>
                    <a:pt x="222" y="115"/>
                    <a:pt x="222" y="115"/>
                  </a:cubicBezTo>
                  <a:cubicBezTo>
                    <a:pt x="222" y="115"/>
                    <a:pt x="222" y="89"/>
                    <a:pt x="231" y="71"/>
                  </a:cubicBezTo>
                  <a:cubicBezTo>
                    <a:pt x="231" y="53"/>
                    <a:pt x="213" y="0"/>
                    <a:pt x="151" y="0"/>
                  </a:cubicBezTo>
                  <a:cubicBezTo>
                    <a:pt x="80" y="0"/>
                    <a:pt x="71" y="53"/>
                    <a:pt x="71" y="71"/>
                  </a:cubicBezTo>
                  <a:cubicBezTo>
                    <a:pt x="71" y="89"/>
                    <a:pt x="71" y="115"/>
                    <a:pt x="71" y="115"/>
                  </a:cubicBezTo>
                  <a:cubicBezTo>
                    <a:pt x="71" y="115"/>
                    <a:pt x="71" y="115"/>
                    <a:pt x="71" y="133"/>
                  </a:cubicBezTo>
                  <a:cubicBezTo>
                    <a:pt x="71" y="168"/>
                    <a:pt x="80" y="159"/>
                    <a:pt x="89" y="168"/>
                  </a:cubicBezTo>
                  <a:cubicBezTo>
                    <a:pt x="89" y="213"/>
                    <a:pt x="107" y="204"/>
                    <a:pt x="107" y="231"/>
                  </a:cubicBezTo>
                  <a:cubicBezTo>
                    <a:pt x="107" y="266"/>
                    <a:pt x="89" y="284"/>
                    <a:pt x="45" y="302"/>
                  </a:cubicBezTo>
                  <a:cubicBezTo>
                    <a:pt x="27" y="310"/>
                    <a:pt x="0" y="319"/>
                    <a:pt x="0" y="346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46" y="434"/>
                    <a:pt x="346" y="434"/>
                    <a:pt x="346" y="434"/>
                  </a:cubicBezTo>
                  <a:cubicBezTo>
                    <a:pt x="346" y="434"/>
                    <a:pt x="346" y="381"/>
                    <a:pt x="346" y="364"/>
                  </a:cubicBezTo>
                  <a:cubicBezTo>
                    <a:pt x="346" y="346"/>
                    <a:pt x="302" y="328"/>
                    <a:pt x="258" y="3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4" name="Freeform 48"/>
            <p:cNvSpPr>
              <a:spLocks noChangeArrowheads="1"/>
            </p:cNvSpPr>
            <p:nvPr/>
          </p:nvSpPr>
          <p:spPr bwMode="auto">
            <a:xfrm>
              <a:off x="15527607" y="6795810"/>
              <a:ext cx="334815" cy="252439"/>
            </a:xfrm>
            <a:custGeom>
              <a:avLst/>
              <a:gdLst>
                <a:gd name="T0" fmla="*/ 444 w 445"/>
                <a:gd name="T1" fmla="*/ 336 h 337"/>
                <a:gd name="T2" fmla="*/ 444 w 445"/>
                <a:gd name="T3" fmla="*/ 336 h 337"/>
                <a:gd name="T4" fmla="*/ 178 w 445"/>
                <a:gd name="T5" fmla="*/ 98 h 337"/>
                <a:gd name="T6" fmla="*/ 178 w 445"/>
                <a:gd name="T7" fmla="*/ 0 h 337"/>
                <a:gd name="T8" fmla="*/ 0 w 445"/>
                <a:gd name="T9" fmla="*/ 159 h 337"/>
                <a:gd name="T10" fmla="*/ 178 w 445"/>
                <a:gd name="T11" fmla="*/ 327 h 337"/>
                <a:gd name="T12" fmla="*/ 178 w 445"/>
                <a:gd name="T13" fmla="*/ 221 h 337"/>
                <a:gd name="T14" fmla="*/ 444 w 445"/>
                <a:gd name="T15" fmla="*/ 33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5" h="337">
                  <a:moveTo>
                    <a:pt x="444" y="336"/>
                  </a:moveTo>
                  <a:lnTo>
                    <a:pt x="444" y="336"/>
                  </a:lnTo>
                  <a:cubicBezTo>
                    <a:pt x="444" y="336"/>
                    <a:pt x="399" y="98"/>
                    <a:pt x="178" y="98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78" y="327"/>
                    <a:pt x="178" y="327"/>
                    <a:pt x="178" y="327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293" y="221"/>
                    <a:pt x="381" y="230"/>
                    <a:pt x="444" y="33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5" name="Freeform 49"/>
            <p:cNvSpPr>
              <a:spLocks noChangeArrowheads="1"/>
            </p:cNvSpPr>
            <p:nvPr/>
          </p:nvSpPr>
          <p:spPr bwMode="auto">
            <a:xfrm>
              <a:off x="17018330" y="6795810"/>
              <a:ext cx="334815" cy="252439"/>
            </a:xfrm>
            <a:custGeom>
              <a:avLst/>
              <a:gdLst>
                <a:gd name="T0" fmla="*/ 266 w 444"/>
                <a:gd name="T1" fmla="*/ 221 h 337"/>
                <a:gd name="T2" fmla="*/ 266 w 444"/>
                <a:gd name="T3" fmla="*/ 221 h 337"/>
                <a:gd name="T4" fmla="*/ 266 w 444"/>
                <a:gd name="T5" fmla="*/ 327 h 337"/>
                <a:gd name="T6" fmla="*/ 443 w 444"/>
                <a:gd name="T7" fmla="*/ 159 h 337"/>
                <a:gd name="T8" fmla="*/ 266 w 444"/>
                <a:gd name="T9" fmla="*/ 0 h 337"/>
                <a:gd name="T10" fmla="*/ 266 w 444"/>
                <a:gd name="T11" fmla="*/ 98 h 337"/>
                <a:gd name="T12" fmla="*/ 0 w 444"/>
                <a:gd name="T13" fmla="*/ 336 h 337"/>
                <a:gd name="T14" fmla="*/ 266 w 444"/>
                <a:gd name="T15" fmla="*/ 221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4" h="337">
                  <a:moveTo>
                    <a:pt x="266" y="221"/>
                  </a:moveTo>
                  <a:lnTo>
                    <a:pt x="266" y="221"/>
                  </a:lnTo>
                  <a:cubicBezTo>
                    <a:pt x="266" y="327"/>
                    <a:pt x="266" y="327"/>
                    <a:pt x="266" y="327"/>
                  </a:cubicBezTo>
                  <a:cubicBezTo>
                    <a:pt x="443" y="159"/>
                    <a:pt x="443" y="159"/>
                    <a:pt x="443" y="159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66" y="98"/>
                    <a:pt x="266" y="98"/>
                    <a:pt x="266" y="98"/>
                  </a:cubicBezTo>
                  <a:cubicBezTo>
                    <a:pt x="45" y="98"/>
                    <a:pt x="0" y="336"/>
                    <a:pt x="0" y="336"/>
                  </a:cubicBezTo>
                  <a:cubicBezTo>
                    <a:pt x="62" y="230"/>
                    <a:pt x="151" y="221"/>
                    <a:pt x="266" y="22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6" name="Freeform 50"/>
            <p:cNvSpPr>
              <a:spLocks noChangeArrowheads="1"/>
            </p:cNvSpPr>
            <p:nvPr/>
          </p:nvSpPr>
          <p:spPr bwMode="auto">
            <a:xfrm>
              <a:off x="8071328" y="6755950"/>
              <a:ext cx="334815" cy="332159"/>
            </a:xfrm>
            <a:custGeom>
              <a:avLst/>
              <a:gdLst>
                <a:gd name="T0" fmla="*/ 257 w 444"/>
                <a:gd name="T1" fmla="*/ 257 h 443"/>
                <a:gd name="T2" fmla="*/ 257 w 444"/>
                <a:gd name="T3" fmla="*/ 257 h 443"/>
                <a:gd name="T4" fmla="*/ 160 w 444"/>
                <a:gd name="T5" fmla="*/ 310 h 443"/>
                <a:gd name="T6" fmla="*/ 62 w 444"/>
                <a:gd name="T7" fmla="*/ 310 h 443"/>
                <a:gd name="T8" fmla="*/ 71 w 444"/>
                <a:gd name="T9" fmla="*/ 407 h 443"/>
                <a:gd name="T10" fmla="*/ 310 w 444"/>
                <a:gd name="T11" fmla="*/ 310 h 443"/>
                <a:gd name="T12" fmla="*/ 416 w 444"/>
                <a:gd name="T13" fmla="*/ 61 h 443"/>
                <a:gd name="T14" fmla="*/ 319 w 444"/>
                <a:gd name="T15" fmla="*/ 53 h 443"/>
                <a:gd name="T16" fmla="*/ 319 w 444"/>
                <a:gd name="T17" fmla="*/ 151 h 443"/>
                <a:gd name="T18" fmla="*/ 257 w 444"/>
                <a:gd name="T19" fmla="*/ 2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4" h="443">
                  <a:moveTo>
                    <a:pt x="257" y="257"/>
                  </a:moveTo>
                  <a:lnTo>
                    <a:pt x="257" y="257"/>
                  </a:lnTo>
                  <a:cubicBezTo>
                    <a:pt x="222" y="292"/>
                    <a:pt x="177" y="327"/>
                    <a:pt x="160" y="310"/>
                  </a:cubicBezTo>
                  <a:cubicBezTo>
                    <a:pt x="133" y="283"/>
                    <a:pt x="115" y="265"/>
                    <a:pt x="62" y="310"/>
                  </a:cubicBezTo>
                  <a:cubicBezTo>
                    <a:pt x="0" y="354"/>
                    <a:pt x="44" y="389"/>
                    <a:pt x="71" y="407"/>
                  </a:cubicBezTo>
                  <a:cubicBezTo>
                    <a:pt x="97" y="442"/>
                    <a:pt x="204" y="416"/>
                    <a:pt x="310" y="310"/>
                  </a:cubicBezTo>
                  <a:cubicBezTo>
                    <a:pt x="416" y="204"/>
                    <a:pt x="443" y="97"/>
                    <a:pt x="416" y="61"/>
                  </a:cubicBezTo>
                  <a:cubicBezTo>
                    <a:pt x="390" y="35"/>
                    <a:pt x="363" y="0"/>
                    <a:pt x="319" y="53"/>
                  </a:cubicBezTo>
                  <a:cubicBezTo>
                    <a:pt x="275" y="106"/>
                    <a:pt x="293" y="123"/>
                    <a:pt x="319" y="151"/>
                  </a:cubicBezTo>
                  <a:cubicBezTo>
                    <a:pt x="337" y="167"/>
                    <a:pt x="302" y="212"/>
                    <a:pt x="257" y="2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7" name="Freeform 51"/>
            <p:cNvSpPr>
              <a:spLocks noChangeArrowheads="1"/>
            </p:cNvSpPr>
            <p:nvPr/>
          </p:nvSpPr>
          <p:spPr bwMode="auto">
            <a:xfrm>
              <a:off x="11050119" y="6814410"/>
              <a:ext cx="348102" cy="215239"/>
            </a:xfrm>
            <a:custGeom>
              <a:avLst/>
              <a:gdLst>
                <a:gd name="T0" fmla="*/ 18 w 461"/>
                <a:gd name="T1" fmla="*/ 27 h 285"/>
                <a:gd name="T2" fmla="*/ 18 w 461"/>
                <a:gd name="T3" fmla="*/ 27 h 285"/>
                <a:gd name="T4" fmla="*/ 203 w 461"/>
                <a:gd name="T5" fmla="*/ 125 h 285"/>
                <a:gd name="T6" fmla="*/ 231 w 461"/>
                <a:gd name="T7" fmla="*/ 133 h 285"/>
                <a:gd name="T8" fmla="*/ 248 w 461"/>
                <a:gd name="T9" fmla="*/ 125 h 285"/>
                <a:gd name="T10" fmla="*/ 434 w 461"/>
                <a:gd name="T11" fmla="*/ 27 h 285"/>
                <a:gd name="T12" fmla="*/ 443 w 461"/>
                <a:gd name="T13" fmla="*/ 0 h 285"/>
                <a:gd name="T14" fmla="*/ 18 w 461"/>
                <a:gd name="T15" fmla="*/ 0 h 285"/>
                <a:gd name="T16" fmla="*/ 18 w 461"/>
                <a:gd name="T17" fmla="*/ 27 h 285"/>
                <a:gd name="T18" fmla="*/ 443 w 461"/>
                <a:gd name="T19" fmla="*/ 80 h 285"/>
                <a:gd name="T20" fmla="*/ 443 w 461"/>
                <a:gd name="T21" fmla="*/ 80 h 285"/>
                <a:gd name="T22" fmla="*/ 248 w 461"/>
                <a:gd name="T23" fmla="*/ 178 h 285"/>
                <a:gd name="T24" fmla="*/ 231 w 461"/>
                <a:gd name="T25" fmla="*/ 178 h 285"/>
                <a:gd name="T26" fmla="*/ 203 w 461"/>
                <a:gd name="T27" fmla="*/ 178 h 285"/>
                <a:gd name="T28" fmla="*/ 18 w 461"/>
                <a:gd name="T29" fmla="*/ 80 h 285"/>
                <a:gd name="T30" fmla="*/ 9 w 461"/>
                <a:gd name="T31" fmla="*/ 80 h 285"/>
                <a:gd name="T32" fmla="*/ 9 w 461"/>
                <a:gd name="T33" fmla="*/ 266 h 285"/>
                <a:gd name="T34" fmla="*/ 35 w 461"/>
                <a:gd name="T35" fmla="*/ 284 h 285"/>
                <a:gd name="T36" fmla="*/ 425 w 461"/>
                <a:gd name="T37" fmla="*/ 284 h 285"/>
                <a:gd name="T38" fmla="*/ 452 w 461"/>
                <a:gd name="T39" fmla="*/ 266 h 285"/>
                <a:gd name="T40" fmla="*/ 452 w 461"/>
                <a:gd name="T41" fmla="*/ 80 h 285"/>
                <a:gd name="T42" fmla="*/ 443 w 461"/>
                <a:gd name="T43" fmla="*/ 8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1" h="285">
                  <a:moveTo>
                    <a:pt x="18" y="27"/>
                  </a:moveTo>
                  <a:lnTo>
                    <a:pt x="18" y="27"/>
                  </a:lnTo>
                  <a:cubicBezTo>
                    <a:pt x="35" y="35"/>
                    <a:pt x="203" y="125"/>
                    <a:pt x="203" y="125"/>
                  </a:cubicBezTo>
                  <a:cubicBezTo>
                    <a:pt x="212" y="133"/>
                    <a:pt x="221" y="133"/>
                    <a:pt x="231" y="133"/>
                  </a:cubicBezTo>
                  <a:cubicBezTo>
                    <a:pt x="239" y="133"/>
                    <a:pt x="248" y="133"/>
                    <a:pt x="248" y="125"/>
                  </a:cubicBezTo>
                  <a:cubicBezTo>
                    <a:pt x="256" y="125"/>
                    <a:pt x="425" y="35"/>
                    <a:pt x="434" y="27"/>
                  </a:cubicBezTo>
                  <a:cubicBezTo>
                    <a:pt x="452" y="18"/>
                    <a:pt x="460" y="0"/>
                    <a:pt x="44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9" y="18"/>
                    <a:pt x="18" y="27"/>
                  </a:cubicBezTo>
                  <a:close/>
                  <a:moveTo>
                    <a:pt x="443" y="80"/>
                  </a:moveTo>
                  <a:lnTo>
                    <a:pt x="443" y="80"/>
                  </a:lnTo>
                  <a:cubicBezTo>
                    <a:pt x="434" y="80"/>
                    <a:pt x="256" y="169"/>
                    <a:pt x="248" y="178"/>
                  </a:cubicBezTo>
                  <a:cubicBezTo>
                    <a:pt x="248" y="178"/>
                    <a:pt x="239" y="178"/>
                    <a:pt x="231" y="178"/>
                  </a:cubicBezTo>
                  <a:cubicBezTo>
                    <a:pt x="221" y="178"/>
                    <a:pt x="212" y="178"/>
                    <a:pt x="203" y="178"/>
                  </a:cubicBezTo>
                  <a:cubicBezTo>
                    <a:pt x="194" y="169"/>
                    <a:pt x="27" y="80"/>
                    <a:pt x="18" y="80"/>
                  </a:cubicBezTo>
                  <a:cubicBezTo>
                    <a:pt x="9" y="72"/>
                    <a:pt x="9" y="80"/>
                    <a:pt x="9" y="80"/>
                  </a:cubicBezTo>
                  <a:cubicBezTo>
                    <a:pt x="9" y="88"/>
                    <a:pt x="9" y="266"/>
                    <a:pt x="9" y="266"/>
                  </a:cubicBezTo>
                  <a:cubicBezTo>
                    <a:pt x="9" y="275"/>
                    <a:pt x="18" y="284"/>
                    <a:pt x="35" y="284"/>
                  </a:cubicBezTo>
                  <a:cubicBezTo>
                    <a:pt x="425" y="284"/>
                    <a:pt x="425" y="284"/>
                    <a:pt x="425" y="284"/>
                  </a:cubicBezTo>
                  <a:cubicBezTo>
                    <a:pt x="443" y="284"/>
                    <a:pt x="452" y="275"/>
                    <a:pt x="452" y="266"/>
                  </a:cubicBezTo>
                  <a:cubicBezTo>
                    <a:pt x="452" y="266"/>
                    <a:pt x="452" y="88"/>
                    <a:pt x="452" y="80"/>
                  </a:cubicBezTo>
                  <a:cubicBezTo>
                    <a:pt x="452" y="80"/>
                    <a:pt x="452" y="72"/>
                    <a:pt x="443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8" name="Freeform 52"/>
            <p:cNvSpPr>
              <a:spLocks noChangeArrowheads="1"/>
            </p:cNvSpPr>
            <p:nvPr/>
          </p:nvSpPr>
          <p:spPr bwMode="auto">
            <a:xfrm>
              <a:off x="14018282" y="6737350"/>
              <a:ext cx="361388" cy="372017"/>
            </a:xfrm>
            <a:custGeom>
              <a:avLst/>
              <a:gdLst>
                <a:gd name="T0" fmla="*/ 133 w 479"/>
                <a:gd name="T1" fmla="*/ 497 h 498"/>
                <a:gd name="T2" fmla="*/ 133 w 479"/>
                <a:gd name="T3" fmla="*/ 497 h 498"/>
                <a:gd name="T4" fmla="*/ 53 w 479"/>
                <a:gd name="T5" fmla="*/ 460 h 498"/>
                <a:gd name="T6" fmla="*/ 53 w 479"/>
                <a:gd name="T7" fmla="*/ 284 h 498"/>
                <a:gd name="T8" fmla="*/ 301 w 479"/>
                <a:gd name="T9" fmla="*/ 35 h 498"/>
                <a:gd name="T10" fmla="*/ 390 w 479"/>
                <a:gd name="T11" fmla="*/ 9 h 498"/>
                <a:gd name="T12" fmla="*/ 452 w 479"/>
                <a:gd name="T13" fmla="*/ 71 h 498"/>
                <a:gd name="T14" fmla="*/ 425 w 479"/>
                <a:gd name="T15" fmla="*/ 159 h 498"/>
                <a:gd name="T16" fmla="*/ 195 w 479"/>
                <a:gd name="T17" fmla="*/ 390 h 498"/>
                <a:gd name="T18" fmla="*/ 150 w 479"/>
                <a:gd name="T19" fmla="*/ 416 h 498"/>
                <a:gd name="T20" fmla="*/ 106 w 479"/>
                <a:gd name="T21" fmla="*/ 399 h 498"/>
                <a:gd name="T22" fmla="*/ 115 w 479"/>
                <a:gd name="T23" fmla="*/ 319 h 498"/>
                <a:gd name="T24" fmla="*/ 284 w 479"/>
                <a:gd name="T25" fmla="*/ 150 h 498"/>
                <a:gd name="T26" fmla="*/ 309 w 479"/>
                <a:gd name="T27" fmla="*/ 150 h 498"/>
                <a:gd name="T28" fmla="*/ 309 w 479"/>
                <a:gd name="T29" fmla="*/ 178 h 498"/>
                <a:gd name="T30" fmla="*/ 142 w 479"/>
                <a:gd name="T31" fmla="*/ 345 h 498"/>
                <a:gd name="T32" fmla="*/ 133 w 479"/>
                <a:gd name="T33" fmla="*/ 381 h 498"/>
                <a:gd name="T34" fmla="*/ 142 w 479"/>
                <a:gd name="T35" fmla="*/ 381 h 498"/>
                <a:gd name="T36" fmla="*/ 168 w 479"/>
                <a:gd name="T37" fmla="*/ 372 h 498"/>
                <a:gd name="T38" fmla="*/ 399 w 479"/>
                <a:gd name="T39" fmla="*/ 133 h 498"/>
                <a:gd name="T40" fmla="*/ 416 w 479"/>
                <a:gd name="T41" fmla="*/ 80 h 498"/>
                <a:gd name="T42" fmla="*/ 381 w 479"/>
                <a:gd name="T43" fmla="*/ 44 h 498"/>
                <a:gd name="T44" fmla="*/ 328 w 479"/>
                <a:gd name="T45" fmla="*/ 62 h 498"/>
                <a:gd name="T46" fmla="*/ 80 w 479"/>
                <a:gd name="T47" fmla="*/ 301 h 498"/>
                <a:gd name="T48" fmla="*/ 80 w 479"/>
                <a:gd name="T49" fmla="*/ 434 h 498"/>
                <a:gd name="T50" fmla="*/ 203 w 479"/>
                <a:gd name="T51" fmla="*/ 425 h 498"/>
                <a:gd name="T52" fmla="*/ 452 w 479"/>
                <a:gd name="T53" fmla="*/ 186 h 498"/>
                <a:gd name="T54" fmla="*/ 478 w 479"/>
                <a:gd name="T55" fmla="*/ 186 h 498"/>
                <a:gd name="T56" fmla="*/ 478 w 479"/>
                <a:gd name="T57" fmla="*/ 203 h 498"/>
                <a:gd name="T58" fmla="*/ 230 w 479"/>
                <a:gd name="T59" fmla="*/ 452 h 498"/>
                <a:gd name="T60" fmla="*/ 133 w 479"/>
                <a:gd name="T61" fmla="*/ 49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79" h="498">
                  <a:moveTo>
                    <a:pt x="133" y="497"/>
                  </a:moveTo>
                  <a:lnTo>
                    <a:pt x="133" y="497"/>
                  </a:lnTo>
                  <a:cubicBezTo>
                    <a:pt x="106" y="497"/>
                    <a:pt x="71" y="478"/>
                    <a:pt x="53" y="460"/>
                  </a:cubicBezTo>
                  <a:cubicBezTo>
                    <a:pt x="9" y="416"/>
                    <a:pt x="0" y="337"/>
                    <a:pt x="53" y="284"/>
                  </a:cubicBezTo>
                  <a:cubicBezTo>
                    <a:pt x="89" y="248"/>
                    <a:pt x="230" y="106"/>
                    <a:pt x="301" y="35"/>
                  </a:cubicBezTo>
                  <a:cubicBezTo>
                    <a:pt x="328" y="9"/>
                    <a:pt x="363" y="0"/>
                    <a:pt x="390" y="9"/>
                  </a:cubicBezTo>
                  <a:cubicBezTo>
                    <a:pt x="416" y="18"/>
                    <a:pt x="443" y="44"/>
                    <a:pt x="452" y="71"/>
                  </a:cubicBezTo>
                  <a:cubicBezTo>
                    <a:pt x="461" y="97"/>
                    <a:pt x="452" y="133"/>
                    <a:pt x="425" y="159"/>
                  </a:cubicBezTo>
                  <a:cubicBezTo>
                    <a:pt x="195" y="390"/>
                    <a:pt x="195" y="390"/>
                    <a:pt x="195" y="390"/>
                  </a:cubicBezTo>
                  <a:cubicBezTo>
                    <a:pt x="177" y="407"/>
                    <a:pt x="159" y="416"/>
                    <a:pt x="150" y="416"/>
                  </a:cubicBezTo>
                  <a:cubicBezTo>
                    <a:pt x="133" y="416"/>
                    <a:pt x="115" y="416"/>
                    <a:pt x="106" y="399"/>
                  </a:cubicBezTo>
                  <a:cubicBezTo>
                    <a:pt x="89" y="381"/>
                    <a:pt x="89" y="354"/>
                    <a:pt x="115" y="319"/>
                  </a:cubicBezTo>
                  <a:cubicBezTo>
                    <a:pt x="284" y="150"/>
                    <a:pt x="284" y="150"/>
                    <a:pt x="284" y="150"/>
                  </a:cubicBezTo>
                  <a:cubicBezTo>
                    <a:pt x="293" y="150"/>
                    <a:pt x="301" y="150"/>
                    <a:pt x="309" y="150"/>
                  </a:cubicBezTo>
                  <a:cubicBezTo>
                    <a:pt x="309" y="159"/>
                    <a:pt x="309" y="168"/>
                    <a:pt x="309" y="178"/>
                  </a:cubicBezTo>
                  <a:cubicBezTo>
                    <a:pt x="142" y="345"/>
                    <a:pt x="142" y="345"/>
                    <a:pt x="142" y="345"/>
                  </a:cubicBezTo>
                  <a:cubicBezTo>
                    <a:pt x="124" y="354"/>
                    <a:pt x="124" y="372"/>
                    <a:pt x="133" y="381"/>
                  </a:cubicBezTo>
                  <a:lnTo>
                    <a:pt x="142" y="381"/>
                  </a:lnTo>
                  <a:cubicBezTo>
                    <a:pt x="150" y="381"/>
                    <a:pt x="159" y="372"/>
                    <a:pt x="168" y="372"/>
                  </a:cubicBezTo>
                  <a:cubicBezTo>
                    <a:pt x="399" y="133"/>
                    <a:pt x="399" y="133"/>
                    <a:pt x="399" y="133"/>
                  </a:cubicBezTo>
                  <a:cubicBezTo>
                    <a:pt x="416" y="115"/>
                    <a:pt x="425" y="97"/>
                    <a:pt x="416" y="80"/>
                  </a:cubicBezTo>
                  <a:cubicBezTo>
                    <a:pt x="416" y="62"/>
                    <a:pt x="399" y="44"/>
                    <a:pt x="381" y="44"/>
                  </a:cubicBezTo>
                  <a:cubicBezTo>
                    <a:pt x="363" y="35"/>
                    <a:pt x="346" y="44"/>
                    <a:pt x="328" y="62"/>
                  </a:cubicBezTo>
                  <a:cubicBezTo>
                    <a:pt x="256" y="133"/>
                    <a:pt x="115" y="275"/>
                    <a:pt x="80" y="301"/>
                  </a:cubicBezTo>
                  <a:cubicBezTo>
                    <a:pt x="36" y="354"/>
                    <a:pt x="44" y="407"/>
                    <a:pt x="80" y="434"/>
                  </a:cubicBezTo>
                  <a:cubicBezTo>
                    <a:pt x="106" y="460"/>
                    <a:pt x="159" y="478"/>
                    <a:pt x="203" y="425"/>
                  </a:cubicBezTo>
                  <a:cubicBezTo>
                    <a:pt x="452" y="186"/>
                    <a:pt x="452" y="186"/>
                    <a:pt x="452" y="186"/>
                  </a:cubicBezTo>
                  <a:cubicBezTo>
                    <a:pt x="461" y="178"/>
                    <a:pt x="469" y="178"/>
                    <a:pt x="478" y="186"/>
                  </a:cubicBezTo>
                  <a:lnTo>
                    <a:pt x="478" y="203"/>
                  </a:lnTo>
                  <a:cubicBezTo>
                    <a:pt x="230" y="452"/>
                    <a:pt x="230" y="452"/>
                    <a:pt x="230" y="452"/>
                  </a:cubicBezTo>
                  <a:cubicBezTo>
                    <a:pt x="203" y="478"/>
                    <a:pt x="168" y="497"/>
                    <a:pt x="133" y="4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99" name="Freeform 53"/>
            <p:cNvSpPr>
              <a:spLocks noChangeArrowheads="1"/>
            </p:cNvSpPr>
            <p:nvPr/>
          </p:nvSpPr>
          <p:spPr bwMode="auto">
            <a:xfrm>
              <a:off x="16253038" y="6795810"/>
              <a:ext cx="374675" cy="252439"/>
            </a:xfrm>
            <a:custGeom>
              <a:avLst/>
              <a:gdLst>
                <a:gd name="T0" fmla="*/ 177 w 497"/>
                <a:gd name="T1" fmla="*/ 70 h 337"/>
                <a:gd name="T2" fmla="*/ 177 w 497"/>
                <a:gd name="T3" fmla="*/ 70 h 337"/>
                <a:gd name="T4" fmla="*/ 177 w 497"/>
                <a:gd name="T5" fmla="*/ 0 h 337"/>
                <a:gd name="T6" fmla="*/ 0 w 497"/>
                <a:gd name="T7" fmla="*/ 159 h 337"/>
                <a:gd name="T8" fmla="*/ 177 w 497"/>
                <a:gd name="T9" fmla="*/ 327 h 337"/>
                <a:gd name="T10" fmla="*/ 177 w 497"/>
                <a:gd name="T11" fmla="*/ 257 h 337"/>
                <a:gd name="T12" fmla="*/ 71 w 497"/>
                <a:gd name="T13" fmla="*/ 159 h 337"/>
                <a:gd name="T14" fmla="*/ 177 w 497"/>
                <a:gd name="T15" fmla="*/ 70 h 337"/>
                <a:gd name="T16" fmla="*/ 301 w 497"/>
                <a:gd name="T17" fmla="*/ 98 h 337"/>
                <a:gd name="T18" fmla="*/ 301 w 497"/>
                <a:gd name="T19" fmla="*/ 98 h 337"/>
                <a:gd name="T20" fmla="*/ 301 w 497"/>
                <a:gd name="T21" fmla="*/ 0 h 337"/>
                <a:gd name="T22" fmla="*/ 124 w 497"/>
                <a:gd name="T23" fmla="*/ 159 h 337"/>
                <a:gd name="T24" fmla="*/ 301 w 497"/>
                <a:gd name="T25" fmla="*/ 327 h 337"/>
                <a:gd name="T26" fmla="*/ 301 w 497"/>
                <a:gd name="T27" fmla="*/ 221 h 337"/>
                <a:gd name="T28" fmla="*/ 496 w 497"/>
                <a:gd name="T29" fmla="*/ 336 h 337"/>
                <a:gd name="T30" fmla="*/ 301 w 497"/>
                <a:gd name="T31" fmla="*/ 9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7" h="337">
                  <a:moveTo>
                    <a:pt x="177" y="70"/>
                  </a:moveTo>
                  <a:lnTo>
                    <a:pt x="177" y="70"/>
                  </a:lnTo>
                  <a:cubicBezTo>
                    <a:pt x="177" y="0"/>
                    <a:pt x="177" y="0"/>
                    <a:pt x="177" y="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77" y="327"/>
                    <a:pt x="177" y="327"/>
                    <a:pt x="177" y="327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71" y="159"/>
                    <a:pt x="71" y="159"/>
                    <a:pt x="71" y="159"/>
                  </a:cubicBezTo>
                  <a:lnTo>
                    <a:pt x="177" y="70"/>
                  </a:lnTo>
                  <a:close/>
                  <a:moveTo>
                    <a:pt x="301" y="98"/>
                  </a:moveTo>
                  <a:lnTo>
                    <a:pt x="301" y="98"/>
                  </a:lnTo>
                  <a:cubicBezTo>
                    <a:pt x="301" y="0"/>
                    <a:pt x="301" y="0"/>
                    <a:pt x="301" y="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301" y="327"/>
                    <a:pt x="301" y="327"/>
                    <a:pt x="301" y="327"/>
                  </a:cubicBezTo>
                  <a:cubicBezTo>
                    <a:pt x="301" y="221"/>
                    <a:pt x="301" y="221"/>
                    <a:pt x="301" y="221"/>
                  </a:cubicBezTo>
                  <a:cubicBezTo>
                    <a:pt x="381" y="221"/>
                    <a:pt x="435" y="230"/>
                    <a:pt x="496" y="336"/>
                  </a:cubicBezTo>
                  <a:cubicBezTo>
                    <a:pt x="496" y="336"/>
                    <a:pt x="488" y="98"/>
                    <a:pt x="301" y="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0" name="Freeform 54"/>
            <p:cNvSpPr>
              <a:spLocks noChangeArrowheads="1"/>
            </p:cNvSpPr>
            <p:nvPr/>
          </p:nvSpPr>
          <p:spPr bwMode="auto">
            <a:xfrm>
              <a:off x="10292800" y="6755950"/>
              <a:ext cx="374673" cy="332159"/>
            </a:xfrm>
            <a:custGeom>
              <a:avLst/>
              <a:gdLst>
                <a:gd name="T0" fmla="*/ 212 w 497"/>
                <a:gd name="T1" fmla="*/ 0 h 443"/>
                <a:gd name="T2" fmla="*/ 212 w 497"/>
                <a:gd name="T3" fmla="*/ 0 h 443"/>
                <a:gd name="T4" fmla="*/ 186 w 497"/>
                <a:gd name="T5" fmla="*/ 0 h 443"/>
                <a:gd name="T6" fmla="*/ 177 w 497"/>
                <a:gd name="T7" fmla="*/ 8 h 443"/>
                <a:gd name="T8" fmla="*/ 177 w 497"/>
                <a:gd name="T9" fmla="*/ 106 h 443"/>
                <a:gd name="T10" fmla="*/ 88 w 497"/>
                <a:gd name="T11" fmla="*/ 106 h 443"/>
                <a:gd name="T12" fmla="*/ 80 w 497"/>
                <a:gd name="T13" fmla="*/ 106 h 443"/>
                <a:gd name="T14" fmla="*/ 62 w 497"/>
                <a:gd name="T15" fmla="*/ 114 h 443"/>
                <a:gd name="T16" fmla="*/ 0 w 497"/>
                <a:gd name="T17" fmla="*/ 151 h 443"/>
                <a:gd name="T18" fmla="*/ 0 w 497"/>
                <a:gd name="T19" fmla="*/ 159 h 443"/>
                <a:gd name="T20" fmla="*/ 0 w 497"/>
                <a:gd name="T21" fmla="*/ 167 h 443"/>
                <a:gd name="T22" fmla="*/ 62 w 497"/>
                <a:gd name="T23" fmla="*/ 212 h 443"/>
                <a:gd name="T24" fmla="*/ 80 w 497"/>
                <a:gd name="T25" fmla="*/ 212 h 443"/>
                <a:gd name="T26" fmla="*/ 88 w 497"/>
                <a:gd name="T27" fmla="*/ 221 h 443"/>
                <a:gd name="T28" fmla="*/ 177 w 497"/>
                <a:gd name="T29" fmla="*/ 221 h 443"/>
                <a:gd name="T30" fmla="*/ 177 w 497"/>
                <a:gd name="T31" fmla="*/ 433 h 443"/>
                <a:gd name="T32" fmla="*/ 186 w 497"/>
                <a:gd name="T33" fmla="*/ 442 h 443"/>
                <a:gd name="T34" fmla="*/ 212 w 497"/>
                <a:gd name="T35" fmla="*/ 442 h 443"/>
                <a:gd name="T36" fmla="*/ 221 w 497"/>
                <a:gd name="T37" fmla="*/ 433 h 443"/>
                <a:gd name="T38" fmla="*/ 221 w 497"/>
                <a:gd name="T39" fmla="*/ 8 h 443"/>
                <a:gd name="T40" fmla="*/ 212 w 497"/>
                <a:gd name="T41" fmla="*/ 0 h 443"/>
                <a:gd name="T42" fmla="*/ 487 w 497"/>
                <a:gd name="T43" fmla="*/ 106 h 443"/>
                <a:gd name="T44" fmla="*/ 487 w 497"/>
                <a:gd name="T45" fmla="*/ 106 h 443"/>
                <a:gd name="T46" fmla="*/ 434 w 497"/>
                <a:gd name="T47" fmla="*/ 61 h 443"/>
                <a:gd name="T48" fmla="*/ 416 w 497"/>
                <a:gd name="T49" fmla="*/ 53 h 443"/>
                <a:gd name="T50" fmla="*/ 407 w 497"/>
                <a:gd name="T51" fmla="*/ 53 h 443"/>
                <a:gd name="T52" fmla="*/ 239 w 497"/>
                <a:gd name="T53" fmla="*/ 53 h 443"/>
                <a:gd name="T54" fmla="*/ 256 w 497"/>
                <a:gd name="T55" fmla="*/ 167 h 443"/>
                <a:gd name="T56" fmla="*/ 407 w 497"/>
                <a:gd name="T57" fmla="*/ 167 h 443"/>
                <a:gd name="T58" fmla="*/ 416 w 497"/>
                <a:gd name="T59" fmla="*/ 167 h 443"/>
                <a:gd name="T60" fmla="*/ 434 w 497"/>
                <a:gd name="T61" fmla="*/ 159 h 443"/>
                <a:gd name="T62" fmla="*/ 487 w 497"/>
                <a:gd name="T63" fmla="*/ 123 h 443"/>
                <a:gd name="T64" fmla="*/ 496 w 497"/>
                <a:gd name="T65" fmla="*/ 114 h 443"/>
                <a:gd name="T66" fmla="*/ 487 w 497"/>
                <a:gd name="T67" fmla="*/ 106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7" h="443">
                  <a:moveTo>
                    <a:pt x="212" y="0"/>
                  </a:moveTo>
                  <a:lnTo>
                    <a:pt x="212" y="0"/>
                  </a:lnTo>
                  <a:cubicBezTo>
                    <a:pt x="186" y="0"/>
                    <a:pt x="186" y="0"/>
                    <a:pt x="186" y="0"/>
                  </a:cubicBezTo>
                  <a:lnTo>
                    <a:pt x="177" y="8"/>
                  </a:lnTo>
                  <a:cubicBezTo>
                    <a:pt x="177" y="106"/>
                    <a:pt x="177" y="106"/>
                    <a:pt x="177" y="106"/>
                  </a:cubicBezTo>
                  <a:cubicBezTo>
                    <a:pt x="88" y="106"/>
                    <a:pt x="88" y="106"/>
                    <a:pt x="88" y="106"/>
                  </a:cubicBezTo>
                  <a:lnTo>
                    <a:pt x="80" y="106"/>
                  </a:lnTo>
                  <a:cubicBezTo>
                    <a:pt x="71" y="106"/>
                    <a:pt x="71" y="106"/>
                    <a:pt x="62" y="114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62" y="212"/>
                    <a:pt x="62" y="212"/>
                    <a:pt x="62" y="212"/>
                  </a:cubicBezTo>
                  <a:cubicBezTo>
                    <a:pt x="71" y="212"/>
                    <a:pt x="71" y="212"/>
                    <a:pt x="80" y="212"/>
                  </a:cubicBezTo>
                  <a:cubicBezTo>
                    <a:pt x="80" y="221"/>
                    <a:pt x="88" y="221"/>
                    <a:pt x="88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433"/>
                    <a:pt x="177" y="433"/>
                    <a:pt x="177" y="433"/>
                  </a:cubicBezTo>
                  <a:cubicBezTo>
                    <a:pt x="177" y="442"/>
                    <a:pt x="186" y="442"/>
                    <a:pt x="186" y="442"/>
                  </a:cubicBezTo>
                  <a:cubicBezTo>
                    <a:pt x="212" y="442"/>
                    <a:pt x="212" y="442"/>
                    <a:pt x="212" y="442"/>
                  </a:cubicBezTo>
                  <a:cubicBezTo>
                    <a:pt x="212" y="442"/>
                    <a:pt x="221" y="442"/>
                    <a:pt x="221" y="433"/>
                  </a:cubicBezTo>
                  <a:cubicBezTo>
                    <a:pt x="221" y="8"/>
                    <a:pt x="221" y="8"/>
                    <a:pt x="221" y="8"/>
                  </a:cubicBezTo>
                  <a:lnTo>
                    <a:pt x="212" y="0"/>
                  </a:lnTo>
                  <a:close/>
                  <a:moveTo>
                    <a:pt x="487" y="106"/>
                  </a:moveTo>
                  <a:lnTo>
                    <a:pt x="487" y="106"/>
                  </a:lnTo>
                  <a:cubicBezTo>
                    <a:pt x="434" y="61"/>
                    <a:pt x="434" y="61"/>
                    <a:pt x="434" y="61"/>
                  </a:cubicBezTo>
                  <a:cubicBezTo>
                    <a:pt x="425" y="61"/>
                    <a:pt x="425" y="61"/>
                    <a:pt x="416" y="53"/>
                  </a:cubicBezTo>
                  <a:lnTo>
                    <a:pt x="407" y="53"/>
                  </a:lnTo>
                  <a:cubicBezTo>
                    <a:pt x="239" y="53"/>
                    <a:pt x="239" y="53"/>
                    <a:pt x="239" y="53"/>
                  </a:cubicBezTo>
                  <a:cubicBezTo>
                    <a:pt x="256" y="167"/>
                    <a:pt x="256" y="167"/>
                    <a:pt x="256" y="167"/>
                  </a:cubicBezTo>
                  <a:cubicBezTo>
                    <a:pt x="407" y="167"/>
                    <a:pt x="407" y="167"/>
                    <a:pt x="407" y="167"/>
                  </a:cubicBezTo>
                  <a:lnTo>
                    <a:pt x="416" y="167"/>
                  </a:lnTo>
                  <a:cubicBezTo>
                    <a:pt x="425" y="167"/>
                    <a:pt x="425" y="159"/>
                    <a:pt x="434" y="159"/>
                  </a:cubicBezTo>
                  <a:cubicBezTo>
                    <a:pt x="487" y="123"/>
                    <a:pt x="487" y="123"/>
                    <a:pt x="487" y="123"/>
                  </a:cubicBezTo>
                  <a:cubicBezTo>
                    <a:pt x="496" y="114"/>
                    <a:pt x="496" y="114"/>
                    <a:pt x="496" y="114"/>
                  </a:cubicBezTo>
                  <a:cubicBezTo>
                    <a:pt x="496" y="106"/>
                    <a:pt x="496" y="106"/>
                    <a:pt x="487" y="1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1" name="Freeform 55"/>
            <p:cNvSpPr>
              <a:spLocks noChangeArrowheads="1"/>
            </p:cNvSpPr>
            <p:nvPr/>
          </p:nvSpPr>
          <p:spPr bwMode="auto">
            <a:xfrm>
              <a:off x="9620511" y="6737350"/>
              <a:ext cx="228525" cy="385302"/>
            </a:xfrm>
            <a:custGeom>
              <a:avLst/>
              <a:gdLst>
                <a:gd name="T0" fmla="*/ 284 w 303"/>
                <a:gd name="T1" fmla="*/ 363 h 514"/>
                <a:gd name="T2" fmla="*/ 284 w 303"/>
                <a:gd name="T3" fmla="*/ 363 h 514"/>
                <a:gd name="T4" fmla="*/ 222 w 303"/>
                <a:gd name="T5" fmla="*/ 168 h 514"/>
                <a:gd name="T6" fmla="*/ 89 w 303"/>
                <a:gd name="T7" fmla="*/ 106 h 514"/>
                <a:gd name="T8" fmla="*/ 45 w 303"/>
                <a:gd name="T9" fmla="*/ 9 h 514"/>
                <a:gd name="T10" fmla="*/ 19 w 303"/>
                <a:gd name="T11" fmla="*/ 0 h 514"/>
                <a:gd name="T12" fmla="*/ 10 w 303"/>
                <a:gd name="T13" fmla="*/ 27 h 514"/>
                <a:gd name="T14" fmla="*/ 63 w 303"/>
                <a:gd name="T15" fmla="*/ 124 h 514"/>
                <a:gd name="T16" fmla="*/ 19 w 303"/>
                <a:gd name="T17" fmla="*/ 239 h 514"/>
                <a:gd name="T18" fmla="*/ 72 w 303"/>
                <a:gd name="T19" fmla="*/ 434 h 514"/>
                <a:gd name="T20" fmla="*/ 204 w 303"/>
                <a:gd name="T21" fmla="*/ 497 h 514"/>
                <a:gd name="T22" fmla="*/ 284 w 303"/>
                <a:gd name="T23" fmla="*/ 363 h 514"/>
                <a:gd name="T24" fmla="*/ 125 w 303"/>
                <a:gd name="T25" fmla="*/ 222 h 514"/>
                <a:gd name="T26" fmla="*/ 125 w 303"/>
                <a:gd name="T27" fmla="*/ 222 h 514"/>
                <a:gd name="T28" fmla="*/ 81 w 303"/>
                <a:gd name="T29" fmla="*/ 203 h 514"/>
                <a:gd name="T30" fmla="*/ 98 w 303"/>
                <a:gd name="T31" fmla="*/ 159 h 514"/>
                <a:gd name="T32" fmla="*/ 142 w 303"/>
                <a:gd name="T33" fmla="*/ 178 h 514"/>
                <a:gd name="T34" fmla="*/ 125 w 303"/>
                <a:gd name="T35" fmla="*/ 22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3" h="514">
                  <a:moveTo>
                    <a:pt x="284" y="363"/>
                  </a:moveTo>
                  <a:lnTo>
                    <a:pt x="284" y="363"/>
                  </a:lnTo>
                  <a:cubicBezTo>
                    <a:pt x="222" y="168"/>
                    <a:pt x="222" y="168"/>
                    <a:pt x="222" y="168"/>
                  </a:cubicBezTo>
                  <a:cubicBezTo>
                    <a:pt x="204" y="124"/>
                    <a:pt x="142" y="88"/>
                    <a:pt x="89" y="106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36" y="0"/>
                    <a:pt x="28" y="0"/>
                    <a:pt x="19" y="0"/>
                  </a:cubicBezTo>
                  <a:cubicBezTo>
                    <a:pt x="10" y="9"/>
                    <a:pt x="10" y="18"/>
                    <a:pt x="10" y="27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28" y="141"/>
                    <a:pt x="0" y="194"/>
                    <a:pt x="19" y="239"/>
                  </a:cubicBezTo>
                  <a:cubicBezTo>
                    <a:pt x="72" y="434"/>
                    <a:pt x="72" y="434"/>
                    <a:pt x="72" y="434"/>
                  </a:cubicBezTo>
                  <a:cubicBezTo>
                    <a:pt x="81" y="487"/>
                    <a:pt x="142" y="513"/>
                    <a:pt x="204" y="497"/>
                  </a:cubicBezTo>
                  <a:cubicBezTo>
                    <a:pt x="267" y="469"/>
                    <a:pt x="302" y="407"/>
                    <a:pt x="284" y="363"/>
                  </a:cubicBezTo>
                  <a:close/>
                  <a:moveTo>
                    <a:pt x="125" y="222"/>
                  </a:moveTo>
                  <a:lnTo>
                    <a:pt x="125" y="222"/>
                  </a:lnTo>
                  <a:cubicBezTo>
                    <a:pt x="107" y="231"/>
                    <a:pt x="89" y="222"/>
                    <a:pt x="81" y="203"/>
                  </a:cubicBezTo>
                  <a:cubicBezTo>
                    <a:pt x="72" y="186"/>
                    <a:pt x="81" y="159"/>
                    <a:pt x="98" y="159"/>
                  </a:cubicBezTo>
                  <a:cubicBezTo>
                    <a:pt x="125" y="150"/>
                    <a:pt x="142" y="159"/>
                    <a:pt x="142" y="178"/>
                  </a:cubicBezTo>
                  <a:cubicBezTo>
                    <a:pt x="151" y="194"/>
                    <a:pt x="142" y="222"/>
                    <a:pt x="125" y="2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2" name="Freeform 61"/>
            <p:cNvSpPr>
              <a:spLocks noChangeArrowheads="1"/>
            </p:cNvSpPr>
            <p:nvPr/>
          </p:nvSpPr>
          <p:spPr bwMode="auto">
            <a:xfrm>
              <a:off x="20743812" y="9075741"/>
              <a:ext cx="281670" cy="217896"/>
            </a:xfrm>
            <a:custGeom>
              <a:avLst/>
              <a:gdLst>
                <a:gd name="T0" fmla="*/ 54 w 374"/>
                <a:gd name="T1" fmla="*/ 221 h 293"/>
                <a:gd name="T2" fmla="*/ 54 w 374"/>
                <a:gd name="T3" fmla="*/ 221 h 293"/>
                <a:gd name="T4" fmla="*/ 248 w 374"/>
                <a:gd name="T5" fmla="*/ 221 h 293"/>
                <a:gd name="T6" fmla="*/ 248 w 374"/>
                <a:gd name="T7" fmla="*/ 292 h 293"/>
                <a:gd name="T8" fmla="*/ 373 w 374"/>
                <a:gd name="T9" fmla="*/ 186 h 293"/>
                <a:gd name="T10" fmla="*/ 248 w 374"/>
                <a:gd name="T11" fmla="*/ 71 h 293"/>
                <a:gd name="T12" fmla="*/ 248 w 374"/>
                <a:gd name="T13" fmla="*/ 150 h 293"/>
                <a:gd name="T14" fmla="*/ 71 w 374"/>
                <a:gd name="T15" fmla="*/ 150 h 293"/>
                <a:gd name="T16" fmla="*/ 71 w 374"/>
                <a:gd name="T17" fmla="*/ 0 h 293"/>
                <a:gd name="T18" fmla="*/ 0 w 374"/>
                <a:gd name="T19" fmla="*/ 0 h 293"/>
                <a:gd name="T20" fmla="*/ 0 w 374"/>
                <a:gd name="T21" fmla="*/ 168 h 293"/>
                <a:gd name="T22" fmla="*/ 54 w 374"/>
                <a:gd name="T23" fmla="*/ 221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293">
                  <a:moveTo>
                    <a:pt x="54" y="221"/>
                  </a:moveTo>
                  <a:lnTo>
                    <a:pt x="54" y="221"/>
                  </a:lnTo>
                  <a:cubicBezTo>
                    <a:pt x="248" y="221"/>
                    <a:pt x="248" y="221"/>
                    <a:pt x="248" y="221"/>
                  </a:cubicBezTo>
                  <a:cubicBezTo>
                    <a:pt x="248" y="292"/>
                    <a:pt x="248" y="292"/>
                    <a:pt x="248" y="292"/>
                  </a:cubicBezTo>
                  <a:cubicBezTo>
                    <a:pt x="373" y="186"/>
                    <a:pt x="373" y="186"/>
                    <a:pt x="373" y="186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8" y="150"/>
                    <a:pt x="248" y="150"/>
                    <a:pt x="248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95"/>
                    <a:pt x="27" y="221"/>
                    <a:pt x="54" y="22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3" name="Freeform 62"/>
            <p:cNvSpPr>
              <a:spLocks noChangeArrowheads="1"/>
            </p:cNvSpPr>
            <p:nvPr/>
          </p:nvSpPr>
          <p:spPr bwMode="auto">
            <a:xfrm>
              <a:off x="18527655" y="8259961"/>
              <a:ext cx="292299" cy="308242"/>
            </a:xfrm>
            <a:custGeom>
              <a:avLst/>
              <a:gdLst>
                <a:gd name="T0" fmla="*/ 141 w 390"/>
                <a:gd name="T1" fmla="*/ 319 h 409"/>
                <a:gd name="T2" fmla="*/ 141 w 390"/>
                <a:gd name="T3" fmla="*/ 319 h 409"/>
                <a:gd name="T4" fmla="*/ 124 w 390"/>
                <a:gd name="T5" fmla="*/ 345 h 409"/>
                <a:gd name="T6" fmla="*/ 61 w 390"/>
                <a:gd name="T7" fmla="*/ 345 h 409"/>
                <a:gd name="T8" fmla="*/ 44 w 390"/>
                <a:gd name="T9" fmla="*/ 311 h 409"/>
                <a:gd name="T10" fmla="*/ 61 w 390"/>
                <a:gd name="T11" fmla="*/ 283 h 409"/>
                <a:gd name="T12" fmla="*/ 133 w 390"/>
                <a:gd name="T13" fmla="*/ 204 h 409"/>
                <a:gd name="T14" fmla="*/ 195 w 390"/>
                <a:gd name="T15" fmla="*/ 186 h 409"/>
                <a:gd name="T16" fmla="*/ 230 w 390"/>
                <a:gd name="T17" fmla="*/ 186 h 409"/>
                <a:gd name="T18" fmla="*/ 230 w 390"/>
                <a:gd name="T19" fmla="*/ 160 h 409"/>
                <a:gd name="T20" fmla="*/ 97 w 390"/>
                <a:gd name="T21" fmla="*/ 168 h 409"/>
                <a:gd name="T22" fmla="*/ 26 w 390"/>
                <a:gd name="T23" fmla="*/ 248 h 409"/>
                <a:gd name="T24" fmla="*/ 0 w 390"/>
                <a:gd name="T25" fmla="*/ 311 h 409"/>
                <a:gd name="T26" fmla="*/ 26 w 390"/>
                <a:gd name="T27" fmla="*/ 381 h 409"/>
                <a:gd name="T28" fmla="*/ 88 w 390"/>
                <a:gd name="T29" fmla="*/ 408 h 409"/>
                <a:gd name="T30" fmla="*/ 159 w 390"/>
                <a:gd name="T31" fmla="*/ 381 h 409"/>
                <a:gd name="T32" fmla="*/ 177 w 390"/>
                <a:gd name="T33" fmla="*/ 355 h 409"/>
                <a:gd name="T34" fmla="*/ 177 w 390"/>
                <a:gd name="T35" fmla="*/ 319 h 409"/>
                <a:gd name="T36" fmla="*/ 141 w 390"/>
                <a:gd name="T37" fmla="*/ 319 h 409"/>
                <a:gd name="T38" fmla="*/ 363 w 390"/>
                <a:gd name="T39" fmla="*/ 36 h 409"/>
                <a:gd name="T40" fmla="*/ 363 w 390"/>
                <a:gd name="T41" fmla="*/ 36 h 409"/>
                <a:gd name="T42" fmla="*/ 239 w 390"/>
                <a:gd name="T43" fmla="*/ 36 h 409"/>
                <a:gd name="T44" fmla="*/ 212 w 390"/>
                <a:gd name="T45" fmla="*/ 53 h 409"/>
                <a:gd name="T46" fmla="*/ 212 w 390"/>
                <a:gd name="T47" fmla="*/ 89 h 409"/>
                <a:gd name="T48" fmla="*/ 248 w 390"/>
                <a:gd name="T49" fmla="*/ 89 h 409"/>
                <a:gd name="T50" fmla="*/ 274 w 390"/>
                <a:gd name="T51" fmla="*/ 71 h 409"/>
                <a:gd name="T52" fmla="*/ 327 w 390"/>
                <a:gd name="T53" fmla="*/ 71 h 409"/>
                <a:gd name="T54" fmla="*/ 345 w 390"/>
                <a:gd name="T55" fmla="*/ 107 h 409"/>
                <a:gd name="T56" fmla="*/ 327 w 390"/>
                <a:gd name="T57" fmla="*/ 133 h 409"/>
                <a:gd name="T58" fmla="*/ 257 w 390"/>
                <a:gd name="T59" fmla="*/ 213 h 409"/>
                <a:gd name="T60" fmla="*/ 195 w 390"/>
                <a:gd name="T61" fmla="*/ 221 h 409"/>
                <a:gd name="T62" fmla="*/ 159 w 390"/>
                <a:gd name="T63" fmla="*/ 221 h 409"/>
                <a:gd name="T64" fmla="*/ 159 w 390"/>
                <a:gd name="T65" fmla="*/ 257 h 409"/>
                <a:gd name="T66" fmla="*/ 212 w 390"/>
                <a:gd name="T67" fmla="*/ 283 h 409"/>
                <a:gd name="T68" fmla="*/ 283 w 390"/>
                <a:gd name="T69" fmla="*/ 248 h 409"/>
                <a:gd name="T70" fmla="*/ 363 w 390"/>
                <a:gd name="T71" fmla="*/ 168 h 409"/>
                <a:gd name="T72" fmla="*/ 389 w 390"/>
                <a:gd name="T73" fmla="*/ 107 h 409"/>
                <a:gd name="T74" fmla="*/ 363 w 390"/>
                <a:gd name="T75" fmla="*/ 36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409">
                  <a:moveTo>
                    <a:pt x="141" y="319"/>
                  </a:moveTo>
                  <a:lnTo>
                    <a:pt x="141" y="319"/>
                  </a:lnTo>
                  <a:cubicBezTo>
                    <a:pt x="124" y="345"/>
                    <a:pt x="124" y="345"/>
                    <a:pt x="124" y="345"/>
                  </a:cubicBezTo>
                  <a:cubicBezTo>
                    <a:pt x="106" y="364"/>
                    <a:pt x="79" y="364"/>
                    <a:pt x="61" y="345"/>
                  </a:cubicBezTo>
                  <a:cubicBezTo>
                    <a:pt x="53" y="336"/>
                    <a:pt x="44" y="319"/>
                    <a:pt x="44" y="311"/>
                  </a:cubicBezTo>
                  <a:cubicBezTo>
                    <a:pt x="44" y="301"/>
                    <a:pt x="53" y="292"/>
                    <a:pt x="61" y="283"/>
                  </a:cubicBezTo>
                  <a:cubicBezTo>
                    <a:pt x="133" y="204"/>
                    <a:pt x="133" y="204"/>
                    <a:pt x="133" y="204"/>
                  </a:cubicBezTo>
                  <a:cubicBezTo>
                    <a:pt x="150" y="195"/>
                    <a:pt x="177" y="168"/>
                    <a:pt x="195" y="186"/>
                  </a:cubicBezTo>
                  <a:cubicBezTo>
                    <a:pt x="204" y="204"/>
                    <a:pt x="221" y="204"/>
                    <a:pt x="230" y="186"/>
                  </a:cubicBezTo>
                  <a:cubicBezTo>
                    <a:pt x="239" y="177"/>
                    <a:pt x="239" y="168"/>
                    <a:pt x="230" y="160"/>
                  </a:cubicBezTo>
                  <a:cubicBezTo>
                    <a:pt x="195" y="124"/>
                    <a:pt x="141" y="124"/>
                    <a:pt x="97" y="168"/>
                  </a:cubicBezTo>
                  <a:cubicBezTo>
                    <a:pt x="26" y="248"/>
                    <a:pt x="26" y="248"/>
                    <a:pt x="26" y="248"/>
                  </a:cubicBezTo>
                  <a:cubicBezTo>
                    <a:pt x="8" y="266"/>
                    <a:pt x="0" y="283"/>
                    <a:pt x="0" y="311"/>
                  </a:cubicBezTo>
                  <a:cubicBezTo>
                    <a:pt x="0" y="336"/>
                    <a:pt x="8" y="364"/>
                    <a:pt x="26" y="381"/>
                  </a:cubicBezTo>
                  <a:cubicBezTo>
                    <a:pt x="44" y="399"/>
                    <a:pt x="70" y="408"/>
                    <a:pt x="88" y="408"/>
                  </a:cubicBezTo>
                  <a:cubicBezTo>
                    <a:pt x="114" y="408"/>
                    <a:pt x="141" y="399"/>
                    <a:pt x="159" y="381"/>
                  </a:cubicBezTo>
                  <a:cubicBezTo>
                    <a:pt x="177" y="355"/>
                    <a:pt x="177" y="355"/>
                    <a:pt x="177" y="355"/>
                  </a:cubicBezTo>
                  <a:cubicBezTo>
                    <a:pt x="186" y="345"/>
                    <a:pt x="186" y="328"/>
                    <a:pt x="177" y="319"/>
                  </a:cubicBezTo>
                  <a:cubicBezTo>
                    <a:pt x="168" y="311"/>
                    <a:pt x="150" y="311"/>
                    <a:pt x="141" y="319"/>
                  </a:cubicBezTo>
                  <a:close/>
                  <a:moveTo>
                    <a:pt x="363" y="36"/>
                  </a:moveTo>
                  <a:lnTo>
                    <a:pt x="363" y="36"/>
                  </a:lnTo>
                  <a:cubicBezTo>
                    <a:pt x="327" y="0"/>
                    <a:pt x="274" y="0"/>
                    <a:pt x="239" y="36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04" y="71"/>
                    <a:pt x="204" y="80"/>
                    <a:pt x="212" y="89"/>
                  </a:cubicBezTo>
                  <a:cubicBezTo>
                    <a:pt x="221" y="98"/>
                    <a:pt x="239" y="98"/>
                    <a:pt x="248" y="89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92" y="53"/>
                    <a:pt x="318" y="53"/>
                    <a:pt x="327" y="71"/>
                  </a:cubicBezTo>
                  <a:cubicBezTo>
                    <a:pt x="336" y="80"/>
                    <a:pt x="345" y="89"/>
                    <a:pt x="345" y="107"/>
                  </a:cubicBezTo>
                  <a:cubicBezTo>
                    <a:pt x="345" y="115"/>
                    <a:pt x="336" y="124"/>
                    <a:pt x="327" y="133"/>
                  </a:cubicBezTo>
                  <a:cubicBezTo>
                    <a:pt x="257" y="213"/>
                    <a:pt x="257" y="213"/>
                    <a:pt x="257" y="213"/>
                  </a:cubicBezTo>
                  <a:cubicBezTo>
                    <a:pt x="212" y="248"/>
                    <a:pt x="204" y="230"/>
                    <a:pt x="195" y="221"/>
                  </a:cubicBezTo>
                  <a:cubicBezTo>
                    <a:pt x="186" y="213"/>
                    <a:pt x="168" y="213"/>
                    <a:pt x="159" y="221"/>
                  </a:cubicBezTo>
                  <a:cubicBezTo>
                    <a:pt x="150" y="230"/>
                    <a:pt x="150" y="248"/>
                    <a:pt x="159" y="257"/>
                  </a:cubicBezTo>
                  <a:cubicBezTo>
                    <a:pt x="177" y="275"/>
                    <a:pt x="195" y="283"/>
                    <a:pt x="212" y="283"/>
                  </a:cubicBezTo>
                  <a:cubicBezTo>
                    <a:pt x="239" y="283"/>
                    <a:pt x="265" y="275"/>
                    <a:pt x="283" y="248"/>
                  </a:cubicBezTo>
                  <a:cubicBezTo>
                    <a:pt x="363" y="168"/>
                    <a:pt x="363" y="168"/>
                    <a:pt x="363" y="168"/>
                  </a:cubicBezTo>
                  <a:cubicBezTo>
                    <a:pt x="380" y="151"/>
                    <a:pt x="389" y="124"/>
                    <a:pt x="389" y="107"/>
                  </a:cubicBezTo>
                  <a:cubicBezTo>
                    <a:pt x="389" y="80"/>
                    <a:pt x="380" y="53"/>
                    <a:pt x="363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4" name="Freeform 63"/>
            <p:cNvSpPr>
              <a:spLocks noChangeArrowheads="1"/>
            </p:cNvSpPr>
            <p:nvPr/>
          </p:nvSpPr>
          <p:spPr bwMode="auto">
            <a:xfrm>
              <a:off x="11823383" y="8286533"/>
              <a:ext cx="289641" cy="257755"/>
            </a:xfrm>
            <a:custGeom>
              <a:avLst/>
              <a:gdLst>
                <a:gd name="T0" fmla="*/ 345 w 390"/>
                <a:gd name="T1" fmla="*/ 0 h 346"/>
                <a:gd name="T2" fmla="*/ 345 w 390"/>
                <a:gd name="T3" fmla="*/ 0 h 346"/>
                <a:gd name="T4" fmla="*/ 44 w 390"/>
                <a:gd name="T5" fmla="*/ 0 h 346"/>
                <a:gd name="T6" fmla="*/ 0 w 390"/>
                <a:gd name="T7" fmla="*/ 44 h 346"/>
                <a:gd name="T8" fmla="*/ 0 w 390"/>
                <a:gd name="T9" fmla="*/ 221 h 346"/>
                <a:gd name="T10" fmla="*/ 44 w 390"/>
                <a:gd name="T11" fmla="*/ 265 h 346"/>
                <a:gd name="T12" fmla="*/ 142 w 390"/>
                <a:gd name="T13" fmla="*/ 265 h 346"/>
                <a:gd name="T14" fmla="*/ 248 w 390"/>
                <a:gd name="T15" fmla="*/ 345 h 346"/>
                <a:gd name="T16" fmla="*/ 248 w 390"/>
                <a:gd name="T17" fmla="*/ 265 h 346"/>
                <a:gd name="T18" fmla="*/ 345 w 390"/>
                <a:gd name="T19" fmla="*/ 265 h 346"/>
                <a:gd name="T20" fmla="*/ 389 w 390"/>
                <a:gd name="T21" fmla="*/ 221 h 346"/>
                <a:gd name="T22" fmla="*/ 389 w 390"/>
                <a:gd name="T23" fmla="*/ 44 h 346"/>
                <a:gd name="T24" fmla="*/ 345 w 390"/>
                <a:gd name="T25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0" h="346">
                  <a:moveTo>
                    <a:pt x="345" y="0"/>
                  </a:moveTo>
                  <a:lnTo>
                    <a:pt x="34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7" y="0"/>
                    <a:pt x="0" y="17"/>
                    <a:pt x="0" y="44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47"/>
                    <a:pt x="17" y="265"/>
                    <a:pt x="44" y="265"/>
                  </a:cubicBezTo>
                  <a:cubicBezTo>
                    <a:pt x="142" y="265"/>
                    <a:pt x="142" y="265"/>
                    <a:pt x="142" y="265"/>
                  </a:cubicBezTo>
                  <a:cubicBezTo>
                    <a:pt x="248" y="345"/>
                    <a:pt x="248" y="345"/>
                    <a:pt x="248" y="345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345" y="265"/>
                    <a:pt x="345" y="265"/>
                    <a:pt x="345" y="265"/>
                  </a:cubicBezTo>
                  <a:cubicBezTo>
                    <a:pt x="372" y="265"/>
                    <a:pt x="389" y="247"/>
                    <a:pt x="389" y="221"/>
                  </a:cubicBezTo>
                  <a:cubicBezTo>
                    <a:pt x="389" y="44"/>
                    <a:pt x="389" y="44"/>
                    <a:pt x="389" y="44"/>
                  </a:cubicBezTo>
                  <a:cubicBezTo>
                    <a:pt x="389" y="17"/>
                    <a:pt x="372" y="0"/>
                    <a:pt x="34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5" name="Freeform 64"/>
            <p:cNvSpPr>
              <a:spLocks noChangeArrowheads="1"/>
            </p:cNvSpPr>
            <p:nvPr/>
          </p:nvSpPr>
          <p:spPr bwMode="auto">
            <a:xfrm>
              <a:off x="18509055" y="7507956"/>
              <a:ext cx="334815" cy="326842"/>
            </a:xfrm>
            <a:custGeom>
              <a:avLst/>
              <a:gdLst>
                <a:gd name="T0" fmla="*/ 222 w 444"/>
                <a:gd name="T1" fmla="*/ 0 h 435"/>
                <a:gd name="T2" fmla="*/ 284 w 444"/>
                <a:gd name="T3" fmla="*/ 160 h 435"/>
                <a:gd name="T4" fmla="*/ 443 w 444"/>
                <a:gd name="T5" fmla="*/ 160 h 435"/>
                <a:gd name="T6" fmla="*/ 310 w 444"/>
                <a:gd name="T7" fmla="*/ 257 h 435"/>
                <a:gd name="T8" fmla="*/ 354 w 444"/>
                <a:gd name="T9" fmla="*/ 434 h 435"/>
                <a:gd name="T10" fmla="*/ 222 w 444"/>
                <a:gd name="T11" fmla="*/ 327 h 435"/>
                <a:gd name="T12" fmla="*/ 88 w 444"/>
                <a:gd name="T13" fmla="*/ 434 h 435"/>
                <a:gd name="T14" fmla="*/ 133 w 444"/>
                <a:gd name="T15" fmla="*/ 257 h 435"/>
                <a:gd name="T16" fmla="*/ 0 w 444"/>
                <a:gd name="T17" fmla="*/ 160 h 435"/>
                <a:gd name="T18" fmla="*/ 160 w 444"/>
                <a:gd name="T19" fmla="*/ 160 h 435"/>
                <a:gd name="T20" fmla="*/ 222 w 444"/>
                <a:gd name="T2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4" h="435">
                  <a:moveTo>
                    <a:pt x="222" y="0"/>
                  </a:moveTo>
                  <a:lnTo>
                    <a:pt x="284" y="160"/>
                  </a:lnTo>
                  <a:lnTo>
                    <a:pt x="443" y="160"/>
                  </a:lnTo>
                  <a:lnTo>
                    <a:pt x="310" y="257"/>
                  </a:lnTo>
                  <a:lnTo>
                    <a:pt x="354" y="434"/>
                  </a:lnTo>
                  <a:lnTo>
                    <a:pt x="222" y="327"/>
                  </a:lnTo>
                  <a:lnTo>
                    <a:pt x="88" y="434"/>
                  </a:lnTo>
                  <a:lnTo>
                    <a:pt x="133" y="257"/>
                  </a:lnTo>
                  <a:lnTo>
                    <a:pt x="0" y="160"/>
                  </a:lnTo>
                  <a:lnTo>
                    <a:pt x="160" y="160"/>
                  </a:lnTo>
                  <a:lnTo>
                    <a:pt x="222" y="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6" name="Freeform 65"/>
            <p:cNvSpPr>
              <a:spLocks noChangeArrowheads="1"/>
            </p:cNvSpPr>
            <p:nvPr/>
          </p:nvSpPr>
          <p:spPr bwMode="auto">
            <a:xfrm>
              <a:off x="8828647" y="9003994"/>
              <a:ext cx="316215" cy="313557"/>
            </a:xfrm>
            <a:custGeom>
              <a:avLst/>
              <a:gdLst>
                <a:gd name="T0" fmla="*/ 381 w 417"/>
                <a:gd name="T1" fmla="*/ 203 h 417"/>
                <a:gd name="T2" fmla="*/ 381 w 417"/>
                <a:gd name="T3" fmla="*/ 203 h 417"/>
                <a:gd name="T4" fmla="*/ 416 w 417"/>
                <a:gd name="T5" fmla="*/ 141 h 417"/>
                <a:gd name="T6" fmla="*/ 408 w 417"/>
                <a:gd name="T7" fmla="*/ 106 h 417"/>
                <a:gd name="T8" fmla="*/ 337 w 417"/>
                <a:gd name="T9" fmla="*/ 79 h 417"/>
                <a:gd name="T10" fmla="*/ 319 w 417"/>
                <a:gd name="T11" fmla="*/ 17 h 417"/>
                <a:gd name="T12" fmla="*/ 275 w 417"/>
                <a:gd name="T13" fmla="*/ 0 h 417"/>
                <a:gd name="T14" fmla="*/ 213 w 417"/>
                <a:gd name="T15" fmla="*/ 35 h 417"/>
                <a:gd name="T16" fmla="*/ 151 w 417"/>
                <a:gd name="T17" fmla="*/ 0 h 417"/>
                <a:gd name="T18" fmla="*/ 107 w 417"/>
                <a:gd name="T19" fmla="*/ 17 h 417"/>
                <a:gd name="T20" fmla="*/ 89 w 417"/>
                <a:gd name="T21" fmla="*/ 79 h 417"/>
                <a:gd name="T22" fmla="*/ 18 w 417"/>
                <a:gd name="T23" fmla="*/ 106 h 417"/>
                <a:gd name="T24" fmla="*/ 0 w 417"/>
                <a:gd name="T25" fmla="*/ 141 h 417"/>
                <a:gd name="T26" fmla="*/ 44 w 417"/>
                <a:gd name="T27" fmla="*/ 203 h 417"/>
                <a:gd name="T28" fmla="*/ 0 w 417"/>
                <a:gd name="T29" fmla="*/ 275 h 417"/>
                <a:gd name="T30" fmla="*/ 18 w 417"/>
                <a:gd name="T31" fmla="*/ 310 h 417"/>
                <a:gd name="T32" fmla="*/ 89 w 417"/>
                <a:gd name="T33" fmla="*/ 328 h 417"/>
                <a:gd name="T34" fmla="*/ 107 w 417"/>
                <a:gd name="T35" fmla="*/ 398 h 417"/>
                <a:gd name="T36" fmla="*/ 151 w 417"/>
                <a:gd name="T37" fmla="*/ 416 h 417"/>
                <a:gd name="T38" fmla="*/ 213 w 417"/>
                <a:gd name="T39" fmla="*/ 372 h 417"/>
                <a:gd name="T40" fmla="*/ 275 w 417"/>
                <a:gd name="T41" fmla="*/ 416 h 417"/>
                <a:gd name="T42" fmla="*/ 319 w 417"/>
                <a:gd name="T43" fmla="*/ 398 h 417"/>
                <a:gd name="T44" fmla="*/ 337 w 417"/>
                <a:gd name="T45" fmla="*/ 328 h 417"/>
                <a:gd name="T46" fmla="*/ 408 w 417"/>
                <a:gd name="T47" fmla="*/ 310 h 417"/>
                <a:gd name="T48" fmla="*/ 416 w 417"/>
                <a:gd name="T49" fmla="*/ 265 h 417"/>
                <a:gd name="T50" fmla="*/ 381 w 417"/>
                <a:gd name="T51" fmla="*/ 203 h 417"/>
                <a:gd name="T52" fmla="*/ 213 w 417"/>
                <a:gd name="T53" fmla="*/ 292 h 417"/>
                <a:gd name="T54" fmla="*/ 213 w 417"/>
                <a:gd name="T55" fmla="*/ 292 h 417"/>
                <a:gd name="T56" fmla="*/ 125 w 417"/>
                <a:gd name="T57" fmla="*/ 203 h 417"/>
                <a:gd name="T58" fmla="*/ 213 w 417"/>
                <a:gd name="T59" fmla="*/ 115 h 417"/>
                <a:gd name="T60" fmla="*/ 301 w 417"/>
                <a:gd name="T61" fmla="*/ 203 h 417"/>
                <a:gd name="T62" fmla="*/ 213 w 417"/>
                <a:gd name="T63" fmla="*/ 29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7" h="417">
                  <a:moveTo>
                    <a:pt x="381" y="203"/>
                  </a:moveTo>
                  <a:lnTo>
                    <a:pt x="381" y="203"/>
                  </a:lnTo>
                  <a:cubicBezTo>
                    <a:pt x="381" y="177"/>
                    <a:pt x="399" y="159"/>
                    <a:pt x="416" y="141"/>
                  </a:cubicBezTo>
                  <a:cubicBezTo>
                    <a:pt x="416" y="132"/>
                    <a:pt x="408" y="115"/>
                    <a:pt x="408" y="106"/>
                  </a:cubicBezTo>
                  <a:cubicBezTo>
                    <a:pt x="372" y="115"/>
                    <a:pt x="354" y="97"/>
                    <a:pt x="337" y="79"/>
                  </a:cubicBezTo>
                  <a:cubicBezTo>
                    <a:pt x="319" y="62"/>
                    <a:pt x="310" y="44"/>
                    <a:pt x="319" y="17"/>
                  </a:cubicBezTo>
                  <a:cubicBezTo>
                    <a:pt x="310" y="9"/>
                    <a:pt x="293" y="0"/>
                    <a:pt x="275" y="0"/>
                  </a:cubicBezTo>
                  <a:cubicBezTo>
                    <a:pt x="266" y="17"/>
                    <a:pt x="240" y="35"/>
                    <a:pt x="213" y="35"/>
                  </a:cubicBezTo>
                  <a:cubicBezTo>
                    <a:pt x="187" y="35"/>
                    <a:pt x="160" y="17"/>
                    <a:pt x="151" y="0"/>
                  </a:cubicBezTo>
                  <a:cubicBezTo>
                    <a:pt x="133" y="0"/>
                    <a:pt x="116" y="9"/>
                    <a:pt x="107" y="17"/>
                  </a:cubicBezTo>
                  <a:cubicBezTo>
                    <a:pt x="116" y="44"/>
                    <a:pt x="107" y="62"/>
                    <a:pt x="89" y="79"/>
                  </a:cubicBezTo>
                  <a:cubicBezTo>
                    <a:pt x="72" y="97"/>
                    <a:pt x="44" y="115"/>
                    <a:pt x="18" y="106"/>
                  </a:cubicBezTo>
                  <a:cubicBezTo>
                    <a:pt x="18" y="115"/>
                    <a:pt x="9" y="132"/>
                    <a:pt x="0" y="141"/>
                  </a:cubicBezTo>
                  <a:cubicBezTo>
                    <a:pt x="27" y="159"/>
                    <a:pt x="44" y="177"/>
                    <a:pt x="44" y="203"/>
                  </a:cubicBezTo>
                  <a:cubicBezTo>
                    <a:pt x="44" y="230"/>
                    <a:pt x="27" y="256"/>
                    <a:pt x="0" y="275"/>
                  </a:cubicBezTo>
                  <a:cubicBezTo>
                    <a:pt x="9" y="283"/>
                    <a:pt x="18" y="301"/>
                    <a:pt x="18" y="310"/>
                  </a:cubicBezTo>
                  <a:cubicBezTo>
                    <a:pt x="44" y="310"/>
                    <a:pt x="72" y="310"/>
                    <a:pt x="89" y="328"/>
                  </a:cubicBezTo>
                  <a:cubicBezTo>
                    <a:pt x="107" y="345"/>
                    <a:pt x="116" y="372"/>
                    <a:pt x="107" y="398"/>
                  </a:cubicBezTo>
                  <a:cubicBezTo>
                    <a:pt x="116" y="407"/>
                    <a:pt x="133" y="407"/>
                    <a:pt x="151" y="416"/>
                  </a:cubicBezTo>
                  <a:cubicBezTo>
                    <a:pt x="160" y="389"/>
                    <a:pt x="187" y="372"/>
                    <a:pt x="213" y="372"/>
                  </a:cubicBezTo>
                  <a:cubicBezTo>
                    <a:pt x="240" y="372"/>
                    <a:pt x="266" y="389"/>
                    <a:pt x="275" y="416"/>
                  </a:cubicBezTo>
                  <a:cubicBezTo>
                    <a:pt x="293" y="407"/>
                    <a:pt x="310" y="407"/>
                    <a:pt x="319" y="398"/>
                  </a:cubicBezTo>
                  <a:cubicBezTo>
                    <a:pt x="310" y="372"/>
                    <a:pt x="319" y="345"/>
                    <a:pt x="337" y="328"/>
                  </a:cubicBezTo>
                  <a:cubicBezTo>
                    <a:pt x="354" y="310"/>
                    <a:pt x="372" y="301"/>
                    <a:pt x="408" y="310"/>
                  </a:cubicBezTo>
                  <a:cubicBezTo>
                    <a:pt x="408" y="292"/>
                    <a:pt x="416" y="283"/>
                    <a:pt x="416" y="265"/>
                  </a:cubicBezTo>
                  <a:cubicBezTo>
                    <a:pt x="399" y="256"/>
                    <a:pt x="381" y="230"/>
                    <a:pt x="381" y="203"/>
                  </a:cubicBezTo>
                  <a:close/>
                  <a:moveTo>
                    <a:pt x="213" y="292"/>
                  </a:moveTo>
                  <a:lnTo>
                    <a:pt x="213" y="292"/>
                  </a:lnTo>
                  <a:cubicBezTo>
                    <a:pt x="160" y="292"/>
                    <a:pt x="125" y="256"/>
                    <a:pt x="125" y="203"/>
                  </a:cubicBezTo>
                  <a:cubicBezTo>
                    <a:pt x="125" y="159"/>
                    <a:pt x="160" y="115"/>
                    <a:pt x="213" y="115"/>
                  </a:cubicBezTo>
                  <a:cubicBezTo>
                    <a:pt x="266" y="115"/>
                    <a:pt x="301" y="159"/>
                    <a:pt x="301" y="203"/>
                  </a:cubicBezTo>
                  <a:cubicBezTo>
                    <a:pt x="301" y="256"/>
                    <a:pt x="266" y="292"/>
                    <a:pt x="213" y="29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7" name="Freeform 66"/>
            <p:cNvSpPr>
              <a:spLocks noChangeArrowheads="1"/>
            </p:cNvSpPr>
            <p:nvPr/>
          </p:nvSpPr>
          <p:spPr bwMode="auto">
            <a:xfrm>
              <a:off x="16266326" y="8238702"/>
              <a:ext cx="348101" cy="348102"/>
            </a:xfrm>
            <a:custGeom>
              <a:avLst/>
              <a:gdLst>
                <a:gd name="T0" fmla="*/ 408 w 462"/>
                <a:gd name="T1" fmla="*/ 54 h 462"/>
                <a:gd name="T2" fmla="*/ 408 w 462"/>
                <a:gd name="T3" fmla="*/ 54 h 462"/>
                <a:gd name="T4" fmla="*/ 292 w 462"/>
                <a:gd name="T5" fmla="*/ 19 h 462"/>
                <a:gd name="T6" fmla="*/ 230 w 462"/>
                <a:gd name="T7" fmla="*/ 80 h 462"/>
                <a:gd name="T8" fmla="*/ 213 w 462"/>
                <a:gd name="T9" fmla="*/ 160 h 462"/>
                <a:gd name="T10" fmla="*/ 8 w 462"/>
                <a:gd name="T11" fmla="*/ 363 h 462"/>
                <a:gd name="T12" fmla="*/ 35 w 462"/>
                <a:gd name="T13" fmla="*/ 426 h 462"/>
                <a:gd name="T14" fmla="*/ 98 w 462"/>
                <a:gd name="T15" fmla="*/ 453 h 462"/>
                <a:gd name="T16" fmla="*/ 301 w 462"/>
                <a:gd name="T17" fmla="*/ 248 h 462"/>
                <a:gd name="T18" fmla="*/ 381 w 462"/>
                <a:gd name="T19" fmla="*/ 231 h 462"/>
                <a:gd name="T20" fmla="*/ 443 w 462"/>
                <a:gd name="T21" fmla="*/ 169 h 462"/>
                <a:gd name="T22" fmla="*/ 408 w 462"/>
                <a:gd name="T23" fmla="*/ 54 h 462"/>
                <a:gd name="T24" fmla="*/ 186 w 462"/>
                <a:gd name="T25" fmla="*/ 257 h 462"/>
                <a:gd name="T26" fmla="*/ 186 w 462"/>
                <a:gd name="T27" fmla="*/ 257 h 462"/>
                <a:gd name="T28" fmla="*/ 195 w 462"/>
                <a:gd name="T29" fmla="*/ 222 h 462"/>
                <a:gd name="T30" fmla="*/ 230 w 462"/>
                <a:gd name="T31" fmla="*/ 213 h 462"/>
                <a:gd name="T32" fmla="*/ 221 w 462"/>
                <a:gd name="T33" fmla="*/ 248 h 462"/>
                <a:gd name="T34" fmla="*/ 186 w 462"/>
                <a:gd name="T35" fmla="*/ 257 h 462"/>
                <a:gd name="T36" fmla="*/ 354 w 462"/>
                <a:gd name="T37" fmla="*/ 116 h 462"/>
                <a:gd name="T38" fmla="*/ 354 w 462"/>
                <a:gd name="T39" fmla="*/ 116 h 462"/>
                <a:gd name="T40" fmla="*/ 310 w 462"/>
                <a:gd name="T41" fmla="*/ 36 h 462"/>
                <a:gd name="T42" fmla="*/ 390 w 462"/>
                <a:gd name="T43" fmla="*/ 72 h 462"/>
                <a:gd name="T44" fmla="*/ 425 w 462"/>
                <a:gd name="T45" fmla="*/ 151 h 462"/>
                <a:gd name="T46" fmla="*/ 354 w 462"/>
                <a:gd name="T47" fmla="*/ 11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2" h="462">
                  <a:moveTo>
                    <a:pt x="408" y="54"/>
                  </a:moveTo>
                  <a:lnTo>
                    <a:pt x="408" y="54"/>
                  </a:lnTo>
                  <a:cubicBezTo>
                    <a:pt x="363" y="19"/>
                    <a:pt x="310" y="0"/>
                    <a:pt x="292" y="19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21" y="89"/>
                    <a:pt x="213" y="125"/>
                    <a:pt x="213" y="160"/>
                  </a:cubicBezTo>
                  <a:cubicBezTo>
                    <a:pt x="8" y="363"/>
                    <a:pt x="8" y="363"/>
                    <a:pt x="8" y="363"/>
                  </a:cubicBezTo>
                  <a:cubicBezTo>
                    <a:pt x="0" y="372"/>
                    <a:pt x="8" y="408"/>
                    <a:pt x="35" y="426"/>
                  </a:cubicBezTo>
                  <a:cubicBezTo>
                    <a:pt x="62" y="453"/>
                    <a:pt x="89" y="461"/>
                    <a:pt x="98" y="453"/>
                  </a:cubicBezTo>
                  <a:cubicBezTo>
                    <a:pt x="301" y="248"/>
                    <a:pt x="301" y="248"/>
                    <a:pt x="301" y="248"/>
                  </a:cubicBezTo>
                  <a:cubicBezTo>
                    <a:pt x="336" y="248"/>
                    <a:pt x="372" y="240"/>
                    <a:pt x="381" y="231"/>
                  </a:cubicBezTo>
                  <a:cubicBezTo>
                    <a:pt x="443" y="169"/>
                    <a:pt x="443" y="169"/>
                    <a:pt x="443" y="169"/>
                  </a:cubicBezTo>
                  <a:cubicBezTo>
                    <a:pt x="461" y="151"/>
                    <a:pt x="452" y="98"/>
                    <a:pt x="408" y="54"/>
                  </a:cubicBezTo>
                  <a:close/>
                  <a:moveTo>
                    <a:pt x="186" y="257"/>
                  </a:moveTo>
                  <a:lnTo>
                    <a:pt x="186" y="257"/>
                  </a:lnTo>
                  <a:cubicBezTo>
                    <a:pt x="177" y="248"/>
                    <a:pt x="177" y="231"/>
                    <a:pt x="195" y="222"/>
                  </a:cubicBezTo>
                  <a:cubicBezTo>
                    <a:pt x="204" y="204"/>
                    <a:pt x="221" y="204"/>
                    <a:pt x="230" y="213"/>
                  </a:cubicBezTo>
                  <a:cubicBezTo>
                    <a:pt x="239" y="222"/>
                    <a:pt x="239" y="240"/>
                    <a:pt x="221" y="248"/>
                  </a:cubicBezTo>
                  <a:cubicBezTo>
                    <a:pt x="213" y="266"/>
                    <a:pt x="195" y="266"/>
                    <a:pt x="186" y="257"/>
                  </a:cubicBezTo>
                  <a:close/>
                  <a:moveTo>
                    <a:pt x="354" y="116"/>
                  </a:moveTo>
                  <a:lnTo>
                    <a:pt x="354" y="116"/>
                  </a:lnTo>
                  <a:cubicBezTo>
                    <a:pt x="319" y="80"/>
                    <a:pt x="310" y="36"/>
                    <a:pt x="310" y="36"/>
                  </a:cubicBezTo>
                  <a:cubicBezTo>
                    <a:pt x="319" y="27"/>
                    <a:pt x="354" y="44"/>
                    <a:pt x="390" y="72"/>
                  </a:cubicBezTo>
                  <a:cubicBezTo>
                    <a:pt x="425" y="107"/>
                    <a:pt x="434" y="142"/>
                    <a:pt x="425" y="151"/>
                  </a:cubicBezTo>
                  <a:cubicBezTo>
                    <a:pt x="425" y="151"/>
                    <a:pt x="381" y="142"/>
                    <a:pt x="354" y="1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8" name="Freeform 67"/>
            <p:cNvSpPr>
              <a:spLocks noChangeArrowheads="1"/>
            </p:cNvSpPr>
            <p:nvPr/>
          </p:nvSpPr>
          <p:spPr bwMode="auto">
            <a:xfrm>
              <a:off x="8076643" y="8918962"/>
              <a:ext cx="342786" cy="398589"/>
            </a:xfrm>
            <a:custGeom>
              <a:avLst/>
              <a:gdLst>
                <a:gd name="T0" fmla="*/ 434 w 453"/>
                <a:gd name="T1" fmla="*/ 186 h 533"/>
                <a:gd name="T2" fmla="*/ 434 w 453"/>
                <a:gd name="T3" fmla="*/ 186 h 533"/>
                <a:gd name="T4" fmla="*/ 44 w 453"/>
                <a:gd name="T5" fmla="*/ 160 h 533"/>
                <a:gd name="T6" fmla="*/ 0 w 453"/>
                <a:gd name="T7" fmla="*/ 178 h 533"/>
                <a:gd name="T8" fmla="*/ 88 w 453"/>
                <a:gd name="T9" fmla="*/ 532 h 533"/>
                <a:gd name="T10" fmla="*/ 141 w 453"/>
                <a:gd name="T11" fmla="*/ 532 h 533"/>
                <a:gd name="T12" fmla="*/ 97 w 453"/>
                <a:gd name="T13" fmla="*/ 355 h 533"/>
                <a:gd name="T14" fmla="*/ 443 w 453"/>
                <a:gd name="T15" fmla="*/ 195 h 533"/>
                <a:gd name="T16" fmla="*/ 434 w 453"/>
                <a:gd name="T17" fmla="*/ 18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533">
                  <a:moveTo>
                    <a:pt x="434" y="186"/>
                  </a:moveTo>
                  <a:lnTo>
                    <a:pt x="434" y="186"/>
                  </a:lnTo>
                  <a:cubicBezTo>
                    <a:pt x="151" y="301"/>
                    <a:pt x="266" y="0"/>
                    <a:pt x="44" y="16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88" y="532"/>
                    <a:pt x="88" y="532"/>
                    <a:pt x="88" y="532"/>
                  </a:cubicBezTo>
                  <a:cubicBezTo>
                    <a:pt x="141" y="532"/>
                    <a:pt x="141" y="532"/>
                    <a:pt x="141" y="532"/>
                  </a:cubicBezTo>
                  <a:cubicBezTo>
                    <a:pt x="97" y="355"/>
                    <a:pt x="97" y="355"/>
                    <a:pt x="97" y="355"/>
                  </a:cubicBezTo>
                  <a:cubicBezTo>
                    <a:pt x="293" y="195"/>
                    <a:pt x="213" y="532"/>
                    <a:pt x="443" y="195"/>
                  </a:cubicBezTo>
                  <a:cubicBezTo>
                    <a:pt x="452" y="195"/>
                    <a:pt x="443" y="186"/>
                    <a:pt x="434" y="18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09" name="Freeform 68"/>
            <p:cNvSpPr>
              <a:spLocks noChangeArrowheads="1"/>
            </p:cNvSpPr>
            <p:nvPr/>
          </p:nvSpPr>
          <p:spPr bwMode="auto">
            <a:xfrm>
              <a:off x="17770336" y="8246675"/>
              <a:ext cx="321528" cy="348101"/>
            </a:xfrm>
            <a:custGeom>
              <a:avLst/>
              <a:gdLst>
                <a:gd name="T0" fmla="*/ 327 w 426"/>
                <a:gd name="T1" fmla="*/ 186 h 462"/>
                <a:gd name="T2" fmla="*/ 327 w 426"/>
                <a:gd name="T3" fmla="*/ 186 h 462"/>
                <a:gd name="T4" fmla="*/ 150 w 426"/>
                <a:gd name="T5" fmla="*/ 18 h 462"/>
                <a:gd name="T6" fmla="*/ 97 w 426"/>
                <a:gd name="T7" fmla="*/ 10 h 462"/>
                <a:gd name="T8" fmla="*/ 70 w 426"/>
                <a:gd name="T9" fmla="*/ 54 h 462"/>
                <a:gd name="T10" fmla="*/ 35 w 426"/>
                <a:gd name="T11" fmla="*/ 293 h 462"/>
                <a:gd name="T12" fmla="*/ 26 w 426"/>
                <a:gd name="T13" fmla="*/ 408 h 462"/>
                <a:gd name="T14" fmla="*/ 248 w 426"/>
                <a:gd name="T15" fmla="*/ 417 h 462"/>
                <a:gd name="T16" fmla="*/ 407 w 426"/>
                <a:gd name="T17" fmla="*/ 266 h 462"/>
                <a:gd name="T18" fmla="*/ 327 w 426"/>
                <a:gd name="T19" fmla="*/ 186 h 462"/>
                <a:gd name="T20" fmla="*/ 238 w 426"/>
                <a:gd name="T21" fmla="*/ 391 h 462"/>
                <a:gd name="T22" fmla="*/ 238 w 426"/>
                <a:gd name="T23" fmla="*/ 391 h 462"/>
                <a:gd name="T24" fmla="*/ 53 w 426"/>
                <a:gd name="T25" fmla="*/ 391 h 462"/>
                <a:gd name="T26" fmla="*/ 194 w 426"/>
                <a:gd name="T27" fmla="*/ 284 h 462"/>
                <a:gd name="T28" fmla="*/ 372 w 426"/>
                <a:gd name="T29" fmla="*/ 275 h 462"/>
                <a:gd name="T30" fmla="*/ 238 w 426"/>
                <a:gd name="T31" fmla="*/ 391 h 462"/>
                <a:gd name="T32" fmla="*/ 203 w 426"/>
                <a:gd name="T33" fmla="*/ 301 h 462"/>
                <a:gd name="T34" fmla="*/ 203 w 426"/>
                <a:gd name="T35" fmla="*/ 301 h 462"/>
                <a:gd name="T36" fmla="*/ 97 w 426"/>
                <a:gd name="T37" fmla="*/ 363 h 462"/>
                <a:gd name="T38" fmla="*/ 167 w 426"/>
                <a:gd name="T39" fmla="*/ 363 h 462"/>
                <a:gd name="T40" fmla="*/ 221 w 426"/>
                <a:gd name="T41" fmla="*/ 293 h 462"/>
                <a:gd name="T42" fmla="*/ 221 w 426"/>
                <a:gd name="T43" fmla="*/ 293 h 462"/>
                <a:gd name="T44" fmla="*/ 203 w 426"/>
                <a:gd name="T45" fmla="*/ 301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6" h="462">
                  <a:moveTo>
                    <a:pt x="327" y="186"/>
                  </a:moveTo>
                  <a:lnTo>
                    <a:pt x="327" y="186"/>
                  </a:lnTo>
                  <a:cubicBezTo>
                    <a:pt x="274" y="63"/>
                    <a:pt x="238" y="18"/>
                    <a:pt x="150" y="18"/>
                  </a:cubicBezTo>
                  <a:cubicBezTo>
                    <a:pt x="114" y="18"/>
                    <a:pt x="123" y="0"/>
                    <a:pt x="97" y="10"/>
                  </a:cubicBezTo>
                  <a:cubicBezTo>
                    <a:pt x="70" y="18"/>
                    <a:pt x="97" y="27"/>
                    <a:pt x="70" y="54"/>
                  </a:cubicBezTo>
                  <a:cubicBezTo>
                    <a:pt x="0" y="107"/>
                    <a:pt x="8" y="169"/>
                    <a:pt x="35" y="293"/>
                  </a:cubicBezTo>
                  <a:cubicBezTo>
                    <a:pt x="53" y="346"/>
                    <a:pt x="8" y="354"/>
                    <a:pt x="26" y="408"/>
                  </a:cubicBezTo>
                  <a:cubicBezTo>
                    <a:pt x="35" y="444"/>
                    <a:pt x="141" y="461"/>
                    <a:pt x="248" y="417"/>
                  </a:cubicBezTo>
                  <a:cubicBezTo>
                    <a:pt x="354" y="382"/>
                    <a:pt x="425" y="301"/>
                    <a:pt x="407" y="266"/>
                  </a:cubicBezTo>
                  <a:cubicBezTo>
                    <a:pt x="389" y="213"/>
                    <a:pt x="354" y="239"/>
                    <a:pt x="327" y="186"/>
                  </a:cubicBezTo>
                  <a:close/>
                  <a:moveTo>
                    <a:pt x="238" y="391"/>
                  </a:moveTo>
                  <a:lnTo>
                    <a:pt x="238" y="391"/>
                  </a:lnTo>
                  <a:cubicBezTo>
                    <a:pt x="141" y="426"/>
                    <a:pt x="61" y="399"/>
                    <a:pt x="53" y="391"/>
                  </a:cubicBezTo>
                  <a:cubicBezTo>
                    <a:pt x="53" y="382"/>
                    <a:pt x="88" y="319"/>
                    <a:pt x="194" y="284"/>
                  </a:cubicBezTo>
                  <a:cubicBezTo>
                    <a:pt x="310" y="239"/>
                    <a:pt x="372" y="257"/>
                    <a:pt x="372" y="275"/>
                  </a:cubicBezTo>
                  <a:cubicBezTo>
                    <a:pt x="380" y="284"/>
                    <a:pt x="336" y="354"/>
                    <a:pt x="238" y="391"/>
                  </a:cubicBezTo>
                  <a:close/>
                  <a:moveTo>
                    <a:pt x="203" y="301"/>
                  </a:moveTo>
                  <a:lnTo>
                    <a:pt x="203" y="301"/>
                  </a:lnTo>
                  <a:cubicBezTo>
                    <a:pt x="150" y="319"/>
                    <a:pt x="123" y="337"/>
                    <a:pt x="97" y="363"/>
                  </a:cubicBezTo>
                  <a:cubicBezTo>
                    <a:pt x="114" y="373"/>
                    <a:pt x="141" y="382"/>
                    <a:pt x="167" y="363"/>
                  </a:cubicBezTo>
                  <a:cubicBezTo>
                    <a:pt x="212" y="354"/>
                    <a:pt x="230" y="319"/>
                    <a:pt x="221" y="293"/>
                  </a:cubicBezTo>
                  <a:lnTo>
                    <a:pt x="221" y="293"/>
                  </a:lnTo>
                  <a:cubicBezTo>
                    <a:pt x="221" y="293"/>
                    <a:pt x="212" y="301"/>
                    <a:pt x="203" y="30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0" name="Freeform 69"/>
            <p:cNvSpPr>
              <a:spLocks noChangeArrowheads="1"/>
            </p:cNvSpPr>
            <p:nvPr/>
          </p:nvSpPr>
          <p:spPr bwMode="auto">
            <a:xfrm>
              <a:off x="17005045" y="8251990"/>
              <a:ext cx="361388" cy="321528"/>
            </a:xfrm>
            <a:custGeom>
              <a:avLst/>
              <a:gdLst>
                <a:gd name="T0" fmla="*/ 26 w 479"/>
                <a:gd name="T1" fmla="*/ 123 h 426"/>
                <a:gd name="T2" fmla="*/ 26 w 479"/>
                <a:gd name="T3" fmla="*/ 123 h 426"/>
                <a:gd name="T4" fmla="*/ 451 w 479"/>
                <a:gd name="T5" fmla="*/ 123 h 426"/>
                <a:gd name="T6" fmla="*/ 451 w 479"/>
                <a:gd name="T7" fmla="*/ 106 h 426"/>
                <a:gd name="T8" fmla="*/ 354 w 479"/>
                <a:gd name="T9" fmla="*/ 79 h 426"/>
                <a:gd name="T10" fmla="*/ 336 w 479"/>
                <a:gd name="T11" fmla="*/ 79 h 426"/>
                <a:gd name="T12" fmla="*/ 336 w 479"/>
                <a:gd name="T13" fmla="*/ 0 h 426"/>
                <a:gd name="T14" fmla="*/ 141 w 479"/>
                <a:gd name="T15" fmla="*/ 0 h 426"/>
                <a:gd name="T16" fmla="*/ 141 w 479"/>
                <a:gd name="T17" fmla="*/ 79 h 426"/>
                <a:gd name="T18" fmla="*/ 124 w 479"/>
                <a:gd name="T19" fmla="*/ 79 h 426"/>
                <a:gd name="T20" fmla="*/ 26 w 479"/>
                <a:gd name="T21" fmla="*/ 106 h 426"/>
                <a:gd name="T22" fmla="*/ 26 w 479"/>
                <a:gd name="T23" fmla="*/ 123 h 426"/>
                <a:gd name="T24" fmla="*/ 451 w 479"/>
                <a:gd name="T25" fmla="*/ 159 h 426"/>
                <a:gd name="T26" fmla="*/ 451 w 479"/>
                <a:gd name="T27" fmla="*/ 159 h 426"/>
                <a:gd name="T28" fmla="*/ 26 w 479"/>
                <a:gd name="T29" fmla="*/ 159 h 426"/>
                <a:gd name="T30" fmla="*/ 0 w 479"/>
                <a:gd name="T31" fmla="*/ 185 h 426"/>
                <a:gd name="T32" fmla="*/ 0 w 479"/>
                <a:gd name="T33" fmla="*/ 274 h 426"/>
                <a:gd name="T34" fmla="*/ 26 w 479"/>
                <a:gd name="T35" fmla="*/ 300 h 426"/>
                <a:gd name="T36" fmla="*/ 71 w 479"/>
                <a:gd name="T37" fmla="*/ 300 h 426"/>
                <a:gd name="T38" fmla="*/ 53 w 479"/>
                <a:gd name="T39" fmla="*/ 425 h 426"/>
                <a:gd name="T40" fmla="*/ 425 w 479"/>
                <a:gd name="T41" fmla="*/ 425 h 426"/>
                <a:gd name="T42" fmla="*/ 407 w 479"/>
                <a:gd name="T43" fmla="*/ 300 h 426"/>
                <a:gd name="T44" fmla="*/ 451 w 479"/>
                <a:gd name="T45" fmla="*/ 300 h 426"/>
                <a:gd name="T46" fmla="*/ 478 w 479"/>
                <a:gd name="T47" fmla="*/ 274 h 426"/>
                <a:gd name="T48" fmla="*/ 478 w 479"/>
                <a:gd name="T49" fmla="*/ 185 h 426"/>
                <a:gd name="T50" fmla="*/ 451 w 479"/>
                <a:gd name="T51" fmla="*/ 159 h 426"/>
                <a:gd name="T52" fmla="*/ 97 w 479"/>
                <a:gd name="T53" fmla="*/ 372 h 426"/>
                <a:gd name="T54" fmla="*/ 97 w 479"/>
                <a:gd name="T55" fmla="*/ 372 h 426"/>
                <a:gd name="T56" fmla="*/ 132 w 479"/>
                <a:gd name="T57" fmla="*/ 212 h 426"/>
                <a:gd name="T58" fmla="*/ 345 w 479"/>
                <a:gd name="T59" fmla="*/ 212 h 426"/>
                <a:gd name="T60" fmla="*/ 381 w 479"/>
                <a:gd name="T61" fmla="*/ 372 h 426"/>
                <a:gd name="T62" fmla="*/ 97 w 479"/>
                <a:gd name="T63" fmla="*/ 372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426">
                  <a:moveTo>
                    <a:pt x="26" y="123"/>
                  </a:moveTo>
                  <a:lnTo>
                    <a:pt x="26" y="123"/>
                  </a:lnTo>
                  <a:cubicBezTo>
                    <a:pt x="451" y="123"/>
                    <a:pt x="451" y="123"/>
                    <a:pt x="451" y="123"/>
                  </a:cubicBezTo>
                  <a:cubicBezTo>
                    <a:pt x="460" y="123"/>
                    <a:pt x="460" y="115"/>
                    <a:pt x="451" y="106"/>
                  </a:cubicBezTo>
                  <a:cubicBezTo>
                    <a:pt x="451" y="106"/>
                    <a:pt x="372" y="79"/>
                    <a:pt x="354" y="79"/>
                  </a:cubicBezTo>
                  <a:cubicBezTo>
                    <a:pt x="336" y="79"/>
                    <a:pt x="336" y="79"/>
                    <a:pt x="336" y="79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06" y="79"/>
                    <a:pt x="26" y="106"/>
                    <a:pt x="26" y="106"/>
                  </a:cubicBezTo>
                  <a:cubicBezTo>
                    <a:pt x="17" y="115"/>
                    <a:pt x="17" y="123"/>
                    <a:pt x="26" y="123"/>
                  </a:cubicBezTo>
                  <a:close/>
                  <a:moveTo>
                    <a:pt x="451" y="159"/>
                  </a:moveTo>
                  <a:lnTo>
                    <a:pt x="451" y="159"/>
                  </a:lnTo>
                  <a:cubicBezTo>
                    <a:pt x="26" y="159"/>
                    <a:pt x="26" y="159"/>
                    <a:pt x="26" y="159"/>
                  </a:cubicBezTo>
                  <a:cubicBezTo>
                    <a:pt x="8" y="159"/>
                    <a:pt x="0" y="168"/>
                    <a:pt x="0" y="18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83"/>
                    <a:pt x="8" y="300"/>
                    <a:pt x="26" y="300"/>
                  </a:cubicBezTo>
                  <a:cubicBezTo>
                    <a:pt x="71" y="300"/>
                    <a:pt x="71" y="300"/>
                    <a:pt x="71" y="300"/>
                  </a:cubicBezTo>
                  <a:cubicBezTo>
                    <a:pt x="53" y="425"/>
                    <a:pt x="53" y="425"/>
                    <a:pt x="53" y="425"/>
                  </a:cubicBezTo>
                  <a:cubicBezTo>
                    <a:pt x="425" y="425"/>
                    <a:pt x="425" y="425"/>
                    <a:pt x="425" y="425"/>
                  </a:cubicBezTo>
                  <a:cubicBezTo>
                    <a:pt x="407" y="300"/>
                    <a:pt x="407" y="300"/>
                    <a:pt x="407" y="300"/>
                  </a:cubicBezTo>
                  <a:cubicBezTo>
                    <a:pt x="451" y="300"/>
                    <a:pt x="451" y="300"/>
                    <a:pt x="451" y="300"/>
                  </a:cubicBezTo>
                  <a:cubicBezTo>
                    <a:pt x="469" y="300"/>
                    <a:pt x="478" y="283"/>
                    <a:pt x="478" y="274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8" y="168"/>
                    <a:pt x="469" y="159"/>
                    <a:pt x="451" y="159"/>
                  </a:cubicBezTo>
                  <a:close/>
                  <a:moveTo>
                    <a:pt x="97" y="372"/>
                  </a:moveTo>
                  <a:lnTo>
                    <a:pt x="97" y="372"/>
                  </a:lnTo>
                  <a:cubicBezTo>
                    <a:pt x="132" y="212"/>
                    <a:pt x="132" y="212"/>
                    <a:pt x="132" y="212"/>
                  </a:cubicBezTo>
                  <a:cubicBezTo>
                    <a:pt x="345" y="212"/>
                    <a:pt x="345" y="212"/>
                    <a:pt x="345" y="212"/>
                  </a:cubicBezTo>
                  <a:cubicBezTo>
                    <a:pt x="381" y="372"/>
                    <a:pt x="381" y="372"/>
                    <a:pt x="381" y="372"/>
                  </a:cubicBezTo>
                  <a:lnTo>
                    <a:pt x="97" y="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1" name="Freeform 70"/>
            <p:cNvSpPr>
              <a:spLocks noChangeArrowheads="1"/>
            </p:cNvSpPr>
            <p:nvPr/>
          </p:nvSpPr>
          <p:spPr bwMode="auto">
            <a:xfrm>
              <a:off x="11036833" y="8246675"/>
              <a:ext cx="374673" cy="334815"/>
            </a:xfrm>
            <a:custGeom>
              <a:avLst/>
              <a:gdLst>
                <a:gd name="T0" fmla="*/ 142 w 497"/>
                <a:gd name="T1" fmla="*/ 275 h 445"/>
                <a:gd name="T2" fmla="*/ 142 w 497"/>
                <a:gd name="T3" fmla="*/ 275 h 445"/>
                <a:gd name="T4" fmla="*/ 142 w 497"/>
                <a:gd name="T5" fmla="*/ 125 h 445"/>
                <a:gd name="T6" fmla="*/ 53 w 497"/>
                <a:gd name="T7" fmla="*/ 125 h 445"/>
                <a:gd name="T8" fmla="*/ 0 w 497"/>
                <a:gd name="T9" fmla="*/ 178 h 445"/>
                <a:gd name="T10" fmla="*/ 0 w 497"/>
                <a:gd name="T11" fmla="*/ 319 h 445"/>
                <a:gd name="T12" fmla="*/ 53 w 497"/>
                <a:gd name="T13" fmla="*/ 373 h 445"/>
                <a:gd name="T14" fmla="*/ 71 w 497"/>
                <a:gd name="T15" fmla="*/ 373 h 445"/>
                <a:gd name="T16" fmla="*/ 71 w 497"/>
                <a:gd name="T17" fmla="*/ 444 h 445"/>
                <a:gd name="T18" fmla="*/ 151 w 497"/>
                <a:gd name="T19" fmla="*/ 373 h 445"/>
                <a:gd name="T20" fmla="*/ 274 w 497"/>
                <a:gd name="T21" fmla="*/ 373 h 445"/>
                <a:gd name="T22" fmla="*/ 319 w 497"/>
                <a:gd name="T23" fmla="*/ 319 h 445"/>
                <a:gd name="T24" fmla="*/ 319 w 497"/>
                <a:gd name="T25" fmla="*/ 275 h 445"/>
                <a:gd name="T26" fmla="*/ 319 w 497"/>
                <a:gd name="T27" fmla="*/ 275 h 445"/>
                <a:gd name="T28" fmla="*/ 142 w 497"/>
                <a:gd name="T29" fmla="*/ 275 h 445"/>
                <a:gd name="T30" fmla="*/ 443 w 497"/>
                <a:gd name="T31" fmla="*/ 0 h 445"/>
                <a:gd name="T32" fmla="*/ 443 w 497"/>
                <a:gd name="T33" fmla="*/ 0 h 445"/>
                <a:gd name="T34" fmla="*/ 221 w 497"/>
                <a:gd name="T35" fmla="*/ 0 h 445"/>
                <a:gd name="T36" fmla="*/ 177 w 497"/>
                <a:gd name="T37" fmla="*/ 54 h 445"/>
                <a:gd name="T38" fmla="*/ 177 w 497"/>
                <a:gd name="T39" fmla="*/ 248 h 445"/>
                <a:gd name="T40" fmla="*/ 346 w 497"/>
                <a:gd name="T41" fmla="*/ 248 h 445"/>
                <a:gd name="T42" fmla="*/ 425 w 497"/>
                <a:gd name="T43" fmla="*/ 319 h 445"/>
                <a:gd name="T44" fmla="*/ 425 w 497"/>
                <a:gd name="T45" fmla="*/ 248 h 445"/>
                <a:gd name="T46" fmla="*/ 443 w 497"/>
                <a:gd name="T47" fmla="*/ 248 h 445"/>
                <a:gd name="T48" fmla="*/ 496 w 497"/>
                <a:gd name="T49" fmla="*/ 195 h 445"/>
                <a:gd name="T50" fmla="*/ 496 w 497"/>
                <a:gd name="T51" fmla="*/ 54 h 445"/>
                <a:gd name="T52" fmla="*/ 443 w 497"/>
                <a:gd name="T53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7" h="445">
                  <a:moveTo>
                    <a:pt x="142" y="275"/>
                  </a:moveTo>
                  <a:lnTo>
                    <a:pt x="142" y="275"/>
                  </a:lnTo>
                  <a:cubicBezTo>
                    <a:pt x="142" y="125"/>
                    <a:pt x="142" y="125"/>
                    <a:pt x="14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18" y="125"/>
                    <a:pt x="0" y="151"/>
                    <a:pt x="0" y="178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54"/>
                    <a:pt x="18" y="373"/>
                    <a:pt x="53" y="373"/>
                  </a:cubicBezTo>
                  <a:cubicBezTo>
                    <a:pt x="71" y="373"/>
                    <a:pt x="71" y="373"/>
                    <a:pt x="71" y="373"/>
                  </a:cubicBezTo>
                  <a:cubicBezTo>
                    <a:pt x="71" y="444"/>
                    <a:pt x="71" y="444"/>
                    <a:pt x="71" y="444"/>
                  </a:cubicBezTo>
                  <a:cubicBezTo>
                    <a:pt x="151" y="373"/>
                    <a:pt x="151" y="373"/>
                    <a:pt x="151" y="373"/>
                  </a:cubicBezTo>
                  <a:cubicBezTo>
                    <a:pt x="274" y="373"/>
                    <a:pt x="274" y="373"/>
                    <a:pt x="274" y="373"/>
                  </a:cubicBezTo>
                  <a:cubicBezTo>
                    <a:pt x="302" y="373"/>
                    <a:pt x="319" y="354"/>
                    <a:pt x="319" y="319"/>
                  </a:cubicBezTo>
                  <a:cubicBezTo>
                    <a:pt x="319" y="275"/>
                    <a:pt x="319" y="275"/>
                    <a:pt x="319" y="275"/>
                  </a:cubicBezTo>
                  <a:lnTo>
                    <a:pt x="319" y="275"/>
                  </a:lnTo>
                  <a:lnTo>
                    <a:pt x="142" y="275"/>
                  </a:lnTo>
                  <a:close/>
                  <a:moveTo>
                    <a:pt x="443" y="0"/>
                  </a:moveTo>
                  <a:lnTo>
                    <a:pt x="443" y="0"/>
                  </a:lnTo>
                  <a:cubicBezTo>
                    <a:pt x="221" y="0"/>
                    <a:pt x="221" y="0"/>
                    <a:pt x="221" y="0"/>
                  </a:cubicBezTo>
                  <a:cubicBezTo>
                    <a:pt x="195" y="0"/>
                    <a:pt x="177" y="27"/>
                    <a:pt x="177" y="54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346" y="248"/>
                    <a:pt x="346" y="248"/>
                    <a:pt x="346" y="248"/>
                  </a:cubicBezTo>
                  <a:cubicBezTo>
                    <a:pt x="425" y="319"/>
                    <a:pt x="425" y="319"/>
                    <a:pt x="425" y="319"/>
                  </a:cubicBezTo>
                  <a:cubicBezTo>
                    <a:pt x="425" y="248"/>
                    <a:pt x="425" y="248"/>
                    <a:pt x="425" y="248"/>
                  </a:cubicBezTo>
                  <a:cubicBezTo>
                    <a:pt x="443" y="248"/>
                    <a:pt x="443" y="248"/>
                    <a:pt x="443" y="248"/>
                  </a:cubicBezTo>
                  <a:cubicBezTo>
                    <a:pt x="470" y="248"/>
                    <a:pt x="496" y="231"/>
                    <a:pt x="496" y="195"/>
                  </a:cubicBezTo>
                  <a:cubicBezTo>
                    <a:pt x="496" y="54"/>
                    <a:pt x="496" y="54"/>
                    <a:pt x="496" y="54"/>
                  </a:cubicBezTo>
                  <a:cubicBezTo>
                    <a:pt x="496" y="27"/>
                    <a:pt x="470" y="0"/>
                    <a:pt x="44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2" name="Freeform 71"/>
            <p:cNvSpPr>
              <a:spLocks noChangeArrowheads="1"/>
            </p:cNvSpPr>
            <p:nvPr/>
          </p:nvSpPr>
          <p:spPr bwMode="auto">
            <a:xfrm>
              <a:off x="12575387" y="8291848"/>
              <a:ext cx="334815" cy="249783"/>
            </a:xfrm>
            <a:custGeom>
              <a:avLst/>
              <a:gdLst>
                <a:gd name="T0" fmla="*/ 70 w 444"/>
                <a:gd name="T1" fmla="*/ 0 h 329"/>
                <a:gd name="T2" fmla="*/ 70 w 444"/>
                <a:gd name="T3" fmla="*/ 0 h 329"/>
                <a:gd name="T4" fmla="*/ 0 w 444"/>
                <a:gd name="T5" fmla="*/ 70 h 329"/>
                <a:gd name="T6" fmla="*/ 70 w 444"/>
                <a:gd name="T7" fmla="*/ 150 h 329"/>
                <a:gd name="T8" fmla="*/ 0 w 444"/>
                <a:gd name="T9" fmla="*/ 291 h 329"/>
                <a:gd name="T10" fmla="*/ 0 w 444"/>
                <a:gd name="T11" fmla="*/ 328 h 329"/>
                <a:gd name="T12" fmla="*/ 70 w 444"/>
                <a:gd name="T13" fmla="*/ 0 h 329"/>
                <a:gd name="T14" fmla="*/ 275 w 444"/>
                <a:gd name="T15" fmla="*/ 0 h 329"/>
                <a:gd name="T16" fmla="*/ 275 w 444"/>
                <a:gd name="T17" fmla="*/ 0 h 329"/>
                <a:gd name="T18" fmla="*/ 204 w 444"/>
                <a:gd name="T19" fmla="*/ 70 h 329"/>
                <a:gd name="T20" fmla="*/ 275 w 444"/>
                <a:gd name="T21" fmla="*/ 150 h 329"/>
                <a:gd name="T22" fmla="*/ 204 w 444"/>
                <a:gd name="T23" fmla="*/ 291 h 329"/>
                <a:gd name="T24" fmla="*/ 204 w 444"/>
                <a:gd name="T25" fmla="*/ 328 h 329"/>
                <a:gd name="T26" fmla="*/ 275 w 444"/>
                <a:gd name="T2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4" h="329">
                  <a:moveTo>
                    <a:pt x="70" y="0"/>
                  </a:moveTo>
                  <a:lnTo>
                    <a:pt x="70" y="0"/>
                  </a:lnTo>
                  <a:cubicBezTo>
                    <a:pt x="26" y="0"/>
                    <a:pt x="0" y="35"/>
                    <a:pt x="0" y="70"/>
                  </a:cubicBezTo>
                  <a:cubicBezTo>
                    <a:pt x="0" y="115"/>
                    <a:pt x="26" y="150"/>
                    <a:pt x="70" y="150"/>
                  </a:cubicBezTo>
                  <a:cubicBezTo>
                    <a:pt x="142" y="150"/>
                    <a:pt x="98" y="291"/>
                    <a:pt x="0" y="291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68" y="328"/>
                    <a:pt x="239" y="0"/>
                    <a:pt x="70" y="0"/>
                  </a:cubicBezTo>
                  <a:close/>
                  <a:moveTo>
                    <a:pt x="275" y="0"/>
                  </a:moveTo>
                  <a:lnTo>
                    <a:pt x="275" y="0"/>
                  </a:lnTo>
                  <a:cubicBezTo>
                    <a:pt x="239" y="0"/>
                    <a:pt x="204" y="35"/>
                    <a:pt x="204" y="70"/>
                  </a:cubicBezTo>
                  <a:cubicBezTo>
                    <a:pt x="204" y="115"/>
                    <a:pt x="239" y="150"/>
                    <a:pt x="275" y="150"/>
                  </a:cubicBezTo>
                  <a:cubicBezTo>
                    <a:pt x="354" y="150"/>
                    <a:pt x="301" y="291"/>
                    <a:pt x="204" y="291"/>
                  </a:cubicBezTo>
                  <a:cubicBezTo>
                    <a:pt x="204" y="328"/>
                    <a:pt x="204" y="328"/>
                    <a:pt x="204" y="328"/>
                  </a:cubicBezTo>
                  <a:cubicBezTo>
                    <a:pt x="381" y="328"/>
                    <a:pt x="443" y="0"/>
                    <a:pt x="27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3" name="Freeform 72"/>
            <p:cNvSpPr>
              <a:spLocks noChangeArrowheads="1"/>
            </p:cNvSpPr>
            <p:nvPr/>
          </p:nvSpPr>
          <p:spPr bwMode="auto">
            <a:xfrm>
              <a:off x="14802173" y="8265275"/>
              <a:ext cx="294957" cy="302928"/>
            </a:xfrm>
            <a:custGeom>
              <a:avLst/>
              <a:gdLst>
                <a:gd name="T0" fmla="*/ 346 w 391"/>
                <a:gd name="T1" fmla="*/ 0 h 400"/>
                <a:gd name="T2" fmla="*/ 346 w 391"/>
                <a:gd name="T3" fmla="*/ 0 h 400"/>
                <a:gd name="T4" fmla="*/ 142 w 391"/>
                <a:gd name="T5" fmla="*/ 0 h 400"/>
                <a:gd name="T6" fmla="*/ 98 w 391"/>
                <a:gd name="T7" fmla="*/ 44 h 400"/>
                <a:gd name="T8" fmla="*/ 98 w 391"/>
                <a:gd name="T9" fmla="*/ 248 h 400"/>
                <a:gd name="T10" fmla="*/ 142 w 391"/>
                <a:gd name="T11" fmla="*/ 292 h 400"/>
                <a:gd name="T12" fmla="*/ 346 w 391"/>
                <a:gd name="T13" fmla="*/ 292 h 400"/>
                <a:gd name="T14" fmla="*/ 390 w 391"/>
                <a:gd name="T15" fmla="*/ 248 h 400"/>
                <a:gd name="T16" fmla="*/ 390 w 391"/>
                <a:gd name="T17" fmla="*/ 44 h 400"/>
                <a:gd name="T18" fmla="*/ 346 w 391"/>
                <a:gd name="T19" fmla="*/ 0 h 400"/>
                <a:gd name="T20" fmla="*/ 346 w 391"/>
                <a:gd name="T21" fmla="*/ 248 h 400"/>
                <a:gd name="T22" fmla="*/ 346 w 391"/>
                <a:gd name="T23" fmla="*/ 248 h 400"/>
                <a:gd name="T24" fmla="*/ 142 w 391"/>
                <a:gd name="T25" fmla="*/ 248 h 400"/>
                <a:gd name="T26" fmla="*/ 142 w 391"/>
                <a:gd name="T27" fmla="*/ 44 h 400"/>
                <a:gd name="T28" fmla="*/ 346 w 391"/>
                <a:gd name="T29" fmla="*/ 44 h 400"/>
                <a:gd name="T30" fmla="*/ 346 w 391"/>
                <a:gd name="T31" fmla="*/ 248 h 400"/>
                <a:gd name="T32" fmla="*/ 45 w 391"/>
                <a:gd name="T33" fmla="*/ 195 h 400"/>
                <a:gd name="T34" fmla="*/ 45 w 391"/>
                <a:gd name="T35" fmla="*/ 195 h 400"/>
                <a:gd name="T36" fmla="*/ 0 w 391"/>
                <a:gd name="T37" fmla="*/ 195 h 400"/>
                <a:gd name="T38" fmla="*/ 0 w 391"/>
                <a:gd name="T39" fmla="*/ 346 h 400"/>
                <a:gd name="T40" fmla="*/ 45 w 391"/>
                <a:gd name="T41" fmla="*/ 399 h 400"/>
                <a:gd name="T42" fmla="*/ 196 w 391"/>
                <a:gd name="T43" fmla="*/ 399 h 400"/>
                <a:gd name="T44" fmla="*/ 196 w 391"/>
                <a:gd name="T45" fmla="*/ 346 h 400"/>
                <a:gd name="T46" fmla="*/ 45 w 391"/>
                <a:gd name="T47" fmla="*/ 346 h 400"/>
                <a:gd name="T48" fmla="*/ 45 w 391"/>
                <a:gd name="T49" fmla="*/ 195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1" h="400">
                  <a:moveTo>
                    <a:pt x="346" y="0"/>
                  </a:moveTo>
                  <a:lnTo>
                    <a:pt x="346" y="0"/>
                  </a:lnTo>
                  <a:cubicBezTo>
                    <a:pt x="142" y="0"/>
                    <a:pt x="142" y="0"/>
                    <a:pt x="142" y="0"/>
                  </a:cubicBezTo>
                  <a:cubicBezTo>
                    <a:pt x="115" y="0"/>
                    <a:pt x="98" y="18"/>
                    <a:pt x="98" y="44"/>
                  </a:cubicBezTo>
                  <a:cubicBezTo>
                    <a:pt x="98" y="248"/>
                    <a:pt x="98" y="248"/>
                    <a:pt x="98" y="248"/>
                  </a:cubicBezTo>
                  <a:cubicBezTo>
                    <a:pt x="98" y="274"/>
                    <a:pt x="115" y="292"/>
                    <a:pt x="142" y="292"/>
                  </a:cubicBezTo>
                  <a:cubicBezTo>
                    <a:pt x="346" y="292"/>
                    <a:pt x="346" y="292"/>
                    <a:pt x="346" y="292"/>
                  </a:cubicBezTo>
                  <a:cubicBezTo>
                    <a:pt x="372" y="292"/>
                    <a:pt x="390" y="274"/>
                    <a:pt x="390" y="248"/>
                  </a:cubicBezTo>
                  <a:cubicBezTo>
                    <a:pt x="390" y="44"/>
                    <a:pt x="390" y="44"/>
                    <a:pt x="390" y="44"/>
                  </a:cubicBezTo>
                  <a:cubicBezTo>
                    <a:pt x="390" y="18"/>
                    <a:pt x="372" y="0"/>
                    <a:pt x="346" y="0"/>
                  </a:cubicBezTo>
                  <a:close/>
                  <a:moveTo>
                    <a:pt x="346" y="248"/>
                  </a:moveTo>
                  <a:lnTo>
                    <a:pt x="346" y="248"/>
                  </a:lnTo>
                  <a:cubicBezTo>
                    <a:pt x="142" y="248"/>
                    <a:pt x="142" y="248"/>
                    <a:pt x="142" y="248"/>
                  </a:cubicBezTo>
                  <a:cubicBezTo>
                    <a:pt x="142" y="44"/>
                    <a:pt x="142" y="44"/>
                    <a:pt x="142" y="44"/>
                  </a:cubicBezTo>
                  <a:cubicBezTo>
                    <a:pt x="346" y="44"/>
                    <a:pt x="346" y="44"/>
                    <a:pt x="346" y="44"/>
                  </a:cubicBezTo>
                  <a:lnTo>
                    <a:pt x="346" y="248"/>
                  </a:lnTo>
                  <a:close/>
                  <a:moveTo>
                    <a:pt x="45" y="195"/>
                  </a:moveTo>
                  <a:lnTo>
                    <a:pt x="45" y="195"/>
                  </a:lnTo>
                  <a:cubicBezTo>
                    <a:pt x="0" y="195"/>
                    <a:pt x="0" y="195"/>
                    <a:pt x="0" y="195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72"/>
                    <a:pt x="18" y="399"/>
                    <a:pt x="45" y="399"/>
                  </a:cubicBezTo>
                  <a:cubicBezTo>
                    <a:pt x="196" y="399"/>
                    <a:pt x="196" y="399"/>
                    <a:pt x="196" y="399"/>
                  </a:cubicBezTo>
                  <a:cubicBezTo>
                    <a:pt x="196" y="346"/>
                    <a:pt x="196" y="346"/>
                    <a:pt x="196" y="346"/>
                  </a:cubicBezTo>
                  <a:cubicBezTo>
                    <a:pt x="45" y="346"/>
                    <a:pt x="45" y="346"/>
                    <a:pt x="45" y="346"/>
                  </a:cubicBezTo>
                  <a:lnTo>
                    <a:pt x="45" y="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4" name="Freeform 73"/>
            <p:cNvSpPr>
              <a:spLocks noChangeArrowheads="1"/>
            </p:cNvSpPr>
            <p:nvPr/>
          </p:nvSpPr>
          <p:spPr bwMode="auto">
            <a:xfrm>
              <a:off x="19978520" y="9075741"/>
              <a:ext cx="321530" cy="217896"/>
            </a:xfrm>
            <a:custGeom>
              <a:avLst/>
              <a:gdLst>
                <a:gd name="T0" fmla="*/ 372 w 427"/>
                <a:gd name="T1" fmla="*/ 53 h 293"/>
                <a:gd name="T2" fmla="*/ 372 w 427"/>
                <a:gd name="T3" fmla="*/ 53 h 293"/>
                <a:gd name="T4" fmla="*/ 107 w 427"/>
                <a:gd name="T5" fmla="*/ 53 h 293"/>
                <a:gd name="T6" fmla="*/ 107 w 427"/>
                <a:gd name="T7" fmla="*/ 0 h 293"/>
                <a:gd name="T8" fmla="*/ 0 w 427"/>
                <a:gd name="T9" fmla="*/ 89 h 293"/>
                <a:gd name="T10" fmla="*/ 107 w 427"/>
                <a:gd name="T11" fmla="*/ 177 h 293"/>
                <a:gd name="T12" fmla="*/ 107 w 427"/>
                <a:gd name="T13" fmla="*/ 124 h 293"/>
                <a:gd name="T14" fmla="*/ 354 w 427"/>
                <a:gd name="T15" fmla="*/ 124 h 293"/>
                <a:gd name="T16" fmla="*/ 354 w 427"/>
                <a:gd name="T17" fmla="*/ 221 h 293"/>
                <a:gd name="T18" fmla="*/ 27 w 427"/>
                <a:gd name="T19" fmla="*/ 221 h 293"/>
                <a:gd name="T20" fmla="*/ 27 w 427"/>
                <a:gd name="T21" fmla="*/ 292 h 293"/>
                <a:gd name="T22" fmla="*/ 372 w 427"/>
                <a:gd name="T23" fmla="*/ 292 h 293"/>
                <a:gd name="T24" fmla="*/ 426 w 427"/>
                <a:gd name="T25" fmla="*/ 248 h 293"/>
                <a:gd name="T26" fmla="*/ 426 w 427"/>
                <a:gd name="T27" fmla="*/ 97 h 293"/>
                <a:gd name="T28" fmla="*/ 372 w 427"/>
                <a:gd name="T29" fmla="*/ 5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7" h="293">
                  <a:moveTo>
                    <a:pt x="372" y="53"/>
                  </a:moveTo>
                  <a:lnTo>
                    <a:pt x="372" y="53"/>
                  </a:lnTo>
                  <a:cubicBezTo>
                    <a:pt x="107" y="53"/>
                    <a:pt x="107" y="53"/>
                    <a:pt x="107" y="53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07" y="177"/>
                    <a:pt x="107" y="177"/>
                    <a:pt x="107" y="177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354" y="124"/>
                    <a:pt x="354" y="124"/>
                    <a:pt x="354" y="124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372" y="292"/>
                    <a:pt x="372" y="292"/>
                    <a:pt x="372" y="292"/>
                  </a:cubicBezTo>
                  <a:cubicBezTo>
                    <a:pt x="399" y="292"/>
                    <a:pt x="426" y="274"/>
                    <a:pt x="426" y="248"/>
                  </a:cubicBezTo>
                  <a:cubicBezTo>
                    <a:pt x="426" y="97"/>
                    <a:pt x="426" y="97"/>
                    <a:pt x="426" y="97"/>
                  </a:cubicBezTo>
                  <a:cubicBezTo>
                    <a:pt x="426" y="71"/>
                    <a:pt x="399" y="53"/>
                    <a:pt x="372" y="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5" name="Freeform 74"/>
            <p:cNvSpPr>
              <a:spLocks noChangeArrowheads="1"/>
            </p:cNvSpPr>
            <p:nvPr/>
          </p:nvSpPr>
          <p:spPr bwMode="auto">
            <a:xfrm>
              <a:off x="14031567" y="8259961"/>
              <a:ext cx="348102" cy="308242"/>
            </a:xfrm>
            <a:custGeom>
              <a:avLst/>
              <a:gdLst>
                <a:gd name="T0" fmla="*/ 451 w 461"/>
                <a:gd name="T1" fmla="*/ 213 h 409"/>
                <a:gd name="T2" fmla="*/ 451 w 461"/>
                <a:gd name="T3" fmla="*/ 213 h 409"/>
                <a:gd name="T4" fmla="*/ 247 w 461"/>
                <a:gd name="T5" fmla="*/ 17 h 409"/>
                <a:gd name="T6" fmla="*/ 212 w 461"/>
                <a:gd name="T7" fmla="*/ 17 h 409"/>
                <a:gd name="T8" fmla="*/ 9 w 461"/>
                <a:gd name="T9" fmla="*/ 213 h 409"/>
                <a:gd name="T10" fmla="*/ 18 w 461"/>
                <a:gd name="T11" fmla="*/ 230 h 409"/>
                <a:gd name="T12" fmla="*/ 62 w 461"/>
                <a:gd name="T13" fmla="*/ 230 h 409"/>
                <a:gd name="T14" fmla="*/ 62 w 461"/>
                <a:gd name="T15" fmla="*/ 390 h 409"/>
                <a:gd name="T16" fmla="*/ 79 w 461"/>
                <a:gd name="T17" fmla="*/ 408 h 409"/>
                <a:gd name="T18" fmla="*/ 177 w 461"/>
                <a:gd name="T19" fmla="*/ 408 h 409"/>
                <a:gd name="T20" fmla="*/ 177 w 461"/>
                <a:gd name="T21" fmla="*/ 248 h 409"/>
                <a:gd name="T22" fmla="*/ 283 w 461"/>
                <a:gd name="T23" fmla="*/ 248 h 409"/>
                <a:gd name="T24" fmla="*/ 283 w 461"/>
                <a:gd name="T25" fmla="*/ 408 h 409"/>
                <a:gd name="T26" fmla="*/ 381 w 461"/>
                <a:gd name="T27" fmla="*/ 408 h 409"/>
                <a:gd name="T28" fmla="*/ 398 w 461"/>
                <a:gd name="T29" fmla="*/ 390 h 409"/>
                <a:gd name="T30" fmla="*/ 398 w 461"/>
                <a:gd name="T31" fmla="*/ 230 h 409"/>
                <a:gd name="T32" fmla="*/ 443 w 461"/>
                <a:gd name="T33" fmla="*/ 230 h 409"/>
                <a:gd name="T34" fmla="*/ 451 w 461"/>
                <a:gd name="T35" fmla="*/ 21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1" h="409">
                  <a:moveTo>
                    <a:pt x="451" y="213"/>
                  </a:moveTo>
                  <a:lnTo>
                    <a:pt x="451" y="213"/>
                  </a:lnTo>
                  <a:cubicBezTo>
                    <a:pt x="247" y="17"/>
                    <a:pt x="247" y="17"/>
                    <a:pt x="247" y="17"/>
                  </a:cubicBezTo>
                  <a:cubicBezTo>
                    <a:pt x="238" y="0"/>
                    <a:pt x="221" y="0"/>
                    <a:pt x="212" y="17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1"/>
                    <a:pt x="9" y="230"/>
                    <a:pt x="18" y="230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2" y="390"/>
                    <a:pt x="62" y="390"/>
                    <a:pt x="62" y="390"/>
                  </a:cubicBezTo>
                  <a:cubicBezTo>
                    <a:pt x="62" y="399"/>
                    <a:pt x="62" y="408"/>
                    <a:pt x="79" y="408"/>
                  </a:cubicBezTo>
                  <a:cubicBezTo>
                    <a:pt x="177" y="408"/>
                    <a:pt x="177" y="408"/>
                    <a:pt x="177" y="408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3" y="408"/>
                    <a:pt x="283" y="408"/>
                    <a:pt x="283" y="408"/>
                  </a:cubicBezTo>
                  <a:cubicBezTo>
                    <a:pt x="381" y="408"/>
                    <a:pt x="381" y="408"/>
                    <a:pt x="381" y="408"/>
                  </a:cubicBezTo>
                  <a:cubicBezTo>
                    <a:pt x="398" y="408"/>
                    <a:pt x="398" y="399"/>
                    <a:pt x="398" y="390"/>
                  </a:cubicBezTo>
                  <a:cubicBezTo>
                    <a:pt x="398" y="230"/>
                    <a:pt x="398" y="230"/>
                    <a:pt x="398" y="230"/>
                  </a:cubicBezTo>
                  <a:cubicBezTo>
                    <a:pt x="443" y="230"/>
                    <a:pt x="443" y="230"/>
                    <a:pt x="443" y="230"/>
                  </a:cubicBezTo>
                  <a:cubicBezTo>
                    <a:pt x="451" y="230"/>
                    <a:pt x="460" y="221"/>
                    <a:pt x="451" y="2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6" name="Freeform 75"/>
            <p:cNvSpPr>
              <a:spLocks noChangeArrowheads="1"/>
            </p:cNvSpPr>
            <p:nvPr/>
          </p:nvSpPr>
          <p:spPr bwMode="auto">
            <a:xfrm>
              <a:off x="8802074" y="7521242"/>
              <a:ext cx="374675" cy="300271"/>
            </a:xfrm>
            <a:custGeom>
              <a:avLst/>
              <a:gdLst>
                <a:gd name="T0" fmla="*/ 443 w 497"/>
                <a:gd name="T1" fmla="*/ 0 h 400"/>
                <a:gd name="T2" fmla="*/ 443 w 497"/>
                <a:gd name="T3" fmla="*/ 0 h 400"/>
                <a:gd name="T4" fmla="*/ 53 w 497"/>
                <a:gd name="T5" fmla="*/ 0 h 400"/>
                <a:gd name="T6" fmla="*/ 0 w 497"/>
                <a:gd name="T7" fmla="*/ 44 h 400"/>
                <a:gd name="T8" fmla="*/ 0 w 497"/>
                <a:gd name="T9" fmla="*/ 346 h 400"/>
                <a:gd name="T10" fmla="*/ 53 w 497"/>
                <a:gd name="T11" fmla="*/ 399 h 400"/>
                <a:gd name="T12" fmla="*/ 443 w 497"/>
                <a:gd name="T13" fmla="*/ 399 h 400"/>
                <a:gd name="T14" fmla="*/ 496 w 497"/>
                <a:gd name="T15" fmla="*/ 346 h 400"/>
                <a:gd name="T16" fmla="*/ 496 w 497"/>
                <a:gd name="T17" fmla="*/ 44 h 400"/>
                <a:gd name="T18" fmla="*/ 443 w 497"/>
                <a:gd name="T19" fmla="*/ 0 h 400"/>
                <a:gd name="T20" fmla="*/ 443 w 497"/>
                <a:gd name="T21" fmla="*/ 346 h 400"/>
                <a:gd name="T22" fmla="*/ 443 w 497"/>
                <a:gd name="T23" fmla="*/ 346 h 400"/>
                <a:gd name="T24" fmla="*/ 53 w 497"/>
                <a:gd name="T25" fmla="*/ 346 h 400"/>
                <a:gd name="T26" fmla="*/ 53 w 497"/>
                <a:gd name="T27" fmla="*/ 44 h 400"/>
                <a:gd name="T28" fmla="*/ 443 w 497"/>
                <a:gd name="T29" fmla="*/ 44 h 400"/>
                <a:gd name="T30" fmla="*/ 443 w 497"/>
                <a:gd name="T31" fmla="*/ 346 h 400"/>
                <a:gd name="T32" fmla="*/ 222 w 497"/>
                <a:gd name="T33" fmla="*/ 249 h 400"/>
                <a:gd name="T34" fmla="*/ 222 w 497"/>
                <a:gd name="T35" fmla="*/ 249 h 400"/>
                <a:gd name="T36" fmla="*/ 97 w 497"/>
                <a:gd name="T37" fmla="*/ 249 h 400"/>
                <a:gd name="T38" fmla="*/ 97 w 497"/>
                <a:gd name="T39" fmla="*/ 293 h 400"/>
                <a:gd name="T40" fmla="*/ 222 w 497"/>
                <a:gd name="T41" fmla="*/ 293 h 400"/>
                <a:gd name="T42" fmla="*/ 222 w 497"/>
                <a:gd name="T43" fmla="*/ 249 h 400"/>
                <a:gd name="T44" fmla="*/ 222 w 497"/>
                <a:gd name="T45" fmla="*/ 178 h 400"/>
                <a:gd name="T46" fmla="*/ 222 w 497"/>
                <a:gd name="T47" fmla="*/ 178 h 400"/>
                <a:gd name="T48" fmla="*/ 97 w 497"/>
                <a:gd name="T49" fmla="*/ 178 h 400"/>
                <a:gd name="T50" fmla="*/ 97 w 497"/>
                <a:gd name="T51" fmla="*/ 222 h 400"/>
                <a:gd name="T52" fmla="*/ 222 w 497"/>
                <a:gd name="T53" fmla="*/ 222 h 400"/>
                <a:gd name="T54" fmla="*/ 222 w 497"/>
                <a:gd name="T55" fmla="*/ 178 h 400"/>
                <a:gd name="T56" fmla="*/ 222 w 497"/>
                <a:gd name="T57" fmla="*/ 98 h 400"/>
                <a:gd name="T58" fmla="*/ 222 w 497"/>
                <a:gd name="T59" fmla="*/ 98 h 400"/>
                <a:gd name="T60" fmla="*/ 97 w 497"/>
                <a:gd name="T61" fmla="*/ 98 h 400"/>
                <a:gd name="T62" fmla="*/ 97 w 497"/>
                <a:gd name="T63" fmla="*/ 143 h 400"/>
                <a:gd name="T64" fmla="*/ 222 w 497"/>
                <a:gd name="T65" fmla="*/ 143 h 400"/>
                <a:gd name="T66" fmla="*/ 222 w 497"/>
                <a:gd name="T67" fmla="*/ 98 h 400"/>
                <a:gd name="T68" fmla="*/ 389 w 497"/>
                <a:gd name="T69" fmla="*/ 257 h 400"/>
                <a:gd name="T70" fmla="*/ 389 w 497"/>
                <a:gd name="T71" fmla="*/ 257 h 400"/>
                <a:gd name="T72" fmla="*/ 354 w 497"/>
                <a:gd name="T73" fmla="*/ 231 h 400"/>
                <a:gd name="T74" fmla="*/ 381 w 497"/>
                <a:gd name="T75" fmla="*/ 151 h 400"/>
                <a:gd name="T76" fmla="*/ 336 w 497"/>
                <a:gd name="T77" fmla="*/ 98 h 400"/>
                <a:gd name="T78" fmla="*/ 292 w 497"/>
                <a:gd name="T79" fmla="*/ 151 h 400"/>
                <a:gd name="T80" fmla="*/ 319 w 497"/>
                <a:gd name="T81" fmla="*/ 231 h 400"/>
                <a:gd name="T82" fmla="*/ 275 w 497"/>
                <a:gd name="T83" fmla="*/ 257 h 400"/>
                <a:gd name="T84" fmla="*/ 275 w 497"/>
                <a:gd name="T85" fmla="*/ 293 h 400"/>
                <a:gd name="T86" fmla="*/ 398 w 497"/>
                <a:gd name="T87" fmla="*/ 293 h 400"/>
                <a:gd name="T88" fmla="*/ 389 w 497"/>
                <a:gd name="T89" fmla="*/ 25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7" h="400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7" y="0"/>
                    <a:pt x="0" y="18"/>
                    <a:pt x="0" y="44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73"/>
                    <a:pt x="17" y="399"/>
                    <a:pt x="53" y="399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70" y="399"/>
                    <a:pt x="496" y="373"/>
                    <a:pt x="496" y="346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6" y="18"/>
                    <a:pt x="470" y="0"/>
                    <a:pt x="443" y="0"/>
                  </a:cubicBezTo>
                  <a:close/>
                  <a:moveTo>
                    <a:pt x="443" y="346"/>
                  </a:moveTo>
                  <a:lnTo>
                    <a:pt x="443" y="346"/>
                  </a:lnTo>
                  <a:cubicBezTo>
                    <a:pt x="53" y="346"/>
                    <a:pt x="53" y="346"/>
                    <a:pt x="53" y="346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43" y="44"/>
                    <a:pt x="443" y="44"/>
                    <a:pt x="443" y="44"/>
                  </a:cubicBezTo>
                  <a:lnTo>
                    <a:pt x="443" y="346"/>
                  </a:lnTo>
                  <a:close/>
                  <a:moveTo>
                    <a:pt x="222" y="249"/>
                  </a:moveTo>
                  <a:lnTo>
                    <a:pt x="222" y="249"/>
                  </a:lnTo>
                  <a:cubicBezTo>
                    <a:pt x="97" y="249"/>
                    <a:pt x="97" y="249"/>
                    <a:pt x="97" y="249"/>
                  </a:cubicBezTo>
                  <a:cubicBezTo>
                    <a:pt x="97" y="293"/>
                    <a:pt x="97" y="293"/>
                    <a:pt x="97" y="293"/>
                  </a:cubicBezTo>
                  <a:cubicBezTo>
                    <a:pt x="222" y="293"/>
                    <a:pt x="222" y="293"/>
                    <a:pt x="222" y="293"/>
                  </a:cubicBezTo>
                  <a:lnTo>
                    <a:pt x="222" y="249"/>
                  </a:lnTo>
                  <a:close/>
                  <a:moveTo>
                    <a:pt x="222" y="178"/>
                  </a:moveTo>
                  <a:lnTo>
                    <a:pt x="222" y="178"/>
                  </a:lnTo>
                  <a:cubicBezTo>
                    <a:pt x="97" y="178"/>
                    <a:pt x="97" y="178"/>
                    <a:pt x="97" y="178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222" y="222"/>
                    <a:pt x="222" y="222"/>
                    <a:pt x="222" y="222"/>
                  </a:cubicBezTo>
                  <a:lnTo>
                    <a:pt x="222" y="178"/>
                  </a:lnTo>
                  <a:close/>
                  <a:moveTo>
                    <a:pt x="222" y="98"/>
                  </a:moveTo>
                  <a:lnTo>
                    <a:pt x="222" y="98"/>
                  </a:lnTo>
                  <a:cubicBezTo>
                    <a:pt x="97" y="98"/>
                    <a:pt x="97" y="98"/>
                    <a:pt x="97" y="98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222" y="143"/>
                    <a:pt x="222" y="143"/>
                    <a:pt x="222" y="143"/>
                  </a:cubicBezTo>
                  <a:lnTo>
                    <a:pt x="222" y="98"/>
                  </a:lnTo>
                  <a:close/>
                  <a:moveTo>
                    <a:pt x="389" y="257"/>
                  </a:moveTo>
                  <a:lnTo>
                    <a:pt x="389" y="257"/>
                  </a:lnTo>
                  <a:cubicBezTo>
                    <a:pt x="389" y="257"/>
                    <a:pt x="354" y="249"/>
                    <a:pt x="354" y="231"/>
                  </a:cubicBezTo>
                  <a:cubicBezTo>
                    <a:pt x="354" y="204"/>
                    <a:pt x="381" y="196"/>
                    <a:pt x="381" y="151"/>
                  </a:cubicBezTo>
                  <a:cubicBezTo>
                    <a:pt x="381" y="125"/>
                    <a:pt x="372" y="98"/>
                    <a:pt x="336" y="98"/>
                  </a:cubicBezTo>
                  <a:cubicBezTo>
                    <a:pt x="301" y="98"/>
                    <a:pt x="292" y="125"/>
                    <a:pt x="292" y="151"/>
                  </a:cubicBezTo>
                  <a:cubicBezTo>
                    <a:pt x="292" y="196"/>
                    <a:pt x="319" y="204"/>
                    <a:pt x="319" y="231"/>
                  </a:cubicBezTo>
                  <a:cubicBezTo>
                    <a:pt x="319" y="249"/>
                    <a:pt x="275" y="257"/>
                    <a:pt x="275" y="257"/>
                  </a:cubicBezTo>
                  <a:lnTo>
                    <a:pt x="275" y="293"/>
                  </a:lnTo>
                  <a:cubicBezTo>
                    <a:pt x="398" y="293"/>
                    <a:pt x="398" y="293"/>
                    <a:pt x="398" y="293"/>
                  </a:cubicBezTo>
                  <a:cubicBezTo>
                    <a:pt x="398" y="293"/>
                    <a:pt x="398" y="257"/>
                    <a:pt x="389" y="2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7" name="Freeform 76"/>
            <p:cNvSpPr>
              <a:spLocks noChangeArrowheads="1"/>
            </p:cNvSpPr>
            <p:nvPr/>
          </p:nvSpPr>
          <p:spPr bwMode="auto">
            <a:xfrm>
              <a:off x="8881792" y="6742665"/>
              <a:ext cx="212581" cy="366702"/>
            </a:xfrm>
            <a:custGeom>
              <a:avLst/>
              <a:gdLst>
                <a:gd name="T0" fmla="*/ 238 w 283"/>
                <a:gd name="T1" fmla="*/ 0 h 489"/>
                <a:gd name="T2" fmla="*/ 238 w 283"/>
                <a:gd name="T3" fmla="*/ 0 h 489"/>
                <a:gd name="T4" fmla="*/ 44 w 283"/>
                <a:gd name="T5" fmla="*/ 0 h 489"/>
                <a:gd name="T6" fmla="*/ 0 w 283"/>
                <a:gd name="T7" fmla="*/ 44 h 489"/>
                <a:gd name="T8" fmla="*/ 0 w 283"/>
                <a:gd name="T9" fmla="*/ 434 h 489"/>
                <a:gd name="T10" fmla="*/ 44 w 283"/>
                <a:gd name="T11" fmla="*/ 488 h 489"/>
                <a:gd name="T12" fmla="*/ 238 w 283"/>
                <a:gd name="T13" fmla="*/ 488 h 489"/>
                <a:gd name="T14" fmla="*/ 282 w 283"/>
                <a:gd name="T15" fmla="*/ 434 h 489"/>
                <a:gd name="T16" fmla="*/ 282 w 283"/>
                <a:gd name="T17" fmla="*/ 44 h 489"/>
                <a:gd name="T18" fmla="*/ 238 w 283"/>
                <a:gd name="T19" fmla="*/ 0 h 489"/>
                <a:gd name="T20" fmla="*/ 141 w 283"/>
                <a:gd name="T21" fmla="*/ 460 h 489"/>
                <a:gd name="T22" fmla="*/ 141 w 283"/>
                <a:gd name="T23" fmla="*/ 460 h 489"/>
                <a:gd name="T24" fmla="*/ 106 w 283"/>
                <a:gd name="T25" fmla="*/ 443 h 489"/>
                <a:gd name="T26" fmla="*/ 141 w 283"/>
                <a:gd name="T27" fmla="*/ 416 h 489"/>
                <a:gd name="T28" fmla="*/ 176 w 283"/>
                <a:gd name="T29" fmla="*/ 443 h 489"/>
                <a:gd name="T30" fmla="*/ 141 w 283"/>
                <a:gd name="T31" fmla="*/ 460 h 489"/>
                <a:gd name="T32" fmla="*/ 247 w 283"/>
                <a:gd name="T33" fmla="*/ 390 h 489"/>
                <a:gd name="T34" fmla="*/ 247 w 283"/>
                <a:gd name="T35" fmla="*/ 390 h 489"/>
                <a:gd name="T36" fmla="*/ 35 w 283"/>
                <a:gd name="T37" fmla="*/ 390 h 489"/>
                <a:gd name="T38" fmla="*/ 35 w 283"/>
                <a:gd name="T39" fmla="*/ 62 h 489"/>
                <a:gd name="T40" fmla="*/ 247 w 283"/>
                <a:gd name="T41" fmla="*/ 62 h 489"/>
                <a:gd name="T42" fmla="*/ 247 w 283"/>
                <a:gd name="T43" fmla="*/ 39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3" h="489">
                  <a:moveTo>
                    <a:pt x="238" y="0"/>
                  </a:moveTo>
                  <a:lnTo>
                    <a:pt x="238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7" y="0"/>
                    <a:pt x="0" y="18"/>
                    <a:pt x="0" y="44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0" y="460"/>
                    <a:pt x="17" y="488"/>
                    <a:pt x="44" y="488"/>
                  </a:cubicBezTo>
                  <a:cubicBezTo>
                    <a:pt x="238" y="488"/>
                    <a:pt x="238" y="488"/>
                    <a:pt x="238" y="488"/>
                  </a:cubicBezTo>
                  <a:cubicBezTo>
                    <a:pt x="265" y="488"/>
                    <a:pt x="282" y="460"/>
                    <a:pt x="282" y="434"/>
                  </a:cubicBezTo>
                  <a:cubicBezTo>
                    <a:pt x="282" y="44"/>
                    <a:pt x="282" y="44"/>
                    <a:pt x="282" y="44"/>
                  </a:cubicBezTo>
                  <a:cubicBezTo>
                    <a:pt x="282" y="18"/>
                    <a:pt x="265" y="0"/>
                    <a:pt x="238" y="0"/>
                  </a:cubicBezTo>
                  <a:close/>
                  <a:moveTo>
                    <a:pt x="141" y="460"/>
                  </a:moveTo>
                  <a:lnTo>
                    <a:pt x="141" y="460"/>
                  </a:lnTo>
                  <a:cubicBezTo>
                    <a:pt x="123" y="460"/>
                    <a:pt x="106" y="451"/>
                    <a:pt x="106" y="443"/>
                  </a:cubicBezTo>
                  <a:cubicBezTo>
                    <a:pt x="106" y="425"/>
                    <a:pt x="123" y="416"/>
                    <a:pt x="141" y="416"/>
                  </a:cubicBezTo>
                  <a:cubicBezTo>
                    <a:pt x="159" y="416"/>
                    <a:pt x="176" y="425"/>
                    <a:pt x="176" y="443"/>
                  </a:cubicBezTo>
                  <a:cubicBezTo>
                    <a:pt x="176" y="451"/>
                    <a:pt x="159" y="460"/>
                    <a:pt x="141" y="460"/>
                  </a:cubicBezTo>
                  <a:close/>
                  <a:moveTo>
                    <a:pt x="247" y="390"/>
                  </a:moveTo>
                  <a:lnTo>
                    <a:pt x="247" y="390"/>
                  </a:lnTo>
                  <a:cubicBezTo>
                    <a:pt x="35" y="390"/>
                    <a:pt x="35" y="390"/>
                    <a:pt x="35" y="390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247" y="62"/>
                    <a:pt x="247" y="62"/>
                    <a:pt x="247" y="62"/>
                  </a:cubicBezTo>
                  <a:lnTo>
                    <a:pt x="247" y="3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8" name="Freeform 77"/>
            <p:cNvSpPr>
              <a:spLocks noChangeArrowheads="1"/>
            </p:cNvSpPr>
            <p:nvPr/>
          </p:nvSpPr>
          <p:spPr bwMode="auto">
            <a:xfrm>
              <a:off x="19205258" y="9027910"/>
              <a:ext cx="374673" cy="316213"/>
            </a:xfrm>
            <a:custGeom>
              <a:avLst/>
              <a:gdLst>
                <a:gd name="T0" fmla="*/ 372 w 497"/>
                <a:gd name="T1" fmla="*/ 124 h 418"/>
                <a:gd name="T2" fmla="*/ 372 w 497"/>
                <a:gd name="T3" fmla="*/ 124 h 418"/>
                <a:gd name="T4" fmla="*/ 389 w 497"/>
                <a:gd name="T5" fmla="*/ 124 h 418"/>
                <a:gd name="T6" fmla="*/ 389 w 497"/>
                <a:gd name="T7" fmla="*/ 178 h 418"/>
                <a:gd name="T8" fmla="*/ 496 w 497"/>
                <a:gd name="T9" fmla="*/ 89 h 418"/>
                <a:gd name="T10" fmla="*/ 389 w 497"/>
                <a:gd name="T11" fmla="*/ 0 h 418"/>
                <a:gd name="T12" fmla="*/ 389 w 497"/>
                <a:gd name="T13" fmla="*/ 53 h 418"/>
                <a:gd name="T14" fmla="*/ 372 w 497"/>
                <a:gd name="T15" fmla="*/ 53 h 418"/>
                <a:gd name="T16" fmla="*/ 186 w 497"/>
                <a:gd name="T17" fmla="*/ 187 h 418"/>
                <a:gd name="T18" fmla="*/ 53 w 497"/>
                <a:gd name="T19" fmla="*/ 284 h 418"/>
                <a:gd name="T20" fmla="*/ 0 w 497"/>
                <a:gd name="T21" fmla="*/ 284 h 418"/>
                <a:gd name="T22" fmla="*/ 0 w 497"/>
                <a:gd name="T23" fmla="*/ 355 h 418"/>
                <a:gd name="T24" fmla="*/ 53 w 497"/>
                <a:gd name="T25" fmla="*/ 355 h 418"/>
                <a:gd name="T26" fmla="*/ 239 w 497"/>
                <a:gd name="T27" fmla="*/ 222 h 418"/>
                <a:gd name="T28" fmla="*/ 372 w 497"/>
                <a:gd name="T29" fmla="*/ 124 h 418"/>
                <a:gd name="T30" fmla="*/ 132 w 497"/>
                <a:gd name="T31" fmla="*/ 169 h 418"/>
                <a:gd name="T32" fmla="*/ 132 w 497"/>
                <a:gd name="T33" fmla="*/ 169 h 418"/>
                <a:gd name="T34" fmla="*/ 141 w 497"/>
                <a:gd name="T35" fmla="*/ 152 h 418"/>
                <a:gd name="T36" fmla="*/ 177 w 497"/>
                <a:gd name="T37" fmla="*/ 116 h 418"/>
                <a:gd name="T38" fmla="*/ 53 w 497"/>
                <a:gd name="T39" fmla="*/ 63 h 418"/>
                <a:gd name="T40" fmla="*/ 0 w 497"/>
                <a:gd name="T41" fmla="*/ 63 h 418"/>
                <a:gd name="T42" fmla="*/ 0 w 497"/>
                <a:gd name="T43" fmla="*/ 134 h 418"/>
                <a:gd name="T44" fmla="*/ 53 w 497"/>
                <a:gd name="T45" fmla="*/ 134 h 418"/>
                <a:gd name="T46" fmla="*/ 132 w 497"/>
                <a:gd name="T47" fmla="*/ 169 h 418"/>
                <a:gd name="T48" fmla="*/ 389 w 497"/>
                <a:gd name="T49" fmla="*/ 293 h 418"/>
                <a:gd name="T50" fmla="*/ 389 w 497"/>
                <a:gd name="T51" fmla="*/ 293 h 418"/>
                <a:gd name="T52" fmla="*/ 372 w 497"/>
                <a:gd name="T53" fmla="*/ 293 h 418"/>
                <a:gd name="T54" fmla="*/ 283 w 497"/>
                <a:gd name="T55" fmla="*/ 249 h 418"/>
                <a:gd name="T56" fmla="*/ 283 w 497"/>
                <a:gd name="T57" fmla="*/ 258 h 418"/>
                <a:gd name="T58" fmla="*/ 248 w 497"/>
                <a:gd name="T59" fmla="*/ 302 h 418"/>
                <a:gd name="T60" fmla="*/ 372 w 497"/>
                <a:gd name="T61" fmla="*/ 355 h 418"/>
                <a:gd name="T62" fmla="*/ 389 w 497"/>
                <a:gd name="T63" fmla="*/ 355 h 418"/>
                <a:gd name="T64" fmla="*/ 389 w 497"/>
                <a:gd name="T65" fmla="*/ 417 h 418"/>
                <a:gd name="T66" fmla="*/ 496 w 497"/>
                <a:gd name="T67" fmla="*/ 328 h 418"/>
                <a:gd name="T68" fmla="*/ 389 w 497"/>
                <a:gd name="T69" fmla="*/ 240 h 418"/>
                <a:gd name="T70" fmla="*/ 389 w 497"/>
                <a:gd name="T71" fmla="*/ 293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18">
                  <a:moveTo>
                    <a:pt x="372" y="124"/>
                  </a:moveTo>
                  <a:lnTo>
                    <a:pt x="372" y="124"/>
                  </a:lnTo>
                  <a:cubicBezTo>
                    <a:pt x="389" y="124"/>
                    <a:pt x="389" y="124"/>
                    <a:pt x="389" y="124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496" y="89"/>
                    <a:pt x="496" y="89"/>
                    <a:pt x="496" y="89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53"/>
                    <a:pt x="389" y="53"/>
                    <a:pt x="389" y="53"/>
                  </a:cubicBezTo>
                  <a:cubicBezTo>
                    <a:pt x="372" y="53"/>
                    <a:pt x="372" y="53"/>
                    <a:pt x="372" y="53"/>
                  </a:cubicBezTo>
                  <a:cubicBezTo>
                    <a:pt x="283" y="53"/>
                    <a:pt x="230" y="124"/>
                    <a:pt x="186" y="187"/>
                  </a:cubicBezTo>
                  <a:cubicBezTo>
                    <a:pt x="141" y="240"/>
                    <a:pt x="106" y="284"/>
                    <a:pt x="53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53" y="355"/>
                    <a:pt x="53" y="355"/>
                    <a:pt x="53" y="355"/>
                  </a:cubicBezTo>
                  <a:cubicBezTo>
                    <a:pt x="141" y="355"/>
                    <a:pt x="194" y="284"/>
                    <a:pt x="239" y="222"/>
                  </a:cubicBezTo>
                  <a:cubicBezTo>
                    <a:pt x="283" y="169"/>
                    <a:pt x="319" y="124"/>
                    <a:pt x="372" y="124"/>
                  </a:cubicBezTo>
                  <a:close/>
                  <a:moveTo>
                    <a:pt x="132" y="169"/>
                  </a:moveTo>
                  <a:lnTo>
                    <a:pt x="132" y="169"/>
                  </a:lnTo>
                  <a:cubicBezTo>
                    <a:pt x="132" y="160"/>
                    <a:pt x="141" y="160"/>
                    <a:pt x="141" y="152"/>
                  </a:cubicBezTo>
                  <a:cubicBezTo>
                    <a:pt x="150" y="143"/>
                    <a:pt x="167" y="124"/>
                    <a:pt x="177" y="116"/>
                  </a:cubicBezTo>
                  <a:cubicBezTo>
                    <a:pt x="141" y="80"/>
                    <a:pt x="106" y="63"/>
                    <a:pt x="53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79" y="134"/>
                    <a:pt x="106" y="143"/>
                    <a:pt x="132" y="169"/>
                  </a:cubicBezTo>
                  <a:close/>
                  <a:moveTo>
                    <a:pt x="389" y="293"/>
                  </a:moveTo>
                  <a:lnTo>
                    <a:pt x="389" y="293"/>
                  </a:lnTo>
                  <a:cubicBezTo>
                    <a:pt x="372" y="293"/>
                    <a:pt x="372" y="293"/>
                    <a:pt x="372" y="293"/>
                  </a:cubicBezTo>
                  <a:cubicBezTo>
                    <a:pt x="336" y="293"/>
                    <a:pt x="310" y="275"/>
                    <a:pt x="283" y="249"/>
                  </a:cubicBezTo>
                  <a:cubicBezTo>
                    <a:pt x="283" y="249"/>
                    <a:pt x="283" y="249"/>
                    <a:pt x="283" y="258"/>
                  </a:cubicBezTo>
                  <a:cubicBezTo>
                    <a:pt x="266" y="266"/>
                    <a:pt x="257" y="284"/>
                    <a:pt x="248" y="302"/>
                  </a:cubicBezTo>
                  <a:cubicBezTo>
                    <a:pt x="274" y="337"/>
                    <a:pt x="319" y="355"/>
                    <a:pt x="372" y="355"/>
                  </a:cubicBezTo>
                  <a:cubicBezTo>
                    <a:pt x="389" y="355"/>
                    <a:pt x="389" y="355"/>
                    <a:pt x="389" y="355"/>
                  </a:cubicBezTo>
                  <a:cubicBezTo>
                    <a:pt x="389" y="417"/>
                    <a:pt x="389" y="417"/>
                    <a:pt x="389" y="417"/>
                  </a:cubicBezTo>
                  <a:cubicBezTo>
                    <a:pt x="496" y="328"/>
                    <a:pt x="496" y="328"/>
                    <a:pt x="496" y="328"/>
                  </a:cubicBezTo>
                  <a:cubicBezTo>
                    <a:pt x="389" y="240"/>
                    <a:pt x="389" y="240"/>
                    <a:pt x="389" y="240"/>
                  </a:cubicBezTo>
                  <a:lnTo>
                    <a:pt x="389" y="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19" name="Freeform 78"/>
            <p:cNvSpPr>
              <a:spLocks noChangeArrowheads="1"/>
            </p:cNvSpPr>
            <p:nvPr/>
          </p:nvSpPr>
          <p:spPr bwMode="auto">
            <a:xfrm>
              <a:off x="15548865" y="8265275"/>
              <a:ext cx="297613" cy="302928"/>
            </a:xfrm>
            <a:custGeom>
              <a:avLst/>
              <a:gdLst>
                <a:gd name="T0" fmla="*/ 381 w 399"/>
                <a:gd name="T1" fmla="*/ 336 h 400"/>
                <a:gd name="T2" fmla="*/ 381 w 399"/>
                <a:gd name="T3" fmla="*/ 336 h 400"/>
                <a:gd name="T4" fmla="*/ 292 w 399"/>
                <a:gd name="T5" fmla="*/ 239 h 400"/>
                <a:gd name="T6" fmla="*/ 310 w 399"/>
                <a:gd name="T7" fmla="*/ 159 h 400"/>
                <a:gd name="T8" fmla="*/ 151 w 399"/>
                <a:gd name="T9" fmla="*/ 0 h 400"/>
                <a:gd name="T10" fmla="*/ 0 w 399"/>
                <a:gd name="T11" fmla="*/ 151 h 400"/>
                <a:gd name="T12" fmla="*/ 160 w 399"/>
                <a:gd name="T13" fmla="*/ 310 h 400"/>
                <a:gd name="T14" fmla="*/ 230 w 399"/>
                <a:gd name="T15" fmla="*/ 292 h 400"/>
                <a:gd name="T16" fmla="*/ 328 w 399"/>
                <a:gd name="T17" fmla="*/ 390 h 400"/>
                <a:gd name="T18" fmla="*/ 363 w 399"/>
                <a:gd name="T19" fmla="*/ 390 h 400"/>
                <a:gd name="T20" fmla="*/ 389 w 399"/>
                <a:gd name="T21" fmla="*/ 364 h 400"/>
                <a:gd name="T22" fmla="*/ 381 w 399"/>
                <a:gd name="T23" fmla="*/ 336 h 400"/>
                <a:gd name="T24" fmla="*/ 44 w 399"/>
                <a:gd name="T25" fmla="*/ 151 h 400"/>
                <a:gd name="T26" fmla="*/ 44 w 399"/>
                <a:gd name="T27" fmla="*/ 151 h 400"/>
                <a:gd name="T28" fmla="*/ 151 w 399"/>
                <a:gd name="T29" fmla="*/ 44 h 400"/>
                <a:gd name="T30" fmla="*/ 266 w 399"/>
                <a:gd name="T31" fmla="*/ 159 h 400"/>
                <a:gd name="T32" fmla="*/ 160 w 399"/>
                <a:gd name="T33" fmla="*/ 266 h 400"/>
                <a:gd name="T34" fmla="*/ 44 w 399"/>
                <a:gd name="T35" fmla="*/ 151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9" h="400">
                  <a:moveTo>
                    <a:pt x="381" y="336"/>
                  </a:moveTo>
                  <a:lnTo>
                    <a:pt x="381" y="336"/>
                  </a:lnTo>
                  <a:cubicBezTo>
                    <a:pt x="292" y="239"/>
                    <a:pt x="292" y="239"/>
                    <a:pt x="292" y="239"/>
                  </a:cubicBezTo>
                  <a:cubicBezTo>
                    <a:pt x="301" y="212"/>
                    <a:pt x="310" y="186"/>
                    <a:pt x="310" y="159"/>
                  </a:cubicBezTo>
                  <a:cubicBezTo>
                    <a:pt x="310" y="71"/>
                    <a:pt x="239" y="0"/>
                    <a:pt x="151" y="0"/>
                  </a:cubicBezTo>
                  <a:cubicBezTo>
                    <a:pt x="70" y="0"/>
                    <a:pt x="0" y="71"/>
                    <a:pt x="0" y="151"/>
                  </a:cubicBezTo>
                  <a:cubicBezTo>
                    <a:pt x="0" y="239"/>
                    <a:pt x="70" y="310"/>
                    <a:pt x="160" y="310"/>
                  </a:cubicBezTo>
                  <a:cubicBezTo>
                    <a:pt x="186" y="310"/>
                    <a:pt x="213" y="302"/>
                    <a:pt x="230" y="292"/>
                  </a:cubicBezTo>
                  <a:cubicBezTo>
                    <a:pt x="328" y="390"/>
                    <a:pt x="328" y="390"/>
                    <a:pt x="328" y="390"/>
                  </a:cubicBezTo>
                  <a:cubicBezTo>
                    <a:pt x="336" y="399"/>
                    <a:pt x="354" y="399"/>
                    <a:pt x="363" y="390"/>
                  </a:cubicBezTo>
                  <a:cubicBezTo>
                    <a:pt x="389" y="364"/>
                    <a:pt x="389" y="364"/>
                    <a:pt x="389" y="364"/>
                  </a:cubicBezTo>
                  <a:cubicBezTo>
                    <a:pt x="398" y="355"/>
                    <a:pt x="389" y="346"/>
                    <a:pt x="381" y="336"/>
                  </a:cubicBezTo>
                  <a:close/>
                  <a:moveTo>
                    <a:pt x="44" y="151"/>
                  </a:moveTo>
                  <a:lnTo>
                    <a:pt x="44" y="151"/>
                  </a:lnTo>
                  <a:cubicBezTo>
                    <a:pt x="44" y="98"/>
                    <a:pt x="98" y="44"/>
                    <a:pt x="151" y="44"/>
                  </a:cubicBezTo>
                  <a:cubicBezTo>
                    <a:pt x="213" y="44"/>
                    <a:pt x="266" y="98"/>
                    <a:pt x="266" y="159"/>
                  </a:cubicBezTo>
                  <a:cubicBezTo>
                    <a:pt x="266" y="221"/>
                    <a:pt x="213" y="266"/>
                    <a:pt x="160" y="266"/>
                  </a:cubicBezTo>
                  <a:cubicBezTo>
                    <a:pt x="98" y="266"/>
                    <a:pt x="44" y="212"/>
                    <a:pt x="44" y="1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0" name="Freeform 79"/>
            <p:cNvSpPr>
              <a:spLocks noChangeArrowheads="1"/>
            </p:cNvSpPr>
            <p:nvPr/>
          </p:nvSpPr>
          <p:spPr bwMode="auto">
            <a:xfrm>
              <a:off x="17751734" y="10468146"/>
              <a:ext cx="358731" cy="361388"/>
            </a:xfrm>
            <a:custGeom>
              <a:avLst/>
              <a:gdLst>
                <a:gd name="T0" fmla="*/ 239 w 479"/>
                <a:gd name="T1" fmla="*/ 0 h 479"/>
                <a:gd name="T2" fmla="*/ 239 w 479"/>
                <a:gd name="T3" fmla="*/ 0 h 479"/>
                <a:gd name="T4" fmla="*/ 0 w 479"/>
                <a:gd name="T5" fmla="*/ 239 h 479"/>
                <a:gd name="T6" fmla="*/ 239 w 479"/>
                <a:gd name="T7" fmla="*/ 478 h 479"/>
                <a:gd name="T8" fmla="*/ 478 w 479"/>
                <a:gd name="T9" fmla="*/ 239 h 479"/>
                <a:gd name="T10" fmla="*/ 239 w 479"/>
                <a:gd name="T11" fmla="*/ 0 h 479"/>
                <a:gd name="T12" fmla="*/ 443 w 479"/>
                <a:gd name="T13" fmla="*/ 239 h 479"/>
                <a:gd name="T14" fmla="*/ 443 w 479"/>
                <a:gd name="T15" fmla="*/ 239 h 479"/>
                <a:gd name="T16" fmla="*/ 399 w 479"/>
                <a:gd name="T17" fmla="*/ 363 h 479"/>
                <a:gd name="T18" fmla="*/ 390 w 479"/>
                <a:gd name="T19" fmla="*/ 328 h 479"/>
                <a:gd name="T20" fmla="*/ 399 w 479"/>
                <a:gd name="T21" fmla="*/ 257 h 479"/>
                <a:gd name="T22" fmla="*/ 372 w 479"/>
                <a:gd name="T23" fmla="*/ 204 h 479"/>
                <a:gd name="T24" fmla="*/ 319 w 479"/>
                <a:gd name="T25" fmla="*/ 178 h 479"/>
                <a:gd name="T26" fmla="*/ 346 w 479"/>
                <a:gd name="T27" fmla="*/ 88 h 479"/>
                <a:gd name="T28" fmla="*/ 293 w 479"/>
                <a:gd name="T29" fmla="*/ 62 h 479"/>
                <a:gd name="T30" fmla="*/ 301 w 479"/>
                <a:gd name="T31" fmla="*/ 53 h 479"/>
                <a:gd name="T32" fmla="*/ 443 w 479"/>
                <a:gd name="T33" fmla="*/ 239 h 479"/>
                <a:gd name="T34" fmla="*/ 212 w 479"/>
                <a:gd name="T35" fmla="*/ 44 h 479"/>
                <a:gd name="T36" fmla="*/ 212 w 479"/>
                <a:gd name="T37" fmla="*/ 44 h 479"/>
                <a:gd name="T38" fmla="*/ 186 w 479"/>
                <a:gd name="T39" fmla="*/ 62 h 479"/>
                <a:gd name="T40" fmla="*/ 150 w 479"/>
                <a:gd name="T41" fmla="*/ 88 h 479"/>
                <a:gd name="T42" fmla="*/ 115 w 479"/>
                <a:gd name="T43" fmla="*/ 133 h 479"/>
                <a:gd name="T44" fmla="*/ 133 w 479"/>
                <a:gd name="T45" fmla="*/ 159 h 479"/>
                <a:gd name="T46" fmla="*/ 177 w 479"/>
                <a:gd name="T47" fmla="*/ 159 h 479"/>
                <a:gd name="T48" fmla="*/ 248 w 479"/>
                <a:gd name="T49" fmla="*/ 239 h 479"/>
                <a:gd name="T50" fmla="*/ 186 w 479"/>
                <a:gd name="T51" fmla="*/ 292 h 479"/>
                <a:gd name="T52" fmla="*/ 177 w 479"/>
                <a:gd name="T53" fmla="*/ 337 h 479"/>
                <a:gd name="T54" fmla="*/ 177 w 479"/>
                <a:gd name="T55" fmla="*/ 390 h 479"/>
                <a:gd name="T56" fmla="*/ 133 w 479"/>
                <a:gd name="T57" fmla="*/ 345 h 479"/>
                <a:gd name="T58" fmla="*/ 124 w 479"/>
                <a:gd name="T59" fmla="*/ 284 h 479"/>
                <a:gd name="T60" fmla="*/ 88 w 479"/>
                <a:gd name="T61" fmla="*/ 239 h 479"/>
                <a:gd name="T62" fmla="*/ 106 w 479"/>
                <a:gd name="T63" fmla="*/ 186 h 479"/>
                <a:gd name="T64" fmla="*/ 53 w 479"/>
                <a:gd name="T65" fmla="*/ 169 h 479"/>
                <a:gd name="T66" fmla="*/ 212 w 479"/>
                <a:gd name="T67" fmla="*/ 44 h 479"/>
                <a:gd name="T68" fmla="*/ 177 w 479"/>
                <a:gd name="T69" fmla="*/ 434 h 479"/>
                <a:gd name="T70" fmla="*/ 177 w 479"/>
                <a:gd name="T71" fmla="*/ 434 h 479"/>
                <a:gd name="T72" fmla="*/ 204 w 479"/>
                <a:gd name="T73" fmla="*/ 416 h 479"/>
                <a:gd name="T74" fmla="*/ 239 w 479"/>
                <a:gd name="T75" fmla="*/ 407 h 479"/>
                <a:gd name="T76" fmla="*/ 293 w 479"/>
                <a:gd name="T77" fmla="*/ 390 h 479"/>
                <a:gd name="T78" fmla="*/ 354 w 479"/>
                <a:gd name="T79" fmla="*/ 407 h 479"/>
                <a:gd name="T80" fmla="*/ 239 w 479"/>
                <a:gd name="T81" fmla="*/ 443 h 479"/>
                <a:gd name="T82" fmla="*/ 177 w 479"/>
                <a:gd name="T83" fmla="*/ 434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9" h="479">
                  <a:moveTo>
                    <a:pt x="239" y="0"/>
                  </a:moveTo>
                  <a:lnTo>
                    <a:pt x="239" y="0"/>
                  </a:lnTo>
                  <a:cubicBezTo>
                    <a:pt x="106" y="0"/>
                    <a:pt x="0" y="106"/>
                    <a:pt x="0" y="239"/>
                  </a:cubicBezTo>
                  <a:cubicBezTo>
                    <a:pt x="0" y="372"/>
                    <a:pt x="106" y="478"/>
                    <a:pt x="239" y="478"/>
                  </a:cubicBezTo>
                  <a:cubicBezTo>
                    <a:pt x="372" y="478"/>
                    <a:pt x="478" y="372"/>
                    <a:pt x="478" y="239"/>
                  </a:cubicBezTo>
                  <a:cubicBezTo>
                    <a:pt x="478" y="106"/>
                    <a:pt x="372" y="0"/>
                    <a:pt x="239" y="0"/>
                  </a:cubicBezTo>
                  <a:close/>
                  <a:moveTo>
                    <a:pt x="443" y="239"/>
                  </a:moveTo>
                  <a:lnTo>
                    <a:pt x="443" y="239"/>
                  </a:lnTo>
                  <a:cubicBezTo>
                    <a:pt x="443" y="292"/>
                    <a:pt x="425" y="328"/>
                    <a:pt x="399" y="363"/>
                  </a:cubicBezTo>
                  <a:cubicBezTo>
                    <a:pt x="390" y="363"/>
                    <a:pt x="381" y="345"/>
                    <a:pt x="390" y="328"/>
                  </a:cubicBezTo>
                  <a:cubicBezTo>
                    <a:pt x="399" y="310"/>
                    <a:pt x="399" y="275"/>
                    <a:pt x="399" y="257"/>
                  </a:cubicBezTo>
                  <a:cubicBezTo>
                    <a:pt x="399" y="239"/>
                    <a:pt x="390" y="204"/>
                    <a:pt x="372" y="204"/>
                  </a:cubicBezTo>
                  <a:cubicBezTo>
                    <a:pt x="346" y="204"/>
                    <a:pt x="337" y="204"/>
                    <a:pt x="319" y="178"/>
                  </a:cubicBezTo>
                  <a:cubicBezTo>
                    <a:pt x="301" y="124"/>
                    <a:pt x="372" y="115"/>
                    <a:pt x="346" y="88"/>
                  </a:cubicBezTo>
                  <a:cubicBezTo>
                    <a:pt x="337" y="80"/>
                    <a:pt x="301" y="115"/>
                    <a:pt x="293" y="62"/>
                  </a:cubicBezTo>
                  <a:lnTo>
                    <a:pt x="301" y="53"/>
                  </a:lnTo>
                  <a:cubicBezTo>
                    <a:pt x="381" y="80"/>
                    <a:pt x="443" y="150"/>
                    <a:pt x="443" y="239"/>
                  </a:cubicBezTo>
                  <a:close/>
                  <a:moveTo>
                    <a:pt x="212" y="44"/>
                  </a:moveTo>
                  <a:lnTo>
                    <a:pt x="212" y="44"/>
                  </a:lnTo>
                  <a:cubicBezTo>
                    <a:pt x="204" y="53"/>
                    <a:pt x="194" y="53"/>
                    <a:pt x="186" y="62"/>
                  </a:cubicBezTo>
                  <a:cubicBezTo>
                    <a:pt x="168" y="80"/>
                    <a:pt x="159" y="71"/>
                    <a:pt x="150" y="88"/>
                  </a:cubicBezTo>
                  <a:cubicBezTo>
                    <a:pt x="141" y="106"/>
                    <a:pt x="115" y="124"/>
                    <a:pt x="115" y="133"/>
                  </a:cubicBezTo>
                  <a:cubicBezTo>
                    <a:pt x="115" y="142"/>
                    <a:pt x="133" y="159"/>
                    <a:pt x="133" y="159"/>
                  </a:cubicBezTo>
                  <a:cubicBezTo>
                    <a:pt x="141" y="150"/>
                    <a:pt x="159" y="150"/>
                    <a:pt x="177" y="159"/>
                  </a:cubicBezTo>
                  <a:cubicBezTo>
                    <a:pt x="186" y="159"/>
                    <a:pt x="275" y="169"/>
                    <a:pt x="248" y="239"/>
                  </a:cubicBezTo>
                  <a:cubicBezTo>
                    <a:pt x="239" y="266"/>
                    <a:pt x="194" y="257"/>
                    <a:pt x="186" y="292"/>
                  </a:cubicBezTo>
                  <a:cubicBezTo>
                    <a:pt x="186" y="301"/>
                    <a:pt x="186" y="328"/>
                    <a:pt x="177" y="337"/>
                  </a:cubicBezTo>
                  <a:cubicBezTo>
                    <a:pt x="177" y="345"/>
                    <a:pt x="186" y="390"/>
                    <a:pt x="177" y="390"/>
                  </a:cubicBezTo>
                  <a:cubicBezTo>
                    <a:pt x="168" y="390"/>
                    <a:pt x="133" y="345"/>
                    <a:pt x="133" y="345"/>
                  </a:cubicBezTo>
                  <a:cubicBezTo>
                    <a:pt x="133" y="337"/>
                    <a:pt x="124" y="310"/>
                    <a:pt x="124" y="284"/>
                  </a:cubicBezTo>
                  <a:cubicBezTo>
                    <a:pt x="124" y="266"/>
                    <a:pt x="88" y="266"/>
                    <a:pt x="88" y="239"/>
                  </a:cubicBezTo>
                  <a:cubicBezTo>
                    <a:pt x="88" y="213"/>
                    <a:pt x="106" y="195"/>
                    <a:pt x="106" y="186"/>
                  </a:cubicBezTo>
                  <a:cubicBezTo>
                    <a:pt x="97" y="169"/>
                    <a:pt x="62" y="169"/>
                    <a:pt x="53" y="169"/>
                  </a:cubicBezTo>
                  <a:cubicBezTo>
                    <a:pt x="80" y="97"/>
                    <a:pt x="141" y="53"/>
                    <a:pt x="212" y="44"/>
                  </a:cubicBezTo>
                  <a:close/>
                  <a:moveTo>
                    <a:pt x="177" y="434"/>
                  </a:moveTo>
                  <a:lnTo>
                    <a:pt x="177" y="434"/>
                  </a:lnTo>
                  <a:cubicBezTo>
                    <a:pt x="186" y="425"/>
                    <a:pt x="186" y="416"/>
                    <a:pt x="204" y="416"/>
                  </a:cubicBezTo>
                  <a:cubicBezTo>
                    <a:pt x="212" y="416"/>
                    <a:pt x="221" y="416"/>
                    <a:pt x="239" y="407"/>
                  </a:cubicBezTo>
                  <a:cubicBezTo>
                    <a:pt x="248" y="407"/>
                    <a:pt x="275" y="398"/>
                    <a:pt x="293" y="390"/>
                  </a:cubicBezTo>
                  <a:cubicBezTo>
                    <a:pt x="310" y="390"/>
                    <a:pt x="346" y="398"/>
                    <a:pt x="354" y="407"/>
                  </a:cubicBezTo>
                  <a:cubicBezTo>
                    <a:pt x="319" y="434"/>
                    <a:pt x="284" y="443"/>
                    <a:pt x="239" y="443"/>
                  </a:cubicBezTo>
                  <a:cubicBezTo>
                    <a:pt x="221" y="443"/>
                    <a:pt x="194" y="443"/>
                    <a:pt x="177" y="4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1" name="Freeform 80"/>
            <p:cNvSpPr>
              <a:spLocks noChangeArrowheads="1"/>
            </p:cNvSpPr>
            <p:nvPr/>
          </p:nvSpPr>
          <p:spPr bwMode="auto">
            <a:xfrm>
              <a:off x="18490453" y="10534577"/>
              <a:ext cx="372017" cy="228525"/>
            </a:xfrm>
            <a:custGeom>
              <a:avLst/>
              <a:gdLst>
                <a:gd name="T0" fmla="*/ 462 w 498"/>
                <a:gd name="T1" fmla="*/ 0 h 303"/>
                <a:gd name="T2" fmla="*/ 0 w 498"/>
                <a:gd name="T3" fmla="*/ 36 h 303"/>
                <a:gd name="T4" fmla="*/ 36 w 498"/>
                <a:gd name="T5" fmla="*/ 302 h 303"/>
                <a:gd name="T6" fmla="*/ 497 w 498"/>
                <a:gd name="T7" fmla="*/ 266 h 303"/>
                <a:gd name="T8" fmla="*/ 462 w 498"/>
                <a:gd name="T9" fmla="*/ 0 h 303"/>
                <a:gd name="T10" fmla="*/ 275 w 498"/>
                <a:gd name="T11" fmla="*/ 54 h 303"/>
                <a:gd name="T12" fmla="*/ 319 w 498"/>
                <a:gd name="T13" fmla="*/ 107 h 303"/>
                <a:gd name="T14" fmla="*/ 275 w 498"/>
                <a:gd name="T15" fmla="*/ 54 h 303"/>
                <a:gd name="T16" fmla="*/ 346 w 498"/>
                <a:gd name="T17" fmla="*/ 125 h 303"/>
                <a:gd name="T18" fmla="*/ 302 w 498"/>
                <a:gd name="T19" fmla="*/ 178 h 303"/>
                <a:gd name="T20" fmla="*/ 346 w 498"/>
                <a:gd name="T21" fmla="*/ 125 h 303"/>
                <a:gd name="T22" fmla="*/ 195 w 498"/>
                <a:gd name="T23" fmla="*/ 54 h 303"/>
                <a:gd name="T24" fmla="*/ 249 w 498"/>
                <a:gd name="T25" fmla="*/ 107 h 303"/>
                <a:gd name="T26" fmla="*/ 195 w 498"/>
                <a:gd name="T27" fmla="*/ 54 h 303"/>
                <a:gd name="T28" fmla="*/ 275 w 498"/>
                <a:gd name="T29" fmla="*/ 125 h 303"/>
                <a:gd name="T30" fmla="*/ 222 w 498"/>
                <a:gd name="T31" fmla="*/ 178 h 303"/>
                <a:gd name="T32" fmla="*/ 275 w 498"/>
                <a:gd name="T33" fmla="*/ 125 h 303"/>
                <a:gd name="T34" fmla="*/ 124 w 498"/>
                <a:gd name="T35" fmla="*/ 54 h 303"/>
                <a:gd name="T36" fmla="*/ 178 w 498"/>
                <a:gd name="T37" fmla="*/ 107 h 303"/>
                <a:gd name="T38" fmla="*/ 124 w 498"/>
                <a:gd name="T39" fmla="*/ 54 h 303"/>
                <a:gd name="T40" fmla="*/ 195 w 498"/>
                <a:gd name="T41" fmla="*/ 125 h 303"/>
                <a:gd name="T42" fmla="*/ 151 w 498"/>
                <a:gd name="T43" fmla="*/ 178 h 303"/>
                <a:gd name="T44" fmla="*/ 195 w 498"/>
                <a:gd name="T45" fmla="*/ 125 h 303"/>
                <a:gd name="T46" fmla="*/ 54 w 498"/>
                <a:gd name="T47" fmla="*/ 54 h 303"/>
                <a:gd name="T48" fmla="*/ 98 w 498"/>
                <a:gd name="T49" fmla="*/ 107 h 303"/>
                <a:gd name="T50" fmla="*/ 54 w 498"/>
                <a:gd name="T51" fmla="*/ 54 h 303"/>
                <a:gd name="T52" fmla="*/ 124 w 498"/>
                <a:gd name="T53" fmla="*/ 125 h 303"/>
                <a:gd name="T54" fmla="*/ 71 w 498"/>
                <a:gd name="T55" fmla="*/ 178 h 303"/>
                <a:gd name="T56" fmla="*/ 124 w 498"/>
                <a:gd name="T57" fmla="*/ 125 h 303"/>
                <a:gd name="T58" fmla="*/ 98 w 498"/>
                <a:gd name="T59" fmla="*/ 249 h 303"/>
                <a:gd name="T60" fmla="*/ 54 w 498"/>
                <a:gd name="T61" fmla="*/ 204 h 303"/>
                <a:gd name="T62" fmla="*/ 98 w 498"/>
                <a:gd name="T63" fmla="*/ 249 h 303"/>
                <a:gd name="T64" fmla="*/ 372 w 498"/>
                <a:gd name="T65" fmla="*/ 249 h 303"/>
                <a:gd name="T66" fmla="*/ 124 w 498"/>
                <a:gd name="T67" fmla="*/ 204 h 303"/>
                <a:gd name="T68" fmla="*/ 372 w 498"/>
                <a:gd name="T69" fmla="*/ 249 h 303"/>
                <a:gd name="T70" fmla="*/ 443 w 498"/>
                <a:gd name="T71" fmla="*/ 249 h 303"/>
                <a:gd name="T72" fmla="*/ 399 w 498"/>
                <a:gd name="T73" fmla="*/ 204 h 303"/>
                <a:gd name="T74" fmla="*/ 443 w 498"/>
                <a:gd name="T75" fmla="*/ 249 h 303"/>
                <a:gd name="T76" fmla="*/ 372 w 498"/>
                <a:gd name="T77" fmla="*/ 178 h 303"/>
                <a:gd name="T78" fmla="*/ 425 w 498"/>
                <a:gd name="T79" fmla="*/ 125 h 303"/>
                <a:gd name="T80" fmla="*/ 372 w 498"/>
                <a:gd name="T81" fmla="*/ 178 h 303"/>
                <a:gd name="T82" fmla="*/ 443 w 498"/>
                <a:gd name="T83" fmla="*/ 107 h 303"/>
                <a:gd name="T84" fmla="*/ 346 w 498"/>
                <a:gd name="T85" fmla="*/ 54 h 303"/>
                <a:gd name="T86" fmla="*/ 443 w 498"/>
                <a:gd name="T87" fmla="*/ 107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303">
                  <a:moveTo>
                    <a:pt x="462" y="0"/>
                  </a:moveTo>
                  <a:lnTo>
                    <a:pt x="462" y="0"/>
                  </a:lnTo>
                  <a:cubicBezTo>
                    <a:pt x="36" y="0"/>
                    <a:pt x="36" y="0"/>
                    <a:pt x="36" y="0"/>
                  </a:cubicBezTo>
                  <a:cubicBezTo>
                    <a:pt x="18" y="0"/>
                    <a:pt x="0" y="18"/>
                    <a:pt x="0" y="3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84"/>
                    <a:pt x="18" y="302"/>
                    <a:pt x="36" y="302"/>
                  </a:cubicBezTo>
                  <a:cubicBezTo>
                    <a:pt x="462" y="302"/>
                    <a:pt x="462" y="302"/>
                    <a:pt x="462" y="302"/>
                  </a:cubicBezTo>
                  <a:cubicBezTo>
                    <a:pt x="479" y="302"/>
                    <a:pt x="497" y="284"/>
                    <a:pt x="497" y="266"/>
                  </a:cubicBezTo>
                  <a:cubicBezTo>
                    <a:pt x="497" y="36"/>
                    <a:pt x="497" y="36"/>
                    <a:pt x="497" y="36"/>
                  </a:cubicBezTo>
                  <a:cubicBezTo>
                    <a:pt x="497" y="18"/>
                    <a:pt x="479" y="0"/>
                    <a:pt x="462" y="0"/>
                  </a:cubicBezTo>
                  <a:close/>
                  <a:moveTo>
                    <a:pt x="275" y="54"/>
                  </a:moveTo>
                  <a:lnTo>
                    <a:pt x="275" y="54"/>
                  </a:lnTo>
                  <a:cubicBezTo>
                    <a:pt x="319" y="54"/>
                    <a:pt x="319" y="54"/>
                    <a:pt x="319" y="54"/>
                  </a:cubicBezTo>
                  <a:cubicBezTo>
                    <a:pt x="319" y="107"/>
                    <a:pt x="319" y="107"/>
                    <a:pt x="319" y="107"/>
                  </a:cubicBezTo>
                  <a:cubicBezTo>
                    <a:pt x="275" y="107"/>
                    <a:pt x="275" y="107"/>
                    <a:pt x="275" y="107"/>
                  </a:cubicBezTo>
                  <a:lnTo>
                    <a:pt x="275" y="54"/>
                  </a:lnTo>
                  <a:close/>
                  <a:moveTo>
                    <a:pt x="346" y="125"/>
                  </a:moveTo>
                  <a:lnTo>
                    <a:pt x="346" y="125"/>
                  </a:lnTo>
                  <a:cubicBezTo>
                    <a:pt x="346" y="178"/>
                    <a:pt x="346" y="178"/>
                    <a:pt x="346" y="178"/>
                  </a:cubicBezTo>
                  <a:cubicBezTo>
                    <a:pt x="302" y="178"/>
                    <a:pt x="302" y="178"/>
                    <a:pt x="302" y="178"/>
                  </a:cubicBezTo>
                  <a:cubicBezTo>
                    <a:pt x="302" y="125"/>
                    <a:pt x="302" y="125"/>
                    <a:pt x="302" y="125"/>
                  </a:cubicBezTo>
                  <a:lnTo>
                    <a:pt x="346" y="125"/>
                  </a:lnTo>
                  <a:close/>
                  <a:moveTo>
                    <a:pt x="195" y="54"/>
                  </a:moveTo>
                  <a:lnTo>
                    <a:pt x="195" y="54"/>
                  </a:lnTo>
                  <a:cubicBezTo>
                    <a:pt x="249" y="54"/>
                    <a:pt x="249" y="54"/>
                    <a:pt x="249" y="54"/>
                  </a:cubicBezTo>
                  <a:cubicBezTo>
                    <a:pt x="249" y="107"/>
                    <a:pt x="249" y="107"/>
                    <a:pt x="249" y="107"/>
                  </a:cubicBezTo>
                  <a:cubicBezTo>
                    <a:pt x="195" y="107"/>
                    <a:pt x="195" y="107"/>
                    <a:pt x="195" y="107"/>
                  </a:cubicBezTo>
                  <a:lnTo>
                    <a:pt x="195" y="54"/>
                  </a:lnTo>
                  <a:close/>
                  <a:moveTo>
                    <a:pt x="275" y="125"/>
                  </a:moveTo>
                  <a:lnTo>
                    <a:pt x="275" y="125"/>
                  </a:lnTo>
                  <a:cubicBezTo>
                    <a:pt x="275" y="178"/>
                    <a:pt x="275" y="178"/>
                    <a:pt x="275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25"/>
                    <a:pt x="222" y="125"/>
                    <a:pt x="222" y="125"/>
                  </a:cubicBezTo>
                  <a:lnTo>
                    <a:pt x="275" y="125"/>
                  </a:lnTo>
                  <a:close/>
                  <a:moveTo>
                    <a:pt x="124" y="54"/>
                  </a:moveTo>
                  <a:lnTo>
                    <a:pt x="124" y="54"/>
                  </a:lnTo>
                  <a:cubicBezTo>
                    <a:pt x="178" y="54"/>
                    <a:pt x="178" y="54"/>
                    <a:pt x="178" y="54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24" y="107"/>
                    <a:pt x="124" y="107"/>
                    <a:pt x="124" y="107"/>
                  </a:cubicBezTo>
                  <a:lnTo>
                    <a:pt x="124" y="54"/>
                  </a:lnTo>
                  <a:close/>
                  <a:moveTo>
                    <a:pt x="195" y="125"/>
                  </a:moveTo>
                  <a:lnTo>
                    <a:pt x="195" y="125"/>
                  </a:lnTo>
                  <a:cubicBezTo>
                    <a:pt x="195" y="178"/>
                    <a:pt x="195" y="178"/>
                    <a:pt x="195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25"/>
                    <a:pt x="151" y="125"/>
                    <a:pt x="151" y="125"/>
                  </a:cubicBezTo>
                  <a:lnTo>
                    <a:pt x="195" y="125"/>
                  </a:lnTo>
                  <a:close/>
                  <a:moveTo>
                    <a:pt x="54" y="54"/>
                  </a:moveTo>
                  <a:lnTo>
                    <a:pt x="54" y="54"/>
                  </a:lnTo>
                  <a:cubicBezTo>
                    <a:pt x="98" y="54"/>
                    <a:pt x="98" y="54"/>
                    <a:pt x="98" y="54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54" y="107"/>
                    <a:pt x="54" y="107"/>
                    <a:pt x="54" y="107"/>
                  </a:cubicBezTo>
                  <a:lnTo>
                    <a:pt x="54" y="54"/>
                  </a:lnTo>
                  <a:close/>
                  <a:moveTo>
                    <a:pt x="124" y="125"/>
                  </a:moveTo>
                  <a:lnTo>
                    <a:pt x="124" y="125"/>
                  </a:lnTo>
                  <a:cubicBezTo>
                    <a:pt x="124" y="178"/>
                    <a:pt x="124" y="178"/>
                    <a:pt x="124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1" y="125"/>
                    <a:pt x="71" y="125"/>
                    <a:pt x="71" y="125"/>
                  </a:cubicBezTo>
                  <a:lnTo>
                    <a:pt x="124" y="125"/>
                  </a:lnTo>
                  <a:close/>
                  <a:moveTo>
                    <a:pt x="98" y="249"/>
                  </a:moveTo>
                  <a:lnTo>
                    <a:pt x="98" y="249"/>
                  </a:lnTo>
                  <a:cubicBezTo>
                    <a:pt x="54" y="249"/>
                    <a:pt x="54" y="249"/>
                    <a:pt x="54" y="249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98" y="204"/>
                    <a:pt x="98" y="204"/>
                    <a:pt x="98" y="204"/>
                  </a:cubicBezTo>
                  <a:lnTo>
                    <a:pt x="98" y="249"/>
                  </a:lnTo>
                  <a:close/>
                  <a:moveTo>
                    <a:pt x="372" y="249"/>
                  </a:moveTo>
                  <a:lnTo>
                    <a:pt x="372" y="249"/>
                  </a:lnTo>
                  <a:cubicBezTo>
                    <a:pt x="124" y="249"/>
                    <a:pt x="124" y="249"/>
                    <a:pt x="124" y="249"/>
                  </a:cubicBezTo>
                  <a:cubicBezTo>
                    <a:pt x="124" y="204"/>
                    <a:pt x="124" y="204"/>
                    <a:pt x="124" y="204"/>
                  </a:cubicBezTo>
                  <a:cubicBezTo>
                    <a:pt x="372" y="204"/>
                    <a:pt x="372" y="204"/>
                    <a:pt x="372" y="204"/>
                  </a:cubicBezTo>
                  <a:lnTo>
                    <a:pt x="372" y="249"/>
                  </a:lnTo>
                  <a:close/>
                  <a:moveTo>
                    <a:pt x="443" y="249"/>
                  </a:moveTo>
                  <a:lnTo>
                    <a:pt x="443" y="249"/>
                  </a:lnTo>
                  <a:cubicBezTo>
                    <a:pt x="399" y="249"/>
                    <a:pt x="399" y="249"/>
                    <a:pt x="399" y="249"/>
                  </a:cubicBezTo>
                  <a:cubicBezTo>
                    <a:pt x="399" y="204"/>
                    <a:pt x="399" y="204"/>
                    <a:pt x="399" y="204"/>
                  </a:cubicBezTo>
                  <a:cubicBezTo>
                    <a:pt x="443" y="204"/>
                    <a:pt x="443" y="204"/>
                    <a:pt x="443" y="204"/>
                  </a:cubicBezTo>
                  <a:lnTo>
                    <a:pt x="443" y="249"/>
                  </a:lnTo>
                  <a:close/>
                  <a:moveTo>
                    <a:pt x="372" y="178"/>
                  </a:moveTo>
                  <a:lnTo>
                    <a:pt x="372" y="178"/>
                  </a:lnTo>
                  <a:cubicBezTo>
                    <a:pt x="372" y="125"/>
                    <a:pt x="372" y="125"/>
                    <a:pt x="372" y="125"/>
                  </a:cubicBezTo>
                  <a:cubicBezTo>
                    <a:pt x="425" y="125"/>
                    <a:pt x="425" y="125"/>
                    <a:pt x="425" y="125"/>
                  </a:cubicBezTo>
                  <a:cubicBezTo>
                    <a:pt x="425" y="178"/>
                    <a:pt x="425" y="178"/>
                    <a:pt x="425" y="178"/>
                  </a:cubicBezTo>
                  <a:lnTo>
                    <a:pt x="372" y="178"/>
                  </a:lnTo>
                  <a:close/>
                  <a:moveTo>
                    <a:pt x="443" y="107"/>
                  </a:moveTo>
                  <a:lnTo>
                    <a:pt x="443" y="107"/>
                  </a:lnTo>
                  <a:cubicBezTo>
                    <a:pt x="346" y="107"/>
                    <a:pt x="346" y="107"/>
                    <a:pt x="346" y="107"/>
                  </a:cubicBezTo>
                  <a:cubicBezTo>
                    <a:pt x="346" y="54"/>
                    <a:pt x="346" y="54"/>
                    <a:pt x="346" y="54"/>
                  </a:cubicBezTo>
                  <a:cubicBezTo>
                    <a:pt x="443" y="54"/>
                    <a:pt x="443" y="54"/>
                    <a:pt x="443" y="54"/>
                  </a:cubicBezTo>
                  <a:lnTo>
                    <a:pt x="443" y="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2" name="Freeform 81"/>
            <p:cNvSpPr>
              <a:spLocks noChangeArrowheads="1"/>
            </p:cNvSpPr>
            <p:nvPr/>
          </p:nvSpPr>
          <p:spPr bwMode="auto">
            <a:xfrm>
              <a:off x="8058041" y="11246723"/>
              <a:ext cx="374675" cy="300271"/>
            </a:xfrm>
            <a:custGeom>
              <a:avLst/>
              <a:gdLst>
                <a:gd name="T0" fmla="*/ 442 w 497"/>
                <a:gd name="T1" fmla="*/ 0 h 401"/>
                <a:gd name="T2" fmla="*/ 442 w 497"/>
                <a:gd name="T3" fmla="*/ 0 h 401"/>
                <a:gd name="T4" fmla="*/ 53 w 497"/>
                <a:gd name="T5" fmla="*/ 0 h 401"/>
                <a:gd name="T6" fmla="*/ 0 w 497"/>
                <a:gd name="T7" fmla="*/ 45 h 401"/>
                <a:gd name="T8" fmla="*/ 0 w 497"/>
                <a:gd name="T9" fmla="*/ 347 h 401"/>
                <a:gd name="T10" fmla="*/ 53 w 497"/>
                <a:gd name="T11" fmla="*/ 400 h 401"/>
                <a:gd name="T12" fmla="*/ 442 w 497"/>
                <a:gd name="T13" fmla="*/ 400 h 401"/>
                <a:gd name="T14" fmla="*/ 496 w 497"/>
                <a:gd name="T15" fmla="*/ 347 h 401"/>
                <a:gd name="T16" fmla="*/ 496 w 497"/>
                <a:gd name="T17" fmla="*/ 45 h 401"/>
                <a:gd name="T18" fmla="*/ 442 w 497"/>
                <a:gd name="T19" fmla="*/ 0 h 401"/>
                <a:gd name="T20" fmla="*/ 114 w 497"/>
                <a:gd name="T21" fmla="*/ 45 h 401"/>
                <a:gd name="T22" fmla="*/ 114 w 497"/>
                <a:gd name="T23" fmla="*/ 45 h 401"/>
                <a:gd name="T24" fmla="*/ 132 w 497"/>
                <a:gd name="T25" fmla="*/ 63 h 401"/>
                <a:gd name="T26" fmla="*/ 114 w 497"/>
                <a:gd name="T27" fmla="*/ 80 h 401"/>
                <a:gd name="T28" fmla="*/ 97 w 497"/>
                <a:gd name="T29" fmla="*/ 63 h 401"/>
                <a:gd name="T30" fmla="*/ 114 w 497"/>
                <a:gd name="T31" fmla="*/ 45 h 401"/>
                <a:gd name="T32" fmla="*/ 44 w 497"/>
                <a:gd name="T33" fmla="*/ 63 h 401"/>
                <a:gd name="T34" fmla="*/ 44 w 497"/>
                <a:gd name="T35" fmla="*/ 63 h 401"/>
                <a:gd name="T36" fmla="*/ 61 w 497"/>
                <a:gd name="T37" fmla="*/ 45 h 401"/>
                <a:gd name="T38" fmla="*/ 79 w 497"/>
                <a:gd name="T39" fmla="*/ 63 h 401"/>
                <a:gd name="T40" fmla="*/ 61 w 497"/>
                <a:gd name="T41" fmla="*/ 80 h 401"/>
                <a:gd name="T42" fmla="*/ 44 w 497"/>
                <a:gd name="T43" fmla="*/ 63 h 401"/>
                <a:gd name="T44" fmla="*/ 442 w 497"/>
                <a:gd name="T45" fmla="*/ 347 h 401"/>
                <a:gd name="T46" fmla="*/ 442 w 497"/>
                <a:gd name="T47" fmla="*/ 347 h 401"/>
                <a:gd name="T48" fmla="*/ 44 w 497"/>
                <a:gd name="T49" fmla="*/ 347 h 401"/>
                <a:gd name="T50" fmla="*/ 44 w 497"/>
                <a:gd name="T51" fmla="*/ 116 h 401"/>
                <a:gd name="T52" fmla="*/ 442 w 497"/>
                <a:gd name="T53" fmla="*/ 116 h 401"/>
                <a:gd name="T54" fmla="*/ 442 w 497"/>
                <a:gd name="T55" fmla="*/ 347 h 401"/>
                <a:gd name="T56" fmla="*/ 442 w 497"/>
                <a:gd name="T57" fmla="*/ 80 h 401"/>
                <a:gd name="T58" fmla="*/ 442 w 497"/>
                <a:gd name="T59" fmla="*/ 80 h 401"/>
                <a:gd name="T60" fmla="*/ 150 w 497"/>
                <a:gd name="T61" fmla="*/ 80 h 401"/>
                <a:gd name="T62" fmla="*/ 150 w 497"/>
                <a:gd name="T63" fmla="*/ 45 h 401"/>
                <a:gd name="T64" fmla="*/ 442 w 497"/>
                <a:gd name="T65" fmla="*/ 45 h 401"/>
                <a:gd name="T66" fmla="*/ 442 w 497"/>
                <a:gd name="T67" fmla="*/ 8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7" h="401">
                  <a:moveTo>
                    <a:pt x="442" y="0"/>
                  </a:moveTo>
                  <a:lnTo>
                    <a:pt x="44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7" y="0"/>
                    <a:pt x="0" y="19"/>
                    <a:pt x="0" y="45"/>
                  </a:cubicBezTo>
                  <a:cubicBezTo>
                    <a:pt x="0" y="347"/>
                    <a:pt x="0" y="347"/>
                    <a:pt x="0" y="347"/>
                  </a:cubicBezTo>
                  <a:cubicBezTo>
                    <a:pt x="0" y="373"/>
                    <a:pt x="17" y="400"/>
                    <a:pt x="53" y="400"/>
                  </a:cubicBezTo>
                  <a:cubicBezTo>
                    <a:pt x="442" y="400"/>
                    <a:pt x="442" y="400"/>
                    <a:pt x="442" y="400"/>
                  </a:cubicBezTo>
                  <a:cubicBezTo>
                    <a:pt x="469" y="400"/>
                    <a:pt x="496" y="373"/>
                    <a:pt x="496" y="347"/>
                  </a:cubicBezTo>
                  <a:cubicBezTo>
                    <a:pt x="496" y="45"/>
                    <a:pt x="496" y="45"/>
                    <a:pt x="496" y="45"/>
                  </a:cubicBezTo>
                  <a:cubicBezTo>
                    <a:pt x="496" y="19"/>
                    <a:pt x="469" y="0"/>
                    <a:pt x="442" y="0"/>
                  </a:cubicBezTo>
                  <a:close/>
                  <a:moveTo>
                    <a:pt x="114" y="45"/>
                  </a:moveTo>
                  <a:lnTo>
                    <a:pt x="114" y="45"/>
                  </a:lnTo>
                  <a:cubicBezTo>
                    <a:pt x="123" y="45"/>
                    <a:pt x="132" y="54"/>
                    <a:pt x="132" y="63"/>
                  </a:cubicBezTo>
                  <a:cubicBezTo>
                    <a:pt x="132" y="72"/>
                    <a:pt x="123" y="80"/>
                    <a:pt x="114" y="80"/>
                  </a:cubicBezTo>
                  <a:cubicBezTo>
                    <a:pt x="106" y="80"/>
                    <a:pt x="97" y="72"/>
                    <a:pt x="97" y="63"/>
                  </a:cubicBezTo>
                  <a:cubicBezTo>
                    <a:pt x="97" y="54"/>
                    <a:pt x="106" y="45"/>
                    <a:pt x="114" y="45"/>
                  </a:cubicBezTo>
                  <a:close/>
                  <a:moveTo>
                    <a:pt x="44" y="63"/>
                  </a:moveTo>
                  <a:lnTo>
                    <a:pt x="44" y="63"/>
                  </a:lnTo>
                  <a:cubicBezTo>
                    <a:pt x="44" y="54"/>
                    <a:pt x="53" y="45"/>
                    <a:pt x="61" y="45"/>
                  </a:cubicBezTo>
                  <a:cubicBezTo>
                    <a:pt x="70" y="45"/>
                    <a:pt x="79" y="54"/>
                    <a:pt x="79" y="63"/>
                  </a:cubicBezTo>
                  <a:cubicBezTo>
                    <a:pt x="79" y="72"/>
                    <a:pt x="70" y="80"/>
                    <a:pt x="61" y="80"/>
                  </a:cubicBezTo>
                  <a:cubicBezTo>
                    <a:pt x="53" y="80"/>
                    <a:pt x="44" y="72"/>
                    <a:pt x="44" y="63"/>
                  </a:cubicBezTo>
                  <a:close/>
                  <a:moveTo>
                    <a:pt x="442" y="347"/>
                  </a:moveTo>
                  <a:lnTo>
                    <a:pt x="442" y="347"/>
                  </a:lnTo>
                  <a:cubicBezTo>
                    <a:pt x="44" y="347"/>
                    <a:pt x="44" y="347"/>
                    <a:pt x="44" y="347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2" y="116"/>
                    <a:pt x="442" y="116"/>
                    <a:pt x="442" y="116"/>
                  </a:cubicBezTo>
                  <a:lnTo>
                    <a:pt x="442" y="347"/>
                  </a:lnTo>
                  <a:close/>
                  <a:moveTo>
                    <a:pt x="442" y="80"/>
                  </a:moveTo>
                  <a:lnTo>
                    <a:pt x="442" y="80"/>
                  </a:lnTo>
                  <a:cubicBezTo>
                    <a:pt x="150" y="80"/>
                    <a:pt x="150" y="80"/>
                    <a:pt x="150" y="80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442" y="45"/>
                    <a:pt x="442" y="45"/>
                    <a:pt x="442" y="45"/>
                  </a:cubicBezTo>
                  <a:lnTo>
                    <a:pt x="442" y="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3" name="Freeform 82"/>
            <p:cNvSpPr>
              <a:spLocks noChangeArrowheads="1"/>
            </p:cNvSpPr>
            <p:nvPr/>
          </p:nvSpPr>
          <p:spPr bwMode="auto">
            <a:xfrm>
              <a:off x="8802074" y="11225465"/>
              <a:ext cx="374675" cy="334815"/>
            </a:xfrm>
            <a:custGeom>
              <a:avLst/>
              <a:gdLst>
                <a:gd name="T0" fmla="*/ 443 w 497"/>
                <a:gd name="T1" fmla="*/ 0 h 444"/>
                <a:gd name="T2" fmla="*/ 443 w 497"/>
                <a:gd name="T3" fmla="*/ 0 h 444"/>
                <a:gd name="T4" fmla="*/ 53 w 497"/>
                <a:gd name="T5" fmla="*/ 0 h 444"/>
                <a:gd name="T6" fmla="*/ 0 w 497"/>
                <a:gd name="T7" fmla="*/ 53 h 444"/>
                <a:gd name="T8" fmla="*/ 0 w 497"/>
                <a:gd name="T9" fmla="*/ 345 h 444"/>
                <a:gd name="T10" fmla="*/ 53 w 497"/>
                <a:gd name="T11" fmla="*/ 399 h 444"/>
                <a:gd name="T12" fmla="*/ 151 w 497"/>
                <a:gd name="T13" fmla="*/ 399 h 444"/>
                <a:gd name="T14" fmla="*/ 151 w 497"/>
                <a:gd name="T15" fmla="*/ 345 h 444"/>
                <a:gd name="T16" fmla="*/ 44 w 497"/>
                <a:gd name="T17" fmla="*/ 345 h 444"/>
                <a:gd name="T18" fmla="*/ 44 w 497"/>
                <a:gd name="T19" fmla="*/ 124 h 444"/>
                <a:gd name="T20" fmla="*/ 443 w 497"/>
                <a:gd name="T21" fmla="*/ 124 h 444"/>
                <a:gd name="T22" fmla="*/ 443 w 497"/>
                <a:gd name="T23" fmla="*/ 345 h 444"/>
                <a:gd name="T24" fmla="*/ 345 w 497"/>
                <a:gd name="T25" fmla="*/ 345 h 444"/>
                <a:gd name="T26" fmla="*/ 345 w 497"/>
                <a:gd name="T27" fmla="*/ 399 h 444"/>
                <a:gd name="T28" fmla="*/ 443 w 497"/>
                <a:gd name="T29" fmla="*/ 399 h 444"/>
                <a:gd name="T30" fmla="*/ 496 w 497"/>
                <a:gd name="T31" fmla="*/ 345 h 444"/>
                <a:gd name="T32" fmla="*/ 496 w 497"/>
                <a:gd name="T33" fmla="*/ 53 h 444"/>
                <a:gd name="T34" fmla="*/ 443 w 497"/>
                <a:gd name="T35" fmla="*/ 0 h 444"/>
                <a:gd name="T36" fmla="*/ 62 w 497"/>
                <a:gd name="T37" fmla="*/ 80 h 444"/>
                <a:gd name="T38" fmla="*/ 62 w 497"/>
                <a:gd name="T39" fmla="*/ 80 h 444"/>
                <a:gd name="T40" fmla="*/ 44 w 497"/>
                <a:gd name="T41" fmla="*/ 62 h 444"/>
                <a:gd name="T42" fmla="*/ 62 w 497"/>
                <a:gd name="T43" fmla="*/ 45 h 444"/>
                <a:gd name="T44" fmla="*/ 79 w 497"/>
                <a:gd name="T45" fmla="*/ 62 h 444"/>
                <a:gd name="T46" fmla="*/ 62 w 497"/>
                <a:gd name="T47" fmla="*/ 80 h 444"/>
                <a:gd name="T48" fmla="*/ 116 w 497"/>
                <a:gd name="T49" fmla="*/ 80 h 444"/>
                <a:gd name="T50" fmla="*/ 116 w 497"/>
                <a:gd name="T51" fmla="*/ 80 h 444"/>
                <a:gd name="T52" fmla="*/ 97 w 497"/>
                <a:gd name="T53" fmla="*/ 62 h 444"/>
                <a:gd name="T54" fmla="*/ 116 w 497"/>
                <a:gd name="T55" fmla="*/ 45 h 444"/>
                <a:gd name="T56" fmla="*/ 132 w 497"/>
                <a:gd name="T57" fmla="*/ 62 h 444"/>
                <a:gd name="T58" fmla="*/ 116 w 497"/>
                <a:gd name="T59" fmla="*/ 80 h 444"/>
                <a:gd name="T60" fmla="*/ 443 w 497"/>
                <a:gd name="T61" fmla="*/ 80 h 444"/>
                <a:gd name="T62" fmla="*/ 443 w 497"/>
                <a:gd name="T63" fmla="*/ 80 h 444"/>
                <a:gd name="T64" fmla="*/ 151 w 497"/>
                <a:gd name="T65" fmla="*/ 80 h 444"/>
                <a:gd name="T66" fmla="*/ 151 w 497"/>
                <a:gd name="T67" fmla="*/ 53 h 444"/>
                <a:gd name="T68" fmla="*/ 443 w 497"/>
                <a:gd name="T69" fmla="*/ 53 h 444"/>
                <a:gd name="T70" fmla="*/ 443 w 497"/>
                <a:gd name="T71" fmla="*/ 80 h 444"/>
                <a:gd name="T72" fmla="*/ 248 w 497"/>
                <a:gd name="T73" fmla="*/ 177 h 444"/>
                <a:gd name="T74" fmla="*/ 248 w 497"/>
                <a:gd name="T75" fmla="*/ 177 h 444"/>
                <a:gd name="T76" fmla="*/ 124 w 497"/>
                <a:gd name="T77" fmla="*/ 301 h 444"/>
                <a:gd name="T78" fmla="*/ 204 w 497"/>
                <a:gd name="T79" fmla="*/ 301 h 444"/>
                <a:gd name="T80" fmla="*/ 204 w 497"/>
                <a:gd name="T81" fmla="*/ 443 h 444"/>
                <a:gd name="T82" fmla="*/ 292 w 497"/>
                <a:gd name="T83" fmla="*/ 443 h 444"/>
                <a:gd name="T84" fmla="*/ 292 w 497"/>
                <a:gd name="T85" fmla="*/ 301 h 444"/>
                <a:gd name="T86" fmla="*/ 363 w 497"/>
                <a:gd name="T87" fmla="*/ 301 h 444"/>
                <a:gd name="T88" fmla="*/ 248 w 497"/>
                <a:gd name="T89" fmla="*/ 177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7" h="444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7" y="0"/>
                    <a:pt x="0" y="26"/>
                    <a:pt x="0" y="5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3"/>
                    <a:pt x="17" y="399"/>
                    <a:pt x="53" y="399"/>
                  </a:cubicBezTo>
                  <a:cubicBezTo>
                    <a:pt x="151" y="399"/>
                    <a:pt x="151" y="399"/>
                    <a:pt x="151" y="399"/>
                  </a:cubicBezTo>
                  <a:cubicBezTo>
                    <a:pt x="151" y="345"/>
                    <a:pt x="151" y="345"/>
                    <a:pt x="151" y="345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43" y="124"/>
                    <a:pt x="443" y="124"/>
                    <a:pt x="443" y="124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345" y="345"/>
                    <a:pt x="345" y="345"/>
                    <a:pt x="345" y="345"/>
                  </a:cubicBezTo>
                  <a:cubicBezTo>
                    <a:pt x="345" y="399"/>
                    <a:pt x="345" y="399"/>
                    <a:pt x="345" y="399"/>
                  </a:cubicBezTo>
                  <a:cubicBezTo>
                    <a:pt x="443" y="399"/>
                    <a:pt x="443" y="399"/>
                    <a:pt x="443" y="399"/>
                  </a:cubicBezTo>
                  <a:cubicBezTo>
                    <a:pt x="470" y="399"/>
                    <a:pt x="496" y="373"/>
                    <a:pt x="496" y="345"/>
                  </a:cubicBezTo>
                  <a:cubicBezTo>
                    <a:pt x="496" y="53"/>
                    <a:pt x="496" y="53"/>
                    <a:pt x="496" y="53"/>
                  </a:cubicBezTo>
                  <a:cubicBezTo>
                    <a:pt x="496" y="26"/>
                    <a:pt x="470" y="0"/>
                    <a:pt x="443" y="0"/>
                  </a:cubicBezTo>
                  <a:close/>
                  <a:moveTo>
                    <a:pt x="62" y="80"/>
                  </a:moveTo>
                  <a:lnTo>
                    <a:pt x="62" y="80"/>
                  </a:lnTo>
                  <a:cubicBezTo>
                    <a:pt x="53" y="80"/>
                    <a:pt x="44" y="71"/>
                    <a:pt x="44" y="62"/>
                  </a:cubicBezTo>
                  <a:cubicBezTo>
                    <a:pt x="44" y="53"/>
                    <a:pt x="53" y="45"/>
                    <a:pt x="62" y="45"/>
                  </a:cubicBezTo>
                  <a:cubicBezTo>
                    <a:pt x="71" y="45"/>
                    <a:pt x="79" y="53"/>
                    <a:pt x="79" y="62"/>
                  </a:cubicBezTo>
                  <a:cubicBezTo>
                    <a:pt x="79" y="71"/>
                    <a:pt x="71" y="80"/>
                    <a:pt x="62" y="80"/>
                  </a:cubicBezTo>
                  <a:close/>
                  <a:moveTo>
                    <a:pt x="116" y="80"/>
                  </a:moveTo>
                  <a:lnTo>
                    <a:pt x="116" y="80"/>
                  </a:lnTo>
                  <a:cubicBezTo>
                    <a:pt x="107" y="80"/>
                    <a:pt x="97" y="71"/>
                    <a:pt x="97" y="62"/>
                  </a:cubicBezTo>
                  <a:cubicBezTo>
                    <a:pt x="97" y="53"/>
                    <a:pt x="107" y="45"/>
                    <a:pt x="116" y="45"/>
                  </a:cubicBezTo>
                  <a:cubicBezTo>
                    <a:pt x="124" y="45"/>
                    <a:pt x="132" y="53"/>
                    <a:pt x="132" y="62"/>
                  </a:cubicBezTo>
                  <a:cubicBezTo>
                    <a:pt x="132" y="71"/>
                    <a:pt x="124" y="80"/>
                    <a:pt x="116" y="80"/>
                  </a:cubicBezTo>
                  <a:close/>
                  <a:moveTo>
                    <a:pt x="443" y="80"/>
                  </a:moveTo>
                  <a:lnTo>
                    <a:pt x="443" y="80"/>
                  </a:lnTo>
                  <a:cubicBezTo>
                    <a:pt x="151" y="80"/>
                    <a:pt x="151" y="80"/>
                    <a:pt x="151" y="80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443" y="53"/>
                    <a:pt x="443" y="53"/>
                    <a:pt x="443" y="53"/>
                  </a:cubicBezTo>
                  <a:lnTo>
                    <a:pt x="443" y="80"/>
                  </a:lnTo>
                  <a:close/>
                  <a:moveTo>
                    <a:pt x="248" y="177"/>
                  </a:moveTo>
                  <a:lnTo>
                    <a:pt x="248" y="177"/>
                  </a:lnTo>
                  <a:cubicBezTo>
                    <a:pt x="124" y="301"/>
                    <a:pt x="124" y="301"/>
                    <a:pt x="124" y="301"/>
                  </a:cubicBezTo>
                  <a:cubicBezTo>
                    <a:pt x="204" y="301"/>
                    <a:pt x="204" y="301"/>
                    <a:pt x="204" y="301"/>
                  </a:cubicBezTo>
                  <a:cubicBezTo>
                    <a:pt x="204" y="443"/>
                    <a:pt x="204" y="443"/>
                    <a:pt x="204" y="443"/>
                  </a:cubicBezTo>
                  <a:cubicBezTo>
                    <a:pt x="292" y="443"/>
                    <a:pt x="292" y="443"/>
                    <a:pt x="292" y="443"/>
                  </a:cubicBezTo>
                  <a:cubicBezTo>
                    <a:pt x="292" y="301"/>
                    <a:pt x="292" y="301"/>
                    <a:pt x="292" y="301"/>
                  </a:cubicBezTo>
                  <a:cubicBezTo>
                    <a:pt x="363" y="301"/>
                    <a:pt x="363" y="301"/>
                    <a:pt x="363" y="301"/>
                  </a:cubicBezTo>
                  <a:lnTo>
                    <a:pt x="248" y="1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4" name="Freeform 83"/>
            <p:cNvSpPr>
              <a:spLocks noChangeArrowheads="1"/>
            </p:cNvSpPr>
            <p:nvPr/>
          </p:nvSpPr>
          <p:spPr bwMode="auto">
            <a:xfrm>
              <a:off x="12580702" y="11265325"/>
              <a:ext cx="268384" cy="260412"/>
            </a:xfrm>
            <a:custGeom>
              <a:avLst/>
              <a:gdLst>
                <a:gd name="T0" fmla="*/ 177 w 356"/>
                <a:gd name="T1" fmla="*/ 89 h 347"/>
                <a:gd name="T2" fmla="*/ 177 w 356"/>
                <a:gd name="T3" fmla="*/ 89 h 347"/>
                <a:gd name="T4" fmla="*/ 98 w 356"/>
                <a:gd name="T5" fmla="*/ 169 h 347"/>
                <a:gd name="T6" fmla="*/ 177 w 356"/>
                <a:gd name="T7" fmla="*/ 248 h 347"/>
                <a:gd name="T8" fmla="*/ 257 w 356"/>
                <a:gd name="T9" fmla="*/ 169 h 347"/>
                <a:gd name="T10" fmla="*/ 177 w 356"/>
                <a:gd name="T11" fmla="*/ 89 h 347"/>
                <a:gd name="T12" fmla="*/ 177 w 356"/>
                <a:gd name="T13" fmla="*/ 222 h 347"/>
                <a:gd name="T14" fmla="*/ 177 w 356"/>
                <a:gd name="T15" fmla="*/ 222 h 347"/>
                <a:gd name="T16" fmla="*/ 124 w 356"/>
                <a:gd name="T17" fmla="*/ 169 h 347"/>
                <a:gd name="T18" fmla="*/ 177 w 356"/>
                <a:gd name="T19" fmla="*/ 124 h 347"/>
                <a:gd name="T20" fmla="*/ 230 w 356"/>
                <a:gd name="T21" fmla="*/ 169 h 347"/>
                <a:gd name="T22" fmla="*/ 177 w 356"/>
                <a:gd name="T23" fmla="*/ 222 h 347"/>
                <a:gd name="T24" fmla="*/ 26 w 356"/>
                <a:gd name="T25" fmla="*/ 151 h 347"/>
                <a:gd name="T26" fmla="*/ 26 w 356"/>
                <a:gd name="T27" fmla="*/ 151 h 347"/>
                <a:gd name="T28" fmla="*/ 0 w 356"/>
                <a:gd name="T29" fmla="*/ 169 h 347"/>
                <a:gd name="T30" fmla="*/ 26 w 356"/>
                <a:gd name="T31" fmla="*/ 195 h 347"/>
                <a:gd name="T32" fmla="*/ 53 w 356"/>
                <a:gd name="T33" fmla="*/ 169 h 347"/>
                <a:gd name="T34" fmla="*/ 26 w 356"/>
                <a:gd name="T35" fmla="*/ 151 h 347"/>
                <a:gd name="T36" fmla="*/ 301 w 356"/>
                <a:gd name="T37" fmla="*/ 53 h 347"/>
                <a:gd name="T38" fmla="*/ 301 w 356"/>
                <a:gd name="T39" fmla="*/ 53 h 347"/>
                <a:gd name="T40" fmla="*/ 266 w 356"/>
                <a:gd name="T41" fmla="*/ 53 h 347"/>
                <a:gd name="T42" fmla="*/ 266 w 356"/>
                <a:gd name="T43" fmla="*/ 89 h 347"/>
                <a:gd name="T44" fmla="*/ 292 w 356"/>
                <a:gd name="T45" fmla="*/ 80 h 347"/>
                <a:gd name="T46" fmla="*/ 301 w 356"/>
                <a:gd name="T47" fmla="*/ 53 h 347"/>
                <a:gd name="T48" fmla="*/ 328 w 356"/>
                <a:gd name="T49" fmla="*/ 151 h 347"/>
                <a:gd name="T50" fmla="*/ 328 w 356"/>
                <a:gd name="T51" fmla="*/ 151 h 347"/>
                <a:gd name="T52" fmla="*/ 301 w 356"/>
                <a:gd name="T53" fmla="*/ 169 h 347"/>
                <a:gd name="T54" fmla="*/ 328 w 356"/>
                <a:gd name="T55" fmla="*/ 195 h 347"/>
                <a:gd name="T56" fmla="*/ 355 w 356"/>
                <a:gd name="T57" fmla="*/ 169 h 347"/>
                <a:gd name="T58" fmla="*/ 328 w 356"/>
                <a:gd name="T59" fmla="*/ 151 h 347"/>
                <a:gd name="T60" fmla="*/ 177 w 356"/>
                <a:gd name="T61" fmla="*/ 292 h 347"/>
                <a:gd name="T62" fmla="*/ 177 w 356"/>
                <a:gd name="T63" fmla="*/ 292 h 347"/>
                <a:gd name="T64" fmla="*/ 159 w 356"/>
                <a:gd name="T65" fmla="*/ 320 h 347"/>
                <a:gd name="T66" fmla="*/ 177 w 356"/>
                <a:gd name="T67" fmla="*/ 346 h 347"/>
                <a:gd name="T68" fmla="*/ 195 w 356"/>
                <a:gd name="T69" fmla="*/ 320 h 347"/>
                <a:gd name="T70" fmla="*/ 177 w 356"/>
                <a:gd name="T71" fmla="*/ 292 h 347"/>
                <a:gd name="T72" fmla="*/ 61 w 356"/>
                <a:gd name="T73" fmla="*/ 266 h 347"/>
                <a:gd name="T74" fmla="*/ 61 w 356"/>
                <a:gd name="T75" fmla="*/ 266 h 347"/>
                <a:gd name="T76" fmla="*/ 53 w 356"/>
                <a:gd name="T77" fmla="*/ 292 h 347"/>
                <a:gd name="T78" fmla="*/ 89 w 356"/>
                <a:gd name="T79" fmla="*/ 292 h 347"/>
                <a:gd name="T80" fmla="*/ 89 w 356"/>
                <a:gd name="T81" fmla="*/ 257 h 347"/>
                <a:gd name="T82" fmla="*/ 61 w 356"/>
                <a:gd name="T83" fmla="*/ 266 h 347"/>
                <a:gd name="T84" fmla="*/ 53 w 356"/>
                <a:gd name="T85" fmla="*/ 53 h 347"/>
                <a:gd name="T86" fmla="*/ 53 w 356"/>
                <a:gd name="T87" fmla="*/ 53 h 347"/>
                <a:gd name="T88" fmla="*/ 53 w 356"/>
                <a:gd name="T89" fmla="*/ 80 h 347"/>
                <a:gd name="T90" fmla="*/ 89 w 356"/>
                <a:gd name="T91" fmla="*/ 89 h 347"/>
                <a:gd name="T92" fmla="*/ 89 w 356"/>
                <a:gd name="T93" fmla="*/ 53 h 347"/>
                <a:gd name="T94" fmla="*/ 53 w 356"/>
                <a:gd name="T95" fmla="*/ 53 h 347"/>
                <a:gd name="T96" fmla="*/ 266 w 356"/>
                <a:gd name="T97" fmla="*/ 292 h 347"/>
                <a:gd name="T98" fmla="*/ 266 w 356"/>
                <a:gd name="T99" fmla="*/ 292 h 347"/>
                <a:gd name="T100" fmla="*/ 301 w 356"/>
                <a:gd name="T101" fmla="*/ 292 h 347"/>
                <a:gd name="T102" fmla="*/ 292 w 356"/>
                <a:gd name="T103" fmla="*/ 266 h 347"/>
                <a:gd name="T104" fmla="*/ 266 w 356"/>
                <a:gd name="T105" fmla="*/ 257 h 347"/>
                <a:gd name="T106" fmla="*/ 266 w 356"/>
                <a:gd name="T107" fmla="*/ 292 h 347"/>
                <a:gd name="T108" fmla="*/ 177 w 356"/>
                <a:gd name="T109" fmla="*/ 45 h 347"/>
                <a:gd name="T110" fmla="*/ 177 w 356"/>
                <a:gd name="T111" fmla="*/ 45 h 347"/>
                <a:gd name="T112" fmla="*/ 195 w 356"/>
                <a:gd name="T113" fmla="*/ 18 h 347"/>
                <a:gd name="T114" fmla="*/ 177 w 356"/>
                <a:gd name="T115" fmla="*/ 0 h 347"/>
                <a:gd name="T116" fmla="*/ 159 w 356"/>
                <a:gd name="T117" fmla="*/ 18 h 347"/>
                <a:gd name="T118" fmla="*/ 177 w 356"/>
                <a:gd name="T119" fmla="*/ 45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6" h="347">
                  <a:moveTo>
                    <a:pt x="177" y="89"/>
                  </a:moveTo>
                  <a:lnTo>
                    <a:pt x="177" y="89"/>
                  </a:lnTo>
                  <a:cubicBezTo>
                    <a:pt x="133" y="89"/>
                    <a:pt x="98" y="124"/>
                    <a:pt x="98" y="169"/>
                  </a:cubicBezTo>
                  <a:cubicBezTo>
                    <a:pt x="98" y="213"/>
                    <a:pt x="133" y="248"/>
                    <a:pt x="177" y="248"/>
                  </a:cubicBezTo>
                  <a:cubicBezTo>
                    <a:pt x="221" y="248"/>
                    <a:pt x="257" y="213"/>
                    <a:pt x="257" y="169"/>
                  </a:cubicBezTo>
                  <a:cubicBezTo>
                    <a:pt x="257" y="124"/>
                    <a:pt x="221" y="89"/>
                    <a:pt x="177" y="89"/>
                  </a:cubicBezTo>
                  <a:close/>
                  <a:moveTo>
                    <a:pt x="177" y="222"/>
                  </a:moveTo>
                  <a:lnTo>
                    <a:pt x="177" y="222"/>
                  </a:lnTo>
                  <a:cubicBezTo>
                    <a:pt x="151" y="222"/>
                    <a:pt x="124" y="195"/>
                    <a:pt x="124" y="169"/>
                  </a:cubicBezTo>
                  <a:cubicBezTo>
                    <a:pt x="124" y="142"/>
                    <a:pt x="151" y="124"/>
                    <a:pt x="177" y="124"/>
                  </a:cubicBezTo>
                  <a:cubicBezTo>
                    <a:pt x="204" y="124"/>
                    <a:pt x="230" y="142"/>
                    <a:pt x="230" y="169"/>
                  </a:cubicBezTo>
                  <a:cubicBezTo>
                    <a:pt x="230" y="195"/>
                    <a:pt x="204" y="222"/>
                    <a:pt x="177" y="222"/>
                  </a:cubicBezTo>
                  <a:close/>
                  <a:moveTo>
                    <a:pt x="26" y="151"/>
                  </a:moveTo>
                  <a:lnTo>
                    <a:pt x="26" y="151"/>
                  </a:lnTo>
                  <a:cubicBezTo>
                    <a:pt x="17" y="151"/>
                    <a:pt x="0" y="160"/>
                    <a:pt x="0" y="169"/>
                  </a:cubicBezTo>
                  <a:cubicBezTo>
                    <a:pt x="0" y="186"/>
                    <a:pt x="17" y="195"/>
                    <a:pt x="26" y="195"/>
                  </a:cubicBezTo>
                  <a:cubicBezTo>
                    <a:pt x="45" y="195"/>
                    <a:pt x="53" y="186"/>
                    <a:pt x="53" y="169"/>
                  </a:cubicBezTo>
                  <a:cubicBezTo>
                    <a:pt x="53" y="160"/>
                    <a:pt x="45" y="151"/>
                    <a:pt x="26" y="151"/>
                  </a:cubicBezTo>
                  <a:close/>
                  <a:moveTo>
                    <a:pt x="301" y="53"/>
                  </a:moveTo>
                  <a:lnTo>
                    <a:pt x="301" y="53"/>
                  </a:lnTo>
                  <a:cubicBezTo>
                    <a:pt x="292" y="45"/>
                    <a:pt x="274" y="45"/>
                    <a:pt x="266" y="53"/>
                  </a:cubicBezTo>
                  <a:cubicBezTo>
                    <a:pt x="257" y="63"/>
                    <a:pt x="257" y="80"/>
                    <a:pt x="266" y="89"/>
                  </a:cubicBezTo>
                  <a:cubicBezTo>
                    <a:pt x="274" y="89"/>
                    <a:pt x="283" y="89"/>
                    <a:pt x="292" y="80"/>
                  </a:cubicBezTo>
                  <a:cubicBezTo>
                    <a:pt x="301" y="71"/>
                    <a:pt x="310" y="53"/>
                    <a:pt x="301" y="53"/>
                  </a:cubicBezTo>
                  <a:close/>
                  <a:moveTo>
                    <a:pt x="328" y="151"/>
                  </a:moveTo>
                  <a:lnTo>
                    <a:pt x="328" y="151"/>
                  </a:lnTo>
                  <a:cubicBezTo>
                    <a:pt x="310" y="151"/>
                    <a:pt x="301" y="160"/>
                    <a:pt x="301" y="169"/>
                  </a:cubicBezTo>
                  <a:cubicBezTo>
                    <a:pt x="301" y="186"/>
                    <a:pt x="310" y="195"/>
                    <a:pt x="328" y="195"/>
                  </a:cubicBezTo>
                  <a:cubicBezTo>
                    <a:pt x="336" y="195"/>
                    <a:pt x="355" y="186"/>
                    <a:pt x="355" y="169"/>
                  </a:cubicBezTo>
                  <a:cubicBezTo>
                    <a:pt x="355" y="160"/>
                    <a:pt x="336" y="151"/>
                    <a:pt x="328" y="151"/>
                  </a:cubicBezTo>
                  <a:close/>
                  <a:moveTo>
                    <a:pt x="177" y="292"/>
                  </a:moveTo>
                  <a:lnTo>
                    <a:pt x="177" y="292"/>
                  </a:lnTo>
                  <a:cubicBezTo>
                    <a:pt x="168" y="292"/>
                    <a:pt x="159" y="311"/>
                    <a:pt x="159" y="320"/>
                  </a:cubicBezTo>
                  <a:cubicBezTo>
                    <a:pt x="159" y="337"/>
                    <a:pt x="168" y="346"/>
                    <a:pt x="177" y="346"/>
                  </a:cubicBezTo>
                  <a:cubicBezTo>
                    <a:pt x="186" y="346"/>
                    <a:pt x="195" y="337"/>
                    <a:pt x="195" y="320"/>
                  </a:cubicBezTo>
                  <a:cubicBezTo>
                    <a:pt x="195" y="311"/>
                    <a:pt x="186" y="292"/>
                    <a:pt x="177" y="292"/>
                  </a:cubicBezTo>
                  <a:close/>
                  <a:moveTo>
                    <a:pt x="61" y="266"/>
                  </a:moveTo>
                  <a:lnTo>
                    <a:pt x="61" y="266"/>
                  </a:lnTo>
                  <a:cubicBezTo>
                    <a:pt x="53" y="275"/>
                    <a:pt x="45" y="284"/>
                    <a:pt x="53" y="292"/>
                  </a:cubicBezTo>
                  <a:cubicBezTo>
                    <a:pt x="61" y="301"/>
                    <a:pt x="80" y="301"/>
                    <a:pt x="89" y="292"/>
                  </a:cubicBezTo>
                  <a:cubicBezTo>
                    <a:pt x="98" y="284"/>
                    <a:pt x="98" y="266"/>
                    <a:pt x="89" y="257"/>
                  </a:cubicBezTo>
                  <a:cubicBezTo>
                    <a:pt x="80" y="248"/>
                    <a:pt x="71" y="257"/>
                    <a:pt x="61" y="266"/>
                  </a:cubicBezTo>
                  <a:close/>
                  <a:moveTo>
                    <a:pt x="53" y="53"/>
                  </a:moveTo>
                  <a:lnTo>
                    <a:pt x="53" y="53"/>
                  </a:lnTo>
                  <a:cubicBezTo>
                    <a:pt x="45" y="63"/>
                    <a:pt x="45" y="71"/>
                    <a:pt x="53" y="80"/>
                  </a:cubicBezTo>
                  <a:cubicBezTo>
                    <a:pt x="71" y="89"/>
                    <a:pt x="80" y="98"/>
                    <a:pt x="89" y="89"/>
                  </a:cubicBezTo>
                  <a:cubicBezTo>
                    <a:pt x="98" y="80"/>
                    <a:pt x="98" y="63"/>
                    <a:pt x="89" y="53"/>
                  </a:cubicBezTo>
                  <a:cubicBezTo>
                    <a:pt x="80" y="45"/>
                    <a:pt x="61" y="45"/>
                    <a:pt x="53" y="53"/>
                  </a:cubicBezTo>
                  <a:close/>
                  <a:moveTo>
                    <a:pt x="266" y="292"/>
                  </a:moveTo>
                  <a:lnTo>
                    <a:pt x="266" y="292"/>
                  </a:lnTo>
                  <a:cubicBezTo>
                    <a:pt x="274" y="301"/>
                    <a:pt x="292" y="301"/>
                    <a:pt x="301" y="292"/>
                  </a:cubicBezTo>
                  <a:cubicBezTo>
                    <a:pt x="310" y="284"/>
                    <a:pt x="310" y="275"/>
                    <a:pt x="292" y="266"/>
                  </a:cubicBezTo>
                  <a:cubicBezTo>
                    <a:pt x="283" y="257"/>
                    <a:pt x="274" y="248"/>
                    <a:pt x="266" y="257"/>
                  </a:cubicBezTo>
                  <a:cubicBezTo>
                    <a:pt x="257" y="266"/>
                    <a:pt x="257" y="284"/>
                    <a:pt x="266" y="292"/>
                  </a:cubicBezTo>
                  <a:close/>
                  <a:moveTo>
                    <a:pt x="177" y="45"/>
                  </a:moveTo>
                  <a:lnTo>
                    <a:pt x="177" y="45"/>
                  </a:lnTo>
                  <a:cubicBezTo>
                    <a:pt x="186" y="45"/>
                    <a:pt x="195" y="36"/>
                    <a:pt x="195" y="18"/>
                  </a:cubicBezTo>
                  <a:cubicBezTo>
                    <a:pt x="195" y="9"/>
                    <a:pt x="186" y="0"/>
                    <a:pt x="177" y="0"/>
                  </a:cubicBezTo>
                  <a:cubicBezTo>
                    <a:pt x="168" y="0"/>
                    <a:pt x="159" y="9"/>
                    <a:pt x="159" y="18"/>
                  </a:cubicBezTo>
                  <a:cubicBezTo>
                    <a:pt x="159" y="36"/>
                    <a:pt x="168" y="45"/>
                    <a:pt x="177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5" name="Freeform 84"/>
            <p:cNvSpPr>
              <a:spLocks noChangeArrowheads="1"/>
            </p:cNvSpPr>
            <p:nvPr/>
          </p:nvSpPr>
          <p:spPr bwMode="auto">
            <a:xfrm>
              <a:off x="13274248" y="11206865"/>
              <a:ext cx="372017" cy="372017"/>
            </a:xfrm>
            <a:custGeom>
              <a:avLst/>
              <a:gdLst>
                <a:gd name="T0" fmla="*/ 469 w 497"/>
                <a:gd name="T1" fmla="*/ 231 h 498"/>
                <a:gd name="T2" fmla="*/ 425 w 497"/>
                <a:gd name="T3" fmla="*/ 249 h 498"/>
                <a:gd name="T4" fmla="*/ 469 w 497"/>
                <a:gd name="T5" fmla="*/ 275 h 498"/>
                <a:gd name="T6" fmla="*/ 469 w 497"/>
                <a:gd name="T7" fmla="*/ 231 h 498"/>
                <a:gd name="T8" fmla="*/ 247 w 497"/>
                <a:gd name="T9" fmla="*/ 116 h 498"/>
                <a:gd name="T10" fmla="*/ 247 w 497"/>
                <a:gd name="T11" fmla="*/ 391 h 498"/>
                <a:gd name="T12" fmla="*/ 247 w 497"/>
                <a:gd name="T13" fmla="*/ 116 h 498"/>
                <a:gd name="T14" fmla="*/ 247 w 497"/>
                <a:gd name="T15" fmla="*/ 346 h 498"/>
                <a:gd name="T16" fmla="*/ 247 w 497"/>
                <a:gd name="T17" fmla="*/ 151 h 498"/>
                <a:gd name="T18" fmla="*/ 247 w 497"/>
                <a:gd name="T19" fmla="*/ 346 h 498"/>
                <a:gd name="T20" fmla="*/ 71 w 497"/>
                <a:gd name="T21" fmla="*/ 249 h 498"/>
                <a:gd name="T22" fmla="*/ 26 w 497"/>
                <a:gd name="T23" fmla="*/ 231 h 498"/>
                <a:gd name="T24" fmla="*/ 26 w 497"/>
                <a:gd name="T25" fmla="*/ 275 h 498"/>
                <a:gd name="T26" fmla="*/ 71 w 497"/>
                <a:gd name="T27" fmla="*/ 249 h 498"/>
                <a:gd name="T28" fmla="*/ 247 w 497"/>
                <a:gd name="T29" fmla="*/ 80 h 498"/>
                <a:gd name="T30" fmla="*/ 265 w 497"/>
                <a:gd name="T31" fmla="*/ 27 h 498"/>
                <a:gd name="T32" fmla="*/ 230 w 497"/>
                <a:gd name="T33" fmla="*/ 27 h 498"/>
                <a:gd name="T34" fmla="*/ 247 w 497"/>
                <a:gd name="T35" fmla="*/ 80 h 498"/>
                <a:gd name="T36" fmla="*/ 247 w 497"/>
                <a:gd name="T37" fmla="*/ 426 h 498"/>
                <a:gd name="T38" fmla="*/ 230 w 497"/>
                <a:gd name="T39" fmla="*/ 470 h 498"/>
                <a:gd name="T40" fmla="*/ 265 w 497"/>
                <a:gd name="T41" fmla="*/ 470 h 498"/>
                <a:gd name="T42" fmla="*/ 247 w 497"/>
                <a:gd name="T43" fmla="*/ 426 h 498"/>
                <a:gd name="T44" fmla="*/ 434 w 497"/>
                <a:gd name="T45" fmla="*/ 98 h 498"/>
                <a:gd name="T46" fmla="*/ 398 w 497"/>
                <a:gd name="T47" fmla="*/ 72 h 498"/>
                <a:gd name="T48" fmla="*/ 380 w 497"/>
                <a:gd name="T49" fmla="*/ 116 h 498"/>
                <a:gd name="T50" fmla="*/ 434 w 497"/>
                <a:gd name="T51" fmla="*/ 98 h 498"/>
                <a:gd name="T52" fmla="*/ 79 w 497"/>
                <a:gd name="T53" fmla="*/ 391 h 498"/>
                <a:gd name="T54" fmla="*/ 61 w 497"/>
                <a:gd name="T55" fmla="*/ 435 h 498"/>
                <a:gd name="T56" fmla="*/ 106 w 497"/>
                <a:gd name="T57" fmla="*/ 417 h 498"/>
                <a:gd name="T58" fmla="*/ 79 w 497"/>
                <a:gd name="T59" fmla="*/ 391 h 498"/>
                <a:gd name="T60" fmla="*/ 97 w 497"/>
                <a:gd name="T61" fmla="*/ 72 h 498"/>
                <a:gd name="T62" fmla="*/ 61 w 497"/>
                <a:gd name="T63" fmla="*/ 98 h 498"/>
                <a:gd name="T64" fmla="*/ 115 w 497"/>
                <a:gd name="T65" fmla="*/ 116 h 498"/>
                <a:gd name="T66" fmla="*/ 97 w 497"/>
                <a:gd name="T67" fmla="*/ 72 h 498"/>
                <a:gd name="T68" fmla="*/ 380 w 497"/>
                <a:gd name="T69" fmla="*/ 417 h 498"/>
                <a:gd name="T70" fmla="*/ 434 w 497"/>
                <a:gd name="T71" fmla="*/ 435 h 498"/>
                <a:gd name="T72" fmla="*/ 416 w 497"/>
                <a:gd name="T73" fmla="*/ 391 h 498"/>
                <a:gd name="T74" fmla="*/ 380 w 497"/>
                <a:gd name="T75" fmla="*/ 41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7" h="498">
                  <a:moveTo>
                    <a:pt x="469" y="231"/>
                  </a:moveTo>
                  <a:lnTo>
                    <a:pt x="469" y="231"/>
                  </a:lnTo>
                  <a:cubicBezTo>
                    <a:pt x="469" y="231"/>
                    <a:pt x="451" y="231"/>
                    <a:pt x="443" y="231"/>
                  </a:cubicBezTo>
                  <a:cubicBezTo>
                    <a:pt x="434" y="231"/>
                    <a:pt x="425" y="240"/>
                    <a:pt x="425" y="249"/>
                  </a:cubicBezTo>
                  <a:cubicBezTo>
                    <a:pt x="425" y="266"/>
                    <a:pt x="434" y="275"/>
                    <a:pt x="443" y="275"/>
                  </a:cubicBezTo>
                  <a:cubicBezTo>
                    <a:pt x="451" y="275"/>
                    <a:pt x="469" y="275"/>
                    <a:pt x="469" y="275"/>
                  </a:cubicBezTo>
                  <a:cubicBezTo>
                    <a:pt x="487" y="275"/>
                    <a:pt x="496" y="266"/>
                    <a:pt x="496" y="249"/>
                  </a:cubicBezTo>
                  <a:cubicBezTo>
                    <a:pt x="496" y="240"/>
                    <a:pt x="487" y="231"/>
                    <a:pt x="469" y="231"/>
                  </a:cubicBezTo>
                  <a:close/>
                  <a:moveTo>
                    <a:pt x="247" y="116"/>
                  </a:moveTo>
                  <a:lnTo>
                    <a:pt x="247" y="116"/>
                  </a:lnTo>
                  <a:cubicBezTo>
                    <a:pt x="168" y="116"/>
                    <a:pt x="115" y="178"/>
                    <a:pt x="115" y="249"/>
                  </a:cubicBezTo>
                  <a:cubicBezTo>
                    <a:pt x="115" y="328"/>
                    <a:pt x="168" y="391"/>
                    <a:pt x="247" y="391"/>
                  </a:cubicBezTo>
                  <a:cubicBezTo>
                    <a:pt x="327" y="391"/>
                    <a:pt x="380" y="328"/>
                    <a:pt x="380" y="249"/>
                  </a:cubicBezTo>
                  <a:cubicBezTo>
                    <a:pt x="380" y="178"/>
                    <a:pt x="327" y="116"/>
                    <a:pt x="247" y="116"/>
                  </a:cubicBezTo>
                  <a:close/>
                  <a:moveTo>
                    <a:pt x="247" y="346"/>
                  </a:moveTo>
                  <a:lnTo>
                    <a:pt x="247" y="346"/>
                  </a:lnTo>
                  <a:cubicBezTo>
                    <a:pt x="194" y="346"/>
                    <a:pt x="150" y="302"/>
                    <a:pt x="150" y="249"/>
                  </a:cubicBezTo>
                  <a:cubicBezTo>
                    <a:pt x="150" y="196"/>
                    <a:pt x="194" y="151"/>
                    <a:pt x="247" y="151"/>
                  </a:cubicBezTo>
                  <a:cubicBezTo>
                    <a:pt x="300" y="151"/>
                    <a:pt x="345" y="196"/>
                    <a:pt x="345" y="249"/>
                  </a:cubicBezTo>
                  <a:cubicBezTo>
                    <a:pt x="345" y="302"/>
                    <a:pt x="300" y="346"/>
                    <a:pt x="247" y="346"/>
                  </a:cubicBezTo>
                  <a:close/>
                  <a:moveTo>
                    <a:pt x="71" y="249"/>
                  </a:moveTo>
                  <a:lnTo>
                    <a:pt x="71" y="249"/>
                  </a:lnTo>
                  <a:cubicBezTo>
                    <a:pt x="71" y="240"/>
                    <a:pt x="61" y="231"/>
                    <a:pt x="53" y="231"/>
                  </a:cubicBezTo>
                  <a:cubicBezTo>
                    <a:pt x="44" y="231"/>
                    <a:pt x="26" y="231"/>
                    <a:pt x="26" y="231"/>
                  </a:cubicBezTo>
                  <a:cubicBezTo>
                    <a:pt x="8" y="231"/>
                    <a:pt x="0" y="240"/>
                    <a:pt x="0" y="249"/>
                  </a:cubicBezTo>
                  <a:cubicBezTo>
                    <a:pt x="0" y="266"/>
                    <a:pt x="8" y="275"/>
                    <a:pt x="26" y="275"/>
                  </a:cubicBezTo>
                  <a:cubicBezTo>
                    <a:pt x="26" y="275"/>
                    <a:pt x="44" y="275"/>
                    <a:pt x="53" y="275"/>
                  </a:cubicBezTo>
                  <a:cubicBezTo>
                    <a:pt x="61" y="275"/>
                    <a:pt x="71" y="266"/>
                    <a:pt x="71" y="249"/>
                  </a:cubicBezTo>
                  <a:close/>
                  <a:moveTo>
                    <a:pt x="247" y="80"/>
                  </a:moveTo>
                  <a:lnTo>
                    <a:pt x="247" y="80"/>
                  </a:lnTo>
                  <a:cubicBezTo>
                    <a:pt x="256" y="80"/>
                    <a:pt x="265" y="62"/>
                    <a:pt x="265" y="53"/>
                  </a:cubicBezTo>
                  <a:cubicBezTo>
                    <a:pt x="265" y="45"/>
                    <a:pt x="265" y="36"/>
                    <a:pt x="265" y="27"/>
                  </a:cubicBezTo>
                  <a:cubicBezTo>
                    <a:pt x="265" y="18"/>
                    <a:pt x="256" y="0"/>
                    <a:pt x="247" y="0"/>
                  </a:cubicBezTo>
                  <a:cubicBezTo>
                    <a:pt x="239" y="0"/>
                    <a:pt x="230" y="18"/>
                    <a:pt x="230" y="27"/>
                  </a:cubicBezTo>
                  <a:cubicBezTo>
                    <a:pt x="230" y="36"/>
                    <a:pt x="230" y="45"/>
                    <a:pt x="230" y="53"/>
                  </a:cubicBezTo>
                  <a:cubicBezTo>
                    <a:pt x="230" y="62"/>
                    <a:pt x="239" y="80"/>
                    <a:pt x="247" y="80"/>
                  </a:cubicBezTo>
                  <a:close/>
                  <a:moveTo>
                    <a:pt x="247" y="426"/>
                  </a:moveTo>
                  <a:lnTo>
                    <a:pt x="247" y="426"/>
                  </a:lnTo>
                  <a:cubicBezTo>
                    <a:pt x="239" y="426"/>
                    <a:pt x="230" y="435"/>
                    <a:pt x="230" y="453"/>
                  </a:cubicBezTo>
                  <a:lnTo>
                    <a:pt x="230" y="470"/>
                  </a:lnTo>
                  <a:cubicBezTo>
                    <a:pt x="230" y="488"/>
                    <a:pt x="239" y="497"/>
                    <a:pt x="247" y="497"/>
                  </a:cubicBezTo>
                  <a:cubicBezTo>
                    <a:pt x="256" y="497"/>
                    <a:pt x="265" y="488"/>
                    <a:pt x="265" y="470"/>
                  </a:cubicBezTo>
                  <a:lnTo>
                    <a:pt x="265" y="453"/>
                  </a:lnTo>
                  <a:cubicBezTo>
                    <a:pt x="265" y="435"/>
                    <a:pt x="256" y="426"/>
                    <a:pt x="247" y="426"/>
                  </a:cubicBezTo>
                  <a:close/>
                  <a:moveTo>
                    <a:pt x="434" y="98"/>
                  </a:moveTo>
                  <a:lnTo>
                    <a:pt x="434" y="98"/>
                  </a:lnTo>
                  <a:cubicBezTo>
                    <a:pt x="443" y="89"/>
                    <a:pt x="443" y="72"/>
                    <a:pt x="434" y="62"/>
                  </a:cubicBezTo>
                  <a:cubicBezTo>
                    <a:pt x="425" y="53"/>
                    <a:pt x="416" y="62"/>
                    <a:pt x="398" y="72"/>
                  </a:cubicBezTo>
                  <a:cubicBezTo>
                    <a:pt x="398" y="72"/>
                    <a:pt x="390" y="80"/>
                    <a:pt x="380" y="89"/>
                  </a:cubicBezTo>
                  <a:cubicBezTo>
                    <a:pt x="372" y="98"/>
                    <a:pt x="372" y="107"/>
                    <a:pt x="380" y="116"/>
                  </a:cubicBezTo>
                  <a:cubicBezTo>
                    <a:pt x="390" y="125"/>
                    <a:pt x="407" y="125"/>
                    <a:pt x="416" y="116"/>
                  </a:cubicBezTo>
                  <a:cubicBezTo>
                    <a:pt x="416" y="107"/>
                    <a:pt x="425" y="98"/>
                    <a:pt x="434" y="98"/>
                  </a:cubicBezTo>
                  <a:close/>
                  <a:moveTo>
                    <a:pt x="79" y="391"/>
                  </a:moveTo>
                  <a:lnTo>
                    <a:pt x="79" y="391"/>
                  </a:lnTo>
                  <a:cubicBezTo>
                    <a:pt x="79" y="391"/>
                    <a:pt x="71" y="400"/>
                    <a:pt x="61" y="408"/>
                  </a:cubicBezTo>
                  <a:cubicBezTo>
                    <a:pt x="53" y="417"/>
                    <a:pt x="53" y="426"/>
                    <a:pt x="61" y="435"/>
                  </a:cubicBezTo>
                  <a:cubicBezTo>
                    <a:pt x="71" y="444"/>
                    <a:pt x="79" y="444"/>
                    <a:pt x="97" y="435"/>
                  </a:cubicBezTo>
                  <a:lnTo>
                    <a:pt x="106" y="417"/>
                  </a:lnTo>
                  <a:cubicBezTo>
                    <a:pt x="124" y="408"/>
                    <a:pt x="124" y="391"/>
                    <a:pt x="115" y="381"/>
                  </a:cubicBezTo>
                  <a:cubicBezTo>
                    <a:pt x="106" y="381"/>
                    <a:pt x="88" y="381"/>
                    <a:pt x="79" y="391"/>
                  </a:cubicBezTo>
                  <a:close/>
                  <a:moveTo>
                    <a:pt x="97" y="72"/>
                  </a:moveTo>
                  <a:lnTo>
                    <a:pt x="97" y="72"/>
                  </a:lnTo>
                  <a:cubicBezTo>
                    <a:pt x="79" y="62"/>
                    <a:pt x="71" y="53"/>
                    <a:pt x="61" y="62"/>
                  </a:cubicBezTo>
                  <a:cubicBezTo>
                    <a:pt x="53" y="72"/>
                    <a:pt x="53" y="89"/>
                    <a:pt x="61" y="98"/>
                  </a:cubicBezTo>
                  <a:cubicBezTo>
                    <a:pt x="71" y="98"/>
                    <a:pt x="79" y="107"/>
                    <a:pt x="79" y="116"/>
                  </a:cubicBezTo>
                  <a:cubicBezTo>
                    <a:pt x="88" y="125"/>
                    <a:pt x="106" y="125"/>
                    <a:pt x="115" y="116"/>
                  </a:cubicBezTo>
                  <a:cubicBezTo>
                    <a:pt x="124" y="107"/>
                    <a:pt x="124" y="98"/>
                    <a:pt x="106" y="89"/>
                  </a:cubicBezTo>
                  <a:cubicBezTo>
                    <a:pt x="106" y="80"/>
                    <a:pt x="97" y="72"/>
                    <a:pt x="97" y="72"/>
                  </a:cubicBezTo>
                  <a:close/>
                  <a:moveTo>
                    <a:pt x="380" y="417"/>
                  </a:moveTo>
                  <a:lnTo>
                    <a:pt x="380" y="417"/>
                  </a:lnTo>
                  <a:cubicBezTo>
                    <a:pt x="390" y="417"/>
                    <a:pt x="398" y="435"/>
                    <a:pt x="398" y="435"/>
                  </a:cubicBezTo>
                  <a:cubicBezTo>
                    <a:pt x="416" y="444"/>
                    <a:pt x="425" y="444"/>
                    <a:pt x="434" y="435"/>
                  </a:cubicBezTo>
                  <a:cubicBezTo>
                    <a:pt x="443" y="426"/>
                    <a:pt x="443" y="417"/>
                    <a:pt x="434" y="408"/>
                  </a:cubicBezTo>
                  <a:cubicBezTo>
                    <a:pt x="425" y="400"/>
                    <a:pt x="416" y="391"/>
                    <a:pt x="416" y="391"/>
                  </a:cubicBezTo>
                  <a:cubicBezTo>
                    <a:pt x="407" y="381"/>
                    <a:pt x="390" y="381"/>
                    <a:pt x="380" y="381"/>
                  </a:cubicBezTo>
                  <a:cubicBezTo>
                    <a:pt x="372" y="391"/>
                    <a:pt x="372" y="408"/>
                    <a:pt x="380" y="4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6" name="Freeform 85"/>
            <p:cNvSpPr>
              <a:spLocks noChangeArrowheads="1"/>
            </p:cNvSpPr>
            <p:nvPr/>
          </p:nvSpPr>
          <p:spPr bwMode="auto">
            <a:xfrm>
              <a:off x="8076643" y="8251990"/>
              <a:ext cx="334815" cy="329501"/>
            </a:xfrm>
            <a:custGeom>
              <a:avLst/>
              <a:gdLst>
                <a:gd name="T0" fmla="*/ 443 w 444"/>
                <a:gd name="T1" fmla="*/ 159 h 435"/>
                <a:gd name="T2" fmla="*/ 284 w 444"/>
                <a:gd name="T3" fmla="*/ 159 h 435"/>
                <a:gd name="T4" fmla="*/ 222 w 444"/>
                <a:gd name="T5" fmla="*/ 0 h 435"/>
                <a:gd name="T6" fmla="*/ 160 w 444"/>
                <a:gd name="T7" fmla="*/ 159 h 435"/>
                <a:gd name="T8" fmla="*/ 0 w 444"/>
                <a:gd name="T9" fmla="*/ 159 h 435"/>
                <a:gd name="T10" fmla="*/ 133 w 444"/>
                <a:gd name="T11" fmla="*/ 256 h 435"/>
                <a:gd name="T12" fmla="*/ 88 w 444"/>
                <a:gd name="T13" fmla="*/ 434 h 435"/>
                <a:gd name="T14" fmla="*/ 222 w 444"/>
                <a:gd name="T15" fmla="*/ 327 h 435"/>
                <a:gd name="T16" fmla="*/ 354 w 444"/>
                <a:gd name="T17" fmla="*/ 434 h 435"/>
                <a:gd name="T18" fmla="*/ 310 w 444"/>
                <a:gd name="T19" fmla="*/ 256 h 435"/>
                <a:gd name="T20" fmla="*/ 443 w 444"/>
                <a:gd name="T21" fmla="*/ 159 h 435"/>
                <a:gd name="T22" fmla="*/ 222 w 444"/>
                <a:gd name="T23" fmla="*/ 283 h 435"/>
                <a:gd name="T24" fmla="*/ 141 w 444"/>
                <a:gd name="T25" fmla="*/ 344 h 435"/>
                <a:gd name="T26" fmla="*/ 177 w 444"/>
                <a:gd name="T27" fmla="*/ 256 h 435"/>
                <a:gd name="T28" fmla="*/ 106 w 444"/>
                <a:gd name="T29" fmla="*/ 194 h 435"/>
                <a:gd name="T30" fmla="*/ 195 w 444"/>
                <a:gd name="T31" fmla="*/ 203 h 435"/>
                <a:gd name="T32" fmla="*/ 222 w 444"/>
                <a:gd name="T33" fmla="*/ 97 h 435"/>
                <a:gd name="T34" fmla="*/ 248 w 444"/>
                <a:gd name="T35" fmla="*/ 203 h 435"/>
                <a:gd name="T36" fmla="*/ 337 w 444"/>
                <a:gd name="T37" fmla="*/ 194 h 435"/>
                <a:gd name="T38" fmla="*/ 266 w 444"/>
                <a:gd name="T39" fmla="*/ 256 h 435"/>
                <a:gd name="T40" fmla="*/ 293 w 444"/>
                <a:gd name="T41" fmla="*/ 344 h 435"/>
                <a:gd name="T42" fmla="*/ 222 w 444"/>
                <a:gd name="T43" fmla="*/ 283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4" h="435">
                  <a:moveTo>
                    <a:pt x="443" y="159"/>
                  </a:moveTo>
                  <a:lnTo>
                    <a:pt x="284" y="159"/>
                  </a:lnTo>
                  <a:lnTo>
                    <a:pt x="222" y="0"/>
                  </a:lnTo>
                  <a:lnTo>
                    <a:pt x="160" y="159"/>
                  </a:lnTo>
                  <a:lnTo>
                    <a:pt x="0" y="159"/>
                  </a:lnTo>
                  <a:lnTo>
                    <a:pt x="133" y="256"/>
                  </a:lnTo>
                  <a:lnTo>
                    <a:pt x="88" y="434"/>
                  </a:lnTo>
                  <a:lnTo>
                    <a:pt x="222" y="327"/>
                  </a:lnTo>
                  <a:lnTo>
                    <a:pt x="354" y="434"/>
                  </a:lnTo>
                  <a:lnTo>
                    <a:pt x="310" y="256"/>
                  </a:lnTo>
                  <a:lnTo>
                    <a:pt x="443" y="159"/>
                  </a:lnTo>
                  <a:close/>
                  <a:moveTo>
                    <a:pt x="222" y="283"/>
                  </a:moveTo>
                  <a:lnTo>
                    <a:pt x="141" y="344"/>
                  </a:lnTo>
                  <a:lnTo>
                    <a:pt x="177" y="256"/>
                  </a:lnTo>
                  <a:lnTo>
                    <a:pt x="106" y="194"/>
                  </a:lnTo>
                  <a:lnTo>
                    <a:pt x="195" y="203"/>
                  </a:lnTo>
                  <a:lnTo>
                    <a:pt x="222" y="97"/>
                  </a:lnTo>
                  <a:lnTo>
                    <a:pt x="248" y="203"/>
                  </a:lnTo>
                  <a:lnTo>
                    <a:pt x="337" y="194"/>
                  </a:lnTo>
                  <a:lnTo>
                    <a:pt x="266" y="256"/>
                  </a:lnTo>
                  <a:lnTo>
                    <a:pt x="293" y="344"/>
                  </a:lnTo>
                  <a:lnTo>
                    <a:pt x="222" y="2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7" name="Freeform 86"/>
            <p:cNvSpPr>
              <a:spLocks noChangeArrowheads="1"/>
            </p:cNvSpPr>
            <p:nvPr/>
          </p:nvSpPr>
          <p:spPr bwMode="auto">
            <a:xfrm>
              <a:off x="17765022" y="7534529"/>
              <a:ext cx="329501" cy="268383"/>
            </a:xfrm>
            <a:custGeom>
              <a:avLst/>
              <a:gdLst>
                <a:gd name="T0" fmla="*/ 398 w 443"/>
                <a:gd name="T1" fmla="*/ 36 h 356"/>
                <a:gd name="T2" fmla="*/ 398 w 443"/>
                <a:gd name="T3" fmla="*/ 36 h 356"/>
                <a:gd name="T4" fmla="*/ 247 w 443"/>
                <a:gd name="T5" fmla="*/ 36 h 356"/>
                <a:gd name="T6" fmla="*/ 221 w 443"/>
                <a:gd name="T7" fmla="*/ 62 h 356"/>
                <a:gd name="T8" fmla="*/ 194 w 443"/>
                <a:gd name="T9" fmla="*/ 36 h 356"/>
                <a:gd name="T10" fmla="*/ 44 w 443"/>
                <a:gd name="T11" fmla="*/ 36 h 356"/>
                <a:gd name="T12" fmla="*/ 44 w 443"/>
                <a:gd name="T13" fmla="*/ 186 h 356"/>
                <a:gd name="T14" fmla="*/ 221 w 443"/>
                <a:gd name="T15" fmla="*/ 355 h 356"/>
                <a:gd name="T16" fmla="*/ 398 w 443"/>
                <a:gd name="T17" fmla="*/ 186 h 356"/>
                <a:gd name="T18" fmla="*/ 398 w 443"/>
                <a:gd name="T19" fmla="*/ 36 h 356"/>
                <a:gd name="T20" fmla="*/ 372 w 443"/>
                <a:gd name="T21" fmla="*/ 160 h 356"/>
                <a:gd name="T22" fmla="*/ 372 w 443"/>
                <a:gd name="T23" fmla="*/ 160 h 356"/>
                <a:gd name="T24" fmla="*/ 221 w 443"/>
                <a:gd name="T25" fmla="*/ 301 h 356"/>
                <a:gd name="T26" fmla="*/ 70 w 443"/>
                <a:gd name="T27" fmla="*/ 160 h 356"/>
                <a:gd name="T28" fmla="*/ 44 w 443"/>
                <a:gd name="T29" fmla="*/ 116 h 356"/>
                <a:gd name="T30" fmla="*/ 70 w 443"/>
                <a:gd name="T31" fmla="*/ 62 h 356"/>
                <a:gd name="T32" fmla="*/ 115 w 443"/>
                <a:gd name="T33" fmla="*/ 45 h 356"/>
                <a:gd name="T34" fmla="*/ 168 w 443"/>
                <a:gd name="T35" fmla="*/ 71 h 356"/>
                <a:gd name="T36" fmla="*/ 221 w 443"/>
                <a:gd name="T37" fmla="*/ 116 h 356"/>
                <a:gd name="T38" fmla="*/ 275 w 443"/>
                <a:gd name="T39" fmla="*/ 71 h 356"/>
                <a:gd name="T40" fmla="*/ 328 w 443"/>
                <a:gd name="T41" fmla="*/ 45 h 356"/>
                <a:gd name="T42" fmla="*/ 372 w 443"/>
                <a:gd name="T43" fmla="*/ 62 h 356"/>
                <a:gd name="T44" fmla="*/ 398 w 443"/>
                <a:gd name="T45" fmla="*/ 116 h 356"/>
                <a:gd name="T46" fmla="*/ 372 w 443"/>
                <a:gd name="T47" fmla="*/ 16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3" h="356">
                  <a:moveTo>
                    <a:pt x="398" y="36"/>
                  </a:moveTo>
                  <a:lnTo>
                    <a:pt x="398" y="36"/>
                  </a:lnTo>
                  <a:cubicBezTo>
                    <a:pt x="354" y="0"/>
                    <a:pt x="292" y="0"/>
                    <a:pt x="247" y="36"/>
                  </a:cubicBezTo>
                  <a:cubicBezTo>
                    <a:pt x="221" y="62"/>
                    <a:pt x="221" y="62"/>
                    <a:pt x="221" y="62"/>
                  </a:cubicBezTo>
                  <a:cubicBezTo>
                    <a:pt x="194" y="36"/>
                    <a:pt x="194" y="36"/>
                    <a:pt x="194" y="36"/>
                  </a:cubicBezTo>
                  <a:cubicBezTo>
                    <a:pt x="150" y="0"/>
                    <a:pt x="88" y="0"/>
                    <a:pt x="44" y="36"/>
                  </a:cubicBezTo>
                  <a:cubicBezTo>
                    <a:pt x="0" y="80"/>
                    <a:pt x="0" y="151"/>
                    <a:pt x="44" y="186"/>
                  </a:cubicBezTo>
                  <a:cubicBezTo>
                    <a:pt x="221" y="355"/>
                    <a:pt x="221" y="355"/>
                    <a:pt x="221" y="355"/>
                  </a:cubicBezTo>
                  <a:cubicBezTo>
                    <a:pt x="398" y="186"/>
                    <a:pt x="398" y="186"/>
                    <a:pt x="398" y="186"/>
                  </a:cubicBezTo>
                  <a:cubicBezTo>
                    <a:pt x="442" y="151"/>
                    <a:pt x="442" y="80"/>
                    <a:pt x="398" y="36"/>
                  </a:cubicBezTo>
                  <a:close/>
                  <a:moveTo>
                    <a:pt x="372" y="160"/>
                  </a:moveTo>
                  <a:lnTo>
                    <a:pt x="372" y="160"/>
                  </a:lnTo>
                  <a:cubicBezTo>
                    <a:pt x="221" y="301"/>
                    <a:pt x="221" y="301"/>
                    <a:pt x="221" y="301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53" y="151"/>
                    <a:pt x="44" y="133"/>
                    <a:pt x="44" y="116"/>
                  </a:cubicBezTo>
                  <a:cubicBezTo>
                    <a:pt x="44" y="89"/>
                    <a:pt x="53" y="80"/>
                    <a:pt x="70" y="62"/>
                  </a:cubicBezTo>
                  <a:cubicBezTo>
                    <a:pt x="79" y="53"/>
                    <a:pt x="97" y="45"/>
                    <a:pt x="115" y="45"/>
                  </a:cubicBezTo>
                  <a:cubicBezTo>
                    <a:pt x="141" y="45"/>
                    <a:pt x="159" y="53"/>
                    <a:pt x="168" y="71"/>
                  </a:cubicBezTo>
                  <a:cubicBezTo>
                    <a:pt x="221" y="116"/>
                    <a:pt x="221" y="116"/>
                    <a:pt x="221" y="116"/>
                  </a:cubicBezTo>
                  <a:cubicBezTo>
                    <a:pt x="275" y="71"/>
                    <a:pt x="275" y="71"/>
                    <a:pt x="275" y="71"/>
                  </a:cubicBezTo>
                  <a:cubicBezTo>
                    <a:pt x="283" y="53"/>
                    <a:pt x="301" y="45"/>
                    <a:pt x="328" y="45"/>
                  </a:cubicBezTo>
                  <a:cubicBezTo>
                    <a:pt x="345" y="45"/>
                    <a:pt x="363" y="53"/>
                    <a:pt x="372" y="62"/>
                  </a:cubicBezTo>
                  <a:cubicBezTo>
                    <a:pt x="389" y="80"/>
                    <a:pt x="398" y="89"/>
                    <a:pt x="398" y="116"/>
                  </a:cubicBezTo>
                  <a:cubicBezTo>
                    <a:pt x="398" y="133"/>
                    <a:pt x="389" y="151"/>
                    <a:pt x="372" y="1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8" name="Freeform 87"/>
            <p:cNvSpPr>
              <a:spLocks noChangeArrowheads="1"/>
            </p:cNvSpPr>
            <p:nvPr/>
          </p:nvSpPr>
          <p:spPr bwMode="auto">
            <a:xfrm>
              <a:off x="9562052" y="10481432"/>
              <a:ext cx="345444" cy="340130"/>
            </a:xfrm>
            <a:custGeom>
              <a:avLst/>
              <a:gdLst>
                <a:gd name="T0" fmla="*/ 115 w 462"/>
                <a:gd name="T1" fmla="*/ 151 h 452"/>
                <a:gd name="T2" fmla="*/ 186 w 462"/>
                <a:gd name="T3" fmla="*/ 97 h 452"/>
                <a:gd name="T4" fmla="*/ 186 w 462"/>
                <a:gd name="T5" fmla="*/ 70 h 452"/>
                <a:gd name="T6" fmla="*/ 44 w 462"/>
                <a:gd name="T7" fmla="*/ 88 h 452"/>
                <a:gd name="T8" fmla="*/ 115 w 462"/>
                <a:gd name="T9" fmla="*/ 151 h 452"/>
                <a:gd name="T10" fmla="*/ 62 w 462"/>
                <a:gd name="T11" fmla="*/ 195 h 452"/>
                <a:gd name="T12" fmla="*/ 26 w 462"/>
                <a:gd name="T13" fmla="*/ 124 h 452"/>
                <a:gd name="T14" fmla="*/ 35 w 462"/>
                <a:gd name="T15" fmla="*/ 336 h 452"/>
                <a:gd name="T16" fmla="*/ 62 w 462"/>
                <a:gd name="T17" fmla="*/ 195 h 452"/>
                <a:gd name="T18" fmla="*/ 230 w 462"/>
                <a:gd name="T19" fmla="*/ 35 h 452"/>
                <a:gd name="T20" fmla="*/ 346 w 462"/>
                <a:gd name="T21" fmla="*/ 26 h 452"/>
                <a:gd name="T22" fmla="*/ 151 w 462"/>
                <a:gd name="T23" fmla="*/ 8 h 452"/>
                <a:gd name="T24" fmla="*/ 230 w 462"/>
                <a:gd name="T25" fmla="*/ 35 h 452"/>
                <a:gd name="T26" fmla="*/ 301 w 462"/>
                <a:gd name="T27" fmla="*/ 266 h 452"/>
                <a:gd name="T28" fmla="*/ 248 w 462"/>
                <a:gd name="T29" fmla="*/ 132 h 452"/>
                <a:gd name="T30" fmla="*/ 204 w 462"/>
                <a:gd name="T31" fmla="*/ 124 h 452"/>
                <a:gd name="T32" fmla="*/ 160 w 462"/>
                <a:gd name="T33" fmla="*/ 195 h 452"/>
                <a:gd name="T34" fmla="*/ 301 w 462"/>
                <a:gd name="T35" fmla="*/ 266 h 452"/>
                <a:gd name="T36" fmla="*/ 363 w 462"/>
                <a:gd name="T37" fmla="*/ 327 h 452"/>
                <a:gd name="T38" fmla="*/ 363 w 462"/>
                <a:gd name="T39" fmla="*/ 407 h 452"/>
                <a:gd name="T40" fmla="*/ 390 w 462"/>
                <a:gd name="T41" fmla="*/ 301 h 452"/>
                <a:gd name="T42" fmla="*/ 292 w 462"/>
                <a:gd name="T43" fmla="*/ 301 h 452"/>
                <a:gd name="T44" fmla="*/ 142 w 462"/>
                <a:gd name="T45" fmla="*/ 239 h 452"/>
                <a:gd name="T46" fmla="*/ 107 w 462"/>
                <a:gd name="T47" fmla="*/ 239 h 452"/>
                <a:gd name="T48" fmla="*/ 142 w 462"/>
                <a:gd name="T49" fmla="*/ 434 h 452"/>
                <a:gd name="T50" fmla="*/ 381 w 462"/>
                <a:gd name="T51" fmla="*/ 53 h 452"/>
                <a:gd name="T52" fmla="*/ 275 w 462"/>
                <a:gd name="T53" fmla="*/ 79 h 452"/>
                <a:gd name="T54" fmla="*/ 275 w 462"/>
                <a:gd name="T55" fmla="*/ 106 h 452"/>
                <a:gd name="T56" fmla="*/ 390 w 462"/>
                <a:gd name="T57" fmla="*/ 266 h 452"/>
                <a:gd name="T58" fmla="*/ 461 w 462"/>
                <a:gd name="T59" fmla="*/ 221 h 452"/>
                <a:gd name="T60" fmla="*/ 319 w 462"/>
                <a:gd name="T61" fmla="*/ 327 h 452"/>
                <a:gd name="T62" fmla="*/ 177 w 462"/>
                <a:gd name="T63" fmla="*/ 443 h 452"/>
                <a:gd name="T64" fmla="*/ 328 w 462"/>
                <a:gd name="T65" fmla="*/ 434 h 452"/>
                <a:gd name="T66" fmla="*/ 328 w 462"/>
                <a:gd name="T67" fmla="*/ 336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2" h="452">
                  <a:moveTo>
                    <a:pt x="115" y="151"/>
                  </a:moveTo>
                  <a:lnTo>
                    <a:pt x="115" y="151"/>
                  </a:lnTo>
                  <a:lnTo>
                    <a:pt x="124" y="151"/>
                  </a:lnTo>
                  <a:cubicBezTo>
                    <a:pt x="142" y="132"/>
                    <a:pt x="160" y="115"/>
                    <a:pt x="186" y="97"/>
                  </a:cubicBezTo>
                  <a:lnTo>
                    <a:pt x="186" y="88"/>
                  </a:lnTo>
                  <a:cubicBezTo>
                    <a:pt x="186" y="79"/>
                    <a:pt x="186" y="79"/>
                    <a:pt x="186" y="70"/>
                  </a:cubicBezTo>
                  <a:cubicBezTo>
                    <a:pt x="160" y="53"/>
                    <a:pt x="133" y="44"/>
                    <a:pt x="107" y="26"/>
                  </a:cubicBezTo>
                  <a:cubicBezTo>
                    <a:pt x="89" y="44"/>
                    <a:pt x="62" y="62"/>
                    <a:pt x="44" y="88"/>
                  </a:cubicBezTo>
                  <a:cubicBezTo>
                    <a:pt x="62" y="115"/>
                    <a:pt x="71" y="132"/>
                    <a:pt x="89" y="151"/>
                  </a:cubicBezTo>
                  <a:cubicBezTo>
                    <a:pt x="98" y="151"/>
                    <a:pt x="107" y="151"/>
                    <a:pt x="115" y="151"/>
                  </a:cubicBezTo>
                  <a:close/>
                  <a:moveTo>
                    <a:pt x="62" y="195"/>
                  </a:moveTo>
                  <a:lnTo>
                    <a:pt x="62" y="195"/>
                  </a:lnTo>
                  <a:cubicBezTo>
                    <a:pt x="62" y="186"/>
                    <a:pt x="62" y="186"/>
                    <a:pt x="71" y="177"/>
                  </a:cubicBezTo>
                  <a:cubicBezTo>
                    <a:pt x="54" y="160"/>
                    <a:pt x="35" y="141"/>
                    <a:pt x="26" y="124"/>
                  </a:cubicBezTo>
                  <a:cubicBezTo>
                    <a:pt x="9" y="151"/>
                    <a:pt x="0" y="186"/>
                    <a:pt x="0" y="221"/>
                  </a:cubicBezTo>
                  <a:cubicBezTo>
                    <a:pt x="0" y="266"/>
                    <a:pt x="9" y="310"/>
                    <a:pt x="35" y="336"/>
                  </a:cubicBezTo>
                  <a:cubicBezTo>
                    <a:pt x="44" y="301"/>
                    <a:pt x="54" y="257"/>
                    <a:pt x="71" y="221"/>
                  </a:cubicBezTo>
                  <a:cubicBezTo>
                    <a:pt x="71" y="221"/>
                    <a:pt x="62" y="204"/>
                    <a:pt x="62" y="195"/>
                  </a:cubicBezTo>
                  <a:close/>
                  <a:moveTo>
                    <a:pt x="230" y="35"/>
                  </a:moveTo>
                  <a:lnTo>
                    <a:pt x="230" y="35"/>
                  </a:lnTo>
                  <a:cubicBezTo>
                    <a:pt x="239" y="35"/>
                    <a:pt x="257" y="44"/>
                    <a:pt x="266" y="53"/>
                  </a:cubicBezTo>
                  <a:cubicBezTo>
                    <a:pt x="292" y="35"/>
                    <a:pt x="319" y="35"/>
                    <a:pt x="346" y="26"/>
                  </a:cubicBezTo>
                  <a:cubicBezTo>
                    <a:pt x="310" y="8"/>
                    <a:pt x="275" y="0"/>
                    <a:pt x="230" y="0"/>
                  </a:cubicBezTo>
                  <a:cubicBezTo>
                    <a:pt x="204" y="0"/>
                    <a:pt x="177" y="0"/>
                    <a:pt x="151" y="8"/>
                  </a:cubicBezTo>
                  <a:cubicBezTo>
                    <a:pt x="168" y="17"/>
                    <a:pt x="186" y="35"/>
                    <a:pt x="204" y="44"/>
                  </a:cubicBezTo>
                  <a:cubicBezTo>
                    <a:pt x="213" y="44"/>
                    <a:pt x="221" y="35"/>
                    <a:pt x="230" y="35"/>
                  </a:cubicBezTo>
                  <a:close/>
                  <a:moveTo>
                    <a:pt x="301" y="266"/>
                  </a:moveTo>
                  <a:lnTo>
                    <a:pt x="301" y="266"/>
                  </a:lnTo>
                  <a:cubicBezTo>
                    <a:pt x="310" y="257"/>
                    <a:pt x="310" y="257"/>
                    <a:pt x="319" y="248"/>
                  </a:cubicBezTo>
                  <a:cubicBezTo>
                    <a:pt x="301" y="204"/>
                    <a:pt x="275" y="168"/>
                    <a:pt x="248" y="132"/>
                  </a:cubicBezTo>
                  <a:cubicBezTo>
                    <a:pt x="248" y="132"/>
                    <a:pt x="239" y="132"/>
                    <a:pt x="230" y="132"/>
                  </a:cubicBezTo>
                  <a:cubicBezTo>
                    <a:pt x="221" y="132"/>
                    <a:pt x="213" y="132"/>
                    <a:pt x="204" y="124"/>
                  </a:cubicBezTo>
                  <a:cubicBezTo>
                    <a:pt x="186" y="141"/>
                    <a:pt x="168" y="151"/>
                    <a:pt x="151" y="168"/>
                  </a:cubicBezTo>
                  <a:cubicBezTo>
                    <a:pt x="160" y="177"/>
                    <a:pt x="160" y="186"/>
                    <a:pt x="160" y="195"/>
                  </a:cubicBezTo>
                  <a:cubicBezTo>
                    <a:pt x="160" y="204"/>
                    <a:pt x="160" y="204"/>
                    <a:pt x="160" y="213"/>
                  </a:cubicBezTo>
                  <a:cubicBezTo>
                    <a:pt x="204" y="239"/>
                    <a:pt x="248" y="257"/>
                    <a:pt x="301" y="266"/>
                  </a:cubicBezTo>
                  <a:close/>
                  <a:moveTo>
                    <a:pt x="363" y="327"/>
                  </a:moveTo>
                  <a:lnTo>
                    <a:pt x="363" y="327"/>
                  </a:lnTo>
                  <a:cubicBezTo>
                    <a:pt x="363" y="336"/>
                    <a:pt x="363" y="354"/>
                    <a:pt x="363" y="363"/>
                  </a:cubicBezTo>
                  <a:cubicBezTo>
                    <a:pt x="363" y="372"/>
                    <a:pt x="363" y="389"/>
                    <a:pt x="363" y="407"/>
                  </a:cubicBezTo>
                  <a:cubicBezTo>
                    <a:pt x="399" y="380"/>
                    <a:pt x="434" y="336"/>
                    <a:pt x="443" y="292"/>
                  </a:cubicBezTo>
                  <a:cubicBezTo>
                    <a:pt x="426" y="301"/>
                    <a:pt x="408" y="301"/>
                    <a:pt x="390" y="301"/>
                  </a:cubicBezTo>
                  <a:cubicBezTo>
                    <a:pt x="390" y="319"/>
                    <a:pt x="381" y="327"/>
                    <a:pt x="363" y="327"/>
                  </a:cubicBezTo>
                  <a:close/>
                  <a:moveTo>
                    <a:pt x="292" y="301"/>
                  </a:moveTo>
                  <a:lnTo>
                    <a:pt x="292" y="301"/>
                  </a:lnTo>
                  <a:cubicBezTo>
                    <a:pt x="239" y="292"/>
                    <a:pt x="186" y="266"/>
                    <a:pt x="142" y="239"/>
                  </a:cubicBezTo>
                  <a:cubicBezTo>
                    <a:pt x="133" y="239"/>
                    <a:pt x="124" y="248"/>
                    <a:pt x="115" y="248"/>
                  </a:cubicBezTo>
                  <a:cubicBezTo>
                    <a:pt x="107" y="248"/>
                    <a:pt x="107" y="248"/>
                    <a:pt x="107" y="239"/>
                  </a:cubicBezTo>
                  <a:cubicBezTo>
                    <a:pt x="79" y="283"/>
                    <a:pt x="71" y="327"/>
                    <a:pt x="62" y="380"/>
                  </a:cubicBezTo>
                  <a:cubicBezTo>
                    <a:pt x="89" y="398"/>
                    <a:pt x="115" y="425"/>
                    <a:pt x="142" y="434"/>
                  </a:cubicBezTo>
                  <a:cubicBezTo>
                    <a:pt x="177" y="380"/>
                    <a:pt x="230" y="327"/>
                    <a:pt x="292" y="301"/>
                  </a:cubicBezTo>
                  <a:close/>
                  <a:moveTo>
                    <a:pt x="381" y="53"/>
                  </a:moveTo>
                  <a:lnTo>
                    <a:pt x="381" y="53"/>
                  </a:lnTo>
                  <a:cubicBezTo>
                    <a:pt x="346" y="62"/>
                    <a:pt x="310" y="70"/>
                    <a:pt x="275" y="79"/>
                  </a:cubicBezTo>
                  <a:lnTo>
                    <a:pt x="283" y="88"/>
                  </a:lnTo>
                  <a:cubicBezTo>
                    <a:pt x="283" y="97"/>
                    <a:pt x="275" y="97"/>
                    <a:pt x="275" y="106"/>
                  </a:cubicBezTo>
                  <a:cubicBezTo>
                    <a:pt x="310" y="141"/>
                    <a:pt x="328" y="186"/>
                    <a:pt x="346" y="239"/>
                  </a:cubicBezTo>
                  <a:cubicBezTo>
                    <a:pt x="363" y="239"/>
                    <a:pt x="381" y="248"/>
                    <a:pt x="390" y="266"/>
                  </a:cubicBezTo>
                  <a:cubicBezTo>
                    <a:pt x="417" y="266"/>
                    <a:pt x="434" y="266"/>
                    <a:pt x="452" y="257"/>
                  </a:cubicBezTo>
                  <a:cubicBezTo>
                    <a:pt x="461" y="248"/>
                    <a:pt x="461" y="230"/>
                    <a:pt x="461" y="221"/>
                  </a:cubicBezTo>
                  <a:cubicBezTo>
                    <a:pt x="461" y="160"/>
                    <a:pt x="426" y="97"/>
                    <a:pt x="381" y="53"/>
                  </a:cubicBezTo>
                  <a:close/>
                  <a:moveTo>
                    <a:pt x="319" y="327"/>
                  </a:moveTo>
                  <a:lnTo>
                    <a:pt x="319" y="327"/>
                  </a:lnTo>
                  <a:cubicBezTo>
                    <a:pt x="257" y="354"/>
                    <a:pt x="213" y="389"/>
                    <a:pt x="177" y="443"/>
                  </a:cubicBezTo>
                  <a:cubicBezTo>
                    <a:pt x="195" y="451"/>
                    <a:pt x="213" y="451"/>
                    <a:pt x="230" y="451"/>
                  </a:cubicBezTo>
                  <a:cubicBezTo>
                    <a:pt x="266" y="451"/>
                    <a:pt x="292" y="443"/>
                    <a:pt x="328" y="434"/>
                  </a:cubicBezTo>
                  <a:cubicBezTo>
                    <a:pt x="328" y="407"/>
                    <a:pt x="337" y="380"/>
                    <a:pt x="337" y="363"/>
                  </a:cubicBezTo>
                  <a:cubicBezTo>
                    <a:pt x="337" y="354"/>
                    <a:pt x="337" y="345"/>
                    <a:pt x="328" y="336"/>
                  </a:cubicBezTo>
                  <a:cubicBezTo>
                    <a:pt x="328" y="327"/>
                    <a:pt x="319" y="327"/>
                    <a:pt x="319" y="3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29" name="Freeform 88"/>
            <p:cNvSpPr>
              <a:spLocks noChangeArrowheads="1"/>
            </p:cNvSpPr>
            <p:nvPr/>
          </p:nvSpPr>
          <p:spPr bwMode="auto">
            <a:xfrm>
              <a:off x="14762315" y="11278611"/>
              <a:ext cx="374673" cy="228525"/>
            </a:xfrm>
            <a:custGeom>
              <a:avLst/>
              <a:gdLst>
                <a:gd name="T0" fmla="*/ 186 w 498"/>
                <a:gd name="T1" fmla="*/ 9 h 303"/>
                <a:gd name="T2" fmla="*/ 186 w 498"/>
                <a:gd name="T3" fmla="*/ 9 h 303"/>
                <a:gd name="T4" fmla="*/ 160 w 498"/>
                <a:gd name="T5" fmla="*/ 9 h 303"/>
                <a:gd name="T6" fmla="*/ 0 w 498"/>
                <a:gd name="T7" fmla="*/ 151 h 303"/>
                <a:gd name="T8" fmla="*/ 160 w 498"/>
                <a:gd name="T9" fmla="*/ 293 h 303"/>
                <a:gd name="T10" fmla="*/ 186 w 498"/>
                <a:gd name="T11" fmla="*/ 293 h 303"/>
                <a:gd name="T12" fmla="*/ 186 w 498"/>
                <a:gd name="T13" fmla="*/ 266 h 303"/>
                <a:gd name="T14" fmla="*/ 62 w 498"/>
                <a:gd name="T15" fmla="*/ 151 h 303"/>
                <a:gd name="T16" fmla="*/ 186 w 498"/>
                <a:gd name="T17" fmla="*/ 45 h 303"/>
                <a:gd name="T18" fmla="*/ 186 w 498"/>
                <a:gd name="T19" fmla="*/ 9 h 303"/>
                <a:gd name="T20" fmla="*/ 337 w 498"/>
                <a:gd name="T21" fmla="*/ 9 h 303"/>
                <a:gd name="T22" fmla="*/ 337 w 498"/>
                <a:gd name="T23" fmla="*/ 9 h 303"/>
                <a:gd name="T24" fmla="*/ 311 w 498"/>
                <a:gd name="T25" fmla="*/ 9 h 303"/>
                <a:gd name="T26" fmla="*/ 311 w 498"/>
                <a:gd name="T27" fmla="*/ 45 h 303"/>
                <a:gd name="T28" fmla="*/ 434 w 498"/>
                <a:gd name="T29" fmla="*/ 151 h 303"/>
                <a:gd name="T30" fmla="*/ 311 w 498"/>
                <a:gd name="T31" fmla="*/ 266 h 303"/>
                <a:gd name="T32" fmla="*/ 311 w 498"/>
                <a:gd name="T33" fmla="*/ 293 h 303"/>
                <a:gd name="T34" fmla="*/ 337 w 498"/>
                <a:gd name="T35" fmla="*/ 293 h 303"/>
                <a:gd name="T36" fmla="*/ 497 w 498"/>
                <a:gd name="T37" fmla="*/ 151 h 303"/>
                <a:gd name="T38" fmla="*/ 337 w 498"/>
                <a:gd name="T39" fmla="*/ 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8" h="303">
                  <a:moveTo>
                    <a:pt x="186" y="9"/>
                  </a:moveTo>
                  <a:lnTo>
                    <a:pt x="186" y="9"/>
                  </a:lnTo>
                  <a:cubicBezTo>
                    <a:pt x="178" y="0"/>
                    <a:pt x="168" y="0"/>
                    <a:pt x="160" y="9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60" y="293"/>
                    <a:pt x="160" y="293"/>
                    <a:pt x="160" y="293"/>
                  </a:cubicBezTo>
                  <a:cubicBezTo>
                    <a:pt x="168" y="302"/>
                    <a:pt x="178" y="302"/>
                    <a:pt x="186" y="293"/>
                  </a:cubicBezTo>
                  <a:cubicBezTo>
                    <a:pt x="195" y="283"/>
                    <a:pt x="195" y="274"/>
                    <a:pt x="186" y="266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95" y="35"/>
                    <a:pt x="195" y="18"/>
                    <a:pt x="186" y="9"/>
                  </a:cubicBezTo>
                  <a:close/>
                  <a:moveTo>
                    <a:pt x="337" y="9"/>
                  </a:moveTo>
                  <a:lnTo>
                    <a:pt x="337" y="9"/>
                  </a:lnTo>
                  <a:cubicBezTo>
                    <a:pt x="328" y="0"/>
                    <a:pt x="319" y="0"/>
                    <a:pt x="311" y="9"/>
                  </a:cubicBezTo>
                  <a:cubicBezTo>
                    <a:pt x="302" y="18"/>
                    <a:pt x="302" y="35"/>
                    <a:pt x="311" y="45"/>
                  </a:cubicBezTo>
                  <a:cubicBezTo>
                    <a:pt x="434" y="151"/>
                    <a:pt x="434" y="151"/>
                    <a:pt x="434" y="151"/>
                  </a:cubicBezTo>
                  <a:cubicBezTo>
                    <a:pt x="311" y="266"/>
                    <a:pt x="311" y="266"/>
                    <a:pt x="311" y="266"/>
                  </a:cubicBezTo>
                  <a:cubicBezTo>
                    <a:pt x="302" y="274"/>
                    <a:pt x="302" y="283"/>
                    <a:pt x="311" y="293"/>
                  </a:cubicBezTo>
                  <a:cubicBezTo>
                    <a:pt x="319" y="302"/>
                    <a:pt x="328" y="302"/>
                    <a:pt x="337" y="293"/>
                  </a:cubicBezTo>
                  <a:cubicBezTo>
                    <a:pt x="497" y="151"/>
                    <a:pt x="497" y="151"/>
                    <a:pt x="497" y="151"/>
                  </a:cubicBezTo>
                  <a:lnTo>
                    <a:pt x="337" y="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30" name="Freeform 89"/>
            <p:cNvSpPr>
              <a:spLocks noChangeArrowheads="1"/>
            </p:cNvSpPr>
            <p:nvPr/>
          </p:nvSpPr>
          <p:spPr bwMode="auto">
            <a:xfrm>
              <a:off x="16266326" y="9734742"/>
              <a:ext cx="348101" cy="342786"/>
            </a:xfrm>
            <a:custGeom>
              <a:avLst/>
              <a:gdLst>
                <a:gd name="T0" fmla="*/ 230 w 462"/>
                <a:gd name="T1" fmla="*/ 0 h 453"/>
                <a:gd name="T2" fmla="*/ 230 w 462"/>
                <a:gd name="T3" fmla="*/ 0 h 453"/>
                <a:gd name="T4" fmla="*/ 0 w 462"/>
                <a:gd name="T5" fmla="*/ 222 h 453"/>
                <a:gd name="T6" fmla="*/ 230 w 462"/>
                <a:gd name="T7" fmla="*/ 452 h 453"/>
                <a:gd name="T8" fmla="*/ 461 w 462"/>
                <a:gd name="T9" fmla="*/ 222 h 453"/>
                <a:gd name="T10" fmla="*/ 230 w 462"/>
                <a:gd name="T11" fmla="*/ 0 h 453"/>
                <a:gd name="T12" fmla="*/ 230 w 462"/>
                <a:gd name="T13" fmla="*/ 302 h 453"/>
                <a:gd name="T14" fmla="*/ 230 w 462"/>
                <a:gd name="T15" fmla="*/ 302 h 453"/>
                <a:gd name="T16" fmla="*/ 159 w 462"/>
                <a:gd name="T17" fmla="*/ 222 h 453"/>
                <a:gd name="T18" fmla="*/ 230 w 462"/>
                <a:gd name="T19" fmla="*/ 151 h 453"/>
                <a:gd name="T20" fmla="*/ 301 w 462"/>
                <a:gd name="T21" fmla="*/ 222 h 453"/>
                <a:gd name="T22" fmla="*/ 230 w 462"/>
                <a:gd name="T23" fmla="*/ 30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2" h="453">
                  <a:moveTo>
                    <a:pt x="230" y="0"/>
                  </a:moveTo>
                  <a:lnTo>
                    <a:pt x="230" y="0"/>
                  </a:lnTo>
                  <a:cubicBezTo>
                    <a:pt x="106" y="0"/>
                    <a:pt x="0" y="98"/>
                    <a:pt x="0" y="222"/>
                  </a:cubicBezTo>
                  <a:cubicBezTo>
                    <a:pt x="0" y="346"/>
                    <a:pt x="106" y="452"/>
                    <a:pt x="230" y="452"/>
                  </a:cubicBezTo>
                  <a:cubicBezTo>
                    <a:pt x="354" y="452"/>
                    <a:pt x="461" y="346"/>
                    <a:pt x="461" y="222"/>
                  </a:cubicBezTo>
                  <a:cubicBezTo>
                    <a:pt x="461" y="98"/>
                    <a:pt x="354" y="0"/>
                    <a:pt x="230" y="0"/>
                  </a:cubicBezTo>
                  <a:close/>
                  <a:moveTo>
                    <a:pt x="230" y="302"/>
                  </a:moveTo>
                  <a:lnTo>
                    <a:pt x="230" y="302"/>
                  </a:lnTo>
                  <a:cubicBezTo>
                    <a:pt x="186" y="302"/>
                    <a:pt x="159" y="266"/>
                    <a:pt x="159" y="222"/>
                  </a:cubicBezTo>
                  <a:cubicBezTo>
                    <a:pt x="159" y="187"/>
                    <a:pt x="186" y="151"/>
                    <a:pt x="230" y="151"/>
                  </a:cubicBezTo>
                  <a:cubicBezTo>
                    <a:pt x="274" y="151"/>
                    <a:pt x="301" y="187"/>
                    <a:pt x="301" y="222"/>
                  </a:cubicBezTo>
                  <a:cubicBezTo>
                    <a:pt x="301" y="266"/>
                    <a:pt x="274" y="302"/>
                    <a:pt x="230" y="3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31" name="Freeform 90"/>
            <p:cNvSpPr>
              <a:spLocks noChangeArrowheads="1"/>
            </p:cNvSpPr>
            <p:nvPr/>
          </p:nvSpPr>
          <p:spPr bwMode="auto">
            <a:xfrm>
              <a:off x="9548766" y="11299869"/>
              <a:ext cx="372017" cy="183352"/>
            </a:xfrm>
            <a:custGeom>
              <a:avLst/>
              <a:gdLst>
                <a:gd name="T0" fmla="*/ 444 w 498"/>
                <a:gd name="T1" fmla="*/ 0 h 248"/>
                <a:gd name="T2" fmla="*/ 444 w 498"/>
                <a:gd name="T3" fmla="*/ 0 h 248"/>
                <a:gd name="T4" fmla="*/ 53 w 498"/>
                <a:gd name="T5" fmla="*/ 0 h 248"/>
                <a:gd name="T6" fmla="*/ 0 w 498"/>
                <a:gd name="T7" fmla="*/ 53 h 248"/>
                <a:gd name="T8" fmla="*/ 0 w 498"/>
                <a:gd name="T9" fmla="*/ 203 h 248"/>
                <a:gd name="T10" fmla="*/ 53 w 498"/>
                <a:gd name="T11" fmla="*/ 247 h 248"/>
                <a:gd name="T12" fmla="*/ 444 w 498"/>
                <a:gd name="T13" fmla="*/ 247 h 248"/>
                <a:gd name="T14" fmla="*/ 497 w 498"/>
                <a:gd name="T15" fmla="*/ 203 h 248"/>
                <a:gd name="T16" fmla="*/ 497 w 498"/>
                <a:gd name="T17" fmla="*/ 53 h 248"/>
                <a:gd name="T18" fmla="*/ 444 w 498"/>
                <a:gd name="T19" fmla="*/ 0 h 248"/>
                <a:gd name="T20" fmla="*/ 444 w 498"/>
                <a:gd name="T21" fmla="*/ 203 h 248"/>
                <a:gd name="T22" fmla="*/ 444 w 498"/>
                <a:gd name="T23" fmla="*/ 203 h 248"/>
                <a:gd name="T24" fmla="*/ 53 w 498"/>
                <a:gd name="T25" fmla="*/ 203 h 248"/>
                <a:gd name="T26" fmla="*/ 53 w 498"/>
                <a:gd name="T27" fmla="*/ 53 h 248"/>
                <a:gd name="T28" fmla="*/ 444 w 498"/>
                <a:gd name="T29" fmla="*/ 53 h 248"/>
                <a:gd name="T30" fmla="*/ 444 w 498"/>
                <a:gd name="T31" fmla="*/ 203 h 248"/>
                <a:gd name="T32" fmla="*/ 426 w 498"/>
                <a:gd name="T33" fmla="*/ 79 h 248"/>
                <a:gd name="T34" fmla="*/ 426 w 498"/>
                <a:gd name="T35" fmla="*/ 79 h 248"/>
                <a:gd name="T36" fmla="*/ 319 w 498"/>
                <a:gd name="T37" fmla="*/ 79 h 248"/>
                <a:gd name="T38" fmla="*/ 319 w 498"/>
                <a:gd name="T39" fmla="*/ 177 h 248"/>
                <a:gd name="T40" fmla="*/ 426 w 498"/>
                <a:gd name="T41" fmla="*/ 177 h 248"/>
                <a:gd name="T42" fmla="*/ 426 w 498"/>
                <a:gd name="T43" fmla="*/ 79 h 248"/>
                <a:gd name="T44" fmla="*/ 178 w 498"/>
                <a:gd name="T45" fmla="*/ 79 h 248"/>
                <a:gd name="T46" fmla="*/ 178 w 498"/>
                <a:gd name="T47" fmla="*/ 79 h 248"/>
                <a:gd name="T48" fmla="*/ 72 w 498"/>
                <a:gd name="T49" fmla="*/ 79 h 248"/>
                <a:gd name="T50" fmla="*/ 72 w 498"/>
                <a:gd name="T51" fmla="*/ 177 h 248"/>
                <a:gd name="T52" fmla="*/ 178 w 498"/>
                <a:gd name="T53" fmla="*/ 177 h 248"/>
                <a:gd name="T54" fmla="*/ 178 w 498"/>
                <a:gd name="T55" fmla="*/ 79 h 248"/>
                <a:gd name="T56" fmla="*/ 301 w 498"/>
                <a:gd name="T57" fmla="*/ 79 h 248"/>
                <a:gd name="T58" fmla="*/ 301 w 498"/>
                <a:gd name="T59" fmla="*/ 79 h 248"/>
                <a:gd name="T60" fmla="*/ 195 w 498"/>
                <a:gd name="T61" fmla="*/ 79 h 248"/>
                <a:gd name="T62" fmla="*/ 195 w 498"/>
                <a:gd name="T63" fmla="*/ 177 h 248"/>
                <a:gd name="T64" fmla="*/ 301 w 498"/>
                <a:gd name="T65" fmla="*/ 177 h 248"/>
                <a:gd name="T66" fmla="*/ 301 w 498"/>
                <a:gd name="T67" fmla="*/ 7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8" h="248">
                  <a:moveTo>
                    <a:pt x="444" y="0"/>
                  </a:moveTo>
                  <a:lnTo>
                    <a:pt x="444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8" y="0"/>
                    <a:pt x="0" y="26"/>
                    <a:pt x="0" y="5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0"/>
                    <a:pt x="18" y="247"/>
                    <a:pt x="53" y="247"/>
                  </a:cubicBezTo>
                  <a:cubicBezTo>
                    <a:pt x="444" y="247"/>
                    <a:pt x="444" y="247"/>
                    <a:pt x="444" y="247"/>
                  </a:cubicBezTo>
                  <a:cubicBezTo>
                    <a:pt x="470" y="247"/>
                    <a:pt x="497" y="230"/>
                    <a:pt x="497" y="203"/>
                  </a:cubicBezTo>
                  <a:cubicBezTo>
                    <a:pt x="497" y="53"/>
                    <a:pt x="497" y="53"/>
                    <a:pt x="497" y="53"/>
                  </a:cubicBezTo>
                  <a:cubicBezTo>
                    <a:pt x="497" y="26"/>
                    <a:pt x="470" y="0"/>
                    <a:pt x="444" y="0"/>
                  </a:cubicBezTo>
                  <a:close/>
                  <a:moveTo>
                    <a:pt x="444" y="203"/>
                  </a:moveTo>
                  <a:lnTo>
                    <a:pt x="444" y="203"/>
                  </a:lnTo>
                  <a:cubicBezTo>
                    <a:pt x="53" y="203"/>
                    <a:pt x="53" y="203"/>
                    <a:pt x="53" y="20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44" y="53"/>
                    <a:pt x="444" y="53"/>
                    <a:pt x="444" y="53"/>
                  </a:cubicBezTo>
                  <a:lnTo>
                    <a:pt x="444" y="203"/>
                  </a:lnTo>
                  <a:close/>
                  <a:moveTo>
                    <a:pt x="426" y="79"/>
                  </a:moveTo>
                  <a:lnTo>
                    <a:pt x="426" y="79"/>
                  </a:lnTo>
                  <a:cubicBezTo>
                    <a:pt x="319" y="79"/>
                    <a:pt x="319" y="79"/>
                    <a:pt x="319" y="79"/>
                  </a:cubicBezTo>
                  <a:cubicBezTo>
                    <a:pt x="319" y="177"/>
                    <a:pt x="319" y="177"/>
                    <a:pt x="319" y="177"/>
                  </a:cubicBezTo>
                  <a:cubicBezTo>
                    <a:pt x="426" y="177"/>
                    <a:pt x="426" y="177"/>
                    <a:pt x="426" y="177"/>
                  </a:cubicBezTo>
                  <a:lnTo>
                    <a:pt x="426" y="79"/>
                  </a:lnTo>
                  <a:close/>
                  <a:moveTo>
                    <a:pt x="178" y="79"/>
                  </a:moveTo>
                  <a:lnTo>
                    <a:pt x="178" y="79"/>
                  </a:lnTo>
                  <a:cubicBezTo>
                    <a:pt x="72" y="79"/>
                    <a:pt x="72" y="79"/>
                    <a:pt x="72" y="79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178" y="177"/>
                    <a:pt x="178" y="177"/>
                    <a:pt x="178" y="177"/>
                  </a:cubicBezTo>
                  <a:lnTo>
                    <a:pt x="178" y="79"/>
                  </a:lnTo>
                  <a:close/>
                  <a:moveTo>
                    <a:pt x="301" y="79"/>
                  </a:moveTo>
                  <a:lnTo>
                    <a:pt x="301" y="79"/>
                  </a:lnTo>
                  <a:cubicBezTo>
                    <a:pt x="195" y="79"/>
                    <a:pt x="195" y="79"/>
                    <a:pt x="195" y="79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301" y="177"/>
                    <a:pt x="301" y="177"/>
                    <a:pt x="301" y="177"/>
                  </a:cubicBezTo>
                  <a:lnTo>
                    <a:pt x="301" y="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32" name="Freeform 91"/>
            <p:cNvSpPr>
              <a:spLocks noChangeArrowheads="1"/>
            </p:cNvSpPr>
            <p:nvPr/>
          </p:nvSpPr>
          <p:spPr bwMode="auto">
            <a:xfrm>
              <a:off x="10292800" y="11299869"/>
              <a:ext cx="374673" cy="183352"/>
            </a:xfrm>
            <a:custGeom>
              <a:avLst/>
              <a:gdLst>
                <a:gd name="T0" fmla="*/ 443 w 497"/>
                <a:gd name="T1" fmla="*/ 0 h 248"/>
                <a:gd name="T2" fmla="*/ 443 w 497"/>
                <a:gd name="T3" fmla="*/ 0 h 248"/>
                <a:gd name="T4" fmla="*/ 53 w 497"/>
                <a:gd name="T5" fmla="*/ 0 h 248"/>
                <a:gd name="T6" fmla="*/ 0 w 497"/>
                <a:gd name="T7" fmla="*/ 53 h 248"/>
                <a:gd name="T8" fmla="*/ 0 w 497"/>
                <a:gd name="T9" fmla="*/ 203 h 248"/>
                <a:gd name="T10" fmla="*/ 53 w 497"/>
                <a:gd name="T11" fmla="*/ 247 h 248"/>
                <a:gd name="T12" fmla="*/ 443 w 497"/>
                <a:gd name="T13" fmla="*/ 247 h 248"/>
                <a:gd name="T14" fmla="*/ 496 w 497"/>
                <a:gd name="T15" fmla="*/ 203 h 248"/>
                <a:gd name="T16" fmla="*/ 496 w 497"/>
                <a:gd name="T17" fmla="*/ 53 h 248"/>
                <a:gd name="T18" fmla="*/ 443 w 497"/>
                <a:gd name="T19" fmla="*/ 0 h 248"/>
                <a:gd name="T20" fmla="*/ 443 w 497"/>
                <a:gd name="T21" fmla="*/ 203 h 248"/>
                <a:gd name="T22" fmla="*/ 443 w 497"/>
                <a:gd name="T23" fmla="*/ 203 h 248"/>
                <a:gd name="T24" fmla="*/ 53 w 497"/>
                <a:gd name="T25" fmla="*/ 203 h 248"/>
                <a:gd name="T26" fmla="*/ 53 w 497"/>
                <a:gd name="T27" fmla="*/ 53 h 248"/>
                <a:gd name="T28" fmla="*/ 443 w 497"/>
                <a:gd name="T29" fmla="*/ 53 h 248"/>
                <a:gd name="T30" fmla="*/ 443 w 497"/>
                <a:gd name="T31" fmla="*/ 203 h 248"/>
                <a:gd name="T32" fmla="*/ 177 w 497"/>
                <a:gd name="T33" fmla="*/ 79 h 248"/>
                <a:gd name="T34" fmla="*/ 177 w 497"/>
                <a:gd name="T35" fmla="*/ 79 h 248"/>
                <a:gd name="T36" fmla="*/ 71 w 497"/>
                <a:gd name="T37" fmla="*/ 79 h 248"/>
                <a:gd name="T38" fmla="*/ 71 w 497"/>
                <a:gd name="T39" fmla="*/ 177 h 248"/>
                <a:gd name="T40" fmla="*/ 177 w 497"/>
                <a:gd name="T41" fmla="*/ 177 h 248"/>
                <a:gd name="T42" fmla="*/ 177 w 497"/>
                <a:gd name="T43" fmla="*/ 79 h 248"/>
                <a:gd name="T44" fmla="*/ 301 w 497"/>
                <a:gd name="T45" fmla="*/ 79 h 248"/>
                <a:gd name="T46" fmla="*/ 301 w 497"/>
                <a:gd name="T47" fmla="*/ 79 h 248"/>
                <a:gd name="T48" fmla="*/ 195 w 497"/>
                <a:gd name="T49" fmla="*/ 79 h 248"/>
                <a:gd name="T50" fmla="*/ 195 w 497"/>
                <a:gd name="T51" fmla="*/ 177 h 248"/>
                <a:gd name="T52" fmla="*/ 301 w 497"/>
                <a:gd name="T53" fmla="*/ 177 h 248"/>
                <a:gd name="T54" fmla="*/ 301 w 497"/>
                <a:gd name="T55" fmla="*/ 7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7" h="248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8" y="0"/>
                    <a:pt x="0" y="26"/>
                    <a:pt x="0" y="5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0"/>
                    <a:pt x="18" y="247"/>
                    <a:pt x="53" y="247"/>
                  </a:cubicBezTo>
                  <a:cubicBezTo>
                    <a:pt x="443" y="247"/>
                    <a:pt x="443" y="247"/>
                    <a:pt x="443" y="247"/>
                  </a:cubicBezTo>
                  <a:cubicBezTo>
                    <a:pt x="469" y="247"/>
                    <a:pt x="496" y="230"/>
                    <a:pt x="496" y="203"/>
                  </a:cubicBezTo>
                  <a:cubicBezTo>
                    <a:pt x="496" y="53"/>
                    <a:pt x="496" y="53"/>
                    <a:pt x="496" y="53"/>
                  </a:cubicBezTo>
                  <a:cubicBezTo>
                    <a:pt x="496" y="26"/>
                    <a:pt x="469" y="0"/>
                    <a:pt x="443" y="0"/>
                  </a:cubicBezTo>
                  <a:close/>
                  <a:moveTo>
                    <a:pt x="443" y="203"/>
                  </a:moveTo>
                  <a:lnTo>
                    <a:pt x="443" y="203"/>
                  </a:lnTo>
                  <a:cubicBezTo>
                    <a:pt x="53" y="203"/>
                    <a:pt x="53" y="203"/>
                    <a:pt x="53" y="20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43" y="53"/>
                    <a:pt x="443" y="53"/>
                    <a:pt x="443" y="53"/>
                  </a:cubicBezTo>
                  <a:lnTo>
                    <a:pt x="443" y="203"/>
                  </a:lnTo>
                  <a:close/>
                  <a:moveTo>
                    <a:pt x="177" y="79"/>
                  </a:moveTo>
                  <a:lnTo>
                    <a:pt x="177" y="79"/>
                  </a:lnTo>
                  <a:cubicBezTo>
                    <a:pt x="71" y="79"/>
                    <a:pt x="71" y="79"/>
                    <a:pt x="71" y="79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177" y="177"/>
                    <a:pt x="177" y="177"/>
                    <a:pt x="177" y="177"/>
                  </a:cubicBezTo>
                  <a:lnTo>
                    <a:pt x="177" y="79"/>
                  </a:lnTo>
                  <a:close/>
                  <a:moveTo>
                    <a:pt x="301" y="79"/>
                  </a:moveTo>
                  <a:lnTo>
                    <a:pt x="301" y="79"/>
                  </a:lnTo>
                  <a:cubicBezTo>
                    <a:pt x="195" y="79"/>
                    <a:pt x="195" y="79"/>
                    <a:pt x="195" y="79"/>
                  </a:cubicBezTo>
                  <a:cubicBezTo>
                    <a:pt x="195" y="177"/>
                    <a:pt x="195" y="177"/>
                    <a:pt x="195" y="177"/>
                  </a:cubicBezTo>
                  <a:cubicBezTo>
                    <a:pt x="301" y="177"/>
                    <a:pt x="301" y="177"/>
                    <a:pt x="301" y="177"/>
                  </a:cubicBezTo>
                  <a:lnTo>
                    <a:pt x="301" y="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33" name="Freeform 92"/>
            <p:cNvSpPr>
              <a:spLocks noChangeArrowheads="1"/>
            </p:cNvSpPr>
            <p:nvPr/>
          </p:nvSpPr>
          <p:spPr bwMode="auto">
            <a:xfrm>
              <a:off x="11036833" y="11299869"/>
              <a:ext cx="374673" cy="183352"/>
            </a:xfrm>
            <a:custGeom>
              <a:avLst/>
              <a:gdLst>
                <a:gd name="T0" fmla="*/ 443 w 497"/>
                <a:gd name="T1" fmla="*/ 0 h 248"/>
                <a:gd name="T2" fmla="*/ 443 w 497"/>
                <a:gd name="T3" fmla="*/ 0 h 248"/>
                <a:gd name="T4" fmla="*/ 53 w 497"/>
                <a:gd name="T5" fmla="*/ 0 h 248"/>
                <a:gd name="T6" fmla="*/ 0 w 497"/>
                <a:gd name="T7" fmla="*/ 53 h 248"/>
                <a:gd name="T8" fmla="*/ 0 w 497"/>
                <a:gd name="T9" fmla="*/ 203 h 248"/>
                <a:gd name="T10" fmla="*/ 53 w 497"/>
                <a:gd name="T11" fmla="*/ 247 h 248"/>
                <a:gd name="T12" fmla="*/ 443 w 497"/>
                <a:gd name="T13" fmla="*/ 247 h 248"/>
                <a:gd name="T14" fmla="*/ 496 w 497"/>
                <a:gd name="T15" fmla="*/ 203 h 248"/>
                <a:gd name="T16" fmla="*/ 496 w 497"/>
                <a:gd name="T17" fmla="*/ 53 h 248"/>
                <a:gd name="T18" fmla="*/ 443 w 497"/>
                <a:gd name="T19" fmla="*/ 0 h 248"/>
                <a:gd name="T20" fmla="*/ 443 w 497"/>
                <a:gd name="T21" fmla="*/ 203 h 248"/>
                <a:gd name="T22" fmla="*/ 443 w 497"/>
                <a:gd name="T23" fmla="*/ 203 h 248"/>
                <a:gd name="T24" fmla="*/ 53 w 497"/>
                <a:gd name="T25" fmla="*/ 203 h 248"/>
                <a:gd name="T26" fmla="*/ 53 w 497"/>
                <a:gd name="T27" fmla="*/ 53 h 248"/>
                <a:gd name="T28" fmla="*/ 443 w 497"/>
                <a:gd name="T29" fmla="*/ 53 h 248"/>
                <a:gd name="T30" fmla="*/ 443 w 497"/>
                <a:gd name="T31" fmla="*/ 203 h 248"/>
                <a:gd name="T32" fmla="*/ 177 w 497"/>
                <a:gd name="T33" fmla="*/ 79 h 248"/>
                <a:gd name="T34" fmla="*/ 177 w 497"/>
                <a:gd name="T35" fmla="*/ 79 h 248"/>
                <a:gd name="T36" fmla="*/ 71 w 497"/>
                <a:gd name="T37" fmla="*/ 79 h 248"/>
                <a:gd name="T38" fmla="*/ 71 w 497"/>
                <a:gd name="T39" fmla="*/ 177 h 248"/>
                <a:gd name="T40" fmla="*/ 177 w 497"/>
                <a:gd name="T41" fmla="*/ 177 h 248"/>
                <a:gd name="T42" fmla="*/ 177 w 497"/>
                <a:gd name="T43" fmla="*/ 7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7" h="248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8" y="0"/>
                    <a:pt x="0" y="26"/>
                    <a:pt x="0" y="5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0"/>
                    <a:pt x="18" y="247"/>
                    <a:pt x="53" y="247"/>
                  </a:cubicBezTo>
                  <a:cubicBezTo>
                    <a:pt x="443" y="247"/>
                    <a:pt x="443" y="247"/>
                    <a:pt x="443" y="247"/>
                  </a:cubicBezTo>
                  <a:cubicBezTo>
                    <a:pt x="470" y="247"/>
                    <a:pt x="496" y="230"/>
                    <a:pt x="496" y="203"/>
                  </a:cubicBezTo>
                  <a:cubicBezTo>
                    <a:pt x="496" y="53"/>
                    <a:pt x="496" y="53"/>
                    <a:pt x="496" y="53"/>
                  </a:cubicBezTo>
                  <a:cubicBezTo>
                    <a:pt x="496" y="26"/>
                    <a:pt x="470" y="0"/>
                    <a:pt x="443" y="0"/>
                  </a:cubicBezTo>
                  <a:close/>
                  <a:moveTo>
                    <a:pt x="443" y="203"/>
                  </a:moveTo>
                  <a:lnTo>
                    <a:pt x="443" y="203"/>
                  </a:lnTo>
                  <a:cubicBezTo>
                    <a:pt x="53" y="203"/>
                    <a:pt x="53" y="203"/>
                    <a:pt x="53" y="20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43" y="53"/>
                    <a:pt x="443" y="53"/>
                    <a:pt x="443" y="53"/>
                  </a:cubicBezTo>
                  <a:lnTo>
                    <a:pt x="443" y="203"/>
                  </a:lnTo>
                  <a:close/>
                  <a:moveTo>
                    <a:pt x="177" y="79"/>
                  </a:moveTo>
                  <a:lnTo>
                    <a:pt x="177" y="79"/>
                  </a:lnTo>
                  <a:cubicBezTo>
                    <a:pt x="71" y="79"/>
                    <a:pt x="71" y="79"/>
                    <a:pt x="71" y="79"/>
                  </a:cubicBezTo>
                  <a:cubicBezTo>
                    <a:pt x="71" y="177"/>
                    <a:pt x="71" y="177"/>
                    <a:pt x="71" y="177"/>
                  </a:cubicBezTo>
                  <a:cubicBezTo>
                    <a:pt x="177" y="177"/>
                    <a:pt x="177" y="177"/>
                    <a:pt x="177" y="177"/>
                  </a:cubicBezTo>
                  <a:lnTo>
                    <a:pt x="177" y="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434" name="Freeform 93"/>
            <p:cNvSpPr>
              <a:spLocks noChangeArrowheads="1"/>
            </p:cNvSpPr>
            <p:nvPr/>
          </p:nvSpPr>
          <p:spPr bwMode="auto">
            <a:xfrm>
              <a:off x="11783523" y="11299869"/>
              <a:ext cx="374675" cy="183352"/>
            </a:xfrm>
            <a:custGeom>
              <a:avLst/>
              <a:gdLst>
                <a:gd name="T0" fmla="*/ 442 w 497"/>
                <a:gd name="T1" fmla="*/ 0 h 248"/>
                <a:gd name="T2" fmla="*/ 442 w 497"/>
                <a:gd name="T3" fmla="*/ 0 h 248"/>
                <a:gd name="T4" fmla="*/ 53 w 497"/>
                <a:gd name="T5" fmla="*/ 0 h 248"/>
                <a:gd name="T6" fmla="*/ 0 w 497"/>
                <a:gd name="T7" fmla="*/ 53 h 248"/>
                <a:gd name="T8" fmla="*/ 0 w 497"/>
                <a:gd name="T9" fmla="*/ 203 h 248"/>
                <a:gd name="T10" fmla="*/ 53 w 497"/>
                <a:gd name="T11" fmla="*/ 247 h 248"/>
                <a:gd name="T12" fmla="*/ 442 w 497"/>
                <a:gd name="T13" fmla="*/ 247 h 248"/>
                <a:gd name="T14" fmla="*/ 496 w 497"/>
                <a:gd name="T15" fmla="*/ 203 h 248"/>
                <a:gd name="T16" fmla="*/ 496 w 497"/>
                <a:gd name="T17" fmla="*/ 53 h 248"/>
                <a:gd name="T18" fmla="*/ 442 w 497"/>
                <a:gd name="T19" fmla="*/ 0 h 248"/>
                <a:gd name="T20" fmla="*/ 442 w 497"/>
                <a:gd name="T21" fmla="*/ 203 h 248"/>
                <a:gd name="T22" fmla="*/ 442 w 497"/>
                <a:gd name="T23" fmla="*/ 203 h 248"/>
                <a:gd name="T24" fmla="*/ 53 w 497"/>
                <a:gd name="T25" fmla="*/ 203 h 248"/>
                <a:gd name="T26" fmla="*/ 53 w 497"/>
                <a:gd name="T27" fmla="*/ 53 h 248"/>
                <a:gd name="T28" fmla="*/ 442 w 497"/>
                <a:gd name="T29" fmla="*/ 53 h 248"/>
                <a:gd name="T30" fmla="*/ 442 w 497"/>
                <a:gd name="T31" fmla="*/ 20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7" h="248">
                  <a:moveTo>
                    <a:pt x="442" y="0"/>
                  </a:moveTo>
                  <a:lnTo>
                    <a:pt x="44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17" y="0"/>
                    <a:pt x="0" y="26"/>
                    <a:pt x="0" y="5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30"/>
                    <a:pt x="17" y="247"/>
                    <a:pt x="53" y="247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70" y="247"/>
                    <a:pt x="496" y="230"/>
                    <a:pt x="496" y="203"/>
                  </a:cubicBezTo>
                  <a:cubicBezTo>
                    <a:pt x="496" y="53"/>
                    <a:pt x="496" y="53"/>
                    <a:pt x="496" y="53"/>
                  </a:cubicBezTo>
                  <a:cubicBezTo>
                    <a:pt x="496" y="26"/>
                    <a:pt x="470" y="0"/>
                    <a:pt x="442" y="0"/>
                  </a:cubicBezTo>
                  <a:close/>
                  <a:moveTo>
                    <a:pt x="442" y="203"/>
                  </a:moveTo>
                  <a:lnTo>
                    <a:pt x="442" y="203"/>
                  </a:lnTo>
                  <a:cubicBezTo>
                    <a:pt x="53" y="203"/>
                    <a:pt x="53" y="203"/>
                    <a:pt x="53" y="20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42" y="53"/>
                    <a:pt x="442" y="53"/>
                    <a:pt x="442" y="53"/>
                  </a:cubicBezTo>
                  <a:lnTo>
                    <a:pt x="442" y="2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4" name="Freeform 94"/>
            <p:cNvSpPr>
              <a:spLocks noChangeArrowheads="1"/>
            </p:cNvSpPr>
            <p:nvPr/>
          </p:nvSpPr>
          <p:spPr bwMode="auto">
            <a:xfrm>
              <a:off x="14762315" y="6840982"/>
              <a:ext cx="374673" cy="170065"/>
            </a:xfrm>
            <a:custGeom>
              <a:avLst/>
              <a:gdLst>
                <a:gd name="T0" fmla="*/ 478 w 498"/>
                <a:gd name="T1" fmla="*/ 90 h 223"/>
                <a:gd name="T2" fmla="*/ 478 w 498"/>
                <a:gd name="T3" fmla="*/ 90 h 223"/>
                <a:gd name="T4" fmla="*/ 399 w 498"/>
                <a:gd name="T5" fmla="*/ 9 h 223"/>
                <a:gd name="T6" fmla="*/ 372 w 498"/>
                <a:gd name="T7" fmla="*/ 0 h 223"/>
                <a:gd name="T8" fmla="*/ 249 w 498"/>
                <a:gd name="T9" fmla="*/ 0 h 223"/>
                <a:gd name="T10" fmla="*/ 124 w 498"/>
                <a:gd name="T11" fmla="*/ 0 h 223"/>
                <a:gd name="T12" fmla="*/ 98 w 498"/>
                <a:gd name="T13" fmla="*/ 9 h 223"/>
                <a:gd name="T14" fmla="*/ 18 w 498"/>
                <a:gd name="T15" fmla="*/ 90 h 223"/>
                <a:gd name="T16" fmla="*/ 0 w 498"/>
                <a:gd name="T17" fmla="*/ 125 h 223"/>
                <a:gd name="T18" fmla="*/ 18 w 498"/>
                <a:gd name="T19" fmla="*/ 196 h 223"/>
                <a:gd name="T20" fmla="*/ 45 w 498"/>
                <a:gd name="T21" fmla="*/ 222 h 223"/>
                <a:gd name="T22" fmla="*/ 452 w 498"/>
                <a:gd name="T23" fmla="*/ 222 h 223"/>
                <a:gd name="T24" fmla="*/ 478 w 498"/>
                <a:gd name="T25" fmla="*/ 196 h 223"/>
                <a:gd name="T26" fmla="*/ 497 w 498"/>
                <a:gd name="T27" fmla="*/ 125 h 223"/>
                <a:gd name="T28" fmla="*/ 478 w 498"/>
                <a:gd name="T29" fmla="*/ 90 h 223"/>
                <a:gd name="T30" fmla="*/ 346 w 498"/>
                <a:gd name="T31" fmla="*/ 98 h 223"/>
                <a:gd name="T32" fmla="*/ 346 w 498"/>
                <a:gd name="T33" fmla="*/ 98 h 223"/>
                <a:gd name="T34" fmla="*/ 346 w 498"/>
                <a:gd name="T35" fmla="*/ 107 h 223"/>
                <a:gd name="T36" fmla="*/ 319 w 498"/>
                <a:gd name="T37" fmla="*/ 151 h 223"/>
                <a:gd name="T38" fmla="*/ 178 w 498"/>
                <a:gd name="T39" fmla="*/ 151 h 223"/>
                <a:gd name="T40" fmla="*/ 151 w 498"/>
                <a:gd name="T41" fmla="*/ 107 h 223"/>
                <a:gd name="T42" fmla="*/ 151 w 498"/>
                <a:gd name="T43" fmla="*/ 98 h 223"/>
                <a:gd name="T44" fmla="*/ 62 w 498"/>
                <a:gd name="T45" fmla="*/ 98 h 223"/>
                <a:gd name="T46" fmla="*/ 106 w 498"/>
                <a:gd name="T47" fmla="*/ 45 h 223"/>
                <a:gd name="T48" fmla="*/ 390 w 498"/>
                <a:gd name="T49" fmla="*/ 45 h 223"/>
                <a:gd name="T50" fmla="*/ 434 w 498"/>
                <a:gd name="T51" fmla="*/ 98 h 223"/>
                <a:gd name="T52" fmla="*/ 346 w 498"/>
                <a:gd name="T53" fmla="*/ 9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8" h="223">
                  <a:moveTo>
                    <a:pt x="478" y="90"/>
                  </a:moveTo>
                  <a:lnTo>
                    <a:pt x="478" y="90"/>
                  </a:lnTo>
                  <a:cubicBezTo>
                    <a:pt x="470" y="72"/>
                    <a:pt x="425" y="27"/>
                    <a:pt x="399" y="9"/>
                  </a:cubicBezTo>
                  <a:cubicBezTo>
                    <a:pt x="399" y="0"/>
                    <a:pt x="390" y="0"/>
                    <a:pt x="372" y="0"/>
                  </a:cubicBezTo>
                  <a:cubicBezTo>
                    <a:pt x="364" y="0"/>
                    <a:pt x="249" y="0"/>
                    <a:pt x="249" y="0"/>
                  </a:cubicBezTo>
                  <a:cubicBezTo>
                    <a:pt x="249" y="0"/>
                    <a:pt x="133" y="0"/>
                    <a:pt x="124" y="0"/>
                  </a:cubicBezTo>
                  <a:cubicBezTo>
                    <a:pt x="106" y="0"/>
                    <a:pt x="98" y="0"/>
                    <a:pt x="98" y="9"/>
                  </a:cubicBezTo>
                  <a:cubicBezTo>
                    <a:pt x="71" y="27"/>
                    <a:pt x="27" y="72"/>
                    <a:pt x="18" y="90"/>
                  </a:cubicBezTo>
                  <a:cubicBezTo>
                    <a:pt x="0" y="98"/>
                    <a:pt x="0" y="107"/>
                    <a:pt x="0" y="125"/>
                  </a:cubicBezTo>
                  <a:cubicBezTo>
                    <a:pt x="18" y="196"/>
                    <a:pt x="18" y="196"/>
                    <a:pt x="18" y="196"/>
                  </a:cubicBezTo>
                  <a:cubicBezTo>
                    <a:pt x="18" y="213"/>
                    <a:pt x="36" y="222"/>
                    <a:pt x="45" y="222"/>
                  </a:cubicBezTo>
                  <a:cubicBezTo>
                    <a:pt x="452" y="222"/>
                    <a:pt x="452" y="222"/>
                    <a:pt x="452" y="222"/>
                  </a:cubicBezTo>
                  <a:cubicBezTo>
                    <a:pt x="461" y="222"/>
                    <a:pt x="478" y="213"/>
                    <a:pt x="478" y="196"/>
                  </a:cubicBezTo>
                  <a:cubicBezTo>
                    <a:pt x="497" y="125"/>
                    <a:pt x="497" y="125"/>
                    <a:pt x="497" y="125"/>
                  </a:cubicBezTo>
                  <a:cubicBezTo>
                    <a:pt x="497" y="107"/>
                    <a:pt x="497" y="98"/>
                    <a:pt x="478" y="90"/>
                  </a:cubicBezTo>
                  <a:close/>
                  <a:moveTo>
                    <a:pt x="346" y="98"/>
                  </a:moveTo>
                  <a:lnTo>
                    <a:pt x="346" y="98"/>
                  </a:lnTo>
                  <a:lnTo>
                    <a:pt x="346" y="107"/>
                  </a:lnTo>
                  <a:cubicBezTo>
                    <a:pt x="319" y="151"/>
                    <a:pt x="319" y="151"/>
                    <a:pt x="319" y="151"/>
                  </a:cubicBezTo>
                  <a:cubicBezTo>
                    <a:pt x="178" y="151"/>
                    <a:pt x="178" y="151"/>
                    <a:pt x="178" y="151"/>
                  </a:cubicBezTo>
                  <a:cubicBezTo>
                    <a:pt x="151" y="107"/>
                    <a:pt x="151" y="107"/>
                    <a:pt x="151" y="107"/>
                  </a:cubicBezTo>
                  <a:lnTo>
                    <a:pt x="151" y="98"/>
                  </a:lnTo>
                  <a:cubicBezTo>
                    <a:pt x="62" y="98"/>
                    <a:pt x="62" y="98"/>
                    <a:pt x="62" y="98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390" y="45"/>
                    <a:pt x="390" y="45"/>
                    <a:pt x="390" y="45"/>
                  </a:cubicBezTo>
                  <a:cubicBezTo>
                    <a:pt x="434" y="98"/>
                    <a:pt x="434" y="98"/>
                    <a:pt x="434" y="98"/>
                  </a:cubicBezTo>
                  <a:lnTo>
                    <a:pt x="346" y="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5" name="Freeform 96"/>
            <p:cNvSpPr>
              <a:spLocks noChangeArrowheads="1"/>
            </p:cNvSpPr>
            <p:nvPr/>
          </p:nvSpPr>
          <p:spPr bwMode="auto">
            <a:xfrm>
              <a:off x="15509005" y="11233438"/>
              <a:ext cx="374675" cy="326842"/>
            </a:xfrm>
            <a:custGeom>
              <a:avLst/>
              <a:gdLst>
                <a:gd name="T0" fmla="*/ 442 w 497"/>
                <a:gd name="T1" fmla="*/ 0 h 435"/>
                <a:gd name="T2" fmla="*/ 442 w 497"/>
                <a:gd name="T3" fmla="*/ 0 h 435"/>
                <a:gd name="T4" fmla="*/ 53 w 497"/>
                <a:gd name="T5" fmla="*/ 0 h 435"/>
                <a:gd name="T6" fmla="*/ 0 w 497"/>
                <a:gd name="T7" fmla="*/ 44 h 435"/>
                <a:gd name="T8" fmla="*/ 0 w 497"/>
                <a:gd name="T9" fmla="*/ 319 h 435"/>
                <a:gd name="T10" fmla="*/ 44 w 497"/>
                <a:gd name="T11" fmla="*/ 381 h 435"/>
                <a:gd name="T12" fmla="*/ 160 w 497"/>
                <a:gd name="T13" fmla="*/ 399 h 435"/>
                <a:gd name="T14" fmla="*/ 123 w 497"/>
                <a:gd name="T15" fmla="*/ 434 h 435"/>
                <a:gd name="T16" fmla="*/ 372 w 497"/>
                <a:gd name="T17" fmla="*/ 434 h 435"/>
                <a:gd name="T18" fmla="*/ 336 w 497"/>
                <a:gd name="T19" fmla="*/ 399 h 435"/>
                <a:gd name="T20" fmla="*/ 451 w 497"/>
                <a:gd name="T21" fmla="*/ 381 h 435"/>
                <a:gd name="T22" fmla="*/ 496 w 497"/>
                <a:gd name="T23" fmla="*/ 319 h 435"/>
                <a:gd name="T24" fmla="*/ 496 w 497"/>
                <a:gd name="T25" fmla="*/ 44 h 435"/>
                <a:gd name="T26" fmla="*/ 442 w 497"/>
                <a:gd name="T27" fmla="*/ 0 h 435"/>
                <a:gd name="T28" fmla="*/ 442 w 497"/>
                <a:gd name="T29" fmla="*/ 319 h 435"/>
                <a:gd name="T30" fmla="*/ 442 w 497"/>
                <a:gd name="T31" fmla="*/ 319 h 435"/>
                <a:gd name="T32" fmla="*/ 53 w 497"/>
                <a:gd name="T33" fmla="*/ 319 h 435"/>
                <a:gd name="T34" fmla="*/ 53 w 497"/>
                <a:gd name="T35" fmla="*/ 44 h 435"/>
                <a:gd name="T36" fmla="*/ 442 w 497"/>
                <a:gd name="T37" fmla="*/ 44 h 435"/>
                <a:gd name="T38" fmla="*/ 442 w 497"/>
                <a:gd name="T39" fmla="*/ 319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7" h="435">
                  <a:moveTo>
                    <a:pt x="442" y="0"/>
                  </a:moveTo>
                  <a:lnTo>
                    <a:pt x="44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6" y="0"/>
                    <a:pt x="0" y="17"/>
                    <a:pt x="0" y="44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45"/>
                    <a:pt x="17" y="372"/>
                    <a:pt x="44" y="381"/>
                  </a:cubicBezTo>
                  <a:cubicBezTo>
                    <a:pt x="160" y="399"/>
                    <a:pt x="160" y="399"/>
                    <a:pt x="160" y="399"/>
                  </a:cubicBezTo>
                  <a:cubicBezTo>
                    <a:pt x="160" y="399"/>
                    <a:pt x="62" y="434"/>
                    <a:pt x="123" y="434"/>
                  </a:cubicBezTo>
                  <a:cubicBezTo>
                    <a:pt x="372" y="434"/>
                    <a:pt x="372" y="434"/>
                    <a:pt x="372" y="434"/>
                  </a:cubicBezTo>
                  <a:cubicBezTo>
                    <a:pt x="434" y="434"/>
                    <a:pt x="336" y="399"/>
                    <a:pt x="336" y="399"/>
                  </a:cubicBezTo>
                  <a:cubicBezTo>
                    <a:pt x="451" y="381"/>
                    <a:pt x="451" y="381"/>
                    <a:pt x="451" y="381"/>
                  </a:cubicBezTo>
                  <a:cubicBezTo>
                    <a:pt x="479" y="372"/>
                    <a:pt x="496" y="345"/>
                    <a:pt x="496" y="319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6" y="17"/>
                    <a:pt x="470" y="0"/>
                    <a:pt x="442" y="0"/>
                  </a:cubicBezTo>
                  <a:close/>
                  <a:moveTo>
                    <a:pt x="442" y="319"/>
                  </a:moveTo>
                  <a:lnTo>
                    <a:pt x="442" y="319"/>
                  </a:lnTo>
                  <a:cubicBezTo>
                    <a:pt x="53" y="319"/>
                    <a:pt x="53" y="319"/>
                    <a:pt x="53" y="319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42" y="44"/>
                    <a:pt x="442" y="44"/>
                    <a:pt x="442" y="44"/>
                  </a:cubicBezTo>
                  <a:lnTo>
                    <a:pt x="442" y="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6" name="Freeform 97"/>
            <p:cNvSpPr>
              <a:spLocks noChangeArrowheads="1"/>
            </p:cNvSpPr>
            <p:nvPr/>
          </p:nvSpPr>
          <p:spPr bwMode="auto">
            <a:xfrm>
              <a:off x="16999730" y="9742713"/>
              <a:ext cx="374673" cy="321530"/>
            </a:xfrm>
            <a:custGeom>
              <a:avLst/>
              <a:gdLst>
                <a:gd name="T0" fmla="*/ 230 w 497"/>
                <a:gd name="T1" fmla="*/ 231 h 426"/>
                <a:gd name="T2" fmla="*/ 230 w 497"/>
                <a:gd name="T3" fmla="*/ 231 h 426"/>
                <a:gd name="T4" fmla="*/ 274 w 497"/>
                <a:gd name="T5" fmla="*/ 231 h 426"/>
                <a:gd name="T6" fmla="*/ 274 w 497"/>
                <a:gd name="T7" fmla="*/ 275 h 426"/>
                <a:gd name="T8" fmla="*/ 496 w 497"/>
                <a:gd name="T9" fmla="*/ 275 h 426"/>
                <a:gd name="T10" fmla="*/ 487 w 497"/>
                <a:gd name="T11" fmla="*/ 133 h 426"/>
                <a:gd name="T12" fmla="*/ 443 w 497"/>
                <a:gd name="T13" fmla="*/ 80 h 426"/>
                <a:gd name="T14" fmla="*/ 363 w 497"/>
                <a:gd name="T15" fmla="*/ 80 h 426"/>
                <a:gd name="T16" fmla="*/ 337 w 497"/>
                <a:gd name="T17" fmla="*/ 27 h 426"/>
                <a:gd name="T18" fmla="*/ 300 w 497"/>
                <a:gd name="T19" fmla="*/ 0 h 426"/>
                <a:gd name="T20" fmla="*/ 194 w 497"/>
                <a:gd name="T21" fmla="*/ 0 h 426"/>
                <a:gd name="T22" fmla="*/ 168 w 497"/>
                <a:gd name="T23" fmla="*/ 27 h 426"/>
                <a:gd name="T24" fmla="*/ 133 w 497"/>
                <a:gd name="T25" fmla="*/ 80 h 426"/>
                <a:gd name="T26" fmla="*/ 53 w 497"/>
                <a:gd name="T27" fmla="*/ 80 h 426"/>
                <a:gd name="T28" fmla="*/ 9 w 497"/>
                <a:gd name="T29" fmla="*/ 133 h 426"/>
                <a:gd name="T30" fmla="*/ 0 w 497"/>
                <a:gd name="T31" fmla="*/ 275 h 426"/>
                <a:gd name="T32" fmla="*/ 230 w 497"/>
                <a:gd name="T33" fmla="*/ 275 h 426"/>
                <a:gd name="T34" fmla="*/ 230 w 497"/>
                <a:gd name="T35" fmla="*/ 231 h 426"/>
                <a:gd name="T36" fmla="*/ 186 w 497"/>
                <a:gd name="T37" fmla="*/ 53 h 426"/>
                <a:gd name="T38" fmla="*/ 186 w 497"/>
                <a:gd name="T39" fmla="*/ 53 h 426"/>
                <a:gd name="T40" fmla="*/ 212 w 497"/>
                <a:gd name="T41" fmla="*/ 36 h 426"/>
                <a:gd name="T42" fmla="*/ 284 w 497"/>
                <a:gd name="T43" fmla="*/ 36 h 426"/>
                <a:gd name="T44" fmla="*/ 309 w 497"/>
                <a:gd name="T45" fmla="*/ 53 h 426"/>
                <a:gd name="T46" fmla="*/ 319 w 497"/>
                <a:gd name="T47" fmla="*/ 80 h 426"/>
                <a:gd name="T48" fmla="*/ 177 w 497"/>
                <a:gd name="T49" fmla="*/ 80 h 426"/>
                <a:gd name="T50" fmla="*/ 186 w 497"/>
                <a:gd name="T51" fmla="*/ 53 h 426"/>
                <a:gd name="T52" fmla="*/ 274 w 497"/>
                <a:gd name="T53" fmla="*/ 355 h 426"/>
                <a:gd name="T54" fmla="*/ 274 w 497"/>
                <a:gd name="T55" fmla="*/ 355 h 426"/>
                <a:gd name="T56" fmla="*/ 230 w 497"/>
                <a:gd name="T57" fmla="*/ 355 h 426"/>
                <a:gd name="T58" fmla="*/ 230 w 497"/>
                <a:gd name="T59" fmla="*/ 302 h 426"/>
                <a:gd name="T60" fmla="*/ 9 w 497"/>
                <a:gd name="T61" fmla="*/ 302 h 426"/>
                <a:gd name="T62" fmla="*/ 17 w 497"/>
                <a:gd name="T63" fmla="*/ 381 h 426"/>
                <a:gd name="T64" fmla="*/ 62 w 497"/>
                <a:gd name="T65" fmla="*/ 425 h 426"/>
                <a:gd name="T66" fmla="*/ 434 w 497"/>
                <a:gd name="T67" fmla="*/ 425 h 426"/>
                <a:gd name="T68" fmla="*/ 478 w 497"/>
                <a:gd name="T69" fmla="*/ 381 h 426"/>
                <a:gd name="T70" fmla="*/ 487 w 497"/>
                <a:gd name="T71" fmla="*/ 302 h 426"/>
                <a:gd name="T72" fmla="*/ 274 w 497"/>
                <a:gd name="T73" fmla="*/ 302 h 426"/>
                <a:gd name="T74" fmla="*/ 274 w 497"/>
                <a:gd name="T75" fmla="*/ 35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7" h="426">
                  <a:moveTo>
                    <a:pt x="230" y="231"/>
                  </a:moveTo>
                  <a:lnTo>
                    <a:pt x="230" y="231"/>
                  </a:lnTo>
                  <a:cubicBezTo>
                    <a:pt x="274" y="231"/>
                    <a:pt x="274" y="231"/>
                    <a:pt x="274" y="231"/>
                  </a:cubicBezTo>
                  <a:cubicBezTo>
                    <a:pt x="274" y="275"/>
                    <a:pt x="274" y="275"/>
                    <a:pt x="274" y="275"/>
                  </a:cubicBezTo>
                  <a:cubicBezTo>
                    <a:pt x="496" y="275"/>
                    <a:pt x="496" y="275"/>
                    <a:pt x="496" y="275"/>
                  </a:cubicBezTo>
                  <a:cubicBezTo>
                    <a:pt x="496" y="275"/>
                    <a:pt x="496" y="168"/>
                    <a:pt x="487" y="133"/>
                  </a:cubicBezTo>
                  <a:cubicBezTo>
                    <a:pt x="487" y="97"/>
                    <a:pt x="478" y="80"/>
                    <a:pt x="443" y="80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45" y="53"/>
                    <a:pt x="337" y="27"/>
                    <a:pt x="337" y="27"/>
                  </a:cubicBezTo>
                  <a:cubicBezTo>
                    <a:pt x="328" y="9"/>
                    <a:pt x="319" y="0"/>
                    <a:pt x="300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77" y="0"/>
                    <a:pt x="168" y="9"/>
                    <a:pt x="168" y="27"/>
                  </a:cubicBezTo>
                  <a:cubicBezTo>
                    <a:pt x="159" y="27"/>
                    <a:pt x="150" y="53"/>
                    <a:pt x="133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17" y="80"/>
                    <a:pt x="9" y="97"/>
                    <a:pt x="9" y="133"/>
                  </a:cubicBezTo>
                  <a:cubicBezTo>
                    <a:pt x="0" y="168"/>
                    <a:pt x="0" y="275"/>
                    <a:pt x="0" y="275"/>
                  </a:cubicBezTo>
                  <a:cubicBezTo>
                    <a:pt x="230" y="275"/>
                    <a:pt x="230" y="275"/>
                    <a:pt x="230" y="275"/>
                  </a:cubicBezTo>
                  <a:lnTo>
                    <a:pt x="230" y="231"/>
                  </a:lnTo>
                  <a:close/>
                  <a:moveTo>
                    <a:pt x="186" y="53"/>
                  </a:moveTo>
                  <a:lnTo>
                    <a:pt x="186" y="53"/>
                  </a:lnTo>
                  <a:cubicBezTo>
                    <a:pt x="194" y="44"/>
                    <a:pt x="194" y="36"/>
                    <a:pt x="212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300" y="36"/>
                    <a:pt x="300" y="44"/>
                    <a:pt x="309" y="53"/>
                  </a:cubicBezTo>
                  <a:cubicBezTo>
                    <a:pt x="309" y="53"/>
                    <a:pt x="319" y="71"/>
                    <a:pt x="319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86" y="71"/>
                    <a:pt x="186" y="53"/>
                    <a:pt x="186" y="53"/>
                  </a:cubicBezTo>
                  <a:close/>
                  <a:moveTo>
                    <a:pt x="274" y="355"/>
                  </a:moveTo>
                  <a:lnTo>
                    <a:pt x="274" y="355"/>
                  </a:lnTo>
                  <a:cubicBezTo>
                    <a:pt x="230" y="355"/>
                    <a:pt x="230" y="355"/>
                    <a:pt x="230" y="355"/>
                  </a:cubicBezTo>
                  <a:cubicBezTo>
                    <a:pt x="230" y="302"/>
                    <a:pt x="230" y="302"/>
                    <a:pt x="230" y="302"/>
                  </a:cubicBezTo>
                  <a:cubicBezTo>
                    <a:pt x="9" y="302"/>
                    <a:pt x="9" y="302"/>
                    <a:pt x="9" y="302"/>
                  </a:cubicBezTo>
                  <a:cubicBezTo>
                    <a:pt x="9" y="302"/>
                    <a:pt x="17" y="346"/>
                    <a:pt x="17" y="381"/>
                  </a:cubicBezTo>
                  <a:cubicBezTo>
                    <a:pt x="17" y="399"/>
                    <a:pt x="26" y="425"/>
                    <a:pt x="62" y="425"/>
                  </a:cubicBezTo>
                  <a:cubicBezTo>
                    <a:pt x="434" y="425"/>
                    <a:pt x="434" y="425"/>
                    <a:pt x="434" y="425"/>
                  </a:cubicBezTo>
                  <a:cubicBezTo>
                    <a:pt x="469" y="425"/>
                    <a:pt x="478" y="399"/>
                    <a:pt x="478" y="381"/>
                  </a:cubicBezTo>
                  <a:cubicBezTo>
                    <a:pt x="478" y="346"/>
                    <a:pt x="487" y="302"/>
                    <a:pt x="487" y="302"/>
                  </a:cubicBezTo>
                  <a:cubicBezTo>
                    <a:pt x="274" y="302"/>
                    <a:pt x="274" y="302"/>
                    <a:pt x="274" y="302"/>
                  </a:cubicBezTo>
                  <a:lnTo>
                    <a:pt x="274" y="3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7" name="Freeform 99"/>
            <p:cNvSpPr>
              <a:spLocks noChangeArrowheads="1"/>
            </p:cNvSpPr>
            <p:nvPr/>
          </p:nvSpPr>
          <p:spPr bwMode="auto">
            <a:xfrm>
              <a:off x="11036833" y="10534577"/>
              <a:ext cx="374673" cy="228525"/>
            </a:xfrm>
            <a:custGeom>
              <a:avLst/>
              <a:gdLst>
                <a:gd name="T0" fmla="*/ 381 w 497"/>
                <a:gd name="T1" fmla="*/ 151 h 303"/>
                <a:gd name="T2" fmla="*/ 381 w 497"/>
                <a:gd name="T3" fmla="*/ 151 h 303"/>
                <a:gd name="T4" fmla="*/ 434 w 497"/>
                <a:gd name="T5" fmla="*/ 45 h 303"/>
                <a:gd name="T6" fmla="*/ 470 w 497"/>
                <a:gd name="T7" fmla="*/ 45 h 303"/>
                <a:gd name="T8" fmla="*/ 381 w 497"/>
                <a:gd name="T9" fmla="*/ 0 h 303"/>
                <a:gd name="T10" fmla="*/ 133 w 497"/>
                <a:gd name="T11" fmla="*/ 0 h 303"/>
                <a:gd name="T12" fmla="*/ 0 w 497"/>
                <a:gd name="T13" fmla="*/ 151 h 303"/>
                <a:gd name="T14" fmla="*/ 133 w 497"/>
                <a:gd name="T15" fmla="*/ 302 h 303"/>
                <a:gd name="T16" fmla="*/ 381 w 497"/>
                <a:gd name="T17" fmla="*/ 302 h 303"/>
                <a:gd name="T18" fmla="*/ 470 w 497"/>
                <a:gd name="T19" fmla="*/ 257 h 303"/>
                <a:gd name="T20" fmla="*/ 434 w 497"/>
                <a:gd name="T21" fmla="*/ 257 h 303"/>
                <a:gd name="T22" fmla="*/ 381 w 497"/>
                <a:gd name="T23" fmla="*/ 151 h 303"/>
                <a:gd name="T24" fmla="*/ 310 w 497"/>
                <a:gd name="T25" fmla="*/ 196 h 303"/>
                <a:gd name="T26" fmla="*/ 310 w 497"/>
                <a:gd name="T27" fmla="*/ 196 h 303"/>
                <a:gd name="T28" fmla="*/ 302 w 497"/>
                <a:gd name="T29" fmla="*/ 196 h 303"/>
                <a:gd name="T30" fmla="*/ 221 w 497"/>
                <a:gd name="T31" fmla="*/ 169 h 303"/>
                <a:gd name="T32" fmla="*/ 212 w 497"/>
                <a:gd name="T33" fmla="*/ 196 h 303"/>
                <a:gd name="T34" fmla="*/ 186 w 497"/>
                <a:gd name="T35" fmla="*/ 204 h 303"/>
                <a:gd name="T36" fmla="*/ 98 w 497"/>
                <a:gd name="T37" fmla="*/ 125 h 303"/>
                <a:gd name="T38" fmla="*/ 89 w 497"/>
                <a:gd name="T39" fmla="*/ 107 h 303"/>
                <a:gd name="T40" fmla="*/ 106 w 497"/>
                <a:gd name="T41" fmla="*/ 107 h 303"/>
                <a:gd name="T42" fmla="*/ 177 w 497"/>
                <a:gd name="T43" fmla="*/ 143 h 303"/>
                <a:gd name="T44" fmla="*/ 195 w 497"/>
                <a:gd name="T45" fmla="*/ 116 h 303"/>
                <a:gd name="T46" fmla="*/ 221 w 497"/>
                <a:gd name="T47" fmla="*/ 107 h 303"/>
                <a:gd name="T48" fmla="*/ 310 w 497"/>
                <a:gd name="T49" fmla="*/ 187 h 303"/>
                <a:gd name="T50" fmla="*/ 310 w 497"/>
                <a:gd name="T51" fmla="*/ 196 h 303"/>
                <a:gd name="T52" fmla="*/ 470 w 497"/>
                <a:gd name="T53" fmla="*/ 98 h 303"/>
                <a:gd name="T54" fmla="*/ 470 w 497"/>
                <a:gd name="T55" fmla="*/ 98 h 303"/>
                <a:gd name="T56" fmla="*/ 452 w 497"/>
                <a:gd name="T57" fmla="*/ 98 h 303"/>
                <a:gd name="T58" fmla="*/ 425 w 497"/>
                <a:gd name="T59" fmla="*/ 151 h 303"/>
                <a:gd name="T60" fmla="*/ 452 w 497"/>
                <a:gd name="T61" fmla="*/ 204 h 303"/>
                <a:gd name="T62" fmla="*/ 470 w 497"/>
                <a:gd name="T63" fmla="*/ 204 h 303"/>
                <a:gd name="T64" fmla="*/ 496 w 497"/>
                <a:gd name="T65" fmla="*/ 151 h 303"/>
                <a:gd name="T66" fmla="*/ 470 w 497"/>
                <a:gd name="T67" fmla="*/ 9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7" h="303">
                  <a:moveTo>
                    <a:pt x="381" y="151"/>
                  </a:moveTo>
                  <a:lnTo>
                    <a:pt x="381" y="151"/>
                  </a:lnTo>
                  <a:cubicBezTo>
                    <a:pt x="381" y="90"/>
                    <a:pt x="417" y="45"/>
                    <a:pt x="434" y="45"/>
                  </a:cubicBezTo>
                  <a:cubicBezTo>
                    <a:pt x="443" y="45"/>
                    <a:pt x="470" y="45"/>
                    <a:pt x="470" y="45"/>
                  </a:cubicBezTo>
                  <a:cubicBezTo>
                    <a:pt x="452" y="18"/>
                    <a:pt x="443" y="0"/>
                    <a:pt x="381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36" y="0"/>
                    <a:pt x="0" y="90"/>
                    <a:pt x="0" y="151"/>
                  </a:cubicBezTo>
                  <a:cubicBezTo>
                    <a:pt x="0" y="213"/>
                    <a:pt x="36" y="302"/>
                    <a:pt x="133" y="302"/>
                  </a:cubicBezTo>
                  <a:cubicBezTo>
                    <a:pt x="381" y="302"/>
                    <a:pt x="381" y="302"/>
                    <a:pt x="381" y="302"/>
                  </a:cubicBezTo>
                  <a:cubicBezTo>
                    <a:pt x="443" y="302"/>
                    <a:pt x="452" y="284"/>
                    <a:pt x="470" y="257"/>
                  </a:cubicBezTo>
                  <a:cubicBezTo>
                    <a:pt x="470" y="257"/>
                    <a:pt x="461" y="257"/>
                    <a:pt x="434" y="257"/>
                  </a:cubicBezTo>
                  <a:cubicBezTo>
                    <a:pt x="417" y="257"/>
                    <a:pt x="381" y="222"/>
                    <a:pt x="381" y="151"/>
                  </a:cubicBezTo>
                  <a:close/>
                  <a:moveTo>
                    <a:pt x="310" y="196"/>
                  </a:moveTo>
                  <a:lnTo>
                    <a:pt x="310" y="196"/>
                  </a:lnTo>
                  <a:cubicBezTo>
                    <a:pt x="310" y="204"/>
                    <a:pt x="302" y="196"/>
                    <a:pt x="302" y="196"/>
                  </a:cubicBezTo>
                  <a:cubicBezTo>
                    <a:pt x="221" y="169"/>
                    <a:pt x="221" y="169"/>
                    <a:pt x="221" y="169"/>
                  </a:cubicBezTo>
                  <a:cubicBezTo>
                    <a:pt x="221" y="169"/>
                    <a:pt x="221" y="178"/>
                    <a:pt x="212" y="196"/>
                  </a:cubicBezTo>
                  <a:cubicBezTo>
                    <a:pt x="204" y="204"/>
                    <a:pt x="204" y="222"/>
                    <a:pt x="186" y="204"/>
                  </a:cubicBezTo>
                  <a:cubicBezTo>
                    <a:pt x="159" y="187"/>
                    <a:pt x="98" y="125"/>
                    <a:pt x="98" y="125"/>
                  </a:cubicBezTo>
                  <a:cubicBezTo>
                    <a:pt x="98" y="125"/>
                    <a:pt x="89" y="116"/>
                    <a:pt x="89" y="107"/>
                  </a:cubicBezTo>
                  <a:cubicBezTo>
                    <a:pt x="98" y="107"/>
                    <a:pt x="106" y="107"/>
                    <a:pt x="106" y="107"/>
                  </a:cubicBezTo>
                  <a:cubicBezTo>
                    <a:pt x="177" y="143"/>
                    <a:pt x="177" y="143"/>
                    <a:pt x="177" y="143"/>
                  </a:cubicBezTo>
                  <a:cubicBezTo>
                    <a:pt x="177" y="143"/>
                    <a:pt x="186" y="125"/>
                    <a:pt x="195" y="116"/>
                  </a:cubicBezTo>
                  <a:cubicBezTo>
                    <a:pt x="195" y="98"/>
                    <a:pt x="204" y="90"/>
                    <a:pt x="221" y="107"/>
                  </a:cubicBezTo>
                  <a:cubicBezTo>
                    <a:pt x="239" y="116"/>
                    <a:pt x="310" y="187"/>
                    <a:pt x="310" y="187"/>
                  </a:cubicBezTo>
                  <a:cubicBezTo>
                    <a:pt x="310" y="187"/>
                    <a:pt x="319" y="196"/>
                    <a:pt x="310" y="196"/>
                  </a:cubicBezTo>
                  <a:close/>
                  <a:moveTo>
                    <a:pt x="470" y="98"/>
                  </a:moveTo>
                  <a:lnTo>
                    <a:pt x="470" y="98"/>
                  </a:lnTo>
                  <a:cubicBezTo>
                    <a:pt x="452" y="98"/>
                    <a:pt x="452" y="98"/>
                    <a:pt x="452" y="98"/>
                  </a:cubicBezTo>
                  <a:cubicBezTo>
                    <a:pt x="434" y="98"/>
                    <a:pt x="425" y="125"/>
                    <a:pt x="425" y="151"/>
                  </a:cubicBezTo>
                  <a:cubicBezTo>
                    <a:pt x="425" y="178"/>
                    <a:pt x="434" y="204"/>
                    <a:pt x="452" y="204"/>
                  </a:cubicBezTo>
                  <a:cubicBezTo>
                    <a:pt x="470" y="204"/>
                    <a:pt x="470" y="204"/>
                    <a:pt x="470" y="204"/>
                  </a:cubicBezTo>
                  <a:cubicBezTo>
                    <a:pt x="478" y="204"/>
                    <a:pt x="496" y="178"/>
                    <a:pt x="496" y="151"/>
                  </a:cubicBezTo>
                  <a:cubicBezTo>
                    <a:pt x="496" y="125"/>
                    <a:pt x="478" y="98"/>
                    <a:pt x="470" y="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8" name="Freeform 100"/>
            <p:cNvSpPr>
              <a:spLocks noChangeArrowheads="1"/>
            </p:cNvSpPr>
            <p:nvPr/>
          </p:nvSpPr>
          <p:spPr bwMode="auto">
            <a:xfrm>
              <a:off x="14762315" y="9782573"/>
              <a:ext cx="374673" cy="241810"/>
            </a:xfrm>
            <a:custGeom>
              <a:avLst/>
              <a:gdLst>
                <a:gd name="T0" fmla="*/ 381 w 498"/>
                <a:gd name="T1" fmla="*/ 89 h 320"/>
                <a:gd name="T2" fmla="*/ 381 w 498"/>
                <a:gd name="T3" fmla="*/ 89 h 320"/>
                <a:gd name="T4" fmla="*/ 355 w 498"/>
                <a:gd name="T5" fmla="*/ 89 h 320"/>
                <a:gd name="T6" fmla="*/ 231 w 498"/>
                <a:gd name="T7" fmla="*/ 0 h 320"/>
                <a:gd name="T8" fmla="*/ 98 w 498"/>
                <a:gd name="T9" fmla="*/ 134 h 320"/>
                <a:gd name="T10" fmla="*/ 98 w 498"/>
                <a:gd name="T11" fmla="*/ 150 h 320"/>
                <a:gd name="T12" fmla="*/ 89 w 498"/>
                <a:gd name="T13" fmla="*/ 150 h 320"/>
                <a:gd name="T14" fmla="*/ 0 w 498"/>
                <a:gd name="T15" fmla="*/ 240 h 320"/>
                <a:gd name="T16" fmla="*/ 89 w 498"/>
                <a:gd name="T17" fmla="*/ 319 h 320"/>
                <a:gd name="T18" fmla="*/ 381 w 498"/>
                <a:gd name="T19" fmla="*/ 319 h 320"/>
                <a:gd name="T20" fmla="*/ 497 w 498"/>
                <a:gd name="T21" fmla="*/ 204 h 320"/>
                <a:gd name="T22" fmla="*/ 381 w 498"/>
                <a:gd name="T23" fmla="*/ 89 h 320"/>
                <a:gd name="T24" fmla="*/ 284 w 498"/>
                <a:gd name="T25" fmla="*/ 195 h 320"/>
                <a:gd name="T26" fmla="*/ 284 w 498"/>
                <a:gd name="T27" fmla="*/ 195 h 320"/>
                <a:gd name="T28" fmla="*/ 213 w 498"/>
                <a:gd name="T29" fmla="*/ 275 h 320"/>
                <a:gd name="T30" fmla="*/ 195 w 498"/>
                <a:gd name="T31" fmla="*/ 275 h 320"/>
                <a:gd name="T32" fmla="*/ 195 w 498"/>
                <a:gd name="T33" fmla="*/ 266 h 320"/>
                <a:gd name="T34" fmla="*/ 195 w 498"/>
                <a:gd name="T35" fmla="*/ 257 h 320"/>
                <a:gd name="T36" fmla="*/ 222 w 498"/>
                <a:gd name="T37" fmla="*/ 204 h 320"/>
                <a:gd name="T38" fmla="*/ 204 w 498"/>
                <a:gd name="T39" fmla="*/ 195 h 320"/>
                <a:gd name="T40" fmla="*/ 204 w 498"/>
                <a:gd name="T41" fmla="*/ 195 h 320"/>
                <a:gd name="T42" fmla="*/ 186 w 498"/>
                <a:gd name="T43" fmla="*/ 178 h 320"/>
                <a:gd name="T44" fmla="*/ 195 w 498"/>
                <a:gd name="T45" fmla="*/ 160 h 320"/>
                <a:gd name="T46" fmla="*/ 258 w 498"/>
                <a:gd name="T47" fmla="*/ 89 h 320"/>
                <a:gd name="T48" fmla="*/ 275 w 498"/>
                <a:gd name="T49" fmla="*/ 80 h 320"/>
                <a:gd name="T50" fmla="*/ 284 w 498"/>
                <a:gd name="T51" fmla="*/ 89 h 320"/>
                <a:gd name="T52" fmla="*/ 275 w 498"/>
                <a:gd name="T53" fmla="*/ 106 h 320"/>
                <a:gd name="T54" fmla="*/ 249 w 498"/>
                <a:gd name="T55" fmla="*/ 160 h 320"/>
                <a:gd name="T56" fmla="*/ 275 w 498"/>
                <a:gd name="T57" fmla="*/ 169 h 320"/>
                <a:gd name="T58" fmla="*/ 275 w 498"/>
                <a:gd name="T59" fmla="*/ 169 h 320"/>
                <a:gd name="T60" fmla="*/ 293 w 498"/>
                <a:gd name="T61" fmla="*/ 187 h 320"/>
                <a:gd name="T62" fmla="*/ 284 w 498"/>
                <a:gd name="T63" fmla="*/ 19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8" h="320">
                  <a:moveTo>
                    <a:pt x="381" y="89"/>
                  </a:moveTo>
                  <a:lnTo>
                    <a:pt x="381" y="89"/>
                  </a:lnTo>
                  <a:cubicBezTo>
                    <a:pt x="372" y="89"/>
                    <a:pt x="364" y="89"/>
                    <a:pt x="355" y="89"/>
                  </a:cubicBezTo>
                  <a:cubicBezTo>
                    <a:pt x="337" y="36"/>
                    <a:pt x="293" y="0"/>
                    <a:pt x="231" y="0"/>
                  </a:cubicBezTo>
                  <a:cubicBezTo>
                    <a:pt x="160" y="0"/>
                    <a:pt x="98" y="62"/>
                    <a:pt x="98" y="134"/>
                  </a:cubicBezTo>
                  <a:cubicBezTo>
                    <a:pt x="98" y="134"/>
                    <a:pt x="98" y="142"/>
                    <a:pt x="98" y="150"/>
                  </a:cubicBezTo>
                  <a:cubicBezTo>
                    <a:pt x="98" y="150"/>
                    <a:pt x="98" y="150"/>
                    <a:pt x="89" y="150"/>
                  </a:cubicBezTo>
                  <a:cubicBezTo>
                    <a:pt x="45" y="150"/>
                    <a:pt x="0" y="187"/>
                    <a:pt x="0" y="240"/>
                  </a:cubicBezTo>
                  <a:cubicBezTo>
                    <a:pt x="0" y="284"/>
                    <a:pt x="45" y="319"/>
                    <a:pt x="89" y="319"/>
                  </a:cubicBezTo>
                  <a:cubicBezTo>
                    <a:pt x="381" y="319"/>
                    <a:pt x="381" y="319"/>
                    <a:pt x="381" y="319"/>
                  </a:cubicBezTo>
                  <a:cubicBezTo>
                    <a:pt x="443" y="319"/>
                    <a:pt x="497" y="275"/>
                    <a:pt x="497" y="204"/>
                  </a:cubicBezTo>
                  <a:cubicBezTo>
                    <a:pt x="497" y="142"/>
                    <a:pt x="443" y="89"/>
                    <a:pt x="381" y="89"/>
                  </a:cubicBezTo>
                  <a:close/>
                  <a:moveTo>
                    <a:pt x="284" y="195"/>
                  </a:moveTo>
                  <a:lnTo>
                    <a:pt x="284" y="195"/>
                  </a:lnTo>
                  <a:cubicBezTo>
                    <a:pt x="266" y="213"/>
                    <a:pt x="222" y="266"/>
                    <a:pt x="213" y="275"/>
                  </a:cubicBezTo>
                  <a:cubicBezTo>
                    <a:pt x="213" y="275"/>
                    <a:pt x="204" y="284"/>
                    <a:pt x="195" y="275"/>
                  </a:cubicBezTo>
                  <a:cubicBezTo>
                    <a:pt x="195" y="275"/>
                    <a:pt x="195" y="275"/>
                    <a:pt x="195" y="266"/>
                  </a:cubicBezTo>
                  <a:lnTo>
                    <a:pt x="195" y="257"/>
                  </a:lnTo>
                  <a:cubicBezTo>
                    <a:pt x="222" y="204"/>
                    <a:pt x="222" y="204"/>
                    <a:pt x="222" y="204"/>
                  </a:cubicBezTo>
                  <a:cubicBezTo>
                    <a:pt x="222" y="195"/>
                    <a:pt x="213" y="195"/>
                    <a:pt x="204" y="195"/>
                  </a:cubicBezTo>
                  <a:lnTo>
                    <a:pt x="204" y="195"/>
                  </a:lnTo>
                  <a:cubicBezTo>
                    <a:pt x="195" y="187"/>
                    <a:pt x="186" y="187"/>
                    <a:pt x="186" y="178"/>
                  </a:cubicBezTo>
                  <a:cubicBezTo>
                    <a:pt x="186" y="169"/>
                    <a:pt x="186" y="169"/>
                    <a:pt x="195" y="160"/>
                  </a:cubicBezTo>
                  <a:cubicBezTo>
                    <a:pt x="204" y="142"/>
                    <a:pt x="258" y="89"/>
                    <a:pt x="258" y="89"/>
                  </a:cubicBezTo>
                  <a:cubicBezTo>
                    <a:pt x="266" y="80"/>
                    <a:pt x="266" y="80"/>
                    <a:pt x="275" y="80"/>
                  </a:cubicBezTo>
                  <a:cubicBezTo>
                    <a:pt x="275" y="89"/>
                    <a:pt x="284" y="89"/>
                    <a:pt x="284" y="89"/>
                  </a:cubicBezTo>
                  <a:cubicBezTo>
                    <a:pt x="284" y="97"/>
                    <a:pt x="275" y="97"/>
                    <a:pt x="275" y="106"/>
                  </a:cubicBezTo>
                  <a:cubicBezTo>
                    <a:pt x="249" y="160"/>
                    <a:pt x="249" y="160"/>
                    <a:pt x="249" y="160"/>
                  </a:cubicBezTo>
                  <a:cubicBezTo>
                    <a:pt x="258" y="160"/>
                    <a:pt x="266" y="169"/>
                    <a:pt x="275" y="169"/>
                  </a:cubicBezTo>
                  <a:lnTo>
                    <a:pt x="275" y="169"/>
                  </a:lnTo>
                  <a:cubicBezTo>
                    <a:pt x="284" y="169"/>
                    <a:pt x="293" y="178"/>
                    <a:pt x="293" y="187"/>
                  </a:cubicBezTo>
                  <a:lnTo>
                    <a:pt x="284" y="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79" name="Freeform 101"/>
            <p:cNvSpPr>
              <a:spLocks noChangeArrowheads="1"/>
            </p:cNvSpPr>
            <p:nvPr/>
          </p:nvSpPr>
          <p:spPr bwMode="auto">
            <a:xfrm>
              <a:off x="17743763" y="9017281"/>
              <a:ext cx="374673" cy="286984"/>
            </a:xfrm>
            <a:custGeom>
              <a:avLst/>
              <a:gdLst>
                <a:gd name="T0" fmla="*/ 80 w 497"/>
                <a:gd name="T1" fmla="*/ 248 h 382"/>
                <a:gd name="T2" fmla="*/ 80 w 497"/>
                <a:gd name="T3" fmla="*/ 248 h 382"/>
                <a:gd name="T4" fmla="*/ 159 w 497"/>
                <a:gd name="T5" fmla="*/ 328 h 382"/>
                <a:gd name="T6" fmla="*/ 248 w 497"/>
                <a:gd name="T7" fmla="*/ 381 h 382"/>
                <a:gd name="T8" fmla="*/ 337 w 497"/>
                <a:gd name="T9" fmla="*/ 337 h 382"/>
                <a:gd name="T10" fmla="*/ 390 w 497"/>
                <a:gd name="T11" fmla="*/ 258 h 382"/>
                <a:gd name="T12" fmla="*/ 248 w 497"/>
                <a:gd name="T13" fmla="*/ 328 h 382"/>
                <a:gd name="T14" fmla="*/ 80 w 497"/>
                <a:gd name="T15" fmla="*/ 248 h 382"/>
                <a:gd name="T16" fmla="*/ 487 w 497"/>
                <a:gd name="T17" fmla="*/ 124 h 382"/>
                <a:gd name="T18" fmla="*/ 487 w 497"/>
                <a:gd name="T19" fmla="*/ 124 h 382"/>
                <a:gd name="T20" fmla="*/ 274 w 497"/>
                <a:gd name="T21" fmla="*/ 9 h 382"/>
                <a:gd name="T22" fmla="*/ 221 w 497"/>
                <a:gd name="T23" fmla="*/ 9 h 382"/>
                <a:gd name="T24" fmla="*/ 9 w 497"/>
                <a:gd name="T25" fmla="*/ 124 h 382"/>
                <a:gd name="T26" fmla="*/ 9 w 497"/>
                <a:gd name="T27" fmla="*/ 160 h 382"/>
                <a:gd name="T28" fmla="*/ 221 w 497"/>
                <a:gd name="T29" fmla="*/ 275 h 382"/>
                <a:gd name="T30" fmla="*/ 274 w 497"/>
                <a:gd name="T31" fmla="*/ 275 h 382"/>
                <a:gd name="T32" fmla="*/ 408 w 497"/>
                <a:gd name="T33" fmla="*/ 195 h 382"/>
                <a:gd name="T34" fmla="*/ 266 w 497"/>
                <a:gd name="T35" fmla="*/ 160 h 382"/>
                <a:gd name="T36" fmla="*/ 248 w 497"/>
                <a:gd name="T37" fmla="*/ 168 h 382"/>
                <a:gd name="T38" fmla="*/ 203 w 497"/>
                <a:gd name="T39" fmla="*/ 133 h 382"/>
                <a:gd name="T40" fmla="*/ 248 w 497"/>
                <a:gd name="T41" fmla="*/ 107 h 382"/>
                <a:gd name="T42" fmla="*/ 293 w 497"/>
                <a:gd name="T43" fmla="*/ 124 h 382"/>
                <a:gd name="T44" fmla="*/ 443 w 497"/>
                <a:gd name="T45" fmla="*/ 177 h 382"/>
                <a:gd name="T46" fmla="*/ 487 w 497"/>
                <a:gd name="T47" fmla="*/ 160 h 382"/>
                <a:gd name="T48" fmla="*/ 487 w 497"/>
                <a:gd name="T49" fmla="*/ 124 h 382"/>
                <a:gd name="T50" fmla="*/ 425 w 497"/>
                <a:gd name="T51" fmla="*/ 346 h 382"/>
                <a:gd name="T52" fmla="*/ 425 w 497"/>
                <a:gd name="T53" fmla="*/ 346 h 382"/>
                <a:gd name="T54" fmla="*/ 461 w 497"/>
                <a:gd name="T55" fmla="*/ 337 h 382"/>
                <a:gd name="T56" fmla="*/ 443 w 497"/>
                <a:gd name="T57" fmla="*/ 177 h 382"/>
                <a:gd name="T58" fmla="*/ 408 w 497"/>
                <a:gd name="T59" fmla="*/ 195 h 382"/>
                <a:gd name="T60" fmla="*/ 425 w 497"/>
                <a:gd name="T61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7" h="382">
                  <a:moveTo>
                    <a:pt x="80" y="248"/>
                  </a:moveTo>
                  <a:lnTo>
                    <a:pt x="80" y="248"/>
                  </a:lnTo>
                  <a:cubicBezTo>
                    <a:pt x="97" y="293"/>
                    <a:pt x="106" y="311"/>
                    <a:pt x="159" y="328"/>
                  </a:cubicBezTo>
                  <a:cubicBezTo>
                    <a:pt x="203" y="355"/>
                    <a:pt x="230" y="381"/>
                    <a:pt x="248" y="381"/>
                  </a:cubicBezTo>
                  <a:cubicBezTo>
                    <a:pt x="266" y="381"/>
                    <a:pt x="293" y="355"/>
                    <a:pt x="337" y="337"/>
                  </a:cubicBezTo>
                  <a:cubicBezTo>
                    <a:pt x="390" y="311"/>
                    <a:pt x="372" y="311"/>
                    <a:pt x="390" y="258"/>
                  </a:cubicBezTo>
                  <a:cubicBezTo>
                    <a:pt x="248" y="328"/>
                    <a:pt x="248" y="328"/>
                    <a:pt x="248" y="328"/>
                  </a:cubicBezTo>
                  <a:lnTo>
                    <a:pt x="80" y="248"/>
                  </a:lnTo>
                  <a:close/>
                  <a:moveTo>
                    <a:pt x="487" y="124"/>
                  </a:moveTo>
                  <a:lnTo>
                    <a:pt x="487" y="124"/>
                  </a:lnTo>
                  <a:cubicBezTo>
                    <a:pt x="274" y="9"/>
                    <a:pt x="274" y="9"/>
                    <a:pt x="274" y="9"/>
                  </a:cubicBezTo>
                  <a:cubicBezTo>
                    <a:pt x="266" y="0"/>
                    <a:pt x="239" y="0"/>
                    <a:pt x="221" y="9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0" y="133"/>
                    <a:pt x="0" y="142"/>
                    <a:pt x="9" y="160"/>
                  </a:cubicBezTo>
                  <a:cubicBezTo>
                    <a:pt x="221" y="275"/>
                    <a:pt x="221" y="275"/>
                    <a:pt x="221" y="275"/>
                  </a:cubicBezTo>
                  <a:cubicBezTo>
                    <a:pt x="239" y="284"/>
                    <a:pt x="266" y="284"/>
                    <a:pt x="274" y="275"/>
                  </a:cubicBezTo>
                  <a:cubicBezTo>
                    <a:pt x="408" y="195"/>
                    <a:pt x="408" y="195"/>
                    <a:pt x="408" y="195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57" y="160"/>
                    <a:pt x="257" y="168"/>
                    <a:pt x="248" y="168"/>
                  </a:cubicBezTo>
                  <a:cubicBezTo>
                    <a:pt x="221" y="168"/>
                    <a:pt x="203" y="151"/>
                    <a:pt x="203" y="133"/>
                  </a:cubicBezTo>
                  <a:cubicBezTo>
                    <a:pt x="203" y="124"/>
                    <a:pt x="221" y="107"/>
                    <a:pt x="248" y="107"/>
                  </a:cubicBezTo>
                  <a:cubicBezTo>
                    <a:pt x="266" y="107"/>
                    <a:pt x="284" y="115"/>
                    <a:pt x="293" y="124"/>
                  </a:cubicBezTo>
                  <a:cubicBezTo>
                    <a:pt x="443" y="177"/>
                    <a:pt x="443" y="177"/>
                    <a:pt x="443" y="177"/>
                  </a:cubicBezTo>
                  <a:cubicBezTo>
                    <a:pt x="487" y="160"/>
                    <a:pt x="487" y="160"/>
                    <a:pt x="487" y="160"/>
                  </a:cubicBezTo>
                  <a:cubicBezTo>
                    <a:pt x="496" y="142"/>
                    <a:pt x="496" y="133"/>
                    <a:pt x="487" y="124"/>
                  </a:cubicBezTo>
                  <a:close/>
                  <a:moveTo>
                    <a:pt x="425" y="346"/>
                  </a:moveTo>
                  <a:lnTo>
                    <a:pt x="425" y="346"/>
                  </a:lnTo>
                  <a:cubicBezTo>
                    <a:pt x="416" y="355"/>
                    <a:pt x="452" y="364"/>
                    <a:pt x="461" y="337"/>
                  </a:cubicBezTo>
                  <a:cubicBezTo>
                    <a:pt x="469" y="213"/>
                    <a:pt x="443" y="177"/>
                    <a:pt x="443" y="177"/>
                  </a:cubicBezTo>
                  <a:cubicBezTo>
                    <a:pt x="408" y="195"/>
                    <a:pt x="408" y="195"/>
                    <a:pt x="408" y="195"/>
                  </a:cubicBezTo>
                  <a:cubicBezTo>
                    <a:pt x="408" y="195"/>
                    <a:pt x="443" y="222"/>
                    <a:pt x="425" y="3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0" name="Freeform 102"/>
            <p:cNvSpPr>
              <a:spLocks noChangeArrowheads="1"/>
            </p:cNvSpPr>
            <p:nvPr/>
          </p:nvSpPr>
          <p:spPr bwMode="auto">
            <a:xfrm>
              <a:off x="9548766" y="8990709"/>
              <a:ext cx="372017" cy="334815"/>
            </a:xfrm>
            <a:custGeom>
              <a:avLst/>
              <a:gdLst>
                <a:gd name="T0" fmla="*/ 80 w 498"/>
                <a:gd name="T1" fmla="*/ 151 h 445"/>
                <a:gd name="T2" fmla="*/ 80 w 498"/>
                <a:gd name="T3" fmla="*/ 151 h 445"/>
                <a:gd name="T4" fmla="*/ 142 w 498"/>
                <a:gd name="T5" fmla="*/ 169 h 445"/>
                <a:gd name="T6" fmla="*/ 151 w 498"/>
                <a:gd name="T7" fmla="*/ 169 h 445"/>
                <a:gd name="T8" fmla="*/ 195 w 498"/>
                <a:gd name="T9" fmla="*/ 134 h 445"/>
                <a:gd name="T10" fmla="*/ 195 w 498"/>
                <a:gd name="T11" fmla="*/ 125 h 445"/>
                <a:gd name="T12" fmla="*/ 178 w 498"/>
                <a:gd name="T13" fmla="*/ 107 h 445"/>
                <a:gd name="T14" fmla="*/ 275 w 498"/>
                <a:gd name="T15" fmla="*/ 10 h 445"/>
                <a:gd name="T16" fmla="*/ 195 w 498"/>
                <a:gd name="T17" fmla="*/ 0 h 445"/>
                <a:gd name="T18" fmla="*/ 107 w 498"/>
                <a:gd name="T19" fmla="*/ 54 h 445"/>
                <a:gd name="T20" fmla="*/ 72 w 498"/>
                <a:gd name="T21" fmla="*/ 81 h 445"/>
                <a:gd name="T22" fmla="*/ 53 w 498"/>
                <a:gd name="T23" fmla="*/ 116 h 445"/>
                <a:gd name="T24" fmla="*/ 18 w 498"/>
                <a:gd name="T25" fmla="*/ 125 h 445"/>
                <a:gd name="T26" fmla="*/ 0 w 498"/>
                <a:gd name="T27" fmla="*/ 143 h 445"/>
                <a:gd name="T28" fmla="*/ 0 w 498"/>
                <a:gd name="T29" fmla="*/ 151 h 445"/>
                <a:gd name="T30" fmla="*/ 36 w 498"/>
                <a:gd name="T31" fmla="*/ 187 h 445"/>
                <a:gd name="T32" fmla="*/ 53 w 498"/>
                <a:gd name="T33" fmla="*/ 196 h 445"/>
                <a:gd name="T34" fmla="*/ 72 w 498"/>
                <a:gd name="T35" fmla="*/ 178 h 445"/>
                <a:gd name="T36" fmla="*/ 80 w 498"/>
                <a:gd name="T37" fmla="*/ 151 h 445"/>
                <a:gd name="T38" fmla="*/ 222 w 498"/>
                <a:gd name="T39" fmla="*/ 160 h 445"/>
                <a:gd name="T40" fmla="*/ 222 w 498"/>
                <a:gd name="T41" fmla="*/ 160 h 445"/>
                <a:gd name="T42" fmla="*/ 213 w 498"/>
                <a:gd name="T43" fmla="*/ 160 h 445"/>
                <a:gd name="T44" fmla="*/ 178 w 498"/>
                <a:gd name="T45" fmla="*/ 187 h 445"/>
                <a:gd name="T46" fmla="*/ 169 w 498"/>
                <a:gd name="T47" fmla="*/ 204 h 445"/>
                <a:gd name="T48" fmla="*/ 381 w 498"/>
                <a:gd name="T49" fmla="*/ 435 h 445"/>
                <a:gd name="T50" fmla="*/ 399 w 498"/>
                <a:gd name="T51" fmla="*/ 435 h 445"/>
                <a:gd name="T52" fmla="*/ 426 w 498"/>
                <a:gd name="T53" fmla="*/ 417 h 445"/>
                <a:gd name="T54" fmla="*/ 426 w 498"/>
                <a:gd name="T55" fmla="*/ 400 h 445"/>
                <a:gd name="T56" fmla="*/ 222 w 498"/>
                <a:gd name="T57" fmla="*/ 160 h 445"/>
                <a:gd name="T58" fmla="*/ 497 w 498"/>
                <a:gd name="T59" fmla="*/ 63 h 445"/>
                <a:gd name="T60" fmla="*/ 497 w 498"/>
                <a:gd name="T61" fmla="*/ 63 h 445"/>
                <a:gd name="T62" fmla="*/ 479 w 498"/>
                <a:gd name="T63" fmla="*/ 54 h 445"/>
                <a:gd name="T64" fmla="*/ 461 w 498"/>
                <a:gd name="T65" fmla="*/ 89 h 445"/>
                <a:gd name="T66" fmla="*/ 408 w 498"/>
                <a:gd name="T67" fmla="*/ 107 h 445"/>
                <a:gd name="T68" fmla="*/ 399 w 498"/>
                <a:gd name="T69" fmla="*/ 63 h 445"/>
                <a:gd name="T70" fmla="*/ 417 w 498"/>
                <a:gd name="T71" fmla="*/ 19 h 445"/>
                <a:gd name="T72" fmla="*/ 408 w 498"/>
                <a:gd name="T73" fmla="*/ 10 h 445"/>
                <a:gd name="T74" fmla="*/ 337 w 498"/>
                <a:gd name="T75" fmla="*/ 72 h 445"/>
                <a:gd name="T76" fmla="*/ 319 w 498"/>
                <a:gd name="T77" fmla="*/ 151 h 445"/>
                <a:gd name="T78" fmla="*/ 284 w 498"/>
                <a:gd name="T79" fmla="*/ 187 h 445"/>
                <a:gd name="T80" fmla="*/ 319 w 498"/>
                <a:gd name="T81" fmla="*/ 231 h 445"/>
                <a:gd name="T82" fmla="*/ 364 w 498"/>
                <a:gd name="T83" fmla="*/ 187 h 445"/>
                <a:gd name="T84" fmla="*/ 408 w 498"/>
                <a:gd name="T85" fmla="*/ 178 h 445"/>
                <a:gd name="T86" fmla="*/ 488 w 498"/>
                <a:gd name="T87" fmla="*/ 143 h 445"/>
                <a:gd name="T88" fmla="*/ 497 w 498"/>
                <a:gd name="T89" fmla="*/ 63 h 445"/>
                <a:gd name="T90" fmla="*/ 72 w 498"/>
                <a:gd name="T91" fmla="*/ 400 h 445"/>
                <a:gd name="T92" fmla="*/ 72 w 498"/>
                <a:gd name="T93" fmla="*/ 400 h 445"/>
                <a:gd name="T94" fmla="*/ 72 w 498"/>
                <a:gd name="T95" fmla="*/ 417 h 445"/>
                <a:gd name="T96" fmla="*/ 89 w 498"/>
                <a:gd name="T97" fmla="*/ 444 h 445"/>
                <a:gd name="T98" fmla="*/ 107 w 498"/>
                <a:gd name="T99" fmla="*/ 435 h 445"/>
                <a:gd name="T100" fmla="*/ 231 w 498"/>
                <a:gd name="T101" fmla="*/ 320 h 445"/>
                <a:gd name="T102" fmla="*/ 195 w 498"/>
                <a:gd name="T103" fmla="*/ 275 h 445"/>
                <a:gd name="T104" fmla="*/ 72 w 498"/>
                <a:gd name="T105" fmla="*/ 40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98" h="445">
                  <a:moveTo>
                    <a:pt x="80" y="151"/>
                  </a:moveTo>
                  <a:lnTo>
                    <a:pt x="80" y="151"/>
                  </a:lnTo>
                  <a:cubicBezTo>
                    <a:pt x="97" y="134"/>
                    <a:pt x="116" y="143"/>
                    <a:pt x="142" y="169"/>
                  </a:cubicBezTo>
                  <a:cubicBezTo>
                    <a:pt x="151" y="178"/>
                    <a:pt x="151" y="169"/>
                    <a:pt x="151" y="169"/>
                  </a:cubicBezTo>
                  <a:cubicBezTo>
                    <a:pt x="160" y="169"/>
                    <a:pt x="186" y="134"/>
                    <a:pt x="195" y="134"/>
                  </a:cubicBezTo>
                  <a:cubicBezTo>
                    <a:pt x="195" y="134"/>
                    <a:pt x="195" y="134"/>
                    <a:pt x="195" y="125"/>
                  </a:cubicBezTo>
                  <a:cubicBezTo>
                    <a:pt x="186" y="125"/>
                    <a:pt x="178" y="116"/>
                    <a:pt x="178" y="107"/>
                  </a:cubicBezTo>
                  <a:cubicBezTo>
                    <a:pt x="133" y="45"/>
                    <a:pt x="301" y="10"/>
                    <a:pt x="275" y="10"/>
                  </a:cubicBezTo>
                  <a:cubicBezTo>
                    <a:pt x="257" y="0"/>
                    <a:pt x="204" y="0"/>
                    <a:pt x="195" y="0"/>
                  </a:cubicBezTo>
                  <a:cubicBezTo>
                    <a:pt x="169" y="10"/>
                    <a:pt x="125" y="36"/>
                    <a:pt x="107" y="54"/>
                  </a:cubicBezTo>
                  <a:cubicBezTo>
                    <a:pt x="80" y="72"/>
                    <a:pt x="72" y="81"/>
                    <a:pt x="72" y="81"/>
                  </a:cubicBezTo>
                  <a:cubicBezTo>
                    <a:pt x="62" y="89"/>
                    <a:pt x="72" y="107"/>
                    <a:pt x="53" y="116"/>
                  </a:cubicBezTo>
                  <a:cubicBezTo>
                    <a:pt x="36" y="125"/>
                    <a:pt x="27" y="116"/>
                    <a:pt x="18" y="125"/>
                  </a:cubicBezTo>
                  <a:cubicBezTo>
                    <a:pt x="18" y="134"/>
                    <a:pt x="9" y="134"/>
                    <a:pt x="0" y="143"/>
                  </a:cubicBezTo>
                  <a:lnTo>
                    <a:pt x="0" y="151"/>
                  </a:lnTo>
                  <a:lnTo>
                    <a:pt x="36" y="187"/>
                  </a:lnTo>
                  <a:cubicBezTo>
                    <a:pt x="36" y="196"/>
                    <a:pt x="44" y="196"/>
                    <a:pt x="53" y="196"/>
                  </a:cubicBezTo>
                  <a:cubicBezTo>
                    <a:pt x="53" y="187"/>
                    <a:pt x="62" y="178"/>
                    <a:pt x="72" y="178"/>
                  </a:cubicBezTo>
                  <a:cubicBezTo>
                    <a:pt x="72" y="178"/>
                    <a:pt x="72" y="151"/>
                    <a:pt x="80" y="151"/>
                  </a:cubicBezTo>
                  <a:close/>
                  <a:moveTo>
                    <a:pt x="222" y="160"/>
                  </a:moveTo>
                  <a:lnTo>
                    <a:pt x="222" y="160"/>
                  </a:lnTo>
                  <a:cubicBezTo>
                    <a:pt x="213" y="160"/>
                    <a:pt x="213" y="160"/>
                    <a:pt x="213" y="160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69" y="196"/>
                    <a:pt x="169" y="196"/>
                    <a:pt x="169" y="204"/>
                  </a:cubicBezTo>
                  <a:cubicBezTo>
                    <a:pt x="381" y="435"/>
                    <a:pt x="381" y="435"/>
                    <a:pt x="381" y="435"/>
                  </a:cubicBezTo>
                  <a:cubicBezTo>
                    <a:pt x="381" y="444"/>
                    <a:pt x="391" y="444"/>
                    <a:pt x="399" y="435"/>
                  </a:cubicBezTo>
                  <a:cubicBezTo>
                    <a:pt x="426" y="417"/>
                    <a:pt x="426" y="417"/>
                    <a:pt x="426" y="417"/>
                  </a:cubicBezTo>
                  <a:cubicBezTo>
                    <a:pt x="426" y="408"/>
                    <a:pt x="426" y="400"/>
                    <a:pt x="426" y="400"/>
                  </a:cubicBezTo>
                  <a:lnTo>
                    <a:pt x="222" y="160"/>
                  </a:lnTo>
                  <a:close/>
                  <a:moveTo>
                    <a:pt x="497" y="63"/>
                  </a:moveTo>
                  <a:lnTo>
                    <a:pt x="497" y="63"/>
                  </a:lnTo>
                  <a:cubicBezTo>
                    <a:pt x="488" y="45"/>
                    <a:pt x="488" y="54"/>
                    <a:pt x="479" y="54"/>
                  </a:cubicBezTo>
                  <a:cubicBezTo>
                    <a:pt x="479" y="63"/>
                    <a:pt x="461" y="81"/>
                    <a:pt x="461" y="89"/>
                  </a:cubicBezTo>
                  <a:cubicBezTo>
                    <a:pt x="452" y="107"/>
                    <a:pt x="435" y="125"/>
                    <a:pt x="408" y="107"/>
                  </a:cubicBezTo>
                  <a:cubicBezTo>
                    <a:pt x="381" y="81"/>
                    <a:pt x="391" y="72"/>
                    <a:pt x="399" y="63"/>
                  </a:cubicBezTo>
                  <a:cubicBezTo>
                    <a:pt x="399" y="54"/>
                    <a:pt x="417" y="28"/>
                    <a:pt x="417" y="19"/>
                  </a:cubicBezTo>
                  <a:cubicBezTo>
                    <a:pt x="426" y="19"/>
                    <a:pt x="417" y="10"/>
                    <a:pt x="408" y="10"/>
                  </a:cubicBezTo>
                  <a:cubicBezTo>
                    <a:pt x="399" y="19"/>
                    <a:pt x="346" y="36"/>
                    <a:pt x="337" y="72"/>
                  </a:cubicBezTo>
                  <a:cubicBezTo>
                    <a:pt x="328" y="98"/>
                    <a:pt x="346" y="125"/>
                    <a:pt x="319" y="151"/>
                  </a:cubicBezTo>
                  <a:cubicBezTo>
                    <a:pt x="284" y="187"/>
                    <a:pt x="284" y="187"/>
                    <a:pt x="284" y="187"/>
                  </a:cubicBezTo>
                  <a:cubicBezTo>
                    <a:pt x="319" y="231"/>
                    <a:pt x="319" y="231"/>
                    <a:pt x="319" y="231"/>
                  </a:cubicBezTo>
                  <a:cubicBezTo>
                    <a:pt x="364" y="187"/>
                    <a:pt x="364" y="187"/>
                    <a:pt x="364" y="187"/>
                  </a:cubicBezTo>
                  <a:cubicBezTo>
                    <a:pt x="372" y="178"/>
                    <a:pt x="391" y="169"/>
                    <a:pt x="408" y="178"/>
                  </a:cubicBezTo>
                  <a:cubicBezTo>
                    <a:pt x="452" y="187"/>
                    <a:pt x="470" y="169"/>
                    <a:pt x="488" y="143"/>
                  </a:cubicBezTo>
                  <a:cubicBezTo>
                    <a:pt x="497" y="116"/>
                    <a:pt x="497" y="72"/>
                    <a:pt x="497" y="63"/>
                  </a:cubicBezTo>
                  <a:close/>
                  <a:moveTo>
                    <a:pt x="72" y="400"/>
                  </a:moveTo>
                  <a:lnTo>
                    <a:pt x="72" y="400"/>
                  </a:lnTo>
                  <a:cubicBezTo>
                    <a:pt x="62" y="408"/>
                    <a:pt x="62" y="417"/>
                    <a:pt x="72" y="417"/>
                  </a:cubicBezTo>
                  <a:cubicBezTo>
                    <a:pt x="89" y="444"/>
                    <a:pt x="89" y="444"/>
                    <a:pt x="89" y="444"/>
                  </a:cubicBezTo>
                  <a:cubicBezTo>
                    <a:pt x="97" y="444"/>
                    <a:pt x="107" y="444"/>
                    <a:pt x="107" y="435"/>
                  </a:cubicBezTo>
                  <a:cubicBezTo>
                    <a:pt x="231" y="320"/>
                    <a:pt x="231" y="320"/>
                    <a:pt x="231" y="320"/>
                  </a:cubicBezTo>
                  <a:cubicBezTo>
                    <a:pt x="195" y="275"/>
                    <a:pt x="195" y="275"/>
                    <a:pt x="195" y="275"/>
                  </a:cubicBezTo>
                  <a:lnTo>
                    <a:pt x="72" y="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1" name="Freeform 103"/>
            <p:cNvSpPr>
              <a:spLocks noChangeArrowheads="1"/>
            </p:cNvSpPr>
            <p:nvPr/>
          </p:nvSpPr>
          <p:spPr bwMode="auto">
            <a:xfrm>
              <a:off x="16292898" y="8977421"/>
              <a:ext cx="289641" cy="366702"/>
            </a:xfrm>
            <a:custGeom>
              <a:avLst/>
              <a:gdLst>
                <a:gd name="T0" fmla="*/ 116 w 383"/>
                <a:gd name="T1" fmla="*/ 62 h 488"/>
                <a:gd name="T2" fmla="*/ 116 w 383"/>
                <a:gd name="T3" fmla="*/ 62 h 488"/>
                <a:gd name="T4" fmla="*/ 116 w 383"/>
                <a:gd name="T5" fmla="*/ 355 h 488"/>
                <a:gd name="T6" fmla="*/ 63 w 383"/>
                <a:gd name="T7" fmla="*/ 364 h 488"/>
                <a:gd name="T8" fmla="*/ 18 w 383"/>
                <a:gd name="T9" fmla="*/ 443 h 488"/>
                <a:gd name="T10" fmla="*/ 98 w 383"/>
                <a:gd name="T11" fmla="*/ 470 h 488"/>
                <a:gd name="T12" fmla="*/ 160 w 383"/>
                <a:gd name="T13" fmla="*/ 399 h 488"/>
                <a:gd name="T14" fmla="*/ 160 w 383"/>
                <a:gd name="T15" fmla="*/ 160 h 488"/>
                <a:gd name="T16" fmla="*/ 337 w 383"/>
                <a:gd name="T17" fmla="*/ 115 h 488"/>
                <a:gd name="T18" fmla="*/ 337 w 383"/>
                <a:gd name="T19" fmla="*/ 311 h 488"/>
                <a:gd name="T20" fmla="*/ 284 w 383"/>
                <a:gd name="T21" fmla="*/ 311 h 488"/>
                <a:gd name="T22" fmla="*/ 239 w 383"/>
                <a:gd name="T23" fmla="*/ 399 h 488"/>
                <a:gd name="T24" fmla="*/ 319 w 383"/>
                <a:gd name="T25" fmla="*/ 425 h 488"/>
                <a:gd name="T26" fmla="*/ 382 w 383"/>
                <a:gd name="T27" fmla="*/ 355 h 488"/>
                <a:gd name="T28" fmla="*/ 382 w 383"/>
                <a:gd name="T29" fmla="*/ 0 h 488"/>
                <a:gd name="T30" fmla="*/ 116 w 383"/>
                <a:gd name="T31" fmla="*/ 62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3" h="488">
                  <a:moveTo>
                    <a:pt x="116" y="62"/>
                  </a:moveTo>
                  <a:lnTo>
                    <a:pt x="116" y="62"/>
                  </a:lnTo>
                  <a:cubicBezTo>
                    <a:pt x="116" y="355"/>
                    <a:pt x="116" y="355"/>
                    <a:pt x="116" y="355"/>
                  </a:cubicBezTo>
                  <a:cubicBezTo>
                    <a:pt x="98" y="355"/>
                    <a:pt x="80" y="355"/>
                    <a:pt x="63" y="364"/>
                  </a:cubicBezTo>
                  <a:cubicBezTo>
                    <a:pt x="18" y="372"/>
                    <a:pt x="0" y="417"/>
                    <a:pt x="18" y="443"/>
                  </a:cubicBezTo>
                  <a:cubicBezTo>
                    <a:pt x="27" y="478"/>
                    <a:pt x="63" y="487"/>
                    <a:pt x="98" y="470"/>
                  </a:cubicBezTo>
                  <a:cubicBezTo>
                    <a:pt x="133" y="461"/>
                    <a:pt x="160" y="434"/>
                    <a:pt x="160" y="399"/>
                  </a:cubicBezTo>
                  <a:cubicBezTo>
                    <a:pt x="160" y="399"/>
                    <a:pt x="160" y="248"/>
                    <a:pt x="160" y="160"/>
                  </a:cubicBezTo>
                  <a:cubicBezTo>
                    <a:pt x="337" y="115"/>
                    <a:pt x="337" y="115"/>
                    <a:pt x="337" y="115"/>
                  </a:cubicBezTo>
                  <a:cubicBezTo>
                    <a:pt x="337" y="311"/>
                    <a:pt x="337" y="311"/>
                    <a:pt x="337" y="311"/>
                  </a:cubicBezTo>
                  <a:cubicBezTo>
                    <a:pt x="319" y="301"/>
                    <a:pt x="301" y="301"/>
                    <a:pt x="284" y="311"/>
                  </a:cubicBezTo>
                  <a:cubicBezTo>
                    <a:pt x="239" y="328"/>
                    <a:pt x="222" y="364"/>
                    <a:pt x="239" y="399"/>
                  </a:cubicBezTo>
                  <a:cubicBezTo>
                    <a:pt x="248" y="425"/>
                    <a:pt x="284" y="434"/>
                    <a:pt x="319" y="425"/>
                  </a:cubicBezTo>
                  <a:cubicBezTo>
                    <a:pt x="355" y="408"/>
                    <a:pt x="382" y="381"/>
                    <a:pt x="382" y="355"/>
                  </a:cubicBezTo>
                  <a:cubicBezTo>
                    <a:pt x="382" y="0"/>
                    <a:pt x="382" y="0"/>
                    <a:pt x="382" y="0"/>
                  </a:cubicBezTo>
                  <a:lnTo>
                    <a:pt x="116" y="62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2" name="Freeform 104"/>
            <p:cNvSpPr>
              <a:spLocks noChangeArrowheads="1"/>
            </p:cNvSpPr>
            <p:nvPr/>
          </p:nvSpPr>
          <p:spPr bwMode="auto">
            <a:xfrm>
              <a:off x="8058041" y="10521292"/>
              <a:ext cx="374675" cy="249783"/>
            </a:xfrm>
            <a:custGeom>
              <a:avLst/>
              <a:gdLst>
                <a:gd name="T0" fmla="*/ 203 w 497"/>
                <a:gd name="T1" fmla="*/ 257 h 337"/>
                <a:gd name="T2" fmla="*/ 203 w 497"/>
                <a:gd name="T3" fmla="*/ 257 h 337"/>
                <a:gd name="T4" fmla="*/ 221 w 497"/>
                <a:gd name="T5" fmla="*/ 327 h 337"/>
                <a:gd name="T6" fmla="*/ 283 w 497"/>
                <a:gd name="T7" fmla="*/ 310 h 337"/>
                <a:gd name="T8" fmla="*/ 398 w 497"/>
                <a:gd name="T9" fmla="*/ 9 h 337"/>
                <a:gd name="T10" fmla="*/ 203 w 497"/>
                <a:gd name="T11" fmla="*/ 257 h 337"/>
                <a:gd name="T12" fmla="*/ 248 w 497"/>
                <a:gd name="T13" fmla="*/ 71 h 337"/>
                <a:gd name="T14" fmla="*/ 248 w 497"/>
                <a:gd name="T15" fmla="*/ 71 h 337"/>
                <a:gd name="T16" fmla="*/ 274 w 497"/>
                <a:gd name="T17" fmla="*/ 71 h 337"/>
                <a:gd name="T18" fmla="*/ 310 w 497"/>
                <a:gd name="T19" fmla="*/ 26 h 337"/>
                <a:gd name="T20" fmla="*/ 248 w 497"/>
                <a:gd name="T21" fmla="*/ 17 h 337"/>
                <a:gd name="T22" fmla="*/ 0 w 497"/>
                <a:gd name="T23" fmla="*/ 283 h 337"/>
                <a:gd name="T24" fmla="*/ 0 w 497"/>
                <a:gd name="T25" fmla="*/ 310 h 337"/>
                <a:gd name="T26" fmla="*/ 26 w 497"/>
                <a:gd name="T27" fmla="*/ 336 h 337"/>
                <a:gd name="T28" fmla="*/ 53 w 497"/>
                <a:gd name="T29" fmla="*/ 310 h 337"/>
                <a:gd name="T30" fmla="*/ 53 w 497"/>
                <a:gd name="T31" fmla="*/ 283 h 337"/>
                <a:gd name="T32" fmla="*/ 248 w 497"/>
                <a:gd name="T33" fmla="*/ 71 h 337"/>
                <a:gd name="T34" fmla="*/ 425 w 497"/>
                <a:gd name="T35" fmla="*/ 98 h 337"/>
                <a:gd name="T36" fmla="*/ 425 w 497"/>
                <a:gd name="T37" fmla="*/ 98 h 337"/>
                <a:gd name="T38" fmla="*/ 407 w 497"/>
                <a:gd name="T39" fmla="*/ 151 h 337"/>
                <a:gd name="T40" fmla="*/ 442 w 497"/>
                <a:gd name="T41" fmla="*/ 283 h 337"/>
                <a:gd name="T42" fmla="*/ 442 w 497"/>
                <a:gd name="T43" fmla="*/ 310 h 337"/>
                <a:gd name="T44" fmla="*/ 469 w 497"/>
                <a:gd name="T45" fmla="*/ 336 h 337"/>
                <a:gd name="T46" fmla="*/ 469 w 497"/>
                <a:gd name="T47" fmla="*/ 336 h 337"/>
                <a:gd name="T48" fmla="*/ 496 w 497"/>
                <a:gd name="T49" fmla="*/ 310 h 337"/>
                <a:gd name="T50" fmla="*/ 496 w 497"/>
                <a:gd name="T51" fmla="*/ 283 h 337"/>
                <a:gd name="T52" fmla="*/ 425 w 497"/>
                <a:gd name="T53" fmla="*/ 9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7" h="337">
                  <a:moveTo>
                    <a:pt x="203" y="257"/>
                  </a:moveTo>
                  <a:lnTo>
                    <a:pt x="203" y="257"/>
                  </a:lnTo>
                  <a:cubicBezTo>
                    <a:pt x="186" y="283"/>
                    <a:pt x="194" y="310"/>
                    <a:pt x="221" y="327"/>
                  </a:cubicBezTo>
                  <a:cubicBezTo>
                    <a:pt x="239" y="336"/>
                    <a:pt x="266" y="336"/>
                    <a:pt x="283" y="310"/>
                  </a:cubicBezTo>
                  <a:cubicBezTo>
                    <a:pt x="301" y="274"/>
                    <a:pt x="407" y="9"/>
                    <a:pt x="398" y="9"/>
                  </a:cubicBezTo>
                  <a:cubicBezTo>
                    <a:pt x="389" y="0"/>
                    <a:pt x="221" y="230"/>
                    <a:pt x="203" y="257"/>
                  </a:cubicBezTo>
                  <a:close/>
                  <a:moveTo>
                    <a:pt x="248" y="71"/>
                  </a:moveTo>
                  <a:lnTo>
                    <a:pt x="248" y="71"/>
                  </a:lnTo>
                  <a:cubicBezTo>
                    <a:pt x="257" y="71"/>
                    <a:pt x="266" y="71"/>
                    <a:pt x="274" y="71"/>
                  </a:cubicBezTo>
                  <a:cubicBezTo>
                    <a:pt x="292" y="53"/>
                    <a:pt x="301" y="44"/>
                    <a:pt x="310" y="26"/>
                  </a:cubicBezTo>
                  <a:cubicBezTo>
                    <a:pt x="292" y="17"/>
                    <a:pt x="274" y="17"/>
                    <a:pt x="248" y="17"/>
                  </a:cubicBezTo>
                  <a:cubicBezTo>
                    <a:pt x="106" y="17"/>
                    <a:pt x="0" y="133"/>
                    <a:pt x="0" y="283"/>
                  </a:cubicBezTo>
                  <a:cubicBezTo>
                    <a:pt x="0" y="292"/>
                    <a:pt x="0" y="301"/>
                    <a:pt x="0" y="310"/>
                  </a:cubicBezTo>
                  <a:cubicBezTo>
                    <a:pt x="0" y="327"/>
                    <a:pt x="17" y="336"/>
                    <a:pt x="26" y="336"/>
                  </a:cubicBezTo>
                  <a:cubicBezTo>
                    <a:pt x="44" y="336"/>
                    <a:pt x="53" y="319"/>
                    <a:pt x="53" y="310"/>
                  </a:cubicBezTo>
                  <a:cubicBezTo>
                    <a:pt x="53" y="301"/>
                    <a:pt x="53" y="292"/>
                    <a:pt x="53" y="283"/>
                  </a:cubicBezTo>
                  <a:cubicBezTo>
                    <a:pt x="53" y="160"/>
                    <a:pt x="132" y="71"/>
                    <a:pt x="248" y="71"/>
                  </a:cubicBezTo>
                  <a:close/>
                  <a:moveTo>
                    <a:pt x="425" y="98"/>
                  </a:moveTo>
                  <a:lnTo>
                    <a:pt x="425" y="98"/>
                  </a:lnTo>
                  <a:cubicBezTo>
                    <a:pt x="416" y="115"/>
                    <a:pt x="416" y="133"/>
                    <a:pt x="407" y="151"/>
                  </a:cubicBezTo>
                  <a:cubicBezTo>
                    <a:pt x="433" y="186"/>
                    <a:pt x="442" y="239"/>
                    <a:pt x="442" y="283"/>
                  </a:cubicBezTo>
                  <a:cubicBezTo>
                    <a:pt x="442" y="292"/>
                    <a:pt x="442" y="301"/>
                    <a:pt x="442" y="310"/>
                  </a:cubicBezTo>
                  <a:cubicBezTo>
                    <a:pt x="442" y="319"/>
                    <a:pt x="451" y="336"/>
                    <a:pt x="469" y="336"/>
                  </a:cubicBezTo>
                  <a:lnTo>
                    <a:pt x="469" y="336"/>
                  </a:lnTo>
                  <a:cubicBezTo>
                    <a:pt x="478" y="336"/>
                    <a:pt x="496" y="327"/>
                    <a:pt x="496" y="310"/>
                  </a:cubicBezTo>
                  <a:cubicBezTo>
                    <a:pt x="496" y="301"/>
                    <a:pt x="496" y="292"/>
                    <a:pt x="496" y="283"/>
                  </a:cubicBezTo>
                  <a:cubicBezTo>
                    <a:pt x="496" y="213"/>
                    <a:pt x="469" y="151"/>
                    <a:pt x="425" y="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3" name="Freeform 105"/>
            <p:cNvSpPr>
              <a:spLocks noChangeArrowheads="1"/>
            </p:cNvSpPr>
            <p:nvPr/>
          </p:nvSpPr>
          <p:spPr bwMode="auto">
            <a:xfrm>
              <a:off x="8802074" y="10508005"/>
              <a:ext cx="379989" cy="286984"/>
            </a:xfrm>
            <a:custGeom>
              <a:avLst/>
              <a:gdLst>
                <a:gd name="T0" fmla="*/ 488 w 506"/>
                <a:gd name="T1" fmla="*/ 213 h 382"/>
                <a:gd name="T2" fmla="*/ 363 w 506"/>
                <a:gd name="T3" fmla="*/ 142 h 382"/>
                <a:gd name="T4" fmla="*/ 451 w 506"/>
                <a:gd name="T5" fmla="*/ 80 h 382"/>
                <a:gd name="T6" fmla="*/ 451 w 506"/>
                <a:gd name="T7" fmla="*/ 44 h 382"/>
                <a:gd name="T8" fmla="*/ 363 w 506"/>
                <a:gd name="T9" fmla="*/ 53 h 382"/>
                <a:gd name="T10" fmla="*/ 363 w 506"/>
                <a:gd name="T11" fmla="*/ 0 h 382"/>
                <a:gd name="T12" fmla="*/ 328 w 506"/>
                <a:gd name="T13" fmla="*/ 0 h 382"/>
                <a:gd name="T14" fmla="*/ 257 w 506"/>
                <a:gd name="T15" fmla="*/ 71 h 382"/>
                <a:gd name="T16" fmla="*/ 257 w 506"/>
                <a:gd name="T17" fmla="*/ 106 h 382"/>
                <a:gd name="T18" fmla="*/ 336 w 506"/>
                <a:gd name="T19" fmla="*/ 97 h 382"/>
                <a:gd name="T20" fmla="*/ 275 w 506"/>
                <a:gd name="T21" fmla="*/ 178 h 382"/>
                <a:gd name="T22" fmla="*/ 310 w 506"/>
                <a:gd name="T23" fmla="*/ 319 h 382"/>
                <a:gd name="T24" fmla="*/ 398 w 506"/>
                <a:gd name="T25" fmla="*/ 354 h 382"/>
                <a:gd name="T26" fmla="*/ 407 w 506"/>
                <a:gd name="T27" fmla="*/ 372 h 382"/>
                <a:gd name="T28" fmla="*/ 488 w 506"/>
                <a:gd name="T29" fmla="*/ 213 h 382"/>
                <a:gd name="T30" fmla="*/ 310 w 506"/>
                <a:gd name="T31" fmla="*/ 292 h 382"/>
                <a:gd name="T32" fmla="*/ 301 w 506"/>
                <a:gd name="T33" fmla="*/ 204 h 382"/>
                <a:gd name="T34" fmla="*/ 336 w 506"/>
                <a:gd name="T35" fmla="*/ 284 h 382"/>
                <a:gd name="T36" fmla="*/ 363 w 506"/>
                <a:gd name="T37" fmla="*/ 275 h 382"/>
                <a:gd name="T38" fmla="*/ 363 w 506"/>
                <a:gd name="T39" fmla="*/ 178 h 382"/>
                <a:gd name="T40" fmla="*/ 416 w 506"/>
                <a:gd name="T41" fmla="*/ 186 h 382"/>
                <a:gd name="T42" fmla="*/ 142 w 506"/>
                <a:gd name="T43" fmla="*/ 89 h 382"/>
                <a:gd name="T44" fmla="*/ 142 w 506"/>
                <a:gd name="T45" fmla="*/ 80 h 382"/>
                <a:gd name="T46" fmla="*/ 88 w 506"/>
                <a:gd name="T47" fmla="*/ 89 h 382"/>
                <a:gd name="T48" fmla="*/ 0 w 506"/>
                <a:gd name="T49" fmla="*/ 363 h 382"/>
                <a:gd name="T50" fmla="*/ 44 w 506"/>
                <a:gd name="T51" fmla="*/ 363 h 382"/>
                <a:gd name="T52" fmla="*/ 160 w 506"/>
                <a:gd name="T53" fmla="*/ 275 h 382"/>
                <a:gd name="T54" fmla="*/ 186 w 506"/>
                <a:gd name="T55" fmla="*/ 363 h 382"/>
                <a:gd name="T56" fmla="*/ 230 w 506"/>
                <a:gd name="T57" fmla="*/ 363 h 382"/>
                <a:gd name="T58" fmla="*/ 79 w 506"/>
                <a:gd name="T59" fmla="*/ 239 h 382"/>
                <a:gd name="T60" fmla="*/ 116 w 506"/>
                <a:gd name="T61" fmla="*/ 116 h 382"/>
                <a:gd name="T62" fmla="*/ 79 w 506"/>
                <a:gd name="T63" fmla="*/ 23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6" h="382">
                  <a:moveTo>
                    <a:pt x="488" y="213"/>
                  </a:moveTo>
                  <a:lnTo>
                    <a:pt x="488" y="213"/>
                  </a:lnTo>
                  <a:cubicBezTo>
                    <a:pt x="470" y="169"/>
                    <a:pt x="434" y="142"/>
                    <a:pt x="372" y="142"/>
                  </a:cubicBezTo>
                  <a:cubicBezTo>
                    <a:pt x="372" y="142"/>
                    <a:pt x="372" y="142"/>
                    <a:pt x="363" y="142"/>
                  </a:cubicBezTo>
                  <a:cubicBezTo>
                    <a:pt x="363" y="89"/>
                    <a:pt x="363" y="89"/>
                    <a:pt x="363" y="89"/>
                  </a:cubicBezTo>
                  <a:lnTo>
                    <a:pt x="451" y="80"/>
                  </a:lnTo>
                  <a:cubicBezTo>
                    <a:pt x="461" y="80"/>
                    <a:pt x="461" y="71"/>
                    <a:pt x="461" y="71"/>
                  </a:cubicBezTo>
                  <a:cubicBezTo>
                    <a:pt x="461" y="71"/>
                    <a:pt x="451" y="53"/>
                    <a:pt x="451" y="44"/>
                  </a:cubicBezTo>
                  <a:cubicBezTo>
                    <a:pt x="451" y="44"/>
                    <a:pt x="451" y="44"/>
                    <a:pt x="443" y="44"/>
                  </a:cubicBezTo>
                  <a:lnTo>
                    <a:pt x="363" y="53"/>
                  </a:lnTo>
                  <a:cubicBezTo>
                    <a:pt x="363" y="53"/>
                    <a:pt x="363" y="9"/>
                    <a:pt x="363" y="0"/>
                  </a:cubicBezTo>
                  <a:lnTo>
                    <a:pt x="363" y="0"/>
                  </a:lnTo>
                  <a:cubicBezTo>
                    <a:pt x="354" y="0"/>
                    <a:pt x="336" y="0"/>
                    <a:pt x="336" y="0"/>
                  </a:cubicBezTo>
                  <a:lnTo>
                    <a:pt x="328" y="0"/>
                  </a:lnTo>
                  <a:cubicBezTo>
                    <a:pt x="328" y="9"/>
                    <a:pt x="336" y="62"/>
                    <a:pt x="336" y="62"/>
                  </a:cubicBezTo>
                  <a:lnTo>
                    <a:pt x="257" y="71"/>
                  </a:lnTo>
                  <a:lnTo>
                    <a:pt x="248" y="80"/>
                  </a:lnTo>
                  <a:lnTo>
                    <a:pt x="257" y="106"/>
                  </a:lnTo>
                  <a:lnTo>
                    <a:pt x="257" y="106"/>
                  </a:lnTo>
                  <a:cubicBezTo>
                    <a:pt x="266" y="106"/>
                    <a:pt x="336" y="97"/>
                    <a:pt x="336" y="97"/>
                  </a:cubicBezTo>
                  <a:cubicBezTo>
                    <a:pt x="336" y="151"/>
                    <a:pt x="336" y="151"/>
                    <a:pt x="336" y="151"/>
                  </a:cubicBezTo>
                  <a:cubicBezTo>
                    <a:pt x="310" y="151"/>
                    <a:pt x="292" y="169"/>
                    <a:pt x="275" y="178"/>
                  </a:cubicBezTo>
                  <a:cubicBezTo>
                    <a:pt x="257" y="204"/>
                    <a:pt x="248" y="231"/>
                    <a:pt x="248" y="257"/>
                  </a:cubicBezTo>
                  <a:cubicBezTo>
                    <a:pt x="248" y="292"/>
                    <a:pt x="275" y="319"/>
                    <a:pt x="310" y="319"/>
                  </a:cubicBezTo>
                  <a:cubicBezTo>
                    <a:pt x="381" y="328"/>
                    <a:pt x="434" y="248"/>
                    <a:pt x="451" y="204"/>
                  </a:cubicBezTo>
                  <a:cubicBezTo>
                    <a:pt x="479" y="239"/>
                    <a:pt x="451" y="310"/>
                    <a:pt x="398" y="354"/>
                  </a:cubicBezTo>
                  <a:lnTo>
                    <a:pt x="398" y="354"/>
                  </a:lnTo>
                  <a:lnTo>
                    <a:pt x="407" y="372"/>
                  </a:lnTo>
                  <a:cubicBezTo>
                    <a:pt x="416" y="381"/>
                    <a:pt x="416" y="381"/>
                    <a:pt x="416" y="372"/>
                  </a:cubicBezTo>
                  <a:cubicBezTo>
                    <a:pt x="479" y="337"/>
                    <a:pt x="505" y="266"/>
                    <a:pt x="488" y="213"/>
                  </a:cubicBezTo>
                  <a:close/>
                  <a:moveTo>
                    <a:pt x="310" y="292"/>
                  </a:moveTo>
                  <a:lnTo>
                    <a:pt x="310" y="292"/>
                  </a:lnTo>
                  <a:cubicBezTo>
                    <a:pt x="283" y="284"/>
                    <a:pt x="283" y="266"/>
                    <a:pt x="283" y="257"/>
                  </a:cubicBezTo>
                  <a:cubicBezTo>
                    <a:pt x="283" y="231"/>
                    <a:pt x="292" y="213"/>
                    <a:pt x="301" y="204"/>
                  </a:cubicBezTo>
                  <a:cubicBezTo>
                    <a:pt x="310" y="195"/>
                    <a:pt x="319" y="186"/>
                    <a:pt x="336" y="178"/>
                  </a:cubicBezTo>
                  <a:cubicBezTo>
                    <a:pt x="336" y="284"/>
                    <a:pt x="336" y="284"/>
                    <a:pt x="336" y="284"/>
                  </a:cubicBezTo>
                  <a:cubicBezTo>
                    <a:pt x="328" y="292"/>
                    <a:pt x="319" y="292"/>
                    <a:pt x="310" y="292"/>
                  </a:cubicBezTo>
                  <a:close/>
                  <a:moveTo>
                    <a:pt x="363" y="275"/>
                  </a:moveTo>
                  <a:lnTo>
                    <a:pt x="363" y="275"/>
                  </a:lnTo>
                  <a:cubicBezTo>
                    <a:pt x="363" y="178"/>
                    <a:pt x="363" y="178"/>
                    <a:pt x="363" y="178"/>
                  </a:cubicBezTo>
                  <a:cubicBezTo>
                    <a:pt x="372" y="178"/>
                    <a:pt x="372" y="178"/>
                    <a:pt x="372" y="178"/>
                  </a:cubicBezTo>
                  <a:cubicBezTo>
                    <a:pt x="389" y="178"/>
                    <a:pt x="407" y="178"/>
                    <a:pt x="416" y="186"/>
                  </a:cubicBezTo>
                  <a:cubicBezTo>
                    <a:pt x="434" y="186"/>
                    <a:pt x="398" y="248"/>
                    <a:pt x="363" y="275"/>
                  </a:cubicBezTo>
                  <a:close/>
                  <a:moveTo>
                    <a:pt x="142" y="89"/>
                  </a:moveTo>
                  <a:lnTo>
                    <a:pt x="142" y="89"/>
                  </a:lnTo>
                  <a:cubicBezTo>
                    <a:pt x="142" y="80"/>
                    <a:pt x="142" y="80"/>
                    <a:pt x="142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80"/>
                    <a:pt x="88" y="80"/>
                    <a:pt x="88" y="89"/>
                  </a:cubicBezTo>
                  <a:cubicBezTo>
                    <a:pt x="79" y="116"/>
                    <a:pt x="0" y="354"/>
                    <a:pt x="0" y="363"/>
                  </a:cubicBezTo>
                  <a:lnTo>
                    <a:pt x="0" y="363"/>
                  </a:lnTo>
                  <a:cubicBezTo>
                    <a:pt x="44" y="363"/>
                    <a:pt x="44" y="363"/>
                    <a:pt x="44" y="363"/>
                  </a:cubicBezTo>
                  <a:lnTo>
                    <a:pt x="44" y="363"/>
                  </a:lnTo>
                  <a:cubicBezTo>
                    <a:pt x="44" y="354"/>
                    <a:pt x="71" y="275"/>
                    <a:pt x="71" y="275"/>
                  </a:cubicBezTo>
                  <a:cubicBezTo>
                    <a:pt x="160" y="275"/>
                    <a:pt x="160" y="275"/>
                    <a:pt x="160" y="275"/>
                  </a:cubicBezTo>
                  <a:cubicBezTo>
                    <a:pt x="160" y="275"/>
                    <a:pt x="186" y="354"/>
                    <a:pt x="186" y="363"/>
                  </a:cubicBezTo>
                  <a:lnTo>
                    <a:pt x="186" y="363"/>
                  </a:lnTo>
                  <a:cubicBezTo>
                    <a:pt x="230" y="363"/>
                    <a:pt x="230" y="363"/>
                    <a:pt x="230" y="363"/>
                  </a:cubicBezTo>
                  <a:lnTo>
                    <a:pt x="230" y="363"/>
                  </a:lnTo>
                  <a:cubicBezTo>
                    <a:pt x="230" y="354"/>
                    <a:pt x="151" y="116"/>
                    <a:pt x="142" y="89"/>
                  </a:cubicBezTo>
                  <a:close/>
                  <a:moveTo>
                    <a:pt x="79" y="239"/>
                  </a:moveTo>
                  <a:lnTo>
                    <a:pt x="79" y="239"/>
                  </a:lnTo>
                  <a:cubicBezTo>
                    <a:pt x="116" y="116"/>
                    <a:pt x="116" y="116"/>
                    <a:pt x="116" y="116"/>
                  </a:cubicBezTo>
                  <a:cubicBezTo>
                    <a:pt x="151" y="239"/>
                    <a:pt x="151" y="239"/>
                    <a:pt x="151" y="239"/>
                  </a:cubicBezTo>
                  <a:lnTo>
                    <a:pt x="79" y="2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4" name="Freeform 106"/>
            <p:cNvSpPr>
              <a:spLocks noChangeArrowheads="1"/>
            </p:cNvSpPr>
            <p:nvPr/>
          </p:nvSpPr>
          <p:spPr bwMode="auto">
            <a:xfrm>
              <a:off x="13327393" y="6737350"/>
              <a:ext cx="268383" cy="379988"/>
            </a:xfrm>
            <a:custGeom>
              <a:avLst/>
              <a:gdLst>
                <a:gd name="T0" fmla="*/ 35 w 355"/>
                <a:gd name="T1" fmla="*/ 497 h 506"/>
                <a:gd name="T2" fmla="*/ 35 w 355"/>
                <a:gd name="T3" fmla="*/ 497 h 506"/>
                <a:gd name="T4" fmla="*/ 70 w 355"/>
                <a:gd name="T5" fmla="*/ 381 h 506"/>
                <a:gd name="T6" fmla="*/ 203 w 355"/>
                <a:gd name="T7" fmla="*/ 310 h 506"/>
                <a:gd name="T8" fmla="*/ 132 w 355"/>
                <a:gd name="T9" fmla="*/ 284 h 506"/>
                <a:gd name="T10" fmla="*/ 292 w 355"/>
                <a:gd name="T11" fmla="*/ 194 h 506"/>
                <a:gd name="T12" fmla="*/ 194 w 355"/>
                <a:gd name="T13" fmla="*/ 168 h 506"/>
                <a:gd name="T14" fmla="*/ 327 w 355"/>
                <a:gd name="T15" fmla="*/ 133 h 506"/>
                <a:gd name="T16" fmla="*/ 345 w 355"/>
                <a:gd name="T17" fmla="*/ 44 h 506"/>
                <a:gd name="T18" fmla="*/ 248 w 355"/>
                <a:gd name="T19" fmla="*/ 0 h 506"/>
                <a:gd name="T20" fmla="*/ 159 w 355"/>
                <a:gd name="T21" fmla="*/ 124 h 506"/>
                <a:gd name="T22" fmla="*/ 168 w 355"/>
                <a:gd name="T23" fmla="*/ 18 h 506"/>
                <a:gd name="T24" fmla="*/ 70 w 355"/>
                <a:gd name="T25" fmla="*/ 106 h 506"/>
                <a:gd name="T26" fmla="*/ 61 w 355"/>
                <a:gd name="T27" fmla="*/ 301 h 506"/>
                <a:gd name="T28" fmla="*/ 8 w 355"/>
                <a:gd name="T29" fmla="*/ 213 h 506"/>
                <a:gd name="T30" fmla="*/ 35 w 355"/>
                <a:gd name="T31" fmla="*/ 363 h 506"/>
                <a:gd name="T32" fmla="*/ 8 w 355"/>
                <a:gd name="T33" fmla="*/ 478 h 506"/>
                <a:gd name="T34" fmla="*/ 35 w 355"/>
                <a:gd name="T35" fmla="*/ 497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5" h="506">
                  <a:moveTo>
                    <a:pt x="35" y="497"/>
                  </a:moveTo>
                  <a:lnTo>
                    <a:pt x="35" y="497"/>
                  </a:lnTo>
                  <a:cubicBezTo>
                    <a:pt x="44" y="469"/>
                    <a:pt x="53" y="434"/>
                    <a:pt x="70" y="381"/>
                  </a:cubicBezTo>
                  <a:cubicBezTo>
                    <a:pt x="132" y="372"/>
                    <a:pt x="168" y="390"/>
                    <a:pt x="203" y="310"/>
                  </a:cubicBezTo>
                  <a:cubicBezTo>
                    <a:pt x="168" y="328"/>
                    <a:pt x="132" y="292"/>
                    <a:pt x="132" y="284"/>
                  </a:cubicBezTo>
                  <a:cubicBezTo>
                    <a:pt x="132" y="266"/>
                    <a:pt x="229" y="292"/>
                    <a:pt x="292" y="194"/>
                  </a:cubicBezTo>
                  <a:cubicBezTo>
                    <a:pt x="212" y="213"/>
                    <a:pt x="185" y="178"/>
                    <a:pt x="194" y="168"/>
                  </a:cubicBezTo>
                  <a:cubicBezTo>
                    <a:pt x="221" y="159"/>
                    <a:pt x="292" y="168"/>
                    <a:pt x="327" y="133"/>
                  </a:cubicBezTo>
                  <a:cubicBezTo>
                    <a:pt x="345" y="115"/>
                    <a:pt x="354" y="62"/>
                    <a:pt x="345" y="44"/>
                  </a:cubicBezTo>
                  <a:cubicBezTo>
                    <a:pt x="336" y="27"/>
                    <a:pt x="283" y="0"/>
                    <a:pt x="248" y="0"/>
                  </a:cubicBezTo>
                  <a:cubicBezTo>
                    <a:pt x="221" y="9"/>
                    <a:pt x="168" y="124"/>
                    <a:pt x="159" y="124"/>
                  </a:cubicBezTo>
                  <a:cubicBezTo>
                    <a:pt x="141" y="124"/>
                    <a:pt x="141" y="71"/>
                    <a:pt x="168" y="18"/>
                  </a:cubicBezTo>
                  <a:cubicBezTo>
                    <a:pt x="132" y="35"/>
                    <a:pt x="88" y="71"/>
                    <a:pt x="70" y="106"/>
                  </a:cubicBezTo>
                  <a:cubicBezTo>
                    <a:pt x="44" y="159"/>
                    <a:pt x="79" y="301"/>
                    <a:pt x="61" y="301"/>
                  </a:cubicBezTo>
                  <a:cubicBezTo>
                    <a:pt x="53" y="310"/>
                    <a:pt x="17" y="239"/>
                    <a:pt x="8" y="213"/>
                  </a:cubicBezTo>
                  <a:cubicBezTo>
                    <a:pt x="0" y="257"/>
                    <a:pt x="0" y="301"/>
                    <a:pt x="35" y="363"/>
                  </a:cubicBezTo>
                  <a:cubicBezTo>
                    <a:pt x="26" y="407"/>
                    <a:pt x="17" y="452"/>
                    <a:pt x="8" y="478"/>
                  </a:cubicBezTo>
                  <a:cubicBezTo>
                    <a:pt x="8" y="497"/>
                    <a:pt x="35" y="505"/>
                    <a:pt x="35" y="4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5" name="Freeform 107"/>
            <p:cNvSpPr>
              <a:spLocks noChangeArrowheads="1"/>
            </p:cNvSpPr>
            <p:nvPr/>
          </p:nvSpPr>
          <p:spPr bwMode="auto">
            <a:xfrm>
              <a:off x="16253038" y="11313156"/>
              <a:ext cx="374675" cy="164750"/>
            </a:xfrm>
            <a:custGeom>
              <a:avLst/>
              <a:gdLst>
                <a:gd name="T0" fmla="*/ 399 w 497"/>
                <a:gd name="T1" fmla="*/ 0 h 222"/>
                <a:gd name="T2" fmla="*/ 399 w 497"/>
                <a:gd name="T3" fmla="*/ 0 h 222"/>
                <a:gd name="T4" fmla="*/ 248 w 497"/>
                <a:gd name="T5" fmla="*/ 70 h 222"/>
                <a:gd name="T6" fmla="*/ 97 w 497"/>
                <a:gd name="T7" fmla="*/ 0 h 222"/>
                <a:gd name="T8" fmla="*/ 0 w 497"/>
                <a:gd name="T9" fmla="*/ 106 h 222"/>
                <a:gd name="T10" fmla="*/ 97 w 497"/>
                <a:gd name="T11" fmla="*/ 221 h 222"/>
                <a:gd name="T12" fmla="*/ 97 w 497"/>
                <a:gd name="T13" fmla="*/ 221 h 222"/>
                <a:gd name="T14" fmla="*/ 248 w 497"/>
                <a:gd name="T15" fmla="*/ 141 h 222"/>
                <a:gd name="T16" fmla="*/ 399 w 497"/>
                <a:gd name="T17" fmla="*/ 221 h 222"/>
                <a:gd name="T18" fmla="*/ 496 w 497"/>
                <a:gd name="T19" fmla="*/ 106 h 222"/>
                <a:gd name="T20" fmla="*/ 399 w 497"/>
                <a:gd name="T21" fmla="*/ 0 h 222"/>
                <a:gd name="T22" fmla="*/ 97 w 497"/>
                <a:gd name="T23" fmla="*/ 176 h 222"/>
                <a:gd name="T24" fmla="*/ 97 w 497"/>
                <a:gd name="T25" fmla="*/ 176 h 222"/>
                <a:gd name="T26" fmla="*/ 44 w 497"/>
                <a:gd name="T27" fmla="*/ 106 h 222"/>
                <a:gd name="T28" fmla="*/ 97 w 497"/>
                <a:gd name="T29" fmla="*/ 44 h 222"/>
                <a:gd name="T30" fmla="*/ 222 w 497"/>
                <a:gd name="T31" fmla="*/ 106 h 222"/>
                <a:gd name="T32" fmla="*/ 97 w 497"/>
                <a:gd name="T33" fmla="*/ 176 h 222"/>
                <a:gd name="T34" fmla="*/ 399 w 497"/>
                <a:gd name="T35" fmla="*/ 176 h 222"/>
                <a:gd name="T36" fmla="*/ 399 w 497"/>
                <a:gd name="T37" fmla="*/ 176 h 222"/>
                <a:gd name="T38" fmla="*/ 275 w 497"/>
                <a:gd name="T39" fmla="*/ 106 h 222"/>
                <a:gd name="T40" fmla="*/ 399 w 497"/>
                <a:gd name="T41" fmla="*/ 44 h 222"/>
                <a:gd name="T42" fmla="*/ 452 w 497"/>
                <a:gd name="T43" fmla="*/ 106 h 222"/>
                <a:gd name="T44" fmla="*/ 399 w 497"/>
                <a:gd name="T45" fmla="*/ 17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7" h="222">
                  <a:moveTo>
                    <a:pt x="399" y="0"/>
                  </a:moveTo>
                  <a:lnTo>
                    <a:pt x="399" y="0"/>
                  </a:lnTo>
                  <a:cubicBezTo>
                    <a:pt x="345" y="0"/>
                    <a:pt x="284" y="26"/>
                    <a:pt x="248" y="70"/>
                  </a:cubicBezTo>
                  <a:cubicBezTo>
                    <a:pt x="213" y="26"/>
                    <a:pt x="151" y="0"/>
                    <a:pt x="97" y="0"/>
                  </a:cubicBezTo>
                  <a:cubicBezTo>
                    <a:pt x="53" y="0"/>
                    <a:pt x="0" y="26"/>
                    <a:pt x="0" y="106"/>
                  </a:cubicBezTo>
                  <a:cubicBezTo>
                    <a:pt x="0" y="185"/>
                    <a:pt x="53" y="221"/>
                    <a:pt x="97" y="221"/>
                  </a:cubicBezTo>
                  <a:lnTo>
                    <a:pt x="97" y="221"/>
                  </a:lnTo>
                  <a:cubicBezTo>
                    <a:pt x="151" y="221"/>
                    <a:pt x="213" y="185"/>
                    <a:pt x="248" y="141"/>
                  </a:cubicBezTo>
                  <a:cubicBezTo>
                    <a:pt x="284" y="185"/>
                    <a:pt x="345" y="221"/>
                    <a:pt x="399" y="221"/>
                  </a:cubicBezTo>
                  <a:cubicBezTo>
                    <a:pt x="443" y="221"/>
                    <a:pt x="496" y="185"/>
                    <a:pt x="496" y="106"/>
                  </a:cubicBezTo>
                  <a:cubicBezTo>
                    <a:pt x="496" y="26"/>
                    <a:pt x="443" y="0"/>
                    <a:pt x="399" y="0"/>
                  </a:cubicBezTo>
                  <a:close/>
                  <a:moveTo>
                    <a:pt x="97" y="176"/>
                  </a:moveTo>
                  <a:lnTo>
                    <a:pt x="97" y="176"/>
                  </a:lnTo>
                  <a:cubicBezTo>
                    <a:pt x="62" y="176"/>
                    <a:pt x="44" y="150"/>
                    <a:pt x="44" y="106"/>
                  </a:cubicBezTo>
                  <a:cubicBezTo>
                    <a:pt x="44" y="61"/>
                    <a:pt x="62" y="44"/>
                    <a:pt x="97" y="44"/>
                  </a:cubicBezTo>
                  <a:cubicBezTo>
                    <a:pt x="142" y="44"/>
                    <a:pt x="195" y="70"/>
                    <a:pt x="222" y="106"/>
                  </a:cubicBezTo>
                  <a:cubicBezTo>
                    <a:pt x="195" y="150"/>
                    <a:pt x="142" y="176"/>
                    <a:pt x="97" y="176"/>
                  </a:cubicBezTo>
                  <a:close/>
                  <a:moveTo>
                    <a:pt x="399" y="176"/>
                  </a:moveTo>
                  <a:lnTo>
                    <a:pt x="399" y="176"/>
                  </a:lnTo>
                  <a:cubicBezTo>
                    <a:pt x="354" y="176"/>
                    <a:pt x="301" y="150"/>
                    <a:pt x="275" y="106"/>
                  </a:cubicBezTo>
                  <a:cubicBezTo>
                    <a:pt x="301" y="70"/>
                    <a:pt x="354" y="44"/>
                    <a:pt x="399" y="44"/>
                  </a:cubicBezTo>
                  <a:cubicBezTo>
                    <a:pt x="435" y="44"/>
                    <a:pt x="452" y="61"/>
                    <a:pt x="452" y="106"/>
                  </a:cubicBezTo>
                  <a:cubicBezTo>
                    <a:pt x="452" y="150"/>
                    <a:pt x="435" y="176"/>
                    <a:pt x="399" y="17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6" name="Freeform 108"/>
            <p:cNvSpPr>
              <a:spLocks noChangeArrowheads="1"/>
            </p:cNvSpPr>
            <p:nvPr/>
          </p:nvSpPr>
          <p:spPr bwMode="auto">
            <a:xfrm>
              <a:off x="14018282" y="11206865"/>
              <a:ext cx="374673" cy="372017"/>
            </a:xfrm>
            <a:custGeom>
              <a:avLst/>
              <a:gdLst>
                <a:gd name="T0" fmla="*/ 469 w 497"/>
                <a:gd name="T1" fmla="*/ 231 h 498"/>
                <a:gd name="T2" fmla="*/ 425 w 497"/>
                <a:gd name="T3" fmla="*/ 249 h 498"/>
                <a:gd name="T4" fmla="*/ 469 w 497"/>
                <a:gd name="T5" fmla="*/ 275 h 498"/>
                <a:gd name="T6" fmla="*/ 469 w 497"/>
                <a:gd name="T7" fmla="*/ 231 h 498"/>
                <a:gd name="T8" fmla="*/ 248 w 497"/>
                <a:gd name="T9" fmla="*/ 116 h 498"/>
                <a:gd name="T10" fmla="*/ 248 w 497"/>
                <a:gd name="T11" fmla="*/ 391 h 498"/>
                <a:gd name="T12" fmla="*/ 248 w 497"/>
                <a:gd name="T13" fmla="*/ 116 h 498"/>
                <a:gd name="T14" fmla="*/ 248 w 497"/>
                <a:gd name="T15" fmla="*/ 346 h 498"/>
                <a:gd name="T16" fmla="*/ 248 w 497"/>
                <a:gd name="T17" fmla="*/ 151 h 498"/>
                <a:gd name="T18" fmla="*/ 71 w 497"/>
                <a:gd name="T19" fmla="*/ 249 h 498"/>
                <a:gd name="T20" fmla="*/ 53 w 497"/>
                <a:gd name="T21" fmla="*/ 231 h 498"/>
                <a:gd name="T22" fmla="*/ 0 w 497"/>
                <a:gd name="T23" fmla="*/ 249 h 498"/>
                <a:gd name="T24" fmla="*/ 53 w 497"/>
                <a:gd name="T25" fmla="*/ 275 h 498"/>
                <a:gd name="T26" fmla="*/ 248 w 497"/>
                <a:gd name="T27" fmla="*/ 80 h 498"/>
                <a:gd name="T28" fmla="*/ 265 w 497"/>
                <a:gd name="T29" fmla="*/ 53 h 498"/>
                <a:gd name="T30" fmla="*/ 248 w 497"/>
                <a:gd name="T31" fmla="*/ 0 h 498"/>
                <a:gd name="T32" fmla="*/ 230 w 497"/>
                <a:gd name="T33" fmla="*/ 53 h 498"/>
                <a:gd name="T34" fmla="*/ 248 w 497"/>
                <a:gd name="T35" fmla="*/ 426 h 498"/>
                <a:gd name="T36" fmla="*/ 230 w 497"/>
                <a:gd name="T37" fmla="*/ 453 h 498"/>
                <a:gd name="T38" fmla="*/ 248 w 497"/>
                <a:gd name="T39" fmla="*/ 497 h 498"/>
                <a:gd name="T40" fmla="*/ 265 w 497"/>
                <a:gd name="T41" fmla="*/ 453 h 498"/>
                <a:gd name="T42" fmla="*/ 434 w 497"/>
                <a:gd name="T43" fmla="*/ 98 h 498"/>
                <a:gd name="T44" fmla="*/ 434 w 497"/>
                <a:gd name="T45" fmla="*/ 62 h 498"/>
                <a:gd name="T46" fmla="*/ 381 w 497"/>
                <a:gd name="T47" fmla="*/ 89 h 498"/>
                <a:gd name="T48" fmla="*/ 416 w 497"/>
                <a:gd name="T49" fmla="*/ 116 h 498"/>
                <a:gd name="T50" fmla="*/ 80 w 497"/>
                <a:gd name="T51" fmla="*/ 391 h 498"/>
                <a:gd name="T52" fmla="*/ 62 w 497"/>
                <a:gd name="T53" fmla="*/ 408 h 498"/>
                <a:gd name="T54" fmla="*/ 97 w 497"/>
                <a:gd name="T55" fmla="*/ 435 h 498"/>
                <a:gd name="T56" fmla="*/ 115 w 497"/>
                <a:gd name="T57" fmla="*/ 381 h 498"/>
                <a:gd name="T58" fmla="*/ 97 w 497"/>
                <a:gd name="T59" fmla="*/ 72 h 498"/>
                <a:gd name="T60" fmla="*/ 62 w 497"/>
                <a:gd name="T61" fmla="*/ 62 h 498"/>
                <a:gd name="T62" fmla="*/ 80 w 497"/>
                <a:gd name="T63" fmla="*/ 116 h 498"/>
                <a:gd name="T64" fmla="*/ 106 w 497"/>
                <a:gd name="T65" fmla="*/ 89 h 498"/>
                <a:gd name="T66" fmla="*/ 381 w 497"/>
                <a:gd name="T67" fmla="*/ 417 h 498"/>
                <a:gd name="T68" fmla="*/ 399 w 497"/>
                <a:gd name="T69" fmla="*/ 435 h 498"/>
                <a:gd name="T70" fmla="*/ 434 w 497"/>
                <a:gd name="T71" fmla="*/ 408 h 498"/>
                <a:gd name="T72" fmla="*/ 381 w 497"/>
                <a:gd name="T73" fmla="*/ 381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7" h="498">
                  <a:moveTo>
                    <a:pt x="469" y="231"/>
                  </a:moveTo>
                  <a:lnTo>
                    <a:pt x="469" y="231"/>
                  </a:lnTo>
                  <a:cubicBezTo>
                    <a:pt x="469" y="231"/>
                    <a:pt x="452" y="231"/>
                    <a:pt x="443" y="231"/>
                  </a:cubicBezTo>
                  <a:cubicBezTo>
                    <a:pt x="434" y="231"/>
                    <a:pt x="425" y="240"/>
                    <a:pt x="425" y="249"/>
                  </a:cubicBezTo>
                  <a:cubicBezTo>
                    <a:pt x="425" y="266"/>
                    <a:pt x="434" y="275"/>
                    <a:pt x="443" y="275"/>
                  </a:cubicBezTo>
                  <a:cubicBezTo>
                    <a:pt x="452" y="275"/>
                    <a:pt x="469" y="275"/>
                    <a:pt x="469" y="275"/>
                  </a:cubicBezTo>
                  <a:cubicBezTo>
                    <a:pt x="487" y="275"/>
                    <a:pt x="496" y="266"/>
                    <a:pt x="496" y="249"/>
                  </a:cubicBezTo>
                  <a:cubicBezTo>
                    <a:pt x="496" y="240"/>
                    <a:pt x="487" y="231"/>
                    <a:pt x="469" y="231"/>
                  </a:cubicBezTo>
                  <a:close/>
                  <a:moveTo>
                    <a:pt x="248" y="116"/>
                  </a:moveTo>
                  <a:lnTo>
                    <a:pt x="248" y="116"/>
                  </a:lnTo>
                  <a:cubicBezTo>
                    <a:pt x="168" y="116"/>
                    <a:pt x="115" y="178"/>
                    <a:pt x="115" y="249"/>
                  </a:cubicBezTo>
                  <a:cubicBezTo>
                    <a:pt x="115" y="328"/>
                    <a:pt x="168" y="391"/>
                    <a:pt x="248" y="391"/>
                  </a:cubicBezTo>
                  <a:cubicBezTo>
                    <a:pt x="328" y="391"/>
                    <a:pt x="381" y="328"/>
                    <a:pt x="381" y="249"/>
                  </a:cubicBezTo>
                  <a:cubicBezTo>
                    <a:pt x="381" y="178"/>
                    <a:pt x="328" y="116"/>
                    <a:pt x="248" y="116"/>
                  </a:cubicBezTo>
                  <a:close/>
                  <a:moveTo>
                    <a:pt x="248" y="346"/>
                  </a:moveTo>
                  <a:lnTo>
                    <a:pt x="248" y="346"/>
                  </a:lnTo>
                  <a:cubicBezTo>
                    <a:pt x="195" y="346"/>
                    <a:pt x="150" y="302"/>
                    <a:pt x="150" y="249"/>
                  </a:cubicBezTo>
                  <a:cubicBezTo>
                    <a:pt x="150" y="196"/>
                    <a:pt x="195" y="151"/>
                    <a:pt x="248" y="151"/>
                  </a:cubicBezTo>
                  <a:lnTo>
                    <a:pt x="248" y="346"/>
                  </a:lnTo>
                  <a:close/>
                  <a:moveTo>
                    <a:pt x="71" y="249"/>
                  </a:moveTo>
                  <a:lnTo>
                    <a:pt x="71" y="249"/>
                  </a:lnTo>
                  <a:cubicBezTo>
                    <a:pt x="71" y="240"/>
                    <a:pt x="62" y="231"/>
                    <a:pt x="53" y="231"/>
                  </a:cubicBezTo>
                  <a:cubicBezTo>
                    <a:pt x="44" y="231"/>
                    <a:pt x="27" y="231"/>
                    <a:pt x="27" y="231"/>
                  </a:cubicBezTo>
                  <a:cubicBezTo>
                    <a:pt x="9" y="231"/>
                    <a:pt x="0" y="240"/>
                    <a:pt x="0" y="249"/>
                  </a:cubicBezTo>
                  <a:cubicBezTo>
                    <a:pt x="0" y="266"/>
                    <a:pt x="9" y="275"/>
                    <a:pt x="27" y="275"/>
                  </a:cubicBezTo>
                  <a:cubicBezTo>
                    <a:pt x="27" y="275"/>
                    <a:pt x="44" y="275"/>
                    <a:pt x="53" y="275"/>
                  </a:cubicBezTo>
                  <a:cubicBezTo>
                    <a:pt x="62" y="275"/>
                    <a:pt x="71" y="266"/>
                    <a:pt x="71" y="249"/>
                  </a:cubicBezTo>
                  <a:close/>
                  <a:moveTo>
                    <a:pt x="248" y="80"/>
                  </a:moveTo>
                  <a:lnTo>
                    <a:pt x="248" y="80"/>
                  </a:lnTo>
                  <a:cubicBezTo>
                    <a:pt x="256" y="80"/>
                    <a:pt x="265" y="62"/>
                    <a:pt x="265" y="53"/>
                  </a:cubicBezTo>
                  <a:cubicBezTo>
                    <a:pt x="265" y="45"/>
                    <a:pt x="265" y="36"/>
                    <a:pt x="265" y="27"/>
                  </a:cubicBezTo>
                  <a:cubicBezTo>
                    <a:pt x="265" y="18"/>
                    <a:pt x="256" y="0"/>
                    <a:pt x="248" y="0"/>
                  </a:cubicBezTo>
                  <a:cubicBezTo>
                    <a:pt x="239" y="0"/>
                    <a:pt x="230" y="18"/>
                    <a:pt x="230" y="27"/>
                  </a:cubicBezTo>
                  <a:cubicBezTo>
                    <a:pt x="230" y="36"/>
                    <a:pt x="230" y="45"/>
                    <a:pt x="230" y="53"/>
                  </a:cubicBezTo>
                  <a:cubicBezTo>
                    <a:pt x="230" y="62"/>
                    <a:pt x="239" y="80"/>
                    <a:pt x="248" y="80"/>
                  </a:cubicBezTo>
                  <a:close/>
                  <a:moveTo>
                    <a:pt x="248" y="426"/>
                  </a:moveTo>
                  <a:lnTo>
                    <a:pt x="248" y="426"/>
                  </a:lnTo>
                  <a:cubicBezTo>
                    <a:pt x="239" y="426"/>
                    <a:pt x="230" y="435"/>
                    <a:pt x="230" y="453"/>
                  </a:cubicBezTo>
                  <a:lnTo>
                    <a:pt x="230" y="470"/>
                  </a:lnTo>
                  <a:cubicBezTo>
                    <a:pt x="230" y="488"/>
                    <a:pt x="239" y="497"/>
                    <a:pt x="248" y="497"/>
                  </a:cubicBezTo>
                  <a:cubicBezTo>
                    <a:pt x="256" y="497"/>
                    <a:pt x="265" y="488"/>
                    <a:pt x="265" y="470"/>
                  </a:cubicBezTo>
                  <a:lnTo>
                    <a:pt x="265" y="453"/>
                  </a:lnTo>
                  <a:cubicBezTo>
                    <a:pt x="265" y="435"/>
                    <a:pt x="256" y="426"/>
                    <a:pt x="248" y="426"/>
                  </a:cubicBezTo>
                  <a:close/>
                  <a:moveTo>
                    <a:pt x="434" y="98"/>
                  </a:moveTo>
                  <a:lnTo>
                    <a:pt x="434" y="98"/>
                  </a:lnTo>
                  <a:cubicBezTo>
                    <a:pt x="443" y="89"/>
                    <a:pt x="443" y="72"/>
                    <a:pt x="434" y="62"/>
                  </a:cubicBezTo>
                  <a:cubicBezTo>
                    <a:pt x="425" y="53"/>
                    <a:pt x="416" y="62"/>
                    <a:pt x="399" y="72"/>
                  </a:cubicBezTo>
                  <a:cubicBezTo>
                    <a:pt x="399" y="72"/>
                    <a:pt x="390" y="80"/>
                    <a:pt x="381" y="89"/>
                  </a:cubicBezTo>
                  <a:cubicBezTo>
                    <a:pt x="372" y="98"/>
                    <a:pt x="372" y="107"/>
                    <a:pt x="381" y="116"/>
                  </a:cubicBezTo>
                  <a:cubicBezTo>
                    <a:pt x="390" y="125"/>
                    <a:pt x="408" y="125"/>
                    <a:pt x="416" y="116"/>
                  </a:cubicBezTo>
                  <a:cubicBezTo>
                    <a:pt x="416" y="107"/>
                    <a:pt x="425" y="98"/>
                    <a:pt x="434" y="98"/>
                  </a:cubicBezTo>
                  <a:close/>
                  <a:moveTo>
                    <a:pt x="80" y="391"/>
                  </a:moveTo>
                  <a:lnTo>
                    <a:pt x="80" y="391"/>
                  </a:lnTo>
                  <a:cubicBezTo>
                    <a:pt x="80" y="391"/>
                    <a:pt x="71" y="400"/>
                    <a:pt x="62" y="408"/>
                  </a:cubicBezTo>
                  <a:cubicBezTo>
                    <a:pt x="53" y="417"/>
                    <a:pt x="53" y="426"/>
                    <a:pt x="62" y="435"/>
                  </a:cubicBezTo>
                  <a:cubicBezTo>
                    <a:pt x="71" y="444"/>
                    <a:pt x="80" y="444"/>
                    <a:pt x="97" y="435"/>
                  </a:cubicBezTo>
                  <a:lnTo>
                    <a:pt x="106" y="417"/>
                  </a:lnTo>
                  <a:cubicBezTo>
                    <a:pt x="124" y="408"/>
                    <a:pt x="124" y="391"/>
                    <a:pt x="115" y="381"/>
                  </a:cubicBezTo>
                  <a:cubicBezTo>
                    <a:pt x="106" y="381"/>
                    <a:pt x="89" y="381"/>
                    <a:pt x="80" y="391"/>
                  </a:cubicBezTo>
                  <a:close/>
                  <a:moveTo>
                    <a:pt x="97" y="72"/>
                  </a:moveTo>
                  <a:lnTo>
                    <a:pt x="97" y="72"/>
                  </a:lnTo>
                  <a:cubicBezTo>
                    <a:pt x="80" y="62"/>
                    <a:pt x="71" y="53"/>
                    <a:pt x="62" y="62"/>
                  </a:cubicBezTo>
                  <a:cubicBezTo>
                    <a:pt x="53" y="72"/>
                    <a:pt x="53" y="89"/>
                    <a:pt x="62" y="98"/>
                  </a:cubicBezTo>
                  <a:cubicBezTo>
                    <a:pt x="71" y="98"/>
                    <a:pt x="80" y="107"/>
                    <a:pt x="80" y="116"/>
                  </a:cubicBezTo>
                  <a:cubicBezTo>
                    <a:pt x="89" y="125"/>
                    <a:pt x="106" y="125"/>
                    <a:pt x="115" y="116"/>
                  </a:cubicBezTo>
                  <a:cubicBezTo>
                    <a:pt x="124" y="107"/>
                    <a:pt x="124" y="98"/>
                    <a:pt x="106" y="89"/>
                  </a:cubicBezTo>
                  <a:cubicBezTo>
                    <a:pt x="106" y="80"/>
                    <a:pt x="97" y="72"/>
                    <a:pt x="97" y="72"/>
                  </a:cubicBezTo>
                  <a:close/>
                  <a:moveTo>
                    <a:pt x="381" y="417"/>
                  </a:moveTo>
                  <a:lnTo>
                    <a:pt x="381" y="417"/>
                  </a:lnTo>
                  <a:cubicBezTo>
                    <a:pt x="390" y="417"/>
                    <a:pt x="399" y="435"/>
                    <a:pt x="399" y="435"/>
                  </a:cubicBezTo>
                  <a:cubicBezTo>
                    <a:pt x="416" y="444"/>
                    <a:pt x="425" y="444"/>
                    <a:pt x="434" y="435"/>
                  </a:cubicBezTo>
                  <a:cubicBezTo>
                    <a:pt x="443" y="426"/>
                    <a:pt x="443" y="417"/>
                    <a:pt x="434" y="408"/>
                  </a:cubicBezTo>
                  <a:cubicBezTo>
                    <a:pt x="425" y="400"/>
                    <a:pt x="416" y="391"/>
                    <a:pt x="416" y="391"/>
                  </a:cubicBezTo>
                  <a:cubicBezTo>
                    <a:pt x="408" y="381"/>
                    <a:pt x="390" y="381"/>
                    <a:pt x="381" y="381"/>
                  </a:cubicBezTo>
                  <a:cubicBezTo>
                    <a:pt x="372" y="391"/>
                    <a:pt x="372" y="408"/>
                    <a:pt x="381" y="4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7" name="Freeform 109"/>
            <p:cNvSpPr>
              <a:spLocks noChangeArrowheads="1"/>
            </p:cNvSpPr>
            <p:nvPr/>
          </p:nvSpPr>
          <p:spPr bwMode="auto">
            <a:xfrm>
              <a:off x="17743763" y="11265325"/>
              <a:ext cx="374673" cy="260412"/>
            </a:xfrm>
            <a:custGeom>
              <a:avLst/>
              <a:gdLst>
                <a:gd name="T0" fmla="*/ 443 w 497"/>
                <a:gd name="T1" fmla="*/ 0 h 347"/>
                <a:gd name="T2" fmla="*/ 0 w 497"/>
                <a:gd name="T3" fmla="*/ 45 h 347"/>
                <a:gd name="T4" fmla="*/ 53 w 497"/>
                <a:gd name="T5" fmla="*/ 346 h 347"/>
                <a:gd name="T6" fmla="*/ 496 w 497"/>
                <a:gd name="T7" fmla="*/ 292 h 347"/>
                <a:gd name="T8" fmla="*/ 443 w 497"/>
                <a:gd name="T9" fmla="*/ 0 h 347"/>
                <a:gd name="T10" fmla="*/ 443 w 497"/>
                <a:gd name="T11" fmla="*/ 292 h 347"/>
                <a:gd name="T12" fmla="*/ 53 w 497"/>
                <a:gd name="T13" fmla="*/ 142 h 347"/>
                <a:gd name="T14" fmla="*/ 443 w 497"/>
                <a:gd name="T15" fmla="*/ 292 h 347"/>
                <a:gd name="T16" fmla="*/ 443 w 497"/>
                <a:gd name="T17" fmla="*/ 71 h 347"/>
                <a:gd name="T18" fmla="*/ 53 w 497"/>
                <a:gd name="T19" fmla="*/ 45 h 347"/>
                <a:gd name="T20" fmla="*/ 443 w 497"/>
                <a:gd name="T21" fmla="*/ 71 h 347"/>
                <a:gd name="T22" fmla="*/ 97 w 497"/>
                <a:gd name="T23" fmla="*/ 195 h 347"/>
                <a:gd name="T24" fmla="*/ 115 w 497"/>
                <a:gd name="T25" fmla="*/ 213 h 347"/>
                <a:gd name="T26" fmla="*/ 97 w 497"/>
                <a:gd name="T27" fmla="*/ 195 h 347"/>
                <a:gd name="T28" fmla="*/ 186 w 497"/>
                <a:gd name="T29" fmla="*/ 231 h 347"/>
                <a:gd name="T30" fmla="*/ 221 w 497"/>
                <a:gd name="T31" fmla="*/ 239 h 347"/>
                <a:gd name="T32" fmla="*/ 230 w 497"/>
                <a:gd name="T33" fmla="*/ 231 h 347"/>
                <a:gd name="T34" fmla="*/ 248 w 497"/>
                <a:gd name="T35" fmla="*/ 213 h 347"/>
                <a:gd name="T36" fmla="*/ 221 w 497"/>
                <a:gd name="T37" fmla="*/ 195 h 347"/>
                <a:gd name="T38" fmla="*/ 203 w 497"/>
                <a:gd name="T39" fmla="*/ 213 h 347"/>
                <a:gd name="T40" fmla="*/ 186 w 497"/>
                <a:gd name="T41" fmla="*/ 231 h 347"/>
                <a:gd name="T42" fmla="*/ 248 w 497"/>
                <a:gd name="T43" fmla="*/ 239 h 347"/>
                <a:gd name="T44" fmla="*/ 230 w 497"/>
                <a:gd name="T45" fmla="*/ 231 h 347"/>
                <a:gd name="T46" fmla="*/ 248 w 497"/>
                <a:gd name="T47" fmla="*/ 239 h 347"/>
                <a:gd name="T48" fmla="*/ 177 w 497"/>
                <a:gd name="T49" fmla="*/ 239 h 347"/>
                <a:gd name="T50" fmla="*/ 142 w 497"/>
                <a:gd name="T51" fmla="*/ 231 h 347"/>
                <a:gd name="T52" fmla="*/ 177 w 497"/>
                <a:gd name="T53" fmla="*/ 239 h 347"/>
                <a:gd name="T54" fmla="*/ 186 w 497"/>
                <a:gd name="T55" fmla="*/ 213 h 347"/>
                <a:gd name="T56" fmla="*/ 203 w 497"/>
                <a:gd name="T57" fmla="*/ 195 h 347"/>
                <a:gd name="T58" fmla="*/ 177 w 497"/>
                <a:gd name="T59" fmla="*/ 231 h 347"/>
                <a:gd name="T60" fmla="*/ 186 w 497"/>
                <a:gd name="T61" fmla="*/ 213 h 347"/>
                <a:gd name="T62" fmla="*/ 133 w 497"/>
                <a:gd name="T63" fmla="*/ 231 h 347"/>
                <a:gd name="T64" fmla="*/ 142 w 497"/>
                <a:gd name="T65" fmla="*/ 213 h 347"/>
                <a:gd name="T66" fmla="*/ 159 w 497"/>
                <a:gd name="T67" fmla="*/ 195 h 347"/>
                <a:gd name="T68" fmla="*/ 133 w 497"/>
                <a:gd name="T69" fmla="*/ 213 h 347"/>
                <a:gd name="T70" fmla="*/ 115 w 497"/>
                <a:gd name="T71" fmla="*/ 231 h 347"/>
                <a:gd name="T72" fmla="*/ 97 w 497"/>
                <a:gd name="T73" fmla="*/ 239 h 347"/>
                <a:gd name="T74" fmla="*/ 133 w 497"/>
                <a:gd name="T75" fmla="*/ 23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7" h="347">
                  <a:moveTo>
                    <a:pt x="443" y="0"/>
                  </a:moveTo>
                  <a:lnTo>
                    <a:pt x="443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7" y="0"/>
                    <a:pt x="0" y="18"/>
                    <a:pt x="0" y="45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20"/>
                    <a:pt x="27" y="346"/>
                    <a:pt x="53" y="346"/>
                  </a:cubicBezTo>
                  <a:cubicBezTo>
                    <a:pt x="443" y="346"/>
                    <a:pt x="443" y="346"/>
                    <a:pt x="443" y="346"/>
                  </a:cubicBezTo>
                  <a:cubicBezTo>
                    <a:pt x="478" y="346"/>
                    <a:pt x="496" y="320"/>
                    <a:pt x="496" y="292"/>
                  </a:cubicBezTo>
                  <a:cubicBezTo>
                    <a:pt x="496" y="45"/>
                    <a:pt x="496" y="45"/>
                    <a:pt x="496" y="45"/>
                  </a:cubicBezTo>
                  <a:cubicBezTo>
                    <a:pt x="496" y="18"/>
                    <a:pt x="478" y="0"/>
                    <a:pt x="443" y="0"/>
                  </a:cubicBezTo>
                  <a:close/>
                  <a:moveTo>
                    <a:pt x="443" y="292"/>
                  </a:moveTo>
                  <a:lnTo>
                    <a:pt x="443" y="292"/>
                  </a:lnTo>
                  <a:cubicBezTo>
                    <a:pt x="53" y="292"/>
                    <a:pt x="53" y="292"/>
                    <a:pt x="53" y="292"/>
                  </a:cubicBezTo>
                  <a:cubicBezTo>
                    <a:pt x="53" y="142"/>
                    <a:pt x="53" y="142"/>
                    <a:pt x="53" y="142"/>
                  </a:cubicBezTo>
                  <a:cubicBezTo>
                    <a:pt x="443" y="142"/>
                    <a:pt x="443" y="142"/>
                    <a:pt x="443" y="142"/>
                  </a:cubicBezTo>
                  <a:lnTo>
                    <a:pt x="443" y="292"/>
                  </a:lnTo>
                  <a:close/>
                  <a:moveTo>
                    <a:pt x="443" y="71"/>
                  </a:moveTo>
                  <a:lnTo>
                    <a:pt x="443" y="71"/>
                  </a:lnTo>
                  <a:cubicBezTo>
                    <a:pt x="53" y="71"/>
                    <a:pt x="53" y="71"/>
                    <a:pt x="53" y="71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43" y="45"/>
                    <a:pt x="443" y="45"/>
                    <a:pt x="443" y="45"/>
                  </a:cubicBezTo>
                  <a:lnTo>
                    <a:pt x="443" y="71"/>
                  </a:lnTo>
                  <a:close/>
                  <a:moveTo>
                    <a:pt x="97" y="195"/>
                  </a:moveTo>
                  <a:lnTo>
                    <a:pt x="97" y="195"/>
                  </a:lnTo>
                  <a:cubicBezTo>
                    <a:pt x="97" y="213"/>
                    <a:pt x="97" y="213"/>
                    <a:pt x="97" y="213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15" y="195"/>
                    <a:pt x="115" y="195"/>
                    <a:pt x="115" y="195"/>
                  </a:cubicBezTo>
                  <a:lnTo>
                    <a:pt x="97" y="195"/>
                  </a:lnTo>
                  <a:close/>
                  <a:moveTo>
                    <a:pt x="186" y="231"/>
                  </a:moveTo>
                  <a:lnTo>
                    <a:pt x="186" y="231"/>
                  </a:lnTo>
                  <a:cubicBezTo>
                    <a:pt x="186" y="239"/>
                    <a:pt x="186" y="239"/>
                    <a:pt x="186" y="239"/>
                  </a:cubicBezTo>
                  <a:cubicBezTo>
                    <a:pt x="221" y="239"/>
                    <a:pt x="221" y="239"/>
                    <a:pt x="221" y="239"/>
                  </a:cubicBezTo>
                  <a:cubicBezTo>
                    <a:pt x="221" y="231"/>
                    <a:pt x="221" y="231"/>
                    <a:pt x="221" y="231"/>
                  </a:cubicBezTo>
                  <a:cubicBezTo>
                    <a:pt x="230" y="231"/>
                    <a:pt x="230" y="231"/>
                    <a:pt x="230" y="231"/>
                  </a:cubicBezTo>
                  <a:cubicBezTo>
                    <a:pt x="230" y="213"/>
                    <a:pt x="230" y="213"/>
                    <a:pt x="230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195"/>
                    <a:pt x="248" y="195"/>
                    <a:pt x="248" y="195"/>
                  </a:cubicBezTo>
                  <a:cubicBezTo>
                    <a:pt x="221" y="195"/>
                    <a:pt x="221" y="195"/>
                    <a:pt x="221" y="195"/>
                  </a:cubicBezTo>
                  <a:cubicBezTo>
                    <a:pt x="221" y="213"/>
                    <a:pt x="221" y="213"/>
                    <a:pt x="221" y="213"/>
                  </a:cubicBezTo>
                  <a:cubicBezTo>
                    <a:pt x="203" y="213"/>
                    <a:pt x="203" y="213"/>
                    <a:pt x="203" y="213"/>
                  </a:cubicBezTo>
                  <a:cubicBezTo>
                    <a:pt x="203" y="231"/>
                    <a:pt x="203" y="231"/>
                    <a:pt x="203" y="231"/>
                  </a:cubicBezTo>
                  <a:lnTo>
                    <a:pt x="186" y="231"/>
                  </a:lnTo>
                  <a:close/>
                  <a:moveTo>
                    <a:pt x="248" y="239"/>
                  </a:moveTo>
                  <a:lnTo>
                    <a:pt x="248" y="239"/>
                  </a:lnTo>
                  <a:cubicBezTo>
                    <a:pt x="248" y="231"/>
                    <a:pt x="248" y="231"/>
                    <a:pt x="248" y="231"/>
                  </a:cubicBezTo>
                  <a:cubicBezTo>
                    <a:pt x="230" y="231"/>
                    <a:pt x="230" y="231"/>
                    <a:pt x="230" y="231"/>
                  </a:cubicBezTo>
                  <a:cubicBezTo>
                    <a:pt x="230" y="239"/>
                    <a:pt x="230" y="239"/>
                    <a:pt x="230" y="239"/>
                  </a:cubicBezTo>
                  <a:lnTo>
                    <a:pt x="248" y="239"/>
                  </a:lnTo>
                  <a:close/>
                  <a:moveTo>
                    <a:pt x="177" y="239"/>
                  </a:moveTo>
                  <a:lnTo>
                    <a:pt x="177" y="239"/>
                  </a:lnTo>
                  <a:cubicBezTo>
                    <a:pt x="177" y="231"/>
                    <a:pt x="177" y="231"/>
                    <a:pt x="177" y="231"/>
                  </a:cubicBezTo>
                  <a:cubicBezTo>
                    <a:pt x="142" y="231"/>
                    <a:pt x="142" y="231"/>
                    <a:pt x="142" y="231"/>
                  </a:cubicBezTo>
                  <a:cubicBezTo>
                    <a:pt x="142" y="239"/>
                    <a:pt x="142" y="239"/>
                    <a:pt x="142" y="239"/>
                  </a:cubicBezTo>
                  <a:lnTo>
                    <a:pt x="177" y="239"/>
                  </a:lnTo>
                  <a:close/>
                  <a:moveTo>
                    <a:pt x="186" y="213"/>
                  </a:moveTo>
                  <a:lnTo>
                    <a:pt x="186" y="213"/>
                  </a:lnTo>
                  <a:cubicBezTo>
                    <a:pt x="203" y="213"/>
                    <a:pt x="203" y="213"/>
                    <a:pt x="203" y="213"/>
                  </a:cubicBezTo>
                  <a:cubicBezTo>
                    <a:pt x="203" y="195"/>
                    <a:pt x="203" y="195"/>
                    <a:pt x="203" y="195"/>
                  </a:cubicBezTo>
                  <a:cubicBezTo>
                    <a:pt x="177" y="195"/>
                    <a:pt x="177" y="195"/>
                    <a:pt x="177" y="195"/>
                  </a:cubicBezTo>
                  <a:cubicBezTo>
                    <a:pt x="177" y="231"/>
                    <a:pt x="177" y="231"/>
                    <a:pt x="177" y="231"/>
                  </a:cubicBezTo>
                  <a:cubicBezTo>
                    <a:pt x="186" y="231"/>
                    <a:pt x="186" y="231"/>
                    <a:pt x="186" y="231"/>
                  </a:cubicBezTo>
                  <a:lnTo>
                    <a:pt x="186" y="213"/>
                  </a:lnTo>
                  <a:close/>
                  <a:moveTo>
                    <a:pt x="133" y="231"/>
                  </a:moveTo>
                  <a:lnTo>
                    <a:pt x="133" y="231"/>
                  </a:lnTo>
                  <a:cubicBezTo>
                    <a:pt x="142" y="231"/>
                    <a:pt x="142" y="231"/>
                    <a:pt x="142" y="231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59" y="213"/>
                    <a:pt x="159" y="213"/>
                    <a:pt x="159" y="213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97" y="239"/>
                    <a:pt x="97" y="239"/>
                    <a:pt x="97" y="239"/>
                  </a:cubicBezTo>
                  <a:cubicBezTo>
                    <a:pt x="133" y="239"/>
                    <a:pt x="133" y="239"/>
                    <a:pt x="133" y="239"/>
                  </a:cubicBezTo>
                  <a:lnTo>
                    <a:pt x="133" y="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8" name="Freeform 110"/>
            <p:cNvSpPr>
              <a:spLocks noChangeArrowheads="1"/>
            </p:cNvSpPr>
            <p:nvPr/>
          </p:nvSpPr>
          <p:spPr bwMode="auto">
            <a:xfrm>
              <a:off x="11796810" y="6782523"/>
              <a:ext cx="348101" cy="281670"/>
            </a:xfrm>
            <a:custGeom>
              <a:avLst/>
              <a:gdLst>
                <a:gd name="T0" fmla="*/ 444 w 462"/>
                <a:gd name="T1" fmla="*/ 9 h 373"/>
                <a:gd name="T2" fmla="*/ 444 w 462"/>
                <a:gd name="T3" fmla="*/ 9 h 373"/>
                <a:gd name="T4" fmla="*/ 9 w 462"/>
                <a:gd name="T5" fmla="*/ 160 h 373"/>
                <a:gd name="T6" fmla="*/ 9 w 462"/>
                <a:gd name="T7" fmla="*/ 169 h 373"/>
                <a:gd name="T8" fmla="*/ 98 w 462"/>
                <a:gd name="T9" fmla="*/ 213 h 373"/>
                <a:gd name="T10" fmla="*/ 98 w 462"/>
                <a:gd name="T11" fmla="*/ 213 h 373"/>
                <a:gd name="T12" fmla="*/ 160 w 462"/>
                <a:gd name="T13" fmla="*/ 230 h 373"/>
                <a:gd name="T14" fmla="*/ 434 w 462"/>
                <a:gd name="T15" fmla="*/ 35 h 373"/>
                <a:gd name="T16" fmla="*/ 434 w 462"/>
                <a:gd name="T17" fmla="*/ 35 h 373"/>
                <a:gd name="T18" fmla="*/ 240 w 462"/>
                <a:gd name="T19" fmla="*/ 248 h 373"/>
                <a:gd name="T20" fmla="*/ 240 w 462"/>
                <a:gd name="T21" fmla="*/ 248 h 373"/>
                <a:gd name="T22" fmla="*/ 231 w 462"/>
                <a:gd name="T23" fmla="*/ 257 h 373"/>
                <a:gd name="T24" fmla="*/ 240 w 462"/>
                <a:gd name="T25" fmla="*/ 266 h 373"/>
                <a:gd name="T26" fmla="*/ 240 w 462"/>
                <a:gd name="T27" fmla="*/ 266 h 373"/>
                <a:gd name="T28" fmla="*/ 363 w 462"/>
                <a:gd name="T29" fmla="*/ 337 h 373"/>
                <a:gd name="T30" fmla="*/ 390 w 462"/>
                <a:gd name="T31" fmla="*/ 328 h 373"/>
                <a:gd name="T32" fmla="*/ 461 w 462"/>
                <a:gd name="T33" fmla="*/ 18 h 373"/>
                <a:gd name="T34" fmla="*/ 444 w 462"/>
                <a:gd name="T35" fmla="*/ 9 h 373"/>
                <a:gd name="T36" fmla="*/ 160 w 462"/>
                <a:gd name="T37" fmla="*/ 363 h 373"/>
                <a:gd name="T38" fmla="*/ 160 w 462"/>
                <a:gd name="T39" fmla="*/ 363 h 373"/>
                <a:gd name="T40" fmla="*/ 169 w 462"/>
                <a:gd name="T41" fmla="*/ 372 h 373"/>
                <a:gd name="T42" fmla="*/ 240 w 462"/>
                <a:gd name="T43" fmla="*/ 310 h 373"/>
                <a:gd name="T44" fmla="*/ 160 w 462"/>
                <a:gd name="T45" fmla="*/ 266 h 373"/>
                <a:gd name="T46" fmla="*/ 160 w 462"/>
                <a:gd name="T47" fmla="*/ 36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2" h="373">
                  <a:moveTo>
                    <a:pt x="444" y="9"/>
                  </a:moveTo>
                  <a:lnTo>
                    <a:pt x="444" y="9"/>
                  </a:lnTo>
                  <a:cubicBezTo>
                    <a:pt x="434" y="9"/>
                    <a:pt x="18" y="160"/>
                    <a:pt x="9" y="160"/>
                  </a:cubicBezTo>
                  <a:cubicBezTo>
                    <a:pt x="0" y="160"/>
                    <a:pt x="0" y="169"/>
                    <a:pt x="9" y="169"/>
                  </a:cubicBezTo>
                  <a:cubicBezTo>
                    <a:pt x="18" y="177"/>
                    <a:pt x="98" y="213"/>
                    <a:pt x="98" y="213"/>
                  </a:cubicBezTo>
                  <a:lnTo>
                    <a:pt x="98" y="213"/>
                  </a:lnTo>
                  <a:cubicBezTo>
                    <a:pt x="160" y="230"/>
                    <a:pt x="160" y="230"/>
                    <a:pt x="160" y="230"/>
                  </a:cubicBezTo>
                  <a:cubicBezTo>
                    <a:pt x="160" y="230"/>
                    <a:pt x="425" y="35"/>
                    <a:pt x="434" y="35"/>
                  </a:cubicBezTo>
                  <a:cubicBezTo>
                    <a:pt x="434" y="26"/>
                    <a:pt x="434" y="35"/>
                    <a:pt x="434" y="35"/>
                  </a:cubicBezTo>
                  <a:lnTo>
                    <a:pt x="240" y="248"/>
                  </a:lnTo>
                  <a:lnTo>
                    <a:pt x="240" y="248"/>
                  </a:lnTo>
                  <a:cubicBezTo>
                    <a:pt x="231" y="257"/>
                    <a:pt x="231" y="257"/>
                    <a:pt x="231" y="257"/>
                  </a:cubicBezTo>
                  <a:cubicBezTo>
                    <a:pt x="240" y="266"/>
                    <a:pt x="240" y="266"/>
                    <a:pt x="240" y="266"/>
                  </a:cubicBezTo>
                  <a:lnTo>
                    <a:pt x="240" y="266"/>
                  </a:lnTo>
                  <a:cubicBezTo>
                    <a:pt x="240" y="266"/>
                    <a:pt x="363" y="328"/>
                    <a:pt x="363" y="337"/>
                  </a:cubicBezTo>
                  <a:cubicBezTo>
                    <a:pt x="372" y="337"/>
                    <a:pt x="381" y="337"/>
                    <a:pt x="390" y="328"/>
                  </a:cubicBezTo>
                  <a:cubicBezTo>
                    <a:pt x="390" y="319"/>
                    <a:pt x="461" y="26"/>
                    <a:pt x="461" y="18"/>
                  </a:cubicBezTo>
                  <a:cubicBezTo>
                    <a:pt x="461" y="9"/>
                    <a:pt x="453" y="0"/>
                    <a:pt x="444" y="9"/>
                  </a:cubicBezTo>
                  <a:close/>
                  <a:moveTo>
                    <a:pt x="160" y="363"/>
                  </a:moveTo>
                  <a:lnTo>
                    <a:pt x="160" y="363"/>
                  </a:lnTo>
                  <a:cubicBezTo>
                    <a:pt x="160" y="372"/>
                    <a:pt x="160" y="372"/>
                    <a:pt x="169" y="372"/>
                  </a:cubicBezTo>
                  <a:cubicBezTo>
                    <a:pt x="169" y="363"/>
                    <a:pt x="240" y="310"/>
                    <a:pt x="240" y="310"/>
                  </a:cubicBezTo>
                  <a:cubicBezTo>
                    <a:pt x="160" y="266"/>
                    <a:pt x="160" y="266"/>
                    <a:pt x="160" y="266"/>
                  </a:cubicBezTo>
                  <a:lnTo>
                    <a:pt x="160" y="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89" name="Freeform 111"/>
            <p:cNvSpPr>
              <a:spLocks noChangeArrowheads="1"/>
            </p:cNvSpPr>
            <p:nvPr/>
          </p:nvSpPr>
          <p:spPr bwMode="auto">
            <a:xfrm>
              <a:off x="18540942" y="11233438"/>
              <a:ext cx="268383" cy="326842"/>
            </a:xfrm>
            <a:custGeom>
              <a:avLst/>
              <a:gdLst>
                <a:gd name="T0" fmla="*/ 346 w 355"/>
                <a:gd name="T1" fmla="*/ 283 h 435"/>
                <a:gd name="T2" fmla="*/ 346 w 355"/>
                <a:gd name="T3" fmla="*/ 283 h 435"/>
                <a:gd name="T4" fmla="*/ 178 w 355"/>
                <a:gd name="T5" fmla="*/ 345 h 435"/>
                <a:gd name="T6" fmla="*/ 9 w 355"/>
                <a:gd name="T7" fmla="*/ 283 h 435"/>
                <a:gd name="T8" fmla="*/ 0 w 355"/>
                <a:gd name="T9" fmla="*/ 283 h 435"/>
                <a:gd name="T10" fmla="*/ 0 w 355"/>
                <a:gd name="T11" fmla="*/ 336 h 435"/>
                <a:gd name="T12" fmla="*/ 178 w 355"/>
                <a:gd name="T13" fmla="*/ 434 h 435"/>
                <a:gd name="T14" fmla="*/ 354 w 355"/>
                <a:gd name="T15" fmla="*/ 336 h 435"/>
                <a:gd name="T16" fmla="*/ 354 w 355"/>
                <a:gd name="T17" fmla="*/ 283 h 435"/>
                <a:gd name="T18" fmla="*/ 346 w 355"/>
                <a:gd name="T19" fmla="*/ 283 h 435"/>
                <a:gd name="T20" fmla="*/ 346 w 355"/>
                <a:gd name="T21" fmla="*/ 160 h 435"/>
                <a:gd name="T22" fmla="*/ 346 w 355"/>
                <a:gd name="T23" fmla="*/ 160 h 435"/>
                <a:gd name="T24" fmla="*/ 178 w 355"/>
                <a:gd name="T25" fmla="*/ 213 h 435"/>
                <a:gd name="T26" fmla="*/ 9 w 355"/>
                <a:gd name="T27" fmla="*/ 160 h 435"/>
                <a:gd name="T28" fmla="*/ 0 w 355"/>
                <a:gd name="T29" fmla="*/ 160 h 435"/>
                <a:gd name="T30" fmla="*/ 0 w 355"/>
                <a:gd name="T31" fmla="*/ 222 h 435"/>
                <a:gd name="T32" fmla="*/ 178 w 355"/>
                <a:gd name="T33" fmla="*/ 292 h 435"/>
                <a:gd name="T34" fmla="*/ 354 w 355"/>
                <a:gd name="T35" fmla="*/ 222 h 435"/>
                <a:gd name="T36" fmla="*/ 354 w 355"/>
                <a:gd name="T37" fmla="*/ 160 h 435"/>
                <a:gd name="T38" fmla="*/ 346 w 355"/>
                <a:gd name="T39" fmla="*/ 160 h 435"/>
                <a:gd name="T40" fmla="*/ 178 w 355"/>
                <a:gd name="T41" fmla="*/ 0 h 435"/>
                <a:gd name="T42" fmla="*/ 178 w 355"/>
                <a:gd name="T43" fmla="*/ 0 h 435"/>
                <a:gd name="T44" fmla="*/ 0 w 355"/>
                <a:gd name="T45" fmla="*/ 62 h 435"/>
                <a:gd name="T46" fmla="*/ 0 w 355"/>
                <a:gd name="T47" fmla="*/ 97 h 435"/>
                <a:gd name="T48" fmla="*/ 178 w 355"/>
                <a:gd name="T49" fmla="*/ 160 h 435"/>
                <a:gd name="T50" fmla="*/ 354 w 355"/>
                <a:gd name="T51" fmla="*/ 97 h 435"/>
                <a:gd name="T52" fmla="*/ 354 w 355"/>
                <a:gd name="T53" fmla="*/ 62 h 435"/>
                <a:gd name="T54" fmla="*/ 178 w 355"/>
                <a:gd name="T5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5" h="435">
                  <a:moveTo>
                    <a:pt x="346" y="283"/>
                  </a:moveTo>
                  <a:lnTo>
                    <a:pt x="346" y="283"/>
                  </a:lnTo>
                  <a:cubicBezTo>
                    <a:pt x="328" y="319"/>
                    <a:pt x="257" y="345"/>
                    <a:pt x="178" y="345"/>
                  </a:cubicBezTo>
                  <a:cubicBezTo>
                    <a:pt x="97" y="345"/>
                    <a:pt x="36" y="319"/>
                    <a:pt x="9" y="283"/>
                  </a:cubicBezTo>
                  <a:cubicBezTo>
                    <a:pt x="9" y="275"/>
                    <a:pt x="0" y="283"/>
                    <a:pt x="0" y="283"/>
                  </a:cubicBezTo>
                  <a:cubicBezTo>
                    <a:pt x="0" y="292"/>
                    <a:pt x="0" y="336"/>
                    <a:pt x="0" y="336"/>
                  </a:cubicBezTo>
                  <a:cubicBezTo>
                    <a:pt x="0" y="381"/>
                    <a:pt x="80" y="434"/>
                    <a:pt x="178" y="434"/>
                  </a:cubicBezTo>
                  <a:cubicBezTo>
                    <a:pt x="275" y="434"/>
                    <a:pt x="354" y="381"/>
                    <a:pt x="354" y="336"/>
                  </a:cubicBezTo>
                  <a:cubicBezTo>
                    <a:pt x="354" y="336"/>
                    <a:pt x="354" y="292"/>
                    <a:pt x="354" y="283"/>
                  </a:cubicBezTo>
                  <a:cubicBezTo>
                    <a:pt x="354" y="283"/>
                    <a:pt x="346" y="275"/>
                    <a:pt x="346" y="283"/>
                  </a:cubicBezTo>
                  <a:close/>
                  <a:moveTo>
                    <a:pt x="346" y="160"/>
                  </a:moveTo>
                  <a:lnTo>
                    <a:pt x="346" y="160"/>
                  </a:lnTo>
                  <a:cubicBezTo>
                    <a:pt x="328" y="186"/>
                    <a:pt x="257" y="213"/>
                    <a:pt x="178" y="213"/>
                  </a:cubicBezTo>
                  <a:cubicBezTo>
                    <a:pt x="97" y="213"/>
                    <a:pt x="36" y="186"/>
                    <a:pt x="9" y="160"/>
                  </a:cubicBezTo>
                  <a:cubicBezTo>
                    <a:pt x="9" y="151"/>
                    <a:pt x="0" y="160"/>
                    <a:pt x="0" y="160"/>
                  </a:cubicBezTo>
                  <a:lnTo>
                    <a:pt x="0" y="222"/>
                  </a:lnTo>
                  <a:cubicBezTo>
                    <a:pt x="0" y="257"/>
                    <a:pt x="80" y="292"/>
                    <a:pt x="178" y="292"/>
                  </a:cubicBezTo>
                  <a:cubicBezTo>
                    <a:pt x="275" y="292"/>
                    <a:pt x="354" y="257"/>
                    <a:pt x="354" y="222"/>
                  </a:cubicBezTo>
                  <a:lnTo>
                    <a:pt x="354" y="160"/>
                  </a:lnTo>
                  <a:cubicBezTo>
                    <a:pt x="354" y="160"/>
                    <a:pt x="346" y="151"/>
                    <a:pt x="346" y="160"/>
                  </a:cubicBezTo>
                  <a:close/>
                  <a:moveTo>
                    <a:pt x="178" y="0"/>
                  </a:moveTo>
                  <a:lnTo>
                    <a:pt x="178" y="0"/>
                  </a:lnTo>
                  <a:cubicBezTo>
                    <a:pt x="80" y="0"/>
                    <a:pt x="0" y="26"/>
                    <a:pt x="0" y="62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33"/>
                    <a:pt x="80" y="160"/>
                    <a:pt x="178" y="160"/>
                  </a:cubicBezTo>
                  <a:cubicBezTo>
                    <a:pt x="275" y="160"/>
                    <a:pt x="354" y="133"/>
                    <a:pt x="354" y="97"/>
                  </a:cubicBezTo>
                  <a:cubicBezTo>
                    <a:pt x="354" y="62"/>
                    <a:pt x="354" y="62"/>
                    <a:pt x="354" y="62"/>
                  </a:cubicBezTo>
                  <a:cubicBezTo>
                    <a:pt x="354" y="26"/>
                    <a:pt x="275" y="0"/>
                    <a:pt x="178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0" name="Freeform 112"/>
            <p:cNvSpPr>
              <a:spLocks noChangeArrowheads="1"/>
            </p:cNvSpPr>
            <p:nvPr/>
          </p:nvSpPr>
          <p:spPr bwMode="auto">
            <a:xfrm>
              <a:off x="8097901" y="9734742"/>
              <a:ext cx="289641" cy="334815"/>
            </a:xfrm>
            <a:custGeom>
              <a:avLst/>
              <a:gdLst>
                <a:gd name="T0" fmla="*/ 345 w 390"/>
                <a:gd name="T1" fmla="*/ 0 h 444"/>
                <a:gd name="T2" fmla="*/ 0 w 390"/>
                <a:gd name="T3" fmla="*/ 53 h 444"/>
                <a:gd name="T4" fmla="*/ 44 w 390"/>
                <a:gd name="T5" fmla="*/ 443 h 444"/>
                <a:gd name="T6" fmla="*/ 389 w 390"/>
                <a:gd name="T7" fmla="*/ 399 h 444"/>
                <a:gd name="T8" fmla="*/ 345 w 390"/>
                <a:gd name="T9" fmla="*/ 0 h 444"/>
                <a:gd name="T10" fmla="*/ 345 w 390"/>
                <a:gd name="T11" fmla="*/ 399 h 444"/>
                <a:gd name="T12" fmla="*/ 44 w 390"/>
                <a:gd name="T13" fmla="*/ 53 h 444"/>
                <a:gd name="T14" fmla="*/ 345 w 390"/>
                <a:gd name="T15" fmla="*/ 399 h 444"/>
                <a:gd name="T16" fmla="*/ 221 w 390"/>
                <a:gd name="T17" fmla="*/ 275 h 444"/>
                <a:gd name="T18" fmla="*/ 97 w 390"/>
                <a:gd name="T19" fmla="*/ 302 h 444"/>
                <a:gd name="T20" fmla="*/ 221 w 390"/>
                <a:gd name="T21" fmla="*/ 275 h 444"/>
                <a:gd name="T22" fmla="*/ 292 w 390"/>
                <a:gd name="T23" fmla="*/ 177 h 444"/>
                <a:gd name="T24" fmla="*/ 195 w 390"/>
                <a:gd name="T25" fmla="*/ 196 h 444"/>
                <a:gd name="T26" fmla="*/ 292 w 390"/>
                <a:gd name="T27" fmla="*/ 177 h 444"/>
                <a:gd name="T28" fmla="*/ 195 w 390"/>
                <a:gd name="T29" fmla="*/ 151 h 444"/>
                <a:gd name="T30" fmla="*/ 292 w 390"/>
                <a:gd name="T31" fmla="*/ 98 h 444"/>
                <a:gd name="T32" fmla="*/ 195 w 390"/>
                <a:gd name="T33" fmla="*/ 151 h 444"/>
                <a:gd name="T34" fmla="*/ 168 w 390"/>
                <a:gd name="T35" fmla="*/ 98 h 444"/>
                <a:gd name="T36" fmla="*/ 97 w 390"/>
                <a:gd name="T37" fmla="*/ 196 h 444"/>
                <a:gd name="T38" fmla="*/ 168 w 390"/>
                <a:gd name="T39" fmla="*/ 98 h 444"/>
                <a:gd name="T40" fmla="*/ 141 w 390"/>
                <a:gd name="T41" fmla="*/ 222 h 444"/>
                <a:gd name="T42" fmla="*/ 97 w 390"/>
                <a:gd name="T43" fmla="*/ 249 h 444"/>
                <a:gd name="T44" fmla="*/ 141 w 390"/>
                <a:gd name="T45" fmla="*/ 222 h 444"/>
                <a:gd name="T46" fmla="*/ 168 w 390"/>
                <a:gd name="T47" fmla="*/ 249 h 444"/>
                <a:gd name="T48" fmla="*/ 292 w 390"/>
                <a:gd name="T49" fmla="*/ 222 h 444"/>
                <a:gd name="T50" fmla="*/ 168 w 390"/>
                <a:gd name="T51" fmla="*/ 249 h 444"/>
                <a:gd name="T52" fmla="*/ 292 w 390"/>
                <a:gd name="T53" fmla="*/ 319 h 444"/>
                <a:gd name="T54" fmla="*/ 97 w 390"/>
                <a:gd name="T55" fmla="*/ 346 h 444"/>
                <a:gd name="T56" fmla="*/ 292 w 390"/>
                <a:gd name="T57" fmla="*/ 319 h 444"/>
                <a:gd name="T58" fmla="*/ 248 w 390"/>
                <a:gd name="T59" fmla="*/ 302 h 444"/>
                <a:gd name="T60" fmla="*/ 292 w 390"/>
                <a:gd name="T61" fmla="*/ 275 h 444"/>
                <a:gd name="T62" fmla="*/ 248 w 390"/>
                <a:gd name="T63" fmla="*/ 302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0" h="444">
                  <a:moveTo>
                    <a:pt x="345" y="0"/>
                  </a:moveTo>
                  <a:lnTo>
                    <a:pt x="34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7" y="0"/>
                    <a:pt x="0" y="27"/>
                    <a:pt x="0" y="53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5"/>
                    <a:pt x="17" y="443"/>
                    <a:pt x="44" y="443"/>
                  </a:cubicBezTo>
                  <a:cubicBezTo>
                    <a:pt x="345" y="443"/>
                    <a:pt x="345" y="443"/>
                    <a:pt x="345" y="443"/>
                  </a:cubicBezTo>
                  <a:cubicBezTo>
                    <a:pt x="372" y="443"/>
                    <a:pt x="389" y="425"/>
                    <a:pt x="389" y="399"/>
                  </a:cubicBezTo>
                  <a:cubicBezTo>
                    <a:pt x="389" y="53"/>
                    <a:pt x="389" y="53"/>
                    <a:pt x="389" y="53"/>
                  </a:cubicBezTo>
                  <a:cubicBezTo>
                    <a:pt x="389" y="27"/>
                    <a:pt x="372" y="0"/>
                    <a:pt x="345" y="0"/>
                  </a:cubicBezTo>
                  <a:close/>
                  <a:moveTo>
                    <a:pt x="345" y="399"/>
                  </a:moveTo>
                  <a:lnTo>
                    <a:pt x="345" y="399"/>
                  </a:lnTo>
                  <a:cubicBezTo>
                    <a:pt x="44" y="399"/>
                    <a:pt x="44" y="399"/>
                    <a:pt x="44" y="399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345" y="53"/>
                    <a:pt x="345" y="53"/>
                    <a:pt x="345" y="53"/>
                  </a:cubicBezTo>
                  <a:lnTo>
                    <a:pt x="345" y="399"/>
                  </a:lnTo>
                  <a:close/>
                  <a:moveTo>
                    <a:pt x="221" y="275"/>
                  </a:moveTo>
                  <a:lnTo>
                    <a:pt x="221" y="275"/>
                  </a:lnTo>
                  <a:cubicBezTo>
                    <a:pt x="97" y="275"/>
                    <a:pt x="97" y="275"/>
                    <a:pt x="97" y="275"/>
                  </a:cubicBezTo>
                  <a:cubicBezTo>
                    <a:pt x="97" y="302"/>
                    <a:pt x="97" y="302"/>
                    <a:pt x="97" y="302"/>
                  </a:cubicBezTo>
                  <a:cubicBezTo>
                    <a:pt x="221" y="302"/>
                    <a:pt x="221" y="302"/>
                    <a:pt x="221" y="302"/>
                  </a:cubicBezTo>
                  <a:lnTo>
                    <a:pt x="221" y="275"/>
                  </a:lnTo>
                  <a:close/>
                  <a:moveTo>
                    <a:pt x="292" y="177"/>
                  </a:moveTo>
                  <a:lnTo>
                    <a:pt x="292" y="177"/>
                  </a:lnTo>
                  <a:cubicBezTo>
                    <a:pt x="195" y="177"/>
                    <a:pt x="195" y="177"/>
                    <a:pt x="195" y="177"/>
                  </a:cubicBezTo>
                  <a:cubicBezTo>
                    <a:pt x="195" y="196"/>
                    <a:pt x="195" y="196"/>
                    <a:pt x="195" y="196"/>
                  </a:cubicBezTo>
                  <a:cubicBezTo>
                    <a:pt x="292" y="196"/>
                    <a:pt x="292" y="196"/>
                    <a:pt x="292" y="196"/>
                  </a:cubicBezTo>
                  <a:lnTo>
                    <a:pt x="292" y="177"/>
                  </a:lnTo>
                  <a:close/>
                  <a:moveTo>
                    <a:pt x="195" y="151"/>
                  </a:moveTo>
                  <a:lnTo>
                    <a:pt x="195" y="151"/>
                  </a:lnTo>
                  <a:cubicBezTo>
                    <a:pt x="292" y="151"/>
                    <a:pt x="292" y="151"/>
                    <a:pt x="292" y="151"/>
                  </a:cubicBezTo>
                  <a:cubicBezTo>
                    <a:pt x="292" y="98"/>
                    <a:pt x="292" y="98"/>
                    <a:pt x="292" y="98"/>
                  </a:cubicBezTo>
                  <a:cubicBezTo>
                    <a:pt x="195" y="98"/>
                    <a:pt x="195" y="98"/>
                    <a:pt x="195" y="98"/>
                  </a:cubicBezTo>
                  <a:lnTo>
                    <a:pt x="195" y="151"/>
                  </a:lnTo>
                  <a:close/>
                  <a:moveTo>
                    <a:pt x="168" y="98"/>
                  </a:moveTo>
                  <a:lnTo>
                    <a:pt x="168" y="98"/>
                  </a:lnTo>
                  <a:cubicBezTo>
                    <a:pt x="97" y="98"/>
                    <a:pt x="97" y="98"/>
                    <a:pt x="97" y="98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168" y="196"/>
                    <a:pt x="168" y="196"/>
                    <a:pt x="168" y="196"/>
                  </a:cubicBezTo>
                  <a:lnTo>
                    <a:pt x="168" y="98"/>
                  </a:lnTo>
                  <a:close/>
                  <a:moveTo>
                    <a:pt x="141" y="222"/>
                  </a:moveTo>
                  <a:lnTo>
                    <a:pt x="141" y="222"/>
                  </a:lnTo>
                  <a:cubicBezTo>
                    <a:pt x="97" y="222"/>
                    <a:pt x="97" y="222"/>
                    <a:pt x="97" y="222"/>
                  </a:cubicBezTo>
                  <a:cubicBezTo>
                    <a:pt x="97" y="249"/>
                    <a:pt x="97" y="249"/>
                    <a:pt x="97" y="249"/>
                  </a:cubicBezTo>
                  <a:cubicBezTo>
                    <a:pt x="141" y="249"/>
                    <a:pt x="141" y="249"/>
                    <a:pt x="141" y="249"/>
                  </a:cubicBezTo>
                  <a:lnTo>
                    <a:pt x="141" y="222"/>
                  </a:lnTo>
                  <a:close/>
                  <a:moveTo>
                    <a:pt x="168" y="249"/>
                  </a:moveTo>
                  <a:lnTo>
                    <a:pt x="168" y="249"/>
                  </a:lnTo>
                  <a:cubicBezTo>
                    <a:pt x="292" y="249"/>
                    <a:pt x="292" y="249"/>
                    <a:pt x="292" y="249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168" y="222"/>
                    <a:pt x="168" y="222"/>
                    <a:pt x="168" y="222"/>
                  </a:cubicBezTo>
                  <a:lnTo>
                    <a:pt x="168" y="249"/>
                  </a:lnTo>
                  <a:close/>
                  <a:moveTo>
                    <a:pt x="292" y="319"/>
                  </a:moveTo>
                  <a:lnTo>
                    <a:pt x="292" y="319"/>
                  </a:lnTo>
                  <a:cubicBezTo>
                    <a:pt x="97" y="319"/>
                    <a:pt x="97" y="319"/>
                    <a:pt x="97" y="319"/>
                  </a:cubicBezTo>
                  <a:cubicBezTo>
                    <a:pt x="97" y="346"/>
                    <a:pt x="97" y="346"/>
                    <a:pt x="97" y="346"/>
                  </a:cubicBezTo>
                  <a:cubicBezTo>
                    <a:pt x="292" y="346"/>
                    <a:pt x="292" y="346"/>
                    <a:pt x="292" y="346"/>
                  </a:cubicBezTo>
                  <a:lnTo>
                    <a:pt x="292" y="319"/>
                  </a:lnTo>
                  <a:close/>
                  <a:moveTo>
                    <a:pt x="248" y="302"/>
                  </a:moveTo>
                  <a:lnTo>
                    <a:pt x="248" y="302"/>
                  </a:lnTo>
                  <a:cubicBezTo>
                    <a:pt x="292" y="302"/>
                    <a:pt x="292" y="302"/>
                    <a:pt x="292" y="302"/>
                  </a:cubicBezTo>
                  <a:cubicBezTo>
                    <a:pt x="292" y="275"/>
                    <a:pt x="292" y="275"/>
                    <a:pt x="292" y="275"/>
                  </a:cubicBezTo>
                  <a:cubicBezTo>
                    <a:pt x="248" y="275"/>
                    <a:pt x="248" y="275"/>
                    <a:pt x="248" y="275"/>
                  </a:cubicBezTo>
                  <a:lnTo>
                    <a:pt x="248" y="3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1" name="Freeform 114"/>
            <p:cNvSpPr>
              <a:spLocks noChangeArrowheads="1"/>
            </p:cNvSpPr>
            <p:nvPr/>
          </p:nvSpPr>
          <p:spPr bwMode="auto">
            <a:xfrm>
              <a:off x="17013015" y="8977421"/>
              <a:ext cx="348102" cy="366702"/>
            </a:xfrm>
            <a:custGeom>
              <a:avLst/>
              <a:gdLst>
                <a:gd name="T0" fmla="*/ 443 w 462"/>
                <a:gd name="T1" fmla="*/ 301 h 488"/>
                <a:gd name="T2" fmla="*/ 443 w 462"/>
                <a:gd name="T3" fmla="*/ 301 h 488"/>
                <a:gd name="T4" fmla="*/ 408 w 462"/>
                <a:gd name="T5" fmla="*/ 266 h 488"/>
                <a:gd name="T6" fmla="*/ 408 w 462"/>
                <a:gd name="T7" fmla="*/ 221 h 488"/>
                <a:gd name="T8" fmla="*/ 443 w 462"/>
                <a:gd name="T9" fmla="*/ 186 h 488"/>
                <a:gd name="T10" fmla="*/ 443 w 462"/>
                <a:gd name="T11" fmla="*/ 160 h 488"/>
                <a:gd name="T12" fmla="*/ 381 w 462"/>
                <a:gd name="T13" fmla="*/ 151 h 488"/>
                <a:gd name="T14" fmla="*/ 364 w 462"/>
                <a:gd name="T15" fmla="*/ 124 h 488"/>
                <a:gd name="T16" fmla="*/ 390 w 462"/>
                <a:gd name="T17" fmla="*/ 36 h 488"/>
                <a:gd name="T18" fmla="*/ 381 w 462"/>
                <a:gd name="T19" fmla="*/ 27 h 488"/>
                <a:gd name="T20" fmla="*/ 311 w 462"/>
                <a:gd name="T21" fmla="*/ 71 h 488"/>
                <a:gd name="T22" fmla="*/ 267 w 462"/>
                <a:gd name="T23" fmla="*/ 53 h 488"/>
                <a:gd name="T24" fmla="*/ 248 w 462"/>
                <a:gd name="T25" fmla="*/ 17 h 488"/>
                <a:gd name="T26" fmla="*/ 213 w 462"/>
                <a:gd name="T27" fmla="*/ 17 h 488"/>
                <a:gd name="T28" fmla="*/ 195 w 462"/>
                <a:gd name="T29" fmla="*/ 53 h 488"/>
                <a:gd name="T30" fmla="*/ 151 w 462"/>
                <a:gd name="T31" fmla="*/ 71 h 488"/>
                <a:gd name="T32" fmla="*/ 116 w 462"/>
                <a:gd name="T33" fmla="*/ 53 h 488"/>
                <a:gd name="T34" fmla="*/ 89 w 462"/>
                <a:gd name="T35" fmla="*/ 71 h 488"/>
                <a:gd name="T36" fmla="*/ 89 w 462"/>
                <a:gd name="T37" fmla="*/ 106 h 488"/>
                <a:gd name="T38" fmla="*/ 63 w 462"/>
                <a:gd name="T39" fmla="*/ 142 h 488"/>
                <a:gd name="T40" fmla="*/ 18 w 462"/>
                <a:gd name="T41" fmla="*/ 160 h 488"/>
                <a:gd name="T42" fmla="*/ 18 w 462"/>
                <a:gd name="T43" fmla="*/ 186 h 488"/>
                <a:gd name="T44" fmla="*/ 63 w 462"/>
                <a:gd name="T45" fmla="*/ 221 h 488"/>
                <a:gd name="T46" fmla="*/ 63 w 462"/>
                <a:gd name="T47" fmla="*/ 266 h 488"/>
                <a:gd name="T48" fmla="*/ 18 w 462"/>
                <a:gd name="T49" fmla="*/ 301 h 488"/>
                <a:gd name="T50" fmla="*/ 27 w 462"/>
                <a:gd name="T51" fmla="*/ 319 h 488"/>
                <a:gd name="T52" fmla="*/ 71 w 462"/>
                <a:gd name="T53" fmla="*/ 328 h 488"/>
                <a:gd name="T54" fmla="*/ 98 w 462"/>
                <a:gd name="T55" fmla="*/ 364 h 488"/>
                <a:gd name="T56" fmla="*/ 71 w 462"/>
                <a:gd name="T57" fmla="*/ 443 h 488"/>
                <a:gd name="T58" fmla="*/ 89 w 462"/>
                <a:gd name="T59" fmla="*/ 461 h 488"/>
                <a:gd name="T60" fmla="*/ 142 w 462"/>
                <a:gd name="T61" fmla="*/ 425 h 488"/>
                <a:gd name="T62" fmla="*/ 186 w 462"/>
                <a:gd name="T63" fmla="*/ 434 h 488"/>
                <a:gd name="T64" fmla="*/ 213 w 462"/>
                <a:gd name="T65" fmla="*/ 470 h 488"/>
                <a:gd name="T66" fmla="*/ 248 w 462"/>
                <a:gd name="T67" fmla="*/ 470 h 488"/>
                <a:gd name="T68" fmla="*/ 267 w 462"/>
                <a:gd name="T69" fmla="*/ 425 h 488"/>
                <a:gd name="T70" fmla="*/ 311 w 462"/>
                <a:gd name="T71" fmla="*/ 408 h 488"/>
                <a:gd name="T72" fmla="*/ 355 w 462"/>
                <a:gd name="T73" fmla="*/ 434 h 488"/>
                <a:gd name="T74" fmla="*/ 373 w 462"/>
                <a:gd name="T75" fmla="*/ 417 h 488"/>
                <a:gd name="T76" fmla="*/ 373 w 462"/>
                <a:gd name="T77" fmla="*/ 372 h 488"/>
                <a:gd name="T78" fmla="*/ 399 w 462"/>
                <a:gd name="T79" fmla="*/ 337 h 488"/>
                <a:gd name="T80" fmla="*/ 443 w 462"/>
                <a:gd name="T81" fmla="*/ 328 h 488"/>
                <a:gd name="T82" fmla="*/ 443 w 462"/>
                <a:gd name="T83" fmla="*/ 301 h 488"/>
                <a:gd name="T84" fmla="*/ 257 w 462"/>
                <a:gd name="T85" fmla="*/ 346 h 488"/>
                <a:gd name="T86" fmla="*/ 257 w 462"/>
                <a:gd name="T87" fmla="*/ 346 h 488"/>
                <a:gd name="T88" fmla="*/ 204 w 462"/>
                <a:gd name="T89" fmla="*/ 346 h 488"/>
                <a:gd name="T90" fmla="*/ 204 w 462"/>
                <a:gd name="T91" fmla="*/ 292 h 488"/>
                <a:gd name="T92" fmla="*/ 257 w 462"/>
                <a:gd name="T93" fmla="*/ 292 h 488"/>
                <a:gd name="T94" fmla="*/ 257 w 462"/>
                <a:gd name="T95" fmla="*/ 346 h 488"/>
                <a:gd name="T96" fmla="*/ 257 w 462"/>
                <a:gd name="T97" fmla="*/ 266 h 488"/>
                <a:gd name="T98" fmla="*/ 257 w 462"/>
                <a:gd name="T99" fmla="*/ 266 h 488"/>
                <a:gd name="T100" fmla="*/ 204 w 462"/>
                <a:gd name="T101" fmla="*/ 266 h 488"/>
                <a:gd name="T102" fmla="*/ 204 w 462"/>
                <a:gd name="T103" fmla="*/ 133 h 488"/>
                <a:gd name="T104" fmla="*/ 257 w 462"/>
                <a:gd name="T105" fmla="*/ 133 h 488"/>
                <a:gd name="T106" fmla="*/ 257 w 462"/>
                <a:gd name="T107" fmla="*/ 26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2" h="488">
                  <a:moveTo>
                    <a:pt x="443" y="301"/>
                  </a:moveTo>
                  <a:lnTo>
                    <a:pt x="443" y="301"/>
                  </a:lnTo>
                  <a:cubicBezTo>
                    <a:pt x="408" y="266"/>
                    <a:pt x="408" y="266"/>
                    <a:pt x="408" y="266"/>
                  </a:cubicBezTo>
                  <a:cubicBezTo>
                    <a:pt x="390" y="248"/>
                    <a:pt x="390" y="230"/>
                    <a:pt x="408" y="221"/>
                  </a:cubicBezTo>
                  <a:cubicBezTo>
                    <a:pt x="443" y="186"/>
                    <a:pt x="443" y="186"/>
                    <a:pt x="443" y="186"/>
                  </a:cubicBezTo>
                  <a:cubicBezTo>
                    <a:pt x="461" y="168"/>
                    <a:pt x="452" y="160"/>
                    <a:pt x="443" y="160"/>
                  </a:cubicBezTo>
                  <a:cubicBezTo>
                    <a:pt x="381" y="151"/>
                    <a:pt x="381" y="151"/>
                    <a:pt x="381" y="151"/>
                  </a:cubicBezTo>
                  <a:cubicBezTo>
                    <a:pt x="364" y="151"/>
                    <a:pt x="355" y="142"/>
                    <a:pt x="364" y="124"/>
                  </a:cubicBezTo>
                  <a:cubicBezTo>
                    <a:pt x="390" y="36"/>
                    <a:pt x="390" y="36"/>
                    <a:pt x="390" y="36"/>
                  </a:cubicBezTo>
                  <a:cubicBezTo>
                    <a:pt x="399" y="27"/>
                    <a:pt x="390" y="17"/>
                    <a:pt x="381" y="27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292" y="80"/>
                    <a:pt x="275" y="71"/>
                    <a:pt x="267" y="53"/>
                  </a:cubicBezTo>
                  <a:cubicBezTo>
                    <a:pt x="248" y="17"/>
                    <a:pt x="248" y="17"/>
                    <a:pt x="248" y="17"/>
                  </a:cubicBezTo>
                  <a:cubicBezTo>
                    <a:pt x="239" y="0"/>
                    <a:pt x="222" y="0"/>
                    <a:pt x="213" y="17"/>
                  </a:cubicBezTo>
                  <a:cubicBezTo>
                    <a:pt x="195" y="53"/>
                    <a:pt x="195" y="53"/>
                    <a:pt x="195" y="53"/>
                  </a:cubicBezTo>
                  <a:cubicBezTo>
                    <a:pt x="186" y="71"/>
                    <a:pt x="169" y="71"/>
                    <a:pt x="151" y="71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98" y="45"/>
                    <a:pt x="80" y="53"/>
                    <a:pt x="89" y="71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24"/>
                    <a:pt x="80" y="142"/>
                    <a:pt x="63" y="142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9" y="160"/>
                    <a:pt x="0" y="168"/>
                    <a:pt x="18" y="186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71" y="230"/>
                    <a:pt x="71" y="248"/>
                    <a:pt x="63" y="266"/>
                  </a:cubicBezTo>
                  <a:cubicBezTo>
                    <a:pt x="18" y="301"/>
                    <a:pt x="18" y="301"/>
                    <a:pt x="18" y="301"/>
                  </a:cubicBezTo>
                  <a:cubicBezTo>
                    <a:pt x="0" y="311"/>
                    <a:pt x="9" y="319"/>
                    <a:pt x="27" y="319"/>
                  </a:cubicBezTo>
                  <a:cubicBezTo>
                    <a:pt x="71" y="328"/>
                    <a:pt x="71" y="328"/>
                    <a:pt x="71" y="328"/>
                  </a:cubicBezTo>
                  <a:cubicBezTo>
                    <a:pt x="89" y="328"/>
                    <a:pt x="98" y="346"/>
                    <a:pt x="98" y="364"/>
                  </a:cubicBezTo>
                  <a:cubicBezTo>
                    <a:pt x="71" y="443"/>
                    <a:pt x="71" y="443"/>
                    <a:pt x="71" y="443"/>
                  </a:cubicBezTo>
                  <a:cubicBezTo>
                    <a:pt x="63" y="461"/>
                    <a:pt x="71" y="461"/>
                    <a:pt x="89" y="461"/>
                  </a:cubicBezTo>
                  <a:cubicBezTo>
                    <a:pt x="142" y="425"/>
                    <a:pt x="142" y="425"/>
                    <a:pt x="142" y="425"/>
                  </a:cubicBezTo>
                  <a:cubicBezTo>
                    <a:pt x="160" y="417"/>
                    <a:pt x="177" y="417"/>
                    <a:pt x="186" y="434"/>
                  </a:cubicBezTo>
                  <a:cubicBezTo>
                    <a:pt x="213" y="470"/>
                    <a:pt x="213" y="470"/>
                    <a:pt x="213" y="470"/>
                  </a:cubicBezTo>
                  <a:cubicBezTo>
                    <a:pt x="222" y="487"/>
                    <a:pt x="239" y="478"/>
                    <a:pt x="248" y="470"/>
                  </a:cubicBezTo>
                  <a:cubicBezTo>
                    <a:pt x="267" y="425"/>
                    <a:pt x="267" y="425"/>
                    <a:pt x="267" y="425"/>
                  </a:cubicBezTo>
                  <a:cubicBezTo>
                    <a:pt x="275" y="408"/>
                    <a:pt x="292" y="408"/>
                    <a:pt x="311" y="408"/>
                  </a:cubicBezTo>
                  <a:cubicBezTo>
                    <a:pt x="355" y="434"/>
                    <a:pt x="355" y="434"/>
                    <a:pt x="355" y="434"/>
                  </a:cubicBezTo>
                  <a:cubicBezTo>
                    <a:pt x="364" y="443"/>
                    <a:pt x="381" y="434"/>
                    <a:pt x="373" y="417"/>
                  </a:cubicBezTo>
                  <a:cubicBezTo>
                    <a:pt x="373" y="372"/>
                    <a:pt x="373" y="372"/>
                    <a:pt x="373" y="372"/>
                  </a:cubicBezTo>
                  <a:cubicBezTo>
                    <a:pt x="373" y="364"/>
                    <a:pt x="390" y="346"/>
                    <a:pt x="399" y="337"/>
                  </a:cubicBezTo>
                  <a:cubicBezTo>
                    <a:pt x="443" y="328"/>
                    <a:pt x="443" y="328"/>
                    <a:pt x="443" y="328"/>
                  </a:cubicBezTo>
                  <a:cubicBezTo>
                    <a:pt x="452" y="319"/>
                    <a:pt x="461" y="311"/>
                    <a:pt x="443" y="301"/>
                  </a:cubicBezTo>
                  <a:close/>
                  <a:moveTo>
                    <a:pt x="257" y="346"/>
                  </a:moveTo>
                  <a:lnTo>
                    <a:pt x="257" y="346"/>
                  </a:lnTo>
                  <a:cubicBezTo>
                    <a:pt x="204" y="346"/>
                    <a:pt x="204" y="346"/>
                    <a:pt x="204" y="346"/>
                  </a:cubicBezTo>
                  <a:cubicBezTo>
                    <a:pt x="204" y="292"/>
                    <a:pt x="204" y="292"/>
                    <a:pt x="204" y="292"/>
                  </a:cubicBezTo>
                  <a:cubicBezTo>
                    <a:pt x="257" y="292"/>
                    <a:pt x="257" y="292"/>
                    <a:pt x="257" y="292"/>
                  </a:cubicBezTo>
                  <a:lnTo>
                    <a:pt x="257" y="346"/>
                  </a:lnTo>
                  <a:close/>
                  <a:moveTo>
                    <a:pt x="257" y="266"/>
                  </a:moveTo>
                  <a:lnTo>
                    <a:pt x="257" y="266"/>
                  </a:lnTo>
                  <a:cubicBezTo>
                    <a:pt x="204" y="266"/>
                    <a:pt x="204" y="266"/>
                    <a:pt x="204" y="266"/>
                  </a:cubicBezTo>
                  <a:cubicBezTo>
                    <a:pt x="204" y="133"/>
                    <a:pt x="204" y="133"/>
                    <a:pt x="204" y="133"/>
                  </a:cubicBezTo>
                  <a:cubicBezTo>
                    <a:pt x="257" y="133"/>
                    <a:pt x="257" y="133"/>
                    <a:pt x="257" y="133"/>
                  </a:cubicBezTo>
                  <a:lnTo>
                    <a:pt x="257" y="2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2" name="Freeform 115"/>
            <p:cNvSpPr>
              <a:spLocks noChangeArrowheads="1"/>
            </p:cNvSpPr>
            <p:nvPr/>
          </p:nvSpPr>
          <p:spPr bwMode="auto">
            <a:xfrm>
              <a:off x="10332658" y="10460174"/>
              <a:ext cx="300271" cy="374675"/>
            </a:xfrm>
            <a:custGeom>
              <a:avLst/>
              <a:gdLst>
                <a:gd name="T0" fmla="*/ 381 w 400"/>
                <a:gd name="T1" fmla="*/ 124 h 498"/>
                <a:gd name="T2" fmla="*/ 381 w 400"/>
                <a:gd name="T3" fmla="*/ 124 h 498"/>
                <a:gd name="T4" fmla="*/ 231 w 400"/>
                <a:gd name="T5" fmla="*/ 9 h 498"/>
                <a:gd name="T6" fmla="*/ 115 w 400"/>
                <a:gd name="T7" fmla="*/ 151 h 498"/>
                <a:gd name="T8" fmla="*/ 133 w 400"/>
                <a:gd name="T9" fmla="*/ 213 h 498"/>
                <a:gd name="T10" fmla="*/ 9 w 400"/>
                <a:gd name="T11" fmla="*/ 407 h 498"/>
                <a:gd name="T12" fmla="*/ 0 w 400"/>
                <a:gd name="T13" fmla="*/ 434 h 498"/>
                <a:gd name="T14" fmla="*/ 9 w 400"/>
                <a:gd name="T15" fmla="*/ 478 h 498"/>
                <a:gd name="T16" fmla="*/ 27 w 400"/>
                <a:gd name="T17" fmla="*/ 497 h 498"/>
                <a:gd name="T18" fmla="*/ 62 w 400"/>
                <a:gd name="T19" fmla="*/ 487 h 498"/>
                <a:gd name="T20" fmla="*/ 89 w 400"/>
                <a:gd name="T21" fmla="*/ 470 h 498"/>
                <a:gd name="T22" fmla="*/ 142 w 400"/>
                <a:gd name="T23" fmla="*/ 390 h 498"/>
                <a:gd name="T24" fmla="*/ 142 w 400"/>
                <a:gd name="T25" fmla="*/ 390 h 498"/>
                <a:gd name="T26" fmla="*/ 177 w 400"/>
                <a:gd name="T27" fmla="*/ 381 h 498"/>
                <a:gd name="T28" fmla="*/ 231 w 400"/>
                <a:gd name="T29" fmla="*/ 284 h 498"/>
                <a:gd name="T30" fmla="*/ 293 w 400"/>
                <a:gd name="T31" fmla="*/ 284 h 498"/>
                <a:gd name="T32" fmla="*/ 381 w 400"/>
                <a:gd name="T33" fmla="*/ 124 h 498"/>
                <a:gd name="T34" fmla="*/ 319 w 400"/>
                <a:gd name="T35" fmla="*/ 159 h 498"/>
                <a:gd name="T36" fmla="*/ 319 w 400"/>
                <a:gd name="T37" fmla="*/ 159 h 498"/>
                <a:gd name="T38" fmla="*/ 256 w 400"/>
                <a:gd name="T39" fmla="*/ 142 h 498"/>
                <a:gd name="T40" fmla="*/ 221 w 400"/>
                <a:gd name="T41" fmla="*/ 80 h 498"/>
                <a:gd name="T42" fmla="*/ 310 w 400"/>
                <a:gd name="T43" fmla="*/ 71 h 498"/>
                <a:gd name="T44" fmla="*/ 319 w 400"/>
                <a:gd name="T45" fmla="*/ 15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0" h="498">
                  <a:moveTo>
                    <a:pt x="381" y="124"/>
                  </a:moveTo>
                  <a:lnTo>
                    <a:pt x="381" y="124"/>
                  </a:lnTo>
                  <a:cubicBezTo>
                    <a:pt x="372" y="44"/>
                    <a:pt x="301" y="0"/>
                    <a:pt x="231" y="9"/>
                  </a:cubicBezTo>
                  <a:cubicBezTo>
                    <a:pt x="159" y="27"/>
                    <a:pt x="106" y="80"/>
                    <a:pt x="115" y="151"/>
                  </a:cubicBezTo>
                  <a:cubicBezTo>
                    <a:pt x="115" y="168"/>
                    <a:pt x="124" y="195"/>
                    <a:pt x="133" y="213"/>
                  </a:cubicBezTo>
                  <a:cubicBezTo>
                    <a:pt x="9" y="407"/>
                    <a:pt x="9" y="407"/>
                    <a:pt x="9" y="407"/>
                  </a:cubicBezTo>
                  <a:cubicBezTo>
                    <a:pt x="0" y="407"/>
                    <a:pt x="0" y="425"/>
                    <a:pt x="0" y="434"/>
                  </a:cubicBezTo>
                  <a:cubicBezTo>
                    <a:pt x="9" y="478"/>
                    <a:pt x="9" y="478"/>
                    <a:pt x="9" y="478"/>
                  </a:cubicBezTo>
                  <a:cubicBezTo>
                    <a:pt x="9" y="487"/>
                    <a:pt x="18" y="497"/>
                    <a:pt x="27" y="497"/>
                  </a:cubicBezTo>
                  <a:cubicBezTo>
                    <a:pt x="62" y="487"/>
                    <a:pt x="62" y="487"/>
                    <a:pt x="62" y="487"/>
                  </a:cubicBezTo>
                  <a:cubicBezTo>
                    <a:pt x="71" y="487"/>
                    <a:pt x="80" y="478"/>
                    <a:pt x="89" y="470"/>
                  </a:cubicBezTo>
                  <a:cubicBezTo>
                    <a:pt x="142" y="390"/>
                    <a:pt x="142" y="390"/>
                    <a:pt x="142" y="390"/>
                  </a:cubicBezTo>
                  <a:lnTo>
                    <a:pt x="142" y="390"/>
                  </a:lnTo>
                  <a:cubicBezTo>
                    <a:pt x="177" y="381"/>
                    <a:pt x="177" y="381"/>
                    <a:pt x="177" y="381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48" y="293"/>
                    <a:pt x="284" y="284"/>
                    <a:pt x="293" y="284"/>
                  </a:cubicBezTo>
                  <a:cubicBezTo>
                    <a:pt x="363" y="275"/>
                    <a:pt x="399" y="195"/>
                    <a:pt x="381" y="124"/>
                  </a:cubicBezTo>
                  <a:close/>
                  <a:moveTo>
                    <a:pt x="319" y="159"/>
                  </a:moveTo>
                  <a:lnTo>
                    <a:pt x="319" y="159"/>
                  </a:lnTo>
                  <a:cubicBezTo>
                    <a:pt x="301" y="187"/>
                    <a:pt x="284" y="168"/>
                    <a:pt x="256" y="142"/>
                  </a:cubicBezTo>
                  <a:cubicBezTo>
                    <a:pt x="231" y="124"/>
                    <a:pt x="203" y="115"/>
                    <a:pt x="221" y="80"/>
                  </a:cubicBezTo>
                  <a:cubicBezTo>
                    <a:pt x="240" y="53"/>
                    <a:pt x="284" y="44"/>
                    <a:pt x="310" y="71"/>
                  </a:cubicBezTo>
                  <a:cubicBezTo>
                    <a:pt x="337" y="89"/>
                    <a:pt x="346" y="133"/>
                    <a:pt x="319" y="1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3" name="Freeform 116"/>
            <p:cNvSpPr>
              <a:spLocks noChangeArrowheads="1"/>
            </p:cNvSpPr>
            <p:nvPr/>
          </p:nvSpPr>
          <p:spPr bwMode="auto">
            <a:xfrm>
              <a:off x="12548815" y="8985394"/>
              <a:ext cx="334815" cy="345444"/>
            </a:xfrm>
            <a:custGeom>
              <a:avLst/>
              <a:gdLst>
                <a:gd name="T0" fmla="*/ 400 w 445"/>
                <a:gd name="T1" fmla="*/ 159 h 462"/>
                <a:gd name="T2" fmla="*/ 400 w 445"/>
                <a:gd name="T3" fmla="*/ 159 h 462"/>
                <a:gd name="T4" fmla="*/ 266 w 445"/>
                <a:gd name="T5" fmla="*/ 8 h 462"/>
                <a:gd name="T6" fmla="*/ 36 w 445"/>
                <a:gd name="T7" fmla="*/ 248 h 462"/>
                <a:gd name="T8" fmla="*/ 9 w 445"/>
                <a:gd name="T9" fmla="*/ 319 h 462"/>
                <a:gd name="T10" fmla="*/ 81 w 445"/>
                <a:gd name="T11" fmla="*/ 355 h 462"/>
                <a:gd name="T12" fmla="*/ 98 w 445"/>
                <a:gd name="T13" fmla="*/ 346 h 462"/>
                <a:gd name="T14" fmla="*/ 134 w 445"/>
                <a:gd name="T15" fmla="*/ 372 h 462"/>
                <a:gd name="T16" fmla="*/ 160 w 445"/>
                <a:gd name="T17" fmla="*/ 434 h 462"/>
                <a:gd name="T18" fmla="*/ 187 w 445"/>
                <a:gd name="T19" fmla="*/ 452 h 462"/>
                <a:gd name="T20" fmla="*/ 240 w 445"/>
                <a:gd name="T21" fmla="*/ 434 h 462"/>
                <a:gd name="T22" fmla="*/ 249 w 445"/>
                <a:gd name="T23" fmla="*/ 416 h 462"/>
                <a:gd name="T24" fmla="*/ 231 w 445"/>
                <a:gd name="T25" fmla="*/ 390 h 462"/>
                <a:gd name="T26" fmla="*/ 204 w 445"/>
                <a:gd name="T27" fmla="*/ 337 h 462"/>
                <a:gd name="T28" fmla="*/ 231 w 445"/>
                <a:gd name="T29" fmla="*/ 310 h 462"/>
                <a:gd name="T30" fmla="*/ 417 w 445"/>
                <a:gd name="T31" fmla="*/ 355 h 462"/>
                <a:gd name="T32" fmla="*/ 400 w 445"/>
                <a:gd name="T33" fmla="*/ 159 h 462"/>
                <a:gd name="T34" fmla="*/ 390 w 445"/>
                <a:gd name="T35" fmla="*/ 310 h 462"/>
                <a:gd name="T36" fmla="*/ 390 w 445"/>
                <a:gd name="T37" fmla="*/ 310 h 462"/>
                <a:gd name="T38" fmla="*/ 302 w 445"/>
                <a:gd name="T39" fmla="*/ 204 h 462"/>
                <a:gd name="T40" fmla="*/ 284 w 445"/>
                <a:gd name="T41" fmla="*/ 62 h 462"/>
                <a:gd name="T42" fmla="*/ 364 w 445"/>
                <a:gd name="T43" fmla="*/ 177 h 462"/>
                <a:gd name="T44" fmla="*/ 390 w 445"/>
                <a:gd name="T45" fmla="*/ 31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5" h="462">
                  <a:moveTo>
                    <a:pt x="400" y="159"/>
                  </a:moveTo>
                  <a:lnTo>
                    <a:pt x="400" y="159"/>
                  </a:lnTo>
                  <a:cubicBezTo>
                    <a:pt x="364" y="71"/>
                    <a:pt x="302" y="0"/>
                    <a:pt x="266" y="8"/>
                  </a:cubicBezTo>
                  <a:cubicBezTo>
                    <a:pt x="213" y="36"/>
                    <a:pt x="302" y="142"/>
                    <a:pt x="36" y="248"/>
                  </a:cubicBezTo>
                  <a:cubicBezTo>
                    <a:pt x="9" y="257"/>
                    <a:pt x="0" y="292"/>
                    <a:pt x="9" y="319"/>
                  </a:cubicBezTo>
                  <a:cubicBezTo>
                    <a:pt x="18" y="337"/>
                    <a:pt x="53" y="363"/>
                    <a:pt x="81" y="355"/>
                  </a:cubicBezTo>
                  <a:lnTo>
                    <a:pt x="98" y="346"/>
                  </a:lnTo>
                  <a:cubicBezTo>
                    <a:pt x="116" y="372"/>
                    <a:pt x="134" y="355"/>
                    <a:pt x="134" y="372"/>
                  </a:cubicBezTo>
                  <a:cubicBezTo>
                    <a:pt x="143" y="390"/>
                    <a:pt x="160" y="425"/>
                    <a:pt x="160" y="434"/>
                  </a:cubicBezTo>
                  <a:cubicBezTo>
                    <a:pt x="169" y="443"/>
                    <a:pt x="178" y="461"/>
                    <a:pt x="187" y="452"/>
                  </a:cubicBezTo>
                  <a:cubicBezTo>
                    <a:pt x="196" y="452"/>
                    <a:pt x="231" y="443"/>
                    <a:pt x="240" y="434"/>
                  </a:cubicBezTo>
                  <a:cubicBezTo>
                    <a:pt x="257" y="434"/>
                    <a:pt x="257" y="425"/>
                    <a:pt x="249" y="416"/>
                  </a:cubicBezTo>
                  <a:cubicBezTo>
                    <a:pt x="249" y="408"/>
                    <a:pt x="231" y="399"/>
                    <a:pt x="231" y="390"/>
                  </a:cubicBezTo>
                  <a:cubicBezTo>
                    <a:pt x="222" y="381"/>
                    <a:pt x="213" y="346"/>
                    <a:pt x="204" y="337"/>
                  </a:cubicBezTo>
                  <a:cubicBezTo>
                    <a:pt x="196" y="328"/>
                    <a:pt x="213" y="310"/>
                    <a:pt x="231" y="310"/>
                  </a:cubicBezTo>
                  <a:cubicBezTo>
                    <a:pt x="355" y="302"/>
                    <a:pt x="373" y="372"/>
                    <a:pt x="417" y="355"/>
                  </a:cubicBezTo>
                  <a:cubicBezTo>
                    <a:pt x="444" y="346"/>
                    <a:pt x="444" y="248"/>
                    <a:pt x="400" y="159"/>
                  </a:cubicBezTo>
                  <a:close/>
                  <a:moveTo>
                    <a:pt x="390" y="310"/>
                  </a:moveTo>
                  <a:lnTo>
                    <a:pt x="390" y="310"/>
                  </a:lnTo>
                  <a:cubicBezTo>
                    <a:pt x="381" y="310"/>
                    <a:pt x="328" y="275"/>
                    <a:pt x="302" y="204"/>
                  </a:cubicBezTo>
                  <a:cubicBezTo>
                    <a:pt x="275" y="133"/>
                    <a:pt x="275" y="62"/>
                    <a:pt x="284" y="62"/>
                  </a:cubicBezTo>
                  <a:cubicBezTo>
                    <a:pt x="293" y="62"/>
                    <a:pt x="337" y="106"/>
                    <a:pt x="364" y="177"/>
                  </a:cubicBezTo>
                  <a:cubicBezTo>
                    <a:pt x="400" y="248"/>
                    <a:pt x="390" y="302"/>
                    <a:pt x="390" y="3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4" name="Freeform 117"/>
            <p:cNvSpPr>
              <a:spLocks noChangeArrowheads="1"/>
            </p:cNvSpPr>
            <p:nvPr/>
          </p:nvSpPr>
          <p:spPr bwMode="auto">
            <a:xfrm>
              <a:off x="11796810" y="10486746"/>
              <a:ext cx="348101" cy="321530"/>
            </a:xfrm>
            <a:custGeom>
              <a:avLst/>
              <a:gdLst>
                <a:gd name="T0" fmla="*/ 266 w 462"/>
                <a:gd name="T1" fmla="*/ 0 h 427"/>
                <a:gd name="T2" fmla="*/ 266 w 462"/>
                <a:gd name="T3" fmla="*/ 0 h 427"/>
                <a:gd name="T4" fmla="*/ 266 w 462"/>
                <a:gd name="T5" fmla="*/ 0 h 427"/>
                <a:gd name="T6" fmla="*/ 71 w 462"/>
                <a:gd name="T7" fmla="*/ 80 h 427"/>
                <a:gd name="T8" fmla="*/ 80 w 462"/>
                <a:gd name="T9" fmla="*/ 143 h 427"/>
                <a:gd name="T10" fmla="*/ 0 w 462"/>
                <a:gd name="T11" fmla="*/ 240 h 427"/>
                <a:gd name="T12" fmla="*/ 115 w 462"/>
                <a:gd name="T13" fmla="*/ 319 h 427"/>
                <a:gd name="T14" fmla="*/ 231 w 462"/>
                <a:gd name="T15" fmla="*/ 266 h 427"/>
                <a:gd name="T16" fmla="*/ 231 w 462"/>
                <a:gd name="T17" fmla="*/ 249 h 427"/>
                <a:gd name="T18" fmla="*/ 266 w 462"/>
                <a:gd name="T19" fmla="*/ 213 h 427"/>
                <a:gd name="T20" fmla="*/ 302 w 462"/>
                <a:gd name="T21" fmla="*/ 249 h 427"/>
                <a:gd name="T22" fmla="*/ 266 w 462"/>
                <a:gd name="T23" fmla="*/ 284 h 427"/>
                <a:gd name="T24" fmla="*/ 115 w 462"/>
                <a:gd name="T25" fmla="*/ 355 h 427"/>
                <a:gd name="T26" fmla="*/ 115 w 462"/>
                <a:gd name="T27" fmla="*/ 372 h 427"/>
                <a:gd name="T28" fmla="*/ 266 w 462"/>
                <a:gd name="T29" fmla="*/ 426 h 427"/>
                <a:gd name="T30" fmla="*/ 266 w 462"/>
                <a:gd name="T31" fmla="*/ 426 h 427"/>
                <a:gd name="T32" fmla="*/ 408 w 462"/>
                <a:gd name="T33" fmla="*/ 372 h 427"/>
                <a:gd name="T34" fmla="*/ 453 w 462"/>
                <a:gd name="T35" fmla="*/ 80 h 427"/>
                <a:gd name="T36" fmla="*/ 266 w 462"/>
                <a:gd name="T37" fmla="*/ 0 h 427"/>
                <a:gd name="T38" fmla="*/ 36 w 462"/>
                <a:gd name="T39" fmla="*/ 231 h 427"/>
                <a:gd name="T40" fmla="*/ 36 w 462"/>
                <a:gd name="T41" fmla="*/ 231 h 427"/>
                <a:gd name="T42" fmla="*/ 89 w 462"/>
                <a:gd name="T43" fmla="*/ 178 h 427"/>
                <a:gd name="T44" fmla="*/ 106 w 462"/>
                <a:gd name="T45" fmla="*/ 284 h 427"/>
                <a:gd name="T46" fmla="*/ 36 w 462"/>
                <a:gd name="T47" fmla="*/ 231 h 427"/>
                <a:gd name="T48" fmla="*/ 266 w 462"/>
                <a:gd name="T49" fmla="*/ 133 h 427"/>
                <a:gd name="T50" fmla="*/ 266 w 462"/>
                <a:gd name="T51" fmla="*/ 133 h 427"/>
                <a:gd name="T52" fmla="*/ 106 w 462"/>
                <a:gd name="T53" fmla="*/ 80 h 427"/>
                <a:gd name="T54" fmla="*/ 266 w 462"/>
                <a:gd name="T55" fmla="*/ 36 h 427"/>
                <a:gd name="T56" fmla="*/ 416 w 462"/>
                <a:gd name="T57" fmla="*/ 80 h 427"/>
                <a:gd name="T58" fmla="*/ 266 w 462"/>
                <a:gd name="T59" fmla="*/ 13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2" h="427">
                  <a:moveTo>
                    <a:pt x="266" y="0"/>
                  </a:moveTo>
                  <a:lnTo>
                    <a:pt x="266" y="0"/>
                  </a:lnTo>
                  <a:lnTo>
                    <a:pt x="266" y="0"/>
                  </a:lnTo>
                  <a:cubicBezTo>
                    <a:pt x="142" y="0"/>
                    <a:pt x="62" y="45"/>
                    <a:pt x="71" y="80"/>
                  </a:cubicBezTo>
                  <a:cubicBezTo>
                    <a:pt x="71" y="89"/>
                    <a:pt x="71" y="116"/>
                    <a:pt x="80" y="143"/>
                  </a:cubicBezTo>
                  <a:cubicBezTo>
                    <a:pt x="18" y="169"/>
                    <a:pt x="0" y="205"/>
                    <a:pt x="0" y="240"/>
                  </a:cubicBezTo>
                  <a:cubicBezTo>
                    <a:pt x="9" y="275"/>
                    <a:pt x="36" y="311"/>
                    <a:pt x="115" y="319"/>
                  </a:cubicBezTo>
                  <a:cubicBezTo>
                    <a:pt x="151" y="319"/>
                    <a:pt x="204" y="302"/>
                    <a:pt x="231" y="266"/>
                  </a:cubicBezTo>
                  <a:cubicBezTo>
                    <a:pt x="231" y="258"/>
                    <a:pt x="231" y="249"/>
                    <a:pt x="231" y="249"/>
                  </a:cubicBezTo>
                  <a:cubicBezTo>
                    <a:pt x="231" y="222"/>
                    <a:pt x="249" y="213"/>
                    <a:pt x="266" y="213"/>
                  </a:cubicBezTo>
                  <a:cubicBezTo>
                    <a:pt x="284" y="213"/>
                    <a:pt x="302" y="222"/>
                    <a:pt x="302" y="249"/>
                  </a:cubicBezTo>
                  <a:cubicBezTo>
                    <a:pt x="302" y="266"/>
                    <a:pt x="284" y="284"/>
                    <a:pt x="266" y="284"/>
                  </a:cubicBezTo>
                  <a:cubicBezTo>
                    <a:pt x="222" y="328"/>
                    <a:pt x="169" y="355"/>
                    <a:pt x="115" y="355"/>
                  </a:cubicBezTo>
                  <a:cubicBezTo>
                    <a:pt x="115" y="364"/>
                    <a:pt x="115" y="364"/>
                    <a:pt x="115" y="372"/>
                  </a:cubicBezTo>
                  <a:cubicBezTo>
                    <a:pt x="115" y="381"/>
                    <a:pt x="178" y="426"/>
                    <a:pt x="266" y="426"/>
                  </a:cubicBezTo>
                  <a:lnTo>
                    <a:pt x="266" y="426"/>
                  </a:lnTo>
                  <a:cubicBezTo>
                    <a:pt x="355" y="426"/>
                    <a:pt x="408" y="381"/>
                    <a:pt x="408" y="372"/>
                  </a:cubicBezTo>
                  <a:cubicBezTo>
                    <a:pt x="416" y="355"/>
                    <a:pt x="453" y="116"/>
                    <a:pt x="453" y="80"/>
                  </a:cubicBezTo>
                  <a:cubicBezTo>
                    <a:pt x="461" y="45"/>
                    <a:pt x="381" y="0"/>
                    <a:pt x="266" y="0"/>
                  </a:cubicBezTo>
                  <a:close/>
                  <a:moveTo>
                    <a:pt x="36" y="231"/>
                  </a:moveTo>
                  <a:lnTo>
                    <a:pt x="36" y="231"/>
                  </a:lnTo>
                  <a:cubicBezTo>
                    <a:pt x="36" y="222"/>
                    <a:pt x="53" y="196"/>
                    <a:pt x="89" y="178"/>
                  </a:cubicBezTo>
                  <a:cubicBezTo>
                    <a:pt x="89" y="213"/>
                    <a:pt x="98" y="249"/>
                    <a:pt x="106" y="284"/>
                  </a:cubicBezTo>
                  <a:cubicBezTo>
                    <a:pt x="62" y="275"/>
                    <a:pt x="44" y="258"/>
                    <a:pt x="36" y="231"/>
                  </a:cubicBezTo>
                  <a:close/>
                  <a:moveTo>
                    <a:pt x="266" y="133"/>
                  </a:moveTo>
                  <a:lnTo>
                    <a:pt x="266" y="133"/>
                  </a:lnTo>
                  <a:cubicBezTo>
                    <a:pt x="178" y="133"/>
                    <a:pt x="106" y="98"/>
                    <a:pt x="106" y="80"/>
                  </a:cubicBezTo>
                  <a:cubicBezTo>
                    <a:pt x="106" y="71"/>
                    <a:pt x="178" y="36"/>
                    <a:pt x="266" y="36"/>
                  </a:cubicBezTo>
                  <a:cubicBezTo>
                    <a:pt x="355" y="36"/>
                    <a:pt x="416" y="71"/>
                    <a:pt x="416" y="80"/>
                  </a:cubicBezTo>
                  <a:cubicBezTo>
                    <a:pt x="416" y="98"/>
                    <a:pt x="355" y="133"/>
                    <a:pt x="266" y="1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5" name="Freeform 118"/>
            <p:cNvSpPr>
              <a:spLocks noChangeArrowheads="1"/>
            </p:cNvSpPr>
            <p:nvPr/>
          </p:nvSpPr>
          <p:spPr bwMode="auto">
            <a:xfrm>
              <a:off x="12562102" y="10486746"/>
              <a:ext cx="308242" cy="329501"/>
            </a:xfrm>
            <a:custGeom>
              <a:avLst/>
              <a:gdLst>
                <a:gd name="T0" fmla="*/ 257 w 409"/>
                <a:gd name="T1" fmla="*/ 408 h 436"/>
                <a:gd name="T2" fmla="*/ 257 w 409"/>
                <a:gd name="T3" fmla="*/ 408 h 436"/>
                <a:gd name="T4" fmla="*/ 275 w 409"/>
                <a:gd name="T5" fmla="*/ 426 h 436"/>
                <a:gd name="T6" fmla="*/ 372 w 409"/>
                <a:gd name="T7" fmla="*/ 435 h 436"/>
                <a:gd name="T8" fmla="*/ 391 w 409"/>
                <a:gd name="T9" fmla="*/ 417 h 436"/>
                <a:gd name="T10" fmla="*/ 391 w 409"/>
                <a:gd name="T11" fmla="*/ 337 h 436"/>
                <a:gd name="T12" fmla="*/ 266 w 409"/>
                <a:gd name="T13" fmla="*/ 328 h 436"/>
                <a:gd name="T14" fmla="*/ 257 w 409"/>
                <a:gd name="T15" fmla="*/ 408 h 436"/>
                <a:gd name="T16" fmla="*/ 18 w 409"/>
                <a:gd name="T17" fmla="*/ 337 h 436"/>
                <a:gd name="T18" fmla="*/ 18 w 409"/>
                <a:gd name="T19" fmla="*/ 337 h 436"/>
                <a:gd name="T20" fmla="*/ 18 w 409"/>
                <a:gd name="T21" fmla="*/ 417 h 436"/>
                <a:gd name="T22" fmla="*/ 35 w 409"/>
                <a:gd name="T23" fmla="*/ 435 h 436"/>
                <a:gd name="T24" fmla="*/ 133 w 409"/>
                <a:gd name="T25" fmla="*/ 426 h 436"/>
                <a:gd name="T26" fmla="*/ 151 w 409"/>
                <a:gd name="T27" fmla="*/ 408 h 436"/>
                <a:gd name="T28" fmla="*/ 142 w 409"/>
                <a:gd name="T29" fmla="*/ 328 h 436"/>
                <a:gd name="T30" fmla="*/ 18 w 409"/>
                <a:gd name="T31" fmla="*/ 337 h 436"/>
                <a:gd name="T32" fmla="*/ 0 w 409"/>
                <a:gd name="T33" fmla="*/ 205 h 436"/>
                <a:gd name="T34" fmla="*/ 0 w 409"/>
                <a:gd name="T35" fmla="*/ 205 h 436"/>
                <a:gd name="T36" fmla="*/ 9 w 409"/>
                <a:gd name="T37" fmla="*/ 293 h 436"/>
                <a:gd name="T38" fmla="*/ 133 w 409"/>
                <a:gd name="T39" fmla="*/ 275 h 436"/>
                <a:gd name="T40" fmla="*/ 133 w 409"/>
                <a:gd name="T41" fmla="*/ 196 h 436"/>
                <a:gd name="T42" fmla="*/ 133 w 409"/>
                <a:gd name="T43" fmla="*/ 187 h 436"/>
                <a:gd name="T44" fmla="*/ 204 w 409"/>
                <a:gd name="T45" fmla="*/ 116 h 436"/>
                <a:gd name="T46" fmla="*/ 275 w 409"/>
                <a:gd name="T47" fmla="*/ 187 h 436"/>
                <a:gd name="T48" fmla="*/ 275 w 409"/>
                <a:gd name="T49" fmla="*/ 196 h 436"/>
                <a:gd name="T50" fmla="*/ 266 w 409"/>
                <a:gd name="T51" fmla="*/ 275 h 436"/>
                <a:gd name="T52" fmla="*/ 399 w 409"/>
                <a:gd name="T53" fmla="*/ 293 h 436"/>
                <a:gd name="T54" fmla="*/ 408 w 409"/>
                <a:gd name="T55" fmla="*/ 205 h 436"/>
                <a:gd name="T56" fmla="*/ 408 w 409"/>
                <a:gd name="T57" fmla="*/ 187 h 436"/>
                <a:gd name="T58" fmla="*/ 204 w 409"/>
                <a:gd name="T59" fmla="*/ 0 h 436"/>
                <a:gd name="T60" fmla="*/ 0 w 409"/>
                <a:gd name="T61" fmla="*/ 187 h 436"/>
                <a:gd name="T62" fmla="*/ 0 w 409"/>
                <a:gd name="T63" fmla="*/ 205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9" h="436">
                  <a:moveTo>
                    <a:pt x="257" y="408"/>
                  </a:moveTo>
                  <a:lnTo>
                    <a:pt x="257" y="408"/>
                  </a:lnTo>
                  <a:cubicBezTo>
                    <a:pt x="257" y="417"/>
                    <a:pt x="266" y="426"/>
                    <a:pt x="275" y="426"/>
                  </a:cubicBezTo>
                  <a:cubicBezTo>
                    <a:pt x="372" y="435"/>
                    <a:pt x="372" y="435"/>
                    <a:pt x="372" y="435"/>
                  </a:cubicBezTo>
                  <a:cubicBezTo>
                    <a:pt x="382" y="435"/>
                    <a:pt x="382" y="426"/>
                    <a:pt x="391" y="417"/>
                  </a:cubicBezTo>
                  <a:cubicBezTo>
                    <a:pt x="391" y="337"/>
                    <a:pt x="391" y="337"/>
                    <a:pt x="391" y="337"/>
                  </a:cubicBezTo>
                  <a:cubicBezTo>
                    <a:pt x="266" y="328"/>
                    <a:pt x="266" y="328"/>
                    <a:pt x="266" y="328"/>
                  </a:cubicBezTo>
                  <a:lnTo>
                    <a:pt x="257" y="408"/>
                  </a:lnTo>
                  <a:close/>
                  <a:moveTo>
                    <a:pt x="18" y="337"/>
                  </a:moveTo>
                  <a:lnTo>
                    <a:pt x="18" y="337"/>
                  </a:lnTo>
                  <a:cubicBezTo>
                    <a:pt x="18" y="417"/>
                    <a:pt x="18" y="417"/>
                    <a:pt x="18" y="417"/>
                  </a:cubicBezTo>
                  <a:cubicBezTo>
                    <a:pt x="18" y="426"/>
                    <a:pt x="27" y="435"/>
                    <a:pt x="35" y="435"/>
                  </a:cubicBezTo>
                  <a:cubicBezTo>
                    <a:pt x="133" y="426"/>
                    <a:pt x="133" y="426"/>
                    <a:pt x="133" y="426"/>
                  </a:cubicBezTo>
                  <a:cubicBezTo>
                    <a:pt x="142" y="426"/>
                    <a:pt x="151" y="417"/>
                    <a:pt x="151" y="408"/>
                  </a:cubicBezTo>
                  <a:cubicBezTo>
                    <a:pt x="142" y="328"/>
                    <a:pt x="142" y="328"/>
                    <a:pt x="142" y="328"/>
                  </a:cubicBezTo>
                  <a:lnTo>
                    <a:pt x="18" y="337"/>
                  </a:lnTo>
                  <a:close/>
                  <a:moveTo>
                    <a:pt x="0" y="205"/>
                  </a:moveTo>
                  <a:lnTo>
                    <a:pt x="0" y="205"/>
                  </a:lnTo>
                  <a:cubicBezTo>
                    <a:pt x="9" y="293"/>
                    <a:pt x="9" y="293"/>
                    <a:pt x="9" y="293"/>
                  </a:cubicBezTo>
                  <a:cubicBezTo>
                    <a:pt x="133" y="275"/>
                    <a:pt x="133" y="275"/>
                    <a:pt x="133" y="275"/>
                  </a:cubicBezTo>
                  <a:cubicBezTo>
                    <a:pt x="133" y="196"/>
                    <a:pt x="133" y="196"/>
                    <a:pt x="133" y="196"/>
                  </a:cubicBezTo>
                  <a:lnTo>
                    <a:pt x="133" y="187"/>
                  </a:lnTo>
                  <a:cubicBezTo>
                    <a:pt x="133" y="152"/>
                    <a:pt x="160" y="116"/>
                    <a:pt x="204" y="116"/>
                  </a:cubicBezTo>
                  <a:cubicBezTo>
                    <a:pt x="248" y="116"/>
                    <a:pt x="275" y="152"/>
                    <a:pt x="275" y="187"/>
                  </a:cubicBezTo>
                  <a:lnTo>
                    <a:pt x="275" y="196"/>
                  </a:lnTo>
                  <a:cubicBezTo>
                    <a:pt x="266" y="275"/>
                    <a:pt x="266" y="275"/>
                    <a:pt x="266" y="275"/>
                  </a:cubicBezTo>
                  <a:cubicBezTo>
                    <a:pt x="399" y="293"/>
                    <a:pt x="399" y="293"/>
                    <a:pt x="399" y="293"/>
                  </a:cubicBezTo>
                  <a:cubicBezTo>
                    <a:pt x="408" y="205"/>
                    <a:pt x="408" y="205"/>
                    <a:pt x="408" y="205"/>
                  </a:cubicBezTo>
                  <a:cubicBezTo>
                    <a:pt x="408" y="196"/>
                    <a:pt x="408" y="196"/>
                    <a:pt x="408" y="187"/>
                  </a:cubicBezTo>
                  <a:cubicBezTo>
                    <a:pt x="408" y="80"/>
                    <a:pt x="319" y="0"/>
                    <a:pt x="204" y="0"/>
                  </a:cubicBezTo>
                  <a:cubicBezTo>
                    <a:pt x="88" y="0"/>
                    <a:pt x="0" y="80"/>
                    <a:pt x="0" y="187"/>
                  </a:cubicBezTo>
                  <a:cubicBezTo>
                    <a:pt x="0" y="196"/>
                    <a:pt x="0" y="196"/>
                    <a:pt x="0" y="2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6" name="Freeform 119"/>
            <p:cNvSpPr>
              <a:spLocks noChangeArrowheads="1"/>
            </p:cNvSpPr>
            <p:nvPr/>
          </p:nvSpPr>
          <p:spPr bwMode="auto">
            <a:xfrm>
              <a:off x="16253038" y="10481432"/>
              <a:ext cx="374675" cy="334815"/>
            </a:xfrm>
            <a:custGeom>
              <a:avLst/>
              <a:gdLst>
                <a:gd name="T0" fmla="*/ 443 w 497"/>
                <a:gd name="T1" fmla="*/ 70 h 444"/>
                <a:gd name="T2" fmla="*/ 443 w 497"/>
                <a:gd name="T3" fmla="*/ 70 h 444"/>
                <a:gd name="T4" fmla="*/ 426 w 497"/>
                <a:gd name="T5" fmla="*/ 70 h 444"/>
                <a:gd name="T6" fmla="*/ 426 w 497"/>
                <a:gd name="T7" fmla="*/ 443 h 444"/>
                <a:gd name="T8" fmla="*/ 443 w 497"/>
                <a:gd name="T9" fmla="*/ 443 h 444"/>
                <a:gd name="T10" fmla="*/ 496 w 497"/>
                <a:gd name="T11" fmla="*/ 398 h 444"/>
                <a:gd name="T12" fmla="*/ 496 w 497"/>
                <a:gd name="T13" fmla="*/ 124 h 444"/>
                <a:gd name="T14" fmla="*/ 443 w 497"/>
                <a:gd name="T15" fmla="*/ 70 h 444"/>
                <a:gd name="T16" fmla="*/ 0 w 497"/>
                <a:gd name="T17" fmla="*/ 124 h 444"/>
                <a:gd name="T18" fmla="*/ 0 w 497"/>
                <a:gd name="T19" fmla="*/ 124 h 444"/>
                <a:gd name="T20" fmla="*/ 0 w 497"/>
                <a:gd name="T21" fmla="*/ 398 h 444"/>
                <a:gd name="T22" fmla="*/ 53 w 497"/>
                <a:gd name="T23" fmla="*/ 443 h 444"/>
                <a:gd name="T24" fmla="*/ 71 w 497"/>
                <a:gd name="T25" fmla="*/ 443 h 444"/>
                <a:gd name="T26" fmla="*/ 71 w 497"/>
                <a:gd name="T27" fmla="*/ 70 h 444"/>
                <a:gd name="T28" fmla="*/ 53 w 497"/>
                <a:gd name="T29" fmla="*/ 70 h 444"/>
                <a:gd name="T30" fmla="*/ 0 w 497"/>
                <a:gd name="T31" fmla="*/ 124 h 444"/>
                <a:gd name="T32" fmla="*/ 337 w 497"/>
                <a:gd name="T33" fmla="*/ 26 h 444"/>
                <a:gd name="T34" fmla="*/ 337 w 497"/>
                <a:gd name="T35" fmla="*/ 26 h 444"/>
                <a:gd name="T36" fmla="*/ 248 w 497"/>
                <a:gd name="T37" fmla="*/ 0 h 444"/>
                <a:gd name="T38" fmla="*/ 160 w 497"/>
                <a:gd name="T39" fmla="*/ 26 h 444"/>
                <a:gd name="T40" fmla="*/ 160 w 497"/>
                <a:gd name="T41" fmla="*/ 70 h 444"/>
                <a:gd name="T42" fmla="*/ 107 w 497"/>
                <a:gd name="T43" fmla="*/ 70 h 444"/>
                <a:gd name="T44" fmla="*/ 107 w 497"/>
                <a:gd name="T45" fmla="*/ 443 h 444"/>
                <a:gd name="T46" fmla="*/ 390 w 497"/>
                <a:gd name="T47" fmla="*/ 443 h 444"/>
                <a:gd name="T48" fmla="*/ 390 w 497"/>
                <a:gd name="T49" fmla="*/ 70 h 444"/>
                <a:gd name="T50" fmla="*/ 337 w 497"/>
                <a:gd name="T51" fmla="*/ 70 h 444"/>
                <a:gd name="T52" fmla="*/ 337 w 497"/>
                <a:gd name="T53" fmla="*/ 26 h 444"/>
                <a:gd name="T54" fmla="*/ 301 w 497"/>
                <a:gd name="T55" fmla="*/ 70 h 444"/>
                <a:gd name="T56" fmla="*/ 301 w 497"/>
                <a:gd name="T57" fmla="*/ 70 h 444"/>
                <a:gd name="T58" fmla="*/ 195 w 497"/>
                <a:gd name="T59" fmla="*/ 70 h 444"/>
                <a:gd name="T60" fmla="*/ 195 w 497"/>
                <a:gd name="T61" fmla="*/ 44 h 444"/>
                <a:gd name="T62" fmla="*/ 248 w 497"/>
                <a:gd name="T63" fmla="*/ 26 h 444"/>
                <a:gd name="T64" fmla="*/ 301 w 497"/>
                <a:gd name="T65" fmla="*/ 44 h 444"/>
                <a:gd name="T66" fmla="*/ 301 w 497"/>
                <a:gd name="T67" fmla="*/ 7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7" h="444">
                  <a:moveTo>
                    <a:pt x="443" y="70"/>
                  </a:moveTo>
                  <a:lnTo>
                    <a:pt x="443" y="70"/>
                  </a:lnTo>
                  <a:cubicBezTo>
                    <a:pt x="426" y="70"/>
                    <a:pt x="426" y="70"/>
                    <a:pt x="426" y="70"/>
                  </a:cubicBezTo>
                  <a:cubicBezTo>
                    <a:pt x="426" y="443"/>
                    <a:pt x="426" y="443"/>
                    <a:pt x="426" y="443"/>
                  </a:cubicBezTo>
                  <a:cubicBezTo>
                    <a:pt x="443" y="443"/>
                    <a:pt x="443" y="443"/>
                    <a:pt x="443" y="443"/>
                  </a:cubicBezTo>
                  <a:cubicBezTo>
                    <a:pt x="479" y="443"/>
                    <a:pt x="496" y="425"/>
                    <a:pt x="496" y="398"/>
                  </a:cubicBezTo>
                  <a:cubicBezTo>
                    <a:pt x="496" y="124"/>
                    <a:pt x="496" y="124"/>
                    <a:pt x="496" y="124"/>
                  </a:cubicBezTo>
                  <a:cubicBezTo>
                    <a:pt x="496" y="97"/>
                    <a:pt x="479" y="70"/>
                    <a:pt x="443" y="70"/>
                  </a:cubicBezTo>
                  <a:close/>
                  <a:moveTo>
                    <a:pt x="0" y="124"/>
                  </a:moveTo>
                  <a:lnTo>
                    <a:pt x="0" y="124"/>
                  </a:lnTo>
                  <a:cubicBezTo>
                    <a:pt x="0" y="398"/>
                    <a:pt x="0" y="398"/>
                    <a:pt x="0" y="398"/>
                  </a:cubicBezTo>
                  <a:cubicBezTo>
                    <a:pt x="0" y="425"/>
                    <a:pt x="26" y="443"/>
                    <a:pt x="53" y="443"/>
                  </a:cubicBezTo>
                  <a:cubicBezTo>
                    <a:pt x="71" y="443"/>
                    <a:pt x="71" y="443"/>
                    <a:pt x="71" y="44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26" y="70"/>
                    <a:pt x="0" y="97"/>
                    <a:pt x="0" y="124"/>
                  </a:cubicBezTo>
                  <a:close/>
                  <a:moveTo>
                    <a:pt x="337" y="26"/>
                  </a:moveTo>
                  <a:lnTo>
                    <a:pt x="337" y="26"/>
                  </a:lnTo>
                  <a:cubicBezTo>
                    <a:pt x="319" y="17"/>
                    <a:pt x="292" y="0"/>
                    <a:pt x="248" y="0"/>
                  </a:cubicBezTo>
                  <a:cubicBezTo>
                    <a:pt x="204" y="0"/>
                    <a:pt x="177" y="17"/>
                    <a:pt x="160" y="26"/>
                  </a:cubicBezTo>
                  <a:cubicBezTo>
                    <a:pt x="160" y="70"/>
                    <a:pt x="160" y="70"/>
                    <a:pt x="160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443"/>
                    <a:pt x="107" y="443"/>
                    <a:pt x="107" y="443"/>
                  </a:cubicBezTo>
                  <a:cubicBezTo>
                    <a:pt x="390" y="443"/>
                    <a:pt x="390" y="443"/>
                    <a:pt x="390" y="443"/>
                  </a:cubicBezTo>
                  <a:cubicBezTo>
                    <a:pt x="390" y="70"/>
                    <a:pt x="390" y="70"/>
                    <a:pt x="390" y="70"/>
                  </a:cubicBezTo>
                  <a:cubicBezTo>
                    <a:pt x="337" y="70"/>
                    <a:pt x="337" y="70"/>
                    <a:pt x="337" y="70"/>
                  </a:cubicBezTo>
                  <a:lnTo>
                    <a:pt x="337" y="26"/>
                  </a:lnTo>
                  <a:close/>
                  <a:moveTo>
                    <a:pt x="301" y="70"/>
                  </a:moveTo>
                  <a:lnTo>
                    <a:pt x="301" y="70"/>
                  </a:lnTo>
                  <a:cubicBezTo>
                    <a:pt x="195" y="70"/>
                    <a:pt x="195" y="70"/>
                    <a:pt x="195" y="70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204" y="35"/>
                    <a:pt x="222" y="26"/>
                    <a:pt x="248" y="26"/>
                  </a:cubicBezTo>
                  <a:cubicBezTo>
                    <a:pt x="275" y="26"/>
                    <a:pt x="292" y="35"/>
                    <a:pt x="301" y="44"/>
                  </a:cubicBezTo>
                  <a:lnTo>
                    <a:pt x="301" y="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7" name="Freeform 120"/>
            <p:cNvSpPr>
              <a:spLocks noChangeArrowheads="1"/>
            </p:cNvSpPr>
            <p:nvPr/>
          </p:nvSpPr>
          <p:spPr bwMode="auto">
            <a:xfrm>
              <a:off x="15588723" y="9721455"/>
              <a:ext cx="212581" cy="361388"/>
            </a:xfrm>
            <a:custGeom>
              <a:avLst/>
              <a:gdLst>
                <a:gd name="T0" fmla="*/ 150 w 283"/>
                <a:gd name="T1" fmla="*/ 9 h 479"/>
                <a:gd name="T2" fmla="*/ 150 w 283"/>
                <a:gd name="T3" fmla="*/ 9 h 479"/>
                <a:gd name="T4" fmla="*/ 132 w 283"/>
                <a:gd name="T5" fmla="*/ 9 h 479"/>
                <a:gd name="T6" fmla="*/ 0 w 283"/>
                <a:gd name="T7" fmla="*/ 345 h 479"/>
                <a:gd name="T8" fmla="*/ 141 w 283"/>
                <a:gd name="T9" fmla="*/ 478 h 479"/>
                <a:gd name="T10" fmla="*/ 282 w 283"/>
                <a:gd name="T11" fmla="*/ 345 h 479"/>
                <a:gd name="T12" fmla="*/ 150 w 283"/>
                <a:gd name="T13" fmla="*/ 9 h 479"/>
                <a:gd name="T14" fmla="*/ 123 w 283"/>
                <a:gd name="T15" fmla="*/ 204 h 479"/>
                <a:gd name="T16" fmla="*/ 123 w 283"/>
                <a:gd name="T17" fmla="*/ 204 h 479"/>
                <a:gd name="T18" fmla="*/ 123 w 283"/>
                <a:gd name="T19" fmla="*/ 221 h 479"/>
                <a:gd name="T20" fmla="*/ 97 w 283"/>
                <a:gd name="T21" fmla="*/ 336 h 479"/>
                <a:gd name="T22" fmla="*/ 70 w 283"/>
                <a:gd name="T23" fmla="*/ 372 h 479"/>
                <a:gd name="T24" fmla="*/ 44 w 283"/>
                <a:gd name="T25" fmla="*/ 345 h 479"/>
                <a:gd name="T26" fmla="*/ 88 w 283"/>
                <a:gd name="T27" fmla="*/ 221 h 479"/>
                <a:gd name="T28" fmla="*/ 114 w 283"/>
                <a:gd name="T29" fmla="*/ 194 h 479"/>
                <a:gd name="T30" fmla="*/ 123 w 283"/>
                <a:gd name="T31" fmla="*/ 194 h 479"/>
                <a:gd name="T32" fmla="*/ 123 w 283"/>
                <a:gd name="T33" fmla="*/ 204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479">
                  <a:moveTo>
                    <a:pt x="150" y="9"/>
                  </a:moveTo>
                  <a:lnTo>
                    <a:pt x="150" y="9"/>
                  </a:lnTo>
                  <a:cubicBezTo>
                    <a:pt x="150" y="0"/>
                    <a:pt x="141" y="0"/>
                    <a:pt x="132" y="9"/>
                  </a:cubicBezTo>
                  <a:cubicBezTo>
                    <a:pt x="114" y="185"/>
                    <a:pt x="0" y="221"/>
                    <a:pt x="0" y="345"/>
                  </a:cubicBezTo>
                  <a:cubicBezTo>
                    <a:pt x="0" y="416"/>
                    <a:pt x="70" y="478"/>
                    <a:pt x="141" y="478"/>
                  </a:cubicBezTo>
                  <a:cubicBezTo>
                    <a:pt x="220" y="478"/>
                    <a:pt x="282" y="416"/>
                    <a:pt x="282" y="345"/>
                  </a:cubicBezTo>
                  <a:cubicBezTo>
                    <a:pt x="282" y="221"/>
                    <a:pt x="167" y="185"/>
                    <a:pt x="150" y="9"/>
                  </a:cubicBezTo>
                  <a:close/>
                  <a:moveTo>
                    <a:pt x="123" y="204"/>
                  </a:moveTo>
                  <a:lnTo>
                    <a:pt x="123" y="204"/>
                  </a:lnTo>
                  <a:cubicBezTo>
                    <a:pt x="123" y="204"/>
                    <a:pt x="123" y="213"/>
                    <a:pt x="123" y="221"/>
                  </a:cubicBezTo>
                  <a:cubicBezTo>
                    <a:pt x="114" y="257"/>
                    <a:pt x="97" y="292"/>
                    <a:pt x="97" y="336"/>
                  </a:cubicBezTo>
                  <a:cubicBezTo>
                    <a:pt x="97" y="363"/>
                    <a:pt x="88" y="372"/>
                    <a:pt x="70" y="372"/>
                  </a:cubicBezTo>
                  <a:cubicBezTo>
                    <a:pt x="53" y="372"/>
                    <a:pt x="44" y="363"/>
                    <a:pt x="44" y="345"/>
                  </a:cubicBezTo>
                  <a:cubicBezTo>
                    <a:pt x="44" y="292"/>
                    <a:pt x="70" y="257"/>
                    <a:pt x="88" y="221"/>
                  </a:cubicBezTo>
                  <a:cubicBezTo>
                    <a:pt x="97" y="213"/>
                    <a:pt x="106" y="204"/>
                    <a:pt x="114" y="194"/>
                  </a:cubicBezTo>
                  <a:lnTo>
                    <a:pt x="123" y="194"/>
                  </a:lnTo>
                  <a:lnTo>
                    <a:pt x="123" y="2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8" name="Freeform 122"/>
            <p:cNvSpPr>
              <a:spLocks noChangeArrowheads="1"/>
            </p:cNvSpPr>
            <p:nvPr/>
          </p:nvSpPr>
          <p:spPr bwMode="auto">
            <a:xfrm>
              <a:off x="13292848" y="10508005"/>
              <a:ext cx="334815" cy="281670"/>
            </a:xfrm>
            <a:custGeom>
              <a:avLst/>
              <a:gdLst>
                <a:gd name="T0" fmla="*/ 434 w 444"/>
                <a:gd name="T1" fmla="*/ 213 h 373"/>
                <a:gd name="T2" fmla="*/ 434 w 444"/>
                <a:gd name="T3" fmla="*/ 213 h 373"/>
                <a:gd name="T4" fmla="*/ 354 w 444"/>
                <a:gd name="T5" fmla="*/ 27 h 373"/>
                <a:gd name="T6" fmla="*/ 319 w 444"/>
                <a:gd name="T7" fmla="*/ 0 h 373"/>
                <a:gd name="T8" fmla="*/ 124 w 444"/>
                <a:gd name="T9" fmla="*/ 0 h 373"/>
                <a:gd name="T10" fmla="*/ 80 w 444"/>
                <a:gd name="T11" fmla="*/ 27 h 373"/>
                <a:gd name="T12" fmla="*/ 9 w 444"/>
                <a:gd name="T13" fmla="*/ 213 h 373"/>
                <a:gd name="T14" fmla="*/ 0 w 444"/>
                <a:gd name="T15" fmla="*/ 257 h 373"/>
                <a:gd name="T16" fmla="*/ 18 w 444"/>
                <a:gd name="T17" fmla="*/ 345 h 373"/>
                <a:gd name="T18" fmla="*/ 45 w 444"/>
                <a:gd name="T19" fmla="*/ 372 h 373"/>
                <a:gd name="T20" fmla="*/ 399 w 444"/>
                <a:gd name="T21" fmla="*/ 372 h 373"/>
                <a:gd name="T22" fmla="*/ 425 w 444"/>
                <a:gd name="T23" fmla="*/ 345 h 373"/>
                <a:gd name="T24" fmla="*/ 443 w 444"/>
                <a:gd name="T25" fmla="*/ 257 h 373"/>
                <a:gd name="T26" fmla="*/ 434 w 444"/>
                <a:gd name="T27" fmla="*/ 213 h 373"/>
                <a:gd name="T28" fmla="*/ 399 w 444"/>
                <a:gd name="T29" fmla="*/ 275 h 373"/>
                <a:gd name="T30" fmla="*/ 399 w 444"/>
                <a:gd name="T31" fmla="*/ 275 h 373"/>
                <a:gd name="T32" fmla="*/ 399 w 444"/>
                <a:gd name="T33" fmla="*/ 310 h 373"/>
                <a:gd name="T34" fmla="*/ 372 w 444"/>
                <a:gd name="T35" fmla="*/ 337 h 373"/>
                <a:gd name="T36" fmla="*/ 71 w 444"/>
                <a:gd name="T37" fmla="*/ 337 h 373"/>
                <a:gd name="T38" fmla="*/ 45 w 444"/>
                <a:gd name="T39" fmla="*/ 310 h 373"/>
                <a:gd name="T40" fmla="*/ 35 w 444"/>
                <a:gd name="T41" fmla="*/ 275 h 373"/>
                <a:gd name="T42" fmla="*/ 62 w 444"/>
                <a:gd name="T43" fmla="*/ 248 h 373"/>
                <a:gd name="T44" fmla="*/ 381 w 444"/>
                <a:gd name="T45" fmla="*/ 248 h 373"/>
                <a:gd name="T46" fmla="*/ 399 w 444"/>
                <a:gd name="T47" fmla="*/ 27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4" h="373">
                  <a:moveTo>
                    <a:pt x="434" y="213"/>
                  </a:moveTo>
                  <a:lnTo>
                    <a:pt x="434" y="213"/>
                  </a:lnTo>
                  <a:cubicBezTo>
                    <a:pt x="354" y="27"/>
                    <a:pt x="354" y="27"/>
                    <a:pt x="354" y="27"/>
                  </a:cubicBezTo>
                  <a:cubicBezTo>
                    <a:pt x="354" y="9"/>
                    <a:pt x="337" y="0"/>
                    <a:pt x="31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06" y="0"/>
                    <a:pt x="89" y="9"/>
                    <a:pt x="80" y="27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2"/>
                    <a:pt x="0" y="248"/>
                    <a:pt x="0" y="257"/>
                  </a:cubicBezTo>
                  <a:cubicBezTo>
                    <a:pt x="18" y="345"/>
                    <a:pt x="18" y="345"/>
                    <a:pt x="18" y="345"/>
                  </a:cubicBezTo>
                  <a:cubicBezTo>
                    <a:pt x="18" y="363"/>
                    <a:pt x="35" y="372"/>
                    <a:pt x="45" y="372"/>
                  </a:cubicBezTo>
                  <a:cubicBezTo>
                    <a:pt x="399" y="372"/>
                    <a:pt x="399" y="372"/>
                    <a:pt x="399" y="372"/>
                  </a:cubicBezTo>
                  <a:cubicBezTo>
                    <a:pt x="408" y="372"/>
                    <a:pt x="425" y="363"/>
                    <a:pt x="425" y="345"/>
                  </a:cubicBezTo>
                  <a:cubicBezTo>
                    <a:pt x="443" y="257"/>
                    <a:pt x="443" y="257"/>
                    <a:pt x="443" y="257"/>
                  </a:cubicBezTo>
                  <a:cubicBezTo>
                    <a:pt x="443" y="248"/>
                    <a:pt x="443" y="222"/>
                    <a:pt x="434" y="213"/>
                  </a:cubicBezTo>
                  <a:close/>
                  <a:moveTo>
                    <a:pt x="399" y="275"/>
                  </a:moveTo>
                  <a:lnTo>
                    <a:pt x="399" y="275"/>
                  </a:lnTo>
                  <a:cubicBezTo>
                    <a:pt x="399" y="310"/>
                    <a:pt x="399" y="310"/>
                    <a:pt x="399" y="310"/>
                  </a:cubicBezTo>
                  <a:cubicBezTo>
                    <a:pt x="399" y="328"/>
                    <a:pt x="381" y="337"/>
                    <a:pt x="372" y="337"/>
                  </a:cubicBezTo>
                  <a:cubicBezTo>
                    <a:pt x="71" y="337"/>
                    <a:pt x="71" y="337"/>
                    <a:pt x="71" y="337"/>
                  </a:cubicBezTo>
                  <a:cubicBezTo>
                    <a:pt x="62" y="337"/>
                    <a:pt x="45" y="328"/>
                    <a:pt x="45" y="310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66"/>
                    <a:pt x="45" y="248"/>
                    <a:pt x="62" y="248"/>
                  </a:cubicBezTo>
                  <a:cubicBezTo>
                    <a:pt x="381" y="248"/>
                    <a:pt x="381" y="248"/>
                    <a:pt x="381" y="248"/>
                  </a:cubicBezTo>
                  <a:cubicBezTo>
                    <a:pt x="399" y="248"/>
                    <a:pt x="408" y="266"/>
                    <a:pt x="399" y="2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799" name="Freeform 123"/>
            <p:cNvSpPr>
              <a:spLocks noChangeArrowheads="1"/>
            </p:cNvSpPr>
            <p:nvPr/>
          </p:nvSpPr>
          <p:spPr bwMode="auto">
            <a:xfrm>
              <a:off x="14783573" y="10468146"/>
              <a:ext cx="340130" cy="348101"/>
            </a:xfrm>
            <a:custGeom>
              <a:avLst/>
              <a:gdLst>
                <a:gd name="T0" fmla="*/ 275 w 452"/>
                <a:gd name="T1" fmla="*/ 301 h 462"/>
                <a:gd name="T2" fmla="*/ 275 w 452"/>
                <a:gd name="T3" fmla="*/ 301 h 462"/>
                <a:gd name="T4" fmla="*/ 434 w 452"/>
                <a:gd name="T5" fmla="*/ 26 h 462"/>
                <a:gd name="T6" fmla="*/ 434 w 452"/>
                <a:gd name="T7" fmla="*/ 18 h 462"/>
                <a:gd name="T8" fmla="*/ 425 w 452"/>
                <a:gd name="T9" fmla="*/ 18 h 462"/>
                <a:gd name="T10" fmla="*/ 159 w 452"/>
                <a:gd name="T11" fmla="*/ 178 h 462"/>
                <a:gd name="T12" fmla="*/ 9 w 452"/>
                <a:gd name="T13" fmla="*/ 301 h 462"/>
                <a:gd name="T14" fmla="*/ 35 w 452"/>
                <a:gd name="T15" fmla="*/ 328 h 462"/>
                <a:gd name="T16" fmla="*/ 88 w 452"/>
                <a:gd name="T17" fmla="*/ 310 h 462"/>
                <a:gd name="T18" fmla="*/ 151 w 452"/>
                <a:gd name="T19" fmla="*/ 372 h 462"/>
                <a:gd name="T20" fmla="*/ 133 w 452"/>
                <a:gd name="T21" fmla="*/ 425 h 462"/>
                <a:gd name="T22" fmla="*/ 151 w 452"/>
                <a:gd name="T23" fmla="*/ 452 h 462"/>
                <a:gd name="T24" fmla="*/ 275 w 452"/>
                <a:gd name="T25" fmla="*/ 301 h 462"/>
                <a:gd name="T26" fmla="*/ 301 w 452"/>
                <a:gd name="T27" fmla="*/ 150 h 462"/>
                <a:gd name="T28" fmla="*/ 301 w 452"/>
                <a:gd name="T29" fmla="*/ 150 h 462"/>
                <a:gd name="T30" fmla="*/ 301 w 452"/>
                <a:gd name="T31" fmla="*/ 97 h 462"/>
                <a:gd name="T32" fmla="*/ 354 w 452"/>
                <a:gd name="T33" fmla="*/ 97 h 462"/>
                <a:gd name="T34" fmla="*/ 354 w 452"/>
                <a:gd name="T35" fmla="*/ 150 h 462"/>
                <a:gd name="T36" fmla="*/ 301 w 452"/>
                <a:gd name="T37" fmla="*/ 15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2" h="462">
                  <a:moveTo>
                    <a:pt x="275" y="301"/>
                  </a:moveTo>
                  <a:lnTo>
                    <a:pt x="275" y="301"/>
                  </a:lnTo>
                  <a:cubicBezTo>
                    <a:pt x="275" y="301"/>
                    <a:pt x="451" y="169"/>
                    <a:pt x="434" y="26"/>
                  </a:cubicBezTo>
                  <a:lnTo>
                    <a:pt x="434" y="18"/>
                  </a:lnTo>
                  <a:cubicBezTo>
                    <a:pt x="425" y="18"/>
                    <a:pt x="425" y="18"/>
                    <a:pt x="425" y="18"/>
                  </a:cubicBezTo>
                  <a:cubicBezTo>
                    <a:pt x="284" y="0"/>
                    <a:pt x="159" y="178"/>
                    <a:pt x="159" y="178"/>
                  </a:cubicBezTo>
                  <a:cubicBezTo>
                    <a:pt x="53" y="159"/>
                    <a:pt x="62" y="186"/>
                    <a:pt x="9" y="301"/>
                  </a:cubicBezTo>
                  <a:cubicBezTo>
                    <a:pt x="0" y="328"/>
                    <a:pt x="18" y="328"/>
                    <a:pt x="35" y="328"/>
                  </a:cubicBezTo>
                  <a:cubicBezTo>
                    <a:pt x="53" y="319"/>
                    <a:pt x="88" y="310"/>
                    <a:pt x="88" y="310"/>
                  </a:cubicBezTo>
                  <a:cubicBezTo>
                    <a:pt x="151" y="372"/>
                    <a:pt x="151" y="372"/>
                    <a:pt x="151" y="372"/>
                  </a:cubicBezTo>
                  <a:cubicBezTo>
                    <a:pt x="151" y="372"/>
                    <a:pt x="141" y="407"/>
                    <a:pt x="133" y="425"/>
                  </a:cubicBezTo>
                  <a:cubicBezTo>
                    <a:pt x="124" y="443"/>
                    <a:pt x="133" y="461"/>
                    <a:pt x="151" y="452"/>
                  </a:cubicBezTo>
                  <a:cubicBezTo>
                    <a:pt x="266" y="398"/>
                    <a:pt x="292" y="407"/>
                    <a:pt x="275" y="301"/>
                  </a:cubicBezTo>
                  <a:close/>
                  <a:moveTo>
                    <a:pt x="301" y="150"/>
                  </a:moveTo>
                  <a:lnTo>
                    <a:pt x="301" y="150"/>
                  </a:lnTo>
                  <a:cubicBezTo>
                    <a:pt x="284" y="133"/>
                    <a:pt x="284" y="115"/>
                    <a:pt x="301" y="97"/>
                  </a:cubicBezTo>
                  <a:cubicBezTo>
                    <a:pt x="319" y="80"/>
                    <a:pt x="345" y="80"/>
                    <a:pt x="354" y="97"/>
                  </a:cubicBezTo>
                  <a:cubicBezTo>
                    <a:pt x="372" y="115"/>
                    <a:pt x="372" y="133"/>
                    <a:pt x="354" y="150"/>
                  </a:cubicBezTo>
                  <a:cubicBezTo>
                    <a:pt x="345" y="169"/>
                    <a:pt x="319" y="169"/>
                    <a:pt x="301" y="1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0" name="Freeform 124"/>
            <p:cNvSpPr>
              <a:spLocks noChangeArrowheads="1"/>
            </p:cNvSpPr>
            <p:nvPr/>
          </p:nvSpPr>
          <p:spPr bwMode="auto">
            <a:xfrm>
              <a:off x="15501034" y="10460174"/>
              <a:ext cx="387960" cy="374675"/>
            </a:xfrm>
            <a:custGeom>
              <a:avLst/>
              <a:gdLst>
                <a:gd name="T0" fmla="*/ 79 w 515"/>
                <a:gd name="T1" fmla="*/ 337 h 498"/>
                <a:gd name="T2" fmla="*/ 79 w 515"/>
                <a:gd name="T3" fmla="*/ 337 h 498"/>
                <a:gd name="T4" fmla="*/ 18 w 515"/>
                <a:gd name="T5" fmla="*/ 470 h 498"/>
                <a:gd name="T6" fmla="*/ 169 w 515"/>
                <a:gd name="T7" fmla="*/ 434 h 498"/>
                <a:gd name="T8" fmla="*/ 160 w 515"/>
                <a:gd name="T9" fmla="*/ 346 h 498"/>
                <a:gd name="T10" fmla="*/ 79 w 515"/>
                <a:gd name="T11" fmla="*/ 337 h 498"/>
                <a:gd name="T12" fmla="*/ 496 w 515"/>
                <a:gd name="T13" fmla="*/ 18 h 498"/>
                <a:gd name="T14" fmla="*/ 496 w 515"/>
                <a:gd name="T15" fmla="*/ 18 h 498"/>
                <a:gd name="T16" fmla="*/ 195 w 515"/>
                <a:gd name="T17" fmla="*/ 231 h 498"/>
                <a:gd name="T18" fmla="*/ 141 w 515"/>
                <a:gd name="T19" fmla="*/ 293 h 498"/>
                <a:gd name="T20" fmla="*/ 150 w 515"/>
                <a:gd name="T21" fmla="*/ 301 h 498"/>
                <a:gd name="T22" fmla="*/ 186 w 515"/>
                <a:gd name="T23" fmla="*/ 328 h 498"/>
                <a:gd name="T24" fmla="*/ 204 w 515"/>
                <a:gd name="T25" fmla="*/ 354 h 498"/>
                <a:gd name="T26" fmla="*/ 213 w 515"/>
                <a:gd name="T27" fmla="*/ 363 h 498"/>
                <a:gd name="T28" fmla="*/ 275 w 515"/>
                <a:gd name="T29" fmla="*/ 310 h 498"/>
                <a:gd name="T30" fmla="*/ 496 w 515"/>
                <a:gd name="T31" fmla="*/ 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5" h="498">
                  <a:moveTo>
                    <a:pt x="79" y="337"/>
                  </a:moveTo>
                  <a:lnTo>
                    <a:pt x="79" y="337"/>
                  </a:lnTo>
                  <a:cubicBezTo>
                    <a:pt x="44" y="372"/>
                    <a:pt x="71" y="416"/>
                    <a:pt x="18" y="470"/>
                  </a:cubicBezTo>
                  <a:cubicBezTo>
                    <a:pt x="0" y="497"/>
                    <a:pt x="116" y="487"/>
                    <a:pt x="169" y="434"/>
                  </a:cubicBezTo>
                  <a:cubicBezTo>
                    <a:pt x="195" y="407"/>
                    <a:pt x="186" y="372"/>
                    <a:pt x="160" y="346"/>
                  </a:cubicBezTo>
                  <a:cubicBezTo>
                    <a:pt x="132" y="319"/>
                    <a:pt x="97" y="319"/>
                    <a:pt x="79" y="337"/>
                  </a:cubicBezTo>
                  <a:close/>
                  <a:moveTo>
                    <a:pt x="496" y="18"/>
                  </a:moveTo>
                  <a:lnTo>
                    <a:pt x="496" y="18"/>
                  </a:lnTo>
                  <a:cubicBezTo>
                    <a:pt x="479" y="0"/>
                    <a:pt x="257" y="168"/>
                    <a:pt x="195" y="231"/>
                  </a:cubicBezTo>
                  <a:cubicBezTo>
                    <a:pt x="169" y="266"/>
                    <a:pt x="160" y="284"/>
                    <a:pt x="141" y="293"/>
                  </a:cubicBezTo>
                  <a:cubicBezTo>
                    <a:pt x="141" y="301"/>
                    <a:pt x="150" y="301"/>
                    <a:pt x="150" y="301"/>
                  </a:cubicBezTo>
                  <a:cubicBezTo>
                    <a:pt x="160" y="310"/>
                    <a:pt x="169" y="310"/>
                    <a:pt x="186" y="328"/>
                  </a:cubicBezTo>
                  <a:cubicBezTo>
                    <a:pt x="195" y="337"/>
                    <a:pt x="204" y="346"/>
                    <a:pt x="204" y="354"/>
                  </a:cubicBezTo>
                  <a:cubicBezTo>
                    <a:pt x="204" y="363"/>
                    <a:pt x="213" y="363"/>
                    <a:pt x="213" y="363"/>
                  </a:cubicBezTo>
                  <a:cubicBezTo>
                    <a:pt x="230" y="354"/>
                    <a:pt x="248" y="337"/>
                    <a:pt x="275" y="310"/>
                  </a:cubicBezTo>
                  <a:cubicBezTo>
                    <a:pt x="336" y="248"/>
                    <a:pt x="514" y="35"/>
                    <a:pt x="496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1" name="Freeform 126"/>
            <p:cNvSpPr>
              <a:spLocks noChangeArrowheads="1"/>
            </p:cNvSpPr>
            <p:nvPr/>
          </p:nvSpPr>
          <p:spPr bwMode="auto">
            <a:xfrm>
              <a:off x="16999730" y="10481432"/>
              <a:ext cx="374673" cy="340130"/>
            </a:xfrm>
            <a:custGeom>
              <a:avLst/>
              <a:gdLst>
                <a:gd name="T0" fmla="*/ 247 w 497"/>
                <a:gd name="T1" fmla="*/ 274 h 452"/>
                <a:gd name="T2" fmla="*/ 247 w 497"/>
                <a:gd name="T3" fmla="*/ 274 h 452"/>
                <a:gd name="T4" fmla="*/ 363 w 497"/>
                <a:gd name="T5" fmla="*/ 230 h 452"/>
                <a:gd name="T6" fmla="*/ 337 w 497"/>
                <a:gd name="T7" fmla="*/ 151 h 452"/>
                <a:gd name="T8" fmla="*/ 247 w 497"/>
                <a:gd name="T9" fmla="*/ 186 h 452"/>
                <a:gd name="T10" fmla="*/ 168 w 497"/>
                <a:gd name="T11" fmla="*/ 151 h 452"/>
                <a:gd name="T12" fmla="*/ 133 w 497"/>
                <a:gd name="T13" fmla="*/ 230 h 452"/>
                <a:gd name="T14" fmla="*/ 247 w 497"/>
                <a:gd name="T15" fmla="*/ 274 h 452"/>
                <a:gd name="T16" fmla="*/ 247 w 497"/>
                <a:gd name="T17" fmla="*/ 106 h 452"/>
                <a:gd name="T18" fmla="*/ 247 w 497"/>
                <a:gd name="T19" fmla="*/ 106 h 452"/>
                <a:gd name="T20" fmla="*/ 309 w 497"/>
                <a:gd name="T21" fmla="*/ 88 h 452"/>
                <a:gd name="T22" fmla="*/ 284 w 497"/>
                <a:gd name="T23" fmla="*/ 17 h 452"/>
                <a:gd name="T24" fmla="*/ 247 w 497"/>
                <a:gd name="T25" fmla="*/ 0 h 452"/>
                <a:gd name="T26" fmla="*/ 212 w 497"/>
                <a:gd name="T27" fmla="*/ 17 h 452"/>
                <a:gd name="T28" fmla="*/ 186 w 497"/>
                <a:gd name="T29" fmla="*/ 88 h 452"/>
                <a:gd name="T30" fmla="*/ 247 w 497"/>
                <a:gd name="T31" fmla="*/ 106 h 452"/>
                <a:gd name="T32" fmla="*/ 469 w 497"/>
                <a:gd name="T33" fmla="*/ 301 h 452"/>
                <a:gd name="T34" fmla="*/ 469 w 497"/>
                <a:gd name="T35" fmla="*/ 301 h 452"/>
                <a:gd name="T36" fmla="*/ 372 w 497"/>
                <a:gd name="T37" fmla="*/ 266 h 452"/>
                <a:gd name="T38" fmla="*/ 381 w 497"/>
                <a:gd name="T39" fmla="*/ 292 h 452"/>
                <a:gd name="T40" fmla="*/ 247 w 497"/>
                <a:gd name="T41" fmla="*/ 345 h 452"/>
                <a:gd name="T42" fmla="*/ 115 w 497"/>
                <a:gd name="T43" fmla="*/ 292 h 452"/>
                <a:gd name="T44" fmla="*/ 124 w 497"/>
                <a:gd name="T45" fmla="*/ 266 h 452"/>
                <a:gd name="T46" fmla="*/ 26 w 497"/>
                <a:gd name="T47" fmla="*/ 301 h 452"/>
                <a:gd name="T48" fmla="*/ 26 w 497"/>
                <a:gd name="T49" fmla="*/ 345 h 452"/>
                <a:gd name="T50" fmla="*/ 203 w 497"/>
                <a:gd name="T51" fmla="*/ 434 h 452"/>
                <a:gd name="T52" fmla="*/ 292 w 497"/>
                <a:gd name="T53" fmla="*/ 434 h 452"/>
                <a:gd name="T54" fmla="*/ 469 w 497"/>
                <a:gd name="T55" fmla="*/ 345 h 452"/>
                <a:gd name="T56" fmla="*/ 469 w 497"/>
                <a:gd name="T57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452">
                  <a:moveTo>
                    <a:pt x="247" y="274"/>
                  </a:moveTo>
                  <a:lnTo>
                    <a:pt x="247" y="274"/>
                  </a:lnTo>
                  <a:cubicBezTo>
                    <a:pt x="309" y="274"/>
                    <a:pt x="354" y="257"/>
                    <a:pt x="363" y="230"/>
                  </a:cubicBezTo>
                  <a:cubicBezTo>
                    <a:pt x="354" y="204"/>
                    <a:pt x="345" y="177"/>
                    <a:pt x="337" y="151"/>
                  </a:cubicBezTo>
                  <a:cubicBezTo>
                    <a:pt x="328" y="168"/>
                    <a:pt x="292" y="186"/>
                    <a:pt x="247" y="186"/>
                  </a:cubicBezTo>
                  <a:cubicBezTo>
                    <a:pt x="203" y="186"/>
                    <a:pt x="168" y="168"/>
                    <a:pt x="168" y="151"/>
                  </a:cubicBezTo>
                  <a:cubicBezTo>
                    <a:pt x="150" y="177"/>
                    <a:pt x="141" y="204"/>
                    <a:pt x="133" y="230"/>
                  </a:cubicBezTo>
                  <a:cubicBezTo>
                    <a:pt x="141" y="257"/>
                    <a:pt x="186" y="274"/>
                    <a:pt x="247" y="274"/>
                  </a:cubicBezTo>
                  <a:close/>
                  <a:moveTo>
                    <a:pt x="247" y="106"/>
                  </a:moveTo>
                  <a:lnTo>
                    <a:pt x="247" y="106"/>
                  </a:lnTo>
                  <a:cubicBezTo>
                    <a:pt x="274" y="106"/>
                    <a:pt x="300" y="97"/>
                    <a:pt x="309" y="88"/>
                  </a:cubicBezTo>
                  <a:cubicBezTo>
                    <a:pt x="300" y="62"/>
                    <a:pt x="292" y="35"/>
                    <a:pt x="284" y="17"/>
                  </a:cubicBezTo>
                  <a:cubicBezTo>
                    <a:pt x="284" y="8"/>
                    <a:pt x="265" y="0"/>
                    <a:pt x="247" y="0"/>
                  </a:cubicBezTo>
                  <a:cubicBezTo>
                    <a:pt x="230" y="0"/>
                    <a:pt x="212" y="8"/>
                    <a:pt x="212" y="17"/>
                  </a:cubicBezTo>
                  <a:cubicBezTo>
                    <a:pt x="203" y="35"/>
                    <a:pt x="194" y="62"/>
                    <a:pt x="186" y="88"/>
                  </a:cubicBezTo>
                  <a:cubicBezTo>
                    <a:pt x="194" y="97"/>
                    <a:pt x="221" y="106"/>
                    <a:pt x="247" y="106"/>
                  </a:cubicBezTo>
                  <a:close/>
                  <a:moveTo>
                    <a:pt x="469" y="301"/>
                  </a:moveTo>
                  <a:lnTo>
                    <a:pt x="469" y="301"/>
                  </a:lnTo>
                  <a:cubicBezTo>
                    <a:pt x="372" y="266"/>
                    <a:pt x="372" y="266"/>
                    <a:pt x="372" y="266"/>
                  </a:cubicBezTo>
                  <a:cubicBezTo>
                    <a:pt x="381" y="292"/>
                    <a:pt x="381" y="292"/>
                    <a:pt x="381" y="292"/>
                  </a:cubicBezTo>
                  <a:cubicBezTo>
                    <a:pt x="381" y="327"/>
                    <a:pt x="319" y="345"/>
                    <a:pt x="247" y="345"/>
                  </a:cubicBezTo>
                  <a:cubicBezTo>
                    <a:pt x="177" y="345"/>
                    <a:pt x="115" y="327"/>
                    <a:pt x="115" y="292"/>
                  </a:cubicBezTo>
                  <a:cubicBezTo>
                    <a:pt x="124" y="266"/>
                    <a:pt x="124" y="266"/>
                    <a:pt x="124" y="26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0" y="310"/>
                    <a:pt x="0" y="327"/>
                    <a:pt x="26" y="345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30" y="451"/>
                    <a:pt x="265" y="451"/>
                    <a:pt x="292" y="434"/>
                  </a:cubicBezTo>
                  <a:cubicBezTo>
                    <a:pt x="469" y="345"/>
                    <a:pt x="469" y="345"/>
                    <a:pt x="469" y="345"/>
                  </a:cubicBezTo>
                  <a:cubicBezTo>
                    <a:pt x="496" y="327"/>
                    <a:pt x="496" y="310"/>
                    <a:pt x="469" y="30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2" name="Freeform 127"/>
            <p:cNvSpPr>
              <a:spLocks noChangeArrowheads="1"/>
            </p:cNvSpPr>
            <p:nvPr/>
          </p:nvSpPr>
          <p:spPr bwMode="auto">
            <a:xfrm>
              <a:off x="16253038" y="7521242"/>
              <a:ext cx="374675" cy="300271"/>
            </a:xfrm>
            <a:custGeom>
              <a:avLst/>
              <a:gdLst>
                <a:gd name="T0" fmla="*/ 169 w 497"/>
                <a:gd name="T1" fmla="*/ 196 h 400"/>
                <a:gd name="T2" fmla="*/ 169 w 497"/>
                <a:gd name="T3" fmla="*/ 196 h 400"/>
                <a:gd name="T4" fmla="*/ 248 w 497"/>
                <a:gd name="T5" fmla="*/ 275 h 400"/>
                <a:gd name="T6" fmla="*/ 328 w 497"/>
                <a:gd name="T7" fmla="*/ 196 h 400"/>
                <a:gd name="T8" fmla="*/ 248 w 497"/>
                <a:gd name="T9" fmla="*/ 116 h 400"/>
                <a:gd name="T10" fmla="*/ 169 w 497"/>
                <a:gd name="T11" fmla="*/ 196 h 400"/>
                <a:gd name="T12" fmla="*/ 116 w 497"/>
                <a:gd name="T13" fmla="*/ 169 h 400"/>
                <a:gd name="T14" fmla="*/ 116 w 497"/>
                <a:gd name="T15" fmla="*/ 169 h 400"/>
                <a:gd name="T16" fmla="*/ 248 w 497"/>
                <a:gd name="T17" fmla="*/ 63 h 400"/>
                <a:gd name="T18" fmla="*/ 345 w 497"/>
                <a:gd name="T19" fmla="*/ 98 h 400"/>
                <a:gd name="T20" fmla="*/ 390 w 497"/>
                <a:gd name="T21" fmla="*/ 98 h 400"/>
                <a:gd name="T22" fmla="*/ 390 w 497"/>
                <a:gd name="T23" fmla="*/ 54 h 400"/>
                <a:gd name="T24" fmla="*/ 248 w 497"/>
                <a:gd name="T25" fmla="*/ 0 h 400"/>
                <a:gd name="T26" fmla="*/ 62 w 497"/>
                <a:gd name="T27" fmla="*/ 143 h 400"/>
                <a:gd name="T28" fmla="*/ 0 w 497"/>
                <a:gd name="T29" fmla="*/ 143 h 400"/>
                <a:gd name="T30" fmla="*/ 0 w 497"/>
                <a:gd name="T31" fmla="*/ 196 h 400"/>
                <a:gd name="T32" fmla="*/ 80 w 497"/>
                <a:gd name="T33" fmla="*/ 196 h 400"/>
                <a:gd name="T34" fmla="*/ 116 w 497"/>
                <a:gd name="T35" fmla="*/ 169 h 400"/>
                <a:gd name="T36" fmla="*/ 416 w 497"/>
                <a:gd name="T37" fmla="*/ 196 h 400"/>
                <a:gd name="T38" fmla="*/ 416 w 497"/>
                <a:gd name="T39" fmla="*/ 196 h 400"/>
                <a:gd name="T40" fmla="*/ 381 w 497"/>
                <a:gd name="T41" fmla="*/ 231 h 400"/>
                <a:gd name="T42" fmla="*/ 248 w 497"/>
                <a:gd name="T43" fmla="*/ 337 h 400"/>
                <a:gd name="T44" fmla="*/ 151 w 497"/>
                <a:gd name="T45" fmla="*/ 293 h 400"/>
                <a:gd name="T46" fmla="*/ 107 w 497"/>
                <a:gd name="T47" fmla="*/ 293 h 400"/>
                <a:gd name="T48" fmla="*/ 107 w 497"/>
                <a:gd name="T49" fmla="*/ 337 h 400"/>
                <a:gd name="T50" fmla="*/ 248 w 497"/>
                <a:gd name="T51" fmla="*/ 399 h 400"/>
                <a:gd name="T52" fmla="*/ 435 w 497"/>
                <a:gd name="T53" fmla="*/ 257 h 400"/>
                <a:gd name="T54" fmla="*/ 496 w 497"/>
                <a:gd name="T55" fmla="*/ 257 h 400"/>
                <a:gd name="T56" fmla="*/ 496 w 497"/>
                <a:gd name="T57" fmla="*/ 196 h 400"/>
                <a:gd name="T58" fmla="*/ 416 w 497"/>
                <a:gd name="T59" fmla="*/ 1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7" h="400">
                  <a:moveTo>
                    <a:pt x="169" y="196"/>
                  </a:moveTo>
                  <a:lnTo>
                    <a:pt x="169" y="196"/>
                  </a:lnTo>
                  <a:cubicBezTo>
                    <a:pt x="169" y="240"/>
                    <a:pt x="204" y="275"/>
                    <a:pt x="248" y="275"/>
                  </a:cubicBezTo>
                  <a:cubicBezTo>
                    <a:pt x="292" y="275"/>
                    <a:pt x="328" y="240"/>
                    <a:pt x="328" y="196"/>
                  </a:cubicBezTo>
                  <a:cubicBezTo>
                    <a:pt x="328" y="151"/>
                    <a:pt x="292" y="116"/>
                    <a:pt x="248" y="116"/>
                  </a:cubicBezTo>
                  <a:cubicBezTo>
                    <a:pt x="204" y="116"/>
                    <a:pt x="169" y="151"/>
                    <a:pt x="169" y="196"/>
                  </a:cubicBezTo>
                  <a:close/>
                  <a:moveTo>
                    <a:pt x="116" y="169"/>
                  </a:moveTo>
                  <a:lnTo>
                    <a:pt x="116" y="169"/>
                  </a:lnTo>
                  <a:cubicBezTo>
                    <a:pt x="124" y="107"/>
                    <a:pt x="186" y="63"/>
                    <a:pt x="248" y="63"/>
                  </a:cubicBezTo>
                  <a:cubicBezTo>
                    <a:pt x="284" y="63"/>
                    <a:pt x="319" y="71"/>
                    <a:pt x="345" y="98"/>
                  </a:cubicBezTo>
                  <a:cubicBezTo>
                    <a:pt x="354" y="107"/>
                    <a:pt x="381" y="107"/>
                    <a:pt x="390" y="98"/>
                  </a:cubicBezTo>
                  <a:cubicBezTo>
                    <a:pt x="399" y="89"/>
                    <a:pt x="399" y="71"/>
                    <a:pt x="390" y="54"/>
                  </a:cubicBezTo>
                  <a:cubicBezTo>
                    <a:pt x="354" y="18"/>
                    <a:pt x="301" y="0"/>
                    <a:pt x="248" y="0"/>
                  </a:cubicBezTo>
                  <a:cubicBezTo>
                    <a:pt x="160" y="0"/>
                    <a:pt x="80" y="54"/>
                    <a:pt x="62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107" y="196"/>
                    <a:pt x="107" y="178"/>
                    <a:pt x="116" y="169"/>
                  </a:cubicBezTo>
                  <a:close/>
                  <a:moveTo>
                    <a:pt x="416" y="196"/>
                  </a:moveTo>
                  <a:lnTo>
                    <a:pt x="416" y="196"/>
                  </a:lnTo>
                  <a:cubicBezTo>
                    <a:pt x="390" y="196"/>
                    <a:pt x="390" y="222"/>
                    <a:pt x="381" y="231"/>
                  </a:cubicBezTo>
                  <a:cubicBezTo>
                    <a:pt x="372" y="293"/>
                    <a:pt x="319" y="337"/>
                    <a:pt x="248" y="337"/>
                  </a:cubicBezTo>
                  <a:cubicBezTo>
                    <a:pt x="213" y="337"/>
                    <a:pt x="177" y="319"/>
                    <a:pt x="151" y="293"/>
                  </a:cubicBezTo>
                  <a:cubicBezTo>
                    <a:pt x="142" y="284"/>
                    <a:pt x="116" y="284"/>
                    <a:pt x="107" y="293"/>
                  </a:cubicBezTo>
                  <a:cubicBezTo>
                    <a:pt x="97" y="310"/>
                    <a:pt x="97" y="328"/>
                    <a:pt x="107" y="337"/>
                  </a:cubicBezTo>
                  <a:cubicBezTo>
                    <a:pt x="142" y="373"/>
                    <a:pt x="195" y="399"/>
                    <a:pt x="248" y="399"/>
                  </a:cubicBezTo>
                  <a:cubicBezTo>
                    <a:pt x="337" y="399"/>
                    <a:pt x="416" y="337"/>
                    <a:pt x="435" y="257"/>
                  </a:cubicBezTo>
                  <a:cubicBezTo>
                    <a:pt x="496" y="257"/>
                    <a:pt x="496" y="257"/>
                    <a:pt x="496" y="257"/>
                  </a:cubicBezTo>
                  <a:cubicBezTo>
                    <a:pt x="496" y="196"/>
                    <a:pt x="496" y="196"/>
                    <a:pt x="496" y="196"/>
                  </a:cubicBezTo>
                  <a:lnTo>
                    <a:pt x="416" y="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3" name="Freeform 129"/>
            <p:cNvSpPr>
              <a:spLocks noChangeArrowheads="1"/>
            </p:cNvSpPr>
            <p:nvPr/>
          </p:nvSpPr>
          <p:spPr bwMode="auto">
            <a:xfrm>
              <a:off x="14076741" y="10494719"/>
              <a:ext cx="252439" cy="308242"/>
            </a:xfrm>
            <a:custGeom>
              <a:avLst/>
              <a:gdLst>
                <a:gd name="T0" fmla="*/ 168 w 337"/>
                <a:gd name="T1" fmla="*/ 0 h 409"/>
                <a:gd name="T2" fmla="*/ 168 w 337"/>
                <a:gd name="T3" fmla="*/ 0 h 409"/>
                <a:gd name="T4" fmla="*/ 0 w 337"/>
                <a:gd name="T5" fmla="*/ 62 h 409"/>
                <a:gd name="T6" fmla="*/ 35 w 337"/>
                <a:gd name="T7" fmla="*/ 363 h 409"/>
                <a:gd name="T8" fmla="*/ 168 w 337"/>
                <a:gd name="T9" fmla="*/ 408 h 409"/>
                <a:gd name="T10" fmla="*/ 301 w 337"/>
                <a:gd name="T11" fmla="*/ 363 h 409"/>
                <a:gd name="T12" fmla="*/ 336 w 337"/>
                <a:gd name="T13" fmla="*/ 62 h 409"/>
                <a:gd name="T14" fmla="*/ 168 w 337"/>
                <a:gd name="T15" fmla="*/ 0 h 409"/>
                <a:gd name="T16" fmla="*/ 168 w 337"/>
                <a:gd name="T17" fmla="*/ 107 h 409"/>
                <a:gd name="T18" fmla="*/ 168 w 337"/>
                <a:gd name="T19" fmla="*/ 107 h 409"/>
                <a:gd name="T20" fmla="*/ 35 w 337"/>
                <a:gd name="T21" fmla="*/ 71 h 409"/>
                <a:gd name="T22" fmla="*/ 168 w 337"/>
                <a:gd name="T23" fmla="*/ 36 h 409"/>
                <a:gd name="T24" fmla="*/ 301 w 337"/>
                <a:gd name="T25" fmla="*/ 71 h 409"/>
                <a:gd name="T26" fmla="*/ 168 w 337"/>
                <a:gd name="T27" fmla="*/ 107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7" h="409">
                  <a:moveTo>
                    <a:pt x="168" y="0"/>
                  </a:moveTo>
                  <a:lnTo>
                    <a:pt x="168" y="0"/>
                  </a:lnTo>
                  <a:cubicBezTo>
                    <a:pt x="62" y="0"/>
                    <a:pt x="0" y="36"/>
                    <a:pt x="0" y="62"/>
                  </a:cubicBezTo>
                  <a:cubicBezTo>
                    <a:pt x="35" y="363"/>
                    <a:pt x="35" y="363"/>
                    <a:pt x="35" y="363"/>
                  </a:cubicBezTo>
                  <a:cubicBezTo>
                    <a:pt x="35" y="372"/>
                    <a:pt x="88" y="408"/>
                    <a:pt x="168" y="408"/>
                  </a:cubicBezTo>
                  <a:cubicBezTo>
                    <a:pt x="248" y="408"/>
                    <a:pt x="301" y="372"/>
                    <a:pt x="301" y="363"/>
                  </a:cubicBezTo>
                  <a:cubicBezTo>
                    <a:pt x="336" y="62"/>
                    <a:pt x="336" y="62"/>
                    <a:pt x="336" y="62"/>
                  </a:cubicBezTo>
                  <a:cubicBezTo>
                    <a:pt x="336" y="36"/>
                    <a:pt x="274" y="0"/>
                    <a:pt x="168" y="0"/>
                  </a:cubicBezTo>
                  <a:close/>
                  <a:moveTo>
                    <a:pt x="168" y="107"/>
                  </a:moveTo>
                  <a:lnTo>
                    <a:pt x="168" y="107"/>
                  </a:lnTo>
                  <a:cubicBezTo>
                    <a:pt x="88" y="107"/>
                    <a:pt x="35" y="80"/>
                    <a:pt x="35" y="71"/>
                  </a:cubicBezTo>
                  <a:cubicBezTo>
                    <a:pt x="35" y="62"/>
                    <a:pt x="88" y="36"/>
                    <a:pt x="168" y="36"/>
                  </a:cubicBezTo>
                  <a:cubicBezTo>
                    <a:pt x="248" y="36"/>
                    <a:pt x="301" y="62"/>
                    <a:pt x="301" y="71"/>
                  </a:cubicBezTo>
                  <a:cubicBezTo>
                    <a:pt x="301" y="80"/>
                    <a:pt x="248" y="107"/>
                    <a:pt x="168" y="10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4" name="Freeform 133"/>
            <p:cNvSpPr>
              <a:spLocks noChangeArrowheads="1"/>
            </p:cNvSpPr>
            <p:nvPr/>
          </p:nvSpPr>
          <p:spPr bwMode="auto">
            <a:xfrm>
              <a:off x="21442673" y="9748027"/>
              <a:ext cx="374673" cy="358731"/>
            </a:xfrm>
            <a:custGeom>
              <a:avLst/>
              <a:gdLst>
                <a:gd name="T0" fmla="*/ 425 w 497"/>
                <a:gd name="T1" fmla="*/ 160 h 480"/>
                <a:gd name="T2" fmla="*/ 425 w 497"/>
                <a:gd name="T3" fmla="*/ 160 h 480"/>
                <a:gd name="T4" fmla="*/ 372 w 497"/>
                <a:gd name="T5" fmla="*/ 18 h 480"/>
                <a:gd name="T6" fmla="*/ 346 w 497"/>
                <a:gd name="T7" fmla="*/ 9 h 480"/>
                <a:gd name="T8" fmla="*/ 9 w 497"/>
                <a:gd name="T9" fmla="*/ 134 h 480"/>
                <a:gd name="T10" fmla="*/ 0 w 497"/>
                <a:gd name="T11" fmla="*/ 160 h 480"/>
                <a:gd name="T12" fmla="*/ 53 w 497"/>
                <a:gd name="T13" fmla="*/ 302 h 480"/>
                <a:gd name="T14" fmla="*/ 53 w 497"/>
                <a:gd name="T15" fmla="*/ 222 h 480"/>
                <a:gd name="T16" fmla="*/ 115 w 497"/>
                <a:gd name="T17" fmla="*/ 160 h 480"/>
                <a:gd name="T18" fmla="*/ 203 w 497"/>
                <a:gd name="T19" fmla="*/ 160 h 480"/>
                <a:gd name="T20" fmla="*/ 309 w 497"/>
                <a:gd name="T21" fmla="*/ 89 h 480"/>
                <a:gd name="T22" fmla="*/ 372 w 497"/>
                <a:gd name="T23" fmla="*/ 160 h 480"/>
                <a:gd name="T24" fmla="*/ 425 w 497"/>
                <a:gd name="T25" fmla="*/ 160 h 480"/>
                <a:gd name="T26" fmla="*/ 478 w 497"/>
                <a:gd name="T27" fmla="*/ 204 h 480"/>
                <a:gd name="T28" fmla="*/ 478 w 497"/>
                <a:gd name="T29" fmla="*/ 204 h 480"/>
                <a:gd name="T30" fmla="*/ 115 w 497"/>
                <a:gd name="T31" fmla="*/ 204 h 480"/>
                <a:gd name="T32" fmla="*/ 97 w 497"/>
                <a:gd name="T33" fmla="*/ 222 h 480"/>
                <a:gd name="T34" fmla="*/ 97 w 497"/>
                <a:gd name="T35" fmla="*/ 462 h 480"/>
                <a:gd name="T36" fmla="*/ 115 w 497"/>
                <a:gd name="T37" fmla="*/ 479 h 480"/>
                <a:gd name="T38" fmla="*/ 478 w 497"/>
                <a:gd name="T39" fmla="*/ 479 h 480"/>
                <a:gd name="T40" fmla="*/ 496 w 497"/>
                <a:gd name="T41" fmla="*/ 462 h 480"/>
                <a:gd name="T42" fmla="*/ 496 w 497"/>
                <a:gd name="T43" fmla="*/ 222 h 480"/>
                <a:gd name="T44" fmla="*/ 478 w 497"/>
                <a:gd name="T45" fmla="*/ 204 h 480"/>
                <a:gd name="T46" fmla="*/ 452 w 497"/>
                <a:gd name="T47" fmla="*/ 426 h 480"/>
                <a:gd name="T48" fmla="*/ 452 w 497"/>
                <a:gd name="T49" fmla="*/ 426 h 480"/>
                <a:gd name="T50" fmla="*/ 150 w 497"/>
                <a:gd name="T51" fmla="*/ 426 h 480"/>
                <a:gd name="T52" fmla="*/ 150 w 497"/>
                <a:gd name="T53" fmla="*/ 391 h 480"/>
                <a:gd name="T54" fmla="*/ 195 w 497"/>
                <a:gd name="T55" fmla="*/ 275 h 480"/>
                <a:gd name="T56" fmla="*/ 265 w 497"/>
                <a:gd name="T57" fmla="*/ 364 h 480"/>
                <a:gd name="T58" fmla="*/ 328 w 497"/>
                <a:gd name="T59" fmla="*/ 302 h 480"/>
                <a:gd name="T60" fmla="*/ 416 w 497"/>
                <a:gd name="T61" fmla="*/ 266 h 480"/>
                <a:gd name="T62" fmla="*/ 452 w 497"/>
                <a:gd name="T63" fmla="*/ 347 h 480"/>
                <a:gd name="T64" fmla="*/ 452 w 497"/>
                <a:gd name="T65" fmla="*/ 426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7" h="480">
                  <a:moveTo>
                    <a:pt x="425" y="160"/>
                  </a:moveTo>
                  <a:lnTo>
                    <a:pt x="425" y="160"/>
                  </a:lnTo>
                  <a:cubicBezTo>
                    <a:pt x="372" y="18"/>
                    <a:pt x="372" y="18"/>
                    <a:pt x="372" y="18"/>
                  </a:cubicBezTo>
                  <a:cubicBezTo>
                    <a:pt x="372" y="9"/>
                    <a:pt x="354" y="0"/>
                    <a:pt x="346" y="9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0" y="134"/>
                    <a:pt x="0" y="143"/>
                    <a:pt x="0" y="160"/>
                  </a:cubicBezTo>
                  <a:cubicBezTo>
                    <a:pt x="53" y="302"/>
                    <a:pt x="53" y="302"/>
                    <a:pt x="53" y="302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3" y="187"/>
                    <a:pt x="80" y="160"/>
                    <a:pt x="115" y="160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309" y="89"/>
                    <a:pt x="309" y="89"/>
                    <a:pt x="309" y="89"/>
                  </a:cubicBezTo>
                  <a:cubicBezTo>
                    <a:pt x="372" y="160"/>
                    <a:pt x="372" y="160"/>
                    <a:pt x="372" y="160"/>
                  </a:cubicBezTo>
                  <a:lnTo>
                    <a:pt x="425" y="160"/>
                  </a:lnTo>
                  <a:close/>
                  <a:moveTo>
                    <a:pt x="478" y="204"/>
                  </a:moveTo>
                  <a:lnTo>
                    <a:pt x="478" y="204"/>
                  </a:lnTo>
                  <a:cubicBezTo>
                    <a:pt x="115" y="204"/>
                    <a:pt x="115" y="204"/>
                    <a:pt x="115" y="204"/>
                  </a:cubicBezTo>
                  <a:cubicBezTo>
                    <a:pt x="106" y="204"/>
                    <a:pt x="97" y="213"/>
                    <a:pt x="97" y="222"/>
                  </a:cubicBezTo>
                  <a:cubicBezTo>
                    <a:pt x="97" y="462"/>
                    <a:pt x="97" y="462"/>
                    <a:pt x="97" y="462"/>
                  </a:cubicBezTo>
                  <a:cubicBezTo>
                    <a:pt x="97" y="470"/>
                    <a:pt x="106" y="479"/>
                    <a:pt x="115" y="479"/>
                  </a:cubicBezTo>
                  <a:cubicBezTo>
                    <a:pt x="478" y="479"/>
                    <a:pt x="478" y="479"/>
                    <a:pt x="478" y="479"/>
                  </a:cubicBezTo>
                  <a:cubicBezTo>
                    <a:pt x="487" y="479"/>
                    <a:pt x="496" y="470"/>
                    <a:pt x="496" y="462"/>
                  </a:cubicBezTo>
                  <a:cubicBezTo>
                    <a:pt x="496" y="222"/>
                    <a:pt x="496" y="222"/>
                    <a:pt x="496" y="222"/>
                  </a:cubicBezTo>
                  <a:cubicBezTo>
                    <a:pt x="496" y="213"/>
                    <a:pt x="487" y="204"/>
                    <a:pt x="478" y="204"/>
                  </a:cubicBezTo>
                  <a:close/>
                  <a:moveTo>
                    <a:pt x="452" y="426"/>
                  </a:moveTo>
                  <a:lnTo>
                    <a:pt x="452" y="426"/>
                  </a:lnTo>
                  <a:cubicBezTo>
                    <a:pt x="150" y="426"/>
                    <a:pt x="150" y="426"/>
                    <a:pt x="150" y="426"/>
                  </a:cubicBezTo>
                  <a:cubicBezTo>
                    <a:pt x="150" y="391"/>
                    <a:pt x="150" y="391"/>
                    <a:pt x="150" y="391"/>
                  </a:cubicBezTo>
                  <a:cubicBezTo>
                    <a:pt x="195" y="275"/>
                    <a:pt x="195" y="275"/>
                    <a:pt x="195" y="275"/>
                  </a:cubicBezTo>
                  <a:cubicBezTo>
                    <a:pt x="265" y="364"/>
                    <a:pt x="265" y="364"/>
                    <a:pt x="265" y="364"/>
                  </a:cubicBezTo>
                  <a:cubicBezTo>
                    <a:pt x="328" y="302"/>
                    <a:pt x="328" y="302"/>
                    <a:pt x="328" y="302"/>
                  </a:cubicBezTo>
                  <a:cubicBezTo>
                    <a:pt x="416" y="266"/>
                    <a:pt x="416" y="266"/>
                    <a:pt x="416" y="266"/>
                  </a:cubicBezTo>
                  <a:cubicBezTo>
                    <a:pt x="452" y="347"/>
                    <a:pt x="452" y="347"/>
                    <a:pt x="452" y="347"/>
                  </a:cubicBezTo>
                  <a:lnTo>
                    <a:pt x="452" y="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5" name="Freeform 135"/>
            <p:cNvSpPr>
              <a:spLocks noChangeArrowheads="1"/>
            </p:cNvSpPr>
            <p:nvPr/>
          </p:nvSpPr>
          <p:spPr bwMode="auto">
            <a:xfrm>
              <a:off x="19258403" y="9761315"/>
              <a:ext cx="268383" cy="340130"/>
            </a:xfrm>
            <a:custGeom>
              <a:avLst/>
              <a:gdLst>
                <a:gd name="T0" fmla="*/ 302 w 356"/>
                <a:gd name="T1" fmla="*/ 0 h 453"/>
                <a:gd name="T2" fmla="*/ 302 w 356"/>
                <a:gd name="T3" fmla="*/ 0 h 453"/>
                <a:gd name="T4" fmla="*/ 53 w 356"/>
                <a:gd name="T5" fmla="*/ 0 h 453"/>
                <a:gd name="T6" fmla="*/ 0 w 356"/>
                <a:gd name="T7" fmla="*/ 54 h 453"/>
                <a:gd name="T8" fmla="*/ 0 w 356"/>
                <a:gd name="T9" fmla="*/ 399 h 453"/>
                <a:gd name="T10" fmla="*/ 53 w 356"/>
                <a:gd name="T11" fmla="*/ 452 h 453"/>
                <a:gd name="T12" fmla="*/ 302 w 356"/>
                <a:gd name="T13" fmla="*/ 452 h 453"/>
                <a:gd name="T14" fmla="*/ 355 w 356"/>
                <a:gd name="T15" fmla="*/ 399 h 453"/>
                <a:gd name="T16" fmla="*/ 355 w 356"/>
                <a:gd name="T17" fmla="*/ 54 h 453"/>
                <a:gd name="T18" fmla="*/ 302 w 356"/>
                <a:gd name="T19" fmla="*/ 0 h 453"/>
                <a:gd name="T20" fmla="*/ 302 w 356"/>
                <a:gd name="T21" fmla="*/ 399 h 453"/>
                <a:gd name="T22" fmla="*/ 302 w 356"/>
                <a:gd name="T23" fmla="*/ 399 h 453"/>
                <a:gd name="T24" fmla="*/ 53 w 356"/>
                <a:gd name="T25" fmla="*/ 399 h 453"/>
                <a:gd name="T26" fmla="*/ 53 w 356"/>
                <a:gd name="T27" fmla="*/ 54 h 453"/>
                <a:gd name="T28" fmla="*/ 302 w 356"/>
                <a:gd name="T29" fmla="*/ 54 h 453"/>
                <a:gd name="T30" fmla="*/ 302 w 356"/>
                <a:gd name="T31" fmla="*/ 39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6" h="453">
                  <a:moveTo>
                    <a:pt x="302" y="0"/>
                  </a:moveTo>
                  <a:lnTo>
                    <a:pt x="302" y="0"/>
                  </a:lnTo>
                  <a:cubicBezTo>
                    <a:pt x="53" y="0"/>
                    <a:pt x="53" y="0"/>
                    <a:pt x="53" y="0"/>
                  </a:cubicBezTo>
                  <a:cubicBezTo>
                    <a:pt x="27" y="0"/>
                    <a:pt x="0" y="27"/>
                    <a:pt x="0" y="54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0" y="426"/>
                    <a:pt x="27" y="452"/>
                    <a:pt x="53" y="452"/>
                  </a:cubicBezTo>
                  <a:cubicBezTo>
                    <a:pt x="302" y="452"/>
                    <a:pt x="302" y="452"/>
                    <a:pt x="302" y="452"/>
                  </a:cubicBezTo>
                  <a:cubicBezTo>
                    <a:pt x="328" y="452"/>
                    <a:pt x="355" y="426"/>
                    <a:pt x="355" y="399"/>
                  </a:cubicBezTo>
                  <a:cubicBezTo>
                    <a:pt x="355" y="54"/>
                    <a:pt x="355" y="54"/>
                    <a:pt x="355" y="54"/>
                  </a:cubicBezTo>
                  <a:cubicBezTo>
                    <a:pt x="355" y="27"/>
                    <a:pt x="328" y="0"/>
                    <a:pt x="302" y="0"/>
                  </a:cubicBezTo>
                  <a:close/>
                  <a:moveTo>
                    <a:pt x="302" y="399"/>
                  </a:moveTo>
                  <a:lnTo>
                    <a:pt x="302" y="399"/>
                  </a:lnTo>
                  <a:cubicBezTo>
                    <a:pt x="53" y="399"/>
                    <a:pt x="53" y="399"/>
                    <a:pt x="53" y="399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302" y="54"/>
                    <a:pt x="302" y="54"/>
                    <a:pt x="302" y="54"/>
                  </a:cubicBezTo>
                  <a:lnTo>
                    <a:pt x="302" y="3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6" name="Freeform 136"/>
            <p:cNvSpPr>
              <a:spLocks noChangeArrowheads="1"/>
            </p:cNvSpPr>
            <p:nvPr/>
          </p:nvSpPr>
          <p:spPr bwMode="auto">
            <a:xfrm>
              <a:off x="20695981" y="9801173"/>
              <a:ext cx="374675" cy="257755"/>
            </a:xfrm>
            <a:custGeom>
              <a:avLst/>
              <a:gdLst>
                <a:gd name="T0" fmla="*/ 0 w 498"/>
                <a:gd name="T1" fmla="*/ 44 h 346"/>
                <a:gd name="T2" fmla="*/ 0 w 498"/>
                <a:gd name="T3" fmla="*/ 44 h 346"/>
                <a:gd name="T4" fmla="*/ 0 w 498"/>
                <a:gd name="T5" fmla="*/ 292 h 346"/>
                <a:gd name="T6" fmla="*/ 53 w 498"/>
                <a:gd name="T7" fmla="*/ 345 h 346"/>
                <a:gd name="T8" fmla="*/ 444 w 498"/>
                <a:gd name="T9" fmla="*/ 345 h 346"/>
                <a:gd name="T10" fmla="*/ 497 w 498"/>
                <a:gd name="T11" fmla="*/ 292 h 346"/>
                <a:gd name="T12" fmla="*/ 497 w 498"/>
                <a:gd name="T13" fmla="*/ 44 h 346"/>
                <a:gd name="T14" fmla="*/ 444 w 498"/>
                <a:gd name="T15" fmla="*/ 0 h 346"/>
                <a:gd name="T16" fmla="*/ 53 w 498"/>
                <a:gd name="T17" fmla="*/ 0 h 346"/>
                <a:gd name="T18" fmla="*/ 0 w 498"/>
                <a:gd name="T19" fmla="*/ 44 h 346"/>
                <a:gd name="T20" fmla="*/ 444 w 498"/>
                <a:gd name="T21" fmla="*/ 44 h 346"/>
                <a:gd name="T22" fmla="*/ 444 w 498"/>
                <a:gd name="T23" fmla="*/ 44 h 346"/>
                <a:gd name="T24" fmla="*/ 444 w 498"/>
                <a:gd name="T25" fmla="*/ 292 h 346"/>
                <a:gd name="T26" fmla="*/ 53 w 498"/>
                <a:gd name="T27" fmla="*/ 292 h 346"/>
                <a:gd name="T28" fmla="*/ 53 w 498"/>
                <a:gd name="T29" fmla="*/ 44 h 346"/>
                <a:gd name="T30" fmla="*/ 444 w 498"/>
                <a:gd name="T31" fmla="*/ 4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8" h="346">
                  <a:moveTo>
                    <a:pt x="0" y="44"/>
                  </a:moveTo>
                  <a:lnTo>
                    <a:pt x="0" y="44"/>
                  </a:lnTo>
                  <a:cubicBezTo>
                    <a:pt x="0" y="292"/>
                    <a:pt x="0" y="292"/>
                    <a:pt x="0" y="292"/>
                  </a:cubicBezTo>
                  <a:cubicBezTo>
                    <a:pt x="0" y="319"/>
                    <a:pt x="18" y="345"/>
                    <a:pt x="53" y="345"/>
                  </a:cubicBezTo>
                  <a:cubicBezTo>
                    <a:pt x="444" y="345"/>
                    <a:pt x="444" y="345"/>
                    <a:pt x="444" y="345"/>
                  </a:cubicBezTo>
                  <a:cubicBezTo>
                    <a:pt x="470" y="345"/>
                    <a:pt x="497" y="319"/>
                    <a:pt x="497" y="292"/>
                  </a:cubicBezTo>
                  <a:cubicBezTo>
                    <a:pt x="497" y="44"/>
                    <a:pt x="497" y="44"/>
                    <a:pt x="497" y="44"/>
                  </a:cubicBezTo>
                  <a:cubicBezTo>
                    <a:pt x="497" y="17"/>
                    <a:pt x="470" y="0"/>
                    <a:pt x="44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18" y="0"/>
                    <a:pt x="0" y="17"/>
                    <a:pt x="0" y="44"/>
                  </a:cubicBezTo>
                  <a:close/>
                  <a:moveTo>
                    <a:pt x="444" y="44"/>
                  </a:moveTo>
                  <a:lnTo>
                    <a:pt x="444" y="44"/>
                  </a:lnTo>
                  <a:cubicBezTo>
                    <a:pt x="444" y="292"/>
                    <a:pt x="444" y="292"/>
                    <a:pt x="444" y="292"/>
                  </a:cubicBezTo>
                  <a:cubicBezTo>
                    <a:pt x="53" y="292"/>
                    <a:pt x="53" y="292"/>
                    <a:pt x="53" y="292"/>
                  </a:cubicBezTo>
                  <a:cubicBezTo>
                    <a:pt x="53" y="44"/>
                    <a:pt x="53" y="44"/>
                    <a:pt x="53" y="44"/>
                  </a:cubicBezTo>
                  <a:lnTo>
                    <a:pt x="444" y="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7" name="Freeform 141"/>
            <p:cNvSpPr>
              <a:spLocks noChangeArrowheads="1"/>
            </p:cNvSpPr>
            <p:nvPr/>
          </p:nvSpPr>
          <p:spPr bwMode="auto">
            <a:xfrm>
              <a:off x="19951948" y="9740057"/>
              <a:ext cx="374675" cy="379988"/>
            </a:xfrm>
            <a:custGeom>
              <a:avLst/>
              <a:gdLst>
                <a:gd name="T0" fmla="*/ 479 w 497"/>
                <a:gd name="T1" fmla="*/ 186 h 506"/>
                <a:gd name="T2" fmla="*/ 479 w 497"/>
                <a:gd name="T3" fmla="*/ 186 h 506"/>
                <a:gd name="T4" fmla="*/ 292 w 497"/>
                <a:gd name="T5" fmla="*/ 142 h 506"/>
                <a:gd name="T6" fmla="*/ 266 w 497"/>
                <a:gd name="T7" fmla="*/ 17 h 506"/>
                <a:gd name="T8" fmla="*/ 239 w 497"/>
                <a:gd name="T9" fmla="*/ 0 h 506"/>
                <a:gd name="T10" fmla="*/ 17 w 497"/>
                <a:gd name="T11" fmla="*/ 61 h 506"/>
                <a:gd name="T12" fmla="*/ 0 w 497"/>
                <a:gd name="T13" fmla="*/ 89 h 506"/>
                <a:gd name="T14" fmla="*/ 79 w 497"/>
                <a:gd name="T15" fmla="*/ 390 h 506"/>
                <a:gd name="T16" fmla="*/ 107 w 497"/>
                <a:gd name="T17" fmla="*/ 399 h 506"/>
                <a:gd name="T18" fmla="*/ 195 w 497"/>
                <a:gd name="T19" fmla="*/ 372 h 506"/>
                <a:gd name="T20" fmla="*/ 177 w 497"/>
                <a:gd name="T21" fmla="*/ 425 h 506"/>
                <a:gd name="T22" fmla="*/ 195 w 497"/>
                <a:gd name="T23" fmla="*/ 443 h 506"/>
                <a:gd name="T24" fmla="*/ 398 w 497"/>
                <a:gd name="T25" fmla="*/ 496 h 506"/>
                <a:gd name="T26" fmla="*/ 426 w 497"/>
                <a:gd name="T27" fmla="*/ 487 h 506"/>
                <a:gd name="T28" fmla="*/ 496 w 497"/>
                <a:gd name="T29" fmla="*/ 212 h 506"/>
                <a:gd name="T30" fmla="*/ 479 w 497"/>
                <a:gd name="T31" fmla="*/ 186 h 506"/>
                <a:gd name="T32" fmla="*/ 35 w 497"/>
                <a:gd name="T33" fmla="*/ 97 h 506"/>
                <a:gd name="T34" fmla="*/ 35 w 497"/>
                <a:gd name="T35" fmla="*/ 97 h 506"/>
                <a:gd name="T36" fmla="*/ 230 w 497"/>
                <a:gd name="T37" fmla="*/ 44 h 506"/>
                <a:gd name="T38" fmla="*/ 310 w 497"/>
                <a:gd name="T39" fmla="*/ 310 h 506"/>
                <a:gd name="T40" fmla="*/ 116 w 497"/>
                <a:gd name="T41" fmla="*/ 364 h 506"/>
                <a:gd name="T42" fmla="*/ 35 w 497"/>
                <a:gd name="T43" fmla="*/ 97 h 506"/>
                <a:gd name="T44" fmla="*/ 389 w 497"/>
                <a:gd name="T45" fmla="*/ 461 h 506"/>
                <a:gd name="T46" fmla="*/ 389 w 497"/>
                <a:gd name="T47" fmla="*/ 461 h 506"/>
                <a:gd name="T48" fmla="*/ 222 w 497"/>
                <a:gd name="T49" fmla="*/ 417 h 506"/>
                <a:gd name="T50" fmla="*/ 230 w 497"/>
                <a:gd name="T51" fmla="*/ 364 h 506"/>
                <a:gd name="T52" fmla="*/ 328 w 497"/>
                <a:gd name="T53" fmla="*/ 336 h 506"/>
                <a:gd name="T54" fmla="*/ 345 w 497"/>
                <a:gd name="T55" fmla="*/ 319 h 506"/>
                <a:gd name="T56" fmla="*/ 310 w 497"/>
                <a:gd name="T57" fmla="*/ 177 h 506"/>
                <a:gd name="T58" fmla="*/ 451 w 497"/>
                <a:gd name="T59" fmla="*/ 212 h 506"/>
                <a:gd name="T60" fmla="*/ 389 w 497"/>
                <a:gd name="T61" fmla="*/ 461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7" h="506">
                  <a:moveTo>
                    <a:pt x="479" y="186"/>
                  </a:moveTo>
                  <a:lnTo>
                    <a:pt x="479" y="186"/>
                  </a:lnTo>
                  <a:cubicBezTo>
                    <a:pt x="292" y="142"/>
                    <a:pt x="292" y="142"/>
                    <a:pt x="292" y="142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57" y="8"/>
                    <a:pt x="248" y="0"/>
                    <a:pt x="239" y="0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0" y="71"/>
                    <a:pt x="0" y="80"/>
                    <a:pt x="0" y="89"/>
                  </a:cubicBezTo>
                  <a:cubicBezTo>
                    <a:pt x="79" y="390"/>
                    <a:pt x="79" y="390"/>
                    <a:pt x="79" y="390"/>
                  </a:cubicBezTo>
                  <a:cubicBezTo>
                    <a:pt x="79" y="399"/>
                    <a:pt x="97" y="399"/>
                    <a:pt x="107" y="399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77" y="425"/>
                    <a:pt x="177" y="425"/>
                    <a:pt x="177" y="425"/>
                  </a:cubicBezTo>
                  <a:cubicBezTo>
                    <a:pt x="177" y="434"/>
                    <a:pt x="186" y="443"/>
                    <a:pt x="195" y="443"/>
                  </a:cubicBezTo>
                  <a:cubicBezTo>
                    <a:pt x="398" y="496"/>
                    <a:pt x="398" y="496"/>
                    <a:pt x="398" y="496"/>
                  </a:cubicBezTo>
                  <a:cubicBezTo>
                    <a:pt x="407" y="505"/>
                    <a:pt x="416" y="496"/>
                    <a:pt x="426" y="487"/>
                  </a:cubicBezTo>
                  <a:cubicBezTo>
                    <a:pt x="496" y="212"/>
                    <a:pt x="496" y="212"/>
                    <a:pt x="496" y="212"/>
                  </a:cubicBezTo>
                  <a:cubicBezTo>
                    <a:pt x="496" y="204"/>
                    <a:pt x="488" y="186"/>
                    <a:pt x="479" y="186"/>
                  </a:cubicBezTo>
                  <a:close/>
                  <a:moveTo>
                    <a:pt x="35" y="97"/>
                  </a:moveTo>
                  <a:lnTo>
                    <a:pt x="35" y="97"/>
                  </a:lnTo>
                  <a:cubicBezTo>
                    <a:pt x="230" y="44"/>
                    <a:pt x="230" y="44"/>
                    <a:pt x="230" y="44"/>
                  </a:cubicBezTo>
                  <a:cubicBezTo>
                    <a:pt x="310" y="310"/>
                    <a:pt x="310" y="310"/>
                    <a:pt x="310" y="310"/>
                  </a:cubicBezTo>
                  <a:cubicBezTo>
                    <a:pt x="116" y="364"/>
                    <a:pt x="116" y="364"/>
                    <a:pt x="116" y="364"/>
                  </a:cubicBezTo>
                  <a:lnTo>
                    <a:pt x="35" y="97"/>
                  </a:lnTo>
                  <a:close/>
                  <a:moveTo>
                    <a:pt x="389" y="461"/>
                  </a:moveTo>
                  <a:lnTo>
                    <a:pt x="389" y="461"/>
                  </a:lnTo>
                  <a:cubicBezTo>
                    <a:pt x="222" y="417"/>
                    <a:pt x="222" y="417"/>
                    <a:pt x="222" y="417"/>
                  </a:cubicBezTo>
                  <a:cubicBezTo>
                    <a:pt x="230" y="364"/>
                    <a:pt x="230" y="364"/>
                    <a:pt x="230" y="364"/>
                  </a:cubicBezTo>
                  <a:cubicBezTo>
                    <a:pt x="328" y="336"/>
                    <a:pt x="328" y="336"/>
                    <a:pt x="328" y="336"/>
                  </a:cubicBezTo>
                  <a:cubicBezTo>
                    <a:pt x="336" y="336"/>
                    <a:pt x="345" y="327"/>
                    <a:pt x="345" y="319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451" y="212"/>
                    <a:pt x="451" y="212"/>
                    <a:pt x="451" y="212"/>
                  </a:cubicBezTo>
                  <a:lnTo>
                    <a:pt x="389" y="4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8" name="Freeform 144"/>
            <p:cNvSpPr>
              <a:spLocks noChangeArrowheads="1"/>
            </p:cNvSpPr>
            <p:nvPr/>
          </p:nvSpPr>
          <p:spPr bwMode="auto">
            <a:xfrm>
              <a:off x="21461273" y="6801124"/>
              <a:ext cx="334815" cy="297613"/>
            </a:xfrm>
            <a:custGeom>
              <a:avLst/>
              <a:gdLst>
                <a:gd name="T0" fmla="*/ 426 w 444"/>
                <a:gd name="T1" fmla="*/ 0 h 399"/>
                <a:gd name="T2" fmla="*/ 426 w 444"/>
                <a:gd name="T3" fmla="*/ 0 h 399"/>
                <a:gd name="T4" fmla="*/ 9 w 444"/>
                <a:gd name="T5" fmla="*/ 0 h 399"/>
                <a:gd name="T6" fmla="*/ 0 w 444"/>
                <a:gd name="T7" fmla="*/ 17 h 399"/>
                <a:gd name="T8" fmla="*/ 0 w 444"/>
                <a:gd name="T9" fmla="*/ 70 h 399"/>
                <a:gd name="T10" fmla="*/ 443 w 444"/>
                <a:gd name="T11" fmla="*/ 70 h 399"/>
                <a:gd name="T12" fmla="*/ 443 w 444"/>
                <a:gd name="T13" fmla="*/ 17 h 399"/>
                <a:gd name="T14" fmla="*/ 426 w 444"/>
                <a:gd name="T15" fmla="*/ 0 h 399"/>
                <a:gd name="T16" fmla="*/ 27 w 444"/>
                <a:gd name="T17" fmla="*/ 363 h 399"/>
                <a:gd name="T18" fmla="*/ 27 w 444"/>
                <a:gd name="T19" fmla="*/ 363 h 399"/>
                <a:gd name="T20" fmla="*/ 54 w 444"/>
                <a:gd name="T21" fmla="*/ 398 h 399"/>
                <a:gd name="T22" fmla="*/ 381 w 444"/>
                <a:gd name="T23" fmla="*/ 398 h 399"/>
                <a:gd name="T24" fmla="*/ 417 w 444"/>
                <a:gd name="T25" fmla="*/ 363 h 399"/>
                <a:gd name="T26" fmla="*/ 417 w 444"/>
                <a:gd name="T27" fmla="*/ 97 h 399"/>
                <a:gd name="T28" fmla="*/ 27 w 444"/>
                <a:gd name="T29" fmla="*/ 97 h 399"/>
                <a:gd name="T30" fmla="*/ 27 w 444"/>
                <a:gd name="T31" fmla="*/ 363 h 399"/>
                <a:gd name="T32" fmla="*/ 151 w 444"/>
                <a:gd name="T33" fmla="*/ 150 h 399"/>
                <a:gd name="T34" fmla="*/ 151 w 444"/>
                <a:gd name="T35" fmla="*/ 150 h 399"/>
                <a:gd name="T36" fmla="*/ 293 w 444"/>
                <a:gd name="T37" fmla="*/ 150 h 399"/>
                <a:gd name="T38" fmla="*/ 293 w 444"/>
                <a:gd name="T39" fmla="*/ 194 h 399"/>
                <a:gd name="T40" fmla="*/ 151 w 444"/>
                <a:gd name="T41" fmla="*/ 194 h 399"/>
                <a:gd name="T42" fmla="*/ 151 w 444"/>
                <a:gd name="T43" fmla="*/ 15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4" h="399">
                  <a:moveTo>
                    <a:pt x="426" y="0"/>
                  </a:moveTo>
                  <a:lnTo>
                    <a:pt x="426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8"/>
                    <a:pt x="0" y="1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443" y="70"/>
                    <a:pt x="443" y="70"/>
                    <a:pt x="443" y="70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8"/>
                    <a:pt x="434" y="0"/>
                    <a:pt x="426" y="0"/>
                  </a:cubicBezTo>
                  <a:close/>
                  <a:moveTo>
                    <a:pt x="27" y="363"/>
                  </a:moveTo>
                  <a:lnTo>
                    <a:pt x="27" y="363"/>
                  </a:lnTo>
                  <a:cubicBezTo>
                    <a:pt x="27" y="380"/>
                    <a:pt x="36" y="398"/>
                    <a:pt x="54" y="398"/>
                  </a:cubicBezTo>
                  <a:cubicBezTo>
                    <a:pt x="381" y="398"/>
                    <a:pt x="381" y="398"/>
                    <a:pt x="381" y="398"/>
                  </a:cubicBezTo>
                  <a:cubicBezTo>
                    <a:pt x="408" y="398"/>
                    <a:pt x="417" y="380"/>
                    <a:pt x="417" y="363"/>
                  </a:cubicBezTo>
                  <a:cubicBezTo>
                    <a:pt x="417" y="97"/>
                    <a:pt x="417" y="97"/>
                    <a:pt x="417" y="97"/>
                  </a:cubicBezTo>
                  <a:cubicBezTo>
                    <a:pt x="27" y="97"/>
                    <a:pt x="27" y="97"/>
                    <a:pt x="27" y="97"/>
                  </a:cubicBezTo>
                  <a:lnTo>
                    <a:pt x="27" y="363"/>
                  </a:lnTo>
                  <a:close/>
                  <a:moveTo>
                    <a:pt x="151" y="150"/>
                  </a:moveTo>
                  <a:lnTo>
                    <a:pt x="151" y="150"/>
                  </a:lnTo>
                  <a:cubicBezTo>
                    <a:pt x="293" y="150"/>
                    <a:pt x="293" y="150"/>
                    <a:pt x="293" y="150"/>
                  </a:cubicBezTo>
                  <a:cubicBezTo>
                    <a:pt x="293" y="194"/>
                    <a:pt x="293" y="194"/>
                    <a:pt x="293" y="194"/>
                  </a:cubicBezTo>
                  <a:cubicBezTo>
                    <a:pt x="151" y="194"/>
                    <a:pt x="151" y="194"/>
                    <a:pt x="151" y="194"/>
                  </a:cubicBezTo>
                  <a:lnTo>
                    <a:pt x="151" y="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09" name="Freeform 145"/>
            <p:cNvSpPr>
              <a:spLocks noChangeArrowheads="1"/>
            </p:cNvSpPr>
            <p:nvPr/>
          </p:nvSpPr>
          <p:spPr bwMode="auto">
            <a:xfrm>
              <a:off x="20717239" y="6779866"/>
              <a:ext cx="334815" cy="334815"/>
            </a:xfrm>
            <a:custGeom>
              <a:avLst/>
              <a:gdLst>
                <a:gd name="T0" fmla="*/ 70 w 444"/>
                <a:gd name="T1" fmla="*/ 400 h 445"/>
                <a:gd name="T2" fmla="*/ 70 w 444"/>
                <a:gd name="T3" fmla="*/ 400 h 445"/>
                <a:gd name="T4" fmla="*/ 124 w 444"/>
                <a:gd name="T5" fmla="*/ 444 h 445"/>
                <a:gd name="T6" fmla="*/ 168 w 444"/>
                <a:gd name="T7" fmla="*/ 400 h 445"/>
                <a:gd name="T8" fmla="*/ 124 w 444"/>
                <a:gd name="T9" fmla="*/ 346 h 445"/>
                <a:gd name="T10" fmla="*/ 70 w 444"/>
                <a:gd name="T11" fmla="*/ 400 h 445"/>
                <a:gd name="T12" fmla="*/ 319 w 444"/>
                <a:gd name="T13" fmla="*/ 400 h 445"/>
                <a:gd name="T14" fmla="*/ 319 w 444"/>
                <a:gd name="T15" fmla="*/ 400 h 445"/>
                <a:gd name="T16" fmla="*/ 372 w 444"/>
                <a:gd name="T17" fmla="*/ 444 h 445"/>
                <a:gd name="T18" fmla="*/ 417 w 444"/>
                <a:gd name="T19" fmla="*/ 400 h 445"/>
                <a:gd name="T20" fmla="*/ 372 w 444"/>
                <a:gd name="T21" fmla="*/ 346 h 445"/>
                <a:gd name="T22" fmla="*/ 319 w 444"/>
                <a:gd name="T23" fmla="*/ 400 h 445"/>
                <a:gd name="T24" fmla="*/ 159 w 444"/>
                <a:gd name="T25" fmla="*/ 284 h 445"/>
                <a:gd name="T26" fmla="*/ 159 w 444"/>
                <a:gd name="T27" fmla="*/ 284 h 445"/>
                <a:gd name="T28" fmla="*/ 434 w 444"/>
                <a:gd name="T29" fmla="*/ 204 h 445"/>
                <a:gd name="T30" fmla="*/ 443 w 444"/>
                <a:gd name="T31" fmla="*/ 187 h 445"/>
                <a:gd name="T32" fmla="*/ 443 w 444"/>
                <a:gd name="T33" fmla="*/ 54 h 445"/>
                <a:gd name="T34" fmla="*/ 98 w 444"/>
                <a:gd name="T35" fmla="*/ 54 h 445"/>
                <a:gd name="T36" fmla="*/ 98 w 444"/>
                <a:gd name="T37" fmla="*/ 10 h 445"/>
                <a:gd name="T38" fmla="*/ 89 w 444"/>
                <a:gd name="T39" fmla="*/ 0 h 445"/>
                <a:gd name="T40" fmla="*/ 9 w 444"/>
                <a:gd name="T41" fmla="*/ 0 h 445"/>
                <a:gd name="T42" fmla="*/ 0 w 444"/>
                <a:gd name="T43" fmla="*/ 10 h 445"/>
                <a:gd name="T44" fmla="*/ 0 w 444"/>
                <a:gd name="T45" fmla="*/ 54 h 445"/>
                <a:gd name="T46" fmla="*/ 45 w 444"/>
                <a:gd name="T47" fmla="*/ 54 h 445"/>
                <a:gd name="T48" fmla="*/ 98 w 444"/>
                <a:gd name="T49" fmla="*/ 275 h 445"/>
                <a:gd name="T50" fmla="*/ 98 w 444"/>
                <a:gd name="T51" fmla="*/ 302 h 445"/>
                <a:gd name="T52" fmla="*/ 98 w 444"/>
                <a:gd name="T53" fmla="*/ 338 h 445"/>
                <a:gd name="T54" fmla="*/ 106 w 444"/>
                <a:gd name="T55" fmla="*/ 346 h 445"/>
                <a:gd name="T56" fmla="*/ 124 w 444"/>
                <a:gd name="T57" fmla="*/ 346 h 445"/>
                <a:gd name="T58" fmla="*/ 372 w 444"/>
                <a:gd name="T59" fmla="*/ 346 h 445"/>
                <a:gd name="T60" fmla="*/ 434 w 444"/>
                <a:gd name="T61" fmla="*/ 346 h 445"/>
                <a:gd name="T62" fmla="*/ 443 w 444"/>
                <a:gd name="T63" fmla="*/ 338 h 445"/>
                <a:gd name="T64" fmla="*/ 443 w 444"/>
                <a:gd name="T65" fmla="*/ 302 h 445"/>
                <a:gd name="T66" fmla="*/ 168 w 444"/>
                <a:gd name="T67" fmla="*/ 302 h 445"/>
                <a:gd name="T68" fmla="*/ 159 w 444"/>
                <a:gd name="T69" fmla="*/ 28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445">
                  <a:moveTo>
                    <a:pt x="70" y="400"/>
                  </a:moveTo>
                  <a:lnTo>
                    <a:pt x="70" y="400"/>
                  </a:lnTo>
                  <a:cubicBezTo>
                    <a:pt x="70" y="426"/>
                    <a:pt x="98" y="444"/>
                    <a:pt x="124" y="444"/>
                  </a:cubicBezTo>
                  <a:cubicBezTo>
                    <a:pt x="151" y="444"/>
                    <a:pt x="168" y="426"/>
                    <a:pt x="168" y="400"/>
                  </a:cubicBezTo>
                  <a:cubicBezTo>
                    <a:pt x="168" y="373"/>
                    <a:pt x="151" y="346"/>
                    <a:pt x="124" y="346"/>
                  </a:cubicBezTo>
                  <a:cubicBezTo>
                    <a:pt x="98" y="346"/>
                    <a:pt x="70" y="373"/>
                    <a:pt x="70" y="400"/>
                  </a:cubicBezTo>
                  <a:close/>
                  <a:moveTo>
                    <a:pt x="319" y="400"/>
                  </a:moveTo>
                  <a:lnTo>
                    <a:pt x="319" y="400"/>
                  </a:lnTo>
                  <a:cubicBezTo>
                    <a:pt x="319" y="426"/>
                    <a:pt x="345" y="444"/>
                    <a:pt x="372" y="444"/>
                  </a:cubicBezTo>
                  <a:cubicBezTo>
                    <a:pt x="399" y="444"/>
                    <a:pt x="417" y="426"/>
                    <a:pt x="417" y="400"/>
                  </a:cubicBezTo>
                  <a:cubicBezTo>
                    <a:pt x="417" y="373"/>
                    <a:pt x="399" y="346"/>
                    <a:pt x="372" y="346"/>
                  </a:cubicBezTo>
                  <a:cubicBezTo>
                    <a:pt x="345" y="346"/>
                    <a:pt x="319" y="373"/>
                    <a:pt x="319" y="400"/>
                  </a:cubicBezTo>
                  <a:close/>
                  <a:moveTo>
                    <a:pt x="159" y="284"/>
                  </a:moveTo>
                  <a:lnTo>
                    <a:pt x="159" y="284"/>
                  </a:lnTo>
                  <a:cubicBezTo>
                    <a:pt x="434" y="204"/>
                    <a:pt x="434" y="204"/>
                    <a:pt x="434" y="204"/>
                  </a:cubicBezTo>
                  <a:cubicBezTo>
                    <a:pt x="443" y="204"/>
                    <a:pt x="443" y="195"/>
                    <a:pt x="443" y="187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10"/>
                    <a:pt x="98" y="10"/>
                    <a:pt x="98" y="10"/>
                  </a:cubicBezTo>
                  <a:lnTo>
                    <a:pt x="89" y="0"/>
                  </a:ln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10"/>
                    <a:pt x="0" y="1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98" y="275"/>
                    <a:pt x="98" y="275"/>
                    <a:pt x="98" y="275"/>
                  </a:cubicBezTo>
                  <a:cubicBezTo>
                    <a:pt x="98" y="302"/>
                    <a:pt x="98" y="302"/>
                    <a:pt x="98" y="302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98" y="346"/>
                    <a:pt x="106" y="346"/>
                    <a:pt x="106" y="346"/>
                  </a:cubicBezTo>
                  <a:cubicBezTo>
                    <a:pt x="124" y="346"/>
                    <a:pt x="124" y="346"/>
                    <a:pt x="124" y="346"/>
                  </a:cubicBezTo>
                  <a:cubicBezTo>
                    <a:pt x="372" y="346"/>
                    <a:pt x="372" y="346"/>
                    <a:pt x="372" y="346"/>
                  </a:cubicBezTo>
                  <a:cubicBezTo>
                    <a:pt x="434" y="346"/>
                    <a:pt x="434" y="346"/>
                    <a:pt x="434" y="346"/>
                  </a:cubicBezTo>
                  <a:cubicBezTo>
                    <a:pt x="443" y="346"/>
                    <a:pt x="443" y="346"/>
                    <a:pt x="443" y="338"/>
                  </a:cubicBezTo>
                  <a:cubicBezTo>
                    <a:pt x="443" y="302"/>
                    <a:pt x="443" y="302"/>
                    <a:pt x="443" y="302"/>
                  </a:cubicBezTo>
                  <a:cubicBezTo>
                    <a:pt x="168" y="302"/>
                    <a:pt x="168" y="302"/>
                    <a:pt x="168" y="302"/>
                  </a:cubicBezTo>
                  <a:cubicBezTo>
                    <a:pt x="133" y="302"/>
                    <a:pt x="133" y="284"/>
                    <a:pt x="159" y="2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0" name="Freeform 146"/>
            <p:cNvSpPr>
              <a:spLocks noChangeArrowheads="1"/>
            </p:cNvSpPr>
            <p:nvPr/>
          </p:nvSpPr>
          <p:spPr bwMode="auto">
            <a:xfrm>
              <a:off x="20005093" y="6761265"/>
              <a:ext cx="268384" cy="372017"/>
            </a:xfrm>
            <a:custGeom>
              <a:avLst/>
              <a:gdLst>
                <a:gd name="T0" fmla="*/ 318 w 356"/>
                <a:gd name="T1" fmla="*/ 54 h 497"/>
                <a:gd name="T2" fmla="*/ 318 w 356"/>
                <a:gd name="T3" fmla="*/ 54 h 497"/>
                <a:gd name="T4" fmla="*/ 283 w 356"/>
                <a:gd name="T5" fmla="*/ 124 h 497"/>
                <a:gd name="T6" fmla="*/ 71 w 356"/>
                <a:gd name="T7" fmla="*/ 124 h 497"/>
                <a:gd name="T8" fmla="*/ 36 w 356"/>
                <a:gd name="T9" fmla="*/ 54 h 497"/>
                <a:gd name="T10" fmla="*/ 0 w 356"/>
                <a:gd name="T11" fmla="*/ 89 h 497"/>
                <a:gd name="T12" fmla="*/ 0 w 356"/>
                <a:gd name="T13" fmla="*/ 461 h 497"/>
                <a:gd name="T14" fmla="*/ 36 w 356"/>
                <a:gd name="T15" fmla="*/ 496 h 497"/>
                <a:gd name="T16" fmla="*/ 318 w 356"/>
                <a:gd name="T17" fmla="*/ 496 h 497"/>
                <a:gd name="T18" fmla="*/ 355 w 356"/>
                <a:gd name="T19" fmla="*/ 461 h 497"/>
                <a:gd name="T20" fmla="*/ 355 w 356"/>
                <a:gd name="T21" fmla="*/ 89 h 497"/>
                <a:gd name="T22" fmla="*/ 318 w 356"/>
                <a:gd name="T23" fmla="*/ 54 h 497"/>
                <a:gd name="T24" fmla="*/ 265 w 356"/>
                <a:gd name="T25" fmla="*/ 98 h 497"/>
                <a:gd name="T26" fmla="*/ 265 w 356"/>
                <a:gd name="T27" fmla="*/ 98 h 497"/>
                <a:gd name="T28" fmla="*/ 292 w 356"/>
                <a:gd name="T29" fmla="*/ 54 h 497"/>
                <a:gd name="T30" fmla="*/ 230 w 356"/>
                <a:gd name="T31" fmla="*/ 54 h 497"/>
                <a:gd name="T32" fmla="*/ 212 w 356"/>
                <a:gd name="T33" fmla="*/ 0 h 497"/>
                <a:gd name="T34" fmla="*/ 133 w 356"/>
                <a:gd name="T35" fmla="*/ 0 h 497"/>
                <a:gd name="T36" fmla="*/ 115 w 356"/>
                <a:gd name="T37" fmla="*/ 54 h 497"/>
                <a:gd name="T38" fmla="*/ 61 w 356"/>
                <a:gd name="T39" fmla="*/ 54 h 497"/>
                <a:gd name="T40" fmla="*/ 89 w 356"/>
                <a:gd name="T41" fmla="*/ 98 h 497"/>
                <a:gd name="T42" fmla="*/ 265 w 356"/>
                <a:gd name="T43" fmla="*/ 98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6" h="497">
                  <a:moveTo>
                    <a:pt x="318" y="54"/>
                  </a:moveTo>
                  <a:lnTo>
                    <a:pt x="318" y="54"/>
                  </a:lnTo>
                  <a:cubicBezTo>
                    <a:pt x="283" y="124"/>
                    <a:pt x="283" y="124"/>
                    <a:pt x="283" y="124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17" y="54"/>
                    <a:pt x="0" y="71"/>
                    <a:pt x="0" y="89"/>
                  </a:cubicBezTo>
                  <a:cubicBezTo>
                    <a:pt x="0" y="461"/>
                    <a:pt x="0" y="461"/>
                    <a:pt x="0" y="461"/>
                  </a:cubicBezTo>
                  <a:cubicBezTo>
                    <a:pt x="0" y="487"/>
                    <a:pt x="17" y="496"/>
                    <a:pt x="36" y="496"/>
                  </a:cubicBezTo>
                  <a:cubicBezTo>
                    <a:pt x="318" y="496"/>
                    <a:pt x="318" y="496"/>
                    <a:pt x="318" y="496"/>
                  </a:cubicBezTo>
                  <a:cubicBezTo>
                    <a:pt x="336" y="496"/>
                    <a:pt x="355" y="487"/>
                    <a:pt x="355" y="461"/>
                  </a:cubicBezTo>
                  <a:cubicBezTo>
                    <a:pt x="355" y="89"/>
                    <a:pt x="355" y="89"/>
                    <a:pt x="355" y="89"/>
                  </a:cubicBezTo>
                  <a:cubicBezTo>
                    <a:pt x="355" y="71"/>
                    <a:pt x="336" y="54"/>
                    <a:pt x="318" y="54"/>
                  </a:cubicBezTo>
                  <a:close/>
                  <a:moveTo>
                    <a:pt x="265" y="98"/>
                  </a:moveTo>
                  <a:lnTo>
                    <a:pt x="265" y="98"/>
                  </a:lnTo>
                  <a:cubicBezTo>
                    <a:pt x="292" y="54"/>
                    <a:pt x="292" y="54"/>
                    <a:pt x="292" y="54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89" y="98"/>
                    <a:pt x="89" y="98"/>
                    <a:pt x="89" y="98"/>
                  </a:cubicBezTo>
                  <a:lnTo>
                    <a:pt x="265" y="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1" name="Freeform 149"/>
            <p:cNvSpPr>
              <a:spLocks noChangeArrowheads="1"/>
            </p:cNvSpPr>
            <p:nvPr/>
          </p:nvSpPr>
          <p:spPr bwMode="auto">
            <a:xfrm>
              <a:off x="17052875" y="11206865"/>
              <a:ext cx="273697" cy="372017"/>
            </a:xfrm>
            <a:custGeom>
              <a:avLst/>
              <a:gdLst>
                <a:gd name="T0" fmla="*/ 106 w 364"/>
                <a:gd name="T1" fmla="*/ 479 h 498"/>
                <a:gd name="T2" fmla="*/ 106 w 364"/>
                <a:gd name="T3" fmla="*/ 479 h 498"/>
                <a:gd name="T4" fmla="*/ 176 w 364"/>
                <a:gd name="T5" fmla="*/ 497 h 498"/>
                <a:gd name="T6" fmla="*/ 248 w 364"/>
                <a:gd name="T7" fmla="*/ 479 h 498"/>
                <a:gd name="T8" fmla="*/ 248 w 364"/>
                <a:gd name="T9" fmla="*/ 426 h 498"/>
                <a:gd name="T10" fmla="*/ 106 w 364"/>
                <a:gd name="T11" fmla="*/ 426 h 498"/>
                <a:gd name="T12" fmla="*/ 106 w 364"/>
                <a:gd name="T13" fmla="*/ 479 h 498"/>
                <a:gd name="T14" fmla="*/ 248 w 364"/>
                <a:gd name="T15" fmla="*/ 400 h 498"/>
                <a:gd name="T16" fmla="*/ 248 w 364"/>
                <a:gd name="T17" fmla="*/ 400 h 498"/>
                <a:gd name="T18" fmla="*/ 354 w 364"/>
                <a:gd name="T19" fmla="*/ 151 h 498"/>
                <a:gd name="T20" fmla="*/ 176 w 364"/>
                <a:gd name="T21" fmla="*/ 0 h 498"/>
                <a:gd name="T22" fmla="*/ 0 w 364"/>
                <a:gd name="T23" fmla="*/ 151 h 498"/>
                <a:gd name="T24" fmla="*/ 106 w 364"/>
                <a:gd name="T25" fmla="*/ 400 h 498"/>
                <a:gd name="T26" fmla="*/ 248 w 364"/>
                <a:gd name="T27" fmla="*/ 400 h 498"/>
                <a:gd name="T28" fmla="*/ 53 w 364"/>
                <a:gd name="T29" fmla="*/ 151 h 498"/>
                <a:gd name="T30" fmla="*/ 53 w 364"/>
                <a:gd name="T31" fmla="*/ 151 h 498"/>
                <a:gd name="T32" fmla="*/ 176 w 364"/>
                <a:gd name="T33" fmla="*/ 53 h 498"/>
                <a:gd name="T34" fmla="*/ 301 w 364"/>
                <a:gd name="T35" fmla="*/ 151 h 498"/>
                <a:gd name="T36" fmla="*/ 257 w 364"/>
                <a:gd name="T37" fmla="*/ 249 h 498"/>
                <a:gd name="T38" fmla="*/ 194 w 364"/>
                <a:gd name="T39" fmla="*/ 355 h 498"/>
                <a:gd name="T40" fmla="*/ 159 w 364"/>
                <a:gd name="T41" fmla="*/ 355 h 498"/>
                <a:gd name="T42" fmla="*/ 97 w 364"/>
                <a:gd name="T43" fmla="*/ 249 h 498"/>
                <a:gd name="T44" fmla="*/ 53 w 364"/>
                <a:gd name="T45" fmla="*/ 151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4" h="498">
                  <a:moveTo>
                    <a:pt x="106" y="479"/>
                  </a:moveTo>
                  <a:lnTo>
                    <a:pt x="106" y="479"/>
                  </a:lnTo>
                  <a:cubicBezTo>
                    <a:pt x="123" y="488"/>
                    <a:pt x="150" y="497"/>
                    <a:pt x="176" y="497"/>
                  </a:cubicBezTo>
                  <a:cubicBezTo>
                    <a:pt x="203" y="497"/>
                    <a:pt x="229" y="488"/>
                    <a:pt x="248" y="479"/>
                  </a:cubicBezTo>
                  <a:cubicBezTo>
                    <a:pt x="248" y="426"/>
                    <a:pt x="248" y="426"/>
                    <a:pt x="248" y="426"/>
                  </a:cubicBezTo>
                  <a:cubicBezTo>
                    <a:pt x="106" y="426"/>
                    <a:pt x="106" y="426"/>
                    <a:pt x="106" y="426"/>
                  </a:cubicBezTo>
                  <a:lnTo>
                    <a:pt x="106" y="479"/>
                  </a:lnTo>
                  <a:close/>
                  <a:moveTo>
                    <a:pt x="248" y="400"/>
                  </a:moveTo>
                  <a:lnTo>
                    <a:pt x="248" y="400"/>
                  </a:lnTo>
                  <a:cubicBezTo>
                    <a:pt x="248" y="293"/>
                    <a:pt x="363" y="258"/>
                    <a:pt x="354" y="151"/>
                  </a:cubicBezTo>
                  <a:cubicBezTo>
                    <a:pt x="345" y="80"/>
                    <a:pt x="301" y="0"/>
                    <a:pt x="176" y="0"/>
                  </a:cubicBezTo>
                  <a:cubicBezTo>
                    <a:pt x="53" y="0"/>
                    <a:pt x="9" y="80"/>
                    <a:pt x="0" y="151"/>
                  </a:cubicBezTo>
                  <a:cubicBezTo>
                    <a:pt x="0" y="258"/>
                    <a:pt x="106" y="293"/>
                    <a:pt x="106" y="400"/>
                  </a:cubicBezTo>
                  <a:lnTo>
                    <a:pt x="248" y="400"/>
                  </a:lnTo>
                  <a:close/>
                  <a:moveTo>
                    <a:pt x="53" y="151"/>
                  </a:moveTo>
                  <a:lnTo>
                    <a:pt x="53" y="151"/>
                  </a:lnTo>
                  <a:cubicBezTo>
                    <a:pt x="62" y="89"/>
                    <a:pt x="106" y="53"/>
                    <a:pt x="176" y="53"/>
                  </a:cubicBezTo>
                  <a:cubicBezTo>
                    <a:pt x="248" y="53"/>
                    <a:pt x="292" y="89"/>
                    <a:pt x="301" y="151"/>
                  </a:cubicBezTo>
                  <a:cubicBezTo>
                    <a:pt x="301" y="187"/>
                    <a:pt x="283" y="213"/>
                    <a:pt x="257" y="249"/>
                  </a:cubicBezTo>
                  <a:cubicBezTo>
                    <a:pt x="229" y="275"/>
                    <a:pt x="213" y="311"/>
                    <a:pt x="194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41" y="311"/>
                    <a:pt x="123" y="275"/>
                    <a:pt x="97" y="249"/>
                  </a:cubicBezTo>
                  <a:cubicBezTo>
                    <a:pt x="70" y="213"/>
                    <a:pt x="53" y="187"/>
                    <a:pt x="53" y="1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2" name="Freeform 151"/>
            <p:cNvSpPr>
              <a:spLocks noChangeArrowheads="1"/>
            </p:cNvSpPr>
            <p:nvPr/>
          </p:nvSpPr>
          <p:spPr bwMode="auto">
            <a:xfrm>
              <a:off x="21442673" y="9075741"/>
              <a:ext cx="374673" cy="217896"/>
            </a:xfrm>
            <a:custGeom>
              <a:avLst/>
              <a:gdLst>
                <a:gd name="T0" fmla="*/ 124 w 497"/>
                <a:gd name="T1" fmla="*/ 221 h 293"/>
                <a:gd name="T2" fmla="*/ 124 w 497"/>
                <a:gd name="T3" fmla="*/ 221 h 293"/>
                <a:gd name="T4" fmla="*/ 124 w 497"/>
                <a:gd name="T5" fmla="*/ 97 h 293"/>
                <a:gd name="T6" fmla="*/ 177 w 497"/>
                <a:gd name="T7" fmla="*/ 97 h 293"/>
                <a:gd name="T8" fmla="*/ 88 w 497"/>
                <a:gd name="T9" fmla="*/ 0 h 293"/>
                <a:gd name="T10" fmla="*/ 0 w 497"/>
                <a:gd name="T11" fmla="*/ 97 h 293"/>
                <a:gd name="T12" fmla="*/ 53 w 497"/>
                <a:gd name="T13" fmla="*/ 97 h 293"/>
                <a:gd name="T14" fmla="*/ 53 w 497"/>
                <a:gd name="T15" fmla="*/ 248 h 293"/>
                <a:gd name="T16" fmla="*/ 97 w 497"/>
                <a:gd name="T17" fmla="*/ 292 h 293"/>
                <a:gd name="T18" fmla="*/ 319 w 497"/>
                <a:gd name="T19" fmla="*/ 292 h 293"/>
                <a:gd name="T20" fmla="*/ 256 w 497"/>
                <a:gd name="T21" fmla="*/ 221 h 293"/>
                <a:gd name="T22" fmla="*/ 124 w 497"/>
                <a:gd name="T23" fmla="*/ 221 h 293"/>
                <a:gd name="T24" fmla="*/ 443 w 497"/>
                <a:gd name="T25" fmla="*/ 195 h 293"/>
                <a:gd name="T26" fmla="*/ 443 w 497"/>
                <a:gd name="T27" fmla="*/ 195 h 293"/>
                <a:gd name="T28" fmla="*/ 443 w 497"/>
                <a:gd name="T29" fmla="*/ 44 h 293"/>
                <a:gd name="T30" fmla="*/ 399 w 497"/>
                <a:gd name="T31" fmla="*/ 0 h 293"/>
                <a:gd name="T32" fmla="*/ 177 w 497"/>
                <a:gd name="T33" fmla="*/ 0 h 293"/>
                <a:gd name="T34" fmla="*/ 239 w 497"/>
                <a:gd name="T35" fmla="*/ 61 h 293"/>
                <a:gd name="T36" fmla="*/ 372 w 497"/>
                <a:gd name="T37" fmla="*/ 61 h 293"/>
                <a:gd name="T38" fmla="*/ 372 w 497"/>
                <a:gd name="T39" fmla="*/ 195 h 293"/>
                <a:gd name="T40" fmla="*/ 319 w 497"/>
                <a:gd name="T41" fmla="*/ 195 h 293"/>
                <a:gd name="T42" fmla="*/ 407 w 497"/>
                <a:gd name="T43" fmla="*/ 292 h 293"/>
                <a:gd name="T44" fmla="*/ 496 w 497"/>
                <a:gd name="T45" fmla="*/ 195 h 293"/>
                <a:gd name="T46" fmla="*/ 443 w 497"/>
                <a:gd name="T47" fmla="*/ 19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7" h="293">
                  <a:moveTo>
                    <a:pt x="124" y="221"/>
                  </a:moveTo>
                  <a:lnTo>
                    <a:pt x="124" y="221"/>
                  </a:lnTo>
                  <a:cubicBezTo>
                    <a:pt x="124" y="97"/>
                    <a:pt x="124" y="97"/>
                    <a:pt x="124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53" y="274"/>
                    <a:pt x="71" y="292"/>
                    <a:pt x="97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256" y="221"/>
                    <a:pt x="256" y="221"/>
                    <a:pt x="256" y="221"/>
                  </a:cubicBezTo>
                  <a:lnTo>
                    <a:pt x="124" y="221"/>
                  </a:lnTo>
                  <a:close/>
                  <a:moveTo>
                    <a:pt x="443" y="195"/>
                  </a:moveTo>
                  <a:lnTo>
                    <a:pt x="443" y="195"/>
                  </a:lnTo>
                  <a:cubicBezTo>
                    <a:pt x="443" y="44"/>
                    <a:pt x="443" y="44"/>
                    <a:pt x="443" y="44"/>
                  </a:cubicBezTo>
                  <a:cubicBezTo>
                    <a:pt x="443" y="17"/>
                    <a:pt x="425" y="0"/>
                    <a:pt x="399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239" y="61"/>
                    <a:pt x="239" y="61"/>
                    <a:pt x="239" y="61"/>
                  </a:cubicBezTo>
                  <a:cubicBezTo>
                    <a:pt x="372" y="61"/>
                    <a:pt x="372" y="61"/>
                    <a:pt x="372" y="61"/>
                  </a:cubicBezTo>
                  <a:cubicBezTo>
                    <a:pt x="372" y="195"/>
                    <a:pt x="372" y="195"/>
                    <a:pt x="372" y="195"/>
                  </a:cubicBezTo>
                  <a:cubicBezTo>
                    <a:pt x="319" y="195"/>
                    <a:pt x="319" y="195"/>
                    <a:pt x="319" y="195"/>
                  </a:cubicBezTo>
                  <a:cubicBezTo>
                    <a:pt x="407" y="292"/>
                    <a:pt x="407" y="292"/>
                    <a:pt x="407" y="292"/>
                  </a:cubicBezTo>
                  <a:cubicBezTo>
                    <a:pt x="496" y="195"/>
                    <a:pt x="496" y="195"/>
                    <a:pt x="496" y="195"/>
                  </a:cubicBezTo>
                  <a:lnTo>
                    <a:pt x="443" y="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3" name="Freeform 154"/>
            <p:cNvSpPr>
              <a:spLocks noChangeArrowheads="1"/>
            </p:cNvSpPr>
            <p:nvPr/>
          </p:nvSpPr>
          <p:spPr bwMode="auto">
            <a:xfrm>
              <a:off x="18540942" y="8972107"/>
              <a:ext cx="268383" cy="364046"/>
            </a:xfrm>
            <a:custGeom>
              <a:avLst/>
              <a:gdLst>
                <a:gd name="T0" fmla="*/ 346 w 355"/>
                <a:gd name="T1" fmla="*/ 132 h 487"/>
                <a:gd name="T2" fmla="*/ 346 w 355"/>
                <a:gd name="T3" fmla="*/ 132 h 487"/>
                <a:gd name="T4" fmla="*/ 116 w 355"/>
                <a:gd name="T5" fmla="*/ 17 h 487"/>
                <a:gd name="T6" fmla="*/ 9 w 355"/>
                <a:gd name="T7" fmla="*/ 53 h 487"/>
                <a:gd name="T8" fmla="*/ 0 w 355"/>
                <a:gd name="T9" fmla="*/ 79 h 487"/>
                <a:gd name="T10" fmla="*/ 9 w 355"/>
                <a:gd name="T11" fmla="*/ 345 h 487"/>
                <a:gd name="T12" fmla="*/ 18 w 355"/>
                <a:gd name="T13" fmla="*/ 363 h 487"/>
                <a:gd name="T14" fmla="*/ 222 w 355"/>
                <a:gd name="T15" fmla="*/ 486 h 487"/>
                <a:gd name="T16" fmla="*/ 231 w 355"/>
                <a:gd name="T17" fmla="*/ 486 h 487"/>
                <a:gd name="T18" fmla="*/ 240 w 355"/>
                <a:gd name="T19" fmla="*/ 486 h 487"/>
                <a:gd name="T20" fmla="*/ 248 w 355"/>
                <a:gd name="T21" fmla="*/ 478 h 487"/>
                <a:gd name="T22" fmla="*/ 248 w 355"/>
                <a:gd name="T23" fmla="*/ 203 h 487"/>
                <a:gd name="T24" fmla="*/ 240 w 355"/>
                <a:gd name="T25" fmla="*/ 185 h 487"/>
                <a:gd name="T26" fmla="*/ 44 w 355"/>
                <a:gd name="T27" fmla="*/ 70 h 487"/>
                <a:gd name="T28" fmla="*/ 71 w 355"/>
                <a:gd name="T29" fmla="*/ 53 h 487"/>
                <a:gd name="T30" fmla="*/ 107 w 355"/>
                <a:gd name="T31" fmla="*/ 44 h 487"/>
                <a:gd name="T32" fmla="*/ 301 w 355"/>
                <a:gd name="T33" fmla="*/ 150 h 487"/>
                <a:gd name="T34" fmla="*/ 310 w 355"/>
                <a:gd name="T35" fmla="*/ 159 h 487"/>
                <a:gd name="T36" fmla="*/ 310 w 355"/>
                <a:gd name="T37" fmla="*/ 425 h 487"/>
                <a:gd name="T38" fmla="*/ 328 w 355"/>
                <a:gd name="T39" fmla="*/ 442 h 487"/>
                <a:gd name="T40" fmla="*/ 354 w 355"/>
                <a:gd name="T41" fmla="*/ 425 h 487"/>
                <a:gd name="T42" fmla="*/ 354 w 355"/>
                <a:gd name="T43" fmla="*/ 141 h 487"/>
                <a:gd name="T44" fmla="*/ 346 w 355"/>
                <a:gd name="T45" fmla="*/ 13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5" h="487">
                  <a:moveTo>
                    <a:pt x="346" y="132"/>
                  </a:moveTo>
                  <a:lnTo>
                    <a:pt x="346" y="132"/>
                  </a:lnTo>
                  <a:cubicBezTo>
                    <a:pt x="116" y="17"/>
                    <a:pt x="116" y="17"/>
                    <a:pt x="116" y="17"/>
                  </a:cubicBezTo>
                  <a:cubicBezTo>
                    <a:pt x="89" y="0"/>
                    <a:pt x="27" y="25"/>
                    <a:pt x="9" y="53"/>
                  </a:cubicBezTo>
                  <a:cubicBezTo>
                    <a:pt x="0" y="70"/>
                    <a:pt x="0" y="79"/>
                    <a:pt x="0" y="79"/>
                  </a:cubicBezTo>
                  <a:cubicBezTo>
                    <a:pt x="9" y="345"/>
                    <a:pt x="9" y="345"/>
                    <a:pt x="9" y="345"/>
                  </a:cubicBezTo>
                  <a:cubicBezTo>
                    <a:pt x="9" y="345"/>
                    <a:pt x="18" y="354"/>
                    <a:pt x="18" y="363"/>
                  </a:cubicBezTo>
                  <a:cubicBezTo>
                    <a:pt x="36" y="363"/>
                    <a:pt x="222" y="486"/>
                    <a:pt x="222" y="486"/>
                  </a:cubicBezTo>
                  <a:cubicBezTo>
                    <a:pt x="231" y="486"/>
                    <a:pt x="231" y="486"/>
                    <a:pt x="231" y="486"/>
                  </a:cubicBezTo>
                  <a:cubicBezTo>
                    <a:pt x="240" y="486"/>
                    <a:pt x="240" y="486"/>
                    <a:pt x="240" y="486"/>
                  </a:cubicBezTo>
                  <a:cubicBezTo>
                    <a:pt x="248" y="486"/>
                    <a:pt x="248" y="478"/>
                    <a:pt x="248" y="478"/>
                  </a:cubicBezTo>
                  <a:cubicBezTo>
                    <a:pt x="248" y="203"/>
                    <a:pt x="248" y="203"/>
                    <a:pt x="248" y="203"/>
                  </a:cubicBezTo>
                  <a:cubicBezTo>
                    <a:pt x="248" y="194"/>
                    <a:pt x="248" y="194"/>
                    <a:pt x="240" y="185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53" y="61"/>
                    <a:pt x="71" y="53"/>
                  </a:cubicBezTo>
                  <a:cubicBezTo>
                    <a:pt x="89" y="44"/>
                    <a:pt x="97" y="44"/>
                    <a:pt x="107" y="44"/>
                  </a:cubicBezTo>
                  <a:cubicBezTo>
                    <a:pt x="107" y="44"/>
                    <a:pt x="293" y="150"/>
                    <a:pt x="301" y="150"/>
                  </a:cubicBezTo>
                  <a:cubicBezTo>
                    <a:pt x="310" y="159"/>
                    <a:pt x="310" y="159"/>
                    <a:pt x="310" y="159"/>
                  </a:cubicBezTo>
                  <a:cubicBezTo>
                    <a:pt x="310" y="168"/>
                    <a:pt x="310" y="425"/>
                    <a:pt x="310" y="425"/>
                  </a:cubicBezTo>
                  <a:cubicBezTo>
                    <a:pt x="310" y="433"/>
                    <a:pt x="319" y="442"/>
                    <a:pt x="328" y="442"/>
                  </a:cubicBezTo>
                  <a:cubicBezTo>
                    <a:pt x="337" y="442"/>
                    <a:pt x="354" y="433"/>
                    <a:pt x="354" y="425"/>
                  </a:cubicBezTo>
                  <a:cubicBezTo>
                    <a:pt x="354" y="141"/>
                    <a:pt x="354" y="141"/>
                    <a:pt x="354" y="141"/>
                  </a:cubicBezTo>
                  <a:lnTo>
                    <a:pt x="346" y="132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4" name="Freeform 155"/>
            <p:cNvSpPr>
              <a:spLocks noChangeArrowheads="1"/>
            </p:cNvSpPr>
            <p:nvPr/>
          </p:nvSpPr>
          <p:spPr bwMode="auto">
            <a:xfrm>
              <a:off x="20727868" y="10468146"/>
              <a:ext cx="345444" cy="374673"/>
            </a:xfrm>
            <a:custGeom>
              <a:avLst/>
              <a:gdLst>
                <a:gd name="T0" fmla="*/ 79 w 461"/>
                <a:gd name="T1" fmla="*/ 9 h 497"/>
                <a:gd name="T2" fmla="*/ 79 w 461"/>
                <a:gd name="T3" fmla="*/ 9 h 497"/>
                <a:gd name="T4" fmla="*/ 71 w 461"/>
                <a:gd name="T5" fmla="*/ 9 h 497"/>
                <a:gd name="T6" fmla="*/ 0 w 461"/>
                <a:gd name="T7" fmla="*/ 195 h 497"/>
                <a:gd name="T8" fmla="*/ 79 w 461"/>
                <a:gd name="T9" fmla="*/ 274 h 497"/>
                <a:gd name="T10" fmla="*/ 159 w 461"/>
                <a:gd name="T11" fmla="*/ 195 h 497"/>
                <a:gd name="T12" fmla="*/ 79 w 461"/>
                <a:gd name="T13" fmla="*/ 9 h 497"/>
                <a:gd name="T14" fmla="*/ 390 w 461"/>
                <a:gd name="T15" fmla="*/ 9 h 497"/>
                <a:gd name="T16" fmla="*/ 390 w 461"/>
                <a:gd name="T17" fmla="*/ 9 h 497"/>
                <a:gd name="T18" fmla="*/ 381 w 461"/>
                <a:gd name="T19" fmla="*/ 9 h 497"/>
                <a:gd name="T20" fmla="*/ 301 w 461"/>
                <a:gd name="T21" fmla="*/ 195 h 497"/>
                <a:gd name="T22" fmla="*/ 381 w 461"/>
                <a:gd name="T23" fmla="*/ 274 h 497"/>
                <a:gd name="T24" fmla="*/ 460 w 461"/>
                <a:gd name="T25" fmla="*/ 195 h 497"/>
                <a:gd name="T26" fmla="*/ 390 w 461"/>
                <a:gd name="T27" fmla="*/ 9 h 497"/>
                <a:gd name="T28" fmla="*/ 230 w 461"/>
                <a:gd name="T29" fmla="*/ 221 h 497"/>
                <a:gd name="T30" fmla="*/ 230 w 461"/>
                <a:gd name="T31" fmla="*/ 221 h 497"/>
                <a:gd name="T32" fmla="*/ 150 w 461"/>
                <a:gd name="T33" fmla="*/ 417 h 497"/>
                <a:gd name="T34" fmla="*/ 230 w 461"/>
                <a:gd name="T35" fmla="*/ 496 h 497"/>
                <a:gd name="T36" fmla="*/ 310 w 461"/>
                <a:gd name="T37" fmla="*/ 417 h 497"/>
                <a:gd name="T38" fmla="*/ 230 w 461"/>
                <a:gd name="T39" fmla="*/ 221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1" h="497">
                  <a:moveTo>
                    <a:pt x="79" y="9"/>
                  </a:moveTo>
                  <a:lnTo>
                    <a:pt x="79" y="9"/>
                  </a:lnTo>
                  <a:cubicBezTo>
                    <a:pt x="79" y="0"/>
                    <a:pt x="71" y="0"/>
                    <a:pt x="71" y="9"/>
                  </a:cubicBezTo>
                  <a:cubicBezTo>
                    <a:pt x="62" y="107"/>
                    <a:pt x="0" y="124"/>
                    <a:pt x="0" y="195"/>
                  </a:cubicBezTo>
                  <a:cubicBezTo>
                    <a:pt x="0" y="239"/>
                    <a:pt x="35" y="274"/>
                    <a:pt x="79" y="274"/>
                  </a:cubicBezTo>
                  <a:cubicBezTo>
                    <a:pt x="124" y="274"/>
                    <a:pt x="159" y="239"/>
                    <a:pt x="159" y="195"/>
                  </a:cubicBezTo>
                  <a:cubicBezTo>
                    <a:pt x="159" y="124"/>
                    <a:pt x="88" y="107"/>
                    <a:pt x="79" y="9"/>
                  </a:cubicBezTo>
                  <a:close/>
                  <a:moveTo>
                    <a:pt x="390" y="9"/>
                  </a:moveTo>
                  <a:lnTo>
                    <a:pt x="390" y="9"/>
                  </a:lnTo>
                  <a:cubicBezTo>
                    <a:pt x="390" y="0"/>
                    <a:pt x="381" y="0"/>
                    <a:pt x="381" y="9"/>
                  </a:cubicBezTo>
                  <a:cubicBezTo>
                    <a:pt x="363" y="107"/>
                    <a:pt x="301" y="124"/>
                    <a:pt x="301" y="195"/>
                  </a:cubicBezTo>
                  <a:cubicBezTo>
                    <a:pt x="301" y="239"/>
                    <a:pt x="336" y="274"/>
                    <a:pt x="381" y="274"/>
                  </a:cubicBezTo>
                  <a:cubicBezTo>
                    <a:pt x="425" y="274"/>
                    <a:pt x="460" y="239"/>
                    <a:pt x="460" y="195"/>
                  </a:cubicBezTo>
                  <a:cubicBezTo>
                    <a:pt x="460" y="124"/>
                    <a:pt x="398" y="107"/>
                    <a:pt x="390" y="9"/>
                  </a:cubicBezTo>
                  <a:close/>
                  <a:moveTo>
                    <a:pt x="230" y="221"/>
                  </a:moveTo>
                  <a:lnTo>
                    <a:pt x="230" y="221"/>
                  </a:lnTo>
                  <a:cubicBezTo>
                    <a:pt x="212" y="328"/>
                    <a:pt x="150" y="345"/>
                    <a:pt x="150" y="417"/>
                  </a:cubicBezTo>
                  <a:cubicBezTo>
                    <a:pt x="150" y="461"/>
                    <a:pt x="185" y="496"/>
                    <a:pt x="230" y="496"/>
                  </a:cubicBezTo>
                  <a:cubicBezTo>
                    <a:pt x="275" y="496"/>
                    <a:pt x="310" y="461"/>
                    <a:pt x="310" y="417"/>
                  </a:cubicBezTo>
                  <a:cubicBezTo>
                    <a:pt x="310" y="345"/>
                    <a:pt x="247" y="328"/>
                    <a:pt x="230" y="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5" name="Freeform 156"/>
            <p:cNvSpPr>
              <a:spLocks noChangeArrowheads="1"/>
            </p:cNvSpPr>
            <p:nvPr/>
          </p:nvSpPr>
          <p:spPr bwMode="auto">
            <a:xfrm>
              <a:off x="20055582" y="10468146"/>
              <a:ext cx="196637" cy="374673"/>
            </a:xfrm>
            <a:custGeom>
              <a:avLst/>
              <a:gdLst>
                <a:gd name="T0" fmla="*/ 194 w 266"/>
                <a:gd name="T1" fmla="*/ 248 h 497"/>
                <a:gd name="T2" fmla="*/ 194 w 266"/>
                <a:gd name="T3" fmla="*/ 248 h 497"/>
                <a:gd name="T4" fmla="*/ 194 w 266"/>
                <a:gd name="T5" fmla="*/ 26 h 497"/>
                <a:gd name="T6" fmla="*/ 168 w 266"/>
                <a:gd name="T7" fmla="*/ 0 h 497"/>
                <a:gd name="T8" fmla="*/ 88 w 266"/>
                <a:gd name="T9" fmla="*/ 0 h 497"/>
                <a:gd name="T10" fmla="*/ 71 w 266"/>
                <a:gd name="T11" fmla="*/ 26 h 497"/>
                <a:gd name="T12" fmla="*/ 71 w 266"/>
                <a:gd name="T13" fmla="*/ 248 h 497"/>
                <a:gd name="T14" fmla="*/ 0 w 266"/>
                <a:gd name="T15" fmla="*/ 364 h 497"/>
                <a:gd name="T16" fmla="*/ 132 w 266"/>
                <a:gd name="T17" fmla="*/ 496 h 497"/>
                <a:gd name="T18" fmla="*/ 265 w 266"/>
                <a:gd name="T19" fmla="*/ 364 h 497"/>
                <a:gd name="T20" fmla="*/ 194 w 266"/>
                <a:gd name="T21" fmla="*/ 248 h 497"/>
                <a:gd name="T22" fmla="*/ 132 w 266"/>
                <a:gd name="T23" fmla="*/ 452 h 497"/>
                <a:gd name="T24" fmla="*/ 132 w 266"/>
                <a:gd name="T25" fmla="*/ 452 h 497"/>
                <a:gd name="T26" fmla="*/ 44 w 266"/>
                <a:gd name="T27" fmla="*/ 364 h 497"/>
                <a:gd name="T28" fmla="*/ 106 w 266"/>
                <a:gd name="T29" fmla="*/ 283 h 497"/>
                <a:gd name="T30" fmla="*/ 106 w 266"/>
                <a:gd name="T31" fmla="*/ 98 h 497"/>
                <a:gd name="T32" fmla="*/ 159 w 266"/>
                <a:gd name="T33" fmla="*/ 98 h 497"/>
                <a:gd name="T34" fmla="*/ 159 w 266"/>
                <a:gd name="T35" fmla="*/ 283 h 497"/>
                <a:gd name="T36" fmla="*/ 212 w 266"/>
                <a:gd name="T37" fmla="*/ 364 h 497"/>
                <a:gd name="T38" fmla="*/ 132 w 266"/>
                <a:gd name="T39" fmla="*/ 45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6" h="497">
                  <a:moveTo>
                    <a:pt x="194" y="248"/>
                  </a:moveTo>
                  <a:lnTo>
                    <a:pt x="194" y="248"/>
                  </a:lnTo>
                  <a:cubicBezTo>
                    <a:pt x="194" y="26"/>
                    <a:pt x="194" y="26"/>
                    <a:pt x="194" y="26"/>
                  </a:cubicBezTo>
                  <a:cubicBezTo>
                    <a:pt x="194" y="17"/>
                    <a:pt x="185" y="0"/>
                    <a:pt x="16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1" y="0"/>
                    <a:pt x="71" y="17"/>
                    <a:pt x="71" y="26"/>
                  </a:cubicBezTo>
                  <a:cubicBezTo>
                    <a:pt x="71" y="248"/>
                    <a:pt x="71" y="248"/>
                    <a:pt x="71" y="248"/>
                  </a:cubicBezTo>
                  <a:cubicBezTo>
                    <a:pt x="26" y="266"/>
                    <a:pt x="0" y="310"/>
                    <a:pt x="0" y="364"/>
                  </a:cubicBezTo>
                  <a:cubicBezTo>
                    <a:pt x="0" y="443"/>
                    <a:pt x="62" y="496"/>
                    <a:pt x="132" y="496"/>
                  </a:cubicBezTo>
                  <a:cubicBezTo>
                    <a:pt x="204" y="496"/>
                    <a:pt x="265" y="443"/>
                    <a:pt x="265" y="364"/>
                  </a:cubicBezTo>
                  <a:cubicBezTo>
                    <a:pt x="265" y="310"/>
                    <a:pt x="239" y="266"/>
                    <a:pt x="194" y="248"/>
                  </a:cubicBezTo>
                  <a:close/>
                  <a:moveTo>
                    <a:pt x="132" y="452"/>
                  </a:moveTo>
                  <a:lnTo>
                    <a:pt x="132" y="452"/>
                  </a:lnTo>
                  <a:cubicBezTo>
                    <a:pt x="88" y="452"/>
                    <a:pt x="44" y="408"/>
                    <a:pt x="44" y="364"/>
                  </a:cubicBezTo>
                  <a:cubicBezTo>
                    <a:pt x="44" y="328"/>
                    <a:pt x="71" y="292"/>
                    <a:pt x="106" y="283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59" y="283"/>
                    <a:pt x="159" y="283"/>
                    <a:pt x="159" y="283"/>
                  </a:cubicBezTo>
                  <a:cubicBezTo>
                    <a:pt x="194" y="292"/>
                    <a:pt x="212" y="328"/>
                    <a:pt x="212" y="364"/>
                  </a:cubicBezTo>
                  <a:cubicBezTo>
                    <a:pt x="212" y="408"/>
                    <a:pt x="177" y="452"/>
                    <a:pt x="132" y="4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6" name="Freeform 158"/>
            <p:cNvSpPr>
              <a:spLocks noChangeArrowheads="1"/>
            </p:cNvSpPr>
            <p:nvPr/>
          </p:nvSpPr>
          <p:spPr bwMode="auto">
            <a:xfrm>
              <a:off x="19205258" y="6859584"/>
              <a:ext cx="374673" cy="175379"/>
            </a:xfrm>
            <a:custGeom>
              <a:avLst/>
              <a:gdLst>
                <a:gd name="T0" fmla="*/ 380 w 497"/>
                <a:gd name="T1" fmla="*/ 0 h 232"/>
                <a:gd name="T2" fmla="*/ 380 w 497"/>
                <a:gd name="T3" fmla="*/ 0 h 232"/>
                <a:gd name="T4" fmla="*/ 266 w 497"/>
                <a:gd name="T5" fmla="*/ 115 h 232"/>
                <a:gd name="T6" fmla="*/ 283 w 497"/>
                <a:gd name="T7" fmla="*/ 186 h 232"/>
                <a:gd name="T8" fmla="*/ 203 w 497"/>
                <a:gd name="T9" fmla="*/ 186 h 232"/>
                <a:gd name="T10" fmla="*/ 230 w 497"/>
                <a:gd name="T11" fmla="*/ 115 h 232"/>
                <a:gd name="T12" fmla="*/ 114 w 497"/>
                <a:gd name="T13" fmla="*/ 0 h 232"/>
                <a:gd name="T14" fmla="*/ 0 w 497"/>
                <a:gd name="T15" fmla="*/ 115 h 232"/>
                <a:gd name="T16" fmla="*/ 114 w 497"/>
                <a:gd name="T17" fmla="*/ 231 h 232"/>
                <a:gd name="T18" fmla="*/ 380 w 497"/>
                <a:gd name="T19" fmla="*/ 231 h 232"/>
                <a:gd name="T20" fmla="*/ 496 w 497"/>
                <a:gd name="T21" fmla="*/ 115 h 232"/>
                <a:gd name="T22" fmla="*/ 380 w 497"/>
                <a:gd name="T23" fmla="*/ 0 h 232"/>
                <a:gd name="T24" fmla="*/ 53 w 497"/>
                <a:gd name="T25" fmla="*/ 115 h 232"/>
                <a:gd name="T26" fmla="*/ 53 w 497"/>
                <a:gd name="T27" fmla="*/ 115 h 232"/>
                <a:gd name="T28" fmla="*/ 114 w 497"/>
                <a:gd name="T29" fmla="*/ 53 h 232"/>
                <a:gd name="T30" fmla="*/ 177 w 497"/>
                <a:gd name="T31" fmla="*/ 115 h 232"/>
                <a:gd name="T32" fmla="*/ 114 w 497"/>
                <a:gd name="T33" fmla="*/ 186 h 232"/>
                <a:gd name="T34" fmla="*/ 53 w 497"/>
                <a:gd name="T35" fmla="*/ 115 h 232"/>
                <a:gd name="T36" fmla="*/ 380 w 497"/>
                <a:gd name="T37" fmla="*/ 186 h 232"/>
                <a:gd name="T38" fmla="*/ 380 w 497"/>
                <a:gd name="T39" fmla="*/ 186 h 232"/>
                <a:gd name="T40" fmla="*/ 319 w 497"/>
                <a:gd name="T41" fmla="*/ 115 h 232"/>
                <a:gd name="T42" fmla="*/ 380 w 497"/>
                <a:gd name="T43" fmla="*/ 53 h 232"/>
                <a:gd name="T44" fmla="*/ 442 w 497"/>
                <a:gd name="T45" fmla="*/ 115 h 232"/>
                <a:gd name="T46" fmla="*/ 380 w 497"/>
                <a:gd name="T47" fmla="*/ 18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7" h="232">
                  <a:moveTo>
                    <a:pt x="380" y="0"/>
                  </a:moveTo>
                  <a:lnTo>
                    <a:pt x="380" y="0"/>
                  </a:lnTo>
                  <a:cubicBezTo>
                    <a:pt x="319" y="0"/>
                    <a:pt x="266" y="53"/>
                    <a:pt x="266" y="115"/>
                  </a:cubicBezTo>
                  <a:cubicBezTo>
                    <a:pt x="266" y="141"/>
                    <a:pt x="274" y="168"/>
                    <a:pt x="283" y="186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221" y="168"/>
                    <a:pt x="230" y="141"/>
                    <a:pt x="230" y="115"/>
                  </a:cubicBezTo>
                  <a:cubicBezTo>
                    <a:pt x="230" y="53"/>
                    <a:pt x="177" y="0"/>
                    <a:pt x="114" y="0"/>
                  </a:cubicBezTo>
                  <a:cubicBezTo>
                    <a:pt x="53" y="0"/>
                    <a:pt x="0" y="53"/>
                    <a:pt x="0" y="115"/>
                  </a:cubicBezTo>
                  <a:cubicBezTo>
                    <a:pt x="0" y="177"/>
                    <a:pt x="53" y="231"/>
                    <a:pt x="114" y="231"/>
                  </a:cubicBezTo>
                  <a:cubicBezTo>
                    <a:pt x="380" y="231"/>
                    <a:pt x="380" y="231"/>
                    <a:pt x="380" y="231"/>
                  </a:cubicBezTo>
                  <a:cubicBezTo>
                    <a:pt x="442" y="231"/>
                    <a:pt x="496" y="177"/>
                    <a:pt x="496" y="115"/>
                  </a:cubicBezTo>
                  <a:cubicBezTo>
                    <a:pt x="496" y="53"/>
                    <a:pt x="442" y="0"/>
                    <a:pt x="380" y="0"/>
                  </a:cubicBezTo>
                  <a:close/>
                  <a:moveTo>
                    <a:pt x="53" y="115"/>
                  </a:moveTo>
                  <a:lnTo>
                    <a:pt x="53" y="115"/>
                  </a:lnTo>
                  <a:cubicBezTo>
                    <a:pt x="53" y="80"/>
                    <a:pt x="79" y="53"/>
                    <a:pt x="114" y="53"/>
                  </a:cubicBezTo>
                  <a:cubicBezTo>
                    <a:pt x="150" y="53"/>
                    <a:pt x="177" y="80"/>
                    <a:pt x="177" y="115"/>
                  </a:cubicBezTo>
                  <a:cubicBezTo>
                    <a:pt x="177" y="150"/>
                    <a:pt x="150" y="186"/>
                    <a:pt x="114" y="186"/>
                  </a:cubicBezTo>
                  <a:cubicBezTo>
                    <a:pt x="79" y="186"/>
                    <a:pt x="53" y="150"/>
                    <a:pt x="53" y="115"/>
                  </a:cubicBezTo>
                  <a:close/>
                  <a:moveTo>
                    <a:pt x="380" y="186"/>
                  </a:moveTo>
                  <a:lnTo>
                    <a:pt x="380" y="186"/>
                  </a:lnTo>
                  <a:cubicBezTo>
                    <a:pt x="345" y="186"/>
                    <a:pt x="319" y="150"/>
                    <a:pt x="319" y="115"/>
                  </a:cubicBezTo>
                  <a:cubicBezTo>
                    <a:pt x="319" y="80"/>
                    <a:pt x="345" y="53"/>
                    <a:pt x="380" y="53"/>
                  </a:cubicBezTo>
                  <a:cubicBezTo>
                    <a:pt x="416" y="53"/>
                    <a:pt x="442" y="80"/>
                    <a:pt x="442" y="115"/>
                  </a:cubicBezTo>
                  <a:cubicBezTo>
                    <a:pt x="442" y="150"/>
                    <a:pt x="416" y="186"/>
                    <a:pt x="380" y="18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7" name="Freeform 159"/>
            <p:cNvSpPr>
              <a:spLocks noChangeArrowheads="1"/>
            </p:cNvSpPr>
            <p:nvPr/>
          </p:nvSpPr>
          <p:spPr bwMode="auto">
            <a:xfrm>
              <a:off x="21442673" y="8310449"/>
              <a:ext cx="374673" cy="257754"/>
            </a:xfrm>
            <a:custGeom>
              <a:avLst/>
              <a:gdLst>
                <a:gd name="T0" fmla="*/ 443 w 497"/>
                <a:gd name="T1" fmla="*/ 0 h 346"/>
                <a:gd name="T2" fmla="*/ 443 w 497"/>
                <a:gd name="T3" fmla="*/ 0 h 346"/>
                <a:gd name="T4" fmla="*/ 212 w 497"/>
                <a:gd name="T5" fmla="*/ 0 h 346"/>
                <a:gd name="T6" fmla="*/ 177 w 497"/>
                <a:gd name="T7" fmla="*/ 8 h 346"/>
                <a:gd name="T8" fmla="*/ 9 w 497"/>
                <a:gd name="T9" fmla="*/ 159 h 346"/>
                <a:gd name="T10" fmla="*/ 9 w 497"/>
                <a:gd name="T11" fmla="*/ 186 h 346"/>
                <a:gd name="T12" fmla="*/ 177 w 497"/>
                <a:gd name="T13" fmla="*/ 327 h 346"/>
                <a:gd name="T14" fmla="*/ 212 w 497"/>
                <a:gd name="T15" fmla="*/ 345 h 346"/>
                <a:gd name="T16" fmla="*/ 443 w 497"/>
                <a:gd name="T17" fmla="*/ 345 h 346"/>
                <a:gd name="T18" fmla="*/ 496 w 497"/>
                <a:gd name="T19" fmla="*/ 292 h 346"/>
                <a:gd name="T20" fmla="*/ 496 w 497"/>
                <a:gd name="T21" fmla="*/ 44 h 346"/>
                <a:gd name="T22" fmla="*/ 443 w 497"/>
                <a:gd name="T23" fmla="*/ 0 h 346"/>
                <a:gd name="T24" fmla="*/ 372 w 497"/>
                <a:gd name="T25" fmla="*/ 274 h 346"/>
                <a:gd name="T26" fmla="*/ 372 w 497"/>
                <a:gd name="T27" fmla="*/ 274 h 346"/>
                <a:gd name="T28" fmla="*/ 309 w 497"/>
                <a:gd name="T29" fmla="*/ 204 h 346"/>
                <a:gd name="T30" fmla="*/ 248 w 497"/>
                <a:gd name="T31" fmla="*/ 274 h 346"/>
                <a:gd name="T32" fmla="*/ 212 w 497"/>
                <a:gd name="T33" fmla="*/ 230 h 346"/>
                <a:gd name="T34" fmla="*/ 274 w 497"/>
                <a:gd name="T35" fmla="*/ 168 h 346"/>
                <a:gd name="T36" fmla="*/ 212 w 497"/>
                <a:gd name="T37" fmla="*/ 106 h 346"/>
                <a:gd name="T38" fmla="*/ 248 w 497"/>
                <a:gd name="T39" fmla="*/ 70 h 346"/>
                <a:gd name="T40" fmla="*/ 309 w 497"/>
                <a:gd name="T41" fmla="*/ 133 h 346"/>
                <a:gd name="T42" fmla="*/ 372 w 497"/>
                <a:gd name="T43" fmla="*/ 70 h 346"/>
                <a:gd name="T44" fmla="*/ 416 w 497"/>
                <a:gd name="T45" fmla="*/ 106 h 346"/>
                <a:gd name="T46" fmla="*/ 346 w 497"/>
                <a:gd name="T47" fmla="*/ 168 h 346"/>
                <a:gd name="T48" fmla="*/ 416 w 497"/>
                <a:gd name="T49" fmla="*/ 230 h 346"/>
                <a:gd name="T50" fmla="*/ 372 w 497"/>
                <a:gd name="T51" fmla="*/ 27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7" h="346">
                  <a:moveTo>
                    <a:pt x="443" y="0"/>
                  </a:moveTo>
                  <a:lnTo>
                    <a:pt x="443" y="0"/>
                  </a:lnTo>
                  <a:cubicBezTo>
                    <a:pt x="212" y="0"/>
                    <a:pt x="212" y="0"/>
                    <a:pt x="212" y="0"/>
                  </a:cubicBezTo>
                  <a:cubicBezTo>
                    <a:pt x="195" y="0"/>
                    <a:pt x="186" y="0"/>
                    <a:pt x="177" y="8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0" y="168"/>
                    <a:pt x="0" y="177"/>
                    <a:pt x="9" y="186"/>
                  </a:cubicBezTo>
                  <a:cubicBezTo>
                    <a:pt x="177" y="327"/>
                    <a:pt x="177" y="327"/>
                    <a:pt x="177" y="327"/>
                  </a:cubicBezTo>
                  <a:cubicBezTo>
                    <a:pt x="186" y="336"/>
                    <a:pt x="195" y="345"/>
                    <a:pt x="212" y="345"/>
                  </a:cubicBezTo>
                  <a:cubicBezTo>
                    <a:pt x="443" y="345"/>
                    <a:pt x="443" y="345"/>
                    <a:pt x="443" y="345"/>
                  </a:cubicBezTo>
                  <a:cubicBezTo>
                    <a:pt x="469" y="345"/>
                    <a:pt x="496" y="319"/>
                    <a:pt x="496" y="292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6" y="17"/>
                    <a:pt x="469" y="0"/>
                    <a:pt x="443" y="0"/>
                  </a:cubicBezTo>
                  <a:close/>
                  <a:moveTo>
                    <a:pt x="372" y="274"/>
                  </a:moveTo>
                  <a:lnTo>
                    <a:pt x="372" y="274"/>
                  </a:lnTo>
                  <a:cubicBezTo>
                    <a:pt x="309" y="204"/>
                    <a:pt x="309" y="204"/>
                    <a:pt x="309" y="204"/>
                  </a:cubicBezTo>
                  <a:cubicBezTo>
                    <a:pt x="248" y="274"/>
                    <a:pt x="248" y="274"/>
                    <a:pt x="248" y="274"/>
                  </a:cubicBezTo>
                  <a:cubicBezTo>
                    <a:pt x="212" y="230"/>
                    <a:pt x="212" y="230"/>
                    <a:pt x="212" y="230"/>
                  </a:cubicBezTo>
                  <a:cubicBezTo>
                    <a:pt x="274" y="168"/>
                    <a:pt x="274" y="168"/>
                    <a:pt x="274" y="168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48" y="70"/>
                    <a:pt x="248" y="70"/>
                    <a:pt x="248" y="70"/>
                  </a:cubicBezTo>
                  <a:cubicBezTo>
                    <a:pt x="309" y="133"/>
                    <a:pt x="309" y="133"/>
                    <a:pt x="309" y="133"/>
                  </a:cubicBezTo>
                  <a:cubicBezTo>
                    <a:pt x="372" y="70"/>
                    <a:pt x="372" y="70"/>
                    <a:pt x="372" y="70"/>
                  </a:cubicBezTo>
                  <a:cubicBezTo>
                    <a:pt x="416" y="106"/>
                    <a:pt x="416" y="106"/>
                    <a:pt x="416" y="106"/>
                  </a:cubicBezTo>
                  <a:cubicBezTo>
                    <a:pt x="346" y="168"/>
                    <a:pt x="346" y="168"/>
                    <a:pt x="346" y="168"/>
                  </a:cubicBezTo>
                  <a:cubicBezTo>
                    <a:pt x="416" y="230"/>
                    <a:pt x="416" y="230"/>
                    <a:pt x="416" y="230"/>
                  </a:cubicBezTo>
                  <a:lnTo>
                    <a:pt x="372" y="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8" name="Freeform 160"/>
            <p:cNvSpPr>
              <a:spLocks noChangeArrowheads="1"/>
            </p:cNvSpPr>
            <p:nvPr/>
          </p:nvSpPr>
          <p:spPr bwMode="auto">
            <a:xfrm>
              <a:off x="17757049" y="9742713"/>
              <a:ext cx="348102" cy="300271"/>
            </a:xfrm>
            <a:custGeom>
              <a:avLst/>
              <a:gdLst>
                <a:gd name="T0" fmla="*/ 44 w 461"/>
                <a:gd name="T1" fmla="*/ 124 h 400"/>
                <a:gd name="T2" fmla="*/ 44 w 461"/>
                <a:gd name="T3" fmla="*/ 124 h 400"/>
                <a:gd name="T4" fmla="*/ 221 w 461"/>
                <a:gd name="T5" fmla="*/ 106 h 400"/>
                <a:gd name="T6" fmla="*/ 328 w 461"/>
                <a:gd name="T7" fmla="*/ 142 h 400"/>
                <a:gd name="T8" fmla="*/ 443 w 461"/>
                <a:gd name="T9" fmla="*/ 89 h 400"/>
                <a:gd name="T10" fmla="*/ 451 w 461"/>
                <a:gd name="T11" fmla="*/ 53 h 400"/>
                <a:gd name="T12" fmla="*/ 416 w 461"/>
                <a:gd name="T13" fmla="*/ 53 h 400"/>
                <a:gd name="T14" fmla="*/ 239 w 461"/>
                <a:gd name="T15" fmla="*/ 62 h 400"/>
                <a:gd name="T16" fmla="*/ 18 w 461"/>
                <a:gd name="T17" fmla="*/ 89 h 400"/>
                <a:gd name="T18" fmla="*/ 9 w 461"/>
                <a:gd name="T19" fmla="*/ 124 h 400"/>
                <a:gd name="T20" fmla="*/ 44 w 461"/>
                <a:gd name="T21" fmla="*/ 124 h 400"/>
                <a:gd name="T22" fmla="*/ 416 w 461"/>
                <a:gd name="T23" fmla="*/ 178 h 400"/>
                <a:gd name="T24" fmla="*/ 416 w 461"/>
                <a:gd name="T25" fmla="*/ 178 h 400"/>
                <a:gd name="T26" fmla="*/ 239 w 461"/>
                <a:gd name="T27" fmla="*/ 195 h 400"/>
                <a:gd name="T28" fmla="*/ 18 w 461"/>
                <a:gd name="T29" fmla="*/ 213 h 400"/>
                <a:gd name="T30" fmla="*/ 9 w 461"/>
                <a:gd name="T31" fmla="*/ 248 h 400"/>
                <a:gd name="T32" fmla="*/ 44 w 461"/>
                <a:gd name="T33" fmla="*/ 248 h 400"/>
                <a:gd name="T34" fmla="*/ 221 w 461"/>
                <a:gd name="T35" fmla="*/ 240 h 400"/>
                <a:gd name="T36" fmla="*/ 328 w 461"/>
                <a:gd name="T37" fmla="*/ 275 h 400"/>
                <a:gd name="T38" fmla="*/ 443 w 461"/>
                <a:gd name="T39" fmla="*/ 222 h 400"/>
                <a:gd name="T40" fmla="*/ 451 w 461"/>
                <a:gd name="T41" fmla="*/ 187 h 400"/>
                <a:gd name="T42" fmla="*/ 416 w 461"/>
                <a:gd name="T43" fmla="*/ 178 h 400"/>
                <a:gd name="T44" fmla="*/ 416 w 461"/>
                <a:gd name="T45" fmla="*/ 302 h 400"/>
                <a:gd name="T46" fmla="*/ 416 w 461"/>
                <a:gd name="T47" fmla="*/ 302 h 400"/>
                <a:gd name="T48" fmla="*/ 239 w 461"/>
                <a:gd name="T49" fmla="*/ 319 h 400"/>
                <a:gd name="T50" fmla="*/ 18 w 461"/>
                <a:gd name="T51" fmla="*/ 337 h 400"/>
                <a:gd name="T52" fmla="*/ 9 w 461"/>
                <a:gd name="T53" fmla="*/ 372 h 400"/>
                <a:gd name="T54" fmla="*/ 44 w 461"/>
                <a:gd name="T55" fmla="*/ 381 h 400"/>
                <a:gd name="T56" fmla="*/ 221 w 461"/>
                <a:gd name="T57" fmla="*/ 363 h 400"/>
                <a:gd name="T58" fmla="*/ 328 w 461"/>
                <a:gd name="T59" fmla="*/ 399 h 400"/>
                <a:gd name="T60" fmla="*/ 443 w 461"/>
                <a:gd name="T61" fmla="*/ 346 h 400"/>
                <a:gd name="T62" fmla="*/ 451 w 461"/>
                <a:gd name="T63" fmla="*/ 310 h 400"/>
                <a:gd name="T64" fmla="*/ 416 w 461"/>
                <a:gd name="T65" fmla="*/ 30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1" h="400">
                  <a:moveTo>
                    <a:pt x="44" y="124"/>
                  </a:moveTo>
                  <a:lnTo>
                    <a:pt x="44" y="124"/>
                  </a:lnTo>
                  <a:cubicBezTo>
                    <a:pt x="88" y="89"/>
                    <a:pt x="124" y="62"/>
                    <a:pt x="221" y="106"/>
                  </a:cubicBezTo>
                  <a:cubicBezTo>
                    <a:pt x="266" y="133"/>
                    <a:pt x="301" y="142"/>
                    <a:pt x="328" y="142"/>
                  </a:cubicBezTo>
                  <a:cubicBezTo>
                    <a:pt x="381" y="142"/>
                    <a:pt x="416" y="115"/>
                    <a:pt x="443" y="89"/>
                  </a:cubicBezTo>
                  <a:cubicBezTo>
                    <a:pt x="451" y="80"/>
                    <a:pt x="460" y="62"/>
                    <a:pt x="451" y="53"/>
                  </a:cubicBezTo>
                  <a:cubicBezTo>
                    <a:pt x="443" y="44"/>
                    <a:pt x="425" y="44"/>
                    <a:pt x="416" y="53"/>
                  </a:cubicBezTo>
                  <a:cubicBezTo>
                    <a:pt x="372" y="89"/>
                    <a:pt x="337" y="115"/>
                    <a:pt x="239" y="62"/>
                  </a:cubicBezTo>
                  <a:cubicBezTo>
                    <a:pt x="124" y="0"/>
                    <a:pt x="62" y="44"/>
                    <a:pt x="18" y="89"/>
                  </a:cubicBezTo>
                  <a:cubicBezTo>
                    <a:pt x="9" y="97"/>
                    <a:pt x="0" y="115"/>
                    <a:pt x="9" y="124"/>
                  </a:cubicBezTo>
                  <a:cubicBezTo>
                    <a:pt x="18" y="133"/>
                    <a:pt x="35" y="133"/>
                    <a:pt x="44" y="124"/>
                  </a:cubicBezTo>
                  <a:close/>
                  <a:moveTo>
                    <a:pt x="416" y="178"/>
                  </a:moveTo>
                  <a:lnTo>
                    <a:pt x="416" y="178"/>
                  </a:lnTo>
                  <a:cubicBezTo>
                    <a:pt x="372" y="213"/>
                    <a:pt x="337" y="248"/>
                    <a:pt x="239" y="195"/>
                  </a:cubicBezTo>
                  <a:cubicBezTo>
                    <a:pt x="124" y="124"/>
                    <a:pt x="62" y="178"/>
                    <a:pt x="18" y="213"/>
                  </a:cubicBezTo>
                  <a:cubicBezTo>
                    <a:pt x="9" y="222"/>
                    <a:pt x="0" y="240"/>
                    <a:pt x="9" y="248"/>
                  </a:cubicBezTo>
                  <a:cubicBezTo>
                    <a:pt x="18" y="257"/>
                    <a:pt x="35" y="257"/>
                    <a:pt x="44" y="248"/>
                  </a:cubicBezTo>
                  <a:cubicBezTo>
                    <a:pt x="88" y="213"/>
                    <a:pt x="124" y="187"/>
                    <a:pt x="221" y="240"/>
                  </a:cubicBezTo>
                  <a:cubicBezTo>
                    <a:pt x="266" y="266"/>
                    <a:pt x="301" y="275"/>
                    <a:pt x="328" y="275"/>
                  </a:cubicBezTo>
                  <a:cubicBezTo>
                    <a:pt x="381" y="275"/>
                    <a:pt x="416" y="240"/>
                    <a:pt x="443" y="222"/>
                  </a:cubicBezTo>
                  <a:cubicBezTo>
                    <a:pt x="451" y="213"/>
                    <a:pt x="460" y="195"/>
                    <a:pt x="451" y="187"/>
                  </a:cubicBezTo>
                  <a:cubicBezTo>
                    <a:pt x="443" y="168"/>
                    <a:pt x="425" y="168"/>
                    <a:pt x="416" y="178"/>
                  </a:cubicBezTo>
                  <a:close/>
                  <a:moveTo>
                    <a:pt x="416" y="302"/>
                  </a:moveTo>
                  <a:lnTo>
                    <a:pt x="416" y="302"/>
                  </a:lnTo>
                  <a:cubicBezTo>
                    <a:pt x="372" y="346"/>
                    <a:pt x="337" y="372"/>
                    <a:pt x="239" y="319"/>
                  </a:cubicBezTo>
                  <a:cubicBezTo>
                    <a:pt x="124" y="248"/>
                    <a:pt x="62" y="302"/>
                    <a:pt x="18" y="337"/>
                  </a:cubicBezTo>
                  <a:cubicBezTo>
                    <a:pt x="9" y="346"/>
                    <a:pt x="0" y="363"/>
                    <a:pt x="9" y="372"/>
                  </a:cubicBezTo>
                  <a:cubicBezTo>
                    <a:pt x="18" y="390"/>
                    <a:pt x="35" y="390"/>
                    <a:pt x="44" y="381"/>
                  </a:cubicBezTo>
                  <a:cubicBezTo>
                    <a:pt x="88" y="337"/>
                    <a:pt x="124" y="310"/>
                    <a:pt x="221" y="363"/>
                  </a:cubicBezTo>
                  <a:cubicBezTo>
                    <a:pt x="266" y="390"/>
                    <a:pt x="301" y="399"/>
                    <a:pt x="328" y="399"/>
                  </a:cubicBezTo>
                  <a:cubicBezTo>
                    <a:pt x="381" y="399"/>
                    <a:pt x="416" y="372"/>
                    <a:pt x="443" y="346"/>
                  </a:cubicBezTo>
                  <a:cubicBezTo>
                    <a:pt x="451" y="337"/>
                    <a:pt x="460" y="319"/>
                    <a:pt x="451" y="310"/>
                  </a:cubicBezTo>
                  <a:cubicBezTo>
                    <a:pt x="443" y="302"/>
                    <a:pt x="425" y="293"/>
                    <a:pt x="416" y="3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19" name="Freeform 161"/>
            <p:cNvSpPr>
              <a:spLocks noChangeArrowheads="1"/>
            </p:cNvSpPr>
            <p:nvPr/>
          </p:nvSpPr>
          <p:spPr bwMode="auto">
            <a:xfrm>
              <a:off x="14839375" y="7438867"/>
              <a:ext cx="361388" cy="313557"/>
            </a:xfrm>
            <a:custGeom>
              <a:avLst/>
              <a:gdLst>
                <a:gd name="T0" fmla="*/ 478 w 479"/>
                <a:gd name="T1" fmla="*/ 390 h 417"/>
                <a:gd name="T2" fmla="*/ 478 w 479"/>
                <a:gd name="T3" fmla="*/ 390 h 417"/>
                <a:gd name="T4" fmla="*/ 257 w 479"/>
                <a:gd name="T5" fmla="*/ 0 h 417"/>
                <a:gd name="T6" fmla="*/ 239 w 479"/>
                <a:gd name="T7" fmla="*/ 0 h 417"/>
                <a:gd name="T8" fmla="*/ 221 w 479"/>
                <a:gd name="T9" fmla="*/ 0 h 417"/>
                <a:gd name="T10" fmla="*/ 0 w 479"/>
                <a:gd name="T11" fmla="*/ 390 h 417"/>
                <a:gd name="T12" fmla="*/ 0 w 479"/>
                <a:gd name="T13" fmla="*/ 408 h 417"/>
                <a:gd name="T14" fmla="*/ 17 w 479"/>
                <a:gd name="T15" fmla="*/ 416 h 417"/>
                <a:gd name="T16" fmla="*/ 461 w 479"/>
                <a:gd name="T17" fmla="*/ 416 h 417"/>
                <a:gd name="T18" fmla="*/ 478 w 479"/>
                <a:gd name="T19" fmla="*/ 408 h 417"/>
                <a:gd name="T20" fmla="*/ 478 w 479"/>
                <a:gd name="T21" fmla="*/ 390 h 417"/>
                <a:gd name="T22" fmla="*/ 265 w 479"/>
                <a:gd name="T23" fmla="*/ 372 h 417"/>
                <a:gd name="T24" fmla="*/ 265 w 479"/>
                <a:gd name="T25" fmla="*/ 372 h 417"/>
                <a:gd name="T26" fmla="*/ 212 w 479"/>
                <a:gd name="T27" fmla="*/ 372 h 417"/>
                <a:gd name="T28" fmla="*/ 212 w 479"/>
                <a:gd name="T29" fmla="*/ 319 h 417"/>
                <a:gd name="T30" fmla="*/ 265 w 479"/>
                <a:gd name="T31" fmla="*/ 319 h 417"/>
                <a:gd name="T32" fmla="*/ 265 w 479"/>
                <a:gd name="T33" fmla="*/ 372 h 417"/>
                <a:gd name="T34" fmla="*/ 265 w 479"/>
                <a:gd name="T35" fmla="*/ 284 h 417"/>
                <a:gd name="T36" fmla="*/ 265 w 479"/>
                <a:gd name="T37" fmla="*/ 284 h 417"/>
                <a:gd name="T38" fmla="*/ 212 w 479"/>
                <a:gd name="T39" fmla="*/ 284 h 417"/>
                <a:gd name="T40" fmla="*/ 212 w 479"/>
                <a:gd name="T41" fmla="*/ 134 h 417"/>
                <a:gd name="T42" fmla="*/ 265 w 479"/>
                <a:gd name="T43" fmla="*/ 134 h 417"/>
                <a:gd name="T44" fmla="*/ 265 w 479"/>
                <a:gd name="T45" fmla="*/ 2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9" h="417">
                  <a:moveTo>
                    <a:pt x="478" y="390"/>
                  </a:moveTo>
                  <a:lnTo>
                    <a:pt x="478" y="390"/>
                  </a:lnTo>
                  <a:cubicBezTo>
                    <a:pt x="257" y="0"/>
                    <a:pt x="257" y="0"/>
                    <a:pt x="257" y="0"/>
                  </a:cubicBezTo>
                  <a:cubicBezTo>
                    <a:pt x="248" y="0"/>
                    <a:pt x="248" y="0"/>
                    <a:pt x="239" y="0"/>
                  </a:cubicBezTo>
                  <a:cubicBezTo>
                    <a:pt x="230" y="0"/>
                    <a:pt x="230" y="0"/>
                    <a:pt x="221" y="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399"/>
                    <a:pt x="0" y="408"/>
                    <a:pt x="0" y="408"/>
                  </a:cubicBezTo>
                  <a:cubicBezTo>
                    <a:pt x="8" y="416"/>
                    <a:pt x="8" y="416"/>
                    <a:pt x="17" y="416"/>
                  </a:cubicBezTo>
                  <a:cubicBezTo>
                    <a:pt x="461" y="416"/>
                    <a:pt x="461" y="416"/>
                    <a:pt x="461" y="416"/>
                  </a:cubicBezTo>
                  <a:cubicBezTo>
                    <a:pt x="470" y="416"/>
                    <a:pt x="470" y="416"/>
                    <a:pt x="478" y="408"/>
                  </a:cubicBezTo>
                  <a:cubicBezTo>
                    <a:pt x="478" y="408"/>
                    <a:pt x="478" y="399"/>
                    <a:pt x="478" y="390"/>
                  </a:cubicBezTo>
                  <a:close/>
                  <a:moveTo>
                    <a:pt x="265" y="372"/>
                  </a:moveTo>
                  <a:lnTo>
                    <a:pt x="265" y="372"/>
                  </a:lnTo>
                  <a:cubicBezTo>
                    <a:pt x="212" y="372"/>
                    <a:pt x="212" y="372"/>
                    <a:pt x="212" y="372"/>
                  </a:cubicBezTo>
                  <a:cubicBezTo>
                    <a:pt x="212" y="319"/>
                    <a:pt x="212" y="319"/>
                    <a:pt x="212" y="319"/>
                  </a:cubicBezTo>
                  <a:cubicBezTo>
                    <a:pt x="265" y="319"/>
                    <a:pt x="265" y="319"/>
                    <a:pt x="265" y="319"/>
                  </a:cubicBezTo>
                  <a:lnTo>
                    <a:pt x="265" y="372"/>
                  </a:lnTo>
                  <a:close/>
                  <a:moveTo>
                    <a:pt x="265" y="284"/>
                  </a:moveTo>
                  <a:lnTo>
                    <a:pt x="265" y="284"/>
                  </a:lnTo>
                  <a:cubicBezTo>
                    <a:pt x="212" y="284"/>
                    <a:pt x="212" y="284"/>
                    <a:pt x="212" y="284"/>
                  </a:cubicBezTo>
                  <a:cubicBezTo>
                    <a:pt x="212" y="134"/>
                    <a:pt x="212" y="134"/>
                    <a:pt x="212" y="134"/>
                  </a:cubicBezTo>
                  <a:cubicBezTo>
                    <a:pt x="265" y="134"/>
                    <a:pt x="265" y="134"/>
                    <a:pt x="265" y="134"/>
                  </a:cubicBezTo>
                  <a:lnTo>
                    <a:pt x="265" y="2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20" name="Freeform 166"/>
            <p:cNvSpPr>
              <a:spLocks noChangeArrowheads="1"/>
            </p:cNvSpPr>
            <p:nvPr/>
          </p:nvSpPr>
          <p:spPr bwMode="auto">
            <a:xfrm>
              <a:off x="21471902" y="11174978"/>
              <a:ext cx="292299" cy="334815"/>
            </a:xfrm>
            <a:custGeom>
              <a:avLst/>
              <a:gdLst>
                <a:gd name="T0" fmla="*/ 371 w 390"/>
                <a:gd name="T1" fmla="*/ 0 h 445"/>
                <a:gd name="T2" fmla="*/ 371 w 390"/>
                <a:gd name="T3" fmla="*/ 0 h 445"/>
                <a:gd name="T4" fmla="*/ 310 w 390"/>
                <a:gd name="T5" fmla="*/ 0 h 445"/>
                <a:gd name="T6" fmla="*/ 292 w 390"/>
                <a:gd name="T7" fmla="*/ 28 h 445"/>
                <a:gd name="T8" fmla="*/ 292 w 390"/>
                <a:gd name="T9" fmla="*/ 444 h 445"/>
                <a:gd name="T10" fmla="*/ 389 w 390"/>
                <a:gd name="T11" fmla="*/ 444 h 445"/>
                <a:gd name="T12" fmla="*/ 389 w 390"/>
                <a:gd name="T13" fmla="*/ 28 h 445"/>
                <a:gd name="T14" fmla="*/ 371 w 390"/>
                <a:gd name="T15" fmla="*/ 0 h 445"/>
                <a:gd name="T16" fmla="*/ 221 w 390"/>
                <a:gd name="T17" fmla="*/ 151 h 445"/>
                <a:gd name="T18" fmla="*/ 221 w 390"/>
                <a:gd name="T19" fmla="*/ 151 h 445"/>
                <a:gd name="T20" fmla="*/ 168 w 390"/>
                <a:gd name="T21" fmla="*/ 151 h 445"/>
                <a:gd name="T22" fmla="*/ 141 w 390"/>
                <a:gd name="T23" fmla="*/ 178 h 445"/>
                <a:gd name="T24" fmla="*/ 141 w 390"/>
                <a:gd name="T25" fmla="*/ 444 h 445"/>
                <a:gd name="T26" fmla="*/ 248 w 390"/>
                <a:gd name="T27" fmla="*/ 444 h 445"/>
                <a:gd name="T28" fmla="*/ 248 w 390"/>
                <a:gd name="T29" fmla="*/ 178 h 445"/>
                <a:gd name="T30" fmla="*/ 221 w 390"/>
                <a:gd name="T31" fmla="*/ 151 h 445"/>
                <a:gd name="T32" fmla="*/ 70 w 390"/>
                <a:gd name="T33" fmla="*/ 302 h 445"/>
                <a:gd name="T34" fmla="*/ 70 w 390"/>
                <a:gd name="T35" fmla="*/ 302 h 445"/>
                <a:gd name="T36" fmla="*/ 17 w 390"/>
                <a:gd name="T37" fmla="*/ 302 h 445"/>
                <a:gd name="T38" fmla="*/ 0 w 390"/>
                <a:gd name="T39" fmla="*/ 319 h 445"/>
                <a:gd name="T40" fmla="*/ 0 w 390"/>
                <a:gd name="T41" fmla="*/ 444 h 445"/>
                <a:gd name="T42" fmla="*/ 97 w 390"/>
                <a:gd name="T43" fmla="*/ 444 h 445"/>
                <a:gd name="T44" fmla="*/ 97 w 390"/>
                <a:gd name="T45" fmla="*/ 319 h 445"/>
                <a:gd name="T46" fmla="*/ 70 w 390"/>
                <a:gd name="T47" fmla="*/ 30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0" h="445">
                  <a:moveTo>
                    <a:pt x="371" y="0"/>
                  </a:moveTo>
                  <a:lnTo>
                    <a:pt x="371" y="0"/>
                  </a:lnTo>
                  <a:cubicBezTo>
                    <a:pt x="310" y="0"/>
                    <a:pt x="310" y="0"/>
                    <a:pt x="310" y="0"/>
                  </a:cubicBezTo>
                  <a:cubicBezTo>
                    <a:pt x="301" y="0"/>
                    <a:pt x="292" y="10"/>
                    <a:pt x="292" y="28"/>
                  </a:cubicBezTo>
                  <a:cubicBezTo>
                    <a:pt x="292" y="444"/>
                    <a:pt x="292" y="444"/>
                    <a:pt x="292" y="444"/>
                  </a:cubicBezTo>
                  <a:cubicBezTo>
                    <a:pt x="389" y="444"/>
                    <a:pt x="389" y="444"/>
                    <a:pt x="389" y="444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10"/>
                    <a:pt x="380" y="0"/>
                    <a:pt x="371" y="0"/>
                  </a:cubicBezTo>
                  <a:close/>
                  <a:moveTo>
                    <a:pt x="221" y="151"/>
                  </a:moveTo>
                  <a:lnTo>
                    <a:pt x="221" y="151"/>
                  </a:lnTo>
                  <a:cubicBezTo>
                    <a:pt x="168" y="151"/>
                    <a:pt x="168" y="151"/>
                    <a:pt x="168" y="151"/>
                  </a:cubicBezTo>
                  <a:cubicBezTo>
                    <a:pt x="150" y="151"/>
                    <a:pt x="141" y="160"/>
                    <a:pt x="141" y="178"/>
                  </a:cubicBezTo>
                  <a:cubicBezTo>
                    <a:pt x="141" y="444"/>
                    <a:pt x="141" y="444"/>
                    <a:pt x="141" y="444"/>
                  </a:cubicBezTo>
                  <a:cubicBezTo>
                    <a:pt x="248" y="444"/>
                    <a:pt x="248" y="444"/>
                    <a:pt x="248" y="444"/>
                  </a:cubicBezTo>
                  <a:cubicBezTo>
                    <a:pt x="248" y="178"/>
                    <a:pt x="248" y="178"/>
                    <a:pt x="248" y="178"/>
                  </a:cubicBezTo>
                  <a:cubicBezTo>
                    <a:pt x="248" y="160"/>
                    <a:pt x="230" y="151"/>
                    <a:pt x="221" y="151"/>
                  </a:cubicBezTo>
                  <a:close/>
                  <a:moveTo>
                    <a:pt x="70" y="302"/>
                  </a:moveTo>
                  <a:lnTo>
                    <a:pt x="70" y="302"/>
                  </a:lnTo>
                  <a:cubicBezTo>
                    <a:pt x="17" y="302"/>
                    <a:pt x="17" y="302"/>
                    <a:pt x="17" y="302"/>
                  </a:cubicBezTo>
                  <a:cubicBezTo>
                    <a:pt x="0" y="302"/>
                    <a:pt x="0" y="310"/>
                    <a:pt x="0" y="319"/>
                  </a:cubicBezTo>
                  <a:cubicBezTo>
                    <a:pt x="0" y="444"/>
                    <a:pt x="0" y="444"/>
                    <a:pt x="0" y="444"/>
                  </a:cubicBezTo>
                  <a:cubicBezTo>
                    <a:pt x="97" y="444"/>
                    <a:pt x="97" y="444"/>
                    <a:pt x="97" y="444"/>
                  </a:cubicBezTo>
                  <a:cubicBezTo>
                    <a:pt x="97" y="319"/>
                    <a:pt x="97" y="319"/>
                    <a:pt x="97" y="319"/>
                  </a:cubicBezTo>
                  <a:cubicBezTo>
                    <a:pt x="97" y="310"/>
                    <a:pt x="88" y="302"/>
                    <a:pt x="70" y="3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21" name="Freeform 167"/>
            <p:cNvSpPr>
              <a:spLocks noChangeArrowheads="1"/>
            </p:cNvSpPr>
            <p:nvPr/>
          </p:nvSpPr>
          <p:spPr bwMode="auto">
            <a:xfrm>
              <a:off x="19277003" y="11342385"/>
              <a:ext cx="313557" cy="316215"/>
            </a:xfrm>
            <a:custGeom>
              <a:avLst/>
              <a:gdLst>
                <a:gd name="T0" fmla="*/ 177 w 418"/>
                <a:gd name="T1" fmla="*/ 0 h 417"/>
                <a:gd name="T2" fmla="*/ 177 w 418"/>
                <a:gd name="T3" fmla="*/ 0 h 417"/>
                <a:gd name="T4" fmla="*/ 0 w 418"/>
                <a:gd name="T5" fmla="*/ 176 h 417"/>
                <a:gd name="T6" fmla="*/ 177 w 418"/>
                <a:gd name="T7" fmla="*/ 176 h 417"/>
                <a:gd name="T8" fmla="*/ 177 w 418"/>
                <a:gd name="T9" fmla="*/ 0 h 417"/>
                <a:gd name="T10" fmla="*/ 230 w 418"/>
                <a:gd name="T11" fmla="*/ 0 h 417"/>
                <a:gd name="T12" fmla="*/ 230 w 418"/>
                <a:gd name="T13" fmla="*/ 0 h 417"/>
                <a:gd name="T14" fmla="*/ 230 w 418"/>
                <a:gd name="T15" fmla="*/ 203 h 417"/>
                <a:gd name="T16" fmla="*/ 204 w 418"/>
                <a:gd name="T17" fmla="*/ 229 h 417"/>
                <a:gd name="T18" fmla="*/ 0 w 418"/>
                <a:gd name="T19" fmla="*/ 229 h 417"/>
                <a:gd name="T20" fmla="*/ 204 w 418"/>
                <a:gd name="T21" fmla="*/ 416 h 417"/>
                <a:gd name="T22" fmla="*/ 417 w 418"/>
                <a:gd name="T23" fmla="*/ 203 h 417"/>
                <a:gd name="T24" fmla="*/ 230 w 418"/>
                <a:gd name="T25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417">
                  <a:moveTo>
                    <a:pt x="177" y="0"/>
                  </a:moveTo>
                  <a:lnTo>
                    <a:pt x="177" y="0"/>
                  </a:lnTo>
                  <a:cubicBezTo>
                    <a:pt x="80" y="9"/>
                    <a:pt x="9" y="88"/>
                    <a:pt x="0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177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ubicBezTo>
                    <a:pt x="230" y="203"/>
                    <a:pt x="230" y="203"/>
                    <a:pt x="230" y="203"/>
                  </a:cubicBezTo>
                  <a:cubicBezTo>
                    <a:pt x="230" y="221"/>
                    <a:pt x="222" y="229"/>
                    <a:pt x="204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9" y="336"/>
                    <a:pt x="98" y="416"/>
                    <a:pt x="204" y="416"/>
                  </a:cubicBezTo>
                  <a:cubicBezTo>
                    <a:pt x="319" y="416"/>
                    <a:pt x="417" y="319"/>
                    <a:pt x="417" y="203"/>
                  </a:cubicBezTo>
                  <a:cubicBezTo>
                    <a:pt x="417" y="97"/>
                    <a:pt x="337" y="9"/>
                    <a:pt x="23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22" name="Freeform 168"/>
            <p:cNvSpPr>
              <a:spLocks noChangeArrowheads="1"/>
            </p:cNvSpPr>
            <p:nvPr/>
          </p:nvSpPr>
          <p:spPr bwMode="auto">
            <a:xfrm>
              <a:off x="21389528" y="10521292"/>
              <a:ext cx="374673" cy="321528"/>
            </a:xfrm>
            <a:custGeom>
              <a:avLst/>
              <a:gdLst>
                <a:gd name="T0" fmla="*/ 17 w 497"/>
                <a:gd name="T1" fmla="*/ 247 h 426"/>
                <a:gd name="T2" fmla="*/ 17 w 497"/>
                <a:gd name="T3" fmla="*/ 247 h 426"/>
                <a:gd name="T4" fmla="*/ 53 w 497"/>
                <a:gd name="T5" fmla="*/ 256 h 426"/>
                <a:gd name="T6" fmla="*/ 80 w 497"/>
                <a:gd name="T7" fmla="*/ 212 h 426"/>
                <a:gd name="T8" fmla="*/ 26 w 497"/>
                <a:gd name="T9" fmla="*/ 203 h 426"/>
                <a:gd name="T10" fmla="*/ 0 w 497"/>
                <a:gd name="T11" fmla="*/ 221 h 426"/>
                <a:gd name="T12" fmla="*/ 17 w 497"/>
                <a:gd name="T13" fmla="*/ 247 h 426"/>
                <a:gd name="T14" fmla="*/ 460 w 497"/>
                <a:gd name="T15" fmla="*/ 256 h 426"/>
                <a:gd name="T16" fmla="*/ 460 w 497"/>
                <a:gd name="T17" fmla="*/ 256 h 426"/>
                <a:gd name="T18" fmla="*/ 345 w 497"/>
                <a:gd name="T19" fmla="*/ 354 h 426"/>
                <a:gd name="T20" fmla="*/ 221 w 497"/>
                <a:gd name="T21" fmla="*/ 256 h 426"/>
                <a:gd name="T22" fmla="*/ 212 w 497"/>
                <a:gd name="T23" fmla="*/ 247 h 426"/>
                <a:gd name="T24" fmla="*/ 194 w 497"/>
                <a:gd name="T25" fmla="*/ 247 h 426"/>
                <a:gd name="T26" fmla="*/ 168 w 497"/>
                <a:gd name="T27" fmla="*/ 283 h 426"/>
                <a:gd name="T28" fmla="*/ 194 w 497"/>
                <a:gd name="T29" fmla="*/ 292 h 426"/>
                <a:gd name="T30" fmla="*/ 337 w 497"/>
                <a:gd name="T31" fmla="*/ 398 h 426"/>
                <a:gd name="T32" fmla="*/ 345 w 497"/>
                <a:gd name="T33" fmla="*/ 407 h 426"/>
                <a:gd name="T34" fmla="*/ 363 w 497"/>
                <a:gd name="T35" fmla="*/ 398 h 426"/>
                <a:gd name="T36" fmla="*/ 487 w 497"/>
                <a:gd name="T37" fmla="*/ 292 h 426"/>
                <a:gd name="T38" fmla="*/ 487 w 497"/>
                <a:gd name="T39" fmla="*/ 256 h 426"/>
                <a:gd name="T40" fmla="*/ 460 w 497"/>
                <a:gd name="T41" fmla="*/ 256 h 426"/>
                <a:gd name="T42" fmla="*/ 212 w 497"/>
                <a:gd name="T43" fmla="*/ 141 h 426"/>
                <a:gd name="T44" fmla="*/ 212 w 497"/>
                <a:gd name="T45" fmla="*/ 141 h 426"/>
                <a:gd name="T46" fmla="*/ 337 w 497"/>
                <a:gd name="T47" fmla="*/ 221 h 426"/>
                <a:gd name="T48" fmla="*/ 372 w 497"/>
                <a:gd name="T49" fmla="*/ 212 h 426"/>
                <a:gd name="T50" fmla="*/ 496 w 497"/>
                <a:gd name="T51" fmla="*/ 35 h 426"/>
                <a:gd name="T52" fmla="*/ 487 w 497"/>
                <a:gd name="T53" fmla="*/ 9 h 426"/>
                <a:gd name="T54" fmla="*/ 452 w 497"/>
                <a:gd name="T55" fmla="*/ 9 h 426"/>
                <a:gd name="T56" fmla="*/ 345 w 497"/>
                <a:gd name="T57" fmla="*/ 177 h 426"/>
                <a:gd name="T58" fmla="*/ 221 w 497"/>
                <a:gd name="T59" fmla="*/ 97 h 426"/>
                <a:gd name="T60" fmla="*/ 203 w 497"/>
                <a:gd name="T61" fmla="*/ 88 h 426"/>
                <a:gd name="T62" fmla="*/ 186 w 497"/>
                <a:gd name="T63" fmla="*/ 106 h 426"/>
                <a:gd name="T64" fmla="*/ 0 w 497"/>
                <a:gd name="T65" fmla="*/ 390 h 426"/>
                <a:gd name="T66" fmla="*/ 9 w 497"/>
                <a:gd name="T67" fmla="*/ 425 h 426"/>
                <a:gd name="T68" fmla="*/ 26 w 497"/>
                <a:gd name="T69" fmla="*/ 425 h 426"/>
                <a:gd name="T70" fmla="*/ 44 w 497"/>
                <a:gd name="T71" fmla="*/ 416 h 426"/>
                <a:gd name="T72" fmla="*/ 212 w 497"/>
                <a:gd name="T73" fmla="*/ 141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7" h="426">
                  <a:moveTo>
                    <a:pt x="17" y="247"/>
                  </a:moveTo>
                  <a:lnTo>
                    <a:pt x="17" y="247"/>
                  </a:lnTo>
                  <a:cubicBezTo>
                    <a:pt x="53" y="256"/>
                    <a:pt x="53" y="256"/>
                    <a:pt x="53" y="256"/>
                  </a:cubicBezTo>
                  <a:cubicBezTo>
                    <a:pt x="80" y="212"/>
                    <a:pt x="80" y="212"/>
                    <a:pt x="80" y="212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17" y="203"/>
                    <a:pt x="0" y="212"/>
                    <a:pt x="0" y="221"/>
                  </a:cubicBezTo>
                  <a:cubicBezTo>
                    <a:pt x="0" y="230"/>
                    <a:pt x="9" y="247"/>
                    <a:pt x="17" y="247"/>
                  </a:cubicBezTo>
                  <a:close/>
                  <a:moveTo>
                    <a:pt x="460" y="256"/>
                  </a:moveTo>
                  <a:lnTo>
                    <a:pt x="460" y="256"/>
                  </a:lnTo>
                  <a:cubicBezTo>
                    <a:pt x="345" y="354"/>
                    <a:pt x="345" y="354"/>
                    <a:pt x="345" y="354"/>
                  </a:cubicBezTo>
                  <a:cubicBezTo>
                    <a:pt x="221" y="256"/>
                    <a:pt x="221" y="256"/>
                    <a:pt x="221" y="256"/>
                  </a:cubicBezTo>
                  <a:cubicBezTo>
                    <a:pt x="212" y="247"/>
                    <a:pt x="212" y="247"/>
                    <a:pt x="212" y="247"/>
                  </a:cubicBezTo>
                  <a:cubicBezTo>
                    <a:pt x="194" y="247"/>
                    <a:pt x="194" y="247"/>
                    <a:pt x="194" y="247"/>
                  </a:cubicBezTo>
                  <a:cubicBezTo>
                    <a:pt x="168" y="283"/>
                    <a:pt x="168" y="283"/>
                    <a:pt x="168" y="283"/>
                  </a:cubicBezTo>
                  <a:cubicBezTo>
                    <a:pt x="194" y="292"/>
                    <a:pt x="194" y="292"/>
                    <a:pt x="194" y="292"/>
                  </a:cubicBezTo>
                  <a:cubicBezTo>
                    <a:pt x="337" y="398"/>
                    <a:pt x="337" y="398"/>
                    <a:pt x="337" y="398"/>
                  </a:cubicBezTo>
                  <a:cubicBezTo>
                    <a:pt x="337" y="407"/>
                    <a:pt x="345" y="407"/>
                    <a:pt x="345" y="407"/>
                  </a:cubicBezTo>
                  <a:cubicBezTo>
                    <a:pt x="354" y="407"/>
                    <a:pt x="363" y="407"/>
                    <a:pt x="363" y="398"/>
                  </a:cubicBezTo>
                  <a:cubicBezTo>
                    <a:pt x="487" y="292"/>
                    <a:pt x="487" y="292"/>
                    <a:pt x="487" y="292"/>
                  </a:cubicBezTo>
                  <a:cubicBezTo>
                    <a:pt x="496" y="283"/>
                    <a:pt x="496" y="265"/>
                    <a:pt x="487" y="256"/>
                  </a:cubicBezTo>
                  <a:cubicBezTo>
                    <a:pt x="478" y="247"/>
                    <a:pt x="469" y="247"/>
                    <a:pt x="460" y="256"/>
                  </a:cubicBezTo>
                  <a:close/>
                  <a:moveTo>
                    <a:pt x="212" y="141"/>
                  </a:moveTo>
                  <a:lnTo>
                    <a:pt x="212" y="141"/>
                  </a:lnTo>
                  <a:cubicBezTo>
                    <a:pt x="337" y="221"/>
                    <a:pt x="337" y="221"/>
                    <a:pt x="337" y="221"/>
                  </a:cubicBezTo>
                  <a:cubicBezTo>
                    <a:pt x="345" y="230"/>
                    <a:pt x="363" y="230"/>
                    <a:pt x="372" y="212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6" y="26"/>
                    <a:pt x="496" y="9"/>
                    <a:pt x="487" y="9"/>
                  </a:cubicBezTo>
                  <a:cubicBezTo>
                    <a:pt x="478" y="0"/>
                    <a:pt x="460" y="0"/>
                    <a:pt x="452" y="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221" y="97"/>
                    <a:pt x="221" y="97"/>
                    <a:pt x="221" y="97"/>
                  </a:cubicBezTo>
                  <a:cubicBezTo>
                    <a:pt x="212" y="88"/>
                    <a:pt x="212" y="88"/>
                    <a:pt x="203" y="88"/>
                  </a:cubicBezTo>
                  <a:cubicBezTo>
                    <a:pt x="194" y="97"/>
                    <a:pt x="194" y="97"/>
                    <a:pt x="186" y="106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407"/>
                    <a:pt x="0" y="416"/>
                    <a:pt x="9" y="425"/>
                  </a:cubicBezTo>
                  <a:cubicBezTo>
                    <a:pt x="17" y="425"/>
                    <a:pt x="17" y="425"/>
                    <a:pt x="26" y="425"/>
                  </a:cubicBezTo>
                  <a:cubicBezTo>
                    <a:pt x="26" y="425"/>
                    <a:pt x="35" y="425"/>
                    <a:pt x="44" y="416"/>
                  </a:cubicBezTo>
                  <a:lnTo>
                    <a:pt x="212" y="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23" name="Freeform 169"/>
            <p:cNvSpPr>
              <a:spLocks noChangeArrowheads="1"/>
            </p:cNvSpPr>
            <p:nvPr/>
          </p:nvSpPr>
          <p:spPr bwMode="auto">
            <a:xfrm>
              <a:off x="19205258" y="7545158"/>
              <a:ext cx="366702" cy="292299"/>
            </a:xfrm>
            <a:custGeom>
              <a:avLst/>
              <a:gdLst>
                <a:gd name="T0" fmla="*/ 478 w 487"/>
                <a:gd name="T1" fmla="*/ 9 h 390"/>
                <a:gd name="T2" fmla="*/ 478 w 487"/>
                <a:gd name="T3" fmla="*/ 9 h 390"/>
                <a:gd name="T4" fmla="*/ 372 w 487"/>
                <a:gd name="T5" fmla="*/ 195 h 390"/>
                <a:gd name="T6" fmla="*/ 345 w 487"/>
                <a:gd name="T7" fmla="*/ 195 h 390"/>
                <a:gd name="T8" fmla="*/ 292 w 487"/>
                <a:gd name="T9" fmla="*/ 150 h 390"/>
                <a:gd name="T10" fmla="*/ 274 w 487"/>
                <a:gd name="T11" fmla="*/ 150 h 390"/>
                <a:gd name="T12" fmla="*/ 194 w 487"/>
                <a:gd name="T13" fmla="*/ 266 h 390"/>
                <a:gd name="T14" fmla="*/ 177 w 487"/>
                <a:gd name="T15" fmla="*/ 266 h 390"/>
                <a:gd name="T16" fmla="*/ 141 w 487"/>
                <a:gd name="T17" fmla="*/ 239 h 390"/>
                <a:gd name="T18" fmla="*/ 123 w 487"/>
                <a:gd name="T19" fmla="*/ 239 h 390"/>
                <a:gd name="T20" fmla="*/ 8 w 487"/>
                <a:gd name="T21" fmla="*/ 381 h 390"/>
                <a:gd name="T22" fmla="*/ 8 w 487"/>
                <a:gd name="T23" fmla="*/ 389 h 390"/>
                <a:gd name="T24" fmla="*/ 486 w 487"/>
                <a:gd name="T25" fmla="*/ 389 h 390"/>
                <a:gd name="T26" fmla="*/ 486 w 487"/>
                <a:gd name="T27" fmla="*/ 9 h 390"/>
                <a:gd name="T28" fmla="*/ 478 w 487"/>
                <a:gd name="T29" fmla="*/ 9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7" h="390">
                  <a:moveTo>
                    <a:pt x="478" y="9"/>
                  </a:moveTo>
                  <a:lnTo>
                    <a:pt x="478" y="9"/>
                  </a:lnTo>
                  <a:cubicBezTo>
                    <a:pt x="372" y="195"/>
                    <a:pt x="372" y="195"/>
                    <a:pt x="372" y="195"/>
                  </a:cubicBezTo>
                  <a:cubicBezTo>
                    <a:pt x="363" y="204"/>
                    <a:pt x="354" y="204"/>
                    <a:pt x="345" y="195"/>
                  </a:cubicBezTo>
                  <a:cubicBezTo>
                    <a:pt x="292" y="150"/>
                    <a:pt x="292" y="150"/>
                    <a:pt x="292" y="150"/>
                  </a:cubicBezTo>
                  <a:cubicBezTo>
                    <a:pt x="283" y="141"/>
                    <a:pt x="283" y="141"/>
                    <a:pt x="274" y="150"/>
                  </a:cubicBezTo>
                  <a:cubicBezTo>
                    <a:pt x="194" y="266"/>
                    <a:pt x="194" y="266"/>
                    <a:pt x="194" y="266"/>
                  </a:cubicBezTo>
                  <a:cubicBezTo>
                    <a:pt x="194" y="275"/>
                    <a:pt x="186" y="275"/>
                    <a:pt x="177" y="266"/>
                  </a:cubicBezTo>
                  <a:cubicBezTo>
                    <a:pt x="141" y="239"/>
                    <a:pt x="141" y="239"/>
                    <a:pt x="141" y="239"/>
                  </a:cubicBezTo>
                  <a:cubicBezTo>
                    <a:pt x="132" y="230"/>
                    <a:pt x="123" y="230"/>
                    <a:pt x="123" y="239"/>
                  </a:cubicBezTo>
                  <a:cubicBezTo>
                    <a:pt x="8" y="381"/>
                    <a:pt x="8" y="381"/>
                    <a:pt x="8" y="381"/>
                  </a:cubicBezTo>
                  <a:cubicBezTo>
                    <a:pt x="0" y="389"/>
                    <a:pt x="0" y="389"/>
                    <a:pt x="8" y="389"/>
                  </a:cubicBezTo>
                  <a:cubicBezTo>
                    <a:pt x="486" y="389"/>
                    <a:pt x="486" y="389"/>
                    <a:pt x="486" y="389"/>
                  </a:cubicBezTo>
                  <a:cubicBezTo>
                    <a:pt x="486" y="9"/>
                    <a:pt x="486" y="9"/>
                    <a:pt x="486" y="9"/>
                  </a:cubicBezTo>
                  <a:cubicBezTo>
                    <a:pt x="486" y="0"/>
                    <a:pt x="486" y="0"/>
                    <a:pt x="478" y="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24" name="Freeform 170"/>
            <p:cNvSpPr>
              <a:spLocks noChangeArrowheads="1"/>
            </p:cNvSpPr>
            <p:nvPr/>
          </p:nvSpPr>
          <p:spPr bwMode="auto">
            <a:xfrm>
              <a:off x="8841934" y="8233388"/>
              <a:ext cx="294955" cy="348102"/>
            </a:xfrm>
            <a:custGeom>
              <a:avLst/>
              <a:gdLst>
                <a:gd name="T0" fmla="*/ 283 w 391"/>
                <a:gd name="T1" fmla="*/ 178 h 463"/>
                <a:gd name="T2" fmla="*/ 283 w 391"/>
                <a:gd name="T3" fmla="*/ 178 h 463"/>
                <a:gd name="T4" fmla="*/ 319 w 391"/>
                <a:gd name="T5" fmla="*/ 18 h 463"/>
                <a:gd name="T6" fmla="*/ 204 w 391"/>
                <a:gd name="T7" fmla="*/ 134 h 463"/>
                <a:gd name="T8" fmla="*/ 98 w 391"/>
                <a:gd name="T9" fmla="*/ 231 h 463"/>
                <a:gd name="T10" fmla="*/ 98 w 391"/>
                <a:gd name="T11" fmla="*/ 400 h 463"/>
                <a:gd name="T12" fmla="*/ 310 w 391"/>
                <a:gd name="T13" fmla="*/ 462 h 463"/>
                <a:gd name="T14" fmla="*/ 390 w 391"/>
                <a:gd name="T15" fmla="*/ 222 h 463"/>
                <a:gd name="T16" fmla="*/ 283 w 391"/>
                <a:gd name="T17" fmla="*/ 178 h 463"/>
                <a:gd name="T18" fmla="*/ 71 w 391"/>
                <a:gd name="T19" fmla="*/ 178 h 463"/>
                <a:gd name="T20" fmla="*/ 71 w 391"/>
                <a:gd name="T21" fmla="*/ 178 h 463"/>
                <a:gd name="T22" fmla="*/ 0 w 391"/>
                <a:gd name="T23" fmla="*/ 257 h 463"/>
                <a:gd name="T24" fmla="*/ 0 w 391"/>
                <a:gd name="T25" fmla="*/ 372 h 463"/>
                <a:gd name="T26" fmla="*/ 71 w 391"/>
                <a:gd name="T27" fmla="*/ 453 h 463"/>
                <a:gd name="T28" fmla="*/ 44 w 391"/>
                <a:gd name="T29" fmla="*/ 400 h 463"/>
                <a:gd name="T30" fmla="*/ 44 w 391"/>
                <a:gd name="T31" fmla="*/ 240 h 463"/>
                <a:gd name="T32" fmla="*/ 71 w 391"/>
                <a:gd name="T33" fmla="*/ 17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1" h="463">
                  <a:moveTo>
                    <a:pt x="283" y="178"/>
                  </a:moveTo>
                  <a:lnTo>
                    <a:pt x="283" y="178"/>
                  </a:lnTo>
                  <a:cubicBezTo>
                    <a:pt x="283" y="169"/>
                    <a:pt x="373" y="89"/>
                    <a:pt x="319" y="18"/>
                  </a:cubicBezTo>
                  <a:cubicBezTo>
                    <a:pt x="310" y="0"/>
                    <a:pt x="266" y="98"/>
                    <a:pt x="204" y="134"/>
                  </a:cubicBezTo>
                  <a:cubicBezTo>
                    <a:pt x="169" y="160"/>
                    <a:pt x="98" y="204"/>
                    <a:pt x="98" y="231"/>
                  </a:cubicBezTo>
                  <a:cubicBezTo>
                    <a:pt x="98" y="400"/>
                    <a:pt x="98" y="400"/>
                    <a:pt x="98" y="400"/>
                  </a:cubicBezTo>
                  <a:cubicBezTo>
                    <a:pt x="98" y="435"/>
                    <a:pt x="213" y="462"/>
                    <a:pt x="310" y="462"/>
                  </a:cubicBezTo>
                  <a:cubicBezTo>
                    <a:pt x="345" y="462"/>
                    <a:pt x="390" y="249"/>
                    <a:pt x="390" y="222"/>
                  </a:cubicBezTo>
                  <a:cubicBezTo>
                    <a:pt x="390" y="187"/>
                    <a:pt x="292" y="187"/>
                    <a:pt x="283" y="178"/>
                  </a:cubicBezTo>
                  <a:close/>
                  <a:moveTo>
                    <a:pt x="71" y="178"/>
                  </a:moveTo>
                  <a:lnTo>
                    <a:pt x="71" y="178"/>
                  </a:lnTo>
                  <a:cubicBezTo>
                    <a:pt x="54" y="178"/>
                    <a:pt x="0" y="187"/>
                    <a:pt x="0" y="257"/>
                  </a:cubicBezTo>
                  <a:cubicBezTo>
                    <a:pt x="0" y="372"/>
                    <a:pt x="0" y="372"/>
                    <a:pt x="0" y="372"/>
                  </a:cubicBezTo>
                  <a:cubicBezTo>
                    <a:pt x="0" y="444"/>
                    <a:pt x="54" y="453"/>
                    <a:pt x="71" y="453"/>
                  </a:cubicBezTo>
                  <a:cubicBezTo>
                    <a:pt x="89" y="453"/>
                    <a:pt x="44" y="435"/>
                    <a:pt x="44" y="400"/>
                  </a:cubicBezTo>
                  <a:cubicBezTo>
                    <a:pt x="44" y="240"/>
                    <a:pt x="44" y="240"/>
                    <a:pt x="44" y="240"/>
                  </a:cubicBezTo>
                  <a:cubicBezTo>
                    <a:pt x="44" y="196"/>
                    <a:pt x="89" y="178"/>
                    <a:pt x="71" y="1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825" name="Freeform 171"/>
            <p:cNvSpPr>
              <a:spLocks noChangeArrowheads="1"/>
            </p:cNvSpPr>
            <p:nvPr/>
          </p:nvSpPr>
          <p:spPr bwMode="auto">
            <a:xfrm>
              <a:off x="9588624" y="8246675"/>
              <a:ext cx="292299" cy="348101"/>
            </a:xfrm>
            <a:custGeom>
              <a:avLst/>
              <a:gdLst>
                <a:gd name="T0" fmla="*/ 107 w 392"/>
                <a:gd name="T1" fmla="*/ 293 h 462"/>
                <a:gd name="T2" fmla="*/ 107 w 392"/>
                <a:gd name="T3" fmla="*/ 293 h 462"/>
                <a:gd name="T4" fmla="*/ 72 w 392"/>
                <a:gd name="T5" fmla="*/ 444 h 462"/>
                <a:gd name="T6" fmla="*/ 186 w 392"/>
                <a:gd name="T7" fmla="*/ 329 h 462"/>
                <a:gd name="T8" fmla="*/ 293 w 392"/>
                <a:gd name="T9" fmla="*/ 239 h 462"/>
                <a:gd name="T10" fmla="*/ 293 w 392"/>
                <a:gd name="T11" fmla="*/ 63 h 462"/>
                <a:gd name="T12" fmla="*/ 80 w 392"/>
                <a:gd name="T13" fmla="*/ 0 h 462"/>
                <a:gd name="T14" fmla="*/ 0 w 392"/>
                <a:gd name="T15" fmla="*/ 248 h 462"/>
                <a:gd name="T16" fmla="*/ 107 w 392"/>
                <a:gd name="T17" fmla="*/ 293 h 462"/>
                <a:gd name="T18" fmla="*/ 319 w 392"/>
                <a:gd name="T19" fmla="*/ 284 h 462"/>
                <a:gd name="T20" fmla="*/ 319 w 392"/>
                <a:gd name="T21" fmla="*/ 284 h 462"/>
                <a:gd name="T22" fmla="*/ 391 w 392"/>
                <a:gd name="T23" fmla="*/ 213 h 462"/>
                <a:gd name="T24" fmla="*/ 391 w 392"/>
                <a:gd name="T25" fmla="*/ 89 h 462"/>
                <a:gd name="T26" fmla="*/ 319 w 392"/>
                <a:gd name="T27" fmla="*/ 18 h 462"/>
                <a:gd name="T28" fmla="*/ 346 w 392"/>
                <a:gd name="T29" fmla="*/ 71 h 462"/>
                <a:gd name="T30" fmla="*/ 346 w 392"/>
                <a:gd name="T31" fmla="*/ 231 h 462"/>
                <a:gd name="T32" fmla="*/ 319 w 392"/>
                <a:gd name="T33" fmla="*/ 284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2" h="462">
                  <a:moveTo>
                    <a:pt x="107" y="293"/>
                  </a:moveTo>
                  <a:lnTo>
                    <a:pt x="107" y="293"/>
                  </a:lnTo>
                  <a:cubicBezTo>
                    <a:pt x="107" y="301"/>
                    <a:pt x="19" y="382"/>
                    <a:pt x="72" y="444"/>
                  </a:cubicBezTo>
                  <a:cubicBezTo>
                    <a:pt x="80" y="461"/>
                    <a:pt x="125" y="373"/>
                    <a:pt x="186" y="329"/>
                  </a:cubicBezTo>
                  <a:cubicBezTo>
                    <a:pt x="213" y="310"/>
                    <a:pt x="293" y="257"/>
                    <a:pt x="293" y="239"/>
                  </a:cubicBezTo>
                  <a:cubicBezTo>
                    <a:pt x="293" y="63"/>
                    <a:pt x="293" y="63"/>
                    <a:pt x="293" y="63"/>
                  </a:cubicBezTo>
                  <a:cubicBezTo>
                    <a:pt x="293" y="35"/>
                    <a:pt x="169" y="0"/>
                    <a:pt x="80" y="0"/>
                  </a:cubicBezTo>
                  <a:cubicBezTo>
                    <a:pt x="44" y="0"/>
                    <a:pt x="0" y="213"/>
                    <a:pt x="0" y="248"/>
                  </a:cubicBezTo>
                  <a:cubicBezTo>
                    <a:pt x="0" y="284"/>
                    <a:pt x="98" y="284"/>
                    <a:pt x="107" y="293"/>
                  </a:cubicBezTo>
                  <a:close/>
                  <a:moveTo>
                    <a:pt x="319" y="284"/>
                  </a:moveTo>
                  <a:lnTo>
                    <a:pt x="319" y="284"/>
                  </a:lnTo>
                  <a:cubicBezTo>
                    <a:pt x="338" y="284"/>
                    <a:pt x="391" y="275"/>
                    <a:pt x="391" y="213"/>
                  </a:cubicBezTo>
                  <a:cubicBezTo>
                    <a:pt x="391" y="89"/>
                    <a:pt x="391" y="89"/>
                    <a:pt x="391" y="89"/>
                  </a:cubicBezTo>
                  <a:cubicBezTo>
                    <a:pt x="391" y="18"/>
                    <a:pt x="338" y="18"/>
                    <a:pt x="319" y="18"/>
                  </a:cubicBezTo>
                  <a:cubicBezTo>
                    <a:pt x="302" y="18"/>
                    <a:pt x="346" y="27"/>
                    <a:pt x="346" y="71"/>
                  </a:cubicBezTo>
                  <a:cubicBezTo>
                    <a:pt x="346" y="231"/>
                    <a:pt x="346" y="231"/>
                    <a:pt x="346" y="231"/>
                  </a:cubicBezTo>
                  <a:cubicBezTo>
                    <a:pt x="346" y="275"/>
                    <a:pt x="302" y="284"/>
                    <a:pt x="319" y="2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lIns="34290" tIns="17145" rIns="34290" bIns="1714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5035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12EF228-7E56-4B58-85AA-2A4E675B2BB5}"/>
              </a:ext>
            </a:extLst>
          </p:cNvPr>
          <p:cNvGrpSpPr/>
          <p:nvPr/>
        </p:nvGrpSpPr>
        <p:grpSpPr>
          <a:xfrm>
            <a:off x="8961437" y="2995284"/>
            <a:ext cx="14247337" cy="7725432"/>
            <a:chOff x="7805533" y="3323568"/>
            <a:chExt cx="14247337" cy="7725432"/>
          </a:xfrm>
        </p:grpSpPr>
        <p:sp>
          <p:nvSpPr>
            <p:cNvPr id="198" name="Freeform 37"/>
            <p:cNvSpPr>
              <a:spLocks noChangeArrowheads="1"/>
            </p:cNvSpPr>
            <p:nvPr/>
          </p:nvSpPr>
          <p:spPr bwMode="auto">
            <a:xfrm>
              <a:off x="21599025" y="9825302"/>
              <a:ext cx="437035" cy="389970"/>
            </a:xfrm>
            <a:custGeom>
              <a:avLst/>
              <a:gdLst>
                <a:gd name="T0" fmla="*/ 509 w 574"/>
                <a:gd name="T1" fmla="*/ 304 h 510"/>
                <a:gd name="T2" fmla="*/ 509 w 574"/>
                <a:gd name="T3" fmla="*/ 304 h 510"/>
                <a:gd name="T4" fmla="*/ 318 w 574"/>
                <a:gd name="T5" fmla="*/ 495 h 510"/>
                <a:gd name="T6" fmla="*/ 283 w 574"/>
                <a:gd name="T7" fmla="*/ 495 h 510"/>
                <a:gd name="T8" fmla="*/ 283 w 574"/>
                <a:gd name="T9" fmla="*/ 452 h 510"/>
                <a:gd name="T10" fmla="*/ 467 w 574"/>
                <a:gd name="T11" fmla="*/ 268 h 510"/>
                <a:gd name="T12" fmla="*/ 467 w 574"/>
                <a:gd name="T13" fmla="*/ 268 h 510"/>
                <a:gd name="T14" fmla="*/ 467 w 574"/>
                <a:gd name="T15" fmla="*/ 106 h 510"/>
                <a:gd name="T16" fmla="*/ 311 w 574"/>
                <a:gd name="T17" fmla="*/ 106 h 510"/>
                <a:gd name="T18" fmla="*/ 85 w 574"/>
                <a:gd name="T19" fmla="*/ 325 h 510"/>
                <a:gd name="T20" fmla="*/ 85 w 574"/>
                <a:gd name="T21" fmla="*/ 417 h 510"/>
                <a:gd name="T22" fmla="*/ 184 w 574"/>
                <a:gd name="T23" fmla="*/ 417 h 510"/>
                <a:gd name="T24" fmla="*/ 389 w 574"/>
                <a:gd name="T25" fmla="*/ 212 h 510"/>
                <a:gd name="T26" fmla="*/ 389 w 574"/>
                <a:gd name="T27" fmla="*/ 184 h 510"/>
                <a:gd name="T28" fmla="*/ 361 w 574"/>
                <a:gd name="T29" fmla="*/ 184 h 510"/>
                <a:gd name="T30" fmla="*/ 191 w 574"/>
                <a:gd name="T31" fmla="*/ 360 h 510"/>
                <a:gd name="T32" fmla="*/ 149 w 574"/>
                <a:gd name="T33" fmla="*/ 360 h 510"/>
                <a:gd name="T34" fmla="*/ 149 w 574"/>
                <a:gd name="T35" fmla="*/ 318 h 510"/>
                <a:gd name="T36" fmla="*/ 318 w 574"/>
                <a:gd name="T37" fmla="*/ 148 h 510"/>
                <a:gd name="T38" fmla="*/ 431 w 574"/>
                <a:gd name="T39" fmla="*/ 148 h 510"/>
                <a:gd name="T40" fmla="*/ 431 w 574"/>
                <a:gd name="T41" fmla="*/ 254 h 510"/>
                <a:gd name="T42" fmla="*/ 219 w 574"/>
                <a:gd name="T43" fmla="*/ 459 h 510"/>
                <a:gd name="T44" fmla="*/ 50 w 574"/>
                <a:gd name="T45" fmla="*/ 459 h 510"/>
                <a:gd name="T46" fmla="*/ 50 w 574"/>
                <a:gd name="T47" fmla="*/ 290 h 510"/>
                <a:gd name="T48" fmla="*/ 50 w 574"/>
                <a:gd name="T49" fmla="*/ 290 h 510"/>
                <a:gd name="T50" fmla="*/ 269 w 574"/>
                <a:gd name="T51" fmla="*/ 63 h 510"/>
                <a:gd name="T52" fmla="*/ 269 w 574"/>
                <a:gd name="T53" fmla="*/ 63 h 510"/>
                <a:gd name="T54" fmla="*/ 509 w 574"/>
                <a:gd name="T55" fmla="*/ 63 h 510"/>
                <a:gd name="T56" fmla="*/ 509 w 574"/>
                <a:gd name="T57" fmla="*/ 30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4" h="510">
                  <a:moveTo>
                    <a:pt x="509" y="304"/>
                  </a:moveTo>
                  <a:lnTo>
                    <a:pt x="509" y="304"/>
                  </a:lnTo>
                  <a:cubicBezTo>
                    <a:pt x="318" y="495"/>
                    <a:pt x="318" y="495"/>
                    <a:pt x="318" y="495"/>
                  </a:cubicBezTo>
                  <a:cubicBezTo>
                    <a:pt x="311" y="502"/>
                    <a:pt x="290" y="502"/>
                    <a:pt x="283" y="495"/>
                  </a:cubicBezTo>
                  <a:cubicBezTo>
                    <a:pt x="269" y="480"/>
                    <a:pt x="269" y="466"/>
                    <a:pt x="283" y="452"/>
                  </a:cubicBezTo>
                  <a:cubicBezTo>
                    <a:pt x="467" y="268"/>
                    <a:pt x="467" y="268"/>
                    <a:pt x="467" y="268"/>
                  </a:cubicBezTo>
                  <a:lnTo>
                    <a:pt x="467" y="268"/>
                  </a:lnTo>
                  <a:cubicBezTo>
                    <a:pt x="509" y="226"/>
                    <a:pt x="509" y="148"/>
                    <a:pt x="467" y="106"/>
                  </a:cubicBezTo>
                  <a:cubicBezTo>
                    <a:pt x="424" y="63"/>
                    <a:pt x="354" y="63"/>
                    <a:pt x="311" y="106"/>
                  </a:cubicBezTo>
                  <a:cubicBezTo>
                    <a:pt x="85" y="325"/>
                    <a:pt x="85" y="325"/>
                    <a:pt x="85" y="325"/>
                  </a:cubicBezTo>
                  <a:cubicBezTo>
                    <a:pt x="64" y="353"/>
                    <a:pt x="64" y="396"/>
                    <a:pt x="85" y="417"/>
                  </a:cubicBezTo>
                  <a:cubicBezTo>
                    <a:pt x="113" y="445"/>
                    <a:pt x="156" y="445"/>
                    <a:pt x="184" y="417"/>
                  </a:cubicBezTo>
                  <a:cubicBezTo>
                    <a:pt x="389" y="212"/>
                    <a:pt x="389" y="212"/>
                    <a:pt x="389" y="212"/>
                  </a:cubicBezTo>
                  <a:cubicBezTo>
                    <a:pt x="396" y="205"/>
                    <a:pt x="396" y="198"/>
                    <a:pt x="389" y="184"/>
                  </a:cubicBezTo>
                  <a:cubicBezTo>
                    <a:pt x="382" y="176"/>
                    <a:pt x="368" y="176"/>
                    <a:pt x="361" y="184"/>
                  </a:cubicBezTo>
                  <a:cubicBezTo>
                    <a:pt x="191" y="360"/>
                    <a:pt x="191" y="360"/>
                    <a:pt x="191" y="360"/>
                  </a:cubicBezTo>
                  <a:cubicBezTo>
                    <a:pt x="177" y="374"/>
                    <a:pt x="156" y="374"/>
                    <a:pt x="149" y="360"/>
                  </a:cubicBezTo>
                  <a:cubicBezTo>
                    <a:pt x="134" y="346"/>
                    <a:pt x="134" y="332"/>
                    <a:pt x="149" y="318"/>
                  </a:cubicBezTo>
                  <a:cubicBezTo>
                    <a:pt x="318" y="148"/>
                    <a:pt x="318" y="148"/>
                    <a:pt x="318" y="148"/>
                  </a:cubicBezTo>
                  <a:cubicBezTo>
                    <a:pt x="354" y="120"/>
                    <a:pt x="396" y="120"/>
                    <a:pt x="431" y="148"/>
                  </a:cubicBezTo>
                  <a:cubicBezTo>
                    <a:pt x="460" y="176"/>
                    <a:pt x="460" y="226"/>
                    <a:pt x="431" y="254"/>
                  </a:cubicBezTo>
                  <a:cubicBezTo>
                    <a:pt x="219" y="459"/>
                    <a:pt x="219" y="459"/>
                    <a:pt x="219" y="459"/>
                  </a:cubicBezTo>
                  <a:cubicBezTo>
                    <a:pt x="177" y="509"/>
                    <a:pt x="99" y="509"/>
                    <a:pt x="50" y="459"/>
                  </a:cubicBezTo>
                  <a:cubicBezTo>
                    <a:pt x="0" y="410"/>
                    <a:pt x="0" y="332"/>
                    <a:pt x="50" y="290"/>
                  </a:cubicBezTo>
                  <a:lnTo>
                    <a:pt x="50" y="290"/>
                  </a:lnTo>
                  <a:cubicBezTo>
                    <a:pt x="269" y="63"/>
                    <a:pt x="269" y="63"/>
                    <a:pt x="269" y="63"/>
                  </a:cubicBezTo>
                  <a:lnTo>
                    <a:pt x="269" y="63"/>
                  </a:lnTo>
                  <a:cubicBezTo>
                    <a:pt x="332" y="0"/>
                    <a:pt x="438" y="0"/>
                    <a:pt x="509" y="63"/>
                  </a:cubicBezTo>
                  <a:cubicBezTo>
                    <a:pt x="573" y="134"/>
                    <a:pt x="573" y="240"/>
                    <a:pt x="509" y="3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9" name="Freeform 38"/>
            <p:cNvSpPr>
              <a:spLocks noChangeArrowheads="1"/>
            </p:cNvSpPr>
            <p:nvPr/>
          </p:nvSpPr>
          <p:spPr bwMode="auto">
            <a:xfrm>
              <a:off x="20778744" y="9791684"/>
              <a:ext cx="463929" cy="463929"/>
            </a:xfrm>
            <a:custGeom>
              <a:avLst/>
              <a:gdLst>
                <a:gd name="T0" fmla="*/ 601 w 609"/>
                <a:gd name="T1" fmla="*/ 43 h 609"/>
                <a:gd name="T2" fmla="*/ 601 w 609"/>
                <a:gd name="T3" fmla="*/ 43 h 609"/>
                <a:gd name="T4" fmla="*/ 601 w 609"/>
                <a:gd name="T5" fmla="*/ 43 h 609"/>
                <a:gd name="T6" fmla="*/ 396 w 609"/>
                <a:gd name="T7" fmla="*/ 587 h 609"/>
                <a:gd name="T8" fmla="*/ 396 w 609"/>
                <a:gd name="T9" fmla="*/ 587 h 609"/>
                <a:gd name="T10" fmla="*/ 367 w 609"/>
                <a:gd name="T11" fmla="*/ 608 h 609"/>
                <a:gd name="T12" fmla="*/ 339 w 609"/>
                <a:gd name="T13" fmla="*/ 587 h 609"/>
                <a:gd name="T14" fmla="*/ 339 w 609"/>
                <a:gd name="T15" fmla="*/ 587 h 609"/>
                <a:gd name="T16" fmla="*/ 283 w 609"/>
                <a:gd name="T17" fmla="*/ 326 h 609"/>
                <a:gd name="T18" fmla="*/ 21 w 609"/>
                <a:gd name="T19" fmla="*/ 269 h 609"/>
                <a:gd name="T20" fmla="*/ 21 w 609"/>
                <a:gd name="T21" fmla="*/ 269 h 609"/>
                <a:gd name="T22" fmla="*/ 0 w 609"/>
                <a:gd name="T23" fmla="*/ 241 h 609"/>
                <a:gd name="T24" fmla="*/ 21 w 609"/>
                <a:gd name="T25" fmla="*/ 212 h 609"/>
                <a:gd name="T26" fmla="*/ 21 w 609"/>
                <a:gd name="T27" fmla="*/ 212 h 609"/>
                <a:gd name="T28" fmla="*/ 565 w 609"/>
                <a:gd name="T29" fmla="*/ 8 h 609"/>
                <a:gd name="T30" fmla="*/ 565 w 609"/>
                <a:gd name="T31" fmla="*/ 8 h 609"/>
                <a:gd name="T32" fmla="*/ 579 w 609"/>
                <a:gd name="T33" fmla="*/ 0 h 609"/>
                <a:gd name="T34" fmla="*/ 608 w 609"/>
                <a:gd name="T35" fmla="*/ 29 h 609"/>
                <a:gd name="T36" fmla="*/ 601 w 609"/>
                <a:gd name="T37" fmla="*/ 43 h 609"/>
                <a:gd name="T38" fmla="*/ 127 w 609"/>
                <a:gd name="T39" fmla="*/ 234 h 609"/>
                <a:gd name="T40" fmla="*/ 127 w 609"/>
                <a:gd name="T41" fmla="*/ 234 h 609"/>
                <a:gd name="T42" fmla="*/ 311 w 609"/>
                <a:gd name="T43" fmla="*/ 276 h 609"/>
                <a:gd name="T44" fmla="*/ 311 w 609"/>
                <a:gd name="T45" fmla="*/ 276 h 609"/>
                <a:gd name="T46" fmla="*/ 332 w 609"/>
                <a:gd name="T47" fmla="*/ 297 h 609"/>
                <a:gd name="T48" fmla="*/ 332 w 609"/>
                <a:gd name="T49" fmla="*/ 297 h 609"/>
                <a:gd name="T50" fmla="*/ 375 w 609"/>
                <a:gd name="T51" fmla="*/ 481 h 609"/>
                <a:gd name="T52" fmla="*/ 530 w 609"/>
                <a:gd name="T53" fmla="*/ 78 h 609"/>
                <a:gd name="T54" fmla="*/ 127 w 609"/>
                <a:gd name="T55" fmla="*/ 23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9" h="609">
                  <a:moveTo>
                    <a:pt x="601" y="43"/>
                  </a:moveTo>
                  <a:lnTo>
                    <a:pt x="601" y="43"/>
                  </a:lnTo>
                  <a:lnTo>
                    <a:pt x="601" y="43"/>
                  </a:lnTo>
                  <a:cubicBezTo>
                    <a:pt x="396" y="587"/>
                    <a:pt x="396" y="587"/>
                    <a:pt x="396" y="587"/>
                  </a:cubicBezTo>
                  <a:lnTo>
                    <a:pt x="396" y="587"/>
                  </a:lnTo>
                  <a:cubicBezTo>
                    <a:pt x="389" y="601"/>
                    <a:pt x="382" y="608"/>
                    <a:pt x="367" y="608"/>
                  </a:cubicBezTo>
                  <a:cubicBezTo>
                    <a:pt x="353" y="608"/>
                    <a:pt x="346" y="594"/>
                    <a:pt x="339" y="587"/>
                  </a:cubicBezTo>
                  <a:lnTo>
                    <a:pt x="339" y="587"/>
                  </a:lnTo>
                  <a:cubicBezTo>
                    <a:pt x="283" y="326"/>
                    <a:pt x="283" y="326"/>
                    <a:pt x="283" y="326"/>
                  </a:cubicBezTo>
                  <a:cubicBezTo>
                    <a:pt x="21" y="269"/>
                    <a:pt x="21" y="269"/>
                    <a:pt x="21" y="269"/>
                  </a:cubicBezTo>
                  <a:lnTo>
                    <a:pt x="21" y="269"/>
                  </a:lnTo>
                  <a:cubicBezTo>
                    <a:pt x="14" y="262"/>
                    <a:pt x="0" y="255"/>
                    <a:pt x="0" y="241"/>
                  </a:cubicBezTo>
                  <a:cubicBezTo>
                    <a:pt x="0" y="227"/>
                    <a:pt x="7" y="219"/>
                    <a:pt x="21" y="212"/>
                  </a:cubicBezTo>
                  <a:lnTo>
                    <a:pt x="21" y="212"/>
                  </a:lnTo>
                  <a:cubicBezTo>
                    <a:pt x="565" y="8"/>
                    <a:pt x="565" y="8"/>
                    <a:pt x="565" y="8"/>
                  </a:cubicBezTo>
                  <a:lnTo>
                    <a:pt x="565" y="8"/>
                  </a:lnTo>
                  <a:cubicBezTo>
                    <a:pt x="572" y="0"/>
                    <a:pt x="572" y="0"/>
                    <a:pt x="579" y="0"/>
                  </a:cubicBezTo>
                  <a:cubicBezTo>
                    <a:pt x="594" y="0"/>
                    <a:pt x="608" y="15"/>
                    <a:pt x="608" y="29"/>
                  </a:cubicBezTo>
                  <a:cubicBezTo>
                    <a:pt x="608" y="36"/>
                    <a:pt x="608" y="36"/>
                    <a:pt x="601" y="43"/>
                  </a:cubicBezTo>
                  <a:close/>
                  <a:moveTo>
                    <a:pt x="127" y="234"/>
                  </a:moveTo>
                  <a:lnTo>
                    <a:pt x="127" y="234"/>
                  </a:lnTo>
                  <a:cubicBezTo>
                    <a:pt x="311" y="276"/>
                    <a:pt x="311" y="276"/>
                    <a:pt x="311" y="276"/>
                  </a:cubicBezTo>
                  <a:lnTo>
                    <a:pt x="311" y="276"/>
                  </a:lnTo>
                  <a:cubicBezTo>
                    <a:pt x="318" y="276"/>
                    <a:pt x="332" y="290"/>
                    <a:pt x="332" y="297"/>
                  </a:cubicBezTo>
                  <a:lnTo>
                    <a:pt x="332" y="297"/>
                  </a:lnTo>
                  <a:cubicBezTo>
                    <a:pt x="375" y="481"/>
                    <a:pt x="375" y="481"/>
                    <a:pt x="375" y="481"/>
                  </a:cubicBezTo>
                  <a:cubicBezTo>
                    <a:pt x="530" y="78"/>
                    <a:pt x="530" y="78"/>
                    <a:pt x="530" y="78"/>
                  </a:cubicBezTo>
                  <a:lnTo>
                    <a:pt x="127" y="2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0" name="Freeform 39"/>
            <p:cNvSpPr>
              <a:spLocks noChangeArrowheads="1"/>
            </p:cNvSpPr>
            <p:nvPr/>
          </p:nvSpPr>
          <p:spPr bwMode="auto">
            <a:xfrm>
              <a:off x="19978634" y="9791684"/>
              <a:ext cx="460569" cy="463929"/>
            </a:xfrm>
            <a:custGeom>
              <a:avLst/>
              <a:gdLst>
                <a:gd name="T0" fmla="*/ 594 w 602"/>
                <a:gd name="T1" fmla="*/ 50 h 609"/>
                <a:gd name="T2" fmla="*/ 594 w 602"/>
                <a:gd name="T3" fmla="*/ 50 h 609"/>
                <a:gd name="T4" fmla="*/ 516 w 602"/>
                <a:gd name="T5" fmla="*/ 128 h 609"/>
                <a:gd name="T6" fmla="*/ 516 w 602"/>
                <a:gd name="T7" fmla="*/ 467 h 609"/>
                <a:gd name="T8" fmla="*/ 572 w 602"/>
                <a:gd name="T9" fmla="*/ 467 h 609"/>
                <a:gd name="T10" fmla="*/ 601 w 602"/>
                <a:gd name="T11" fmla="*/ 495 h 609"/>
                <a:gd name="T12" fmla="*/ 572 w 602"/>
                <a:gd name="T13" fmla="*/ 523 h 609"/>
                <a:gd name="T14" fmla="*/ 516 w 602"/>
                <a:gd name="T15" fmla="*/ 523 h 609"/>
                <a:gd name="T16" fmla="*/ 516 w 602"/>
                <a:gd name="T17" fmla="*/ 580 h 609"/>
                <a:gd name="T18" fmla="*/ 516 w 602"/>
                <a:gd name="T19" fmla="*/ 580 h 609"/>
                <a:gd name="T20" fmla="*/ 487 w 602"/>
                <a:gd name="T21" fmla="*/ 608 h 609"/>
                <a:gd name="T22" fmla="*/ 459 w 602"/>
                <a:gd name="T23" fmla="*/ 580 h 609"/>
                <a:gd name="T24" fmla="*/ 459 w 602"/>
                <a:gd name="T25" fmla="*/ 523 h 609"/>
                <a:gd name="T26" fmla="*/ 127 w 602"/>
                <a:gd name="T27" fmla="*/ 523 h 609"/>
                <a:gd name="T28" fmla="*/ 120 w 602"/>
                <a:gd name="T29" fmla="*/ 523 h 609"/>
                <a:gd name="T30" fmla="*/ 120 w 602"/>
                <a:gd name="T31" fmla="*/ 523 h 609"/>
                <a:gd name="T32" fmla="*/ 120 w 602"/>
                <a:gd name="T33" fmla="*/ 523 h 609"/>
                <a:gd name="T34" fmla="*/ 106 w 602"/>
                <a:gd name="T35" fmla="*/ 523 h 609"/>
                <a:gd name="T36" fmla="*/ 85 w 602"/>
                <a:gd name="T37" fmla="*/ 495 h 609"/>
                <a:gd name="T38" fmla="*/ 85 w 602"/>
                <a:gd name="T39" fmla="*/ 488 h 609"/>
                <a:gd name="T40" fmla="*/ 85 w 602"/>
                <a:gd name="T41" fmla="*/ 481 h 609"/>
                <a:gd name="T42" fmla="*/ 85 w 602"/>
                <a:gd name="T43" fmla="*/ 481 h 609"/>
                <a:gd name="T44" fmla="*/ 85 w 602"/>
                <a:gd name="T45" fmla="*/ 481 h 609"/>
                <a:gd name="T46" fmla="*/ 85 w 602"/>
                <a:gd name="T47" fmla="*/ 142 h 609"/>
                <a:gd name="T48" fmla="*/ 28 w 602"/>
                <a:gd name="T49" fmla="*/ 142 h 609"/>
                <a:gd name="T50" fmla="*/ 0 w 602"/>
                <a:gd name="T51" fmla="*/ 113 h 609"/>
                <a:gd name="T52" fmla="*/ 28 w 602"/>
                <a:gd name="T53" fmla="*/ 85 h 609"/>
                <a:gd name="T54" fmla="*/ 85 w 602"/>
                <a:gd name="T55" fmla="*/ 85 h 609"/>
                <a:gd name="T56" fmla="*/ 85 w 602"/>
                <a:gd name="T57" fmla="*/ 29 h 609"/>
                <a:gd name="T58" fmla="*/ 113 w 602"/>
                <a:gd name="T59" fmla="*/ 0 h 609"/>
                <a:gd name="T60" fmla="*/ 141 w 602"/>
                <a:gd name="T61" fmla="*/ 29 h 609"/>
                <a:gd name="T62" fmla="*/ 141 w 602"/>
                <a:gd name="T63" fmla="*/ 85 h 609"/>
                <a:gd name="T64" fmla="*/ 480 w 602"/>
                <a:gd name="T65" fmla="*/ 85 h 609"/>
                <a:gd name="T66" fmla="*/ 558 w 602"/>
                <a:gd name="T67" fmla="*/ 15 h 609"/>
                <a:gd name="T68" fmla="*/ 558 w 602"/>
                <a:gd name="T69" fmla="*/ 15 h 609"/>
                <a:gd name="T70" fmla="*/ 572 w 602"/>
                <a:gd name="T71" fmla="*/ 0 h 609"/>
                <a:gd name="T72" fmla="*/ 601 w 602"/>
                <a:gd name="T73" fmla="*/ 29 h 609"/>
                <a:gd name="T74" fmla="*/ 594 w 602"/>
                <a:gd name="T75" fmla="*/ 50 h 609"/>
                <a:gd name="T76" fmla="*/ 141 w 602"/>
                <a:gd name="T77" fmla="*/ 142 h 609"/>
                <a:gd name="T78" fmla="*/ 141 w 602"/>
                <a:gd name="T79" fmla="*/ 142 h 609"/>
                <a:gd name="T80" fmla="*/ 141 w 602"/>
                <a:gd name="T81" fmla="*/ 424 h 609"/>
                <a:gd name="T82" fmla="*/ 424 w 602"/>
                <a:gd name="T83" fmla="*/ 142 h 609"/>
                <a:gd name="T84" fmla="*/ 141 w 602"/>
                <a:gd name="T85" fmla="*/ 142 h 609"/>
                <a:gd name="T86" fmla="*/ 459 w 602"/>
                <a:gd name="T87" fmla="*/ 184 h 609"/>
                <a:gd name="T88" fmla="*/ 459 w 602"/>
                <a:gd name="T89" fmla="*/ 184 h 609"/>
                <a:gd name="T90" fmla="*/ 184 w 602"/>
                <a:gd name="T91" fmla="*/ 467 h 609"/>
                <a:gd name="T92" fmla="*/ 459 w 602"/>
                <a:gd name="T93" fmla="*/ 467 h 609"/>
                <a:gd name="T94" fmla="*/ 459 w 602"/>
                <a:gd name="T95" fmla="*/ 18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2" h="609">
                  <a:moveTo>
                    <a:pt x="594" y="50"/>
                  </a:moveTo>
                  <a:lnTo>
                    <a:pt x="594" y="50"/>
                  </a:lnTo>
                  <a:cubicBezTo>
                    <a:pt x="516" y="128"/>
                    <a:pt x="516" y="128"/>
                    <a:pt x="516" y="128"/>
                  </a:cubicBezTo>
                  <a:cubicBezTo>
                    <a:pt x="516" y="467"/>
                    <a:pt x="516" y="467"/>
                    <a:pt x="516" y="467"/>
                  </a:cubicBezTo>
                  <a:cubicBezTo>
                    <a:pt x="572" y="467"/>
                    <a:pt x="572" y="467"/>
                    <a:pt x="572" y="467"/>
                  </a:cubicBezTo>
                  <a:cubicBezTo>
                    <a:pt x="594" y="467"/>
                    <a:pt x="601" y="474"/>
                    <a:pt x="601" y="495"/>
                  </a:cubicBezTo>
                  <a:cubicBezTo>
                    <a:pt x="601" y="509"/>
                    <a:pt x="594" y="523"/>
                    <a:pt x="572" y="523"/>
                  </a:cubicBezTo>
                  <a:cubicBezTo>
                    <a:pt x="516" y="523"/>
                    <a:pt x="516" y="523"/>
                    <a:pt x="516" y="523"/>
                  </a:cubicBezTo>
                  <a:cubicBezTo>
                    <a:pt x="516" y="580"/>
                    <a:pt x="516" y="580"/>
                    <a:pt x="516" y="580"/>
                  </a:cubicBezTo>
                  <a:lnTo>
                    <a:pt x="516" y="580"/>
                  </a:lnTo>
                  <a:cubicBezTo>
                    <a:pt x="516" y="594"/>
                    <a:pt x="509" y="608"/>
                    <a:pt x="487" y="608"/>
                  </a:cubicBezTo>
                  <a:cubicBezTo>
                    <a:pt x="473" y="608"/>
                    <a:pt x="459" y="594"/>
                    <a:pt x="459" y="580"/>
                  </a:cubicBezTo>
                  <a:cubicBezTo>
                    <a:pt x="459" y="523"/>
                    <a:pt x="459" y="523"/>
                    <a:pt x="459" y="523"/>
                  </a:cubicBezTo>
                  <a:cubicBezTo>
                    <a:pt x="127" y="523"/>
                    <a:pt x="127" y="523"/>
                    <a:pt x="127" y="523"/>
                  </a:cubicBezTo>
                  <a:cubicBezTo>
                    <a:pt x="120" y="523"/>
                    <a:pt x="120" y="523"/>
                    <a:pt x="120" y="523"/>
                  </a:cubicBezTo>
                  <a:lnTo>
                    <a:pt x="120" y="523"/>
                  </a:lnTo>
                  <a:lnTo>
                    <a:pt x="120" y="523"/>
                  </a:lnTo>
                  <a:cubicBezTo>
                    <a:pt x="106" y="523"/>
                    <a:pt x="106" y="523"/>
                    <a:pt x="106" y="523"/>
                  </a:cubicBezTo>
                  <a:cubicBezTo>
                    <a:pt x="92" y="523"/>
                    <a:pt x="85" y="509"/>
                    <a:pt x="85" y="495"/>
                  </a:cubicBezTo>
                  <a:cubicBezTo>
                    <a:pt x="85" y="488"/>
                    <a:pt x="85" y="488"/>
                    <a:pt x="85" y="488"/>
                  </a:cubicBezTo>
                  <a:cubicBezTo>
                    <a:pt x="85" y="481"/>
                    <a:pt x="85" y="481"/>
                    <a:pt x="85" y="481"/>
                  </a:cubicBezTo>
                  <a:lnTo>
                    <a:pt x="85" y="481"/>
                  </a:lnTo>
                  <a:lnTo>
                    <a:pt x="85" y="481"/>
                  </a:lnTo>
                  <a:cubicBezTo>
                    <a:pt x="85" y="142"/>
                    <a:pt x="85" y="142"/>
                    <a:pt x="85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14" y="142"/>
                    <a:pt x="0" y="135"/>
                    <a:pt x="0" y="113"/>
                  </a:cubicBezTo>
                  <a:cubicBezTo>
                    <a:pt x="0" y="99"/>
                    <a:pt x="14" y="85"/>
                    <a:pt x="28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15"/>
                    <a:pt x="99" y="0"/>
                    <a:pt x="113" y="0"/>
                  </a:cubicBezTo>
                  <a:cubicBezTo>
                    <a:pt x="127" y="0"/>
                    <a:pt x="141" y="15"/>
                    <a:pt x="141" y="29"/>
                  </a:cubicBezTo>
                  <a:cubicBezTo>
                    <a:pt x="141" y="85"/>
                    <a:pt x="141" y="85"/>
                    <a:pt x="141" y="85"/>
                  </a:cubicBezTo>
                  <a:cubicBezTo>
                    <a:pt x="480" y="85"/>
                    <a:pt x="480" y="85"/>
                    <a:pt x="480" y="85"/>
                  </a:cubicBezTo>
                  <a:cubicBezTo>
                    <a:pt x="558" y="15"/>
                    <a:pt x="558" y="15"/>
                    <a:pt x="558" y="15"/>
                  </a:cubicBezTo>
                  <a:lnTo>
                    <a:pt x="558" y="15"/>
                  </a:lnTo>
                  <a:cubicBezTo>
                    <a:pt x="558" y="8"/>
                    <a:pt x="565" y="0"/>
                    <a:pt x="572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36"/>
                    <a:pt x="601" y="43"/>
                    <a:pt x="594" y="50"/>
                  </a:cubicBezTo>
                  <a:close/>
                  <a:moveTo>
                    <a:pt x="141" y="142"/>
                  </a:moveTo>
                  <a:lnTo>
                    <a:pt x="141" y="142"/>
                  </a:lnTo>
                  <a:cubicBezTo>
                    <a:pt x="141" y="424"/>
                    <a:pt x="141" y="424"/>
                    <a:pt x="141" y="424"/>
                  </a:cubicBezTo>
                  <a:cubicBezTo>
                    <a:pt x="424" y="142"/>
                    <a:pt x="424" y="142"/>
                    <a:pt x="424" y="142"/>
                  </a:cubicBezTo>
                  <a:lnTo>
                    <a:pt x="141" y="142"/>
                  </a:lnTo>
                  <a:close/>
                  <a:moveTo>
                    <a:pt x="459" y="184"/>
                  </a:moveTo>
                  <a:lnTo>
                    <a:pt x="459" y="184"/>
                  </a:lnTo>
                  <a:cubicBezTo>
                    <a:pt x="184" y="467"/>
                    <a:pt x="184" y="467"/>
                    <a:pt x="184" y="467"/>
                  </a:cubicBezTo>
                  <a:cubicBezTo>
                    <a:pt x="459" y="467"/>
                    <a:pt x="459" y="467"/>
                    <a:pt x="459" y="467"/>
                  </a:cubicBezTo>
                  <a:lnTo>
                    <a:pt x="459" y="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1" name="Freeform 40"/>
            <p:cNvSpPr>
              <a:spLocks noChangeArrowheads="1"/>
            </p:cNvSpPr>
            <p:nvPr/>
          </p:nvSpPr>
          <p:spPr bwMode="auto">
            <a:xfrm>
              <a:off x="19175163" y="9815218"/>
              <a:ext cx="457206" cy="420225"/>
            </a:xfrm>
            <a:custGeom>
              <a:avLst/>
              <a:gdLst>
                <a:gd name="T0" fmla="*/ 572 w 601"/>
                <a:gd name="T1" fmla="*/ 551 h 552"/>
                <a:gd name="T2" fmla="*/ 572 w 601"/>
                <a:gd name="T3" fmla="*/ 551 h 552"/>
                <a:gd name="T4" fmla="*/ 523 w 601"/>
                <a:gd name="T5" fmla="*/ 551 h 552"/>
                <a:gd name="T6" fmla="*/ 523 w 601"/>
                <a:gd name="T7" fmla="*/ 551 h 552"/>
                <a:gd name="T8" fmla="*/ 494 w 601"/>
                <a:gd name="T9" fmla="*/ 551 h 552"/>
                <a:gd name="T10" fmla="*/ 494 w 601"/>
                <a:gd name="T11" fmla="*/ 551 h 552"/>
                <a:gd name="T12" fmla="*/ 99 w 601"/>
                <a:gd name="T13" fmla="*/ 551 h 552"/>
                <a:gd name="T14" fmla="*/ 99 w 601"/>
                <a:gd name="T15" fmla="*/ 551 h 552"/>
                <a:gd name="T16" fmla="*/ 70 w 601"/>
                <a:gd name="T17" fmla="*/ 551 h 552"/>
                <a:gd name="T18" fmla="*/ 70 w 601"/>
                <a:gd name="T19" fmla="*/ 551 h 552"/>
                <a:gd name="T20" fmla="*/ 28 w 601"/>
                <a:gd name="T21" fmla="*/ 551 h 552"/>
                <a:gd name="T22" fmla="*/ 0 w 601"/>
                <a:gd name="T23" fmla="*/ 523 h 552"/>
                <a:gd name="T24" fmla="*/ 0 w 601"/>
                <a:gd name="T25" fmla="*/ 466 h 552"/>
                <a:gd name="T26" fmla="*/ 0 w 601"/>
                <a:gd name="T27" fmla="*/ 353 h 552"/>
                <a:gd name="T28" fmla="*/ 0 w 601"/>
                <a:gd name="T29" fmla="*/ 169 h 552"/>
                <a:gd name="T30" fmla="*/ 28 w 601"/>
                <a:gd name="T31" fmla="*/ 141 h 552"/>
                <a:gd name="T32" fmla="*/ 63 w 601"/>
                <a:gd name="T33" fmla="*/ 141 h 552"/>
                <a:gd name="T34" fmla="*/ 120 w 601"/>
                <a:gd name="T35" fmla="*/ 141 h 552"/>
                <a:gd name="T36" fmla="*/ 155 w 601"/>
                <a:gd name="T37" fmla="*/ 141 h 552"/>
                <a:gd name="T38" fmla="*/ 297 w 601"/>
                <a:gd name="T39" fmla="*/ 0 h 552"/>
                <a:gd name="T40" fmla="*/ 438 w 601"/>
                <a:gd name="T41" fmla="*/ 141 h 552"/>
                <a:gd name="T42" fmla="*/ 487 w 601"/>
                <a:gd name="T43" fmla="*/ 141 h 552"/>
                <a:gd name="T44" fmla="*/ 544 w 601"/>
                <a:gd name="T45" fmla="*/ 141 h 552"/>
                <a:gd name="T46" fmla="*/ 572 w 601"/>
                <a:gd name="T47" fmla="*/ 141 h 552"/>
                <a:gd name="T48" fmla="*/ 600 w 601"/>
                <a:gd name="T49" fmla="*/ 169 h 552"/>
                <a:gd name="T50" fmla="*/ 600 w 601"/>
                <a:gd name="T51" fmla="*/ 353 h 552"/>
                <a:gd name="T52" fmla="*/ 600 w 601"/>
                <a:gd name="T53" fmla="*/ 466 h 552"/>
                <a:gd name="T54" fmla="*/ 600 w 601"/>
                <a:gd name="T55" fmla="*/ 523 h 552"/>
                <a:gd name="T56" fmla="*/ 572 w 601"/>
                <a:gd name="T57" fmla="*/ 551 h 552"/>
                <a:gd name="T58" fmla="*/ 297 w 601"/>
                <a:gd name="T59" fmla="*/ 56 h 552"/>
                <a:gd name="T60" fmla="*/ 297 w 601"/>
                <a:gd name="T61" fmla="*/ 56 h 552"/>
                <a:gd name="T62" fmla="*/ 212 w 601"/>
                <a:gd name="T63" fmla="*/ 141 h 552"/>
                <a:gd name="T64" fmla="*/ 381 w 601"/>
                <a:gd name="T65" fmla="*/ 141 h 552"/>
                <a:gd name="T66" fmla="*/ 297 w 601"/>
                <a:gd name="T67" fmla="*/ 56 h 552"/>
                <a:gd name="T68" fmla="*/ 403 w 601"/>
                <a:gd name="T69" fmla="*/ 311 h 552"/>
                <a:gd name="T70" fmla="*/ 403 w 601"/>
                <a:gd name="T71" fmla="*/ 311 h 552"/>
                <a:gd name="T72" fmla="*/ 325 w 601"/>
                <a:gd name="T73" fmla="*/ 311 h 552"/>
                <a:gd name="T74" fmla="*/ 325 w 601"/>
                <a:gd name="T75" fmla="*/ 240 h 552"/>
                <a:gd name="T76" fmla="*/ 297 w 601"/>
                <a:gd name="T77" fmla="*/ 212 h 552"/>
                <a:gd name="T78" fmla="*/ 268 w 601"/>
                <a:gd name="T79" fmla="*/ 240 h 552"/>
                <a:gd name="T80" fmla="*/ 268 w 601"/>
                <a:gd name="T81" fmla="*/ 311 h 552"/>
                <a:gd name="T82" fmla="*/ 198 w 601"/>
                <a:gd name="T83" fmla="*/ 311 h 552"/>
                <a:gd name="T84" fmla="*/ 169 w 601"/>
                <a:gd name="T85" fmla="*/ 339 h 552"/>
                <a:gd name="T86" fmla="*/ 198 w 601"/>
                <a:gd name="T87" fmla="*/ 367 h 552"/>
                <a:gd name="T88" fmla="*/ 268 w 601"/>
                <a:gd name="T89" fmla="*/ 367 h 552"/>
                <a:gd name="T90" fmla="*/ 268 w 601"/>
                <a:gd name="T91" fmla="*/ 445 h 552"/>
                <a:gd name="T92" fmla="*/ 297 w 601"/>
                <a:gd name="T93" fmla="*/ 473 h 552"/>
                <a:gd name="T94" fmla="*/ 325 w 601"/>
                <a:gd name="T95" fmla="*/ 445 h 552"/>
                <a:gd name="T96" fmla="*/ 325 w 601"/>
                <a:gd name="T97" fmla="*/ 367 h 552"/>
                <a:gd name="T98" fmla="*/ 403 w 601"/>
                <a:gd name="T99" fmla="*/ 367 h 552"/>
                <a:gd name="T100" fmla="*/ 431 w 601"/>
                <a:gd name="T101" fmla="*/ 339 h 552"/>
                <a:gd name="T102" fmla="*/ 403 w 601"/>
                <a:gd name="T103" fmla="*/ 311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1" h="552">
                  <a:moveTo>
                    <a:pt x="572" y="551"/>
                  </a:moveTo>
                  <a:lnTo>
                    <a:pt x="572" y="551"/>
                  </a:lnTo>
                  <a:cubicBezTo>
                    <a:pt x="523" y="551"/>
                    <a:pt x="523" y="551"/>
                    <a:pt x="523" y="551"/>
                  </a:cubicBezTo>
                  <a:lnTo>
                    <a:pt x="523" y="551"/>
                  </a:lnTo>
                  <a:cubicBezTo>
                    <a:pt x="494" y="551"/>
                    <a:pt x="494" y="551"/>
                    <a:pt x="494" y="551"/>
                  </a:cubicBezTo>
                  <a:lnTo>
                    <a:pt x="494" y="551"/>
                  </a:lnTo>
                  <a:cubicBezTo>
                    <a:pt x="99" y="551"/>
                    <a:pt x="99" y="551"/>
                    <a:pt x="99" y="551"/>
                  </a:cubicBezTo>
                  <a:lnTo>
                    <a:pt x="99" y="551"/>
                  </a:lnTo>
                  <a:cubicBezTo>
                    <a:pt x="70" y="551"/>
                    <a:pt x="70" y="551"/>
                    <a:pt x="70" y="551"/>
                  </a:cubicBezTo>
                  <a:lnTo>
                    <a:pt x="70" y="551"/>
                  </a:lnTo>
                  <a:cubicBezTo>
                    <a:pt x="28" y="551"/>
                    <a:pt x="28" y="551"/>
                    <a:pt x="28" y="551"/>
                  </a:cubicBezTo>
                  <a:cubicBezTo>
                    <a:pt x="7" y="551"/>
                    <a:pt x="0" y="537"/>
                    <a:pt x="0" y="523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55"/>
                    <a:pt x="7" y="141"/>
                    <a:pt x="28" y="141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55" y="63"/>
                    <a:pt x="219" y="0"/>
                    <a:pt x="297" y="0"/>
                  </a:cubicBezTo>
                  <a:cubicBezTo>
                    <a:pt x="374" y="0"/>
                    <a:pt x="438" y="63"/>
                    <a:pt x="438" y="141"/>
                  </a:cubicBezTo>
                  <a:cubicBezTo>
                    <a:pt x="487" y="141"/>
                    <a:pt x="487" y="141"/>
                    <a:pt x="487" y="141"/>
                  </a:cubicBezTo>
                  <a:cubicBezTo>
                    <a:pt x="544" y="141"/>
                    <a:pt x="544" y="141"/>
                    <a:pt x="544" y="141"/>
                  </a:cubicBezTo>
                  <a:cubicBezTo>
                    <a:pt x="572" y="141"/>
                    <a:pt x="572" y="141"/>
                    <a:pt x="572" y="141"/>
                  </a:cubicBezTo>
                  <a:cubicBezTo>
                    <a:pt x="586" y="141"/>
                    <a:pt x="600" y="155"/>
                    <a:pt x="600" y="169"/>
                  </a:cubicBezTo>
                  <a:cubicBezTo>
                    <a:pt x="600" y="353"/>
                    <a:pt x="600" y="353"/>
                    <a:pt x="600" y="353"/>
                  </a:cubicBezTo>
                  <a:cubicBezTo>
                    <a:pt x="600" y="466"/>
                    <a:pt x="600" y="466"/>
                    <a:pt x="600" y="466"/>
                  </a:cubicBezTo>
                  <a:cubicBezTo>
                    <a:pt x="600" y="523"/>
                    <a:pt x="600" y="523"/>
                    <a:pt x="600" y="523"/>
                  </a:cubicBezTo>
                  <a:cubicBezTo>
                    <a:pt x="600" y="537"/>
                    <a:pt x="586" y="551"/>
                    <a:pt x="572" y="551"/>
                  </a:cubicBezTo>
                  <a:close/>
                  <a:moveTo>
                    <a:pt x="297" y="56"/>
                  </a:moveTo>
                  <a:lnTo>
                    <a:pt x="297" y="56"/>
                  </a:lnTo>
                  <a:cubicBezTo>
                    <a:pt x="254" y="56"/>
                    <a:pt x="212" y="99"/>
                    <a:pt x="212" y="141"/>
                  </a:cubicBezTo>
                  <a:cubicBezTo>
                    <a:pt x="381" y="141"/>
                    <a:pt x="381" y="141"/>
                    <a:pt x="381" y="141"/>
                  </a:cubicBezTo>
                  <a:cubicBezTo>
                    <a:pt x="381" y="99"/>
                    <a:pt x="346" y="56"/>
                    <a:pt x="297" y="56"/>
                  </a:cubicBezTo>
                  <a:close/>
                  <a:moveTo>
                    <a:pt x="403" y="311"/>
                  </a:moveTo>
                  <a:lnTo>
                    <a:pt x="403" y="311"/>
                  </a:lnTo>
                  <a:cubicBezTo>
                    <a:pt x="325" y="311"/>
                    <a:pt x="325" y="311"/>
                    <a:pt x="325" y="311"/>
                  </a:cubicBezTo>
                  <a:cubicBezTo>
                    <a:pt x="325" y="240"/>
                    <a:pt x="325" y="240"/>
                    <a:pt x="325" y="240"/>
                  </a:cubicBezTo>
                  <a:cubicBezTo>
                    <a:pt x="325" y="219"/>
                    <a:pt x="318" y="212"/>
                    <a:pt x="297" y="212"/>
                  </a:cubicBezTo>
                  <a:cubicBezTo>
                    <a:pt x="283" y="212"/>
                    <a:pt x="268" y="219"/>
                    <a:pt x="268" y="240"/>
                  </a:cubicBezTo>
                  <a:cubicBezTo>
                    <a:pt x="268" y="311"/>
                    <a:pt x="268" y="311"/>
                    <a:pt x="268" y="311"/>
                  </a:cubicBezTo>
                  <a:cubicBezTo>
                    <a:pt x="198" y="311"/>
                    <a:pt x="198" y="311"/>
                    <a:pt x="198" y="311"/>
                  </a:cubicBezTo>
                  <a:cubicBezTo>
                    <a:pt x="176" y="311"/>
                    <a:pt x="169" y="325"/>
                    <a:pt x="169" y="339"/>
                  </a:cubicBezTo>
                  <a:cubicBezTo>
                    <a:pt x="169" y="360"/>
                    <a:pt x="176" y="367"/>
                    <a:pt x="198" y="367"/>
                  </a:cubicBezTo>
                  <a:cubicBezTo>
                    <a:pt x="268" y="367"/>
                    <a:pt x="268" y="367"/>
                    <a:pt x="268" y="367"/>
                  </a:cubicBezTo>
                  <a:cubicBezTo>
                    <a:pt x="268" y="445"/>
                    <a:pt x="268" y="445"/>
                    <a:pt x="268" y="445"/>
                  </a:cubicBezTo>
                  <a:cubicBezTo>
                    <a:pt x="268" y="459"/>
                    <a:pt x="283" y="473"/>
                    <a:pt x="297" y="473"/>
                  </a:cubicBezTo>
                  <a:cubicBezTo>
                    <a:pt x="318" y="473"/>
                    <a:pt x="325" y="459"/>
                    <a:pt x="325" y="445"/>
                  </a:cubicBezTo>
                  <a:cubicBezTo>
                    <a:pt x="325" y="367"/>
                    <a:pt x="325" y="367"/>
                    <a:pt x="325" y="367"/>
                  </a:cubicBezTo>
                  <a:cubicBezTo>
                    <a:pt x="403" y="367"/>
                    <a:pt x="403" y="367"/>
                    <a:pt x="403" y="367"/>
                  </a:cubicBezTo>
                  <a:cubicBezTo>
                    <a:pt x="417" y="367"/>
                    <a:pt x="431" y="360"/>
                    <a:pt x="431" y="339"/>
                  </a:cubicBezTo>
                  <a:cubicBezTo>
                    <a:pt x="431" y="325"/>
                    <a:pt x="417" y="311"/>
                    <a:pt x="403" y="3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2" name="Freeform 41"/>
            <p:cNvSpPr>
              <a:spLocks noChangeArrowheads="1"/>
            </p:cNvSpPr>
            <p:nvPr/>
          </p:nvSpPr>
          <p:spPr bwMode="auto">
            <a:xfrm>
              <a:off x="18364967" y="9791684"/>
              <a:ext cx="463929" cy="463929"/>
            </a:xfrm>
            <a:custGeom>
              <a:avLst/>
              <a:gdLst>
                <a:gd name="T0" fmla="*/ 579 w 608"/>
                <a:gd name="T1" fmla="*/ 608 h 609"/>
                <a:gd name="T2" fmla="*/ 579 w 608"/>
                <a:gd name="T3" fmla="*/ 608 h 609"/>
                <a:gd name="T4" fmla="*/ 28 w 608"/>
                <a:gd name="T5" fmla="*/ 608 h 609"/>
                <a:gd name="T6" fmla="*/ 0 w 608"/>
                <a:gd name="T7" fmla="*/ 580 h 609"/>
                <a:gd name="T8" fmla="*/ 0 w 608"/>
                <a:gd name="T9" fmla="*/ 29 h 609"/>
                <a:gd name="T10" fmla="*/ 28 w 608"/>
                <a:gd name="T11" fmla="*/ 0 h 609"/>
                <a:gd name="T12" fmla="*/ 579 w 608"/>
                <a:gd name="T13" fmla="*/ 0 h 609"/>
                <a:gd name="T14" fmla="*/ 607 w 608"/>
                <a:gd name="T15" fmla="*/ 29 h 609"/>
                <a:gd name="T16" fmla="*/ 607 w 608"/>
                <a:gd name="T17" fmla="*/ 580 h 609"/>
                <a:gd name="T18" fmla="*/ 579 w 608"/>
                <a:gd name="T19" fmla="*/ 608 h 609"/>
                <a:gd name="T20" fmla="*/ 56 w 608"/>
                <a:gd name="T21" fmla="*/ 57 h 609"/>
                <a:gd name="T22" fmla="*/ 56 w 608"/>
                <a:gd name="T23" fmla="*/ 57 h 609"/>
                <a:gd name="T24" fmla="*/ 56 w 608"/>
                <a:gd name="T25" fmla="*/ 538 h 609"/>
                <a:gd name="T26" fmla="*/ 113 w 608"/>
                <a:gd name="T27" fmla="*/ 474 h 609"/>
                <a:gd name="T28" fmla="*/ 183 w 608"/>
                <a:gd name="T29" fmla="*/ 446 h 609"/>
                <a:gd name="T30" fmla="*/ 247 w 608"/>
                <a:gd name="T31" fmla="*/ 417 h 609"/>
                <a:gd name="T32" fmla="*/ 247 w 608"/>
                <a:gd name="T33" fmla="*/ 368 h 609"/>
                <a:gd name="T34" fmla="*/ 226 w 608"/>
                <a:gd name="T35" fmla="*/ 311 h 609"/>
                <a:gd name="T36" fmla="*/ 205 w 608"/>
                <a:gd name="T37" fmla="*/ 290 h 609"/>
                <a:gd name="T38" fmla="*/ 219 w 608"/>
                <a:gd name="T39" fmla="*/ 248 h 609"/>
                <a:gd name="T40" fmla="*/ 212 w 608"/>
                <a:gd name="T41" fmla="*/ 191 h 609"/>
                <a:gd name="T42" fmla="*/ 304 w 608"/>
                <a:gd name="T43" fmla="*/ 113 h 609"/>
                <a:gd name="T44" fmla="*/ 395 w 608"/>
                <a:gd name="T45" fmla="*/ 191 h 609"/>
                <a:gd name="T46" fmla="*/ 395 w 608"/>
                <a:gd name="T47" fmla="*/ 248 h 609"/>
                <a:gd name="T48" fmla="*/ 403 w 608"/>
                <a:gd name="T49" fmla="*/ 290 h 609"/>
                <a:gd name="T50" fmla="*/ 381 w 608"/>
                <a:gd name="T51" fmla="*/ 311 h 609"/>
                <a:gd name="T52" fmla="*/ 360 w 608"/>
                <a:gd name="T53" fmla="*/ 368 h 609"/>
                <a:gd name="T54" fmla="*/ 360 w 608"/>
                <a:gd name="T55" fmla="*/ 417 h 609"/>
                <a:gd name="T56" fmla="*/ 424 w 608"/>
                <a:gd name="T57" fmla="*/ 446 h 609"/>
                <a:gd name="T58" fmla="*/ 494 w 608"/>
                <a:gd name="T59" fmla="*/ 474 h 609"/>
                <a:gd name="T60" fmla="*/ 551 w 608"/>
                <a:gd name="T61" fmla="*/ 538 h 609"/>
                <a:gd name="T62" fmla="*/ 551 w 608"/>
                <a:gd name="T63" fmla="*/ 57 h 609"/>
                <a:gd name="T64" fmla="*/ 56 w 608"/>
                <a:gd name="T65" fmla="*/ 57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8" h="609">
                  <a:moveTo>
                    <a:pt x="579" y="608"/>
                  </a:moveTo>
                  <a:lnTo>
                    <a:pt x="579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3" y="0"/>
                    <a:pt x="607" y="15"/>
                    <a:pt x="607" y="29"/>
                  </a:cubicBezTo>
                  <a:cubicBezTo>
                    <a:pt x="607" y="580"/>
                    <a:pt x="607" y="580"/>
                    <a:pt x="607" y="580"/>
                  </a:cubicBezTo>
                  <a:cubicBezTo>
                    <a:pt x="607" y="594"/>
                    <a:pt x="593" y="608"/>
                    <a:pt x="579" y="608"/>
                  </a:cubicBezTo>
                  <a:close/>
                  <a:moveTo>
                    <a:pt x="56" y="57"/>
                  </a:moveTo>
                  <a:lnTo>
                    <a:pt x="56" y="57"/>
                  </a:lnTo>
                  <a:cubicBezTo>
                    <a:pt x="56" y="538"/>
                    <a:pt x="56" y="538"/>
                    <a:pt x="56" y="538"/>
                  </a:cubicBezTo>
                  <a:cubicBezTo>
                    <a:pt x="70" y="516"/>
                    <a:pt x="84" y="488"/>
                    <a:pt x="113" y="474"/>
                  </a:cubicBezTo>
                  <a:cubicBezTo>
                    <a:pt x="155" y="453"/>
                    <a:pt x="134" y="467"/>
                    <a:pt x="183" y="446"/>
                  </a:cubicBezTo>
                  <a:cubicBezTo>
                    <a:pt x="233" y="424"/>
                    <a:pt x="247" y="417"/>
                    <a:pt x="247" y="417"/>
                  </a:cubicBezTo>
                  <a:cubicBezTo>
                    <a:pt x="247" y="368"/>
                    <a:pt x="247" y="368"/>
                    <a:pt x="247" y="368"/>
                  </a:cubicBezTo>
                  <a:cubicBezTo>
                    <a:pt x="247" y="368"/>
                    <a:pt x="233" y="354"/>
                    <a:pt x="226" y="311"/>
                  </a:cubicBezTo>
                  <a:cubicBezTo>
                    <a:pt x="212" y="319"/>
                    <a:pt x="212" y="297"/>
                    <a:pt x="205" y="290"/>
                  </a:cubicBezTo>
                  <a:cubicBezTo>
                    <a:pt x="205" y="276"/>
                    <a:pt x="205" y="241"/>
                    <a:pt x="219" y="248"/>
                  </a:cubicBezTo>
                  <a:cubicBezTo>
                    <a:pt x="212" y="227"/>
                    <a:pt x="212" y="205"/>
                    <a:pt x="212" y="191"/>
                  </a:cubicBezTo>
                  <a:cubicBezTo>
                    <a:pt x="212" y="156"/>
                    <a:pt x="247" y="121"/>
                    <a:pt x="304" y="113"/>
                  </a:cubicBezTo>
                  <a:cubicBezTo>
                    <a:pt x="367" y="121"/>
                    <a:pt x="395" y="156"/>
                    <a:pt x="395" y="191"/>
                  </a:cubicBezTo>
                  <a:cubicBezTo>
                    <a:pt x="395" y="205"/>
                    <a:pt x="395" y="227"/>
                    <a:pt x="395" y="248"/>
                  </a:cubicBezTo>
                  <a:cubicBezTo>
                    <a:pt x="410" y="241"/>
                    <a:pt x="403" y="276"/>
                    <a:pt x="403" y="290"/>
                  </a:cubicBezTo>
                  <a:cubicBezTo>
                    <a:pt x="395" y="297"/>
                    <a:pt x="395" y="311"/>
                    <a:pt x="381" y="311"/>
                  </a:cubicBezTo>
                  <a:cubicBezTo>
                    <a:pt x="374" y="354"/>
                    <a:pt x="360" y="368"/>
                    <a:pt x="360" y="368"/>
                  </a:cubicBezTo>
                  <a:cubicBezTo>
                    <a:pt x="360" y="417"/>
                    <a:pt x="360" y="417"/>
                    <a:pt x="360" y="417"/>
                  </a:cubicBezTo>
                  <a:cubicBezTo>
                    <a:pt x="360" y="417"/>
                    <a:pt x="374" y="424"/>
                    <a:pt x="424" y="446"/>
                  </a:cubicBezTo>
                  <a:cubicBezTo>
                    <a:pt x="473" y="467"/>
                    <a:pt x="452" y="453"/>
                    <a:pt x="494" y="474"/>
                  </a:cubicBezTo>
                  <a:cubicBezTo>
                    <a:pt x="523" y="488"/>
                    <a:pt x="537" y="516"/>
                    <a:pt x="551" y="538"/>
                  </a:cubicBezTo>
                  <a:cubicBezTo>
                    <a:pt x="551" y="57"/>
                    <a:pt x="551" y="57"/>
                    <a:pt x="551" y="57"/>
                  </a:cubicBezTo>
                  <a:lnTo>
                    <a:pt x="56" y="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3" name="Freeform 42"/>
            <p:cNvSpPr>
              <a:spLocks noChangeArrowheads="1"/>
            </p:cNvSpPr>
            <p:nvPr/>
          </p:nvSpPr>
          <p:spPr bwMode="auto">
            <a:xfrm>
              <a:off x="17564857" y="9791684"/>
              <a:ext cx="457206" cy="463929"/>
            </a:xfrm>
            <a:custGeom>
              <a:avLst/>
              <a:gdLst>
                <a:gd name="T0" fmla="*/ 572 w 601"/>
                <a:gd name="T1" fmla="*/ 608 h 609"/>
                <a:gd name="T2" fmla="*/ 431 w 601"/>
                <a:gd name="T3" fmla="*/ 580 h 609"/>
                <a:gd name="T4" fmla="*/ 544 w 601"/>
                <a:gd name="T5" fmla="*/ 552 h 609"/>
                <a:gd name="T6" fmla="*/ 544 w 601"/>
                <a:gd name="T7" fmla="*/ 467 h 609"/>
                <a:gd name="T8" fmla="*/ 600 w 601"/>
                <a:gd name="T9" fmla="*/ 467 h 609"/>
                <a:gd name="T10" fmla="*/ 572 w 601"/>
                <a:gd name="T11" fmla="*/ 608 h 609"/>
                <a:gd name="T12" fmla="*/ 572 w 601"/>
                <a:gd name="T13" fmla="*/ 227 h 609"/>
                <a:gd name="T14" fmla="*/ 600 w 601"/>
                <a:gd name="T15" fmla="*/ 354 h 609"/>
                <a:gd name="T16" fmla="*/ 544 w 601"/>
                <a:gd name="T17" fmla="*/ 354 h 609"/>
                <a:gd name="T18" fmla="*/ 572 w 601"/>
                <a:gd name="T19" fmla="*/ 227 h 609"/>
                <a:gd name="T20" fmla="*/ 572 w 601"/>
                <a:gd name="T21" fmla="*/ 170 h 609"/>
                <a:gd name="T22" fmla="*/ 544 w 601"/>
                <a:gd name="T23" fmla="*/ 142 h 609"/>
                <a:gd name="T24" fmla="*/ 459 w 601"/>
                <a:gd name="T25" fmla="*/ 57 h 609"/>
                <a:gd name="T26" fmla="*/ 431 w 601"/>
                <a:gd name="T27" fmla="*/ 29 h 609"/>
                <a:gd name="T28" fmla="*/ 459 w 601"/>
                <a:gd name="T29" fmla="*/ 0 h 609"/>
                <a:gd name="T30" fmla="*/ 600 w 601"/>
                <a:gd name="T31" fmla="*/ 29 h 609"/>
                <a:gd name="T32" fmla="*/ 572 w 601"/>
                <a:gd name="T33" fmla="*/ 170 h 609"/>
                <a:gd name="T34" fmla="*/ 346 w 601"/>
                <a:gd name="T35" fmla="*/ 57 h 609"/>
                <a:gd name="T36" fmla="*/ 226 w 601"/>
                <a:gd name="T37" fmla="*/ 29 h 609"/>
                <a:gd name="T38" fmla="*/ 346 w 601"/>
                <a:gd name="T39" fmla="*/ 0 h 609"/>
                <a:gd name="T40" fmla="*/ 346 w 601"/>
                <a:gd name="T41" fmla="*/ 57 h 609"/>
                <a:gd name="T42" fmla="*/ 311 w 601"/>
                <a:gd name="T43" fmla="*/ 241 h 609"/>
                <a:gd name="T44" fmla="*/ 304 w 601"/>
                <a:gd name="T45" fmla="*/ 219 h 609"/>
                <a:gd name="T46" fmla="*/ 346 w 601"/>
                <a:gd name="T47" fmla="*/ 198 h 609"/>
                <a:gd name="T48" fmla="*/ 445 w 601"/>
                <a:gd name="T49" fmla="*/ 283 h 609"/>
                <a:gd name="T50" fmla="*/ 452 w 601"/>
                <a:gd name="T51" fmla="*/ 304 h 609"/>
                <a:gd name="T52" fmla="*/ 445 w 601"/>
                <a:gd name="T53" fmla="*/ 326 h 609"/>
                <a:gd name="T54" fmla="*/ 346 w 601"/>
                <a:gd name="T55" fmla="*/ 410 h 609"/>
                <a:gd name="T56" fmla="*/ 304 w 601"/>
                <a:gd name="T57" fmla="*/ 389 h 609"/>
                <a:gd name="T58" fmla="*/ 311 w 601"/>
                <a:gd name="T59" fmla="*/ 368 h 609"/>
                <a:gd name="T60" fmla="*/ 176 w 601"/>
                <a:gd name="T61" fmla="*/ 333 h 609"/>
                <a:gd name="T62" fmla="*/ 176 w 601"/>
                <a:gd name="T63" fmla="*/ 276 h 609"/>
                <a:gd name="T64" fmla="*/ 311 w 601"/>
                <a:gd name="T65" fmla="*/ 241 h 609"/>
                <a:gd name="T66" fmla="*/ 141 w 601"/>
                <a:gd name="T67" fmla="*/ 57 h 609"/>
                <a:gd name="T68" fmla="*/ 56 w 601"/>
                <a:gd name="T69" fmla="*/ 57 h 609"/>
                <a:gd name="T70" fmla="*/ 28 w 601"/>
                <a:gd name="T71" fmla="*/ 170 h 609"/>
                <a:gd name="T72" fmla="*/ 0 w 601"/>
                <a:gd name="T73" fmla="*/ 142 h 609"/>
                <a:gd name="T74" fmla="*/ 28 w 601"/>
                <a:gd name="T75" fmla="*/ 0 h 609"/>
                <a:gd name="T76" fmla="*/ 141 w 601"/>
                <a:gd name="T77" fmla="*/ 0 h 609"/>
                <a:gd name="T78" fmla="*/ 141 w 601"/>
                <a:gd name="T79" fmla="*/ 57 h 609"/>
                <a:gd name="T80" fmla="*/ 28 w 601"/>
                <a:gd name="T81" fmla="*/ 382 h 609"/>
                <a:gd name="T82" fmla="*/ 0 w 601"/>
                <a:gd name="T83" fmla="*/ 255 h 609"/>
                <a:gd name="T84" fmla="*/ 56 w 601"/>
                <a:gd name="T85" fmla="*/ 255 h 609"/>
                <a:gd name="T86" fmla="*/ 28 w 601"/>
                <a:gd name="T87" fmla="*/ 382 h 609"/>
                <a:gd name="T88" fmla="*/ 28 w 601"/>
                <a:gd name="T89" fmla="*/ 439 h 609"/>
                <a:gd name="T90" fmla="*/ 56 w 601"/>
                <a:gd name="T91" fmla="*/ 552 h 609"/>
                <a:gd name="T92" fmla="*/ 169 w 601"/>
                <a:gd name="T93" fmla="*/ 580 h 609"/>
                <a:gd name="T94" fmla="*/ 28 w 601"/>
                <a:gd name="T95" fmla="*/ 608 h 609"/>
                <a:gd name="T96" fmla="*/ 0 w 601"/>
                <a:gd name="T97" fmla="*/ 467 h 609"/>
                <a:gd name="T98" fmla="*/ 28 w 601"/>
                <a:gd name="T99" fmla="*/ 439 h 609"/>
                <a:gd name="T100" fmla="*/ 254 w 601"/>
                <a:gd name="T101" fmla="*/ 552 h 609"/>
                <a:gd name="T102" fmla="*/ 374 w 601"/>
                <a:gd name="T103" fmla="*/ 580 h 609"/>
                <a:gd name="T104" fmla="*/ 254 w 601"/>
                <a:gd name="T105" fmla="*/ 608 h 609"/>
                <a:gd name="T106" fmla="*/ 254 w 601"/>
                <a:gd name="T107" fmla="*/ 552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459" y="608"/>
                    <a:pt x="459" y="608"/>
                    <a:pt x="459" y="608"/>
                  </a:cubicBezTo>
                  <a:cubicBezTo>
                    <a:pt x="445" y="608"/>
                    <a:pt x="431" y="594"/>
                    <a:pt x="431" y="580"/>
                  </a:cubicBezTo>
                  <a:cubicBezTo>
                    <a:pt x="431" y="559"/>
                    <a:pt x="445" y="552"/>
                    <a:pt x="459" y="552"/>
                  </a:cubicBezTo>
                  <a:cubicBezTo>
                    <a:pt x="544" y="552"/>
                    <a:pt x="544" y="552"/>
                    <a:pt x="544" y="552"/>
                  </a:cubicBezTo>
                  <a:cubicBezTo>
                    <a:pt x="544" y="467"/>
                    <a:pt x="544" y="467"/>
                    <a:pt x="544" y="467"/>
                  </a:cubicBezTo>
                  <a:lnTo>
                    <a:pt x="544" y="467"/>
                  </a:lnTo>
                  <a:cubicBezTo>
                    <a:pt x="544" y="446"/>
                    <a:pt x="558" y="439"/>
                    <a:pt x="572" y="439"/>
                  </a:cubicBezTo>
                  <a:cubicBezTo>
                    <a:pt x="593" y="439"/>
                    <a:pt x="600" y="446"/>
                    <a:pt x="600" y="467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93" y="608"/>
                    <a:pt x="572" y="608"/>
                  </a:cubicBezTo>
                  <a:close/>
                  <a:moveTo>
                    <a:pt x="572" y="227"/>
                  </a:moveTo>
                  <a:lnTo>
                    <a:pt x="572" y="227"/>
                  </a:lnTo>
                  <a:cubicBezTo>
                    <a:pt x="593" y="227"/>
                    <a:pt x="600" y="241"/>
                    <a:pt x="600" y="255"/>
                  </a:cubicBezTo>
                  <a:cubicBezTo>
                    <a:pt x="600" y="354"/>
                    <a:pt x="600" y="354"/>
                    <a:pt x="600" y="354"/>
                  </a:cubicBezTo>
                  <a:cubicBezTo>
                    <a:pt x="600" y="368"/>
                    <a:pt x="593" y="382"/>
                    <a:pt x="572" y="382"/>
                  </a:cubicBezTo>
                  <a:cubicBezTo>
                    <a:pt x="558" y="382"/>
                    <a:pt x="544" y="368"/>
                    <a:pt x="544" y="354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4" y="241"/>
                    <a:pt x="558" y="227"/>
                    <a:pt x="572" y="227"/>
                  </a:cubicBezTo>
                  <a:close/>
                  <a:moveTo>
                    <a:pt x="572" y="170"/>
                  </a:moveTo>
                  <a:lnTo>
                    <a:pt x="572" y="170"/>
                  </a:lnTo>
                  <a:cubicBezTo>
                    <a:pt x="558" y="170"/>
                    <a:pt x="544" y="163"/>
                    <a:pt x="544" y="142"/>
                  </a:cubicBezTo>
                  <a:lnTo>
                    <a:pt x="544" y="142"/>
                  </a:lnTo>
                  <a:cubicBezTo>
                    <a:pt x="544" y="57"/>
                    <a:pt x="544" y="57"/>
                    <a:pt x="544" y="57"/>
                  </a:cubicBezTo>
                  <a:cubicBezTo>
                    <a:pt x="459" y="57"/>
                    <a:pt x="459" y="57"/>
                    <a:pt x="459" y="57"/>
                  </a:cubicBezTo>
                  <a:lnTo>
                    <a:pt x="459" y="57"/>
                  </a:lnTo>
                  <a:cubicBezTo>
                    <a:pt x="445" y="57"/>
                    <a:pt x="431" y="50"/>
                    <a:pt x="431" y="29"/>
                  </a:cubicBezTo>
                  <a:cubicBezTo>
                    <a:pt x="431" y="15"/>
                    <a:pt x="445" y="0"/>
                    <a:pt x="459" y="0"/>
                  </a:cubicBezTo>
                  <a:lnTo>
                    <a:pt x="459" y="0"/>
                  </a:lnTo>
                  <a:cubicBezTo>
                    <a:pt x="572" y="0"/>
                    <a:pt x="572" y="0"/>
                    <a:pt x="572" y="0"/>
                  </a:cubicBezTo>
                  <a:cubicBezTo>
                    <a:pt x="593" y="0"/>
                    <a:pt x="600" y="15"/>
                    <a:pt x="600" y="29"/>
                  </a:cubicBezTo>
                  <a:cubicBezTo>
                    <a:pt x="600" y="142"/>
                    <a:pt x="600" y="142"/>
                    <a:pt x="600" y="142"/>
                  </a:cubicBezTo>
                  <a:cubicBezTo>
                    <a:pt x="600" y="163"/>
                    <a:pt x="593" y="170"/>
                    <a:pt x="572" y="170"/>
                  </a:cubicBezTo>
                  <a:close/>
                  <a:moveTo>
                    <a:pt x="346" y="57"/>
                  </a:moveTo>
                  <a:lnTo>
                    <a:pt x="346" y="57"/>
                  </a:lnTo>
                  <a:cubicBezTo>
                    <a:pt x="254" y="57"/>
                    <a:pt x="254" y="57"/>
                    <a:pt x="254" y="57"/>
                  </a:cubicBezTo>
                  <a:cubicBezTo>
                    <a:pt x="240" y="57"/>
                    <a:pt x="226" y="50"/>
                    <a:pt x="226" y="29"/>
                  </a:cubicBezTo>
                  <a:cubicBezTo>
                    <a:pt x="226" y="15"/>
                    <a:pt x="240" y="0"/>
                    <a:pt x="254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67" y="0"/>
                    <a:pt x="374" y="15"/>
                    <a:pt x="374" y="29"/>
                  </a:cubicBezTo>
                  <a:cubicBezTo>
                    <a:pt x="374" y="50"/>
                    <a:pt x="367" y="57"/>
                    <a:pt x="346" y="57"/>
                  </a:cubicBezTo>
                  <a:close/>
                  <a:moveTo>
                    <a:pt x="311" y="241"/>
                  </a:moveTo>
                  <a:lnTo>
                    <a:pt x="311" y="241"/>
                  </a:lnTo>
                  <a:lnTo>
                    <a:pt x="311" y="241"/>
                  </a:lnTo>
                  <a:cubicBezTo>
                    <a:pt x="304" y="234"/>
                    <a:pt x="304" y="227"/>
                    <a:pt x="304" y="219"/>
                  </a:cubicBezTo>
                  <a:cubicBezTo>
                    <a:pt x="304" y="205"/>
                    <a:pt x="311" y="191"/>
                    <a:pt x="332" y="191"/>
                  </a:cubicBezTo>
                  <a:cubicBezTo>
                    <a:pt x="339" y="191"/>
                    <a:pt x="346" y="191"/>
                    <a:pt x="346" y="198"/>
                  </a:cubicBezTo>
                  <a:lnTo>
                    <a:pt x="346" y="198"/>
                  </a:lnTo>
                  <a:cubicBezTo>
                    <a:pt x="445" y="283"/>
                    <a:pt x="445" y="283"/>
                    <a:pt x="445" y="283"/>
                  </a:cubicBezTo>
                  <a:lnTo>
                    <a:pt x="445" y="283"/>
                  </a:lnTo>
                  <a:cubicBezTo>
                    <a:pt x="445" y="290"/>
                    <a:pt x="452" y="297"/>
                    <a:pt x="452" y="304"/>
                  </a:cubicBezTo>
                  <a:cubicBezTo>
                    <a:pt x="452" y="311"/>
                    <a:pt x="445" y="319"/>
                    <a:pt x="445" y="326"/>
                  </a:cubicBezTo>
                  <a:lnTo>
                    <a:pt x="445" y="326"/>
                  </a:lnTo>
                  <a:cubicBezTo>
                    <a:pt x="346" y="410"/>
                    <a:pt x="346" y="410"/>
                    <a:pt x="346" y="410"/>
                  </a:cubicBezTo>
                  <a:lnTo>
                    <a:pt x="346" y="410"/>
                  </a:lnTo>
                  <a:cubicBezTo>
                    <a:pt x="346" y="417"/>
                    <a:pt x="339" y="417"/>
                    <a:pt x="332" y="417"/>
                  </a:cubicBezTo>
                  <a:cubicBezTo>
                    <a:pt x="311" y="417"/>
                    <a:pt x="304" y="403"/>
                    <a:pt x="304" y="389"/>
                  </a:cubicBezTo>
                  <a:cubicBezTo>
                    <a:pt x="304" y="382"/>
                    <a:pt x="304" y="375"/>
                    <a:pt x="311" y="368"/>
                  </a:cubicBezTo>
                  <a:lnTo>
                    <a:pt x="311" y="368"/>
                  </a:lnTo>
                  <a:cubicBezTo>
                    <a:pt x="353" y="333"/>
                    <a:pt x="353" y="333"/>
                    <a:pt x="353" y="333"/>
                  </a:cubicBezTo>
                  <a:cubicBezTo>
                    <a:pt x="176" y="333"/>
                    <a:pt x="176" y="333"/>
                    <a:pt x="176" y="333"/>
                  </a:cubicBezTo>
                  <a:cubicBezTo>
                    <a:pt x="162" y="333"/>
                    <a:pt x="148" y="319"/>
                    <a:pt x="148" y="304"/>
                  </a:cubicBezTo>
                  <a:cubicBezTo>
                    <a:pt x="148" y="290"/>
                    <a:pt x="162" y="276"/>
                    <a:pt x="176" y="276"/>
                  </a:cubicBezTo>
                  <a:cubicBezTo>
                    <a:pt x="353" y="276"/>
                    <a:pt x="353" y="276"/>
                    <a:pt x="353" y="276"/>
                  </a:cubicBezTo>
                  <a:lnTo>
                    <a:pt x="311" y="241"/>
                  </a:lnTo>
                  <a:close/>
                  <a:moveTo>
                    <a:pt x="141" y="57"/>
                  </a:moveTo>
                  <a:lnTo>
                    <a:pt x="141" y="57"/>
                  </a:lnTo>
                  <a:lnTo>
                    <a:pt x="141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6" y="163"/>
                    <a:pt x="42" y="170"/>
                    <a:pt x="28" y="170"/>
                  </a:cubicBezTo>
                  <a:cubicBezTo>
                    <a:pt x="14" y="170"/>
                    <a:pt x="0" y="163"/>
                    <a:pt x="0" y="142"/>
                  </a:cubicBezTo>
                  <a:lnTo>
                    <a:pt x="0" y="142"/>
                  </a:ln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lnTo>
                    <a:pt x="141" y="0"/>
                  </a:lnTo>
                  <a:cubicBezTo>
                    <a:pt x="155" y="0"/>
                    <a:pt x="169" y="15"/>
                    <a:pt x="169" y="29"/>
                  </a:cubicBezTo>
                  <a:cubicBezTo>
                    <a:pt x="169" y="50"/>
                    <a:pt x="155" y="57"/>
                    <a:pt x="141" y="57"/>
                  </a:cubicBezTo>
                  <a:close/>
                  <a:moveTo>
                    <a:pt x="28" y="382"/>
                  </a:moveTo>
                  <a:lnTo>
                    <a:pt x="28" y="382"/>
                  </a:lnTo>
                  <a:cubicBezTo>
                    <a:pt x="14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14" y="227"/>
                    <a:pt x="28" y="227"/>
                  </a:cubicBezTo>
                  <a:cubicBezTo>
                    <a:pt x="42" y="227"/>
                    <a:pt x="56" y="241"/>
                    <a:pt x="56" y="2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6" y="368"/>
                    <a:pt x="42" y="382"/>
                    <a:pt x="28" y="382"/>
                  </a:cubicBezTo>
                  <a:close/>
                  <a:moveTo>
                    <a:pt x="28" y="439"/>
                  </a:moveTo>
                  <a:lnTo>
                    <a:pt x="28" y="439"/>
                  </a:lnTo>
                  <a:cubicBezTo>
                    <a:pt x="42" y="439"/>
                    <a:pt x="56" y="446"/>
                    <a:pt x="56" y="467"/>
                  </a:cubicBezTo>
                  <a:cubicBezTo>
                    <a:pt x="56" y="552"/>
                    <a:pt x="56" y="552"/>
                    <a:pt x="56" y="552"/>
                  </a:cubicBezTo>
                  <a:cubicBezTo>
                    <a:pt x="141" y="552"/>
                    <a:pt x="141" y="552"/>
                    <a:pt x="141" y="552"/>
                  </a:cubicBezTo>
                  <a:cubicBezTo>
                    <a:pt x="155" y="552"/>
                    <a:pt x="169" y="559"/>
                    <a:pt x="169" y="580"/>
                  </a:cubicBezTo>
                  <a:cubicBezTo>
                    <a:pt x="169" y="594"/>
                    <a:pt x="155" y="608"/>
                    <a:pt x="141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lnTo>
                    <a:pt x="0" y="467"/>
                  </a:lnTo>
                  <a:cubicBezTo>
                    <a:pt x="0" y="446"/>
                    <a:pt x="14" y="439"/>
                    <a:pt x="28" y="439"/>
                  </a:cubicBezTo>
                  <a:close/>
                  <a:moveTo>
                    <a:pt x="254" y="552"/>
                  </a:moveTo>
                  <a:lnTo>
                    <a:pt x="254" y="552"/>
                  </a:lnTo>
                  <a:cubicBezTo>
                    <a:pt x="346" y="552"/>
                    <a:pt x="346" y="552"/>
                    <a:pt x="346" y="552"/>
                  </a:cubicBezTo>
                  <a:cubicBezTo>
                    <a:pt x="367" y="552"/>
                    <a:pt x="374" y="559"/>
                    <a:pt x="374" y="580"/>
                  </a:cubicBezTo>
                  <a:cubicBezTo>
                    <a:pt x="374" y="594"/>
                    <a:pt x="367" y="608"/>
                    <a:pt x="34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40" y="608"/>
                    <a:pt x="226" y="594"/>
                    <a:pt x="226" y="580"/>
                  </a:cubicBezTo>
                  <a:cubicBezTo>
                    <a:pt x="226" y="559"/>
                    <a:pt x="240" y="552"/>
                    <a:pt x="254" y="5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4" name="Freeform 43"/>
            <p:cNvSpPr>
              <a:spLocks noChangeArrowheads="1"/>
            </p:cNvSpPr>
            <p:nvPr/>
          </p:nvSpPr>
          <p:spPr bwMode="auto">
            <a:xfrm>
              <a:off x="16653808" y="9778237"/>
              <a:ext cx="457206" cy="463929"/>
            </a:xfrm>
            <a:custGeom>
              <a:avLst/>
              <a:gdLst>
                <a:gd name="T0" fmla="*/ 572 w 601"/>
                <a:gd name="T1" fmla="*/ 608 h 609"/>
                <a:gd name="T2" fmla="*/ 431 w 601"/>
                <a:gd name="T3" fmla="*/ 580 h 609"/>
                <a:gd name="T4" fmla="*/ 544 w 601"/>
                <a:gd name="T5" fmla="*/ 552 h 609"/>
                <a:gd name="T6" fmla="*/ 544 w 601"/>
                <a:gd name="T7" fmla="*/ 467 h 609"/>
                <a:gd name="T8" fmla="*/ 600 w 601"/>
                <a:gd name="T9" fmla="*/ 467 h 609"/>
                <a:gd name="T10" fmla="*/ 572 w 601"/>
                <a:gd name="T11" fmla="*/ 608 h 609"/>
                <a:gd name="T12" fmla="*/ 572 w 601"/>
                <a:gd name="T13" fmla="*/ 227 h 609"/>
                <a:gd name="T14" fmla="*/ 600 w 601"/>
                <a:gd name="T15" fmla="*/ 354 h 609"/>
                <a:gd name="T16" fmla="*/ 544 w 601"/>
                <a:gd name="T17" fmla="*/ 354 h 609"/>
                <a:gd name="T18" fmla="*/ 572 w 601"/>
                <a:gd name="T19" fmla="*/ 227 h 609"/>
                <a:gd name="T20" fmla="*/ 572 w 601"/>
                <a:gd name="T21" fmla="*/ 170 h 609"/>
                <a:gd name="T22" fmla="*/ 544 w 601"/>
                <a:gd name="T23" fmla="*/ 142 h 609"/>
                <a:gd name="T24" fmla="*/ 459 w 601"/>
                <a:gd name="T25" fmla="*/ 57 h 609"/>
                <a:gd name="T26" fmla="*/ 431 w 601"/>
                <a:gd name="T27" fmla="*/ 29 h 609"/>
                <a:gd name="T28" fmla="*/ 459 w 601"/>
                <a:gd name="T29" fmla="*/ 0 h 609"/>
                <a:gd name="T30" fmla="*/ 600 w 601"/>
                <a:gd name="T31" fmla="*/ 29 h 609"/>
                <a:gd name="T32" fmla="*/ 572 w 601"/>
                <a:gd name="T33" fmla="*/ 170 h 609"/>
                <a:gd name="T34" fmla="*/ 452 w 601"/>
                <a:gd name="T35" fmla="*/ 304 h 609"/>
                <a:gd name="T36" fmla="*/ 247 w 601"/>
                <a:gd name="T37" fmla="*/ 333 h 609"/>
                <a:gd name="T38" fmla="*/ 289 w 601"/>
                <a:gd name="T39" fmla="*/ 368 h 609"/>
                <a:gd name="T40" fmla="*/ 268 w 601"/>
                <a:gd name="T41" fmla="*/ 417 h 609"/>
                <a:gd name="T42" fmla="*/ 254 w 601"/>
                <a:gd name="T43" fmla="*/ 410 h 609"/>
                <a:gd name="T44" fmla="*/ 155 w 601"/>
                <a:gd name="T45" fmla="*/ 326 h 609"/>
                <a:gd name="T46" fmla="*/ 155 w 601"/>
                <a:gd name="T47" fmla="*/ 283 h 609"/>
                <a:gd name="T48" fmla="*/ 254 w 601"/>
                <a:gd name="T49" fmla="*/ 198 h 609"/>
                <a:gd name="T50" fmla="*/ 268 w 601"/>
                <a:gd name="T51" fmla="*/ 191 h 609"/>
                <a:gd name="T52" fmla="*/ 289 w 601"/>
                <a:gd name="T53" fmla="*/ 241 h 609"/>
                <a:gd name="T54" fmla="*/ 247 w 601"/>
                <a:gd name="T55" fmla="*/ 276 h 609"/>
                <a:gd name="T56" fmla="*/ 452 w 601"/>
                <a:gd name="T57" fmla="*/ 304 h 609"/>
                <a:gd name="T58" fmla="*/ 346 w 601"/>
                <a:gd name="T59" fmla="*/ 57 h 609"/>
                <a:gd name="T60" fmla="*/ 226 w 601"/>
                <a:gd name="T61" fmla="*/ 29 h 609"/>
                <a:gd name="T62" fmla="*/ 346 w 601"/>
                <a:gd name="T63" fmla="*/ 0 h 609"/>
                <a:gd name="T64" fmla="*/ 346 w 601"/>
                <a:gd name="T65" fmla="*/ 57 h 609"/>
                <a:gd name="T66" fmla="*/ 141 w 601"/>
                <a:gd name="T67" fmla="*/ 57 h 609"/>
                <a:gd name="T68" fmla="*/ 56 w 601"/>
                <a:gd name="T69" fmla="*/ 57 h 609"/>
                <a:gd name="T70" fmla="*/ 28 w 601"/>
                <a:gd name="T71" fmla="*/ 170 h 609"/>
                <a:gd name="T72" fmla="*/ 0 w 601"/>
                <a:gd name="T73" fmla="*/ 142 h 609"/>
                <a:gd name="T74" fmla="*/ 28 w 601"/>
                <a:gd name="T75" fmla="*/ 0 h 609"/>
                <a:gd name="T76" fmla="*/ 141 w 601"/>
                <a:gd name="T77" fmla="*/ 0 h 609"/>
                <a:gd name="T78" fmla="*/ 141 w 601"/>
                <a:gd name="T79" fmla="*/ 57 h 609"/>
                <a:gd name="T80" fmla="*/ 28 w 601"/>
                <a:gd name="T81" fmla="*/ 382 h 609"/>
                <a:gd name="T82" fmla="*/ 0 w 601"/>
                <a:gd name="T83" fmla="*/ 255 h 609"/>
                <a:gd name="T84" fmla="*/ 56 w 601"/>
                <a:gd name="T85" fmla="*/ 255 h 609"/>
                <a:gd name="T86" fmla="*/ 28 w 601"/>
                <a:gd name="T87" fmla="*/ 382 h 609"/>
                <a:gd name="T88" fmla="*/ 28 w 601"/>
                <a:gd name="T89" fmla="*/ 439 h 609"/>
                <a:gd name="T90" fmla="*/ 56 w 601"/>
                <a:gd name="T91" fmla="*/ 552 h 609"/>
                <a:gd name="T92" fmla="*/ 169 w 601"/>
                <a:gd name="T93" fmla="*/ 580 h 609"/>
                <a:gd name="T94" fmla="*/ 28 w 601"/>
                <a:gd name="T95" fmla="*/ 608 h 609"/>
                <a:gd name="T96" fmla="*/ 0 w 601"/>
                <a:gd name="T97" fmla="*/ 467 h 609"/>
                <a:gd name="T98" fmla="*/ 28 w 601"/>
                <a:gd name="T99" fmla="*/ 439 h 609"/>
                <a:gd name="T100" fmla="*/ 254 w 601"/>
                <a:gd name="T101" fmla="*/ 552 h 609"/>
                <a:gd name="T102" fmla="*/ 374 w 601"/>
                <a:gd name="T103" fmla="*/ 580 h 609"/>
                <a:gd name="T104" fmla="*/ 254 w 601"/>
                <a:gd name="T105" fmla="*/ 608 h 609"/>
                <a:gd name="T106" fmla="*/ 254 w 601"/>
                <a:gd name="T107" fmla="*/ 552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459" y="608"/>
                    <a:pt x="459" y="608"/>
                    <a:pt x="459" y="608"/>
                  </a:cubicBezTo>
                  <a:cubicBezTo>
                    <a:pt x="445" y="608"/>
                    <a:pt x="431" y="594"/>
                    <a:pt x="431" y="580"/>
                  </a:cubicBezTo>
                  <a:cubicBezTo>
                    <a:pt x="431" y="559"/>
                    <a:pt x="445" y="552"/>
                    <a:pt x="459" y="552"/>
                  </a:cubicBezTo>
                  <a:cubicBezTo>
                    <a:pt x="544" y="552"/>
                    <a:pt x="544" y="552"/>
                    <a:pt x="544" y="552"/>
                  </a:cubicBezTo>
                  <a:cubicBezTo>
                    <a:pt x="544" y="467"/>
                    <a:pt x="544" y="467"/>
                    <a:pt x="544" y="467"/>
                  </a:cubicBezTo>
                  <a:lnTo>
                    <a:pt x="544" y="467"/>
                  </a:lnTo>
                  <a:cubicBezTo>
                    <a:pt x="544" y="446"/>
                    <a:pt x="558" y="439"/>
                    <a:pt x="572" y="439"/>
                  </a:cubicBezTo>
                  <a:cubicBezTo>
                    <a:pt x="586" y="439"/>
                    <a:pt x="600" y="446"/>
                    <a:pt x="600" y="467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86" y="608"/>
                    <a:pt x="572" y="608"/>
                  </a:cubicBezTo>
                  <a:close/>
                  <a:moveTo>
                    <a:pt x="572" y="227"/>
                  </a:moveTo>
                  <a:lnTo>
                    <a:pt x="572" y="227"/>
                  </a:lnTo>
                  <a:cubicBezTo>
                    <a:pt x="586" y="227"/>
                    <a:pt x="600" y="241"/>
                    <a:pt x="600" y="255"/>
                  </a:cubicBezTo>
                  <a:cubicBezTo>
                    <a:pt x="600" y="354"/>
                    <a:pt x="600" y="354"/>
                    <a:pt x="600" y="354"/>
                  </a:cubicBezTo>
                  <a:cubicBezTo>
                    <a:pt x="600" y="368"/>
                    <a:pt x="586" y="382"/>
                    <a:pt x="572" y="382"/>
                  </a:cubicBezTo>
                  <a:cubicBezTo>
                    <a:pt x="558" y="382"/>
                    <a:pt x="544" y="368"/>
                    <a:pt x="544" y="354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4" y="241"/>
                    <a:pt x="558" y="227"/>
                    <a:pt x="572" y="227"/>
                  </a:cubicBezTo>
                  <a:close/>
                  <a:moveTo>
                    <a:pt x="572" y="170"/>
                  </a:moveTo>
                  <a:lnTo>
                    <a:pt x="572" y="170"/>
                  </a:lnTo>
                  <a:cubicBezTo>
                    <a:pt x="558" y="170"/>
                    <a:pt x="544" y="163"/>
                    <a:pt x="544" y="142"/>
                  </a:cubicBezTo>
                  <a:lnTo>
                    <a:pt x="544" y="142"/>
                  </a:lnTo>
                  <a:cubicBezTo>
                    <a:pt x="544" y="57"/>
                    <a:pt x="544" y="57"/>
                    <a:pt x="544" y="57"/>
                  </a:cubicBezTo>
                  <a:cubicBezTo>
                    <a:pt x="459" y="57"/>
                    <a:pt x="459" y="57"/>
                    <a:pt x="459" y="57"/>
                  </a:cubicBezTo>
                  <a:lnTo>
                    <a:pt x="459" y="57"/>
                  </a:lnTo>
                  <a:cubicBezTo>
                    <a:pt x="445" y="57"/>
                    <a:pt x="431" y="50"/>
                    <a:pt x="431" y="29"/>
                  </a:cubicBezTo>
                  <a:cubicBezTo>
                    <a:pt x="431" y="15"/>
                    <a:pt x="445" y="0"/>
                    <a:pt x="459" y="0"/>
                  </a:cubicBezTo>
                  <a:lnTo>
                    <a:pt x="459" y="0"/>
                  </a:lnTo>
                  <a:cubicBezTo>
                    <a:pt x="572" y="0"/>
                    <a:pt x="572" y="0"/>
                    <a:pt x="572" y="0"/>
                  </a:cubicBezTo>
                  <a:cubicBezTo>
                    <a:pt x="586" y="0"/>
                    <a:pt x="600" y="15"/>
                    <a:pt x="600" y="29"/>
                  </a:cubicBezTo>
                  <a:cubicBezTo>
                    <a:pt x="600" y="142"/>
                    <a:pt x="600" y="142"/>
                    <a:pt x="600" y="142"/>
                  </a:cubicBezTo>
                  <a:cubicBezTo>
                    <a:pt x="600" y="163"/>
                    <a:pt x="586" y="170"/>
                    <a:pt x="572" y="170"/>
                  </a:cubicBezTo>
                  <a:close/>
                  <a:moveTo>
                    <a:pt x="452" y="304"/>
                  </a:moveTo>
                  <a:lnTo>
                    <a:pt x="452" y="304"/>
                  </a:lnTo>
                  <a:cubicBezTo>
                    <a:pt x="452" y="319"/>
                    <a:pt x="438" y="333"/>
                    <a:pt x="424" y="333"/>
                  </a:cubicBezTo>
                  <a:cubicBezTo>
                    <a:pt x="247" y="333"/>
                    <a:pt x="247" y="333"/>
                    <a:pt x="247" y="333"/>
                  </a:cubicBezTo>
                  <a:cubicBezTo>
                    <a:pt x="289" y="368"/>
                    <a:pt x="289" y="368"/>
                    <a:pt x="289" y="368"/>
                  </a:cubicBezTo>
                  <a:lnTo>
                    <a:pt x="289" y="368"/>
                  </a:lnTo>
                  <a:cubicBezTo>
                    <a:pt x="296" y="375"/>
                    <a:pt x="296" y="382"/>
                    <a:pt x="296" y="389"/>
                  </a:cubicBezTo>
                  <a:cubicBezTo>
                    <a:pt x="296" y="403"/>
                    <a:pt x="289" y="417"/>
                    <a:pt x="268" y="417"/>
                  </a:cubicBezTo>
                  <a:cubicBezTo>
                    <a:pt x="261" y="417"/>
                    <a:pt x="254" y="417"/>
                    <a:pt x="254" y="410"/>
                  </a:cubicBezTo>
                  <a:lnTo>
                    <a:pt x="254" y="410"/>
                  </a:lnTo>
                  <a:cubicBezTo>
                    <a:pt x="155" y="326"/>
                    <a:pt x="155" y="326"/>
                    <a:pt x="155" y="326"/>
                  </a:cubicBezTo>
                  <a:lnTo>
                    <a:pt x="155" y="326"/>
                  </a:lnTo>
                  <a:cubicBezTo>
                    <a:pt x="155" y="319"/>
                    <a:pt x="148" y="311"/>
                    <a:pt x="148" y="304"/>
                  </a:cubicBezTo>
                  <a:cubicBezTo>
                    <a:pt x="148" y="297"/>
                    <a:pt x="155" y="290"/>
                    <a:pt x="155" y="283"/>
                  </a:cubicBezTo>
                  <a:lnTo>
                    <a:pt x="155" y="283"/>
                  </a:lnTo>
                  <a:cubicBezTo>
                    <a:pt x="254" y="198"/>
                    <a:pt x="254" y="198"/>
                    <a:pt x="254" y="198"/>
                  </a:cubicBezTo>
                  <a:lnTo>
                    <a:pt x="254" y="198"/>
                  </a:lnTo>
                  <a:cubicBezTo>
                    <a:pt x="254" y="191"/>
                    <a:pt x="261" y="191"/>
                    <a:pt x="268" y="191"/>
                  </a:cubicBezTo>
                  <a:cubicBezTo>
                    <a:pt x="289" y="191"/>
                    <a:pt x="296" y="205"/>
                    <a:pt x="296" y="219"/>
                  </a:cubicBezTo>
                  <a:cubicBezTo>
                    <a:pt x="296" y="227"/>
                    <a:pt x="296" y="234"/>
                    <a:pt x="289" y="241"/>
                  </a:cubicBezTo>
                  <a:lnTo>
                    <a:pt x="289" y="241"/>
                  </a:lnTo>
                  <a:cubicBezTo>
                    <a:pt x="247" y="276"/>
                    <a:pt x="247" y="276"/>
                    <a:pt x="247" y="276"/>
                  </a:cubicBezTo>
                  <a:cubicBezTo>
                    <a:pt x="424" y="276"/>
                    <a:pt x="424" y="276"/>
                    <a:pt x="424" y="276"/>
                  </a:cubicBezTo>
                  <a:cubicBezTo>
                    <a:pt x="438" y="276"/>
                    <a:pt x="452" y="290"/>
                    <a:pt x="452" y="304"/>
                  </a:cubicBezTo>
                  <a:close/>
                  <a:moveTo>
                    <a:pt x="346" y="57"/>
                  </a:moveTo>
                  <a:lnTo>
                    <a:pt x="346" y="57"/>
                  </a:lnTo>
                  <a:cubicBezTo>
                    <a:pt x="254" y="57"/>
                    <a:pt x="254" y="57"/>
                    <a:pt x="254" y="57"/>
                  </a:cubicBezTo>
                  <a:cubicBezTo>
                    <a:pt x="233" y="57"/>
                    <a:pt x="226" y="50"/>
                    <a:pt x="226" y="29"/>
                  </a:cubicBezTo>
                  <a:cubicBezTo>
                    <a:pt x="226" y="15"/>
                    <a:pt x="233" y="0"/>
                    <a:pt x="254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60" y="0"/>
                    <a:pt x="374" y="15"/>
                    <a:pt x="374" y="29"/>
                  </a:cubicBezTo>
                  <a:cubicBezTo>
                    <a:pt x="374" y="50"/>
                    <a:pt x="360" y="57"/>
                    <a:pt x="346" y="57"/>
                  </a:cubicBezTo>
                  <a:close/>
                  <a:moveTo>
                    <a:pt x="141" y="57"/>
                  </a:moveTo>
                  <a:lnTo>
                    <a:pt x="141" y="57"/>
                  </a:lnTo>
                  <a:lnTo>
                    <a:pt x="141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6" y="163"/>
                    <a:pt x="42" y="170"/>
                    <a:pt x="28" y="170"/>
                  </a:cubicBezTo>
                  <a:cubicBezTo>
                    <a:pt x="7" y="170"/>
                    <a:pt x="0" y="163"/>
                    <a:pt x="0" y="142"/>
                  </a:cubicBezTo>
                  <a:lnTo>
                    <a:pt x="0" y="142"/>
                  </a:ln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7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lnTo>
                    <a:pt x="141" y="0"/>
                  </a:lnTo>
                  <a:cubicBezTo>
                    <a:pt x="155" y="0"/>
                    <a:pt x="169" y="15"/>
                    <a:pt x="169" y="29"/>
                  </a:cubicBezTo>
                  <a:cubicBezTo>
                    <a:pt x="169" y="50"/>
                    <a:pt x="155" y="57"/>
                    <a:pt x="141" y="57"/>
                  </a:cubicBezTo>
                  <a:close/>
                  <a:moveTo>
                    <a:pt x="28" y="382"/>
                  </a:moveTo>
                  <a:lnTo>
                    <a:pt x="28" y="382"/>
                  </a:lnTo>
                  <a:cubicBezTo>
                    <a:pt x="7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7" y="227"/>
                    <a:pt x="28" y="227"/>
                  </a:cubicBezTo>
                  <a:cubicBezTo>
                    <a:pt x="42" y="227"/>
                    <a:pt x="56" y="241"/>
                    <a:pt x="56" y="2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6" y="368"/>
                    <a:pt x="42" y="382"/>
                    <a:pt x="28" y="382"/>
                  </a:cubicBezTo>
                  <a:close/>
                  <a:moveTo>
                    <a:pt x="28" y="439"/>
                  </a:moveTo>
                  <a:lnTo>
                    <a:pt x="28" y="439"/>
                  </a:lnTo>
                  <a:cubicBezTo>
                    <a:pt x="42" y="439"/>
                    <a:pt x="56" y="446"/>
                    <a:pt x="56" y="467"/>
                  </a:cubicBezTo>
                  <a:cubicBezTo>
                    <a:pt x="56" y="552"/>
                    <a:pt x="56" y="552"/>
                    <a:pt x="56" y="552"/>
                  </a:cubicBezTo>
                  <a:cubicBezTo>
                    <a:pt x="141" y="552"/>
                    <a:pt x="141" y="552"/>
                    <a:pt x="141" y="552"/>
                  </a:cubicBezTo>
                  <a:cubicBezTo>
                    <a:pt x="155" y="552"/>
                    <a:pt x="169" y="559"/>
                    <a:pt x="169" y="580"/>
                  </a:cubicBezTo>
                  <a:cubicBezTo>
                    <a:pt x="169" y="594"/>
                    <a:pt x="155" y="608"/>
                    <a:pt x="141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7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lnTo>
                    <a:pt x="0" y="467"/>
                  </a:lnTo>
                  <a:cubicBezTo>
                    <a:pt x="0" y="446"/>
                    <a:pt x="7" y="439"/>
                    <a:pt x="28" y="439"/>
                  </a:cubicBezTo>
                  <a:close/>
                  <a:moveTo>
                    <a:pt x="254" y="552"/>
                  </a:moveTo>
                  <a:lnTo>
                    <a:pt x="254" y="552"/>
                  </a:lnTo>
                  <a:cubicBezTo>
                    <a:pt x="346" y="552"/>
                    <a:pt x="346" y="552"/>
                    <a:pt x="346" y="552"/>
                  </a:cubicBezTo>
                  <a:cubicBezTo>
                    <a:pt x="360" y="552"/>
                    <a:pt x="374" y="559"/>
                    <a:pt x="374" y="580"/>
                  </a:cubicBezTo>
                  <a:cubicBezTo>
                    <a:pt x="374" y="594"/>
                    <a:pt x="360" y="608"/>
                    <a:pt x="34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33" y="608"/>
                    <a:pt x="226" y="594"/>
                    <a:pt x="226" y="580"/>
                  </a:cubicBezTo>
                  <a:cubicBezTo>
                    <a:pt x="226" y="559"/>
                    <a:pt x="233" y="552"/>
                    <a:pt x="254" y="5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5" name="Freeform 44"/>
            <p:cNvSpPr>
              <a:spLocks noChangeArrowheads="1"/>
            </p:cNvSpPr>
            <p:nvPr/>
          </p:nvSpPr>
          <p:spPr bwMode="auto">
            <a:xfrm>
              <a:off x="15843612" y="9778237"/>
              <a:ext cx="463929" cy="463929"/>
            </a:xfrm>
            <a:custGeom>
              <a:avLst/>
              <a:gdLst>
                <a:gd name="T0" fmla="*/ 580 w 609"/>
                <a:gd name="T1" fmla="*/ 608 h 609"/>
                <a:gd name="T2" fmla="*/ 439 w 609"/>
                <a:gd name="T3" fmla="*/ 580 h 609"/>
                <a:gd name="T4" fmla="*/ 552 w 609"/>
                <a:gd name="T5" fmla="*/ 552 h 609"/>
                <a:gd name="T6" fmla="*/ 552 w 609"/>
                <a:gd name="T7" fmla="*/ 467 h 609"/>
                <a:gd name="T8" fmla="*/ 608 w 609"/>
                <a:gd name="T9" fmla="*/ 467 h 609"/>
                <a:gd name="T10" fmla="*/ 580 w 609"/>
                <a:gd name="T11" fmla="*/ 608 h 609"/>
                <a:gd name="T12" fmla="*/ 580 w 609"/>
                <a:gd name="T13" fmla="*/ 227 h 609"/>
                <a:gd name="T14" fmla="*/ 608 w 609"/>
                <a:gd name="T15" fmla="*/ 354 h 609"/>
                <a:gd name="T16" fmla="*/ 552 w 609"/>
                <a:gd name="T17" fmla="*/ 354 h 609"/>
                <a:gd name="T18" fmla="*/ 580 w 609"/>
                <a:gd name="T19" fmla="*/ 227 h 609"/>
                <a:gd name="T20" fmla="*/ 580 w 609"/>
                <a:gd name="T21" fmla="*/ 170 h 609"/>
                <a:gd name="T22" fmla="*/ 552 w 609"/>
                <a:gd name="T23" fmla="*/ 142 h 609"/>
                <a:gd name="T24" fmla="*/ 467 w 609"/>
                <a:gd name="T25" fmla="*/ 57 h 609"/>
                <a:gd name="T26" fmla="*/ 439 w 609"/>
                <a:gd name="T27" fmla="*/ 29 h 609"/>
                <a:gd name="T28" fmla="*/ 467 w 609"/>
                <a:gd name="T29" fmla="*/ 0 h 609"/>
                <a:gd name="T30" fmla="*/ 608 w 609"/>
                <a:gd name="T31" fmla="*/ 29 h 609"/>
                <a:gd name="T32" fmla="*/ 580 w 609"/>
                <a:gd name="T33" fmla="*/ 170 h 609"/>
                <a:gd name="T34" fmla="*/ 389 w 609"/>
                <a:gd name="T35" fmla="*/ 304 h 609"/>
                <a:gd name="T36" fmla="*/ 368 w 609"/>
                <a:gd name="T37" fmla="*/ 297 h 609"/>
                <a:gd name="T38" fmla="*/ 333 w 609"/>
                <a:gd name="T39" fmla="*/ 424 h 609"/>
                <a:gd name="T40" fmla="*/ 276 w 609"/>
                <a:gd name="T41" fmla="*/ 424 h 609"/>
                <a:gd name="T42" fmla="*/ 241 w 609"/>
                <a:gd name="T43" fmla="*/ 297 h 609"/>
                <a:gd name="T44" fmla="*/ 219 w 609"/>
                <a:gd name="T45" fmla="*/ 304 h 609"/>
                <a:gd name="T46" fmla="*/ 198 w 609"/>
                <a:gd name="T47" fmla="*/ 255 h 609"/>
                <a:gd name="T48" fmla="*/ 283 w 609"/>
                <a:gd name="T49" fmla="*/ 163 h 609"/>
                <a:gd name="T50" fmla="*/ 304 w 609"/>
                <a:gd name="T51" fmla="*/ 156 h 609"/>
                <a:gd name="T52" fmla="*/ 326 w 609"/>
                <a:gd name="T53" fmla="*/ 163 h 609"/>
                <a:gd name="T54" fmla="*/ 410 w 609"/>
                <a:gd name="T55" fmla="*/ 255 h 609"/>
                <a:gd name="T56" fmla="*/ 389 w 609"/>
                <a:gd name="T57" fmla="*/ 304 h 609"/>
                <a:gd name="T58" fmla="*/ 354 w 609"/>
                <a:gd name="T59" fmla="*/ 57 h 609"/>
                <a:gd name="T60" fmla="*/ 226 w 609"/>
                <a:gd name="T61" fmla="*/ 29 h 609"/>
                <a:gd name="T62" fmla="*/ 354 w 609"/>
                <a:gd name="T63" fmla="*/ 0 h 609"/>
                <a:gd name="T64" fmla="*/ 354 w 609"/>
                <a:gd name="T65" fmla="*/ 57 h 609"/>
                <a:gd name="T66" fmla="*/ 142 w 609"/>
                <a:gd name="T67" fmla="*/ 608 h 609"/>
                <a:gd name="T68" fmla="*/ 0 w 609"/>
                <a:gd name="T69" fmla="*/ 580 h 609"/>
                <a:gd name="T70" fmla="*/ 0 w 609"/>
                <a:gd name="T71" fmla="*/ 467 h 609"/>
                <a:gd name="T72" fmla="*/ 57 w 609"/>
                <a:gd name="T73" fmla="*/ 467 h 609"/>
                <a:gd name="T74" fmla="*/ 142 w 609"/>
                <a:gd name="T75" fmla="*/ 552 h 609"/>
                <a:gd name="T76" fmla="*/ 142 w 609"/>
                <a:gd name="T77" fmla="*/ 608 h 609"/>
                <a:gd name="T78" fmla="*/ 57 w 609"/>
                <a:gd name="T79" fmla="*/ 255 h 609"/>
                <a:gd name="T80" fmla="*/ 29 w 609"/>
                <a:gd name="T81" fmla="*/ 382 h 609"/>
                <a:gd name="T82" fmla="*/ 0 w 609"/>
                <a:gd name="T83" fmla="*/ 255 h 609"/>
                <a:gd name="T84" fmla="*/ 57 w 609"/>
                <a:gd name="T85" fmla="*/ 255 h 609"/>
                <a:gd name="T86" fmla="*/ 142 w 609"/>
                <a:gd name="T87" fmla="*/ 57 h 609"/>
                <a:gd name="T88" fmla="*/ 57 w 609"/>
                <a:gd name="T89" fmla="*/ 57 h 609"/>
                <a:gd name="T90" fmla="*/ 29 w 609"/>
                <a:gd name="T91" fmla="*/ 170 h 609"/>
                <a:gd name="T92" fmla="*/ 0 w 609"/>
                <a:gd name="T93" fmla="*/ 142 h 609"/>
                <a:gd name="T94" fmla="*/ 29 w 609"/>
                <a:gd name="T95" fmla="*/ 0 h 609"/>
                <a:gd name="T96" fmla="*/ 142 w 609"/>
                <a:gd name="T97" fmla="*/ 0 h 609"/>
                <a:gd name="T98" fmla="*/ 142 w 609"/>
                <a:gd name="T99" fmla="*/ 57 h 609"/>
                <a:gd name="T100" fmla="*/ 255 w 609"/>
                <a:gd name="T101" fmla="*/ 552 h 609"/>
                <a:gd name="T102" fmla="*/ 382 w 609"/>
                <a:gd name="T103" fmla="*/ 580 h 609"/>
                <a:gd name="T104" fmla="*/ 255 w 609"/>
                <a:gd name="T105" fmla="*/ 608 h 609"/>
                <a:gd name="T106" fmla="*/ 255 w 609"/>
                <a:gd name="T107" fmla="*/ 552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9" h="609">
                  <a:moveTo>
                    <a:pt x="580" y="608"/>
                  </a:moveTo>
                  <a:lnTo>
                    <a:pt x="580" y="608"/>
                  </a:lnTo>
                  <a:cubicBezTo>
                    <a:pt x="467" y="608"/>
                    <a:pt x="467" y="608"/>
                    <a:pt x="467" y="608"/>
                  </a:cubicBezTo>
                  <a:cubicBezTo>
                    <a:pt x="446" y="608"/>
                    <a:pt x="439" y="594"/>
                    <a:pt x="439" y="580"/>
                  </a:cubicBezTo>
                  <a:cubicBezTo>
                    <a:pt x="439" y="559"/>
                    <a:pt x="446" y="552"/>
                    <a:pt x="467" y="552"/>
                  </a:cubicBezTo>
                  <a:cubicBezTo>
                    <a:pt x="552" y="552"/>
                    <a:pt x="552" y="552"/>
                    <a:pt x="552" y="552"/>
                  </a:cubicBezTo>
                  <a:cubicBezTo>
                    <a:pt x="552" y="467"/>
                    <a:pt x="552" y="467"/>
                    <a:pt x="552" y="467"/>
                  </a:cubicBezTo>
                  <a:lnTo>
                    <a:pt x="552" y="467"/>
                  </a:lnTo>
                  <a:cubicBezTo>
                    <a:pt x="552" y="446"/>
                    <a:pt x="559" y="439"/>
                    <a:pt x="580" y="439"/>
                  </a:cubicBezTo>
                  <a:cubicBezTo>
                    <a:pt x="594" y="439"/>
                    <a:pt x="608" y="446"/>
                    <a:pt x="608" y="467"/>
                  </a:cubicBezTo>
                  <a:cubicBezTo>
                    <a:pt x="608" y="580"/>
                    <a:pt x="608" y="580"/>
                    <a:pt x="608" y="580"/>
                  </a:cubicBezTo>
                  <a:cubicBezTo>
                    <a:pt x="608" y="594"/>
                    <a:pt x="594" y="608"/>
                    <a:pt x="580" y="608"/>
                  </a:cubicBezTo>
                  <a:close/>
                  <a:moveTo>
                    <a:pt x="580" y="227"/>
                  </a:moveTo>
                  <a:lnTo>
                    <a:pt x="580" y="227"/>
                  </a:lnTo>
                  <a:cubicBezTo>
                    <a:pt x="594" y="227"/>
                    <a:pt x="608" y="241"/>
                    <a:pt x="608" y="255"/>
                  </a:cubicBezTo>
                  <a:cubicBezTo>
                    <a:pt x="608" y="354"/>
                    <a:pt x="608" y="354"/>
                    <a:pt x="608" y="354"/>
                  </a:cubicBezTo>
                  <a:cubicBezTo>
                    <a:pt x="608" y="368"/>
                    <a:pt x="594" y="382"/>
                    <a:pt x="580" y="382"/>
                  </a:cubicBezTo>
                  <a:cubicBezTo>
                    <a:pt x="559" y="382"/>
                    <a:pt x="552" y="368"/>
                    <a:pt x="552" y="354"/>
                  </a:cubicBezTo>
                  <a:cubicBezTo>
                    <a:pt x="552" y="255"/>
                    <a:pt x="552" y="255"/>
                    <a:pt x="552" y="255"/>
                  </a:cubicBezTo>
                  <a:cubicBezTo>
                    <a:pt x="552" y="241"/>
                    <a:pt x="559" y="227"/>
                    <a:pt x="580" y="227"/>
                  </a:cubicBezTo>
                  <a:close/>
                  <a:moveTo>
                    <a:pt x="580" y="170"/>
                  </a:moveTo>
                  <a:lnTo>
                    <a:pt x="580" y="170"/>
                  </a:lnTo>
                  <a:cubicBezTo>
                    <a:pt x="559" y="170"/>
                    <a:pt x="552" y="163"/>
                    <a:pt x="552" y="142"/>
                  </a:cubicBezTo>
                  <a:lnTo>
                    <a:pt x="552" y="142"/>
                  </a:lnTo>
                  <a:cubicBezTo>
                    <a:pt x="552" y="57"/>
                    <a:pt x="552" y="57"/>
                    <a:pt x="552" y="57"/>
                  </a:cubicBezTo>
                  <a:cubicBezTo>
                    <a:pt x="467" y="57"/>
                    <a:pt x="467" y="57"/>
                    <a:pt x="467" y="57"/>
                  </a:cubicBezTo>
                  <a:lnTo>
                    <a:pt x="467" y="57"/>
                  </a:lnTo>
                  <a:cubicBezTo>
                    <a:pt x="446" y="57"/>
                    <a:pt x="439" y="50"/>
                    <a:pt x="439" y="29"/>
                  </a:cubicBezTo>
                  <a:cubicBezTo>
                    <a:pt x="439" y="15"/>
                    <a:pt x="446" y="0"/>
                    <a:pt x="467" y="0"/>
                  </a:cubicBezTo>
                  <a:lnTo>
                    <a:pt x="467" y="0"/>
                  </a:ln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5"/>
                    <a:pt x="608" y="29"/>
                  </a:cubicBezTo>
                  <a:cubicBezTo>
                    <a:pt x="608" y="142"/>
                    <a:pt x="608" y="142"/>
                    <a:pt x="608" y="142"/>
                  </a:cubicBezTo>
                  <a:cubicBezTo>
                    <a:pt x="608" y="163"/>
                    <a:pt x="594" y="170"/>
                    <a:pt x="580" y="170"/>
                  </a:cubicBezTo>
                  <a:close/>
                  <a:moveTo>
                    <a:pt x="389" y="304"/>
                  </a:moveTo>
                  <a:lnTo>
                    <a:pt x="389" y="304"/>
                  </a:lnTo>
                  <a:cubicBezTo>
                    <a:pt x="382" y="304"/>
                    <a:pt x="375" y="297"/>
                    <a:pt x="368" y="297"/>
                  </a:cubicBezTo>
                  <a:lnTo>
                    <a:pt x="368" y="297"/>
                  </a:lnTo>
                  <a:cubicBezTo>
                    <a:pt x="333" y="255"/>
                    <a:pt x="333" y="255"/>
                    <a:pt x="333" y="255"/>
                  </a:cubicBezTo>
                  <a:cubicBezTo>
                    <a:pt x="333" y="424"/>
                    <a:pt x="333" y="424"/>
                    <a:pt x="333" y="424"/>
                  </a:cubicBezTo>
                  <a:cubicBezTo>
                    <a:pt x="333" y="446"/>
                    <a:pt x="318" y="453"/>
                    <a:pt x="304" y="453"/>
                  </a:cubicBezTo>
                  <a:cubicBezTo>
                    <a:pt x="290" y="453"/>
                    <a:pt x="276" y="446"/>
                    <a:pt x="276" y="424"/>
                  </a:cubicBezTo>
                  <a:cubicBezTo>
                    <a:pt x="276" y="255"/>
                    <a:pt x="276" y="255"/>
                    <a:pt x="276" y="255"/>
                  </a:cubicBezTo>
                  <a:cubicBezTo>
                    <a:pt x="241" y="297"/>
                    <a:pt x="241" y="297"/>
                    <a:pt x="241" y="297"/>
                  </a:cubicBezTo>
                  <a:lnTo>
                    <a:pt x="241" y="297"/>
                  </a:lnTo>
                  <a:cubicBezTo>
                    <a:pt x="234" y="297"/>
                    <a:pt x="226" y="304"/>
                    <a:pt x="219" y="304"/>
                  </a:cubicBezTo>
                  <a:cubicBezTo>
                    <a:pt x="205" y="304"/>
                    <a:pt x="191" y="290"/>
                    <a:pt x="191" y="276"/>
                  </a:cubicBezTo>
                  <a:cubicBezTo>
                    <a:pt x="191" y="269"/>
                    <a:pt x="191" y="262"/>
                    <a:pt x="198" y="255"/>
                  </a:cubicBezTo>
                  <a:lnTo>
                    <a:pt x="198" y="255"/>
                  </a:lnTo>
                  <a:cubicBezTo>
                    <a:pt x="283" y="163"/>
                    <a:pt x="283" y="163"/>
                    <a:pt x="283" y="163"/>
                  </a:cubicBezTo>
                  <a:lnTo>
                    <a:pt x="283" y="163"/>
                  </a:lnTo>
                  <a:cubicBezTo>
                    <a:pt x="290" y="156"/>
                    <a:pt x="297" y="156"/>
                    <a:pt x="304" y="156"/>
                  </a:cubicBezTo>
                  <a:cubicBezTo>
                    <a:pt x="311" y="156"/>
                    <a:pt x="318" y="156"/>
                    <a:pt x="326" y="163"/>
                  </a:cubicBezTo>
                  <a:lnTo>
                    <a:pt x="326" y="163"/>
                  </a:lnTo>
                  <a:cubicBezTo>
                    <a:pt x="410" y="255"/>
                    <a:pt x="410" y="255"/>
                    <a:pt x="410" y="255"/>
                  </a:cubicBezTo>
                  <a:lnTo>
                    <a:pt x="410" y="255"/>
                  </a:lnTo>
                  <a:cubicBezTo>
                    <a:pt x="417" y="262"/>
                    <a:pt x="417" y="269"/>
                    <a:pt x="417" y="276"/>
                  </a:cubicBezTo>
                  <a:cubicBezTo>
                    <a:pt x="417" y="290"/>
                    <a:pt x="403" y="304"/>
                    <a:pt x="389" y="304"/>
                  </a:cubicBezTo>
                  <a:close/>
                  <a:moveTo>
                    <a:pt x="354" y="57"/>
                  </a:moveTo>
                  <a:lnTo>
                    <a:pt x="354" y="57"/>
                  </a:lnTo>
                  <a:cubicBezTo>
                    <a:pt x="255" y="57"/>
                    <a:pt x="255" y="57"/>
                    <a:pt x="255" y="57"/>
                  </a:cubicBezTo>
                  <a:cubicBezTo>
                    <a:pt x="241" y="57"/>
                    <a:pt x="226" y="50"/>
                    <a:pt x="226" y="29"/>
                  </a:cubicBezTo>
                  <a:cubicBezTo>
                    <a:pt x="226" y="15"/>
                    <a:pt x="241" y="0"/>
                    <a:pt x="255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8" y="0"/>
                    <a:pt x="382" y="15"/>
                    <a:pt x="382" y="29"/>
                  </a:cubicBezTo>
                  <a:cubicBezTo>
                    <a:pt x="382" y="50"/>
                    <a:pt x="368" y="57"/>
                    <a:pt x="354" y="57"/>
                  </a:cubicBezTo>
                  <a:close/>
                  <a:moveTo>
                    <a:pt x="142" y="608"/>
                  </a:moveTo>
                  <a:lnTo>
                    <a:pt x="142" y="608"/>
                  </a:lnTo>
                  <a:cubicBezTo>
                    <a:pt x="29" y="608"/>
                    <a:pt x="29" y="608"/>
                    <a:pt x="29" y="608"/>
                  </a:cubicBezTo>
                  <a:cubicBezTo>
                    <a:pt x="15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lnTo>
                    <a:pt x="0" y="467"/>
                  </a:lnTo>
                  <a:cubicBezTo>
                    <a:pt x="0" y="446"/>
                    <a:pt x="15" y="439"/>
                    <a:pt x="29" y="439"/>
                  </a:cubicBezTo>
                  <a:cubicBezTo>
                    <a:pt x="50" y="439"/>
                    <a:pt x="57" y="446"/>
                    <a:pt x="57" y="467"/>
                  </a:cubicBezTo>
                  <a:cubicBezTo>
                    <a:pt x="57" y="552"/>
                    <a:pt x="57" y="552"/>
                    <a:pt x="57" y="552"/>
                  </a:cubicBezTo>
                  <a:cubicBezTo>
                    <a:pt x="142" y="552"/>
                    <a:pt x="142" y="552"/>
                    <a:pt x="142" y="552"/>
                  </a:cubicBezTo>
                  <a:cubicBezTo>
                    <a:pt x="163" y="552"/>
                    <a:pt x="170" y="559"/>
                    <a:pt x="170" y="580"/>
                  </a:cubicBezTo>
                  <a:cubicBezTo>
                    <a:pt x="170" y="594"/>
                    <a:pt x="163" y="608"/>
                    <a:pt x="142" y="608"/>
                  </a:cubicBezTo>
                  <a:close/>
                  <a:moveTo>
                    <a:pt x="57" y="255"/>
                  </a:moveTo>
                  <a:lnTo>
                    <a:pt x="57" y="255"/>
                  </a:lnTo>
                  <a:cubicBezTo>
                    <a:pt x="57" y="354"/>
                    <a:pt x="57" y="354"/>
                    <a:pt x="57" y="354"/>
                  </a:cubicBezTo>
                  <a:cubicBezTo>
                    <a:pt x="57" y="368"/>
                    <a:pt x="50" y="382"/>
                    <a:pt x="29" y="382"/>
                  </a:cubicBezTo>
                  <a:cubicBezTo>
                    <a:pt x="15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15" y="227"/>
                    <a:pt x="29" y="227"/>
                  </a:cubicBezTo>
                  <a:cubicBezTo>
                    <a:pt x="50" y="227"/>
                    <a:pt x="57" y="241"/>
                    <a:pt x="57" y="255"/>
                  </a:cubicBezTo>
                  <a:close/>
                  <a:moveTo>
                    <a:pt x="142" y="57"/>
                  </a:moveTo>
                  <a:lnTo>
                    <a:pt x="142" y="57"/>
                  </a:lnTo>
                  <a:lnTo>
                    <a:pt x="142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63"/>
                    <a:pt x="50" y="170"/>
                    <a:pt x="29" y="170"/>
                  </a:cubicBezTo>
                  <a:cubicBezTo>
                    <a:pt x="15" y="170"/>
                    <a:pt x="0" y="163"/>
                    <a:pt x="0" y="142"/>
                  </a:cubicBezTo>
                  <a:lnTo>
                    <a:pt x="0" y="142"/>
                  </a:ln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142" y="0"/>
                    <a:pt x="142" y="0"/>
                    <a:pt x="142" y="0"/>
                  </a:cubicBezTo>
                  <a:lnTo>
                    <a:pt x="142" y="0"/>
                  </a:lnTo>
                  <a:cubicBezTo>
                    <a:pt x="163" y="0"/>
                    <a:pt x="170" y="15"/>
                    <a:pt x="170" y="29"/>
                  </a:cubicBezTo>
                  <a:cubicBezTo>
                    <a:pt x="170" y="50"/>
                    <a:pt x="163" y="57"/>
                    <a:pt x="142" y="57"/>
                  </a:cubicBezTo>
                  <a:close/>
                  <a:moveTo>
                    <a:pt x="255" y="552"/>
                  </a:moveTo>
                  <a:lnTo>
                    <a:pt x="255" y="552"/>
                  </a:lnTo>
                  <a:cubicBezTo>
                    <a:pt x="354" y="552"/>
                    <a:pt x="354" y="552"/>
                    <a:pt x="354" y="552"/>
                  </a:cubicBezTo>
                  <a:cubicBezTo>
                    <a:pt x="368" y="552"/>
                    <a:pt x="382" y="559"/>
                    <a:pt x="382" y="580"/>
                  </a:cubicBezTo>
                  <a:cubicBezTo>
                    <a:pt x="382" y="594"/>
                    <a:pt x="368" y="608"/>
                    <a:pt x="354" y="608"/>
                  </a:cubicBezTo>
                  <a:cubicBezTo>
                    <a:pt x="255" y="608"/>
                    <a:pt x="255" y="608"/>
                    <a:pt x="255" y="608"/>
                  </a:cubicBezTo>
                  <a:cubicBezTo>
                    <a:pt x="241" y="608"/>
                    <a:pt x="226" y="594"/>
                    <a:pt x="226" y="580"/>
                  </a:cubicBezTo>
                  <a:cubicBezTo>
                    <a:pt x="226" y="559"/>
                    <a:pt x="241" y="552"/>
                    <a:pt x="255" y="5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6" name="Freeform 45"/>
            <p:cNvSpPr>
              <a:spLocks noChangeArrowheads="1"/>
            </p:cNvSpPr>
            <p:nvPr/>
          </p:nvSpPr>
          <p:spPr bwMode="auto">
            <a:xfrm>
              <a:off x="15043502" y="9778237"/>
              <a:ext cx="460569" cy="463929"/>
            </a:xfrm>
            <a:custGeom>
              <a:avLst/>
              <a:gdLst>
                <a:gd name="T0" fmla="*/ 573 w 602"/>
                <a:gd name="T1" fmla="*/ 608 h 609"/>
                <a:gd name="T2" fmla="*/ 431 w 602"/>
                <a:gd name="T3" fmla="*/ 580 h 609"/>
                <a:gd name="T4" fmla="*/ 544 w 602"/>
                <a:gd name="T5" fmla="*/ 552 h 609"/>
                <a:gd name="T6" fmla="*/ 544 w 602"/>
                <a:gd name="T7" fmla="*/ 467 h 609"/>
                <a:gd name="T8" fmla="*/ 601 w 602"/>
                <a:gd name="T9" fmla="*/ 467 h 609"/>
                <a:gd name="T10" fmla="*/ 573 w 602"/>
                <a:gd name="T11" fmla="*/ 608 h 609"/>
                <a:gd name="T12" fmla="*/ 573 w 602"/>
                <a:gd name="T13" fmla="*/ 227 h 609"/>
                <a:gd name="T14" fmla="*/ 601 w 602"/>
                <a:gd name="T15" fmla="*/ 354 h 609"/>
                <a:gd name="T16" fmla="*/ 544 w 602"/>
                <a:gd name="T17" fmla="*/ 354 h 609"/>
                <a:gd name="T18" fmla="*/ 573 w 602"/>
                <a:gd name="T19" fmla="*/ 227 h 609"/>
                <a:gd name="T20" fmla="*/ 573 w 602"/>
                <a:gd name="T21" fmla="*/ 170 h 609"/>
                <a:gd name="T22" fmla="*/ 544 w 602"/>
                <a:gd name="T23" fmla="*/ 142 h 609"/>
                <a:gd name="T24" fmla="*/ 460 w 602"/>
                <a:gd name="T25" fmla="*/ 57 h 609"/>
                <a:gd name="T26" fmla="*/ 431 w 602"/>
                <a:gd name="T27" fmla="*/ 29 h 609"/>
                <a:gd name="T28" fmla="*/ 460 w 602"/>
                <a:gd name="T29" fmla="*/ 0 h 609"/>
                <a:gd name="T30" fmla="*/ 601 w 602"/>
                <a:gd name="T31" fmla="*/ 29 h 609"/>
                <a:gd name="T32" fmla="*/ 573 w 602"/>
                <a:gd name="T33" fmla="*/ 170 h 609"/>
                <a:gd name="T34" fmla="*/ 410 w 602"/>
                <a:gd name="T35" fmla="*/ 354 h 609"/>
                <a:gd name="T36" fmla="*/ 325 w 602"/>
                <a:gd name="T37" fmla="*/ 446 h 609"/>
                <a:gd name="T38" fmla="*/ 283 w 602"/>
                <a:gd name="T39" fmla="*/ 446 h 609"/>
                <a:gd name="T40" fmla="*/ 198 w 602"/>
                <a:gd name="T41" fmla="*/ 354 h 609"/>
                <a:gd name="T42" fmla="*/ 191 w 602"/>
                <a:gd name="T43" fmla="*/ 333 h 609"/>
                <a:gd name="T44" fmla="*/ 241 w 602"/>
                <a:gd name="T45" fmla="*/ 311 h 609"/>
                <a:gd name="T46" fmla="*/ 276 w 602"/>
                <a:gd name="T47" fmla="*/ 354 h 609"/>
                <a:gd name="T48" fmla="*/ 304 w 602"/>
                <a:gd name="T49" fmla="*/ 156 h 609"/>
                <a:gd name="T50" fmla="*/ 333 w 602"/>
                <a:gd name="T51" fmla="*/ 354 h 609"/>
                <a:gd name="T52" fmla="*/ 368 w 602"/>
                <a:gd name="T53" fmla="*/ 311 h 609"/>
                <a:gd name="T54" fmla="*/ 417 w 602"/>
                <a:gd name="T55" fmla="*/ 333 h 609"/>
                <a:gd name="T56" fmla="*/ 347 w 602"/>
                <a:gd name="T57" fmla="*/ 57 h 609"/>
                <a:gd name="T58" fmla="*/ 255 w 602"/>
                <a:gd name="T59" fmla="*/ 57 h 609"/>
                <a:gd name="T60" fmla="*/ 255 w 602"/>
                <a:gd name="T61" fmla="*/ 0 h 609"/>
                <a:gd name="T62" fmla="*/ 375 w 602"/>
                <a:gd name="T63" fmla="*/ 29 h 609"/>
                <a:gd name="T64" fmla="*/ 142 w 602"/>
                <a:gd name="T65" fmla="*/ 608 h 609"/>
                <a:gd name="T66" fmla="*/ 29 w 602"/>
                <a:gd name="T67" fmla="*/ 608 h 609"/>
                <a:gd name="T68" fmla="*/ 0 w 602"/>
                <a:gd name="T69" fmla="*/ 467 h 609"/>
                <a:gd name="T70" fmla="*/ 29 w 602"/>
                <a:gd name="T71" fmla="*/ 439 h 609"/>
                <a:gd name="T72" fmla="*/ 57 w 602"/>
                <a:gd name="T73" fmla="*/ 552 h 609"/>
                <a:gd name="T74" fmla="*/ 170 w 602"/>
                <a:gd name="T75" fmla="*/ 580 h 609"/>
                <a:gd name="T76" fmla="*/ 57 w 602"/>
                <a:gd name="T77" fmla="*/ 255 h 609"/>
                <a:gd name="T78" fmla="*/ 57 w 602"/>
                <a:gd name="T79" fmla="*/ 354 h 609"/>
                <a:gd name="T80" fmla="*/ 0 w 602"/>
                <a:gd name="T81" fmla="*/ 354 h 609"/>
                <a:gd name="T82" fmla="*/ 29 w 602"/>
                <a:gd name="T83" fmla="*/ 227 h 609"/>
                <a:gd name="T84" fmla="*/ 142 w 602"/>
                <a:gd name="T85" fmla="*/ 57 h 609"/>
                <a:gd name="T86" fmla="*/ 142 w 602"/>
                <a:gd name="T87" fmla="*/ 57 h 609"/>
                <a:gd name="T88" fmla="*/ 57 w 602"/>
                <a:gd name="T89" fmla="*/ 142 h 609"/>
                <a:gd name="T90" fmla="*/ 0 w 602"/>
                <a:gd name="T91" fmla="*/ 142 h 609"/>
                <a:gd name="T92" fmla="*/ 0 w 602"/>
                <a:gd name="T93" fmla="*/ 29 h 609"/>
                <a:gd name="T94" fmla="*/ 142 w 602"/>
                <a:gd name="T95" fmla="*/ 0 h 609"/>
                <a:gd name="T96" fmla="*/ 170 w 602"/>
                <a:gd name="T97" fmla="*/ 29 h 609"/>
                <a:gd name="T98" fmla="*/ 255 w 602"/>
                <a:gd name="T99" fmla="*/ 552 h 609"/>
                <a:gd name="T100" fmla="*/ 347 w 602"/>
                <a:gd name="T101" fmla="*/ 552 h 609"/>
                <a:gd name="T102" fmla="*/ 347 w 602"/>
                <a:gd name="T103" fmla="*/ 608 h 609"/>
                <a:gd name="T104" fmla="*/ 226 w 602"/>
                <a:gd name="T105" fmla="*/ 58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2" h="609">
                  <a:moveTo>
                    <a:pt x="573" y="608"/>
                  </a:moveTo>
                  <a:lnTo>
                    <a:pt x="573" y="608"/>
                  </a:lnTo>
                  <a:cubicBezTo>
                    <a:pt x="460" y="608"/>
                    <a:pt x="460" y="608"/>
                    <a:pt x="460" y="608"/>
                  </a:cubicBezTo>
                  <a:cubicBezTo>
                    <a:pt x="446" y="608"/>
                    <a:pt x="431" y="594"/>
                    <a:pt x="431" y="580"/>
                  </a:cubicBezTo>
                  <a:cubicBezTo>
                    <a:pt x="431" y="559"/>
                    <a:pt x="446" y="552"/>
                    <a:pt x="460" y="552"/>
                  </a:cubicBezTo>
                  <a:cubicBezTo>
                    <a:pt x="544" y="552"/>
                    <a:pt x="544" y="552"/>
                    <a:pt x="544" y="552"/>
                  </a:cubicBezTo>
                  <a:cubicBezTo>
                    <a:pt x="544" y="467"/>
                    <a:pt x="544" y="467"/>
                    <a:pt x="544" y="467"/>
                  </a:cubicBezTo>
                  <a:lnTo>
                    <a:pt x="544" y="467"/>
                  </a:lnTo>
                  <a:cubicBezTo>
                    <a:pt x="544" y="446"/>
                    <a:pt x="559" y="439"/>
                    <a:pt x="573" y="439"/>
                  </a:cubicBezTo>
                  <a:cubicBezTo>
                    <a:pt x="594" y="439"/>
                    <a:pt x="601" y="446"/>
                    <a:pt x="601" y="467"/>
                  </a:cubicBezTo>
                  <a:cubicBezTo>
                    <a:pt x="601" y="580"/>
                    <a:pt x="601" y="580"/>
                    <a:pt x="601" y="580"/>
                  </a:cubicBezTo>
                  <a:cubicBezTo>
                    <a:pt x="601" y="594"/>
                    <a:pt x="594" y="608"/>
                    <a:pt x="573" y="608"/>
                  </a:cubicBezTo>
                  <a:close/>
                  <a:moveTo>
                    <a:pt x="573" y="227"/>
                  </a:moveTo>
                  <a:lnTo>
                    <a:pt x="573" y="227"/>
                  </a:lnTo>
                  <a:cubicBezTo>
                    <a:pt x="594" y="227"/>
                    <a:pt x="601" y="241"/>
                    <a:pt x="601" y="255"/>
                  </a:cubicBezTo>
                  <a:cubicBezTo>
                    <a:pt x="601" y="354"/>
                    <a:pt x="601" y="354"/>
                    <a:pt x="601" y="354"/>
                  </a:cubicBezTo>
                  <a:cubicBezTo>
                    <a:pt x="601" y="368"/>
                    <a:pt x="594" y="382"/>
                    <a:pt x="573" y="382"/>
                  </a:cubicBezTo>
                  <a:cubicBezTo>
                    <a:pt x="559" y="382"/>
                    <a:pt x="544" y="368"/>
                    <a:pt x="544" y="354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4" y="241"/>
                    <a:pt x="559" y="227"/>
                    <a:pt x="573" y="227"/>
                  </a:cubicBezTo>
                  <a:close/>
                  <a:moveTo>
                    <a:pt x="573" y="170"/>
                  </a:moveTo>
                  <a:lnTo>
                    <a:pt x="573" y="170"/>
                  </a:lnTo>
                  <a:cubicBezTo>
                    <a:pt x="559" y="170"/>
                    <a:pt x="544" y="163"/>
                    <a:pt x="544" y="142"/>
                  </a:cubicBezTo>
                  <a:lnTo>
                    <a:pt x="544" y="142"/>
                  </a:lnTo>
                  <a:cubicBezTo>
                    <a:pt x="544" y="57"/>
                    <a:pt x="544" y="57"/>
                    <a:pt x="544" y="57"/>
                  </a:cubicBezTo>
                  <a:cubicBezTo>
                    <a:pt x="460" y="57"/>
                    <a:pt x="460" y="57"/>
                    <a:pt x="460" y="57"/>
                  </a:cubicBezTo>
                  <a:lnTo>
                    <a:pt x="460" y="57"/>
                  </a:lnTo>
                  <a:cubicBezTo>
                    <a:pt x="446" y="57"/>
                    <a:pt x="431" y="50"/>
                    <a:pt x="431" y="29"/>
                  </a:cubicBezTo>
                  <a:cubicBezTo>
                    <a:pt x="431" y="15"/>
                    <a:pt x="446" y="0"/>
                    <a:pt x="460" y="0"/>
                  </a:cubicBezTo>
                  <a:lnTo>
                    <a:pt x="460" y="0"/>
                  </a:ln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142"/>
                    <a:pt x="601" y="142"/>
                    <a:pt x="601" y="142"/>
                  </a:cubicBezTo>
                  <a:cubicBezTo>
                    <a:pt x="601" y="163"/>
                    <a:pt x="594" y="170"/>
                    <a:pt x="573" y="170"/>
                  </a:cubicBezTo>
                  <a:close/>
                  <a:moveTo>
                    <a:pt x="410" y="354"/>
                  </a:moveTo>
                  <a:lnTo>
                    <a:pt x="410" y="354"/>
                  </a:lnTo>
                  <a:cubicBezTo>
                    <a:pt x="325" y="446"/>
                    <a:pt x="325" y="446"/>
                    <a:pt x="325" y="446"/>
                  </a:cubicBezTo>
                  <a:lnTo>
                    <a:pt x="325" y="446"/>
                  </a:lnTo>
                  <a:cubicBezTo>
                    <a:pt x="318" y="453"/>
                    <a:pt x="311" y="453"/>
                    <a:pt x="304" y="453"/>
                  </a:cubicBezTo>
                  <a:cubicBezTo>
                    <a:pt x="290" y="453"/>
                    <a:pt x="283" y="453"/>
                    <a:pt x="283" y="446"/>
                  </a:cubicBezTo>
                  <a:lnTo>
                    <a:pt x="283" y="446"/>
                  </a:lnTo>
                  <a:cubicBezTo>
                    <a:pt x="198" y="354"/>
                    <a:pt x="198" y="354"/>
                    <a:pt x="198" y="354"/>
                  </a:cubicBezTo>
                  <a:lnTo>
                    <a:pt x="198" y="354"/>
                  </a:lnTo>
                  <a:cubicBezTo>
                    <a:pt x="191" y="347"/>
                    <a:pt x="191" y="340"/>
                    <a:pt x="191" y="333"/>
                  </a:cubicBezTo>
                  <a:cubicBezTo>
                    <a:pt x="191" y="319"/>
                    <a:pt x="198" y="304"/>
                    <a:pt x="219" y="304"/>
                  </a:cubicBezTo>
                  <a:cubicBezTo>
                    <a:pt x="226" y="304"/>
                    <a:pt x="233" y="311"/>
                    <a:pt x="241" y="311"/>
                  </a:cubicBezTo>
                  <a:lnTo>
                    <a:pt x="241" y="311"/>
                  </a:lnTo>
                  <a:cubicBezTo>
                    <a:pt x="276" y="354"/>
                    <a:pt x="276" y="354"/>
                    <a:pt x="276" y="35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63"/>
                    <a:pt x="283" y="156"/>
                    <a:pt x="304" y="156"/>
                  </a:cubicBezTo>
                  <a:cubicBezTo>
                    <a:pt x="318" y="156"/>
                    <a:pt x="333" y="163"/>
                    <a:pt x="333" y="184"/>
                  </a:cubicBezTo>
                  <a:cubicBezTo>
                    <a:pt x="333" y="354"/>
                    <a:pt x="333" y="354"/>
                    <a:pt x="333" y="354"/>
                  </a:cubicBezTo>
                  <a:cubicBezTo>
                    <a:pt x="368" y="311"/>
                    <a:pt x="368" y="311"/>
                    <a:pt x="368" y="311"/>
                  </a:cubicBezTo>
                  <a:lnTo>
                    <a:pt x="368" y="311"/>
                  </a:lnTo>
                  <a:cubicBezTo>
                    <a:pt x="368" y="311"/>
                    <a:pt x="375" y="304"/>
                    <a:pt x="389" y="304"/>
                  </a:cubicBezTo>
                  <a:cubicBezTo>
                    <a:pt x="403" y="304"/>
                    <a:pt x="417" y="319"/>
                    <a:pt x="417" y="333"/>
                  </a:cubicBezTo>
                  <a:cubicBezTo>
                    <a:pt x="417" y="340"/>
                    <a:pt x="410" y="347"/>
                    <a:pt x="410" y="354"/>
                  </a:cubicBezTo>
                  <a:close/>
                  <a:moveTo>
                    <a:pt x="347" y="57"/>
                  </a:moveTo>
                  <a:lnTo>
                    <a:pt x="347" y="57"/>
                  </a:lnTo>
                  <a:cubicBezTo>
                    <a:pt x="255" y="57"/>
                    <a:pt x="255" y="57"/>
                    <a:pt x="255" y="57"/>
                  </a:cubicBezTo>
                  <a:cubicBezTo>
                    <a:pt x="241" y="57"/>
                    <a:pt x="226" y="50"/>
                    <a:pt x="226" y="29"/>
                  </a:cubicBezTo>
                  <a:cubicBezTo>
                    <a:pt x="226" y="15"/>
                    <a:pt x="241" y="0"/>
                    <a:pt x="255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68" y="0"/>
                    <a:pt x="375" y="15"/>
                    <a:pt x="375" y="29"/>
                  </a:cubicBezTo>
                  <a:cubicBezTo>
                    <a:pt x="375" y="50"/>
                    <a:pt x="368" y="57"/>
                    <a:pt x="347" y="57"/>
                  </a:cubicBezTo>
                  <a:close/>
                  <a:moveTo>
                    <a:pt x="142" y="608"/>
                  </a:moveTo>
                  <a:lnTo>
                    <a:pt x="142" y="608"/>
                  </a:lnTo>
                  <a:cubicBezTo>
                    <a:pt x="29" y="608"/>
                    <a:pt x="29" y="608"/>
                    <a:pt x="29" y="608"/>
                  </a:cubicBezTo>
                  <a:cubicBezTo>
                    <a:pt x="15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lnTo>
                    <a:pt x="0" y="467"/>
                  </a:lnTo>
                  <a:cubicBezTo>
                    <a:pt x="0" y="446"/>
                    <a:pt x="15" y="439"/>
                    <a:pt x="29" y="439"/>
                  </a:cubicBezTo>
                  <a:cubicBezTo>
                    <a:pt x="43" y="439"/>
                    <a:pt x="57" y="446"/>
                    <a:pt x="57" y="467"/>
                  </a:cubicBezTo>
                  <a:cubicBezTo>
                    <a:pt x="57" y="552"/>
                    <a:pt x="57" y="552"/>
                    <a:pt x="57" y="552"/>
                  </a:cubicBezTo>
                  <a:cubicBezTo>
                    <a:pt x="142" y="552"/>
                    <a:pt x="142" y="552"/>
                    <a:pt x="142" y="552"/>
                  </a:cubicBezTo>
                  <a:cubicBezTo>
                    <a:pt x="156" y="552"/>
                    <a:pt x="170" y="559"/>
                    <a:pt x="170" y="580"/>
                  </a:cubicBezTo>
                  <a:cubicBezTo>
                    <a:pt x="170" y="594"/>
                    <a:pt x="156" y="608"/>
                    <a:pt x="142" y="608"/>
                  </a:cubicBezTo>
                  <a:close/>
                  <a:moveTo>
                    <a:pt x="57" y="255"/>
                  </a:moveTo>
                  <a:lnTo>
                    <a:pt x="57" y="255"/>
                  </a:lnTo>
                  <a:cubicBezTo>
                    <a:pt x="57" y="354"/>
                    <a:pt x="57" y="354"/>
                    <a:pt x="57" y="354"/>
                  </a:cubicBezTo>
                  <a:cubicBezTo>
                    <a:pt x="57" y="368"/>
                    <a:pt x="43" y="382"/>
                    <a:pt x="29" y="382"/>
                  </a:cubicBezTo>
                  <a:cubicBezTo>
                    <a:pt x="15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15" y="227"/>
                    <a:pt x="29" y="227"/>
                  </a:cubicBezTo>
                  <a:cubicBezTo>
                    <a:pt x="43" y="227"/>
                    <a:pt x="57" y="241"/>
                    <a:pt x="57" y="255"/>
                  </a:cubicBezTo>
                  <a:close/>
                  <a:moveTo>
                    <a:pt x="142" y="57"/>
                  </a:moveTo>
                  <a:lnTo>
                    <a:pt x="142" y="57"/>
                  </a:lnTo>
                  <a:lnTo>
                    <a:pt x="142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63"/>
                    <a:pt x="43" y="170"/>
                    <a:pt x="29" y="170"/>
                  </a:cubicBezTo>
                  <a:cubicBezTo>
                    <a:pt x="15" y="170"/>
                    <a:pt x="0" y="163"/>
                    <a:pt x="0" y="142"/>
                  </a:cubicBezTo>
                  <a:lnTo>
                    <a:pt x="0" y="142"/>
                  </a:ln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142" y="0"/>
                    <a:pt x="142" y="0"/>
                    <a:pt x="142" y="0"/>
                  </a:cubicBezTo>
                  <a:lnTo>
                    <a:pt x="142" y="0"/>
                  </a:lnTo>
                  <a:cubicBezTo>
                    <a:pt x="156" y="0"/>
                    <a:pt x="170" y="15"/>
                    <a:pt x="170" y="29"/>
                  </a:cubicBezTo>
                  <a:cubicBezTo>
                    <a:pt x="170" y="50"/>
                    <a:pt x="156" y="57"/>
                    <a:pt x="142" y="57"/>
                  </a:cubicBezTo>
                  <a:close/>
                  <a:moveTo>
                    <a:pt x="255" y="552"/>
                  </a:moveTo>
                  <a:lnTo>
                    <a:pt x="255" y="552"/>
                  </a:lnTo>
                  <a:cubicBezTo>
                    <a:pt x="347" y="552"/>
                    <a:pt x="347" y="552"/>
                    <a:pt x="347" y="552"/>
                  </a:cubicBezTo>
                  <a:cubicBezTo>
                    <a:pt x="368" y="552"/>
                    <a:pt x="375" y="559"/>
                    <a:pt x="375" y="580"/>
                  </a:cubicBezTo>
                  <a:cubicBezTo>
                    <a:pt x="375" y="594"/>
                    <a:pt x="368" y="608"/>
                    <a:pt x="347" y="608"/>
                  </a:cubicBezTo>
                  <a:cubicBezTo>
                    <a:pt x="255" y="608"/>
                    <a:pt x="255" y="608"/>
                    <a:pt x="255" y="608"/>
                  </a:cubicBezTo>
                  <a:cubicBezTo>
                    <a:pt x="241" y="608"/>
                    <a:pt x="226" y="594"/>
                    <a:pt x="226" y="580"/>
                  </a:cubicBezTo>
                  <a:cubicBezTo>
                    <a:pt x="226" y="559"/>
                    <a:pt x="241" y="552"/>
                    <a:pt x="255" y="5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7" name="Freeform 46"/>
            <p:cNvSpPr>
              <a:spLocks noChangeArrowheads="1"/>
            </p:cNvSpPr>
            <p:nvPr/>
          </p:nvSpPr>
          <p:spPr bwMode="auto">
            <a:xfrm>
              <a:off x="14240031" y="9778237"/>
              <a:ext cx="460566" cy="463929"/>
            </a:xfrm>
            <a:custGeom>
              <a:avLst/>
              <a:gdLst>
                <a:gd name="T0" fmla="*/ 573 w 602"/>
                <a:gd name="T1" fmla="*/ 608 h 609"/>
                <a:gd name="T2" fmla="*/ 431 w 602"/>
                <a:gd name="T3" fmla="*/ 580 h 609"/>
                <a:gd name="T4" fmla="*/ 544 w 602"/>
                <a:gd name="T5" fmla="*/ 552 h 609"/>
                <a:gd name="T6" fmla="*/ 544 w 602"/>
                <a:gd name="T7" fmla="*/ 467 h 609"/>
                <a:gd name="T8" fmla="*/ 601 w 602"/>
                <a:gd name="T9" fmla="*/ 467 h 609"/>
                <a:gd name="T10" fmla="*/ 573 w 602"/>
                <a:gd name="T11" fmla="*/ 608 h 609"/>
                <a:gd name="T12" fmla="*/ 573 w 602"/>
                <a:gd name="T13" fmla="*/ 227 h 609"/>
                <a:gd name="T14" fmla="*/ 601 w 602"/>
                <a:gd name="T15" fmla="*/ 354 h 609"/>
                <a:gd name="T16" fmla="*/ 544 w 602"/>
                <a:gd name="T17" fmla="*/ 354 h 609"/>
                <a:gd name="T18" fmla="*/ 573 w 602"/>
                <a:gd name="T19" fmla="*/ 227 h 609"/>
                <a:gd name="T20" fmla="*/ 573 w 602"/>
                <a:gd name="T21" fmla="*/ 170 h 609"/>
                <a:gd name="T22" fmla="*/ 544 w 602"/>
                <a:gd name="T23" fmla="*/ 142 h 609"/>
                <a:gd name="T24" fmla="*/ 460 w 602"/>
                <a:gd name="T25" fmla="*/ 57 h 609"/>
                <a:gd name="T26" fmla="*/ 431 w 602"/>
                <a:gd name="T27" fmla="*/ 29 h 609"/>
                <a:gd name="T28" fmla="*/ 460 w 602"/>
                <a:gd name="T29" fmla="*/ 0 h 609"/>
                <a:gd name="T30" fmla="*/ 601 w 602"/>
                <a:gd name="T31" fmla="*/ 29 h 609"/>
                <a:gd name="T32" fmla="*/ 573 w 602"/>
                <a:gd name="T33" fmla="*/ 170 h 609"/>
                <a:gd name="T34" fmla="*/ 347 w 602"/>
                <a:gd name="T35" fmla="*/ 608 h 609"/>
                <a:gd name="T36" fmla="*/ 226 w 602"/>
                <a:gd name="T37" fmla="*/ 580 h 609"/>
                <a:gd name="T38" fmla="*/ 347 w 602"/>
                <a:gd name="T39" fmla="*/ 552 h 609"/>
                <a:gd name="T40" fmla="*/ 347 w 602"/>
                <a:gd name="T41" fmla="*/ 608 h 609"/>
                <a:gd name="T42" fmla="*/ 347 w 602"/>
                <a:gd name="T43" fmla="*/ 57 h 609"/>
                <a:gd name="T44" fmla="*/ 226 w 602"/>
                <a:gd name="T45" fmla="*/ 29 h 609"/>
                <a:gd name="T46" fmla="*/ 347 w 602"/>
                <a:gd name="T47" fmla="*/ 0 h 609"/>
                <a:gd name="T48" fmla="*/ 347 w 602"/>
                <a:gd name="T49" fmla="*/ 57 h 609"/>
                <a:gd name="T50" fmla="*/ 142 w 602"/>
                <a:gd name="T51" fmla="*/ 608 h 609"/>
                <a:gd name="T52" fmla="*/ 0 w 602"/>
                <a:gd name="T53" fmla="*/ 580 h 609"/>
                <a:gd name="T54" fmla="*/ 0 w 602"/>
                <a:gd name="T55" fmla="*/ 467 h 609"/>
                <a:gd name="T56" fmla="*/ 57 w 602"/>
                <a:gd name="T57" fmla="*/ 467 h 609"/>
                <a:gd name="T58" fmla="*/ 142 w 602"/>
                <a:gd name="T59" fmla="*/ 552 h 609"/>
                <a:gd name="T60" fmla="*/ 142 w 602"/>
                <a:gd name="T61" fmla="*/ 608 h 609"/>
                <a:gd name="T62" fmla="*/ 57 w 602"/>
                <a:gd name="T63" fmla="*/ 255 h 609"/>
                <a:gd name="T64" fmla="*/ 29 w 602"/>
                <a:gd name="T65" fmla="*/ 382 h 609"/>
                <a:gd name="T66" fmla="*/ 0 w 602"/>
                <a:gd name="T67" fmla="*/ 255 h 609"/>
                <a:gd name="T68" fmla="*/ 57 w 602"/>
                <a:gd name="T69" fmla="*/ 255 h 609"/>
                <a:gd name="T70" fmla="*/ 142 w 602"/>
                <a:gd name="T71" fmla="*/ 57 h 609"/>
                <a:gd name="T72" fmla="*/ 57 w 602"/>
                <a:gd name="T73" fmla="*/ 57 h 609"/>
                <a:gd name="T74" fmla="*/ 29 w 602"/>
                <a:gd name="T75" fmla="*/ 170 h 609"/>
                <a:gd name="T76" fmla="*/ 0 w 602"/>
                <a:gd name="T77" fmla="*/ 142 h 609"/>
                <a:gd name="T78" fmla="*/ 29 w 602"/>
                <a:gd name="T79" fmla="*/ 0 h 609"/>
                <a:gd name="T80" fmla="*/ 142 w 602"/>
                <a:gd name="T81" fmla="*/ 0 h 609"/>
                <a:gd name="T82" fmla="*/ 142 w 602"/>
                <a:gd name="T83" fmla="*/ 57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2" h="609">
                  <a:moveTo>
                    <a:pt x="573" y="608"/>
                  </a:moveTo>
                  <a:lnTo>
                    <a:pt x="573" y="608"/>
                  </a:lnTo>
                  <a:cubicBezTo>
                    <a:pt x="460" y="608"/>
                    <a:pt x="460" y="608"/>
                    <a:pt x="460" y="608"/>
                  </a:cubicBezTo>
                  <a:cubicBezTo>
                    <a:pt x="446" y="608"/>
                    <a:pt x="431" y="594"/>
                    <a:pt x="431" y="580"/>
                  </a:cubicBezTo>
                  <a:cubicBezTo>
                    <a:pt x="431" y="559"/>
                    <a:pt x="446" y="552"/>
                    <a:pt x="460" y="552"/>
                  </a:cubicBezTo>
                  <a:cubicBezTo>
                    <a:pt x="544" y="552"/>
                    <a:pt x="544" y="552"/>
                    <a:pt x="544" y="552"/>
                  </a:cubicBezTo>
                  <a:cubicBezTo>
                    <a:pt x="544" y="467"/>
                    <a:pt x="544" y="467"/>
                    <a:pt x="544" y="467"/>
                  </a:cubicBezTo>
                  <a:lnTo>
                    <a:pt x="544" y="467"/>
                  </a:lnTo>
                  <a:cubicBezTo>
                    <a:pt x="544" y="446"/>
                    <a:pt x="559" y="439"/>
                    <a:pt x="573" y="439"/>
                  </a:cubicBezTo>
                  <a:cubicBezTo>
                    <a:pt x="587" y="439"/>
                    <a:pt x="601" y="446"/>
                    <a:pt x="601" y="467"/>
                  </a:cubicBezTo>
                  <a:cubicBezTo>
                    <a:pt x="601" y="580"/>
                    <a:pt x="601" y="580"/>
                    <a:pt x="601" y="580"/>
                  </a:cubicBezTo>
                  <a:cubicBezTo>
                    <a:pt x="601" y="594"/>
                    <a:pt x="587" y="608"/>
                    <a:pt x="573" y="608"/>
                  </a:cubicBezTo>
                  <a:close/>
                  <a:moveTo>
                    <a:pt x="573" y="227"/>
                  </a:moveTo>
                  <a:lnTo>
                    <a:pt x="573" y="227"/>
                  </a:lnTo>
                  <a:cubicBezTo>
                    <a:pt x="587" y="227"/>
                    <a:pt x="601" y="241"/>
                    <a:pt x="601" y="255"/>
                  </a:cubicBezTo>
                  <a:cubicBezTo>
                    <a:pt x="601" y="354"/>
                    <a:pt x="601" y="354"/>
                    <a:pt x="601" y="354"/>
                  </a:cubicBezTo>
                  <a:cubicBezTo>
                    <a:pt x="601" y="368"/>
                    <a:pt x="587" y="382"/>
                    <a:pt x="573" y="382"/>
                  </a:cubicBezTo>
                  <a:cubicBezTo>
                    <a:pt x="559" y="382"/>
                    <a:pt x="544" y="368"/>
                    <a:pt x="544" y="354"/>
                  </a:cubicBezTo>
                  <a:cubicBezTo>
                    <a:pt x="544" y="255"/>
                    <a:pt x="544" y="255"/>
                    <a:pt x="544" y="255"/>
                  </a:cubicBezTo>
                  <a:cubicBezTo>
                    <a:pt x="544" y="241"/>
                    <a:pt x="559" y="227"/>
                    <a:pt x="573" y="227"/>
                  </a:cubicBezTo>
                  <a:close/>
                  <a:moveTo>
                    <a:pt x="573" y="170"/>
                  </a:moveTo>
                  <a:lnTo>
                    <a:pt x="573" y="170"/>
                  </a:lnTo>
                  <a:cubicBezTo>
                    <a:pt x="559" y="170"/>
                    <a:pt x="544" y="163"/>
                    <a:pt x="544" y="142"/>
                  </a:cubicBezTo>
                  <a:lnTo>
                    <a:pt x="544" y="142"/>
                  </a:lnTo>
                  <a:cubicBezTo>
                    <a:pt x="544" y="57"/>
                    <a:pt x="544" y="57"/>
                    <a:pt x="544" y="57"/>
                  </a:cubicBezTo>
                  <a:cubicBezTo>
                    <a:pt x="460" y="57"/>
                    <a:pt x="460" y="57"/>
                    <a:pt x="460" y="57"/>
                  </a:cubicBezTo>
                  <a:lnTo>
                    <a:pt x="460" y="57"/>
                  </a:lnTo>
                  <a:cubicBezTo>
                    <a:pt x="446" y="57"/>
                    <a:pt x="431" y="50"/>
                    <a:pt x="431" y="29"/>
                  </a:cubicBezTo>
                  <a:cubicBezTo>
                    <a:pt x="431" y="15"/>
                    <a:pt x="446" y="0"/>
                    <a:pt x="460" y="0"/>
                  </a:cubicBezTo>
                  <a:lnTo>
                    <a:pt x="460" y="0"/>
                  </a:ln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15"/>
                    <a:pt x="601" y="29"/>
                  </a:cubicBezTo>
                  <a:cubicBezTo>
                    <a:pt x="601" y="142"/>
                    <a:pt x="601" y="142"/>
                    <a:pt x="601" y="142"/>
                  </a:cubicBezTo>
                  <a:cubicBezTo>
                    <a:pt x="601" y="163"/>
                    <a:pt x="587" y="170"/>
                    <a:pt x="573" y="170"/>
                  </a:cubicBezTo>
                  <a:close/>
                  <a:moveTo>
                    <a:pt x="347" y="608"/>
                  </a:moveTo>
                  <a:lnTo>
                    <a:pt x="347" y="608"/>
                  </a:lnTo>
                  <a:cubicBezTo>
                    <a:pt x="255" y="608"/>
                    <a:pt x="255" y="608"/>
                    <a:pt x="255" y="608"/>
                  </a:cubicBezTo>
                  <a:cubicBezTo>
                    <a:pt x="233" y="608"/>
                    <a:pt x="226" y="594"/>
                    <a:pt x="226" y="580"/>
                  </a:cubicBezTo>
                  <a:cubicBezTo>
                    <a:pt x="226" y="559"/>
                    <a:pt x="233" y="552"/>
                    <a:pt x="255" y="552"/>
                  </a:cubicBezTo>
                  <a:cubicBezTo>
                    <a:pt x="347" y="552"/>
                    <a:pt x="347" y="552"/>
                    <a:pt x="347" y="552"/>
                  </a:cubicBezTo>
                  <a:cubicBezTo>
                    <a:pt x="361" y="552"/>
                    <a:pt x="375" y="559"/>
                    <a:pt x="375" y="580"/>
                  </a:cubicBezTo>
                  <a:cubicBezTo>
                    <a:pt x="375" y="594"/>
                    <a:pt x="361" y="608"/>
                    <a:pt x="347" y="608"/>
                  </a:cubicBezTo>
                  <a:close/>
                  <a:moveTo>
                    <a:pt x="347" y="57"/>
                  </a:moveTo>
                  <a:lnTo>
                    <a:pt x="347" y="57"/>
                  </a:lnTo>
                  <a:cubicBezTo>
                    <a:pt x="255" y="57"/>
                    <a:pt x="255" y="57"/>
                    <a:pt x="255" y="57"/>
                  </a:cubicBezTo>
                  <a:cubicBezTo>
                    <a:pt x="233" y="57"/>
                    <a:pt x="226" y="50"/>
                    <a:pt x="226" y="29"/>
                  </a:cubicBezTo>
                  <a:cubicBezTo>
                    <a:pt x="226" y="15"/>
                    <a:pt x="233" y="0"/>
                    <a:pt x="255" y="0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61" y="0"/>
                    <a:pt x="375" y="15"/>
                    <a:pt x="375" y="29"/>
                  </a:cubicBezTo>
                  <a:cubicBezTo>
                    <a:pt x="375" y="50"/>
                    <a:pt x="361" y="57"/>
                    <a:pt x="347" y="57"/>
                  </a:cubicBezTo>
                  <a:close/>
                  <a:moveTo>
                    <a:pt x="142" y="608"/>
                  </a:moveTo>
                  <a:lnTo>
                    <a:pt x="142" y="608"/>
                  </a:lnTo>
                  <a:cubicBezTo>
                    <a:pt x="29" y="608"/>
                    <a:pt x="29" y="608"/>
                    <a:pt x="29" y="608"/>
                  </a:cubicBezTo>
                  <a:cubicBezTo>
                    <a:pt x="7" y="608"/>
                    <a:pt x="0" y="594"/>
                    <a:pt x="0" y="580"/>
                  </a:cubicBezTo>
                  <a:cubicBezTo>
                    <a:pt x="0" y="467"/>
                    <a:pt x="0" y="467"/>
                    <a:pt x="0" y="467"/>
                  </a:cubicBezTo>
                  <a:lnTo>
                    <a:pt x="0" y="467"/>
                  </a:lnTo>
                  <a:cubicBezTo>
                    <a:pt x="0" y="446"/>
                    <a:pt x="7" y="439"/>
                    <a:pt x="29" y="439"/>
                  </a:cubicBezTo>
                  <a:cubicBezTo>
                    <a:pt x="43" y="439"/>
                    <a:pt x="57" y="446"/>
                    <a:pt x="57" y="467"/>
                  </a:cubicBezTo>
                  <a:cubicBezTo>
                    <a:pt x="57" y="552"/>
                    <a:pt x="57" y="552"/>
                    <a:pt x="57" y="552"/>
                  </a:cubicBezTo>
                  <a:cubicBezTo>
                    <a:pt x="142" y="552"/>
                    <a:pt x="142" y="552"/>
                    <a:pt x="142" y="552"/>
                  </a:cubicBezTo>
                  <a:cubicBezTo>
                    <a:pt x="156" y="552"/>
                    <a:pt x="170" y="559"/>
                    <a:pt x="170" y="580"/>
                  </a:cubicBezTo>
                  <a:cubicBezTo>
                    <a:pt x="170" y="594"/>
                    <a:pt x="156" y="608"/>
                    <a:pt x="142" y="608"/>
                  </a:cubicBezTo>
                  <a:close/>
                  <a:moveTo>
                    <a:pt x="57" y="255"/>
                  </a:moveTo>
                  <a:lnTo>
                    <a:pt x="57" y="255"/>
                  </a:lnTo>
                  <a:cubicBezTo>
                    <a:pt x="57" y="354"/>
                    <a:pt x="57" y="354"/>
                    <a:pt x="57" y="354"/>
                  </a:cubicBezTo>
                  <a:cubicBezTo>
                    <a:pt x="57" y="368"/>
                    <a:pt x="43" y="382"/>
                    <a:pt x="29" y="382"/>
                  </a:cubicBezTo>
                  <a:cubicBezTo>
                    <a:pt x="7" y="382"/>
                    <a:pt x="0" y="368"/>
                    <a:pt x="0" y="354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41"/>
                    <a:pt x="7" y="227"/>
                    <a:pt x="29" y="227"/>
                  </a:cubicBezTo>
                  <a:cubicBezTo>
                    <a:pt x="43" y="227"/>
                    <a:pt x="57" y="241"/>
                    <a:pt x="57" y="255"/>
                  </a:cubicBezTo>
                  <a:close/>
                  <a:moveTo>
                    <a:pt x="142" y="57"/>
                  </a:moveTo>
                  <a:lnTo>
                    <a:pt x="142" y="57"/>
                  </a:lnTo>
                  <a:lnTo>
                    <a:pt x="142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7" y="163"/>
                    <a:pt x="43" y="170"/>
                    <a:pt x="29" y="170"/>
                  </a:cubicBezTo>
                  <a:cubicBezTo>
                    <a:pt x="7" y="170"/>
                    <a:pt x="0" y="163"/>
                    <a:pt x="0" y="142"/>
                  </a:cubicBezTo>
                  <a:lnTo>
                    <a:pt x="0" y="142"/>
                  </a:ln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7" y="0"/>
                    <a:pt x="29" y="0"/>
                  </a:cubicBezTo>
                  <a:cubicBezTo>
                    <a:pt x="142" y="0"/>
                    <a:pt x="142" y="0"/>
                    <a:pt x="142" y="0"/>
                  </a:cubicBezTo>
                  <a:lnTo>
                    <a:pt x="142" y="0"/>
                  </a:lnTo>
                  <a:cubicBezTo>
                    <a:pt x="156" y="0"/>
                    <a:pt x="170" y="15"/>
                    <a:pt x="170" y="29"/>
                  </a:cubicBezTo>
                  <a:cubicBezTo>
                    <a:pt x="170" y="50"/>
                    <a:pt x="156" y="57"/>
                    <a:pt x="142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8" name="Freeform 47"/>
            <p:cNvSpPr>
              <a:spLocks noChangeArrowheads="1"/>
            </p:cNvSpPr>
            <p:nvPr/>
          </p:nvSpPr>
          <p:spPr bwMode="auto">
            <a:xfrm>
              <a:off x="13433197" y="9791684"/>
              <a:ext cx="463929" cy="443758"/>
            </a:xfrm>
            <a:custGeom>
              <a:avLst/>
              <a:gdLst>
                <a:gd name="T0" fmla="*/ 608 w 609"/>
                <a:gd name="T1" fmla="*/ 551 h 580"/>
                <a:gd name="T2" fmla="*/ 608 w 609"/>
                <a:gd name="T3" fmla="*/ 551 h 580"/>
                <a:gd name="T4" fmla="*/ 580 w 609"/>
                <a:gd name="T5" fmla="*/ 579 h 580"/>
                <a:gd name="T6" fmla="*/ 28 w 609"/>
                <a:gd name="T7" fmla="*/ 579 h 580"/>
                <a:gd name="T8" fmla="*/ 0 w 609"/>
                <a:gd name="T9" fmla="*/ 551 h 580"/>
                <a:gd name="T10" fmla="*/ 0 w 609"/>
                <a:gd name="T11" fmla="*/ 28 h 580"/>
                <a:gd name="T12" fmla="*/ 28 w 609"/>
                <a:gd name="T13" fmla="*/ 0 h 580"/>
                <a:gd name="T14" fmla="*/ 57 w 609"/>
                <a:gd name="T15" fmla="*/ 0 h 580"/>
                <a:gd name="T16" fmla="*/ 85 w 609"/>
                <a:gd name="T17" fmla="*/ 0 h 580"/>
                <a:gd name="T18" fmla="*/ 113 w 609"/>
                <a:gd name="T19" fmla="*/ 0 h 580"/>
                <a:gd name="T20" fmla="*/ 113 w 609"/>
                <a:gd name="T21" fmla="*/ 28 h 580"/>
                <a:gd name="T22" fmla="*/ 113 w 609"/>
                <a:gd name="T23" fmla="*/ 35 h 580"/>
                <a:gd name="T24" fmla="*/ 113 w 609"/>
                <a:gd name="T25" fmla="*/ 35 h 580"/>
                <a:gd name="T26" fmla="*/ 113 w 609"/>
                <a:gd name="T27" fmla="*/ 141 h 580"/>
                <a:gd name="T28" fmla="*/ 113 w 609"/>
                <a:gd name="T29" fmla="*/ 141 h 580"/>
                <a:gd name="T30" fmla="*/ 113 w 609"/>
                <a:gd name="T31" fmla="*/ 169 h 580"/>
                <a:gd name="T32" fmla="*/ 113 w 609"/>
                <a:gd name="T33" fmla="*/ 226 h 580"/>
                <a:gd name="T34" fmla="*/ 170 w 609"/>
                <a:gd name="T35" fmla="*/ 282 h 580"/>
                <a:gd name="T36" fmla="*/ 417 w 609"/>
                <a:gd name="T37" fmla="*/ 282 h 580"/>
                <a:gd name="T38" fmla="*/ 474 w 609"/>
                <a:gd name="T39" fmla="*/ 226 h 580"/>
                <a:gd name="T40" fmla="*/ 474 w 609"/>
                <a:gd name="T41" fmla="*/ 169 h 580"/>
                <a:gd name="T42" fmla="*/ 474 w 609"/>
                <a:gd name="T43" fmla="*/ 141 h 580"/>
                <a:gd name="T44" fmla="*/ 474 w 609"/>
                <a:gd name="T45" fmla="*/ 141 h 580"/>
                <a:gd name="T46" fmla="*/ 474 w 609"/>
                <a:gd name="T47" fmla="*/ 56 h 580"/>
                <a:gd name="T48" fmla="*/ 474 w 609"/>
                <a:gd name="T49" fmla="*/ 35 h 580"/>
                <a:gd name="T50" fmla="*/ 474 w 609"/>
                <a:gd name="T51" fmla="*/ 35 h 580"/>
                <a:gd name="T52" fmla="*/ 474 w 609"/>
                <a:gd name="T53" fmla="*/ 28 h 580"/>
                <a:gd name="T54" fmla="*/ 474 w 609"/>
                <a:gd name="T55" fmla="*/ 0 h 580"/>
                <a:gd name="T56" fmla="*/ 481 w 609"/>
                <a:gd name="T57" fmla="*/ 0 h 580"/>
                <a:gd name="T58" fmla="*/ 495 w 609"/>
                <a:gd name="T59" fmla="*/ 0 h 580"/>
                <a:gd name="T60" fmla="*/ 495 w 609"/>
                <a:gd name="T61" fmla="*/ 0 h 580"/>
                <a:gd name="T62" fmla="*/ 509 w 609"/>
                <a:gd name="T63" fmla="*/ 7 h 580"/>
                <a:gd name="T64" fmla="*/ 509 w 609"/>
                <a:gd name="T65" fmla="*/ 7 h 580"/>
                <a:gd name="T66" fmla="*/ 594 w 609"/>
                <a:gd name="T67" fmla="*/ 91 h 580"/>
                <a:gd name="T68" fmla="*/ 594 w 609"/>
                <a:gd name="T69" fmla="*/ 91 h 580"/>
                <a:gd name="T70" fmla="*/ 608 w 609"/>
                <a:gd name="T71" fmla="*/ 113 h 580"/>
                <a:gd name="T72" fmla="*/ 608 w 609"/>
                <a:gd name="T73" fmla="*/ 551 h 580"/>
                <a:gd name="T74" fmla="*/ 445 w 609"/>
                <a:gd name="T75" fmla="*/ 226 h 580"/>
                <a:gd name="T76" fmla="*/ 445 w 609"/>
                <a:gd name="T77" fmla="*/ 226 h 580"/>
                <a:gd name="T78" fmla="*/ 417 w 609"/>
                <a:gd name="T79" fmla="*/ 254 h 580"/>
                <a:gd name="T80" fmla="*/ 382 w 609"/>
                <a:gd name="T81" fmla="*/ 254 h 580"/>
                <a:gd name="T82" fmla="*/ 382 w 609"/>
                <a:gd name="T83" fmla="*/ 254 h 580"/>
                <a:gd name="T84" fmla="*/ 212 w 609"/>
                <a:gd name="T85" fmla="*/ 254 h 580"/>
                <a:gd name="T86" fmla="*/ 212 w 609"/>
                <a:gd name="T87" fmla="*/ 254 h 580"/>
                <a:gd name="T88" fmla="*/ 170 w 609"/>
                <a:gd name="T89" fmla="*/ 254 h 580"/>
                <a:gd name="T90" fmla="*/ 141 w 609"/>
                <a:gd name="T91" fmla="*/ 226 h 580"/>
                <a:gd name="T92" fmla="*/ 141 w 609"/>
                <a:gd name="T93" fmla="*/ 169 h 580"/>
                <a:gd name="T94" fmla="*/ 141 w 609"/>
                <a:gd name="T95" fmla="*/ 169 h 580"/>
                <a:gd name="T96" fmla="*/ 141 w 609"/>
                <a:gd name="T97" fmla="*/ 0 h 580"/>
                <a:gd name="T98" fmla="*/ 445 w 609"/>
                <a:gd name="T99" fmla="*/ 0 h 580"/>
                <a:gd name="T100" fmla="*/ 445 w 609"/>
                <a:gd name="T101" fmla="*/ 169 h 580"/>
                <a:gd name="T102" fmla="*/ 445 w 609"/>
                <a:gd name="T103" fmla="*/ 169 h 580"/>
                <a:gd name="T104" fmla="*/ 445 w 609"/>
                <a:gd name="T105" fmla="*/ 226 h 580"/>
                <a:gd name="T106" fmla="*/ 389 w 609"/>
                <a:gd name="T107" fmla="*/ 35 h 580"/>
                <a:gd name="T108" fmla="*/ 389 w 609"/>
                <a:gd name="T109" fmla="*/ 35 h 580"/>
                <a:gd name="T110" fmla="*/ 304 w 609"/>
                <a:gd name="T111" fmla="*/ 35 h 580"/>
                <a:gd name="T112" fmla="*/ 304 w 609"/>
                <a:gd name="T113" fmla="*/ 212 h 580"/>
                <a:gd name="T114" fmla="*/ 389 w 609"/>
                <a:gd name="T115" fmla="*/ 212 h 580"/>
                <a:gd name="T116" fmla="*/ 389 w 609"/>
                <a:gd name="T117" fmla="*/ 3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09" h="580">
                  <a:moveTo>
                    <a:pt x="608" y="551"/>
                  </a:moveTo>
                  <a:lnTo>
                    <a:pt x="608" y="551"/>
                  </a:lnTo>
                  <a:cubicBezTo>
                    <a:pt x="608" y="572"/>
                    <a:pt x="594" y="579"/>
                    <a:pt x="580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3" y="35"/>
                    <a:pt x="113" y="35"/>
                    <a:pt x="113" y="35"/>
                  </a:cubicBezTo>
                  <a:lnTo>
                    <a:pt x="113" y="35"/>
                  </a:lnTo>
                  <a:cubicBezTo>
                    <a:pt x="113" y="141"/>
                    <a:pt x="113" y="141"/>
                    <a:pt x="113" y="141"/>
                  </a:cubicBezTo>
                  <a:lnTo>
                    <a:pt x="113" y="141"/>
                  </a:lnTo>
                  <a:cubicBezTo>
                    <a:pt x="113" y="169"/>
                    <a:pt x="113" y="169"/>
                    <a:pt x="113" y="169"/>
                  </a:cubicBezTo>
                  <a:cubicBezTo>
                    <a:pt x="113" y="226"/>
                    <a:pt x="113" y="226"/>
                    <a:pt x="113" y="226"/>
                  </a:cubicBezTo>
                  <a:cubicBezTo>
                    <a:pt x="113" y="254"/>
                    <a:pt x="141" y="282"/>
                    <a:pt x="170" y="282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452" y="282"/>
                    <a:pt x="474" y="254"/>
                    <a:pt x="474" y="226"/>
                  </a:cubicBezTo>
                  <a:cubicBezTo>
                    <a:pt x="474" y="169"/>
                    <a:pt x="474" y="169"/>
                    <a:pt x="474" y="169"/>
                  </a:cubicBezTo>
                  <a:cubicBezTo>
                    <a:pt x="474" y="141"/>
                    <a:pt x="474" y="141"/>
                    <a:pt x="474" y="141"/>
                  </a:cubicBezTo>
                  <a:lnTo>
                    <a:pt x="474" y="141"/>
                  </a:lnTo>
                  <a:cubicBezTo>
                    <a:pt x="474" y="56"/>
                    <a:pt x="474" y="56"/>
                    <a:pt x="474" y="56"/>
                  </a:cubicBezTo>
                  <a:cubicBezTo>
                    <a:pt x="474" y="35"/>
                    <a:pt x="474" y="35"/>
                    <a:pt x="474" y="35"/>
                  </a:cubicBezTo>
                  <a:lnTo>
                    <a:pt x="474" y="35"/>
                  </a:lnTo>
                  <a:cubicBezTo>
                    <a:pt x="474" y="28"/>
                    <a:pt x="474" y="28"/>
                    <a:pt x="474" y="28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495" y="0"/>
                    <a:pt x="495" y="0"/>
                    <a:pt x="495" y="0"/>
                  </a:cubicBezTo>
                  <a:lnTo>
                    <a:pt x="495" y="0"/>
                  </a:lnTo>
                  <a:cubicBezTo>
                    <a:pt x="502" y="0"/>
                    <a:pt x="509" y="0"/>
                    <a:pt x="509" y="7"/>
                  </a:cubicBezTo>
                  <a:lnTo>
                    <a:pt x="509" y="7"/>
                  </a:lnTo>
                  <a:cubicBezTo>
                    <a:pt x="594" y="91"/>
                    <a:pt x="594" y="91"/>
                    <a:pt x="594" y="91"/>
                  </a:cubicBezTo>
                  <a:lnTo>
                    <a:pt x="594" y="91"/>
                  </a:lnTo>
                  <a:cubicBezTo>
                    <a:pt x="601" y="98"/>
                    <a:pt x="608" y="106"/>
                    <a:pt x="608" y="113"/>
                  </a:cubicBezTo>
                  <a:lnTo>
                    <a:pt x="608" y="551"/>
                  </a:lnTo>
                  <a:close/>
                  <a:moveTo>
                    <a:pt x="445" y="226"/>
                  </a:moveTo>
                  <a:lnTo>
                    <a:pt x="445" y="226"/>
                  </a:lnTo>
                  <a:cubicBezTo>
                    <a:pt x="445" y="240"/>
                    <a:pt x="431" y="254"/>
                    <a:pt x="417" y="254"/>
                  </a:cubicBezTo>
                  <a:cubicBezTo>
                    <a:pt x="382" y="254"/>
                    <a:pt x="382" y="254"/>
                    <a:pt x="382" y="254"/>
                  </a:cubicBezTo>
                  <a:lnTo>
                    <a:pt x="382" y="254"/>
                  </a:lnTo>
                  <a:cubicBezTo>
                    <a:pt x="212" y="254"/>
                    <a:pt x="212" y="254"/>
                    <a:pt x="212" y="254"/>
                  </a:cubicBezTo>
                  <a:lnTo>
                    <a:pt x="212" y="254"/>
                  </a:lnTo>
                  <a:cubicBezTo>
                    <a:pt x="170" y="254"/>
                    <a:pt x="170" y="254"/>
                    <a:pt x="170" y="254"/>
                  </a:cubicBezTo>
                  <a:cubicBezTo>
                    <a:pt x="156" y="254"/>
                    <a:pt x="141" y="240"/>
                    <a:pt x="141" y="226"/>
                  </a:cubicBezTo>
                  <a:cubicBezTo>
                    <a:pt x="141" y="169"/>
                    <a:pt x="141" y="169"/>
                    <a:pt x="141" y="169"/>
                  </a:cubicBezTo>
                  <a:lnTo>
                    <a:pt x="141" y="169"/>
                  </a:lnTo>
                  <a:cubicBezTo>
                    <a:pt x="141" y="0"/>
                    <a:pt x="141" y="0"/>
                    <a:pt x="141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169"/>
                    <a:pt x="445" y="169"/>
                    <a:pt x="445" y="169"/>
                  </a:cubicBezTo>
                  <a:lnTo>
                    <a:pt x="445" y="169"/>
                  </a:lnTo>
                  <a:lnTo>
                    <a:pt x="445" y="226"/>
                  </a:lnTo>
                  <a:close/>
                  <a:moveTo>
                    <a:pt x="389" y="35"/>
                  </a:moveTo>
                  <a:lnTo>
                    <a:pt x="389" y="35"/>
                  </a:lnTo>
                  <a:cubicBezTo>
                    <a:pt x="304" y="35"/>
                    <a:pt x="304" y="35"/>
                    <a:pt x="304" y="35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89" y="212"/>
                    <a:pt x="389" y="212"/>
                    <a:pt x="389" y="212"/>
                  </a:cubicBezTo>
                  <a:lnTo>
                    <a:pt x="389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9" name="Freeform 48"/>
            <p:cNvSpPr>
              <a:spLocks noChangeArrowheads="1"/>
            </p:cNvSpPr>
            <p:nvPr/>
          </p:nvSpPr>
          <p:spPr bwMode="auto">
            <a:xfrm>
              <a:off x="12629725" y="9845473"/>
              <a:ext cx="460569" cy="336181"/>
            </a:xfrm>
            <a:custGeom>
              <a:avLst/>
              <a:gdLst>
                <a:gd name="T0" fmla="*/ 572 w 602"/>
                <a:gd name="T1" fmla="*/ 438 h 439"/>
                <a:gd name="T2" fmla="*/ 572 w 602"/>
                <a:gd name="T3" fmla="*/ 438 h 439"/>
                <a:gd name="T4" fmla="*/ 544 w 602"/>
                <a:gd name="T5" fmla="*/ 438 h 439"/>
                <a:gd name="T6" fmla="*/ 537 w 602"/>
                <a:gd name="T7" fmla="*/ 438 h 439"/>
                <a:gd name="T8" fmla="*/ 495 w 602"/>
                <a:gd name="T9" fmla="*/ 438 h 439"/>
                <a:gd name="T10" fmla="*/ 452 w 602"/>
                <a:gd name="T11" fmla="*/ 325 h 439"/>
                <a:gd name="T12" fmla="*/ 452 w 602"/>
                <a:gd name="T13" fmla="*/ 325 h 439"/>
                <a:gd name="T14" fmla="*/ 424 w 602"/>
                <a:gd name="T15" fmla="*/ 304 h 439"/>
                <a:gd name="T16" fmla="*/ 177 w 602"/>
                <a:gd name="T17" fmla="*/ 304 h 439"/>
                <a:gd name="T18" fmla="*/ 156 w 602"/>
                <a:gd name="T19" fmla="*/ 325 h 439"/>
                <a:gd name="T20" fmla="*/ 156 w 602"/>
                <a:gd name="T21" fmla="*/ 325 h 439"/>
                <a:gd name="T22" fmla="*/ 106 w 602"/>
                <a:gd name="T23" fmla="*/ 438 h 439"/>
                <a:gd name="T24" fmla="*/ 64 w 602"/>
                <a:gd name="T25" fmla="*/ 438 h 439"/>
                <a:gd name="T26" fmla="*/ 57 w 602"/>
                <a:gd name="T27" fmla="*/ 438 h 439"/>
                <a:gd name="T28" fmla="*/ 28 w 602"/>
                <a:gd name="T29" fmla="*/ 438 h 439"/>
                <a:gd name="T30" fmla="*/ 0 w 602"/>
                <a:gd name="T31" fmla="*/ 410 h 439"/>
                <a:gd name="T32" fmla="*/ 0 w 602"/>
                <a:gd name="T33" fmla="*/ 28 h 439"/>
                <a:gd name="T34" fmla="*/ 28 w 602"/>
                <a:gd name="T35" fmla="*/ 0 h 439"/>
                <a:gd name="T36" fmla="*/ 572 w 602"/>
                <a:gd name="T37" fmla="*/ 0 h 439"/>
                <a:gd name="T38" fmla="*/ 601 w 602"/>
                <a:gd name="T39" fmla="*/ 28 h 439"/>
                <a:gd name="T40" fmla="*/ 601 w 602"/>
                <a:gd name="T41" fmla="*/ 410 h 439"/>
                <a:gd name="T42" fmla="*/ 572 w 602"/>
                <a:gd name="T43" fmla="*/ 438 h 439"/>
                <a:gd name="T44" fmla="*/ 148 w 602"/>
                <a:gd name="T45" fmla="*/ 142 h 439"/>
                <a:gd name="T46" fmla="*/ 148 w 602"/>
                <a:gd name="T47" fmla="*/ 142 h 439"/>
                <a:gd name="T48" fmla="*/ 113 w 602"/>
                <a:gd name="T49" fmla="*/ 184 h 439"/>
                <a:gd name="T50" fmla="*/ 148 w 602"/>
                <a:gd name="T51" fmla="*/ 219 h 439"/>
                <a:gd name="T52" fmla="*/ 191 w 602"/>
                <a:gd name="T53" fmla="*/ 184 h 439"/>
                <a:gd name="T54" fmla="*/ 148 w 602"/>
                <a:gd name="T55" fmla="*/ 142 h 439"/>
                <a:gd name="T56" fmla="*/ 375 w 602"/>
                <a:gd name="T57" fmla="*/ 142 h 439"/>
                <a:gd name="T58" fmla="*/ 375 w 602"/>
                <a:gd name="T59" fmla="*/ 142 h 439"/>
                <a:gd name="T60" fmla="*/ 226 w 602"/>
                <a:gd name="T61" fmla="*/ 142 h 439"/>
                <a:gd name="T62" fmla="*/ 226 w 602"/>
                <a:gd name="T63" fmla="*/ 219 h 439"/>
                <a:gd name="T64" fmla="*/ 375 w 602"/>
                <a:gd name="T65" fmla="*/ 219 h 439"/>
                <a:gd name="T66" fmla="*/ 375 w 602"/>
                <a:gd name="T67" fmla="*/ 142 h 439"/>
                <a:gd name="T68" fmla="*/ 452 w 602"/>
                <a:gd name="T69" fmla="*/ 142 h 439"/>
                <a:gd name="T70" fmla="*/ 452 w 602"/>
                <a:gd name="T71" fmla="*/ 142 h 439"/>
                <a:gd name="T72" fmla="*/ 417 w 602"/>
                <a:gd name="T73" fmla="*/ 184 h 439"/>
                <a:gd name="T74" fmla="*/ 452 w 602"/>
                <a:gd name="T75" fmla="*/ 219 h 439"/>
                <a:gd name="T76" fmla="*/ 488 w 602"/>
                <a:gd name="T77" fmla="*/ 184 h 439"/>
                <a:gd name="T78" fmla="*/ 452 w 602"/>
                <a:gd name="T79" fmla="*/ 142 h 439"/>
                <a:gd name="T80" fmla="*/ 170 w 602"/>
                <a:gd name="T81" fmla="*/ 354 h 439"/>
                <a:gd name="T82" fmla="*/ 170 w 602"/>
                <a:gd name="T83" fmla="*/ 354 h 439"/>
                <a:gd name="T84" fmla="*/ 198 w 602"/>
                <a:gd name="T85" fmla="*/ 332 h 439"/>
                <a:gd name="T86" fmla="*/ 403 w 602"/>
                <a:gd name="T87" fmla="*/ 332 h 439"/>
                <a:gd name="T88" fmla="*/ 431 w 602"/>
                <a:gd name="T89" fmla="*/ 354 h 439"/>
                <a:gd name="T90" fmla="*/ 431 w 602"/>
                <a:gd name="T91" fmla="*/ 354 h 439"/>
                <a:gd name="T92" fmla="*/ 459 w 602"/>
                <a:gd name="T93" fmla="*/ 438 h 439"/>
                <a:gd name="T94" fmla="*/ 403 w 602"/>
                <a:gd name="T95" fmla="*/ 438 h 439"/>
                <a:gd name="T96" fmla="*/ 403 w 602"/>
                <a:gd name="T97" fmla="*/ 438 h 439"/>
                <a:gd name="T98" fmla="*/ 198 w 602"/>
                <a:gd name="T99" fmla="*/ 438 h 439"/>
                <a:gd name="T100" fmla="*/ 198 w 602"/>
                <a:gd name="T101" fmla="*/ 438 h 439"/>
                <a:gd name="T102" fmla="*/ 141 w 602"/>
                <a:gd name="T103" fmla="*/ 438 h 439"/>
                <a:gd name="T104" fmla="*/ 170 w 602"/>
                <a:gd name="T105" fmla="*/ 35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2" h="439">
                  <a:moveTo>
                    <a:pt x="572" y="438"/>
                  </a:moveTo>
                  <a:lnTo>
                    <a:pt x="572" y="438"/>
                  </a:lnTo>
                  <a:cubicBezTo>
                    <a:pt x="544" y="438"/>
                    <a:pt x="544" y="438"/>
                    <a:pt x="544" y="438"/>
                  </a:cubicBezTo>
                  <a:cubicBezTo>
                    <a:pt x="537" y="438"/>
                    <a:pt x="537" y="438"/>
                    <a:pt x="537" y="438"/>
                  </a:cubicBezTo>
                  <a:cubicBezTo>
                    <a:pt x="495" y="438"/>
                    <a:pt x="495" y="438"/>
                    <a:pt x="495" y="438"/>
                  </a:cubicBezTo>
                  <a:cubicBezTo>
                    <a:pt x="452" y="325"/>
                    <a:pt x="452" y="325"/>
                    <a:pt x="452" y="325"/>
                  </a:cubicBezTo>
                  <a:lnTo>
                    <a:pt x="452" y="325"/>
                  </a:lnTo>
                  <a:cubicBezTo>
                    <a:pt x="445" y="311"/>
                    <a:pt x="438" y="304"/>
                    <a:pt x="424" y="304"/>
                  </a:cubicBezTo>
                  <a:cubicBezTo>
                    <a:pt x="177" y="304"/>
                    <a:pt x="177" y="304"/>
                    <a:pt x="177" y="304"/>
                  </a:cubicBezTo>
                  <a:cubicBezTo>
                    <a:pt x="170" y="304"/>
                    <a:pt x="156" y="311"/>
                    <a:pt x="156" y="325"/>
                  </a:cubicBezTo>
                  <a:lnTo>
                    <a:pt x="156" y="325"/>
                  </a:lnTo>
                  <a:cubicBezTo>
                    <a:pt x="106" y="438"/>
                    <a:pt x="106" y="438"/>
                    <a:pt x="106" y="438"/>
                  </a:cubicBezTo>
                  <a:cubicBezTo>
                    <a:pt x="64" y="438"/>
                    <a:pt x="64" y="438"/>
                    <a:pt x="64" y="438"/>
                  </a:cubicBezTo>
                  <a:cubicBezTo>
                    <a:pt x="57" y="438"/>
                    <a:pt x="57" y="438"/>
                    <a:pt x="57" y="438"/>
                  </a:cubicBezTo>
                  <a:cubicBezTo>
                    <a:pt x="28" y="438"/>
                    <a:pt x="28" y="438"/>
                    <a:pt x="28" y="438"/>
                  </a:cubicBezTo>
                  <a:cubicBezTo>
                    <a:pt x="14" y="438"/>
                    <a:pt x="0" y="424"/>
                    <a:pt x="0" y="41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410"/>
                    <a:pt x="601" y="410"/>
                    <a:pt x="601" y="410"/>
                  </a:cubicBezTo>
                  <a:cubicBezTo>
                    <a:pt x="601" y="424"/>
                    <a:pt x="594" y="438"/>
                    <a:pt x="572" y="438"/>
                  </a:cubicBezTo>
                  <a:close/>
                  <a:moveTo>
                    <a:pt x="148" y="142"/>
                  </a:moveTo>
                  <a:lnTo>
                    <a:pt x="148" y="142"/>
                  </a:lnTo>
                  <a:cubicBezTo>
                    <a:pt x="127" y="142"/>
                    <a:pt x="113" y="163"/>
                    <a:pt x="113" y="184"/>
                  </a:cubicBezTo>
                  <a:cubicBezTo>
                    <a:pt x="113" y="205"/>
                    <a:pt x="127" y="219"/>
                    <a:pt x="148" y="219"/>
                  </a:cubicBezTo>
                  <a:cubicBezTo>
                    <a:pt x="170" y="219"/>
                    <a:pt x="191" y="205"/>
                    <a:pt x="191" y="184"/>
                  </a:cubicBezTo>
                  <a:cubicBezTo>
                    <a:pt x="191" y="163"/>
                    <a:pt x="170" y="142"/>
                    <a:pt x="148" y="142"/>
                  </a:cubicBezTo>
                  <a:close/>
                  <a:moveTo>
                    <a:pt x="375" y="142"/>
                  </a:moveTo>
                  <a:lnTo>
                    <a:pt x="375" y="142"/>
                  </a:lnTo>
                  <a:cubicBezTo>
                    <a:pt x="226" y="142"/>
                    <a:pt x="226" y="142"/>
                    <a:pt x="226" y="142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375" y="219"/>
                    <a:pt x="375" y="219"/>
                    <a:pt x="375" y="219"/>
                  </a:cubicBezTo>
                  <a:lnTo>
                    <a:pt x="375" y="142"/>
                  </a:lnTo>
                  <a:close/>
                  <a:moveTo>
                    <a:pt x="452" y="142"/>
                  </a:moveTo>
                  <a:lnTo>
                    <a:pt x="452" y="142"/>
                  </a:lnTo>
                  <a:cubicBezTo>
                    <a:pt x="431" y="142"/>
                    <a:pt x="417" y="163"/>
                    <a:pt x="417" y="184"/>
                  </a:cubicBezTo>
                  <a:cubicBezTo>
                    <a:pt x="417" y="205"/>
                    <a:pt x="431" y="219"/>
                    <a:pt x="452" y="219"/>
                  </a:cubicBezTo>
                  <a:cubicBezTo>
                    <a:pt x="474" y="219"/>
                    <a:pt x="488" y="205"/>
                    <a:pt x="488" y="184"/>
                  </a:cubicBezTo>
                  <a:cubicBezTo>
                    <a:pt x="488" y="163"/>
                    <a:pt x="474" y="142"/>
                    <a:pt x="452" y="142"/>
                  </a:cubicBezTo>
                  <a:close/>
                  <a:moveTo>
                    <a:pt x="170" y="354"/>
                  </a:moveTo>
                  <a:lnTo>
                    <a:pt x="170" y="354"/>
                  </a:lnTo>
                  <a:cubicBezTo>
                    <a:pt x="177" y="339"/>
                    <a:pt x="184" y="332"/>
                    <a:pt x="198" y="332"/>
                  </a:cubicBezTo>
                  <a:cubicBezTo>
                    <a:pt x="403" y="332"/>
                    <a:pt x="403" y="332"/>
                    <a:pt x="403" y="332"/>
                  </a:cubicBezTo>
                  <a:cubicBezTo>
                    <a:pt x="417" y="332"/>
                    <a:pt x="431" y="339"/>
                    <a:pt x="431" y="354"/>
                  </a:cubicBezTo>
                  <a:lnTo>
                    <a:pt x="431" y="354"/>
                  </a:lnTo>
                  <a:cubicBezTo>
                    <a:pt x="459" y="438"/>
                    <a:pt x="459" y="438"/>
                    <a:pt x="459" y="438"/>
                  </a:cubicBezTo>
                  <a:cubicBezTo>
                    <a:pt x="403" y="438"/>
                    <a:pt x="403" y="438"/>
                    <a:pt x="403" y="438"/>
                  </a:cubicBezTo>
                  <a:lnTo>
                    <a:pt x="403" y="438"/>
                  </a:lnTo>
                  <a:cubicBezTo>
                    <a:pt x="198" y="438"/>
                    <a:pt x="198" y="438"/>
                    <a:pt x="198" y="438"/>
                  </a:cubicBezTo>
                  <a:lnTo>
                    <a:pt x="198" y="438"/>
                  </a:lnTo>
                  <a:cubicBezTo>
                    <a:pt x="141" y="438"/>
                    <a:pt x="141" y="438"/>
                    <a:pt x="141" y="438"/>
                  </a:cubicBezTo>
                  <a:cubicBezTo>
                    <a:pt x="170" y="354"/>
                    <a:pt x="170" y="354"/>
                    <a:pt x="170" y="35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0" name="Freeform 49"/>
            <p:cNvSpPr>
              <a:spLocks noChangeArrowheads="1"/>
            </p:cNvSpPr>
            <p:nvPr/>
          </p:nvSpPr>
          <p:spPr bwMode="auto">
            <a:xfrm>
              <a:off x="21588941" y="8991574"/>
              <a:ext cx="460566" cy="460569"/>
            </a:xfrm>
            <a:custGeom>
              <a:avLst/>
              <a:gdLst>
                <a:gd name="T0" fmla="*/ 601 w 602"/>
                <a:gd name="T1" fmla="*/ 304 h 602"/>
                <a:gd name="T2" fmla="*/ 601 w 602"/>
                <a:gd name="T3" fmla="*/ 304 h 602"/>
                <a:gd name="T4" fmla="*/ 601 w 602"/>
                <a:gd name="T5" fmla="*/ 573 h 602"/>
                <a:gd name="T6" fmla="*/ 573 w 602"/>
                <a:gd name="T7" fmla="*/ 601 h 602"/>
                <a:gd name="T8" fmla="*/ 297 w 602"/>
                <a:gd name="T9" fmla="*/ 601 h 602"/>
                <a:gd name="T10" fmla="*/ 297 w 602"/>
                <a:gd name="T11" fmla="*/ 601 h 602"/>
                <a:gd name="T12" fmla="*/ 0 w 602"/>
                <a:gd name="T13" fmla="*/ 304 h 602"/>
                <a:gd name="T14" fmla="*/ 297 w 602"/>
                <a:gd name="T15" fmla="*/ 0 h 602"/>
                <a:gd name="T16" fmla="*/ 601 w 602"/>
                <a:gd name="T17" fmla="*/ 304 h 602"/>
                <a:gd name="T18" fmla="*/ 297 w 602"/>
                <a:gd name="T19" fmla="*/ 57 h 602"/>
                <a:gd name="T20" fmla="*/ 297 w 602"/>
                <a:gd name="T21" fmla="*/ 57 h 602"/>
                <a:gd name="T22" fmla="*/ 57 w 602"/>
                <a:gd name="T23" fmla="*/ 304 h 602"/>
                <a:gd name="T24" fmla="*/ 297 w 602"/>
                <a:gd name="T25" fmla="*/ 544 h 602"/>
                <a:gd name="T26" fmla="*/ 297 w 602"/>
                <a:gd name="T27" fmla="*/ 544 h 602"/>
                <a:gd name="T28" fmla="*/ 297 w 602"/>
                <a:gd name="T29" fmla="*/ 544 h 602"/>
                <a:gd name="T30" fmla="*/ 544 w 602"/>
                <a:gd name="T31" fmla="*/ 304 h 602"/>
                <a:gd name="T32" fmla="*/ 544 w 602"/>
                <a:gd name="T33" fmla="*/ 304 h 602"/>
                <a:gd name="T34" fmla="*/ 544 w 602"/>
                <a:gd name="T35" fmla="*/ 304 h 602"/>
                <a:gd name="T36" fmla="*/ 297 w 602"/>
                <a:gd name="T37" fmla="*/ 57 h 602"/>
                <a:gd name="T38" fmla="*/ 424 w 602"/>
                <a:gd name="T39" fmla="*/ 333 h 602"/>
                <a:gd name="T40" fmla="*/ 424 w 602"/>
                <a:gd name="T41" fmla="*/ 333 h 602"/>
                <a:gd name="T42" fmla="*/ 403 w 602"/>
                <a:gd name="T43" fmla="*/ 333 h 602"/>
                <a:gd name="T44" fmla="*/ 403 w 602"/>
                <a:gd name="T45" fmla="*/ 333 h 602"/>
                <a:gd name="T46" fmla="*/ 226 w 602"/>
                <a:gd name="T47" fmla="*/ 333 h 602"/>
                <a:gd name="T48" fmla="*/ 226 w 602"/>
                <a:gd name="T49" fmla="*/ 333 h 602"/>
                <a:gd name="T50" fmla="*/ 177 w 602"/>
                <a:gd name="T51" fmla="*/ 333 h 602"/>
                <a:gd name="T52" fmla="*/ 148 w 602"/>
                <a:gd name="T53" fmla="*/ 304 h 602"/>
                <a:gd name="T54" fmla="*/ 177 w 602"/>
                <a:gd name="T55" fmla="*/ 276 h 602"/>
                <a:gd name="T56" fmla="*/ 269 w 602"/>
                <a:gd name="T57" fmla="*/ 276 h 602"/>
                <a:gd name="T58" fmla="*/ 269 w 602"/>
                <a:gd name="T59" fmla="*/ 276 h 602"/>
                <a:gd name="T60" fmla="*/ 325 w 602"/>
                <a:gd name="T61" fmla="*/ 276 h 602"/>
                <a:gd name="T62" fmla="*/ 325 w 602"/>
                <a:gd name="T63" fmla="*/ 276 h 602"/>
                <a:gd name="T64" fmla="*/ 424 w 602"/>
                <a:gd name="T65" fmla="*/ 276 h 602"/>
                <a:gd name="T66" fmla="*/ 452 w 602"/>
                <a:gd name="T67" fmla="*/ 304 h 602"/>
                <a:gd name="T68" fmla="*/ 424 w 602"/>
                <a:gd name="T69" fmla="*/ 333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2" h="602">
                  <a:moveTo>
                    <a:pt x="601" y="304"/>
                  </a:moveTo>
                  <a:lnTo>
                    <a:pt x="601" y="304"/>
                  </a:lnTo>
                  <a:cubicBezTo>
                    <a:pt x="601" y="573"/>
                    <a:pt x="601" y="573"/>
                    <a:pt x="601" y="573"/>
                  </a:cubicBezTo>
                  <a:cubicBezTo>
                    <a:pt x="601" y="594"/>
                    <a:pt x="587" y="601"/>
                    <a:pt x="573" y="601"/>
                  </a:cubicBezTo>
                  <a:cubicBezTo>
                    <a:pt x="297" y="601"/>
                    <a:pt x="297" y="601"/>
                    <a:pt x="297" y="601"/>
                  </a:cubicBezTo>
                  <a:lnTo>
                    <a:pt x="297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1" y="135"/>
                    <a:pt x="601" y="304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70"/>
                    <a:pt x="57" y="304"/>
                  </a:cubicBezTo>
                  <a:cubicBezTo>
                    <a:pt x="57" y="439"/>
                    <a:pt x="163" y="544"/>
                    <a:pt x="297" y="544"/>
                  </a:cubicBezTo>
                  <a:lnTo>
                    <a:pt x="297" y="544"/>
                  </a:lnTo>
                  <a:lnTo>
                    <a:pt x="297" y="544"/>
                  </a:lnTo>
                  <a:cubicBezTo>
                    <a:pt x="431" y="544"/>
                    <a:pt x="544" y="439"/>
                    <a:pt x="544" y="304"/>
                  </a:cubicBezTo>
                  <a:lnTo>
                    <a:pt x="544" y="304"/>
                  </a:lnTo>
                  <a:lnTo>
                    <a:pt x="544" y="304"/>
                  </a:lnTo>
                  <a:cubicBezTo>
                    <a:pt x="544" y="170"/>
                    <a:pt x="431" y="57"/>
                    <a:pt x="297" y="57"/>
                  </a:cubicBezTo>
                  <a:close/>
                  <a:moveTo>
                    <a:pt x="424" y="333"/>
                  </a:moveTo>
                  <a:lnTo>
                    <a:pt x="424" y="333"/>
                  </a:lnTo>
                  <a:cubicBezTo>
                    <a:pt x="403" y="333"/>
                    <a:pt x="403" y="333"/>
                    <a:pt x="403" y="333"/>
                  </a:cubicBezTo>
                  <a:lnTo>
                    <a:pt x="403" y="333"/>
                  </a:lnTo>
                  <a:cubicBezTo>
                    <a:pt x="226" y="333"/>
                    <a:pt x="226" y="333"/>
                    <a:pt x="226" y="333"/>
                  </a:cubicBezTo>
                  <a:lnTo>
                    <a:pt x="226" y="333"/>
                  </a:lnTo>
                  <a:cubicBezTo>
                    <a:pt x="177" y="333"/>
                    <a:pt x="177" y="333"/>
                    <a:pt x="177" y="333"/>
                  </a:cubicBezTo>
                  <a:cubicBezTo>
                    <a:pt x="163" y="333"/>
                    <a:pt x="148" y="318"/>
                    <a:pt x="148" y="304"/>
                  </a:cubicBezTo>
                  <a:cubicBezTo>
                    <a:pt x="148" y="283"/>
                    <a:pt x="163" y="276"/>
                    <a:pt x="177" y="276"/>
                  </a:cubicBezTo>
                  <a:cubicBezTo>
                    <a:pt x="269" y="276"/>
                    <a:pt x="269" y="276"/>
                    <a:pt x="269" y="276"/>
                  </a:cubicBezTo>
                  <a:lnTo>
                    <a:pt x="269" y="276"/>
                  </a:lnTo>
                  <a:cubicBezTo>
                    <a:pt x="325" y="276"/>
                    <a:pt x="325" y="276"/>
                    <a:pt x="325" y="276"/>
                  </a:cubicBezTo>
                  <a:lnTo>
                    <a:pt x="325" y="276"/>
                  </a:lnTo>
                  <a:cubicBezTo>
                    <a:pt x="424" y="276"/>
                    <a:pt x="424" y="276"/>
                    <a:pt x="424" y="276"/>
                  </a:cubicBezTo>
                  <a:cubicBezTo>
                    <a:pt x="438" y="276"/>
                    <a:pt x="452" y="283"/>
                    <a:pt x="452" y="304"/>
                  </a:cubicBezTo>
                  <a:cubicBezTo>
                    <a:pt x="452" y="318"/>
                    <a:pt x="438" y="333"/>
                    <a:pt x="424" y="3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1" name="Freeform 50"/>
            <p:cNvSpPr>
              <a:spLocks noChangeArrowheads="1"/>
            </p:cNvSpPr>
            <p:nvPr/>
          </p:nvSpPr>
          <p:spPr bwMode="auto">
            <a:xfrm>
              <a:off x="20778744" y="8991574"/>
              <a:ext cx="463929" cy="460569"/>
            </a:xfrm>
            <a:custGeom>
              <a:avLst/>
              <a:gdLst>
                <a:gd name="T0" fmla="*/ 608 w 609"/>
                <a:gd name="T1" fmla="*/ 304 h 602"/>
                <a:gd name="T2" fmla="*/ 608 w 609"/>
                <a:gd name="T3" fmla="*/ 304 h 602"/>
                <a:gd name="T4" fmla="*/ 608 w 609"/>
                <a:gd name="T5" fmla="*/ 573 h 602"/>
                <a:gd name="T6" fmla="*/ 579 w 609"/>
                <a:gd name="T7" fmla="*/ 601 h 602"/>
                <a:gd name="T8" fmla="*/ 304 w 609"/>
                <a:gd name="T9" fmla="*/ 601 h 602"/>
                <a:gd name="T10" fmla="*/ 304 w 609"/>
                <a:gd name="T11" fmla="*/ 601 h 602"/>
                <a:gd name="T12" fmla="*/ 0 w 609"/>
                <a:gd name="T13" fmla="*/ 304 h 602"/>
                <a:gd name="T14" fmla="*/ 304 w 609"/>
                <a:gd name="T15" fmla="*/ 0 h 602"/>
                <a:gd name="T16" fmla="*/ 608 w 609"/>
                <a:gd name="T17" fmla="*/ 304 h 602"/>
                <a:gd name="T18" fmla="*/ 304 w 609"/>
                <a:gd name="T19" fmla="*/ 57 h 602"/>
                <a:gd name="T20" fmla="*/ 304 w 609"/>
                <a:gd name="T21" fmla="*/ 57 h 602"/>
                <a:gd name="T22" fmla="*/ 56 w 609"/>
                <a:gd name="T23" fmla="*/ 304 h 602"/>
                <a:gd name="T24" fmla="*/ 304 w 609"/>
                <a:gd name="T25" fmla="*/ 544 h 602"/>
                <a:gd name="T26" fmla="*/ 304 w 609"/>
                <a:gd name="T27" fmla="*/ 544 h 602"/>
                <a:gd name="T28" fmla="*/ 304 w 609"/>
                <a:gd name="T29" fmla="*/ 544 h 602"/>
                <a:gd name="T30" fmla="*/ 551 w 609"/>
                <a:gd name="T31" fmla="*/ 304 h 602"/>
                <a:gd name="T32" fmla="*/ 551 w 609"/>
                <a:gd name="T33" fmla="*/ 304 h 602"/>
                <a:gd name="T34" fmla="*/ 551 w 609"/>
                <a:gd name="T35" fmla="*/ 304 h 602"/>
                <a:gd name="T36" fmla="*/ 304 w 609"/>
                <a:gd name="T37" fmla="*/ 57 h 602"/>
                <a:gd name="T38" fmla="*/ 424 w 609"/>
                <a:gd name="T39" fmla="*/ 333 h 602"/>
                <a:gd name="T40" fmla="*/ 424 w 609"/>
                <a:gd name="T41" fmla="*/ 333 h 602"/>
                <a:gd name="T42" fmla="*/ 332 w 609"/>
                <a:gd name="T43" fmla="*/ 333 h 602"/>
                <a:gd name="T44" fmla="*/ 332 w 609"/>
                <a:gd name="T45" fmla="*/ 424 h 602"/>
                <a:gd name="T46" fmla="*/ 304 w 609"/>
                <a:gd name="T47" fmla="*/ 453 h 602"/>
                <a:gd name="T48" fmla="*/ 276 w 609"/>
                <a:gd name="T49" fmla="*/ 424 h 602"/>
                <a:gd name="T50" fmla="*/ 276 w 609"/>
                <a:gd name="T51" fmla="*/ 333 h 602"/>
                <a:gd name="T52" fmla="*/ 184 w 609"/>
                <a:gd name="T53" fmla="*/ 333 h 602"/>
                <a:gd name="T54" fmla="*/ 155 w 609"/>
                <a:gd name="T55" fmla="*/ 304 h 602"/>
                <a:gd name="T56" fmla="*/ 184 w 609"/>
                <a:gd name="T57" fmla="*/ 276 h 602"/>
                <a:gd name="T58" fmla="*/ 276 w 609"/>
                <a:gd name="T59" fmla="*/ 276 h 602"/>
                <a:gd name="T60" fmla="*/ 276 w 609"/>
                <a:gd name="T61" fmla="*/ 177 h 602"/>
                <a:gd name="T62" fmla="*/ 304 w 609"/>
                <a:gd name="T63" fmla="*/ 149 h 602"/>
                <a:gd name="T64" fmla="*/ 332 w 609"/>
                <a:gd name="T65" fmla="*/ 177 h 602"/>
                <a:gd name="T66" fmla="*/ 332 w 609"/>
                <a:gd name="T67" fmla="*/ 276 h 602"/>
                <a:gd name="T68" fmla="*/ 424 w 609"/>
                <a:gd name="T69" fmla="*/ 276 h 602"/>
                <a:gd name="T70" fmla="*/ 452 w 609"/>
                <a:gd name="T71" fmla="*/ 304 h 602"/>
                <a:gd name="T72" fmla="*/ 424 w 609"/>
                <a:gd name="T73" fmla="*/ 333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9" h="602">
                  <a:moveTo>
                    <a:pt x="608" y="304"/>
                  </a:moveTo>
                  <a:lnTo>
                    <a:pt x="608" y="304"/>
                  </a:lnTo>
                  <a:cubicBezTo>
                    <a:pt x="608" y="573"/>
                    <a:pt x="608" y="573"/>
                    <a:pt x="608" y="573"/>
                  </a:cubicBezTo>
                  <a:cubicBezTo>
                    <a:pt x="608" y="594"/>
                    <a:pt x="594" y="601"/>
                    <a:pt x="579" y="601"/>
                  </a:cubicBezTo>
                  <a:cubicBezTo>
                    <a:pt x="304" y="601"/>
                    <a:pt x="304" y="601"/>
                    <a:pt x="304" y="601"/>
                  </a:cubicBez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3" y="0"/>
                    <a:pt x="608" y="135"/>
                    <a:pt x="608" y="304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9"/>
                    <a:pt x="169" y="544"/>
                    <a:pt x="304" y="544"/>
                  </a:cubicBezTo>
                  <a:lnTo>
                    <a:pt x="304" y="544"/>
                  </a:lnTo>
                  <a:lnTo>
                    <a:pt x="304" y="544"/>
                  </a:lnTo>
                  <a:cubicBezTo>
                    <a:pt x="438" y="544"/>
                    <a:pt x="551" y="439"/>
                    <a:pt x="551" y="304"/>
                  </a:cubicBezTo>
                  <a:lnTo>
                    <a:pt x="551" y="304"/>
                  </a:lnTo>
                  <a:lnTo>
                    <a:pt x="551" y="304"/>
                  </a:lnTo>
                  <a:cubicBezTo>
                    <a:pt x="551" y="170"/>
                    <a:pt x="438" y="57"/>
                    <a:pt x="304" y="57"/>
                  </a:cubicBezTo>
                  <a:close/>
                  <a:moveTo>
                    <a:pt x="424" y="333"/>
                  </a:moveTo>
                  <a:lnTo>
                    <a:pt x="424" y="333"/>
                  </a:lnTo>
                  <a:cubicBezTo>
                    <a:pt x="332" y="333"/>
                    <a:pt x="332" y="333"/>
                    <a:pt x="332" y="333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2" y="439"/>
                    <a:pt x="318" y="453"/>
                    <a:pt x="304" y="453"/>
                  </a:cubicBezTo>
                  <a:cubicBezTo>
                    <a:pt x="290" y="453"/>
                    <a:pt x="276" y="439"/>
                    <a:pt x="276" y="424"/>
                  </a:cubicBezTo>
                  <a:cubicBezTo>
                    <a:pt x="276" y="333"/>
                    <a:pt x="276" y="333"/>
                    <a:pt x="276" y="333"/>
                  </a:cubicBezTo>
                  <a:cubicBezTo>
                    <a:pt x="184" y="333"/>
                    <a:pt x="184" y="333"/>
                    <a:pt x="184" y="333"/>
                  </a:cubicBezTo>
                  <a:cubicBezTo>
                    <a:pt x="162" y="333"/>
                    <a:pt x="155" y="318"/>
                    <a:pt x="155" y="304"/>
                  </a:cubicBezTo>
                  <a:cubicBezTo>
                    <a:pt x="155" y="283"/>
                    <a:pt x="162" y="276"/>
                    <a:pt x="184" y="276"/>
                  </a:cubicBezTo>
                  <a:cubicBezTo>
                    <a:pt x="276" y="276"/>
                    <a:pt x="276" y="276"/>
                    <a:pt x="276" y="276"/>
                  </a:cubicBezTo>
                  <a:cubicBezTo>
                    <a:pt x="276" y="177"/>
                    <a:pt x="276" y="177"/>
                    <a:pt x="276" y="177"/>
                  </a:cubicBezTo>
                  <a:cubicBezTo>
                    <a:pt x="276" y="163"/>
                    <a:pt x="290" y="149"/>
                    <a:pt x="304" y="149"/>
                  </a:cubicBezTo>
                  <a:cubicBezTo>
                    <a:pt x="318" y="149"/>
                    <a:pt x="332" y="163"/>
                    <a:pt x="332" y="177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424" y="276"/>
                    <a:pt x="424" y="276"/>
                    <a:pt x="424" y="276"/>
                  </a:cubicBezTo>
                  <a:cubicBezTo>
                    <a:pt x="445" y="276"/>
                    <a:pt x="452" y="283"/>
                    <a:pt x="452" y="304"/>
                  </a:cubicBezTo>
                  <a:cubicBezTo>
                    <a:pt x="452" y="318"/>
                    <a:pt x="445" y="333"/>
                    <a:pt x="424" y="3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2" name="Freeform 51"/>
            <p:cNvSpPr>
              <a:spLocks noChangeArrowheads="1"/>
            </p:cNvSpPr>
            <p:nvPr/>
          </p:nvSpPr>
          <p:spPr bwMode="auto">
            <a:xfrm>
              <a:off x="19978634" y="9038640"/>
              <a:ext cx="460569" cy="359714"/>
            </a:xfrm>
            <a:custGeom>
              <a:avLst/>
              <a:gdLst>
                <a:gd name="T0" fmla="*/ 572 w 602"/>
                <a:gd name="T1" fmla="*/ 269 h 474"/>
                <a:gd name="T2" fmla="*/ 572 w 602"/>
                <a:gd name="T3" fmla="*/ 269 h 474"/>
                <a:gd name="T4" fmla="*/ 403 w 602"/>
                <a:gd name="T5" fmla="*/ 269 h 474"/>
                <a:gd name="T6" fmla="*/ 374 w 602"/>
                <a:gd name="T7" fmla="*/ 240 h 474"/>
                <a:gd name="T8" fmla="*/ 403 w 602"/>
                <a:gd name="T9" fmla="*/ 212 h 474"/>
                <a:gd name="T10" fmla="*/ 572 w 602"/>
                <a:gd name="T11" fmla="*/ 212 h 474"/>
                <a:gd name="T12" fmla="*/ 601 w 602"/>
                <a:gd name="T13" fmla="*/ 240 h 474"/>
                <a:gd name="T14" fmla="*/ 572 w 602"/>
                <a:gd name="T15" fmla="*/ 269 h 474"/>
                <a:gd name="T16" fmla="*/ 374 w 602"/>
                <a:gd name="T17" fmla="*/ 445 h 474"/>
                <a:gd name="T18" fmla="*/ 374 w 602"/>
                <a:gd name="T19" fmla="*/ 445 h 474"/>
                <a:gd name="T20" fmla="*/ 346 w 602"/>
                <a:gd name="T21" fmla="*/ 473 h 474"/>
                <a:gd name="T22" fmla="*/ 325 w 602"/>
                <a:gd name="T23" fmla="*/ 452 h 474"/>
                <a:gd name="T24" fmla="*/ 325 w 602"/>
                <a:gd name="T25" fmla="*/ 452 h 474"/>
                <a:gd name="T26" fmla="*/ 283 w 602"/>
                <a:gd name="T27" fmla="*/ 360 h 474"/>
                <a:gd name="T28" fmla="*/ 92 w 602"/>
                <a:gd name="T29" fmla="*/ 360 h 474"/>
                <a:gd name="T30" fmla="*/ 56 w 602"/>
                <a:gd name="T31" fmla="*/ 452 h 474"/>
                <a:gd name="T32" fmla="*/ 56 w 602"/>
                <a:gd name="T33" fmla="*/ 452 h 474"/>
                <a:gd name="T34" fmla="*/ 28 w 602"/>
                <a:gd name="T35" fmla="*/ 473 h 474"/>
                <a:gd name="T36" fmla="*/ 0 w 602"/>
                <a:gd name="T37" fmla="*/ 445 h 474"/>
                <a:gd name="T38" fmla="*/ 0 w 602"/>
                <a:gd name="T39" fmla="*/ 438 h 474"/>
                <a:gd name="T40" fmla="*/ 0 w 602"/>
                <a:gd name="T41" fmla="*/ 438 h 474"/>
                <a:gd name="T42" fmla="*/ 162 w 602"/>
                <a:gd name="T43" fmla="*/ 21 h 474"/>
                <a:gd name="T44" fmla="*/ 162 w 602"/>
                <a:gd name="T45" fmla="*/ 21 h 474"/>
                <a:gd name="T46" fmla="*/ 191 w 602"/>
                <a:gd name="T47" fmla="*/ 0 h 474"/>
                <a:gd name="T48" fmla="*/ 212 w 602"/>
                <a:gd name="T49" fmla="*/ 21 h 474"/>
                <a:gd name="T50" fmla="*/ 212 w 602"/>
                <a:gd name="T51" fmla="*/ 21 h 474"/>
                <a:gd name="T52" fmla="*/ 374 w 602"/>
                <a:gd name="T53" fmla="*/ 438 h 474"/>
                <a:gd name="T54" fmla="*/ 374 w 602"/>
                <a:gd name="T55" fmla="*/ 438 h 474"/>
                <a:gd name="T56" fmla="*/ 374 w 602"/>
                <a:gd name="T57" fmla="*/ 445 h 474"/>
                <a:gd name="T58" fmla="*/ 191 w 602"/>
                <a:gd name="T59" fmla="*/ 106 h 474"/>
                <a:gd name="T60" fmla="*/ 191 w 602"/>
                <a:gd name="T61" fmla="*/ 106 h 474"/>
                <a:gd name="T62" fmla="*/ 113 w 602"/>
                <a:gd name="T63" fmla="*/ 304 h 474"/>
                <a:gd name="T64" fmla="*/ 261 w 602"/>
                <a:gd name="T65" fmla="*/ 304 h 474"/>
                <a:gd name="T66" fmla="*/ 191 w 602"/>
                <a:gd name="T67" fmla="*/ 10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2" h="474">
                  <a:moveTo>
                    <a:pt x="572" y="269"/>
                  </a:moveTo>
                  <a:lnTo>
                    <a:pt x="572" y="269"/>
                  </a:lnTo>
                  <a:cubicBezTo>
                    <a:pt x="403" y="269"/>
                    <a:pt x="403" y="269"/>
                    <a:pt x="403" y="269"/>
                  </a:cubicBezTo>
                  <a:cubicBezTo>
                    <a:pt x="389" y="269"/>
                    <a:pt x="374" y="254"/>
                    <a:pt x="374" y="240"/>
                  </a:cubicBezTo>
                  <a:cubicBezTo>
                    <a:pt x="374" y="219"/>
                    <a:pt x="389" y="212"/>
                    <a:pt x="403" y="212"/>
                  </a:cubicBezTo>
                  <a:cubicBezTo>
                    <a:pt x="572" y="212"/>
                    <a:pt x="572" y="212"/>
                    <a:pt x="572" y="212"/>
                  </a:cubicBezTo>
                  <a:cubicBezTo>
                    <a:pt x="594" y="212"/>
                    <a:pt x="601" y="219"/>
                    <a:pt x="601" y="240"/>
                  </a:cubicBezTo>
                  <a:cubicBezTo>
                    <a:pt x="601" y="254"/>
                    <a:pt x="594" y="269"/>
                    <a:pt x="572" y="269"/>
                  </a:cubicBezTo>
                  <a:close/>
                  <a:moveTo>
                    <a:pt x="374" y="445"/>
                  </a:moveTo>
                  <a:lnTo>
                    <a:pt x="374" y="445"/>
                  </a:lnTo>
                  <a:cubicBezTo>
                    <a:pt x="374" y="459"/>
                    <a:pt x="367" y="473"/>
                    <a:pt x="346" y="473"/>
                  </a:cubicBezTo>
                  <a:cubicBezTo>
                    <a:pt x="339" y="473"/>
                    <a:pt x="325" y="466"/>
                    <a:pt x="325" y="452"/>
                  </a:cubicBezTo>
                  <a:lnTo>
                    <a:pt x="325" y="452"/>
                  </a:lnTo>
                  <a:cubicBezTo>
                    <a:pt x="283" y="360"/>
                    <a:pt x="283" y="360"/>
                    <a:pt x="283" y="360"/>
                  </a:cubicBezTo>
                  <a:cubicBezTo>
                    <a:pt x="92" y="360"/>
                    <a:pt x="92" y="360"/>
                    <a:pt x="92" y="360"/>
                  </a:cubicBezTo>
                  <a:cubicBezTo>
                    <a:pt x="56" y="452"/>
                    <a:pt x="56" y="452"/>
                    <a:pt x="56" y="452"/>
                  </a:cubicBezTo>
                  <a:lnTo>
                    <a:pt x="56" y="452"/>
                  </a:lnTo>
                  <a:cubicBezTo>
                    <a:pt x="49" y="466"/>
                    <a:pt x="42" y="473"/>
                    <a:pt x="28" y="473"/>
                  </a:cubicBezTo>
                  <a:cubicBezTo>
                    <a:pt x="14" y="473"/>
                    <a:pt x="0" y="459"/>
                    <a:pt x="0" y="445"/>
                  </a:cubicBezTo>
                  <a:cubicBezTo>
                    <a:pt x="0" y="438"/>
                    <a:pt x="0" y="438"/>
                    <a:pt x="0" y="438"/>
                  </a:cubicBezTo>
                  <a:lnTo>
                    <a:pt x="0" y="438"/>
                  </a:lnTo>
                  <a:cubicBezTo>
                    <a:pt x="162" y="21"/>
                    <a:pt x="162" y="21"/>
                    <a:pt x="162" y="21"/>
                  </a:cubicBezTo>
                  <a:lnTo>
                    <a:pt x="162" y="21"/>
                  </a:lnTo>
                  <a:cubicBezTo>
                    <a:pt x="169" y="7"/>
                    <a:pt x="176" y="0"/>
                    <a:pt x="191" y="0"/>
                  </a:cubicBezTo>
                  <a:cubicBezTo>
                    <a:pt x="198" y="0"/>
                    <a:pt x="212" y="7"/>
                    <a:pt x="212" y="21"/>
                  </a:cubicBezTo>
                  <a:lnTo>
                    <a:pt x="212" y="21"/>
                  </a:lnTo>
                  <a:cubicBezTo>
                    <a:pt x="374" y="438"/>
                    <a:pt x="374" y="438"/>
                    <a:pt x="374" y="438"/>
                  </a:cubicBezTo>
                  <a:lnTo>
                    <a:pt x="374" y="438"/>
                  </a:lnTo>
                  <a:cubicBezTo>
                    <a:pt x="374" y="438"/>
                    <a:pt x="374" y="438"/>
                    <a:pt x="374" y="445"/>
                  </a:cubicBezTo>
                  <a:close/>
                  <a:moveTo>
                    <a:pt x="191" y="106"/>
                  </a:moveTo>
                  <a:lnTo>
                    <a:pt x="191" y="106"/>
                  </a:lnTo>
                  <a:cubicBezTo>
                    <a:pt x="113" y="304"/>
                    <a:pt x="113" y="304"/>
                    <a:pt x="113" y="304"/>
                  </a:cubicBezTo>
                  <a:cubicBezTo>
                    <a:pt x="261" y="304"/>
                    <a:pt x="261" y="304"/>
                    <a:pt x="261" y="304"/>
                  </a:cubicBezTo>
                  <a:lnTo>
                    <a:pt x="191" y="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3" name="Freeform 52"/>
            <p:cNvSpPr>
              <a:spLocks noChangeArrowheads="1"/>
            </p:cNvSpPr>
            <p:nvPr/>
          </p:nvSpPr>
          <p:spPr bwMode="auto">
            <a:xfrm>
              <a:off x="19175163" y="9038640"/>
              <a:ext cx="457206" cy="359714"/>
            </a:xfrm>
            <a:custGeom>
              <a:avLst/>
              <a:gdLst>
                <a:gd name="T0" fmla="*/ 572 w 601"/>
                <a:gd name="T1" fmla="*/ 269 h 474"/>
                <a:gd name="T2" fmla="*/ 572 w 601"/>
                <a:gd name="T3" fmla="*/ 269 h 474"/>
                <a:gd name="T4" fmla="*/ 516 w 601"/>
                <a:gd name="T5" fmla="*/ 269 h 474"/>
                <a:gd name="T6" fmla="*/ 516 w 601"/>
                <a:gd name="T7" fmla="*/ 325 h 474"/>
                <a:gd name="T8" fmla="*/ 487 w 601"/>
                <a:gd name="T9" fmla="*/ 353 h 474"/>
                <a:gd name="T10" fmla="*/ 459 w 601"/>
                <a:gd name="T11" fmla="*/ 325 h 474"/>
                <a:gd name="T12" fmla="*/ 459 w 601"/>
                <a:gd name="T13" fmla="*/ 269 h 474"/>
                <a:gd name="T14" fmla="*/ 403 w 601"/>
                <a:gd name="T15" fmla="*/ 269 h 474"/>
                <a:gd name="T16" fmla="*/ 374 w 601"/>
                <a:gd name="T17" fmla="*/ 240 h 474"/>
                <a:gd name="T18" fmla="*/ 403 w 601"/>
                <a:gd name="T19" fmla="*/ 212 h 474"/>
                <a:gd name="T20" fmla="*/ 459 w 601"/>
                <a:gd name="T21" fmla="*/ 212 h 474"/>
                <a:gd name="T22" fmla="*/ 459 w 601"/>
                <a:gd name="T23" fmla="*/ 155 h 474"/>
                <a:gd name="T24" fmla="*/ 487 w 601"/>
                <a:gd name="T25" fmla="*/ 127 h 474"/>
                <a:gd name="T26" fmla="*/ 516 w 601"/>
                <a:gd name="T27" fmla="*/ 155 h 474"/>
                <a:gd name="T28" fmla="*/ 516 w 601"/>
                <a:gd name="T29" fmla="*/ 212 h 474"/>
                <a:gd name="T30" fmla="*/ 572 w 601"/>
                <a:gd name="T31" fmla="*/ 212 h 474"/>
                <a:gd name="T32" fmla="*/ 600 w 601"/>
                <a:gd name="T33" fmla="*/ 240 h 474"/>
                <a:gd name="T34" fmla="*/ 572 w 601"/>
                <a:gd name="T35" fmla="*/ 269 h 474"/>
                <a:gd name="T36" fmla="*/ 374 w 601"/>
                <a:gd name="T37" fmla="*/ 445 h 474"/>
                <a:gd name="T38" fmla="*/ 374 w 601"/>
                <a:gd name="T39" fmla="*/ 445 h 474"/>
                <a:gd name="T40" fmla="*/ 346 w 601"/>
                <a:gd name="T41" fmla="*/ 473 h 474"/>
                <a:gd name="T42" fmla="*/ 318 w 601"/>
                <a:gd name="T43" fmla="*/ 452 h 474"/>
                <a:gd name="T44" fmla="*/ 318 w 601"/>
                <a:gd name="T45" fmla="*/ 452 h 474"/>
                <a:gd name="T46" fmla="*/ 283 w 601"/>
                <a:gd name="T47" fmla="*/ 360 h 474"/>
                <a:gd name="T48" fmla="*/ 92 w 601"/>
                <a:gd name="T49" fmla="*/ 360 h 474"/>
                <a:gd name="T50" fmla="*/ 49 w 601"/>
                <a:gd name="T51" fmla="*/ 452 h 474"/>
                <a:gd name="T52" fmla="*/ 49 w 601"/>
                <a:gd name="T53" fmla="*/ 452 h 474"/>
                <a:gd name="T54" fmla="*/ 28 w 601"/>
                <a:gd name="T55" fmla="*/ 473 h 474"/>
                <a:gd name="T56" fmla="*/ 0 w 601"/>
                <a:gd name="T57" fmla="*/ 445 h 474"/>
                <a:gd name="T58" fmla="*/ 0 w 601"/>
                <a:gd name="T59" fmla="*/ 438 h 474"/>
                <a:gd name="T60" fmla="*/ 0 w 601"/>
                <a:gd name="T61" fmla="*/ 438 h 474"/>
                <a:gd name="T62" fmla="*/ 162 w 601"/>
                <a:gd name="T63" fmla="*/ 21 h 474"/>
                <a:gd name="T64" fmla="*/ 162 w 601"/>
                <a:gd name="T65" fmla="*/ 21 h 474"/>
                <a:gd name="T66" fmla="*/ 183 w 601"/>
                <a:gd name="T67" fmla="*/ 0 h 474"/>
                <a:gd name="T68" fmla="*/ 212 w 601"/>
                <a:gd name="T69" fmla="*/ 21 h 474"/>
                <a:gd name="T70" fmla="*/ 212 w 601"/>
                <a:gd name="T71" fmla="*/ 21 h 474"/>
                <a:gd name="T72" fmla="*/ 374 w 601"/>
                <a:gd name="T73" fmla="*/ 438 h 474"/>
                <a:gd name="T74" fmla="*/ 374 w 601"/>
                <a:gd name="T75" fmla="*/ 438 h 474"/>
                <a:gd name="T76" fmla="*/ 374 w 601"/>
                <a:gd name="T77" fmla="*/ 445 h 474"/>
                <a:gd name="T78" fmla="*/ 183 w 601"/>
                <a:gd name="T79" fmla="*/ 106 h 474"/>
                <a:gd name="T80" fmla="*/ 183 w 601"/>
                <a:gd name="T81" fmla="*/ 106 h 474"/>
                <a:gd name="T82" fmla="*/ 113 w 601"/>
                <a:gd name="T83" fmla="*/ 304 h 474"/>
                <a:gd name="T84" fmla="*/ 261 w 601"/>
                <a:gd name="T85" fmla="*/ 304 h 474"/>
                <a:gd name="T86" fmla="*/ 183 w 601"/>
                <a:gd name="T87" fmla="*/ 10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474">
                  <a:moveTo>
                    <a:pt x="572" y="269"/>
                  </a:moveTo>
                  <a:lnTo>
                    <a:pt x="572" y="269"/>
                  </a:lnTo>
                  <a:cubicBezTo>
                    <a:pt x="516" y="269"/>
                    <a:pt x="516" y="269"/>
                    <a:pt x="516" y="269"/>
                  </a:cubicBezTo>
                  <a:cubicBezTo>
                    <a:pt x="516" y="325"/>
                    <a:pt x="516" y="325"/>
                    <a:pt x="516" y="325"/>
                  </a:cubicBezTo>
                  <a:cubicBezTo>
                    <a:pt x="516" y="339"/>
                    <a:pt x="502" y="353"/>
                    <a:pt x="487" y="353"/>
                  </a:cubicBezTo>
                  <a:cubicBezTo>
                    <a:pt x="473" y="353"/>
                    <a:pt x="459" y="339"/>
                    <a:pt x="459" y="325"/>
                  </a:cubicBezTo>
                  <a:cubicBezTo>
                    <a:pt x="459" y="269"/>
                    <a:pt x="459" y="269"/>
                    <a:pt x="459" y="269"/>
                  </a:cubicBezTo>
                  <a:cubicBezTo>
                    <a:pt x="403" y="269"/>
                    <a:pt x="403" y="269"/>
                    <a:pt x="403" y="269"/>
                  </a:cubicBezTo>
                  <a:cubicBezTo>
                    <a:pt x="389" y="269"/>
                    <a:pt x="374" y="254"/>
                    <a:pt x="374" y="240"/>
                  </a:cubicBezTo>
                  <a:cubicBezTo>
                    <a:pt x="374" y="219"/>
                    <a:pt x="389" y="212"/>
                    <a:pt x="403" y="212"/>
                  </a:cubicBezTo>
                  <a:cubicBezTo>
                    <a:pt x="459" y="212"/>
                    <a:pt x="459" y="212"/>
                    <a:pt x="459" y="212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9" y="134"/>
                    <a:pt x="473" y="127"/>
                    <a:pt x="487" y="127"/>
                  </a:cubicBezTo>
                  <a:cubicBezTo>
                    <a:pt x="502" y="127"/>
                    <a:pt x="516" y="134"/>
                    <a:pt x="516" y="155"/>
                  </a:cubicBezTo>
                  <a:cubicBezTo>
                    <a:pt x="516" y="212"/>
                    <a:pt x="516" y="212"/>
                    <a:pt x="516" y="212"/>
                  </a:cubicBezTo>
                  <a:cubicBezTo>
                    <a:pt x="572" y="212"/>
                    <a:pt x="572" y="212"/>
                    <a:pt x="572" y="212"/>
                  </a:cubicBezTo>
                  <a:cubicBezTo>
                    <a:pt x="586" y="212"/>
                    <a:pt x="600" y="219"/>
                    <a:pt x="600" y="240"/>
                  </a:cubicBezTo>
                  <a:cubicBezTo>
                    <a:pt x="600" y="254"/>
                    <a:pt x="586" y="269"/>
                    <a:pt x="572" y="269"/>
                  </a:cubicBezTo>
                  <a:close/>
                  <a:moveTo>
                    <a:pt x="374" y="445"/>
                  </a:moveTo>
                  <a:lnTo>
                    <a:pt x="374" y="445"/>
                  </a:lnTo>
                  <a:cubicBezTo>
                    <a:pt x="374" y="459"/>
                    <a:pt x="360" y="473"/>
                    <a:pt x="346" y="473"/>
                  </a:cubicBezTo>
                  <a:cubicBezTo>
                    <a:pt x="332" y="473"/>
                    <a:pt x="325" y="466"/>
                    <a:pt x="318" y="452"/>
                  </a:cubicBezTo>
                  <a:lnTo>
                    <a:pt x="318" y="452"/>
                  </a:lnTo>
                  <a:cubicBezTo>
                    <a:pt x="283" y="360"/>
                    <a:pt x="283" y="360"/>
                    <a:pt x="283" y="360"/>
                  </a:cubicBezTo>
                  <a:cubicBezTo>
                    <a:pt x="92" y="360"/>
                    <a:pt x="92" y="360"/>
                    <a:pt x="92" y="360"/>
                  </a:cubicBezTo>
                  <a:cubicBezTo>
                    <a:pt x="49" y="452"/>
                    <a:pt x="49" y="452"/>
                    <a:pt x="49" y="452"/>
                  </a:cubicBezTo>
                  <a:lnTo>
                    <a:pt x="49" y="452"/>
                  </a:lnTo>
                  <a:cubicBezTo>
                    <a:pt x="49" y="466"/>
                    <a:pt x="35" y="473"/>
                    <a:pt x="28" y="473"/>
                  </a:cubicBezTo>
                  <a:cubicBezTo>
                    <a:pt x="7" y="473"/>
                    <a:pt x="0" y="459"/>
                    <a:pt x="0" y="445"/>
                  </a:cubicBezTo>
                  <a:cubicBezTo>
                    <a:pt x="0" y="438"/>
                    <a:pt x="0" y="438"/>
                    <a:pt x="0" y="438"/>
                  </a:cubicBezTo>
                  <a:lnTo>
                    <a:pt x="0" y="438"/>
                  </a:lnTo>
                  <a:cubicBezTo>
                    <a:pt x="162" y="21"/>
                    <a:pt x="162" y="21"/>
                    <a:pt x="162" y="21"/>
                  </a:cubicBezTo>
                  <a:lnTo>
                    <a:pt x="162" y="21"/>
                  </a:lnTo>
                  <a:cubicBezTo>
                    <a:pt x="162" y="7"/>
                    <a:pt x="176" y="0"/>
                    <a:pt x="183" y="0"/>
                  </a:cubicBezTo>
                  <a:cubicBezTo>
                    <a:pt x="198" y="0"/>
                    <a:pt x="205" y="7"/>
                    <a:pt x="212" y="21"/>
                  </a:cubicBezTo>
                  <a:lnTo>
                    <a:pt x="212" y="21"/>
                  </a:lnTo>
                  <a:cubicBezTo>
                    <a:pt x="374" y="438"/>
                    <a:pt x="374" y="438"/>
                    <a:pt x="374" y="438"/>
                  </a:cubicBezTo>
                  <a:lnTo>
                    <a:pt x="374" y="438"/>
                  </a:lnTo>
                  <a:cubicBezTo>
                    <a:pt x="374" y="438"/>
                    <a:pt x="374" y="438"/>
                    <a:pt x="374" y="445"/>
                  </a:cubicBezTo>
                  <a:close/>
                  <a:moveTo>
                    <a:pt x="183" y="106"/>
                  </a:moveTo>
                  <a:lnTo>
                    <a:pt x="183" y="106"/>
                  </a:lnTo>
                  <a:cubicBezTo>
                    <a:pt x="113" y="304"/>
                    <a:pt x="113" y="304"/>
                    <a:pt x="113" y="304"/>
                  </a:cubicBezTo>
                  <a:cubicBezTo>
                    <a:pt x="261" y="304"/>
                    <a:pt x="261" y="304"/>
                    <a:pt x="261" y="304"/>
                  </a:cubicBezTo>
                  <a:lnTo>
                    <a:pt x="183" y="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4" name="Freeform 53"/>
            <p:cNvSpPr>
              <a:spLocks noChangeArrowheads="1"/>
            </p:cNvSpPr>
            <p:nvPr/>
          </p:nvSpPr>
          <p:spPr bwMode="auto">
            <a:xfrm>
              <a:off x="18469184" y="8991574"/>
              <a:ext cx="258858" cy="460569"/>
            </a:xfrm>
            <a:custGeom>
              <a:avLst/>
              <a:gdLst>
                <a:gd name="T0" fmla="*/ 332 w 340"/>
                <a:gd name="T1" fmla="*/ 191 h 602"/>
                <a:gd name="T2" fmla="*/ 332 w 340"/>
                <a:gd name="T3" fmla="*/ 191 h 602"/>
                <a:gd name="T4" fmla="*/ 332 w 340"/>
                <a:gd name="T5" fmla="*/ 191 h 602"/>
                <a:gd name="T6" fmla="*/ 219 w 340"/>
                <a:gd name="T7" fmla="*/ 304 h 602"/>
                <a:gd name="T8" fmla="*/ 332 w 340"/>
                <a:gd name="T9" fmla="*/ 417 h 602"/>
                <a:gd name="T10" fmla="*/ 332 w 340"/>
                <a:gd name="T11" fmla="*/ 417 h 602"/>
                <a:gd name="T12" fmla="*/ 339 w 340"/>
                <a:gd name="T13" fmla="*/ 431 h 602"/>
                <a:gd name="T14" fmla="*/ 332 w 340"/>
                <a:gd name="T15" fmla="*/ 453 h 602"/>
                <a:gd name="T16" fmla="*/ 332 w 340"/>
                <a:gd name="T17" fmla="*/ 453 h 602"/>
                <a:gd name="T18" fmla="*/ 191 w 340"/>
                <a:gd name="T19" fmla="*/ 594 h 602"/>
                <a:gd name="T20" fmla="*/ 191 w 340"/>
                <a:gd name="T21" fmla="*/ 594 h 602"/>
                <a:gd name="T22" fmla="*/ 170 w 340"/>
                <a:gd name="T23" fmla="*/ 601 h 602"/>
                <a:gd name="T24" fmla="*/ 141 w 340"/>
                <a:gd name="T25" fmla="*/ 573 h 602"/>
                <a:gd name="T26" fmla="*/ 141 w 340"/>
                <a:gd name="T27" fmla="*/ 382 h 602"/>
                <a:gd name="T28" fmla="*/ 49 w 340"/>
                <a:gd name="T29" fmla="*/ 474 h 602"/>
                <a:gd name="T30" fmla="*/ 49 w 340"/>
                <a:gd name="T31" fmla="*/ 474 h 602"/>
                <a:gd name="T32" fmla="*/ 28 w 340"/>
                <a:gd name="T33" fmla="*/ 481 h 602"/>
                <a:gd name="T34" fmla="*/ 0 w 340"/>
                <a:gd name="T35" fmla="*/ 453 h 602"/>
                <a:gd name="T36" fmla="*/ 7 w 340"/>
                <a:gd name="T37" fmla="*/ 431 h 602"/>
                <a:gd name="T38" fmla="*/ 7 w 340"/>
                <a:gd name="T39" fmla="*/ 431 h 602"/>
                <a:gd name="T40" fmla="*/ 141 w 340"/>
                <a:gd name="T41" fmla="*/ 304 h 602"/>
                <a:gd name="T42" fmla="*/ 7 w 340"/>
                <a:gd name="T43" fmla="*/ 170 h 602"/>
                <a:gd name="T44" fmla="*/ 7 w 340"/>
                <a:gd name="T45" fmla="*/ 170 h 602"/>
                <a:gd name="T46" fmla="*/ 0 w 340"/>
                <a:gd name="T47" fmla="*/ 149 h 602"/>
                <a:gd name="T48" fmla="*/ 28 w 340"/>
                <a:gd name="T49" fmla="*/ 120 h 602"/>
                <a:gd name="T50" fmla="*/ 49 w 340"/>
                <a:gd name="T51" fmla="*/ 135 h 602"/>
                <a:gd name="T52" fmla="*/ 49 w 340"/>
                <a:gd name="T53" fmla="*/ 135 h 602"/>
                <a:gd name="T54" fmla="*/ 141 w 340"/>
                <a:gd name="T55" fmla="*/ 226 h 602"/>
                <a:gd name="T56" fmla="*/ 141 w 340"/>
                <a:gd name="T57" fmla="*/ 29 h 602"/>
                <a:gd name="T58" fmla="*/ 170 w 340"/>
                <a:gd name="T59" fmla="*/ 0 h 602"/>
                <a:gd name="T60" fmla="*/ 191 w 340"/>
                <a:gd name="T61" fmla="*/ 7 h 602"/>
                <a:gd name="T62" fmla="*/ 191 w 340"/>
                <a:gd name="T63" fmla="*/ 7 h 602"/>
                <a:gd name="T64" fmla="*/ 332 w 340"/>
                <a:gd name="T65" fmla="*/ 149 h 602"/>
                <a:gd name="T66" fmla="*/ 332 w 340"/>
                <a:gd name="T67" fmla="*/ 149 h 602"/>
                <a:gd name="T68" fmla="*/ 339 w 340"/>
                <a:gd name="T69" fmla="*/ 170 h 602"/>
                <a:gd name="T70" fmla="*/ 332 w 340"/>
                <a:gd name="T71" fmla="*/ 191 h 602"/>
                <a:gd name="T72" fmla="*/ 198 w 340"/>
                <a:gd name="T73" fmla="*/ 509 h 602"/>
                <a:gd name="T74" fmla="*/ 198 w 340"/>
                <a:gd name="T75" fmla="*/ 509 h 602"/>
                <a:gd name="T76" fmla="*/ 269 w 340"/>
                <a:gd name="T77" fmla="*/ 431 h 602"/>
                <a:gd name="T78" fmla="*/ 198 w 340"/>
                <a:gd name="T79" fmla="*/ 361 h 602"/>
                <a:gd name="T80" fmla="*/ 198 w 340"/>
                <a:gd name="T81" fmla="*/ 509 h 602"/>
                <a:gd name="T82" fmla="*/ 198 w 340"/>
                <a:gd name="T83" fmla="*/ 99 h 602"/>
                <a:gd name="T84" fmla="*/ 198 w 340"/>
                <a:gd name="T85" fmla="*/ 99 h 602"/>
                <a:gd name="T86" fmla="*/ 198 w 340"/>
                <a:gd name="T87" fmla="*/ 241 h 602"/>
                <a:gd name="T88" fmla="*/ 269 w 340"/>
                <a:gd name="T89" fmla="*/ 170 h 602"/>
                <a:gd name="T90" fmla="*/ 198 w 340"/>
                <a:gd name="T91" fmla="*/ 99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0" h="602">
                  <a:moveTo>
                    <a:pt x="332" y="191"/>
                  </a:moveTo>
                  <a:lnTo>
                    <a:pt x="332" y="191"/>
                  </a:lnTo>
                  <a:lnTo>
                    <a:pt x="332" y="191"/>
                  </a:lnTo>
                  <a:cubicBezTo>
                    <a:pt x="219" y="304"/>
                    <a:pt x="219" y="304"/>
                    <a:pt x="219" y="304"/>
                  </a:cubicBezTo>
                  <a:cubicBezTo>
                    <a:pt x="332" y="417"/>
                    <a:pt x="332" y="417"/>
                    <a:pt x="332" y="417"/>
                  </a:cubicBezTo>
                  <a:lnTo>
                    <a:pt x="332" y="417"/>
                  </a:lnTo>
                  <a:cubicBezTo>
                    <a:pt x="339" y="417"/>
                    <a:pt x="339" y="424"/>
                    <a:pt x="339" y="431"/>
                  </a:cubicBezTo>
                  <a:cubicBezTo>
                    <a:pt x="339" y="439"/>
                    <a:pt x="339" y="446"/>
                    <a:pt x="332" y="453"/>
                  </a:cubicBezTo>
                  <a:lnTo>
                    <a:pt x="332" y="453"/>
                  </a:lnTo>
                  <a:cubicBezTo>
                    <a:pt x="191" y="594"/>
                    <a:pt x="191" y="594"/>
                    <a:pt x="191" y="594"/>
                  </a:cubicBezTo>
                  <a:lnTo>
                    <a:pt x="191" y="594"/>
                  </a:lnTo>
                  <a:cubicBezTo>
                    <a:pt x="184" y="601"/>
                    <a:pt x="177" y="601"/>
                    <a:pt x="170" y="601"/>
                  </a:cubicBezTo>
                  <a:cubicBezTo>
                    <a:pt x="156" y="601"/>
                    <a:pt x="141" y="594"/>
                    <a:pt x="141" y="573"/>
                  </a:cubicBezTo>
                  <a:cubicBezTo>
                    <a:pt x="141" y="382"/>
                    <a:pt x="141" y="382"/>
                    <a:pt x="141" y="382"/>
                  </a:cubicBezTo>
                  <a:cubicBezTo>
                    <a:pt x="49" y="474"/>
                    <a:pt x="49" y="474"/>
                    <a:pt x="49" y="474"/>
                  </a:cubicBezTo>
                  <a:lnTo>
                    <a:pt x="49" y="474"/>
                  </a:lnTo>
                  <a:cubicBezTo>
                    <a:pt x="42" y="481"/>
                    <a:pt x="35" y="481"/>
                    <a:pt x="28" y="481"/>
                  </a:cubicBezTo>
                  <a:cubicBezTo>
                    <a:pt x="14" y="481"/>
                    <a:pt x="0" y="467"/>
                    <a:pt x="0" y="453"/>
                  </a:cubicBezTo>
                  <a:cubicBezTo>
                    <a:pt x="0" y="446"/>
                    <a:pt x="0" y="439"/>
                    <a:pt x="7" y="431"/>
                  </a:cubicBezTo>
                  <a:lnTo>
                    <a:pt x="7" y="431"/>
                  </a:lnTo>
                  <a:cubicBezTo>
                    <a:pt x="141" y="304"/>
                    <a:pt x="141" y="304"/>
                    <a:pt x="141" y="304"/>
                  </a:cubicBezTo>
                  <a:cubicBezTo>
                    <a:pt x="7" y="170"/>
                    <a:pt x="7" y="170"/>
                    <a:pt x="7" y="170"/>
                  </a:cubicBezTo>
                  <a:lnTo>
                    <a:pt x="7" y="170"/>
                  </a:lnTo>
                  <a:cubicBezTo>
                    <a:pt x="0" y="163"/>
                    <a:pt x="0" y="156"/>
                    <a:pt x="0" y="149"/>
                  </a:cubicBezTo>
                  <a:cubicBezTo>
                    <a:pt x="0" y="135"/>
                    <a:pt x="14" y="120"/>
                    <a:pt x="28" y="120"/>
                  </a:cubicBezTo>
                  <a:cubicBezTo>
                    <a:pt x="35" y="120"/>
                    <a:pt x="42" y="128"/>
                    <a:pt x="49" y="135"/>
                  </a:cubicBezTo>
                  <a:lnTo>
                    <a:pt x="49" y="135"/>
                  </a:lnTo>
                  <a:cubicBezTo>
                    <a:pt x="141" y="226"/>
                    <a:pt x="141" y="226"/>
                    <a:pt x="141" y="226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1" y="15"/>
                    <a:pt x="156" y="0"/>
                    <a:pt x="170" y="0"/>
                  </a:cubicBezTo>
                  <a:cubicBezTo>
                    <a:pt x="177" y="0"/>
                    <a:pt x="184" y="0"/>
                    <a:pt x="191" y="7"/>
                  </a:cubicBezTo>
                  <a:lnTo>
                    <a:pt x="191" y="7"/>
                  </a:lnTo>
                  <a:cubicBezTo>
                    <a:pt x="332" y="149"/>
                    <a:pt x="332" y="149"/>
                    <a:pt x="332" y="149"/>
                  </a:cubicBezTo>
                  <a:lnTo>
                    <a:pt x="332" y="149"/>
                  </a:lnTo>
                  <a:cubicBezTo>
                    <a:pt x="339" y="156"/>
                    <a:pt x="339" y="163"/>
                    <a:pt x="339" y="170"/>
                  </a:cubicBezTo>
                  <a:cubicBezTo>
                    <a:pt x="339" y="177"/>
                    <a:pt x="339" y="184"/>
                    <a:pt x="332" y="191"/>
                  </a:cubicBezTo>
                  <a:close/>
                  <a:moveTo>
                    <a:pt x="198" y="509"/>
                  </a:moveTo>
                  <a:lnTo>
                    <a:pt x="198" y="509"/>
                  </a:lnTo>
                  <a:cubicBezTo>
                    <a:pt x="269" y="431"/>
                    <a:pt x="269" y="431"/>
                    <a:pt x="269" y="431"/>
                  </a:cubicBezTo>
                  <a:cubicBezTo>
                    <a:pt x="198" y="361"/>
                    <a:pt x="198" y="361"/>
                    <a:pt x="198" y="361"/>
                  </a:cubicBezTo>
                  <a:lnTo>
                    <a:pt x="198" y="509"/>
                  </a:lnTo>
                  <a:close/>
                  <a:moveTo>
                    <a:pt x="198" y="99"/>
                  </a:moveTo>
                  <a:lnTo>
                    <a:pt x="198" y="99"/>
                  </a:lnTo>
                  <a:cubicBezTo>
                    <a:pt x="198" y="241"/>
                    <a:pt x="198" y="241"/>
                    <a:pt x="198" y="241"/>
                  </a:cubicBezTo>
                  <a:cubicBezTo>
                    <a:pt x="269" y="170"/>
                    <a:pt x="269" y="170"/>
                    <a:pt x="269" y="170"/>
                  </a:cubicBezTo>
                  <a:lnTo>
                    <a:pt x="198" y="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5" name="Freeform 54"/>
            <p:cNvSpPr>
              <a:spLocks noChangeArrowheads="1"/>
            </p:cNvSpPr>
            <p:nvPr/>
          </p:nvSpPr>
          <p:spPr bwMode="auto">
            <a:xfrm>
              <a:off x="17622009" y="9048726"/>
              <a:ext cx="346265" cy="346265"/>
            </a:xfrm>
            <a:custGeom>
              <a:avLst/>
              <a:gdLst>
                <a:gd name="T0" fmla="*/ 354 w 454"/>
                <a:gd name="T1" fmla="*/ 332 h 453"/>
                <a:gd name="T2" fmla="*/ 354 w 454"/>
                <a:gd name="T3" fmla="*/ 332 h 453"/>
                <a:gd name="T4" fmla="*/ 142 w 454"/>
                <a:gd name="T5" fmla="*/ 346 h 453"/>
                <a:gd name="T6" fmla="*/ 50 w 454"/>
                <a:gd name="T7" fmla="*/ 438 h 453"/>
                <a:gd name="T8" fmla="*/ 7 w 454"/>
                <a:gd name="T9" fmla="*/ 438 h 453"/>
                <a:gd name="T10" fmla="*/ 7 w 454"/>
                <a:gd name="T11" fmla="*/ 396 h 453"/>
                <a:gd name="T12" fmla="*/ 106 w 454"/>
                <a:gd name="T13" fmla="*/ 304 h 453"/>
                <a:gd name="T14" fmla="*/ 120 w 454"/>
                <a:gd name="T15" fmla="*/ 92 h 453"/>
                <a:gd name="T16" fmla="*/ 177 w 454"/>
                <a:gd name="T17" fmla="*/ 35 h 453"/>
                <a:gd name="T18" fmla="*/ 212 w 454"/>
                <a:gd name="T19" fmla="*/ 78 h 453"/>
                <a:gd name="T20" fmla="*/ 283 w 454"/>
                <a:gd name="T21" fmla="*/ 7 h 453"/>
                <a:gd name="T22" fmla="*/ 318 w 454"/>
                <a:gd name="T23" fmla="*/ 7 h 453"/>
                <a:gd name="T24" fmla="*/ 318 w 454"/>
                <a:gd name="T25" fmla="*/ 50 h 453"/>
                <a:gd name="T26" fmla="*/ 255 w 454"/>
                <a:gd name="T27" fmla="*/ 113 h 453"/>
                <a:gd name="T28" fmla="*/ 333 w 454"/>
                <a:gd name="T29" fmla="*/ 191 h 453"/>
                <a:gd name="T30" fmla="*/ 396 w 454"/>
                <a:gd name="T31" fmla="*/ 127 h 453"/>
                <a:gd name="T32" fmla="*/ 438 w 454"/>
                <a:gd name="T33" fmla="*/ 127 h 453"/>
                <a:gd name="T34" fmla="*/ 438 w 454"/>
                <a:gd name="T35" fmla="*/ 170 h 453"/>
                <a:gd name="T36" fmla="*/ 375 w 454"/>
                <a:gd name="T37" fmla="*/ 233 h 453"/>
                <a:gd name="T38" fmla="*/ 410 w 454"/>
                <a:gd name="T39" fmla="*/ 276 h 453"/>
                <a:gd name="T40" fmla="*/ 354 w 454"/>
                <a:gd name="T41" fmla="*/ 33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4" h="453">
                  <a:moveTo>
                    <a:pt x="354" y="332"/>
                  </a:moveTo>
                  <a:lnTo>
                    <a:pt x="354" y="332"/>
                  </a:lnTo>
                  <a:cubicBezTo>
                    <a:pt x="297" y="389"/>
                    <a:pt x="205" y="396"/>
                    <a:pt x="142" y="346"/>
                  </a:cubicBezTo>
                  <a:cubicBezTo>
                    <a:pt x="50" y="438"/>
                    <a:pt x="50" y="438"/>
                    <a:pt x="50" y="438"/>
                  </a:cubicBezTo>
                  <a:cubicBezTo>
                    <a:pt x="36" y="452"/>
                    <a:pt x="22" y="452"/>
                    <a:pt x="7" y="438"/>
                  </a:cubicBezTo>
                  <a:cubicBezTo>
                    <a:pt x="0" y="431"/>
                    <a:pt x="0" y="410"/>
                    <a:pt x="7" y="396"/>
                  </a:cubicBezTo>
                  <a:cubicBezTo>
                    <a:pt x="106" y="304"/>
                    <a:pt x="106" y="304"/>
                    <a:pt x="106" y="304"/>
                  </a:cubicBezTo>
                  <a:cubicBezTo>
                    <a:pt x="57" y="240"/>
                    <a:pt x="57" y="148"/>
                    <a:pt x="120" y="92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212" y="78"/>
                    <a:pt x="212" y="78"/>
                    <a:pt x="212" y="78"/>
                  </a:cubicBezTo>
                  <a:cubicBezTo>
                    <a:pt x="283" y="7"/>
                    <a:pt x="283" y="7"/>
                    <a:pt x="283" y="7"/>
                  </a:cubicBezTo>
                  <a:cubicBezTo>
                    <a:pt x="290" y="0"/>
                    <a:pt x="311" y="0"/>
                    <a:pt x="318" y="7"/>
                  </a:cubicBezTo>
                  <a:cubicBezTo>
                    <a:pt x="333" y="21"/>
                    <a:pt x="333" y="35"/>
                    <a:pt x="318" y="5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333" y="191"/>
                    <a:pt x="333" y="191"/>
                    <a:pt x="333" y="191"/>
                  </a:cubicBezTo>
                  <a:cubicBezTo>
                    <a:pt x="396" y="127"/>
                    <a:pt x="396" y="127"/>
                    <a:pt x="396" y="127"/>
                  </a:cubicBezTo>
                  <a:cubicBezTo>
                    <a:pt x="410" y="120"/>
                    <a:pt x="431" y="120"/>
                    <a:pt x="438" y="127"/>
                  </a:cubicBezTo>
                  <a:cubicBezTo>
                    <a:pt x="453" y="141"/>
                    <a:pt x="453" y="155"/>
                    <a:pt x="438" y="170"/>
                  </a:cubicBezTo>
                  <a:cubicBezTo>
                    <a:pt x="375" y="233"/>
                    <a:pt x="375" y="233"/>
                    <a:pt x="375" y="233"/>
                  </a:cubicBezTo>
                  <a:cubicBezTo>
                    <a:pt x="410" y="276"/>
                    <a:pt x="410" y="276"/>
                    <a:pt x="410" y="276"/>
                  </a:cubicBezTo>
                  <a:lnTo>
                    <a:pt x="354" y="332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6" name="Freeform 55"/>
            <p:cNvSpPr>
              <a:spLocks noChangeArrowheads="1"/>
            </p:cNvSpPr>
            <p:nvPr/>
          </p:nvSpPr>
          <p:spPr bwMode="auto">
            <a:xfrm>
              <a:off x="11846425" y="10605242"/>
              <a:ext cx="426948" cy="426951"/>
            </a:xfrm>
            <a:custGeom>
              <a:avLst/>
              <a:gdLst>
                <a:gd name="T0" fmla="*/ 70 w 559"/>
                <a:gd name="T1" fmla="*/ 494 h 559"/>
                <a:gd name="T2" fmla="*/ 70 w 559"/>
                <a:gd name="T3" fmla="*/ 494 h 559"/>
                <a:gd name="T4" fmla="*/ 63 w 559"/>
                <a:gd name="T5" fmla="*/ 487 h 559"/>
                <a:gd name="T6" fmla="*/ 63 w 559"/>
                <a:gd name="T7" fmla="*/ 254 h 559"/>
                <a:gd name="T8" fmla="*/ 254 w 559"/>
                <a:gd name="T9" fmla="*/ 63 h 559"/>
                <a:gd name="T10" fmla="*/ 487 w 559"/>
                <a:gd name="T11" fmla="*/ 63 h 559"/>
                <a:gd name="T12" fmla="*/ 494 w 559"/>
                <a:gd name="T13" fmla="*/ 70 h 559"/>
                <a:gd name="T14" fmla="*/ 494 w 559"/>
                <a:gd name="T15" fmla="*/ 303 h 559"/>
                <a:gd name="T16" fmla="*/ 304 w 559"/>
                <a:gd name="T17" fmla="*/ 494 h 559"/>
                <a:gd name="T18" fmla="*/ 70 w 559"/>
                <a:gd name="T19" fmla="*/ 494 h 559"/>
                <a:gd name="T20" fmla="*/ 360 w 559"/>
                <a:gd name="T21" fmla="*/ 360 h 559"/>
                <a:gd name="T22" fmla="*/ 360 w 559"/>
                <a:gd name="T23" fmla="*/ 360 h 559"/>
                <a:gd name="T24" fmla="*/ 198 w 559"/>
                <a:gd name="T25" fmla="*/ 197 h 559"/>
                <a:gd name="T26" fmla="*/ 99 w 559"/>
                <a:gd name="T27" fmla="*/ 296 h 559"/>
                <a:gd name="T28" fmla="*/ 99 w 559"/>
                <a:gd name="T29" fmla="*/ 452 h 559"/>
                <a:gd name="T30" fmla="*/ 106 w 559"/>
                <a:gd name="T31" fmla="*/ 459 h 559"/>
                <a:gd name="T32" fmla="*/ 261 w 559"/>
                <a:gd name="T33" fmla="*/ 459 h 559"/>
                <a:gd name="T34" fmla="*/ 360 w 559"/>
                <a:gd name="T35" fmla="*/ 36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9" h="559">
                  <a:moveTo>
                    <a:pt x="70" y="494"/>
                  </a:moveTo>
                  <a:lnTo>
                    <a:pt x="70" y="494"/>
                  </a:lnTo>
                  <a:cubicBezTo>
                    <a:pt x="63" y="487"/>
                    <a:pt x="63" y="487"/>
                    <a:pt x="63" y="487"/>
                  </a:cubicBezTo>
                  <a:cubicBezTo>
                    <a:pt x="0" y="424"/>
                    <a:pt x="0" y="318"/>
                    <a:pt x="63" y="254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318" y="0"/>
                    <a:pt x="424" y="0"/>
                    <a:pt x="487" y="63"/>
                  </a:cubicBezTo>
                  <a:cubicBezTo>
                    <a:pt x="494" y="70"/>
                    <a:pt x="494" y="70"/>
                    <a:pt x="494" y="70"/>
                  </a:cubicBezTo>
                  <a:cubicBezTo>
                    <a:pt x="558" y="134"/>
                    <a:pt x="558" y="240"/>
                    <a:pt x="494" y="303"/>
                  </a:cubicBezTo>
                  <a:cubicBezTo>
                    <a:pt x="304" y="494"/>
                    <a:pt x="304" y="494"/>
                    <a:pt x="304" y="494"/>
                  </a:cubicBezTo>
                  <a:cubicBezTo>
                    <a:pt x="240" y="558"/>
                    <a:pt x="134" y="558"/>
                    <a:pt x="70" y="494"/>
                  </a:cubicBezTo>
                  <a:close/>
                  <a:moveTo>
                    <a:pt x="360" y="360"/>
                  </a:moveTo>
                  <a:lnTo>
                    <a:pt x="360" y="360"/>
                  </a:lnTo>
                  <a:cubicBezTo>
                    <a:pt x="198" y="197"/>
                    <a:pt x="198" y="197"/>
                    <a:pt x="198" y="197"/>
                  </a:cubicBezTo>
                  <a:cubicBezTo>
                    <a:pt x="99" y="296"/>
                    <a:pt x="99" y="296"/>
                    <a:pt x="99" y="296"/>
                  </a:cubicBezTo>
                  <a:cubicBezTo>
                    <a:pt x="56" y="339"/>
                    <a:pt x="56" y="409"/>
                    <a:pt x="99" y="452"/>
                  </a:cubicBezTo>
                  <a:cubicBezTo>
                    <a:pt x="106" y="459"/>
                    <a:pt x="106" y="459"/>
                    <a:pt x="106" y="459"/>
                  </a:cubicBezTo>
                  <a:cubicBezTo>
                    <a:pt x="148" y="501"/>
                    <a:pt x="219" y="501"/>
                    <a:pt x="261" y="459"/>
                  </a:cubicBezTo>
                  <a:lnTo>
                    <a:pt x="360" y="3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7" name="Freeform 56"/>
            <p:cNvSpPr>
              <a:spLocks noChangeArrowheads="1"/>
            </p:cNvSpPr>
            <p:nvPr/>
          </p:nvSpPr>
          <p:spPr bwMode="auto">
            <a:xfrm>
              <a:off x="11106827" y="10615328"/>
              <a:ext cx="292476" cy="403417"/>
            </a:xfrm>
            <a:custGeom>
              <a:avLst/>
              <a:gdLst>
                <a:gd name="T0" fmla="*/ 191 w 383"/>
                <a:gd name="T1" fmla="*/ 530 h 531"/>
                <a:gd name="T2" fmla="*/ 191 w 383"/>
                <a:gd name="T3" fmla="*/ 530 h 531"/>
                <a:gd name="T4" fmla="*/ 0 w 383"/>
                <a:gd name="T5" fmla="*/ 339 h 531"/>
                <a:gd name="T6" fmla="*/ 184 w 383"/>
                <a:gd name="T7" fmla="*/ 0 h 531"/>
                <a:gd name="T8" fmla="*/ 382 w 383"/>
                <a:gd name="T9" fmla="*/ 339 h 531"/>
                <a:gd name="T10" fmla="*/ 191 w 383"/>
                <a:gd name="T11" fmla="*/ 53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3" h="531">
                  <a:moveTo>
                    <a:pt x="191" y="530"/>
                  </a:moveTo>
                  <a:lnTo>
                    <a:pt x="191" y="530"/>
                  </a:lnTo>
                  <a:cubicBezTo>
                    <a:pt x="92" y="530"/>
                    <a:pt x="0" y="445"/>
                    <a:pt x="0" y="339"/>
                  </a:cubicBezTo>
                  <a:cubicBezTo>
                    <a:pt x="0" y="240"/>
                    <a:pt x="184" y="0"/>
                    <a:pt x="184" y="0"/>
                  </a:cubicBezTo>
                  <a:cubicBezTo>
                    <a:pt x="184" y="0"/>
                    <a:pt x="382" y="233"/>
                    <a:pt x="382" y="339"/>
                  </a:cubicBezTo>
                  <a:cubicBezTo>
                    <a:pt x="382" y="445"/>
                    <a:pt x="290" y="530"/>
                    <a:pt x="191" y="53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8" name="Freeform 57"/>
            <p:cNvSpPr>
              <a:spLocks noChangeArrowheads="1"/>
            </p:cNvSpPr>
            <p:nvPr/>
          </p:nvSpPr>
          <p:spPr bwMode="auto">
            <a:xfrm>
              <a:off x="10219310" y="10615328"/>
              <a:ext cx="460566" cy="403417"/>
            </a:xfrm>
            <a:custGeom>
              <a:avLst/>
              <a:gdLst>
                <a:gd name="T0" fmla="*/ 587 w 602"/>
                <a:gd name="T1" fmla="*/ 289 h 531"/>
                <a:gd name="T2" fmla="*/ 311 w 602"/>
                <a:gd name="T3" fmla="*/ 403 h 531"/>
                <a:gd name="T4" fmla="*/ 311 w 602"/>
                <a:gd name="T5" fmla="*/ 403 h 531"/>
                <a:gd name="T6" fmla="*/ 304 w 602"/>
                <a:gd name="T7" fmla="*/ 410 h 531"/>
                <a:gd name="T8" fmla="*/ 290 w 602"/>
                <a:gd name="T9" fmla="*/ 403 h 531"/>
                <a:gd name="T10" fmla="*/ 290 w 602"/>
                <a:gd name="T11" fmla="*/ 403 h 531"/>
                <a:gd name="T12" fmla="*/ 15 w 602"/>
                <a:gd name="T13" fmla="*/ 289 h 531"/>
                <a:gd name="T14" fmla="*/ 29 w 602"/>
                <a:gd name="T15" fmla="*/ 240 h 531"/>
                <a:gd name="T16" fmla="*/ 43 w 602"/>
                <a:gd name="T17" fmla="*/ 240 h 531"/>
                <a:gd name="T18" fmla="*/ 43 w 602"/>
                <a:gd name="T19" fmla="*/ 240 h 531"/>
                <a:gd name="T20" fmla="*/ 566 w 602"/>
                <a:gd name="T21" fmla="*/ 240 h 531"/>
                <a:gd name="T22" fmla="*/ 566 w 602"/>
                <a:gd name="T23" fmla="*/ 240 h 531"/>
                <a:gd name="T24" fmla="*/ 573 w 602"/>
                <a:gd name="T25" fmla="*/ 240 h 531"/>
                <a:gd name="T26" fmla="*/ 587 w 602"/>
                <a:gd name="T27" fmla="*/ 289 h 531"/>
                <a:gd name="T28" fmla="*/ 587 w 602"/>
                <a:gd name="T29" fmla="*/ 169 h 531"/>
                <a:gd name="T30" fmla="*/ 311 w 602"/>
                <a:gd name="T31" fmla="*/ 282 h 531"/>
                <a:gd name="T32" fmla="*/ 311 w 602"/>
                <a:gd name="T33" fmla="*/ 282 h 531"/>
                <a:gd name="T34" fmla="*/ 304 w 602"/>
                <a:gd name="T35" fmla="*/ 282 h 531"/>
                <a:gd name="T36" fmla="*/ 290 w 602"/>
                <a:gd name="T37" fmla="*/ 282 h 531"/>
                <a:gd name="T38" fmla="*/ 290 w 602"/>
                <a:gd name="T39" fmla="*/ 282 h 531"/>
                <a:gd name="T40" fmla="*/ 15 w 602"/>
                <a:gd name="T41" fmla="*/ 169 h 531"/>
                <a:gd name="T42" fmla="*/ 15 w 602"/>
                <a:gd name="T43" fmla="*/ 120 h 531"/>
                <a:gd name="T44" fmla="*/ 290 w 602"/>
                <a:gd name="T45" fmla="*/ 7 h 531"/>
                <a:gd name="T46" fmla="*/ 290 w 602"/>
                <a:gd name="T47" fmla="*/ 7 h 531"/>
                <a:gd name="T48" fmla="*/ 304 w 602"/>
                <a:gd name="T49" fmla="*/ 0 h 531"/>
                <a:gd name="T50" fmla="*/ 311 w 602"/>
                <a:gd name="T51" fmla="*/ 7 h 531"/>
                <a:gd name="T52" fmla="*/ 311 w 602"/>
                <a:gd name="T53" fmla="*/ 7 h 531"/>
                <a:gd name="T54" fmla="*/ 587 w 602"/>
                <a:gd name="T55" fmla="*/ 120 h 531"/>
                <a:gd name="T56" fmla="*/ 587 w 602"/>
                <a:gd name="T57" fmla="*/ 169 h 531"/>
                <a:gd name="T58" fmla="*/ 29 w 602"/>
                <a:gd name="T59" fmla="*/ 360 h 531"/>
                <a:gd name="T60" fmla="*/ 43 w 602"/>
                <a:gd name="T61" fmla="*/ 360 h 531"/>
                <a:gd name="T62" fmla="*/ 43 w 602"/>
                <a:gd name="T63" fmla="*/ 360 h 531"/>
                <a:gd name="T64" fmla="*/ 566 w 602"/>
                <a:gd name="T65" fmla="*/ 360 h 531"/>
                <a:gd name="T66" fmla="*/ 566 w 602"/>
                <a:gd name="T67" fmla="*/ 360 h 531"/>
                <a:gd name="T68" fmla="*/ 573 w 602"/>
                <a:gd name="T69" fmla="*/ 360 h 531"/>
                <a:gd name="T70" fmla="*/ 587 w 602"/>
                <a:gd name="T71" fmla="*/ 417 h 531"/>
                <a:gd name="T72" fmla="*/ 311 w 602"/>
                <a:gd name="T73" fmla="*/ 530 h 531"/>
                <a:gd name="T74" fmla="*/ 311 w 602"/>
                <a:gd name="T75" fmla="*/ 530 h 531"/>
                <a:gd name="T76" fmla="*/ 304 w 602"/>
                <a:gd name="T77" fmla="*/ 530 h 531"/>
                <a:gd name="T78" fmla="*/ 290 w 602"/>
                <a:gd name="T79" fmla="*/ 530 h 531"/>
                <a:gd name="T80" fmla="*/ 290 w 602"/>
                <a:gd name="T81" fmla="*/ 530 h 531"/>
                <a:gd name="T82" fmla="*/ 15 w 602"/>
                <a:gd name="T83" fmla="*/ 417 h 531"/>
                <a:gd name="T84" fmla="*/ 29 w 602"/>
                <a:gd name="T85" fmla="*/ 360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2" h="531">
                  <a:moveTo>
                    <a:pt x="587" y="289"/>
                  </a:moveTo>
                  <a:lnTo>
                    <a:pt x="587" y="289"/>
                  </a:lnTo>
                  <a:lnTo>
                    <a:pt x="587" y="289"/>
                  </a:lnTo>
                  <a:cubicBezTo>
                    <a:pt x="311" y="403"/>
                    <a:pt x="311" y="403"/>
                    <a:pt x="311" y="403"/>
                  </a:cubicBezTo>
                  <a:lnTo>
                    <a:pt x="311" y="403"/>
                  </a:lnTo>
                  <a:lnTo>
                    <a:pt x="311" y="403"/>
                  </a:lnTo>
                  <a:lnTo>
                    <a:pt x="311" y="403"/>
                  </a:lnTo>
                  <a:cubicBezTo>
                    <a:pt x="311" y="410"/>
                    <a:pt x="304" y="410"/>
                    <a:pt x="304" y="410"/>
                  </a:cubicBezTo>
                  <a:cubicBezTo>
                    <a:pt x="297" y="410"/>
                    <a:pt x="297" y="410"/>
                    <a:pt x="290" y="403"/>
                  </a:cubicBezTo>
                  <a:lnTo>
                    <a:pt x="290" y="403"/>
                  </a:lnTo>
                  <a:lnTo>
                    <a:pt x="290" y="403"/>
                  </a:lnTo>
                  <a:lnTo>
                    <a:pt x="290" y="403"/>
                  </a:lnTo>
                  <a:cubicBezTo>
                    <a:pt x="15" y="289"/>
                    <a:pt x="15" y="289"/>
                    <a:pt x="15" y="289"/>
                  </a:cubicBezTo>
                  <a:lnTo>
                    <a:pt x="15" y="289"/>
                  </a:lnTo>
                  <a:cubicBezTo>
                    <a:pt x="7" y="289"/>
                    <a:pt x="0" y="275"/>
                    <a:pt x="0" y="268"/>
                  </a:cubicBezTo>
                  <a:cubicBezTo>
                    <a:pt x="0" y="247"/>
                    <a:pt x="15" y="240"/>
                    <a:pt x="29" y="240"/>
                  </a:cubicBezTo>
                  <a:cubicBezTo>
                    <a:pt x="36" y="240"/>
                    <a:pt x="36" y="240"/>
                    <a:pt x="43" y="240"/>
                  </a:cubicBezTo>
                  <a:lnTo>
                    <a:pt x="43" y="240"/>
                  </a:lnTo>
                  <a:lnTo>
                    <a:pt x="43" y="240"/>
                  </a:lnTo>
                  <a:lnTo>
                    <a:pt x="43" y="240"/>
                  </a:lnTo>
                  <a:cubicBezTo>
                    <a:pt x="304" y="346"/>
                    <a:pt x="304" y="346"/>
                    <a:pt x="304" y="346"/>
                  </a:cubicBezTo>
                  <a:cubicBezTo>
                    <a:pt x="566" y="240"/>
                    <a:pt x="566" y="240"/>
                    <a:pt x="566" y="240"/>
                  </a:cubicBezTo>
                  <a:lnTo>
                    <a:pt x="566" y="240"/>
                  </a:lnTo>
                  <a:lnTo>
                    <a:pt x="566" y="240"/>
                  </a:lnTo>
                  <a:lnTo>
                    <a:pt x="566" y="240"/>
                  </a:lnTo>
                  <a:lnTo>
                    <a:pt x="573" y="240"/>
                  </a:lnTo>
                  <a:cubicBezTo>
                    <a:pt x="594" y="240"/>
                    <a:pt x="601" y="247"/>
                    <a:pt x="601" y="268"/>
                  </a:cubicBezTo>
                  <a:cubicBezTo>
                    <a:pt x="601" y="275"/>
                    <a:pt x="594" y="289"/>
                    <a:pt x="587" y="289"/>
                  </a:cubicBezTo>
                  <a:close/>
                  <a:moveTo>
                    <a:pt x="587" y="169"/>
                  </a:moveTo>
                  <a:lnTo>
                    <a:pt x="587" y="169"/>
                  </a:lnTo>
                  <a:lnTo>
                    <a:pt x="587" y="169"/>
                  </a:lnTo>
                  <a:cubicBezTo>
                    <a:pt x="311" y="282"/>
                    <a:pt x="311" y="282"/>
                    <a:pt x="311" y="282"/>
                  </a:cubicBezTo>
                  <a:lnTo>
                    <a:pt x="311" y="282"/>
                  </a:lnTo>
                  <a:lnTo>
                    <a:pt x="311" y="282"/>
                  </a:lnTo>
                  <a:lnTo>
                    <a:pt x="311" y="282"/>
                  </a:lnTo>
                  <a:lnTo>
                    <a:pt x="304" y="282"/>
                  </a:lnTo>
                  <a:cubicBezTo>
                    <a:pt x="297" y="282"/>
                    <a:pt x="297" y="282"/>
                    <a:pt x="290" y="282"/>
                  </a:cubicBezTo>
                  <a:lnTo>
                    <a:pt x="290" y="282"/>
                  </a:lnTo>
                  <a:lnTo>
                    <a:pt x="290" y="282"/>
                  </a:lnTo>
                  <a:lnTo>
                    <a:pt x="290" y="282"/>
                  </a:lnTo>
                  <a:cubicBezTo>
                    <a:pt x="15" y="169"/>
                    <a:pt x="15" y="169"/>
                    <a:pt x="15" y="169"/>
                  </a:cubicBezTo>
                  <a:lnTo>
                    <a:pt x="15" y="169"/>
                  </a:lnTo>
                  <a:cubicBezTo>
                    <a:pt x="7" y="162"/>
                    <a:pt x="0" y="155"/>
                    <a:pt x="0" y="141"/>
                  </a:cubicBezTo>
                  <a:cubicBezTo>
                    <a:pt x="0" y="134"/>
                    <a:pt x="7" y="120"/>
                    <a:pt x="15" y="120"/>
                  </a:cubicBezTo>
                  <a:lnTo>
                    <a:pt x="15" y="120"/>
                  </a:lnTo>
                  <a:cubicBezTo>
                    <a:pt x="290" y="7"/>
                    <a:pt x="290" y="7"/>
                    <a:pt x="290" y="7"/>
                  </a:cubicBezTo>
                  <a:lnTo>
                    <a:pt x="290" y="7"/>
                  </a:lnTo>
                  <a:lnTo>
                    <a:pt x="290" y="7"/>
                  </a:lnTo>
                  <a:lnTo>
                    <a:pt x="290" y="7"/>
                  </a:lnTo>
                  <a:cubicBezTo>
                    <a:pt x="297" y="0"/>
                    <a:pt x="297" y="0"/>
                    <a:pt x="304" y="0"/>
                  </a:cubicBezTo>
                  <a:cubicBezTo>
                    <a:pt x="304" y="0"/>
                    <a:pt x="311" y="0"/>
                    <a:pt x="311" y="7"/>
                  </a:cubicBezTo>
                  <a:lnTo>
                    <a:pt x="311" y="7"/>
                  </a:lnTo>
                  <a:lnTo>
                    <a:pt x="311" y="7"/>
                  </a:lnTo>
                  <a:lnTo>
                    <a:pt x="311" y="7"/>
                  </a:lnTo>
                  <a:cubicBezTo>
                    <a:pt x="587" y="120"/>
                    <a:pt x="587" y="120"/>
                    <a:pt x="587" y="120"/>
                  </a:cubicBezTo>
                  <a:lnTo>
                    <a:pt x="587" y="120"/>
                  </a:lnTo>
                  <a:cubicBezTo>
                    <a:pt x="594" y="120"/>
                    <a:pt x="601" y="134"/>
                    <a:pt x="601" y="141"/>
                  </a:cubicBezTo>
                  <a:cubicBezTo>
                    <a:pt x="601" y="155"/>
                    <a:pt x="594" y="162"/>
                    <a:pt x="587" y="169"/>
                  </a:cubicBezTo>
                  <a:close/>
                  <a:moveTo>
                    <a:pt x="29" y="360"/>
                  </a:moveTo>
                  <a:lnTo>
                    <a:pt x="29" y="360"/>
                  </a:lnTo>
                  <a:cubicBezTo>
                    <a:pt x="36" y="360"/>
                    <a:pt x="36" y="360"/>
                    <a:pt x="43" y="360"/>
                  </a:cubicBezTo>
                  <a:lnTo>
                    <a:pt x="43" y="360"/>
                  </a:lnTo>
                  <a:lnTo>
                    <a:pt x="43" y="360"/>
                  </a:lnTo>
                  <a:lnTo>
                    <a:pt x="43" y="360"/>
                  </a:lnTo>
                  <a:cubicBezTo>
                    <a:pt x="304" y="473"/>
                    <a:pt x="304" y="473"/>
                    <a:pt x="304" y="473"/>
                  </a:cubicBezTo>
                  <a:cubicBezTo>
                    <a:pt x="566" y="360"/>
                    <a:pt x="566" y="360"/>
                    <a:pt x="566" y="360"/>
                  </a:cubicBezTo>
                  <a:lnTo>
                    <a:pt x="566" y="360"/>
                  </a:lnTo>
                  <a:lnTo>
                    <a:pt x="566" y="360"/>
                  </a:lnTo>
                  <a:lnTo>
                    <a:pt x="566" y="360"/>
                  </a:lnTo>
                  <a:lnTo>
                    <a:pt x="573" y="360"/>
                  </a:lnTo>
                  <a:cubicBezTo>
                    <a:pt x="594" y="360"/>
                    <a:pt x="601" y="374"/>
                    <a:pt x="601" y="388"/>
                  </a:cubicBezTo>
                  <a:cubicBezTo>
                    <a:pt x="601" y="403"/>
                    <a:pt x="594" y="410"/>
                    <a:pt x="587" y="417"/>
                  </a:cubicBezTo>
                  <a:lnTo>
                    <a:pt x="587" y="417"/>
                  </a:lnTo>
                  <a:cubicBezTo>
                    <a:pt x="311" y="530"/>
                    <a:pt x="311" y="530"/>
                    <a:pt x="311" y="530"/>
                  </a:cubicBezTo>
                  <a:lnTo>
                    <a:pt x="311" y="530"/>
                  </a:lnTo>
                  <a:lnTo>
                    <a:pt x="311" y="530"/>
                  </a:lnTo>
                  <a:lnTo>
                    <a:pt x="311" y="530"/>
                  </a:lnTo>
                  <a:lnTo>
                    <a:pt x="304" y="530"/>
                  </a:lnTo>
                  <a:cubicBezTo>
                    <a:pt x="297" y="530"/>
                    <a:pt x="297" y="530"/>
                    <a:pt x="290" y="530"/>
                  </a:cubicBezTo>
                  <a:lnTo>
                    <a:pt x="290" y="530"/>
                  </a:lnTo>
                  <a:lnTo>
                    <a:pt x="290" y="530"/>
                  </a:lnTo>
                  <a:lnTo>
                    <a:pt x="290" y="530"/>
                  </a:lnTo>
                  <a:cubicBezTo>
                    <a:pt x="15" y="417"/>
                    <a:pt x="15" y="417"/>
                    <a:pt x="15" y="417"/>
                  </a:cubicBezTo>
                  <a:lnTo>
                    <a:pt x="15" y="417"/>
                  </a:lnTo>
                  <a:cubicBezTo>
                    <a:pt x="7" y="410"/>
                    <a:pt x="0" y="403"/>
                    <a:pt x="0" y="388"/>
                  </a:cubicBezTo>
                  <a:cubicBezTo>
                    <a:pt x="0" y="374"/>
                    <a:pt x="15" y="360"/>
                    <a:pt x="29" y="3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9" name="Freeform 58"/>
            <p:cNvSpPr>
              <a:spLocks noChangeArrowheads="1"/>
            </p:cNvSpPr>
            <p:nvPr/>
          </p:nvSpPr>
          <p:spPr bwMode="auto">
            <a:xfrm>
              <a:off x="9415837" y="10588434"/>
              <a:ext cx="460569" cy="460566"/>
            </a:xfrm>
            <a:custGeom>
              <a:avLst/>
              <a:gdLst>
                <a:gd name="T0" fmla="*/ 297 w 602"/>
                <a:gd name="T1" fmla="*/ 601 h 602"/>
                <a:gd name="T2" fmla="*/ 297 w 602"/>
                <a:gd name="T3" fmla="*/ 601 h 602"/>
                <a:gd name="T4" fmla="*/ 0 w 602"/>
                <a:gd name="T5" fmla="*/ 304 h 602"/>
                <a:gd name="T6" fmla="*/ 297 w 602"/>
                <a:gd name="T7" fmla="*/ 0 h 602"/>
                <a:gd name="T8" fmla="*/ 601 w 602"/>
                <a:gd name="T9" fmla="*/ 304 h 602"/>
                <a:gd name="T10" fmla="*/ 297 w 602"/>
                <a:gd name="T11" fmla="*/ 601 h 602"/>
                <a:gd name="T12" fmla="*/ 297 w 602"/>
                <a:gd name="T13" fmla="*/ 57 h 602"/>
                <a:gd name="T14" fmla="*/ 297 w 602"/>
                <a:gd name="T15" fmla="*/ 57 h 602"/>
                <a:gd name="T16" fmla="*/ 57 w 602"/>
                <a:gd name="T17" fmla="*/ 304 h 602"/>
                <a:gd name="T18" fmla="*/ 297 w 602"/>
                <a:gd name="T19" fmla="*/ 544 h 602"/>
                <a:gd name="T20" fmla="*/ 544 w 602"/>
                <a:gd name="T21" fmla="*/ 304 h 602"/>
                <a:gd name="T22" fmla="*/ 297 w 602"/>
                <a:gd name="T23" fmla="*/ 57 h 602"/>
                <a:gd name="T24" fmla="*/ 297 w 602"/>
                <a:gd name="T25" fmla="*/ 481 h 602"/>
                <a:gd name="T26" fmla="*/ 297 w 602"/>
                <a:gd name="T27" fmla="*/ 481 h 602"/>
                <a:gd name="T28" fmla="*/ 120 w 602"/>
                <a:gd name="T29" fmla="*/ 304 h 602"/>
                <a:gd name="T30" fmla="*/ 297 w 602"/>
                <a:gd name="T31" fmla="*/ 120 h 602"/>
                <a:gd name="T32" fmla="*/ 481 w 602"/>
                <a:gd name="T33" fmla="*/ 304 h 602"/>
                <a:gd name="T34" fmla="*/ 297 w 602"/>
                <a:gd name="T35" fmla="*/ 481 h 602"/>
                <a:gd name="T36" fmla="*/ 297 w 602"/>
                <a:gd name="T37" fmla="*/ 177 h 602"/>
                <a:gd name="T38" fmla="*/ 297 w 602"/>
                <a:gd name="T39" fmla="*/ 177 h 602"/>
                <a:gd name="T40" fmla="*/ 177 w 602"/>
                <a:gd name="T41" fmla="*/ 304 h 602"/>
                <a:gd name="T42" fmla="*/ 297 w 602"/>
                <a:gd name="T43" fmla="*/ 424 h 602"/>
                <a:gd name="T44" fmla="*/ 424 w 602"/>
                <a:gd name="T45" fmla="*/ 304 h 602"/>
                <a:gd name="T46" fmla="*/ 297 w 602"/>
                <a:gd name="T47" fmla="*/ 177 h 602"/>
                <a:gd name="T48" fmla="*/ 297 w 602"/>
                <a:gd name="T49" fmla="*/ 361 h 602"/>
                <a:gd name="T50" fmla="*/ 297 w 602"/>
                <a:gd name="T51" fmla="*/ 361 h 602"/>
                <a:gd name="T52" fmla="*/ 240 w 602"/>
                <a:gd name="T53" fmla="*/ 304 h 602"/>
                <a:gd name="T54" fmla="*/ 297 w 602"/>
                <a:gd name="T55" fmla="*/ 248 h 602"/>
                <a:gd name="T56" fmla="*/ 354 w 602"/>
                <a:gd name="T57" fmla="*/ 304 h 602"/>
                <a:gd name="T58" fmla="*/ 297 w 602"/>
                <a:gd name="T59" fmla="*/ 36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7"/>
                    <a:pt x="0" y="304"/>
                  </a:cubicBezTo>
                  <a:cubicBezTo>
                    <a:pt x="0" y="135"/>
                    <a:pt x="135" y="0"/>
                    <a:pt x="297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70"/>
                    <a:pt x="57" y="304"/>
                  </a:cubicBezTo>
                  <a:cubicBezTo>
                    <a:pt x="57" y="439"/>
                    <a:pt x="163" y="544"/>
                    <a:pt x="297" y="544"/>
                  </a:cubicBezTo>
                  <a:cubicBezTo>
                    <a:pt x="431" y="544"/>
                    <a:pt x="544" y="439"/>
                    <a:pt x="544" y="304"/>
                  </a:cubicBezTo>
                  <a:cubicBezTo>
                    <a:pt x="544" y="170"/>
                    <a:pt x="431" y="57"/>
                    <a:pt x="297" y="57"/>
                  </a:cubicBezTo>
                  <a:close/>
                  <a:moveTo>
                    <a:pt x="297" y="481"/>
                  </a:moveTo>
                  <a:lnTo>
                    <a:pt x="297" y="481"/>
                  </a:lnTo>
                  <a:cubicBezTo>
                    <a:pt x="198" y="481"/>
                    <a:pt x="120" y="403"/>
                    <a:pt x="120" y="304"/>
                  </a:cubicBezTo>
                  <a:cubicBezTo>
                    <a:pt x="120" y="205"/>
                    <a:pt x="198" y="120"/>
                    <a:pt x="297" y="120"/>
                  </a:cubicBezTo>
                  <a:cubicBezTo>
                    <a:pt x="396" y="120"/>
                    <a:pt x="481" y="205"/>
                    <a:pt x="481" y="304"/>
                  </a:cubicBezTo>
                  <a:cubicBezTo>
                    <a:pt x="481" y="403"/>
                    <a:pt x="396" y="481"/>
                    <a:pt x="297" y="481"/>
                  </a:cubicBezTo>
                  <a:close/>
                  <a:moveTo>
                    <a:pt x="297" y="177"/>
                  </a:moveTo>
                  <a:lnTo>
                    <a:pt x="297" y="177"/>
                  </a:lnTo>
                  <a:cubicBezTo>
                    <a:pt x="233" y="177"/>
                    <a:pt x="177" y="233"/>
                    <a:pt x="177" y="304"/>
                  </a:cubicBezTo>
                  <a:cubicBezTo>
                    <a:pt x="177" y="368"/>
                    <a:pt x="233" y="424"/>
                    <a:pt x="297" y="424"/>
                  </a:cubicBezTo>
                  <a:cubicBezTo>
                    <a:pt x="368" y="424"/>
                    <a:pt x="424" y="368"/>
                    <a:pt x="424" y="304"/>
                  </a:cubicBezTo>
                  <a:cubicBezTo>
                    <a:pt x="424" y="233"/>
                    <a:pt x="368" y="177"/>
                    <a:pt x="297" y="177"/>
                  </a:cubicBezTo>
                  <a:close/>
                  <a:moveTo>
                    <a:pt x="297" y="361"/>
                  </a:moveTo>
                  <a:lnTo>
                    <a:pt x="297" y="361"/>
                  </a:lnTo>
                  <a:cubicBezTo>
                    <a:pt x="269" y="361"/>
                    <a:pt x="240" y="333"/>
                    <a:pt x="240" y="304"/>
                  </a:cubicBezTo>
                  <a:cubicBezTo>
                    <a:pt x="240" y="269"/>
                    <a:pt x="269" y="248"/>
                    <a:pt x="297" y="248"/>
                  </a:cubicBezTo>
                  <a:cubicBezTo>
                    <a:pt x="332" y="248"/>
                    <a:pt x="354" y="269"/>
                    <a:pt x="354" y="304"/>
                  </a:cubicBezTo>
                  <a:cubicBezTo>
                    <a:pt x="354" y="333"/>
                    <a:pt x="332" y="361"/>
                    <a:pt x="297" y="36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0" name="Freeform 59"/>
            <p:cNvSpPr>
              <a:spLocks noChangeArrowheads="1"/>
            </p:cNvSpPr>
            <p:nvPr/>
          </p:nvSpPr>
          <p:spPr bwMode="auto">
            <a:xfrm>
              <a:off x="8609004" y="10588434"/>
              <a:ext cx="463929" cy="460566"/>
            </a:xfrm>
            <a:custGeom>
              <a:avLst/>
              <a:gdLst>
                <a:gd name="T0" fmla="*/ 580 w 609"/>
                <a:gd name="T1" fmla="*/ 333 h 602"/>
                <a:gd name="T2" fmla="*/ 474 w 609"/>
                <a:gd name="T3" fmla="*/ 304 h 602"/>
                <a:gd name="T4" fmla="*/ 580 w 609"/>
                <a:gd name="T5" fmla="*/ 276 h 602"/>
                <a:gd name="T6" fmla="*/ 580 w 609"/>
                <a:gd name="T7" fmla="*/ 333 h 602"/>
                <a:gd name="T8" fmla="*/ 523 w 609"/>
                <a:gd name="T9" fmla="*/ 120 h 602"/>
                <a:gd name="T10" fmla="*/ 467 w 609"/>
                <a:gd name="T11" fmla="*/ 177 h 602"/>
                <a:gd name="T12" fmla="*/ 417 w 609"/>
                <a:gd name="T13" fmla="*/ 163 h 602"/>
                <a:gd name="T14" fmla="*/ 424 w 609"/>
                <a:gd name="T15" fmla="*/ 142 h 602"/>
                <a:gd name="T16" fmla="*/ 481 w 609"/>
                <a:gd name="T17" fmla="*/ 85 h 602"/>
                <a:gd name="T18" fmla="*/ 530 w 609"/>
                <a:gd name="T19" fmla="*/ 106 h 602"/>
                <a:gd name="T20" fmla="*/ 304 w 609"/>
                <a:gd name="T21" fmla="*/ 601 h 602"/>
                <a:gd name="T22" fmla="*/ 276 w 609"/>
                <a:gd name="T23" fmla="*/ 573 h 602"/>
                <a:gd name="T24" fmla="*/ 304 w 609"/>
                <a:gd name="T25" fmla="*/ 474 h 602"/>
                <a:gd name="T26" fmla="*/ 332 w 609"/>
                <a:gd name="T27" fmla="*/ 573 h 602"/>
                <a:gd name="T28" fmla="*/ 304 w 609"/>
                <a:gd name="T29" fmla="*/ 135 h 602"/>
                <a:gd name="T30" fmla="*/ 276 w 609"/>
                <a:gd name="T31" fmla="*/ 106 h 602"/>
                <a:gd name="T32" fmla="*/ 304 w 609"/>
                <a:gd name="T33" fmla="*/ 0 h 602"/>
                <a:gd name="T34" fmla="*/ 332 w 609"/>
                <a:gd name="T35" fmla="*/ 106 h 602"/>
                <a:gd name="T36" fmla="*/ 184 w 609"/>
                <a:gd name="T37" fmla="*/ 460 h 602"/>
                <a:gd name="T38" fmla="*/ 127 w 609"/>
                <a:gd name="T39" fmla="*/ 516 h 602"/>
                <a:gd name="T40" fmla="*/ 106 w 609"/>
                <a:gd name="T41" fmla="*/ 530 h 602"/>
                <a:gd name="T42" fmla="*/ 85 w 609"/>
                <a:gd name="T43" fmla="*/ 481 h 602"/>
                <a:gd name="T44" fmla="*/ 141 w 609"/>
                <a:gd name="T45" fmla="*/ 424 h 602"/>
                <a:gd name="T46" fmla="*/ 163 w 609"/>
                <a:gd name="T47" fmla="*/ 417 h 602"/>
                <a:gd name="T48" fmla="*/ 184 w 609"/>
                <a:gd name="T49" fmla="*/ 460 h 602"/>
                <a:gd name="T50" fmla="*/ 163 w 609"/>
                <a:gd name="T51" fmla="*/ 191 h 602"/>
                <a:gd name="T52" fmla="*/ 141 w 609"/>
                <a:gd name="T53" fmla="*/ 177 h 602"/>
                <a:gd name="T54" fmla="*/ 85 w 609"/>
                <a:gd name="T55" fmla="*/ 120 h 602"/>
                <a:gd name="T56" fmla="*/ 106 w 609"/>
                <a:gd name="T57" fmla="*/ 78 h 602"/>
                <a:gd name="T58" fmla="*/ 127 w 609"/>
                <a:gd name="T59" fmla="*/ 85 h 602"/>
                <a:gd name="T60" fmla="*/ 184 w 609"/>
                <a:gd name="T61" fmla="*/ 142 h 602"/>
                <a:gd name="T62" fmla="*/ 163 w 609"/>
                <a:gd name="T63" fmla="*/ 191 h 602"/>
                <a:gd name="T64" fmla="*/ 134 w 609"/>
                <a:gd name="T65" fmla="*/ 304 h 602"/>
                <a:gd name="T66" fmla="*/ 28 w 609"/>
                <a:gd name="T67" fmla="*/ 333 h 602"/>
                <a:gd name="T68" fmla="*/ 28 w 609"/>
                <a:gd name="T69" fmla="*/ 276 h 602"/>
                <a:gd name="T70" fmla="*/ 134 w 609"/>
                <a:gd name="T71" fmla="*/ 304 h 602"/>
                <a:gd name="T72" fmla="*/ 445 w 609"/>
                <a:gd name="T73" fmla="*/ 417 h 602"/>
                <a:gd name="T74" fmla="*/ 467 w 609"/>
                <a:gd name="T75" fmla="*/ 424 h 602"/>
                <a:gd name="T76" fmla="*/ 523 w 609"/>
                <a:gd name="T77" fmla="*/ 481 h 602"/>
                <a:gd name="T78" fmla="*/ 502 w 609"/>
                <a:gd name="T79" fmla="*/ 530 h 602"/>
                <a:gd name="T80" fmla="*/ 481 w 609"/>
                <a:gd name="T81" fmla="*/ 516 h 602"/>
                <a:gd name="T82" fmla="*/ 424 w 609"/>
                <a:gd name="T83" fmla="*/ 460 h 602"/>
                <a:gd name="T84" fmla="*/ 445 w 609"/>
                <a:gd name="T85" fmla="*/ 417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9" h="602">
                  <a:moveTo>
                    <a:pt x="580" y="333"/>
                  </a:moveTo>
                  <a:lnTo>
                    <a:pt x="580" y="333"/>
                  </a:lnTo>
                  <a:cubicBezTo>
                    <a:pt x="502" y="333"/>
                    <a:pt x="502" y="333"/>
                    <a:pt x="502" y="333"/>
                  </a:cubicBezTo>
                  <a:cubicBezTo>
                    <a:pt x="488" y="333"/>
                    <a:pt x="474" y="318"/>
                    <a:pt x="474" y="304"/>
                  </a:cubicBezTo>
                  <a:cubicBezTo>
                    <a:pt x="474" y="283"/>
                    <a:pt x="488" y="276"/>
                    <a:pt x="502" y="276"/>
                  </a:cubicBezTo>
                  <a:cubicBezTo>
                    <a:pt x="580" y="276"/>
                    <a:pt x="580" y="276"/>
                    <a:pt x="580" y="276"/>
                  </a:cubicBezTo>
                  <a:cubicBezTo>
                    <a:pt x="594" y="276"/>
                    <a:pt x="608" y="283"/>
                    <a:pt x="608" y="304"/>
                  </a:cubicBezTo>
                  <a:cubicBezTo>
                    <a:pt x="608" y="318"/>
                    <a:pt x="594" y="333"/>
                    <a:pt x="580" y="333"/>
                  </a:cubicBezTo>
                  <a:close/>
                  <a:moveTo>
                    <a:pt x="523" y="120"/>
                  </a:moveTo>
                  <a:lnTo>
                    <a:pt x="523" y="120"/>
                  </a:lnTo>
                  <a:cubicBezTo>
                    <a:pt x="467" y="177"/>
                    <a:pt x="467" y="177"/>
                    <a:pt x="467" y="177"/>
                  </a:cubicBezTo>
                  <a:lnTo>
                    <a:pt x="467" y="177"/>
                  </a:lnTo>
                  <a:cubicBezTo>
                    <a:pt x="459" y="184"/>
                    <a:pt x="452" y="191"/>
                    <a:pt x="445" y="191"/>
                  </a:cubicBezTo>
                  <a:cubicBezTo>
                    <a:pt x="431" y="191"/>
                    <a:pt x="417" y="177"/>
                    <a:pt x="417" y="163"/>
                  </a:cubicBezTo>
                  <a:cubicBezTo>
                    <a:pt x="417" y="156"/>
                    <a:pt x="417" y="149"/>
                    <a:pt x="424" y="142"/>
                  </a:cubicBezTo>
                  <a:lnTo>
                    <a:pt x="424" y="142"/>
                  </a:lnTo>
                  <a:cubicBezTo>
                    <a:pt x="481" y="85"/>
                    <a:pt x="481" y="85"/>
                    <a:pt x="481" y="85"/>
                  </a:cubicBezTo>
                  <a:lnTo>
                    <a:pt x="481" y="85"/>
                  </a:lnTo>
                  <a:cubicBezTo>
                    <a:pt x="488" y="78"/>
                    <a:pt x="495" y="78"/>
                    <a:pt x="502" y="78"/>
                  </a:cubicBezTo>
                  <a:cubicBezTo>
                    <a:pt x="516" y="78"/>
                    <a:pt x="530" y="85"/>
                    <a:pt x="530" y="106"/>
                  </a:cubicBezTo>
                  <a:cubicBezTo>
                    <a:pt x="530" y="113"/>
                    <a:pt x="530" y="120"/>
                    <a:pt x="523" y="120"/>
                  </a:cubicBezTo>
                  <a:close/>
                  <a:moveTo>
                    <a:pt x="304" y="601"/>
                  </a:moveTo>
                  <a:lnTo>
                    <a:pt x="304" y="601"/>
                  </a:lnTo>
                  <a:cubicBezTo>
                    <a:pt x="290" y="601"/>
                    <a:pt x="276" y="594"/>
                    <a:pt x="276" y="573"/>
                  </a:cubicBezTo>
                  <a:cubicBezTo>
                    <a:pt x="276" y="502"/>
                    <a:pt x="276" y="502"/>
                    <a:pt x="276" y="502"/>
                  </a:cubicBezTo>
                  <a:cubicBezTo>
                    <a:pt x="276" y="481"/>
                    <a:pt x="290" y="474"/>
                    <a:pt x="304" y="474"/>
                  </a:cubicBezTo>
                  <a:cubicBezTo>
                    <a:pt x="318" y="474"/>
                    <a:pt x="332" y="481"/>
                    <a:pt x="332" y="502"/>
                  </a:cubicBezTo>
                  <a:cubicBezTo>
                    <a:pt x="332" y="573"/>
                    <a:pt x="332" y="573"/>
                    <a:pt x="332" y="573"/>
                  </a:cubicBezTo>
                  <a:cubicBezTo>
                    <a:pt x="332" y="594"/>
                    <a:pt x="318" y="601"/>
                    <a:pt x="304" y="601"/>
                  </a:cubicBezTo>
                  <a:close/>
                  <a:moveTo>
                    <a:pt x="304" y="135"/>
                  </a:moveTo>
                  <a:lnTo>
                    <a:pt x="304" y="135"/>
                  </a:lnTo>
                  <a:cubicBezTo>
                    <a:pt x="290" y="135"/>
                    <a:pt x="276" y="120"/>
                    <a:pt x="276" y="106"/>
                  </a:cubicBezTo>
                  <a:cubicBezTo>
                    <a:pt x="276" y="29"/>
                    <a:pt x="276" y="29"/>
                    <a:pt x="276" y="29"/>
                  </a:cubicBezTo>
                  <a:cubicBezTo>
                    <a:pt x="276" y="15"/>
                    <a:pt x="290" y="0"/>
                    <a:pt x="304" y="0"/>
                  </a:cubicBezTo>
                  <a:cubicBezTo>
                    <a:pt x="318" y="0"/>
                    <a:pt x="332" y="15"/>
                    <a:pt x="332" y="29"/>
                  </a:cubicBezTo>
                  <a:cubicBezTo>
                    <a:pt x="332" y="106"/>
                    <a:pt x="332" y="106"/>
                    <a:pt x="332" y="106"/>
                  </a:cubicBezTo>
                  <a:cubicBezTo>
                    <a:pt x="332" y="120"/>
                    <a:pt x="318" y="135"/>
                    <a:pt x="304" y="135"/>
                  </a:cubicBezTo>
                  <a:close/>
                  <a:moveTo>
                    <a:pt x="184" y="460"/>
                  </a:moveTo>
                  <a:lnTo>
                    <a:pt x="184" y="460"/>
                  </a:lnTo>
                  <a:cubicBezTo>
                    <a:pt x="127" y="516"/>
                    <a:pt x="127" y="516"/>
                    <a:pt x="127" y="516"/>
                  </a:cubicBezTo>
                  <a:lnTo>
                    <a:pt x="127" y="516"/>
                  </a:lnTo>
                  <a:cubicBezTo>
                    <a:pt x="120" y="523"/>
                    <a:pt x="113" y="530"/>
                    <a:pt x="106" y="530"/>
                  </a:cubicBezTo>
                  <a:cubicBezTo>
                    <a:pt x="92" y="530"/>
                    <a:pt x="78" y="516"/>
                    <a:pt x="78" y="502"/>
                  </a:cubicBezTo>
                  <a:cubicBezTo>
                    <a:pt x="78" y="495"/>
                    <a:pt x="78" y="488"/>
                    <a:pt x="85" y="481"/>
                  </a:cubicBezTo>
                  <a:lnTo>
                    <a:pt x="85" y="481"/>
                  </a:lnTo>
                  <a:cubicBezTo>
                    <a:pt x="141" y="424"/>
                    <a:pt x="141" y="424"/>
                    <a:pt x="141" y="424"/>
                  </a:cubicBezTo>
                  <a:lnTo>
                    <a:pt x="141" y="424"/>
                  </a:lnTo>
                  <a:cubicBezTo>
                    <a:pt x="149" y="417"/>
                    <a:pt x="156" y="417"/>
                    <a:pt x="163" y="417"/>
                  </a:cubicBezTo>
                  <a:cubicBezTo>
                    <a:pt x="177" y="417"/>
                    <a:pt x="191" y="424"/>
                    <a:pt x="191" y="446"/>
                  </a:cubicBezTo>
                  <a:cubicBezTo>
                    <a:pt x="191" y="453"/>
                    <a:pt x="191" y="460"/>
                    <a:pt x="184" y="460"/>
                  </a:cubicBezTo>
                  <a:close/>
                  <a:moveTo>
                    <a:pt x="163" y="191"/>
                  </a:moveTo>
                  <a:lnTo>
                    <a:pt x="163" y="191"/>
                  </a:lnTo>
                  <a:cubicBezTo>
                    <a:pt x="156" y="191"/>
                    <a:pt x="149" y="184"/>
                    <a:pt x="141" y="177"/>
                  </a:cubicBezTo>
                  <a:lnTo>
                    <a:pt x="141" y="177"/>
                  </a:lnTo>
                  <a:cubicBezTo>
                    <a:pt x="85" y="120"/>
                    <a:pt x="85" y="120"/>
                    <a:pt x="85" y="120"/>
                  </a:cubicBezTo>
                  <a:lnTo>
                    <a:pt x="85" y="120"/>
                  </a:lnTo>
                  <a:cubicBezTo>
                    <a:pt x="78" y="120"/>
                    <a:pt x="78" y="113"/>
                    <a:pt x="78" y="106"/>
                  </a:cubicBezTo>
                  <a:cubicBezTo>
                    <a:pt x="78" y="85"/>
                    <a:pt x="92" y="78"/>
                    <a:pt x="106" y="78"/>
                  </a:cubicBezTo>
                  <a:cubicBezTo>
                    <a:pt x="113" y="78"/>
                    <a:pt x="120" y="78"/>
                    <a:pt x="127" y="85"/>
                  </a:cubicBezTo>
                  <a:lnTo>
                    <a:pt x="127" y="85"/>
                  </a:lnTo>
                  <a:cubicBezTo>
                    <a:pt x="184" y="142"/>
                    <a:pt x="184" y="142"/>
                    <a:pt x="184" y="142"/>
                  </a:cubicBezTo>
                  <a:lnTo>
                    <a:pt x="184" y="142"/>
                  </a:lnTo>
                  <a:cubicBezTo>
                    <a:pt x="191" y="149"/>
                    <a:pt x="191" y="156"/>
                    <a:pt x="191" y="163"/>
                  </a:cubicBezTo>
                  <a:cubicBezTo>
                    <a:pt x="191" y="177"/>
                    <a:pt x="177" y="191"/>
                    <a:pt x="163" y="191"/>
                  </a:cubicBezTo>
                  <a:close/>
                  <a:moveTo>
                    <a:pt x="134" y="304"/>
                  </a:moveTo>
                  <a:lnTo>
                    <a:pt x="134" y="304"/>
                  </a:lnTo>
                  <a:cubicBezTo>
                    <a:pt x="134" y="318"/>
                    <a:pt x="120" y="333"/>
                    <a:pt x="106" y="333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14" y="333"/>
                    <a:pt x="0" y="318"/>
                    <a:pt x="0" y="304"/>
                  </a:cubicBezTo>
                  <a:cubicBezTo>
                    <a:pt x="0" y="283"/>
                    <a:pt x="14" y="276"/>
                    <a:pt x="28" y="276"/>
                  </a:cubicBezTo>
                  <a:cubicBezTo>
                    <a:pt x="106" y="276"/>
                    <a:pt x="106" y="276"/>
                    <a:pt x="106" y="276"/>
                  </a:cubicBezTo>
                  <a:cubicBezTo>
                    <a:pt x="120" y="276"/>
                    <a:pt x="134" y="283"/>
                    <a:pt x="134" y="304"/>
                  </a:cubicBezTo>
                  <a:close/>
                  <a:moveTo>
                    <a:pt x="445" y="417"/>
                  </a:moveTo>
                  <a:lnTo>
                    <a:pt x="445" y="417"/>
                  </a:lnTo>
                  <a:cubicBezTo>
                    <a:pt x="452" y="417"/>
                    <a:pt x="459" y="417"/>
                    <a:pt x="467" y="424"/>
                  </a:cubicBezTo>
                  <a:lnTo>
                    <a:pt x="467" y="424"/>
                  </a:lnTo>
                  <a:cubicBezTo>
                    <a:pt x="523" y="481"/>
                    <a:pt x="523" y="481"/>
                    <a:pt x="523" y="481"/>
                  </a:cubicBezTo>
                  <a:lnTo>
                    <a:pt x="523" y="481"/>
                  </a:lnTo>
                  <a:cubicBezTo>
                    <a:pt x="530" y="488"/>
                    <a:pt x="530" y="495"/>
                    <a:pt x="530" y="502"/>
                  </a:cubicBezTo>
                  <a:cubicBezTo>
                    <a:pt x="530" y="516"/>
                    <a:pt x="516" y="530"/>
                    <a:pt x="502" y="530"/>
                  </a:cubicBezTo>
                  <a:cubicBezTo>
                    <a:pt x="495" y="530"/>
                    <a:pt x="488" y="523"/>
                    <a:pt x="481" y="516"/>
                  </a:cubicBezTo>
                  <a:lnTo>
                    <a:pt x="481" y="516"/>
                  </a:lnTo>
                  <a:cubicBezTo>
                    <a:pt x="424" y="460"/>
                    <a:pt x="424" y="460"/>
                    <a:pt x="424" y="460"/>
                  </a:cubicBezTo>
                  <a:lnTo>
                    <a:pt x="424" y="460"/>
                  </a:lnTo>
                  <a:cubicBezTo>
                    <a:pt x="417" y="460"/>
                    <a:pt x="417" y="453"/>
                    <a:pt x="417" y="446"/>
                  </a:cubicBezTo>
                  <a:cubicBezTo>
                    <a:pt x="417" y="424"/>
                    <a:pt x="431" y="417"/>
                    <a:pt x="445" y="4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1" name="Freeform 60"/>
            <p:cNvSpPr>
              <a:spLocks noChangeArrowheads="1"/>
            </p:cNvSpPr>
            <p:nvPr/>
          </p:nvSpPr>
          <p:spPr bwMode="auto">
            <a:xfrm>
              <a:off x="7805533" y="10588434"/>
              <a:ext cx="460566" cy="460566"/>
            </a:xfrm>
            <a:custGeom>
              <a:avLst/>
              <a:gdLst>
                <a:gd name="T0" fmla="*/ 304 w 602"/>
                <a:gd name="T1" fmla="*/ 601 h 602"/>
                <a:gd name="T2" fmla="*/ 304 w 602"/>
                <a:gd name="T3" fmla="*/ 601 h 602"/>
                <a:gd name="T4" fmla="*/ 0 w 602"/>
                <a:gd name="T5" fmla="*/ 304 h 602"/>
                <a:gd name="T6" fmla="*/ 304 w 602"/>
                <a:gd name="T7" fmla="*/ 0 h 602"/>
                <a:gd name="T8" fmla="*/ 601 w 602"/>
                <a:gd name="T9" fmla="*/ 304 h 602"/>
                <a:gd name="T10" fmla="*/ 304 w 602"/>
                <a:gd name="T11" fmla="*/ 601 h 602"/>
                <a:gd name="T12" fmla="*/ 304 w 602"/>
                <a:gd name="T13" fmla="*/ 57 h 602"/>
                <a:gd name="T14" fmla="*/ 304 w 602"/>
                <a:gd name="T15" fmla="*/ 57 h 602"/>
                <a:gd name="T16" fmla="*/ 57 w 602"/>
                <a:gd name="T17" fmla="*/ 304 h 602"/>
                <a:gd name="T18" fmla="*/ 304 w 602"/>
                <a:gd name="T19" fmla="*/ 544 h 602"/>
                <a:gd name="T20" fmla="*/ 544 w 602"/>
                <a:gd name="T21" fmla="*/ 304 h 602"/>
                <a:gd name="T22" fmla="*/ 304 w 602"/>
                <a:gd name="T23" fmla="*/ 57 h 602"/>
                <a:gd name="T24" fmla="*/ 304 w 602"/>
                <a:gd name="T25" fmla="*/ 431 h 602"/>
                <a:gd name="T26" fmla="*/ 304 w 602"/>
                <a:gd name="T27" fmla="*/ 431 h 602"/>
                <a:gd name="T28" fmla="*/ 247 w 602"/>
                <a:gd name="T29" fmla="*/ 354 h 602"/>
                <a:gd name="T30" fmla="*/ 304 w 602"/>
                <a:gd name="T31" fmla="*/ 149 h 602"/>
                <a:gd name="T32" fmla="*/ 353 w 602"/>
                <a:gd name="T33" fmla="*/ 354 h 602"/>
                <a:gd name="T34" fmla="*/ 304 w 602"/>
                <a:gd name="T35" fmla="*/ 43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4"/>
                    <a:pt x="304" y="544"/>
                  </a:cubicBezTo>
                  <a:cubicBezTo>
                    <a:pt x="438" y="544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304" y="431"/>
                  </a:moveTo>
                  <a:lnTo>
                    <a:pt x="304" y="431"/>
                  </a:lnTo>
                  <a:cubicBezTo>
                    <a:pt x="226" y="431"/>
                    <a:pt x="247" y="354"/>
                    <a:pt x="247" y="354"/>
                  </a:cubicBezTo>
                  <a:cubicBezTo>
                    <a:pt x="304" y="149"/>
                    <a:pt x="304" y="149"/>
                    <a:pt x="304" y="149"/>
                  </a:cubicBezTo>
                  <a:cubicBezTo>
                    <a:pt x="353" y="354"/>
                    <a:pt x="353" y="354"/>
                    <a:pt x="353" y="354"/>
                  </a:cubicBezTo>
                  <a:cubicBezTo>
                    <a:pt x="375" y="431"/>
                    <a:pt x="304" y="431"/>
                    <a:pt x="304" y="4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2" name="Freeform 61"/>
            <p:cNvSpPr>
              <a:spLocks noChangeArrowheads="1"/>
            </p:cNvSpPr>
            <p:nvPr/>
          </p:nvSpPr>
          <p:spPr bwMode="auto">
            <a:xfrm>
              <a:off x="21588941" y="8188103"/>
              <a:ext cx="460566" cy="460566"/>
            </a:xfrm>
            <a:custGeom>
              <a:avLst/>
              <a:gdLst>
                <a:gd name="T0" fmla="*/ 495 w 602"/>
                <a:gd name="T1" fmla="*/ 601 h 602"/>
                <a:gd name="T2" fmla="*/ 495 w 602"/>
                <a:gd name="T3" fmla="*/ 601 h 602"/>
                <a:gd name="T4" fmla="*/ 0 w 602"/>
                <a:gd name="T5" fmla="*/ 99 h 602"/>
                <a:gd name="T6" fmla="*/ 0 w 602"/>
                <a:gd name="T7" fmla="*/ 0 h 602"/>
                <a:gd name="T8" fmla="*/ 601 w 602"/>
                <a:gd name="T9" fmla="*/ 601 h 602"/>
                <a:gd name="T10" fmla="*/ 495 w 602"/>
                <a:gd name="T11" fmla="*/ 601 h 602"/>
                <a:gd name="T12" fmla="*/ 382 w 602"/>
                <a:gd name="T13" fmla="*/ 601 h 602"/>
                <a:gd name="T14" fmla="*/ 382 w 602"/>
                <a:gd name="T15" fmla="*/ 601 h 602"/>
                <a:gd name="T16" fmla="*/ 283 w 602"/>
                <a:gd name="T17" fmla="*/ 601 h 602"/>
                <a:gd name="T18" fmla="*/ 0 w 602"/>
                <a:gd name="T19" fmla="*/ 318 h 602"/>
                <a:gd name="T20" fmla="*/ 0 w 602"/>
                <a:gd name="T21" fmla="*/ 212 h 602"/>
                <a:gd name="T22" fmla="*/ 382 w 602"/>
                <a:gd name="T23" fmla="*/ 601 h 602"/>
                <a:gd name="T24" fmla="*/ 71 w 602"/>
                <a:gd name="T25" fmla="*/ 453 h 602"/>
                <a:gd name="T26" fmla="*/ 71 w 602"/>
                <a:gd name="T27" fmla="*/ 453 h 602"/>
                <a:gd name="T28" fmla="*/ 148 w 602"/>
                <a:gd name="T29" fmla="*/ 523 h 602"/>
                <a:gd name="T30" fmla="*/ 71 w 602"/>
                <a:gd name="T31" fmla="*/ 601 h 602"/>
                <a:gd name="T32" fmla="*/ 0 w 602"/>
                <a:gd name="T33" fmla="*/ 523 h 602"/>
                <a:gd name="T34" fmla="*/ 71 w 602"/>
                <a:gd name="T35" fmla="*/ 453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2" h="602">
                  <a:moveTo>
                    <a:pt x="495" y="601"/>
                  </a:moveTo>
                  <a:lnTo>
                    <a:pt x="495" y="601"/>
                  </a:lnTo>
                  <a:cubicBezTo>
                    <a:pt x="495" y="325"/>
                    <a:pt x="276" y="99"/>
                    <a:pt x="0" y="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2" y="0"/>
                    <a:pt x="601" y="269"/>
                    <a:pt x="601" y="601"/>
                  </a:cubicBezTo>
                  <a:lnTo>
                    <a:pt x="495" y="601"/>
                  </a:lnTo>
                  <a:close/>
                  <a:moveTo>
                    <a:pt x="382" y="601"/>
                  </a:moveTo>
                  <a:lnTo>
                    <a:pt x="382" y="601"/>
                  </a:lnTo>
                  <a:cubicBezTo>
                    <a:pt x="283" y="601"/>
                    <a:pt x="283" y="601"/>
                    <a:pt x="283" y="601"/>
                  </a:cubicBezTo>
                  <a:cubicBezTo>
                    <a:pt x="283" y="446"/>
                    <a:pt x="155" y="318"/>
                    <a:pt x="0" y="318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212" y="212"/>
                    <a:pt x="382" y="389"/>
                    <a:pt x="382" y="601"/>
                  </a:cubicBezTo>
                  <a:close/>
                  <a:moveTo>
                    <a:pt x="71" y="453"/>
                  </a:moveTo>
                  <a:lnTo>
                    <a:pt x="71" y="453"/>
                  </a:lnTo>
                  <a:cubicBezTo>
                    <a:pt x="113" y="453"/>
                    <a:pt x="148" y="481"/>
                    <a:pt x="148" y="523"/>
                  </a:cubicBezTo>
                  <a:cubicBezTo>
                    <a:pt x="148" y="566"/>
                    <a:pt x="113" y="601"/>
                    <a:pt x="71" y="601"/>
                  </a:cubicBezTo>
                  <a:cubicBezTo>
                    <a:pt x="28" y="601"/>
                    <a:pt x="0" y="566"/>
                    <a:pt x="0" y="523"/>
                  </a:cubicBezTo>
                  <a:cubicBezTo>
                    <a:pt x="0" y="481"/>
                    <a:pt x="28" y="453"/>
                    <a:pt x="71" y="4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3" name="Freeform 62"/>
            <p:cNvSpPr>
              <a:spLocks noChangeArrowheads="1"/>
            </p:cNvSpPr>
            <p:nvPr/>
          </p:nvSpPr>
          <p:spPr bwMode="auto">
            <a:xfrm>
              <a:off x="20802278" y="8208274"/>
              <a:ext cx="420225" cy="416864"/>
            </a:xfrm>
            <a:custGeom>
              <a:avLst/>
              <a:gdLst>
                <a:gd name="T0" fmla="*/ 523 w 552"/>
                <a:gd name="T1" fmla="*/ 198 h 546"/>
                <a:gd name="T2" fmla="*/ 523 w 552"/>
                <a:gd name="T3" fmla="*/ 198 h 546"/>
                <a:gd name="T4" fmla="*/ 424 w 552"/>
                <a:gd name="T5" fmla="*/ 198 h 546"/>
                <a:gd name="T6" fmla="*/ 389 w 552"/>
                <a:gd name="T7" fmla="*/ 347 h 546"/>
                <a:gd name="T8" fmla="*/ 467 w 552"/>
                <a:gd name="T9" fmla="*/ 347 h 546"/>
                <a:gd name="T10" fmla="*/ 495 w 552"/>
                <a:gd name="T11" fmla="*/ 375 h 546"/>
                <a:gd name="T12" fmla="*/ 467 w 552"/>
                <a:gd name="T13" fmla="*/ 403 h 546"/>
                <a:gd name="T14" fmla="*/ 375 w 552"/>
                <a:gd name="T15" fmla="*/ 403 h 546"/>
                <a:gd name="T16" fmla="*/ 354 w 552"/>
                <a:gd name="T17" fmla="*/ 523 h 546"/>
                <a:gd name="T18" fmla="*/ 354 w 552"/>
                <a:gd name="T19" fmla="*/ 523 h 546"/>
                <a:gd name="T20" fmla="*/ 325 w 552"/>
                <a:gd name="T21" fmla="*/ 545 h 546"/>
                <a:gd name="T22" fmla="*/ 297 w 552"/>
                <a:gd name="T23" fmla="*/ 516 h 546"/>
                <a:gd name="T24" fmla="*/ 297 w 552"/>
                <a:gd name="T25" fmla="*/ 509 h 546"/>
                <a:gd name="T26" fmla="*/ 297 w 552"/>
                <a:gd name="T27" fmla="*/ 509 h 546"/>
                <a:gd name="T28" fmla="*/ 318 w 552"/>
                <a:gd name="T29" fmla="*/ 403 h 546"/>
                <a:gd name="T30" fmla="*/ 170 w 552"/>
                <a:gd name="T31" fmla="*/ 403 h 546"/>
                <a:gd name="T32" fmla="*/ 141 w 552"/>
                <a:gd name="T33" fmla="*/ 523 h 546"/>
                <a:gd name="T34" fmla="*/ 141 w 552"/>
                <a:gd name="T35" fmla="*/ 523 h 546"/>
                <a:gd name="T36" fmla="*/ 113 w 552"/>
                <a:gd name="T37" fmla="*/ 545 h 546"/>
                <a:gd name="T38" fmla="*/ 85 w 552"/>
                <a:gd name="T39" fmla="*/ 516 h 546"/>
                <a:gd name="T40" fmla="*/ 85 w 552"/>
                <a:gd name="T41" fmla="*/ 509 h 546"/>
                <a:gd name="T42" fmla="*/ 85 w 552"/>
                <a:gd name="T43" fmla="*/ 509 h 546"/>
                <a:gd name="T44" fmla="*/ 113 w 552"/>
                <a:gd name="T45" fmla="*/ 403 h 546"/>
                <a:gd name="T46" fmla="*/ 28 w 552"/>
                <a:gd name="T47" fmla="*/ 403 h 546"/>
                <a:gd name="T48" fmla="*/ 0 w 552"/>
                <a:gd name="T49" fmla="*/ 375 h 546"/>
                <a:gd name="T50" fmla="*/ 28 w 552"/>
                <a:gd name="T51" fmla="*/ 347 h 546"/>
                <a:gd name="T52" fmla="*/ 127 w 552"/>
                <a:gd name="T53" fmla="*/ 347 h 546"/>
                <a:gd name="T54" fmla="*/ 163 w 552"/>
                <a:gd name="T55" fmla="*/ 198 h 546"/>
                <a:gd name="T56" fmla="*/ 85 w 552"/>
                <a:gd name="T57" fmla="*/ 198 h 546"/>
                <a:gd name="T58" fmla="*/ 57 w 552"/>
                <a:gd name="T59" fmla="*/ 170 h 546"/>
                <a:gd name="T60" fmla="*/ 85 w 552"/>
                <a:gd name="T61" fmla="*/ 142 h 546"/>
                <a:gd name="T62" fmla="*/ 177 w 552"/>
                <a:gd name="T63" fmla="*/ 142 h 546"/>
                <a:gd name="T64" fmla="*/ 198 w 552"/>
                <a:gd name="T65" fmla="*/ 22 h 546"/>
                <a:gd name="T66" fmla="*/ 198 w 552"/>
                <a:gd name="T67" fmla="*/ 22 h 546"/>
                <a:gd name="T68" fmla="*/ 226 w 552"/>
                <a:gd name="T69" fmla="*/ 0 h 546"/>
                <a:gd name="T70" fmla="*/ 255 w 552"/>
                <a:gd name="T71" fmla="*/ 29 h 546"/>
                <a:gd name="T72" fmla="*/ 255 w 552"/>
                <a:gd name="T73" fmla="*/ 36 h 546"/>
                <a:gd name="T74" fmla="*/ 255 w 552"/>
                <a:gd name="T75" fmla="*/ 36 h 546"/>
                <a:gd name="T76" fmla="*/ 234 w 552"/>
                <a:gd name="T77" fmla="*/ 142 h 546"/>
                <a:gd name="T78" fmla="*/ 382 w 552"/>
                <a:gd name="T79" fmla="*/ 142 h 546"/>
                <a:gd name="T80" fmla="*/ 410 w 552"/>
                <a:gd name="T81" fmla="*/ 22 h 546"/>
                <a:gd name="T82" fmla="*/ 410 w 552"/>
                <a:gd name="T83" fmla="*/ 22 h 546"/>
                <a:gd name="T84" fmla="*/ 438 w 552"/>
                <a:gd name="T85" fmla="*/ 0 h 546"/>
                <a:gd name="T86" fmla="*/ 467 w 552"/>
                <a:gd name="T87" fmla="*/ 29 h 546"/>
                <a:gd name="T88" fmla="*/ 467 w 552"/>
                <a:gd name="T89" fmla="*/ 36 h 546"/>
                <a:gd name="T90" fmla="*/ 467 w 552"/>
                <a:gd name="T91" fmla="*/ 36 h 546"/>
                <a:gd name="T92" fmla="*/ 438 w 552"/>
                <a:gd name="T93" fmla="*/ 142 h 546"/>
                <a:gd name="T94" fmla="*/ 523 w 552"/>
                <a:gd name="T95" fmla="*/ 142 h 546"/>
                <a:gd name="T96" fmla="*/ 551 w 552"/>
                <a:gd name="T97" fmla="*/ 170 h 546"/>
                <a:gd name="T98" fmla="*/ 523 w 552"/>
                <a:gd name="T99" fmla="*/ 198 h 546"/>
                <a:gd name="T100" fmla="*/ 219 w 552"/>
                <a:gd name="T101" fmla="*/ 198 h 546"/>
                <a:gd name="T102" fmla="*/ 219 w 552"/>
                <a:gd name="T103" fmla="*/ 198 h 546"/>
                <a:gd name="T104" fmla="*/ 184 w 552"/>
                <a:gd name="T105" fmla="*/ 347 h 546"/>
                <a:gd name="T106" fmla="*/ 332 w 552"/>
                <a:gd name="T107" fmla="*/ 347 h 546"/>
                <a:gd name="T108" fmla="*/ 368 w 552"/>
                <a:gd name="T109" fmla="*/ 198 h 546"/>
                <a:gd name="T110" fmla="*/ 219 w 552"/>
                <a:gd name="T111" fmla="*/ 198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2" h="546">
                  <a:moveTo>
                    <a:pt x="523" y="198"/>
                  </a:moveTo>
                  <a:lnTo>
                    <a:pt x="523" y="198"/>
                  </a:lnTo>
                  <a:cubicBezTo>
                    <a:pt x="424" y="198"/>
                    <a:pt x="424" y="198"/>
                    <a:pt x="424" y="198"/>
                  </a:cubicBezTo>
                  <a:cubicBezTo>
                    <a:pt x="389" y="347"/>
                    <a:pt x="389" y="347"/>
                    <a:pt x="389" y="347"/>
                  </a:cubicBezTo>
                  <a:cubicBezTo>
                    <a:pt x="467" y="347"/>
                    <a:pt x="467" y="347"/>
                    <a:pt x="467" y="347"/>
                  </a:cubicBezTo>
                  <a:cubicBezTo>
                    <a:pt x="481" y="347"/>
                    <a:pt x="495" y="361"/>
                    <a:pt x="495" y="375"/>
                  </a:cubicBezTo>
                  <a:cubicBezTo>
                    <a:pt x="495" y="389"/>
                    <a:pt x="481" y="403"/>
                    <a:pt x="467" y="403"/>
                  </a:cubicBezTo>
                  <a:cubicBezTo>
                    <a:pt x="375" y="403"/>
                    <a:pt x="375" y="403"/>
                    <a:pt x="375" y="403"/>
                  </a:cubicBezTo>
                  <a:cubicBezTo>
                    <a:pt x="354" y="523"/>
                    <a:pt x="354" y="523"/>
                    <a:pt x="354" y="523"/>
                  </a:cubicBezTo>
                  <a:lnTo>
                    <a:pt x="354" y="523"/>
                  </a:lnTo>
                  <a:cubicBezTo>
                    <a:pt x="347" y="538"/>
                    <a:pt x="339" y="545"/>
                    <a:pt x="325" y="545"/>
                  </a:cubicBezTo>
                  <a:cubicBezTo>
                    <a:pt x="304" y="545"/>
                    <a:pt x="297" y="531"/>
                    <a:pt x="297" y="516"/>
                  </a:cubicBezTo>
                  <a:lnTo>
                    <a:pt x="297" y="509"/>
                  </a:lnTo>
                  <a:lnTo>
                    <a:pt x="297" y="509"/>
                  </a:lnTo>
                  <a:cubicBezTo>
                    <a:pt x="318" y="403"/>
                    <a:pt x="318" y="403"/>
                    <a:pt x="318" y="403"/>
                  </a:cubicBezTo>
                  <a:cubicBezTo>
                    <a:pt x="170" y="403"/>
                    <a:pt x="170" y="403"/>
                    <a:pt x="170" y="403"/>
                  </a:cubicBezTo>
                  <a:cubicBezTo>
                    <a:pt x="141" y="523"/>
                    <a:pt x="141" y="523"/>
                    <a:pt x="141" y="523"/>
                  </a:cubicBezTo>
                  <a:lnTo>
                    <a:pt x="141" y="523"/>
                  </a:lnTo>
                  <a:cubicBezTo>
                    <a:pt x="141" y="538"/>
                    <a:pt x="127" y="545"/>
                    <a:pt x="113" y="545"/>
                  </a:cubicBezTo>
                  <a:cubicBezTo>
                    <a:pt x="99" y="545"/>
                    <a:pt x="85" y="531"/>
                    <a:pt x="85" y="516"/>
                  </a:cubicBezTo>
                  <a:lnTo>
                    <a:pt x="85" y="509"/>
                  </a:lnTo>
                  <a:lnTo>
                    <a:pt x="85" y="509"/>
                  </a:lnTo>
                  <a:cubicBezTo>
                    <a:pt x="113" y="403"/>
                    <a:pt x="113" y="403"/>
                    <a:pt x="113" y="403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14" y="403"/>
                    <a:pt x="0" y="389"/>
                    <a:pt x="0" y="375"/>
                  </a:cubicBezTo>
                  <a:cubicBezTo>
                    <a:pt x="0" y="361"/>
                    <a:pt x="14" y="347"/>
                    <a:pt x="28" y="347"/>
                  </a:cubicBezTo>
                  <a:cubicBezTo>
                    <a:pt x="127" y="347"/>
                    <a:pt x="127" y="347"/>
                    <a:pt x="127" y="347"/>
                  </a:cubicBezTo>
                  <a:cubicBezTo>
                    <a:pt x="163" y="198"/>
                    <a:pt x="163" y="198"/>
                    <a:pt x="163" y="198"/>
                  </a:cubicBezTo>
                  <a:cubicBezTo>
                    <a:pt x="85" y="198"/>
                    <a:pt x="85" y="198"/>
                    <a:pt x="85" y="198"/>
                  </a:cubicBezTo>
                  <a:cubicBezTo>
                    <a:pt x="71" y="198"/>
                    <a:pt x="57" y="184"/>
                    <a:pt x="57" y="170"/>
                  </a:cubicBezTo>
                  <a:cubicBezTo>
                    <a:pt x="57" y="149"/>
                    <a:pt x="71" y="142"/>
                    <a:pt x="85" y="142"/>
                  </a:cubicBezTo>
                  <a:cubicBezTo>
                    <a:pt x="177" y="142"/>
                    <a:pt x="177" y="142"/>
                    <a:pt x="177" y="142"/>
                  </a:cubicBezTo>
                  <a:cubicBezTo>
                    <a:pt x="198" y="22"/>
                    <a:pt x="198" y="22"/>
                    <a:pt x="198" y="22"/>
                  </a:cubicBezTo>
                  <a:lnTo>
                    <a:pt x="198" y="22"/>
                  </a:lnTo>
                  <a:cubicBezTo>
                    <a:pt x="205" y="7"/>
                    <a:pt x="212" y="0"/>
                    <a:pt x="226" y="0"/>
                  </a:cubicBezTo>
                  <a:cubicBezTo>
                    <a:pt x="248" y="0"/>
                    <a:pt x="255" y="7"/>
                    <a:pt x="255" y="29"/>
                  </a:cubicBezTo>
                  <a:cubicBezTo>
                    <a:pt x="255" y="29"/>
                    <a:pt x="255" y="29"/>
                    <a:pt x="255" y="36"/>
                  </a:cubicBezTo>
                  <a:lnTo>
                    <a:pt x="255" y="36"/>
                  </a:lnTo>
                  <a:cubicBezTo>
                    <a:pt x="234" y="142"/>
                    <a:pt x="234" y="142"/>
                    <a:pt x="234" y="142"/>
                  </a:cubicBezTo>
                  <a:cubicBezTo>
                    <a:pt x="382" y="142"/>
                    <a:pt x="382" y="142"/>
                    <a:pt x="382" y="142"/>
                  </a:cubicBezTo>
                  <a:cubicBezTo>
                    <a:pt x="410" y="22"/>
                    <a:pt x="410" y="22"/>
                    <a:pt x="410" y="22"/>
                  </a:cubicBezTo>
                  <a:lnTo>
                    <a:pt x="410" y="22"/>
                  </a:lnTo>
                  <a:cubicBezTo>
                    <a:pt x="410" y="7"/>
                    <a:pt x="424" y="0"/>
                    <a:pt x="438" y="0"/>
                  </a:cubicBezTo>
                  <a:cubicBezTo>
                    <a:pt x="452" y="0"/>
                    <a:pt x="467" y="7"/>
                    <a:pt x="467" y="29"/>
                  </a:cubicBezTo>
                  <a:cubicBezTo>
                    <a:pt x="467" y="29"/>
                    <a:pt x="467" y="29"/>
                    <a:pt x="467" y="36"/>
                  </a:cubicBezTo>
                  <a:lnTo>
                    <a:pt x="467" y="36"/>
                  </a:lnTo>
                  <a:cubicBezTo>
                    <a:pt x="438" y="142"/>
                    <a:pt x="438" y="142"/>
                    <a:pt x="438" y="142"/>
                  </a:cubicBezTo>
                  <a:cubicBezTo>
                    <a:pt x="523" y="142"/>
                    <a:pt x="523" y="142"/>
                    <a:pt x="523" y="142"/>
                  </a:cubicBezTo>
                  <a:cubicBezTo>
                    <a:pt x="537" y="142"/>
                    <a:pt x="551" y="149"/>
                    <a:pt x="551" y="170"/>
                  </a:cubicBezTo>
                  <a:cubicBezTo>
                    <a:pt x="551" y="184"/>
                    <a:pt x="537" y="198"/>
                    <a:pt x="523" y="198"/>
                  </a:cubicBezTo>
                  <a:close/>
                  <a:moveTo>
                    <a:pt x="219" y="198"/>
                  </a:moveTo>
                  <a:lnTo>
                    <a:pt x="219" y="198"/>
                  </a:lnTo>
                  <a:cubicBezTo>
                    <a:pt x="184" y="347"/>
                    <a:pt x="184" y="347"/>
                    <a:pt x="184" y="347"/>
                  </a:cubicBezTo>
                  <a:cubicBezTo>
                    <a:pt x="332" y="347"/>
                    <a:pt x="332" y="347"/>
                    <a:pt x="332" y="347"/>
                  </a:cubicBezTo>
                  <a:cubicBezTo>
                    <a:pt x="368" y="198"/>
                    <a:pt x="368" y="198"/>
                    <a:pt x="368" y="198"/>
                  </a:cubicBezTo>
                  <a:lnTo>
                    <a:pt x="219" y="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4" name="Freeform 63"/>
            <p:cNvSpPr>
              <a:spLocks noChangeArrowheads="1"/>
            </p:cNvSpPr>
            <p:nvPr/>
          </p:nvSpPr>
          <p:spPr bwMode="auto">
            <a:xfrm>
              <a:off x="19978634" y="8231806"/>
              <a:ext cx="460569" cy="373162"/>
            </a:xfrm>
            <a:custGeom>
              <a:avLst/>
              <a:gdLst>
                <a:gd name="T0" fmla="*/ 572 w 602"/>
                <a:gd name="T1" fmla="*/ 487 h 488"/>
                <a:gd name="T2" fmla="*/ 572 w 602"/>
                <a:gd name="T3" fmla="*/ 487 h 488"/>
                <a:gd name="T4" fmla="*/ 28 w 602"/>
                <a:gd name="T5" fmla="*/ 487 h 488"/>
                <a:gd name="T6" fmla="*/ 0 w 602"/>
                <a:gd name="T7" fmla="*/ 459 h 488"/>
                <a:gd name="T8" fmla="*/ 0 w 602"/>
                <a:gd name="T9" fmla="*/ 28 h 488"/>
                <a:gd name="T10" fmla="*/ 28 w 602"/>
                <a:gd name="T11" fmla="*/ 0 h 488"/>
                <a:gd name="T12" fmla="*/ 572 w 602"/>
                <a:gd name="T13" fmla="*/ 0 h 488"/>
                <a:gd name="T14" fmla="*/ 601 w 602"/>
                <a:gd name="T15" fmla="*/ 28 h 488"/>
                <a:gd name="T16" fmla="*/ 601 w 602"/>
                <a:gd name="T17" fmla="*/ 459 h 488"/>
                <a:gd name="T18" fmla="*/ 572 w 602"/>
                <a:gd name="T19" fmla="*/ 487 h 488"/>
                <a:gd name="T20" fmla="*/ 198 w 602"/>
                <a:gd name="T21" fmla="*/ 56 h 488"/>
                <a:gd name="T22" fmla="*/ 198 w 602"/>
                <a:gd name="T23" fmla="*/ 56 h 488"/>
                <a:gd name="T24" fmla="*/ 56 w 602"/>
                <a:gd name="T25" fmla="*/ 56 h 488"/>
                <a:gd name="T26" fmla="*/ 56 w 602"/>
                <a:gd name="T27" fmla="*/ 431 h 488"/>
                <a:gd name="T28" fmla="*/ 198 w 602"/>
                <a:gd name="T29" fmla="*/ 431 h 488"/>
                <a:gd name="T30" fmla="*/ 198 w 602"/>
                <a:gd name="T31" fmla="*/ 56 h 488"/>
                <a:gd name="T32" fmla="*/ 226 w 602"/>
                <a:gd name="T33" fmla="*/ 56 h 488"/>
                <a:gd name="T34" fmla="*/ 226 w 602"/>
                <a:gd name="T35" fmla="*/ 56 h 488"/>
                <a:gd name="T36" fmla="*/ 226 w 602"/>
                <a:gd name="T37" fmla="*/ 431 h 488"/>
                <a:gd name="T38" fmla="*/ 374 w 602"/>
                <a:gd name="T39" fmla="*/ 431 h 488"/>
                <a:gd name="T40" fmla="*/ 374 w 602"/>
                <a:gd name="T41" fmla="*/ 56 h 488"/>
                <a:gd name="T42" fmla="*/ 226 w 602"/>
                <a:gd name="T43" fmla="*/ 56 h 488"/>
                <a:gd name="T44" fmla="*/ 544 w 602"/>
                <a:gd name="T45" fmla="*/ 56 h 488"/>
                <a:gd name="T46" fmla="*/ 544 w 602"/>
                <a:gd name="T47" fmla="*/ 56 h 488"/>
                <a:gd name="T48" fmla="*/ 403 w 602"/>
                <a:gd name="T49" fmla="*/ 56 h 488"/>
                <a:gd name="T50" fmla="*/ 403 w 602"/>
                <a:gd name="T51" fmla="*/ 431 h 488"/>
                <a:gd name="T52" fmla="*/ 544 w 602"/>
                <a:gd name="T53" fmla="*/ 431 h 488"/>
                <a:gd name="T54" fmla="*/ 544 w 602"/>
                <a:gd name="T55" fmla="*/ 5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2" h="488">
                  <a:moveTo>
                    <a:pt x="572" y="487"/>
                  </a:moveTo>
                  <a:lnTo>
                    <a:pt x="572" y="487"/>
                  </a:lnTo>
                  <a:cubicBezTo>
                    <a:pt x="28" y="487"/>
                    <a:pt x="28" y="487"/>
                    <a:pt x="28" y="487"/>
                  </a:cubicBezTo>
                  <a:cubicBezTo>
                    <a:pt x="14" y="487"/>
                    <a:pt x="0" y="473"/>
                    <a:pt x="0" y="4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7"/>
                    <a:pt x="601" y="28"/>
                  </a:cubicBezTo>
                  <a:cubicBezTo>
                    <a:pt x="601" y="459"/>
                    <a:pt x="601" y="459"/>
                    <a:pt x="601" y="459"/>
                  </a:cubicBezTo>
                  <a:cubicBezTo>
                    <a:pt x="601" y="473"/>
                    <a:pt x="594" y="487"/>
                    <a:pt x="572" y="487"/>
                  </a:cubicBezTo>
                  <a:close/>
                  <a:moveTo>
                    <a:pt x="198" y="56"/>
                  </a:moveTo>
                  <a:lnTo>
                    <a:pt x="198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431"/>
                    <a:pt x="56" y="431"/>
                    <a:pt x="56" y="431"/>
                  </a:cubicBezTo>
                  <a:cubicBezTo>
                    <a:pt x="198" y="431"/>
                    <a:pt x="198" y="431"/>
                    <a:pt x="198" y="431"/>
                  </a:cubicBezTo>
                  <a:lnTo>
                    <a:pt x="198" y="56"/>
                  </a:lnTo>
                  <a:close/>
                  <a:moveTo>
                    <a:pt x="226" y="56"/>
                  </a:moveTo>
                  <a:lnTo>
                    <a:pt x="226" y="56"/>
                  </a:lnTo>
                  <a:cubicBezTo>
                    <a:pt x="226" y="431"/>
                    <a:pt x="226" y="431"/>
                    <a:pt x="226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56"/>
                    <a:pt x="374" y="56"/>
                    <a:pt x="374" y="56"/>
                  </a:cubicBezTo>
                  <a:lnTo>
                    <a:pt x="226" y="56"/>
                  </a:ln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403" y="56"/>
                    <a:pt x="403" y="56"/>
                    <a:pt x="403" y="56"/>
                  </a:cubicBezTo>
                  <a:cubicBezTo>
                    <a:pt x="403" y="431"/>
                    <a:pt x="403" y="431"/>
                    <a:pt x="403" y="431"/>
                  </a:cubicBezTo>
                  <a:cubicBezTo>
                    <a:pt x="544" y="431"/>
                    <a:pt x="544" y="431"/>
                    <a:pt x="544" y="431"/>
                  </a:cubicBezTo>
                  <a:lnTo>
                    <a:pt x="544" y="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5" name="Freeform 64"/>
            <p:cNvSpPr>
              <a:spLocks noChangeArrowheads="1"/>
            </p:cNvSpPr>
            <p:nvPr/>
          </p:nvSpPr>
          <p:spPr bwMode="auto">
            <a:xfrm>
              <a:off x="19185248" y="8198188"/>
              <a:ext cx="443758" cy="443758"/>
            </a:xfrm>
            <a:custGeom>
              <a:avLst/>
              <a:gdLst>
                <a:gd name="T0" fmla="*/ 572 w 580"/>
                <a:gd name="T1" fmla="*/ 92 h 581"/>
                <a:gd name="T2" fmla="*/ 572 w 580"/>
                <a:gd name="T3" fmla="*/ 92 h 581"/>
                <a:gd name="T4" fmla="*/ 509 w 580"/>
                <a:gd name="T5" fmla="*/ 149 h 581"/>
                <a:gd name="T6" fmla="*/ 431 w 580"/>
                <a:gd name="T7" fmla="*/ 71 h 581"/>
                <a:gd name="T8" fmla="*/ 488 w 580"/>
                <a:gd name="T9" fmla="*/ 7 h 581"/>
                <a:gd name="T10" fmla="*/ 530 w 580"/>
                <a:gd name="T11" fmla="*/ 7 h 581"/>
                <a:gd name="T12" fmla="*/ 572 w 580"/>
                <a:gd name="T13" fmla="*/ 50 h 581"/>
                <a:gd name="T14" fmla="*/ 572 w 580"/>
                <a:gd name="T15" fmla="*/ 92 h 581"/>
                <a:gd name="T16" fmla="*/ 148 w 580"/>
                <a:gd name="T17" fmla="*/ 347 h 581"/>
                <a:gd name="T18" fmla="*/ 148 w 580"/>
                <a:gd name="T19" fmla="*/ 347 h 581"/>
                <a:gd name="T20" fmla="*/ 233 w 580"/>
                <a:gd name="T21" fmla="*/ 424 h 581"/>
                <a:gd name="T22" fmla="*/ 127 w 580"/>
                <a:gd name="T23" fmla="*/ 453 h 581"/>
                <a:gd name="T24" fmla="*/ 148 w 580"/>
                <a:gd name="T25" fmla="*/ 347 h 581"/>
                <a:gd name="T26" fmla="*/ 488 w 580"/>
                <a:gd name="T27" fmla="*/ 170 h 581"/>
                <a:gd name="T28" fmla="*/ 488 w 580"/>
                <a:gd name="T29" fmla="*/ 170 h 581"/>
                <a:gd name="T30" fmla="*/ 254 w 580"/>
                <a:gd name="T31" fmla="*/ 410 h 581"/>
                <a:gd name="T32" fmla="*/ 169 w 580"/>
                <a:gd name="T33" fmla="*/ 325 h 581"/>
                <a:gd name="T34" fmla="*/ 410 w 580"/>
                <a:gd name="T35" fmla="*/ 92 h 581"/>
                <a:gd name="T36" fmla="*/ 488 w 580"/>
                <a:gd name="T37" fmla="*/ 170 h 581"/>
                <a:gd name="T38" fmla="*/ 56 w 580"/>
                <a:gd name="T39" fmla="*/ 85 h 581"/>
                <a:gd name="T40" fmla="*/ 56 w 580"/>
                <a:gd name="T41" fmla="*/ 85 h 581"/>
                <a:gd name="T42" fmla="*/ 56 w 580"/>
                <a:gd name="T43" fmla="*/ 523 h 581"/>
                <a:gd name="T44" fmla="*/ 495 w 580"/>
                <a:gd name="T45" fmla="*/ 523 h 581"/>
                <a:gd name="T46" fmla="*/ 495 w 580"/>
                <a:gd name="T47" fmla="*/ 205 h 581"/>
                <a:gd name="T48" fmla="*/ 551 w 580"/>
                <a:gd name="T49" fmla="*/ 149 h 581"/>
                <a:gd name="T50" fmla="*/ 551 w 580"/>
                <a:gd name="T51" fmla="*/ 552 h 581"/>
                <a:gd name="T52" fmla="*/ 523 w 580"/>
                <a:gd name="T53" fmla="*/ 580 h 581"/>
                <a:gd name="T54" fmla="*/ 28 w 580"/>
                <a:gd name="T55" fmla="*/ 580 h 581"/>
                <a:gd name="T56" fmla="*/ 0 w 580"/>
                <a:gd name="T57" fmla="*/ 552 h 581"/>
                <a:gd name="T58" fmla="*/ 0 w 580"/>
                <a:gd name="T59" fmla="*/ 57 h 581"/>
                <a:gd name="T60" fmla="*/ 28 w 580"/>
                <a:gd name="T61" fmla="*/ 28 h 581"/>
                <a:gd name="T62" fmla="*/ 431 w 580"/>
                <a:gd name="T63" fmla="*/ 28 h 581"/>
                <a:gd name="T64" fmla="*/ 375 w 580"/>
                <a:gd name="T65" fmla="*/ 85 h 581"/>
                <a:gd name="T66" fmla="*/ 56 w 580"/>
                <a:gd name="T67" fmla="*/ 8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0" h="581">
                  <a:moveTo>
                    <a:pt x="572" y="92"/>
                  </a:moveTo>
                  <a:lnTo>
                    <a:pt x="572" y="92"/>
                  </a:lnTo>
                  <a:cubicBezTo>
                    <a:pt x="509" y="149"/>
                    <a:pt x="509" y="149"/>
                    <a:pt x="509" y="149"/>
                  </a:cubicBezTo>
                  <a:cubicBezTo>
                    <a:pt x="431" y="71"/>
                    <a:pt x="431" y="71"/>
                    <a:pt x="431" y="71"/>
                  </a:cubicBezTo>
                  <a:cubicBezTo>
                    <a:pt x="488" y="7"/>
                    <a:pt x="488" y="7"/>
                    <a:pt x="488" y="7"/>
                  </a:cubicBezTo>
                  <a:cubicBezTo>
                    <a:pt x="502" y="0"/>
                    <a:pt x="516" y="0"/>
                    <a:pt x="530" y="7"/>
                  </a:cubicBezTo>
                  <a:cubicBezTo>
                    <a:pt x="572" y="50"/>
                    <a:pt x="572" y="50"/>
                    <a:pt x="572" y="50"/>
                  </a:cubicBezTo>
                  <a:cubicBezTo>
                    <a:pt x="579" y="64"/>
                    <a:pt x="579" y="78"/>
                    <a:pt x="572" y="92"/>
                  </a:cubicBezTo>
                  <a:close/>
                  <a:moveTo>
                    <a:pt x="148" y="347"/>
                  </a:moveTo>
                  <a:lnTo>
                    <a:pt x="148" y="347"/>
                  </a:lnTo>
                  <a:cubicBezTo>
                    <a:pt x="233" y="424"/>
                    <a:pt x="233" y="424"/>
                    <a:pt x="233" y="424"/>
                  </a:cubicBezTo>
                  <a:cubicBezTo>
                    <a:pt x="127" y="453"/>
                    <a:pt x="127" y="453"/>
                    <a:pt x="127" y="453"/>
                  </a:cubicBezTo>
                  <a:lnTo>
                    <a:pt x="148" y="347"/>
                  </a:lnTo>
                  <a:close/>
                  <a:moveTo>
                    <a:pt x="488" y="170"/>
                  </a:moveTo>
                  <a:lnTo>
                    <a:pt x="488" y="170"/>
                  </a:lnTo>
                  <a:cubicBezTo>
                    <a:pt x="254" y="410"/>
                    <a:pt x="254" y="410"/>
                    <a:pt x="254" y="410"/>
                  </a:cubicBezTo>
                  <a:cubicBezTo>
                    <a:pt x="169" y="325"/>
                    <a:pt x="169" y="325"/>
                    <a:pt x="169" y="325"/>
                  </a:cubicBezTo>
                  <a:cubicBezTo>
                    <a:pt x="410" y="92"/>
                    <a:pt x="410" y="92"/>
                    <a:pt x="410" y="92"/>
                  </a:cubicBezTo>
                  <a:lnTo>
                    <a:pt x="488" y="170"/>
                  </a:lnTo>
                  <a:close/>
                  <a:moveTo>
                    <a:pt x="56" y="85"/>
                  </a:moveTo>
                  <a:lnTo>
                    <a:pt x="56" y="85"/>
                  </a:lnTo>
                  <a:cubicBezTo>
                    <a:pt x="56" y="523"/>
                    <a:pt x="56" y="523"/>
                    <a:pt x="56" y="523"/>
                  </a:cubicBezTo>
                  <a:cubicBezTo>
                    <a:pt x="495" y="523"/>
                    <a:pt x="495" y="523"/>
                    <a:pt x="495" y="523"/>
                  </a:cubicBezTo>
                  <a:cubicBezTo>
                    <a:pt x="495" y="205"/>
                    <a:pt x="495" y="205"/>
                    <a:pt x="495" y="205"/>
                  </a:cubicBezTo>
                  <a:cubicBezTo>
                    <a:pt x="551" y="149"/>
                    <a:pt x="551" y="149"/>
                    <a:pt x="551" y="149"/>
                  </a:cubicBezTo>
                  <a:cubicBezTo>
                    <a:pt x="551" y="552"/>
                    <a:pt x="551" y="552"/>
                    <a:pt x="551" y="552"/>
                  </a:cubicBezTo>
                  <a:cubicBezTo>
                    <a:pt x="551" y="566"/>
                    <a:pt x="537" y="580"/>
                    <a:pt x="523" y="580"/>
                  </a:cubicBezTo>
                  <a:cubicBezTo>
                    <a:pt x="28" y="580"/>
                    <a:pt x="28" y="580"/>
                    <a:pt x="28" y="580"/>
                  </a:cubicBezTo>
                  <a:cubicBezTo>
                    <a:pt x="14" y="580"/>
                    <a:pt x="0" y="566"/>
                    <a:pt x="0" y="55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43"/>
                    <a:pt x="14" y="28"/>
                    <a:pt x="28" y="28"/>
                  </a:cubicBezTo>
                  <a:cubicBezTo>
                    <a:pt x="431" y="28"/>
                    <a:pt x="431" y="28"/>
                    <a:pt x="431" y="28"/>
                  </a:cubicBezTo>
                  <a:cubicBezTo>
                    <a:pt x="375" y="85"/>
                    <a:pt x="375" y="85"/>
                    <a:pt x="375" y="85"/>
                  </a:cubicBezTo>
                  <a:lnTo>
                    <a:pt x="56" y="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6" name="Freeform 65"/>
            <p:cNvSpPr>
              <a:spLocks noChangeArrowheads="1"/>
            </p:cNvSpPr>
            <p:nvPr/>
          </p:nvSpPr>
          <p:spPr bwMode="auto">
            <a:xfrm>
              <a:off x="18364967" y="8198188"/>
              <a:ext cx="463929" cy="433674"/>
            </a:xfrm>
            <a:custGeom>
              <a:avLst/>
              <a:gdLst>
                <a:gd name="T0" fmla="*/ 579 w 608"/>
                <a:gd name="T1" fmla="*/ 566 h 567"/>
                <a:gd name="T2" fmla="*/ 579 w 608"/>
                <a:gd name="T3" fmla="*/ 566 h 567"/>
                <a:gd name="T4" fmla="*/ 28 w 608"/>
                <a:gd name="T5" fmla="*/ 566 h 567"/>
                <a:gd name="T6" fmla="*/ 0 w 608"/>
                <a:gd name="T7" fmla="*/ 537 h 567"/>
                <a:gd name="T8" fmla="*/ 28 w 608"/>
                <a:gd name="T9" fmla="*/ 509 h 567"/>
                <a:gd name="T10" fmla="*/ 579 w 608"/>
                <a:gd name="T11" fmla="*/ 509 h 567"/>
                <a:gd name="T12" fmla="*/ 607 w 608"/>
                <a:gd name="T13" fmla="*/ 537 h 567"/>
                <a:gd name="T14" fmla="*/ 579 w 608"/>
                <a:gd name="T15" fmla="*/ 566 h 567"/>
                <a:gd name="T16" fmla="*/ 459 w 608"/>
                <a:gd name="T17" fmla="*/ 149 h 567"/>
                <a:gd name="T18" fmla="*/ 459 w 608"/>
                <a:gd name="T19" fmla="*/ 149 h 567"/>
                <a:gd name="T20" fmla="*/ 381 w 608"/>
                <a:gd name="T21" fmla="*/ 71 h 567"/>
                <a:gd name="T22" fmla="*/ 445 w 608"/>
                <a:gd name="T23" fmla="*/ 7 h 567"/>
                <a:gd name="T24" fmla="*/ 480 w 608"/>
                <a:gd name="T25" fmla="*/ 7 h 567"/>
                <a:gd name="T26" fmla="*/ 523 w 608"/>
                <a:gd name="T27" fmla="*/ 50 h 567"/>
                <a:gd name="T28" fmla="*/ 523 w 608"/>
                <a:gd name="T29" fmla="*/ 92 h 567"/>
                <a:gd name="T30" fmla="*/ 459 w 608"/>
                <a:gd name="T31" fmla="*/ 149 h 567"/>
                <a:gd name="T32" fmla="*/ 205 w 608"/>
                <a:gd name="T33" fmla="*/ 410 h 567"/>
                <a:gd name="T34" fmla="*/ 205 w 608"/>
                <a:gd name="T35" fmla="*/ 410 h 567"/>
                <a:gd name="T36" fmla="*/ 127 w 608"/>
                <a:gd name="T37" fmla="*/ 325 h 567"/>
                <a:gd name="T38" fmla="*/ 360 w 608"/>
                <a:gd name="T39" fmla="*/ 92 h 567"/>
                <a:gd name="T40" fmla="*/ 445 w 608"/>
                <a:gd name="T41" fmla="*/ 170 h 567"/>
                <a:gd name="T42" fmla="*/ 205 w 608"/>
                <a:gd name="T43" fmla="*/ 410 h 567"/>
                <a:gd name="T44" fmla="*/ 77 w 608"/>
                <a:gd name="T45" fmla="*/ 453 h 567"/>
                <a:gd name="T46" fmla="*/ 77 w 608"/>
                <a:gd name="T47" fmla="*/ 453 h 567"/>
                <a:gd name="T48" fmla="*/ 106 w 608"/>
                <a:gd name="T49" fmla="*/ 347 h 567"/>
                <a:gd name="T50" fmla="*/ 183 w 608"/>
                <a:gd name="T51" fmla="*/ 424 h 567"/>
                <a:gd name="T52" fmla="*/ 77 w 608"/>
                <a:gd name="T53" fmla="*/ 453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8" h="567">
                  <a:moveTo>
                    <a:pt x="579" y="566"/>
                  </a:moveTo>
                  <a:lnTo>
                    <a:pt x="579" y="566"/>
                  </a:lnTo>
                  <a:cubicBezTo>
                    <a:pt x="28" y="566"/>
                    <a:pt x="28" y="566"/>
                    <a:pt x="28" y="566"/>
                  </a:cubicBezTo>
                  <a:cubicBezTo>
                    <a:pt x="14" y="566"/>
                    <a:pt x="0" y="559"/>
                    <a:pt x="0" y="537"/>
                  </a:cubicBezTo>
                  <a:cubicBezTo>
                    <a:pt x="0" y="523"/>
                    <a:pt x="14" y="509"/>
                    <a:pt x="28" y="509"/>
                  </a:cubicBezTo>
                  <a:cubicBezTo>
                    <a:pt x="579" y="509"/>
                    <a:pt x="579" y="509"/>
                    <a:pt x="579" y="509"/>
                  </a:cubicBezTo>
                  <a:cubicBezTo>
                    <a:pt x="593" y="509"/>
                    <a:pt x="607" y="523"/>
                    <a:pt x="607" y="537"/>
                  </a:cubicBezTo>
                  <a:cubicBezTo>
                    <a:pt x="607" y="559"/>
                    <a:pt x="593" y="566"/>
                    <a:pt x="579" y="566"/>
                  </a:cubicBezTo>
                  <a:close/>
                  <a:moveTo>
                    <a:pt x="459" y="149"/>
                  </a:moveTo>
                  <a:lnTo>
                    <a:pt x="459" y="149"/>
                  </a:lnTo>
                  <a:cubicBezTo>
                    <a:pt x="381" y="71"/>
                    <a:pt x="381" y="71"/>
                    <a:pt x="381" y="71"/>
                  </a:cubicBezTo>
                  <a:cubicBezTo>
                    <a:pt x="445" y="7"/>
                    <a:pt x="445" y="7"/>
                    <a:pt x="445" y="7"/>
                  </a:cubicBezTo>
                  <a:cubicBezTo>
                    <a:pt x="452" y="0"/>
                    <a:pt x="473" y="0"/>
                    <a:pt x="480" y="7"/>
                  </a:cubicBezTo>
                  <a:cubicBezTo>
                    <a:pt x="523" y="50"/>
                    <a:pt x="523" y="50"/>
                    <a:pt x="523" y="50"/>
                  </a:cubicBezTo>
                  <a:cubicBezTo>
                    <a:pt x="530" y="64"/>
                    <a:pt x="530" y="78"/>
                    <a:pt x="523" y="92"/>
                  </a:cubicBezTo>
                  <a:lnTo>
                    <a:pt x="459" y="149"/>
                  </a:lnTo>
                  <a:close/>
                  <a:moveTo>
                    <a:pt x="205" y="410"/>
                  </a:moveTo>
                  <a:lnTo>
                    <a:pt x="205" y="410"/>
                  </a:lnTo>
                  <a:cubicBezTo>
                    <a:pt x="127" y="325"/>
                    <a:pt x="127" y="325"/>
                    <a:pt x="127" y="325"/>
                  </a:cubicBezTo>
                  <a:cubicBezTo>
                    <a:pt x="360" y="92"/>
                    <a:pt x="360" y="92"/>
                    <a:pt x="360" y="92"/>
                  </a:cubicBezTo>
                  <a:cubicBezTo>
                    <a:pt x="445" y="170"/>
                    <a:pt x="445" y="170"/>
                    <a:pt x="445" y="170"/>
                  </a:cubicBezTo>
                  <a:lnTo>
                    <a:pt x="205" y="410"/>
                  </a:lnTo>
                  <a:close/>
                  <a:moveTo>
                    <a:pt x="77" y="453"/>
                  </a:moveTo>
                  <a:lnTo>
                    <a:pt x="77" y="453"/>
                  </a:lnTo>
                  <a:cubicBezTo>
                    <a:pt x="106" y="347"/>
                    <a:pt x="106" y="347"/>
                    <a:pt x="106" y="347"/>
                  </a:cubicBezTo>
                  <a:cubicBezTo>
                    <a:pt x="183" y="424"/>
                    <a:pt x="183" y="424"/>
                    <a:pt x="183" y="424"/>
                  </a:cubicBezTo>
                  <a:lnTo>
                    <a:pt x="77" y="4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7" name="Freeform 66"/>
            <p:cNvSpPr>
              <a:spLocks noChangeArrowheads="1"/>
            </p:cNvSpPr>
            <p:nvPr/>
          </p:nvSpPr>
          <p:spPr bwMode="auto">
            <a:xfrm>
              <a:off x="17622009" y="8241892"/>
              <a:ext cx="346265" cy="346265"/>
            </a:xfrm>
            <a:custGeom>
              <a:avLst/>
              <a:gdLst>
                <a:gd name="T0" fmla="*/ 43 w 454"/>
                <a:gd name="T1" fmla="*/ 325 h 453"/>
                <a:gd name="T2" fmla="*/ 43 w 454"/>
                <a:gd name="T3" fmla="*/ 325 h 453"/>
                <a:gd name="T4" fmla="*/ 283 w 454"/>
                <a:gd name="T5" fmla="*/ 92 h 453"/>
                <a:gd name="T6" fmla="*/ 361 w 454"/>
                <a:gd name="T7" fmla="*/ 169 h 453"/>
                <a:gd name="T8" fmla="*/ 127 w 454"/>
                <a:gd name="T9" fmla="*/ 410 h 453"/>
                <a:gd name="T10" fmla="*/ 43 w 454"/>
                <a:gd name="T11" fmla="*/ 325 h 453"/>
                <a:gd name="T12" fmla="*/ 361 w 454"/>
                <a:gd name="T13" fmla="*/ 7 h 453"/>
                <a:gd name="T14" fmla="*/ 361 w 454"/>
                <a:gd name="T15" fmla="*/ 7 h 453"/>
                <a:gd name="T16" fmla="*/ 403 w 454"/>
                <a:gd name="T17" fmla="*/ 7 h 453"/>
                <a:gd name="T18" fmla="*/ 446 w 454"/>
                <a:gd name="T19" fmla="*/ 49 h 453"/>
                <a:gd name="T20" fmla="*/ 446 w 454"/>
                <a:gd name="T21" fmla="*/ 92 h 453"/>
                <a:gd name="T22" fmla="*/ 382 w 454"/>
                <a:gd name="T23" fmla="*/ 148 h 453"/>
                <a:gd name="T24" fmla="*/ 304 w 454"/>
                <a:gd name="T25" fmla="*/ 71 h 453"/>
                <a:gd name="T26" fmla="*/ 361 w 454"/>
                <a:gd name="T27" fmla="*/ 7 h 453"/>
                <a:gd name="T28" fmla="*/ 0 w 454"/>
                <a:gd name="T29" fmla="*/ 452 h 453"/>
                <a:gd name="T30" fmla="*/ 0 w 454"/>
                <a:gd name="T31" fmla="*/ 452 h 453"/>
                <a:gd name="T32" fmla="*/ 22 w 454"/>
                <a:gd name="T33" fmla="*/ 346 h 453"/>
                <a:gd name="T34" fmla="*/ 106 w 454"/>
                <a:gd name="T35" fmla="*/ 424 h 453"/>
                <a:gd name="T36" fmla="*/ 0 w 454"/>
                <a:gd name="T37" fmla="*/ 45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4" h="453">
                  <a:moveTo>
                    <a:pt x="43" y="325"/>
                  </a:moveTo>
                  <a:lnTo>
                    <a:pt x="43" y="325"/>
                  </a:lnTo>
                  <a:cubicBezTo>
                    <a:pt x="283" y="92"/>
                    <a:pt x="283" y="92"/>
                    <a:pt x="283" y="92"/>
                  </a:cubicBezTo>
                  <a:cubicBezTo>
                    <a:pt x="361" y="169"/>
                    <a:pt x="361" y="169"/>
                    <a:pt x="361" y="169"/>
                  </a:cubicBezTo>
                  <a:cubicBezTo>
                    <a:pt x="127" y="410"/>
                    <a:pt x="127" y="410"/>
                    <a:pt x="127" y="410"/>
                  </a:cubicBezTo>
                  <a:lnTo>
                    <a:pt x="43" y="325"/>
                  </a:lnTo>
                  <a:close/>
                  <a:moveTo>
                    <a:pt x="361" y="7"/>
                  </a:moveTo>
                  <a:lnTo>
                    <a:pt x="361" y="7"/>
                  </a:lnTo>
                  <a:cubicBezTo>
                    <a:pt x="375" y="0"/>
                    <a:pt x="389" y="0"/>
                    <a:pt x="403" y="7"/>
                  </a:cubicBezTo>
                  <a:cubicBezTo>
                    <a:pt x="446" y="49"/>
                    <a:pt x="446" y="49"/>
                    <a:pt x="446" y="49"/>
                  </a:cubicBezTo>
                  <a:cubicBezTo>
                    <a:pt x="453" y="64"/>
                    <a:pt x="453" y="78"/>
                    <a:pt x="446" y="92"/>
                  </a:cubicBezTo>
                  <a:cubicBezTo>
                    <a:pt x="382" y="148"/>
                    <a:pt x="382" y="148"/>
                    <a:pt x="382" y="148"/>
                  </a:cubicBezTo>
                  <a:cubicBezTo>
                    <a:pt x="304" y="71"/>
                    <a:pt x="304" y="71"/>
                    <a:pt x="304" y="71"/>
                  </a:cubicBezTo>
                  <a:lnTo>
                    <a:pt x="361" y="7"/>
                  </a:lnTo>
                  <a:close/>
                  <a:moveTo>
                    <a:pt x="0" y="452"/>
                  </a:moveTo>
                  <a:lnTo>
                    <a:pt x="0" y="452"/>
                  </a:lnTo>
                  <a:cubicBezTo>
                    <a:pt x="22" y="346"/>
                    <a:pt x="22" y="346"/>
                    <a:pt x="22" y="346"/>
                  </a:cubicBezTo>
                  <a:cubicBezTo>
                    <a:pt x="106" y="424"/>
                    <a:pt x="106" y="424"/>
                    <a:pt x="106" y="424"/>
                  </a:cubicBezTo>
                  <a:lnTo>
                    <a:pt x="0" y="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8" name="Freeform 67"/>
            <p:cNvSpPr>
              <a:spLocks noChangeArrowheads="1"/>
            </p:cNvSpPr>
            <p:nvPr/>
          </p:nvSpPr>
          <p:spPr bwMode="auto">
            <a:xfrm>
              <a:off x="11829615" y="9784961"/>
              <a:ext cx="457206" cy="460569"/>
            </a:xfrm>
            <a:custGeom>
              <a:avLst/>
              <a:gdLst>
                <a:gd name="T0" fmla="*/ 593 w 601"/>
                <a:gd name="T1" fmla="*/ 42 h 602"/>
                <a:gd name="T2" fmla="*/ 593 w 601"/>
                <a:gd name="T3" fmla="*/ 42 h 602"/>
                <a:gd name="T4" fmla="*/ 501 w 601"/>
                <a:gd name="T5" fmla="*/ 142 h 602"/>
                <a:gd name="T6" fmla="*/ 544 w 601"/>
                <a:gd name="T7" fmla="*/ 142 h 602"/>
                <a:gd name="T8" fmla="*/ 572 w 601"/>
                <a:gd name="T9" fmla="*/ 170 h 602"/>
                <a:gd name="T10" fmla="*/ 544 w 601"/>
                <a:gd name="T11" fmla="*/ 198 h 602"/>
                <a:gd name="T12" fmla="*/ 431 w 601"/>
                <a:gd name="T13" fmla="*/ 198 h 602"/>
                <a:gd name="T14" fmla="*/ 402 w 601"/>
                <a:gd name="T15" fmla="*/ 170 h 602"/>
                <a:gd name="T16" fmla="*/ 402 w 601"/>
                <a:gd name="T17" fmla="*/ 57 h 602"/>
                <a:gd name="T18" fmla="*/ 431 w 601"/>
                <a:gd name="T19" fmla="*/ 28 h 602"/>
                <a:gd name="T20" fmla="*/ 459 w 601"/>
                <a:gd name="T21" fmla="*/ 57 h 602"/>
                <a:gd name="T22" fmla="*/ 459 w 601"/>
                <a:gd name="T23" fmla="*/ 99 h 602"/>
                <a:gd name="T24" fmla="*/ 551 w 601"/>
                <a:gd name="T25" fmla="*/ 7 h 602"/>
                <a:gd name="T26" fmla="*/ 572 w 601"/>
                <a:gd name="T27" fmla="*/ 0 h 602"/>
                <a:gd name="T28" fmla="*/ 600 w 601"/>
                <a:gd name="T29" fmla="*/ 28 h 602"/>
                <a:gd name="T30" fmla="*/ 593 w 601"/>
                <a:gd name="T31" fmla="*/ 42 h 602"/>
                <a:gd name="T32" fmla="*/ 296 w 601"/>
                <a:gd name="T33" fmla="*/ 382 h 602"/>
                <a:gd name="T34" fmla="*/ 296 w 601"/>
                <a:gd name="T35" fmla="*/ 382 h 602"/>
                <a:gd name="T36" fmla="*/ 211 w 601"/>
                <a:gd name="T37" fmla="*/ 297 h 602"/>
                <a:gd name="T38" fmla="*/ 296 w 601"/>
                <a:gd name="T39" fmla="*/ 212 h 602"/>
                <a:gd name="T40" fmla="*/ 381 w 601"/>
                <a:gd name="T41" fmla="*/ 297 h 602"/>
                <a:gd name="T42" fmla="*/ 296 w 601"/>
                <a:gd name="T43" fmla="*/ 382 h 602"/>
                <a:gd name="T44" fmla="*/ 169 w 601"/>
                <a:gd name="T45" fmla="*/ 573 h 602"/>
                <a:gd name="T46" fmla="*/ 169 w 601"/>
                <a:gd name="T47" fmla="*/ 573 h 602"/>
                <a:gd name="T48" fmla="*/ 141 w 601"/>
                <a:gd name="T49" fmla="*/ 544 h 602"/>
                <a:gd name="T50" fmla="*/ 141 w 601"/>
                <a:gd name="T51" fmla="*/ 502 h 602"/>
                <a:gd name="T52" fmla="*/ 42 w 601"/>
                <a:gd name="T53" fmla="*/ 594 h 602"/>
                <a:gd name="T54" fmla="*/ 28 w 601"/>
                <a:gd name="T55" fmla="*/ 601 h 602"/>
                <a:gd name="T56" fmla="*/ 0 w 601"/>
                <a:gd name="T57" fmla="*/ 573 h 602"/>
                <a:gd name="T58" fmla="*/ 7 w 601"/>
                <a:gd name="T59" fmla="*/ 551 h 602"/>
                <a:gd name="T60" fmla="*/ 98 w 601"/>
                <a:gd name="T61" fmla="*/ 460 h 602"/>
                <a:gd name="T62" fmla="*/ 56 w 601"/>
                <a:gd name="T63" fmla="*/ 460 h 602"/>
                <a:gd name="T64" fmla="*/ 28 w 601"/>
                <a:gd name="T65" fmla="*/ 431 h 602"/>
                <a:gd name="T66" fmla="*/ 56 w 601"/>
                <a:gd name="T67" fmla="*/ 403 h 602"/>
                <a:gd name="T68" fmla="*/ 169 w 601"/>
                <a:gd name="T69" fmla="*/ 403 h 602"/>
                <a:gd name="T70" fmla="*/ 197 w 601"/>
                <a:gd name="T71" fmla="*/ 431 h 602"/>
                <a:gd name="T72" fmla="*/ 197 w 601"/>
                <a:gd name="T73" fmla="*/ 544 h 602"/>
                <a:gd name="T74" fmla="*/ 169 w 601"/>
                <a:gd name="T75" fmla="*/ 573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1" h="602">
                  <a:moveTo>
                    <a:pt x="593" y="42"/>
                  </a:moveTo>
                  <a:lnTo>
                    <a:pt x="593" y="42"/>
                  </a:lnTo>
                  <a:cubicBezTo>
                    <a:pt x="501" y="142"/>
                    <a:pt x="501" y="142"/>
                    <a:pt x="501" y="142"/>
                  </a:cubicBezTo>
                  <a:cubicBezTo>
                    <a:pt x="544" y="142"/>
                    <a:pt x="544" y="142"/>
                    <a:pt x="544" y="142"/>
                  </a:cubicBezTo>
                  <a:cubicBezTo>
                    <a:pt x="558" y="142"/>
                    <a:pt x="572" y="149"/>
                    <a:pt x="572" y="170"/>
                  </a:cubicBezTo>
                  <a:cubicBezTo>
                    <a:pt x="572" y="184"/>
                    <a:pt x="558" y="198"/>
                    <a:pt x="544" y="198"/>
                  </a:cubicBezTo>
                  <a:cubicBezTo>
                    <a:pt x="431" y="198"/>
                    <a:pt x="431" y="198"/>
                    <a:pt x="431" y="198"/>
                  </a:cubicBezTo>
                  <a:cubicBezTo>
                    <a:pt x="417" y="198"/>
                    <a:pt x="402" y="184"/>
                    <a:pt x="402" y="170"/>
                  </a:cubicBezTo>
                  <a:cubicBezTo>
                    <a:pt x="402" y="57"/>
                    <a:pt x="402" y="57"/>
                    <a:pt x="402" y="57"/>
                  </a:cubicBezTo>
                  <a:cubicBezTo>
                    <a:pt x="402" y="35"/>
                    <a:pt x="417" y="28"/>
                    <a:pt x="431" y="28"/>
                  </a:cubicBezTo>
                  <a:cubicBezTo>
                    <a:pt x="445" y="28"/>
                    <a:pt x="459" y="35"/>
                    <a:pt x="459" y="57"/>
                  </a:cubicBezTo>
                  <a:cubicBezTo>
                    <a:pt x="459" y="99"/>
                    <a:pt x="459" y="99"/>
                    <a:pt x="459" y="99"/>
                  </a:cubicBezTo>
                  <a:cubicBezTo>
                    <a:pt x="551" y="7"/>
                    <a:pt x="551" y="7"/>
                    <a:pt x="551" y="7"/>
                  </a:cubicBezTo>
                  <a:cubicBezTo>
                    <a:pt x="558" y="0"/>
                    <a:pt x="565" y="0"/>
                    <a:pt x="572" y="0"/>
                  </a:cubicBezTo>
                  <a:cubicBezTo>
                    <a:pt x="586" y="0"/>
                    <a:pt x="600" y="7"/>
                    <a:pt x="600" y="28"/>
                  </a:cubicBezTo>
                  <a:cubicBezTo>
                    <a:pt x="600" y="35"/>
                    <a:pt x="600" y="42"/>
                    <a:pt x="593" y="42"/>
                  </a:cubicBezTo>
                  <a:close/>
                  <a:moveTo>
                    <a:pt x="296" y="382"/>
                  </a:moveTo>
                  <a:lnTo>
                    <a:pt x="296" y="382"/>
                  </a:lnTo>
                  <a:cubicBezTo>
                    <a:pt x="254" y="382"/>
                    <a:pt x="211" y="346"/>
                    <a:pt x="211" y="297"/>
                  </a:cubicBezTo>
                  <a:cubicBezTo>
                    <a:pt x="211" y="255"/>
                    <a:pt x="254" y="212"/>
                    <a:pt x="296" y="212"/>
                  </a:cubicBezTo>
                  <a:cubicBezTo>
                    <a:pt x="346" y="212"/>
                    <a:pt x="381" y="255"/>
                    <a:pt x="381" y="297"/>
                  </a:cubicBezTo>
                  <a:cubicBezTo>
                    <a:pt x="381" y="346"/>
                    <a:pt x="346" y="382"/>
                    <a:pt x="296" y="382"/>
                  </a:cubicBezTo>
                  <a:close/>
                  <a:moveTo>
                    <a:pt x="169" y="573"/>
                  </a:moveTo>
                  <a:lnTo>
                    <a:pt x="169" y="573"/>
                  </a:lnTo>
                  <a:cubicBezTo>
                    <a:pt x="148" y="573"/>
                    <a:pt x="141" y="559"/>
                    <a:pt x="141" y="544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42" y="594"/>
                    <a:pt x="42" y="594"/>
                    <a:pt x="42" y="594"/>
                  </a:cubicBezTo>
                  <a:cubicBezTo>
                    <a:pt x="42" y="601"/>
                    <a:pt x="35" y="601"/>
                    <a:pt x="28" y="601"/>
                  </a:cubicBezTo>
                  <a:cubicBezTo>
                    <a:pt x="7" y="601"/>
                    <a:pt x="0" y="587"/>
                    <a:pt x="0" y="573"/>
                  </a:cubicBezTo>
                  <a:cubicBezTo>
                    <a:pt x="0" y="566"/>
                    <a:pt x="0" y="559"/>
                    <a:pt x="7" y="551"/>
                  </a:cubicBezTo>
                  <a:cubicBezTo>
                    <a:pt x="98" y="460"/>
                    <a:pt x="98" y="460"/>
                    <a:pt x="98" y="460"/>
                  </a:cubicBezTo>
                  <a:cubicBezTo>
                    <a:pt x="56" y="460"/>
                    <a:pt x="56" y="460"/>
                    <a:pt x="56" y="460"/>
                  </a:cubicBezTo>
                  <a:cubicBezTo>
                    <a:pt x="35" y="460"/>
                    <a:pt x="28" y="446"/>
                    <a:pt x="28" y="431"/>
                  </a:cubicBezTo>
                  <a:cubicBezTo>
                    <a:pt x="28" y="417"/>
                    <a:pt x="35" y="403"/>
                    <a:pt x="56" y="403"/>
                  </a:cubicBezTo>
                  <a:cubicBezTo>
                    <a:pt x="169" y="403"/>
                    <a:pt x="169" y="403"/>
                    <a:pt x="169" y="403"/>
                  </a:cubicBezTo>
                  <a:cubicBezTo>
                    <a:pt x="183" y="403"/>
                    <a:pt x="197" y="417"/>
                    <a:pt x="197" y="431"/>
                  </a:cubicBezTo>
                  <a:cubicBezTo>
                    <a:pt x="197" y="544"/>
                    <a:pt x="197" y="544"/>
                    <a:pt x="197" y="544"/>
                  </a:cubicBezTo>
                  <a:cubicBezTo>
                    <a:pt x="197" y="559"/>
                    <a:pt x="183" y="573"/>
                    <a:pt x="169" y="5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9" name="Freeform 68"/>
            <p:cNvSpPr>
              <a:spLocks noChangeArrowheads="1"/>
            </p:cNvSpPr>
            <p:nvPr/>
          </p:nvSpPr>
          <p:spPr bwMode="auto">
            <a:xfrm>
              <a:off x="11019420" y="9784961"/>
              <a:ext cx="463929" cy="460569"/>
            </a:xfrm>
            <a:custGeom>
              <a:avLst/>
              <a:gdLst>
                <a:gd name="T0" fmla="*/ 580 w 609"/>
                <a:gd name="T1" fmla="*/ 170 h 602"/>
                <a:gd name="T2" fmla="*/ 580 w 609"/>
                <a:gd name="T3" fmla="*/ 170 h 602"/>
                <a:gd name="T4" fmla="*/ 552 w 609"/>
                <a:gd name="T5" fmla="*/ 142 h 602"/>
                <a:gd name="T6" fmla="*/ 552 w 609"/>
                <a:gd name="T7" fmla="*/ 92 h 602"/>
                <a:gd name="T8" fmla="*/ 453 w 609"/>
                <a:gd name="T9" fmla="*/ 184 h 602"/>
                <a:gd name="T10" fmla="*/ 439 w 609"/>
                <a:gd name="T11" fmla="*/ 198 h 602"/>
                <a:gd name="T12" fmla="*/ 410 w 609"/>
                <a:gd name="T13" fmla="*/ 170 h 602"/>
                <a:gd name="T14" fmla="*/ 417 w 609"/>
                <a:gd name="T15" fmla="*/ 149 h 602"/>
                <a:gd name="T16" fmla="*/ 509 w 609"/>
                <a:gd name="T17" fmla="*/ 57 h 602"/>
                <a:gd name="T18" fmla="*/ 467 w 609"/>
                <a:gd name="T19" fmla="*/ 57 h 602"/>
                <a:gd name="T20" fmla="*/ 439 w 609"/>
                <a:gd name="T21" fmla="*/ 28 h 602"/>
                <a:gd name="T22" fmla="*/ 467 w 609"/>
                <a:gd name="T23" fmla="*/ 0 h 602"/>
                <a:gd name="T24" fmla="*/ 580 w 609"/>
                <a:gd name="T25" fmla="*/ 0 h 602"/>
                <a:gd name="T26" fmla="*/ 608 w 609"/>
                <a:gd name="T27" fmla="*/ 28 h 602"/>
                <a:gd name="T28" fmla="*/ 608 w 609"/>
                <a:gd name="T29" fmla="*/ 142 h 602"/>
                <a:gd name="T30" fmla="*/ 580 w 609"/>
                <a:gd name="T31" fmla="*/ 170 h 602"/>
                <a:gd name="T32" fmla="*/ 304 w 609"/>
                <a:gd name="T33" fmla="*/ 382 h 602"/>
                <a:gd name="T34" fmla="*/ 304 w 609"/>
                <a:gd name="T35" fmla="*/ 382 h 602"/>
                <a:gd name="T36" fmla="*/ 219 w 609"/>
                <a:gd name="T37" fmla="*/ 297 h 602"/>
                <a:gd name="T38" fmla="*/ 304 w 609"/>
                <a:gd name="T39" fmla="*/ 212 h 602"/>
                <a:gd name="T40" fmla="*/ 389 w 609"/>
                <a:gd name="T41" fmla="*/ 297 h 602"/>
                <a:gd name="T42" fmla="*/ 304 w 609"/>
                <a:gd name="T43" fmla="*/ 382 h 602"/>
                <a:gd name="T44" fmla="*/ 99 w 609"/>
                <a:gd name="T45" fmla="*/ 544 h 602"/>
                <a:gd name="T46" fmla="*/ 99 w 609"/>
                <a:gd name="T47" fmla="*/ 544 h 602"/>
                <a:gd name="T48" fmla="*/ 142 w 609"/>
                <a:gd name="T49" fmla="*/ 544 h 602"/>
                <a:gd name="T50" fmla="*/ 170 w 609"/>
                <a:gd name="T51" fmla="*/ 573 h 602"/>
                <a:gd name="T52" fmla="*/ 142 w 609"/>
                <a:gd name="T53" fmla="*/ 601 h 602"/>
                <a:gd name="T54" fmla="*/ 29 w 609"/>
                <a:gd name="T55" fmla="*/ 601 h 602"/>
                <a:gd name="T56" fmla="*/ 0 w 609"/>
                <a:gd name="T57" fmla="*/ 573 h 602"/>
                <a:gd name="T58" fmla="*/ 0 w 609"/>
                <a:gd name="T59" fmla="*/ 460 h 602"/>
                <a:gd name="T60" fmla="*/ 29 w 609"/>
                <a:gd name="T61" fmla="*/ 431 h 602"/>
                <a:gd name="T62" fmla="*/ 57 w 609"/>
                <a:gd name="T63" fmla="*/ 460 h 602"/>
                <a:gd name="T64" fmla="*/ 57 w 609"/>
                <a:gd name="T65" fmla="*/ 502 h 602"/>
                <a:gd name="T66" fmla="*/ 156 w 609"/>
                <a:gd name="T67" fmla="*/ 410 h 602"/>
                <a:gd name="T68" fmla="*/ 170 w 609"/>
                <a:gd name="T69" fmla="*/ 403 h 602"/>
                <a:gd name="T70" fmla="*/ 198 w 609"/>
                <a:gd name="T71" fmla="*/ 431 h 602"/>
                <a:gd name="T72" fmla="*/ 191 w 609"/>
                <a:gd name="T73" fmla="*/ 453 h 602"/>
                <a:gd name="T74" fmla="*/ 99 w 609"/>
                <a:gd name="T75" fmla="*/ 544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9" h="602">
                  <a:moveTo>
                    <a:pt x="580" y="170"/>
                  </a:moveTo>
                  <a:lnTo>
                    <a:pt x="580" y="170"/>
                  </a:lnTo>
                  <a:cubicBezTo>
                    <a:pt x="559" y="170"/>
                    <a:pt x="552" y="156"/>
                    <a:pt x="552" y="142"/>
                  </a:cubicBezTo>
                  <a:cubicBezTo>
                    <a:pt x="552" y="92"/>
                    <a:pt x="552" y="92"/>
                    <a:pt x="552" y="92"/>
                  </a:cubicBezTo>
                  <a:cubicBezTo>
                    <a:pt x="453" y="184"/>
                    <a:pt x="453" y="184"/>
                    <a:pt x="453" y="184"/>
                  </a:cubicBezTo>
                  <a:cubicBezTo>
                    <a:pt x="453" y="191"/>
                    <a:pt x="446" y="198"/>
                    <a:pt x="439" y="198"/>
                  </a:cubicBezTo>
                  <a:cubicBezTo>
                    <a:pt x="417" y="198"/>
                    <a:pt x="410" y="184"/>
                    <a:pt x="410" y="170"/>
                  </a:cubicBezTo>
                  <a:cubicBezTo>
                    <a:pt x="410" y="163"/>
                    <a:pt x="410" y="156"/>
                    <a:pt x="417" y="149"/>
                  </a:cubicBezTo>
                  <a:cubicBezTo>
                    <a:pt x="509" y="57"/>
                    <a:pt x="509" y="57"/>
                    <a:pt x="509" y="57"/>
                  </a:cubicBezTo>
                  <a:cubicBezTo>
                    <a:pt x="467" y="57"/>
                    <a:pt x="467" y="57"/>
                    <a:pt x="467" y="57"/>
                  </a:cubicBezTo>
                  <a:cubicBezTo>
                    <a:pt x="446" y="57"/>
                    <a:pt x="439" y="42"/>
                    <a:pt x="439" y="28"/>
                  </a:cubicBezTo>
                  <a:cubicBezTo>
                    <a:pt x="439" y="7"/>
                    <a:pt x="446" y="0"/>
                    <a:pt x="467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7"/>
                    <a:pt x="608" y="28"/>
                  </a:cubicBezTo>
                  <a:cubicBezTo>
                    <a:pt x="608" y="142"/>
                    <a:pt x="608" y="142"/>
                    <a:pt x="608" y="142"/>
                  </a:cubicBezTo>
                  <a:cubicBezTo>
                    <a:pt x="608" y="156"/>
                    <a:pt x="594" y="170"/>
                    <a:pt x="580" y="170"/>
                  </a:cubicBezTo>
                  <a:close/>
                  <a:moveTo>
                    <a:pt x="304" y="382"/>
                  </a:moveTo>
                  <a:lnTo>
                    <a:pt x="304" y="382"/>
                  </a:lnTo>
                  <a:cubicBezTo>
                    <a:pt x="255" y="382"/>
                    <a:pt x="219" y="346"/>
                    <a:pt x="219" y="297"/>
                  </a:cubicBezTo>
                  <a:cubicBezTo>
                    <a:pt x="219" y="255"/>
                    <a:pt x="255" y="212"/>
                    <a:pt x="304" y="212"/>
                  </a:cubicBezTo>
                  <a:cubicBezTo>
                    <a:pt x="354" y="212"/>
                    <a:pt x="389" y="255"/>
                    <a:pt x="389" y="297"/>
                  </a:cubicBezTo>
                  <a:cubicBezTo>
                    <a:pt x="389" y="346"/>
                    <a:pt x="354" y="382"/>
                    <a:pt x="304" y="382"/>
                  </a:cubicBezTo>
                  <a:close/>
                  <a:moveTo>
                    <a:pt x="99" y="544"/>
                  </a:moveTo>
                  <a:lnTo>
                    <a:pt x="99" y="544"/>
                  </a:lnTo>
                  <a:cubicBezTo>
                    <a:pt x="142" y="544"/>
                    <a:pt x="142" y="544"/>
                    <a:pt x="142" y="544"/>
                  </a:cubicBezTo>
                  <a:cubicBezTo>
                    <a:pt x="163" y="544"/>
                    <a:pt x="170" y="559"/>
                    <a:pt x="170" y="573"/>
                  </a:cubicBezTo>
                  <a:cubicBezTo>
                    <a:pt x="170" y="587"/>
                    <a:pt x="163" y="601"/>
                    <a:pt x="142" y="601"/>
                  </a:cubicBezTo>
                  <a:cubicBezTo>
                    <a:pt x="29" y="601"/>
                    <a:pt x="29" y="601"/>
                    <a:pt x="29" y="601"/>
                  </a:cubicBezTo>
                  <a:cubicBezTo>
                    <a:pt x="15" y="601"/>
                    <a:pt x="0" y="587"/>
                    <a:pt x="0" y="573"/>
                  </a:cubicBezTo>
                  <a:cubicBezTo>
                    <a:pt x="0" y="460"/>
                    <a:pt x="0" y="460"/>
                    <a:pt x="0" y="460"/>
                  </a:cubicBezTo>
                  <a:cubicBezTo>
                    <a:pt x="0" y="446"/>
                    <a:pt x="15" y="431"/>
                    <a:pt x="29" y="431"/>
                  </a:cubicBezTo>
                  <a:cubicBezTo>
                    <a:pt x="50" y="431"/>
                    <a:pt x="57" y="446"/>
                    <a:pt x="57" y="460"/>
                  </a:cubicBezTo>
                  <a:cubicBezTo>
                    <a:pt x="57" y="502"/>
                    <a:pt x="57" y="502"/>
                    <a:pt x="57" y="502"/>
                  </a:cubicBezTo>
                  <a:cubicBezTo>
                    <a:pt x="156" y="410"/>
                    <a:pt x="156" y="410"/>
                    <a:pt x="156" y="410"/>
                  </a:cubicBezTo>
                  <a:cubicBezTo>
                    <a:pt x="156" y="403"/>
                    <a:pt x="163" y="403"/>
                    <a:pt x="170" y="403"/>
                  </a:cubicBezTo>
                  <a:cubicBezTo>
                    <a:pt x="191" y="403"/>
                    <a:pt x="198" y="417"/>
                    <a:pt x="198" y="431"/>
                  </a:cubicBezTo>
                  <a:cubicBezTo>
                    <a:pt x="198" y="438"/>
                    <a:pt x="198" y="446"/>
                    <a:pt x="191" y="453"/>
                  </a:cubicBezTo>
                  <a:lnTo>
                    <a:pt x="99" y="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0" name="Freeform 69"/>
            <p:cNvSpPr>
              <a:spLocks noChangeArrowheads="1"/>
            </p:cNvSpPr>
            <p:nvPr/>
          </p:nvSpPr>
          <p:spPr bwMode="auto">
            <a:xfrm>
              <a:off x="10239481" y="9805131"/>
              <a:ext cx="416864" cy="416864"/>
            </a:xfrm>
            <a:custGeom>
              <a:avLst/>
              <a:gdLst>
                <a:gd name="T0" fmla="*/ 537 w 545"/>
                <a:gd name="T1" fmla="*/ 43 h 546"/>
                <a:gd name="T2" fmla="*/ 537 w 545"/>
                <a:gd name="T3" fmla="*/ 43 h 546"/>
                <a:gd name="T4" fmla="*/ 395 w 545"/>
                <a:gd name="T5" fmla="*/ 184 h 546"/>
                <a:gd name="T6" fmla="*/ 445 w 545"/>
                <a:gd name="T7" fmla="*/ 184 h 546"/>
                <a:gd name="T8" fmla="*/ 473 w 545"/>
                <a:gd name="T9" fmla="*/ 212 h 546"/>
                <a:gd name="T10" fmla="*/ 445 w 545"/>
                <a:gd name="T11" fmla="*/ 241 h 546"/>
                <a:gd name="T12" fmla="*/ 332 w 545"/>
                <a:gd name="T13" fmla="*/ 241 h 546"/>
                <a:gd name="T14" fmla="*/ 304 w 545"/>
                <a:gd name="T15" fmla="*/ 212 h 546"/>
                <a:gd name="T16" fmla="*/ 304 w 545"/>
                <a:gd name="T17" fmla="*/ 99 h 546"/>
                <a:gd name="T18" fmla="*/ 332 w 545"/>
                <a:gd name="T19" fmla="*/ 71 h 546"/>
                <a:gd name="T20" fmla="*/ 360 w 545"/>
                <a:gd name="T21" fmla="*/ 99 h 546"/>
                <a:gd name="T22" fmla="*/ 360 w 545"/>
                <a:gd name="T23" fmla="*/ 149 h 546"/>
                <a:gd name="T24" fmla="*/ 501 w 545"/>
                <a:gd name="T25" fmla="*/ 7 h 546"/>
                <a:gd name="T26" fmla="*/ 515 w 545"/>
                <a:gd name="T27" fmla="*/ 0 h 546"/>
                <a:gd name="T28" fmla="*/ 544 w 545"/>
                <a:gd name="T29" fmla="*/ 29 h 546"/>
                <a:gd name="T30" fmla="*/ 537 w 545"/>
                <a:gd name="T31" fmla="*/ 43 h 546"/>
                <a:gd name="T32" fmla="*/ 219 w 545"/>
                <a:gd name="T33" fmla="*/ 467 h 546"/>
                <a:gd name="T34" fmla="*/ 219 w 545"/>
                <a:gd name="T35" fmla="*/ 467 h 546"/>
                <a:gd name="T36" fmla="*/ 190 w 545"/>
                <a:gd name="T37" fmla="*/ 439 h 546"/>
                <a:gd name="T38" fmla="*/ 190 w 545"/>
                <a:gd name="T39" fmla="*/ 396 h 546"/>
                <a:gd name="T40" fmla="*/ 49 w 545"/>
                <a:gd name="T41" fmla="*/ 538 h 546"/>
                <a:gd name="T42" fmla="*/ 28 w 545"/>
                <a:gd name="T43" fmla="*/ 545 h 546"/>
                <a:gd name="T44" fmla="*/ 0 w 545"/>
                <a:gd name="T45" fmla="*/ 516 h 546"/>
                <a:gd name="T46" fmla="*/ 7 w 545"/>
                <a:gd name="T47" fmla="*/ 495 h 546"/>
                <a:gd name="T48" fmla="*/ 148 w 545"/>
                <a:gd name="T49" fmla="*/ 354 h 546"/>
                <a:gd name="T50" fmla="*/ 106 w 545"/>
                <a:gd name="T51" fmla="*/ 354 h 546"/>
                <a:gd name="T52" fmla="*/ 77 w 545"/>
                <a:gd name="T53" fmla="*/ 325 h 546"/>
                <a:gd name="T54" fmla="*/ 106 w 545"/>
                <a:gd name="T55" fmla="*/ 297 h 546"/>
                <a:gd name="T56" fmla="*/ 219 w 545"/>
                <a:gd name="T57" fmla="*/ 297 h 546"/>
                <a:gd name="T58" fmla="*/ 247 w 545"/>
                <a:gd name="T59" fmla="*/ 325 h 546"/>
                <a:gd name="T60" fmla="*/ 247 w 545"/>
                <a:gd name="T61" fmla="*/ 439 h 546"/>
                <a:gd name="T62" fmla="*/ 219 w 545"/>
                <a:gd name="T63" fmla="*/ 467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5" h="546">
                  <a:moveTo>
                    <a:pt x="537" y="43"/>
                  </a:moveTo>
                  <a:lnTo>
                    <a:pt x="537" y="43"/>
                  </a:lnTo>
                  <a:cubicBezTo>
                    <a:pt x="395" y="184"/>
                    <a:pt x="395" y="184"/>
                    <a:pt x="395" y="184"/>
                  </a:cubicBezTo>
                  <a:cubicBezTo>
                    <a:pt x="445" y="184"/>
                    <a:pt x="445" y="184"/>
                    <a:pt x="445" y="184"/>
                  </a:cubicBezTo>
                  <a:cubicBezTo>
                    <a:pt x="459" y="184"/>
                    <a:pt x="473" y="198"/>
                    <a:pt x="473" y="212"/>
                  </a:cubicBezTo>
                  <a:cubicBezTo>
                    <a:pt x="473" y="234"/>
                    <a:pt x="459" y="241"/>
                    <a:pt x="445" y="241"/>
                  </a:cubicBezTo>
                  <a:cubicBezTo>
                    <a:pt x="332" y="241"/>
                    <a:pt x="332" y="241"/>
                    <a:pt x="332" y="241"/>
                  </a:cubicBezTo>
                  <a:cubicBezTo>
                    <a:pt x="311" y="241"/>
                    <a:pt x="304" y="234"/>
                    <a:pt x="304" y="212"/>
                  </a:cubicBezTo>
                  <a:cubicBezTo>
                    <a:pt x="304" y="99"/>
                    <a:pt x="304" y="99"/>
                    <a:pt x="304" y="99"/>
                  </a:cubicBezTo>
                  <a:cubicBezTo>
                    <a:pt x="304" y="85"/>
                    <a:pt x="311" y="71"/>
                    <a:pt x="332" y="71"/>
                  </a:cubicBezTo>
                  <a:cubicBezTo>
                    <a:pt x="346" y="71"/>
                    <a:pt x="360" y="85"/>
                    <a:pt x="360" y="99"/>
                  </a:cubicBezTo>
                  <a:cubicBezTo>
                    <a:pt x="360" y="149"/>
                    <a:pt x="360" y="149"/>
                    <a:pt x="360" y="149"/>
                  </a:cubicBezTo>
                  <a:cubicBezTo>
                    <a:pt x="501" y="7"/>
                    <a:pt x="501" y="7"/>
                    <a:pt x="501" y="7"/>
                  </a:cubicBezTo>
                  <a:cubicBezTo>
                    <a:pt x="501" y="0"/>
                    <a:pt x="508" y="0"/>
                    <a:pt x="515" y="0"/>
                  </a:cubicBezTo>
                  <a:cubicBezTo>
                    <a:pt x="537" y="0"/>
                    <a:pt x="544" y="7"/>
                    <a:pt x="544" y="29"/>
                  </a:cubicBezTo>
                  <a:cubicBezTo>
                    <a:pt x="544" y="36"/>
                    <a:pt x="544" y="43"/>
                    <a:pt x="537" y="43"/>
                  </a:cubicBezTo>
                  <a:close/>
                  <a:moveTo>
                    <a:pt x="219" y="467"/>
                  </a:moveTo>
                  <a:lnTo>
                    <a:pt x="219" y="467"/>
                  </a:lnTo>
                  <a:cubicBezTo>
                    <a:pt x="197" y="467"/>
                    <a:pt x="190" y="460"/>
                    <a:pt x="190" y="439"/>
                  </a:cubicBezTo>
                  <a:cubicBezTo>
                    <a:pt x="190" y="396"/>
                    <a:pt x="190" y="396"/>
                    <a:pt x="190" y="396"/>
                  </a:cubicBezTo>
                  <a:cubicBezTo>
                    <a:pt x="49" y="538"/>
                    <a:pt x="49" y="538"/>
                    <a:pt x="49" y="538"/>
                  </a:cubicBezTo>
                  <a:cubicBezTo>
                    <a:pt x="42" y="545"/>
                    <a:pt x="35" y="545"/>
                    <a:pt x="28" y="545"/>
                  </a:cubicBezTo>
                  <a:cubicBezTo>
                    <a:pt x="14" y="545"/>
                    <a:pt x="0" y="531"/>
                    <a:pt x="0" y="516"/>
                  </a:cubicBezTo>
                  <a:cubicBezTo>
                    <a:pt x="0" y="509"/>
                    <a:pt x="0" y="502"/>
                    <a:pt x="7" y="495"/>
                  </a:cubicBezTo>
                  <a:cubicBezTo>
                    <a:pt x="148" y="354"/>
                    <a:pt x="148" y="354"/>
                    <a:pt x="148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84" y="354"/>
                    <a:pt x="77" y="347"/>
                    <a:pt x="77" y="325"/>
                  </a:cubicBezTo>
                  <a:cubicBezTo>
                    <a:pt x="77" y="311"/>
                    <a:pt x="84" y="297"/>
                    <a:pt x="106" y="297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33" y="297"/>
                    <a:pt x="247" y="311"/>
                    <a:pt x="247" y="325"/>
                  </a:cubicBezTo>
                  <a:cubicBezTo>
                    <a:pt x="247" y="439"/>
                    <a:pt x="247" y="439"/>
                    <a:pt x="247" y="439"/>
                  </a:cubicBezTo>
                  <a:cubicBezTo>
                    <a:pt x="247" y="460"/>
                    <a:pt x="233" y="467"/>
                    <a:pt x="219" y="46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1" name="Freeform 70"/>
            <p:cNvSpPr>
              <a:spLocks noChangeArrowheads="1"/>
            </p:cNvSpPr>
            <p:nvPr/>
          </p:nvSpPr>
          <p:spPr bwMode="auto">
            <a:xfrm>
              <a:off x="9436008" y="9805131"/>
              <a:ext cx="416864" cy="416864"/>
            </a:xfrm>
            <a:custGeom>
              <a:avLst/>
              <a:gdLst>
                <a:gd name="T0" fmla="*/ 544 w 545"/>
                <a:gd name="T1" fmla="*/ 142 h 546"/>
                <a:gd name="T2" fmla="*/ 544 w 545"/>
                <a:gd name="T3" fmla="*/ 142 h 546"/>
                <a:gd name="T4" fmla="*/ 544 w 545"/>
                <a:gd name="T5" fmla="*/ 142 h 546"/>
                <a:gd name="T6" fmla="*/ 515 w 545"/>
                <a:gd name="T7" fmla="*/ 170 h 546"/>
                <a:gd name="T8" fmla="*/ 487 w 545"/>
                <a:gd name="T9" fmla="*/ 142 h 546"/>
                <a:gd name="T10" fmla="*/ 487 w 545"/>
                <a:gd name="T11" fmla="*/ 142 h 546"/>
                <a:gd name="T12" fmla="*/ 487 w 545"/>
                <a:gd name="T13" fmla="*/ 92 h 546"/>
                <a:gd name="T14" fmla="*/ 346 w 545"/>
                <a:gd name="T15" fmla="*/ 234 h 546"/>
                <a:gd name="T16" fmla="*/ 325 w 545"/>
                <a:gd name="T17" fmla="*/ 241 h 546"/>
                <a:gd name="T18" fmla="*/ 296 w 545"/>
                <a:gd name="T19" fmla="*/ 212 h 546"/>
                <a:gd name="T20" fmla="*/ 311 w 545"/>
                <a:gd name="T21" fmla="*/ 198 h 546"/>
                <a:gd name="T22" fmla="*/ 311 w 545"/>
                <a:gd name="T23" fmla="*/ 198 h 546"/>
                <a:gd name="T24" fmla="*/ 445 w 545"/>
                <a:gd name="T25" fmla="*/ 57 h 546"/>
                <a:gd name="T26" fmla="*/ 402 w 545"/>
                <a:gd name="T27" fmla="*/ 57 h 546"/>
                <a:gd name="T28" fmla="*/ 402 w 545"/>
                <a:gd name="T29" fmla="*/ 57 h 546"/>
                <a:gd name="T30" fmla="*/ 374 w 545"/>
                <a:gd name="T31" fmla="*/ 29 h 546"/>
                <a:gd name="T32" fmla="*/ 402 w 545"/>
                <a:gd name="T33" fmla="*/ 0 h 546"/>
                <a:gd name="T34" fmla="*/ 402 w 545"/>
                <a:gd name="T35" fmla="*/ 0 h 546"/>
                <a:gd name="T36" fmla="*/ 515 w 545"/>
                <a:gd name="T37" fmla="*/ 0 h 546"/>
                <a:gd name="T38" fmla="*/ 515 w 545"/>
                <a:gd name="T39" fmla="*/ 0 h 546"/>
                <a:gd name="T40" fmla="*/ 544 w 545"/>
                <a:gd name="T41" fmla="*/ 29 h 546"/>
                <a:gd name="T42" fmla="*/ 544 w 545"/>
                <a:gd name="T43" fmla="*/ 29 h 546"/>
                <a:gd name="T44" fmla="*/ 544 w 545"/>
                <a:gd name="T45" fmla="*/ 142 h 546"/>
                <a:gd name="T46" fmla="*/ 233 w 545"/>
                <a:gd name="T47" fmla="*/ 347 h 546"/>
                <a:gd name="T48" fmla="*/ 233 w 545"/>
                <a:gd name="T49" fmla="*/ 347 h 546"/>
                <a:gd name="T50" fmla="*/ 91 w 545"/>
                <a:gd name="T51" fmla="*/ 488 h 546"/>
                <a:gd name="T52" fmla="*/ 141 w 545"/>
                <a:gd name="T53" fmla="*/ 488 h 546"/>
                <a:gd name="T54" fmla="*/ 141 w 545"/>
                <a:gd name="T55" fmla="*/ 488 h 546"/>
                <a:gd name="T56" fmla="*/ 169 w 545"/>
                <a:gd name="T57" fmla="*/ 516 h 546"/>
                <a:gd name="T58" fmla="*/ 141 w 545"/>
                <a:gd name="T59" fmla="*/ 545 h 546"/>
                <a:gd name="T60" fmla="*/ 141 w 545"/>
                <a:gd name="T61" fmla="*/ 545 h 546"/>
                <a:gd name="T62" fmla="*/ 28 w 545"/>
                <a:gd name="T63" fmla="*/ 545 h 546"/>
                <a:gd name="T64" fmla="*/ 28 w 545"/>
                <a:gd name="T65" fmla="*/ 545 h 546"/>
                <a:gd name="T66" fmla="*/ 0 w 545"/>
                <a:gd name="T67" fmla="*/ 516 h 546"/>
                <a:gd name="T68" fmla="*/ 0 w 545"/>
                <a:gd name="T69" fmla="*/ 516 h 546"/>
                <a:gd name="T70" fmla="*/ 0 w 545"/>
                <a:gd name="T71" fmla="*/ 403 h 546"/>
                <a:gd name="T72" fmla="*/ 0 w 545"/>
                <a:gd name="T73" fmla="*/ 403 h 546"/>
                <a:gd name="T74" fmla="*/ 28 w 545"/>
                <a:gd name="T75" fmla="*/ 375 h 546"/>
                <a:gd name="T76" fmla="*/ 56 w 545"/>
                <a:gd name="T77" fmla="*/ 403 h 546"/>
                <a:gd name="T78" fmla="*/ 56 w 545"/>
                <a:gd name="T79" fmla="*/ 403 h 546"/>
                <a:gd name="T80" fmla="*/ 56 w 545"/>
                <a:gd name="T81" fmla="*/ 446 h 546"/>
                <a:gd name="T82" fmla="*/ 197 w 545"/>
                <a:gd name="T83" fmla="*/ 311 h 546"/>
                <a:gd name="T84" fmla="*/ 211 w 545"/>
                <a:gd name="T85" fmla="*/ 297 h 546"/>
                <a:gd name="T86" fmla="*/ 240 w 545"/>
                <a:gd name="T87" fmla="*/ 325 h 546"/>
                <a:gd name="T88" fmla="*/ 233 w 545"/>
                <a:gd name="T89" fmla="*/ 347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5" h="546">
                  <a:moveTo>
                    <a:pt x="544" y="142"/>
                  </a:moveTo>
                  <a:lnTo>
                    <a:pt x="544" y="142"/>
                  </a:lnTo>
                  <a:lnTo>
                    <a:pt x="544" y="142"/>
                  </a:lnTo>
                  <a:cubicBezTo>
                    <a:pt x="544" y="156"/>
                    <a:pt x="530" y="170"/>
                    <a:pt x="515" y="170"/>
                  </a:cubicBezTo>
                  <a:cubicBezTo>
                    <a:pt x="501" y="170"/>
                    <a:pt x="487" y="156"/>
                    <a:pt x="487" y="142"/>
                  </a:cubicBezTo>
                  <a:lnTo>
                    <a:pt x="487" y="142"/>
                  </a:lnTo>
                  <a:cubicBezTo>
                    <a:pt x="487" y="92"/>
                    <a:pt x="487" y="92"/>
                    <a:pt x="487" y="92"/>
                  </a:cubicBezTo>
                  <a:cubicBezTo>
                    <a:pt x="346" y="234"/>
                    <a:pt x="346" y="234"/>
                    <a:pt x="346" y="234"/>
                  </a:cubicBezTo>
                  <a:cubicBezTo>
                    <a:pt x="339" y="241"/>
                    <a:pt x="332" y="241"/>
                    <a:pt x="325" y="241"/>
                  </a:cubicBezTo>
                  <a:cubicBezTo>
                    <a:pt x="311" y="241"/>
                    <a:pt x="296" y="234"/>
                    <a:pt x="296" y="212"/>
                  </a:cubicBezTo>
                  <a:cubicBezTo>
                    <a:pt x="296" y="205"/>
                    <a:pt x="303" y="198"/>
                    <a:pt x="311" y="198"/>
                  </a:cubicBezTo>
                  <a:lnTo>
                    <a:pt x="311" y="198"/>
                  </a:lnTo>
                  <a:cubicBezTo>
                    <a:pt x="445" y="57"/>
                    <a:pt x="445" y="57"/>
                    <a:pt x="445" y="57"/>
                  </a:cubicBezTo>
                  <a:cubicBezTo>
                    <a:pt x="402" y="57"/>
                    <a:pt x="402" y="57"/>
                    <a:pt x="402" y="57"/>
                  </a:cubicBezTo>
                  <a:lnTo>
                    <a:pt x="402" y="57"/>
                  </a:lnTo>
                  <a:cubicBezTo>
                    <a:pt x="388" y="57"/>
                    <a:pt x="374" y="43"/>
                    <a:pt x="374" y="29"/>
                  </a:cubicBezTo>
                  <a:cubicBezTo>
                    <a:pt x="374" y="7"/>
                    <a:pt x="388" y="0"/>
                    <a:pt x="402" y="0"/>
                  </a:cubicBezTo>
                  <a:lnTo>
                    <a:pt x="402" y="0"/>
                  </a:lnTo>
                  <a:cubicBezTo>
                    <a:pt x="515" y="0"/>
                    <a:pt x="515" y="0"/>
                    <a:pt x="515" y="0"/>
                  </a:cubicBezTo>
                  <a:lnTo>
                    <a:pt x="515" y="0"/>
                  </a:lnTo>
                  <a:cubicBezTo>
                    <a:pt x="530" y="0"/>
                    <a:pt x="544" y="7"/>
                    <a:pt x="544" y="29"/>
                  </a:cubicBezTo>
                  <a:lnTo>
                    <a:pt x="544" y="29"/>
                  </a:lnTo>
                  <a:lnTo>
                    <a:pt x="544" y="142"/>
                  </a:lnTo>
                  <a:close/>
                  <a:moveTo>
                    <a:pt x="233" y="347"/>
                  </a:moveTo>
                  <a:lnTo>
                    <a:pt x="233" y="347"/>
                  </a:lnTo>
                  <a:cubicBezTo>
                    <a:pt x="91" y="488"/>
                    <a:pt x="91" y="488"/>
                    <a:pt x="91" y="488"/>
                  </a:cubicBezTo>
                  <a:cubicBezTo>
                    <a:pt x="141" y="488"/>
                    <a:pt x="141" y="488"/>
                    <a:pt x="141" y="488"/>
                  </a:cubicBezTo>
                  <a:lnTo>
                    <a:pt x="141" y="488"/>
                  </a:lnTo>
                  <a:cubicBezTo>
                    <a:pt x="155" y="488"/>
                    <a:pt x="169" y="502"/>
                    <a:pt x="169" y="516"/>
                  </a:cubicBezTo>
                  <a:cubicBezTo>
                    <a:pt x="169" y="531"/>
                    <a:pt x="155" y="545"/>
                    <a:pt x="141" y="545"/>
                  </a:cubicBezTo>
                  <a:lnTo>
                    <a:pt x="141" y="545"/>
                  </a:lnTo>
                  <a:cubicBezTo>
                    <a:pt x="28" y="545"/>
                    <a:pt x="28" y="545"/>
                    <a:pt x="28" y="545"/>
                  </a:cubicBezTo>
                  <a:lnTo>
                    <a:pt x="28" y="545"/>
                  </a:lnTo>
                  <a:cubicBezTo>
                    <a:pt x="7" y="545"/>
                    <a:pt x="0" y="531"/>
                    <a:pt x="0" y="516"/>
                  </a:cubicBezTo>
                  <a:lnTo>
                    <a:pt x="0" y="516"/>
                  </a:lnTo>
                  <a:cubicBezTo>
                    <a:pt x="0" y="403"/>
                    <a:pt x="0" y="403"/>
                    <a:pt x="0" y="403"/>
                  </a:cubicBezTo>
                  <a:lnTo>
                    <a:pt x="0" y="403"/>
                  </a:lnTo>
                  <a:cubicBezTo>
                    <a:pt x="0" y="389"/>
                    <a:pt x="7" y="375"/>
                    <a:pt x="28" y="375"/>
                  </a:cubicBezTo>
                  <a:cubicBezTo>
                    <a:pt x="42" y="375"/>
                    <a:pt x="56" y="389"/>
                    <a:pt x="56" y="403"/>
                  </a:cubicBezTo>
                  <a:lnTo>
                    <a:pt x="56" y="403"/>
                  </a:lnTo>
                  <a:cubicBezTo>
                    <a:pt x="56" y="446"/>
                    <a:pt x="56" y="446"/>
                    <a:pt x="56" y="446"/>
                  </a:cubicBezTo>
                  <a:cubicBezTo>
                    <a:pt x="197" y="311"/>
                    <a:pt x="197" y="311"/>
                    <a:pt x="197" y="311"/>
                  </a:cubicBezTo>
                  <a:cubicBezTo>
                    <a:pt x="197" y="304"/>
                    <a:pt x="204" y="297"/>
                    <a:pt x="211" y="297"/>
                  </a:cubicBezTo>
                  <a:cubicBezTo>
                    <a:pt x="233" y="297"/>
                    <a:pt x="240" y="311"/>
                    <a:pt x="240" y="325"/>
                  </a:cubicBezTo>
                  <a:cubicBezTo>
                    <a:pt x="240" y="333"/>
                    <a:pt x="240" y="340"/>
                    <a:pt x="233" y="3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2" name="Freeform 71"/>
            <p:cNvSpPr>
              <a:spLocks noChangeArrowheads="1"/>
            </p:cNvSpPr>
            <p:nvPr/>
          </p:nvSpPr>
          <p:spPr bwMode="auto">
            <a:xfrm>
              <a:off x="8609004" y="9784961"/>
              <a:ext cx="463929" cy="460569"/>
            </a:xfrm>
            <a:custGeom>
              <a:avLst/>
              <a:gdLst>
                <a:gd name="T0" fmla="*/ 523 w 609"/>
                <a:gd name="T1" fmla="*/ 361 h 602"/>
                <a:gd name="T2" fmla="*/ 523 w 609"/>
                <a:gd name="T3" fmla="*/ 361 h 602"/>
                <a:gd name="T4" fmla="*/ 502 w 609"/>
                <a:gd name="T5" fmla="*/ 410 h 602"/>
                <a:gd name="T6" fmla="*/ 523 w 609"/>
                <a:gd name="T7" fmla="*/ 502 h 602"/>
                <a:gd name="T8" fmla="*/ 509 w 609"/>
                <a:gd name="T9" fmla="*/ 523 h 602"/>
                <a:gd name="T10" fmla="*/ 417 w 609"/>
                <a:gd name="T11" fmla="*/ 495 h 602"/>
                <a:gd name="T12" fmla="*/ 361 w 609"/>
                <a:gd name="T13" fmla="*/ 523 h 602"/>
                <a:gd name="T14" fmla="*/ 368 w 609"/>
                <a:gd name="T15" fmla="*/ 523 h 602"/>
                <a:gd name="T16" fmla="*/ 311 w 609"/>
                <a:gd name="T17" fmla="*/ 601 h 602"/>
                <a:gd name="T18" fmla="*/ 297 w 609"/>
                <a:gd name="T19" fmla="*/ 601 h 602"/>
                <a:gd name="T20" fmla="*/ 240 w 609"/>
                <a:gd name="T21" fmla="*/ 516 h 602"/>
                <a:gd name="T22" fmla="*/ 191 w 609"/>
                <a:gd name="T23" fmla="*/ 495 h 602"/>
                <a:gd name="T24" fmla="*/ 191 w 609"/>
                <a:gd name="T25" fmla="*/ 502 h 602"/>
                <a:gd name="T26" fmla="*/ 99 w 609"/>
                <a:gd name="T27" fmla="*/ 516 h 602"/>
                <a:gd name="T28" fmla="*/ 85 w 609"/>
                <a:gd name="T29" fmla="*/ 509 h 602"/>
                <a:gd name="T30" fmla="*/ 106 w 609"/>
                <a:gd name="T31" fmla="*/ 410 h 602"/>
                <a:gd name="T32" fmla="*/ 85 w 609"/>
                <a:gd name="T33" fmla="*/ 361 h 602"/>
                <a:gd name="T34" fmla="*/ 0 w 609"/>
                <a:gd name="T35" fmla="*/ 304 h 602"/>
                <a:gd name="T36" fmla="*/ 0 w 609"/>
                <a:gd name="T37" fmla="*/ 290 h 602"/>
                <a:gd name="T38" fmla="*/ 85 w 609"/>
                <a:gd name="T39" fmla="*/ 240 h 602"/>
                <a:gd name="T40" fmla="*/ 106 w 609"/>
                <a:gd name="T41" fmla="*/ 184 h 602"/>
                <a:gd name="T42" fmla="*/ 85 w 609"/>
                <a:gd name="T43" fmla="*/ 92 h 602"/>
                <a:gd name="T44" fmla="*/ 99 w 609"/>
                <a:gd name="T45" fmla="*/ 78 h 602"/>
                <a:gd name="T46" fmla="*/ 191 w 609"/>
                <a:gd name="T47" fmla="*/ 99 h 602"/>
                <a:gd name="T48" fmla="*/ 240 w 609"/>
                <a:gd name="T49" fmla="*/ 78 h 602"/>
                <a:gd name="T50" fmla="*/ 297 w 609"/>
                <a:gd name="T51" fmla="*/ 0 h 602"/>
                <a:gd name="T52" fmla="*/ 311 w 609"/>
                <a:gd name="T53" fmla="*/ 0 h 602"/>
                <a:gd name="T54" fmla="*/ 368 w 609"/>
                <a:gd name="T55" fmla="*/ 78 h 602"/>
                <a:gd name="T56" fmla="*/ 417 w 609"/>
                <a:gd name="T57" fmla="*/ 99 h 602"/>
                <a:gd name="T58" fmla="*/ 509 w 609"/>
                <a:gd name="T59" fmla="*/ 78 h 602"/>
                <a:gd name="T60" fmla="*/ 523 w 609"/>
                <a:gd name="T61" fmla="*/ 92 h 602"/>
                <a:gd name="T62" fmla="*/ 502 w 609"/>
                <a:gd name="T63" fmla="*/ 184 h 602"/>
                <a:gd name="T64" fmla="*/ 523 w 609"/>
                <a:gd name="T65" fmla="*/ 240 h 602"/>
                <a:gd name="T66" fmla="*/ 608 w 609"/>
                <a:gd name="T67" fmla="*/ 290 h 602"/>
                <a:gd name="T68" fmla="*/ 608 w 609"/>
                <a:gd name="T69" fmla="*/ 304 h 602"/>
                <a:gd name="T70" fmla="*/ 523 w 609"/>
                <a:gd name="T71" fmla="*/ 361 h 602"/>
                <a:gd name="T72" fmla="*/ 304 w 609"/>
                <a:gd name="T73" fmla="*/ 127 h 602"/>
                <a:gd name="T74" fmla="*/ 304 w 609"/>
                <a:gd name="T75" fmla="*/ 127 h 602"/>
                <a:gd name="T76" fmla="*/ 134 w 609"/>
                <a:gd name="T77" fmla="*/ 297 h 602"/>
                <a:gd name="T78" fmla="*/ 304 w 609"/>
                <a:gd name="T79" fmla="*/ 467 h 602"/>
                <a:gd name="T80" fmla="*/ 474 w 609"/>
                <a:gd name="T81" fmla="*/ 297 h 602"/>
                <a:gd name="T82" fmla="*/ 304 w 609"/>
                <a:gd name="T83" fmla="*/ 127 h 602"/>
                <a:gd name="T84" fmla="*/ 304 w 609"/>
                <a:gd name="T85" fmla="*/ 410 h 602"/>
                <a:gd name="T86" fmla="*/ 304 w 609"/>
                <a:gd name="T87" fmla="*/ 410 h 602"/>
                <a:gd name="T88" fmla="*/ 191 w 609"/>
                <a:gd name="T89" fmla="*/ 297 h 602"/>
                <a:gd name="T90" fmla="*/ 304 w 609"/>
                <a:gd name="T91" fmla="*/ 184 h 602"/>
                <a:gd name="T92" fmla="*/ 417 w 609"/>
                <a:gd name="T93" fmla="*/ 297 h 602"/>
                <a:gd name="T94" fmla="*/ 304 w 609"/>
                <a:gd name="T95" fmla="*/ 410 h 602"/>
                <a:gd name="T96" fmla="*/ 304 w 609"/>
                <a:gd name="T97" fmla="*/ 240 h 602"/>
                <a:gd name="T98" fmla="*/ 304 w 609"/>
                <a:gd name="T99" fmla="*/ 240 h 602"/>
                <a:gd name="T100" fmla="*/ 247 w 609"/>
                <a:gd name="T101" fmla="*/ 297 h 602"/>
                <a:gd name="T102" fmla="*/ 304 w 609"/>
                <a:gd name="T103" fmla="*/ 353 h 602"/>
                <a:gd name="T104" fmla="*/ 361 w 609"/>
                <a:gd name="T105" fmla="*/ 297 h 602"/>
                <a:gd name="T106" fmla="*/ 304 w 609"/>
                <a:gd name="T107" fmla="*/ 24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9" h="602">
                  <a:moveTo>
                    <a:pt x="523" y="361"/>
                  </a:moveTo>
                  <a:lnTo>
                    <a:pt x="523" y="361"/>
                  </a:lnTo>
                  <a:cubicBezTo>
                    <a:pt x="523" y="382"/>
                    <a:pt x="516" y="396"/>
                    <a:pt x="502" y="410"/>
                  </a:cubicBezTo>
                  <a:cubicBezTo>
                    <a:pt x="502" y="417"/>
                    <a:pt x="551" y="474"/>
                    <a:pt x="523" y="502"/>
                  </a:cubicBezTo>
                  <a:cubicBezTo>
                    <a:pt x="509" y="523"/>
                    <a:pt x="509" y="523"/>
                    <a:pt x="509" y="523"/>
                  </a:cubicBezTo>
                  <a:cubicBezTo>
                    <a:pt x="488" y="544"/>
                    <a:pt x="431" y="509"/>
                    <a:pt x="417" y="495"/>
                  </a:cubicBezTo>
                  <a:cubicBezTo>
                    <a:pt x="403" y="509"/>
                    <a:pt x="382" y="516"/>
                    <a:pt x="361" y="523"/>
                  </a:cubicBezTo>
                  <a:cubicBezTo>
                    <a:pt x="368" y="523"/>
                    <a:pt x="368" y="523"/>
                    <a:pt x="368" y="523"/>
                  </a:cubicBezTo>
                  <a:cubicBezTo>
                    <a:pt x="368" y="523"/>
                    <a:pt x="354" y="601"/>
                    <a:pt x="311" y="601"/>
                  </a:cubicBezTo>
                  <a:cubicBezTo>
                    <a:pt x="297" y="601"/>
                    <a:pt x="297" y="601"/>
                    <a:pt x="297" y="601"/>
                  </a:cubicBezTo>
                  <a:cubicBezTo>
                    <a:pt x="262" y="601"/>
                    <a:pt x="247" y="530"/>
                    <a:pt x="240" y="516"/>
                  </a:cubicBezTo>
                  <a:cubicBezTo>
                    <a:pt x="226" y="516"/>
                    <a:pt x="205" y="509"/>
                    <a:pt x="191" y="495"/>
                  </a:cubicBezTo>
                  <a:cubicBezTo>
                    <a:pt x="191" y="502"/>
                    <a:pt x="191" y="502"/>
                    <a:pt x="191" y="502"/>
                  </a:cubicBezTo>
                  <a:cubicBezTo>
                    <a:pt x="191" y="502"/>
                    <a:pt x="127" y="551"/>
                    <a:pt x="99" y="516"/>
                  </a:cubicBezTo>
                  <a:cubicBezTo>
                    <a:pt x="85" y="509"/>
                    <a:pt x="85" y="509"/>
                    <a:pt x="85" y="509"/>
                  </a:cubicBezTo>
                  <a:cubicBezTo>
                    <a:pt x="64" y="481"/>
                    <a:pt x="99" y="424"/>
                    <a:pt x="106" y="410"/>
                  </a:cubicBezTo>
                  <a:cubicBezTo>
                    <a:pt x="99" y="396"/>
                    <a:pt x="92" y="382"/>
                    <a:pt x="85" y="361"/>
                  </a:cubicBezTo>
                  <a:cubicBezTo>
                    <a:pt x="71" y="361"/>
                    <a:pt x="0" y="339"/>
                    <a:pt x="0" y="304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55"/>
                    <a:pt x="71" y="240"/>
                    <a:pt x="85" y="240"/>
                  </a:cubicBezTo>
                  <a:cubicBezTo>
                    <a:pt x="92" y="219"/>
                    <a:pt x="99" y="205"/>
                    <a:pt x="106" y="184"/>
                  </a:cubicBezTo>
                  <a:cubicBezTo>
                    <a:pt x="99" y="177"/>
                    <a:pt x="57" y="113"/>
                    <a:pt x="85" y="92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20" y="50"/>
                    <a:pt x="177" y="92"/>
                    <a:pt x="191" y="99"/>
                  </a:cubicBezTo>
                  <a:cubicBezTo>
                    <a:pt x="205" y="92"/>
                    <a:pt x="226" y="85"/>
                    <a:pt x="240" y="78"/>
                  </a:cubicBezTo>
                  <a:cubicBezTo>
                    <a:pt x="247" y="64"/>
                    <a:pt x="269" y="0"/>
                    <a:pt x="297" y="0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346" y="0"/>
                    <a:pt x="361" y="57"/>
                    <a:pt x="368" y="78"/>
                  </a:cubicBezTo>
                  <a:cubicBezTo>
                    <a:pt x="382" y="85"/>
                    <a:pt x="403" y="92"/>
                    <a:pt x="417" y="99"/>
                  </a:cubicBezTo>
                  <a:cubicBezTo>
                    <a:pt x="431" y="92"/>
                    <a:pt x="488" y="57"/>
                    <a:pt x="509" y="78"/>
                  </a:cubicBezTo>
                  <a:cubicBezTo>
                    <a:pt x="523" y="92"/>
                    <a:pt x="523" y="92"/>
                    <a:pt x="523" y="92"/>
                  </a:cubicBezTo>
                  <a:cubicBezTo>
                    <a:pt x="551" y="120"/>
                    <a:pt x="516" y="170"/>
                    <a:pt x="502" y="184"/>
                  </a:cubicBezTo>
                  <a:cubicBezTo>
                    <a:pt x="516" y="205"/>
                    <a:pt x="523" y="219"/>
                    <a:pt x="523" y="240"/>
                  </a:cubicBezTo>
                  <a:cubicBezTo>
                    <a:pt x="530" y="240"/>
                    <a:pt x="608" y="248"/>
                    <a:pt x="608" y="290"/>
                  </a:cubicBezTo>
                  <a:cubicBezTo>
                    <a:pt x="608" y="304"/>
                    <a:pt x="608" y="304"/>
                    <a:pt x="608" y="304"/>
                  </a:cubicBezTo>
                  <a:cubicBezTo>
                    <a:pt x="608" y="339"/>
                    <a:pt x="544" y="353"/>
                    <a:pt x="523" y="361"/>
                  </a:cubicBezTo>
                  <a:close/>
                  <a:moveTo>
                    <a:pt x="304" y="127"/>
                  </a:moveTo>
                  <a:lnTo>
                    <a:pt x="304" y="127"/>
                  </a:lnTo>
                  <a:cubicBezTo>
                    <a:pt x="212" y="127"/>
                    <a:pt x="134" y="205"/>
                    <a:pt x="134" y="297"/>
                  </a:cubicBezTo>
                  <a:cubicBezTo>
                    <a:pt x="134" y="396"/>
                    <a:pt x="212" y="467"/>
                    <a:pt x="304" y="467"/>
                  </a:cubicBezTo>
                  <a:cubicBezTo>
                    <a:pt x="396" y="467"/>
                    <a:pt x="474" y="396"/>
                    <a:pt x="474" y="297"/>
                  </a:cubicBezTo>
                  <a:cubicBezTo>
                    <a:pt x="474" y="205"/>
                    <a:pt x="396" y="127"/>
                    <a:pt x="304" y="127"/>
                  </a:cubicBezTo>
                  <a:close/>
                  <a:moveTo>
                    <a:pt x="304" y="410"/>
                  </a:moveTo>
                  <a:lnTo>
                    <a:pt x="304" y="410"/>
                  </a:lnTo>
                  <a:cubicBezTo>
                    <a:pt x="240" y="410"/>
                    <a:pt x="191" y="361"/>
                    <a:pt x="191" y="297"/>
                  </a:cubicBezTo>
                  <a:cubicBezTo>
                    <a:pt x="191" y="233"/>
                    <a:pt x="240" y="184"/>
                    <a:pt x="304" y="184"/>
                  </a:cubicBezTo>
                  <a:cubicBezTo>
                    <a:pt x="368" y="184"/>
                    <a:pt x="417" y="233"/>
                    <a:pt x="417" y="297"/>
                  </a:cubicBezTo>
                  <a:cubicBezTo>
                    <a:pt x="417" y="361"/>
                    <a:pt x="368" y="410"/>
                    <a:pt x="304" y="410"/>
                  </a:cubicBezTo>
                  <a:close/>
                  <a:moveTo>
                    <a:pt x="304" y="240"/>
                  </a:moveTo>
                  <a:lnTo>
                    <a:pt x="304" y="240"/>
                  </a:lnTo>
                  <a:cubicBezTo>
                    <a:pt x="276" y="240"/>
                    <a:pt x="247" y="269"/>
                    <a:pt x="247" y="297"/>
                  </a:cubicBezTo>
                  <a:cubicBezTo>
                    <a:pt x="247" y="332"/>
                    <a:pt x="276" y="353"/>
                    <a:pt x="304" y="353"/>
                  </a:cubicBezTo>
                  <a:cubicBezTo>
                    <a:pt x="332" y="353"/>
                    <a:pt x="361" y="332"/>
                    <a:pt x="361" y="297"/>
                  </a:cubicBezTo>
                  <a:cubicBezTo>
                    <a:pt x="361" y="269"/>
                    <a:pt x="332" y="240"/>
                    <a:pt x="304" y="24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3" name="Freeform 72"/>
            <p:cNvSpPr>
              <a:spLocks noChangeArrowheads="1"/>
            </p:cNvSpPr>
            <p:nvPr/>
          </p:nvSpPr>
          <p:spPr bwMode="auto">
            <a:xfrm>
              <a:off x="7805533" y="9828665"/>
              <a:ext cx="460566" cy="376522"/>
            </a:xfrm>
            <a:custGeom>
              <a:avLst/>
              <a:gdLst>
                <a:gd name="T0" fmla="*/ 601 w 602"/>
                <a:gd name="T1" fmla="*/ 466 h 495"/>
                <a:gd name="T2" fmla="*/ 601 w 602"/>
                <a:gd name="T3" fmla="*/ 466 h 495"/>
                <a:gd name="T4" fmla="*/ 572 w 602"/>
                <a:gd name="T5" fmla="*/ 494 h 495"/>
                <a:gd name="T6" fmla="*/ 572 w 602"/>
                <a:gd name="T7" fmla="*/ 494 h 495"/>
                <a:gd name="T8" fmla="*/ 28 w 602"/>
                <a:gd name="T9" fmla="*/ 494 h 495"/>
                <a:gd name="T10" fmla="*/ 28 w 602"/>
                <a:gd name="T11" fmla="*/ 494 h 495"/>
                <a:gd name="T12" fmla="*/ 28 w 602"/>
                <a:gd name="T13" fmla="*/ 494 h 495"/>
                <a:gd name="T14" fmla="*/ 0 w 602"/>
                <a:gd name="T15" fmla="*/ 466 h 495"/>
                <a:gd name="T16" fmla="*/ 7 w 602"/>
                <a:gd name="T17" fmla="*/ 452 h 495"/>
                <a:gd name="T18" fmla="*/ 7 w 602"/>
                <a:gd name="T19" fmla="*/ 452 h 495"/>
                <a:gd name="T20" fmla="*/ 276 w 602"/>
                <a:gd name="T21" fmla="*/ 7 h 495"/>
                <a:gd name="T22" fmla="*/ 276 w 602"/>
                <a:gd name="T23" fmla="*/ 7 h 495"/>
                <a:gd name="T24" fmla="*/ 304 w 602"/>
                <a:gd name="T25" fmla="*/ 0 h 495"/>
                <a:gd name="T26" fmla="*/ 325 w 602"/>
                <a:gd name="T27" fmla="*/ 14 h 495"/>
                <a:gd name="T28" fmla="*/ 325 w 602"/>
                <a:gd name="T29" fmla="*/ 14 h 495"/>
                <a:gd name="T30" fmla="*/ 601 w 602"/>
                <a:gd name="T31" fmla="*/ 452 h 495"/>
                <a:gd name="T32" fmla="*/ 601 w 602"/>
                <a:gd name="T33" fmla="*/ 452 h 495"/>
                <a:gd name="T34" fmla="*/ 601 w 602"/>
                <a:gd name="T35" fmla="*/ 466 h 495"/>
                <a:gd name="T36" fmla="*/ 339 w 602"/>
                <a:gd name="T37" fmla="*/ 155 h 495"/>
                <a:gd name="T38" fmla="*/ 339 w 602"/>
                <a:gd name="T39" fmla="*/ 155 h 495"/>
                <a:gd name="T40" fmla="*/ 304 w 602"/>
                <a:gd name="T41" fmla="*/ 120 h 495"/>
                <a:gd name="T42" fmla="*/ 261 w 602"/>
                <a:gd name="T43" fmla="*/ 155 h 495"/>
                <a:gd name="T44" fmla="*/ 261 w 602"/>
                <a:gd name="T45" fmla="*/ 296 h 495"/>
                <a:gd name="T46" fmla="*/ 304 w 602"/>
                <a:gd name="T47" fmla="*/ 339 h 495"/>
                <a:gd name="T48" fmla="*/ 339 w 602"/>
                <a:gd name="T49" fmla="*/ 296 h 495"/>
                <a:gd name="T50" fmla="*/ 339 w 602"/>
                <a:gd name="T51" fmla="*/ 155 h 495"/>
                <a:gd name="T52" fmla="*/ 304 w 602"/>
                <a:gd name="T53" fmla="*/ 367 h 495"/>
                <a:gd name="T54" fmla="*/ 304 w 602"/>
                <a:gd name="T55" fmla="*/ 367 h 495"/>
                <a:gd name="T56" fmla="*/ 261 w 602"/>
                <a:gd name="T57" fmla="*/ 403 h 495"/>
                <a:gd name="T58" fmla="*/ 304 w 602"/>
                <a:gd name="T59" fmla="*/ 438 h 495"/>
                <a:gd name="T60" fmla="*/ 339 w 602"/>
                <a:gd name="T61" fmla="*/ 403 h 495"/>
                <a:gd name="T62" fmla="*/ 304 w 602"/>
                <a:gd name="T63" fmla="*/ 367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495">
                  <a:moveTo>
                    <a:pt x="601" y="466"/>
                  </a:moveTo>
                  <a:lnTo>
                    <a:pt x="601" y="466"/>
                  </a:lnTo>
                  <a:cubicBezTo>
                    <a:pt x="601" y="487"/>
                    <a:pt x="594" y="494"/>
                    <a:pt x="572" y="494"/>
                  </a:cubicBezTo>
                  <a:lnTo>
                    <a:pt x="572" y="494"/>
                  </a:lnTo>
                  <a:cubicBezTo>
                    <a:pt x="28" y="494"/>
                    <a:pt x="28" y="494"/>
                    <a:pt x="28" y="494"/>
                  </a:cubicBezTo>
                  <a:lnTo>
                    <a:pt x="28" y="494"/>
                  </a:lnTo>
                  <a:lnTo>
                    <a:pt x="28" y="494"/>
                  </a:lnTo>
                  <a:cubicBezTo>
                    <a:pt x="14" y="494"/>
                    <a:pt x="0" y="487"/>
                    <a:pt x="0" y="466"/>
                  </a:cubicBezTo>
                  <a:cubicBezTo>
                    <a:pt x="0" y="466"/>
                    <a:pt x="0" y="459"/>
                    <a:pt x="7" y="452"/>
                  </a:cubicBezTo>
                  <a:lnTo>
                    <a:pt x="7" y="452"/>
                  </a:lnTo>
                  <a:cubicBezTo>
                    <a:pt x="276" y="7"/>
                    <a:pt x="276" y="7"/>
                    <a:pt x="276" y="7"/>
                  </a:cubicBezTo>
                  <a:lnTo>
                    <a:pt x="276" y="7"/>
                  </a:lnTo>
                  <a:cubicBezTo>
                    <a:pt x="283" y="0"/>
                    <a:pt x="290" y="0"/>
                    <a:pt x="304" y="0"/>
                  </a:cubicBezTo>
                  <a:cubicBezTo>
                    <a:pt x="311" y="0"/>
                    <a:pt x="318" y="0"/>
                    <a:pt x="325" y="14"/>
                  </a:cubicBezTo>
                  <a:lnTo>
                    <a:pt x="325" y="14"/>
                  </a:lnTo>
                  <a:cubicBezTo>
                    <a:pt x="601" y="452"/>
                    <a:pt x="601" y="452"/>
                    <a:pt x="601" y="452"/>
                  </a:cubicBezTo>
                  <a:lnTo>
                    <a:pt x="601" y="452"/>
                  </a:lnTo>
                  <a:cubicBezTo>
                    <a:pt x="601" y="459"/>
                    <a:pt x="601" y="466"/>
                    <a:pt x="601" y="466"/>
                  </a:cubicBezTo>
                  <a:close/>
                  <a:moveTo>
                    <a:pt x="339" y="155"/>
                  </a:moveTo>
                  <a:lnTo>
                    <a:pt x="339" y="155"/>
                  </a:lnTo>
                  <a:cubicBezTo>
                    <a:pt x="339" y="134"/>
                    <a:pt x="325" y="120"/>
                    <a:pt x="304" y="120"/>
                  </a:cubicBezTo>
                  <a:cubicBezTo>
                    <a:pt x="283" y="120"/>
                    <a:pt x="261" y="134"/>
                    <a:pt x="261" y="155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61" y="318"/>
                    <a:pt x="283" y="339"/>
                    <a:pt x="304" y="339"/>
                  </a:cubicBezTo>
                  <a:cubicBezTo>
                    <a:pt x="325" y="339"/>
                    <a:pt x="339" y="318"/>
                    <a:pt x="339" y="296"/>
                  </a:cubicBezTo>
                  <a:lnTo>
                    <a:pt x="339" y="155"/>
                  </a:lnTo>
                  <a:close/>
                  <a:moveTo>
                    <a:pt x="304" y="367"/>
                  </a:moveTo>
                  <a:lnTo>
                    <a:pt x="304" y="367"/>
                  </a:lnTo>
                  <a:cubicBezTo>
                    <a:pt x="283" y="367"/>
                    <a:pt x="261" y="381"/>
                    <a:pt x="261" y="403"/>
                  </a:cubicBezTo>
                  <a:cubicBezTo>
                    <a:pt x="261" y="424"/>
                    <a:pt x="283" y="438"/>
                    <a:pt x="304" y="438"/>
                  </a:cubicBezTo>
                  <a:cubicBezTo>
                    <a:pt x="325" y="438"/>
                    <a:pt x="339" y="424"/>
                    <a:pt x="339" y="403"/>
                  </a:cubicBezTo>
                  <a:cubicBezTo>
                    <a:pt x="339" y="381"/>
                    <a:pt x="325" y="367"/>
                    <a:pt x="304" y="36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4" name="Freeform 73"/>
            <p:cNvSpPr>
              <a:spLocks noChangeArrowheads="1"/>
            </p:cNvSpPr>
            <p:nvPr/>
          </p:nvSpPr>
          <p:spPr bwMode="auto">
            <a:xfrm>
              <a:off x="16657169" y="8974766"/>
              <a:ext cx="460569" cy="463929"/>
            </a:xfrm>
            <a:custGeom>
              <a:avLst/>
              <a:gdLst>
                <a:gd name="T0" fmla="*/ 573 w 602"/>
                <a:gd name="T1" fmla="*/ 219 h 609"/>
                <a:gd name="T2" fmla="*/ 573 w 602"/>
                <a:gd name="T3" fmla="*/ 219 h 609"/>
                <a:gd name="T4" fmla="*/ 544 w 602"/>
                <a:gd name="T5" fmla="*/ 219 h 609"/>
                <a:gd name="T6" fmla="*/ 530 w 602"/>
                <a:gd name="T7" fmla="*/ 219 h 609"/>
                <a:gd name="T8" fmla="*/ 452 w 602"/>
                <a:gd name="T9" fmla="*/ 219 h 609"/>
                <a:gd name="T10" fmla="*/ 424 w 602"/>
                <a:gd name="T11" fmla="*/ 191 h 609"/>
                <a:gd name="T12" fmla="*/ 452 w 602"/>
                <a:gd name="T13" fmla="*/ 162 h 609"/>
                <a:gd name="T14" fmla="*/ 502 w 602"/>
                <a:gd name="T15" fmla="*/ 162 h 609"/>
                <a:gd name="T16" fmla="*/ 297 w 602"/>
                <a:gd name="T17" fmla="*/ 56 h 609"/>
                <a:gd name="T18" fmla="*/ 57 w 602"/>
                <a:gd name="T19" fmla="*/ 304 h 609"/>
                <a:gd name="T20" fmla="*/ 28 w 602"/>
                <a:gd name="T21" fmla="*/ 332 h 609"/>
                <a:gd name="T22" fmla="*/ 0 w 602"/>
                <a:gd name="T23" fmla="*/ 304 h 609"/>
                <a:gd name="T24" fmla="*/ 0 w 602"/>
                <a:gd name="T25" fmla="*/ 304 h 609"/>
                <a:gd name="T26" fmla="*/ 297 w 602"/>
                <a:gd name="T27" fmla="*/ 0 h 609"/>
                <a:gd name="T28" fmla="*/ 544 w 602"/>
                <a:gd name="T29" fmla="*/ 127 h 609"/>
                <a:gd name="T30" fmla="*/ 544 w 602"/>
                <a:gd name="T31" fmla="*/ 78 h 609"/>
                <a:gd name="T32" fmla="*/ 573 w 602"/>
                <a:gd name="T33" fmla="*/ 49 h 609"/>
                <a:gd name="T34" fmla="*/ 601 w 602"/>
                <a:gd name="T35" fmla="*/ 78 h 609"/>
                <a:gd name="T36" fmla="*/ 601 w 602"/>
                <a:gd name="T37" fmla="*/ 191 h 609"/>
                <a:gd name="T38" fmla="*/ 573 w 602"/>
                <a:gd name="T39" fmla="*/ 219 h 609"/>
                <a:gd name="T40" fmla="*/ 28 w 602"/>
                <a:gd name="T41" fmla="*/ 389 h 609"/>
                <a:gd name="T42" fmla="*/ 28 w 602"/>
                <a:gd name="T43" fmla="*/ 389 h 609"/>
                <a:gd name="T44" fmla="*/ 148 w 602"/>
                <a:gd name="T45" fmla="*/ 389 h 609"/>
                <a:gd name="T46" fmla="*/ 177 w 602"/>
                <a:gd name="T47" fmla="*/ 417 h 609"/>
                <a:gd name="T48" fmla="*/ 148 w 602"/>
                <a:gd name="T49" fmla="*/ 445 h 609"/>
                <a:gd name="T50" fmla="*/ 99 w 602"/>
                <a:gd name="T51" fmla="*/ 445 h 609"/>
                <a:gd name="T52" fmla="*/ 297 w 602"/>
                <a:gd name="T53" fmla="*/ 551 h 609"/>
                <a:gd name="T54" fmla="*/ 544 w 602"/>
                <a:gd name="T55" fmla="*/ 304 h 609"/>
                <a:gd name="T56" fmla="*/ 573 w 602"/>
                <a:gd name="T57" fmla="*/ 276 h 609"/>
                <a:gd name="T58" fmla="*/ 601 w 602"/>
                <a:gd name="T59" fmla="*/ 304 h 609"/>
                <a:gd name="T60" fmla="*/ 601 w 602"/>
                <a:gd name="T61" fmla="*/ 304 h 609"/>
                <a:gd name="T62" fmla="*/ 297 w 602"/>
                <a:gd name="T63" fmla="*/ 608 h 609"/>
                <a:gd name="T64" fmla="*/ 57 w 602"/>
                <a:gd name="T65" fmla="*/ 480 h 609"/>
                <a:gd name="T66" fmla="*/ 57 w 602"/>
                <a:gd name="T67" fmla="*/ 530 h 609"/>
                <a:gd name="T68" fmla="*/ 28 w 602"/>
                <a:gd name="T69" fmla="*/ 558 h 609"/>
                <a:gd name="T70" fmla="*/ 0 w 602"/>
                <a:gd name="T71" fmla="*/ 530 h 609"/>
                <a:gd name="T72" fmla="*/ 0 w 602"/>
                <a:gd name="T73" fmla="*/ 417 h 609"/>
                <a:gd name="T74" fmla="*/ 28 w 602"/>
                <a:gd name="T75" fmla="*/ 38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2" h="609">
                  <a:moveTo>
                    <a:pt x="573" y="219"/>
                  </a:moveTo>
                  <a:lnTo>
                    <a:pt x="573" y="219"/>
                  </a:lnTo>
                  <a:cubicBezTo>
                    <a:pt x="544" y="219"/>
                    <a:pt x="544" y="219"/>
                    <a:pt x="544" y="219"/>
                  </a:cubicBezTo>
                  <a:cubicBezTo>
                    <a:pt x="530" y="219"/>
                    <a:pt x="530" y="219"/>
                    <a:pt x="530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31" y="219"/>
                    <a:pt x="424" y="205"/>
                    <a:pt x="424" y="191"/>
                  </a:cubicBezTo>
                  <a:cubicBezTo>
                    <a:pt x="424" y="177"/>
                    <a:pt x="431" y="162"/>
                    <a:pt x="452" y="162"/>
                  </a:cubicBezTo>
                  <a:cubicBezTo>
                    <a:pt x="502" y="162"/>
                    <a:pt x="502" y="162"/>
                    <a:pt x="502" y="162"/>
                  </a:cubicBezTo>
                  <a:cubicBezTo>
                    <a:pt x="452" y="99"/>
                    <a:pt x="382" y="56"/>
                    <a:pt x="297" y="56"/>
                  </a:cubicBezTo>
                  <a:cubicBezTo>
                    <a:pt x="163" y="56"/>
                    <a:pt x="57" y="169"/>
                    <a:pt x="57" y="304"/>
                  </a:cubicBezTo>
                  <a:cubicBezTo>
                    <a:pt x="57" y="318"/>
                    <a:pt x="42" y="332"/>
                    <a:pt x="28" y="332"/>
                  </a:cubicBezTo>
                  <a:cubicBezTo>
                    <a:pt x="7" y="332"/>
                    <a:pt x="0" y="318"/>
                    <a:pt x="0" y="304"/>
                  </a:cubicBezTo>
                  <a:lnTo>
                    <a:pt x="0" y="304"/>
                  </a:lnTo>
                  <a:cubicBezTo>
                    <a:pt x="0" y="134"/>
                    <a:pt x="134" y="0"/>
                    <a:pt x="297" y="0"/>
                  </a:cubicBezTo>
                  <a:cubicBezTo>
                    <a:pt x="403" y="0"/>
                    <a:pt x="488" y="49"/>
                    <a:pt x="544" y="127"/>
                  </a:cubicBezTo>
                  <a:cubicBezTo>
                    <a:pt x="544" y="78"/>
                    <a:pt x="544" y="78"/>
                    <a:pt x="544" y="78"/>
                  </a:cubicBezTo>
                  <a:cubicBezTo>
                    <a:pt x="544" y="64"/>
                    <a:pt x="558" y="49"/>
                    <a:pt x="573" y="49"/>
                  </a:cubicBezTo>
                  <a:cubicBezTo>
                    <a:pt x="587" y="49"/>
                    <a:pt x="601" y="64"/>
                    <a:pt x="601" y="78"/>
                  </a:cubicBezTo>
                  <a:cubicBezTo>
                    <a:pt x="601" y="191"/>
                    <a:pt x="601" y="191"/>
                    <a:pt x="601" y="191"/>
                  </a:cubicBezTo>
                  <a:cubicBezTo>
                    <a:pt x="601" y="205"/>
                    <a:pt x="587" y="219"/>
                    <a:pt x="573" y="219"/>
                  </a:cubicBezTo>
                  <a:close/>
                  <a:moveTo>
                    <a:pt x="28" y="389"/>
                  </a:moveTo>
                  <a:lnTo>
                    <a:pt x="28" y="389"/>
                  </a:lnTo>
                  <a:cubicBezTo>
                    <a:pt x="148" y="389"/>
                    <a:pt x="148" y="389"/>
                    <a:pt x="148" y="389"/>
                  </a:cubicBezTo>
                  <a:cubicBezTo>
                    <a:pt x="163" y="389"/>
                    <a:pt x="177" y="403"/>
                    <a:pt x="177" y="417"/>
                  </a:cubicBezTo>
                  <a:cubicBezTo>
                    <a:pt x="177" y="431"/>
                    <a:pt x="163" y="445"/>
                    <a:pt x="148" y="445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141" y="509"/>
                    <a:pt x="219" y="551"/>
                    <a:pt x="297" y="551"/>
                  </a:cubicBezTo>
                  <a:cubicBezTo>
                    <a:pt x="431" y="551"/>
                    <a:pt x="544" y="438"/>
                    <a:pt x="544" y="304"/>
                  </a:cubicBezTo>
                  <a:cubicBezTo>
                    <a:pt x="544" y="290"/>
                    <a:pt x="558" y="276"/>
                    <a:pt x="573" y="276"/>
                  </a:cubicBezTo>
                  <a:cubicBezTo>
                    <a:pt x="587" y="276"/>
                    <a:pt x="601" y="290"/>
                    <a:pt x="601" y="304"/>
                  </a:cubicBezTo>
                  <a:lnTo>
                    <a:pt x="601" y="304"/>
                  </a:lnTo>
                  <a:cubicBezTo>
                    <a:pt x="601" y="473"/>
                    <a:pt x="466" y="608"/>
                    <a:pt x="297" y="608"/>
                  </a:cubicBezTo>
                  <a:cubicBezTo>
                    <a:pt x="198" y="608"/>
                    <a:pt x="106" y="558"/>
                    <a:pt x="57" y="480"/>
                  </a:cubicBezTo>
                  <a:cubicBezTo>
                    <a:pt x="57" y="530"/>
                    <a:pt x="57" y="530"/>
                    <a:pt x="57" y="530"/>
                  </a:cubicBezTo>
                  <a:cubicBezTo>
                    <a:pt x="57" y="544"/>
                    <a:pt x="42" y="558"/>
                    <a:pt x="28" y="558"/>
                  </a:cubicBezTo>
                  <a:cubicBezTo>
                    <a:pt x="7" y="558"/>
                    <a:pt x="0" y="544"/>
                    <a:pt x="0" y="530"/>
                  </a:cubicBezTo>
                  <a:cubicBezTo>
                    <a:pt x="0" y="417"/>
                    <a:pt x="0" y="417"/>
                    <a:pt x="0" y="417"/>
                  </a:cubicBezTo>
                  <a:cubicBezTo>
                    <a:pt x="0" y="403"/>
                    <a:pt x="7" y="389"/>
                    <a:pt x="28" y="38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5" name="Freeform 74"/>
            <p:cNvSpPr>
              <a:spLocks noChangeArrowheads="1"/>
            </p:cNvSpPr>
            <p:nvPr/>
          </p:nvSpPr>
          <p:spPr bwMode="auto">
            <a:xfrm>
              <a:off x="15846975" y="8974766"/>
              <a:ext cx="463929" cy="463929"/>
            </a:xfrm>
            <a:custGeom>
              <a:avLst/>
              <a:gdLst>
                <a:gd name="T0" fmla="*/ 579 w 609"/>
                <a:gd name="T1" fmla="*/ 219 h 609"/>
                <a:gd name="T2" fmla="*/ 579 w 609"/>
                <a:gd name="T3" fmla="*/ 219 h 609"/>
                <a:gd name="T4" fmla="*/ 452 w 609"/>
                <a:gd name="T5" fmla="*/ 219 h 609"/>
                <a:gd name="T6" fmla="*/ 424 w 609"/>
                <a:gd name="T7" fmla="*/ 191 h 609"/>
                <a:gd name="T8" fmla="*/ 452 w 609"/>
                <a:gd name="T9" fmla="*/ 162 h 609"/>
                <a:gd name="T10" fmla="*/ 502 w 609"/>
                <a:gd name="T11" fmla="*/ 162 h 609"/>
                <a:gd name="T12" fmla="*/ 304 w 609"/>
                <a:gd name="T13" fmla="*/ 56 h 609"/>
                <a:gd name="T14" fmla="*/ 56 w 609"/>
                <a:gd name="T15" fmla="*/ 304 h 609"/>
                <a:gd name="T16" fmla="*/ 304 w 609"/>
                <a:gd name="T17" fmla="*/ 551 h 609"/>
                <a:gd name="T18" fmla="*/ 551 w 609"/>
                <a:gd name="T19" fmla="*/ 304 h 609"/>
                <a:gd name="T20" fmla="*/ 579 w 609"/>
                <a:gd name="T21" fmla="*/ 276 h 609"/>
                <a:gd name="T22" fmla="*/ 608 w 609"/>
                <a:gd name="T23" fmla="*/ 304 h 609"/>
                <a:gd name="T24" fmla="*/ 304 w 609"/>
                <a:gd name="T25" fmla="*/ 608 h 609"/>
                <a:gd name="T26" fmla="*/ 0 w 609"/>
                <a:gd name="T27" fmla="*/ 304 h 609"/>
                <a:gd name="T28" fmla="*/ 304 w 609"/>
                <a:gd name="T29" fmla="*/ 0 h 609"/>
                <a:gd name="T30" fmla="*/ 551 w 609"/>
                <a:gd name="T31" fmla="*/ 127 h 609"/>
                <a:gd name="T32" fmla="*/ 551 w 609"/>
                <a:gd name="T33" fmla="*/ 78 h 609"/>
                <a:gd name="T34" fmla="*/ 579 w 609"/>
                <a:gd name="T35" fmla="*/ 49 h 609"/>
                <a:gd name="T36" fmla="*/ 608 w 609"/>
                <a:gd name="T37" fmla="*/ 78 h 609"/>
                <a:gd name="T38" fmla="*/ 608 w 609"/>
                <a:gd name="T39" fmla="*/ 191 h 609"/>
                <a:gd name="T40" fmla="*/ 579 w 609"/>
                <a:gd name="T41" fmla="*/ 21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9" h="609">
                  <a:moveTo>
                    <a:pt x="579" y="219"/>
                  </a:moveTo>
                  <a:lnTo>
                    <a:pt x="579" y="219"/>
                  </a:lnTo>
                  <a:cubicBezTo>
                    <a:pt x="452" y="219"/>
                    <a:pt x="452" y="219"/>
                    <a:pt x="452" y="219"/>
                  </a:cubicBezTo>
                  <a:cubicBezTo>
                    <a:pt x="438" y="219"/>
                    <a:pt x="424" y="205"/>
                    <a:pt x="424" y="191"/>
                  </a:cubicBezTo>
                  <a:cubicBezTo>
                    <a:pt x="424" y="177"/>
                    <a:pt x="438" y="162"/>
                    <a:pt x="452" y="162"/>
                  </a:cubicBezTo>
                  <a:cubicBezTo>
                    <a:pt x="502" y="162"/>
                    <a:pt x="502" y="162"/>
                    <a:pt x="502" y="162"/>
                  </a:cubicBezTo>
                  <a:cubicBezTo>
                    <a:pt x="459" y="99"/>
                    <a:pt x="389" y="56"/>
                    <a:pt x="304" y="56"/>
                  </a:cubicBezTo>
                  <a:cubicBezTo>
                    <a:pt x="169" y="56"/>
                    <a:pt x="56" y="169"/>
                    <a:pt x="56" y="304"/>
                  </a:cubicBezTo>
                  <a:cubicBezTo>
                    <a:pt x="56" y="438"/>
                    <a:pt x="169" y="551"/>
                    <a:pt x="304" y="551"/>
                  </a:cubicBezTo>
                  <a:cubicBezTo>
                    <a:pt x="438" y="551"/>
                    <a:pt x="551" y="438"/>
                    <a:pt x="551" y="304"/>
                  </a:cubicBezTo>
                  <a:cubicBezTo>
                    <a:pt x="551" y="290"/>
                    <a:pt x="558" y="276"/>
                    <a:pt x="579" y="276"/>
                  </a:cubicBezTo>
                  <a:cubicBezTo>
                    <a:pt x="594" y="276"/>
                    <a:pt x="608" y="290"/>
                    <a:pt x="608" y="304"/>
                  </a:cubicBezTo>
                  <a:cubicBezTo>
                    <a:pt x="608" y="473"/>
                    <a:pt x="473" y="608"/>
                    <a:pt x="304" y="608"/>
                  </a:cubicBezTo>
                  <a:cubicBezTo>
                    <a:pt x="134" y="608"/>
                    <a:pt x="0" y="473"/>
                    <a:pt x="0" y="304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03" y="0"/>
                    <a:pt x="495" y="49"/>
                    <a:pt x="551" y="127"/>
                  </a:cubicBezTo>
                  <a:cubicBezTo>
                    <a:pt x="551" y="78"/>
                    <a:pt x="551" y="78"/>
                    <a:pt x="551" y="78"/>
                  </a:cubicBezTo>
                  <a:cubicBezTo>
                    <a:pt x="551" y="64"/>
                    <a:pt x="558" y="49"/>
                    <a:pt x="579" y="49"/>
                  </a:cubicBezTo>
                  <a:cubicBezTo>
                    <a:pt x="594" y="49"/>
                    <a:pt x="608" y="64"/>
                    <a:pt x="608" y="78"/>
                  </a:cubicBezTo>
                  <a:cubicBezTo>
                    <a:pt x="608" y="191"/>
                    <a:pt x="608" y="191"/>
                    <a:pt x="608" y="191"/>
                  </a:cubicBezTo>
                  <a:cubicBezTo>
                    <a:pt x="608" y="205"/>
                    <a:pt x="594" y="219"/>
                    <a:pt x="579" y="21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6" name="Freeform 75"/>
            <p:cNvSpPr>
              <a:spLocks noChangeArrowheads="1"/>
            </p:cNvSpPr>
            <p:nvPr/>
          </p:nvSpPr>
          <p:spPr bwMode="auto">
            <a:xfrm>
              <a:off x="15046865" y="9018469"/>
              <a:ext cx="460566" cy="322733"/>
            </a:xfrm>
            <a:custGeom>
              <a:avLst/>
              <a:gdLst>
                <a:gd name="T0" fmla="*/ 530 w 602"/>
                <a:gd name="T1" fmla="*/ 184 h 425"/>
                <a:gd name="T2" fmla="*/ 530 w 602"/>
                <a:gd name="T3" fmla="*/ 184 h 425"/>
                <a:gd name="T4" fmla="*/ 509 w 602"/>
                <a:gd name="T5" fmla="*/ 191 h 425"/>
                <a:gd name="T6" fmla="*/ 480 w 602"/>
                <a:gd name="T7" fmla="*/ 163 h 425"/>
                <a:gd name="T8" fmla="*/ 487 w 602"/>
                <a:gd name="T9" fmla="*/ 142 h 425"/>
                <a:gd name="T10" fmla="*/ 509 w 602"/>
                <a:gd name="T11" fmla="*/ 128 h 425"/>
                <a:gd name="T12" fmla="*/ 487 w 602"/>
                <a:gd name="T13" fmla="*/ 128 h 425"/>
                <a:gd name="T14" fmla="*/ 487 w 602"/>
                <a:gd name="T15" fmla="*/ 128 h 425"/>
                <a:gd name="T16" fmla="*/ 459 w 602"/>
                <a:gd name="T17" fmla="*/ 128 h 425"/>
                <a:gd name="T18" fmla="*/ 459 w 602"/>
                <a:gd name="T19" fmla="*/ 128 h 425"/>
                <a:gd name="T20" fmla="*/ 438 w 602"/>
                <a:gd name="T21" fmla="*/ 128 h 425"/>
                <a:gd name="T22" fmla="*/ 141 w 602"/>
                <a:gd name="T23" fmla="*/ 417 h 425"/>
                <a:gd name="T24" fmla="*/ 120 w 602"/>
                <a:gd name="T25" fmla="*/ 424 h 425"/>
                <a:gd name="T26" fmla="*/ 120 w 602"/>
                <a:gd name="T27" fmla="*/ 424 h 425"/>
                <a:gd name="T28" fmla="*/ 85 w 602"/>
                <a:gd name="T29" fmla="*/ 424 h 425"/>
                <a:gd name="T30" fmla="*/ 85 w 602"/>
                <a:gd name="T31" fmla="*/ 424 h 425"/>
                <a:gd name="T32" fmla="*/ 28 w 602"/>
                <a:gd name="T33" fmla="*/ 424 h 425"/>
                <a:gd name="T34" fmla="*/ 0 w 602"/>
                <a:gd name="T35" fmla="*/ 396 h 425"/>
                <a:gd name="T36" fmla="*/ 28 w 602"/>
                <a:gd name="T37" fmla="*/ 368 h 425"/>
                <a:gd name="T38" fmla="*/ 85 w 602"/>
                <a:gd name="T39" fmla="*/ 368 h 425"/>
                <a:gd name="T40" fmla="*/ 85 w 602"/>
                <a:gd name="T41" fmla="*/ 368 h 425"/>
                <a:gd name="T42" fmla="*/ 113 w 602"/>
                <a:gd name="T43" fmla="*/ 368 h 425"/>
                <a:gd name="T44" fmla="*/ 403 w 602"/>
                <a:gd name="T45" fmla="*/ 78 h 425"/>
                <a:gd name="T46" fmla="*/ 403 w 602"/>
                <a:gd name="T47" fmla="*/ 78 h 425"/>
                <a:gd name="T48" fmla="*/ 424 w 602"/>
                <a:gd name="T49" fmla="*/ 71 h 425"/>
                <a:gd name="T50" fmla="*/ 424 w 602"/>
                <a:gd name="T51" fmla="*/ 71 h 425"/>
                <a:gd name="T52" fmla="*/ 473 w 602"/>
                <a:gd name="T53" fmla="*/ 71 h 425"/>
                <a:gd name="T54" fmla="*/ 473 w 602"/>
                <a:gd name="T55" fmla="*/ 71 h 425"/>
                <a:gd name="T56" fmla="*/ 509 w 602"/>
                <a:gd name="T57" fmla="*/ 71 h 425"/>
                <a:gd name="T58" fmla="*/ 487 w 602"/>
                <a:gd name="T59" fmla="*/ 50 h 425"/>
                <a:gd name="T60" fmla="*/ 480 w 602"/>
                <a:gd name="T61" fmla="*/ 29 h 425"/>
                <a:gd name="T62" fmla="*/ 509 w 602"/>
                <a:gd name="T63" fmla="*/ 0 h 425"/>
                <a:gd name="T64" fmla="*/ 530 w 602"/>
                <a:gd name="T65" fmla="*/ 15 h 425"/>
                <a:gd name="T66" fmla="*/ 594 w 602"/>
                <a:gd name="T67" fmla="*/ 78 h 425"/>
                <a:gd name="T68" fmla="*/ 601 w 602"/>
                <a:gd name="T69" fmla="*/ 99 h 425"/>
                <a:gd name="T70" fmla="*/ 594 w 602"/>
                <a:gd name="T71" fmla="*/ 121 h 425"/>
                <a:gd name="T72" fmla="*/ 530 w 602"/>
                <a:gd name="T73" fmla="*/ 18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2" h="425">
                  <a:moveTo>
                    <a:pt x="530" y="184"/>
                  </a:moveTo>
                  <a:lnTo>
                    <a:pt x="530" y="184"/>
                  </a:lnTo>
                  <a:cubicBezTo>
                    <a:pt x="523" y="191"/>
                    <a:pt x="516" y="191"/>
                    <a:pt x="509" y="191"/>
                  </a:cubicBezTo>
                  <a:cubicBezTo>
                    <a:pt x="495" y="191"/>
                    <a:pt x="480" y="177"/>
                    <a:pt x="480" y="163"/>
                  </a:cubicBezTo>
                  <a:cubicBezTo>
                    <a:pt x="480" y="156"/>
                    <a:pt x="480" y="149"/>
                    <a:pt x="487" y="142"/>
                  </a:cubicBezTo>
                  <a:cubicBezTo>
                    <a:pt x="509" y="128"/>
                    <a:pt x="509" y="128"/>
                    <a:pt x="509" y="128"/>
                  </a:cubicBezTo>
                  <a:cubicBezTo>
                    <a:pt x="487" y="128"/>
                    <a:pt x="487" y="128"/>
                    <a:pt x="487" y="128"/>
                  </a:cubicBezTo>
                  <a:lnTo>
                    <a:pt x="487" y="128"/>
                  </a:lnTo>
                  <a:cubicBezTo>
                    <a:pt x="459" y="128"/>
                    <a:pt x="459" y="128"/>
                    <a:pt x="459" y="128"/>
                  </a:cubicBezTo>
                  <a:lnTo>
                    <a:pt x="459" y="128"/>
                  </a:lnTo>
                  <a:cubicBezTo>
                    <a:pt x="438" y="128"/>
                    <a:pt x="438" y="128"/>
                    <a:pt x="438" y="128"/>
                  </a:cubicBezTo>
                  <a:cubicBezTo>
                    <a:pt x="141" y="417"/>
                    <a:pt x="141" y="417"/>
                    <a:pt x="141" y="417"/>
                  </a:cubicBezTo>
                  <a:cubicBezTo>
                    <a:pt x="134" y="424"/>
                    <a:pt x="127" y="424"/>
                    <a:pt x="120" y="424"/>
                  </a:cubicBezTo>
                  <a:lnTo>
                    <a:pt x="120" y="424"/>
                  </a:lnTo>
                  <a:cubicBezTo>
                    <a:pt x="85" y="424"/>
                    <a:pt x="85" y="424"/>
                    <a:pt x="85" y="424"/>
                  </a:cubicBezTo>
                  <a:lnTo>
                    <a:pt x="85" y="424"/>
                  </a:lnTo>
                  <a:cubicBezTo>
                    <a:pt x="28" y="424"/>
                    <a:pt x="28" y="424"/>
                    <a:pt x="28" y="424"/>
                  </a:cubicBezTo>
                  <a:cubicBezTo>
                    <a:pt x="14" y="424"/>
                    <a:pt x="0" y="417"/>
                    <a:pt x="0" y="396"/>
                  </a:cubicBezTo>
                  <a:cubicBezTo>
                    <a:pt x="0" y="382"/>
                    <a:pt x="14" y="368"/>
                    <a:pt x="28" y="368"/>
                  </a:cubicBezTo>
                  <a:cubicBezTo>
                    <a:pt x="85" y="368"/>
                    <a:pt x="85" y="368"/>
                    <a:pt x="85" y="368"/>
                  </a:cubicBezTo>
                  <a:lnTo>
                    <a:pt x="85" y="368"/>
                  </a:lnTo>
                  <a:cubicBezTo>
                    <a:pt x="113" y="368"/>
                    <a:pt x="113" y="368"/>
                    <a:pt x="113" y="368"/>
                  </a:cubicBezTo>
                  <a:cubicBezTo>
                    <a:pt x="403" y="78"/>
                    <a:pt x="403" y="78"/>
                    <a:pt x="403" y="78"/>
                  </a:cubicBezTo>
                  <a:lnTo>
                    <a:pt x="403" y="78"/>
                  </a:lnTo>
                  <a:cubicBezTo>
                    <a:pt x="410" y="71"/>
                    <a:pt x="417" y="71"/>
                    <a:pt x="424" y="71"/>
                  </a:cubicBezTo>
                  <a:lnTo>
                    <a:pt x="424" y="71"/>
                  </a:lnTo>
                  <a:cubicBezTo>
                    <a:pt x="473" y="71"/>
                    <a:pt x="473" y="71"/>
                    <a:pt x="473" y="71"/>
                  </a:cubicBezTo>
                  <a:lnTo>
                    <a:pt x="473" y="71"/>
                  </a:lnTo>
                  <a:cubicBezTo>
                    <a:pt x="509" y="71"/>
                    <a:pt x="509" y="71"/>
                    <a:pt x="509" y="71"/>
                  </a:cubicBezTo>
                  <a:cubicBezTo>
                    <a:pt x="487" y="50"/>
                    <a:pt x="487" y="50"/>
                    <a:pt x="487" y="50"/>
                  </a:cubicBezTo>
                  <a:cubicBezTo>
                    <a:pt x="480" y="43"/>
                    <a:pt x="480" y="36"/>
                    <a:pt x="480" y="29"/>
                  </a:cubicBezTo>
                  <a:cubicBezTo>
                    <a:pt x="480" y="15"/>
                    <a:pt x="495" y="0"/>
                    <a:pt x="509" y="0"/>
                  </a:cubicBezTo>
                  <a:cubicBezTo>
                    <a:pt x="516" y="0"/>
                    <a:pt x="523" y="8"/>
                    <a:pt x="530" y="15"/>
                  </a:cubicBezTo>
                  <a:cubicBezTo>
                    <a:pt x="594" y="78"/>
                    <a:pt x="594" y="78"/>
                    <a:pt x="594" y="78"/>
                  </a:cubicBezTo>
                  <a:cubicBezTo>
                    <a:pt x="601" y="85"/>
                    <a:pt x="601" y="92"/>
                    <a:pt x="601" y="99"/>
                  </a:cubicBezTo>
                  <a:cubicBezTo>
                    <a:pt x="601" y="106"/>
                    <a:pt x="601" y="113"/>
                    <a:pt x="594" y="121"/>
                  </a:cubicBezTo>
                  <a:lnTo>
                    <a:pt x="530" y="184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7" name="Freeform 76"/>
            <p:cNvSpPr>
              <a:spLocks noChangeArrowheads="1"/>
            </p:cNvSpPr>
            <p:nvPr/>
          </p:nvSpPr>
          <p:spPr bwMode="auto">
            <a:xfrm>
              <a:off x="14243392" y="9072258"/>
              <a:ext cx="457206" cy="322733"/>
            </a:xfrm>
            <a:custGeom>
              <a:avLst/>
              <a:gdLst>
                <a:gd name="T0" fmla="*/ 523 w 601"/>
                <a:gd name="T1" fmla="*/ 240 h 425"/>
                <a:gd name="T2" fmla="*/ 523 w 601"/>
                <a:gd name="T3" fmla="*/ 240 h 425"/>
                <a:gd name="T4" fmla="*/ 509 w 601"/>
                <a:gd name="T5" fmla="*/ 233 h 425"/>
                <a:gd name="T6" fmla="*/ 480 w 601"/>
                <a:gd name="T7" fmla="*/ 262 h 425"/>
                <a:gd name="T8" fmla="*/ 487 w 601"/>
                <a:gd name="T9" fmla="*/ 283 h 425"/>
                <a:gd name="T10" fmla="*/ 502 w 601"/>
                <a:gd name="T11" fmla="*/ 297 h 425"/>
                <a:gd name="T12" fmla="*/ 487 w 601"/>
                <a:gd name="T13" fmla="*/ 297 h 425"/>
                <a:gd name="T14" fmla="*/ 487 w 601"/>
                <a:gd name="T15" fmla="*/ 297 h 425"/>
                <a:gd name="T16" fmla="*/ 459 w 601"/>
                <a:gd name="T17" fmla="*/ 297 h 425"/>
                <a:gd name="T18" fmla="*/ 459 w 601"/>
                <a:gd name="T19" fmla="*/ 297 h 425"/>
                <a:gd name="T20" fmla="*/ 431 w 601"/>
                <a:gd name="T21" fmla="*/ 297 h 425"/>
                <a:gd name="T22" fmla="*/ 141 w 601"/>
                <a:gd name="T23" fmla="*/ 7 h 425"/>
                <a:gd name="T24" fmla="*/ 120 w 601"/>
                <a:gd name="T25" fmla="*/ 0 h 425"/>
                <a:gd name="T26" fmla="*/ 120 w 601"/>
                <a:gd name="T27" fmla="*/ 0 h 425"/>
                <a:gd name="T28" fmla="*/ 85 w 601"/>
                <a:gd name="T29" fmla="*/ 0 h 425"/>
                <a:gd name="T30" fmla="*/ 85 w 601"/>
                <a:gd name="T31" fmla="*/ 0 h 425"/>
                <a:gd name="T32" fmla="*/ 28 w 601"/>
                <a:gd name="T33" fmla="*/ 0 h 425"/>
                <a:gd name="T34" fmla="*/ 0 w 601"/>
                <a:gd name="T35" fmla="*/ 28 h 425"/>
                <a:gd name="T36" fmla="*/ 28 w 601"/>
                <a:gd name="T37" fmla="*/ 57 h 425"/>
                <a:gd name="T38" fmla="*/ 85 w 601"/>
                <a:gd name="T39" fmla="*/ 57 h 425"/>
                <a:gd name="T40" fmla="*/ 85 w 601"/>
                <a:gd name="T41" fmla="*/ 57 h 425"/>
                <a:gd name="T42" fmla="*/ 106 w 601"/>
                <a:gd name="T43" fmla="*/ 57 h 425"/>
                <a:gd name="T44" fmla="*/ 403 w 601"/>
                <a:gd name="T45" fmla="*/ 346 h 425"/>
                <a:gd name="T46" fmla="*/ 403 w 601"/>
                <a:gd name="T47" fmla="*/ 346 h 425"/>
                <a:gd name="T48" fmla="*/ 424 w 601"/>
                <a:gd name="T49" fmla="*/ 353 h 425"/>
                <a:gd name="T50" fmla="*/ 424 w 601"/>
                <a:gd name="T51" fmla="*/ 353 h 425"/>
                <a:gd name="T52" fmla="*/ 466 w 601"/>
                <a:gd name="T53" fmla="*/ 353 h 425"/>
                <a:gd name="T54" fmla="*/ 466 w 601"/>
                <a:gd name="T55" fmla="*/ 353 h 425"/>
                <a:gd name="T56" fmla="*/ 502 w 601"/>
                <a:gd name="T57" fmla="*/ 353 h 425"/>
                <a:gd name="T58" fmla="*/ 487 w 601"/>
                <a:gd name="T59" fmla="*/ 375 h 425"/>
                <a:gd name="T60" fmla="*/ 480 w 601"/>
                <a:gd name="T61" fmla="*/ 396 h 425"/>
                <a:gd name="T62" fmla="*/ 509 w 601"/>
                <a:gd name="T63" fmla="*/ 424 h 425"/>
                <a:gd name="T64" fmla="*/ 523 w 601"/>
                <a:gd name="T65" fmla="*/ 410 h 425"/>
                <a:gd name="T66" fmla="*/ 593 w 601"/>
                <a:gd name="T67" fmla="*/ 346 h 425"/>
                <a:gd name="T68" fmla="*/ 600 w 601"/>
                <a:gd name="T69" fmla="*/ 325 h 425"/>
                <a:gd name="T70" fmla="*/ 593 w 601"/>
                <a:gd name="T71" fmla="*/ 311 h 425"/>
                <a:gd name="T72" fmla="*/ 523 w 601"/>
                <a:gd name="T73" fmla="*/ 24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1" h="425">
                  <a:moveTo>
                    <a:pt x="523" y="240"/>
                  </a:moveTo>
                  <a:lnTo>
                    <a:pt x="523" y="240"/>
                  </a:lnTo>
                  <a:cubicBezTo>
                    <a:pt x="523" y="233"/>
                    <a:pt x="516" y="233"/>
                    <a:pt x="509" y="233"/>
                  </a:cubicBezTo>
                  <a:cubicBezTo>
                    <a:pt x="487" y="233"/>
                    <a:pt x="480" y="248"/>
                    <a:pt x="480" y="262"/>
                  </a:cubicBezTo>
                  <a:cubicBezTo>
                    <a:pt x="480" y="269"/>
                    <a:pt x="480" y="276"/>
                    <a:pt x="487" y="283"/>
                  </a:cubicBezTo>
                  <a:cubicBezTo>
                    <a:pt x="502" y="297"/>
                    <a:pt x="502" y="297"/>
                    <a:pt x="502" y="297"/>
                  </a:cubicBezTo>
                  <a:cubicBezTo>
                    <a:pt x="487" y="297"/>
                    <a:pt x="487" y="297"/>
                    <a:pt x="487" y="297"/>
                  </a:cubicBezTo>
                  <a:lnTo>
                    <a:pt x="487" y="297"/>
                  </a:lnTo>
                  <a:cubicBezTo>
                    <a:pt x="459" y="297"/>
                    <a:pt x="459" y="297"/>
                    <a:pt x="459" y="297"/>
                  </a:cubicBezTo>
                  <a:lnTo>
                    <a:pt x="459" y="297"/>
                  </a:lnTo>
                  <a:cubicBezTo>
                    <a:pt x="431" y="297"/>
                    <a:pt x="431" y="297"/>
                    <a:pt x="431" y="29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34" y="0"/>
                    <a:pt x="127" y="0"/>
                    <a:pt x="120" y="0"/>
                  </a:cubicBezTo>
                  <a:lnTo>
                    <a:pt x="120" y="0"/>
                  </a:lnTo>
                  <a:cubicBezTo>
                    <a:pt x="85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28" y="0"/>
                    <a:pt x="28" y="0"/>
                    <a:pt x="28" y="0"/>
                  </a:cubicBezTo>
                  <a:cubicBezTo>
                    <a:pt x="7" y="0"/>
                    <a:pt x="0" y="7"/>
                    <a:pt x="0" y="28"/>
                  </a:cubicBezTo>
                  <a:cubicBezTo>
                    <a:pt x="0" y="42"/>
                    <a:pt x="7" y="57"/>
                    <a:pt x="28" y="57"/>
                  </a:cubicBezTo>
                  <a:cubicBezTo>
                    <a:pt x="85" y="57"/>
                    <a:pt x="85" y="57"/>
                    <a:pt x="85" y="57"/>
                  </a:cubicBezTo>
                  <a:lnTo>
                    <a:pt x="85" y="57"/>
                  </a:lnTo>
                  <a:cubicBezTo>
                    <a:pt x="106" y="57"/>
                    <a:pt x="106" y="57"/>
                    <a:pt x="106" y="57"/>
                  </a:cubicBezTo>
                  <a:cubicBezTo>
                    <a:pt x="403" y="346"/>
                    <a:pt x="403" y="346"/>
                    <a:pt x="403" y="346"/>
                  </a:cubicBezTo>
                  <a:lnTo>
                    <a:pt x="403" y="346"/>
                  </a:lnTo>
                  <a:cubicBezTo>
                    <a:pt x="410" y="353"/>
                    <a:pt x="417" y="353"/>
                    <a:pt x="424" y="353"/>
                  </a:cubicBezTo>
                  <a:lnTo>
                    <a:pt x="424" y="353"/>
                  </a:lnTo>
                  <a:cubicBezTo>
                    <a:pt x="466" y="353"/>
                    <a:pt x="466" y="353"/>
                    <a:pt x="466" y="353"/>
                  </a:cubicBezTo>
                  <a:lnTo>
                    <a:pt x="466" y="353"/>
                  </a:lnTo>
                  <a:cubicBezTo>
                    <a:pt x="502" y="353"/>
                    <a:pt x="502" y="353"/>
                    <a:pt x="502" y="353"/>
                  </a:cubicBezTo>
                  <a:cubicBezTo>
                    <a:pt x="487" y="375"/>
                    <a:pt x="487" y="375"/>
                    <a:pt x="487" y="375"/>
                  </a:cubicBezTo>
                  <a:cubicBezTo>
                    <a:pt x="480" y="382"/>
                    <a:pt x="480" y="389"/>
                    <a:pt x="480" y="396"/>
                  </a:cubicBezTo>
                  <a:cubicBezTo>
                    <a:pt x="480" y="410"/>
                    <a:pt x="487" y="424"/>
                    <a:pt x="509" y="424"/>
                  </a:cubicBezTo>
                  <a:cubicBezTo>
                    <a:pt x="516" y="424"/>
                    <a:pt x="523" y="417"/>
                    <a:pt x="523" y="410"/>
                  </a:cubicBezTo>
                  <a:cubicBezTo>
                    <a:pt x="593" y="346"/>
                    <a:pt x="593" y="346"/>
                    <a:pt x="593" y="346"/>
                  </a:cubicBezTo>
                  <a:cubicBezTo>
                    <a:pt x="600" y="339"/>
                    <a:pt x="600" y="332"/>
                    <a:pt x="600" y="325"/>
                  </a:cubicBezTo>
                  <a:cubicBezTo>
                    <a:pt x="600" y="318"/>
                    <a:pt x="600" y="311"/>
                    <a:pt x="593" y="311"/>
                  </a:cubicBezTo>
                  <a:lnTo>
                    <a:pt x="523" y="240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8" name="Freeform 77"/>
            <p:cNvSpPr>
              <a:spLocks noChangeArrowheads="1"/>
            </p:cNvSpPr>
            <p:nvPr/>
          </p:nvSpPr>
          <p:spPr bwMode="auto">
            <a:xfrm>
              <a:off x="13433197" y="9018469"/>
              <a:ext cx="463929" cy="376522"/>
            </a:xfrm>
            <a:custGeom>
              <a:avLst/>
              <a:gdLst>
                <a:gd name="T0" fmla="*/ 530 w 608"/>
                <a:gd name="T1" fmla="*/ 184 h 496"/>
                <a:gd name="T2" fmla="*/ 480 w 608"/>
                <a:gd name="T3" fmla="*/ 163 h 496"/>
                <a:gd name="T4" fmla="*/ 508 w 608"/>
                <a:gd name="T5" fmla="*/ 128 h 496"/>
                <a:gd name="T6" fmla="*/ 494 w 608"/>
                <a:gd name="T7" fmla="*/ 128 h 496"/>
                <a:gd name="T8" fmla="*/ 466 w 608"/>
                <a:gd name="T9" fmla="*/ 128 h 496"/>
                <a:gd name="T10" fmla="*/ 141 w 608"/>
                <a:gd name="T11" fmla="*/ 417 h 496"/>
                <a:gd name="T12" fmla="*/ 127 w 608"/>
                <a:gd name="T13" fmla="*/ 424 h 496"/>
                <a:gd name="T14" fmla="*/ 84 w 608"/>
                <a:gd name="T15" fmla="*/ 424 h 496"/>
                <a:gd name="T16" fmla="*/ 0 w 608"/>
                <a:gd name="T17" fmla="*/ 396 h 496"/>
                <a:gd name="T18" fmla="*/ 84 w 608"/>
                <a:gd name="T19" fmla="*/ 368 h 496"/>
                <a:gd name="T20" fmla="*/ 113 w 608"/>
                <a:gd name="T21" fmla="*/ 368 h 496"/>
                <a:gd name="T22" fmla="*/ 410 w 608"/>
                <a:gd name="T23" fmla="*/ 78 h 496"/>
                <a:gd name="T24" fmla="*/ 424 w 608"/>
                <a:gd name="T25" fmla="*/ 71 h 496"/>
                <a:gd name="T26" fmla="*/ 473 w 608"/>
                <a:gd name="T27" fmla="*/ 71 h 496"/>
                <a:gd name="T28" fmla="*/ 494 w 608"/>
                <a:gd name="T29" fmla="*/ 50 h 496"/>
                <a:gd name="T30" fmla="*/ 508 w 608"/>
                <a:gd name="T31" fmla="*/ 0 h 496"/>
                <a:gd name="T32" fmla="*/ 600 w 608"/>
                <a:gd name="T33" fmla="*/ 78 h 496"/>
                <a:gd name="T34" fmla="*/ 600 w 608"/>
                <a:gd name="T35" fmla="*/ 121 h 496"/>
                <a:gd name="T36" fmla="*/ 219 w 608"/>
                <a:gd name="T37" fmla="*/ 227 h 496"/>
                <a:gd name="T38" fmla="*/ 113 w 608"/>
                <a:gd name="T39" fmla="*/ 128 h 496"/>
                <a:gd name="T40" fmla="*/ 84 w 608"/>
                <a:gd name="T41" fmla="*/ 128 h 496"/>
                <a:gd name="T42" fmla="*/ 0 w 608"/>
                <a:gd name="T43" fmla="*/ 99 h 496"/>
                <a:gd name="T44" fmla="*/ 77 w 608"/>
                <a:gd name="T45" fmla="*/ 71 h 496"/>
                <a:gd name="T46" fmla="*/ 127 w 608"/>
                <a:gd name="T47" fmla="*/ 71 h 496"/>
                <a:gd name="T48" fmla="*/ 141 w 608"/>
                <a:gd name="T49" fmla="*/ 78 h 496"/>
                <a:gd name="T50" fmla="*/ 219 w 608"/>
                <a:gd name="T51" fmla="*/ 227 h 496"/>
                <a:gd name="T52" fmla="*/ 438 w 608"/>
                <a:gd name="T53" fmla="*/ 368 h 496"/>
                <a:gd name="T54" fmla="*/ 466 w 608"/>
                <a:gd name="T55" fmla="*/ 368 h 496"/>
                <a:gd name="T56" fmla="*/ 494 w 608"/>
                <a:gd name="T57" fmla="*/ 368 h 496"/>
                <a:gd name="T58" fmla="*/ 494 w 608"/>
                <a:gd name="T59" fmla="*/ 354 h 496"/>
                <a:gd name="T60" fmla="*/ 508 w 608"/>
                <a:gd name="T61" fmla="*/ 304 h 496"/>
                <a:gd name="T62" fmla="*/ 600 w 608"/>
                <a:gd name="T63" fmla="*/ 375 h 496"/>
                <a:gd name="T64" fmla="*/ 600 w 608"/>
                <a:gd name="T65" fmla="*/ 417 h 496"/>
                <a:gd name="T66" fmla="*/ 508 w 608"/>
                <a:gd name="T67" fmla="*/ 495 h 496"/>
                <a:gd name="T68" fmla="*/ 494 w 608"/>
                <a:gd name="T69" fmla="*/ 446 h 496"/>
                <a:gd name="T70" fmla="*/ 466 w 608"/>
                <a:gd name="T71" fmla="*/ 424 h 496"/>
                <a:gd name="T72" fmla="*/ 424 w 608"/>
                <a:gd name="T73" fmla="*/ 424 h 496"/>
                <a:gd name="T74" fmla="*/ 410 w 608"/>
                <a:gd name="T75" fmla="*/ 417 h 496"/>
                <a:gd name="T76" fmla="*/ 332 w 608"/>
                <a:gd name="T77" fmla="*/ 269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8" h="496">
                  <a:moveTo>
                    <a:pt x="530" y="184"/>
                  </a:moveTo>
                  <a:lnTo>
                    <a:pt x="530" y="184"/>
                  </a:lnTo>
                  <a:cubicBezTo>
                    <a:pt x="523" y="191"/>
                    <a:pt x="516" y="191"/>
                    <a:pt x="508" y="191"/>
                  </a:cubicBezTo>
                  <a:cubicBezTo>
                    <a:pt x="494" y="191"/>
                    <a:pt x="480" y="177"/>
                    <a:pt x="480" y="163"/>
                  </a:cubicBezTo>
                  <a:cubicBezTo>
                    <a:pt x="480" y="156"/>
                    <a:pt x="487" y="149"/>
                    <a:pt x="494" y="142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494" y="128"/>
                    <a:pt x="494" y="128"/>
                    <a:pt x="494" y="128"/>
                  </a:cubicBezTo>
                  <a:lnTo>
                    <a:pt x="494" y="128"/>
                  </a:lnTo>
                  <a:cubicBezTo>
                    <a:pt x="466" y="128"/>
                    <a:pt x="466" y="128"/>
                    <a:pt x="466" y="128"/>
                  </a:cubicBezTo>
                  <a:lnTo>
                    <a:pt x="466" y="128"/>
                  </a:lnTo>
                  <a:cubicBezTo>
                    <a:pt x="438" y="128"/>
                    <a:pt x="438" y="128"/>
                    <a:pt x="438" y="128"/>
                  </a:cubicBezTo>
                  <a:cubicBezTo>
                    <a:pt x="141" y="417"/>
                    <a:pt x="141" y="417"/>
                    <a:pt x="141" y="417"/>
                  </a:cubicBezTo>
                  <a:cubicBezTo>
                    <a:pt x="141" y="424"/>
                    <a:pt x="134" y="424"/>
                    <a:pt x="127" y="424"/>
                  </a:cubicBezTo>
                  <a:lnTo>
                    <a:pt x="127" y="424"/>
                  </a:lnTo>
                  <a:cubicBezTo>
                    <a:pt x="84" y="424"/>
                    <a:pt x="84" y="424"/>
                    <a:pt x="84" y="424"/>
                  </a:cubicBezTo>
                  <a:lnTo>
                    <a:pt x="84" y="424"/>
                  </a:lnTo>
                  <a:cubicBezTo>
                    <a:pt x="28" y="424"/>
                    <a:pt x="28" y="424"/>
                    <a:pt x="28" y="424"/>
                  </a:cubicBezTo>
                  <a:cubicBezTo>
                    <a:pt x="14" y="424"/>
                    <a:pt x="0" y="417"/>
                    <a:pt x="0" y="396"/>
                  </a:cubicBezTo>
                  <a:cubicBezTo>
                    <a:pt x="0" y="382"/>
                    <a:pt x="14" y="368"/>
                    <a:pt x="28" y="368"/>
                  </a:cubicBezTo>
                  <a:cubicBezTo>
                    <a:pt x="84" y="368"/>
                    <a:pt x="84" y="368"/>
                    <a:pt x="84" y="368"/>
                  </a:cubicBezTo>
                  <a:lnTo>
                    <a:pt x="84" y="368"/>
                  </a:lnTo>
                  <a:cubicBezTo>
                    <a:pt x="113" y="368"/>
                    <a:pt x="113" y="368"/>
                    <a:pt x="113" y="368"/>
                  </a:cubicBezTo>
                  <a:cubicBezTo>
                    <a:pt x="410" y="78"/>
                    <a:pt x="410" y="78"/>
                    <a:pt x="410" y="78"/>
                  </a:cubicBezTo>
                  <a:lnTo>
                    <a:pt x="410" y="78"/>
                  </a:lnTo>
                  <a:cubicBezTo>
                    <a:pt x="410" y="71"/>
                    <a:pt x="417" y="71"/>
                    <a:pt x="424" y="71"/>
                  </a:cubicBezTo>
                  <a:lnTo>
                    <a:pt x="424" y="71"/>
                  </a:lnTo>
                  <a:cubicBezTo>
                    <a:pt x="473" y="71"/>
                    <a:pt x="473" y="71"/>
                    <a:pt x="473" y="71"/>
                  </a:cubicBezTo>
                  <a:lnTo>
                    <a:pt x="473" y="71"/>
                  </a:lnTo>
                  <a:cubicBezTo>
                    <a:pt x="508" y="71"/>
                    <a:pt x="508" y="71"/>
                    <a:pt x="508" y="71"/>
                  </a:cubicBezTo>
                  <a:cubicBezTo>
                    <a:pt x="494" y="50"/>
                    <a:pt x="494" y="50"/>
                    <a:pt x="494" y="50"/>
                  </a:cubicBezTo>
                  <a:cubicBezTo>
                    <a:pt x="487" y="43"/>
                    <a:pt x="480" y="36"/>
                    <a:pt x="480" y="29"/>
                  </a:cubicBezTo>
                  <a:cubicBezTo>
                    <a:pt x="480" y="15"/>
                    <a:pt x="494" y="0"/>
                    <a:pt x="508" y="0"/>
                  </a:cubicBezTo>
                  <a:cubicBezTo>
                    <a:pt x="516" y="0"/>
                    <a:pt x="523" y="8"/>
                    <a:pt x="530" y="15"/>
                  </a:cubicBezTo>
                  <a:cubicBezTo>
                    <a:pt x="600" y="78"/>
                    <a:pt x="600" y="78"/>
                    <a:pt x="600" y="78"/>
                  </a:cubicBezTo>
                  <a:cubicBezTo>
                    <a:pt x="600" y="85"/>
                    <a:pt x="607" y="92"/>
                    <a:pt x="607" y="99"/>
                  </a:cubicBezTo>
                  <a:cubicBezTo>
                    <a:pt x="607" y="106"/>
                    <a:pt x="600" y="113"/>
                    <a:pt x="600" y="121"/>
                  </a:cubicBezTo>
                  <a:lnTo>
                    <a:pt x="530" y="184"/>
                  </a:lnTo>
                  <a:close/>
                  <a:moveTo>
                    <a:pt x="219" y="227"/>
                  </a:moveTo>
                  <a:lnTo>
                    <a:pt x="219" y="227"/>
                  </a:lnTo>
                  <a:cubicBezTo>
                    <a:pt x="113" y="128"/>
                    <a:pt x="113" y="128"/>
                    <a:pt x="113" y="128"/>
                  </a:cubicBezTo>
                  <a:cubicBezTo>
                    <a:pt x="84" y="128"/>
                    <a:pt x="84" y="128"/>
                    <a:pt x="84" y="128"/>
                  </a:cubicBezTo>
                  <a:lnTo>
                    <a:pt x="84" y="128"/>
                  </a:lnTo>
                  <a:cubicBezTo>
                    <a:pt x="28" y="128"/>
                    <a:pt x="28" y="128"/>
                    <a:pt x="28" y="128"/>
                  </a:cubicBezTo>
                  <a:cubicBezTo>
                    <a:pt x="14" y="128"/>
                    <a:pt x="0" y="113"/>
                    <a:pt x="0" y="99"/>
                  </a:cubicBezTo>
                  <a:cubicBezTo>
                    <a:pt x="0" y="78"/>
                    <a:pt x="14" y="71"/>
                    <a:pt x="28" y="71"/>
                  </a:cubicBezTo>
                  <a:cubicBezTo>
                    <a:pt x="77" y="71"/>
                    <a:pt x="77" y="71"/>
                    <a:pt x="77" y="71"/>
                  </a:cubicBezTo>
                  <a:lnTo>
                    <a:pt x="77" y="71"/>
                  </a:lnTo>
                  <a:cubicBezTo>
                    <a:pt x="127" y="71"/>
                    <a:pt x="127" y="71"/>
                    <a:pt x="127" y="71"/>
                  </a:cubicBezTo>
                  <a:lnTo>
                    <a:pt x="127" y="71"/>
                  </a:lnTo>
                  <a:cubicBezTo>
                    <a:pt x="134" y="71"/>
                    <a:pt x="141" y="71"/>
                    <a:pt x="141" y="78"/>
                  </a:cubicBezTo>
                  <a:cubicBezTo>
                    <a:pt x="254" y="191"/>
                    <a:pt x="254" y="191"/>
                    <a:pt x="254" y="191"/>
                  </a:cubicBezTo>
                  <a:lnTo>
                    <a:pt x="219" y="227"/>
                  </a:lnTo>
                  <a:close/>
                  <a:moveTo>
                    <a:pt x="438" y="368"/>
                  </a:moveTo>
                  <a:lnTo>
                    <a:pt x="438" y="368"/>
                  </a:lnTo>
                  <a:cubicBezTo>
                    <a:pt x="466" y="368"/>
                    <a:pt x="466" y="368"/>
                    <a:pt x="466" y="368"/>
                  </a:cubicBezTo>
                  <a:lnTo>
                    <a:pt x="466" y="368"/>
                  </a:lnTo>
                  <a:cubicBezTo>
                    <a:pt x="494" y="368"/>
                    <a:pt x="494" y="368"/>
                    <a:pt x="494" y="368"/>
                  </a:cubicBezTo>
                  <a:lnTo>
                    <a:pt x="494" y="368"/>
                  </a:lnTo>
                  <a:cubicBezTo>
                    <a:pt x="508" y="368"/>
                    <a:pt x="508" y="368"/>
                    <a:pt x="508" y="368"/>
                  </a:cubicBezTo>
                  <a:cubicBezTo>
                    <a:pt x="494" y="354"/>
                    <a:pt x="494" y="354"/>
                    <a:pt x="494" y="354"/>
                  </a:cubicBezTo>
                  <a:cubicBezTo>
                    <a:pt x="487" y="347"/>
                    <a:pt x="480" y="340"/>
                    <a:pt x="480" y="333"/>
                  </a:cubicBezTo>
                  <a:cubicBezTo>
                    <a:pt x="480" y="319"/>
                    <a:pt x="494" y="304"/>
                    <a:pt x="508" y="304"/>
                  </a:cubicBezTo>
                  <a:cubicBezTo>
                    <a:pt x="516" y="304"/>
                    <a:pt x="523" y="304"/>
                    <a:pt x="530" y="311"/>
                  </a:cubicBezTo>
                  <a:cubicBezTo>
                    <a:pt x="600" y="375"/>
                    <a:pt x="600" y="375"/>
                    <a:pt x="600" y="375"/>
                  </a:cubicBezTo>
                  <a:cubicBezTo>
                    <a:pt x="600" y="382"/>
                    <a:pt x="607" y="389"/>
                    <a:pt x="607" y="396"/>
                  </a:cubicBezTo>
                  <a:cubicBezTo>
                    <a:pt x="607" y="403"/>
                    <a:pt x="600" y="410"/>
                    <a:pt x="600" y="417"/>
                  </a:cubicBezTo>
                  <a:cubicBezTo>
                    <a:pt x="530" y="481"/>
                    <a:pt x="530" y="481"/>
                    <a:pt x="530" y="481"/>
                  </a:cubicBezTo>
                  <a:cubicBezTo>
                    <a:pt x="523" y="488"/>
                    <a:pt x="516" y="495"/>
                    <a:pt x="508" y="495"/>
                  </a:cubicBezTo>
                  <a:cubicBezTo>
                    <a:pt x="494" y="495"/>
                    <a:pt x="480" y="481"/>
                    <a:pt x="480" y="467"/>
                  </a:cubicBezTo>
                  <a:cubicBezTo>
                    <a:pt x="480" y="460"/>
                    <a:pt x="487" y="453"/>
                    <a:pt x="494" y="446"/>
                  </a:cubicBezTo>
                  <a:cubicBezTo>
                    <a:pt x="508" y="424"/>
                    <a:pt x="508" y="424"/>
                    <a:pt x="508" y="424"/>
                  </a:cubicBezTo>
                  <a:cubicBezTo>
                    <a:pt x="466" y="424"/>
                    <a:pt x="466" y="424"/>
                    <a:pt x="466" y="424"/>
                  </a:cubicBezTo>
                  <a:lnTo>
                    <a:pt x="466" y="424"/>
                  </a:lnTo>
                  <a:cubicBezTo>
                    <a:pt x="424" y="424"/>
                    <a:pt x="424" y="424"/>
                    <a:pt x="424" y="424"/>
                  </a:cubicBezTo>
                  <a:lnTo>
                    <a:pt x="424" y="424"/>
                  </a:lnTo>
                  <a:cubicBezTo>
                    <a:pt x="417" y="424"/>
                    <a:pt x="410" y="424"/>
                    <a:pt x="410" y="417"/>
                  </a:cubicBezTo>
                  <a:cubicBezTo>
                    <a:pt x="297" y="304"/>
                    <a:pt x="297" y="304"/>
                    <a:pt x="297" y="304"/>
                  </a:cubicBezTo>
                  <a:cubicBezTo>
                    <a:pt x="332" y="269"/>
                    <a:pt x="332" y="269"/>
                    <a:pt x="332" y="269"/>
                  </a:cubicBezTo>
                  <a:lnTo>
                    <a:pt x="438" y="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9" name="Freeform 78"/>
            <p:cNvSpPr>
              <a:spLocks noChangeArrowheads="1"/>
            </p:cNvSpPr>
            <p:nvPr/>
          </p:nvSpPr>
          <p:spPr bwMode="auto">
            <a:xfrm>
              <a:off x="12653258" y="8998298"/>
              <a:ext cx="416864" cy="420227"/>
            </a:xfrm>
            <a:custGeom>
              <a:avLst/>
              <a:gdLst>
                <a:gd name="T0" fmla="*/ 537 w 545"/>
                <a:gd name="T1" fmla="*/ 50 h 553"/>
                <a:gd name="T2" fmla="*/ 445 w 545"/>
                <a:gd name="T3" fmla="*/ 191 h 553"/>
                <a:gd name="T4" fmla="*/ 445 w 545"/>
                <a:gd name="T5" fmla="*/ 248 h 553"/>
                <a:gd name="T6" fmla="*/ 304 w 545"/>
                <a:gd name="T7" fmla="*/ 219 h 553"/>
                <a:gd name="T8" fmla="*/ 332 w 545"/>
                <a:gd name="T9" fmla="*/ 78 h 553"/>
                <a:gd name="T10" fmla="*/ 360 w 545"/>
                <a:gd name="T11" fmla="*/ 149 h 553"/>
                <a:gd name="T12" fmla="*/ 502 w 545"/>
                <a:gd name="T13" fmla="*/ 7 h 553"/>
                <a:gd name="T14" fmla="*/ 544 w 545"/>
                <a:gd name="T15" fmla="*/ 28 h 553"/>
                <a:gd name="T16" fmla="*/ 332 w 545"/>
                <a:gd name="T17" fmla="*/ 304 h 553"/>
                <a:gd name="T18" fmla="*/ 445 w 545"/>
                <a:gd name="T19" fmla="*/ 304 h 553"/>
                <a:gd name="T20" fmla="*/ 445 w 545"/>
                <a:gd name="T21" fmla="*/ 361 h 553"/>
                <a:gd name="T22" fmla="*/ 537 w 545"/>
                <a:gd name="T23" fmla="*/ 502 h 553"/>
                <a:gd name="T24" fmla="*/ 544 w 545"/>
                <a:gd name="T25" fmla="*/ 523 h 553"/>
                <a:gd name="T26" fmla="*/ 502 w 545"/>
                <a:gd name="T27" fmla="*/ 545 h 553"/>
                <a:gd name="T28" fmla="*/ 360 w 545"/>
                <a:gd name="T29" fmla="*/ 403 h 553"/>
                <a:gd name="T30" fmla="*/ 332 w 545"/>
                <a:gd name="T31" fmla="*/ 474 h 553"/>
                <a:gd name="T32" fmla="*/ 304 w 545"/>
                <a:gd name="T33" fmla="*/ 332 h 553"/>
                <a:gd name="T34" fmla="*/ 219 w 545"/>
                <a:gd name="T35" fmla="*/ 474 h 553"/>
                <a:gd name="T36" fmla="*/ 191 w 545"/>
                <a:gd name="T37" fmla="*/ 445 h 553"/>
                <a:gd name="T38" fmla="*/ 49 w 545"/>
                <a:gd name="T39" fmla="*/ 545 h 553"/>
                <a:gd name="T40" fmla="*/ 28 w 545"/>
                <a:gd name="T41" fmla="*/ 552 h 553"/>
                <a:gd name="T42" fmla="*/ 7 w 545"/>
                <a:gd name="T43" fmla="*/ 502 h 553"/>
                <a:gd name="T44" fmla="*/ 148 w 545"/>
                <a:gd name="T45" fmla="*/ 361 h 553"/>
                <a:gd name="T46" fmla="*/ 78 w 545"/>
                <a:gd name="T47" fmla="*/ 332 h 553"/>
                <a:gd name="T48" fmla="*/ 219 w 545"/>
                <a:gd name="T49" fmla="*/ 304 h 553"/>
                <a:gd name="T50" fmla="*/ 247 w 545"/>
                <a:gd name="T51" fmla="*/ 445 h 553"/>
                <a:gd name="T52" fmla="*/ 219 w 545"/>
                <a:gd name="T53" fmla="*/ 248 h 553"/>
                <a:gd name="T54" fmla="*/ 106 w 545"/>
                <a:gd name="T55" fmla="*/ 248 h 553"/>
                <a:gd name="T56" fmla="*/ 106 w 545"/>
                <a:gd name="T57" fmla="*/ 191 h 553"/>
                <a:gd name="T58" fmla="*/ 7 w 545"/>
                <a:gd name="T59" fmla="*/ 50 h 553"/>
                <a:gd name="T60" fmla="*/ 0 w 545"/>
                <a:gd name="T61" fmla="*/ 28 h 553"/>
                <a:gd name="T62" fmla="*/ 49 w 545"/>
                <a:gd name="T63" fmla="*/ 7 h 553"/>
                <a:gd name="T64" fmla="*/ 191 w 545"/>
                <a:gd name="T65" fmla="*/ 149 h 553"/>
                <a:gd name="T66" fmla="*/ 219 w 545"/>
                <a:gd name="T67" fmla="*/ 78 h 553"/>
                <a:gd name="T68" fmla="*/ 247 w 545"/>
                <a:gd name="T69" fmla="*/ 219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5" h="553">
                  <a:moveTo>
                    <a:pt x="537" y="50"/>
                  </a:moveTo>
                  <a:lnTo>
                    <a:pt x="537" y="50"/>
                  </a:lnTo>
                  <a:cubicBezTo>
                    <a:pt x="396" y="191"/>
                    <a:pt x="396" y="191"/>
                    <a:pt x="396" y="191"/>
                  </a:cubicBezTo>
                  <a:cubicBezTo>
                    <a:pt x="445" y="191"/>
                    <a:pt x="445" y="191"/>
                    <a:pt x="445" y="191"/>
                  </a:cubicBezTo>
                  <a:cubicBezTo>
                    <a:pt x="459" y="191"/>
                    <a:pt x="473" y="205"/>
                    <a:pt x="473" y="219"/>
                  </a:cubicBezTo>
                  <a:cubicBezTo>
                    <a:pt x="473" y="234"/>
                    <a:pt x="459" y="248"/>
                    <a:pt x="445" y="248"/>
                  </a:cubicBezTo>
                  <a:cubicBezTo>
                    <a:pt x="332" y="248"/>
                    <a:pt x="332" y="248"/>
                    <a:pt x="332" y="248"/>
                  </a:cubicBezTo>
                  <a:cubicBezTo>
                    <a:pt x="311" y="248"/>
                    <a:pt x="304" y="234"/>
                    <a:pt x="304" y="219"/>
                  </a:cubicBezTo>
                  <a:cubicBezTo>
                    <a:pt x="304" y="106"/>
                    <a:pt x="304" y="106"/>
                    <a:pt x="304" y="106"/>
                  </a:cubicBezTo>
                  <a:cubicBezTo>
                    <a:pt x="304" y="92"/>
                    <a:pt x="311" y="78"/>
                    <a:pt x="332" y="78"/>
                  </a:cubicBezTo>
                  <a:cubicBezTo>
                    <a:pt x="346" y="78"/>
                    <a:pt x="360" y="92"/>
                    <a:pt x="360" y="106"/>
                  </a:cubicBezTo>
                  <a:cubicBezTo>
                    <a:pt x="360" y="149"/>
                    <a:pt x="360" y="149"/>
                    <a:pt x="360" y="149"/>
                  </a:cubicBezTo>
                  <a:cubicBezTo>
                    <a:pt x="502" y="7"/>
                    <a:pt x="502" y="7"/>
                    <a:pt x="502" y="7"/>
                  </a:cubicBezTo>
                  <a:lnTo>
                    <a:pt x="502" y="7"/>
                  </a:lnTo>
                  <a:cubicBezTo>
                    <a:pt x="502" y="7"/>
                    <a:pt x="509" y="0"/>
                    <a:pt x="516" y="0"/>
                  </a:cubicBezTo>
                  <a:cubicBezTo>
                    <a:pt x="537" y="0"/>
                    <a:pt x="544" y="14"/>
                    <a:pt x="544" y="28"/>
                  </a:cubicBezTo>
                  <a:cubicBezTo>
                    <a:pt x="544" y="36"/>
                    <a:pt x="544" y="43"/>
                    <a:pt x="537" y="50"/>
                  </a:cubicBezTo>
                  <a:close/>
                  <a:moveTo>
                    <a:pt x="332" y="304"/>
                  </a:moveTo>
                  <a:lnTo>
                    <a:pt x="332" y="304"/>
                  </a:lnTo>
                  <a:cubicBezTo>
                    <a:pt x="445" y="304"/>
                    <a:pt x="445" y="304"/>
                    <a:pt x="445" y="304"/>
                  </a:cubicBezTo>
                  <a:cubicBezTo>
                    <a:pt x="459" y="304"/>
                    <a:pt x="473" y="318"/>
                    <a:pt x="473" y="332"/>
                  </a:cubicBezTo>
                  <a:cubicBezTo>
                    <a:pt x="473" y="347"/>
                    <a:pt x="459" y="361"/>
                    <a:pt x="445" y="361"/>
                  </a:cubicBezTo>
                  <a:cubicBezTo>
                    <a:pt x="396" y="361"/>
                    <a:pt x="396" y="361"/>
                    <a:pt x="396" y="361"/>
                  </a:cubicBezTo>
                  <a:cubicBezTo>
                    <a:pt x="537" y="502"/>
                    <a:pt x="537" y="502"/>
                    <a:pt x="537" y="502"/>
                  </a:cubicBezTo>
                  <a:lnTo>
                    <a:pt x="537" y="502"/>
                  </a:lnTo>
                  <a:cubicBezTo>
                    <a:pt x="544" y="509"/>
                    <a:pt x="544" y="516"/>
                    <a:pt x="544" y="523"/>
                  </a:cubicBezTo>
                  <a:cubicBezTo>
                    <a:pt x="544" y="537"/>
                    <a:pt x="537" y="552"/>
                    <a:pt x="516" y="552"/>
                  </a:cubicBezTo>
                  <a:cubicBezTo>
                    <a:pt x="509" y="552"/>
                    <a:pt x="502" y="545"/>
                    <a:pt x="502" y="545"/>
                  </a:cubicBezTo>
                  <a:lnTo>
                    <a:pt x="502" y="545"/>
                  </a:lnTo>
                  <a:cubicBezTo>
                    <a:pt x="360" y="403"/>
                    <a:pt x="360" y="403"/>
                    <a:pt x="360" y="403"/>
                  </a:cubicBezTo>
                  <a:cubicBezTo>
                    <a:pt x="360" y="445"/>
                    <a:pt x="360" y="445"/>
                    <a:pt x="360" y="445"/>
                  </a:cubicBezTo>
                  <a:cubicBezTo>
                    <a:pt x="360" y="460"/>
                    <a:pt x="346" y="474"/>
                    <a:pt x="332" y="474"/>
                  </a:cubicBezTo>
                  <a:cubicBezTo>
                    <a:pt x="311" y="474"/>
                    <a:pt x="304" y="460"/>
                    <a:pt x="304" y="445"/>
                  </a:cubicBezTo>
                  <a:cubicBezTo>
                    <a:pt x="304" y="332"/>
                    <a:pt x="304" y="332"/>
                    <a:pt x="304" y="332"/>
                  </a:cubicBezTo>
                  <a:cubicBezTo>
                    <a:pt x="304" y="318"/>
                    <a:pt x="311" y="304"/>
                    <a:pt x="332" y="304"/>
                  </a:cubicBezTo>
                  <a:close/>
                  <a:moveTo>
                    <a:pt x="219" y="474"/>
                  </a:moveTo>
                  <a:lnTo>
                    <a:pt x="219" y="474"/>
                  </a:lnTo>
                  <a:cubicBezTo>
                    <a:pt x="198" y="474"/>
                    <a:pt x="191" y="460"/>
                    <a:pt x="191" y="445"/>
                  </a:cubicBezTo>
                  <a:cubicBezTo>
                    <a:pt x="191" y="403"/>
                    <a:pt x="191" y="403"/>
                    <a:pt x="191" y="403"/>
                  </a:cubicBezTo>
                  <a:cubicBezTo>
                    <a:pt x="49" y="545"/>
                    <a:pt x="49" y="545"/>
                    <a:pt x="49" y="545"/>
                  </a:cubicBezTo>
                  <a:lnTo>
                    <a:pt x="49" y="545"/>
                  </a:lnTo>
                  <a:cubicBezTo>
                    <a:pt x="42" y="545"/>
                    <a:pt x="35" y="552"/>
                    <a:pt x="28" y="552"/>
                  </a:cubicBezTo>
                  <a:cubicBezTo>
                    <a:pt x="14" y="552"/>
                    <a:pt x="0" y="537"/>
                    <a:pt x="0" y="523"/>
                  </a:cubicBezTo>
                  <a:cubicBezTo>
                    <a:pt x="0" y="516"/>
                    <a:pt x="0" y="509"/>
                    <a:pt x="7" y="502"/>
                  </a:cubicBezTo>
                  <a:lnTo>
                    <a:pt x="7" y="502"/>
                  </a:lnTo>
                  <a:cubicBezTo>
                    <a:pt x="148" y="361"/>
                    <a:pt x="148" y="361"/>
                    <a:pt x="148" y="361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85" y="361"/>
                    <a:pt x="78" y="347"/>
                    <a:pt x="78" y="332"/>
                  </a:cubicBezTo>
                  <a:cubicBezTo>
                    <a:pt x="78" y="318"/>
                    <a:pt x="85" y="304"/>
                    <a:pt x="106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33" y="304"/>
                    <a:pt x="247" y="318"/>
                    <a:pt x="247" y="332"/>
                  </a:cubicBezTo>
                  <a:cubicBezTo>
                    <a:pt x="247" y="445"/>
                    <a:pt x="247" y="445"/>
                    <a:pt x="247" y="445"/>
                  </a:cubicBezTo>
                  <a:cubicBezTo>
                    <a:pt x="247" y="460"/>
                    <a:pt x="233" y="474"/>
                    <a:pt x="219" y="474"/>
                  </a:cubicBezTo>
                  <a:close/>
                  <a:moveTo>
                    <a:pt x="219" y="248"/>
                  </a:moveTo>
                  <a:lnTo>
                    <a:pt x="219" y="248"/>
                  </a:lnTo>
                  <a:cubicBezTo>
                    <a:pt x="106" y="248"/>
                    <a:pt x="106" y="248"/>
                    <a:pt x="106" y="248"/>
                  </a:cubicBezTo>
                  <a:cubicBezTo>
                    <a:pt x="85" y="248"/>
                    <a:pt x="78" y="234"/>
                    <a:pt x="78" y="219"/>
                  </a:cubicBezTo>
                  <a:cubicBezTo>
                    <a:pt x="78" y="205"/>
                    <a:pt x="85" y="191"/>
                    <a:pt x="106" y="191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7" y="50"/>
                    <a:pt x="7" y="50"/>
                    <a:pt x="7" y="50"/>
                  </a:cubicBezTo>
                  <a:lnTo>
                    <a:pt x="7" y="50"/>
                  </a:lnTo>
                  <a:cubicBezTo>
                    <a:pt x="0" y="43"/>
                    <a:pt x="0" y="36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2" y="7"/>
                    <a:pt x="49" y="7"/>
                  </a:cubicBezTo>
                  <a:lnTo>
                    <a:pt x="49" y="7"/>
                  </a:lnTo>
                  <a:cubicBezTo>
                    <a:pt x="191" y="149"/>
                    <a:pt x="191" y="149"/>
                    <a:pt x="191" y="149"/>
                  </a:cubicBezTo>
                  <a:cubicBezTo>
                    <a:pt x="191" y="106"/>
                    <a:pt x="191" y="106"/>
                    <a:pt x="191" y="106"/>
                  </a:cubicBezTo>
                  <a:cubicBezTo>
                    <a:pt x="191" y="92"/>
                    <a:pt x="198" y="78"/>
                    <a:pt x="219" y="78"/>
                  </a:cubicBezTo>
                  <a:cubicBezTo>
                    <a:pt x="233" y="78"/>
                    <a:pt x="247" y="92"/>
                    <a:pt x="247" y="106"/>
                  </a:cubicBezTo>
                  <a:cubicBezTo>
                    <a:pt x="247" y="219"/>
                    <a:pt x="247" y="219"/>
                    <a:pt x="247" y="219"/>
                  </a:cubicBezTo>
                  <a:cubicBezTo>
                    <a:pt x="247" y="234"/>
                    <a:pt x="233" y="248"/>
                    <a:pt x="219" y="2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0" name="Freeform 79"/>
            <p:cNvSpPr>
              <a:spLocks noChangeArrowheads="1"/>
            </p:cNvSpPr>
            <p:nvPr/>
          </p:nvSpPr>
          <p:spPr bwMode="auto">
            <a:xfrm>
              <a:off x="11849785" y="8998298"/>
              <a:ext cx="416864" cy="420227"/>
            </a:xfrm>
            <a:custGeom>
              <a:avLst/>
              <a:gdLst>
                <a:gd name="T0" fmla="*/ 516 w 545"/>
                <a:gd name="T1" fmla="*/ 552 h 553"/>
                <a:gd name="T2" fmla="*/ 374 w 545"/>
                <a:gd name="T3" fmla="*/ 523 h 553"/>
                <a:gd name="T4" fmla="*/ 445 w 545"/>
                <a:gd name="T5" fmla="*/ 495 h 553"/>
                <a:gd name="T6" fmla="*/ 304 w 545"/>
                <a:gd name="T7" fmla="*/ 354 h 553"/>
                <a:gd name="T8" fmla="*/ 325 w 545"/>
                <a:gd name="T9" fmla="*/ 304 h 553"/>
                <a:gd name="T10" fmla="*/ 346 w 545"/>
                <a:gd name="T11" fmla="*/ 311 h 553"/>
                <a:gd name="T12" fmla="*/ 487 w 545"/>
                <a:gd name="T13" fmla="*/ 410 h 553"/>
                <a:gd name="T14" fmla="*/ 544 w 545"/>
                <a:gd name="T15" fmla="*/ 410 h 553"/>
                <a:gd name="T16" fmla="*/ 516 w 545"/>
                <a:gd name="T17" fmla="*/ 552 h 553"/>
                <a:gd name="T18" fmla="*/ 516 w 545"/>
                <a:gd name="T19" fmla="*/ 170 h 553"/>
                <a:gd name="T20" fmla="*/ 487 w 545"/>
                <a:gd name="T21" fmla="*/ 99 h 553"/>
                <a:gd name="T22" fmla="*/ 346 w 545"/>
                <a:gd name="T23" fmla="*/ 241 h 553"/>
                <a:gd name="T24" fmla="*/ 297 w 545"/>
                <a:gd name="T25" fmla="*/ 219 h 553"/>
                <a:gd name="T26" fmla="*/ 304 w 545"/>
                <a:gd name="T27" fmla="*/ 198 h 553"/>
                <a:gd name="T28" fmla="*/ 403 w 545"/>
                <a:gd name="T29" fmla="*/ 57 h 553"/>
                <a:gd name="T30" fmla="*/ 403 w 545"/>
                <a:gd name="T31" fmla="*/ 0 h 553"/>
                <a:gd name="T32" fmla="*/ 544 w 545"/>
                <a:gd name="T33" fmla="*/ 28 h 553"/>
                <a:gd name="T34" fmla="*/ 516 w 545"/>
                <a:gd name="T35" fmla="*/ 170 h 553"/>
                <a:gd name="T36" fmla="*/ 233 w 545"/>
                <a:gd name="T37" fmla="*/ 354 h 553"/>
                <a:gd name="T38" fmla="*/ 141 w 545"/>
                <a:gd name="T39" fmla="*/ 495 h 553"/>
                <a:gd name="T40" fmla="*/ 141 w 545"/>
                <a:gd name="T41" fmla="*/ 552 h 553"/>
                <a:gd name="T42" fmla="*/ 0 w 545"/>
                <a:gd name="T43" fmla="*/ 523 h 553"/>
                <a:gd name="T44" fmla="*/ 28 w 545"/>
                <a:gd name="T45" fmla="*/ 382 h 553"/>
                <a:gd name="T46" fmla="*/ 56 w 545"/>
                <a:gd name="T47" fmla="*/ 452 h 553"/>
                <a:gd name="T48" fmla="*/ 198 w 545"/>
                <a:gd name="T49" fmla="*/ 311 h 553"/>
                <a:gd name="T50" fmla="*/ 240 w 545"/>
                <a:gd name="T51" fmla="*/ 332 h 553"/>
                <a:gd name="T52" fmla="*/ 212 w 545"/>
                <a:gd name="T53" fmla="*/ 248 h 553"/>
                <a:gd name="T54" fmla="*/ 198 w 545"/>
                <a:gd name="T55" fmla="*/ 241 h 553"/>
                <a:gd name="T56" fmla="*/ 56 w 545"/>
                <a:gd name="T57" fmla="*/ 99 h 553"/>
                <a:gd name="T58" fmla="*/ 28 w 545"/>
                <a:gd name="T59" fmla="*/ 170 h 553"/>
                <a:gd name="T60" fmla="*/ 0 w 545"/>
                <a:gd name="T61" fmla="*/ 28 h 553"/>
                <a:gd name="T62" fmla="*/ 141 w 545"/>
                <a:gd name="T63" fmla="*/ 0 h 553"/>
                <a:gd name="T64" fmla="*/ 141 w 545"/>
                <a:gd name="T65" fmla="*/ 57 h 553"/>
                <a:gd name="T66" fmla="*/ 233 w 545"/>
                <a:gd name="T67" fmla="*/ 198 h 553"/>
                <a:gd name="T68" fmla="*/ 240 w 545"/>
                <a:gd name="T69" fmla="*/ 219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5" h="553">
                  <a:moveTo>
                    <a:pt x="516" y="552"/>
                  </a:moveTo>
                  <a:lnTo>
                    <a:pt x="516" y="552"/>
                  </a:lnTo>
                  <a:cubicBezTo>
                    <a:pt x="403" y="552"/>
                    <a:pt x="403" y="552"/>
                    <a:pt x="403" y="552"/>
                  </a:cubicBezTo>
                  <a:cubicBezTo>
                    <a:pt x="389" y="552"/>
                    <a:pt x="374" y="537"/>
                    <a:pt x="374" y="523"/>
                  </a:cubicBezTo>
                  <a:cubicBezTo>
                    <a:pt x="374" y="502"/>
                    <a:pt x="389" y="495"/>
                    <a:pt x="403" y="495"/>
                  </a:cubicBezTo>
                  <a:cubicBezTo>
                    <a:pt x="445" y="495"/>
                    <a:pt x="445" y="495"/>
                    <a:pt x="445" y="495"/>
                  </a:cubicBezTo>
                  <a:cubicBezTo>
                    <a:pt x="304" y="354"/>
                    <a:pt x="304" y="354"/>
                    <a:pt x="304" y="354"/>
                  </a:cubicBezTo>
                  <a:lnTo>
                    <a:pt x="304" y="354"/>
                  </a:lnTo>
                  <a:cubicBezTo>
                    <a:pt x="304" y="347"/>
                    <a:pt x="297" y="339"/>
                    <a:pt x="297" y="332"/>
                  </a:cubicBezTo>
                  <a:cubicBezTo>
                    <a:pt x="297" y="318"/>
                    <a:pt x="311" y="304"/>
                    <a:pt x="325" y="304"/>
                  </a:cubicBezTo>
                  <a:cubicBezTo>
                    <a:pt x="332" y="304"/>
                    <a:pt x="339" y="304"/>
                    <a:pt x="346" y="311"/>
                  </a:cubicBezTo>
                  <a:lnTo>
                    <a:pt x="346" y="311"/>
                  </a:lnTo>
                  <a:cubicBezTo>
                    <a:pt x="487" y="452"/>
                    <a:pt x="487" y="452"/>
                    <a:pt x="487" y="452"/>
                  </a:cubicBezTo>
                  <a:cubicBezTo>
                    <a:pt x="487" y="410"/>
                    <a:pt x="487" y="410"/>
                    <a:pt x="487" y="410"/>
                  </a:cubicBezTo>
                  <a:cubicBezTo>
                    <a:pt x="487" y="389"/>
                    <a:pt x="502" y="382"/>
                    <a:pt x="516" y="382"/>
                  </a:cubicBezTo>
                  <a:cubicBezTo>
                    <a:pt x="530" y="382"/>
                    <a:pt x="544" y="389"/>
                    <a:pt x="544" y="410"/>
                  </a:cubicBezTo>
                  <a:cubicBezTo>
                    <a:pt x="544" y="523"/>
                    <a:pt x="544" y="523"/>
                    <a:pt x="544" y="523"/>
                  </a:cubicBezTo>
                  <a:cubicBezTo>
                    <a:pt x="544" y="537"/>
                    <a:pt x="530" y="552"/>
                    <a:pt x="516" y="552"/>
                  </a:cubicBezTo>
                  <a:close/>
                  <a:moveTo>
                    <a:pt x="516" y="170"/>
                  </a:moveTo>
                  <a:lnTo>
                    <a:pt x="516" y="170"/>
                  </a:lnTo>
                  <a:cubicBezTo>
                    <a:pt x="502" y="170"/>
                    <a:pt x="487" y="163"/>
                    <a:pt x="487" y="141"/>
                  </a:cubicBezTo>
                  <a:cubicBezTo>
                    <a:pt x="487" y="99"/>
                    <a:pt x="487" y="99"/>
                    <a:pt x="487" y="99"/>
                  </a:cubicBezTo>
                  <a:cubicBezTo>
                    <a:pt x="346" y="241"/>
                    <a:pt x="346" y="241"/>
                    <a:pt x="346" y="241"/>
                  </a:cubicBezTo>
                  <a:lnTo>
                    <a:pt x="346" y="241"/>
                  </a:lnTo>
                  <a:cubicBezTo>
                    <a:pt x="339" y="248"/>
                    <a:pt x="332" y="248"/>
                    <a:pt x="325" y="248"/>
                  </a:cubicBezTo>
                  <a:cubicBezTo>
                    <a:pt x="311" y="248"/>
                    <a:pt x="297" y="234"/>
                    <a:pt x="297" y="219"/>
                  </a:cubicBezTo>
                  <a:cubicBezTo>
                    <a:pt x="297" y="212"/>
                    <a:pt x="304" y="205"/>
                    <a:pt x="304" y="198"/>
                  </a:cubicBezTo>
                  <a:lnTo>
                    <a:pt x="304" y="198"/>
                  </a:lnTo>
                  <a:cubicBezTo>
                    <a:pt x="445" y="57"/>
                    <a:pt x="445" y="57"/>
                    <a:pt x="445" y="57"/>
                  </a:cubicBezTo>
                  <a:cubicBezTo>
                    <a:pt x="403" y="57"/>
                    <a:pt x="403" y="57"/>
                    <a:pt x="403" y="57"/>
                  </a:cubicBezTo>
                  <a:cubicBezTo>
                    <a:pt x="389" y="57"/>
                    <a:pt x="374" y="50"/>
                    <a:pt x="374" y="28"/>
                  </a:cubicBezTo>
                  <a:cubicBezTo>
                    <a:pt x="374" y="14"/>
                    <a:pt x="389" y="0"/>
                    <a:pt x="403" y="0"/>
                  </a:cubicBezTo>
                  <a:cubicBezTo>
                    <a:pt x="516" y="0"/>
                    <a:pt x="516" y="0"/>
                    <a:pt x="516" y="0"/>
                  </a:cubicBezTo>
                  <a:cubicBezTo>
                    <a:pt x="530" y="0"/>
                    <a:pt x="544" y="14"/>
                    <a:pt x="544" y="28"/>
                  </a:cubicBezTo>
                  <a:cubicBezTo>
                    <a:pt x="544" y="141"/>
                    <a:pt x="544" y="141"/>
                    <a:pt x="544" y="141"/>
                  </a:cubicBezTo>
                  <a:cubicBezTo>
                    <a:pt x="544" y="163"/>
                    <a:pt x="530" y="170"/>
                    <a:pt x="516" y="170"/>
                  </a:cubicBezTo>
                  <a:close/>
                  <a:moveTo>
                    <a:pt x="233" y="354"/>
                  </a:moveTo>
                  <a:lnTo>
                    <a:pt x="233" y="354"/>
                  </a:lnTo>
                  <a:cubicBezTo>
                    <a:pt x="92" y="495"/>
                    <a:pt x="92" y="495"/>
                    <a:pt x="92" y="495"/>
                  </a:cubicBezTo>
                  <a:cubicBezTo>
                    <a:pt x="141" y="495"/>
                    <a:pt x="141" y="495"/>
                    <a:pt x="141" y="495"/>
                  </a:cubicBezTo>
                  <a:cubicBezTo>
                    <a:pt x="155" y="495"/>
                    <a:pt x="169" y="502"/>
                    <a:pt x="169" y="523"/>
                  </a:cubicBezTo>
                  <a:cubicBezTo>
                    <a:pt x="169" y="537"/>
                    <a:pt x="155" y="552"/>
                    <a:pt x="141" y="552"/>
                  </a:cubicBezTo>
                  <a:cubicBezTo>
                    <a:pt x="28" y="552"/>
                    <a:pt x="28" y="552"/>
                    <a:pt x="28" y="552"/>
                  </a:cubicBezTo>
                  <a:cubicBezTo>
                    <a:pt x="7" y="552"/>
                    <a:pt x="0" y="537"/>
                    <a:pt x="0" y="523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89"/>
                    <a:pt x="7" y="382"/>
                    <a:pt x="28" y="382"/>
                  </a:cubicBezTo>
                  <a:cubicBezTo>
                    <a:pt x="42" y="382"/>
                    <a:pt x="56" y="389"/>
                    <a:pt x="56" y="410"/>
                  </a:cubicBezTo>
                  <a:cubicBezTo>
                    <a:pt x="56" y="452"/>
                    <a:pt x="56" y="452"/>
                    <a:pt x="56" y="452"/>
                  </a:cubicBezTo>
                  <a:cubicBezTo>
                    <a:pt x="198" y="311"/>
                    <a:pt x="198" y="311"/>
                    <a:pt x="198" y="311"/>
                  </a:cubicBezTo>
                  <a:lnTo>
                    <a:pt x="198" y="311"/>
                  </a:lnTo>
                  <a:cubicBezTo>
                    <a:pt x="198" y="304"/>
                    <a:pt x="205" y="304"/>
                    <a:pt x="212" y="304"/>
                  </a:cubicBezTo>
                  <a:cubicBezTo>
                    <a:pt x="233" y="304"/>
                    <a:pt x="240" y="318"/>
                    <a:pt x="240" y="332"/>
                  </a:cubicBezTo>
                  <a:cubicBezTo>
                    <a:pt x="240" y="339"/>
                    <a:pt x="240" y="347"/>
                    <a:pt x="233" y="354"/>
                  </a:cubicBezTo>
                  <a:close/>
                  <a:moveTo>
                    <a:pt x="212" y="248"/>
                  </a:moveTo>
                  <a:lnTo>
                    <a:pt x="212" y="248"/>
                  </a:lnTo>
                  <a:cubicBezTo>
                    <a:pt x="205" y="248"/>
                    <a:pt x="198" y="248"/>
                    <a:pt x="198" y="241"/>
                  </a:cubicBezTo>
                  <a:lnTo>
                    <a:pt x="198" y="241"/>
                  </a:lnTo>
                  <a:cubicBezTo>
                    <a:pt x="56" y="99"/>
                    <a:pt x="56" y="99"/>
                    <a:pt x="56" y="99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6" y="163"/>
                    <a:pt x="42" y="170"/>
                    <a:pt x="28" y="170"/>
                  </a:cubicBezTo>
                  <a:cubicBezTo>
                    <a:pt x="7" y="170"/>
                    <a:pt x="0" y="163"/>
                    <a:pt x="0" y="14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5" y="0"/>
                    <a:pt x="169" y="14"/>
                    <a:pt x="169" y="28"/>
                  </a:cubicBezTo>
                  <a:cubicBezTo>
                    <a:pt x="169" y="50"/>
                    <a:pt x="155" y="57"/>
                    <a:pt x="141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233" y="198"/>
                    <a:pt x="233" y="198"/>
                    <a:pt x="233" y="198"/>
                  </a:cubicBezTo>
                  <a:lnTo>
                    <a:pt x="233" y="198"/>
                  </a:lnTo>
                  <a:cubicBezTo>
                    <a:pt x="240" y="205"/>
                    <a:pt x="240" y="212"/>
                    <a:pt x="240" y="219"/>
                  </a:cubicBezTo>
                  <a:cubicBezTo>
                    <a:pt x="240" y="234"/>
                    <a:pt x="233" y="248"/>
                    <a:pt x="212" y="2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1" name="Freeform 80"/>
            <p:cNvSpPr>
              <a:spLocks noChangeArrowheads="1"/>
            </p:cNvSpPr>
            <p:nvPr/>
          </p:nvSpPr>
          <p:spPr bwMode="auto">
            <a:xfrm>
              <a:off x="11019420" y="8974766"/>
              <a:ext cx="463929" cy="463929"/>
            </a:xfrm>
            <a:custGeom>
              <a:avLst/>
              <a:gdLst>
                <a:gd name="T0" fmla="*/ 608 w 609"/>
                <a:gd name="T1" fmla="*/ 304 h 609"/>
                <a:gd name="T2" fmla="*/ 594 w 609"/>
                <a:gd name="T3" fmla="*/ 325 h 609"/>
                <a:gd name="T4" fmla="*/ 502 w 609"/>
                <a:gd name="T5" fmla="*/ 410 h 609"/>
                <a:gd name="T6" fmla="*/ 453 w 609"/>
                <a:gd name="T7" fmla="*/ 389 h 609"/>
                <a:gd name="T8" fmla="*/ 467 w 609"/>
                <a:gd name="T9" fmla="*/ 367 h 609"/>
                <a:gd name="T10" fmla="*/ 333 w 609"/>
                <a:gd name="T11" fmla="*/ 332 h 609"/>
                <a:gd name="T12" fmla="*/ 368 w 609"/>
                <a:gd name="T13" fmla="*/ 466 h 609"/>
                <a:gd name="T14" fmla="*/ 389 w 609"/>
                <a:gd name="T15" fmla="*/ 452 h 609"/>
                <a:gd name="T16" fmla="*/ 410 w 609"/>
                <a:gd name="T17" fmla="*/ 502 h 609"/>
                <a:gd name="T18" fmla="*/ 326 w 609"/>
                <a:gd name="T19" fmla="*/ 594 h 609"/>
                <a:gd name="T20" fmla="*/ 304 w 609"/>
                <a:gd name="T21" fmla="*/ 608 h 609"/>
                <a:gd name="T22" fmla="*/ 283 w 609"/>
                <a:gd name="T23" fmla="*/ 594 h 609"/>
                <a:gd name="T24" fmla="*/ 198 w 609"/>
                <a:gd name="T25" fmla="*/ 502 h 609"/>
                <a:gd name="T26" fmla="*/ 219 w 609"/>
                <a:gd name="T27" fmla="*/ 452 h 609"/>
                <a:gd name="T28" fmla="*/ 241 w 609"/>
                <a:gd name="T29" fmla="*/ 466 h 609"/>
                <a:gd name="T30" fmla="*/ 276 w 609"/>
                <a:gd name="T31" fmla="*/ 332 h 609"/>
                <a:gd name="T32" fmla="*/ 142 w 609"/>
                <a:gd name="T33" fmla="*/ 367 h 609"/>
                <a:gd name="T34" fmla="*/ 156 w 609"/>
                <a:gd name="T35" fmla="*/ 389 h 609"/>
                <a:gd name="T36" fmla="*/ 106 w 609"/>
                <a:gd name="T37" fmla="*/ 410 h 609"/>
                <a:gd name="T38" fmla="*/ 15 w 609"/>
                <a:gd name="T39" fmla="*/ 325 h 609"/>
                <a:gd name="T40" fmla="*/ 0 w 609"/>
                <a:gd name="T41" fmla="*/ 304 h 609"/>
                <a:gd name="T42" fmla="*/ 15 w 609"/>
                <a:gd name="T43" fmla="*/ 283 h 609"/>
                <a:gd name="T44" fmla="*/ 106 w 609"/>
                <a:gd name="T45" fmla="*/ 198 h 609"/>
                <a:gd name="T46" fmla="*/ 156 w 609"/>
                <a:gd name="T47" fmla="*/ 219 h 609"/>
                <a:gd name="T48" fmla="*/ 142 w 609"/>
                <a:gd name="T49" fmla="*/ 240 h 609"/>
                <a:gd name="T50" fmla="*/ 276 w 609"/>
                <a:gd name="T51" fmla="*/ 276 h 609"/>
                <a:gd name="T52" fmla="*/ 241 w 609"/>
                <a:gd name="T53" fmla="*/ 141 h 609"/>
                <a:gd name="T54" fmla="*/ 219 w 609"/>
                <a:gd name="T55" fmla="*/ 155 h 609"/>
                <a:gd name="T56" fmla="*/ 198 w 609"/>
                <a:gd name="T57" fmla="*/ 106 h 609"/>
                <a:gd name="T58" fmla="*/ 283 w 609"/>
                <a:gd name="T59" fmla="*/ 14 h 609"/>
                <a:gd name="T60" fmla="*/ 304 w 609"/>
                <a:gd name="T61" fmla="*/ 0 h 609"/>
                <a:gd name="T62" fmla="*/ 326 w 609"/>
                <a:gd name="T63" fmla="*/ 14 h 609"/>
                <a:gd name="T64" fmla="*/ 410 w 609"/>
                <a:gd name="T65" fmla="*/ 106 h 609"/>
                <a:gd name="T66" fmla="*/ 389 w 609"/>
                <a:gd name="T67" fmla="*/ 155 h 609"/>
                <a:gd name="T68" fmla="*/ 368 w 609"/>
                <a:gd name="T69" fmla="*/ 141 h 609"/>
                <a:gd name="T70" fmla="*/ 333 w 609"/>
                <a:gd name="T71" fmla="*/ 276 h 609"/>
                <a:gd name="T72" fmla="*/ 467 w 609"/>
                <a:gd name="T73" fmla="*/ 240 h 609"/>
                <a:gd name="T74" fmla="*/ 453 w 609"/>
                <a:gd name="T75" fmla="*/ 219 h 609"/>
                <a:gd name="T76" fmla="*/ 502 w 609"/>
                <a:gd name="T77" fmla="*/ 198 h 609"/>
                <a:gd name="T78" fmla="*/ 594 w 609"/>
                <a:gd name="T79" fmla="*/ 283 h 609"/>
                <a:gd name="T80" fmla="*/ 608 w 609"/>
                <a:gd name="T81" fmla="*/ 30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9" h="609">
                  <a:moveTo>
                    <a:pt x="608" y="304"/>
                  </a:moveTo>
                  <a:lnTo>
                    <a:pt x="608" y="304"/>
                  </a:lnTo>
                  <a:cubicBezTo>
                    <a:pt x="608" y="311"/>
                    <a:pt x="601" y="318"/>
                    <a:pt x="594" y="325"/>
                  </a:cubicBezTo>
                  <a:lnTo>
                    <a:pt x="594" y="325"/>
                  </a:lnTo>
                  <a:cubicBezTo>
                    <a:pt x="502" y="410"/>
                    <a:pt x="502" y="410"/>
                    <a:pt x="502" y="410"/>
                  </a:cubicBezTo>
                  <a:lnTo>
                    <a:pt x="502" y="410"/>
                  </a:lnTo>
                  <a:cubicBezTo>
                    <a:pt x="495" y="417"/>
                    <a:pt x="488" y="417"/>
                    <a:pt x="481" y="417"/>
                  </a:cubicBezTo>
                  <a:cubicBezTo>
                    <a:pt x="467" y="417"/>
                    <a:pt x="453" y="403"/>
                    <a:pt x="453" y="389"/>
                  </a:cubicBezTo>
                  <a:cubicBezTo>
                    <a:pt x="453" y="382"/>
                    <a:pt x="460" y="375"/>
                    <a:pt x="467" y="367"/>
                  </a:cubicBezTo>
                  <a:lnTo>
                    <a:pt x="467" y="367"/>
                  </a:lnTo>
                  <a:cubicBezTo>
                    <a:pt x="502" y="332"/>
                    <a:pt x="502" y="332"/>
                    <a:pt x="502" y="332"/>
                  </a:cubicBezTo>
                  <a:cubicBezTo>
                    <a:pt x="333" y="332"/>
                    <a:pt x="333" y="332"/>
                    <a:pt x="333" y="332"/>
                  </a:cubicBezTo>
                  <a:cubicBezTo>
                    <a:pt x="333" y="502"/>
                    <a:pt x="333" y="502"/>
                    <a:pt x="333" y="502"/>
                  </a:cubicBezTo>
                  <a:cubicBezTo>
                    <a:pt x="368" y="466"/>
                    <a:pt x="368" y="466"/>
                    <a:pt x="368" y="466"/>
                  </a:cubicBezTo>
                  <a:lnTo>
                    <a:pt x="368" y="466"/>
                  </a:lnTo>
                  <a:cubicBezTo>
                    <a:pt x="375" y="459"/>
                    <a:pt x="382" y="452"/>
                    <a:pt x="389" y="452"/>
                  </a:cubicBezTo>
                  <a:cubicBezTo>
                    <a:pt x="403" y="452"/>
                    <a:pt x="417" y="466"/>
                    <a:pt x="417" y="480"/>
                  </a:cubicBezTo>
                  <a:cubicBezTo>
                    <a:pt x="417" y="488"/>
                    <a:pt x="417" y="495"/>
                    <a:pt x="410" y="502"/>
                  </a:cubicBezTo>
                  <a:lnTo>
                    <a:pt x="410" y="502"/>
                  </a:lnTo>
                  <a:cubicBezTo>
                    <a:pt x="326" y="594"/>
                    <a:pt x="326" y="594"/>
                    <a:pt x="326" y="594"/>
                  </a:cubicBezTo>
                  <a:lnTo>
                    <a:pt x="326" y="594"/>
                  </a:lnTo>
                  <a:cubicBezTo>
                    <a:pt x="318" y="601"/>
                    <a:pt x="311" y="608"/>
                    <a:pt x="304" y="608"/>
                  </a:cubicBezTo>
                  <a:cubicBezTo>
                    <a:pt x="297" y="608"/>
                    <a:pt x="290" y="601"/>
                    <a:pt x="283" y="594"/>
                  </a:cubicBezTo>
                  <a:lnTo>
                    <a:pt x="283" y="594"/>
                  </a:lnTo>
                  <a:cubicBezTo>
                    <a:pt x="198" y="502"/>
                    <a:pt x="198" y="502"/>
                    <a:pt x="198" y="502"/>
                  </a:cubicBezTo>
                  <a:lnTo>
                    <a:pt x="198" y="502"/>
                  </a:lnTo>
                  <a:cubicBezTo>
                    <a:pt x="191" y="495"/>
                    <a:pt x="191" y="488"/>
                    <a:pt x="191" y="480"/>
                  </a:cubicBezTo>
                  <a:cubicBezTo>
                    <a:pt x="191" y="466"/>
                    <a:pt x="205" y="452"/>
                    <a:pt x="219" y="452"/>
                  </a:cubicBezTo>
                  <a:cubicBezTo>
                    <a:pt x="226" y="452"/>
                    <a:pt x="234" y="459"/>
                    <a:pt x="241" y="466"/>
                  </a:cubicBezTo>
                  <a:lnTo>
                    <a:pt x="241" y="466"/>
                  </a:lnTo>
                  <a:cubicBezTo>
                    <a:pt x="276" y="502"/>
                    <a:pt x="276" y="502"/>
                    <a:pt x="276" y="502"/>
                  </a:cubicBezTo>
                  <a:cubicBezTo>
                    <a:pt x="276" y="332"/>
                    <a:pt x="276" y="332"/>
                    <a:pt x="276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42" y="367"/>
                    <a:pt x="142" y="367"/>
                    <a:pt x="142" y="367"/>
                  </a:cubicBezTo>
                  <a:lnTo>
                    <a:pt x="142" y="367"/>
                  </a:lnTo>
                  <a:cubicBezTo>
                    <a:pt x="149" y="375"/>
                    <a:pt x="156" y="382"/>
                    <a:pt x="156" y="389"/>
                  </a:cubicBezTo>
                  <a:cubicBezTo>
                    <a:pt x="156" y="403"/>
                    <a:pt x="142" y="417"/>
                    <a:pt x="128" y="417"/>
                  </a:cubicBezTo>
                  <a:cubicBezTo>
                    <a:pt x="121" y="417"/>
                    <a:pt x="113" y="417"/>
                    <a:pt x="106" y="410"/>
                  </a:cubicBezTo>
                  <a:lnTo>
                    <a:pt x="106" y="410"/>
                  </a:lnTo>
                  <a:cubicBezTo>
                    <a:pt x="15" y="325"/>
                    <a:pt x="15" y="325"/>
                    <a:pt x="15" y="325"/>
                  </a:cubicBezTo>
                  <a:lnTo>
                    <a:pt x="15" y="325"/>
                  </a:lnTo>
                  <a:cubicBezTo>
                    <a:pt x="8" y="318"/>
                    <a:pt x="0" y="311"/>
                    <a:pt x="0" y="304"/>
                  </a:cubicBezTo>
                  <a:cubicBezTo>
                    <a:pt x="0" y="297"/>
                    <a:pt x="8" y="290"/>
                    <a:pt x="15" y="283"/>
                  </a:cubicBezTo>
                  <a:lnTo>
                    <a:pt x="15" y="283"/>
                  </a:lnTo>
                  <a:cubicBezTo>
                    <a:pt x="106" y="198"/>
                    <a:pt x="106" y="198"/>
                    <a:pt x="106" y="198"/>
                  </a:cubicBezTo>
                  <a:lnTo>
                    <a:pt x="106" y="198"/>
                  </a:lnTo>
                  <a:cubicBezTo>
                    <a:pt x="113" y="191"/>
                    <a:pt x="121" y="191"/>
                    <a:pt x="128" y="191"/>
                  </a:cubicBezTo>
                  <a:cubicBezTo>
                    <a:pt x="142" y="191"/>
                    <a:pt x="156" y="205"/>
                    <a:pt x="156" y="219"/>
                  </a:cubicBezTo>
                  <a:cubicBezTo>
                    <a:pt x="156" y="226"/>
                    <a:pt x="149" y="233"/>
                    <a:pt x="142" y="240"/>
                  </a:cubicBezTo>
                  <a:lnTo>
                    <a:pt x="142" y="240"/>
                  </a:lnTo>
                  <a:cubicBezTo>
                    <a:pt x="106" y="276"/>
                    <a:pt x="106" y="276"/>
                    <a:pt x="106" y="276"/>
                  </a:cubicBezTo>
                  <a:cubicBezTo>
                    <a:pt x="276" y="276"/>
                    <a:pt x="276" y="276"/>
                    <a:pt x="276" y="276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41" y="141"/>
                    <a:pt x="241" y="141"/>
                    <a:pt x="241" y="141"/>
                  </a:cubicBezTo>
                  <a:lnTo>
                    <a:pt x="241" y="141"/>
                  </a:lnTo>
                  <a:cubicBezTo>
                    <a:pt x="234" y="148"/>
                    <a:pt x="226" y="155"/>
                    <a:pt x="219" y="155"/>
                  </a:cubicBezTo>
                  <a:cubicBezTo>
                    <a:pt x="205" y="155"/>
                    <a:pt x="191" y="141"/>
                    <a:pt x="191" y="127"/>
                  </a:cubicBezTo>
                  <a:cubicBezTo>
                    <a:pt x="191" y="120"/>
                    <a:pt x="191" y="113"/>
                    <a:pt x="198" y="106"/>
                  </a:cubicBezTo>
                  <a:lnTo>
                    <a:pt x="198" y="106"/>
                  </a:lnTo>
                  <a:cubicBezTo>
                    <a:pt x="283" y="14"/>
                    <a:pt x="283" y="14"/>
                    <a:pt x="283" y="14"/>
                  </a:cubicBezTo>
                  <a:lnTo>
                    <a:pt x="283" y="14"/>
                  </a:lnTo>
                  <a:cubicBezTo>
                    <a:pt x="290" y="7"/>
                    <a:pt x="297" y="0"/>
                    <a:pt x="304" y="0"/>
                  </a:cubicBezTo>
                  <a:cubicBezTo>
                    <a:pt x="311" y="0"/>
                    <a:pt x="318" y="7"/>
                    <a:pt x="326" y="14"/>
                  </a:cubicBezTo>
                  <a:lnTo>
                    <a:pt x="326" y="14"/>
                  </a:lnTo>
                  <a:cubicBezTo>
                    <a:pt x="410" y="106"/>
                    <a:pt x="410" y="106"/>
                    <a:pt x="410" y="106"/>
                  </a:cubicBezTo>
                  <a:lnTo>
                    <a:pt x="410" y="106"/>
                  </a:lnTo>
                  <a:cubicBezTo>
                    <a:pt x="417" y="113"/>
                    <a:pt x="417" y="120"/>
                    <a:pt x="417" y="127"/>
                  </a:cubicBezTo>
                  <a:cubicBezTo>
                    <a:pt x="417" y="141"/>
                    <a:pt x="403" y="155"/>
                    <a:pt x="389" y="155"/>
                  </a:cubicBezTo>
                  <a:cubicBezTo>
                    <a:pt x="382" y="155"/>
                    <a:pt x="375" y="148"/>
                    <a:pt x="368" y="141"/>
                  </a:cubicBezTo>
                  <a:lnTo>
                    <a:pt x="368" y="141"/>
                  </a:lnTo>
                  <a:cubicBezTo>
                    <a:pt x="333" y="106"/>
                    <a:pt x="333" y="106"/>
                    <a:pt x="333" y="106"/>
                  </a:cubicBezTo>
                  <a:cubicBezTo>
                    <a:pt x="333" y="276"/>
                    <a:pt x="333" y="276"/>
                    <a:pt x="333" y="276"/>
                  </a:cubicBezTo>
                  <a:cubicBezTo>
                    <a:pt x="502" y="276"/>
                    <a:pt x="502" y="276"/>
                    <a:pt x="502" y="276"/>
                  </a:cubicBezTo>
                  <a:cubicBezTo>
                    <a:pt x="467" y="240"/>
                    <a:pt x="467" y="240"/>
                    <a:pt x="467" y="240"/>
                  </a:cubicBezTo>
                  <a:lnTo>
                    <a:pt x="467" y="240"/>
                  </a:lnTo>
                  <a:cubicBezTo>
                    <a:pt x="460" y="233"/>
                    <a:pt x="453" y="226"/>
                    <a:pt x="453" y="219"/>
                  </a:cubicBezTo>
                  <a:cubicBezTo>
                    <a:pt x="453" y="205"/>
                    <a:pt x="467" y="191"/>
                    <a:pt x="481" y="191"/>
                  </a:cubicBezTo>
                  <a:cubicBezTo>
                    <a:pt x="488" y="191"/>
                    <a:pt x="495" y="191"/>
                    <a:pt x="502" y="198"/>
                  </a:cubicBezTo>
                  <a:lnTo>
                    <a:pt x="502" y="198"/>
                  </a:lnTo>
                  <a:cubicBezTo>
                    <a:pt x="594" y="283"/>
                    <a:pt x="594" y="283"/>
                    <a:pt x="594" y="283"/>
                  </a:cubicBezTo>
                  <a:lnTo>
                    <a:pt x="594" y="283"/>
                  </a:lnTo>
                  <a:cubicBezTo>
                    <a:pt x="601" y="290"/>
                    <a:pt x="608" y="297"/>
                    <a:pt x="608" y="3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2" name="Freeform 81"/>
            <p:cNvSpPr>
              <a:spLocks noChangeArrowheads="1"/>
            </p:cNvSpPr>
            <p:nvPr/>
          </p:nvSpPr>
          <p:spPr bwMode="auto">
            <a:xfrm>
              <a:off x="10219310" y="9122686"/>
              <a:ext cx="460566" cy="171451"/>
            </a:xfrm>
            <a:custGeom>
              <a:avLst/>
              <a:gdLst>
                <a:gd name="T0" fmla="*/ 601 w 602"/>
                <a:gd name="T1" fmla="*/ 113 h 227"/>
                <a:gd name="T2" fmla="*/ 601 w 602"/>
                <a:gd name="T3" fmla="*/ 113 h 227"/>
                <a:gd name="T4" fmla="*/ 594 w 602"/>
                <a:gd name="T5" fmla="*/ 134 h 227"/>
                <a:gd name="T6" fmla="*/ 594 w 602"/>
                <a:gd name="T7" fmla="*/ 134 h 227"/>
                <a:gd name="T8" fmla="*/ 502 w 602"/>
                <a:gd name="T9" fmla="*/ 219 h 227"/>
                <a:gd name="T10" fmla="*/ 502 w 602"/>
                <a:gd name="T11" fmla="*/ 219 h 227"/>
                <a:gd name="T12" fmla="*/ 481 w 602"/>
                <a:gd name="T13" fmla="*/ 226 h 227"/>
                <a:gd name="T14" fmla="*/ 453 w 602"/>
                <a:gd name="T15" fmla="*/ 198 h 227"/>
                <a:gd name="T16" fmla="*/ 460 w 602"/>
                <a:gd name="T17" fmla="*/ 176 h 227"/>
                <a:gd name="T18" fmla="*/ 460 w 602"/>
                <a:gd name="T19" fmla="*/ 176 h 227"/>
                <a:gd name="T20" fmla="*/ 502 w 602"/>
                <a:gd name="T21" fmla="*/ 141 h 227"/>
                <a:gd name="T22" fmla="*/ 333 w 602"/>
                <a:gd name="T23" fmla="*/ 141 h 227"/>
                <a:gd name="T24" fmla="*/ 333 w 602"/>
                <a:gd name="T25" fmla="*/ 141 h 227"/>
                <a:gd name="T26" fmla="*/ 276 w 602"/>
                <a:gd name="T27" fmla="*/ 141 h 227"/>
                <a:gd name="T28" fmla="*/ 276 w 602"/>
                <a:gd name="T29" fmla="*/ 141 h 227"/>
                <a:gd name="T30" fmla="*/ 99 w 602"/>
                <a:gd name="T31" fmla="*/ 141 h 227"/>
                <a:gd name="T32" fmla="*/ 142 w 602"/>
                <a:gd name="T33" fmla="*/ 176 h 227"/>
                <a:gd name="T34" fmla="*/ 142 w 602"/>
                <a:gd name="T35" fmla="*/ 176 h 227"/>
                <a:gd name="T36" fmla="*/ 149 w 602"/>
                <a:gd name="T37" fmla="*/ 198 h 227"/>
                <a:gd name="T38" fmla="*/ 120 w 602"/>
                <a:gd name="T39" fmla="*/ 226 h 227"/>
                <a:gd name="T40" fmla="*/ 106 w 602"/>
                <a:gd name="T41" fmla="*/ 219 h 227"/>
                <a:gd name="T42" fmla="*/ 106 w 602"/>
                <a:gd name="T43" fmla="*/ 219 h 227"/>
                <a:gd name="T44" fmla="*/ 7 w 602"/>
                <a:gd name="T45" fmla="*/ 134 h 227"/>
                <a:gd name="T46" fmla="*/ 7 w 602"/>
                <a:gd name="T47" fmla="*/ 134 h 227"/>
                <a:gd name="T48" fmla="*/ 0 w 602"/>
                <a:gd name="T49" fmla="*/ 113 h 227"/>
                <a:gd name="T50" fmla="*/ 7 w 602"/>
                <a:gd name="T51" fmla="*/ 92 h 227"/>
                <a:gd name="T52" fmla="*/ 7 w 602"/>
                <a:gd name="T53" fmla="*/ 92 h 227"/>
                <a:gd name="T54" fmla="*/ 106 w 602"/>
                <a:gd name="T55" fmla="*/ 7 h 227"/>
                <a:gd name="T56" fmla="*/ 106 w 602"/>
                <a:gd name="T57" fmla="*/ 7 h 227"/>
                <a:gd name="T58" fmla="*/ 120 w 602"/>
                <a:gd name="T59" fmla="*/ 0 h 227"/>
                <a:gd name="T60" fmla="*/ 149 w 602"/>
                <a:gd name="T61" fmla="*/ 28 h 227"/>
                <a:gd name="T62" fmla="*/ 142 w 602"/>
                <a:gd name="T63" fmla="*/ 49 h 227"/>
                <a:gd name="T64" fmla="*/ 142 w 602"/>
                <a:gd name="T65" fmla="*/ 49 h 227"/>
                <a:gd name="T66" fmla="*/ 99 w 602"/>
                <a:gd name="T67" fmla="*/ 85 h 227"/>
                <a:gd name="T68" fmla="*/ 276 w 602"/>
                <a:gd name="T69" fmla="*/ 85 h 227"/>
                <a:gd name="T70" fmla="*/ 276 w 602"/>
                <a:gd name="T71" fmla="*/ 85 h 227"/>
                <a:gd name="T72" fmla="*/ 333 w 602"/>
                <a:gd name="T73" fmla="*/ 85 h 227"/>
                <a:gd name="T74" fmla="*/ 333 w 602"/>
                <a:gd name="T75" fmla="*/ 85 h 227"/>
                <a:gd name="T76" fmla="*/ 502 w 602"/>
                <a:gd name="T77" fmla="*/ 85 h 227"/>
                <a:gd name="T78" fmla="*/ 460 w 602"/>
                <a:gd name="T79" fmla="*/ 49 h 227"/>
                <a:gd name="T80" fmla="*/ 460 w 602"/>
                <a:gd name="T81" fmla="*/ 49 h 227"/>
                <a:gd name="T82" fmla="*/ 453 w 602"/>
                <a:gd name="T83" fmla="*/ 28 h 227"/>
                <a:gd name="T84" fmla="*/ 481 w 602"/>
                <a:gd name="T85" fmla="*/ 0 h 227"/>
                <a:gd name="T86" fmla="*/ 502 w 602"/>
                <a:gd name="T87" fmla="*/ 7 h 227"/>
                <a:gd name="T88" fmla="*/ 502 w 602"/>
                <a:gd name="T89" fmla="*/ 7 h 227"/>
                <a:gd name="T90" fmla="*/ 594 w 602"/>
                <a:gd name="T91" fmla="*/ 92 h 227"/>
                <a:gd name="T92" fmla="*/ 594 w 602"/>
                <a:gd name="T93" fmla="*/ 92 h 227"/>
                <a:gd name="T94" fmla="*/ 601 w 602"/>
                <a:gd name="T95" fmla="*/ 11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2" h="227">
                  <a:moveTo>
                    <a:pt x="601" y="113"/>
                  </a:moveTo>
                  <a:lnTo>
                    <a:pt x="601" y="113"/>
                  </a:lnTo>
                  <a:cubicBezTo>
                    <a:pt x="601" y="120"/>
                    <a:pt x="601" y="127"/>
                    <a:pt x="594" y="134"/>
                  </a:cubicBezTo>
                  <a:lnTo>
                    <a:pt x="594" y="134"/>
                  </a:lnTo>
                  <a:cubicBezTo>
                    <a:pt x="502" y="219"/>
                    <a:pt x="502" y="219"/>
                    <a:pt x="502" y="219"/>
                  </a:cubicBezTo>
                  <a:lnTo>
                    <a:pt x="502" y="219"/>
                  </a:lnTo>
                  <a:cubicBezTo>
                    <a:pt x="495" y="226"/>
                    <a:pt x="488" y="226"/>
                    <a:pt x="481" y="226"/>
                  </a:cubicBezTo>
                  <a:cubicBezTo>
                    <a:pt x="467" y="226"/>
                    <a:pt x="453" y="212"/>
                    <a:pt x="453" y="198"/>
                  </a:cubicBezTo>
                  <a:cubicBezTo>
                    <a:pt x="453" y="191"/>
                    <a:pt x="460" y="184"/>
                    <a:pt x="460" y="176"/>
                  </a:cubicBezTo>
                  <a:lnTo>
                    <a:pt x="460" y="176"/>
                  </a:lnTo>
                  <a:cubicBezTo>
                    <a:pt x="502" y="141"/>
                    <a:pt x="502" y="141"/>
                    <a:pt x="502" y="141"/>
                  </a:cubicBezTo>
                  <a:cubicBezTo>
                    <a:pt x="333" y="141"/>
                    <a:pt x="333" y="141"/>
                    <a:pt x="333" y="141"/>
                  </a:cubicBezTo>
                  <a:lnTo>
                    <a:pt x="333" y="141"/>
                  </a:lnTo>
                  <a:cubicBezTo>
                    <a:pt x="276" y="141"/>
                    <a:pt x="276" y="141"/>
                    <a:pt x="276" y="141"/>
                  </a:cubicBezTo>
                  <a:lnTo>
                    <a:pt x="276" y="141"/>
                  </a:lnTo>
                  <a:cubicBezTo>
                    <a:pt x="99" y="141"/>
                    <a:pt x="99" y="141"/>
                    <a:pt x="99" y="141"/>
                  </a:cubicBezTo>
                  <a:cubicBezTo>
                    <a:pt x="142" y="176"/>
                    <a:pt x="142" y="176"/>
                    <a:pt x="142" y="176"/>
                  </a:cubicBezTo>
                  <a:lnTo>
                    <a:pt x="142" y="176"/>
                  </a:lnTo>
                  <a:cubicBezTo>
                    <a:pt x="149" y="184"/>
                    <a:pt x="149" y="191"/>
                    <a:pt x="149" y="198"/>
                  </a:cubicBezTo>
                  <a:cubicBezTo>
                    <a:pt x="149" y="212"/>
                    <a:pt x="142" y="226"/>
                    <a:pt x="120" y="226"/>
                  </a:cubicBezTo>
                  <a:cubicBezTo>
                    <a:pt x="113" y="226"/>
                    <a:pt x="106" y="226"/>
                    <a:pt x="106" y="219"/>
                  </a:cubicBezTo>
                  <a:lnTo>
                    <a:pt x="106" y="219"/>
                  </a:lnTo>
                  <a:cubicBezTo>
                    <a:pt x="7" y="134"/>
                    <a:pt x="7" y="134"/>
                    <a:pt x="7" y="134"/>
                  </a:cubicBezTo>
                  <a:lnTo>
                    <a:pt x="7" y="134"/>
                  </a:lnTo>
                  <a:cubicBezTo>
                    <a:pt x="7" y="127"/>
                    <a:pt x="0" y="120"/>
                    <a:pt x="0" y="113"/>
                  </a:cubicBezTo>
                  <a:cubicBezTo>
                    <a:pt x="0" y="106"/>
                    <a:pt x="7" y="99"/>
                    <a:pt x="7" y="92"/>
                  </a:cubicBezTo>
                  <a:lnTo>
                    <a:pt x="7" y="92"/>
                  </a:lnTo>
                  <a:cubicBezTo>
                    <a:pt x="106" y="7"/>
                    <a:pt x="106" y="7"/>
                    <a:pt x="106" y="7"/>
                  </a:cubicBezTo>
                  <a:lnTo>
                    <a:pt x="106" y="7"/>
                  </a:lnTo>
                  <a:cubicBezTo>
                    <a:pt x="106" y="0"/>
                    <a:pt x="113" y="0"/>
                    <a:pt x="120" y="0"/>
                  </a:cubicBezTo>
                  <a:cubicBezTo>
                    <a:pt x="142" y="0"/>
                    <a:pt x="149" y="14"/>
                    <a:pt x="149" y="28"/>
                  </a:cubicBezTo>
                  <a:cubicBezTo>
                    <a:pt x="149" y="35"/>
                    <a:pt x="149" y="42"/>
                    <a:pt x="142" y="49"/>
                  </a:cubicBezTo>
                  <a:lnTo>
                    <a:pt x="142" y="49"/>
                  </a:lnTo>
                  <a:cubicBezTo>
                    <a:pt x="99" y="85"/>
                    <a:pt x="99" y="85"/>
                    <a:pt x="99" y="85"/>
                  </a:cubicBezTo>
                  <a:cubicBezTo>
                    <a:pt x="276" y="85"/>
                    <a:pt x="276" y="85"/>
                    <a:pt x="276" y="85"/>
                  </a:cubicBezTo>
                  <a:lnTo>
                    <a:pt x="276" y="85"/>
                  </a:lnTo>
                  <a:cubicBezTo>
                    <a:pt x="333" y="85"/>
                    <a:pt x="333" y="85"/>
                    <a:pt x="333" y="85"/>
                  </a:cubicBezTo>
                  <a:lnTo>
                    <a:pt x="333" y="85"/>
                  </a:lnTo>
                  <a:cubicBezTo>
                    <a:pt x="502" y="85"/>
                    <a:pt x="502" y="85"/>
                    <a:pt x="502" y="85"/>
                  </a:cubicBezTo>
                  <a:cubicBezTo>
                    <a:pt x="460" y="49"/>
                    <a:pt x="460" y="49"/>
                    <a:pt x="460" y="49"/>
                  </a:cubicBezTo>
                  <a:lnTo>
                    <a:pt x="460" y="49"/>
                  </a:lnTo>
                  <a:cubicBezTo>
                    <a:pt x="460" y="42"/>
                    <a:pt x="453" y="35"/>
                    <a:pt x="453" y="28"/>
                  </a:cubicBezTo>
                  <a:cubicBezTo>
                    <a:pt x="453" y="14"/>
                    <a:pt x="467" y="0"/>
                    <a:pt x="481" y="0"/>
                  </a:cubicBezTo>
                  <a:cubicBezTo>
                    <a:pt x="488" y="0"/>
                    <a:pt x="495" y="0"/>
                    <a:pt x="502" y="7"/>
                  </a:cubicBezTo>
                  <a:lnTo>
                    <a:pt x="502" y="7"/>
                  </a:lnTo>
                  <a:cubicBezTo>
                    <a:pt x="594" y="92"/>
                    <a:pt x="594" y="92"/>
                    <a:pt x="594" y="92"/>
                  </a:cubicBezTo>
                  <a:lnTo>
                    <a:pt x="594" y="92"/>
                  </a:lnTo>
                  <a:cubicBezTo>
                    <a:pt x="601" y="99"/>
                    <a:pt x="601" y="106"/>
                    <a:pt x="601" y="11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3" name="Freeform 82"/>
            <p:cNvSpPr>
              <a:spLocks noChangeArrowheads="1"/>
            </p:cNvSpPr>
            <p:nvPr/>
          </p:nvSpPr>
          <p:spPr bwMode="auto">
            <a:xfrm>
              <a:off x="9557033" y="8974766"/>
              <a:ext cx="171453" cy="463929"/>
            </a:xfrm>
            <a:custGeom>
              <a:avLst/>
              <a:gdLst>
                <a:gd name="T0" fmla="*/ 198 w 227"/>
                <a:gd name="T1" fmla="*/ 155 h 609"/>
                <a:gd name="T2" fmla="*/ 198 w 227"/>
                <a:gd name="T3" fmla="*/ 155 h 609"/>
                <a:gd name="T4" fmla="*/ 177 w 227"/>
                <a:gd name="T5" fmla="*/ 141 h 609"/>
                <a:gd name="T6" fmla="*/ 177 w 227"/>
                <a:gd name="T7" fmla="*/ 141 h 609"/>
                <a:gd name="T8" fmla="*/ 141 w 227"/>
                <a:gd name="T9" fmla="*/ 106 h 609"/>
                <a:gd name="T10" fmla="*/ 141 w 227"/>
                <a:gd name="T11" fmla="*/ 276 h 609"/>
                <a:gd name="T12" fmla="*/ 141 w 227"/>
                <a:gd name="T13" fmla="*/ 276 h 609"/>
                <a:gd name="T14" fmla="*/ 141 w 227"/>
                <a:gd name="T15" fmla="*/ 332 h 609"/>
                <a:gd name="T16" fmla="*/ 141 w 227"/>
                <a:gd name="T17" fmla="*/ 332 h 609"/>
                <a:gd name="T18" fmla="*/ 141 w 227"/>
                <a:gd name="T19" fmla="*/ 502 h 609"/>
                <a:gd name="T20" fmla="*/ 177 w 227"/>
                <a:gd name="T21" fmla="*/ 466 h 609"/>
                <a:gd name="T22" fmla="*/ 177 w 227"/>
                <a:gd name="T23" fmla="*/ 466 h 609"/>
                <a:gd name="T24" fmla="*/ 198 w 227"/>
                <a:gd name="T25" fmla="*/ 452 h 609"/>
                <a:gd name="T26" fmla="*/ 226 w 227"/>
                <a:gd name="T27" fmla="*/ 480 h 609"/>
                <a:gd name="T28" fmla="*/ 219 w 227"/>
                <a:gd name="T29" fmla="*/ 502 h 609"/>
                <a:gd name="T30" fmla="*/ 219 w 227"/>
                <a:gd name="T31" fmla="*/ 502 h 609"/>
                <a:gd name="T32" fmla="*/ 134 w 227"/>
                <a:gd name="T33" fmla="*/ 594 h 609"/>
                <a:gd name="T34" fmla="*/ 134 w 227"/>
                <a:gd name="T35" fmla="*/ 594 h 609"/>
                <a:gd name="T36" fmla="*/ 113 w 227"/>
                <a:gd name="T37" fmla="*/ 608 h 609"/>
                <a:gd name="T38" fmla="*/ 92 w 227"/>
                <a:gd name="T39" fmla="*/ 594 h 609"/>
                <a:gd name="T40" fmla="*/ 92 w 227"/>
                <a:gd name="T41" fmla="*/ 594 h 609"/>
                <a:gd name="T42" fmla="*/ 7 w 227"/>
                <a:gd name="T43" fmla="*/ 502 h 609"/>
                <a:gd name="T44" fmla="*/ 7 w 227"/>
                <a:gd name="T45" fmla="*/ 502 h 609"/>
                <a:gd name="T46" fmla="*/ 0 w 227"/>
                <a:gd name="T47" fmla="*/ 480 h 609"/>
                <a:gd name="T48" fmla="*/ 28 w 227"/>
                <a:gd name="T49" fmla="*/ 452 h 609"/>
                <a:gd name="T50" fmla="*/ 49 w 227"/>
                <a:gd name="T51" fmla="*/ 466 h 609"/>
                <a:gd name="T52" fmla="*/ 49 w 227"/>
                <a:gd name="T53" fmla="*/ 466 h 609"/>
                <a:gd name="T54" fmla="*/ 85 w 227"/>
                <a:gd name="T55" fmla="*/ 502 h 609"/>
                <a:gd name="T56" fmla="*/ 85 w 227"/>
                <a:gd name="T57" fmla="*/ 332 h 609"/>
                <a:gd name="T58" fmla="*/ 85 w 227"/>
                <a:gd name="T59" fmla="*/ 332 h 609"/>
                <a:gd name="T60" fmla="*/ 85 w 227"/>
                <a:gd name="T61" fmla="*/ 276 h 609"/>
                <a:gd name="T62" fmla="*/ 85 w 227"/>
                <a:gd name="T63" fmla="*/ 276 h 609"/>
                <a:gd name="T64" fmla="*/ 85 w 227"/>
                <a:gd name="T65" fmla="*/ 106 h 609"/>
                <a:gd name="T66" fmla="*/ 49 w 227"/>
                <a:gd name="T67" fmla="*/ 141 h 609"/>
                <a:gd name="T68" fmla="*/ 49 w 227"/>
                <a:gd name="T69" fmla="*/ 141 h 609"/>
                <a:gd name="T70" fmla="*/ 28 w 227"/>
                <a:gd name="T71" fmla="*/ 155 h 609"/>
                <a:gd name="T72" fmla="*/ 0 w 227"/>
                <a:gd name="T73" fmla="*/ 127 h 609"/>
                <a:gd name="T74" fmla="*/ 7 w 227"/>
                <a:gd name="T75" fmla="*/ 106 h 609"/>
                <a:gd name="T76" fmla="*/ 7 w 227"/>
                <a:gd name="T77" fmla="*/ 106 h 609"/>
                <a:gd name="T78" fmla="*/ 92 w 227"/>
                <a:gd name="T79" fmla="*/ 14 h 609"/>
                <a:gd name="T80" fmla="*/ 92 w 227"/>
                <a:gd name="T81" fmla="*/ 14 h 609"/>
                <a:gd name="T82" fmla="*/ 113 w 227"/>
                <a:gd name="T83" fmla="*/ 0 h 609"/>
                <a:gd name="T84" fmla="*/ 134 w 227"/>
                <a:gd name="T85" fmla="*/ 14 h 609"/>
                <a:gd name="T86" fmla="*/ 134 w 227"/>
                <a:gd name="T87" fmla="*/ 14 h 609"/>
                <a:gd name="T88" fmla="*/ 219 w 227"/>
                <a:gd name="T89" fmla="*/ 106 h 609"/>
                <a:gd name="T90" fmla="*/ 219 w 227"/>
                <a:gd name="T91" fmla="*/ 106 h 609"/>
                <a:gd name="T92" fmla="*/ 226 w 227"/>
                <a:gd name="T93" fmla="*/ 127 h 609"/>
                <a:gd name="T94" fmla="*/ 198 w 227"/>
                <a:gd name="T95" fmla="*/ 155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7" h="609">
                  <a:moveTo>
                    <a:pt x="198" y="155"/>
                  </a:moveTo>
                  <a:lnTo>
                    <a:pt x="198" y="155"/>
                  </a:lnTo>
                  <a:cubicBezTo>
                    <a:pt x="191" y="155"/>
                    <a:pt x="184" y="148"/>
                    <a:pt x="177" y="141"/>
                  </a:cubicBezTo>
                  <a:lnTo>
                    <a:pt x="177" y="141"/>
                  </a:lnTo>
                  <a:cubicBezTo>
                    <a:pt x="141" y="106"/>
                    <a:pt x="141" y="106"/>
                    <a:pt x="141" y="106"/>
                  </a:cubicBezTo>
                  <a:cubicBezTo>
                    <a:pt x="141" y="276"/>
                    <a:pt x="141" y="276"/>
                    <a:pt x="141" y="276"/>
                  </a:cubicBezTo>
                  <a:lnTo>
                    <a:pt x="141" y="276"/>
                  </a:lnTo>
                  <a:cubicBezTo>
                    <a:pt x="141" y="332"/>
                    <a:pt x="141" y="332"/>
                    <a:pt x="141" y="332"/>
                  </a:cubicBezTo>
                  <a:lnTo>
                    <a:pt x="141" y="332"/>
                  </a:lnTo>
                  <a:cubicBezTo>
                    <a:pt x="141" y="502"/>
                    <a:pt x="141" y="502"/>
                    <a:pt x="141" y="502"/>
                  </a:cubicBezTo>
                  <a:cubicBezTo>
                    <a:pt x="177" y="466"/>
                    <a:pt x="177" y="466"/>
                    <a:pt x="177" y="466"/>
                  </a:cubicBezTo>
                  <a:lnTo>
                    <a:pt x="177" y="466"/>
                  </a:lnTo>
                  <a:cubicBezTo>
                    <a:pt x="184" y="459"/>
                    <a:pt x="191" y="452"/>
                    <a:pt x="198" y="452"/>
                  </a:cubicBezTo>
                  <a:cubicBezTo>
                    <a:pt x="219" y="452"/>
                    <a:pt x="226" y="466"/>
                    <a:pt x="226" y="480"/>
                  </a:cubicBezTo>
                  <a:cubicBezTo>
                    <a:pt x="226" y="488"/>
                    <a:pt x="226" y="495"/>
                    <a:pt x="219" y="502"/>
                  </a:cubicBezTo>
                  <a:lnTo>
                    <a:pt x="219" y="502"/>
                  </a:lnTo>
                  <a:cubicBezTo>
                    <a:pt x="134" y="594"/>
                    <a:pt x="134" y="594"/>
                    <a:pt x="134" y="594"/>
                  </a:cubicBezTo>
                  <a:lnTo>
                    <a:pt x="134" y="594"/>
                  </a:lnTo>
                  <a:cubicBezTo>
                    <a:pt x="134" y="601"/>
                    <a:pt x="127" y="608"/>
                    <a:pt x="113" y="608"/>
                  </a:cubicBezTo>
                  <a:cubicBezTo>
                    <a:pt x="106" y="608"/>
                    <a:pt x="99" y="601"/>
                    <a:pt x="92" y="594"/>
                  </a:cubicBezTo>
                  <a:lnTo>
                    <a:pt x="92" y="594"/>
                  </a:lnTo>
                  <a:cubicBezTo>
                    <a:pt x="7" y="502"/>
                    <a:pt x="7" y="502"/>
                    <a:pt x="7" y="502"/>
                  </a:cubicBezTo>
                  <a:lnTo>
                    <a:pt x="7" y="502"/>
                  </a:lnTo>
                  <a:cubicBezTo>
                    <a:pt x="7" y="495"/>
                    <a:pt x="0" y="488"/>
                    <a:pt x="0" y="480"/>
                  </a:cubicBezTo>
                  <a:cubicBezTo>
                    <a:pt x="0" y="466"/>
                    <a:pt x="14" y="452"/>
                    <a:pt x="28" y="452"/>
                  </a:cubicBezTo>
                  <a:cubicBezTo>
                    <a:pt x="42" y="452"/>
                    <a:pt x="49" y="459"/>
                    <a:pt x="49" y="466"/>
                  </a:cubicBezTo>
                  <a:lnTo>
                    <a:pt x="49" y="466"/>
                  </a:lnTo>
                  <a:cubicBezTo>
                    <a:pt x="85" y="502"/>
                    <a:pt x="85" y="502"/>
                    <a:pt x="85" y="502"/>
                  </a:cubicBezTo>
                  <a:cubicBezTo>
                    <a:pt x="85" y="332"/>
                    <a:pt x="85" y="332"/>
                    <a:pt x="85" y="332"/>
                  </a:cubicBezTo>
                  <a:lnTo>
                    <a:pt x="85" y="332"/>
                  </a:lnTo>
                  <a:cubicBezTo>
                    <a:pt x="85" y="276"/>
                    <a:pt x="85" y="276"/>
                    <a:pt x="85" y="276"/>
                  </a:cubicBezTo>
                  <a:lnTo>
                    <a:pt x="85" y="276"/>
                  </a:lnTo>
                  <a:cubicBezTo>
                    <a:pt x="85" y="106"/>
                    <a:pt x="85" y="106"/>
                    <a:pt x="85" y="106"/>
                  </a:cubicBezTo>
                  <a:cubicBezTo>
                    <a:pt x="49" y="141"/>
                    <a:pt x="49" y="141"/>
                    <a:pt x="49" y="141"/>
                  </a:cubicBezTo>
                  <a:lnTo>
                    <a:pt x="49" y="141"/>
                  </a:lnTo>
                  <a:cubicBezTo>
                    <a:pt x="49" y="148"/>
                    <a:pt x="42" y="155"/>
                    <a:pt x="28" y="155"/>
                  </a:cubicBezTo>
                  <a:cubicBezTo>
                    <a:pt x="14" y="155"/>
                    <a:pt x="0" y="141"/>
                    <a:pt x="0" y="127"/>
                  </a:cubicBezTo>
                  <a:cubicBezTo>
                    <a:pt x="0" y="120"/>
                    <a:pt x="7" y="113"/>
                    <a:pt x="7" y="106"/>
                  </a:cubicBezTo>
                  <a:lnTo>
                    <a:pt x="7" y="106"/>
                  </a:lnTo>
                  <a:cubicBezTo>
                    <a:pt x="92" y="14"/>
                    <a:pt x="92" y="14"/>
                    <a:pt x="92" y="14"/>
                  </a:cubicBezTo>
                  <a:lnTo>
                    <a:pt x="92" y="14"/>
                  </a:lnTo>
                  <a:cubicBezTo>
                    <a:pt x="99" y="7"/>
                    <a:pt x="106" y="0"/>
                    <a:pt x="113" y="0"/>
                  </a:cubicBezTo>
                  <a:cubicBezTo>
                    <a:pt x="127" y="0"/>
                    <a:pt x="134" y="7"/>
                    <a:pt x="134" y="14"/>
                  </a:cubicBezTo>
                  <a:lnTo>
                    <a:pt x="134" y="14"/>
                  </a:lnTo>
                  <a:cubicBezTo>
                    <a:pt x="219" y="106"/>
                    <a:pt x="219" y="106"/>
                    <a:pt x="219" y="106"/>
                  </a:cubicBezTo>
                  <a:lnTo>
                    <a:pt x="219" y="106"/>
                  </a:lnTo>
                  <a:cubicBezTo>
                    <a:pt x="226" y="113"/>
                    <a:pt x="226" y="120"/>
                    <a:pt x="226" y="127"/>
                  </a:cubicBezTo>
                  <a:cubicBezTo>
                    <a:pt x="226" y="141"/>
                    <a:pt x="219" y="155"/>
                    <a:pt x="198" y="1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4" name="Freeform 83"/>
            <p:cNvSpPr>
              <a:spLocks noChangeArrowheads="1"/>
            </p:cNvSpPr>
            <p:nvPr/>
          </p:nvSpPr>
          <p:spPr bwMode="auto">
            <a:xfrm>
              <a:off x="8662793" y="8974766"/>
              <a:ext cx="356352" cy="463929"/>
            </a:xfrm>
            <a:custGeom>
              <a:avLst/>
              <a:gdLst>
                <a:gd name="T0" fmla="*/ 459 w 467"/>
                <a:gd name="T1" fmla="*/ 502 h 609"/>
                <a:gd name="T2" fmla="*/ 374 w 467"/>
                <a:gd name="T3" fmla="*/ 594 h 609"/>
                <a:gd name="T4" fmla="*/ 353 w 467"/>
                <a:gd name="T5" fmla="*/ 608 h 609"/>
                <a:gd name="T6" fmla="*/ 332 w 467"/>
                <a:gd name="T7" fmla="*/ 594 h 609"/>
                <a:gd name="T8" fmla="*/ 247 w 467"/>
                <a:gd name="T9" fmla="*/ 502 h 609"/>
                <a:gd name="T10" fmla="*/ 268 w 467"/>
                <a:gd name="T11" fmla="*/ 452 h 609"/>
                <a:gd name="T12" fmla="*/ 290 w 467"/>
                <a:gd name="T13" fmla="*/ 466 h 609"/>
                <a:gd name="T14" fmla="*/ 325 w 467"/>
                <a:gd name="T15" fmla="*/ 367 h 609"/>
                <a:gd name="T16" fmla="*/ 325 w 467"/>
                <a:gd name="T17" fmla="*/ 247 h 609"/>
                <a:gd name="T18" fmla="*/ 325 w 467"/>
                <a:gd name="T19" fmla="*/ 106 h 609"/>
                <a:gd name="T20" fmla="*/ 325 w 467"/>
                <a:gd name="T21" fmla="*/ 28 h 609"/>
                <a:gd name="T22" fmla="*/ 381 w 467"/>
                <a:gd name="T23" fmla="*/ 28 h 609"/>
                <a:gd name="T24" fmla="*/ 381 w 467"/>
                <a:gd name="T25" fmla="*/ 276 h 609"/>
                <a:gd name="T26" fmla="*/ 381 w 467"/>
                <a:gd name="T27" fmla="*/ 332 h 609"/>
                <a:gd name="T28" fmla="*/ 417 w 467"/>
                <a:gd name="T29" fmla="*/ 466 h 609"/>
                <a:gd name="T30" fmla="*/ 438 w 467"/>
                <a:gd name="T31" fmla="*/ 452 h 609"/>
                <a:gd name="T32" fmla="*/ 459 w 467"/>
                <a:gd name="T33" fmla="*/ 502 h 609"/>
                <a:gd name="T34" fmla="*/ 198 w 467"/>
                <a:gd name="T35" fmla="*/ 155 h 609"/>
                <a:gd name="T36" fmla="*/ 176 w 467"/>
                <a:gd name="T37" fmla="*/ 141 h 609"/>
                <a:gd name="T38" fmla="*/ 141 w 467"/>
                <a:gd name="T39" fmla="*/ 276 h 609"/>
                <a:gd name="T40" fmla="*/ 141 w 467"/>
                <a:gd name="T41" fmla="*/ 332 h 609"/>
                <a:gd name="T42" fmla="*/ 141 w 467"/>
                <a:gd name="T43" fmla="*/ 580 h 609"/>
                <a:gd name="T44" fmla="*/ 85 w 467"/>
                <a:gd name="T45" fmla="*/ 580 h 609"/>
                <a:gd name="T46" fmla="*/ 85 w 467"/>
                <a:gd name="T47" fmla="*/ 502 h 609"/>
                <a:gd name="T48" fmla="*/ 85 w 467"/>
                <a:gd name="T49" fmla="*/ 360 h 609"/>
                <a:gd name="T50" fmla="*/ 85 w 467"/>
                <a:gd name="T51" fmla="*/ 240 h 609"/>
                <a:gd name="T52" fmla="*/ 49 w 467"/>
                <a:gd name="T53" fmla="*/ 141 h 609"/>
                <a:gd name="T54" fmla="*/ 28 w 467"/>
                <a:gd name="T55" fmla="*/ 155 h 609"/>
                <a:gd name="T56" fmla="*/ 7 w 467"/>
                <a:gd name="T57" fmla="*/ 106 h 609"/>
                <a:gd name="T58" fmla="*/ 92 w 467"/>
                <a:gd name="T59" fmla="*/ 14 h 609"/>
                <a:gd name="T60" fmla="*/ 113 w 467"/>
                <a:gd name="T61" fmla="*/ 0 h 609"/>
                <a:gd name="T62" fmla="*/ 134 w 467"/>
                <a:gd name="T63" fmla="*/ 14 h 609"/>
                <a:gd name="T64" fmla="*/ 219 w 467"/>
                <a:gd name="T65" fmla="*/ 106 h 609"/>
                <a:gd name="T66" fmla="*/ 198 w 467"/>
                <a:gd name="T67" fmla="*/ 155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7" h="609">
                  <a:moveTo>
                    <a:pt x="459" y="502"/>
                  </a:moveTo>
                  <a:lnTo>
                    <a:pt x="459" y="502"/>
                  </a:lnTo>
                  <a:lnTo>
                    <a:pt x="459" y="502"/>
                  </a:lnTo>
                  <a:cubicBezTo>
                    <a:pt x="374" y="594"/>
                    <a:pt x="374" y="594"/>
                    <a:pt x="374" y="594"/>
                  </a:cubicBezTo>
                  <a:lnTo>
                    <a:pt x="374" y="594"/>
                  </a:lnTo>
                  <a:cubicBezTo>
                    <a:pt x="374" y="601"/>
                    <a:pt x="367" y="608"/>
                    <a:pt x="353" y="608"/>
                  </a:cubicBezTo>
                  <a:cubicBezTo>
                    <a:pt x="346" y="608"/>
                    <a:pt x="339" y="601"/>
                    <a:pt x="332" y="594"/>
                  </a:cubicBezTo>
                  <a:lnTo>
                    <a:pt x="332" y="594"/>
                  </a:lnTo>
                  <a:cubicBezTo>
                    <a:pt x="247" y="502"/>
                    <a:pt x="247" y="502"/>
                    <a:pt x="247" y="502"/>
                  </a:cubicBezTo>
                  <a:lnTo>
                    <a:pt x="247" y="502"/>
                  </a:lnTo>
                  <a:cubicBezTo>
                    <a:pt x="247" y="495"/>
                    <a:pt x="240" y="488"/>
                    <a:pt x="240" y="480"/>
                  </a:cubicBezTo>
                  <a:cubicBezTo>
                    <a:pt x="240" y="466"/>
                    <a:pt x="254" y="452"/>
                    <a:pt x="268" y="452"/>
                  </a:cubicBezTo>
                  <a:cubicBezTo>
                    <a:pt x="283" y="452"/>
                    <a:pt x="290" y="459"/>
                    <a:pt x="290" y="466"/>
                  </a:cubicBezTo>
                  <a:lnTo>
                    <a:pt x="290" y="466"/>
                  </a:lnTo>
                  <a:cubicBezTo>
                    <a:pt x="325" y="502"/>
                    <a:pt x="325" y="502"/>
                    <a:pt x="325" y="502"/>
                  </a:cubicBezTo>
                  <a:cubicBezTo>
                    <a:pt x="325" y="367"/>
                    <a:pt x="325" y="367"/>
                    <a:pt x="325" y="367"/>
                  </a:cubicBezTo>
                  <a:lnTo>
                    <a:pt x="325" y="367"/>
                  </a:lnTo>
                  <a:cubicBezTo>
                    <a:pt x="325" y="247"/>
                    <a:pt x="325" y="247"/>
                    <a:pt x="325" y="247"/>
                  </a:cubicBezTo>
                  <a:lnTo>
                    <a:pt x="325" y="247"/>
                  </a:lnTo>
                  <a:cubicBezTo>
                    <a:pt x="325" y="106"/>
                    <a:pt x="325" y="106"/>
                    <a:pt x="325" y="106"/>
                  </a:cubicBezTo>
                  <a:lnTo>
                    <a:pt x="325" y="106"/>
                  </a:lnTo>
                  <a:cubicBezTo>
                    <a:pt x="325" y="28"/>
                    <a:pt x="325" y="28"/>
                    <a:pt x="325" y="28"/>
                  </a:cubicBezTo>
                  <a:cubicBezTo>
                    <a:pt x="325" y="14"/>
                    <a:pt x="339" y="0"/>
                    <a:pt x="353" y="0"/>
                  </a:cubicBezTo>
                  <a:cubicBezTo>
                    <a:pt x="374" y="0"/>
                    <a:pt x="381" y="14"/>
                    <a:pt x="381" y="28"/>
                  </a:cubicBezTo>
                  <a:cubicBezTo>
                    <a:pt x="381" y="212"/>
                    <a:pt x="381" y="212"/>
                    <a:pt x="381" y="212"/>
                  </a:cubicBezTo>
                  <a:cubicBezTo>
                    <a:pt x="381" y="276"/>
                    <a:pt x="381" y="276"/>
                    <a:pt x="381" y="276"/>
                  </a:cubicBezTo>
                  <a:lnTo>
                    <a:pt x="381" y="276"/>
                  </a:lnTo>
                  <a:cubicBezTo>
                    <a:pt x="381" y="332"/>
                    <a:pt x="381" y="332"/>
                    <a:pt x="381" y="332"/>
                  </a:cubicBezTo>
                  <a:cubicBezTo>
                    <a:pt x="381" y="502"/>
                    <a:pt x="381" y="502"/>
                    <a:pt x="381" y="502"/>
                  </a:cubicBezTo>
                  <a:cubicBezTo>
                    <a:pt x="417" y="466"/>
                    <a:pt x="417" y="466"/>
                    <a:pt x="417" y="466"/>
                  </a:cubicBezTo>
                  <a:lnTo>
                    <a:pt x="417" y="466"/>
                  </a:lnTo>
                  <a:cubicBezTo>
                    <a:pt x="424" y="459"/>
                    <a:pt x="431" y="452"/>
                    <a:pt x="438" y="452"/>
                  </a:cubicBezTo>
                  <a:cubicBezTo>
                    <a:pt x="459" y="452"/>
                    <a:pt x="466" y="466"/>
                    <a:pt x="466" y="480"/>
                  </a:cubicBezTo>
                  <a:cubicBezTo>
                    <a:pt x="466" y="488"/>
                    <a:pt x="466" y="495"/>
                    <a:pt x="459" y="502"/>
                  </a:cubicBezTo>
                  <a:close/>
                  <a:moveTo>
                    <a:pt x="198" y="155"/>
                  </a:moveTo>
                  <a:lnTo>
                    <a:pt x="198" y="155"/>
                  </a:lnTo>
                  <a:cubicBezTo>
                    <a:pt x="183" y="155"/>
                    <a:pt x="176" y="148"/>
                    <a:pt x="176" y="141"/>
                  </a:cubicBezTo>
                  <a:lnTo>
                    <a:pt x="176" y="141"/>
                  </a:lnTo>
                  <a:cubicBezTo>
                    <a:pt x="141" y="106"/>
                    <a:pt x="141" y="106"/>
                    <a:pt x="141" y="106"/>
                  </a:cubicBezTo>
                  <a:cubicBezTo>
                    <a:pt x="141" y="276"/>
                    <a:pt x="141" y="276"/>
                    <a:pt x="141" y="276"/>
                  </a:cubicBezTo>
                  <a:lnTo>
                    <a:pt x="141" y="276"/>
                  </a:lnTo>
                  <a:cubicBezTo>
                    <a:pt x="141" y="332"/>
                    <a:pt x="141" y="332"/>
                    <a:pt x="141" y="332"/>
                  </a:cubicBezTo>
                  <a:cubicBezTo>
                    <a:pt x="141" y="396"/>
                    <a:pt x="141" y="396"/>
                    <a:pt x="141" y="396"/>
                  </a:cubicBezTo>
                  <a:cubicBezTo>
                    <a:pt x="141" y="580"/>
                    <a:pt x="141" y="580"/>
                    <a:pt x="141" y="580"/>
                  </a:cubicBezTo>
                  <a:cubicBezTo>
                    <a:pt x="141" y="594"/>
                    <a:pt x="127" y="608"/>
                    <a:pt x="113" y="608"/>
                  </a:cubicBezTo>
                  <a:cubicBezTo>
                    <a:pt x="92" y="608"/>
                    <a:pt x="85" y="594"/>
                    <a:pt x="85" y="580"/>
                  </a:cubicBezTo>
                  <a:cubicBezTo>
                    <a:pt x="85" y="502"/>
                    <a:pt x="85" y="502"/>
                    <a:pt x="85" y="502"/>
                  </a:cubicBezTo>
                  <a:lnTo>
                    <a:pt x="85" y="502"/>
                  </a:lnTo>
                  <a:cubicBezTo>
                    <a:pt x="85" y="360"/>
                    <a:pt x="85" y="360"/>
                    <a:pt x="85" y="360"/>
                  </a:cubicBezTo>
                  <a:lnTo>
                    <a:pt x="85" y="360"/>
                  </a:lnTo>
                  <a:cubicBezTo>
                    <a:pt x="85" y="240"/>
                    <a:pt x="85" y="240"/>
                    <a:pt x="85" y="240"/>
                  </a:cubicBezTo>
                  <a:lnTo>
                    <a:pt x="85" y="240"/>
                  </a:lnTo>
                  <a:cubicBezTo>
                    <a:pt x="85" y="106"/>
                    <a:pt x="85" y="106"/>
                    <a:pt x="85" y="106"/>
                  </a:cubicBezTo>
                  <a:cubicBezTo>
                    <a:pt x="49" y="141"/>
                    <a:pt x="49" y="141"/>
                    <a:pt x="49" y="141"/>
                  </a:cubicBezTo>
                  <a:lnTo>
                    <a:pt x="49" y="141"/>
                  </a:lnTo>
                  <a:cubicBezTo>
                    <a:pt x="42" y="148"/>
                    <a:pt x="35" y="155"/>
                    <a:pt x="28" y="155"/>
                  </a:cubicBezTo>
                  <a:cubicBezTo>
                    <a:pt x="7" y="155"/>
                    <a:pt x="0" y="141"/>
                    <a:pt x="0" y="127"/>
                  </a:cubicBezTo>
                  <a:cubicBezTo>
                    <a:pt x="0" y="120"/>
                    <a:pt x="0" y="113"/>
                    <a:pt x="7" y="106"/>
                  </a:cubicBezTo>
                  <a:lnTo>
                    <a:pt x="7" y="106"/>
                  </a:lnTo>
                  <a:cubicBezTo>
                    <a:pt x="92" y="14"/>
                    <a:pt x="92" y="14"/>
                    <a:pt x="92" y="14"/>
                  </a:cubicBezTo>
                  <a:lnTo>
                    <a:pt x="92" y="14"/>
                  </a:lnTo>
                  <a:cubicBezTo>
                    <a:pt x="92" y="7"/>
                    <a:pt x="99" y="0"/>
                    <a:pt x="113" y="0"/>
                  </a:cubicBezTo>
                  <a:cubicBezTo>
                    <a:pt x="120" y="0"/>
                    <a:pt x="127" y="7"/>
                    <a:pt x="134" y="14"/>
                  </a:cubicBezTo>
                  <a:lnTo>
                    <a:pt x="134" y="14"/>
                  </a:lnTo>
                  <a:cubicBezTo>
                    <a:pt x="219" y="106"/>
                    <a:pt x="219" y="106"/>
                    <a:pt x="219" y="106"/>
                  </a:cubicBezTo>
                  <a:lnTo>
                    <a:pt x="219" y="106"/>
                  </a:lnTo>
                  <a:cubicBezTo>
                    <a:pt x="219" y="113"/>
                    <a:pt x="226" y="120"/>
                    <a:pt x="226" y="127"/>
                  </a:cubicBezTo>
                  <a:cubicBezTo>
                    <a:pt x="226" y="141"/>
                    <a:pt x="212" y="155"/>
                    <a:pt x="198" y="1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5" name="Freeform 84"/>
            <p:cNvSpPr>
              <a:spLocks noChangeArrowheads="1"/>
            </p:cNvSpPr>
            <p:nvPr/>
          </p:nvSpPr>
          <p:spPr bwMode="auto">
            <a:xfrm>
              <a:off x="7805533" y="9028555"/>
              <a:ext cx="460566" cy="356352"/>
            </a:xfrm>
            <a:custGeom>
              <a:avLst/>
              <a:gdLst>
                <a:gd name="T0" fmla="*/ 594 w 602"/>
                <a:gd name="T1" fmla="*/ 134 h 467"/>
                <a:gd name="T2" fmla="*/ 502 w 602"/>
                <a:gd name="T3" fmla="*/ 219 h 467"/>
                <a:gd name="T4" fmla="*/ 481 w 602"/>
                <a:gd name="T5" fmla="*/ 226 h 467"/>
                <a:gd name="T6" fmla="*/ 459 w 602"/>
                <a:gd name="T7" fmla="*/ 176 h 467"/>
                <a:gd name="T8" fmla="*/ 502 w 602"/>
                <a:gd name="T9" fmla="*/ 141 h 467"/>
                <a:gd name="T10" fmla="*/ 332 w 602"/>
                <a:gd name="T11" fmla="*/ 141 h 467"/>
                <a:gd name="T12" fmla="*/ 276 w 602"/>
                <a:gd name="T13" fmla="*/ 141 h 467"/>
                <a:gd name="T14" fmla="*/ 28 w 602"/>
                <a:gd name="T15" fmla="*/ 141 h 467"/>
                <a:gd name="T16" fmla="*/ 28 w 602"/>
                <a:gd name="T17" fmla="*/ 84 h 467"/>
                <a:gd name="T18" fmla="*/ 99 w 602"/>
                <a:gd name="T19" fmla="*/ 84 h 467"/>
                <a:gd name="T20" fmla="*/ 247 w 602"/>
                <a:gd name="T21" fmla="*/ 84 h 467"/>
                <a:gd name="T22" fmla="*/ 368 w 602"/>
                <a:gd name="T23" fmla="*/ 84 h 467"/>
                <a:gd name="T24" fmla="*/ 459 w 602"/>
                <a:gd name="T25" fmla="*/ 49 h 467"/>
                <a:gd name="T26" fmla="*/ 452 w 602"/>
                <a:gd name="T27" fmla="*/ 28 h 467"/>
                <a:gd name="T28" fmla="*/ 502 w 602"/>
                <a:gd name="T29" fmla="*/ 7 h 467"/>
                <a:gd name="T30" fmla="*/ 594 w 602"/>
                <a:gd name="T31" fmla="*/ 91 h 467"/>
                <a:gd name="T32" fmla="*/ 601 w 602"/>
                <a:gd name="T33" fmla="*/ 113 h 467"/>
                <a:gd name="T34" fmla="*/ 7 w 602"/>
                <a:gd name="T35" fmla="*/ 332 h 467"/>
                <a:gd name="T36" fmla="*/ 7 w 602"/>
                <a:gd name="T37" fmla="*/ 332 h 467"/>
                <a:gd name="T38" fmla="*/ 106 w 602"/>
                <a:gd name="T39" fmla="*/ 247 h 467"/>
                <a:gd name="T40" fmla="*/ 148 w 602"/>
                <a:gd name="T41" fmla="*/ 268 h 467"/>
                <a:gd name="T42" fmla="*/ 141 w 602"/>
                <a:gd name="T43" fmla="*/ 289 h 467"/>
                <a:gd name="T44" fmla="*/ 233 w 602"/>
                <a:gd name="T45" fmla="*/ 325 h 467"/>
                <a:gd name="T46" fmla="*/ 361 w 602"/>
                <a:gd name="T47" fmla="*/ 325 h 467"/>
                <a:gd name="T48" fmla="*/ 502 w 602"/>
                <a:gd name="T49" fmla="*/ 325 h 467"/>
                <a:gd name="T50" fmla="*/ 572 w 602"/>
                <a:gd name="T51" fmla="*/ 325 h 467"/>
                <a:gd name="T52" fmla="*/ 572 w 602"/>
                <a:gd name="T53" fmla="*/ 381 h 467"/>
                <a:gd name="T54" fmla="*/ 332 w 602"/>
                <a:gd name="T55" fmla="*/ 381 h 467"/>
                <a:gd name="T56" fmla="*/ 276 w 602"/>
                <a:gd name="T57" fmla="*/ 381 h 467"/>
                <a:gd name="T58" fmla="*/ 99 w 602"/>
                <a:gd name="T59" fmla="*/ 381 h 467"/>
                <a:gd name="T60" fmla="*/ 141 w 602"/>
                <a:gd name="T61" fmla="*/ 417 h 467"/>
                <a:gd name="T62" fmla="*/ 120 w 602"/>
                <a:gd name="T63" fmla="*/ 466 h 467"/>
                <a:gd name="T64" fmla="*/ 106 w 602"/>
                <a:gd name="T65" fmla="*/ 459 h 467"/>
                <a:gd name="T66" fmla="*/ 7 w 602"/>
                <a:gd name="T67" fmla="*/ 374 h 467"/>
                <a:gd name="T68" fmla="*/ 7 w 602"/>
                <a:gd name="T69" fmla="*/ 332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2" h="467">
                  <a:moveTo>
                    <a:pt x="594" y="134"/>
                  </a:moveTo>
                  <a:lnTo>
                    <a:pt x="594" y="134"/>
                  </a:lnTo>
                  <a:lnTo>
                    <a:pt x="594" y="134"/>
                  </a:lnTo>
                  <a:cubicBezTo>
                    <a:pt x="502" y="219"/>
                    <a:pt x="502" y="219"/>
                    <a:pt x="502" y="219"/>
                  </a:cubicBezTo>
                  <a:lnTo>
                    <a:pt x="502" y="219"/>
                  </a:lnTo>
                  <a:cubicBezTo>
                    <a:pt x="495" y="219"/>
                    <a:pt x="488" y="226"/>
                    <a:pt x="481" y="226"/>
                  </a:cubicBezTo>
                  <a:cubicBezTo>
                    <a:pt x="467" y="226"/>
                    <a:pt x="452" y="212"/>
                    <a:pt x="452" y="198"/>
                  </a:cubicBezTo>
                  <a:cubicBezTo>
                    <a:pt x="452" y="183"/>
                    <a:pt x="459" y="176"/>
                    <a:pt x="459" y="176"/>
                  </a:cubicBezTo>
                  <a:lnTo>
                    <a:pt x="459" y="176"/>
                  </a:lnTo>
                  <a:cubicBezTo>
                    <a:pt x="502" y="141"/>
                    <a:pt x="502" y="141"/>
                    <a:pt x="502" y="141"/>
                  </a:cubicBezTo>
                  <a:cubicBezTo>
                    <a:pt x="332" y="141"/>
                    <a:pt x="332" y="141"/>
                    <a:pt x="332" y="141"/>
                  </a:cubicBezTo>
                  <a:lnTo>
                    <a:pt x="332" y="141"/>
                  </a:lnTo>
                  <a:cubicBezTo>
                    <a:pt x="276" y="141"/>
                    <a:pt x="276" y="141"/>
                    <a:pt x="276" y="141"/>
                  </a:cubicBezTo>
                  <a:lnTo>
                    <a:pt x="276" y="141"/>
                  </a:lnTo>
                  <a:cubicBezTo>
                    <a:pt x="205" y="141"/>
                    <a:pt x="205" y="141"/>
                    <a:pt x="205" y="141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14" y="141"/>
                    <a:pt x="0" y="127"/>
                    <a:pt x="0" y="113"/>
                  </a:cubicBezTo>
                  <a:cubicBezTo>
                    <a:pt x="0" y="91"/>
                    <a:pt x="14" y="84"/>
                    <a:pt x="28" y="84"/>
                  </a:cubicBezTo>
                  <a:cubicBezTo>
                    <a:pt x="99" y="84"/>
                    <a:pt x="99" y="84"/>
                    <a:pt x="99" y="84"/>
                  </a:cubicBezTo>
                  <a:lnTo>
                    <a:pt x="99" y="84"/>
                  </a:lnTo>
                  <a:cubicBezTo>
                    <a:pt x="247" y="84"/>
                    <a:pt x="247" y="84"/>
                    <a:pt x="247" y="84"/>
                  </a:cubicBezTo>
                  <a:lnTo>
                    <a:pt x="247" y="84"/>
                  </a:lnTo>
                  <a:cubicBezTo>
                    <a:pt x="368" y="84"/>
                    <a:pt x="368" y="84"/>
                    <a:pt x="368" y="84"/>
                  </a:cubicBezTo>
                  <a:lnTo>
                    <a:pt x="368" y="84"/>
                  </a:lnTo>
                  <a:cubicBezTo>
                    <a:pt x="502" y="84"/>
                    <a:pt x="502" y="84"/>
                    <a:pt x="502" y="84"/>
                  </a:cubicBezTo>
                  <a:cubicBezTo>
                    <a:pt x="459" y="49"/>
                    <a:pt x="459" y="49"/>
                    <a:pt x="459" y="49"/>
                  </a:cubicBezTo>
                  <a:lnTo>
                    <a:pt x="459" y="49"/>
                  </a:lnTo>
                  <a:cubicBezTo>
                    <a:pt x="459" y="42"/>
                    <a:pt x="452" y="35"/>
                    <a:pt x="452" y="28"/>
                  </a:cubicBezTo>
                  <a:cubicBezTo>
                    <a:pt x="452" y="7"/>
                    <a:pt x="467" y="0"/>
                    <a:pt x="481" y="0"/>
                  </a:cubicBezTo>
                  <a:cubicBezTo>
                    <a:pt x="488" y="0"/>
                    <a:pt x="495" y="0"/>
                    <a:pt x="502" y="7"/>
                  </a:cubicBezTo>
                  <a:lnTo>
                    <a:pt x="502" y="7"/>
                  </a:lnTo>
                  <a:cubicBezTo>
                    <a:pt x="594" y="91"/>
                    <a:pt x="594" y="91"/>
                    <a:pt x="594" y="91"/>
                  </a:cubicBezTo>
                  <a:lnTo>
                    <a:pt x="594" y="91"/>
                  </a:lnTo>
                  <a:cubicBezTo>
                    <a:pt x="601" y="91"/>
                    <a:pt x="601" y="98"/>
                    <a:pt x="601" y="113"/>
                  </a:cubicBezTo>
                  <a:cubicBezTo>
                    <a:pt x="601" y="120"/>
                    <a:pt x="601" y="127"/>
                    <a:pt x="594" y="134"/>
                  </a:cubicBezTo>
                  <a:close/>
                  <a:moveTo>
                    <a:pt x="7" y="332"/>
                  </a:moveTo>
                  <a:lnTo>
                    <a:pt x="7" y="332"/>
                  </a:lnTo>
                  <a:lnTo>
                    <a:pt x="7" y="332"/>
                  </a:lnTo>
                  <a:cubicBezTo>
                    <a:pt x="106" y="247"/>
                    <a:pt x="106" y="247"/>
                    <a:pt x="106" y="247"/>
                  </a:cubicBezTo>
                  <a:lnTo>
                    <a:pt x="106" y="247"/>
                  </a:lnTo>
                  <a:cubicBezTo>
                    <a:pt x="106" y="247"/>
                    <a:pt x="113" y="240"/>
                    <a:pt x="120" y="240"/>
                  </a:cubicBezTo>
                  <a:cubicBezTo>
                    <a:pt x="141" y="240"/>
                    <a:pt x="148" y="254"/>
                    <a:pt x="148" y="268"/>
                  </a:cubicBezTo>
                  <a:cubicBezTo>
                    <a:pt x="148" y="282"/>
                    <a:pt x="148" y="289"/>
                    <a:pt x="141" y="289"/>
                  </a:cubicBezTo>
                  <a:lnTo>
                    <a:pt x="141" y="289"/>
                  </a:lnTo>
                  <a:cubicBezTo>
                    <a:pt x="99" y="325"/>
                    <a:pt x="99" y="325"/>
                    <a:pt x="99" y="325"/>
                  </a:cubicBezTo>
                  <a:cubicBezTo>
                    <a:pt x="233" y="325"/>
                    <a:pt x="233" y="325"/>
                    <a:pt x="233" y="325"/>
                  </a:cubicBezTo>
                  <a:lnTo>
                    <a:pt x="233" y="325"/>
                  </a:lnTo>
                  <a:cubicBezTo>
                    <a:pt x="361" y="325"/>
                    <a:pt x="361" y="325"/>
                    <a:pt x="361" y="325"/>
                  </a:cubicBezTo>
                  <a:lnTo>
                    <a:pt x="361" y="325"/>
                  </a:lnTo>
                  <a:cubicBezTo>
                    <a:pt x="502" y="325"/>
                    <a:pt x="502" y="325"/>
                    <a:pt x="502" y="325"/>
                  </a:cubicBezTo>
                  <a:lnTo>
                    <a:pt x="502" y="325"/>
                  </a:lnTo>
                  <a:cubicBezTo>
                    <a:pt x="572" y="325"/>
                    <a:pt x="572" y="325"/>
                    <a:pt x="572" y="325"/>
                  </a:cubicBezTo>
                  <a:cubicBezTo>
                    <a:pt x="594" y="325"/>
                    <a:pt x="601" y="339"/>
                    <a:pt x="601" y="353"/>
                  </a:cubicBezTo>
                  <a:cubicBezTo>
                    <a:pt x="601" y="374"/>
                    <a:pt x="594" y="381"/>
                    <a:pt x="572" y="381"/>
                  </a:cubicBezTo>
                  <a:cubicBezTo>
                    <a:pt x="396" y="381"/>
                    <a:pt x="396" y="381"/>
                    <a:pt x="396" y="381"/>
                  </a:cubicBezTo>
                  <a:cubicBezTo>
                    <a:pt x="332" y="381"/>
                    <a:pt x="332" y="381"/>
                    <a:pt x="332" y="381"/>
                  </a:cubicBezTo>
                  <a:lnTo>
                    <a:pt x="332" y="381"/>
                  </a:lnTo>
                  <a:cubicBezTo>
                    <a:pt x="276" y="381"/>
                    <a:pt x="276" y="381"/>
                    <a:pt x="276" y="381"/>
                  </a:cubicBezTo>
                  <a:lnTo>
                    <a:pt x="276" y="381"/>
                  </a:lnTo>
                  <a:cubicBezTo>
                    <a:pt x="99" y="381"/>
                    <a:pt x="99" y="381"/>
                    <a:pt x="99" y="381"/>
                  </a:cubicBezTo>
                  <a:cubicBezTo>
                    <a:pt x="141" y="417"/>
                    <a:pt x="141" y="417"/>
                    <a:pt x="141" y="417"/>
                  </a:cubicBezTo>
                  <a:lnTo>
                    <a:pt x="141" y="417"/>
                  </a:lnTo>
                  <a:cubicBezTo>
                    <a:pt x="148" y="424"/>
                    <a:pt x="148" y="431"/>
                    <a:pt x="148" y="438"/>
                  </a:cubicBezTo>
                  <a:cubicBezTo>
                    <a:pt x="148" y="459"/>
                    <a:pt x="141" y="466"/>
                    <a:pt x="120" y="466"/>
                  </a:cubicBezTo>
                  <a:cubicBezTo>
                    <a:pt x="113" y="466"/>
                    <a:pt x="106" y="466"/>
                    <a:pt x="106" y="459"/>
                  </a:cubicBezTo>
                  <a:lnTo>
                    <a:pt x="106" y="459"/>
                  </a:lnTo>
                  <a:cubicBezTo>
                    <a:pt x="7" y="374"/>
                    <a:pt x="7" y="374"/>
                    <a:pt x="7" y="374"/>
                  </a:cubicBezTo>
                  <a:lnTo>
                    <a:pt x="7" y="374"/>
                  </a:lnTo>
                  <a:cubicBezTo>
                    <a:pt x="7" y="374"/>
                    <a:pt x="0" y="367"/>
                    <a:pt x="0" y="353"/>
                  </a:cubicBezTo>
                  <a:cubicBezTo>
                    <a:pt x="0" y="346"/>
                    <a:pt x="7" y="339"/>
                    <a:pt x="7" y="3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6" name="Freeform 85"/>
            <p:cNvSpPr>
              <a:spLocks noChangeArrowheads="1"/>
            </p:cNvSpPr>
            <p:nvPr/>
          </p:nvSpPr>
          <p:spPr bwMode="auto">
            <a:xfrm>
              <a:off x="16727768" y="8174656"/>
              <a:ext cx="319371" cy="460566"/>
            </a:xfrm>
            <a:custGeom>
              <a:avLst/>
              <a:gdLst>
                <a:gd name="T0" fmla="*/ 389 w 418"/>
                <a:gd name="T1" fmla="*/ 601 h 602"/>
                <a:gd name="T2" fmla="*/ 389 w 418"/>
                <a:gd name="T3" fmla="*/ 601 h 602"/>
                <a:gd name="T4" fmla="*/ 28 w 418"/>
                <a:gd name="T5" fmla="*/ 601 h 602"/>
                <a:gd name="T6" fmla="*/ 0 w 418"/>
                <a:gd name="T7" fmla="*/ 572 h 602"/>
                <a:gd name="T8" fmla="*/ 0 w 418"/>
                <a:gd name="T9" fmla="*/ 219 h 602"/>
                <a:gd name="T10" fmla="*/ 28 w 418"/>
                <a:gd name="T11" fmla="*/ 191 h 602"/>
                <a:gd name="T12" fmla="*/ 141 w 418"/>
                <a:gd name="T13" fmla="*/ 191 h 602"/>
                <a:gd name="T14" fmla="*/ 141 w 418"/>
                <a:gd name="T15" fmla="*/ 247 h 602"/>
                <a:gd name="T16" fmla="*/ 56 w 418"/>
                <a:gd name="T17" fmla="*/ 247 h 602"/>
                <a:gd name="T18" fmla="*/ 56 w 418"/>
                <a:gd name="T19" fmla="*/ 544 h 602"/>
                <a:gd name="T20" fmla="*/ 360 w 418"/>
                <a:gd name="T21" fmla="*/ 544 h 602"/>
                <a:gd name="T22" fmla="*/ 360 w 418"/>
                <a:gd name="T23" fmla="*/ 247 h 602"/>
                <a:gd name="T24" fmla="*/ 261 w 418"/>
                <a:gd name="T25" fmla="*/ 247 h 602"/>
                <a:gd name="T26" fmla="*/ 261 w 418"/>
                <a:gd name="T27" fmla="*/ 191 h 602"/>
                <a:gd name="T28" fmla="*/ 389 w 418"/>
                <a:gd name="T29" fmla="*/ 191 h 602"/>
                <a:gd name="T30" fmla="*/ 417 w 418"/>
                <a:gd name="T31" fmla="*/ 219 h 602"/>
                <a:gd name="T32" fmla="*/ 417 w 418"/>
                <a:gd name="T33" fmla="*/ 572 h 602"/>
                <a:gd name="T34" fmla="*/ 389 w 418"/>
                <a:gd name="T35" fmla="*/ 601 h 602"/>
                <a:gd name="T36" fmla="*/ 290 w 418"/>
                <a:gd name="T37" fmla="*/ 148 h 602"/>
                <a:gd name="T38" fmla="*/ 290 w 418"/>
                <a:gd name="T39" fmla="*/ 148 h 602"/>
                <a:gd name="T40" fmla="*/ 269 w 418"/>
                <a:gd name="T41" fmla="*/ 141 h 602"/>
                <a:gd name="T42" fmla="*/ 269 w 418"/>
                <a:gd name="T43" fmla="*/ 141 h 602"/>
                <a:gd name="T44" fmla="*/ 233 w 418"/>
                <a:gd name="T45" fmla="*/ 99 h 602"/>
                <a:gd name="T46" fmla="*/ 233 w 418"/>
                <a:gd name="T47" fmla="*/ 275 h 602"/>
                <a:gd name="T48" fmla="*/ 233 w 418"/>
                <a:gd name="T49" fmla="*/ 275 h 602"/>
                <a:gd name="T50" fmla="*/ 205 w 418"/>
                <a:gd name="T51" fmla="*/ 304 h 602"/>
                <a:gd name="T52" fmla="*/ 177 w 418"/>
                <a:gd name="T53" fmla="*/ 275 h 602"/>
                <a:gd name="T54" fmla="*/ 177 w 418"/>
                <a:gd name="T55" fmla="*/ 275 h 602"/>
                <a:gd name="T56" fmla="*/ 177 w 418"/>
                <a:gd name="T57" fmla="*/ 99 h 602"/>
                <a:gd name="T58" fmla="*/ 141 w 418"/>
                <a:gd name="T59" fmla="*/ 141 h 602"/>
                <a:gd name="T60" fmla="*/ 141 w 418"/>
                <a:gd name="T61" fmla="*/ 141 h 602"/>
                <a:gd name="T62" fmla="*/ 120 w 418"/>
                <a:gd name="T63" fmla="*/ 148 h 602"/>
                <a:gd name="T64" fmla="*/ 92 w 418"/>
                <a:gd name="T65" fmla="*/ 120 h 602"/>
                <a:gd name="T66" fmla="*/ 99 w 418"/>
                <a:gd name="T67" fmla="*/ 106 h 602"/>
                <a:gd name="T68" fmla="*/ 99 w 418"/>
                <a:gd name="T69" fmla="*/ 106 h 602"/>
                <a:gd name="T70" fmla="*/ 184 w 418"/>
                <a:gd name="T71" fmla="*/ 7 h 602"/>
                <a:gd name="T72" fmla="*/ 184 w 418"/>
                <a:gd name="T73" fmla="*/ 7 h 602"/>
                <a:gd name="T74" fmla="*/ 205 w 418"/>
                <a:gd name="T75" fmla="*/ 0 h 602"/>
                <a:gd name="T76" fmla="*/ 226 w 418"/>
                <a:gd name="T77" fmla="*/ 7 h 602"/>
                <a:gd name="T78" fmla="*/ 226 w 418"/>
                <a:gd name="T79" fmla="*/ 7 h 602"/>
                <a:gd name="T80" fmla="*/ 311 w 418"/>
                <a:gd name="T81" fmla="*/ 106 h 602"/>
                <a:gd name="T82" fmla="*/ 311 w 418"/>
                <a:gd name="T83" fmla="*/ 106 h 602"/>
                <a:gd name="T84" fmla="*/ 318 w 418"/>
                <a:gd name="T85" fmla="*/ 120 h 602"/>
                <a:gd name="T86" fmla="*/ 290 w 418"/>
                <a:gd name="T87" fmla="*/ 148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2">
                  <a:moveTo>
                    <a:pt x="389" y="601"/>
                  </a:moveTo>
                  <a:lnTo>
                    <a:pt x="389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93"/>
                    <a:pt x="0" y="572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198"/>
                    <a:pt x="14" y="191"/>
                    <a:pt x="28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247"/>
                    <a:pt x="141" y="247"/>
                    <a:pt x="141" y="247"/>
                  </a:cubicBezTo>
                  <a:cubicBezTo>
                    <a:pt x="56" y="247"/>
                    <a:pt x="56" y="247"/>
                    <a:pt x="56" y="247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360" y="544"/>
                    <a:pt x="360" y="544"/>
                    <a:pt x="360" y="544"/>
                  </a:cubicBezTo>
                  <a:cubicBezTo>
                    <a:pt x="360" y="247"/>
                    <a:pt x="360" y="247"/>
                    <a:pt x="360" y="247"/>
                  </a:cubicBezTo>
                  <a:cubicBezTo>
                    <a:pt x="261" y="247"/>
                    <a:pt x="261" y="247"/>
                    <a:pt x="261" y="247"/>
                  </a:cubicBezTo>
                  <a:cubicBezTo>
                    <a:pt x="261" y="191"/>
                    <a:pt x="261" y="191"/>
                    <a:pt x="261" y="191"/>
                  </a:cubicBezTo>
                  <a:cubicBezTo>
                    <a:pt x="389" y="191"/>
                    <a:pt x="389" y="191"/>
                    <a:pt x="389" y="191"/>
                  </a:cubicBezTo>
                  <a:cubicBezTo>
                    <a:pt x="403" y="191"/>
                    <a:pt x="417" y="198"/>
                    <a:pt x="417" y="219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93"/>
                    <a:pt x="403" y="601"/>
                    <a:pt x="389" y="601"/>
                  </a:cubicBezTo>
                  <a:close/>
                  <a:moveTo>
                    <a:pt x="290" y="148"/>
                  </a:moveTo>
                  <a:lnTo>
                    <a:pt x="290" y="148"/>
                  </a:lnTo>
                  <a:cubicBezTo>
                    <a:pt x="283" y="148"/>
                    <a:pt x="276" y="148"/>
                    <a:pt x="269" y="141"/>
                  </a:cubicBezTo>
                  <a:lnTo>
                    <a:pt x="269" y="141"/>
                  </a:lnTo>
                  <a:cubicBezTo>
                    <a:pt x="233" y="99"/>
                    <a:pt x="233" y="99"/>
                    <a:pt x="233" y="99"/>
                  </a:cubicBezTo>
                  <a:cubicBezTo>
                    <a:pt x="233" y="275"/>
                    <a:pt x="233" y="275"/>
                    <a:pt x="233" y="275"/>
                  </a:cubicBezTo>
                  <a:lnTo>
                    <a:pt x="233" y="275"/>
                  </a:lnTo>
                  <a:cubicBezTo>
                    <a:pt x="233" y="290"/>
                    <a:pt x="226" y="304"/>
                    <a:pt x="205" y="304"/>
                  </a:cubicBezTo>
                  <a:cubicBezTo>
                    <a:pt x="191" y="304"/>
                    <a:pt x="177" y="290"/>
                    <a:pt x="177" y="275"/>
                  </a:cubicBezTo>
                  <a:lnTo>
                    <a:pt x="177" y="275"/>
                  </a:lnTo>
                  <a:cubicBezTo>
                    <a:pt x="177" y="99"/>
                    <a:pt x="177" y="99"/>
                    <a:pt x="177" y="99"/>
                  </a:cubicBezTo>
                  <a:cubicBezTo>
                    <a:pt x="141" y="141"/>
                    <a:pt x="141" y="141"/>
                    <a:pt x="141" y="141"/>
                  </a:cubicBezTo>
                  <a:lnTo>
                    <a:pt x="141" y="141"/>
                  </a:lnTo>
                  <a:cubicBezTo>
                    <a:pt x="141" y="148"/>
                    <a:pt x="134" y="148"/>
                    <a:pt x="120" y="148"/>
                  </a:cubicBezTo>
                  <a:cubicBezTo>
                    <a:pt x="106" y="148"/>
                    <a:pt x="92" y="141"/>
                    <a:pt x="92" y="120"/>
                  </a:cubicBezTo>
                  <a:cubicBezTo>
                    <a:pt x="92" y="113"/>
                    <a:pt x="99" y="106"/>
                    <a:pt x="99" y="106"/>
                  </a:cubicBezTo>
                  <a:lnTo>
                    <a:pt x="99" y="106"/>
                  </a:lnTo>
                  <a:cubicBezTo>
                    <a:pt x="184" y="7"/>
                    <a:pt x="184" y="7"/>
                    <a:pt x="184" y="7"/>
                  </a:cubicBezTo>
                  <a:lnTo>
                    <a:pt x="184" y="7"/>
                  </a:lnTo>
                  <a:cubicBezTo>
                    <a:pt x="191" y="7"/>
                    <a:pt x="198" y="0"/>
                    <a:pt x="205" y="0"/>
                  </a:cubicBezTo>
                  <a:cubicBezTo>
                    <a:pt x="219" y="0"/>
                    <a:pt x="226" y="7"/>
                    <a:pt x="226" y="7"/>
                  </a:cubicBezTo>
                  <a:lnTo>
                    <a:pt x="226" y="7"/>
                  </a:lnTo>
                  <a:cubicBezTo>
                    <a:pt x="311" y="106"/>
                    <a:pt x="311" y="106"/>
                    <a:pt x="311" y="106"/>
                  </a:cubicBezTo>
                  <a:lnTo>
                    <a:pt x="311" y="106"/>
                  </a:lnTo>
                  <a:cubicBezTo>
                    <a:pt x="318" y="106"/>
                    <a:pt x="318" y="113"/>
                    <a:pt x="318" y="120"/>
                  </a:cubicBezTo>
                  <a:cubicBezTo>
                    <a:pt x="318" y="141"/>
                    <a:pt x="311" y="148"/>
                    <a:pt x="290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7" name="Freeform 86"/>
            <p:cNvSpPr>
              <a:spLocks noChangeArrowheads="1"/>
            </p:cNvSpPr>
            <p:nvPr/>
          </p:nvSpPr>
          <p:spPr bwMode="auto">
            <a:xfrm>
              <a:off x="15890677" y="8214998"/>
              <a:ext cx="376522" cy="373159"/>
            </a:xfrm>
            <a:custGeom>
              <a:avLst/>
              <a:gdLst>
                <a:gd name="T0" fmla="*/ 467 w 496"/>
                <a:gd name="T1" fmla="*/ 170 h 489"/>
                <a:gd name="T2" fmla="*/ 467 w 496"/>
                <a:gd name="T3" fmla="*/ 170 h 489"/>
                <a:gd name="T4" fmla="*/ 467 w 496"/>
                <a:gd name="T5" fmla="*/ 170 h 489"/>
                <a:gd name="T6" fmla="*/ 439 w 496"/>
                <a:gd name="T7" fmla="*/ 142 h 489"/>
                <a:gd name="T8" fmla="*/ 439 w 496"/>
                <a:gd name="T9" fmla="*/ 99 h 489"/>
                <a:gd name="T10" fmla="*/ 297 w 496"/>
                <a:gd name="T11" fmla="*/ 241 h 489"/>
                <a:gd name="T12" fmla="*/ 297 w 496"/>
                <a:gd name="T13" fmla="*/ 241 h 489"/>
                <a:gd name="T14" fmla="*/ 276 w 496"/>
                <a:gd name="T15" fmla="*/ 248 h 489"/>
                <a:gd name="T16" fmla="*/ 248 w 496"/>
                <a:gd name="T17" fmla="*/ 219 h 489"/>
                <a:gd name="T18" fmla="*/ 255 w 496"/>
                <a:gd name="T19" fmla="*/ 198 h 489"/>
                <a:gd name="T20" fmla="*/ 255 w 496"/>
                <a:gd name="T21" fmla="*/ 198 h 489"/>
                <a:gd name="T22" fmla="*/ 396 w 496"/>
                <a:gd name="T23" fmla="*/ 57 h 489"/>
                <a:gd name="T24" fmla="*/ 354 w 496"/>
                <a:gd name="T25" fmla="*/ 57 h 489"/>
                <a:gd name="T26" fmla="*/ 326 w 496"/>
                <a:gd name="T27" fmla="*/ 29 h 489"/>
                <a:gd name="T28" fmla="*/ 354 w 496"/>
                <a:gd name="T29" fmla="*/ 0 h 489"/>
                <a:gd name="T30" fmla="*/ 467 w 496"/>
                <a:gd name="T31" fmla="*/ 0 h 489"/>
                <a:gd name="T32" fmla="*/ 495 w 496"/>
                <a:gd name="T33" fmla="*/ 29 h 489"/>
                <a:gd name="T34" fmla="*/ 495 w 496"/>
                <a:gd name="T35" fmla="*/ 142 h 489"/>
                <a:gd name="T36" fmla="*/ 467 w 496"/>
                <a:gd name="T37" fmla="*/ 170 h 489"/>
                <a:gd name="T38" fmla="*/ 241 w 496"/>
                <a:gd name="T39" fmla="*/ 57 h 489"/>
                <a:gd name="T40" fmla="*/ 241 w 496"/>
                <a:gd name="T41" fmla="*/ 57 h 489"/>
                <a:gd name="T42" fmla="*/ 241 w 496"/>
                <a:gd name="T43" fmla="*/ 57 h 489"/>
                <a:gd name="T44" fmla="*/ 57 w 496"/>
                <a:gd name="T45" fmla="*/ 57 h 489"/>
                <a:gd name="T46" fmla="*/ 57 w 496"/>
                <a:gd name="T47" fmla="*/ 431 h 489"/>
                <a:gd name="T48" fmla="*/ 439 w 496"/>
                <a:gd name="T49" fmla="*/ 431 h 489"/>
                <a:gd name="T50" fmla="*/ 439 w 496"/>
                <a:gd name="T51" fmla="*/ 403 h 489"/>
                <a:gd name="T52" fmla="*/ 439 w 496"/>
                <a:gd name="T53" fmla="*/ 255 h 489"/>
                <a:gd name="T54" fmla="*/ 439 w 496"/>
                <a:gd name="T55" fmla="*/ 255 h 489"/>
                <a:gd name="T56" fmla="*/ 439 w 496"/>
                <a:gd name="T57" fmla="*/ 191 h 489"/>
                <a:gd name="T58" fmla="*/ 467 w 496"/>
                <a:gd name="T59" fmla="*/ 198 h 489"/>
                <a:gd name="T60" fmla="*/ 495 w 496"/>
                <a:gd name="T61" fmla="*/ 191 h 489"/>
                <a:gd name="T62" fmla="*/ 495 w 496"/>
                <a:gd name="T63" fmla="*/ 276 h 489"/>
                <a:gd name="T64" fmla="*/ 495 w 496"/>
                <a:gd name="T65" fmla="*/ 276 h 489"/>
                <a:gd name="T66" fmla="*/ 495 w 496"/>
                <a:gd name="T67" fmla="*/ 460 h 489"/>
                <a:gd name="T68" fmla="*/ 467 w 496"/>
                <a:gd name="T69" fmla="*/ 488 h 489"/>
                <a:gd name="T70" fmla="*/ 29 w 496"/>
                <a:gd name="T71" fmla="*/ 488 h 489"/>
                <a:gd name="T72" fmla="*/ 0 w 496"/>
                <a:gd name="T73" fmla="*/ 460 h 489"/>
                <a:gd name="T74" fmla="*/ 0 w 496"/>
                <a:gd name="T75" fmla="*/ 29 h 489"/>
                <a:gd name="T76" fmla="*/ 29 w 496"/>
                <a:gd name="T77" fmla="*/ 0 h 489"/>
                <a:gd name="T78" fmla="*/ 241 w 496"/>
                <a:gd name="T79" fmla="*/ 0 h 489"/>
                <a:gd name="T80" fmla="*/ 241 w 496"/>
                <a:gd name="T81" fmla="*/ 0 h 489"/>
                <a:gd name="T82" fmla="*/ 304 w 496"/>
                <a:gd name="T83" fmla="*/ 0 h 489"/>
                <a:gd name="T84" fmla="*/ 297 w 496"/>
                <a:gd name="T85" fmla="*/ 29 h 489"/>
                <a:gd name="T86" fmla="*/ 304 w 496"/>
                <a:gd name="T87" fmla="*/ 57 h 489"/>
                <a:gd name="T88" fmla="*/ 241 w 496"/>
                <a:gd name="T89" fmla="*/ 57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6" h="489">
                  <a:moveTo>
                    <a:pt x="467" y="170"/>
                  </a:moveTo>
                  <a:lnTo>
                    <a:pt x="467" y="170"/>
                  </a:lnTo>
                  <a:lnTo>
                    <a:pt x="467" y="170"/>
                  </a:lnTo>
                  <a:cubicBezTo>
                    <a:pt x="446" y="170"/>
                    <a:pt x="439" y="156"/>
                    <a:pt x="439" y="142"/>
                  </a:cubicBezTo>
                  <a:cubicBezTo>
                    <a:pt x="439" y="99"/>
                    <a:pt x="439" y="99"/>
                    <a:pt x="439" y="99"/>
                  </a:cubicBezTo>
                  <a:cubicBezTo>
                    <a:pt x="297" y="241"/>
                    <a:pt x="297" y="241"/>
                    <a:pt x="297" y="241"/>
                  </a:cubicBezTo>
                  <a:lnTo>
                    <a:pt x="297" y="241"/>
                  </a:lnTo>
                  <a:cubicBezTo>
                    <a:pt x="290" y="241"/>
                    <a:pt x="283" y="248"/>
                    <a:pt x="276" y="248"/>
                  </a:cubicBezTo>
                  <a:cubicBezTo>
                    <a:pt x="262" y="248"/>
                    <a:pt x="248" y="234"/>
                    <a:pt x="248" y="219"/>
                  </a:cubicBezTo>
                  <a:cubicBezTo>
                    <a:pt x="248" y="212"/>
                    <a:pt x="248" y="205"/>
                    <a:pt x="255" y="198"/>
                  </a:cubicBezTo>
                  <a:lnTo>
                    <a:pt x="255" y="198"/>
                  </a:lnTo>
                  <a:cubicBezTo>
                    <a:pt x="396" y="57"/>
                    <a:pt x="396" y="57"/>
                    <a:pt x="396" y="57"/>
                  </a:cubicBezTo>
                  <a:cubicBezTo>
                    <a:pt x="354" y="57"/>
                    <a:pt x="354" y="57"/>
                    <a:pt x="354" y="57"/>
                  </a:cubicBezTo>
                  <a:cubicBezTo>
                    <a:pt x="333" y="57"/>
                    <a:pt x="326" y="43"/>
                    <a:pt x="326" y="29"/>
                  </a:cubicBezTo>
                  <a:cubicBezTo>
                    <a:pt x="326" y="15"/>
                    <a:pt x="333" y="0"/>
                    <a:pt x="354" y="0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81" y="0"/>
                    <a:pt x="495" y="15"/>
                    <a:pt x="495" y="29"/>
                  </a:cubicBezTo>
                  <a:cubicBezTo>
                    <a:pt x="495" y="142"/>
                    <a:pt x="495" y="142"/>
                    <a:pt x="495" y="142"/>
                  </a:cubicBezTo>
                  <a:cubicBezTo>
                    <a:pt x="495" y="156"/>
                    <a:pt x="481" y="170"/>
                    <a:pt x="467" y="170"/>
                  </a:cubicBezTo>
                  <a:close/>
                  <a:moveTo>
                    <a:pt x="241" y="57"/>
                  </a:moveTo>
                  <a:lnTo>
                    <a:pt x="241" y="57"/>
                  </a:lnTo>
                  <a:lnTo>
                    <a:pt x="241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431"/>
                    <a:pt x="57" y="431"/>
                    <a:pt x="57" y="431"/>
                  </a:cubicBezTo>
                  <a:cubicBezTo>
                    <a:pt x="439" y="431"/>
                    <a:pt x="439" y="431"/>
                    <a:pt x="439" y="431"/>
                  </a:cubicBezTo>
                  <a:cubicBezTo>
                    <a:pt x="439" y="403"/>
                    <a:pt x="439" y="403"/>
                    <a:pt x="439" y="403"/>
                  </a:cubicBezTo>
                  <a:cubicBezTo>
                    <a:pt x="439" y="255"/>
                    <a:pt x="439" y="255"/>
                    <a:pt x="439" y="255"/>
                  </a:cubicBezTo>
                  <a:lnTo>
                    <a:pt x="439" y="255"/>
                  </a:lnTo>
                  <a:cubicBezTo>
                    <a:pt x="439" y="191"/>
                    <a:pt x="439" y="191"/>
                    <a:pt x="439" y="191"/>
                  </a:cubicBezTo>
                  <a:cubicBezTo>
                    <a:pt x="446" y="198"/>
                    <a:pt x="453" y="198"/>
                    <a:pt x="467" y="198"/>
                  </a:cubicBezTo>
                  <a:cubicBezTo>
                    <a:pt x="474" y="198"/>
                    <a:pt x="481" y="198"/>
                    <a:pt x="495" y="191"/>
                  </a:cubicBezTo>
                  <a:cubicBezTo>
                    <a:pt x="495" y="276"/>
                    <a:pt x="495" y="276"/>
                    <a:pt x="495" y="276"/>
                  </a:cubicBezTo>
                  <a:lnTo>
                    <a:pt x="495" y="276"/>
                  </a:lnTo>
                  <a:cubicBezTo>
                    <a:pt x="495" y="460"/>
                    <a:pt x="495" y="460"/>
                    <a:pt x="495" y="460"/>
                  </a:cubicBezTo>
                  <a:cubicBezTo>
                    <a:pt x="495" y="481"/>
                    <a:pt x="481" y="488"/>
                    <a:pt x="467" y="488"/>
                  </a:cubicBezTo>
                  <a:cubicBezTo>
                    <a:pt x="29" y="488"/>
                    <a:pt x="29" y="488"/>
                    <a:pt x="29" y="488"/>
                  </a:cubicBezTo>
                  <a:cubicBezTo>
                    <a:pt x="15" y="488"/>
                    <a:pt x="0" y="481"/>
                    <a:pt x="0" y="46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241" y="0"/>
                    <a:pt x="241" y="0"/>
                    <a:pt x="241" y="0"/>
                  </a:cubicBezTo>
                  <a:lnTo>
                    <a:pt x="241" y="0"/>
                  </a:lnTo>
                  <a:cubicBezTo>
                    <a:pt x="304" y="0"/>
                    <a:pt x="304" y="0"/>
                    <a:pt x="304" y="0"/>
                  </a:cubicBezTo>
                  <a:cubicBezTo>
                    <a:pt x="297" y="7"/>
                    <a:pt x="297" y="22"/>
                    <a:pt x="297" y="29"/>
                  </a:cubicBezTo>
                  <a:cubicBezTo>
                    <a:pt x="297" y="36"/>
                    <a:pt x="297" y="50"/>
                    <a:pt x="304" y="57"/>
                  </a:cubicBezTo>
                  <a:lnTo>
                    <a:pt x="241" y="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8" name="Freeform 87"/>
            <p:cNvSpPr>
              <a:spLocks noChangeArrowheads="1"/>
            </p:cNvSpPr>
            <p:nvPr/>
          </p:nvSpPr>
          <p:spPr bwMode="auto">
            <a:xfrm>
              <a:off x="15046865" y="8174656"/>
              <a:ext cx="460566" cy="460566"/>
            </a:xfrm>
            <a:custGeom>
              <a:avLst/>
              <a:gdLst>
                <a:gd name="T0" fmla="*/ 572 w 602"/>
                <a:gd name="T1" fmla="*/ 601 h 602"/>
                <a:gd name="T2" fmla="*/ 459 w 602"/>
                <a:gd name="T3" fmla="*/ 601 h 602"/>
                <a:gd name="T4" fmla="*/ 459 w 602"/>
                <a:gd name="T5" fmla="*/ 544 h 602"/>
                <a:gd name="T6" fmla="*/ 544 w 602"/>
                <a:gd name="T7" fmla="*/ 544 h 602"/>
                <a:gd name="T8" fmla="*/ 544 w 602"/>
                <a:gd name="T9" fmla="*/ 459 h 602"/>
                <a:gd name="T10" fmla="*/ 601 w 602"/>
                <a:gd name="T11" fmla="*/ 459 h 602"/>
                <a:gd name="T12" fmla="*/ 601 w 602"/>
                <a:gd name="T13" fmla="*/ 572 h 602"/>
                <a:gd name="T14" fmla="*/ 572 w 602"/>
                <a:gd name="T15" fmla="*/ 169 h 602"/>
                <a:gd name="T16" fmla="*/ 544 w 602"/>
                <a:gd name="T17" fmla="*/ 141 h 602"/>
                <a:gd name="T18" fmla="*/ 544 w 602"/>
                <a:gd name="T19" fmla="*/ 56 h 602"/>
                <a:gd name="T20" fmla="*/ 459 w 602"/>
                <a:gd name="T21" fmla="*/ 56 h 602"/>
                <a:gd name="T22" fmla="*/ 459 w 602"/>
                <a:gd name="T23" fmla="*/ 0 h 602"/>
                <a:gd name="T24" fmla="*/ 572 w 602"/>
                <a:gd name="T25" fmla="*/ 0 h 602"/>
                <a:gd name="T26" fmla="*/ 601 w 602"/>
                <a:gd name="T27" fmla="*/ 141 h 602"/>
                <a:gd name="T28" fmla="*/ 572 w 602"/>
                <a:gd name="T29" fmla="*/ 169 h 602"/>
                <a:gd name="T30" fmla="*/ 141 w 602"/>
                <a:gd name="T31" fmla="*/ 56 h 602"/>
                <a:gd name="T32" fmla="*/ 56 w 602"/>
                <a:gd name="T33" fmla="*/ 56 h 602"/>
                <a:gd name="T34" fmla="*/ 56 w 602"/>
                <a:gd name="T35" fmla="*/ 141 h 602"/>
                <a:gd name="T36" fmla="*/ 0 w 602"/>
                <a:gd name="T37" fmla="*/ 141 h 602"/>
                <a:gd name="T38" fmla="*/ 0 w 602"/>
                <a:gd name="T39" fmla="*/ 28 h 602"/>
                <a:gd name="T40" fmla="*/ 141 w 602"/>
                <a:gd name="T41" fmla="*/ 0 h 602"/>
                <a:gd name="T42" fmla="*/ 169 w 602"/>
                <a:gd name="T43" fmla="*/ 28 h 602"/>
                <a:gd name="T44" fmla="*/ 85 w 602"/>
                <a:gd name="T45" fmla="*/ 85 h 602"/>
                <a:gd name="T46" fmla="*/ 516 w 602"/>
                <a:gd name="T47" fmla="*/ 85 h 602"/>
                <a:gd name="T48" fmla="*/ 85 w 602"/>
                <a:gd name="T49" fmla="*/ 516 h 602"/>
                <a:gd name="T50" fmla="*/ 141 w 602"/>
                <a:gd name="T51" fmla="*/ 459 h 602"/>
                <a:gd name="T52" fmla="*/ 459 w 602"/>
                <a:gd name="T53" fmla="*/ 459 h 602"/>
                <a:gd name="T54" fmla="*/ 141 w 602"/>
                <a:gd name="T55" fmla="*/ 141 h 602"/>
                <a:gd name="T56" fmla="*/ 28 w 602"/>
                <a:gd name="T57" fmla="*/ 431 h 602"/>
                <a:gd name="T58" fmla="*/ 56 w 602"/>
                <a:gd name="T59" fmla="*/ 459 h 602"/>
                <a:gd name="T60" fmla="*/ 56 w 602"/>
                <a:gd name="T61" fmla="*/ 544 h 602"/>
                <a:gd name="T62" fmla="*/ 141 w 602"/>
                <a:gd name="T63" fmla="*/ 544 h 602"/>
                <a:gd name="T64" fmla="*/ 141 w 602"/>
                <a:gd name="T65" fmla="*/ 601 h 602"/>
                <a:gd name="T66" fmla="*/ 28 w 602"/>
                <a:gd name="T67" fmla="*/ 601 h 602"/>
                <a:gd name="T68" fmla="*/ 0 w 602"/>
                <a:gd name="T69" fmla="*/ 459 h 602"/>
                <a:gd name="T70" fmla="*/ 28 w 602"/>
                <a:gd name="T71" fmla="*/ 43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2" h="602">
                  <a:moveTo>
                    <a:pt x="572" y="601"/>
                  </a:moveTo>
                  <a:lnTo>
                    <a:pt x="572" y="601"/>
                  </a:lnTo>
                  <a:cubicBezTo>
                    <a:pt x="459" y="601"/>
                    <a:pt x="459" y="601"/>
                    <a:pt x="459" y="601"/>
                  </a:cubicBezTo>
                  <a:lnTo>
                    <a:pt x="459" y="601"/>
                  </a:lnTo>
                  <a:cubicBezTo>
                    <a:pt x="445" y="601"/>
                    <a:pt x="431" y="593"/>
                    <a:pt x="431" y="572"/>
                  </a:cubicBezTo>
                  <a:cubicBezTo>
                    <a:pt x="431" y="558"/>
                    <a:pt x="445" y="544"/>
                    <a:pt x="459" y="544"/>
                  </a:cubicBezTo>
                  <a:lnTo>
                    <a:pt x="459" y="544"/>
                  </a:lnTo>
                  <a:cubicBezTo>
                    <a:pt x="544" y="544"/>
                    <a:pt x="544" y="544"/>
                    <a:pt x="544" y="544"/>
                  </a:cubicBezTo>
                  <a:cubicBezTo>
                    <a:pt x="544" y="459"/>
                    <a:pt x="544" y="459"/>
                    <a:pt x="544" y="459"/>
                  </a:cubicBezTo>
                  <a:lnTo>
                    <a:pt x="544" y="459"/>
                  </a:lnTo>
                  <a:cubicBezTo>
                    <a:pt x="544" y="445"/>
                    <a:pt x="558" y="431"/>
                    <a:pt x="572" y="431"/>
                  </a:cubicBezTo>
                  <a:cubicBezTo>
                    <a:pt x="594" y="431"/>
                    <a:pt x="601" y="445"/>
                    <a:pt x="601" y="459"/>
                  </a:cubicBezTo>
                  <a:lnTo>
                    <a:pt x="601" y="459"/>
                  </a:lnTo>
                  <a:cubicBezTo>
                    <a:pt x="601" y="572"/>
                    <a:pt x="601" y="572"/>
                    <a:pt x="601" y="572"/>
                  </a:cubicBezTo>
                  <a:cubicBezTo>
                    <a:pt x="601" y="593"/>
                    <a:pt x="594" y="601"/>
                    <a:pt x="572" y="601"/>
                  </a:cubicBezTo>
                  <a:close/>
                  <a:moveTo>
                    <a:pt x="572" y="169"/>
                  </a:moveTo>
                  <a:lnTo>
                    <a:pt x="572" y="169"/>
                  </a:lnTo>
                  <a:cubicBezTo>
                    <a:pt x="558" y="169"/>
                    <a:pt x="544" y="155"/>
                    <a:pt x="544" y="141"/>
                  </a:cubicBezTo>
                  <a:lnTo>
                    <a:pt x="544" y="141"/>
                  </a:lnTo>
                  <a:cubicBezTo>
                    <a:pt x="544" y="56"/>
                    <a:pt x="544" y="56"/>
                    <a:pt x="544" y="56"/>
                  </a:cubicBezTo>
                  <a:cubicBezTo>
                    <a:pt x="459" y="56"/>
                    <a:pt x="459" y="56"/>
                    <a:pt x="459" y="56"/>
                  </a:cubicBezTo>
                  <a:lnTo>
                    <a:pt x="459" y="56"/>
                  </a:lnTo>
                  <a:cubicBezTo>
                    <a:pt x="445" y="56"/>
                    <a:pt x="431" y="42"/>
                    <a:pt x="431" y="28"/>
                  </a:cubicBezTo>
                  <a:cubicBezTo>
                    <a:pt x="431" y="14"/>
                    <a:pt x="445" y="0"/>
                    <a:pt x="459" y="0"/>
                  </a:cubicBezTo>
                  <a:lnTo>
                    <a:pt x="459" y="0"/>
                  </a:ln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141"/>
                    <a:pt x="601" y="141"/>
                    <a:pt x="601" y="141"/>
                  </a:cubicBezTo>
                  <a:lnTo>
                    <a:pt x="601" y="141"/>
                  </a:lnTo>
                  <a:cubicBezTo>
                    <a:pt x="601" y="155"/>
                    <a:pt x="594" y="169"/>
                    <a:pt x="572" y="169"/>
                  </a:cubicBezTo>
                  <a:close/>
                  <a:moveTo>
                    <a:pt x="141" y="56"/>
                  </a:moveTo>
                  <a:lnTo>
                    <a:pt x="141" y="56"/>
                  </a:lnTo>
                  <a:lnTo>
                    <a:pt x="141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141"/>
                    <a:pt x="56" y="141"/>
                    <a:pt x="56" y="141"/>
                  </a:cubicBezTo>
                  <a:lnTo>
                    <a:pt x="56" y="141"/>
                  </a:lnTo>
                  <a:cubicBezTo>
                    <a:pt x="56" y="155"/>
                    <a:pt x="42" y="169"/>
                    <a:pt x="28" y="169"/>
                  </a:cubicBezTo>
                  <a:cubicBezTo>
                    <a:pt x="14" y="169"/>
                    <a:pt x="0" y="155"/>
                    <a:pt x="0" y="141"/>
                  </a:cubicBezTo>
                  <a:lnTo>
                    <a:pt x="0" y="141"/>
                  </a:ln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lnTo>
                    <a:pt x="141" y="0"/>
                  </a:lnTo>
                  <a:cubicBezTo>
                    <a:pt x="155" y="0"/>
                    <a:pt x="169" y="14"/>
                    <a:pt x="169" y="28"/>
                  </a:cubicBezTo>
                  <a:cubicBezTo>
                    <a:pt x="169" y="42"/>
                    <a:pt x="155" y="56"/>
                    <a:pt x="141" y="56"/>
                  </a:cubicBezTo>
                  <a:close/>
                  <a:moveTo>
                    <a:pt x="85" y="85"/>
                  </a:moveTo>
                  <a:lnTo>
                    <a:pt x="85" y="85"/>
                  </a:lnTo>
                  <a:cubicBezTo>
                    <a:pt x="516" y="85"/>
                    <a:pt x="516" y="85"/>
                    <a:pt x="516" y="85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85" y="516"/>
                    <a:pt x="85" y="516"/>
                    <a:pt x="85" y="516"/>
                  </a:cubicBezTo>
                  <a:lnTo>
                    <a:pt x="85" y="85"/>
                  </a:lnTo>
                  <a:close/>
                  <a:moveTo>
                    <a:pt x="141" y="459"/>
                  </a:moveTo>
                  <a:lnTo>
                    <a:pt x="141" y="459"/>
                  </a:lnTo>
                  <a:cubicBezTo>
                    <a:pt x="459" y="459"/>
                    <a:pt x="459" y="459"/>
                    <a:pt x="459" y="459"/>
                  </a:cubicBezTo>
                  <a:cubicBezTo>
                    <a:pt x="459" y="141"/>
                    <a:pt x="459" y="141"/>
                    <a:pt x="459" y="141"/>
                  </a:cubicBezTo>
                  <a:cubicBezTo>
                    <a:pt x="141" y="141"/>
                    <a:pt x="141" y="141"/>
                    <a:pt x="141" y="141"/>
                  </a:cubicBezTo>
                  <a:lnTo>
                    <a:pt x="141" y="459"/>
                  </a:lnTo>
                  <a:close/>
                  <a:moveTo>
                    <a:pt x="28" y="431"/>
                  </a:moveTo>
                  <a:lnTo>
                    <a:pt x="28" y="431"/>
                  </a:lnTo>
                  <a:cubicBezTo>
                    <a:pt x="42" y="431"/>
                    <a:pt x="56" y="445"/>
                    <a:pt x="56" y="459"/>
                  </a:cubicBezTo>
                  <a:lnTo>
                    <a:pt x="56" y="459"/>
                  </a:lnTo>
                  <a:cubicBezTo>
                    <a:pt x="56" y="544"/>
                    <a:pt x="56" y="544"/>
                    <a:pt x="56" y="544"/>
                  </a:cubicBezTo>
                  <a:cubicBezTo>
                    <a:pt x="141" y="544"/>
                    <a:pt x="141" y="544"/>
                    <a:pt x="141" y="544"/>
                  </a:cubicBezTo>
                  <a:lnTo>
                    <a:pt x="141" y="544"/>
                  </a:lnTo>
                  <a:cubicBezTo>
                    <a:pt x="155" y="544"/>
                    <a:pt x="169" y="558"/>
                    <a:pt x="169" y="572"/>
                  </a:cubicBezTo>
                  <a:cubicBezTo>
                    <a:pt x="169" y="593"/>
                    <a:pt x="155" y="601"/>
                    <a:pt x="141" y="601"/>
                  </a:cubicBezTo>
                  <a:lnTo>
                    <a:pt x="141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93"/>
                    <a:pt x="0" y="572"/>
                  </a:cubicBezTo>
                  <a:cubicBezTo>
                    <a:pt x="0" y="459"/>
                    <a:pt x="0" y="459"/>
                    <a:pt x="0" y="459"/>
                  </a:cubicBezTo>
                  <a:lnTo>
                    <a:pt x="0" y="459"/>
                  </a:lnTo>
                  <a:cubicBezTo>
                    <a:pt x="0" y="445"/>
                    <a:pt x="14" y="431"/>
                    <a:pt x="28" y="4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9" name="Freeform 88"/>
            <p:cNvSpPr>
              <a:spLocks noChangeArrowheads="1"/>
            </p:cNvSpPr>
            <p:nvPr/>
          </p:nvSpPr>
          <p:spPr bwMode="auto">
            <a:xfrm>
              <a:off x="14243392" y="8174656"/>
              <a:ext cx="457206" cy="460566"/>
            </a:xfrm>
            <a:custGeom>
              <a:avLst/>
              <a:gdLst>
                <a:gd name="T0" fmla="*/ 572 w 601"/>
                <a:gd name="T1" fmla="*/ 601 h 602"/>
                <a:gd name="T2" fmla="*/ 572 w 601"/>
                <a:gd name="T3" fmla="*/ 601 h 602"/>
                <a:gd name="T4" fmla="*/ 459 w 601"/>
                <a:gd name="T5" fmla="*/ 601 h 602"/>
                <a:gd name="T6" fmla="*/ 459 w 601"/>
                <a:gd name="T7" fmla="*/ 601 h 602"/>
                <a:gd name="T8" fmla="*/ 431 w 601"/>
                <a:gd name="T9" fmla="*/ 572 h 602"/>
                <a:gd name="T10" fmla="*/ 459 w 601"/>
                <a:gd name="T11" fmla="*/ 544 h 602"/>
                <a:gd name="T12" fmla="*/ 459 w 601"/>
                <a:gd name="T13" fmla="*/ 544 h 602"/>
                <a:gd name="T14" fmla="*/ 544 w 601"/>
                <a:gd name="T15" fmla="*/ 544 h 602"/>
                <a:gd name="T16" fmla="*/ 544 w 601"/>
                <a:gd name="T17" fmla="*/ 459 h 602"/>
                <a:gd name="T18" fmla="*/ 544 w 601"/>
                <a:gd name="T19" fmla="*/ 459 h 602"/>
                <a:gd name="T20" fmla="*/ 572 w 601"/>
                <a:gd name="T21" fmla="*/ 431 h 602"/>
                <a:gd name="T22" fmla="*/ 600 w 601"/>
                <a:gd name="T23" fmla="*/ 459 h 602"/>
                <a:gd name="T24" fmla="*/ 600 w 601"/>
                <a:gd name="T25" fmla="*/ 459 h 602"/>
                <a:gd name="T26" fmla="*/ 600 w 601"/>
                <a:gd name="T27" fmla="*/ 572 h 602"/>
                <a:gd name="T28" fmla="*/ 572 w 601"/>
                <a:gd name="T29" fmla="*/ 601 h 602"/>
                <a:gd name="T30" fmla="*/ 85 w 601"/>
                <a:gd name="T31" fmla="*/ 85 h 602"/>
                <a:gd name="T32" fmla="*/ 85 w 601"/>
                <a:gd name="T33" fmla="*/ 85 h 602"/>
                <a:gd name="T34" fmla="*/ 516 w 601"/>
                <a:gd name="T35" fmla="*/ 85 h 602"/>
                <a:gd name="T36" fmla="*/ 516 w 601"/>
                <a:gd name="T37" fmla="*/ 516 h 602"/>
                <a:gd name="T38" fmla="*/ 85 w 601"/>
                <a:gd name="T39" fmla="*/ 516 h 602"/>
                <a:gd name="T40" fmla="*/ 85 w 601"/>
                <a:gd name="T41" fmla="*/ 85 h 602"/>
                <a:gd name="T42" fmla="*/ 141 w 601"/>
                <a:gd name="T43" fmla="*/ 459 h 602"/>
                <a:gd name="T44" fmla="*/ 141 w 601"/>
                <a:gd name="T45" fmla="*/ 459 h 602"/>
                <a:gd name="T46" fmla="*/ 459 w 601"/>
                <a:gd name="T47" fmla="*/ 459 h 602"/>
                <a:gd name="T48" fmla="*/ 459 w 601"/>
                <a:gd name="T49" fmla="*/ 141 h 602"/>
                <a:gd name="T50" fmla="*/ 141 w 601"/>
                <a:gd name="T51" fmla="*/ 141 h 602"/>
                <a:gd name="T52" fmla="*/ 141 w 601"/>
                <a:gd name="T53" fmla="*/ 459 h 602"/>
                <a:gd name="T54" fmla="*/ 141 w 601"/>
                <a:gd name="T55" fmla="*/ 56 h 602"/>
                <a:gd name="T56" fmla="*/ 141 w 601"/>
                <a:gd name="T57" fmla="*/ 56 h 602"/>
                <a:gd name="T58" fmla="*/ 141 w 601"/>
                <a:gd name="T59" fmla="*/ 56 h 602"/>
                <a:gd name="T60" fmla="*/ 56 w 601"/>
                <a:gd name="T61" fmla="*/ 56 h 602"/>
                <a:gd name="T62" fmla="*/ 56 w 601"/>
                <a:gd name="T63" fmla="*/ 141 h 602"/>
                <a:gd name="T64" fmla="*/ 56 w 601"/>
                <a:gd name="T65" fmla="*/ 141 h 602"/>
                <a:gd name="T66" fmla="*/ 28 w 601"/>
                <a:gd name="T67" fmla="*/ 169 h 602"/>
                <a:gd name="T68" fmla="*/ 0 w 601"/>
                <a:gd name="T69" fmla="*/ 141 h 602"/>
                <a:gd name="T70" fmla="*/ 0 w 601"/>
                <a:gd name="T71" fmla="*/ 141 h 602"/>
                <a:gd name="T72" fmla="*/ 0 w 601"/>
                <a:gd name="T73" fmla="*/ 28 h 602"/>
                <a:gd name="T74" fmla="*/ 28 w 601"/>
                <a:gd name="T75" fmla="*/ 0 h 602"/>
                <a:gd name="T76" fmla="*/ 141 w 601"/>
                <a:gd name="T77" fmla="*/ 0 h 602"/>
                <a:gd name="T78" fmla="*/ 141 w 601"/>
                <a:gd name="T79" fmla="*/ 0 h 602"/>
                <a:gd name="T80" fmla="*/ 169 w 601"/>
                <a:gd name="T81" fmla="*/ 28 h 602"/>
                <a:gd name="T82" fmla="*/ 141 w 601"/>
                <a:gd name="T83" fmla="*/ 5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1" h="602">
                  <a:moveTo>
                    <a:pt x="572" y="601"/>
                  </a:moveTo>
                  <a:lnTo>
                    <a:pt x="572" y="601"/>
                  </a:lnTo>
                  <a:cubicBezTo>
                    <a:pt x="459" y="601"/>
                    <a:pt x="459" y="601"/>
                    <a:pt x="459" y="601"/>
                  </a:cubicBezTo>
                  <a:lnTo>
                    <a:pt x="459" y="601"/>
                  </a:lnTo>
                  <a:cubicBezTo>
                    <a:pt x="445" y="601"/>
                    <a:pt x="431" y="593"/>
                    <a:pt x="431" y="572"/>
                  </a:cubicBezTo>
                  <a:cubicBezTo>
                    <a:pt x="431" y="558"/>
                    <a:pt x="445" y="544"/>
                    <a:pt x="459" y="544"/>
                  </a:cubicBezTo>
                  <a:lnTo>
                    <a:pt x="459" y="544"/>
                  </a:lnTo>
                  <a:cubicBezTo>
                    <a:pt x="544" y="544"/>
                    <a:pt x="544" y="544"/>
                    <a:pt x="544" y="544"/>
                  </a:cubicBezTo>
                  <a:cubicBezTo>
                    <a:pt x="544" y="459"/>
                    <a:pt x="544" y="459"/>
                    <a:pt x="544" y="459"/>
                  </a:cubicBezTo>
                  <a:lnTo>
                    <a:pt x="544" y="459"/>
                  </a:lnTo>
                  <a:cubicBezTo>
                    <a:pt x="544" y="445"/>
                    <a:pt x="558" y="431"/>
                    <a:pt x="572" y="431"/>
                  </a:cubicBezTo>
                  <a:cubicBezTo>
                    <a:pt x="586" y="431"/>
                    <a:pt x="600" y="445"/>
                    <a:pt x="600" y="459"/>
                  </a:cubicBezTo>
                  <a:lnTo>
                    <a:pt x="600" y="459"/>
                  </a:lnTo>
                  <a:cubicBezTo>
                    <a:pt x="600" y="572"/>
                    <a:pt x="600" y="572"/>
                    <a:pt x="600" y="572"/>
                  </a:cubicBezTo>
                  <a:cubicBezTo>
                    <a:pt x="600" y="593"/>
                    <a:pt x="586" y="601"/>
                    <a:pt x="572" y="601"/>
                  </a:cubicBezTo>
                  <a:close/>
                  <a:moveTo>
                    <a:pt x="85" y="85"/>
                  </a:moveTo>
                  <a:lnTo>
                    <a:pt x="85" y="85"/>
                  </a:lnTo>
                  <a:cubicBezTo>
                    <a:pt x="516" y="85"/>
                    <a:pt x="516" y="85"/>
                    <a:pt x="516" y="85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85" y="516"/>
                    <a:pt x="85" y="516"/>
                    <a:pt x="85" y="516"/>
                  </a:cubicBezTo>
                  <a:lnTo>
                    <a:pt x="85" y="85"/>
                  </a:lnTo>
                  <a:close/>
                  <a:moveTo>
                    <a:pt x="141" y="459"/>
                  </a:moveTo>
                  <a:lnTo>
                    <a:pt x="141" y="459"/>
                  </a:lnTo>
                  <a:cubicBezTo>
                    <a:pt x="459" y="459"/>
                    <a:pt x="459" y="459"/>
                    <a:pt x="459" y="459"/>
                  </a:cubicBezTo>
                  <a:cubicBezTo>
                    <a:pt x="459" y="141"/>
                    <a:pt x="459" y="141"/>
                    <a:pt x="459" y="141"/>
                  </a:cubicBezTo>
                  <a:cubicBezTo>
                    <a:pt x="141" y="141"/>
                    <a:pt x="141" y="141"/>
                    <a:pt x="141" y="141"/>
                  </a:cubicBezTo>
                  <a:lnTo>
                    <a:pt x="141" y="459"/>
                  </a:lnTo>
                  <a:close/>
                  <a:moveTo>
                    <a:pt x="141" y="56"/>
                  </a:moveTo>
                  <a:lnTo>
                    <a:pt x="141" y="56"/>
                  </a:lnTo>
                  <a:lnTo>
                    <a:pt x="141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141"/>
                    <a:pt x="56" y="141"/>
                    <a:pt x="56" y="141"/>
                  </a:cubicBezTo>
                  <a:lnTo>
                    <a:pt x="56" y="141"/>
                  </a:lnTo>
                  <a:cubicBezTo>
                    <a:pt x="56" y="155"/>
                    <a:pt x="42" y="169"/>
                    <a:pt x="28" y="169"/>
                  </a:cubicBezTo>
                  <a:cubicBezTo>
                    <a:pt x="7" y="169"/>
                    <a:pt x="0" y="155"/>
                    <a:pt x="0" y="141"/>
                  </a:cubicBezTo>
                  <a:lnTo>
                    <a:pt x="0" y="141"/>
                  </a:ln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141" y="0"/>
                    <a:pt x="141" y="0"/>
                    <a:pt x="141" y="0"/>
                  </a:cubicBezTo>
                  <a:lnTo>
                    <a:pt x="141" y="0"/>
                  </a:lnTo>
                  <a:cubicBezTo>
                    <a:pt x="155" y="0"/>
                    <a:pt x="169" y="14"/>
                    <a:pt x="169" y="28"/>
                  </a:cubicBezTo>
                  <a:cubicBezTo>
                    <a:pt x="169" y="42"/>
                    <a:pt x="155" y="56"/>
                    <a:pt x="141" y="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0" name="Freeform 89"/>
            <p:cNvSpPr>
              <a:spLocks noChangeArrowheads="1"/>
            </p:cNvSpPr>
            <p:nvPr/>
          </p:nvSpPr>
          <p:spPr bwMode="auto">
            <a:xfrm>
              <a:off x="13433197" y="8174656"/>
              <a:ext cx="463929" cy="460566"/>
            </a:xfrm>
            <a:custGeom>
              <a:avLst/>
              <a:gdLst>
                <a:gd name="T0" fmla="*/ 579 w 608"/>
                <a:gd name="T1" fmla="*/ 169 h 602"/>
                <a:gd name="T2" fmla="*/ 579 w 608"/>
                <a:gd name="T3" fmla="*/ 169 h 602"/>
                <a:gd name="T4" fmla="*/ 551 w 608"/>
                <a:gd name="T5" fmla="*/ 141 h 602"/>
                <a:gd name="T6" fmla="*/ 551 w 608"/>
                <a:gd name="T7" fmla="*/ 141 h 602"/>
                <a:gd name="T8" fmla="*/ 551 w 608"/>
                <a:gd name="T9" fmla="*/ 56 h 602"/>
                <a:gd name="T10" fmla="*/ 466 w 608"/>
                <a:gd name="T11" fmla="*/ 56 h 602"/>
                <a:gd name="T12" fmla="*/ 466 w 608"/>
                <a:gd name="T13" fmla="*/ 56 h 602"/>
                <a:gd name="T14" fmla="*/ 438 w 608"/>
                <a:gd name="T15" fmla="*/ 28 h 602"/>
                <a:gd name="T16" fmla="*/ 466 w 608"/>
                <a:gd name="T17" fmla="*/ 0 h 602"/>
                <a:gd name="T18" fmla="*/ 466 w 608"/>
                <a:gd name="T19" fmla="*/ 0 h 602"/>
                <a:gd name="T20" fmla="*/ 579 w 608"/>
                <a:gd name="T21" fmla="*/ 0 h 602"/>
                <a:gd name="T22" fmla="*/ 607 w 608"/>
                <a:gd name="T23" fmla="*/ 28 h 602"/>
                <a:gd name="T24" fmla="*/ 607 w 608"/>
                <a:gd name="T25" fmla="*/ 141 h 602"/>
                <a:gd name="T26" fmla="*/ 607 w 608"/>
                <a:gd name="T27" fmla="*/ 141 h 602"/>
                <a:gd name="T28" fmla="*/ 579 w 608"/>
                <a:gd name="T29" fmla="*/ 169 h 602"/>
                <a:gd name="T30" fmla="*/ 523 w 608"/>
                <a:gd name="T31" fmla="*/ 516 h 602"/>
                <a:gd name="T32" fmla="*/ 523 w 608"/>
                <a:gd name="T33" fmla="*/ 516 h 602"/>
                <a:gd name="T34" fmla="*/ 84 w 608"/>
                <a:gd name="T35" fmla="*/ 516 h 602"/>
                <a:gd name="T36" fmla="*/ 84 w 608"/>
                <a:gd name="T37" fmla="*/ 85 h 602"/>
                <a:gd name="T38" fmla="*/ 523 w 608"/>
                <a:gd name="T39" fmla="*/ 85 h 602"/>
                <a:gd name="T40" fmla="*/ 523 w 608"/>
                <a:gd name="T41" fmla="*/ 516 h 602"/>
                <a:gd name="T42" fmla="*/ 466 w 608"/>
                <a:gd name="T43" fmla="*/ 141 h 602"/>
                <a:gd name="T44" fmla="*/ 466 w 608"/>
                <a:gd name="T45" fmla="*/ 141 h 602"/>
                <a:gd name="T46" fmla="*/ 141 w 608"/>
                <a:gd name="T47" fmla="*/ 141 h 602"/>
                <a:gd name="T48" fmla="*/ 141 w 608"/>
                <a:gd name="T49" fmla="*/ 459 h 602"/>
                <a:gd name="T50" fmla="*/ 466 w 608"/>
                <a:gd name="T51" fmla="*/ 459 h 602"/>
                <a:gd name="T52" fmla="*/ 466 w 608"/>
                <a:gd name="T53" fmla="*/ 141 h 602"/>
                <a:gd name="T54" fmla="*/ 141 w 608"/>
                <a:gd name="T55" fmla="*/ 544 h 602"/>
                <a:gd name="T56" fmla="*/ 141 w 608"/>
                <a:gd name="T57" fmla="*/ 544 h 602"/>
                <a:gd name="T58" fmla="*/ 169 w 608"/>
                <a:gd name="T59" fmla="*/ 572 h 602"/>
                <a:gd name="T60" fmla="*/ 141 w 608"/>
                <a:gd name="T61" fmla="*/ 601 h 602"/>
                <a:gd name="T62" fmla="*/ 141 w 608"/>
                <a:gd name="T63" fmla="*/ 601 h 602"/>
                <a:gd name="T64" fmla="*/ 28 w 608"/>
                <a:gd name="T65" fmla="*/ 601 h 602"/>
                <a:gd name="T66" fmla="*/ 0 w 608"/>
                <a:gd name="T67" fmla="*/ 572 h 602"/>
                <a:gd name="T68" fmla="*/ 0 w 608"/>
                <a:gd name="T69" fmla="*/ 459 h 602"/>
                <a:gd name="T70" fmla="*/ 0 w 608"/>
                <a:gd name="T71" fmla="*/ 459 h 602"/>
                <a:gd name="T72" fmla="*/ 28 w 608"/>
                <a:gd name="T73" fmla="*/ 431 h 602"/>
                <a:gd name="T74" fmla="*/ 56 w 608"/>
                <a:gd name="T75" fmla="*/ 459 h 602"/>
                <a:gd name="T76" fmla="*/ 56 w 608"/>
                <a:gd name="T77" fmla="*/ 459 h 602"/>
                <a:gd name="T78" fmla="*/ 56 w 608"/>
                <a:gd name="T79" fmla="*/ 544 h 602"/>
                <a:gd name="T80" fmla="*/ 141 w 608"/>
                <a:gd name="T81" fmla="*/ 544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8" h="602">
                  <a:moveTo>
                    <a:pt x="579" y="169"/>
                  </a:moveTo>
                  <a:lnTo>
                    <a:pt x="579" y="169"/>
                  </a:lnTo>
                  <a:cubicBezTo>
                    <a:pt x="558" y="169"/>
                    <a:pt x="551" y="155"/>
                    <a:pt x="551" y="141"/>
                  </a:cubicBezTo>
                  <a:lnTo>
                    <a:pt x="551" y="141"/>
                  </a:lnTo>
                  <a:cubicBezTo>
                    <a:pt x="551" y="56"/>
                    <a:pt x="551" y="56"/>
                    <a:pt x="551" y="56"/>
                  </a:cubicBezTo>
                  <a:cubicBezTo>
                    <a:pt x="466" y="56"/>
                    <a:pt x="466" y="56"/>
                    <a:pt x="466" y="56"/>
                  </a:cubicBezTo>
                  <a:lnTo>
                    <a:pt x="466" y="56"/>
                  </a:lnTo>
                  <a:cubicBezTo>
                    <a:pt x="445" y="56"/>
                    <a:pt x="438" y="42"/>
                    <a:pt x="438" y="28"/>
                  </a:cubicBezTo>
                  <a:cubicBezTo>
                    <a:pt x="438" y="14"/>
                    <a:pt x="445" y="0"/>
                    <a:pt x="466" y="0"/>
                  </a:cubicBezTo>
                  <a:lnTo>
                    <a:pt x="466" y="0"/>
                  </a:lnTo>
                  <a:cubicBezTo>
                    <a:pt x="579" y="0"/>
                    <a:pt x="579" y="0"/>
                    <a:pt x="579" y="0"/>
                  </a:cubicBezTo>
                  <a:cubicBezTo>
                    <a:pt x="593" y="0"/>
                    <a:pt x="607" y="14"/>
                    <a:pt x="607" y="28"/>
                  </a:cubicBezTo>
                  <a:cubicBezTo>
                    <a:pt x="607" y="141"/>
                    <a:pt x="607" y="141"/>
                    <a:pt x="607" y="141"/>
                  </a:cubicBezTo>
                  <a:lnTo>
                    <a:pt x="607" y="141"/>
                  </a:lnTo>
                  <a:cubicBezTo>
                    <a:pt x="607" y="155"/>
                    <a:pt x="593" y="169"/>
                    <a:pt x="579" y="169"/>
                  </a:cubicBezTo>
                  <a:close/>
                  <a:moveTo>
                    <a:pt x="523" y="516"/>
                  </a:moveTo>
                  <a:lnTo>
                    <a:pt x="523" y="516"/>
                  </a:lnTo>
                  <a:cubicBezTo>
                    <a:pt x="84" y="516"/>
                    <a:pt x="84" y="516"/>
                    <a:pt x="84" y="516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523" y="85"/>
                    <a:pt x="523" y="85"/>
                    <a:pt x="523" y="85"/>
                  </a:cubicBezTo>
                  <a:lnTo>
                    <a:pt x="523" y="516"/>
                  </a:lnTo>
                  <a:close/>
                  <a:moveTo>
                    <a:pt x="466" y="141"/>
                  </a:moveTo>
                  <a:lnTo>
                    <a:pt x="466" y="141"/>
                  </a:lnTo>
                  <a:cubicBezTo>
                    <a:pt x="141" y="141"/>
                    <a:pt x="141" y="141"/>
                    <a:pt x="141" y="141"/>
                  </a:cubicBezTo>
                  <a:cubicBezTo>
                    <a:pt x="141" y="459"/>
                    <a:pt x="141" y="459"/>
                    <a:pt x="141" y="459"/>
                  </a:cubicBezTo>
                  <a:cubicBezTo>
                    <a:pt x="466" y="459"/>
                    <a:pt x="466" y="459"/>
                    <a:pt x="466" y="459"/>
                  </a:cubicBezTo>
                  <a:lnTo>
                    <a:pt x="466" y="141"/>
                  </a:lnTo>
                  <a:close/>
                  <a:moveTo>
                    <a:pt x="141" y="544"/>
                  </a:moveTo>
                  <a:lnTo>
                    <a:pt x="141" y="544"/>
                  </a:lnTo>
                  <a:cubicBezTo>
                    <a:pt x="162" y="544"/>
                    <a:pt x="169" y="558"/>
                    <a:pt x="169" y="572"/>
                  </a:cubicBezTo>
                  <a:cubicBezTo>
                    <a:pt x="169" y="593"/>
                    <a:pt x="162" y="601"/>
                    <a:pt x="141" y="601"/>
                  </a:cubicBezTo>
                  <a:lnTo>
                    <a:pt x="141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93"/>
                    <a:pt x="0" y="572"/>
                  </a:cubicBezTo>
                  <a:cubicBezTo>
                    <a:pt x="0" y="459"/>
                    <a:pt x="0" y="459"/>
                    <a:pt x="0" y="459"/>
                  </a:cubicBezTo>
                  <a:lnTo>
                    <a:pt x="0" y="459"/>
                  </a:lnTo>
                  <a:cubicBezTo>
                    <a:pt x="0" y="445"/>
                    <a:pt x="14" y="431"/>
                    <a:pt x="28" y="431"/>
                  </a:cubicBezTo>
                  <a:cubicBezTo>
                    <a:pt x="49" y="431"/>
                    <a:pt x="56" y="445"/>
                    <a:pt x="56" y="459"/>
                  </a:cubicBezTo>
                  <a:lnTo>
                    <a:pt x="56" y="459"/>
                  </a:lnTo>
                  <a:cubicBezTo>
                    <a:pt x="56" y="544"/>
                    <a:pt x="56" y="544"/>
                    <a:pt x="56" y="544"/>
                  </a:cubicBezTo>
                  <a:cubicBezTo>
                    <a:pt x="141" y="544"/>
                    <a:pt x="141" y="544"/>
                    <a:pt x="141" y="5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1" name="Freeform 90"/>
            <p:cNvSpPr>
              <a:spLocks noChangeArrowheads="1"/>
            </p:cNvSpPr>
            <p:nvPr/>
          </p:nvSpPr>
          <p:spPr bwMode="auto">
            <a:xfrm>
              <a:off x="12633087" y="8174656"/>
              <a:ext cx="457206" cy="460566"/>
            </a:xfrm>
            <a:custGeom>
              <a:avLst/>
              <a:gdLst>
                <a:gd name="T0" fmla="*/ 572 w 601"/>
                <a:gd name="T1" fmla="*/ 601 h 602"/>
                <a:gd name="T2" fmla="*/ 0 w 601"/>
                <a:gd name="T3" fmla="*/ 572 h 602"/>
                <a:gd name="T4" fmla="*/ 28 w 601"/>
                <a:gd name="T5" fmla="*/ 0 h 602"/>
                <a:gd name="T6" fmla="*/ 600 w 601"/>
                <a:gd name="T7" fmla="*/ 28 h 602"/>
                <a:gd name="T8" fmla="*/ 572 w 601"/>
                <a:gd name="T9" fmla="*/ 601 h 602"/>
                <a:gd name="T10" fmla="*/ 544 w 601"/>
                <a:gd name="T11" fmla="*/ 56 h 602"/>
                <a:gd name="T12" fmla="*/ 56 w 601"/>
                <a:gd name="T13" fmla="*/ 544 h 602"/>
                <a:gd name="T14" fmla="*/ 544 w 601"/>
                <a:gd name="T15" fmla="*/ 56 h 602"/>
                <a:gd name="T16" fmla="*/ 120 w 601"/>
                <a:gd name="T17" fmla="*/ 85 h 602"/>
                <a:gd name="T18" fmla="*/ 226 w 601"/>
                <a:gd name="T19" fmla="*/ 85 h 602"/>
                <a:gd name="T20" fmla="*/ 226 w 601"/>
                <a:gd name="T21" fmla="*/ 141 h 602"/>
                <a:gd name="T22" fmla="*/ 141 w 601"/>
                <a:gd name="T23" fmla="*/ 141 h 602"/>
                <a:gd name="T24" fmla="*/ 141 w 601"/>
                <a:gd name="T25" fmla="*/ 226 h 602"/>
                <a:gd name="T26" fmla="*/ 84 w 601"/>
                <a:gd name="T27" fmla="*/ 226 h 602"/>
                <a:gd name="T28" fmla="*/ 84 w 601"/>
                <a:gd name="T29" fmla="*/ 120 h 602"/>
                <a:gd name="T30" fmla="*/ 84 w 601"/>
                <a:gd name="T31" fmla="*/ 85 h 602"/>
                <a:gd name="T32" fmla="*/ 84 w 601"/>
                <a:gd name="T33" fmla="*/ 374 h 602"/>
                <a:gd name="T34" fmla="*/ 84 w 601"/>
                <a:gd name="T35" fmla="*/ 374 h 602"/>
                <a:gd name="T36" fmla="*/ 141 w 601"/>
                <a:gd name="T37" fmla="*/ 374 h 602"/>
                <a:gd name="T38" fmla="*/ 141 w 601"/>
                <a:gd name="T39" fmla="*/ 459 h 602"/>
                <a:gd name="T40" fmla="*/ 226 w 601"/>
                <a:gd name="T41" fmla="*/ 459 h 602"/>
                <a:gd name="T42" fmla="*/ 226 w 601"/>
                <a:gd name="T43" fmla="*/ 516 h 602"/>
                <a:gd name="T44" fmla="*/ 120 w 601"/>
                <a:gd name="T45" fmla="*/ 516 h 602"/>
                <a:gd name="T46" fmla="*/ 84 w 601"/>
                <a:gd name="T47" fmla="*/ 516 h 602"/>
                <a:gd name="T48" fmla="*/ 84 w 601"/>
                <a:gd name="T49" fmla="*/ 480 h 602"/>
                <a:gd name="T50" fmla="*/ 374 w 601"/>
                <a:gd name="T51" fmla="*/ 85 h 602"/>
                <a:gd name="T52" fmla="*/ 374 w 601"/>
                <a:gd name="T53" fmla="*/ 85 h 602"/>
                <a:gd name="T54" fmla="*/ 480 w 601"/>
                <a:gd name="T55" fmla="*/ 85 h 602"/>
                <a:gd name="T56" fmla="*/ 515 w 601"/>
                <a:gd name="T57" fmla="*/ 120 h 602"/>
                <a:gd name="T58" fmla="*/ 515 w 601"/>
                <a:gd name="T59" fmla="*/ 226 h 602"/>
                <a:gd name="T60" fmla="*/ 487 w 601"/>
                <a:gd name="T61" fmla="*/ 254 h 602"/>
                <a:gd name="T62" fmla="*/ 459 w 601"/>
                <a:gd name="T63" fmla="*/ 226 h 602"/>
                <a:gd name="T64" fmla="*/ 374 w 601"/>
                <a:gd name="T65" fmla="*/ 141 h 602"/>
                <a:gd name="T66" fmla="*/ 346 w 601"/>
                <a:gd name="T67" fmla="*/ 113 h 602"/>
                <a:gd name="T68" fmla="*/ 374 w 601"/>
                <a:gd name="T69" fmla="*/ 459 h 602"/>
                <a:gd name="T70" fmla="*/ 374 w 601"/>
                <a:gd name="T71" fmla="*/ 459 h 602"/>
                <a:gd name="T72" fmla="*/ 459 w 601"/>
                <a:gd name="T73" fmla="*/ 374 h 602"/>
                <a:gd name="T74" fmla="*/ 487 w 601"/>
                <a:gd name="T75" fmla="*/ 346 h 602"/>
                <a:gd name="T76" fmla="*/ 515 w 601"/>
                <a:gd name="T77" fmla="*/ 374 h 602"/>
                <a:gd name="T78" fmla="*/ 515 w 601"/>
                <a:gd name="T79" fmla="*/ 480 h 602"/>
                <a:gd name="T80" fmla="*/ 480 w 601"/>
                <a:gd name="T81" fmla="*/ 516 h 602"/>
                <a:gd name="T82" fmla="*/ 374 w 601"/>
                <a:gd name="T83" fmla="*/ 516 h 602"/>
                <a:gd name="T84" fmla="*/ 346 w 601"/>
                <a:gd name="T85" fmla="*/ 487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1" h="602">
                  <a:moveTo>
                    <a:pt x="572" y="601"/>
                  </a:moveTo>
                  <a:lnTo>
                    <a:pt x="572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3" y="0"/>
                    <a:pt x="600" y="14"/>
                    <a:pt x="600" y="28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600" y="593"/>
                    <a:pt x="593" y="601"/>
                    <a:pt x="572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20" y="85"/>
                  </a:moveTo>
                  <a:lnTo>
                    <a:pt x="120" y="85"/>
                  </a:lnTo>
                  <a:cubicBezTo>
                    <a:pt x="226" y="85"/>
                    <a:pt x="226" y="85"/>
                    <a:pt x="226" y="85"/>
                  </a:cubicBezTo>
                  <a:lnTo>
                    <a:pt x="226" y="85"/>
                  </a:lnTo>
                  <a:cubicBezTo>
                    <a:pt x="240" y="85"/>
                    <a:pt x="254" y="99"/>
                    <a:pt x="254" y="113"/>
                  </a:cubicBezTo>
                  <a:cubicBezTo>
                    <a:pt x="254" y="127"/>
                    <a:pt x="240" y="141"/>
                    <a:pt x="226" y="141"/>
                  </a:cubicBezTo>
                  <a:lnTo>
                    <a:pt x="226" y="141"/>
                  </a:lnTo>
                  <a:cubicBezTo>
                    <a:pt x="141" y="141"/>
                    <a:pt x="141" y="141"/>
                    <a:pt x="141" y="141"/>
                  </a:cubicBezTo>
                  <a:cubicBezTo>
                    <a:pt x="141" y="226"/>
                    <a:pt x="141" y="226"/>
                    <a:pt x="141" y="226"/>
                  </a:cubicBezTo>
                  <a:lnTo>
                    <a:pt x="141" y="226"/>
                  </a:lnTo>
                  <a:cubicBezTo>
                    <a:pt x="141" y="240"/>
                    <a:pt x="127" y="254"/>
                    <a:pt x="113" y="254"/>
                  </a:cubicBezTo>
                  <a:cubicBezTo>
                    <a:pt x="99" y="254"/>
                    <a:pt x="84" y="240"/>
                    <a:pt x="84" y="226"/>
                  </a:cubicBezTo>
                  <a:lnTo>
                    <a:pt x="84" y="226"/>
                  </a:lnTo>
                  <a:cubicBezTo>
                    <a:pt x="84" y="120"/>
                    <a:pt x="84" y="120"/>
                    <a:pt x="84" y="120"/>
                  </a:cubicBezTo>
                  <a:lnTo>
                    <a:pt x="84" y="120"/>
                  </a:lnTo>
                  <a:cubicBezTo>
                    <a:pt x="84" y="85"/>
                    <a:pt x="84" y="85"/>
                    <a:pt x="84" y="85"/>
                  </a:cubicBezTo>
                  <a:cubicBezTo>
                    <a:pt x="120" y="85"/>
                    <a:pt x="120" y="85"/>
                    <a:pt x="120" y="85"/>
                  </a:cubicBezTo>
                  <a:close/>
                  <a:moveTo>
                    <a:pt x="84" y="374"/>
                  </a:moveTo>
                  <a:lnTo>
                    <a:pt x="84" y="374"/>
                  </a:lnTo>
                  <a:lnTo>
                    <a:pt x="84" y="374"/>
                  </a:lnTo>
                  <a:cubicBezTo>
                    <a:pt x="84" y="360"/>
                    <a:pt x="99" y="346"/>
                    <a:pt x="113" y="346"/>
                  </a:cubicBezTo>
                  <a:cubicBezTo>
                    <a:pt x="127" y="346"/>
                    <a:pt x="141" y="360"/>
                    <a:pt x="141" y="374"/>
                  </a:cubicBezTo>
                  <a:lnTo>
                    <a:pt x="141" y="374"/>
                  </a:lnTo>
                  <a:cubicBezTo>
                    <a:pt x="141" y="459"/>
                    <a:pt x="141" y="459"/>
                    <a:pt x="141" y="459"/>
                  </a:cubicBezTo>
                  <a:cubicBezTo>
                    <a:pt x="226" y="459"/>
                    <a:pt x="226" y="459"/>
                    <a:pt x="226" y="459"/>
                  </a:cubicBezTo>
                  <a:lnTo>
                    <a:pt x="226" y="459"/>
                  </a:lnTo>
                  <a:cubicBezTo>
                    <a:pt x="240" y="459"/>
                    <a:pt x="254" y="473"/>
                    <a:pt x="254" y="487"/>
                  </a:cubicBezTo>
                  <a:cubicBezTo>
                    <a:pt x="254" y="509"/>
                    <a:pt x="240" y="516"/>
                    <a:pt x="226" y="516"/>
                  </a:cubicBezTo>
                  <a:lnTo>
                    <a:pt x="226" y="516"/>
                  </a:lnTo>
                  <a:cubicBezTo>
                    <a:pt x="120" y="516"/>
                    <a:pt x="120" y="516"/>
                    <a:pt x="120" y="516"/>
                  </a:cubicBezTo>
                  <a:lnTo>
                    <a:pt x="120" y="516"/>
                  </a:lnTo>
                  <a:cubicBezTo>
                    <a:pt x="84" y="516"/>
                    <a:pt x="84" y="516"/>
                    <a:pt x="84" y="516"/>
                  </a:cubicBezTo>
                  <a:cubicBezTo>
                    <a:pt x="84" y="480"/>
                    <a:pt x="84" y="480"/>
                    <a:pt x="84" y="480"/>
                  </a:cubicBezTo>
                  <a:lnTo>
                    <a:pt x="84" y="480"/>
                  </a:lnTo>
                  <a:lnTo>
                    <a:pt x="84" y="374"/>
                  </a:lnTo>
                  <a:close/>
                  <a:moveTo>
                    <a:pt x="374" y="85"/>
                  </a:moveTo>
                  <a:lnTo>
                    <a:pt x="374" y="85"/>
                  </a:lnTo>
                  <a:lnTo>
                    <a:pt x="374" y="85"/>
                  </a:lnTo>
                  <a:cubicBezTo>
                    <a:pt x="480" y="85"/>
                    <a:pt x="480" y="85"/>
                    <a:pt x="480" y="85"/>
                  </a:cubicBezTo>
                  <a:lnTo>
                    <a:pt x="480" y="85"/>
                  </a:lnTo>
                  <a:cubicBezTo>
                    <a:pt x="515" y="85"/>
                    <a:pt x="515" y="85"/>
                    <a:pt x="515" y="85"/>
                  </a:cubicBezTo>
                  <a:cubicBezTo>
                    <a:pt x="515" y="120"/>
                    <a:pt x="515" y="120"/>
                    <a:pt x="515" y="120"/>
                  </a:cubicBezTo>
                  <a:lnTo>
                    <a:pt x="515" y="120"/>
                  </a:lnTo>
                  <a:cubicBezTo>
                    <a:pt x="515" y="226"/>
                    <a:pt x="515" y="226"/>
                    <a:pt x="515" y="226"/>
                  </a:cubicBezTo>
                  <a:lnTo>
                    <a:pt x="515" y="226"/>
                  </a:lnTo>
                  <a:cubicBezTo>
                    <a:pt x="515" y="240"/>
                    <a:pt x="508" y="254"/>
                    <a:pt x="487" y="254"/>
                  </a:cubicBezTo>
                  <a:cubicBezTo>
                    <a:pt x="473" y="254"/>
                    <a:pt x="459" y="240"/>
                    <a:pt x="459" y="226"/>
                  </a:cubicBezTo>
                  <a:lnTo>
                    <a:pt x="459" y="226"/>
                  </a:lnTo>
                  <a:cubicBezTo>
                    <a:pt x="459" y="141"/>
                    <a:pt x="459" y="141"/>
                    <a:pt x="459" y="141"/>
                  </a:cubicBezTo>
                  <a:cubicBezTo>
                    <a:pt x="374" y="141"/>
                    <a:pt x="374" y="141"/>
                    <a:pt x="374" y="141"/>
                  </a:cubicBezTo>
                  <a:lnTo>
                    <a:pt x="374" y="141"/>
                  </a:lnTo>
                  <a:cubicBezTo>
                    <a:pt x="360" y="141"/>
                    <a:pt x="346" y="127"/>
                    <a:pt x="346" y="113"/>
                  </a:cubicBezTo>
                  <a:cubicBezTo>
                    <a:pt x="346" y="99"/>
                    <a:pt x="360" y="85"/>
                    <a:pt x="374" y="85"/>
                  </a:cubicBezTo>
                  <a:close/>
                  <a:moveTo>
                    <a:pt x="374" y="459"/>
                  </a:moveTo>
                  <a:lnTo>
                    <a:pt x="374" y="459"/>
                  </a:lnTo>
                  <a:lnTo>
                    <a:pt x="374" y="459"/>
                  </a:lnTo>
                  <a:cubicBezTo>
                    <a:pt x="459" y="459"/>
                    <a:pt x="459" y="459"/>
                    <a:pt x="459" y="459"/>
                  </a:cubicBezTo>
                  <a:cubicBezTo>
                    <a:pt x="459" y="374"/>
                    <a:pt x="459" y="374"/>
                    <a:pt x="459" y="374"/>
                  </a:cubicBezTo>
                  <a:lnTo>
                    <a:pt x="459" y="374"/>
                  </a:lnTo>
                  <a:cubicBezTo>
                    <a:pt x="459" y="360"/>
                    <a:pt x="473" y="346"/>
                    <a:pt x="487" y="346"/>
                  </a:cubicBezTo>
                  <a:cubicBezTo>
                    <a:pt x="508" y="346"/>
                    <a:pt x="515" y="360"/>
                    <a:pt x="515" y="374"/>
                  </a:cubicBezTo>
                  <a:lnTo>
                    <a:pt x="515" y="374"/>
                  </a:lnTo>
                  <a:cubicBezTo>
                    <a:pt x="515" y="480"/>
                    <a:pt x="515" y="480"/>
                    <a:pt x="515" y="480"/>
                  </a:cubicBezTo>
                  <a:lnTo>
                    <a:pt x="515" y="480"/>
                  </a:lnTo>
                  <a:cubicBezTo>
                    <a:pt x="515" y="516"/>
                    <a:pt x="515" y="516"/>
                    <a:pt x="515" y="516"/>
                  </a:cubicBezTo>
                  <a:cubicBezTo>
                    <a:pt x="480" y="516"/>
                    <a:pt x="480" y="516"/>
                    <a:pt x="480" y="516"/>
                  </a:cubicBezTo>
                  <a:lnTo>
                    <a:pt x="480" y="516"/>
                  </a:lnTo>
                  <a:cubicBezTo>
                    <a:pt x="374" y="516"/>
                    <a:pt x="374" y="516"/>
                    <a:pt x="374" y="516"/>
                  </a:cubicBezTo>
                  <a:lnTo>
                    <a:pt x="374" y="516"/>
                  </a:lnTo>
                  <a:cubicBezTo>
                    <a:pt x="360" y="516"/>
                    <a:pt x="346" y="509"/>
                    <a:pt x="346" y="487"/>
                  </a:cubicBezTo>
                  <a:cubicBezTo>
                    <a:pt x="346" y="473"/>
                    <a:pt x="360" y="459"/>
                    <a:pt x="374" y="4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2" name="Freeform 91"/>
            <p:cNvSpPr>
              <a:spLocks noChangeArrowheads="1"/>
            </p:cNvSpPr>
            <p:nvPr/>
          </p:nvSpPr>
          <p:spPr bwMode="auto">
            <a:xfrm>
              <a:off x="11829615" y="8174656"/>
              <a:ext cx="457206" cy="460566"/>
            </a:xfrm>
            <a:custGeom>
              <a:avLst/>
              <a:gdLst>
                <a:gd name="T0" fmla="*/ 572 w 601"/>
                <a:gd name="T1" fmla="*/ 601 h 602"/>
                <a:gd name="T2" fmla="*/ 572 w 601"/>
                <a:gd name="T3" fmla="*/ 601 h 602"/>
                <a:gd name="T4" fmla="*/ 28 w 601"/>
                <a:gd name="T5" fmla="*/ 601 h 602"/>
                <a:gd name="T6" fmla="*/ 0 w 601"/>
                <a:gd name="T7" fmla="*/ 572 h 602"/>
                <a:gd name="T8" fmla="*/ 0 w 601"/>
                <a:gd name="T9" fmla="*/ 28 h 602"/>
                <a:gd name="T10" fmla="*/ 28 w 601"/>
                <a:gd name="T11" fmla="*/ 0 h 602"/>
                <a:gd name="T12" fmla="*/ 572 w 601"/>
                <a:gd name="T13" fmla="*/ 0 h 602"/>
                <a:gd name="T14" fmla="*/ 600 w 601"/>
                <a:gd name="T15" fmla="*/ 28 h 602"/>
                <a:gd name="T16" fmla="*/ 600 w 601"/>
                <a:gd name="T17" fmla="*/ 572 h 602"/>
                <a:gd name="T18" fmla="*/ 572 w 601"/>
                <a:gd name="T19" fmla="*/ 601 h 602"/>
                <a:gd name="T20" fmla="*/ 544 w 601"/>
                <a:gd name="T21" fmla="*/ 56 h 602"/>
                <a:gd name="T22" fmla="*/ 544 w 601"/>
                <a:gd name="T23" fmla="*/ 56 h 602"/>
                <a:gd name="T24" fmla="*/ 56 w 601"/>
                <a:gd name="T25" fmla="*/ 56 h 602"/>
                <a:gd name="T26" fmla="*/ 56 w 601"/>
                <a:gd name="T27" fmla="*/ 544 h 602"/>
                <a:gd name="T28" fmla="*/ 544 w 601"/>
                <a:gd name="T29" fmla="*/ 544 h 602"/>
                <a:gd name="T30" fmla="*/ 544 w 601"/>
                <a:gd name="T31" fmla="*/ 56 h 602"/>
                <a:gd name="T32" fmla="*/ 169 w 601"/>
                <a:gd name="T33" fmla="*/ 198 h 602"/>
                <a:gd name="T34" fmla="*/ 169 w 601"/>
                <a:gd name="T35" fmla="*/ 198 h 602"/>
                <a:gd name="T36" fmla="*/ 197 w 601"/>
                <a:gd name="T37" fmla="*/ 169 h 602"/>
                <a:gd name="T38" fmla="*/ 211 w 601"/>
                <a:gd name="T39" fmla="*/ 176 h 602"/>
                <a:gd name="T40" fmla="*/ 296 w 601"/>
                <a:gd name="T41" fmla="*/ 261 h 602"/>
                <a:gd name="T42" fmla="*/ 381 w 601"/>
                <a:gd name="T43" fmla="*/ 176 h 602"/>
                <a:gd name="T44" fmla="*/ 402 w 601"/>
                <a:gd name="T45" fmla="*/ 169 h 602"/>
                <a:gd name="T46" fmla="*/ 431 w 601"/>
                <a:gd name="T47" fmla="*/ 198 h 602"/>
                <a:gd name="T48" fmla="*/ 424 w 601"/>
                <a:gd name="T49" fmla="*/ 219 h 602"/>
                <a:gd name="T50" fmla="*/ 339 w 601"/>
                <a:gd name="T51" fmla="*/ 304 h 602"/>
                <a:gd name="T52" fmla="*/ 424 w 601"/>
                <a:gd name="T53" fmla="*/ 389 h 602"/>
                <a:gd name="T54" fmla="*/ 431 w 601"/>
                <a:gd name="T55" fmla="*/ 403 h 602"/>
                <a:gd name="T56" fmla="*/ 402 w 601"/>
                <a:gd name="T57" fmla="*/ 431 h 602"/>
                <a:gd name="T58" fmla="*/ 381 w 601"/>
                <a:gd name="T59" fmla="*/ 424 h 602"/>
                <a:gd name="T60" fmla="*/ 296 w 601"/>
                <a:gd name="T61" fmla="*/ 339 h 602"/>
                <a:gd name="T62" fmla="*/ 211 w 601"/>
                <a:gd name="T63" fmla="*/ 424 h 602"/>
                <a:gd name="T64" fmla="*/ 197 w 601"/>
                <a:gd name="T65" fmla="*/ 431 h 602"/>
                <a:gd name="T66" fmla="*/ 169 w 601"/>
                <a:gd name="T67" fmla="*/ 403 h 602"/>
                <a:gd name="T68" fmla="*/ 176 w 601"/>
                <a:gd name="T69" fmla="*/ 389 h 602"/>
                <a:gd name="T70" fmla="*/ 261 w 601"/>
                <a:gd name="T71" fmla="*/ 304 h 602"/>
                <a:gd name="T72" fmla="*/ 176 w 601"/>
                <a:gd name="T73" fmla="*/ 219 h 602"/>
                <a:gd name="T74" fmla="*/ 169 w 601"/>
                <a:gd name="T75" fmla="*/ 198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1" h="602">
                  <a:moveTo>
                    <a:pt x="572" y="601"/>
                  </a:moveTo>
                  <a:lnTo>
                    <a:pt x="572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7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6" y="0"/>
                    <a:pt x="600" y="14"/>
                    <a:pt x="600" y="28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600" y="593"/>
                    <a:pt x="586" y="601"/>
                    <a:pt x="572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69" y="198"/>
                  </a:moveTo>
                  <a:lnTo>
                    <a:pt x="169" y="198"/>
                  </a:lnTo>
                  <a:cubicBezTo>
                    <a:pt x="169" y="184"/>
                    <a:pt x="176" y="169"/>
                    <a:pt x="197" y="169"/>
                  </a:cubicBezTo>
                  <a:cubicBezTo>
                    <a:pt x="204" y="169"/>
                    <a:pt x="211" y="169"/>
                    <a:pt x="211" y="176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381" y="176"/>
                    <a:pt x="381" y="176"/>
                    <a:pt x="381" y="176"/>
                  </a:cubicBezTo>
                  <a:cubicBezTo>
                    <a:pt x="388" y="169"/>
                    <a:pt x="395" y="169"/>
                    <a:pt x="402" y="169"/>
                  </a:cubicBezTo>
                  <a:cubicBezTo>
                    <a:pt x="417" y="169"/>
                    <a:pt x="431" y="184"/>
                    <a:pt x="431" y="198"/>
                  </a:cubicBezTo>
                  <a:cubicBezTo>
                    <a:pt x="431" y="205"/>
                    <a:pt x="431" y="212"/>
                    <a:pt x="424" y="219"/>
                  </a:cubicBezTo>
                  <a:cubicBezTo>
                    <a:pt x="339" y="304"/>
                    <a:pt x="339" y="304"/>
                    <a:pt x="339" y="304"/>
                  </a:cubicBezTo>
                  <a:cubicBezTo>
                    <a:pt x="424" y="389"/>
                    <a:pt x="424" y="389"/>
                    <a:pt x="424" y="389"/>
                  </a:cubicBezTo>
                  <a:cubicBezTo>
                    <a:pt x="431" y="389"/>
                    <a:pt x="431" y="396"/>
                    <a:pt x="431" y="403"/>
                  </a:cubicBezTo>
                  <a:cubicBezTo>
                    <a:pt x="431" y="424"/>
                    <a:pt x="417" y="431"/>
                    <a:pt x="402" y="431"/>
                  </a:cubicBezTo>
                  <a:cubicBezTo>
                    <a:pt x="395" y="431"/>
                    <a:pt x="388" y="431"/>
                    <a:pt x="381" y="424"/>
                  </a:cubicBezTo>
                  <a:cubicBezTo>
                    <a:pt x="296" y="339"/>
                    <a:pt x="296" y="339"/>
                    <a:pt x="296" y="339"/>
                  </a:cubicBezTo>
                  <a:cubicBezTo>
                    <a:pt x="211" y="424"/>
                    <a:pt x="211" y="424"/>
                    <a:pt x="211" y="424"/>
                  </a:cubicBezTo>
                  <a:cubicBezTo>
                    <a:pt x="211" y="431"/>
                    <a:pt x="204" y="431"/>
                    <a:pt x="197" y="431"/>
                  </a:cubicBezTo>
                  <a:cubicBezTo>
                    <a:pt x="176" y="431"/>
                    <a:pt x="169" y="424"/>
                    <a:pt x="169" y="403"/>
                  </a:cubicBezTo>
                  <a:cubicBezTo>
                    <a:pt x="169" y="396"/>
                    <a:pt x="169" y="389"/>
                    <a:pt x="176" y="389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69" y="212"/>
                    <a:pt x="169" y="205"/>
                    <a:pt x="169" y="1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3" name="Freeform 92"/>
            <p:cNvSpPr>
              <a:spLocks noChangeArrowheads="1"/>
            </p:cNvSpPr>
            <p:nvPr/>
          </p:nvSpPr>
          <p:spPr bwMode="auto">
            <a:xfrm>
              <a:off x="11019420" y="8174656"/>
              <a:ext cx="463929" cy="460566"/>
            </a:xfrm>
            <a:custGeom>
              <a:avLst/>
              <a:gdLst>
                <a:gd name="T0" fmla="*/ 580 w 609"/>
                <a:gd name="T1" fmla="*/ 601 h 602"/>
                <a:gd name="T2" fmla="*/ 580 w 609"/>
                <a:gd name="T3" fmla="*/ 601 h 602"/>
                <a:gd name="T4" fmla="*/ 29 w 609"/>
                <a:gd name="T5" fmla="*/ 601 h 602"/>
                <a:gd name="T6" fmla="*/ 0 w 609"/>
                <a:gd name="T7" fmla="*/ 572 h 602"/>
                <a:gd name="T8" fmla="*/ 0 w 609"/>
                <a:gd name="T9" fmla="*/ 28 h 602"/>
                <a:gd name="T10" fmla="*/ 29 w 609"/>
                <a:gd name="T11" fmla="*/ 0 h 602"/>
                <a:gd name="T12" fmla="*/ 580 w 609"/>
                <a:gd name="T13" fmla="*/ 0 h 602"/>
                <a:gd name="T14" fmla="*/ 608 w 609"/>
                <a:gd name="T15" fmla="*/ 28 h 602"/>
                <a:gd name="T16" fmla="*/ 608 w 609"/>
                <a:gd name="T17" fmla="*/ 572 h 602"/>
                <a:gd name="T18" fmla="*/ 580 w 609"/>
                <a:gd name="T19" fmla="*/ 601 h 602"/>
                <a:gd name="T20" fmla="*/ 552 w 609"/>
                <a:gd name="T21" fmla="*/ 56 h 602"/>
                <a:gd name="T22" fmla="*/ 552 w 609"/>
                <a:gd name="T23" fmla="*/ 56 h 602"/>
                <a:gd name="T24" fmla="*/ 57 w 609"/>
                <a:gd name="T25" fmla="*/ 56 h 602"/>
                <a:gd name="T26" fmla="*/ 57 w 609"/>
                <a:gd name="T27" fmla="*/ 544 h 602"/>
                <a:gd name="T28" fmla="*/ 552 w 609"/>
                <a:gd name="T29" fmla="*/ 544 h 602"/>
                <a:gd name="T30" fmla="*/ 552 w 609"/>
                <a:gd name="T31" fmla="*/ 56 h 602"/>
                <a:gd name="T32" fmla="*/ 184 w 609"/>
                <a:gd name="T33" fmla="*/ 261 h 602"/>
                <a:gd name="T34" fmla="*/ 184 w 609"/>
                <a:gd name="T35" fmla="*/ 261 h 602"/>
                <a:gd name="T36" fmla="*/ 198 w 609"/>
                <a:gd name="T37" fmla="*/ 275 h 602"/>
                <a:gd name="T38" fmla="*/ 269 w 609"/>
                <a:gd name="T39" fmla="*/ 339 h 602"/>
                <a:gd name="T40" fmla="*/ 396 w 609"/>
                <a:gd name="T41" fmla="*/ 205 h 602"/>
                <a:gd name="T42" fmla="*/ 417 w 609"/>
                <a:gd name="T43" fmla="*/ 198 h 602"/>
                <a:gd name="T44" fmla="*/ 446 w 609"/>
                <a:gd name="T45" fmla="*/ 226 h 602"/>
                <a:gd name="T46" fmla="*/ 439 w 609"/>
                <a:gd name="T47" fmla="*/ 247 h 602"/>
                <a:gd name="T48" fmla="*/ 283 w 609"/>
                <a:gd name="T49" fmla="*/ 396 h 602"/>
                <a:gd name="T50" fmla="*/ 269 w 609"/>
                <a:gd name="T51" fmla="*/ 403 h 602"/>
                <a:gd name="T52" fmla="*/ 248 w 609"/>
                <a:gd name="T53" fmla="*/ 396 h 602"/>
                <a:gd name="T54" fmla="*/ 163 w 609"/>
                <a:gd name="T55" fmla="*/ 311 h 602"/>
                <a:gd name="T56" fmla="*/ 156 w 609"/>
                <a:gd name="T57" fmla="*/ 290 h 602"/>
                <a:gd name="T58" fmla="*/ 184 w 609"/>
                <a:gd name="T59" fmla="*/ 261 h 602"/>
                <a:gd name="T60" fmla="*/ 439 w 609"/>
                <a:gd name="T61" fmla="*/ 403 h 602"/>
                <a:gd name="T62" fmla="*/ 439 w 609"/>
                <a:gd name="T63" fmla="*/ 403 h 602"/>
                <a:gd name="T64" fmla="*/ 439 w 609"/>
                <a:gd name="T65" fmla="*/ 198 h 602"/>
                <a:gd name="T66" fmla="*/ 439 w 609"/>
                <a:gd name="T67" fmla="*/ 198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9" h="602">
                  <a:moveTo>
                    <a:pt x="580" y="601"/>
                  </a:moveTo>
                  <a:lnTo>
                    <a:pt x="580" y="601"/>
                  </a:lnTo>
                  <a:cubicBezTo>
                    <a:pt x="29" y="601"/>
                    <a:pt x="29" y="601"/>
                    <a:pt x="29" y="601"/>
                  </a:cubicBezTo>
                  <a:cubicBezTo>
                    <a:pt x="15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572"/>
                    <a:pt x="608" y="572"/>
                    <a:pt x="608" y="572"/>
                  </a:cubicBezTo>
                  <a:cubicBezTo>
                    <a:pt x="608" y="593"/>
                    <a:pt x="594" y="601"/>
                    <a:pt x="580" y="601"/>
                  </a:cubicBezTo>
                  <a:close/>
                  <a:moveTo>
                    <a:pt x="552" y="56"/>
                  </a:moveTo>
                  <a:lnTo>
                    <a:pt x="552" y="56"/>
                  </a:lnTo>
                  <a:cubicBezTo>
                    <a:pt x="57" y="56"/>
                    <a:pt x="57" y="56"/>
                    <a:pt x="57" y="56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52" y="544"/>
                    <a:pt x="552" y="544"/>
                    <a:pt x="552" y="544"/>
                  </a:cubicBezTo>
                  <a:lnTo>
                    <a:pt x="552" y="56"/>
                  </a:lnTo>
                  <a:close/>
                  <a:moveTo>
                    <a:pt x="184" y="261"/>
                  </a:moveTo>
                  <a:lnTo>
                    <a:pt x="184" y="261"/>
                  </a:lnTo>
                  <a:cubicBezTo>
                    <a:pt x="191" y="261"/>
                    <a:pt x="198" y="268"/>
                    <a:pt x="198" y="275"/>
                  </a:cubicBezTo>
                  <a:cubicBezTo>
                    <a:pt x="269" y="339"/>
                    <a:pt x="269" y="339"/>
                    <a:pt x="269" y="339"/>
                  </a:cubicBezTo>
                  <a:cubicBezTo>
                    <a:pt x="396" y="205"/>
                    <a:pt x="396" y="205"/>
                    <a:pt x="396" y="205"/>
                  </a:cubicBezTo>
                  <a:cubicBezTo>
                    <a:pt x="403" y="198"/>
                    <a:pt x="410" y="198"/>
                    <a:pt x="417" y="198"/>
                  </a:cubicBezTo>
                  <a:cubicBezTo>
                    <a:pt x="432" y="198"/>
                    <a:pt x="446" y="212"/>
                    <a:pt x="446" y="226"/>
                  </a:cubicBezTo>
                  <a:cubicBezTo>
                    <a:pt x="446" y="233"/>
                    <a:pt x="446" y="240"/>
                    <a:pt x="439" y="247"/>
                  </a:cubicBezTo>
                  <a:cubicBezTo>
                    <a:pt x="283" y="396"/>
                    <a:pt x="283" y="396"/>
                    <a:pt x="283" y="396"/>
                  </a:cubicBezTo>
                  <a:cubicBezTo>
                    <a:pt x="283" y="403"/>
                    <a:pt x="276" y="403"/>
                    <a:pt x="269" y="403"/>
                  </a:cubicBezTo>
                  <a:cubicBezTo>
                    <a:pt x="262" y="403"/>
                    <a:pt x="255" y="403"/>
                    <a:pt x="248" y="396"/>
                  </a:cubicBezTo>
                  <a:cubicBezTo>
                    <a:pt x="163" y="311"/>
                    <a:pt x="163" y="311"/>
                    <a:pt x="163" y="311"/>
                  </a:cubicBezTo>
                  <a:cubicBezTo>
                    <a:pt x="156" y="304"/>
                    <a:pt x="156" y="297"/>
                    <a:pt x="156" y="290"/>
                  </a:cubicBezTo>
                  <a:cubicBezTo>
                    <a:pt x="156" y="275"/>
                    <a:pt x="163" y="261"/>
                    <a:pt x="184" y="261"/>
                  </a:cubicBezTo>
                  <a:close/>
                  <a:moveTo>
                    <a:pt x="439" y="403"/>
                  </a:moveTo>
                  <a:lnTo>
                    <a:pt x="439" y="403"/>
                  </a:lnTo>
                  <a:close/>
                  <a:moveTo>
                    <a:pt x="439" y="198"/>
                  </a:moveTo>
                  <a:lnTo>
                    <a:pt x="439" y="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4" name="Freeform 93"/>
            <p:cNvSpPr>
              <a:spLocks noChangeArrowheads="1"/>
            </p:cNvSpPr>
            <p:nvPr/>
          </p:nvSpPr>
          <p:spPr bwMode="auto">
            <a:xfrm>
              <a:off x="10219310" y="8174656"/>
              <a:ext cx="460566" cy="460566"/>
            </a:xfrm>
            <a:custGeom>
              <a:avLst/>
              <a:gdLst>
                <a:gd name="T0" fmla="*/ 573 w 602"/>
                <a:gd name="T1" fmla="*/ 601 h 602"/>
                <a:gd name="T2" fmla="*/ 573 w 602"/>
                <a:gd name="T3" fmla="*/ 601 h 602"/>
                <a:gd name="T4" fmla="*/ 29 w 602"/>
                <a:gd name="T5" fmla="*/ 601 h 602"/>
                <a:gd name="T6" fmla="*/ 0 w 602"/>
                <a:gd name="T7" fmla="*/ 572 h 602"/>
                <a:gd name="T8" fmla="*/ 0 w 602"/>
                <a:gd name="T9" fmla="*/ 28 h 602"/>
                <a:gd name="T10" fmla="*/ 29 w 602"/>
                <a:gd name="T11" fmla="*/ 0 h 602"/>
                <a:gd name="T12" fmla="*/ 573 w 602"/>
                <a:gd name="T13" fmla="*/ 0 h 602"/>
                <a:gd name="T14" fmla="*/ 601 w 602"/>
                <a:gd name="T15" fmla="*/ 28 h 602"/>
                <a:gd name="T16" fmla="*/ 601 w 602"/>
                <a:gd name="T17" fmla="*/ 572 h 602"/>
                <a:gd name="T18" fmla="*/ 573 w 602"/>
                <a:gd name="T19" fmla="*/ 601 h 602"/>
                <a:gd name="T20" fmla="*/ 544 w 602"/>
                <a:gd name="T21" fmla="*/ 56 h 602"/>
                <a:gd name="T22" fmla="*/ 544 w 602"/>
                <a:gd name="T23" fmla="*/ 56 h 602"/>
                <a:gd name="T24" fmla="*/ 57 w 602"/>
                <a:gd name="T25" fmla="*/ 56 h 602"/>
                <a:gd name="T26" fmla="*/ 57 w 602"/>
                <a:gd name="T27" fmla="*/ 544 h 602"/>
                <a:gd name="T28" fmla="*/ 544 w 602"/>
                <a:gd name="T29" fmla="*/ 544 h 602"/>
                <a:gd name="T30" fmla="*/ 544 w 602"/>
                <a:gd name="T31" fmla="*/ 56 h 602"/>
                <a:gd name="T32" fmla="*/ 177 w 602"/>
                <a:gd name="T33" fmla="*/ 275 h 602"/>
                <a:gd name="T34" fmla="*/ 177 w 602"/>
                <a:gd name="T35" fmla="*/ 275 h 602"/>
                <a:gd name="T36" fmla="*/ 248 w 602"/>
                <a:gd name="T37" fmla="*/ 275 h 602"/>
                <a:gd name="T38" fmla="*/ 276 w 602"/>
                <a:gd name="T39" fmla="*/ 275 h 602"/>
                <a:gd name="T40" fmla="*/ 333 w 602"/>
                <a:gd name="T41" fmla="*/ 275 h 602"/>
                <a:gd name="T42" fmla="*/ 368 w 602"/>
                <a:gd name="T43" fmla="*/ 275 h 602"/>
                <a:gd name="T44" fmla="*/ 424 w 602"/>
                <a:gd name="T45" fmla="*/ 275 h 602"/>
                <a:gd name="T46" fmla="*/ 453 w 602"/>
                <a:gd name="T47" fmla="*/ 304 h 602"/>
                <a:gd name="T48" fmla="*/ 424 w 602"/>
                <a:gd name="T49" fmla="*/ 332 h 602"/>
                <a:gd name="T50" fmla="*/ 368 w 602"/>
                <a:gd name="T51" fmla="*/ 332 h 602"/>
                <a:gd name="T52" fmla="*/ 333 w 602"/>
                <a:gd name="T53" fmla="*/ 332 h 602"/>
                <a:gd name="T54" fmla="*/ 276 w 602"/>
                <a:gd name="T55" fmla="*/ 332 h 602"/>
                <a:gd name="T56" fmla="*/ 233 w 602"/>
                <a:gd name="T57" fmla="*/ 332 h 602"/>
                <a:gd name="T58" fmla="*/ 177 w 602"/>
                <a:gd name="T59" fmla="*/ 332 h 602"/>
                <a:gd name="T60" fmla="*/ 149 w 602"/>
                <a:gd name="T61" fmla="*/ 304 h 602"/>
                <a:gd name="T62" fmla="*/ 177 w 602"/>
                <a:gd name="T63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602">
                  <a:moveTo>
                    <a:pt x="573" y="601"/>
                  </a:moveTo>
                  <a:lnTo>
                    <a:pt x="573" y="601"/>
                  </a:lnTo>
                  <a:cubicBezTo>
                    <a:pt x="29" y="601"/>
                    <a:pt x="29" y="601"/>
                    <a:pt x="29" y="601"/>
                  </a:cubicBezTo>
                  <a:cubicBezTo>
                    <a:pt x="15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572"/>
                    <a:pt x="601" y="572"/>
                    <a:pt x="601" y="572"/>
                  </a:cubicBezTo>
                  <a:cubicBezTo>
                    <a:pt x="601" y="593"/>
                    <a:pt x="594" y="601"/>
                    <a:pt x="573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7" y="56"/>
                    <a:pt x="57" y="56"/>
                    <a:pt x="57" y="56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77" y="275"/>
                  </a:moveTo>
                  <a:lnTo>
                    <a:pt x="177" y="275"/>
                  </a:lnTo>
                  <a:cubicBezTo>
                    <a:pt x="248" y="275"/>
                    <a:pt x="248" y="275"/>
                    <a:pt x="248" y="275"/>
                  </a:cubicBezTo>
                  <a:cubicBezTo>
                    <a:pt x="276" y="275"/>
                    <a:pt x="276" y="275"/>
                    <a:pt x="276" y="275"/>
                  </a:cubicBezTo>
                  <a:cubicBezTo>
                    <a:pt x="333" y="275"/>
                    <a:pt x="333" y="275"/>
                    <a:pt x="333" y="275"/>
                  </a:cubicBezTo>
                  <a:cubicBezTo>
                    <a:pt x="368" y="275"/>
                    <a:pt x="368" y="275"/>
                    <a:pt x="368" y="275"/>
                  </a:cubicBezTo>
                  <a:cubicBezTo>
                    <a:pt x="424" y="275"/>
                    <a:pt x="424" y="275"/>
                    <a:pt x="424" y="275"/>
                  </a:cubicBezTo>
                  <a:cubicBezTo>
                    <a:pt x="439" y="275"/>
                    <a:pt x="453" y="282"/>
                    <a:pt x="453" y="304"/>
                  </a:cubicBezTo>
                  <a:cubicBezTo>
                    <a:pt x="453" y="318"/>
                    <a:pt x="439" y="332"/>
                    <a:pt x="424" y="332"/>
                  </a:cubicBezTo>
                  <a:cubicBezTo>
                    <a:pt x="368" y="332"/>
                    <a:pt x="368" y="332"/>
                    <a:pt x="368" y="332"/>
                  </a:cubicBezTo>
                  <a:cubicBezTo>
                    <a:pt x="333" y="332"/>
                    <a:pt x="333" y="332"/>
                    <a:pt x="333" y="332"/>
                  </a:cubicBezTo>
                  <a:cubicBezTo>
                    <a:pt x="276" y="332"/>
                    <a:pt x="276" y="332"/>
                    <a:pt x="276" y="332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177" y="332"/>
                    <a:pt x="177" y="332"/>
                    <a:pt x="177" y="332"/>
                  </a:cubicBezTo>
                  <a:cubicBezTo>
                    <a:pt x="163" y="332"/>
                    <a:pt x="149" y="318"/>
                    <a:pt x="149" y="304"/>
                  </a:cubicBezTo>
                  <a:cubicBezTo>
                    <a:pt x="149" y="282"/>
                    <a:pt x="163" y="275"/>
                    <a:pt x="177" y="2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5" name="Freeform 94"/>
            <p:cNvSpPr>
              <a:spLocks noChangeArrowheads="1"/>
            </p:cNvSpPr>
            <p:nvPr/>
          </p:nvSpPr>
          <p:spPr bwMode="auto">
            <a:xfrm>
              <a:off x="9415837" y="8174656"/>
              <a:ext cx="460569" cy="460566"/>
            </a:xfrm>
            <a:custGeom>
              <a:avLst/>
              <a:gdLst>
                <a:gd name="T0" fmla="*/ 573 w 602"/>
                <a:gd name="T1" fmla="*/ 601 h 602"/>
                <a:gd name="T2" fmla="*/ 573 w 602"/>
                <a:gd name="T3" fmla="*/ 601 h 602"/>
                <a:gd name="T4" fmla="*/ 29 w 602"/>
                <a:gd name="T5" fmla="*/ 601 h 602"/>
                <a:gd name="T6" fmla="*/ 0 w 602"/>
                <a:gd name="T7" fmla="*/ 572 h 602"/>
                <a:gd name="T8" fmla="*/ 0 w 602"/>
                <a:gd name="T9" fmla="*/ 28 h 602"/>
                <a:gd name="T10" fmla="*/ 29 w 602"/>
                <a:gd name="T11" fmla="*/ 0 h 602"/>
                <a:gd name="T12" fmla="*/ 573 w 602"/>
                <a:gd name="T13" fmla="*/ 0 h 602"/>
                <a:gd name="T14" fmla="*/ 601 w 602"/>
                <a:gd name="T15" fmla="*/ 28 h 602"/>
                <a:gd name="T16" fmla="*/ 601 w 602"/>
                <a:gd name="T17" fmla="*/ 572 h 602"/>
                <a:gd name="T18" fmla="*/ 573 w 602"/>
                <a:gd name="T19" fmla="*/ 601 h 602"/>
                <a:gd name="T20" fmla="*/ 544 w 602"/>
                <a:gd name="T21" fmla="*/ 56 h 602"/>
                <a:gd name="T22" fmla="*/ 544 w 602"/>
                <a:gd name="T23" fmla="*/ 56 h 602"/>
                <a:gd name="T24" fmla="*/ 57 w 602"/>
                <a:gd name="T25" fmla="*/ 56 h 602"/>
                <a:gd name="T26" fmla="*/ 57 w 602"/>
                <a:gd name="T27" fmla="*/ 544 h 602"/>
                <a:gd name="T28" fmla="*/ 544 w 602"/>
                <a:gd name="T29" fmla="*/ 544 h 602"/>
                <a:gd name="T30" fmla="*/ 544 w 602"/>
                <a:gd name="T31" fmla="*/ 56 h 602"/>
                <a:gd name="T32" fmla="*/ 177 w 602"/>
                <a:gd name="T33" fmla="*/ 275 h 602"/>
                <a:gd name="T34" fmla="*/ 177 w 602"/>
                <a:gd name="T35" fmla="*/ 275 h 602"/>
                <a:gd name="T36" fmla="*/ 269 w 602"/>
                <a:gd name="T37" fmla="*/ 275 h 602"/>
                <a:gd name="T38" fmla="*/ 269 w 602"/>
                <a:gd name="T39" fmla="*/ 176 h 602"/>
                <a:gd name="T40" fmla="*/ 297 w 602"/>
                <a:gd name="T41" fmla="*/ 148 h 602"/>
                <a:gd name="T42" fmla="*/ 325 w 602"/>
                <a:gd name="T43" fmla="*/ 176 h 602"/>
                <a:gd name="T44" fmla="*/ 325 w 602"/>
                <a:gd name="T45" fmla="*/ 275 h 602"/>
                <a:gd name="T46" fmla="*/ 424 w 602"/>
                <a:gd name="T47" fmla="*/ 275 h 602"/>
                <a:gd name="T48" fmla="*/ 453 w 602"/>
                <a:gd name="T49" fmla="*/ 304 h 602"/>
                <a:gd name="T50" fmla="*/ 424 w 602"/>
                <a:gd name="T51" fmla="*/ 332 h 602"/>
                <a:gd name="T52" fmla="*/ 325 w 602"/>
                <a:gd name="T53" fmla="*/ 332 h 602"/>
                <a:gd name="T54" fmla="*/ 325 w 602"/>
                <a:gd name="T55" fmla="*/ 424 h 602"/>
                <a:gd name="T56" fmla="*/ 297 w 602"/>
                <a:gd name="T57" fmla="*/ 452 h 602"/>
                <a:gd name="T58" fmla="*/ 269 w 602"/>
                <a:gd name="T59" fmla="*/ 424 h 602"/>
                <a:gd name="T60" fmla="*/ 269 w 602"/>
                <a:gd name="T61" fmla="*/ 332 h 602"/>
                <a:gd name="T62" fmla="*/ 177 w 602"/>
                <a:gd name="T63" fmla="*/ 332 h 602"/>
                <a:gd name="T64" fmla="*/ 149 w 602"/>
                <a:gd name="T65" fmla="*/ 304 h 602"/>
                <a:gd name="T66" fmla="*/ 177 w 602"/>
                <a:gd name="T67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2" h="602">
                  <a:moveTo>
                    <a:pt x="573" y="601"/>
                  </a:moveTo>
                  <a:lnTo>
                    <a:pt x="573" y="601"/>
                  </a:lnTo>
                  <a:cubicBezTo>
                    <a:pt x="29" y="601"/>
                    <a:pt x="29" y="601"/>
                    <a:pt x="29" y="601"/>
                  </a:cubicBezTo>
                  <a:cubicBezTo>
                    <a:pt x="7" y="601"/>
                    <a:pt x="0" y="593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14"/>
                    <a:pt x="601" y="28"/>
                  </a:cubicBezTo>
                  <a:cubicBezTo>
                    <a:pt x="601" y="572"/>
                    <a:pt x="601" y="572"/>
                    <a:pt x="601" y="572"/>
                  </a:cubicBezTo>
                  <a:cubicBezTo>
                    <a:pt x="601" y="593"/>
                    <a:pt x="587" y="601"/>
                    <a:pt x="573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7" y="56"/>
                    <a:pt x="57" y="56"/>
                    <a:pt x="57" y="56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77" y="275"/>
                  </a:moveTo>
                  <a:lnTo>
                    <a:pt x="177" y="275"/>
                  </a:lnTo>
                  <a:cubicBezTo>
                    <a:pt x="269" y="275"/>
                    <a:pt x="269" y="275"/>
                    <a:pt x="269" y="275"/>
                  </a:cubicBezTo>
                  <a:cubicBezTo>
                    <a:pt x="269" y="176"/>
                    <a:pt x="269" y="176"/>
                    <a:pt x="269" y="176"/>
                  </a:cubicBezTo>
                  <a:cubicBezTo>
                    <a:pt x="269" y="162"/>
                    <a:pt x="283" y="148"/>
                    <a:pt x="297" y="148"/>
                  </a:cubicBezTo>
                  <a:cubicBezTo>
                    <a:pt x="318" y="148"/>
                    <a:pt x="325" y="162"/>
                    <a:pt x="325" y="176"/>
                  </a:cubicBezTo>
                  <a:cubicBezTo>
                    <a:pt x="325" y="275"/>
                    <a:pt x="325" y="275"/>
                    <a:pt x="325" y="275"/>
                  </a:cubicBezTo>
                  <a:cubicBezTo>
                    <a:pt x="424" y="275"/>
                    <a:pt x="424" y="275"/>
                    <a:pt x="424" y="275"/>
                  </a:cubicBezTo>
                  <a:cubicBezTo>
                    <a:pt x="438" y="275"/>
                    <a:pt x="453" y="282"/>
                    <a:pt x="453" y="304"/>
                  </a:cubicBezTo>
                  <a:cubicBezTo>
                    <a:pt x="453" y="318"/>
                    <a:pt x="438" y="332"/>
                    <a:pt x="424" y="332"/>
                  </a:cubicBezTo>
                  <a:cubicBezTo>
                    <a:pt x="325" y="332"/>
                    <a:pt x="325" y="332"/>
                    <a:pt x="325" y="332"/>
                  </a:cubicBezTo>
                  <a:cubicBezTo>
                    <a:pt x="325" y="424"/>
                    <a:pt x="325" y="424"/>
                    <a:pt x="325" y="424"/>
                  </a:cubicBezTo>
                  <a:cubicBezTo>
                    <a:pt x="325" y="438"/>
                    <a:pt x="318" y="452"/>
                    <a:pt x="297" y="452"/>
                  </a:cubicBezTo>
                  <a:cubicBezTo>
                    <a:pt x="283" y="452"/>
                    <a:pt x="269" y="438"/>
                    <a:pt x="269" y="424"/>
                  </a:cubicBezTo>
                  <a:cubicBezTo>
                    <a:pt x="269" y="332"/>
                    <a:pt x="269" y="332"/>
                    <a:pt x="269" y="332"/>
                  </a:cubicBezTo>
                  <a:cubicBezTo>
                    <a:pt x="177" y="332"/>
                    <a:pt x="177" y="332"/>
                    <a:pt x="177" y="332"/>
                  </a:cubicBezTo>
                  <a:cubicBezTo>
                    <a:pt x="163" y="332"/>
                    <a:pt x="149" y="318"/>
                    <a:pt x="149" y="304"/>
                  </a:cubicBezTo>
                  <a:cubicBezTo>
                    <a:pt x="149" y="282"/>
                    <a:pt x="163" y="275"/>
                    <a:pt x="177" y="2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6" name="Freeform 95"/>
            <p:cNvSpPr>
              <a:spLocks noChangeArrowheads="1"/>
            </p:cNvSpPr>
            <p:nvPr/>
          </p:nvSpPr>
          <p:spPr bwMode="auto">
            <a:xfrm>
              <a:off x="8629175" y="8194827"/>
              <a:ext cx="420227" cy="416864"/>
            </a:xfrm>
            <a:custGeom>
              <a:avLst/>
              <a:gdLst>
                <a:gd name="T0" fmla="*/ 523 w 553"/>
                <a:gd name="T1" fmla="*/ 544 h 545"/>
                <a:gd name="T2" fmla="*/ 523 w 553"/>
                <a:gd name="T3" fmla="*/ 544 h 545"/>
                <a:gd name="T4" fmla="*/ 333 w 553"/>
                <a:gd name="T5" fmla="*/ 544 h 545"/>
                <a:gd name="T6" fmla="*/ 304 w 553"/>
                <a:gd name="T7" fmla="*/ 516 h 545"/>
                <a:gd name="T8" fmla="*/ 304 w 553"/>
                <a:gd name="T9" fmla="*/ 332 h 545"/>
                <a:gd name="T10" fmla="*/ 333 w 553"/>
                <a:gd name="T11" fmla="*/ 304 h 545"/>
                <a:gd name="T12" fmla="*/ 523 w 553"/>
                <a:gd name="T13" fmla="*/ 304 h 545"/>
                <a:gd name="T14" fmla="*/ 552 w 553"/>
                <a:gd name="T15" fmla="*/ 332 h 545"/>
                <a:gd name="T16" fmla="*/ 552 w 553"/>
                <a:gd name="T17" fmla="*/ 516 h 545"/>
                <a:gd name="T18" fmla="*/ 523 w 553"/>
                <a:gd name="T19" fmla="*/ 544 h 545"/>
                <a:gd name="T20" fmla="*/ 523 w 553"/>
                <a:gd name="T21" fmla="*/ 247 h 545"/>
                <a:gd name="T22" fmla="*/ 523 w 553"/>
                <a:gd name="T23" fmla="*/ 247 h 545"/>
                <a:gd name="T24" fmla="*/ 333 w 553"/>
                <a:gd name="T25" fmla="*/ 247 h 545"/>
                <a:gd name="T26" fmla="*/ 304 w 553"/>
                <a:gd name="T27" fmla="*/ 219 h 545"/>
                <a:gd name="T28" fmla="*/ 304 w 553"/>
                <a:gd name="T29" fmla="*/ 28 h 545"/>
                <a:gd name="T30" fmla="*/ 333 w 553"/>
                <a:gd name="T31" fmla="*/ 0 h 545"/>
                <a:gd name="T32" fmla="*/ 523 w 553"/>
                <a:gd name="T33" fmla="*/ 0 h 545"/>
                <a:gd name="T34" fmla="*/ 552 w 553"/>
                <a:gd name="T35" fmla="*/ 28 h 545"/>
                <a:gd name="T36" fmla="*/ 552 w 553"/>
                <a:gd name="T37" fmla="*/ 219 h 545"/>
                <a:gd name="T38" fmla="*/ 523 w 553"/>
                <a:gd name="T39" fmla="*/ 247 h 545"/>
                <a:gd name="T40" fmla="*/ 219 w 553"/>
                <a:gd name="T41" fmla="*/ 544 h 545"/>
                <a:gd name="T42" fmla="*/ 219 w 553"/>
                <a:gd name="T43" fmla="*/ 544 h 545"/>
                <a:gd name="T44" fmla="*/ 29 w 553"/>
                <a:gd name="T45" fmla="*/ 544 h 545"/>
                <a:gd name="T46" fmla="*/ 0 w 553"/>
                <a:gd name="T47" fmla="*/ 516 h 545"/>
                <a:gd name="T48" fmla="*/ 0 w 553"/>
                <a:gd name="T49" fmla="*/ 332 h 545"/>
                <a:gd name="T50" fmla="*/ 29 w 553"/>
                <a:gd name="T51" fmla="*/ 304 h 545"/>
                <a:gd name="T52" fmla="*/ 219 w 553"/>
                <a:gd name="T53" fmla="*/ 304 h 545"/>
                <a:gd name="T54" fmla="*/ 248 w 553"/>
                <a:gd name="T55" fmla="*/ 332 h 545"/>
                <a:gd name="T56" fmla="*/ 248 w 553"/>
                <a:gd name="T57" fmla="*/ 516 h 545"/>
                <a:gd name="T58" fmla="*/ 219 w 553"/>
                <a:gd name="T59" fmla="*/ 544 h 545"/>
                <a:gd name="T60" fmla="*/ 219 w 553"/>
                <a:gd name="T61" fmla="*/ 247 h 545"/>
                <a:gd name="T62" fmla="*/ 219 w 553"/>
                <a:gd name="T63" fmla="*/ 247 h 545"/>
                <a:gd name="T64" fmla="*/ 29 w 553"/>
                <a:gd name="T65" fmla="*/ 247 h 545"/>
                <a:gd name="T66" fmla="*/ 0 w 553"/>
                <a:gd name="T67" fmla="*/ 219 h 545"/>
                <a:gd name="T68" fmla="*/ 0 w 553"/>
                <a:gd name="T69" fmla="*/ 28 h 545"/>
                <a:gd name="T70" fmla="*/ 29 w 553"/>
                <a:gd name="T71" fmla="*/ 0 h 545"/>
                <a:gd name="T72" fmla="*/ 219 w 553"/>
                <a:gd name="T73" fmla="*/ 0 h 545"/>
                <a:gd name="T74" fmla="*/ 248 w 553"/>
                <a:gd name="T75" fmla="*/ 28 h 545"/>
                <a:gd name="T76" fmla="*/ 248 w 553"/>
                <a:gd name="T77" fmla="*/ 219 h 545"/>
                <a:gd name="T78" fmla="*/ 219 w 553"/>
                <a:gd name="T79" fmla="*/ 247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3" h="545">
                  <a:moveTo>
                    <a:pt x="523" y="544"/>
                  </a:moveTo>
                  <a:lnTo>
                    <a:pt x="523" y="544"/>
                  </a:lnTo>
                  <a:cubicBezTo>
                    <a:pt x="333" y="544"/>
                    <a:pt x="333" y="544"/>
                    <a:pt x="333" y="544"/>
                  </a:cubicBezTo>
                  <a:cubicBezTo>
                    <a:pt x="318" y="544"/>
                    <a:pt x="304" y="537"/>
                    <a:pt x="304" y="516"/>
                  </a:cubicBezTo>
                  <a:cubicBezTo>
                    <a:pt x="304" y="332"/>
                    <a:pt x="304" y="332"/>
                    <a:pt x="304" y="332"/>
                  </a:cubicBezTo>
                  <a:cubicBezTo>
                    <a:pt x="304" y="311"/>
                    <a:pt x="318" y="304"/>
                    <a:pt x="333" y="304"/>
                  </a:cubicBezTo>
                  <a:cubicBezTo>
                    <a:pt x="523" y="304"/>
                    <a:pt x="523" y="304"/>
                    <a:pt x="523" y="304"/>
                  </a:cubicBezTo>
                  <a:cubicBezTo>
                    <a:pt x="537" y="304"/>
                    <a:pt x="552" y="311"/>
                    <a:pt x="552" y="332"/>
                  </a:cubicBezTo>
                  <a:cubicBezTo>
                    <a:pt x="552" y="516"/>
                    <a:pt x="552" y="516"/>
                    <a:pt x="552" y="516"/>
                  </a:cubicBezTo>
                  <a:cubicBezTo>
                    <a:pt x="552" y="537"/>
                    <a:pt x="537" y="544"/>
                    <a:pt x="523" y="544"/>
                  </a:cubicBezTo>
                  <a:close/>
                  <a:moveTo>
                    <a:pt x="523" y="247"/>
                  </a:moveTo>
                  <a:lnTo>
                    <a:pt x="523" y="247"/>
                  </a:lnTo>
                  <a:cubicBezTo>
                    <a:pt x="333" y="247"/>
                    <a:pt x="333" y="247"/>
                    <a:pt x="333" y="247"/>
                  </a:cubicBezTo>
                  <a:cubicBezTo>
                    <a:pt x="318" y="247"/>
                    <a:pt x="304" y="233"/>
                    <a:pt x="304" y="219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304" y="14"/>
                    <a:pt x="318" y="0"/>
                    <a:pt x="333" y="0"/>
                  </a:cubicBezTo>
                  <a:cubicBezTo>
                    <a:pt x="523" y="0"/>
                    <a:pt x="523" y="0"/>
                    <a:pt x="523" y="0"/>
                  </a:cubicBezTo>
                  <a:cubicBezTo>
                    <a:pt x="537" y="0"/>
                    <a:pt x="552" y="14"/>
                    <a:pt x="552" y="28"/>
                  </a:cubicBezTo>
                  <a:cubicBezTo>
                    <a:pt x="552" y="219"/>
                    <a:pt x="552" y="219"/>
                    <a:pt x="552" y="219"/>
                  </a:cubicBezTo>
                  <a:cubicBezTo>
                    <a:pt x="552" y="233"/>
                    <a:pt x="537" y="247"/>
                    <a:pt x="523" y="247"/>
                  </a:cubicBezTo>
                  <a:close/>
                  <a:moveTo>
                    <a:pt x="219" y="544"/>
                  </a:moveTo>
                  <a:lnTo>
                    <a:pt x="219" y="544"/>
                  </a:ln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7"/>
                    <a:pt x="0" y="516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11"/>
                    <a:pt x="15" y="304"/>
                    <a:pt x="29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34" y="304"/>
                    <a:pt x="248" y="311"/>
                    <a:pt x="248" y="332"/>
                  </a:cubicBezTo>
                  <a:cubicBezTo>
                    <a:pt x="248" y="516"/>
                    <a:pt x="248" y="516"/>
                    <a:pt x="248" y="516"/>
                  </a:cubicBezTo>
                  <a:cubicBezTo>
                    <a:pt x="248" y="537"/>
                    <a:pt x="234" y="544"/>
                    <a:pt x="219" y="544"/>
                  </a:cubicBezTo>
                  <a:close/>
                  <a:moveTo>
                    <a:pt x="219" y="247"/>
                  </a:moveTo>
                  <a:lnTo>
                    <a:pt x="219" y="247"/>
                  </a:lnTo>
                  <a:cubicBezTo>
                    <a:pt x="29" y="247"/>
                    <a:pt x="29" y="247"/>
                    <a:pt x="29" y="247"/>
                  </a:cubicBezTo>
                  <a:cubicBezTo>
                    <a:pt x="15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34" y="0"/>
                    <a:pt x="248" y="14"/>
                    <a:pt x="248" y="28"/>
                  </a:cubicBezTo>
                  <a:cubicBezTo>
                    <a:pt x="248" y="219"/>
                    <a:pt x="248" y="219"/>
                    <a:pt x="248" y="219"/>
                  </a:cubicBezTo>
                  <a:cubicBezTo>
                    <a:pt x="248" y="233"/>
                    <a:pt x="234" y="247"/>
                    <a:pt x="219" y="2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7" name="Freeform 96"/>
            <p:cNvSpPr>
              <a:spLocks noChangeArrowheads="1"/>
            </p:cNvSpPr>
            <p:nvPr/>
          </p:nvSpPr>
          <p:spPr bwMode="auto">
            <a:xfrm>
              <a:off x="7825704" y="8194827"/>
              <a:ext cx="416864" cy="416864"/>
            </a:xfrm>
            <a:custGeom>
              <a:avLst/>
              <a:gdLst>
                <a:gd name="T0" fmla="*/ 516 w 545"/>
                <a:gd name="T1" fmla="*/ 544 h 545"/>
                <a:gd name="T2" fmla="*/ 304 w 545"/>
                <a:gd name="T3" fmla="*/ 516 h 545"/>
                <a:gd name="T4" fmla="*/ 333 w 545"/>
                <a:gd name="T5" fmla="*/ 304 h 545"/>
                <a:gd name="T6" fmla="*/ 544 w 545"/>
                <a:gd name="T7" fmla="*/ 332 h 545"/>
                <a:gd name="T8" fmla="*/ 516 w 545"/>
                <a:gd name="T9" fmla="*/ 544 h 545"/>
                <a:gd name="T10" fmla="*/ 488 w 545"/>
                <a:gd name="T11" fmla="*/ 361 h 545"/>
                <a:gd name="T12" fmla="*/ 361 w 545"/>
                <a:gd name="T13" fmla="*/ 488 h 545"/>
                <a:gd name="T14" fmla="*/ 488 w 545"/>
                <a:gd name="T15" fmla="*/ 361 h 545"/>
                <a:gd name="T16" fmla="*/ 516 w 545"/>
                <a:gd name="T17" fmla="*/ 247 h 545"/>
                <a:gd name="T18" fmla="*/ 304 w 545"/>
                <a:gd name="T19" fmla="*/ 219 h 545"/>
                <a:gd name="T20" fmla="*/ 333 w 545"/>
                <a:gd name="T21" fmla="*/ 0 h 545"/>
                <a:gd name="T22" fmla="*/ 544 w 545"/>
                <a:gd name="T23" fmla="*/ 28 h 545"/>
                <a:gd name="T24" fmla="*/ 516 w 545"/>
                <a:gd name="T25" fmla="*/ 247 h 545"/>
                <a:gd name="T26" fmla="*/ 488 w 545"/>
                <a:gd name="T27" fmla="*/ 57 h 545"/>
                <a:gd name="T28" fmla="*/ 361 w 545"/>
                <a:gd name="T29" fmla="*/ 191 h 545"/>
                <a:gd name="T30" fmla="*/ 488 w 545"/>
                <a:gd name="T31" fmla="*/ 57 h 545"/>
                <a:gd name="T32" fmla="*/ 219 w 545"/>
                <a:gd name="T33" fmla="*/ 544 h 545"/>
                <a:gd name="T34" fmla="*/ 0 w 545"/>
                <a:gd name="T35" fmla="*/ 516 h 545"/>
                <a:gd name="T36" fmla="*/ 29 w 545"/>
                <a:gd name="T37" fmla="*/ 304 h 545"/>
                <a:gd name="T38" fmla="*/ 248 w 545"/>
                <a:gd name="T39" fmla="*/ 332 h 545"/>
                <a:gd name="T40" fmla="*/ 219 w 545"/>
                <a:gd name="T41" fmla="*/ 544 h 545"/>
                <a:gd name="T42" fmla="*/ 191 w 545"/>
                <a:gd name="T43" fmla="*/ 361 h 545"/>
                <a:gd name="T44" fmla="*/ 57 w 545"/>
                <a:gd name="T45" fmla="*/ 488 h 545"/>
                <a:gd name="T46" fmla="*/ 191 w 545"/>
                <a:gd name="T47" fmla="*/ 361 h 545"/>
                <a:gd name="T48" fmla="*/ 219 w 545"/>
                <a:gd name="T49" fmla="*/ 247 h 545"/>
                <a:gd name="T50" fmla="*/ 0 w 545"/>
                <a:gd name="T51" fmla="*/ 219 h 545"/>
                <a:gd name="T52" fmla="*/ 29 w 545"/>
                <a:gd name="T53" fmla="*/ 0 h 545"/>
                <a:gd name="T54" fmla="*/ 248 w 545"/>
                <a:gd name="T55" fmla="*/ 28 h 545"/>
                <a:gd name="T56" fmla="*/ 219 w 545"/>
                <a:gd name="T57" fmla="*/ 247 h 545"/>
                <a:gd name="T58" fmla="*/ 191 w 545"/>
                <a:gd name="T59" fmla="*/ 57 h 545"/>
                <a:gd name="T60" fmla="*/ 57 w 545"/>
                <a:gd name="T61" fmla="*/ 191 h 545"/>
                <a:gd name="T62" fmla="*/ 191 w 545"/>
                <a:gd name="T63" fmla="*/ 57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5" h="545">
                  <a:moveTo>
                    <a:pt x="516" y="544"/>
                  </a:moveTo>
                  <a:lnTo>
                    <a:pt x="516" y="544"/>
                  </a:lnTo>
                  <a:cubicBezTo>
                    <a:pt x="333" y="544"/>
                    <a:pt x="333" y="544"/>
                    <a:pt x="333" y="544"/>
                  </a:cubicBezTo>
                  <a:cubicBezTo>
                    <a:pt x="311" y="544"/>
                    <a:pt x="304" y="537"/>
                    <a:pt x="304" y="516"/>
                  </a:cubicBezTo>
                  <a:cubicBezTo>
                    <a:pt x="304" y="332"/>
                    <a:pt x="304" y="332"/>
                    <a:pt x="304" y="332"/>
                  </a:cubicBezTo>
                  <a:cubicBezTo>
                    <a:pt x="304" y="311"/>
                    <a:pt x="311" y="304"/>
                    <a:pt x="333" y="304"/>
                  </a:cubicBezTo>
                  <a:cubicBezTo>
                    <a:pt x="516" y="304"/>
                    <a:pt x="516" y="304"/>
                    <a:pt x="516" y="304"/>
                  </a:cubicBezTo>
                  <a:cubicBezTo>
                    <a:pt x="537" y="304"/>
                    <a:pt x="544" y="311"/>
                    <a:pt x="544" y="332"/>
                  </a:cubicBezTo>
                  <a:cubicBezTo>
                    <a:pt x="544" y="516"/>
                    <a:pt x="544" y="516"/>
                    <a:pt x="544" y="516"/>
                  </a:cubicBezTo>
                  <a:cubicBezTo>
                    <a:pt x="544" y="537"/>
                    <a:pt x="537" y="544"/>
                    <a:pt x="516" y="544"/>
                  </a:cubicBezTo>
                  <a:close/>
                  <a:moveTo>
                    <a:pt x="488" y="361"/>
                  </a:moveTo>
                  <a:lnTo>
                    <a:pt x="488" y="361"/>
                  </a:lnTo>
                  <a:cubicBezTo>
                    <a:pt x="361" y="361"/>
                    <a:pt x="361" y="361"/>
                    <a:pt x="361" y="361"/>
                  </a:cubicBezTo>
                  <a:cubicBezTo>
                    <a:pt x="361" y="488"/>
                    <a:pt x="361" y="488"/>
                    <a:pt x="361" y="488"/>
                  </a:cubicBezTo>
                  <a:cubicBezTo>
                    <a:pt x="488" y="488"/>
                    <a:pt x="488" y="488"/>
                    <a:pt x="488" y="488"/>
                  </a:cubicBezTo>
                  <a:lnTo>
                    <a:pt x="488" y="361"/>
                  </a:lnTo>
                  <a:close/>
                  <a:moveTo>
                    <a:pt x="516" y="247"/>
                  </a:moveTo>
                  <a:lnTo>
                    <a:pt x="516" y="247"/>
                  </a:lnTo>
                  <a:cubicBezTo>
                    <a:pt x="333" y="247"/>
                    <a:pt x="333" y="247"/>
                    <a:pt x="333" y="247"/>
                  </a:cubicBezTo>
                  <a:cubicBezTo>
                    <a:pt x="311" y="247"/>
                    <a:pt x="304" y="233"/>
                    <a:pt x="304" y="219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304" y="14"/>
                    <a:pt x="311" y="0"/>
                    <a:pt x="333" y="0"/>
                  </a:cubicBezTo>
                  <a:cubicBezTo>
                    <a:pt x="516" y="0"/>
                    <a:pt x="516" y="0"/>
                    <a:pt x="516" y="0"/>
                  </a:cubicBezTo>
                  <a:cubicBezTo>
                    <a:pt x="537" y="0"/>
                    <a:pt x="544" y="14"/>
                    <a:pt x="544" y="28"/>
                  </a:cubicBezTo>
                  <a:cubicBezTo>
                    <a:pt x="544" y="219"/>
                    <a:pt x="544" y="219"/>
                    <a:pt x="544" y="219"/>
                  </a:cubicBezTo>
                  <a:cubicBezTo>
                    <a:pt x="544" y="233"/>
                    <a:pt x="537" y="247"/>
                    <a:pt x="516" y="247"/>
                  </a:cubicBezTo>
                  <a:close/>
                  <a:moveTo>
                    <a:pt x="488" y="57"/>
                  </a:moveTo>
                  <a:lnTo>
                    <a:pt x="488" y="57"/>
                  </a:lnTo>
                  <a:cubicBezTo>
                    <a:pt x="361" y="57"/>
                    <a:pt x="361" y="57"/>
                    <a:pt x="361" y="57"/>
                  </a:cubicBezTo>
                  <a:cubicBezTo>
                    <a:pt x="361" y="191"/>
                    <a:pt x="361" y="191"/>
                    <a:pt x="361" y="191"/>
                  </a:cubicBezTo>
                  <a:cubicBezTo>
                    <a:pt x="488" y="191"/>
                    <a:pt x="488" y="191"/>
                    <a:pt x="488" y="191"/>
                  </a:cubicBezTo>
                  <a:lnTo>
                    <a:pt x="488" y="57"/>
                  </a:lnTo>
                  <a:close/>
                  <a:moveTo>
                    <a:pt x="219" y="544"/>
                  </a:moveTo>
                  <a:lnTo>
                    <a:pt x="219" y="544"/>
                  </a:lnTo>
                  <a:cubicBezTo>
                    <a:pt x="29" y="544"/>
                    <a:pt x="29" y="544"/>
                    <a:pt x="29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11"/>
                    <a:pt x="14" y="304"/>
                    <a:pt x="29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33" y="304"/>
                    <a:pt x="248" y="311"/>
                    <a:pt x="248" y="332"/>
                  </a:cubicBezTo>
                  <a:cubicBezTo>
                    <a:pt x="248" y="516"/>
                    <a:pt x="248" y="516"/>
                    <a:pt x="248" y="516"/>
                  </a:cubicBezTo>
                  <a:cubicBezTo>
                    <a:pt x="248" y="537"/>
                    <a:pt x="233" y="544"/>
                    <a:pt x="219" y="544"/>
                  </a:cubicBezTo>
                  <a:close/>
                  <a:moveTo>
                    <a:pt x="191" y="361"/>
                  </a:moveTo>
                  <a:lnTo>
                    <a:pt x="191" y="361"/>
                  </a:lnTo>
                  <a:cubicBezTo>
                    <a:pt x="57" y="361"/>
                    <a:pt x="57" y="361"/>
                    <a:pt x="57" y="361"/>
                  </a:cubicBezTo>
                  <a:cubicBezTo>
                    <a:pt x="57" y="488"/>
                    <a:pt x="57" y="488"/>
                    <a:pt x="57" y="488"/>
                  </a:cubicBezTo>
                  <a:cubicBezTo>
                    <a:pt x="191" y="488"/>
                    <a:pt x="191" y="488"/>
                    <a:pt x="191" y="488"/>
                  </a:cubicBezTo>
                  <a:lnTo>
                    <a:pt x="191" y="361"/>
                  </a:lnTo>
                  <a:close/>
                  <a:moveTo>
                    <a:pt x="219" y="247"/>
                  </a:moveTo>
                  <a:lnTo>
                    <a:pt x="219" y="247"/>
                  </a:lnTo>
                  <a:cubicBezTo>
                    <a:pt x="29" y="247"/>
                    <a:pt x="29" y="247"/>
                    <a:pt x="29" y="247"/>
                  </a:cubicBezTo>
                  <a:cubicBezTo>
                    <a:pt x="14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33" y="0"/>
                    <a:pt x="248" y="14"/>
                    <a:pt x="248" y="28"/>
                  </a:cubicBezTo>
                  <a:cubicBezTo>
                    <a:pt x="248" y="219"/>
                    <a:pt x="248" y="219"/>
                    <a:pt x="248" y="219"/>
                  </a:cubicBezTo>
                  <a:cubicBezTo>
                    <a:pt x="248" y="233"/>
                    <a:pt x="233" y="247"/>
                    <a:pt x="219" y="247"/>
                  </a:cubicBezTo>
                  <a:close/>
                  <a:moveTo>
                    <a:pt x="191" y="57"/>
                  </a:moveTo>
                  <a:lnTo>
                    <a:pt x="191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191"/>
                    <a:pt x="57" y="191"/>
                    <a:pt x="57" y="191"/>
                  </a:cubicBezTo>
                  <a:cubicBezTo>
                    <a:pt x="191" y="191"/>
                    <a:pt x="191" y="191"/>
                    <a:pt x="191" y="191"/>
                  </a:cubicBezTo>
                  <a:lnTo>
                    <a:pt x="191" y="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8" name="Freeform 97"/>
            <p:cNvSpPr>
              <a:spLocks noChangeArrowheads="1"/>
            </p:cNvSpPr>
            <p:nvPr/>
          </p:nvSpPr>
          <p:spPr bwMode="auto">
            <a:xfrm>
              <a:off x="16700874" y="7371183"/>
              <a:ext cx="373159" cy="457206"/>
            </a:xfrm>
            <a:custGeom>
              <a:avLst/>
              <a:gdLst>
                <a:gd name="T0" fmla="*/ 459 w 488"/>
                <a:gd name="T1" fmla="*/ 600 h 601"/>
                <a:gd name="T2" fmla="*/ 459 w 488"/>
                <a:gd name="T3" fmla="*/ 600 h 601"/>
                <a:gd name="T4" fmla="*/ 28 w 488"/>
                <a:gd name="T5" fmla="*/ 600 h 601"/>
                <a:gd name="T6" fmla="*/ 0 w 488"/>
                <a:gd name="T7" fmla="*/ 572 h 601"/>
                <a:gd name="T8" fmla="*/ 0 w 488"/>
                <a:gd name="T9" fmla="*/ 325 h 601"/>
                <a:gd name="T10" fmla="*/ 28 w 488"/>
                <a:gd name="T11" fmla="*/ 296 h 601"/>
                <a:gd name="T12" fmla="*/ 70 w 488"/>
                <a:gd name="T13" fmla="*/ 296 h 601"/>
                <a:gd name="T14" fmla="*/ 70 w 488"/>
                <a:gd name="T15" fmla="*/ 169 h 601"/>
                <a:gd name="T16" fmla="*/ 240 w 488"/>
                <a:gd name="T17" fmla="*/ 0 h 601"/>
                <a:gd name="T18" fmla="*/ 409 w 488"/>
                <a:gd name="T19" fmla="*/ 169 h 601"/>
                <a:gd name="T20" fmla="*/ 381 w 488"/>
                <a:gd name="T21" fmla="*/ 198 h 601"/>
                <a:gd name="T22" fmla="*/ 353 w 488"/>
                <a:gd name="T23" fmla="*/ 169 h 601"/>
                <a:gd name="T24" fmla="*/ 240 w 488"/>
                <a:gd name="T25" fmla="*/ 56 h 601"/>
                <a:gd name="T26" fmla="*/ 127 w 488"/>
                <a:gd name="T27" fmla="*/ 169 h 601"/>
                <a:gd name="T28" fmla="*/ 127 w 488"/>
                <a:gd name="T29" fmla="*/ 296 h 601"/>
                <a:gd name="T30" fmla="*/ 353 w 488"/>
                <a:gd name="T31" fmla="*/ 296 h 601"/>
                <a:gd name="T32" fmla="*/ 409 w 488"/>
                <a:gd name="T33" fmla="*/ 296 h 601"/>
                <a:gd name="T34" fmla="*/ 459 w 488"/>
                <a:gd name="T35" fmla="*/ 296 h 601"/>
                <a:gd name="T36" fmla="*/ 487 w 488"/>
                <a:gd name="T37" fmla="*/ 325 h 601"/>
                <a:gd name="T38" fmla="*/ 487 w 488"/>
                <a:gd name="T39" fmla="*/ 572 h 601"/>
                <a:gd name="T40" fmla="*/ 459 w 488"/>
                <a:gd name="T41" fmla="*/ 600 h 601"/>
                <a:gd name="T42" fmla="*/ 240 w 488"/>
                <a:gd name="T43" fmla="*/ 353 h 601"/>
                <a:gd name="T44" fmla="*/ 240 w 488"/>
                <a:gd name="T45" fmla="*/ 353 h 601"/>
                <a:gd name="T46" fmla="*/ 183 w 488"/>
                <a:gd name="T47" fmla="*/ 410 h 601"/>
                <a:gd name="T48" fmla="*/ 212 w 488"/>
                <a:gd name="T49" fmla="*/ 459 h 601"/>
                <a:gd name="T50" fmla="*/ 212 w 488"/>
                <a:gd name="T51" fmla="*/ 516 h 601"/>
                <a:gd name="T52" fmla="*/ 240 w 488"/>
                <a:gd name="T53" fmla="*/ 544 h 601"/>
                <a:gd name="T54" fmla="*/ 268 w 488"/>
                <a:gd name="T55" fmla="*/ 516 h 601"/>
                <a:gd name="T56" fmla="*/ 268 w 488"/>
                <a:gd name="T57" fmla="*/ 459 h 601"/>
                <a:gd name="T58" fmla="*/ 296 w 488"/>
                <a:gd name="T59" fmla="*/ 410 h 601"/>
                <a:gd name="T60" fmla="*/ 240 w 488"/>
                <a:gd name="T61" fmla="*/ 353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8" h="601">
                  <a:moveTo>
                    <a:pt x="459" y="600"/>
                  </a:moveTo>
                  <a:lnTo>
                    <a:pt x="459" y="600"/>
                  </a:lnTo>
                  <a:cubicBezTo>
                    <a:pt x="28" y="600"/>
                    <a:pt x="28" y="600"/>
                    <a:pt x="28" y="600"/>
                  </a:cubicBezTo>
                  <a:cubicBezTo>
                    <a:pt x="7" y="600"/>
                    <a:pt x="0" y="586"/>
                    <a:pt x="0" y="572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11"/>
                    <a:pt x="7" y="296"/>
                    <a:pt x="28" y="296"/>
                  </a:cubicBezTo>
                  <a:cubicBezTo>
                    <a:pt x="70" y="296"/>
                    <a:pt x="70" y="296"/>
                    <a:pt x="70" y="296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70"/>
                    <a:pt x="148" y="0"/>
                    <a:pt x="240" y="0"/>
                  </a:cubicBezTo>
                  <a:cubicBezTo>
                    <a:pt x="339" y="0"/>
                    <a:pt x="409" y="70"/>
                    <a:pt x="409" y="169"/>
                  </a:cubicBezTo>
                  <a:cubicBezTo>
                    <a:pt x="409" y="183"/>
                    <a:pt x="402" y="198"/>
                    <a:pt x="381" y="198"/>
                  </a:cubicBezTo>
                  <a:cubicBezTo>
                    <a:pt x="367" y="198"/>
                    <a:pt x="353" y="183"/>
                    <a:pt x="353" y="169"/>
                  </a:cubicBezTo>
                  <a:cubicBezTo>
                    <a:pt x="353" y="106"/>
                    <a:pt x="304" y="56"/>
                    <a:pt x="240" y="56"/>
                  </a:cubicBezTo>
                  <a:cubicBezTo>
                    <a:pt x="176" y="56"/>
                    <a:pt x="127" y="106"/>
                    <a:pt x="127" y="169"/>
                  </a:cubicBezTo>
                  <a:cubicBezTo>
                    <a:pt x="127" y="296"/>
                    <a:pt x="127" y="296"/>
                    <a:pt x="127" y="296"/>
                  </a:cubicBezTo>
                  <a:cubicBezTo>
                    <a:pt x="353" y="296"/>
                    <a:pt x="353" y="296"/>
                    <a:pt x="353" y="296"/>
                  </a:cubicBezTo>
                  <a:cubicBezTo>
                    <a:pt x="409" y="296"/>
                    <a:pt x="409" y="296"/>
                    <a:pt x="409" y="296"/>
                  </a:cubicBezTo>
                  <a:cubicBezTo>
                    <a:pt x="459" y="296"/>
                    <a:pt x="459" y="296"/>
                    <a:pt x="459" y="296"/>
                  </a:cubicBezTo>
                  <a:cubicBezTo>
                    <a:pt x="473" y="296"/>
                    <a:pt x="487" y="311"/>
                    <a:pt x="487" y="325"/>
                  </a:cubicBezTo>
                  <a:cubicBezTo>
                    <a:pt x="487" y="572"/>
                    <a:pt x="487" y="572"/>
                    <a:pt x="487" y="572"/>
                  </a:cubicBezTo>
                  <a:cubicBezTo>
                    <a:pt x="487" y="586"/>
                    <a:pt x="473" y="600"/>
                    <a:pt x="459" y="600"/>
                  </a:cubicBezTo>
                  <a:close/>
                  <a:moveTo>
                    <a:pt x="240" y="353"/>
                  </a:moveTo>
                  <a:lnTo>
                    <a:pt x="240" y="353"/>
                  </a:lnTo>
                  <a:cubicBezTo>
                    <a:pt x="212" y="353"/>
                    <a:pt x="183" y="381"/>
                    <a:pt x="183" y="410"/>
                  </a:cubicBezTo>
                  <a:cubicBezTo>
                    <a:pt x="183" y="431"/>
                    <a:pt x="198" y="452"/>
                    <a:pt x="212" y="459"/>
                  </a:cubicBezTo>
                  <a:cubicBezTo>
                    <a:pt x="212" y="516"/>
                    <a:pt x="212" y="516"/>
                    <a:pt x="212" y="516"/>
                  </a:cubicBezTo>
                  <a:cubicBezTo>
                    <a:pt x="212" y="530"/>
                    <a:pt x="226" y="544"/>
                    <a:pt x="240" y="544"/>
                  </a:cubicBezTo>
                  <a:cubicBezTo>
                    <a:pt x="261" y="544"/>
                    <a:pt x="268" y="530"/>
                    <a:pt x="268" y="516"/>
                  </a:cubicBezTo>
                  <a:cubicBezTo>
                    <a:pt x="268" y="459"/>
                    <a:pt x="268" y="459"/>
                    <a:pt x="268" y="459"/>
                  </a:cubicBezTo>
                  <a:cubicBezTo>
                    <a:pt x="289" y="452"/>
                    <a:pt x="296" y="431"/>
                    <a:pt x="296" y="410"/>
                  </a:cubicBezTo>
                  <a:cubicBezTo>
                    <a:pt x="296" y="381"/>
                    <a:pt x="275" y="353"/>
                    <a:pt x="240" y="3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9" name="Freeform 98"/>
            <p:cNvSpPr>
              <a:spLocks noChangeArrowheads="1"/>
            </p:cNvSpPr>
            <p:nvPr/>
          </p:nvSpPr>
          <p:spPr bwMode="auto">
            <a:xfrm>
              <a:off x="15904124" y="7371183"/>
              <a:ext cx="373162" cy="457206"/>
            </a:xfrm>
            <a:custGeom>
              <a:avLst/>
              <a:gdLst>
                <a:gd name="T0" fmla="*/ 459 w 488"/>
                <a:gd name="T1" fmla="*/ 600 h 601"/>
                <a:gd name="T2" fmla="*/ 459 w 488"/>
                <a:gd name="T3" fmla="*/ 600 h 601"/>
                <a:gd name="T4" fmla="*/ 28 w 488"/>
                <a:gd name="T5" fmla="*/ 600 h 601"/>
                <a:gd name="T6" fmla="*/ 0 w 488"/>
                <a:gd name="T7" fmla="*/ 572 h 601"/>
                <a:gd name="T8" fmla="*/ 0 w 488"/>
                <a:gd name="T9" fmla="*/ 325 h 601"/>
                <a:gd name="T10" fmla="*/ 28 w 488"/>
                <a:gd name="T11" fmla="*/ 296 h 601"/>
                <a:gd name="T12" fmla="*/ 70 w 488"/>
                <a:gd name="T13" fmla="*/ 296 h 601"/>
                <a:gd name="T14" fmla="*/ 70 w 488"/>
                <a:gd name="T15" fmla="*/ 169 h 601"/>
                <a:gd name="T16" fmla="*/ 240 w 488"/>
                <a:gd name="T17" fmla="*/ 0 h 601"/>
                <a:gd name="T18" fmla="*/ 409 w 488"/>
                <a:gd name="T19" fmla="*/ 169 h 601"/>
                <a:gd name="T20" fmla="*/ 409 w 488"/>
                <a:gd name="T21" fmla="*/ 296 h 601"/>
                <a:gd name="T22" fmla="*/ 459 w 488"/>
                <a:gd name="T23" fmla="*/ 296 h 601"/>
                <a:gd name="T24" fmla="*/ 487 w 488"/>
                <a:gd name="T25" fmla="*/ 325 h 601"/>
                <a:gd name="T26" fmla="*/ 487 w 488"/>
                <a:gd name="T27" fmla="*/ 572 h 601"/>
                <a:gd name="T28" fmla="*/ 459 w 488"/>
                <a:gd name="T29" fmla="*/ 600 h 601"/>
                <a:gd name="T30" fmla="*/ 212 w 488"/>
                <a:gd name="T31" fmla="*/ 459 h 601"/>
                <a:gd name="T32" fmla="*/ 212 w 488"/>
                <a:gd name="T33" fmla="*/ 459 h 601"/>
                <a:gd name="T34" fmla="*/ 212 w 488"/>
                <a:gd name="T35" fmla="*/ 516 h 601"/>
                <a:gd name="T36" fmla="*/ 240 w 488"/>
                <a:gd name="T37" fmla="*/ 544 h 601"/>
                <a:gd name="T38" fmla="*/ 268 w 488"/>
                <a:gd name="T39" fmla="*/ 516 h 601"/>
                <a:gd name="T40" fmla="*/ 268 w 488"/>
                <a:gd name="T41" fmla="*/ 459 h 601"/>
                <a:gd name="T42" fmla="*/ 296 w 488"/>
                <a:gd name="T43" fmla="*/ 410 h 601"/>
                <a:gd name="T44" fmla="*/ 240 w 488"/>
                <a:gd name="T45" fmla="*/ 353 h 601"/>
                <a:gd name="T46" fmla="*/ 183 w 488"/>
                <a:gd name="T47" fmla="*/ 410 h 601"/>
                <a:gd name="T48" fmla="*/ 212 w 488"/>
                <a:gd name="T49" fmla="*/ 459 h 601"/>
                <a:gd name="T50" fmla="*/ 353 w 488"/>
                <a:gd name="T51" fmla="*/ 169 h 601"/>
                <a:gd name="T52" fmla="*/ 353 w 488"/>
                <a:gd name="T53" fmla="*/ 169 h 601"/>
                <a:gd name="T54" fmla="*/ 240 w 488"/>
                <a:gd name="T55" fmla="*/ 56 h 601"/>
                <a:gd name="T56" fmla="*/ 127 w 488"/>
                <a:gd name="T57" fmla="*/ 169 h 601"/>
                <a:gd name="T58" fmla="*/ 127 w 488"/>
                <a:gd name="T59" fmla="*/ 296 h 601"/>
                <a:gd name="T60" fmla="*/ 353 w 488"/>
                <a:gd name="T61" fmla="*/ 296 h 601"/>
                <a:gd name="T62" fmla="*/ 353 w 488"/>
                <a:gd name="T63" fmla="*/ 16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8" h="601">
                  <a:moveTo>
                    <a:pt x="459" y="600"/>
                  </a:moveTo>
                  <a:lnTo>
                    <a:pt x="459" y="600"/>
                  </a:lnTo>
                  <a:cubicBezTo>
                    <a:pt x="28" y="600"/>
                    <a:pt x="28" y="600"/>
                    <a:pt x="28" y="600"/>
                  </a:cubicBezTo>
                  <a:cubicBezTo>
                    <a:pt x="7" y="600"/>
                    <a:pt x="0" y="586"/>
                    <a:pt x="0" y="572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11"/>
                    <a:pt x="7" y="296"/>
                    <a:pt x="28" y="296"/>
                  </a:cubicBezTo>
                  <a:cubicBezTo>
                    <a:pt x="70" y="296"/>
                    <a:pt x="70" y="296"/>
                    <a:pt x="70" y="296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70" y="70"/>
                    <a:pt x="148" y="0"/>
                    <a:pt x="240" y="0"/>
                  </a:cubicBezTo>
                  <a:cubicBezTo>
                    <a:pt x="339" y="0"/>
                    <a:pt x="409" y="70"/>
                    <a:pt x="409" y="169"/>
                  </a:cubicBezTo>
                  <a:cubicBezTo>
                    <a:pt x="409" y="296"/>
                    <a:pt x="409" y="296"/>
                    <a:pt x="409" y="296"/>
                  </a:cubicBezTo>
                  <a:cubicBezTo>
                    <a:pt x="459" y="296"/>
                    <a:pt x="459" y="296"/>
                    <a:pt x="459" y="296"/>
                  </a:cubicBezTo>
                  <a:cubicBezTo>
                    <a:pt x="473" y="296"/>
                    <a:pt x="487" y="311"/>
                    <a:pt x="487" y="325"/>
                  </a:cubicBezTo>
                  <a:cubicBezTo>
                    <a:pt x="487" y="572"/>
                    <a:pt x="487" y="572"/>
                    <a:pt x="487" y="572"/>
                  </a:cubicBezTo>
                  <a:cubicBezTo>
                    <a:pt x="487" y="586"/>
                    <a:pt x="473" y="600"/>
                    <a:pt x="459" y="600"/>
                  </a:cubicBezTo>
                  <a:close/>
                  <a:moveTo>
                    <a:pt x="212" y="459"/>
                  </a:moveTo>
                  <a:lnTo>
                    <a:pt x="212" y="459"/>
                  </a:lnTo>
                  <a:cubicBezTo>
                    <a:pt x="212" y="516"/>
                    <a:pt x="212" y="516"/>
                    <a:pt x="212" y="516"/>
                  </a:cubicBezTo>
                  <a:cubicBezTo>
                    <a:pt x="212" y="530"/>
                    <a:pt x="226" y="544"/>
                    <a:pt x="240" y="544"/>
                  </a:cubicBezTo>
                  <a:cubicBezTo>
                    <a:pt x="261" y="544"/>
                    <a:pt x="268" y="530"/>
                    <a:pt x="268" y="516"/>
                  </a:cubicBezTo>
                  <a:cubicBezTo>
                    <a:pt x="268" y="459"/>
                    <a:pt x="268" y="459"/>
                    <a:pt x="268" y="459"/>
                  </a:cubicBezTo>
                  <a:cubicBezTo>
                    <a:pt x="289" y="452"/>
                    <a:pt x="296" y="431"/>
                    <a:pt x="296" y="410"/>
                  </a:cubicBezTo>
                  <a:cubicBezTo>
                    <a:pt x="296" y="381"/>
                    <a:pt x="275" y="353"/>
                    <a:pt x="240" y="353"/>
                  </a:cubicBezTo>
                  <a:cubicBezTo>
                    <a:pt x="212" y="353"/>
                    <a:pt x="183" y="381"/>
                    <a:pt x="183" y="410"/>
                  </a:cubicBezTo>
                  <a:cubicBezTo>
                    <a:pt x="183" y="431"/>
                    <a:pt x="198" y="452"/>
                    <a:pt x="212" y="459"/>
                  </a:cubicBezTo>
                  <a:close/>
                  <a:moveTo>
                    <a:pt x="353" y="169"/>
                  </a:moveTo>
                  <a:lnTo>
                    <a:pt x="353" y="169"/>
                  </a:lnTo>
                  <a:cubicBezTo>
                    <a:pt x="353" y="106"/>
                    <a:pt x="304" y="56"/>
                    <a:pt x="240" y="56"/>
                  </a:cubicBezTo>
                  <a:cubicBezTo>
                    <a:pt x="176" y="56"/>
                    <a:pt x="127" y="106"/>
                    <a:pt x="127" y="169"/>
                  </a:cubicBezTo>
                  <a:cubicBezTo>
                    <a:pt x="127" y="296"/>
                    <a:pt x="127" y="296"/>
                    <a:pt x="127" y="296"/>
                  </a:cubicBezTo>
                  <a:cubicBezTo>
                    <a:pt x="353" y="296"/>
                    <a:pt x="353" y="296"/>
                    <a:pt x="353" y="296"/>
                  </a:cubicBezTo>
                  <a:lnTo>
                    <a:pt x="353" y="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0" name="Freeform 99"/>
            <p:cNvSpPr>
              <a:spLocks noChangeArrowheads="1"/>
            </p:cNvSpPr>
            <p:nvPr/>
          </p:nvSpPr>
          <p:spPr bwMode="auto">
            <a:xfrm>
              <a:off x="15046865" y="7371183"/>
              <a:ext cx="460566" cy="393332"/>
            </a:xfrm>
            <a:custGeom>
              <a:avLst/>
              <a:gdLst>
                <a:gd name="T0" fmla="*/ 572 w 602"/>
                <a:gd name="T1" fmla="*/ 516 h 517"/>
                <a:gd name="T2" fmla="*/ 0 w 602"/>
                <a:gd name="T3" fmla="*/ 487 h 517"/>
                <a:gd name="T4" fmla="*/ 0 w 602"/>
                <a:gd name="T5" fmla="*/ 311 h 517"/>
                <a:gd name="T6" fmla="*/ 78 w 602"/>
                <a:gd name="T7" fmla="*/ 99 h 517"/>
                <a:gd name="T8" fmla="*/ 106 w 602"/>
                <a:gd name="T9" fmla="*/ 85 h 517"/>
                <a:gd name="T10" fmla="*/ 148 w 602"/>
                <a:gd name="T11" fmla="*/ 85 h 517"/>
                <a:gd name="T12" fmla="*/ 176 w 602"/>
                <a:gd name="T13" fmla="*/ 92 h 517"/>
                <a:gd name="T14" fmla="*/ 148 w 602"/>
                <a:gd name="T15" fmla="*/ 141 h 517"/>
                <a:gd name="T16" fmla="*/ 120 w 602"/>
                <a:gd name="T17" fmla="*/ 141 h 517"/>
                <a:gd name="T18" fmla="*/ 141 w 602"/>
                <a:gd name="T19" fmla="*/ 282 h 517"/>
                <a:gd name="T20" fmla="*/ 162 w 602"/>
                <a:gd name="T21" fmla="*/ 282 h 517"/>
                <a:gd name="T22" fmla="*/ 191 w 602"/>
                <a:gd name="T23" fmla="*/ 339 h 517"/>
                <a:gd name="T24" fmla="*/ 417 w 602"/>
                <a:gd name="T25" fmla="*/ 311 h 517"/>
                <a:gd name="T26" fmla="*/ 473 w 602"/>
                <a:gd name="T27" fmla="*/ 282 h 517"/>
                <a:gd name="T28" fmla="*/ 537 w 602"/>
                <a:gd name="T29" fmla="*/ 282 h 517"/>
                <a:gd name="T30" fmla="*/ 452 w 602"/>
                <a:gd name="T31" fmla="*/ 141 h 517"/>
                <a:gd name="T32" fmla="*/ 396 w 602"/>
                <a:gd name="T33" fmla="*/ 141 h 517"/>
                <a:gd name="T34" fmla="*/ 424 w 602"/>
                <a:gd name="T35" fmla="*/ 85 h 517"/>
                <a:gd name="T36" fmla="*/ 452 w 602"/>
                <a:gd name="T37" fmla="*/ 85 h 517"/>
                <a:gd name="T38" fmla="*/ 502 w 602"/>
                <a:gd name="T39" fmla="*/ 85 h 517"/>
                <a:gd name="T40" fmla="*/ 601 w 602"/>
                <a:gd name="T41" fmla="*/ 296 h 517"/>
                <a:gd name="T42" fmla="*/ 601 w 602"/>
                <a:gd name="T43" fmla="*/ 311 h 517"/>
                <a:gd name="T44" fmla="*/ 601 w 602"/>
                <a:gd name="T45" fmla="*/ 487 h 517"/>
                <a:gd name="T46" fmla="*/ 367 w 602"/>
                <a:gd name="T47" fmla="*/ 120 h 517"/>
                <a:gd name="T48" fmla="*/ 346 w 602"/>
                <a:gd name="T49" fmla="*/ 113 h 517"/>
                <a:gd name="T50" fmla="*/ 332 w 602"/>
                <a:gd name="T51" fmla="*/ 205 h 517"/>
                <a:gd name="T52" fmla="*/ 304 w 602"/>
                <a:gd name="T53" fmla="*/ 296 h 517"/>
                <a:gd name="T54" fmla="*/ 276 w 602"/>
                <a:gd name="T55" fmla="*/ 226 h 517"/>
                <a:gd name="T56" fmla="*/ 276 w 602"/>
                <a:gd name="T57" fmla="*/ 92 h 517"/>
                <a:gd name="T58" fmla="*/ 233 w 602"/>
                <a:gd name="T59" fmla="*/ 120 h 517"/>
                <a:gd name="T60" fmla="*/ 219 w 602"/>
                <a:gd name="T61" fmla="*/ 70 h 517"/>
                <a:gd name="T62" fmla="*/ 304 w 602"/>
                <a:gd name="T63" fmla="*/ 0 h 517"/>
                <a:gd name="T64" fmla="*/ 389 w 602"/>
                <a:gd name="T65" fmla="*/ 70 h 517"/>
                <a:gd name="T66" fmla="*/ 367 w 602"/>
                <a:gd name="T67" fmla="*/ 12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2" h="517">
                  <a:moveTo>
                    <a:pt x="572" y="516"/>
                  </a:moveTo>
                  <a:lnTo>
                    <a:pt x="572" y="516"/>
                  </a:lnTo>
                  <a:cubicBezTo>
                    <a:pt x="28" y="516"/>
                    <a:pt x="28" y="516"/>
                    <a:pt x="28" y="516"/>
                  </a:cubicBezTo>
                  <a:cubicBezTo>
                    <a:pt x="14" y="516"/>
                    <a:pt x="0" y="502"/>
                    <a:pt x="0" y="487"/>
                  </a:cubicBezTo>
                  <a:cubicBezTo>
                    <a:pt x="0" y="311"/>
                    <a:pt x="0" y="311"/>
                    <a:pt x="0" y="311"/>
                  </a:cubicBezTo>
                  <a:lnTo>
                    <a:pt x="0" y="311"/>
                  </a:lnTo>
                  <a:cubicBezTo>
                    <a:pt x="0" y="304"/>
                    <a:pt x="0" y="304"/>
                    <a:pt x="0" y="296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2"/>
                    <a:pt x="92" y="85"/>
                    <a:pt x="106" y="85"/>
                  </a:cubicBezTo>
                  <a:lnTo>
                    <a:pt x="106" y="85"/>
                  </a:lnTo>
                  <a:cubicBezTo>
                    <a:pt x="148" y="85"/>
                    <a:pt x="148" y="85"/>
                    <a:pt x="148" y="85"/>
                  </a:cubicBezTo>
                  <a:lnTo>
                    <a:pt x="148" y="85"/>
                  </a:lnTo>
                  <a:cubicBezTo>
                    <a:pt x="176" y="85"/>
                    <a:pt x="176" y="85"/>
                    <a:pt x="176" y="85"/>
                  </a:cubicBezTo>
                  <a:lnTo>
                    <a:pt x="176" y="92"/>
                  </a:lnTo>
                  <a:cubicBezTo>
                    <a:pt x="176" y="113"/>
                    <a:pt x="191" y="127"/>
                    <a:pt x="205" y="141"/>
                  </a:cubicBezTo>
                  <a:cubicBezTo>
                    <a:pt x="148" y="141"/>
                    <a:pt x="148" y="141"/>
                    <a:pt x="148" y="141"/>
                  </a:cubicBezTo>
                  <a:lnTo>
                    <a:pt x="148" y="141"/>
                  </a:lnTo>
                  <a:cubicBezTo>
                    <a:pt x="120" y="141"/>
                    <a:pt x="120" y="141"/>
                    <a:pt x="120" y="141"/>
                  </a:cubicBezTo>
                  <a:cubicBezTo>
                    <a:pt x="71" y="282"/>
                    <a:pt x="71" y="282"/>
                    <a:pt x="71" y="282"/>
                  </a:cubicBezTo>
                  <a:cubicBezTo>
                    <a:pt x="141" y="282"/>
                    <a:pt x="141" y="282"/>
                    <a:pt x="141" y="282"/>
                  </a:cubicBezTo>
                  <a:lnTo>
                    <a:pt x="141" y="282"/>
                  </a:lnTo>
                  <a:cubicBezTo>
                    <a:pt x="162" y="282"/>
                    <a:pt x="162" y="282"/>
                    <a:pt x="162" y="282"/>
                  </a:cubicBezTo>
                  <a:cubicBezTo>
                    <a:pt x="176" y="282"/>
                    <a:pt x="191" y="289"/>
                    <a:pt x="191" y="311"/>
                  </a:cubicBezTo>
                  <a:cubicBezTo>
                    <a:pt x="191" y="339"/>
                    <a:pt x="191" y="339"/>
                    <a:pt x="191" y="339"/>
                  </a:cubicBezTo>
                  <a:cubicBezTo>
                    <a:pt x="417" y="339"/>
                    <a:pt x="417" y="339"/>
                    <a:pt x="417" y="339"/>
                  </a:cubicBezTo>
                  <a:cubicBezTo>
                    <a:pt x="417" y="311"/>
                    <a:pt x="417" y="311"/>
                    <a:pt x="417" y="311"/>
                  </a:cubicBezTo>
                  <a:cubicBezTo>
                    <a:pt x="417" y="289"/>
                    <a:pt x="424" y="282"/>
                    <a:pt x="445" y="282"/>
                  </a:cubicBezTo>
                  <a:cubicBezTo>
                    <a:pt x="473" y="282"/>
                    <a:pt x="473" y="282"/>
                    <a:pt x="473" y="282"/>
                  </a:cubicBezTo>
                  <a:lnTo>
                    <a:pt x="473" y="282"/>
                  </a:lnTo>
                  <a:cubicBezTo>
                    <a:pt x="537" y="282"/>
                    <a:pt x="537" y="282"/>
                    <a:pt x="537" y="282"/>
                  </a:cubicBezTo>
                  <a:cubicBezTo>
                    <a:pt x="480" y="141"/>
                    <a:pt x="480" y="141"/>
                    <a:pt x="480" y="141"/>
                  </a:cubicBezTo>
                  <a:cubicBezTo>
                    <a:pt x="452" y="141"/>
                    <a:pt x="452" y="141"/>
                    <a:pt x="452" y="141"/>
                  </a:cubicBezTo>
                  <a:lnTo>
                    <a:pt x="452" y="141"/>
                  </a:lnTo>
                  <a:cubicBezTo>
                    <a:pt x="396" y="141"/>
                    <a:pt x="396" y="141"/>
                    <a:pt x="396" y="141"/>
                  </a:cubicBezTo>
                  <a:cubicBezTo>
                    <a:pt x="417" y="127"/>
                    <a:pt x="424" y="113"/>
                    <a:pt x="424" y="92"/>
                  </a:cubicBezTo>
                  <a:lnTo>
                    <a:pt x="424" y="85"/>
                  </a:lnTo>
                  <a:cubicBezTo>
                    <a:pt x="452" y="85"/>
                    <a:pt x="452" y="85"/>
                    <a:pt x="452" y="85"/>
                  </a:cubicBezTo>
                  <a:lnTo>
                    <a:pt x="452" y="85"/>
                  </a:lnTo>
                  <a:cubicBezTo>
                    <a:pt x="502" y="85"/>
                    <a:pt x="502" y="85"/>
                    <a:pt x="502" y="85"/>
                  </a:cubicBezTo>
                  <a:lnTo>
                    <a:pt x="502" y="85"/>
                  </a:lnTo>
                  <a:cubicBezTo>
                    <a:pt x="509" y="85"/>
                    <a:pt x="523" y="92"/>
                    <a:pt x="523" y="99"/>
                  </a:cubicBezTo>
                  <a:cubicBezTo>
                    <a:pt x="601" y="296"/>
                    <a:pt x="601" y="296"/>
                    <a:pt x="601" y="296"/>
                  </a:cubicBezTo>
                  <a:cubicBezTo>
                    <a:pt x="601" y="304"/>
                    <a:pt x="601" y="304"/>
                    <a:pt x="601" y="311"/>
                  </a:cubicBezTo>
                  <a:lnTo>
                    <a:pt x="601" y="311"/>
                  </a:lnTo>
                  <a:lnTo>
                    <a:pt x="601" y="311"/>
                  </a:lnTo>
                  <a:cubicBezTo>
                    <a:pt x="601" y="487"/>
                    <a:pt x="601" y="487"/>
                    <a:pt x="601" y="487"/>
                  </a:cubicBezTo>
                  <a:cubicBezTo>
                    <a:pt x="601" y="502"/>
                    <a:pt x="594" y="516"/>
                    <a:pt x="572" y="516"/>
                  </a:cubicBezTo>
                  <a:close/>
                  <a:moveTo>
                    <a:pt x="367" y="120"/>
                  </a:moveTo>
                  <a:lnTo>
                    <a:pt x="367" y="120"/>
                  </a:lnTo>
                  <a:cubicBezTo>
                    <a:pt x="360" y="120"/>
                    <a:pt x="353" y="120"/>
                    <a:pt x="346" y="113"/>
                  </a:cubicBezTo>
                  <a:cubicBezTo>
                    <a:pt x="332" y="92"/>
                    <a:pt x="332" y="92"/>
                    <a:pt x="332" y="92"/>
                  </a:cubicBezTo>
                  <a:cubicBezTo>
                    <a:pt x="332" y="205"/>
                    <a:pt x="332" y="205"/>
                    <a:pt x="332" y="205"/>
                  </a:cubicBezTo>
                  <a:cubicBezTo>
                    <a:pt x="332" y="268"/>
                    <a:pt x="332" y="268"/>
                    <a:pt x="332" y="268"/>
                  </a:cubicBezTo>
                  <a:cubicBezTo>
                    <a:pt x="332" y="289"/>
                    <a:pt x="318" y="296"/>
                    <a:pt x="304" y="296"/>
                  </a:cubicBezTo>
                  <a:cubicBezTo>
                    <a:pt x="283" y="296"/>
                    <a:pt x="276" y="289"/>
                    <a:pt x="276" y="268"/>
                  </a:cubicBezTo>
                  <a:cubicBezTo>
                    <a:pt x="276" y="226"/>
                    <a:pt x="276" y="226"/>
                    <a:pt x="276" y="226"/>
                  </a:cubicBezTo>
                  <a:lnTo>
                    <a:pt x="276" y="226"/>
                  </a:lnTo>
                  <a:cubicBezTo>
                    <a:pt x="276" y="92"/>
                    <a:pt x="276" y="92"/>
                    <a:pt x="276" y="92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47" y="120"/>
                    <a:pt x="240" y="120"/>
                    <a:pt x="233" y="120"/>
                  </a:cubicBezTo>
                  <a:cubicBezTo>
                    <a:pt x="219" y="120"/>
                    <a:pt x="205" y="106"/>
                    <a:pt x="205" y="92"/>
                  </a:cubicBezTo>
                  <a:cubicBezTo>
                    <a:pt x="205" y="85"/>
                    <a:pt x="212" y="78"/>
                    <a:pt x="219" y="70"/>
                  </a:cubicBezTo>
                  <a:cubicBezTo>
                    <a:pt x="283" y="7"/>
                    <a:pt x="283" y="7"/>
                    <a:pt x="283" y="7"/>
                  </a:cubicBezTo>
                  <a:cubicBezTo>
                    <a:pt x="290" y="0"/>
                    <a:pt x="297" y="0"/>
                    <a:pt x="304" y="0"/>
                  </a:cubicBezTo>
                  <a:cubicBezTo>
                    <a:pt x="311" y="0"/>
                    <a:pt x="318" y="0"/>
                    <a:pt x="318" y="7"/>
                  </a:cubicBezTo>
                  <a:cubicBezTo>
                    <a:pt x="389" y="70"/>
                    <a:pt x="389" y="70"/>
                    <a:pt x="389" y="70"/>
                  </a:cubicBezTo>
                  <a:cubicBezTo>
                    <a:pt x="396" y="78"/>
                    <a:pt x="396" y="85"/>
                    <a:pt x="396" y="92"/>
                  </a:cubicBezTo>
                  <a:cubicBezTo>
                    <a:pt x="396" y="106"/>
                    <a:pt x="382" y="120"/>
                    <a:pt x="367" y="1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1" name="Freeform 100"/>
            <p:cNvSpPr>
              <a:spLocks noChangeArrowheads="1"/>
            </p:cNvSpPr>
            <p:nvPr/>
          </p:nvSpPr>
          <p:spPr bwMode="auto">
            <a:xfrm>
              <a:off x="14243392" y="7371183"/>
              <a:ext cx="457206" cy="393332"/>
            </a:xfrm>
            <a:custGeom>
              <a:avLst/>
              <a:gdLst>
                <a:gd name="T0" fmla="*/ 572 w 601"/>
                <a:gd name="T1" fmla="*/ 516 h 517"/>
                <a:gd name="T2" fmla="*/ 0 w 601"/>
                <a:gd name="T3" fmla="*/ 487 h 517"/>
                <a:gd name="T4" fmla="*/ 0 w 601"/>
                <a:gd name="T5" fmla="*/ 311 h 517"/>
                <a:gd name="T6" fmla="*/ 78 w 601"/>
                <a:gd name="T7" fmla="*/ 99 h 517"/>
                <a:gd name="T8" fmla="*/ 99 w 601"/>
                <a:gd name="T9" fmla="*/ 85 h 517"/>
                <a:gd name="T10" fmla="*/ 148 w 601"/>
                <a:gd name="T11" fmla="*/ 85 h 517"/>
                <a:gd name="T12" fmla="*/ 240 w 601"/>
                <a:gd name="T13" fmla="*/ 99 h 517"/>
                <a:gd name="T14" fmla="*/ 148 w 601"/>
                <a:gd name="T15" fmla="*/ 141 h 517"/>
                <a:gd name="T16" fmla="*/ 120 w 601"/>
                <a:gd name="T17" fmla="*/ 141 h 517"/>
                <a:gd name="T18" fmla="*/ 127 w 601"/>
                <a:gd name="T19" fmla="*/ 282 h 517"/>
                <a:gd name="T20" fmla="*/ 155 w 601"/>
                <a:gd name="T21" fmla="*/ 282 h 517"/>
                <a:gd name="T22" fmla="*/ 183 w 601"/>
                <a:gd name="T23" fmla="*/ 339 h 517"/>
                <a:gd name="T24" fmla="*/ 410 w 601"/>
                <a:gd name="T25" fmla="*/ 311 h 517"/>
                <a:gd name="T26" fmla="*/ 466 w 601"/>
                <a:gd name="T27" fmla="*/ 282 h 517"/>
                <a:gd name="T28" fmla="*/ 530 w 601"/>
                <a:gd name="T29" fmla="*/ 282 h 517"/>
                <a:gd name="T30" fmla="*/ 452 w 601"/>
                <a:gd name="T31" fmla="*/ 141 h 517"/>
                <a:gd name="T32" fmla="*/ 353 w 601"/>
                <a:gd name="T33" fmla="*/ 141 h 517"/>
                <a:gd name="T34" fmla="*/ 353 w 601"/>
                <a:gd name="T35" fmla="*/ 85 h 517"/>
                <a:gd name="T36" fmla="*/ 452 w 601"/>
                <a:gd name="T37" fmla="*/ 85 h 517"/>
                <a:gd name="T38" fmla="*/ 494 w 601"/>
                <a:gd name="T39" fmla="*/ 85 h 517"/>
                <a:gd name="T40" fmla="*/ 600 w 601"/>
                <a:gd name="T41" fmla="*/ 296 h 517"/>
                <a:gd name="T42" fmla="*/ 600 w 601"/>
                <a:gd name="T43" fmla="*/ 311 h 517"/>
                <a:gd name="T44" fmla="*/ 600 w 601"/>
                <a:gd name="T45" fmla="*/ 487 h 517"/>
                <a:gd name="T46" fmla="*/ 396 w 601"/>
                <a:gd name="T47" fmla="*/ 205 h 517"/>
                <a:gd name="T48" fmla="*/ 381 w 601"/>
                <a:gd name="T49" fmla="*/ 226 h 517"/>
                <a:gd name="T50" fmla="*/ 297 w 601"/>
                <a:gd name="T51" fmla="*/ 296 h 517"/>
                <a:gd name="T52" fmla="*/ 212 w 601"/>
                <a:gd name="T53" fmla="*/ 226 h 517"/>
                <a:gd name="T54" fmla="*/ 233 w 601"/>
                <a:gd name="T55" fmla="*/ 176 h 517"/>
                <a:gd name="T56" fmla="*/ 268 w 601"/>
                <a:gd name="T57" fmla="*/ 205 h 517"/>
                <a:gd name="T58" fmla="*/ 268 w 601"/>
                <a:gd name="T59" fmla="*/ 70 h 517"/>
                <a:gd name="T60" fmla="*/ 297 w 601"/>
                <a:gd name="T61" fmla="*/ 0 h 517"/>
                <a:gd name="T62" fmla="*/ 325 w 601"/>
                <a:gd name="T63" fmla="*/ 85 h 517"/>
                <a:gd name="T64" fmla="*/ 325 w 601"/>
                <a:gd name="T65" fmla="*/ 205 h 517"/>
                <a:gd name="T66" fmla="*/ 367 w 601"/>
                <a:gd name="T67" fmla="*/ 176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1" h="517">
                  <a:moveTo>
                    <a:pt x="572" y="516"/>
                  </a:moveTo>
                  <a:lnTo>
                    <a:pt x="572" y="516"/>
                  </a:lnTo>
                  <a:cubicBezTo>
                    <a:pt x="28" y="516"/>
                    <a:pt x="28" y="516"/>
                    <a:pt x="28" y="516"/>
                  </a:cubicBezTo>
                  <a:cubicBezTo>
                    <a:pt x="7" y="516"/>
                    <a:pt x="0" y="502"/>
                    <a:pt x="0" y="487"/>
                  </a:cubicBezTo>
                  <a:cubicBezTo>
                    <a:pt x="0" y="311"/>
                    <a:pt x="0" y="311"/>
                    <a:pt x="0" y="311"/>
                  </a:cubicBezTo>
                  <a:lnTo>
                    <a:pt x="0" y="311"/>
                  </a:lnTo>
                  <a:cubicBezTo>
                    <a:pt x="0" y="304"/>
                    <a:pt x="0" y="304"/>
                    <a:pt x="0" y="296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2"/>
                    <a:pt x="92" y="85"/>
                    <a:pt x="99" y="85"/>
                  </a:cubicBezTo>
                  <a:lnTo>
                    <a:pt x="99" y="85"/>
                  </a:lnTo>
                  <a:cubicBezTo>
                    <a:pt x="148" y="85"/>
                    <a:pt x="148" y="85"/>
                    <a:pt x="148" y="85"/>
                  </a:cubicBezTo>
                  <a:lnTo>
                    <a:pt x="148" y="85"/>
                  </a:lnTo>
                  <a:cubicBezTo>
                    <a:pt x="240" y="85"/>
                    <a:pt x="240" y="85"/>
                    <a:pt x="240" y="85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141"/>
                    <a:pt x="240" y="141"/>
                    <a:pt x="240" y="141"/>
                  </a:cubicBezTo>
                  <a:cubicBezTo>
                    <a:pt x="148" y="141"/>
                    <a:pt x="148" y="141"/>
                    <a:pt x="148" y="141"/>
                  </a:cubicBezTo>
                  <a:lnTo>
                    <a:pt x="148" y="141"/>
                  </a:lnTo>
                  <a:cubicBezTo>
                    <a:pt x="120" y="141"/>
                    <a:pt x="120" y="141"/>
                    <a:pt x="120" y="141"/>
                  </a:cubicBezTo>
                  <a:cubicBezTo>
                    <a:pt x="63" y="282"/>
                    <a:pt x="63" y="282"/>
                    <a:pt x="63" y="282"/>
                  </a:cubicBezTo>
                  <a:cubicBezTo>
                    <a:pt x="127" y="282"/>
                    <a:pt x="127" y="282"/>
                    <a:pt x="127" y="282"/>
                  </a:cubicBezTo>
                  <a:lnTo>
                    <a:pt x="127" y="282"/>
                  </a:lnTo>
                  <a:cubicBezTo>
                    <a:pt x="155" y="282"/>
                    <a:pt x="155" y="282"/>
                    <a:pt x="155" y="282"/>
                  </a:cubicBezTo>
                  <a:cubicBezTo>
                    <a:pt x="176" y="282"/>
                    <a:pt x="183" y="289"/>
                    <a:pt x="183" y="311"/>
                  </a:cubicBezTo>
                  <a:cubicBezTo>
                    <a:pt x="183" y="339"/>
                    <a:pt x="183" y="339"/>
                    <a:pt x="183" y="339"/>
                  </a:cubicBezTo>
                  <a:cubicBezTo>
                    <a:pt x="410" y="339"/>
                    <a:pt x="410" y="339"/>
                    <a:pt x="410" y="339"/>
                  </a:cubicBezTo>
                  <a:cubicBezTo>
                    <a:pt x="410" y="311"/>
                    <a:pt x="410" y="311"/>
                    <a:pt x="410" y="311"/>
                  </a:cubicBezTo>
                  <a:cubicBezTo>
                    <a:pt x="410" y="289"/>
                    <a:pt x="424" y="282"/>
                    <a:pt x="438" y="282"/>
                  </a:cubicBezTo>
                  <a:cubicBezTo>
                    <a:pt x="466" y="282"/>
                    <a:pt x="466" y="282"/>
                    <a:pt x="466" y="282"/>
                  </a:cubicBezTo>
                  <a:lnTo>
                    <a:pt x="466" y="282"/>
                  </a:lnTo>
                  <a:cubicBezTo>
                    <a:pt x="530" y="282"/>
                    <a:pt x="530" y="282"/>
                    <a:pt x="530" y="282"/>
                  </a:cubicBezTo>
                  <a:cubicBezTo>
                    <a:pt x="480" y="141"/>
                    <a:pt x="480" y="141"/>
                    <a:pt x="480" y="141"/>
                  </a:cubicBezTo>
                  <a:cubicBezTo>
                    <a:pt x="452" y="141"/>
                    <a:pt x="452" y="141"/>
                    <a:pt x="452" y="141"/>
                  </a:cubicBezTo>
                  <a:lnTo>
                    <a:pt x="452" y="141"/>
                  </a:lnTo>
                  <a:cubicBezTo>
                    <a:pt x="353" y="141"/>
                    <a:pt x="353" y="141"/>
                    <a:pt x="353" y="141"/>
                  </a:cubicBezTo>
                  <a:cubicBezTo>
                    <a:pt x="353" y="99"/>
                    <a:pt x="353" y="99"/>
                    <a:pt x="353" y="99"/>
                  </a:cubicBezTo>
                  <a:cubicBezTo>
                    <a:pt x="353" y="85"/>
                    <a:pt x="353" y="85"/>
                    <a:pt x="353" y="85"/>
                  </a:cubicBezTo>
                  <a:cubicBezTo>
                    <a:pt x="452" y="85"/>
                    <a:pt x="452" y="85"/>
                    <a:pt x="452" y="85"/>
                  </a:cubicBezTo>
                  <a:lnTo>
                    <a:pt x="452" y="85"/>
                  </a:lnTo>
                  <a:cubicBezTo>
                    <a:pt x="494" y="85"/>
                    <a:pt x="494" y="85"/>
                    <a:pt x="494" y="85"/>
                  </a:cubicBezTo>
                  <a:lnTo>
                    <a:pt x="494" y="85"/>
                  </a:lnTo>
                  <a:cubicBezTo>
                    <a:pt x="509" y="85"/>
                    <a:pt x="523" y="92"/>
                    <a:pt x="523" y="99"/>
                  </a:cubicBezTo>
                  <a:cubicBezTo>
                    <a:pt x="600" y="296"/>
                    <a:pt x="600" y="296"/>
                    <a:pt x="600" y="296"/>
                  </a:cubicBezTo>
                  <a:cubicBezTo>
                    <a:pt x="600" y="304"/>
                    <a:pt x="600" y="304"/>
                    <a:pt x="600" y="311"/>
                  </a:cubicBezTo>
                  <a:lnTo>
                    <a:pt x="600" y="311"/>
                  </a:lnTo>
                  <a:lnTo>
                    <a:pt x="600" y="311"/>
                  </a:lnTo>
                  <a:cubicBezTo>
                    <a:pt x="600" y="487"/>
                    <a:pt x="600" y="487"/>
                    <a:pt x="600" y="487"/>
                  </a:cubicBezTo>
                  <a:cubicBezTo>
                    <a:pt x="600" y="502"/>
                    <a:pt x="586" y="516"/>
                    <a:pt x="572" y="516"/>
                  </a:cubicBezTo>
                  <a:close/>
                  <a:moveTo>
                    <a:pt x="396" y="205"/>
                  </a:moveTo>
                  <a:lnTo>
                    <a:pt x="396" y="205"/>
                  </a:lnTo>
                  <a:cubicBezTo>
                    <a:pt x="396" y="212"/>
                    <a:pt x="389" y="219"/>
                    <a:pt x="381" y="226"/>
                  </a:cubicBezTo>
                  <a:cubicBezTo>
                    <a:pt x="318" y="289"/>
                    <a:pt x="318" y="289"/>
                    <a:pt x="318" y="289"/>
                  </a:cubicBezTo>
                  <a:cubicBezTo>
                    <a:pt x="311" y="296"/>
                    <a:pt x="304" y="296"/>
                    <a:pt x="297" y="296"/>
                  </a:cubicBezTo>
                  <a:cubicBezTo>
                    <a:pt x="290" y="296"/>
                    <a:pt x="283" y="296"/>
                    <a:pt x="283" y="289"/>
                  </a:cubicBezTo>
                  <a:cubicBezTo>
                    <a:pt x="212" y="226"/>
                    <a:pt x="212" y="226"/>
                    <a:pt x="212" y="226"/>
                  </a:cubicBezTo>
                  <a:cubicBezTo>
                    <a:pt x="205" y="219"/>
                    <a:pt x="205" y="212"/>
                    <a:pt x="205" y="205"/>
                  </a:cubicBezTo>
                  <a:cubicBezTo>
                    <a:pt x="205" y="191"/>
                    <a:pt x="219" y="176"/>
                    <a:pt x="233" y="176"/>
                  </a:cubicBezTo>
                  <a:cubicBezTo>
                    <a:pt x="240" y="176"/>
                    <a:pt x="247" y="176"/>
                    <a:pt x="254" y="183"/>
                  </a:cubicBezTo>
                  <a:cubicBezTo>
                    <a:pt x="268" y="205"/>
                    <a:pt x="268" y="205"/>
                    <a:pt x="268" y="205"/>
                  </a:cubicBezTo>
                  <a:cubicBezTo>
                    <a:pt x="268" y="99"/>
                    <a:pt x="268" y="99"/>
                    <a:pt x="268" y="99"/>
                  </a:cubicBezTo>
                  <a:cubicBezTo>
                    <a:pt x="268" y="70"/>
                    <a:pt x="268" y="70"/>
                    <a:pt x="268" y="70"/>
                  </a:cubicBezTo>
                  <a:cubicBezTo>
                    <a:pt x="268" y="28"/>
                    <a:pt x="268" y="28"/>
                    <a:pt x="268" y="28"/>
                  </a:cubicBezTo>
                  <a:cubicBezTo>
                    <a:pt x="268" y="7"/>
                    <a:pt x="283" y="0"/>
                    <a:pt x="297" y="0"/>
                  </a:cubicBezTo>
                  <a:cubicBezTo>
                    <a:pt x="318" y="0"/>
                    <a:pt x="325" y="7"/>
                    <a:pt x="325" y="28"/>
                  </a:cubicBezTo>
                  <a:cubicBezTo>
                    <a:pt x="325" y="85"/>
                    <a:pt x="325" y="85"/>
                    <a:pt x="325" y="85"/>
                  </a:cubicBezTo>
                  <a:cubicBezTo>
                    <a:pt x="325" y="92"/>
                    <a:pt x="325" y="92"/>
                    <a:pt x="325" y="92"/>
                  </a:cubicBezTo>
                  <a:cubicBezTo>
                    <a:pt x="325" y="205"/>
                    <a:pt x="325" y="205"/>
                    <a:pt x="325" y="205"/>
                  </a:cubicBezTo>
                  <a:cubicBezTo>
                    <a:pt x="346" y="183"/>
                    <a:pt x="346" y="183"/>
                    <a:pt x="346" y="183"/>
                  </a:cubicBezTo>
                  <a:cubicBezTo>
                    <a:pt x="353" y="176"/>
                    <a:pt x="360" y="176"/>
                    <a:pt x="367" y="176"/>
                  </a:cubicBezTo>
                  <a:cubicBezTo>
                    <a:pt x="381" y="176"/>
                    <a:pt x="396" y="191"/>
                    <a:pt x="396" y="2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2" name="Freeform 101"/>
            <p:cNvSpPr>
              <a:spLocks noChangeArrowheads="1"/>
            </p:cNvSpPr>
            <p:nvPr/>
          </p:nvSpPr>
          <p:spPr bwMode="auto">
            <a:xfrm>
              <a:off x="13433197" y="7435059"/>
              <a:ext cx="463929" cy="329457"/>
            </a:xfrm>
            <a:custGeom>
              <a:avLst/>
              <a:gdLst>
                <a:gd name="T0" fmla="*/ 607 w 608"/>
                <a:gd name="T1" fmla="*/ 402 h 432"/>
                <a:gd name="T2" fmla="*/ 607 w 608"/>
                <a:gd name="T3" fmla="*/ 402 h 432"/>
                <a:gd name="T4" fmla="*/ 579 w 608"/>
                <a:gd name="T5" fmla="*/ 431 h 432"/>
                <a:gd name="T6" fmla="*/ 28 w 608"/>
                <a:gd name="T7" fmla="*/ 431 h 432"/>
                <a:gd name="T8" fmla="*/ 0 w 608"/>
                <a:gd name="T9" fmla="*/ 402 h 432"/>
                <a:gd name="T10" fmla="*/ 0 w 608"/>
                <a:gd name="T11" fmla="*/ 402 h 432"/>
                <a:gd name="T12" fmla="*/ 0 w 608"/>
                <a:gd name="T13" fmla="*/ 226 h 432"/>
                <a:gd name="T14" fmla="*/ 0 w 608"/>
                <a:gd name="T15" fmla="*/ 226 h 432"/>
                <a:gd name="T16" fmla="*/ 0 w 608"/>
                <a:gd name="T17" fmla="*/ 226 h 432"/>
                <a:gd name="T18" fmla="*/ 7 w 608"/>
                <a:gd name="T19" fmla="*/ 211 h 432"/>
                <a:gd name="T20" fmla="*/ 7 w 608"/>
                <a:gd name="T21" fmla="*/ 211 h 432"/>
                <a:gd name="T22" fmla="*/ 77 w 608"/>
                <a:gd name="T23" fmla="*/ 14 h 432"/>
                <a:gd name="T24" fmla="*/ 77 w 608"/>
                <a:gd name="T25" fmla="*/ 14 h 432"/>
                <a:gd name="T26" fmla="*/ 106 w 608"/>
                <a:gd name="T27" fmla="*/ 0 h 432"/>
                <a:gd name="T28" fmla="*/ 501 w 608"/>
                <a:gd name="T29" fmla="*/ 0 h 432"/>
                <a:gd name="T30" fmla="*/ 530 w 608"/>
                <a:gd name="T31" fmla="*/ 14 h 432"/>
                <a:gd name="T32" fmla="*/ 530 w 608"/>
                <a:gd name="T33" fmla="*/ 14 h 432"/>
                <a:gd name="T34" fmla="*/ 600 w 608"/>
                <a:gd name="T35" fmla="*/ 211 h 432"/>
                <a:gd name="T36" fmla="*/ 600 w 608"/>
                <a:gd name="T37" fmla="*/ 211 h 432"/>
                <a:gd name="T38" fmla="*/ 607 w 608"/>
                <a:gd name="T39" fmla="*/ 226 h 432"/>
                <a:gd name="T40" fmla="*/ 607 w 608"/>
                <a:gd name="T41" fmla="*/ 226 h 432"/>
                <a:gd name="T42" fmla="*/ 607 w 608"/>
                <a:gd name="T43" fmla="*/ 226 h 432"/>
                <a:gd name="T44" fmla="*/ 607 w 608"/>
                <a:gd name="T45" fmla="*/ 402 h 432"/>
                <a:gd name="T46" fmla="*/ 480 w 608"/>
                <a:gd name="T47" fmla="*/ 56 h 432"/>
                <a:gd name="T48" fmla="*/ 480 w 608"/>
                <a:gd name="T49" fmla="*/ 56 h 432"/>
                <a:gd name="T50" fmla="*/ 127 w 608"/>
                <a:gd name="T51" fmla="*/ 56 h 432"/>
                <a:gd name="T52" fmla="*/ 70 w 608"/>
                <a:gd name="T53" fmla="*/ 197 h 432"/>
                <a:gd name="T54" fmla="*/ 162 w 608"/>
                <a:gd name="T55" fmla="*/ 197 h 432"/>
                <a:gd name="T56" fmla="*/ 190 w 608"/>
                <a:gd name="T57" fmla="*/ 226 h 432"/>
                <a:gd name="T58" fmla="*/ 190 w 608"/>
                <a:gd name="T59" fmla="*/ 254 h 432"/>
                <a:gd name="T60" fmla="*/ 417 w 608"/>
                <a:gd name="T61" fmla="*/ 254 h 432"/>
                <a:gd name="T62" fmla="*/ 417 w 608"/>
                <a:gd name="T63" fmla="*/ 226 h 432"/>
                <a:gd name="T64" fmla="*/ 445 w 608"/>
                <a:gd name="T65" fmla="*/ 197 h 432"/>
                <a:gd name="T66" fmla="*/ 537 w 608"/>
                <a:gd name="T67" fmla="*/ 197 h 432"/>
                <a:gd name="T68" fmla="*/ 480 w 608"/>
                <a:gd name="T69" fmla="*/ 5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8" h="432">
                  <a:moveTo>
                    <a:pt x="607" y="402"/>
                  </a:moveTo>
                  <a:lnTo>
                    <a:pt x="607" y="402"/>
                  </a:lnTo>
                  <a:cubicBezTo>
                    <a:pt x="607" y="417"/>
                    <a:pt x="593" y="431"/>
                    <a:pt x="57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2"/>
                  </a:cubicBezTo>
                  <a:lnTo>
                    <a:pt x="0" y="402"/>
                  </a:lnTo>
                  <a:cubicBezTo>
                    <a:pt x="0" y="226"/>
                    <a:pt x="0" y="226"/>
                    <a:pt x="0" y="226"/>
                  </a:cubicBezTo>
                  <a:lnTo>
                    <a:pt x="0" y="226"/>
                  </a:lnTo>
                  <a:lnTo>
                    <a:pt x="0" y="226"/>
                  </a:lnTo>
                  <a:cubicBezTo>
                    <a:pt x="0" y="219"/>
                    <a:pt x="0" y="219"/>
                    <a:pt x="7" y="211"/>
                  </a:cubicBezTo>
                  <a:lnTo>
                    <a:pt x="7" y="211"/>
                  </a:lnTo>
                  <a:cubicBezTo>
                    <a:pt x="77" y="14"/>
                    <a:pt x="77" y="14"/>
                    <a:pt x="77" y="14"/>
                  </a:cubicBezTo>
                  <a:lnTo>
                    <a:pt x="77" y="14"/>
                  </a:lnTo>
                  <a:cubicBezTo>
                    <a:pt x="84" y="7"/>
                    <a:pt x="92" y="0"/>
                    <a:pt x="106" y="0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516" y="0"/>
                    <a:pt x="523" y="7"/>
                    <a:pt x="530" y="14"/>
                  </a:cubicBezTo>
                  <a:lnTo>
                    <a:pt x="530" y="14"/>
                  </a:lnTo>
                  <a:cubicBezTo>
                    <a:pt x="600" y="211"/>
                    <a:pt x="600" y="211"/>
                    <a:pt x="600" y="211"/>
                  </a:cubicBezTo>
                  <a:lnTo>
                    <a:pt x="600" y="211"/>
                  </a:lnTo>
                  <a:cubicBezTo>
                    <a:pt x="607" y="219"/>
                    <a:pt x="607" y="219"/>
                    <a:pt x="607" y="226"/>
                  </a:cubicBezTo>
                  <a:lnTo>
                    <a:pt x="607" y="226"/>
                  </a:lnTo>
                  <a:lnTo>
                    <a:pt x="607" y="226"/>
                  </a:lnTo>
                  <a:cubicBezTo>
                    <a:pt x="607" y="402"/>
                    <a:pt x="607" y="402"/>
                    <a:pt x="607" y="402"/>
                  </a:cubicBezTo>
                  <a:close/>
                  <a:moveTo>
                    <a:pt x="480" y="56"/>
                  </a:moveTo>
                  <a:lnTo>
                    <a:pt x="480" y="56"/>
                  </a:lnTo>
                  <a:cubicBezTo>
                    <a:pt x="127" y="56"/>
                    <a:pt x="127" y="56"/>
                    <a:pt x="127" y="56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162" y="197"/>
                    <a:pt x="162" y="197"/>
                    <a:pt x="162" y="197"/>
                  </a:cubicBezTo>
                  <a:cubicBezTo>
                    <a:pt x="176" y="197"/>
                    <a:pt x="190" y="204"/>
                    <a:pt x="190" y="226"/>
                  </a:cubicBezTo>
                  <a:cubicBezTo>
                    <a:pt x="190" y="254"/>
                    <a:pt x="190" y="254"/>
                    <a:pt x="190" y="254"/>
                  </a:cubicBezTo>
                  <a:cubicBezTo>
                    <a:pt x="417" y="254"/>
                    <a:pt x="417" y="254"/>
                    <a:pt x="417" y="254"/>
                  </a:cubicBezTo>
                  <a:cubicBezTo>
                    <a:pt x="417" y="226"/>
                    <a:pt x="417" y="226"/>
                    <a:pt x="417" y="226"/>
                  </a:cubicBezTo>
                  <a:cubicBezTo>
                    <a:pt x="417" y="204"/>
                    <a:pt x="431" y="197"/>
                    <a:pt x="445" y="197"/>
                  </a:cubicBezTo>
                  <a:cubicBezTo>
                    <a:pt x="537" y="197"/>
                    <a:pt x="537" y="197"/>
                    <a:pt x="537" y="197"/>
                  </a:cubicBezTo>
                  <a:lnTo>
                    <a:pt x="480" y="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3" name="Freeform 102"/>
            <p:cNvSpPr>
              <a:spLocks noChangeArrowheads="1"/>
            </p:cNvSpPr>
            <p:nvPr/>
          </p:nvSpPr>
          <p:spPr bwMode="auto">
            <a:xfrm>
              <a:off x="12633087" y="7455230"/>
              <a:ext cx="457206" cy="285753"/>
            </a:xfrm>
            <a:custGeom>
              <a:avLst/>
              <a:gdLst>
                <a:gd name="T0" fmla="*/ 572 w 601"/>
                <a:gd name="T1" fmla="*/ 374 h 375"/>
                <a:gd name="T2" fmla="*/ 544 w 601"/>
                <a:gd name="T3" fmla="*/ 325 h 375"/>
                <a:gd name="T4" fmla="*/ 544 w 601"/>
                <a:gd name="T5" fmla="*/ 212 h 375"/>
                <a:gd name="T6" fmla="*/ 544 w 601"/>
                <a:gd name="T7" fmla="*/ 141 h 375"/>
                <a:gd name="T8" fmla="*/ 544 w 601"/>
                <a:gd name="T9" fmla="*/ 28 h 375"/>
                <a:gd name="T10" fmla="*/ 600 w 601"/>
                <a:gd name="T11" fmla="*/ 28 h 375"/>
                <a:gd name="T12" fmla="*/ 600 w 601"/>
                <a:gd name="T13" fmla="*/ 141 h 375"/>
                <a:gd name="T14" fmla="*/ 600 w 601"/>
                <a:gd name="T15" fmla="*/ 212 h 375"/>
                <a:gd name="T16" fmla="*/ 600 w 601"/>
                <a:gd name="T17" fmla="*/ 325 h 375"/>
                <a:gd name="T18" fmla="*/ 572 w 601"/>
                <a:gd name="T19" fmla="*/ 374 h 375"/>
                <a:gd name="T20" fmla="*/ 487 w 601"/>
                <a:gd name="T21" fmla="*/ 318 h 375"/>
                <a:gd name="T22" fmla="*/ 459 w 601"/>
                <a:gd name="T23" fmla="*/ 268 h 375"/>
                <a:gd name="T24" fmla="*/ 459 w 601"/>
                <a:gd name="T25" fmla="*/ 85 h 375"/>
                <a:gd name="T26" fmla="*/ 515 w 601"/>
                <a:gd name="T27" fmla="*/ 85 h 375"/>
                <a:gd name="T28" fmla="*/ 515 w 601"/>
                <a:gd name="T29" fmla="*/ 268 h 375"/>
                <a:gd name="T30" fmla="*/ 487 w 601"/>
                <a:gd name="T31" fmla="*/ 318 h 375"/>
                <a:gd name="T32" fmla="*/ 402 w 601"/>
                <a:gd name="T33" fmla="*/ 318 h 375"/>
                <a:gd name="T34" fmla="*/ 169 w 601"/>
                <a:gd name="T35" fmla="*/ 290 h 375"/>
                <a:gd name="T36" fmla="*/ 197 w 601"/>
                <a:gd name="T37" fmla="*/ 56 h 375"/>
                <a:gd name="T38" fmla="*/ 431 w 601"/>
                <a:gd name="T39" fmla="*/ 85 h 375"/>
                <a:gd name="T40" fmla="*/ 402 w 601"/>
                <a:gd name="T41" fmla="*/ 318 h 375"/>
                <a:gd name="T42" fmla="*/ 374 w 601"/>
                <a:gd name="T43" fmla="*/ 113 h 375"/>
                <a:gd name="T44" fmla="*/ 226 w 601"/>
                <a:gd name="T45" fmla="*/ 261 h 375"/>
                <a:gd name="T46" fmla="*/ 374 w 601"/>
                <a:gd name="T47" fmla="*/ 113 h 375"/>
                <a:gd name="T48" fmla="*/ 113 w 601"/>
                <a:gd name="T49" fmla="*/ 318 h 375"/>
                <a:gd name="T50" fmla="*/ 84 w 601"/>
                <a:gd name="T51" fmla="*/ 268 h 375"/>
                <a:gd name="T52" fmla="*/ 84 w 601"/>
                <a:gd name="T53" fmla="*/ 85 h 375"/>
                <a:gd name="T54" fmla="*/ 141 w 601"/>
                <a:gd name="T55" fmla="*/ 85 h 375"/>
                <a:gd name="T56" fmla="*/ 141 w 601"/>
                <a:gd name="T57" fmla="*/ 268 h 375"/>
                <a:gd name="T58" fmla="*/ 113 w 601"/>
                <a:gd name="T59" fmla="*/ 318 h 375"/>
                <a:gd name="T60" fmla="*/ 28 w 601"/>
                <a:gd name="T61" fmla="*/ 374 h 375"/>
                <a:gd name="T62" fmla="*/ 0 w 601"/>
                <a:gd name="T63" fmla="*/ 325 h 375"/>
                <a:gd name="T64" fmla="*/ 0 w 601"/>
                <a:gd name="T65" fmla="*/ 212 h 375"/>
                <a:gd name="T66" fmla="*/ 0 w 601"/>
                <a:gd name="T67" fmla="*/ 141 h 375"/>
                <a:gd name="T68" fmla="*/ 0 w 601"/>
                <a:gd name="T69" fmla="*/ 28 h 375"/>
                <a:gd name="T70" fmla="*/ 56 w 601"/>
                <a:gd name="T71" fmla="*/ 28 h 375"/>
                <a:gd name="T72" fmla="*/ 56 w 601"/>
                <a:gd name="T73" fmla="*/ 141 h 375"/>
                <a:gd name="T74" fmla="*/ 56 w 601"/>
                <a:gd name="T75" fmla="*/ 212 h 375"/>
                <a:gd name="T76" fmla="*/ 56 w 601"/>
                <a:gd name="T77" fmla="*/ 325 h 375"/>
                <a:gd name="T78" fmla="*/ 28 w 601"/>
                <a:gd name="T79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1" h="375">
                  <a:moveTo>
                    <a:pt x="572" y="374"/>
                  </a:moveTo>
                  <a:lnTo>
                    <a:pt x="572" y="374"/>
                  </a:lnTo>
                  <a:cubicBezTo>
                    <a:pt x="558" y="374"/>
                    <a:pt x="544" y="360"/>
                    <a:pt x="544" y="346"/>
                  </a:cubicBezTo>
                  <a:cubicBezTo>
                    <a:pt x="544" y="325"/>
                    <a:pt x="544" y="325"/>
                    <a:pt x="544" y="325"/>
                  </a:cubicBezTo>
                  <a:cubicBezTo>
                    <a:pt x="544" y="233"/>
                    <a:pt x="544" y="233"/>
                    <a:pt x="544" y="233"/>
                  </a:cubicBezTo>
                  <a:cubicBezTo>
                    <a:pt x="544" y="212"/>
                    <a:pt x="544" y="212"/>
                    <a:pt x="544" y="212"/>
                  </a:cubicBezTo>
                  <a:cubicBezTo>
                    <a:pt x="544" y="155"/>
                    <a:pt x="544" y="155"/>
                    <a:pt x="544" y="155"/>
                  </a:cubicBezTo>
                  <a:cubicBezTo>
                    <a:pt x="544" y="141"/>
                    <a:pt x="544" y="141"/>
                    <a:pt x="544" y="141"/>
                  </a:cubicBezTo>
                  <a:cubicBezTo>
                    <a:pt x="544" y="42"/>
                    <a:pt x="544" y="42"/>
                    <a:pt x="544" y="42"/>
                  </a:cubicBezTo>
                  <a:cubicBezTo>
                    <a:pt x="544" y="28"/>
                    <a:pt x="544" y="28"/>
                    <a:pt x="544" y="28"/>
                  </a:cubicBezTo>
                  <a:cubicBezTo>
                    <a:pt x="544" y="7"/>
                    <a:pt x="558" y="0"/>
                    <a:pt x="572" y="0"/>
                  </a:cubicBezTo>
                  <a:cubicBezTo>
                    <a:pt x="593" y="0"/>
                    <a:pt x="600" y="7"/>
                    <a:pt x="600" y="28"/>
                  </a:cubicBezTo>
                  <a:cubicBezTo>
                    <a:pt x="600" y="42"/>
                    <a:pt x="600" y="42"/>
                    <a:pt x="600" y="42"/>
                  </a:cubicBezTo>
                  <a:cubicBezTo>
                    <a:pt x="600" y="141"/>
                    <a:pt x="600" y="141"/>
                    <a:pt x="600" y="141"/>
                  </a:cubicBezTo>
                  <a:cubicBezTo>
                    <a:pt x="600" y="155"/>
                    <a:pt x="600" y="155"/>
                    <a:pt x="600" y="155"/>
                  </a:cubicBezTo>
                  <a:cubicBezTo>
                    <a:pt x="600" y="212"/>
                    <a:pt x="600" y="212"/>
                    <a:pt x="600" y="212"/>
                  </a:cubicBezTo>
                  <a:cubicBezTo>
                    <a:pt x="600" y="233"/>
                    <a:pt x="600" y="233"/>
                    <a:pt x="600" y="233"/>
                  </a:cubicBezTo>
                  <a:cubicBezTo>
                    <a:pt x="600" y="325"/>
                    <a:pt x="600" y="325"/>
                    <a:pt x="600" y="325"/>
                  </a:cubicBezTo>
                  <a:cubicBezTo>
                    <a:pt x="600" y="346"/>
                    <a:pt x="600" y="346"/>
                    <a:pt x="600" y="346"/>
                  </a:cubicBezTo>
                  <a:cubicBezTo>
                    <a:pt x="600" y="360"/>
                    <a:pt x="593" y="374"/>
                    <a:pt x="572" y="374"/>
                  </a:cubicBezTo>
                  <a:close/>
                  <a:moveTo>
                    <a:pt x="487" y="318"/>
                  </a:moveTo>
                  <a:lnTo>
                    <a:pt x="487" y="318"/>
                  </a:lnTo>
                  <a:cubicBezTo>
                    <a:pt x="473" y="318"/>
                    <a:pt x="459" y="304"/>
                    <a:pt x="459" y="290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459" y="99"/>
                    <a:pt x="459" y="99"/>
                    <a:pt x="459" y="99"/>
                  </a:cubicBezTo>
                  <a:cubicBezTo>
                    <a:pt x="459" y="85"/>
                    <a:pt x="459" y="85"/>
                    <a:pt x="459" y="85"/>
                  </a:cubicBezTo>
                  <a:cubicBezTo>
                    <a:pt x="459" y="63"/>
                    <a:pt x="473" y="56"/>
                    <a:pt x="487" y="56"/>
                  </a:cubicBezTo>
                  <a:cubicBezTo>
                    <a:pt x="508" y="56"/>
                    <a:pt x="515" y="63"/>
                    <a:pt x="515" y="85"/>
                  </a:cubicBezTo>
                  <a:cubicBezTo>
                    <a:pt x="515" y="99"/>
                    <a:pt x="515" y="99"/>
                    <a:pt x="515" y="99"/>
                  </a:cubicBezTo>
                  <a:cubicBezTo>
                    <a:pt x="515" y="268"/>
                    <a:pt x="515" y="268"/>
                    <a:pt x="515" y="268"/>
                  </a:cubicBezTo>
                  <a:cubicBezTo>
                    <a:pt x="515" y="290"/>
                    <a:pt x="515" y="290"/>
                    <a:pt x="515" y="290"/>
                  </a:cubicBezTo>
                  <a:cubicBezTo>
                    <a:pt x="515" y="304"/>
                    <a:pt x="508" y="318"/>
                    <a:pt x="487" y="318"/>
                  </a:cubicBezTo>
                  <a:close/>
                  <a:moveTo>
                    <a:pt x="402" y="318"/>
                  </a:moveTo>
                  <a:lnTo>
                    <a:pt x="402" y="318"/>
                  </a:lnTo>
                  <a:cubicBezTo>
                    <a:pt x="197" y="318"/>
                    <a:pt x="197" y="318"/>
                    <a:pt x="197" y="318"/>
                  </a:cubicBezTo>
                  <a:cubicBezTo>
                    <a:pt x="183" y="318"/>
                    <a:pt x="169" y="304"/>
                    <a:pt x="169" y="290"/>
                  </a:cubicBezTo>
                  <a:cubicBezTo>
                    <a:pt x="169" y="85"/>
                    <a:pt x="169" y="85"/>
                    <a:pt x="169" y="85"/>
                  </a:cubicBezTo>
                  <a:cubicBezTo>
                    <a:pt x="169" y="63"/>
                    <a:pt x="183" y="56"/>
                    <a:pt x="197" y="56"/>
                  </a:cubicBezTo>
                  <a:cubicBezTo>
                    <a:pt x="402" y="56"/>
                    <a:pt x="402" y="56"/>
                    <a:pt x="402" y="56"/>
                  </a:cubicBezTo>
                  <a:cubicBezTo>
                    <a:pt x="424" y="56"/>
                    <a:pt x="431" y="63"/>
                    <a:pt x="431" y="85"/>
                  </a:cubicBezTo>
                  <a:cubicBezTo>
                    <a:pt x="431" y="290"/>
                    <a:pt x="431" y="290"/>
                    <a:pt x="431" y="290"/>
                  </a:cubicBezTo>
                  <a:cubicBezTo>
                    <a:pt x="431" y="304"/>
                    <a:pt x="424" y="318"/>
                    <a:pt x="402" y="318"/>
                  </a:cubicBezTo>
                  <a:close/>
                  <a:moveTo>
                    <a:pt x="374" y="113"/>
                  </a:moveTo>
                  <a:lnTo>
                    <a:pt x="374" y="113"/>
                  </a:lnTo>
                  <a:cubicBezTo>
                    <a:pt x="226" y="113"/>
                    <a:pt x="226" y="113"/>
                    <a:pt x="226" y="113"/>
                  </a:cubicBezTo>
                  <a:cubicBezTo>
                    <a:pt x="226" y="261"/>
                    <a:pt x="226" y="261"/>
                    <a:pt x="226" y="261"/>
                  </a:cubicBezTo>
                  <a:cubicBezTo>
                    <a:pt x="374" y="261"/>
                    <a:pt x="374" y="261"/>
                    <a:pt x="374" y="261"/>
                  </a:cubicBezTo>
                  <a:lnTo>
                    <a:pt x="374" y="113"/>
                  </a:lnTo>
                  <a:close/>
                  <a:moveTo>
                    <a:pt x="113" y="318"/>
                  </a:moveTo>
                  <a:lnTo>
                    <a:pt x="113" y="318"/>
                  </a:lnTo>
                  <a:cubicBezTo>
                    <a:pt x="99" y="318"/>
                    <a:pt x="84" y="304"/>
                    <a:pt x="84" y="290"/>
                  </a:cubicBezTo>
                  <a:cubicBezTo>
                    <a:pt x="84" y="268"/>
                    <a:pt x="84" y="268"/>
                    <a:pt x="84" y="268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63"/>
                    <a:pt x="99" y="56"/>
                    <a:pt x="113" y="56"/>
                  </a:cubicBezTo>
                  <a:cubicBezTo>
                    <a:pt x="127" y="56"/>
                    <a:pt x="141" y="63"/>
                    <a:pt x="141" y="85"/>
                  </a:cubicBezTo>
                  <a:cubicBezTo>
                    <a:pt x="141" y="99"/>
                    <a:pt x="141" y="99"/>
                    <a:pt x="141" y="99"/>
                  </a:cubicBezTo>
                  <a:cubicBezTo>
                    <a:pt x="141" y="268"/>
                    <a:pt x="141" y="268"/>
                    <a:pt x="141" y="268"/>
                  </a:cubicBezTo>
                  <a:cubicBezTo>
                    <a:pt x="141" y="290"/>
                    <a:pt x="141" y="290"/>
                    <a:pt x="141" y="290"/>
                  </a:cubicBezTo>
                  <a:cubicBezTo>
                    <a:pt x="141" y="304"/>
                    <a:pt x="127" y="318"/>
                    <a:pt x="113" y="318"/>
                  </a:cubicBezTo>
                  <a:close/>
                  <a:moveTo>
                    <a:pt x="28" y="374"/>
                  </a:moveTo>
                  <a:lnTo>
                    <a:pt x="28" y="374"/>
                  </a:lnTo>
                  <a:cubicBezTo>
                    <a:pt x="14" y="374"/>
                    <a:pt x="0" y="360"/>
                    <a:pt x="0" y="346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42" y="0"/>
                    <a:pt x="56" y="7"/>
                    <a:pt x="56" y="28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33"/>
                    <a:pt x="56" y="233"/>
                    <a:pt x="56" y="233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6" y="346"/>
                    <a:pt x="56" y="346"/>
                    <a:pt x="56" y="346"/>
                  </a:cubicBezTo>
                  <a:cubicBezTo>
                    <a:pt x="56" y="360"/>
                    <a:pt x="42" y="374"/>
                    <a:pt x="28" y="37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4" name="Freeform 103"/>
            <p:cNvSpPr>
              <a:spLocks noChangeArrowheads="1"/>
            </p:cNvSpPr>
            <p:nvPr/>
          </p:nvSpPr>
          <p:spPr bwMode="auto">
            <a:xfrm>
              <a:off x="11829615" y="7498932"/>
              <a:ext cx="457206" cy="201708"/>
            </a:xfrm>
            <a:custGeom>
              <a:avLst/>
              <a:gdLst>
                <a:gd name="T0" fmla="*/ 466 w 601"/>
                <a:gd name="T1" fmla="*/ 262 h 263"/>
                <a:gd name="T2" fmla="*/ 466 w 601"/>
                <a:gd name="T3" fmla="*/ 262 h 263"/>
                <a:gd name="T4" fmla="*/ 127 w 601"/>
                <a:gd name="T5" fmla="*/ 262 h 263"/>
                <a:gd name="T6" fmla="*/ 0 w 601"/>
                <a:gd name="T7" fmla="*/ 127 h 263"/>
                <a:gd name="T8" fmla="*/ 127 w 601"/>
                <a:gd name="T9" fmla="*/ 0 h 263"/>
                <a:gd name="T10" fmla="*/ 261 w 601"/>
                <a:gd name="T11" fmla="*/ 127 h 263"/>
                <a:gd name="T12" fmla="*/ 240 w 601"/>
                <a:gd name="T13" fmla="*/ 205 h 263"/>
                <a:gd name="T14" fmla="*/ 360 w 601"/>
                <a:gd name="T15" fmla="*/ 205 h 263"/>
                <a:gd name="T16" fmla="*/ 339 w 601"/>
                <a:gd name="T17" fmla="*/ 127 h 263"/>
                <a:gd name="T18" fmla="*/ 466 w 601"/>
                <a:gd name="T19" fmla="*/ 0 h 263"/>
                <a:gd name="T20" fmla="*/ 600 w 601"/>
                <a:gd name="T21" fmla="*/ 127 h 263"/>
                <a:gd name="T22" fmla="*/ 466 w 601"/>
                <a:gd name="T23" fmla="*/ 262 h 263"/>
                <a:gd name="T24" fmla="*/ 204 w 601"/>
                <a:gd name="T25" fmla="*/ 127 h 263"/>
                <a:gd name="T26" fmla="*/ 204 w 601"/>
                <a:gd name="T27" fmla="*/ 127 h 263"/>
                <a:gd name="T28" fmla="*/ 127 w 601"/>
                <a:gd name="T29" fmla="*/ 57 h 263"/>
                <a:gd name="T30" fmla="*/ 56 w 601"/>
                <a:gd name="T31" fmla="*/ 127 h 263"/>
                <a:gd name="T32" fmla="*/ 127 w 601"/>
                <a:gd name="T33" fmla="*/ 205 h 263"/>
                <a:gd name="T34" fmla="*/ 204 w 601"/>
                <a:gd name="T35" fmla="*/ 127 h 263"/>
                <a:gd name="T36" fmla="*/ 466 w 601"/>
                <a:gd name="T37" fmla="*/ 57 h 263"/>
                <a:gd name="T38" fmla="*/ 466 w 601"/>
                <a:gd name="T39" fmla="*/ 57 h 263"/>
                <a:gd name="T40" fmla="*/ 395 w 601"/>
                <a:gd name="T41" fmla="*/ 127 h 263"/>
                <a:gd name="T42" fmla="*/ 466 w 601"/>
                <a:gd name="T43" fmla="*/ 205 h 263"/>
                <a:gd name="T44" fmla="*/ 544 w 601"/>
                <a:gd name="T45" fmla="*/ 127 h 263"/>
                <a:gd name="T46" fmla="*/ 466 w 601"/>
                <a:gd name="T47" fmla="*/ 5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01" h="263">
                  <a:moveTo>
                    <a:pt x="466" y="262"/>
                  </a:moveTo>
                  <a:lnTo>
                    <a:pt x="466" y="262"/>
                  </a:lnTo>
                  <a:cubicBezTo>
                    <a:pt x="127" y="262"/>
                    <a:pt x="127" y="262"/>
                    <a:pt x="127" y="262"/>
                  </a:cubicBezTo>
                  <a:cubicBezTo>
                    <a:pt x="56" y="262"/>
                    <a:pt x="0" y="205"/>
                    <a:pt x="0" y="127"/>
                  </a:cubicBezTo>
                  <a:cubicBezTo>
                    <a:pt x="0" y="57"/>
                    <a:pt x="56" y="0"/>
                    <a:pt x="127" y="0"/>
                  </a:cubicBezTo>
                  <a:cubicBezTo>
                    <a:pt x="204" y="0"/>
                    <a:pt x="261" y="57"/>
                    <a:pt x="261" y="127"/>
                  </a:cubicBezTo>
                  <a:cubicBezTo>
                    <a:pt x="261" y="156"/>
                    <a:pt x="254" y="184"/>
                    <a:pt x="240" y="205"/>
                  </a:cubicBezTo>
                  <a:cubicBezTo>
                    <a:pt x="360" y="205"/>
                    <a:pt x="360" y="205"/>
                    <a:pt x="360" y="205"/>
                  </a:cubicBezTo>
                  <a:cubicBezTo>
                    <a:pt x="346" y="184"/>
                    <a:pt x="339" y="156"/>
                    <a:pt x="339" y="127"/>
                  </a:cubicBezTo>
                  <a:cubicBezTo>
                    <a:pt x="339" y="57"/>
                    <a:pt x="395" y="0"/>
                    <a:pt x="466" y="0"/>
                  </a:cubicBezTo>
                  <a:cubicBezTo>
                    <a:pt x="544" y="0"/>
                    <a:pt x="600" y="57"/>
                    <a:pt x="600" y="127"/>
                  </a:cubicBezTo>
                  <a:cubicBezTo>
                    <a:pt x="600" y="205"/>
                    <a:pt x="544" y="262"/>
                    <a:pt x="466" y="262"/>
                  </a:cubicBezTo>
                  <a:close/>
                  <a:moveTo>
                    <a:pt x="204" y="127"/>
                  </a:moveTo>
                  <a:lnTo>
                    <a:pt x="204" y="127"/>
                  </a:lnTo>
                  <a:cubicBezTo>
                    <a:pt x="204" y="85"/>
                    <a:pt x="169" y="57"/>
                    <a:pt x="127" y="57"/>
                  </a:cubicBezTo>
                  <a:cubicBezTo>
                    <a:pt x="84" y="57"/>
                    <a:pt x="56" y="85"/>
                    <a:pt x="56" y="127"/>
                  </a:cubicBezTo>
                  <a:cubicBezTo>
                    <a:pt x="56" y="170"/>
                    <a:pt x="84" y="205"/>
                    <a:pt x="127" y="205"/>
                  </a:cubicBezTo>
                  <a:cubicBezTo>
                    <a:pt x="169" y="205"/>
                    <a:pt x="204" y="170"/>
                    <a:pt x="204" y="127"/>
                  </a:cubicBezTo>
                  <a:close/>
                  <a:moveTo>
                    <a:pt x="466" y="57"/>
                  </a:moveTo>
                  <a:lnTo>
                    <a:pt x="466" y="57"/>
                  </a:lnTo>
                  <a:cubicBezTo>
                    <a:pt x="424" y="57"/>
                    <a:pt x="395" y="85"/>
                    <a:pt x="395" y="127"/>
                  </a:cubicBezTo>
                  <a:cubicBezTo>
                    <a:pt x="395" y="170"/>
                    <a:pt x="424" y="205"/>
                    <a:pt x="466" y="205"/>
                  </a:cubicBezTo>
                  <a:cubicBezTo>
                    <a:pt x="508" y="205"/>
                    <a:pt x="544" y="170"/>
                    <a:pt x="544" y="127"/>
                  </a:cubicBezTo>
                  <a:cubicBezTo>
                    <a:pt x="544" y="85"/>
                    <a:pt x="508" y="57"/>
                    <a:pt x="466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5" name="Freeform 104"/>
            <p:cNvSpPr>
              <a:spLocks noChangeArrowheads="1"/>
            </p:cNvSpPr>
            <p:nvPr/>
          </p:nvSpPr>
          <p:spPr bwMode="auto">
            <a:xfrm>
              <a:off x="11019420" y="7441782"/>
              <a:ext cx="463929" cy="319371"/>
            </a:xfrm>
            <a:custGeom>
              <a:avLst/>
              <a:gdLst>
                <a:gd name="T0" fmla="*/ 580 w 609"/>
                <a:gd name="T1" fmla="*/ 417 h 418"/>
                <a:gd name="T2" fmla="*/ 580 w 609"/>
                <a:gd name="T3" fmla="*/ 417 h 418"/>
                <a:gd name="T4" fmla="*/ 29 w 609"/>
                <a:gd name="T5" fmla="*/ 417 h 418"/>
                <a:gd name="T6" fmla="*/ 0 w 609"/>
                <a:gd name="T7" fmla="*/ 388 h 418"/>
                <a:gd name="T8" fmla="*/ 0 w 609"/>
                <a:gd name="T9" fmla="*/ 169 h 418"/>
                <a:gd name="T10" fmla="*/ 608 w 609"/>
                <a:gd name="T11" fmla="*/ 169 h 418"/>
                <a:gd name="T12" fmla="*/ 608 w 609"/>
                <a:gd name="T13" fmla="*/ 388 h 418"/>
                <a:gd name="T14" fmla="*/ 580 w 609"/>
                <a:gd name="T15" fmla="*/ 417 h 418"/>
                <a:gd name="T16" fmla="*/ 57 w 609"/>
                <a:gd name="T17" fmla="*/ 360 h 418"/>
                <a:gd name="T18" fmla="*/ 57 w 609"/>
                <a:gd name="T19" fmla="*/ 360 h 418"/>
                <a:gd name="T20" fmla="*/ 170 w 609"/>
                <a:gd name="T21" fmla="*/ 360 h 418"/>
                <a:gd name="T22" fmla="*/ 170 w 609"/>
                <a:gd name="T23" fmla="*/ 332 h 418"/>
                <a:gd name="T24" fmla="*/ 57 w 609"/>
                <a:gd name="T25" fmla="*/ 332 h 418"/>
                <a:gd name="T26" fmla="*/ 57 w 609"/>
                <a:gd name="T27" fmla="*/ 360 h 418"/>
                <a:gd name="T28" fmla="*/ 340 w 609"/>
                <a:gd name="T29" fmla="*/ 275 h 418"/>
                <a:gd name="T30" fmla="*/ 340 w 609"/>
                <a:gd name="T31" fmla="*/ 275 h 418"/>
                <a:gd name="T32" fmla="*/ 57 w 609"/>
                <a:gd name="T33" fmla="*/ 275 h 418"/>
                <a:gd name="T34" fmla="*/ 57 w 609"/>
                <a:gd name="T35" fmla="*/ 304 h 418"/>
                <a:gd name="T36" fmla="*/ 340 w 609"/>
                <a:gd name="T37" fmla="*/ 304 h 418"/>
                <a:gd name="T38" fmla="*/ 340 w 609"/>
                <a:gd name="T39" fmla="*/ 275 h 418"/>
                <a:gd name="T40" fmla="*/ 0 w 609"/>
                <a:gd name="T41" fmla="*/ 28 h 418"/>
                <a:gd name="T42" fmla="*/ 0 w 609"/>
                <a:gd name="T43" fmla="*/ 28 h 418"/>
                <a:gd name="T44" fmla="*/ 29 w 609"/>
                <a:gd name="T45" fmla="*/ 0 h 418"/>
                <a:gd name="T46" fmla="*/ 580 w 609"/>
                <a:gd name="T47" fmla="*/ 0 h 418"/>
                <a:gd name="T48" fmla="*/ 608 w 609"/>
                <a:gd name="T49" fmla="*/ 28 h 418"/>
                <a:gd name="T50" fmla="*/ 608 w 609"/>
                <a:gd name="T51" fmla="*/ 113 h 418"/>
                <a:gd name="T52" fmla="*/ 0 w 609"/>
                <a:gd name="T53" fmla="*/ 113 h 418"/>
                <a:gd name="T54" fmla="*/ 0 w 609"/>
                <a:gd name="T55" fmla="*/ 2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9" h="418">
                  <a:moveTo>
                    <a:pt x="580" y="417"/>
                  </a:moveTo>
                  <a:lnTo>
                    <a:pt x="580" y="417"/>
                  </a:lnTo>
                  <a:cubicBezTo>
                    <a:pt x="29" y="417"/>
                    <a:pt x="29" y="417"/>
                    <a:pt x="29" y="417"/>
                  </a:cubicBezTo>
                  <a:cubicBezTo>
                    <a:pt x="15" y="417"/>
                    <a:pt x="0" y="402"/>
                    <a:pt x="0" y="388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608" y="169"/>
                    <a:pt x="608" y="169"/>
                    <a:pt x="608" y="169"/>
                  </a:cubicBezTo>
                  <a:cubicBezTo>
                    <a:pt x="608" y="388"/>
                    <a:pt x="608" y="388"/>
                    <a:pt x="608" y="388"/>
                  </a:cubicBezTo>
                  <a:cubicBezTo>
                    <a:pt x="608" y="402"/>
                    <a:pt x="594" y="417"/>
                    <a:pt x="580" y="417"/>
                  </a:cubicBezTo>
                  <a:close/>
                  <a:moveTo>
                    <a:pt x="57" y="360"/>
                  </a:moveTo>
                  <a:lnTo>
                    <a:pt x="57" y="360"/>
                  </a:lnTo>
                  <a:cubicBezTo>
                    <a:pt x="170" y="360"/>
                    <a:pt x="170" y="360"/>
                    <a:pt x="170" y="360"/>
                  </a:cubicBezTo>
                  <a:cubicBezTo>
                    <a:pt x="170" y="332"/>
                    <a:pt x="170" y="332"/>
                    <a:pt x="170" y="332"/>
                  </a:cubicBezTo>
                  <a:cubicBezTo>
                    <a:pt x="57" y="332"/>
                    <a:pt x="57" y="332"/>
                    <a:pt x="57" y="332"/>
                  </a:cubicBezTo>
                  <a:lnTo>
                    <a:pt x="57" y="360"/>
                  </a:lnTo>
                  <a:close/>
                  <a:moveTo>
                    <a:pt x="340" y="275"/>
                  </a:moveTo>
                  <a:lnTo>
                    <a:pt x="340" y="275"/>
                  </a:lnTo>
                  <a:cubicBezTo>
                    <a:pt x="57" y="275"/>
                    <a:pt x="57" y="275"/>
                    <a:pt x="57" y="275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340" y="304"/>
                    <a:pt x="340" y="304"/>
                    <a:pt x="340" y="304"/>
                  </a:cubicBezTo>
                  <a:lnTo>
                    <a:pt x="340" y="275"/>
                  </a:lnTo>
                  <a:close/>
                  <a:moveTo>
                    <a:pt x="0" y="28"/>
                  </a:moveTo>
                  <a:lnTo>
                    <a:pt x="0" y="28"/>
                  </a:lnTo>
                  <a:cubicBezTo>
                    <a:pt x="0" y="14"/>
                    <a:pt x="15" y="0"/>
                    <a:pt x="2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113"/>
                    <a:pt x="608" y="113"/>
                    <a:pt x="608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6" name="Freeform 105"/>
            <p:cNvSpPr>
              <a:spLocks noChangeArrowheads="1"/>
            </p:cNvSpPr>
            <p:nvPr/>
          </p:nvSpPr>
          <p:spPr bwMode="auto">
            <a:xfrm>
              <a:off x="10219310" y="7374546"/>
              <a:ext cx="460566" cy="437035"/>
            </a:xfrm>
            <a:custGeom>
              <a:avLst/>
              <a:gdLst>
                <a:gd name="T0" fmla="*/ 601 w 602"/>
                <a:gd name="T1" fmla="*/ 304 h 573"/>
                <a:gd name="T2" fmla="*/ 601 w 602"/>
                <a:gd name="T3" fmla="*/ 304 h 573"/>
                <a:gd name="T4" fmla="*/ 573 w 602"/>
                <a:gd name="T5" fmla="*/ 332 h 573"/>
                <a:gd name="T6" fmla="*/ 559 w 602"/>
                <a:gd name="T7" fmla="*/ 325 h 573"/>
                <a:gd name="T8" fmla="*/ 559 w 602"/>
                <a:gd name="T9" fmla="*/ 325 h 573"/>
                <a:gd name="T10" fmla="*/ 304 w 602"/>
                <a:gd name="T11" fmla="*/ 71 h 573"/>
                <a:gd name="T12" fmla="*/ 304 w 602"/>
                <a:gd name="T13" fmla="*/ 71 h 573"/>
                <a:gd name="T14" fmla="*/ 304 w 602"/>
                <a:gd name="T15" fmla="*/ 71 h 573"/>
                <a:gd name="T16" fmla="*/ 304 w 602"/>
                <a:gd name="T17" fmla="*/ 71 h 573"/>
                <a:gd name="T18" fmla="*/ 50 w 602"/>
                <a:gd name="T19" fmla="*/ 325 h 573"/>
                <a:gd name="T20" fmla="*/ 50 w 602"/>
                <a:gd name="T21" fmla="*/ 325 h 573"/>
                <a:gd name="T22" fmla="*/ 29 w 602"/>
                <a:gd name="T23" fmla="*/ 332 h 573"/>
                <a:gd name="T24" fmla="*/ 0 w 602"/>
                <a:gd name="T25" fmla="*/ 304 h 573"/>
                <a:gd name="T26" fmla="*/ 7 w 602"/>
                <a:gd name="T27" fmla="*/ 282 h 573"/>
                <a:gd name="T28" fmla="*/ 283 w 602"/>
                <a:gd name="T29" fmla="*/ 7 h 573"/>
                <a:gd name="T30" fmla="*/ 304 w 602"/>
                <a:gd name="T31" fmla="*/ 0 h 573"/>
                <a:gd name="T32" fmla="*/ 304 w 602"/>
                <a:gd name="T33" fmla="*/ 0 h 573"/>
                <a:gd name="T34" fmla="*/ 304 w 602"/>
                <a:gd name="T35" fmla="*/ 0 h 573"/>
                <a:gd name="T36" fmla="*/ 304 w 602"/>
                <a:gd name="T37" fmla="*/ 0 h 573"/>
                <a:gd name="T38" fmla="*/ 304 w 602"/>
                <a:gd name="T39" fmla="*/ 0 h 573"/>
                <a:gd name="T40" fmla="*/ 304 w 602"/>
                <a:gd name="T41" fmla="*/ 0 h 573"/>
                <a:gd name="T42" fmla="*/ 304 w 602"/>
                <a:gd name="T43" fmla="*/ 0 h 573"/>
                <a:gd name="T44" fmla="*/ 304 w 602"/>
                <a:gd name="T45" fmla="*/ 0 h 573"/>
                <a:gd name="T46" fmla="*/ 325 w 602"/>
                <a:gd name="T47" fmla="*/ 7 h 573"/>
                <a:gd name="T48" fmla="*/ 325 w 602"/>
                <a:gd name="T49" fmla="*/ 7 h 573"/>
                <a:gd name="T50" fmla="*/ 431 w 602"/>
                <a:gd name="T51" fmla="*/ 120 h 573"/>
                <a:gd name="T52" fmla="*/ 431 w 602"/>
                <a:gd name="T53" fmla="*/ 92 h 573"/>
                <a:gd name="T54" fmla="*/ 460 w 602"/>
                <a:gd name="T55" fmla="*/ 63 h 573"/>
                <a:gd name="T56" fmla="*/ 488 w 602"/>
                <a:gd name="T57" fmla="*/ 92 h 573"/>
                <a:gd name="T58" fmla="*/ 488 w 602"/>
                <a:gd name="T59" fmla="*/ 176 h 573"/>
                <a:gd name="T60" fmla="*/ 594 w 602"/>
                <a:gd name="T61" fmla="*/ 282 h 573"/>
                <a:gd name="T62" fmla="*/ 594 w 602"/>
                <a:gd name="T63" fmla="*/ 282 h 573"/>
                <a:gd name="T64" fmla="*/ 601 w 602"/>
                <a:gd name="T65" fmla="*/ 304 h 573"/>
                <a:gd name="T66" fmla="*/ 544 w 602"/>
                <a:gd name="T67" fmla="*/ 346 h 573"/>
                <a:gd name="T68" fmla="*/ 544 w 602"/>
                <a:gd name="T69" fmla="*/ 346 h 573"/>
                <a:gd name="T70" fmla="*/ 544 w 602"/>
                <a:gd name="T71" fmla="*/ 431 h 573"/>
                <a:gd name="T72" fmla="*/ 544 w 602"/>
                <a:gd name="T73" fmla="*/ 473 h 573"/>
                <a:gd name="T74" fmla="*/ 544 w 602"/>
                <a:gd name="T75" fmla="*/ 544 h 573"/>
                <a:gd name="T76" fmla="*/ 516 w 602"/>
                <a:gd name="T77" fmla="*/ 572 h 573"/>
                <a:gd name="T78" fmla="*/ 460 w 602"/>
                <a:gd name="T79" fmla="*/ 572 h 573"/>
                <a:gd name="T80" fmla="*/ 460 w 602"/>
                <a:gd name="T81" fmla="*/ 346 h 573"/>
                <a:gd name="T82" fmla="*/ 347 w 602"/>
                <a:gd name="T83" fmla="*/ 346 h 573"/>
                <a:gd name="T84" fmla="*/ 347 w 602"/>
                <a:gd name="T85" fmla="*/ 572 h 573"/>
                <a:gd name="T86" fmla="*/ 85 w 602"/>
                <a:gd name="T87" fmla="*/ 572 h 573"/>
                <a:gd name="T88" fmla="*/ 57 w 602"/>
                <a:gd name="T89" fmla="*/ 544 h 573"/>
                <a:gd name="T90" fmla="*/ 57 w 602"/>
                <a:gd name="T91" fmla="*/ 473 h 573"/>
                <a:gd name="T92" fmla="*/ 57 w 602"/>
                <a:gd name="T93" fmla="*/ 431 h 573"/>
                <a:gd name="T94" fmla="*/ 57 w 602"/>
                <a:gd name="T95" fmla="*/ 346 h 573"/>
                <a:gd name="T96" fmla="*/ 304 w 602"/>
                <a:gd name="T97" fmla="*/ 106 h 573"/>
                <a:gd name="T98" fmla="*/ 544 w 602"/>
                <a:gd name="T99" fmla="*/ 346 h 573"/>
                <a:gd name="T100" fmla="*/ 255 w 602"/>
                <a:gd name="T101" fmla="*/ 346 h 573"/>
                <a:gd name="T102" fmla="*/ 255 w 602"/>
                <a:gd name="T103" fmla="*/ 346 h 573"/>
                <a:gd name="T104" fmla="*/ 142 w 602"/>
                <a:gd name="T105" fmla="*/ 346 h 573"/>
                <a:gd name="T106" fmla="*/ 142 w 602"/>
                <a:gd name="T107" fmla="*/ 459 h 573"/>
                <a:gd name="T108" fmla="*/ 255 w 602"/>
                <a:gd name="T109" fmla="*/ 459 h 573"/>
                <a:gd name="T110" fmla="*/ 255 w 602"/>
                <a:gd name="T111" fmla="*/ 346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2" h="573">
                  <a:moveTo>
                    <a:pt x="601" y="304"/>
                  </a:moveTo>
                  <a:lnTo>
                    <a:pt x="601" y="304"/>
                  </a:lnTo>
                  <a:cubicBezTo>
                    <a:pt x="601" y="318"/>
                    <a:pt x="594" y="332"/>
                    <a:pt x="573" y="332"/>
                  </a:cubicBezTo>
                  <a:cubicBezTo>
                    <a:pt x="566" y="332"/>
                    <a:pt x="559" y="325"/>
                    <a:pt x="559" y="325"/>
                  </a:cubicBezTo>
                  <a:lnTo>
                    <a:pt x="559" y="325"/>
                  </a:lnTo>
                  <a:cubicBezTo>
                    <a:pt x="304" y="71"/>
                    <a:pt x="304" y="71"/>
                    <a:pt x="304" y="71"/>
                  </a:cubicBezTo>
                  <a:lnTo>
                    <a:pt x="304" y="71"/>
                  </a:lnTo>
                  <a:lnTo>
                    <a:pt x="304" y="71"/>
                  </a:lnTo>
                  <a:lnTo>
                    <a:pt x="304" y="71"/>
                  </a:lnTo>
                  <a:cubicBezTo>
                    <a:pt x="50" y="325"/>
                    <a:pt x="50" y="325"/>
                    <a:pt x="50" y="325"/>
                  </a:cubicBezTo>
                  <a:lnTo>
                    <a:pt x="50" y="325"/>
                  </a:lnTo>
                  <a:cubicBezTo>
                    <a:pt x="43" y="325"/>
                    <a:pt x="36" y="332"/>
                    <a:pt x="29" y="332"/>
                  </a:cubicBezTo>
                  <a:cubicBezTo>
                    <a:pt x="15" y="332"/>
                    <a:pt x="0" y="318"/>
                    <a:pt x="0" y="304"/>
                  </a:cubicBezTo>
                  <a:cubicBezTo>
                    <a:pt x="0" y="297"/>
                    <a:pt x="0" y="289"/>
                    <a:pt x="7" y="282"/>
                  </a:cubicBezTo>
                  <a:cubicBezTo>
                    <a:pt x="283" y="7"/>
                    <a:pt x="283" y="7"/>
                    <a:pt x="283" y="7"/>
                  </a:cubicBezTo>
                  <a:cubicBezTo>
                    <a:pt x="290" y="0"/>
                    <a:pt x="297" y="0"/>
                    <a:pt x="304" y="0"/>
                  </a:cubicBezTo>
                  <a:lnTo>
                    <a:pt x="304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04" y="0"/>
                  </a:lnTo>
                  <a:cubicBezTo>
                    <a:pt x="311" y="0"/>
                    <a:pt x="318" y="7"/>
                    <a:pt x="325" y="7"/>
                  </a:cubicBezTo>
                  <a:lnTo>
                    <a:pt x="325" y="7"/>
                  </a:lnTo>
                  <a:cubicBezTo>
                    <a:pt x="431" y="120"/>
                    <a:pt x="431" y="120"/>
                    <a:pt x="431" y="120"/>
                  </a:cubicBezTo>
                  <a:cubicBezTo>
                    <a:pt x="431" y="92"/>
                    <a:pt x="431" y="92"/>
                    <a:pt x="431" y="92"/>
                  </a:cubicBezTo>
                  <a:cubicBezTo>
                    <a:pt x="431" y="78"/>
                    <a:pt x="446" y="63"/>
                    <a:pt x="460" y="63"/>
                  </a:cubicBezTo>
                  <a:cubicBezTo>
                    <a:pt x="481" y="63"/>
                    <a:pt x="488" y="78"/>
                    <a:pt x="488" y="92"/>
                  </a:cubicBezTo>
                  <a:cubicBezTo>
                    <a:pt x="488" y="176"/>
                    <a:pt x="488" y="176"/>
                    <a:pt x="488" y="176"/>
                  </a:cubicBezTo>
                  <a:cubicBezTo>
                    <a:pt x="594" y="282"/>
                    <a:pt x="594" y="282"/>
                    <a:pt x="594" y="282"/>
                  </a:cubicBezTo>
                  <a:lnTo>
                    <a:pt x="594" y="282"/>
                  </a:lnTo>
                  <a:cubicBezTo>
                    <a:pt x="601" y="289"/>
                    <a:pt x="601" y="297"/>
                    <a:pt x="601" y="304"/>
                  </a:cubicBezTo>
                  <a:close/>
                  <a:moveTo>
                    <a:pt x="544" y="346"/>
                  </a:moveTo>
                  <a:lnTo>
                    <a:pt x="544" y="346"/>
                  </a:lnTo>
                  <a:cubicBezTo>
                    <a:pt x="544" y="431"/>
                    <a:pt x="544" y="431"/>
                    <a:pt x="544" y="431"/>
                  </a:cubicBezTo>
                  <a:cubicBezTo>
                    <a:pt x="544" y="473"/>
                    <a:pt x="544" y="473"/>
                    <a:pt x="544" y="473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65"/>
                    <a:pt x="537" y="572"/>
                    <a:pt x="516" y="572"/>
                  </a:cubicBezTo>
                  <a:cubicBezTo>
                    <a:pt x="460" y="572"/>
                    <a:pt x="460" y="572"/>
                    <a:pt x="460" y="572"/>
                  </a:cubicBezTo>
                  <a:cubicBezTo>
                    <a:pt x="460" y="346"/>
                    <a:pt x="460" y="346"/>
                    <a:pt x="460" y="346"/>
                  </a:cubicBezTo>
                  <a:cubicBezTo>
                    <a:pt x="347" y="346"/>
                    <a:pt x="347" y="346"/>
                    <a:pt x="347" y="346"/>
                  </a:cubicBezTo>
                  <a:cubicBezTo>
                    <a:pt x="347" y="572"/>
                    <a:pt x="347" y="572"/>
                    <a:pt x="347" y="572"/>
                  </a:cubicBezTo>
                  <a:cubicBezTo>
                    <a:pt x="85" y="572"/>
                    <a:pt x="85" y="572"/>
                    <a:pt x="85" y="572"/>
                  </a:cubicBezTo>
                  <a:cubicBezTo>
                    <a:pt x="71" y="572"/>
                    <a:pt x="57" y="565"/>
                    <a:pt x="57" y="544"/>
                  </a:cubicBezTo>
                  <a:cubicBezTo>
                    <a:pt x="57" y="473"/>
                    <a:pt x="57" y="473"/>
                    <a:pt x="57" y="473"/>
                  </a:cubicBezTo>
                  <a:cubicBezTo>
                    <a:pt x="57" y="431"/>
                    <a:pt x="57" y="431"/>
                    <a:pt x="57" y="431"/>
                  </a:cubicBezTo>
                  <a:cubicBezTo>
                    <a:pt x="57" y="346"/>
                    <a:pt x="57" y="346"/>
                    <a:pt x="57" y="346"/>
                  </a:cubicBezTo>
                  <a:cubicBezTo>
                    <a:pt x="304" y="106"/>
                    <a:pt x="304" y="106"/>
                    <a:pt x="304" y="106"/>
                  </a:cubicBezTo>
                  <a:lnTo>
                    <a:pt x="544" y="346"/>
                  </a:lnTo>
                  <a:close/>
                  <a:moveTo>
                    <a:pt x="255" y="346"/>
                  </a:moveTo>
                  <a:lnTo>
                    <a:pt x="255" y="346"/>
                  </a:lnTo>
                  <a:cubicBezTo>
                    <a:pt x="142" y="346"/>
                    <a:pt x="142" y="346"/>
                    <a:pt x="142" y="346"/>
                  </a:cubicBezTo>
                  <a:cubicBezTo>
                    <a:pt x="142" y="459"/>
                    <a:pt x="142" y="459"/>
                    <a:pt x="142" y="459"/>
                  </a:cubicBezTo>
                  <a:cubicBezTo>
                    <a:pt x="255" y="459"/>
                    <a:pt x="255" y="459"/>
                    <a:pt x="255" y="459"/>
                  </a:cubicBezTo>
                  <a:lnTo>
                    <a:pt x="255" y="3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7" name="Freeform 106"/>
            <p:cNvSpPr>
              <a:spLocks noChangeArrowheads="1"/>
            </p:cNvSpPr>
            <p:nvPr/>
          </p:nvSpPr>
          <p:spPr bwMode="auto">
            <a:xfrm>
              <a:off x="9415837" y="7391354"/>
              <a:ext cx="460569" cy="416864"/>
            </a:xfrm>
            <a:custGeom>
              <a:avLst/>
              <a:gdLst>
                <a:gd name="T0" fmla="*/ 573 w 602"/>
                <a:gd name="T1" fmla="*/ 544 h 545"/>
                <a:gd name="T2" fmla="*/ 573 w 602"/>
                <a:gd name="T3" fmla="*/ 544 h 545"/>
                <a:gd name="T4" fmla="*/ 523 w 602"/>
                <a:gd name="T5" fmla="*/ 544 h 545"/>
                <a:gd name="T6" fmla="*/ 523 w 602"/>
                <a:gd name="T7" fmla="*/ 318 h 545"/>
                <a:gd name="T8" fmla="*/ 523 w 602"/>
                <a:gd name="T9" fmla="*/ 141 h 545"/>
                <a:gd name="T10" fmla="*/ 573 w 602"/>
                <a:gd name="T11" fmla="*/ 141 h 545"/>
                <a:gd name="T12" fmla="*/ 601 w 602"/>
                <a:gd name="T13" fmla="*/ 170 h 545"/>
                <a:gd name="T14" fmla="*/ 601 w 602"/>
                <a:gd name="T15" fmla="*/ 346 h 545"/>
                <a:gd name="T16" fmla="*/ 601 w 602"/>
                <a:gd name="T17" fmla="*/ 459 h 545"/>
                <a:gd name="T18" fmla="*/ 601 w 602"/>
                <a:gd name="T19" fmla="*/ 516 h 545"/>
                <a:gd name="T20" fmla="*/ 573 w 602"/>
                <a:gd name="T21" fmla="*/ 544 h 545"/>
                <a:gd name="T22" fmla="*/ 99 w 602"/>
                <a:gd name="T23" fmla="*/ 544 h 545"/>
                <a:gd name="T24" fmla="*/ 99 w 602"/>
                <a:gd name="T25" fmla="*/ 544 h 545"/>
                <a:gd name="T26" fmla="*/ 99 w 602"/>
                <a:gd name="T27" fmla="*/ 318 h 545"/>
                <a:gd name="T28" fmla="*/ 99 w 602"/>
                <a:gd name="T29" fmla="*/ 311 h 545"/>
                <a:gd name="T30" fmla="*/ 99 w 602"/>
                <a:gd name="T31" fmla="*/ 141 h 545"/>
                <a:gd name="T32" fmla="*/ 156 w 602"/>
                <a:gd name="T33" fmla="*/ 141 h 545"/>
                <a:gd name="T34" fmla="*/ 297 w 602"/>
                <a:gd name="T35" fmla="*/ 0 h 545"/>
                <a:gd name="T36" fmla="*/ 438 w 602"/>
                <a:gd name="T37" fmla="*/ 141 h 545"/>
                <a:gd name="T38" fmla="*/ 495 w 602"/>
                <a:gd name="T39" fmla="*/ 141 h 545"/>
                <a:gd name="T40" fmla="*/ 495 w 602"/>
                <a:gd name="T41" fmla="*/ 318 h 545"/>
                <a:gd name="T42" fmla="*/ 495 w 602"/>
                <a:gd name="T43" fmla="*/ 544 h 545"/>
                <a:gd name="T44" fmla="*/ 99 w 602"/>
                <a:gd name="T45" fmla="*/ 544 h 545"/>
                <a:gd name="T46" fmla="*/ 297 w 602"/>
                <a:gd name="T47" fmla="*/ 57 h 545"/>
                <a:gd name="T48" fmla="*/ 297 w 602"/>
                <a:gd name="T49" fmla="*/ 57 h 545"/>
                <a:gd name="T50" fmla="*/ 212 w 602"/>
                <a:gd name="T51" fmla="*/ 141 h 545"/>
                <a:gd name="T52" fmla="*/ 382 w 602"/>
                <a:gd name="T53" fmla="*/ 141 h 545"/>
                <a:gd name="T54" fmla="*/ 297 w 602"/>
                <a:gd name="T55" fmla="*/ 57 h 545"/>
                <a:gd name="T56" fmla="*/ 0 w 602"/>
                <a:gd name="T57" fmla="*/ 516 h 545"/>
                <a:gd name="T58" fmla="*/ 0 w 602"/>
                <a:gd name="T59" fmla="*/ 516 h 545"/>
                <a:gd name="T60" fmla="*/ 0 w 602"/>
                <a:gd name="T61" fmla="*/ 459 h 545"/>
                <a:gd name="T62" fmla="*/ 0 w 602"/>
                <a:gd name="T63" fmla="*/ 346 h 545"/>
                <a:gd name="T64" fmla="*/ 0 w 602"/>
                <a:gd name="T65" fmla="*/ 170 h 545"/>
                <a:gd name="T66" fmla="*/ 29 w 602"/>
                <a:gd name="T67" fmla="*/ 141 h 545"/>
                <a:gd name="T68" fmla="*/ 71 w 602"/>
                <a:gd name="T69" fmla="*/ 141 h 545"/>
                <a:gd name="T70" fmla="*/ 71 w 602"/>
                <a:gd name="T71" fmla="*/ 311 h 545"/>
                <a:gd name="T72" fmla="*/ 71 w 602"/>
                <a:gd name="T73" fmla="*/ 318 h 545"/>
                <a:gd name="T74" fmla="*/ 71 w 602"/>
                <a:gd name="T75" fmla="*/ 544 h 545"/>
                <a:gd name="T76" fmla="*/ 29 w 602"/>
                <a:gd name="T77" fmla="*/ 544 h 545"/>
                <a:gd name="T78" fmla="*/ 0 w 602"/>
                <a:gd name="T79" fmla="*/ 516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2" h="545">
                  <a:moveTo>
                    <a:pt x="573" y="544"/>
                  </a:moveTo>
                  <a:lnTo>
                    <a:pt x="573" y="544"/>
                  </a:lnTo>
                  <a:cubicBezTo>
                    <a:pt x="523" y="544"/>
                    <a:pt x="523" y="544"/>
                    <a:pt x="523" y="544"/>
                  </a:cubicBezTo>
                  <a:cubicBezTo>
                    <a:pt x="523" y="318"/>
                    <a:pt x="523" y="318"/>
                    <a:pt x="523" y="318"/>
                  </a:cubicBezTo>
                  <a:cubicBezTo>
                    <a:pt x="523" y="141"/>
                    <a:pt x="523" y="141"/>
                    <a:pt x="523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87" y="141"/>
                    <a:pt x="601" y="148"/>
                    <a:pt x="601" y="170"/>
                  </a:cubicBezTo>
                  <a:cubicBezTo>
                    <a:pt x="601" y="346"/>
                    <a:pt x="601" y="346"/>
                    <a:pt x="601" y="346"/>
                  </a:cubicBezTo>
                  <a:cubicBezTo>
                    <a:pt x="601" y="459"/>
                    <a:pt x="601" y="459"/>
                    <a:pt x="601" y="459"/>
                  </a:cubicBezTo>
                  <a:cubicBezTo>
                    <a:pt x="601" y="516"/>
                    <a:pt x="601" y="516"/>
                    <a:pt x="601" y="516"/>
                  </a:cubicBezTo>
                  <a:cubicBezTo>
                    <a:pt x="601" y="530"/>
                    <a:pt x="587" y="544"/>
                    <a:pt x="573" y="544"/>
                  </a:cubicBezTo>
                  <a:close/>
                  <a:moveTo>
                    <a:pt x="99" y="544"/>
                  </a:moveTo>
                  <a:lnTo>
                    <a:pt x="99" y="544"/>
                  </a:lnTo>
                  <a:cubicBezTo>
                    <a:pt x="99" y="318"/>
                    <a:pt x="99" y="318"/>
                    <a:pt x="99" y="318"/>
                  </a:cubicBezTo>
                  <a:cubicBezTo>
                    <a:pt x="99" y="311"/>
                    <a:pt x="99" y="311"/>
                    <a:pt x="99" y="31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64"/>
                    <a:pt x="219" y="0"/>
                    <a:pt x="297" y="0"/>
                  </a:cubicBezTo>
                  <a:cubicBezTo>
                    <a:pt x="375" y="0"/>
                    <a:pt x="438" y="64"/>
                    <a:pt x="438" y="141"/>
                  </a:cubicBezTo>
                  <a:cubicBezTo>
                    <a:pt x="495" y="141"/>
                    <a:pt x="495" y="141"/>
                    <a:pt x="495" y="141"/>
                  </a:cubicBezTo>
                  <a:cubicBezTo>
                    <a:pt x="495" y="318"/>
                    <a:pt x="495" y="318"/>
                    <a:pt x="495" y="318"/>
                  </a:cubicBezTo>
                  <a:cubicBezTo>
                    <a:pt x="495" y="544"/>
                    <a:pt x="495" y="544"/>
                    <a:pt x="495" y="544"/>
                  </a:cubicBezTo>
                  <a:lnTo>
                    <a:pt x="99" y="544"/>
                  </a:ln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255" y="57"/>
                    <a:pt x="212" y="92"/>
                    <a:pt x="212" y="141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2" y="92"/>
                    <a:pt x="347" y="57"/>
                    <a:pt x="297" y="57"/>
                  </a:cubicBezTo>
                  <a:close/>
                  <a:moveTo>
                    <a:pt x="0" y="516"/>
                  </a:moveTo>
                  <a:lnTo>
                    <a:pt x="0" y="516"/>
                  </a:lnTo>
                  <a:cubicBezTo>
                    <a:pt x="0" y="459"/>
                    <a:pt x="0" y="459"/>
                    <a:pt x="0" y="459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48"/>
                    <a:pt x="7" y="141"/>
                    <a:pt x="29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311"/>
                    <a:pt x="71" y="311"/>
                    <a:pt x="71" y="311"/>
                  </a:cubicBezTo>
                  <a:cubicBezTo>
                    <a:pt x="71" y="318"/>
                    <a:pt x="71" y="318"/>
                    <a:pt x="71" y="318"/>
                  </a:cubicBezTo>
                  <a:cubicBezTo>
                    <a:pt x="71" y="544"/>
                    <a:pt x="71" y="544"/>
                    <a:pt x="71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7" y="544"/>
                    <a:pt x="0" y="530"/>
                    <a:pt x="0" y="5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8" name="Freeform 107"/>
            <p:cNvSpPr>
              <a:spLocks noChangeArrowheads="1"/>
            </p:cNvSpPr>
            <p:nvPr/>
          </p:nvSpPr>
          <p:spPr bwMode="auto">
            <a:xfrm>
              <a:off x="8662793" y="7401441"/>
              <a:ext cx="356352" cy="389970"/>
            </a:xfrm>
            <a:custGeom>
              <a:avLst/>
              <a:gdLst>
                <a:gd name="T0" fmla="*/ 459 w 467"/>
                <a:gd name="T1" fmla="*/ 247 h 510"/>
                <a:gd name="T2" fmla="*/ 459 w 467"/>
                <a:gd name="T3" fmla="*/ 247 h 510"/>
                <a:gd name="T4" fmla="*/ 459 w 467"/>
                <a:gd name="T5" fmla="*/ 247 h 510"/>
                <a:gd name="T6" fmla="*/ 459 w 467"/>
                <a:gd name="T7" fmla="*/ 247 h 510"/>
                <a:gd name="T8" fmla="*/ 233 w 467"/>
                <a:gd name="T9" fmla="*/ 28 h 510"/>
                <a:gd name="T10" fmla="*/ 63 w 467"/>
                <a:gd name="T11" fmla="*/ 28 h 510"/>
                <a:gd name="T12" fmla="*/ 28 w 467"/>
                <a:gd name="T13" fmla="*/ 28 h 510"/>
                <a:gd name="T14" fmla="*/ 56 w 467"/>
                <a:gd name="T15" fmla="*/ 0 h 510"/>
                <a:gd name="T16" fmla="*/ 56 w 467"/>
                <a:gd name="T17" fmla="*/ 0 h 510"/>
                <a:gd name="T18" fmla="*/ 233 w 467"/>
                <a:gd name="T19" fmla="*/ 0 h 510"/>
                <a:gd name="T20" fmla="*/ 233 w 467"/>
                <a:gd name="T21" fmla="*/ 0 h 510"/>
                <a:gd name="T22" fmla="*/ 233 w 467"/>
                <a:gd name="T23" fmla="*/ 0 h 510"/>
                <a:gd name="T24" fmla="*/ 254 w 467"/>
                <a:gd name="T25" fmla="*/ 14 h 510"/>
                <a:gd name="T26" fmla="*/ 410 w 467"/>
                <a:gd name="T27" fmla="*/ 163 h 510"/>
                <a:gd name="T28" fmla="*/ 410 w 467"/>
                <a:gd name="T29" fmla="*/ 163 h 510"/>
                <a:gd name="T30" fmla="*/ 459 w 467"/>
                <a:gd name="T31" fmla="*/ 205 h 510"/>
                <a:gd name="T32" fmla="*/ 466 w 467"/>
                <a:gd name="T33" fmla="*/ 226 h 510"/>
                <a:gd name="T34" fmla="*/ 459 w 467"/>
                <a:gd name="T35" fmla="*/ 247 h 510"/>
                <a:gd name="T36" fmla="*/ 205 w 467"/>
                <a:gd name="T37" fmla="*/ 57 h 510"/>
                <a:gd name="T38" fmla="*/ 205 w 467"/>
                <a:gd name="T39" fmla="*/ 57 h 510"/>
                <a:gd name="T40" fmla="*/ 205 w 467"/>
                <a:gd name="T41" fmla="*/ 57 h 510"/>
                <a:gd name="T42" fmla="*/ 205 w 467"/>
                <a:gd name="T43" fmla="*/ 57 h 510"/>
                <a:gd name="T44" fmla="*/ 226 w 467"/>
                <a:gd name="T45" fmla="*/ 71 h 510"/>
                <a:gd name="T46" fmla="*/ 438 w 467"/>
                <a:gd name="T47" fmla="*/ 276 h 510"/>
                <a:gd name="T48" fmla="*/ 452 w 467"/>
                <a:gd name="T49" fmla="*/ 290 h 510"/>
                <a:gd name="T50" fmla="*/ 452 w 467"/>
                <a:gd name="T51" fmla="*/ 290 h 510"/>
                <a:gd name="T52" fmla="*/ 452 w 467"/>
                <a:gd name="T53" fmla="*/ 290 h 510"/>
                <a:gd name="T54" fmla="*/ 452 w 467"/>
                <a:gd name="T55" fmla="*/ 290 h 510"/>
                <a:gd name="T56" fmla="*/ 452 w 467"/>
                <a:gd name="T57" fmla="*/ 297 h 510"/>
                <a:gd name="T58" fmla="*/ 452 w 467"/>
                <a:gd name="T59" fmla="*/ 297 h 510"/>
                <a:gd name="T60" fmla="*/ 452 w 467"/>
                <a:gd name="T61" fmla="*/ 297 h 510"/>
                <a:gd name="T62" fmla="*/ 452 w 467"/>
                <a:gd name="T63" fmla="*/ 297 h 510"/>
                <a:gd name="T64" fmla="*/ 445 w 467"/>
                <a:gd name="T65" fmla="*/ 311 h 510"/>
                <a:gd name="T66" fmla="*/ 445 w 467"/>
                <a:gd name="T67" fmla="*/ 311 h 510"/>
                <a:gd name="T68" fmla="*/ 283 w 467"/>
                <a:gd name="T69" fmla="*/ 502 h 510"/>
                <a:gd name="T70" fmla="*/ 283 w 467"/>
                <a:gd name="T71" fmla="*/ 502 h 510"/>
                <a:gd name="T72" fmla="*/ 261 w 467"/>
                <a:gd name="T73" fmla="*/ 509 h 510"/>
                <a:gd name="T74" fmla="*/ 261 w 467"/>
                <a:gd name="T75" fmla="*/ 509 h 510"/>
                <a:gd name="T76" fmla="*/ 261 w 467"/>
                <a:gd name="T77" fmla="*/ 509 h 510"/>
                <a:gd name="T78" fmla="*/ 261 w 467"/>
                <a:gd name="T79" fmla="*/ 509 h 510"/>
                <a:gd name="T80" fmla="*/ 254 w 467"/>
                <a:gd name="T81" fmla="*/ 509 h 510"/>
                <a:gd name="T82" fmla="*/ 254 w 467"/>
                <a:gd name="T83" fmla="*/ 509 h 510"/>
                <a:gd name="T84" fmla="*/ 240 w 467"/>
                <a:gd name="T85" fmla="*/ 502 h 510"/>
                <a:gd name="T86" fmla="*/ 240 w 467"/>
                <a:gd name="T87" fmla="*/ 502 h 510"/>
                <a:gd name="T88" fmla="*/ 7 w 467"/>
                <a:gd name="T89" fmla="*/ 290 h 510"/>
                <a:gd name="T90" fmla="*/ 7 w 467"/>
                <a:gd name="T91" fmla="*/ 290 h 510"/>
                <a:gd name="T92" fmla="*/ 0 w 467"/>
                <a:gd name="T93" fmla="*/ 269 h 510"/>
                <a:gd name="T94" fmla="*/ 0 w 467"/>
                <a:gd name="T95" fmla="*/ 269 h 510"/>
                <a:gd name="T96" fmla="*/ 0 w 467"/>
                <a:gd name="T97" fmla="*/ 113 h 510"/>
                <a:gd name="T98" fmla="*/ 0 w 467"/>
                <a:gd name="T99" fmla="*/ 85 h 510"/>
                <a:gd name="T100" fmla="*/ 0 w 467"/>
                <a:gd name="T101" fmla="*/ 85 h 510"/>
                <a:gd name="T102" fmla="*/ 0 w 467"/>
                <a:gd name="T103" fmla="*/ 85 h 510"/>
                <a:gd name="T104" fmla="*/ 28 w 467"/>
                <a:gd name="T105" fmla="*/ 57 h 510"/>
                <a:gd name="T106" fmla="*/ 28 w 467"/>
                <a:gd name="T107" fmla="*/ 57 h 510"/>
                <a:gd name="T108" fmla="*/ 205 w 467"/>
                <a:gd name="T109" fmla="*/ 57 h 510"/>
                <a:gd name="T110" fmla="*/ 70 w 467"/>
                <a:gd name="T111" fmla="*/ 170 h 510"/>
                <a:gd name="T112" fmla="*/ 70 w 467"/>
                <a:gd name="T113" fmla="*/ 170 h 510"/>
                <a:gd name="T114" fmla="*/ 113 w 467"/>
                <a:gd name="T115" fmla="*/ 134 h 510"/>
                <a:gd name="T116" fmla="*/ 70 w 467"/>
                <a:gd name="T117" fmla="*/ 99 h 510"/>
                <a:gd name="T118" fmla="*/ 35 w 467"/>
                <a:gd name="T119" fmla="*/ 134 h 510"/>
                <a:gd name="T120" fmla="*/ 70 w 467"/>
                <a:gd name="T121" fmla="*/ 17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7" h="510">
                  <a:moveTo>
                    <a:pt x="459" y="247"/>
                  </a:moveTo>
                  <a:lnTo>
                    <a:pt x="459" y="247"/>
                  </a:lnTo>
                  <a:lnTo>
                    <a:pt x="459" y="247"/>
                  </a:lnTo>
                  <a:lnTo>
                    <a:pt x="459" y="247"/>
                  </a:lnTo>
                  <a:cubicBezTo>
                    <a:pt x="233" y="28"/>
                    <a:pt x="233" y="28"/>
                    <a:pt x="23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14"/>
                    <a:pt x="35" y="0"/>
                    <a:pt x="56" y="0"/>
                  </a:cubicBezTo>
                  <a:lnTo>
                    <a:pt x="56" y="0"/>
                  </a:lnTo>
                  <a:cubicBezTo>
                    <a:pt x="233" y="0"/>
                    <a:pt x="233" y="0"/>
                    <a:pt x="233" y="0"/>
                  </a:cubicBezTo>
                  <a:lnTo>
                    <a:pt x="233" y="0"/>
                  </a:lnTo>
                  <a:lnTo>
                    <a:pt x="233" y="0"/>
                  </a:lnTo>
                  <a:cubicBezTo>
                    <a:pt x="240" y="0"/>
                    <a:pt x="247" y="7"/>
                    <a:pt x="254" y="14"/>
                  </a:cubicBezTo>
                  <a:cubicBezTo>
                    <a:pt x="410" y="163"/>
                    <a:pt x="410" y="163"/>
                    <a:pt x="410" y="163"/>
                  </a:cubicBezTo>
                  <a:lnTo>
                    <a:pt x="410" y="163"/>
                  </a:lnTo>
                  <a:cubicBezTo>
                    <a:pt x="459" y="205"/>
                    <a:pt x="459" y="205"/>
                    <a:pt x="459" y="205"/>
                  </a:cubicBezTo>
                  <a:cubicBezTo>
                    <a:pt x="466" y="212"/>
                    <a:pt x="466" y="219"/>
                    <a:pt x="466" y="226"/>
                  </a:cubicBezTo>
                  <a:cubicBezTo>
                    <a:pt x="466" y="233"/>
                    <a:pt x="466" y="240"/>
                    <a:pt x="459" y="247"/>
                  </a:cubicBezTo>
                  <a:close/>
                  <a:moveTo>
                    <a:pt x="205" y="57"/>
                  </a:moveTo>
                  <a:lnTo>
                    <a:pt x="205" y="57"/>
                  </a:lnTo>
                  <a:lnTo>
                    <a:pt x="205" y="57"/>
                  </a:lnTo>
                  <a:lnTo>
                    <a:pt x="205" y="57"/>
                  </a:lnTo>
                  <a:cubicBezTo>
                    <a:pt x="212" y="57"/>
                    <a:pt x="219" y="64"/>
                    <a:pt x="226" y="71"/>
                  </a:cubicBezTo>
                  <a:cubicBezTo>
                    <a:pt x="438" y="276"/>
                    <a:pt x="438" y="276"/>
                    <a:pt x="438" y="276"/>
                  </a:cubicBezTo>
                  <a:cubicBezTo>
                    <a:pt x="445" y="276"/>
                    <a:pt x="445" y="283"/>
                    <a:pt x="452" y="290"/>
                  </a:cubicBezTo>
                  <a:lnTo>
                    <a:pt x="452" y="290"/>
                  </a:lnTo>
                  <a:lnTo>
                    <a:pt x="452" y="290"/>
                  </a:lnTo>
                  <a:lnTo>
                    <a:pt x="452" y="290"/>
                  </a:lnTo>
                  <a:cubicBezTo>
                    <a:pt x="452" y="290"/>
                    <a:pt x="452" y="290"/>
                    <a:pt x="452" y="297"/>
                  </a:cubicBezTo>
                  <a:lnTo>
                    <a:pt x="452" y="297"/>
                  </a:lnTo>
                  <a:lnTo>
                    <a:pt x="452" y="297"/>
                  </a:lnTo>
                  <a:lnTo>
                    <a:pt x="452" y="297"/>
                  </a:lnTo>
                  <a:cubicBezTo>
                    <a:pt x="452" y="304"/>
                    <a:pt x="445" y="311"/>
                    <a:pt x="445" y="311"/>
                  </a:cubicBezTo>
                  <a:lnTo>
                    <a:pt x="445" y="311"/>
                  </a:lnTo>
                  <a:cubicBezTo>
                    <a:pt x="283" y="502"/>
                    <a:pt x="283" y="502"/>
                    <a:pt x="283" y="502"/>
                  </a:cubicBezTo>
                  <a:lnTo>
                    <a:pt x="283" y="502"/>
                  </a:lnTo>
                  <a:cubicBezTo>
                    <a:pt x="275" y="509"/>
                    <a:pt x="268" y="509"/>
                    <a:pt x="261" y="509"/>
                  </a:cubicBezTo>
                  <a:lnTo>
                    <a:pt x="261" y="509"/>
                  </a:lnTo>
                  <a:lnTo>
                    <a:pt x="261" y="509"/>
                  </a:lnTo>
                  <a:lnTo>
                    <a:pt x="261" y="509"/>
                  </a:lnTo>
                  <a:lnTo>
                    <a:pt x="254" y="509"/>
                  </a:lnTo>
                  <a:lnTo>
                    <a:pt x="254" y="509"/>
                  </a:lnTo>
                  <a:cubicBezTo>
                    <a:pt x="254" y="509"/>
                    <a:pt x="247" y="509"/>
                    <a:pt x="240" y="502"/>
                  </a:cubicBezTo>
                  <a:lnTo>
                    <a:pt x="240" y="502"/>
                  </a:lnTo>
                  <a:cubicBezTo>
                    <a:pt x="7" y="290"/>
                    <a:pt x="7" y="290"/>
                    <a:pt x="7" y="290"/>
                  </a:cubicBezTo>
                  <a:lnTo>
                    <a:pt x="7" y="290"/>
                  </a:lnTo>
                  <a:cubicBezTo>
                    <a:pt x="0" y="283"/>
                    <a:pt x="0" y="276"/>
                    <a:pt x="0" y="269"/>
                  </a:cubicBezTo>
                  <a:lnTo>
                    <a:pt x="0" y="269"/>
                  </a:lnTo>
                  <a:cubicBezTo>
                    <a:pt x="0" y="113"/>
                    <a:pt x="0" y="113"/>
                    <a:pt x="0" y="113"/>
                  </a:cubicBezTo>
                  <a:cubicBezTo>
                    <a:pt x="0" y="85"/>
                    <a:pt x="0" y="85"/>
                    <a:pt x="0" y="85"/>
                  </a:cubicBezTo>
                  <a:lnTo>
                    <a:pt x="0" y="85"/>
                  </a:lnTo>
                  <a:lnTo>
                    <a:pt x="0" y="85"/>
                  </a:lnTo>
                  <a:cubicBezTo>
                    <a:pt x="0" y="71"/>
                    <a:pt x="7" y="57"/>
                    <a:pt x="28" y="57"/>
                  </a:cubicBezTo>
                  <a:lnTo>
                    <a:pt x="28" y="57"/>
                  </a:lnTo>
                  <a:lnTo>
                    <a:pt x="205" y="57"/>
                  </a:lnTo>
                  <a:close/>
                  <a:moveTo>
                    <a:pt x="70" y="170"/>
                  </a:moveTo>
                  <a:lnTo>
                    <a:pt x="70" y="170"/>
                  </a:lnTo>
                  <a:cubicBezTo>
                    <a:pt x="92" y="170"/>
                    <a:pt x="113" y="156"/>
                    <a:pt x="113" y="134"/>
                  </a:cubicBezTo>
                  <a:cubicBezTo>
                    <a:pt x="113" y="113"/>
                    <a:pt x="92" y="99"/>
                    <a:pt x="70" y="99"/>
                  </a:cubicBezTo>
                  <a:cubicBezTo>
                    <a:pt x="49" y="99"/>
                    <a:pt x="35" y="113"/>
                    <a:pt x="35" y="134"/>
                  </a:cubicBezTo>
                  <a:cubicBezTo>
                    <a:pt x="35" y="156"/>
                    <a:pt x="49" y="170"/>
                    <a:pt x="70" y="17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9" name="Freeform 108"/>
            <p:cNvSpPr>
              <a:spLocks noChangeArrowheads="1"/>
            </p:cNvSpPr>
            <p:nvPr/>
          </p:nvSpPr>
          <p:spPr bwMode="auto">
            <a:xfrm>
              <a:off x="7862683" y="7424972"/>
              <a:ext cx="346267" cy="346267"/>
            </a:xfrm>
            <a:custGeom>
              <a:avLst/>
              <a:gdLst>
                <a:gd name="T0" fmla="*/ 452 w 453"/>
                <a:gd name="T1" fmla="*/ 234 h 454"/>
                <a:gd name="T2" fmla="*/ 452 w 453"/>
                <a:gd name="T3" fmla="*/ 234 h 454"/>
                <a:gd name="T4" fmla="*/ 452 w 453"/>
                <a:gd name="T5" fmla="*/ 234 h 454"/>
                <a:gd name="T6" fmla="*/ 452 w 453"/>
                <a:gd name="T7" fmla="*/ 234 h 454"/>
                <a:gd name="T8" fmla="*/ 452 w 453"/>
                <a:gd name="T9" fmla="*/ 234 h 454"/>
                <a:gd name="T10" fmla="*/ 452 w 453"/>
                <a:gd name="T11" fmla="*/ 241 h 454"/>
                <a:gd name="T12" fmla="*/ 452 w 453"/>
                <a:gd name="T13" fmla="*/ 241 h 454"/>
                <a:gd name="T14" fmla="*/ 452 w 453"/>
                <a:gd name="T15" fmla="*/ 241 h 454"/>
                <a:gd name="T16" fmla="*/ 452 w 453"/>
                <a:gd name="T17" fmla="*/ 241 h 454"/>
                <a:gd name="T18" fmla="*/ 445 w 453"/>
                <a:gd name="T19" fmla="*/ 255 h 454"/>
                <a:gd name="T20" fmla="*/ 445 w 453"/>
                <a:gd name="T21" fmla="*/ 255 h 454"/>
                <a:gd name="T22" fmla="*/ 283 w 453"/>
                <a:gd name="T23" fmla="*/ 446 h 454"/>
                <a:gd name="T24" fmla="*/ 283 w 453"/>
                <a:gd name="T25" fmla="*/ 446 h 454"/>
                <a:gd name="T26" fmla="*/ 261 w 453"/>
                <a:gd name="T27" fmla="*/ 453 h 454"/>
                <a:gd name="T28" fmla="*/ 261 w 453"/>
                <a:gd name="T29" fmla="*/ 453 h 454"/>
                <a:gd name="T30" fmla="*/ 261 w 453"/>
                <a:gd name="T31" fmla="*/ 453 h 454"/>
                <a:gd name="T32" fmla="*/ 261 w 453"/>
                <a:gd name="T33" fmla="*/ 453 h 454"/>
                <a:gd name="T34" fmla="*/ 254 w 453"/>
                <a:gd name="T35" fmla="*/ 453 h 454"/>
                <a:gd name="T36" fmla="*/ 254 w 453"/>
                <a:gd name="T37" fmla="*/ 453 h 454"/>
                <a:gd name="T38" fmla="*/ 240 w 453"/>
                <a:gd name="T39" fmla="*/ 446 h 454"/>
                <a:gd name="T40" fmla="*/ 240 w 453"/>
                <a:gd name="T41" fmla="*/ 446 h 454"/>
                <a:gd name="T42" fmla="*/ 7 w 453"/>
                <a:gd name="T43" fmla="*/ 234 h 454"/>
                <a:gd name="T44" fmla="*/ 7 w 453"/>
                <a:gd name="T45" fmla="*/ 234 h 454"/>
                <a:gd name="T46" fmla="*/ 0 w 453"/>
                <a:gd name="T47" fmla="*/ 212 h 454"/>
                <a:gd name="T48" fmla="*/ 0 w 453"/>
                <a:gd name="T49" fmla="*/ 212 h 454"/>
                <a:gd name="T50" fmla="*/ 0 w 453"/>
                <a:gd name="T51" fmla="*/ 57 h 454"/>
                <a:gd name="T52" fmla="*/ 0 w 453"/>
                <a:gd name="T53" fmla="*/ 29 h 454"/>
                <a:gd name="T54" fmla="*/ 0 w 453"/>
                <a:gd name="T55" fmla="*/ 29 h 454"/>
                <a:gd name="T56" fmla="*/ 0 w 453"/>
                <a:gd name="T57" fmla="*/ 29 h 454"/>
                <a:gd name="T58" fmla="*/ 28 w 453"/>
                <a:gd name="T59" fmla="*/ 0 h 454"/>
                <a:gd name="T60" fmla="*/ 28 w 453"/>
                <a:gd name="T61" fmla="*/ 0 h 454"/>
                <a:gd name="T62" fmla="*/ 205 w 453"/>
                <a:gd name="T63" fmla="*/ 0 h 454"/>
                <a:gd name="T64" fmla="*/ 205 w 453"/>
                <a:gd name="T65" fmla="*/ 0 h 454"/>
                <a:gd name="T66" fmla="*/ 205 w 453"/>
                <a:gd name="T67" fmla="*/ 0 h 454"/>
                <a:gd name="T68" fmla="*/ 226 w 453"/>
                <a:gd name="T69" fmla="*/ 15 h 454"/>
                <a:gd name="T70" fmla="*/ 438 w 453"/>
                <a:gd name="T71" fmla="*/ 219 h 454"/>
                <a:gd name="T72" fmla="*/ 452 w 453"/>
                <a:gd name="T73" fmla="*/ 234 h 454"/>
                <a:gd name="T74" fmla="*/ 70 w 453"/>
                <a:gd name="T75" fmla="*/ 43 h 454"/>
                <a:gd name="T76" fmla="*/ 70 w 453"/>
                <a:gd name="T77" fmla="*/ 43 h 454"/>
                <a:gd name="T78" fmla="*/ 35 w 453"/>
                <a:gd name="T79" fmla="*/ 78 h 454"/>
                <a:gd name="T80" fmla="*/ 70 w 453"/>
                <a:gd name="T81" fmla="*/ 113 h 454"/>
                <a:gd name="T82" fmla="*/ 113 w 453"/>
                <a:gd name="T83" fmla="*/ 78 h 454"/>
                <a:gd name="T84" fmla="*/ 70 w 453"/>
                <a:gd name="T85" fmla="*/ 4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3" h="454">
                  <a:moveTo>
                    <a:pt x="452" y="234"/>
                  </a:moveTo>
                  <a:lnTo>
                    <a:pt x="452" y="234"/>
                  </a:lnTo>
                  <a:lnTo>
                    <a:pt x="452" y="234"/>
                  </a:lnTo>
                  <a:lnTo>
                    <a:pt x="452" y="234"/>
                  </a:lnTo>
                  <a:lnTo>
                    <a:pt x="452" y="234"/>
                  </a:lnTo>
                  <a:cubicBezTo>
                    <a:pt x="452" y="234"/>
                    <a:pt x="452" y="234"/>
                    <a:pt x="452" y="241"/>
                  </a:cubicBezTo>
                  <a:lnTo>
                    <a:pt x="452" y="241"/>
                  </a:lnTo>
                  <a:lnTo>
                    <a:pt x="452" y="241"/>
                  </a:lnTo>
                  <a:lnTo>
                    <a:pt x="452" y="241"/>
                  </a:lnTo>
                  <a:cubicBezTo>
                    <a:pt x="452" y="248"/>
                    <a:pt x="445" y="255"/>
                    <a:pt x="445" y="255"/>
                  </a:cubicBezTo>
                  <a:lnTo>
                    <a:pt x="445" y="255"/>
                  </a:lnTo>
                  <a:cubicBezTo>
                    <a:pt x="283" y="446"/>
                    <a:pt x="283" y="446"/>
                    <a:pt x="283" y="446"/>
                  </a:cubicBezTo>
                  <a:lnTo>
                    <a:pt x="283" y="446"/>
                  </a:lnTo>
                  <a:cubicBezTo>
                    <a:pt x="275" y="453"/>
                    <a:pt x="268" y="453"/>
                    <a:pt x="261" y="453"/>
                  </a:cubicBezTo>
                  <a:lnTo>
                    <a:pt x="261" y="453"/>
                  </a:lnTo>
                  <a:lnTo>
                    <a:pt x="261" y="453"/>
                  </a:lnTo>
                  <a:lnTo>
                    <a:pt x="261" y="453"/>
                  </a:lnTo>
                  <a:lnTo>
                    <a:pt x="254" y="453"/>
                  </a:lnTo>
                  <a:lnTo>
                    <a:pt x="254" y="453"/>
                  </a:lnTo>
                  <a:cubicBezTo>
                    <a:pt x="254" y="453"/>
                    <a:pt x="247" y="453"/>
                    <a:pt x="240" y="446"/>
                  </a:cubicBezTo>
                  <a:lnTo>
                    <a:pt x="240" y="446"/>
                  </a:lnTo>
                  <a:cubicBezTo>
                    <a:pt x="7" y="234"/>
                    <a:pt x="7" y="234"/>
                    <a:pt x="7" y="234"/>
                  </a:cubicBezTo>
                  <a:lnTo>
                    <a:pt x="7" y="234"/>
                  </a:lnTo>
                  <a:cubicBezTo>
                    <a:pt x="0" y="226"/>
                    <a:pt x="0" y="219"/>
                    <a:pt x="0" y="212"/>
                  </a:cubicBezTo>
                  <a:lnTo>
                    <a:pt x="0" y="212"/>
                  </a:lnTo>
                  <a:cubicBezTo>
                    <a:pt x="0" y="57"/>
                    <a:pt x="0" y="57"/>
                    <a:pt x="0" y="57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29"/>
                  </a:lnTo>
                  <a:lnTo>
                    <a:pt x="0" y="29"/>
                  </a:lnTo>
                  <a:cubicBezTo>
                    <a:pt x="0" y="15"/>
                    <a:pt x="7" y="0"/>
                    <a:pt x="28" y="0"/>
                  </a:cubicBezTo>
                  <a:lnTo>
                    <a:pt x="28" y="0"/>
                  </a:lnTo>
                  <a:cubicBezTo>
                    <a:pt x="205" y="0"/>
                    <a:pt x="205" y="0"/>
                    <a:pt x="205" y="0"/>
                  </a:cubicBezTo>
                  <a:lnTo>
                    <a:pt x="205" y="0"/>
                  </a:lnTo>
                  <a:lnTo>
                    <a:pt x="205" y="0"/>
                  </a:lnTo>
                  <a:cubicBezTo>
                    <a:pt x="212" y="0"/>
                    <a:pt x="219" y="8"/>
                    <a:pt x="226" y="15"/>
                  </a:cubicBezTo>
                  <a:cubicBezTo>
                    <a:pt x="438" y="219"/>
                    <a:pt x="438" y="219"/>
                    <a:pt x="438" y="219"/>
                  </a:cubicBezTo>
                  <a:cubicBezTo>
                    <a:pt x="445" y="219"/>
                    <a:pt x="445" y="226"/>
                    <a:pt x="452" y="234"/>
                  </a:cubicBezTo>
                  <a:close/>
                  <a:moveTo>
                    <a:pt x="70" y="43"/>
                  </a:moveTo>
                  <a:lnTo>
                    <a:pt x="70" y="43"/>
                  </a:lnTo>
                  <a:cubicBezTo>
                    <a:pt x="49" y="43"/>
                    <a:pt x="35" y="57"/>
                    <a:pt x="35" y="78"/>
                  </a:cubicBezTo>
                  <a:cubicBezTo>
                    <a:pt x="35" y="99"/>
                    <a:pt x="49" y="113"/>
                    <a:pt x="70" y="113"/>
                  </a:cubicBezTo>
                  <a:cubicBezTo>
                    <a:pt x="92" y="113"/>
                    <a:pt x="113" y="99"/>
                    <a:pt x="113" y="78"/>
                  </a:cubicBezTo>
                  <a:cubicBezTo>
                    <a:pt x="113" y="57"/>
                    <a:pt x="92" y="43"/>
                    <a:pt x="70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0" name="Freeform 109"/>
            <p:cNvSpPr>
              <a:spLocks noChangeArrowheads="1"/>
            </p:cNvSpPr>
            <p:nvPr/>
          </p:nvSpPr>
          <p:spPr bwMode="auto">
            <a:xfrm>
              <a:off x="16657169" y="6601331"/>
              <a:ext cx="460569" cy="389970"/>
            </a:xfrm>
            <a:custGeom>
              <a:avLst/>
              <a:gdLst>
                <a:gd name="T0" fmla="*/ 481 w 602"/>
                <a:gd name="T1" fmla="*/ 318 h 510"/>
                <a:gd name="T2" fmla="*/ 481 w 602"/>
                <a:gd name="T3" fmla="*/ 78 h 510"/>
                <a:gd name="T4" fmla="*/ 481 w 602"/>
                <a:gd name="T5" fmla="*/ 318 h 510"/>
                <a:gd name="T6" fmla="*/ 537 w 602"/>
                <a:gd name="T7" fmla="*/ 219 h 510"/>
                <a:gd name="T8" fmla="*/ 537 w 602"/>
                <a:gd name="T9" fmla="*/ 177 h 510"/>
                <a:gd name="T10" fmla="*/ 544 w 602"/>
                <a:gd name="T11" fmla="*/ 163 h 510"/>
                <a:gd name="T12" fmla="*/ 495 w 602"/>
                <a:gd name="T13" fmla="*/ 141 h 510"/>
                <a:gd name="T14" fmla="*/ 481 w 602"/>
                <a:gd name="T15" fmla="*/ 156 h 510"/>
                <a:gd name="T16" fmla="*/ 459 w 602"/>
                <a:gd name="T17" fmla="*/ 141 h 510"/>
                <a:gd name="T18" fmla="*/ 410 w 602"/>
                <a:gd name="T19" fmla="*/ 163 h 510"/>
                <a:gd name="T20" fmla="*/ 424 w 602"/>
                <a:gd name="T21" fmla="*/ 177 h 510"/>
                <a:gd name="T22" fmla="*/ 424 w 602"/>
                <a:gd name="T23" fmla="*/ 219 h 510"/>
                <a:gd name="T24" fmla="*/ 410 w 602"/>
                <a:gd name="T25" fmla="*/ 233 h 510"/>
                <a:gd name="T26" fmla="*/ 459 w 602"/>
                <a:gd name="T27" fmla="*/ 254 h 510"/>
                <a:gd name="T28" fmla="*/ 481 w 602"/>
                <a:gd name="T29" fmla="*/ 240 h 510"/>
                <a:gd name="T30" fmla="*/ 495 w 602"/>
                <a:gd name="T31" fmla="*/ 254 h 510"/>
                <a:gd name="T32" fmla="*/ 544 w 602"/>
                <a:gd name="T33" fmla="*/ 233 h 510"/>
                <a:gd name="T34" fmla="*/ 361 w 602"/>
                <a:gd name="T35" fmla="*/ 99 h 510"/>
                <a:gd name="T36" fmla="*/ 332 w 602"/>
                <a:gd name="T37" fmla="*/ 42 h 510"/>
                <a:gd name="T38" fmla="*/ 325 w 602"/>
                <a:gd name="T39" fmla="*/ 28 h 510"/>
                <a:gd name="T40" fmla="*/ 382 w 602"/>
                <a:gd name="T41" fmla="*/ 14 h 510"/>
                <a:gd name="T42" fmla="*/ 410 w 602"/>
                <a:gd name="T43" fmla="*/ 63 h 510"/>
                <a:gd name="T44" fmla="*/ 269 w 602"/>
                <a:gd name="T45" fmla="*/ 42 h 510"/>
                <a:gd name="T46" fmla="*/ 205 w 602"/>
                <a:gd name="T47" fmla="*/ 163 h 510"/>
                <a:gd name="T48" fmla="*/ 219 w 602"/>
                <a:gd name="T49" fmla="*/ 14 h 510"/>
                <a:gd name="T50" fmla="*/ 240 w 602"/>
                <a:gd name="T51" fmla="*/ 0 h 510"/>
                <a:gd name="T52" fmla="*/ 269 w 602"/>
                <a:gd name="T53" fmla="*/ 42 h 510"/>
                <a:gd name="T54" fmla="*/ 226 w 602"/>
                <a:gd name="T55" fmla="*/ 191 h 510"/>
                <a:gd name="T56" fmla="*/ 325 w 602"/>
                <a:gd name="T57" fmla="*/ 198 h 510"/>
                <a:gd name="T58" fmla="*/ 382 w 602"/>
                <a:gd name="T59" fmla="*/ 424 h 510"/>
                <a:gd name="T60" fmla="*/ 438 w 602"/>
                <a:gd name="T61" fmla="*/ 424 h 510"/>
                <a:gd name="T62" fmla="*/ 481 w 602"/>
                <a:gd name="T63" fmla="*/ 346 h 510"/>
                <a:gd name="T64" fmla="*/ 488 w 602"/>
                <a:gd name="T65" fmla="*/ 488 h 510"/>
                <a:gd name="T66" fmla="*/ 459 w 602"/>
                <a:gd name="T67" fmla="*/ 509 h 510"/>
                <a:gd name="T68" fmla="*/ 452 w 602"/>
                <a:gd name="T69" fmla="*/ 509 h 510"/>
                <a:gd name="T70" fmla="*/ 141 w 602"/>
                <a:gd name="T71" fmla="*/ 509 h 510"/>
                <a:gd name="T72" fmla="*/ 141 w 602"/>
                <a:gd name="T73" fmla="*/ 509 h 510"/>
                <a:gd name="T74" fmla="*/ 113 w 602"/>
                <a:gd name="T75" fmla="*/ 488 h 510"/>
                <a:gd name="T76" fmla="*/ 50 w 602"/>
                <a:gd name="T77" fmla="*/ 247 h 510"/>
                <a:gd name="T78" fmla="*/ 0 w 602"/>
                <a:gd name="T79" fmla="*/ 219 h 510"/>
                <a:gd name="T80" fmla="*/ 134 w 602"/>
                <a:gd name="T81" fmla="*/ 191 h 510"/>
                <a:gd name="T82" fmla="*/ 269 w 602"/>
                <a:gd name="T83" fmla="*/ 424 h 510"/>
                <a:gd name="T84" fmla="*/ 297 w 602"/>
                <a:gd name="T85" fmla="*/ 452 h 510"/>
                <a:gd name="T86" fmla="*/ 325 w 602"/>
                <a:gd name="T87" fmla="*/ 276 h 510"/>
                <a:gd name="T88" fmla="*/ 269 w 602"/>
                <a:gd name="T89" fmla="*/ 276 h 510"/>
                <a:gd name="T90" fmla="*/ 212 w 602"/>
                <a:gd name="T91" fmla="*/ 276 h 510"/>
                <a:gd name="T92" fmla="*/ 184 w 602"/>
                <a:gd name="T93" fmla="*/ 247 h 510"/>
                <a:gd name="T94" fmla="*/ 155 w 602"/>
                <a:gd name="T95" fmla="*/ 424 h 510"/>
                <a:gd name="T96" fmla="*/ 212 w 602"/>
                <a:gd name="T97" fmla="*/ 42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2" h="510">
                  <a:moveTo>
                    <a:pt x="481" y="318"/>
                  </a:moveTo>
                  <a:lnTo>
                    <a:pt x="481" y="318"/>
                  </a:lnTo>
                  <a:cubicBezTo>
                    <a:pt x="410" y="318"/>
                    <a:pt x="353" y="269"/>
                    <a:pt x="353" y="198"/>
                  </a:cubicBezTo>
                  <a:cubicBezTo>
                    <a:pt x="353" y="127"/>
                    <a:pt x="410" y="78"/>
                    <a:pt x="481" y="78"/>
                  </a:cubicBezTo>
                  <a:cubicBezTo>
                    <a:pt x="544" y="78"/>
                    <a:pt x="601" y="127"/>
                    <a:pt x="601" y="198"/>
                  </a:cubicBezTo>
                  <a:cubicBezTo>
                    <a:pt x="601" y="269"/>
                    <a:pt x="544" y="318"/>
                    <a:pt x="481" y="318"/>
                  </a:cubicBezTo>
                  <a:close/>
                  <a:moveTo>
                    <a:pt x="537" y="219"/>
                  </a:moveTo>
                  <a:lnTo>
                    <a:pt x="537" y="219"/>
                  </a:lnTo>
                  <a:cubicBezTo>
                    <a:pt x="516" y="198"/>
                    <a:pt x="516" y="198"/>
                    <a:pt x="516" y="198"/>
                  </a:cubicBezTo>
                  <a:cubicBezTo>
                    <a:pt x="537" y="177"/>
                    <a:pt x="537" y="177"/>
                    <a:pt x="537" y="177"/>
                  </a:cubicBezTo>
                  <a:lnTo>
                    <a:pt x="537" y="177"/>
                  </a:lnTo>
                  <a:cubicBezTo>
                    <a:pt x="544" y="177"/>
                    <a:pt x="544" y="170"/>
                    <a:pt x="544" y="163"/>
                  </a:cubicBezTo>
                  <a:cubicBezTo>
                    <a:pt x="544" y="141"/>
                    <a:pt x="530" y="134"/>
                    <a:pt x="516" y="134"/>
                  </a:cubicBezTo>
                  <a:cubicBezTo>
                    <a:pt x="509" y="134"/>
                    <a:pt x="502" y="134"/>
                    <a:pt x="495" y="141"/>
                  </a:cubicBezTo>
                  <a:lnTo>
                    <a:pt x="495" y="141"/>
                  </a:lnTo>
                  <a:cubicBezTo>
                    <a:pt x="481" y="156"/>
                    <a:pt x="481" y="156"/>
                    <a:pt x="481" y="156"/>
                  </a:cubicBezTo>
                  <a:cubicBezTo>
                    <a:pt x="459" y="141"/>
                    <a:pt x="459" y="141"/>
                    <a:pt x="459" y="141"/>
                  </a:cubicBezTo>
                  <a:lnTo>
                    <a:pt x="459" y="141"/>
                  </a:lnTo>
                  <a:cubicBezTo>
                    <a:pt x="452" y="134"/>
                    <a:pt x="445" y="134"/>
                    <a:pt x="438" y="134"/>
                  </a:cubicBezTo>
                  <a:cubicBezTo>
                    <a:pt x="424" y="134"/>
                    <a:pt x="410" y="141"/>
                    <a:pt x="410" y="163"/>
                  </a:cubicBezTo>
                  <a:cubicBezTo>
                    <a:pt x="410" y="170"/>
                    <a:pt x="417" y="177"/>
                    <a:pt x="424" y="177"/>
                  </a:cubicBezTo>
                  <a:lnTo>
                    <a:pt x="424" y="177"/>
                  </a:lnTo>
                  <a:cubicBezTo>
                    <a:pt x="438" y="198"/>
                    <a:pt x="438" y="198"/>
                    <a:pt x="438" y="198"/>
                  </a:cubicBezTo>
                  <a:cubicBezTo>
                    <a:pt x="424" y="219"/>
                    <a:pt x="424" y="219"/>
                    <a:pt x="424" y="219"/>
                  </a:cubicBezTo>
                  <a:lnTo>
                    <a:pt x="424" y="219"/>
                  </a:lnTo>
                  <a:cubicBezTo>
                    <a:pt x="417" y="219"/>
                    <a:pt x="410" y="226"/>
                    <a:pt x="410" y="233"/>
                  </a:cubicBezTo>
                  <a:cubicBezTo>
                    <a:pt x="410" y="254"/>
                    <a:pt x="424" y="261"/>
                    <a:pt x="438" y="261"/>
                  </a:cubicBezTo>
                  <a:cubicBezTo>
                    <a:pt x="445" y="261"/>
                    <a:pt x="452" y="261"/>
                    <a:pt x="459" y="254"/>
                  </a:cubicBezTo>
                  <a:lnTo>
                    <a:pt x="459" y="254"/>
                  </a:lnTo>
                  <a:cubicBezTo>
                    <a:pt x="481" y="240"/>
                    <a:pt x="481" y="240"/>
                    <a:pt x="481" y="240"/>
                  </a:cubicBezTo>
                  <a:cubicBezTo>
                    <a:pt x="495" y="254"/>
                    <a:pt x="495" y="254"/>
                    <a:pt x="495" y="254"/>
                  </a:cubicBezTo>
                  <a:lnTo>
                    <a:pt x="495" y="254"/>
                  </a:lnTo>
                  <a:cubicBezTo>
                    <a:pt x="502" y="261"/>
                    <a:pt x="509" y="261"/>
                    <a:pt x="516" y="261"/>
                  </a:cubicBezTo>
                  <a:cubicBezTo>
                    <a:pt x="530" y="261"/>
                    <a:pt x="544" y="254"/>
                    <a:pt x="544" y="233"/>
                  </a:cubicBezTo>
                  <a:cubicBezTo>
                    <a:pt x="544" y="226"/>
                    <a:pt x="544" y="219"/>
                    <a:pt x="537" y="219"/>
                  </a:cubicBezTo>
                  <a:close/>
                  <a:moveTo>
                    <a:pt x="361" y="99"/>
                  </a:moveTo>
                  <a:lnTo>
                    <a:pt x="361" y="99"/>
                  </a:lnTo>
                  <a:cubicBezTo>
                    <a:pt x="332" y="42"/>
                    <a:pt x="332" y="42"/>
                    <a:pt x="332" y="42"/>
                  </a:cubicBezTo>
                  <a:lnTo>
                    <a:pt x="332" y="42"/>
                  </a:lnTo>
                  <a:cubicBezTo>
                    <a:pt x="332" y="35"/>
                    <a:pt x="325" y="35"/>
                    <a:pt x="325" y="28"/>
                  </a:cubicBezTo>
                  <a:cubicBezTo>
                    <a:pt x="325" y="14"/>
                    <a:pt x="339" y="0"/>
                    <a:pt x="353" y="0"/>
                  </a:cubicBezTo>
                  <a:cubicBezTo>
                    <a:pt x="368" y="0"/>
                    <a:pt x="375" y="7"/>
                    <a:pt x="382" y="14"/>
                  </a:cubicBezTo>
                  <a:lnTo>
                    <a:pt x="382" y="14"/>
                  </a:lnTo>
                  <a:cubicBezTo>
                    <a:pt x="410" y="63"/>
                    <a:pt x="410" y="63"/>
                    <a:pt x="410" y="63"/>
                  </a:cubicBezTo>
                  <a:cubicBezTo>
                    <a:pt x="389" y="71"/>
                    <a:pt x="375" y="85"/>
                    <a:pt x="361" y="99"/>
                  </a:cubicBezTo>
                  <a:close/>
                  <a:moveTo>
                    <a:pt x="269" y="42"/>
                  </a:moveTo>
                  <a:lnTo>
                    <a:pt x="269" y="42"/>
                  </a:lnTo>
                  <a:cubicBezTo>
                    <a:pt x="205" y="163"/>
                    <a:pt x="205" y="163"/>
                    <a:pt x="205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219" y="14"/>
                    <a:pt x="219" y="14"/>
                    <a:pt x="219" y="14"/>
                  </a:cubicBezTo>
                  <a:lnTo>
                    <a:pt x="219" y="14"/>
                  </a:lnTo>
                  <a:cubicBezTo>
                    <a:pt x="219" y="7"/>
                    <a:pt x="233" y="0"/>
                    <a:pt x="240" y="0"/>
                  </a:cubicBezTo>
                  <a:cubicBezTo>
                    <a:pt x="262" y="0"/>
                    <a:pt x="269" y="14"/>
                    <a:pt x="269" y="28"/>
                  </a:cubicBezTo>
                  <a:cubicBezTo>
                    <a:pt x="269" y="35"/>
                    <a:pt x="269" y="35"/>
                    <a:pt x="269" y="42"/>
                  </a:cubicBezTo>
                  <a:close/>
                  <a:moveTo>
                    <a:pt x="226" y="191"/>
                  </a:moveTo>
                  <a:lnTo>
                    <a:pt x="226" y="191"/>
                  </a:lnTo>
                  <a:cubicBezTo>
                    <a:pt x="325" y="191"/>
                    <a:pt x="325" y="191"/>
                    <a:pt x="325" y="191"/>
                  </a:cubicBezTo>
                  <a:lnTo>
                    <a:pt x="325" y="198"/>
                  </a:lnTo>
                  <a:cubicBezTo>
                    <a:pt x="325" y="247"/>
                    <a:pt x="346" y="290"/>
                    <a:pt x="382" y="318"/>
                  </a:cubicBezTo>
                  <a:cubicBezTo>
                    <a:pt x="382" y="424"/>
                    <a:pt x="382" y="424"/>
                    <a:pt x="382" y="424"/>
                  </a:cubicBezTo>
                  <a:cubicBezTo>
                    <a:pt x="382" y="438"/>
                    <a:pt x="396" y="452"/>
                    <a:pt x="410" y="452"/>
                  </a:cubicBezTo>
                  <a:cubicBezTo>
                    <a:pt x="431" y="452"/>
                    <a:pt x="438" y="438"/>
                    <a:pt x="438" y="424"/>
                  </a:cubicBezTo>
                  <a:cubicBezTo>
                    <a:pt x="438" y="346"/>
                    <a:pt x="438" y="346"/>
                    <a:pt x="438" y="346"/>
                  </a:cubicBezTo>
                  <a:cubicBezTo>
                    <a:pt x="452" y="346"/>
                    <a:pt x="466" y="346"/>
                    <a:pt x="481" y="346"/>
                  </a:cubicBezTo>
                  <a:cubicBezTo>
                    <a:pt x="495" y="346"/>
                    <a:pt x="509" y="346"/>
                    <a:pt x="523" y="339"/>
                  </a:cubicBezTo>
                  <a:cubicBezTo>
                    <a:pt x="488" y="488"/>
                    <a:pt x="488" y="488"/>
                    <a:pt x="488" y="488"/>
                  </a:cubicBezTo>
                  <a:lnTo>
                    <a:pt x="488" y="488"/>
                  </a:lnTo>
                  <a:cubicBezTo>
                    <a:pt x="481" y="502"/>
                    <a:pt x="474" y="509"/>
                    <a:pt x="459" y="509"/>
                  </a:cubicBezTo>
                  <a:lnTo>
                    <a:pt x="459" y="509"/>
                  </a:lnTo>
                  <a:cubicBezTo>
                    <a:pt x="452" y="509"/>
                    <a:pt x="452" y="509"/>
                    <a:pt x="452" y="509"/>
                  </a:cubicBezTo>
                  <a:cubicBezTo>
                    <a:pt x="445" y="509"/>
                    <a:pt x="445" y="509"/>
                    <a:pt x="445" y="509"/>
                  </a:cubicBezTo>
                  <a:cubicBezTo>
                    <a:pt x="141" y="509"/>
                    <a:pt x="141" y="509"/>
                    <a:pt x="141" y="509"/>
                  </a:cubicBezTo>
                  <a:lnTo>
                    <a:pt x="141" y="509"/>
                  </a:lnTo>
                  <a:lnTo>
                    <a:pt x="141" y="509"/>
                  </a:lnTo>
                  <a:lnTo>
                    <a:pt x="141" y="509"/>
                  </a:lnTo>
                  <a:cubicBezTo>
                    <a:pt x="127" y="509"/>
                    <a:pt x="113" y="502"/>
                    <a:pt x="113" y="488"/>
                  </a:cubicBezTo>
                  <a:lnTo>
                    <a:pt x="113" y="488"/>
                  </a:lnTo>
                  <a:cubicBezTo>
                    <a:pt x="50" y="247"/>
                    <a:pt x="50" y="247"/>
                    <a:pt x="50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7" y="247"/>
                    <a:pt x="0" y="233"/>
                    <a:pt x="0" y="219"/>
                  </a:cubicBezTo>
                  <a:cubicBezTo>
                    <a:pt x="0" y="198"/>
                    <a:pt x="7" y="191"/>
                    <a:pt x="28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226" y="191"/>
                    <a:pt x="226" y="191"/>
                    <a:pt x="226" y="191"/>
                  </a:cubicBezTo>
                  <a:close/>
                  <a:moveTo>
                    <a:pt x="269" y="424"/>
                  </a:moveTo>
                  <a:lnTo>
                    <a:pt x="269" y="424"/>
                  </a:lnTo>
                  <a:cubicBezTo>
                    <a:pt x="269" y="438"/>
                    <a:pt x="283" y="452"/>
                    <a:pt x="297" y="452"/>
                  </a:cubicBezTo>
                  <a:cubicBezTo>
                    <a:pt x="318" y="452"/>
                    <a:pt x="325" y="438"/>
                    <a:pt x="325" y="424"/>
                  </a:cubicBezTo>
                  <a:cubicBezTo>
                    <a:pt x="325" y="276"/>
                    <a:pt x="325" y="276"/>
                    <a:pt x="325" y="276"/>
                  </a:cubicBezTo>
                  <a:cubicBezTo>
                    <a:pt x="325" y="254"/>
                    <a:pt x="318" y="247"/>
                    <a:pt x="297" y="247"/>
                  </a:cubicBezTo>
                  <a:cubicBezTo>
                    <a:pt x="283" y="247"/>
                    <a:pt x="269" y="254"/>
                    <a:pt x="269" y="276"/>
                  </a:cubicBezTo>
                  <a:lnTo>
                    <a:pt x="269" y="424"/>
                  </a:lnTo>
                  <a:close/>
                  <a:moveTo>
                    <a:pt x="212" y="276"/>
                  </a:moveTo>
                  <a:lnTo>
                    <a:pt x="212" y="276"/>
                  </a:lnTo>
                  <a:cubicBezTo>
                    <a:pt x="212" y="254"/>
                    <a:pt x="205" y="247"/>
                    <a:pt x="184" y="247"/>
                  </a:cubicBezTo>
                  <a:cubicBezTo>
                    <a:pt x="170" y="247"/>
                    <a:pt x="155" y="254"/>
                    <a:pt x="155" y="276"/>
                  </a:cubicBezTo>
                  <a:cubicBezTo>
                    <a:pt x="155" y="424"/>
                    <a:pt x="155" y="424"/>
                    <a:pt x="155" y="424"/>
                  </a:cubicBezTo>
                  <a:cubicBezTo>
                    <a:pt x="155" y="438"/>
                    <a:pt x="170" y="452"/>
                    <a:pt x="184" y="452"/>
                  </a:cubicBezTo>
                  <a:cubicBezTo>
                    <a:pt x="205" y="452"/>
                    <a:pt x="212" y="438"/>
                    <a:pt x="212" y="424"/>
                  </a:cubicBezTo>
                  <a:lnTo>
                    <a:pt x="212" y="2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1" name="Freeform 110"/>
            <p:cNvSpPr>
              <a:spLocks noChangeArrowheads="1"/>
            </p:cNvSpPr>
            <p:nvPr/>
          </p:nvSpPr>
          <p:spPr bwMode="auto">
            <a:xfrm>
              <a:off x="15846975" y="6601331"/>
              <a:ext cx="463929" cy="389970"/>
            </a:xfrm>
            <a:custGeom>
              <a:avLst/>
              <a:gdLst>
                <a:gd name="T0" fmla="*/ 480 w 609"/>
                <a:gd name="T1" fmla="*/ 318 h 510"/>
                <a:gd name="T2" fmla="*/ 480 w 609"/>
                <a:gd name="T3" fmla="*/ 78 h 510"/>
                <a:gd name="T4" fmla="*/ 480 w 609"/>
                <a:gd name="T5" fmla="*/ 318 h 510"/>
                <a:gd name="T6" fmla="*/ 537 w 609"/>
                <a:gd name="T7" fmla="*/ 141 h 510"/>
                <a:gd name="T8" fmla="*/ 466 w 609"/>
                <a:gd name="T9" fmla="*/ 205 h 510"/>
                <a:gd name="T10" fmla="*/ 424 w 609"/>
                <a:gd name="T11" fmla="*/ 177 h 510"/>
                <a:gd name="T12" fmla="*/ 410 w 609"/>
                <a:gd name="T13" fmla="*/ 226 h 510"/>
                <a:gd name="T14" fmla="*/ 466 w 609"/>
                <a:gd name="T15" fmla="*/ 276 h 510"/>
                <a:gd name="T16" fmla="*/ 558 w 609"/>
                <a:gd name="T17" fmla="*/ 191 h 510"/>
                <a:gd name="T18" fmla="*/ 537 w 609"/>
                <a:gd name="T19" fmla="*/ 141 h 510"/>
                <a:gd name="T20" fmla="*/ 367 w 609"/>
                <a:gd name="T21" fmla="*/ 99 h 510"/>
                <a:gd name="T22" fmla="*/ 339 w 609"/>
                <a:gd name="T23" fmla="*/ 42 h 510"/>
                <a:gd name="T24" fmla="*/ 360 w 609"/>
                <a:gd name="T25" fmla="*/ 0 h 510"/>
                <a:gd name="T26" fmla="*/ 389 w 609"/>
                <a:gd name="T27" fmla="*/ 14 h 510"/>
                <a:gd name="T28" fmla="*/ 367 w 609"/>
                <a:gd name="T29" fmla="*/ 99 h 510"/>
                <a:gd name="T30" fmla="*/ 269 w 609"/>
                <a:gd name="T31" fmla="*/ 42 h 510"/>
                <a:gd name="T32" fmla="*/ 148 w 609"/>
                <a:gd name="T33" fmla="*/ 163 h 510"/>
                <a:gd name="T34" fmla="*/ 219 w 609"/>
                <a:gd name="T35" fmla="*/ 14 h 510"/>
                <a:gd name="T36" fmla="*/ 276 w 609"/>
                <a:gd name="T37" fmla="*/ 28 h 510"/>
                <a:gd name="T38" fmla="*/ 233 w 609"/>
                <a:gd name="T39" fmla="*/ 191 h 510"/>
                <a:gd name="T40" fmla="*/ 332 w 609"/>
                <a:gd name="T41" fmla="*/ 191 h 510"/>
                <a:gd name="T42" fmla="*/ 389 w 609"/>
                <a:gd name="T43" fmla="*/ 318 h 510"/>
                <a:gd name="T44" fmla="*/ 417 w 609"/>
                <a:gd name="T45" fmla="*/ 452 h 510"/>
                <a:gd name="T46" fmla="*/ 445 w 609"/>
                <a:gd name="T47" fmla="*/ 346 h 510"/>
                <a:gd name="T48" fmla="*/ 530 w 609"/>
                <a:gd name="T49" fmla="*/ 339 h 510"/>
                <a:gd name="T50" fmla="*/ 495 w 609"/>
                <a:gd name="T51" fmla="*/ 488 h 510"/>
                <a:gd name="T52" fmla="*/ 466 w 609"/>
                <a:gd name="T53" fmla="*/ 509 h 510"/>
                <a:gd name="T54" fmla="*/ 452 w 609"/>
                <a:gd name="T55" fmla="*/ 509 h 510"/>
                <a:gd name="T56" fmla="*/ 141 w 609"/>
                <a:gd name="T57" fmla="*/ 509 h 510"/>
                <a:gd name="T58" fmla="*/ 141 w 609"/>
                <a:gd name="T59" fmla="*/ 509 h 510"/>
                <a:gd name="T60" fmla="*/ 113 w 609"/>
                <a:gd name="T61" fmla="*/ 488 h 510"/>
                <a:gd name="T62" fmla="*/ 28 w 609"/>
                <a:gd name="T63" fmla="*/ 247 h 510"/>
                <a:gd name="T64" fmla="*/ 28 w 609"/>
                <a:gd name="T65" fmla="*/ 191 h 510"/>
                <a:gd name="T66" fmla="*/ 233 w 609"/>
                <a:gd name="T67" fmla="*/ 191 h 510"/>
                <a:gd name="T68" fmla="*/ 276 w 609"/>
                <a:gd name="T69" fmla="*/ 424 h 510"/>
                <a:gd name="T70" fmla="*/ 332 w 609"/>
                <a:gd name="T71" fmla="*/ 424 h 510"/>
                <a:gd name="T72" fmla="*/ 304 w 609"/>
                <a:gd name="T73" fmla="*/ 247 h 510"/>
                <a:gd name="T74" fmla="*/ 276 w 609"/>
                <a:gd name="T75" fmla="*/ 424 h 510"/>
                <a:gd name="T76" fmla="*/ 219 w 609"/>
                <a:gd name="T77" fmla="*/ 276 h 510"/>
                <a:gd name="T78" fmla="*/ 162 w 609"/>
                <a:gd name="T79" fmla="*/ 276 h 510"/>
                <a:gd name="T80" fmla="*/ 191 w 609"/>
                <a:gd name="T81" fmla="*/ 452 h 510"/>
                <a:gd name="T82" fmla="*/ 219 w 609"/>
                <a:gd name="T83" fmla="*/ 27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9" h="510">
                  <a:moveTo>
                    <a:pt x="480" y="318"/>
                  </a:moveTo>
                  <a:lnTo>
                    <a:pt x="480" y="318"/>
                  </a:lnTo>
                  <a:cubicBezTo>
                    <a:pt x="417" y="318"/>
                    <a:pt x="360" y="269"/>
                    <a:pt x="360" y="198"/>
                  </a:cubicBezTo>
                  <a:cubicBezTo>
                    <a:pt x="360" y="127"/>
                    <a:pt x="417" y="78"/>
                    <a:pt x="480" y="78"/>
                  </a:cubicBezTo>
                  <a:cubicBezTo>
                    <a:pt x="551" y="78"/>
                    <a:pt x="608" y="127"/>
                    <a:pt x="608" y="198"/>
                  </a:cubicBezTo>
                  <a:cubicBezTo>
                    <a:pt x="608" y="269"/>
                    <a:pt x="551" y="318"/>
                    <a:pt x="480" y="318"/>
                  </a:cubicBezTo>
                  <a:close/>
                  <a:moveTo>
                    <a:pt x="537" y="141"/>
                  </a:moveTo>
                  <a:lnTo>
                    <a:pt x="537" y="141"/>
                  </a:lnTo>
                  <a:cubicBezTo>
                    <a:pt x="530" y="141"/>
                    <a:pt x="523" y="141"/>
                    <a:pt x="523" y="148"/>
                  </a:cubicBezTo>
                  <a:cubicBezTo>
                    <a:pt x="466" y="205"/>
                    <a:pt x="466" y="205"/>
                    <a:pt x="466" y="205"/>
                  </a:cubicBezTo>
                  <a:cubicBezTo>
                    <a:pt x="445" y="191"/>
                    <a:pt x="445" y="191"/>
                    <a:pt x="445" y="191"/>
                  </a:cubicBezTo>
                  <a:cubicBezTo>
                    <a:pt x="438" y="184"/>
                    <a:pt x="431" y="177"/>
                    <a:pt x="424" y="177"/>
                  </a:cubicBezTo>
                  <a:cubicBezTo>
                    <a:pt x="410" y="177"/>
                    <a:pt x="396" y="191"/>
                    <a:pt x="396" y="205"/>
                  </a:cubicBezTo>
                  <a:cubicBezTo>
                    <a:pt x="396" y="212"/>
                    <a:pt x="403" y="219"/>
                    <a:pt x="410" y="226"/>
                  </a:cubicBezTo>
                  <a:cubicBezTo>
                    <a:pt x="445" y="261"/>
                    <a:pt x="445" y="261"/>
                    <a:pt x="445" y="261"/>
                  </a:cubicBezTo>
                  <a:cubicBezTo>
                    <a:pt x="452" y="269"/>
                    <a:pt x="459" y="276"/>
                    <a:pt x="466" y="276"/>
                  </a:cubicBezTo>
                  <a:cubicBezTo>
                    <a:pt x="473" y="276"/>
                    <a:pt x="480" y="269"/>
                    <a:pt x="480" y="261"/>
                  </a:cubicBezTo>
                  <a:cubicBezTo>
                    <a:pt x="558" y="191"/>
                    <a:pt x="558" y="191"/>
                    <a:pt x="558" y="191"/>
                  </a:cubicBezTo>
                  <a:cubicBezTo>
                    <a:pt x="565" y="184"/>
                    <a:pt x="565" y="177"/>
                    <a:pt x="565" y="170"/>
                  </a:cubicBezTo>
                  <a:cubicBezTo>
                    <a:pt x="565" y="156"/>
                    <a:pt x="558" y="141"/>
                    <a:pt x="537" y="141"/>
                  </a:cubicBezTo>
                  <a:close/>
                  <a:moveTo>
                    <a:pt x="367" y="99"/>
                  </a:moveTo>
                  <a:lnTo>
                    <a:pt x="367" y="99"/>
                  </a:lnTo>
                  <a:cubicBezTo>
                    <a:pt x="339" y="42"/>
                    <a:pt x="339" y="42"/>
                    <a:pt x="339" y="42"/>
                  </a:cubicBezTo>
                  <a:lnTo>
                    <a:pt x="339" y="42"/>
                  </a:lnTo>
                  <a:cubicBezTo>
                    <a:pt x="332" y="35"/>
                    <a:pt x="332" y="35"/>
                    <a:pt x="332" y="28"/>
                  </a:cubicBezTo>
                  <a:cubicBezTo>
                    <a:pt x="332" y="14"/>
                    <a:pt x="346" y="0"/>
                    <a:pt x="360" y="0"/>
                  </a:cubicBezTo>
                  <a:cubicBezTo>
                    <a:pt x="375" y="0"/>
                    <a:pt x="382" y="7"/>
                    <a:pt x="389" y="14"/>
                  </a:cubicBezTo>
                  <a:lnTo>
                    <a:pt x="389" y="14"/>
                  </a:lnTo>
                  <a:cubicBezTo>
                    <a:pt x="410" y="63"/>
                    <a:pt x="410" y="63"/>
                    <a:pt x="410" y="63"/>
                  </a:cubicBezTo>
                  <a:cubicBezTo>
                    <a:pt x="396" y="71"/>
                    <a:pt x="382" y="85"/>
                    <a:pt x="367" y="99"/>
                  </a:cubicBezTo>
                  <a:close/>
                  <a:moveTo>
                    <a:pt x="269" y="42"/>
                  </a:moveTo>
                  <a:lnTo>
                    <a:pt x="269" y="42"/>
                  </a:lnTo>
                  <a:cubicBezTo>
                    <a:pt x="212" y="163"/>
                    <a:pt x="212" y="163"/>
                    <a:pt x="212" y="163"/>
                  </a:cubicBezTo>
                  <a:cubicBezTo>
                    <a:pt x="148" y="163"/>
                    <a:pt x="148" y="163"/>
                    <a:pt x="148" y="163"/>
                  </a:cubicBezTo>
                  <a:cubicBezTo>
                    <a:pt x="219" y="14"/>
                    <a:pt x="219" y="14"/>
                    <a:pt x="219" y="14"/>
                  </a:cubicBezTo>
                  <a:lnTo>
                    <a:pt x="219" y="14"/>
                  </a:lnTo>
                  <a:cubicBezTo>
                    <a:pt x="226" y="7"/>
                    <a:pt x="233" y="0"/>
                    <a:pt x="247" y="0"/>
                  </a:cubicBezTo>
                  <a:cubicBezTo>
                    <a:pt x="262" y="0"/>
                    <a:pt x="276" y="14"/>
                    <a:pt x="276" y="28"/>
                  </a:cubicBezTo>
                  <a:cubicBezTo>
                    <a:pt x="276" y="35"/>
                    <a:pt x="276" y="35"/>
                    <a:pt x="269" y="42"/>
                  </a:cubicBez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332" y="191"/>
                    <a:pt x="332" y="191"/>
                    <a:pt x="332" y="191"/>
                  </a:cubicBezTo>
                  <a:lnTo>
                    <a:pt x="332" y="198"/>
                  </a:lnTo>
                  <a:cubicBezTo>
                    <a:pt x="332" y="247"/>
                    <a:pt x="353" y="290"/>
                    <a:pt x="389" y="318"/>
                  </a:cubicBezTo>
                  <a:cubicBezTo>
                    <a:pt x="389" y="424"/>
                    <a:pt x="389" y="424"/>
                    <a:pt x="389" y="424"/>
                  </a:cubicBezTo>
                  <a:cubicBezTo>
                    <a:pt x="389" y="438"/>
                    <a:pt x="403" y="452"/>
                    <a:pt x="417" y="452"/>
                  </a:cubicBezTo>
                  <a:cubicBezTo>
                    <a:pt x="431" y="452"/>
                    <a:pt x="445" y="438"/>
                    <a:pt x="445" y="424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59" y="346"/>
                    <a:pt x="466" y="346"/>
                    <a:pt x="480" y="346"/>
                  </a:cubicBezTo>
                  <a:cubicBezTo>
                    <a:pt x="502" y="346"/>
                    <a:pt x="516" y="346"/>
                    <a:pt x="530" y="339"/>
                  </a:cubicBezTo>
                  <a:cubicBezTo>
                    <a:pt x="495" y="488"/>
                    <a:pt x="495" y="488"/>
                    <a:pt x="495" y="488"/>
                  </a:cubicBezTo>
                  <a:lnTo>
                    <a:pt x="495" y="488"/>
                  </a:lnTo>
                  <a:cubicBezTo>
                    <a:pt x="488" y="502"/>
                    <a:pt x="480" y="509"/>
                    <a:pt x="466" y="509"/>
                  </a:cubicBezTo>
                  <a:lnTo>
                    <a:pt x="466" y="509"/>
                  </a:lnTo>
                  <a:cubicBezTo>
                    <a:pt x="459" y="509"/>
                    <a:pt x="459" y="509"/>
                    <a:pt x="459" y="509"/>
                  </a:cubicBezTo>
                  <a:cubicBezTo>
                    <a:pt x="452" y="509"/>
                    <a:pt x="452" y="509"/>
                    <a:pt x="452" y="509"/>
                  </a:cubicBezTo>
                  <a:cubicBezTo>
                    <a:pt x="141" y="509"/>
                    <a:pt x="141" y="509"/>
                    <a:pt x="141" y="509"/>
                  </a:cubicBezTo>
                  <a:lnTo>
                    <a:pt x="141" y="509"/>
                  </a:lnTo>
                  <a:lnTo>
                    <a:pt x="141" y="509"/>
                  </a:lnTo>
                  <a:lnTo>
                    <a:pt x="141" y="509"/>
                  </a:lnTo>
                  <a:cubicBezTo>
                    <a:pt x="127" y="509"/>
                    <a:pt x="120" y="502"/>
                    <a:pt x="113" y="488"/>
                  </a:cubicBezTo>
                  <a:lnTo>
                    <a:pt x="113" y="488"/>
                  </a:lnTo>
                  <a:cubicBezTo>
                    <a:pt x="56" y="247"/>
                    <a:pt x="56" y="247"/>
                    <a:pt x="56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14" y="247"/>
                    <a:pt x="0" y="233"/>
                    <a:pt x="0" y="219"/>
                  </a:cubicBezTo>
                  <a:cubicBezTo>
                    <a:pt x="0" y="198"/>
                    <a:pt x="14" y="191"/>
                    <a:pt x="28" y="191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233" y="191"/>
                    <a:pt x="233" y="191"/>
                    <a:pt x="233" y="191"/>
                  </a:cubicBezTo>
                  <a:close/>
                  <a:moveTo>
                    <a:pt x="276" y="424"/>
                  </a:moveTo>
                  <a:lnTo>
                    <a:pt x="276" y="424"/>
                  </a:lnTo>
                  <a:cubicBezTo>
                    <a:pt x="276" y="438"/>
                    <a:pt x="290" y="452"/>
                    <a:pt x="304" y="452"/>
                  </a:cubicBezTo>
                  <a:cubicBezTo>
                    <a:pt x="318" y="452"/>
                    <a:pt x="332" y="438"/>
                    <a:pt x="332" y="424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332" y="254"/>
                    <a:pt x="318" y="247"/>
                    <a:pt x="304" y="247"/>
                  </a:cubicBezTo>
                  <a:cubicBezTo>
                    <a:pt x="290" y="247"/>
                    <a:pt x="276" y="254"/>
                    <a:pt x="276" y="276"/>
                  </a:cubicBezTo>
                  <a:lnTo>
                    <a:pt x="276" y="424"/>
                  </a:lnTo>
                  <a:close/>
                  <a:moveTo>
                    <a:pt x="219" y="276"/>
                  </a:moveTo>
                  <a:lnTo>
                    <a:pt x="219" y="276"/>
                  </a:lnTo>
                  <a:cubicBezTo>
                    <a:pt x="219" y="254"/>
                    <a:pt x="205" y="247"/>
                    <a:pt x="191" y="247"/>
                  </a:cubicBezTo>
                  <a:cubicBezTo>
                    <a:pt x="177" y="247"/>
                    <a:pt x="162" y="254"/>
                    <a:pt x="162" y="276"/>
                  </a:cubicBezTo>
                  <a:cubicBezTo>
                    <a:pt x="162" y="424"/>
                    <a:pt x="162" y="424"/>
                    <a:pt x="162" y="424"/>
                  </a:cubicBezTo>
                  <a:cubicBezTo>
                    <a:pt x="162" y="438"/>
                    <a:pt x="177" y="452"/>
                    <a:pt x="191" y="452"/>
                  </a:cubicBezTo>
                  <a:cubicBezTo>
                    <a:pt x="205" y="452"/>
                    <a:pt x="219" y="438"/>
                    <a:pt x="219" y="424"/>
                  </a:cubicBezTo>
                  <a:lnTo>
                    <a:pt x="219" y="2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2" name="Freeform 111"/>
            <p:cNvSpPr>
              <a:spLocks noChangeArrowheads="1"/>
            </p:cNvSpPr>
            <p:nvPr/>
          </p:nvSpPr>
          <p:spPr bwMode="auto">
            <a:xfrm>
              <a:off x="15046865" y="6601331"/>
              <a:ext cx="460566" cy="389970"/>
            </a:xfrm>
            <a:custGeom>
              <a:avLst/>
              <a:gdLst>
                <a:gd name="T0" fmla="*/ 480 w 602"/>
                <a:gd name="T1" fmla="*/ 318 h 510"/>
                <a:gd name="T2" fmla="*/ 480 w 602"/>
                <a:gd name="T3" fmla="*/ 78 h 510"/>
                <a:gd name="T4" fmla="*/ 480 w 602"/>
                <a:gd name="T5" fmla="*/ 318 h 510"/>
                <a:gd name="T6" fmla="*/ 537 w 602"/>
                <a:gd name="T7" fmla="*/ 170 h 510"/>
                <a:gd name="T8" fmla="*/ 396 w 602"/>
                <a:gd name="T9" fmla="*/ 198 h 510"/>
                <a:gd name="T10" fmla="*/ 537 w 602"/>
                <a:gd name="T11" fmla="*/ 226 h 510"/>
                <a:gd name="T12" fmla="*/ 537 w 602"/>
                <a:gd name="T13" fmla="*/ 170 h 510"/>
                <a:gd name="T14" fmla="*/ 367 w 602"/>
                <a:gd name="T15" fmla="*/ 99 h 510"/>
                <a:gd name="T16" fmla="*/ 332 w 602"/>
                <a:gd name="T17" fmla="*/ 42 h 510"/>
                <a:gd name="T18" fmla="*/ 360 w 602"/>
                <a:gd name="T19" fmla="*/ 0 h 510"/>
                <a:gd name="T20" fmla="*/ 382 w 602"/>
                <a:gd name="T21" fmla="*/ 14 h 510"/>
                <a:gd name="T22" fmla="*/ 367 w 602"/>
                <a:gd name="T23" fmla="*/ 99 h 510"/>
                <a:gd name="T24" fmla="*/ 269 w 602"/>
                <a:gd name="T25" fmla="*/ 42 h 510"/>
                <a:gd name="T26" fmla="*/ 141 w 602"/>
                <a:gd name="T27" fmla="*/ 163 h 510"/>
                <a:gd name="T28" fmla="*/ 219 w 602"/>
                <a:gd name="T29" fmla="*/ 14 h 510"/>
                <a:gd name="T30" fmla="*/ 276 w 602"/>
                <a:gd name="T31" fmla="*/ 28 h 510"/>
                <a:gd name="T32" fmla="*/ 233 w 602"/>
                <a:gd name="T33" fmla="*/ 191 h 510"/>
                <a:gd name="T34" fmla="*/ 332 w 602"/>
                <a:gd name="T35" fmla="*/ 191 h 510"/>
                <a:gd name="T36" fmla="*/ 389 w 602"/>
                <a:gd name="T37" fmla="*/ 318 h 510"/>
                <a:gd name="T38" fmla="*/ 417 w 602"/>
                <a:gd name="T39" fmla="*/ 452 h 510"/>
                <a:gd name="T40" fmla="*/ 445 w 602"/>
                <a:gd name="T41" fmla="*/ 346 h 510"/>
                <a:gd name="T42" fmla="*/ 523 w 602"/>
                <a:gd name="T43" fmla="*/ 339 h 510"/>
                <a:gd name="T44" fmla="*/ 487 w 602"/>
                <a:gd name="T45" fmla="*/ 488 h 510"/>
                <a:gd name="T46" fmla="*/ 459 w 602"/>
                <a:gd name="T47" fmla="*/ 509 h 510"/>
                <a:gd name="T48" fmla="*/ 452 w 602"/>
                <a:gd name="T49" fmla="*/ 509 h 510"/>
                <a:gd name="T50" fmla="*/ 141 w 602"/>
                <a:gd name="T51" fmla="*/ 509 h 510"/>
                <a:gd name="T52" fmla="*/ 141 w 602"/>
                <a:gd name="T53" fmla="*/ 509 h 510"/>
                <a:gd name="T54" fmla="*/ 113 w 602"/>
                <a:gd name="T55" fmla="*/ 488 h 510"/>
                <a:gd name="T56" fmla="*/ 28 w 602"/>
                <a:gd name="T57" fmla="*/ 247 h 510"/>
                <a:gd name="T58" fmla="*/ 28 w 602"/>
                <a:gd name="T59" fmla="*/ 191 h 510"/>
                <a:gd name="T60" fmla="*/ 233 w 602"/>
                <a:gd name="T61" fmla="*/ 191 h 510"/>
                <a:gd name="T62" fmla="*/ 276 w 602"/>
                <a:gd name="T63" fmla="*/ 424 h 510"/>
                <a:gd name="T64" fmla="*/ 332 w 602"/>
                <a:gd name="T65" fmla="*/ 424 h 510"/>
                <a:gd name="T66" fmla="*/ 304 w 602"/>
                <a:gd name="T67" fmla="*/ 247 h 510"/>
                <a:gd name="T68" fmla="*/ 276 w 602"/>
                <a:gd name="T69" fmla="*/ 424 h 510"/>
                <a:gd name="T70" fmla="*/ 219 w 602"/>
                <a:gd name="T71" fmla="*/ 276 h 510"/>
                <a:gd name="T72" fmla="*/ 162 w 602"/>
                <a:gd name="T73" fmla="*/ 276 h 510"/>
                <a:gd name="T74" fmla="*/ 191 w 602"/>
                <a:gd name="T75" fmla="*/ 452 h 510"/>
                <a:gd name="T76" fmla="*/ 219 w 602"/>
                <a:gd name="T77" fmla="*/ 27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2" h="510">
                  <a:moveTo>
                    <a:pt x="480" y="318"/>
                  </a:moveTo>
                  <a:lnTo>
                    <a:pt x="480" y="318"/>
                  </a:lnTo>
                  <a:cubicBezTo>
                    <a:pt x="410" y="318"/>
                    <a:pt x="360" y="269"/>
                    <a:pt x="360" y="198"/>
                  </a:cubicBezTo>
                  <a:cubicBezTo>
                    <a:pt x="360" y="127"/>
                    <a:pt x="410" y="78"/>
                    <a:pt x="480" y="78"/>
                  </a:cubicBezTo>
                  <a:cubicBezTo>
                    <a:pt x="551" y="78"/>
                    <a:pt x="601" y="127"/>
                    <a:pt x="601" y="198"/>
                  </a:cubicBezTo>
                  <a:cubicBezTo>
                    <a:pt x="601" y="269"/>
                    <a:pt x="551" y="318"/>
                    <a:pt x="480" y="318"/>
                  </a:cubicBezTo>
                  <a:close/>
                  <a:moveTo>
                    <a:pt x="537" y="170"/>
                  </a:moveTo>
                  <a:lnTo>
                    <a:pt x="537" y="170"/>
                  </a:lnTo>
                  <a:cubicBezTo>
                    <a:pt x="424" y="170"/>
                    <a:pt x="424" y="170"/>
                    <a:pt x="424" y="170"/>
                  </a:cubicBezTo>
                  <a:cubicBezTo>
                    <a:pt x="410" y="170"/>
                    <a:pt x="396" y="184"/>
                    <a:pt x="396" y="198"/>
                  </a:cubicBezTo>
                  <a:cubicBezTo>
                    <a:pt x="396" y="212"/>
                    <a:pt x="410" y="226"/>
                    <a:pt x="424" y="226"/>
                  </a:cubicBezTo>
                  <a:cubicBezTo>
                    <a:pt x="537" y="226"/>
                    <a:pt x="537" y="226"/>
                    <a:pt x="537" y="226"/>
                  </a:cubicBezTo>
                  <a:cubicBezTo>
                    <a:pt x="551" y="226"/>
                    <a:pt x="565" y="212"/>
                    <a:pt x="565" y="198"/>
                  </a:cubicBezTo>
                  <a:cubicBezTo>
                    <a:pt x="565" y="184"/>
                    <a:pt x="551" y="170"/>
                    <a:pt x="537" y="170"/>
                  </a:cubicBezTo>
                  <a:close/>
                  <a:moveTo>
                    <a:pt x="367" y="99"/>
                  </a:moveTo>
                  <a:lnTo>
                    <a:pt x="367" y="99"/>
                  </a:lnTo>
                  <a:cubicBezTo>
                    <a:pt x="332" y="42"/>
                    <a:pt x="332" y="42"/>
                    <a:pt x="332" y="42"/>
                  </a:cubicBezTo>
                  <a:lnTo>
                    <a:pt x="332" y="42"/>
                  </a:lnTo>
                  <a:cubicBezTo>
                    <a:pt x="332" y="35"/>
                    <a:pt x="332" y="35"/>
                    <a:pt x="332" y="28"/>
                  </a:cubicBezTo>
                  <a:cubicBezTo>
                    <a:pt x="332" y="14"/>
                    <a:pt x="339" y="0"/>
                    <a:pt x="360" y="0"/>
                  </a:cubicBezTo>
                  <a:cubicBezTo>
                    <a:pt x="367" y="0"/>
                    <a:pt x="382" y="7"/>
                    <a:pt x="382" y="14"/>
                  </a:cubicBezTo>
                  <a:lnTo>
                    <a:pt x="382" y="14"/>
                  </a:lnTo>
                  <a:cubicBezTo>
                    <a:pt x="410" y="63"/>
                    <a:pt x="410" y="63"/>
                    <a:pt x="410" y="63"/>
                  </a:cubicBezTo>
                  <a:cubicBezTo>
                    <a:pt x="396" y="71"/>
                    <a:pt x="374" y="85"/>
                    <a:pt x="367" y="99"/>
                  </a:cubicBezTo>
                  <a:close/>
                  <a:moveTo>
                    <a:pt x="269" y="42"/>
                  </a:moveTo>
                  <a:lnTo>
                    <a:pt x="269" y="42"/>
                  </a:lnTo>
                  <a:cubicBezTo>
                    <a:pt x="205" y="163"/>
                    <a:pt x="205" y="163"/>
                    <a:pt x="205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219" y="14"/>
                    <a:pt x="219" y="14"/>
                    <a:pt x="219" y="14"/>
                  </a:cubicBezTo>
                  <a:lnTo>
                    <a:pt x="219" y="14"/>
                  </a:lnTo>
                  <a:cubicBezTo>
                    <a:pt x="226" y="7"/>
                    <a:pt x="233" y="0"/>
                    <a:pt x="247" y="0"/>
                  </a:cubicBezTo>
                  <a:cubicBezTo>
                    <a:pt x="261" y="0"/>
                    <a:pt x="276" y="14"/>
                    <a:pt x="276" y="28"/>
                  </a:cubicBezTo>
                  <a:cubicBezTo>
                    <a:pt x="276" y="35"/>
                    <a:pt x="269" y="35"/>
                    <a:pt x="269" y="42"/>
                  </a:cubicBez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332" y="191"/>
                    <a:pt x="332" y="191"/>
                    <a:pt x="332" y="191"/>
                  </a:cubicBezTo>
                  <a:lnTo>
                    <a:pt x="332" y="198"/>
                  </a:lnTo>
                  <a:cubicBezTo>
                    <a:pt x="332" y="247"/>
                    <a:pt x="353" y="290"/>
                    <a:pt x="389" y="318"/>
                  </a:cubicBezTo>
                  <a:cubicBezTo>
                    <a:pt x="389" y="424"/>
                    <a:pt x="389" y="424"/>
                    <a:pt x="389" y="424"/>
                  </a:cubicBezTo>
                  <a:cubicBezTo>
                    <a:pt x="389" y="438"/>
                    <a:pt x="396" y="452"/>
                    <a:pt x="417" y="452"/>
                  </a:cubicBezTo>
                  <a:cubicBezTo>
                    <a:pt x="431" y="452"/>
                    <a:pt x="445" y="438"/>
                    <a:pt x="445" y="424"/>
                  </a:cubicBezTo>
                  <a:cubicBezTo>
                    <a:pt x="445" y="346"/>
                    <a:pt x="445" y="346"/>
                    <a:pt x="445" y="346"/>
                  </a:cubicBezTo>
                  <a:cubicBezTo>
                    <a:pt x="452" y="346"/>
                    <a:pt x="466" y="346"/>
                    <a:pt x="480" y="346"/>
                  </a:cubicBezTo>
                  <a:cubicBezTo>
                    <a:pt x="495" y="346"/>
                    <a:pt x="509" y="346"/>
                    <a:pt x="523" y="339"/>
                  </a:cubicBezTo>
                  <a:cubicBezTo>
                    <a:pt x="487" y="488"/>
                    <a:pt x="487" y="488"/>
                    <a:pt x="487" y="488"/>
                  </a:cubicBezTo>
                  <a:lnTo>
                    <a:pt x="487" y="488"/>
                  </a:lnTo>
                  <a:cubicBezTo>
                    <a:pt x="487" y="502"/>
                    <a:pt x="473" y="509"/>
                    <a:pt x="459" y="509"/>
                  </a:cubicBezTo>
                  <a:lnTo>
                    <a:pt x="459" y="509"/>
                  </a:lnTo>
                  <a:lnTo>
                    <a:pt x="459" y="509"/>
                  </a:lnTo>
                  <a:cubicBezTo>
                    <a:pt x="452" y="509"/>
                    <a:pt x="452" y="509"/>
                    <a:pt x="452" y="509"/>
                  </a:cubicBezTo>
                  <a:cubicBezTo>
                    <a:pt x="141" y="509"/>
                    <a:pt x="141" y="509"/>
                    <a:pt x="141" y="509"/>
                  </a:cubicBezTo>
                  <a:lnTo>
                    <a:pt x="141" y="509"/>
                  </a:lnTo>
                  <a:lnTo>
                    <a:pt x="141" y="509"/>
                  </a:lnTo>
                  <a:lnTo>
                    <a:pt x="141" y="509"/>
                  </a:lnTo>
                  <a:cubicBezTo>
                    <a:pt x="127" y="509"/>
                    <a:pt x="120" y="502"/>
                    <a:pt x="113" y="488"/>
                  </a:cubicBezTo>
                  <a:lnTo>
                    <a:pt x="113" y="488"/>
                  </a:lnTo>
                  <a:cubicBezTo>
                    <a:pt x="56" y="247"/>
                    <a:pt x="56" y="247"/>
                    <a:pt x="56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14" y="247"/>
                    <a:pt x="0" y="233"/>
                    <a:pt x="0" y="219"/>
                  </a:cubicBezTo>
                  <a:cubicBezTo>
                    <a:pt x="0" y="198"/>
                    <a:pt x="14" y="191"/>
                    <a:pt x="28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233" y="191"/>
                    <a:pt x="233" y="191"/>
                    <a:pt x="233" y="191"/>
                  </a:cubicBezTo>
                  <a:close/>
                  <a:moveTo>
                    <a:pt x="276" y="424"/>
                  </a:moveTo>
                  <a:lnTo>
                    <a:pt x="276" y="424"/>
                  </a:lnTo>
                  <a:cubicBezTo>
                    <a:pt x="276" y="438"/>
                    <a:pt x="283" y="452"/>
                    <a:pt x="304" y="452"/>
                  </a:cubicBezTo>
                  <a:cubicBezTo>
                    <a:pt x="318" y="452"/>
                    <a:pt x="332" y="438"/>
                    <a:pt x="332" y="424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332" y="254"/>
                    <a:pt x="318" y="247"/>
                    <a:pt x="304" y="247"/>
                  </a:cubicBezTo>
                  <a:cubicBezTo>
                    <a:pt x="283" y="247"/>
                    <a:pt x="276" y="254"/>
                    <a:pt x="276" y="276"/>
                  </a:cubicBezTo>
                  <a:lnTo>
                    <a:pt x="276" y="424"/>
                  </a:lnTo>
                  <a:close/>
                  <a:moveTo>
                    <a:pt x="219" y="276"/>
                  </a:moveTo>
                  <a:lnTo>
                    <a:pt x="219" y="276"/>
                  </a:lnTo>
                  <a:cubicBezTo>
                    <a:pt x="219" y="254"/>
                    <a:pt x="205" y="247"/>
                    <a:pt x="191" y="247"/>
                  </a:cubicBezTo>
                  <a:cubicBezTo>
                    <a:pt x="169" y="247"/>
                    <a:pt x="162" y="254"/>
                    <a:pt x="162" y="276"/>
                  </a:cubicBezTo>
                  <a:cubicBezTo>
                    <a:pt x="162" y="424"/>
                    <a:pt x="162" y="424"/>
                    <a:pt x="162" y="424"/>
                  </a:cubicBezTo>
                  <a:cubicBezTo>
                    <a:pt x="162" y="438"/>
                    <a:pt x="169" y="452"/>
                    <a:pt x="191" y="452"/>
                  </a:cubicBezTo>
                  <a:cubicBezTo>
                    <a:pt x="205" y="452"/>
                    <a:pt x="219" y="438"/>
                    <a:pt x="219" y="424"/>
                  </a:cubicBezTo>
                  <a:lnTo>
                    <a:pt x="219" y="2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5" name="Freeform 112"/>
            <p:cNvSpPr>
              <a:spLocks noChangeArrowheads="1"/>
            </p:cNvSpPr>
            <p:nvPr/>
          </p:nvSpPr>
          <p:spPr bwMode="auto">
            <a:xfrm>
              <a:off x="14243392" y="6601331"/>
              <a:ext cx="457206" cy="389970"/>
            </a:xfrm>
            <a:custGeom>
              <a:avLst/>
              <a:gdLst>
                <a:gd name="T0" fmla="*/ 480 w 601"/>
                <a:gd name="T1" fmla="*/ 318 h 510"/>
                <a:gd name="T2" fmla="*/ 480 w 601"/>
                <a:gd name="T3" fmla="*/ 78 h 510"/>
                <a:gd name="T4" fmla="*/ 480 w 601"/>
                <a:gd name="T5" fmla="*/ 318 h 510"/>
                <a:gd name="T6" fmla="*/ 537 w 601"/>
                <a:gd name="T7" fmla="*/ 170 h 510"/>
                <a:gd name="T8" fmla="*/ 509 w 601"/>
                <a:gd name="T9" fmla="*/ 141 h 510"/>
                <a:gd name="T10" fmla="*/ 452 w 601"/>
                <a:gd name="T11" fmla="*/ 141 h 510"/>
                <a:gd name="T12" fmla="*/ 424 w 601"/>
                <a:gd name="T13" fmla="*/ 170 h 510"/>
                <a:gd name="T14" fmla="*/ 424 w 601"/>
                <a:gd name="T15" fmla="*/ 226 h 510"/>
                <a:gd name="T16" fmla="*/ 452 w 601"/>
                <a:gd name="T17" fmla="*/ 254 h 510"/>
                <a:gd name="T18" fmla="*/ 509 w 601"/>
                <a:gd name="T19" fmla="*/ 254 h 510"/>
                <a:gd name="T20" fmla="*/ 537 w 601"/>
                <a:gd name="T21" fmla="*/ 226 h 510"/>
                <a:gd name="T22" fmla="*/ 537 w 601"/>
                <a:gd name="T23" fmla="*/ 170 h 510"/>
                <a:gd name="T24" fmla="*/ 360 w 601"/>
                <a:gd name="T25" fmla="*/ 99 h 510"/>
                <a:gd name="T26" fmla="*/ 332 w 601"/>
                <a:gd name="T27" fmla="*/ 42 h 510"/>
                <a:gd name="T28" fmla="*/ 353 w 601"/>
                <a:gd name="T29" fmla="*/ 0 h 510"/>
                <a:gd name="T30" fmla="*/ 381 w 601"/>
                <a:gd name="T31" fmla="*/ 14 h 510"/>
                <a:gd name="T32" fmla="*/ 360 w 601"/>
                <a:gd name="T33" fmla="*/ 99 h 510"/>
                <a:gd name="T34" fmla="*/ 268 w 601"/>
                <a:gd name="T35" fmla="*/ 42 h 510"/>
                <a:gd name="T36" fmla="*/ 141 w 601"/>
                <a:gd name="T37" fmla="*/ 163 h 510"/>
                <a:gd name="T38" fmla="*/ 219 w 601"/>
                <a:gd name="T39" fmla="*/ 14 h 510"/>
                <a:gd name="T40" fmla="*/ 268 w 601"/>
                <a:gd name="T41" fmla="*/ 28 h 510"/>
                <a:gd name="T42" fmla="*/ 226 w 601"/>
                <a:gd name="T43" fmla="*/ 191 h 510"/>
                <a:gd name="T44" fmla="*/ 325 w 601"/>
                <a:gd name="T45" fmla="*/ 191 h 510"/>
                <a:gd name="T46" fmla="*/ 381 w 601"/>
                <a:gd name="T47" fmla="*/ 318 h 510"/>
                <a:gd name="T48" fmla="*/ 410 w 601"/>
                <a:gd name="T49" fmla="*/ 452 h 510"/>
                <a:gd name="T50" fmla="*/ 438 w 601"/>
                <a:gd name="T51" fmla="*/ 346 h 510"/>
                <a:gd name="T52" fmla="*/ 523 w 601"/>
                <a:gd name="T53" fmla="*/ 339 h 510"/>
                <a:gd name="T54" fmla="*/ 487 w 601"/>
                <a:gd name="T55" fmla="*/ 488 h 510"/>
                <a:gd name="T56" fmla="*/ 459 w 601"/>
                <a:gd name="T57" fmla="*/ 509 h 510"/>
                <a:gd name="T58" fmla="*/ 445 w 601"/>
                <a:gd name="T59" fmla="*/ 509 h 510"/>
                <a:gd name="T60" fmla="*/ 141 w 601"/>
                <a:gd name="T61" fmla="*/ 509 h 510"/>
                <a:gd name="T62" fmla="*/ 141 w 601"/>
                <a:gd name="T63" fmla="*/ 509 h 510"/>
                <a:gd name="T64" fmla="*/ 113 w 601"/>
                <a:gd name="T65" fmla="*/ 488 h 510"/>
                <a:gd name="T66" fmla="*/ 28 w 601"/>
                <a:gd name="T67" fmla="*/ 247 h 510"/>
                <a:gd name="T68" fmla="*/ 28 w 601"/>
                <a:gd name="T69" fmla="*/ 191 h 510"/>
                <a:gd name="T70" fmla="*/ 226 w 601"/>
                <a:gd name="T71" fmla="*/ 191 h 510"/>
                <a:gd name="T72" fmla="*/ 268 w 601"/>
                <a:gd name="T73" fmla="*/ 424 h 510"/>
                <a:gd name="T74" fmla="*/ 325 w 601"/>
                <a:gd name="T75" fmla="*/ 424 h 510"/>
                <a:gd name="T76" fmla="*/ 297 w 601"/>
                <a:gd name="T77" fmla="*/ 247 h 510"/>
                <a:gd name="T78" fmla="*/ 268 w 601"/>
                <a:gd name="T79" fmla="*/ 424 h 510"/>
                <a:gd name="T80" fmla="*/ 212 w 601"/>
                <a:gd name="T81" fmla="*/ 276 h 510"/>
                <a:gd name="T82" fmla="*/ 155 w 601"/>
                <a:gd name="T83" fmla="*/ 276 h 510"/>
                <a:gd name="T84" fmla="*/ 183 w 601"/>
                <a:gd name="T85" fmla="*/ 452 h 510"/>
                <a:gd name="T86" fmla="*/ 212 w 601"/>
                <a:gd name="T87" fmla="*/ 27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510">
                  <a:moveTo>
                    <a:pt x="480" y="318"/>
                  </a:moveTo>
                  <a:lnTo>
                    <a:pt x="480" y="318"/>
                  </a:lnTo>
                  <a:cubicBezTo>
                    <a:pt x="410" y="318"/>
                    <a:pt x="353" y="269"/>
                    <a:pt x="353" y="198"/>
                  </a:cubicBezTo>
                  <a:cubicBezTo>
                    <a:pt x="353" y="127"/>
                    <a:pt x="410" y="78"/>
                    <a:pt x="480" y="78"/>
                  </a:cubicBezTo>
                  <a:cubicBezTo>
                    <a:pt x="544" y="78"/>
                    <a:pt x="600" y="127"/>
                    <a:pt x="600" y="198"/>
                  </a:cubicBezTo>
                  <a:cubicBezTo>
                    <a:pt x="600" y="269"/>
                    <a:pt x="544" y="318"/>
                    <a:pt x="480" y="318"/>
                  </a:cubicBezTo>
                  <a:close/>
                  <a:moveTo>
                    <a:pt x="537" y="170"/>
                  </a:moveTo>
                  <a:lnTo>
                    <a:pt x="537" y="170"/>
                  </a:lnTo>
                  <a:cubicBezTo>
                    <a:pt x="509" y="170"/>
                    <a:pt x="509" y="170"/>
                    <a:pt x="509" y="170"/>
                  </a:cubicBezTo>
                  <a:cubicBezTo>
                    <a:pt x="509" y="141"/>
                    <a:pt x="509" y="141"/>
                    <a:pt x="509" y="141"/>
                  </a:cubicBezTo>
                  <a:cubicBezTo>
                    <a:pt x="509" y="127"/>
                    <a:pt x="494" y="113"/>
                    <a:pt x="480" y="113"/>
                  </a:cubicBezTo>
                  <a:cubicBezTo>
                    <a:pt x="459" y="113"/>
                    <a:pt x="452" y="127"/>
                    <a:pt x="452" y="141"/>
                  </a:cubicBezTo>
                  <a:cubicBezTo>
                    <a:pt x="452" y="170"/>
                    <a:pt x="452" y="170"/>
                    <a:pt x="452" y="170"/>
                  </a:cubicBezTo>
                  <a:cubicBezTo>
                    <a:pt x="424" y="170"/>
                    <a:pt x="424" y="170"/>
                    <a:pt x="424" y="170"/>
                  </a:cubicBezTo>
                  <a:cubicBezTo>
                    <a:pt x="403" y="170"/>
                    <a:pt x="396" y="184"/>
                    <a:pt x="396" y="198"/>
                  </a:cubicBezTo>
                  <a:cubicBezTo>
                    <a:pt x="396" y="212"/>
                    <a:pt x="403" y="226"/>
                    <a:pt x="424" y="226"/>
                  </a:cubicBezTo>
                  <a:cubicBezTo>
                    <a:pt x="452" y="226"/>
                    <a:pt x="452" y="226"/>
                    <a:pt x="452" y="226"/>
                  </a:cubicBezTo>
                  <a:cubicBezTo>
                    <a:pt x="452" y="254"/>
                    <a:pt x="452" y="254"/>
                    <a:pt x="452" y="254"/>
                  </a:cubicBezTo>
                  <a:cubicBezTo>
                    <a:pt x="452" y="269"/>
                    <a:pt x="459" y="283"/>
                    <a:pt x="480" y="283"/>
                  </a:cubicBezTo>
                  <a:cubicBezTo>
                    <a:pt x="494" y="283"/>
                    <a:pt x="509" y="269"/>
                    <a:pt x="509" y="254"/>
                  </a:cubicBezTo>
                  <a:cubicBezTo>
                    <a:pt x="509" y="226"/>
                    <a:pt x="509" y="226"/>
                    <a:pt x="509" y="226"/>
                  </a:cubicBezTo>
                  <a:cubicBezTo>
                    <a:pt x="537" y="226"/>
                    <a:pt x="537" y="226"/>
                    <a:pt x="537" y="226"/>
                  </a:cubicBezTo>
                  <a:cubicBezTo>
                    <a:pt x="551" y="226"/>
                    <a:pt x="565" y="212"/>
                    <a:pt x="565" y="198"/>
                  </a:cubicBezTo>
                  <a:cubicBezTo>
                    <a:pt x="565" y="184"/>
                    <a:pt x="551" y="170"/>
                    <a:pt x="537" y="170"/>
                  </a:cubicBezTo>
                  <a:close/>
                  <a:moveTo>
                    <a:pt x="360" y="99"/>
                  </a:moveTo>
                  <a:lnTo>
                    <a:pt x="360" y="99"/>
                  </a:lnTo>
                  <a:cubicBezTo>
                    <a:pt x="332" y="42"/>
                    <a:pt x="332" y="42"/>
                    <a:pt x="332" y="42"/>
                  </a:cubicBezTo>
                  <a:lnTo>
                    <a:pt x="332" y="42"/>
                  </a:lnTo>
                  <a:cubicBezTo>
                    <a:pt x="332" y="35"/>
                    <a:pt x="325" y="35"/>
                    <a:pt x="325" y="28"/>
                  </a:cubicBezTo>
                  <a:cubicBezTo>
                    <a:pt x="325" y="14"/>
                    <a:pt x="339" y="0"/>
                    <a:pt x="353" y="0"/>
                  </a:cubicBezTo>
                  <a:cubicBezTo>
                    <a:pt x="367" y="0"/>
                    <a:pt x="374" y="7"/>
                    <a:pt x="381" y="14"/>
                  </a:cubicBezTo>
                  <a:lnTo>
                    <a:pt x="381" y="14"/>
                  </a:lnTo>
                  <a:cubicBezTo>
                    <a:pt x="410" y="63"/>
                    <a:pt x="410" y="63"/>
                    <a:pt x="410" y="63"/>
                  </a:cubicBezTo>
                  <a:cubicBezTo>
                    <a:pt x="389" y="71"/>
                    <a:pt x="374" y="85"/>
                    <a:pt x="360" y="99"/>
                  </a:cubicBezTo>
                  <a:close/>
                  <a:moveTo>
                    <a:pt x="268" y="42"/>
                  </a:moveTo>
                  <a:lnTo>
                    <a:pt x="268" y="42"/>
                  </a:lnTo>
                  <a:cubicBezTo>
                    <a:pt x="205" y="163"/>
                    <a:pt x="205" y="163"/>
                    <a:pt x="205" y="163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219" y="14"/>
                    <a:pt x="219" y="14"/>
                    <a:pt x="219" y="14"/>
                  </a:cubicBezTo>
                  <a:lnTo>
                    <a:pt x="219" y="14"/>
                  </a:lnTo>
                  <a:cubicBezTo>
                    <a:pt x="219" y="7"/>
                    <a:pt x="233" y="0"/>
                    <a:pt x="240" y="0"/>
                  </a:cubicBezTo>
                  <a:cubicBezTo>
                    <a:pt x="261" y="0"/>
                    <a:pt x="268" y="14"/>
                    <a:pt x="268" y="28"/>
                  </a:cubicBezTo>
                  <a:cubicBezTo>
                    <a:pt x="268" y="35"/>
                    <a:pt x="268" y="35"/>
                    <a:pt x="268" y="42"/>
                  </a:cubicBezTo>
                  <a:close/>
                  <a:moveTo>
                    <a:pt x="226" y="191"/>
                  </a:moveTo>
                  <a:lnTo>
                    <a:pt x="226" y="191"/>
                  </a:lnTo>
                  <a:cubicBezTo>
                    <a:pt x="325" y="191"/>
                    <a:pt x="325" y="191"/>
                    <a:pt x="325" y="191"/>
                  </a:cubicBezTo>
                  <a:lnTo>
                    <a:pt x="325" y="198"/>
                  </a:lnTo>
                  <a:cubicBezTo>
                    <a:pt x="325" y="247"/>
                    <a:pt x="346" y="290"/>
                    <a:pt x="381" y="318"/>
                  </a:cubicBezTo>
                  <a:cubicBezTo>
                    <a:pt x="381" y="424"/>
                    <a:pt x="381" y="424"/>
                    <a:pt x="381" y="424"/>
                  </a:cubicBezTo>
                  <a:cubicBezTo>
                    <a:pt x="381" y="438"/>
                    <a:pt x="396" y="452"/>
                    <a:pt x="410" y="452"/>
                  </a:cubicBezTo>
                  <a:cubicBezTo>
                    <a:pt x="431" y="452"/>
                    <a:pt x="438" y="438"/>
                    <a:pt x="438" y="424"/>
                  </a:cubicBezTo>
                  <a:cubicBezTo>
                    <a:pt x="438" y="346"/>
                    <a:pt x="438" y="346"/>
                    <a:pt x="438" y="346"/>
                  </a:cubicBezTo>
                  <a:cubicBezTo>
                    <a:pt x="452" y="346"/>
                    <a:pt x="466" y="346"/>
                    <a:pt x="480" y="346"/>
                  </a:cubicBezTo>
                  <a:cubicBezTo>
                    <a:pt x="494" y="346"/>
                    <a:pt x="509" y="346"/>
                    <a:pt x="523" y="339"/>
                  </a:cubicBezTo>
                  <a:cubicBezTo>
                    <a:pt x="487" y="488"/>
                    <a:pt x="487" y="488"/>
                    <a:pt x="487" y="488"/>
                  </a:cubicBezTo>
                  <a:lnTo>
                    <a:pt x="487" y="488"/>
                  </a:lnTo>
                  <a:cubicBezTo>
                    <a:pt x="480" y="502"/>
                    <a:pt x="473" y="509"/>
                    <a:pt x="459" y="509"/>
                  </a:cubicBezTo>
                  <a:lnTo>
                    <a:pt x="459" y="509"/>
                  </a:lnTo>
                  <a:cubicBezTo>
                    <a:pt x="452" y="509"/>
                    <a:pt x="452" y="509"/>
                    <a:pt x="452" y="509"/>
                  </a:cubicBezTo>
                  <a:cubicBezTo>
                    <a:pt x="445" y="509"/>
                    <a:pt x="445" y="509"/>
                    <a:pt x="445" y="509"/>
                  </a:cubicBezTo>
                  <a:cubicBezTo>
                    <a:pt x="141" y="509"/>
                    <a:pt x="141" y="509"/>
                    <a:pt x="141" y="509"/>
                  </a:cubicBezTo>
                  <a:lnTo>
                    <a:pt x="141" y="509"/>
                  </a:lnTo>
                  <a:lnTo>
                    <a:pt x="141" y="509"/>
                  </a:lnTo>
                  <a:lnTo>
                    <a:pt x="141" y="509"/>
                  </a:lnTo>
                  <a:cubicBezTo>
                    <a:pt x="127" y="509"/>
                    <a:pt x="113" y="502"/>
                    <a:pt x="113" y="488"/>
                  </a:cubicBezTo>
                  <a:lnTo>
                    <a:pt x="113" y="488"/>
                  </a:lnTo>
                  <a:cubicBezTo>
                    <a:pt x="49" y="247"/>
                    <a:pt x="49" y="247"/>
                    <a:pt x="49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7" y="247"/>
                    <a:pt x="0" y="233"/>
                    <a:pt x="0" y="219"/>
                  </a:cubicBezTo>
                  <a:cubicBezTo>
                    <a:pt x="0" y="198"/>
                    <a:pt x="7" y="191"/>
                    <a:pt x="28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226" y="191"/>
                    <a:pt x="226" y="191"/>
                    <a:pt x="226" y="191"/>
                  </a:cubicBezTo>
                  <a:close/>
                  <a:moveTo>
                    <a:pt x="268" y="424"/>
                  </a:moveTo>
                  <a:lnTo>
                    <a:pt x="268" y="424"/>
                  </a:lnTo>
                  <a:cubicBezTo>
                    <a:pt x="268" y="438"/>
                    <a:pt x="283" y="452"/>
                    <a:pt x="297" y="452"/>
                  </a:cubicBezTo>
                  <a:cubicBezTo>
                    <a:pt x="318" y="452"/>
                    <a:pt x="325" y="438"/>
                    <a:pt x="325" y="424"/>
                  </a:cubicBezTo>
                  <a:cubicBezTo>
                    <a:pt x="325" y="276"/>
                    <a:pt x="325" y="276"/>
                    <a:pt x="325" y="276"/>
                  </a:cubicBezTo>
                  <a:cubicBezTo>
                    <a:pt x="325" y="254"/>
                    <a:pt x="318" y="247"/>
                    <a:pt x="297" y="247"/>
                  </a:cubicBezTo>
                  <a:cubicBezTo>
                    <a:pt x="283" y="247"/>
                    <a:pt x="268" y="254"/>
                    <a:pt x="268" y="276"/>
                  </a:cubicBezTo>
                  <a:lnTo>
                    <a:pt x="268" y="424"/>
                  </a:lnTo>
                  <a:close/>
                  <a:moveTo>
                    <a:pt x="212" y="276"/>
                  </a:moveTo>
                  <a:lnTo>
                    <a:pt x="212" y="276"/>
                  </a:lnTo>
                  <a:cubicBezTo>
                    <a:pt x="212" y="254"/>
                    <a:pt x="205" y="247"/>
                    <a:pt x="183" y="247"/>
                  </a:cubicBezTo>
                  <a:cubicBezTo>
                    <a:pt x="169" y="247"/>
                    <a:pt x="155" y="254"/>
                    <a:pt x="155" y="276"/>
                  </a:cubicBezTo>
                  <a:cubicBezTo>
                    <a:pt x="155" y="424"/>
                    <a:pt x="155" y="424"/>
                    <a:pt x="155" y="424"/>
                  </a:cubicBezTo>
                  <a:cubicBezTo>
                    <a:pt x="155" y="438"/>
                    <a:pt x="169" y="452"/>
                    <a:pt x="183" y="452"/>
                  </a:cubicBezTo>
                  <a:cubicBezTo>
                    <a:pt x="205" y="452"/>
                    <a:pt x="212" y="438"/>
                    <a:pt x="212" y="424"/>
                  </a:cubicBezTo>
                  <a:lnTo>
                    <a:pt x="212" y="2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6" name="Freeform 113"/>
            <p:cNvSpPr>
              <a:spLocks noChangeArrowheads="1"/>
            </p:cNvSpPr>
            <p:nvPr/>
          </p:nvSpPr>
          <p:spPr bwMode="auto">
            <a:xfrm>
              <a:off x="13433197" y="6601331"/>
              <a:ext cx="463929" cy="389970"/>
            </a:xfrm>
            <a:custGeom>
              <a:avLst/>
              <a:gdLst>
                <a:gd name="T0" fmla="*/ 607 w 608"/>
                <a:gd name="T1" fmla="*/ 212 h 510"/>
                <a:gd name="T2" fmla="*/ 607 w 608"/>
                <a:gd name="T3" fmla="*/ 219 h 510"/>
                <a:gd name="T4" fmla="*/ 607 w 608"/>
                <a:gd name="T5" fmla="*/ 219 h 510"/>
                <a:gd name="T6" fmla="*/ 579 w 608"/>
                <a:gd name="T7" fmla="*/ 247 h 510"/>
                <a:gd name="T8" fmla="*/ 494 w 608"/>
                <a:gd name="T9" fmla="*/ 488 h 510"/>
                <a:gd name="T10" fmla="*/ 466 w 608"/>
                <a:gd name="T11" fmla="*/ 509 h 510"/>
                <a:gd name="T12" fmla="*/ 466 w 608"/>
                <a:gd name="T13" fmla="*/ 509 h 510"/>
                <a:gd name="T14" fmla="*/ 452 w 608"/>
                <a:gd name="T15" fmla="*/ 509 h 510"/>
                <a:gd name="T16" fmla="*/ 141 w 608"/>
                <a:gd name="T17" fmla="*/ 509 h 510"/>
                <a:gd name="T18" fmla="*/ 141 w 608"/>
                <a:gd name="T19" fmla="*/ 509 h 510"/>
                <a:gd name="T20" fmla="*/ 113 w 608"/>
                <a:gd name="T21" fmla="*/ 488 h 510"/>
                <a:gd name="T22" fmla="*/ 28 w 608"/>
                <a:gd name="T23" fmla="*/ 247 h 510"/>
                <a:gd name="T24" fmla="*/ 28 w 608"/>
                <a:gd name="T25" fmla="*/ 191 h 510"/>
                <a:gd name="T26" fmla="*/ 141 w 608"/>
                <a:gd name="T27" fmla="*/ 191 h 510"/>
                <a:gd name="T28" fmla="*/ 233 w 608"/>
                <a:gd name="T29" fmla="*/ 191 h 510"/>
                <a:gd name="T30" fmla="*/ 353 w 608"/>
                <a:gd name="T31" fmla="*/ 191 h 510"/>
                <a:gd name="T32" fmla="*/ 424 w 608"/>
                <a:gd name="T33" fmla="*/ 191 h 510"/>
                <a:gd name="T34" fmla="*/ 466 w 608"/>
                <a:gd name="T35" fmla="*/ 191 h 510"/>
                <a:gd name="T36" fmla="*/ 579 w 608"/>
                <a:gd name="T37" fmla="*/ 191 h 510"/>
                <a:gd name="T38" fmla="*/ 579 w 608"/>
                <a:gd name="T39" fmla="*/ 191 h 510"/>
                <a:gd name="T40" fmla="*/ 219 w 608"/>
                <a:gd name="T41" fmla="*/ 276 h 510"/>
                <a:gd name="T42" fmla="*/ 190 w 608"/>
                <a:gd name="T43" fmla="*/ 247 h 510"/>
                <a:gd name="T44" fmla="*/ 162 w 608"/>
                <a:gd name="T45" fmla="*/ 424 h 510"/>
                <a:gd name="T46" fmla="*/ 219 w 608"/>
                <a:gd name="T47" fmla="*/ 424 h 510"/>
                <a:gd name="T48" fmla="*/ 332 w 608"/>
                <a:gd name="T49" fmla="*/ 276 h 510"/>
                <a:gd name="T50" fmla="*/ 304 w 608"/>
                <a:gd name="T51" fmla="*/ 247 h 510"/>
                <a:gd name="T52" fmla="*/ 275 w 608"/>
                <a:gd name="T53" fmla="*/ 424 h 510"/>
                <a:gd name="T54" fmla="*/ 332 w 608"/>
                <a:gd name="T55" fmla="*/ 424 h 510"/>
                <a:gd name="T56" fmla="*/ 445 w 608"/>
                <a:gd name="T57" fmla="*/ 276 h 510"/>
                <a:gd name="T58" fmla="*/ 417 w 608"/>
                <a:gd name="T59" fmla="*/ 247 h 510"/>
                <a:gd name="T60" fmla="*/ 388 w 608"/>
                <a:gd name="T61" fmla="*/ 424 h 510"/>
                <a:gd name="T62" fmla="*/ 445 w 608"/>
                <a:gd name="T63" fmla="*/ 424 h 510"/>
                <a:gd name="T64" fmla="*/ 339 w 608"/>
                <a:gd name="T65" fmla="*/ 42 h 510"/>
                <a:gd name="T66" fmla="*/ 339 w 608"/>
                <a:gd name="T67" fmla="*/ 42 h 510"/>
                <a:gd name="T68" fmla="*/ 360 w 608"/>
                <a:gd name="T69" fmla="*/ 0 h 510"/>
                <a:gd name="T70" fmla="*/ 388 w 608"/>
                <a:gd name="T71" fmla="*/ 14 h 510"/>
                <a:gd name="T72" fmla="*/ 395 w 608"/>
                <a:gd name="T73" fmla="*/ 163 h 510"/>
                <a:gd name="T74" fmla="*/ 268 w 608"/>
                <a:gd name="T75" fmla="*/ 42 h 510"/>
                <a:gd name="T76" fmla="*/ 212 w 608"/>
                <a:gd name="T77" fmla="*/ 163 h 510"/>
                <a:gd name="T78" fmla="*/ 219 w 608"/>
                <a:gd name="T79" fmla="*/ 14 h 510"/>
                <a:gd name="T80" fmla="*/ 247 w 608"/>
                <a:gd name="T81" fmla="*/ 0 h 510"/>
                <a:gd name="T82" fmla="*/ 268 w 608"/>
                <a:gd name="T83" fmla="*/ 42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8" h="510">
                  <a:moveTo>
                    <a:pt x="607" y="212"/>
                  </a:moveTo>
                  <a:lnTo>
                    <a:pt x="607" y="212"/>
                  </a:lnTo>
                  <a:lnTo>
                    <a:pt x="607" y="212"/>
                  </a:lnTo>
                  <a:lnTo>
                    <a:pt x="607" y="219"/>
                  </a:lnTo>
                  <a:lnTo>
                    <a:pt x="607" y="219"/>
                  </a:lnTo>
                  <a:lnTo>
                    <a:pt x="607" y="219"/>
                  </a:lnTo>
                  <a:lnTo>
                    <a:pt x="607" y="219"/>
                  </a:lnTo>
                  <a:cubicBezTo>
                    <a:pt x="607" y="233"/>
                    <a:pt x="593" y="247"/>
                    <a:pt x="579" y="247"/>
                  </a:cubicBezTo>
                  <a:cubicBezTo>
                    <a:pt x="551" y="247"/>
                    <a:pt x="551" y="247"/>
                    <a:pt x="551" y="247"/>
                  </a:cubicBezTo>
                  <a:cubicBezTo>
                    <a:pt x="494" y="488"/>
                    <a:pt x="494" y="488"/>
                    <a:pt x="494" y="488"/>
                  </a:cubicBezTo>
                  <a:lnTo>
                    <a:pt x="494" y="488"/>
                  </a:lnTo>
                  <a:cubicBezTo>
                    <a:pt x="487" y="502"/>
                    <a:pt x="480" y="509"/>
                    <a:pt x="466" y="509"/>
                  </a:cubicBezTo>
                  <a:lnTo>
                    <a:pt x="466" y="509"/>
                  </a:lnTo>
                  <a:lnTo>
                    <a:pt x="466" y="509"/>
                  </a:lnTo>
                  <a:cubicBezTo>
                    <a:pt x="459" y="509"/>
                    <a:pt x="459" y="509"/>
                    <a:pt x="459" y="509"/>
                  </a:cubicBezTo>
                  <a:cubicBezTo>
                    <a:pt x="452" y="509"/>
                    <a:pt x="452" y="509"/>
                    <a:pt x="452" y="509"/>
                  </a:cubicBezTo>
                  <a:cubicBezTo>
                    <a:pt x="141" y="509"/>
                    <a:pt x="141" y="509"/>
                    <a:pt x="141" y="509"/>
                  </a:cubicBezTo>
                  <a:lnTo>
                    <a:pt x="141" y="509"/>
                  </a:lnTo>
                  <a:lnTo>
                    <a:pt x="141" y="509"/>
                  </a:lnTo>
                  <a:lnTo>
                    <a:pt x="141" y="509"/>
                  </a:lnTo>
                  <a:cubicBezTo>
                    <a:pt x="127" y="509"/>
                    <a:pt x="120" y="502"/>
                    <a:pt x="113" y="488"/>
                  </a:cubicBezTo>
                  <a:lnTo>
                    <a:pt x="113" y="488"/>
                  </a:lnTo>
                  <a:cubicBezTo>
                    <a:pt x="56" y="247"/>
                    <a:pt x="56" y="247"/>
                    <a:pt x="56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14" y="247"/>
                    <a:pt x="0" y="233"/>
                    <a:pt x="0" y="219"/>
                  </a:cubicBezTo>
                  <a:cubicBezTo>
                    <a:pt x="0" y="198"/>
                    <a:pt x="14" y="191"/>
                    <a:pt x="28" y="191"/>
                  </a:cubicBezTo>
                  <a:cubicBezTo>
                    <a:pt x="141" y="191"/>
                    <a:pt x="141" y="191"/>
                    <a:pt x="141" y="191"/>
                  </a:cubicBezTo>
                  <a:lnTo>
                    <a:pt x="141" y="191"/>
                  </a:lnTo>
                  <a:cubicBezTo>
                    <a:pt x="233" y="191"/>
                    <a:pt x="233" y="191"/>
                    <a:pt x="233" y="191"/>
                  </a:cubicBezTo>
                  <a:lnTo>
                    <a:pt x="233" y="191"/>
                  </a:lnTo>
                  <a:cubicBezTo>
                    <a:pt x="353" y="191"/>
                    <a:pt x="353" y="191"/>
                    <a:pt x="353" y="191"/>
                  </a:cubicBezTo>
                  <a:lnTo>
                    <a:pt x="353" y="191"/>
                  </a:lnTo>
                  <a:cubicBezTo>
                    <a:pt x="424" y="191"/>
                    <a:pt x="424" y="191"/>
                    <a:pt x="424" y="191"/>
                  </a:cubicBezTo>
                  <a:lnTo>
                    <a:pt x="424" y="191"/>
                  </a:lnTo>
                  <a:cubicBezTo>
                    <a:pt x="466" y="191"/>
                    <a:pt x="466" y="191"/>
                    <a:pt x="466" y="191"/>
                  </a:cubicBezTo>
                  <a:lnTo>
                    <a:pt x="466" y="191"/>
                  </a:lnTo>
                  <a:lnTo>
                    <a:pt x="466" y="191"/>
                  </a:lnTo>
                  <a:cubicBezTo>
                    <a:pt x="579" y="191"/>
                    <a:pt x="579" y="191"/>
                    <a:pt x="579" y="191"/>
                  </a:cubicBezTo>
                  <a:lnTo>
                    <a:pt x="579" y="191"/>
                  </a:lnTo>
                  <a:lnTo>
                    <a:pt x="579" y="191"/>
                  </a:lnTo>
                  <a:cubicBezTo>
                    <a:pt x="593" y="191"/>
                    <a:pt x="600" y="198"/>
                    <a:pt x="607" y="212"/>
                  </a:cubicBezTo>
                  <a:close/>
                  <a:moveTo>
                    <a:pt x="219" y="276"/>
                  </a:moveTo>
                  <a:lnTo>
                    <a:pt x="219" y="276"/>
                  </a:lnTo>
                  <a:cubicBezTo>
                    <a:pt x="219" y="254"/>
                    <a:pt x="205" y="247"/>
                    <a:pt x="190" y="247"/>
                  </a:cubicBezTo>
                  <a:cubicBezTo>
                    <a:pt x="176" y="247"/>
                    <a:pt x="162" y="254"/>
                    <a:pt x="162" y="276"/>
                  </a:cubicBezTo>
                  <a:cubicBezTo>
                    <a:pt x="162" y="424"/>
                    <a:pt x="162" y="424"/>
                    <a:pt x="162" y="424"/>
                  </a:cubicBezTo>
                  <a:cubicBezTo>
                    <a:pt x="162" y="438"/>
                    <a:pt x="176" y="452"/>
                    <a:pt x="190" y="452"/>
                  </a:cubicBezTo>
                  <a:cubicBezTo>
                    <a:pt x="205" y="452"/>
                    <a:pt x="219" y="438"/>
                    <a:pt x="219" y="424"/>
                  </a:cubicBezTo>
                  <a:lnTo>
                    <a:pt x="219" y="276"/>
                  </a:lnTo>
                  <a:close/>
                  <a:moveTo>
                    <a:pt x="332" y="276"/>
                  </a:moveTo>
                  <a:lnTo>
                    <a:pt x="332" y="276"/>
                  </a:lnTo>
                  <a:cubicBezTo>
                    <a:pt x="332" y="254"/>
                    <a:pt x="318" y="247"/>
                    <a:pt x="304" y="247"/>
                  </a:cubicBezTo>
                  <a:cubicBezTo>
                    <a:pt x="290" y="247"/>
                    <a:pt x="275" y="254"/>
                    <a:pt x="275" y="276"/>
                  </a:cubicBezTo>
                  <a:cubicBezTo>
                    <a:pt x="275" y="424"/>
                    <a:pt x="275" y="424"/>
                    <a:pt x="275" y="424"/>
                  </a:cubicBezTo>
                  <a:cubicBezTo>
                    <a:pt x="275" y="438"/>
                    <a:pt x="290" y="452"/>
                    <a:pt x="304" y="452"/>
                  </a:cubicBezTo>
                  <a:cubicBezTo>
                    <a:pt x="318" y="452"/>
                    <a:pt x="332" y="438"/>
                    <a:pt x="332" y="424"/>
                  </a:cubicBezTo>
                  <a:lnTo>
                    <a:pt x="332" y="276"/>
                  </a:lnTo>
                  <a:close/>
                  <a:moveTo>
                    <a:pt x="445" y="276"/>
                  </a:moveTo>
                  <a:lnTo>
                    <a:pt x="445" y="276"/>
                  </a:lnTo>
                  <a:cubicBezTo>
                    <a:pt x="445" y="254"/>
                    <a:pt x="431" y="247"/>
                    <a:pt x="417" y="247"/>
                  </a:cubicBezTo>
                  <a:cubicBezTo>
                    <a:pt x="403" y="247"/>
                    <a:pt x="388" y="254"/>
                    <a:pt x="388" y="276"/>
                  </a:cubicBezTo>
                  <a:cubicBezTo>
                    <a:pt x="388" y="424"/>
                    <a:pt x="388" y="424"/>
                    <a:pt x="388" y="424"/>
                  </a:cubicBezTo>
                  <a:cubicBezTo>
                    <a:pt x="388" y="438"/>
                    <a:pt x="403" y="452"/>
                    <a:pt x="417" y="452"/>
                  </a:cubicBezTo>
                  <a:cubicBezTo>
                    <a:pt x="431" y="452"/>
                    <a:pt x="445" y="438"/>
                    <a:pt x="445" y="424"/>
                  </a:cubicBezTo>
                  <a:lnTo>
                    <a:pt x="445" y="276"/>
                  </a:lnTo>
                  <a:close/>
                  <a:moveTo>
                    <a:pt x="339" y="42"/>
                  </a:moveTo>
                  <a:lnTo>
                    <a:pt x="339" y="42"/>
                  </a:lnTo>
                  <a:lnTo>
                    <a:pt x="339" y="42"/>
                  </a:lnTo>
                  <a:cubicBezTo>
                    <a:pt x="332" y="35"/>
                    <a:pt x="332" y="35"/>
                    <a:pt x="332" y="28"/>
                  </a:cubicBezTo>
                  <a:cubicBezTo>
                    <a:pt x="332" y="14"/>
                    <a:pt x="346" y="0"/>
                    <a:pt x="360" y="0"/>
                  </a:cubicBezTo>
                  <a:cubicBezTo>
                    <a:pt x="374" y="0"/>
                    <a:pt x="381" y="7"/>
                    <a:pt x="388" y="14"/>
                  </a:cubicBezTo>
                  <a:lnTo>
                    <a:pt x="388" y="14"/>
                  </a:lnTo>
                  <a:cubicBezTo>
                    <a:pt x="459" y="163"/>
                    <a:pt x="459" y="163"/>
                    <a:pt x="459" y="163"/>
                  </a:cubicBezTo>
                  <a:cubicBezTo>
                    <a:pt x="395" y="163"/>
                    <a:pt x="395" y="163"/>
                    <a:pt x="395" y="163"/>
                  </a:cubicBezTo>
                  <a:lnTo>
                    <a:pt x="339" y="42"/>
                  </a:lnTo>
                  <a:close/>
                  <a:moveTo>
                    <a:pt x="268" y="42"/>
                  </a:moveTo>
                  <a:lnTo>
                    <a:pt x="268" y="42"/>
                  </a:lnTo>
                  <a:cubicBezTo>
                    <a:pt x="212" y="163"/>
                    <a:pt x="212" y="163"/>
                    <a:pt x="212" y="163"/>
                  </a:cubicBezTo>
                  <a:cubicBezTo>
                    <a:pt x="148" y="163"/>
                    <a:pt x="148" y="163"/>
                    <a:pt x="148" y="163"/>
                  </a:cubicBezTo>
                  <a:cubicBezTo>
                    <a:pt x="219" y="14"/>
                    <a:pt x="219" y="14"/>
                    <a:pt x="219" y="14"/>
                  </a:cubicBezTo>
                  <a:lnTo>
                    <a:pt x="219" y="14"/>
                  </a:lnTo>
                  <a:cubicBezTo>
                    <a:pt x="226" y="7"/>
                    <a:pt x="233" y="0"/>
                    <a:pt x="247" y="0"/>
                  </a:cubicBezTo>
                  <a:cubicBezTo>
                    <a:pt x="261" y="0"/>
                    <a:pt x="275" y="14"/>
                    <a:pt x="275" y="28"/>
                  </a:cubicBezTo>
                  <a:cubicBezTo>
                    <a:pt x="275" y="35"/>
                    <a:pt x="275" y="35"/>
                    <a:pt x="268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7" name="Freeform 114"/>
            <p:cNvSpPr>
              <a:spLocks noChangeArrowheads="1"/>
            </p:cNvSpPr>
            <p:nvPr/>
          </p:nvSpPr>
          <p:spPr bwMode="auto">
            <a:xfrm>
              <a:off x="12673429" y="6560989"/>
              <a:ext cx="373159" cy="463929"/>
            </a:xfrm>
            <a:custGeom>
              <a:avLst/>
              <a:gdLst>
                <a:gd name="T0" fmla="*/ 459 w 489"/>
                <a:gd name="T1" fmla="*/ 608 h 609"/>
                <a:gd name="T2" fmla="*/ 459 w 489"/>
                <a:gd name="T3" fmla="*/ 608 h 609"/>
                <a:gd name="T4" fmla="*/ 28 w 489"/>
                <a:gd name="T5" fmla="*/ 608 h 609"/>
                <a:gd name="T6" fmla="*/ 0 w 489"/>
                <a:gd name="T7" fmla="*/ 580 h 609"/>
                <a:gd name="T8" fmla="*/ 0 w 489"/>
                <a:gd name="T9" fmla="*/ 552 h 609"/>
                <a:gd name="T10" fmla="*/ 488 w 489"/>
                <a:gd name="T11" fmla="*/ 552 h 609"/>
                <a:gd name="T12" fmla="*/ 488 w 489"/>
                <a:gd name="T13" fmla="*/ 580 h 609"/>
                <a:gd name="T14" fmla="*/ 459 w 489"/>
                <a:gd name="T15" fmla="*/ 608 h 609"/>
                <a:gd name="T16" fmla="*/ 0 w 489"/>
                <a:gd name="T17" fmla="*/ 170 h 609"/>
                <a:gd name="T18" fmla="*/ 0 w 489"/>
                <a:gd name="T19" fmla="*/ 170 h 609"/>
                <a:gd name="T20" fmla="*/ 28 w 489"/>
                <a:gd name="T21" fmla="*/ 142 h 609"/>
                <a:gd name="T22" fmla="*/ 106 w 489"/>
                <a:gd name="T23" fmla="*/ 142 h 609"/>
                <a:gd name="T24" fmla="*/ 248 w 489"/>
                <a:gd name="T25" fmla="*/ 0 h 609"/>
                <a:gd name="T26" fmla="*/ 389 w 489"/>
                <a:gd name="T27" fmla="*/ 142 h 609"/>
                <a:gd name="T28" fmla="*/ 459 w 489"/>
                <a:gd name="T29" fmla="*/ 142 h 609"/>
                <a:gd name="T30" fmla="*/ 488 w 489"/>
                <a:gd name="T31" fmla="*/ 170 h 609"/>
                <a:gd name="T32" fmla="*/ 488 w 489"/>
                <a:gd name="T33" fmla="*/ 524 h 609"/>
                <a:gd name="T34" fmla="*/ 0 w 489"/>
                <a:gd name="T35" fmla="*/ 524 h 609"/>
                <a:gd name="T36" fmla="*/ 0 w 489"/>
                <a:gd name="T37" fmla="*/ 170 h 609"/>
                <a:gd name="T38" fmla="*/ 332 w 489"/>
                <a:gd name="T39" fmla="*/ 142 h 609"/>
                <a:gd name="T40" fmla="*/ 332 w 489"/>
                <a:gd name="T41" fmla="*/ 142 h 609"/>
                <a:gd name="T42" fmla="*/ 248 w 489"/>
                <a:gd name="T43" fmla="*/ 57 h 609"/>
                <a:gd name="T44" fmla="*/ 163 w 489"/>
                <a:gd name="T45" fmla="*/ 142 h 609"/>
                <a:gd name="T46" fmla="*/ 332 w 489"/>
                <a:gd name="T47" fmla="*/ 142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9" h="609">
                  <a:moveTo>
                    <a:pt x="459" y="608"/>
                  </a:moveTo>
                  <a:lnTo>
                    <a:pt x="459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488" y="552"/>
                    <a:pt x="488" y="552"/>
                    <a:pt x="488" y="552"/>
                  </a:cubicBezTo>
                  <a:cubicBezTo>
                    <a:pt x="488" y="580"/>
                    <a:pt x="488" y="580"/>
                    <a:pt x="488" y="580"/>
                  </a:cubicBezTo>
                  <a:cubicBezTo>
                    <a:pt x="488" y="594"/>
                    <a:pt x="481" y="608"/>
                    <a:pt x="459" y="608"/>
                  </a:cubicBezTo>
                  <a:close/>
                  <a:moveTo>
                    <a:pt x="0" y="170"/>
                  </a:moveTo>
                  <a:lnTo>
                    <a:pt x="0" y="170"/>
                  </a:lnTo>
                  <a:cubicBezTo>
                    <a:pt x="0" y="156"/>
                    <a:pt x="14" y="142"/>
                    <a:pt x="28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64"/>
                    <a:pt x="170" y="0"/>
                    <a:pt x="248" y="0"/>
                  </a:cubicBezTo>
                  <a:cubicBezTo>
                    <a:pt x="325" y="0"/>
                    <a:pt x="389" y="64"/>
                    <a:pt x="389" y="142"/>
                  </a:cubicBezTo>
                  <a:cubicBezTo>
                    <a:pt x="459" y="142"/>
                    <a:pt x="459" y="142"/>
                    <a:pt x="459" y="142"/>
                  </a:cubicBezTo>
                  <a:cubicBezTo>
                    <a:pt x="481" y="142"/>
                    <a:pt x="488" y="156"/>
                    <a:pt x="488" y="170"/>
                  </a:cubicBezTo>
                  <a:cubicBezTo>
                    <a:pt x="488" y="524"/>
                    <a:pt x="488" y="524"/>
                    <a:pt x="488" y="524"/>
                  </a:cubicBezTo>
                  <a:cubicBezTo>
                    <a:pt x="0" y="524"/>
                    <a:pt x="0" y="524"/>
                    <a:pt x="0" y="524"/>
                  </a:cubicBezTo>
                  <a:lnTo>
                    <a:pt x="0" y="170"/>
                  </a:lnTo>
                  <a:close/>
                  <a:moveTo>
                    <a:pt x="332" y="142"/>
                  </a:moveTo>
                  <a:lnTo>
                    <a:pt x="332" y="142"/>
                  </a:lnTo>
                  <a:cubicBezTo>
                    <a:pt x="332" y="99"/>
                    <a:pt x="290" y="57"/>
                    <a:pt x="248" y="57"/>
                  </a:cubicBezTo>
                  <a:cubicBezTo>
                    <a:pt x="198" y="57"/>
                    <a:pt x="163" y="99"/>
                    <a:pt x="163" y="142"/>
                  </a:cubicBezTo>
                  <a:lnTo>
                    <a:pt x="332" y="1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8" name="Freeform 115"/>
            <p:cNvSpPr>
              <a:spLocks noChangeArrowheads="1"/>
            </p:cNvSpPr>
            <p:nvPr/>
          </p:nvSpPr>
          <p:spPr bwMode="auto">
            <a:xfrm>
              <a:off x="11829615" y="6584521"/>
              <a:ext cx="457206" cy="420227"/>
            </a:xfrm>
            <a:custGeom>
              <a:avLst/>
              <a:gdLst>
                <a:gd name="T0" fmla="*/ 600 w 601"/>
                <a:gd name="T1" fmla="*/ 226 h 552"/>
                <a:gd name="T2" fmla="*/ 600 w 601"/>
                <a:gd name="T3" fmla="*/ 226 h 552"/>
                <a:gd name="T4" fmla="*/ 522 w 601"/>
                <a:gd name="T5" fmla="*/ 304 h 552"/>
                <a:gd name="T6" fmla="*/ 452 w 601"/>
                <a:gd name="T7" fmla="*/ 226 h 552"/>
                <a:gd name="T8" fmla="*/ 452 w 601"/>
                <a:gd name="T9" fmla="*/ 226 h 552"/>
                <a:gd name="T10" fmla="*/ 452 w 601"/>
                <a:gd name="T11" fmla="*/ 226 h 552"/>
                <a:gd name="T12" fmla="*/ 452 w 601"/>
                <a:gd name="T13" fmla="*/ 226 h 552"/>
                <a:gd name="T14" fmla="*/ 374 w 601"/>
                <a:gd name="T15" fmla="*/ 304 h 552"/>
                <a:gd name="T16" fmla="*/ 296 w 601"/>
                <a:gd name="T17" fmla="*/ 226 h 552"/>
                <a:gd name="T18" fmla="*/ 296 w 601"/>
                <a:gd name="T19" fmla="*/ 226 h 552"/>
                <a:gd name="T20" fmla="*/ 296 w 601"/>
                <a:gd name="T21" fmla="*/ 226 h 552"/>
                <a:gd name="T22" fmla="*/ 296 w 601"/>
                <a:gd name="T23" fmla="*/ 226 h 552"/>
                <a:gd name="T24" fmla="*/ 296 w 601"/>
                <a:gd name="T25" fmla="*/ 226 h 552"/>
                <a:gd name="T26" fmla="*/ 226 w 601"/>
                <a:gd name="T27" fmla="*/ 304 h 552"/>
                <a:gd name="T28" fmla="*/ 148 w 601"/>
                <a:gd name="T29" fmla="*/ 226 h 552"/>
                <a:gd name="T30" fmla="*/ 148 w 601"/>
                <a:gd name="T31" fmla="*/ 226 h 552"/>
                <a:gd name="T32" fmla="*/ 148 w 601"/>
                <a:gd name="T33" fmla="*/ 226 h 552"/>
                <a:gd name="T34" fmla="*/ 148 w 601"/>
                <a:gd name="T35" fmla="*/ 226 h 552"/>
                <a:gd name="T36" fmla="*/ 148 w 601"/>
                <a:gd name="T37" fmla="*/ 226 h 552"/>
                <a:gd name="T38" fmla="*/ 70 w 601"/>
                <a:gd name="T39" fmla="*/ 304 h 552"/>
                <a:gd name="T40" fmla="*/ 0 w 601"/>
                <a:gd name="T41" fmla="*/ 226 h 552"/>
                <a:gd name="T42" fmla="*/ 0 w 601"/>
                <a:gd name="T43" fmla="*/ 226 h 552"/>
                <a:gd name="T44" fmla="*/ 0 w 601"/>
                <a:gd name="T45" fmla="*/ 226 h 552"/>
                <a:gd name="T46" fmla="*/ 0 w 601"/>
                <a:gd name="T47" fmla="*/ 226 h 552"/>
                <a:gd name="T48" fmla="*/ 49 w 601"/>
                <a:gd name="T49" fmla="*/ 84 h 552"/>
                <a:gd name="T50" fmla="*/ 551 w 601"/>
                <a:gd name="T51" fmla="*/ 84 h 552"/>
                <a:gd name="T52" fmla="*/ 600 w 601"/>
                <a:gd name="T53" fmla="*/ 226 h 552"/>
                <a:gd name="T54" fmla="*/ 508 w 601"/>
                <a:gd name="T55" fmla="*/ 56 h 552"/>
                <a:gd name="T56" fmla="*/ 508 w 601"/>
                <a:gd name="T57" fmla="*/ 56 h 552"/>
                <a:gd name="T58" fmla="*/ 91 w 601"/>
                <a:gd name="T59" fmla="*/ 56 h 552"/>
                <a:gd name="T60" fmla="*/ 63 w 601"/>
                <a:gd name="T61" fmla="*/ 28 h 552"/>
                <a:gd name="T62" fmla="*/ 91 w 601"/>
                <a:gd name="T63" fmla="*/ 0 h 552"/>
                <a:gd name="T64" fmla="*/ 508 w 601"/>
                <a:gd name="T65" fmla="*/ 0 h 552"/>
                <a:gd name="T66" fmla="*/ 537 w 601"/>
                <a:gd name="T67" fmla="*/ 28 h 552"/>
                <a:gd name="T68" fmla="*/ 508 w 601"/>
                <a:gd name="T69" fmla="*/ 56 h 552"/>
                <a:gd name="T70" fmla="*/ 84 w 601"/>
                <a:gd name="T71" fmla="*/ 332 h 552"/>
                <a:gd name="T72" fmla="*/ 84 w 601"/>
                <a:gd name="T73" fmla="*/ 332 h 552"/>
                <a:gd name="T74" fmla="*/ 84 w 601"/>
                <a:gd name="T75" fmla="*/ 332 h 552"/>
                <a:gd name="T76" fmla="*/ 91 w 601"/>
                <a:gd name="T77" fmla="*/ 332 h 552"/>
                <a:gd name="T78" fmla="*/ 91 w 601"/>
                <a:gd name="T79" fmla="*/ 332 h 552"/>
                <a:gd name="T80" fmla="*/ 98 w 601"/>
                <a:gd name="T81" fmla="*/ 332 h 552"/>
                <a:gd name="T82" fmla="*/ 113 w 601"/>
                <a:gd name="T83" fmla="*/ 325 h 552"/>
                <a:gd name="T84" fmla="*/ 113 w 601"/>
                <a:gd name="T85" fmla="*/ 325 h 552"/>
                <a:gd name="T86" fmla="*/ 113 w 601"/>
                <a:gd name="T87" fmla="*/ 325 h 552"/>
                <a:gd name="T88" fmla="*/ 113 w 601"/>
                <a:gd name="T89" fmla="*/ 466 h 552"/>
                <a:gd name="T90" fmla="*/ 487 w 601"/>
                <a:gd name="T91" fmla="*/ 466 h 552"/>
                <a:gd name="T92" fmla="*/ 487 w 601"/>
                <a:gd name="T93" fmla="*/ 325 h 552"/>
                <a:gd name="T94" fmla="*/ 487 w 601"/>
                <a:gd name="T95" fmla="*/ 325 h 552"/>
                <a:gd name="T96" fmla="*/ 487 w 601"/>
                <a:gd name="T97" fmla="*/ 325 h 552"/>
                <a:gd name="T98" fmla="*/ 501 w 601"/>
                <a:gd name="T99" fmla="*/ 332 h 552"/>
                <a:gd name="T100" fmla="*/ 508 w 601"/>
                <a:gd name="T101" fmla="*/ 332 h 552"/>
                <a:gd name="T102" fmla="*/ 508 w 601"/>
                <a:gd name="T103" fmla="*/ 332 h 552"/>
                <a:gd name="T104" fmla="*/ 515 w 601"/>
                <a:gd name="T105" fmla="*/ 332 h 552"/>
                <a:gd name="T106" fmla="*/ 515 w 601"/>
                <a:gd name="T107" fmla="*/ 332 h 552"/>
                <a:gd name="T108" fmla="*/ 522 w 601"/>
                <a:gd name="T109" fmla="*/ 332 h 552"/>
                <a:gd name="T110" fmla="*/ 544 w 601"/>
                <a:gd name="T111" fmla="*/ 332 h 552"/>
                <a:gd name="T112" fmla="*/ 544 w 601"/>
                <a:gd name="T113" fmla="*/ 523 h 552"/>
                <a:gd name="T114" fmla="*/ 515 w 601"/>
                <a:gd name="T115" fmla="*/ 551 h 552"/>
                <a:gd name="T116" fmla="*/ 84 w 601"/>
                <a:gd name="T117" fmla="*/ 551 h 552"/>
                <a:gd name="T118" fmla="*/ 56 w 601"/>
                <a:gd name="T119" fmla="*/ 523 h 552"/>
                <a:gd name="T120" fmla="*/ 56 w 601"/>
                <a:gd name="T121" fmla="*/ 332 h 552"/>
                <a:gd name="T122" fmla="*/ 70 w 601"/>
                <a:gd name="T123" fmla="*/ 332 h 552"/>
                <a:gd name="T124" fmla="*/ 84 w 601"/>
                <a:gd name="T125" fmla="*/ 332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1" h="552">
                  <a:moveTo>
                    <a:pt x="600" y="226"/>
                  </a:moveTo>
                  <a:lnTo>
                    <a:pt x="600" y="226"/>
                  </a:lnTo>
                  <a:cubicBezTo>
                    <a:pt x="600" y="268"/>
                    <a:pt x="565" y="304"/>
                    <a:pt x="522" y="304"/>
                  </a:cubicBezTo>
                  <a:cubicBezTo>
                    <a:pt x="480" y="304"/>
                    <a:pt x="452" y="268"/>
                    <a:pt x="452" y="226"/>
                  </a:cubicBezTo>
                  <a:lnTo>
                    <a:pt x="452" y="226"/>
                  </a:lnTo>
                  <a:lnTo>
                    <a:pt x="452" y="226"/>
                  </a:lnTo>
                  <a:lnTo>
                    <a:pt x="452" y="226"/>
                  </a:lnTo>
                  <a:cubicBezTo>
                    <a:pt x="452" y="268"/>
                    <a:pt x="417" y="304"/>
                    <a:pt x="374" y="304"/>
                  </a:cubicBezTo>
                  <a:cubicBezTo>
                    <a:pt x="332" y="304"/>
                    <a:pt x="296" y="268"/>
                    <a:pt x="296" y="226"/>
                  </a:cubicBezTo>
                  <a:lnTo>
                    <a:pt x="296" y="226"/>
                  </a:lnTo>
                  <a:lnTo>
                    <a:pt x="296" y="226"/>
                  </a:lnTo>
                  <a:lnTo>
                    <a:pt x="296" y="226"/>
                  </a:lnTo>
                  <a:lnTo>
                    <a:pt x="296" y="226"/>
                  </a:lnTo>
                  <a:cubicBezTo>
                    <a:pt x="296" y="268"/>
                    <a:pt x="268" y="304"/>
                    <a:pt x="226" y="304"/>
                  </a:cubicBezTo>
                  <a:cubicBezTo>
                    <a:pt x="183" y="304"/>
                    <a:pt x="148" y="268"/>
                    <a:pt x="148" y="226"/>
                  </a:cubicBezTo>
                  <a:lnTo>
                    <a:pt x="148" y="226"/>
                  </a:lnTo>
                  <a:lnTo>
                    <a:pt x="148" y="226"/>
                  </a:lnTo>
                  <a:lnTo>
                    <a:pt x="148" y="226"/>
                  </a:lnTo>
                  <a:lnTo>
                    <a:pt x="148" y="226"/>
                  </a:lnTo>
                  <a:cubicBezTo>
                    <a:pt x="148" y="268"/>
                    <a:pt x="113" y="304"/>
                    <a:pt x="70" y="304"/>
                  </a:cubicBezTo>
                  <a:cubicBezTo>
                    <a:pt x="28" y="304"/>
                    <a:pt x="0" y="268"/>
                    <a:pt x="0" y="226"/>
                  </a:cubicBezTo>
                  <a:lnTo>
                    <a:pt x="0" y="226"/>
                  </a:lnTo>
                  <a:lnTo>
                    <a:pt x="0" y="226"/>
                  </a:lnTo>
                  <a:lnTo>
                    <a:pt x="0" y="226"/>
                  </a:lnTo>
                  <a:cubicBezTo>
                    <a:pt x="49" y="84"/>
                    <a:pt x="49" y="84"/>
                    <a:pt x="49" y="84"/>
                  </a:cubicBezTo>
                  <a:cubicBezTo>
                    <a:pt x="551" y="84"/>
                    <a:pt x="551" y="84"/>
                    <a:pt x="551" y="84"/>
                  </a:cubicBezTo>
                  <a:cubicBezTo>
                    <a:pt x="600" y="226"/>
                    <a:pt x="600" y="226"/>
                    <a:pt x="600" y="226"/>
                  </a:cubicBezTo>
                  <a:close/>
                  <a:moveTo>
                    <a:pt x="508" y="56"/>
                  </a:moveTo>
                  <a:lnTo>
                    <a:pt x="508" y="56"/>
                  </a:lnTo>
                  <a:cubicBezTo>
                    <a:pt x="91" y="56"/>
                    <a:pt x="91" y="56"/>
                    <a:pt x="91" y="56"/>
                  </a:cubicBezTo>
                  <a:cubicBezTo>
                    <a:pt x="77" y="56"/>
                    <a:pt x="63" y="49"/>
                    <a:pt x="63" y="28"/>
                  </a:cubicBezTo>
                  <a:cubicBezTo>
                    <a:pt x="63" y="14"/>
                    <a:pt x="77" y="0"/>
                    <a:pt x="91" y="0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522" y="0"/>
                    <a:pt x="537" y="14"/>
                    <a:pt x="537" y="28"/>
                  </a:cubicBezTo>
                  <a:cubicBezTo>
                    <a:pt x="537" y="49"/>
                    <a:pt x="522" y="56"/>
                    <a:pt x="508" y="56"/>
                  </a:cubicBezTo>
                  <a:close/>
                  <a:moveTo>
                    <a:pt x="84" y="332"/>
                  </a:moveTo>
                  <a:lnTo>
                    <a:pt x="84" y="332"/>
                  </a:lnTo>
                  <a:lnTo>
                    <a:pt x="84" y="332"/>
                  </a:lnTo>
                  <a:cubicBezTo>
                    <a:pt x="84" y="332"/>
                    <a:pt x="84" y="332"/>
                    <a:pt x="91" y="332"/>
                  </a:cubicBezTo>
                  <a:lnTo>
                    <a:pt x="91" y="332"/>
                  </a:lnTo>
                  <a:cubicBezTo>
                    <a:pt x="91" y="332"/>
                    <a:pt x="91" y="332"/>
                    <a:pt x="98" y="332"/>
                  </a:cubicBezTo>
                  <a:cubicBezTo>
                    <a:pt x="98" y="325"/>
                    <a:pt x="106" y="325"/>
                    <a:pt x="113" y="325"/>
                  </a:cubicBezTo>
                  <a:lnTo>
                    <a:pt x="113" y="325"/>
                  </a:lnTo>
                  <a:lnTo>
                    <a:pt x="113" y="325"/>
                  </a:lnTo>
                  <a:cubicBezTo>
                    <a:pt x="113" y="466"/>
                    <a:pt x="113" y="466"/>
                    <a:pt x="113" y="466"/>
                  </a:cubicBezTo>
                  <a:cubicBezTo>
                    <a:pt x="487" y="466"/>
                    <a:pt x="487" y="466"/>
                    <a:pt x="487" y="466"/>
                  </a:cubicBezTo>
                  <a:cubicBezTo>
                    <a:pt x="487" y="325"/>
                    <a:pt x="487" y="325"/>
                    <a:pt x="487" y="325"/>
                  </a:cubicBezTo>
                  <a:lnTo>
                    <a:pt x="487" y="325"/>
                  </a:lnTo>
                  <a:lnTo>
                    <a:pt x="487" y="325"/>
                  </a:lnTo>
                  <a:cubicBezTo>
                    <a:pt x="494" y="325"/>
                    <a:pt x="494" y="325"/>
                    <a:pt x="501" y="332"/>
                  </a:cubicBezTo>
                  <a:cubicBezTo>
                    <a:pt x="501" y="332"/>
                    <a:pt x="501" y="332"/>
                    <a:pt x="508" y="332"/>
                  </a:cubicBezTo>
                  <a:lnTo>
                    <a:pt x="508" y="332"/>
                  </a:lnTo>
                  <a:lnTo>
                    <a:pt x="515" y="332"/>
                  </a:lnTo>
                  <a:lnTo>
                    <a:pt x="515" y="332"/>
                  </a:lnTo>
                  <a:lnTo>
                    <a:pt x="522" y="332"/>
                  </a:lnTo>
                  <a:cubicBezTo>
                    <a:pt x="530" y="332"/>
                    <a:pt x="537" y="332"/>
                    <a:pt x="544" y="332"/>
                  </a:cubicBezTo>
                  <a:cubicBezTo>
                    <a:pt x="544" y="523"/>
                    <a:pt x="544" y="523"/>
                    <a:pt x="544" y="523"/>
                  </a:cubicBezTo>
                  <a:cubicBezTo>
                    <a:pt x="544" y="537"/>
                    <a:pt x="530" y="551"/>
                    <a:pt x="515" y="551"/>
                  </a:cubicBezTo>
                  <a:cubicBezTo>
                    <a:pt x="84" y="551"/>
                    <a:pt x="84" y="551"/>
                    <a:pt x="84" y="551"/>
                  </a:cubicBezTo>
                  <a:cubicBezTo>
                    <a:pt x="63" y="551"/>
                    <a:pt x="56" y="537"/>
                    <a:pt x="56" y="523"/>
                  </a:cubicBezTo>
                  <a:cubicBezTo>
                    <a:pt x="56" y="332"/>
                    <a:pt x="56" y="332"/>
                    <a:pt x="56" y="332"/>
                  </a:cubicBezTo>
                  <a:cubicBezTo>
                    <a:pt x="63" y="332"/>
                    <a:pt x="63" y="332"/>
                    <a:pt x="70" y="332"/>
                  </a:cubicBezTo>
                  <a:cubicBezTo>
                    <a:pt x="77" y="332"/>
                    <a:pt x="77" y="332"/>
                    <a:pt x="84" y="3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9" name="Freeform 116"/>
            <p:cNvSpPr>
              <a:spLocks noChangeArrowheads="1"/>
            </p:cNvSpPr>
            <p:nvPr/>
          </p:nvSpPr>
          <p:spPr bwMode="auto">
            <a:xfrm>
              <a:off x="11019420" y="6574436"/>
              <a:ext cx="463929" cy="410140"/>
            </a:xfrm>
            <a:custGeom>
              <a:avLst/>
              <a:gdLst>
                <a:gd name="T0" fmla="*/ 481 w 609"/>
                <a:gd name="T1" fmla="*/ 240 h 538"/>
                <a:gd name="T2" fmla="*/ 481 w 609"/>
                <a:gd name="T3" fmla="*/ 0 h 538"/>
                <a:gd name="T4" fmla="*/ 481 w 609"/>
                <a:gd name="T5" fmla="*/ 240 h 538"/>
                <a:gd name="T6" fmla="*/ 446 w 609"/>
                <a:gd name="T7" fmla="*/ 56 h 538"/>
                <a:gd name="T8" fmla="*/ 523 w 609"/>
                <a:gd name="T9" fmla="*/ 56 h 538"/>
                <a:gd name="T10" fmla="*/ 552 w 609"/>
                <a:gd name="T11" fmla="*/ 84 h 538"/>
                <a:gd name="T12" fmla="*/ 523 w 609"/>
                <a:gd name="T13" fmla="*/ 56 h 538"/>
                <a:gd name="T14" fmla="*/ 502 w 609"/>
                <a:gd name="T15" fmla="*/ 63 h 538"/>
                <a:gd name="T16" fmla="*/ 467 w 609"/>
                <a:gd name="T17" fmla="*/ 63 h 538"/>
                <a:gd name="T18" fmla="*/ 446 w 609"/>
                <a:gd name="T19" fmla="*/ 56 h 538"/>
                <a:gd name="T20" fmla="*/ 424 w 609"/>
                <a:gd name="T21" fmla="*/ 98 h 538"/>
                <a:gd name="T22" fmla="*/ 446 w 609"/>
                <a:gd name="T23" fmla="*/ 120 h 538"/>
                <a:gd name="T24" fmla="*/ 424 w 609"/>
                <a:gd name="T25" fmla="*/ 141 h 538"/>
                <a:gd name="T26" fmla="*/ 446 w 609"/>
                <a:gd name="T27" fmla="*/ 183 h 538"/>
                <a:gd name="T28" fmla="*/ 467 w 609"/>
                <a:gd name="T29" fmla="*/ 176 h 538"/>
                <a:gd name="T30" fmla="*/ 502 w 609"/>
                <a:gd name="T31" fmla="*/ 176 h 538"/>
                <a:gd name="T32" fmla="*/ 523 w 609"/>
                <a:gd name="T33" fmla="*/ 183 h 538"/>
                <a:gd name="T34" fmla="*/ 537 w 609"/>
                <a:gd name="T35" fmla="*/ 141 h 538"/>
                <a:gd name="T36" fmla="*/ 523 w 609"/>
                <a:gd name="T37" fmla="*/ 120 h 538"/>
                <a:gd name="T38" fmla="*/ 537 w 609"/>
                <a:gd name="T39" fmla="*/ 98 h 538"/>
                <a:gd name="T40" fmla="*/ 552 w 609"/>
                <a:gd name="T41" fmla="*/ 169 h 538"/>
                <a:gd name="T42" fmla="*/ 234 w 609"/>
                <a:gd name="T43" fmla="*/ 325 h 538"/>
                <a:gd name="T44" fmla="*/ 474 w 609"/>
                <a:gd name="T45" fmla="*/ 311 h 538"/>
                <a:gd name="T46" fmla="*/ 566 w 609"/>
                <a:gd name="T47" fmla="*/ 247 h 538"/>
                <a:gd name="T48" fmla="*/ 516 w 609"/>
                <a:gd name="T49" fmla="*/ 346 h 538"/>
                <a:gd name="T50" fmla="*/ 495 w 609"/>
                <a:gd name="T51" fmla="*/ 367 h 538"/>
                <a:gd name="T52" fmla="*/ 262 w 609"/>
                <a:gd name="T53" fmla="*/ 424 h 538"/>
                <a:gd name="T54" fmla="*/ 587 w 609"/>
                <a:gd name="T55" fmla="*/ 480 h 538"/>
                <a:gd name="T56" fmla="*/ 474 w 609"/>
                <a:gd name="T57" fmla="*/ 480 h 538"/>
                <a:gd name="T58" fmla="*/ 156 w 609"/>
                <a:gd name="T59" fmla="*/ 537 h 538"/>
                <a:gd name="T60" fmla="*/ 156 w 609"/>
                <a:gd name="T61" fmla="*/ 424 h 538"/>
                <a:gd name="T62" fmla="*/ 92 w 609"/>
                <a:gd name="T63" fmla="*/ 113 h 538"/>
                <a:gd name="T64" fmla="*/ 0 w 609"/>
                <a:gd name="T65" fmla="*/ 84 h 538"/>
                <a:gd name="T66" fmla="*/ 113 w 609"/>
                <a:gd name="T67" fmla="*/ 56 h 538"/>
                <a:gd name="T68" fmla="*/ 142 w 609"/>
                <a:gd name="T69" fmla="*/ 70 h 538"/>
                <a:gd name="T70" fmla="*/ 333 w 609"/>
                <a:gd name="T71" fmla="*/ 120 h 538"/>
                <a:gd name="T72" fmla="*/ 177 w 609"/>
                <a:gd name="T73" fmla="*/ 176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9" h="538">
                  <a:moveTo>
                    <a:pt x="481" y="240"/>
                  </a:moveTo>
                  <a:lnTo>
                    <a:pt x="481" y="240"/>
                  </a:lnTo>
                  <a:cubicBezTo>
                    <a:pt x="417" y="240"/>
                    <a:pt x="361" y="191"/>
                    <a:pt x="361" y="120"/>
                  </a:cubicBezTo>
                  <a:cubicBezTo>
                    <a:pt x="361" y="49"/>
                    <a:pt x="417" y="0"/>
                    <a:pt x="481" y="0"/>
                  </a:cubicBezTo>
                  <a:cubicBezTo>
                    <a:pt x="552" y="0"/>
                    <a:pt x="608" y="49"/>
                    <a:pt x="608" y="120"/>
                  </a:cubicBezTo>
                  <a:cubicBezTo>
                    <a:pt x="608" y="191"/>
                    <a:pt x="552" y="240"/>
                    <a:pt x="481" y="240"/>
                  </a:cubicBezTo>
                  <a:close/>
                  <a:moveTo>
                    <a:pt x="446" y="56"/>
                  </a:moveTo>
                  <a:lnTo>
                    <a:pt x="446" y="56"/>
                  </a:lnTo>
                  <a:close/>
                  <a:moveTo>
                    <a:pt x="523" y="56"/>
                  </a:moveTo>
                  <a:lnTo>
                    <a:pt x="523" y="56"/>
                  </a:lnTo>
                  <a:close/>
                  <a:moveTo>
                    <a:pt x="552" y="84"/>
                  </a:moveTo>
                  <a:lnTo>
                    <a:pt x="552" y="84"/>
                  </a:lnTo>
                  <a:lnTo>
                    <a:pt x="552" y="84"/>
                  </a:lnTo>
                  <a:cubicBezTo>
                    <a:pt x="552" y="63"/>
                    <a:pt x="537" y="56"/>
                    <a:pt x="523" y="56"/>
                  </a:cubicBezTo>
                  <a:cubicBezTo>
                    <a:pt x="516" y="56"/>
                    <a:pt x="509" y="56"/>
                    <a:pt x="502" y="63"/>
                  </a:cubicBezTo>
                  <a:lnTo>
                    <a:pt x="502" y="63"/>
                  </a:lnTo>
                  <a:cubicBezTo>
                    <a:pt x="481" y="77"/>
                    <a:pt x="481" y="77"/>
                    <a:pt x="481" y="77"/>
                  </a:cubicBezTo>
                  <a:cubicBezTo>
                    <a:pt x="467" y="63"/>
                    <a:pt x="467" y="63"/>
                    <a:pt x="467" y="63"/>
                  </a:cubicBezTo>
                  <a:lnTo>
                    <a:pt x="467" y="63"/>
                  </a:lnTo>
                  <a:cubicBezTo>
                    <a:pt x="460" y="56"/>
                    <a:pt x="453" y="56"/>
                    <a:pt x="446" y="56"/>
                  </a:cubicBezTo>
                  <a:cubicBezTo>
                    <a:pt x="432" y="56"/>
                    <a:pt x="417" y="63"/>
                    <a:pt x="417" y="84"/>
                  </a:cubicBezTo>
                  <a:cubicBezTo>
                    <a:pt x="417" y="91"/>
                    <a:pt x="417" y="98"/>
                    <a:pt x="424" y="98"/>
                  </a:cubicBezTo>
                  <a:lnTo>
                    <a:pt x="424" y="98"/>
                  </a:lnTo>
                  <a:cubicBezTo>
                    <a:pt x="446" y="120"/>
                    <a:pt x="446" y="120"/>
                    <a:pt x="446" y="120"/>
                  </a:cubicBezTo>
                  <a:cubicBezTo>
                    <a:pt x="424" y="141"/>
                    <a:pt x="424" y="141"/>
                    <a:pt x="424" y="141"/>
                  </a:cubicBezTo>
                  <a:lnTo>
                    <a:pt x="424" y="141"/>
                  </a:lnTo>
                  <a:cubicBezTo>
                    <a:pt x="417" y="141"/>
                    <a:pt x="417" y="148"/>
                    <a:pt x="417" y="155"/>
                  </a:cubicBezTo>
                  <a:cubicBezTo>
                    <a:pt x="417" y="176"/>
                    <a:pt x="432" y="183"/>
                    <a:pt x="446" y="183"/>
                  </a:cubicBezTo>
                  <a:cubicBezTo>
                    <a:pt x="453" y="183"/>
                    <a:pt x="460" y="183"/>
                    <a:pt x="467" y="176"/>
                  </a:cubicBezTo>
                  <a:lnTo>
                    <a:pt x="467" y="176"/>
                  </a:lnTo>
                  <a:cubicBezTo>
                    <a:pt x="481" y="162"/>
                    <a:pt x="481" y="162"/>
                    <a:pt x="481" y="162"/>
                  </a:cubicBezTo>
                  <a:cubicBezTo>
                    <a:pt x="502" y="176"/>
                    <a:pt x="502" y="176"/>
                    <a:pt x="502" y="176"/>
                  </a:cubicBezTo>
                  <a:lnTo>
                    <a:pt x="502" y="176"/>
                  </a:lnTo>
                  <a:cubicBezTo>
                    <a:pt x="509" y="183"/>
                    <a:pt x="516" y="183"/>
                    <a:pt x="523" y="183"/>
                  </a:cubicBezTo>
                  <a:cubicBezTo>
                    <a:pt x="537" y="183"/>
                    <a:pt x="552" y="176"/>
                    <a:pt x="552" y="155"/>
                  </a:cubicBezTo>
                  <a:cubicBezTo>
                    <a:pt x="552" y="148"/>
                    <a:pt x="545" y="141"/>
                    <a:pt x="537" y="141"/>
                  </a:cubicBezTo>
                  <a:lnTo>
                    <a:pt x="537" y="141"/>
                  </a:lnTo>
                  <a:cubicBezTo>
                    <a:pt x="523" y="120"/>
                    <a:pt x="523" y="120"/>
                    <a:pt x="523" y="120"/>
                  </a:cubicBezTo>
                  <a:cubicBezTo>
                    <a:pt x="537" y="98"/>
                    <a:pt x="537" y="98"/>
                    <a:pt x="537" y="98"/>
                  </a:cubicBezTo>
                  <a:lnTo>
                    <a:pt x="537" y="98"/>
                  </a:lnTo>
                  <a:cubicBezTo>
                    <a:pt x="545" y="98"/>
                    <a:pt x="552" y="91"/>
                    <a:pt x="552" y="84"/>
                  </a:cubicBezTo>
                  <a:close/>
                  <a:moveTo>
                    <a:pt x="552" y="169"/>
                  </a:moveTo>
                  <a:lnTo>
                    <a:pt x="552" y="169"/>
                  </a:lnTo>
                  <a:close/>
                  <a:moveTo>
                    <a:pt x="234" y="325"/>
                  </a:moveTo>
                  <a:lnTo>
                    <a:pt x="234" y="325"/>
                  </a:lnTo>
                  <a:cubicBezTo>
                    <a:pt x="474" y="311"/>
                    <a:pt x="474" y="311"/>
                    <a:pt x="474" y="311"/>
                  </a:cubicBezTo>
                  <a:cubicBezTo>
                    <a:pt x="495" y="268"/>
                    <a:pt x="495" y="268"/>
                    <a:pt x="495" y="268"/>
                  </a:cubicBezTo>
                  <a:cubicBezTo>
                    <a:pt x="516" y="268"/>
                    <a:pt x="545" y="261"/>
                    <a:pt x="566" y="247"/>
                  </a:cubicBezTo>
                  <a:cubicBezTo>
                    <a:pt x="516" y="346"/>
                    <a:pt x="516" y="346"/>
                    <a:pt x="516" y="346"/>
                  </a:cubicBezTo>
                  <a:lnTo>
                    <a:pt x="516" y="346"/>
                  </a:lnTo>
                  <a:cubicBezTo>
                    <a:pt x="516" y="360"/>
                    <a:pt x="502" y="367"/>
                    <a:pt x="495" y="367"/>
                  </a:cubicBezTo>
                  <a:lnTo>
                    <a:pt x="495" y="367"/>
                  </a:lnTo>
                  <a:cubicBezTo>
                    <a:pt x="248" y="381"/>
                    <a:pt x="248" y="381"/>
                    <a:pt x="248" y="381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530" y="424"/>
                    <a:pt x="530" y="424"/>
                    <a:pt x="530" y="424"/>
                  </a:cubicBezTo>
                  <a:cubicBezTo>
                    <a:pt x="559" y="424"/>
                    <a:pt x="587" y="445"/>
                    <a:pt x="587" y="480"/>
                  </a:cubicBezTo>
                  <a:cubicBezTo>
                    <a:pt x="587" y="509"/>
                    <a:pt x="559" y="537"/>
                    <a:pt x="530" y="537"/>
                  </a:cubicBezTo>
                  <a:cubicBezTo>
                    <a:pt x="502" y="537"/>
                    <a:pt x="474" y="509"/>
                    <a:pt x="474" y="480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509"/>
                    <a:pt x="184" y="537"/>
                    <a:pt x="156" y="537"/>
                  </a:cubicBezTo>
                  <a:cubicBezTo>
                    <a:pt x="121" y="537"/>
                    <a:pt x="99" y="509"/>
                    <a:pt x="99" y="480"/>
                  </a:cubicBezTo>
                  <a:cubicBezTo>
                    <a:pt x="99" y="445"/>
                    <a:pt x="121" y="424"/>
                    <a:pt x="156" y="424"/>
                  </a:cubicBezTo>
                  <a:cubicBezTo>
                    <a:pt x="205" y="424"/>
                    <a:pt x="205" y="424"/>
                    <a:pt x="205" y="424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15" y="113"/>
                    <a:pt x="0" y="98"/>
                    <a:pt x="0" y="84"/>
                  </a:cubicBezTo>
                  <a:cubicBezTo>
                    <a:pt x="0" y="63"/>
                    <a:pt x="15" y="56"/>
                    <a:pt x="29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28" y="56"/>
                    <a:pt x="142" y="63"/>
                    <a:pt x="142" y="70"/>
                  </a:cubicBezTo>
                  <a:lnTo>
                    <a:pt x="142" y="70"/>
                  </a:lnTo>
                  <a:cubicBezTo>
                    <a:pt x="156" y="120"/>
                    <a:pt x="156" y="120"/>
                    <a:pt x="156" y="120"/>
                  </a:cubicBezTo>
                  <a:cubicBezTo>
                    <a:pt x="333" y="120"/>
                    <a:pt x="333" y="120"/>
                    <a:pt x="333" y="120"/>
                  </a:cubicBezTo>
                  <a:cubicBezTo>
                    <a:pt x="333" y="141"/>
                    <a:pt x="340" y="162"/>
                    <a:pt x="347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234" y="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0" name="Freeform 117"/>
            <p:cNvSpPr>
              <a:spLocks noChangeArrowheads="1"/>
            </p:cNvSpPr>
            <p:nvPr/>
          </p:nvSpPr>
          <p:spPr bwMode="auto">
            <a:xfrm>
              <a:off x="10219310" y="6574436"/>
              <a:ext cx="460566" cy="410140"/>
            </a:xfrm>
            <a:custGeom>
              <a:avLst/>
              <a:gdLst>
                <a:gd name="T0" fmla="*/ 481 w 602"/>
                <a:gd name="T1" fmla="*/ 240 h 538"/>
                <a:gd name="T2" fmla="*/ 481 w 602"/>
                <a:gd name="T3" fmla="*/ 240 h 538"/>
                <a:gd name="T4" fmla="*/ 361 w 602"/>
                <a:gd name="T5" fmla="*/ 120 h 538"/>
                <a:gd name="T6" fmla="*/ 481 w 602"/>
                <a:gd name="T7" fmla="*/ 0 h 538"/>
                <a:gd name="T8" fmla="*/ 601 w 602"/>
                <a:gd name="T9" fmla="*/ 120 h 538"/>
                <a:gd name="T10" fmla="*/ 481 w 602"/>
                <a:gd name="T11" fmla="*/ 240 h 538"/>
                <a:gd name="T12" fmla="*/ 537 w 602"/>
                <a:gd name="T13" fmla="*/ 63 h 538"/>
                <a:gd name="T14" fmla="*/ 537 w 602"/>
                <a:gd name="T15" fmla="*/ 63 h 538"/>
                <a:gd name="T16" fmla="*/ 516 w 602"/>
                <a:gd name="T17" fmla="*/ 70 h 538"/>
                <a:gd name="T18" fmla="*/ 460 w 602"/>
                <a:gd name="T19" fmla="*/ 127 h 538"/>
                <a:gd name="T20" fmla="*/ 446 w 602"/>
                <a:gd name="T21" fmla="*/ 113 h 538"/>
                <a:gd name="T22" fmla="*/ 424 w 602"/>
                <a:gd name="T23" fmla="*/ 98 h 538"/>
                <a:gd name="T24" fmla="*/ 396 w 602"/>
                <a:gd name="T25" fmla="*/ 127 h 538"/>
                <a:gd name="T26" fmla="*/ 403 w 602"/>
                <a:gd name="T27" fmla="*/ 148 h 538"/>
                <a:gd name="T28" fmla="*/ 446 w 602"/>
                <a:gd name="T29" fmla="*/ 183 h 538"/>
                <a:gd name="T30" fmla="*/ 460 w 602"/>
                <a:gd name="T31" fmla="*/ 198 h 538"/>
                <a:gd name="T32" fmla="*/ 481 w 602"/>
                <a:gd name="T33" fmla="*/ 183 h 538"/>
                <a:gd name="T34" fmla="*/ 559 w 602"/>
                <a:gd name="T35" fmla="*/ 113 h 538"/>
                <a:gd name="T36" fmla="*/ 566 w 602"/>
                <a:gd name="T37" fmla="*/ 91 h 538"/>
                <a:gd name="T38" fmla="*/ 537 w 602"/>
                <a:gd name="T39" fmla="*/ 63 h 538"/>
                <a:gd name="T40" fmla="*/ 226 w 602"/>
                <a:gd name="T41" fmla="*/ 325 h 538"/>
                <a:gd name="T42" fmla="*/ 226 w 602"/>
                <a:gd name="T43" fmla="*/ 325 h 538"/>
                <a:gd name="T44" fmla="*/ 474 w 602"/>
                <a:gd name="T45" fmla="*/ 311 h 538"/>
                <a:gd name="T46" fmla="*/ 488 w 602"/>
                <a:gd name="T47" fmla="*/ 268 h 538"/>
                <a:gd name="T48" fmla="*/ 559 w 602"/>
                <a:gd name="T49" fmla="*/ 247 h 538"/>
                <a:gd name="T50" fmla="*/ 516 w 602"/>
                <a:gd name="T51" fmla="*/ 346 h 538"/>
                <a:gd name="T52" fmla="*/ 516 w 602"/>
                <a:gd name="T53" fmla="*/ 346 h 538"/>
                <a:gd name="T54" fmla="*/ 495 w 602"/>
                <a:gd name="T55" fmla="*/ 367 h 538"/>
                <a:gd name="T56" fmla="*/ 495 w 602"/>
                <a:gd name="T57" fmla="*/ 367 h 538"/>
                <a:gd name="T58" fmla="*/ 248 w 602"/>
                <a:gd name="T59" fmla="*/ 381 h 538"/>
                <a:gd name="T60" fmla="*/ 262 w 602"/>
                <a:gd name="T61" fmla="*/ 424 h 538"/>
                <a:gd name="T62" fmla="*/ 530 w 602"/>
                <a:gd name="T63" fmla="*/ 424 h 538"/>
                <a:gd name="T64" fmla="*/ 587 w 602"/>
                <a:gd name="T65" fmla="*/ 480 h 538"/>
                <a:gd name="T66" fmla="*/ 530 w 602"/>
                <a:gd name="T67" fmla="*/ 537 h 538"/>
                <a:gd name="T68" fmla="*/ 474 w 602"/>
                <a:gd name="T69" fmla="*/ 480 h 538"/>
                <a:gd name="T70" fmla="*/ 205 w 602"/>
                <a:gd name="T71" fmla="*/ 480 h 538"/>
                <a:gd name="T72" fmla="*/ 149 w 602"/>
                <a:gd name="T73" fmla="*/ 537 h 538"/>
                <a:gd name="T74" fmla="*/ 92 w 602"/>
                <a:gd name="T75" fmla="*/ 480 h 538"/>
                <a:gd name="T76" fmla="*/ 149 w 602"/>
                <a:gd name="T77" fmla="*/ 424 h 538"/>
                <a:gd name="T78" fmla="*/ 205 w 602"/>
                <a:gd name="T79" fmla="*/ 424 h 538"/>
                <a:gd name="T80" fmla="*/ 92 w 602"/>
                <a:gd name="T81" fmla="*/ 113 h 538"/>
                <a:gd name="T82" fmla="*/ 29 w 602"/>
                <a:gd name="T83" fmla="*/ 113 h 538"/>
                <a:gd name="T84" fmla="*/ 0 w 602"/>
                <a:gd name="T85" fmla="*/ 84 h 538"/>
                <a:gd name="T86" fmla="*/ 29 w 602"/>
                <a:gd name="T87" fmla="*/ 56 h 538"/>
                <a:gd name="T88" fmla="*/ 113 w 602"/>
                <a:gd name="T89" fmla="*/ 56 h 538"/>
                <a:gd name="T90" fmla="*/ 142 w 602"/>
                <a:gd name="T91" fmla="*/ 70 h 538"/>
                <a:gd name="T92" fmla="*/ 142 w 602"/>
                <a:gd name="T93" fmla="*/ 70 h 538"/>
                <a:gd name="T94" fmla="*/ 156 w 602"/>
                <a:gd name="T95" fmla="*/ 120 h 538"/>
                <a:gd name="T96" fmla="*/ 333 w 602"/>
                <a:gd name="T97" fmla="*/ 120 h 538"/>
                <a:gd name="T98" fmla="*/ 340 w 602"/>
                <a:gd name="T99" fmla="*/ 176 h 538"/>
                <a:gd name="T100" fmla="*/ 177 w 602"/>
                <a:gd name="T101" fmla="*/ 176 h 538"/>
                <a:gd name="T102" fmla="*/ 226 w 602"/>
                <a:gd name="T103" fmla="*/ 32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2" h="538">
                  <a:moveTo>
                    <a:pt x="481" y="240"/>
                  </a:moveTo>
                  <a:lnTo>
                    <a:pt x="481" y="240"/>
                  </a:lnTo>
                  <a:cubicBezTo>
                    <a:pt x="410" y="240"/>
                    <a:pt x="361" y="191"/>
                    <a:pt x="361" y="120"/>
                  </a:cubicBezTo>
                  <a:cubicBezTo>
                    <a:pt x="361" y="49"/>
                    <a:pt x="410" y="0"/>
                    <a:pt x="481" y="0"/>
                  </a:cubicBezTo>
                  <a:cubicBezTo>
                    <a:pt x="552" y="0"/>
                    <a:pt x="601" y="49"/>
                    <a:pt x="601" y="120"/>
                  </a:cubicBezTo>
                  <a:cubicBezTo>
                    <a:pt x="601" y="191"/>
                    <a:pt x="552" y="240"/>
                    <a:pt x="481" y="240"/>
                  </a:cubicBezTo>
                  <a:close/>
                  <a:moveTo>
                    <a:pt x="537" y="63"/>
                  </a:moveTo>
                  <a:lnTo>
                    <a:pt x="537" y="63"/>
                  </a:lnTo>
                  <a:cubicBezTo>
                    <a:pt x="530" y="63"/>
                    <a:pt x="523" y="63"/>
                    <a:pt x="516" y="70"/>
                  </a:cubicBezTo>
                  <a:cubicBezTo>
                    <a:pt x="460" y="127"/>
                    <a:pt x="460" y="127"/>
                    <a:pt x="460" y="127"/>
                  </a:cubicBezTo>
                  <a:cubicBezTo>
                    <a:pt x="446" y="113"/>
                    <a:pt x="446" y="113"/>
                    <a:pt x="446" y="113"/>
                  </a:cubicBezTo>
                  <a:cubicBezTo>
                    <a:pt x="439" y="106"/>
                    <a:pt x="431" y="98"/>
                    <a:pt x="424" y="98"/>
                  </a:cubicBezTo>
                  <a:cubicBezTo>
                    <a:pt x="410" y="98"/>
                    <a:pt x="396" y="113"/>
                    <a:pt x="396" y="127"/>
                  </a:cubicBezTo>
                  <a:cubicBezTo>
                    <a:pt x="396" y="134"/>
                    <a:pt x="396" y="141"/>
                    <a:pt x="403" y="148"/>
                  </a:cubicBezTo>
                  <a:cubicBezTo>
                    <a:pt x="446" y="183"/>
                    <a:pt x="446" y="183"/>
                    <a:pt x="446" y="183"/>
                  </a:cubicBezTo>
                  <a:cubicBezTo>
                    <a:pt x="446" y="191"/>
                    <a:pt x="453" y="198"/>
                    <a:pt x="460" y="198"/>
                  </a:cubicBezTo>
                  <a:cubicBezTo>
                    <a:pt x="467" y="198"/>
                    <a:pt x="474" y="191"/>
                    <a:pt x="481" y="183"/>
                  </a:cubicBezTo>
                  <a:cubicBezTo>
                    <a:pt x="559" y="113"/>
                    <a:pt x="559" y="113"/>
                    <a:pt x="559" y="113"/>
                  </a:cubicBezTo>
                  <a:cubicBezTo>
                    <a:pt x="566" y="106"/>
                    <a:pt x="566" y="98"/>
                    <a:pt x="566" y="91"/>
                  </a:cubicBezTo>
                  <a:cubicBezTo>
                    <a:pt x="566" y="77"/>
                    <a:pt x="552" y="63"/>
                    <a:pt x="537" y="63"/>
                  </a:cubicBezTo>
                  <a:close/>
                  <a:moveTo>
                    <a:pt x="226" y="325"/>
                  </a:moveTo>
                  <a:lnTo>
                    <a:pt x="226" y="325"/>
                  </a:lnTo>
                  <a:cubicBezTo>
                    <a:pt x="474" y="311"/>
                    <a:pt x="474" y="311"/>
                    <a:pt x="474" y="311"/>
                  </a:cubicBezTo>
                  <a:cubicBezTo>
                    <a:pt x="488" y="268"/>
                    <a:pt x="488" y="268"/>
                    <a:pt x="488" y="268"/>
                  </a:cubicBezTo>
                  <a:cubicBezTo>
                    <a:pt x="516" y="268"/>
                    <a:pt x="537" y="261"/>
                    <a:pt x="559" y="247"/>
                  </a:cubicBezTo>
                  <a:cubicBezTo>
                    <a:pt x="516" y="346"/>
                    <a:pt x="516" y="346"/>
                    <a:pt x="516" y="346"/>
                  </a:cubicBezTo>
                  <a:lnTo>
                    <a:pt x="516" y="346"/>
                  </a:lnTo>
                  <a:cubicBezTo>
                    <a:pt x="509" y="360"/>
                    <a:pt x="502" y="367"/>
                    <a:pt x="495" y="367"/>
                  </a:cubicBezTo>
                  <a:lnTo>
                    <a:pt x="495" y="367"/>
                  </a:lnTo>
                  <a:cubicBezTo>
                    <a:pt x="248" y="381"/>
                    <a:pt x="248" y="381"/>
                    <a:pt x="248" y="381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530" y="424"/>
                    <a:pt x="530" y="424"/>
                    <a:pt x="530" y="424"/>
                  </a:cubicBezTo>
                  <a:cubicBezTo>
                    <a:pt x="559" y="424"/>
                    <a:pt x="587" y="445"/>
                    <a:pt x="587" y="480"/>
                  </a:cubicBezTo>
                  <a:cubicBezTo>
                    <a:pt x="587" y="509"/>
                    <a:pt x="559" y="537"/>
                    <a:pt x="530" y="537"/>
                  </a:cubicBezTo>
                  <a:cubicBezTo>
                    <a:pt x="495" y="537"/>
                    <a:pt x="474" y="509"/>
                    <a:pt x="474" y="480"/>
                  </a:cubicBezTo>
                  <a:cubicBezTo>
                    <a:pt x="205" y="480"/>
                    <a:pt x="205" y="480"/>
                    <a:pt x="205" y="480"/>
                  </a:cubicBezTo>
                  <a:cubicBezTo>
                    <a:pt x="205" y="509"/>
                    <a:pt x="184" y="537"/>
                    <a:pt x="149" y="537"/>
                  </a:cubicBezTo>
                  <a:cubicBezTo>
                    <a:pt x="120" y="537"/>
                    <a:pt x="92" y="509"/>
                    <a:pt x="92" y="480"/>
                  </a:cubicBezTo>
                  <a:cubicBezTo>
                    <a:pt x="92" y="445"/>
                    <a:pt x="120" y="424"/>
                    <a:pt x="149" y="424"/>
                  </a:cubicBezTo>
                  <a:cubicBezTo>
                    <a:pt x="205" y="424"/>
                    <a:pt x="205" y="424"/>
                    <a:pt x="205" y="424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15" y="113"/>
                    <a:pt x="0" y="98"/>
                    <a:pt x="0" y="84"/>
                  </a:cubicBezTo>
                  <a:cubicBezTo>
                    <a:pt x="0" y="63"/>
                    <a:pt x="15" y="56"/>
                    <a:pt x="29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28" y="56"/>
                    <a:pt x="135" y="63"/>
                    <a:pt x="142" y="70"/>
                  </a:cubicBezTo>
                  <a:lnTo>
                    <a:pt x="142" y="70"/>
                  </a:lnTo>
                  <a:cubicBezTo>
                    <a:pt x="156" y="120"/>
                    <a:pt x="156" y="120"/>
                    <a:pt x="156" y="120"/>
                  </a:cubicBezTo>
                  <a:cubicBezTo>
                    <a:pt x="333" y="120"/>
                    <a:pt x="333" y="120"/>
                    <a:pt x="333" y="120"/>
                  </a:cubicBezTo>
                  <a:cubicBezTo>
                    <a:pt x="333" y="141"/>
                    <a:pt x="333" y="162"/>
                    <a:pt x="340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226" y="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1" name="Freeform 118"/>
            <p:cNvSpPr>
              <a:spLocks noChangeArrowheads="1"/>
            </p:cNvSpPr>
            <p:nvPr/>
          </p:nvSpPr>
          <p:spPr bwMode="auto">
            <a:xfrm>
              <a:off x="9415837" y="6574436"/>
              <a:ext cx="460569" cy="410140"/>
            </a:xfrm>
            <a:custGeom>
              <a:avLst/>
              <a:gdLst>
                <a:gd name="T0" fmla="*/ 481 w 602"/>
                <a:gd name="T1" fmla="*/ 240 h 538"/>
                <a:gd name="T2" fmla="*/ 481 w 602"/>
                <a:gd name="T3" fmla="*/ 240 h 538"/>
                <a:gd name="T4" fmla="*/ 354 w 602"/>
                <a:gd name="T5" fmla="*/ 120 h 538"/>
                <a:gd name="T6" fmla="*/ 481 w 602"/>
                <a:gd name="T7" fmla="*/ 0 h 538"/>
                <a:gd name="T8" fmla="*/ 601 w 602"/>
                <a:gd name="T9" fmla="*/ 120 h 538"/>
                <a:gd name="T10" fmla="*/ 481 w 602"/>
                <a:gd name="T11" fmla="*/ 240 h 538"/>
                <a:gd name="T12" fmla="*/ 537 w 602"/>
                <a:gd name="T13" fmla="*/ 91 h 538"/>
                <a:gd name="T14" fmla="*/ 537 w 602"/>
                <a:gd name="T15" fmla="*/ 91 h 538"/>
                <a:gd name="T16" fmla="*/ 424 w 602"/>
                <a:gd name="T17" fmla="*/ 91 h 538"/>
                <a:gd name="T18" fmla="*/ 396 w 602"/>
                <a:gd name="T19" fmla="*/ 120 h 538"/>
                <a:gd name="T20" fmla="*/ 424 w 602"/>
                <a:gd name="T21" fmla="*/ 148 h 538"/>
                <a:gd name="T22" fmla="*/ 537 w 602"/>
                <a:gd name="T23" fmla="*/ 148 h 538"/>
                <a:gd name="T24" fmla="*/ 566 w 602"/>
                <a:gd name="T25" fmla="*/ 120 h 538"/>
                <a:gd name="T26" fmla="*/ 537 w 602"/>
                <a:gd name="T27" fmla="*/ 91 h 538"/>
                <a:gd name="T28" fmla="*/ 226 w 602"/>
                <a:gd name="T29" fmla="*/ 325 h 538"/>
                <a:gd name="T30" fmla="*/ 226 w 602"/>
                <a:gd name="T31" fmla="*/ 325 h 538"/>
                <a:gd name="T32" fmla="*/ 467 w 602"/>
                <a:gd name="T33" fmla="*/ 311 h 538"/>
                <a:gd name="T34" fmla="*/ 488 w 602"/>
                <a:gd name="T35" fmla="*/ 268 h 538"/>
                <a:gd name="T36" fmla="*/ 559 w 602"/>
                <a:gd name="T37" fmla="*/ 247 h 538"/>
                <a:gd name="T38" fmla="*/ 516 w 602"/>
                <a:gd name="T39" fmla="*/ 346 h 538"/>
                <a:gd name="T40" fmla="*/ 516 w 602"/>
                <a:gd name="T41" fmla="*/ 346 h 538"/>
                <a:gd name="T42" fmla="*/ 488 w 602"/>
                <a:gd name="T43" fmla="*/ 367 h 538"/>
                <a:gd name="T44" fmla="*/ 488 w 602"/>
                <a:gd name="T45" fmla="*/ 367 h 538"/>
                <a:gd name="T46" fmla="*/ 248 w 602"/>
                <a:gd name="T47" fmla="*/ 381 h 538"/>
                <a:gd name="T48" fmla="*/ 262 w 602"/>
                <a:gd name="T49" fmla="*/ 424 h 538"/>
                <a:gd name="T50" fmla="*/ 523 w 602"/>
                <a:gd name="T51" fmla="*/ 424 h 538"/>
                <a:gd name="T52" fmla="*/ 580 w 602"/>
                <a:gd name="T53" fmla="*/ 480 h 538"/>
                <a:gd name="T54" fmla="*/ 523 w 602"/>
                <a:gd name="T55" fmla="*/ 537 h 538"/>
                <a:gd name="T56" fmla="*/ 467 w 602"/>
                <a:gd name="T57" fmla="*/ 480 h 538"/>
                <a:gd name="T58" fmla="*/ 205 w 602"/>
                <a:gd name="T59" fmla="*/ 480 h 538"/>
                <a:gd name="T60" fmla="*/ 149 w 602"/>
                <a:gd name="T61" fmla="*/ 537 h 538"/>
                <a:gd name="T62" fmla="*/ 92 w 602"/>
                <a:gd name="T63" fmla="*/ 480 h 538"/>
                <a:gd name="T64" fmla="*/ 149 w 602"/>
                <a:gd name="T65" fmla="*/ 424 h 538"/>
                <a:gd name="T66" fmla="*/ 198 w 602"/>
                <a:gd name="T67" fmla="*/ 424 h 538"/>
                <a:gd name="T68" fmla="*/ 92 w 602"/>
                <a:gd name="T69" fmla="*/ 113 h 538"/>
                <a:gd name="T70" fmla="*/ 29 w 602"/>
                <a:gd name="T71" fmla="*/ 113 h 538"/>
                <a:gd name="T72" fmla="*/ 0 w 602"/>
                <a:gd name="T73" fmla="*/ 84 h 538"/>
                <a:gd name="T74" fmla="*/ 29 w 602"/>
                <a:gd name="T75" fmla="*/ 56 h 538"/>
                <a:gd name="T76" fmla="*/ 113 w 602"/>
                <a:gd name="T77" fmla="*/ 56 h 538"/>
                <a:gd name="T78" fmla="*/ 135 w 602"/>
                <a:gd name="T79" fmla="*/ 70 h 538"/>
                <a:gd name="T80" fmla="*/ 135 w 602"/>
                <a:gd name="T81" fmla="*/ 70 h 538"/>
                <a:gd name="T82" fmla="*/ 156 w 602"/>
                <a:gd name="T83" fmla="*/ 120 h 538"/>
                <a:gd name="T84" fmla="*/ 325 w 602"/>
                <a:gd name="T85" fmla="*/ 120 h 538"/>
                <a:gd name="T86" fmla="*/ 340 w 602"/>
                <a:gd name="T87" fmla="*/ 176 h 538"/>
                <a:gd name="T88" fmla="*/ 177 w 602"/>
                <a:gd name="T89" fmla="*/ 176 h 538"/>
                <a:gd name="T90" fmla="*/ 226 w 602"/>
                <a:gd name="T91" fmla="*/ 32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2" h="538">
                  <a:moveTo>
                    <a:pt x="481" y="240"/>
                  </a:moveTo>
                  <a:lnTo>
                    <a:pt x="481" y="240"/>
                  </a:lnTo>
                  <a:cubicBezTo>
                    <a:pt x="410" y="240"/>
                    <a:pt x="354" y="191"/>
                    <a:pt x="354" y="120"/>
                  </a:cubicBezTo>
                  <a:cubicBezTo>
                    <a:pt x="354" y="49"/>
                    <a:pt x="410" y="0"/>
                    <a:pt x="481" y="0"/>
                  </a:cubicBezTo>
                  <a:cubicBezTo>
                    <a:pt x="544" y="0"/>
                    <a:pt x="601" y="49"/>
                    <a:pt x="601" y="120"/>
                  </a:cubicBezTo>
                  <a:cubicBezTo>
                    <a:pt x="601" y="191"/>
                    <a:pt x="544" y="240"/>
                    <a:pt x="481" y="240"/>
                  </a:cubicBezTo>
                  <a:close/>
                  <a:moveTo>
                    <a:pt x="537" y="91"/>
                  </a:moveTo>
                  <a:lnTo>
                    <a:pt x="537" y="91"/>
                  </a:lnTo>
                  <a:cubicBezTo>
                    <a:pt x="424" y="91"/>
                    <a:pt x="424" y="91"/>
                    <a:pt x="424" y="91"/>
                  </a:cubicBezTo>
                  <a:cubicBezTo>
                    <a:pt x="403" y="91"/>
                    <a:pt x="396" y="106"/>
                    <a:pt x="396" y="120"/>
                  </a:cubicBezTo>
                  <a:cubicBezTo>
                    <a:pt x="396" y="134"/>
                    <a:pt x="403" y="148"/>
                    <a:pt x="424" y="148"/>
                  </a:cubicBezTo>
                  <a:cubicBezTo>
                    <a:pt x="537" y="148"/>
                    <a:pt x="537" y="148"/>
                    <a:pt x="537" y="148"/>
                  </a:cubicBezTo>
                  <a:cubicBezTo>
                    <a:pt x="551" y="148"/>
                    <a:pt x="566" y="134"/>
                    <a:pt x="566" y="120"/>
                  </a:cubicBezTo>
                  <a:cubicBezTo>
                    <a:pt x="566" y="106"/>
                    <a:pt x="551" y="91"/>
                    <a:pt x="537" y="91"/>
                  </a:cubicBezTo>
                  <a:close/>
                  <a:moveTo>
                    <a:pt x="226" y="325"/>
                  </a:moveTo>
                  <a:lnTo>
                    <a:pt x="226" y="325"/>
                  </a:lnTo>
                  <a:cubicBezTo>
                    <a:pt x="467" y="311"/>
                    <a:pt x="467" y="311"/>
                    <a:pt x="467" y="311"/>
                  </a:cubicBezTo>
                  <a:cubicBezTo>
                    <a:pt x="488" y="268"/>
                    <a:pt x="488" y="268"/>
                    <a:pt x="488" y="268"/>
                  </a:cubicBezTo>
                  <a:cubicBezTo>
                    <a:pt x="516" y="268"/>
                    <a:pt x="537" y="261"/>
                    <a:pt x="559" y="247"/>
                  </a:cubicBezTo>
                  <a:cubicBezTo>
                    <a:pt x="516" y="346"/>
                    <a:pt x="516" y="346"/>
                    <a:pt x="516" y="346"/>
                  </a:cubicBezTo>
                  <a:lnTo>
                    <a:pt x="516" y="346"/>
                  </a:lnTo>
                  <a:cubicBezTo>
                    <a:pt x="509" y="360"/>
                    <a:pt x="502" y="367"/>
                    <a:pt x="488" y="367"/>
                  </a:cubicBezTo>
                  <a:lnTo>
                    <a:pt x="488" y="367"/>
                  </a:lnTo>
                  <a:cubicBezTo>
                    <a:pt x="248" y="381"/>
                    <a:pt x="248" y="381"/>
                    <a:pt x="248" y="381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523" y="424"/>
                    <a:pt x="523" y="424"/>
                    <a:pt x="523" y="424"/>
                  </a:cubicBezTo>
                  <a:cubicBezTo>
                    <a:pt x="559" y="424"/>
                    <a:pt x="580" y="445"/>
                    <a:pt x="580" y="480"/>
                  </a:cubicBezTo>
                  <a:cubicBezTo>
                    <a:pt x="580" y="509"/>
                    <a:pt x="559" y="537"/>
                    <a:pt x="523" y="537"/>
                  </a:cubicBezTo>
                  <a:cubicBezTo>
                    <a:pt x="495" y="537"/>
                    <a:pt x="467" y="509"/>
                    <a:pt x="467" y="480"/>
                  </a:cubicBezTo>
                  <a:cubicBezTo>
                    <a:pt x="205" y="480"/>
                    <a:pt x="205" y="480"/>
                    <a:pt x="205" y="480"/>
                  </a:cubicBezTo>
                  <a:cubicBezTo>
                    <a:pt x="205" y="509"/>
                    <a:pt x="177" y="537"/>
                    <a:pt x="149" y="537"/>
                  </a:cubicBezTo>
                  <a:cubicBezTo>
                    <a:pt x="120" y="537"/>
                    <a:pt x="92" y="509"/>
                    <a:pt x="92" y="480"/>
                  </a:cubicBezTo>
                  <a:cubicBezTo>
                    <a:pt x="92" y="445"/>
                    <a:pt x="120" y="424"/>
                    <a:pt x="149" y="424"/>
                  </a:cubicBezTo>
                  <a:cubicBezTo>
                    <a:pt x="198" y="424"/>
                    <a:pt x="198" y="424"/>
                    <a:pt x="198" y="424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7" y="113"/>
                    <a:pt x="0" y="98"/>
                    <a:pt x="0" y="84"/>
                  </a:cubicBezTo>
                  <a:cubicBezTo>
                    <a:pt x="0" y="63"/>
                    <a:pt x="7" y="56"/>
                    <a:pt x="29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20" y="56"/>
                    <a:pt x="135" y="63"/>
                    <a:pt x="135" y="70"/>
                  </a:cubicBezTo>
                  <a:lnTo>
                    <a:pt x="135" y="70"/>
                  </a:lnTo>
                  <a:cubicBezTo>
                    <a:pt x="156" y="120"/>
                    <a:pt x="156" y="120"/>
                    <a:pt x="156" y="120"/>
                  </a:cubicBezTo>
                  <a:cubicBezTo>
                    <a:pt x="325" y="120"/>
                    <a:pt x="325" y="120"/>
                    <a:pt x="325" y="120"/>
                  </a:cubicBezTo>
                  <a:cubicBezTo>
                    <a:pt x="325" y="141"/>
                    <a:pt x="332" y="162"/>
                    <a:pt x="340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226" y="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2" name="Freeform 119"/>
            <p:cNvSpPr>
              <a:spLocks noChangeArrowheads="1"/>
            </p:cNvSpPr>
            <p:nvPr/>
          </p:nvSpPr>
          <p:spPr bwMode="auto">
            <a:xfrm>
              <a:off x="8609004" y="6574436"/>
              <a:ext cx="463929" cy="410140"/>
            </a:xfrm>
            <a:custGeom>
              <a:avLst/>
              <a:gdLst>
                <a:gd name="T0" fmla="*/ 481 w 609"/>
                <a:gd name="T1" fmla="*/ 240 h 538"/>
                <a:gd name="T2" fmla="*/ 481 w 609"/>
                <a:gd name="T3" fmla="*/ 240 h 538"/>
                <a:gd name="T4" fmla="*/ 361 w 609"/>
                <a:gd name="T5" fmla="*/ 120 h 538"/>
                <a:gd name="T6" fmla="*/ 481 w 609"/>
                <a:gd name="T7" fmla="*/ 0 h 538"/>
                <a:gd name="T8" fmla="*/ 608 w 609"/>
                <a:gd name="T9" fmla="*/ 120 h 538"/>
                <a:gd name="T10" fmla="*/ 481 w 609"/>
                <a:gd name="T11" fmla="*/ 240 h 538"/>
                <a:gd name="T12" fmla="*/ 537 w 609"/>
                <a:gd name="T13" fmla="*/ 91 h 538"/>
                <a:gd name="T14" fmla="*/ 537 w 609"/>
                <a:gd name="T15" fmla="*/ 91 h 538"/>
                <a:gd name="T16" fmla="*/ 509 w 609"/>
                <a:gd name="T17" fmla="*/ 91 h 538"/>
                <a:gd name="T18" fmla="*/ 509 w 609"/>
                <a:gd name="T19" fmla="*/ 63 h 538"/>
                <a:gd name="T20" fmla="*/ 481 w 609"/>
                <a:gd name="T21" fmla="*/ 35 h 538"/>
                <a:gd name="T22" fmla="*/ 452 w 609"/>
                <a:gd name="T23" fmla="*/ 63 h 538"/>
                <a:gd name="T24" fmla="*/ 452 w 609"/>
                <a:gd name="T25" fmla="*/ 91 h 538"/>
                <a:gd name="T26" fmla="*/ 424 w 609"/>
                <a:gd name="T27" fmla="*/ 91 h 538"/>
                <a:gd name="T28" fmla="*/ 396 w 609"/>
                <a:gd name="T29" fmla="*/ 120 h 538"/>
                <a:gd name="T30" fmla="*/ 424 w 609"/>
                <a:gd name="T31" fmla="*/ 148 h 538"/>
                <a:gd name="T32" fmla="*/ 452 w 609"/>
                <a:gd name="T33" fmla="*/ 148 h 538"/>
                <a:gd name="T34" fmla="*/ 452 w 609"/>
                <a:gd name="T35" fmla="*/ 176 h 538"/>
                <a:gd name="T36" fmla="*/ 481 w 609"/>
                <a:gd name="T37" fmla="*/ 205 h 538"/>
                <a:gd name="T38" fmla="*/ 509 w 609"/>
                <a:gd name="T39" fmla="*/ 176 h 538"/>
                <a:gd name="T40" fmla="*/ 509 w 609"/>
                <a:gd name="T41" fmla="*/ 148 h 538"/>
                <a:gd name="T42" fmla="*/ 537 w 609"/>
                <a:gd name="T43" fmla="*/ 148 h 538"/>
                <a:gd name="T44" fmla="*/ 565 w 609"/>
                <a:gd name="T45" fmla="*/ 120 h 538"/>
                <a:gd name="T46" fmla="*/ 537 w 609"/>
                <a:gd name="T47" fmla="*/ 91 h 538"/>
                <a:gd name="T48" fmla="*/ 233 w 609"/>
                <a:gd name="T49" fmla="*/ 325 h 538"/>
                <a:gd name="T50" fmla="*/ 233 w 609"/>
                <a:gd name="T51" fmla="*/ 325 h 538"/>
                <a:gd name="T52" fmla="*/ 474 w 609"/>
                <a:gd name="T53" fmla="*/ 311 h 538"/>
                <a:gd name="T54" fmla="*/ 495 w 609"/>
                <a:gd name="T55" fmla="*/ 268 h 538"/>
                <a:gd name="T56" fmla="*/ 565 w 609"/>
                <a:gd name="T57" fmla="*/ 247 h 538"/>
                <a:gd name="T58" fmla="*/ 516 w 609"/>
                <a:gd name="T59" fmla="*/ 346 h 538"/>
                <a:gd name="T60" fmla="*/ 516 w 609"/>
                <a:gd name="T61" fmla="*/ 346 h 538"/>
                <a:gd name="T62" fmla="*/ 495 w 609"/>
                <a:gd name="T63" fmla="*/ 367 h 538"/>
                <a:gd name="T64" fmla="*/ 495 w 609"/>
                <a:gd name="T65" fmla="*/ 367 h 538"/>
                <a:gd name="T66" fmla="*/ 247 w 609"/>
                <a:gd name="T67" fmla="*/ 381 h 538"/>
                <a:gd name="T68" fmla="*/ 262 w 609"/>
                <a:gd name="T69" fmla="*/ 424 h 538"/>
                <a:gd name="T70" fmla="*/ 530 w 609"/>
                <a:gd name="T71" fmla="*/ 424 h 538"/>
                <a:gd name="T72" fmla="*/ 587 w 609"/>
                <a:gd name="T73" fmla="*/ 480 h 538"/>
                <a:gd name="T74" fmla="*/ 530 w 609"/>
                <a:gd name="T75" fmla="*/ 537 h 538"/>
                <a:gd name="T76" fmla="*/ 474 w 609"/>
                <a:gd name="T77" fmla="*/ 480 h 538"/>
                <a:gd name="T78" fmla="*/ 212 w 609"/>
                <a:gd name="T79" fmla="*/ 480 h 538"/>
                <a:gd name="T80" fmla="*/ 156 w 609"/>
                <a:gd name="T81" fmla="*/ 537 h 538"/>
                <a:gd name="T82" fmla="*/ 99 w 609"/>
                <a:gd name="T83" fmla="*/ 480 h 538"/>
                <a:gd name="T84" fmla="*/ 156 w 609"/>
                <a:gd name="T85" fmla="*/ 424 h 538"/>
                <a:gd name="T86" fmla="*/ 205 w 609"/>
                <a:gd name="T87" fmla="*/ 424 h 538"/>
                <a:gd name="T88" fmla="*/ 92 w 609"/>
                <a:gd name="T89" fmla="*/ 113 h 538"/>
                <a:gd name="T90" fmla="*/ 28 w 609"/>
                <a:gd name="T91" fmla="*/ 113 h 538"/>
                <a:gd name="T92" fmla="*/ 0 w 609"/>
                <a:gd name="T93" fmla="*/ 84 h 538"/>
                <a:gd name="T94" fmla="*/ 28 w 609"/>
                <a:gd name="T95" fmla="*/ 56 h 538"/>
                <a:gd name="T96" fmla="*/ 113 w 609"/>
                <a:gd name="T97" fmla="*/ 56 h 538"/>
                <a:gd name="T98" fmla="*/ 141 w 609"/>
                <a:gd name="T99" fmla="*/ 70 h 538"/>
                <a:gd name="T100" fmla="*/ 141 w 609"/>
                <a:gd name="T101" fmla="*/ 70 h 538"/>
                <a:gd name="T102" fmla="*/ 156 w 609"/>
                <a:gd name="T103" fmla="*/ 120 h 538"/>
                <a:gd name="T104" fmla="*/ 332 w 609"/>
                <a:gd name="T105" fmla="*/ 120 h 538"/>
                <a:gd name="T106" fmla="*/ 346 w 609"/>
                <a:gd name="T107" fmla="*/ 176 h 538"/>
                <a:gd name="T108" fmla="*/ 177 w 609"/>
                <a:gd name="T109" fmla="*/ 176 h 538"/>
                <a:gd name="T110" fmla="*/ 233 w 609"/>
                <a:gd name="T111" fmla="*/ 32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9" h="538">
                  <a:moveTo>
                    <a:pt x="481" y="240"/>
                  </a:moveTo>
                  <a:lnTo>
                    <a:pt x="481" y="240"/>
                  </a:lnTo>
                  <a:cubicBezTo>
                    <a:pt x="417" y="240"/>
                    <a:pt x="361" y="191"/>
                    <a:pt x="361" y="120"/>
                  </a:cubicBezTo>
                  <a:cubicBezTo>
                    <a:pt x="361" y="49"/>
                    <a:pt x="417" y="0"/>
                    <a:pt x="481" y="0"/>
                  </a:cubicBezTo>
                  <a:cubicBezTo>
                    <a:pt x="551" y="0"/>
                    <a:pt x="608" y="49"/>
                    <a:pt x="608" y="120"/>
                  </a:cubicBezTo>
                  <a:cubicBezTo>
                    <a:pt x="608" y="191"/>
                    <a:pt x="551" y="240"/>
                    <a:pt x="481" y="240"/>
                  </a:cubicBezTo>
                  <a:close/>
                  <a:moveTo>
                    <a:pt x="537" y="91"/>
                  </a:moveTo>
                  <a:lnTo>
                    <a:pt x="537" y="91"/>
                  </a:lnTo>
                  <a:cubicBezTo>
                    <a:pt x="509" y="91"/>
                    <a:pt x="509" y="91"/>
                    <a:pt x="509" y="91"/>
                  </a:cubicBezTo>
                  <a:cubicBezTo>
                    <a:pt x="509" y="63"/>
                    <a:pt x="509" y="63"/>
                    <a:pt x="509" y="63"/>
                  </a:cubicBezTo>
                  <a:cubicBezTo>
                    <a:pt x="509" y="49"/>
                    <a:pt x="502" y="35"/>
                    <a:pt x="481" y="35"/>
                  </a:cubicBezTo>
                  <a:cubicBezTo>
                    <a:pt x="467" y="35"/>
                    <a:pt x="452" y="49"/>
                    <a:pt x="452" y="63"/>
                  </a:cubicBezTo>
                  <a:cubicBezTo>
                    <a:pt x="452" y="91"/>
                    <a:pt x="452" y="91"/>
                    <a:pt x="452" y="91"/>
                  </a:cubicBezTo>
                  <a:cubicBezTo>
                    <a:pt x="424" y="91"/>
                    <a:pt x="424" y="91"/>
                    <a:pt x="424" y="91"/>
                  </a:cubicBezTo>
                  <a:cubicBezTo>
                    <a:pt x="410" y="91"/>
                    <a:pt x="396" y="106"/>
                    <a:pt x="396" y="120"/>
                  </a:cubicBezTo>
                  <a:cubicBezTo>
                    <a:pt x="396" y="134"/>
                    <a:pt x="410" y="148"/>
                    <a:pt x="424" y="148"/>
                  </a:cubicBezTo>
                  <a:cubicBezTo>
                    <a:pt x="452" y="148"/>
                    <a:pt x="452" y="148"/>
                    <a:pt x="452" y="148"/>
                  </a:cubicBezTo>
                  <a:cubicBezTo>
                    <a:pt x="452" y="176"/>
                    <a:pt x="452" y="176"/>
                    <a:pt x="452" y="176"/>
                  </a:cubicBezTo>
                  <a:cubicBezTo>
                    <a:pt x="452" y="191"/>
                    <a:pt x="467" y="205"/>
                    <a:pt x="481" y="205"/>
                  </a:cubicBezTo>
                  <a:cubicBezTo>
                    <a:pt x="502" y="205"/>
                    <a:pt x="509" y="191"/>
                    <a:pt x="509" y="176"/>
                  </a:cubicBezTo>
                  <a:cubicBezTo>
                    <a:pt x="509" y="148"/>
                    <a:pt x="509" y="148"/>
                    <a:pt x="509" y="148"/>
                  </a:cubicBezTo>
                  <a:cubicBezTo>
                    <a:pt x="537" y="148"/>
                    <a:pt x="537" y="148"/>
                    <a:pt x="537" y="148"/>
                  </a:cubicBezTo>
                  <a:cubicBezTo>
                    <a:pt x="558" y="148"/>
                    <a:pt x="565" y="134"/>
                    <a:pt x="565" y="120"/>
                  </a:cubicBezTo>
                  <a:cubicBezTo>
                    <a:pt x="565" y="106"/>
                    <a:pt x="558" y="91"/>
                    <a:pt x="537" y="91"/>
                  </a:cubicBezTo>
                  <a:close/>
                  <a:moveTo>
                    <a:pt x="233" y="325"/>
                  </a:moveTo>
                  <a:lnTo>
                    <a:pt x="233" y="325"/>
                  </a:lnTo>
                  <a:cubicBezTo>
                    <a:pt x="474" y="311"/>
                    <a:pt x="474" y="311"/>
                    <a:pt x="474" y="311"/>
                  </a:cubicBezTo>
                  <a:cubicBezTo>
                    <a:pt x="495" y="268"/>
                    <a:pt x="495" y="268"/>
                    <a:pt x="495" y="268"/>
                  </a:cubicBezTo>
                  <a:cubicBezTo>
                    <a:pt x="516" y="268"/>
                    <a:pt x="544" y="261"/>
                    <a:pt x="565" y="247"/>
                  </a:cubicBezTo>
                  <a:cubicBezTo>
                    <a:pt x="516" y="346"/>
                    <a:pt x="516" y="346"/>
                    <a:pt x="516" y="346"/>
                  </a:cubicBezTo>
                  <a:lnTo>
                    <a:pt x="516" y="346"/>
                  </a:lnTo>
                  <a:cubicBezTo>
                    <a:pt x="516" y="360"/>
                    <a:pt x="502" y="367"/>
                    <a:pt x="495" y="367"/>
                  </a:cubicBezTo>
                  <a:lnTo>
                    <a:pt x="495" y="367"/>
                  </a:lnTo>
                  <a:cubicBezTo>
                    <a:pt x="247" y="381"/>
                    <a:pt x="247" y="381"/>
                    <a:pt x="247" y="381"/>
                  </a:cubicBezTo>
                  <a:cubicBezTo>
                    <a:pt x="262" y="424"/>
                    <a:pt x="262" y="424"/>
                    <a:pt x="262" y="424"/>
                  </a:cubicBezTo>
                  <a:cubicBezTo>
                    <a:pt x="530" y="424"/>
                    <a:pt x="530" y="424"/>
                    <a:pt x="530" y="424"/>
                  </a:cubicBezTo>
                  <a:cubicBezTo>
                    <a:pt x="558" y="424"/>
                    <a:pt x="587" y="445"/>
                    <a:pt x="587" y="480"/>
                  </a:cubicBezTo>
                  <a:cubicBezTo>
                    <a:pt x="587" y="509"/>
                    <a:pt x="558" y="537"/>
                    <a:pt x="530" y="537"/>
                  </a:cubicBezTo>
                  <a:cubicBezTo>
                    <a:pt x="502" y="537"/>
                    <a:pt x="474" y="509"/>
                    <a:pt x="474" y="480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509"/>
                    <a:pt x="184" y="537"/>
                    <a:pt x="156" y="537"/>
                  </a:cubicBezTo>
                  <a:cubicBezTo>
                    <a:pt x="120" y="537"/>
                    <a:pt x="99" y="509"/>
                    <a:pt x="99" y="480"/>
                  </a:cubicBezTo>
                  <a:cubicBezTo>
                    <a:pt x="99" y="445"/>
                    <a:pt x="120" y="424"/>
                    <a:pt x="156" y="424"/>
                  </a:cubicBezTo>
                  <a:cubicBezTo>
                    <a:pt x="205" y="424"/>
                    <a:pt x="205" y="424"/>
                    <a:pt x="205" y="424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14" y="113"/>
                    <a:pt x="0" y="98"/>
                    <a:pt x="0" y="84"/>
                  </a:cubicBezTo>
                  <a:cubicBezTo>
                    <a:pt x="0" y="63"/>
                    <a:pt x="14" y="56"/>
                    <a:pt x="28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27" y="56"/>
                    <a:pt x="141" y="63"/>
                    <a:pt x="141" y="70"/>
                  </a:cubicBezTo>
                  <a:lnTo>
                    <a:pt x="141" y="70"/>
                  </a:lnTo>
                  <a:cubicBezTo>
                    <a:pt x="156" y="120"/>
                    <a:pt x="156" y="120"/>
                    <a:pt x="156" y="120"/>
                  </a:cubicBezTo>
                  <a:cubicBezTo>
                    <a:pt x="332" y="120"/>
                    <a:pt x="332" y="120"/>
                    <a:pt x="332" y="120"/>
                  </a:cubicBezTo>
                  <a:cubicBezTo>
                    <a:pt x="332" y="141"/>
                    <a:pt x="339" y="162"/>
                    <a:pt x="346" y="176"/>
                  </a:cubicBezTo>
                  <a:cubicBezTo>
                    <a:pt x="177" y="176"/>
                    <a:pt x="177" y="176"/>
                    <a:pt x="177" y="176"/>
                  </a:cubicBezTo>
                  <a:lnTo>
                    <a:pt x="233" y="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3" name="Freeform 120"/>
            <p:cNvSpPr>
              <a:spLocks noChangeArrowheads="1"/>
            </p:cNvSpPr>
            <p:nvPr/>
          </p:nvSpPr>
          <p:spPr bwMode="auto">
            <a:xfrm>
              <a:off x="7805533" y="6614778"/>
              <a:ext cx="460566" cy="366436"/>
            </a:xfrm>
            <a:custGeom>
              <a:avLst/>
              <a:gdLst>
                <a:gd name="T0" fmla="*/ 601 w 602"/>
                <a:gd name="T1" fmla="*/ 106 h 482"/>
                <a:gd name="T2" fmla="*/ 601 w 602"/>
                <a:gd name="T3" fmla="*/ 106 h 482"/>
                <a:gd name="T4" fmla="*/ 601 w 602"/>
                <a:gd name="T5" fmla="*/ 106 h 482"/>
                <a:gd name="T6" fmla="*/ 516 w 602"/>
                <a:gd name="T7" fmla="*/ 290 h 482"/>
                <a:gd name="T8" fmla="*/ 516 w 602"/>
                <a:gd name="T9" fmla="*/ 290 h 482"/>
                <a:gd name="T10" fmla="*/ 495 w 602"/>
                <a:gd name="T11" fmla="*/ 311 h 482"/>
                <a:gd name="T12" fmla="*/ 495 w 602"/>
                <a:gd name="T13" fmla="*/ 311 h 482"/>
                <a:gd name="T14" fmla="*/ 247 w 602"/>
                <a:gd name="T15" fmla="*/ 325 h 482"/>
                <a:gd name="T16" fmla="*/ 261 w 602"/>
                <a:gd name="T17" fmla="*/ 368 h 482"/>
                <a:gd name="T18" fmla="*/ 530 w 602"/>
                <a:gd name="T19" fmla="*/ 368 h 482"/>
                <a:gd name="T20" fmla="*/ 587 w 602"/>
                <a:gd name="T21" fmla="*/ 424 h 482"/>
                <a:gd name="T22" fmla="*/ 530 w 602"/>
                <a:gd name="T23" fmla="*/ 481 h 482"/>
                <a:gd name="T24" fmla="*/ 474 w 602"/>
                <a:gd name="T25" fmla="*/ 424 h 482"/>
                <a:gd name="T26" fmla="*/ 205 w 602"/>
                <a:gd name="T27" fmla="*/ 424 h 482"/>
                <a:gd name="T28" fmla="*/ 148 w 602"/>
                <a:gd name="T29" fmla="*/ 481 h 482"/>
                <a:gd name="T30" fmla="*/ 92 w 602"/>
                <a:gd name="T31" fmla="*/ 424 h 482"/>
                <a:gd name="T32" fmla="*/ 148 w 602"/>
                <a:gd name="T33" fmla="*/ 368 h 482"/>
                <a:gd name="T34" fmla="*/ 205 w 602"/>
                <a:gd name="T35" fmla="*/ 368 h 482"/>
                <a:gd name="T36" fmla="*/ 92 w 602"/>
                <a:gd name="T37" fmla="*/ 57 h 482"/>
                <a:gd name="T38" fmla="*/ 28 w 602"/>
                <a:gd name="T39" fmla="*/ 57 h 482"/>
                <a:gd name="T40" fmla="*/ 0 w 602"/>
                <a:gd name="T41" fmla="*/ 28 h 482"/>
                <a:gd name="T42" fmla="*/ 28 w 602"/>
                <a:gd name="T43" fmla="*/ 0 h 482"/>
                <a:gd name="T44" fmla="*/ 113 w 602"/>
                <a:gd name="T45" fmla="*/ 0 h 482"/>
                <a:gd name="T46" fmla="*/ 141 w 602"/>
                <a:gd name="T47" fmla="*/ 14 h 482"/>
                <a:gd name="T48" fmla="*/ 141 w 602"/>
                <a:gd name="T49" fmla="*/ 14 h 482"/>
                <a:gd name="T50" fmla="*/ 156 w 602"/>
                <a:gd name="T51" fmla="*/ 64 h 482"/>
                <a:gd name="T52" fmla="*/ 572 w 602"/>
                <a:gd name="T53" fmla="*/ 64 h 482"/>
                <a:gd name="T54" fmla="*/ 601 w 602"/>
                <a:gd name="T55" fmla="*/ 92 h 482"/>
                <a:gd name="T56" fmla="*/ 601 w 602"/>
                <a:gd name="T57" fmla="*/ 106 h 482"/>
                <a:gd name="T58" fmla="*/ 177 w 602"/>
                <a:gd name="T59" fmla="*/ 120 h 482"/>
                <a:gd name="T60" fmla="*/ 177 w 602"/>
                <a:gd name="T61" fmla="*/ 120 h 482"/>
                <a:gd name="T62" fmla="*/ 226 w 602"/>
                <a:gd name="T63" fmla="*/ 269 h 482"/>
                <a:gd name="T64" fmla="*/ 474 w 602"/>
                <a:gd name="T65" fmla="*/ 255 h 482"/>
                <a:gd name="T66" fmla="*/ 530 w 602"/>
                <a:gd name="T67" fmla="*/ 120 h 482"/>
                <a:gd name="T68" fmla="*/ 177 w 602"/>
                <a:gd name="T69" fmla="*/ 1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2" h="482">
                  <a:moveTo>
                    <a:pt x="601" y="106"/>
                  </a:moveTo>
                  <a:lnTo>
                    <a:pt x="601" y="106"/>
                  </a:lnTo>
                  <a:lnTo>
                    <a:pt x="601" y="106"/>
                  </a:lnTo>
                  <a:cubicBezTo>
                    <a:pt x="516" y="290"/>
                    <a:pt x="516" y="290"/>
                    <a:pt x="516" y="290"/>
                  </a:cubicBezTo>
                  <a:lnTo>
                    <a:pt x="516" y="290"/>
                  </a:lnTo>
                  <a:cubicBezTo>
                    <a:pt x="509" y="304"/>
                    <a:pt x="502" y="311"/>
                    <a:pt x="495" y="311"/>
                  </a:cubicBezTo>
                  <a:lnTo>
                    <a:pt x="495" y="311"/>
                  </a:lnTo>
                  <a:cubicBezTo>
                    <a:pt x="247" y="325"/>
                    <a:pt x="247" y="325"/>
                    <a:pt x="247" y="325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530" y="368"/>
                    <a:pt x="530" y="368"/>
                    <a:pt x="530" y="368"/>
                  </a:cubicBezTo>
                  <a:cubicBezTo>
                    <a:pt x="558" y="368"/>
                    <a:pt x="587" y="389"/>
                    <a:pt x="587" y="424"/>
                  </a:cubicBezTo>
                  <a:cubicBezTo>
                    <a:pt x="587" y="453"/>
                    <a:pt x="558" y="481"/>
                    <a:pt x="530" y="481"/>
                  </a:cubicBezTo>
                  <a:cubicBezTo>
                    <a:pt x="495" y="481"/>
                    <a:pt x="474" y="453"/>
                    <a:pt x="474" y="424"/>
                  </a:cubicBezTo>
                  <a:cubicBezTo>
                    <a:pt x="205" y="424"/>
                    <a:pt x="205" y="424"/>
                    <a:pt x="205" y="424"/>
                  </a:cubicBezTo>
                  <a:cubicBezTo>
                    <a:pt x="205" y="453"/>
                    <a:pt x="184" y="481"/>
                    <a:pt x="148" y="481"/>
                  </a:cubicBezTo>
                  <a:cubicBezTo>
                    <a:pt x="120" y="481"/>
                    <a:pt x="92" y="453"/>
                    <a:pt x="92" y="424"/>
                  </a:cubicBezTo>
                  <a:cubicBezTo>
                    <a:pt x="92" y="389"/>
                    <a:pt x="120" y="368"/>
                    <a:pt x="148" y="368"/>
                  </a:cubicBezTo>
                  <a:cubicBezTo>
                    <a:pt x="205" y="368"/>
                    <a:pt x="205" y="368"/>
                    <a:pt x="205" y="368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14" y="57"/>
                    <a:pt x="0" y="42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27" y="0"/>
                    <a:pt x="134" y="7"/>
                    <a:pt x="141" y="14"/>
                  </a:cubicBezTo>
                  <a:lnTo>
                    <a:pt x="141" y="14"/>
                  </a:lnTo>
                  <a:cubicBezTo>
                    <a:pt x="156" y="64"/>
                    <a:pt x="156" y="64"/>
                    <a:pt x="156" y="64"/>
                  </a:cubicBezTo>
                  <a:cubicBezTo>
                    <a:pt x="572" y="64"/>
                    <a:pt x="572" y="64"/>
                    <a:pt x="572" y="64"/>
                  </a:cubicBezTo>
                  <a:cubicBezTo>
                    <a:pt x="594" y="64"/>
                    <a:pt x="601" y="78"/>
                    <a:pt x="601" y="92"/>
                  </a:cubicBezTo>
                  <a:cubicBezTo>
                    <a:pt x="601" y="99"/>
                    <a:pt x="601" y="99"/>
                    <a:pt x="601" y="106"/>
                  </a:cubicBezTo>
                  <a:close/>
                  <a:moveTo>
                    <a:pt x="177" y="120"/>
                  </a:moveTo>
                  <a:lnTo>
                    <a:pt x="177" y="120"/>
                  </a:lnTo>
                  <a:cubicBezTo>
                    <a:pt x="226" y="269"/>
                    <a:pt x="226" y="269"/>
                    <a:pt x="226" y="269"/>
                  </a:cubicBezTo>
                  <a:cubicBezTo>
                    <a:pt x="474" y="255"/>
                    <a:pt x="474" y="255"/>
                    <a:pt x="474" y="255"/>
                  </a:cubicBezTo>
                  <a:cubicBezTo>
                    <a:pt x="530" y="120"/>
                    <a:pt x="530" y="120"/>
                    <a:pt x="530" y="120"/>
                  </a:cubicBezTo>
                  <a:lnTo>
                    <a:pt x="177" y="1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4" name="Freeform 121"/>
            <p:cNvSpPr>
              <a:spLocks noChangeArrowheads="1"/>
            </p:cNvSpPr>
            <p:nvPr/>
          </p:nvSpPr>
          <p:spPr bwMode="auto">
            <a:xfrm>
              <a:off x="16657169" y="5801221"/>
              <a:ext cx="460569" cy="373159"/>
            </a:xfrm>
            <a:custGeom>
              <a:avLst/>
              <a:gdLst>
                <a:gd name="T0" fmla="*/ 573 w 602"/>
                <a:gd name="T1" fmla="*/ 487 h 488"/>
                <a:gd name="T2" fmla="*/ 573 w 602"/>
                <a:gd name="T3" fmla="*/ 487 h 488"/>
                <a:gd name="T4" fmla="*/ 28 w 602"/>
                <a:gd name="T5" fmla="*/ 487 h 488"/>
                <a:gd name="T6" fmla="*/ 0 w 602"/>
                <a:gd name="T7" fmla="*/ 459 h 488"/>
                <a:gd name="T8" fmla="*/ 0 w 602"/>
                <a:gd name="T9" fmla="*/ 85 h 488"/>
                <a:gd name="T10" fmla="*/ 28 w 602"/>
                <a:gd name="T11" fmla="*/ 56 h 488"/>
                <a:gd name="T12" fmla="*/ 148 w 602"/>
                <a:gd name="T13" fmla="*/ 56 h 488"/>
                <a:gd name="T14" fmla="*/ 191 w 602"/>
                <a:gd name="T15" fmla="*/ 14 h 488"/>
                <a:gd name="T16" fmla="*/ 212 w 602"/>
                <a:gd name="T17" fmla="*/ 0 h 488"/>
                <a:gd name="T18" fmla="*/ 382 w 602"/>
                <a:gd name="T19" fmla="*/ 0 h 488"/>
                <a:gd name="T20" fmla="*/ 403 w 602"/>
                <a:gd name="T21" fmla="*/ 7 h 488"/>
                <a:gd name="T22" fmla="*/ 403 w 602"/>
                <a:gd name="T23" fmla="*/ 7 h 488"/>
                <a:gd name="T24" fmla="*/ 452 w 602"/>
                <a:gd name="T25" fmla="*/ 56 h 488"/>
                <a:gd name="T26" fmla="*/ 573 w 602"/>
                <a:gd name="T27" fmla="*/ 56 h 488"/>
                <a:gd name="T28" fmla="*/ 601 w 602"/>
                <a:gd name="T29" fmla="*/ 85 h 488"/>
                <a:gd name="T30" fmla="*/ 601 w 602"/>
                <a:gd name="T31" fmla="*/ 459 h 488"/>
                <a:gd name="T32" fmla="*/ 573 w 602"/>
                <a:gd name="T33" fmla="*/ 487 h 488"/>
                <a:gd name="T34" fmla="*/ 297 w 602"/>
                <a:gd name="T35" fmla="*/ 92 h 488"/>
                <a:gd name="T36" fmla="*/ 297 w 602"/>
                <a:gd name="T37" fmla="*/ 92 h 488"/>
                <a:gd name="T38" fmla="*/ 127 w 602"/>
                <a:gd name="T39" fmla="*/ 261 h 488"/>
                <a:gd name="T40" fmla="*/ 297 w 602"/>
                <a:gd name="T41" fmla="*/ 431 h 488"/>
                <a:gd name="T42" fmla="*/ 466 w 602"/>
                <a:gd name="T43" fmla="*/ 261 h 488"/>
                <a:gd name="T44" fmla="*/ 297 w 602"/>
                <a:gd name="T45" fmla="*/ 92 h 488"/>
                <a:gd name="T46" fmla="*/ 297 w 602"/>
                <a:gd name="T47" fmla="*/ 374 h 488"/>
                <a:gd name="T48" fmla="*/ 297 w 602"/>
                <a:gd name="T49" fmla="*/ 374 h 488"/>
                <a:gd name="T50" fmla="*/ 184 w 602"/>
                <a:gd name="T51" fmla="*/ 261 h 488"/>
                <a:gd name="T52" fmla="*/ 297 w 602"/>
                <a:gd name="T53" fmla="*/ 148 h 488"/>
                <a:gd name="T54" fmla="*/ 410 w 602"/>
                <a:gd name="T55" fmla="*/ 261 h 488"/>
                <a:gd name="T56" fmla="*/ 297 w 602"/>
                <a:gd name="T57" fmla="*/ 37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2" h="488">
                  <a:moveTo>
                    <a:pt x="573" y="487"/>
                  </a:moveTo>
                  <a:lnTo>
                    <a:pt x="573" y="487"/>
                  </a:lnTo>
                  <a:cubicBezTo>
                    <a:pt x="28" y="487"/>
                    <a:pt x="28" y="487"/>
                    <a:pt x="28" y="487"/>
                  </a:cubicBezTo>
                  <a:cubicBezTo>
                    <a:pt x="7" y="487"/>
                    <a:pt x="0" y="480"/>
                    <a:pt x="0" y="459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7" y="56"/>
                    <a:pt x="28" y="56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91" y="14"/>
                    <a:pt x="191" y="14"/>
                    <a:pt x="191" y="14"/>
                  </a:cubicBezTo>
                  <a:cubicBezTo>
                    <a:pt x="198" y="7"/>
                    <a:pt x="205" y="0"/>
                    <a:pt x="21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9" y="0"/>
                    <a:pt x="396" y="0"/>
                    <a:pt x="403" y="7"/>
                  </a:cubicBezTo>
                  <a:lnTo>
                    <a:pt x="403" y="7"/>
                  </a:lnTo>
                  <a:cubicBezTo>
                    <a:pt x="452" y="56"/>
                    <a:pt x="452" y="56"/>
                    <a:pt x="452" y="56"/>
                  </a:cubicBezTo>
                  <a:cubicBezTo>
                    <a:pt x="573" y="56"/>
                    <a:pt x="573" y="56"/>
                    <a:pt x="573" y="56"/>
                  </a:cubicBezTo>
                  <a:cubicBezTo>
                    <a:pt x="587" y="56"/>
                    <a:pt x="601" y="71"/>
                    <a:pt x="601" y="85"/>
                  </a:cubicBezTo>
                  <a:cubicBezTo>
                    <a:pt x="601" y="459"/>
                    <a:pt x="601" y="459"/>
                    <a:pt x="601" y="459"/>
                  </a:cubicBezTo>
                  <a:cubicBezTo>
                    <a:pt x="601" y="480"/>
                    <a:pt x="587" y="487"/>
                    <a:pt x="573" y="487"/>
                  </a:cubicBezTo>
                  <a:close/>
                  <a:moveTo>
                    <a:pt x="297" y="92"/>
                  </a:moveTo>
                  <a:lnTo>
                    <a:pt x="297" y="92"/>
                  </a:lnTo>
                  <a:cubicBezTo>
                    <a:pt x="205" y="92"/>
                    <a:pt x="127" y="169"/>
                    <a:pt x="127" y="261"/>
                  </a:cubicBezTo>
                  <a:cubicBezTo>
                    <a:pt x="127" y="360"/>
                    <a:pt x="205" y="431"/>
                    <a:pt x="297" y="431"/>
                  </a:cubicBezTo>
                  <a:cubicBezTo>
                    <a:pt x="396" y="431"/>
                    <a:pt x="466" y="360"/>
                    <a:pt x="466" y="261"/>
                  </a:cubicBezTo>
                  <a:cubicBezTo>
                    <a:pt x="466" y="169"/>
                    <a:pt x="396" y="92"/>
                    <a:pt x="297" y="92"/>
                  </a:cubicBezTo>
                  <a:close/>
                  <a:moveTo>
                    <a:pt x="297" y="374"/>
                  </a:moveTo>
                  <a:lnTo>
                    <a:pt x="297" y="374"/>
                  </a:lnTo>
                  <a:cubicBezTo>
                    <a:pt x="233" y="374"/>
                    <a:pt x="184" y="325"/>
                    <a:pt x="184" y="261"/>
                  </a:cubicBezTo>
                  <a:cubicBezTo>
                    <a:pt x="184" y="198"/>
                    <a:pt x="233" y="148"/>
                    <a:pt x="297" y="148"/>
                  </a:cubicBezTo>
                  <a:cubicBezTo>
                    <a:pt x="361" y="148"/>
                    <a:pt x="410" y="198"/>
                    <a:pt x="410" y="261"/>
                  </a:cubicBezTo>
                  <a:cubicBezTo>
                    <a:pt x="410" y="325"/>
                    <a:pt x="361" y="374"/>
                    <a:pt x="297" y="37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5" name="Freeform 122"/>
            <p:cNvSpPr>
              <a:spLocks noChangeArrowheads="1"/>
            </p:cNvSpPr>
            <p:nvPr/>
          </p:nvSpPr>
          <p:spPr bwMode="auto">
            <a:xfrm>
              <a:off x="15846975" y="5757516"/>
              <a:ext cx="447119" cy="460569"/>
            </a:xfrm>
            <a:custGeom>
              <a:avLst/>
              <a:gdLst>
                <a:gd name="T0" fmla="*/ 587 w 588"/>
                <a:gd name="T1" fmla="*/ 460 h 602"/>
                <a:gd name="T2" fmla="*/ 587 w 588"/>
                <a:gd name="T3" fmla="*/ 460 h 602"/>
                <a:gd name="T4" fmla="*/ 480 w 588"/>
                <a:gd name="T5" fmla="*/ 516 h 602"/>
                <a:gd name="T6" fmla="*/ 382 w 588"/>
                <a:gd name="T7" fmla="*/ 460 h 602"/>
                <a:gd name="T8" fmla="*/ 480 w 588"/>
                <a:gd name="T9" fmla="*/ 403 h 602"/>
                <a:gd name="T10" fmla="*/ 530 w 588"/>
                <a:gd name="T11" fmla="*/ 410 h 602"/>
                <a:gd name="T12" fmla="*/ 530 w 588"/>
                <a:gd name="T13" fmla="*/ 361 h 602"/>
                <a:gd name="T14" fmla="*/ 530 w 588"/>
                <a:gd name="T15" fmla="*/ 177 h 602"/>
                <a:gd name="T16" fmla="*/ 212 w 588"/>
                <a:gd name="T17" fmla="*/ 248 h 602"/>
                <a:gd name="T18" fmla="*/ 212 w 588"/>
                <a:gd name="T19" fmla="*/ 544 h 602"/>
                <a:gd name="T20" fmla="*/ 106 w 588"/>
                <a:gd name="T21" fmla="*/ 601 h 602"/>
                <a:gd name="T22" fmla="*/ 0 w 588"/>
                <a:gd name="T23" fmla="*/ 544 h 602"/>
                <a:gd name="T24" fmla="*/ 106 w 588"/>
                <a:gd name="T25" fmla="*/ 488 h 602"/>
                <a:gd name="T26" fmla="*/ 155 w 588"/>
                <a:gd name="T27" fmla="*/ 495 h 602"/>
                <a:gd name="T28" fmla="*/ 155 w 588"/>
                <a:gd name="T29" fmla="*/ 453 h 602"/>
                <a:gd name="T30" fmla="*/ 155 w 588"/>
                <a:gd name="T31" fmla="*/ 113 h 602"/>
                <a:gd name="T32" fmla="*/ 184 w 588"/>
                <a:gd name="T33" fmla="*/ 85 h 602"/>
                <a:gd name="T34" fmla="*/ 558 w 588"/>
                <a:gd name="T35" fmla="*/ 0 h 602"/>
                <a:gd name="T36" fmla="*/ 587 w 588"/>
                <a:gd name="T37" fmla="*/ 29 h 602"/>
                <a:gd name="T38" fmla="*/ 587 w 588"/>
                <a:gd name="T39" fmla="*/ 431 h 602"/>
                <a:gd name="T40" fmla="*/ 587 w 588"/>
                <a:gd name="T41" fmla="*/ 453 h 602"/>
                <a:gd name="T42" fmla="*/ 587 w 588"/>
                <a:gd name="T43" fmla="*/ 46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8" h="602">
                  <a:moveTo>
                    <a:pt x="587" y="460"/>
                  </a:moveTo>
                  <a:lnTo>
                    <a:pt x="587" y="460"/>
                  </a:lnTo>
                  <a:cubicBezTo>
                    <a:pt x="587" y="495"/>
                    <a:pt x="537" y="516"/>
                    <a:pt x="480" y="516"/>
                  </a:cubicBezTo>
                  <a:cubicBezTo>
                    <a:pt x="424" y="516"/>
                    <a:pt x="382" y="495"/>
                    <a:pt x="382" y="460"/>
                  </a:cubicBezTo>
                  <a:cubicBezTo>
                    <a:pt x="382" y="431"/>
                    <a:pt x="424" y="403"/>
                    <a:pt x="480" y="403"/>
                  </a:cubicBezTo>
                  <a:cubicBezTo>
                    <a:pt x="502" y="403"/>
                    <a:pt x="516" y="410"/>
                    <a:pt x="530" y="410"/>
                  </a:cubicBezTo>
                  <a:cubicBezTo>
                    <a:pt x="530" y="361"/>
                    <a:pt x="530" y="361"/>
                    <a:pt x="530" y="361"/>
                  </a:cubicBezTo>
                  <a:cubicBezTo>
                    <a:pt x="530" y="177"/>
                    <a:pt x="530" y="177"/>
                    <a:pt x="530" y="177"/>
                  </a:cubicBezTo>
                  <a:cubicBezTo>
                    <a:pt x="212" y="248"/>
                    <a:pt x="212" y="248"/>
                    <a:pt x="212" y="248"/>
                  </a:cubicBezTo>
                  <a:cubicBezTo>
                    <a:pt x="212" y="544"/>
                    <a:pt x="212" y="544"/>
                    <a:pt x="212" y="544"/>
                  </a:cubicBezTo>
                  <a:cubicBezTo>
                    <a:pt x="212" y="580"/>
                    <a:pt x="162" y="601"/>
                    <a:pt x="106" y="601"/>
                  </a:cubicBezTo>
                  <a:cubicBezTo>
                    <a:pt x="49" y="601"/>
                    <a:pt x="0" y="580"/>
                    <a:pt x="0" y="544"/>
                  </a:cubicBezTo>
                  <a:cubicBezTo>
                    <a:pt x="0" y="516"/>
                    <a:pt x="49" y="488"/>
                    <a:pt x="106" y="488"/>
                  </a:cubicBezTo>
                  <a:cubicBezTo>
                    <a:pt x="120" y="488"/>
                    <a:pt x="141" y="495"/>
                    <a:pt x="155" y="495"/>
                  </a:cubicBezTo>
                  <a:cubicBezTo>
                    <a:pt x="155" y="453"/>
                    <a:pt x="155" y="453"/>
                    <a:pt x="155" y="45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5" y="92"/>
                    <a:pt x="184" y="85"/>
                    <a:pt x="184" y="85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572" y="0"/>
                    <a:pt x="587" y="15"/>
                    <a:pt x="587" y="29"/>
                  </a:cubicBezTo>
                  <a:cubicBezTo>
                    <a:pt x="587" y="431"/>
                    <a:pt x="587" y="431"/>
                    <a:pt x="587" y="431"/>
                  </a:cubicBezTo>
                  <a:cubicBezTo>
                    <a:pt x="587" y="453"/>
                    <a:pt x="587" y="453"/>
                    <a:pt x="587" y="453"/>
                  </a:cubicBezTo>
                  <a:cubicBezTo>
                    <a:pt x="587" y="460"/>
                    <a:pt x="587" y="460"/>
                    <a:pt x="587" y="4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6" name="Freeform 123"/>
            <p:cNvSpPr>
              <a:spLocks noChangeArrowheads="1"/>
            </p:cNvSpPr>
            <p:nvPr/>
          </p:nvSpPr>
          <p:spPr bwMode="auto">
            <a:xfrm>
              <a:off x="15127548" y="5888628"/>
              <a:ext cx="302563" cy="275668"/>
            </a:xfrm>
            <a:custGeom>
              <a:avLst/>
              <a:gdLst>
                <a:gd name="T0" fmla="*/ 367 w 397"/>
                <a:gd name="T1" fmla="*/ 360 h 361"/>
                <a:gd name="T2" fmla="*/ 367 w 397"/>
                <a:gd name="T3" fmla="*/ 360 h 361"/>
                <a:gd name="T4" fmla="*/ 339 w 397"/>
                <a:gd name="T5" fmla="*/ 332 h 361"/>
                <a:gd name="T6" fmla="*/ 339 w 397"/>
                <a:gd name="T7" fmla="*/ 28 h 361"/>
                <a:gd name="T8" fmla="*/ 367 w 397"/>
                <a:gd name="T9" fmla="*/ 0 h 361"/>
                <a:gd name="T10" fmla="*/ 396 w 397"/>
                <a:gd name="T11" fmla="*/ 28 h 361"/>
                <a:gd name="T12" fmla="*/ 396 w 397"/>
                <a:gd name="T13" fmla="*/ 332 h 361"/>
                <a:gd name="T14" fmla="*/ 367 w 397"/>
                <a:gd name="T15" fmla="*/ 360 h 361"/>
                <a:gd name="T16" fmla="*/ 254 w 397"/>
                <a:gd name="T17" fmla="*/ 360 h 361"/>
                <a:gd name="T18" fmla="*/ 254 w 397"/>
                <a:gd name="T19" fmla="*/ 360 h 361"/>
                <a:gd name="T20" fmla="*/ 226 w 397"/>
                <a:gd name="T21" fmla="*/ 332 h 361"/>
                <a:gd name="T22" fmla="*/ 226 w 397"/>
                <a:gd name="T23" fmla="*/ 106 h 361"/>
                <a:gd name="T24" fmla="*/ 254 w 397"/>
                <a:gd name="T25" fmla="*/ 78 h 361"/>
                <a:gd name="T26" fmla="*/ 283 w 397"/>
                <a:gd name="T27" fmla="*/ 106 h 361"/>
                <a:gd name="T28" fmla="*/ 283 w 397"/>
                <a:gd name="T29" fmla="*/ 332 h 361"/>
                <a:gd name="T30" fmla="*/ 254 w 397"/>
                <a:gd name="T31" fmla="*/ 360 h 361"/>
                <a:gd name="T32" fmla="*/ 141 w 397"/>
                <a:gd name="T33" fmla="*/ 360 h 361"/>
                <a:gd name="T34" fmla="*/ 141 w 397"/>
                <a:gd name="T35" fmla="*/ 360 h 361"/>
                <a:gd name="T36" fmla="*/ 113 w 397"/>
                <a:gd name="T37" fmla="*/ 332 h 361"/>
                <a:gd name="T38" fmla="*/ 113 w 397"/>
                <a:gd name="T39" fmla="*/ 177 h 361"/>
                <a:gd name="T40" fmla="*/ 141 w 397"/>
                <a:gd name="T41" fmla="*/ 148 h 361"/>
                <a:gd name="T42" fmla="*/ 170 w 397"/>
                <a:gd name="T43" fmla="*/ 177 h 361"/>
                <a:gd name="T44" fmla="*/ 170 w 397"/>
                <a:gd name="T45" fmla="*/ 332 h 361"/>
                <a:gd name="T46" fmla="*/ 141 w 397"/>
                <a:gd name="T47" fmla="*/ 360 h 361"/>
                <a:gd name="T48" fmla="*/ 28 w 397"/>
                <a:gd name="T49" fmla="*/ 360 h 361"/>
                <a:gd name="T50" fmla="*/ 28 w 397"/>
                <a:gd name="T51" fmla="*/ 360 h 361"/>
                <a:gd name="T52" fmla="*/ 0 w 397"/>
                <a:gd name="T53" fmla="*/ 332 h 361"/>
                <a:gd name="T54" fmla="*/ 0 w 397"/>
                <a:gd name="T55" fmla="*/ 254 h 361"/>
                <a:gd name="T56" fmla="*/ 28 w 397"/>
                <a:gd name="T57" fmla="*/ 226 h 361"/>
                <a:gd name="T58" fmla="*/ 56 w 397"/>
                <a:gd name="T59" fmla="*/ 254 h 361"/>
                <a:gd name="T60" fmla="*/ 56 w 397"/>
                <a:gd name="T61" fmla="*/ 332 h 361"/>
                <a:gd name="T62" fmla="*/ 28 w 397"/>
                <a:gd name="T63" fmla="*/ 36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7" h="361">
                  <a:moveTo>
                    <a:pt x="367" y="360"/>
                  </a:moveTo>
                  <a:lnTo>
                    <a:pt x="367" y="360"/>
                  </a:lnTo>
                  <a:cubicBezTo>
                    <a:pt x="346" y="360"/>
                    <a:pt x="339" y="346"/>
                    <a:pt x="339" y="332"/>
                  </a:cubicBezTo>
                  <a:cubicBezTo>
                    <a:pt x="339" y="28"/>
                    <a:pt x="339" y="28"/>
                    <a:pt x="339" y="28"/>
                  </a:cubicBezTo>
                  <a:cubicBezTo>
                    <a:pt x="339" y="14"/>
                    <a:pt x="346" y="0"/>
                    <a:pt x="367" y="0"/>
                  </a:cubicBezTo>
                  <a:cubicBezTo>
                    <a:pt x="381" y="0"/>
                    <a:pt x="396" y="14"/>
                    <a:pt x="396" y="28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6" y="346"/>
                    <a:pt x="381" y="360"/>
                    <a:pt x="367" y="360"/>
                  </a:cubicBezTo>
                  <a:close/>
                  <a:moveTo>
                    <a:pt x="254" y="360"/>
                  </a:moveTo>
                  <a:lnTo>
                    <a:pt x="254" y="360"/>
                  </a:lnTo>
                  <a:cubicBezTo>
                    <a:pt x="233" y="360"/>
                    <a:pt x="226" y="346"/>
                    <a:pt x="226" y="332"/>
                  </a:cubicBezTo>
                  <a:cubicBezTo>
                    <a:pt x="226" y="106"/>
                    <a:pt x="226" y="106"/>
                    <a:pt x="226" y="106"/>
                  </a:cubicBezTo>
                  <a:cubicBezTo>
                    <a:pt x="226" y="85"/>
                    <a:pt x="233" y="78"/>
                    <a:pt x="254" y="78"/>
                  </a:cubicBezTo>
                  <a:cubicBezTo>
                    <a:pt x="268" y="78"/>
                    <a:pt x="283" y="85"/>
                    <a:pt x="283" y="106"/>
                  </a:cubicBezTo>
                  <a:cubicBezTo>
                    <a:pt x="283" y="332"/>
                    <a:pt x="283" y="332"/>
                    <a:pt x="283" y="332"/>
                  </a:cubicBezTo>
                  <a:cubicBezTo>
                    <a:pt x="283" y="346"/>
                    <a:pt x="268" y="360"/>
                    <a:pt x="254" y="360"/>
                  </a:cubicBezTo>
                  <a:close/>
                  <a:moveTo>
                    <a:pt x="141" y="360"/>
                  </a:moveTo>
                  <a:lnTo>
                    <a:pt x="141" y="360"/>
                  </a:lnTo>
                  <a:cubicBezTo>
                    <a:pt x="120" y="360"/>
                    <a:pt x="113" y="346"/>
                    <a:pt x="113" y="332"/>
                  </a:cubicBezTo>
                  <a:cubicBezTo>
                    <a:pt x="113" y="177"/>
                    <a:pt x="113" y="177"/>
                    <a:pt x="113" y="177"/>
                  </a:cubicBezTo>
                  <a:cubicBezTo>
                    <a:pt x="113" y="163"/>
                    <a:pt x="120" y="148"/>
                    <a:pt x="141" y="148"/>
                  </a:cubicBezTo>
                  <a:cubicBezTo>
                    <a:pt x="155" y="148"/>
                    <a:pt x="170" y="163"/>
                    <a:pt x="170" y="177"/>
                  </a:cubicBezTo>
                  <a:cubicBezTo>
                    <a:pt x="170" y="332"/>
                    <a:pt x="170" y="332"/>
                    <a:pt x="170" y="332"/>
                  </a:cubicBezTo>
                  <a:cubicBezTo>
                    <a:pt x="170" y="346"/>
                    <a:pt x="155" y="360"/>
                    <a:pt x="141" y="360"/>
                  </a:cubicBezTo>
                  <a:close/>
                  <a:moveTo>
                    <a:pt x="28" y="360"/>
                  </a:moveTo>
                  <a:lnTo>
                    <a:pt x="28" y="360"/>
                  </a:lnTo>
                  <a:cubicBezTo>
                    <a:pt x="7" y="360"/>
                    <a:pt x="0" y="346"/>
                    <a:pt x="0" y="332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40"/>
                    <a:pt x="7" y="226"/>
                    <a:pt x="28" y="226"/>
                  </a:cubicBezTo>
                  <a:cubicBezTo>
                    <a:pt x="42" y="226"/>
                    <a:pt x="56" y="240"/>
                    <a:pt x="56" y="254"/>
                  </a:cubicBezTo>
                  <a:cubicBezTo>
                    <a:pt x="56" y="332"/>
                    <a:pt x="56" y="332"/>
                    <a:pt x="56" y="332"/>
                  </a:cubicBezTo>
                  <a:cubicBezTo>
                    <a:pt x="56" y="346"/>
                    <a:pt x="42" y="360"/>
                    <a:pt x="28" y="3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7" name="Freeform 124"/>
            <p:cNvSpPr>
              <a:spLocks noChangeArrowheads="1"/>
            </p:cNvSpPr>
            <p:nvPr/>
          </p:nvSpPr>
          <p:spPr bwMode="auto">
            <a:xfrm>
              <a:off x="14243392" y="5818029"/>
              <a:ext cx="457206" cy="346267"/>
            </a:xfrm>
            <a:custGeom>
              <a:avLst/>
              <a:gdLst>
                <a:gd name="T0" fmla="*/ 593 w 601"/>
                <a:gd name="T1" fmla="*/ 248 h 453"/>
                <a:gd name="T2" fmla="*/ 593 w 601"/>
                <a:gd name="T3" fmla="*/ 248 h 453"/>
                <a:gd name="T4" fmla="*/ 593 w 601"/>
                <a:gd name="T5" fmla="*/ 248 h 453"/>
                <a:gd name="T6" fmla="*/ 480 w 601"/>
                <a:gd name="T7" fmla="*/ 361 h 453"/>
                <a:gd name="T8" fmla="*/ 480 w 601"/>
                <a:gd name="T9" fmla="*/ 361 h 453"/>
                <a:gd name="T10" fmla="*/ 459 w 601"/>
                <a:gd name="T11" fmla="*/ 368 h 453"/>
                <a:gd name="T12" fmla="*/ 431 w 601"/>
                <a:gd name="T13" fmla="*/ 339 h 453"/>
                <a:gd name="T14" fmla="*/ 438 w 601"/>
                <a:gd name="T15" fmla="*/ 318 h 453"/>
                <a:gd name="T16" fmla="*/ 438 w 601"/>
                <a:gd name="T17" fmla="*/ 318 h 453"/>
                <a:gd name="T18" fmla="*/ 530 w 601"/>
                <a:gd name="T19" fmla="*/ 226 h 453"/>
                <a:gd name="T20" fmla="*/ 438 w 601"/>
                <a:gd name="T21" fmla="*/ 134 h 453"/>
                <a:gd name="T22" fmla="*/ 438 w 601"/>
                <a:gd name="T23" fmla="*/ 134 h 453"/>
                <a:gd name="T24" fmla="*/ 431 w 601"/>
                <a:gd name="T25" fmla="*/ 113 h 453"/>
                <a:gd name="T26" fmla="*/ 459 w 601"/>
                <a:gd name="T27" fmla="*/ 85 h 453"/>
                <a:gd name="T28" fmla="*/ 480 w 601"/>
                <a:gd name="T29" fmla="*/ 92 h 453"/>
                <a:gd name="T30" fmla="*/ 480 w 601"/>
                <a:gd name="T31" fmla="*/ 92 h 453"/>
                <a:gd name="T32" fmla="*/ 593 w 601"/>
                <a:gd name="T33" fmla="*/ 205 h 453"/>
                <a:gd name="T34" fmla="*/ 600 w 601"/>
                <a:gd name="T35" fmla="*/ 226 h 453"/>
                <a:gd name="T36" fmla="*/ 593 w 601"/>
                <a:gd name="T37" fmla="*/ 248 h 453"/>
                <a:gd name="T38" fmla="*/ 247 w 601"/>
                <a:gd name="T39" fmla="*/ 431 h 453"/>
                <a:gd name="T40" fmla="*/ 247 w 601"/>
                <a:gd name="T41" fmla="*/ 431 h 453"/>
                <a:gd name="T42" fmla="*/ 226 w 601"/>
                <a:gd name="T43" fmla="*/ 452 h 453"/>
                <a:gd name="T44" fmla="*/ 198 w 601"/>
                <a:gd name="T45" fmla="*/ 424 h 453"/>
                <a:gd name="T46" fmla="*/ 198 w 601"/>
                <a:gd name="T47" fmla="*/ 410 h 453"/>
                <a:gd name="T48" fmla="*/ 346 w 601"/>
                <a:gd name="T49" fmla="*/ 14 h 453"/>
                <a:gd name="T50" fmla="*/ 374 w 601"/>
                <a:gd name="T51" fmla="*/ 0 h 453"/>
                <a:gd name="T52" fmla="*/ 403 w 601"/>
                <a:gd name="T53" fmla="*/ 28 h 453"/>
                <a:gd name="T54" fmla="*/ 403 w 601"/>
                <a:gd name="T55" fmla="*/ 35 h 453"/>
                <a:gd name="T56" fmla="*/ 247 w 601"/>
                <a:gd name="T57" fmla="*/ 431 h 453"/>
                <a:gd name="T58" fmla="*/ 155 w 601"/>
                <a:gd name="T59" fmla="*/ 134 h 453"/>
                <a:gd name="T60" fmla="*/ 155 w 601"/>
                <a:gd name="T61" fmla="*/ 134 h 453"/>
                <a:gd name="T62" fmla="*/ 63 w 601"/>
                <a:gd name="T63" fmla="*/ 226 h 453"/>
                <a:gd name="T64" fmla="*/ 162 w 601"/>
                <a:gd name="T65" fmla="*/ 318 h 453"/>
                <a:gd name="T66" fmla="*/ 162 w 601"/>
                <a:gd name="T67" fmla="*/ 318 h 453"/>
                <a:gd name="T68" fmla="*/ 169 w 601"/>
                <a:gd name="T69" fmla="*/ 339 h 453"/>
                <a:gd name="T70" fmla="*/ 141 w 601"/>
                <a:gd name="T71" fmla="*/ 368 h 453"/>
                <a:gd name="T72" fmla="*/ 120 w 601"/>
                <a:gd name="T73" fmla="*/ 361 h 453"/>
                <a:gd name="T74" fmla="*/ 120 w 601"/>
                <a:gd name="T75" fmla="*/ 361 h 453"/>
                <a:gd name="T76" fmla="*/ 7 w 601"/>
                <a:gd name="T77" fmla="*/ 248 h 453"/>
                <a:gd name="T78" fmla="*/ 7 w 601"/>
                <a:gd name="T79" fmla="*/ 248 h 453"/>
                <a:gd name="T80" fmla="*/ 0 w 601"/>
                <a:gd name="T81" fmla="*/ 226 h 453"/>
                <a:gd name="T82" fmla="*/ 7 w 601"/>
                <a:gd name="T83" fmla="*/ 205 h 453"/>
                <a:gd name="T84" fmla="*/ 120 w 601"/>
                <a:gd name="T85" fmla="*/ 92 h 453"/>
                <a:gd name="T86" fmla="*/ 120 w 601"/>
                <a:gd name="T87" fmla="*/ 92 h 453"/>
                <a:gd name="T88" fmla="*/ 141 w 601"/>
                <a:gd name="T89" fmla="*/ 85 h 453"/>
                <a:gd name="T90" fmla="*/ 169 w 601"/>
                <a:gd name="T91" fmla="*/ 113 h 453"/>
                <a:gd name="T92" fmla="*/ 155 w 601"/>
                <a:gd name="T93" fmla="*/ 134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1" h="453">
                  <a:moveTo>
                    <a:pt x="593" y="248"/>
                  </a:moveTo>
                  <a:lnTo>
                    <a:pt x="593" y="248"/>
                  </a:lnTo>
                  <a:lnTo>
                    <a:pt x="593" y="248"/>
                  </a:lnTo>
                  <a:cubicBezTo>
                    <a:pt x="480" y="361"/>
                    <a:pt x="480" y="361"/>
                    <a:pt x="480" y="361"/>
                  </a:cubicBezTo>
                  <a:lnTo>
                    <a:pt x="480" y="361"/>
                  </a:lnTo>
                  <a:cubicBezTo>
                    <a:pt x="473" y="361"/>
                    <a:pt x="466" y="368"/>
                    <a:pt x="459" y="368"/>
                  </a:cubicBezTo>
                  <a:cubicBezTo>
                    <a:pt x="445" y="368"/>
                    <a:pt x="431" y="353"/>
                    <a:pt x="431" y="339"/>
                  </a:cubicBezTo>
                  <a:cubicBezTo>
                    <a:pt x="431" y="332"/>
                    <a:pt x="431" y="325"/>
                    <a:pt x="438" y="318"/>
                  </a:cubicBezTo>
                  <a:lnTo>
                    <a:pt x="438" y="318"/>
                  </a:lnTo>
                  <a:cubicBezTo>
                    <a:pt x="530" y="226"/>
                    <a:pt x="530" y="226"/>
                    <a:pt x="530" y="226"/>
                  </a:cubicBezTo>
                  <a:cubicBezTo>
                    <a:pt x="438" y="134"/>
                    <a:pt x="438" y="134"/>
                    <a:pt x="438" y="134"/>
                  </a:cubicBezTo>
                  <a:lnTo>
                    <a:pt x="438" y="134"/>
                  </a:lnTo>
                  <a:cubicBezTo>
                    <a:pt x="431" y="127"/>
                    <a:pt x="431" y="120"/>
                    <a:pt x="431" y="113"/>
                  </a:cubicBezTo>
                  <a:cubicBezTo>
                    <a:pt x="431" y="92"/>
                    <a:pt x="445" y="85"/>
                    <a:pt x="459" y="85"/>
                  </a:cubicBezTo>
                  <a:cubicBezTo>
                    <a:pt x="466" y="85"/>
                    <a:pt x="473" y="85"/>
                    <a:pt x="480" y="92"/>
                  </a:cubicBezTo>
                  <a:lnTo>
                    <a:pt x="480" y="92"/>
                  </a:lnTo>
                  <a:cubicBezTo>
                    <a:pt x="593" y="205"/>
                    <a:pt x="593" y="205"/>
                    <a:pt x="593" y="205"/>
                  </a:cubicBezTo>
                  <a:cubicBezTo>
                    <a:pt x="593" y="205"/>
                    <a:pt x="600" y="212"/>
                    <a:pt x="600" y="226"/>
                  </a:cubicBezTo>
                  <a:cubicBezTo>
                    <a:pt x="600" y="233"/>
                    <a:pt x="600" y="240"/>
                    <a:pt x="593" y="248"/>
                  </a:cubicBezTo>
                  <a:close/>
                  <a:moveTo>
                    <a:pt x="247" y="431"/>
                  </a:moveTo>
                  <a:lnTo>
                    <a:pt x="247" y="431"/>
                  </a:lnTo>
                  <a:cubicBezTo>
                    <a:pt x="247" y="445"/>
                    <a:pt x="233" y="452"/>
                    <a:pt x="226" y="452"/>
                  </a:cubicBezTo>
                  <a:cubicBezTo>
                    <a:pt x="205" y="452"/>
                    <a:pt x="198" y="438"/>
                    <a:pt x="198" y="424"/>
                  </a:cubicBezTo>
                  <a:cubicBezTo>
                    <a:pt x="198" y="417"/>
                    <a:pt x="198" y="417"/>
                    <a:pt x="198" y="410"/>
                  </a:cubicBezTo>
                  <a:cubicBezTo>
                    <a:pt x="346" y="14"/>
                    <a:pt x="346" y="14"/>
                    <a:pt x="346" y="14"/>
                  </a:cubicBezTo>
                  <a:cubicBezTo>
                    <a:pt x="353" y="7"/>
                    <a:pt x="360" y="0"/>
                    <a:pt x="374" y="0"/>
                  </a:cubicBezTo>
                  <a:cubicBezTo>
                    <a:pt x="389" y="0"/>
                    <a:pt x="403" y="7"/>
                    <a:pt x="403" y="28"/>
                  </a:cubicBezTo>
                  <a:lnTo>
                    <a:pt x="403" y="35"/>
                  </a:lnTo>
                  <a:lnTo>
                    <a:pt x="247" y="431"/>
                  </a:lnTo>
                  <a:close/>
                  <a:moveTo>
                    <a:pt x="155" y="134"/>
                  </a:moveTo>
                  <a:lnTo>
                    <a:pt x="155" y="134"/>
                  </a:lnTo>
                  <a:cubicBezTo>
                    <a:pt x="63" y="226"/>
                    <a:pt x="63" y="226"/>
                    <a:pt x="63" y="226"/>
                  </a:cubicBezTo>
                  <a:cubicBezTo>
                    <a:pt x="162" y="318"/>
                    <a:pt x="162" y="318"/>
                    <a:pt x="162" y="318"/>
                  </a:cubicBezTo>
                  <a:lnTo>
                    <a:pt x="162" y="318"/>
                  </a:lnTo>
                  <a:cubicBezTo>
                    <a:pt x="162" y="325"/>
                    <a:pt x="169" y="332"/>
                    <a:pt x="169" y="339"/>
                  </a:cubicBezTo>
                  <a:cubicBezTo>
                    <a:pt x="169" y="353"/>
                    <a:pt x="155" y="368"/>
                    <a:pt x="141" y="368"/>
                  </a:cubicBezTo>
                  <a:cubicBezTo>
                    <a:pt x="134" y="368"/>
                    <a:pt x="127" y="361"/>
                    <a:pt x="120" y="361"/>
                  </a:cubicBezTo>
                  <a:lnTo>
                    <a:pt x="120" y="361"/>
                  </a:lnTo>
                  <a:cubicBezTo>
                    <a:pt x="7" y="248"/>
                    <a:pt x="7" y="248"/>
                    <a:pt x="7" y="248"/>
                  </a:cubicBezTo>
                  <a:lnTo>
                    <a:pt x="7" y="248"/>
                  </a:lnTo>
                  <a:cubicBezTo>
                    <a:pt x="0" y="240"/>
                    <a:pt x="0" y="233"/>
                    <a:pt x="0" y="226"/>
                  </a:cubicBezTo>
                  <a:cubicBezTo>
                    <a:pt x="0" y="212"/>
                    <a:pt x="0" y="205"/>
                    <a:pt x="7" y="205"/>
                  </a:cubicBezTo>
                  <a:cubicBezTo>
                    <a:pt x="120" y="92"/>
                    <a:pt x="120" y="92"/>
                    <a:pt x="120" y="92"/>
                  </a:cubicBezTo>
                  <a:lnTo>
                    <a:pt x="120" y="92"/>
                  </a:lnTo>
                  <a:cubicBezTo>
                    <a:pt x="127" y="85"/>
                    <a:pt x="134" y="85"/>
                    <a:pt x="141" y="85"/>
                  </a:cubicBezTo>
                  <a:cubicBezTo>
                    <a:pt x="155" y="85"/>
                    <a:pt x="169" y="92"/>
                    <a:pt x="169" y="113"/>
                  </a:cubicBezTo>
                  <a:cubicBezTo>
                    <a:pt x="169" y="120"/>
                    <a:pt x="162" y="127"/>
                    <a:pt x="155" y="1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8" name="Freeform 125"/>
            <p:cNvSpPr>
              <a:spLocks noChangeArrowheads="1"/>
            </p:cNvSpPr>
            <p:nvPr/>
          </p:nvSpPr>
          <p:spPr bwMode="auto">
            <a:xfrm>
              <a:off x="13439921" y="5764240"/>
              <a:ext cx="447119" cy="447121"/>
            </a:xfrm>
            <a:custGeom>
              <a:avLst/>
              <a:gdLst>
                <a:gd name="T0" fmla="*/ 544 w 587"/>
                <a:gd name="T1" fmla="*/ 205 h 588"/>
                <a:gd name="T2" fmla="*/ 544 w 587"/>
                <a:gd name="T3" fmla="*/ 205 h 588"/>
                <a:gd name="T4" fmla="*/ 466 w 587"/>
                <a:gd name="T5" fmla="*/ 283 h 588"/>
                <a:gd name="T6" fmla="*/ 360 w 587"/>
                <a:gd name="T7" fmla="*/ 311 h 588"/>
                <a:gd name="T8" fmla="*/ 424 w 587"/>
                <a:gd name="T9" fmla="*/ 241 h 588"/>
                <a:gd name="T10" fmla="*/ 431 w 587"/>
                <a:gd name="T11" fmla="*/ 241 h 588"/>
                <a:gd name="T12" fmla="*/ 509 w 587"/>
                <a:gd name="T13" fmla="*/ 163 h 588"/>
                <a:gd name="T14" fmla="*/ 509 w 587"/>
                <a:gd name="T15" fmla="*/ 85 h 588"/>
                <a:gd name="T16" fmla="*/ 431 w 587"/>
                <a:gd name="T17" fmla="*/ 85 h 588"/>
                <a:gd name="T18" fmla="*/ 346 w 587"/>
                <a:gd name="T19" fmla="*/ 163 h 588"/>
                <a:gd name="T20" fmla="*/ 346 w 587"/>
                <a:gd name="T21" fmla="*/ 163 h 588"/>
                <a:gd name="T22" fmla="*/ 346 w 587"/>
                <a:gd name="T23" fmla="*/ 163 h 588"/>
                <a:gd name="T24" fmla="*/ 283 w 587"/>
                <a:gd name="T25" fmla="*/ 234 h 588"/>
                <a:gd name="T26" fmla="*/ 311 w 587"/>
                <a:gd name="T27" fmla="*/ 121 h 588"/>
                <a:gd name="T28" fmla="*/ 388 w 587"/>
                <a:gd name="T29" fmla="*/ 43 h 588"/>
                <a:gd name="T30" fmla="*/ 544 w 587"/>
                <a:gd name="T31" fmla="*/ 43 h 588"/>
                <a:gd name="T32" fmla="*/ 544 w 587"/>
                <a:gd name="T33" fmla="*/ 205 h 588"/>
                <a:gd name="T34" fmla="*/ 226 w 587"/>
                <a:gd name="T35" fmla="*/ 410 h 588"/>
                <a:gd name="T36" fmla="*/ 226 w 587"/>
                <a:gd name="T37" fmla="*/ 410 h 588"/>
                <a:gd name="T38" fmla="*/ 226 w 587"/>
                <a:gd name="T39" fmla="*/ 410 h 588"/>
                <a:gd name="T40" fmla="*/ 205 w 587"/>
                <a:gd name="T41" fmla="*/ 417 h 588"/>
                <a:gd name="T42" fmla="*/ 176 w 587"/>
                <a:gd name="T43" fmla="*/ 389 h 588"/>
                <a:gd name="T44" fmla="*/ 183 w 587"/>
                <a:gd name="T45" fmla="*/ 368 h 588"/>
                <a:gd name="T46" fmla="*/ 367 w 587"/>
                <a:gd name="T47" fmla="*/ 184 h 588"/>
                <a:gd name="T48" fmla="*/ 388 w 587"/>
                <a:gd name="T49" fmla="*/ 170 h 588"/>
                <a:gd name="T50" fmla="*/ 417 w 587"/>
                <a:gd name="T51" fmla="*/ 198 h 588"/>
                <a:gd name="T52" fmla="*/ 410 w 587"/>
                <a:gd name="T53" fmla="*/ 219 h 588"/>
                <a:gd name="T54" fmla="*/ 410 w 587"/>
                <a:gd name="T55" fmla="*/ 219 h 588"/>
                <a:gd name="T56" fmla="*/ 226 w 587"/>
                <a:gd name="T57" fmla="*/ 410 h 588"/>
                <a:gd name="T58" fmla="*/ 162 w 587"/>
                <a:gd name="T59" fmla="*/ 347 h 588"/>
                <a:gd name="T60" fmla="*/ 162 w 587"/>
                <a:gd name="T61" fmla="*/ 347 h 588"/>
                <a:gd name="T62" fmla="*/ 85 w 587"/>
                <a:gd name="T63" fmla="*/ 424 h 588"/>
                <a:gd name="T64" fmla="*/ 85 w 587"/>
                <a:gd name="T65" fmla="*/ 502 h 588"/>
                <a:gd name="T66" fmla="*/ 162 w 587"/>
                <a:gd name="T67" fmla="*/ 502 h 588"/>
                <a:gd name="T68" fmla="*/ 240 w 587"/>
                <a:gd name="T69" fmla="*/ 424 h 588"/>
                <a:gd name="T70" fmla="*/ 247 w 587"/>
                <a:gd name="T71" fmla="*/ 424 h 588"/>
                <a:gd name="T72" fmla="*/ 311 w 587"/>
                <a:gd name="T73" fmla="*/ 361 h 588"/>
                <a:gd name="T74" fmla="*/ 283 w 587"/>
                <a:gd name="T75" fmla="*/ 467 h 588"/>
                <a:gd name="T76" fmla="*/ 205 w 587"/>
                <a:gd name="T77" fmla="*/ 545 h 588"/>
                <a:gd name="T78" fmla="*/ 49 w 587"/>
                <a:gd name="T79" fmla="*/ 545 h 588"/>
                <a:gd name="T80" fmla="*/ 49 w 587"/>
                <a:gd name="T81" fmla="*/ 389 h 588"/>
                <a:gd name="T82" fmla="*/ 127 w 587"/>
                <a:gd name="T83" fmla="*/ 311 h 588"/>
                <a:gd name="T84" fmla="*/ 233 w 587"/>
                <a:gd name="T85" fmla="*/ 276 h 588"/>
                <a:gd name="T86" fmla="*/ 162 w 587"/>
                <a:gd name="T87" fmla="*/ 347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7" h="588">
                  <a:moveTo>
                    <a:pt x="544" y="205"/>
                  </a:moveTo>
                  <a:lnTo>
                    <a:pt x="544" y="205"/>
                  </a:lnTo>
                  <a:cubicBezTo>
                    <a:pt x="466" y="283"/>
                    <a:pt x="466" y="283"/>
                    <a:pt x="466" y="283"/>
                  </a:cubicBezTo>
                  <a:cubicBezTo>
                    <a:pt x="438" y="311"/>
                    <a:pt x="396" y="319"/>
                    <a:pt x="360" y="311"/>
                  </a:cubicBezTo>
                  <a:cubicBezTo>
                    <a:pt x="424" y="241"/>
                    <a:pt x="424" y="241"/>
                    <a:pt x="424" y="241"/>
                  </a:cubicBezTo>
                  <a:cubicBezTo>
                    <a:pt x="424" y="241"/>
                    <a:pt x="424" y="241"/>
                    <a:pt x="431" y="241"/>
                  </a:cubicBezTo>
                  <a:cubicBezTo>
                    <a:pt x="509" y="163"/>
                    <a:pt x="509" y="163"/>
                    <a:pt x="509" y="163"/>
                  </a:cubicBezTo>
                  <a:cubicBezTo>
                    <a:pt x="530" y="142"/>
                    <a:pt x="530" y="106"/>
                    <a:pt x="509" y="85"/>
                  </a:cubicBezTo>
                  <a:cubicBezTo>
                    <a:pt x="487" y="64"/>
                    <a:pt x="452" y="64"/>
                    <a:pt x="431" y="85"/>
                  </a:cubicBezTo>
                  <a:cubicBezTo>
                    <a:pt x="346" y="163"/>
                    <a:pt x="346" y="163"/>
                    <a:pt x="346" y="163"/>
                  </a:cubicBezTo>
                  <a:lnTo>
                    <a:pt x="346" y="163"/>
                  </a:lnTo>
                  <a:lnTo>
                    <a:pt x="346" y="163"/>
                  </a:lnTo>
                  <a:cubicBezTo>
                    <a:pt x="283" y="234"/>
                    <a:pt x="283" y="234"/>
                    <a:pt x="283" y="234"/>
                  </a:cubicBezTo>
                  <a:cubicBezTo>
                    <a:pt x="268" y="191"/>
                    <a:pt x="283" y="149"/>
                    <a:pt x="311" y="121"/>
                  </a:cubicBezTo>
                  <a:cubicBezTo>
                    <a:pt x="388" y="43"/>
                    <a:pt x="388" y="43"/>
                    <a:pt x="388" y="43"/>
                  </a:cubicBezTo>
                  <a:cubicBezTo>
                    <a:pt x="431" y="0"/>
                    <a:pt x="501" y="0"/>
                    <a:pt x="544" y="43"/>
                  </a:cubicBezTo>
                  <a:cubicBezTo>
                    <a:pt x="586" y="85"/>
                    <a:pt x="586" y="156"/>
                    <a:pt x="544" y="205"/>
                  </a:cubicBezTo>
                  <a:close/>
                  <a:moveTo>
                    <a:pt x="226" y="410"/>
                  </a:moveTo>
                  <a:lnTo>
                    <a:pt x="226" y="410"/>
                  </a:lnTo>
                  <a:lnTo>
                    <a:pt x="226" y="410"/>
                  </a:lnTo>
                  <a:cubicBezTo>
                    <a:pt x="219" y="417"/>
                    <a:pt x="212" y="417"/>
                    <a:pt x="205" y="417"/>
                  </a:cubicBezTo>
                  <a:cubicBezTo>
                    <a:pt x="183" y="417"/>
                    <a:pt x="176" y="403"/>
                    <a:pt x="176" y="389"/>
                  </a:cubicBezTo>
                  <a:cubicBezTo>
                    <a:pt x="176" y="382"/>
                    <a:pt x="176" y="375"/>
                    <a:pt x="183" y="368"/>
                  </a:cubicBezTo>
                  <a:cubicBezTo>
                    <a:pt x="367" y="184"/>
                    <a:pt x="367" y="184"/>
                    <a:pt x="367" y="184"/>
                  </a:cubicBezTo>
                  <a:cubicBezTo>
                    <a:pt x="374" y="177"/>
                    <a:pt x="381" y="170"/>
                    <a:pt x="388" y="170"/>
                  </a:cubicBezTo>
                  <a:cubicBezTo>
                    <a:pt x="410" y="170"/>
                    <a:pt x="417" y="184"/>
                    <a:pt x="417" y="198"/>
                  </a:cubicBezTo>
                  <a:cubicBezTo>
                    <a:pt x="417" y="205"/>
                    <a:pt x="417" y="212"/>
                    <a:pt x="410" y="219"/>
                  </a:cubicBezTo>
                  <a:lnTo>
                    <a:pt x="410" y="219"/>
                  </a:lnTo>
                  <a:lnTo>
                    <a:pt x="226" y="410"/>
                  </a:lnTo>
                  <a:close/>
                  <a:moveTo>
                    <a:pt x="162" y="347"/>
                  </a:moveTo>
                  <a:lnTo>
                    <a:pt x="162" y="347"/>
                  </a:lnTo>
                  <a:cubicBezTo>
                    <a:pt x="85" y="424"/>
                    <a:pt x="85" y="424"/>
                    <a:pt x="85" y="424"/>
                  </a:cubicBezTo>
                  <a:cubicBezTo>
                    <a:pt x="63" y="446"/>
                    <a:pt x="63" y="481"/>
                    <a:pt x="85" y="502"/>
                  </a:cubicBezTo>
                  <a:cubicBezTo>
                    <a:pt x="106" y="530"/>
                    <a:pt x="141" y="530"/>
                    <a:pt x="162" y="502"/>
                  </a:cubicBezTo>
                  <a:cubicBezTo>
                    <a:pt x="240" y="424"/>
                    <a:pt x="240" y="424"/>
                    <a:pt x="240" y="424"/>
                  </a:cubicBezTo>
                  <a:lnTo>
                    <a:pt x="247" y="424"/>
                  </a:lnTo>
                  <a:cubicBezTo>
                    <a:pt x="311" y="361"/>
                    <a:pt x="311" y="361"/>
                    <a:pt x="311" y="361"/>
                  </a:cubicBezTo>
                  <a:cubicBezTo>
                    <a:pt x="318" y="396"/>
                    <a:pt x="311" y="439"/>
                    <a:pt x="283" y="467"/>
                  </a:cubicBezTo>
                  <a:cubicBezTo>
                    <a:pt x="205" y="545"/>
                    <a:pt x="205" y="545"/>
                    <a:pt x="205" y="545"/>
                  </a:cubicBezTo>
                  <a:cubicBezTo>
                    <a:pt x="162" y="587"/>
                    <a:pt x="92" y="587"/>
                    <a:pt x="49" y="545"/>
                  </a:cubicBezTo>
                  <a:cubicBezTo>
                    <a:pt x="0" y="502"/>
                    <a:pt x="0" y="432"/>
                    <a:pt x="49" y="389"/>
                  </a:cubicBezTo>
                  <a:cubicBezTo>
                    <a:pt x="127" y="311"/>
                    <a:pt x="127" y="311"/>
                    <a:pt x="127" y="311"/>
                  </a:cubicBezTo>
                  <a:cubicBezTo>
                    <a:pt x="155" y="276"/>
                    <a:pt x="198" y="269"/>
                    <a:pt x="233" y="276"/>
                  </a:cubicBezTo>
                  <a:cubicBezTo>
                    <a:pt x="162" y="347"/>
                    <a:pt x="162" y="347"/>
                    <a:pt x="162" y="3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9" name="Freeform 126"/>
            <p:cNvSpPr>
              <a:spLocks noChangeArrowheads="1"/>
            </p:cNvSpPr>
            <p:nvPr/>
          </p:nvSpPr>
          <p:spPr bwMode="auto">
            <a:xfrm>
              <a:off x="12690237" y="5781050"/>
              <a:ext cx="346267" cy="416864"/>
            </a:xfrm>
            <a:custGeom>
              <a:avLst/>
              <a:gdLst>
                <a:gd name="T0" fmla="*/ 0 w 454"/>
                <a:gd name="T1" fmla="*/ 84 h 545"/>
                <a:gd name="T2" fmla="*/ 0 w 454"/>
                <a:gd name="T3" fmla="*/ 84 h 545"/>
                <a:gd name="T4" fmla="*/ 29 w 454"/>
                <a:gd name="T5" fmla="*/ 56 h 545"/>
                <a:gd name="T6" fmla="*/ 170 w 454"/>
                <a:gd name="T7" fmla="*/ 56 h 545"/>
                <a:gd name="T8" fmla="*/ 170 w 454"/>
                <a:gd name="T9" fmla="*/ 28 h 545"/>
                <a:gd name="T10" fmla="*/ 198 w 454"/>
                <a:gd name="T11" fmla="*/ 0 h 545"/>
                <a:gd name="T12" fmla="*/ 255 w 454"/>
                <a:gd name="T13" fmla="*/ 0 h 545"/>
                <a:gd name="T14" fmla="*/ 283 w 454"/>
                <a:gd name="T15" fmla="*/ 28 h 545"/>
                <a:gd name="T16" fmla="*/ 283 w 454"/>
                <a:gd name="T17" fmla="*/ 56 h 545"/>
                <a:gd name="T18" fmla="*/ 424 w 454"/>
                <a:gd name="T19" fmla="*/ 56 h 545"/>
                <a:gd name="T20" fmla="*/ 453 w 454"/>
                <a:gd name="T21" fmla="*/ 84 h 545"/>
                <a:gd name="T22" fmla="*/ 453 w 454"/>
                <a:gd name="T23" fmla="*/ 113 h 545"/>
                <a:gd name="T24" fmla="*/ 0 w 454"/>
                <a:gd name="T25" fmla="*/ 113 h 545"/>
                <a:gd name="T26" fmla="*/ 0 w 454"/>
                <a:gd name="T27" fmla="*/ 84 h 545"/>
                <a:gd name="T28" fmla="*/ 424 w 454"/>
                <a:gd name="T29" fmla="*/ 169 h 545"/>
                <a:gd name="T30" fmla="*/ 424 w 454"/>
                <a:gd name="T31" fmla="*/ 169 h 545"/>
                <a:gd name="T32" fmla="*/ 424 w 454"/>
                <a:gd name="T33" fmla="*/ 226 h 545"/>
                <a:gd name="T34" fmla="*/ 424 w 454"/>
                <a:gd name="T35" fmla="*/ 515 h 545"/>
                <a:gd name="T36" fmla="*/ 396 w 454"/>
                <a:gd name="T37" fmla="*/ 544 h 545"/>
                <a:gd name="T38" fmla="*/ 57 w 454"/>
                <a:gd name="T39" fmla="*/ 544 h 545"/>
                <a:gd name="T40" fmla="*/ 29 w 454"/>
                <a:gd name="T41" fmla="*/ 515 h 545"/>
                <a:gd name="T42" fmla="*/ 29 w 454"/>
                <a:gd name="T43" fmla="*/ 226 h 545"/>
                <a:gd name="T44" fmla="*/ 29 w 454"/>
                <a:gd name="T45" fmla="*/ 169 h 545"/>
                <a:gd name="T46" fmla="*/ 29 w 454"/>
                <a:gd name="T47" fmla="*/ 141 h 545"/>
                <a:gd name="T48" fmla="*/ 424 w 454"/>
                <a:gd name="T49" fmla="*/ 141 h 545"/>
                <a:gd name="T50" fmla="*/ 424 w 454"/>
                <a:gd name="T51" fmla="*/ 169 h 545"/>
                <a:gd name="T52" fmla="*/ 142 w 454"/>
                <a:gd name="T53" fmla="*/ 226 h 545"/>
                <a:gd name="T54" fmla="*/ 142 w 454"/>
                <a:gd name="T55" fmla="*/ 226 h 545"/>
                <a:gd name="T56" fmla="*/ 113 w 454"/>
                <a:gd name="T57" fmla="*/ 197 h 545"/>
                <a:gd name="T58" fmla="*/ 85 w 454"/>
                <a:gd name="T59" fmla="*/ 226 h 545"/>
                <a:gd name="T60" fmla="*/ 85 w 454"/>
                <a:gd name="T61" fmla="*/ 459 h 545"/>
                <a:gd name="T62" fmla="*/ 113 w 454"/>
                <a:gd name="T63" fmla="*/ 487 h 545"/>
                <a:gd name="T64" fmla="*/ 142 w 454"/>
                <a:gd name="T65" fmla="*/ 459 h 545"/>
                <a:gd name="T66" fmla="*/ 142 w 454"/>
                <a:gd name="T67" fmla="*/ 226 h 545"/>
                <a:gd name="T68" fmla="*/ 255 w 454"/>
                <a:gd name="T69" fmla="*/ 226 h 545"/>
                <a:gd name="T70" fmla="*/ 255 w 454"/>
                <a:gd name="T71" fmla="*/ 226 h 545"/>
                <a:gd name="T72" fmla="*/ 227 w 454"/>
                <a:gd name="T73" fmla="*/ 197 h 545"/>
                <a:gd name="T74" fmla="*/ 198 w 454"/>
                <a:gd name="T75" fmla="*/ 226 h 545"/>
                <a:gd name="T76" fmla="*/ 198 w 454"/>
                <a:gd name="T77" fmla="*/ 459 h 545"/>
                <a:gd name="T78" fmla="*/ 227 w 454"/>
                <a:gd name="T79" fmla="*/ 487 h 545"/>
                <a:gd name="T80" fmla="*/ 255 w 454"/>
                <a:gd name="T81" fmla="*/ 459 h 545"/>
                <a:gd name="T82" fmla="*/ 255 w 454"/>
                <a:gd name="T83" fmla="*/ 226 h 545"/>
                <a:gd name="T84" fmla="*/ 368 w 454"/>
                <a:gd name="T85" fmla="*/ 226 h 545"/>
                <a:gd name="T86" fmla="*/ 368 w 454"/>
                <a:gd name="T87" fmla="*/ 226 h 545"/>
                <a:gd name="T88" fmla="*/ 340 w 454"/>
                <a:gd name="T89" fmla="*/ 197 h 545"/>
                <a:gd name="T90" fmla="*/ 311 w 454"/>
                <a:gd name="T91" fmla="*/ 226 h 545"/>
                <a:gd name="T92" fmla="*/ 311 w 454"/>
                <a:gd name="T93" fmla="*/ 459 h 545"/>
                <a:gd name="T94" fmla="*/ 340 w 454"/>
                <a:gd name="T95" fmla="*/ 487 h 545"/>
                <a:gd name="T96" fmla="*/ 368 w 454"/>
                <a:gd name="T97" fmla="*/ 459 h 545"/>
                <a:gd name="T98" fmla="*/ 368 w 454"/>
                <a:gd name="T99" fmla="*/ 226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4" h="545">
                  <a:moveTo>
                    <a:pt x="0" y="84"/>
                  </a:moveTo>
                  <a:lnTo>
                    <a:pt x="0" y="84"/>
                  </a:lnTo>
                  <a:cubicBezTo>
                    <a:pt x="0" y="70"/>
                    <a:pt x="7" y="56"/>
                    <a:pt x="29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0" y="28"/>
                    <a:pt x="170" y="28"/>
                    <a:pt x="170" y="28"/>
                  </a:cubicBezTo>
                  <a:cubicBezTo>
                    <a:pt x="170" y="14"/>
                    <a:pt x="177" y="0"/>
                    <a:pt x="198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69" y="0"/>
                    <a:pt x="283" y="14"/>
                    <a:pt x="283" y="28"/>
                  </a:cubicBezTo>
                  <a:cubicBezTo>
                    <a:pt x="283" y="56"/>
                    <a:pt x="283" y="56"/>
                    <a:pt x="283" y="56"/>
                  </a:cubicBezTo>
                  <a:cubicBezTo>
                    <a:pt x="424" y="56"/>
                    <a:pt x="424" y="56"/>
                    <a:pt x="424" y="56"/>
                  </a:cubicBezTo>
                  <a:cubicBezTo>
                    <a:pt x="438" y="56"/>
                    <a:pt x="453" y="70"/>
                    <a:pt x="453" y="84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4"/>
                  </a:lnTo>
                  <a:close/>
                  <a:moveTo>
                    <a:pt x="424" y="169"/>
                  </a:moveTo>
                  <a:lnTo>
                    <a:pt x="424" y="169"/>
                  </a:lnTo>
                  <a:cubicBezTo>
                    <a:pt x="424" y="226"/>
                    <a:pt x="424" y="226"/>
                    <a:pt x="424" y="226"/>
                  </a:cubicBezTo>
                  <a:cubicBezTo>
                    <a:pt x="424" y="515"/>
                    <a:pt x="424" y="515"/>
                    <a:pt x="424" y="515"/>
                  </a:cubicBezTo>
                  <a:cubicBezTo>
                    <a:pt x="424" y="537"/>
                    <a:pt x="410" y="544"/>
                    <a:pt x="396" y="544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36" y="544"/>
                    <a:pt x="29" y="537"/>
                    <a:pt x="29" y="515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424" y="141"/>
                    <a:pt x="424" y="141"/>
                    <a:pt x="424" y="141"/>
                  </a:cubicBezTo>
                  <a:lnTo>
                    <a:pt x="424" y="169"/>
                  </a:lnTo>
                  <a:close/>
                  <a:moveTo>
                    <a:pt x="142" y="226"/>
                  </a:moveTo>
                  <a:lnTo>
                    <a:pt x="142" y="226"/>
                  </a:lnTo>
                  <a:cubicBezTo>
                    <a:pt x="142" y="212"/>
                    <a:pt x="127" y="197"/>
                    <a:pt x="113" y="197"/>
                  </a:cubicBezTo>
                  <a:cubicBezTo>
                    <a:pt x="92" y="197"/>
                    <a:pt x="85" y="212"/>
                    <a:pt x="85" y="226"/>
                  </a:cubicBezTo>
                  <a:cubicBezTo>
                    <a:pt x="85" y="459"/>
                    <a:pt x="85" y="459"/>
                    <a:pt x="85" y="459"/>
                  </a:cubicBezTo>
                  <a:cubicBezTo>
                    <a:pt x="85" y="480"/>
                    <a:pt x="92" y="487"/>
                    <a:pt x="113" y="487"/>
                  </a:cubicBezTo>
                  <a:cubicBezTo>
                    <a:pt x="127" y="487"/>
                    <a:pt x="142" y="480"/>
                    <a:pt x="142" y="459"/>
                  </a:cubicBezTo>
                  <a:lnTo>
                    <a:pt x="142" y="226"/>
                  </a:lnTo>
                  <a:close/>
                  <a:moveTo>
                    <a:pt x="255" y="226"/>
                  </a:moveTo>
                  <a:lnTo>
                    <a:pt x="255" y="226"/>
                  </a:lnTo>
                  <a:cubicBezTo>
                    <a:pt x="255" y="212"/>
                    <a:pt x="241" y="197"/>
                    <a:pt x="227" y="197"/>
                  </a:cubicBezTo>
                  <a:cubicBezTo>
                    <a:pt x="205" y="197"/>
                    <a:pt x="198" y="212"/>
                    <a:pt x="198" y="226"/>
                  </a:cubicBezTo>
                  <a:cubicBezTo>
                    <a:pt x="198" y="459"/>
                    <a:pt x="198" y="459"/>
                    <a:pt x="198" y="459"/>
                  </a:cubicBezTo>
                  <a:cubicBezTo>
                    <a:pt x="198" y="480"/>
                    <a:pt x="205" y="487"/>
                    <a:pt x="227" y="487"/>
                  </a:cubicBezTo>
                  <a:cubicBezTo>
                    <a:pt x="241" y="487"/>
                    <a:pt x="255" y="480"/>
                    <a:pt x="255" y="459"/>
                  </a:cubicBezTo>
                  <a:lnTo>
                    <a:pt x="255" y="226"/>
                  </a:lnTo>
                  <a:close/>
                  <a:moveTo>
                    <a:pt x="368" y="226"/>
                  </a:moveTo>
                  <a:lnTo>
                    <a:pt x="368" y="226"/>
                  </a:lnTo>
                  <a:cubicBezTo>
                    <a:pt x="368" y="212"/>
                    <a:pt x="354" y="197"/>
                    <a:pt x="340" y="197"/>
                  </a:cubicBezTo>
                  <a:cubicBezTo>
                    <a:pt x="318" y="197"/>
                    <a:pt x="311" y="212"/>
                    <a:pt x="311" y="226"/>
                  </a:cubicBezTo>
                  <a:cubicBezTo>
                    <a:pt x="311" y="459"/>
                    <a:pt x="311" y="459"/>
                    <a:pt x="311" y="459"/>
                  </a:cubicBezTo>
                  <a:cubicBezTo>
                    <a:pt x="311" y="480"/>
                    <a:pt x="318" y="487"/>
                    <a:pt x="340" y="487"/>
                  </a:cubicBezTo>
                  <a:cubicBezTo>
                    <a:pt x="354" y="487"/>
                    <a:pt x="368" y="480"/>
                    <a:pt x="368" y="459"/>
                  </a:cubicBezTo>
                  <a:lnTo>
                    <a:pt x="368" y="2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0" name="Freeform 127"/>
            <p:cNvSpPr>
              <a:spLocks noChangeArrowheads="1"/>
            </p:cNvSpPr>
            <p:nvPr/>
          </p:nvSpPr>
          <p:spPr bwMode="auto">
            <a:xfrm>
              <a:off x="11856509" y="5757516"/>
              <a:ext cx="403417" cy="460569"/>
            </a:xfrm>
            <a:custGeom>
              <a:avLst/>
              <a:gdLst>
                <a:gd name="T0" fmla="*/ 502 w 531"/>
                <a:gd name="T1" fmla="*/ 311 h 602"/>
                <a:gd name="T2" fmla="*/ 417 w 531"/>
                <a:gd name="T3" fmla="*/ 283 h 602"/>
                <a:gd name="T4" fmla="*/ 445 w 531"/>
                <a:gd name="T5" fmla="*/ 142 h 602"/>
                <a:gd name="T6" fmla="*/ 530 w 531"/>
                <a:gd name="T7" fmla="*/ 170 h 602"/>
                <a:gd name="T8" fmla="*/ 502 w 531"/>
                <a:gd name="T9" fmla="*/ 311 h 602"/>
                <a:gd name="T10" fmla="*/ 445 w 531"/>
                <a:gd name="T11" fmla="*/ 29 h 602"/>
                <a:gd name="T12" fmla="*/ 502 w 531"/>
                <a:gd name="T13" fmla="*/ 29 h 602"/>
                <a:gd name="T14" fmla="*/ 445 w 531"/>
                <a:gd name="T15" fmla="*/ 113 h 602"/>
                <a:gd name="T16" fmla="*/ 290 w 531"/>
                <a:gd name="T17" fmla="*/ 460 h 602"/>
                <a:gd name="T18" fmla="*/ 233 w 531"/>
                <a:gd name="T19" fmla="*/ 460 h 602"/>
                <a:gd name="T20" fmla="*/ 205 w 531"/>
                <a:gd name="T21" fmla="*/ 318 h 602"/>
                <a:gd name="T22" fmla="*/ 290 w 531"/>
                <a:gd name="T23" fmla="*/ 290 h 602"/>
                <a:gd name="T24" fmla="*/ 318 w 531"/>
                <a:gd name="T25" fmla="*/ 431 h 602"/>
                <a:gd name="T26" fmla="*/ 233 w 531"/>
                <a:gd name="T27" fmla="*/ 29 h 602"/>
                <a:gd name="T28" fmla="*/ 261 w 531"/>
                <a:gd name="T29" fmla="*/ 0 h 602"/>
                <a:gd name="T30" fmla="*/ 290 w 531"/>
                <a:gd name="T31" fmla="*/ 262 h 602"/>
                <a:gd name="T32" fmla="*/ 233 w 531"/>
                <a:gd name="T33" fmla="*/ 29 h 602"/>
                <a:gd name="T34" fmla="*/ 85 w 531"/>
                <a:gd name="T35" fmla="*/ 389 h 602"/>
                <a:gd name="T36" fmla="*/ 0 w 531"/>
                <a:gd name="T37" fmla="*/ 361 h 602"/>
                <a:gd name="T38" fmla="*/ 28 w 531"/>
                <a:gd name="T39" fmla="*/ 219 h 602"/>
                <a:gd name="T40" fmla="*/ 113 w 531"/>
                <a:gd name="T41" fmla="*/ 248 h 602"/>
                <a:gd name="T42" fmla="*/ 85 w 531"/>
                <a:gd name="T43" fmla="*/ 389 h 602"/>
                <a:gd name="T44" fmla="*/ 28 w 531"/>
                <a:gd name="T45" fmla="*/ 29 h 602"/>
                <a:gd name="T46" fmla="*/ 85 w 531"/>
                <a:gd name="T47" fmla="*/ 29 h 602"/>
                <a:gd name="T48" fmla="*/ 28 w 531"/>
                <a:gd name="T49" fmla="*/ 191 h 602"/>
                <a:gd name="T50" fmla="*/ 85 w 531"/>
                <a:gd name="T51" fmla="*/ 573 h 602"/>
                <a:gd name="T52" fmla="*/ 56 w 531"/>
                <a:gd name="T53" fmla="*/ 601 h 602"/>
                <a:gd name="T54" fmla="*/ 28 w 531"/>
                <a:gd name="T55" fmla="*/ 417 h 602"/>
                <a:gd name="T56" fmla="*/ 85 w 531"/>
                <a:gd name="T57" fmla="*/ 573 h 602"/>
                <a:gd name="T58" fmla="*/ 290 w 531"/>
                <a:gd name="T59" fmla="*/ 573 h 602"/>
                <a:gd name="T60" fmla="*/ 233 w 531"/>
                <a:gd name="T61" fmla="*/ 573 h 602"/>
                <a:gd name="T62" fmla="*/ 290 w 531"/>
                <a:gd name="T63" fmla="*/ 488 h 602"/>
                <a:gd name="T64" fmla="*/ 502 w 531"/>
                <a:gd name="T65" fmla="*/ 573 h 602"/>
                <a:gd name="T66" fmla="*/ 473 w 531"/>
                <a:gd name="T67" fmla="*/ 601 h 602"/>
                <a:gd name="T68" fmla="*/ 445 w 531"/>
                <a:gd name="T69" fmla="*/ 340 h 602"/>
                <a:gd name="T70" fmla="*/ 502 w 531"/>
                <a:gd name="T71" fmla="*/ 573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1" h="602">
                  <a:moveTo>
                    <a:pt x="502" y="311"/>
                  </a:moveTo>
                  <a:lnTo>
                    <a:pt x="502" y="311"/>
                  </a:lnTo>
                  <a:cubicBezTo>
                    <a:pt x="445" y="311"/>
                    <a:pt x="445" y="311"/>
                    <a:pt x="445" y="311"/>
                  </a:cubicBezTo>
                  <a:cubicBezTo>
                    <a:pt x="424" y="311"/>
                    <a:pt x="417" y="297"/>
                    <a:pt x="417" y="283"/>
                  </a:cubicBezTo>
                  <a:cubicBezTo>
                    <a:pt x="417" y="170"/>
                    <a:pt x="417" y="170"/>
                    <a:pt x="417" y="170"/>
                  </a:cubicBezTo>
                  <a:cubicBezTo>
                    <a:pt x="417" y="156"/>
                    <a:pt x="424" y="142"/>
                    <a:pt x="445" y="142"/>
                  </a:cubicBezTo>
                  <a:cubicBezTo>
                    <a:pt x="502" y="142"/>
                    <a:pt x="502" y="142"/>
                    <a:pt x="502" y="142"/>
                  </a:cubicBezTo>
                  <a:cubicBezTo>
                    <a:pt x="516" y="142"/>
                    <a:pt x="530" y="156"/>
                    <a:pt x="530" y="170"/>
                  </a:cubicBezTo>
                  <a:cubicBezTo>
                    <a:pt x="530" y="283"/>
                    <a:pt x="530" y="283"/>
                    <a:pt x="530" y="283"/>
                  </a:cubicBezTo>
                  <a:cubicBezTo>
                    <a:pt x="530" y="297"/>
                    <a:pt x="516" y="311"/>
                    <a:pt x="502" y="311"/>
                  </a:cubicBezTo>
                  <a:close/>
                  <a:moveTo>
                    <a:pt x="445" y="29"/>
                  </a:moveTo>
                  <a:lnTo>
                    <a:pt x="445" y="29"/>
                  </a:lnTo>
                  <a:cubicBezTo>
                    <a:pt x="445" y="15"/>
                    <a:pt x="452" y="0"/>
                    <a:pt x="473" y="0"/>
                  </a:cubicBezTo>
                  <a:cubicBezTo>
                    <a:pt x="487" y="0"/>
                    <a:pt x="502" y="15"/>
                    <a:pt x="502" y="29"/>
                  </a:cubicBezTo>
                  <a:cubicBezTo>
                    <a:pt x="502" y="113"/>
                    <a:pt x="502" y="113"/>
                    <a:pt x="502" y="113"/>
                  </a:cubicBezTo>
                  <a:cubicBezTo>
                    <a:pt x="445" y="113"/>
                    <a:pt x="445" y="113"/>
                    <a:pt x="445" y="113"/>
                  </a:cubicBezTo>
                  <a:lnTo>
                    <a:pt x="445" y="29"/>
                  </a:lnTo>
                  <a:close/>
                  <a:moveTo>
                    <a:pt x="290" y="460"/>
                  </a:moveTo>
                  <a:lnTo>
                    <a:pt x="290" y="460"/>
                  </a:lnTo>
                  <a:cubicBezTo>
                    <a:pt x="233" y="460"/>
                    <a:pt x="233" y="460"/>
                    <a:pt x="233" y="460"/>
                  </a:cubicBezTo>
                  <a:cubicBezTo>
                    <a:pt x="219" y="460"/>
                    <a:pt x="205" y="453"/>
                    <a:pt x="205" y="43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5" y="304"/>
                    <a:pt x="219" y="290"/>
                    <a:pt x="233" y="290"/>
                  </a:cubicBezTo>
                  <a:cubicBezTo>
                    <a:pt x="290" y="290"/>
                    <a:pt x="290" y="290"/>
                    <a:pt x="290" y="290"/>
                  </a:cubicBezTo>
                  <a:cubicBezTo>
                    <a:pt x="311" y="290"/>
                    <a:pt x="318" y="304"/>
                    <a:pt x="318" y="318"/>
                  </a:cubicBezTo>
                  <a:cubicBezTo>
                    <a:pt x="318" y="431"/>
                    <a:pt x="318" y="431"/>
                    <a:pt x="318" y="431"/>
                  </a:cubicBezTo>
                  <a:cubicBezTo>
                    <a:pt x="318" y="453"/>
                    <a:pt x="311" y="460"/>
                    <a:pt x="290" y="460"/>
                  </a:cubicBezTo>
                  <a:close/>
                  <a:moveTo>
                    <a:pt x="233" y="29"/>
                  </a:moveTo>
                  <a:lnTo>
                    <a:pt x="233" y="29"/>
                  </a:lnTo>
                  <a:cubicBezTo>
                    <a:pt x="233" y="15"/>
                    <a:pt x="247" y="0"/>
                    <a:pt x="261" y="0"/>
                  </a:cubicBezTo>
                  <a:cubicBezTo>
                    <a:pt x="283" y="0"/>
                    <a:pt x="290" y="15"/>
                    <a:pt x="290" y="29"/>
                  </a:cubicBezTo>
                  <a:cubicBezTo>
                    <a:pt x="290" y="262"/>
                    <a:pt x="290" y="262"/>
                    <a:pt x="290" y="262"/>
                  </a:cubicBezTo>
                  <a:cubicBezTo>
                    <a:pt x="233" y="262"/>
                    <a:pt x="233" y="262"/>
                    <a:pt x="233" y="262"/>
                  </a:cubicBezTo>
                  <a:lnTo>
                    <a:pt x="233" y="29"/>
                  </a:lnTo>
                  <a:close/>
                  <a:moveTo>
                    <a:pt x="85" y="389"/>
                  </a:moveTo>
                  <a:lnTo>
                    <a:pt x="85" y="389"/>
                  </a:lnTo>
                  <a:cubicBezTo>
                    <a:pt x="28" y="389"/>
                    <a:pt x="28" y="389"/>
                    <a:pt x="28" y="389"/>
                  </a:cubicBezTo>
                  <a:cubicBezTo>
                    <a:pt x="14" y="389"/>
                    <a:pt x="0" y="375"/>
                    <a:pt x="0" y="361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26"/>
                    <a:pt x="14" y="219"/>
                    <a:pt x="28" y="219"/>
                  </a:cubicBezTo>
                  <a:cubicBezTo>
                    <a:pt x="85" y="219"/>
                    <a:pt x="85" y="219"/>
                    <a:pt x="85" y="219"/>
                  </a:cubicBezTo>
                  <a:cubicBezTo>
                    <a:pt x="99" y="219"/>
                    <a:pt x="113" y="226"/>
                    <a:pt x="113" y="248"/>
                  </a:cubicBezTo>
                  <a:cubicBezTo>
                    <a:pt x="113" y="361"/>
                    <a:pt x="113" y="361"/>
                    <a:pt x="113" y="361"/>
                  </a:cubicBezTo>
                  <a:cubicBezTo>
                    <a:pt x="113" y="375"/>
                    <a:pt x="99" y="389"/>
                    <a:pt x="85" y="389"/>
                  </a:cubicBezTo>
                  <a:close/>
                  <a:moveTo>
                    <a:pt x="28" y="29"/>
                  </a:moveTo>
                  <a:lnTo>
                    <a:pt x="28" y="29"/>
                  </a:lnTo>
                  <a:cubicBezTo>
                    <a:pt x="28" y="15"/>
                    <a:pt x="42" y="0"/>
                    <a:pt x="56" y="0"/>
                  </a:cubicBezTo>
                  <a:cubicBezTo>
                    <a:pt x="71" y="0"/>
                    <a:pt x="85" y="15"/>
                    <a:pt x="85" y="29"/>
                  </a:cubicBezTo>
                  <a:cubicBezTo>
                    <a:pt x="85" y="191"/>
                    <a:pt x="85" y="191"/>
                    <a:pt x="85" y="191"/>
                  </a:cubicBezTo>
                  <a:cubicBezTo>
                    <a:pt x="28" y="191"/>
                    <a:pt x="28" y="191"/>
                    <a:pt x="28" y="191"/>
                  </a:cubicBezTo>
                  <a:lnTo>
                    <a:pt x="28" y="29"/>
                  </a:lnTo>
                  <a:close/>
                  <a:moveTo>
                    <a:pt x="85" y="573"/>
                  </a:moveTo>
                  <a:lnTo>
                    <a:pt x="85" y="573"/>
                  </a:lnTo>
                  <a:cubicBezTo>
                    <a:pt x="85" y="594"/>
                    <a:pt x="71" y="601"/>
                    <a:pt x="56" y="601"/>
                  </a:cubicBezTo>
                  <a:cubicBezTo>
                    <a:pt x="42" y="601"/>
                    <a:pt x="28" y="594"/>
                    <a:pt x="28" y="573"/>
                  </a:cubicBezTo>
                  <a:cubicBezTo>
                    <a:pt x="28" y="417"/>
                    <a:pt x="28" y="417"/>
                    <a:pt x="28" y="417"/>
                  </a:cubicBezTo>
                  <a:cubicBezTo>
                    <a:pt x="85" y="417"/>
                    <a:pt x="85" y="417"/>
                    <a:pt x="85" y="417"/>
                  </a:cubicBezTo>
                  <a:lnTo>
                    <a:pt x="85" y="573"/>
                  </a:lnTo>
                  <a:close/>
                  <a:moveTo>
                    <a:pt x="290" y="573"/>
                  </a:moveTo>
                  <a:lnTo>
                    <a:pt x="290" y="573"/>
                  </a:lnTo>
                  <a:cubicBezTo>
                    <a:pt x="290" y="594"/>
                    <a:pt x="283" y="601"/>
                    <a:pt x="261" y="601"/>
                  </a:cubicBezTo>
                  <a:cubicBezTo>
                    <a:pt x="247" y="601"/>
                    <a:pt x="233" y="594"/>
                    <a:pt x="233" y="573"/>
                  </a:cubicBezTo>
                  <a:cubicBezTo>
                    <a:pt x="233" y="488"/>
                    <a:pt x="233" y="488"/>
                    <a:pt x="233" y="488"/>
                  </a:cubicBezTo>
                  <a:cubicBezTo>
                    <a:pt x="290" y="488"/>
                    <a:pt x="290" y="488"/>
                    <a:pt x="290" y="488"/>
                  </a:cubicBezTo>
                  <a:lnTo>
                    <a:pt x="290" y="573"/>
                  </a:lnTo>
                  <a:close/>
                  <a:moveTo>
                    <a:pt x="502" y="573"/>
                  </a:moveTo>
                  <a:lnTo>
                    <a:pt x="502" y="573"/>
                  </a:lnTo>
                  <a:cubicBezTo>
                    <a:pt x="502" y="594"/>
                    <a:pt x="487" y="601"/>
                    <a:pt x="473" y="601"/>
                  </a:cubicBezTo>
                  <a:cubicBezTo>
                    <a:pt x="452" y="601"/>
                    <a:pt x="445" y="594"/>
                    <a:pt x="445" y="573"/>
                  </a:cubicBezTo>
                  <a:cubicBezTo>
                    <a:pt x="445" y="340"/>
                    <a:pt x="445" y="340"/>
                    <a:pt x="445" y="340"/>
                  </a:cubicBezTo>
                  <a:cubicBezTo>
                    <a:pt x="502" y="340"/>
                    <a:pt x="502" y="340"/>
                    <a:pt x="502" y="340"/>
                  </a:cubicBezTo>
                  <a:lnTo>
                    <a:pt x="502" y="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1" name="Freeform 128"/>
            <p:cNvSpPr>
              <a:spLocks noChangeArrowheads="1"/>
            </p:cNvSpPr>
            <p:nvPr/>
          </p:nvSpPr>
          <p:spPr bwMode="auto">
            <a:xfrm>
              <a:off x="11211042" y="5807944"/>
              <a:ext cx="87407" cy="359712"/>
            </a:xfrm>
            <a:custGeom>
              <a:avLst/>
              <a:gdLst>
                <a:gd name="T0" fmla="*/ 0 w 114"/>
                <a:gd name="T1" fmla="*/ 417 h 474"/>
                <a:gd name="T2" fmla="*/ 0 w 114"/>
                <a:gd name="T3" fmla="*/ 417 h 474"/>
                <a:gd name="T4" fmla="*/ 56 w 114"/>
                <a:gd name="T5" fmla="*/ 360 h 474"/>
                <a:gd name="T6" fmla="*/ 113 w 114"/>
                <a:gd name="T7" fmla="*/ 417 h 474"/>
                <a:gd name="T8" fmla="*/ 56 w 114"/>
                <a:gd name="T9" fmla="*/ 473 h 474"/>
                <a:gd name="T10" fmla="*/ 0 w 114"/>
                <a:gd name="T11" fmla="*/ 417 h 474"/>
                <a:gd name="T12" fmla="*/ 0 w 114"/>
                <a:gd name="T13" fmla="*/ 240 h 474"/>
                <a:gd name="T14" fmla="*/ 0 w 114"/>
                <a:gd name="T15" fmla="*/ 240 h 474"/>
                <a:gd name="T16" fmla="*/ 56 w 114"/>
                <a:gd name="T17" fmla="*/ 184 h 474"/>
                <a:gd name="T18" fmla="*/ 113 w 114"/>
                <a:gd name="T19" fmla="*/ 240 h 474"/>
                <a:gd name="T20" fmla="*/ 56 w 114"/>
                <a:gd name="T21" fmla="*/ 297 h 474"/>
                <a:gd name="T22" fmla="*/ 0 w 114"/>
                <a:gd name="T23" fmla="*/ 240 h 474"/>
                <a:gd name="T24" fmla="*/ 0 w 114"/>
                <a:gd name="T25" fmla="*/ 56 h 474"/>
                <a:gd name="T26" fmla="*/ 0 w 114"/>
                <a:gd name="T27" fmla="*/ 56 h 474"/>
                <a:gd name="T28" fmla="*/ 56 w 114"/>
                <a:gd name="T29" fmla="*/ 0 h 474"/>
                <a:gd name="T30" fmla="*/ 113 w 114"/>
                <a:gd name="T31" fmla="*/ 56 h 474"/>
                <a:gd name="T32" fmla="*/ 56 w 114"/>
                <a:gd name="T33" fmla="*/ 113 h 474"/>
                <a:gd name="T34" fmla="*/ 0 w 114"/>
                <a:gd name="T35" fmla="*/ 5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474">
                  <a:moveTo>
                    <a:pt x="0" y="417"/>
                  </a:moveTo>
                  <a:lnTo>
                    <a:pt x="0" y="417"/>
                  </a:lnTo>
                  <a:cubicBezTo>
                    <a:pt x="0" y="389"/>
                    <a:pt x="28" y="360"/>
                    <a:pt x="56" y="360"/>
                  </a:cubicBezTo>
                  <a:cubicBezTo>
                    <a:pt x="85" y="360"/>
                    <a:pt x="113" y="389"/>
                    <a:pt x="113" y="417"/>
                  </a:cubicBezTo>
                  <a:cubicBezTo>
                    <a:pt x="113" y="445"/>
                    <a:pt x="85" y="473"/>
                    <a:pt x="56" y="473"/>
                  </a:cubicBezTo>
                  <a:cubicBezTo>
                    <a:pt x="28" y="473"/>
                    <a:pt x="0" y="445"/>
                    <a:pt x="0" y="417"/>
                  </a:cubicBezTo>
                  <a:close/>
                  <a:moveTo>
                    <a:pt x="0" y="240"/>
                  </a:moveTo>
                  <a:lnTo>
                    <a:pt x="0" y="240"/>
                  </a:lnTo>
                  <a:cubicBezTo>
                    <a:pt x="0" y="205"/>
                    <a:pt x="28" y="184"/>
                    <a:pt x="56" y="184"/>
                  </a:cubicBezTo>
                  <a:cubicBezTo>
                    <a:pt x="85" y="184"/>
                    <a:pt x="113" y="205"/>
                    <a:pt x="113" y="240"/>
                  </a:cubicBezTo>
                  <a:cubicBezTo>
                    <a:pt x="113" y="269"/>
                    <a:pt x="85" y="297"/>
                    <a:pt x="56" y="297"/>
                  </a:cubicBezTo>
                  <a:cubicBezTo>
                    <a:pt x="28" y="297"/>
                    <a:pt x="0" y="269"/>
                    <a:pt x="0" y="240"/>
                  </a:cubicBezTo>
                  <a:close/>
                  <a:moveTo>
                    <a:pt x="0" y="56"/>
                  </a:moveTo>
                  <a:lnTo>
                    <a:pt x="0" y="56"/>
                  </a:lnTo>
                  <a:cubicBezTo>
                    <a:pt x="0" y="28"/>
                    <a:pt x="28" y="0"/>
                    <a:pt x="56" y="0"/>
                  </a:cubicBezTo>
                  <a:cubicBezTo>
                    <a:pt x="85" y="0"/>
                    <a:pt x="113" y="28"/>
                    <a:pt x="113" y="56"/>
                  </a:cubicBezTo>
                  <a:cubicBezTo>
                    <a:pt x="113" y="92"/>
                    <a:pt x="85" y="113"/>
                    <a:pt x="56" y="113"/>
                  </a:cubicBezTo>
                  <a:cubicBezTo>
                    <a:pt x="28" y="113"/>
                    <a:pt x="0" y="92"/>
                    <a:pt x="0" y="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2" name="Freeform 129"/>
            <p:cNvSpPr>
              <a:spLocks noChangeArrowheads="1"/>
            </p:cNvSpPr>
            <p:nvPr/>
          </p:nvSpPr>
          <p:spPr bwMode="auto">
            <a:xfrm>
              <a:off x="10219310" y="5797858"/>
              <a:ext cx="460566" cy="389970"/>
            </a:xfrm>
            <a:custGeom>
              <a:avLst/>
              <a:gdLst>
                <a:gd name="T0" fmla="*/ 573 w 602"/>
                <a:gd name="T1" fmla="*/ 56 h 510"/>
                <a:gd name="T2" fmla="*/ 573 w 602"/>
                <a:gd name="T3" fmla="*/ 56 h 510"/>
                <a:gd name="T4" fmla="*/ 29 w 602"/>
                <a:gd name="T5" fmla="*/ 56 h 510"/>
                <a:gd name="T6" fmla="*/ 0 w 602"/>
                <a:gd name="T7" fmla="*/ 28 h 510"/>
                <a:gd name="T8" fmla="*/ 29 w 602"/>
                <a:gd name="T9" fmla="*/ 0 h 510"/>
                <a:gd name="T10" fmla="*/ 573 w 602"/>
                <a:gd name="T11" fmla="*/ 0 h 510"/>
                <a:gd name="T12" fmla="*/ 601 w 602"/>
                <a:gd name="T13" fmla="*/ 28 h 510"/>
                <a:gd name="T14" fmla="*/ 573 w 602"/>
                <a:gd name="T15" fmla="*/ 56 h 510"/>
                <a:gd name="T16" fmla="*/ 198 w 602"/>
                <a:gd name="T17" fmla="*/ 205 h 510"/>
                <a:gd name="T18" fmla="*/ 198 w 602"/>
                <a:gd name="T19" fmla="*/ 205 h 510"/>
                <a:gd name="T20" fmla="*/ 198 w 602"/>
                <a:gd name="T21" fmla="*/ 205 h 510"/>
                <a:gd name="T22" fmla="*/ 142 w 602"/>
                <a:gd name="T23" fmla="*/ 205 h 510"/>
                <a:gd name="T24" fmla="*/ 113 w 602"/>
                <a:gd name="T25" fmla="*/ 176 h 510"/>
                <a:gd name="T26" fmla="*/ 142 w 602"/>
                <a:gd name="T27" fmla="*/ 148 h 510"/>
                <a:gd name="T28" fmla="*/ 262 w 602"/>
                <a:gd name="T29" fmla="*/ 148 h 510"/>
                <a:gd name="T30" fmla="*/ 262 w 602"/>
                <a:gd name="T31" fmla="*/ 148 h 510"/>
                <a:gd name="T32" fmla="*/ 290 w 602"/>
                <a:gd name="T33" fmla="*/ 148 h 510"/>
                <a:gd name="T34" fmla="*/ 417 w 602"/>
                <a:gd name="T35" fmla="*/ 148 h 510"/>
                <a:gd name="T36" fmla="*/ 573 w 602"/>
                <a:gd name="T37" fmla="*/ 148 h 510"/>
                <a:gd name="T38" fmla="*/ 601 w 602"/>
                <a:gd name="T39" fmla="*/ 176 h 510"/>
                <a:gd name="T40" fmla="*/ 573 w 602"/>
                <a:gd name="T41" fmla="*/ 205 h 510"/>
                <a:gd name="T42" fmla="*/ 417 w 602"/>
                <a:gd name="T43" fmla="*/ 205 h 510"/>
                <a:gd name="T44" fmla="*/ 417 w 602"/>
                <a:gd name="T45" fmla="*/ 205 h 510"/>
                <a:gd name="T46" fmla="*/ 198 w 602"/>
                <a:gd name="T47" fmla="*/ 205 h 510"/>
                <a:gd name="T48" fmla="*/ 29 w 602"/>
                <a:gd name="T49" fmla="*/ 297 h 510"/>
                <a:gd name="T50" fmla="*/ 29 w 602"/>
                <a:gd name="T51" fmla="*/ 297 h 510"/>
                <a:gd name="T52" fmla="*/ 573 w 602"/>
                <a:gd name="T53" fmla="*/ 297 h 510"/>
                <a:gd name="T54" fmla="*/ 601 w 602"/>
                <a:gd name="T55" fmla="*/ 325 h 510"/>
                <a:gd name="T56" fmla="*/ 573 w 602"/>
                <a:gd name="T57" fmla="*/ 353 h 510"/>
                <a:gd name="T58" fmla="*/ 29 w 602"/>
                <a:gd name="T59" fmla="*/ 353 h 510"/>
                <a:gd name="T60" fmla="*/ 0 w 602"/>
                <a:gd name="T61" fmla="*/ 325 h 510"/>
                <a:gd name="T62" fmla="*/ 29 w 602"/>
                <a:gd name="T63" fmla="*/ 297 h 510"/>
                <a:gd name="T64" fmla="*/ 198 w 602"/>
                <a:gd name="T65" fmla="*/ 452 h 510"/>
                <a:gd name="T66" fmla="*/ 198 w 602"/>
                <a:gd name="T67" fmla="*/ 452 h 510"/>
                <a:gd name="T68" fmla="*/ 290 w 602"/>
                <a:gd name="T69" fmla="*/ 452 h 510"/>
                <a:gd name="T70" fmla="*/ 417 w 602"/>
                <a:gd name="T71" fmla="*/ 452 h 510"/>
                <a:gd name="T72" fmla="*/ 573 w 602"/>
                <a:gd name="T73" fmla="*/ 452 h 510"/>
                <a:gd name="T74" fmla="*/ 601 w 602"/>
                <a:gd name="T75" fmla="*/ 480 h 510"/>
                <a:gd name="T76" fmla="*/ 573 w 602"/>
                <a:gd name="T77" fmla="*/ 509 h 510"/>
                <a:gd name="T78" fmla="*/ 290 w 602"/>
                <a:gd name="T79" fmla="*/ 509 h 510"/>
                <a:gd name="T80" fmla="*/ 290 w 602"/>
                <a:gd name="T81" fmla="*/ 509 h 510"/>
                <a:gd name="T82" fmla="*/ 198 w 602"/>
                <a:gd name="T83" fmla="*/ 509 h 510"/>
                <a:gd name="T84" fmla="*/ 170 w 602"/>
                <a:gd name="T85" fmla="*/ 480 h 510"/>
                <a:gd name="T86" fmla="*/ 198 w 602"/>
                <a:gd name="T87" fmla="*/ 452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2" h="510">
                  <a:moveTo>
                    <a:pt x="573" y="56"/>
                  </a:moveTo>
                  <a:lnTo>
                    <a:pt x="573" y="56"/>
                  </a:lnTo>
                  <a:cubicBezTo>
                    <a:pt x="29" y="56"/>
                    <a:pt x="29" y="56"/>
                    <a:pt x="29" y="56"/>
                  </a:cubicBezTo>
                  <a:cubicBezTo>
                    <a:pt x="15" y="56"/>
                    <a:pt x="0" y="42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7"/>
                    <a:pt x="601" y="28"/>
                  </a:cubicBezTo>
                  <a:cubicBezTo>
                    <a:pt x="601" y="42"/>
                    <a:pt x="594" y="56"/>
                    <a:pt x="573" y="56"/>
                  </a:cubicBezTo>
                  <a:close/>
                  <a:moveTo>
                    <a:pt x="198" y="205"/>
                  </a:moveTo>
                  <a:lnTo>
                    <a:pt x="198" y="205"/>
                  </a:lnTo>
                  <a:lnTo>
                    <a:pt x="198" y="205"/>
                  </a:lnTo>
                  <a:cubicBezTo>
                    <a:pt x="142" y="205"/>
                    <a:pt x="142" y="205"/>
                    <a:pt x="142" y="205"/>
                  </a:cubicBezTo>
                  <a:cubicBezTo>
                    <a:pt x="128" y="205"/>
                    <a:pt x="113" y="191"/>
                    <a:pt x="113" y="176"/>
                  </a:cubicBezTo>
                  <a:cubicBezTo>
                    <a:pt x="113" y="162"/>
                    <a:pt x="128" y="148"/>
                    <a:pt x="142" y="148"/>
                  </a:cubicBezTo>
                  <a:cubicBezTo>
                    <a:pt x="262" y="148"/>
                    <a:pt x="262" y="148"/>
                    <a:pt x="262" y="148"/>
                  </a:cubicBezTo>
                  <a:lnTo>
                    <a:pt x="262" y="148"/>
                  </a:lnTo>
                  <a:cubicBezTo>
                    <a:pt x="290" y="148"/>
                    <a:pt x="290" y="148"/>
                    <a:pt x="290" y="148"/>
                  </a:cubicBezTo>
                  <a:cubicBezTo>
                    <a:pt x="417" y="148"/>
                    <a:pt x="417" y="148"/>
                    <a:pt x="417" y="148"/>
                  </a:cubicBezTo>
                  <a:cubicBezTo>
                    <a:pt x="573" y="148"/>
                    <a:pt x="573" y="148"/>
                    <a:pt x="573" y="148"/>
                  </a:cubicBezTo>
                  <a:cubicBezTo>
                    <a:pt x="594" y="148"/>
                    <a:pt x="601" y="162"/>
                    <a:pt x="601" y="176"/>
                  </a:cubicBezTo>
                  <a:cubicBezTo>
                    <a:pt x="601" y="191"/>
                    <a:pt x="594" y="205"/>
                    <a:pt x="573" y="205"/>
                  </a:cubicBezTo>
                  <a:cubicBezTo>
                    <a:pt x="417" y="205"/>
                    <a:pt x="417" y="205"/>
                    <a:pt x="417" y="205"/>
                  </a:cubicBezTo>
                  <a:lnTo>
                    <a:pt x="417" y="205"/>
                  </a:lnTo>
                  <a:lnTo>
                    <a:pt x="198" y="205"/>
                  </a:lnTo>
                  <a:close/>
                  <a:moveTo>
                    <a:pt x="29" y="297"/>
                  </a:moveTo>
                  <a:lnTo>
                    <a:pt x="29" y="297"/>
                  </a:lnTo>
                  <a:cubicBezTo>
                    <a:pt x="573" y="297"/>
                    <a:pt x="573" y="297"/>
                    <a:pt x="573" y="297"/>
                  </a:cubicBezTo>
                  <a:cubicBezTo>
                    <a:pt x="594" y="297"/>
                    <a:pt x="601" y="311"/>
                    <a:pt x="601" y="325"/>
                  </a:cubicBezTo>
                  <a:cubicBezTo>
                    <a:pt x="601" y="346"/>
                    <a:pt x="594" y="353"/>
                    <a:pt x="573" y="353"/>
                  </a:cubicBezTo>
                  <a:cubicBezTo>
                    <a:pt x="29" y="353"/>
                    <a:pt x="29" y="353"/>
                    <a:pt x="29" y="353"/>
                  </a:cubicBezTo>
                  <a:cubicBezTo>
                    <a:pt x="15" y="353"/>
                    <a:pt x="0" y="346"/>
                    <a:pt x="0" y="325"/>
                  </a:cubicBezTo>
                  <a:cubicBezTo>
                    <a:pt x="0" y="311"/>
                    <a:pt x="15" y="297"/>
                    <a:pt x="29" y="297"/>
                  </a:cubicBezTo>
                  <a:close/>
                  <a:moveTo>
                    <a:pt x="198" y="452"/>
                  </a:moveTo>
                  <a:lnTo>
                    <a:pt x="198" y="452"/>
                  </a:lnTo>
                  <a:cubicBezTo>
                    <a:pt x="290" y="452"/>
                    <a:pt x="290" y="452"/>
                    <a:pt x="290" y="452"/>
                  </a:cubicBezTo>
                  <a:cubicBezTo>
                    <a:pt x="417" y="452"/>
                    <a:pt x="417" y="452"/>
                    <a:pt x="417" y="452"/>
                  </a:cubicBezTo>
                  <a:cubicBezTo>
                    <a:pt x="573" y="452"/>
                    <a:pt x="573" y="452"/>
                    <a:pt x="573" y="452"/>
                  </a:cubicBezTo>
                  <a:cubicBezTo>
                    <a:pt x="594" y="452"/>
                    <a:pt x="601" y="459"/>
                    <a:pt x="601" y="480"/>
                  </a:cubicBezTo>
                  <a:cubicBezTo>
                    <a:pt x="601" y="494"/>
                    <a:pt x="594" y="509"/>
                    <a:pt x="573" y="509"/>
                  </a:cubicBezTo>
                  <a:cubicBezTo>
                    <a:pt x="290" y="509"/>
                    <a:pt x="290" y="509"/>
                    <a:pt x="290" y="509"/>
                  </a:cubicBezTo>
                  <a:lnTo>
                    <a:pt x="290" y="509"/>
                  </a:lnTo>
                  <a:cubicBezTo>
                    <a:pt x="198" y="509"/>
                    <a:pt x="198" y="509"/>
                    <a:pt x="198" y="509"/>
                  </a:cubicBezTo>
                  <a:cubicBezTo>
                    <a:pt x="184" y="509"/>
                    <a:pt x="170" y="494"/>
                    <a:pt x="170" y="480"/>
                  </a:cubicBezTo>
                  <a:cubicBezTo>
                    <a:pt x="170" y="459"/>
                    <a:pt x="184" y="452"/>
                    <a:pt x="198" y="4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3" name="Freeform 130"/>
            <p:cNvSpPr>
              <a:spLocks noChangeArrowheads="1"/>
            </p:cNvSpPr>
            <p:nvPr/>
          </p:nvSpPr>
          <p:spPr bwMode="auto">
            <a:xfrm>
              <a:off x="9415837" y="5797858"/>
              <a:ext cx="460569" cy="389970"/>
            </a:xfrm>
            <a:custGeom>
              <a:avLst/>
              <a:gdLst>
                <a:gd name="T0" fmla="*/ 573 w 602"/>
                <a:gd name="T1" fmla="*/ 56 h 510"/>
                <a:gd name="T2" fmla="*/ 573 w 602"/>
                <a:gd name="T3" fmla="*/ 56 h 510"/>
                <a:gd name="T4" fmla="*/ 29 w 602"/>
                <a:gd name="T5" fmla="*/ 56 h 510"/>
                <a:gd name="T6" fmla="*/ 0 w 602"/>
                <a:gd name="T7" fmla="*/ 28 h 510"/>
                <a:gd name="T8" fmla="*/ 29 w 602"/>
                <a:gd name="T9" fmla="*/ 0 h 510"/>
                <a:gd name="T10" fmla="*/ 573 w 602"/>
                <a:gd name="T11" fmla="*/ 0 h 510"/>
                <a:gd name="T12" fmla="*/ 601 w 602"/>
                <a:gd name="T13" fmla="*/ 28 h 510"/>
                <a:gd name="T14" fmla="*/ 573 w 602"/>
                <a:gd name="T15" fmla="*/ 56 h 510"/>
                <a:gd name="T16" fmla="*/ 403 w 602"/>
                <a:gd name="T17" fmla="*/ 205 h 510"/>
                <a:gd name="T18" fmla="*/ 403 w 602"/>
                <a:gd name="T19" fmla="*/ 205 h 510"/>
                <a:gd name="T20" fmla="*/ 403 w 602"/>
                <a:gd name="T21" fmla="*/ 205 h 510"/>
                <a:gd name="T22" fmla="*/ 354 w 602"/>
                <a:gd name="T23" fmla="*/ 205 h 510"/>
                <a:gd name="T24" fmla="*/ 240 w 602"/>
                <a:gd name="T25" fmla="*/ 205 h 510"/>
                <a:gd name="T26" fmla="*/ 198 w 602"/>
                <a:gd name="T27" fmla="*/ 205 h 510"/>
                <a:gd name="T28" fmla="*/ 198 w 602"/>
                <a:gd name="T29" fmla="*/ 205 h 510"/>
                <a:gd name="T30" fmla="*/ 142 w 602"/>
                <a:gd name="T31" fmla="*/ 205 h 510"/>
                <a:gd name="T32" fmla="*/ 113 w 602"/>
                <a:gd name="T33" fmla="*/ 176 h 510"/>
                <a:gd name="T34" fmla="*/ 142 w 602"/>
                <a:gd name="T35" fmla="*/ 148 h 510"/>
                <a:gd name="T36" fmla="*/ 460 w 602"/>
                <a:gd name="T37" fmla="*/ 148 h 510"/>
                <a:gd name="T38" fmla="*/ 488 w 602"/>
                <a:gd name="T39" fmla="*/ 176 h 510"/>
                <a:gd name="T40" fmla="*/ 460 w 602"/>
                <a:gd name="T41" fmla="*/ 205 h 510"/>
                <a:gd name="T42" fmla="*/ 403 w 602"/>
                <a:gd name="T43" fmla="*/ 205 h 510"/>
                <a:gd name="T44" fmla="*/ 29 w 602"/>
                <a:gd name="T45" fmla="*/ 297 h 510"/>
                <a:gd name="T46" fmla="*/ 29 w 602"/>
                <a:gd name="T47" fmla="*/ 297 h 510"/>
                <a:gd name="T48" fmla="*/ 573 w 602"/>
                <a:gd name="T49" fmla="*/ 297 h 510"/>
                <a:gd name="T50" fmla="*/ 601 w 602"/>
                <a:gd name="T51" fmla="*/ 325 h 510"/>
                <a:gd name="T52" fmla="*/ 573 w 602"/>
                <a:gd name="T53" fmla="*/ 353 h 510"/>
                <a:gd name="T54" fmla="*/ 29 w 602"/>
                <a:gd name="T55" fmla="*/ 353 h 510"/>
                <a:gd name="T56" fmla="*/ 0 w 602"/>
                <a:gd name="T57" fmla="*/ 325 h 510"/>
                <a:gd name="T58" fmla="*/ 29 w 602"/>
                <a:gd name="T59" fmla="*/ 297 h 510"/>
                <a:gd name="T60" fmla="*/ 198 w 602"/>
                <a:gd name="T61" fmla="*/ 452 h 510"/>
                <a:gd name="T62" fmla="*/ 198 w 602"/>
                <a:gd name="T63" fmla="*/ 452 h 510"/>
                <a:gd name="T64" fmla="*/ 255 w 602"/>
                <a:gd name="T65" fmla="*/ 452 h 510"/>
                <a:gd name="T66" fmla="*/ 290 w 602"/>
                <a:gd name="T67" fmla="*/ 452 h 510"/>
                <a:gd name="T68" fmla="*/ 311 w 602"/>
                <a:gd name="T69" fmla="*/ 452 h 510"/>
                <a:gd name="T70" fmla="*/ 354 w 602"/>
                <a:gd name="T71" fmla="*/ 452 h 510"/>
                <a:gd name="T72" fmla="*/ 403 w 602"/>
                <a:gd name="T73" fmla="*/ 452 h 510"/>
                <a:gd name="T74" fmla="*/ 431 w 602"/>
                <a:gd name="T75" fmla="*/ 480 h 510"/>
                <a:gd name="T76" fmla="*/ 403 w 602"/>
                <a:gd name="T77" fmla="*/ 509 h 510"/>
                <a:gd name="T78" fmla="*/ 354 w 602"/>
                <a:gd name="T79" fmla="*/ 509 h 510"/>
                <a:gd name="T80" fmla="*/ 354 w 602"/>
                <a:gd name="T81" fmla="*/ 509 h 510"/>
                <a:gd name="T82" fmla="*/ 311 w 602"/>
                <a:gd name="T83" fmla="*/ 509 h 510"/>
                <a:gd name="T84" fmla="*/ 290 w 602"/>
                <a:gd name="T85" fmla="*/ 509 h 510"/>
                <a:gd name="T86" fmla="*/ 255 w 602"/>
                <a:gd name="T87" fmla="*/ 509 h 510"/>
                <a:gd name="T88" fmla="*/ 255 w 602"/>
                <a:gd name="T89" fmla="*/ 509 h 510"/>
                <a:gd name="T90" fmla="*/ 198 w 602"/>
                <a:gd name="T91" fmla="*/ 509 h 510"/>
                <a:gd name="T92" fmla="*/ 170 w 602"/>
                <a:gd name="T93" fmla="*/ 480 h 510"/>
                <a:gd name="T94" fmla="*/ 198 w 602"/>
                <a:gd name="T95" fmla="*/ 452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2" h="510">
                  <a:moveTo>
                    <a:pt x="573" y="56"/>
                  </a:moveTo>
                  <a:lnTo>
                    <a:pt x="573" y="56"/>
                  </a:lnTo>
                  <a:cubicBezTo>
                    <a:pt x="29" y="56"/>
                    <a:pt x="29" y="56"/>
                    <a:pt x="29" y="56"/>
                  </a:cubicBezTo>
                  <a:cubicBezTo>
                    <a:pt x="7" y="56"/>
                    <a:pt x="0" y="42"/>
                    <a:pt x="0" y="28"/>
                  </a:cubicBezTo>
                  <a:cubicBezTo>
                    <a:pt x="0" y="7"/>
                    <a:pt x="7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7"/>
                    <a:pt x="601" y="28"/>
                  </a:cubicBezTo>
                  <a:cubicBezTo>
                    <a:pt x="601" y="42"/>
                    <a:pt x="587" y="56"/>
                    <a:pt x="573" y="56"/>
                  </a:cubicBezTo>
                  <a:close/>
                  <a:moveTo>
                    <a:pt x="403" y="205"/>
                  </a:moveTo>
                  <a:lnTo>
                    <a:pt x="403" y="205"/>
                  </a:lnTo>
                  <a:lnTo>
                    <a:pt x="403" y="205"/>
                  </a:lnTo>
                  <a:cubicBezTo>
                    <a:pt x="354" y="205"/>
                    <a:pt x="354" y="205"/>
                    <a:pt x="354" y="205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198" y="205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42" y="205"/>
                    <a:pt x="142" y="205"/>
                    <a:pt x="142" y="205"/>
                  </a:cubicBezTo>
                  <a:cubicBezTo>
                    <a:pt x="120" y="205"/>
                    <a:pt x="113" y="191"/>
                    <a:pt x="113" y="176"/>
                  </a:cubicBezTo>
                  <a:cubicBezTo>
                    <a:pt x="113" y="162"/>
                    <a:pt x="120" y="148"/>
                    <a:pt x="142" y="148"/>
                  </a:cubicBezTo>
                  <a:cubicBezTo>
                    <a:pt x="460" y="148"/>
                    <a:pt x="460" y="148"/>
                    <a:pt x="460" y="148"/>
                  </a:cubicBezTo>
                  <a:cubicBezTo>
                    <a:pt x="474" y="148"/>
                    <a:pt x="488" y="162"/>
                    <a:pt x="488" y="176"/>
                  </a:cubicBezTo>
                  <a:cubicBezTo>
                    <a:pt x="488" y="191"/>
                    <a:pt x="474" y="205"/>
                    <a:pt x="460" y="205"/>
                  </a:cubicBezTo>
                  <a:lnTo>
                    <a:pt x="403" y="205"/>
                  </a:lnTo>
                  <a:close/>
                  <a:moveTo>
                    <a:pt x="29" y="297"/>
                  </a:moveTo>
                  <a:lnTo>
                    <a:pt x="29" y="297"/>
                  </a:lnTo>
                  <a:cubicBezTo>
                    <a:pt x="573" y="297"/>
                    <a:pt x="573" y="297"/>
                    <a:pt x="573" y="297"/>
                  </a:cubicBezTo>
                  <a:cubicBezTo>
                    <a:pt x="587" y="297"/>
                    <a:pt x="601" y="311"/>
                    <a:pt x="601" y="325"/>
                  </a:cubicBezTo>
                  <a:cubicBezTo>
                    <a:pt x="601" y="346"/>
                    <a:pt x="587" y="353"/>
                    <a:pt x="573" y="353"/>
                  </a:cubicBezTo>
                  <a:cubicBezTo>
                    <a:pt x="29" y="353"/>
                    <a:pt x="29" y="353"/>
                    <a:pt x="29" y="353"/>
                  </a:cubicBezTo>
                  <a:cubicBezTo>
                    <a:pt x="7" y="353"/>
                    <a:pt x="0" y="346"/>
                    <a:pt x="0" y="325"/>
                  </a:cubicBezTo>
                  <a:cubicBezTo>
                    <a:pt x="0" y="311"/>
                    <a:pt x="7" y="297"/>
                    <a:pt x="29" y="297"/>
                  </a:cubicBezTo>
                  <a:close/>
                  <a:moveTo>
                    <a:pt x="198" y="452"/>
                  </a:moveTo>
                  <a:lnTo>
                    <a:pt x="198" y="452"/>
                  </a:lnTo>
                  <a:cubicBezTo>
                    <a:pt x="255" y="452"/>
                    <a:pt x="255" y="452"/>
                    <a:pt x="255" y="452"/>
                  </a:cubicBezTo>
                  <a:cubicBezTo>
                    <a:pt x="290" y="452"/>
                    <a:pt x="290" y="452"/>
                    <a:pt x="290" y="452"/>
                  </a:cubicBezTo>
                  <a:cubicBezTo>
                    <a:pt x="311" y="452"/>
                    <a:pt x="311" y="452"/>
                    <a:pt x="311" y="452"/>
                  </a:cubicBezTo>
                  <a:cubicBezTo>
                    <a:pt x="354" y="452"/>
                    <a:pt x="354" y="452"/>
                    <a:pt x="354" y="452"/>
                  </a:cubicBezTo>
                  <a:cubicBezTo>
                    <a:pt x="403" y="452"/>
                    <a:pt x="403" y="452"/>
                    <a:pt x="403" y="452"/>
                  </a:cubicBezTo>
                  <a:cubicBezTo>
                    <a:pt x="417" y="452"/>
                    <a:pt x="431" y="459"/>
                    <a:pt x="431" y="480"/>
                  </a:cubicBezTo>
                  <a:cubicBezTo>
                    <a:pt x="431" y="494"/>
                    <a:pt x="417" y="509"/>
                    <a:pt x="403" y="509"/>
                  </a:cubicBezTo>
                  <a:cubicBezTo>
                    <a:pt x="354" y="509"/>
                    <a:pt x="354" y="509"/>
                    <a:pt x="354" y="509"/>
                  </a:cubicBezTo>
                  <a:lnTo>
                    <a:pt x="354" y="509"/>
                  </a:lnTo>
                  <a:cubicBezTo>
                    <a:pt x="311" y="509"/>
                    <a:pt x="311" y="509"/>
                    <a:pt x="311" y="509"/>
                  </a:cubicBezTo>
                  <a:cubicBezTo>
                    <a:pt x="290" y="509"/>
                    <a:pt x="290" y="509"/>
                    <a:pt x="290" y="509"/>
                  </a:cubicBezTo>
                  <a:cubicBezTo>
                    <a:pt x="255" y="509"/>
                    <a:pt x="255" y="509"/>
                    <a:pt x="255" y="509"/>
                  </a:cubicBezTo>
                  <a:lnTo>
                    <a:pt x="255" y="509"/>
                  </a:lnTo>
                  <a:cubicBezTo>
                    <a:pt x="198" y="509"/>
                    <a:pt x="198" y="509"/>
                    <a:pt x="198" y="509"/>
                  </a:cubicBezTo>
                  <a:cubicBezTo>
                    <a:pt x="177" y="509"/>
                    <a:pt x="170" y="494"/>
                    <a:pt x="170" y="480"/>
                  </a:cubicBezTo>
                  <a:cubicBezTo>
                    <a:pt x="170" y="459"/>
                    <a:pt x="177" y="452"/>
                    <a:pt x="198" y="4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4" name="Freeform 131"/>
            <p:cNvSpPr>
              <a:spLocks noChangeArrowheads="1"/>
            </p:cNvSpPr>
            <p:nvPr/>
          </p:nvSpPr>
          <p:spPr bwMode="auto">
            <a:xfrm>
              <a:off x="8609004" y="5797858"/>
              <a:ext cx="463929" cy="389970"/>
            </a:xfrm>
            <a:custGeom>
              <a:avLst/>
              <a:gdLst>
                <a:gd name="T0" fmla="*/ 580 w 609"/>
                <a:gd name="T1" fmla="*/ 56 h 510"/>
                <a:gd name="T2" fmla="*/ 580 w 609"/>
                <a:gd name="T3" fmla="*/ 56 h 510"/>
                <a:gd name="T4" fmla="*/ 28 w 609"/>
                <a:gd name="T5" fmla="*/ 56 h 510"/>
                <a:gd name="T6" fmla="*/ 0 w 609"/>
                <a:gd name="T7" fmla="*/ 28 h 510"/>
                <a:gd name="T8" fmla="*/ 28 w 609"/>
                <a:gd name="T9" fmla="*/ 0 h 510"/>
                <a:gd name="T10" fmla="*/ 580 w 609"/>
                <a:gd name="T11" fmla="*/ 0 h 510"/>
                <a:gd name="T12" fmla="*/ 608 w 609"/>
                <a:gd name="T13" fmla="*/ 28 h 510"/>
                <a:gd name="T14" fmla="*/ 580 w 609"/>
                <a:gd name="T15" fmla="*/ 56 h 510"/>
                <a:gd name="T16" fmla="*/ 28 w 609"/>
                <a:gd name="T17" fmla="*/ 148 h 510"/>
                <a:gd name="T18" fmla="*/ 28 w 609"/>
                <a:gd name="T19" fmla="*/ 148 h 510"/>
                <a:gd name="T20" fmla="*/ 191 w 609"/>
                <a:gd name="T21" fmla="*/ 148 h 510"/>
                <a:gd name="T22" fmla="*/ 311 w 609"/>
                <a:gd name="T23" fmla="*/ 148 h 510"/>
                <a:gd name="T24" fmla="*/ 339 w 609"/>
                <a:gd name="T25" fmla="*/ 148 h 510"/>
                <a:gd name="T26" fmla="*/ 339 w 609"/>
                <a:gd name="T27" fmla="*/ 148 h 510"/>
                <a:gd name="T28" fmla="*/ 467 w 609"/>
                <a:gd name="T29" fmla="*/ 148 h 510"/>
                <a:gd name="T30" fmla="*/ 495 w 609"/>
                <a:gd name="T31" fmla="*/ 176 h 510"/>
                <a:gd name="T32" fmla="*/ 467 w 609"/>
                <a:gd name="T33" fmla="*/ 205 h 510"/>
                <a:gd name="T34" fmla="*/ 410 w 609"/>
                <a:gd name="T35" fmla="*/ 205 h 510"/>
                <a:gd name="T36" fmla="*/ 410 w 609"/>
                <a:gd name="T37" fmla="*/ 205 h 510"/>
                <a:gd name="T38" fmla="*/ 191 w 609"/>
                <a:gd name="T39" fmla="*/ 205 h 510"/>
                <a:gd name="T40" fmla="*/ 191 w 609"/>
                <a:gd name="T41" fmla="*/ 205 h 510"/>
                <a:gd name="T42" fmla="*/ 28 w 609"/>
                <a:gd name="T43" fmla="*/ 205 h 510"/>
                <a:gd name="T44" fmla="*/ 0 w 609"/>
                <a:gd name="T45" fmla="*/ 176 h 510"/>
                <a:gd name="T46" fmla="*/ 28 w 609"/>
                <a:gd name="T47" fmla="*/ 148 h 510"/>
                <a:gd name="T48" fmla="*/ 28 w 609"/>
                <a:gd name="T49" fmla="*/ 297 h 510"/>
                <a:gd name="T50" fmla="*/ 28 w 609"/>
                <a:gd name="T51" fmla="*/ 297 h 510"/>
                <a:gd name="T52" fmla="*/ 580 w 609"/>
                <a:gd name="T53" fmla="*/ 297 h 510"/>
                <a:gd name="T54" fmla="*/ 608 w 609"/>
                <a:gd name="T55" fmla="*/ 325 h 510"/>
                <a:gd name="T56" fmla="*/ 580 w 609"/>
                <a:gd name="T57" fmla="*/ 353 h 510"/>
                <a:gd name="T58" fmla="*/ 28 w 609"/>
                <a:gd name="T59" fmla="*/ 353 h 510"/>
                <a:gd name="T60" fmla="*/ 0 w 609"/>
                <a:gd name="T61" fmla="*/ 325 h 510"/>
                <a:gd name="T62" fmla="*/ 28 w 609"/>
                <a:gd name="T63" fmla="*/ 297 h 510"/>
                <a:gd name="T64" fmla="*/ 28 w 609"/>
                <a:gd name="T65" fmla="*/ 452 h 510"/>
                <a:gd name="T66" fmla="*/ 28 w 609"/>
                <a:gd name="T67" fmla="*/ 452 h 510"/>
                <a:gd name="T68" fmla="*/ 191 w 609"/>
                <a:gd name="T69" fmla="*/ 452 h 510"/>
                <a:gd name="T70" fmla="*/ 311 w 609"/>
                <a:gd name="T71" fmla="*/ 452 h 510"/>
                <a:gd name="T72" fmla="*/ 410 w 609"/>
                <a:gd name="T73" fmla="*/ 452 h 510"/>
                <a:gd name="T74" fmla="*/ 438 w 609"/>
                <a:gd name="T75" fmla="*/ 480 h 510"/>
                <a:gd name="T76" fmla="*/ 410 w 609"/>
                <a:gd name="T77" fmla="*/ 509 h 510"/>
                <a:gd name="T78" fmla="*/ 311 w 609"/>
                <a:gd name="T79" fmla="*/ 509 h 510"/>
                <a:gd name="T80" fmla="*/ 311 w 609"/>
                <a:gd name="T81" fmla="*/ 509 h 510"/>
                <a:gd name="T82" fmla="*/ 28 w 609"/>
                <a:gd name="T83" fmla="*/ 509 h 510"/>
                <a:gd name="T84" fmla="*/ 0 w 609"/>
                <a:gd name="T85" fmla="*/ 480 h 510"/>
                <a:gd name="T86" fmla="*/ 28 w 609"/>
                <a:gd name="T87" fmla="*/ 452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9" h="510">
                  <a:moveTo>
                    <a:pt x="580" y="56"/>
                  </a:moveTo>
                  <a:lnTo>
                    <a:pt x="580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7"/>
                    <a:pt x="608" y="28"/>
                  </a:cubicBezTo>
                  <a:cubicBezTo>
                    <a:pt x="608" y="42"/>
                    <a:pt x="594" y="56"/>
                    <a:pt x="580" y="56"/>
                  </a:cubicBezTo>
                  <a:close/>
                  <a:moveTo>
                    <a:pt x="28" y="148"/>
                  </a:moveTo>
                  <a:lnTo>
                    <a:pt x="28" y="148"/>
                  </a:lnTo>
                  <a:cubicBezTo>
                    <a:pt x="191" y="148"/>
                    <a:pt x="191" y="148"/>
                    <a:pt x="191" y="148"/>
                  </a:cubicBezTo>
                  <a:cubicBezTo>
                    <a:pt x="311" y="148"/>
                    <a:pt x="311" y="148"/>
                    <a:pt x="311" y="148"/>
                  </a:cubicBezTo>
                  <a:cubicBezTo>
                    <a:pt x="339" y="148"/>
                    <a:pt x="339" y="148"/>
                    <a:pt x="339" y="148"/>
                  </a:cubicBezTo>
                  <a:lnTo>
                    <a:pt x="339" y="148"/>
                  </a:lnTo>
                  <a:cubicBezTo>
                    <a:pt x="467" y="148"/>
                    <a:pt x="467" y="148"/>
                    <a:pt x="467" y="148"/>
                  </a:cubicBezTo>
                  <a:cubicBezTo>
                    <a:pt x="481" y="148"/>
                    <a:pt x="495" y="162"/>
                    <a:pt x="495" y="176"/>
                  </a:cubicBezTo>
                  <a:cubicBezTo>
                    <a:pt x="495" y="191"/>
                    <a:pt x="481" y="205"/>
                    <a:pt x="467" y="205"/>
                  </a:cubicBezTo>
                  <a:cubicBezTo>
                    <a:pt x="410" y="205"/>
                    <a:pt x="410" y="205"/>
                    <a:pt x="410" y="205"/>
                  </a:cubicBezTo>
                  <a:lnTo>
                    <a:pt x="410" y="205"/>
                  </a:lnTo>
                  <a:cubicBezTo>
                    <a:pt x="191" y="205"/>
                    <a:pt x="191" y="205"/>
                    <a:pt x="191" y="205"/>
                  </a:cubicBezTo>
                  <a:lnTo>
                    <a:pt x="191" y="205"/>
                  </a:ln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1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lose/>
                  <a:moveTo>
                    <a:pt x="28" y="297"/>
                  </a:moveTo>
                  <a:lnTo>
                    <a:pt x="28" y="297"/>
                  </a:lnTo>
                  <a:cubicBezTo>
                    <a:pt x="580" y="297"/>
                    <a:pt x="580" y="297"/>
                    <a:pt x="580" y="297"/>
                  </a:cubicBezTo>
                  <a:cubicBezTo>
                    <a:pt x="594" y="297"/>
                    <a:pt x="608" y="311"/>
                    <a:pt x="608" y="325"/>
                  </a:cubicBezTo>
                  <a:cubicBezTo>
                    <a:pt x="608" y="346"/>
                    <a:pt x="594" y="353"/>
                    <a:pt x="580" y="353"/>
                  </a:cubicBezTo>
                  <a:cubicBezTo>
                    <a:pt x="28" y="353"/>
                    <a:pt x="28" y="353"/>
                    <a:pt x="28" y="353"/>
                  </a:cubicBezTo>
                  <a:cubicBezTo>
                    <a:pt x="14" y="353"/>
                    <a:pt x="0" y="346"/>
                    <a:pt x="0" y="325"/>
                  </a:cubicBezTo>
                  <a:cubicBezTo>
                    <a:pt x="0" y="311"/>
                    <a:pt x="14" y="297"/>
                    <a:pt x="28" y="297"/>
                  </a:cubicBezTo>
                  <a:close/>
                  <a:moveTo>
                    <a:pt x="28" y="452"/>
                  </a:moveTo>
                  <a:lnTo>
                    <a:pt x="28" y="452"/>
                  </a:lnTo>
                  <a:cubicBezTo>
                    <a:pt x="191" y="452"/>
                    <a:pt x="191" y="452"/>
                    <a:pt x="191" y="452"/>
                  </a:cubicBezTo>
                  <a:cubicBezTo>
                    <a:pt x="311" y="452"/>
                    <a:pt x="311" y="452"/>
                    <a:pt x="311" y="452"/>
                  </a:cubicBezTo>
                  <a:cubicBezTo>
                    <a:pt x="410" y="452"/>
                    <a:pt x="410" y="452"/>
                    <a:pt x="410" y="452"/>
                  </a:cubicBezTo>
                  <a:cubicBezTo>
                    <a:pt x="424" y="452"/>
                    <a:pt x="438" y="459"/>
                    <a:pt x="438" y="480"/>
                  </a:cubicBezTo>
                  <a:cubicBezTo>
                    <a:pt x="438" y="494"/>
                    <a:pt x="424" y="509"/>
                    <a:pt x="410" y="509"/>
                  </a:cubicBezTo>
                  <a:cubicBezTo>
                    <a:pt x="311" y="509"/>
                    <a:pt x="311" y="509"/>
                    <a:pt x="311" y="509"/>
                  </a:cubicBezTo>
                  <a:lnTo>
                    <a:pt x="311" y="509"/>
                  </a:ln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494"/>
                    <a:pt x="0" y="480"/>
                  </a:cubicBezTo>
                  <a:cubicBezTo>
                    <a:pt x="0" y="459"/>
                    <a:pt x="14" y="452"/>
                    <a:pt x="28" y="4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5" name="Freeform 132"/>
            <p:cNvSpPr>
              <a:spLocks noChangeArrowheads="1"/>
            </p:cNvSpPr>
            <p:nvPr/>
          </p:nvSpPr>
          <p:spPr bwMode="auto">
            <a:xfrm>
              <a:off x="7805533" y="5797858"/>
              <a:ext cx="460566" cy="389970"/>
            </a:xfrm>
            <a:custGeom>
              <a:avLst/>
              <a:gdLst>
                <a:gd name="T0" fmla="*/ 572 w 602"/>
                <a:gd name="T1" fmla="*/ 353 h 510"/>
                <a:gd name="T2" fmla="*/ 572 w 602"/>
                <a:gd name="T3" fmla="*/ 353 h 510"/>
                <a:gd name="T4" fmla="*/ 28 w 602"/>
                <a:gd name="T5" fmla="*/ 353 h 510"/>
                <a:gd name="T6" fmla="*/ 0 w 602"/>
                <a:gd name="T7" fmla="*/ 325 h 510"/>
                <a:gd name="T8" fmla="*/ 28 w 602"/>
                <a:gd name="T9" fmla="*/ 297 h 510"/>
                <a:gd name="T10" fmla="*/ 572 w 602"/>
                <a:gd name="T11" fmla="*/ 297 h 510"/>
                <a:gd name="T12" fmla="*/ 601 w 602"/>
                <a:gd name="T13" fmla="*/ 325 h 510"/>
                <a:gd name="T14" fmla="*/ 572 w 602"/>
                <a:gd name="T15" fmla="*/ 353 h 510"/>
                <a:gd name="T16" fmla="*/ 572 w 602"/>
                <a:gd name="T17" fmla="*/ 205 h 510"/>
                <a:gd name="T18" fmla="*/ 572 w 602"/>
                <a:gd name="T19" fmla="*/ 205 h 510"/>
                <a:gd name="T20" fmla="*/ 28 w 602"/>
                <a:gd name="T21" fmla="*/ 205 h 510"/>
                <a:gd name="T22" fmla="*/ 0 w 602"/>
                <a:gd name="T23" fmla="*/ 176 h 510"/>
                <a:gd name="T24" fmla="*/ 28 w 602"/>
                <a:gd name="T25" fmla="*/ 148 h 510"/>
                <a:gd name="T26" fmla="*/ 572 w 602"/>
                <a:gd name="T27" fmla="*/ 148 h 510"/>
                <a:gd name="T28" fmla="*/ 601 w 602"/>
                <a:gd name="T29" fmla="*/ 176 h 510"/>
                <a:gd name="T30" fmla="*/ 572 w 602"/>
                <a:gd name="T31" fmla="*/ 205 h 510"/>
                <a:gd name="T32" fmla="*/ 572 w 602"/>
                <a:gd name="T33" fmla="*/ 56 h 510"/>
                <a:gd name="T34" fmla="*/ 572 w 602"/>
                <a:gd name="T35" fmla="*/ 56 h 510"/>
                <a:gd name="T36" fmla="*/ 28 w 602"/>
                <a:gd name="T37" fmla="*/ 56 h 510"/>
                <a:gd name="T38" fmla="*/ 0 w 602"/>
                <a:gd name="T39" fmla="*/ 28 h 510"/>
                <a:gd name="T40" fmla="*/ 28 w 602"/>
                <a:gd name="T41" fmla="*/ 0 h 510"/>
                <a:gd name="T42" fmla="*/ 572 w 602"/>
                <a:gd name="T43" fmla="*/ 0 h 510"/>
                <a:gd name="T44" fmla="*/ 601 w 602"/>
                <a:gd name="T45" fmla="*/ 28 h 510"/>
                <a:gd name="T46" fmla="*/ 572 w 602"/>
                <a:gd name="T47" fmla="*/ 56 h 510"/>
                <a:gd name="T48" fmla="*/ 28 w 602"/>
                <a:gd name="T49" fmla="*/ 452 h 510"/>
                <a:gd name="T50" fmla="*/ 28 w 602"/>
                <a:gd name="T51" fmla="*/ 452 h 510"/>
                <a:gd name="T52" fmla="*/ 572 w 602"/>
                <a:gd name="T53" fmla="*/ 452 h 510"/>
                <a:gd name="T54" fmla="*/ 601 w 602"/>
                <a:gd name="T55" fmla="*/ 480 h 510"/>
                <a:gd name="T56" fmla="*/ 572 w 602"/>
                <a:gd name="T57" fmla="*/ 509 h 510"/>
                <a:gd name="T58" fmla="*/ 28 w 602"/>
                <a:gd name="T59" fmla="*/ 509 h 510"/>
                <a:gd name="T60" fmla="*/ 0 w 602"/>
                <a:gd name="T61" fmla="*/ 480 h 510"/>
                <a:gd name="T62" fmla="*/ 28 w 602"/>
                <a:gd name="T63" fmla="*/ 452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510">
                  <a:moveTo>
                    <a:pt x="572" y="353"/>
                  </a:moveTo>
                  <a:lnTo>
                    <a:pt x="572" y="353"/>
                  </a:lnTo>
                  <a:cubicBezTo>
                    <a:pt x="28" y="353"/>
                    <a:pt x="28" y="353"/>
                    <a:pt x="28" y="353"/>
                  </a:cubicBezTo>
                  <a:cubicBezTo>
                    <a:pt x="14" y="353"/>
                    <a:pt x="0" y="346"/>
                    <a:pt x="0" y="325"/>
                  </a:cubicBezTo>
                  <a:cubicBezTo>
                    <a:pt x="0" y="311"/>
                    <a:pt x="14" y="297"/>
                    <a:pt x="28" y="297"/>
                  </a:cubicBezTo>
                  <a:cubicBezTo>
                    <a:pt x="572" y="297"/>
                    <a:pt x="572" y="297"/>
                    <a:pt x="572" y="297"/>
                  </a:cubicBezTo>
                  <a:cubicBezTo>
                    <a:pt x="594" y="297"/>
                    <a:pt x="601" y="311"/>
                    <a:pt x="601" y="325"/>
                  </a:cubicBezTo>
                  <a:cubicBezTo>
                    <a:pt x="601" y="346"/>
                    <a:pt x="594" y="353"/>
                    <a:pt x="572" y="353"/>
                  </a:cubicBezTo>
                  <a:close/>
                  <a:moveTo>
                    <a:pt x="572" y="205"/>
                  </a:moveTo>
                  <a:lnTo>
                    <a:pt x="572" y="205"/>
                  </a:ln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1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ubicBezTo>
                    <a:pt x="572" y="148"/>
                    <a:pt x="572" y="148"/>
                    <a:pt x="572" y="148"/>
                  </a:cubicBezTo>
                  <a:cubicBezTo>
                    <a:pt x="594" y="148"/>
                    <a:pt x="601" y="162"/>
                    <a:pt x="601" y="176"/>
                  </a:cubicBezTo>
                  <a:cubicBezTo>
                    <a:pt x="601" y="191"/>
                    <a:pt x="594" y="205"/>
                    <a:pt x="572" y="205"/>
                  </a:cubicBezTo>
                  <a:close/>
                  <a:moveTo>
                    <a:pt x="572" y="56"/>
                  </a:moveTo>
                  <a:lnTo>
                    <a:pt x="572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7"/>
                    <a:pt x="601" y="28"/>
                  </a:cubicBezTo>
                  <a:cubicBezTo>
                    <a:pt x="601" y="42"/>
                    <a:pt x="594" y="56"/>
                    <a:pt x="572" y="56"/>
                  </a:cubicBezTo>
                  <a:close/>
                  <a:moveTo>
                    <a:pt x="28" y="452"/>
                  </a:moveTo>
                  <a:lnTo>
                    <a:pt x="28" y="452"/>
                  </a:lnTo>
                  <a:cubicBezTo>
                    <a:pt x="572" y="452"/>
                    <a:pt x="572" y="452"/>
                    <a:pt x="572" y="452"/>
                  </a:cubicBezTo>
                  <a:cubicBezTo>
                    <a:pt x="594" y="452"/>
                    <a:pt x="601" y="459"/>
                    <a:pt x="601" y="480"/>
                  </a:cubicBezTo>
                  <a:cubicBezTo>
                    <a:pt x="601" y="494"/>
                    <a:pt x="594" y="509"/>
                    <a:pt x="572" y="509"/>
                  </a:cubicBez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494"/>
                    <a:pt x="0" y="480"/>
                  </a:cubicBezTo>
                  <a:cubicBezTo>
                    <a:pt x="0" y="459"/>
                    <a:pt x="14" y="452"/>
                    <a:pt x="28" y="4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6" name="Freeform 133"/>
            <p:cNvSpPr>
              <a:spLocks noChangeArrowheads="1"/>
            </p:cNvSpPr>
            <p:nvPr/>
          </p:nvSpPr>
          <p:spPr bwMode="auto">
            <a:xfrm>
              <a:off x="16657169" y="5075070"/>
              <a:ext cx="460569" cy="215156"/>
            </a:xfrm>
            <a:custGeom>
              <a:avLst/>
              <a:gdLst>
                <a:gd name="T0" fmla="*/ 573 w 602"/>
                <a:gd name="T1" fmla="*/ 198 h 283"/>
                <a:gd name="T2" fmla="*/ 573 w 602"/>
                <a:gd name="T3" fmla="*/ 198 h 283"/>
                <a:gd name="T4" fmla="*/ 573 w 602"/>
                <a:gd name="T5" fmla="*/ 254 h 283"/>
                <a:gd name="T6" fmla="*/ 544 w 602"/>
                <a:gd name="T7" fmla="*/ 282 h 283"/>
                <a:gd name="T8" fmla="*/ 28 w 602"/>
                <a:gd name="T9" fmla="*/ 282 h 283"/>
                <a:gd name="T10" fmla="*/ 0 w 602"/>
                <a:gd name="T11" fmla="*/ 254 h 283"/>
                <a:gd name="T12" fmla="*/ 0 w 602"/>
                <a:gd name="T13" fmla="*/ 28 h 283"/>
                <a:gd name="T14" fmla="*/ 28 w 602"/>
                <a:gd name="T15" fmla="*/ 0 h 283"/>
                <a:gd name="T16" fmla="*/ 544 w 602"/>
                <a:gd name="T17" fmla="*/ 0 h 283"/>
                <a:gd name="T18" fmla="*/ 573 w 602"/>
                <a:gd name="T19" fmla="*/ 28 h 283"/>
                <a:gd name="T20" fmla="*/ 573 w 602"/>
                <a:gd name="T21" fmla="*/ 84 h 283"/>
                <a:gd name="T22" fmla="*/ 601 w 602"/>
                <a:gd name="T23" fmla="*/ 113 h 283"/>
                <a:gd name="T24" fmla="*/ 601 w 602"/>
                <a:gd name="T25" fmla="*/ 169 h 283"/>
                <a:gd name="T26" fmla="*/ 573 w 602"/>
                <a:gd name="T27" fmla="*/ 198 h 283"/>
                <a:gd name="T28" fmla="*/ 516 w 602"/>
                <a:gd name="T29" fmla="*/ 169 h 283"/>
                <a:gd name="T30" fmla="*/ 516 w 602"/>
                <a:gd name="T31" fmla="*/ 169 h 283"/>
                <a:gd name="T32" fmla="*/ 516 w 602"/>
                <a:gd name="T33" fmla="*/ 113 h 283"/>
                <a:gd name="T34" fmla="*/ 516 w 602"/>
                <a:gd name="T35" fmla="*/ 56 h 283"/>
                <a:gd name="T36" fmla="*/ 57 w 602"/>
                <a:gd name="T37" fmla="*/ 56 h 283"/>
                <a:gd name="T38" fmla="*/ 57 w 602"/>
                <a:gd name="T39" fmla="*/ 226 h 283"/>
                <a:gd name="T40" fmla="*/ 516 w 602"/>
                <a:gd name="T41" fmla="*/ 226 h 283"/>
                <a:gd name="T42" fmla="*/ 516 w 602"/>
                <a:gd name="T43" fmla="*/ 169 h 283"/>
                <a:gd name="T44" fmla="*/ 488 w 602"/>
                <a:gd name="T45" fmla="*/ 198 h 283"/>
                <a:gd name="T46" fmla="*/ 488 w 602"/>
                <a:gd name="T47" fmla="*/ 198 h 283"/>
                <a:gd name="T48" fmla="*/ 85 w 602"/>
                <a:gd name="T49" fmla="*/ 198 h 283"/>
                <a:gd name="T50" fmla="*/ 85 w 602"/>
                <a:gd name="T51" fmla="*/ 84 h 283"/>
                <a:gd name="T52" fmla="*/ 488 w 602"/>
                <a:gd name="T53" fmla="*/ 84 h 283"/>
                <a:gd name="T54" fmla="*/ 488 w 602"/>
                <a:gd name="T55" fmla="*/ 19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2" h="283">
                  <a:moveTo>
                    <a:pt x="573" y="198"/>
                  </a:moveTo>
                  <a:lnTo>
                    <a:pt x="573" y="198"/>
                  </a:lnTo>
                  <a:cubicBezTo>
                    <a:pt x="573" y="254"/>
                    <a:pt x="573" y="254"/>
                    <a:pt x="573" y="254"/>
                  </a:cubicBezTo>
                  <a:cubicBezTo>
                    <a:pt x="573" y="275"/>
                    <a:pt x="558" y="282"/>
                    <a:pt x="544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7" y="282"/>
                    <a:pt x="0" y="275"/>
                    <a:pt x="0" y="25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544" y="0"/>
                    <a:pt x="544" y="0"/>
                    <a:pt x="544" y="0"/>
                  </a:cubicBezTo>
                  <a:cubicBezTo>
                    <a:pt x="558" y="0"/>
                    <a:pt x="573" y="14"/>
                    <a:pt x="573" y="28"/>
                  </a:cubicBezTo>
                  <a:cubicBezTo>
                    <a:pt x="573" y="84"/>
                    <a:pt x="573" y="84"/>
                    <a:pt x="573" y="84"/>
                  </a:cubicBezTo>
                  <a:cubicBezTo>
                    <a:pt x="587" y="84"/>
                    <a:pt x="601" y="99"/>
                    <a:pt x="601" y="113"/>
                  </a:cubicBezTo>
                  <a:cubicBezTo>
                    <a:pt x="601" y="169"/>
                    <a:pt x="601" y="169"/>
                    <a:pt x="601" y="169"/>
                  </a:cubicBezTo>
                  <a:cubicBezTo>
                    <a:pt x="601" y="190"/>
                    <a:pt x="587" y="198"/>
                    <a:pt x="573" y="198"/>
                  </a:cubicBezTo>
                  <a:close/>
                  <a:moveTo>
                    <a:pt x="516" y="169"/>
                  </a:moveTo>
                  <a:lnTo>
                    <a:pt x="516" y="169"/>
                  </a:lnTo>
                  <a:cubicBezTo>
                    <a:pt x="516" y="113"/>
                    <a:pt x="516" y="113"/>
                    <a:pt x="516" y="113"/>
                  </a:cubicBezTo>
                  <a:cubicBezTo>
                    <a:pt x="516" y="56"/>
                    <a:pt x="516" y="56"/>
                    <a:pt x="516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16" y="226"/>
                    <a:pt x="516" y="226"/>
                    <a:pt x="516" y="226"/>
                  </a:cubicBezTo>
                  <a:lnTo>
                    <a:pt x="516" y="169"/>
                  </a:lnTo>
                  <a:close/>
                  <a:moveTo>
                    <a:pt x="488" y="198"/>
                  </a:moveTo>
                  <a:lnTo>
                    <a:pt x="488" y="198"/>
                  </a:lnTo>
                  <a:cubicBezTo>
                    <a:pt x="85" y="198"/>
                    <a:pt x="85" y="198"/>
                    <a:pt x="85" y="198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488" y="84"/>
                    <a:pt x="488" y="84"/>
                    <a:pt x="488" y="84"/>
                  </a:cubicBezTo>
                  <a:lnTo>
                    <a:pt x="488" y="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7" name="Freeform 134"/>
            <p:cNvSpPr>
              <a:spLocks noChangeArrowheads="1"/>
            </p:cNvSpPr>
            <p:nvPr/>
          </p:nvSpPr>
          <p:spPr bwMode="auto">
            <a:xfrm>
              <a:off x="15846975" y="5075070"/>
              <a:ext cx="463929" cy="215156"/>
            </a:xfrm>
            <a:custGeom>
              <a:avLst/>
              <a:gdLst>
                <a:gd name="T0" fmla="*/ 579 w 609"/>
                <a:gd name="T1" fmla="*/ 198 h 283"/>
                <a:gd name="T2" fmla="*/ 579 w 609"/>
                <a:gd name="T3" fmla="*/ 198 h 283"/>
                <a:gd name="T4" fmla="*/ 579 w 609"/>
                <a:gd name="T5" fmla="*/ 254 h 283"/>
                <a:gd name="T6" fmla="*/ 551 w 609"/>
                <a:gd name="T7" fmla="*/ 282 h 283"/>
                <a:gd name="T8" fmla="*/ 28 w 609"/>
                <a:gd name="T9" fmla="*/ 282 h 283"/>
                <a:gd name="T10" fmla="*/ 0 w 609"/>
                <a:gd name="T11" fmla="*/ 254 h 283"/>
                <a:gd name="T12" fmla="*/ 0 w 609"/>
                <a:gd name="T13" fmla="*/ 28 h 283"/>
                <a:gd name="T14" fmla="*/ 28 w 609"/>
                <a:gd name="T15" fmla="*/ 0 h 283"/>
                <a:gd name="T16" fmla="*/ 551 w 609"/>
                <a:gd name="T17" fmla="*/ 0 h 283"/>
                <a:gd name="T18" fmla="*/ 579 w 609"/>
                <a:gd name="T19" fmla="*/ 28 h 283"/>
                <a:gd name="T20" fmla="*/ 579 w 609"/>
                <a:gd name="T21" fmla="*/ 84 h 283"/>
                <a:gd name="T22" fmla="*/ 608 w 609"/>
                <a:gd name="T23" fmla="*/ 113 h 283"/>
                <a:gd name="T24" fmla="*/ 608 w 609"/>
                <a:gd name="T25" fmla="*/ 169 h 283"/>
                <a:gd name="T26" fmla="*/ 579 w 609"/>
                <a:gd name="T27" fmla="*/ 198 h 283"/>
                <a:gd name="T28" fmla="*/ 523 w 609"/>
                <a:gd name="T29" fmla="*/ 169 h 283"/>
                <a:gd name="T30" fmla="*/ 523 w 609"/>
                <a:gd name="T31" fmla="*/ 169 h 283"/>
                <a:gd name="T32" fmla="*/ 523 w 609"/>
                <a:gd name="T33" fmla="*/ 113 h 283"/>
                <a:gd name="T34" fmla="*/ 523 w 609"/>
                <a:gd name="T35" fmla="*/ 56 h 283"/>
                <a:gd name="T36" fmla="*/ 56 w 609"/>
                <a:gd name="T37" fmla="*/ 56 h 283"/>
                <a:gd name="T38" fmla="*/ 56 w 609"/>
                <a:gd name="T39" fmla="*/ 226 h 283"/>
                <a:gd name="T40" fmla="*/ 523 w 609"/>
                <a:gd name="T41" fmla="*/ 226 h 283"/>
                <a:gd name="T42" fmla="*/ 523 w 609"/>
                <a:gd name="T43" fmla="*/ 169 h 283"/>
                <a:gd name="T44" fmla="*/ 353 w 609"/>
                <a:gd name="T45" fmla="*/ 198 h 283"/>
                <a:gd name="T46" fmla="*/ 353 w 609"/>
                <a:gd name="T47" fmla="*/ 198 h 283"/>
                <a:gd name="T48" fmla="*/ 353 w 609"/>
                <a:gd name="T49" fmla="*/ 198 h 283"/>
                <a:gd name="T50" fmla="*/ 85 w 609"/>
                <a:gd name="T51" fmla="*/ 198 h 283"/>
                <a:gd name="T52" fmla="*/ 85 w 609"/>
                <a:gd name="T53" fmla="*/ 84 h 283"/>
                <a:gd name="T54" fmla="*/ 353 w 609"/>
                <a:gd name="T55" fmla="*/ 84 h 283"/>
                <a:gd name="T56" fmla="*/ 353 w 609"/>
                <a:gd name="T57" fmla="*/ 19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9" h="283">
                  <a:moveTo>
                    <a:pt x="579" y="198"/>
                  </a:moveTo>
                  <a:lnTo>
                    <a:pt x="579" y="198"/>
                  </a:lnTo>
                  <a:cubicBezTo>
                    <a:pt x="579" y="254"/>
                    <a:pt x="579" y="254"/>
                    <a:pt x="579" y="254"/>
                  </a:cubicBezTo>
                  <a:cubicBezTo>
                    <a:pt x="579" y="275"/>
                    <a:pt x="565" y="282"/>
                    <a:pt x="551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14" y="282"/>
                    <a:pt x="0" y="275"/>
                    <a:pt x="0" y="25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65" y="0"/>
                    <a:pt x="579" y="14"/>
                    <a:pt x="579" y="28"/>
                  </a:cubicBezTo>
                  <a:cubicBezTo>
                    <a:pt x="579" y="84"/>
                    <a:pt x="579" y="84"/>
                    <a:pt x="579" y="84"/>
                  </a:cubicBezTo>
                  <a:cubicBezTo>
                    <a:pt x="594" y="84"/>
                    <a:pt x="608" y="99"/>
                    <a:pt x="608" y="113"/>
                  </a:cubicBezTo>
                  <a:cubicBezTo>
                    <a:pt x="608" y="169"/>
                    <a:pt x="608" y="169"/>
                    <a:pt x="608" y="169"/>
                  </a:cubicBezTo>
                  <a:cubicBezTo>
                    <a:pt x="608" y="190"/>
                    <a:pt x="594" y="198"/>
                    <a:pt x="579" y="198"/>
                  </a:cubicBezTo>
                  <a:close/>
                  <a:moveTo>
                    <a:pt x="523" y="169"/>
                  </a:moveTo>
                  <a:lnTo>
                    <a:pt x="523" y="169"/>
                  </a:lnTo>
                  <a:cubicBezTo>
                    <a:pt x="523" y="113"/>
                    <a:pt x="523" y="113"/>
                    <a:pt x="523" y="113"/>
                  </a:cubicBezTo>
                  <a:cubicBezTo>
                    <a:pt x="523" y="56"/>
                    <a:pt x="523" y="56"/>
                    <a:pt x="523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23" y="226"/>
                    <a:pt x="523" y="226"/>
                    <a:pt x="523" y="226"/>
                  </a:cubicBezTo>
                  <a:lnTo>
                    <a:pt x="523" y="169"/>
                  </a:lnTo>
                  <a:close/>
                  <a:moveTo>
                    <a:pt x="353" y="198"/>
                  </a:moveTo>
                  <a:lnTo>
                    <a:pt x="353" y="198"/>
                  </a:lnTo>
                  <a:lnTo>
                    <a:pt x="353" y="198"/>
                  </a:lnTo>
                  <a:cubicBezTo>
                    <a:pt x="85" y="198"/>
                    <a:pt x="85" y="198"/>
                    <a:pt x="85" y="198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353" y="84"/>
                    <a:pt x="353" y="84"/>
                    <a:pt x="353" y="84"/>
                  </a:cubicBezTo>
                  <a:lnTo>
                    <a:pt x="353" y="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8" name="Freeform 135"/>
            <p:cNvSpPr>
              <a:spLocks noChangeArrowheads="1"/>
            </p:cNvSpPr>
            <p:nvPr/>
          </p:nvSpPr>
          <p:spPr bwMode="auto">
            <a:xfrm>
              <a:off x="15046865" y="5075070"/>
              <a:ext cx="460566" cy="215156"/>
            </a:xfrm>
            <a:custGeom>
              <a:avLst/>
              <a:gdLst>
                <a:gd name="T0" fmla="*/ 572 w 602"/>
                <a:gd name="T1" fmla="*/ 198 h 283"/>
                <a:gd name="T2" fmla="*/ 572 w 602"/>
                <a:gd name="T3" fmla="*/ 198 h 283"/>
                <a:gd name="T4" fmla="*/ 572 w 602"/>
                <a:gd name="T5" fmla="*/ 254 h 283"/>
                <a:gd name="T6" fmla="*/ 544 w 602"/>
                <a:gd name="T7" fmla="*/ 282 h 283"/>
                <a:gd name="T8" fmla="*/ 28 w 602"/>
                <a:gd name="T9" fmla="*/ 282 h 283"/>
                <a:gd name="T10" fmla="*/ 0 w 602"/>
                <a:gd name="T11" fmla="*/ 254 h 283"/>
                <a:gd name="T12" fmla="*/ 0 w 602"/>
                <a:gd name="T13" fmla="*/ 28 h 283"/>
                <a:gd name="T14" fmla="*/ 28 w 602"/>
                <a:gd name="T15" fmla="*/ 0 h 283"/>
                <a:gd name="T16" fmla="*/ 544 w 602"/>
                <a:gd name="T17" fmla="*/ 0 h 283"/>
                <a:gd name="T18" fmla="*/ 572 w 602"/>
                <a:gd name="T19" fmla="*/ 28 h 283"/>
                <a:gd name="T20" fmla="*/ 572 w 602"/>
                <a:gd name="T21" fmla="*/ 84 h 283"/>
                <a:gd name="T22" fmla="*/ 601 w 602"/>
                <a:gd name="T23" fmla="*/ 113 h 283"/>
                <a:gd name="T24" fmla="*/ 601 w 602"/>
                <a:gd name="T25" fmla="*/ 169 h 283"/>
                <a:gd name="T26" fmla="*/ 572 w 602"/>
                <a:gd name="T27" fmla="*/ 198 h 283"/>
                <a:gd name="T28" fmla="*/ 516 w 602"/>
                <a:gd name="T29" fmla="*/ 169 h 283"/>
                <a:gd name="T30" fmla="*/ 516 w 602"/>
                <a:gd name="T31" fmla="*/ 169 h 283"/>
                <a:gd name="T32" fmla="*/ 516 w 602"/>
                <a:gd name="T33" fmla="*/ 113 h 283"/>
                <a:gd name="T34" fmla="*/ 516 w 602"/>
                <a:gd name="T35" fmla="*/ 56 h 283"/>
                <a:gd name="T36" fmla="*/ 509 w 602"/>
                <a:gd name="T37" fmla="*/ 56 h 283"/>
                <a:gd name="T38" fmla="*/ 509 w 602"/>
                <a:gd name="T39" fmla="*/ 56 h 283"/>
                <a:gd name="T40" fmla="*/ 346 w 602"/>
                <a:gd name="T41" fmla="*/ 56 h 283"/>
                <a:gd name="T42" fmla="*/ 346 w 602"/>
                <a:gd name="T43" fmla="*/ 56 h 283"/>
                <a:gd name="T44" fmla="*/ 56 w 602"/>
                <a:gd name="T45" fmla="*/ 56 h 283"/>
                <a:gd name="T46" fmla="*/ 56 w 602"/>
                <a:gd name="T47" fmla="*/ 226 h 283"/>
                <a:gd name="T48" fmla="*/ 516 w 602"/>
                <a:gd name="T49" fmla="*/ 226 h 283"/>
                <a:gd name="T50" fmla="*/ 516 w 602"/>
                <a:gd name="T51" fmla="*/ 169 h 283"/>
                <a:gd name="T52" fmla="*/ 205 w 602"/>
                <a:gd name="T53" fmla="*/ 198 h 283"/>
                <a:gd name="T54" fmla="*/ 205 w 602"/>
                <a:gd name="T55" fmla="*/ 198 h 283"/>
                <a:gd name="T56" fmla="*/ 85 w 602"/>
                <a:gd name="T57" fmla="*/ 198 h 283"/>
                <a:gd name="T58" fmla="*/ 85 w 602"/>
                <a:gd name="T59" fmla="*/ 84 h 283"/>
                <a:gd name="T60" fmla="*/ 205 w 602"/>
                <a:gd name="T61" fmla="*/ 84 h 283"/>
                <a:gd name="T62" fmla="*/ 205 w 602"/>
                <a:gd name="T63" fmla="*/ 19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2" h="283">
                  <a:moveTo>
                    <a:pt x="572" y="198"/>
                  </a:moveTo>
                  <a:lnTo>
                    <a:pt x="572" y="198"/>
                  </a:lnTo>
                  <a:cubicBezTo>
                    <a:pt x="572" y="254"/>
                    <a:pt x="572" y="254"/>
                    <a:pt x="572" y="254"/>
                  </a:cubicBezTo>
                  <a:cubicBezTo>
                    <a:pt x="572" y="275"/>
                    <a:pt x="565" y="282"/>
                    <a:pt x="544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14" y="282"/>
                    <a:pt x="0" y="275"/>
                    <a:pt x="0" y="25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44" y="0"/>
                    <a:pt x="544" y="0"/>
                    <a:pt x="544" y="0"/>
                  </a:cubicBezTo>
                  <a:cubicBezTo>
                    <a:pt x="565" y="0"/>
                    <a:pt x="572" y="14"/>
                    <a:pt x="572" y="28"/>
                  </a:cubicBezTo>
                  <a:cubicBezTo>
                    <a:pt x="572" y="84"/>
                    <a:pt x="572" y="84"/>
                    <a:pt x="572" y="84"/>
                  </a:cubicBezTo>
                  <a:cubicBezTo>
                    <a:pt x="594" y="84"/>
                    <a:pt x="601" y="99"/>
                    <a:pt x="601" y="113"/>
                  </a:cubicBezTo>
                  <a:cubicBezTo>
                    <a:pt x="601" y="169"/>
                    <a:pt x="601" y="169"/>
                    <a:pt x="601" y="169"/>
                  </a:cubicBezTo>
                  <a:cubicBezTo>
                    <a:pt x="601" y="190"/>
                    <a:pt x="594" y="198"/>
                    <a:pt x="572" y="198"/>
                  </a:cubicBezTo>
                  <a:close/>
                  <a:moveTo>
                    <a:pt x="516" y="169"/>
                  </a:moveTo>
                  <a:lnTo>
                    <a:pt x="516" y="169"/>
                  </a:lnTo>
                  <a:cubicBezTo>
                    <a:pt x="516" y="113"/>
                    <a:pt x="516" y="113"/>
                    <a:pt x="516" y="113"/>
                  </a:cubicBezTo>
                  <a:cubicBezTo>
                    <a:pt x="516" y="56"/>
                    <a:pt x="516" y="56"/>
                    <a:pt x="516" y="56"/>
                  </a:cubicBezTo>
                  <a:cubicBezTo>
                    <a:pt x="509" y="56"/>
                    <a:pt x="509" y="56"/>
                    <a:pt x="509" y="56"/>
                  </a:cubicBezTo>
                  <a:lnTo>
                    <a:pt x="509" y="56"/>
                  </a:lnTo>
                  <a:cubicBezTo>
                    <a:pt x="346" y="56"/>
                    <a:pt x="346" y="56"/>
                    <a:pt x="346" y="56"/>
                  </a:cubicBezTo>
                  <a:lnTo>
                    <a:pt x="346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16" y="226"/>
                    <a:pt x="516" y="226"/>
                    <a:pt x="516" y="226"/>
                  </a:cubicBezTo>
                  <a:lnTo>
                    <a:pt x="516" y="169"/>
                  </a:lnTo>
                  <a:close/>
                  <a:moveTo>
                    <a:pt x="205" y="198"/>
                  </a:moveTo>
                  <a:lnTo>
                    <a:pt x="205" y="198"/>
                  </a:lnTo>
                  <a:cubicBezTo>
                    <a:pt x="85" y="198"/>
                    <a:pt x="85" y="198"/>
                    <a:pt x="85" y="198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205" y="84"/>
                    <a:pt x="205" y="84"/>
                    <a:pt x="205" y="84"/>
                  </a:cubicBezTo>
                  <a:lnTo>
                    <a:pt x="205" y="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9" name="Freeform 136"/>
            <p:cNvSpPr>
              <a:spLocks noChangeArrowheads="1"/>
            </p:cNvSpPr>
            <p:nvPr/>
          </p:nvSpPr>
          <p:spPr bwMode="auto">
            <a:xfrm>
              <a:off x="14243392" y="5075070"/>
              <a:ext cx="457206" cy="215156"/>
            </a:xfrm>
            <a:custGeom>
              <a:avLst/>
              <a:gdLst>
                <a:gd name="T0" fmla="*/ 572 w 601"/>
                <a:gd name="T1" fmla="*/ 198 h 283"/>
                <a:gd name="T2" fmla="*/ 572 w 601"/>
                <a:gd name="T3" fmla="*/ 198 h 283"/>
                <a:gd name="T4" fmla="*/ 572 w 601"/>
                <a:gd name="T5" fmla="*/ 254 h 283"/>
                <a:gd name="T6" fmla="*/ 544 w 601"/>
                <a:gd name="T7" fmla="*/ 282 h 283"/>
                <a:gd name="T8" fmla="*/ 28 w 601"/>
                <a:gd name="T9" fmla="*/ 282 h 283"/>
                <a:gd name="T10" fmla="*/ 0 w 601"/>
                <a:gd name="T11" fmla="*/ 254 h 283"/>
                <a:gd name="T12" fmla="*/ 0 w 601"/>
                <a:gd name="T13" fmla="*/ 28 h 283"/>
                <a:gd name="T14" fmla="*/ 28 w 601"/>
                <a:gd name="T15" fmla="*/ 0 h 283"/>
                <a:gd name="T16" fmla="*/ 544 w 601"/>
                <a:gd name="T17" fmla="*/ 0 h 283"/>
                <a:gd name="T18" fmla="*/ 572 w 601"/>
                <a:gd name="T19" fmla="*/ 28 h 283"/>
                <a:gd name="T20" fmla="*/ 572 w 601"/>
                <a:gd name="T21" fmla="*/ 84 h 283"/>
                <a:gd name="T22" fmla="*/ 600 w 601"/>
                <a:gd name="T23" fmla="*/ 113 h 283"/>
                <a:gd name="T24" fmla="*/ 600 w 601"/>
                <a:gd name="T25" fmla="*/ 169 h 283"/>
                <a:gd name="T26" fmla="*/ 572 w 601"/>
                <a:gd name="T27" fmla="*/ 198 h 283"/>
                <a:gd name="T28" fmla="*/ 516 w 601"/>
                <a:gd name="T29" fmla="*/ 56 h 283"/>
                <a:gd name="T30" fmla="*/ 516 w 601"/>
                <a:gd name="T31" fmla="*/ 56 h 283"/>
                <a:gd name="T32" fmla="*/ 56 w 601"/>
                <a:gd name="T33" fmla="*/ 56 h 283"/>
                <a:gd name="T34" fmla="*/ 56 w 601"/>
                <a:gd name="T35" fmla="*/ 226 h 283"/>
                <a:gd name="T36" fmla="*/ 56 w 601"/>
                <a:gd name="T37" fmla="*/ 226 h 283"/>
                <a:gd name="T38" fmla="*/ 56 w 601"/>
                <a:gd name="T39" fmla="*/ 226 h 283"/>
                <a:gd name="T40" fmla="*/ 516 w 601"/>
                <a:gd name="T41" fmla="*/ 226 h 283"/>
                <a:gd name="T42" fmla="*/ 516 w 601"/>
                <a:gd name="T43" fmla="*/ 226 h 283"/>
                <a:gd name="T44" fmla="*/ 516 w 601"/>
                <a:gd name="T45" fmla="*/ 226 h 283"/>
                <a:gd name="T46" fmla="*/ 516 w 601"/>
                <a:gd name="T47" fmla="*/ 56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01" h="283">
                  <a:moveTo>
                    <a:pt x="572" y="198"/>
                  </a:moveTo>
                  <a:lnTo>
                    <a:pt x="572" y="198"/>
                  </a:lnTo>
                  <a:cubicBezTo>
                    <a:pt x="572" y="254"/>
                    <a:pt x="572" y="254"/>
                    <a:pt x="572" y="254"/>
                  </a:cubicBezTo>
                  <a:cubicBezTo>
                    <a:pt x="572" y="275"/>
                    <a:pt x="558" y="282"/>
                    <a:pt x="544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7" y="282"/>
                    <a:pt x="0" y="275"/>
                    <a:pt x="0" y="25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544" y="0"/>
                    <a:pt x="544" y="0"/>
                    <a:pt x="544" y="0"/>
                  </a:cubicBezTo>
                  <a:cubicBezTo>
                    <a:pt x="558" y="0"/>
                    <a:pt x="572" y="14"/>
                    <a:pt x="572" y="28"/>
                  </a:cubicBezTo>
                  <a:cubicBezTo>
                    <a:pt x="572" y="84"/>
                    <a:pt x="572" y="84"/>
                    <a:pt x="572" y="84"/>
                  </a:cubicBezTo>
                  <a:cubicBezTo>
                    <a:pt x="586" y="84"/>
                    <a:pt x="600" y="99"/>
                    <a:pt x="600" y="113"/>
                  </a:cubicBezTo>
                  <a:cubicBezTo>
                    <a:pt x="600" y="169"/>
                    <a:pt x="600" y="169"/>
                    <a:pt x="600" y="169"/>
                  </a:cubicBezTo>
                  <a:cubicBezTo>
                    <a:pt x="600" y="190"/>
                    <a:pt x="586" y="198"/>
                    <a:pt x="572" y="198"/>
                  </a:cubicBezTo>
                  <a:close/>
                  <a:moveTo>
                    <a:pt x="516" y="56"/>
                  </a:moveTo>
                  <a:lnTo>
                    <a:pt x="516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226"/>
                    <a:pt x="56" y="226"/>
                    <a:pt x="56" y="226"/>
                  </a:cubicBezTo>
                  <a:lnTo>
                    <a:pt x="56" y="226"/>
                  </a:lnTo>
                  <a:lnTo>
                    <a:pt x="56" y="226"/>
                  </a:lnTo>
                  <a:cubicBezTo>
                    <a:pt x="516" y="226"/>
                    <a:pt x="516" y="226"/>
                    <a:pt x="516" y="226"/>
                  </a:cubicBezTo>
                  <a:lnTo>
                    <a:pt x="516" y="226"/>
                  </a:lnTo>
                  <a:lnTo>
                    <a:pt x="516" y="226"/>
                  </a:lnTo>
                  <a:lnTo>
                    <a:pt x="516" y="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0" name="Freeform 137"/>
            <p:cNvSpPr>
              <a:spLocks noChangeArrowheads="1"/>
            </p:cNvSpPr>
            <p:nvPr/>
          </p:nvSpPr>
          <p:spPr bwMode="auto">
            <a:xfrm>
              <a:off x="13433197" y="4967493"/>
              <a:ext cx="463929" cy="443758"/>
            </a:xfrm>
            <a:custGeom>
              <a:avLst/>
              <a:gdLst>
                <a:gd name="T0" fmla="*/ 593 w 608"/>
                <a:gd name="T1" fmla="*/ 255 h 581"/>
                <a:gd name="T2" fmla="*/ 593 w 608"/>
                <a:gd name="T3" fmla="*/ 255 h 581"/>
                <a:gd name="T4" fmla="*/ 593 w 608"/>
                <a:gd name="T5" fmla="*/ 255 h 581"/>
                <a:gd name="T6" fmla="*/ 445 w 608"/>
                <a:gd name="T7" fmla="*/ 361 h 581"/>
                <a:gd name="T8" fmla="*/ 501 w 608"/>
                <a:gd name="T9" fmla="*/ 537 h 581"/>
                <a:gd name="T10" fmla="*/ 501 w 608"/>
                <a:gd name="T11" fmla="*/ 552 h 581"/>
                <a:gd name="T12" fmla="*/ 473 w 608"/>
                <a:gd name="T13" fmla="*/ 580 h 581"/>
                <a:gd name="T14" fmla="*/ 459 w 608"/>
                <a:gd name="T15" fmla="*/ 573 h 581"/>
                <a:gd name="T16" fmla="*/ 459 w 608"/>
                <a:gd name="T17" fmla="*/ 573 h 581"/>
                <a:gd name="T18" fmla="*/ 304 w 608"/>
                <a:gd name="T19" fmla="*/ 460 h 581"/>
                <a:gd name="T20" fmla="*/ 148 w 608"/>
                <a:gd name="T21" fmla="*/ 573 h 581"/>
                <a:gd name="T22" fmla="*/ 148 w 608"/>
                <a:gd name="T23" fmla="*/ 573 h 581"/>
                <a:gd name="T24" fmla="*/ 134 w 608"/>
                <a:gd name="T25" fmla="*/ 580 h 581"/>
                <a:gd name="T26" fmla="*/ 106 w 608"/>
                <a:gd name="T27" fmla="*/ 552 h 581"/>
                <a:gd name="T28" fmla="*/ 106 w 608"/>
                <a:gd name="T29" fmla="*/ 537 h 581"/>
                <a:gd name="T30" fmla="*/ 162 w 608"/>
                <a:gd name="T31" fmla="*/ 361 h 581"/>
                <a:gd name="T32" fmla="*/ 14 w 608"/>
                <a:gd name="T33" fmla="*/ 255 h 581"/>
                <a:gd name="T34" fmla="*/ 14 w 608"/>
                <a:gd name="T35" fmla="*/ 255 h 581"/>
                <a:gd name="T36" fmla="*/ 0 w 608"/>
                <a:gd name="T37" fmla="*/ 226 h 581"/>
                <a:gd name="T38" fmla="*/ 28 w 608"/>
                <a:gd name="T39" fmla="*/ 198 h 581"/>
                <a:gd name="T40" fmla="*/ 28 w 608"/>
                <a:gd name="T41" fmla="*/ 198 h 581"/>
                <a:gd name="T42" fmla="*/ 219 w 608"/>
                <a:gd name="T43" fmla="*/ 198 h 581"/>
                <a:gd name="T44" fmla="*/ 275 w 608"/>
                <a:gd name="T45" fmla="*/ 22 h 581"/>
                <a:gd name="T46" fmla="*/ 304 w 608"/>
                <a:gd name="T47" fmla="*/ 0 h 581"/>
                <a:gd name="T48" fmla="*/ 332 w 608"/>
                <a:gd name="T49" fmla="*/ 22 h 581"/>
                <a:gd name="T50" fmla="*/ 388 w 608"/>
                <a:gd name="T51" fmla="*/ 198 h 581"/>
                <a:gd name="T52" fmla="*/ 579 w 608"/>
                <a:gd name="T53" fmla="*/ 198 h 581"/>
                <a:gd name="T54" fmla="*/ 579 w 608"/>
                <a:gd name="T55" fmla="*/ 198 h 581"/>
                <a:gd name="T56" fmla="*/ 607 w 608"/>
                <a:gd name="T57" fmla="*/ 226 h 581"/>
                <a:gd name="T58" fmla="*/ 593 w 608"/>
                <a:gd name="T59" fmla="*/ 25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08" h="581">
                  <a:moveTo>
                    <a:pt x="593" y="255"/>
                  </a:moveTo>
                  <a:lnTo>
                    <a:pt x="593" y="255"/>
                  </a:lnTo>
                  <a:lnTo>
                    <a:pt x="593" y="255"/>
                  </a:lnTo>
                  <a:cubicBezTo>
                    <a:pt x="445" y="361"/>
                    <a:pt x="445" y="361"/>
                    <a:pt x="445" y="361"/>
                  </a:cubicBezTo>
                  <a:cubicBezTo>
                    <a:pt x="501" y="537"/>
                    <a:pt x="501" y="537"/>
                    <a:pt x="501" y="537"/>
                  </a:cubicBezTo>
                  <a:cubicBezTo>
                    <a:pt x="501" y="545"/>
                    <a:pt x="501" y="545"/>
                    <a:pt x="501" y="552"/>
                  </a:cubicBezTo>
                  <a:cubicBezTo>
                    <a:pt x="501" y="566"/>
                    <a:pt x="487" y="580"/>
                    <a:pt x="473" y="580"/>
                  </a:cubicBezTo>
                  <a:cubicBezTo>
                    <a:pt x="466" y="580"/>
                    <a:pt x="459" y="573"/>
                    <a:pt x="459" y="573"/>
                  </a:cubicBezTo>
                  <a:lnTo>
                    <a:pt x="459" y="573"/>
                  </a:lnTo>
                  <a:cubicBezTo>
                    <a:pt x="304" y="460"/>
                    <a:pt x="304" y="460"/>
                    <a:pt x="304" y="460"/>
                  </a:cubicBezTo>
                  <a:cubicBezTo>
                    <a:pt x="148" y="573"/>
                    <a:pt x="148" y="573"/>
                    <a:pt x="148" y="573"/>
                  </a:cubicBezTo>
                  <a:lnTo>
                    <a:pt x="148" y="573"/>
                  </a:lnTo>
                  <a:cubicBezTo>
                    <a:pt x="148" y="573"/>
                    <a:pt x="141" y="580"/>
                    <a:pt x="134" y="580"/>
                  </a:cubicBezTo>
                  <a:cubicBezTo>
                    <a:pt x="120" y="580"/>
                    <a:pt x="106" y="566"/>
                    <a:pt x="106" y="552"/>
                  </a:cubicBezTo>
                  <a:cubicBezTo>
                    <a:pt x="106" y="545"/>
                    <a:pt x="106" y="545"/>
                    <a:pt x="106" y="537"/>
                  </a:cubicBezTo>
                  <a:cubicBezTo>
                    <a:pt x="162" y="361"/>
                    <a:pt x="162" y="361"/>
                    <a:pt x="162" y="361"/>
                  </a:cubicBezTo>
                  <a:cubicBezTo>
                    <a:pt x="14" y="255"/>
                    <a:pt x="14" y="255"/>
                    <a:pt x="14" y="255"/>
                  </a:cubicBezTo>
                  <a:lnTo>
                    <a:pt x="14" y="255"/>
                  </a:lnTo>
                  <a:cubicBezTo>
                    <a:pt x="7" y="248"/>
                    <a:pt x="0" y="241"/>
                    <a:pt x="0" y="226"/>
                  </a:cubicBezTo>
                  <a:cubicBezTo>
                    <a:pt x="0" y="212"/>
                    <a:pt x="14" y="198"/>
                    <a:pt x="28" y="198"/>
                  </a:cubicBezTo>
                  <a:lnTo>
                    <a:pt x="28" y="198"/>
                  </a:lnTo>
                  <a:cubicBezTo>
                    <a:pt x="219" y="198"/>
                    <a:pt x="219" y="198"/>
                    <a:pt x="219" y="198"/>
                  </a:cubicBezTo>
                  <a:cubicBezTo>
                    <a:pt x="275" y="22"/>
                    <a:pt x="275" y="22"/>
                    <a:pt x="275" y="22"/>
                  </a:cubicBezTo>
                  <a:cubicBezTo>
                    <a:pt x="282" y="14"/>
                    <a:pt x="290" y="0"/>
                    <a:pt x="304" y="0"/>
                  </a:cubicBezTo>
                  <a:cubicBezTo>
                    <a:pt x="318" y="0"/>
                    <a:pt x="325" y="14"/>
                    <a:pt x="332" y="22"/>
                  </a:cubicBezTo>
                  <a:cubicBezTo>
                    <a:pt x="388" y="198"/>
                    <a:pt x="388" y="198"/>
                    <a:pt x="388" y="198"/>
                  </a:cubicBezTo>
                  <a:cubicBezTo>
                    <a:pt x="579" y="198"/>
                    <a:pt x="579" y="198"/>
                    <a:pt x="579" y="198"/>
                  </a:cubicBezTo>
                  <a:lnTo>
                    <a:pt x="579" y="198"/>
                  </a:lnTo>
                  <a:cubicBezTo>
                    <a:pt x="593" y="198"/>
                    <a:pt x="607" y="212"/>
                    <a:pt x="607" y="226"/>
                  </a:cubicBezTo>
                  <a:cubicBezTo>
                    <a:pt x="607" y="241"/>
                    <a:pt x="600" y="248"/>
                    <a:pt x="593" y="2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1" name="Freeform 138"/>
            <p:cNvSpPr>
              <a:spLocks noChangeArrowheads="1"/>
            </p:cNvSpPr>
            <p:nvPr/>
          </p:nvSpPr>
          <p:spPr bwMode="auto">
            <a:xfrm>
              <a:off x="12633087" y="4967493"/>
              <a:ext cx="453843" cy="443758"/>
            </a:xfrm>
            <a:custGeom>
              <a:avLst/>
              <a:gdLst>
                <a:gd name="T0" fmla="*/ 565 w 594"/>
                <a:gd name="T1" fmla="*/ 340 h 581"/>
                <a:gd name="T2" fmla="*/ 558 w 594"/>
                <a:gd name="T3" fmla="*/ 340 h 581"/>
                <a:gd name="T4" fmla="*/ 544 w 594"/>
                <a:gd name="T5" fmla="*/ 389 h 581"/>
                <a:gd name="T6" fmla="*/ 544 w 594"/>
                <a:gd name="T7" fmla="*/ 396 h 581"/>
                <a:gd name="T8" fmla="*/ 544 w 594"/>
                <a:gd name="T9" fmla="*/ 403 h 581"/>
                <a:gd name="T10" fmla="*/ 544 w 594"/>
                <a:gd name="T11" fmla="*/ 403 h 581"/>
                <a:gd name="T12" fmla="*/ 537 w 594"/>
                <a:gd name="T13" fmla="*/ 410 h 581"/>
                <a:gd name="T14" fmla="*/ 515 w 594"/>
                <a:gd name="T15" fmla="*/ 417 h 581"/>
                <a:gd name="T16" fmla="*/ 515 w 594"/>
                <a:gd name="T17" fmla="*/ 417 h 581"/>
                <a:gd name="T18" fmla="*/ 431 w 594"/>
                <a:gd name="T19" fmla="*/ 340 h 581"/>
                <a:gd name="T20" fmla="*/ 431 w 594"/>
                <a:gd name="T21" fmla="*/ 340 h 581"/>
                <a:gd name="T22" fmla="*/ 141 w 594"/>
                <a:gd name="T23" fmla="*/ 311 h 581"/>
                <a:gd name="T24" fmla="*/ 169 w 594"/>
                <a:gd name="T25" fmla="*/ 0 h 581"/>
                <a:gd name="T26" fmla="*/ 593 w 594"/>
                <a:gd name="T27" fmla="*/ 29 h 581"/>
                <a:gd name="T28" fmla="*/ 565 w 594"/>
                <a:gd name="T29" fmla="*/ 340 h 581"/>
                <a:gd name="T30" fmla="*/ 417 w 594"/>
                <a:gd name="T31" fmla="*/ 368 h 581"/>
                <a:gd name="T32" fmla="*/ 480 w 594"/>
                <a:gd name="T33" fmla="*/ 432 h 581"/>
                <a:gd name="T34" fmla="*/ 515 w 594"/>
                <a:gd name="T35" fmla="*/ 467 h 581"/>
                <a:gd name="T36" fmla="*/ 487 w 594"/>
                <a:gd name="T37" fmla="*/ 495 h 581"/>
                <a:gd name="T38" fmla="*/ 289 w 594"/>
                <a:gd name="T39" fmla="*/ 495 h 581"/>
                <a:gd name="T40" fmla="*/ 226 w 594"/>
                <a:gd name="T41" fmla="*/ 495 h 581"/>
                <a:gd name="T42" fmla="*/ 197 w 594"/>
                <a:gd name="T43" fmla="*/ 495 h 581"/>
                <a:gd name="T44" fmla="*/ 113 w 594"/>
                <a:gd name="T45" fmla="*/ 566 h 581"/>
                <a:gd name="T46" fmla="*/ 91 w 594"/>
                <a:gd name="T47" fmla="*/ 580 h 581"/>
                <a:gd name="T48" fmla="*/ 91 w 594"/>
                <a:gd name="T49" fmla="*/ 580 h 581"/>
                <a:gd name="T50" fmla="*/ 70 w 594"/>
                <a:gd name="T51" fmla="*/ 566 h 581"/>
                <a:gd name="T52" fmla="*/ 70 w 594"/>
                <a:gd name="T53" fmla="*/ 566 h 581"/>
                <a:gd name="T54" fmla="*/ 70 w 594"/>
                <a:gd name="T55" fmla="*/ 559 h 581"/>
                <a:gd name="T56" fmla="*/ 63 w 594"/>
                <a:gd name="T57" fmla="*/ 552 h 581"/>
                <a:gd name="T58" fmla="*/ 63 w 594"/>
                <a:gd name="T59" fmla="*/ 495 h 581"/>
                <a:gd name="T60" fmla="*/ 63 w 594"/>
                <a:gd name="T61" fmla="*/ 495 h 581"/>
                <a:gd name="T62" fmla="*/ 0 w 594"/>
                <a:gd name="T63" fmla="*/ 467 h 581"/>
                <a:gd name="T64" fmla="*/ 0 w 594"/>
                <a:gd name="T65" fmla="*/ 142 h 581"/>
                <a:gd name="T66" fmla="*/ 113 w 594"/>
                <a:gd name="T67" fmla="*/ 113 h 581"/>
                <a:gd name="T68" fmla="*/ 169 w 594"/>
                <a:gd name="T69" fmla="*/ 368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4" h="581">
                  <a:moveTo>
                    <a:pt x="565" y="340"/>
                  </a:moveTo>
                  <a:lnTo>
                    <a:pt x="565" y="340"/>
                  </a:lnTo>
                  <a:cubicBezTo>
                    <a:pt x="558" y="340"/>
                    <a:pt x="558" y="340"/>
                    <a:pt x="558" y="340"/>
                  </a:cubicBezTo>
                  <a:lnTo>
                    <a:pt x="558" y="340"/>
                  </a:lnTo>
                  <a:cubicBezTo>
                    <a:pt x="544" y="340"/>
                    <a:pt x="544" y="340"/>
                    <a:pt x="544" y="340"/>
                  </a:cubicBezTo>
                  <a:cubicBezTo>
                    <a:pt x="544" y="389"/>
                    <a:pt x="544" y="389"/>
                    <a:pt x="544" y="389"/>
                  </a:cubicBezTo>
                  <a:lnTo>
                    <a:pt x="544" y="389"/>
                  </a:lnTo>
                  <a:lnTo>
                    <a:pt x="544" y="396"/>
                  </a:lnTo>
                  <a:lnTo>
                    <a:pt x="544" y="396"/>
                  </a:lnTo>
                  <a:cubicBezTo>
                    <a:pt x="544" y="396"/>
                    <a:pt x="544" y="396"/>
                    <a:pt x="544" y="403"/>
                  </a:cubicBezTo>
                  <a:lnTo>
                    <a:pt x="544" y="403"/>
                  </a:lnTo>
                  <a:lnTo>
                    <a:pt x="544" y="403"/>
                  </a:lnTo>
                  <a:lnTo>
                    <a:pt x="537" y="410"/>
                  </a:lnTo>
                  <a:lnTo>
                    <a:pt x="537" y="410"/>
                  </a:lnTo>
                  <a:cubicBezTo>
                    <a:pt x="530" y="417"/>
                    <a:pt x="523" y="417"/>
                    <a:pt x="515" y="417"/>
                  </a:cubicBezTo>
                  <a:lnTo>
                    <a:pt x="515" y="417"/>
                  </a:lnTo>
                  <a:lnTo>
                    <a:pt x="515" y="417"/>
                  </a:lnTo>
                  <a:lnTo>
                    <a:pt x="515" y="417"/>
                  </a:lnTo>
                  <a:cubicBezTo>
                    <a:pt x="508" y="417"/>
                    <a:pt x="501" y="417"/>
                    <a:pt x="501" y="410"/>
                  </a:cubicBezTo>
                  <a:cubicBezTo>
                    <a:pt x="431" y="340"/>
                    <a:pt x="431" y="340"/>
                    <a:pt x="431" y="340"/>
                  </a:cubicBezTo>
                  <a:lnTo>
                    <a:pt x="431" y="340"/>
                  </a:lnTo>
                  <a:lnTo>
                    <a:pt x="431" y="340"/>
                  </a:lnTo>
                  <a:cubicBezTo>
                    <a:pt x="169" y="340"/>
                    <a:pt x="169" y="340"/>
                    <a:pt x="169" y="340"/>
                  </a:cubicBezTo>
                  <a:cubicBezTo>
                    <a:pt x="155" y="340"/>
                    <a:pt x="141" y="332"/>
                    <a:pt x="141" y="311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1" y="14"/>
                    <a:pt x="155" y="0"/>
                    <a:pt x="169" y="0"/>
                  </a:cubicBezTo>
                  <a:cubicBezTo>
                    <a:pt x="565" y="0"/>
                    <a:pt x="565" y="0"/>
                    <a:pt x="565" y="0"/>
                  </a:cubicBezTo>
                  <a:cubicBezTo>
                    <a:pt x="579" y="0"/>
                    <a:pt x="593" y="14"/>
                    <a:pt x="593" y="29"/>
                  </a:cubicBezTo>
                  <a:cubicBezTo>
                    <a:pt x="593" y="311"/>
                    <a:pt x="593" y="311"/>
                    <a:pt x="593" y="311"/>
                  </a:cubicBezTo>
                  <a:cubicBezTo>
                    <a:pt x="593" y="332"/>
                    <a:pt x="579" y="340"/>
                    <a:pt x="565" y="340"/>
                  </a:cubicBezTo>
                  <a:close/>
                  <a:moveTo>
                    <a:pt x="417" y="368"/>
                  </a:moveTo>
                  <a:lnTo>
                    <a:pt x="417" y="368"/>
                  </a:lnTo>
                  <a:cubicBezTo>
                    <a:pt x="480" y="432"/>
                    <a:pt x="480" y="432"/>
                    <a:pt x="480" y="432"/>
                  </a:cubicBezTo>
                  <a:lnTo>
                    <a:pt x="480" y="432"/>
                  </a:lnTo>
                  <a:cubicBezTo>
                    <a:pt x="487" y="439"/>
                    <a:pt x="501" y="446"/>
                    <a:pt x="515" y="446"/>
                  </a:cubicBezTo>
                  <a:cubicBezTo>
                    <a:pt x="515" y="467"/>
                    <a:pt x="515" y="467"/>
                    <a:pt x="515" y="467"/>
                  </a:cubicBezTo>
                  <a:cubicBezTo>
                    <a:pt x="515" y="481"/>
                    <a:pt x="508" y="495"/>
                    <a:pt x="487" y="495"/>
                  </a:cubicBezTo>
                  <a:lnTo>
                    <a:pt x="487" y="495"/>
                  </a:lnTo>
                  <a:cubicBezTo>
                    <a:pt x="289" y="495"/>
                    <a:pt x="289" y="495"/>
                    <a:pt x="289" y="495"/>
                  </a:cubicBezTo>
                  <a:lnTo>
                    <a:pt x="289" y="495"/>
                  </a:lnTo>
                  <a:cubicBezTo>
                    <a:pt x="226" y="495"/>
                    <a:pt x="226" y="495"/>
                    <a:pt x="226" y="495"/>
                  </a:cubicBezTo>
                  <a:lnTo>
                    <a:pt x="226" y="495"/>
                  </a:lnTo>
                  <a:cubicBezTo>
                    <a:pt x="197" y="495"/>
                    <a:pt x="197" y="495"/>
                    <a:pt x="197" y="495"/>
                  </a:cubicBezTo>
                  <a:lnTo>
                    <a:pt x="197" y="495"/>
                  </a:lnTo>
                  <a:cubicBezTo>
                    <a:pt x="190" y="495"/>
                    <a:pt x="190" y="495"/>
                    <a:pt x="190" y="495"/>
                  </a:cubicBezTo>
                  <a:cubicBezTo>
                    <a:pt x="113" y="566"/>
                    <a:pt x="113" y="566"/>
                    <a:pt x="113" y="566"/>
                  </a:cubicBezTo>
                  <a:cubicBezTo>
                    <a:pt x="106" y="573"/>
                    <a:pt x="99" y="580"/>
                    <a:pt x="91" y="580"/>
                  </a:cubicBezTo>
                  <a:lnTo>
                    <a:pt x="91" y="580"/>
                  </a:lnTo>
                  <a:lnTo>
                    <a:pt x="91" y="580"/>
                  </a:lnTo>
                  <a:lnTo>
                    <a:pt x="91" y="580"/>
                  </a:lnTo>
                  <a:cubicBezTo>
                    <a:pt x="84" y="580"/>
                    <a:pt x="77" y="573"/>
                    <a:pt x="77" y="566"/>
                  </a:cubicBezTo>
                  <a:cubicBezTo>
                    <a:pt x="70" y="566"/>
                    <a:pt x="70" y="566"/>
                    <a:pt x="70" y="566"/>
                  </a:cubicBezTo>
                  <a:lnTo>
                    <a:pt x="70" y="566"/>
                  </a:lnTo>
                  <a:lnTo>
                    <a:pt x="70" y="566"/>
                  </a:lnTo>
                  <a:lnTo>
                    <a:pt x="70" y="559"/>
                  </a:lnTo>
                  <a:lnTo>
                    <a:pt x="70" y="559"/>
                  </a:lnTo>
                  <a:cubicBezTo>
                    <a:pt x="70" y="559"/>
                    <a:pt x="63" y="559"/>
                    <a:pt x="63" y="552"/>
                  </a:cubicBezTo>
                  <a:lnTo>
                    <a:pt x="63" y="552"/>
                  </a:lnTo>
                  <a:lnTo>
                    <a:pt x="63" y="552"/>
                  </a:lnTo>
                  <a:cubicBezTo>
                    <a:pt x="63" y="495"/>
                    <a:pt x="63" y="495"/>
                    <a:pt x="63" y="495"/>
                  </a:cubicBezTo>
                  <a:lnTo>
                    <a:pt x="63" y="495"/>
                  </a:lnTo>
                  <a:lnTo>
                    <a:pt x="63" y="495"/>
                  </a:lnTo>
                  <a:cubicBezTo>
                    <a:pt x="28" y="495"/>
                    <a:pt x="28" y="495"/>
                    <a:pt x="28" y="495"/>
                  </a:cubicBezTo>
                  <a:cubicBezTo>
                    <a:pt x="14" y="495"/>
                    <a:pt x="0" y="481"/>
                    <a:pt x="0" y="467"/>
                  </a:cubicBezTo>
                  <a:cubicBezTo>
                    <a:pt x="0" y="142"/>
                    <a:pt x="0" y="142"/>
                    <a:pt x="0" y="142"/>
                  </a:cubicBezTo>
                  <a:lnTo>
                    <a:pt x="0" y="142"/>
                  </a:lnTo>
                  <a:cubicBezTo>
                    <a:pt x="0" y="128"/>
                    <a:pt x="14" y="113"/>
                    <a:pt x="28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311"/>
                    <a:pt x="113" y="311"/>
                    <a:pt x="113" y="311"/>
                  </a:cubicBezTo>
                  <a:cubicBezTo>
                    <a:pt x="113" y="347"/>
                    <a:pt x="141" y="368"/>
                    <a:pt x="169" y="368"/>
                  </a:cubicBezTo>
                  <a:lnTo>
                    <a:pt x="417" y="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2" name="Freeform 139"/>
            <p:cNvSpPr>
              <a:spLocks noChangeArrowheads="1"/>
            </p:cNvSpPr>
            <p:nvPr/>
          </p:nvSpPr>
          <p:spPr bwMode="auto">
            <a:xfrm>
              <a:off x="11829615" y="4977577"/>
              <a:ext cx="457206" cy="416864"/>
            </a:xfrm>
            <a:custGeom>
              <a:avLst/>
              <a:gdLst>
                <a:gd name="T0" fmla="*/ 572 w 601"/>
                <a:gd name="T1" fmla="*/ 460 h 546"/>
                <a:gd name="T2" fmla="*/ 572 w 601"/>
                <a:gd name="T3" fmla="*/ 460 h 546"/>
                <a:gd name="T4" fmla="*/ 438 w 601"/>
                <a:gd name="T5" fmla="*/ 460 h 546"/>
                <a:gd name="T6" fmla="*/ 438 w 601"/>
                <a:gd name="T7" fmla="*/ 460 h 546"/>
                <a:gd name="T8" fmla="*/ 226 w 601"/>
                <a:gd name="T9" fmla="*/ 460 h 546"/>
                <a:gd name="T10" fmla="*/ 226 w 601"/>
                <a:gd name="T11" fmla="*/ 460 h 546"/>
                <a:gd name="T12" fmla="*/ 197 w 601"/>
                <a:gd name="T13" fmla="*/ 460 h 546"/>
                <a:gd name="T14" fmla="*/ 197 w 601"/>
                <a:gd name="T15" fmla="*/ 460 h 546"/>
                <a:gd name="T16" fmla="*/ 190 w 601"/>
                <a:gd name="T17" fmla="*/ 460 h 546"/>
                <a:gd name="T18" fmla="*/ 113 w 601"/>
                <a:gd name="T19" fmla="*/ 538 h 546"/>
                <a:gd name="T20" fmla="*/ 91 w 601"/>
                <a:gd name="T21" fmla="*/ 545 h 546"/>
                <a:gd name="T22" fmla="*/ 91 w 601"/>
                <a:gd name="T23" fmla="*/ 545 h 546"/>
                <a:gd name="T24" fmla="*/ 91 w 601"/>
                <a:gd name="T25" fmla="*/ 545 h 546"/>
                <a:gd name="T26" fmla="*/ 91 w 601"/>
                <a:gd name="T27" fmla="*/ 545 h 546"/>
                <a:gd name="T28" fmla="*/ 70 w 601"/>
                <a:gd name="T29" fmla="*/ 538 h 546"/>
                <a:gd name="T30" fmla="*/ 70 w 601"/>
                <a:gd name="T31" fmla="*/ 538 h 546"/>
                <a:gd name="T32" fmla="*/ 70 w 601"/>
                <a:gd name="T33" fmla="*/ 531 h 546"/>
                <a:gd name="T34" fmla="*/ 70 w 601"/>
                <a:gd name="T35" fmla="*/ 531 h 546"/>
                <a:gd name="T36" fmla="*/ 63 w 601"/>
                <a:gd name="T37" fmla="*/ 531 h 546"/>
                <a:gd name="T38" fmla="*/ 63 w 601"/>
                <a:gd name="T39" fmla="*/ 523 h 546"/>
                <a:gd name="T40" fmla="*/ 63 w 601"/>
                <a:gd name="T41" fmla="*/ 523 h 546"/>
                <a:gd name="T42" fmla="*/ 63 w 601"/>
                <a:gd name="T43" fmla="*/ 516 h 546"/>
                <a:gd name="T44" fmla="*/ 63 w 601"/>
                <a:gd name="T45" fmla="*/ 516 h 546"/>
                <a:gd name="T46" fmla="*/ 63 w 601"/>
                <a:gd name="T47" fmla="*/ 460 h 546"/>
                <a:gd name="T48" fmla="*/ 56 w 601"/>
                <a:gd name="T49" fmla="*/ 460 h 546"/>
                <a:gd name="T50" fmla="*/ 56 w 601"/>
                <a:gd name="T51" fmla="*/ 460 h 546"/>
                <a:gd name="T52" fmla="*/ 28 w 601"/>
                <a:gd name="T53" fmla="*/ 460 h 546"/>
                <a:gd name="T54" fmla="*/ 0 w 601"/>
                <a:gd name="T55" fmla="*/ 432 h 546"/>
                <a:gd name="T56" fmla="*/ 0 w 601"/>
                <a:gd name="T57" fmla="*/ 29 h 546"/>
                <a:gd name="T58" fmla="*/ 28 w 601"/>
                <a:gd name="T59" fmla="*/ 0 h 546"/>
                <a:gd name="T60" fmla="*/ 572 w 601"/>
                <a:gd name="T61" fmla="*/ 0 h 546"/>
                <a:gd name="T62" fmla="*/ 600 w 601"/>
                <a:gd name="T63" fmla="*/ 29 h 546"/>
                <a:gd name="T64" fmla="*/ 600 w 601"/>
                <a:gd name="T65" fmla="*/ 432 h 546"/>
                <a:gd name="T66" fmla="*/ 572 w 601"/>
                <a:gd name="T67" fmla="*/ 460 h 546"/>
                <a:gd name="T68" fmla="*/ 155 w 601"/>
                <a:gd name="T69" fmla="*/ 177 h 546"/>
                <a:gd name="T70" fmla="*/ 155 w 601"/>
                <a:gd name="T71" fmla="*/ 177 h 546"/>
                <a:gd name="T72" fmla="*/ 98 w 601"/>
                <a:gd name="T73" fmla="*/ 234 h 546"/>
                <a:gd name="T74" fmla="*/ 155 w 601"/>
                <a:gd name="T75" fmla="*/ 290 h 546"/>
                <a:gd name="T76" fmla="*/ 211 w 601"/>
                <a:gd name="T77" fmla="*/ 234 h 546"/>
                <a:gd name="T78" fmla="*/ 155 w 601"/>
                <a:gd name="T79" fmla="*/ 177 h 546"/>
                <a:gd name="T80" fmla="*/ 296 w 601"/>
                <a:gd name="T81" fmla="*/ 177 h 546"/>
                <a:gd name="T82" fmla="*/ 296 w 601"/>
                <a:gd name="T83" fmla="*/ 177 h 546"/>
                <a:gd name="T84" fmla="*/ 240 w 601"/>
                <a:gd name="T85" fmla="*/ 234 h 546"/>
                <a:gd name="T86" fmla="*/ 296 w 601"/>
                <a:gd name="T87" fmla="*/ 290 h 546"/>
                <a:gd name="T88" fmla="*/ 353 w 601"/>
                <a:gd name="T89" fmla="*/ 234 h 546"/>
                <a:gd name="T90" fmla="*/ 296 w 601"/>
                <a:gd name="T91" fmla="*/ 177 h 546"/>
                <a:gd name="T92" fmla="*/ 438 w 601"/>
                <a:gd name="T93" fmla="*/ 177 h 546"/>
                <a:gd name="T94" fmla="*/ 438 w 601"/>
                <a:gd name="T95" fmla="*/ 177 h 546"/>
                <a:gd name="T96" fmla="*/ 381 w 601"/>
                <a:gd name="T97" fmla="*/ 234 h 546"/>
                <a:gd name="T98" fmla="*/ 438 w 601"/>
                <a:gd name="T99" fmla="*/ 290 h 546"/>
                <a:gd name="T100" fmla="*/ 494 w 601"/>
                <a:gd name="T101" fmla="*/ 234 h 546"/>
                <a:gd name="T102" fmla="*/ 438 w 601"/>
                <a:gd name="T103" fmla="*/ 177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1" h="546">
                  <a:moveTo>
                    <a:pt x="572" y="460"/>
                  </a:moveTo>
                  <a:lnTo>
                    <a:pt x="572" y="460"/>
                  </a:lnTo>
                  <a:cubicBezTo>
                    <a:pt x="438" y="460"/>
                    <a:pt x="438" y="460"/>
                    <a:pt x="438" y="460"/>
                  </a:cubicBezTo>
                  <a:lnTo>
                    <a:pt x="438" y="460"/>
                  </a:lnTo>
                  <a:cubicBezTo>
                    <a:pt x="226" y="460"/>
                    <a:pt x="226" y="460"/>
                    <a:pt x="226" y="460"/>
                  </a:cubicBezTo>
                  <a:lnTo>
                    <a:pt x="226" y="460"/>
                  </a:lnTo>
                  <a:cubicBezTo>
                    <a:pt x="197" y="460"/>
                    <a:pt x="197" y="460"/>
                    <a:pt x="197" y="460"/>
                  </a:cubicBezTo>
                  <a:lnTo>
                    <a:pt x="197" y="460"/>
                  </a:lnTo>
                  <a:cubicBezTo>
                    <a:pt x="190" y="460"/>
                    <a:pt x="190" y="460"/>
                    <a:pt x="190" y="460"/>
                  </a:cubicBezTo>
                  <a:cubicBezTo>
                    <a:pt x="113" y="538"/>
                    <a:pt x="113" y="538"/>
                    <a:pt x="113" y="538"/>
                  </a:cubicBezTo>
                  <a:cubicBezTo>
                    <a:pt x="106" y="545"/>
                    <a:pt x="98" y="545"/>
                    <a:pt x="91" y="545"/>
                  </a:cubicBezTo>
                  <a:lnTo>
                    <a:pt x="91" y="545"/>
                  </a:lnTo>
                  <a:lnTo>
                    <a:pt x="91" y="545"/>
                  </a:lnTo>
                  <a:lnTo>
                    <a:pt x="91" y="545"/>
                  </a:lnTo>
                  <a:cubicBezTo>
                    <a:pt x="84" y="545"/>
                    <a:pt x="77" y="545"/>
                    <a:pt x="70" y="538"/>
                  </a:cubicBezTo>
                  <a:lnTo>
                    <a:pt x="70" y="538"/>
                  </a:lnTo>
                  <a:lnTo>
                    <a:pt x="70" y="531"/>
                  </a:lnTo>
                  <a:lnTo>
                    <a:pt x="70" y="531"/>
                  </a:lnTo>
                  <a:cubicBezTo>
                    <a:pt x="63" y="531"/>
                    <a:pt x="63" y="531"/>
                    <a:pt x="63" y="531"/>
                  </a:cubicBezTo>
                  <a:cubicBezTo>
                    <a:pt x="63" y="523"/>
                    <a:pt x="63" y="523"/>
                    <a:pt x="63" y="523"/>
                  </a:cubicBezTo>
                  <a:lnTo>
                    <a:pt x="63" y="523"/>
                  </a:lnTo>
                  <a:lnTo>
                    <a:pt x="63" y="516"/>
                  </a:lnTo>
                  <a:lnTo>
                    <a:pt x="63" y="516"/>
                  </a:lnTo>
                  <a:cubicBezTo>
                    <a:pt x="63" y="460"/>
                    <a:pt x="63" y="460"/>
                    <a:pt x="63" y="460"/>
                  </a:cubicBezTo>
                  <a:cubicBezTo>
                    <a:pt x="56" y="460"/>
                    <a:pt x="56" y="460"/>
                    <a:pt x="56" y="460"/>
                  </a:cubicBezTo>
                  <a:lnTo>
                    <a:pt x="56" y="460"/>
                  </a:lnTo>
                  <a:cubicBezTo>
                    <a:pt x="28" y="460"/>
                    <a:pt x="28" y="460"/>
                    <a:pt x="28" y="460"/>
                  </a:cubicBezTo>
                  <a:cubicBezTo>
                    <a:pt x="7" y="460"/>
                    <a:pt x="0" y="446"/>
                    <a:pt x="0" y="4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8"/>
                    <a:pt x="7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6" y="0"/>
                    <a:pt x="600" y="8"/>
                    <a:pt x="600" y="29"/>
                  </a:cubicBezTo>
                  <a:cubicBezTo>
                    <a:pt x="600" y="432"/>
                    <a:pt x="600" y="432"/>
                    <a:pt x="600" y="432"/>
                  </a:cubicBezTo>
                  <a:cubicBezTo>
                    <a:pt x="600" y="446"/>
                    <a:pt x="586" y="460"/>
                    <a:pt x="572" y="460"/>
                  </a:cubicBezTo>
                  <a:close/>
                  <a:moveTo>
                    <a:pt x="155" y="177"/>
                  </a:moveTo>
                  <a:lnTo>
                    <a:pt x="155" y="177"/>
                  </a:lnTo>
                  <a:cubicBezTo>
                    <a:pt x="127" y="177"/>
                    <a:pt x="98" y="205"/>
                    <a:pt x="98" y="234"/>
                  </a:cubicBezTo>
                  <a:cubicBezTo>
                    <a:pt x="98" y="262"/>
                    <a:pt x="127" y="290"/>
                    <a:pt x="155" y="290"/>
                  </a:cubicBezTo>
                  <a:cubicBezTo>
                    <a:pt x="190" y="290"/>
                    <a:pt x="211" y="262"/>
                    <a:pt x="211" y="234"/>
                  </a:cubicBezTo>
                  <a:cubicBezTo>
                    <a:pt x="211" y="205"/>
                    <a:pt x="190" y="177"/>
                    <a:pt x="155" y="177"/>
                  </a:cubicBezTo>
                  <a:close/>
                  <a:moveTo>
                    <a:pt x="296" y="177"/>
                  </a:moveTo>
                  <a:lnTo>
                    <a:pt x="296" y="177"/>
                  </a:lnTo>
                  <a:cubicBezTo>
                    <a:pt x="268" y="177"/>
                    <a:pt x="240" y="205"/>
                    <a:pt x="240" y="234"/>
                  </a:cubicBezTo>
                  <a:cubicBezTo>
                    <a:pt x="240" y="262"/>
                    <a:pt x="268" y="290"/>
                    <a:pt x="296" y="290"/>
                  </a:cubicBezTo>
                  <a:cubicBezTo>
                    <a:pt x="332" y="290"/>
                    <a:pt x="353" y="262"/>
                    <a:pt x="353" y="234"/>
                  </a:cubicBezTo>
                  <a:cubicBezTo>
                    <a:pt x="353" y="205"/>
                    <a:pt x="332" y="177"/>
                    <a:pt x="296" y="177"/>
                  </a:cubicBezTo>
                  <a:close/>
                  <a:moveTo>
                    <a:pt x="438" y="177"/>
                  </a:moveTo>
                  <a:lnTo>
                    <a:pt x="438" y="177"/>
                  </a:lnTo>
                  <a:cubicBezTo>
                    <a:pt x="409" y="177"/>
                    <a:pt x="381" y="205"/>
                    <a:pt x="381" y="234"/>
                  </a:cubicBezTo>
                  <a:cubicBezTo>
                    <a:pt x="381" y="262"/>
                    <a:pt x="409" y="290"/>
                    <a:pt x="438" y="290"/>
                  </a:cubicBezTo>
                  <a:cubicBezTo>
                    <a:pt x="473" y="290"/>
                    <a:pt x="494" y="262"/>
                    <a:pt x="494" y="234"/>
                  </a:cubicBezTo>
                  <a:cubicBezTo>
                    <a:pt x="494" y="205"/>
                    <a:pt x="473" y="177"/>
                    <a:pt x="438" y="17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3" name="Freeform 140"/>
            <p:cNvSpPr>
              <a:spLocks noChangeArrowheads="1"/>
            </p:cNvSpPr>
            <p:nvPr/>
          </p:nvSpPr>
          <p:spPr bwMode="auto">
            <a:xfrm>
              <a:off x="11019420" y="4977577"/>
              <a:ext cx="463929" cy="416864"/>
            </a:xfrm>
            <a:custGeom>
              <a:avLst/>
              <a:gdLst>
                <a:gd name="T0" fmla="*/ 580 w 609"/>
                <a:gd name="T1" fmla="*/ 460 h 546"/>
                <a:gd name="T2" fmla="*/ 580 w 609"/>
                <a:gd name="T3" fmla="*/ 460 h 546"/>
                <a:gd name="T4" fmla="*/ 340 w 609"/>
                <a:gd name="T5" fmla="*/ 460 h 546"/>
                <a:gd name="T6" fmla="*/ 340 w 609"/>
                <a:gd name="T7" fmla="*/ 460 h 546"/>
                <a:gd name="T8" fmla="*/ 226 w 609"/>
                <a:gd name="T9" fmla="*/ 460 h 546"/>
                <a:gd name="T10" fmla="*/ 226 w 609"/>
                <a:gd name="T11" fmla="*/ 460 h 546"/>
                <a:gd name="T12" fmla="*/ 198 w 609"/>
                <a:gd name="T13" fmla="*/ 460 h 546"/>
                <a:gd name="T14" fmla="*/ 198 w 609"/>
                <a:gd name="T15" fmla="*/ 460 h 546"/>
                <a:gd name="T16" fmla="*/ 191 w 609"/>
                <a:gd name="T17" fmla="*/ 460 h 546"/>
                <a:gd name="T18" fmla="*/ 113 w 609"/>
                <a:gd name="T19" fmla="*/ 538 h 546"/>
                <a:gd name="T20" fmla="*/ 99 w 609"/>
                <a:gd name="T21" fmla="*/ 545 h 546"/>
                <a:gd name="T22" fmla="*/ 99 w 609"/>
                <a:gd name="T23" fmla="*/ 545 h 546"/>
                <a:gd name="T24" fmla="*/ 99 w 609"/>
                <a:gd name="T25" fmla="*/ 545 h 546"/>
                <a:gd name="T26" fmla="*/ 99 w 609"/>
                <a:gd name="T27" fmla="*/ 545 h 546"/>
                <a:gd name="T28" fmla="*/ 78 w 609"/>
                <a:gd name="T29" fmla="*/ 538 h 546"/>
                <a:gd name="T30" fmla="*/ 78 w 609"/>
                <a:gd name="T31" fmla="*/ 538 h 546"/>
                <a:gd name="T32" fmla="*/ 71 w 609"/>
                <a:gd name="T33" fmla="*/ 531 h 546"/>
                <a:gd name="T34" fmla="*/ 71 w 609"/>
                <a:gd name="T35" fmla="*/ 531 h 546"/>
                <a:gd name="T36" fmla="*/ 71 w 609"/>
                <a:gd name="T37" fmla="*/ 531 h 546"/>
                <a:gd name="T38" fmla="*/ 71 w 609"/>
                <a:gd name="T39" fmla="*/ 523 h 546"/>
                <a:gd name="T40" fmla="*/ 71 w 609"/>
                <a:gd name="T41" fmla="*/ 523 h 546"/>
                <a:gd name="T42" fmla="*/ 71 w 609"/>
                <a:gd name="T43" fmla="*/ 516 h 546"/>
                <a:gd name="T44" fmla="*/ 71 w 609"/>
                <a:gd name="T45" fmla="*/ 516 h 546"/>
                <a:gd name="T46" fmla="*/ 71 w 609"/>
                <a:gd name="T47" fmla="*/ 460 h 546"/>
                <a:gd name="T48" fmla="*/ 64 w 609"/>
                <a:gd name="T49" fmla="*/ 460 h 546"/>
                <a:gd name="T50" fmla="*/ 64 w 609"/>
                <a:gd name="T51" fmla="*/ 460 h 546"/>
                <a:gd name="T52" fmla="*/ 29 w 609"/>
                <a:gd name="T53" fmla="*/ 460 h 546"/>
                <a:gd name="T54" fmla="*/ 0 w 609"/>
                <a:gd name="T55" fmla="*/ 432 h 546"/>
                <a:gd name="T56" fmla="*/ 0 w 609"/>
                <a:gd name="T57" fmla="*/ 29 h 546"/>
                <a:gd name="T58" fmla="*/ 29 w 609"/>
                <a:gd name="T59" fmla="*/ 0 h 546"/>
                <a:gd name="T60" fmla="*/ 580 w 609"/>
                <a:gd name="T61" fmla="*/ 0 h 546"/>
                <a:gd name="T62" fmla="*/ 608 w 609"/>
                <a:gd name="T63" fmla="*/ 29 h 546"/>
                <a:gd name="T64" fmla="*/ 608 w 609"/>
                <a:gd name="T65" fmla="*/ 432 h 546"/>
                <a:gd name="T66" fmla="*/ 580 w 609"/>
                <a:gd name="T67" fmla="*/ 46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9" h="546">
                  <a:moveTo>
                    <a:pt x="580" y="460"/>
                  </a:moveTo>
                  <a:lnTo>
                    <a:pt x="580" y="460"/>
                  </a:lnTo>
                  <a:cubicBezTo>
                    <a:pt x="340" y="460"/>
                    <a:pt x="340" y="460"/>
                    <a:pt x="340" y="460"/>
                  </a:cubicBezTo>
                  <a:lnTo>
                    <a:pt x="340" y="460"/>
                  </a:lnTo>
                  <a:cubicBezTo>
                    <a:pt x="226" y="460"/>
                    <a:pt x="226" y="460"/>
                    <a:pt x="226" y="460"/>
                  </a:cubicBezTo>
                  <a:lnTo>
                    <a:pt x="226" y="460"/>
                  </a:lnTo>
                  <a:cubicBezTo>
                    <a:pt x="198" y="460"/>
                    <a:pt x="198" y="460"/>
                    <a:pt x="198" y="460"/>
                  </a:cubicBezTo>
                  <a:lnTo>
                    <a:pt x="198" y="460"/>
                  </a:lnTo>
                  <a:cubicBezTo>
                    <a:pt x="191" y="460"/>
                    <a:pt x="191" y="460"/>
                    <a:pt x="191" y="460"/>
                  </a:cubicBezTo>
                  <a:cubicBezTo>
                    <a:pt x="113" y="538"/>
                    <a:pt x="113" y="538"/>
                    <a:pt x="113" y="538"/>
                  </a:cubicBezTo>
                  <a:cubicBezTo>
                    <a:pt x="113" y="545"/>
                    <a:pt x="106" y="545"/>
                    <a:pt x="99" y="545"/>
                  </a:cubicBezTo>
                  <a:lnTo>
                    <a:pt x="99" y="545"/>
                  </a:lnTo>
                  <a:lnTo>
                    <a:pt x="99" y="545"/>
                  </a:lnTo>
                  <a:lnTo>
                    <a:pt x="99" y="545"/>
                  </a:lnTo>
                  <a:cubicBezTo>
                    <a:pt x="92" y="545"/>
                    <a:pt x="85" y="545"/>
                    <a:pt x="78" y="538"/>
                  </a:cubicBezTo>
                  <a:lnTo>
                    <a:pt x="78" y="538"/>
                  </a:lnTo>
                  <a:lnTo>
                    <a:pt x="71" y="531"/>
                  </a:lnTo>
                  <a:lnTo>
                    <a:pt x="71" y="531"/>
                  </a:lnTo>
                  <a:lnTo>
                    <a:pt x="71" y="531"/>
                  </a:lnTo>
                  <a:cubicBezTo>
                    <a:pt x="71" y="523"/>
                    <a:pt x="71" y="523"/>
                    <a:pt x="71" y="523"/>
                  </a:cubicBezTo>
                  <a:lnTo>
                    <a:pt x="71" y="523"/>
                  </a:lnTo>
                  <a:lnTo>
                    <a:pt x="71" y="516"/>
                  </a:lnTo>
                  <a:lnTo>
                    <a:pt x="71" y="516"/>
                  </a:lnTo>
                  <a:cubicBezTo>
                    <a:pt x="71" y="460"/>
                    <a:pt x="71" y="460"/>
                    <a:pt x="71" y="460"/>
                  </a:cubicBezTo>
                  <a:cubicBezTo>
                    <a:pt x="64" y="460"/>
                    <a:pt x="64" y="460"/>
                    <a:pt x="64" y="460"/>
                  </a:cubicBezTo>
                  <a:lnTo>
                    <a:pt x="64" y="460"/>
                  </a:lnTo>
                  <a:cubicBezTo>
                    <a:pt x="29" y="460"/>
                    <a:pt x="29" y="460"/>
                    <a:pt x="29" y="460"/>
                  </a:cubicBezTo>
                  <a:cubicBezTo>
                    <a:pt x="15" y="460"/>
                    <a:pt x="0" y="446"/>
                    <a:pt x="0" y="4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8"/>
                    <a:pt x="15" y="0"/>
                    <a:pt x="2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8"/>
                    <a:pt x="608" y="29"/>
                  </a:cubicBezTo>
                  <a:cubicBezTo>
                    <a:pt x="608" y="432"/>
                    <a:pt x="608" y="432"/>
                    <a:pt x="608" y="432"/>
                  </a:cubicBezTo>
                  <a:cubicBezTo>
                    <a:pt x="608" y="446"/>
                    <a:pt x="594" y="460"/>
                    <a:pt x="580" y="4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4" name="Freeform 141"/>
            <p:cNvSpPr>
              <a:spLocks noChangeArrowheads="1"/>
            </p:cNvSpPr>
            <p:nvPr/>
          </p:nvSpPr>
          <p:spPr bwMode="auto">
            <a:xfrm>
              <a:off x="10219310" y="4977577"/>
              <a:ext cx="460566" cy="416864"/>
            </a:xfrm>
            <a:custGeom>
              <a:avLst/>
              <a:gdLst>
                <a:gd name="T0" fmla="*/ 573 w 602"/>
                <a:gd name="T1" fmla="*/ 460 h 546"/>
                <a:gd name="T2" fmla="*/ 573 w 602"/>
                <a:gd name="T3" fmla="*/ 460 h 546"/>
                <a:gd name="T4" fmla="*/ 198 w 602"/>
                <a:gd name="T5" fmla="*/ 460 h 546"/>
                <a:gd name="T6" fmla="*/ 198 w 602"/>
                <a:gd name="T7" fmla="*/ 460 h 546"/>
                <a:gd name="T8" fmla="*/ 191 w 602"/>
                <a:gd name="T9" fmla="*/ 460 h 546"/>
                <a:gd name="T10" fmla="*/ 113 w 602"/>
                <a:gd name="T11" fmla="*/ 538 h 546"/>
                <a:gd name="T12" fmla="*/ 92 w 602"/>
                <a:gd name="T13" fmla="*/ 545 h 546"/>
                <a:gd name="T14" fmla="*/ 92 w 602"/>
                <a:gd name="T15" fmla="*/ 545 h 546"/>
                <a:gd name="T16" fmla="*/ 92 w 602"/>
                <a:gd name="T17" fmla="*/ 545 h 546"/>
                <a:gd name="T18" fmla="*/ 92 w 602"/>
                <a:gd name="T19" fmla="*/ 545 h 546"/>
                <a:gd name="T20" fmla="*/ 78 w 602"/>
                <a:gd name="T21" fmla="*/ 538 h 546"/>
                <a:gd name="T22" fmla="*/ 71 w 602"/>
                <a:gd name="T23" fmla="*/ 538 h 546"/>
                <a:gd name="T24" fmla="*/ 71 w 602"/>
                <a:gd name="T25" fmla="*/ 531 h 546"/>
                <a:gd name="T26" fmla="*/ 71 w 602"/>
                <a:gd name="T27" fmla="*/ 531 h 546"/>
                <a:gd name="T28" fmla="*/ 71 w 602"/>
                <a:gd name="T29" fmla="*/ 531 h 546"/>
                <a:gd name="T30" fmla="*/ 71 w 602"/>
                <a:gd name="T31" fmla="*/ 523 h 546"/>
                <a:gd name="T32" fmla="*/ 64 w 602"/>
                <a:gd name="T33" fmla="*/ 523 h 546"/>
                <a:gd name="T34" fmla="*/ 64 w 602"/>
                <a:gd name="T35" fmla="*/ 516 h 546"/>
                <a:gd name="T36" fmla="*/ 64 w 602"/>
                <a:gd name="T37" fmla="*/ 516 h 546"/>
                <a:gd name="T38" fmla="*/ 64 w 602"/>
                <a:gd name="T39" fmla="*/ 460 h 546"/>
                <a:gd name="T40" fmla="*/ 29 w 602"/>
                <a:gd name="T41" fmla="*/ 460 h 546"/>
                <a:gd name="T42" fmla="*/ 0 w 602"/>
                <a:gd name="T43" fmla="*/ 432 h 546"/>
                <a:gd name="T44" fmla="*/ 0 w 602"/>
                <a:gd name="T45" fmla="*/ 29 h 546"/>
                <a:gd name="T46" fmla="*/ 29 w 602"/>
                <a:gd name="T47" fmla="*/ 0 h 546"/>
                <a:gd name="T48" fmla="*/ 573 w 602"/>
                <a:gd name="T49" fmla="*/ 0 h 546"/>
                <a:gd name="T50" fmla="*/ 601 w 602"/>
                <a:gd name="T51" fmla="*/ 29 h 546"/>
                <a:gd name="T52" fmla="*/ 601 w 602"/>
                <a:gd name="T53" fmla="*/ 432 h 546"/>
                <a:gd name="T54" fmla="*/ 573 w 602"/>
                <a:gd name="T55" fmla="*/ 460 h 546"/>
                <a:gd name="T56" fmla="*/ 544 w 602"/>
                <a:gd name="T57" fmla="*/ 57 h 546"/>
                <a:gd name="T58" fmla="*/ 544 w 602"/>
                <a:gd name="T59" fmla="*/ 57 h 546"/>
                <a:gd name="T60" fmla="*/ 57 w 602"/>
                <a:gd name="T61" fmla="*/ 57 h 546"/>
                <a:gd name="T62" fmla="*/ 57 w 602"/>
                <a:gd name="T63" fmla="*/ 403 h 546"/>
                <a:gd name="T64" fmla="*/ 92 w 602"/>
                <a:gd name="T65" fmla="*/ 403 h 546"/>
                <a:gd name="T66" fmla="*/ 92 w 602"/>
                <a:gd name="T67" fmla="*/ 403 h 546"/>
                <a:gd name="T68" fmla="*/ 120 w 602"/>
                <a:gd name="T69" fmla="*/ 403 h 546"/>
                <a:gd name="T70" fmla="*/ 120 w 602"/>
                <a:gd name="T71" fmla="*/ 446 h 546"/>
                <a:gd name="T72" fmla="*/ 170 w 602"/>
                <a:gd name="T73" fmla="*/ 403 h 546"/>
                <a:gd name="T74" fmla="*/ 248 w 602"/>
                <a:gd name="T75" fmla="*/ 403 h 546"/>
                <a:gd name="T76" fmla="*/ 248 w 602"/>
                <a:gd name="T77" fmla="*/ 403 h 546"/>
                <a:gd name="T78" fmla="*/ 544 w 602"/>
                <a:gd name="T79" fmla="*/ 403 h 546"/>
                <a:gd name="T80" fmla="*/ 544 w 602"/>
                <a:gd name="T81" fmla="*/ 57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2" h="546">
                  <a:moveTo>
                    <a:pt x="573" y="460"/>
                  </a:moveTo>
                  <a:lnTo>
                    <a:pt x="573" y="460"/>
                  </a:lnTo>
                  <a:cubicBezTo>
                    <a:pt x="198" y="460"/>
                    <a:pt x="198" y="460"/>
                    <a:pt x="198" y="460"/>
                  </a:cubicBezTo>
                  <a:lnTo>
                    <a:pt x="198" y="460"/>
                  </a:lnTo>
                  <a:cubicBezTo>
                    <a:pt x="191" y="460"/>
                    <a:pt x="191" y="460"/>
                    <a:pt x="191" y="460"/>
                  </a:cubicBezTo>
                  <a:cubicBezTo>
                    <a:pt x="113" y="538"/>
                    <a:pt x="113" y="538"/>
                    <a:pt x="113" y="538"/>
                  </a:cubicBezTo>
                  <a:cubicBezTo>
                    <a:pt x="106" y="545"/>
                    <a:pt x="99" y="545"/>
                    <a:pt x="92" y="545"/>
                  </a:cubicBezTo>
                  <a:lnTo>
                    <a:pt x="92" y="545"/>
                  </a:lnTo>
                  <a:lnTo>
                    <a:pt x="92" y="545"/>
                  </a:lnTo>
                  <a:lnTo>
                    <a:pt x="92" y="545"/>
                  </a:lnTo>
                  <a:cubicBezTo>
                    <a:pt x="85" y="545"/>
                    <a:pt x="78" y="545"/>
                    <a:pt x="78" y="538"/>
                  </a:cubicBezTo>
                  <a:cubicBezTo>
                    <a:pt x="71" y="538"/>
                    <a:pt x="71" y="538"/>
                    <a:pt x="71" y="538"/>
                  </a:cubicBezTo>
                  <a:lnTo>
                    <a:pt x="71" y="531"/>
                  </a:lnTo>
                  <a:lnTo>
                    <a:pt x="71" y="531"/>
                  </a:lnTo>
                  <a:lnTo>
                    <a:pt x="71" y="531"/>
                  </a:lnTo>
                  <a:cubicBezTo>
                    <a:pt x="71" y="523"/>
                    <a:pt x="71" y="523"/>
                    <a:pt x="71" y="523"/>
                  </a:cubicBezTo>
                  <a:lnTo>
                    <a:pt x="64" y="523"/>
                  </a:lnTo>
                  <a:lnTo>
                    <a:pt x="64" y="516"/>
                  </a:lnTo>
                  <a:lnTo>
                    <a:pt x="64" y="516"/>
                  </a:lnTo>
                  <a:cubicBezTo>
                    <a:pt x="64" y="460"/>
                    <a:pt x="64" y="460"/>
                    <a:pt x="64" y="460"/>
                  </a:cubicBezTo>
                  <a:cubicBezTo>
                    <a:pt x="29" y="460"/>
                    <a:pt x="29" y="460"/>
                    <a:pt x="29" y="460"/>
                  </a:cubicBezTo>
                  <a:cubicBezTo>
                    <a:pt x="15" y="460"/>
                    <a:pt x="0" y="446"/>
                    <a:pt x="0" y="4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8"/>
                    <a:pt x="15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8"/>
                    <a:pt x="601" y="29"/>
                  </a:cubicBezTo>
                  <a:cubicBezTo>
                    <a:pt x="601" y="432"/>
                    <a:pt x="601" y="432"/>
                    <a:pt x="601" y="432"/>
                  </a:cubicBezTo>
                  <a:cubicBezTo>
                    <a:pt x="601" y="446"/>
                    <a:pt x="594" y="460"/>
                    <a:pt x="573" y="460"/>
                  </a:cubicBezTo>
                  <a:close/>
                  <a:moveTo>
                    <a:pt x="544" y="57"/>
                  </a:moveTo>
                  <a:lnTo>
                    <a:pt x="544" y="57"/>
                  </a:lnTo>
                  <a:cubicBezTo>
                    <a:pt x="57" y="57"/>
                    <a:pt x="57" y="57"/>
                    <a:pt x="57" y="57"/>
                  </a:cubicBezTo>
                  <a:cubicBezTo>
                    <a:pt x="57" y="403"/>
                    <a:pt x="57" y="403"/>
                    <a:pt x="57" y="403"/>
                  </a:cubicBezTo>
                  <a:cubicBezTo>
                    <a:pt x="92" y="403"/>
                    <a:pt x="92" y="403"/>
                    <a:pt x="92" y="403"/>
                  </a:cubicBezTo>
                  <a:lnTo>
                    <a:pt x="92" y="403"/>
                  </a:lnTo>
                  <a:cubicBezTo>
                    <a:pt x="120" y="403"/>
                    <a:pt x="120" y="403"/>
                    <a:pt x="120" y="403"/>
                  </a:cubicBezTo>
                  <a:cubicBezTo>
                    <a:pt x="120" y="446"/>
                    <a:pt x="120" y="446"/>
                    <a:pt x="120" y="446"/>
                  </a:cubicBezTo>
                  <a:cubicBezTo>
                    <a:pt x="170" y="403"/>
                    <a:pt x="170" y="403"/>
                    <a:pt x="170" y="403"/>
                  </a:cubicBezTo>
                  <a:cubicBezTo>
                    <a:pt x="248" y="403"/>
                    <a:pt x="248" y="403"/>
                    <a:pt x="248" y="403"/>
                  </a:cubicBezTo>
                  <a:lnTo>
                    <a:pt x="248" y="403"/>
                  </a:lnTo>
                  <a:cubicBezTo>
                    <a:pt x="544" y="403"/>
                    <a:pt x="544" y="403"/>
                    <a:pt x="544" y="403"/>
                  </a:cubicBezTo>
                  <a:lnTo>
                    <a:pt x="544" y="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5" name="Freeform 142"/>
            <p:cNvSpPr>
              <a:spLocks noChangeArrowheads="1"/>
            </p:cNvSpPr>
            <p:nvPr/>
          </p:nvSpPr>
          <p:spPr bwMode="auto">
            <a:xfrm>
              <a:off x="9415837" y="4960769"/>
              <a:ext cx="460569" cy="453843"/>
            </a:xfrm>
            <a:custGeom>
              <a:avLst/>
              <a:gdLst>
                <a:gd name="T0" fmla="*/ 530 w 602"/>
                <a:gd name="T1" fmla="*/ 241 h 595"/>
                <a:gd name="T2" fmla="*/ 530 w 602"/>
                <a:gd name="T3" fmla="*/ 241 h 595"/>
                <a:gd name="T4" fmla="*/ 573 w 602"/>
                <a:gd name="T5" fmla="*/ 318 h 595"/>
                <a:gd name="T6" fmla="*/ 453 w 602"/>
                <a:gd name="T7" fmla="*/ 269 h 595"/>
                <a:gd name="T8" fmla="*/ 410 w 602"/>
                <a:gd name="T9" fmla="*/ 276 h 595"/>
                <a:gd name="T10" fmla="*/ 240 w 602"/>
                <a:gd name="T11" fmla="*/ 135 h 595"/>
                <a:gd name="T12" fmla="*/ 410 w 602"/>
                <a:gd name="T13" fmla="*/ 0 h 595"/>
                <a:gd name="T14" fmla="*/ 601 w 602"/>
                <a:gd name="T15" fmla="*/ 135 h 595"/>
                <a:gd name="T16" fmla="*/ 530 w 602"/>
                <a:gd name="T17" fmla="*/ 241 h 595"/>
                <a:gd name="T18" fmla="*/ 205 w 602"/>
                <a:gd name="T19" fmla="*/ 149 h 595"/>
                <a:gd name="T20" fmla="*/ 205 w 602"/>
                <a:gd name="T21" fmla="*/ 149 h 595"/>
                <a:gd name="T22" fmla="*/ 396 w 602"/>
                <a:gd name="T23" fmla="*/ 311 h 595"/>
                <a:gd name="T24" fmla="*/ 438 w 602"/>
                <a:gd name="T25" fmla="*/ 304 h 595"/>
                <a:gd name="T26" fmla="*/ 438 w 602"/>
                <a:gd name="T27" fmla="*/ 304 h 595"/>
                <a:gd name="T28" fmla="*/ 438 w 602"/>
                <a:gd name="T29" fmla="*/ 304 h 595"/>
                <a:gd name="T30" fmla="*/ 537 w 602"/>
                <a:gd name="T31" fmla="*/ 347 h 595"/>
                <a:gd name="T32" fmla="*/ 283 w 602"/>
                <a:gd name="T33" fmla="*/ 509 h 595"/>
                <a:gd name="T34" fmla="*/ 226 w 602"/>
                <a:gd name="T35" fmla="*/ 495 h 595"/>
                <a:gd name="T36" fmla="*/ 36 w 602"/>
                <a:gd name="T37" fmla="*/ 573 h 595"/>
                <a:gd name="T38" fmla="*/ 99 w 602"/>
                <a:gd name="T39" fmla="*/ 460 h 595"/>
                <a:gd name="T40" fmla="*/ 0 w 602"/>
                <a:gd name="T41" fmla="*/ 297 h 595"/>
                <a:gd name="T42" fmla="*/ 219 w 602"/>
                <a:gd name="T43" fmla="*/ 92 h 595"/>
                <a:gd name="T44" fmla="*/ 205 w 602"/>
                <a:gd name="T45" fmla="*/ 149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2" h="595">
                  <a:moveTo>
                    <a:pt x="530" y="241"/>
                  </a:moveTo>
                  <a:lnTo>
                    <a:pt x="530" y="241"/>
                  </a:lnTo>
                  <a:cubicBezTo>
                    <a:pt x="523" y="248"/>
                    <a:pt x="523" y="290"/>
                    <a:pt x="573" y="318"/>
                  </a:cubicBezTo>
                  <a:cubicBezTo>
                    <a:pt x="573" y="318"/>
                    <a:pt x="502" y="332"/>
                    <a:pt x="453" y="269"/>
                  </a:cubicBezTo>
                  <a:cubicBezTo>
                    <a:pt x="438" y="269"/>
                    <a:pt x="424" y="276"/>
                    <a:pt x="410" y="276"/>
                  </a:cubicBezTo>
                  <a:cubicBezTo>
                    <a:pt x="304" y="276"/>
                    <a:pt x="240" y="212"/>
                    <a:pt x="240" y="135"/>
                  </a:cubicBezTo>
                  <a:cubicBezTo>
                    <a:pt x="240" y="64"/>
                    <a:pt x="304" y="0"/>
                    <a:pt x="410" y="0"/>
                  </a:cubicBezTo>
                  <a:cubicBezTo>
                    <a:pt x="516" y="0"/>
                    <a:pt x="601" y="64"/>
                    <a:pt x="601" y="135"/>
                  </a:cubicBezTo>
                  <a:cubicBezTo>
                    <a:pt x="601" y="177"/>
                    <a:pt x="573" y="219"/>
                    <a:pt x="530" y="241"/>
                  </a:cubicBezTo>
                  <a:close/>
                  <a:moveTo>
                    <a:pt x="205" y="149"/>
                  </a:moveTo>
                  <a:lnTo>
                    <a:pt x="205" y="149"/>
                  </a:lnTo>
                  <a:cubicBezTo>
                    <a:pt x="212" y="233"/>
                    <a:pt x="283" y="304"/>
                    <a:pt x="396" y="311"/>
                  </a:cubicBezTo>
                  <a:cubicBezTo>
                    <a:pt x="410" y="311"/>
                    <a:pt x="424" y="311"/>
                    <a:pt x="438" y="304"/>
                  </a:cubicBezTo>
                  <a:lnTo>
                    <a:pt x="438" y="304"/>
                  </a:lnTo>
                  <a:lnTo>
                    <a:pt x="438" y="304"/>
                  </a:lnTo>
                  <a:cubicBezTo>
                    <a:pt x="474" y="339"/>
                    <a:pt x="516" y="347"/>
                    <a:pt x="537" y="347"/>
                  </a:cubicBezTo>
                  <a:cubicBezTo>
                    <a:pt x="516" y="439"/>
                    <a:pt x="424" y="509"/>
                    <a:pt x="283" y="509"/>
                  </a:cubicBezTo>
                  <a:cubicBezTo>
                    <a:pt x="269" y="509"/>
                    <a:pt x="248" y="502"/>
                    <a:pt x="226" y="495"/>
                  </a:cubicBezTo>
                  <a:cubicBezTo>
                    <a:pt x="156" y="594"/>
                    <a:pt x="36" y="573"/>
                    <a:pt x="36" y="573"/>
                  </a:cubicBezTo>
                  <a:cubicBezTo>
                    <a:pt x="120" y="537"/>
                    <a:pt x="120" y="467"/>
                    <a:pt x="99" y="460"/>
                  </a:cubicBezTo>
                  <a:cubicBezTo>
                    <a:pt x="36" y="424"/>
                    <a:pt x="0" y="361"/>
                    <a:pt x="0" y="297"/>
                  </a:cubicBezTo>
                  <a:cubicBezTo>
                    <a:pt x="0" y="198"/>
                    <a:pt x="92" y="113"/>
                    <a:pt x="219" y="92"/>
                  </a:cubicBezTo>
                  <a:cubicBezTo>
                    <a:pt x="212" y="113"/>
                    <a:pt x="205" y="128"/>
                    <a:pt x="205" y="1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6" name="Freeform 143"/>
            <p:cNvSpPr>
              <a:spLocks noChangeArrowheads="1"/>
            </p:cNvSpPr>
            <p:nvPr/>
          </p:nvSpPr>
          <p:spPr bwMode="auto">
            <a:xfrm>
              <a:off x="8609004" y="4984301"/>
              <a:ext cx="463929" cy="426951"/>
            </a:xfrm>
            <a:custGeom>
              <a:avLst/>
              <a:gdLst>
                <a:gd name="T0" fmla="*/ 318 w 609"/>
                <a:gd name="T1" fmla="*/ 459 h 559"/>
                <a:gd name="T2" fmla="*/ 318 w 609"/>
                <a:gd name="T3" fmla="*/ 459 h 559"/>
                <a:gd name="T4" fmla="*/ 254 w 609"/>
                <a:gd name="T5" fmla="*/ 452 h 559"/>
                <a:gd name="T6" fmla="*/ 43 w 609"/>
                <a:gd name="T7" fmla="*/ 537 h 559"/>
                <a:gd name="T8" fmla="*/ 120 w 609"/>
                <a:gd name="T9" fmla="*/ 410 h 559"/>
                <a:gd name="T10" fmla="*/ 0 w 609"/>
                <a:gd name="T11" fmla="*/ 233 h 559"/>
                <a:gd name="T12" fmla="*/ 318 w 609"/>
                <a:gd name="T13" fmla="*/ 0 h 559"/>
                <a:gd name="T14" fmla="*/ 608 w 609"/>
                <a:gd name="T15" fmla="*/ 233 h 559"/>
                <a:gd name="T16" fmla="*/ 318 w 609"/>
                <a:gd name="T17" fmla="*/ 459 h 559"/>
                <a:gd name="T18" fmla="*/ 163 w 609"/>
                <a:gd name="T19" fmla="*/ 176 h 559"/>
                <a:gd name="T20" fmla="*/ 163 w 609"/>
                <a:gd name="T21" fmla="*/ 176 h 559"/>
                <a:gd name="T22" fmla="*/ 106 w 609"/>
                <a:gd name="T23" fmla="*/ 233 h 559"/>
                <a:gd name="T24" fmla="*/ 163 w 609"/>
                <a:gd name="T25" fmla="*/ 289 h 559"/>
                <a:gd name="T26" fmla="*/ 219 w 609"/>
                <a:gd name="T27" fmla="*/ 233 h 559"/>
                <a:gd name="T28" fmla="*/ 163 w 609"/>
                <a:gd name="T29" fmla="*/ 176 h 559"/>
                <a:gd name="T30" fmla="*/ 304 w 609"/>
                <a:gd name="T31" fmla="*/ 176 h 559"/>
                <a:gd name="T32" fmla="*/ 304 w 609"/>
                <a:gd name="T33" fmla="*/ 176 h 559"/>
                <a:gd name="T34" fmla="*/ 247 w 609"/>
                <a:gd name="T35" fmla="*/ 233 h 559"/>
                <a:gd name="T36" fmla="*/ 304 w 609"/>
                <a:gd name="T37" fmla="*/ 289 h 559"/>
                <a:gd name="T38" fmla="*/ 361 w 609"/>
                <a:gd name="T39" fmla="*/ 233 h 559"/>
                <a:gd name="T40" fmla="*/ 304 w 609"/>
                <a:gd name="T41" fmla="*/ 176 h 559"/>
                <a:gd name="T42" fmla="*/ 445 w 609"/>
                <a:gd name="T43" fmla="*/ 176 h 559"/>
                <a:gd name="T44" fmla="*/ 445 w 609"/>
                <a:gd name="T45" fmla="*/ 176 h 559"/>
                <a:gd name="T46" fmla="*/ 389 w 609"/>
                <a:gd name="T47" fmla="*/ 233 h 559"/>
                <a:gd name="T48" fmla="*/ 445 w 609"/>
                <a:gd name="T49" fmla="*/ 289 h 559"/>
                <a:gd name="T50" fmla="*/ 502 w 609"/>
                <a:gd name="T51" fmla="*/ 233 h 559"/>
                <a:gd name="T52" fmla="*/ 445 w 609"/>
                <a:gd name="T53" fmla="*/ 176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9" h="559">
                  <a:moveTo>
                    <a:pt x="318" y="459"/>
                  </a:moveTo>
                  <a:lnTo>
                    <a:pt x="318" y="459"/>
                  </a:lnTo>
                  <a:cubicBezTo>
                    <a:pt x="297" y="459"/>
                    <a:pt x="276" y="452"/>
                    <a:pt x="254" y="452"/>
                  </a:cubicBezTo>
                  <a:cubicBezTo>
                    <a:pt x="177" y="558"/>
                    <a:pt x="43" y="537"/>
                    <a:pt x="43" y="537"/>
                  </a:cubicBezTo>
                  <a:cubicBezTo>
                    <a:pt x="134" y="494"/>
                    <a:pt x="134" y="417"/>
                    <a:pt x="120" y="410"/>
                  </a:cubicBezTo>
                  <a:cubicBezTo>
                    <a:pt x="43" y="367"/>
                    <a:pt x="0" y="303"/>
                    <a:pt x="0" y="233"/>
                  </a:cubicBezTo>
                  <a:cubicBezTo>
                    <a:pt x="0" y="106"/>
                    <a:pt x="141" y="0"/>
                    <a:pt x="318" y="0"/>
                  </a:cubicBezTo>
                  <a:cubicBezTo>
                    <a:pt x="495" y="0"/>
                    <a:pt x="608" y="106"/>
                    <a:pt x="608" y="233"/>
                  </a:cubicBezTo>
                  <a:cubicBezTo>
                    <a:pt x="608" y="360"/>
                    <a:pt x="495" y="459"/>
                    <a:pt x="318" y="459"/>
                  </a:cubicBezTo>
                  <a:close/>
                  <a:moveTo>
                    <a:pt x="163" y="176"/>
                  </a:moveTo>
                  <a:lnTo>
                    <a:pt x="163" y="176"/>
                  </a:lnTo>
                  <a:cubicBezTo>
                    <a:pt x="134" y="176"/>
                    <a:pt x="106" y="204"/>
                    <a:pt x="106" y="233"/>
                  </a:cubicBezTo>
                  <a:cubicBezTo>
                    <a:pt x="106" y="268"/>
                    <a:pt x="134" y="289"/>
                    <a:pt x="163" y="289"/>
                  </a:cubicBezTo>
                  <a:cubicBezTo>
                    <a:pt x="191" y="289"/>
                    <a:pt x="219" y="268"/>
                    <a:pt x="219" y="233"/>
                  </a:cubicBezTo>
                  <a:cubicBezTo>
                    <a:pt x="219" y="204"/>
                    <a:pt x="191" y="176"/>
                    <a:pt x="163" y="176"/>
                  </a:cubicBezTo>
                  <a:close/>
                  <a:moveTo>
                    <a:pt x="304" y="176"/>
                  </a:moveTo>
                  <a:lnTo>
                    <a:pt x="304" y="176"/>
                  </a:lnTo>
                  <a:cubicBezTo>
                    <a:pt x="276" y="176"/>
                    <a:pt x="247" y="204"/>
                    <a:pt x="247" y="233"/>
                  </a:cubicBezTo>
                  <a:cubicBezTo>
                    <a:pt x="247" y="268"/>
                    <a:pt x="276" y="289"/>
                    <a:pt x="304" y="289"/>
                  </a:cubicBezTo>
                  <a:cubicBezTo>
                    <a:pt x="332" y="289"/>
                    <a:pt x="361" y="268"/>
                    <a:pt x="361" y="233"/>
                  </a:cubicBezTo>
                  <a:cubicBezTo>
                    <a:pt x="361" y="204"/>
                    <a:pt x="332" y="176"/>
                    <a:pt x="304" y="176"/>
                  </a:cubicBezTo>
                  <a:close/>
                  <a:moveTo>
                    <a:pt x="445" y="176"/>
                  </a:moveTo>
                  <a:lnTo>
                    <a:pt x="445" y="176"/>
                  </a:lnTo>
                  <a:cubicBezTo>
                    <a:pt x="417" y="176"/>
                    <a:pt x="389" y="204"/>
                    <a:pt x="389" y="233"/>
                  </a:cubicBezTo>
                  <a:cubicBezTo>
                    <a:pt x="389" y="268"/>
                    <a:pt x="417" y="289"/>
                    <a:pt x="445" y="289"/>
                  </a:cubicBezTo>
                  <a:cubicBezTo>
                    <a:pt x="474" y="289"/>
                    <a:pt x="502" y="268"/>
                    <a:pt x="502" y="233"/>
                  </a:cubicBezTo>
                  <a:cubicBezTo>
                    <a:pt x="502" y="204"/>
                    <a:pt x="474" y="176"/>
                    <a:pt x="445" y="17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7" name="Freeform 144"/>
            <p:cNvSpPr>
              <a:spLocks noChangeArrowheads="1"/>
            </p:cNvSpPr>
            <p:nvPr/>
          </p:nvSpPr>
          <p:spPr bwMode="auto">
            <a:xfrm>
              <a:off x="7805533" y="4984301"/>
              <a:ext cx="460566" cy="426951"/>
            </a:xfrm>
            <a:custGeom>
              <a:avLst/>
              <a:gdLst>
                <a:gd name="T0" fmla="*/ 318 w 602"/>
                <a:gd name="T1" fmla="*/ 0 h 559"/>
                <a:gd name="T2" fmla="*/ 318 w 602"/>
                <a:gd name="T3" fmla="*/ 0 h 559"/>
                <a:gd name="T4" fmla="*/ 601 w 602"/>
                <a:gd name="T5" fmla="*/ 233 h 559"/>
                <a:gd name="T6" fmla="*/ 318 w 602"/>
                <a:gd name="T7" fmla="*/ 459 h 559"/>
                <a:gd name="T8" fmla="*/ 254 w 602"/>
                <a:gd name="T9" fmla="*/ 452 h 559"/>
                <a:gd name="T10" fmla="*/ 42 w 602"/>
                <a:gd name="T11" fmla="*/ 537 h 559"/>
                <a:gd name="T12" fmla="*/ 113 w 602"/>
                <a:gd name="T13" fmla="*/ 410 h 559"/>
                <a:gd name="T14" fmla="*/ 0 w 602"/>
                <a:gd name="T15" fmla="*/ 233 h 559"/>
                <a:gd name="T16" fmla="*/ 318 w 602"/>
                <a:gd name="T17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2" h="559">
                  <a:moveTo>
                    <a:pt x="318" y="0"/>
                  </a:moveTo>
                  <a:lnTo>
                    <a:pt x="318" y="0"/>
                  </a:lnTo>
                  <a:cubicBezTo>
                    <a:pt x="495" y="0"/>
                    <a:pt x="601" y="106"/>
                    <a:pt x="601" y="233"/>
                  </a:cubicBezTo>
                  <a:cubicBezTo>
                    <a:pt x="601" y="360"/>
                    <a:pt x="495" y="459"/>
                    <a:pt x="318" y="459"/>
                  </a:cubicBezTo>
                  <a:cubicBezTo>
                    <a:pt x="297" y="459"/>
                    <a:pt x="276" y="452"/>
                    <a:pt x="254" y="452"/>
                  </a:cubicBezTo>
                  <a:cubicBezTo>
                    <a:pt x="170" y="558"/>
                    <a:pt x="42" y="537"/>
                    <a:pt x="42" y="537"/>
                  </a:cubicBezTo>
                  <a:cubicBezTo>
                    <a:pt x="134" y="494"/>
                    <a:pt x="134" y="417"/>
                    <a:pt x="113" y="410"/>
                  </a:cubicBezTo>
                  <a:cubicBezTo>
                    <a:pt x="42" y="367"/>
                    <a:pt x="0" y="303"/>
                    <a:pt x="0" y="233"/>
                  </a:cubicBezTo>
                  <a:cubicBezTo>
                    <a:pt x="0" y="106"/>
                    <a:pt x="141" y="0"/>
                    <a:pt x="31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8" name="Freeform 145"/>
            <p:cNvSpPr>
              <a:spLocks noChangeArrowheads="1"/>
            </p:cNvSpPr>
            <p:nvPr/>
          </p:nvSpPr>
          <p:spPr bwMode="auto">
            <a:xfrm>
              <a:off x="16657169" y="4164020"/>
              <a:ext cx="453845" cy="410140"/>
            </a:xfrm>
            <a:custGeom>
              <a:avLst/>
              <a:gdLst>
                <a:gd name="T0" fmla="*/ 565 w 595"/>
                <a:gd name="T1" fmla="*/ 163 h 537"/>
                <a:gd name="T2" fmla="*/ 565 w 595"/>
                <a:gd name="T3" fmla="*/ 163 h 537"/>
                <a:gd name="T4" fmla="*/ 297 w 595"/>
                <a:gd name="T5" fmla="*/ 57 h 537"/>
                <a:gd name="T6" fmla="*/ 35 w 595"/>
                <a:gd name="T7" fmla="*/ 163 h 537"/>
                <a:gd name="T8" fmla="*/ 0 w 595"/>
                <a:gd name="T9" fmla="*/ 120 h 537"/>
                <a:gd name="T10" fmla="*/ 297 w 595"/>
                <a:gd name="T11" fmla="*/ 0 h 537"/>
                <a:gd name="T12" fmla="*/ 594 w 595"/>
                <a:gd name="T13" fmla="*/ 120 h 537"/>
                <a:gd name="T14" fmla="*/ 565 w 595"/>
                <a:gd name="T15" fmla="*/ 163 h 537"/>
                <a:gd name="T16" fmla="*/ 297 w 595"/>
                <a:gd name="T17" fmla="*/ 142 h 537"/>
                <a:gd name="T18" fmla="*/ 297 w 595"/>
                <a:gd name="T19" fmla="*/ 142 h 537"/>
                <a:gd name="T20" fmla="*/ 509 w 595"/>
                <a:gd name="T21" fmla="*/ 233 h 537"/>
                <a:gd name="T22" fmla="*/ 474 w 595"/>
                <a:gd name="T23" fmla="*/ 276 h 537"/>
                <a:gd name="T24" fmla="*/ 297 w 595"/>
                <a:gd name="T25" fmla="*/ 198 h 537"/>
                <a:gd name="T26" fmla="*/ 127 w 595"/>
                <a:gd name="T27" fmla="*/ 276 h 537"/>
                <a:gd name="T28" fmla="*/ 92 w 595"/>
                <a:gd name="T29" fmla="*/ 233 h 537"/>
                <a:gd name="T30" fmla="*/ 297 w 595"/>
                <a:gd name="T31" fmla="*/ 142 h 537"/>
                <a:gd name="T32" fmla="*/ 297 w 595"/>
                <a:gd name="T33" fmla="*/ 283 h 537"/>
                <a:gd name="T34" fmla="*/ 297 w 595"/>
                <a:gd name="T35" fmla="*/ 283 h 537"/>
                <a:gd name="T36" fmla="*/ 424 w 595"/>
                <a:gd name="T37" fmla="*/ 345 h 537"/>
                <a:gd name="T38" fmla="*/ 389 w 595"/>
                <a:gd name="T39" fmla="*/ 388 h 537"/>
                <a:gd name="T40" fmla="*/ 297 w 595"/>
                <a:gd name="T41" fmla="*/ 338 h 537"/>
                <a:gd name="T42" fmla="*/ 205 w 595"/>
                <a:gd name="T43" fmla="*/ 388 h 537"/>
                <a:gd name="T44" fmla="*/ 177 w 595"/>
                <a:gd name="T45" fmla="*/ 345 h 537"/>
                <a:gd name="T46" fmla="*/ 297 w 595"/>
                <a:gd name="T47" fmla="*/ 283 h 537"/>
                <a:gd name="T48" fmla="*/ 297 w 595"/>
                <a:gd name="T49" fmla="*/ 423 h 537"/>
                <a:gd name="T50" fmla="*/ 297 w 595"/>
                <a:gd name="T51" fmla="*/ 423 h 537"/>
                <a:gd name="T52" fmla="*/ 353 w 595"/>
                <a:gd name="T53" fmla="*/ 480 h 537"/>
                <a:gd name="T54" fmla="*/ 297 w 595"/>
                <a:gd name="T55" fmla="*/ 536 h 537"/>
                <a:gd name="T56" fmla="*/ 240 w 595"/>
                <a:gd name="T57" fmla="*/ 480 h 537"/>
                <a:gd name="T58" fmla="*/ 297 w 595"/>
                <a:gd name="T59" fmla="*/ 42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5" h="537">
                  <a:moveTo>
                    <a:pt x="565" y="163"/>
                  </a:moveTo>
                  <a:lnTo>
                    <a:pt x="565" y="163"/>
                  </a:lnTo>
                  <a:cubicBezTo>
                    <a:pt x="495" y="99"/>
                    <a:pt x="403" y="57"/>
                    <a:pt x="297" y="57"/>
                  </a:cubicBezTo>
                  <a:cubicBezTo>
                    <a:pt x="198" y="57"/>
                    <a:pt x="106" y="99"/>
                    <a:pt x="35" y="163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78" y="43"/>
                    <a:pt x="184" y="0"/>
                    <a:pt x="297" y="0"/>
                  </a:cubicBezTo>
                  <a:cubicBezTo>
                    <a:pt x="417" y="0"/>
                    <a:pt x="523" y="43"/>
                    <a:pt x="594" y="120"/>
                  </a:cubicBezTo>
                  <a:lnTo>
                    <a:pt x="565" y="163"/>
                  </a:lnTo>
                  <a:close/>
                  <a:moveTo>
                    <a:pt x="297" y="142"/>
                  </a:moveTo>
                  <a:lnTo>
                    <a:pt x="297" y="142"/>
                  </a:lnTo>
                  <a:cubicBezTo>
                    <a:pt x="382" y="142"/>
                    <a:pt x="459" y="177"/>
                    <a:pt x="509" y="233"/>
                  </a:cubicBezTo>
                  <a:cubicBezTo>
                    <a:pt x="474" y="276"/>
                    <a:pt x="474" y="276"/>
                    <a:pt x="474" y="276"/>
                  </a:cubicBezTo>
                  <a:cubicBezTo>
                    <a:pt x="431" y="226"/>
                    <a:pt x="368" y="198"/>
                    <a:pt x="297" y="198"/>
                  </a:cubicBezTo>
                  <a:cubicBezTo>
                    <a:pt x="226" y="198"/>
                    <a:pt x="170" y="226"/>
                    <a:pt x="127" y="276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141" y="177"/>
                    <a:pt x="219" y="142"/>
                    <a:pt x="297" y="142"/>
                  </a:cubicBezTo>
                  <a:close/>
                  <a:moveTo>
                    <a:pt x="297" y="283"/>
                  </a:moveTo>
                  <a:lnTo>
                    <a:pt x="297" y="283"/>
                  </a:lnTo>
                  <a:cubicBezTo>
                    <a:pt x="346" y="283"/>
                    <a:pt x="396" y="310"/>
                    <a:pt x="424" y="345"/>
                  </a:cubicBezTo>
                  <a:cubicBezTo>
                    <a:pt x="389" y="388"/>
                    <a:pt x="389" y="388"/>
                    <a:pt x="389" y="388"/>
                  </a:cubicBezTo>
                  <a:cubicBezTo>
                    <a:pt x="368" y="360"/>
                    <a:pt x="339" y="338"/>
                    <a:pt x="297" y="338"/>
                  </a:cubicBezTo>
                  <a:cubicBezTo>
                    <a:pt x="262" y="338"/>
                    <a:pt x="226" y="360"/>
                    <a:pt x="205" y="388"/>
                  </a:cubicBezTo>
                  <a:cubicBezTo>
                    <a:pt x="177" y="345"/>
                    <a:pt x="177" y="345"/>
                    <a:pt x="177" y="345"/>
                  </a:cubicBezTo>
                  <a:cubicBezTo>
                    <a:pt x="205" y="310"/>
                    <a:pt x="248" y="283"/>
                    <a:pt x="297" y="283"/>
                  </a:cubicBezTo>
                  <a:close/>
                  <a:moveTo>
                    <a:pt x="297" y="423"/>
                  </a:moveTo>
                  <a:lnTo>
                    <a:pt x="297" y="423"/>
                  </a:lnTo>
                  <a:cubicBezTo>
                    <a:pt x="332" y="423"/>
                    <a:pt x="353" y="452"/>
                    <a:pt x="353" y="480"/>
                  </a:cubicBezTo>
                  <a:cubicBezTo>
                    <a:pt x="353" y="508"/>
                    <a:pt x="332" y="536"/>
                    <a:pt x="297" y="536"/>
                  </a:cubicBezTo>
                  <a:cubicBezTo>
                    <a:pt x="269" y="536"/>
                    <a:pt x="240" y="508"/>
                    <a:pt x="240" y="480"/>
                  </a:cubicBezTo>
                  <a:cubicBezTo>
                    <a:pt x="240" y="452"/>
                    <a:pt x="269" y="423"/>
                    <a:pt x="297" y="4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9" name="Freeform 146"/>
            <p:cNvSpPr>
              <a:spLocks noChangeArrowheads="1"/>
            </p:cNvSpPr>
            <p:nvPr/>
          </p:nvSpPr>
          <p:spPr bwMode="auto">
            <a:xfrm>
              <a:off x="15917572" y="4271598"/>
              <a:ext cx="322733" cy="302563"/>
            </a:xfrm>
            <a:custGeom>
              <a:avLst/>
              <a:gdLst>
                <a:gd name="T0" fmla="*/ 212 w 425"/>
                <a:gd name="T1" fmla="*/ 0 h 395"/>
                <a:gd name="T2" fmla="*/ 212 w 425"/>
                <a:gd name="T3" fmla="*/ 0 h 395"/>
                <a:gd name="T4" fmla="*/ 424 w 425"/>
                <a:gd name="T5" fmla="*/ 91 h 395"/>
                <a:gd name="T6" fmla="*/ 388 w 425"/>
                <a:gd name="T7" fmla="*/ 134 h 395"/>
                <a:gd name="T8" fmla="*/ 212 w 425"/>
                <a:gd name="T9" fmla="*/ 56 h 395"/>
                <a:gd name="T10" fmla="*/ 35 w 425"/>
                <a:gd name="T11" fmla="*/ 134 h 395"/>
                <a:gd name="T12" fmla="*/ 0 w 425"/>
                <a:gd name="T13" fmla="*/ 91 h 395"/>
                <a:gd name="T14" fmla="*/ 212 w 425"/>
                <a:gd name="T15" fmla="*/ 0 h 395"/>
                <a:gd name="T16" fmla="*/ 212 w 425"/>
                <a:gd name="T17" fmla="*/ 141 h 395"/>
                <a:gd name="T18" fmla="*/ 212 w 425"/>
                <a:gd name="T19" fmla="*/ 141 h 395"/>
                <a:gd name="T20" fmla="*/ 332 w 425"/>
                <a:gd name="T21" fmla="*/ 203 h 395"/>
                <a:gd name="T22" fmla="*/ 304 w 425"/>
                <a:gd name="T23" fmla="*/ 246 h 395"/>
                <a:gd name="T24" fmla="*/ 212 w 425"/>
                <a:gd name="T25" fmla="*/ 196 h 395"/>
                <a:gd name="T26" fmla="*/ 120 w 425"/>
                <a:gd name="T27" fmla="*/ 246 h 395"/>
                <a:gd name="T28" fmla="*/ 92 w 425"/>
                <a:gd name="T29" fmla="*/ 203 h 395"/>
                <a:gd name="T30" fmla="*/ 212 w 425"/>
                <a:gd name="T31" fmla="*/ 141 h 395"/>
                <a:gd name="T32" fmla="*/ 212 w 425"/>
                <a:gd name="T33" fmla="*/ 281 h 395"/>
                <a:gd name="T34" fmla="*/ 212 w 425"/>
                <a:gd name="T35" fmla="*/ 281 h 395"/>
                <a:gd name="T36" fmla="*/ 268 w 425"/>
                <a:gd name="T37" fmla="*/ 338 h 395"/>
                <a:gd name="T38" fmla="*/ 212 w 425"/>
                <a:gd name="T39" fmla="*/ 394 h 395"/>
                <a:gd name="T40" fmla="*/ 155 w 425"/>
                <a:gd name="T41" fmla="*/ 338 h 395"/>
                <a:gd name="T42" fmla="*/ 212 w 425"/>
                <a:gd name="T43" fmla="*/ 281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5" h="395">
                  <a:moveTo>
                    <a:pt x="212" y="0"/>
                  </a:moveTo>
                  <a:lnTo>
                    <a:pt x="212" y="0"/>
                  </a:lnTo>
                  <a:cubicBezTo>
                    <a:pt x="297" y="0"/>
                    <a:pt x="367" y="35"/>
                    <a:pt x="424" y="91"/>
                  </a:cubicBezTo>
                  <a:cubicBezTo>
                    <a:pt x="388" y="134"/>
                    <a:pt x="388" y="134"/>
                    <a:pt x="388" y="134"/>
                  </a:cubicBezTo>
                  <a:cubicBezTo>
                    <a:pt x="346" y="84"/>
                    <a:pt x="283" y="56"/>
                    <a:pt x="212" y="56"/>
                  </a:cubicBezTo>
                  <a:cubicBezTo>
                    <a:pt x="141" y="56"/>
                    <a:pt x="77" y="84"/>
                    <a:pt x="35" y="13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56" y="35"/>
                    <a:pt x="127" y="0"/>
                    <a:pt x="212" y="0"/>
                  </a:cubicBezTo>
                  <a:close/>
                  <a:moveTo>
                    <a:pt x="212" y="141"/>
                  </a:moveTo>
                  <a:lnTo>
                    <a:pt x="212" y="141"/>
                  </a:lnTo>
                  <a:cubicBezTo>
                    <a:pt x="261" y="141"/>
                    <a:pt x="304" y="168"/>
                    <a:pt x="332" y="203"/>
                  </a:cubicBezTo>
                  <a:cubicBezTo>
                    <a:pt x="304" y="246"/>
                    <a:pt x="304" y="246"/>
                    <a:pt x="304" y="246"/>
                  </a:cubicBezTo>
                  <a:cubicBezTo>
                    <a:pt x="283" y="218"/>
                    <a:pt x="247" y="196"/>
                    <a:pt x="212" y="196"/>
                  </a:cubicBezTo>
                  <a:cubicBezTo>
                    <a:pt x="177" y="196"/>
                    <a:pt x="141" y="218"/>
                    <a:pt x="120" y="246"/>
                  </a:cubicBezTo>
                  <a:cubicBezTo>
                    <a:pt x="92" y="203"/>
                    <a:pt x="92" y="203"/>
                    <a:pt x="92" y="203"/>
                  </a:cubicBezTo>
                  <a:cubicBezTo>
                    <a:pt x="120" y="168"/>
                    <a:pt x="162" y="141"/>
                    <a:pt x="212" y="141"/>
                  </a:cubicBezTo>
                  <a:close/>
                  <a:moveTo>
                    <a:pt x="212" y="281"/>
                  </a:moveTo>
                  <a:lnTo>
                    <a:pt x="212" y="281"/>
                  </a:lnTo>
                  <a:cubicBezTo>
                    <a:pt x="240" y="281"/>
                    <a:pt x="268" y="310"/>
                    <a:pt x="268" y="338"/>
                  </a:cubicBezTo>
                  <a:cubicBezTo>
                    <a:pt x="268" y="366"/>
                    <a:pt x="240" y="394"/>
                    <a:pt x="212" y="394"/>
                  </a:cubicBezTo>
                  <a:cubicBezTo>
                    <a:pt x="184" y="394"/>
                    <a:pt x="155" y="366"/>
                    <a:pt x="155" y="338"/>
                  </a:cubicBezTo>
                  <a:cubicBezTo>
                    <a:pt x="155" y="310"/>
                    <a:pt x="184" y="281"/>
                    <a:pt x="212" y="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0" name="Freeform 147"/>
            <p:cNvSpPr>
              <a:spLocks noChangeArrowheads="1"/>
            </p:cNvSpPr>
            <p:nvPr/>
          </p:nvSpPr>
          <p:spPr bwMode="auto">
            <a:xfrm>
              <a:off x="15181337" y="4379175"/>
              <a:ext cx="188261" cy="194985"/>
            </a:xfrm>
            <a:custGeom>
              <a:avLst/>
              <a:gdLst>
                <a:gd name="T0" fmla="*/ 128 w 249"/>
                <a:gd name="T1" fmla="*/ 0 h 254"/>
                <a:gd name="T2" fmla="*/ 128 w 249"/>
                <a:gd name="T3" fmla="*/ 0 h 254"/>
                <a:gd name="T4" fmla="*/ 248 w 249"/>
                <a:gd name="T5" fmla="*/ 62 h 254"/>
                <a:gd name="T6" fmla="*/ 220 w 249"/>
                <a:gd name="T7" fmla="*/ 105 h 254"/>
                <a:gd name="T8" fmla="*/ 128 w 249"/>
                <a:gd name="T9" fmla="*/ 55 h 254"/>
                <a:gd name="T10" fmla="*/ 36 w 249"/>
                <a:gd name="T11" fmla="*/ 105 h 254"/>
                <a:gd name="T12" fmla="*/ 0 w 249"/>
                <a:gd name="T13" fmla="*/ 62 h 254"/>
                <a:gd name="T14" fmla="*/ 128 w 249"/>
                <a:gd name="T15" fmla="*/ 0 h 254"/>
                <a:gd name="T16" fmla="*/ 128 w 249"/>
                <a:gd name="T17" fmla="*/ 140 h 254"/>
                <a:gd name="T18" fmla="*/ 128 w 249"/>
                <a:gd name="T19" fmla="*/ 140 h 254"/>
                <a:gd name="T20" fmla="*/ 184 w 249"/>
                <a:gd name="T21" fmla="*/ 197 h 254"/>
                <a:gd name="T22" fmla="*/ 128 w 249"/>
                <a:gd name="T23" fmla="*/ 253 h 254"/>
                <a:gd name="T24" fmla="*/ 71 w 249"/>
                <a:gd name="T25" fmla="*/ 197 h 254"/>
                <a:gd name="T26" fmla="*/ 128 w 249"/>
                <a:gd name="T27" fmla="*/ 14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9" h="254">
                  <a:moveTo>
                    <a:pt x="128" y="0"/>
                  </a:moveTo>
                  <a:lnTo>
                    <a:pt x="128" y="0"/>
                  </a:lnTo>
                  <a:cubicBezTo>
                    <a:pt x="177" y="0"/>
                    <a:pt x="220" y="27"/>
                    <a:pt x="248" y="62"/>
                  </a:cubicBezTo>
                  <a:cubicBezTo>
                    <a:pt x="220" y="105"/>
                    <a:pt x="220" y="105"/>
                    <a:pt x="220" y="105"/>
                  </a:cubicBezTo>
                  <a:cubicBezTo>
                    <a:pt x="198" y="77"/>
                    <a:pt x="163" y="55"/>
                    <a:pt x="128" y="55"/>
                  </a:cubicBezTo>
                  <a:cubicBezTo>
                    <a:pt x="85" y="55"/>
                    <a:pt x="57" y="77"/>
                    <a:pt x="36" y="10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9" y="27"/>
                    <a:pt x="78" y="0"/>
                    <a:pt x="128" y="0"/>
                  </a:cubicBezTo>
                  <a:close/>
                  <a:moveTo>
                    <a:pt x="128" y="140"/>
                  </a:moveTo>
                  <a:lnTo>
                    <a:pt x="128" y="140"/>
                  </a:lnTo>
                  <a:cubicBezTo>
                    <a:pt x="156" y="140"/>
                    <a:pt x="184" y="169"/>
                    <a:pt x="184" y="197"/>
                  </a:cubicBezTo>
                  <a:cubicBezTo>
                    <a:pt x="184" y="225"/>
                    <a:pt x="156" y="253"/>
                    <a:pt x="128" y="253"/>
                  </a:cubicBezTo>
                  <a:cubicBezTo>
                    <a:pt x="93" y="253"/>
                    <a:pt x="71" y="225"/>
                    <a:pt x="71" y="197"/>
                  </a:cubicBezTo>
                  <a:cubicBezTo>
                    <a:pt x="71" y="169"/>
                    <a:pt x="93" y="140"/>
                    <a:pt x="128" y="14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1" name="Freeform 148"/>
            <p:cNvSpPr>
              <a:spLocks noChangeArrowheads="1"/>
            </p:cNvSpPr>
            <p:nvPr/>
          </p:nvSpPr>
          <p:spPr bwMode="auto">
            <a:xfrm>
              <a:off x="14236668" y="4241342"/>
              <a:ext cx="463929" cy="268945"/>
            </a:xfrm>
            <a:custGeom>
              <a:avLst/>
              <a:gdLst>
                <a:gd name="T0" fmla="*/ 607 w 608"/>
                <a:gd name="T1" fmla="*/ 177 h 354"/>
                <a:gd name="T2" fmla="*/ 607 w 608"/>
                <a:gd name="T3" fmla="*/ 184 h 354"/>
                <a:gd name="T4" fmla="*/ 607 w 608"/>
                <a:gd name="T5" fmla="*/ 184 h 354"/>
                <a:gd name="T6" fmla="*/ 600 w 608"/>
                <a:gd name="T7" fmla="*/ 197 h 354"/>
                <a:gd name="T8" fmla="*/ 452 w 608"/>
                <a:gd name="T9" fmla="*/ 310 h 354"/>
                <a:gd name="T10" fmla="*/ 247 w 608"/>
                <a:gd name="T11" fmla="*/ 346 h 354"/>
                <a:gd name="T12" fmla="*/ 162 w 608"/>
                <a:gd name="T13" fmla="*/ 317 h 354"/>
                <a:gd name="T14" fmla="*/ 304 w 608"/>
                <a:gd name="T15" fmla="*/ 289 h 354"/>
                <a:gd name="T16" fmla="*/ 417 w 608"/>
                <a:gd name="T17" fmla="*/ 149 h 354"/>
                <a:gd name="T18" fmla="*/ 537 w 608"/>
                <a:gd name="T19" fmla="*/ 99 h 354"/>
                <a:gd name="T20" fmla="*/ 607 w 608"/>
                <a:gd name="T21" fmla="*/ 177 h 354"/>
                <a:gd name="T22" fmla="*/ 304 w 608"/>
                <a:gd name="T23" fmla="*/ 232 h 354"/>
                <a:gd name="T24" fmla="*/ 360 w 608"/>
                <a:gd name="T25" fmla="*/ 184 h 354"/>
                <a:gd name="T26" fmla="*/ 551 w 608"/>
                <a:gd name="T27" fmla="*/ 29 h 354"/>
                <a:gd name="T28" fmla="*/ 63 w 608"/>
                <a:gd name="T29" fmla="*/ 353 h 354"/>
                <a:gd name="T30" fmla="*/ 63 w 608"/>
                <a:gd name="T31" fmla="*/ 353 h 354"/>
                <a:gd name="T32" fmla="*/ 42 w 608"/>
                <a:gd name="T33" fmla="*/ 338 h 354"/>
                <a:gd name="T34" fmla="*/ 49 w 608"/>
                <a:gd name="T35" fmla="*/ 324 h 354"/>
                <a:gd name="T36" fmla="*/ 537 w 608"/>
                <a:gd name="T37" fmla="*/ 7 h 354"/>
                <a:gd name="T38" fmla="*/ 544 w 608"/>
                <a:gd name="T39" fmla="*/ 7 h 354"/>
                <a:gd name="T40" fmla="*/ 551 w 608"/>
                <a:gd name="T41" fmla="*/ 29 h 354"/>
                <a:gd name="T42" fmla="*/ 304 w 608"/>
                <a:gd name="T43" fmla="*/ 120 h 354"/>
                <a:gd name="T44" fmla="*/ 247 w 608"/>
                <a:gd name="T45" fmla="*/ 170 h 354"/>
                <a:gd name="T46" fmla="*/ 374 w 608"/>
                <a:gd name="T47" fmla="*/ 85 h 354"/>
                <a:gd name="T48" fmla="*/ 304 w 608"/>
                <a:gd name="T49" fmla="*/ 64 h 354"/>
                <a:gd name="T50" fmla="*/ 198 w 608"/>
                <a:gd name="T51" fmla="*/ 204 h 354"/>
                <a:gd name="T52" fmla="*/ 92 w 608"/>
                <a:gd name="T53" fmla="*/ 268 h 354"/>
                <a:gd name="T54" fmla="*/ 14 w 608"/>
                <a:gd name="T55" fmla="*/ 197 h 354"/>
                <a:gd name="T56" fmla="*/ 28 w 608"/>
                <a:gd name="T57" fmla="*/ 142 h 354"/>
                <a:gd name="T58" fmla="*/ 254 w 608"/>
                <a:gd name="T59" fmla="*/ 7 h 354"/>
                <a:gd name="T60" fmla="*/ 445 w 608"/>
                <a:gd name="T61" fmla="*/ 43 h 354"/>
                <a:gd name="T62" fmla="*/ 374 w 608"/>
                <a:gd name="T63" fmla="*/ 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08" h="354">
                  <a:moveTo>
                    <a:pt x="607" y="177"/>
                  </a:moveTo>
                  <a:lnTo>
                    <a:pt x="607" y="177"/>
                  </a:lnTo>
                  <a:cubicBezTo>
                    <a:pt x="607" y="184"/>
                    <a:pt x="607" y="184"/>
                    <a:pt x="607" y="184"/>
                  </a:cubicBezTo>
                  <a:lnTo>
                    <a:pt x="607" y="184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7" y="184"/>
                  </a:lnTo>
                  <a:cubicBezTo>
                    <a:pt x="607" y="190"/>
                    <a:pt x="607" y="190"/>
                    <a:pt x="600" y="197"/>
                  </a:cubicBezTo>
                  <a:cubicBezTo>
                    <a:pt x="593" y="204"/>
                    <a:pt x="586" y="211"/>
                    <a:pt x="579" y="218"/>
                  </a:cubicBezTo>
                  <a:cubicBezTo>
                    <a:pt x="544" y="254"/>
                    <a:pt x="501" y="289"/>
                    <a:pt x="452" y="310"/>
                  </a:cubicBezTo>
                  <a:cubicBezTo>
                    <a:pt x="424" y="331"/>
                    <a:pt x="388" y="338"/>
                    <a:pt x="360" y="346"/>
                  </a:cubicBezTo>
                  <a:cubicBezTo>
                    <a:pt x="318" y="353"/>
                    <a:pt x="283" y="353"/>
                    <a:pt x="247" y="346"/>
                  </a:cubicBezTo>
                  <a:cubicBezTo>
                    <a:pt x="219" y="338"/>
                    <a:pt x="190" y="331"/>
                    <a:pt x="162" y="317"/>
                  </a:cubicBezTo>
                  <a:lnTo>
                    <a:pt x="162" y="317"/>
                  </a:lnTo>
                  <a:cubicBezTo>
                    <a:pt x="240" y="268"/>
                    <a:pt x="240" y="268"/>
                    <a:pt x="240" y="268"/>
                  </a:cubicBezTo>
                  <a:cubicBezTo>
                    <a:pt x="261" y="282"/>
                    <a:pt x="283" y="289"/>
                    <a:pt x="304" y="289"/>
                  </a:cubicBezTo>
                  <a:cubicBezTo>
                    <a:pt x="367" y="289"/>
                    <a:pt x="417" y="239"/>
                    <a:pt x="417" y="177"/>
                  </a:cubicBezTo>
                  <a:cubicBezTo>
                    <a:pt x="417" y="163"/>
                    <a:pt x="417" y="156"/>
                    <a:pt x="417" y="149"/>
                  </a:cubicBezTo>
                  <a:cubicBezTo>
                    <a:pt x="516" y="85"/>
                    <a:pt x="516" y="85"/>
                    <a:pt x="516" y="85"/>
                  </a:cubicBezTo>
                  <a:cubicBezTo>
                    <a:pt x="523" y="92"/>
                    <a:pt x="530" y="92"/>
                    <a:pt x="537" y="99"/>
                  </a:cubicBezTo>
                  <a:cubicBezTo>
                    <a:pt x="558" y="120"/>
                    <a:pt x="579" y="142"/>
                    <a:pt x="600" y="163"/>
                  </a:cubicBezTo>
                  <a:cubicBezTo>
                    <a:pt x="607" y="170"/>
                    <a:pt x="607" y="170"/>
                    <a:pt x="607" y="177"/>
                  </a:cubicBezTo>
                  <a:close/>
                  <a:moveTo>
                    <a:pt x="304" y="232"/>
                  </a:moveTo>
                  <a:lnTo>
                    <a:pt x="304" y="232"/>
                  </a:lnTo>
                  <a:lnTo>
                    <a:pt x="297" y="232"/>
                  </a:lnTo>
                  <a:cubicBezTo>
                    <a:pt x="360" y="184"/>
                    <a:pt x="360" y="184"/>
                    <a:pt x="360" y="184"/>
                  </a:cubicBezTo>
                  <a:cubicBezTo>
                    <a:pt x="353" y="211"/>
                    <a:pt x="332" y="232"/>
                    <a:pt x="304" y="232"/>
                  </a:cubicBezTo>
                  <a:close/>
                  <a:moveTo>
                    <a:pt x="551" y="29"/>
                  </a:moveTo>
                  <a:lnTo>
                    <a:pt x="551" y="29"/>
                  </a:lnTo>
                  <a:cubicBezTo>
                    <a:pt x="63" y="353"/>
                    <a:pt x="63" y="353"/>
                    <a:pt x="63" y="353"/>
                  </a:cubicBezTo>
                  <a:lnTo>
                    <a:pt x="63" y="353"/>
                  </a:lnTo>
                  <a:lnTo>
                    <a:pt x="63" y="353"/>
                  </a:lnTo>
                  <a:lnTo>
                    <a:pt x="56" y="353"/>
                  </a:lnTo>
                  <a:cubicBezTo>
                    <a:pt x="49" y="353"/>
                    <a:pt x="42" y="346"/>
                    <a:pt x="42" y="338"/>
                  </a:cubicBezTo>
                  <a:cubicBezTo>
                    <a:pt x="42" y="331"/>
                    <a:pt x="42" y="331"/>
                    <a:pt x="49" y="324"/>
                  </a:cubicBezTo>
                  <a:lnTo>
                    <a:pt x="49" y="324"/>
                  </a:lnTo>
                  <a:cubicBezTo>
                    <a:pt x="537" y="7"/>
                    <a:pt x="537" y="7"/>
                    <a:pt x="537" y="7"/>
                  </a:cubicBezTo>
                  <a:lnTo>
                    <a:pt x="537" y="7"/>
                  </a:lnTo>
                  <a:lnTo>
                    <a:pt x="537" y="7"/>
                  </a:lnTo>
                  <a:cubicBezTo>
                    <a:pt x="544" y="7"/>
                    <a:pt x="544" y="7"/>
                    <a:pt x="544" y="7"/>
                  </a:cubicBezTo>
                  <a:cubicBezTo>
                    <a:pt x="551" y="7"/>
                    <a:pt x="558" y="14"/>
                    <a:pt x="558" y="21"/>
                  </a:cubicBezTo>
                  <a:cubicBezTo>
                    <a:pt x="558" y="21"/>
                    <a:pt x="558" y="29"/>
                    <a:pt x="551" y="29"/>
                  </a:cubicBezTo>
                  <a:close/>
                  <a:moveTo>
                    <a:pt x="304" y="120"/>
                  </a:moveTo>
                  <a:lnTo>
                    <a:pt x="304" y="120"/>
                  </a:lnTo>
                  <a:cubicBezTo>
                    <a:pt x="311" y="120"/>
                    <a:pt x="318" y="120"/>
                    <a:pt x="325" y="120"/>
                  </a:cubicBezTo>
                  <a:cubicBezTo>
                    <a:pt x="247" y="170"/>
                    <a:pt x="247" y="170"/>
                    <a:pt x="247" y="170"/>
                  </a:cubicBezTo>
                  <a:cubicBezTo>
                    <a:pt x="254" y="142"/>
                    <a:pt x="275" y="120"/>
                    <a:pt x="304" y="120"/>
                  </a:cubicBezTo>
                  <a:close/>
                  <a:moveTo>
                    <a:pt x="374" y="85"/>
                  </a:moveTo>
                  <a:lnTo>
                    <a:pt x="374" y="85"/>
                  </a:lnTo>
                  <a:cubicBezTo>
                    <a:pt x="353" y="71"/>
                    <a:pt x="332" y="64"/>
                    <a:pt x="304" y="64"/>
                  </a:cubicBezTo>
                  <a:cubicBezTo>
                    <a:pt x="240" y="64"/>
                    <a:pt x="190" y="113"/>
                    <a:pt x="190" y="177"/>
                  </a:cubicBezTo>
                  <a:cubicBezTo>
                    <a:pt x="190" y="184"/>
                    <a:pt x="198" y="190"/>
                    <a:pt x="198" y="204"/>
                  </a:cubicBezTo>
                  <a:cubicBezTo>
                    <a:pt x="99" y="268"/>
                    <a:pt x="99" y="268"/>
                    <a:pt x="99" y="268"/>
                  </a:cubicBezTo>
                  <a:cubicBezTo>
                    <a:pt x="92" y="268"/>
                    <a:pt x="92" y="268"/>
                    <a:pt x="92" y="268"/>
                  </a:cubicBezTo>
                  <a:cubicBezTo>
                    <a:pt x="85" y="268"/>
                    <a:pt x="85" y="261"/>
                    <a:pt x="77" y="261"/>
                  </a:cubicBezTo>
                  <a:cubicBezTo>
                    <a:pt x="56" y="239"/>
                    <a:pt x="28" y="218"/>
                    <a:pt x="14" y="197"/>
                  </a:cubicBezTo>
                  <a:cubicBezTo>
                    <a:pt x="0" y="184"/>
                    <a:pt x="0" y="170"/>
                    <a:pt x="14" y="163"/>
                  </a:cubicBezTo>
                  <a:cubicBezTo>
                    <a:pt x="14" y="156"/>
                    <a:pt x="21" y="149"/>
                    <a:pt x="28" y="142"/>
                  </a:cubicBezTo>
                  <a:cubicBezTo>
                    <a:pt x="70" y="106"/>
                    <a:pt x="113" y="71"/>
                    <a:pt x="162" y="43"/>
                  </a:cubicBezTo>
                  <a:cubicBezTo>
                    <a:pt x="190" y="29"/>
                    <a:pt x="219" y="14"/>
                    <a:pt x="254" y="7"/>
                  </a:cubicBezTo>
                  <a:cubicBezTo>
                    <a:pt x="290" y="0"/>
                    <a:pt x="325" y="0"/>
                    <a:pt x="367" y="14"/>
                  </a:cubicBezTo>
                  <a:cubicBezTo>
                    <a:pt x="396" y="14"/>
                    <a:pt x="417" y="29"/>
                    <a:pt x="445" y="43"/>
                  </a:cubicBezTo>
                  <a:cubicBezTo>
                    <a:pt x="438" y="43"/>
                    <a:pt x="438" y="43"/>
                    <a:pt x="438" y="43"/>
                  </a:cubicBezTo>
                  <a:lnTo>
                    <a:pt x="374" y="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2" name="Freeform 149"/>
            <p:cNvSpPr>
              <a:spLocks noChangeArrowheads="1"/>
            </p:cNvSpPr>
            <p:nvPr/>
          </p:nvSpPr>
          <p:spPr bwMode="auto">
            <a:xfrm>
              <a:off x="13433197" y="4241342"/>
              <a:ext cx="463929" cy="268945"/>
            </a:xfrm>
            <a:custGeom>
              <a:avLst/>
              <a:gdLst>
                <a:gd name="T0" fmla="*/ 607 w 608"/>
                <a:gd name="T1" fmla="*/ 177 h 354"/>
                <a:gd name="T2" fmla="*/ 607 w 608"/>
                <a:gd name="T3" fmla="*/ 177 h 354"/>
                <a:gd name="T4" fmla="*/ 607 w 608"/>
                <a:gd name="T5" fmla="*/ 184 h 354"/>
                <a:gd name="T6" fmla="*/ 607 w 608"/>
                <a:gd name="T7" fmla="*/ 184 h 354"/>
                <a:gd name="T8" fmla="*/ 607 w 608"/>
                <a:gd name="T9" fmla="*/ 184 h 354"/>
                <a:gd name="T10" fmla="*/ 607 w 608"/>
                <a:gd name="T11" fmla="*/ 184 h 354"/>
                <a:gd name="T12" fmla="*/ 607 w 608"/>
                <a:gd name="T13" fmla="*/ 184 h 354"/>
                <a:gd name="T14" fmla="*/ 600 w 608"/>
                <a:gd name="T15" fmla="*/ 197 h 354"/>
                <a:gd name="T16" fmla="*/ 579 w 608"/>
                <a:gd name="T17" fmla="*/ 218 h 354"/>
                <a:gd name="T18" fmla="*/ 452 w 608"/>
                <a:gd name="T19" fmla="*/ 310 h 354"/>
                <a:gd name="T20" fmla="*/ 353 w 608"/>
                <a:gd name="T21" fmla="*/ 346 h 354"/>
                <a:gd name="T22" fmla="*/ 247 w 608"/>
                <a:gd name="T23" fmla="*/ 346 h 354"/>
                <a:gd name="T24" fmla="*/ 70 w 608"/>
                <a:gd name="T25" fmla="*/ 261 h 354"/>
                <a:gd name="T26" fmla="*/ 7 w 608"/>
                <a:gd name="T27" fmla="*/ 197 h 354"/>
                <a:gd name="T28" fmla="*/ 7 w 608"/>
                <a:gd name="T29" fmla="*/ 163 h 354"/>
                <a:gd name="T30" fmla="*/ 28 w 608"/>
                <a:gd name="T31" fmla="*/ 142 h 354"/>
                <a:gd name="T32" fmla="*/ 155 w 608"/>
                <a:gd name="T33" fmla="*/ 43 h 354"/>
                <a:gd name="T34" fmla="*/ 254 w 608"/>
                <a:gd name="T35" fmla="*/ 7 h 354"/>
                <a:gd name="T36" fmla="*/ 360 w 608"/>
                <a:gd name="T37" fmla="*/ 14 h 354"/>
                <a:gd name="T38" fmla="*/ 530 w 608"/>
                <a:gd name="T39" fmla="*/ 99 h 354"/>
                <a:gd name="T40" fmla="*/ 600 w 608"/>
                <a:gd name="T41" fmla="*/ 163 h 354"/>
                <a:gd name="T42" fmla="*/ 607 w 608"/>
                <a:gd name="T43" fmla="*/ 177 h 354"/>
                <a:gd name="T44" fmla="*/ 304 w 608"/>
                <a:gd name="T45" fmla="*/ 64 h 354"/>
                <a:gd name="T46" fmla="*/ 304 w 608"/>
                <a:gd name="T47" fmla="*/ 64 h 354"/>
                <a:gd name="T48" fmla="*/ 190 w 608"/>
                <a:gd name="T49" fmla="*/ 177 h 354"/>
                <a:gd name="T50" fmla="*/ 304 w 608"/>
                <a:gd name="T51" fmla="*/ 289 h 354"/>
                <a:gd name="T52" fmla="*/ 417 w 608"/>
                <a:gd name="T53" fmla="*/ 177 h 354"/>
                <a:gd name="T54" fmla="*/ 304 w 608"/>
                <a:gd name="T55" fmla="*/ 64 h 354"/>
                <a:gd name="T56" fmla="*/ 304 w 608"/>
                <a:gd name="T57" fmla="*/ 232 h 354"/>
                <a:gd name="T58" fmla="*/ 304 w 608"/>
                <a:gd name="T59" fmla="*/ 232 h 354"/>
                <a:gd name="T60" fmla="*/ 247 w 608"/>
                <a:gd name="T61" fmla="*/ 177 h 354"/>
                <a:gd name="T62" fmla="*/ 304 w 608"/>
                <a:gd name="T63" fmla="*/ 120 h 354"/>
                <a:gd name="T64" fmla="*/ 360 w 608"/>
                <a:gd name="T65" fmla="*/ 177 h 354"/>
                <a:gd name="T66" fmla="*/ 304 w 608"/>
                <a:gd name="T67" fmla="*/ 23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354">
                  <a:moveTo>
                    <a:pt x="607" y="177"/>
                  </a:moveTo>
                  <a:lnTo>
                    <a:pt x="607" y="177"/>
                  </a:lnTo>
                  <a:cubicBezTo>
                    <a:pt x="607" y="184"/>
                    <a:pt x="607" y="184"/>
                    <a:pt x="607" y="184"/>
                  </a:cubicBezTo>
                  <a:lnTo>
                    <a:pt x="607" y="184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7" y="184"/>
                  </a:lnTo>
                  <a:cubicBezTo>
                    <a:pt x="607" y="190"/>
                    <a:pt x="600" y="190"/>
                    <a:pt x="600" y="197"/>
                  </a:cubicBezTo>
                  <a:cubicBezTo>
                    <a:pt x="593" y="204"/>
                    <a:pt x="586" y="211"/>
                    <a:pt x="579" y="218"/>
                  </a:cubicBezTo>
                  <a:cubicBezTo>
                    <a:pt x="544" y="254"/>
                    <a:pt x="494" y="289"/>
                    <a:pt x="452" y="310"/>
                  </a:cubicBezTo>
                  <a:cubicBezTo>
                    <a:pt x="424" y="331"/>
                    <a:pt x="388" y="338"/>
                    <a:pt x="353" y="346"/>
                  </a:cubicBezTo>
                  <a:cubicBezTo>
                    <a:pt x="318" y="353"/>
                    <a:pt x="282" y="353"/>
                    <a:pt x="247" y="346"/>
                  </a:cubicBezTo>
                  <a:cubicBezTo>
                    <a:pt x="183" y="331"/>
                    <a:pt x="127" y="296"/>
                    <a:pt x="70" y="261"/>
                  </a:cubicBezTo>
                  <a:cubicBezTo>
                    <a:pt x="49" y="239"/>
                    <a:pt x="28" y="218"/>
                    <a:pt x="7" y="197"/>
                  </a:cubicBezTo>
                  <a:cubicBezTo>
                    <a:pt x="0" y="184"/>
                    <a:pt x="0" y="170"/>
                    <a:pt x="7" y="163"/>
                  </a:cubicBezTo>
                  <a:cubicBezTo>
                    <a:pt x="14" y="156"/>
                    <a:pt x="21" y="149"/>
                    <a:pt x="28" y="142"/>
                  </a:cubicBezTo>
                  <a:cubicBezTo>
                    <a:pt x="63" y="106"/>
                    <a:pt x="113" y="71"/>
                    <a:pt x="155" y="43"/>
                  </a:cubicBezTo>
                  <a:cubicBezTo>
                    <a:pt x="183" y="29"/>
                    <a:pt x="219" y="14"/>
                    <a:pt x="254" y="7"/>
                  </a:cubicBezTo>
                  <a:cubicBezTo>
                    <a:pt x="290" y="0"/>
                    <a:pt x="325" y="0"/>
                    <a:pt x="360" y="14"/>
                  </a:cubicBezTo>
                  <a:cubicBezTo>
                    <a:pt x="424" y="21"/>
                    <a:pt x="480" y="57"/>
                    <a:pt x="530" y="99"/>
                  </a:cubicBezTo>
                  <a:cubicBezTo>
                    <a:pt x="558" y="120"/>
                    <a:pt x="579" y="142"/>
                    <a:pt x="600" y="163"/>
                  </a:cubicBezTo>
                  <a:cubicBezTo>
                    <a:pt x="600" y="170"/>
                    <a:pt x="607" y="170"/>
                    <a:pt x="607" y="177"/>
                  </a:cubicBezTo>
                  <a:close/>
                  <a:moveTo>
                    <a:pt x="304" y="64"/>
                  </a:moveTo>
                  <a:lnTo>
                    <a:pt x="304" y="64"/>
                  </a:lnTo>
                  <a:cubicBezTo>
                    <a:pt x="240" y="64"/>
                    <a:pt x="190" y="113"/>
                    <a:pt x="190" y="177"/>
                  </a:cubicBezTo>
                  <a:cubicBezTo>
                    <a:pt x="190" y="239"/>
                    <a:pt x="240" y="289"/>
                    <a:pt x="304" y="289"/>
                  </a:cubicBezTo>
                  <a:cubicBezTo>
                    <a:pt x="367" y="289"/>
                    <a:pt x="417" y="239"/>
                    <a:pt x="417" y="177"/>
                  </a:cubicBezTo>
                  <a:cubicBezTo>
                    <a:pt x="417" y="113"/>
                    <a:pt x="367" y="64"/>
                    <a:pt x="304" y="64"/>
                  </a:cubicBezTo>
                  <a:close/>
                  <a:moveTo>
                    <a:pt x="304" y="232"/>
                  </a:moveTo>
                  <a:lnTo>
                    <a:pt x="304" y="232"/>
                  </a:lnTo>
                  <a:cubicBezTo>
                    <a:pt x="275" y="232"/>
                    <a:pt x="247" y="204"/>
                    <a:pt x="247" y="177"/>
                  </a:cubicBezTo>
                  <a:cubicBezTo>
                    <a:pt x="247" y="142"/>
                    <a:pt x="275" y="120"/>
                    <a:pt x="304" y="120"/>
                  </a:cubicBezTo>
                  <a:cubicBezTo>
                    <a:pt x="332" y="120"/>
                    <a:pt x="360" y="142"/>
                    <a:pt x="360" y="177"/>
                  </a:cubicBezTo>
                  <a:cubicBezTo>
                    <a:pt x="360" y="204"/>
                    <a:pt x="332" y="232"/>
                    <a:pt x="304" y="2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3" name="Freeform 150"/>
            <p:cNvSpPr>
              <a:spLocks noChangeArrowheads="1"/>
            </p:cNvSpPr>
            <p:nvPr/>
          </p:nvSpPr>
          <p:spPr bwMode="auto">
            <a:xfrm>
              <a:off x="12633087" y="4164020"/>
              <a:ext cx="457206" cy="430311"/>
            </a:xfrm>
            <a:custGeom>
              <a:avLst/>
              <a:gdLst>
                <a:gd name="T0" fmla="*/ 494 w 601"/>
                <a:gd name="T1" fmla="*/ 565 h 566"/>
                <a:gd name="T2" fmla="*/ 494 w 601"/>
                <a:gd name="T3" fmla="*/ 565 h 566"/>
                <a:gd name="T4" fmla="*/ 466 w 601"/>
                <a:gd name="T5" fmla="*/ 536 h 566"/>
                <a:gd name="T6" fmla="*/ 565 w 601"/>
                <a:gd name="T7" fmla="*/ 283 h 566"/>
                <a:gd name="T8" fmla="*/ 466 w 601"/>
                <a:gd name="T9" fmla="*/ 28 h 566"/>
                <a:gd name="T10" fmla="*/ 494 w 601"/>
                <a:gd name="T11" fmla="*/ 0 h 566"/>
                <a:gd name="T12" fmla="*/ 600 w 601"/>
                <a:gd name="T13" fmla="*/ 283 h 566"/>
                <a:gd name="T14" fmla="*/ 494 w 601"/>
                <a:gd name="T15" fmla="*/ 565 h 566"/>
                <a:gd name="T16" fmla="*/ 424 w 601"/>
                <a:gd name="T17" fmla="*/ 487 h 566"/>
                <a:gd name="T18" fmla="*/ 424 w 601"/>
                <a:gd name="T19" fmla="*/ 487 h 566"/>
                <a:gd name="T20" fmla="*/ 395 w 601"/>
                <a:gd name="T21" fmla="*/ 459 h 566"/>
                <a:gd name="T22" fmla="*/ 459 w 601"/>
                <a:gd name="T23" fmla="*/ 283 h 566"/>
                <a:gd name="T24" fmla="*/ 395 w 601"/>
                <a:gd name="T25" fmla="*/ 106 h 566"/>
                <a:gd name="T26" fmla="*/ 424 w 601"/>
                <a:gd name="T27" fmla="*/ 78 h 566"/>
                <a:gd name="T28" fmla="*/ 501 w 601"/>
                <a:gd name="T29" fmla="*/ 283 h 566"/>
                <a:gd name="T30" fmla="*/ 424 w 601"/>
                <a:gd name="T31" fmla="*/ 487 h 566"/>
                <a:gd name="T32" fmla="*/ 346 w 601"/>
                <a:gd name="T33" fmla="*/ 416 h 566"/>
                <a:gd name="T34" fmla="*/ 346 w 601"/>
                <a:gd name="T35" fmla="*/ 416 h 566"/>
                <a:gd name="T36" fmla="*/ 318 w 601"/>
                <a:gd name="T37" fmla="*/ 388 h 566"/>
                <a:gd name="T38" fmla="*/ 360 w 601"/>
                <a:gd name="T39" fmla="*/ 283 h 566"/>
                <a:gd name="T40" fmla="*/ 318 w 601"/>
                <a:gd name="T41" fmla="*/ 177 h 566"/>
                <a:gd name="T42" fmla="*/ 346 w 601"/>
                <a:gd name="T43" fmla="*/ 149 h 566"/>
                <a:gd name="T44" fmla="*/ 395 w 601"/>
                <a:gd name="T45" fmla="*/ 283 h 566"/>
                <a:gd name="T46" fmla="*/ 346 w 601"/>
                <a:gd name="T47" fmla="*/ 416 h 566"/>
                <a:gd name="T48" fmla="*/ 233 w 601"/>
                <a:gd name="T49" fmla="*/ 430 h 566"/>
                <a:gd name="T50" fmla="*/ 233 w 601"/>
                <a:gd name="T51" fmla="*/ 430 h 566"/>
                <a:gd name="T52" fmla="*/ 219 w 601"/>
                <a:gd name="T53" fmla="*/ 430 h 566"/>
                <a:gd name="T54" fmla="*/ 219 w 601"/>
                <a:gd name="T55" fmla="*/ 430 h 566"/>
                <a:gd name="T56" fmla="*/ 120 w 601"/>
                <a:gd name="T57" fmla="*/ 360 h 566"/>
                <a:gd name="T58" fmla="*/ 28 w 601"/>
                <a:gd name="T59" fmla="*/ 360 h 566"/>
                <a:gd name="T60" fmla="*/ 0 w 601"/>
                <a:gd name="T61" fmla="*/ 331 h 566"/>
                <a:gd name="T62" fmla="*/ 0 w 601"/>
                <a:gd name="T63" fmla="*/ 233 h 566"/>
                <a:gd name="T64" fmla="*/ 28 w 601"/>
                <a:gd name="T65" fmla="*/ 205 h 566"/>
                <a:gd name="T66" fmla="*/ 28 w 601"/>
                <a:gd name="T67" fmla="*/ 205 h 566"/>
                <a:gd name="T68" fmla="*/ 120 w 601"/>
                <a:gd name="T69" fmla="*/ 205 h 566"/>
                <a:gd name="T70" fmla="*/ 219 w 601"/>
                <a:gd name="T71" fmla="*/ 128 h 566"/>
                <a:gd name="T72" fmla="*/ 219 w 601"/>
                <a:gd name="T73" fmla="*/ 128 h 566"/>
                <a:gd name="T74" fmla="*/ 233 w 601"/>
                <a:gd name="T75" fmla="*/ 120 h 566"/>
                <a:gd name="T76" fmla="*/ 261 w 601"/>
                <a:gd name="T77" fmla="*/ 149 h 566"/>
                <a:gd name="T78" fmla="*/ 261 w 601"/>
                <a:gd name="T79" fmla="*/ 233 h 566"/>
                <a:gd name="T80" fmla="*/ 261 w 601"/>
                <a:gd name="T81" fmla="*/ 303 h 566"/>
                <a:gd name="T82" fmla="*/ 261 w 601"/>
                <a:gd name="T83" fmla="*/ 331 h 566"/>
                <a:gd name="T84" fmla="*/ 261 w 601"/>
                <a:gd name="T85" fmla="*/ 360 h 566"/>
                <a:gd name="T86" fmla="*/ 261 w 601"/>
                <a:gd name="T87" fmla="*/ 402 h 566"/>
                <a:gd name="T88" fmla="*/ 233 w 601"/>
                <a:gd name="T89" fmla="*/ 43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1" h="566">
                  <a:moveTo>
                    <a:pt x="494" y="565"/>
                  </a:moveTo>
                  <a:lnTo>
                    <a:pt x="494" y="565"/>
                  </a:lnTo>
                  <a:cubicBezTo>
                    <a:pt x="466" y="536"/>
                    <a:pt x="466" y="536"/>
                    <a:pt x="466" y="536"/>
                  </a:cubicBezTo>
                  <a:cubicBezTo>
                    <a:pt x="530" y="466"/>
                    <a:pt x="565" y="381"/>
                    <a:pt x="565" y="283"/>
                  </a:cubicBezTo>
                  <a:cubicBezTo>
                    <a:pt x="565" y="184"/>
                    <a:pt x="530" y="99"/>
                    <a:pt x="466" y="28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565" y="78"/>
                    <a:pt x="600" y="177"/>
                    <a:pt x="600" y="283"/>
                  </a:cubicBezTo>
                  <a:cubicBezTo>
                    <a:pt x="600" y="388"/>
                    <a:pt x="565" y="487"/>
                    <a:pt x="494" y="565"/>
                  </a:cubicBezTo>
                  <a:close/>
                  <a:moveTo>
                    <a:pt x="424" y="487"/>
                  </a:moveTo>
                  <a:lnTo>
                    <a:pt x="424" y="487"/>
                  </a:lnTo>
                  <a:cubicBezTo>
                    <a:pt x="395" y="459"/>
                    <a:pt x="395" y="459"/>
                    <a:pt x="395" y="459"/>
                  </a:cubicBezTo>
                  <a:cubicBezTo>
                    <a:pt x="438" y="416"/>
                    <a:pt x="459" y="353"/>
                    <a:pt x="459" y="283"/>
                  </a:cubicBezTo>
                  <a:cubicBezTo>
                    <a:pt x="459" y="212"/>
                    <a:pt x="438" y="149"/>
                    <a:pt x="395" y="106"/>
                  </a:cubicBezTo>
                  <a:cubicBezTo>
                    <a:pt x="424" y="78"/>
                    <a:pt x="424" y="78"/>
                    <a:pt x="424" y="78"/>
                  </a:cubicBezTo>
                  <a:cubicBezTo>
                    <a:pt x="466" y="135"/>
                    <a:pt x="501" y="205"/>
                    <a:pt x="501" y="283"/>
                  </a:cubicBezTo>
                  <a:cubicBezTo>
                    <a:pt x="501" y="360"/>
                    <a:pt x="466" y="430"/>
                    <a:pt x="424" y="487"/>
                  </a:cubicBezTo>
                  <a:close/>
                  <a:moveTo>
                    <a:pt x="346" y="416"/>
                  </a:moveTo>
                  <a:lnTo>
                    <a:pt x="346" y="416"/>
                  </a:lnTo>
                  <a:cubicBezTo>
                    <a:pt x="318" y="388"/>
                    <a:pt x="318" y="388"/>
                    <a:pt x="318" y="388"/>
                  </a:cubicBezTo>
                  <a:cubicBezTo>
                    <a:pt x="346" y="360"/>
                    <a:pt x="360" y="324"/>
                    <a:pt x="360" y="283"/>
                  </a:cubicBezTo>
                  <a:cubicBezTo>
                    <a:pt x="360" y="241"/>
                    <a:pt x="346" y="205"/>
                    <a:pt x="318" y="177"/>
                  </a:cubicBezTo>
                  <a:cubicBezTo>
                    <a:pt x="346" y="149"/>
                    <a:pt x="346" y="149"/>
                    <a:pt x="346" y="149"/>
                  </a:cubicBezTo>
                  <a:cubicBezTo>
                    <a:pt x="374" y="184"/>
                    <a:pt x="395" y="233"/>
                    <a:pt x="395" y="283"/>
                  </a:cubicBezTo>
                  <a:cubicBezTo>
                    <a:pt x="395" y="331"/>
                    <a:pt x="374" y="381"/>
                    <a:pt x="346" y="416"/>
                  </a:cubicBezTo>
                  <a:close/>
                  <a:moveTo>
                    <a:pt x="233" y="430"/>
                  </a:moveTo>
                  <a:lnTo>
                    <a:pt x="233" y="430"/>
                  </a:lnTo>
                  <a:cubicBezTo>
                    <a:pt x="226" y="430"/>
                    <a:pt x="226" y="430"/>
                    <a:pt x="219" y="430"/>
                  </a:cubicBezTo>
                  <a:lnTo>
                    <a:pt x="219" y="430"/>
                  </a:lnTo>
                  <a:cubicBezTo>
                    <a:pt x="120" y="360"/>
                    <a:pt x="120" y="360"/>
                    <a:pt x="120" y="360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14" y="360"/>
                    <a:pt x="0" y="345"/>
                    <a:pt x="0" y="331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19"/>
                    <a:pt x="14" y="205"/>
                    <a:pt x="28" y="205"/>
                  </a:cubicBezTo>
                  <a:lnTo>
                    <a:pt x="28" y="205"/>
                  </a:lnTo>
                  <a:cubicBezTo>
                    <a:pt x="120" y="205"/>
                    <a:pt x="120" y="205"/>
                    <a:pt x="120" y="205"/>
                  </a:cubicBezTo>
                  <a:cubicBezTo>
                    <a:pt x="219" y="128"/>
                    <a:pt x="219" y="128"/>
                    <a:pt x="219" y="128"/>
                  </a:cubicBezTo>
                  <a:lnTo>
                    <a:pt x="219" y="128"/>
                  </a:lnTo>
                  <a:cubicBezTo>
                    <a:pt x="226" y="128"/>
                    <a:pt x="226" y="120"/>
                    <a:pt x="233" y="120"/>
                  </a:cubicBezTo>
                  <a:cubicBezTo>
                    <a:pt x="254" y="120"/>
                    <a:pt x="261" y="135"/>
                    <a:pt x="261" y="149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61" y="303"/>
                    <a:pt x="261" y="303"/>
                    <a:pt x="261" y="303"/>
                  </a:cubicBezTo>
                  <a:cubicBezTo>
                    <a:pt x="261" y="331"/>
                    <a:pt x="261" y="331"/>
                    <a:pt x="261" y="331"/>
                  </a:cubicBezTo>
                  <a:cubicBezTo>
                    <a:pt x="261" y="360"/>
                    <a:pt x="261" y="360"/>
                    <a:pt x="261" y="360"/>
                  </a:cubicBezTo>
                  <a:cubicBezTo>
                    <a:pt x="261" y="402"/>
                    <a:pt x="261" y="402"/>
                    <a:pt x="261" y="402"/>
                  </a:cubicBezTo>
                  <a:cubicBezTo>
                    <a:pt x="261" y="423"/>
                    <a:pt x="254" y="430"/>
                    <a:pt x="233" y="43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4" name="Freeform 151"/>
            <p:cNvSpPr>
              <a:spLocks noChangeArrowheads="1"/>
            </p:cNvSpPr>
            <p:nvPr/>
          </p:nvSpPr>
          <p:spPr bwMode="auto">
            <a:xfrm>
              <a:off x="11829615" y="4224532"/>
              <a:ext cx="376522" cy="312649"/>
            </a:xfrm>
            <a:custGeom>
              <a:avLst/>
              <a:gdLst>
                <a:gd name="T0" fmla="*/ 417 w 495"/>
                <a:gd name="T1" fmla="*/ 409 h 410"/>
                <a:gd name="T2" fmla="*/ 417 w 495"/>
                <a:gd name="T3" fmla="*/ 409 h 410"/>
                <a:gd name="T4" fmla="*/ 388 w 495"/>
                <a:gd name="T5" fmla="*/ 381 h 410"/>
                <a:gd name="T6" fmla="*/ 459 w 495"/>
                <a:gd name="T7" fmla="*/ 205 h 410"/>
                <a:gd name="T8" fmla="*/ 388 w 495"/>
                <a:gd name="T9" fmla="*/ 28 h 410"/>
                <a:gd name="T10" fmla="*/ 417 w 495"/>
                <a:gd name="T11" fmla="*/ 0 h 410"/>
                <a:gd name="T12" fmla="*/ 494 w 495"/>
                <a:gd name="T13" fmla="*/ 205 h 410"/>
                <a:gd name="T14" fmla="*/ 417 w 495"/>
                <a:gd name="T15" fmla="*/ 409 h 410"/>
                <a:gd name="T16" fmla="*/ 346 w 495"/>
                <a:gd name="T17" fmla="*/ 338 h 410"/>
                <a:gd name="T18" fmla="*/ 346 w 495"/>
                <a:gd name="T19" fmla="*/ 338 h 410"/>
                <a:gd name="T20" fmla="*/ 318 w 495"/>
                <a:gd name="T21" fmla="*/ 310 h 410"/>
                <a:gd name="T22" fmla="*/ 353 w 495"/>
                <a:gd name="T23" fmla="*/ 205 h 410"/>
                <a:gd name="T24" fmla="*/ 318 w 495"/>
                <a:gd name="T25" fmla="*/ 99 h 410"/>
                <a:gd name="T26" fmla="*/ 346 w 495"/>
                <a:gd name="T27" fmla="*/ 71 h 410"/>
                <a:gd name="T28" fmla="*/ 395 w 495"/>
                <a:gd name="T29" fmla="*/ 205 h 410"/>
                <a:gd name="T30" fmla="*/ 346 w 495"/>
                <a:gd name="T31" fmla="*/ 338 h 410"/>
                <a:gd name="T32" fmla="*/ 233 w 495"/>
                <a:gd name="T33" fmla="*/ 352 h 410"/>
                <a:gd name="T34" fmla="*/ 233 w 495"/>
                <a:gd name="T35" fmla="*/ 352 h 410"/>
                <a:gd name="T36" fmla="*/ 219 w 495"/>
                <a:gd name="T37" fmla="*/ 352 h 410"/>
                <a:gd name="T38" fmla="*/ 219 w 495"/>
                <a:gd name="T39" fmla="*/ 352 h 410"/>
                <a:gd name="T40" fmla="*/ 120 w 495"/>
                <a:gd name="T41" fmla="*/ 282 h 410"/>
                <a:gd name="T42" fmla="*/ 28 w 495"/>
                <a:gd name="T43" fmla="*/ 282 h 410"/>
                <a:gd name="T44" fmla="*/ 0 w 495"/>
                <a:gd name="T45" fmla="*/ 253 h 410"/>
                <a:gd name="T46" fmla="*/ 0 w 495"/>
                <a:gd name="T47" fmla="*/ 155 h 410"/>
                <a:gd name="T48" fmla="*/ 28 w 495"/>
                <a:gd name="T49" fmla="*/ 127 h 410"/>
                <a:gd name="T50" fmla="*/ 28 w 495"/>
                <a:gd name="T51" fmla="*/ 127 h 410"/>
                <a:gd name="T52" fmla="*/ 120 w 495"/>
                <a:gd name="T53" fmla="*/ 127 h 410"/>
                <a:gd name="T54" fmla="*/ 211 w 495"/>
                <a:gd name="T55" fmla="*/ 50 h 410"/>
                <a:gd name="T56" fmla="*/ 211 w 495"/>
                <a:gd name="T57" fmla="*/ 50 h 410"/>
                <a:gd name="T58" fmla="*/ 233 w 495"/>
                <a:gd name="T59" fmla="*/ 42 h 410"/>
                <a:gd name="T60" fmla="*/ 261 w 495"/>
                <a:gd name="T61" fmla="*/ 71 h 410"/>
                <a:gd name="T62" fmla="*/ 261 w 495"/>
                <a:gd name="T63" fmla="*/ 155 h 410"/>
                <a:gd name="T64" fmla="*/ 261 w 495"/>
                <a:gd name="T65" fmla="*/ 225 h 410"/>
                <a:gd name="T66" fmla="*/ 261 w 495"/>
                <a:gd name="T67" fmla="*/ 253 h 410"/>
                <a:gd name="T68" fmla="*/ 261 w 495"/>
                <a:gd name="T69" fmla="*/ 282 h 410"/>
                <a:gd name="T70" fmla="*/ 261 w 495"/>
                <a:gd name="T71" fmla="*/ 324 h 410"/>
                <a:gd name="T72" fmla="*/ 233 w 495"/>
                <a:gd name="T73" fmla="*/ 35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5" h="410">
                  <a:moveTo>
                    <a:pt x="417" y="409"/>
                  </a:moveTo>
                  <a:lnTo>
                    <a:pt x="417" y="409"/>
                  </a:lnTo>
                  <a:cubicBezTo>
                    <a:pt x="388" y="381"/>
                    <a:pt x="388" y="381"/>
                    <a:pt x="388" y="381"/>
                  </a:cubicBezTo>
                  <a:cubicBezTo>
                    <a:pt x="431" y="338"/>
                    <a:pt x="459" y="275"/>
                    <a:pt x="459" y="205"/>
                  </a:cubicBezTo>
                  <a:cubicBezTo>
                    <a:pt x="459" y="134"/>
                    <a:pt x="431" y="71"/>
                    <a:pt x="388" y="28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66" y="57"/>
                    <a:pt x="494" y="127"/>
                    <a:pt x="494" y="205"/>
                  </a:cubicBezTo>
                  <a:cubicBezTo>
                    <a:pt x="494" y="282"/>
                    <a:pt x="466" y="352"/>
                    <a:pt x="417" y="409"/>
                  </a:cubicBezTo>
                  <a:close/>
                  <a:moveTo>
                    <a:pt x="346" y="338"/>
                  </a:moveTo>
                  <a:lnTo>
                    <a:pt x="346" y="338"/>
                  </a:lnTo>
                  <a:cubicBezTo>
                    <a:pt x="318" y="310"/>
                    <a:pt x="318" y="310"/>
                    <a:pt x="318" y="310"/>
                  </a:cubicBezTo>
                  <a:cubicBezTo>
                    <a:pt x="339" y="282"/>
                    <a:pt x="353" y="246"/>
                    <a:pt x="353" y="205"/>
                  </a:cubicBezTo>
                  <a:cubicBezTo>
                    <a:pt x="353" y="163"/>
                    <a:pt x="339" y="127"/>
                    <a:pt x="318" y="99"/>
                  </a:cubicBezTo>
                  <a:cubicBezTo>
                    <a:pt x="346" y="71"/>
                    <a:pt x="346" y="71"/>
                    <a:pt x="346" y="71"/>
                  </a:cubicBezTo>
                  <a:cubicBezTo>
                    <a:pt x="374" y="106"/>
                    <a:pt x="395" y="155"/>
                    <a:pt x="395" y="205"/>
                  </a:cubicBezTo>
                  <a:cubicBezTo>
                    <a:pt x="395" y="253"/>
                    <a:pt x="374" y="303"/>
                    <a:pt x="346" y="338"/>
                  </a:cubicBezTo>
                  <a:close/>
                  <a:moveTo>
                    <a:pt x="233" y="352"/>
                  </a:moveTo>
                  <a:lnTo>
                    <a:pt x="233" y="352"/>
                  </a:lnTo>
                  <a:cubicBezTo>
                    <a:pt x="226" y="352"/>
                    <a:pt x="219" y="352"/>
                    <a:pt x="219" y="352"/>
                  </a:cubicBezTo>
                  <a:lnTo>
                    <a:pt x="219" y="352"/>
                  </a:lnTo>
                  <a:cubicBezTo>
                    <a:pt x="120" y="282"/>
                    <a:pt x="120" y="282"/>
                    <a:pt x="120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7" y="282"/>
                    <a:pt x="0" y="267"/>
                    <a:pt x="0" y="253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41"/>
                    <a:pt x="7" y="127"/>
                    <a:pt x="28" y="127"/>
                  </a:cubicBezTo>
                  <a:lnTo>
                    <a:pt x="28" y="127"/>
                  </a:lnTo>
                  <a:cubicBezTo>
                    <a:pt x="120" y="127"/>
                    <a:pt x="120" y="127"/>
                    <a:pt x="120" y="127"/>
                  </a:cubicBezTo>
                  <a:cubicBezTo>
                    <a:pt x="211" y="50"/>
                    <a:pt x="211" y="50"/>
                    <a:pt x="211" y="50"/>
                  </a:cubicBezTo>
                  <a:lnTo>
                    <a:pt x="211" y="50"/>
                  </a:lnTo>
                  <a:cubicBezTo>
                    <a:pt x="219" y="50"/>
                    <a:pt x="226" y="42"/>
                    <a:pt x="233" y="42"/>
                  </a:cubicBezTo>
                  <a:cubicBezTo>
                    <a:pt x="247" y="42"/>
                    <a:pt x="261" y="57"/>
                    <a:pt x="261" y="71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1" y="225"/>
                    <a:pt x="261" y="225"/>
                    <a:pt x="261" y="225"/>
                  </a:cubicBezTo>
                  <a:cubicBezTo>
                    <a:pt x="261" y="253"/>
                    <a:pt x="261" y="253"/>
                    <a:pt x="261" y="253"/>
                  </a:cubicBezTo>
                  <a:cubicBezTo>
                    <a:pt x="261" y="282"/>
                    <a:pt x="261" y="282"/>
                    <a:pt x="261" y="282"/>
                  </a:cubicBezTo>
                  <a:cubicBezTo>
                    <a:pt x="261" y="324"/>
                    <a:pt x="261" y="324"/>
                    <a:pt x="261" y="324"/>
                  </a:cubicBezTo>
                  <a:cubicBezTo>
                    <a:pt x="261" y="345"/>
                    <a:pt x="247" y="352"/>
                    <a:pt x="233" y="3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5" name="Freeform 152"/>
            <p:cNvSpPr>
              <a:spLocks noChangeArrowheads="1"/>
            </p:cNvSpPr>
            <p:nvPr/>
          </p:nvSpPr>
          <p:spPr bwMode="auto">
            <a:xfrm>
              <a:off x="11019420" y="4254790"/>
              <a:ext cx="302563" cy="238687"/>
            </a:xfrm>
            <a:custGeom>
              <a:avLst/>
              <a:gdLst>
                <a:gd name="T0" fmla="*/ 354 w 397"/>
                <a:gd name="T1" fmla="*/ 296 h 311"/>
                <a:gd name="T2" fmla="*/ 354 w 397"/>
                <a:gd name="T3" fmla="*/ 296 h 311"/>
                <a:gd name="T4" fmla="*/ 326 w 397"/>
                <a:gd name="T5" fmla="*/ 268 h 311"/>
                <a:gd name="T6" fmla="*/ 361 w 397"/>
                <a:gd name="T7" fmla="*/ 163 h 311"/>
                <a:gd name="T8" fmla="*/ 326 w 397"/>
                <a:gd name="T9" fmla="*/ 57 h 311"/>
                <a:gd name="T10" fmla="*/ 354 w 397"/>
                <a:gd name="T11" fmla="*/ 29 h 311"/>
                <a:gd name="T12" fmla="*/ 396 w 397"/>
                <a:gd name="T13" fmla="*/ 163 h 311"/>
                <a:gd name="T14" fmla="*/ 354 w 397"/>
                <a:gd name="T15" fmla="*/ 296 h 311"/>
                <a:gd name="T16" fmla="*/ 241 w 397"/>
                <a:gd name="T17" fmla="*/ 310 h 311"/>
                <a:gd name="T18" fmla="*/ 241 w 397"/>
                <a:gd name="T19" fmla="*/ 310 h 311"/>
                <a:gd name="T20" fmla="*/ 219 w 397"/>
                <a:gd name="T21" fmla="*/ 310 h 311"/>
                <a:gd name="T22" fmla="*/ 219 w 397"/>
                <a:gd name="T23" fmla="*/ 310 h 311"/>
                <a:gd name="T24" fmla="*/ 128 w 397"/>
                <a:gd name="T25" fmla="*/ 240 h 311"/>
                <a:gd name="T26" fmla="*/ 29 w 397"/>
                <a:gd name="T27" fmla="*/ 240 h 311"/>
                <a:gd name="T28" fmla="*/ 0 w 397"/>
                <a:gd name="T29" fmla="*/ 211 h 311"/>
                <a:gd name="T30" fmla="*/ 0 w 397"/>
                <a:gd name="T31" fmla="*/ 113 h 311"/>
                <a:gd name="T32" fmla="*/ 29 w 397"/>
                <a:gd name="T33" fmla="*/ 85 h 311"/>
                <a:gd name="T34" fmla="*/ 29 w 397"/>
                <a:gd name="T35" fmla="*/ 85 h 311"/>
                <a:gd name="T36" fmla="*/ 128 w 397"/>
                <a:gd name="T37" fmla="*/ 85 h 311"/>
                <a:gd name="T38" fmla="*/ 219 w 397"/>
                <a:gd name="T39" fmla="*/ 8 h 311"/>
                <a:gd name="T40" fmla="*/ 219 w 397"/>
                <a:gd name="T41" fmla="*/ 8 h 311"/>
                <a:gd name="T42" fmla="*/ 241 w 397"/>
                <a:gd name="T43" fmla="*/ 0 h 311"/>
                <a:gd name="T44" fmla="*/ 269 w 397"/>
                <a:gd name="T45" fmla="*/ 29 h 311"/>
                <a:gd name="T46" fmla="*/ 269 w 397"/>
                <a:gd name="T47" fmla="*/ 113 h 311"/>
                <a:gd name="T48" fmla="*/ 269 w 397"/>
                <a:gd name="T49" fmla="*/ 183 h 311"/>
                <a:gd name="T50" fmla="*/ 269 w 397"/>
                <a:gd name="T51" fmla="*/ 211 h 311"/>
                <a:gd name="T52" fmla="*/ 269 w 397"/>
                <a:gd name="T53" fmla="*/ 240 h 311"/>
                <a:gd name="T54" fmla="*/ 269 w 397"/>
                <a:gd name="T55" fmla="*/ 282 h 311"/>
                <a:gd name="T56" fmla="*/ 241 w 397"/>
                <a:gd name="T57" fmla="*/ 31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7" h="311">
                  <a:moveTo>
                    <a:pt x="354" y="296"/>
                  </a:moveTo>
                  <a:lnTo>
                    <a:pt x="354" y="296"/>
                  </a:lnTo>
                  <a:cubicBezTo>
                    <a:pt x="326" y="268"/>
                    <a:pt x="326" y="268"/>
                    <a:pt x="326" y="268"/>
                  </a:cubicBezTo>
                  <a:cubicBezTo>
                    <a:pt x="347" y="240"/>
                    <a:pt x="361" y="204"/>
                    <a:pt x="361" y="163"/>
                  </a:cubicBezTo>
                  <a:cubicBezTo>
                    <a:pt x="361" y="121"/>
                    <a:pt x="347" y="85"/>
                    <a:pt x="326" y="57"/>
                  </a:cubicBezTo>
                  <a:cubicBezTo>
                    <a:pt x="354" y="29"/>
                    <a:pt x="354" y="29"/>
                    <a:pt x="354" y="29"/>
                  </a:cubicBezTo>
                  <a:cubicBezTo>
                    <a:pt x="382" y="64"/>
                    <a:pt x="396" y="113"/>
                    <a:pt x="396" y="163"/>
                  </a:cubicBezTo>
                  <a:cubicBezTo>
                    <a:pt x="396" y="211"/>
                    <a:pt x="382" y="261"/>
                    <a:pt x="354" y="296"/>
                  </a:cubicBezTo>
                  <a:close/>
                  <a:moveTo>
                    <a:pt x="241" y="310"/>
                  </a:moveTo>
                  <a:lnTo>
                    <a:pt x="241" y="310"/>
                  </a:lnTo>
                  <a:cubicBezTo>
                    <a:pt x="234" y="310"/>
                    <a:pt x="226" y="310"/>
                    <a:pt x="219" y="310"/>
                  </a:cubicBezTo>
                  <a:lnTo>
                    <a:pt x="219" y="310"/>
                  </a:lnTo>
                  <a:cubicBezTo>
                    <a:pt x="128" y="240"/>
                    <a:pt x="128" y="240"/>
                    <a:pt x="128" y="240"/>
                  </a:cubicBezTo>
                  <a:cubicBezTo>
                    <a:pt x="29" y="240"/>
                    <a:pt x="29" y="240"/>
                    <a:pt x="29" y="240"/>
                  </a:cubicBezTo>
                  <a:cubicBezTo>
                    <a:pt x="15" y="240"/>
                    <a:pt x="0" y="225"/>
                    <a:pt x="0" y="2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99"/>
                    <a:pt x="15" y="85"/>
                    <a:pt x="29" y="85"/>
                  </a:cubicBezTo>
                  <a:lnTo>
                    <a:pt x="29" y="85"/>
                  </a:lnTo>
                  <a:cubicBezTo>
                    <a:pt x="128" y="85"/>
                    <a:pt x="128" y="85"/>
                    <a:pt x="128" y="85"/>
                  </a:cubicBezTo>
                  <a:cubicBezTo>
                    <a:pt x="219" y="8"/>
                    <a:pt x="219" y="8"/>
                    <a:pt x="219" y="8"/>
                  </a:cubicBezTo>
                  <a:lnTo>
                    <a:pt x="219" y="8"/>
                  </a:lnTo>
                  <a:cubicBezTo>
                    <a:pt x="226" y="8"/>
                    <a:pt x="234" y="0"/>
                    <a:pt x="241" y="0"/>
                  </a:cubicBezTo>
                  <a:cubicBezTo>
                    <a:pt x="255" y="0"/>
                    <a:pt x="269" y="15"/>
                    <a:pt x="269" y="29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9" y="183"/>
                    <a:pt x="269" y="183"/>
                    <a:pt x="269" y="183"/>
                  </a:cubicBezTo>
                  <a:cubicBezTo>
                    <a:pt x="269" y="211"/>
                    <a:pt x="269" y="211"/>
                    <a:pt x="269" y="211"/>
                  </a:cubicBezTo>
                  <a:cubicBezTo>
                    <a:pt x="269" y="240"/>
                    <a:pt x="269" y="240"/>
                    <a:pt x="269" y="240"/>
                  </a:cubicBezTo>
                  <a:cubicBezTo>
                    <a:pt x="269" y="282"/>
                    <a:pt x="269" y="282"/>
                    <a:pt x="269" y="282"/>
                  </a:cubicBezTo>
                  <a:cubicBezTo>
                    <a:pt x="269" y="303"/>
                    <a:pt x="255" y="310"/>
                    <a:pt x="241" y="3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6" name="Freeform 153"/>
            <p:cNvSpPr>
              <a:spLocks noChangeArrowheads="1"/>
            </p:cNvSpPr>
            <p:nvPr/>
          </p:nvSpPr>
          <p:spPr bwMode="auto">
            <a:xfrm>
              <a:off x="10263013" y="4254790"/>
              <a:ext cx="373162" cy="238687"/>
            </a:xfrm>
            <a:custGeom>
              <a:avLst/>
              <a:gdLst>
                <a:gd name="T0" fmla="*/ 480 w 488"/>
                <a:gd name="T1" fmla="*/ 128 h 311"/>
                <a:gd name="T2" fmla="*/ 480 w 488"/>
                <a:gd name="T3" fmla="*/ 128 h 311"/>
                <a:gd name="T4" fmla="*/ 445 w 488"/>
                <a:gd name="T5" fmla="*/ 163 h 311"/>
                <a:gd name="T6" fmla="*/ 480 w 488"/>
                <a:gd name="T7" fmla="*/ 197 h 311"/>
                <a:gd name="T8" fmla="*/ 480 w 488"/>
                <a:gd name="T9" fmla="*/ 197 h 311"/>
                <a:gd name="T10" fmla="*/ 487 w 488"/>
                <a:gd name="T11" fmla="*/ 218 h 311"/>
                <a:gd name="T12" fmla="*/ 459 w 488"/>
                <a:gd name="T13" fmla="*/ 247 h 311"/>
                <a:gd name="T14" fmla="*/ 445 w 488"/>
                <a:gd name="T15" fmla="*/ 240 h 311"/>
                <a:gd name="T16" fmla="*/ 445 w 488"/>
                <a:gd name="T17" fmla="*/ 240 h 311"/>
                <a:gd name="T18" fmla="*/ 403 w 488"/>
                <a:gd name="T19" fmla="*/ 204 h 311"/>
                <a:gd name="T20" fmla="*/ 367 w 488"/>
                <a:gd name="T21" fmla="*/ 240 h 311"/>
                <a:gd name="T22" fmla="*/ 367 w 488"/>
                <a:gd name="T23" fmla="*/ 240 h 311"/>
                <a:gd name="T24" fmla="*/ 346 w 488"/>
                <a:gd name="T25" fmla="*/ 247 h 311"/>
                <a:gd name="T26" fmla="*/ 318 w 488"/>
                <a:gd name="T27" fmla="*/ 218 h 311"/>
                <a:gd name="T28" fmla="*/ 332 w 488"/>
                <a:gd name="T29" fmla="*/ 197 h 311"/>
                <a:gd name="T30" fmla="*/ 332 w 488"/>
                <a:gd name="T31" fmla="*/ 197 h 311"/>
                <a:gd name="T32" fmla="*/ 367 w 488"/>
                <a:gd name="T33" fmla="*/ 163 h 311"/>
                <a:gd name="T34" fmla="*/ 332 w 488"/>
                <a:gd name="T35" fmla="*/ 128 h 311"/>
                <a:gd name="T36" fmla="*/ 332 w 488"/>
                <a:gd name="T37" fmla="*/ 128 h 311"/>
                <a:gd name="T38" fmla="*/ 318 w 488"/>
                <a:gd name="T39" fmla="*/ 106 h 311"/>
                <a:gd name="T40" fmla="*/ 346 w 488"/>
                <a:gd name="T41" fmla="*/ 78 h 311"/>
                <a:gd name="T42" fmla="*/ 367 w 488"/>
                <a:gd name="T43" fmla="*/ 85 h 311"/>
                <a:gd name="T44" fmla="*/ 367 w 488"/>
                <a:gd name="T45" fmla="*/ 85 h 311"/>
                <a:gd name="T46" fmla="*/ 403 w 488"/>
                <a:gd name="T47" fmla="*/ 121 h 311"/>
                <a:gd name="T48" fmla="*/ 445 w 488"/>
                <a:gd name="T49" fmla="*/ 85 h 311"/>
                <a:gd name="T50" fmla="*/ 445 w 488"/>
                <a:gd name="T51" fmla="*/ 85 h 311"/>
                <a:gd name="T52" fmla="*/ 459 w 488"/>
                <a:gd name="T53" fmla="*/ 78 h 311"/>
                <a:gd name="T54" fmla="*/ 487 w 488"/>
                <a:gd name="T55" fmla="*/ 106 h 311"/>
                <a:gd name="T56" fmla="*/ 480 w 488"/>
                <a:gd name="T57" fmla="*/ 128 h 311"/>
                <a:gd name="T58" fmla="*/ 233 w 488"/>
                <a:gd name="T59" fmla="*/ 310 h 311"/>
                <a:gd name="T60" fmla="*/ 233 w 488"/>
                <a:gd name="T61" fmla="*/ 310 h 311"/>
                <a:gd name="T62" fmla="*/ 219 w 488"/>
                <a:gd name="T63" fmla="*/ 310 h 311"/>
                <a:gd name="T64" fmla="*/ 219 w 488"/>
                <a:gd name="T65" fmla="*/ 310 h 311"/>
                <a:gd name="T66" fmla="*/ 120 w 488"/>
                <a:gd name="T67" fmla="*/ 240 h 311"/>
                <a:gd name="T68" fmla="*/ 28 w 488"/>
                <a:gd name="T69" fmla="*/ 240 h 311"/>
                <a:gd name="T70" fmla="*/ 0 w 488"/>
                <a:gd name="T71" fmla="*/ 211 h 311"/>
                <a:gd name="T72" fmla="*/ 0 w 488"/>
                <a:gd name="T73" fmla="*/ 113 h 311"/>
                <a:gd name="T74" fmla="*/ 28 w 488"/>
                <a:gd name="T75" fmla="*/ 85 h 311"/>
                <a:gd name="T76" fmla="*/ 28 w 488"/>
                <a:gd name="T77" fmla="*/ 85 h 311"/>
                <a:gd name="T78" fmla="*/ 120 w 488"/>
                <a:gd name="T79" fmla="*/ 85 h 311"/>
                <a:gd name="T80" fmla="*/ 219 w 488"/>
                <a:gd name="T81" fmla="*/ 8 h 311"/>
                <a:gd name="T82" fmla="*/ 219 w 488"/>
                <a:gd name="T83" fmla="*/ 8 h 311"/>
                <a:gd name="T84" fmla="*/ 233 w 488"/>
                <a:gd name="T85" fmla="*/ 0 h 311"/>
                <a:gd name="T86" fmla="*/ 261 w 488"/>
                <a:gd name="T87" fmla="*/ 29 h 311"/>
                <a:gd name="T88" fmla="*/ 261 w 488"/>
                <a:gd name="T89" fmla="*/ 113 h 311"/>
                <a:gd name="T90" fmla="*/ 261 w 488"/>
                <a:gd name="T91" fmla="*/ 183 h 311"/>
                <a:gd name="T92" fmla="*/ 261 w 488"/>
                <a:gd name="T93" fmla="*/ 211 h 311"/>
                <a:gd name="T94" fmla="*/ 261 w 488"/>
                <a:gd name="T95" fmla="*/ 240 h 311"/>
                <a:gd name="T96" fmla="*/ 261 w 488"/>
                <a:gd name="T97" fmla="*/ 282 h 311"/>
                <a:gd name="T98" fmla="*/ 233 w 488"/>
                <a:gd name="T99" fmla="*/ 31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311">
                  <a:moveTo>
                    <a:pt x="480" y="128"/>
                  </a:moveTo>
                  <a:lnTo>
                    <a:pt x="480" y="128"/>
                  </a:lnTo>
                  <a:cubicBezTo>
                    <a:pt x="445" y="163"/>
                    <a:pt x="445" y="163"/>
                    <a:pt x="445" y="163"/>
                  </a:cubicBezTo>
                  <a:cubicBezTo>
                    <a:pt x="480" y="197"/>
                    <a:pt x="480" y="197"/>
                    <a:pt x="480" y="197"/>
                  </a:cubicBezTo>
                  <a:lnTo>
                    <a:pt x="480" y="197"/>
                  </a:lnTo>
                  <a:cubicBezTo>
                    <a:pt x="487" y="204"/>
                    <a:pt x="487" y="211"/>
                    <a:pt x="487" y="218"/>
                  </a:cubicBezTo>
                  <a:cubicBezTo>
                    <a:pt x="487" y="233"/>
                    <a:pt x="480" y="247"/>
                    <a:pt x="459" y="247"/>
                  </a:cubicBezTo>
                  <a:cubicBezTo>
                    <a:pt x="452" y="247"/>
                    <a:pt x="445" y="247"/>
                    <a:pt x="445" y="240"/>
                  </a:cubicBezTo>
                  <a:lnTo>
                    <a:pt x="445" y="240"/>
                  </a:lnTo>
                  <a:cubicBezTo>
                    <a:pt x="403" y="204"/>
                    <a:pt x="403" y="204"/>
                    <a:pt x="403" y="204"/>
                  </a:cubicBezTo>
                  <a:cubicBezTo>
                    <a:pt x="367" y="240"/>
                    <a:pt x="367" y="240"/>
                    <a:pt x="367" y="240"/>
                  </a:cubicBezTo>
                  <a:lnTo>
                    <a:pt x="367" y="240"/>
                  </a:lnTo>
                  <a:cubicBezTo>
                    <a:pt x="360" y="247"/>
                    <a:pt x="353" y="247"/>
                    <a:pt x="346" y="247"/>
                  </a:cubicBezTo>
                  <a:cubicBezTo>
                    <a:pt x="332" y="247"/>
                    <a:pt x="318" y="233"/>
                    <a:pt x="318" y="218"/>
                  </a:cubicBezTo>
                  <a:cubicBezTo>
                    <a:pt x="318" y="211"/>
                    <a:pt x="325" y="204"/>
                    <a:pt x="332" y="197"/>
                  </a:cubicBezTo>
                  <a:lnTo>
                    <a:pt x="332" y="197"/>
                  </a:lnTo>
                  <a:cubicBezTo>
                    <a:pt x="367" y="163"/>
                    <a:pt x="367" y="163"/>
                    <a:pt x="367" y="163"/>
                  </a:cubicBezTo>
                  <a:cubicBezTo>
                    <a:pt x="332" y="128"/>
                    <a:pt x="332" y="128"/>
                    <a:pt x="332" y="128"/>
                  </a:cubicBezTo>
                  <a:lnTo>
                    <a:pt x="332" y="128"/>
                  </a:lnTo>
                  <a:cubicBezTo>
                    <a:pt x="325" y="121"/>
                    <a:pt x="318" y="113"/>
                    <a:pt x="318" y="106"/>
                  </a:cubicBezTo>
                  <a:cubicBezTo>
                    <a:pt x="318" y="92"/>
                    <a:pt x="332" y="78"/>
                    <a:pt x="346" y="78"/>
                  </a:cubicBezTo>
                  <a:cubicBezTo>
                    <a:pt x="353" y="78"/>
                    <a:pt x="360" y="78"/>
                    <a:pt x="367" y="85"/>
                  </a:cubicBezTo>
                  <a:lnTo>
                    <a:pt x="367" y="85"/>
                  </a:lnTo>
                  <a:cubicBezTo>
                    <a:pt x="403" y="121"/>
                    <a:pt x="403" y="121"/>
                    <a:pt x="403" y="121"/>
                  </a:cubicBezTo>
                  <a:cubicBezTo>
                    <a:pt x="445" y="85"/>
                    <a:pt x="445" y="85"/>
                    <a:pt x="445" y="85"/>
                  </a:cubicBezTo>
                  <a:lnTo>
                    <a:pt x="445" y="85"/>
                  </a:lnTo>
                  <a:cubicBezTo>
                    <a:pt x="445" y="78"/>
                    <a:pt x="452" y="78"/>
                    <a:pt x="459" y="78"/>
                  </a:cubicBezTo>
                  <a:cubicBezTo>
                    <a:pt x="480" y="78"/>
                    <a:pt x="487" y="92"/>
                    <a:pt x="487" y="106"/>
                  </a:cubicBezTo>
                  <a:cubicBezTo>
                    <a:pt x="487" y="113"/>
                    <a:pt x="487" y="121"/>
                    <a:pt x="480" y="128"/>
                  </a:cubicBezTo>
                  <a:close/>
                  <a:moveTo>
                    <a:pt x="233" y="310"/>
                  </a:moveTo>
                  <a:lnTo>
                    <a:pt x="233" y="310"/>
                  </a:lnTo>
                  <a:cubicBezTo>
                    <a:pt x="226" y="310"/>
                    <a:pt x="226" y="310"/>
                    <a:pt x="219" y="310"/>
                  </a:cubicBezTo>
                  <a:lnTo>
                    <a:pt x="219" y="310"/>
                  </a:lnTo>
                  <a:cubicBezTo>
                    <a:pt x="120" y="240"/>
                    <a:pt x="120" y="240"/>
                    <a:pt x="120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14" y="240"/>
                    <a:pt x="0" y="225"/>
                    <a:pt x="0" y="2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99"/>
                    <a:pt x="14" y="85"/>
                    <a:pt x="28" y="85"/>
                  </a:cubicBezTo>
                  <a:lnTo>
                    <a:pt x="28" y="85"/>
                  </a:lnTo>
                  <a:cubicBezTo>
                    <a:pt x="120" y="85"/>
                    <a:pt x="120" y="85"/>
                    <a:pt x="120" y="85"/>
                  </a:cubicBezTo>
                  <a:cubicBezTo>
                    <a:pt x="219" y="8"/>
                    <a:pt x="219" y="8"/>
                    <a:pt x="219" y="8"/>
                  </a:cubicBezTo>
                  <a:lnTo>
                    <a:pt x="219" y="8"/>
                  </a:lnTo>
                  <a:cubicBezTo>
                    <a:pt x="226" y="8"/>
                    <a:pt x="226" y="0"/>
                    <a:pt x="233" y="0"/>
                  </a:cubicBezTo>
                  <a:cubicBezTo>
                    <a:pt x="254" y="0"/>
                    <a:pt x="261" y="15"/>
                    <a:pt x="261" y="29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261" y="282"/>
                    <a:pt x="261" y="282"/>
                    <a:pt x="261" y="282"/>
                  </a:cubicBezTo>
                  <a:cubicBezTo>
                    <a:pt x="261" y="303"/>
                    <a:pt x="254" y="310"/>
                    <a:pt x="233" y="3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7" name="Freeform 154"/>
            <p:cNvSpPr>
              <a:spLocks noChangeArrowheads="1"/>
            </p:cNvSpPr>
            <p:nvPr/>
          </p:nvSpPr>
          <p:spPr bwMode="auto">
            <a:xfrm>
              <a:off x="9459542" y="4254790"/>
              <a:ext cx="373159" cy="238687"/>
            </a:xfrm>
            <a:custGeom>
              <a:avLst/>
              <a:gdLst>
                <a:gd name="T0" fmla="*/ 459 w 488"/>
                <a:gd name="T1" fmla="*/ 190 h 311"/>
                <a:gd name="T2" fmla="*/ 459 w 488"/>
                <a:gd name="T3" fmla="*/ 190 h 311"/>
                <a:gd name="T4" fmla="*/ 346 w 488"/>
                <a:gd name="T5" fmla="*/ 190 h 311"/>
                <a:gd name="T6" fmla="*/ 318 w 488"/>
                <a:gd name="T7" fmla="*/ 163 h 311"/>
                <a:gd name="T8" fmla="*/ 346 w 488"/>
                <a:gd name="T9" fmla="*/ 135 h 311"/>
                <a:gd name="T10" fmla="*/ 459 w 488"/>
                <a:gd name="T11" fmla="*/ 135 h 311"/>
                <a:gd name="T12" fmla="*/ 487 w 488"/>
                <a:gd name="T13" fmla="*/ 163 h 311"/>
                <a:gd name="T14" fmla="*/ 459 w 488"/>
                <a:gd name="T15" fmla="*/ 190 h 311"/>
                <a:gd name="T16" fmla="*/ 233 w 488"/>
                <a:gd name="T17" fmla="*/ 310 h 311"/>
                <a:gd name="T18" fmla="*/ 233 w 488"/>
                <a:gd name="T19" fmla="*/ 310 h 311"/>
                <a:gd name="T20" fmla="*/ 219 w 488"/>
                <a:gd name="T21" fmla="*/ 310 h 311"/>
                <a:gd name="T22" fmla="*/ 219 w 488"/>
                <a:gd name="T23" fmla="*/ 310 h 311"/>
                <a:gd name="T24" fmla="*/ 120 w 488"/>
                <a:gd name="T25" fmla="*/ 240 h 311"/>
                <a:gd name="T26" fmla="*/ 28 w 488"/>
                <a:gd name="T27" fmla="*/ 240 h 311"/>
                <a:gd name="T28" fmla="*/ 0 w 488"/>
                <a:gd name="T29" fmla="*/ 211 h 311"/>
                <a:gd name="T30" fmla="*/ 0 w 488"/>
                <a:gd name="T31" fmla="*/ 113 h 311"/>
                <a:gd name="T32" fmla="*/ 28 w 488"/>
                <a:gd name="T33" fmla="*/ 85 h 311"/>
                <a:gd name="T34" fmla="*/ 28 w 488"/>
                <a:gd name="T35" fmla="*/ 85 h 311"/>
                <a:gd name="T36" fmla="*/ 120 w 488"/>
                <a:gd name="T37" fmla="*/ 85 h 311"/>
                <a:gd name="T38" fmla="*/ 212 w 488"/>
                <a:gd name="T39" fmla="*/ 8 h 311"/>
                <a:gd name="T40" fmla="*/ 212 w 488"/>
                <a:gd name="T41" fmla="*/ 8 h 311"/>
                <a:gd name="T42" fmla="*/ 233 w 488"/>
                <a:gd name="T43" fmla="*/ 0 h 311"/>
                <a:gd name="T44" fmla="*/ 261 w 488"/>
                <a:gd name="T45" fmla="*/ 29 h 311"/>
                <a:gd name="T46" fmla="*/ 261 w 488"/>
                <a:gd name="T47" fmla="*/ 113 h 311"/>
                <a:gd name="T48" fmla="*/ 261 w 488"/>
                <a:gd name="T49" fmla="*/ 183 h 311"/>
                <a:gd name="T50" fmla="*/ 261 w 488"/>
                <a:gd name="T51" fmla="*/ 211 h 311"/>
                <a:gd name="T52" fmla="*/ 261 w 488"/>
                <a:gd name="T53" fmla="*/ 240 h 311"/>
                <a:gd name="T54" fmla="*/ 261 w 488"/>
                <a:gd name="T55" fmla="*/ 282 h 311"/>
                <a:gd name="T56" fmla="*/ 233 w 488"/>
                <a:gd name="T57" fmla="*/ 31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8" h="311">
                  <a:moveTo>
                    <a:pt x="459" y="190"/>
                  </a:moveTo>
                  <a:lnTo>
                    <a:pt x="459" y="190"/>
                  </a:lnTo>
                  <a:cubicBezTo>
                    <a:pt x="346" y="190"/>
                    <a:pt x="346" y="190"/>
                    <a:pt x="346" y="190"/>
                  </a:cubicBezTo>
                  <a:cubicBezTo>
                    <a:pt x="332" y="190"/>
                    <a:pt x="318" y="176"/>
                    <a:pt x="318" y="163"/>
                  </a:cubicBezTo>
                  <a:cubicBezTo>
                    <a:pt x="318" y="149"/>
                    <a:pt x="332" y="135"/>
                    <a:pt x="346" y="135"/>
                  </a:cubicBezTo>
                  <a:cubicBezTo>
                    <a:pt x="459" y="135"/>
                    <a:pt x="459" y="135"/>
                    <a:pt x="459" y="135"/>
                  </a:cubicBezTo>
                  <a:cubicBezTo>
                    <a:pt x="473" y="135"/>
                    <a:pt x="487" y="149"/>
                    <a:pt x="487" y="163"/>
                  </a:cubicBezTo>
                  <a:cubicBezTo>
                    <a:pt x="487" y="176"/>
                    <a:pt x="473" y="190"/>
                    <a:pt x="459" y="190"/>
                  </a:cubicBezTo>
                  <a:close/>
                  <a:moveTo>
                    <a:pt x="233" y="310"/>
                  </a:moveTo>
                  <a:lnTo>
                    <a:pt x="233" y="310"/>
                  </a:lnTo>
                  <a:cubicBezTo>
                    <a:pt x="226" y="310"/>
                    <a:pt x="219" y="310"/>
                    <a:pt x="219" y="310"/>
                  </a:cubicBezTo>
                  <a:lnTo>
                    <a:pt x="219" y="310"/>
                  </a:lnTo>
                  <a:cubicBezTo>
                    <a:pt x="120" y="240"/>
                    <a:pt x="120" y="240"/>
                    <a:pt x="120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7" y="240"/>
                    <a:pt x="0" y="225"/>
                    <a:pt x="0" y="2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99"/>
                    <a:pt x="7" y="85"/>
                    <a:pt x="28" y="85"/>
                  </a:cubicBezTo>
                  <a:lnTo>
                    <a:pt x="28" y="85"/>
                  </a:lnTo>
                  <a:cubicBezTo>
                    <a:pt x="120" y="85"/>
                    <a:pt x="120" y="85"/>
                    <a:pt x="120" y="85"/>
                  </a:cubicBezTo>
                  <a:cubicBezTo>
                    <a:pt x="212" y="8"/>
                    <a:pt x="212" y="8"/>
                    <a:pt x="212" y="8"/>
                  </a:cubicBezTo>
                  <a:lnTo>
                    <a:pt x="212" y="8"/>
                  </a:lnTo>
                  <a:cubicBezTo>
                    <a:pt x="219" y="8"/>
                    <a:pt x="226" y="0"/>
                    <a:pt x="233" y="0"/>
                  </a:cubicBezTo>
                  <a:cubicBezTo>
                    <a:pt x="247" y="0"/>
                    <a:pt x="261" y="15"/>
                    <a:pt x="261" y="29"/>
                  </a:cubicBezTo>
                  <a:cubicBezTo>
                    <a:pt x="261" y="113"/>
                    <a:pt x="261" y="113"/>
                    <a:pt x="261" y="113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261" y="282"/>
                    <a:pt x="261" y="282"/>
                    <a:pt x="261" y="282"/>
                  </a:cubicBezTo>
                  <a:cubicBezTo>
                    <a:pt x="261" y="303"/>
                    <a:pt x="247" y="310"/>
                    <a:pt x="233" y="3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8" name="Freeform 155"/>
            <p:cNvSpPr>
              <a:spLocks noChangeArrowheads="1"/>
            </p:cNvSpPr>
            <p:nvPr/>
          </p:nvSpPr>
          <p:spPr bwMode="auto">
            <a:xfrm>
              <a:off x="8649345" y="4254790"/>
              <a:ext cx="376522" cy="238687"/>
            </a:xfrm>
            <a:custGeom>
              <a:avLst/>
              <a:gdLst>
                <a:gd name="T0" fmla="*/ 466 w 495"/>
                <a:gd name="T1" fmla="*/ 190 h 311"/>
                <a:gd name="T2" fmla="*/ 466 w 495"/>
                <a:gd name="T3" fmla="*/ 190 h 311"/>
                <a:gd name="T4" fmla="*/ 438 w 495"/>
                <a:gd name="T5" fmla="*/ 190 h 311"/>
                <a:gd name="T6" fmla="*/ 438 w 495"/>
                <a:gd name="T7" fmla="*/ 218 h 311"/>
                <a:gd name="T8" fmla="*/ 410 w 495"/>
                <a:gd name="T9" fmla="*/ 247 h 311"/>
                <a:gd name="T10" fmla="*/ 381 w 495"/>
                <a:gd name="T11" fmla="*/ 218 h 311"/>
                <a:gd name="T12" fmla="*/ 381 w 495"/>
                <a:gd name="T13" fmla="*/ 190 h 311"/>
                <a:gd name="T14" fmla="*/ 353 w 495"/>
                <a:gd name="T15" fmla="*/ 190 h 311"/>
                <a:gd name="T16" fmla="*/ 325 w 495"/>
                <a:gd name="T17" fmla="*/ 163 h 311"/>
                <a:gd name="T18" fmla="*/ 353 w 495"/>
                <a:gd name="T19" fmla="*/ 135 h 311"/>
                <a:gd name="T20" fmla="*/ 381 w 495"/>
                <a:gd name="T21" fmla="*/ 135 h 311"/>
                <a:gd name="T22" fmla="*/ 381 w 495"/>
                <a:gd name="T23" fmla="*/ 106 h 311"/>
                <a:gd name="T24" fmla="*/ 410 w 495"/>
                <a:gd name="T25" fmla="*/ 78 h 311"/>
                <a:gd name="T26" fmla="*/ 438 w 495"/>
                <a:gd name="T27" fmla="*/ 106 h 311"/>
                <a:gd name="T28" fmla="*/ 438 w 495"/>
                <a:gd name="T29" fmla="*/ 135 h 311"/>
                <a:gd name="T30" fmla="*/ 466 w 495"/>
                <a:gd name="T31" fmla="*/ 135 h 311"/>
                <a:gd name="T32" fmla="*/ 494 w 495"/>
                <a:gd name="T33" fmla="*/ 163 h 311"/>
                <a:gd name="T34" fmla="*/ 466 w 495"/>
                <a:gd name="T35" fmla="*/ 190 h 311"/>
                <a:gd name="T36" fmla="*/ 240 w 495"/>
                <a:gd name="T37" fmla="*/ 310 h 311"/>
                <a:gd name="T38" fmla="*/ 240 w 495"/>
                <a:gd name="T39" fmla="*/ 310 h 311"/>
                <a:gd name="T40" fmla="*/ 219 w 495"/>
                <a:gd name="T41" fmla="*/ 310 h 311"/>
                <a:gd name="T42" fmla="*/ 219 w 495"/>
                <a:gd name="T43" fmla="*/ 310 h 311"/>
                <a:gd name="T44" fmla="*/ 127 w 495"/>
                <a:gd name="T45" fmla="*/ 240 h 311"/>
                <a:gd name="T46" fmla="*/ 28 w 495"/>
                <a:gd name="T47" fmla="*/ 240 h 311"/>
                <a:gd name="T48" fmla="*/ 0 w 495"/>
                <a:gd name="T49" fmla="*/ 211 h 311"/>
                <a:gd name="T50" fmla="*/ 0 w 495"/>
                <a:gd name="T51" fmla="*/ 113 h 311"/>
                <a:gd name="T52" fmla="*/ 28 w 495"/>
                <a:gd name="T53" fmla="*/ 85 h 311"/>
                <a:gd name="T54" fmla="*/ 28 w 495"/>
                <a:gd name="T55" fmla="*/ 85 h 311"/>
                <a:gd name="T56" fmla="*/ 127 w 495"/>
                <a:gd name="T57" fmla="*/ 85 h 311"/>
                <a:gd name="T58" fmla="*/ 219 w 495"/>
                <a:gd name="T59" fmla="*/ 8 h 311"/>
                <a:gd name="T60" fmla="*/ 219 w 495"/>
                <a:gd name="T61" fmla="*/ 8 h 311"/>
                <a:gd name="T62" fmla="*/ 240 w 495"/>
                <a:gd name="T63" fmla="*/ 0 h 311"/>
                <a:gd name="T64" fmla="*/ 268 w 495"/>
                <a:gd name="T65" fmla="*/ 29 h 311"/>
                <a:gd name="T66" fmla="*/ 268 w 495"/>
                <a:gd name="T67" fmla="*/ 113 h 311"/>
                <a:gd name="T68" fmla="*/ 268 w 495"/>
                <a:gd name="T69" fmla="*/ 183 h 311"/>
                <a:gd name="T70" fmla="*/ 268 w 495"/>
                <a:gd name="T71" fmla="*/ 211 h 311"/>
                <a:gd name="T72" fmla="*/ 268 w 495"/>
                <a:gd name="T73" fmla="*/ 240 h 311"/>
                <a:gd name="T74" fmla="*/ 268 w 495"/>
                <a:gd name="T75" fmla="*/ 282 h 311"/>
                <a:gd name="T76" fmla="*/ 240 w 495"/>
                <a:gd name="T77" fmla="*/ 31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5" h="311">
                  <a:moveTo>
                    <a:pt x="466" y="190"/>
                  </a:moveTo>
                  <a:lnTo>
                    <a:pt x="466" y="190"/>
                  </a:lnTo>
                  <a:cubicBezTo>
                    <a:pt x="438" y="190"/>
                    <a:pt x="438" y="190"/>
                    <a:pt x="438" y="190"/>
                  </a:cubicBezTo>
                  <a:cubicBezTo>
                    <a:pt x="438" y="218"/>
                    <a:pt x="438" y="218"/>
                    <a:pt x="438" y="218"/>
                  </a:cubicBezTo>
                  <a:cubicBezTo>
                    <a:pt x="438" y="233"/>
                    <a:pt x="424" y="247"/>
                    <a:pt x="410" y="247"/>
                  </a:cubicBezTo>
                  <a:cubicBezTo>
                    <a:pt x="388" y="247"/>
                    <a:pt x="381" y="233"/>
                    <a:pt x="381" y="218"/>
                  </a:cubicBezTo>
                  <a:cubicBezTo>
                    <a:pt x="381" y="190"/>
                    <a:pt x="381" y="190"/>
                    <a:pt x="381" y="190"/>
                  </a:cubicBezTo>
                  <a:cubicBezTo>
                    <a:pt x="353" y="190"/>
                    <a:pt x="353" y="190"/>
                    <a:pt x="353" y="190"/>
                  </a:cubicBezTo>
                  <a:cubicBezTo>
                    <a:pt x="332" y="190"/>
                    <a:pt x="325" y="176"/>
                    <a:pt x="325" y="163"/>
                  </a:cubicBezTo>
                  <a:cubicBezTo>
                    <a:pt x="325" y="149"/>
                    <a:pt x="332" y="135"/>
                    <a:pt x="353" y="135"/>
                  </a:cubicBezTo>
                  <a:cubicBezTo>
                    <a:pt x="381" y="135"/>
                    <a:pt x="381" y="135"/>
                    <a:pt x="381" y="135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92"/>
                    <a:pt x="388" y="78"/>
                    <a:pt x="410" y="78"/>
                  </a:cubicBezTo>
                  <a:cubicBezTo>
                    <a:pt x="424" y="78"/>
                    <a:pt x="438" y="92"/>
                    <a:pt x="438" y="106"/>
                  </a:cubicBezTo>
                  <a:cubicBezTo>
                    <a:pt x="438" y="135"/>
                    <a:pt x="438" y="135"/>
                    <a:pt x="438" y="135"/>
                  </a:cubicBezTo>
                  <a:cubicBezTo>
                    <a:pt x="466" y="135"/>
                    <a:pt x="466" y="135"/>
                    <a:pt x="466" y="135"/>
                  </a:cubicBezTo>
                  <a:cubicBezTo>
                    <a:pt x="480" y="135"/>
                    <a:pt x="494" y="149"/>
                    <a:pt x="494" y="163"/>
                  </a:cubicBezTo>
                  <a:cubicBezTo>
                    <a:pt x="494" y="176"/>
                    <a:pt x="480" y="190"/>
                    <a:pt x="466" y="190"/>
                  </a:cubicBezTo>
                  <a:close/>
                  <a:moveTo>
                    <a:pt x="240" y="310"/>
                  </a:moveTo>
                  <a:lnTo>
                    <a:pt x="240" y="310"/>
                  </a:lnTo>
                  <a:cubicBezTo>
                    <a:pt x="233" y="310"/>
                    <a:pt x="226" y="310"/>
                    <a:pt x="219" y="310"/>
                  </a:cubicBezTo>
                  <a:lnTo>
                    <a:pt x="219" y="310"/>
                  </a:lnTo>
                  <a:cubicBezTo>
                    <a:pt x="127" y="240"/>
                    <a:pt x="127" y="240"/>
                    <a:pt x="127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14" y="240"/>
                    <a:pt x="0" y="225"/>
                    <a:pt x="0" y="21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99"/>
                    <a:pt x="14" y="85"/>
                    <a:pt x="28" y="85"/>
                  </a:cubicBezTo>
                  <a:lnTo>
                    <a:pt x="28" y="85"/>
                  </a:lnTo>
                  <a:cubicBezTo>
                    <a:pt x="127" y="85"/>
                    <a:pt x="127" y="85"/>
                    <a:pt x="127" y="85"/>
                  </a:cubicBezTo>
                  <a:cubicBezTo>
                    <a:pt x="219" y="8"/>
                    <a:pt x="219" y="8"/>
                    <a:pt x="219" y="8"/>
                  </a:cubicBezTo>
                  <a:lnTo>
                    <a:pt x="219" y="8"/>
                  </a:lnTo>
                  <a:cubicBezTo>
                    <a:pt x="226" y="8"/>
                    <a:pt x="233" y="0"/>
                    <a:pt x="240" y="0"/>
                  </a:cubicBezTo>
                  <a:cubicBezTo>
                    <a:pt x="254" y="0"/>
                    <a:pt x="268" y="15"/>
                    <a:pt x="268" y="29"/>
                  </a:cubicBezTo>
                  <a:cubicBezTo>
                    <a:pt x="268" y="113"/>
                    <a:pt x="268" y="113"/>
                    <a:pt x="268" y="113"/>
                  </a:cubicBezTo>
                  <a:cubicBezTo>
                    <a:pt x="268" y="183"/>
                    <a:pt x="268" y="183"/>
                    <a:pt x="268" y="183"/>
                  </a:cubicBezTo>
                  <a:cubicBezTo>
                    <a:pt x="268" y="211"/>
                    <a:pt x="268" y="211"/>
                    <a:pt x="268" y="211"/>
                  </a:cubicBezTo>
                  <a:cubicBezTo>
                    <a:pt x="268" y="240"/>
                    <a:pt x="268" y="240"/>
                    <a:pt x="268" y="240"/>
                  </a:cubicBezTo>
                  <a:cubicBezTo>
                    <a:pt x="268" y="282"/>
                    <a:pt x="268" y="282"/>
                    <a:pt x="268" y="282"/>
                  </a:cubicBezTo>
                  <a:cubicBezTo>
                    <a:pt x="268" y="303"/>
                    <a:pt x="254" y="310"/>
                    <a:pt x="240" y="3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9" name="Freeform 156"/>
            <p:cNvSpPr>
              <a:spLocks noChangeArrowheads="1"/>
            </p:cNvSpPr>
            <p:nvPr/>
          </p:nvSpPr>
          <p:spPr bwMode="auto">
            <a:xfrm>
              <a:off x="7896301" y="4254790"/>
              <a:ext cx="285755" cy="238687"/>
            </a:xfrm>
            <a:custGeom>
              <a:avLst/>
              <a:gdLst>
                <a:gd name="T0" fmla="*/ 368 w 376"/>
                <a:gd name="T1" fmla="*/ 50 h 311"/>
                <a:gd name="T2" fmla="*/ 368 w 376"/>
                <a:gd name="T3" fmla="*/ 50 h 311"/>
                <a:gd name="T4" fmla="*/ 21 w 376"/>
                <a:gd name="T5" fmla="*/ 289 h 311"/>
                <a:gd name="T6" fmla="*/ 14 w 376"/>
                <a:gd name="T7" fmla="*/ 289 h 311"/>
                <a:gd name="T8" fmla="*/ 0 w 376"/>
                <a:gd name="T9" fmla="*/ 275 h 311"/>
                <a:gd name="T10" fmla="*/ 0 w 376"/>
                <a:gd name="T11" fmla="*/ 268 h 311"/>
                <a:gd name="T12" fmla="*/ 354 w 376"/>
                <a:gd name="T13" fmla="*/ 29 h 311"/>
                <a:gd name="T14" fmla="*/ 361 w 376"/>
                <a:gd name="T15" fmla="*/ 29 h 311"/>
                <a:gd name="T16" fmla="*/ 375 w 376"/>
                <a:gd name="T17" fmla="*/ 43 h 311"/>
                <a:gd name="T18" fmla="*/ 368 w 376"/>
                <a:gd name="T19" fmla="*/ 50 h 311"/>
                <a:gd name="T20" fmla="*/ 43 w 376"/>
                <a:gd name="T21" fmla="*/ 113 h 311"/>
                <a:gd name="T22" fmla="*/ 43 w 376"/>
                <a:gd name="T23" fmla="*/ 113 h 311"/>
                <a:gd name="T24" fmla="*/ 71 w 376"/>
                <a:gd name="T25" fmla="*/ 85 h 311"/>
                <a:gd name="T26" fmla="*/ 71 w 376"/>
                <a:gd name="T27" fmla="*/ 85 h 311"/>
                <a:gd name="T28" fmla="*/ 163 w 376"/>
                <a:gd name="T29" fmla="*/ 85 h 311"/>
                <a:gd name="T30" fmla="*/ 255 w 376"/>
                <a:gd name="T31" fmla="*/ 8 h 311"/>
                <a:gd name="T32" fmla="*/ 255 w 376"/>
                <a:gd name="T33" fmla="*/ 8 h 311"/>
                <a:gd name="T34" fmla="*/ 276 w 376"/>
                <a:gd name="T35" fmla="*/ 0 h 311"/>
                <a:gd name="T36" fmla="*/ 304 w 376"/>
                <a:gd name="T37" fmla="*/ 29 h 311"/>
                <a:gd name="T38" fmla="*/ 43 w 376"/>
                <a:gd name="T39" fmla="*/ 204 h 311"/>
                <a:gd name="T40" fmla="*/ 43 w 376"/>
                <a:gd name="T41" fmla="*/ 113 h 311"/>
                <a:gd name="T42" fmla="*/ 304 w 376"/>
                <a:gd name="T43" fmla="*/ 183 h 311"/>
                <a:gd name="T44" fmla="*/ 304 w 376"/>
                <a:gd name="T45" fmla="*/ 183 h 311"/>
                <a:gd name="T46" fmla="*/ 304 w 376"/>
                <a:gd name="T47" fmla="*/ 211 h 311"/>
                <a:gd name="T48" fmla="*/ 304 w 376"/>
                <a:gd name="T49" fmla="*/ 240 h 311"/>
                <a:gd name="T50" fmla="*/ 304 w 376"/>
                <a:gd name="T51" fmla="*/ 282 h 311"/>
                <a:gd name="T52" fmla="*/ 276 w 376"/>
                <a:gd name="T53" fmla="*/ 310 h 311"/>
                <a:gd name="T54" fmla="*/ 262 w 376"/>
                <a:gd name="T55" fmla="*/ 310 h 311"/>
                <a:gd name="T56" fmla="*/ 262 w 376"/>
                <a:gd name="T57" fmla="*/ 310 h 311"/>
                <a:gd name="T58" fmla="*/ 163 w 376"/>
                <a:gd name="T59" fmla="*/ 240 h 311"/>
                <a:gd name="T60" fmla="*/ 141 w 376"/>
                <a:gd name="T61" fmla="*/ 240 h 311"/>
                <a:gd name="T62" fmla="*/ 304 w 376"/>
                <a:gd name="T63" fmla="*/ 128 h 311"/>
                <a:gd name="T64" fmla="*/ 304 w 376"/>
                <a:gd name="T65" fmla="*/ 18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6" h="311">
                  <a:moveTo>
                    <a:pt x="368" y="50"/>
                  </a:moveTo>
                  <a:lnTo>
                    <a:pt x="368" y="50"/>
                  </a:lnTo>
                  <a:cubicBezTo>
                    <a:pt x="21" y="289"/>
                    <a:pt x="21" y="289"/>
                    <a:pt x="21" y="289"/>
                  </a:cubicBezTo>
                  <a:cubicBezTo>
                    <a:pt x="14" y="289"/>
                    <a:pt x="14" y="289"/>
                    <a:pt x="14" y="289"/>
                  </a:cubicBezTo>
                  <a:cubicBezTo>
                    <a:pt x="0" y="289"/>
                    <a:pt x="0" y="282"/>
                    <a:pt x="0" y="275"/>
                  </a:cubicBezTo>
                  <a:lnTo>
                    <a:pt x="0" y="268"/>
                  </a:lnTo>
                  <a:cubicBezTo>
                    <a:pt x="354" y="29"/>
                    <a:pt x="354" y="29"/>
                    <a:pt x="354" y="29"/>
                  </a:cubicBezTo>
                  <a:lnTo>
                    <a:pt x="361" y="29"/>
                  </a:lnTo>
                  <a:cubicBezTo>
                    <a:pt x="368" y="29"/>
                    <a:pt x="375" y="36"/>
                    <a:pt x="375" y="43"/>
                  </a:cubicBezTo>
                  <a:cubicBezTo>
                    <a:pt x="375" y="43"/>
                    <a:pt x="375" y="50"/>
                    <a:pt x="368" y="50"/>
                  </a:cubicBezTo>
                  <a:close/>
                  <a:moveTo>
                    <a:pt x="43" y="113"/>
                  </a:moveTo>
                  <a:lnTo>
                    <a:pt x="43" y="113"/>
                  </a:lnTo>
                  <a:cubicBezTo>
                    <a:pt x="43" y="99"/>
                    <a:pt x="50" y="85"/>
                    <a:pt x="71" y="85"/>
                  </a:cubicBezTo>
                  <a:lnTo>
                    <a:pt x="71" y="85"/>
                  </a:lnTo>
                  <a:cubicBezTo>
                    <a:pt x="163" y="85"/>
                    <a:pt x="163" y="85"/>
                    <a:pt x="163" y="85"/>
                  </a:cubicBezTo>
                  <a:cubicBezTo>
                    <a:pt x="255" y="8"/>
                    <a:pt x="255" y="8"/>
                    <a:pt x="255" y="8"/>
                  </a:cubicBezTo>
                  <a:lnTo>
                    <a:pt x="255" y="8"/>
                  </a:lnTo>
                  <a:cubicBezTo>
                    <a:pt x="262" y="8"/>
                    <a:pt x="269" y="0"/>
                    <a:pt x="276" y="0"/>
                  </a:cubicBezTo>
                  <a:cubicBezTo>
                    <a:pt x="290" y="0"/>
                    <a:pt x="304" y="15"/>
                    <a:pt x="304" y="29"/>
                  </a:cubicBezTo>
                  <a:cubicBezTo>
                    <a:pt x="43" y="204"/>
                    <a:pt x="43" y="204"/>
                    <a:pt x="43" y="204"/>
                  </a:cubicBezTo>
                  <a:lnTo>
                    <a:pt x="43" y="113"/>
                  </a:lnTo>
                  <a:close/>
                  <a:moveTo>
                    <a:pt x="304" y="183"/>
                  </a:moveTo>
                  <a:lnTo>
                    <a:pt x="304" y="183"/>
                  </a:lnTo>
                  <a:cubicBezTo>
                    <a:pt x="304" y="211"/>
                    <a:pt x="304" y="211"/>
                    <a:pt x="304" y="211"/>
                  </a:cubicBezTo>
                  <a:cubicBezTo>
                    <a:pt x="304" y="240"/>
                    <a:pt x="304" y="240"/>
                    <a:pt x="304" y="240"/>
                  </a:cubicBezTo>
                  <a:cubicBezTo>
                    <a:pt x="304" y="282"/>
                    <a:pt x="304" y="282"/>
                    <a:pt x="304" y="282"/>
                  </a:cubicBezTo>
                  <a:cubicBezTo>
                    <a:pt x="304" y="303"/>
                    <a:pt x="290" y="310"/>
                    <a:pt x="276" y="310"/>
                  </a:cubicBezTo>
                  <a:cubicBezTo>
                    <a:pt x="269" y="310"/>
                    <a:pt x="262" y="310"/>
                    <a:pt x="262" y="310"/>
                  </a:cubicBezTo>
                  <a:lnTo>
                    <a:pt x="262" y="310"/>
                  </a:lnTo>
                  <a:cubicBezTo>
                    <a:pt x="163" y="240"/>
                    <a:pt x="163" y="240"/>
                    <a:pt x="163" y="240"/>
                  </a:cubicBezTo>
                  <a:cubicBezTo>
                    <a:pt x="141" y="240"/>
                    <a:pt x="141" y="240"/>
                    <a:pt x="141" y="240"/>
                  </a:cubicBezTo>
                  <a:cubicBezTo>
                    <a:pt x="304" y="128"/>
                    <a:pt x="304" y="128"/>
                    <a:pt x="304" y="128"/>
                  </a:cubicBezTo>
                  <a:lnTo>
                    <a:pt x="304" y="1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0" name="Freeform 157"/>
            <p:cNvSpPr>
              <a:spLocks noChangeArrowheads="1"/>
            </p:cNvSpPr>
            <p:nvPr/>
          </p:nvSpPr>
          <p:spPr bwMode="auto">
            <a:xfrm>
              <a:off x="16657169" y="3347102"/>
              <a:ext cx="460569" cy="460566"/>
            </a:xfrm>
            <a:custGeom>
              <a:avLst/>
              <a:gdLst>
                <a:gd name="T0" fmla="*/ 573 w 602"/>
                <a:gd name="T1" fmla="*/ 459 h 602"/>
                <a:gd name="T2" fmla="*/ 481 w 602"/>
                <a:gd name="T3" fmla="*/ 431 h 602"/>
                <a:gd name="T4" fmla="*/ 481 w 602"/>
                <a:gd name="T5" fmla="*/ 374 h 602"/>
                <a:gd name="T6" fmla="*/ 481 w 602"/>
                <a:gd name="T7" fmla="*/ 318 h 602"/>
                <a:gd name="T8" fmla="*/ 120 w 602"/>
                <a:gd name="T9" fmla="*/ 346 h 602"/>
                <a:gd name="T10" fmla="*/ 120 w 602"/>
                <a:gd name="T11" fmla="*/ 424 h 602"/>
                <a:gd name="T12" fmla="*/ 120 w 602"/>
                <a:gd name="T13" fmla="*/ 459 h 602"/>
                <a:gd name="T14" fmla="*/ 0 w 602"/>
                <a:gd name="T15" fmla="*/ 431 h 602"/>
                <a:gd name="T16" fmla="*/ 28 w 602"/>
                <a:gd name="T17" fmla="*/ 141 h 602"/>
                <a:gd name="T18" fmla="*/ 601 w 602"/>
                <a:gd name="T19" fmla="*/ 169 h 602"/>
                <a:gd name="T20" fmla="*/ 573 w 602"/>
                <a:gd name="T21" fmla="*/ 459 h 602"/>
                <a:gd name="T22" fmla="*/ 85 w 602"/>
                <a:gd name="T23" fmla="*/ 198 h 602"/>
                <a:gd name="T24" fmla="*/ 85 w 602"/>
                <a:gd name="T25" fmla="*/ 254 h 602"/>
                <a:gd name="T26" fmla="*/ 85 w 602"/>
                <a:gd name="T27" fmla="*/ 198 h 602"/>
                <a:gd name="T28" fmla="*/ 452 w 602"/>
                <a:gd name="T29" fmla="*/ 113 h 602"/>
                <a:gd name="T30" fmla="*/ 148 w 602"/>
                <a:gd name="T31" fmla="*/ 113 h 602"/>
                <a:gd name="T32" fmla="*/ 148 w 602"/>
                <a:gd name="T33" fmla="*/ 85 h 602"/>
                <a:gd name="T34" fmla="*/ 148 w 602"/>
                <a:gd name="T35" fmla="*/ 14 h 602"/>
                <a:gd name="T36" fmla="*/ 424 w 602"/>
                <a:gd name="T37" fmla="*/ 0 h 602"/>
                <a:gd name="T38" fmla="*/ 424 w 602"/>
                <a:gd name="T39" fmla="*/ 0 h 602"/>
                <a:gd name="T40" fmla="*/ 438 w 602"/>
                <a:gd name="T41" fmla="*/ 7 h 602"/>
                <a:gd name="T42" fmla="*/ 438 w 602"/>
                <a:gd name="T43" fmla="*/ 7 h 602"/>
                <a:gd name="T44" fmla="*/ 438 w 602"/>
                <a:gd name="T45" fmla="*/ 7 h 602"/>
                <a:gd name="T46" fmla="*/ 445 w 602"/>
                <a:gd name="T47" fmla="*/ 14 h 602"/>
                <a:gd name="T48" fmla="*/ 452 w 602"/>
                <a:gd name="T49" fmla="*/ 28 h 602"/>
                <a:gd name="T50" fmla="*/ 452 w 602"/>
                <a:gd name="T51" fmla="*/ 28 h 602"/>
                <a:gd name="T52" fmla="*/ 452 w 602"/>
                <a:gd name="T53" fmla="*/ 403 h 602"/>
                <a:gd name="T54" fmla="*/ 452 w 602"/>
                <a:gd name="T55" fmla="*/ 544 h 602"/>
                <a:gd name="T56" fmla="*/ 452 w 602"/>
                <a:gd name="T57" fmla="*/ 572 h 602"/>
                <a:gd name="T58" fmla="*/ 177 w 602"/>
                <a:gd name="T59" fmla="*/ 601 h 602"/>
                <a:gd name="T60" fmla="*/ 148 w 602"/>
                <a:gd name="T61" fmla="*/ 558 h 602"/>
                <a:gd name="T62" fmla="*/ 148 w 602"/>
                <a:gd name="T63" fmla="*/ 403 h 602"/>
                <a:gd name="T64" fmla="*/ 452 w 602"/>
                <a:gd name="T65" fmla="*/ 346 h 602"/>
                <a:gd name="T66" fmla="*/ 396 w 602"/>
                <a:gd name="T67" fmla="*/ 403 h 602"/>
                <a:gd name="T68" fmla="*/ 205 w 602"/>
                <a:gd name="T69" fmla="*/ 403 h 602"/>
                <a:gd name="T70" fmla="*/ 396 w 602"/>
                <a:gd name="T71" fmla="*/ 431 h 602"/>
                <a:gd name="T72" fmla="*/ 396 w 602"/>
                <a:gd name="T73" fmla="*/ 459 h 602"/>
                <a:gd name="T74" fmla="*/ 205 w 602"/>
                <a:gd name="T75" fmla="*/ 459 h 602"/>
                <a:gd name="T76" fmla="*/ 396 w 602"/>
                <a:gd name="T77" fmla="*/ 487 h 602"/>
                <a:gd name="T78" fmla="*/ 396 w 602"/>
                <a:gd name="T79" fmla="*/ 516 h 602"/>
                <a:gd name="T80" fmla="*/ 205 w 602"/>
                <a:gd name="T81" fmla="*/ 516 h 602"/>
                <a:gd name="T82" fmla="*/ 396 w 602"/>
                <a:gd name="T83" fmla="*/ 544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2" h="602">
                  <a:moveTo>
                    <a:pt x="573" y="459"/>
                  </a:moveTo>
                  <a:lnTo>
                    <a:pt x="573" y="459"/>
                  </a:lnTo>
                  <a:cubicBezTo>
                    <a:pt x="481" y="459"/>
                    <a:pt x="481" y="459"/>
                    <a:pt x="481" y="459"/>
                  </a:cubicBezTo>
                  <a:cubicBezTo>
                    <a:pt x="481" y="431"/>
                    <a:pt x="481" y="431"/>
                    <a:pt x="481" y="431"/>
                  </a:cubicBezTo>
                  <a:cubicBezTo>
                    <a:pt x="481" y="424"/>
                    <a:pt x="481" y="424"/>
                    <a:pt x="481" y="424"/>
                  </a:cubicBezTo>
                  <a:cubicBezTo>
                    <a:pt x="481" y="374"/>
                    <a:pt x="481" y="374"/>
                    <a:pt x="481" y="374"/>
                  </a:cubicBezTo>
                  <a:cubicBezTo>
                    <a:pt x="481" y="346"/>
                    <a:pt x="481" y="346"/>
                    <a:pt x="481" y="346"/>
                  </a:cubicBezTo>
                  <a:cubicBezTo>
                    <a:pt x="481" y="318"/>
                    <a:pt x="481" y="318"/>
                    <a:pt x="481" y="318"/>
                  </a:cubicBezTo>
                  <a:cubicBezTo>
                    <a:pt x="120" y="318"/>
                    <a:pt x="120" y="318"/>
                    <a:pt x="120" y="318"/>
                  </a:cubicBezTo>
                  <a:cubicBezTo>
                    <a:pt x="120" y="346"/>
                    <a:pt x="120" y="346"/>
                    <a:pt x="120" y="346"/>
                  </a:cubicBezTo>
                  <a:cubicBezTo>
                    <a:pt x="120" y="374"/>
                    <a:pt x="120" y="374"/>
                    <a:pt x="120" y="374"/>
                  </a:cubicBezTo>
                  <a:cubicBezTo>
                    <a:pt x="120" y="424"/>
                    <a:pt x="120" y="424"/>
                    <a:pt x="120" y="424"/>
                  </a:cubicBezTo>
                  <a:cubicBezTo>
                    <a:pt x="120" y="431"/>
                    <a:pt x="120" y="431"/>
                    <a:pt x="120" y="431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28" y="459"/>
                    <a:pt x="28" y="459"/>
                    <a:pt x="28" y="459"/>
                  </a:cubicBezTo>
                  <a:cubicBezTo>
                    <a:pt x="7" y="459"/>
                    <a:pt x="0" y="452"/>
                    <a:pt x="0" y="431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55"/>
                    <a:pt x="7" y="141"/>
                    <a:pt x="28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87" y="141"/>
                    <a:pt x="601" y="155"/>
                    <a:pt x="601" y="169"/>
                  </a:cubicBezTo>
                  <a:cubicBezTo>
                    <a:pt x="601" y="431"/>
                    <a:pt x="601" y="431"/>
                    <a:pt x="601" y="431"/>
                  </a:cubicBezTo>
                  <a:cubicBezTo>
                    <a:pt x="601" y="452"/>
                    <a:pt x="587" y="459"/>
                    <a:pt x="573" y="459"/>
                  </a:cubicBezTo>
                  <a:close/>
                  <a:moveTo>
                    <a:pt x="85" y="198"/>
                  </a:moveTo>
                  <a:lnTo>
                    <a:pt x="85" y="198"/>
                  </a:lnTo>
                  <a:cubicBezTo>
                    <a:pt x="64" y="198"/>
                    <a:pt x="57" y="212"/>
                    <a:pt x="57" y="226"/>
                  </a:cubicBezTo>
                  <a:cubicBezTo>
                    <a:pt x="57" y="240"/>
                    <a:pt x="64" y="254"/>
                    <a:pt x="85" y="254"/>
                  </a:cubicBezTo>
                  <a:cubicBezTo>
                    <a:pt x="99" y="254"/>
                    <a:pt x="113" y="240"/>
                    <a:pt x="113" y="226"/>
                  </a:cubicBezTo>
                  <a:cubicBezTo>
                    <a:pt x="113" y="212"/>
                    <a:pt x="99" y="198"/>
                    <a:pt x="85" y="198"/>
                  </a:cubicBezTo>
                  <a:close/>
                  <a:moveTo>
                    <a:pt x="452" y="113"/>
                  </a:moveTo>
                  <a:lnTo>
                    <a:pt x="452" y="113"/>
                  </a:lnTo>
                  <a:cubicBezTo>
                    <a:pt x="148" y="113"/>
                    <a:pt x="148" y="113"/>
                    <a:pt x="148" y="113"/>
                  </a:cubicBezTo>
                  <a:lnTo>
                    <a:pt x="148" y="113"/>
                  </a:lnTo>
                  <a:cubicBezTo>
                    <a:pt x="148" y="85"/>
                    <a:pt x="148" y="85"/>
                    <a:pt x="148" y="85"/>
                  </a:cubicBezTo>
                  <a:lnTo>
                    <a:pt x="148" y="85"/>
                  </a:lnTo>
                  <a:cubicBezTo>
                    <a:pt x="148" y="28"/>
                    <a:pt x="148" y="28"/>
                    <a:pt x="148" y="28"/>
                  </a:cubicBezTo>
                  <a:cubicBezTo>
                    <a:pt x="148" y="21"/>
                    <a:pt x="148" y="21"/>
                    <a:pt x="148" y="14"/>
                  </a:cubicBezTo>
                  <a:cubicBezTo>
                    <a:pt x="155" y="7"/>
                    <a:pt x="163" y="0"/>
                    <a:pt x="177" y="0"/>
                  </a:cubicBezTo>
                  <a:cubicBezTo>
                    <a:pt x="424" y="0"/>
                    <a:pt x="424" y="0"/>
                    <a:pt x="424" y="0"/>
                  </a:cubicBezTo>
                  <a:lnTo>
                    <a:pt x="424" y="0"/>
                  </a:lnTo>
                  <a:lnTo>
                    <a:pt x="424" y="0"/>
                  </a:lnTo>
                  <a:lnTo>
                    <a:pt x="424" y="0"/>
                  </a:lnTo>
                  <a:cubicBezTo>
                    <a:pt x="431" y="0"/>
                    <a:pt x="431" y="0"/>
                    <a:pt x="438" y="7"/>
                  </a:cubicBezTo>
                  <a:lnTo>
                    <a:pt x="438" y="7"/>
                  </a:lnTo>
                  <a:lnTo>
                    <a:pt x="438" y="7"/>
                  </a:lnTo>
                  <a:lnTo>
                    <a:pt x="438" y="7"/>
                  </a:lnTo>
                  <a:lnTo>
                    <a:pt x="438" y="7"/>
                  </a:lnTo>
                  <a:lnTo>
                    <a:pt x="438" y="7"/>
                  </a:lnTo>
                  <a:cubicBezTo>
                    <a:pt x="445" y="7"/>
                    <a:pt x="445" y="14"/>
                    <a:pt x="445" y="14"/>
                  </a:cubicBezTo>
                  <a:lnTo>
                    <a:pt x="445" y="14"/>
                  </a:lnTo>
                  <a:cubicBezTo>
                    <a:pt x="445" y="14"/>
                    <a:pt x="452" y="21"/>
                    <a:pt x="452" y="28"/>
                  </a:cubicBezTo>
                  <a:lnTo>
                    <a:pt x="452" y="28"/>
                  </a:lnTo>
                  <a:lnTo>
                    <a:pt x="452" y="28"/>
                  </a:lnTo>
                  <a:cubicBezTo>
                    <a:pt x="452" y="113"/>
                    <a:pt x="452" y="113"/>
                    <a:pt x="452" y="113"/>
                  </a:cubicBezTo>
                  <a:close/>
                  <a:moveTo>
                    <a:pt x="452" y="403"/>
                  </a:moveTo>
                  <a:lnTo>
                    <a:pt x="452" y="403"/>
                  </a:lnTo>
                  <a:cubicBezTo>
                    <a:pt x="452" y="544"/>
                    <a:pt x="452" y="544"/>
                    <a:pt x="452" y="544"/>
                  </a:cubicBezTo>
                  <a:cubicBezTo>
                    <a:pt x="452" y="558"/>
                    <a:pt x="452" y="558"/>
                    <a:pt x="452" y="558"/>
                  </a:cubicBezTo>
                  <a:cubicBezTo>
                    <a:pt x="452" y="572"/>
                    <a:pt x="452" y="572"/>
                    <a:pt x="452" y="572"/>
                  </a:cubicBezTo>
                  <a:cubicBezTo>
                    <a:pt x="452" y="594"/>
                    <a:pt x="438" y="601"/>
                    <a:pt x="424" y="601"/>
                  </a:cubicBezTo>
                  <a:cubicBezTo>
                    <a:pt x="177" y="601"/>
                    <a:pt x="177" y="601"/>
                    <a:pt x="177" y="601"/>
                  </a:cubicBezTo>
                  <a:cubicBezTo>
                    <a:pt x="163" y="601"/>
                    <a:pt x="148" y="594"/>
                    <a:pt x="148" y="572"/>
                  </a:cubicBezTo>
                  <a:cubicBezTo>
                    <a:pt x="148" y="558"/>
                    <a:pt x="148" y="558"/>
                    <a:pt x="148" y="558"/>
                  </a:cubicBezTo>
                  <a:cubicBezTo>
                    <a:pt x="148" y="544"/>
                    <a:pt x="148" y="544"/>
                    <a:pt x="148" y="544"/>
                  </a:cubicBezTo>
                  <a:cubicBezTo>
                    <a:pt x="148" y="403"/>
                    <a:pt x="148" y="403"/>
                    <a:pt x="148" y="403"/>
                  </a:cubicBezTo>
                  <a:cubicBezTo>
                    <a:pt x="148" y="346"/>
                    <a:pt x="148" y="346"/>
                    <a:pt x="148" y="346"/>
                  </a:cubicBezTo>
                  <a:cubicBezTo>
                    <a:pt x="452" y="346"/>
                    <a:pt x="452" y="346"/>
                    <a:pt x="452" y="346"/>
                  </a:cubicBezTo>
                  <a:lnTo>
                    <a:pt x="452" y="403"/>
                  </a:lnTo>
                  <a:close/>
                  <a:moveTo>
                    <a:pt x="396" y="403"/>
                  </a:moveTo>
                  <a:lnTo>
                    <a:pt x="396" y="403"/>
                  </a:lnTo>
                  <a:cubicBezTo>
                    <a:pt x="205" y="403"/>
                    <a:pt x="205" y="403"/>
                    <a:pt x="205" y="403"/>
                  </a:cubicBezTo>
                  <a:cubicBezTo>
                    <a:pt x="205" y="431"/>
                    <a:pt x="205" y="431"/>
                    <a:pt x="205" y="431"/>
                  </a:cubicBezTo>
                  <a:cubicBezTo>
                    <a:pt x="396" y="431"/>
                    <a:pt x="396" y="431"/>
                    <a:pt x="396" y="431"/>
                  </a:cubicBezTo>
                  <a:lnTo>
                    <a:pt x="396" y="403"/>
                  </a:lnTo>
                  <a:close/>
                  <a:moveTo>
                    <a:pt x="396" y="459"/>
                  </a:moveTo>
                  <a:lnTo>
                    <a:pt x="396" y="459"/>
                  </a:lnTo>
                  <a:cubicBezTo>
                    <a:pt x="205" y="459"/>
                    <a:pt x="205" y="459"/>
                    <a:pt x="205" y="459"/>
                  </a:cubicBezTo>
                  <a:cubicBezTo>
                    <a:pt x="205" y="487"/>
                    <a:pt x="205" y="487"/>
                    <a:pt x="205" y="487"/>
                  </a:cubicBezTo>
                  <a:cubicBezTo>
                    <a:pt x="396" y="487"/>
                    <a:pt x="396" y="487"/>
                    <a:pt x="396" y="487"/>
                  </a:cubicBezTo>
                  <a:lnTo>
                    <a:pt x="396" y="459"/>
                  </a:lnTo>
                  <a:close/>
                  <a:moveTo>
                    <a:pt x="396" y="516"/>
                  </a:moveTo>
                  <a:lnTo>
                    <a:pt x="396" y="516"/>
                  </a:lnTo>
                  <a:cubicBezTo>
                    <a:pt x="205" y="516"/>
                    <a:pt x="205" y="516"/>
                    <a:pt x="205" y="516"/>
                  </a:cubicBezTo>
                  <a:cubicBezTo>
                    <a:pt x="205" y="544"/>
                    <a:pt x="205" y="544"/>
                    <a:pt x="205" y="544"/>
                  </a:cubicBezTo>
                  <a:cubicBezTo>
                    <a:pt x="396" y="544"/>
                    <a:pt x="396" y="544"/>
                    <a:pt x="396" y="544"/>
                  </a:cubicBezTo>
                  <a:lnTo>
                    <a:pt x="396" y="5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1" name="Freeform 158"/>
            <p:cNvSpPr>
              <a:spLocks noChangeArrowheads="1"/>
            </p:cNvSpPr>
            <p:nvPr/>
          </p:nvSpPr>
          <p:spPr bwMode="auto">
            <a:xfrm>
              <a:off x="15846975" y="3367273"/>
              <a:ext cx="463929" cy="416864"/>
            </a:xfrm>
            <a:custGeom>
              <a:avLst/>
              <a:gdLst>
                <a:gd name="T0" fmla="*/ 601 w 609"/>
                <a:gd name="T1" fmla="*/ 537 h 545"/>
                <a:gd name="T2" fmla="*/ 601 w 609"/>
                <a:gd name="T3" fmla="*/ 537 h 545"/>
                <a:gd name="T4" fmla="*/ 410 w 609"/>
                <a:gd name="T5" fmla="*/ 318 h 545"/>
                <a:gd name="T6" fmla="*/ 594 w 609"/>
                <a:gd name="T7" fmla="*/ 141 h 545"/>
                <a:gd name="T8" fmla="*/ 608 w 609"/>
                <a:gd name="T9" fmla="*/ 163 h 545"/>
                <a:gd name="T10" fmla="*/ 608 w 609"/>
                <a:gd name="T11" fmla="*/ 516 h 545"/>
                <a:gd name="T12" fmla="*/ 601 w 609"/>
                <a:gd name="T13" fmla="*/ 537 h 545"/>
                <a:gd name="T14" fmla="*/ 14 w 609"/>
                <a:gd name="T15" fmla="*/ 141 h 545"/>
                <a:gd name="T16" fmla="*/ 14 w 609"/>
                <a:gd name="T17" fmla="*/ 141 h 545"/>
                <a:gd name="T18" fmla="*/ 28 w 609"/>
                <a:gd name="T19" fmla="*/ 134 h 545"/>
                <a:gd name="T20" fmla="*/ 198 w 609"/>
                <a:gd name="T21" fmla="*/ 134 h 545"/>
                <a:gd name="T22" fmla="*/ 240 w 609"/>
                <a:gd name="T23" fmla="*/ 148 h 545"/>
                <a:gd name="T24" fmla="*/ 247 w 609"/>
                <a:gd name="T25" fmla="*/ 148 h 545"/>
                <a:gd name="T26" fmla="*/ 247 w 609"/>
                <a:gd name="T27" fmla="*/ 226 h 545"/>
                <a:gd name="T28" fmla="*/ 304 w 609"/>
                <a:gd name="T29" fmla="*/ 283 h 545"/>
                <a:gd name="T30" fmla="*/ 360 w 609"/>
                <a:gd name="T31" fmla="*/ 226 h 545"/>
                <a:gd name="T32" fmla="*/ 360 w 609"/>
                <a:gd name="T33" fmla="*/ 148 h 545"/>
                <a:gd name="T34" fmla="*/ 367 w 609"/>
                <a:gd name="T35" fmla="*/ 148 h 545"/>
                <a:gd name="T36" fmla="*/ 410 w 609"/>
                <a:gd name="T37" fmla="*/ 134 h 545"/>
                <a:gd name="T38" fmla="*/ 579 w 609"/>
                <a:gd name="T39" fmla="*/ 134 h 545"/>
                <a:gd name="T40" fmla="*/ 594 w 609"/>
                <a:gd name="T41" fmla="*/ 141 h 545"/>
                <a:gd name="T42" fmla="*/ 304 w 609"/>
                <a:gd name="T43" fmla="*/ 368 h 545"/>
                <a:gd name="T44" fmla="*/ 14 w 609"/>
                <a:gd name="T45" fmla="*/ 141 h 545"/>
                <a:gd name="T46" fmla="*/ 367 w 609"/>
                <a:gd name="T47" fmla="*/ 120 h 545"/>
                <a:gd name="T48" fmla="*/ 367 w 609"/>
                <a:gd name="T49" fmla="*/ 120 h 545"/>
                <a:gd name="T50" fmla="*/ 353 w 609"/>
                <a:gd name="T51" fmla="*/ 113 h 545"/>
                <a:gd name="T52" fmla="*/ 332 w 609"/>
                <a:gd name="T53" fmla="*/ 99 h 545"/>
                <a:gd name="T54" fmla="*/ 332 w 609"/>
                <a:gd name="T55" fmla="*/ 226 h 545"/>
                <a:gd name="T56" fmla="*/ 304 w 609"/>
                <a:gd name="T57" fmla="*/ 255 h 545"/>
                <a:gd name="T58" fmla="*/ 276 w 609"/>
                <a:gd name="T59" fmla="*/ 226 h 545"/>
                <a:gd name="T60" fmla="*/ 276 w 609"/>
                <a:gd name="T61" fmla="*/ 99 h 545"/>
                <a:gd name="T62" fmla="*/ 254 w 609"/>
                <a:gd name="T63" fmla="*/ 113 h 545"/>
                <a:gd name="T64" fmla="*/ 240 w 609"/>
                <a:gd name="T65" fmla="*/ 120 h 545"/>
                <a:gd name="T66" fmla="*/ 212 w 609"/>
                <a:gd name="T67" fmla="*/ 92 h 545"/>
                <a:gd name="T68" fmla="*/ 219 w 609"/>
                <a:gd name="T69" fmla="*/ 78 h 545"/>
                <a:gd name="T70" fmla="*/ 283 w 609"/>
                <a:gd name="T71" fmla="*/ 7 h 545"/>
                <a:gd name="T72" fmla="*/ 304 w 609"/>
                <a:gd name="T73" fmla="*/ 0 h 545"/>
                <a:gd name="T74" fmla="*/ 325 w 609"/>
                <a:gd name="T75" fmla="*/ 7 h 545"/>
                <a:gd name="T76" fmla="*/ 389 w 609"/>
                <a:gd name="T77" fmla="*/ 78 h 545"/>
                <a:gd name="T78" fmla="*/ 396 w 609"/>
                <a:gd name="T79" fmla="*/ 92 h 545"/>
                <a:gd name="T80" fmla="*/ 367 w 609"/>
                <a:gd name="T81" fmla="*/ 120 h 545"/>
                <a:gd name="T82" fmla="*/ 7 w 609"/>
                <a:gd name="T83" fmla="*/ 537 h 545"/>
                <a:gd name="T84" fmla="*/ 7 w 609"/>
                <a:gd name="T85" fmla="*/ 537 h 545"/>
                <a:gd name="T86" fmla="*/ 0 w 609"/>
                <a:gd name="T87" fmla="*/ 516 h 545"/>
                <a:gd name="T88" fmla="*/ 0 w 609"/>
                <a:gd name="T89" fmla="*/ 163 h 545"/>
                <a:gd name="T90" fmla="*/ 14 w 609"/>
                <a:gd name="T91" fmla="*/ 141 h 545"/>
                <a:gd name="T92" fmla="*/ 198 w 609"/>
                <a:gd name="T93" fmla="*/ 318 h 545"/>
                <a:gd name="T94" fmla="*/ 7 w 609"/>
                <a:gd name="T95" fmla="*/ 537 h 545"/>
                <a:gd name="T96" fmla="*/ 304 w 609"/>
                <a:gd name="T97" fmla="*/ 424 h 545"/>
                <a:gd name="T98" fmla="*/ 304 w 609"/>
                <a:gd name="T99" fmla="*/ 424 h 545"/>
                <a:gd name="T100" fmla="*/ 382 w 609"/>
                <a:gd name="T101" fmla="*/ 346 h 545"/>
                <a:gd name="T102" fmla="*/ 594 w 609"/>
                <a:gd name="T103" fmla="*/ 537 h 545"/>
                <a:gd name="T104" fmla="*/ 579 w 609"/>
                <a:gd name="T105" fmla="*/ 544 h 545"/>
                <a:gd name="T106" fmla="*/ 28 w 609"/>
                <a:gd name="T107" fmla="*/ 544 h 545"/>
                <a:gd name="T108" fmla="*/ 14 w 609"/>
                <a:gd name="T109" fmla="*/ 537 h 545"/>
                <a:gd name="T110" fmla="*/ 226 w 609"/>
                <a:gd name="T111" fmla="*/ 346 h 545"/>
                <a:gd name="T112" fmla="*/ 304 w 609"/>
                <a:gd name="T113" fmla="*/ 42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9" h="545">
                  <a:moveTo>
                    <a:pt x="601" y="537"/>
                  </a:moveTo>
                  <a:lnTo>
                    <a:pt x="601" y="537"/>
                  </a:lnTo>
                  <a:cubicBezTo>
                    <a:pt x="410" y="318"/>
                    <a:pt x="410" y="318"/>
                    <a:pt x="410" y="318"/>
                  </a:cubicBezTo>
                  <a:cubicBezTo>
                    <a:pt x="594" y="141"/>
                    <a:pt x="594" y="141"/>
                    <a:pt x="594" y="141"/>
                  </a:cubicBezTo>
                  <a:cubicBezTo>
                    <a:pt x="601" y="148"/>
                    <a:pt x="608" y="156"/>
                    <a:pt x="608" y="163"/>
                  </a:cubicBezTo>
                  <a:cubicBezTo>
                    <a:pt x="608" y="516"/>
                    <a:pt x="608" y="516"/>
                    <a:pt x="608" y="516"/>
                  </a:cubicBezTo>
                  <a:cubicBezTo>
                    <a:pt x="608" y="523"/>
                    <a:pt x="601" y="530"/>
                    <a:pt x="601" y="537"/>
                  </a:cubicBezTo>
                  <a:close/>
                  <a:moveTo>
                    <a:pt x="14" y="141"/>
                  </a:moveTo>
                  <a:lnTo>
                    <a:pt x="14" y="141"/>
                  </a:lnTo>
                  <a:cubicBezTo>
                    <a:pt x="14" y="134"/>
                    <a:pt x="21" y="134"/>
                    <a:pt x="28" y="134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5" y="141"/>
                    <a:pt x="219" y="148"/>
                    <a:pt x="240" y="148"/>
                  </a:cubicBezTo>
                  <a:lnTo>
                    <a:pt x="247" y="148"/>
                  </a:lnTo>
                  <a:cubicBezTo>
                    <a:pt x="247" y="226"/>
                    <a:pt x="247" y="226"/>
                    <a:pt x="247" y="226"/>
                  </a:cubicBezTo>
                  <a:cubicBezTo>
                    <a:pt x="247" y="255"/>
                    <a:pt x="276" y="283"/>
                    <a:pt x="304" y="283"/>
                  </a:cubicBezTo>
                  <a:cubicBezTo>
                    <a:pt x="332" y="283"/>
                    <a:pt x="360" y="255"/>
                    <a:pt x="360" y="226"/>
                  </a:cubicBezTo>
                  <a:cubicBezTo>
                    <a:pt x="360" y="148"/>
                    <a:pt x="360" y="148"/>
                    <a:pt x="360" y="148"/>
                  </a:cubicBezTo>
                  <a:lnTo>
                    <a:pt x="367" y="148"/>
                  </a:lnTo>
                  <a:cubicBezTo>
                    <a:pt x="389" y="148"/>
                    <a:pt x="403" y="141"/>
                    <a:pt x="410" y="134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87" y="134"/>
                    <a:pt x="594" y="134"/>
                    <a:pt x="594" y="141"/>
                  </a:cubicBezTo>
                  <a:cubicBezTo>
                    <a:pt x="304" y="368"/>
                    <a:pt x="304" y="368"/>
                    <a:pt x="304" y="368"/>
                  </a:cubicBezTo>
                  <a:lnTo>
                    <a:pt x="14" y="141"/>
                  </a:lnTo>
                  <a:close/>
                  <a:moveTo>
                    <a:pt x="367" y="120"/>
                  </a:moveTo>
                  <a:lnTo>
                    <a:pt x="367" y="120"/>
                  </a:lnTo>
                  <a:cubicBezTo>
                    <a:pt x="360" y="120"/>
                    <a:pt x="353" y="120"/>
                    <a:pt x="353" y="113"/>
                  </a:cubicBezTo>
                  <a:cubicBezTo>
                    <a:pt x="332" y="99"/>
                    <a:pt x="332" y="99"/>
                    <a:pt x="332" y="99"/>
                  </a:cubicBezTo>
                  <a:cubicBezTo>
                    <a:pt x="332" y="226"/>
                    <a:pt x="332" y="226"/>
                    <a:pt x="332" y="226"/>
                  </a:cubicBezTo>
                  <a:cubicBezTo>
                    <a:pt x="332" y="241"/>
                    <a:pt x="318" y="255"/>
                    <a:pt x="304" y="255"/>
                  </a:cubicBezTo>
                  <a:cubicBezTo>
                    <a:pt x="290" y="255"/>
                    <a:pt x="276" y="241"/>
                    <a:pt x="276" y="226"/>
                  </a:cubicBezTo>
                  <a:cubicBezTo>
                    <a:pt x="276" y="99"/>
                    <a:pt x="276" y="99"/>
                    <a:pt x="276" y="99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54" y="120"/>
                    <a:pt x="247" y="120"/>
                    <a:pt x="240" y="120"/>
                  </a:cubicBezTo>
                  <a:cubicBezTo>
                    <a:pt x="219" y="120"/>
                    <a:pt x="212" y="113"/>
                    <a:pt x="212" y="92"/>
                  </a:cubicBezTo>
                  <a:cubicBezTo>
                    <a:pt x="212" y="85"/>
                    <a:pt x="212" y="78"/>
                    <a:pt x="219" y="78"/>
                  </a:cubicBezTo>
                  <a:cubicBezTo>
                    <a:pt x="283" y="7"/>
                    <a:pt x="283" y="7"/>
                    <a:pt x="283" y="7"/>
                  </a:cubicBezTo>
                  <a:cubicBezTo>
                    <a:pt x="290" y="0"/>
                    <a:pt x="297" y="0"/>
                    <a:pt x="304" y="0"/>
                  </a:cubicBezTo>
                  <a:cubicBezTo>
                    <a:pt x="311" y="0"/>
                    <a:pt x="318" y="0"/>
                    <a:pt x="325" y="7"/>
                  </a:cubicBezTo>
                  <a:cubicBezTo>
                    <a:pt x="389" y="78"/>
                    <a:pt x="389" y="78"/>
                    <a:pt x="389" y="78"/>
                  </a:cubicBezTo>
                  <a:cubicBezTo>
                    <a:pt x="396" y="78"/>
                    <a:pt x="396" y="85"/>
                    <a:pt x="396" y="92"/>
                  </a:cubicBezTo>
                  <a:cubicBezTo>
                    <a:pt x="396" y="113"/>
                    <a:pt x="389" y="120"/>
                    <a:pt x="367" y="120"/>
                  </a:cubicBezTo>
                  <a:close/>
                  <a:moveTo>
                    <a:pt x="7" y="537"/>
                  </a:moveTo>
                  <a:lnTo>
                    <a:pt x="7" y="537"/>
                  </a:lnTo>
                  <a:cubicBezTo>
                    <a:pt x="7" y="530"/>
                    <a:pt x="0" y="523"/>
                    <a:pt x="0" y="51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56"/>
                    <a:pt x="7" y="148"/>
                    <a:pt x="14" y="141"/>
                  </a:cubicBezTo>
                  <a:cubicBezTo>
                    <a:pt x="198" y="318"/>
                    <a:pt x="198" y="318"/>
                    <a:pt x="198" y="318"/>
                  </a:cubicBezTo>
                  <a:lnTo>
                    <a:pt x="7" y="537"/>
                  </a:lnTo>
                  <a:close/>
                  <a:moveTo>
                    <a:pt x="304" y="424"/>
                  </a:moveTo>
                  <a:lnTo>
                    <a:pt x="304" y="424"/>
                  </a:lnTo>
                  <a:cubicBezTo>
                    <a:pt x="382" y="346"/>
                    <a:pt x="382" y="346"/>
                    <a:pt x="382" y="346"/>
                  </a:cubicBezTo>
                  <a:cubicBezTo>
                    <a:pt x="594" y="537"/>
                    <a:pt x="594" y="537"/>
                    <a:pt x="594" y="537"/>
                  </a:cubicBezTo>
                  <a:cubicBezTo>
                    <a:pt x="594" y="544"/>
                    <a:pt x="587" y="544"/>
                    <a:pt x="579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21" y="544"/>
                    <a:pt x="14" y="544"/>
                    <a:pt x="14" y="537"/>
                  </a:cubicBezTo>
                  <a:cubicBezTo>
                    <a:pt x="226" y="346"/>
                    <a:pt x="226" y="346"/>
                    <a:pt x="226" y="346"/>
                  </a:cubicBezTo>
                  <a:lnTo>
                    <a:pt x="304" y="4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2" name="Freeform 159"/>
            <p:cNvSpPr>
              <a:spLocks noChangeArrowheads="1"/>
            </p:cNvSpPr>
            <p:nvPr/>
          </p:nvSpPr>
          <p:spPr bwMode="auto">
            <a:xfrm>
              <a:off x="15046865" y="3367273"/>
              <a:ext cx="460566" cy="416864"/>
            </a:xfrm>
            <a:custGeom>
              <a:avLst/>
              <a:gdLst>
                <a:gd name="T0" fmla="*/ 594 w 602"/>
                <a:gd name="T1" fmla="*/ 537 h 545"/>
                <a:gd name="T2" fmla="*/ 594 w 602"/>
                <a:gd name="T3" fmla="*/ 537 h 545"/>
                <a:gd name="T4" fmla="*/ 410 w 602"/>
                <a:gd name="T5" fmla="*/ 318 h 545"/>
                <a:gd name="T6" fmla="*/ 594 w 602"/>
                <a:gd name="T7" fmla="*/ 141 h 545"/>
                <a:gd name="T8" fmla="*/ 601 w 602"/>
                <a:gd name="T9" fmla="*/ 163 h 545"/>
                <a:gd name="T10" fmla="*/ 601 w 602"/>
                <a:gd name="T11" fmla="*/ 516 h 545"/>
                <a:gd name="T12" fmla="*/ 594 w 602"/>
                <a:gd name="T13" fmla="*/ 537 h 545"/>
                <a:gd name="T14" fmla="*/ 7 w 602"/>
                <a:gd name="T15" fmla="*/ 141 h 545"/>
                <a:gd name="T16" fmla="*/ 7 w 602"/>
                <a:gd name="T17" fmla="*/ 141 h 545"/>
                <a:gd name="T18" fmla="*/ 28 w 602"/>
                <a:gd name="T19" fmla="*/ 134 h 545"/>
                <a:gd name="T20" fmla="*/ 184 w 602"/>
                <a:gd name="T21" fmla="*/ 134 h 545"/>
                <a:gd name="T22" fmla="*/ 176 w 602"/>
                <a:gd name="T23" fmla="*/ 163 h 545"/>
                <a:gd name="T24" fmla="*/ 198 w 602"/>
                <a:gd name="T25" fmla="*/ 198 h 545"/>
                <a:gd name="T26" fmla="*/ 198 w 602"/>
                <a:gd name="T27" fmla="*/ 198 h 545"/>
                <a:gd name="T28" fmla="*/ 261 w 602"/>
                <a:gd name="T29" fmla="*/ 269 h 545"/>
                <a:gd name="T30" fmla="*/ 261 w 602"/>
                <a:gd name="T31" fmla="*/ 269 h 545"/>
                <a:gd name="T32" fmla="*/ 304 w 602"/>
                <a:gd name="T33" fmla="*/ 283 h 545"/>
                <a:gd name="T34" fmla="*/ 339 w 602"/>
                <a:gd name="T35" fmla="*/ 269 h 545"/>
                <a:gd name="T36" fmla="*/ 339 w 602"/>
                <a:gd name="T37" fmla="*/ 269 h 545"/>
                <a:gd name="T38" fmla="*/ 410 w 602"/>
                <a:gd name="T39" fmla="*/ 198 h 545"/>
                <a:gd name="T40" fmla="*/ 410 w 602"/>
                <a:gd name="T41" fmla="*/ 198 h 545"/>
                <a:gd name="T42" fmla="*/ 424 w 602"/>
                <a:gd name="T43" fmla="*/ 163 h 545"/>
                <a:gd name="T44" fmla="*/ 417 w 602"/>
                <a:gd name="T45" fmla="*/ 134 h 545"/>
                <a:gd name="T46" fmla="*/ 572 w 602"/>
                <a:gd name="T47" fmla="*/ 134 h 545"/>
                <a:gd name="T48" fmla="*/ 594 w 602"/>
                <a:gd name="T49" fmla="*/ 141 h 545"/>
                <a:gd name="T50" fmla="*/ 304 w 602"/>
                <a:gd name="T51" fmla="*/ 368 h 545"/>
                <a:gd name="T52" fmla="*/ 7 w 602"/>
                <a:gd name="T53" fmla="*/ 141 h 545"/>
                <a:gd name="T54" fmla="*/ 318 w 602"/>
                <a:gd name="T55" fmla="*/ 248 h 545"/>
                <a:gd name="T56" fmla="*/ 318 w 602"/>
                <a:gd name="T57" fmla="*/ 248 h 545"/>
                <a:gd name="T58" fmla="*/ 304 w 602"/>
                <a:gd name="T59" fmla="*/ 255 h 545"/>
                <a:gd name="T60" fmla="*/ 283 w 602"/>
                <a:gd name="T61" fmla="*/ 248 h 545"/>
                <a:gd name="T62" fmla="*/ 219 w 602"/>
                <a:gd name="T63" fmla="*/ 177 h 545"/>
                <a:gd name="T64" fmla="*/ 205 w 602"/>
                <a:gd name="T65" fmla="*/ 163 h 545"/>
                <a:gd name="T66" fmla="*/ 233 w 602"/>
                <a:gd name="T67" fmla="*/ 134 h 545"/>
                <a:gd name="T68" fmla="*/ 254 w 602"/>
                <a:gd name="T69" fmla="*/ 141 h 545"/>
                <a:gd name="T70" fmla="*/ 276 w 602"/>
                <a:gd name="T71" fmla="*/ 156 h 545"/>
                <a:gd name="T72" fmla="*/ 276 w 602"/>
                <a:gd name="T73" fmla="*/ 28 h 545"/>
                <a:gd name="T74" fmla="*/ 304 w 602"/>
                <a:gd name="T75" fmla="*/ 0 h 545"/>
                <a:gd name="T76" fmla="*/ 332 w 602"/>
                <a:gd name="T77" fmla="*/ 28 h 545"/>
                <a:gd name="T78" fmla="*/ 332 w 602"/>
                <a:gd name="T79" fmla="*/ 156 h 545"/>
                <a:gd name="T80" fmla="*/ 346 w 602"/>
                <a:gd name="T81" fmla="*/ 141 h 545"/>
                <a:gd name="T82" fmla="*/ 367 w 602"/>
                <a:gd name="T83" fmla="*/ 134 h 545"/>
                <a:gd name="T84" fmla="*/ 396 w 602"/>
                <a:gd name="T85" fmla="*/ 163 h 545"/>
                <a:gd name="T86" fmla="*/ 389 w 602"/>
                <a:gd name="T87" fmla="*/ 177 h 545"/>
                <a:gd name="T88" fmla="*/ 318 w 602"/>
                <a:gd name="T89" fmla="*/ 248 h 545"/>
                <a:gd name="T90" fmla="*/ 7 w 602"/>
                <a:gd name="T91" fmla="*/ 537 h 545"/>
                <a:gd name="T92" fmla="*/ 7 w 602"/>
                <a:gd name="T93" fmla="*/ 537 h 545"/>
                <a:gd name="T94" fmla="*/ 0 w 602"/>
                <a:gd name="T95" fmla="*/ 516 h 545"/>
                <a:gd name="T96" fmla="*/ 0 w 602"/>
                <a:gd name="T97" fmla="*/ 163 h 545"/>
                <a:gd name="T98" fmla="*/ 7 w 602"/>
                <a:gd name="T99" fmla="*/ 141 h 545"/>
                <a:gd name="T100" fmla="*/ 191 w 602"/>
                <a:gd name="T101" fmla="*/ 318 h 545"/>
                <a:gd name="T102" fmla="*/ 7 w 602"/>
                <a:gd name="T103" fmla="*/ 537 h 545"/>
                <a:gd name="T104" fmla="*/ 304 w 602"/>
                <a:gd name="T105" fmla="*/ 424 h 545"/>
                <a:gd name="T106" fmla="*/ 304 w 602"/>
                <a:gd name="T107" fmla="*/ 424 h 545"/>
                <a:gd name="T108" fmla="*/ 382 w 602"/>
                <a:gd name="T109" fmla="*/ 346 h 545"/>
                <a:gd name="T110" fmla="*/ 594 w 602"/>
                <a:gd name="T111" fmla="*/ 537 h 545"/>
                <a:gd name="T112" fmla="*/ 572 w 602"/>
                <a:gd name="T113" fmla="*/ 544 h 545"/>
                <a:gd name="T114" fmla="*/ 28 w 602"/>
                <a:gd name="T115" fmla="*/ 544 h 545"/>
                <a:gd name="T116" fmla="*/ 7 w 602"/>
                <a:gd name="T117" fmla="*/ 537 h 545"/>
                <a:gd name="T118" fmla="*/ 226 w 602"/>
                <a:gd name="T119" fmla="*/ 346 h 545"/>
                <a:gd name="T120" fmla="*/ 304 w 602"/>
                <a:gd name="T121" fmla="*/ 424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2" h="545">
                  <a:moveTo>
                    <a:pt x="594" y="537"/>
                  </a:moveTo>
                  <a:lnTo>
                    <a:pt x="594" y="537"/>
                  </a:lnTo>
                  <a:cubicBezTo>
                    <a:pt x="410" y="318"/>
                    <a:pt x="410" y="318"/>
                    <a:pt x="410" y="318"/>
                  </a:cubicBezTo>
                  <a:cubicBezTo>
                    <a:pt x="594" y="141"/>
                    <a:pt x="594" y="141"/>
                    <a:pt x="594" y="141"/>
                  </a:cubicBezTo>
                  <a:cubicBezTo>
                    <a:pt x="601" y="148"/>
                    <a:pt x="601" y="156"/>
                    <a:pt x="601" y="163"/>
                  </a:cubicBezTo>
                  <a:cubicBezTo>
                    <a:pt x="601" y="516"/>
                    <a:pt x="601" y="516"/>
                    <a:pt x="601" y="516"/>
                  </a:cubicBezTo>
                  <a:cubicBezTo>
                    <a:pt x="601" y="523"/>
                    <a:pt x="601" y="530"/>
                    <a:pt x="594" y="537"/>
                  </a:cubicBezTo>
                  <a:close/>
                  <a:moveTo>
                    <a:pt x="7" y="141"/>
                  </a:moveTo>
                  <a:lnTo>
                    <a:pt x="7" y="141"/>
                  </a:lnTo>
                  <a:cubicBezTo>
                    <a:pt x="14" y="134"/>
                    <a:pt x="21" y="134"/>
                    <a:pt x="28" y="134"/>
                  </a:cubicBezTo>
                  <a:cubicBezTo>
                    <a:pt x="184" y="134"/>
                    <a:pt x="184" y="134"/>
                    <a:pt x="184" y="134"/>
                  </a:cubicBezTo>
                  <a:cubicBezTo>
                    <a:pt x="184" y="141"/>
                    <a:pt x="176" y="148"/>
                    <a:pt x="176" y="163"/>
                  </a:cubicBezTo>
                  <a:cubicBezTo>
                    <a:pt x="176" y="177"/>
                    <a:pt x="184" y="191"/>
                    <a:pt x="198" y="198"/>
                  </a:cubicBezTo>
                  <a:lnTo>
                    <a:pt x="198" y="198"/>
                  </a:lnTo>
                  <a:cubicBezTo>
                    <a:pt x="261" y="269"/>
                    <a:pt x="261" y="269"/>
                    <a:pt x="261" y="269"/>
                  </a:cubicBezTo>
                  <a:lnTo>
                    <a:pt x="261" y="269"/>
                  </a:lnTo>
                  <a:cubicBezTo>
                    <a:pt x="269" y="276"/>
                    <a:pt x="283" y="283"/>
                    <a:pt x="304" y="283"/>
                  </a:cubicBezTo>
                  <a:cubicBezTo>
                    <a:pt x="318" y="283"/>
                    <a:pt x="332" y="276"/>
                    <a:pt x="339" y="269"/>
                  </a:cubicBezTo>
                  <a:lnTo>
                    <a:pt x="339" y="269"/>
                  </a:lnTo>
                  <a:cubicBezTo>
                    <a:pt x="410" y="198"/>
                    <a:pt x="410" y="198"/>
                    <a:pt x="410" y="198"/>
                  </a:cubicBezTo>
                  <a:lnTo>
                    <a:pt x="410" y="198"/>
                  </a:lnTo>
                  <a:cubicBezTo>
                    <a:pt x="417" y="191"/>
                    <a:pt x="424" y="177"/>
                    <a:pt x="424" y="163"/>
                  </a:cubicBezTo>
                  <a:cubicBezTo>
                    <a:pt x="424" y="148"/>
                    <a:pt x="424" y="141"/>
                    <a:pt x="417" y="134"/>
                  </a:cubicBezTo>
                  <a:cubicBezTo>
                    <a:pt x="572" y="134"/>
                    <a:pt x="572" y="134"/>
                    <a:pt x="572" y="134"/>
                  </a:cubicBezTo>
                  <a:cubicBezTo>
                    <a:pt x="579" y="134"/>
                    <a:pt x="586" y="134"/>
                    <a:pt x="594" y="141"/>
                  </a:cubicBezTo>
                  <a:cubicBezTo>
                    <a:pt x="304" y="368"/>
                    <a:pt x="304" y="368"/>
                    <a:pt x="304" y="368"/>
                  </a:cubicBezTo>
                  <a:lnTo>
                    <a:pt x="7" y="141"/>
                  </a:lnTo>
                  <a:close/>
                  <a:moveTo>
                    <a:pt x="318" y="248"/>
                  </a:moveTo>
                  <a:lnTo>
                    <a:pt x="318" y="248"/>
                  </a:lnTo>
                  <a:cubicBezTo>
                    <a:pt x="318" y="255"/>
                    <a:pt x="311" y="255"/>
                    <a:pt x="304" y="255"/>
                  </a:cubicBezTo>
                  <a:cubicBezTo>
                    <a:pt x="297" y="255"/>
                    <a:pt x="290" y="255"/>
                    <a:pt x="283" y="248"/>
                  </a:cubicBezTo>
                  <a:cubicBezTo>
                    <a:pt x="219" y="177"/>
                    <a:pt x="219" y="177"/>
                    <a:pt x="219" y="177"/>
                  </a:cubicBezTo>
                  <a:cubicBezTo>
                    <a:pt x="212" y="177"/>
                    <a:pt x="205" y="170"/>
                    <a:pt x="205" y="163"/>
                  </a:cubicBezTo>
                  <a:cubicBezTo>
                    <a:pt x="205" y="141"/>
                    <a:pt x="219" y="134"/>
                    <a:pt x="233" y="134"/>
                  </a:cubicBezTo>
                  <a:cubicBezTo>
                    <a:pt x="240" y="134"/>
                    <a:pt x="247" y="134"/>
                    <a:pt x="254" y="141"/>
                  </a:cubicBezTo>
                  <a:cubicBezTo>
                    <a:pt x="276" y="156"/>
                    <a:pt x="276" y="156"/>
                    <a:pt x="276" y="156"/>
                  </a:cubicBezTo>
                  <a:cubicBezTo>
                    <a:pt x="276" y="28"/>
                    <a:pt x="276" y="28"/>
                    <a:pt x="276" y="28"/>
                  </a:cubicBezTo>
                  <a:cubicBezTo>
                    <a:pt x="276" y="14"/>
                    <a:pt x="283" y="0"/>
                    <a:pt x="304" y="0"/>
                  </a:cubicBezTo>
                  <a:cubicBezTo>
                    <a:pt x="318" y="0"/>
                    <a:pt x="332" y="14"/>
                    <a:pt x="332" y="28"/>
                  </a:cubicBezTo>
                  <a:cubicBezTo>
                    <a:pt x="332" y="156"/>
                    <a:pt x="332" y="156"/>
                    <a:pt x="332" y="156"/>
                  </a:cubicBezTo>
                  <a:cubicBezTo>
                    <a:pt x="346" y="141"/>
                    <a:pt x="346" y="141"/>
                    <a:pt x="346" y="141"/>
                  </a:cubicBezTo>
                  <a:cubicBezTo>
                    <a:pt x="353" y="134"/>
                    <a:pt x="360" y="134"/>
                    <a:pt x="367" y="134"/>
                  </a:cubicBezTo>
                  <a:cubicBezTo>
                    <a:pt x="382" y="134"/>
                    <a:pt x="396" y="141"/>
                    <a:pt x="396" y="163"/>
                  </a:cubicBezTo>
                  <a:cubicBezTo>
                    <a:pt x="396" y="170"/>
                    <a:pt x="396" y="177"/>
                    <a:pt x="389" y="177"/>
                  </a:cubicBezTo>
                  <a:lnTo>
                    <a:pt x="318" y="248"/>
                  </a:lnTo>
                  <a:close/>
                  <a:moveTo>
                    <a:pt x="7" y="537"/>
                  </a:moveTo>
                  <a:lnTo>
                    <a:pt x="7" y="537"/>
                  </a:lnTo>
                  <a:cubicBezTo>
                    <a:pt x="0" y="530"/>
                    <a:pt x="0" y="523"/>
                    <a:pt x="0" y="51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56"/>
                    <a:pt x="0" y="148"/>
                    <a:pt x="7" y="141"/>
                  </a:cubicBezTo>
                  <a:cubicBezTo>
                    <a:pt x="191" y="318"/>
                    <a:pt x="191" y="318"/>
                    <a:pt x="191" y="318"/>
                  </a:cubicBezTo>
                  <a:lnTo>
                    <a:pt x="7" y="537"/>
                  </a:lnTo>
                  <a:close/>
                  <a:moveTo>
                    <a:pt x="304" y="424"/>
                  </a:moveTo>
                  <a:lnTo>
                    <a:pt x="304" y="424"/>
                  </a:lnTo>
                  <a:cubicBezTo>
                    <a:pt x="382" y="346"/>
                    <a:pt x="382" y="346"/>
                    <a:pt x="382" y="346"/>
                  </a:cubicBezTo>
                  <a:cubicBezTo>
                    <a:pt x="594" y="537"/>
                    <a:pt x="594" y="537"/>
                    <a:pt x="594" y="537"/>
                  </a:cubicBezTo>
                  <a:cubicBezTo>
                    <a:pt x="586" y="544"/>
                    <a:pt x="579" y="544"/>
                    <a:pt x="572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21" y="544"/>
                    <a:pt x="14" y="544"/>
                    <a:pt x="7" y="537"/>
                  </a:cubicBezTo>
                  <a:cubicBezTo>
                    <a:pt x="226" y="346"/>
                    <a:pt x="226" y="346"/>
                    <a:pt x="226" y="346"/>
                  </a:cubicBezTo>
                  <a:lnTo>
                    <a:pt x="304" y="4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3" name="Freeform 160"/>
            <p:cNvSpPr>
              <a:spLocks noChangeArrowheads="1"/>
            </p:cNvSpPr>
            <p:nvPr/>
          </p:nvSpPr>
          <p:spPr bwMode="auto">
            <a:xfrm>
              <a:off x="14243392" y="3417699"/>
              <a:ext cx="457206" cy="319373"/>
            </a:xfrm>
            <a:custGeom>
              <a:avLst/>
              <a:gdLst>
                <a:gd name="T0" fmla="*/ 410 w 601"/>
                <a:gd name="T1" fmla="*/ 191 h 418"/>
                <a:gd name="T2" fmla="*/ 410 w 601"/>
                <a:gd name="T3" fmla="*/ 191 h 418"/>
                <a:gd name="T4" fmla="*/ 593 w 601"/>
                <a:gd name="T5" fmla="*/ 7 h 418"/>
                <a:gd name="T6" fmla="*/ 600 w 601"/>
                <a:gd name="T7" fmla="*/ 28 h 418"/>
                <a:gd name="T8" fmla="*/ 600 w 601"/>
                <a:gd name="T9" fmla="*/ 388 h 418"/>
                <a:gd name="T10" fmla="*/ 593 w 601"/>
                <a:gd name="T11" fmla="*/ 410 h 418"/>
                <a:gd name="T12" fmla="*/ 410 w 601"/>
                <a:gd name="T13" fmla="*/ 191 h 418"/>
                <a:gd name="T14" fmla="*/ 7 w 601"/>
                <a:gd name="T15" fmla="*/ 7 h 418"/>
                <a:gd name="T16" fmla="*/ 7 w 601"/>
                <a:gd name="T17" fmla="*/ 7 h 418"/>
                <a:gd name="T18" fmla="*/ 28 w 601"/>
                <a:gd name="T19" fmla="*/ 0 h 418"/>
                <a:gd name="T20" fmla="*/ 572 w 601"/>
                <a:gd name="T21" fmla="*/ 0 h 418"/>
                <a:gd name="T22" fmla="*/ 593 w 601"/>
                <a:gd name="T23" fmla="*/ 7 h 418"/>
                <a:gd name="T24" fmla="*/ 297 w 601"/>
                <a:gd name="T25" fmla="*/ 240 h 418"/>
                <a:gd name="T26" fmla="*/ 7 w 601"/>
                <a:gd name="T27" fmla="*/ 7 h 418"/>
                <a:gd name="T28" fmla="*/ 7 w 601"/>
                <a:gd name="T29" fmla="*/ 410 h 418"/>
                <a:gd name="T30" fmla="*/ 7 w 601"/>
                <a:gd name="T31" fmla="*/ 410 h 418"/>
                <a:gd name="T32" fmla="*/ 0 w 601"/>
                <a:gd name="T33" fmla="*/ 388 h 418"/>
                <a:gd name="T34" fmla="*/ 0 w 601"/>
                <a:gd name="T35" fmla="*/ 28 h 418"/>
                <a:gd name="T36" fmla="*/ 7 w 601"/>
                <a:gd name="T37" fmla="*/ 7 h 418"/>
                <a:gd name="T38" fmla="*/ 191 w 601"/>
                <a:gd name="T39" fmla="*/ 191 h 418"/>
                <a:gd name="T40" fmla="*/ 7 w 601"/>
                <a:gd name="T41" fmla="*/ 410 h 418"/>
                <a:gd name="T42" fmla="*/ 297 w 601"/>
                <a:gd name="T43" fmla="*/ 297 h 418"/>
                <a:gd name="T44" fmla="*/ 297 w 601"/>
                <a:gd name="T45" fmla="*/ 297 h 418"/>
                <a:gd name="T46" fmla="*/ 374 w 601"/>
                <a:gd name="T47" fmla="*/ 219 h 418"/>
                <a:gd name="T48" fmla="*/ 593 w 601"/>
                <a:gd name="T49" fmla="*/ 410 h 418"/>
                <a:gd name="T50" fmla="*/ 572 w 601"/>
                <a:gd name="T51" fmla="*/ 417 h 418"/>
                <a:gd name="T52" fmla="*/ 28 w 601"/>
                <a:gd name="T53" fmla="*/ 417 h 418"/>
                <a:gd name="T54" fmla="*/ 7 w 601"/>
                <a:gd name="T55" fmla="*/ 410 h 418"/>
                <a:gd name="T56" fmla="*/ 219 w 601"/>
                <a:gd name="T57" fmla="*/ 219 h 418"/>
                <a:gd name="T58" fmla="*/ 297 w 601"/>
                <a:gd name="T59" fmla="*/ 297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01" h="418">
                  <a:moveTo>
                    <a:pt x="410" y="191"/>
                  </a:moveTo>
                  <a:lnTo>
                    <a:pt x="410" y="191"/>
                  </a:lnTo>
                  <a:cubicBezTo>
                    <a:pt x="593" y="7"/>
                    <a:pt x="593" y="7"/>
                    <a:pt x="593" y="7"/>
                  </a:cubicBezTo>
                  <a:cubicBezTo>
                    <a:pt x="600" y="14"/>
                    <a:pt x="600" y="21"/>
                    <a:pt x="600" y="28"/>
                  </a:cubicBezTo>
                  <a:cubicBezTo>
                    <a:pt x="600" y="388"/>
                    <a:pt x="600" y="388"/>
                    <a:pt x="600" y="388"/>
                  </a:cubicBezTo>
                  <a:cubicBezTo>
                    <a:pt x="600" y="395"/>
                    <a:pt x="600" y="403"/>
                    <a:pt x="593" y="410"/>
                  </a:cubicBezTo>
                  <a:lnTo>
                    <a:pt x="410" y="191"/>
                  </a:lnTo>
                  <a:close/>
                  <a:moveTo>
                    <a:pt x="7" y="7"/>
                  </a:moveTo>
                  <a:lnTo>
                    <a:pt x="7" y="7"/>
                  </a:lnTo>
                  <a:cubicBezTo>
                    <a:pt x="14" y="7"/>
                    <a:pt x="21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9" y="0"/>
                    <a:pt x="586" y="7"/>
                    <a:pt x="593" y="7"/>
                  </a:cubicBezTo>
                  <a:cubicBezTo>
                    <a:pt x="297" y="240"/>
                    <a:pt x="297" y="240"/>
                    <a:pt x="297" y="240"/>
                  </a:cubicBezTo>
                  <a:lnTo>
                    <a:pt x="7" y="7"/>
                  </a:lnTo>
                  <a:close/>
                  <a:moveTo>
                    <a:pt x="7" y="410"/>
                  </a:moveTo>
                  <a:lnTo>
                    <a:pt x="7" y="410"/>
                  </a:lnTo>
                  <a:cubicBezTo>
                    <a:pt x="0" y="403"/>
                    <a:pt x="0" y="395"/>
                    <a:pt x="0" y="38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1"/>
                    <a:pt x="0" y="14"/>
                    <a:pt x="7" y="7"/>
                  </a:cubicBezTo>
                  <a:cubicBezTo>
                    <a:pt x="191" y="191"/>
                    <a:pt x="191" y="191"/>
                    <a:pt x="191" y="191"/>
                  </a:cubicBezTo>
                  <a:lnTo>
                    <a:pt x="7" y="410"/>
                  </a:lnTo>
                  <a:close/>
                  <a:moveTo>
                    <a:pt x="297" y="297"/>
                  </a:moveTo>
                  <a:lnTo>
                    <a:pt x="297" y="297"/>
                  </a:lnTo>
                  <a:cubicBezTo>
                    <a:pt x="374" y="219"/>
                    <a:pt x="374" y="219"/>
                    <a:pt x="374" y="219"/>
                  </a:cubicBezTo>
                  <a:cubicBezTo>
                    <a:pt x="593" y="410"/>
                    <a:pt x="593" y="410"/>
                    <a:pt x="593" y="410"/>
                  </a:cubicBezTo>
                  <a:cubicBezTo>
                    <a:pt x="586" y="417"/>
                    <a:pt x="579" y="417"/>
                    <a:pt x="572" y="417"/>
                  </a:cubicBezTo>
                  <a:cubicBezTo>
                    <a:pt x="28" y="417"/>
                    <a:pt x="28" y="417"/>
                    <a:pt x="28" y="417"/>
                  </a:cubicBezTo>
                  <a:cubicBezTo>
                    <a:pt x="21" y="417"/>
                    <a:pt x="14" y="417"/>
                    <a:pt x="7" y="410"/>
                  </a:cubicBezTo>
                  <a:cubicBezTo>
                    <a:pt x="219" y="219"/>
                    <a:pt x="219" y="219"/>
                    <a:pt x="219" y="219"/>
                  </a:cubicBezTo>
                  <a:lnTo>
                    <a:pt x="297" y="2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4" name="Freeform 161"/>
            <p:cNvSpPr>
              <a:spLocks noChangeArrowheads="1"/>
            </p:cNvSpPr>
            <p:nvPr/>
          </p:nvSpPr>
          <p:spPr bwMode="auto">
            <a:xfrm>
              <a:off x="13433197" y="3373996"/>
              <a:ext cx="463929" cy="403417"/>
            </a:xfrm>
            <a:custGeom>
              <a:avLst/>
              <a:gdLst>
                <a:gd name="T0" fmla="*/ 579 w 608"/>
                <a:gd name="T1" fmla="*/ 530 h 531"/>
                <a:gd name="T2" fmla="*/ 579 w 608"/>
                <a:gd name="T3" fmla="*/ 530 h 531"/>
                <a:gd name="T4" fmla="*/ 28 w 608"/>
                <a:gd name="T5" fmla="*/ 530 h 531"/>
                <a:gd name="T6" fmla="*/ 0 w 608"/>
                <a:gd name="T7" fmla="*/ 502 h 531"/>
                <a:gd name="T8" fmla="*/ 0 w 608"/>
                <a:gd name="T9" fmla="*/ 28 h 531"/>
                <a:gd name="T10" fmla="*/ 28 w 608"/>
                <a:gd name="T11" fmla="*/ 0 h 531"/>
                <a:gd name="T12" fmla="*/ 579 w 608"/>
                <a:gd name="T13" fmla="*/ 0 h 531"/>
                <a:gd name="T14" fmla="*/ 607 w 608"/>
                <a:gd name="T15" fmla="*/ 28 h 531"/>
                <a:gd name="T16" fmla="*/ 607 w 608"/>
                <a:gd name="T17" fmla="*/ 502 h 531"/>
                <a:gd name="T18" fmla="*/ 579 w 608"/>
                <a:gd name="T19" fmla="*/ 530 h 531"/>
                <a:gd name="T20" fmla="*/ 56 w 608"/>
                <a:gd name="T21" fmla="*/ 28 h 531"/>
                <a:gd name="T22" fmla="*/ 56 w 608"/>
                <a:gd name="T23" fmla="*/ 28 h 531"/>
                <a:gd name="T24" fmla="*/ 28 w 608"/>
                <a:gd name="T25" fmla="*/ 57 h 531"/>
                <a:gd name="T26" fmla="*/ 56 w 608"/>
                <a:gd name="T27" fmla="*/ 85 h 531"/>
                <a:gd name="T28" fmla="*/ 84 w 608"/>
                <a:gd name="T29" fmla="*/ 57 h 531"/>
                <a:gd name="T30" fmla="*/ 56 w 608"/>
                <a:gd name="T31" fmla="*/ 28 h 531"/>
                <a:gd name="T32" fmla="*/ 141 w 608"/>
                <a:gd name="T33" fmla="*/ 28 h 531"/>
                <a:gd name="T34" fmla="*/ 141 w 608"/>
                <a:gd name="T35" fmla="*/ 28 h 531"/>
                <a:gd name="T36" fmla="*/ 113 w 608"/>
                <a:gd name="T37" fmla="*/ 57 h 531"/>
                <a:gd name="T38" fmla="*/ 141 w 608"/>
                <a:gd name="T39" fmla="*/ 85 h 531"/>
                <a:gd name="T40" fmla="*/ 169 w 608"/>
                <a:gd name="T41" fmla="*/ 57 h 531"/>
                <a:gd name="T42" fmla="*/ 141 w 608"/>
                <a:gd name="T43" fmla="*/ 28 h 531"/>
                <a:gd name="T44" fmla="*/ 226 w 608"/>
                <a:gd name="T45" fmla="*/ 28 h 531"/>
                <a:gd name="T46" fmla="*/ 226 w 608"/>
                <a:gd name="T47" fmla="*/ 28 h 531"/>
                <a:gd name="T48" fmla="*/ 197 w 608"/>
                <a:gd name="T49" fmla="*/ 57 h 531"/>
                <a:gd name="T50" fmla="*/ 226 w 608"/>
                <a:gd name="T51" fmla="*/ 85 h 531"/>
                <a:gd name="T52" fmla="*/ 254 w 608"/>
                <a:gd name="T53" fmla="*/ 57 h 531"/>
                <a:gd name="T54" fmla="*/ 226 w 608"/>
                <a:gd name="T55" fmla="*/ 28 h 531"/>
                <a:gd name="T56" fmla="*/ 579 w 608"/>
                <a:gd name="T57" fmla="*/ 113 h 531"/>
                <a:gd name="T58" fmla="*/ 579 w 608"/>
                <a:gd name="T59" fmla="*/ 113 h 531"/>
                <a:gd name="T60" fmla="*/ 551 w 608"/>
                <a:gd name="T61" fmla="*/ 113 h 531"/>
                <a:gd name="T62" fmla="*/ 56 w 608"/>
                <a:gd name="T63" fmla="*/ 113 h 531"/>
                <a:gd name="T64" fmla="*/ 28 w 608"/>
                <a:gd name="T65" fmla="*/ 113 h 531"/>
                <a:gd name="T66" fmla="*/ 28 w 608"/>
                <a:gd name="T67" fmla="*/ 502 h 531"/>
                <a:gd name="T68" fmla="*/ 579 w 608"/>
                <a:gd name="T69" fmla="*/ 502 h 531"/>
                <a:gd name="T70" fmla="*/ 579 w 608"/>
                <a:gd name="T71" fmla="*/ 113 h 531"/>
                <a:gd name="T72" fmla="*/ 219 w 608"/>
                <a:gd name="T73" fmla="*/ 226 h 531"/>
                <a:gd name="T74" fmla="*/ 219 w 608"/>
                <a:gd name="T75" fmla="*/ 226 h 531"/>
                <a:gd name="T76" fmla="*/ 254 w 608"/>
                <a:gd name="T77" fmla="*/ 226 h 531"/>
                <a:gd name="T78" fmla="*/ 304 w 608"/>
                <a:gd name="T79" fmla="*/ 276 h 531"/>
                <a:gd name="T80" fmla="*/ 353 w 608"/>
                <a:gd name="T81" fmla="*/ 226 h 531"/>
                <a:gd name="T82" fmla="*/ 388 w 608"/>
                <a:gd name="T83" fmla="*/ 226 h 531"/>
                <a:gd name="T84" fmla="*/ 388 w 608"/>
                <a:gd name="T85" fmla="*/ 269 h 531"/>
                <a:gd name="T86" fmla="*/ 346 w 608"/>
                <a:gd name="T87" fmla="*/ 311 h 531"/>
                <a:gd name="T88" fmla="*/ 388 w 608"/>
                <a:gd name="T89" fmla="*/ 361 h 531"/>
                <a:gd name="T90" fmla="*/ 388 w 608"/>
                <a:gd name="T91" fmla="*/ 403 h 531"/>
                <a:gd name="T92" fmla="*/ 353 w 608"/>
                <a:gd name="T93" fmla="*/ 403 h 531"/>
                <a:gd name="T94" fmla="*/ 304 w 608"/>
                <a:gd name="T95" fmla="*/ 354 h 531"/>
                <a:gd name="T96" fmla="*/ 254 w 608"/>
                <a:gd name="T97" fmla="*/ 403 h 531"/>
                <a:gd name="T98" fmla="*/ 219 w 608"/>
                <a:gd name="T99" fmla="*/ 403 h 531"/>
                <a:gd name="T100" fmla="*/ 219 w 608"/>
                <a:gd name="T101" fmla="*/ 361 h 531"/>
                <a:gd name="T102" fmla="*/ 261 w 608"/>
                <a:gd name="T103" fmla="*/ 311 h 531"/>
                <a:gd name="T104" fmla="*/ 219 w 608"/>
                <a:gd name="T105" fmla="*/ 269 h 531"/>
                <a:gd name="T106" fmla="*/ 219 w 608"/>
                <a:gd name="T107" fmla="*/ 22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8" h="531">
                  <a:moveTo>
                    <a:pt x="579" y="530"/>
                  </a:moveTo>
                  <a:lnTo>
                    <a:pt x="579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14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3" y="0"/>
                    <a:pt x="607" y="14"/>
                    <a:pt x="607" y="28"/>
                  </a:cubicBezTo>
                  <a:cubicBezTo>
                    <a:pt x="607" y="502"/>
                    <a:pt x="607" y="502"/>
                    <a:pt x="607" y="502"/>
                  </a:cubicBezTo>
                  <a:cubicBezTo>
                    <a:pt x="607" y="516"/>
                    <a:pt x="593" y="530"/>
                    <a:pt x="579" y="530"/>
                  </a:cubicBezTo>
                  <a:close/>
                  <a:moveTo>
                    <a:pt x="56" y="28"/>
                  </a:moveTo>
                  <a:lnTo>
                    <a:pt x="56" y="28"/>
                  </a:lnTo>
                  <a:cubicBezTo>
                    <a:pt x="42" y="28"/>
                    <a:pt x="28" y="43"/>
                    <a:pt x="28" y="57"/>
                  </a:cubicBezTo>
                  <a:cubicBezTo>
                    <a:pt x="28" y="78"/>
                    <a:pt x="42" y="85"/>
                    <a:pt x="56" y="85"/>
                  </a:cubicBezTo>
                  <a:cubicBezTo>
                    <a:pt x="77" y="85"/>
                    <a:pt x="84" y="78"/>
                    <a:pt x="84" y="57"/>
                  </a:cubicBezTo>
                  <a:cubicBezTo>
                    <a:pt x="84" y="43"/>
                    <a:pt x="77" y="28"/>
                    <a:pt x="56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7" y="28"/>
                    <a:pt x="113" y="43"/>
                    <a:pt x="113" y="57"/>
                  </a:cubicBezTo>
                  <a:cubicBezTo>
                    <a:pt x="113" y="78"/>
                    <a:pt x="127" y="85"/>
                    <a:pt x="141" y="85"/>
                  </a:cubicBezTo>
                  <a:cubicBezTo>
                    <a:pt x="162" y="85"/>
                    <a:pt x="169" y="78"/>
                    <a:pt x="169" y="57"/>
                  </a:cubicBezTo>
                  <a:cubicBezTo>
                    <a:pt x="169" y="43"/>
                    <a:pt x="162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7" y="43"/>
                    <a:pt x="197" y="57"/>
                  </a:cubicBezTo>
                  <a:cubicBezTo>
                    <a:pt x="197" y="78"/>
                    <a:pt x="212" y="85"/>
                    <a:pt x="226" y="85"/>
                  </a:cubicBezTo>
                  <a:cubicBezTo>
                    <a:pt x="247" y="85"/>
                    <a:pt x="254" y="78"/>
                    <a:pt x="254" y="57"/>
                  </a:cubicBezTo>
                  <a:cubicBezTo>
                    <a:pt x="254" y="43"/>
                    <a:pt x="247" y="28"/>
                    <a:pt x="226" y="28"/>
                  </a:cubicBezTo>
                  <a:close/>
                  <a:moveTo>
                    <a:pt x="579" y="113"/>
                  </a:moveTo>
                  <a:lnTo>
                    <a:pt x="579" y="113"/>
                  </a:lnTo>
                  <a:cubicBezTo>
                    <a:pt x="551" y="113"/>
                    <a:pt x="551" y="113"/>
                    <a:pt x="551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502"/>
                    <a:pt x="28" y="502"/>
                    <a:pt x="28" y="502"/>
                  </a:cubicBezTo>
                  <a:cubicBezTo>
                    <a:pt x="579" y="502"/>
                    <a:pt x="579" y="502"/>
                    <a:pt x="579" y="502"/>
                  </a:cubicBezTo>
                  <a:lnTo>
                    <a:pt x="579" y="113"/>
                  </a:lnTo>
                  <a:close/>
                  <a:moveTo>
                    <a:pt x="219" y="226"/>
                  </a:moveTo>
                  <a:lnTo>
                    <a:pt x="219" y="226"/>
                  </a:lnTo>
                  <a:cubicBezTo>
                    <a:pt x="226" y="219"/>
                    <a:pt x="247" y="219"/>
                    <a:pt x="254" y="226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353" y="226"/>
                    <a:pt x="353" y="226"/>
                    <a:pt x="353" y="226"/>
                  </a:cubicBezTo>
                  <a:cubicBezTo>
                    <a:pt x="360" y="219"/>
                    <a:pt x="381" y="219"/>
                    <a:pt x="388" y="226"/>
                  </a:cubicBezTo>
                  <a:cubicBezTo>
                    <a:pt x="403" y="241"/>
                    <a:pt x="403" y="255"/>
                    <a:pt x="388" y="269"/>
                  </a:cubicBezTo>
                  <a:cubicBezTo>
                    <a:pt x="346" y="311"/>
                    <a:pt x="346" y="311"/>
                    <a:pt x="346" y="311"/>
                  </a:cubicBezTo>
                  <a:cubicBezTo>
                    <a:pt x="388" y="361"/>
                    <a:pt x="388" y="361"/>
                    <a:pt x="388" y="361"/>
                  </a:cubicBezTo>
                  <a:cubicBezTo>
                    <a:pt x="403" y="368"/>
                    <a:pt x="403" y="389"/>
                    <a:pt x="388" y="403"/>
                  </a:cubicBezTo>
                  <a:cubicBezTo>
                    <a:pt x="381" y="410"/>
                    <a:pt x="360" y="410"/>
                    <a:pt x="353" y="403"/>
                  </a:cubicBezTo>
                  <a:cubicBezTo>
                    <a:pt x="304" y="354"/>
                    <a:pt x="304" y="354"/>
                    <a:pt x="304" y="354"/>
                  </a:cubicBezTo>
                  <a:cubicBezTo>
                    <a:pt x="254" y="403"/>
                    <a:pt x="254" y="403"/>
                    <a:pt x="254" y="403"/>
                  </a:cubicBezTo>
                  <a:cubicBezTo>
                    <a:pt x="247" y="410"/>
                    <a:pt x="226" y="410"/>
                    <a:pt x="219" y="403"/>
                  </a:cubicBezTo>
                  <a:cubicBezTo>
                    <a:pt x="205" y="389"/>
                    <a:pt x="205" y="368"/>
                    <a:pt x="219" y="361"/>
                  </a:cubicBezTo>
                  <a:cubicBezTo>
                    <a:pt x="261" y="311"/>
                    <a:pt x="261" y="311"/>
                    <a:pt x="261" y="311"/>
                  </a:cubicBezTo>
                  <a:cubicBezTo>
                    <a:pt x="219" y="269"/>
                    <a:pt x="219" y="269"/>
                    <a:pt x="219" y="269"/>
                  </a:cubicBezTo>
                  <a:cubicBezTo>
                    <a:pt x="205" y="255"/>
                    <a:pt x="205" y="241"/>
                    <a:pt x="219" y="2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5" name="Freeform 162"/>
            <p:cNvSpPr>
              <a:spLocks noChangeArrowheads="1"/>
            </p:cNvSpPr>
            <p:nvPr/>
          </p:nvSpPr>
          <p:spPr bwMode="auto">
            <a:xfrm>
              <a:off x="12633087" y="3373996"/>
              <a:ext cx="457206" cy="403417"/>
            </a:xfrm>
            <a:custGeom>
              <a:avLst/>
              <a:gdLst>
                <a:gd name="T0" fmla="*/ 572 w 601"/>
                <a:gd name="T1" fmla="*/ 530 h 531"/>
                <a:gd name="T2" fmla="*/ 572 w 601"/>
                <a:gd name="T3" fmla="*/ 530 h 531"/>
                <a:gd name="T4" fmla="*/ 28 w 601"/>
                <a:gd name="T5" fmla="*/ 530 h 531"/>
                <a:gd name="T6" fmla="*/ 0 w 601"/>
                <a:gd name="T7" fmla="*/ 502 h 531"/>
                <a:gd name="T8" fmla="*/ 0 w 601"/>
                <a:gd name="T9" fmla="*/ 28 h 531"/>
                <a:gd name="T10" fmla="*/ 28 w 601"/>
                <a:gd name="T11" fmla="*/ 0 h 531"/>
                <a:gd name="T12" fmla="*/ 572 w 601"/>
                <a:gd name="T13" fmla="*/ 0 h 531"/>
                <a:gd name="T14" fmla="*/ 600 w 601"/>
                <a:gd name="T15" fmla="*/ 28 h 531"/>
                <a:gd name="T16" fmla="*/ 600 w 601"/>
                <a:gd name="T17" fmla="*/ 502 h 531"/>
                <a:gd name="T18" fmla="*/ 572 w 601"/>
                <a:gd name="T19" fmla="*/ 530 h 531"/>
                <a:gd name="T20" fmla="*/ 56 w 601"/>
                <a:gd name="T21" fmla="*/ 28 h 531"/>
                <a:gd name="T22" fmla="*/ 56 w 601"/>
                <a:gd name="T23" fmla="*/ 28 h 531"/>
                <a:gd name="T24" fmla="*/ 28 w 601"/>
                <a:gd name="T25" fmla="*/ 57 h 531"/>
                <a:gd name="T26" fmla="*/ 56 w 601"/>
                <a:gd name="T27" fmla="*/ 85 h 531"/>
                <a:gd name="T28" fmla="*/ 84 w 601"/>
                <a:gd name="T29" fmla="*/ 57 h 531"/>
                <a:gd name="T30" fmla="*/ 56 w 601"/>
                <a:gd name="T31" fmla="*/ 28 h 531"/>
                <a:gd name="T32" fmla="*/ 141 w 601"/>
                <a:gd name="T33" fmla="*/ 28 h 531"/>
                <a:gd name="T34" fmla="*/ 141 w 601"/>
                <a:gd name="T35" fmla="*/ 28 h 531"/>
                <a:gd name="T36" fmla="*/ 113 w 601"/>
                <a:gd name="T37" fmla="*/ 57 h 531"/>
                <a:gd name="T38" fmla="*/ 141 w 601"/>
                <a:gd name="T39" fmla="*/ 85 h 531"/>
                <a:gd name="T40" fmla="*/ 169 w 601"/>
                <a:gd name="T41" fmla="*/ 57 h 531"/>
                <a:gd name="T42" fmla="*/ 141 w 601"/>
                <a:gd name="T43" fmla="*/ 28 h 531"/>
                <a:gd name="T44" fmla="*/ 226 w 601"/>
                <a:gd name="T45" fmla="*/ 28 h 531"/>
                <a:gd name="T46" fmla="*/ 226 w 601"/>
                <a:gd name="T47" fmla="*/ 28 h 531"/>
                <a:gd name="T48" fmla="*/ 197 w 601"/>
                <a:gd name="T49" fmla="*/ 57 h 531"/>
                <a:gd name="T50" fmla="*/ 226 w 601"/>
                <a:gd name="T51" fmla="*/ 85 h 531"/>
                <a:gd name="T52" fmla="*/ 254 w 601"/>
                <a:gd name="T53" fmla="*/ 57 h 531"/>
                <a:gd name="T54" fmla="*/ 226 w 601"/>
                <a:gd name="T55" fmla="*/ 28 h 531"/>
                <a:gd name="T56" fmla="*/ 572 w 601"/>
                <a:gd name="T57" fmla="*/ 113 h 531"/>
                <a:gd name="T58" fmla="*/ 572 w 601"/>
                <a:gd name="T59" fmla="*/ 113 h 531"/>
                <a:gd name="T60" fmla="*/ 544 w 601"/>
                <a:gd name="T61" fmla="*/ 113 h 531"/>
                <a:gd name="T62" fmla="*/ 56 w 601"/>
                <a:gd name="T63" fmla="*/ 113 h 531"/>
                <a:gd name="T64" fmla="*/ 28 w 601"/>
                <a:gd name="T65" fmla="*/ 113 h 531"/>
                <a:gd name="T66" fmla="*/ 28 w 601"/>
                <a:gd name="T67" fmla="*/ 502 h 531"/>
                <a:gd name="T68" fmla="*/ 572 w 601"/>
                <a:gd name="T69" fmla="*/ 502 h 531"/>
                <a:gd name="T70" fmla="*/ 572 w 601"/>
                <a:gd name="T71" fmla="*/ 113 h 531"/>
                <a:gd name="T72" fmla="*/ 219 w 601"/>
                <a:gd name="T73" fmla="*/ 283 h 531"/>
                <a:gd name="T74" fmla="*/ 219 w 601"/>
                <a:gd name="T75" fmla="*/ 283 h 531"/>
                <a:gd name="T76" fmla="*/ 233 w 601"/>
                <a:gd name="T77" fmla="*/ 297 h 531"/>
                <a:gd name="T78" fmla="*/ 233 w 601"/>
                <a:gd name="T79" fmla="*/ 297 h 531"/>
                <a:gd name="T80" fmla="*/ 275 w 601"/>
                <a:gd name="T81" fmla="*/ 332 h 531"/>
                <a:gd name="T82" fmla="*/ 367 w 601"/>
                <a:gd name="T83" fmla="*/ 241 h 531"/>
                <a:gd name="T84" fmla="*/ 367 w 601"/>
                <a:gd name="T85" fmla="*/ 241 h 531"/>
                <a:gd name="T86" fmla="*/ 388 w 601"/>
                <a:gd name="T87" fmla="*/ 226 h 531"/>
                <a:gd name="T88" fmla="*/ 417 w 601"/>
                <a:gd name="T89" fmla="*/ 255 h 531"/>
                <a:gd name="T90" fmla="*/ 402 w 601"/>
                <a:gd name="T91" fmla="*/ 276 h 531"/>
                <a:gd name="T92" fmla="*/ 402 w 601"/>
                <a:gd name="T93" fmla="*/ 276 h 531"/>
                <a:gd name="T94" fmla="*/ 289 w 601"/>
                <a:gd name="T95" fmla="*/ 389 h 531"/>
                <a:gd name="T96" fmla="*/ 289 w 601"/>
                <a:gd name="T97" fmla="*/ 389 h 531"/>
                <a:gd name="T98" fmla="*/ 275 w 601"/>
                <a:gd name="T99" fmla="*/ 396 h 531"/>
                <a:gd name="T100" fmla="*/ 254 w 601"/>
                <a:gd name="T101" fmla="*/ 389 h 531"/>
                <a:gd name="T102" fmla="*/ 254 w 601"/>
                <a:gd name="T103" fmla="*/ 389 h 531"/>
                <a:gd name="T104" fmla="*/ 197 w 601"/>
                <a:gd name="T105" fmla="*/ 332 h 531"/>
                <a:gd name="T106" fmla="*/ 197 w 601"/>
                <a:gd name="T107" fmla="*/ 332 h 531"/>
                <a:gd name="T108" fmla="*/ 190 w 601"/>
                <a:gd name="T109" fmla="*/ 311 h 531"/>
                <a:gd name="T110" fmla="*/ 219 w 601"/>
                <a:gd name="T111" fmla="*/ 283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01" h="531">
                  <a:moveTo>
                    <a:pt x="572" y="530"/>
                  </a:moveTo>
                  <a:lnTo>
                    <a:pt x="572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14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3" y="0"/>
                    <a:pt x="600" y="14"/>
                    <a:pt x="600" y="28"/>
                  </a:cubicBezTo>
                  <a:cubicBezTo>
                    <a:pt x="600" y="502"/>
                    <a:pt x="600" y="502"/>
                    <a:pt x="600" y="502"/>
                  </a:cubicBezTo>
                  <a:cubicBezTo>
                    <a:pt x="600" y="516"/>
                    <a:pt x="593" y="530"/>
                    <a:pt x="572" y="530"/>
                  </a:cubicBezTo>
                  <a:close/>
                  <a:moveTo>
                    <a:pt x="56" y="28"/>
                  </a:moveTo>
                  <a:lnTo>
                    <a:pt x="56" y="28"/>
                  </a:lnTo>
                  <a:cubicBezTo>
                    <a:pt x="42" y="28"/>
                    <a:pt x="28" y="43"/>
                    <a:pt x="28" y="57"/>
                  </a:cubicBezTo>
                  <a:cubicBezTo>
                    <a:pt x="28" y="78"/>
                    <a:pt x="42" y="85"/>
                    <a:pt x="56" y="85"/>
                  </a:cubicBezTo>
                  <a:cubicBezTo>
                    <a:pt x="70" y="85"/>
                    <a:pt x="84" y="78"/>
                    <a:pt x="84" y="57"/>
                  </a:cubicBezTo>
                  <a:cubicBezTo>
                    <a:pt x="84" y="43"/>
                    <a:pt x="70" y="28"/>
                    <a:pt x="56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7" y="28"/>
                    <a:pt x="113" y="43"/>
                    <a:pt x="113" y="57"/>
                  </a:cubicBezTo>
                  <a:cubicBezTo>
                    <a:pt x="113" y="78"/>
                    <a:pt x="127" y="85"/>
                    <a:pt x="141" y="85"/>
                  </a:cubicBezTo>
                  <a:cubicBezTo>
                    <a:pt x="155" y="85"/>
                    <a:pt x="169" y="78"/>
                    <a:pt x="169" y="57"/>
                  </a:cubicBezTo>
                  <a:cubicBezTo>
                    <a:pt x="169" y="43"/>
                    <a:pt x="155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7" y="43"/>
                    <a:pt x="197" y="57"/>
                  </a:cubicBezTo>
                  <a:cubicBezTo>
                    <a:pt x="197" y="78"/>
                    <a:pt x="212" y="85"/>
                    <a:pt x="226" y="85"/>
                  </a:cubicBezTo>
                  <a:cubicBezTo>
                    <a:pt x="240" y="85"/>
                    <a:pt x="254" y="78"/>
                    <a:pt x="254" y="57"/>
                  </a:cubicBezTo>
                  <a:cubicBezTo>
                    <a:pt x="254" y="43"/>
                    <a:pt x="240" y="28"/>
                    <a:pt x="226" y="28"/>
                  </a:cubicBezTo>
                  <a:close/>
                  <a:moveTo>
                    <a:pt x="572" y="113"/>
                  </a:moveTo>
                  <a:lnTo>
                    <a:pt x="572" y="113"/>
                  </a:lnTo>
                  <a:cubicBezTo>
                    <a:pt x="544" y="113"/>
                    <a:pt x="544" y="113"/>
                    <a:pt x="544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502"/>
                    <a:pt x="28" y="502"/>
                    <a:pt x="28" y="502"/>
                  </a:cubicBezTo>
                  <a:cubicBezTo>
                    <a:pt x="572" y="502"/>
                    <a:pt x="572" y="502"/>
                    <a:pt x="572" y="502"/>
                  </a:cubicBezTo>
                  <a:lnTo>
                    <a:pt x="572" y="113"/>
                  </a:lnTo>
                  <a:close/>
                  <a:moveTo>
                    <a:pt x="219" y="283"/>
                  </a:moveTo>
                  <a:lnTo>
                    <a:pt x="219" y="283"/>
                  </a:lnTo>
                  <a:cubicBezTo>
                    <a:pt x="226" y="283"/>
                    <a:pt x="233" y="290"/>
                    <a:pt x="233" y="297"/>
                  </a:cubicBezTo>
                  <a:lnTo>
                    <a:pt x="233" y="297"/>
                  </a:lnTo>
                  <a:cubicBezTo>
                    <a:pt x="275" y="332"/>
                    <a:pt x="275" y="332"/>
                    <a:pt x="275" y="332"/>
                  </a:cubicBezTo>
                  <a:cubicBezTo>
                    <a:pt x="367" y="241"/>
                    <a:pt x="367" y="241"/>
                    <a:pt x="367" y="241"/>
                  </a:cubicBezTo>
                  <a:lnTo>
                    <a:pt x="367" y="241"/>
                  </a:lnTo>
                  <a:cubicBezTo>
                    <a:pt x="374" y="234"/>
                    <a:pt x="381" y="226"/>
                    <a:pt x="388" y="226"/>
                  </a:cubicBezTo>
                  <a:cubicBezTo>
                    <a:pt x="402" y="226"/>
                    <a:pt x="417" y="241"/>
                    <a:pt x="417" y="255"/>
                  </a:cubicBezTo>
                  <a:cubicBezTo>
                    <a:pt x="417" y="262"/>
                    <a:pt x="410" y="269"/>
                    <a:pt x="402" y="276"/>
                  </a:cubicBezTo>
                  <a:lnTo>
                    <a:pt x="402" y="276"/>
                  </a:lnTo>
                  <a:cubicBezTo>
                    <a:pt x="289" y="389"/>
                    <a:pt x="289" y="389"/>
                    <a:pt x="289" y="389"/>
                  </a:cubicBezTo>
                  <a:lnTo>
                    <a:pt x="289" y="389"/>
                  </a:lnTo>
                  <a:cubicBezTo>
                    <a:pt x="289" y="396"/>
                    <a:pt x="282" y="396"/>
                    <a:pt x="275" y="396"/>
                  </a:cubicBezTo>
                  <a:cubicBezTo>
                    <a:pt x="268" y="396"/>
                    <a:pt x="261" y="396"/>
                    <a:pt x="254" y="389"/>
                  </a:cubicBezTo>
                  <a:lnTo>
                    <a:pt x="254" y="389"/>
                  </a:lnTo>
                  <a:cubicBezTo>
                    <a:pt x="197" y="332"/>
                    <a:pt x="197" y="332"/>
                    <a:pt x="197" y="332"/>
                  </a:cubicBezTo>
                  <a:lnTo>
                    <a:pt x="197" y="332"/>
                  </a:lnTo>
                  <a:cubicBezTo>
                    <a:pt x="190" y="325"/>
                    <a:pt x="190" y="318"/>
                    <a:pt x="190" y="311"/>
                  </a:cubicBezTo>
                  <a:cubicBezTo>
                    <a:pt x="190" y="297"/>
                    <a:pt x="197" y="283"/>
                    <a:pt x="219" y="2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6" name="Freeform 163"/>
            <p:cNvSpPr>
              <a:spLocks noChangeArrowheads="1"/>
            </p:cNvSpPr>
            <p:nvPr/>
          </p:nvSpPr>
          <p:spPr bwMode="auto">
            <a:xfrm>
              <a:off x="11829615" y="3373996"/>
              <a:ext cx="457206" cy="403417"/>
            </a:xfrm>
            <a:custGeom>
              <a:avLst/>
              <a:gdLst>
                <a:gd name="T0" fmla="*/ 572 w 601"/>
                <a:gd name="T1" fmla="*/ 530 h 531"/>
                <a:gd name="T2" fmla="*/ 572 w 601"/>
                <a:gd name="T3" fmla="*/ 530 h 531"/>
                <a:gd name="T4" fmla="*/ 28 w 601"/>
                <a:gd name="T5" fmla="*/ 530 h 531"/>
                <a:gd name="T6" fmla="*/ 0 w 601"/>
                <a:gd name="T7" fmla="*/ 502 h 531"/>
                <a:gd name="T8" fmla="*/ 0 w 601"/>
                <a:gd name="T9" fmla="*/ 28 h 531"/>
                <a:gd name="T10" fmla="*/ 28 w 601"/>
                <a:gd name="T11" fmla="*/ 0 h 531"/>
                <a:gd name="T12" fmla="*/ 572 w 601"/>
                <a:gd name="T13" fmla="*/ 0 h 531"/>
                <a:gd name="T14" fmla="*/ 600 w 601"/>
                <a:gd name="T15" fmla="*/ 28 h 531"/>
                <a:gd name="T16" fmla="*/ 600 w 601"/>
                <a:gd name="T17" fmla="*/ 502 h 531"/>
                <a:gd name="T18" fmla="*/ 572 w 601"/>
                <a:gd name="T19" fmla="*/ 530 h 531"/>
                <a:gd name="T20" fmla="*/ 56 w 601"/>
                <a:gd name="T21" fmla="*/ 28 h 531"/>
                <a:gd name="T22" fmla="*/ 56 w 601"/>
                <a:gd name="T23" fmla="*/ 28 h 531"/>
                <a:gd name="T24" fmla="*/ 28 w 601"/>
                <a:gd name="T25" fmla="*/ 57 h 531"/>
                <a:gd name="T26" fmla="*/ 56 w 601"/>
                <a:gd name="T27" fmla="*/ 85 h 531"/>
                <a:gd name="T28" fmla="*/ 84 w 601"/>
                <a:gd name="T29" fmla="*/ 57 h 531"/>
                <a:gd name="T30" fmla="*/ 56 w 601"/>
                <a:gd name="T31" fmla="*/ 28 h 531"/>
                <a:gd name="T32" fmla="*/ 141 w 601"/>
                <a:gd name="T33" fmla="*/ 28 h 531"/>
                <a:gd name="T34" fmla="*/ 141 w 601"/>
                <a:gd name="T35" fmla="*/ 28 h 531"/>
                <a:gd name="T36" fmla="*/ 113 w 601"/>
                <a:gd name="T37" fmla="*/ 57 h 531"/>
                <a:gd name="T38" fmla="*/ 141 w 601"/>
                <a:gd name="T39" fmla="*/ 85 h 531"/>
                <a:gd name="T40" fmla="*/ 169 w 601"/>
                <a:gd name="T41" fmla="*/ 57 h 531"/>
                <a:gd name="T42" fmla="*/ 141 w 601"/>
                <a:gd name="T43" fmla="*/ 28 h 531"/>
                <a:gd name="T44" fmla="*/ 226 w 601"/>
                <a:gd name="T45" fmla="*/ 28 h 531"/>
                <a:gd name="T46" fmla="*/ 226 w 601"/>
                <a:gd name="T47" fmla="*/ 28 h 531"/>
                <a:gd name="T48" fmla="*/ 197 w 601"/>
                <a:gd name="T49" fmla="*/ 57 h 531"/>
                <a:gd name="T50" fmla="*/ 226 w 601"/>
                <a:gd name="T51" fmla="*/ 85 h 531"/>
                <a:gd name="T52" fmla="*/ 254 w 601"/>
                <a:gd name="T53" fmla="*/ 57 h 531"/>
                <a:gd name="T54" fmla="*/ 226 w 601"/>
                <a:gd name="T55" fmla="*/ 28 h 531"/>
                <a:gd name="T56" fmla="*/ 572 w 601"/>
                <a:gd name="T57" fmla="*/ 113 h 531"/>
                <a:gd name="T58" fmla="*/ 572 w 601"/>
                <a:gd name="T59" fmla="*/ 113 h 531"/>
                <a:gd name="T60" fmla="*/ 544 w 601"/>
                <a:gd name="T61" fmla="*/ 113 h 531"/>
                <a:gd name="T62" fmla="*/ 56 w 601"/>
                <a:gd name="T63" fmla="*/ 113 h 531"/>
                <a:gd name="T64" fmla="*/ 28 w 601"/>
                <a:gd name="T65" fmla="*/ 113 h 531"/>
                <a:gd name="T66" fmla="*/ 28 w 601"/>
                <a:gd name="T67" fmla="*/ 502 h 531"/>
                <a:gd name="T68" fmla="*/ 572 w 601"/>
                <a:gd name="T69" fmla="*/ 502 h 531"/>
                <a:gd name="T70" fmla="*/ 572 w 601"/>
                <a:gd name="T71" fmla="*/ 113 h 531"/>
                <a:gd name="T72" fmla="*/ 204 w 601"/>
                <a:gd name="T73" fmla="*/ 283 h 531"/>
                <a:gd name="T74" fmla="*/ 204 w 601"/>
                <a:gd name="T75" fmla="*/ 283 h 531"/>
                <a:gd name="T76" fmla="*/ 268 w 601"/>
                <a:gd name="T77" fmla="*/ 283 h 531"/>
                <a:gd name="T78" fmla="*/ 268 w 601"/>
                <a:gd name="T79" fmla="*/ 283 h 531"/>
                <a:gd name="T80" fmla="*/ 325 w 601"/>
                <a:gd name="T81" fmla="*/ 283 h 531"/>
                <a:gd name="T82" fmla="*/ 325 w 601"/>
                <a:gd name="T83" fmla="*/ 283 h 531"/>
                <a:gd name="T84" fmla="*/ 395 w 601"/>
                <a:gd name="T85" fmla="*/ 283 h 531"/>
                <a:gd name="T86" fmla="*/ 424 w 601"/>
                <a:gd name="T87" fmla="*/ 311 h 531"/>
                <a:gd name="T88" fmla="*/ 395 w 601"/>
                <a:gd name="T89" fmla="*/ 339 h 531"/>
                <a:gd name="T90" fmla="*/ 395 w 601"/>
                <a:gd name="T91" fmla="*/ 339 h 531"/>
                <a:gd name="T92" fmla="*/ 240 w 601"/>
                <a:gd name="T93" fmla="*/ 339 h 531"/>
                <a:gd name="T94" fmla="*/ 240 w 601"/>
                <a:gd name="T95" fmla="*/ 339 h 531"/>
                <a:gd name="T96" fmla="*/ 204 w 601"/>
                <a:gd name="T97" fmla="*/ 339 h 531"/>
                <a:gd name="T98" fmla="*/ 176 w 601"/>
                <a:gd name="T99" fmla="*/ 311 h 531"/>
                <a:gd name="T100" fmla="*/ 204 w 601"/>
                <a:gd name="T101" fmla="*/ 283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1" h="531">
                  <a:moveTo>
                    <a:pt x="572" y="530"/>
                  </a:moveTo>
                  <a:lnTo>
                    <a:pt x="572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7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86" y="0"/>
                    <a:pt x="600" y="14"/>
                    <a:pt x="600" y="28"/>
                  </a:cubicBezTo>
                  <a:cubicBezTo>
                    <a:pt x="600" y="502"/>
                    <a:pt x="600" y="502"/>
                    <a:pt x="600" y="502"/>
                  </a:cubicBezTo>
                  <a:cubicBezTo>
                    <a:pt x="600" y="516"/>
                    <a:pt x="586" y="530"/>
                    <a:pt x="572" y="530"/>
                  </a:cubicBezTo>
                  <a:close/>
                  <a:moveTo>
                    <a:pt x="56" y="28"/>
                  </a:moveTo>
                  <a:lnTo>
                    <a:pt x="56" y="28"/>
                  </a:lnTo>
                  <a:cubicBezTo>
                    <a:pt x="35" y="28"/>
                    <a:pt x="28" y="43"/>
                    <a:pt x="28" y="57"/>
                  </a:cubicBezTo>
                  <a:cubicBezTo>
                    <a:pt x="28" y="78"/>
                    <a:pt x="35" y="85"/>
                    <a:pt x="56" y="85"/>
                  </a:cubicBezTo>
                  <a:cubicBezTo>
                    <a:pt x="70" y="85"/>
                    <a:pt x="84" y="78"/>
                    <a:pt x="84" y="57"/>
                  </a:cubicBezTo>
                  <a:cubicBezTo>
                    <a:pt x="84" y="43"/>
                    <a:pt x="70" y="28"/>
                    <a:pt x="56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0" y="28"/>
                    <a:pt x="113" y="43"/>
                    <a:pt x="113" y="57"/>
                  </a:cubicBezTo>
                  <a:cubicBezTo>
                    <a:pt x="113" y="78"/>
                    <a:pt x="120" y="85"/>
                    <a:pt x="141" y="85"/>
                  </a:cubicBezTo>
                  <a:cubicBezTo>
                    <a:pt x="155" y="85"/>
                    <a:pt x="169" y="78"/>
                    <a:pt x="169" y="57"/>
                  </a:cubicBezTo>
                  <a:cubicBezTo>
                    <a:pt x="169" y="43"/>
                    <a:pt x="155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04" y="28"/>
                    <a:pt x="197" y="43"/>
                    <a:pt x="197" y="57"/>
                  </a:cubicBezTo>
                  <a:cubicBezTo>
                    <a:pt x="197" y="78"/>
                    <a:pt x="204" y="85"/>
                    <a:pt x="226" y="85"/>
                  </a:cubicBezTo>
                  <a:cubicBezTo>
                    <a:pt x="240" y="85"/>
                    <a:pt x="254" y="78"/>
                    <a:pt x="254" y="57"/>
                  </a:cubicBezTo>
                  <a:cubicBezTo>
                    <a:pt x="254" y="43"/>
                    <a:pt x="240" y="28"/>
                    <a:pt x="226" y="28"/>
                  </a:cubicBezTo>
                  <a:close/>
                  <a:moveTo>
                    <a:pt x="572" y="113"/>
                  </a:moveTo>
                  <a:lnTo>
                    <a:pt x="572" y="113"/>
                  </a:lnTo>
                  <a:cubicBezTo>
                    <a:pt x="544" y="113"/>
                    <a:pt x="544" y="113"/>
                    <a:pt x="544" y="113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502"/>
                    <a:pt x="28" y="502"/>
                    <a:pt x="28" y="502"/>
                  </a:cubicBezTo>
                  <a:cubicBezTo>
                    <a:pt x="572" y="502"/>
                    <a:pt x="572" y="502"/>
                    <a:pt x="572" y="502"/>
                  </a:cubicBezTo>
                  <a:lnTo>
                    <a:pt x="572" y="113"/>
                  </a:lnTo>
                  <a:close/>
                  <a:moveTo>
                    <a:pt x="204" y="283"/>
                  </a:moveTo>
                  <a:lnTo>
                    <a:pt x="204" y="283"/>
                  </a:lnTo>
                  <a:cubicBezTo>
                    <a:pt x="268" y="283"/>
                    <a:pt x="268" y="283"/>
                    <a:pt x="268" y="283"/>
                  </a:cubicBezTo>
                  <a:lnTo>
                    <a:pt x="268" y="283"/>
                  </a:lnTo>
                  <a:cubicBezTo>
                    <a:pt x="325" y="283"/>
                    <a:pt x="325" y="283"/>
                    <a:pt x="325" y="283"/>
                  </a:cubicBezTo>
                  <a:lnTo>
                    <a:pt x="325" y="283"/>
                  </a:lnTo>
                  <a:cubicBezTo>
                    <a:pt x="395" y="283"/>
                    <a:pt x="395" y="283"/>
                    <a:pt x="395" y="283"/>
                  </a:cubicBezTo>
                  <a:cubicBezTo>
                    <a:pt x="409" y="283"/>
                    <a:pt x="424" y="297"/>
                    <a:pt x="424" y="311"/>
                  </a:cubicBezTo>
                  <a:cubicBezTo>
                    <a:pt x="424" y="332"/>
                    <a:pt x="409" y="339"/>
                    <a:pt x="395" y="339"/>
                  </a:cubicBezTo>
                  <a:lnTo>
                    <a:pt x="395" y="339"/>
                  </a:lnTo>
                  <a:cubicBezTo>
                    <a:pt x="240" y="339"/>
                    <a:pt x="240" y="339"/>
                    <a:pt x="240" y="339"/>
                  </a:cubicBezTo>
                  <a:lnTo>
                    <a:pt x="240" y="339"/>
                  </a:lnTo>
                  <a:cubicBezTo>
                    <a:pt x="204" y="339"/>
                    <a:pt x="204" y="339"/>
                    <a:pt x="204" y="339"/>
                  </a:cubicBezTo>
                  <a:cubicBezTo>
                    <a:pt x="190" y="339"/>
                    <a:pt x="176" y="332"/>
                    <a:pt x="176" y="311"/>
                  </a:cubicBezTo>
                  <a:cubicBezTo>
                    <a:pt x="176" y="297"/>
                    <a:pt x="190" y="283"/>
                    <a:pt x="204" y="2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7" name="Freeform 164"/>
            <p:cNvSpPr>
              <a:spLocks noChangeArrowheads="1"/>
            </p:cNvSpPr>
            <p:nvPr/>
          </p:nvSpPr>
          <p:spPr bwMode="auto">
            <a:xfrm>
              <a:off x="11019420" y="3373996"/>
              <a:ext cx="463929" cy="403417"/>
            </a:xfrm>
            <a:custGeom>
              <a:avLst/>
              <a:gdLst>
                <a:gd name="T0" fmla="*/ 580 w 609"/>
                <a:gd name="T1" fmla="*/ 530 h 531"/>
                <a:gd name="T2" fmla="*/ 580 w 609"/>
                <a:gd name="T3" fmla="*/ 530 h 531"/>
                <a:gd name="T4" fmla="*/ 29 w 609"/>
                <a:gd name="T5" fmla="*/ 530 h 531"/>
                <a:gd name="T6" fmla="*/ 0 w 609"/>
                <a:gd name="T7" fmla="*/ 502 h 531"/>
                <a:gd name="T8" fmla="*/ 0 w 609"/>
                <a:gd name="T9" fmla="*/ 28 h 531"/>
                <a:gd name="T10" fmla="*/ 29 w 609"/>
                <a:gd name="T11" fmla="*/ 0 h 531"/>
                <a:gd name="T12" fmla="*/ 580 w 609"/>
                <a:gd name="T13" fmla="*/ 0 h 531"/>
                <a:gd name="T14" fmla="*/ 608 w 609"/>
                <a:gd name="T15" fmla="*/ 28 h 531"/>
                <a:gd name="T16" fmla="*/ 608 w 609"/>
                <a:gd name="T17" fmla="*/ 502 h 531"/>
                <a:gd name="T18" fmla="*/ 580 w 609"/>
                <a:gd name="T19" fmla="*/ 530 h 531"/>
                <a:gd name="T20" fmla="*/ 57 w 609"/>
                <a:gd name="T21" fmla="*/ 28 h 531"/>
                <a:gd name="T22" fmla="*/ 57 w 609"/>
                <a:gd name="T23" fmla="*/ 28 h 531"/>
                <a:gd name="T24" fmla="*/ 29 w 609"/>
                <a:gd name="T25" fmla="*/ 57 h 531"/>
                <a:gd name="T26" fmla="*/ 57 w 609"/>
                <a:gd name="T27" fmla="*/ 85 h 531"/>
                <a:gd name="T28" fmla="*/ 85 w 609"/>
                <a:gd name="T29" fmla="*/ 57 h 531"/>
                <a:gd name="T30" fmla="*/ 57 w 609"/>
                <a:gd name="T31" fmla="*/ 28 h 531"/>
                <a:gd name="T32" fmla="*/ 142 w 609"/>
                <a:gd name="T33" fmla="*/ 28 h 531"/>
                <a:gd name="T34" fmla="*/ 142 w 609"/>
                <a:gd name="T35" fmla="*/ 28 h 531"/>
                <a:gd name="T36" fmla="*/ 113 w 609"/>
                <a:gd name="T37" fmla="*/ 57 h 531"/>
                <a:gd name="T38" fmla="*/ 142 w 609"/>
                <a:gd name="T39" fmla="*/ 85 h 531"/>
                <a:gd name="T40" fmla="*/ 170 w 609"/>
                <a:gd name="T41" fmla="*/ 57 h 531"/>
                <a:gd name="T42" fmla="*/ 142 w 609"/>
                <a:gd name="T43" fmla="*/ 28 h 531"/>
                <a:gd name="T44" fmla="*/ 226 w 609"/>
                <a:gd name="T45" fmla="*/ 28 h 531"/>
                <a:gd name="T46" fmla="*/ 226 w 609"/>
                <a:gd name="T47" fmla="*/ 28 h 531"/>
                <a:gd name="T48" fmla="*/ 198 w 609"/>
                <a:gd name="T49" fmla="*/ 57 h 531"/>
                <a:gd name="T50" fmla="*/ 226 w 609"/>
                <a:gd name="T51" fmla="*/ 85 h 531"/>
                <a:gd name="T52" fmla="*/ 255 w 609"/>
                <a:gd name="T53" fmla="*/ 57 h 531"/>
                <a:gd name="T54" fmla="*/ 226 w 609"/>
                <a:gd name="T55" fmla="*/ 28 h 531"/>
                <a:gd name="T56" fmla="*/ 580 w 609"/>
                <a:gd name="T57" fmla="*/ 113 h 531"/>
                <a:gd name="T58" fmla="*/ 580 w 609"/>
                <a:gd name="T59" fmla="*/ 113 h 531"/>
                <a:gd name="T60" fmla="*/ 552 w 609"/>
                <a:gd name="T61" fmla="*/ 113 h 531"/>
                <a:gd name="T62" fmla="*/ 57 w 609"/>
                <a:gd name="T63" fmla="*/ 113 h 531"/>
                <a:gd name="T64" fmla="*/ 29 w 609"/>
                <a:gd name="T65" fmla="*/ 113 h 531"/>
                <a:gd name="T66" fmla="*/ 29 w 609"/>
                <a:gd name="T67" fmla="*/ 502 h 531"/>
                <a:gd name="T68" fmla="*/ 580 w 609"/>
                <a:gd name="T69" fmla="*/ 502 h 531"/>
                <a:gd name="T70" fmla="*/ 580 w 609"/>
                <a:gd name="T71" fmla="*/ 113 h 531"/>
                <a:gd name="T72" fmla="*/ 212 w 609"/>
                <a:gd name="T73" fmla="*/ 283 h 531"/>
                <a:gd name="T74" fmla="*/ 212 w 609"/>
                <a:gd name="T75" fmla="*/ 283 h 531"/>
                <a:gd name="T76" fmla="*/ 276 w 609"/>
                <a:gd name="T77" fmla="*/ 283 h 531"/>
                <a:gd name="T78" fmla="*/ 276 w 609"/>
                <a:gd name="T79" fmla="*/ 219 h 531"/>
                <a:gd name="T80" fmla="*/ 304 w 609"/>
                <a:gd name="T81" fmla="*/ 191 h 531"/>
                <a:gd name="T82" fmla="*/ 333 w 609"/>
                <a:gd name="T83" fmla="*/ 219 h 531"/>
                <a:gd name="T84" fmla="*/ 333 w 609"/>
                <a:gd name="T85" fmla="*/ 283 h 531"/>
                <a:gd name="T86" fmla="*/ 396 w 609"/>
                <a:gd name="T87" fmla="*/ 283 h 531"/>
                <a:gd name="T88" fmla="*/ 424 w 609"/>
                <a:gd name="T89" fmla="*/ 311 h 531"/>
                <a:gd name="T90" fmla="*/ 396 w 609"/>
                <a:gd name="T91" fmla="*/ 339 h 531"/>
                <a:gd name="T92" fmla="*/ 333 w 609"/>
                <a:gd name="T93" fmla="*/ 339 h 531"/>
                <a:gd name="T94" fmla="*/ 333 w 609"/>
                <a:gd name="T95" fmla="*/ 410 h 531"/>
                <a:gd name="T96" fmla="*/ 304 w 609"/>
                <a:gd name="T97" fmla="*/ 438 h 531"/>
                <a:gd name="T98" fmla="*/ 276 w 609"/>
                <a:gd name="T99" fmla="*/ 410 h 531"/>
                <a:gd name="T100" fmla="*/ 276 w 609"/>
                <a:gd name="T101" fmla="*/ 339 h 531"/>
                <a:gd name="T102" fmla="*/ 212 w 609"/>
                <a:gd name="T103" fmla="*/ 339 h 531"/>
                <a:gd name="T104" fmla="*/ 184 w 609"/>
                <a:gd name="T105" fmla="*/ 311 h 531"/>
                <a:gd name="T106" fmla="*/ 212 w 609"/>
                <a:gd name="T107" fmla="*/ 283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9" h="531">
                  <a:moveTo>
                    <a:pt x="580" y="530"/>
                  </a:moveTo>
                  <a:lnTo>
                    <a:pt x="580" y="530"/>
                  </a:lnTo>
                  <a:cubicBezTo>
                    <a:pt x="29" y="530"/>
                    <a:pt x="29" y="530"/>
                    <a:pt x="29" y="530"/>
                  </a:cubicBezTo>
                  <a:cubicBezTo>
                    <a:pt x="15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502"/>
                    <a:pt x="608" y="502"/>
                    <a:pt x="608" y="502"/>
                  </a:cubicBezTo>
                  <a:cubicBezTo>
                    <a:pt x="608" y="516"/>
                    <a:pt x="594" y="530"/>
                    <a:pt x="580" y="530"/>
                  </a:cubicBez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43" y="28"/>
                    <a:pt x="29" y="43"/>
                    <a:pt x="29" y="57"/>
                  </a:cubicBezTo>
                  <a:cubicBezTo>
                    <a:pt x="29" y="78"/>
                    <a:pt x="43" y="85"/>
                    <a:pt x="57" y="85"/>
                  </a:cubicBezTo>
                  <a:cubicBezTo>
                    <a:pt x="78" y="85"/>
                    <a:pt x="85" y="78"/>
                    <a:pt x="85" y="57"/>
                  </a:cubicBezTo>
                  <a:cubicBezTo>
                    <a:pt x="85" y="43"/>
                    <a:pt x="78" y="28"/>
                    <a:pt x="57" y="28"/>
                  </a:cubicBezTo>
                  <a:close/>
                  <a:moveTo>
                    <a:pt x="142" y="28"/>
                  </a:moveTo>
                  <a:lnTo>
                    <a:pt x="142" y="28"/>
                  </a:lnTo>
                  <a:cubicBezTo>
                    <a:pt x="128" y="28"/>
                    <a:pt x="113" y="43"/>
                    <a:pt x="113" y="57"/>
                  </a:cubicBezTo>
                  <a:cubicBezTo>
                    <a:pt x="113" y="78"/>
                    <a:pt x="128" y="85"/>
                    <a:pt x="142" y="85"/>
                  </a:cubicBezTo>
                  <a:cubicBezTo>
                    <a:pt x="163" y="85"/>
                    <a:pt x="170" y="78"/>
                    <a:pt x="170" y="57"/>
                  </a:cubicBezTo>
                  <a:cubicBezTo>
                    <a:pt x="170" y="43"/>
                    <a:pt x="163" y="28"/>
                    <a:pt x="142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8" y="43"/>
                    <a:pt x="198" y="57"/>
                  </a:cubicBezTo>
                  <a:cubicBezTo>
                    <a:pt x="198" y="78"/>
                    <a:pt x="212" y="85"/>
                    <a:pt x="226" y="85"/>
                  </a:cubicBezTo>
                  <a:cubicBezTo>
                    <a:pt x="248" y="85"/>
                    <a:pt x="255" y="78"/>
                    <a:pt x="255" y="57"/>
                  </a:cubicBezTo>
                  <a:cubicBezTo>
                    <a:pt x="255" y="43"/>
                    <a:pt x="248" y="28"/>
                    <a:pt x="226" y="28"/>
                  </a:cubicBezTo>
                  <a:close/>
                  <a:moveTo>
                    <a:pt x="580" y="113"/>
                  </a:moveTo>
                  <a:lnTo>
                    <a:pt x="580" y="113"/>
                  </a:lnTo>
                  <a:cubicBezTo>
                    <a:pt x="552" y="113"/>
                    <a:pt x="552" y="113"/>
                    <a:pt x="552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29" y="502"/>
                    <a:pt x="29" y="502"/>
                    <a:pt x="29" y="502"/>
                  </a:cubicBezTo>
                  <a:cubicBezTo>
                    <a:pt x="580" y="502"/>
                    <a:pt x="580" y="502"/>
                    <a:pt x="580" y="502"/>
                  </a:cubicBezTo>
                  <a:lnTo>
                    <a:pt x="580" y="113"/>
                  </a:lnTo>
                  <a:close/>
                  <a:moveTo>
                    <a:pt x="212" y="283"/>
                  </a:moveTo>
                  <a:lnTo>
                    <a:pt x="212" y="283"/>
                  </a:lnTo>
                  <a:cubicBezTo>
                    <a:pt x="276" y="283"/>
                    <a:pt x="276" y="283"/>
                    <a:pt x="276" y="283"/>
                  </a:cubicBezTo>
                  <a:cubicBezTo>
                    <a:pt x="276" y="219"/>
                    <a:pt x="276" y="219"/>
                    <a:pt x="276" y="219"/>
                  </a:cubicBezTo>
                  <a:cubicBezTo>
                    <a:pt x="276" y="205"/>
                    <a:pt x="290" y="191"/>
                    <a:pt x="304" y="191"/>
                  </a:cubicBezTo>
                  <a:cubicBezTo>
                    <a:pt x="318" y="191"/>
                    <a:pt x="333" y="205"/>
                    <a:pt x="333" y="219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96" y="283"/>
                    <a:pt x="396" y="283"/>
                    <a:pt x="396" y="283"/>
                  </a:cubicBezTo>
                  <a:cubicBezTo>
                    <a:pt x="417" y="283"/>
                    <a:pt x="424" y="297"/>
                    <a:pt x="424" y="311"/>
                  </a:cubicBezTo>
                  <a:cubicBezTo>
                    <a:pt x="424" y="332"/>
                    <a:pt x="417" y="339"/>
                    <a:pt x="396" y="339"/>
                  </a:cubicBezTo>
                  <a:cubicBezTo>
                    <a:pt x="333" y="339"/>
                    <a:pt x="333" y="339"/>
                    <a:pt x="333" y="339"/>
                  </a:cubicBezTo>
                  <a:cubicBezTo>
                    <a:pt x="333" y="410"/>
                    <a:pt x="333" y="410"/>
                    <a:pt x="333" y="410"/>
                  </a:cubicBezTo>
                  <a:cubicBezTo>
                    <a:pt x="333" y="424"/>
                    <a:pt x="318" y="438"/>
                    <a:pt x="304" y="438"/>
                  </a:cubicBezTo>
                  <a:cubicBezTo>
                    <a:pt x="290" y="438"/>
                    <a:pt x="276" y="424"/>
                    <a:pt x="276" y="410"/>
                  </a:cubicBezTo>
                  <a:cubicBezTo>
                    <a:pt x="276" y="339"/>
                    <a:pt x="276" y="339"/>
                    <a:pt x="276" y="339"/>
                  </a:cubicBezTo>
                  <a:cubicBezTo>
                    <a:pt x="212" y="339"/>
                    <a:pt x="212" y="339"/>
                    <a:pt x="212" y="339"/>
                  </a:cubicBezTo>
                  <a:cubicBezTo>
                    <a:pt x="191" y="339"/>
                    <a:pt x="184" y="332"/>
                    <a:pt x="184" y="311"/>
                  </a:cubicBezTo>
                  <a:cubicBezTo>
                    <a:pt x="184" y="297"/>
                    <a:pt x="191" y="283"/>
                    <a:pt x="212" y="2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8" name="Freeform 165"/>
            <p:cNvSpPr>
              <a:spLocks noChangeArrowheads="1"/>
            </p:cNvSpPr>
            <p:nvPr/>
          </p:nvSpPr>
          <p:spPr bwMode="auto">
            <a:xfrm>
              <a:off x="10219310" y="3373996"/>
              <a:ext cx="460566" cy="403417"/>
            </a:xfrm>
            <a:custGeom>
              <a:avLst/>
              <a:gdLst>
                <a:gd name="T0" fmla="*/ 573 w 602"/>
                <a:gd name="T1" fmla="*/ 530 h 531"/>
                <a:gd name="T2" fmla="*/ 573 w 602"/>
                <a:gd name="T3" fmla="*/ 530 h 531"/>
                <a:gd name="T4" fmla="*/ 29 w 602"/>
                <a:gd name="T5" fmla="*/ 530 h 531"/>
                <a:gd name="T6" fmla="*/ 0 w 602"/>
                <a:gd name="T7" fmla="*/ 502 h 531"/>
                <a:gd name="T8" fmla="*/ 0 w 602"/>
                <a:gd name="T9" fmla="*/ 28 h 531"/>
                <a:gd name="T10" fmla="*/ 29 w 602"/>
                <a:gd name="T11" fmla="*/ 0 h 531"/>
                <a:gd name="T12" fmla="*/ 573 w 602"/>
                <a:gd name="T13" fmla="*/ 0 h 531"/>
                <a:gd name="T14" fmla="*/ 601 w 602"/>
                <a:gd name="T15" fmla="*/ 28 h 531"/>
                <a:gd name="T16" fmla="*/ 601 w 602"/>
                <a:gd name="T17" fmla="*/ 502 h 531"/>
                <a:gd name="T18" fmla="*/ 573 w 602"/>
                <a:gd name="T19" fmla="*/ 530 h 531"/>
                <a:gd name="T20" fmla="*/ 460 w 602"/>
                <a:gd name="T21" fmla="*/ 502 h 531"/>
                <a:gd name="T22" fmla="*/ 460 w 602"/>
                <a:gd name="T23" fmla="*/ 502 h 531"/>
                <a:gd name="T24" fmla="*/ 573 w 602"/>
                <a:gd name="T25" fmla="*/ 502 h 531"/>
                <a:gd name="T26" fmla="*/ 573 w 602"/>
                <a:gd name="T27" fmla="*/ 255 h 531"/>
                <a:gd name="T28" fmla="*/ 566 w 602"/>
                <a:gd name="T29" fmla="*/ 255 h 531"/>
                <a:gd name="T30" fmla="*/ 566 w 602"/>
                <a:gd name="T31" fmla="*/ 255 h 531"/>
                <a:gd name="T32" fmla="*/ 460 w 602"/>
                <a:gd name="T33" fmla="*/ 255 h 531"/>
                <a:gd name="T34" fmla="*/ 460 w 602"/>
                <a:gd name="T35" fmla="*/ 502 h 531"/>
                <a:gd name="T36" fmla="*/ 170 w 602"/>
                <a:gd name="T37" fmla="*/ 502 h 531"/>
                <a:gd name="T38" fmla="*/ 170 w 602"/>
                <a:gd name="T39" fmla="*/ 502 h 531"/>
                <a:gd name="T40" fmla="*/ 431 w 602"/>
                <a:gd name="T41" fmla="*/ 502 h 531"/>
                <a:gd name="T42" fmla="*/ 431 w 602"/>
                <a:gd name="T43" fmla="*/ 255 h 531"/>
                <a:gd name="T44" fmla="*/ 170 w 602"/>
                <a:gd name="T45" fmla="*/ 255 h 531"/>
                <a:gd name="T46" fmla="*/ 170 w 602"/>
                <a:gd name="T47" fmla="*/ 502 h 531"/>
                <a:gd name="T48" fmla="*/ 29 w 602"/>
                <a:gd name="T49" fmla="*/ 502 h 531"/>
                <a:gd name="T50" fmla="*/ 29 w 602"/>
                <a:gd name="T51" fmla="*/ 502 h 531"/>
                <a:gd name="T52" fmla="*/ 142 w 602"/>
                <a:gd name="T53" fmla="*/ 502 h 531"/>
                <a:gd name="T54" fmla="*/ 142 w 602"/>
                <a:gd name="T55" fmla="*/ 255 h 531"/>
                <a:gd name="T56" fmla="*/ 29 w 602"/>
                <a:gd name="T57" fmla="*/ 255 h 531"/>
                <a:gd name="T58" fmla="*/ 29 w 602"/>
                <a:gd name="T59" fmla="*/ 502 h 531"/>
                <a:gd name="T60" fmla="*/ 57 w 602"/>
                <a:gd name="T61" fmla="*/ 28 h 531"/>
                <a:gd name="T62" fmla="*/ 57 w 602"/>
                <a:gd name="T63" fmla="*/ 28 h 531"/>
                <a:gd name="T64" fmla="*/ 29 w 602"/>
                <a:gd name="T65" fmla="*/ 57 h 531"/>
                <a:gd name="T66" fmla="*/ 57 w 602"/>
                <a:gd name="T67" fmla="*/ 85 h 531"/>
                <a:gd name="T68" fmla="*/ 85 w 602"/>
                <a:gd name="T69" fmla="*/ 57 h 531"/>
                <a:gd name="T70" fmla="*/ 57 w 602"/>
                <a:gd name="T71" fmla="*/ 28 h 531"/>
                <a:gd name="T72" fmla="*/ 142 w 602"/>
                <a:gd name="T73" fmla="*/ 28 h 531"/>
                <a:gd name="T74" fmla="*/ 142 w 602"/>
                <a:gd name="T75" fmla="*/ 28 h 531"/>
                <a:gd name="T76" fmla="*/ 113 w 602"/>
                <a:gd name="T77" fmla="*/ 57 h 531"/>
                <a:gd name="T78" fmla="*/ 142 w 602"/>
                <a:gd name="T79" fmla="*/ 85 h 531"/>
                <a:gd name="T80" fmla="*/ 170 w 602"/>
                <a:gd name="T81" fmla="*/ 57 h 531"/>
                <a:gd name="T82" fmla="*/ 142 w 602"/>
                <a:gd name="T83" fmla="*/ 28 h 531"/>
                <a:gd name="T84" fmla="*/ 226 w 602"/>
                <a:gd name="T85" fmla="*/ 28 h 531"/>
                <a:gd name="T86" fmla="*/ 226 w 602"/>
                <a:gd name="T87" fmla="*/ 28 h 531"/>
                <a:gd name="T88" fmla="*/ 198 w 602"/>
                <a:gd name="T89" fmla="*/ 57 h 531"/>
                <a:gd name="T90" fmla="*/ 226 w 602"/>
                <a:gd name="T91" fmla="*/ 85 h 531"/>
                <a:gd name="T92" fmla="*/ 255 w 602"/>
                <a:gd name="T93" fmla="*/ 57 h 531"/>
                <a:gd name="T94" fmla="*/ 226 w 602"/>
                <a:gd name="T95" fmla="*/ 28 h 531"/>
                <a:gd name="T96" fmla="*/ 544 w 602"/>
                <a:gd name="T97" fmla="*/ 113 h 531"/>
                <a:gd name="T98" fmla="*/ 544 w 602"/>
                <a:gd name="T99" fmla="*/ 113 h 531"/>
                <a:gd name="T100" fmla="*/ 57 w 602"/>
                <a:gd name="T101" fmla="*/ 113 h 531"/>
                <a:gd name="T102" fmla="*/ 29 w 602"/>
                <a:gd name="T103" fmla="*/ 113 h 531"/>
                <a:gd name="T104" fmla="*/ 29 w 602"/>
                <a:gd name="T105" fmla="*/ 226 h 531"/>
                <a:gd name="T106" fmla="*/ 142 w 602"/>
                <a:gd name="T107" fmla="*/ 226 h 531"/>
                <a:gd name="T108" fmla="*/ 170 w 602"/>
                <a:gd name="T109" fmla="*/ 226 h 531"/>
                <a:gd name="T110" fmla="*/ 431 w 602"/>
                <a:gd name="T111" fmla="*/ 226 h 531"/>
                <a:gd name="T112" fmla="*/ 460 w 602"/>
                <a:gd name="T113" fmla="*/ 226 h 531"/>
                <a:gd name="T114" fmla="*/ 566 w 602"/>
                <a:gd name="T115" fmla="*/ 226 h 531"/>
                <a:gd name="T116" fmla="*/ 566 w 602"/>
                <a:gd name="T117" fmla="*/ 226 h 531"/>
                <a:gd name="T118" fmla="*/ 573 w 602"/>
                <a:gd name="T119" fmla="*/ 226 h 531"/>
                <a:gd name="T120" fmla="*/ 573 w 602"/>
                <a:gd name="T121" fmla="*/ 113 h 531"/>
                <a:gd name="T122" fmla="*/ 544 w 602"/>
                <a:gd name="T123" fmla="*/ 113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2" h="531">
                  <a:moveTo>
                    <a:pt x="573" y="530"/>
                  </a:moveTo>
                  <a:lnTo>
                    <a:pt x="573" y="530"/>
                  </a:lnTo>
                  <a:cubicBezTo>
                    <a:pt x="29" y="530"/>
                    <a:pt x="29" y="530"/>
                    <a:pt x="29" y="530"/>
                  </a:cubicBezTo>
                  <a:cubicBezTo>
                    <a:pt x="15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502"/>
                    <a:pt x="601" y="502"/>
                    <a:pt x="601" y="502"/>
                  </a:cubicBezTo>
                  <a:cubicBezTo>
                    <a:pt x="601" y="516"/>
                    <a:pt x="594" y="530"/>
                    <a:pt x="573" y="530"/>
                  </a:cubicBezTo>
                  <a:close/>
                  <a:moveTo>
                    <a:pt x="460" y="502"/>
                  </a:moveTo>
                  <a:lnTo>
                    <a:pt x="460" y="502"/>
                  </a:lnTo>
                  <a:cubicBezTo>
                    <a:pt x="573" y="502"/>
                    <a:pt x="573" y="502"/>
                    <a:pt x="573" y="502"/>
                  </a:cubicBezTo>
                  <a:cubicBezTo>
                    <a:pt x="573" y="255"/>
                    <a:pt x="573" y="255"/>
                    <a:pt x="573" y="255"/>
                  </a:cubicBezTo>
                  <a:cubicBezTo>
                    <a:pt x="566" y="255"/>
                    <a:pt x="566" y="255"/>
                    <a:pt x="566" y="255"/>
                  </a:cubicBezTo>
                  <a:lnTo>
                    <a:pt x="566" y="255"/>
                  </a:lnTo>
                  <a:cubicBezTo>
                    <a:pt x="460" y="255"/>
                    <a:pt x="460" y="255"/>
                    <a:pt x="460" y="255"/>
                  </a:cubicBezTo>
                  <a:lnTo>
                    <a:pt x="460" y="502"/>
                  </a:lnTo>
                  <a:close/>
                  <a:moveTo>
                    <a:pt x="170" y="502"/>
                  </a:moveTo>
                  <a:lnTo>
                    <a:pt x="170" y="502"/>
                  </a:lnTo>
                  <a:cubicBezTo>
                    <a:pt x="431" y="502"/>
                    <a:pt x="431" y="502"/>
                    <a:pt x="431" y="502"/>
                  </a:cubicBezTo>
                  <a:cubicBezTo>
                    <a:pt x="431" y="255"/>
                    <a:pt x="431" y="255"/>
                    <a:pt x="431" y="255"/>
                  </a:cubicBezTo>
                  <a:cubicBezTo>
                    <a:pt x="170" y="255"/>
                    <a:pt x="170" y="255"/>
                    <a:pt x="170" y="255"/>
                  </a:cubicBezTo>
                  <a:lnTo>
                    <a:pt x="170" y="502"/>
                  </a:lnTo>
                  <a:close/>
                  <a:moveTo>
                    <a:pt x="29" y="502"/>
                  </a:moveTo>
                  <a:lnTo>
                    <a:pt x="29" y="502"/>
                  </a:lnTo>
                  <a:cubicBezTo>
                    <a:pt x="142" y="502"/>
                    <a:pt x="142" y="502"/>
                    <a:pt x="142" y="502"/>
                  </a:cubicBezTo>
                  <a:cubicBezTo>
                    <a:pt x="142" y="255"/>
                    <a:pt x="142" y="255"/>
                    <a:pt x="142" y="255"/>
                  </a:cubicBezTo>
                  <a:cubicBezTo>
                    <a:pt x="29" y="255"/>
                    <a:pt x="29" y="255"/>
                    <a:pt x="29" y="255"/>
                  </a:cubicBezTo>
                  <a:lnTo>
                    <a:pt x="29" y="502"/>
                  </a:ln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43" y="28"/>
                    <a:pt x="29" y="43"/>
                    <a:pt x="29" y="57"/>
                  </a:cubicBezTo>
                  <a:cubicBezTo>
                    <a:pt x="29" y="78"/>
                    <a:pt x="43" y="85"/>
                    <a:pt x="57" y="85"/>
                  </a:cubicBezTo>
                  <a:cubicBezTo>
                    <a:pt x="71" y="85"/>
                    <a:pt x="85" y="78"/>
                    <a:pt x="85" y="57"/>
                  </a:cubicBezTo>
                  <a:cubicBezTo>
                    <a:pt x="85" y="43"/>
                    <a:pt x="71" y="28"/>
                    <a:pt x="57" y="28"/>
                  </a:cubicBezTo>
                  <a:close/>
                  <a:moveTo>
                    <a:pt x="142" y="28"/>
                  </a:moveTo>
                  <a:lnTo>
                    <a:pt x="142" y="28"/>
                  </a:lnTo>
                  <a:cubicBezTo>
                    <a:pt x="128" y="28"/>
                    <a:pt x="113" y="43"/>
                    <a:pt x="113" y="57"/>
                  </a:cubicBezTo>
                  <a:cubicBezTo>
                    <a:pt x="113" y="78"/>
                    <a:pt x="128" y="85"/>
                    <a:pt x="142" y="85"/>
                  </a:cubicBezTo>
                  <a:cubicBezTo>
                    <a:pt x="156" y="85"/>
                    <a:pt x="170" y="78"/>
                    <a:pt x="170" y="57"/>
                  </a:cubicBezTo>
                  <a:cubicBezTo>
                    <a:pt x="170" y="43"/>
                    <a:pt x="156" y="28"/>
                    <a:pt x="142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8" y="43"/>
                    <a:pt x="198" y="57"/>
                  </a:cubicBezTo>
                  <a:cubicBezTo>
                    <a:pt x="198" y="78"/>
                    <a:pt x="212" y="85"/>
                    <a:pt x="226" y="85"/>
                  </a:cubicBezTo>
                  <a:cubicBezTo>
                    <a:pt x="241" y="85"/>
                    <a:pt x="255" y="78"/>
                    <a:pt x="255" y="57"/>
                  </a:cubicBezTo>
                  <a:cubicBezTo>
                    <a:pt x="255" y="43"/>
                    <a:pt x="241" y="28"/>
                    <a:pt x="226" y="28"/>
                  </a:cubicBezTo>
                  <a:close/>
                  <a:moveTo>
                    <a:pt x="544" y="113"/>
                  </a:moveTo>
                  <a:lnTo>
                    <a:pt x="544" y="113"/>
                  </a:lnTo>
                  <a:cubicBezTo>
                    <a:pt x="57" y="113"/>
                    <a:pt x="57" y="113"/>
                    <a:pt x="57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142" y="226"/>
                    <a:pt x="142" y="226"/>
                    <a:pt x="142" y="226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431" y="226"/>
                    <a:pt x="431" y="226"/>
                    <a:pt x="431" y="226"/>
                  </a:cubicBezTo>
                  <a:cubicBezTo>
                    <a:pt x="460" y="226"/>
                    <a:pt x="460" y="226"/>
                    <a:pt x="460" y="226"/>
                  </a:cubicBezTo>
                  <a:cubicBezTo>
                    <a:pt x="566" y="226"/>
                    <a:pt x="566" y="226"/>
                    <a:pt x="566" y="226"/>
                  </a:cubicBezTo>
                  <a:lnTo>
                    <a:pt x="566" y="226"/>
                  </a:lnTo>
                  <a:cubicBezTo>
                    <a:pt x="573" y="226"/>
                    <a:pt x="573" y="226"/>
                    <a:pt x="573" y="226"/>
                  </a:cubicBezTo>
                  <a:cubicBezTo>
                    <a:pt x="573" y="113"/>
                    <a:pt x="573" y="113"/>
                    <a:pt x="573" y="113"/>
                  </a:cubicBezTo>
                  <a:lnTo>
                    <a:pt x="544" y="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9" name="Freeform 166"/>
            <p:cNvSpPr>
              <a:spLocks noChangeArrowheads="1"/>
            </p:cNvSpPr>
            <p:nvPr/>
          </p:nvSpPr>
          <p:spPr bwMode="auto">
            <a:xfrm>
              <a:off x="9415837" y="3373996"/>
              <a:ext cx="460569" cy="403417"/>
            </a:xfrm>
            <a:custGeom>
              <a:avLst/>
              <a:gdLst>
                <a:gd name="T0" fmla="*/ 573 w 602"/>
                <a:gd name="T1" fmla="*/ 530 h 531"/>
                <a:gd name="T2" fmla="*/ 573 w 602"/>
                <a:gd name="T3" fmla="*/ 530 h 531"/>
                <a:gd name="T4" fmla="*/ 29 w 602"/>
                <a:gd name="T5" fmla="*/ 530 h 531"/>
                <a:gd name="T6" fmla="*/ 0 w 602"/>
                <a:gd name="T7" fmla="*/ 502 h 531"/>
                <a:gd name="T8" fmla="*/ 0 w 602"/>
                <a:gd name="T9" fmla="*/ 28 h 531"/>
                <a:gd name="T10" fmla="*/ 29 w 602"/>
                <a:gd name="T11" fmla="*/ 0 h 531"/>
                <a:gd name="T12" fmla="*/ 573 w 602"/>
                <a:gd name="T13" fmla="*/ 0 h 531"/>
                <a:gd name="T14" fmla="*/ 601 w 602"/>
                <a:gd name="T15" fmla="*/ 28 h 531"/>
                <a:gd name="T16" fmla="*/ 601 w 602"/>
                <a:gd name="T17" fmla="*/ 502 h 531"/>
                <a:gd name="T18" fmla="*/ 573 w 602"/>
                <a:gd name="T19" fmla="*/ 530 h 531"/>
                <a:gd name="T20" fmla="*/ 460 w 602"/>
                <a:gd name="T21" fmla="*/ 502 h 531"/>
                <a:gd name="T22" fmla="*/ 460 w 602"/>
                <a:gd name="T23" fmla="*/ 502 h 531"/>
                <a:gd name="T24" fmla="*/ 573 w 602"/>
                <a:gd name="T25" fmla="*/ 502 h 531"/>
                <a:gd name="T26" fmla="*/ 573 w 602"/>
                <a:gd name="T27" fmla="*/ 255 h 531"/>
                <a:gd name="T28" fmla="*/ 559 w 602"/>
                <a:gd name="T29" fmla="*/ 255 h 531"/>
                <a:gd name="T30" fmla="*/ 559 w 602"/>
                <a:gd name="T31" fmla="*/ 255 h 531"/>
                <a:gd name="T32" fmla="*/ 460 w 602"/>
                <a:gd name="T33" fmla="*/ 255 h 531"/>
                <a:gd name="T34" fmla="*/ 460 w 602"/>
                <a:gd name="T35" fmla="*/ 502 h 531"/>
                <a:gd name="T36" fmla="*/ 29 w 602"/>
                <a:gd name="T37" fmla="*/ 502 h 531"/>
                <a:gd name="T38" fmla="*/ 29 w 602"/>
                <a:gd name="T39" fmla="*/ 502 h 531"/>
                <a:gd name="T40" fmla="*/ 431 w 602"/>
                <a:gd name="T41" fmla="*/ 502 h 531"/>
                <a:gd name="T42" fmla="*/ 431 w 602"/>
                <a:gd name="T43" fmla="*/ 255 h 531"/>
                <a:gd name="T44" fmla="*/ 29 w 602"/>
                <a:gd name="T45" fmla="*/ 255 h 531"/>
                <a:gd name="T46" fmla="*/ 29 w 602"/>
                <a:gd name="T47" fmla="*/ 502 h 531"/>
                <a:gd name="T48" fmla="*/ 57 w 602"/>
                <a:gd name="T49" fmla="*/ 28 h 531"/>
                <a:gd name="T50" fmla="*/ 57 w 602"/>
                <a:gd name="T51" fmla="*/ 28 h 531"/>
                <a:gd name="T52" fmla="*/ 29 w 602"/>
                <a:gd name="T53" fmla="*/ 57 h 531"/>
                <a:gd name="T54" fmla="*/ 57 w 602"/>
                <a:gd name="T55" fmla="*/ 85 h 531"/>
                <a:gd name="T56" fmla="*/ 85 w 602"/>
                <a:gd name="T57" fmla="*/ 57 h 531"/>
                <a:gd name="T58" fmla="*/ 57 w 602"/>
                <a:gd name="T59" fmla="*/ 28 h 531"/>
                <a:gd name="T60" fmla="*/ 142 w 602"/>
                <a:gd name="T61" fmla="*/ 28 h 531"/>
                <a:gd name="T62" fmla="*/ 142 w 602"/>
                <a:gd name="T63" fmla="*/ 28 h 531"/>
                <a:gd name="T64" fmla="*/ 113 w 602"/>
                <a:gd name="T65" fmla="*/ 57 h 531"/>
                <a:gd name="T66" fmla="*/ 142 w 602"/>
                <a:gd name="T67" fmla="*/ 85 h 531"/>
                <a:gd name="T68" fmla="*/ 170 w 602"/>
                <a:gd name="T69" fmla="*/ 57 h 531"/>
                <a:gd name="T70" fmla="*/ 142 w 602"/>
                <a:gd name="T71" fmla="*/ 28 h 531"/>
                <a:gd name="T72" fmla="*/ 226 w 602"/>
                <a:gd name="T73" fmla="*/ 28 h 531"/>
                <a:gd name="T74" fmla="*/ 226 w 602"/>
                <a:gd name="T75" fmla="*/ 28 h 531"/>
                <a:gd name="T76" fmla="*/ 198 w 602"/>
                <a:gd name="T77" fmla="*/ 57 h 531"/>
                <a:gd name="T78" fmla="*/ 226 w 602"/>
                <a:gd name="T79" fmla="*/ 85 h 531"/>
                <a:gd name="T80" fmla="*/ 255 w 602"/>
                <a:gd name="T81" fmla="*/ 57 h 531"/>
                <a:gd name="T82" fmla="*/ 226 w 602"/>
                <a:gd name="T83" fmla="*/ 28 h 531"/>
                <a:gd name="T84" fmla="*/ 544 w 602"/>
                <a:gd name="T85" fmla="*/ 113 h 531"/>
                <a:gd name="T86" fmla="*/ 544 w 602"/>
                <a:gd name="T87" fmla="*/ 113 h 531"/>
                <a:gd name="T88" fmla="*/ 57 w 602"/>
                <a:gd name="T89" fmla="*/ 113 h 531"/>
                <a:gd name="T90" fmla="*/ 29 w 602"/>
                <a:gd name="T91" fmla="*/ 113 h 531"/>
                <a:gd name="T92" fmla="*/ 29 w 602"/>
                <a:gd name="T93" fmla="*/ 226 h 531"/>
                <a:gd name="T94" fmla="*/ 431 w 602"/>
                <a:gd name="T95" fmla="*/ 226 h 531"/>
                <a:gd name="T96" fmla="*/ 460 w 602"/>
                <a:gd name="T97" fmla="*/ 226 h 531"/>
                <a:gd name="T98" fmla="*/ 559 w 602"/>
                <a:gd name="T99" fmla="*/ 226 h 531"/>
                <a:gd name="T100" fmla="*/ 559 w 602"/>
                <a:gd name="T101" fmla="*/ 226 h 531"/>
                <a:gd name="T102" fmla="*/ 573 w 602"/>
                <a:gd name="T103" fmla="*/ 226 h 531"/>
                <a:gd name="T104" fmla="*/ 573 w 602"/>
                <a:gd name="T105" fmla="*/ 113 h 531"/>
                <a:gd name="T106" fmla="*/ 544 w 602"/>
                <a:gd name="T107" fmla="*/ 113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2" h="531">
                  <a:moveTo>
                    <a:pt x="573" y="530"/>
                  </a:moveTo>
                  <a:lnTo>
                    <a:pt x="573" y="530"/>
                  </a:lnTo>
                  <a:cubicBezTo>
                    <a:pt x="29" y="530"/>
                    <a:pt x="29" y="530"/>
                    <a:pt x="29" y="530"/>
                  </a:cubicBezTo>
                  <a:cubicBezTo>
                    <a:pt x="7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14"/>
                    <a:pt x="601" y="28"/>
                  </a:cubicBezTo>
                  <a:cubicBezTo>
                    <a:pt x="601" y="502"/>
                    <a:pt x="601" y="502"/>
                    <a:pt x="601" y="502"/>
                  </a:cubicBezTo>
                  <a:cubicBezTo>
                    <a:pt x="601" y="516"/>
                    <a:pt x="587" y="530"/>
                    <a:pt x="573" y="530"/>
                  </a:cubicBezTo>
                  <a:close/>
                  <a:moveTo>
                    <a:pt x="460" y="502"/>
                  </a:moveTo>
                  <a:lnTo>
                    <a:pt x="460" y="502"/>
                  </a:lnTo>
                  <a:cubicBezTo>
                    <a:pt x="573" y="502"/>
                    <a:pt x="573" y="502"/>
                    <a:pt x="573" y="502"/>
                  </a:cubicBezTo>
                  <a:cubicBezTo>
                    <a:pt x="573" y="255"/>
                    <a:pt x="573" y="255"/>
                    <a:pt x="573" y="255"/>
                  </a:cubicBezTo>
                  <a:cubicBezTo>
                    <a:pt x="559" y="255"/>
                    <a:pt x="559" y="255"/>
                    <a:pt x="559" y="255"/>
                  </a:cubicBezTo>
                  <a:lnTo>
                    <a:pt x="559" y="255"/>
                  </a:lnTo>
                  <a:cubicBezTo>
                    <a:pt x="460" y="255"/>
                    <a:pt x="460" y="255"/>
                    <a:pt x="460" y="255"/>
                  </a:cubicBezTo>
                  <a:lnTo>
                    <a:pt x="460" y="502"/>
                  </a:lnTo>
                  <a:close/>
                  <a:moveTo>
                    <a:pt x="29" y="502"/>
                  </a:moveTo>
                  <a:lnTo>
                    <a:pt x="29" y="502"/>
                  </a:lnTo>
                  <a:cubicBezTo>
                    <a:pt x="431" y="502"/>
                    <a:pt x="431" y="502"/>
                    <a:pt x="431" y="502"/>
                  </a:cubicBezTo>
                  <a:cubicBezTo>
                    <a:pt x="431" y="255"/>
                    <a:pt x="431" y="255"/>
                    <a:pt x="431" y="255"/>
                  </a:cubicBezTo>
                  <a:cubicBezTo>
                    <a:pt x="29" y="255"/>
                    <a:pt x="29" y="255"/>
                    <a:pt x="29" y="255"/>
                  </a:cubicBezTo>
                  <a:lnTo>
                    <a:pt x="29" y="502"/>
                  </a:ln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36" y="28"/>
                    <a:pt x="29" y="43"/>
                    <a:pt x="29" y="57"/>
                  </a:cubicBezTo>
                  <a:cubicBezTo>
                    <a:pt x="29" y="78"/>
                    <a:pt x="36" y="85"/>
                    <a:pt x="57" y="85"/>
                  </a:cubicBezTo>
                  <a:cubicBezTo>
                    <a:pt x="71" y="85"/>
                    <a:pt x="85" y="78"/>
                    <a:pt x="85" y="57"/>
                  </a:cubicBezTo>
                  <a:cubicBezTo>
                    <a:pt x="85" y="43"/>
                    <a:pt x="71" y="28"/>
                    <a:pt x="57" y="28"/>
                  </a:cubicBezTo>
                  <a:close/>
                  <a:moveTo>
                    <a:pt x="142" y="28"/>
                  </a:moveTo>
                  <a:lnTo>
                    <a:pt x="142" y="28"/>
                  </a:lnTo>
                  <a:cubicBezTo>
                    <a:pt x="120" y="28"/>
                    <a:pt x="113" y="43"/>
                    <a:pt x="113" y="57"/>
                  </a:cubicBezTo>
                  <a:cubicBezTo>
                    <a:pt x="113" y="78"/>
                    <a:pt x="120" y="85"/>
                    <a:pt x="142" y="85"/>
                  </a:cubicBezTo>
                  <a:cubicBezTo>
                    <a:pt x="156" y="85"/>
                    <a:pt x="170" y="78"/>
                    <a:pt x="170" y="57"/>
                  </a:cubicBezTo>
                  <a:cubicBezTo>
                    <a:pt x="170" y="43"/>
                    <a:pt x="156" y="28"/>
                    <a:pt x="142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05" y="28"/>
                    <a:pt x="198" y="43"/>
                    <a:pt x="198" y="57"/>
                  </a:cubicBezTo>
                  <a:cubicBezTo>
                    <a:pt x="198" y="78"/>
                    <a:pt x="205" y="85"/>
                    <a:pt x="226" y="85"/>
                  </a:cubicBezTo>
                  <a:cubicBezTo>
                    <a:pt x="240" y="85"/>
                    <a:pt x="255" y="78"/>
                    <a:pt x="255" y="57"/>
                  </a:cubicBezTo>
                  <a:cubicBezTo>
                    <a:pt x="255" y="43"/>
                    <a:pt x="240" y="28"/>
                    <a:pt x="226" y="28"/>
                  </a:cubicBezTo>
                  <a:close/>
                  <a:moveTo>
                    <a:pt x="544" y="113"/>
                  </a:moveTo>
                  <a:lnTo>
                    <a:pt x="544" y="113"/>
                  </a:lnTo>
                  <a:cubicBezTo>
                    <a:pt x="57" y="113"/>
                    <a:pt x="57" y="113"/>
                    <a:pt x="57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431" y="226"/>
                    <a:pt x="431" y="226"/>
                    <a:pt x="431" y="226"/>
                  </a:cubicBezTo>
                  <a:cubicBezTo>
                    <a:pt x="460" y="226"/>
                    <a:pt x="460" y="226"/>
                    <a:pt x="460" y="226"/>
                  </a:cubicBezTo>
                  <a:cubicBezTo>
                    <a:pt x="559" y="226"/>
                    <a:pt x="559" y="226"/>
                    <a:pt x="559" y="226"/>
                  </a:cubicBezTo>
                  <a:lnTo>
                    <a:pt x="559" y="226"/>
                  </a:lnTo>
                  <a:cubicBezTo>
                    <a:pt x="573" y="226"/>
                    <a:pt x="573" y="226"/>
                    <a:pt x="573" y="226"/>
                  </a:cubicBezTo>
                  <a:cubicBezTo>
                    <a:pt x="573" y="113"/>
                    <a:pt x="573" y="113"/>
                    <a:pt x="573" y="113"/>
                  </a:cubicBezTo>
                  <a:lnTo>
                    <a:pt x="544" y="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0" name="Freeform 167"/>
            <p:cNvSpPr>
              <a:spLocks noChangeArrowheads="1"/>
            </p:cNvSpPr>
            <p:nvPr/>
          </p:nvSpPr>
          <p:spPr bwMode="auto">
            <a:xfrm>
              <a:off x="8609004" y="3373996"/>
              <a:ext cx="463929" cy="403417"/>
            </a:xfrm>
            <a:custGeom>
              <a:avLst/>
              <a:gdLst>
                <a:gd name="T0" fmla="*/ 580 w 609"/>
                <a:gd name="T1" fmla="*/ 530 h 531"/>
                <a:gd name="T2" fmla="*/ 580 w 609"/>
                <a:gd name="T3" fmla="*/ 530 h 531"/>
                <a:gd name="T4" fmla="*/ 28 w 609"/>
                <a:gd name="T5" fmla="*/ 530 h 531"/>
                <a:gd name="T6" fmla="*/ 0 w 609"/>
                <a:gd name="T7" fmla="*/ 502 h 531"/>
                <a:gd name="T8" fmla="*/ 0 w 609"/>
                <a:gd name="T9" fmla="*/ 28 h 531"/>
                <a:gd name="T10" fmla="*/ 28 w 609"/>
                <a:gd name="T11" fmla="*/ 0 h 531"/>
                <a:gd name="T12" fmla="*/ 580 w 609"/>
                <a:gd name="T13" fmla="*/ 0 h 531"/>
                <a:gd name="T14" fmla="*/ 608 w 609"/>
                <a:gd name="T15" fmla="*/ 28 h 531"/>
                <a:gd name="T16" fmla="*/ 608 w 609"/>
                <a:gd name="T17" fmla="*/ 502 h 531"/>
                <a:gd name="T18" fmla="*/ 580 w 609"/>
                <a:gd name="T19" fmla="*/ 530 h 531"/>
                <a:gd name="T20" fmla="*/ 170 w 609"/>
                <a:gd name="T21" fmla="*/ 502 h 531"/>
                <a:gd name="T22" fmla="*/ 170 w 609"/>
                <a:gd name="T23" fmla="*/ 502 h 531"/>
                <a:gd name="T24" fmla="*/ 580 w 609"/>
                <a:gd name="T25" fmla="*/ 502 h 531"/>
                <a:gd name="T26" fmla="*/ 580 w 609"/>
                <a:gd name="T27" fmla="*/ 255 h 531"/>
                <a:gd name="T28" fmla="*/ 573 w 609"/>
                <a:gd name="T29" fmla="*/ 255 h 531"/>
                <a:gd name="T30" fmla="*/ 573 w 609"/>
                <a:gd name="T31" fmla="*/ 255 h 531"/>
                <a:gd name="T32" fmla="*/ 170 w 609"/>
                <a:gd name="T33" fmla="*/ 255 h 531"/>
                <a:gd name="T34" fmla="*/ 170 w 609"/>
                <a:gd name="T35" fmla="*/ 502 h 531"/>
                <a:gd name="T36" fmla="*/ 28 w 609"/>
                <a:gd name="T37" fmla="*/ 502 h 531"/>
                <a:gd name="T38" fmla="*/ 28 w 609"/>
                <a:gd name="T39" fmla="*/ 502 h 531"/>
                <a:gd name="T40" fmla="*/ 141 w 609"/>
                <a:gd name="T41" fmla="*/ 502 h 531"/>
                <a:gd name="T42" fmla="*/ 141 w 609"/>
                <a:gd name="T43" fmla="*/ 255 h 531"/>
                <a:gd name="T44" fmla="*/ 28 w 609"/>
                <a:gd name="T45" fmla="*/ 255 h 531"/>
                <a:gd name="T46" fmla="*/ 28 w 609"/>
                <a:gd name="T47" fmla="*/ 502 h 531"/>
                <a:gd name="T48" fmla="*/ 57 w 609"/>
                <a:gd name="T49" fmla="*/ 28 h 531"/>
                <a:gd name="T50" fmla="*/ 57 w 609"/>
                <a:gd name="T51" fmla="*/ 28 h 531"/>
                <a:gd name="T52" fmla="*/ 28 w 609"/>
                <a:gd name="T53" fmla="*/ 57 h 531"/>
                <a:gd name="T54" fmla="*/ 57 w 609"/>
                <a:gd name="T55" fmla="*/ 85 h 531"/>
                <a:gd name="T56" fmla="*/ 85 w 609"/>
                <a:gd name="T57" fmla="*/ 57 h 531"/>
                <a:gd name="T58" fmla="*/ 57 w 609"/>
                <a:gd name="T59" fmla="*/ 28 h 531"/>
                <a:gd name="T60" fmla="*/ 141 w 609"/>
                <a:gd name="T61" fmla="*/ 28 h 531"/>
                <a:gd name="T62" fmla="*/ 141 w 609"/>
                <a:gd name="T63" fmla="*/ 28 h 531"/>
                <a:gd name="T64" fmla="*/ 113 w 609"/>
                <a:gd name="T65" fmla="*/ 57 h 531"/>
                <a:gd name="T66" fmla="*/ 141 w 609"/>
                <a:gd name="T67" fmla="*/ 85 h 531"/>
                <a:gd name="T68" fmla="*/ 170 w 609"/>
                <a:gd name="T69" fmla="*/ 57 h 531"/>
                <a:gd name="T70" fmla="*/ 141 w 609"/>
                <a:gd name="T71" fmla="*/ 28 h 531"/>
                <a:gd name="T72" fmla="*/ 226 w 609"/>
                <a:gd name="T73" fmla="*/ 28 h 531"/>
                <a:gd name="T74" fmla="*/ 226 w 609"/>
                <a:gd name="T75" fmla="*/ 28 h 531"/>
                <a:gd name="T76" fmla="*/ 198 w 609"/>
                <a:gd name="T77" fmla="*/ 57 h 531"/>
                <a:gd name="T78" fmla="*/ 226 w 609"/>
                <a:gd name="T79" fmla="*/ 85 h 531"/>
                <a:gd name="T80" fmla="*/ 254 w 609"/>
                <a:gd name="T81" fmla="*/ 57 h 531"/>
                <a:gd name="T82" fmla="*/ 226 w 609"/>
                <a:gd name="T83" fmla="*/ 28 h 531"/>
                <a:gd name="T84" fmla="*/ 551 w 609"/>
                <a:gd name="T85" fmla="*/ 113 h 531"/>
                <a:gd name="T86" fmla="*/ 551 w 609"/>
                <a:gd name="T87" fmla="*/ 113 h 531"/>
                <a:gd name="T88" fmla="*/ 57 w 609"/>
                <a:gd name="T89" fmla="*/ 113 h 531"/>
                <a:gd name="T90" fmla="*/ 28 w 609"/>
                <a:gd name="T91" fmla="*/ 113 h 531"/>
                <a:gd name="T92" fmla="*/ 28 w 609"/>
                <a:gd name="T93" fmla="*/ 226 h 531"/>
                <a:gd name="T94" fmla="*/ 141 w 609"/>
                <a:gd name="T95" fmla="*/ 226 h 531"/>
                <a:gd name="T96" fmla="*/ 170 w 609"/>
                <a:gd name="T97" fmla="*/ 226 h 531"/>
                <a:gd name="T98" fmla="*/ 573 w 609"/>
                <a:gd name="T99" fmla="*/ 226 h 531"/>
                <a:gd name="T100" fmla="*/ 573 w 609"/>
                <a:gd name="T101" fmla="*/ 226 h 531"/>
                <a:gd name="T102" fmla="*/ 580 w 609"/>
                <a:gd name="T103" fmla="*/ 226 h 531"/>
                <a:gd name="T104" fmla="*/ 580 w 609"/>
                <a:gd name="T105" fmla="*/ 113 h 531"/>
                <a:gd name="T106" fmla="*/ 551 w 609"/>
                <a:gd name="T107" fmla="*/ 113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9" h="531">
                  <a:moveTo>
                    <a:pt x="580" y="530"/>
                  </a:moveTo>
                  <a:lnTo>
                    <a:pt x="580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14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502"/>
                    <a:pt x="608" y="502"/>
                    <a:pt x="608" y="502"/>
                  </a:cubicBezTo>
                  <a:cubicBezTo>
                    <a:pt x="608" y="516"/>
                    <a:pt x="594" y="530"/>
                    <a:pt x="580" y="530"/>
                  </a:cubicBezTo>
                  <a:close/>
                  <a:moveTo>
                    <a:pt x="170" y="502"/>
                  </a:moveTo>
                  <a:lnTo>
                    <a:pt x="170" y="502"/>
                  </a:lnTo>
                  <a:cubicBezTo>
                    <a:pt x="580" y="502"/>
                    <a:pt x="580" y="502"/>
                    <a:pt x="580" y="502"/>
                  </a:cubicBezTo>
                  <a:cubicBezTo>
                    <a:pt x="580" y="255"/>
                    <a:pt x="580" y="255"/>
                    <a:pt x="580" y="255"/>
                  </a:cubicBezTo>
                  <a:cubicBezTo>
                    <a:pt x="573" y="255"/>
                    <a:pt x="573" y="255"/>
                    <a:pt x="573" y="255"/>
                  </a:cubicBezTo>
                  <a:lnTo>
                    <a:pt x="573" y="255"/>
                  </a:lnTo>
                  <a:cubicBezTo>
                    <a:pt x="170" y="255"/>
                    <a:pt x="170" y="255"/>
                    <a:pt x="170" y="255"/>
                  </a:cubicBezTo>
                  <a:lnTo>
                    <a:pt x="170" y="502"/>
                  </a:lnTo>
                  <a:close/>
                  <a:moveTo>
                    <a:pt x="28" y="502"/>
                  </a:moveTo>
                  <a:lnTo>
                    <a:pt x="28" y="502"/>
                  </a:lnTo>
                  <a:cubicBezTo>
                    <a:pt x="141" y="502"/>
                    <a:pt x="141" y="502"/>
                    <a:pt x="141" y="502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28" y="255"/>
                    <a:pt x="28" y="255"/>
                    <a:pt x="28" y="255"/>
                  </a:cubicBezTo>
                  <a:lnTo>
                    <a:pt x="28" y="502"/>
                  </a:ln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43" y="28"/>
                    <a:pt x="28" y="43"/>
                    <a:pt x="28" y="57"/>
                  </a:cubicBezTo>
                  <a:cubicBezTo>
                    <a:pt x="28" y="78"/>
                    <a:pt x="43" y="85"/>
                    <a:pt x="57" y="85"/>
                  </a:cubicBezTo>
                  <a:cubicBezTo>
                    <a:pt x="78" y="85"/>
                    <a:pt x="85" y="78"/>
                    <a:pt x="85" y="57"/>
                  </a:cubicBezTo>
                  <a:cubicBezTo>
                    <a:pt x="85" y="43"/>
                    <a:pt x="78" y="28"/>
                    <a:pt x="57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7" y="28"/>
                    <a:pt x="113" y="43"/>
                    <a:pt x="113" y="57"/>
                  </a:cubicBezTo>
                  <a:cubicBezTo>
                    <a:pt x="113" y="78"/>
                    <a:pt x="127" y="85"/>
                    <a:pt x="141" y="85"/>
                  </a:cubicBezTo>
                  <a:cubicBezTo>
                    <a:pt x="163" y="85"/>
                    <a:pt x="170" y="78"/>
                    <a:pt x="170" y="57"/>
                  </a:cubicBezTo>
                  <a:cubicBezTo>
                    <a:pt x="170" y="43"/>
                    <a:pt x="163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8" y="43"/>
                    <a:pt x="198" y="57"/>
                  </a:cubicBezTo>
                  <a:cubicBezTo>
                    <a:pt x="198" y="78"/>
                    <a:pt x="212" y="85"/>
                    <a:pt x="226" y="85"/>
                  </a:cubicBezTo>
                  <a:cubicBezTo>
                    <a:pt x="247" y="85"/>
                    <a:pt x="254" y="78"/>
                    <a:pt x="254" y="57"/>
                  </a:cubicBezTo>
                  <a:cubicBezTo>
                    <a:pt x="254" y="43"/>
                    <a:pt x="247" y="28"/>
                    <a:pt x="226" y="28"/>
                  </a:cubicBezTo>
                  <a:close/>
                  <a:moveTo>
                    <a:pt x="551" y="113"/>
                  </a:moveTo>
                  <a:lnTo>
                    <a:pt x="551" y="113"/>
                  </a:lnTo>
                  <a:cubicBezTo>
                    <a:pt x="57" y="113"/>
                    <a:pt x="57" y="113"/>
                    <a:pt x="57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226"/>
                    <a:pt x="28" y="226"/>
                    <a:pt x="28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573" y="226"/>
                    <a:pt x="573" y="226"/>
                    <a:pt x="573" y="226"/>
                  </a:cubicBezTo>
                  <a:lnTo>
                    <a:pt x="573" y="226"/>
                  </a:lnTo>
                  <a:cubicBezTo>
                    <a:pt x="580" y="226"/>
                    <a:pt x="580" y="226"/>
                    <a:pt x="580" y="226"/>
                  </a:cubicBezTo>
                  <a:cubicBezTo>
                    <a:pt x="580" y="113"/>
                    <a:pt x="580" y="113"/>
                    <a:pt x="580" y="113"/>
                  </a:cubicBezTo>
                  <a:lnTo>
                    <a:pt x="551" y="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1" name="Freeform 168"/>
            <p:cNvSpPr>
              <a:spLocks noChangeArrowheads="1"/>
            </p:cNvSpPr>
            <p:nvPr/>
          </p:nvSpPr>
          <p:spPr bwMode="auto">
            <a:xfrm>
              <a:off x="7805533" y="3373996"/>
              <a:ext cx="460566" cy="403417"/>
            </a:xfrm>
            <a:custGeom>
              <a:avLst/>
              <a:gdLst>
                <a:gd name="T0" fmla="*/ 572 w 602"/>
                <a:gd name="T1" fmla="*/ 530 h 531"/>
                <a:gd name="T2" fmla="*/ 572 w 602"/>
                <a:gd name="T3" fmla="*/ 530 h 531"/>
                <a:gd name="T4" fmla="*/ 28 w 602"/>
                <a:gd name="T5" fmla="*/ 530 h 531"/>
                <a:gd name="T6" fmla="*/ 0 w 602"/>
                <a:gd name="T7" fmla="*/ 502 h 531"/>
                <a:gd name="T8" fmla="*/ 0 w 602"/>
                <a:gd name="T9" fmla="*/ 28 h 531"/>
                <a:gd name="T10" fmla="*/ 28 w 602"/>
                <a:gd name="T11" fmla="*/ 0 h 531"/>
                <a:gd name="T12" fmla="*/ 572 w 602"/>
                <a:gd name="T13" fmla="*/ 0 h 531"/>
                <a:gd name="T14" fmla="*/ 601 w 602"/>
                <a:gd name="T15" fmla="*/ 28 h 531"/>
                <a:gd name="T16" fmla="*/ 601 w 602"/>
                <a:gd name="T17" fmla="*/ 502 h 531"/>
                <a:gd name="T18" fmla="*/ 572 w 602"/>
                <a:gd name="T19" fmla="*/ 530 h 531"/>
                <a:gd name="T20" fmla="*/ 57 w 602"/>
                <a:gd name="T21" fmla="*/ 28 h 531"/>
                <a:gd name="T22" fmla="*/ 57 w 602"/>
                <a:gd name="T23" fmla="*/ 28 h 531"/>
                <a:gd name="T24" fmla="*/ 28 w 602"/>
                <a:gd name="T25" fmla="*/ 57 h 531"/>
                <a:gd name="T26" fmla="*/ 57 w 602"/>
                <a:gd name="T27" fmla="*/ 85 h 531"/>
                <a:gd name="T28" fmla="*/ 85 w 602"/>
                <a:gd name="T29" fmla="*/ 57 h 531"/>
                <a:gd name="T30" fmla="*/ 57 w 602"/>
                <a:gd name="T31" fmla="*/ 28 h 531"/>
                <a:gd name="T32" fmla="*/ 141 w 602"/>
                <a:gd name="T33" fmla="*/ 28 h 531"/>
                <a:gd name="T34" fmla="*/ 141 w 602"/>
                <a:gd name="T35" fmla="*/ 28 h 531"/>
                <a:gd name="T36" fmla="*/ 113 w 602"/>
                <a:gd name="T37" fmla="*/ 57 h 531"/>
                <a:gd name="T38" fmla="*/ 141 w 602"/>
                <a:gd name="T39" fmla="*/ 85 h 531"/>
                <a:gd name="T40" fmla="*/ 170 w 602"/>
                <a:gd name="T41" fmla="*/ 57 h 531"/>
                <a:gd name="T42" fmla="*/ 141 w 602"/>
                <a:gd name="T43" fmla="*/ 28 h 531"/>
                <a:gd name="T44" fmla="*/ 226 w 602"/>
                <a:gd name="T45" fmla="*/ 28 h 531"/>
                <a:gd name="T46" fmla="*/ 226 w 602"/>
                <a:gd name="T47" fmla="*/ 28 h 531"/>
                <a:gd name="T48" fmla="*/ 198 w 602"/>
                <a:gd name="T49" fmla="*/ 57 h 531"/>
                <a:gd name="T50" fmla="*/ 226 w 602"/>
                <a:gd name="T51" fmla="*/ 85 h 531"/>
                <a:gd name="T52" fmla="*/ 254 w 602"/>
                <a:gd name="T53" fmla="*/ 57 h 531"/>
                <a:gd name="T54" fmla="*/ 226 w 602"/>
                <a:gd name="T55" fmla="*/ 28 h 531"/>
                <a:gd name="T56" fmla="*/ 572 w 602"/>
                <a:gd name="T57" fmla="*/ 113 h 531"/>
                <a:gd name="T58" fmla="*/ 572 w 602"/>
                <a:gd name="T59" fmla="*/ 113 h 531"/>
                <a:gd name="T60" fmla="*/ 544 w 602"/>
                <a:gd name="T61" fmla="*/ 113 h 531"/>
                <a:gd name="T62" fmla="*/ 57 w 602"/>
                <a:gd name="T63" fmla="*/ 113 h 531"/>
                <a:gd name="T64" fmla="*/ 28 w 602"/>
                <a:gd name="T65" fmla="*/ 113 h 531"/>
                <a:gd name="T66" fmla="*/ 28 w 602"/>
                <a:gd name="T67" fmla="*/ 502 h 531"/>
                <a:gd name="T68" fmla="*/ 572 w 602"/>
                <a:gd name="T69" fmla="*/ 502 h 531"/>
                <a:gd name="T70" fmla="*/ 572 w 602"/>
                <a:gd name="T71" fmla="*/ 113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2" h="531">
                  <a:moveTo>
                    <a:pt x="572" y="530"/>
                  </a:moveTo>
                  <a:lnTo>
                    <a:pt x="572" y="530"/>
                  </a:lnTo>
                  <a:cubicBezTo>
                    <a:pt x="28" y="530"/>
                    <a:pt x="28" y="530"/>
                    <a:pt x="28" y="530"/>
                  </a:cubicBezTo>
                  <a:cubicBezTo>
                    <a:pt x="14" y="530"/>
                    <a:pt x="0" y="516"/>
                    <a:pt x="0" y="5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502"/>
                    <a:pt x="601" y="502"/>
                    <a:pt x="601" y="502"/>
                  </a:cubicBezTo>
                  <a:cubicBezTo>
                    <a:pt x="601" y="516"/>
                    <a:pt x="594" y="530"/>
                    <a:pt x="572" y="530"/>
                  </a:cubicBezTo>
                  <a:close/>
                  <a:moveTo>
                    <a:pt x="57" y="28"/>
                  </a:moveTo>
                  <a:lnTo>
                    <a:pt x="57" y="28"/>
                  </a:lnTo>
                  <a:cubicBezTo>
                    <a:pt x="42" y="28"/>
                    <a:pt x="28" y="43"/>
                    <a:pt x="28" y="57"/>
                  </a:cubicBezTo>
                  <a:cubicBezTo>
                    <a:pt x="28" y="78"/>
                    <a:pt x="42" y="85"/>
                    <a:pt x="57" y="85"/>
                  </a:cubicBezTo>
                  <a:cubicBezTo>
                    <a:pt x="71" y="85"/>
                    <a:pt x="85" y="78"/>
                    <a:pt x="85" y="57"/>
                  </a:cubicBezTo>
                  <a:cubicBezTo>
                    <a:pt x="85" y="43"/>
                    <a:pt x="71" y="28"/>
                    <a:pt x="57" y="28"/>
                  </a:cubicBezTo>
                  <a:close/>
                  <a:moveTo>
                    <a:pt x="141" y="28"/>
                  </a:moveTo>
                  <a:lnTo>
                    <a:pt x="141" y="28"/>
                  </a:lnTo>
                  <a:cubicBezTo>
                    <a:pt x="127" y="28"/>
                    <a:pt x="113" y="43"/>
                    <a:pt x="113" y="57"/>
                  </a:cubicBezTo>
                  <a:cubicBezTo>
                    <a:pt x="113" y="78"/>
                    <a:pt x="127" y="85"/>
                    <a:pt x="141" y="85"/>
                  </a:cubicBezTo>
                  <a:cubicBezTo>
                    <a:pt x="156" y="85"/>
                    <a:pt x="170" y="78"/>
                    <a:pt x="170" y="57"/>
                  </a:cubicBezTo>
                  <a:cubicBezTo>
                    <a:pt x="170" y="43"/>
                    <a:pt x="156" y="28"/>
                    <a:pt x="141" y="28"/>
                  </a:cubicBezTo>
                  <a:close/>
                  <a:moveTo>
                    <a:pt x="226" y="28"/>
                  </a:moveTo>
                  <a:lnTo>
                    <a:pt x="226" y="28"/>
                  </a:lnTo>
                  <a:cubicBezTo>
                    <a:pt x="212" y="28"/>
                    <a:pt x="198" y="43"/>
                    <a:pt x="198" y="57"/>
                  </a:cubicBezTo>
                  <a:cubicBezTo>
                    <a:pt x="198" y="78"/>
                    <a:pt x="212" y="85"/>
                    <a:pt x="226" y="85"/>
                  </a:cubicBezTo>
                  <a:cubicBezTo>
                    <a:pt x="240" y="85"/>
                    <a:pt x="254" y="78"/>
                    <a:pt x="254" y="57"/>
                  </a:cubicBezTo>
                  <a:cubicBezTo>
                    <a:pt x="254" y="43"/>
                    <a:pt x="240" y="28"/>
                    <a:pt x="226" y="28"/>
                  </a:cubicBezTo>
                  <a:close/>
                  <a:moveTo>
                    <a:pt x="572" y="113"/>
                  </a:moveTo>
                  <a:lnTo>
                    <a:pt x="572" y="113"/>
                  </a:lnTo>
                  <a:cubicBezTo>
                    <a:pt x="544" y="113"/>
                    <a:pt x="544" y="113"/>
                    <a:pt x="544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502"/>
                    <a:pt x="28" y="502"/>
                    <a:pt x="28" y="502"/>
                  </a:cubicBezTo>
                  <a:cubicBezTo>
                    <a:pt x="572" y="502"/>
                    <a:pt x="572" y="502"/>
                    <a:pt x="572" y="502"/>
                  </a:cubicBezTo>
                  <a:lnTo>
                    <a:pt x="572" y="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2" name="Freeform 7"/>
            <p:cNvSpPr>
              <a:spLocks noChangeArrowheads="1"/>
            </p:cNvSpPr>
            <p:nvPr/>
          </p:nvSpPr>
          <p:spPr bwMode="auto">
            <a:xfrm>
              <a:off x="21562046" y="4930512"/>
              <a:ext cx="457206" cy="463929"/>
            </a:xfrm>
            <a:custGeom>
              <a:avLst/>
              <a:gdLst>
                <a:gd name="T0" fmla="*/ 417 w 601"/>
                <a:gd name="T1" fmla="*/ 410 h 609"/>
                <a:gd name="T2" fmla="*/ 417 w 601"/>
                <a:gd name="T3" fmla="*/ 410 h 609"/>
                <a:gd name="T4" fmla="*/ 367 w 601"/>
                <a:gd name="T5" fmla="*/ 445 h 609"/>
                <a:gd name="T6" fmla="*/ 296 w 601"/>
                <a:gd name="T7" fmla="*/ 452 h 609"/>
                <a:gd name="T8" fmla="*/ 219 w 601"/>
                <a:gd name="T9" fmla="*/ 438 h 609"/>
                <a:gd name="T10" fmla="*/ 183 w 601"/>
                <a:gd name="T11" fmla="*/ 410 h 609"/>
                <a:gd name="T12" fmla="*/ 169 w 601"/>
                <a:gd name="T13" fmla="*/ 367 h 609"/>
                <a:gd name="T14" fmla="*/ 176 w 601"/>
                <a:gd name="T15" fmla="*/ 346 h 609"/>
                <a:gd name="T16" fmla="*/ 197 w 601"/>
                <a:gd name="T17" fmla="*/ 339 h 609"/>
                <a:gd name="T18" fmla="*/ 219 w 601"/>
                <a:gd name="T19" fmla="*/ 346 h 609"/>
                <a:gd name="T20" fmla="*/ 233 w 601"/>
                <a:gd name="T21" fmla="*/ 367 h 609"/>
                <a:gd name="T22" fmla="*/ 247 w 601"/>
                <a:gd name="T23" fmla="*/ 389 h 609"/>
                <a:gd name="T24" fmla="*/ 261 w 601"/>
                <a:gd name="T25" fmla="*/ 403 h 609"/>
                <a:gd name="T26" fmla="*/ 296 w 601"/>
                <a:gd name="T27" fmla="*/ 403 h 609"/>
                <a:gd name="T28" fmla="*/ 346 w 601"/>
                <a:gd name="T29" fmla="*/ 396 h 609"/>
                <a:gd name="T30" fmla="*/ 360 w 601"/>
                <a:gd name="T31" fmla="*/ 367 h 609"/>
                <a:gd name="T32" fmla="*/ 353 w 601"/>
                <a:gd name="T33" fmla="*/ 346 h 609"/>
                <a:gd name="T34" fmla="*/ 325 w 601"/>
                <a:gd name="T35" fmla="*/ 332 h 609"/>
                <a:gd name="T36" fmla="*/ 282 w 601"/>
                <a:gd name="T37" fmla="*/ 325 h 609"/>
                <a:gd name="T38" fmla="*/ 226 w 601"/>
                <a:gd name="T39" fmla="*/ 304 h 609"/>
                <a:gd name="T40" fmla="*/ 190 w 601"/>
                <a:gd name="T41" fmla="*/ 283 h 609"/>
                <a:gd name="T42" fmla="*/ 176 w 601"/>
                <a:gd name="T43" fmla="*/ 233 h 609"/>
                <a:gd name="T44" fmla="*/ 190 w 601"/>
                <a:gd name="T45" fmla="*/ 191 h 609"/>
                <a:gd name="T46" fmla="*/ 233 w 601"/>
                <a:gd name="T47" fmla="*/ 162 h 609"/>
                <a:gd name="T48" fmla="*/ 296 w 601"/>
                <a:gd name="T49" fmla="*/ 155 h 609"/>
                <a:gd name="T50" fmla="*/ 353 w 601"/>
                <a:gd name="T51" fmla="*/ 162 h 609"/>
                <a:gd name="T52" fmla="*/ 388 w 601"/>
                <a:gd name="T53" fmla="*/ 177 h 609"/>
                <a:gd name="T54" fmla="*/ 409 w 601"/>
                <a:gd name="T55" fmla="*/ 205 h 609"/>
                <a:gd name="T56" fmla="*/ 417 w 601"/>
                <a:gd name="T57" fmla="*/ 226 h 609"/>
                <a:gd name="T58" fmla="*/ 409 w 601"/>
                <a:gd name="T59" fmla="*/ 247 h 609"/>
                <a:gd name="T60" fmla="*/ 381 w 601"/>
                <a:gd name="T61" fmla="*/ 254 h 609"/>
                <a:gd name="T62" fmla="*/ 367 w 601"/>
                <a:gd name="T63" fmla="*/ 247 h 609"/>
                <a:gd name="T64" fmla="*/ 353 w 601"/>
                <a:gd name="T65" fmla="*/ 233 h 609"/>
                <a:gd name="T66" fmla="*/ 332 w 601"/>
                <a:gd name="T67" fmla="*/ 212 h 609"/>
                <a:gd name="T68" fmla="*/ 296 w 601"/>
                <a:gd name="T69" fmla="*/ 198 h 609"/>
                <a:gd name="T70" fmla="*/ 254 w 601"/>
                <a:gd name="T71" fmla="*/ 212 h 609"/>
                <a:gd name="T72" fmla="*/ 240 w 601"/>
                <a:gd name="T73" fmla="*/ 233 h 609"/>
                <a:gd name="T74" fmla="*/ 247 w 601"/>
                <a:gd name="T75" fmla="*/ 240 h 609"/>
                <a:gd name="T76" fmla="*/ 261 w 601"/>
                <a:gd name="T77" fmla="*/ 254 h 609"/>
                <a:gd name="T78" fmla="*/ 275 w 601"/>
                <a:gd name="T79" fmla="*/ 261 h 609"/>
                <a:gd name="T80" fmla="*/ 311 w 601"/>
                <a:gd name="T81" fmla="*/ 269 h 609"/>
                <a:gd name="T82" fmla="*/ 360 w 601"/>
                <a:gd name="T83" fmla="*/ 283 h 609"/>
                <a:gd name="T84" fmla="*/ 395 w 601"/>
                <a:gd name="T85" fmla="*/ 297 h 609"/>
                <a:gd name="T86" fmla="*/ 424 w 601"/>
                <a:gd name="T87" fmla="*/ 325 h 609"/>
                <a:gd name="T88" fmla="*/ 431 w 601"/>
                <a:gd name="T89" fmla="*/ 360 h 609"/>
                <a:gd name="T90" fmla="*/ 417 w 601"/>
                <a:gd name="T91" fmla="*/ 410 h 609"/>
                <a:gd name="T92" fmla="*/ 600 w 601"/>
                <a:gd name="T93" fmla="*/ 452 h 609"/>
                <a:gd name="T94" fmla="*/ 600 w 601"/>
                <a:gd name="T95" fmla="*/ 452 h 609"/>
                <a:gd name="T96" fmla="*/ 452 w 601"/>
                <a:gd name="T97" fmla="*/ 608 h 609"/>
                <a:gd name="T98" fmla="*/ 346 w 601"/>
                <a:gd name="T99" fmla="*/ 565 h 609"/>
                <a:gd name="T100" fmla="*/ 296 w 601"/>
                <a:gd name="T101" fmla="*/ 565 h 609"/>
                <a:gd name="T102" fmla="*/ 35 w 601"/>
                <a:gd name="T103" fmla="*/ 304 h 609"/>
                <a:gd name="T104" fmla="*/ 42 w 601"/>
                <a:gd name="T105" fmla="*/ 254 h 609"/>
                <a:gd name="T106" fmla="*/ 0 w 601"/>
                <a:gd name="T107" fmla="*/ 155 h 609"/>
                <a:gd name="T108" fmla="*/ 148 w 601"/>
                <a:gd name="T109" fmla="*/ 0 h 609"/>
                <a:gd name="T110" fmla="*/ 254 w 601"/>
                <a:gd name="T111" fmla="*/ 42 h 609"/>
                <a:gd name="T112" fmla="*/ 296 w 601"/>
                <a:gd name="T113" fmla="*/ 42 h 609"/>
                <a:gd name="T114" fmla="*/ 565 w 601"/>
                <a:gd name="T115" fmla="*/ 304 h 609"/>
                <a:gd name="T116" fmla="*/ 558 w 601"/>
                <a:gd name="T117" fmla="*/ 353 h 609"/>
                <a:gd name="T118" fmla="*/ 600 w 601"/>
                <a:gd name="T119" fmla="*/ 452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1" h="609">
                  <a:moveTo>
                    <a:pt x="417" y="410"/>
                  </a:moveTo>
                  <a:lnTo>
                    <a:pt x="417" y="410"/>
                  </a:lnTo>
                  <a:cubicBezTo>
                    <a:pt x="402" y="424"/>
                    <a:pt x="388" y="438"/>
                    <a:pt x="367" y="445"/>
                  </a:cubicBezTo>
                  <a:cubicBezTo>
                    <a:pt x="353" y="452"/>
                    <a:pt x="325" y="452"/>
                    <a:pt x="296" y="452"/>
                  </a:cubicBezTo>
                  <a:cubicBezTo>
                    <a:pt x="268" y="452"/>
                    <a:pt x="240" y="452"/>
                    <a:pt x="219" y="438"/>
                  </a:cubicBezTo>
                  <a:cubicBezTo>
                    <a:pt x="204" y="431"/>
                    <a:pt x="190" y="417"/>
                    <a:pt x="183" y="410"/>
                  </a:cubicBezTo>
                  <a:cubicBezTo>
                    <a:pt x="169" y="396"/>
                    <a:pt x="169" y="382"/>
                    <a:pt x="169" y="367"/>
                  </a:cubicBezTo>
                  <a:cubicBezTo>
                    <a:pt x="169" y="360"/>
                    <a:pt x="169" y="353"/>
                    <a:pt x="176" y="346"/>
                  </a:cubicBezTo>
                  <a:cubicBezTo>
                    <a:pt x="183" y="339"/>
                    <a:pt x="190" y="339"/>
                    <a:pt x="197" y="339"/>
                  </a:cubicBezTo>
                  <a:cubicBezTo>
                    <a:pt x="204" y="339"/>
                    <a:pt x="211" y="339"/>
                    <a:pt x="219" y="346"/>
                  </a:cubicBezTo>
                  <a:cubicBezTo>
                    <a:pt x="226" y="346"/>
                    <a:pt x="226" y="353"/>
                    <a:pt x="233" y="367"/>
                  </a:cubicBezTo>
                  <a:cubicBezTo>
                    <a:pt x="240" y="375"/>
                    <a:pt x="240" y="382"/>
                    <a:pt x="247" y="389"/>
                  </a:cubicBezTo>
                  <a:cubicBezTo>
                    <a:pt x="247" y="389"/>
                    <a:pt x="254" y="396"/>
                    <a:pt x="261" y="403"/>
                  </a:cubicBezTo>
                  <a:cubicBezTo>
                    <a:pt x="275" y="403"/>
                    <a:pt x="282" y="403"/>
                    <a:pt x="296" y="403"/>
                  </a:cubicBezTo>
                  <a:cubicBezTo>
                    <a:pt x="318" y="403"/>
                    <a:pt x="332" y="403"/>
                    <a:pt x="346" y="396"/>
                  </a:cubicBezTo>
                  <a:cubicBezTo>
                    <a:pt x="353" y="389"/>
                    <a:pt x="360" y="382"/>
                    <a:pt x="360" y="367"/>
                  </a:cubicBezTo>
                  <a:cubicBezTo>
                    <a:pt x="360" y="360"/>
                    <a:pt x="353" y="353"/>
                    <a:pt x="353" y="346"/>
                  </a:cubicBezTo>
                  <a:cubicBezTo>
                    <a:pt x="346" y="339"/>
                    <a:pt x="339" y="339"/>
                    <a:pt x="325" y="332"/>
                  </a:cubicBezTo>
                  <a:cubicBezTo>
                    <a:pt x="318" y="332"/>
                    <a:pt x="303" y="325"/>
                    <a:pt x="282" y="325"/>
                  </a:cubicBezTo>
                  <a:cubicBezTo>
                    <a:pt x="261" y="318"/>
                    <a:pt x="240" y="311"/>
                    <a:pt x="226" y="304"/>
                  </a:cubicBezTo>
                  <a:cubicBezTo>
                    <a:pt x="211" y="304"/>
                    <a:pt x="197" y="290"/>
                    <a:pt x="190" y="283"/>
                  </a:cubicBezTo>
                  <a:cubicBezTo>
                    <a:pt x="176" y="269"/>
                    <a:pt x="176" y="254"/>
                    <a:pt x="176" y="233"/>
                  </a:cubicBezTo>
                  <a:cubicBezTo>
                    <a:pt x="176" y="219"/>
                    <a:pt x="176" y="205"/>
                    <a:pt x="190" y="191"/>
                  </a:cubicBezTo>
                  <a:cubicBezTo>
                    <a:pt x="197" y="177"/>
                    <a:pt x="211" y="169"/>
                    <a:pt x="233" y="162"/>
                  </a:cubicBezTo>
                  <a:cubicBezTo>
                    <a:pt x="254" y="155"/>
                    <a:pt x="275" y="155"/>
                    <a:pt x="296" y="155"/>
                  </a:cubicBezTo>
                  <a:cubicBezTo>
                    <a:pt x="318" y="155"/>
                    <a:pt x="339" y="155"/>
                    <a:pt x="353" y="162"/>
                  </a:cubicBezTo>
                  <a:cubicBezTo>
                    <a:pt x="367" y="162"/>
                    <a:pt x="381" y="169"/>
                    <a:pt x="388" y="177"/>
                  </a:cubicBezTo>
                  <a:cubicBezTo>
                    <a:pt x="395" y="184"/>
                    <a:pt x="402" y="191"/>
                    <a:pt x="409" y="205"/>
                  </a:cubicBezTo>
                  <a:cubicBezTo>
                    <a:pt x="417" y="212"/>
                    <a:pt x="417" y="219"/>
                    <a:pt x="417" y="226"/>
                  </a:cubicBezTo>
                  <a:cubicBezTo>
                    <a:pt x="417" y="233"/>
                    <a:pt x="417" y="240"/>
                    <a:pt x="409" y="247"/>
                  </a:cubicBezTo>
                  <a:cubicBezTo>
                    <a:pt x="402" y="254"/>
                    <a:pt x="395" y="254"/>
                    <a:pt x="381" y="254"/>
                  </a:cubicBezTo>
                  <a:cubicBezTo>
                    <a:pt x="374" y="254"/>
                    <a:pt x="367" y="254"/>
                    <a:pt x="367" y="247"/>
                  </a:cubicBezTo>
                  <a:cubicBezTo>
                    <a:pt x="360" y="247"/>
                    <a:pt x="353" y="240"/>
                    <a:pt x="353" y="233"/>
                  </a:cubicBezTo>
                  <a:cubicBezTo>
                    <a:pt x="346" y="226"/>
                    <a:pt x="339" y="212"/>
                    <a:pt x="332" y="212"/>
                  </a:cubicBezTo>
                  <a:cubicBezTo>
                    <a:pt x="325" y="205"/>
                    <a:pt x="311" y="198"/>
                    <a:pt x="296" y="198"/>
                  </a:cubicBezTo>
                  <a:cubicBezTo>
                    <a:pt x="275" y="198"/>
                    <a:pt x="261" y="205"/>
                    <a:pt x="254" y="212"/>
                  </a:cubicBezTo>
                  <a:cubicBezTo>
                    <a:pt x="247" y="219"/>
                    <a:pt x="240" y="226"/>
                    <a:pt x="240" y="233"/>
                  </a:cubicBezTo>
                  <a:cubicBezTo>
                    <a:pt x="240" y="233"/>
                    <a:pt x="240" y="240"/>
                    <a:pt x="247" y="240"/>
                  </a:cubicBezTo>
                  <a:cubicBezTo>
                    <a:pt x="247" y="247"/>
                    <a:pt x="254" y="247"/>
                    <a:pt x="261" y="254"/>
                  </a:cubicBezTo>
                  <a:cubicBezTo>
                    <a:pt x="261" y="254"/>
                    <a:pt x="268" y="261"/>
                    <a:pt x="275" y="261"/>
                  </a:cubicBezTo>
                  <a:cubicBezTo>
                    <a:pt x="282" y="261"/>
                    <a:pt x="296" y="261"/>
                    <a:pt x="311" y="269"/>
                  </a:cubicBezTo>
                  <a:cubicBezTo>
                    <a:pt x="325" y="269"/>
                    <a:pt x="346" y="276"/>
                    <a:pt x="360" y="283"/>
                  </a:cubicBezTo>
                  <a:cubicBezTo>
                    <a:pt x="374" y="283"/>
                    <a:pt x="388" y="290"/>
                    <a:pt x="395" y="297"/>
                  </a:cubicBezTo>
                  <a:cubicBezTo>
                    <a:pt x="409" y="304"/>
                    <a:pt x="417" y="311"/>
                    <a:pt x="424" y="325"/>
                  </a:cubicBezTo>
                  <a:cubicBezTo>
                    <a:pt x="431" y="332"/>
                    <a:pt x="431" y="346"/>
                    <a:pt x="431" y="360"/>
                  </a:cubicBezTo>
                  <a:cubicBezTo>
                    <a:pt x="431" y="382"/>
                    <a:pt x="424" y="396"/>
                    <a:pt x="417" y="410"/>
                  </a:cubicBezTo>
                  <a:close/>
                  <a:moveTo>
                    <a:pt x="600" y="452"/>
                  </a:moveTo>
                  <a:lnTo>
                    <a:pt x="600" y="452"/>
                  </a:lnTo>
                  <a:cubicBezTo>
                    <a:pt x="600" y="537"/>
                    <a:pt x="530" y="608"/>
                    <a:pt x="452" y="608"/>
                  </a:cubicBezTo>
                  <a:cubicBezTo>
                    <a:pt x="409" y="608"/>
                    <a:pt x="374" y="587"/>
                    <a:pt x="346" y="565"/>
                  </a:cubicBezTo>
                  <a:cubicBezTo>
                    <a:pt x="332" y="565"/>
                    <a:pt x="318" y="565"/>
                    <a:pt x="296" y="565"/>
                  </a:cubicBezTo>
                  <a:cubicBezTo>
                    <a:pt x="155" y="565"/>
                    <a:pt x="35" y="452"/>
                    <a:pt x="35" y="304"/>
                  </a:cubicBezTo>
                  <a:cubicBezTo>
                    <a:pt x="35" y="290"/>
                    <a:pt x="35" y="276"/>
                    <a:pt x="42" y="254"/>
                  </a:cubicBezTo>
                  <a:cubicBezTo>
                    <a:pt x="14" y="233"/>
                    <a:pt x="0" y="191"/>
                    <a:pt x="0" y="155"/>
                  </a:cubicBezTo>
                  <a:cubicBezTo>
                    <a:pt x="0" y="71"/>
                    <a:pt x="63" y="0"/>
                    <a:pt x="148" y="0"/>
                  </a:cubicBezTo>
                  <a:cubicBezTo>
                    <a:pt x="190" y="0"/>
                    <a:pt x="226" y="21"/>
                    <a:pt x="254" y="42"/>
                  </a:cubicBezTo>
                  <a:cubicBezTo>
                    <a:pt x="268" y="42"/>
                    <a:pt x="282" y="42"/>
                    <a:pt x="296" y="42"/>
                  </a:cubicBezTo>
                  <a:cubicBezTo>
                    <a:pt x="445" y="42"/>
                    <a:pt x="565" y="155"/>
                    <a:pt x="565" y="304"/>
                  </a:cubicBezTo>
                  <a:cubicBezTo>
                    <a:pt x="565" y="318"/>
                    <a:pt x="558" y="332"/>
                    <a:pt x="558" y="353"/>
                  </a:cubicBezTo>
                  <a:cubicBezTo>
                    <a:pt x="586" y="375"/>
                    <a:pt x="600" y="417"/>
                    <a:pt x="600" y="4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3" name="Freeform 8"/>
            <p:cNvSpPr>
              <a:spLocks noChangeArrowheads="1"/>
            </p:cNvSpPr>
            <p:nvPr/>
          </p:nvSpPr>
          <p:spPr bwMode="auto">
            <a:xfrm>
              <a:off x="20751850" y="4967493"/>
              <a:ext cx="463929" cy="389970"/>
            </a:xfrm>
            <a:custGeom>
              <a:avLst/>
              <a:gdLst>
                <a:gd name="T0" fmla="*/ 396 w 609"/>
                <a:gd name="T1" fmla="*/ 212 h 510"/>
                <a:gd name="T2" fmla="*/ 396 w 609"/>
                <a:gd name="T3" fmla="*/ 212 h 510"/>
                <a:gd name="T4" fmla="*/ 318 w 609"/>
                <a:gd name="T5" fmla="*/ 135 h 510"/>
                <a:gd name="T6" fmla="*/ 241 w 609"/>
                <a:gd name="T7" fmla="*/ 135 h 510"/>
                <a:gd name="T8" fmla="*/ 219 w 609"/>
                <a:gd name="T9" fmla="*/ 156 h 510"/>
                <a:gd name="T10" fmla="*/ 142 w 609"/>
                <a:gd name="T11" fmla="*/ 120 h 510"/>
                <a:gd name="T12" fmla="*/ 0 w 609"/>
                <a:gd name="T13" fmla="*/ 262 h 510"/>
                <a:gd name="T14" fmla="*/ 142 w 609"/>
                <a:gd name="T15" fmla="*/ 396 h 510"/>
                <a:gd name="T16" fmla="*/ 156 w 609"/>
                <a:gd name="T17" fmla="*/ 389 h 510"/>
                <a:gd name="T18" fmla="*/ 283 w 609"/>
                <a:gd name="T19" fmla="*/ 509 h 510"/>
                <a:gd name="T20" fmla="*/ 608 w 609"/>
                <a:gd name="T21" fmla="*/ 220 h 510"/>
                <a:gd name="T22" fmla="*/ 608 w 609"/>
                <a:gd name="T23" fmla="*/ 0 h 510"/>
                <a:gd name="T24" fmla="*/ 396 w 609"/>
                <a:gd name="T25" fmla="*/ 212 h 510"/>
                <a:gd name="T26" fmla="*/ 142 w 609"/>
                <a:gd name="T27" fmla="*/ 361 h 510"/>
                <a:gd name="T28" fmla="*/ 142 w 609"/>
                <a:gd name="T29" fmla="*/ 361 h 510"/>
                <a:gd name="T30" fmla="*/ 142 w 609"/>
                <a:gd name="T31" fmla="*/ 361 h 510"/>
                <a:gd name="T32" fmla="*/ 36 w 609"/>
                <a:gd name="T33" fmla="*/ 262 h 510"/>
                <a:gd name="T34" fmla="*/ 142 w 609"/>
                <a:gd name="T35" fmla="*/ 156 h 510"/>
                <a:gd name="T36" fmla="*/ 198 w 609"/>
                <a:gd name="T37" fmla="*/ 177 h 510"/>
                <a:gd name="T38" fmla="*/ 241 w 609"/>
                <a:gd name="T39" fmla="*/ 262 h 510"/>
                <a:gd name="T40" fmla="*/ 142 w 609"/>
                <a:gd name="T41" fmla="*/ 361 h 510"/>
                <a:gd name="T42" fmla="*/ 566 w 609"/>
                <a:gd name="T43" fmla="*/ 212 h 510"/>
                <a:gd name="T44" fmla="*/ 566 w 609"/>
                <a:gd name="T45" fmla="*/ 212 h 510"/>
                <a:gd name="T46" fmla="*/ 460 w 609"/>
                <a:gd name="T47" fmla="*/ 311 h 510"/>
                <a:gd name="T48" fmla="*/ 290 w 609"/>
                <a:gd name="T49" fmla="*/ 467 h 510"/>
                <a:gd name="T50" fmla="*/ 198 w 609"/>
                <a:gd name="T51" fmla="*/ 382 h 510"/>
                <a:gd name="T52" fmla="*/ 255 w 609"/>
                <a:gd name="T53" fmla="*/ 326 h 510"/>
                <a:gd name="T54" fmla="*/ 290 w 609"/>
                <a:gd name="T55" fmla="*/ 368 h 510"/>
                <a:gd name="T56" fmla="*/ 417 w 609"/>
                <a:gd name="T57" fmla="*/ 234 h 510"/>
                <a:gd name="T58" fmla="*/ 566 w 609"/>
                <a:gd name="T59" fmla="*/ 85 h 510"/>
                <a:gd name="T60" fmla="*/ 566 w 609"/>
                <a:gd name="T61" fmla="*/ 212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9" h="510">
                  <a:moveTo>
                    <a:pt x="396" y="212"/>
                  </a:moveTo>
                  <a:lnTo>
                    <a:pt x="396" y="212"/>
                  </a:lnTo>
                  <a:cubicBezTo>
                    <a:pt x="318" y="135"/>
                    <a:pt x="318" y="135"/>
                    <a:pt x="318" y="135"/>
                  </a:cubicBezTo>
                  <a:cubicBezTo>
                    <a:pt x="297" y="113"/>
                    <a:pt x="262" y="113"/>
                    <a:pt x="241" y="135"/>
                  </a:cubicBezTo>
                  <a:cubicBezTo>
                    <a:pt x="219" y="156"/>
                    <a:pt x="219" y="156"/>
                    <a:pt x="219" y="156"/>
                  </a:cubicBezTo>
                  <a:cubicBezTo>
                    <a:pt x="198" y="135"/>
                    <a:pt x="170" y="120"/>
                    <a:pt x="142" y="120"/>
                  </a:cubicBezTo>
                  <a:cubicBezTo>
                    <a:pt x="64" y="120"/>
                    <a:pt x="0" y="184"/>
                    <a:pt x="0" y="262"/>
                  </a:cubicBezTo>
                  <a:cubicBezTo>
                    <a:pt x="0" y="333"/>
                    <a:pt x="64" y="396"/>
                    <a:pt x="142" y="396"/>
                  </a:cubicBezTo>
                  <a:cubicBezTo>
                    <a:pt x="149" y="396"/>
                    <a:pt x="149" y="389"/>
                    <a:pt x="156" y="389"/>
                  </a:cubicBezTo>
                  <a:cubicBezTo>
                    <a:pt x="283" y="509"/>
                    <a:pt x="283" y="509"/>
                    <a:pt x="283" y="509"/>
                  </a:cubicBezTo>
                  <a:cubicBezTo>
                    <a:pt x="608" y="220"/>
                    <a:pt x="608" y="220"/>
                    <a:pt x="608" y="220"/>
                  </a:cubicBezTo>
                  <a:cubicBezTo>
                    <a:pt x="608" y="0"/>
                    <a:pt x="608" y="0"/>
                    <a:pt x="608" y="0"/>
                  </a:cubicBezTo>
                  <a:lnTo>
                    <a:pt x="396" y="212"/>
                  </a:lnTo>
                  <a:close/>
                  <a:moveTo>
                    <a:pt x="142" y="361"/>
                  </a:moveTo>
                  <a:lnTo>
                    <a:pt x="142" y="361"/>
                  </a:lnTo>
                  <a:lnTo>
                    <a:pt x="142" y="361"/>
                  </a:lnTo>
                  <a:cubicBezTo>
                    <a:pt x="85" y="361"/>
                    <a:pt x="36" y="311"/>
                    <a:pt x="36" y="262"/>
                  </a:cubicBezTo>
                  <a:cubicBezTo>
                    <a:pt x="36" y="205"/>
                    <a:pt x="85" y="156"/>
                    <a:pt x="142" y="156"/>
                  </a:cubicBezTo>
                  <a:cubicBezTo>
                    <a:pt x="163" y="156"/>
                    <a:pt x="184" y="163"/>
                    <a:pt x="198" y="177"/>
                  </a:cubicBezTo>
                  <a:cubicBezTo>
                    <a:pt x="226" y="198"/>
                    <a:pt x="241" y="227"/>
                    <a:pt x="241" y="262"/>
                  </a:cubicBezTo>
                  <a:cubicBezTo>
                    <a:pt x="241" y="311"/>
                    <a:pt x="198" y="361"/>
                    <a:pt x="142" y="361"/>
                  </a:cubicBezTo>
                  <a:close/>
                  <a:moveTo>
                    <a:pt x="566" y="212"/>
                  </a:moveTo>
                  <a:lnTo>
                    <a:pt x="566" y="212"/>
                  </a:lnTo>
                  <a:cubicBezTo>
                    <a:pt x="460" y="311"/>
                    <a:pt x="460" y="311"/>
                    <a:pt x="460" y="311"/>
                  </a:cubicBezTo>
                  <a:cubicBezTo>
                    <a:pt x="290" y="467"/>
                    <a:pt x="290" y="467"/>
                    <a:pt x="290" y="467"/>
                  </a:cubicBezTo>
                  <a:cubicBezTo>
                    <a:pt x="198" y="382"/>
                    <a:pt x="198" y="382"/>
                    <a:pt x="198" y="382"/>
                  </a:cubicBezTo>
                  <a:cubicBezTo>
                    <a:pt x="219" y="368"/>
                    <a:pt x="241" y="354"/>
                    <a:pt x="255" y="326"/>
                  </a:cubicBezTo>
                  <a:cubicBezTo>
                    <a:pt x="290" y="368"/>
                    <a:pt x="290" y="368"/>
                    <a:pt x="290" y="368"/>
                  </a:cubicBezTo>
                  <a:cubicBezTo>
                    <a:pt x="417" y="234"/>
                    <a:pt x="417" y="234"/>
                    <a:pt x="417" y="234"/>
                  </a:cubicBezTo>
                  <a:cubicBezTo>
                    <a:pt x="566" y="85"/>
                    <a:pt x="566" y="85"/>
                    <a:pt x="566" y="85"/>
                  </a:cubicBezTo>
                  <a:lnTo>
                    <a:pt x="566" y="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4" name="Freeform 9"/>
            <p:cNvSpPr>
              <a:spLocks noChangeArrowheads="1"/>
            </p:cNvSpPr>
            <p:nvPr/>
          </p:nvSpPr>
          <p:spPr bwMode="auto">
            <a:xfrm>
              <a:off x="19951740" y="4950682"/>
              <a:ext cx="460569" cy="426951"/>
            </a:xfrm>
            <a:custGeom>
              <a:avLst/>
              <a:gdLst>
                <a:gd name="T0" fmla="*/ 304 w 602"/>
                <a:gd name="T1" fmla="*/ 106 h 560"/>
                <a:gd name="T2" fmla="*/ 424 w 602"/>
                <a:gd name="T3" fmla="*/ 0 h 560"/>
                <a:gd name="T4" fmla="*/ 601 w 602"/>
                <a:gd name="T5" fmla="*/ 120 h 560"/>
                <a:gd name="T6" fmla="*/ 481 w 602"/>
                <a:gd name="T7" fmla="*/ 212 h 560"/>
                <a:gd name="T8" fmla="*/ 304 w 602"/>
                <a:gd name="T9" fmla="*/ 106 h 560"/>
                <a:gd name="T10" fmla="*/ 601 w 602"/>
                <a:gd name="T11" fmla="*/ 311 h 560"/>
                <a:gd name="T12" fmla="*/ 424 w 602"/>
                <a:gd name="T13" fmla="*/ 424 h 560"/>
                <a:gd name="T14" fmla="*/ 304 w 602"/>
                <a:gd name="T15" fmla="*/ 325 h 560"/>
                <a:gd name="T16" fmla="*/ 481 w 602"/>
                <a:gd name="T17" fmla="*/ 212 h 560"/>
                <a:gd name="T18" fmla="*/ 601 w 602"/>
                <a:gd name="T19" fmla="*/ 311 h 560"/>
                <a:gd name="T20" fmla="*/ 177 w 602"/>
                <a:gd name="T21" fmla="*/ 424 h 560"/>
                <a:gd name="T22" fmla="*/ 0 w 602"/>
                <a:gd name="T23" fmla="*/ 311 h 560"/>
                <a:gd name="T24" fmla="*/ 120 w 602"/>
                <a:gd name="T25" fmla="*/ 212 h 560"/>
                <a:gd name="T26" fmla="*/ 304 w 602"/>
                <a:gd name="T27" fmla="*/ 325 h 560"/>
                <a:gd name="T28" fmla="*/ 177 w 602"/>
                <a:gd name="T29" fmla="*/ 424 h 560"/>
                <a:gd name="T30" fmla="*/ 0 w 602"/>
                <a:gd name="T31" fmla="*/ 120 h 560"/>
                <a:gd name="T32" fmla="*/ 177 w 602"/>
                <a:gd name="T33" fmla="*/ 0 h 560"/>
                <a:gd name="T34" fmla="*/ 304 w 602"/>
                <a:gd name="T35" fmla="*/ 106 h 560"/>
                <a:gd name="T36" fmla="*/ 120 w 602"/>
                <a:gd name="T37" fmla="*/ 212 h 560"/>
                <a:gd name="T38" fmla="*/ 0 w 602"/>
                <a:gd name="T39" fmla="*/ 120 h 560"/>
                <a:gd name="T40" fmla="*/ 304 w 602"/>
                <a:gd name="T41" fmla="*/ 347 h 560"/>
                <a:gd name="T42" fmla="*/ 424 w 602"/>
                <a:gd name="T43" fmla="*/ 445 h 560"/>
                <a:gd name="T44" fmla="*/ 481 w 602"/>
                <a:gd name="T45" fmla="*/ 417 h 560"/>
                <a:gd name="T46" fmla="*/ 481 w 602"/>
                <a:gd name="T47" fmla="*/ 452 h 560"/>
                <a:gd name="T48" fmla="*/ 304 w 602"/>
                <a:gd name="T49" fmla="*/ 559 h 560"/>
                <a:gd name="T50" fmla="*/ 128 w 602"/>
                <a:gd name="T51" fmla="*/ 452 h 560"/>
                <a:gd name="T52" fmla="*/ 128 w 602"/>
                <a:gd name="T53" fmla="*/ 417 h 560"/>
                <a:gd name="T54" fmla="*/ 177 w 602"/>
                <a:gd name="T55" fmla="*/ 445 h 560"/>
                <a:gd name="T56" fmla="*/ 304 w 602"/>
                <a:gd name="T57" fmla="*/ 347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2" h="560">
                  <a:moveTo>
                    <a:pt x="304" y="106"/>
                  </a:moveTo>
                  <a:lnTo>
                    <a:pt x="424" y="0"/>
                  </a:lnTo>
                  <a:lnTo>
                    <a:pt x="601" y="120"/>
                  </a:lnTo>
                  <a:lnTo>
                    <a:pt x="481" y="212"/>
                  </a:lnTo>
                  <a:lnTo>
                    <a:pt x="304" y="106"/>
                  </a:lnTo>
                  <a:close/>
                  <a:moveTo>
                    <a:pt x="601" y="311"/>
                  </a:moveTo>
                  <a:lnTo>
                    <a:pt x="424" y="424"/>
                  </a:lnTo>
                  <a:lnTo>
                    <a:pt x="304" y="325"/>
                  </a:lnTo>
                  <a:lnTo>
                    <a:pt x="481" y="212"/>
                  </a:lnTo>
                  <a:lnTo>
                    <a:pt x="601" y="311"/>
                  </a:lnTo>
                  <a:close/>
                  <a:moveTo>
                    <a:pt x="177" y="424"/>
                  </a:moveTo>
                  <a:lnTo>
                    <a:pt x="0" y="311"/>
                  </a:lnTo>
                  <a:lnTo>
                    <a:pt x="120" y="212"/>
                  </a:lnTo>
                  <a:lnTo>
                    <a:pt x="304" y="325"/>
                  </a:lnTo>
                  <a:lnTo>
                    <a:pt x="177" y="424"/>
                  </a:lnTo>
                  <a:close/>
                  <a:moveTo>
                    <a:pt x="0" y="120"/>
                  </a:moveTo>
                  <a:lnTo>
                    <a:pt x="177" y="0"/>
                  </a:lnTo>
                  <a:lnTo>
                    <a:pt x="304" y="106"/>
                  </a:lnTo>
                  <a:lnTo>
                    <a:pt x="120" y="212"/>
                  </a:lnTo>
                  <a:lnTo>
                    <a:pt x="0" y="120"/>
                  </a:lnTo>
                  <a:close/>
                  <a:moveTo>
                    <a:pt x="304" y="347"/>
                  </a:moveTo>
                  <a:lnTo>
                    <a:pt x="424" y="445"/>
                  </a:lnTo>
                  <a:lnTo>
                    <a:pt x="481" y="417"/>
                  </a:lnTo>
                  <a:lnTo>
                    <a:pt x="481" y="452"/>
                  </a:lnTo>
                  <a:lnTo>
                    <a:pt x="304" y="559"/>
                  </a:lnTo>
                  <a:lnTo>
                    <a:pt x="128" y="452"/>
                  </a:lnTo>
                  <a:lnTo>
                    <a:pt x="128" y="417"/>
                  </a:lnTo>
                  <a:lnTo>
                    <a:pt x="177" y="445"/>
                  </a:lnTo>
                  <a:lnTo>
                    <a:pt x="304" y="3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5" name="Freeform 10"/>
            <p:cNvSpPr>
              <a:spLocks noChangeArrowheads="1"/>
            </p:cNvSpPr>
            <p:nvPr/>
          </p:nvSpPr>
          <p:spPr bwMode="auto">
            <a:xfrm>
              <a:off x="19235676" y="4930512"/>
              <a:ext cx="285753" cy="463929"/>
            </a:xfrm>
            <a:custGeom>
              <a:avLst/>
              <a:gdLst>
                <a:gd name="T0" fmla="*/ 375 w 376"/>
                <a:gd name="T1" fmla="*/ 572 h 609"/>
                <a:gd name="T2" fmla="*/ 375 w 376"/>
                <a:gd name="T3" fmla="*/ 572 h 609"/>
                <a:gd name="T4" fmla="*/ 304 w 376"/>
                <a:gd name="T5" fmla="*/ 601 h 609"/>
                <a:gd name="T6" fmla="*/ 241 w 376"/>
                <a:gd name="T7" fmla="*/ 608 h 609"/>
                <a:gd name="T8" fmla="*/ 170 w 376"/>
                <a:gd name="T9" fmla="*/ 594 h 609"/>
                <a:gd name="T10" fmla="*/ 120 w 376"/>
                <a:gd name="T11" fmla="*/ 565 h 609"/>
                <a:gd name="T12" fmla="*/ 85 w 376"/>
                <a:gd name="T13" fmla="*/ 523 h 609"/>
                <a:gd name="T14" fmla="*/ 78 w 376"/>
                <a:gd name="T15" fmla="*/ 459 h 609"/>
                <a:gd name="T16" fmla="*/ 78 w 376"/>
                <a:gd name="T17" fmla="*/ 247 h 609"/>
                <a:gd name="T18" fmla="*/ 0 w 376"/>
                <a:gd name="T19" fmla="*/ 247 h 609"/>
                <a:gd name="T20" fmla="*/ 0 w 376"/>
                <a:gd name="T21" fmla="*/ 162 h 609"/>
                <a:gd name="T22" fmla="*/ 64 w 376"/>
                <a:gd name="T23" fmla="*/ 134 h 609"/>
                <a:gd name="T24" fmla="*/ 106 w 376"/>
                <a:gd name="T25" fmla="*/ 78 h 609"/>
                <a:gd name="T26" fmla="*/ 127 w 376"/>
                <a:gd name="T27" fmla="*/ 0 h 609"/>
                <a:gd name="T28" fmla="*/ 212 w 376"/>
                <a:gd name="T29" fmla="*/ 0 h 609"/>
                <a:gd name="T30" fmla="*/ 212 w 376"/>
                <a:gd name="T31" fmla="*/ 141 h 609"/>
                <a:gd name="T32" fmla="*/ 354 w 376"/>
                <a:gd name="T33" fmla="*/ 141 h 609"/>
                <a:gd name="T34" fmla="*/ 354 w 376"/>
                <a:gd name="T35" fmla="*/ 247 h 609"/>
                <a:gd name="T36" fmla="*/ 212 w 376"/>
                <a:gd name="T37" fmla="*/ 247 h 609"/>
                <a:gd name="T38" fmla="*/ 212 w 376"/>
                <a:gd name="T39" fmla="*/ 403 h 609"/>
                <a:gd name="T40" fmla="*/ 219 w 376"/>
                <a:gd name="T41" fmla="*/ 466 h 609"/>
                <a:gd name="T42" fmla="*/ 241 w 376"/>
                <a:gd name="T43" fmla="*/ 495 h 609"/>
                <a:gd name="T44" fmla="*/ 283 w 376"/>
                <a:gd name="T45" fmla="*/ 509 h 609"/>
                <a:gd name="T46" fmla="*/ 375 w 376"/>
                <a:gd name="T47" fmla="*/ 480 h 609"/>
                <a:gd name="T48" fmla="*/ 375 w 376"/>
                <a:gd name="T49" fmla="*/ 572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6" h="609">
                  <a:moveTo>
                    <a:pt x="375" y="572"/>
                  </a:moveTo>
                  <a:lnTo>
                    <a:pt x="375" y="572"/>
                  </a:lnTo>
                  <a:cubicBezTo>
                    <a:pt x="347" y="587"/>
                    <a:pt x="325" y="594"/>
                    <a:pt x="304" y="601"/>
                  </a:cubicBezTo>
                  <a:cubicBezTo>
                    <a:pt x="283" y="601"/>
                    <a:pt x="262" y="608"/>
                    <a:pt x="241" y="608"/>
                  </a:cubicBezTo>
                  <a:cubicBezTo>
                    <a:pt x="212" y="608"/>
                    <a:pt x="191" y="601"/>
                    <a:pt x="170" y="594"/>
                  </a:cubicBezTo>
                  <a:cubicBezTo>
                    <a:pt x="156" y="587"/>
                    <a:pt x="135" y="580"/>
                    <a:pt x="120" y="565"/>
                  </a:cubicBezTo>
                  <a:cubicBezTo>
                    <a:pt x="106" y="551"/>
                    <a:pt x="92" y="537"/>
                    <a:pt x="85" y="523"/>
                  </a:cubicBezTo>
                  <a:cubicBezTo>
                    <a:pt x="85" y="509"/>
                    <a:pt x="78" y="488"/>
                    <a:pt x="78" y="459"/>
                  </a:cubicBezTo>
                  <a:cubicBezTo>
                    <a:pt x="78" y="247"/>
                    <a:pt x="78" y="247"/>
                    <a:pt x="78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22" y="155"/>
                    <a:pt x="50" y="148"/>
                    <a:pt x="64" y="134"/>
                  </a:cubicBezTo>
                  <a:cubicBezTo>
                    <a:pt x="85" y="113"/>
                    <a:pt x="99" y="99"/>
                    <a:pt x="106" y="78"/>
                  </a:cubicBezTo>
                  <a:cubicBezTo>
                    <a:pt x="113" y="56"/>
                    <a:pt x="120" y="35"/>
                    <a:pt x="127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141"/>
                    <a:pt x="212" y="141"/>
                    <a:pt x="212" y="141"/>
                  </a:cubicBezTo>
                  <a:cubicBezTo>
                    <a:pt x="354" y="141"/>
                    <a:pt x="354" y="141"/>
                    <a:pt x="354" y="141"/>
                  </a:cubicBezTo>
                  <a:cubicBezTo>
                    <a:pt x="354" y="247"/>
                    <a:pt x="354" y="247"/>
                    <a:pt x="354" y="247"/>
                  </a:cubicBezTo>
                  <a:cubicBezTo>
                    <a:pt x="212" y="247"/>
                    <a:pt x="212" y="247"/>
                    <a:pt x="212" y="247"/>
                  </a:cubicBezTo>
                  <a:cubicBezTo>
                    <a:pt x="212" y="403"/>
                    <a:pt x="212" y="403"/>
                    <a:pt x="212" y="403"/>
                  </a:cubicBezTo>
                  <a:cubicBezTo>
                    <a:pt x="212" y="438"/>
                    <a:pt x="212" y="459"/>
                    <a:pt x="219" y="466"/>
                  </a:cubicBezTo>
                  <a:cubicBezTo>
                    <a:pt x="219" y="480"/>
                    <a:pt x="227" y="488"/>
                    <a:pt x="241" y="495"/>
                  </a:cubicBezTo>
                  <a:cubicBezTo>
                    <a:pt x="255" y="502"/>
                    <a:pt x="269" y="509"/>
                    <a:pt x="283" y="509"/>
                  </a:cubicBezTo>
                  <a:cubicBezTo>
                    <a:pt x="318" y="509"/>
                    <a:pt x="347" y="495"/>
                    <a:pt x="375" y="480"/>
                  </a:cubicBezTo>
                  <a:lnTo>
                    <a:pt x="375" y="572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6" name="Freeform 11"/>
            <p:cNvSpPr>
              <a:spLocks noChangeArrowheads="1"/>
            </p:cNvSpPr>
            <p:nvPr/>
          </p:nvSpPr>
          <p:spPr bwMode="auto">
            <a:xfrm>
              <a:off x="18341435" y="4930512"/>
              <a:ext cx="463929" cy="463929"/>
            </a:xfrm>
            <a:custGeom>
              <a:avLst/>
              <a:gdLst>
                <a:gd name="T0" fmla="*/ 530 w 609"/>
                <a:gd name="T1" fmla="*/ 608 h 609"/>
                <a:gd name="T2" fmla="*/ 530 w 609"/>
                <a:gd name="T3" fmla="*/ 608 h 609"/>
                <a:gd name="T4" fmla="*/ 78 w 609"/>
                <a:gd name="T5" fmla="*/ 608 h 609"/>
                <a:gd name="T6" fmla="*/ 0 w 609"/>
                <a:gd name="T7" fmla="*/ 530 h 609"/>
                <a:gd name="T8" fmla="*/ 0 w 609"/>
                <a:gd name="T9" fmla="*/ 78 h 609"/>
                <a:gd name="T10" fmla="*/ 78 w 609"/>
                <a:gd name="T11" fmla="*/ 0 h 609"/>
                <a:gd name="T12" fmla="*/ 530 w 609"/>
                <a:gd name="T13" fmla="*/ 0 h 609"/>
                <a:gd name="T14" fmla="*/ 608 w 609"/>
                <a:gd name="T15" fmla="*/ 78 h 609"/>
                <a:gd name="T16" fmla="*/ 608 w 609"/>
                <a:gd name="T17" fmla="*/ 530 h 609"/>
                <a:gd name="T18" fmla="*/ 530 w 609"/>
                <a:gd name="T19" fmla="*/ 608 h 609"/>
                <a:gd name="T20" fmla="*/ 304 w 609"/>
                <a:gd name="T21" fmla="*/ 184 h 609"/>
                <a:gd name="T22" fmla="*/ 304 w 609"/>
                <a:gd name="T23" fmla="*/ 184 h 609"/>
                <a:gd name="T24" fmla="*/ 198 w 609"/>
                <a:gd name="T25" fmla="*/ 254 h 609"/>
                <a:gd name="T26" fmla="*/ 198 w 609"/>
                <a:gd name="T27" fmla="*/ 254 h 609"/>
                <a:gd name="T28" fmla="*/ 198 w 609"/>
                <a:gd name="T29" fmla="*/ 254 h 609"/>
                <a:gd name="T30" fmla="*/ 191 w 609"/>
                <a:gd name="T31" fmla="*/ 261 h 609"/>
                <a:gd name="T32" fmla="*/ 191 w 609"/>
                <a:gd name="T33" fmla="*/ 269 h 609"/>
                <a:gd name="T34" fmla="*/ 191 w 609"/>
                <a:gd name="T35" fmla="*/ 276 h 609"/>
                <a:gd name="T36" fmla="*/ 191 w 609"/>
                <a:gd name="T37" fmla="*/ 283 h 609"/>
                <a:gd name="T38" fmla="*/ 191 w 609"/>
                <a:gd name="T39" fmla="*/ 290 h 609"/>
                <a:gd name="T40" fmla="*/ 191 w 609"/>
                <a:gd name="T41" fmla="*/ 290 h 609"/>
                <a:gd name="T42" fmla="*/ 184 w 609"/>
                <a:gd name="T43" fmla="*/ 304 h 609"/>
                <a:gd name="T44" fmla="*/ 304 w 609"/>
                <a:gd name="T45" fmla="*/ 424 h 609"/>
                <a:gd name="T46" fmla="*/ 424 w 609"/>
                <a:gd name="T47" fmla="*/ 304 h 609"/>
                <a:gd name="T48" fmla="*/ 417 w 609"/>
                <a:gd name="T49" fmla="*/ 290 h 609"/>
                <a:gd name="T50" fmla="*/ 417 w 609"/>
                <a:gd name="T51" fmla="*/ 290 h 609"/>
                <a:gd name="T52" fmla="*/ 417 w 609"/>
                <a:gd name="T53" fmla="*/ 283 h 609"/>
                <a:gd name="T54" fmla="*/ 417 w 609"/>
                <a:gd name="T55" fmla="*/ 276 h 609"/>
                <a:gd name="T56" fmla="*/ 417 w 609"/>
                <a:gd name="T57" fmla="*/ 269 h 609"/>
                <a:gd name="T58" fmla="*/ 417 w 609"/>
                <a:gd name="T59" fmla="*/ 261 h 609"/>
                <a:gd name="T60" fmla="*/ 410 w 609"/>
                <a:gd name="T61" fmla="*/ 254 h 609"/>
                <a:gd name="T62" fmla="*/ 410 w 609"/>
                <a:gd name="T63" fmla="*/ 254 h 609"/>
                <a:gd name="T64" fmla="*/ 410 w 609"/>
                <a:gd name="T65" fmla="*/ 254 h 609"/>
                <a:gd name="T66" fmla="*/ 304 w 609"/>
                <a:gd name="T67" fmla="*/ 184 h 609"/>
                <a:gd name="T68" fmla="*/ 537 w 609"/>
                <a:gd name="T69" fmla="*/ 99 h 609"/>
                <a:gd name="T70" fmla="*/ 537 w 609"/>
                <a:gd name="T71" fmla="*/ 99 h 609"/>
                <a:gd name="T72" fmla="*/ 509 w 609"/>
                <a:gd name="T73" fmla="*/ 71 h 609"/>
                <a:gd name="T74" fmla="*/ 445 w 609"/>
                <a:gd name="T75" fmla="*/ 71 h 609"/>
                <a:gd name="T76" fmla="*/ 417 w 609"/>
                <a:gd name="T77" fmla="*/ 99 h 609"/>
                <a:gd name="T78" fmla="*/ 417 w 609"/>
                <a:gd name="T79" fmla="*/ 162 h 609"/>
                <a:gd name="T80" fmla="*/ 445 w 609"/>
                <a:gd name="T81" fmla="*/ 191 h 609"/>
                <a:gd name="T82" fmla="*/ 509 w 609"/>
                <a:gd name="T83" fmla="*/ 191 h 609"/>
                <a:gd name="T84" fmla="*/ 537 w 609"/>
                <a:gd name="T85" fmla="*/ 162 h 609"/>
                <a:gd name="T86" fmla="*/ 537 w 609"/>
                <a:gd name="T87" fmla="*/ 99 h 609"/>
                <a:gd name="T88" fmla="*/ 537 w 609"/>
                <a:gd name="T89" fmla="*/ 254 h 609"/>
                <a:gd name="T90" fmla="*/ 537 w 609"/>
                <a:gd name="T91" fmla="*/ 254 h 609"/>
                <a:gd name="T92" fmla="*/ 481 w 609"/>
                <a:gd name="T93" fmla="*/ 254 h 609"/>
                <a:gd name="T94" fmla="*/ 488 w 609"/>
                <a:gd name="T95" fmla="*/ 304 h 609"/>
                <a:gd name="T96" fmla="*/ 304 w 609"/>
                <a:gd name="T97" fmla="*/ 488 h 609"/>
                <a:gd name="T98" fmla="*/ 120 w 609"/>
                <a:gd name="T99" fmla="*/ 304 h 609"/>
                <a:gd name="T100" fmla="*/ 127 w 609"/>
                <a:gd name="T101" fmla="*/ 254 h 609"/>
                <a:gd name="T102" fmla="*/ 71 w 609"/>
                <a:gd name="T103" fmla="*/ 254 h 609"/>
                <a:gd name="T104" fmla="*/ 71 w 609"/>
                <a:gd name="T105" fmla="*/ 509 h 609"/>
                <a:gd name="T106" fmla="*/ 99 w 609"/>
                <a:gd name="T107" fmla="*/ 537 h 609"/>
                <a:gd name="T108" fmla="*/ 509 w 609"/>
                <a:gd name="T109" fmla="*/ 537 h 609"/>
                <a:gd name="T110" fmla="*/ 537 w 609"/>
                <a:gd name="T111" fmla="*/ 509 h 609"/>
                <a:gd name="T112" fmla="*/ 537 w 609"/>
                <a:gd name="T113" fmla="*/ 25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9" h="609">
                  <a:moveTo>
                    <a:pt x="530" y="608"/>
                  </a:moveTo>
                  <a:lnTo>
                    <a:pt x="530" y="608"/>
                  </a:lnTo>
                  <a:cubicBezTo>
                    <a:pt x="78" y="608"/>
                    <a:pt x="78" y="608"/>
                    <a:pt x="78" y="608"/>
                  </a:cubicBezTo>
                  <a:cubicBezTo>
                    <a:pt x="36" y="608"/>
                    <a:pt x="0" y="572"/>
                    <a:pt x="0" y="53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6" y="0"/>
                    <a:pt x="78" y="0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573" y="0"/>
                    <a:pt x="608" y="35"/>
                    <a:pt x="608" y="78"/>
                  </a:cubicBezTo>
                  <a:cubicBezTo>
                    <a:pt x="608" y="530"/>
                    <a:pt x="608" y="530"/>
                    <a:pt x="608" y="530"/>
                  </a:cubicBezTo>
                  <a:cubicBezTo>
                    <a:pt x="608" y="572"/>
                    <a:pt x="573" y="608"/>
                    <a:pt x="530" y="608"/>
                  </a:cubicBezTo>
                  <a:close/>
                  <a:moveTo>
                    <a:pt x="304" y="184"/>
                  </a:moveTo>
                  <a:lnTo>
                    <a:pt x="304" y="184"/>
                  </a:lnTo>
                  <a:cubicBezTo>
                    <a:pt x="254" y="184"/>
                    <a:pt x="219" y="212"/>
                    <a:pt x="198" y="254"/>
                  </a:cubicBezTo>
                  <a:lnTo>
                    <a:pt x="198" y="254"/>
                  </a:lnTo>
                  <a:lnTo>
                    <a:pt x="198" y="254"/>
                  </a:lnTo>
                  <a:cubicBezTo>
                    <a:pt x="198" y="261"/>
                    <a:pt x="198" y="261"/>
                    <a:pt x="191" y="261"/>
                  </a:cubicBezTo>
                  <a:lnTo>
                    <a:pt x="191" y="269"/>
                  </a:lnTo>
                  <a:lnTo>
                    <a:pt x="191" y="276"/>
                  </a:lnTo>
                  <a:cubicBezTo>
                    <a:pt x="191" y="276"/>
                    <a:pt x="191" y="276"/>
                    <a:pt x="191" y="283"/>
                  </a:cubicBezTo>
                  <a:cubicBezTo>
                    <a:pt x="191" y="283"/>
                    <a:pt x="191" y="283"/>
                    <a:pt x="191" y="290"/>
                  </a:cubicBezTo>
                  <a:lnTo>
                    <a:pt x="191" y="290"/>
                  </a:lnTo>
                  <a:cubicBezTo>
                    <a:pt x="191" y="297"/>
                    <a:pt x="184" y="297"/>
                    <a:pt x="184" y="304"/>
                  </a:cubicBezTo>
                  <a:cubicBezTo>
                    <a:pt x="184" y="367"/>
                    <a:pt x="240" y="424"/>
                    <a:pt x="304" y="424"/>
                  </a:cubicBezTo>
                  <a:cubicBezTo>
                    <a:pt x="368" y="424"/>
                    <a:pt x="424" y="367"/>
                    <a:pt x="424" y="304"/>
                  </a:cubicBezTo>
                  <a:cubicBezTo>
                    <a:pt x="424" y="297"/>
                    <a:pt x="417" y="297"/>
                    <a:pt x="417" y="290"/>
                  </a:cubicBezTo>
                  <a:lnTo>
                    <a:pt x="417" y="290"/>
                  </a:lnTo>
                  <a:cubicBezTo>
                    <a:pt x="417" y="283"/>
                    <a:pt x="417" y="283"/>
                    <a:pt x="417" y="283"/>
                  </a:cubicBezTo>
                  <a:cubicBezTo>
                    <a:pt x="417" y="276"/>
                    <a:pt x="417" y="276"/>
                    <a:pt x="417" y="276"/>
                  </a:cubicBezTo>
                  <a:lnTo>
                    <a:pt x="417" y="269"/>
                  </a:lnTo>
                  <a:lnTo>
                    <a:pt x="417" y="261"/>
                  </a:lnTo>
                  <a:cubicBezTo>
                    <a:pt x="410" y="261"/>
                    <a:pt x="410" y="261"/>
                    <a:pt x="410" y="254"/>
                  </a:cubicBezTo>
                  <a:lnTo>
                    <a:pt x="410" y="254"/>
                  </a:lnTo>
                  <a:lnTo>
                    <a:pt x="410" y="254"/>
                  </a:lnTo>
                  <a:cubicBezTo>
                    <a:pt x="389" y="212"/>
                    <a:pt x="354" y="184"/>
                    <a:pt x="304" y="184"/>
                  </a:cubicBezTo>
                  <a:close/>
                  <a:moveTo>
                    <a:pt x="537" y="99"/>
                  </a:moveTo>
                  <a:lnTo>
                    <a:pt x="537" y="99"/>
                  </a:lnTo>
                  <a:cubicBezTo>
                    <a:pt x="537" y="85"/>
                    <a:pt x="523" y="71"/>
                    <a:pt x="509" y="71"/>
                  </a:cubicBezTo>
                  <a:cubicBezTo>
                    <a:pt x="445" y="71"/>
                    <a:pt x="445" y="71"/>
                    <a:pt x="445" y="71"/>
                  </a:cubicBezTo>
                  <a:cubicBezTo>
                    <a:pt x="431" y="71"/>
                    <a:pt x="417" y="85"/>
                    <a:pt x="417" y="99"/>
                  </a:cubicBezTo>
                  <a:cubicBezTo>
                    <a:pt x="417" y="162"/>
                    <a:pt x="417" y="162"/>
                    <a:pt x="417" y="162"/>
                  </a:cubicBezTo>
                  <a:cubicBezTo>
                    <a:pt x="417" y="177"/>
                    <a:pt x="431" y="191"/>
                    <a:pt x="445" y="191"/>
                  </a:cubicBezTo>
                  <a:cubicBezTo>
                    <a:pt x="509" y="191"/>
                    <a:pt x="509" y="191"/>
                    <a:pt x="509" y="191"/>
                  </a:cubicBezTo>
                  <a:cubicBezTo>
                    <a:pt x="523" y="191"/>
                    <a:pt x="537" y="177"/>
                    <a:pt x="537" y="162"/>
                  </a:cubicBezTo>
                  <a:lnTo>
                    <a:pt x="537" y="99"/>
                  </a:lnTo>
                  <a:close/>
                  <a:moveTo>
                    <a:pt x="537" y="254"/>
                  </a:moveTo>
                  <a:lnTo>
                    <a:pt x="537" y="254"/>
                  </a:lnTo>
                  <a:cubicBezTo>
                    <a:pt x="481" y="254"/>
                    <a:pt x="481" y="254"/>
                    <a:pt x="481" y="254"/>
                  </a:cubicBezTo>
                  <a:cubicBezTo>
                    <a:pt x="488" y="269"/>
                    <a:pt x="488" y="290"/>
                    <a:pt x="488" y="304"/>
                  </a:cubicBezTo>
                  <a:cubicBezTo>
                    <a:pt x="488" y="403"/>
                    <a:pt x="403" y="488"/>
                    <a:pt x="304" y="488"/>
                  </a:cubicBezTo>
                  <a:cubicBezTo>
                    <a:pt x="205" y="488"/>
                    <a:pt x="120" y="403"/>
                    <a:pt x="120" y="304"/>
                  </a:cubicBezTo>
                  <a:cubicBezTo>
                    <a:pt x="120" y="290"/>
                    <a:pt x="120" y="269"/>
                    <a:pt x="127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509"/>
                    <a:pt x="71" y="509"/>
                    <a:pt x="71" y="509"/>
                  </a:cubicBezTo>
                  <a:cubicBezTo>
                    <a:pt x="71" y="523"/>
                    <a:pt x="85" y="537"/>
                    <a:pt x="99" y="537"/>
                  </a:cubicBezTo>
                  <a:cubicBezTo>
                    <a:pt x="509" y="537"/>
                    <a:pt x="509" y="537"/>
                    <a:pt x="509" y="537"/>
                  </a:cubicBezTo>
                  <a:cubicBezTo>
                    <a:pt x="523" y="537"/>
                    <a:pt x="537" y="523"/>
                    <a:pt x="537" y="509"/>
                  </a:cubicBezTo>
                  <a:lnTo>
                    <a:pt x="537" y="2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7" name="Freeform 12"/>
            <p:cNvSpPr>
              <a:spLocks noChangeArrowheads="1"/>
            </p:cNvSpPr>
            <p:nvPr/>
          </p:nvSpPr>
          <p:spPr bwMode="auto">
            <a:xfrm>
              <a:off x="17537962" y="4970853"/>
              <a:ext cx="460569" cy="376522"/>
            </a:xfrm>
            <a:custGeom>
              <a:avLst/>
              <a:gdLst>
                <a:gd name="T0" fmla="*/ 410 w 602"/>
                <a:gd name="T1" fmla="*/ 0 h 496"/>
                <a:gd name="T2" fmla="*/ 410 w 602"/>
                <a:gd name="T3" fmla="*/ 0 h 496"/>
                <a:gd name="T4" fmla="*/ 509 w 602"/>
                <a:gd name="T5" fmla="*/ 43 h 496"/>
                <a:gd name="T6" fmla="*/ 572 w 602"/>
                <a:gd name="T7" fmla="*/ 22 h 496"/>
                <a:gd name="T8" fmla="*/ 587 w 602"/>
                <a:gd name="T9" fmla="*/ 15 h 496"/>
                <a:gd name="T10" fmla="*/ 544 w 602"/>
                <a:gd name="T11" fmla="*/ 71 h 496"/>
                <a:gd name="T12" fmla="*/ 530 w 602"/>
                <a:gd name="T13" fmla="*/ 78 h 496"/>
                <a:gd name="T14" fmla="*/ 530 w 602"/>
                <a:gd name="T15" fmla="*/ 78 h 496"/>
                <a:gd name="T16" fmla="*/ 601 w 602"/>
                <a:gd name="T17" fmla="*/ 64 h 496"/>
                <a:gd name="T18" fmla="*/ 601 w 602"/>
                <a:gd name="T19" fmla="*/ 64 h 496"/>
                <a:gd name="T20" fmla="*/ 558 w 602"/>
                <a:gd name="T21" fmla="*/ 106 h 496"/>
                <a:gd name="T22" fmla="*/ 544 w 602"/>
                <a:gd name="T23" fmla="*/ 128 h 496"/>
                <a:gd name="T24" fmla="*/ 537 w 602"/>
                <a:gd name="T25" fmla="*/ 205 h 496"/>
                <a:gd name="T26" fmla="*/ 297 w 602"/>
                <a:gd name="T27" fmla="*/ 481 h 496"/>
                <a:gd name="T28" fmla="*/ 120 w 602"/>
                <a:gd name="T29" fmla="*/ 488 h 496"/>
                <a:gd name="T30" fmla="*/ 42 w 602"/>
                <a:gd name="T31" fmla="*/ 460 h 496"/>
                <a:gd name="T32" fmla="*/ 14 w 602"/>
                <a:gd name="T33" fmla="*/ 446 h 496"/>
                <a:gd name="T34" fmla="*/ 0 w 602"/>
                <a:gd name="T35" fmla="*/ 439 h 496"/>
                <a:gd name="T36" fmla="*/ 42 w 602"/>
                <a:gd name="T37" fmla="*/ 439 h 496"/>
                <a:gd name="T38" fmla="*/ 78 w 602"/>
                <a:gd name="T39" fmla="*/ 432 h 496"/>
                <a:gd name="T40" fmla="*/ 148 w 602"/>
                <a:gd name="T41" fmla="*/ 410 h 496"/>
                <a:gd name="T42" fmla="*/ 184 w 602"/>
                <a:gd name="T43" fmla="*/ 382 h 496"/>
                <a:gd name="T44" fmla="*/ 148 w 602"/>
                <a:gd name="T45" fmla="*/ 382 h 496"/>
                <a:gd name="T46" fmla="*/ 71 w 602"/>
                <a:gd name="T47" fmla="*/ 297 h 496"/>
                <a:gd name="T48" fmla="*/ 120 w 602"/>
                <a:gd name="T49" fmla="*/ 297 h 496"/>
                <a:gd name="T50" fmla="*/ 85 w 602"/>
                <a:gd name="T51" fmla="*/ 283 h 496"/>
                <a:gd name="T52" fmla="*/ 21 w 602"/>
                <a:gd name="T53" fmla="*/ 177 h 496"/>
                <a:gd name="T54" fmla="*/ 35 w 602"/>
                <a:gd name="T55" fmla="*/ 184 h 496"/>
                <a:gd name="T56" fmla="*/ 64 w 602"/>
                <a:gd name="T57" fmla="*/ 191 h 496"/>
                <a:gd name="T58" fmla="*/ 78 w 602"/>
                <a:gd name="T59" fmla="*/ 191 h 496"/>
                <a:gd name="T60" fmla="*/ 78 w 602"/>
                <a:gd name="T61" fmla="*/ 191 h 496"/>
                <a:gd name="T62" fmla="*/ 57 w 602"/>
                <a:gd name="T63" fmla="*/ 170 h 496"/>
                <a:gd name="T64" fmla="*/ 28 w 602"/>
                <a:gd name="T65" fmla="*/ 57 h 496"/>
                <a:gd name="T66" fmla="*/ 42 w 602"/>
                <a:gd name="T67" fmla="*/ 29 h 496"/>
                <a:gd name="T68" fmla="*/ 42 w 602"/>
                <a:gd name="T69" fmla="*/ 29 h 496"/>
                <a:gd name="T70" fmla="*/ 57 w 602"/>
                <a:gd name="T71" fmla="*/ 36 h 496"/>
                <a:gd name="T72" fmla="*/ 92 w 602"/>
                <a:gd name="T73" fmla="*/ 71 h 496"/>
                <a:gd name="T74" fmla="*/ 240 w 602"/>
                <a:gd name="T75" fmla="*/ 149 h 496"/>
                <a:gd name="T76" fmla="*/ 297 w 602"/>
                <a:gd name="T77" fmla="*/ 156 h 496"/>
                <a:gd name="T78" fmla="*/ 297 w 602"/>
                <a:gd name="T79" fmla="*/ 99 h 496"/>
                <a:gd name="T80" fmla="*/ 368 w 602"/>
                <a:gd name="T81" fmla="*/ 15 h 496"/>
                <a:gd name="T82" fmla="*/ 396 w 602"/>
                <a:gd name="T83" fmla="*/ 8 h 496"/>
                <a:gd name="T84" fmla="*/ 410 w 602"/>
                <a:gd name="T85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2" h="496">
                  <a:moveTo>
                    <a:pt x="410" y="0"/>
                  </a:moveTo>
                  <a:lnTo>
                    <a:pt x="410" y="0"/>
                  </a:lnTo>
                  <a:cubicBezTo>
                    <a:pt x="459" y="0"/>
                    <a:pt x="481" y="22"/>
                    <a:pt x="509" y="43"/>
                  </a:cubicBezTo>
                  <a:cubicBezTo>
                    <a:pt x="530" y="43"/>
                    <a:pt x="558" y="29"/>
                    <a:pt x="572" y="22"/>
                  </a:cubicBezTo>
                  <a:cubicBezTo>
                    <a:pt x="580" y="15"/>
                    <a:pt x="580" y="15"/>
                    <a:pt x="587" y="15"/>
                  </a:cubicBezTo>
                  <a:cubicBezTo>
                    <a:pt x="580" y="36"/>
                    <a:pt x="565" y="57"/>
                    <a:pt x="544" y="71"/>
                  </a:cubicBezTo>
                  <a:cubicBezTo>
                    <a:pt x="544" y="71"/>
                    <a:pt x="537" y="78"/>
                    <a:pt x="530" y="78"/>
                  </a:cubicBezTo>
                  <a:lnTo>
                    <a:pt x="530" y="78"/>
                  </a:lnTo>
                  <a:cubicBezTo>
                    <a:pt x="558" y="78"/>
                    <a:pt x="580" y="64"/>
                    <a:pt x="601" y="64"/>
                  </a:cubicBezTo>
                  <a:lnTo>
                    <a:pt x="601" y="64"/>
                  </a:lnTo>
                  <a:cubicBezTo>
                    <a:pt x="594" y="78"/>
                    <a:pt x="580" y="99"/>
                    <a:pt x="558" y="106"/>
                  </a:cubicBezTo>
                  <a:cubicBezTo>
                    <a:pt x="551" y="113"/>
                    <a:pt x="551" y="121"/>
                    <a:pt x="544" y="128"/>
                  </a:cubicBezTo>
                  <a:cubicBezTo>
                    <a:pt x="544" y="156"/>
                    <a:pt x="544" y="177"/>
                    <a:pt x="537" y="205"/>
                  </a:cubicBezTo>
                  <a:cubicBezTo>
                    <a:pt x="502" y="340"/>
                    <a:pt x="424" y="439"/>
                    <a:pt x="297" y="481"/>
                  </a:cubicBezTo>
                  <a:cubicBezTo>
                    <a:pt x="247" y="495"/>
                    <a:pt x="170" y="495"/>
                    <a:pt x="120" y="488"/>
                  </a:cubicBezTo>
                  <a:cubicBezTo>
                    <a:pt x="92" y="481"/>
                    <a:pt x="71" y="474"/>
                    <a:pt x="42" y="460"/>
                  </a:cubicBezTo>
                  <a:cubicBezTo>
                    <a:pt x="35" y="453"/>
                    <a:pt x="21" y="453"/>
                    <a:pt x="14" y="446"/>
                  </a:cubicBezTo>
                  <a:cubicBezTo>
                    <a:pt x="7" y="439"/>
                    <a:pt x="7" y="439"/>
                    <a:pt x="0" y="439"/>
                  </a:cubicBezTo>
                  <a:cubicBezTo>
                    <a:pt x="14" y="439"/>
                    <a:pt x="28" y="439"/>
                    <a:pt x="42" y="439"/>
                  </a:cubicBezTo>
                  <a:cubicBezTo>
                    <a:pt x="50" y="439"/>
                    <a:pt x="64" y="439"/>
                    <a:pt x="78" y="432"/>
                  </a:cubicBezTo>
                  <a:cubicBezTo>
                    <a:pt x="106" y="424"/>
                    <a:pt x="127" y="417"/>
                    <a:pt x="148" y="410"/>
                  </a:cubicBezTo>
                  <a:cubicBezTo>
                    <a:pt x="163" y="403"/>
                    <a:pt x="177" y="396"/>
                    <a:pt x="184" y="382"/>
                  </a:cubicBezTo>
                  <a:cubicBezTo>
                    <a:pt x="170" y="382"/>
                    <a:pt x="156" y="382"/>
                    <a:pt x="148" y="382"/>
                  </a:cubicBezTo>
                  <a:cubicBezTo>
                    <a:pt x="106" y="368"/>
                    <a:pt x="85" y="340"/>
                    <a:pt x="71" y="297"/>
                  </a:cubicBezTo>
                  <a:cubicBezTo>
                    <a:pt x="78" y="304"/>
                    <a:pt x="113" y="304"/>
                    <a:pt x="120" y="297"/>
                  </a:cubicBezTo>
                  <a:cubicBezTo>
                    <a:pt x="106" y="297"/>
                    <a:pt x="92" y="290"/>
                    <a:pt x="85" y="283"/>
                  </a:cubicBezTo>
                  <a:cubicBezTo>
                    <a:pt x="50" y="262"/>
                    <a:pt x="21" y="227"/>
                    <a:pt x="21" y="177"/>
                  </a:cubicBezTo>
                  <a:cubicBezTo>
                    <a:pt x="28" y="177"/>
                    <a:pt x="35" y="177"/>
                    <a:pt x="35" y="184"/>
                  </a:cubicBezTo>
                  <a:cubicBezTo>
                    <a:pt x="42" y="184"/>
                    <a:pt x="50" y="184"/>
                    <a:pt x="64" y="191"/>
                  </a:cubicBezTo>
                  <a:lnTo>
                    <a:pt x="78" y="191"/>
                  </a:lnTo>
                  <a:lnTo>
                    <a:pt x="78" y="191"/>
                  </a:lnTo>
                  <a:cubicBezTo>
                    <a:pt x="71" y="184"/>
                    <a:pt x="64" y="177"/>
                    <a:pt x="57" y="170"/>
                  </a:cubicBezTo>
                  <a:cubicBezTo>
                    <a:pt x="35" y="142"/>
                    <a:pt x="14" y="106"/>
                    <a:pt x="28" y="57"/>
                  </a:cubicBezTo>
                  <a:cubicBezTo>
                    <a:pt x="28" y="43"/>
                    <a:pt x="35" y="36"/>
                    <a:pt x="42" y="29"/>
                  </a:cubicBezTo>
                  <a:lnTo>
                    <a:pt x="42" y="29"/>
                  </a:lnTo>
                  <a:cubicBezTo>
                    <a:pt x="42" y="29"/>
                    <a:pt x="50" y="36"/>
                    <a:pt x="57" y="36"/>
                  </a:cubicBezTo>
                  <a:cubicBezTo>
                    <a:pt x="64" y="50"/>
                    <a:pt x="78" y="64"/>
                    <a:pt x="92" y="71"/>
                  </a:cubicBezTo>
                  <a:cubicBezTo>
                    <a:pt x="134" y="106"/>
                    <a:pt x="177" y="128"/>
                    <a:pt x="240" y="149"/>
                  </a:cubicBezTo>
                  <a:cubicBezTo>
                    <a:pt x="261" y="149"/>
                    <a:pt x="276" y="156"/>
                    <a:pt x="297" y="156"/>
                  </a:cubicBezTo>
                  <a:cubicBezTo>
                    <a:pt x="290" y="135"/>
                    <a:pt x="290" y="113"/>
                    <a:pt x="297" y="99"/>
                  </a:cubicBezTo>
                  <a:cubicBezTo>
                    <a:pt x="311" y="57"/>
                    <a:pt x="332" y="29"/>
                    <a:pt x="368" y="15"/>
                  </a:cubicBezTo>
                  <a:cubicBezTo>
                    <a:pt x="375" y="8"/>
                    <a:pt x="389" y="8"/>
                    <a:pt x="396" y="8"/>
                  </a:cubicBezTo>
                  <a:cubicBezTo>
                    <a:pt x="403" y="8"/>
                    <a:pt x="403" y="0"/>
                    <a:pt x="41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8" name="Freeform 19"/>
            <p:cNvSpPr>
              <a:spLocks noChangeArrowheads="1"/>
            </p:cNvSpPr>
            <p:nvPr/>
          </p:nvSpPr>
          <p:spPr bwMode="auto">
            <a:xfrm>
              <a:off x="21562046" y="4211085"/>
              <a:ext cx="463929" cy="295839"/>
            </a:xfrm>
            <a:custGeom>
              <a:avLst/>
              <a:gdLst>
                <a:gd name="T0" fmla="*/ 395 w 608"/>
                <a:gd name="T1" fmla="*/ 35 h 390"/>
                <a:gd name="T2" fmla="*/ 395 w 608"/>
                <a:gd name="T3" fmla="*/ 35 h 390"/>
                <a:gd name="T4" fmla="*/ 544 w 608"/>
                <a:gd name="T5" fmla="*/ 35 h 390"/>
                <a:gd name="T6" fmla="*/ 544 w 608"/>
                <a:gd name="T7" fmla="*/ 78 h 390"/>
                <a:gd name="T8" fmla="*/ 395 w 608"/>
                <a:gd name="T9" fmla="*/ 78 h 390"/>
                <a:gd name="T10" fmla="*/ 395 w 608"/>
                <a:gd name="T11" fmla="*/ 35 h 390"/>
                <a:gd name="T12" fmla="*/ 600 w 608"/>
                <a:gd name="T13" fmla="*/ 261 h 390"/>
                <a:gd name="T14" fmla="*/ 600 w 608"/>
                <a:gd name="T15" fmla="*/ 261 h 390"/>
                <a:gd name="T16" fmla="*/ 402 w 608"/>
                <a:gd name="T17" fmla="*/ 261 h 390"/>
                <a:gd name="T18" fmla="*/ 473 w 608"/>
                <a:gd name="T19" fmla="*/ 332 h 390"/>
                <a:gd name="T20" fmla="*/ 530 w 608"/>
                <a:gd name="T21" fmla="*/ 304 h 390"/>
                <a:gd name="T22" fmla="*/ 593 w 608"/>
                <a:gd name="T23" fmla="*/ 304 h 390"/>
                <a:gd name="T24" fmla="*/ 466 w 608"/>
                <a:gd name="T25" fmla="*/ 389 h 390"/>
                <a:gd name="T26" fmla="*/ 332 w 608"/>
                <a:gd name="T27" fmla="*/ 240 h 390"/>
                <a:gd name="T28" fmla="*/ 466 w 608"/>
                <a:gd name="T29" fmla="*/ 99 h 390"/>
                <a:gd name="T30" fmla="*/ 600 w 608"/>
                <a:gd name="T31" fmla="*/ 261 h 390"/>
                <a:gd name="T32" fmla="*/ 402 w 608"/>
                <a:gd name="T33" fmla="*/ 212 h 390"/>
                <a:gd name="T34" fmla="*/ 402 w 608"/>
                <a:gd name="T35" fmla="*/ 212 h 390"/>
                <a:gd name="T36" fmla="*/ 522 w 608"/>
                <a:gd name="T37" fmla="*/ 212 h 390"/>
                <a:gd name="T38" fmla="*/ 466 w 608"/>
                <a:gd name="T39" fmla="*/ 155 h 390"/>
                <a:gd name="T40" fmla="*/ 402 w 608"/>
                <a:gd name="T41" fmla="*/ 212 h 390"/>
                <a:gd name="T42" fmla="*/ 311 w 608"/>
                <a:gd name="T43" fmla="*/ 269 h 390"/>
                <a:gd name="T44" fmla="*/ 311 w 608"/>
                <a:gd name="T45" fmla="*/ 269 h 390"/>
                <a:gd name="T46" fmla="*/ 176 w 608"/>
                <a:gd name="T47" fmla="*/ 382 h 390"/>
                <a:gd name="T48" fmla="*/ 0 w 608"/>
                <a:gd name="T49" fmla="*/ 382 h 390"/>
                <a:gd name="T50" fmla="*/ 0 w 608"/>
                <a:gd name="T51" fmla="*/ 0 h 390"/>
                <a:gd name="T52" fmla="*/ 176 w 608"/>
                <a:gd name="T53" fmla="*/ 0 h 390"/>
                <a:gd name="T54" fmla="*/ 296 w 608"/>
                <a:gd name="T55" fmla="*/ 99 h 390"/>
                <a:gd name="T56" fmla="*/ 240 w 608"/>
                <a:gd name="T57" fmla="*/ 176 h 390"/>
                <a:gd name="T58" fmla="*/ 311 w 608"/>
                <a:gd name="T59" fmla="*/ 269 h 390"/>
                <a:gd name="T60" fmla="*/ 148 w 608"/>
                <a:gd name="T61" fmla="*/ 63 h 390"/>
                <a:gd name="T62" fmla="*/ 148 w 608"/>
                <a:gd name="T63" fmla="*/ 63 h 390"/>
                <a:gd name="T64" fmla="*/ 70 w 608"/>
                <a:gd name="T65" fmla="*/ 63 h 390"/>
                <a:gd name="T66" fmla="*/ 70 w 608"/>
                <a:gd name="T67" fmla="*/ 148 h 390"/>
                <a:gd name="T68" fmla="*/ 155 w 608"/>
                <a:gd name="T69" fmla="*/ 148 h 390"/>
                <a:gd name="T70" fmla="*/ 204 w 608"/>
                <a:gd name="T71" fmla="*/ 106 h 390"/>
                <a:gd name="T72" fmla="*/ 148 w 608"/>
                <a:gd name="T73" fmla="*/ 63 h 390"/>
                <a:gd name="T74" fmla="*/ 162 w 608"/>
                <a:gd name="T75" fmla="*/ 205 h 390"/>
                <a:gd name="T76" fmla="*/ 162 w 608"/>
                <a:gd name="T77" fmla="*/ 205 h 390"/>
                <a:gd name="T78" fmla="*/ 70 w 608"/>
                <a:gd name="T79" fmla="*/ 205 h 390"/>
                <a:gd name="T80" fmla="*/ 70 w 608"/>
                <a:gd name="T81" fmla="*/ 311 h 390"/>
                <a:gd name="T82" fmla="*/ 162 w 608"/>
                <a:gd name="T83" fmla="*/ 311 h 390"/>
                <a:gd name="T84" fmla="*/ 219 w 608"/>
                <a:gd name="T85" fmla="*/ 261 h 390"/>
                <a:gd name="T86" fmla="*/ 162 w 608"/>
                <a:gd name="T87" fmla="*/ 205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8" h="390">
                  <a:moveTo>
                    <a:pt x="395" y="35"/>
                  </a:moveTo>
                  <a:lnTo>
                    <a:pt x="395" y="35"/>
                  </a:lnTo>
                  <a:cubicBezTo>
                    <a:pt x="544" y="35"/>
                    <a:pt x="544" y="35"/>
                    <a:pt x="544" y="35"/>
                  </a:cubicBezTo>
                  <a:cubicBezTo>
                    <a:pt x="544" y="78"/>
                    <a:pt x="544" y="78"/>
                    <a:pt x="544" y="78"/>
                  </a:cubicBezTo>
                  <a:cubicBezTo>
                    <a:pt x="395" y="78"/>
                    <a:pt x="395" y="78"/>
                    <a:pt x="395" y="78"/>
                  </a:cubicBezTo>
                  <a:lnTo>
                    <a:pt x="395" y="35"/>
                  </a:lnTo>
                  <a:close/>
                  <a:moveTo>
                    <a:pt x="600" y="261"/>
                  </a:moveTo>
                  <a:lnTo>
                    <a:pt x="600" y="261"/>
                  </a:lnTo>
                  <a:cubicBezTo>
                    <a:pt x="402" y="261"/>
                    <a:pt x="402" y="261"/>
                    <a:pt x="402" y="261"/>
                  </a:cubicBezTo>
                  <a:cubicBezTo>
                    <a:pt x="409" y="311"/>
                    <a:pt x="431" y="332"/>
                    <a:pt x="473" y="332"/>
                  </a:cubicBezTo>
                  <a:cubicBezTo>
                    <a:pt x="501" y="332"/>
                    <a:pt x="522" y="318"/>
                    <a:pt x="530" y="304"/>
                  </a:cubicBezTo>
                  <a:cubicBezTo>
                    <a:pt x="593" y="304"/>
                    <a:pt x="593" y="304"/>
                    <a:pt x="593" y="304"/>
                  </a:cubicBezTo>
                  <a:cubicBezTo>
                    <a:pt x="572" y="367"/>
                    <a:pt x="530" y="389"/>
                    <a:pt x="466" y="389"/>
                  </a:cubicBezTo>
                  <a:cubicBezTo>
                    <a:pt x="381" y="389"/>
                    <a:pt x="332" y="325"/>
                    <a:pt x="332" y="240"/>
                  </a:cubicBezTo>
                  <a:cubicBezTo>
                    <a:pt x="332" y="162"/>
                    <a:pt x="388" y="99"/>
                    <a:pt x="466" y="99"/>
                  </a:cubicBezTo>
                  <a:cubicBezTo>
                    <a:pt x="558" y="99"/>
                    <a:pt x="607" y="184"/>
                    <a:pt x="600" y="261"/>
                  </a:cubicBezTo>
                  <a:close/>
                  <a:moveTo>
                    <a:pt x="402" y="212"/>
                  </a:moveTo>
                  <a:lnTo>
                    <a:pt x="402" y="212"/>
                  </a:lnTo>
                  <a:cubicBezTo>
                    <a:pt x="522" y="212"/>
                    <a:pt x="522" y="212"/>
                    <a:pt x="522" y="212"/>
                  </a:cubicBezTo>
                  <a:cubicBezTo>
                    <a:pt x="522" y="169"/>
                    <a:pt x="501" y="155"/>
                    <a:pt x="466" y="155"/>
                  </a:cubicBezTo>
                  <a:cubicBezTo>
                    <a:pt x="417" y="155"/>
                    <a:pt x="402" y="191"/>
                    <a:pt x="402" y="212"/>
                  </a:cubicBezTo>
                  <a:close/>
                  <a:moveTo>
                    <a:pt x="311" y="269"/>
                  </a:moveTo>
                  <a:lnTo>
                    <a:pt x="311" y="269"/>
                  </a:lnTo>
                  <a:cubicBezTo>
                    <a:pt x="311" y="346"/>
                    <a:pt x="247" y="382"/>
                    <a:pt x="176" y="382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247" y="0"/>
                    <a:pt x="296" y="28"/>
                    <a:pt x="296" y="99"/>
                  </a:cubicBezTo>
                  <a:cubicBezTo>
                    <a:pt x="296" y="134"/>
                    <a:pt x="275" y="155"/>
                    <a:pt x="240" y="176"/>
                  </a:cubicBezTo>
                  <a:cubicBezTo>
                    <a:pt x="289" y="191"/>
                    <a:pt x="311" y="226"/>
                    <a:pt x="311" y="269"/>
                  </a:cubicBezTo>
                  <a:close/>
                  <a:moveTo>
                    <a:pt x="148" y="63"/>
                  </a:moveTo>
                  <a:lnTo>
                    <a:pt x="148" y="63"/>
                  </a:lnTo>
                  <a:cubicBezTo>
                    <a:pt x="70" y="63"/>
                    <a:pt x="70" y="63"/>
                    <a:pt x="70" y="63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155" y="148"/>
                    <a:pt x="155" y="148"/>
                    <a:pt x="155" y="148"/>
                  </a:cubicBezTo>
                  <a:cubicBezTo>
                    <a:pt x="183" y="148"/>
                    <a:pt x="204" y="141"/>
                    <a:pt x="204" y="106"/>
                  </a:cubicBezTo>
                  <a:cubicBezTo>
                    <a:pt x="204" y="71"/>
                    <a:pt x="176" y="63"/>
                    <a:pt x="148" y="63"/>
                  </a:cubicBezTo>
                  <a:close/>
                  <a:moveTo>
                    <a:pt x="162" y="205"/>
                  </a:moveTo>
                  <a:lnTo>
                    <a:pt x="162" y="205"/>
                  </a:lnTo>
                  <a:cubicBezTo>
                    <a:pt x="70" y="205"/>
                    <a:pt x="70" y="205"/>
                    <a:pt x="70" y="205"/>
                  </a:cubicBezTo>
                  <a:cubicBezTo>
                    <a:pt x="70" y="311"/>
                    <a:pt x="70" y="311"/>
                    <a:pt x="70" y="311"/>
                  </a:cubicBezTo>
                  <a:cubicBezTo>
                    <a:pt x="162" y="311"/>
                    <a:pt x="162" y="311"/>
                    <a:pt x="162" y="311"/>
                  </a:cubicBezTo>
                  <a:cubicBezTo>
                    <a:pt x="190" y="311"/>
                    <a:pt x="219" y="304"/>
                    <a:pt x="219" y="261"/>
                  </a:cubicBezTo>
                  <a:cubicBezTo>
                    <a:pt x="219" y="226"/>
                    <a:pt x="197" y="205"/>
                    <a:pt x="162" y="2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9" name="Freeform 20"/>
            <p:cNvSpPr>
              <a:spLocks noChangeArrowheads="1"/>
            </p:cNvSpPr>
            <p:nvPr/>
          </p:nvSpPr>
          <p:spPr bwMode="auto">
            <a:xfrm>
              <a:off x="20751850" y="4127041"/>
              <a:ext cx="463929" cy="457206"/>
            </a:xfrm>
            <a:custGeom>
              <a:avLst/>
              <a:gdLst>
                <a:gd name="T0" fmla="*/ 0 w 609"/>
                <a:gd name="T1" fmla="*/ 516 h 601"/>
                <a:gd name="T2" fmla="*/ 248 w 609"/>
                <a:gd name="T3" fmla="*/ 551 h 601"/>
                <a:gd name="T4" fmla="*/ 248 w 609"/>
                <a:gd name="T5" fmla="*/ 318 h 601"/>
                <a:gd name="T6" fmla="*/ 0 w 609"/>
                <a:gd name="T7" fmla="*/ 318 h 601"/>
                <a:gd name="T8" fmla="*/ 0 w 609"/>
                <a:gd name="T9" fmla="*/ 516 h 601"/>
                <a:gd name="T10" fmla="*/ 0 w 609"/>
                <a:gd name="T11" fmla="*/ 282 h 601"/>
                <a:gd name="T12" fmla="*/ 248 w 609"/>
                <a:gd name="T13" fmla="*/ 282 h 601"/>
                <a:gd name="T14" fmla="*/ 248 w 609"/>
                <a:gd name="T15" fmla="*/ 49 h 601"/>
                <a:gd name="T16" fmla="*/ 0 w 609"/>
                <a:gd name="T17" fmla="*/ 85 h 601"/>
                <a:gd name="T18" fmla="*/ 0 w 609"/>
                <a:gd name="T19" fmla="*/ 282 h 601"/>
                <a:gd name="T20" fmla="*/ 276 w 609"/>
                <a:gd name="T21" fmla="*/ 558 h 601"/>
                <a:gd name="T22" fmla="*/ 608 w 609"/>
                <a:gd name="T23" fmla="*/ 600 h 601"/>
                <a:gd name="T24" fmla="*/ 608 w 609"/>
                <a:gd name="T25" fmla="*/ 318 h 601"/>
                <a:gd name="T26" fmla="*/ 276 w 609"/>
                <a:gd name="T27" fmla="*/ 318 h 601"/>
                <a:gd name="T28" fmla="*/ 276 w 609"/>
                <a:gd name="T29" fmla="*/ 558 h 601"/>
                <a:gd name="T30" fmla="*/ 276 w 609"/>
                <a:gd name="T31" fmla="*/ 49 h 601"/>
                <a:gd name="T32" fmla="*/ 276 w 609"/>
                <a:gd name="T33" fmla="*/ 282 h 601"/>
                <a:gd name="T34" fmla="*/ 608 w 609"/>
                <a:gd name="T35" fmla="*/ 282 h 601"/>
                <a:gd name="T36" fmla="*/ 608 w 609"/>
                <a:gd name="T37" fmla="*/ 0 h 601"/>
                <a:gd name="T38" fmla="*/ 276 w 609"/>
                <a:gd name="T39" fmla="*/ 4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9" h="601">
                  <a:moveTo>
                    <a:pt x="0" y="516"/>
                  </a:moveTo>
                  <a:lnTo>
                    <a:pt x="248" y="551"/>
                  </a:lnTo>
                  <a:lnTo>
                    <a:pt x="248" y="318"/>
                  </a:lnTo>
                  <a:lnTo>
                    <a:pt x="0" y="318"/>
                  </a:lnTo>
                  <a:lnTo>
                    <a:pt x="0" y="516"/>
                  </a:lnTo>
                  <a:close/>
                  <a:moveTo>
                    <a:pt x="0" y="282"/>
                  </a:moveTo>
                  <a:lnTo>
                    <a:pt x="248" y="282"/>
                  </a:lnTo>
                  <a:lnTo>
                    <a:pt x="248" y="49"/>
                  </a:lnTo>
                  <a:lnTo>
                    <a:pt x="0" y="85"/>
                  </a:lnTo>
                  <a:lnTo>
                    <a:pt x="0" y="282"/>
                  </a:lnTo>
                  <a:close/>
                  <a:moveTo>
                    <a:pt x="276" y="558"/>
                  </a:moveTo>
                  <a:lnTo>
                    <a:pt x="608" y="600"/>
                  </a:lnTo>
                  <a:lnTo>
                    <a:pt x="608" y="318"/>
                  </a:lnTo>
                  <a:lnTo>
                    <a:pt x="276" y="318"/>
                  </a:lnTo>
                  <a:lnTo>
                    <a:pt x="276" y="558"/>
                  </a:lnTo>
                  <a:close/>
                  <a:moveTo>
                    <a:pt x="276" y="49"/>
                  </a:moveTo>
                  <a:lnTo>
                    <a:pt x="276" y="282"/>
                  </a:lnTo>
                  <a:lnTo>
                    <a:pt x="608" y="282"/>
                  </a:lnTo>
                  <a:lnTo>
                    <a:pt x="608" y="0"/>
                  </a:lnTo>
                  <a:lnTo>
                    <a:pt x="276" y="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0" name="Freeform 21"/>
            <p:cNvSpPr>
              <a:spLocks noChangeArrowheads="1"/>
            </p:cNvSpPr>
            <p:nvPr/>
          </p:nvSpPr>
          <p:spPr bwMode="auto">
            <a:xfrm>
              <a:off x="19951740" y="4140488"/>
              <a:ext cx="460569" cy="437035"/>
            </a:xfrm>
            <a:custGeom>
              <a:avLst/>
              <a:gdLst>
                <a:gd name="T0" fmla="*/ 544 w 602"/>
                <a:gd name="T1" fmla="*/ 290 h 573"/>
                <a:gd name="T2" fmla="*/ 544 w 602"/>
                <a:gd name="T3" fmla="*/ 290 h 573"/>
                <a:gd name="T4" fmla="*/ 544 w 602"/>
                <a:gd name="T5" fmla="*/ 290 h 573"/>
                <a:gd name="T6" fmla="*/ 544 w 602"/>
                <a:gd name="T7" fmla="*/ 290 h 573"/>
                <a:gd name="T8" fmla="*/ 439 w 602"/>
                <a:gd name="T9" fmla="*/ 318 h 573"/>
                <a:gd name="T10" fmla="*/ 318 w 602"/>
                <a:gd name="T11" fmla="*/ 276 h 573"/>
                <a:gd name="T12" fmla="*/ 318 w 602"/>
                <a:gd name="T13" fmla="*/ 276 h 573"/>
                <a:gd name="T14" fmla="*/ 375 w 602"/>
                <a:gd name="T15" fmla="*/ 64 h 573"/>
                <a:gd name="T16" fmla="*/ 495 w 602"/>
                <a:gd name="T17" fmla="*/ 106 h 573"/>
                <a:gd name="T18" fmla="*/ 601 w 602"/>
                <a:gd name="T19" fmla="*/ 78 h 573"/>
                <a:gd name="T20" fmla="*/ 544 w 602"/>
                <a:gd name="T21" fmla="*/ 290 h 573"/>
                <a:gd name="T22" fmla="*/ 177 w 602"/>
                <a:gd name="T23" fmla="*/ 205 h 573"/>
                <a:gd name="T24" fmla="*/ 177 w 602"/>
                <a:gd name="T25" fmla="*/ 205 h 573"/>
                <a:gd name="T26" fmla="*/ 177 w 602"/>
                <a:gd name="T27" fmla="*/ 205 h 573"/>
                <a:gd name="T28" fmla="*/ 71 w 602"/>
                <a:gd name="T29" fmla="*/ 233 h 573"/>
                <a:gd name="T30" fmla="*/ 120 w 602"/>
                <a:gd name="T31" fmla="*/ 21 h 573"/>
                <a:gd name="T32" fmla="*/ 226 w 602"/>
                <a:gd name="T33" fmla="*/ 0 h 573"/>
                <a:gd name="T34" fmla="*/ 226 w 602"/>
                <a:gd name="T35" fmla="*/ 0 h 573"/>
                <a:gd name="T36" fmla="*/ 276 w 602"/>
                <a:gd name="T37" fmla="*/ 0 h 573"/>
                <a:gd name="T38" fmla="*/ 340 w 602"/>
                <a:gd name="T39" fmla="*/ 35 h 573"/>
                <a:gd name="T40" fmla="*/ 340 w 602"/>
                <a:gd name="T41" fmla="*/ 35 h 573"/>
                <a:gd name="T42" fmla="*/ 283 w 602"/>
                <a:gd name="T43" fmla="*/ 247 h 573"/>
                <a:gd name="T44" fmla="*/ 177 w 602"/>
                <a:gd name="T45" fmla="*/ 205 h 573"/>
                <a:gd name="T46" fmla="*/ 156 w 602"/>
                <a:gd name="T47" fmla="*/ 254 h 573"/>
                <a:gd name="T48" fmla="*/ 156 w 602"/>
                <a:gd name="T49" fmla="*/ 254 h 573"/>
                <a:gd name="T50" fmla="*/ 170 w 602"/>
                <a:gd name="T51" fmla="*/ 254 h 573"/>
                <a:gd name="T52" fmla="*/ 248 w 602"/>
                <a:gd name="T53" fmla="*/ 276 h 573"/>
                <a:gd name="T54" fmla="*/ 276 w 602"/>
                <a:gd name="T55" fmla="*/ 297 h 573"/>
                <a:gd name="T56" fmla="*/ 219 w 602"/>
                <a:gd name="T57" fmla="*/ 509 h 573"/>
                <a:gd name="T58" fmla="*/ 106 w 602"/>
                <a:gd name="T59" fmla="*/ 466 h 573"/>
                <a:gd name="T60" fmla="*/ 0 w 602"/>
                <a:gd name="T61" fmla="*/ 488 h 573"/>
                <a:gd name="T62" fmla="*/ 57 w 602"/>
                <a:gd name="T63" fmla="*/ 283 h 573"/>
                <a:gd name="T64" fmla="*/ 78 w 602"/>
                <a:gd name="T65" fmla="*/ 276 h 573"/>
                <a:gd name="T66" fmla="*/ 156 w 602"/>
                <a:gd name="T67" fmla="*/ 254 h 573"/>
                <a:gd name="T68" fmla="*/ 424 w 602"/>
                <a:gd name="T69" fmla="*/ 361 h 573"/>
                <a:gd name="T70" fmla="*/ 424 w 602"/>
                <a:gd name="T71" fmla="*/ 361 h 573"/>
                <a:gd name="T72" fmla="*/ 530 w 602"/>
                <a:gd name="T73" fmla="*/ 339 h 573"/>
                <a:gd name="T74" fmla="*/ 481 w 602"/>
                <a:gd name="T75" fmla="*/ 544 h 573"/>
                <a:gd name="T76" fmla="*/ 368 w 602"/>
                <a:gd name="T77" fmla="*/ 572 h 573"/>
                <a:gd name="T78" fmla="*/ 255 w 602"/>
                <a:gd name="T79" fmla="*/ 530 h 573"/>
                <a:gd name="T80" fmla="*/ 304 w 602"/>
                <a:gd name="T81" fmla="*/ 318 h 573"/>
                <a:gd name="T82" fmla="*/ 424 w 602"/>
                <a:gd name="T83" fmla="*/ 36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2" h="573">
                  <a:moveTo>
                    <a:pt x="544" y="290"/>
                  </a:moveTo>
                  <a:lnTo>
                    <a:pt x="544" y="290"/>
                  </a:lnTo>
                  <a:lnTo>
                    <a:pt x="544" y="290"/>
                  </a:lnTo>
                  <a:lnTo>
                    <a:pt x="544" y="290"/>
                  </a:lnTo>
                  <a:cubicBezTo>
                    <a:pt x="509" y="304"/>
                    <a:pt x="474" y="318"/>
                    <a:pt x="439" y="318"/>
                  </a:cubicBezTo>
                  <a:cubicBezTo>
                    <a:pt x="389" y="318"/>
                    <a:pt x="354" y="297"/>
                    <a:pt x="318" y="276"/>
                  </a:cubicBezTo>
                  <a:lnTo>
                    <a:pt x="318" y="276"/>
                  </a:lnTo>
                  <a:cubicBezTo>
                    <a:pt x="375" y="64"/>
                    <a:pt x="375" y="64"/>
                    <a:pt x="375" y="64"/>
                  </a:cubicBezTo>
                  <a:cubicBezTo>
                    <a:pt x="396" y="78"/>
                    <a:pt x="431" y="106"/>
                    <a:pt x="495" y="106"/>
                  </a:cubicBezTo>
                  <a:cubicBezTo>
                    <a:pt x="523" y="106"/>
                    <a:pt x="566" y="99"/>
                    <a:pt x="601" y="78"/>
                  </a:cubicBezTo>
                  <a:lnTo>
                    <a:pt x="544" y="290"/>
                  </a:lnTo>
                  <a:close/>
                  <a:moveTo>
                    <a:pt x="177" y="205"/>
                  </a:moveTo>
                  <a:lnTo>
                    <a:pt x="177" y="205"/>
                  </a:lnTo>
                  <a:lnTo>
                    <a:pt x="177" y="205"/>
                  </a:lnTo>
                  <a:cubicBezTo>
                    <a:pt x="149" y="205"/>
                    <a:pt x="113" y="212"/>
                    <a:pt x="71" y="233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63" y="7"/>
                    <a:pt x="198" y="0"/>
                    <a:pt x="226" y="0"/>
                  </a:cubicBezTo>
                  <a:lnTo>
                    <a:pt x="226" y="0"/>
                  </a:lnTo>
                  <a:cubicBezTo>
                    <a:pt x="248" y="0"/>
                    <a:pt x="262" y="0"/>
                    <a:pt x="276" y="0"/>
                  </a:cubicBezTo>
                  <a:cubicBezTo>
                    <a:pt x="304" y="14"/>
                    <a:pt x="340" y="35"/>
                    <a:pt x="340" y="35"/>
                  </a:cubicBezTo>
                  <a:lnTo>
                    <a:pt x="340" y="35"/>
                  </a:lnTo>
                  <a:cubicBezTo>
                    <a:pt x="333" y="78"/>
                    <a:pt x="297" y="205"/>
                    <a:pt x="283" y="247"/>
                  </a:cubicBezTo>
                  <a:cubicBezTo>
                    <a:pt x="255" y="226"/>
                    <a:pt x="219" y="205"/>
                    <a:pt x="177" y="205"/>
                  </a:cubicBezTo>
                  <a:close/>
                  <a:moveTo>
                    <a:pt x="156" y="254"/>
                  </a:moveTo>
                  <a:lnTo>
                    <a:pt x="156" y="254"/>
                  </a:lnTo>
                  <a:cubicBezTo>
                    <a:pt x="163" y="254"/>
                    <a:pt x="163" y="254"/>
                    <a:pt x="170" y="254"/>
                  </a:cubicBezTo>
                  <a:cubicBezTo>
                    <a:pt x="198" y="254"/>
                    <a:pt x="226" y="268"/>
                    <a:pt x="248" y="276"/>
                  </a:cubicBezTo>
                  <a:cubicBezTo>
                    <a:pt x="255" y="283"/>
                    <a:pt x="269" y="290"/>
                    <a:pt x="276" y="297"/>
                  </a:cubicBezTo>
                  <a:cubicBezTo>
                    <a:pt x="269" y="325"/>
                    <a:pt x="226" y="466"/>
                    <a:pt x="219" y="509"/>
                  </a:cubicBezTo>
                  <a:cubicBezTo>
                    <a:pt x="184" y="488"/>
                    <a:pt x="156" y="466"/>
                    <a:pt x="106" y="466"/>
                  </a:cubicBezTo>
                  <a:cubicBezTo>
                    <a:pt x="78" y="466"/>
                    <a:pt x="43" y="474"/>
                    <a:pt x="0" y="488"/>
                  </a:cubicBezTo>
                  <a:cubicBezTo>
                    <a:pt x="57" y="283"/>
                    <a:pt x="57" y="283"/>
                    <a:pt x="57" y="283"/>
                  </a:cubicBezTo>
                  <a:cubicBezTo>
                    <a:pt x="64" y="283"/>
                    <a:pt x="71" y="276"/>
                    <a:pt x="78" y="276"/>
                  </a:cubicBezTo>
                  <a:cubicBezTo>
                    <a:pt x="92" y="268"/>
                    <a:pt x="128" y="261"/>
                    <a:pt x="156" y="254"/>
                  </a:cubicBezTo>
                  <a:close/>
                  <a:moveTo>
                    <a:pt x="424" y="361"/>
                  </a:moveTo>
                  <a:lnTo>
                    <a:pt x="424" y="361"/>
                  </a:lnTo>
                  <a:cubicBezTo>
                    <a:pt x="460" y="361"/>
                    <a:pt x="495" y="361"/>
                    <a:pt x="530" y="339"/>
                  </a:cubicBezTo>
                  <a:cubicBezTo>
                    <a:pt x="481" y="544"/>
                    <a:pt x="481" y="544"/>
                    <a:pt x="481" y="544"/>
                  </a:cubicBezTo>
                  <a:cubicBezTo>
                    <a:pt x="431" y="565"/>
                    <a:pt x="396" y="572"/>
                    <a:pt x="368" y="572"/>
                  </a:cubicBezTo>
                  <a:cubicBezTo>
                    <a:pt x="318" y="572"/>
                    <a:pt x="255" y="530"/>
                    <a:pt x="255" y="530"/>
                  </a:cubicBezTo>
                  <a:cubicBezTo>
                    <a:pt x="304" y="318"/>
                    <a:pt x="304" y="318"/>
                    <a:pt x="304" y="318"/>
                  </a:cubicBezTo>
                  <a:cubicBezTo>
                    <a:pt x="325" y="332"/>
                    <a:pt x="361" y="361"/>
                    <a:pt x="424" y="36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1" name="Freeform 22"/>
            <p:cNvSpPr>
              <a:spLocks noChangeArrowheads="1"/>
            </p:cNvSpPr>
            <p:nvPr/>
          </p:nvSpPr>
          <p:spPr bwMode="auto">
            <a:xfrm>
              <a:off x="19148269" y="4137125"/>
              <a:ext cx="460566" cy="437035"/>
            </a:xfrm>
            <a:custGeom>
              <a:avLst/>
              <a:gdLst>
                <a:gd name="T0" fmla="*/ 587 w 602"/>
                <a:gd name="T1" fmla="*/ 360 h 573"/>
                <a:gd name="T2" fmla="*/ 516 w 602"/>
                <a:gd name="T3" fmla="*/ 346 h 573"/>
                <a:gd name="T4" fmla="*/ 467 w 602"/>
                <a:gd name="T5" fmla="*/ 247 h 573"/>
                <a:gd name="T6" fmla="*/ 601 w 602"/>
                <a:gd name="T7" fmla="*/ 261 h 573"/>
                <a:gd name="T8" fmla="*/ 587 w 602"/>
                <a:gd name="T9" fmla="*/ 360 h 573"/>
                <a:gd name="T10" fmla="*/ 467 w 602"/>
                <a:gd name="T11" fmla="*/ 311 h 573"/>
                <a:gd name="T12" fmla="*/ 474 w 602"/>
                <a:gd name="T13" fmla="*/ 311 h 573"/>
                <a:gd name="T14" fmla="*/ 495 w 602"/>
                <a:gd name="T15" fmla="*/ 360 h 573"/>
                <a:gd name="T16" fmla="*/ 446 w 602"/>
                <a:gd name="T17" fmla="*/ 396 h 573"/>
                <a:gd name="T18" fmla="*/ 283 w 602"/>
                <a:gd name="T19" fmla="*/ 7 h 573"/>
                <a:gd name="T20" fmla="*/ 453 w 602"/>
                <a:gd name="T21" fmla="*/ 283 h 573"/>
                <a:gd name="T22" fmla="*/ 460 w 602"/>
                <a:gd name="T23" fmla="*/ 297 h 573"/>
                <a:gd name="T24" fmla="*/ 467 w 602"/>
                <a:gd name="T25" fmla="*/ 304 h 573"/>
                <a:gd name="T26" fmla="*/ 467 w 602"/>
                <a:gd name="T27" fmla="*/ 311 h 573"/>
                <a:gd name="T28" fmla="*/ 297 w 602"/>
                <a:gd name="T29" fmla="*/ 191 h 573"/>
                <a:gd name="T30" fmla="*/ 198 w 602"/>
                <a:gd name="T31" fmla="*/ 360 h 573"/>
                <a:gd name="T32" fmla="*/ 106 w 602"/>
                <a:gd name="T33" fmla="*/ 488 h 573"/>
                <a:gd name="T34" fmla="*/ 71 w 602"/>
                <a:gd name="T35" fmla="*/ 445 h 573"/>
                <a:gd name="T36" fmla="*/ 184 w 602"/>
                <a:gd name="T37" fmla="*/ 247 h 573"/>
                <a:gd name="T38" fmla="*/ 255 w 602"/>
                <a:gd name="T39" fmla="*/ 148 h 573"/>
                <a:gd name="T40" fmla="*/ 297 w 602"/>
                <a:gd name="T41" fmla="*/ 191 h 573"/>
                <a:gd name="T42" fmla="*/ 7 w 602"/>
                <a:gd name="T43" fmla="*/ 360 h 573"/>
                <a:gd name="T44" fmla="*/ 0 w 602"/>
                <a:gd name="T45" fmla="*/ 261 h 573"/>
                <a:gd name="T46" fmla="*/ 149 w 602"/>
                <a:gd name="T47" fmla="*/ 247 h 573"/>
                <a:gd name="T48" fmla="*/ 7 w 602"/>
                <a:gd name="T49" fmla="*/ 360 h 573"/>
                <a:gd name="T50" fmla="*/ 64 w 602"/>
                <a:gd name="T51" fmla="*/ 481 h 573"/>
                <a:gd name="T52" fmla="*/ 99 w 602"/>
                <a:gd name="T53" fmla="*/ 516 h 573"/>
                <a:gd name="T54" fmla="*/ 43 w 602"/>
                <a:gd name="T55" fmla="*/ 544 h 573"/>
                <a:gd name="T56" fmla="*/ 64 w 602"/>
                <a:gd name="T57" fmla="*/ 481 h 573"/>
                <a:gd name="T58" fmla="*/ 347 w 602"/>
                <a:gd name="T59" fmla="*/ 247 h 573"/>
                <a:gd name="T60" fmla="*/ 226 w 602"/>
                <a:gd name="T61" fmla="*/ 360 h 573"/>
                <a:gd name="T62" fmla="*/ 347 w 602"/>
                <a:gd name="T63" fmla="*/ 247 h 573"/>
                <a:gd name="T64" fmla="*/ 474 w 602"/>
                <a:gd name="T65" fmla="*/ 417 h 573"/>
                <a:gd name="T66" fmla="*/ 516 w 602"/>
                <a:gd name="T67" fmla="*/ 410 h 573"/>
                <a:gd name="T68" fmla="*/ 530 w 602"/>
                <a:gd name="T69" fmla="*/ 466 h 573"/>
                <a:gd name="T70" fmla="*/ 495 w 602"/>
                <a:gd name="T71" fmla="*/ 473 h 573"/>
                <a:gd name="T72" fmla="*/ 474 w 602"/>
                <a:gd name="T73" fmla="*/ 417 h 573"/>
                <a:gd name="T74" fmla="*/ 580 w 602"/>
                <a:gd name="T75" fmla="*/ 572 h 573"/>
                <a:gd name="T76" fmla="*/ 530 w 602"/>
                <a:gd name="T77" fmla="*/ 495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2" h="573">
                  <a:moveTo>
                    <a:pt x="587" y="360"/>
                  </a:moveTo>
                  <a:lnTo>
                    <a:pt x="587" y="360"/>
                  </a:lnTo>
                  <a:cubicBezTo>
                    <a:pt x="523" y="360"/>
                    <a:pt x="523" y="360"/>
                    <a:pt x="523" y="360"/>
                  </a:cubicBezTo>
                  <a:cubicBezTo>
                    <a:pt x="516" y="353"/>
                    <a:pt x="516" y="353"/>
                    <a:pt x="516" y="346"/>
                  </a:cubicBezTo>
                  <a:cubicBezTo>
                    <a:pt x="516" y="346"/>
                    <a:pt x="509" y="332"/>
                    <a:pt x="502" y="318"/>
                  </a:cubicBezTo>
                  <a:cubicBezTo>
                    <a:pt x="495" y="304"/>
                    <a:pt x="481" y="275"/>
                    <a:pt x="467" y="247"/>
                  </a:cubicBezTo>
                  <a:cubicBezTo>
                    <a:pt x="587" y="247"/>
                    <a:pt x="587" y="247"/>
                    <a:pt x="587" y="247"/>
                  </a:cubicBezTo>
                  <a:cubicBezTo>
                    <a:pt x="594" y="247"/>
                    <a:pt x="601" y="254"/>
                    <a:pt x="601" y="261"/>
                  </a:cubicBezTo>
                  <a:cubicBezTo>
                    <a:pt x="601" y="346"/>
                    <a:pt x="601" y="346"/>
                    <a:pt x="601" y="346"/>
                  </a:cubicBezTo>
                  <a:cubicBezTo>
                    <a:pt x="601" y="353"/>
                    <a:pt x="594" y="360"/>
                    <a:pt x="587" y="360"/>
                  </a:cubicBezTo>
                  <a:close/>
                  <a:moveTo>
                    <a:pt x="467" y="311"/>
                  </a:moveTo>
                  <a:lnTo>
                    <a:pt x="467" y="311"/>
                  </a:lnTo>
                  <a:lnTo>
                    <a:pt x="467" y="311"/>
                  </a:lnTo>
                  <a:cubicBezTo>
                    <a:pt x="474" y="311"/>
                    <a:pt x="474" y="311"/>
                    <a:pt x="474" y="311"/>
                  </a:cubicBezTo>
                  <a:cubicBezTo>
                    <a:pt x="481" y="332"/>
                    <a:pt x="488" y="353"/>
                    <a:pt x="495" y="360"/>
                  </a:cubicBezTo>
                  <a:lnTo>
                    <a:pt x="495" y="360"/>
                  </a:lnTo>
                  <a:cubicBezTo>
                    <a:pt x="502" y="375"/>
                    <a:pt x="488" y="389"/>
                    <a:pt x="474" y="396"/>
                  </a:cubicBezTo>
                  <a:cubicBezTo>
                    <a:pt x="467" y="396"/>
                    <a:pt x="460" y="403"/>
                    <a:pt x="446" y="396"/>
                  </a:cubicBezTo>
                  <a:cubicBezTo>
                    <a:pt x="431" y="389"/>
                    <a:pt x="361" y="219"/>
                    <a:pt x="340" y="177"/>
                  </a:cubicBezTo>
                  <a:cubicBezTo>
                    <a:pt x="325" y="127"/>
                    <a:pt x="269" y="14"/>
                    <a:pt x="283" y="7"/>
                  </a:cubicBezTo>
                  <a:cubicBezTo>
                    <a:pt x="297" y="0"/>
                    <a:pt x="347" y="92"/>
                    <a:pt x="375" y="148"/>
                  </a:cubicBezTo>
                  <a:cubicBezTo>
                    <a:pt x="396" y="177"/>
                    <a:pt x="431" y="233"/>
                    <a:pt x="453" y="283"/>
                  </a:cubicBezTo>
                  <a:lnTo>
                    <a:pt x="460" y="290"/>
                  </a:lnTo>
                  <a:cubicBezTo>
                    <a:pt x="460" y="290"/>
                    <a:pt x="460" y="290"/>
                    <a:pt x="460" y="297"/>
                  </a:cubicBezTo>
                  <a:lnTo>
                    <a:pt x="460" y="297"/>
                  </a:lnTo>
                  <a:cubicBezTo>
                    <a:pt x="460" y="297"/>
                    <a:pt x="460" y="297"/>
                    <a:pt x="467" y="304"/>
                  </a:cubicBezTo>
                  <a:lnTo>
                    <a:pt x="467" y="304"/>
                  </a:lnTo>
                  <a:cubicBezTo>
                    <a:pt x="467" y="304"/>
                    <a:pt x="467" y="304"/>
                    <a:pt x="467" y="311"/>
                  </a:cubicBezTo>
                  <a:close/>
                  <a:moveTo>
                    <a:pt x="297" y="191"/>
                  </a:moveTo>
                  <a:lnTo>
                    <a:pt x="297" y="191"/>
                  </a:lnTo>
                  <a:cubicBezTo>
                    <a:pt x="248" y="275"/>
                    <a:pt x="248" y="275"/>
                    <a:pt x="248" y="275"/>
                  </a:cubicBezTo>
                  <a:cubicBezTo>
                    <a:pt x="198" y="360"/>
                    <a:pt x="198" y="360"/>
                    <a:pt x="198" y="360"/>
                  </a:cubicBezTo>
                  <a:cubicBezTo>
                    <a:pt x="127" y="481"/>
                    <a:pt x="127" y="481"/>
                    <a:pt x="127" y="481"/>
                  </a:cubicBezTo>
                  <a:cubicBezTo>
                    <a:pt x="127" y="488"/>
                    <a:pt x="113" y="488"/>
                    <a:pt x="106" y="488"/>
                  </a:cubicBezTo>
                  <a:cubicBezTo>
                    <a:pt x="71" y="466"/>
                    <a:pt x="71" y="466"/>
                    <a:pt x="71" y="466"/>
                  </a:cubicBezTo>
                  <a:cubicBezTo>
                    <a:pt x="64" y="459"/>
                    <a:pt x="64" y="452"/>
                    <a:pt x="71" y="445"/>
                  </a:cubicBezTo>
                  <a:cubicBezTo>
                    <a:pt x="120" y="360"/>
                    <a:pt x="120" y="360"/>
                    <a:pt x="120" y="360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233" y="155"/>
                    <a:pt x="233" y="155"/>
                    <a:pt x="233" y="155"/>
                  </a:cubicBezTo>
                  <a:cubicBezTo>
                    <a:pt x="240" y="148"/>
                    <a:pt x="248" y="141"/>
                    <a:pt x="255" y="148"/>
                  </a:cubicBezTo>
                  <a:cubicBezTo>
                    <a:pt x="290" y="170"/>
                    <a:pt x="290" y="170"/>
                    <a:pt x="290" y="170"/>
                  </a:cubicBezTo>
                  <a:cubicBezTo>
                    <a:pt x="297" y="170"/>
                    <a:pt x="304" y="184"/>
                    <a:pt x="297" y="191"/>
                  </a:cubicBezTo>
                  <a:close/>
                  <a:moveTo>
                    <a:pt x="7" y="360"/>
                  </a:moveTo>
                  <a:lnTo>
                    <a:pt x="7" y="360"/>
                  </a:lnTo>
                  <a:cubicBezTo>
                    <a:pt x="0" y="360"/>
                    <a:pt x="0" y="353"/>
                    <a:pt x="0" y="346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54"/>
                    <a:pt x="0" y="247"/>
                    <a:pt x="7" y="247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92" y="360"/>
                    <a:pt x="92" y="360"/>
                    <a:pt x="92" y="360"/>
                  </a:cubicBezTo>
                  <a:lnTo>
                    <a:pt x="7" y="360"/>
                  </a:lnTo>
                  <a:close/>
                  <a:moveTo>
                    <a:pt x="64" y="481"/>
                  </a:moveTo>
                  <a:lnTo>
                    <a:pt x="64" y="481"/>
                  </a:lnTo>
                  <a:cubicBezTo>
                    <a:pt x="99" y="502"/>
                    <a:pt x="99" y="502"/>
                    <a:pt x="99" y="502"/>
                  </a:cubicBezTo>
                  <a:cubicBezTo>
                    <a:pt x="106" y="509"/>
                    <a:pt x="106" y="516"/>
                    <a:pt x="99" y="516"/>
                  </a:cubicBezTo>
                  <a:cubicBezTo>
                    <a:pt x="50" y="551"/>
                    <a:pt x="50" y="551"/>
                    <a:pt x="50" y="551"/>
                  </a:cubicBezTo>
                  <a:cubicBezTo>
                    <a:pt x="43" y="551"/>
                    <a:pt x="43" y="551"/>
                    <a:pt x="43" y="544"/>
                  </a:cubicBezTo>
                  <a:cubicBezTo>
                    <a:pt x="50" y="488"/>
                    <a:pt x="50" y="488"/>
                    <a:pt x="50" y="488"/>
                  </a:cubicBezTo>
                  <a:cubicBezTo>
                    <a:pt x="50" y="481"/>
                    <a:pt x="57" y="481"/>
                    <a:pt x="64" y="481"/>
                  </a:cubicBezTo>
                  <a:close/>
                  <a:moveTo>
                    <a:pt x="347" y="247"/>
                  </a:moveTo>
                  <a:lnTo>
                    <a:pt x="347" y="247"/>
                  </a:lnTo>
                  <a:cubicBezTo>
                    <a:pt x="368" y="297"/>
                    <a:pt x="382" y="332"/>
                    <a:pt x="396" y="360"/>
                  </a:cubicBezTo>
                  <a:cubicBezTo>
                    <a:pt x="226" y="360"/>
                    <a:pt x="226" y="360"/>
                    <a:pt x="226" y="360"/>
                  </a:cubicBezTo>
                  <a:cubicBezTo>
                    <a:pt x="290" y="247"/>
                    <a:pt x="290" y="247"/>
                    <a:pt x="290" y="247"/>
                  </a:cubicBezTo>
                  <a:lnTo>
                    <a:pt x="347" y="247"/>
                  </a:lnTo>
                  <a:close/>
                  <a:moveTo>
                    <a:pt x="474" y="417"/>
                  </a:moveTo>
                  <a:lnTo>
                    <a:pt x="474" y="417"/>
                  </a:lnTo>
                  <a:cubicBezTo>
                    <a:pt x="495" y="403"/>
                    <a:pt x="495" y="403"/>
                    <a:pt x="495" y="403"/>
                  </a:cubicBezTo>
                  <a:cubicBezTo>
                    <a:pt x="502" y="403"/>
                    <a:pt x="516" y="403"/>
                    <a:pt x="516" y="410"/>
                  </a:cubicBezTo>
                  <a:cubicBezTo>
                    <a:pt x="537" y="445"/>
                    <a:pt x="537" y="445"/>
                    <a:pt x="537" y="445"/>
                  </a:cubicBezTo>
                  <a:cubicBezTo>
                    <a:pt x="537" y="452"/>
                    <a:pt x="537" y="459"/>
                    <a:pt x="530" y="466"/>
                  </a:cubicBezTo>
                  <a:cubicBezTo>
                    <a:pt x="516" y="473"/>
                    <a:pt x="516" y="473"/>
                    <a:pt x="516" y="473"/>
                  </a:cubicBezTo>
                  <a:cubicBezTo>
                    <a:pt x="509" y="481"/>
                    <a:pt x="495" y="481"/>
                    <a:pt x="495" y="473"/>
                  </a:cubicBezTo>
                  <a:cubicBezTo>
                    <a:pt x="474" y="438"/>
                    <a:pt x="474" y="438"/>
                    <a:pt x="474" y="438"/>
                  </a:cubicBezTo>
                  <a:cubicBezTo>
                    <a:pt x="467" y="431"/>
                    <a:pt x="467" y="417"/>
                    <a:pt x="474" y="417"/>
                  </a:cubicBezTo>
                  <a:close/>
                  <a:moveTo>
                    <a:pt x="580" y="572"/>
                  </a:moveTo>
                  <a:lnTo>
                    <a:pt x="580" y="572"/>
                  </a:lnTo>
                  <a:cubicBezTo>
                    <a:pt x="580" y="558"/>
                    <a:pt x="544" y="551"/>
                    <a:pt x="530" y="530"/>
                  </a:cubicBezTo>
                  <a:cubicBezTo>
                    <a:pt x="509" y="509"/>
                    <a:pt x="523" y="502"/>
                    <a:pt x="530" y="495"/>
                  </a:cubicBezTo>
                  <a:cubicBezTo>
                    <a:pt x="594" y="459"/>
                    <a:pt x="580" y="572"/>
                    <a:pt x="580" y="57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2" name="Freeform 23"/>
            <p:cNvSpPr>
              <a:spLocks noChangeArrowheads="1"/>
            </p:cNvSpPr>
            <p:nvPr/>
          </p:nvSpPr>
          <p:spPr bwMode="auto">
            <a:xfrm>
              <a:off x="18344796" y="4127041"/>
              <a:ext cx="426951" cy="463929"/>
            </a:xfrm>
            <a:custGeom>
              <a:avLst/>
              <a:gdLst>
                <a:gd name="T0" fmla="*/ 474 w 559"/>
                <a:gd name="T1" fmla="*/ 318 h 609"/>
                <a:gd name="T2" fmla="*/ 474 w 559"/>
                <a:gd name="T3" fmla="*/ 318 h 609"/>
                <a:gd name="T4" fmla="*/ 558 w 559"/>
                <a:gd name="T5" fmla="*/ 445 h 609"/>
                <a:gd name="T6" fmla="*/ 516 w 559"/>
                <a:gd name="T7" fmla="*/ 530 h 609"/>
                <a:gd name="T8" fmla="*/ 417 w 559"/>
                <a:gd name="T9" fmla="*/ 600 h 609"/>
                <a:gd name="T10" fmla="*/ 311 w 559"/>
                <a:gd name="T11" fmla="*/ 579 h 609"/>
                <a:gd name="T12" fmla="*/ 205 w 559"/>
                <a:gd name="T13" fmla="*/ 600 h 609"/>
                <a:gd name="T14" fmla="*/ 99 w 559"/>
                <a:gd name="T15" fmla="*/ 530 h 609"/>
                <a:gd name="T16" fmla="*/ 64 w 559"/>
                <a:gd name="T17" fmla="*/ 226 h 609"/>
                <a:gd name="T18" fmla="*/ 191 w 559"/>
                <a:gd name="T19" fmla="*/ 148 h 609"/>
                <a:gd name="T20" fmla="*/ 304 w 559"/>
                <a:gd name="T21" fmla="*/ 176 h 609"/>
                <a:gd name="T22" fmla="*/ 424 w 559"/>
                <a:gd name="T23" fmla="*/ 148 h 609"/>
                <a:gd name="T24" fmla="*/ 544 w 559"/>
                <a:gd name="T25" fmla="*/ 205 h 609"/>
                <a:gd name="T26" fmla="*/ 474 w 559"/>
                <a:gd name="T27" fmla="*/ 318 h 609"/>
                <a:gd name="T28" fmla="*/ 297 w 559"/>
                <a:gd name="T29" fmla="*/ 141 h 609"/>
                <a:gd name="T30" fmla="*/ 297 w 559"/>
                <a:gd name="T31" fmla="*/ 141 h 609"/>
                <a:gd name="T32" fmla="*/ 332 w 559"/>
                <a:gd name="T33" fmla="*/ 42 h 609"/>
                <a:gd name="T34" fmla="*/ 424 w 559"/>
                <a:gd name="T35" fmla="*/ 0 h 609"/>
                <a:gd name="T36" fmla="*/ 389 w 559"/>
                <a:gd name="T37" fmla="*/ 99 h 609"/>
                <a:gd name="T38" fmla="*/ 297 w 559"/>
                <a:gd name="T39" fmla="*/ 141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9" h="609">
                  <a:moveTo>
                    <a:pt x="474" y="318"/>
                  </a:moveTo>
                  <a:lnTo>
                    <a:pt x="474" y="318"/>
                  </a:lnTo>
                  <a:cubicBezTo>
                    <a:pt x="474" y="410"/>
                    <a:pt x="558" y="445"/>
                    <a:pt x="558" y="445"/>
                  </a:cubicBezTo>
                  <a:cubicBezTo>
                    <a:pt x="558" y="445"/>
                    <a:pt x="544" y="487"/>
                    <a:pt x="516" y="530"/>
                  </a:cubicBezTo>
                  <a:cubicBezTo>
                    <a:pt x="488" y="565"/>
                    <a:pt x="460" y="600"/>
                    <a:pt x="417" y="600"/>
                  </a:cubicBezTo>
                  <a:cubicBezTo>
                    <a:pt x="375" y="600"/>
                    <a:pt x="361" y="579"/>
                    <a:pt x="311" y="579"/>
                  </a:cubicBezTo>
                  <a:cubicBezTo>
                    <a:pt x="262" y="579"/>
                    <a:pt x="247" y="600"/>
                    <a:pt x="205" y="600"/>
                  </a:cubicBezTo>
                  <a:cubicBezTo>
                    <a:pt x="163" y="608"/>
                    <a:pt x="127" y="565"/>
                    <a:pt x="99" y="530"/>
                  </a:cubicBezTo>
                  <a:cubicBezTo>
                    <a:pt x="43" y="452"/>
                    <a:pt x="0" y="318"/>
                    <a:pt x="64" y="226"/>
                  </a:cubicBezTo>
                  <a:cubicBezTo>
                    <a:pt x="92" y="176"/>
                    <a:pt x="142" y="148"/>
                    <a:pt x="191" y="148"/>
                  </a:cubicBezTo>
                  <a:cubicBezTo>
                    <a:pt x="233" y="148"/>
                    <a:pt x="276" y="176"/>
                    <a:pt x="304" y="176"/>
                  </a:cubicBezTo>
                  <a:cubicBezTo>
                    <a:pt x="325" y="176"/>
                    <a:pt x="375" y="141"/>
                    <a:pt x="424" y="148"/>
                  </a:cubicBezTo>
                  <a:cubicBezTo>
                    <a:pt x="445" y="148"/>
                    <a:pt x="509" y="155"/>
                    <a:pt x="544" y="205"/>
                  </a:cubicBezTo>
                  <a:cubicBezTo>
                    <a:pt x="544" y="205"/>
                    <a:pt x="474" y="247"/>
                    <a:pt x="474" y="318"/>
                  </a:cubicBezTo>
                  <a:close/>
                  <a:moveTo>
                    <a:pt x="297" y="141"/>
                  </a:moveTo>
                  <a:lnTo>
                    <a:pt x="297" y="141"/>
                  </a:lnTo>
                  <a:cubicBezTo>
                    <a:pt x="290" y="106"/>
                    <a:pt x="311" y="71"/>
                    <a:pt x="332" y="42"/>
                  </a:cubicBezTo>
                  <a:cubicBezTo>
                    <a:pt x="354" y="21"/>
                    <a:pt x="396" y="0"/>
                    <a:pt x="424" y="0"/>
                  </a:cubicBezTo>
                  <a:cubicBezTo>
                    <a:pt x="431" y="35"/>
                    <a:pt x="417" y="71"/>
                    <a:pt x="389" y="99"/>
                  </a:cubicBezTo>
                  <a:cubicBezTo>
                    <a:pt x="368" y="120"/>
                    <a:pt x="332" y="141"/>
                    <a:pt x="297" y="1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3" name="Freeform 24"/>
            <p:cNvSpPr>
              <a:spLocks noChangeArrowheads="1"/>
            </p:cNvSpPr>
            <p:nvPr/>
          </p:nvSpPr>
          <p:spPr bwMode="auto">
            <a:xfrm>
              <a:off x="17585028" y="4127041"/>
              <a:ext cx="383246" cy="457206"/>
            </a:xfrm>
            <a:custGeom>
              <a:avLst/>
              <a:gdLst>
                <a:gd name="T0" fmla="*/ 466 w 502"/>
                <a:gd name="T1" fmla="*/ 410 h 601"/>
                <a:gd name="T2" fmla="*/ 431 w 502"/>
                <a:gd name="T3" fmla="*/ 226 h 601"/>
                <a:gd name="T4" fmla="*/ 501 w 502"/>
                <a:gd name="T5" fmla="*/ 226 h 601"/>
                <a:gd name="T6" fmla="*/ 466 w 502"/>
                <a:gd name="T7" fmla="*/ 410 h 601"/>
                <a:gd name="T8" fmla="*/ 374 w 502"/>
                <a:gd name="T9" fmla="*/ 487 h 601"/>
                <a:gd name="T10" fmla="*/ 353 w 502"/>
                <a:gd name="T11" fmla="*/ 495 h 601"/>
                <a:gd name="T12" fmla="*/ 353 w 502"/>
                <a:gd name="T13" fmla="*/ 509 h 601"/>
                <a:gd name="T14" fmla="*/ 318 w 502"/>
                <a:gd name="T15" fmla="*/ 600 h 601"/>
                <a:gd name="T16" fmla="*/ 282 w 502"/>
                <a:gd name="T17" fmla="*/ 509 h 601"/>
                <a:gd name="T18" fmla="*/ 282 w 502"/>
                <a:gd name="T19" fmla="*/ 495 h 601"/>
                <a:gd name="T20" fmla="*/ 219 w 502"/>
                <a:gd name="T21" fmla="*/ 487 h 601"/>
                <a:gd name="T22" fmla="*/ 219 w 502"/>
                <a:gd name="T23" fmla="*/ 495 h 601"/>
                <a:gd name="T24" fmla="*/ 219 w 502"/>
                <a:gd name="T25" fmla="*/ 565 h 601"/>
                <a:gd name="T26" fmla="*/ 155 w 502"/>
                <a:gd name="T27" fmla="*/ 565 h 601"/>
                <a:gd name="T28" fmla="*/ 155 w 502"/>
                <a:gd name="T29" fmla="*/ 495 h 601"/>
                <a:gd name="T30" fmla="*/ 155 w 502"/>
                <a:gd name="T31" fmla="*/ 487 h 601"/>
                <a:gd name="T32" fmla="*/ 92 w 502"/>
                <a:gd name="T33" fmla="*/ 445 h 601"/>
                <a:gd name="T34" fmla="*/ 92 w 502"/>
                <a:gd name="T35" fmla="*/ 219 h 601"/>
                <a:gd name="T36" fmla="*/ 99 w 502"/>
                <a:gd name="T37" fmla="*/ 191 h 601"/>
                <a:gd name="T38" fmla="*/ 410 w 502"/>
                <a:gd name="T39" fmla="*/ 191 h 601"/>
                <a:gd name="T40" fmla="*/ 410 w 502"/>
                <a:gd name="T41" fmla="*/ 240 h 601"/>
                <a:gd name="T42" fmla="*/ 374 w 502"/>
                <a:gd name="T43" fmla="*/ 487 h 601"/>
                <a:gd name="T44" fmla="*/ 176 w 502"/>
                <a:gd name="T45" fmla="*/ 49 h 601"/>
                <a:gd name="T46" fmla="*/ 162 w 502"/>
                <a:gd name="T47" fmla="*/ 28 h 601"/>
                <a:gd name="T48" fmla="*/ 148 w 502"/>
                <a:gd name="T49" fmla="*/ 0 h 601"/>
                <a:gd name="T50" fmla="*/ 169 w 502"/>
                <a:gd name="T51" fmla="*/ 28 h 601"/>
                <a:gd name="T52" fmla="*/ 183 w 502"/>
                <a:gd name="T53" fmla="*/ 42 h 601"/>
                <a:gd name="T54" fmla="*/ 318 w 502"/>
                <a:gd name="T55" fmla="*/ 42 h 601"/>
                <a:gd name="T56" fmla="*/ 332 w 502"/>
                <a:gd name="T57" fmla="*/ 28 h 601"/>
                <a:gd name="T58" fmla="*/ 353 w 502"/>
                <a:gd name="T59" fmla="*/ 0 h 601"/>
                <a:gd name="T60" fmla="*/ 346 w 502"/>
                <a:gd name="T61" fmla="*/ 28 h 601"/>
                <a:gd name="T62" fmla="*/ 332 w 502"/>
                <a:gd name="T63" fmla="*/ 49 h 601"/>
                <a:gd name="T64" fmla="*/ 92 w 502"/>
                <a:gd name="T65" fmla="*/ 169 h 601"/>
                <a:gd name="T66" fmla="*/ 318 w 502"/>
                <a:gd name="T67" fmla="*/ 120 h 601"/>
                <a:gd name="T68" fmla="*/ 339 w 502"/>
                <a:gd name="T69" fmla="*/ 106 h 601"/>
                <a:gd name="T70" fmla="*/ 304 w 502"/>
                <a:gd name="T71" fmla="*/ 106 h 601"/>
                <a:gd name="T72" fmla="*/ 183 w 502"/>
                <a:gd name="T73" fmla="*/ 120 h 601"/>
                <a:gd name="T74" fmla="*/ 197 w 502"/>
                <a:gd name="T75" fmla="*/ 106 h 601"/>
                <a:gd name="T76" fmla="*/ 169 w 502"/>
                <a:gd name="T77" fmla="*/ 106 h 601"/>
                <a:gd name="T78" fmla="*/ 35 w 502"/>
                <a:gd name="T79" fmla="*/ 410 h 601"/>
                <a:gd name="T80" fmla="*/ 0 w 502"/>
                <a:gd name="T81" fmla="*/ 374 h 601"/>
                <a:gd name="T82" fmla="*/ 35 w 502"/>
                <a:gd name="T83" fmla="*/ 191 h 601"/>
                <a:gd name="T84" fmla="*/ 70 w 502"/>
                <a:gd name="T85" fmla="*/ 374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2" h="601">
                  <a:moveTo>
                    <a:pt x="466" y="410"/>
                  </a:moveTo>
                  <a:lnTo>
                    <a:pt x="466" y="410"/>
                  </a:lnTo>
                  <a:cubicBezTo>
                    <a:pt x="452" y="410"/>
                    <a:pt x="431" y="396"/>
                    <a:pt x="431" y="374"/>
                  </a:cubicBezTo>
                  <a:cubicBezTo>
                    <a:pt x="431" y="226"/>
                    <a:pt x="431" y="226"/>
                    <a:pt x="431" y="226"/>
                  </a:cubicBezTo>
                  <a:cubicBezTo>
                    <a:pt x="431" y="205"/>
                    <a:pt x="452" y="191"/>
                    <a:pt x="466" y="191"/>
                  </a:cubicBezTo>
                  <a:cubicBezTo>
                    <a:pt x="487" y="191"/>
                    <a:pt x="501" y="205"/>
                    <a:pt x="501" y="226"/>
                  </a:cubicBezTo>
                  <a:cubicBezTo>
                    <a:pt x="501" y="374"/>
                    <a:pt x="501" y="374"/>
                    <a:pt x="501" y="374"/>
                  </a:cubicBezTo>
                  <a:cubicBezTo>
                    <a:pt x="501" y="396"/>
                    <a:pt x="487" y="410"/>
                    <a:pt x="466" y="410"/>
                  </a:cubicBezTo>
                  <a:close/>
                  <a:moveTo>
                    <a:pt x="374" y="487"/>
                  </a:moveTo>
                  <a:lnTo>
                    <a:pt x="374" y="487"/>
                  </a:lnTo>
                  <a:cubicBezTo>
                    <a:pt x="346" y="487"/>
                    <a:pt x="346" y="487"/>
                    <a:pt x="346" y="487"/>
                  </a:cubicBezTo>
                  <a:cubicBezTo>
                    <a:pt x="353" y="487"/>
                    <a:pt x="353" y="487"/>
                    <a:pt x="353" y="495"/>
                  </a:cubicBezTo>
                  <a:lnTo>
                    <a:pt x="353" y="495"/>
                  </a:lnTo>
                  <a:cubicBezTo>
                    <a:pt x="353" y="509"/>
                    <a:pt x="353" y="509"/>
                    <a:pt x="353" y="509"/>
                  </a:cubicBezTo>
                  <a:cubicBezTo>
                    <a:pt x="353" y="565"/>
                    <a:pt x="353" y="565"/>
                    <a:pt x="353" y="565"/>
                  </a:cubicBezTo>
                  <a:cubicBezTo>
                    <a:pt x="353" y="586"/>
                    <a:pt x="332" y="600"/>
                    <a:pt x="318" y="600"/>
                  </a:cubicBezTo>
                  <a:cubicBezTo>
                    <a:pt x="297" y="600"/>
                    <a:pt x="282" y="586"/>
                    <a:pt x="282" y="565"/>
                  </a:cubicBezTo>
                  <a:cubicBezTo>
                    <a:pt x="282" y="509"/>
                    <a:pt x="282" y="509"/>
                    <a:pt x="282" y="509"/>
                  </a:cubicBezTo>
                  <a:cubicBezTo>
                    <a:pt x="282" y="495"/>
                    <a:pt x="282" y="495"/>
                    <a:pt x="282" y="495"/>
                  </a:cubicBezTo>
                  <a:lnTo>
                    <a:pt x="282" y="495"/>
                  </a:lnTo>
                  <a:cubicBezTo>
                    <a:pt x="282" y="487"/>
                    <a:pt x="282" y="487"/>
                    <a:pt x="282" y="487"/>
                  </a:cubicBezTo>
                  <a:cubicBezTo>
                    <a:pt x="219" y="487"/>
                    <a:pt x="219" y="487"/>
                    <a:pt x="219" y="487"/>
                  </a:cubicBezTo>
                  <a:cubicBezTo>
                    <a:pt x="219" y="487"/>
                    <a:pt x="219" y="487"/>
                    <a:pt x="219" y="495"/>
                  </a:cubicBezTo>
                  <a:lnTo>
                    <a:pt x="219" y="495"/>
                  </a:lnTo>
                  <a:cubicBezTo>
                    <a:pt x="219" y="509"/>
                    <a:pt x="219" y="509"/>
                    <a:pt x="219" y="509"/>
                  </a:cubicBezTo>
                  <a:cubicBezTo>
                    <a:pt x="219" y="565"/>
                    <a:pt x="219" y="565"/>
                    <a:pt x="219" y="565"/>
                  </a:cubicBezTo>
                  <a:cubicBezTo>
                    <a:pt x="219" y="586"/>
                    <a:pt x="205" y="600"/>
                    <a:pt x="190" y="600"/>
                  </a:cubicBezTo>
                  <a:cubicBezTo>
                    <a:pt x="169" y="600"/>
                    <a:pt x="155" y="586"/>
                    <a:pt x="155" y="565"/>
                  </a:cubicBezTo>
                  <a:cubicBezTo>
                    <a:pt x="155" y="509"/>
                    <a:pt x="155" y="509"/>
                    <a:pt x="155" y="509"/>
                  </a:cubicBezTo>
                  <a:cubicBezTo>
                    <a:pt x="155" y="495"/>
                    <a:pt x="155" y="495"/>
                    <a:pt x="155" y="495"/>
                  </a:cubicBezTo>
                  <a:lnTo>
                    <a:pt x="155" y="495"/>
                  </a:lnTo>
                  <a:cubicBezTo>
                    <a:pt x="155" y="487"/>
                    <a:pt x="155" y="487"/>
                    <a:pt x="155" y="487"/>
                  </a:cubicBezTo>
                  <a:cubicBezTo>
                    <a:pt x="127" y="487"/>
                    <a:pt x="127" y="487"/>
                    <a:pt x="127" y="487"/>
                  </a:cubicBezTo>
                  <a:cubicBezTo>
                    <a:pt x="106" y="487"/>
                    <a:pt x="92" y="466"/>
                    <a:pt x="92" y="445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2" y="191"/>
                    <a:pt x="92" y="191"/>
                    <a:pt x="92" y="191"/>
                  </a:cubicBezTo>
                  <a:cubicBezTo>
                    <a:pt x="99" y="191"/>
                    <a:pt x="99" y="191"/>
                    <a:pt x="99" y="191"/>
                  </a:cubicBezTo>
                  <a:cubicBezTo>
                    <a:pt x="410" y="191"/>
                    <a:pt x="410" y="191"/>
                    <a:pt x="410" y="191"/>
                  </a:cubicBezTo>
                  <a:lnTo>
                    <a:pt x="410" y="191"/>
                  </a:lnTo>
                  <a:cubicBezTo>
                    <a:pt x="410" y="219"/>
                    <a:pt x="410" y="219"/>
                    <a:pt x="410" y="219"/>
                  </a:cubicBezTo>
                  <a:cubicBezTo>
                    <a:pt x="410" y="240"/>
                    <a:pt x="410" y="240"/>
                    <a:pt x="410" y="240"/>
                  </a:cubicBezTo>
                  <a:cubicBezTo>
                    <a:pt x="410" y="445"/>
                    <a:pt x="410" y="445"/>
                    <a:pt x="410" y="445"/>
                  </a:cubicBezTo>
                  <a:cubicBezTo>
                    <a:pt x="410" y="466"/>
                    <a:pt x="395" y="487"/>
                    <a:pt x="374" y="487"/>
                  </a:cubicBezTo>
                  <a:close/>
                  <a:moveTo>
                    <a:pt x="176" y="49"/>
                  </a:moveTo>
                  <a:lnTo>
                    <a:pt x="176" y="49"/>
                  </a:lnTo>
                  <a:cubicBezTo>
                    <a:pt x="169" y="42"/>
                    <a:pt x="169" y="42"/>
                    <a:pt x="169" y="42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48" y="7"/>
                    <a:pt x="148" y="7"/>
                    <a:pt x="148" y="7"/>
                  </a:cubicBezTo>
                  <a:lnTo>
                    <a:pt x="148" y="0"/>
                  </a:lnTo>
                  <a:lnTo>
                    <a:pt x="155" y="0"/>
                  </a:lnTo>
                  <a:cubicBezTo>
                    <a:pt x="169" y="28"/>
                    <a:pt x="169" y="28"/>
                    <a:pt x="169" y="28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205" y="35"/>
                    <a:pt x="226" y="35"/>
                    <a:pt x="254" y="35"/>
                  </a:cubicBezTo>
                  <a:cubicBezTo>
                    <a:pt x="275" y="35"/>
                    <a:pt x="297" y="35"/>
                    <a:pt x="318" y="42"/>
                  </a:cubicBezTo>
                  <a:cubicBezTo>
                    <a:pt x="325" y="35"/>
                    <a:pt x="325" y="35"/>
                    <a:pt x="325" y="35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46" y="0"/>
                    <a:pt x="346" y="0"/>
                    <a:pt x="346" y="0"/>
                  </a:cubicBezTo>
                  <a:lnTo>
                    <a:pt x="353" y="0"/>
                  </a:lnTo>
                  <a:cubicBezTo>
                    <a:pt x="360" y="0"/>
                    <a:pt x="360" y="7"/>
                    <a:pt x="360" y="7"/>
                  </a:cubicBezTo>
                  <a:cubicBezTo>
                    <a:pt x="346" y="28"/>
                    <a:pt x="346" y="28"/>
                    <a:pt x="346" y="28"/>
                  </a:cubicBezTo>
                  <a:cubicBezTo>
                    <a:pt x="339" y="42"/>
                    <a:pt x="339" y="42"/>
                    <a:pt x="339" y="42"/>
                  </a:cubicBezTo>
                  <a:cubicBezTo>
                    <a:pt x="332" y="49"/>
                    <a:pt x="332" y="49"/>
                    <a:pt x="332" y="49"/>
                  </a:cubicBezTo>
                  <a:cubicBezTo>
                    <a:pt x="381" y="71"/>
                    <a:pt x="410" y="120"/>
                    <a:pt x="410" y="169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20"/>
                    <a:pt x="127" y="71"/>
                    <a:pt x="176" y="49"/>
                  </a:cubicBezTo>
                  <a:close/>
                  <a:moveTo>
                    <a:pt x="318" y="120"/>
                  </a:moveTo>
                  <a:lnTo>
                    <a:pt x="318" y="120"/>
                  </a:lnTo>
                  <a:cubicBezTo>
                    <a:pt x="332" y="120"/>
                    <a:pt x="339" y="113"/>
                    <a:pt x="339" y="106"/>
                  </a:cubicBezTo>
                  <a:cubicBezTo>
                    <a:pt x="339" y="92"/>
                    <a:pt x="332" y="85"/>
                    <a:pt x="318" y="85"/>
                  </a:cubicBezTo>
                  <a:cubicBezTo>
                    <a:pt x="311" y="85"/>
                    <a:pt x="304" y="92"/>
                    <a:pt x="304" y="106"/>
                  </a:cubicBezTo>
                  <a:cubicBezTo>
                    <a:pt x="304" y="113"/>
                    <a:pt x="311" y="120"/>
                    <a:pt x="318" y="120"/>
                  </a:cubicBezTo>
                  <a:close/>
                  <a:moveTo>
                    <a:pt x="183" y="120"/>
                  </a:moveTo>
                  <a:lnTo>
                    <a:pt x="183" y="120"/>
                  </a:lnTo>
                  <a:cubicBezTo>
                    <a:pt x="190" y="120"/>
                    <a:pt x="197" y="113"/>
                    <a:pt x="197" y="106"/>
                  </a:cubicBezTo>
                  <a:cubicBezTo>
                    <a:pt x="197" y="92"/>
                    <a:pt x="190" y="85"/>
                    <a:pt x="183" y="85"/>
                  </a:cubicBezTo>
                  <a:cubicBezTo>
                    <a:pt x="176" y="85"/>
                    <a:pt x="169" y="92"/>
                    <a:pt x="169" y="106"/>
                  </a:cubicBezTo>
                  <a:cubicBezTo>
                    <a:pt x="169" y="113"/>
                    <a:pt x="176" y="120"/>
                    <a:pt x="183" y="120"/>
                  </a:cubicBezTo>
                  <a:close/>
                  <a:moveTo>
                    <a:pt x="35" y="410"/>
                  </a:moveTo>
                  <a:lnTo>
                    <a:pt x="35" y="410"/>
                  </a:lnTo>
                  <a:cubicBezTo>
                    <a:pt x="21" y="410"/>
                    <a:pt x="0" y="396"/>
                    <a:pt x="0" y="374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205"/>
                    <a:pt x="21" y="191"/>
                    <a:pt x="35" y="191"/>
                  </a:cubicBezTo>
                  <a:cubicBezTo>
                    <a:pt x="56" y="191"/>
                    <a:pt x="70" y="205"/>
                    <a:pt x="70" y="226"/>
                  </a:cubicBezTo>
                  <a:cubicBezTo>
                    <a:pt x="70" y="374"/>
                    <a:pt x="70" y="374"/>
                    <a:pt x="70" y="374"/>
                  </a:cubicBezTo>
                  <a:cubicBezTo>
                    <a:pt x="70" y="396"/>
                    <a:pt x="56" y="410"/>
                    <a:pt x="35" y="4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4" name="Freeform 1"/>
            <p:cNvSpPr>
              <a:spLocks noChangeArrowheads="1"/>
            </p:cNvSpPr>
            <p:nvPr/>
          </p:nvSpPr>
          <p:spPr bwMode="auto">
            <a:xfrm>
              <a:off x="21588941" y="7364460"/>
              <a:ext cx="463929" cy="463929"/>
            </a:xfrm>
            <a:custGeom>
              <a:avLst/>
              <a:gdLst>
                <a:gd name="T0" fmla="*/ 594 w 609"/>
                <a:gd name="T1" fmla="*/ 290 h 609"/>
                <a:gd name="T2" fmla="*/ 318 w 609"/>
                <a:gd name="T3" fmla="*/ 466 h 609"/>
                <a:gd name="T4" fmla="*/ 283 w 609"/>
                <a:gd name="T5" fmla="*/ 608 h 609"/>
                <a:gd name="T6" fmla="*/ 120 w 609"/>
                <a:gd name="T7" fmla="*/ 608 h 609"/>
                <a:gd name="T8" fmla="*/ 85 w 609"/>
                <a:gd name="T9" fmla="*/ 551 h 609"/>
                <a:gd name="T10" fmla="*/ 50 w 609"/>
                <a:gd name="T11" fmla="*/ 509 h 609"/>
                <a:gd name="T12" fmla="*/ 7 w 609"/>
                <a:gd name="T13" fmla="*/ 459 h 609"/>
                <a:gd name="T14" fmla="*/ 113 w 609"/>
                <a:gd name="T15" fmla="*/ 0 h 609"/>
                <a:gd name="T16" fmla="*/ 368 w 609"/>
                <a:gd name="T17" fmla="*/ 0 h 609"/>
                <a:gd name="T18" fmla="*/ 523 w 609"/>
                <a:gd name="T19" fmla="*/ 120 h 609"/>
                <a:gd name="T20" fmla="*/ 594 w 609"/>
                <a:gd name="T21" fmla="*/ 290 h 609"/>
                <a:gd name="T22" fmla="*/ 488 w 609"/>
                <a:gd name="T23" fmla="*/ 148 h 609"/>
                <a:gd name="T24" fmla="*/ 368 w 609"/>
                <a:gd name="T25" fmla="*/ 42 h 609"/>
                <a:gd name="T26" fmla="*/ 50 w 609"/>
                <a:gd name="T27" fmla="*/ 466 h 609"/>
                <a:gd name="T28" fmla="*/ 148 w 609"/>
                <a:gd name="T29" fmla="*/ 466 h 609"/>
                <a:gd name="T30" fmla="*/ 212 w 609"/>
                <a:gd name="T31" fmla="*/ 325 h 609"/>
                <a:gd name="T32" fmla="*/ 304 w 609"/>
                <a:gd name="T33" fmla="*/ 325 h 609"/>
                <a:gd name="T34" fmla="*/ 481 w 609"/>
                <a:gd name="T35" fmla="*/ 191 h 609"/>
                <a:gd name="T36" fmla="*/ 530 w 609"/>
                <a:gd name="T37" fmla="*/ 169 h 609"/>
                <a:gd name="T38" fmla="*/ 523 w 609"/>
                <a:gd name="T39" fmla="*/ 198 h 609"/>
                <a:gd name="T40" fmla="*/ 240 w 609"/>
                <a:gd name="T41" fmla="*/ 367 h 609"/>
                <a:gd name="T42" fmla="*/ 212 w 609"/>
                <a:gd name="T43" fmla="*/ 509 h 609"/>
                <a:gd name="T44" fmla="*/ 134 w 609"/>
                <a:gd name="T45" fmla="*/ 509 h 609"/>
                <a:gd name="T46" fmla="*/ 255 w 609"/>
                <a:gd name="T47" fmla="*/ 565 h 609"/>
                <a:gd name="T48" fmla="*/ 375 w 609"/>
                <a:gd name="T49" fmla="*/ 424 h 609"/>
                <a:gd name="T50" fmla="*/ 530 w 609"/>
                <a:gd name="T51" fmla="*/ 169 h 609"/>
                <a:gd name="T52" fmla="*/ 339 w 609"/>
                <a:gd name="T53" fmla="*/ 226 h 609"/>
                <a:gd name="T54" fmla="*/ 290 w 609"/>
                <a:gd name="T55" fmla="*/ 247 h 609"/>
                <a:gd name="T56" fmla="*/ 255 w 609"/>
                <a:gd name="T57" fmla="*/ 141 h 609"/>
                <a:gd name="T58" fmla="*/ 318 w 609"/>
                <a:gd name="T59" fmla="*/ 127 h 609"/>
                <a:gd name="T60" fmla="*/ 361 w 609"/>
                <a:gd name="T61" fmla="*/ 191 h 609"/>
                <a:gd name="T62" fmla="*/ 318 w 609"/>
                <a:gd name="T63" fmla="*/ 169 h 609"/>
                <a:gd name="T64" fmla="*/ 318 w 609"/>
                <a:gd name="T65" fmla="*/ 169 h 609"/>
                <a:gd name="T66" fmla="*/ 283 w 609"/>
                <a:gd name="T67" fmla="*/ 205 h 609"/>
                <a:gd name="T68" fmla="*/ 318 w 609"/>
                <a:gd name="T69" fmla="*/ 177 h 609"/>
                <a:gd name="T70" fmla="*/ 318 w 609"/>
                <a:gd name="T71" fmla="*/ 177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9" h="609">
                  <a:moveTo>
                    <a:pt x="594" y="290"/>
                  </a:moveTo>
                  <a:lnTo>
                    <a:pt x="594" y="290"/>
                  </a:lnTo>
                  <a:cubicBezTo>
                    <a:pt x="573" y="396"/>
                    <a:pt x="488" y="466"/>
                    <a:pt x="375" y="466"/>
                  </a:cubicBezTo>
                  <a:cubicBezTo>
                    <a:pt x="318" y="466"/>
                    <a:pt x="318" y="466"/>
                    <a:pt x="318" y="466"/>
                  </a:cubicBezTo>
                  <a:cubicBezTo>
                    <a:pt x="290" y="572"/>
                    <a:pt x="290" y="572"/>
                    <a:pt x="290" y="572"/>
                  </a:cubicBezTo>
                  <a:cubicBezTo>
                    <a:pt x="283" y="608"/>
                    <a:pt x="283" y="608"/>
                    <a:pt x="283" y="608"/>
                  </a:cubicBezTo>
                  <a:cubicBezTo>
                    <a:pt x="255" y="608"/>
                    <a:pt x="255" y="608"/>
                    <a:pt x="255" y="608"/>
                  </a:cubicBezTo>
                  <a:cubicBezTo>
                    <a:pt x="120" y="608"/>
                    <a:pt x="120" y="608"/>
                    <a:pt x="120" y="608"/>
                  </a:cubicBezTo>
                  <a:cubicBezTo>
                    <a:pt x="71" y="608"/>
                    <a:pt x="71" y="608"/>
                    <a:pt x="71" y="608"/>
                  </a:cubicBezTo>
                  <a:cubicBezTo>
                    <a:pt x="85" y="551"/>
                    <a:pt x="85" y="551"/>
                    <a:pt x="85" y="551"/>
                  </a:cubicBezTo>
                  <a:cubicBezTo>
                    <a:pt x="92" y="509"/>
                    <a:pt x="92" y="509"/>
                    <a:pt x="92" y="509"/>
                  </a:cubicBezTo>
                  <a:cubicBezTo>
                    <a:pt x="50" y="509"/>
                    <a:pt x="50" y="509"/>
                    <a:pt x="50" y="509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7" y="459"/>
                    <a:pt x="7" y="459"/>
                    <a:pt x="7" y="459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417" y="0"/>
                    <a:pt x="466" y="21"/>
                    <a:pt x="495" y="64"/>
                  </a:cubicBezTo>
                  <a:cubicBezTo>
                    <a:pt x="509" y="78"/>
                    <a:pt x="516" y="92"/>
                    <a:pt x="523" y="120"/>
                  </a:cubicBezTo>
                  <a:cubicBezTo>
                    <a:pt x="544" y="127"/>
                    <a:pt x="558" y="141"/>
                    <a:pt x="565" y="155"/>
                  </a:cubicBezTo>
                  <a:cubicBezTo>
                    <a:pt x="587" y="184"/>
                    <a:pt x="608" y="226"/>
                    <a:pt x="594" y="290"/>
                  </a:cubicBezTo>
                  <a:close/>
                  <a:moveTo>
                    <a:pt x="488" y="148"/>
                  </a:moveTo>
                  <a:lnTo>
                    <a:pt x="488" y="148"/>
                  </a:lnTo>
                  <a:cubicBezTo>
                    <a:pt x="481" y="127"/>
                    <a:pt x="481" y="113"/>
                    <a:pt x="474" y="99"/>
                  </a:cubicBezTo>
                  <a:cubicBezTo>
                    <a:pt x="452" y="64"/>
                    <a:pt x="403" y="42"/>
                    <a:pt x="368" y="42"/>
                  </a:cubicBezTo>
                  <a:cubicBezTo>
                    <a:pt x="148" y="42"/>
                    <a:pt x="148" y="42"/>
                    <a:pt x="148" y="42"/>
                  </a:cubicBezTo>
                  <a:cubicBezTo>
                    <a:pt x="50" y="466"/>
                    <a:pt x="50" y="466"/>
                    <a:pt x="50" y="466"/>
                  </a:cubicBezTo>
                  <a:cubicBezTo>
                    <a:pt x="99" y="466"/>
                    <a:pt x="99" y="466"/>
                    <a:pt x="99" y="466"/>
                  </a:cubicBezTo>
                  <a:cubicBezTo>
                    <a:pt x="148" y="466"/>
                    <a:pt x="148" y="466"/>
                    <a:pt x="148" y="466"/>
                  </a:cubicBezTo>
                  <a:cubicBezTo>
                    <a:pt x="177" y="466"/>
                    <a:pt x="177" y="466"/>
                    <a:pt x="177" y="466"/>
                  </a:cubicBezTo>
                  <a:cubicBezTo>
                    <a:pt x="212" y="325"/>
                    <a:pt x="212" y="325"/>
                    <a:pt x="212" y="325"/>
                  </a:cubicBezTo>
                  <a:cubicBezTo>
                    <a:pt x="304" y="325"/>
                    <a:pt x="304" y="325"/>
                    <a:pt x="304" y="325"/>
                  </a:cubicBezTo>
                  <a:lnTo>
                    <a:pt x="304" y="325"/>
                  </a:lnTo>
                  <a:cubicBezTo>
                    <a:pt x="353" y="325"/>
                    <a:pt x="403" y="311"/>
                    <a:pt x="438" y="276"/>
                  </a:cubicBezTo>
                  <a:cubicBezTo>
                    <a:pt x="459" y="254"/>
                    <a:pt x="474" y="226"/>
                    <a:pt x="481" y="191"/>
                  </a:cubicBezTo>
                  <a:cubicBezTo>
                    <a:pt x="488" y="177"/>
                    <a:pt x="488" y="162"/>
                    <a:pt x="488" y="148"/>
                  </a:cubicBezTo>
                  <a:close/>
                  <a:moveTo>
                    <a:pt x="530" y="169"/>
                  </a:moveTo>
                  <a:lnTo>
                    <a:pt x="530" y="169"/>
                  </a:lnTo>
                  <a:cubicBezTo>
                    <a:pt x="523" y="184"/>
                    <a:pt x="523" y="191"/>
                    <a:pt x="523" y="198"/>
                  </a:cubicBezTo>
                  <a:cubicBezTo>
                    <a:pt x="502" y="304"/>
                    <a:pt x="410" y="367"/>
                    <a:pt x="304" y="367"/>
                  </a:cubicBezTo>
                  <a:cubicBezTo>
                    <a:pt x="240" y="367"/>
                    <a:pt x="240" y="367"/>
                    <a:pt x="240" y="367"/>
                  </a:cubicBezTo>
                  <a:cubicBezTo>
                    <a:pt x="219" y="480"/>
                    <a:pt x="219" y="480"/>
                    <a:pt x="219" y="480"/>
                  </a:cubicBezTo>
                  <a:cubicBezTo>
                    <a:pt x="212" y="509"/>
                    <a:pt x="212" y="509"/>
                    <a:pt x="212" y="509"/>
                  </a:cubicBezTo>
                  <a:cubicBezTo>
                    <a:pt x="177" y="509"/>
                    <a:pt x="177" y="509"/>
                    <a:pt x="177" y="509"/>
                  </a:cubicBezTo>
                  <a:cubicBezTo>
                    <a:pt x="134" y="509"/>
                    <a:pt x="134" y="509"/>
                    <a:pt x="134" y="509"/>
                  </a:cubicBezTo>
                  <a:cubicBezTo>
                    <a:pt x="120" y="565"/>
                    <a:pt x="120" y="565"/>
                    <a:pt x="120" y="565"/>
                  </a:cubicBezTo>
                  <a:cubicBezTo>
                    <a:pt x="255" y="565"/>
                    <a:pt x="255" y="565"/>
                    <a:pt x="255" y="565"/>
                  </a:cubicBezTo>
                  <a:cubicBezTo>
                    <a:pt x="283" y="424"/>
                    <a:pt x="283" y="424"/>
                    <a:pt x="283" y="424"/>
                  </a:cubicBezTo>
                  <a:cubicBezTo>
                    <a:pt x="375" y="424"/>
                    <a:pt x="375" y="424"/>
                    <a:pt x="375" y="424"/>
                  </a:cubicBezTo>
                  <a:cubicBezTo>
                    <a:pt x="459" y="424"/>
                    <a:pt x="537" y="375"/>
                    <a:pt x="551" y="283"/>
                  </a:cubicBezTo>
                  <a:cubicBezTo>
                    <a:pt x="565" y="233"/>
                    <a:pt x="551" y="198"/>
                    <a:pt x="530" y="169"/>
                  </a:cubicBezTo>
                  <a:close/>
                  <a:moveTo>
                    <a:pt x="339" y="226"/>
                  </a:moveTo>
                  <a:lnTo>
                    <a:pt x="339" y="226"/>
                  </a:lnTo>
                  <a:cubicBezTo>
                    <a:pt x="332" y="226"/>
                    <a:pt x="332" y="233"/>
                    <a:pt x="325" y="233"/>
                  </a:cubicBezTo>
                  <a:cubicBezTo>
                    <a:pt x="318" y="240"/>
                    <a:pt x="304" y="247"/>
                    <a:pt x="290" y="247"/>
                  </a:cubicBezTo>
                  <a:cubicBezTo>
                    <a:pt x="226" y="247"/>
                    <a:pt x="226" y="247"/>
                    <a:pt x="226" y="247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5" y="127"/>
                    <a:pt x="255" y="127"/>
                    <a:pt x="255" y="127"/>
                  </a:cubicBezTo>
                  <a:cubicBezTo>
                    <a:pt x="318" y="127"/>
                    <a:pt x="318" y="127"/>
                    <a:pt x="318" y="127"/>
                  </a:cubicBezTo>
                  <a:cubicBezTo>
                    <a:pt x="332" y="127"/>
                    <a:pt x="339" y="134"/>
                    <a:pt x="346" y="141"/>
                  </a:cubicBezTo>
                  <a:cubicBezTo>
                    <a:pt x="361" y="148"/>
                    <a:pt x="368" y="169"/>
                    <a:pt x="361" y="191"/>
                  </a:cubicBezTo>
                  <a:cubicBezTo>
                    <a:pt x="361" y="205"/>
                    <a:pt x="346" y="219"/>
                    <a:pt x="339" y="226"/>
                  </a:cubicBezTo>
                  <a:close/>
                  <a:moveTo>
                    <a:pt x="318" y="169"/>
                  </a:moveTo>
                  <a:lnTo>
                    <a:pt x="318" y="169"/>
                  </a:lnTo>
                  <a:lnTo>
                    <a:pt x="318" y="169"/>
                  </a:lnTo>
                  <a:cubicBezTo>
                    <a:pt x="290" y="169"/>
                    <a:pt x="290" y="169"/>
                    <a:pt x="290" y="169"/>
                  </a:cubicBezTo>
                  <a:cubicBezTo>
                    <a:pt x="283" y="205"/>
                    <a:pt x="283" y="205"/>
                    <a:pt x="283" y="205"/>
                  </a:cubicBezTo>
                  <a:cubicBezTo>
                    <a:pt x="290" y="205"/>
                    <a:pt x="290" y="205"/>
                    <a:pt x="290" y="205"/>
                  </a:cubicBezTo>
                  <a:cubicBezTo>
                    <a:pt x="304" y="205"/>
                    <a:pt x="318" y="191"/>
                    <a:pt x="318" y="177"/>
                  </a:cubicBezTo>
                  <a:lnTo>
                    <a:pt x="318" y="177"/>
                  </a:lnTo>
                  <a:lnTo>
                    <a:pt x="318" y="177"/>
                  </a:lnTo>
                  <a:cubicBezTo>
                    <a:pt x="318" y="177"/>
                    <a:pt x="318" y="177"/>
                    <a:pt x="318" y="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5" name="Freeform 2"/>
            <p:cNvSpPr>
              <a:spLocks noChangeArrowheads="1"/>
            </p:cNvSpPr>
            <p:nvPr/>
          </p:nvSpPr>
          <p:spPr bwMode="auto">
            <a:xfrm>
              <a:off x="20778744" y="7377907"/>
              <a:ext cx="463929" cy="437035"/>
            </a:xfrm>
            <a:custGeom>
              <a:avLst/>
              <a:gdLst>
                <a:gd name="T0" fmla="*/ 473 w 609"/>
                <a:gd name="T1" fmla="*/ 573 h 574"/>
                <a:gd name="T2" fmla="*/ 473 w 609"/>
                <a:gd name="T3" fmla="*/ 573 h 574"/>
                <a:gd name="T4" fmla="*/ 473 w 609"/>
                <a:gd name="T5" fmla="*/ 368 h 574"/>
                <a:gd name="T6" fmla="*/ 410 w 609"/>
                <a:gd name="T7" fmla="*/ 283 h 574"/>
                <a:gd name="T8" fmla="*/ 339 w 609"/>
                <a:gd name="T9" fmla="*/ 368 h 574"/>
                <a:gd name="T10" fmla="*/ 339 w 609"/>
                <a:gd name="T11" fmla="*/ 573 h 574"/>
                <a:gd name="T12" fmla="*/ 205 w 609"/>
                <a:gd name="T13" fmla="*/ 573 h 574"/>
                <a:gd name="T14" fmla="*/ 205 w 609"/>
                <a:gd name="T15" fmla="*/ 191 h 574"/>
                <a:gd name="T16" fmla="*/ 339 w 609"/>
                <a:gd name="T17" fmla="*/ 191 h 574"/>
                <a:gd name="T18" fmla="*/ 339 w 609"/>
                <a:gd name="T19" fmla="*/ 240 h 574"/>
                <a:gd name="T20" fmla="*/ 459 w 609"/>
                <a:gd name="T21" fmla="*/ 177 h 574"/>
                <a:gd name="T22" fmla="*/ 608 w 609"/>
                <a:gd name="T23" fmla="*/ 361 h 574"/>
                <a:gd name="T24" fmla="*/ 608 w 609"/>
                <a:gd name="T25" fmla="*/ 573 h 574"/>
                <a:gd name="T26" fmla="*/ 473 w 609"/>
                <a:gd name="T27" fmla="*/ 573 h 574"/>
                <a:gd name="T28" fmla="*/ 78 w 609"/>
                <a:gd name="T29" fmla="*/ 134 h 574"/>
                <a:gd name="T30" fmla="*/ 78 w 609"/>
                <a:gd name="T31" fmla="*/ 134 h 574"/>
                <a:gd name="T32" fmla="*/ 0 w 609"/>
                <a:gd name="T33" fmla="*/ 71 h 574"/>
                <a:gd name="T34" fmla="*/ 78 w 609"/>
                <a:gd name="T35" fmla="*/ 0 h 574"/>
                <a:gd name="T36" fmla="*/ 155 w 609"/>
                <a:gd name="T37" fmla="*/ 71 h 574"/>
                <a:gd name="T38" fmla="*/ 78 w 609"/>
                <a:gd name="T39" fmla="*/ 134 h 574"/>
                <a:gd name="T40" fmla="*/ 141 w 609"/>
                <a:gd name="T41" fmla="*/ 573 h 574"/>
                <a:gd name="T42" fmla="*/ 141 w 609"/>
                <a:gd name="T43" fmla="*/ 573 h 574"/>
                <a:gd name="T44" fmla="*/ 7 w 609"/>
                <a:gd name="T45" fmla="*/ 573 h 574"/>
                <a:gd name="T46" fmla="*/ 7 w 609"/>
                <a:gd name="T47" fmla="*/ 191 h 574"/>
                <a:gd name="T48" fmla="*/ 141 w 609"/>
                <a:gd name="T49" fmla="*/ 191 h 574"/>
                <a:gd name="T50" fmla="*/ 141 w 609"/>
                <a:gd name="T51" fmla="*/ 57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9" h="574">
                  <a:moveTo>
                    <a:pt x="473" y="573"/>
                  </a:moveTo>
                  <a:lnTo>
                    <a:pt x="473" y="573"/>
                  </a:lnTo>
                  <a:cubicBezTo>
                    <a:pt x="473" y="368"/>
                    <a:pt x="473" y="368"/>
                    <a:pt x="473" y="368"/>
                  </a:cubicBezTo>
                  <a:cubicBezTo>
                    <a:pt x="473" y="325"/>
                    <a:pt x="459" y="283"/>
                    <a:pt x="410" y="283"/>
                  </a:cubicBezTo>
                  <a:cubicBezTo>
                    <a:pt x="360" y="283"/>
                    <a:pt x="339" y="325"/>
                    <a:pt x="339" y="368"/>
                  </a:cubicBezTo>
                  <a:cubicBezTo>
                    <a:pt x="339" y="573"/>
                    <a:pt x="339" y="573"/>
                    <a:pt x="339" y="573"/>
                  </a:cubicBezTo>
                  <a:cubicBezTo>
                    <a:pt x="205" y="573"/>
                    <a:pt x="205" y="573"/>
                    <a:pt x="205" y="573"/>
                  </a:cubicBezTo>
                  <a:cubicBezTo>
                    <a:pt x="205" y="191"/>
                    <a:pt x="205" y="191"/>
                    <a:pt x="205" y="191"/>
                  </a:cubicBezTo>
                  <a:cubicBezTo>
                    <a:pt x="339" y="191"/>
                    <a:pt x="339" y="191"/>
                    <a:pt x="339" y="191"/>
                  </a:cubicBezTo>
                  <a:cubicBezTo>
                    <a:pt x="339" y="240"/>
                    <a:pt x="339" y="240"/>
                    <a:pt x="339" y="240"/>
                  </a:cubicBezTo>
                  <a:cubicBezTo>
                    <a:pt x="375" y="198"/>
                    <a:pt x="403" y="177"/>
                    <a:pt x="459" y="177"/>
                  </a:cubicBezTo>
                  <a:cubicBezTo>
                    <a:pt x="516" y="177"/>
                    <a:pt x="608" y="205"/>
                    <a:pt x="608" y="361"/>
                  </a:cubicBezTo>
                  <a:cubicBezTo>
                    <a:pt x="608" y="573"/>
                    <a:pt x="608" y="573"/>
                    <a:pt x="608" y="573"/>
                  </a:cubicBezTo>
                  <a:lnTo>
                    <a:pt x="473" y="573"/>
                  </a:lnTo>
                  <a:close/>
                  <a:moveTo>
                    <a:pt x="78" y="134"/>
                  </a:moveTo>
                  <a:lnTo>
                    <a:pt x="78" y="134"/>
                  </a:lnTo>
                  <a:cubicBezTo>
                    <a:pt x="35" y="134"/>
                    <a:pt x="0" y="106"/>
                    <a:pt x="0" y="71"/>
                  </a:cubicBezTo>
                  <a:cubicBezTo>
                    <a:pt x="0" y="28"/>
                    <a:pt x="35" y="0"/>
                    <a:pt x="78" y="0"/>
                  </a:cubicBezTo>
                  <a:cubicBezTo>
                    <a:pt x="120" y="0"/>
                    <a:pt x="155" y="28"/>
                    <a:pt x="155" y="71"/>
                  </a:cubicBezTo>
                  <a:cubicBezTo>
                    <a:pt x="155" y="106"/>
                    <a:pt x="120" y="134"/>
                    <a:pt x="78" y="134"/>
                  </a:cubicBezTo>
                  <a:close/>
                  <a:moveTo>
                    <a:pt x="141" y="573"/>
                  </a:moveTo>
                  <a:lnTo>
                    <a:pt x="141" y="573"/>
                  </a:lnTo>
                  <a:cubicBezTo>
                    <a:pt x="7" y="573"/>
                    <a:pt x="7" y="573"/>
                    <a:pt x="7" y="573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141" y="191"/>
                    <a:pt x="141" y="191"/>
                    <a:pt x="141" y="191"/>
                  </a:cubicBezTo>
                  <a:lnTo>
                    <a:pt x="141" y="5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6" name="Freeform 3"/>
            <p:cNvSpPr>
              <a:spLocks noChangeArrowheads="1"/>
            </p:cNvSpPr>
            <p:nvPr/>
          </p:nvSpPr>
          <p:spPr bwMode="auto">
            <a:xfrm>
              <a:off x="19978634" y="7364460"/>
              <a:ext cx="460569" cy="463929"/>
            </a:xfrm>
            <a:custGeom>
              <a:avLst/>
              <a:gdLst>
                <a:gd name="T0" fmla="*/ 466 w 602"/>
                <a:gd name="T1" fmla="*/ 558 h 609"/>
                <a:gd name="T2" fmla="*/ 466 w 602"/>
                <a:gd name="T3" fmla="*/ 558 h 609"/>
                <a:gd name="T4" fmla="*/ 254 w 602"/>
                <a:gd name="T5" fmla="*/ 438 h 609"/>
                <a:gd name="T6" fmla="*/ 78 w 602"/>
                <a:gd name="T7" fmla="*/ 509 h 609"/>
                <a:gd name="T8" fmla="*/ 0 w 602"/>
                <a:gd name="T9" fmla="*/ 304 h 609"/>
                <a:gd name="T10" fmla="*/ 304 w 602"/>
                <a:gd name="T11" fmla="*/ 0 h 609"/>
                <a:gd name="T12" fmla="*/ 601 w 602"/>
                <a:gd name="T13" fmla="*/ 304 h 609"/>
                <a:gd name="T14" fmla="*/ 466 w 602"/>
                <a:gd name="T15" fmla="*/ 558 h 609"/>
                <a:gd name="T16" fmla="*/ 155 w 602"/>
                <a:gd name="T17" fmla="*/ 389 h 609"/>
                <a:gd name="T18" fmla="*/ 155 w 602"/>
                <a:gd name="T19" fmla="*/ 389 h 609"/>
                <a:gd name="T20" fmla="*/ 155 w 602"/>
                <a:gd name="T21" fmla="*/ 389 h 609"/>
                <a:gd name="T22" fmla="*/ 417 w 602"/>
                <a:gd name="T23" fmla="*/ 424 h 609"/>
                <a:gd name="T24" fmla="*/ 438 w 602"/>
                <a:gd name="T25" fmla="*/ 424 h 609"/>
                <a:gd name="T26" fmla="*/ 445 w 602"/>
                <a:gd name="T27" fmla="*/ 403 h 609"/>
                <a:gd name="T28" fmla="*/ 438 w 602"/>
                <a:gd name="T29" fmla="*/ 389 h 609"/>
                <a:gd name="T30" fmla="*/ 148 w 602"/>
                <a:gd name="T31" fmla="*/ 346 h 609"/>
                <a:gd name="T32" fmla="*/ 134 w 602"/>
                <a:gd name="T33" fmla="*/ 367 h 609"/>
                <a:gd name="T34" fmla="*/ 155 w 602"/>
                <a:gd name="T35" fmla="*/ 389 h 609"/>
                <a:gd name="T36" fmla="*/ 141 w 602"/>
                <a:gd name="T37" fmla="*/ 304 h 609"/>
                <a:gd name="T38" fmla="*/ 141 w 602"/>
                <a:gd name="T39" fmla="*/ 304 h 609"/>
                <a:gd name="T40" fmla="*/ 148 w 602"/>
                <a:gd name="T41" fmla="*/ 297 h 609"/>
                <a:gd name="T42" fmla="*/ 452 w 602"/>
                <a:gd name="T43" fmla="*/ 332 h 609"/>
                <a:gd name="T44" fmla="*/ 452 w 602"/>
                <a:gd name="T45" fmla="*/ 332 h 609"/>
                <a:gd name="T46" fmla="*/ 466 w 602"/>
                <a:gd name="T47" fmla="*/ 339 h 609"/>
                <a:gd name="T48" fmla="*/ 487 w 602"/>
                <a:gd name="T49" fmla="*/ 311 h 609"/>
                <a:gd name="T50" fmla="*/ 473 w 602"/>
                <a:gd name="T51" fmla="*/ 290 h 609"/>
                <a:gd name="T52" fmla="*/ 473 w 602"/>
                <a:gd name="T53" fmla="*/ 290 h 609"/>
                <a:gd name="T54" fmla="*/ 134 w 602"/>
                <a:gd name="T55" fmla="*/ 254 h 609"/>
                <a:gd name="T56" fmla="*/ 120 w 602"/>
                <a:gd name="T57" fmla="*/ 276 h 609"/>
                <a:gd name="T58" fmla="*/ 141 w 602"/>
                <a:gd name="T59" fmla="*/ 304 h 609"/>
                <a:gd name="T60" fmla="*/ 516 w 602"/>
                <a:gd name="T61" fmla="*/ 198 h 609"/>
                <a:gd name="T62" fmla="*/ 516 w 602"/>
                <a:gd name="T63" fmla="*/ 198 h 609"/>
                <a:gd name="T64" fmla="*/ 120 w 602"/>
                <a:gd name="T65" fmla="*/ 148 h 609"/>
                <a:gd name="T66" fmla="*/ 99 w 602"/>
                <a:gd name="T67" fmla="*/ 177 h 609"/>
                <a:gd name="T68" fmla="*/ 127 w 602"/>
                <a:gd name="T69" fmla="*/ 205 h 609"/>
                <a:gd name="T70" fmla="*/ 134 w 602"/>
                <a:gd name="T71" fmla="*/ 205 h 609"/>
                <a:gd name="T72" fmla="*/ 134 w 602"/>
                <a:gd name="T73" fmla="*/ 205 h 609"/>
                <a:gd name="T74" fmla="*/ 487 w 602"/>
                <a:gd name="T75" fmla="*/ 240 h 609"/>
                <a:gd name="T76" fmla="*/ 502 w 602"/>
                <a:gd name="T77" fmla="*/ 247 h 609"/>
                <a:gd name="T78" fmla="*/ 530 w 602"/>
                <a:gd name="T79" fmla="*/ 219 h 609"/>
                <a:gd name="T80" fmla="*/ 516 w 602"/>
                <a:gd name="T81" fmla="*/ 198 h 609"/>
                <a:gd name="T82" fmla="*/ 367 w 602"/>
                <a:gd name="T83" fmla="*/ 594 h 609"/>
                <a:gd name="T84" fmla="*/ 367 w 602"/>
                <a:gd name="T85" fmla="*/ 594 h 609"/>
                <a:gd name="T86" fmla="*/ 304 w 602"/>
                <a:gd name="T87" fmla="*/ 608 h 609"/>
                <a:gd name="T88" fmla="*/ 155 w 602"/>
                <a:gd name="T89" fmla="*/ 565 h 609"/>
                <a:gd name="T90" fmla="*/ 254 w 602"/>
                <a:gd name="T91" fmla="*/ 530 h 609"/>
                <a:gd name="T92" fmla="*/ 367 w 602"/>
                <a:gd name="T93" fmla="*/ 59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2" h="609">
                  <a:moveTo>
                    <a:pt x="466" y="558"/>
                  </a:moveTo>
                  <a:lnTo>
                    <a:pt x="466" y="558"/>
                  </a:lnTo>
                  <a:cubicBezTo>
                    <a:pt x="424" y="488"/>
                    <a:pt x="346" y="438"/>
                    <a:pt x="254" y="438"/>
                  </a:cubicBezTo>
                  <a:cubicBezTo>
                    <a:pt x="184" y="438"/>
                    <a:pt x="120" y="466"/>
                    <a:pt x="78" y="509"/>
                  </a:cubicBezTo>
                  <a:cubicBezTo>
                    <a:pt x="28" y="452"/>
                    <a:pt x="0" y="382"/>
                    <a:pt x="0" y="304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66" y="0"/>
                    <a:pt x="601" y="134"/>
                    <a:pt x="601" y="304"/>
                  </a:cubicBezTo>
                  <a:cubicBezTo>
                    <a:pt x="601" y="410"/>
                    <a:pt x="551" y="502"/>
                    <a:pt x="466" y="558"/>
                  </a:cubicBezTo>
                  <a:close/>
                  <a:moveTo>
                    <a:pt x="155" y="389"/>
                  </a:moveTo>
                  <a:lnTo>
                    <a:pt x="155" y="389"/>
                  </a:lnTo>
                  <a:lnTo>
                    <a:pt x="155" y="389"/>
                  </a:lnTo>
                  <a:cubicBezTo>
                    <a:pt x="155" y="389"/>
                    <a:pt x="318" y="346"/>
                    <a:pt x="417" y="424"/>
                  </a:cubicBezTo>
                  <a:cubicBezTo>
                    <a:pt x="417" y="424"/>
                    <a:pt x="431" y="431"/>
                    <a:pt x="438" y="424"/>
                  </a:cubicBezTo>
                  <a:cubicBezTo>
                    <a:pt x="445" y="417"/>
                    <a:pt x="445" y="417"/>
                    <a:pt x="445" y="403"/>
                  </a:cubicBezTo>
                  <a:cubicBezTo>
                    <a:pt x="445" y="403"/>
                    <a:pt x="445" y="396"/>
                    <a:pt x="438" y="389"/>
                  </a:cubicBezTo>
                  <a:cubicBezTo>
                    <a:pt x="325" y="311"/>
                    <a:pt x="155" y="346"/>
                    <a:pt x="148" y="346"/>
                  </a:cubicBezTo>
                  <a:cubicBezTo>
                    <a:pt x="134" y="353"/>
                    <a:pt x="134" y="367"/>
                    <a:pt x="134" y="367"/>
                  </a:cubicBezTo>
                  <a:cubicBezTo>
                    <a:pt x="134" y="375"/>
                    <a:pt x="141" y="389"/>
                    <a:pt x="155" y="389"/>
                  </a:cubicBezTo>
                  <a:close/>
                  <a:moveTo>
                    <a:pt x="141" y="304"/>
                  </a:moveTo>
                  <a:lnTo>
                    <a:pt x="141" y="304"/>
                  </a:lnTo>
                  <a:cubicBezTo>
                    <a:pt x="148" y="297"/>
                    <a:pt x="148" y="297"/>
                    <a:pt x="148" y="297"/>
                  </a:cubicBezTo>
                  <a:cubicBezTo>
                    <a:pt x="169" y="297"/>
                    <a:pt x="325" y="254"/>
                    <a:pt x="452" y="332"/>
                  </a:cubicBezTo>
                  <a:lnTo>
                    <a:pt x="452" y="332"/>
                  </a:lnTo>
                  <a:cubicBezTo>
                    <a:pt x="459" y="339"/>
                    <a:pt x="459" y="339"/>
                    <a:pt x="466" y="339"/>
                  </a:cubicBezTo>
                  <a:cubicBezTo>
                    <a:pt x="480" y="339"/>
                    <a:pt x="487" y="325"/>
                    <a:pt x="487" y="311"/>
                  </a:cubicBezTo>
                  <a:cubicBezTo>
                    <a:pt x="487" y="304"/>
                    <a:pt x="480" y="290"/>
                    <a:pt x="473" y="290"/>
                  </a:cubicBezTo>
                  <a:lnTo>
                    <a:pt x="473" y="290"/>
                  </a:lnTo>
                  <a:cubicBezTo>
                    <a:pt x="318" y="198"/>
                    <a:pt x="148" y="254"/>
                    <a:pt x="134" y="254"/>
                  </a:cubicBezTo>
                  <a:cubicBezTo>
                    <a:pt x="127" y="254"/>
                    <a:pt x="120" y="269"/>
                    <a:pt x="120" y="276"/>
                  </a:cubicBezTo>
                  <a:cubicBezTo>
                    <a:pt x="120" y="290"/>
                    <a:pt x="127" y="304"/>
                    <a:pt x="141" y="304"/>
                  </a:cubicBezTo>
                  <a:close/>
                  <a:moveTo>
                    <a:pt x="516" y="198"/>
                  </a:moveTo>
                  <a:lnTo>
                    <a:pt x="516" y="198"/>
                  </a:lnTo>
                  <a:cubicBezTo>
                    <a:pt x="353" y="92"/>
                    <a:pt x="134" y="148"/>
                    <a:pt x="120" y="148"/>
                  </a:cubicBezTo>
                  <a:cubicBezTo>
                    <a:pt x="106" y="148"/>
                    <a:pt x="99" y="162"/>
                    <a:pt x="99" y="177"/>
                  </a:cubicBezTo>
                  <a:cubicBezTo>
                    <a:pt x="99" y="191"/>
                    <a:pt x="113" y="205"/>
                    <a:pt x="127" y="205"/>
                  </a:cubicBezTo>
                  <a:lnTo>
                    <a:pt x="134" y="205"/>
                  </a:lnTo>
                  <a:lnTo>
                    <a:pt x="134" y="205"/>
                  </a:lnTo>
                  <a:cubicBezTo>
                    <a:pt x="134" y="205"/>
                    <a:pt x="339" y="148"/>
                    <a:pt x="487" y="240"/>
                  </a:cubicBezTo>
                  <a:cubicBezTo>
                    <a:pt x="495" y="247"/>
                    <a:pt x="502" y="247"/>
                    <a:pt x="502" y="247"/>
                  </a:cubicBezTo>
                  <a:cubicBezTo>
                    <a:pt x="523" y="247"/>
                    <a:pt x="530" y="233"/>
                    <a:pt x="530" y="219"/>
                  </a:cubicBezTo>
                  <a:cubicBezTo>
                    <a:pt x="530" y="212"/>
                    <a:pt x="530" y="198"/>
                    <a:pt x="516" y="198"/>
                  </a:cubicBezTo>
                  <a:close/>
                  <a:moveTo>
                    <a:pt x="367" y="594"/>
                  </a:moveTo>
                  <a:lnTo>
                    <a:pt x="367" y="594"/>
                  </a:lnTo>
                  <a:cubicBezTo>
                    <a:pt x="346" y="601"/>
                    <a:pt x="332" y="608"/>
                    <a:pt x="304" y="608"/>
                  </a:cubicBezTo>
                  <a:cubicBezTo>
                    <a:pt x="247" y="608"/>
                    <a:pt x="198" y="594"/>
                    <a:pt x="155" y="565"/>
                  </a:cubicBezTo>
                  <a:cubicBezTo>
                    <a:pt x="184" y="537"/>
                    <a:pt x="212" y="530"/>
                    <a:pt x="254" y="530"/>
                  </a:cubicBezTo>
                  <a:cubicBezTo>
                    <a:pt x="304" y="530"/>
                    <a:pt x="346" y="551"/>
                    <a:pt x="367" y="5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7" name="Freeform 4"/>
            <p:cNvSpPr>
              <a:spLocks noChangeArrowheads="1"/>
            </p:cNvSpPr>
            <p:nvPr/>
          </p:nvSpPr>
          <p:spPr bwMode="auto">
            <a:xfrm>
              <a:off x="19175163" y="7438420"/>
              <a:ext cx="457206" cy="312649"/>
            </a:xfrm>
            <a:custGeom>
              <a:avLst/>
              <a:gdLst>
                <a:gd name="T0" fmla="*/ 509 w 601"/>
                <a:gd name="T1" fmla="*/ 0 h 411"/>
                <a:gd name="T2" fmla="*/ 509 w 601"/>
                <a:gd name="T3" fmla="*/ 0 h 411"/>
                <a:gd name="T4" fmla="*/ 311 w 601"/>
                <a:gd name="T5" fmla="*/ 0 h 411"/>
                <a:gd name="T6" fmla="*/ 106 w 601"/>
                <a:gd name="T7" fmla="*/ 0 h 411"/>
                <a:gd name="T8" fmla="*/ 0 w 601"/>
                <a:gd name="T9" fmla="*/ 85 h 411"/>
                <a:gd name="T10" fmla="*/ 0 w 601"/>
                <a:gd name="T11" fmla="*/ 332 h 411"/>
                <a:gd name="T12" fmla="*/ 106 w 601"/>
                <a:gd name="T13" fmla="*/ 410 h 411"/>
                <a:gd name="T14" fmla="*/ 318 w 601"/>
                <a:gd name="T15" fmla="*/ 410 h 411"/>
                <a:gd name="T16" fmla="*/ 509 w 601"/>
                <a:gd name="T17" fmla="*/ 410 h 411"/>
                <a:gd name="T18" fmla="*/ 600 w 601"/>
                <a:gd name="T19" fmla="*/ 332 h 411"/>
                <a:gd name="T20" fmla="*/ 600 w 601"/>
                <a:gd name="T21" fmla="*/ 85 h 411"/>
                <a:gd name="T22" fmla="*/ 509 w 601"/>
                <a:gd name="T23" fmla="*/ 0 h 411"/>
                <a:gd name="T24" fmla="*/ 261 w 601"/>
                <a:gd name="T25" fmla="*/ 304 h 411"/>
                <a:gd name="T26" fmla="*/ 261 w 601"/>
                <a:gd name="T27" fmla="*/ 304 h 411"/>
                <a:gd name="T28" fmla="*/ 261 w 601"/>
                <a:gd name="T29" fmla="*/ 113 h 411"/>
                <a:gd name="T30" fmla="*/ 389 w 601"/>
                <a:gd name="T31" fmla="*/ 205 h 411"/>
                <a:gd name="T32" fmla="*/ 261 w 601"/>
                <a:gd name="T33" fmla="*/ 304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1" h="411">
                  <a:moveTo>
                    <a:pt x="509" y="0"/>
                  </a:moveTo>
                  <a:lnTo>
                    <a:pt x="509" y="0"/>
                  </a:lnTo>
                  <a:cubicBezTo>
                    <a:pt x="311" y="0"/>
                    <a:pt x="311" y="0"/>
                    <a:pt x="311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56" y="0"/>
                    <a:pt x="0" y="35"/>
                    <a:pt x="0" y="85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81"/>
                    <a:pt x="56" y="410"/>
                    <a:pt x="106" y="410"/>
                  </a:cubicBezTo>
                  <a:cubicBezTo>
                    <a:pt x="318" y="410"/>
                    <a:pt x="318" y="410"/>
                    <a:pt x="318" y="410"/>
                  </a:cubicBezTo>
                  <a:cubicBezTo>
                    <a:pt x="509" y="410"/>
                    <a:pt x="509" y="410"/>
                    <a:pt x="509" y="410"/>
                  </a:cubicBezTo>
                  <a:cubicBezTo>
                    <a:pt x="558" y="410"/>
                    <a:pt x="600" y="381"/>
                    <a:pt x="600" y="332"/>
                  </a:cubicBezTo>
                  <a:cubicBezTo>
                    <a:pt x="600" y="85"/>
                    <a:pt x="600" y="85"/>
                    <a:pt x="600" y="85"/>
                  </a:cubicBezTo>
                  <a:cubicBezTo>
                    <a:pt x="600" y="35"/>
                    <a:pt x="558" y="0"/>
                    <a:pt x="509" y="0"/>
                  </a:cubicBezTo>
                  <a:close/>
                  <a:moveTo>
                    <a:pt x="261" y="304"/>
                  </a:moveTo>
                  <a:lnTo>
                    <a:pt x="261" y="304"/>
                  </a:lnTo>
                  <a:cubicBezTo>
                    <a:pt x="261" y="113"/>
                    <a:pt x="261" y="113"/>
                    <a:pt x="261" y="113"/>
                  </a:cubicBezTo>
                  <a:cubicBezTo>
                    <a:pt x="389" y="205"/>
                    <a:pt x="389" y="205"/>
                    <a:pt x="389" y="205"/>
                  </a:cubicBezTo>
                  <a:lnTo>
                    <a:pt x="261" y="3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8" name="Freeform 5"/>
            <p:cNvSpPr>
              <a:spLocks noChangeArrowheads="1"/>
            </p:cNvSpPr>
            <p:nvPr/>
          </p:nvSpPr>
          <p:spPr bwMode="auto">
            <a:xfrm>
              <a:off x="18351520" y="7337565"/>
              <a:ext cx="484100" cy="463929"/>
            </a:xfrm>
            <a:custGeom>
              <a:avLst/>
              <a:gdLst>
                <a:gd name="T0" fmla="*/ 544 w 636"/>
                <a:gd name="T1" fmla="*/ 388 h 608"/>
                <a:gd name="T2" fmla="*/ 544 w 636"/>
                <a:gd name="T3" fmla="*/ 388 h 608"/>
                <a:gd name="T4" fmla="*/ 416 w 636"/>
                <a:gd name="T5" fmla="*/ 537 h 608"/>
                <a:gd name="T6" fmla="*/ 282 w 636"/>
                <a:gd name="T7" fmla="*/ 600 h 608"/>
                <a:gd name="T8" fmla="*/ 105 w 636"/>
                <a:gd name="T9" fmla="*/ 226 h 608"/>
                <a:gd name="T10" fmla="*/ 35 w 636"/>
                <a:gd name="T11" fmla="*/ 240 h 608"/>
                <a:gd name="T12" fmla="*/ 91 w 636"/>
                <a:gd name="T13" fmla="*/ 141 h 608"/>
                <a:gd name="T14" fmla="*/ 233 w 636"/>
                <a:gd name="T15" fmla="*/ 84 h 608"/>
                <a:gd name="T16" fmla="*/ 353 w 636"/>
                <a:gd name="T17" fmla="*/ 410 h 608"/>
                <a:gd name="T18" fmla="*/ 445 w 636"/>
                <a:gd name="T19" fmla="*/ 226 h 608"/>
                <a:gd name="T20" fmla="*/ 367 w 636"/>
                <a:gd name="T21" fmla="*/ 212 h 608"/>
                <a:gd name="T22" fmla="*/ 628 w 636"/>
                <a:gd name="T23" fmla="*/ 162 h 608"/>
                <a:gd name="T24" fmla="*/ 544 w 636"/>
                <a:gd name="T25" fmla="*/ 38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6" h="608">
                  <a:moveTo>
                    <a:pt x="544" y="388"/>
                  </a:moveTo>
                  <a:lnTo>
                    <a:pt x="544" y="388"/>
                  </a:lnTo>
                  <a:cubicBezTo>
                    <a:pt x="508" y="438"/>
                    <a:pt x="459" y="501"/>
                    <a:pt x="416" y="537"/>
                  </a:cubicBezTo>
                  <a:cubicBezTo>
                    <a:pt x="381" y="565"/>
                    <a:pt x="325" y="607"/>
                    <a:pt x="282" y="600"/>
                  </a:cubicBezTo>
                  <a:cubicBezTo>
                    <a:pt x="162" y="579"/>
                    <a:pt x="183" y="289"/>
                    <a:pt x="105" y="226"/>
                  </a:cubicBezTo>
                  <a:cubicBezTo>
                    <a:pt x="70" y="219"/>
                    <a:pt x="49" y="268"/>
                    <a:pt x="35" y="240"/>
                  </a:cubicBezTo>
                  <a:cubicBezTo>
                    <a:pt x="0" y="212"/>
                    <a:pt x="63" y="169"/>
                    <a:pt x="91" y="141"/>
                  </a:cubicBezTo>
                  <a:cubicBezTo>
                    <a:pt x="134" y="106"/>
                    <a:pt x="176" y="63"/>
                    <a:pt x="233" y="84"/>
                  </a:cubicBezTo>
                  <a:cubicBezTo>
                    <a:pt x="332" y="120"/>
                    <a:pt x="261" y="360"/>
                    <a:pt x="353" y="410"/>
                  </a:cubicBezTo>
                  <a:cubicBezTo>
                    <a:pt x="402" y="374"/>
                    <a:pt x="459" y="304"/>
                    <a:pt x="445" y="226"/>
                  </a:cubicBezTo>
                  <a:cubicBezTo>
                    <a:pt x="438" y="197"/>
                    <a:pt x="388" y="204"/>
                    <a:pt x="367" y="212"/>
                  </a:cubicBezTo>
                  <a:cubicBezTo>
                    <a:pt x="367" y="91"/>
                    <a:pt x="607" y="0"/>
                    <a:pt x="628" y="162"/>
                  </a:cubicBezTo>
                  <a:cubicBezTo>
                    <a:pt x="635" y="268"/>
                    <a:pt x="544" y="388"/>
                    <a:pt x="544" y="3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9" name="Freeform 6"/>
            <p:cNvSpPr>
              <a:spLocks noChangeArrowheads="1"/>
            </p:cNvSpPr>
            <p:nvPr/>
          </p:nvSpPr>
          <p:spPr bwMode="auto">
            <a:xfrm>
              <a:off x="17564857" y="7401441"/>
              <a:ext cx="457206" cy="393330"/>
            </a:xfrm>
            <a:custGeom>
              <a:avLst/>
              <a:gdLst>
                <a:gd name="T0" fmla="*/ 508 w 601"/>
                <a:gd name="T1" fmla="*/ 128 h 517"/>
                <a:gd name="T2" fmla="*/ 508 w 601"/>
                <a:gd name="T3" fmla="*/ 128 h 517"/>
                <a:gd name="T4" fmla="*/ 508 w 601"/>
                <a:gd name="T5" fmla="*/ 220 h 517"/>
                <a:gd name="T6" fmla="*/ 473 w 601"/>
                <a:gd name="T7" fmla="*/ 220 h 517"/>
                <a:gd name="T8" fmla="*/ 473 w 601"/>
                <a:gd name="T9" fmla="*/ 128 h 517"/>
                <a:gd name="T10" fmla="*/ 374 w 601"/>
                <a:gd name="T11" fmla="*/ 128 h 517"/>
                <a:gd name="T12" fmla="*/ 374 w 601"/>
                <a:gd name="T13" fmla="*/ 92 h 517"/>
                <a:gd name="T14" fmla="*/ 473 w 601"/>
                <a:gd name="T15" fmla="*/ 92 h 517"/>
                <a:gd name="T16" fmla="*/ 473 w 601"/>
                <a:gd name="T17" fmla="*/ 0 h 517"/>
                <a:gd name="T18" fmla="*/ 508 w 601"/>
                <a:gd name="T19" fmla="*/ 0 h 517"/>
                <a:gd name="T20" fmla="*/ 508 w 601"/>
                <a:gd name="T21" fmla="*/ 92 h 517"/>
                <a:gd name="T22" fmla="*/ 600 w 601"/>
                <a:gd name="T23" fmla="*/ 92 h 517"/>
                <a:gd name="T24" fmla="*/ 600 w 601"/>
                <a:gd name="T25" fmla="*/ 128 h 517"/>
                <a:gd name="T26" fmla="*/ 508 w 601"/>
                <a:gd name="T27" fmla="*/ 128 h 517"/>
                <a:gd name="T28" fmla="*/ 247 w 601"/>
                <a:gd name="T29" fmla="*/ 36 h 517"/>
                <a:gd name="T30" fmla="*/ 247 w 601"/>
                <a:gd name="T31" fmla="*/ 36 h 517"/>
                <a:gd name="T32" fmla="*/ 304 w 601"/>
                <a:gd name="T33" fmla="*/ 128 h 517"/>
                <a:gd name="T34" fmla="*/ 254 w 601"/>
                <a:gd name="T35" fmla="*/ 205 h 517"/>
                <a:gd name="T36" fmla="*/ 226 w 601"/>
                <a:gd name="T37" fmla="*/ 248 h 517"/>
                <a:gd name="T38" fmla="*/ 268 w 601"/>
                <a:gd name="T39" fmla="*/ 297 h 517"/>
                <a:gd name="T40" fmla="*/ 318 w 601"/>
                <a:gd name="T41" fmla="*/ 396 h 517"/>
                <a:gd name="T42" fmla="*/ 162 w 601"/>
                <a:gd name="T43" fmla="*/ 516 h 517"/>
                <a:gd name="T44" fmla="*/ 0 w 601"/>
                <a:gd name="T45" fmla="*/ 417 h 517"/>
                <a:gd name="T46" fmla="*/ 155 w 601"/>
                <a:gd name="T47" fmla="*/ 304 h 517"/>
                <a:gd name="T48" fmla="*/ 183 w 601"/>
                <a:gd name="T49" fmla="*/ 304 h 517"/>
                <a:gd name="T50" fmla="*/ 162 w 601"/>
                <a:gd name="T51" fmla="*/ 262 h 517"/>
                <a:gd name="T52" fmla="*/ 169 w 601"/>
                <a:gd name="T53" fmla="*/ 234 h 517"/>
                <a:gd name="T54" fmla="*/ 155 w 601"/>
                <a:gd name="T55" fmla="*/ 234 h 517"/>
                <a:gd name="T56" fmla="*/ 35 w 601"/>
                <a:gd name="T57" fmla="*/ 120 h 517"/>
                <a:gd name="T58" fmla="*/ 176 w 601"/>
                <a:gd name="T59" fmla="*/ 0 h 517"/>
                <a:gd name="T60" fmla="*/ 332 w 601"/>
                <a:gd name="T61" fmla="*/ 0 h 517"/>
                <a:gd name="T62" fmla="*/ 297 w 601"/>
                <a:gd name="T63" fmla="*/ 36 h 517"/>
                <a:gd name="T64" fmla="*/ 247 w 601"/>
                <a:gd name="T65" fmla="*/ 36 h 517"/>
                <a:gd name="T66" fmla="*/ 176 w 601"/>
                <a:gd name="T67" fmla="*/ 326 h 517"/>
                <a:gd name="T68" fmla="*/ 176 w 601"/>
                <a:gd name="T69" fmla="*/ 326 h 517"/>
                <a:gd name="T70" fmla="*/ 56 w 601"/>
                <a:gd name="T71" fmla="*/ 403 h 517"/>
                <a:gd name="T72" fmla="*/ 162 w 601"/>
                <a:gd name="T73" fmla="*/ 481 h 517"/>
                <a:gd name="T74" fmla="*/ 282 w 601"/>
                <a:gd name="T75" fmla="*/ 403 h 517"/>
                <a:gd name="T76" fmla="*/ 275 w 601"/>
                <a:gd name="T77" fmla="*/ 389 h 517"/>
                <a:gd name="T78" fmla="*/ 212 w 601"/>
                <a:gd name="T79" fmla="*/ 326 h 517"/>
                <a:gd name="T80" fmla="*/ 176 w 601"/>
                <a:gd name="T81" fmla="*/ 326 h 517"/>
                <a:gd name="T82" fmla="*/ 247 w 601"/>
                <a:gd name="T83" fmla="*/ 128 h 517"/>
                <a:gd name="T84" fmla="*/ 247 w 601"/>
                <a:gd name="T85" fmla="*/ 128 h 517"/>
                <a:gd name="T86" fmla="*/ 155 w 601"/>
                <a:gd name="T87" fmla="*/ 29 h 517"/>
                <a:gd name="T88" fmla="*/ 91 w 601"/>
                <a:gd name="T89" fmla="*/ 120 h 517"/>
                <a:gd name="T90" fmla="*/ 183 w 601"/>
                <a:gd name="T91" fmla="*/ 220 h 517"/>
                <a:gd name="T92" fmla="*/ 247 w 601"/>
                <a:gd name="T93" fmla="*/ 12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1" h="517">
                  <a:moveTo>
                    <a:pt x="508" y="128"/>
                  </a:moveTo>
                  <a:lnTo>
                    <a:pt x="508" y="128"/>
                  </a:lnTo>
                  <a:cubicBezTo>
                    <a:pt x="508" y="220"/>
                    <a:pt x="508" y="220"/>
                    <a:pt x="508" y="220"/>
                  </a:cubicBezTo>
                  <a:cubicBezTo>
                    <a:pt x="473" y="220"/>
                    <a:pt x="473" y="220"/>
                    <a:pt x="473" y="220"/>
                  </a:cubicBezTo>
                  <a:cubicBezTo>
                    <a:pt x="473" y="128"/>
                    <a:pt x="473" y="128"/>
                    <a:pt x="473" y="128"/>
                  </a:cubicBezTo>
                  <a:cubicBezTo>
                    <a:pt x="374" y="128"/>
                    <a:pt x="374" y="128"/>
                    <a:pt x="374" y="128"/>
                  </a:cubicBezTo>
                  <a:cubicBezTo>
                    <a:pt x="374" y="92"/>
                    <a:pt x="374" y="92"/>
                    <a:pt x="374" y="92"/>
                  </a:cubicBezTo>
                  <a:cubicBezTo>
                    <a:pt x="473" y="92"/>
                    <a:pt x="473" y="92"/>
                    <a:pt x="473" y="92"/>
                  </a:cubicBezTo>
                  <a:cubicBezTo>
                    <a:pt x="473" y="0"/>
                    <a:pt x="473" y="0"/>
                    <a:pt x="473" y="0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508" y="92"/>
                    <a:pt x="508" y="92"/>
                    <a:pt x="508" y="92"/>
                  </a:cubicBezTo>
                  <a:cubicBezTo>
                    <a:pt x="600" y="92"/>
                    <a:pt x="600" y="92"/>
                    <a:pt x="600" y="92"/>
                  </a:cubicBezTo>
                  <a:cubicBezTo>
                    <a:pt x="600" y="128"/>
                    <a:pt x="600" y="128"/>
                    <a:pt x="600" y="128"/>
                  </a:cubicBezTo>
                  <a:lnTo>
                    <a:pt x="508" y="128"/>
                  </a:lnTo>
                  <a:close/>
                  <a:moveTo>
                    <a:pt x="247" y="36"/>
                  </a:moveTo>
                  <a:lnTo>
                    <a:pt x="247" y="36"/>
                  </a:lnTo>
                  <a:cubicBezTo>
                    <a:pt x="282" y="57"/>
                    <a:pt x="304" y="85"/>
                    <a:pt x="304" y="128"/>
                  </a:cubicBezTo>
                  <a:cubicBezTo>
                    <a:pt x="304" y="156"/>
                    <a:pt x="282" y="184"/>
                    <a:pt x="254" y="205"/>
                  </a:cubicBezTo>
                  <a:cubicBezTo>
                    <a:pt x="226" y="227"/>
                    <a:pt x="226" y="234"/>
                    <a:pt x="226" y="248"/>
                  </a:cubicBezTo>
                  <a:cubicBezTo>
                    <a:pt x="226" y="262"/>
                    <a:pt x="254" y="290"/>
                    <a:pt x="268" y="297"/>
                  </a:cubicBezTo>
                  <a:cubicBezTo>
                    <a:pt x="311" y="326"/>
                    <a:pt x="318" y="354"/>
                    <a:pt x="318" y="396"/>
                  </a:cubicBezTo>
                  <a:cubicBezTo>
                    <a:pt x="318" y="453"/>
                    <a:pt x="268" y="516"/>
                    <a:pt x="162" y="516"/>
                  </a:cubicBezTo>
                  <a:cubicBezTo>
                    <a:pt x="77" y="516"/>
                    <a:pt x="0" y="474"/>
                    <a:pt x="0" y="417"/>
                  </a:cubicBezTo>
                  <a:cubicBezTo>
                    <a:pt x="0" y="361"/>
                    <a:pt x="70" y="304"/>
                    <a:pt x="155" y="304"/>
                  </a:cubicBezTo>
                  <a:cubicBezTo>
                    <a:pt x="169" y="304"/>
                    <a:pt x="176" y="304"/>
                    <a:pt x="183" y="304"/>
                  </a:cubicBezTo>
                  <a:cubicBezTo>
                    <a:pt x="176" y="297"/>
                    <a:pt x="162" y="283"/>
                    <a:pt x="162" y="262"/>
                  </a:cubicBezTo>
                  <a:cubicBezTo>
                    <a:pt x="162" y="255"/>
                    <a:pt x="169" y="241"/>
                    <a:pt x="169" y="234"/>
                  </a:cubicBezTo>
                  <a:cubicBezTo>
                    <a:pt x="169" y="234"/>
                    <a:pt x="162" y="234"/>
                    <a:pt x="155" y="234"/>
                  </a:cubicBezTo>
                  <a:cubicBezTo>
                    <a:pt x="84" y="234"/>
                    <a:pt x="35" y="184"/>
                    <a:pt x="35" y="120"/>
                  </a:cubicBezTo>
                  <a:cubicBezTo>
                    <a:pt x="35" y="57"/>
                    <a:pt x="106" y="0"/>
                    <a:pt x="176" y="0"/>
                  </a:cubicBezTo>
                  <a:cubicBezTo>
                    <a:pt x="212" y="0"/>
                    <a:pt x="332" y="0"/>
                    <a:pt x="332" y="0"/>
                  </a:cubicBezTo>
                  <a:cubicBezTo>
                    <a:pt x="297" y="36"/>
                    <a:pt x="297" y="36"/>
                    <a:pt x="297" y="36"/>
                  </a:cubicBezTo>
                  <a:lnTo>
                    <a:pt x="247" y="36"/>
                  </a:lnTo>
                  <a:close/>
                  <a:moveTo>
                    <a:pt x="176" y="326"/>
                  </a:moveTo>
                  <a:lnTo>
                    <a:pt x="176" y="326"/>
                  </a:lnTo>
                  <a:cubicBezTo>
                    <a:pt x="113" y="318"/>
                    <a:pt x="56" y="361"/>
                    <a:pt x="56" y="403"/>
                  </a:cubicBezTo>
                  <a:cubicBezTo>
                    <a:pt x="56" y="446"/>
                    <a:pt x="106" y="481"/>
                    <a:pt x="162" y="481"/>
                  </a:cubicBezTo>
                  <a:cubicBezTo>
                    <a:pt x="247" y="481"/>
                    <a:pt x="282" y="453"/>
                    <a:pt x="282" y="403"/>
                  </a:cubicBezTo>
                  <a:cubicBezTo>
                    <a:pt x="282" y="403"/>
                    <a:pt x="282" y="396"/>
                    <a:pt x="275" y="389"/>
                  </a:cubicBezTo>
                  <a:cubicBezTo>
                    <a:pt x="268" y="361"/>
                    <a:pt x="247" y="354"/>
                    <a:pt x="212" y="326"/>
                  </a:cubicBezTo>
                  <a:cubicBezTo>
                    <a:pt x="204" y="326"/>
                    <a:pt x="190" y="326"/>
                    <a:pt x="176" y="326"/>
                  </a:cubicBezTo>
                  <a:close/>
                  <a:moveTo>
                    <a:pt x="247" y="128"/>
                  </a:moveTo>
                  <a:lnTo>
                    <a:pt x="247" y="128"/>
                  </a:lnTo>
                  <a:cubicBezTo>
                    <a:pt x="240" y="71"/>
                    <a:pt x="197" y="29"/>
                    <a:pt x="155" y="29"/>
                  </a:cubicBezTo>
                  <a:cubicBezTo>
                    <a:pt x="113" y="29"/>
                    <a:pt x="84" y="71"/>
                    <a:pt x="91" y="120"/>
                  </a:cubicBezTo>
                  <a:cubicBezTo>
                    <a:pt x="99" y="177"/>
                    <a:pt x="141" y="220"/>
                    <a:pt x="183" y="220"/>
                  </a:cubicBezTo>
                  <a:cubicBezTo>
                    <a:pt x="219" y="220"/>
                    <a:pt x="254" y="177"/>
                    <a:pt x="247" y="1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5" name="Freeform 13"/>
            <p:cNvSpPr>
              <a:spLocks noChangeArrowheads="1"/>
            </p:cNvSpPr>
            <p:nvPr/>
          </p:nvSpPr>
          <p:spPr bwMode="auto">
            <a:xfrm>
              <a:off x="21588941" y="6560989"/>
              <a:ext cx="460566" cy="457206"/>
            </a:xfrm>
            <a:custGeom>
              <a:avLst/>
              <a:gdLst>
                <a:gd name="T0" fmla="*/ 551 w 602"/>
                <a:gd name="T1" fmla="*/ 600 h 601"/>
                <a:gd name="T2" fmla="*/ 551 w 602"/>
                <a:gd name="T3" fmla="*/ 600 h 601"/>
                <a:gd name="T4" fmla="*/ 42 w 602"/>
                <a:gd name="T5" fmla="*/ 600 h 601"/>
                <a:gd name="T6" fmla="*/ 0 w 602"/>
                <a:gd name="T7" fmla="*/ 558 h 601"/>
                <a:gd name="T8" fmla="*/ 0 w 602"/>
                <a:gd name="T9" fmla="*/ 49 h 601"/>
                <a:gd name="T10" fmla="*/ 42 w 602"/>
                <a:gd name="T11" fmla="*/ 0 h 601"/>
                <a:gd name="T12" fmla="*/ 551 w 602"/>
                <a:gd name="T13" fmla="*/ 0 h 601"/>
                <a:gd name="T14" fmla="*/ 601 w 602"/>
                <a:gd name="T15" fmla="*/ 49 h 601"/>
                <a:gd name="T16" fmla="*/ 601 w 602"/>
                <a:gd name="T17" fmla="*/ 558 h 601"/>
                <a:gd name="T18" fmla="*/ 551 w 602"/>
                <a:gd name="T19" fmla="*/ 600 h 601"/>
                <a:gd name="T20" fmla="*/ 255 w 602"/>
                <a:gd name="T21" fmla="*/ 113 h 601"/>
                <a:gd name="T22" fmla="*/ 255 w 602"/>
                <a:gd name="T23" fmla="*/ 113 h 601"/>
                <a:gd name="T24" fmla="*/ 184 w 602"/>
                <a:gd name="T25" fmla="*/ 127 h 601"/>
                <a:gd name="T26" fmla="*/ 141 w 602"/>
                <a:gd name="T27" fmla="*/ 169 h 601"/>
                <a:gd name="T28" fmla="*/ 134 w 602"/>
                <a:gd name="T29" fmla="*/ 226 h 601"/>
                <a:gd name="T30" fmla="*/ 134 w 602"/>
                <a:gd name="T31" fmla="*/ 254 h 601"/>
                <a:gd name="T32" fmla="*/ 92 w 602"/>
                <a:gd name="T33" fmla="*/ 254 h 601"/>
                <a:gd name="T34" fmla="*/ 92 w 602"/>
                <a:gd name="T35" fmla="*/ 325 h 601"/>
                <a:gd name="T36" fmla="*/ 134 w 602"/>
                <a:gd name="T37" fmla="*/ 325 h 601"/>
                <a:gd name="T38" fmla="*/ 134 w 602"/>
                <a:gd name="T39" fmla="*/ 558 h 601"/>
                <a:gd name="T40" fmla="*/ 233 w 602"/>
                <a:gd name="T41" fmla="*/ 558 h 601"/>
                <a:gd name="T42" fmla="*/ 233 w 602"/>
                <a:gd name="T43" fmla="*/ 325 h 601"/>
                <a:gd name="T44" fmla="*/ 290 w 602"/>
                <a:gd name="T45" fmla="*/ 325 h 601"/>
                <a:gd name="T46" fmla="*/ 311 w 602"/>
                <a:gd name="T47" fmla="*/ 254 h 601"/>
                <a:gd name="T48" fmla="*/ 233 w 602"/>
                <a:gd name="T49" fmla="*/ 254 h 601"/>
                <a:gd name="T50" fmla="*/ 233 w 602"/>
                <a:gd name="T51" fmla="*/ 226 h 601"/>
                <a:gd name="T52" fmla="*/ 240 w 602"/>
                <a:gd name="T53" fmla="*/ 191 h 601"/>
                <a:gd name="T54" fmla="*/ 276 w 602"/>
                <a:gd name="T55" fmla="*/ 184 h 601"/>
                <a:gd name="T56" fmla="*/ 311 w 602"/>
                <a:gd name="T57" fmla="*/ 198 h 601"/>
                <a:gd name="T58" fmla="*/ 332 w 602"/>
                <a:gd name="T59" fmla="*/ 134 h 601"/>
                <a:gd name="T60" fmla="*/ 255 w 602"/>
                <a:gd name="T61" fmla="*/ 113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2" h="601">
                  <a:moveTo>
                    <a:pt x="551" y="600"/>
                  </a:moveTo>
                  <a:lnTo>
                    <a:pt x="551" y="600"/>
                  </a:lnTo>
                  <a:cubicBezTo>
                    <a:pt x="42" y="600"/>
                    <a:pt x="42" y="600"/>
                    <a:pt x="42" y="600"/>
                  </a:cubicBezTo>
                  <a:cubicBezTo>
                    <a:pt x="21" y="600"/>
                    <a:pt x="0" y="586"/>
                    <a:pt x="0" y="55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1"/>
                    <a:pt x="21" y="0"/>
                    <a:pt x="4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80" y="0"/>
                    <a:pt x="601" y="21"/>
                    <a:pt x="601" y="49"/>
                  </a:cubicBezTo>
                  <a:cubicBezTo>
                    <a:pt x="601" y="558"/>
                    <a:pt x="601" y="558"/>
                    <a:pt x="601" y="558"/>
                  </a:cubicBezTo>
                  <a:cubicBezTo>
                    <a:pt x="601" y="586"/>
                    <a:pt x="580" y="600"/>
                    <a:pt x="551" y="600"/>
                  </a:cubicBezTo>
                  <a:close/>
                  <a:moveTo>
                    <a:pt x="255" y="113"/>
                  </a:moveTo>
                  <a:lnTo>
                    <a:pt x="255" y="113"/>
                  </a:lnTo>
                  <a:cubicBezTo>
                    <a:pt x="226" y="113"/>
                    <a:pt x="198" y="120"/>
                    <a:pt x="184" y="127"/>
                  </a:cubicBezTo>
                  <a:cubicBezTo>
                    <a:pt x="163" y="141"/>
                    <a:pt x="148" y="155"/>
                    <a:pt x="141" y="169"/>
                  </a:cubicBezTo>
                  <a:cubicBezTo>
                    <a:pt x="141" y="184"/>
                    <a:pt x="134" y="198"/>
                    <a:pt x="134" y="226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325"/>
                    <a:pt x="92" y="325"/>
                    <a:pt x="92" y="325"/>
                  </a:cubicBezTo>
                  <a:cubicBezTo>
                    <a:pt x="134" y="325"/>
                    <a:pt x="134" y="325"/>
                    <a:pt x="134" y="325"/>
                  </a:cubicBezTo>
                  <a:cubicBezTo>
                    <a:pt x="134" y="558"/>
                    <a:pt x="134" y="558"/>
                    <a:pt x="134" y="558"/>
                  </a:cubicBezTo>
                  <a:cubicBezTo>
                    <a:pt x="233" y="558"/>
                    <a:pt x="233" y="558"/>
                    <a:pt x="233" y="558"/>
                  </a:cubicBezTo>
                  <a:cubicBezTo>
                    <a:pt x="233" y="325"/>
                    <a:pt x="233" y="325"/>
                    <a:pt x="233" y="325"/>
                  </a:cubicBezTo>
                  <a:cubicBezTo>
                    <a:pt x="290" y="325"/>
                    <a:pt x="290" y="325"/>
                    <a:pt x="290" y="325"/>
                  </a:cubicBezTo>
                  <a:cubicBezTo>
                    <a:pt x="311" y="254"/>
                    <a:pt x="311" y="254"/>
                    <a:pt x="311" y="254"/>
                  </a:cubicBezTo>
                  <a:cubicBezTo>
                    <a:pt x="233" y="254"/>
                    <a:pt x="233" y="254"/>
                    <a:pt x="233" y="254"/>
                  </a:cubicBezTo>
                  <a:cubicBezTo>
                    <a:pt x="233" y="226"/>
                    <a:pt x="233" y="226"/>
                    <a:pt x="233" y="226"/>
                  </a:cubicBezTo>
                  <a:cubicBezTo>
                    <a:pt x="233" y="212"/>
                    <a:pt x="233" y="198"/>
                    <a:pt x="240" y="191"/>
                  </a:cubicBezTo>
                  <a:cubicBezTo>
                    <a:pt x="248" y="191"/>
                    <a:pt x="262" y="184"/>
                    <a:pt x="276" y="184"/>
                  </a:cubicBezTo>
                  <a:cubicBezTo>
                    <a:pt x="290" y="184"/>
                    <a:pt x="297" y="191"/>
                    <a:pt x="311" y="198"/>
                  </a:cubicBezTo>
                  <a:cubicBezTo>
                    <a:pt x="332" y="134"/>
                    <a:pt x="332" y="134"/>
                    <a:pt x="332" y="134"/>
                  </a:cubicBezTo>
                  <a:cubicBezTo>
                    <a:pt x="304" y="127"/>
                    <a:pt x="283" y="113"/>
                    <a:pt x="255" y="1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6" name="Freeform 14"/>
            <p:cNvSpPr>
              <a:spLocks noChangeArrowheads="1"/>
            </p:cNvSpPr>
            <p:nvPr/>
          </p:nvSpPr>
          <p:spPr bwMode="auto">
            <a:xfrm>
              <a:off x="20909856" y="6554265"/>
              <a:ext cx="215156" cy="463929"/>
            </a:xfrm>
            <a:custGeom>
              <a:avLst/>
              <a:gdLst>
                <a:gd name="T0" fmla="*/ 283 w 284"/>
                <a:gd name="T1" fmla="*/ 7 h 608"/>
                <a:gd name="T2" fmla="*/ 283 w 284"/>
                <a:gd name="T3" fmla="*/ 7 h 608"/>
                <a:gd name="T4" fmla="*/ 283 w 284"/>
                <a:gd name="T5" fmla="*/ 106 h 608"/>
                <a:gd name="T6" fmla="*/ 198 w 284"/>
                <a:gd name="T7" fmla="*/ 127 h 608"/>
                <a:gd name="T8" fmla="*/ 191 w 284"/>
                <a:gd name="T9" fmla="*/ 212 h 608"/>
                <a:gd name="T10" fmla="*/ 283 w 284"/>
                <a:gd name="T11" fmla="*/ 212 h 608"/>
                <a:gd name="T12" fmla="*/ 269 w 284"/>
                <a:gd name="T13" fmla="*/ 311 h 608"/>
                <a:gd name="T14" fmla="*/ 191 w 284"/>
                <a:gd name="T15" fmla="*/ 311 h 608"/>
                <a:gd name="T16" fmla="*/ 191 w 284"/>
                <a:gd name="T17" fmla="*/ 607 h 608"/>
                <a:gd name="T18" fmla="*/ 57 w 284"/>
                <a:gd name="T19" fmla="*/ 607 h 608"/>
                <a:gd name="T20" fmla="*/ 57 w 284"/>
                <a:gd name="T21" fmla="*/ 311 h 608"/>
                <a:gd name="T22" fmla="*/ 0 w 284"/>
                <a:gd name="T23" fmla="*/ 311 h 608"/>
                <a:gd name="T24" fmla="*/ 0 w 284"/>
                <a:gd name="T25" fmla="*/ 212 h 608"/>
                <a:gd name="T26" fmla="*/ 57 w 284"/>
                <a:gd name="T27" fmla="*/ 212 h 608"/>
                <a:gd name="T28" fmla="*/ 100 w 284"/>
                <a:gd name="T29" fmla="*/ 42 h 608"/>
                <a:gd name="T30" fmla="*/ 283 w 284"/>
                <a:gd name="T31" fmla="*/ 7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4" h="608">
                  <a:moveTo>
                    <a:pt x="283" y="7"/>
                  </a:moveTo>
                  <a:lnTo>
                    <a:pt x="283" y="7"/>
                  </a:lnTo>
                  <a:cubicBezTo>
                    <a:pt x="283" y="42"/>
                    <a:pt x="283" y="106"/>
                    <a:pt x="283" y="106"/>
                  </a:cubicBezTo>
                  <a:cubicBezTo>
                    <a:pt x="283" y="106"/>
                    <a:pt x="213" y="99"/>
                    <a:pt x="198" y="127"/>
                  </a:cubicBezTo>
                  <a:cubicBezTo>
                    <a:pt x="184" y="141"/>
                    <a:pt x="191" y="183"/>
                    <a:pt x="191" y="212"/>
                  </a:cubicBezTo>
                  <a:cubicBezTo>
                    <a:pt x="220" y="212"/>
                    <a:pt x="255" y="212"/>
                    <a:pt x="283" y="212"/>
                  </a:cubicBezTo>
                  <a:cubicBezTo>
                    <a:pt x="276" y="254"/>
                    <a:pt x="269" y="275"/>
                    <a:pt x="269" y="311"/>
                  </a:cubicBezTo>
                  <a:cubicBezTo>
                    <a:pt x="241" y="311"/>
                    <a:pt x="191" y="311"/>
                    <a:pt x="191" y="311"/>
                  </a:cubicBezTo>
                  <a:cubicBezTo>
                    <a:pt x="191" y="607"/>
                    <a:pt x="191" y="607"/>
                    <a:pt x="191" y="607"/>
                  </a:cubicBezTo>
                  <a:cubicBezTo>
                    <a:pt x="191" y="607"/>
                    <a:pt x="100" y="607"/>
                    <a:pt x="57" y="607"/>
                  </a:cubicBezTo>
                  <a:cubicBezTo>
                    <a:pt x="57" y="516"/>
                    <a:pt x="57" y="410"/>
                    <a:pt x="57" y="311"/>
                  </a:cubicBezTo>
                  <a:cubicBezTo>
                    <a:pt x="36" y="311"/>
                    <a:pt x="22" y="311"/>
                    <a:pt x="0" y="311"/>
                  </a:cubicBezTo>
                  <a:cubicBezTo>
                    <a:pt x="0" y="275"/>
                    <a:pt x="0" y="247"/>
                    <a:pt x="0" y="212"/>
                  </a:cubicBezTo>
                  <a:cubicBezTo>
                    <a:pt x="22" y="212"/>
                    <a:pt x="36" y="212"/>
                    <a:pt x="57" y="212"/>
                  </a:cubicBezTo>
                  <a:cubicBezTo>
                    <a:pt x="64" y="148"/>
                    <a:pt x="64" y="78"/>
                    <a:pt x="100" y="42"/>
                  </a:cubicBezTo>
                  <a:cubicBezTo>
                    <a:pt x="135" y="0"/>
                    <a:pt x="170" y="7"/>
                    <a:pt x="283" y="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7" name="Freeform 15"/>
            <p:cNvSpPr>
              <a:spLocks noChangeArrowheads="1"/>
            </p:cNvSpPr>
            <p:nvPr/>
          </p:nvSpPr>
          <p:spPr bwMode="auto">
            <a:xfrm>
              <a:off x="19978634" y="6560989"/>
              <a:ext cx="460569" cy="457206"/>
            </a:xfrm>
            <a:custGeom>
              <a:avLst/>
              <a:gdLst>
                <a:gd name="T0" fmla="*/ 304 w 602"/>
                <a:gd name="T1" fmla="*/ 0 h 601"/>
                <a:gd name="T2" fmla="*/ 304 w 602"/>
                <a:gd name="T3" fmla="*/ 0 h 601"/>
                <a:gd name="T4" fmla="*/ 0 w 602"/>
                <a:gd name="T5" fmla="*/ 304 h 601"/>
                <a:gd name="T6" fmla="*/ 184 w 602"/>
                <a:gd name="T7" fmla="*/ 579 h 601"/>
                <a:gd name="T8" fmla="*/ 191 w 602"/>
                <a:gd name="T9" fmla="*/ 509 h 601"/>
                <a:gd name="T10" fmla="*/ 226 w 602"/>
                <a:gd name="T11" fmla="*/ 346 h 601"/>
                <a:gd name="T12" fmla="*/ 219 w 602"/>
                <a:gd name="T13" fmla="*/ 297 h 601"/>
                <a:gd name="T14" fmla="*/ 276 w 602"/>
                <a:gd name="T15" fmla="*/ 219 h 601"/>
                <a:gd name="T16" fmla="*/ 318 w 602"/>
                <a:gd name="T17" fmla="*/ 261 h 601"/>
                <a:gd name="T18" fmla="*/ 290 w 602"/>
                <a:gd name="T19" fmla="*/ 374 h 601"/>
                <a:gd name="T20" fmla="*/ 339 w 602"/>
                <a:gd name="T21" fmla="*/ 431 h 601"/>
                <a:gd name="T22" fmla="*/ 431 w 602"/>
                <a:gd name="T23" fmla="*/ 268 h 601"/>
                <a:gd name="T24" fmla="*/ 304 w 602"/>
                <a:gd name="T25" fmla="*/ 155 h 601"/>
                <a:gd name="T26" fmla="*/ 155 w 602"/>
                <a:gd name="T27" fmla="*/ 297 h 601"/>
                <a:gd name="T28" fmla="*/ 176 w 602"/>
                <a:gd name="T29" fmla="*/ 360 h 601"/>
                <a:gd name="T30" fmla="*/ 184 w 602"/>
                <a:gd name="T31" fmla="*/ 374 h 601"/>
                <a:gd name="T32" fmla="*/ 176 w 602"/>
                <a:gd name="T33" fmla="*/ 396 h 601"/>
                <a:gd name="T34" fmla="*/ 162 w 602"/>
                <a:gd name="T35" fmla="*/ 403 h 601"/>
                <a:gd name="T36" fmla="*/ 99 w 602"/>
                <a:gd name="T37" fmla="*/ 289 h 601"/>
                <a:gd name="T38" fmla="*/ 318 w 602"/>
                <a:gd name="T39" fmla="*/ 99 h 601"/>
                <a:gd name="T40" fmla="*/ 509 w 602"/>
                <a:gd name="T41" fmla="*/ 275 h 601"/>
                <a:gd name="T42" fmla="*/ 346 w 602"/>
                <a:gd name="T43" fmla="*/ 480 h 601"/>
                <a:gd name="T44" fmla="*/ 269 w 602"/>
                <a:gd name="T45" fmla="*/ 445 h 601"/>
                <a:gd name="T46" fmla="*/ 247 w 602"/>
                <a:gd name="T47" fmla="*/ 530 h 601"/>
                <a:gd name="T48" fmla="*/ 219 w 602"/>
                <a:gd name="T49" fmla="*/ 593 h 601"/>
                <a:gd name="T50" fmla="*/ 304 w 602"/>
                <a:gd name="T51" fmla="*/ 600 h 601"/>
                <a:gd name="T52" fmla="*/ 601 w 602"/>
                <a:gd name="T53" fmla="*/ 304 h 601"/>
                <a:gd name="T54" fmla="*/ 304 w 602"/>
                <a:gd name="T55" fmla="*/ 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2" h="601">
                  <a:moveTo>
                    <a:pt x="304" y="0"/>
                  </a:moveTo>
                  <a:lnTo>
                    <a:pt x="304" y="0"/>
                  </a:lnTo>
                  <a:cubicBezTo>
                    <a:pt x="134" y="0"/>
                    <a:pt x="0" y="134"/>
                    <a:pt x="0" y="304"/>
                  </a:cubicBezTo>
                  <a:cubicBezTo>
                    <a:pt x="0" y="424"/>
                    <a:pt x="78" y="530"/>
                    <a:pt x="184" y="579"/>
                  </a:cubicBezTo>
                  <a:cubicBezTo>
                    <a:pt x="184" y="558"/>
                    <a:pt x="184" y="530"/>
                    <a:pt x="191" y="509"/>
                  </a:cubicBezTo>
                  <a:cubicBezTo>
                    <a:pt x="191" y="487"/>
                    <a:pt x="226" y="346"/>
                    <a:pt x="226" y="346"/>
                  </a:cubicBezTo>
                  <a:cubicBezTo>
                    <a:pt x="226" y="346"/>
                    <a:pt x="219" y="325"/>
                    <a:pt x="219" y="297"/>
                  </a:cubicBezTo>
                  <a:cubicBezTo>
                    <a:pt x="219" y="254"/>
                    <a:pt x="240" y="219"/>
                    <a:pt x="276" y="219"/>
                  </a:cubicBezTo>
                  <a:cubicBezTo>
                    <a:pt x="304" y="219"/>
                    <a:pt x="318" y="240"/>
                    <a:pt x="318" y="261"/>
                  </a:cubicBezTo>
                  <a:cubicBezTo>
                    <a:pt x="318" y="289"/>
                    <a:pt x="297" y="332"/>
                    <a:pt x="290" y="374"/>
                  </a:cubicBezTo>
                  <a:cubicBezTo>
                    <a:pt x="283" y="403"/>
                    <a:pt x="304" y="431"/>
                    <a:pt x="339" y="431"/>
                  </a:cubicBezTo>
                  <a:cubicBezTo>
                    <a:pt x="396" y="431"/>
                    <a:pt x="431" y="353"/>
                    <a:pt x="431" y="268"/>
                  </a:cubicBezTo>
                  <a:cubicBezTo>
                    <a:pt x="431" y="205"/>
                    <a:pt x="389" y="155"/>
                    <a:pt x="304" y="155"/>
                  </a:cubicBezTo>
                  <a:cubicBezTo>
                    <a:pt x="212" y="155"/>
                    <a:pt x="155" y="219"/>
                    <a:pt x="155" y="297"/>
                  </a:cubicBezTo>
                  <a:cubicBezTo>
                    <a:pt x="155" y="325"/>
                    <a:pt x="162" y="346"/>
                    <a:pt x="176" y="360"/>
                  </a:cubicBezTo>
                  <a:cubicBezTo>
                    <a:pt x="184" y="360"/>
                    <a:pt x="184" y="367"/>
                    <a:pt x="184" y="374"/>
                  </a:cubicBezTo>
                  <a:cubicBezTo>
                    <a:pt x="184" y="382"/>
                    <a:pt x="176" y="396"/>
                    <a:pt x="176" y="396"/>
                  </a:cubicBezTo>
                  <a:cubicBezTo>
                    <a:pt x="176" y="403"/>
                    <a:pt x="169" y="410"/>
                    <a:pt x="162" y="403"/>
                  </a:cubicBezTo>
                  <a:cubicBezTo>
                    <a:pt x="120" y="389"/>
                    <a:pt x="99" y="339"/>
                    <a:pt x="99" y="289"/>
                  </a:cubicBezTo>
                  <a:cubicBezTo>
                    <a:pt x="99" y="205"/>
                    <a:pt x="169" y="99"/>
                    <a:pt x="318" y="99"/>
                  </a:cubicBezTo>
                  <a:cubicBezTo>
                    <a:pt x="431" y="99"/>
                    <a:pt x="509" y="184"/>
                    <a:pt x="509" y="275"/>
                  </a:cubicBezTo>
                  <a:cubicBezTo>
                    <a:pt x="509" y="396"/>
                    <a:pt x="438" y="480"/>
                    <a:pt x="346" y="480"/>
                  </a:cubicBezTo>
                  <a:cubicBezTo>
                    <a:pt x="311" y="480"/>
                    <a:pt x="283" y="466"/>
                    <a:pt x="269" y="445"/>
                  </a:cubicBezTo>
                  <a:cubicBezTo>
                    <a:pt x="269" y="445"/>
                    <a:pt x="254" y="516"/>
                    <a:pt x="247" y="530"/>
                  </a:cubicBezTo>
                  <a:cubicBezTo>
                    <a:pt x="240" y="551"/>
                    <a:pt x="233" y="572"/>
                    <a:pt x="219" y="593"/>
                  </a:cubicBezTo>
                  <a:cubicBezTo>
                    <a:pt x="247" y="600"/>
                    <a:pt x="276" y="600"/>
                    <a:pt x="304" y="600"/>
                  </a:cubicBezTo>
                  <a:cubicBezTo>
                    <a:pt x="466" y="600"/>
                    <a:pt x="601" y="466"/>
                    <a:pt x="601" y="304"/>
                  </a:cubicBezTo>
                  <a:cubicBezTo>
                    <a:pt x="601" y="134"/>
                    <a:pt x="466" y="0"/>
                    <a:pt x="30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8" name="Freeform 16"/>
            <p:cNvSpPr>
              <a:spLocks noChangeArrowheads="1"/>
            </p:cNvSpPr>
            <p:nvPr/>
          </p:nvSpPr>
          <p:spPr bwMode="auto">
            <a:xfrm>
              <a:off x="19222229" y="6560989"/>
              <a:ext cx="352989" cy="463929"/>
            </a:xfrm>
            <a:custGeom>
              <a:avLst/>
              <a:gdLst>
                <a:gd name="T0" fmla="*/ 191 w 461"/>
                <a:gd name="T1" fmla="*/ 396 h 609"/>
                <a:gd name="T2" fmla="*/ 191 w 461"/>
                <a:gd name="T3" fmla="*/ 396 h 609"/>
                <a:gd name="T4" fmla="*/ 177 w 461"/>
                <a:gd name="T5" fmla="*/ 452 h 609"/>
                <a:gd name="T6" fmla="*/ 163 w 461"/>
                <a:gd name="T7" fmla="*/ 509 h 609"/>
                <a:gd name="T8" fmla="*/ 113 w 461"/>
                <a:gd name="T9" fmla="*/ 593 h 609"/>
                <a:gd name="T10" fmla="*/ 99 w 461"/>
                <a:gd name="T11" fmla="*/ 600 h 609"/>
                <a:gd name="T12" fmla="*/ 92 w 461"/>
                <a:gd name="T13" fmla="*/ 593 h 609"/>
                <a:gd name="T14" fmla="*/ 92 w 461"/>
                <a:gd name="T15" fmla="*/ 516 h 609"/>
                <a:gd name="T16" fmla="*/ 106 w 461"/>
                <a:gd name="T17" fmla="*/ 431 h 609"/>
                <a:gd name="T18" fmla="*/ 142 w 461"/>
                <a:gd name="T19" fmla="*/ 289 h 609"/>
                <a:gd name="T20" fmla="*/ 142 w 461"/>
                <a:gd name="T21" fmla="*/ 275 h 609"/>
                <a:gd name="T22" fmla="*/ 135 w 461"/>
                <a:gd name="T23" fmla="*/ 240 h 609"/>
                <a:gd name="T24" fmla="*/ 135 w 461"/>
                <a:gd name="T25" fmla="*/ 191 h 609"/>
                <a:gd name="T26" fmla="*/ 184 w 461"/>
                <a:gd name="T27" fmla="*/ 134 h 609"/>
                <a:gd name="T28" fmla="*/ 220 w 461"/>
                <a:gd name="T29" fmla="*/ 141 h 609"/>
                <a:gd name="T30" fmla="*/ 241 w 461"/>
                <a:gd name="T31" fmla="*/ 169 h 609"/>
                <a:gd name="T32" fmla="*/ 241 w 461"/>
                <a:gd name="T33" fmla="*/ 212 h 609"/>
                <a:gd name="T34" fmla="*/ 220 w 461"/>
                <a:gd name="T35" fmla="*/ 289 h 609"/>
                <a:gd name="T36" fmla="*/ 213 w 461"/>
                <a:gd name="T37" fmla="*/ 332 h 609"/>
                <a:gd name="T38" fmla="*/ 234 w 461"/>
                <a:gd name="T39" fmla="*/ 367 h 609"/>
                <a:gd name="T40" fmla="*/ 269 w 461"/>
                <a:gd name="T41" fmla="*/ 374 h 609"/>
                <a:gd name="T42" fmla="*/ 333 w 461"/>
                <a:gd name="T43" fmla="*/ 339 h 609"/>
                <a:gd name="T44" fmla="*/ 375 w 461"/>
                <a:gd name="T45" fmla="*/ 226 h 609"/>
                <a:gd name="T46" fmla="*/ 375 w 461"/>
                <a:gd name="T47" fmla="*/ 184 h 609"/>
                <a:gd name="T48" fmla="*/ 347 w 461"/>
                <a:gd name="T49" fmla="*/ 106 h 609"/>
                <a:gd name="T50" fmla="*/ 290 w 461"/>
                <a:gd name="T51" fmla="*/ 63 h 609"/>
                <a:gd name="T52" fmla="*/ 205 w 461"/>
                <a:gd name="T53" fmla="*/ 63 h 609"/>
                <a:gd name="T54" fmla="*/ 85 w 461"/>
                <a:gd name="T55" fmla="*/ 141 h 609"/>
                <a:gd name="T56" fmla="*/ 64 w 461"/>
                <a:gd name="T57" fmla="*/ 226 h 609"/>
                <a:gd name="T58" fmla="*/ 85 w 461"/>
                <a:gd name="T59" fmla="*/ 282 h 609"/>
                <a:gd name="T60" fmla="*/ 92 w 461"/>
                <a:gd name="T61" fmla="*/ 297 h 609"/>
                <a:gd name="T62" fmla="*/ 92 w 461"/>
                <a:gd name="T63" fmla="*/ 325 h 609"/>
                <a:gd name="T64" fmla="*/ 78 w 461"/>
                <a:gd name="T65" fmla="*/ 346 h 609"/>
                <a:gd name="T66" fmla="*/ 64 w 461"/>
                <a:gd name="T67" fmla="*/ 346 h 609"/>
                <a:gd name="T68" fmla="*/ 0 w 461"/>
                <a:gd name="T69" fmla="*/ 254 h 609"/>
                <a:gd name="T70" fmla="*/ 0 w 461"/>
                <a:gd name="T71" fmla="*/ 176 h 609"/>
                <a:gd name="T72" fmla="*/ 29 w 461"/>
                <a:gd name="T73" fmla="*/ 120 h 609"/>
                <a:gd name="T74" fmla="*/ 106 w 461"/>
                <a:gd name="T75" fmla="*/ 35 h 609"/>
                <a:gd name="T76" fmla="*/ 198 w 461"/>
                <a:gd name="T77" fmla="*/ 0 h 609"/>
                <a:gd name="T78" fmla="*/ 241 w 461"/>
                <a:gd name="T79" fmla="*/ 0 h 609"/>
                <a:gd name="T80" fmla="*/ 340 w 461"/>
                <a:gd name="T81" fmla="*/ 21 h 609"/>
                <a:gd name="T82" fmla="*/ 410 w 461"/>
                <a:gd name="T83" fmla="*/ 71 h 609"/>
                <a:gd name="T84" fmla="*/ 453 w 461"/>
                <a:gd name="T85" fmla="*/ 148 h 609"/>
                <a:gd name="T86" fmla="*/ 460 w 461"/>
                <a:gd name="T87" fmla="*/ 205 h 609"/>
                <a:gd name="T88" fmla="*/ 453 w 461"/>
                <a:gd name="T89" fmla="*/ 254 h 609"/>
                <a:gd name="T90" fmla="*/ 361 w 461"/>
                <a:gd name="T91" fmla="*/ 410 h 609"/>
                <a:gd name="T92" fmla="*/ 326 w 461"/>
                <a:gd name="T93" fmla="*/ 431 h 609"/>
                <a:gd name="T94" fmla="*/ 269 w 461"/>
                <a:gd name="T95" fmla="*/ 438 h 609"/>
                <a:gd name="T96" fmla="*/ 227 w 461"/>
                <a:gd name="T97" fmla="*/ 424 h 609"/>
                <a:gd name="T98" fmla="*/ 191 w 461"/>
                <a:gd name="T99" fmla="*/ 396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1" h="609">
                  <a:moveTo>
                    <a:pt x="191" y="396"/>
                  </a:moveTo>
                  <a:lnTo>
                    <a:pt x="191" y="396"/>
                  </a:lnTo>
                  <a:cubicBezTo>
                    <a:pt x="184" y="410"/>
                    <a:pt x="184" y="431"/>
                    <a:pt x="177" y="452"/>
                  </a:cubicBezTo>
                  <a:cubicBezTo>
                    <a:pt x="170" y="473"/>
                    <a:pt x="170" y="495"/>
                    <a:pt x="163" y="509"/>
                  </a:cubicBezTo>
                  <a:cubicBezTo>
                    <a:pt x="149" y="544"/>
                    <a:pt x="135" y="572"/>
                    <a:pt x="113" y="593"/>
                  </a:cubicBezTo>
                  <a:cubicBezTo>
                    <a:pt x="99" y="608"/>
                    <a:pt x="99" y="600"/>
                    <a:pt x="99" y="600"/>
                  </a:cubicBezTo>
                  <a:cubicBezTo>
                    <a:pt x="92" y="600"/>
                    <a:pt x="92" y="600"/>
                    <a:pt x="92" y="593"/>
                  </a:cubicBezTo>
                  <a:cubicBezTo>
                    <a:pt x="92" y="572"/>
                    <a:pt x="92" y="544"/>
                    <a:pt x="92" y="516"/>
                  </a:cubicBezTo>
                  <a:cubicBezTo>
                    <a:pt x="92" y="487"/>
                    <a:pt x="99" y="459"/>
                    <a:pt x="106" y="431"/>
                  </a:cubicBezTo>
                  <a:cubicBezTo>
                    <a:pt x="120" y="389"/>
                    <a:pt x="128" y="339"/>
                    <a:pt x="142" y="289"/>
                  </a:cubicBezTo>
                  <a:cubicBezTo>
                    <a:pt x="142" y="282"/>
                    <a:pt x="142" y="282"/>
                    <a:pt x="142" y="275"/>
                  </a:cubicBezTo>
                  <a:cubicBezTo>
                    <a:pt x="142" y="261"/>
                    <a:pt x="135" y="254"/>
                    <a:pt x="135" y="240"/>
                  </a:cubicBezTo>
                  <a:cubicBezTo>
                    <a:pt x="135" y="219"/>
                    <a:pt x="135" y="205"/>
                    <a:pt x="135" y="191"/>
                  </a:cubicBezTo>
                  <a:cubicBezTo>
                    <a:pt x="142" y="169"/>
                    <a:pt x="156" y="148"/>
                    <a:pt x="184" y="134"/>
                  </a:cubicBezTo>
                  <a:cubicBezTo>
                    <a:pt x="198" y="134"/>
                    <a:pt x="213" y="134"/>
                    <a:pt x="220" y="141"/>
                  </a:cubicBezTo>
                  <a:cubicBezTo>
                    <a:pt x="234" y="148"/>
                    <a:pt x="241" y="155"/>
                    <a:pt x="241" y="169"/>
                  </a:cubicBezTo>
                  <a:cubicBezTo>
                    <a:pt x="248" y="184"/>
                    <a:pt x="241" y="205"/>
                    <a:pt x="241" y="212"/>
                  </a:cubicBezTo>
                  <a:cubicBezTo>
                    <a:pt x="234" y="240"/>
                    <a:pt x="227" y="261"/>
                    <a:pt x="220" y="289"/>
                  </a:cubicBezTo>
                  <a:cubicBezTo>
                    <a:pt x="213" y="304"/>
                    <a:pt x="213" y="318"/>
                    <a:pt x="213" y="332"/>
                  </a:cubicBezTo>
                  <a:cubicBezTo>
                    <a:pt x="220" y="346"/>
                    <a:pt x="227" y="360"/>
                    <a:pt x="234" y="367"/>
                  </a:cubicBezTo>
                  <a:cubicBezTo>
                    <a:pt x="248" y="374"/>
                    <a:pt x="255" y="374"/>
                    <a:pt x="269" y="374"/>
                  </a:cubicBezTo>
                  <a:cubicBezTo>
                    <a:pt x="304" y="374"/>
                    <a:pt x="318" y="353"/>
                    <a:pt x="333" y="339"/>
                  </a:cubicBezTo>
                  <a:cubicBezTo>
                    <a:pt x="354" y="311"/>
                    <a:pt x="368" y="275"/>
                    <a:pt x="375" y="226"/>
                  </a:cubicBezTo>
                  <a:cubicBezTo>
                    <a:pt x="375" y="212"/>
                    <a:pt x="375" y="198"/>
                    <a:pt x="375" y="184"/>
                  </a:cubicBezTo>
                  <a:cubicBezTo>
                    <a:pt x="375" y="148"/>
                    <a:pt x="368" y="127"/>
                    <a:pt x="347" y="106"/>
                  </a:cubicBezTo>
                  <a:cubicBezTo>
                    <a:pt x="333" y="92"/>
                    <a:pt x="318" y="78"/>
                    <a:pt x="290" y="63"/>
                  </a:cubicBezTo>
                  <a:cubicBezTo>
                    <a:pt x="269" y="56"/>
                    <a:pt x="234" y="56"/>
                    <a:pt x="205" y="63"/>
                  </a:cubicBezTo>
                  <a:cubicBezTo>
                    <a:pt x="149" y="71"/>
                    <a:pt x="106" y="99"/>
                    <a:pt x="85" y="141"/>
                  </a:cubicBezTo>
                  <a:cubicBezTo>
                    <a:pt x="71" y="169"/>
                    <a:pt x="64" y="191"/>
                    <a:pt x="64" y="226"/>
                  </a:cubicBezTo>
                  <a:cubicBezTo>
                    <a:pt x="64" y="247"/>
                    <a:pt x="71" y="268"/>
                    <a:pt x="85" y="282"/>
                  </a:cubicBezTo>
                  <a:cubicBezTo>
                    <a:pt x="85" y="289"/>
                    <a:pt x="92" y="289"/>
                    <a:pt x="92" y="297"/>
                  </a:cubicBezTo>
                  <a:cubicBezTo>
                    <a:pt x="99" y="304"/>
                    <a:pt x="92" y="318"/>
                    <a:pt x="92" y="325"/>
                  </a:cubicBezTo>
                  <a:cubicBezTo>
                    <a:pt x="85" y="332"/>
                    <a:pt x="85" y="346"/>
                    <a:pt x="78" y="346"/>
                  </a:cubicBezTo>
                  <a:cubicBezTo>
                    <a:pt x="71" y="346"/>
                    <a:pt x="64" y="346"/>
                    <a:pt x="64" y="346"/>
                  </a:cubicBezTo>
                  <a:cubicBezTo>
                    <a:pt x="29" y="325"/>
                    <a:pt x="15" y="297"/>
                    <a:pt x="0" y="254"/>
                  </a:cubicBezTo>
                  <a:cubicBezTo>
                    <a:pt x="0" y="233"/>
                    <a:pt x="0" y="205"/>
                    <a:pt x="0" y="176"/>
                  </a:cubicBezTo>
                  <a:cubicBezTo>
                    <a:pt x="7" y="155"/>
                    <a:pt x="15" y="134"/>
                    <a:pt x="29" y="120"/>
                  </a:cubicBezTo>
                  <a:cubicBezTo>
                    <a:pt x="43" y="85"/>
                    <a:pt x="71" y="56"/>
                    <a:pt x="106" y="35"/>
                  </a:cubicBezTo>
                  <a:cubicBezTo>
                    <a:pt x="135" y="21"/>
                    <a:pt x="163" y="7"/>
                    <a:pt x="198" y="0"/>
                  </a:cubicBezTo>
                  <a:cubicBezTo>
                    <a:pt x="213" y="0"/>
                    <a:pt x="227" y="0"/>
                    <a:pt x="241" y="0"/>
                  </a:cubicBezTo>
                  <a:cubicBezTo>
                    <a:pt x="276" y="0"/>
                    <a:pt x="311" y="7"/>
                    <a:pt x="340" y="21"/>
                  </a:cubicBezTo>
                  <a:cubicBezTo>
                    <a:pt x="368" y="35"/>
                    <a:pt x="389" y="49"/>
                    <a:pt x="410" y="71"/>
                  </a:cubicBezTo>
                  <a:cubicBezTo>
                    <a:pt x="431" y="92"/>
                    <a:pt x="446" y="113"/>
                    <a:pt x="453" y="148"/>
                  </a:cubicBezTo>
                  <a:cubicBezTo>
                    <a:pt x="460" y="162"/>
                    <a:pt x="460" y="184"/>
                    <a:pt x="460" y="205"/>
                  </a:cubicBezTo>
                  <a:cubicBezTo>
                    <a:pt x="460" y="219"/>
                    <a:pt x="460" y="240"/>
                    <a:pt x="453" y="254"/>
                  </a:cubicBezTo>
                  <a:cubicBezTo>
                    <a:pt x="446" y="325"/>
                    <a:pt x="410" y="382"/>
                    <a:pt x="361" y="410"/>
                  </a:cubicBezTo>
                  <a:cubicBezTo>
                    <a:pt x="354" y="417"/>
                    <a:pt x="340" y="424"/>
                    <a:pt x="326" y="431"/>
                  </a:cubicBezTo>
                  <a:cubicBezTo>
                    <a:pt x="304" y="431"/>
                    <a:pt x="290" y="438"/>
                    <a:pt x="269" y="438"/>
                  </a:cubicBezTo>
                  <a:cubicBezTo>
                    <a:pt x="255" y="431"/>
                    <a:pt x="234" y="431"/>
                    <a:pt x="227" y="424"/>
                  </a:cubicBezTo>
                  <a:cubicBezTo>
                    <a:pt x="213" y="417"/>
                    <a:pt x="198" y="403"/>
                    <a:pt x="191" y="3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9" name="Freeform 17"/>
            <p:cNvSpPr>
              <a:spLocks noChangeArrowheads="1"/>
            </p:cNvSpPr>
            <p:nvPr/>
          </p:nvSpPr>
          <p:spPr bwMode="auto">
            <a:xfrm>
              <a:off x="18398585" y="6560989"/>
              <a:ext cx="393332" cy="457206"/>
            </a:xfrm>
            <a:custGeom>
              <a:avLst/>
              <a:gdLst>
                <a:gd name="T0" fmla="*/ 516 w 517"/>
                <a:gd name="T1" fmla="*/ 593 h 601"/>
                <a:gd name="T2" fmla="*/ 516 w 517"/>
                <a:gd name="T3" fmla="*/ 593 h 601"/>
                <a:gd name="T4" fmla="*/ 502 w 517"/>
                <a:gd name="T5" fmla="*/ 600 h 601"/>
                <a:gd name="T6" fmla="*/ 297 w 517"/>
                <a:gd name="T7" fmla="*/ 600 h 601"/>
                <a:gd name="T8" fmla="*/ 297 w 517"/>
                <a:gd name="T9" fmla="*/ 487 h 601"/>
                <a:gd name="T10" fmla="*/ 389 w 517"/>
                <a:gd name="T11" fmla="*/ 431 h 601"/>
                <a:gd name="T12" fmla="*/ 403 w 517"/>
                <a:gd name="T13" fmla="*/ 417 h 601"/>
                <a:gd name="T14" fmla="*/ 389 w 517"/>
                <a:gd name="T15" fmla="*/ 396 h 601"/>
                <a:gd name="T16" fmla="*/ 297 w 517"/>
                <a:gd name="T17" fmla="*/ 452 h 601"/>
                <a:gd name="T18" fmla="*/ 297 w 517"/>
                <a:gd name="T19" fmla="*/ 389 h 601"/>
                <a:gd name="T20" fmla="*/ 346 w 517"/>
                <a:gd name="T21" fmla="*/ 360 h 601"/>
                <a:gd name="T22" fmla="*/ 368 w 517"/>
                <a:gd name="T23" fmla="*/ 339 h 601"/>
                <a:gd name="T24" fmla="*/ 346 w 517"/>
                <a:gd name="T25" fmla="*/ 318 h 601"/>
                <a:gd name="T26" fmla="*/ 297 w 517"/>
                <a:gd name="T27" fmla="*/ 346 h 601"/>
                <a:gd name="T28" fmla="*/ 297 w 517"/>
                <a:gd name="T29" fmla="*/ 318 h 601"/>
                <a:gd name="T30" fmla="*/ 276 w 517"/>
                <a:gd name="T31" fmla="*/ 304 h 601"/>
                <a:gd name="T32" fmla="*/ 240 w 517"/>
                <a:gd name="T33" fmla="*/ 304 h 601"/>
                <a:gd name="T34" fmla="*/ 219 w 517"/>
                <a:gd name="T35" fmla="*/ 318 h 601"/>
                <a:gd name="T36" fmla="*/ 219 w 517"/>
                <a:gd name="T37" fmla="*/ 438 h 601"/>
                <a:gd name="T38" fmla="*/ 148 w 517"/>
                <a:gd name="T39" fmla="*/ 417 h 601"/>
                <a:gd name="T40" fmla="*/ 127 w 517"/>
                <a:gd name="T41" fmla="*/ 431 h 601"/>
                <a:gd name="T42" fmla="*/ 148 w 517"/>
                <a:gd name="T43" fmla="*/ 452 h 601"/>
                <a:gd name="T44" fmla="*/ 219 w 517"/>
                <a:gd name="T45" fmla="*/ 480 h 601"/>
                <a:gd name="T46" fmla="*/ 219 w 517"/>
                <a:gd name="T47" fmla="*/ 600 h 601"/>
                <a:gd name="T48" fmla="*/ 14 w 517"/>
                <a:gd name="T49" fmla="*/ 600 h 601"/>
                <a:gd name="T50" fmla="*/ 0 w 517"/>
                <a:gd name="T51" fmla="*/ 593 h 601"/>
                <a:gd name="T52" fmla="*/ 0 w 517"/>
                <a:gd name="T53" fmla="*/ 586 h 601"/>
                <a:gd name="T54" fmla="*/ 248 w 517"/>
                <a:gd name="T55" fmla="*/ 7 h 601"/>
                <a:gd name="T56" fmla="*/ 255 w 517"/>
                <a:gd name="T57" fmla="*/ 0 h 601"/>
                <a:gd name="T58" fmla="*/ 269 w 517"/>
                <a:gd name="T59" fmla="*/ 7 h 601"/>
                <a:gd name="T60" fmla="*/ 516 w 517"/>
                <a:gd name="T61" fmla="*/ 586 h 601"/>
                <a:gd name="T62" fmla="*/ 516 w 517"/>
                <a:gd name="T63" fmla="*/ 593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7" h="601">
                  <a:moveTo>
                    <a:pt x="516" y="593"/>
                  </a:moveTo>
                  <a:lnTo>
                    <a:pt x="516" y="593"/>
                  </a:lnTo>
                  <a:cubicBezTo>
                    <a:pt x="509" y="600"/>
                    <a:pt x="509" y="600"/>
                    <a:pt x="502" y="600"/>
                  </a:cubicBezTo>
                  <a:cubicBezTo>
                    <a:pt x="297" y="600"/>
                    <a:pt x="297" y="600"/>
                    <a:pt x="297" y="600"/>
                  </a:cubicBezTo>
                  <a:cubicBezTo>
                    <a:pt x="297" y="487"/>
                    <a:pt x="297" y="487"/>
                    <a:pt x="297" y="487"/>
                  </a:cubicBezTo>
                  <a:cubicBezTo>
                    <a:pt x="389" y="431"/>
                    <a:pt x="389" y="431"/>
                    <a:pt x="389" y="431"/>
                  </a:cubicBezTo>
                  <a:cubicBezTo>
                    <a:pt x="396" y="431"/>
                    <a:pt x="403" y="424"/>
                    <a:pt x="403" y="417"/>
                  </a:cubicBezTo>
                  <a:cubicBezTo>
                    <a:pt x="403" y="403"/>
                    <a:pt x="396" y="396"/>
                    <a:pt x="389" y="396"/>
                  </a:cubicBezTo>
                  <a:cubicBezTo>
                    <a:pt x="297" y="452"/>
                    <a:pt x="297" y="452"/>
                    <a:pt x="297" y="452"/>
                  </a:cubicBezTo>
                  <a:cubicBezTo>
                    <a:pt x="297" y="389"/>
                    <a:pt x="297" y="389"/>
                    <a:pt x="297" y="389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61" y="360"/>
                    <a:pt x="368" y="346"/>
                    <a:pt x="368" y="339"/>
                  </a:cubicBezTo>
                  <a:cubicBezTo>
                    <a:pt x="368" y="332"/>
                    <a:pt x="361" y="318"/>
                    <a:pt x="346" y="318"/>
                  </a:cubicBezTo>
                  <a:cubicBezTo>
                    <a:pt x="297" y="346"/>
                    <a:pt x="297" y="346"/>
                    <a:pt x="297" y="346"/>
                  </a:cubicBezTo>
                  <a:cubicBezTo>
                    <a:pt x="297" y="318"/>
                    <a:pt x="297" y="318"/>
                    <a:pt x="297" y="318"/>
                  </a:cubicBezTo>
                  <a:cubicBezTo>
                    <a:pt x="297" y="311"/>
                    <a:pt x="283" y="304"/>
                    <a:pt x="276" y="304"/>
                  </a:cubicBezTo>
                  <a:cubicBezTo>
                    <a:pt x="240" y="304"/>
                    <a:pt x="240" y="304"/>
                    <a:pt x="240" y="304"/>
                  </a:cubicBezTo>
                  <a:cubicBezTo>
                    <a:pt x="226" y="304"/>
                    <a:pt x="219" y="311"/>
                    <a:pt x="219" y="318"/>
                  </a:cubicBezTo>
                  <a:cubicBezTo>
                    <a:pt x="219" y="438"/>
                    <a:pt x="219" y="438"/>
                    <a:pt x="219" y="438"/>
                  </a:cubicBezTo>
                  <a:cubicBezTo>
                    <a:pt x="148" y="417"/>
                    <a:pt x="148" y="417"/>
                    <a:pt x="148" y="417"/>
                  </a:cubicBezTo>
                  <a:cubicBezTo>
                    <a:pt x="134" y="417"/>
                    <a:pt x="127" y="424"/>
                    <a:pt x="127" y="431"/>
                  </a:cubicBezTo>
                  <a:cubicBezTo>
                    <a:pt x="127" y="445"/>
                    <a:pt x="134" y="452"/>
                    <a:pt x="148" y="452"/>
                  </a:cubicBezTo>
                  <a:cubicBezTo>
                    <a:pt x="219" y="480"/>
                    <a:pt x="219" y="480"/>
                    <a:pt x="219" y="480"/>
                  </a:cubicBezTo>
                  <a:cubicBezTo>
                    <a:pt x="219" y="600"/>
                    <a:pt x="219" y="600"/>
                    <a:pt x="219" y="600"/>
                  </a:cubicBezTo>
                  <a:cubicBezTo>
                    <a:pt x="14" y="600"/>
                    <a:pt x="14" y="600"/>
                    <a:pt x="14" y="600"/>
                  </a:cubicBezTo>
                  <a:cubicBezTo>
                    <a:pt x="7" y="600"/>
                    <a:pt x="0" y="600"/>
                    <a:pt x="0" y="593"/>
                  </a:cubicBezTo>
                  <a:lnTo>
                    <a:pt x="0" y="586"/>
                  </a:lnTo>
                  <a:cubicBezTo>
                    <a:pt x="248" y="7"/>
                    <a:pt x="248" y="7"/>
                    <a:pt x="248" y="7"/>
                  </a:cubicBezTo>
                  <a:cubicBezTo>
                    <a:pt x="248" y="0"/>
                    <a:pt x="255" y="0"/>
                    <a:pt x="255" y="0"/>
                  </a:cubicBezTo>
                  <a:cubicBezTo>
                    <a:pt x="262" y="0"/>
                    <a:pt x="269" y="0"/>
                    <a:pt x="269" y="7"/>
                  </a:cubicBezTo>
                  <a:cubicBezTo>
                    <a:pt x="516" y="586"/>
                    <a:pt x="516" y="586"/>
                    <a:pt x="516" y="586"/>
                  </a:cubicBezTo>
                  <a:lnTo>
                    <a:pt x="516" y="593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0" name="Freeform 18"/>
            <p:cNvSpPr>
              <a:spLocks noChangeArrowheads="1"/>
            </p:cNvSpPr>
            <p:nvPr/>
          </p:nvSpPr>
          <p:spPr bwMode="auto">
            <a:xfrm>
              <a:off x="17564857" y="6560989"/>
              <a:ext cx="457206" cy="457206"/>
            </a:xfrm>
            <a:custGeom>
              <a:avLst/>
              <a:gdLst>
                <a:gd name="T0" fmla="*/ 593 w 601"/>
                <a:gd name="T1" fmla="*/ 240 h 601"/>
                <a:gd name="T2" fmla="*/ 551 w 601"/>
                <a:gd name="T3" fmla="*/ 134 h 601"/>
                <a:gd name="T4" fmla="*/ 473 w 601"/>
                <a:gd name="T5" fmla="*/ 49 h 601"/>
                <a:gd name="T6" fmla="*/ 360 w 601"/>
                <a:gd name="T7" fmla="*/ 7 h 601"/>
                <a:gd name="T8" fmla="*/ 240 w 601"/>
                <a:gd name="T9" fmla="*/ 7 h 601"/>
                <a:gd name="T10" fmla="*/ 134 w 601"/>
                <a:gd name="T11" fmla="*/ 49 h 601"/>
                <a:gd name="T12" fmla="*/ 49 w 601"/>
                <a:gd name="T13" fmla="*/ 134 h 601"/>
                <a:gd name="T14" fmla="*/ 7 w 601"/>
                <a:gd name="T15" fmla="*/ 240 h 601"/>
                <a:gd name="T16" fmla="*/ 7 w 601"/>
                <a:gd name="T17" fmla="*/ 360 h 601"/>
                <a:gd name="T18" fmla="*/ 49 w 601"/>
                <a:gd name="T19" fmla="*/ 473 h 601"/>
                <a:gd name="T20" fmla="*/ 134 w 601"/>
                <a:gd name="T21" fmla="*/ 551 h 601"/>
                <a:gd name="T22" fmla="*/ 240 w 601"/>
                <a:gd name="T23" fmla="*/ 593 h 601"/>
                <a:gd name="T24" fmla="*/ 360 w 601"/>
                <a:gd name="T25" fmla="*/ 593 h 601"/>
                <a:gd name="T26" fmla="*/ 473 w 601"/>
                <a:gd name="T27" fmla="*/ 551 h 601"/>
                <a:gd name="T28" fmla="*/ 551 w 601"/>
                <a:gd name="T29" fmla="*/ 473 h 601"/>
                <a:gd name="T30" fmla="*/ 593 w 601"/>
                <a:gd name="T31" fmla="*/ 360 h 601"/>
                <a:gd name="T32" fmla="*/ 593 w 601"/>
                <a:gd name="T33" fmla="*/ 240 h 601"/>
                <a:gd name="T34" fmla="*/ 558 w 601"/>
                <a:gd name="T35" fmla="*/ 297 h 601"/>
                <a:gd name="T36" fmla="*/ 374 w 601"/>
                <a:gd name="T37" fmla="*/ 275 h 601"/>
                <a:gd name="T38" fmla="*/ 501 w 601"/>
                <a:gd name="T39" fmla="*/ 141 h 601"/>
                <a:gd name="T40" fmla="*/ 473 w 601"/>
                <a:gd name="T41" fmla="*/ 106 h 601"/>
                <a:gd name="T42" fmla="*/ 339 w 601"/>
                <a:gd name="T43" fmla="*/ 205 h 601"/>
                <a:gd name="T44" fmla="*/ 304 w 601"/>
                <a:gd name="T45" fmla="*/ 42 h 601"/>
                <a:gd name="T46" fmla="*/ 240 w 601"/>
                <a:gd name="T47" fmla="*/ 49 h 601"/>
                <a:gd name="T48" fmla="*/ 190 w 601"/>
                <a:gd name="T49" fmla="*/ 71 h 601"/>
                <a:gd name="T50" fmla="*/ 289 w 601"/>
                <a:gd name="T51" fmla="*/ 219 h 601"/>
                <a:gd name="T52" fmla="*/ 190 w 601"/>
                <a:gd name="T53" fmla="*/ 71 h 601"/>
                <a:gd name="T54" fmla="*/ 42 w 601"/>
                <a:gd name="T55" fmla="*/ 304 h 601"/>
                <a:gd name="T56" fmla="*/ 311 w 601"/>
                <a:gd name="T57" fmla="*/ 254 h 601"/>
                <a:gd name="T58" fmla="*/ 318 w 601"/>
                <a:gd name="T59" fmla="*/ 304 h 601"/>
                <a:gd name="T60" fmla="*/ 113 w 601"/>
                <a:gd name="T61" fmla="*/ 473 h 601"/>
                <a:gd name="T62" fmla="*/ 304 w 601"/>
                <a:gd name="T63" fmla="*/ 558 h 601"/>
                <a:gd name="T64" fmla="*/ 134 w 601"/>
                <a:gd name="T65" fmla="*/ 502 h 601"/>
                <a:gd name="T66" fmla="*/ 346 w 601"/>
                <a:gd name="T67" fmla="*/ 346 h 601"/>
                <a:gd name="T68" fmla="*/ 402 w 601"/>
                <a:gd name="T69" fmla="*/ 537 h 601"/>
                <a:gd name="T70" fmla="*/ 445 w 601"/>
                <a:gd name="T71" fmla="*/ 516 h 601"/>
                <a:gd name="T72" fmla="*/ 395 w 601"/>
                <a:gd name="T73" fmla="*/ 332 h 601"/>
                <a:gd name="T74" fmla="*/ 445 w 601"/>
                <a:gd name="T75" fmla="*/ 516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1" h="601">
                  <a:moveTo>
                    <a:pt x="593" y="240"/>
                  </a:moveTo>
                  <a:lnTo>
                    <a:pt x="593" y="240"/>
                  </a:lnTo>
                  <a:cubicBezTo>
                    <a:pt x="593" y="219"/>
                    <a:pt x="586" y="205"/>
                    <a:pt x="579" y="184"/>
                  </a:cubicBezTo>
                  <a:cubicBezTo>
                    <a:pt x="572" y="169"/>
                    <a:pt x="565" y="148"/>
                    <a:pt x="551" y="134"/>
                  </a:cubicBezTo>
                  <a:cubicBezTo>
                    <a:pt x="544" y="120"/>
                    <a:pt x="530" y="99"/>
                    <a:pt x="515" y="85"/>
                  </a:cubicBezTo>
                  <a:cubicBezTo>
                    <a:pt x="501" y="78"/>
                    <a:pt x="487" y="63"/>
                    <a:pt x="473" y="49"/>
                  </a:cubicBezTo>
                  <a:cubicBezTo>
                    <a:pt x="452" y="42"/>
                    <a:pt x="438" y="28"/>
                    <a:pt x="417" y="21"/>
                  </a:cubicBezTo>
                  <a:cubicBezTo>
                    <a:pt x="402" y="14"/>
                    <a:pt x="381" y="7"/>
                    <a:pt x="360" y="7"/>
                  </a:cubicBezTo>
                  <a:cubicBezTo>
                    <a:pt x="339" y="0"/>
                    <a:pt x="325" y="0"/>
                    <a:pt x="304" y="0"/>
                  </a:cubicBezTo>
                  <a:cubicBezTo>
                    <a:pt x="282" y="0"/>
                    <a:pt x="261" y="0"/>
                    <a:pt x="240" y="7"/>
                  </a:cubicBezTo>
                  <a:cubicBezTo>
                    <a:pt x="219" y="7"/>
                    <a:pt x="204" y="14"/>
                    <a:pt x="183" y="21"/>
                  </a:cubicBezTo>
                  <a:cubicBezTo>
                    <a:pt x="169" y="28"/>
                    <a:pt x="148" y="42"/>
                    <a:pt x="134" y="49"/>
                  </a:cubicBezTo>
                  <a:cubicBezTo>
                    <a:pt x="120" y="63"/>
                    <a:pt x="99" y="78"/>
                    <a:pt x="84" y="85"/>
                  </a:cubicBezTo>
                  <a:cubicBezTo>
                    <a:pt x="77" y="99"/>
                    <a:pt x="63" y="120"/>
                    <a:pt x="49" y="134"/>
                  </a:cubicBezTo>
                  <a:cubicBezTo>
                    <a:pt x="42" y="148"/>
                    <a:pt x="28" y="169"/>
                    <a:pt x="21" y="184"/>
                  </a:cubicBezTo>
                  <a:cubicBezTo>
                    <a:pt x="14" y="205"/>
                    <a:pt x="7" y="219"/>
                    <a:pt x="7" y="240"/>
                  </a:cubicBezTo>
                  <a:cubicBezTo>
                    <a:pt x="0" y="261"/>
                    <a:pt x="0" y="282"/>
                    <a:pt x="0" y="304"/>
                  </a:cubicBezTo>
                  <a:cubicBezTo>
                    <a:pt x="0" y="325"/>
                    <a:pt x="0" y="339"/>
                    <a:pt x="7" y="360"/>
                  </a:cubicBezTo>
                  <a:cubicBezTo>
                    <a:pt x="7" y="382"/>
                    <a:pt x="14" y="403"/>
                    <a:pt x="21" y="417"/>
                  </a:cubicBezTo>
                  <a:cubicBezTo>
                    <a:pt x="28" y="438"/>
                    <a:pt x="42" y="452"/>
                    <a:pt x="49" y="473"/>
                  </a:cubicBezTo>
                  <a:cubicBezTo>
                    <a:pt x="63" y="487"/>
                    <a:pt x="77" y="502"/>
                    <a:pt x="84" y="516"/>
                  </a:cubicBezTo>
                  <a:cubicBezTo>
                    <a:pt x="99" y="530"/>
                    <a:pt x="120" y="544"/>
                    <a:pt x="134" y="551"/>
                  </a:cubicBezTo>
                  <a:cubicBezTo>
                    <a:pt x="148" y="565"/>
                    <a:pt x="169" y="572"/>
                    <a:pt x="183" y="579"/>
                  </a:cubicBezTo>
                  <a:cubicBezTo>
                    <a:pt x="204" y="586"/>
                    <a:pt x="219" y="593"/>
                    <a:pt x="240" y="593"/>
                  </a:cubicBezTo>
                  <a:cubicBezTo>
                    <a:pt x="261" y="600"/>
                    <a:pt x="282" y="600"/>
                    <a:pt x="304" y="600"/>
                  </a:cubicBezTo>
                  <a:cubicBezTo>
                    <a:pt x="325" y="600"/>
                    <a:pt x="339" y="600"/>
                    <a:pt x="360" y="593"/>
                  </a:cubicBezTo>
                  <a:cubicBezTo>
                    <a:pt x="381" y="593"/>
                    <a:pt x="402" y="586"/>
                    <a:pt x="417" y="579"/>
                  </a:cubicBezTo>
                  <a:cubicBezTo>
                    <a:pt x="438" y="572"/>
                    <a:pt x="452" y="565"/>
                    <a:pt x="473" y="551"/>
                  </a:cubicBezTo>
                  <a:cubicBezTo>
                    <a:pt x="487" y="544"/>
                    <a:pt x="501" y="530"/>
                    <a:pt x="515" y="516"/>
                  </a:cubicBezTo>
                  <a:cubicBezTo>
                    <a:pt x="530" y="502"/>
                    <a:pt x="544" y="487"/>
                    <a:pt x="551" y="473"/>
                  </a:cubicBezTo>
                  <a:cubicBezTo>
                    <a:pt x="565" y="452"/>
                    <a:pt x="572" y="438"/>
                    <a:pt x="579" y="417"/>
                  </a:cubicBezTo>
                  <a:cubicBezTo>
                    <a:pt x="586" y="403"/>
                    <a:pt x="593" y="382"/>
                    <a:pt x="593" y="360"/>
                  </a:cubicBezTo>
                  <a:cubicBezTo>
                    <a:pt x="600" y="339"/>
                    <a:pt x="600" y="325"/>
                    <a:pt x="600" y="304"/>
                  </a:cubicBezTo>
                  <a:cubicBezTo>
                    <a:pt x="600" y="282"/>
                    <a:pt x="600" y="261"/>
                    <a:pt x="593" y="240"/>
                  </a:cubicBezTo>
                  <a:close/>
                  <a:moveTo>
                    <a:pt x="558" y="297"/>
                  </a:moveTo>
                  <a:lnTo>
                    <a:pt x="558" y="297"/>
                  </a:lnTo>
                  <a:cubicBezTo>
                    <a:pt x="558" y="297"/>
                    <a:pt x="466" y="282"/>
                    <a:pt x="381" y="289"/>
                  </a:cubicBezTo>
                  <a:cubicBezTo>
                    <a:pt x="374" y="282"/>
                    <a:pt x="374" y="282"/>
                    <a:pt x="374" y="275"/>
                  </a:cubicBezTo>
                  <a:cubicBezTo>
                    <a:pt x="367" y="261"/>
                    <a:pt x="360" y="254"/>
                    <a:pt x="360" y="240"/>
                  </a:cubicBezTo>
                  <a:cubicBezTo>
                    <a:pt x="459" y="198"/>
                    <a:pt x="501" y="141"/>
                    <a:pt x="501" y="141"/>
                  </a:cubicBezTo>
                  <a:cubicBezTo>
                    <a:pt x="537" y="184"/>
                    <a:pt x="558" y="240"/>
                    <a:pt x="558" y="297"/>
                  </a:cubicBezTo>
                  <a:close/>
                  <a:moveTo>
                    <a:pt x="473" y="106"/>
                  </a:moveTo>
                  <a:lnTo>
                    <a:pt x="473" y="106"/>
                  </a:lnTo>
                  <a:cubicBezTo>
                    <a:pt x="473" y="106"/>
                    <a:pt x="431" y="162"/>
                    <a:pt x="339" y="205"/>
                  </a:cubicBezTo>
                  <a:cubicBezTo>
                    <a:pt x="289" y="120"/>
                    <a:pt x="247" y="56"/>
                    <a:pt x="240" y="49"/>
                  </a:cubicBezTo>
                  <a:cubicBezTo>
                    <a:pt x="261" y="49"/>
                    <a:pt x="282" y="42"/>
                    <a:pt x="304" y="42"/>
                  </a:cubicBezTo>
                  <a:cubicBezTo>
                    <a:pt x="367" y="42"/>
                    <a:pt x="424" y="71"/>
                    <a:pt x="473" y="106"/>
                  </a:cubicBezTo>
                  <a:close/>
                  <a:moveTo>
                    <a:pt x="240" y="49"/>
                  </a:moveTo>
                  <a:lnTo>
                    <a:pt x="240" y="49"/>
                  </a:lnTo>
                  <a:close/>
                  <a:moveTo>
                    <a:pt x="190" y="71"/>
                  </a:moveTo>
                  <a:lnTo>
                    <a:pt x="190" y="71"/>
                  </a:lnTo>
                  <a:cubicBezTo>
                    <a:pt x="197" y="71"/>
                    <a:pt x="240" y="134"/>
                    <a:pt x="289" y="219"/>
                  </a:cubicBezTo>
                  <a:cubicBezTo>
                    <a:pt x="162" y="247"/>
                    <a:pt x="56" y="247"/>
                    <a:pt x="49" y="247"/>
                  </a:cubicBezTo>
                  <a:cubicBezTo>
                    <a:pt x="63" y="169"/>
                    <a:pt x="120" y="106"/>
                    <a:pt x="190" y="71"/>
                  </a:cubicBezTo>
                  <a:close/>
                  <a:moveTo>
                    <a:pt x="42" y="304"/>
                  </a:moveTo>
                  <a:lnTo>
                    <a:pt x="42" y="304"/>
                  </a:lnTo>
                  <a:cubicBezTo>
                    <a:pt x="42" y="297"/>
                    <a:pt x="42" y="297"/>
                    <a:pt x="42" y="297"/>
                  </a:cubicBezTo>
                  <a:cubicBezTo>
                    <a:pt x="49" y="297"/>
                    <a:pt x="176" y="297"/>
                    <a:pt x="311" y="254"/>
                  </a:cubicBezTo>
                  <a:cubicBezTo>
                    <a:pt x="318" y="268"/>
                    <a:pt x="325" y="282"/>
                    <a:pt x="332" y="304"/>
                  </a:cubicBezTo>
                  <a:cubicBezTo>
                    <a:pt x="325" y="304"/>
                    <a:pt x="325" y="304"/>
                    <a:pt x="318" y="304"/>
                  </a:cubicBezTo>
                  <a:cubicBezTo>
                    <a:pt x="183" y="346"/>
                    <a:pt x="113" y="473"/>
                    <a:pt x="113" y="473"/>
                  </a:cubicBezTo>
                  <a:lnTo>
                    <a:pt x="113" y="473"/>
                  </a:lnTo>
                  <a:cubicBezTo>
                    <a:pt x="70" y="431"/>
                    <a:pt x="42" y="367"/>
                    <a:pt x="42" y="304"/>
                  </a:cubicBezTo>
                  <a:close/>
                  <a:moveTo>
                    <a:pt x="304" y="558"/>
                  </a:moveTo>
                  <a:lnTo>
                    <a:pt x="304" y="558"/>
                  </a:lnTo>
                  <a:cubicBezTo>
                    <a:pt x="240" y="558"/>
                    <a:pt x="183" y="537"/>
                    <a:pt x="134" y="502"/>
                  </a:cubicBezTo>
                  <a:cubicBezTo>
                    <a:pt x="141" y="502"/>
                    <a:pt x="141" y="502"/>
                    <a:pt x="141" y="502"/>
                  </a:cubicBezTo>
                  <a:cubicBezTo>
                    <a:pt x="141" y="502"/>
                    <a:pt x="190" y="396"/>
                    <a:pt x="346" y="346"/>
                  </a:cubicBezTo>
                  <a:lnTo>
                    <a:pt x="346" y="346"/>
                  </a:lnTo>
                  <a:cubicBezTo>
                    <a:pt x="381" y="438"/>
                    <a:pt x="395" y="516"/>
                    <a:pt x="402" y="537"/>
                  </a:cubicBezTo>
                  <a:cubicBezTo>
                    <a:pt x="374" y="551"/>
                    <a:pt x="339" y="558"/>
                    <a:pt x="304" y="558"/>
                  </a:cubicBezTo>
                  <a:close/>
                  <a:moveTo>
                    <a:pt x="445" y="516"/>
                  </a:moveTo>
                  <a:lnTo>
                    <a:pt x="445" y="516"/>
                  </a:lnTo>
                  <a:cubicBezTo>
                    <a:pt x="445" y="502"/>
                    <a:pt x="431" y="424"/>
                    <a:pt x="395" y="332"/>
                  </a:cubicBezTo>
                  <a:cubicBezTo>
                    <a:pt x="480" y="318"/>
                    <a:pt x="551" y="339"/>
                    <a:pt x="558" y="339"/>
                  </a:cubicBezTo>
                  <a:cubicBezTo>
                    <a:pt x="544" y="417"/>
                    <a:pt x="501" y="473"/>
                    <a:pt x="445" y="5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1" name="Freeform 25"/>
            <p:cNvSpPr>
              <a:spLocks noChangeArrowheads="1"/>
            </p:cNvSpPr>
            <p:nvPr/>
          </p:nvSpPr>
          <p:spPr bwMode="auto">
            <a:xfrm>
              <a:off x="21588941" y="5787773"/>
              <a:ext cx="460566" cy="389970"/>
            </a:xfrm>
            <a:custGeom>
              <a:avLst/>
              <a:gdLst>
                <a:gd name="T0" fmla="*/ 21 w 602"/>
                <a:gd name="T1" fmla="*/ 509 h 510"/>
                <a:gd name="T2" fmla="*/ 21 w 602"/>
                <a:gd name="T3" fmla="*/ 509 h 510"/>
                <a:gd name="T4" fmla="*/ 580 w 602"/>
                <a:gd name="T5" fmla="*/ 509 h 510"/>
                <a:gd name="T6" fmla="*/ 601 w 602"/>
                <a:gd name="T7" fmla="*/ 488 h 510"/>
                <a:gd name="T8" fmla="*/ 601 w 602"/>
                <a:gd name="T9" fmla="*/ 481 h 510"/>
                <a:gd name="T10" fmla="*/ 580 w 602"/>
                <a:gd name="T11" fmla="*/ 452 h 510"/>
                <a:gd name="T12" fmla="*/ 21 w 602"/>
                <a:gd name="T13" fmla="*/ 452 h 510"/>
                <a:gd name="T14" fmla="*/ 0 w 602"/>
                <a:gd name="T15" fmla="*/ 481 h 510"/>
                <a:gd name="T16" fmla="*/ 0 w 602"/>
                <a:gd name="T17" fmla="*/ 488 h 510"/>
                <a:gd name="T18" fmla="*/ 21 w 602"/>
                <a:gd name="T19" fmla="*/ 509 h 510"/>
                <a:gd name="T20" fmla="*/ 113 w 602"/>
                <a:gd name="T21" fmla="*/ 424 h 510"/>
                <a:gd name="T22" fmla="*/ 113 w 602"/>
                <a:gd name="T23" fmla="*/ 424 h 510"/>
                <a:gd name="T24" fmla="*/ 170 w 602"/>
                <a:gd name="T25" fmla="*/ 424 h 510"/>
                <a:gd name="T26" fmla="*/ 198 w 602"/>
                <a:gd name="T27" fmla="*/ 396 h 510"/>
                <a:gd name="T28" fmla="*/ 198 w 602"/>
                <a:gd name="T29" fmla="*/ 28 h 510"/>
                <a:gd name="T30" fmla="*/ 170 w 602"/>
                <a:gd name="T31" fmla="*/ 0 h 510"/>
                <a:gd name="T32" fmla="*/ 113 w 602"/>
                <a:gd name="T33" fmla="*/ 0 h 510"/>
                <a:gd name="T34" fmla="*/ 85 w 602"/>
                <a:gd name="T35" fmla="*/ 28 h 510"/>
                <a:gd name="T36" fmla="*/ 85 w 602"/>
                <a:gd name="T37" fmla="*/ 396 h 510"/>
                <a:gd name="T38" fmla="*/ 113 w 602"/>
                <a:gd name="T39" fmla="*/ 424 h 510"/>
                <a:gd name="T40" fmla="*/ 269 w 602"/>
                <a:gd name="T41" fmla="*/ 424 h 510"/>
                <a:gd name="T42" fmla="*/ 269 w 602"/>
                <a:gd name="T43" fmla="*/ 424 h 510"/>
                <a:gd name="T44" fmla="*/ 325 w 602"/>
                <a:gd name="T45" fmla="*/ 424 h 510"/>
                <a:gd name="T46" fmla="*/ 353 w 602"/>
                <a:gd name="T47" fmla="*/ 396 h 510"/>
                <a:gd name="T48" fmla="*/ 353 w 602"/>
                <a:gd name="T49" fmla="*/ 163 h 510"/>
                <a:gd name="T50" fmla="*/ 325 w 602"/>
                <a:gd name="T51" fmla="*/ 134 h 510"/>
                <a:gd name="T52" fmla="*/ 269 w 602"/>
                <a:gd name="T53" fmla="*/ 134 h 510"/>
                <a:gd name="T54" fmla="*/ 240 w 602"/>
                <a:gd name="T55" fmla="*/ 163 h 510"/>
                <a:gd name="T56" fmla="*/ 240 w 602"/>
                <a:gd name="T57" fmla="*/ 396 h 510"/>
                <a:gd name="T58" fmla="*/ 269 w 602"/>
                <a:gd name="T59" fmla="*/ 424 h 510"/>
                <a:gd name="T60" fmla="*/ 431 w 602"/>
                <a:gd name="T61" fmla="*/ 424 h 510"/>
                <a:gd name="T62" fmla="*/ 431 w 602"/>
                <a:gd name="T63" fmla="*/ 424 h 510"/>
                <a:gd name="T64" fmla="*/ 488 w 602"/>
                <a:gd name="T65" fmla="*/ 424 h 510"/>
                <a:gd name="T66" fmla="*/ 516 w 602"/>
                <a:gd name="T67" fmla="*/ 396 h 510"/>
                <a:gd name="T68" fmla="*/ 516 w 602"/>
                <a:gd name="T69" fmla="*/ 297 h 510"/>
                <a:gd name="T70" fmla="*/ 488 w 602"/>
                <a:gd name="T71" fmla="*/ 269 h 510"/>
                <a:gd name="T72" fmla="*/ 431 w 602"/>
                <a:gd name="T73" fmla="*/ 269 h 510"/>
                <a:gd name="T74" fmla="*/ 403 w 602"/>
                <a:gd name="T75" fmla="*/ 297 h 510"/>
                <a:gd name="T76" fmla="*/ 403 w 602"/>
                <a:gd name="T77" fmla="*/ 396 h 510"/>
                <a:gd name="T78" fmla="*/ 431 w 602"/>
                <a:gd name="T79" fmla="*/ 42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2" h="510">
                  <a:moveTo>
                    <a:pt x="21" y="509"/>
                  </a:moveTo>
                  <a:lnTo>
                    <a:pt x="21" y="509"/>
                  </a:lnTo>
                  <a:cubicBezTo>
                    <a:pt x="580" y="509"/>
                    <a:pt x="580" y="509"/>
                    <a:pt x="580" y="509"/>
                  </a:cubicBezTo>
                  <a:cubicBezTo>
                    <a:pt x="594" y="509"/>
                    <a:pt x="601" y="502"/>
                    <a:pt x="601" y="488"/>
                  </a:cubicBezTo>
                  <a:cubicBezTo>
                    <a:pt x="601" y="481"/>
                    <a:pt x="601" y="481"/>
                    <a:pt x="601" y="481"/>
                  </a:cubicBezTo>
                  <a:cubicBezTo>
                    <a:pt x="601" y="467"/>
                    <a:pt x="594" y="452"/>
                    <a:pt x="580" y="452"/>
                  </a:cubicBezTo>
                  <a:cubicBezTo>
                    <a:pt x="21" y="452"/>
                    <a:pt x="21" y="452"/>
                    <a:pt x="21" y="452"/>
                  </a:cubicBezTo>
                  <a:cubicBezTo>
                    <a:pt x="7" y="452"/>
                    <a:pt x="0" y="467"/>
                    <a:pt x="0" y="481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502"/>
                    <a:pt x="7" y="509"/>
                    <a:pt x="21" y="509"/>
                  </a:cubicBezTo>
                  <a:close/>
                  <a:moveTo>
                    <a:pt x="113" y="424"/>
                  </a:moveTo>
                  <a:lnTo>
                    <a:pt x="113" y="424"/>
                  </a:lnTo>
                  <a:cubicBezTo>
                    <a:pt x="170" y="424"/>
                    <a:pt x="170" y="424"/>
                    <a:pt x="170" y="424"/>
                  </a:cubicBezTo>
                  <a:cubicBezTo>
                    <a:pt x="184" y="424"/>
                    <a:pt x="198" y="417"/>
                    <a:pt x="198" y="396"/>
                  </a:cubicBezTo>
                  <a:cubicBezTo>
                    <a:pt x="198" y="28"/>
                    <a:pt x="198" y="28"/>
                    <a:pt x="198" y="28"/>
                  </a:cubicBezTo>
                  <a:cubicBezTo>
                    <a:pt x="198" y="14"/>
                    <a:pt x="184" y="0"/>
                    <a:pt x="170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2" y="0"/>
                    <a:pt x="85" y="14"/>
                    <a:pt x="85" y="28"/>
                  </a:cubicBezTo>
                  <a:cubicBezTo>
                    <a:pt x="85" y="396"/>
                    <a:pt x="85" y="396"/>
                    <a:pt x="85" y="396"/>
                  </a:cubicBezTo>
                  <a:cubicBezTo>
                    <a:pt x="85" y="417"/>
                    <a:pt x="92" y="424"/>
                    <a:pt x="113" y="424"/>
                  </a:cubicBezTo>
                  <a:close/>
                  <a:moveTo>
                    <a:pt x="269" y="424"/>
                  </a:moveTo>
                  <a:lnTo>
                    <a:pt x="269" y="424"/>
                  </a:lnTo>
                  <a:cubicBezTo>
                    <a:pt x="325" y="424"/>
                    <a:pt x="325" y="424"/>
                    <a:pt x="325" y="424"/>
                  </a:cubicBezTo>
                  <a:cubicBezTo>
                    <a:pt x="346" y="424"/>
                    <a:pt x="353" y="417"/>
                    <a:pt x="353" y="396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49"/>
                    <a:pt x="346" y="134"/>
                    <a:pt x="325" y="134"/>
                  </a:cubicBezTo>
                  <a:cubicBezTo>
                    <a:pt x="269" y="134"/>
                    <a:pt x="269" y="134"/>
                    <a:pt x="269" y="134"/>
                  </a:cubicBezTo>
                  <a:cubicBezTo>
                    <a:pt x="255" y="134"/>
                    <a:pt x="240" y="149"/>
                    <a:pt x="240" y="163"/>
                  </a:cubicBezTo>
                  <a:cubicBezTo>
                    <a:pt x="240" y="396"/>
                    <a:pt x="240" y="396"/>
                    <a:pt x="240" y="396"/>
                  </a:cubicBezTo>
                  <a:cubicBezTo>
                    <a:pt x="240" y="417"/>
                    <a:pt x="255" y="424"/>
                    <a:pt x="269" y="424"/>
                  </a:cubicBezTo>
                  <a:close/>
                  <a:moveTo>
                    <a:pt x="431" y="424"/>
                  </a:moveTo>
                  <a:lnTo>
                    <a:pt x="431" y="424"/>
                  </a:lnTo>
                  <a:cubicBezTo>
                    <a:pt x="488" y="424"/>
                    <a:pt x="488" y="424"/>
                    <a:pt x="488" y="424"/>
                  </a:cubicBezTo>
                  <a:cubicBezTo>
                    <a:pt x="502" y="424"/>
                    <a:pt x="516" y="417"/>
                    <a:pt x="516" y="396"/>
                  </a:cubicBezTo>
                  <a:cubicBezTo>
                    <a:pt x="516" y="297"/>
                    <a:pt x="516" y="297"/>
                    <a:pt x="516" y="297"/>
                  </a:cubicBezTo>
                  <a:cubicBezTo>
                    <a:pt x="516" y="276"/>
                    <a:pt x="502" y="269"/>
                    <a:pt x="488" y="269"/>
                  </a:cubicBezTo>
                  <a:cubicBezTo>
                    <a:pt x="431" y="269"/>
                    <a:pt x="431" y="269"/>
                    <a:pt x="431" y="269"/>
                  </a:cubicBezTo>
                  <a:cubicBezTo>
                    <a:pt x="417" y="269"/>
                    <a:pt x="403" y="276"/>
                    <a:pt x="403" y="297"/>
                  </a:cubicBezTo>
                  <a:cubicBezTo>
                    <a:pt x="403" y="396"/>
                    <a:pt x="403" y="396"/>
                    <a:pt x="403" y="396"/>
                  </a:cubicBezTo>
                  <a:cubicBezTo>
                    <a:pt x="403" y="417"/>
                    <a:pt x="417" y="424"/>
                    <a:pt x="431" y="4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2" name="Freeform 26"/>
            <p:cNvSpPr>
              <a:spLocks noChangeArrowheads="1"/>
            </p:cNvSpPr>
            <p:nvPr/>
          </p:nvSpPr>
          <p:spPr bwMode="auto">
            <a:xfrm>
              <a:off x="20778744" y="5787773"/>
              <a:ext cx="463929" cy="389970"/>
            </a:xfrm>
            <a:custGeom>
              <a:avLst/>
              <a:gdLst>
                <a:gd name="T0" fmla="*/ 579 w 609"/>
                <a:gd name="T1" fmla="*/ 509 h 510"/>
                <a:gd name="T2" fmla="*/ 579 w 609"/>
                <a:gd name="T3" fmla="*/ 509 h 510"/>
                <a:gd name="T4" fmla="*/ 28 w 609"/>
                <a:gd name="T5" fmla="*/ 509 h 510"/>
                <a:gd name="T6" fmla="*/ 0 w 609"/>
                <a:gd name="T7" fmla="*/ 488 h 510"/>
                <a:gd name="T8" fmla="*/ 0 w 609"/>
                <a:gd name="T9" fmla="*/ 481 h 510"/>
                <a:gd name="T10" fmla="*/ 28 w 609"/>
                <a:gd name="T11" fmla="*/ 452 h 510"/>
                <a:gd name="T12" fmla="*/ 579 w 609"/>
                <a:gd name="T13" fmla="*/ 452 h 510"/>
                <a:gd name="T14" fmla="*/ 608 w 609"/>
                <a:gd name="T15" fmla="*/ 481 h 510"/>
                <a:gd name="T16" fmla="*/ 608 w 609"/>
                <a:gd name="T17" fmla="*/ 488 h 510"/>
                <a:gd name="T18" fmla="*/ 579 w 609"/>
                <a:gd name="T19" fmla="*/ 509 h 510"/>
                <a:gd name="T20" fmla="*/ 523 w 609"/>
                <a:gd name="T21" fmla="*/ 396 h 510"/>
                <a:gd name="T22" fmla="*/ 523 w 609"/>
                <a:gd name="T23" fmla="*/ 396 h 510"/>
                <a:gd name="T24" fmla="*/ 495 w 609"/>
                <a:gd name="T25" fmla="*/ 424 h 510"/>
                <a:gd name="T26" fmla="*/ 438 w 609"/>
                <a:gd name="T27" fmla="*/ 424 h 510"/>
                <a:gd name="T28" fmla="*/ 410 w 609"/>
                <a:gd name="T29" fmla="*/ 396 h 510"/>
                <a:gd name="T30" fmla="*/ 410 w 609"/>
                <a:gd name="T31" fmla="*/ 198 h 510"/>
                <a:gd name="T32" fmla="*/ 410 w 609"/>
                <a:gd name="T33" fmla="*/ 198 h 510"/>
                <a:gd name="T34" fmla="*/ 410 w 609"/>
                <a:gd name="T35" fmla="*/ 141 h 510"/>
                <a:gd name="T36" fmla="*/ 438 w 609"/>
                <a:gd name="T37" fmla="*/ 113 h 510"/>
                <a:gd name="T38" fmla="*/ 495 w 609"/>
                <a:gd name="T39" fmla="*/ 113 h 510"/>
                <a:gd name="T40" fmla="*/ 523 w 609"/>
                <a:gd name="T41" fmla="*/ 141 h 510"/>
                <a:gd name="T42" fmla="*/ 523 w 609"/>
                <a:gd name="T43" fmla="*/ 339 h 510"/>
                <a:gd name="T44" fmla="*/ 523 w 609"/>
                <a:gd name="T45" fmla="*/ 339 h 510"/>
                <a:gd name="T46" fmla="*/ 523 w 609"/>
                <a:gd name="T47" fmla="*/ 396 h 510"/>
                <a:gd name="T48" fmla="*/ 332 w 609"/>
                <a:gd name="T49" fmla="*/ 424 h 510"/>
                <a:gd name="T50" fmla="*/ 332 w 609"/>
                <a:gd name="T51" fmla="*/ 424 h 510"/>
                <a:gd name="T52" fmla="*/ 276 w 609"/>
                <a:gd name="T53" fmla="*/ 424 h 510"/>
                <a:gd name="T54" fmla="*/ 247 w 609"/>
                <a:gd name="T55" fmla="*/ 396 h 510"/>
                <a:gd name="T56" fmla="*/ 247 w 609"/>
                <a:gd name="T57" fmla="*/ 339 h 510"/>
                <a:gd name="T58" fmla="*/ 247 w 609"/>
                <a:gd name="T59" fmla="*/ 85 h 510"/>
                <a:gd name="T60" fmla="*/ 247 w 609"/>
                <a:gd name="T61" fmla="*/ 28 h 510"/>
                <a:gd name="T62" fmla="*/ 276 w 609"/>
                <a:gd name="T63" fmla="*/ 0 h 510"/>
                <a:gd name="T64" fmla="*/ 332 w 609"/>
                <a:gd name="T65" fmla="*/ 0 h 510"/>
                <a:gd name="T66" fmla="*/ 360 w 609"/>
                <a:gd name="T67" fmla="*/ 28 h 510"/>
                <a:gd name="T68" fmla="*/ 360 w 609"/>
                <a:gd name="T69" fmla="*/ 85 h 510"/>
                <a:gd name="T70" fmla="*/ 360 w 609"/>
                <a:gd name="T71" fmla="*/ 339 h 510"/>
                <a:gd name="T72" fmla="*/ 360 w 609"/>
                <a:gd name="T73" fmla="*/ 396 h 510"/>
                <a:gd name="T74" fmla="*/ 332 w 609"/>
                <a:gd name="T75" fmla="*/ 424 h 510"/>
                <a:gd name="T76" fmla="*/ 169 w 609"/>
                <a:gd name="T77" fmla="*/ 424 h 510"/>
                <a:gd name="T78" fmla="*/ 169 w 609"/>
                <a:gd name="T79" fmla="*/ 424 h 510"/>
                <a:gd name="T80" fmla="*/ 113 w 609"/>
                <a:gd name="T81" fmla="*/ 424 h 510"/>
                <a:gd name="T82" fmla="*/ 85 w 609"/>
                <a:gd name="T83" fmla="*/ 396 h 510"/>
                <a:gd name="T84" fmla="*/ 85 w 609"/>
                <a:gd name="T85" fmla="*/ 339 h 510"/>
                <a:gd name="T86" fmla="*/ 85 w 609"/>
                <a:gd name="T87" fmla="*/ 339 h 510"/>
                <a:gd name="T88" fmla="*/ 85 w 609"/>
                <a:gd name="T89" fmla="*/ 283 h 510"/>
                <a:gd name="T90" fmla="*/ 113 w 609"/>
                <a:gd name="T91" fmla="*/ 254 h 510"/>
                <a:gd name="T92" fmla="*/ 169 w 609"/>
                <a:gd name="T93" fmla="*/ 254 h 510"/>
                <a:gd name="T94" fmla="*/ 198 w 609"/>
                <a:gd name="T95" fmla="*/ 283 h 510"/>
                <a:gd name="T96" fmla="*/ 198 w 609"/>
                <a:gd name="T97" fmla="*/ 339 h 510"/>
                <a:gd name="T98" fmla="*/ 198 w 609"/>
                <a:gd name="T99" fmla="*/ 339 h 510"/>
                <a:gd name="T100" fmla="*/ 198 w 609"/>
                <a:gd name="T101" fmla="*/ 396 h 510"/>
                <a:gd name="T102" fmla="*/ 169 w 609"/>
                <a:gd name="T103" fmla="*/ 42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9" h="510">
                  <a:moveTo>
                    <a:pt x="579" y="509"/>
                  </a:moveTo>
                  <a:lnTo>
                    <a:pt x="579" y="509"/>
                  </a:ln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502"/>
                    <a:pt x="0" y="488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467"/>
                    <a:pt x="14" y="452"/>
                    <a:pt x="28" y="452"/>
                  </a:cubicBezTo>
                  <a:cubicBezTo>
                    <a:pt x="579" y="452"/>
                    <a:pt x="579" y="452"/>
                    <a:pt x="579" y="452"/>
                  </a:cubicBezTo>
                  <a:cubicBezTo>
                    <a:pt x="594" y="452"/>
                    <a:pt x="608" y="467"/>
                    <a:pt x="608" y="481"/>
                  </a:cubicBezTo>
                  <a:cubicBezTo>
                    <a:pt x="608" y="488"/>
                    <a:pt x="608" y="488"/>
                    <a:pt x="608" y="488"/>
                  </a:cubicBezTo>
                  <a:cubicBezTo>
                    <a:pt x="608" y="502"/>
                    <a:pt x="594" y="509"/>
                    <a:pt x="579" y="509"/>
                  </a:cubicBezTo>
                  <a:close/>
                  <a:moveTo>
                    <a:pt x="523" y="396"/>
                  </a:moveTo>
                  <a:lnTo>
                    <a:pt x="523" y="396"/>
                  </a:lnTo>
                  <a:cubicBezTo>
                    <a:pt x="523" y="417"/>
                    <a:pt x="509" y="424"/>
                    <a:pt x="495" y="424"/>
                  </a:cubicBezTo>
                  <a:cubicBezTo>
                    <a:pt x="438" y="424"/>
                    <a:pt x="438" y="424"/>
                    <a:pt x="438" y="424"/>
                  </a:cubicBezTo>
                  <a:cubicBezTo>
                    <a:pt x="417" y="424"/>
                    <a:pt x="410" y="417"/>
                    <a:pt x="410" y="396"/>
                  </a:cubicBezTo>
                  <a:cubicBezTo>
                    <a:pt x="410" y="198"/>
                    <a:pt x="410" y="198"/>
                    <a:pt x="410" y="198"/>
                  </a:cubicBezTo>
                  <a:lnTo>
                    <a:pt x="410" y="198"/>
                  </a:lnTo>
                  <a:cubicBezTo>
                    <a:pt x="410" y="141"/>
                    <a:pt x="410" y="141"/>
                    <a:pt x="410" y="141"/>
                  </a:cubicBezTo>
                  <a:cubicBezTo>
                    <a:pt x="410" y="127"/>
                    <a:pt x="417" y="113"/>
                    <a:pt x="438" y="113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509" y="113"/>
                    <a:pt x="523" y="127"/>
                    <a:pt x="523" y="141"/>
                  </a:cubicBezTo>
                  <a:cubicBezTo>
                    <a:pt x="523" y="339"/>
                    <a:pt x="523" y="339"/>
                    <a:pt x="523" y="339"/>
                  </a:cubicBezTo>
                  <a:lnTo>
                    <a:pt x="523" y="339"/>
                  </a:lnTo>
                  <a:lnTo>
                    <a:pt x="523" y="396"/>
                  </a:lnTo>
                  <a:close/>
                  <a:moveTo>
                    <a:pt x="332" y="424"/>
                  </a:moveTo>
                  <a:lnTo>
                    <a:pt x="332" y="424"/>
                  </a:lnTo>
                  <a:cubicBezTo>
                    <a:pt x="276" y="424"/>
                    <a:pt x="276" y="424"/>
                    <a:pt x="276" y="424"/>
                  </a:cubicBezTo>
                  <a:cubicBezTo>
                    <a:pt x="262" y="424"/>
                    <a:pt x="247" y="417"/>
                    <a:pt x="247" y="396"/>
                  </a:cubicBezTo>
                  <a:cubicBezTo>
                    <a:pt x="247" y="339"/>
                    <a:pt x="247" y="339"/>
                    <a:pt x="247" y="339"/>
                  </a:cubicBezTo>
                  <a:cubicBezTo>
                    <a:pt x="247" y="85"/>
                    <a:pt x="247" y="85"/>
                    <a:pt x="247" y="85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7" y="14"/>
                    <a:pt x="262" y="0"/>
                    <a:pt x="276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46" y="0"/>
                    <a:pt x="360" y="14"/>
                    <a:pt x="360" y="28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339"/>
                    <a:pt x="360" y="339"/>
                    <a:pt x="360" y="339"/>
                  </a:cubicBezTo>
                  <a:cubicBezTo>
                    <a:pt x="360" y="396"/>
                    <a:pt x="360" y="396"/>
                    <a:pt x="360" y="396"/>
                  </a:cubicBezTo>
                  <a:cubicBezTo>
                    <a:pt x="360" y="417"/>
                    <a:pt x="346" y="424"/>
                    <a:pt x="332" y="424"/>
                  </a:cubicBezTo>
                  <a:close/>
                  <a:moveTo>
                    <a:pt x="169" y="424"/>
                  </a:moveTo>
                  <a:lnTo>
                    <a:pt x="169" y="424"/>
                  </a:lnTo>
                  <a:cubicBezTo>
                    <a:pt x="113" y="424"/>
                    <a:pt x="113" y="424"/>
                    <a:pt x="113" y="424"/>
                  </a:cubicBezTo>
                  <a:cubicBezTo>
                    <a:pt x="99" y="424"/>
                    <a:pt x="85" y="417"/>
                    <a:pt x="85" y="396"/>
                  </a:cubicBezTo>
                  <a:cubicBezTo>
                    <a:pt x="85" y="339"/>
                    <a:pt x="85" y="339"/>
                    <a:pt x="85" y="339"/>
                  </a:cubicBezTo>
                  <a:lnTo>
                    <a:pt x="85" y="339"/>
                  </a:lnTo>
                  <a:cubicBezTo>
                    <a:pt x="85" y="283"/>
                    <a:pt x="85" y="283"/>
                    <a:pt x="85" y="283"/>
                  </a:cubicBezTo>
                  <a:cubicBezTo>
                    <a:pt x="85" y="269"/>
                    <a:pt x="99" y="254"/>
                    <a:pt x="113" y="254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91" y="254"/>
                    <a:pt x="198" y="269"/>
                    <a:pt x="198" y="283"/>
                  </a:cubicBezTo>
                  <a:cubicBezTo>
                    <a:pt x="198" y="339"/>
                    <a:pt x="198" y="339"/>
                    <a:pt x="198" y="339"/>
                  </a:cubicBezTo>
                  <a:lnTo>
                    <a:pt x="198" y="339"/>
                  </a:lnTo>
                  <a:cubicBezTo>
                    <a:pt x="198" y="396"/>
                    <a:pt x="198" y="396"/>
                    <a:pt x="198" y="396"/>
                  </a:cubicBezTo>
                  <a:cubicBezTo>
                    <a:pt x="198" y="417"/>
                    <a:pt x="191" y="424"/>
                    <a:pt x="169" y="4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3" name="Freeform 27"/>
            <p:cNvSpPr>
              <a:spLocks noChangeArrowheads="1"/>
            </p:cNvSpPr>
            <p:nvPr/>
          </p:nvSpPr>
          <p:spPr bwMode="auto">
            <a:xfrm>
              <a:off x="19978634" y="5787773"/>
              <a:ext cx="460569" cy="389970"/>
            </a:xfrm>
            <a:custGeom>
              <a:avLst/>
              <a:gdLst>
                <a:gd name="T0" fmla="*/ 579 w 602"/>
                <a:gd name="T1" fmla="*/ 509 h 510"/>
                <a:gd name="T2" fmla="*/ 579 w 602"/>
                <a:gd name="T3" fmla="*/ 509 h 510"/>
                <a:gd name="T4" fmla="*/ 21 w 602"/>
                <a:gd name="T5" fmla="*/ 509 h 510"/>
                <a:gd name="T6" fmla="*/ 0 w 602"/>
                <a:gd name="T7" fmla="*/ 488 h 510"/>
                <a:gd name="T8" fmla="*/ 0 w 602"/>
                <a:gd name="T9" fmla="*/ 481 h 510"/>
                <a:gd name="T10" fmla="*/ 21 w 602"/>
                <a:gd name="T11" fmla="*/ 452 h 510"/>
                <a:gd name="T12" fmla="*/ 579 w 602"/>
                <a:gd name="T13" fmla="*/ 452 h 510"/>
                <a:gd name="T14" fmla="*/ 601 w 602"/>
                <a:gd name="T15" fmla="*/ 481 h 510"/>
                <a:gd name="T16" fmla="*/ 601 w 602"/>
                <a:gd name="T17" fmla="*/ 488 h 510"/>
                <a:gd name="T18" fmla="*/ 579 w 602"/>
                <a:gd name="T19" fmla="*/ 509 h 510"/>
                <a:gd name="T20" fmla="*/ 487 w 602"/>
                <a:gd name="T21" fmla="*/ 424 h 510"/>
                <a:gd name="T22" fmla="*/ 487 w 602"/>
                <a:gd name="T23" fmla="*/ 424 h 510"/>
                <a:gd name="T24" fmla="*/ 431 w 602"/>
                <a:gd name="T25" fmla="*/ 424 h 510"/>
                <a:gd name="T26" fmla="*/ 403 w 602"/>
                <a:gd name="T27" fmla="*/ 396 h 510"/>
                <a:gd name="T28" fmla="*/ 403 w 602"/>
                <a:gd name="T29" fmla="*/ 28 h 510"/>
                <a:gd name="T30" fmla="*/ 431 w 602"/>
                <a:gd name="T31" fmla="*/ 0 h 510"/>
                <a:gd name="T32" fmla="*/ 487 w 602"/>
                <a:gd name="T33" fmla="*/ 0 h 510"/>
                <a:gd name="T34" fmla="*/ 516 w 602"/>
                <a:gd name="T35" fmla="*/ 28 h 510"/>
                <a:gd name="T36" fmla="*/ 516 w 602"/>
                <a:gd name="T37" fmla="*/ 396 h 510"/>
                <a:gd name="T38" fmla="*/ 487 w 602"/>
                <a:gd name="T39" fmla="*/ 424 h 510"/>
                <a:gd name="T40" fmla="*/ 332 w 602"/>
                <a:gd name="T41" fmla="*/ 424 h 510"/>
                <a:gd name="T42" fmla="*/ 332 w 602"/>
                <a:gd name="T43" fmla="*/ 424 h 510"/>
                <a:gd name="T44" fmla="*/ 276 w 602"/>
                <a:gd name="T45" fmla="*/ 424 h 510"/>
                <a:gd name="T46" fmla="*/ 247 w 602"/>
                <a:gd name="T47" fmla="*/ 396 h 510"/>
                <a:gd name="T48" fmla="*/ 247 w 602"/>
                <a:gd name="T49" fmla="*/ 163 h 510"/>
                <a:gd name="T50" fmla="*/ 276 w 602"/>
                <a:gd name="T51" fmla="*/ 134 h 510"/>
                <a:gd name="T52" fmla="*/ 332 w 602"/>
                <a:gd name="T53" fmla="*/ 134 h 510"/>
                <a:gd name="T54" fmla="*/ 360 w 602"/>
                <a:gd name="T55" fmla="*/ 163 h 510"/>
                <a:gd name="T56" fmla="*/ 360 w 602"/>
                <a:gd name="T57" fmla="*/ 396 h 510"/>
                <a:gd name="T58" fmla="*/ 332 w 602"/>
                <a:gd name="T59" fmla="*/ 424 h 510"/>
                <a:gd name="T60" fmla="*/ 169 w 602"/>
                <a:gd name="T61" fmla="*/ 424 h 510"/>
                <a:gd name="T62" fmla="*/ 169 w 602"/>
                <a:gd name="T63" fmla="*/ 424 h 510"/>
                <a:gd name="T64" fmla="*/ 113 w 602"/>
                <a:gd name="T65" fmla="*/ 424 h 510"/>
                <a:gd name="T66" fmla="*/ 85 w 602"/>
                <a:gd name="T67" fmla="*/ 396 h 510"/>
                <a:gd name="T68" fmla="*/ 85 w 602"/>
                <a:gd name="T69" fmla="*/ 297 h 510"/>
                <a:gd name="T70" fmla="*/ 113 w 602"/>
                <a:gd name="T71" fmla="*/ 269 h 510"/>
                <a:gd name="T72" fmla="*/ 169 w 602"/>
                <a:gd name="T73" fmla="*/ 269 h 510"/>
                <a:gd name="T74" fmla="*/ 198 w 602"/>
                <a:gd name="T75" fmla="*/ 297 h 510"/>
                <a:gd name="T76" fmla="*/ 198 w 602"/>
                <a:gd name="T77" fmla="*/ 396 h 510"/>
                <a:gd name="T78" fmla="*/ 169 w 602"/>
                <a:gd name="T79" fmla="*/ 424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2" h="510">
                  <a:moveTo>
                    <a:pt x="579" y="509"/>
                  </a:moveTo>
                  <a:lnTo>
                    <a:pt x="579" y="509"/>
                  </a:lnTo>
                  <a:cubicBezTo>
                    <a:pt x="21" y="509"/>
                    <a:pt x="21" y="509"/>
                    <a:pt x="21" y="509"/>
                  </a:cubicBezTo>
                  <a:cubicBezTo>
                    <a:pt x="7" y="509"/>
                    <a:pt x="0" y="502"/>
                    <a:pt x="0" y="488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467"/>
                    <a:pt x="7" y="452"/>
                    <a:pt x="21" y="452"/>
                  </a:cubicBezTo>
                  <a:cubicBezTo>
                    <a:pt x="579" y="452"/>
                    <a:pt x="579" y="452"/>
                    <a:pt x="579" y="452"/>
                  </a:cubicBezTo>
                  <a:cubicBezTo>
                    <a:pt x="594" y="452"/>
                    <a:pt x="601" y="467"/>
                    <a:pt x="601" y="481"/>
                  </a:cubicBezTo>
                  <a:cubicBezTo>
                    <a:pt x="601" y="488"/>
                    <a:pt x="601" y="488"/>
                    <a:pt x="601" y="488"/>
                  </a:cubicBezTo>
                  <a:cubicBezTo>
                    <a:pt x="601" y="502"/>
                    <a:pt x="594" y="509"/>
                    <a:pt x="579" y="509"/>
                  </a:cubicBezTo>
                  <a:close/>
                  <a:moveTo>
                    <a:pt x="487" y="424"/>
                  </a:moveTo>
                  <a:lnTo>
                    <a:pt x="487" y="424"/>
                  </a:lnTo>
                  <a:cubicBezTo>
                    <a:pt x="431" y="424"/>
                    <a:pt x="431" y="424"/>
                    <a:pt x="431" y="424"/>
                  </a:cubicBezTo>
                  <a:cubicBezTo>
                    <a:pt x="417" y="424"/>
                    <a:pt x="403" y="417"/>
                    <a:pt x="403" y="396"/>
                  </a:cubicBezTo>
                  <a:cubicBezTo>
                    <a:pt x="403" y="28"/>
                    <a:pt x="403" y="28"/>
                    <a:pt x="403" y="28"/>
                  </a:cubicBezTo>
                  <a:cubicBezTo>
                    <a:pt x="403" y="14"/>
                    <a:pt x="417" y="0"/>
                    <a:pt x="431" y="0"/>
                  </a:cubicBezTo>
                  <a:cubicBezTo>
                    <a:pt x="487" y="0"/>
                    <a:pt x="487" y="0"/>
                    <a:pt x="487" y="0"/>
                  </a:cubicBezTo>
                  <a:cubicBezTo>
                    <a:pt x="509" y="0"/>
                    <a:pt x="516" y="14"/>
                    <a:pt x="516" y="28"/>
                  </a:cubicBezTo>
                  <a:cubicBezTo>
                    <a:pt x="516" y="396"/>
                    <a:pt x="516" y="396"/>
                    <a:pt x="516" y="396"/>
                  </a:cubicBezTo>
                  <a:cubicBezTo>
                    <a:pt x="516" y="417"/>
                    <a:pt x="509" y="424"/>
                    <a:pt x="487" y="424"/>
                  </a:cubicBezTo>
                  <a:close/>
                  <a:moveTo>
                    <a:pt x="332" y="424"/>
                  </a:moveTo>
                  <a:lnTo>
                    <a:pt x="332" y="424"/>
                  </a:lnTo>
                  <a:cubicBezTo>
                    <a:pt x="276" y="424"/>
                    <a:pt x="276" y="424"/>
                    <a:pt x="276" y="424"/>
                  </a:cubicBezTo>
                  <a:cubicBezTo>
                    <a:pt x="254" y="424"/>
                    <a:pt x="247" y="417"/>
                    <a:pt x="247" y="396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47" y="149"/>
                    <a:pt x="254" y="134"/>
                    <a:pt x="276" y="134"/>
                  </a:cubicBezTo>
                  <a:cubicBezTo>
                    <a:pt x="332" y="134"/>
                    <a:pt x="332" y="134"/>
                    <a:pt x="332" y="134"/>
                  </a:cubicBezTo>
                  <a:cubicBezTo>
                    <a:pt x="346" y="134"/>
                    <a:pt x="360" y="149"/>
                    <a:pt x="360" y="163"/>
                  </a:cubicBezTo>
                  <a:cubicBezTo>
                    <a:pt x="360" y="396"/>
                    <a:pt x="360" y="396"/>
                    <a:pt x="360" y="396"/>
                  </a:cubicBezTo>
                  <a:cubicBezTo>
                    <a:pt x="360" y="417"/>
                    <a:pt x="346" y="424"/>
                    <a:pt x="332" y="424"/>
                  </a:cubicBezTo>
                  <a:close/>
                  <a:moveTo>
                    <a:pt x="169" y="424"/>
                  </a:moveTo>
                  <a:lnTo>
                    <a:pt x="169" y="424"/>
                  </a:lnTo>
                  <a:cubicBezTo>
                    <a:pt x="113" y="424"/>
                    <a:pt x="113" y="424"/>
                    <a:pt x="113" y="424"/>
                  </a:cubicBezTo>
                  <a:cubicBezTo>
                    <a:pt x="99" y="424"/>
                    <a:pt x="85" y="417"/>
                    <a:pt x="85" y="396"/>
                  </a:cubicBezTo>
                  <a:cubicBezTo>
                    <a:pt x="85" y="297"/>
                    <a:pt x="85" y="297"/>
                    <a:pt x="85" y="297"/>
                  </a:cubicBezTo>
                  <a:cubicBezTo>
                    <a:pt x="85" y="276"/>
                    <a:pt x="99" y="269"/>
                    <a:pt x="113" y="269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84" y="269"/>
                    <a:pt x="198" y="276"/>
                    <a:pt x="198" y="297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8" y="417"/>
                    <a:pt x="184" y="424"/>
                    <a:pt x="169" y="4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4" name="Freeform 28"/>
            <p:cNvSpPr>
              <a:spLocks noChangeArrowheads="1"/>
            </p:cNvSpPr>
            <p:nvPr/>
          </p:nvSpPr>
          <p:spPr bwMode="auto">
            <a:xfrm>
              <a:off x="19218866" y="5831476"/>
              <a:ext cx="373162" cy="302563"/>
            </a:xfrm>
            <a:custGeom>
              <a:avLst/>
              <a:gdLst>
                <a:gd name="T0" fmla="*/ 467 w 489"/>
                <a:gd name="T1" fmla="*/ 396 h 397"/>
                <a:gd name="T2" fmla="*/ 467 w 489"/>
                <a:gd name="T3" fmla="*/ 396 h 397"/>
                <a:gd name="T4" fmla="*/ 248 w 489"/>
                <a:gd name="T5" fmla="*/ 396 h 397"/>
                <a:gd name="T6" fmla="*/ 227 w 489"/>
                <a:gd name="T7" fmla="*/ 375 h 397"/>
                <a:gd name="T8" fmla="*/ 227 w 489"/>
                <a:gd name="T9" fmla="*/ 368 h 397"/>
                <a:gd name="T10" fmla="*/ 248 w 489"/>
                <a:gd name="T11" fmla="*/ 340 h 397"/>
                <a:gd name="T12" fmla="*/ 467 w 489"/>
                <a:gd name="T13" fmla="*/ 340 h 397"/>
                <a:gd name="T14" fmla="*/ 488 w 489"/>
                <a:gd name="T15" fmla="*/ 368 h 397"/>
                <a:gd name="T16" fmla="*/ 488 w 489"/>
                <a:gd name="T17" fmla="*/ 375 h 397"/>
                <a:gd name="T18" fmla="*/ 467 w 489"/>
                <a:gd name="T19" fmla="*/ 396 h 397"/>
                <a:gd name="T20" fmla="*/ 212 w 489"/>
                <a:gd name="T21" fmla="*/ 220 h 397"/>
                <a:gd name="T22" fmla="*/ 212 w 489"/>
                <a:gd name="T23" fmla="*/ 220 h 397"/>
                <a:gd name="T24" fmla="*/ 212 w 489"/>
                <a:gd name="T25" fmla="*/ 220 h 397"/>
                <a:gd name="T26" fmla="*/ 43 w 489"/>
                <a:gd name="T27" fmla="*/ 389 h 397"/>
                <a:gd name="T28" fmla="*/ 43 w 489"/>
                <a:gd name="T29" fmla="*/ 389 h 397"/>
                <a:gd name="T30" fmla="*/ 29 w 489"/>
                <a:gd name="T31" fmla="*/ 396 h 397"/>
                <a:gd name="T32" fmla="*/ 0 w 489"/>
                <a:gd name="T33" fmla="*/ 368 h 397"/>
                <a:gd name="T34" fmla="*/ 7 w 489"/>
                <a:gd name="T35" fmla="*/ 354 h 397"/>
                <a:gd name="T36" fmla="*/ 7 w 489"/>
                <a:gd name="T37" fmla="*/ 354 h 397"/>
                <a:gd name="T38" fmla="*/ 156 w 489"/>
                <a:gd name="T39" fmla="*/ 198 h 397"/>
                <a:gd name="T40" fmla="*/ 7 w 489"/>
                <a:gd name="T41" fmla="*/ 50 h 397"/>
                <a:gd name="T42" fmla="*/ 0 w 489"/>
                <a:gd name="T43" fmla="*/ 29 h 397"/>
                <a:gd name="T44" fmla="*/ 29 w 489"/>
                <a:gd name="T45" fmla="*/ 0 h 397"/>
                <a:gd name="T46" fmla="*/ 43 w 489"/>
                <a:gd name="T47" fmla="*/ 8 h 397"/>
                <a:gd name="T48" fmla="*/ 43 w 489"/>
                <a:gd name="T49" fmla="*/ 8 h 397"/>
                <a:gd name="T50" fmla="*/ 212 w 489"/>
                <a:gd name="T51" fmla="*/ 177 h 397"/>
                <a:gd name="T52" fmla="*/ 212 w 489"/>
                <a:gd name="T53" fmla="*/ 177 h 397"/>
                <a:gd name="T54" fmla="*/ 227 w 489"/>
                <a:gd name="T55" fmla="*/ 198 h 397"/>
                <a:gd name="T56" fmla="*/ 227 w 489"/>
                <a:gd name="T57" fmla="*/ 198 h 397"/>
                <a:gd name="T58" fmla="*/ 227 w 489"/>
                <a:gd name="T59" fmla="*/ 198 h 397"/>
                <a:gd name="T60" fmla="*/ 212 w 489"/>
                <a:gd name="T61" fmla="*/ 22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9" h="397">
                  <a:moveTo>
                    <a:pt x="467" y="396"/>
                  </a:moveTo>
                  <a:lnTo>
                    <a:pt x="467" y="396"/>
                  </a:lnTo>
                  <a:cubicBezTo>
                    <a:pt x="248" y="396"/>
                    <a:pt x="248" y="396"/>
                    <a:pt x="248" y="396"/>
                  </a:cubicBezTo>
                  <a:cubicBezTo>
                    <a:pt x="234" y="396"/>
                    <a:pt x="227" y="389"/>
                    <a:pt x="227" y="375"/>
                  </a:cubicBezTo>
                  <a:cubicBezTo>
                    <a:pt x="227" y="368"/>
                    <a:pt x="227" y="368"/>
                    <a:pt x="227" y="368"/>
                  </a:cubicBezTo>
                  <a:cubicBezTo>
                    <a:pt x="227" y="354"/>
                    <a:pt x="234" y="340"/>
                    <a:pt x="248" y="340"/>
                  </a:cubicBezTo>
                  <a:cubicBezTo>
                    <a:pt x="467" y="340"/>
                    <a:pt x="467" y="340"/>
                    <a:pt x="467" y="340"/>
                  </a:cubicBezTo>
                  <a:cubicBezTo>
                    <a:pt x="481" y="340"/>
                    <a:pt x="488" y="354"/>
                    <a:pt x="488" y="368"/>
                  </a:cubicBezTo>
                  <a:cubicBezTo>
                    <a:pt x="488" y="375"/>
                    <a:pt x="488" y="375"/>
                    <a:pt x="488" y="375"/>
                  </a:cubicBezTo>
                  <a:cubicBezTo>
                    <a:pt x="488" y="389"/>
                    <a:pt x="481" y="396"/>
                    <a:pt x="467" y="396"/>
                  </a:cubicBezTo>
                  <a:close/>
                  <a:moveTo>
                    <a:pt x="212" y="220"/>
                  </a:moveTo>
                  <a:lnTo>
                    <a:pt x="212" y="220"/>
                  </a:lnTo>
                  <a:lnTo>
                    <a:pt x="212" y="220"/>
                  </a:lnTo>
                  <a:cubicBezTo>
                    <a:pt x="43" y="389"/>
                    <a:pt x="43" y="389"/>
                    <a:pt x="43" y="389"/>
                  </a:cubicBezTo>
                  <a:lnTo>
                    <a:pt x="43" y="389"/>
                  </a:lnTo>
                  <a:cubicBezTo>
                    <a:pt x="43" y="396"/>
                    <a:pt x="36" y="396"/>
                    <a:pt x="29" y="396"/>
                  </a:cubicBezTo>
                  <a:cubicBezTo>
                    <a:pt x="7" y="396"/>
                    <a:pt x="0" y="389"/>
                    <a:pt x="0" y="368"/>
                  </a:cubicBezTo>
                  <a:cubicBezTo>
                    <a:pt x="0" y="361"/>
                    <a:pt x="0" y="354"/>
                    <a:pt x="7" y="354"/>
                  </a:cubicBezTo>
                  <a:lnTo>
                    <a:pt x="7" y="354"/>
                  </a:lnTo>
                  <a:cubicBezTo>
                    <a:pt x="156" y="198"/>
                    <a:pt x="156" y="198"/>
                    <a:pt x="156" y="198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0" y="50"/>
                    <a:pt x="0" y="43"/>
                    <a:pt x="0" y="29"/>
                  </a:cubicBezTo>
                  <a:cubicBezTo>
                    <a:pt x="0" y="15"/>
                    <a:pt x="7" y="0"/>
                    <a:pt x="29" y="0"/>
                  </a:cubicBezTo>
                  <a:cubicBezTo>
                    <a:pt x="36" y="0"/>
                    <a:pt x="43" y="8"/>
                    <a:pt x="43" y="8"/>
                  </a:cubicBezTo>
                  <a:lnTo>
                    <a:pt x="43" y="8"/>
                  </a:lnTo>
                  <a:cubicBezTo>
                    <a:pt x="212" y="177"/>
                    <a:pt x="212" y="177"/>
                    <a:pt x="212" y="177"/>
                  </a:cubicBezTo>
                  <a:lnTo>
                    <a:pt x="212" y="177"/>
                  </a:lnTo>
                  <a:cubicBezTo>
                    <a:pt x="220" y="184"/>
                    <a:pt x="227" y="191"/>
                    <a:pt x="227" y="198"/>
                  </a:cubicBezTo>
                  <a:lnTo>
                    <a:pt x="227" y="198"/>
                  </a:lnTo>
                  <a:lnTo>
                    <a:pt x="227" y="198"/>
                  </a:lnTo>
                  <a:cubicBezTo>
                    <a:pt x="227" y="206"/>
                    <a:pt x="220" y="213"/>
                    <a:pt x="212" y="2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5" name="Freeform 29"/>
            <p:cNvSpPr>
              <a:spLocks noChangeArrowheads="1"/>
            </p:cNvSpPr>
            <p:nvPr/>
          </p:nvSpPr>
          <p:spPr bwMode="auto">
            <a:xfrm>
              <a:off x="18364967" y="5855010"/>
              <a:ext cx="463929" cy="258858"/>
            </a:xfrm>
            <a:custGeom>
              <a:avLst/>
              <a:gdLst>
                <a:gd name="T0" fmla="*/ 579 w 608"/>
                <a:gd name="T1" fmla="*/ 56 h 340"/>
                <a:gd name="T2" fmla="*/ 579 w 608"/>
                <a:gd name="T3" fmla="*/ 56 h 340"/>
                <a:gd name="T4" fmla="*/ 297 w 608"/>
                <a:gd name="T5" fmla="*/ 56 h 340"/>
                <a:gd name="T6" fmla="*/ 268 w 608"/>
                <a:gd name="T7" fmla="*/ 28 h 340"/>
                <a:gd name="T8" fmla="*/ 297 w 608"/>
                <a:gd name="T9" fmla="*/ 0 h 340"/>
                <a:gd name="T10" fmla="*/ 579 w 608"/>
                <a:gd name="T11" fmla="*/ 0 h 340"/>
                <a:gd name="T12" fmla="*/ 607 w 608"/>
                <a:gd name="T13" fmla="*/ 28 h 340"/>
                <a:gd name="T14" fmla="*/ 579 w 608"/>
                <a:gd name="T15" fmla="*/ 56 h 340"/>
                <a:gd name="T16" fmla="*/ 579 w 608"/>
                <a:gd name="T17" fmla="*/ 282 h 340"/>
                <a:gd name="T18" fmla="*/ 579 w 608"/>
                <a:gd name="T19" fmla="*/ 282 h 340"/>
                <a:gd name="T20" fmla="*/ 607 w 608"/>
                <a:gd name="T21" fmla="*/ 311 h 340"/>
                <a:gd name="T22" fmla="*/ 579 w 608"/>
                <a:gd name="T23" fmla="*/ 339 h 340"/>
                <a:gd name="T24" fmla="*/ 297 w 608"/>
                <a:gd name="T25" fmla="*/ 339 h 340"/>
                <a:gd name="T26" fmla="*/ 268 w 608"/>
                <a:gd name="T27" fmla="*/ 325 h 340"/>
                <a:gd name="T28" fmla="*/ 268 w 608"/>
                <a:gd name="T29" fmla="*/ 325 h 340"/>
                <a:gd name="T30" fmla="*/ 99 w 608"/>
                <a:gd name="T31" fmla="*/ 56 h 340"/>
                <a:gd name="T32" fmla="*/ 28 w 608"/>
                <a:gd name="T33" fmla="*/ 56 h 340"/>
                <a:gd name="T34" fmla="*/ 0 w 608"/>
                <a:gd name="T35" fmla="*/ 28 h 340"/>
                <a:gd name="T36" fmla="*/ 28 w 608"/>
                <a:gd name="T37" fmla="*/ 0 h 340"/>
                <a:gd name="T38" fmla="*/ 113 w 608"/>
                <a:gd name="T39" fmla="*/ 0 h 340"/>
                <a:gd name="T40" fmla="*/ 113 w 608"/>
                <a:gd name="T41" fmla="*/ 0 h 340"/>
                <a:gd name="T42" fmla="*/ 141 w 608"/>
                <a:gd name="T43" fmla="*/ 14 h 340"/>
                <a:gd name="T44" fmla="*/ 141 w 608"/>
                <a:gd name="T45" fmla="*/ 14 h 340"/>
                <a:gd name="T46" fmla="*/ 311 w 608"/>
                <a:gd name="T47" fmla="*/ 282 h 340"/>
                <a:gd name="T48" fmla="*/ 579 w 608"/>
                <a:gd name="T49" fmla="*/ 28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8" h="340">
                  <a:moveTo>
                    <a:pt x="579" y="56"/>
                  </a:moveTo>
                  <a:lnTo>
                    <a:pt x="579" y="56"/>
                  </a:lnTo>
                  <a:cubicBezTo>
                    <a:pt x="297" y="56"/>
                    <a:pt x="297" y="56"/>
                    <a:pt x="297" y="56"/>
                  </a:cubicBezTo>
                  <a:cubicBezTo>
                    <a:pt x="275" y="56"/>
                    <a:pt x="268" y="49"/>
                    <a:pt x="268" y="28"/>
                  </a:cubicBezTo>
                  <a:cubicBezTo>
                    <a:pt x="268" y="14"/>
                    <a:pt x="275" y="0"/>
                    <a:pt x="297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3" y="0"/>
                    <a:pt x="607" y="14"/>
                    <a:pt x="607" y="28"/>
                  </a:cubicBezTo>
                  <a:cubicBezTo>
                    <a:pt x="607" y="49"/>
                    <a:pt x="593" y="56"/>
                    <a:pt x="579" y="56"/>
                  </a:cubicBezTo>
                  <a:close/>
                  <a:moveTo>
                    <a:pt x="579" y="282"/>
                  </a:moveTo>
                  <a:lnTo>
                    <a:pt x="579" y="282"/>
                  </a:lnTo>
                  <a:cubicBezTo>
                    <a:pt x="593" y="282"/>
                    <a:pt x="607" y="297"/>
                    <a:pt x="607" y="311"/>
                  </a:cubicBezTo>
                  <a:cubicBezTo>
                    <a:pt x="607" y="332"/>
                    <a:pt x="593" y="339"/>
                    <a:pt x="579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82" y="339"/>
                    <a:pt x="275" y="339"/>
                    <a:pt x="268" y="325"/>
                  </a:cubicBezTo>
                  <a:lnTo>
                    <a:pt x="268" y="325"/>
                  </a:lnTo>
                  <a:cubicBezTo>
                    <a:pt x="99" y="56"/>
                    <a:pt x="99" y="56"/>
                    <a:pt x="99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9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13" y="0"/>
                    <a:pt x="113" y="0"/>
                    <a:pt x="113" y="0"/>
                  </a:cubicBezTo>
                  <a:lnTo>
                    <a:pt x="113" y="0"/>
                  </a:lnTo>
                  <a:cubicBezTo>
                    <a:pt x="127" y="0"/>
                    <a:pt x="134" y="7"/>
                    <a:pt x="141" y="14"/>
                  </a:cubicBezTo>
                  <a:lnTo>
                    <a:pt x="141" y="14"/>
                  </a:lnTo>
                  <a:cubicBezTo>
                    <a:pt x="311" y="282"/>
                    <a:pt x="311" y="282"/>
                    <a:pt x="311" y="282"/>
                  </a:cubicBezTo>
                  <a:lnTo>
                    <a:pt x="579" y="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6" name="Freeform 30"/>
            <p:cNvSpPr>
              <a:spLocks noChangeArrowheads="1"/>
            </p:cNvSpPr>
            <p:nvPr/>
          </p:nvSpPr>
          <p:spPr bwMode="auto">
            <a:xfrm>
              <a:off x="17568220" y="5764240"/>
              <a:ext cx="447119" cy="447121"/>
            </a:xfrm>
            <a:custGeom>
              <a:avLst/>
              <a:gdLst>
                <a:gd name="T0" fmla="*/ 473 w 587"/>
                <a:gd name="T1" fmla="*/ 226 h 587"/>
                <a:gd name="T2" fmla="*/ 473 w 587"/>
                <a:gd name="T3" fmla="*/ 226 h 587"/>
                <a:gd name="T4" fmla="*/ 417 w 587"/>
                <a:gd name="T5" fmla="*/ 226 h 587"/>
                <a:gd name="T6" fmla="*/ 417 w 587"/>
                <a:gd name="T7" fmla="*/ 360 h 587"/>
                <a:gd name="T8" fmla="*/ 473 w 587"/>
                <a:gd name="T9" fmla="*/ 360 h 587"/>
                <a:gd name="T10" fmla="*/ 586 w 587"/>
                <a:gd name="T11" fmla="*/ 473 h 587"/>
                <a:gd name="T12" fmla="*/ 473 w 587"/>
                <a:gd name="T13" fmla="*/ 586 h 587"/>
                <a:gd name="T14" fmla="*/ 360 w 587"/>
                <a:gd name="T15" fmla="*/ 473 h 587"/>
                <a:gd name="T16" fmla="*/ 360 w 587"/>
                <a:gd name="T17" fmla="*/ 417 h 587"/>
                <a:gd name="T18" fmla="*/ 226 w 587"/>
                <a:gd name="T19" fmla="*/ 417 h 587"/>
                <a:gd name="T20" fmla="*/ 226 w 587"/>
                <a:gd name="T21" fmla="*/ 473 h 587"/>
                <a:gd name="T22" fmla="*/ 113 w 587"/>
                <a:gd name="T23" fmla="*/ 586 h 587"/>
                <a:gd name="T24" fmla="*/ 0 w 587"/>
                <a:gd name="T25" fmla="*/ 473 h 587"/>
                <a:gd name="T26" fmla="*/ 113 w 587"/>
                <a:gd name="T27" fmla="*/ 360 h 587"/>
                <a:gd name="T28" fmla="*/ 169 w 587"/>
                <a:gd name="T29" fmla="*/ 360 h 587"/>
                <a:gd name="T30" fmla="*/ 169 w 587"/>
                <a:gd name="T31" fmla="*/ 226 h 587"/>
                <a:gd name="T32" fmla="*/ 113 w 587"/>
                <a:gd name="T33" fmla="*/ 226 h 587"/>
                <a:gd name="T34" fmla="*/ 0 w 587"/>
                <a:gd name="T35" fmla="*/ 113 h 587"/>
                <a:gd name="T36" fmla="*/ 113 w 587"/>
                <a:gd name="T37" fmla="*/ 0 h 587"/>
                <a:gd name="T38" fmla="*/ 226 w 587"/>
                <a:gd name="T39" fmla="*/ 113 h 587"/>
                <a:gd name="T40" fmla="*/ 226 w 587"/>
                <a:gd name="T41" fmla="*/ 169 h 587"/>
                <a:gd name="T42" fmla="*/ 360 w 587"/>
                <a:gd name="T43" fmla="*/ 169 h 587"/>
                <a:gd name="T44" fmla="*/ 360 w 587"/>
                <a:gd name="T45" fmla="*/ 113 h 587"/>
                <a:gd name="T46" fmla="*/ 473 w 587"/>
                <a:gd name="T47" fmla="*/ 0 h 587"/>
                <a:gd name="T48" fmla="*/ 586 w 587"/>
                <a:gd name="T49" fmla="*/ 113 h 587"/>
                <a:gd name="T50" fmla="*/ 473 w 587"/>
                <a:gd name="T51" fmla="*/ 226 h 587"/>
                <a:gd name="T52" fmla="*/ 417 w 587"/>
                <a:gd name="T53" fmla="*/ 473 h 587"/>
                <a:gd name="T54" fmla="*/ 417 w 587"/>
                <a:gd name="T55" fmla="*/ 473 h 587"/>
                <a:gd name="T56" fmla="*/ 473 w 587"/>
                <a:gd name="T57" fmla="*/ 530 h 587"/>
                <a:gd name="T58" fmla="*/ 530 w 587"/>
                <a:gd name="T59" fmla="*/ 473 h 587"/>
                <a:gd name="T60" fmla="*/ 480 w 587"/>
                <a:gd name="T61" fmla="*/ 417 h 587"/>
                <a:gd name="T62" fmla="*/ 480 w 587"/>
                <a:gd name="T63" fmla="*/ 417 h 587"/>
                <a:gd name="T64" fmla="*/ 417 w 587"/>
                <a:gd name="T65" fmla="*/ 417 h 587"/>
                <a:gd name="T66" fmla="*/ 417 w 587"/>
                <a:gd name="T67" fmla="*/ 473 h 587"/>
                <a:gd name="T68" fmla="*/ 169 w 587"/>
                <a:gd name="T69" fmla="*/ 113 h 587"/>
                <a:gd name="T70" fmla="*/ 169 w 587"/>
                <a:gd name="T71" fmla="*/ 113 h 587"/>
                <a:gd name="T72" fmla="*/ 113 w 587"/>
                <a:gd name="T73" fmla="*/ 56 h 587"/>
                <a:gd name="T74" fmla="*/ 56 w 587"/>
                <a:gd name="T75" fmla="*/ 113 h 587"/>
                <a:gd name="T76" fmla="*/ 113 w 587"/>
                <a:gd name="T77" fmla="*/ 169 h 587"/>
                <a:gd name="T78" fmla="*/ 169 w 587"/>
                <a:gd name="T79" fmla="*/ 169 h 587"/>
                <a:gd name="T80" fmla="*/ 169 w 587"/>
                <a:gd name="T81" fmla="*/ 113 h 587"/>
                <a:gd name="T82" fmla="*/ 56 w 587"/>
                <a:gd name="T83" fmla="*/ 473 h 587"/>
                <a:gd name="T84" fmla="*/ 56 w 587"/>
                <a:gd name="T85" fmla="*/ 473 h 587"/>
                <a:gd name="T86" fmla="*/ 113 w 587"/>
                <a:gd name="T87" fmla="*/ 530 h 587"/>
                <a:gd name="T88" fmla="*/ 169 w 587"/>
                <a:gd name="T89" fmla="*/ 473 h 587"/>
                <a:gd name="T90" fmla="*/ 169 w 587"/>
                <a:gd name="T91" fmla="*/ 417 h 587"/>
                <a:gd name="T92" fmla="*/ 113 w 587"/>
                <a:gd name="T93" fmla="*/ 417 h 587"/>
                <a:gd name="T94" fmla="*/ 56 w 587"/>
                <a:gd name="T95" fmla="*/ 473 h 587"/>
                <a:gd name="T96" fmla="*/ 360 w 587"/>
                <a:gd name="T97" fmla="*/ 226 h 587"/>
                <a:gd name="T98" fmla="*/ 360 w 587"/>
                <a:gd name="T99" fmla="*/ 226 h 587"/>
                <a:gd name="T100" fmla="*/ 226 w 587"/>
                <a:gd name="T101" fmla="*/ 226 h 587"/>
                <a:gd name="T102" fmla="*/ 226 w 587"/>
                <a:gd name="T103" fmla="*/ 360 h 587"/>
                <a:gd name="T104" fmla="*/ 360 w 587"/>
                <a:gd name="T105" fmla="*/ 360 h 587"/>
                <a:gd name="T106" fmla="*/ 360 w 587"/>
                <a:gd name="T107" fmla="*/ 226 h 587"/>
                <a:gd name="T108" fmla="*/ 473 w 587"/>
                <a:gd name="T109" fmla="*/ 56 h 587"/>
                <a:gd name="T110" fmla="*/ 473 w 587"/>
                <a:gd name="T111" fmla="*/ 56 h 587"/>
                <a:gd name="T112" fmla="*/ 417 w 587"/>
                <a:gd name="T113" fmla="*/ 113 h 587"/>
                <a:gd name="T114" fmla="*/ 417 w 587"/>
                <a:gd name="T115" fmla="*/ 169 h 587"/>
                <a:gd name="T116" fmla="*/ 473 w 587"/>
                <a:gd name="T117" fmla="*/ 169 h 587"/>
                <a:gd name="T118" fmla="*/ 530 w 587"/>
                <a:gd name="T119" fmla="*/ 113 h 587"/>
                <a:gd name="T120" fmla="*/ 473 w 587"/>
                <a:gd name="T121" fmla="*/ 56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7" h="587">
                  <a:moveTo>
                    <a:pt x="473" y="226"/>
                  </a:moveTo>
                  <a:lnTo>
                    <a:pt x="473" y="226"/>
                  </a:lnTo>
                  <a:cubicBezTo>
                    <a:pt x="417" y="226"/>
                    <a:pt x="417" y="226"/>
                    <a:pt x="417" y="226"/>
                  </a:cubicBezTo>
                  <a:cubicBezTo>
                    <a:pt x="417" y="360"/>
                    <a:pt x="417" y="360"/>
                    <a:pt x="417" y="360"/>
                  </a:cubicBezTo>
                  <a:cubicBezTo>
                    <a:pt x="473" y="360"/>
                    <a:pt x="473" y="360"/>
                    <a:pt x="473" y="360"/>
                  </a:cubicBezTo>
                  <a:cubicBezTo>
                    <a:pt x="537" y="360"/>
                    <a:pt x="586" y="410"/>
                    <a:pt x="586" y="473"/>
                  </a:cubicBezTo>
                  <a:cubicBezTo>
                    <a:pt x="586" y="537"/>
                    <a:pt x="537" y="586"/>
                    <a:pt x="473" y="586"/>
                  </a:cubicBezTo>
                  <a:cubicBezTo>
                    <a:pt x="410" y="586"/>
                    <a:pt x="360" y="537"/>
                    <a:pt x="360" y="473"/>
                  </a:cubicBezTo>
                  <a:cubicBezTo>
                    <a:pt x="360" y="417"/>
                    <a:pt x="360" y="417"/>
                    <a:pt x="360" y="417"/>
                  </a:cubicBezTo>
                  <a:cubicBezTo>
                    <a:pt x="226" y="417"/>
                    <a:pt x="226" y="417"/>
                    <a:pt x="226" y="417"/>
                  </a:cubicBezTo>
                  <a:cubicBezTo>
                    <a:pt x="226" y="473"/>
                    <a:pt x="226" y="473"/>
                    <a:pt x="226" y="473"/>
                  </a:cubicBezTo>
                  <a:cubicBezTo>
                    <a:pt x="226" y="537"/>
                    <a:pt x="176" y="586"/>
                    <a:pt x="113" y="586"/>
                  </a:cubicBezTo>
                  <a:cubicBezTo>
                    <a:pt x="49" y="586"/>
                    <a:pt x="0" y="537"/>
                    <a:pt x="0" y="473"/>
                  </a:cubicBezTo>
                  <a:cubicBezTo>
                    <a:pt x="0" y="410"/>
                    <a:pt x="49" y="360"/>
                    <a:pt x="113" y="360"/>
                  </a:cubicBezTo>
                  <a:cubicBezTo>
                    <a:pt x="169" y="360"/>
                    <a:pt x="169" y="360"/>
                    <a:pt x="169" y="360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13" y="226"/>
                    <a:pt x="113" y="226"/>
                    <a:pt x="113" y="226"/>
                  </a:cubicBezTo>
                  <a:cubicBezTo>
                    <a:pt x="49" y="226"/>
                    <a:pt x="0" y="176"/>
                    <a:pt x="0" y="113"/>
                  </a:cubicBezTo>
                  <a:cubicBezTo>
                    <a:pt x="0" y="49"/>
                    <a:pt x="49" y="0"/>
                    <a:pt x="113" y="0"/>
                  </a:cubicBezTo>
                  <a:cubicBezTo>
                    <a:pt x="176" y="0"/>
                    <a:pt x="226" y="49"/>
                    <a:pt x="226" y="113"/>
                  </a:cubicBezTo>
                  <a:cubicBezTo>
                    <a:pt x="226" y="169"/>
                    <a:pt x="226" y="169"/>
                    <a:pt x="226" y="169"/>
                  </a:cubicBezTo>
                  <a:cubicBezTo>
                    <a:pt x="360" y="169"/>
                    <a:pt x="360" y="169"/>
                    <a:pt x="360" y="169"/>
                  </a:cubicBezTo>
                  <a:cubicBezTo>
                    <a:pt x="360" y="113"/>
                    <a:pt x="360" y="113"/>
                    <a:pt x="360" y="113"/>
                  </a:cubicBezTo>
                  <a:cubicBezTo>
                    <a:pt x="360" y="49"/>
                    <a:pt x="410" y="0"/>
                    <a:pt x="473" y="0"/>
                  </a:cubicBezTo>
                  <a:cubicBezTo>
                    <a:pt x="537" y="0"/>
                    <a:pt x="586" y="49"/>
                    <a:pt x="586" y="113"/>
                  </a:cubicBezTo>
                  <a:cubicBezTo>
                    <a:pt x="586" y="176"/>
                    <a:pt x="537" y="226"/>
                    <a:pt x="473" y="226"/>
                  </a:cubicBezTo>
                  <a:close/>
                  <a:moveTo>
                    <a:pt x="417" y="473"/>
                  </a:moveTo>
                  <a:lnTo>
                    <a:pt x="417" y="473"/>
                  </a:lnTo>
                  <a:cubicBezTo>
                    <a:pt x="417" y="502"/>
                    <a:pt x="445" y="530"/>
                    <a:pt x="473" y="530"/>
                  </a:cubicBezTo>
                  <a:cubicBezTo>
                    <a:pt x="501" y="530"/>
                    <a:pt x="530" y="502"/>
                    <a:pt x="530" y="473"/>
                  </a:cubicBezTo>
                  <a:cubicBezTo>
                    <a:pt x="530" y="445"/>
                    <a:pt x="508" y="417"/>
                    <a:pt x="480" y="417"/>
                  </a:cubicBezTo>
                  <a:lnTo>
                    <a:pt x="480" y="417"/>
                  </a:lnTo>
                  <a:cubicBezTo>
                    <a:pt x="417" y="417"/>
                    <a:pt x="417" y="417"/>
                    <a:pt x="417" y="417"/>
                  </a:cubicBezTo>
                  <a:lnTo>
                    <a:pt x="417" y="473"/>
                  </a:lnTo>
                  <a:close/>
                  <a:moveTo>
                    <a:pt x="169" y="113"/>
                  </a:moveTo>
                  <a:lnTo>
                    <a:pt x="169" y="113"/>
                  </a:lnTo>
                  <a:cubicBezTo>
                    <a:pt x="169" y="84"/>
                    <a:pt x="148" y="56"/>
                    <a:pt x="113" y="56"/>
                  </a:cubicBezTo>
                  <a:cubicBezTo>
                    <a:pt x="84" y="56"/>
                    <a:pt x="56" y="84"/>
                    <a:pt x="56" y="113"/>
                  </a:cubicBezTo>
                  <a:cubicBezTo>
                    <a:pt x="56" y="141"/>
                    <a:pt x="84" y="169"/>
                    <a:pt x="113" y="169"/>
                  </a:cubicBezTo>
                  <a:cubicBezTo>
                    <a:pt x="169" y="169"/>
                    <a:pt x="169" y="169"/>
                    <a:pt x="169" y="169"/>
                  </a:cubicBezTo>
                  <a:lnTo>
                    <a:pt x="169" y="113"/>
                  </a:lnTo>
                  <a:close/>
                  <a:moveTo>
                    <a:pt x="56" y="473"/>
                  </a:moveTo>
                  <a:lnTo>
                    <a:pt x="56" y="473"/>
                  </a:lnTo>
                  <a:cubicBezTo>
                    <a:pt x="56" y="502"/>
                    <a:pt x="84" y="530"/>
                    <a:pt x="113" y="530"/>
                  </a:cubicBezTo>
                  <a:cubicBezTo>
                    <a:pt x="148" y="530"/>
                    <a:pt x="169" y="502"/>
                    <a:pt x="169" y="473"/>
                  </a:cubicBezTo>
                  <a:cubicBezTo>
                    <a:pt x="169" y="417"/>
                    <a:pt x="169" y="417"/>
                    <a:pt x="169" y="417"/>
                  </a:cubicBezTo>
                  <a:cubicBezTo>
                    <a:pt x="113" y="417"/>
                    <a:pt x="113" y="417"/>
                    <a:pt x="113" y="417"/>
                  </a:cubicBezTo>
                  <a:cubicBezTo>
                    <a:pt x="84" y="417"/>
                    <a:pt x="56" y="438"/>
                    <a:pt x="56" y="473"/>
                  </a:cubicBezTo>
                  <a:close/>
                  <a:moveTo>
                    <a:pt x="360" y="226"/>
                  </a:moveTo>
                  <a:lnTo>
                    <a:pt x="360" y="226"/>
                  </a:lnTo>
                  <a:cubicBezTo>
                    <a:pt x="226" y="226"/>
                    <a:pt x="226" y="226"/>
                    <a:pt x="226" y="226"/>
                  </a:cubicBezTo>
                  <a:cubicBezTo>
                    <a:pt x="226" y="360"/>
                    <a:pt x="226" y="360"/>
                    <a:pt x="226" y="360"/>
                  </a:cubicBezTo>
                  <a:cubicBezTo>
                    <a:pt x="360" y="360"/>
                    <a:pt x="360" y="360"/>
                    <a:pt x="360" y="360"/>
                  </a:cubicBezTo>
                  <a:lnTo>
                    <a:pt x="360" y="226"/>
                  </a:lnTo>
                  <a:close/>
                  <a:moveTo>
                    <a:pt x="473" y="56"/>
                  </a:moveTo>
                  <a:lnTo>
                    <a:pt x="473" y="56"/>
                  </a:lnTo>
                  <a:cubicBezTo>
                    <a:pt x="445" y="56"/>
                    <a:pt x="417" y="84"/>
                    <a:pt x="417" y="113"/>
                  </a:cubicBezTo>
                  <a:cubicBezTo>
                    <a:pt x="417" y="169"/>
                    <a:pt x="417" y="169"/>
                    <a:pt x="417" y="169"/>
                  </a:cubicBezTo>
                  <a:cubicBezTo>
                    <a:pt x="473" y="169"/>
                    <a:pt x="473" y="169"/>
                    <a:pt x="473" y="169"/>
                  </a:cubicBezTo>
                  <a:cubicBezTo>
                    <a:pt x="501" y="169"/>
                    <a:pt x="530" y="141"/>
                    <a:pt x="530" y="113"/>
                  </a:cubicBezTo>
                  <a:cubicBezTo>
                    <a:pt x="530" y="84"/>
                    <a:pt x="501" y="56"/>
                    <a:pt x="473" y="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7" name="Freeform 31"/>
            <p:cNvSpPr>
              <a:spLocks noChangeArrowheads="1"/>
            </p:cNvSpPr>
            <p:nvPr/>
          </p:nvSpPr>
          <p:spPr bwMode="auto">
            <a:xfrm>
              <a:off x="21562046" y="3434509"/>
              <a:ext cx="457206" cy="231964"/>
            </a:xfrm>
            <a:custGeom>
              <a:avLst/>
              <a:gdLst>
                <a:gd name="T0" fmla="*/ 572 w 601"/>
                <a:gd name="T1" fmla="*/ 134 h 305"/>
                <a:gd name="T2" fmla="*/ 572 w 601"/>
                <a:gd name="T3" fmla="*/ 134 h 305"/>
                <a:gd name="T4" fmla="*/ 544 w 601"/>
                <a:gd name="T5" fmla="*/ 163 h 305"/>
                <a:gd name="T6" fmla="*/ 544 w 601"/>
                <a:gd name="T7" fmla="*/ 205 h 305"/>
                <a:gd name="T8" fmla="*/ 402 w 601"/>
                <a:gd name="T9" fmla="*/ 64 h 305"/>
                <a:gd name="T10" fmla="*/ 402 w 601"/>
                <a:gd name="T11" fmla="*/ 64 h 305"/>
                <a:gd name="T12" fmla="*/ 346 w 601"/>
                <a:gd name="T13" fmla="*/ 7 h 305"/>
                <a:gd name="T14" fmla="*/ 346 w 601"/>
                <a:gd name="T15" fmla="*/ 7 h 305"/>
                <a:gd name="T16" fmla="*/ 325 w 601"/>
                <a:gd name="T17" fmla="*/ 0 h 305"/>
                <a:gd name="T18" fmla="*/ 311 w 601"/>
                <a:gd name="T19" fmla="*/ 7 h 305"/>
                <a:gd name="T20" fmla="*/ 311 w 601"/>
                <a:gd name="T21" fmla="*/ 7 h 305"/>
                <a:gd name="T22" fmla="*/ 176 w 601"/>
                <a:gd name="T23" fmla="*/ 141 h 305"/>
                <a:gd name="T24" fmla="*/ 42 w 601"/>
                <a:gd name="T25" fmla="*/ 7 h 305"/>
                <a:gd name="T26" fmla="*/ 42 w 601"/>
                <a:gd name="T27" fmla="*/ 7 h 305"/>
                <a:gd name="T28" fmla="*/ 28 w 601"/>
                <a:gd name="T29" fmla="*/ 0 h 305"/>
                <a:gd name="T30" fmla="*/ 0 w 601"/>
                <a:gd name="T31" fmla="*/ 28 h 305"/>
                <a:gd name="T32" fmla="*/ 7 w 601"/>
                <a:gd name="T33" fmla="*/ 50 h 305"/>
                <a:gd name="T34" fmla="*/ 7 w 601"/>
                <a:gd name="T35" fmla="*/ 50 h 305"/>
                <a:gd name="T36" fmla="*/ 155 w 601"/>
                <a:gd name="T37" fmla="*/ 198 h 305"/>
                <a:gd name="T38" fmla="*/ 155 w 601"/>
                <a:gd name="T39" fmla="*/ 198 h 305"/>
                <a:gd name="T40" fmla="*/ 176 w 601"/>
                <a:gd name="T41" fmla="*/ 205 h 305"/>
                <a:gd name="T42" fmla="*/ 197 w 601"/>
                <a:gd name="T43" fmla="*/ 198 h 305"/>
                <a:gd name="T44" fmla="*/ 197 w 601"/>
                <a:gd name="T45" fmla="*/ 198 h 305"/>
                <a:gd name="T46" fmla="*/ 325 w 601"/>
                <a:gd name="T47" fmla="*/ 71 h 305"/>
                <a:gd name="T48" fmla="*/ 360 w 601"/>
                <a:gd name="T49" fmla="*/ 106 h 305"/>
                <a:gd name="T50" fmla="*/ 360 w 601"/>
                <a:gd name="T51" fmla="*/ 106 h 305"/>
                <a:gd name="T52" fmla="*/ 367 w 601"/>
                <a:gd name="T53" fmla="*/ 106 h 305"/>
                <a:gd name="T54" fmla="*/ 381 w 601"/>
                <a:gd name="T55" fmla="*/ 120 h 305"/>
                <a:gd name="T56" fmla="*/ 381 w 601"/>
                <a:gd name="T57" fmla="*/ 120 h 305"/>
                <a:gd name="T58" fmla="*/ 501 w 601"/>
                <a:gd name="T59" fmla="*/ 247 h 305"/>
                <a:gd name="T60" fmla="*/ 459 w 601"/>
                <a:gd name="T61" fmla="*/ 247 h 305"/>
                <a:gd name="T62" fmla="*/ 431 w 601"/>
                <a:gd name="T63" fmla="*/ 276 h 305"/>
                <a:gd name="T64" fmla="*/ 459 w 601"/>
                <a:gd name="T65" fmla="*/ 304 h 305"/>
                <a:gd name="T66" fmla="*/ 572 w 601"/>
                <a:gd name="T67" fmla="*/ 304 h 305"/>
                <a:gd name="T68" fmla="*/ 600 w 601"/>
                <a:gd name="T69" fmla="*/ 276 h 305"/>
                <a:gd name="T70" fmla="*/ 600 w 601"/>
                <a:gd name="T71" fmla="*/ 163 h 305"/>
                <a:gd name="T72" fmla="*/ 572 w 601"/>
                <a:gd name="T73" fmla="*/ 13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1" h="305">
                  <a:moveTo>
                    <a:pt x="572" y="134"/>
                  </a:moveTo>
                  <a:lnTo>
                    <a:pt x="572" y="134"/>
                  </a:lnTo>
                  <a:cubicBezTo>
                    <a:pt x="558" y="134"/>
                    <a:pt x="544" y="141"/>
                    <a:pt x="544" y="163"/>
                  </a:cubicBezTo>
                  <a:cubicBezTo>
                    <a:pt x="544" y="205"/>
                    <a:pt x="544" y="205"/>
                    <a:pt x="544" y="205"/>
                  </a:cubicBezTo>
                  <a:cubicBezTo>
                    <a:pt x="402" y="64"/>
                    <a:pt x="402" y="64"/>
                    <a:pt x="402" y="64"/>
                  </a:cubicBezTo>
                  <a:lnTo>
                    <a:pt x="402" y="64"/>
                  </a:lnTo>
                  <a:cubicBezTo>
                    <a:pt x="346" y="7"/>
                    <a:pt x="346" y="7"/>
                    <a:pt x="346" y="7"/>
                  </a:cubicBezTo>
                  <a:lnTo>
                    <a:pt x="346" y="7"/>
                  </a:lnTo>
                  <a:cubicBezTo>
                    <a:pt x="339" y="0"/>
                    <a:pt x="332" y="0"/>
                    <a:pt x="325" y="0"/>
                  </a:cubicBezTo>
                  <a:cubicBezTo>
                    <a:pt x="318" y="0"/>
                    <a:pt x="311" y="0"/>
                    <a:pt x="311" y="7"/>
                  </a:cubicBezTo>
                  <a:lnTo>
                    <a:pt x="311" y="7"/>
                  </a:lnTo>
                  <a:cubicBezTo>
                    <a:pt x="176" y="141"/>
                    <a:pt x="176" y="141"/>
                    <a:pt x="176" y="141"/>
                  </a:cubicBezTo>
                  <a:cubicBezTo>
                    <a:pt x="42" y="7"/>
                    <a:pt x="42" y="7"/>
                    <a:pt x="42" y="7"/>
                  </a:cubicBezTo>
                  <a:lnTo>
                    <a:pt x="42" y="7"/>
                  </a:lnTo>
                  <a:cubicBezTo>
                    <a:pt x="42" y="0"/>
                    <a:pt x="35" y="0"/>
                    <a:pt x="28" y="0"/>
                  </a:cubicBezTo>
                  <a:cubicBezTo>
                    <a:pt x="7" y="0"/>
                    <a:pt x="0" y="14"/>
                    <a:pt x="0" y="28"/>
                  </a:cubicBezTo>
                  <a:cubicBezTo>
                    <a:pt x="0" y="35"/>
                    <a:pt x="0" y="43"/>
                    <a:pt x="7" y="50"/>
                  </a:cubicBezTo>
                  <a:lnTo>
                    <a:pt x="7" y="50"/>
                  </a:lnTo>
                  <a:cubicBezTo>
                    <a:pt x="155" y="198"/>
                    <a:pt x="155" y="198"/>
                    <a:pt x="155" y="198"/>
                  </a:cubicBezTo>
                  <a:lnTo>
                    <a:pt x="155" y="198"/>
                  </a:lnTo>
                  <a:cubicBezTo>
                    <a:pt x="162" y="205"/>
                    <a:pt x="169" y="205"/>
                    <a:pt x="176" y="205"/>
                  </a:cubicBezTo>
                  <a:cubicBezTo>
                    <a:pt x="183" y="205"/>
                    <a:pt x="190" y="205"/>
                    <a:pt x="197" y="198"/>
                  </a:cubicBezTo>
                  <a:lnTo>
                    <a:pt x="197" y="198"/>
                  </a:lnTo>
                  <a:cubicBezTo>
                    <a:pt x="325" y="71"/>
                    <a:pt x="325" y="71"/>
                    <a:pt x="325" y="71"/>
                  </a:cubicBezTo>
                  <a:cubicBezTo>
                    <a:pt x="360" y="106"/>
                    <a:pt x="360" y="106"/>
                    <a:pt x="360" y="106"/>
                  </a:cubicBezTo>
                  <a:lnTo>
                    <a:pt x="360" y="106"/>
                  </a:lnTo>
                  <a:cubicBezTo>
                    <a:pt x="367" y="106"/>
                    <a:pt x="367" y="106"/>
                    <a:pt x="367" y="106"/>
                  </a:cubicBezTo>
                  <a:cubicBezTo>
                    <a:pt x="381" y="120"/>
                    <a:pt x="381" y="120"/>
                    <a:pt x="381" y="120"/>
                  </a:cubicBezTo>
                  <a:lnTo>
                    <a:pt x="381" y="120"/>
                  </a:lnTo>
                  <a:cubicBezTo>
                    <a:pt x="501" y="247"/>
                    <a:pt x="501" y="247"/>
                    <a:pt x="501" y="247"/>
                  </a:cubicBezTo>
                  <a:cubicBezTo>
                    <a:pt x="459" y="247"/>
                    <a:pt x="459" y="247"/>
                    <a:pt x="459" y="247"/>
                  </a:cubicBezTo>
                  <a:cubicBezTo>
                    <a:pt x="445" y="247"/>
                    <a:pt x="431" y="254"/>
                    <a:pt x="431" y="276"/>
                  </a:cubicBezTo>
                  <a:cubicBezTo>
                    <a:pt x="431" y="290"/>
                    <a:pt x="445" y="304"/>
                    <a:pt x="459" y="304"/>
                  </a:cubicBezTo>
                  <a:cubicBezTo>
                    <a:pt x="572" y="304"/>
                    <a:pt x="572" y="304"/>
                    <a:pt x="572" y="304"/>
                  </a:cubicBezTo>
                  <a:cubicBezTo>
                    <a:pt x="586" y="304"/>
                    <a:pt x="600" y="290"/>
                    <a:pt x="600" y="276"/>
                  </a:cubicBezTo>
                  <a:cubicBezTo>
                    <a:pt x="600" y="163"/>
                    <a:pt x="600" y="163"/>
                    <a:pt x="600" y="163"/>
                  </a:cubicBezTo>
                  <a:cubicBezTo>
                    <a:pt x="600" y="141"/>
                    <a:pt x="586" y="134"/>
                    <a:pt x="572" y="13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8" name="Freeform 32"/>
            <p:cNvSpPr>
              <a:spLocks noChangeArrowheads="1"/>
            </p:cNvSpPr>
            <p:nvPr/>
          </p:nvSpPr>
          <p:spPr bwMode="auto">
            <a:xfrm>
              <a:off x="20751850" y="3434509"/>
              <a:ext cx="463929" cy="231964"/>
            </a:xfrm>
            <a:custGeom>
              <a:avLst/>
              <a:gdLst>
                <a:gd name="T0" fmla="*/ 580 w 609"/>
                <a:gd name="T1" fmla="*/ 170 h 305"/>
                <a:gd name="T2" fmla="*/ 580 w 609"/>
                <a:gd name="T3" fmla="*/ 170 h 305"/>
                <a:gd name="T4" fmla="*/ 552 w 609"/>
                <a:gd name="T5" fmla="*/ 141 h 305"/>
                <a:gd name="T6" fmla="*/ 552 w 609"/>
                <a:gd name="T7" fmla="*/ 99 h 305"/>
                <a:gd name="T8" fmla="*/ 410 w 609"/>
                <a:gd name="T9" fmla="*/ 240 h 305"/>
                <a:gd name="T10" fmla="*/ 410 w 609"/>
                <a:gd name="T11" fmla="*/ 240 h 305"/>
                <a:gd name="T12" fmla="*/ 354 w 609"/>
                <a:gd name="T13" fmla="*/ 290 h 305"/>
                <a:gd name="T14" fmla="*/ 354 w 609"/>
                <a:gd name="T15" fmla="*/ 290 h 305"/>
                <a:gd name="T16" fmla="*/ 333 w 609"/>
                <a:gd name="T17" fmla="*/ 304 h 305"/>
                <a:gd name="T18" fmla="*/ 311 w 609"/>
                <a:gd name="T19" fmla="*/ 290 h 305"/>
                <a:gd name="T20" fmla="*/ 311 w 609"/>
                <a:gd name="T21" fmla="*/ 290 h 305"/>
                <a:gd name="T22" fmla="*/ 184 w 609"/>
                <a:gd name="T23" fmla="*/ 163 h 305"/>
                <a:gd name="T24" fmla="*/ 50 w 609"/>
                <a:gd name="T25" fmla="*/ 290 h 305"/>
                <a:gd name="T26" fmla="*/ 50 w 609"/>
                <a:gd name="T27" fmla="*/ 290 h 305"/>
                <a:gd name="T28" fmla="*/ 29 w 609"/>
                <a:gd name="T29" fmla="*/ 304 h 305"/>
                <a:gd name="T30" fmla="*/ 0 w 609"/>
                <a:gd name="T31" fmla="*/ 276 h 305"/>
                <a:gd name="T32" fmla="*/ 15 w 609"/>
                <a:gd name="T33" fmla="*/ 254 h 305"/>
                <a:gd name="T34" fmla="*/ 15 w 609"/>
                <a:gd name="T35" fmla="*/ 254 h 305"/>
                <a:gd name="T36" fmla="*/ 163 w 609"/>
                <a:gd name="T37" fmla="*/ 106 h 305"/>
                <a:gd name="T38" fmla="*/ 163 w 609"/>
                <a:gd name="T39" fmla="*/ 106 h 305"/>
                <a:gd name="T40" fmla="*/ 184 w 609"/>
                <a:gd name="T41" fmla="*/ 92 h 305"/>
                <a:gd name="T42" fmla="*/ 198 w 609"/>
                <a:gd name="T43" fmla="*/ 106 h 305"/>
                <a:gd name="T44" fmla="*/ 198 w 609"/>
                <a:gd name="T45" fmla="*/ 106 h 305"/>
                <a:gd name="T46" fmla="*/ 333 w 609"/>
                <a:gd name="T47" fmla="*/ 233 h 305"/>
                <a:gd name="T48" fmla="*/ 368 w 609"/>
                <a:gd name="T49" fmla="*/ 198 h 305"/>
                <a:gd name="T50" fmla="*/ 368 w 609"/>
                <a:gd name="T51" fmla="*/ 198 h 305"/>
                <a:gd name="T52" fmla="*/ 375 w 609"/>
                <a:gd name="T53" fmla="*/ 191 h 305"/>
                <a:gd name="T54" fmla="*/ 389 w 609"/>
                <a:gd name="T55" fmla="*/ 177 h 305"/>
                <a:gd name="T56" fmla="*/ 389 w 609"/>
                <a:gd name="T57" fmla="*/ 177 h 305"/>
                <a:gd name="T58" fmla="*/ 509 w 609"/>
                <a:gd name="T59" fmla="*/ 57 h 305"/>
                <a:gd name="T60" fmla="*/ 467 w 609"/>
                <a:gd name="T61" fmla="*/ 57 h 305"/>
                <a:gd name="T62" fmla="*/ 439 w 609"/>
                <a:gd name="T63" fmla="*/ 28 h 305"/>
                <a:gd name="T64" fmla="*/ 467 w 609"/>
                <a:gd name="T65" fmla="*/ 0 h 305"/>
                <a:gd name="T66" fmla="*/ 580 w 609"/>
                <a:gd name="T67" fmla="*/ 0 h 305"/>
                <a:gd name="T68" fmla="*/ 608 w 609"/>
                <a:gd name="T69" fmla="*/ 28 h 305"/>
                <a:gd name="T70" fmla="*/ 608 w 609"/>
                <a:gd name="T71" fmla="*/ 141 h 305"/>
                <a:gd name="T72" fmla="*/ 580 w 609"/>
                <a:gd name="T73" fmla="*/ 17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9" h="305">
                  <a:moveTo>
                    <a:pt x="580" y="170"/>
                  </a:moveTo>
                  <a:lnTo>
                    <a:pt x="580" y="170"/>
                  </a:lnTo>
                  <a:cubicBezTo>
                    <a:pt x="559" y="170"/>
                    <a:pt x="552" y="156"/>
                    <a:pt x="552" y="141"/>
                  </a:cubicBezTo>
                  <a:cubicBezTo>
                    <a:pt x="552" y="99"/>
                    <a:pt x="552" y="99"/>
                    <a:pt x="552" y="99"/>
                  </a:cubicBezTo>
                  <a:cubicBezTo>
                    <a:pt x="410" y="240"/>
                    <a:pt x="410" y="240"/>
                    <a:pt x="410" y="240"/>
                  </a:cubicBezTo>
                  <a:lnTo>
                    <a:pt x="410" y="240"/>
                  </a:lnTo>
                  <a:cubicBezTo>
                    <a:pt x="354" y="290"/>
                    <a:pt x="354" y="290"/>
                    <a:pt x="354" y="290"/>
                  </a:cubicBezTo>
                  <a:lnTo>
                    <a:pt x="354" y="290"/>
                  </a:lnTo>
                  <a:cubicBezTo>
                    <a:pt x="347" y="297"/>
                    <a:pt x="340" y="304"/>
                    <a:pt x="333" y="304"/>
                  </a:cubicBezTo>
                  <a:cubicBezTo>
                    <a:pt x="326" y="304"/>
                    <a:pt x="318" y="297"/>
                    <a:pt x="311" y="290"/>
                  </a:cubicBezTo>
                  <a:lnTo>
                    <a:pt x="311" y="290"/>
                  </a:lnTo>
                  <a:cubicBezTo>
                    <a:pt x="184" y="163"/>
                    <a:pt x="184" y="163"/>
                    <a:pt x="184" y="163"/>
                  </a:cubicBezTo>
                  <a:cubicBezTo>
                    <a:pt x="50" y="290"/>
                    <a:pt x="50" y="290"/>
                    <a:pt x="50" y="290"/>
                  </a:cubicBezTo>
                  <a:lnTo>
                    <a:pt x="50" y="290"/>
                  </a:lnTo>
                  <a:cubicBezTo>
                    <a:pt x="43" y="297"/>
                    <a:pt x="36" y="304"/>
                    <a:pt x="29" y="304"/>
                  </a:cubicBezTo>
                  <a:cubicBezTo>
                    <a:pt x="15" y="304"/>
                    <a:pt x="0" y="290"/>
                    <a:pt x="0" y="276"/>
                  </a:cubicBezTo>
                  <a:cubicBezTo>
                    <a:pt x="0" y="269"/>
                    <a:pt x="8" y="261"/>
                    <a:pt x="15" y="254"/>
                  </a:cubicBezTo>
                  <a:lnTo>
                    <a:pt x="15" y="254"/>
                  </a:lnTo>
                  <a:cubicBezTo>
                    <a:pt x="163" y="106"/>
                    <a:pt x="163" y="106"/>
                    <a:pt x="163" y="106"/>
                  </a:cubicBezTo>
                  <a:lnTo>
                    <a:pt x="163" y="106"/>
                  </a:lnTo>
                  <a:cubicBezTo>
                    <a:pt x="170" y="99"/>
                    <a:pt x="177" y="92"/>
                    <a:pt x="184" y="92"/>
                  </a:cubicBezTo>
                  <a:cubicBezTo>
                    <a:pt x="191" y="92"/>
                    <a:pt x="198" y="99"/>
                    <a:pt x="198" y="106"/>
                  </a:cubicBezTo>
                  <a:lnTo>
                    <a:pt x="198" y="106"/>
                  </a:lnTo>
                  <a:cubicBezTo>
                    <a:pt x="333" y="233"/>
                    <a:pt x="333" y="233"/>
                    <a:pt x="333" y="233"/>
                  </a:cubicBezTo>
                  <a:cubicBezTo>
                    <a:pt x="368" y="198"/>
                    <a:pt x="368" y="198"/>
                    <a:pt x="368" y="198"/>
                  </a:cubicBezTo>
                  <a:lnTo>
                    <a:pt x="368" y="198"/>
                  </a:lnTo>
                  <a:cubicBezTo>
                    <a:pt x="375" y="191"/>
                    <a:pt x="375" y="191"/>
                    <a:pt x="375" y="191"/>
                  </a:cubicBezTo>
                  <a:cubicBezTo>
                    <a:pt x="389" y="177"/>
                    <a:pt x="389" y="177"/>
                    <a:pt x="389" y="177"/>
                  </a:cubicBezTo>
                  <a:lnTo>
                    <a:pt x="389" y="177"/>
                  </a:lnTo>
                  <a:cubicBezTo>
                    <a:pt x="509" y="57"/>
                    <a:pt x="509" y="57"/>
                    <a:pt x="509" y="57"/>
                  </a:cubicBezTo>
                  <a:cubicBezTo>
                    <a:pt x="467" y="57"/>
                    <a:pt x="467" y="57"/>
                    <a:pt x="467" y="57"/>
                  </a:cubicBezTo>
                  <a:cubicBezTo>
                    <a:pt x="446" y="57"/>
                    <a:pt x="439" y="43"/>
                    <a:pt x="439" y="28"/>
                  </a:cubicBezTo>
                  <a:cubicBezTo>
                    <a:pt x="439" y="14"/>
                    <a:pt x="446" y="0"/>
                    <a:pt x="467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141"/>
                    <a:pt x="608" y="141"/>
                    <a:pt x="608" y="141"/>
                  </a:cubicBezTo>
                  <a:cubicBezTo>
                    <a:pt x="608" y="156"/>
                    <a:pt x="594" y="170"/>
                    <a:pt x="580" y="17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9" name="Freeform 33"/>
            <p:cNvSpPr>
              <a:spLocks noChangeArrowheads="1"/>
            </p:cNvSpPr>
            <p:nvPr/>
          </p:nvSpPr>
          <p:spPr bwMode="auto">
            <a:xfrm>
              <a:off x="19951740" y="3370633"/>
              <a:ext cx="460569" cy="363075"/>
            </a:xfrm>
            <a:custGeom>
              <a:avLst/>
              <a:gdLst>
                <a:gd name="T0" fmla="*/ 431 w 602"/>
                <a:gd name="T1" fmla="*/ 403 h 475"/>
                <a:gd name="T2" fmla="*/ 431 w 602"/>
                <a:gd name="T3" fmla="*/ 403 h 475"/>
                <a:gd name="T4" fmla="*/ 431 w 602"/>
                <a:gd name="T5" fmla="*/ 403 h 475"/>
                <a:gd name="T6" fmla="*/ 255 w 602"/>
                <a:gd name="T7" fmla="*/ 403 h 475"/>
                <a:gd name="T8" fmla="*/ 255 w 602"/>
                <a:gd name="T9" fmla="*/ 403 h 475"/>
                <a:gd name="T10" fmla="*/ 233 w 602"/>
                <a:gd name="T11" fmla="*/ 403 h 475"/>
                <a:gd name="T12" fmla="*/ 198 w 602"/>
                <a:gd name="T13" fmla="*/ 403 h 475"/>
                <a:gd name="T14" fmla="*/ 219 w 602"/>
                <a:gd name="T15" fmla="*/ 424 h 475"/>
                <a:gd name="T16" fmla="*/ 226 w 602"/>
                <a:gd name="T17" fmla="*/ 446 h 475"/>
                <a:gd name="T18" fmla="*/ 198 w 602"/>
                <a:gd name="T19" fmla="*/ 474 h 475"/>
                <a:gd name="T20" fmla="*/ 177 w 602"/>
                <a:gd name="T21" fmla="*/ 460 h 475"/>
                <a:gd name="T22" fmla="*/ 113 w 602"/>
                <a:gd name="T23" fmla="*/ 396 h 475"/>
                <a:gd name="T24" fmla="*/ 106 w 602"/>
                <a:gd name="T25" fmla="*/ 375 h 475"/>
                <a:gd name="T26" fmla="*/ 113 w 602"/>
                <a:gd name="T27" fmla="*/ 361 h 475"/>
                <a:gd name="T28" fmla="*/ 177 w 602"/>
                <a:gd name="T29" fmla="*/ 290 h 475"/>
                <a:gd name="T30" fmla="*/ 198 w 602"/>
                <a:gd name="T31" fmla="*/ 283 h 475"/>
                <a:gd name="T32" fmla="*/ 226 w 602"/>
                <a:gd name="T33" fmla="*/ 311 h 475"/>
                <a:gd name="T34" fmla="*/ 219 w 602"/>
                <a:gd name="T35" fmla="*/ 332 h 475"/>
                <a:gd name="T36" fmla="*/ 198 w 602"/>
                <a:gd name="T37" fmla="*/ 346 h 475"/>
                <a:gd name="T38" fmla="*/ 219 w 602"/>
                <a:gd name="T39" fmla="*/ 346 h 475"/>
                <a:gd name="T40" fmla="*/ 219 w 602"/>
                <a:gd name="T41" fmla="*/ 346 h 475"/>
                <a:gd name="T42" fmla="*/ 248 w 602"/>
                <a:gd name="T43" fmla="*/ 346 h 475"/>
                <a:gd name="T44" fmla="*/ 248 w 602"/>
                <a:gd name="T45" fmla="*/ 346 h 475"/>
                <a:gd name="T46" fmla="*/ 431 w 602"/>
                <a:gd name="T47" fmla="*/ 346 h 475"/>
                <a:gd name="T48" fmla="*/ 544 w 602"/>
                <a:gd name="T49" fmla="*/ 233 h 475"/>
                <a:gd name="T50" fmla="*/ 544 w 602"/>
                <a:gd name="T51" fmla="*/ 170 h 475"/>
                <a:gd name="T52" fmla="*/ 573 w 602"/>
                <a:gd name="T53" fmla="*/ 142 h 475"/>
                <a:gd name="T54" fmla="*/ 601 w 602"/>
                <a:gd name="T55" fmla="*/ 170 h 475"/>
                <a:gd name="T56" fmla="*/ 601 w 602"/>
                <a:gd name="T57" fmla="*/ 233 h 475"/>
                <a:gd name="T58" fmla="*/ 431 w 602"/>
                <a:gd name="T59" fmla="*/ 403 h 475"/>
                <a:gd name="T60" fmla="*/ 424 w 602"/>
                <a:gd name="T61" fmla="*/ 177 h 475"/>
                <a:gd name="T62" fmla="*/ 424 w 602"/>
                <a:gd name="T63" fmla="*/ 177 h 475"/>
                <a:gd name="T64" fmla="*/ 403 w 602"/>
                <a:gd name="T65" fmla="*/ 191 h 475"/>
                <a:gd name="T66" fmla="*/ 375 w 602"/>
                <a:gd name="T67" fmla="*/ 163 h 475"/>
                <a:gd name="T68" fmla="*/ 389 w 602"/>
                <a:gd name="T69" fmla="*/ 142 h 475"/>
                <a:gd name="T70" fmla="*/ 403 w 602"/>
                <a:gd name="T71" fmla="*/ 120 h 475"/>
                <a:gd name="T72" fmla="*/ 389 w 602"/>
                <a:gd name="T73" fmla="*/ 120 h 475"/>
                <a:gd name="T74" fmla="*/ 389 w 602"/>
                <a:gd name="T75" fmla="*/ 120 h 475"/>
                <a:gd name="T76" fmla="*/ 361 w 602"/>
                <a:gd name="T77" fmla="*/ 120 h 475"/>
                <a:gd name="T78" fmla="*/ 361 w 602"/>
                <a:gd name="T79" fmla="*/ 120 h 475"/>
                <a:gd name="T80" fmla="*/ 170 w 602"/>
                <a:gd name="T81" fmla="*/ 120 h 475"/>
                <a:gd name="T82" fmla="*/ 57 w 602"/>
                <a:gd name="T83" fmla="*/ 233 h 475"/>
                <a:gd name="T84" fmla="*/ 57 w 602"/>
                <a:gd name="T85" fmla="*/ 304 h 475"/>
                <a:gd name="T86" fmla="*/ 29 w 602"/>
                <a:gd name="T87" fmla="*/ 332 h 475"/>
                <a:gd name="T88" fmla="*/ 0 w 602"/>
                <a:gd name="T89" fmla="*/ 304 h 475"/>
                <a:gd name="T90" fmla="*/ 0 w 602"/>
                <a:gd name="T91" fmla="*/ 233 h 475"/>
                <a:gd name="T92" fmla="*/ 170 w 602"/>
                <a:gd name="T93" fmla="*/ 64 h 475"/>
                <a:gd name="T94" fmla="*/ 170 w 602"/>
                <a:gd name="T95" fmla="*/ 64 h 475"/>
                <a:gd name="T96" fmla="*/ 347 w 602"/>
                <a:gd name="T97" fmla="*/ 64 h 475"/>
                <a:gd name="T98" fmla="*/ 347 w 602"/>
                <a:gd name="T99" fmla="*/ 64 h 475"/>
                <a:gd name="T100" fmla="*/ 368 w 602"/>
                <a:gd name="T101" fmla="*/ 64 h 475"/>
                <a:gd name="T102" fmla="*/ 403 w 602"/>
                <a:gd name="T103" fmla="*/ 64 h 475"/>
                <a:gd name="T104" fmla="*/ 389 w 602"/>
                <a:gd name="T105" fmla="*/ 50 h 475"/>
                <a:gd name="T106" fmla="*/ 375 w 602"/>
                <a:gd name="T107" fmla="*/ 28 h 475"/>
                <a:gd name="T108" fmla="*/ 403 w 602"/>
                <a:gd name="T109" fmla="*/ 0 h 475"/>
                <a:gd name="T110" fmla="*/ 424 w 602"/>
                <a:gd name="T111" fmla="*/ 7 h 475"/>
                <a:gd name="T112" fmla="*/ 488 w 602"/>
                <a:gd name="T113" fmla="*/ 78 h 475"/>
                <a:gd name="T114" fmla="*/ 502 w 602"/>
                <a:gd name="T115" fmla="*/ 92 h 475"/>
                <a:gd name="T116" fmla="*/ 488 w 602"/>
                <a:gd name="T117" fmla="*/ 113 h 475"/>
                <a:gd name="T118" fmla="*/ 424 w 602"/>
                <a:gd name="T119" fmla="*/ 177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2" h="475">
                  <a:moveTo>
                    <a:pt x="431" y="403"/>
                  </a:moveTo>
                  <a:lnTo>
                    <a:pt x="431" y="403"/>
                  </a:lnTo>
                  <a:lnTo>
                    <a:pt x="431" y="403"/>
                  </a:lnTo>
                  <a:cubicBezTo>
                    <a:pt x="255" y="403"/>
                    <a:pt x="255" y="403"/>
                    <a:pt x="255" y="403"/>
                  </a:cubicBezTo>
                  <a:lnTo>
                    <a:pt x="255" y="403"/>
                  </a:lnTo>
                  <a:cubicBezTo>
                    <a:pt x="233" y="403"/>
                    <a:pt x="233" y="403"/>
                    <a:pt x="233" y="403"/>
                  </a:cubicBezTo>
                  <a:cubicBezTo>
                    <a:pt x="198" y="403"/>
                    <a:pt x="198" y="403"/>
                    <a:pt x="198" y="403"/>
                  </a:cubicBezTo>
                  <a:cubicBezTo>
                    <a:pt x="219" y="424"/>
                    <a:pt x="219" y="424"/>
                    <a:pt x="219" y="424"/>
                  </a:cubicBezTo>
                  <a:cubicBezTo>
                    <a:pt x="226" y="431"/>
                    <a:pt x="226" y="439"/>
                    <a:pt x="226" y="446"/>
                  </a:cubicBezTo>
                  <a:cubicBezTo>
                    <a:pt x="226" y="460"/>
                    <a:pt x="212" y="474"/>
                    <a:pt x="198" y="474"/>
                  </a:cubicBezTo>
                  <a:cubicBezTo>
                    <a:pt x="191" y="474"/>
                    <a:pt x="184" y="467"/>
                    <a:pt x="177" y="460"/>
                  </a:cubicBezTo>
                  <a:cubicBezTo>
                    <a:pt x="113" y="396"/>
                    <a:pt x="113" y="396"/>
                    <a:pt x="113" y="396"/>
                  </a:cubicBezTo>
                  <a:cubicBezTo>
                    <a:pt x="106" y="389"/>
                    <a:pt x="106" y="382"/>
                    <a:pt x="106" y="375"/>
                  </a:cubicBezTo>
                  <a:cubicBezTo>
                    <a:pt x="106" y="368"/>
                    <a:pt x="106" y="361"/>
                    <a:pt x="113" y="361"/>
                  </a:cubicBezTo>
                  <a:cubicBezTo>
                    <a:pt x="177" y="290"/>
                    <a:pt x="177" y="290"/>
                    <a:pt x="177" y="290"/>
                  </a:cubicBezTo>
                  <a:cubicBezTo>
                    <a:pt x="184" y="283"/>
                    <a:pt x="191" y="283"/>
                    <a:pt x="198" y="283"/>
                  </a:cubicBezTo>
                  <a:cubicBezTo>
                    <a:pt x="212" y="283"/>
                    <a:pt x="226" y="297"/>
                    <a:pt x="226" y="311"/>
                  </a:cubicBezTo>
                  <a:cubicBezTo>
                    <a:pt x="226" y="318"/>
                    <a:pt x="226" y="325"/>
                    <a:pt x="219" y="332"/>
                  </a:cubicBezTo>
                  <a:cubicBezTo>
                    <a:pt x="198" y="346"/>
                    <a:pt x="198" y="346"/>
                    <a:pt x="198" y="346"/>
                  </a:cubicBezTo>
                  <a:cubicBezTo>
                    <a:pt x="219" y="346"/>
                    <a:pt x="219" y="346"/>
                    <a:pt x="219" y="346"/>
                  </a:cubicBezTo>
                  <a:lnTo>
                    <a:pt x="219" y="346"/>
                  </a:lnTo>
                  <a:cubicBezTo>
                    <a:pt x="248" y="346"/>
                    <a:pt x="248" y="346"/>
                    <a:pt x="248" y="346"/>
                  </a:cubicBezTo>
                  <a:lnTo>
                    <a:pt x="248" y="346"/>
                  </a:lnTo>
                  <a:cubicBezTo>
                    <a:pt x="431" y="346"/>
                    <a:pt x="431" y="346"/>
                    <a:pt x="431" y="346"/>
                  </a:cubicBezTo>
                  <a:cubicBezTo>
                    <a:pt x="495" y="346"/>
                    <a:pt x="544" y="297"/>
                    <a:pt x="544" y="233"/>
                  </a:cubicBezTo>
                  <a:cubicBezTo>
                    <a:pt x="544" y="170"/>
                    <a:pt x="544" y="170"/>
                    <a:pt x="544" y="170"/>
                  </a:cubicBezTo>
                  <a:cubicBezTo>
                    <a:pt x="544" y="156"/>
                    <a:pt x="559" y="142"/>
                    <a:pt x="573" y="142"/>
                  </a:cubicBezTo>
                  <a:cubicBezTo>
                    <a:pt x="594" y="142"/>
                    <a:pt x="601" y="156"/>
                    <a:pt x="601" y="170"/>
                  </a:cubicBezTo>
                  <a:cubicBezTo>
                    <a:pt x="601" y="233"/>
                    <a:pt x="601" y="233"/>
                    <a:pt x="601" y="233"/>
                  </a:cubicBezTo>
                  <a:cubicBezTo>
                    <a:pt x="601" y="332"/>
                    <a:pt x="530" y="403"/>
                    <a:pt x="431" y="403"/>
                  </a:cubicBezTo>
                  <a:close/>
                  <a:moveTo>
                    <a:pt x="424" y="177"/>
                  </a:moveTo>
                  <a:lnTo>
                    <a:pt x="424" y="177"/>
                  </a:lnTo>
                  <a:cubicBezTo>
                    <a:pt x="417" y="184"/>
                    <a:pt x="410" y="191"/>
                    <a:pt x="403" y="191"/>
                  </a:cubicBezTo>
                  <a:cubicBezTo>
                    <a:pt x="389" y="191"/>
                    <a:pt x="375" y="177"/>
                    <a:pt x="375" y="163"/>
                  </a:cubicBezTo>
                  <a:cubicBezTo>
                    <a:pt x="375" y="156"/>
                    <a:pt x="382" y="149"/>
                    <a:pt x="389" y="142"/>
                  </a:cubicBezTo>
                  <a:cubicBezTo>
                    <a:pt x="403" y="120"/>
                    <a:pt x="403" y="120"/>
                    <a:pt x="403" y="120"/>
                  </a:cubicBezTo>
                  <a:cubicBezTo>
                    <a:pt x="389" y="120"/>
                    <a:pt x="389" y="120"/>
                    <a:pt x="389" y="120"/>
                  </a:cubicBezTo>
                  <a:lnTo>
                    <a:pt x="389" y="120"/>
                  </a:lnTo>
                  <a:cubicBezTo>
                    <a:pt x="361" y="120"/>
                    <a:pt x="361" y="120"/>
                    <a:pt x="361" y="120"/>
                  </a:cubicBezTo>
                  <a:lnTo>
                    <a:pt x="361" y="120"/>
                  </a:lnTo>
                  <a:cubicBezTo>
                    <a:pt x="170" y="120"/>
                    <a:pt x="170" y="120"/>
                    <a:pt x="170" y="120"/>
                  </a:cubicBezTo>
                  <a:cubicBezTo>
                    <a:pt x="106" y="120"/>
                    <a:pt x="57" y="170"/>
                    <a:pt x="57" y="233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18"/>
                    <a:pt x="43" y="332"/>
                    <a:pt x="29" y="332"/>
                  </a:cubicBezTo>
                  <a:cubicBezTo>
                    <a:pt x="15" y="332"/>
                    <a:pt x="0" y="318"/>
                    <a:pt x="0" y="304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142"/>
                    <a:pt x="78" y="64"/>
                    <a:pt x="170" y="64"/>
                  </a:cubicBezTo>
                  <a:lnTo>
                    <a:pt x="170" y="64"/>
                  </a:lnTo>
                  <a:cubicBezTo>
                    <a:pt x="347" y="64"/>
                    <a:pt x="347" y="64"/>
                    <a:pt x="347" y="64"/>
                  </a:cubicBezTo>
                  <a:lnTo>
                    <a:pt x="347" y="64"/>
                  </a:lnTo>
                  <a:cubicBezTo>
                    <a:pt x="368" y="64"/>
                    <a:pt x="368" y="64"/>
                    <a:pt x="368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89" y="50"/>
                    <a:pt x="389" y="50"/>
                    <a:pt x="389" y="50"/>
                  </a:cubicBezTo>
                  <a:cubicBezTo>
                    <a:pt x="382" y="43"/>
                    <a:pt x="375" y="35"/>
                    <a:pt x="375" y="28"/>
                  </a:cubicBezTo>
                  <a:cubicBezTo>
                    <a:pt x="375" y="14"/>
                    <a:pt x="389" y="0"/>
                    <a:pt x="403" y="0"/>
                  </a:cubicBezTo>
                  <a:cubicBezTo>
                    <a:pt x="410" y="0"/>
                    <a:pt x="417" y="0"/>
                    <a:pt x="424" y="7"/>
                  </a:cubicBezTo>
                  <a:cubicBezTo>
                    <a:pt x="488" y="78"/>
                    <a:pt x="488" y="78"/>
                    <a:pt x="488" y="78"/>
                  </a:cubicBezTo>
                  <a:cubicBezTo>
                    <a:pt x="495" y="78"/>
                    <a:pt x="502" y="85"/>
                    <a:pt x="502" y="92"/>
                  </a:cubicBezTo>
                  <a:cubicBezTo>
                    <a:pt x="502" y="99"/>
                    <a:pt x="495" y="106"/>
                    <a:pt x="488" y="113"/>
                  </a:cubicBezTo>
                  <a:lnTo>
                    <a:pt x="424" y="1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0" name="Freeform 34"/>
            <p:cNvSpPr>
              <a:spLocks noChangeArrowheads="1"/>
            </p:cNvSpPr>
            <p:nvPr/>
          </p:nvSpPr>
          <p:spPr bwMode="auto">
            <a:xfrm>
              <a:off x="19148269" y="3323568"/>
              <a:ext cx="460566" cy="457206"/>
            </a:xfrm>
            <a:custGeom>
              <a:avLst/>
              <a:gdLst>
                <a:gd name="T0" fmla="*/ 573 w 602"/>
                <a:gd name="T1" fmla="*/ 113 h 601"/>
                <a:gd name="T2" fmla="*/ 573 w 602"/>
                <a:gd name="T3" fmla="*/ 113 h 601"/>
                <a:gd name="T4" fmla="*/ 544 w 602"/>
                <a:gd name="T5" fmla="*/ 113 h 601"/>
                <a:gd name="T6" fmla="*/ 544 w 602"/>
                <a:gd name="T7" fmla="*/ 268 h 601"/>
                <a:gd name="T8" fmla="*/ 544 w 602"/>
                <a:gd name="T9" fmla="*/ 402 h 601"/>
                <a:gd name="T10" fmla="*/ 544 w 602"/>
                <a:gd name="T11" fmla="*/ 431 h 601"/>
                <a:gd name="T12" fmla="*/ 516 w 602"/>
                <a:gd name="T13" fmla="*/ 459 h 601"/>
                <a:gd name="T14" fmla="*/ 368 w 602"/>
                <a:gd name="T15" fmla="*/ 459 h 601"/>
                <a:gd name="T16" fmla="*/ 460 w 602"/>
                <a:gd name="T17" fmla="*/ 551 h 601"/>
                <a:gd name="T18" fmla="*/ 460 w 602"/>
                <a:gd name="T19" fmla="*/ 551 h 601"/>
                <a:gd name="T20" fmla="*/ 467 w 602"/>
                <a:gd name="T21" fmla="*/ 572 h 601"/>
                <a:gd name="T22" fmla="*/ 438 w 602"/>
                <a:gd name="T23" fmla="*/ 600 h 601"/>
                <a:gd name="T24" fmla="*/ 424 w 602"/>
                <a:gd name="T25" fmla="*/ 593 h 601"/>
                <a:gd name="T26" fmla="*/ 424 w 602"/>
                <a:gd name="T27" fmla="*/ 593 h 601"/>
                <a:gd name="T28" fmla="*/ 325 w 602"/>
                <a:gd name="T29" fmla="*/ 502 h 601"/>
                <a:gd name="T30" fmla="*/ 325 w 602"/>
                <a:gd name="T31" fmla="*/ 572 h 601"/>
                <a:gd name="T32" fmla="*/ 297 w 602"/>
                <a:gd name="T33" fmla="*/ 600 h 601"/>
                <a:gd name="T34" fmla="*/ 269 w 602"/>
                <a:gd name="T35" fmla="*/ 572 h 601"/>
                <a:gd name="T36" fmla="*/ 269 w 602"/>
                <a:gd name="T37" fmla="*/ 502 h 601"/>
                <a:gd name="T38" fmla="*/ 177 w 602"/>
                <a:gd name="T39" fmla="*/ 593 h 601"/>
                <a:gd name="T40" fmla="*/ 177 w 602"/>
                <a:gd name="T41" fmla="*/ 593 h 601"/>
                <a:gd name="T42" fmla="*/ 156 w 602"/>
                <a:gd name="T43" fmla="*/ 600 h 601"/>
                <a:gd name="T44" fmla="*/ 127 w 602"/>
                <a:gd name="T45" fmla="*/ 572 h 601"/>
                <a:gd name="T46" fmla="*/ 142 w 602"/>
                <a:gd name="T47" fmla="*/ 551 h 601"/>
                <a:gd name="T48" fmla="*/ 142 w 602"/>
                <a:gd name="T49" fmla="*/ 551 h 601"/>
                <a:gd name="T50" fmla="*/ 233 w 602"/>
                <a:gd name="T51" fmla="*/ 459 h 601"/>
                <a:gd name="T52" fmla="*/ 85 w 602"/>
                <a:gd name="T53" fmla="*/ 459 h 601"/>
                <a:gd name="T54" fmla="*/ 57 w 602"/>
                <a:gd name="T55" fmla="*/ 431 h 601"/>
                <a:gd name="T56" fmla="*/ 57 w 602"/>
                <a:gd name="T57" fmla="*/ 402 h 601"/>
                <a:gd name="T58" fmla="*/ 57 w 602"/>
                <a:gd name="T59" fmla="*/ 268 h 601"/>
                <a:gd name="T60" fmla="*/ 57 w 602"/>
                <a:gd name="T61" fmla="*/ 113 h 601"/>
                <a:gd name="T62" fmla="*/ 29 w 602"/>
                <a:gd name="T63" fmla="*/ 113 h 601"/>
                <a:gd name="T64" fmla="*/ 0 w 602"/>
                <a:gd name="T65" fmla="*/ 84 h 601"/>
                <a:gd name="T66" fmla="*/ 29 w 602"/>
                <a:gd name="T67" fmla="*/ 56 h 601"/>
                <a:gd name="T68" fmla="*/ 269 w 602"/>
                <a:gd name="T69" fmla="*/ 56 h 601"/>
                <a:gd name="T70" fmla="*/ 269 w 602"/>
                <a:gd name="T71" fmla="*/ 28 h 601"/>
                <a:gd name="T72" fmla="*/ 297 w 602"/>
                <a:gd name="T73" fmla="*/ 0 h 601"/>
                <a:gd name="T74" fmla="*/ 325 w 602"/>
                <a:gd name="T75" fmla="*/ 28 h 601"/>
                <a:gd name="T76" fmla="*/ 325 w 602"/>
                <a:gd name="T77" fmla="*/ 56 h 601"/>
                <a:gd name="T78" fmla="*/ 573 w 602"/>
                <a:gd name="T79" fmla="*/ 56 h 601"/>
                <a:gd name="T80" fmla="*/ 601 w 602"/>
                <a:gd name="T81" fmla="*/ 84 h 601"/>
                <a:gd name="T82" fmla="*/ 573 w 602"/>
                <a:gd name="T83" fmla="*/ 113 h 601"/>
                <a:gd name="T84" fmla="*/ 488 w 602"/>
                <a:gd name="T85" fmla="*/ 240 h 601"/>
                <a:gd name="T86" fmla="*/ 488 w 602"/>
                <a:gd name="T87" fmla="*/ 240 h 601"/>
                <a:gd name="T88" fmla="*/ 488 w 602"/>
                <a:gd name="T89" fmla="*/ 212 h 601"/>
                <a:gd name="T90" fmla="*/ 488 w 602"/>
                <a:gd name="T91" fmla="*/ 113 h 601"/>
                <a:gd name="T92" fmla="*/ 113 w 602"/>
                <a:gd name="T93" fmla="*/ 113 h 601"/>
                <a:gd name="T94" fmla="*/ 113 w 602"/>
                <a:gd name="T95" fmla="*/ 212 h 601"/>
                <a:gd name="T96" fmla="*/ 113 w 602"/>
                <a:gd name="T97" fmla="*/ 240 h 601"/>
                <a:gd name="T98" fmla="*/ 113 w 602"/>
                <a:gd name="T99" fmla="*/ 402 h 601"/>
                <a:gd name="T100" fmla="*/ 488 w 602"/>
                <a:gd name="T101" fmla="*/ 402 h 601"/>
                <a:gd name="T102" fmla="*/ 488 w 602"/>
                <a:gd name="T103" fmla="*/ 24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2" h="601">
                  <a:moveTo>
                    <a:pt x="573" y="113"/>
                  </a:moveTo>
                  <a:lnTo>
                    <a:pt x="573" y="113"/>
                  </a:lnTo>
                  <a:cubicBezTo>
                    <a:pt x="544" y="113"/>
                    <a:pt x="544" y="113"/>
                    <a:pt x="544" y="113"/>
                  </a:cubicBezTo>
                  <a:cubicBezTo>
                    <a:pt x="544" y="268"/>
                    <a:pt x="544" y="268"/>
                    <a:pt x="544" y="268"/>
                  </a:cubicBezTo>
                  <a:cubicBezTo>
                    <a:pt x="544" y="402"/>
                    <a:pt x="544" y="402"/>
                    <a:pt x="544" y="402"/>
                  </a:cubicBezTo>
                  <a:cubicBezTo>
                    <a:pt x="544" y="431"/>
                    <a:pt x="544" y="431"/>
                    <a:pt x="544" y="431"/>
                  </a:cubicBezTo>
                  <a:cubicBezTo>
                    <a:pt x="544" y="445"/>
                    <a:pt x="530" y="459"/>
                    <a:pt x="516" y="459"/>
                  </a:cubicBezTo>
                  <a:cubicBezTo>
                    <a:pt x="368" y="459"/>
                    <a:pt x="368" y="459"/>
                    <a:pt x="368" y="459"/>
                  </a:cubicBezTo>
                  <a:cubicBezTo>
                    <a:pt x="460" y="551"/>
                    <a:pt x="460" y="551"/>
                    <a:pt x="460" y="551"/>
                  </a:cubicBezTo>
                  <a:lnTo>
                    <a:pt x="460" y="551"/>
                  </a:lnTo>
                  <a:cubicBezTo>
                    <a:pt x="467" y="558"/>
                    <a:pt x="467" y="565"/>
                    <a:pt x="467" y="572"/>
                  </a:cubicBezTo>
                  <a:cubicBezTo>
                    <a:pt x="467" y="586"/>
                    <a:pt x="460" y="600"/>
                    <a:pt x="438" y="600"/>
                  </a:cubicBezTo>
                  <a:cubicBezTo>
                    <a:pt x="431" y="600"/>
                    <a:pt x="424" y="600"/>
                    <a:pt x="424" y="593"/>
                  </a:cubicBezTo>
                  <a:lnTo>
                    <a:pt x="424" y="593"/>
                  </a:lnTo>
                  <a:cubicBezTo>
                    <a:pt x="325" y="502"/>
                    <a:pt x="325" y="502"/>
                    <a:pt x="325" y="502"/>
                  </a:cubicBezTo>
                  <a:cubicBezTo>
                    <a:pt x="325" y="572"/>
                    <a:pt x="325" y="572"/>
                    <a:pt x="325" y="572"/>
                  </a:cubicBezTo>
                  <a:cubicBezTo>
                    <a:pt x="325" y="586"/>
                    <a:pt x="318" y="600"/>
                    <a:pt x="297" y="600"/>
                  </a:cubicBezTo>
                  <a:cubicBezTo>
                    <a:pt x="283" y="600"/>
                    <a:pt x="269" y="586"/>
                    <a:pt x="269" y="572"/>
                  </a:cubicBezTo>
                  <a:cubicBezTo>
                    <a:pt x="269" y="502"/>
                    <a:pt x="269" y="502"/>
                    <a:pt x="269" y="502"/>
                  </a:cubicBezTo>
                  <a:cubicBezTo>
                    <a:pt x="177" y="593"/>
                    <a:pt x="177" y="593"/>
                    <a:pt x="177" y="593"/>
                  </a:cubicBezTo>
                  <a:lnTo>
                    <a:pt x="177" y="593"/>
                  </a:lnTo>
                  <a:cubicBezTo>
                    <a:pt x="170" y="600"/>
                    <a:pt x="163" y="600"/>
                    <a:pt x="156" y="600"/>
                  </a:cubicBezTo>
                  <a:cubicBezTo>
                    <a:pt x="142" y="600"/>
                    <a:pt x="127" y="586"/>
                    <a:pt x="127" y="572"/>
                  </a:cubicBezTo>
                  <a:cubicBezTo>
                    <a:pt x="127" y="565"/>
                    <a:pt x="135" y="558"/>
                    <a:pt x="142" y="551"/>
                  </a:cubicBezTo>
                  <a:lnTo>
                    <a:pt x="142" y="551"/>
                  </a:lnTo>
                  <a:cubicBezTo>
                    <a:pt x="233" y="459"/>
                    <a:pt x="233" y="459"/>
                    <a:pt x="233" y="459"/>
                  </a:cubicBezTo>
                  <a:cubicBezTo>
                    <a:pt x="85" y="459"/>
                    <a:pt x="85" y="459"/>
                    <a:pt x="85" y="459"/>
                  </a:cubicBezTo>
                  <a:cubicBezTo>
                    <a:pt x="64" y="459"/>
                    <a:pt x="57" y="445"/>
                    <a:pt x="57" y="431"/>
                  </a:cubicBezTo>
                  <a:cubicBezTo>
                    <a:pt x="57" y="402"/>
                    <a:pt x="57" y="402"/>
                    <a:pt x="57" y="402"/>
                  </a:cubicBezTo>
                  <a:cubicBezTo>
                    <a:pt x="57" y="268"/>
                    <a:pt x="57" y="268"/>
                    <a:pt x="57" y="268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7" y="113"/>
                    <a:pt x="0" y="98"/>
                    <a:pt x="0" y="84"/>
                  </a:cubicBezTo>
                  <a:cubicBezTo>
                    <a:pt x="0" y="63"/>
                    <a:pt x="7" y="56"/>
                    <a:pt x="29" y="56"/>
                  </a:cubicBezTo>
                  <a:cubicBezTo>
                    <a:pt x="269" y="56"/>
                    <a:pt x="269" y="56"/>
                    <a:pt x="269" y="56"/>
                  </a:cubicBezTo>
                  <a:cubicBezTo>
                    <a:pt x="269" y="28"/>
                    <a:pt x="269" y="28"/>
                    <a:pt x="269" y="28"/>
                  </a:cubicBezTo>
                  <a:cubicBezTo>
                    <a:pt x="269" y="7"/>
                    <a:pt x="283" y="0"/>
                    <a:pt x="297" y="0"/>
                  </a:cubicBezTo>
                  <a:cubicBezTo>
                    <a:pt x="318" y="0"/>
                    <a:pt x="325" y="7"/>
                    <a:pt x="325" y="28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573" y="56"/>
                    <a:pt x="573" y="56"/>
                    <a:pt x="573" y="56"/>
                  </a:cubicBezTo>
                  <a:cubicBezTo>
                    <a:pt x="587" y="56"/>
                    <a:pt x="601" y="63"/>
                    <a:pt x="601" y="84"/>
                  </a:cubicBezTo>
                  <a:cubicBezTo>
                    <a:pt x="601" y="98"/>
                    <a:pt x="587" y="113"/>
                    <a:pt x="573" y="113"/>
                  </a:cubicBezTo>
                  <a:close/>
                  <a:moveTo>
                    <a:pt x="488" y="240"/>
                  </a:moveTo>
                  <a:lnTo>
                    <a:pt x="488" y="240"/>
                  </a:lnTo>
                  <a:cubicBezTo>
                    <a:pt x="488" y="212"/>
                    <a:pt x="488" y="212"/>
                    <a:pt x="488" y="212"/>
                  </a:cubicBezTo>
                  <a:cubicBezTo>
                    <a:pt x="488" y="113"/>
                    <a:pt x="488" y="113"/>
                    <a:pt x="488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40"/>
                    <a:pt x="113" y="240"/>
                    <a:pt x="113" y="240"/>
                  </a:cubicBezTo>
                  <a:cubicBezTo>
                    <a:pt x="113" y="402"/>
                    <a:pt x="113" y="402"/>
                    <a:pt x="113" y="402"/>
                  </a:cubicBezTo>
                  <a:cubicBezTo>
                    <a:pt x="488" y="402"/>
                    <a:pt x="488" y="402"/>
                    <a:pt x="488" y="402"/>
                  </a:cubicBezTo>
                  <a:lnTo>
                    <a:pt x="488" y="2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1" name="Freeform 35"/>
            <p:cNvSpPr>
              <a:spLocks noChangeArrowheads="1"/>
            </p:cNvSpPr>
            <p:nvPr/>
          </p:nvSpPr>
          <p:spPr bwMode="auto">
            <a:xfrm>
              <a:off x="18341435" y="3323568"/>
              <a:ext cx="463929" cy="457206"/>
            </a:xfrm>
            <a:custGeom>
              <a:avLst/>
              <a:gdLst>
                <a:gd name="T0" fmla="*/ 28 w 609"/>
                <a:gd name="T1" fmla="*/ 183 h 601"/>
                <a:gd name="T2" fmla="*/ 28 w 609"/>
                <a:gd name="T3" fmla="*/ 183 h 601"/>
                <a:gd name="T4" fmla="*/ 163 w 609"/>
                <a:gd name="T5" fmla="*/ 183 h 601"/>
                <a:gd name="T6" fmla="*/ 163 w 609"/>
                <a:gd name="T7" fmla="*/ 240 h 601"/>
                <a:gd name="T8" fmla="*/ 57 w 609"/>
                <a:gd name="T9" fmla="*/ 240 h 601"/>
                <a:gd name="T10" fmla="*/ 57 w 609"/>
                <a:gd name="T11" fmla="*/ 544 h 601"/>
                <a:gd name="T12" fmla="*/ 156 w 609"/>
                <a:gd name="T13" fmla="*/ 544 h 601"/>
                <a:gd name="T14" fmla="*/ 156 w 609"/>
                <a:gd name="T15" fmla="*/ 544 h 601"/>
                <a:gd name="T16" fmla="*/ 276 w 609"/>
                <a:gd name="T17" fmla="*/ 544 h 601"/>
                <a:gd name="T18" fmla="*/ 276 w 609"/>
                <a:gd name="T19" fmla="*/ 544 h 601"/>
                <a:gd name="T20" fmla="*/ 361 w 609"/>
                <a:gd name="T21" fmla="*/ 544 h 601"/>
                <a:gd name="T22" fmla="*/ 361 w 609"/>
                <a:gd name="T23" fmla="*/ 438 h 601"/>
                <a:gd name="T24" fmla="*/ 417 w 609"/>
                <a:gd name="T25" fmla="*/ 438 h 601"/>
                <a:gd name="T26" fmla="*/ 417 w 609"/>
                <a:gd name="T27" fmla="*/ 572 h 601"/>
                <a:gd name="T28" fmla="*/ 389 w 609"/>
                <a:gd name="T29" fmla="*/ 600 h 601"/>
                <a:gd name="T30" fmla="*/ 283 w 609"/>
                <a:gd name="T31" fmla="*/ 600 h 601"/>
                <a:gd name="T32" fmla="*/ 283 w 609"/>
                <a:gd name="T33" fmla="*/ 600 h 601"/>
                <a:gd name="T34" fmla="*/ 127 w 609"/>
                <a:gd name="T35" fmla="*/ 600 h 601"/>
                <a:gd name="T36" fmla="*/ 127 w 609"/>
                <a:gd name="T37" fmla="*/ 600 h 601"/>
                <a:gd name="T38" fmla="*/ 28 w 609"/>
                <a:gd name="T39" fmla="*/ 600 h 601"/>
                <a:gd name="T40" fmla="*/ 0 w 609"/>
                <a:gd name="T41" fmla="*/ 572 h 601"/>
                <a:gd name="T42" fmla="*/ 0 w 609"/>
                <a:gd name="T43" fmla="*/ 212 h 601"/>
                <a:gd name="T44" fmla="*/ 28 w 609"/>
                <a:gd name="T45" fmla="*/ 183 h 601"/>
                <a:gd name="T46" fmla="*/ 311 w 609"/>
                <a:gd name="T47" fmla="*/ 409 h 601"/>
                <a:gd name="T48" fmla="*/ 311 w 609"/>
                <a:gd name="T49" fmla="*/ 409 h 601"/>
                <a:gd name="T50" fmla="*/ 311 w 609"/>
                <a:gd name="T51" fmla="*/ 409 h 601"/>
                <a:gd name="T52" fmla="*/ 219 w 609"/>
                <a:gd name="T53" fmla="*/ 409 h 601"/>
                <a:gd name="T54" fmla="*/ 191 w 609"/>
                <a:gd name="T55" fmla="*/ 381 h 601"/>
                <a:gd name="T56" fmla="*/ 191 w 609"/>
                <a:gd name="T57" fmla="*/ 28 h 601"/>
                <a:gd name="T58" fmla="*/ 219 w 609"/>
                <a:gd name="T59" fmla="*/ 0 h 601"/>
                <a:gd name="T60" fmla="*/ 580 w 609"/>
                <a:gd name="T61" fmla="*/ 0 h 601"/>
                <a:gd name="T62" fmla="*/ 608 w 609"/>
                <a:gd name="T63" fmla="*/ 28 h 601"/>
                <a:gd name="T64" fmla="*/ 608 w 609"/>
                <a:gd name="T65" fmla="*/ 381 h 601"/>
                <a:gd name="T66" fmla="*/ 580 w 609"/>
                <a:gd name="T67" fmla="*/ 409 h 601"/>
                <a:gd name="T68" fmla="*/ 474 w 609"/>
                <a:gd name="T69" fmla="*/ 409 h 601"/>
                <a:gd name="T70" fmla="*/ 474 w 609"/>
                <a:gd name="T71" fmla="*/ 409 h 601"/>
                <a:gd name="T72" fmla="*/ 311 w 609"/>
                <a:gd name="T73" fmla="*/ 409 h 601"/>
                <a:gd name="T74" fmla="*/ 551 w 609"/>
                <a:gd name="T75" fmla="*/ 353 h 601"/>
                <a:gd name="T76" fmla="*/ 551 w 609"/>
                <a:gd name="T77" fmla="*/ 353 h 601"/>
                <a:gd name="T78" fmla="*/ 551 w 609"/>
                <a:gd name="T79" fmla="*/ 56 h 601"/>
                <a:gd name="T80" fmla="*/ 247 w 609"/>
                <a:gd name="T81" fmla="*/ 56 h 601"/>
                <a:gd name="T82" fmla="*/ 247 w 609"/>
                <a:gd name="T83" fmla="*/ 353 h 601"/>
                <a:gd name="T84" fmla="*/ 339 w 609"/>
                <a:gd name="T85" fmla="*/ 353 h 601"/>
                <a:gd name="T86" fmla="*/ 339 w 609"/>
                <a:gd name="T87" fmla="*/ 353 h 601"/>
                <a:gd name="T88" fmla="*/ 467 w 609"/>
                <a:gd name="T89" fmla="*/ 353 h 601"/>
                <a:gd name="T90" fmla="*/ 467 w 609"/>
                <a:gd name="T91" fmla="*/ 353 h 601"/>
                <a:gd name="T92" fmla="*/ 551 w 609"/>
                <a:gd name="T93" fmla="*/ 353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9" h="601">
                  <a:moveTo>
                    <a:pt x="28" y="183"/>
                  </a:moveTo>
                  <a:lnTo>
                    <a:pt x="28" y="183"/>
                  </a:lnTo>
                  <a:cubicBezTo>
                    <a:pt x="163" y="183"/>
                    <a:pt x="163" y="183"/>
                    <a:pt x="163" y="183"/>
                  </a:cubicBezTo>
                  <a:cubicBezTo>
                    <a:pt x="163" y="240"/>
                    <a:pt x="163" y="240"/>
                    <a:pt x="163" y="240"/>
                  </a:cubicBezTo>
                  <a:cubicBezTo>
                    <a:pt x="57" y="240"/>
                    <a:pt x="57" y="240"/>
                    <a:pt x="57" y="240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156" y="544"/>
                    <a:pt x="156" y="544"/>
                    <a:pt x="156" y="544"/>
                  </a:cubicBezTo>
                  <a:lnTo>
                    <a:pt x="156" y="544"/>
                  </a:lnTo>
                  <a:cubicBezTo>
                    <a:pt x="276" y="544"/>
                    <a:pt x="276" y="544"/>
                    <a:pt x="276" y="544"/>
                  </a:cubicBezTo>
                  <a:lnTo>
                    <a:pt x="276" y="544"/>
                  </a:lnTo>
                  <a:cubicBezTo>
                    <a:pt x="361" y="544"/>
                    <a:pt x="361" y="544"/>
                    <a:pt x="361" y="544"/>
                  </a:cubicBezTo>
                  <a:cubicBezTo>
                    <a:pt x="361" y="438"/>
                    <a:pt x="361" y="438"/>
                    <a:pt x="361" y="438"/>
                  </a:cubicBezTo>
                  <a:cubicBezTo>
                    <a:pt x="417" y="438"/>
                    <a:pt x="417" y="438"/>
                    <a:pt x="417" y="438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86"/>
                    <a:pt x="403" y="600"/>
                    <a:pt x="389" y="600"/>
                  </a:cubicBezTo>
                  <a:cubicBezTo>
                    <a:pt x="283" y="600"/>
                    <a:pt x="283" y="600"/>
                    <a:pt x="283" y="600"/>
                  </a:cubicBezTo>
                  <a:lnTo>
                    <a:pt x="283" y="600"/>
                  </a:lnTo>
                  <a:cubicBezTo>
                    <a:pt x="127" y="600"/>
                    <a:pt x="127" y="600"/>
                    <a:pt x="127" y="600"/>
                  </a:cubicBezTo>
                  <a:lnTo>
                    <a:pt x="127" y="600"/>
                  </a:lnTo>
                  <a:cubicBezTo>
                    <a:pt x="28" y="600"/>
                    <a:pt x="28" y="600"/>
                    <a:pt x="28" y="600"/>
                  </a:cubicBezTo>
                  <a:cubicBezTo>
                    <a:pt x="14" y="600"/>
                    <a:pt x="0" y="586"/>
                    <a:pt x="0" y="57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198"/>
                    <a:pt x="14" y="183"/>
                    <a:pt x="28" y="183"/>
                  </a:cubicBezTo>
                  <a:close/>
                  <a:moveTo>
                    <a:pt x="311" y="409"/>
                  </a:moveTo>
                  <a:lnTo>
                    <a:pt x="311" y="409"/>
                  </a:lnTo>
                  <a:lnTo>
                    <a:pt x="311" y="409"/>
                  </a:lnTo>
                  <a:cubicBezTo>
                    <a:pt x="219" y="409"/>
                    <a:pt x="219" y="409"/>
                    <a:pt x="219" y="409"/>
                  </a:cubicBezTo>
                  <a:cubicBezTo>
                    <a:pt x="205" y="409"/>
                    <a:pt x="191" y="402"/>
                    <a:pt x="191" y="381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7"/>
                    <a:pt x="205" y="0"/>
                    <a:pt x="219" y="0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594" y="0"/>
                    <a:pt x="608" y="7"/>
                    <a:pt x="608" y="28"/>
                  </a:cubicBezTo>
                  <a:cubicBezTo>
                    <a:pt x="608" y="381"/>
                    <a:pt x="608" y="381"/>
                    <a:pt x="608" y="381"/>
                  </a:cubicBezTo>
                  <a:cubicBezTo>
                    <a:pt x="608" y="402"/>
                    <a:pt x="594" y="409"/>
                    <a:pt x="580" y="409"/>
                  </a:cubicBezTo>
                  <a:cubicBezTo>
                    <a:pt x="474" y="409"/>
                    <a:pt x="474" y="409"/>
                    <a:pt x="474" y="409"/>
                  </a:cubicBezTo>
                  <a:lnTo>
                    <a:pt x="474" y="409"/>
                  </a:lnTo>
                  <a:lnTo>
                    <a:pt x="311" y="409"/>
                  </a:lnTo>
                  <a:close/>
                  <a:moveTo>
                    <a:pt x="551" y="353"/>
                  </a:moveTo>
                  <a:lnTo>
                    <a:pt x="551" y="353"/>
                  </a:lnTo>
                  <a:cubicBezTo>
                    <a:pt x="551" y="56"/>
                    <a:pt x="551" y="56"/>
                    <a:pt x="551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353"/>
                    <a:pt x="247" y="353"/>
                    <a:pt x="247" y="353"/>
                  </a:cubicBezTo>
                  <a:cubicBezTo>
                    <a:pt x="339" y="353"/>
                    <a:pt x="339" y="353"/>
                    <a:pt x="339" y="353"/>
                  </a:cubicBezTo>
                  <a:lnTo>
                    <a:pt x="339" y="353"/>
                  </a:lnTo>
                  <a:cubicBezTo>
                    <a:pt x="467" y="353"/>
                    <a:pt x="467" y="353"/>
                    <a:pt x="467" y="353"/>
                  </a:cubicBezTo>
                  <a:lnTo>
                    <a:pt x="467" y="353"/>
                  </a:lnTo>
                  <a:lnTo>
                    <a:pt x="551" y="3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2" name="Freeform 36"/>
            <p:cNvSpPr>
              <a:spLocks noChangeArrowheads="1"/>
            </p:cNvSpPr>
            <p:nvPr/>
          </p:nvSpPr>
          <p:spPr bwMode="auto">
            <a:xfrm>
              <a:off x="17537962" y="3323568"/>
              <a:ext cx="460569" cy="457206"/>
            </a:xfrm>
            <a:custGeom>
              <a:avLst/>
              <a:gdLst>
                <a:gd name="T0" fmla="*/ 572 w 602"/>
                <a:gd name="T1" fmla="*/ 409 h 601"/>
                <a:gd name="T2" fmla="*/ 572 w 602"/>
                <a:gd name="T3" fmla="*/ 409 h 601"/>
                <a:gd name="T4" fmla="*/ 445 w 602"/>
                <a:gd name="T5" fmla="*/ 409 h 601"/>
                <a:gd name="T6" fmla="*/ 445 w 602"/>
                <a:gd name="T7" fmla="*/ 353 h 601"/>
                <a:gd name="T8" fmla="*/ 544 w 602"/>
                <a:gd name="T9" fmla="*/ 353 h 601"/>
                <a:gd name="T10" fmla="*/ 544 w 602"/>
                <a:gd name="T11" fmla="*/ 56 h 601"/>
                <a:gd name="T12" fmla="*/ 452 w 602"/>
                <a:gd name="T13" fmla="*/ 56 h 601"/>
                <a:gd name="T14" fmla="*/ 452 w 602"/>
                <a:gd name="T15" fmla="*/ 56 h 601"/>
                <a:gd name="T16" fmla="*/ 332 w 602"/>
                <a:gd name="T17" fmla="*/ 56 h 601"/>
                <a:gd name="T18" fmla="*/ 332 w 602"/>
                <a:gd name="T19" fmla="*/ 56 h 601"/>
                <a:gd name="T20" fmla="*/ 247 w 602"/>
                <a:gd name="T21" fmla="*/ 56 h 601"/>
                <a:gd name="T22" fmla="*/ 247 w 602"/>
                <a:gd name="T23" fmla="*/ 155 h 601"/>
                <a:gd name="T24" fmla="*/ 191 w 602"/>
                <a:gd name="T25" fmla="*/ 155 h 601"/>
                <a:gd name="T26" fmla="*/ 191 w 602"/>
                <a:gd name="T27" fmla="*/ 28 h 601"/>
                <a:gd name="T28" fmla="*/ 219 w 602"/>
                <a:gd name="T29" fmla="*/ 0 h 601"/>
                <a:gd name="T30" fmla="*/ 318 w 602"/>
                <a:gd name="T31" fmla="*/ 0 h 601"/>
                <a:gd name="T32" fmla="*/ 318 w 602"/>
                <a:gd name="T33" fmla="*/ 0 h 601"/>
                <a:gd name="T34" fmla="*/ 481 w 602"/>
                <a:gd name="T35" fmla="*/ 0 h 601"/>
                <a:gd name="T36" fmla="*/ 481 w 602"/>
                <a:gd name="T37" fmla="*/ 0 h 601"/>
                <a:gd name="T38" fmla="*/ 572 w 602"/>
                <a:gd name="T39" fmla="*/ 0 h 601"/>
                <a:gd name="T40" fmla="*/ 601 w 602"/>
                <a:gd name="T41" fmla="*/ 28 h 601"/>
                <a:gd name="T42" fmla="*/ 601 w 602"/>
                <a:gd name="T43" fmla="*/ 381 h 601"/>
                <a:gd name="T44" fmla="*/ 572 w 602"/>
                <a:gd name="T45" fmla="*/ 409 h 601"/>
                <a:gd name="T46" fmla="*/ 290 w 602"/>
                <a:gd name="T47" fmla="*/ 183 h 601"/>
                <a:gd name="T48" fmla="*/ 290 w 602"/>
                <a:gd name="T49" fmla="*/ 183 h 601"/>
                <a:gd name="T50" fmla="*/ 290 w 602"/>
                <a:gd name="T51" fmla="*/ 183 h 601"/>
                <a:gd name="T52" fmla="*/ 389 w 602"/>
                <a:gd name="T53" fmla="*/ 183 h 601"/>
                <a:gd name="T54" fmla="*/ 417 w 602"/>
                <a:gd name="T55" fmla="*/ 212 h 601"/>
                <a:gd name="T56" fmla="*/ 417 w 602"/>
                <a:gd name="T57" fmla="*/ 572 h 601"/>
                <a:gd name="T58" fmla="*/ 389 w 602"/>
                <a:gd name="T59" fmla="*/ 600 h 601"/>
                <a:gd name="T60" fmla="*/ 28 w 602"/>
                <a:gd name="T61" fmla="*/ 600 h 601"/>
                <a:gd name="T62" fmla="*/ 0 w 602"/>
                <a:gd name="T63" fmla="*/ 572 h 601"/>
                <a:gd name="T64" fmla="*/ 0 w 602"/>
                <a:gd name="T65" fmla="*/ 212 h 601"/>
                <a:gd name="T66" fmla="*/ 28 w 602"/>
                <a:gd name="T67" fmla="*/ 183 h 601"/>
                <a:gd name="T68" fmla="*/ 134 w 602"/>
                <a:gd name="T69" fmla="*/ 183 h 601"/>
                <a:gd name="T70" fmla="*/ 134 w 602"/>
                <a:gd name="T71" fmla="*/ 183 h 601"/>
                <a:gd name="T72" fmla="*/ 290 w 602"/>
                <a:gd name="T73" fmla="*/ 183 h 601"/>
                <a:gd name="T74" fmla="*/ 57 w 602"/>
                <a:gd name="T75" fmla="*/ 240 h 601"/>
                <a:gd name="T76" fmla="*/ 57 w 602"/>
                <a:gd name="T77" fmla="*/ 240 h 601"/>
                <a:gd name="T78" fmla="*/ 57 w 602"/>
                <a:gd name="T79" fmla="*/ 544 h 601"/>
                <a:gd name="T80" fmla="*/ 361 w 602"/>
                <a:gd name="T81" fmla="*/ 544 h 601"/>
                <a:gd name="T82" fmla="*/ 361 w 602"/>
                <a:gd name="T83" fmla="*/ 240 h 601"/>
                <a:gd name="T84" fmla="*/ 261 w 602"/>
                <a:gd name="T85" fmla="*/ 240 h 601"/>
                <a:gd name="T86" fmla="*/ 261 w 602"/>
                <a:gd name="T87" fmla="*/ 240 h 601"/>
                <a:gd name="T88" fmla="*/ 141 w 602"/>
                <a:gd name="T89" fmla="*/ 240 h 601"/>
                <a:gd name="T90" fmla="*/ 141 w 602"/>
                <a:gd name="T91" fmla="*/ 240 h 601"/>
                <a:gd name="T92" fmla="*/ 57 w 602"/>
                <a:gd name="T93" fmla="*/ 24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2" h="601">
                  <a:moveTo>
                    <a:pt x="572" y="409"/>
                  </a:moveTo>
                  <a:lnTo>
                    <a:pt x="572" y="409"/>
                  </a:lnTo>
                  <a:cubicBezTo>
                    <a:pt x="445" y="409"/>
                    <a:pt x="445" y="409"/>
                    <a:pt x="445" y="409"/>
                  </a:cubicBezTo>
                  <a:cubicBezTo>
                    <a:pt x="445" y="353"/>
                    <a:pt x="445" y="353"/>
                    <a:pt x="445" y="353"/>
                  </a:cubicBezTo>
                  <a:cubicBezTo>
                    <a:pt x="544" y="353"/>
                    <a:pt x="544" y="353"/>
                    <a:pt x="544" y="353"/>
                  </a:cubicBezTo>
                  <a:cubicBezTo>
                    <a:pt x="544" y="56"/>
                    <a:pt x="544" y="56"/>
                    <a:pt x="544" y="56"/>
                  </a:cubicBezTo>
                  <a:cubicBezTo>
                    <a:pt x="452" y="56"/>
                    <a:pt x="452" y="56"/>
                    <a:pt x="452" y="56"/>
                  </a:cubicBezTo>
                  <a:lnTo>
                    <a:pt x="452" y="56"/>
                  </a:lnTo>
                  <a:cubicBezTo>
                    <a:pt x="332" y="56"/>
                    <a:pt x="332" y="56"/>
                    <a:pt x="332" y="56"/>
                  </a:cubicBezTo>
                  <a:lnTo>
                    <a:pt x="332" y="56"/>
                  </a:lnTo>
                  <a:cubicBezTo>
                    <a:pt x="247" y="56"/>
                    <a:pt x="247" y="56"/>
                    <a:pt x="247" y="56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191" y="155"/>
                    <a:pt x="191" y="155"/>
                    <a:pt x="191" y="155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7"/>
                    <a:pt x="198" y="0"/>
                    <a:pt x="219" y="0"/>
                  </a:cubicBezTo>
                  <a:cubicBezTo>
                    <a:pt x="318" y="0"/>
                    <a:pt x="318" y="0"/>
                    <a:pt x="318" y="0"/>
                  </a:cubicBezTo>
                  <a:lnTo>
                    <a:pt x="318" y="0"/>
                  </a:lnTo>
                  <a:cubicBezTo>
                    <a:pt x="481" y="0"/>
                    <a:pt x="481" y="0"/>
                    <a:pt x="481" y="0"/>
                  </a:cubicBezTo>
                  <a:lnTo>
                    <a:pt x="481" y="0"/>
                  </a:ln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7"/>
                    <a:pt x="601" y="28"/>
                  </a:cubicBezTo>
                  <a:cubicBezTo>
                    <a:pt x="601" y="381"/>
                    <a:pt x="601" y="381"/>
                    <a:pt x="601" y="381"/>
                  </a:cubicBezTo>
                  <a:cubicBezTo>
                    <a:pt x="601" y="402"/>
                    <a:pt x="594" y="409"/>
                    <a:pt x="572" y="409"/>
                  </a:cubicBezTo>
                  <a:close/>
                  <a:moveTo>
                    <a:pt x="290" y="183"/>
                  </a:moveTo>
                  <a:lnTo>
                    <a:pt x="290" y="183"/>
                  </a:lnTo>
                  <a:lnTo>
                    <a:pt x="290" y="183"/>
                  </a:lnTo>
                  <a:cubicBezTo>
                    <a:pt x="389" y="183"/>
                    <a:pt x="389" y="183"/>
                    <a:pt x="389" y="183"/>
                  </a:cubicBezTo>
                  <a:cubicBezTo>
                    <a:pt x="403" y="183"/>
                    <a:pt x="417" y="198"/>
                    <a:pt x="417" y="212"/>
                  </a:cubicBezTo>
                  <a:cubicBezTo>
                    <a:pt x="417" y="572"/>
                    <a:pt x="417" y="572"/>
                    <a:pt x="417" y="572"/>
                  </a:cubicBezTo>
                  <a:cubicBezTo>
                    <a:pt x="417" y="586"/>
                    <a:pt x="403" y="600"/>
                    <a:pt x="389" y="600"/>
                  </a:cubicBezTo>
                  <a:cubicBezTo>
                    <a:pt x="28" y="600"/>
                    <a:pt x="28" y="600"/>
                    <a:pt x="28" y="600"/>
                  </a:cubicBezTo>
                  <a:cubicBezTo>
                    <a:pt x="14" y="600"/>
                    <a:pt x="0" y="586"/>
                    <a:pt x="0" y="57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198"/>
                    <a:pt x="14" y="183"/>
                    <a:pt x="28" y="183"/>
                  </a:cubicBezTo>
                  <a:cubicBezTo>
                    <a:pt x="134" y="183"/>
                    <a:pt x="134" y="183"/>
                    <a:pt x="134" y="183"/>
                  </a:cubicBezTo>
                  <a:lnTo>
                    <a:pt x="134" y="183"/>
                  </a:lnTo>
                  <a:lnTo>
                    <a:pt x="290" y="183"/>
                  </a:lnTo>
                  <a:close/>
                  <a:moveTo>
                    <a:pt x="57" y="240"/>
                  </a:moveTo>
                  <a:lnTo>
                    <a:pt x="57" y="240"/>
                  </a:lnTo>
                  <a:cubicBezTo>
                    <a:pt x="57" y="544"/>
                    <a:pt x="57" y="544"/>
                    <a:pt x="57" y="544"/>
                  </a:cubicBezTo>
                  <a:cubicBezTo>
                    <a:pt x="361" y="544"/>
                    <a:pt x="361" y="544"/>
                    <a:pt x="361" y="544"/>
                  </a:cubicBezTo>
                  <a:cubicBezTo>
                    <a:pt x="361" y="240"/>
                    <a:pt x="361" y="240"/>
                    <a:pt x="361" y="240"/>
                  </a:cubicBezTo>
                  <a:cubicBezTo>
                    <a:pt x="261" y="240"/>
                    <a:pt x="261" y="240"/>
                    <a:pt x="261" y="240"/>
                  </a:cubicBezTo>
                  <a:lnTo>
                    <a:pt x="261" y="240"/>
                  </a:lnTo>
                  <a:cubicBezTo>
                    <a:pt x="141" y="240"/>
                    <a:pt x="141" y="240"/>
                    <a:pt x="141" y="240"/>
                  </a:cubicBezTo>
                  <a:lnTo>
                    <a:pt x="141" y="240"/>
                  </a:lnTo>
                  <a:lnTo>
                    <a:pt x="57" y="2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2827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E8C8BDD-4716-4B82-A850-E5DF238FA802}"/>
              </a:ext>
            </a:extLst>
          </p:cNvPr>
          <p:cNvGrpSpPr/>
          <p:nvPr/>
        </p:nvGrpSpPr>
        <p:grpSpPr>
          <a:xfrm>
            <a:off x="10561637" y="1818817"/>
            <a:ext cx="11117496" cy="10078366"/>
            <a:chOff x="8961437" y="1885034"/>
            <a:chExt cx="11117496" cy="10078366"/>
          </a:xfrm>
        </p:grpSpPr>
        <p:sp>
          <p:nvSpPr>
            <p:cNvPr id="179" name="Freeform 1"/>
            <p:cNvSpPr>
              <a:spLocks noChangeArrowheads="1"/>
            </p:cNvSpPr>
            <p:nvPr/>
          </p:nvSpPr>
          <p:spPr bwMode="auto">
            <a:xfrm>
              <a:off x="19513230" y="11678543"/>
              <a:ext cx="565703" cy="176532"/>
            </a:xfrm>
            <a:custGeom>
              <a:avLst/>
              <a:gdLst>
                <a:gd name="T0" fmla="*/ 2147483646 w 623"/>
                <a:gd name="T1" fmla="*/ 2147483646 h 192"/>
                <a:gd name="T2" fmla="*/ 2147483646 w 623"/>
                <a:gd name="T3" fmla="*/ 2147483646 h 192"/>
                <a:gd name="T4" fmla="*/ 2147483646 w 623"/>
                <a:gd name="T5" fmla="*/ 2147483646 h 192"/>
                <a:gd name="T6" fmla="*/ 2147483646 w 623"/>
                <a:gd name="T7" fmla="*/ 0 h 192"/>
                <a:gd name="T8" fmla="*/ 2147483646 w 623"/>
                <a:gd name="T9" fmla="*/ 2147483646 h 192"/>
                <a:gd name="T10" fmla="*/ 2147483646 w 623"/>
                <a:gd name="T11" fmla="*/ 0 h 192"/>
                <a:gd name="T12" fmla="*/ 2147483646 w 623"/>
                <a:gd name="T13" fmla="*/ 2147483646 h 192"/>
                <a:gd name="T14" fmla="*/ 2147483646 w 623"/>
                <a:gd name="T15" fmla="*/ 2147483646 h 192"/>
                <a:gd name="T16" fmla="*/ 2147483646 w 623"/>
                <a:gd name="T17" fmla="*/ 2147483646 h 192"/>
                <a:gd name="T18" fmla="*/ 2147483646 w 623"/>
                <a:gd name="T19" fmla="*/ 2147483646 h 192"/>
                <a:gd name="T20" fmla="*/ 2147483646 w 623"/>
                <a:gd name="T21" fmla="*/ 2147483646 h 192"/>
                <a:gd name="T22" fmla="*/ 2147483646 w 623"/>
                <a:gd name="T23" fmla="*/ 2147483646 h 1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3" h="192">
                  <a:moveTo>
                    <a:pt x="615" y="42"/>
                  </a:moveTo>
                  <a:lnTo>
                    <a:pt x="615" y="42"/>
                  </a:lnTo>
                  <a:cubicBezTo>
                    <a:pt x="601" y="42"/>
                    <a:pt x="587" y="84"/>
                    <a:pt x="544" y="84"/>
                  </a:cubicBezTo>
                  <a:cubicBezTo>
                    <a:pt x="495" y="84"/>
                    <a:pt x="473" y="0"/>
                    <a:pt x="396" y="0"/>
                  </a:cubicBezTo>
                  <a:cubicBezTo>
                    <a:pt x="339" y="0"/>
                    <a:pt x="318" y="49"/>
                    <a:pt x="311" y="49"/>
                  </a:cubicBezTo>
                  <a:cubicBezTo>
                    <a:pt x="311" y="49"/>
                    <a:pt x="290" y="0"/>
                    <a:pt x="226" y="0"/>
                  </a:cubicBezTo>
                  <a:cubicBezTo>
                    <a:pt x="148" y="0"/>
                    <a:pt x="127" y="84"/>
                    <a:pt x="78" y="84"/>
                  </a:cubicBezTo>
                  <a:cubicBezTo>
                    <a:pt x="42" y="84"/>
                    <a:pt x="21" y="42"/>
                    <a:pt x="14" y="42"/>
                  </a:cubicBezTo>
                  <a:cubicBezTo>
                    <a:pt x="0" y="49"/>
                    <a:pt x="35" y="191"/>
                    <a:pt x="169" y="191"/>
                  </a:cubicBezTo>
                  <a:cubicBezTo>
                    <a:pt x="254" y="191"/>
                    <a:pt x="304" y="120"/>
                    <a:pt x="311" y="120"/>
                  </a:cubicBezTo>
                  <a:cubicBezTo>
                    <a:pt x="318" y="120"/>
                    <a:pt x="375" y="191"/>
                    <a:pt x="459" y="191"/>
                  </a:cubicBezTo>
                  <a:cubicBezTo>
                    <a:pt x="594" y="191"/>
                    <a:pt x="622" y="49"/>
                    <a:pt x="615" y="4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0" name="Freeform 2"/>
            <p:cNvSpPr>
              <a:spLocks noChangeArrowheads="1"/>
            </p:cNvSpPr>
            <p:nvPr/>
          </p:nvSpPr>
          <p:spPr bwMode="auto">
            <a:xfrm>
              <a:off x="18558353" y="11602312"/>
              <a:ext cx="553668" cy="328991"/>
            </a:xfrm>
            <a:custGeom>
              <a:avLst/>
              <a:gdLst>
                <a:gd name="T0" fmla="*/ 2147483646 w 609"/>
                <a:gd name="T1" fmla="*/ 2147483646 h 361"/>
                <a:gd name="T2" fmla="*/ 2147483646 w 609"/>
                <a:gd name="T3" fmla="*/ 2147483646 h 361"/>
                <a:gd name="T4" fmla="*/ 2147483646 w 609"/>
                <a:gd name="T5" fmla="*/ 2147483646 h 361"/>
                <a:gd name="T6" fmla="*/ 2147483646 w 609"/>
                <a:gd name="T7" fmla="*/ 2147483646 h 361"/>
                <a:gd name="T8" fmla="*/ 2147483646 w 609"/>
                <a:gd name="T9" fmla="*/ 2147483646 h 361"/>
                <a:gd name="T10" fmla="*/ 2147483646 w 609"/>
                <a:gd name="T11" fmla="*/ 2147483646 h 361"/>
                <a:gd name="T12" fmla="*/ 2147483646 w 609"/>
                <a:gd name="T13" fmla="*/ 2147483646 h 361"/>
                <a:gd name="T14" fmla="*/ 2147483646 w 609"/>
                <a:gd name="T15" fmla="*/ 2147483646 h 361"/>
                <a:gd name="T16" fmla="*/ 2147483646 w 609"/>
                <a:gd name="T17" fmla="*/ 2147483646 h 361"/>
                <a:gd name="T18" fmla="*/ 2147483646 w 609"/>
                <a:gd name="T19" fmla="*/ 2147483646 h 361"/>
                <a:gd name="T20" fmla="*/ 2147483646 w 609"/>
                <a:gd name="T21" fmla="*/ 2147483646 h 361"/>
                <a:gd name="T22" fmla="*/ 2147483646 w 609"/>
                <a:gd name="T23" fmla="*/ 2147483646 h 361"/>
                <a:gd name="T24" fmla="*/ 2147483646 w 609"/>
                <a:gd name="T25" fmla="*/ 2147483646 h 361"/>
                <a:gd name="T26" fmla="*/ 2147483646 w 609"/>
                <a:gd name="T27" fmla="*/ 2147483646 h 361"/>
                <a:gd name="T28" fmla="*/ 2147483646 w 609"/>
                <a:gd name="T29" fmla="*/ 2147483646 h 361"/>
                <a:gd name="T30" fmla="*/ 2147483646 w 609"/>
                <a:gd name="T31" fmla="*/ 0 h 361"/>
                <a:gd name="T32" fmla="*/ 2147483646 w 609"/>
                <a:gd name="T33" fmla="*/ 0 h 361"/>
                <a:gd name="T34" fmla="*/ 2147483646 w 609"/>
                <a:gd name="T35" fmla="*/ 0 h 361"/>
                <a:gd name="T36" fmla="*/ 2147483646 w 609"/>
                <a:gd name="T37" fmla="*/ 2147483646 h 361"/>
                <a:gd name="T38" fmla="*/ 2147483646 w 609"/>
                <a:gd name="T39" fmla="*/ 2147483646 h 361"/>
                <a:gd name="T40" fmla="*/ 2147483646 w 609"/>
                <a:gd name="T41" fmla="*/ 2147483646 h 361"/>
                <a:gd name="T42" fmla="*/ 2147483646 w 609"/>
                <a:gd name="T43" fmla="*/ 2147483646 h 361"/>
                <a:gd name="T44" fmla="*/ 2147483646 w 609"/>
                <a:gd name="T45" fmla="*/ 2147483646 h 361"/>
                <a:gd name="T46" fmla="*/ 2147483646 w 609"/>
                <a:gd name="T47" fmla="*/ 2147483646 h 361"/>
                <a:gd name="T48" fmla="*/ 0 w 609"/>
                <a:gd name="T49" fmla="*/ 2147483646 h 361"/>
                <a:gd name="T50" fmla="*/ 2147483646 w 609"/>
                <a:gd name="T51" fmla="*/ 2147483646 h 361"/>
                <a:gd name="T52" fmla="*/ 2147483646 w 609"/>
                <a:gd name="T53" fmla="*/ 2147483646 h 361"/>
                <a:gd name="T54" fmla="*/ 2147483646 w 609"/>
                <a:gd name="T55" fmla="*/ 2147483646 h 361"/>
                <a:gd name="T56" fmla="*/ 2147483646 w 609"/>
                <a:gd name="T57" fmla="*/ 2147483646 h 361"/>
                <a:gd name="T58" fmla="*/ 2147483646 w 609"/>
                <a:gd name="T59" fmla="*/ 2147483646 h 361"/>
                <a:gd name="T60" fmla="*/ 2147483646 w 609"/>
                <a:gd name="T61" fmla="*/ 2147483646 h 361"/>
                <a:gd name="T62" fmla="*/ 2147483646 w 609"/>
                <a:gd name="T63" fmla="*/ 2147483646 h 361"/>
                <a:gd name="T64" fmla="*/ 2147483646 w 609"/>
                <a:gd name="T65" fmla="*/ 2147483646 h 361"/>
                <a:gd name="T66" fmla="*/ 2147483646 w 609"/>
                <a:gd name="T67" fmla="*/ 2147483646 h 361"/>
                <a:gd name="T68" fmla="*/ 0 w 609"/>
                <a:gd name="T69" fmla="*/ 2147483646 h 361"/>
                <a:gd name="T70" fmla="*/ 2147483646 w 609"/>
                <a:gd name="T71" fmla="*/ 2147483646 h 361"/>
                <a:gd name="T72" fmla="*/ 2147483646 w 609"/>
                <a:gd name="T73" fmla="*/ 2147483646 h 361"/>
                <a:gd name="T74" fmla="*/ 2147483646 w 609"/>
                <a:gd name="T75" fmla="*/ 2147483646 h 361"/>
                <a:gd name="T76" fmla="*/ 2147483646 w 609"/>
                <a:gd name="T77" fmla="*/ 2147483646 h 361"/>
                <a:gd name="T78" fmla="*/ 2147483646 w 609"/>
                <a:gd name="T79" fmla="*/ 2147483646 h 361"/>
                <a:gd name="T80" fmla="*/ 2147483646 w 609"/>
                <a:gd name="T81" fmla="*/ 2147483646 h 361"/>
                <a:gd name="T82" fmla="*/ 2147483646 w 609"/>
                <a:gd name="T83" fmla="*/ 2147483646 h 361"/>
                <a:gd name="T84" fmla="*/ 2147483646 w 609"/>
                <a:gd name="T85" fmla="*/ 2147483646 h 361"/>
                <a:gd name="T86" fmla="*/ 2147483646 w 609"/>
                <a:gd name="T87" fmla="*/ 2147483646 h 361"/>
                <a:gd name="T88" fmla="*/ 0 w 609"/>
                <a:gd name="T89" fmla="*/ 2147483646 h 361"/>
                <a:gd name="T90" fmla="*/ 2147483646 w 609"/>
                <a:gd name="T91" fmla="*/ 0 h 361"/>
                <a:gd name="T92" fmla="*/ 2147483646 w 609"/>
                <a:gd name="T93" fmla="*/ 0 h 361"/>
                <a:gd name="T94" fmla="*/ 2147483646 w 609"/>
                <a:gd name="T95" fmla="*/ 0 h 361"/>
                <a:gd name="T96" fmla="*/ 2147483646 w 609"/>
                <a:gd name="T97" fmla="*/ 2147483646 h 361"/>
                <a:gd name="T98" fmla="*/ 2147483646 w 609"/>
                <a:gd name="T99" fmla="*/ 2147483646 h 361"/>
                <a:gd name="T100" fmla="*/ 2147483646 w 609"/>
                <a:gd name="T101" fmla="*/ 2147483646 h 361"/>
                <a:gd name="T102" fmla="*/ 2147483646 w 609"/>
                <a:gd name="T103" fmla="*/ 2147483646 h 361"/>
                <a:gd name="T104" fmla="*/ 2147483646 w 609"/>
                <a:gd name="T105" fmla="*/ 2147483646 h 361"/>
                <a:gd name="T106" fmla="*/ 2147483646 w 609"/>
                <a:gd name="T107" fmla="*/ 2147483646 h 361"/>
                <a:gd name="T108" fmla="*/ 2147483646 w 609"/>
                <a:gd name="T109" fmla="*/ 2147483646 h 361"/>
                <a:gd name="T110" fmla="*/ 2147483646 w 609"/>
                <a:gd name="T111" fmla="*/ 2147483646 h 361"/>
                <a:gd name="T112" fmla="*/ 2147483646 w 609"/>
                <a:gd name="T113" fmla="*/ 2147483646 h 361"/>
                <a:gd name="T114" fmla="*/ 2147483646 w 609"/>
                <a:gd name="T115" fmla="*/ 2147483646 h 361"/>
                <a:gd name="T116" fmla="*/ 2147483646 w 609"/>
                <a:gd name="T117" fmla="*/ 2147483646 h 3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09" h="361">
                  <a:moveTo>
                    <a:pt x="579" y="205"/>
                  </a:moveTo>
                  <a:lnTo>
                    <a:pt x="579" y="205"/>
                  </a:lnTo>
                  <a:cubicBezTo>
                    <a:pt x="198" y="205"/>
                    <a:pt x="198" y="205"/>
                    <a:pt x="198" y="205"/>
                  </a:cubicBezTo>
                  <a:cubicBezTo>
                    <a:pt x="184" y="205"/>
                    <a:pt x="169" y="198"/>
                    <a:pt x="169" y="176"/>
                  </a:cubicBezTo>
                  <a:cubicBezTo>
                    <a:pt x="169" y="162"/>
                    <a:pt x="184" y="148"/>
                    <a:pt x="198" y="148"/>
                  </a:cubicBezTo>
                  <a:cubicBezTo>
                    <a:pt x="579" y="148"/>
                    <a:pt x="579" y="148"/>
                    <a:pt x="579" y="148"/>
                  </a:cubicBezTo>
                  <a:cubicBezTo>
                    <a:pt x="594" y="148"/>
                    <a:pt x="608" y="162"/>
                    <a:pt x="608" y="176"/>
                  </a:cubicBezTo>
                  <a:cubicBezTo>
                    <a:pt x="608" y="198"/>
                    <a:pt x="594" y="205"/>
                    <a:pt x="579" y="205"/>
                  </a:cubicBezTo>
                  <a:close/>
                  <a:moveTo>
                    <a:pt x="579" y="56"/>
                  </a:moveTo>
                  <a:lnTo>
                    <a:pt x="579" y="56"/>
                  </a:lnTo>
                  <a:cubicBezTo>
                    <a:pt x="198" y="56"/>
                    <a:pt x="198" y="56"/>
                    <a:pt x="198" y="56"/>
                  </a:cubicBezTo>
                  <a:cubicBezTo>
                    <a:pt x="184" y="56"/>
                    <a:pt x="169" y="42"/>
                    <a:pt x="169" y="28"/>
                  </a:cubicBezTo>
                  <a:cubicBezTo>
                    <a:pt x="169" y="14"/>
                    <a:pt x="184" y="0"/>
                    <a:pt x="19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4" y="0"/>
                    <a:pt x="608" y="14"/>
                    <a:pt x="608" y="28"/>
                  </a:cubicBezTo>
                  <a:cubicBezTo>
                    <a:pt x="608" y="42"/>
                    <a:pt x="594" y="56"/>
                    <a:pt x="579" y="56"/>
                  </a:cubicBezTo>
                  <a:close/>
                  <a:moveTo>
                    <a:pt x="85" y="360"/>
                  </a:moveTo>
                  <a:lnTo>
                    <a:pt x="85" y="360"/>
                  </a:lnTo>
                  <a:cubicBezTo>
                    <a:pt x="28" y="360"/>
                    <a:pt x="28" y="360"/>
                    <a:pt x="28" y="360"/>
                  </a:cubicBezTo>
                  <a:cubicBezTo>
                    <a:pt x="14" y="360"/>
                    <a:pt x="0" y="346"/>
                    <a:pt x="0" y="332"/>
                  </a:cubicBezTo>
                  <a:cubicBezTo>
                    <a:pt x="0" y="311"/>
                    <a:pt x="14" y="304"/>
                    <a:pt x="28" y="304"/>
                  </a:cubicBezTo>
                  <a:cubicBezTo>
                    <a:pt x="85" y="304"/>
                    <a:pt x="85" y="304"/>
                    <a:pt x="85" y="304"/>
                  </a:cubicBezTo>
                  <a:cubicBezTo>
                    <a:pt x="106" y="304"/>
                    <a:pt x="113" y="311"/>
                    <a:pt x="113" y="332"/>
                  </a:cubicBezTo>
                  <a:cubicBezTo>
                    <a:pt x="113" y="346"/>
                    <a:pt x="106" y="360"/>
                    <a:pt x="85" y="360"/>
                  </a:cubicBezTo>
                  <a:close/>
                  <a:moveTo>
                    <a:pt x="85" y="205"/>
                  </a:moveTo>
                  <a:lnTo>
                    <a:pt x="85" y="205"/>
                  </a:ln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8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106" y="148"/>
                    <a:pt x="113" y="162"/>
                    <a:pt x="113" y="176"/>
                  </a:cubicBezTo>
                  <a:cubicBezTo>
                    <a:pt x="113" y="198"/>
                    <a:pt x="106" y="205"/>
                    <a:pt x="85" y="205"/>
                  </a:cubicBezTo>
                  <a:close/>
                  <a:moveTo>
                    <a:pt x="85" y="56"/>
                  </a:moveTo>
                  <a:lnTo>
                    <a:pt x="85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06" y="0"/>
                    <a:pt x="113" y="14"/>
                    <a:pt x="113" y="28"/>
                  </a:cubicBezTo>
                  <a:cubicBezTo>
                    <a:pt x="113" y="42"/>
                    <a:pt x="106" y="56"/>
                    <a:pt x="85" y="56"/>
                  </a:cubicBezTo>
                  <a:close/>
                  <a:moveTo>
                    <a:pt x="198" y="360"/>
                  </a:moveTo>
                  <a:lnTo>
                    <a:pt x="198" y="360"/>
                  </a:lnTo>
                  <a:cubicBezTo>
                    <a:pt x="184" y="360"/>
                    <a:pt x="169" y="346"/>
                    <a:pt x="169" y="332"/>
                  </a:cubicBezTo>
                  <a:cubicBezTo>
                    <a:pt x="169" y="311"/>
                    <a:pt x="184" y="304"/>
                    <a:pt x="198" y="304"/>
                  </a:cubicBezTo>
                  <a:cubicBezTo>
                    <a:pt x="579" y="304"/>
                    <a:pt x="579" y="304"/>
                    <a:pt x="579" y="304"/>
                  </a:cubicBezTo>
                  <a:cubicBezTo>
                    <a:pt x="594" y="304"/>
                    <a:pt x="608" y="311"/>
                    <a:pt x="608" y="332"/>
                  </a:cubicBezTo>
                  <a:cubicBezTo>
                    <a:pt x="608" y="346"/>
                    <a:pt x="594" y="360"/>
                    <a:pt x="579" y="360"/>
                  </a:cubicBezTo>
                  <a:cubicBezTo>
                    <a:pt x="198" y="360"/>
                    <a:pt x="198" y="360"/>
                    <a:pt x="198" y="3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1" name="Freeform 3"/>
            <p:cNvSpPr>
              <a:spLocks noChangeArrowheads="1"/>
            </p:cNvSpPr>
            <p:nvPr/>
          </p:nvSpPr>
          <p:spPr bwMode="auto">
            <a:xfrm>
              <a:off x="17603476" y="11602312"/>
              <a:ext cx="549655" cy="328991"/>
            </a:xfrm>
            <a:custGeom>
              <a:avLst/>
              <a:gdLst>
                <a:gd name="T0" fmla="*/ 2147483646 w 602"/>
                <a:gd name="T1" fmla="*/ 2147483646 h 361"/>
                <a:gd name="T2" fmla="*/ 2147483646 w 602"/>
                <a:gd name="T3" fmla="*/ 2147483646 h 361"/>
                <a:gd name="T4" fmla="*/ 2147483646 w 602"/>
                <a:gd name="T5" fmla="*/ 2147483646 h 361"/>
                <a:gd name="T6" fmla="*/ 0 w 602"/>
                <a:gd name="T7" fmla="*/ 2147483646 h 361"/>
                <a:gd name="T8" fmla="*/ 2147483646 w 602"/>
                <a:gd name="T9" fmla="*/ 2147483646 h 361"/>
                <a:gd name="T10" fmla="*/ 2147483646 w 602"/>
                <a:gd name="T11" fmla="*/ 2147483646 h 361"/>
                <a:gd name="T12" fmla="*/ 2147483646 w 602"/>
                <a:gd name="T13" fmla="*/ 2147483646 h 361"/>
                <a:gd name="T14" fmla="*/ 2147483646 w 602"/>
                <a:gd name="T15" fmla="*/ 2147483646 h 361"/>
                <a:gd name="T16" fmla="*/ 2147483646 w 602"/>
                <a:gd name="T17" fmla="*/ 2147483646 h 361"/>
                <a:gd name="T18" fmla="*/ 2147483646 w 602"/>
                <a:gd name="T19" fmla="*/ 2147483646 h 361"/>
                <a:gd name="T20" fmla="*/ 2147483646 w 602"/>
                <a:gd name="T21" fmla="*/ 2147483646 h 361"/>
                <a:gd name="T22" fmla="*/ 0 w 602"/>
                <a:gd name="T23" fmla="*/ 2147483646 h 361"/>
                <a:gd name="T24" fmla="*/ 2147483646 w 602"/>
                <a:gd name="T25" fmla="*/ 0 h 361"/>
                <a:gd name="T26" fmla="*/ 2147483646 w 602"/>
                <a:gd name="T27" fmla="*/ 0 h 361"/>
                <a:gd name="T28" fmla="*/ 2147483646 w 602"/>
                <a:gd name="T29" fmla="*/ 2147483646 h 361"/>
                <a:gd name="T30" fmla="*/ 2147483646 w 602"/>
                <a:gd name="T31" fmla="*/ 2147483646 h 361"/>
                <a:gd name="T32" fmla="*/ 2147483646 w 602"/>
                <a:gd name="T33" fmla="*/ 2147483646 h 361"/>
                <a:gd name="T34" fmla="*/ 2147483646 w 602"/>
                <a:gd name="T35" fmla="*/ 2147483646 h 361"/>
                <a:gd name="T36" fmla="*/ 2147483646 w 602"/>
                <a:gd name="T37" fmla="*/ 2147483646 h 361"/>
                <a:gd name="T38" fmla="*/ 2147483646 w 602"/>
                <a:gd name="T39" fmla="*/ 2147483646 h 361"/>
                <a:gd name="T40" fmla="*/ 2147483646 w 602"/>
                <a:gd name="T41" fmla="*/ 2147483646 h 361"/>
                <a:gd name="T42" fmla="*/ 2147483646 w 602"/>
                <a:gd name="T43" fmla="*/ 2147483646 h 361"/>
                <a:gd name="T44" fmla="*/ 0 w 602"/>
                <a:gd name="T45" fmla="*/ 2147483646 h 361"/>
                <a:gd name="T46" fmla="*/ 2147483646 w 602"/>
                <a:gd name="T47" fmla="*/ 2147483646 h 3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2" h="361">
                  <a:moveTo>
                    <a:pt x="572" y="205"/>
                  </a:moveTo>
                  <a:lnTo>
                    <a:pt x="572" y="205"/>
                  </a:lnTo>
                  <a:cubicBezTo>
                    <a:pt x="28" y="205"/>
                    <a:pt x="28" y="205"/>
                    <a:pt x="28" y="205"/>
                  </a:cubicBezTo>
                  <a:cubicBezTo>
                    <a:pt x="14" y="205"/>
                    <a:pt x="0" y="198"/>
                    <a:pt x="0" y="176"/>
                  </a:cubicBezTo>
                  <a:cubicBezTo>
                    <a:pt x="0" y="162"/>
                    <a:pt x="14" y="148"/>
                    <a:pt x="28" y="148"/>
                  </a:cubicBezTo>
                  <a:cubicBezTo>
                    <a:pt x="572" y="148"/>
                    <a:pt x="572" y="148"/>
                    <a:pt x="572" y="148"/>
                  </a:cubicBezTo>
                  <a:cubicBezTo>
                    <a:pt x="594" y="148"/>
                    <a:pt x="601" y="162"/>
                    <a:pt x="601" y="176"/>
                  </a:cubicBezTo>
                  <a:cubicBezTo>
                    <a:pt x="601" y="198"/>
                    <a:pt x="594" y="205"/>
                    <a:pt x="572" y="205"/>
                  </a:cubicBezTo>
                  <a:close/>
                  <a:moveTo>
                    <a:pt x="572" y="56"/>
                  </a:moveTo>
                  <a:lnTo>
                    <a:pt x="572" y="56"/>
                  </a:lnTo>
                  <a:cubicBezTo>
                    <a:pt x="28" y="56"/>
                    <a:pt x="28" y="56"/>
                    <a:pt x="28" y="56"/>
                  </a:cubicBezTo>
                  <a:cubicBezTo>
                    <a:pt x="14" y="56"/>
                    <a:pt x="0" y="42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94" y="0"/>
                    <a:pt x="601" y="14"/>
                    <a:pt x="601" y="28"/>
                  </a:cubicBezTo>
                  <a:cubicBezTo>
                    <a:pt x="601" y="42"/>
                    <a:pt x="594" y="56"/>
                    <a:pt x="572" y="56"/>
                  </a:cubicBezTo>
                  <a:close/>
                  <a:moveTo>
                    <a:pt x="28" y="304"/>
                  </a:moveTo>
                  <a:lnTo>
                    <a:pt x="28" y="304"/>
                  </a:lnTo>
                  <a:cubicBezTo>
                    <a:pt x="572" y="304"/>
                    <a:pt x="572" y="304"/>
                    <a:pt x="572" y="304"/>
                  </a:cubicBezTo>
                  <a:cubicBezTo>
                    <a:pt x="594" y="304"/>
                    <a:pt x="601" y="311"/>
                    <a:pt x="601" y="332"/>
                  </a:cubicBezTo>
                  <a:cubicBezTo>
                    <a:pt x="601" y="346"/>
                    <a:pt x="594" y="360"/>
                    <a:pt x="572" y="360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14" y="360"/>
                    <a:pt x="0" y="346"/>
                    <a:pt x="0" y="332"/>
                  </a:cubicBezTo>
                  <a:cubicBezTo>
                    <a:pt x="0" y="311"/>
                    <a:pt x="14" y="304"/>
                    <a:pt x="28" y="30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2" name="Freeform 4"/>
            <p:cNvSpPr>
              <a:spLocks noChangeArrowheads="1"/>
            </p:cNvSpPr>
            <p:nvPr/>
          </p:nvSpPr>
          <p:spPr bwMode="auto">
            <a:xfrm>
              <a:off x="16700754" y="11710640"/>
              <a:ext cx="433306" cy="104314"/>
            </a:xfrm>
            <a:custGeom>
              <a:avLst/>
              <a:gdLst>
                <a:gd name="T0" fmla="*/ 2147483646 w 475"/>
                <a:gd name="T1" fmla="*/ 2147483646 h 114"/>
                <a:gd name="T2" fmla="*/ 2147483646 w 475"/>
                <a:gd name="T3" fmla="*/ 2147483646 h 114"/>
                <a:gd name="T4" fmla="*/ 2147483646 w 475"/>
                <a:gd name="T5" fmla="*/ 2147483646 h 114"/>
                <a:gd name="T6" fmla="*/ 2147483646 w 475"/>
                <a:gd name="T7" fmla="*/ 0 h 114"/>
                <a:gd name="T8" fmla="*/ 2147483646 w 475"/>
                <a:gd name="T9" fmla="*/ 2147483646 h 114"/>
                <a:gd name="T10" fmla="*/ 2147483646 w 475"/>
                <a:gd name="T11" fmla="*/ 2147483646 h 114"/>
                <a:gd name="T12" fmla="*/ 2147483646 w 475"/>
                <a:gd name="T13" fmla="*/ 2147483646 h 114"/>
                <a:gd name="T14" fmla="*/ 2147483646 w 475"/>
                <a:gd name="T15" fmla="*/ 2147483646 h 114"/>
                <a:gd name="T16" fmla="*/ 2147483646 w 475"/>
                <a:gd name="T17" fmla="*/ 2147483646 h 114"/>
                <a:gd name="T18" fmla="*/ 2147483646 w 475"/>
                <a:gd name="T19" fmla="*/ 0 h 114"/>
                <a:gd name="T20" fmla="*/ 2147483646 w 475"/>
                <a:gd name="T21" fmla="*/ 2147483646 h 114"/>
                <a:gd name="T22" fmla="*/ 2147483646 w 475"/>
                <a:gd name="T23" fmla="*/ 2147483646 h 114"/>
                <a:gd name="T24" fmla="*/ 2147483646 w 475"/>
                <a:gd name="T25" fmla="*/ 2147483646 h 114"/>
                <a:gd name="T26" fmla="*/ 2147483646 w 475"/>
                <a:gd name="T27" fmla="*/ 2147483646 h 114"/>
                <a:gd name="T28" fmla="*/ 0 w 475"/>
                <a:gd name="T29" fmla="*/ 2147483646 h 114"/>
                <a:gd name="T30" fmla="*/ 2147483646 w 475"/>
                <a:gd name="T31" fmla="*/ 0 h 114"/>
                <a:gd name="T32" fmla="*/ 2147483646 w 475"/>
                <a:gd name="T33" fmla="*/ 2147483646 h 114"/>
                <a:gd name="T34" fmla="*/ 2147483646 w 475"/>
                <a:gd name="T35" fmla="*/ 2147483646 h 1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75" h="114">
                  <a:moveTo>
                    <a:pt x="417" y="113"/>
                  </a:moveTo>
                  <a:lnTo>
                    <a:pt x="417" y="113"/>
                  </a:lnTo>
                  <a:cubicBezTo>
                    <a:pt x="382" y="113"/>
                    <a:pt x="361" y="92"/>
                    <a:pt x="361" y="56"/>
                  </a:cubicBezTo>
                  <a:cubicBezTo>
                    <a:pt x="361" y="28"/>
                    <a:pt x="382" y="0"/>
                    <a:pt x="417" y="0"/>
                  </a:cubicBezTo>
                  <a:cubicBezTo>
                    <a:pt x="446" y="0"/>
                    <a:pt x="474" y="28"/>
                    <a:pt x="474" y="56"/>
                  </a:cubicBezTo>
                  <a:cubicBezTo>
                    <a:pt x="474" y="92"/>
                    <a:pt x="446" y="113"/>
                    <a:pt x="417" y="113"/>
                  </a:cubicBezTo>
                  <a:close/>
                  <a:moveTo>
                    <a:pt x="234" y="113"/>
                  </a:moveTo>
                  <a:lnTo>
                    <a:pt x="234" y="113"/>
                  </a:lnTo>
                  <a:cubicBezTo>
                    <a:pt x="205" y="113"/>
                    <a:pt x="177" y="92"/>
                    <a:pt x="177" y="56"/>
                  </a:cubicBezTo>
                  <a:cubicBezTo>
                    <a:pt x="177" y="28"/>
                    <a:pt x="205" y="0"/>
                    <a:pt x="234" y="0"/>
                  </a:cubicBezTo>
                  <a:cubicBezTo>
                    <a:pt x="269" y="0"/>
                    <a:pt x="290" y="28"/>
                    <a:pt x="290" y="56"/>
                  </a:cubicBezTo>
                  <a:cubicBezTo>
                    <a:pt x="290" y="92"/>
                    <a:pt x="269" y="113"/>
                    <a:pt x="234" y="113"/>
                  </a:cubicBezTo>
                  <a:close/>
                  <a:moveTo>
                    <a:pt x="57" y="113"/>
                  </a:moveTo>
                  <a:lnTo>
                    <a:pt x="57" y="113"/>
                  </a:lnTo>
                  <a:cubicBezTo>
                    <a:pt x="29" y="113"/>
                    <a:pt x="0" y="92"/>
                    <a:pt x="0" y="56"/>
                  </a:cubicBezTo>
                  <a:cubicBezTo>
                    <a:pt x="0" y="28"/>
                    <a:pt x="29" y="0"/>
                    <a:pt x="57" y="0"/>
                  </a:cubicBezTo>
                  <a:cubicBezTo>
                    <a:pt x="85" y="0"/>
                    <a:pt x="113" y="28"/>
                    <a:pt x="113" y="56"/>
                  </a:cubicBezTo>
                  <a:cubicBezTo>
                    <a:pt x="113" y="92"/>
                    <a:pt x="85" y="113"/>
                    <a:pt x="57" y="1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3" name="Freeform 5"/>
            <p:cNvSpPr>
              <a:spLocks noChangeArrowheads="1"/>
            </p:cNvSpPr>
            <p:nvPr/>
          </p:nvSpPr>
          <p:spPr bwMode="auto">
            <a:xfrm>
              <a:off x="15854205" y="11582253"/>
              <a:ext cx="208629" cy="361088"/>
            </a:xfrm>
            <a:custGeom>
              <a:avLst/>
              <a:gdLst>
                <a:gd name="T0" fmla="*/ 2147483646 w 228"/>
                <a:gd name="T1" fmla="*/ 2147483646 h 396"/>
                <a:gd name="T2" fmla="*/ 2147483646 w 228"/>
                <a:gd name="T3" fmla="*/ 2147483646 h 396"/>
                <a:gd name="T4" fmla="*/ 2147483646 w 228"/>
                <a:gd name="T5" fmla="*/ 2147483646 h 396"/>
                <a:gd name="T6" fmla="*/ 2147483646 w 228"/>
                <a:gd name="T7" fmla="*/ 2147483646 h 396"/>
                <a:gd name="T8" fmla="*/ 2147483646 w 228"/>
                <a:gd name="T9" fmla="*/ 2147483646 h 396"/>
                <a:gd name="T10" fmla="*/ 0 w 228"/>
                <a:gd name="T11" fmla="*/ 2147483646 h 396"/>
                <a:gd name="T12" fmla="*/ 2147483646 w 228"/>
                <a:gd name="T13" fmla="*/ 2147483646 h 396"/>
                <a:gd name="T14" fmla="*/ 2147483646 w 228"/>
                <a:gd name="T15" fmla="*/ 2147483646 h 396"/>
                <a:gd name="T16" fmla="*/ 2147483646 w 228"/>
                <a:gd name="T17" fmla="*/ 2147483646 h 396"/>
                <a:gd name="T18" fmla="*/ 2147483646 w 228"/>
                <a:gd name="T19" fmla="*/ 2147483646 h 396"/>
                <a:gd name="T20" fmla="*/ 2147483646 w 228"/>
                <a:gd name="T21" fmla="*/ 2147483646 h 396"/>
                <a:gd name="T22" fmla="*/ 2147483646 w 228"/>
                <a:gd name="T23" fmla="*/ 2147483646 h 396"/>
                <a:gd name="T24" fmla="*/ 2147483646 w 228"/>
                <a:gd name="T25" fmla="*/ 2147483646 h 396"/>
                <a:gd name="T26" fmla="*/ 2147483646 w 228"/>
                <a:gd name="T27" fmla="*/ 2147483646 h 396"/>
                <a:gd name="T28" fmla="*/ 2147483646 w 228"/>
                <a:gd name="T29" fmla="*/ 2147483646 h 396"/>
                <a:gd name="T30" fmla="*/ 2147483646 w 228"/>
                <a:gd name="T31" fmla="*/ 2147483646 h 396"/>
                <a:gd name="T32" fmla="*/ 2147483646 w 228"/>
                <a:gd name="T33" fmla="*/ 2147483646 h 396"/>
                <a:gd name="T34" fmla="*/ 2147483646 w 228"/>
                <a:gd name="T35" fmla="*/ 2147483646 h 396"/>
                <a:gd name="T36" fmla="*/ 2147483646 w 228"/>
                <a:gd name="T37" fmla="*/ 0 h 396"/>
                <a:gd name="T38" fmla="*/ 0 w 228"/>
                <a:gd name="T39" fmla="*/ 2147483646 h 396"/>
                <a:gd name="T40" fmla="*/ 2147483646 w 228"/>
                <a:gd name="T41" fmla="*/ 2147483646 h 3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8" h="396">
                  <a:moveTo>
                    <a:pt x="7" y="49"/>
                  </a:moveTo>
                  <a:lnTo>
                    <a:pt x="7" y="49"/>
                  </a:lnTo>
                  <a:cubicBezTo>
                    <a:pt x="156" y="197"/>
                    <a:pt x="156" y="197"/>
                    <a:pt x="156" y="197"/>
                  </a:cubicBezTo>
                  <a:cubicBezTo>
                    <a:pt x="7" y="353"/>
                    <a:pt x="7" y="353"/>
                    <a:pt x="7" y="353"/>
                  </a:cubicBezTo>
                  <a:cubicBezTo>
                    <a:pt x="0" y="353"/>
                    <a:pt x="0" y="360"/>
                    <a:pt x="0" y="367"/>
                  </a:cubicBezTo>
                  <a:cubicBezTo>
                    <a:pt x="0" y="388"/>
                    <a:pt x="15" y="395"/>
                    <a:pt x="29" y="395"/>
                  </a:cubicBezTo>
                  <a:cubicBezTo>
                    <a:pt x="36" y="395"/>
                    <a:pt x="43" y="395"/>
                    <a:pt x="50" y="388"/>
                  </a:cubicBezTo>
                  <a:cubicBezTo>
                    <a:pt x="220" y="219"/>
                    <a:pt x="220" y="219"/>
                    <a:pt x="220" y="219"/>
                  </a:cubicBezTo>
                  <a:cubicBezTo>
                    <a:pt x="227" y="212"/>
                    <a:pt x="227" y="205"/>
                    <a:pt x="227" y="197"/>
                  </a:cubicBezTo>
                  <a:cubicBezTo>
                    <a:pt x="227" y="190"/>
                    <a:pt x="227" y="183"/>
                    <a:pt x="220" y="176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7"/>
                    <a:pt x="36" y="0"/>
                    <a:pt x="29" y="0"/>
                  </a:cubicBezTo>
                  <a:cubicBezTo>
                    <a:pt x="15" y="0"/>
                    <a:pt x="0" y="14"/>
                    <a:pt x="0" y="28"/>
                  </a:cubicBezTo>
                  <a:cubicBezTo>
                    <a:pt x="0" y="42"/>
                    <a:pt x="7" y="49"/>
                    <a:pt x="7" y="4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4" name="Freeform 6"/>
            <p:cNvSpPr>
              <a:spLocks noChangeArrowheads="1"/>
            </p:cNvSpPr>
            <p:nvPr/>
          </p:nvSpPr>
          <p:spPr bwMode="auto">
            <a:xfrm>
              <a:off x="14895315" y="11582253"/>
              <a:ext cx="208629" cy="361088"/>
            </a:xfrm>
            <a:custGeom>
              <a:avLst/>
              <a:gdLst>
                <a:gd name="T0" fmla="*/ 2147483646 w 228"/>
                <a:gd name="T1" fmla="*/ 2147483646 h 396"/>
                <a:gd name="T2" fmla="*/ 2147483646 w 228"/>
                <a:gd name="T3" fmla="*/ 2147483646 h 396"/>
                <a:gd name="T4" fmla="*/ 2147483646 w 228"/>
                <a:gd name="T5" fmla="*/ 2147483646 h 396"/>
                <a:gd name="T6" fmla="*/ 2147483646 w 228"/>
                <a:gd name="T7" fmla="*/ 2147483646 h 396"/>
                <a:gd name="T8" fmla="*/ 2147483646 w 228"/>
                <a:gd name="T9" fmla="*/ 2147483646 h 396"/>
                <a:gd name="T10" fmla="*/ 2147483646 w 228"/>
                <a:gd name="T11" fmla="*/ 2147483646 h 396"/>
                <a:gd name="T12" fmla="*/ 2147483646 w 228"/>
                <a:gd name="T13" fmla="*/ 2147483646 h 396"/>
                <a:gd name="T14" fmla="*/ 2147483646 w 228"/>
                <a:gd name="T15" fmla="*/ 2147483646 h 396"/>
                <a:gd name="T16" fmla="*/ 2147483646 w 228"/>
                <a:gd name="T17" fmla="*/ 2147483646 h 396"/>
                <a:gd name="T18" fmla="*/ 2147483646 w 228"/>
                <a:gd name="T19" fmla="*/ 2147483646 h 396"/>
                <a:gd name="T20" fmla="*/ 2147483646 w 228"/>
                <a:gd name="T21" fmla="*/ 2147483646 h 396"/>
                <a:gd name="T22" fmla="*/ 0 w 228"/>
                <a:gd name="T23" fmla="*/ 2147483646 h 396"/>
                <a:gd name="T24" fmla="*/ 0 w 228"/>
                <a:gd name="T25" fmla="*/ 2147483646 h 396"/>
                <a:gd name="T26" fmla="*/ 0 w 228"/>
                <a:gd name="T27" fmla="*/ 2147483646 h 396"/>
                <a:gd name="T28" fmla="*/ 2147483646 w 228"/>
                <a:gd name="T29" fmla="*/ 2147483646 h 396"/>
                <a:gd name="T30" fmla="*/ 2147483646 w 228"/>
                <a:gd name="T31" fmla="*/ 2147483646 h 396"/>
                <a:gd name="T32" fmla="*/ 2147483646 w 228"/>
                <a:gd name="T33" fmla="*/ 2147483646 h 396"/>
                <a:gd name="T34" fmla="*/ 2147483646 w 228"/>
                <a:gd name="T35" fmla="*/ 2147483646 h 396"/>
                <a:gd name="T36" fmla="*/ 2147483646 w 228"/>
                <a:gd name="T37" fmla="*/ 0 h 396"/>
                <a:gd name="T38" fmla="*/ 2147483646 w 228"/>
                <a:gd name="T39" fmla="*/ 2147483646 h 396"/>
                <a:gd name="T40" fmla="*/ 2147483646 w 228"/>
                <a:gd name="T41" fmla="*/ 2147483646 h 3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28" h="396">
                  <a:moveTo>
                    <a:pt x="212" y="49"/>
                  </a:moveTo>
                  <a:lnTo>
                    <a:pt x="212" y="49"/>
                  </a:lnTo>
                  <a:cubicBezTo>
                    <a:pt x="64" y="197"/>
                    <a:pt x="64" y="197"/>
                    <a:pt x="64" y="197"/>
                  </a:cubicBezTo>
                  <a:cubicBezTo>
                    <a:pt x="220" y="353"/>
                    <a:pt x="220" y="353"/>
                    <a:pt x="220" y="353"/>
                  </a:cubicBezTo>
                  <a:cubicBezTo>
                    <a:pt x="220" y="353"/>
                    <a:pt x="227" y="360"/>
                    <a:pt x="227" y="367"/>
                  </a:cubicBezTo>
                  <a:cubicBezTo>
                    <a:pt x="227" y="388"/>
                    <a:pt x="212" y="395"/>
                    <a:pt x="198" y="395"/>
                  </a:cubicBezTo>
                  <a:cubicBezTo>
                    <a:pt x="191" y="395"/>
                    <a:pt x="184" y="395"/>
                    <a:pt x="177" y="38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0" y="212"/>
                    <a:pt x="0" y="205"/>
                    <a:pt x="0" y="197"/>
                  </a:cubicBezTo>
                  <a:cubicBezTo>
                    <a:pt x="0" y="190"/>
                    <a:pt x="0" y="183"/>
                    <a:pt x="7" y="176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4" y="7"/>
                    <a:pt x="191" y="0"/>
                    <a:pt x="198" y="0"/>
                  </a:cubicBezTo>
                  <a:cubicBezTo>
                    <a:pt x="212" y="0"/>
                    <a:pt x="227" y="14"/>
                    <a:pt x="227" y="28"/>
                  </a:cubicBezTo>
                  <a:cubicBezTo>
                    <a:pt x="227" y="42"/>
                    <a:pt x="220" y="49"/>
                    <a:pt x="212" y="4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5" name="Freeform 7"/>
            <p:cNvSpPr>
              <a:spLocks noChangeArrowheads="1"/>
            </p:cNvSpPr>
            <p:nvPr/>
          </p:nvSpPr>
          <p:spPr bwMode="auto">
            <a:xfrm>
              <a:off x="13852172" y="11658481"/>
              <a:ext cx="361088" cy="208629"/>
            </a:xfrm>
            <a:custGeom>
              <a:avLst/>
              <a:gdLst>
                <a:gd name="T0" fmla="*/ 2147483646 w 397"/>
                <a:gd name="T1" fmla="*/ 2147483646 h 228"/>
                <a:gd name="T2" fmla="*/ 2147483646 w 397"/>
                <a:gd name="T3" fmla="*/ 2147483646 h 228"/>
                <a:gd name="T4" fmla="*/ 2147483646 w 397"/>
                <a:gd name="T5" fmla="*/ 2147483646 h 228"/>
                <a:gd name="T6" fmla="*/ 2147483646 w 397"/>
                <a:gd name="T7" fmla="*/ 2147483646 h 228"/>
                <a:gd name="T8" fmla="*/ 2147483646 w 397"/>
                <a:gd name="T9" fmla="*/ 2147483646 h 228"/>
                <a:gd name="T10" fmla="*/ 2147483646 w 397"/>
                <a:gd name="T11" fmla="*/ 2147483646 h 228"/>
                <a:gd name="T12" fmla="*/ 2147483646 w 397"/>
                <a:gd name="T13" fmla="*/ 2147483646 h 228"/>
                <a:gd name="T14" fmla="*/ 2147483646 w 397"/>
                <a:gd name="T15" fmla="*/ 2147483646 h 228"/>
                <a:gd name="T16" fmla="*/ 2147483646 w 397"/>
                <a:gd name="T17" fmla="*/ 2147483646 h 228"/>
                <a:gd name="T18" fmla="*/ 2147483646 w 397"/>
                <a:gd name="T19" fmla="*/ 2147483646 h 228"/>
                <a:gd name="T20" fmla="*/ 2147483646 w 397"/>
                <a:gd name="T21" fmla="*/ 2147483646 h 228"/>
                <a:gd name="T22" fmla="*/ 2147483646 w 397"/>
                <a:gd name="T23" fmla="*/ 0 h 228"/>
                <a:gd name="T24" fmla="*/ 2147483646 w 397"/>
                <a:gd name="T25" fmla="*/ 0 h 228"/>
                <a:gd name="T26" fmla="*/ 2147483646 w 397"/>
                <a:gd name="T27" fmla="*/ 0 h 228"/>
                <a:gd name="T28" fmla="*/ 2147483646 w 397"/>
                <a:gd name="T29" fmla="*/ 2147483646 h 228"/>
                <a:gd name="T30" fmla="*/ 2147483646 w 397"/>
                <a:gd name="T31" fmla="*/ 2147483646 h 228"/>
                <a:gd name="T32" fmla="*/ 2147483646 w 397"/>
                <a:gd name="T33" fmla="*/ 2147483646 h 228"/>
                <a:gd name="T34" fmla="*/ 2147483646 w 397"/>
                <a:gd name="T35" fmla="*/ 2147483646 h 228"/>
                <a:gd name="T36" fmla="*/ 0 w 397"/>
                <a:gd name="T37" fmla="*/ 2147483646 h 228"/>
                <a:gd name="T38" fmla="*/ 2147483646 w 397"/>
                <a:gd name="T39" fmla="*/ 2147483646 h 228"/>
                <a:gd name="T40" fmla="*/ 2147483646 w 397"/>
                <a:gd name="T41" fmla="*/ 2147483646 h 2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7" h="228">
                  <a:moveTo>
                    <a:pt x="50" y="220"/>
                  </a:moveTo>
                  <a:lnTo>
                    <a:pt x="50" y="220"/>
                  </a:lnTo>
                  <a:cubicBezTo>
                    <a:pt x="198" y="71"/>
                    <a:pt x="198" y="71"/>
                    <a:pt x="198" y="71"/>
                  </a:cubicBezTo>
                  <a:cubicBezTo>
                    <a:pt x="354" y="220"/>
                    <a:pt x="354" y="220"/>
                    <a:pt x="354" y="220"/>
                  </a:cubicBezTo>
                  <a:cubicBezTo>
                    <a:pt x="354" y="227"/>
                    <a:pt x="361" y="227"/>
                    <a:pt x="368" y="227"/>
                  </a:cubicBezTo>
                  <a:cubicBezTo>
                    <a:pt x="389" y="227"/>
                    <a:pt x="396" y="220"/>
                    <a:pt x="396" y="198"/>
                  </a:cubicBezTo>
                  <a:cubicBezTo>
                    <a:pt x="396" y="191"/>
                    <a:pt x="396" y="184"/>
                    <a:pt x="389" y="184"/>
                  </a:cubicBezTo>
                  <a:cubicBezTo>
                    <a:pt x="220" y="15"/>
                    <a:pt x="220" y="15"/>
                    <a:pt x="220" y="15"/>
                  </a:cubicBezTo>
                  <a:cubicBezTo>
                    <a:pt x="213" y="8"/>
                    <a:pt x="205" y="0"/>
                    <a:pt x="198" y="0"/>
                  </a:cubicBezTo>
                  <a:cubicBezTo>
                    <a:pt x="191" y="0"/>
                    <a:pt x="184" y="8"/>
                    <a:pt x="177" y="15"/>
                  </a:cubicBezTo>
                  <a:cubicBezTo>
                    <a:pt x="8" y="184"/>
                    <a:pt x="8" y="184"/>
                    <a:pt x="8" y="184"/>
                  </a:cubicBezTo>
                  <a:cubicBezTo>
                    <a:pt x="8" y="184"/>
                    <a:pt x="0" y="191"/>
                    <a:pt x="0" y="198"/>
                  </a:cubicBezTo>
                  <a:cubicBezTo>
                    <a:pt x="0" y="220"/>
                    <a:pt x="15" y="227"/>
                    <a:pt x="29" y="227"/>
                  </a:cubicBezTo>
                  <a:cubicBezTo>
                    <a:pt x="43" y="227"/>
                    <a:pt x="50" y="227"/>
                    <a:pt x="50" y="2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6" name="Freeform 8"/>
            <p:cNvSpPr>
              <a:spLocks noChangeArrowheads="1"/>
            </p:cNvSpPr>
            <p:nvPr/>
          </p:nvSpPr>
          <p:spPr bwMode="auto">
            <a:xfrm>
              <a:off x="12897295" y="11658481"/>
              <a:ext cx="361088" cy="208629"/>
            </a:xfrm>
            <a:custGeom>
              <a:avLst/>
              <a:gdLst>
                <a:gd name="T0" fmla="*/ 2147483646 w 397"/>
                <a:gd name="T1" fmla="*/ 2147483646 h 228"/>
                <a:gd name="T2" fmla="*/ 2147483646 w 397"/>
                <a:gd name="T3" fmla="*/ 2147483646 h 228"/>
                <a:gd name="T4" fmla="*/ 2147483646 w 397"/>
                <a:gd name="T5" fmla="*/ 2147483646 h 228"/>
                <a:gd name="T6" fmla="*/ 2147483646 w 397"/>
                <a:gd name="T7" fmla="*/ 2147483646 h 228"/>
                <a:gd name="T8" fmla="*/ 2147483646 w 397"/>
                <a:gd name="T9" fmla="*/ 2147483646 h 228"/>
                <a:gd name="T10" fmla="*/ 2147483646 w 397"/>
                <a:gd name="T11" fmla="*/ 0 h 228"/>
                <a:gd name="T12" fmla="*/ 2147483646 w 397"/>
                <a:gd name="T13" fmla="*/ 2147483646 h 228"/>
                <a:gd name="T14" fmla="*/ 2147483646 w 397"/>
                <a:gd name="T15" fmla="*/ 2147483646 h 228"/>
                <a:gd name="T16" fmla="*/ 2147483646 w 397"/>
                <a:gd name="T17" fmla="*/ 2147483646 h 228"/>
                <a:gd name="T18" fmla="*/ 2147483646 w 397"/>
                <a:gd name="T19" fmla="*/ 2147483646 h 228"/>
                <a:gd name="T20" fmla="*/ 2147483646 w 397"/>
                <a:gd name="T21" fmla="*/ 2147483646 h 228"/>
                <a:gd name="T22" fmla="*/ 2147483646 w 397"/>
                <a:gd name="T23" fmla="*/ 2147483646 h 228"/>
                <a:gd name="T24" fmla="*/ 2147483646 w 397"/>
                <a:gd name="T25" fmla="*/ 2147483646 h 228"/>
                <a:gd name="T26" fmla="*/ 2147483646 w 397"/>
                <a:gd name="T27" fmla="*/ 2147483646 h 228"/>
                <a:gd name="T28" fmla="*/ 2147483646 w 397"/>
                <a:gd name="T29" fmla="*/ 2147483646 h 228"/>
                <a:gd name="T30" fmla="*/ 2147483646 w 397"/>
                <a:gd name="T31" fmla="*/ 2147483646 h 228"/>
                <a:gd name="T32" fmla="*/ 2147483646 w 397"/>
                <a:gd name="T33" fmla="*/ 2147483646 h 228"/>
                <a:gd name="T34" fmla="*/ 2147483646 w 397"/>
                <a:gd name="T35" fmla="*/ 2147483646 h 228"/>
                <a:gd name="T36" fmla="*/ 0 w 397"/>
                <a:gd name="T37" fmla="*/ 2147483646 h 228"/>
                <a:gd name="T38" fmla="*/ 2147483646 w 397"/>
                <a:gd name="T39" fmla="*/ 0 h 228"/>
                <a:gd name="T40" fmla="*/ 2147483646 w 397"/>
                <a:gd name="T41" fmla="*/ 2147483646 h 2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7" h="228">
                  <a:moveTo>
                    <a:pt x="50" y="15"/>
                  </a:moveTo>
                  <a:lnTo>
                    <a:pt x="50" y="15"/>
                  </a:lnTo>
                  <a:cubicBezTo>
                    <a:pt x="198" y="163"/>
                    <a:pt x="198" y="163"/>
                    <a:pt x="198" y="163"/>
                  </a:cubicBezTo>
                  <a:cubicBezTo>
                    <a:pt x="347" y="8"/>
                    <a:pt x="347" y="8"/>
                    <a:pt x="347" y="8"/>
                  </a:cubicBezTo>
                  <a:cubicBezTo>
                    <a:pt x="354" y="8"/>
                    <a:pt x="361" y="0"/>
                    <a:pt x="368" y="0"/>
                  </a:cubicBezTo>
                  <a:cubicBezTo>
                    <a:pt x="382" y="0"/>
                    <a:pt x="396" y="15"/>
                    <a:pt x="396" y="29"/>
                  </a:cubicBezTo>
                  <a:cubicBezTo>
                    <a:pt x="396" y="36"/>
                    <a:pt x="396" y="43"/>
                    <a:pt x="389" y="50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212" y="227"/>
                    <a:pt x="205" y="227"/>
                    <a:pt x="198" y="227"/>
                  </a:cubicBezTo>
                  <a:cubicBezTo>
                    <a:pt x="191" y="227"/>
                    <a:pt x="184" y="227"/>
                    <a:pt x="177" y="22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0" y="43"/>
                    <a:pt x="0" y="36"/>
                    <a:pt x="0" y="29"/>
                  </a:cubicBezTo>
                  <a:cubicBezTo>
                    <a:pt x="0" y="15"/>
                    <a:pt x="15" y="0"/>
                    <a:pt x="29" y="0"/>
                  </a:cubicBezTo>
                  <a:cubicBezTo>
                    <a:pt x="36" y="0"/>
                    <a:pt x="43" y="8"/>
                    <a:pt x="50" y="1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7" name="Freeform 9"/>
            <p:cNvSpPr>
              <a:spLocks noChangeArrowheads="1"/>
            </p:cNvSpPr>
            <p:nvPr/>
          </p:nvSpPr>
          <p:spPr bwMode="auto">
            <a:xfrm>
              <a:off x="11970503" y="11622374"/>
              <a:ext cx="288870" cy="288870"/>
            </a:xfrm>
            <a:custGeom>
              <a:avLst/>
              <a:gdLst>
                <a:gd name="T0" fmla="*/ 2147483646 w 319"/>
                <a:gd name="T1" fmla="*/ 2147483646 h 319"/>
                <a:gd name="T2" fmla="*/ 2147483646 w 319"/>
                <a:gd name="T3" fmla="*/ 2147483646 h 319"/>
                <a:gd name="T4" fmla="*/ 2147483646 w 319"/>
                <a:gd name="T5" fmla="*/ 2147483646 h 319"/>
                <a:gd name="T6" fmla="*/ 2147483646 w 319"/>
                <a:gd name="T7" fmla="*/ 2147483646 h 319"/>
                <a:gd name="T8" fmla="*/ 2147483646 w 319"/>
                <a:gd name="T9" fmla="*/ 2147483646 h 319"/>
                <a:gd name="T10" fmla="*/ 2147483646 w 319"/>
                <a:gd name="T11" fmla="*/ 2147483646 h 319"/>
                <a:gd name="T12" fmla="*/ 2147483646 w 319"/>
                <a:gd name="T13" fmla="*/ 2147483646 h 319"/>
                <a:gd name="T14" fmla="*/ 2147483646 w 319"/>
                <a:gd name="T15" fmla="*/ 2147483646 h 319"/>
                <a:gd name="T16" fmla="*/ 2147483646 w 319"/>
                <a:gd name="T17" fmla="*/ 2147483646 h 319"/>
                <a:gd name="T18" fmla="*/ 2147483646 w 319"/>
                <a:gd name="T19" fmla="*/ 2147483646 h 319"/>
                <a:gd name="T20" fmla="*/ 2147483646 w 319"/>
                <a:gd name="T21" fmla="*/ 2147483646 h 319"/>
                <a:gd name="T22" fmla="*/ 2147483646 w 319"/>
                <a:gd name="T23" fmla="*/ 2147483646 h 319"/>
                <a:gd name="T24" fmla="*/ 2147483646 w 319"/>
                <a:gd name="T25" fmla="*/ 2147483646 h 319"/>
                <a:gd name="T26" fmla="*/ 0 w 319"/>
                <a:gd name="T27" fmla="*/ 2147483646 h 319"/>
                <a:gd name="T28" fmla="*/ 2147483646 w 319"/>
                <a:gd name="T29" fmla="*/ 2147483646 h 319"/>
                <a:gd name="T30" fmla="*/ 2147483646 w 319"/>
                <a:gd name="T31" fmla="*/ 2147483646 h 319"/>
                <a:gd name="T32" fmla="*/ 2147483646 w 319"/>
                <a:gd name="T33" fmla="*/ 2147483646 h 319"/>
                <a:gd name="T34" fmla="*/ 2147483646 w 319"/>
                <a:gd name="T35" fmla="*/ 2147483646 h 319"/>
                <a:gd name="T36" fmla="*/ 2147483646 w 319"/>
                <a:gd name="T37" fmla="*/ 2147483646 h 319"/>
                <a:gd name="T38" fmla="*/ 0 w 319"/>
                <a:gd name="T39" fmla="*/ 2147483646 h 319"/>
                <a:gd name="T40" fmla="*/ 2147483646 w 319"/>
                <a:gd name="T41" fmla="*/ 0 h 319"/>
                <a:gd name="T42" fmla="*/ 2147483646 w 319"/>
                <a:gd name="T43" fmla="*/ 2147483646 h 319"/>
                <a:gd name="T44" fmla="*/ 2147483646 w 319"/>
                <a:gd name="T45" fmla="*/ 2147483646 h 319"/>
                <a:gd name="T46" fmla="*/ 2147483646 w 319"/>
                <a:gd name="T47" fmla="*/ 2147483646 h 319"/>
                <a:gd name="T48" fmla="*/ 2147483646 w 319"/>
                <a:gd name="T49" fmla="*/ 2147483646 h 319"/>
                <a:gd name="T50" fmla="*/ 2147483646 w 319"/>
                <a:gd name="T51" fmla="*/ 2147483646 h 319"/>
                <a:gd name="T52" fmla="*/ 2147483646 w 319"/>
                <a:gd name="T53" fmla="*/ 0 h 319"/>
                <a:gd name="T54" fmla="*/ 2147483646 w 319"/>
                <a:gd name="T55" fmla="*/ 2147483646 h 319"/>
                <a:gd name="T56" fmla="*/ 2147483646 w 319"/>
                <a:gd name="T57" fmla="*/ 2147483646 h 3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19" h="319">
                  <a:moveTo>
                    <a:pt x="311" y="42"/>
                  </a:moveTo>
                  <a:lnTo>
                    <a:pt x="311" y="42"/>
                  </a:lnTo>
                  <a:cubicBezTo>
                    <a:pt x="198" y="155"/>
                    <a:pt x="198" y="155"/>
                    <a:pt x="198" y="155"/>
                  </a:cubicBezTo>
                  <a:cubicBezTo>
                    <a:pt x="311" y="269"/>
                    <a:pt x="311" y="269"/>
                    <a:pt x="311" y="269"/>
                  </a:cubicBezTo>
                  <a:cubicBezTo>
                    <a:pt x="318" y="276"/>
                    <a:pt x="318" y="283"/>
                    <a:pt x="318" y="290"/>
                  </a:cubicBezTo>
                  <a:cubicBezTo>
                    <a:pt x="318" y="304"/>
                    <a:pt x="311" y="318"/>
                    <a:pt x="289" y="318"/>
                  </a:cubicBezTo>
                  <a:cubicBezTo>
                    <a:pt x="282" y="318"/>
                    <a:pt x="275" y="318"/>
                    <a:pt x="275" y="311"/>
                  </a:cubicBezTo>
                  <a:cubicBezTo>
                    <a:pt x="162" y="198"/>
                    <a:pt x="162" y="198"/>
                    <a:pt x="162" y="198"/>
                  </a:cubicBezTo>
                  <a:cubicBezTo>
                    <a:pt x="49" y="311"/>
                    <a:pt x="49" y="311"/>
                    <a:pt x="49" y="311"/>
                  </a:cubicBezTo>
                  <a:cubicBezTo>
                    <a:pt x="42" y="318"/>
                    <a:pt x="35" y="318"/>
                    <a:pt x="28" y="318"/>
                  </a:cubicBezTo>
                  <a:cubicBezTo>
                    <a:pt x="14" y="318"/>
                    <a:pt x="0" y="304"/>
                    <a:pt x="0" y="290"/>
                  </a:cubicBezTo>
                  <a:cubicBezTo>
                    <a:pt x="0" y="283"/>
                    <a:pt x="0" y="276"/>
                    <a:pt x="7" y="269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0" y="42"/>
                    <a:pt x="0" y="35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35" y="0"/>
                    <a:pt x="42" y="0"/>
                    <a:pt x="49" y="7"/>
                  </a:cubicBezTo>
                  <a:cubicBezTo>
                    <a:pt x="162" y="120"/>
                    <a:pt x="162" y="120"/>
                    <a:pt x="162" y="120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11" y="0"/>
                    <a:pt x="318" y="7"/>
                    <a:pt x="318" y="28"/>
                  </a:cubicBezTo>
                  <a:cubicBezTo>
                    <a:pt x="318" y="35"/>
                    <a:pt x="318" y="42"/>
                    <a:pt x="311" y="4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8" name="Freeform 10"/>
            <p:cNvSpPr>
              <a:spLocks noChangeArrowheads="1"/>
            </p:cNvSpPr>
            <p:nvPr/>
          </p:nvSpPr>
          <p:spPr bwMode="auto">
            <a:xfrm>
              <a:off x="10971492" y="11646446"/>
              <a:ext cx="361088" cy="244736"/>
            </a:xfrm>
            <a:custGeom>
              <a:avLst/>
              <a:gdLst>
                <a:gd name="T0" fmla="*/ 2147483646 w 397"/>
                <a:gd name="T1" fmla="*/ 2147483646 h 270"/>
                <a:gd name="T2" fmla="*/ 2147483646 w 397"/>
                <a:gd name="T3" fmla="*/ 2147483646 h 270"/>
                <a:gd name="T4" fmla="*/ 2147483646 w 397"/>
                <a:gd name="T5" fmla="*/ 2147483646 h 270"/>
                <a:gd name="T6" fmla="*/ 2147483646 w 397"/>
                <a:gd name="T7" fmla="*/ 2147483646 h 270"/>
                <a:gd name="T8" fmla="*/ 2147483646 w 397"/>
                <a:gd name="T9" fmla="*/ 2147483646 h 270"/>
                <a:gd name="T10" fmla="*/ 2147483646 w 397"/>
                <a:gd name="T11" fmla="*/ 2147483646 h 270"/>
                <a:gd name="T12" fmla="*/ 2147483646 w 397"/>
                <a:gd name="T13" fmla="*/ 2147483646 h 270"/>
                <a:gd name="T14" fmla="*/ 2147483646 w 397"/>
                <a:gd name="T15" fmla="*/ 2147483646 h 270"/>
                <a:gd name="T16" fmla="*/ 2147483646 w 397"/>
                <a:gd name="T17" fmla="*/ 2147483646 h 270"/>
                <a:gd name="T18" fmla="*/ 2147483646 w 397"/>
                <a:gd name="T19" fmla="*/ 2147483646 h 270"/>
                <a:gd name="T20" fmla="*/ 0 w 397"/>
                <a:gd name="T21" fmla="*/ 2147483646 h 270"/>
                <a:gd name="T22" fmla="*/ 2147483646 w 397"/>
                <a:gd name="T23" fmla="*/ 2147483646 h 270"/>
                <a:gd name="T24" fmla="*/ 2147483646 w 397"/>
                <a:gd name="T25" fmla="*/ 2147483646 h 270"/>
                <a:gd name="T26" fmla="*/ 2147483646 w 397"/>
                <a:gd name="T27" fmla="*/ 2147483646 h 270"/>
                <a:gd name="T28" fmla="*/ 2147483646 w 397"/>
                <a:gd name="T29" fmla="*/ 2147483646 h 270"/>
                <a:gd name="T30" fmla="*/ 2147483646 w 397"/>
                <a:gd name="T31" fmla="*/ 2147483646 h 270"/>
                <a:gd name="T32" fmla="*/ 2147483646 w 397"/>
                <a:gd name="T33" fmla="*/ 2147483646 h 270"/>
                <a:gd name="T34" fmla="*/ 2147483646 w 397"/>
                <a:gd name="T35" fmla="*/ 0 h 270"/>
                <a:gd name="T36" fmla="*/ 2147483646 w 397"/>
                <a:gd name="T37" fmla="*/ 2147483646 h 270"/>
                <a:gd name="T38" fmla="*/ 2147483646 w 397"/>
                <a:gd name="T39" fmla="*/ 2147483646 h 2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7" h="270">
                  <a:moveTo>
                    <a:pt x="389" y="43"/>
                  </a:moveTo>
                  <a:lnTo>
                    <a:pt x="389" y="43"/>
                  </a:lnTo>
                  <a:cubicBezTo>
                    <a:pt x="170" y="262"/>
                    <a:pt x="170" y="262"/>
                    <a:pt x="170" y="262"/>
                  </a:cubicBezTo>
                  <a:cubicBezTo>
                    <a:pt x="170" y="269"/>
                    <a:pt x="163" y="269"/>
                    <a:pt x="156" y="269"/>
                  </a:cubicBezTo>
                  <a:cubicBezTo>
                    <a:pt x="149" y="269"/>
                    <a:pt x="141" y="269"/>
                    <a:pt x="134" y="26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7" y="135"/>
                    <a:pt x="0" y="127"/>
                    <a:pt x="0" y="120"/>
                  </a:cubicBezTo>
                  <a:cubicBezTo>
                    <a:pt x="0" y="106"/>
                    <a:pt x="14" y="92"/>
                    <a:pt x="28" y="92"/>
                  </a:cubicBezTo>
                  <a:cubicBezTo>
                    <a:pt x="36" y="92"/>
                    <a:pt x="43" y="92"/>
                    <a:pt x="50" y="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54" y="0"/>
                    <a:pt x="361" y="0"/>
                    <a:pt x="368" y="0"/>
                  </a:cubicBezTo>
                  <a:cubicBezTo>
                    <a:pt x="389" y="0"/>
                    <a:pt x="396" y="7"/>
                    <a:pt x="396" y="29"/>
                  </a:cubicBezTo>
                  <a:cubicBezTo>
                    <a:pt x="396" y="36"/>
                    <a:pt x="396" y="43"/>
                    <a:pt x="389" y="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89" name="Freeform 11"/>
            <p:cNvSpPr>
              <a:spLocks noChangeArrowheads="1"/>
            </p:cNvSpPr>
            <p:nvPr/>
          </p:nvSpPr>
          <p:spPr bwMode="auto">
            <a:xfrm>
              <a:off x="9996556" y="11734712"/>
              <a:ext cx="401209" cy="52156"/>
            </a:xfrm>
            <a:custGeom>
              <a:avLst/>
              <a:gdLst>
                <a:gd name="T0" fmla="*/ 2147483646 w 439"/>
                <a:gd name="T1" fmla="*/ 2147483646 h 58"/>
                <a:gd name="T2" fmla="*/ 2147483646 w 439"/>
                <a:gd name="T3" fmla="*/ 2147483646 h 58"/>
                <a:gd name="T4" fmla="*/ 2147483646 w 439"/>
                <a:gd name="T5" fmla="*/ 2147483646 h 58"/>
                <a:gd name="T6" fmla="*/ 2147483646 w 439"/>
                <a:gd name="T7" fmla="*/ 2147483646 h 58"/>
                <a:gd name="T8" fmla="*/ 2147483646 w 439"/>
                <a:gd name="T9" fmla="*/ 2147483646 h 58"/>
                <a:gd name="T10" fmla="*/ 0 w 439"/>
                <a:gd name="T11" fmla="*/ 2147483646 h 58"/>
                <a:gd name="T12" fmla="*/ 2147483646 w 439"/>
                <a:gd name="T13" fmla="*/ 0 h 58"/>
                <a:gd name="T14" fmla="*/ 2147483646 w 439"/>
                <a:gd name="T15" fmla="*/ 0 h 58"/>
                <a:gd name="T16" fmla="*/ 2147483646 w 439"/>
                <a:gd name="T17" fmla="*/ 0 h 58"/>
                <a:gd name="T18" fmla="*/ 2147483646 w 439"/>
                <a:gd name="T19" fmla="*/ 0 h 58"/>
                <a:gd name="T20" fmla="*/ 2147483646 w 439"/>
                <a:gd name="T21" fmla="*/ 2147483646 h 58"/>
                <a:gd name="T22" fmla="*/ 2147483646 w 439"/>
                <a:gd name="T23" fmla="*/ 2147483646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9" h="58">
                  <a:moveTo>
                    <a:pt x="410" y="57"/>
                  </a:moveTo>
                  <a:lnTo>
                    <a:pt x="410" y="57"/>
                  </a:lnTo>
                  <a:cubicBezTo>
                    <a:pt x="247" y="57"/>
                    <a:pt x="247" y="57"/>
                    <a:pt x="247" y="57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14" y="57"/>
                    <a:pt x="0" y="50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410" y="0"/>
                    <a:pt x="410" y="0"/>
                    <a:pt x="410" y="0"/>
                  </a:cubicBezTo>
                  <a:cubicBezTo>
                    <a:pt x="424" y="0"/>
                    <a:pt x="438" y="14"/>
                    <a:pt x="438" y="28"/>
                  </a:cubicBezTo>
                  <a:cubicBezTo>
                    <a:pt x="438" y="50"/>
                    <a:pt x="424" y="57"/>
                    <a:pt x="410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90" name="Freeform 12"/>
            <p:cNvSpPr>
              <a:spLocks noChangeArrowheads="1"/>
            </p:cNvSpPr>
            <p:nvPr/>
          </p:nvSpPr>
          <p:spPr bwMode="auto">
            <a:xfrm>
              <a:off x="9037665" y="11570215"/>
              <a:ext cx="393185" cy="393185"/>
            </a:xfrm>
            <a:custGeom>
              <a:avLst/>
              <a:gdLst>
                <a:gd name="T0" fmla="*/ 2147483646 w 432"/>
                <a:gd name="T1" fmla="*/ 2147483646 h 432"/>
                <a:gd name="T2" fmla="*/ 2147483646 w 432"/>
                <a:gd name="T3" fmla="*/ 2147483646 h 432"/>
                <a:gd name="T4" fmla="*/ 2147483646 w 432"/>
                <a:gd name="T5" fmla="*/ 2147483646 h 432"/>
                <a:gd name="T6" fmla="*/ 2147483646 w 432"/>
                <a:gd name="T7" fmla="*/ 2147483646 h 432"/>
                <a:gd name="T8" fmla="*/ 2147483646 w 432"/>
                <a:gd name="T9" fmla="*/ 2147483646 h 432"/>
                <a:gd name="T10" fmla="*/ 2147483646 w 432"/>
                <a:gd name="T11" fmla="*/ 2147483646 h 432"/>
                <a:gd name="T12" fmla="*/ 2147483646 w 432"/>
                <a:gd name="T13" fmla="*/ 2147483646 h 432"/>
                <a:gd name="T14" fmla="*/ 2147483646 w 432"/>
                <a:gd name="T15" fmla="*/ 2147483646 h 432"/>
                <a:gd name="T16" fmla="*/ 0 w 432"/>
                <a:gd name="T17" fmla="*/ 2147483646 h 432"/>
                <a:gd name="T18" fmla="*/ 2147483646 w 432"/>
                <a:gd name="T19" fmla="*/ 2147483646 h 432"/>
                <a:gd name="T20" fmla="*/ 2147483646 w 432"/>
                <a:gd name="T21" fmla="*/ 2147483646 h 432"/>
                <a:gd name="T22" fmla="*/ 2147483646 w 432"/>
                <a:gd name="T23" fmla="*/ 2147483646 h 432"/>
                <a:gd name="T24" fmla="*/ 2147483646 w 432"/>
                <a:gd name="T25" fmla="*/ 0 h 432"/>
                <a:gd name="T26" fmla="*/ 2147483646 w 432"/>
                <a:gd name="T27" fmla="*/ 2147483646 h 432"/>
                <a:gd name="T28" fmla="*/ 2147483646 w 432"/>
                <a:gd name="T29" fmla="*/ 2147483646 h 432"/>
                <a:gd name="T30" fmla="*/ 2147483646 w 432"/>
                <a:gd name="T31" fmla="*/ 2147483646 h 432"/>
                <a:gd name="T32" fmla="*/ 2147483646 w 432"/>
                <a:gd name="T33" fmla="*/ 2147483646 h 432"/>
                <a:gd name="T34" fmla="*/ 2147483646 w 432"/>
                <a:gd name="T35" fmla="*/ 2147483646 h 4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2" h="432">
                  <a:moveTo>
                    <a:pt x="403" y="240"/>
                  </a:moveTo>
                  <a:lnTo>
                    <a:pt x="403" y="240"/>
                  </a:lnTo>
                  <a:cubicBezTo>
                    <a:pt x="247" y="240"/>
                    <a:pt x="247" y="240"/>
                    <a:pt x="247" y="240"/>
                  </a:cubicBezTo>
                  <a:cubicBezTo>
                    <a:pt x="247" y="402"/>
                    <a:pt x="247" y="402"/>
                    <a:pt x="247" y="402"/>
                  </a:cubicBezTo>
                  <a:cubicBezTo>
                    <a:pt x="247" y="417"/>
                    <a:pt x="233" y="431"/>
                    <a:pt x="219" y="431"/>
                  </a:cubicBezTo>
                  <a:cubicBezTo>
                    <a:pt x="198" y="431"/>
                    <a:pt x="191" y="417"/>
                    <a:pt x="191" y="402"/>
                  </a:cubicBezTo>
                  <a:cubicBezTo>
                    <a:pt x="191" y="240"/>
                    <a:pt x="191" y="240"/>
                    <a:pt x="191" y="240"/>
                  </a:cubicBezTo>
                  <a:cubicBezTo>
                    <a:pt x="28" y="240"/>
                    <a:pt x="28" y="240"/>
                    <a:pt x="28" y="240"/>
                  </a:cubicBezTo>
                  <a:cubicBezTo>
                    <a:pt x="14" y="240"/>
                    <a:pt x="0" y="233"/>
                    <a:pt x="0" y="211"/>
                  </a:cubicBezTo>
                  <a:cubicBezTo>
                    <a:pt x="0" y="197"/>
                    <a:pt x="14" y="183"/>
                    <a:pt x="28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7"/>
                    <a:pt x="198" y="0"/>
                    <a:pt x="219" y="0"/>
                  </a:cubicBezTo>
                  <a:cubicBezTo>
                    <a:pt x="233" y="0"/>
                    <a:pt x="247" y="7"/>
                    <a:pt x="247" y="28"/>
                  </a:cubicBezTo>
                  <a:cubicBezTo>
                    <a:pt x="247" y="183"/>
                    <a:pt x="247" y="183"/>
                    <a:pt x="247" y="183"/>
                  </a:cubicBezTo>
                  <a:cubicBezTo>
                    <a:pt x="403" y="183"/>
                    <a:pt x="403" y="183"/>
                    <a:pt x="403" y="183"/>
                  </a:cubicBezTo>
                  <a:cubicBezTo>
                    <a:pt x="424" y="183"/>
                    <a:pt x="431" y="197"/>
                    <a:pt x="431" y="211"/>
                  </a:cubicBezTo>
                  <a:cubicBezTo>
                    <a:pt x="431" y="233"/>
                    <a:pt x="424" y="240"/>
                    <a:pt x="403" y="24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91" name="Freeform 13"/>
            <p:cNvSpPr>
              <a:spLocks noChangeArrowheads="1"/>
            </p:cNvSpPr>
            <p:nvPr/>
          </p:nvSpPr>
          <p:spPr bwMode="auto">
            <a:xfrm>
              <a:off x="19693773" y="10527072"/>
              <a:ext cx="204618" cy="465402"/>
            </a:xfrm>
            <a:custGeom>
              <a:avLst/>
              <a:gdLst>
                <a:gd name="T0" fmla="*/ 2147483646 w 227"/>
                <a:gd name="T1" fmla="*/ 2147483646 h 510"/>
                <a:gd name="T2" fmla="*/ 2147483646 w 227"/>
                <a:gd name="T3" fmla="*/ 2147483646 h 510"/>
                <a:gd name="T4" fmla="*/ 0 w 227"/>
                <a:gd name="T5" fmla="*/ 2147483646 h 510"/>
                <a:gd name="T6" fmla="*/ 0 w 227"/>
                <a:gd name="T7" fmla="*/ 2147483646 h 510"/>
                <a:gd name="T8" fmla="*/ 0 w 227"/>
                <a:gd name="T9" fmla="*/ 2147483646 h 510"/>
                <a:gd name="T10" fmla="*/ 0 w 227"/>
                <a:gd name="T11" fmla="*/ 2147483646 h 510"/>
                <a:gd name="T12" fmla="*/ 0 w 227"/>
                <a:gd name="T13" fmla="*/ 2147483646 h 510"/>
                <a:gd name="T14" fmla="*/ 0 w 227"/>
                <a:gd name="T15" fmla="*/ 2147483646 h 510"/>
                <a:gd name="T16" fmla="*/ 2147483646 w 227"/>
                <a:gd name="T17" fmla="*/ 0 h 510"/>
                <a:gd name="T18" fmla="*/ 2147483646 w 227"/>
                <a:gd name="T19" fmla="*/ 0 h 510"/>
                <a:gd name="T20" fmla="*/ 2147483646 w 227"/>
                <a:gd name="T21" fmla="*/ 2147483646 h 510"/>
                <a:gd name="T22" fmla="*/ 2147483646 w 227"/>
                <a:gd name="T23" fmla="*/ 2147483646 h 510"/>
                <a:gd name="T24" fmla="*/ 2147483646 w 227"/>
                <a:gd name="T25" fmla="*/ 2147483646 h 510"/>
                <a:gd name="T26" fmla="*/ 2147483646 w 227"/>
                <a:gd name="T27" fmla="*/ 2147483646 h 510"/>
                <a:gd name="T28" fmla="*/ 2147483646 w 227"/>
                <a:gd name="T29" fmla="*/ 2147483646 h 510"/>
                <a:gd name="T30" fmla="*/ 2147483646 w 227"/>
                <a:gd name="T31" fmla="*/ 2147483646 h 510"/>
                <a:gd name="T32" fmla="*/ 2147483646 w 227"/>
                <a:gd name="T33" fmla="*/ 2147483646 h 5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7" h="510">
                  <a:moveTo>
                    <a:pt x="113" y="396"/>
                  </a:moveTo>
                  <a:lnTo>
                    <a:pt x="113" y="396"/>
                  </a:lnTo>
                  <a:cubicBezTo>
                    <a:pt x="0" y="509"/>
                    <a:pt x="0" y="509"/>
                    <a:pt x="0" y="509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19" y="0"/>
                    <a:pt x="226" y="15"/>
                    <a:pt x="226" y="29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6" y="276"/>
                    <a:pt x="226" y="276"/>
                    <a:pt x="226" y="276"/>
                  </a:cubicBezTo>
                  <a:cubicBezTo>
                    <a:pt x="226" y="368"/>
                    <a:pt x="226" y="368"/>
                    <a:pt x="226" y="368"/>
                  </a:cubicBezTo>
                  <a:cubicBezTo>
                    <a:pt x="226" y="509"/>
                    <a:pt x="226" y="509"/>
                    <a:pt x="226" y="509"/>
                  </a:cubicBezTo>
                  <a:lnTo>
                    <a:pt x="113" y="396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92" name="Freeform 14"/>
            <p:cNvSpPr>
              <a:spLocks noChangeArrowheads="1"/>
            </p:cNvSpPr>
            <p:nvPr/>
          </p:nvSpPr>
          <p:spPr bwMode="auto">
            <a:xfrm>
              <a:off x="18558353" y="10527072"/>
              <a:ext cx="553668" cy="553668"/>
            </a:xfrm>
            <a:custGeom>
              <a:avLst/>
              <a:gdLst>
                <a:gd name="T0" fmla="*/ 2147483646 w 609"/>
                <a:gd name="T1" fmla="*/ 2147483646 h 609"/>
                <a:gd name="T2" fmla="*/ 2147483646 w 609"/>
                <a:gd name="T3" fmla="*/ 2147483646 h 609"/>
                <a:gd name="T4" fmla="*/ 2147483646 w 609"/>
                <a:gd name="T5" fmla="*/ 2147483646 h 609"/>
                <a:gd name="T6" fmla="*/ 0 w 609"/>
                <a:gd name="T7" fmla="*/ 2147483646 h 609"/>
                <a:gd name="T8" fmla="*/ 2147483646 w 609"/>
                <a:gd name="T9" fmla="*/ 2147483646 h 609"/>
                <a:gd name="T10" fmla="*/ 2147483646 w 609"/>
                <a:gd name="T11" fmla="*/ 2147483646 h 609"/>
                <a:gd name="T12" fmla="*/ 2147483646 w 609"/>
                <a:gd name="T13" fmla="*/ 2147483646 h 609"/>
                <a:gd name="T14" fmla="*/ 2147483646 w 609"/>
                <a:gd name="T15" fmla="*/ 2147483646 h 609"/>
                <a:gd name="T16" fmla="*/ 2147483646 w 609"/>
                <a:gd name="T17" fmla="*/ 2147483646 h 609"/>
                <a:gd name="T18" fmla="*/ 2147483646 w 609"/>
                <a:gd name="T19" fmla="*/ 2147483646 h 609"/>
                <a:gd name="T20" fmla="*/ 2147483646 w 609"/>
                <a:gd name="T21" fmla="*/ 2147483646 h 609"/>
                <a:gd name="T22" fmla="*/ 2147483646 w 609"/>
                <a:gd name="T23" fmla="*/ 2147483646 h 609"/>
                <a:gd name="T24" fmla="*/ 2147483646 w 609"/>
                <a:gd name="T25" fmla="*/ 2147483646 h 609"/>
                <a:gd name="T26" fmla="*/ 2147483646 w 609"/>
                <a:gd name="T27" fmla="*/ 2147483646 h 609"/>
                <a:gd name="T28" fmla="*/ 2147483646 w 609"/>
                <a:gd name="T29" fmla="*/ 2147483646 h 609"/>
                <a:gd name="T30" fmla="*/ 2147483646 w 609"/>
                <a:gd name="T31" fmla="*/ 2147483646 h 609"/>
                <a:gd name="T32" fmla="*/ 2147483646 w 609"/>
                <a:gd name="T33" fmla="*/ 2147483646 h 609"/>
                <a:gd name="T34" fmla="*/ 2147483646 w 609"/>
                <a:gd name="T35" fmla="*/ 2147483646 h 609"/>
                <a:gd name="T36" fmla="*/ 2147483646 w 609"/>
                <a:gd name="T37" fmla="*/ 2147483646 h 609"/>
                <a:gd name="T38" fmla="*/ 2147483646 w 609"/>
                <a:gd name="T39" fmla="*/ 2147483646 h 609"/>
                <a:gd name="T40" fmla="*/ 2147483646 w 609"/>
                <a:gd name="T41" fmla="*/ 2147483646 h 609"/>
                <a:gd name="T42" fmla="*/ 2147483646 w 609"/>
                <a:gd name="T43" fmla="*/ 2147483646 h 609"/>
                <a:gd name="T44" fmla="*/ 2147483646 w 609"/>
                <a:gd name="T45" fmla="*/ 2147483646 h 609"/>
                <a:gd name="T46" fmla="*/ 2147483646 w 609"/>
                <a:gd name="T47" fmla="*/ 2147483646 h 609"/>
                <a:gd name="T48" fmla="*/ 2147483646 w 609"/>
                <a:gd name="T49" fmla="*/ 2147483646 h 609"/>
                <a:gd name="T50" fmla="*/ 2147483646 w 609"/>
                <a:gd name="T51" fmla="*/ 2147483646 h 609"/>
                <a:gd name="T52" fmla="*/ 2147483646 w 609"/>
                <a:gd name="T53" fmla="*/ 2147483646 h 609"/>
                <a:gd name="T54" fmla="*/ 2147483646 w 609"/>
                <a:gd name="T55" fmla="*/ 2147483646 h 609"/>
                <a:gd name="T56" fmla="*/ 2147483646 w 609"/>
                <a:gd name="T57" fmla="*/ 2147483646 h 609"/>
                <a:gd name="T58" fmla="*/ 2147483646 w 609"/>
                <a:gd name="T59" fmla="*/ 2147483646 h 609"/>
                <a:gd name="T60" fmla="*/ 2147483646 w 609"/>
                <a:gd name="T61" fmla="*/ 2147483646 h 609"/>
                <a:gd name="T62" fmla="*/ 2147483646 w 609"/>
                <a:gd name="T63" fmla="*/ 2147483646 h 609"/>
                <a:gd name="T64" fmla="*/ 2147483646 w 609"/>
                <a:gd name="T65" fmla="*/ 2147483646 h 609"/>
                <a:gd name="T66" fmla="*/ 2147483646 w 609"/>
                <a:gd name="T67" fmla="*/ 2147483646 h 609"/>
                <a:gd name="T68" fmla="*/ 2147483646 w 609"/>
                <a:gd name="T69" fmla="*/ 2147483646 h 609"/>
                <a:gd name="T70" fmla="*/ 2147483646 w 609"/>
                <a:gd name="T71" fmla="*/ 2147483646 h 609"/>
                <a:gd name="T72" fmla="*/ 2147483646 w 609"/>
                <a:gd name="T73" fmla="*/ 2147483646 h 609"/>
                <a:gd name="T74" fmla="*/ 2147483646 w 609"/>
                <a:gd name="T75" fmla="*/ 2147483646 h 609"/>
                <a:gd name="T76" fmla="*/ 2147483646 w 609"/>
                <a:gd name="T77" fmla="*/ 2147483646 h 609"/>
                <a:gd name="T78" fmla="*/ 2147483646 w 609"/>
                <a:gd name="T79" fmla="*/ 2147483646 h 609"/>
                <a:gd name="T80" fmla="*/ 2147483646 w 609"/>
                <a:gd name="T81" fmla="*/ 2147483646 h 609"/>
                <a:gd name="T82" fmla="*/ 2147483646 w 609"/>
                <a:gd name="T83" fmla="*/ 2147483646 h 609"/>
                <a:gd name="T84" fmla="*/ 2147483646 w 609"/>
                <a:gd name="T85" fmla="*/ 2147483646 h 609"/>
                <a:gd name="T86" fmla="*/ 2147483646 w 609"/>
                <a:gd name="T87" fmla="*/ 2147483646 h 609"/>
                <a:gd name="T88" fmla="*/ 2147483646 w 609"/>
                <a:gd name="T89" fmla="*/ 2147483646 h 609"/>
                <a:gd name="T90" fmla="*/ 2147483646 w 609"/>
                <a:gd name="T91" fmla="*/ 2147483646 h 609"/>
                <a:gd name="T92" fmla="*/ 2147483646 w 609"/>
                <a:gd name="T93" fmla="*/ 2147483646 h 609"/>
                <a:gd name="T94" fmla="*/ 2147483646 w 609"/>
                <a:gd name="T95" fmla="*/ 2147483646 h 609"/>
                <a:gd name="T96" fmla="*/ 2147483646 w 609"/>
                <a:gd name="T97" fmla="*/ 2147483646 h 609"/>
                <a:gd name="T98" fmla="*/ 2147483646 w 609"/>
                <a:gd name="T99" fmla="*/ 2147483646 h 609"/>
                <a:gd name="T100" fmla="*/ 2147483646 w 609"/>
                <a:gd name="T101" fmla="*/ 2147483646 h 609"/>
                <a:gd name="T102" fmla="*/ 2147483646 w 609"/>
                <a:gd name="T103" fmla="*/ 2147483646 h 609"/>
                <a:gd name="T104" fmla="*/ 2147483646 w 609"/>
                <a:gd name="T105" fmla="*/ 2147483646 h 609"/>
                <a:gd name="T106" fmla="*/ 2147483646 w 609"/>
                <a:gd name="T107" fmla="*/ 2147483646 h 609"/>
                <a:gd name="T108" fmla="*/ 2147483646 w 609"/>
                <a:gd name="T109" fmla="*/ 2147483646 h 609"/>
                <a:gd name="T110" fmla="*/ 2147483646 w 609"/>
                <a:gd name="T111" fmla="*/ 2147483646 h 609"/>
                <a:gd name="T112" fmla="*/ 2147483646 w 609"/>
                <a:gd name="T113" fmla="*/ 2147483646 h 609"/>
                <a:gd name="T114" fmla="*/ 2147483646 w 609"/>
                <a:gd name="T115" fmla="*/ 2147483646 h 6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09" h="609">
                  <a:moveTo>
                    <a:pt x="587" y="488"/>
                  </a:moveTo>
                  <a:lnTo>
                    <a:pt x="587" y="488"/>
                  </a:lnTo>
                  <a:cubicBezTo>
                    <a:pt x="318" y="601"/>
                    <a:pt x="318" y="601"/>
                    <a:pt x="318" y="601"/>
                  </a:cubicBezTo>
                  <a:cubicBezTo>
                    <a:pt x="311" y="608"/>
                    <a:pt x="311" y="608"/>
                    <a:pt x="304" y="608"/>
                  </a:cubicBezTo>
                  <a:cubicBezTo>
                    <a:pt x="297" y="608"/>
                    <a:pt x="297" y="608"/>
                    <a:pt x="290" y="601"/>
                  </a:cubicBezTo>
                  <a:cubicBezTo>
                    <a:pt x="21" y="488"/>
                    <a:pt x="21" y="488"/>
                    <a:pt x="21" y="488"/>
                  </a:cubicBezTo>
                  <a:cubicBezTo>
                    <a:pt x="7" y="488"/>
                    <a:pt x="0" y="474"/>
                    <a:pt x="0" y="46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35" y="0"/>
                    <a:pt x="35" y="0"/>
                    <a:pt x="42" y="8"/>
                  </a:cubicBezTo>
                  <a:cubicBezTo>
                    <a:pt x="304" y="114"/>
                    <a:pt x="304" y="114"/>
                    <a:pt x="304" y="114"/>
                  </a:cubicBezTo>
                  <a:cubicBezTo>
                    <a:pt x="565" y="8"/>
                    <a:pt x="565" y="8"/>
                    <a:pt x="565" y="8"/>
                  </a:cubicBezTo>
                  <a:cubicBezTo>
                    <a:pt x="572" y="0"/>
                    <a:pt x="572" y="0"/>
                    <a:pt x="579" y="0"/>
                  </a:cubicBezTo>
                  <a:cubicBezTo>
                    <a:pt x="594" y="0"/>
                    <a:pt x="608" y="15"/>
                    <a:pt x="608" y="29"/>
                  </a:cubicBezTo>
                  <a:cubicBezTo>
                    <a:pt x="608" y="467"/>
                    <a:pt x="608" y="467"/>
                    <a:pt x="608" y="467"/>
                  </a:cubicBezTo>
                  <a:cubicBezTo>
                    <a:pt x="608" y="474"/>
                    <a:pt x="601" y="488"/>
                    <a:pt x="587" y="488"/>
                  </a:cubicBezTo>
                  <a:close/>
                  <a:moveTo>
                    <a:pt x="276" y="163"/>
                  </a:moveTo>
                  <a:lnTo>
                    <a:pt x="276" y="163"/>
                  </a:lnTo>
                  <a:cubicBezTo>
                    <a:pt x="56" y="71"/>
                    <a:pt x="56" y="71"/>
                    <a:pt x="56" y="71"/>
                  </a:cubicBezTo>
                  <a:cubicBezTo>
                    <a:pt x="56" y="446"/>
                    <a:pt x="56" y="446"/>
                    <a:pt x="56" y="446"/>
                  </a:cubicBezTo>
                  <a:cubicBezTo>
                    <a:pt x="276" y="538"/>
                    <a:pt x="276" y="538"/>
                    <a:pt x="276" y="538"/>
                  </a:cubicBezTo>
                  <a:lnTo>
                    <a:pt x="276" y="163"/>
                  </a:lnTo>
                  <a:close/>
                  <a:moveTo>
                    <a:pt x="551" y="71"/>
                  </a:moveTo>
                  <a:lnTo>
                    <a:pt x="551" y="71"/>
                  </a:lnTo>
                  <a:cubicBezTo>
                    <a:pt x="332" y="163"/>
                    <a:pt x="332" y="163"/>
                    <a:pt x="332" y="163"/>
                  </a:cubicBezTo>
                  <a:cubicBezTo>
                    <a:pt x="332" y="538"/>
                    <a:pt x="332" y="538"/>
                    <a:pt x="332" y="538"/>
                  </a:cubicBezTo>
                  <a:cubicBezTo>
                    <a:pt x="551" y="446"/>
                    <a:pt x="551" y="446"/>
                    <a:pt x="551" y="446"/>
                  </a:cubicBezTo>
                  <a:lnTo>
                    <a:pt x="551" y="71"/>
                  </a:lnTo>
                  <a:close/>
                  <a:moveTo>
                    <a:pt x="375" y="206"/>
                  </a:moveTo>
                  <a:lnTo>
                    <a:pt x="375" y="206"/>
                  </a:lnTo>
                  <a:cubicBezTo>
                    <a:pt x="480" y="156"/>
                    <a:pt x="480" y="156"/>
                    <a:pt x="480" y="156"/>
                  </a:cubicBezTo>
                  <a:cubicBezTo>
                    <a:pt x="488" y="156"/>
                    <a:pt x="488" y="156"/>
                    <a:pt x="495" y="156"/>
                  </a:cubicBezTo>
                  <a:cubicBezTo>
                    <a:pt x="509" y="156"/>
                    <a:pt x="523" y="163"/>
                    <a:pt x="523" y="184"/>
                  </a:cubicBezTo>
                  <a:cubicBezTo>
                    <a:pt x="523" y="191"/>
                    <a:pt x="516" y="206"/>
                    <a:pt x="502" y="206"/>
                  </a:cubicBezTo>
                  <a:cubicBezTo>
                    <a:pt x="403" y="255"/>
                    <a:pt x="403" y="255"/>
                    <a:pt x="403" y="255"/>
                  </a:cubicBezTo>
                  <a:cubicBezTo>
                    <a:pt x="396" y="255"/>
                    <a:pt x="396" y="255"/>
                    <a:pt x="389" y="255"/>
                  </a:cubicBezTo>
                  <a:cubicBezTo>
                    <a:pt x="375" y="255"/>
                    <a:pt x="360" y="248"/>
                    <a:pt x="360" y="227"/>
                  </a:cubicBezTo>
                  <a:cubicBezTo>
                    <a:pt x="360" y="220"/>
                    <a:pt x="367" y="206"/>
                    <a:pt x="375" y="206"/>
                  </a:cubicBezTo>
                  <a:close/>
                  <a:moveTo>
                    <a:pt x="375" y="304"/>
                  </a:moveTo>
                  <a:lnTo>
                    <a:pt x="375" y="304"/>
                  </a:lnTo>
                  <a:cubicBezTo>
                    <a:pt x="480" y="262"/>
                    <a:pt x="480" y="262"/>
                    <a:pt x="480" y="262"/>
                  </a:cubicBezTo>
                  <a:cubicBezTo>
                    <a:pt x="488" y="255"/>
                    <a:pt x="488" y="255"/>
                    <a:pt x="495" y="255"/>
                  </a:cubicBezTo>
                  <a:cubicBezTo>
                    <a:pt x="509" y="255"/>
                    <a:pt x="523" y="269"/>
                    <a:pt x="523" y="283"/>
                  </a:cubicBezTo>
                  <a:cubicBezTo>
                    <a:pt x="523" y="297"/>
                    <a:pt x="516" y="304"/>
                    <a:pt x="502" y="311"/>
                  </a:cubicBezTo>
                  <a:cubicBezTo>
                    <a:pt x="403" y="361"/>
                    <a:pt x="403" y="361"/>
                    <a:pt x="403" y="361"/>
                  </a:cubicBezTo>
                  <a:cubicBezTo>
                    <a:pt x="396" y="361"/>
                    <a:pt x="396" y="361"/>
                    <a:pt x="389" y="361"/>
                  </a:cubicBezTo>
                  <a:cubicBezTo>
                    <a:pt x="375" y="361"/>
                    <a:pt x="360" y="347"/>
                    <a:pt x="360" y="333"/>
                  </a:cubicBezTo>
                  <a:cubicBezTo>
                    <a:pt x="360" y="319"/>
                    <a:pt x="367" y="311"/>
                    <a:pt x="375" y="304"/>
                  </a:cubicBezTo>
                  <a:close/>
                  <a:moveTo>
                    <a:pt x="375" y="410"/>
                  </a:moveTo>
                  <a:lnTo>
                    <a:pt x="375" y="410"/>
                  </a:lnTo>
                  <a:cubicBezTo>
                    <a:pt x="480" y="361"/>
                    <a:pt x="480" y="361"/>
                    <a:pt x="480" y="361"/>
                  </a:cubicBezTo>
                  <a:cubicBezTo>
                    <a:pt x="488" y="361"/>
                    <a:pt x="488" y="361"/>
                    <a:pt x="495" y="361"/>
                  </a:cubicBezTo>
                  <a:cubicBezTo>
                    <a:pt x="509" y="361"/>
                    <a:pt x="523" y="375"/>
                    <a:pt x="523" y="389"/>
                  </a:cubicBezTo>
                  <a:cubicBezTo>
                    <a:pt x="523" y="403"/>
                    <a:pt x="516" y="410"/>
                    <a:pt x="502" y="417"/>
                  </a:cubicBezTo>
                  <a:cubicBezTo>
                    <a:pt x="403" y="460"/>
                    <a:pt x="403" y="460"/>
                    <a:pt x="403" y="460"/>
                  </a:cubicBezTo>
                  <a:cubicBezTo>
                    <a:pt x="396" y="467"/>
                    <a:pt x="396" y="467"/>
                    <a:pt x="389" y="467"/>
                  </a:cubicBezTo>
                  <a:cubicBezTo>
                    <a:pt x="375" y="467"/>
                    <a:pt x="360" y="453"/>
                    <a:pt x="360" y="439"/>
                  </a:cubicBezTo>
                  <a:cubicBezTo>
                    <a:pt x="360" y="425"/>
                    <a:pt x="367" y="417"/>
                    <a:pt x="375" y="410"/>
                  </a:cubicBezTo>
                  <a:close/>
                  <a:moveTo>
                    <a:pt x="113" y="156"/>
                  </a:moveTo>
                  <a:lnTo>
                    <a:pt x="113" y="156"/>
                  </a:lnTo>
                  <a:cubicBezTo>
                    <a:pt x="120" y="156"/>
                    <a:pt x="120" y="156"/>
                    <a:pt x="127" y="156"/>
                  </a:cubicBezTo>
                  <a:cubicBezTo>
                    <a:pt x="233" y="206"/>
                    <a:pt x="233" y="206"/>
                    <a:pt x="233" y="206"/>
                  </a:cubicBezTo>
                  <a:cubicBezTo>
                    <a:pt x="240" y="206"/>
                    <a:pt x="247" y="220"/>
                    <a:pt x="247" y="227"/>
                  </a:cubicBezTo>
                  <a:cubicBezTo>
                    <a:pt x="247" y="248"/>
                    <a:pt x="233" y="255"/>
                    <a:pt x="219" y="255"/>
                  </a:cubicBezTo>
                  <a:cubicBezTo>
                    <a:pt x="212" y="255"/>
                    <a:pt x="212" y="255"/>
                    <a:pt x="205" y="255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92" y="206"/>
                    <a:pt x="85" y="191"/>
                    <a:pt x="85" y="184"/>
                  </a:cubicBezTo>
                  <a:cubicBezTo>
                    <a:pt x="85" y="163"/>
                    <a:pt x="99" y="156"/>
                    <a:pt x="113" y="156"/>
                  </a:cubicBezTo>
                  <a:close/>
                  <a:moveTo>
                    <a:pt x="113" y="255"/>
                  </a:moveTo>
                  <a:lnTo>
                    <a:pt x="113" y="255"/>
                  </a:lnTo>
                  <a:cubicBezTo>
                    <a:pt x="120" y="255"/>
                    <a:pt x="120" y="255"/>
                    <a:pt x="127" y="262"/>
                  </a:cubicBezTo>
                  <a:cubicBezTo>
                    <a:pt x="233" y="304"/>
                    <a:pt x="233" y="304"/>
                    <a:pt x="233" y="304"/>
                  </a:cubicBezTo>
                  <a:cubicBezTo>
                    <a:pt x="240" y="311"/>
                    <a:pt x="247" y="319"/>
                    <a:pt x="247" y="333"/>
                  </a:cubicBezTo>
                  <a:cubicBezTo>
                    <a:pt x="247" y="347"/>
                    <a:pt x="233" y="361"/>
                    <a:pt x="219" y="361"/>
                  </a:cubicBezTo>
                  <a:cubicBezTo>
                    <a:pt x="212" y="361"/>
                    <a:pt x="212" y="361"/>
                    <a:pt x="205" y="361"/>
                  </a:cubicBezTo>
                  <a:cubicBezTo>
                    <a:pt x="106" y="311"/>
                    <a:pt x="106" y="311"/>
                    <a:pt x="106" y="311"/>
                  </a:cubicBezTo>
                  <a:cubicBezTo>
                    <a:pt x="92" y="304"/>
                    <a:pt x="85" y="297"/>
                    <a:pt x="85" y="283"/>
                  </a:cubicBezTo>
                  <a:cubicBezTo>
                    <a:pt x="85" y="269"/>
                    <a:pt x="99" y="255"/>
                    <a:pt x="113" y="255"/>
                  </a:cubicBezTo>
                  <a:close/>
                  <a:moveTo>
                    <a:pt x="113" y="361"/>
                  </a:moveTo>
                  <a:lnTo>
                    <a:pt x="113" y="361"/>
                  </a:lnTo>
                  <a:cubicBezTo>
                    <a:pt x="120" y="361"/>
                    <a:pt x="120" y="361"/>
                    <a:pt x="127" y="361"/>
                  </a:cubicBezTo>
                  <a:cubicBezTo>
                    <a:pt x="233" y="410"/>
                    <a:pt x="233" y="410"/>
                    <a:pt x="233" y="410"/>
                  </a:cubicBezTo>
                  <a:cubicBezTo>
                    <a:pt x="240" y="417"/>
                    <a:pt x="247" y="425"/>
                    <a:pt x="247" y="439"/>
                  </a:cubicBezTo>
                  <a:cubicBezTo>
                    <a:pt x="247" y="453"/>
                    <a:pt x="233" y="467"/>
                    <a:pt x="219" y="467"/>
                  </a:cubicBezTo>
                  <a:cubicBezTo>
                    <a:pt x="212" y="467"/>
                    <a:pt x="212" y="467"/>
                    <a:pt x="205" y="460"/>
                  </a:cubicBezTo>
                  <a:cubicBezTo>
                    <a:pt x="106" y="417"/>
                    <a:pt x="106" y="417"/>
                    <a:pt x="106" y="417"/>
                  </a:cubicBezTo>
                  <a:cubicBezTo>
                    <a:pt x="92" y="410"/>
                    <a:pt x="85" y="403"/>
                    <a:pt x="85" y="389"/>
                  </a:cubicBezTo>
                  <a:cubicBezTo>
                    <a:pt x="85" y="375"/>
                    <a:pt x="99" y="361"/>
                    <a:pt x="113" y="36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93" name="Freeform 15"/>
            <p:cNvSpPr>
              <a:spLocks noChangeArrowheads="1"/>
            </p:cNvSpPr>
            <p:nvPr/>
          </p:nvSpPr>
          <p:spPr bwMode="auto">
            <a:xfrm>
              <a:off x="17603476" y="10527072"/>
              <a:ext cx="549655" cy="553668"/>
            </a:xfrm>
            <a:custGeom>
              <a:avLst/>
              <a:gdLst>
                <a:gd name="T0" fmla="*/ 2147483646 w 602"/>
                <a:gd name="T1" fmla="*/ 2147483646 h 609"/>
                <a:gd name="T2" fmla="*/ 2147483646 w 602"/>
                <a:gd name="T3" fmla="*/ 2147483646 h 609"/>
                <a:gd name="T4" fmla="*/ 2147483646 w 602"/>
                <a:gd name="T5" fmla="*/ 2147483646 h 609"/>
                <a:gd name="T6" fmla="*/ 2147483646 w 602"/>
                <a:gd name="T7" fmla="*/ 2147483646 h 609"/>
                <a:gd name="T8" fmla="*/ 2147483646 w 602"/>
                <a:gd name="T9" fmla="*/ 2147483646 h 609"/>
                <a:gd name="T10" fmla="*/ 2147483646 w 602"/>
                <a:gd name="T11" fmla="*/ 2147483646 h 609"/>
                <a:gd name="T12" fmla="*/ 0 w 602"/>
                <a:gd name="T13" fmla="*/ 2147483646 h 609"/>
                <a:gd name="T14" fmla="*/ 0 w 602"/>
                <a:gd name="T15" fmla="*/ 2147483646 h 609"/>
                <a:gd name="T16" fmla="*/ 2147483646 w 602"/>
                <a:gd name="T17" fmla="*/ 0 h 609"/>
                <a:gd name="T18" fmla="*/ 2147483646 w 602"/>
                <a:gd name="T19" fmla="*/ 2147483646 h 609"/>
                <a:gd name="T20" fmla="*/ 2147483646 w 602"/>
                <a:gd name="T21" fmla="*/ 2147483646 h 609"/>
                <a:gd name="T22" fmla="*/ 2147483646 w 602"/>
                <a:gd name="T23" fmla="*/ 2147483646 h 609"/>
                <a:gd name="T24" fmla="*/ 2147483646 w 602"/>
                <a:gd name="T25" fmla="*/ 2147483646 h 609"/>
                <a:gd name="T26" fmla="*/ 2147483646 w 602"/>
                <a:gd name="T27" fmla="*/ 2147483646 h 609"/>
                <a:gd name="T28" fmla="*/ 2147483646 w 602"/>
                <a:gd name="T29" fmla="*/ 2147483646 h 609"/>
                <a:gd name="T30" fmla="*/ 2147483646 w 602"/>
                <a:gd name="T31" fmla="*/ 2147483646 h 609"/>
                <a:gd name="T32" fmla="*/ 2147483646 w 602"/>
                <a:gd name="T33" fmla="*/ 2147483646 h 609"/>
                <a:gd name="T34" fmla="*/ 2147483646 w 602"/>
                <a:gd name="T35" fmla="*/ 2147483646 h 609"/>
                <a:gd name="T36" fmla="*/ 2147483646 w 602"/>
                <a:gd name="T37" fmla="*/ 0 h 609"/>
                <a:gd name="T38" fmla="*/ 2147483646 w 602"/>
                <a:gd name="T39" fmla="*/ 2147483646 h 609"/>
                <a:gd name="T40" fmla="*/ 2147483646 w 602"/>
                <a:gd name="T41" fmla="*/ 2147483646 h 609"/>
                <a:gd name="T42" fmla="*/ 2147483646 w 602"/>
                <a:gd name="T43" fmla="*/ 2147483646 h 609"/>
                <a:gd name="T44" fmla="*/ 2147483646 w 602"/>
                <a:gd name="T45" fmla="*/ 2147483646 h 609"/>
                <a:gd name="T46" fmla="*/ 2147483646 w 602"/>
                <a:gd name="T47" fmla="*/ 2147483646 h 609"/>
                <a:gd name="T48" fmla="*/ 2147483646 w 602"/>
                <a:gd name="T49" fmla="*/ 2147483646 h 609"/>
                <a:gd name="T50" fmla="*/ 2147483646 w 602"/>
                <a:gd name="T51" fmla="*/ 2147483646 h 609"/>
                <a:gd name="T52" fmla="*/ 2147483646 w 602"/>
                <a:gd name="T53" fmla="*/ 2147483646 h 609"/>
                <a:gd name="T54" fmla="*/ 2147483646 w 602"/>
                <a:gd name="T55" fmla="*/ 2147483646 h 609"/>
                <a:gd name="T56" fmla="*/ 2147483646 w 602"/>
                <a:gd name="T57" fmla="*/ 2147483646 h 609"/>
                <a:gd name="T58" fmla="*/ 2147483646 w 602"/>
                <a:gd name="T59" fmla="*/ 2147483646 h 609"/>
                <a:gd name="T60" fmla="*/ 2147483646 w 602"/>
                <a:gd name="T61" fmla="*/ 2147483646 h 609"/>
                <a:gd name="T62" fmla="*/ 2147483646 w 602"/>
                <a:gd name="T63" fmla="*/ 2147483646 h 609"/>
                <a:gd name="T64" fmla="*/ 2147483646 w 602"/>
                <a:gd name="T65" fmla="*/ 2147483646 h 609"/>
                <a:gd name="T66" fmla="*/ 2147483646 w 602"/>
                <a:gd name="T67" fmla="*/ 2147483646 h 6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2" h="609">
                  <a:moveTo>
                    <a:pt x="586" y="488"/>
                  </a:moveTo>
                  <a:lnTo>
                    <a:pt x="586" y="488"/>
                  </a:lnTo>
                  <a:cubicBezTo>
                    <a:pt x="311" y="601"/>
                    <a:pt x="311" y="601"/>
                    <a:pt x="311" y="601"/>
                  </a:cubicBezTo>
                  <a:cubicBezTo>
                    <a:pt x="311" y="608"/>
                    <a:pt x="304" y="608"/>
                    <a:pt x="304" y="608"/>
                  </a:cubicBezTo>
                  <a:cubicBezTo>
                    <a:pt x="297" y="608"/>
                    <a:pt x="297" y="608"/>
                    <a:pt x="290" y="601"/>
                  </a:cubicBezTo>
                  <a:cubicBezTo>
                    <a:pt x="14" y="488"/>
                    <a:pt x="14" y="488"/>
                    <a:pt x="14" y="488"/>
                  </a:cubicBezTo>
                  <a:cubicBezTo>
                    <a:pt x="7" y="488"/>
                    <a:pt x="0" y="474"/>
                    <a:pt x="0" y="46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14" y="0"/>
                    <a:pt x="28" y="0"/>
                  </a:cubicBezTo>
                  <a:cubicBezTo>
                    <a:pt x="35" y="0"/>
                    <a:pt x="35" y="0"/>
                    <a:pt x="42" y="8"/>
                  </a:cubicBezTo>
                  <a:cubicBezTo>
                    <a:pt x="304" y="114"/>
                    <a:pt x="304" y="114"/>
                    <a:pt x="304" y="114"/>
                  </a:cubicBezTo>
                  <a:cubicBezTo>
                    <a:pt x="565" y="8"/>
                    <a:pt x="565" y="8"/>
                    <a:pt x="565" y="8"/>
                  </a:cubicBezTo>
                  <a:cubicBezTo>
                    <a:pt x="565" y="0"/>
                    <a:pt x="572" y="0"/>
                    <a:pt x="572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467"/>
                    <a:pt x="601" y="467"/>
                    <a:pt x="601" y="467"/>
                  </a:cubicBezTo>
                  <a:cubicBezTo>
                    <a:pt x="601" y="474"/>
                    <a:pt x="594" y="488"/>
                    <a:pt x="586" y="488"/>
                  </a:cubicBezTo>
                  <a:close/>
                  <a:moveTo>
                    <a:pt x="276" y="538"/>
                  </a:moveTo>
                  <a:lnTo>
                    <a:pt x="276" y="538"/>
                  </a:lnTo>
                  <a:cubicBezTo>
                    <a:pt x="276" y="163"/>
                    <a:pt x="276" y="163"/>
                    <a:pt x="276" y="163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446"/>
                    <a:pt x="56" y="446"/>
                    <a:pt x="56" y="446"/>
                  </a:cubicBezTo>
                  <a:lnTo>
                    <a:pt x="276" y="538"/>
                  </a:lnTo>
                  <a:close/>
                  <a:moveTo>
                    <a:pt x="544" y="71"/>
                  </a:moveTo>
                  <a:lnTo>
                    <a:pt x="544" y="71"/>
                  </a:lnTo>
                  <a:cubicBezTo>
                    <a:pt x="332" y="163"/>
                    <a:pt x="332" y="163"/>
                    <a:pt x="332" y="163"/>
                  </a:cubicBezTo>
                  <a:cubicBezTo>
                    <a:pt x="332" y="538"/>
                    <a:pt x="332" y="538"/>
                    <a:pt x="332" y="538"/>
                  </a:cubicBezTo>
                  <a:cubicBezTo>
                    <a:pt x="544" y="446"/>
                    <a:pt x="544" y="446"/>
                    <a:pt x="544" y="446"/>
                  </a:cubicBezTo>
                  <a:lnTo>
                    <a:pt x="544" y="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94" name="Freeform 16"/>
            <p:cNvSpPr>
              <a:spLocks noChangeArrowheads="1"/>
            </p:cNvSpPr>
            <p:nvPr/>
          </p:nvSpPr>
          <p:spPr bwMode="auto">
            <a:xfrm>
              <a:off x="16700754" y="10555158"/>
              <a:ext cx="433306" cy="501510"/>
            </a:xfrm>
            <a:custGeom>
              <a:avLst/>
              <a:gdLst>
                <a:gd name="T0" fmla="*/ 2147483646 w 475"/>
                <a:gd name="T1" fmla="*/ 2147483646 h 552"/>
                <a:gd name="T2" fmla="*/ 2147483646 w 475"/>
                <a:gd name="T3" fmla="*/ 2147483646 h 552"/>
                <a:gd name="T4" fmla="*/ 2147483646 w 475"/>
                <a:gd name="T5" fmla="*/ 2147483646 h 552"/>
                <a:gd name="T6" fmla="*/ 2147483646 w 475"/>
                <a:gd name="T7" fmla="*/ 0 h 552"/>
                <a:gd name="T8" fmla="*/ 2147483646 w 475"/>
                <a:gd name="T9" fmla="*/ 0 h 552"/>
                <a:gd name="T10" fmla="*/ 2147483646 w 475"/>
                <a:gd name="T11" fmla="*/ 2147483646 h 552"/>
                <a:gd name="T12" fmla="*/ 2147483646 w 475"/>
                <a:gd name="T13" fmla="*/ 2147483646 h 552"/>
                <a:gd name="T14" fmla="*/ 2147483646 w 475"/>
                <a:gd name="T15" fmla="*/ 2147483646 h 552"/>
                <a:gd name="T16" fmla="*/ 2147483646 w 475"/>
                <a:gd name="T17" fmla="*/ 2147483646 h 552"/>
                <a:gd name="T18" fmla="*/ 2147483646 w 475"/>
                <a:gd name="T19" fmla="*/ 2147483646 h 552"/>
                <a:gd name="T20" fmla="*/ 2147483646 w 475"/>
                <a:gd name="T21" fmla="*/ 2147483646 h 552"/>
                <a:gd name="T22" fmla="*/ 2147483646 w 475"/>
                <a:gd name="T23" fmla="*/ 2147483646 h 552"/>
                <a:gd name="T24" fmla="*/ 2147483646 w 475"/>
                <a:gd name="T25" fmla="*/ 2147483646 h 552"/>
                <a:gd name="T26" fmla="*/ 2147483646 w 475"/>
                <a:gd name="T27" fmla="*/ 2147483646 h 552"/>
                <a:gd name="T28" fmla="*/ 2147483646 w 475"/>
                <a:gd name="T29" fmla="*/ 2147483646 h 552"/>
                <a:gd name="T30" fmla="*/ 2147483646 w 475"/>
                <a:gd name="T31" fmla="*/ 2147483646 h 552"/>
                <a:gd name="T32" fmla="*/ 2147483646 w 475"/>
                <a:gd name="T33" fmla="*/ 2147483646 h 552"/>
                <a:gd name="T34" fmla="*/ 2147483646 w 475"/>
                <a:gd name="T35" fmla="*/ 2147483646 h 552"/>
                <a:gd name="T36" fmla="*/ 2147483646 w 475"/>
                <a:gd name="T37" fmla="*/ 2147483646 h 552"/>
                <a:gd name="T38" fmla="*/ 2147483646 w 475"/>
                <a:gd name="T39" fmla="*/ 2147483646 h 552"/>
                <a:gd name="T40" fmla="*/ 2147483646 w 475"/>
                <a:gd name="T41" fmla="*/ 2147483646 h 552"/>
                <a:gd name="T42" fmla="*/ 2147483646 w 475"/>
                <a:gd name="T43" fmla="*/ 2147483646 h 552"/>
                <a:gd name="T44" fmla="*/ 2147483646 w 475"/>
                <a:gd name="T45" fmla="*/ 2147483646 h 552"/>
                <a:gd name="T46" fmla="*/ 2147483646 w 475"/>
                <a:gd name="T47" fmla="*/ 2147483646 h 552"/>
                <a:gd name="T48" fmla="*/ 2147483646 w 475"/>
                <a:gd name="T49" fmla="*/ 2147483646 h 552"/>
                <a:gd name="T50" fmla="*/ 2147483646 w 475"/>
                <a:gd name="T51" fmla="*/ 2147483646 h 552"/>
                <a:gd name="T52" fmla="*/ 2147483646 w 475"/>
                <a:gd name="T53" fmla="*/ 0 h 552"/>
                <a:gd name="T54" fmla="*/ 2147483646 w 475"/>
                <a:gd name="T55" fmla="*/ 0 h 552"/>
                <a:gd name="T56" fmla="*/ 2147483646 w 475"/>
                <a:gd name="T57" fmla="*/ 2147483646 h 552"/>
                <a:gd name="T58" fmla="*/ 2147483646 w 475"/>
                <a:gd name="T59" fmla="*/ 2147483646 h 552"/>
                <a:gd name="T60" fmla="*/ 2147483646 w 475"/>
                <a:gd name="T61" fmla="*/ 2147483646 h 552"/>
                <a:gd name="T62" fmla="*/ 2147483646 w 475"/>
                <a:gd name="T63" fmla="*/ 2147483646 h 552"/>
                <a:gd name="T64" fmla="*/ 2147483646 w 475"/>
                <a:gd name="T65" fmla="*/ 2147483646 h 552"/>
                <a:gd name="T66" fmla="*/ 2147483646 w 475"/>
                <a:gd name="T67" fmla="*/ 2147483646 h 552"/>
                <a:gd name="T68" fmla="*/ 2147483646 w 475"/>
                <a:gd name="T69" fmla="*/ 2147483646 h 552"/>
                <a:gd name="T70" fmla="*/ 0 w 475"/>
                <a:gd name="T71" fmla="*/ 2147483646 h 552"/>
                <a:gd name="T72" fmla="*/ 2147483646 w 475"/>
                <a:gd name="T73" fmla="*/ 2147483646 h 552"/>
                <a:gd name="T74" fmla="*/ 2147483646 w 475"/>
                <a:gd name="T75" fmla="*/ 2147483646 h 552"/>
                <a:gd name="T76" fmla="*/ 2147483646 w 475"/>
                <a:gd name="T77" fmla="*/ 2147483646 h 552"/>
                <a:gd name="T78" fmla="*/ 2147483646 w 475"/>
                <a:gd name="T79" fmla="*/ 2147483646 h 552"/>
                <a:gd name="T80" fmla="*/ 2147483646 w 475"/>
                <a:gd name="T81" fmla="*/ 2147483646 h 552"/>
                <a:gd name="T82" fmla="*/ 2147483646 w 475"/>
                <a:gd name="T83" fmla="*/ 2147483646 h 552"/>
                <a:gd name="T84" fmla="*/ 2147483646 w 475"/>
                <a:gd name="T85" fmla="*/ 2147483646 h 552"/>
                <a:gd name="T86" fmla="*/ 2147483646 w 475"/>
                <a:gd name="T87" fmla="*/ 2147483646 h 552"/>
                <a:gd name="T88" fmla="*/ 2147483646 w 475"/>
                <a:gd name="T89" fmla="*/ 2147483646 h 552"/>
                <a:gd name="T90" fmla="*/ 0 w 475"/>
                <a:gd name="T91" fmla="*/ 2147483646 h 552"/>
                <a:gd name="T92" fmla="*/ 2147483646 w 475"/>
                <a:gd name="T93" fmla="*/ 2147483646 h 552"/>
                <a:gd name="T94" fmla="*/ 2147483646 w 475"/>
                <a:gd name="T95" fmla="*/ 2147483646 h 552"/>
                <a:gd name="T96" fmla="*/ 2147483646 w 475"/>
                <a:gd name="T97" fmla="*/ 2147483646 h 552"/>
                <a:gd name="T98" fmla="*/ 2147483646 w 475"/>
                <a:gd name="T99" fmla="*/ 2147483646 h 552"/>
                <a:gd name="T100" fmla="*/ 2147483646 w 475"/>
                <a:gd name="T101" fmla="*/ 2147483646 h 552"/>
                <a:gd name="T102" fmla="*/ 2147483646 w 475"/>
                <a:gd name="T103" fmla="*/ 2147483646 h 552"/>
                <a:gd name="T104" fmla="*/ 2147483646 w 475"/>
                <a:gd name="T105" fmla="*/ 2147483646 h 552"/>
                <a:gd name="T106" fmla="*/ 0 w 475"/>
                <a:gd name="T107" fmla="*/ 2147483646 h 552"/>
                <a:gd name="T108" fmla="*/ 2147483646 w 475"/>
                <a:gd name="T109" fmla="*/ 2147483646 h 55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75" h="552">
                  <a:moveTo>
                    <a:pt x="446" y="551"/>
                  </a:moveTo>
                  <a:lnTo>
                    <a:pt x="446" y="551"/>
                  </a:lnTo>
                  <a:cubicBezTo>
                    <a:pt x="417" y="551"/>
                    <a:pt x="417" y="551"/>
                    <a:pt x="417" y="551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60" y="0"/>
                    <a:pt x="474" y="14"/>
                    <a:pt x="474" y="28"/>
                  </a:cubicBezTo>
                  <a:cubicBezTo>
                    <a:pt x="474" y="523"/>
                    <a:pt x="474" y="523"/>
                    <a:pt x="474" y="523"/>
                  </a:cubicBezTo>
                  <a:cubicBezTo>
                    <a:pt x="474" y="537"/>
                    <a:pt x="460" y="551"/>
                    <a:pt x="446" y="551"/>
                  </a:cubicBezTo>
                  <a:close/>
                  <a:moveTo>
                    <a:pt x="57" y="523"/>
                  </a:moveTo>
                  <a:lnTo>
                    <a:pt x="57" y="523"/>
                  </a:lnTo>
                  <a:cubicBezTo>
                    <a:pt x="57" y="495"/>
                    <a:pt x="57" y="495"/>
                    <a:pt x="57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35" y="495"/>
                    <a:pt x="163" y="466"/>
                    <a:pt x="163" y="438"/>
                  </a:cubicBezTo>
                  <a:cubicBezTo>
                    <a:pt x="163" y="403"/>
                    <a:pt x="135" y="381"/>
                    <a:pt x="106" y="381"/>
                  </a:cubicBezTo>
                  <a:cubicBezTo>
                    <a:pt x="57" y="381"/>
                    <a:pt x="57" y="381"/>
                    <a:pt x="57" y="381"/>
                  </a:cubicBezTo>
                  <a:cubicBezTo>
                    <a:pt x="57" y="332"/>
                    <a:pt x="57" y="332"/>
                    <a:pt x="57" y="332"/>
                  </a:cubicBezTo>
                  <a:cubicBezTo>
                    <a:pt x="106" y="332"/>
                    <a:pt x="106" y="332"/>
                    <a:pt x="106" y="332"/>
                  </a:cubicBezTo>
                  <a:cubicBezTo>
                    <a:pt x="135" y="332"/>
                    <a:pt x="163" y="304"/>
                    <a:pt x="163" y="275"/>
                  </a:cubicBezTo>
                  <a:cubicBezTo>
                    <a:pt x="163" y="247"/>
                    <a:pt x="135" y="219"/>
                    <a:pt x="106" y="219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106" y="169"/>
                    <a:pt x="106" y="169"/>
                    <a:pt x="106" y="169"/>
                  </a:cubicBezTo>
                  <a:cubicBezTo>
                    <a:pt x="135" y="169"/>
                    <a:pt x="163" y="148"/>
                    <a:pt x="163" y="113"/>
                  </a:cubicBezTo>
                  <a:cubicBezTo>
                    <a:pt x="163" y="85"/>
                    <a:pt x="135" y="56"/>
                    <a:pt x="106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14"/>
                    <a:pt x="71" y="0"/>
                    <a:pt x="85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551"/>
                    <a:pt x="389" y="551"/>
                    <a:pt x="389" y="551"/>
                  </a:cubicBezTo>
                  <a:cubicBezTo>
                    <a:pt x="85" y="551"/>
                    <a:pt x="85" y="551"/>
                    <a:pt x="85" y="551"/>
                  </a:cubicBezTo>
                  <a:cubicBezTo>
                    <a:pt x="71" y="551"/>
                    <a:pt x="57" y="537"/>
                    <a:pt x="57" y="523"/>
                  </a:cubicBezTo>
                  <a:close/>
                  <a:moveTo>
                    <a:pt x="135" y="113"/>
                  </a:moveTo>
                  <a:lnTo>
                    <a:pt x="135" y="113"/>
                  </a:lnTo>
                  <a:cubicBezTo>
                    <a:pt x="135" y="134"/>
                    <a:pt x="120" y="141"/>
                    <a:pt x="106" y="141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15" y="141"/>
                    <a:pt x="0" y="134"/>
                    <a:pt x="0" y="113"/>
                  </a:cubicBezTo>
                  <a:cubicBezTo>
                    <a:pt x="0" y="99"/>
                    <a:pt x="15" y="85"/>
                    <a:pt x="29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20" y="85"/>
                    <a:pt x="135" y="99"/>
                    <a:pt x="135" y="113"/>
                  </a:cubicBezTo>
                  <a:close/>
                  <a:moveTo>
                    <a:pt x="29" y="247"/>
                  </a:moveTo>
                  <a:lnTo>
                    <a:pt x="29" y="247"/>
                  </a:lnTo>
                  <a:cubicBezTo>
                    <a:pt x="106" y="247"/>
                    <a:pt x="106" y="247"/>
                    <a:pt x="106" y="247"/>
                  </a:cubicBezTo>
                  <a:cubicBezTo>
                    <a:pt x="120" y="247"/>
                    <a:pt x="135" y="261"/>
                    <a:pt x="135" y="275"/>
                  </a:cubicBezTo>
                  <a:cubicBezTo>
                    <a:pt x="135" y="290"/>
                    <a:pt x="120" y="304"/>
                    <a:pt x="106" y="304"/>
                  </a:cubicBezTo>
                  <a:cubicBezTo>
                    <a:pt x="29" y="304"/>
                    <a:pt x="29" y="304"/>
                    <a:pt x="29" y="304"/>
                  </a:cubicBezTo>
                  <a:cubicBezTo>
                    <a:pt x="15" y="304"/>
                    <a:pt x="0" y="290"/>
                    <a:pt x="0" y="275"/>
                  </a:cubicBezTo>
                  <a:cubicBezTo>
                    <a:pt x="0" y="261"/>
                    <a:pt x="15" y="247"/>
                    <a:pt x="29" y="247"/>
                  </a:cubicBezTo>
                  <a:close/>
                  <a:moveTo>
                    <a:pt x="29" y="410"/>
                  </a:moveTo>
                  <a:lnTo>
                    <a:pt x="29" y="410"/>
                  </a:lnTo>
                  <a:cubicBezTo>
                    <a:pt x="106" y="410"/>
                    <a:pt x="106" y="410"/>
                    <a:pt x="106" y="410"/>
                  </a:cubicBezTo>
                  <a:cubicBezTo>
                    <a:pt x="120" y="410"/>
                    <a:pt x="135" y="417"/>
                    <a:pt x="135" y="438"/>
                  </a:cubicBezTo>
                  <a:cubicBezTo>
                    <a:pt x="135" y="452"/>
                    <a:pt x="120" y="466"/>
                    <a:pt x="106" y="466"/>
                  </a:cubicBezTo>
                  <a:cubicBezTo>
                    <a:pt x="29" y="466"/>
                    <a:pt x="29" y="466"/>
                    <a:pt x="29" y="466"/>
                  </a:cubicBezTo>
                  <a:cubicBezTo>
                    <a:pt x="15" y="466"/>
                    <a:pt x="0" y="452"/>
                    <a:pt x="0" y="438"/>
                  </a:cubicBezTo>
                  <a:cubicBezTo>
                    <a:pt x="0" y="417"/>
                    <a:pt x="15" y="410"/>
                    <a:pt x="29" y="4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95" name="Freeform 17"/>
            <p:cNvSpPr>
              <a:spLocks noChangeArrowheads="1"/>
            </p:cNvSpPr>
            <p:nvPr/>
          </p:nvSpPr>
          <p:spPr bwMode="auto">
            <a:xfrm>
              <a:off x="15769950" y="10547134"/>
              <a:ext cx="461391" cy="533606"/>
            </a:xfrm>
            <a:custGeom>
              <a:avLst/>
              <a:gdLst>
                <a:gd name="T0" fmla="*/ 2147483646 w 509"/>
                <a:gd name="T1" fmla="*/ 2147483646 h 587"/>
                <a:gd name="T2" fmla="*/ 2147483646 w 509"/>
                <a:gd name="T3" fmla="*/ 2147483646 h 587"/>
                <a:gd name="T4" fmla="*/ 2147483646 w 509"/>
                <a:gd name="T5" fmla="*/ 2147483646 h 587"/>
                <a:gd name="T6" fmla="*/ 2147483646 w 509"/>
                <a:gd name="T7" fmla="*/ 2147483646 h 587"/>
                <a:gd name="T8" fmla="*/ 2147483646 w 509"/>
                <a:gd name="T9" fmla="*/ 2147483646 h 587"/>
                <a:gd name="T10" fmla="*/ 2147483646 w 509"/>
                <a:gd name="T11" fmla="*/ 2147483646 h 587"/>
                <a:gd name="T12" fmla="*/ 2147483646 w 509"/>
                <a:gd name="T13" fmla="*/ 2147483646 h 587"/>
                <a:gd name="T14" fmla="*/ 2147483646 w 509"/>
                <a:gd name="T15" fmla="*/ 2147483646 h 587"/>
                <a:gd name="T16" fmla="*/ 2147483646 w 509"/>
                <a:gd name="T17" fmla="*/ 2147483646 h 587"/>
                <a:gd name="T18" fmla="*/ 2147483646 w 509"/>
                <a:gd name="T19" fmla="*/ 2147483646 h 587"/>
                <a:gd name="T20" fmla="*/ 2147483646 w 509"/>
                <a:gd name="T21" fmla="*/ 2147483646 h 587"/>
                <a:gd name="T22" fmla="*/ 2147483646 w 509"/>
                <a:gd name="T23" fmla="*/ 2147483646 h 587"/>
                <a:gd name="T24" fmla="*/ 2147483646 w 509"/>
                <a:gd name="T25" fmla="*/ 2147483646 h 587"/>
                <a:gd name="T26" fmla="*/ 2147483646 w 509"/>
                <a:gd name="T27" fmla="*/ 2147483646 h 587"/>
                <a:gd name="T28" fmla="*/ 2147483646 w 509"/>
                <a:gd name="T29" fmla="*/ 2147483646 h 587"/>
                <a:gd name="T30" fmla="*/ 2147483646 w 509"/>
                <a:gd name="T31" fmla="*/ 2147483646 h 587"/>
                <a:gd name="T32" fmla="*/ 2147483646 w 509"/>
                <a:gd name="T33" fmla="*/ 2147483646 h 587"/>
                <a:gd name="T34" fmla="*/ 2147483646 w 509"/>
                <a:gd name="T35" fmla="*/ 2147483646 h 587"/>
                <a:gd name="T36" fmla="*/ 2147483646 w 509"/>
                <a:gd name="T37" fmla="*/ 2147483646 h 587"/>
                <a:gd name="T38" fmla="*/ 2147483646 w 509"/>
                <a:gd name="T39" fmla="*/ 2147483646 h 587"/>
                <a:gd name="T40" fmla="*/ 2147483646 w 509"/>
                <a:gd name="T41" fmla="*/ 2147483646 h 587"/>
                <a:gd name="T42" fmla="*/ 2147483646 w 509"/>
                <a:gd name="T43" fmla="*/ 2147483646 h 587"/>
                <a:gd name="T44" fmla="*/ 2147483646 w 509"/>
                <a:gd name="T45" fmla="*/ 2147483646 h 587"/>
                <a:gd name="T46" fmla="*/ 2147483646 w 509"/>
                <a:gd name="T47" fmla="*/ 2147483646 h 587"/>
                <a:gd name="T48" fmla="*/ 2147483646 w 509"/>
                <a:gd name="T49" fmla="*/ 2147483646 h 587"/>
                <a:gd name="T50" fmla="*/ 0 w 509"/>
                <a:gd name="T51" fmla="*/ 2147483646 h 587"/>
                <a:gd name="T52" fmla="*/ 0 w 509"/>
                <a:gd name="T53" fmla="*/ 2147483646 h 587"/>
                <a:gd name="T54" fmla="*/ 2147483646 w 509"/>
                <a:gd name="T55" fmla="*/ 0 h 587"/>
                <a:gd name="T56" fmla="*/ 2147483646 w 509"/>
                <a:gd name="T57" fmla="*/ 0 h 587"/>
                <a:gd name="T58" fmla="*/ 2147483646 w 509"/>
                <a:gd name="T59" fmla="*/ 0 h 587"/>
                <a:gd name="T60" fmla="*/ 2147483646 w 509"/>
                <a:gd name="T61" fmla="*/ 0 h 587"/>
                <a:gd name="T62" fmla="*/ 2147483646 w 509"/>
                <a:gd name="T63" fmla="*/ 2147483646 h 587"/>
                <a:gd name="T64" fmla="*/ 2147483646 w 509"/>
                <a:gd name="T65" fmla="*/ 2147483646 h 587"/>
                <a:gd name="T66" fmla="*/ 2147483646 w 509"/>
                <a:gd name="T67" fmla="*/ 2147483646 h 587"/>
                <a:gd name="T68" fmla="*/ 2147483646 w 509"/>
                <a:gd name="T69" fmla="*/ 2147483646 h 587"/>
                <a:gd name="T70" fmla="*/ 2147483646 w 509"/>
                <a:gd name="T71" fmla="*/ 2147483646 h 587"/>
                <a:gd name="T72" fmla="*/ 2147483646 w 509"/>
                <a:gd name="T73" fmla="*/ 2147483646 h 587"/>
                <a:gd name="T74" fmla="*/ 2147483646 w 509"/>
                <a:gd name="T75" fmla="*/ 2147483646 h 587"/>
                <a:gd name="T76" fmla="*/ 2147483646 w 509"/>
                <a:gd name="T77" fmla="*/ 2147483646 h 587"/>
                <a:gd name="T78" fmla="*/ 2147483646 w 509"/>
                <a:gd name="T79" fmla="*/ 2147483646 h 587"/>
                <a:gd name="T80" fmla="*/ 2147483646 w 509"/>
                <a:gd name="T81" fmla="*/ 2147483646 h 587"/>
                <a:gd name="T82" fmla="*/ 2147483646 w 509"/>
                <a:gd name="T83" fmla="*/ 2147483646 h 587"/>
                <a:gd name="T84" fmla="*/ 2147483646 w 509"/>
                <a:gd name="T85" fmla="*/ 2147483646 h 587"/>
                <a:gd name="T86" fmla="*/ 2147483646 w 509"/>
                <a:gd name="T87" fmla="*/ 0 h 587"/>
                <a:gd name="T88" fmla="*/ 2147483646 w 509"/>
                <a:gd name="T89" fmla="*/ 0 h 587"/>
                <a:gd name="T90" fmla="*/ 2147483646 w 509"/>
                <a:gd name="T91" fmla="*/ 2147483646 h 587"/>
                <a:gd name="T92" fmla="*/ 2147483646 w 509"/>
                <a:gd name="T93" fmla="*/ 2147483646 h 587"/>
                <a:gd name="T94" fmla="*/ 2147483646 w 509"/>
                <a:gd name="T95" fmla="*/ 2147483646 h 5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09" h="587">
                  <a:moveTo>
                    <a:pt x="480" y="452"/>
                  </a:moveTo>
                  <a:lnTo>
                    <a:pt x="480" y="452"/>
                  </a:lnTo>
                  <a:cubicBezTo>
                    <a:pt x="473" y="452"/>
                    <a:pt x="466" y="452"/>
                    <a:pt x="459" y="445"/>
                  </a:cubicBezTo>
                  <a:cubicBezTo>
                    <a:pt x="438" y="424"/>
                    <a:pt x="438" y="424"/>
                    <a:pt x="438" y="424"/>
                  </a:cubicBezTo>
                  <a:cubicBezTo>
                    <a:pt x="438" y="558"/>
                    <a:pt x="438" y="558"/>
                    <a:pt x="438" y="558"/>
                  </a:cubicBezTo>
                  <a:cubicBezTo>
                    <a:pt x="438" y="572"/>
                    <a:pt x="431" y="586"/>
                    <a:pt x="409" y="586"/>
                  </a:cubicBezTo>
                  <a:cubicBezTo>
                    <a:pt x="395" y="586"/>
                    <a:pt x="381" y="572"/>
                    <a:pt x="381" y="558"/>
                  </a:cubicBezTo>
                  <a:cubicBezTo>
                    <a:pt x="381" y="424"/>
                    <a:pt x="381" y="424"/>
                    <a:pt x="381" y="424"/>
                  </a:cubicBezTo>
                  <a:cubicBezTo>
                    <a:pt x="367" y="445"/>
                    <a:pt x="367" y="445"/>
                    <a:pt x="367" y="445"/>
                  </a:cubicBezTo>
                  <a:cubicBezTo>
                    <a:pt x="360" y="452"/>
                    <a:pt x="353" y="452"/>
                    <a:pt x="346" y="452"/>
                  </a:cubicBezTo>
                  <a:cubicBezTo>
                    <a:pt x="332" y="452"/>
                    <a:pt x="318" y="438"/>
                    <a:pt x="318" y="424"/>
                  </a:cubicBezTo>
                  <a:cubicBezTo>
                    <a:pt x="318" y="417"/>
                    <a:pt x="318" y="410"/>
                    <a:pt x="325" y="403"/>
                  </a:cubicBezTo>
                  <a:cubicBezTo>
                    <a:pt x="395" y="339"/>
                    <a:pt x="395" y="339"/>
                    <a:pt x="395" y="339"/>
                  </a:cubicBezTo>
                  <a:cubicBezTo>
                    <a:pt x="395" y="332"/>
                    <a:pt x="402" y="332"/>
                    <a:pt x="409" y="332"/>
                  </a:cubicBezTo>
                  <a:cubicBezTo>
                    <a:pt x="417" y="332"/>
                    <a:pt x="424" y="332"/>
                    <a:pt x="431" y="339"/>
                  </a:cubicBezTo>
                  <a:cubicBezTo>
                    <a:pt x="494" y="403"/>
                    <a:pt x="494" y="403"/>
                    <a:pt x="494" y="403"/>
                  </a:cubicBezTo>
                  <a:cubicBezTo>
                    <a:pt x="501" y="410"/>
                    <a:pt x="508" y="417"/>
                    <a:pt x="508" y="424"/>
                  </a:cubicBezTo>
                  <a:cubicBezTo>
                    <a:pt x="508" y="438"/>
                    <a:pt x="494" y="452"/>
                    <a:pt x="480" y="452"/>
                  </a:cubicBezTo>
                  <a:close/>
                  <a:moveTo>
                    <a:pt x="304" y="381"/>
                  </a:moveTo>
                  <a:lnTo>
                    <a:pt x="304" y="381"/>
                  </a:lnTo>
                  <a:cubicBezTo>
                    <a:pt x="296" y="395"/>
                    <a:pt x="289" y="410"/>
                    <a:pt x="289" y="424"/>
                  </a:cubicBezTo>
                  <a:cubicBezTo>
                    <a:pt x="289" y="452"/>
                    <a:pt x="318" y="480"/>
                    <a:pt x="346" y="480"/>
                  </a:cubicBezTo>
                  <a:lnTo>
                    <a:pt x="353" y="480"/>
                  </a:lnTo>
                  <a:cubicBezTo>
                    <a:pt x="353" y="544"/>
                    <a:pt x="353" y="544"/>
                    <a:pt x="353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7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62"/>
                    <a:pt x="176" y="162"/>
                    <a:pt x="176" y="162"/>
                  </a:cubicBezTo>
                  <a:cubicBezTo>
                    <a:pt x="176" y="191"/>
                    <a:pt x="205" y="219"/>
                    <a:pt x="233" y="219"/>
                  </a:cubicBezTo>
                  <a:cubicBezTo>
                    <a:pt x="289" y="219"/>
                    <a:pt x="289" y="219"/>
                    <a:pt x="289" y="219"/>
                  </a:cubicBezTo>
                  <a:cubicBezTo>
                    <a:pt x="409" y="219"/>
                    <a:pt x="409" y="219"/>
                    <a:pt x="409" y="219"/>
                  </a:cubicBezTo>
                  <a:cubicBezTo>
                    <a:pt x="409" y="304"/>
                    <a:pt x="409" y="304"/>
                    <a:pt x="409" y="304"/>
                  </a:cubicBezTo>
                  <a:cubicBezTo>
                    <a:pt x="395" y="304"/>
                    <a:pt x="381" y="311"/>
                    <a:pt x="374" y="318"/>
                  </a:cubicBezTo>
                  <a:lnTo>
                    <a:pt x="304" y="381"/>
                  </a:ln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219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09" y="191"/>
                    <a:pt x="409" y="191"/>
                    <a:pt x="409" y="191"/>
                  </a:cubicBezTo>
                  <a:cubicBezTo>
                    <a:pt x="289" y="191"/>
                    <a:pt x="289" y="191"/>
                    <a:pt x="289" y="191"/>
                  </a:cubicBezTo>
                  <a:lnTo>
                    <a:pt x="233" y="1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96" name="Freeform 18"/>
            <p:cNvSpPr>
              <a:spLocks noChangeArrowheads="1"/>
            </p:cNvSpPr>
            <p:nvPr/>
          </p:nvSpPr>
          <p:spPr bwMode="auto">
            <a:xfrm>
              <a:off x="14803038" y="10547134"/>
              <a:ext cx="465402" cy="533606"/>
            </a:xfrm>
            <a:custGeom>
              <a:avLst/>
              <a:gdLst>
                <a:gd name="T0" fmla="*/ 2147483646 w 510"/>
                <a:gd name="T1" fmla="*/ 2147483646 h 587"/>
                <a:gd name="T2" fmla="*/ 2147483646 w 510"/>
                <a:gd name="T3" fmla="*/ 2147483646 h 587"/>
                <a:gd name="T4" fmla="*/ 2147483646 w 510"/>
                <a:gd name="T5" fmla="*/ 2147483646 h 587"/>
                <a:gd name="T6" fmla="*/ 2147483646 w 510"/>
                <a:gd name="T7" fmla="*/ 2147483646 h 587"/>
                <a:gd name="T8" fmla="*/ 2147483646 w 510"/>
                <a:gd name="T9" fmla="*/ 2147483646 h 587"/>
                <a:gd name="T10" fmla="*/ 2147483646 w 510"/>
                <a:gd name="T11" fmla="*/ 2147483646 h 587"/>
                <a:gd name="T12" fmla="*/ 2147483646 w 510"/>
                <a:gd name="T13" fmla="*/ 2147483646 h 587"/>
                <a:gd name="T14" fmla="*/ 2147483646 w 510"/>
                <a:gd name="T15" fmla="*/ 2147483646 h 587"/>
                <a:gd name="T16" fmla="*/ 2147483646 w 510"/>
                <a:gd name="T17" fmla="*/ 2147483646 h 587"/>
                <a:gd name="T18" fmla="*/ 2147483646 w 510"/>
                <a:gd name="T19" fmla="*/ 2147483646 h 587"/>
                <a:gd name="T20" fmla="*/ 2147483646 w 510"/>
                <a:gd name="T21" fmla="*/ 2147483646 h 587"/>
                <a:gd name="T22" fmla="*/ 2147483646 w 510"/>
                <a:gd name="T23" fmla="*/ 2147483646 h 587"/>
                <a:gd name="T24" fmla="*/ 2147483646 w 510"/>
                <a:gd name="T25" fmla="*/ 2147483646 h 587"/>
                <a:gd name="T26" fmla="*/ 2147483646 w 510"/>
                <a:gd name="T27" fmla="*/ 2147483646 h 587"/>
                <a:gd name="T28" fmla="*/ 2147483646 w 510"/>
                <a:gd name="T29" fmla="*/ 2147483646 h 587"/>
                <a:gd name="T30" fmla="*/ 2147483646 w 510"/>
                <a:gd name="T31" fmla="*/ 2147483646 h 587"/>
                <a:gd name="T32" fmla="*/ 2147483646 w 510"/>
                <a:gd name="T33" fmla="*/ 2147483646 h 587"/>
                <a:gd name="T34" fmla="*/ 2147483646 w 510"/>
                <a:gd name="T35" fmla="*/ 2147483646 h 587"/>
                <a:gd name="T36" fmla="*/ 2147483646 w 510"/>
                <a:gd name="T37" fmla="*/ 2147483646 h 587"/>
                <a:gd name="T38" fmla="*/ 2147483646 w 510"/>
                <a:gd name="T39" fmla="*/ 2147483646 h 587"/>
                <a:gd name="T40" fmla="*/ 2147483646 w 510"/>
                <a:gd name="T41" fmla="*/ 2147483646 h 587"/>
                <a:gd name="T42" fmla="*/ 2147483646 w 510"/>
                <a:gd name="T43" fmla="*/ 2147483646 h 587"/>
                <a:gd name="T44" fmla="*/ 2147483646 w 510"/>
                <a:gd name="T45" fmla="*/ 2147483646 h 587"/>
                <a:gd name="T46" fmla="*/ 2147483646 w 510"/>
                <a:gd name="T47" fmla="*/ 2147483646 h 587"/>
                <a:gd name="T48" fmla="*/ 2147483646 w 510"/>
                <a:gd name="T49" fmla="*/ 2147483646 h 587"/>
                <a:gd name="T50" fmla="*/ 2147483646 w 510"/>
                <a:gd name="T51" fmla="*/ 2147483646 h 587"/>
                <a:gd name="T52" fmla="*/ 0 w 510"/>
                <a:gd name="T53" fmla="*/ 2147483646 h 587"/>
                <a:gd name="T54" fmla="*/ 0 w 510"/>
                <a:gd name="T55" fmla="*/ 2147483646 h 587"/>
                <a:gd name="T56" fmla="*/ 2147483646 w 510"/>
                <a:gd name="T57" fmla="*/ 0 h 587"/>
                <a:gd name="T58" fmla="*/ 2147483646 w 510"/>
                <a:gd name="T59" fmla="*/ 0 h 587"/>
                <a:gd name="T60" fmla="*/ 2147483646 w 510"/>
                <a:gd name="T61" fmla="*/ 0 h 587"/>
                <a:gd name="T62" fmla="*/ 2147483646 w 510"/>
                <a:gd name="T63" fmla="*/ 0 h 587"/>
                <a:gd name="T64" fmla="*/ 2147483646 w 510"/>
                <a:gd name="T65" fmla="*/ 2147483646 h 587"/>
                <a:gd name="T66" fmla="*/ 2147483646 w 510"/>
                <a:gd name="T67" fmla="*/ 2147483646 h 587"/>
                <a:gd name="T68" fmla="*/ 2147483646 w 510"/>
                <a:gd name="T69" fmla="*/ 2147483646 h 587"/>
                <a:gd name="T70" fmla="*/ 2147483646 w 510"/>
                <a:gd name="T71" fmla="*/ 2147483646 h 587"/>
                <a:gd name="T72" fmla="*/ 2147483646 w 510"/>
                <a:gd name="T73" fmla="*/ 2147483646 h 587"/>
                <a:gd name="T74" fmla="*/ 2147483646 w 510"/>
                <a:gd name="T75" fmla="*/ 2147483646 h 587"/>
                <a:gd name="T76" fmla="*/ 2147483646 w 510"/>
                <a:gd name="T77" fmla="*/ 2147483646 h 587"/>
                <a:gd name="T78" fmla="*/ 2147483646 w 510"/>
                <a:gd name="T79" fmla="*/ 2147483646 h 587"/>
                <a:gd name="T80" fmla="*/ 2147483646 w 510"/>
                <a:gd name="T81" fmla="*/ 2147483646 h 587"/>
                <a:gd name="T82" fmla="*/ 2147483646 w 510"/>
                <a:gd name="T83" fmla="*/ 2147483646 h 587"/>
                <a:gd name="T84" fmla="*/ 2147483646 w 510"/>
                <a:gd name="T85" fmla="*/ 2147483646 h 587"/>
                <a:gd name="T86" fmla="*/ 2147483646 w 510"/>
                <a:gd name="T87" fmla="*/ 2147483646 h 587"/>
                <a:gd name="T88" fmla="*/ 2147483646 w 510"/>
                <a:gd name="T89" fmla="*/ 0 h 587"/>
                <a:gd name="T90" fmla="*/ 2147483646 w 510"/>
                <a:gd name="T91" fmla="*/ 0 h 587"/>
                <a:gd name="T92" fmla="*/ 2147483646 w 510"/>
                <a:gd name="T93" fmla="*/ 2147483646 h 587"/>
                <a:gd name="T94" fmla="*/ 2147483646 w 510"/>
                <a:gd name="T95" fmla="*/ 2147483646 h 587"/>
                <a:gd name="T96" fmla="*/ 2147483646 w 510"/>
                <a:gd name="T97" fmla="*/ 2147483646 h 5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10" h="587">
                  <a:moveTo>
                    <a:pt x="502" y="509"/>
                  </a:moveTo>
                  <a:lnTo>
                    <a:pt x="502" y="509"/>
                  </a:lnTo>
                  <a:cubicBezTo>
                    <a:pt x="439" y="572"/>
                    <a:pt x="439" y="572"/>
                    <a:pt x="439" y="572"/>
                  </a:cubicBezTo>
                  <a:cubicBezTo>
                    <a:pt x="432" y="579"/>
                    <a:pt x="424" y="586"/>
                    <a:pt x="417" y="586"/>
                  </a:cubicBezTo>
                  <a:cubicBezTo>
                    <a:pt x="410" y="586"/>
                    <a:pt x="403" y="579"/>
                    <a:pt x="396" y="572"/>
                  </a:cubicBezTo>
                  <a:cubicBezTo>
                    <a:pt x="333" y="509"/>
                    <a:pt x="333" y="509"/>
                    <a:pt x="333" y="509"/>
                  </a:cubicBezTo>
                  <a:cubicBezTo>
                    <a:pt x="326" y="502"/>
                    <a:pt x="326" y="495"/>
                    <a:pt x="326" y="487"/>
                  </a:cubicBezTo>
                  <a:cubicBezTo>
                    <a:pt x="326" y="473"/>
                    <a:pt x="333" y="459"/>
                    <a:pt x="354" y="459"/>
                  </a:cubicBezTo>
                  <a:cubicBezTo>
                    <a:pt x="361" y="459"/>
                    <a:pt x="368" y="466"/>
                    <a:pt x="368" y="473"/>
                  </a:cubicBezTo>
                  <a:cubicBezTo>
                    <a:pt x="389" y="487"/>
                    <a:pt x="389" y="487"/>
                    <a:pt x="389" y="487"/>
                  </a:cubicBezTo>
                  <a:cubicBezTo>
                    <a:pt x="389" y="360"/>
                    <a:pt x="389" y="360"/>
                    <a:pt x="389" y="360"/>
                  </a:cubicBezTo>
                  <a:cubicBezTo>
                    <a:pt x="389" y="339"/>
                    <a:pt x="403" y="332"/>
                    <a:pt x="417" y="332"/>
                  </a:cubicBezTo>
                  <a:cubicBezTo>
                    <a:pt x="432" y="332"/>
                    <a:pt x="446" y="339"/>
                    <a:pt x="446" y="360"/>
                  </a:cubicBezTo>
                  <a:cubicBezTo>
                    <a:pt x="446" y="487"/>
                    <a:pt x="446" y="487"/>
                    <a:pt x="446" y="487"/>
                  </a:cubicBezTo>
                  <a:cubicBezTo>
                    <a:pt x="467" y="473"/>
                    <a:pt x="467" y="473"/>
                    <a:pt x="467" y="473"/>
                  </a:cubicBezTo>
                  <a:cubicBezTo>
                    <a:pt x="467" y="466"/>
                    <a:pt x="474" y="459"/>
                    <a:pt x="481" y="459"/>
                  </a:cubicBezTo>
                  <a:cubicBezTo>
                    <a:pt x="502" y="459"/>
                    <a:pt x="509" y="473"/>
                    <a:pt x="509" y="487"/>
                  </a:cubicBezTo>
                  <a:cubicBezTo>
                    <a:pt x="509" y="495"/>
                    <a:pt x="509" y="502"/>
                    <a:pt x="502" y="509"/>
                  </a:cubicBezTo>
                  <a:close/>
                  <a:moveTo>
                    <a:pt x="361" y="360"/>
                  </a:moveTo>
                  <a:lnTo>
                    <a:pt x="361" y="360"/>
                  </a:lnTo>
                  <a:cubicBezTo>
                    <a:pt x="361" y="431"/>
                    <a:pt x="361" y="431"/>
                    <a:pt x="361" y="431"/>
                  </a:cubicBezTo>
                  <a:lnTo>
                    <a:pt x="354" y="431"/>
                  </a:lnTo>
                  <a:cubicBezTo>
                    <a:pt x="319" y="431"/>
                    <a:pt x="297" y="459"/>
                    <a:pt x="297" y="487"/>
                  </a:cubicBezTo>
                  <a:cubicBezTo>
                    <a:pt x="297" y="509"/>
                    <a:pt x="304" y="523"/>
                    <a:pt x="311" y="530"/>
                  </a:cubicBezTo>
                  <a:cubicBezTo>
                    <a:pt x="326" y="544"/>
                    <a:pt x="326" y="544"/>
                    <a:pt x="326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4" y="191"/>
                    <a:pt x="206" y="219"/>
                    <a:pt x="241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04"/>
                    <a:pt x="417" y="304"/>
                    <a:pt x="417" y="304"/>
                  </a:cubicBezTo>
                  <a:cubicBezTo>
                    <a:pt x="389" y="304"/>
                    <a:pt x="361" y="325"/>
                    <a:pt x="361" y="360"/>
                  </a:cubicBezTo>
                  <a:close/>
                  <a:moveTo>
                    <a:pt x="241" y="191"/>
                  </a:moveTo>
                  <a:lnTo>
                    <a:pt x="241" y="191"/>
                  </a:lnTo>
                  <a:cubicBezTo>
                    <a:pt x="220" y="191"/>
                    <a:pt x="213" y="176"/>
                    <a:pt x="213" y="162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7" y="191"/>
                    <a:pt x="297" y="191"/>
                    <a:pt x="297" y="191"/>
                  </a:cubicBezTo>
                  <a:lnTo>
                    <a:pt x="241" y="1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197" name="Freeform 19"/>
            <p:cNvSpPr>
              <a:spLocks noChangeArrowheads="1"/>
            </p:cNvSpPr>
            <p:nvPr/>
          </p:nvSpPr>
          <p:spPr bwMode="auto">
            <a:xfrm>
              <a:off x="13848161" y="10547134"/>
              <a:ext cx="465402" cy="521571"/>
            </a:xfrm>
            <a:custGeom>
              <a:avLst/>
              <a:gdLst>
                <a:gd name="T0" fmla="*/ 2147483646 w 510"/>
                <a:gd name="T1" fmla="*/ 2147483646 h 573"/>
                <a:gd name="T2" fmla="*/ 2147483646 w 510"/>
                <a:gd name="T3" fmla="*/ 2147483646 h 573"/>
                <a:gd name="T4" fmla="*/ 2147483646 w 510"/>
                <a:gd name="T5" fmla="*/ 2147483646 h 573"/>
                <a:gd name="T6" fmla="*/ 2147483646 w 510"/>
                <a:gd name="T7" fmla="*/ 2147483646 h 573"/>
                <a:gd name="T8" fmla="*/ 2147483646 w 510"/>
                <a:gd name="T9" fmla="*/ 2147483646 h 573"/>
                <a:gd name="T10" fmla="*/ 2147483646 w 510"/>
                <a:gd name="T11" fmla="*/ 2147483646 h 573"/>
                <a:gd name="T12" fmla="*/ 2147483646 w 510"/>
                <a:gd name="T13" fmla="*/ 2147483646 h 573"/>
                <a:gd name="T14" fmla="*/ 2147483646 w 510"/>
                <a:gd name="T15" fmla="*/ 2147483646 h 573"/>
                <a:gd name="T16" fmla="*/ 2147483646 w 510"/>
                <a:gd name="T17" fmla="*/ 2147483646 h 573"/>
                <a:gd name="T18" fmla="*/ 2147483646 w 510"/>
                <a:gd name="T19" fmla="*/ 2147483646 h 573"/>
                <a:gd name="T20" fmla="*/ 2147483646 w 510"/>
                <a:gd name="T21" fmla="*/ 2147483646 h 573"/>
                <a:gd name="T22" fmla="*/ 2147483646 w 510"/>
                <a:gd name="T23" fmla="*/ 2147483646 h 573"/>
                <a:gd name="T24" fmla="*/ 2147483646 w 510"/>
                <a:gd name="T25" fmla="*/ 2147483646 h 573"/>
                <a:gd name="T26" fmla="*/ 2147483646 w 510"/>
                <a:gd name="T27" fmla="*/ 2147483646 h 573"/>
                <a:gd name="T28" fmla="*/ 2147483646 w 510"/>
                <a:gd name="T29" fmla="*/ 2147483646 h 573"/>
                <a:gd name="T30" fmla="*/ 2147483646 w 510"/>
                <a:gd name="T31" fmla="*/ 2147483646 h 573"/>
                <a:gd name="T32" fmla="*/ 2147483646 w 510"/>
                <a:gd name="T33" fmla="*/ 2147483646 h 573"/>
                <a:gd name="T34" fmla="*/ 2147483646 w 510"/>
                <a:gd name="T35" fmla="*/ 2147483646 h 573"/>
                <a:gd name="T36" fmla="*/ 2147483646 w 510"/>
                <a:gd name="T37" fmla="*/ 2147483646 h 573"/>
                <a:gd name="T38" fmla="*/ 2147483646 w 510"/>
                <a:gd name="T39" fmla="*/ 2147483646 h 573"/>
                <a:gd name="T40" fmla="*/ 2147483646 w 510"/>
                <a:gd name="T41" fmla="*/ 2147483646 h 573"/>
                <a:gd name="T42" fmla="*/ 2147483646 w 510"/>
                <a:gd name="T43" fmla="*/ 2147483646 h 573"/>
                <a:gd name="T44" fmla="*/ 2147483646 w 510"/>
                <a:gd name="T45" fmla="*/ 2147483646 h 573"/>
                <a:gd name="T46" fmla="*/ 2147483646 w 510"/>
                <a:gd name="T47" fmla="*/ 2147483646 h 573"/>
                <a:gd name="T48" fmla="*/ 2147483646 w 510"/>
                <a:gd name="T49" fmla="*/ 2147483646 h 573"/>
                <a:gd name="T50" fmla="*/ 2147483646 w 510"/>
                <a:gd name="T51" fmla="*/ 2147483646 h 573"/>
                <a:gd name="T52" fmla="*/ 2147483646 w 510"/>
                <a:gd name="T53" fmla="*/ 2147483646 h 573"/>
                <a:gd name="T54" fmla="*/ 2147483646 w 510"/>
                <a:gd name="T55" fmla="*/ 2147483646 h 573"/>
                <a:gd name="T56" fmla="*/ 2147483646 w 510"/>
                <a:gd name="T57" fmla="*/ 2147483646 h 573"/>
                <a:gd name="T58" fmla="*/ 2147483646 w 510"/>
                <a:gd name="T59" fmla="*/ 2147483646 h 573"/>
                <a:gd name="T60" fmla="*/ 2147483646 w 510"/>
                <a:gd name="T61" fmla="*/ 2147483646 h 573"/>
                <a:gd name="T62" fmla="*/ 2147483646 w 510"/>
                <a:gd name="T63" fmla="*/ 2147483646 h 573"/>
                <a:gd name="T64" fmla="*/ 2147483646 w 510"/>
                <a:gd name="T65" fmla="*/ 2147483646 h 573"/>
                <a:gd name="T66" fmla="*/ 2147483646 w 510"/>
                <a:gd name="T67" fmla="*/ 2147483646 h 573"/>
                <a:gd name="T68" fmla="*/ 2147483646 w 510"/>
                <a:gd name="T69" fmla="*/ 2147483646 h 573"/>
                <a:gd name="T70" fmla="*/ 2147483646 w 510"/>
                <a:gd name="T71" fmla="*/ 2147483646 h 573"/>
                <a:gd name="T72" fmla="*/ 2147483646 w 510"/>
                <a:gd name="T73" fmla="*/ 2147483646 h 573"/>
                <a:gd name="T74" fmla="*/ 2147483646 w 510"/>
                <a:gd name="T75" fmla="*/ 2147483646 h 573"/>
                <a:gd name="T76" fmla="*/ 2147483646 w 510"/>
                <a:gd name="T77" fmla="*/ 2147483646 h 573"/>
                <a:gd name="T78" fmla="*/ 2147483646 w 510"/>
                <a:gd name="T79" fmla="*/ 2147483646 h 573"/>
                <a:gd name="T80" fmla="*/ 0 w 510"/>
                <a:gd name="T81" fmla="*/ 2147483646 h 573"/>
                <a:gd name="T82" fmla="*/ 0 w 510"/>
                <a:gd name="T83" fmla="*/ 2147483646 h 573"/>
                <a:gd name="T84" fmla="*/ 2147483646 w 510"/>
                <a:gd name="T85" fmla="*/ 0 h 573"/>
                <a:gd name="T86" fmla="*/ 2147483646 w 510"/>
                <a:gd name="T87" fmla="*/ 0 h 573"/>
                <a:gd name="T88" fmla="*/ 2147483646 w 510"/>
                <a:gd name="T89" fmla="*/ 0 h 573"/>
                <a:gd name="T90" fmla="*/ 2147483646 w 510"/>
                <a:gd name="T91" fmla="*/ 2147483646 h 573"/>
                <a:gd name="T92" fmla="*/ 2147483646 w 510"/>
                <a:gd name="T93" fmla="*/ 2147483646 h 573"/>
                <a:gd name="T94" fmla="*/ 2147483646 w 510"/>
                <a:gd name="T95" fmla="*/ 2147483646 h 573"/>
                <a:gd name="T96" fmla="*/ 2147483646 w 510"/>
                <a:gd name="T97" fmla="*/ 2147483646 h 573"/>
                <a:gd name="T98" fmla="*/ 2147483646 w 510"/>
                <a:gd name="T99" fmla="*/ 2147483646 h 573"/>
                <a:gd name="T100" fmla="*/ 2147483646 w 510"/>
                <a:gd name="T101" fmla="*/ 2147483646 h 573"/>
                <a:gd name="T102" fmla="*/ 2147483646 w 510"/>
                <a:gd name="T103" fmla="*/ 2147483646 h 573"/>
                <a:gd name="T104" fmla="*/ 2147483646 w 510"/>
                <a:gd name="T105" fmla="*/ 2147483646 h 573"/>
                <a:gd name="T106" fmla="*/ 2147483646 w 510"/>
                <a:gd name="T107" fmla="*/ 2147483646 h 573"/>
                <a:gd name="T108" fmla="*/ 2147483646 w 510"/>
                <a:gd name="T109" fmla="*/ 2147483646 h 573"/>
                <a:gd name="T110" fmla="*/ 2147483646 w 510"/>
                <a:gd name="T111" fmla="*/ 2147483646 h 573"/>
                <a:gd name="T112" fmla="*/ 2147483646 w 510"/>
                <a:gd name="T113" fmla="*/ 2147483646 h 573"/>
                <a:gd name="T114" fmla="*/ 2147483646 w 510"/>
                <a:gd name="T115" fmla="*/ 0 h 573"/>
                <a:gd name="T116" fmla="*/ 2147483646 w 510"/>
                <a:gd name="T117" fmla="*/ 2147483646 h 573"/>
                <a:gd name="T118" fmla="*/ 2147483646 w 510"/>
                <a:gd name="T119" fmla="*/ 2147483646 h 573"/>
                <a:gd name="T120" fmla="*/ 2147483646 w 510"/>
                <a:gd name="T121" fmla="*/ 2147483646 h 5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10" h="573">
                  <a:moveTo>
                    <a:pt x="502" y="452"/>
                  </a:moveTo>
                  <a:lnTo>
                    <a:pt x="502" y="452"/>
                  </a:lnTo>
                  <a:cubicBezTo>
                    <a:pt x="467" y="487"/>
                    <a:pt x="467" y="487"/>
                    <a:pt x="467" y="487"/>
                  </a:cubicBezTo>
                  <a:cubicBezTo>
                    <a:pt x="502" y="530"/>
                    <a:pt x="502" y="530"/>
                    <a:pt x="502" y="530"/>
                  </a:cubicBezTo>
                  <a:cubicBezTo>
                    <a:pt x="509" y="530"/>
                    <a:pt x="509" y="537"/>
                    <a:pt x="509" y="544"/>
                  </a:cubicBezTo>
                  <a:cubicBezTo>
                    <a:pt x="509" y="565"/>
                    <a:pt x="495" y="572"/>
                    <a:pt x="481" y="572"/>
                  </a:cubicBezTo>
                  <a:cubicBezTo>
                    <a:pt x="474" y="572"/>
                    <a:pt x="467" y="572"/>
                    <a:pt x="460" y="565"/>
                  </a:cubicBezTo>
                  <a:cubicBezTo>
                    <a:pt x="424" y="530"/>
                    <a:pt x="424" y="530"/>
                    <a:pt x="424" y="530"/>
                  </a:cubicBezTo>
                  <a:cubicBezTo>
                    <a:pt x="389" y="565"/>
                    <a:pt x="389" y="565"/>
                    <a:pt x="389" y="565"/>
                  </a:cubicBezTo>
                  <a:cubicBezTo>
                    <a:pt x="382" y="572"/>
                    <a:pt x="375" y="572"/>
                    <a:pt x="368" y="572"/>
                  </a:cubicBezTo>
                  <a:cubicBezTo>
                    <a:pt x="354" y="572"/>
                    <a:pt x="340" y="565"/>
                    <a:pt x="340" y="544"/>
                  </a:cubicBezTo>
                  <a:cubicBezTo>
                    <a:pt x="340" y="537"/>
                    <a:pt x="340" y="530"/>
                    <a:pt x="347" y="530"/>
                  </a:cubicBezTo>
                  <a:cubicBezTo>
                    <a:pt x="382" y="487"/>
                    <a:pt x="382" y="487"/>
                    <a:pt x="382" y="487"/>
                  </a:cubicBezTo>
                  <a:cubicBezTo>
                    <a:pt x="347" y="452"/>
                    <a:pt x="347" y="452"/>
                    <a:pt x="347" y="452"/>
                  </a:cubicBezTo>
                  <a:cubicBezTo>
                    <a:pt x="340" y="445"/>
                    <a:pt x="340" y="438"/>
                    <a:pt x="340" y="431"/>
                  </a:cubicBezTo>
                  <a:cubicBezTo>
                    <a:pt x="340" y="417"/>
                    <a:pt x="354" y="403"/>
                    <a:pt x="368" y="403"/>
                  </a:cubicBezTo>
                  <a:cubicBezTo>
                    <a:pt x="375" y="403"/>
                    <a:pt x="382" y="410"/>
                    <a:pt x="389" y="417"/>
                  </a:cubicBezTo>
                  <a:cubicBezTo>
                    <a:pt x="424" y="452"/>
                    <a:pt x="424" y="452"/>
                    <a:pt x="424" y="452"/>
                  </a:cubicBezTo>
                  <a:cubicBezTo>
                    <a:pt x="460" y="417"/>
                    <a:pt x="460" y="417"/>
                    <a:pt x="460" y="417"/>
                  </a:cubicBezTo>
                  <a:cubicBezTo>
                    <a:pt x="467" y="410"/>
                    <a:pt x="474" y="403"/>
                    <a:pt x="481" y="403"/>
                  </a:cubicBezTo>
                  <a:cubicBezTo>
                    <a:pt x="495" y="403"/>
                    <a:pt x="509" y="417"/>
                    <a:pt x="509" y="431"/>
                  </a:cubicBezTo>
                  <a:cubicBezTo>
                    <a:pt x="509" y="438"/>
                    <a:pt x="509" y="445"/>
                    <a:pt x="502" y="452"/>
                  </a:cubicBezTo>
                  <a:close/>
                  <a:moveTo>
                    <a:pt x="417" y="403"/>
                  </a:moveTo>
                  <a:lnTo>
                    <a:pt x="417" y="403"/>
                  </a:lnTo>
                  <a:cubicBezTo>
                    <a:pt x="410" y="395"/>
                    <a:pt x="410" y="395"/>
                    <a:pt x="410" y="395"/>
                  </a:cubicBezTo>
                  <a:cubicBezTo>
                    <a:pt x="396" y="381"/>
                    <a:pt x="382" y="374"/>
                    <a:pt x="368" y="374"/>
                  </a:cubicBezTo>
                  <a:cubicBezTo>
                    <a:pt x="340" y="374"/>
                    <a:pt x="311" y="403"/>
                    <a:pt x="311" y="431"/>
                  </a:cubicBezTo>
                  <a:cubicBezTo>
                    <a:pt x="311" y="452"/>
                    <a:pt x="318" y="466"/>
                    <a:pt x="326" y="473"/>
                  </a:cubicBezTo>
                  <a:cubicBezTo>
                    <a:pt x="347" y="487"/>
                    <a:pt x="347" y="487"/>
                    <a:pt x="347" y="487"/>
                  </a:cubicBezTo>
                  <a:cubicBezTo>
                    <a:pt x="326" y="509"/>
                    <a:pt x="326" y="509"/>
                    <a:pt x="326" y="509"/>
                  </a:cubicBezTo>
                  <a:cubicBezTo>
                    <a:pt x="318" y="516"/>
                    <a:pt x="311" y="530"/>
                    <a:pt x="311" y="544"/>
                  </a:cubicBezTo>
                  <a:cubicBezTo>
                    <a:pt x="290" y="544"/>
                    <a:pt x="290" y="544"/>
                    <a:pt x="290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5" y="0"/>
                    <a:pt x="29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91"/>
                    <a:pt x="205" y="219"/>
                    <a:pt x="234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74"/>
                    <a:pt x="417" y="374"/>
                    <a:pt x="417" y="374"/>
                  </a:cubicBezTo>
                  <a:lnTo>
                    <a:pt x="417" y="403"/>
                  </a:lnTo>
                  <a:close/>
                  <a:moveTo>
                    <a:pt x="234" y="191"/>
                  </a:moveTo>
                  <a:lnTo>
                    <a:pt x="234" y="191"/>
                  </a:lnTo>
                  <a:cubicBezTo>
                    <a:pt x="220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0" y="191"/>
                    <a:pt x="290" y="191"/>
                    <a:pt x="290" y="191"/>
                  </a:cubicBezTo>
                  <a:lnTo>
                    <a:pt x="234" y="1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0" name="Freeform 20"/>
            <p:cNvSpPr>
              <a:spLocks noChangeArrowheads="1"/>
            </p:cNvSpPr>
            <p:nvPr/>
          </p:nvSpPr>
          <p:spPr bwMode="auto">
            <a:xfrm>
              <a:off x="12889270" y="10547134"/>
              <a:ext cx="465402" cy="509534"/>
            </a:xfrm>
            <a:custGeom>
              <a:avLst/>
              <a:gdLst>
                <a:gd name="T0" fmla="*/ 2147483646 w 510"/>
                <a:gd name="T1" fmla="*/ 2147483646 h 559"/>
                <a:gd name="T2" fmla="*/ 2147483646 w 510"/>
                <a:gd name="T3" fmla="*/ 2147483646 h 559"/>
                <a:gd name="T4" fmla="*/ 2147483646 w 510"/>
                <a:gd name="T5" fmla="*/ 2147483646 h 559"/>
                <a:gd name="T6" fmla="*/ 2147483646 w 510"/>
                <a:gd name="T7" fmla="*/ 2147483646 h 559"/>
                <a:gd name="T8" fmla="*/ 2147483646 w 510"/>
                <a:gd name="T9" fmla="*/ 2147483646 h 559"/>
                <a:gd name="T10" fmla="*/ 2147483646 w 510"/>
                <a:gd name="T11" fmla="*/ 2147483646 h 559"/>
                <a:gd name="T12" fmla="*/ 2147483646 w 510"/>
                <a:gd name="T13" fmla="*/ 2147483646 h 559"/>
                <a:gd name="T14" fmla="*/ 2147483646 w 510"/>
                <a:gd name="T15" fmla="*/ 2147483646 h 559"/>
                <a:gd name="T16" fmla="*/ 2147483646 w 510"/>
                <a:gd name="T17" fmla="*/ 2147483646 h 559"/>
                <a:gd name="T18" fmla="*/ 2147483646 w 510"/>
                <a:gd name="T19" fmla="*/ 2147483646 h 559"/>
                <a:gd name="T20" fmla="*/ 2147483646 w 510"/>
                <a:gd name="T21" fmla="*/ 2147483646 h 559"/>
                <a:gd name="T22" fmla="*/ 2147483646 w 510"/>
                <a:gd name="T23" fmla="*/ 2147483646 h 559"/>
                <a:gd name="T24" fmla="*/ 2147483646 w 510"/>
                <a:gd name="T25" fmla="*/ 2147483646 h 559"/>
                <a:gd name="T26" fmla="*/ 2147483646 w 510"/>
                <a:gd name="T27" fmla="*/ 2147483646 h 559"/>
                <a:gd name="T28" fmla="*/ 2147483646 w 510"/>
                <a:gd name="T29" fmla="*/ 2147483646 h 559"/>
                <a:gd name="T30" fmla="*/ 2147483646 w 510"/>
                <a:gd name="T31" fmla="*/ 2147483646 h 559"/>
                <a:gd name="T32" fmla="*/ 2147483646 w 510"/>
                <a:gd name="T33" fmla="*/ 2147483646 h 559"/>
                <a:gd name="T34" fmla="*/ 2147483646 w 510"/>
                <a:gd name="T35" fmla="*/ 2147483646 h 559"/>
                <a:gd name="T36" fmla="*/ 2147483646 w 510"/>
                <a:gd name="T37" fmla="*/ 2147483646 h 559"/>
                <a:gd name="T38" fmla="*/ 2147483646 w 510"/>
                <a:gd name="T39" fmla="*/ 2147483646 h 559"/>
                <a:gd name="T40" fmla="*/ 2147483646 w 510"/>
                <a:gd name="T41" fmla="*/ 2147483646 h 559"/>
                <a:gd name="T42" fmla="*/ 2147483646 w 510"/>
                <a:gd name="T43" fmla="*/ 2147483646 h 559"/>
                <a:gd name="T44" fmla="*/ 2147483646 w 510"/>
                <a:gd name="T45" fmla="*/ 2147483646 h 559"/>
                <a:gd name="T46" fmla="*/ 2147483646 w 510"/>
                <a:gd name="T47" fmla="*/ 2147483646 h 559"/>
                <a:gd name="T48" fmla="*/ 2147483646 w 510"/>
                <a:gd name="T49" fmla="*/ 2147483646 h 559"/>
                <a:gd name="T50" fmla="*/ 2147483646 w 510"/>
                <a:gd name="T51" fmla="*/ 2147483646 h 559"/>
                <a:gd name="T52" fmla="*/ 2147483646 w 510"/>
                <a:gd name="T53" fmla="*/ 2147483646 h 559"/>
                <a:gd name="T54" fmla="*/ 0 w 510"/>
                <a:gd name="T55" fmla="*/ 2147483646 h 559"/>
                <a:gd name="T56" fmla="*/ 0 w 510"/>
                <a:gd name="T57" fmla="*/ 2147483646 h 559"/>
                <a:gd name="T58" fmla="*/ 2147483646 w 510"/>
                <a:gd name="T59" fmla="*/ 0 h 559"/>
                <a:gd name="T60" fmla="*/ 2147483646 w 510"/>
                <a:gd name="T61" fmla="*/ 0 h 559"/>
                <a:gd name="T62" fmla="*/ 2147483646 w 510"/>
                <a:gd name="T63" fmla="*/ 0 h 559"/>
                <a:gd name="T64" fmla="*/ 2147483646 w 510"/>
                <a:gd name="T65" fmla="*/ 2147483646 h 559"/>
                <a:gd name="T66" fmla="*/ 2147483646 w 510"/>
                <a:gd name="T67" fmla="*/ 2147483646 h 559"/>
                <a:gd name="T68" fmla="*/ 2147483646 w 510"/>
                <a:gd name="T69" fmla="*/ 2147483646 h 559"/>
                <a:gd name="T70" fmla="*/ 2147483646 w 510"/>
                <a:gd name="T71" fmla="*/ 2147483646 h 559"/>
                <a:gd name="T72" fmla="*/ 2147483646 w 510"/>
                <a:gd name="T73" fmla="*/ 2147483646 h 559"/>
                <a:gd name="T74" fmla="*/ 2147483646 w 510"/>
                <a:gd name="T75" fmla="*/ 2147483646 h 559"/>
                <a:gd name="T76" fmla="*/ 2147483646 w 510"/>
                <a:gd name="T77" fmla="*/ 2147483646 h 559"/>
                <a:gd name="T78" fmla="*/ 2147483646 w 510"/>
                <a:gd name="T79" fmla="*/ 2147483646 h 559"/>
                <a:gd name="T80" fmla="*/ 2147483646 w 510"/>
                <a:gd name="T81" fmla="*/ 2147483646 h 559"/>
                <a:gd name="T82" fmla="*/ 2147483646 w 510"/>
                <a:gd name="T83" fmla="*/ 2147483646 h 559"/>
                <a:gd name="T84" fmla="*/ 2147483646 w 510"/>
                <a:gd name="T85" fmla="*/ 2147483646 h 559"/>
                <a:gd name="T86" fmla="*/ 2147483646 w 510"/>
                <a:gd name="T87" fmla="*/ 2147483646 h 559"/>
                <a:gd name="T88" fmla="*/ 2147483646 w 510"/>
                <a:gd name="T89" fmla="*/ 0 h 559"/>
                <a:gd name="T90" fmla="*/ 2147483646 w 510"/>
                <a:gd name="T91" fmla="*/ 2147483646 h 559"/>
                <a:gd name="T92" fmla="*/ 2147483646 w 510"/>
                <a:gd name="T93" fmla="*/ 2147483646 h 559"/>
                <a:gd name="T94" fmla="*/ 2147483646 w 510"/>
                <a:gd name="T95" fmla="*/ 2147483646 h 5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10" h="559">
                  <a:moveTo>
                    <a:pt x="495" y="473"/>
                  </a:moveTo>
                  <a:lnTo>
                    <a:pt x="495" y="473"/>
                  </a:lnTo>
                  <a:cubicBezTo>
                    <a:pt x="424" y="544"/>
                    <a:pt x="424" y="544"/>
                    <a:pt x="424" y="544"/>
                  </a:cubicBezTo>
                  <a:cubicBezTo>
                    <a:pt x="417" y="551"/>
                    <a:pt x="410" y="558"/>
                    <a:pt x="403" y="558"/>
                  </a:cubicBezTo>
                  <a:cubicBezTo>
                    <a:pt x="396" y="558"/>
                    <a:pt x="389" y="551"/>
                    <a:pt x="382" y="544"/>
                  </a:cubicBezTo>
                  <a:cubicBezTo>
                    <a:pt x="347" y="509"/>
                    <a:pt x="347" y="509"/>
                    <a:pt x="347" y="509"/>
                  </a:cubicBezTo>
                  <a:cubicBezTo>
                    <a:pt x="340" y="502"/>
                    <a:pt x="340" y="495"/>
                    <a:pt x="340" y="487"/>
                  </a:cubicBezTo>
                  <a:cubicBezTo>
                    <a:pt x="340" y="473"/>
                    <a:pt x="347" y="459"/>
                    <a:pt x="368" y="459"/>
                  </a:cubicBezTo>
                  <a:cubicBezTo>
                    <a:pt x="375" y="459"/>
                    <a:pt x="382" y="466"/>
                    <a:pt x="382" y="473"/>
                  </a:cubicBezTo>
                  <a:cubicBezTo>
                    <a:pt x="403" y="487"/>
                    <a:pt x="403" y="487"/>
                    <a:pt x="403" y="487"/>
                  </a:cubicBezTo>
                  <a:cubicBezTo>
                    <a:pt x="460" y="431"/>
                    <a:pt x="460" y="431"/>
                    <a:pt x="460" y="431"/>
                  </a:cubicBezTo>
                  <a:cubicBezTo>
                    <a:pt x="467" y="424"/>
                    <a:pt x="474" y="424"/>
                    <a:pt x="481" y="424"/>
                  </a:cubicBezTo>
                  <a:cubicBezTo>
                    <a:pt x="495" y="424"/>
                    <a:pt x="509" y="438"/>
                    <a:pt x="509" y="452"/>
                  </a:cubicBezTo>
                  <a:cubicBezTo>
                    <a:pt x="509" y="459"/>
                    <a:pt x="502" y="466"/>
                    <a:pt x="495" y="473"/>
                  </a:cubicBezTo>
                  <a:close/>
                  <a:moveTo>
                    <a:pt x="410" y="438"/>
                  </a:moveTo>
                  <a:lnTo>
                    <a:pt x="410" y="438"/>
                  </a:lnTo>
                  <a:cubicBezTo>
                    <a:pt x="403" y="445"/>
                    <a:pt x="403" y="445"/>
                    <a:pt x="403" y="445"/>
                  </a:cubicBezTo>
                  <a:cubicBezTo>
                    <a:pt x="396" y="438"/>
                    <a:pt x="382" y="431"/>
                    <a:pt x="368" y="431"/>
                  </a:cubicBezTo>
                  <a:cubicBezTo>
                    <a:pt x="333" y="431"/>
                    <a:pt x="311" y="459"/>
                    <a:pt x="311" y="487"/>
                  </a:cubicBezTo>
                  <a:cubicBezTo>
                    <a:pt x="311" y="509"/>
                    <a:pt x="318" y="523"/>
                    <a:pt x="325" y="530"/>
                  </a:cubicBezTo>
                  <a:cubicBezTo>
                    <a:pt x="340" y="544"/>
                    <a:pt x="340" y="544"/>
                    <a:pt x="340" y="544"/>
                  </a:cubicBezTo>
                  <a:cubicBezTo>
                    <a:pt x="241" y="544"/>
                    <a:pt x="241" y="544"/>
                    <a:pt x="241" y="544"/>
                  </a:cubicBezTo>
                  <a:cubicBezTo>
                    <a:pt x="29" y="544"/>
                    <a:pt x="29" y="544"/>
                    <a:pt x="29" y="544"/>
                  </a:cubicBezTo>
                  <a:cubicBezTo>
                    <a:pt x="7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91"/>
                    <a:pt x="205" y="219"/>
                    <a:pt x="234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410" y="219"/>
                    <a:pt x="410" y="219"/>
                    <a:pt x="410" y="219"/>
                  </a:cubicBezTo>
                  <a:cubicBezTo>
                    <a:pt x="410" y="388"/>
                    <a:pt x="410" y="388"/>
                    <a:pt x="410" y="388"/>
                  </a:cubicBezTo>
                  <a:lnTo>
                    <a:pt x="410" y="438"/>
                  </a:lnTo>
                  <a:close/>
                  <a:moveTo>
                    <a:pt x="234" y="191"/>
                  </a:moveTo>
                  <a:lnTo>
                    <a:pt x="234" y="191"/>
                  </a:lnTo>
                  <a:cubicBezTo>
                    <a:pt x="219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10" y="191"/>
                    <a:pt x="410" y="191"/>
                    <a:pt x="410" y="191"/>
                  </a:cubicBezTo>
                  <a:cubicBezTo>
                    <a:pt x="290" y="191"/>
                    <a:pt x="290" y="191"/>
                    <a:pt x="290" y="191"/>
                  </a:cubicBezTo>
                  <a:lnTo>
                    <a:pt x="234" y="1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1" name="Freeform 21"/>
            <p:cNvSpPr>
              <a:spLocks noChangeArrowheads="1"/>
            </p:cNvSpPr>
            <p:nvPr/>
          </p:nvSpPr>
          <p:spPr bwMode="auto">
            <a:xfrm>
              <a:off x="11926369" y="10547134"/>
              <a:ext cx="457378" cy="497499"/>
            </a:xfrm>
            <a:custGeom>
              <a:avLst/>
              <a:gdLst>
                <a:gd name="T0" fmla="*/ 2147483646 w 503"/>
                <a:gd name="T1" fmla="*/ 2147483646 h 545"/>
                <a:gd name="T2" fmla="*/ 2147483646 w 503"/>
                <a:gd name="T3" fmla="*/ 2147483646 h 545"/>
                <a:gd name="T4" fmla="*/ 2147483646 w 503"/>
                <a:gd name="T5" fmla="*/ 2147483646 h 545"/>
                <a:gd name="T6" fmla="*/ 2147483646 w 503"/>
                <a:gd name="T7" fmla="*/ 2147483646 h 545"/>
                <a:gd name="T8" fmla="*/ 2147483646 w 503"/>
                <a:gd name="T9" fmla="*/ 2147483646 h 545"/>
                <a:gd name="T10" fmla="*/ 2147483646 w 503"/>
                <a:gd name="T11" fmla="*/ 2147483646 h 545"/>
                <a:gd name="T12" fmla="*/ 2147483646 w 503"/>
                <a:gd name="T13" fmla="*/ 2147483646 h 545"/>
                <a:gd name="T14" fmla="*/ 2147483646 w 503"/>
                <a:gd name="T15" fmla="*/ 2147483646 h 545"/>
                <a:gd name="T16" fmla="*/ 2147483646 w 503"/>
                <a:gd name="T17" fmla="*/ 2147483646 h 545"/>
                <a:gd name="T18" fmla="*/ 2147483646 w 503"/>
                <a:gd name="T19" fmla="*/ 2147483646 h 545"/>
                <a:gd name="T20" fmla="*/ 2147483646 w 503"/>
                <a:gd name="T21" fmla="*/ 2147483646 h 545"/>
                <a:gd name="T22" fmla="*/ 2147483646 w 503"/>
                <a:gd name="T23" fmla="*/ 2147483646 h 545"/>
                <a:gd name="T24" fmla="*/ 2147483646 w 503"/>
                <a:gd name="T25" fmla="*/ 2147483646 h 545"/>
                <a:gd name="T26" fmla="*/ 2147483646 w 503"/>
                <a:gd name="T27" fmla="*/ 2147483646 h 545"/>
                <a:gd name="T28" fmla="*/ 2147483646 w 503"/>
                <a:gd name="T29" fmla="*/ 2147483646 h 545"/>
                <a:gd name="T30" fmla="*/ 2147483646 w 503"/>
                <a:gd name="T31" fmla="*/ 2147483646 h 545"/>
                <a:gd name="T32" fmla="*/ 2147483646 w 503"/>
                <a:gd name="T33" fmla="*/ 2147483646 h 545"/>
                <a:gd name="T34" fmla="*/ 2147483646 w 503"/>
                <a:gd name="T35" fmla="*/ 2147483646 h 545"/>
                <a:gd name="T36" fmla="*/ 2147483646 w 503"/>
                <a:gd name="T37" fmla="*/ 2147483646 h 545"/>
                <a:gd name="T38" fmla="*/ 2147483646 w 503"/>
                <a:gd name="T39" fmla="*/ 2147483646 h 545"/>
                <a:gd name="T40" fmla="*/ 2147483646 w 503"/>
                <a:gd name="T41" fmla="*/ 2147483646 h 545"/>
                <a:gd name="T42" fmla="*/ 2147483646 w 503"/>
                <a:gd name="T43" fmla="*/ 2147483646 h 545"/>
                <a:gd name="T44" fmla="*/ 2147483646 w 503"/>
                <a:gd name="T45" fmla="*/ 2147483646 h 545"/>
                <a:gd name="T46" fmla="*/ 0 w 503"/>
                <a:gd name="T47" fmla="*/ 2147483646 h 545"/>
                <a:gd name="T48" fmla="*/ 0 w 503"/>
                <a:gd name="T49" fmla="*/ 2147483646 h 545"/>
                <a:gd name="T50" fmla="*/ 2147483646 w 503"/>
                <a:gd name="T51" fmla="*/ 0 h 545"/>
                <a:gd name="T52" fmla="*/ 2147483646 w 503"/>
                <a:gd name="T53" fmla="*/ 0 h 545"/>
                <a:gd name="T54" fmla="*/ 2147483646 w 503"/>
                <a:gd name="T55" fmla="*/ 0 h 545"/>
                <a:gd name="T56" fmla="*/ 2147483646 w 503"/>
                <a:gd name="T57" fmla="*/ 0 h 545"/>
                <a:gd name="T58" fmla="*/ 2147483646 w 503"/>
                <a:gd name="T59" fmla="*/ 2147483646 h 545"/>
                <a:gd name="T60" fmla="*/ 2147483646 w 503"/>
                <a:gd name="T61" fmla="*/ 2147483646 h 545"/>
                <a:gd name="T62" fmla="*/ 2147483646 w 503"/>
                <a:gd name="T63" fmla="*/ 2147483646 h 545"/>
                <a:gd name="T64" fmla="*/ 2147483646 w 503"/>
                <a:gd name="T65" fmla="*/ 2147483646 h 545"/>
                <a:gd name="T66" fmla="*/ 2147483646 w 503"/>
                <a:gd name="T67" fmla="*/ 2147483646 h 545"/>
                <a:gd name="T68" fmla="*/ 2147483646 w 503"/>
                <a:gd name="T69" fmla="*/ 2147483646 h 545"/>
                <a:gd name="T70" fmla="*/ 2147483646 w 503"/>
                <a:gd name="T71" fmla="*/ 2147483646 h 545"/>
                <a:gd name="T72" fmla="*/ 2147483646 w 503"/>
                <a:gd name="T73" fmla="*/ 2147483646 h 545"/>
                <a:gd name="T74" fmla="*/ 2147483646 w 503"/>
                <a:gd name="T75" fmla="*/ 2147483646 h 545"/>
                <a:gd name="T76" fmla="*/ 2147483646 w 503"/>
                <a:gd name="T77" fmla="*/ 2147483646 h 545"/>
                <a:gd name="T78" fmla="*/ 2147483646 w 503"/>
                <a:gd name="T79" fmla="*/ 0 h 545"/>
                <a:gd name="T80" fmla="*/ 2147483646 w 503"/>
                <a:gd name="T81" fmla="*/ 2147483646 h 545"/>
                <a:gd name="T82" fmla="*/ 2147483646 w 503"/>
                <a:gd name="T83" fmla="*/ 2147483646 h 545"/>
                <a:gd name="T84" fmla="*/ 2147483646 w 503"/>
                <a:gd name="T85" fmla="*/ 2147483646 h 5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3" h="545">
                  <a:moveTo>
                    <a:pt x="474" y="516"/>
                  </a:moveTo>
                  <a:lnTo>
                    <a:pt x="474" y="516"/>
                  </a:lnTo>
                  <a:cubicBezTo>
                    <a:pt x="445" y="516"/>
                    <a:pt x="445" y="516"/>
                    <a:pt x="445" y="516"/>
                  </a:cubicBezTo>
                  <a:cubicBezTo>
                    <a:pt x="389" y="516"/>
                    <a:pt x="389" y="516"/>
                    <a:pt x="389" y="516"/>
                  </a:cubicBezTo>
                  <a:cubicBezTo>
                    <a:pt x="361" y="516"/>
                    <a:pt x="361" y="516"/>
                    <a:pt x="361" y="516"/>
                  </a:cubicBezTo>
                  <a:cubicBezTo>
                    <a:pt x="347" y="516"/>
                    <a:pt x="332" y="509"/>
                    <a:pt x="332" y="487"/>
                  </a:cubicBezTo>
                  <a:cubicBezTo>
                    <a:pt x="332" y="473"/>
                    <a:pt x="347" y="459"/>
                    <a:pt x="361" y="459"/>
                  </a:cubicBezTo>
                  <a:cubicBezTo>
                    <a:pt x="382" y="459"/>
                    <a:pt x="382" y="459"/>
                    <a:pt x="382" y="459"/>
                  </a:cubicBezTo>
                  <a:cubicBezTo>
                    <a:pt x="389" y="459"/>
                    <a:pt x="389" y="459"/>
                    <a:pt x="389" y="459"/>
                  </a:cubicBezTo>
                  <a:cubicBezTo>
                    <a:pt x="445" y="459"/>
                    <a:pt x="445" y="459"/>
                    <a:pt x="445" y="459"/>
                  </a:cubicBezTo>
                  <a:cubicBezTo>
                    <a:pt x="474" y="459"/>
                    <a:pt x="474" y="459"/>
                    <a:pt x="474" y="459"/>
                  </a:cubicBezTo>
                  <a:cubicBezTo>
                    <a:pt x="488" y="459"/>
                    <a:pt x="502" y="473"/>
                    <a:pt x="502" y="487"/>
                  </a:cubicBezTo>
                  <a:cubicBezTo>
                    <a:pt x="502" y="509"/>
                    <a:pt x="488" y="516"/>
                    <a:pt x="474" y="516"/>
                  </a:cubicBezTo>
                  <a:close/>
                  <a:moveTo>
                    <a:pt x="417" y="374"/>
                  </a:moveTo>
                  <a:lnTo>
                    <a:pt x="417" y="374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61" y="431"/>
                    <a:pt x="361" y="431"/>
                    <a:pt x="361" y="431"/>
                  </a:cubicBezTo>
                  <a:cubicBezTo>
                    <a:pt x="332" y="431"/>
                    <a:pt x="304" y="459"/>
                    <a:pt x="304" y="487"/>
                  </a:cubicBezTo>
                  <a:cubicBezTo>
                    <a:pt x="304" y="523"/>
                    <a:pt x="332" y="544"/>
                    <a:pt x="361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4" y="191"/>
                    <a:pt x="205" y="219"/>
                    <a:pt x="241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74"/>
                    <a:pt x="417" y="374"/>
                    <a:pt x="417" y="374"/>
                  </a:cubicBezTo>
                  <a:close/>
                  <a:moveTo>
                    <a:pt x="241" y="191"/>
                  </a:moveTo>
                  <a:lnTo>
                    <a:pt x="241" y="191"/>
                  </a:lnTo>
                  <a:cubicBezTo>
                    <a:pt x="219" y="191"/>
                    <a:pt x="212" y="176"/>
                    <a:pt x="212" y="162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7" y="191"/>
                    <a:pt x="297" y="191"/>
                    <a:pt x="297" y="191"/>
                  </a:cubicBezTo>
                  <a:lnTo>
                    <a:pt x="241" y="1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2" name="Freeform 22"/>
            <p:cNvSpPr>
              <a:spLocks noChangeArrowheads="1"/>
            </p:cNvSpPr>
            <p:nvPr/>
          </p:nvSpPr>
          <p:spPr bwMode="auto">
            <a:xfrm>
              <a:off x="10967481" y="10547134"/>
              <a:ext cx="457378" cy="521571"/>
            </a:xfrm>
            <a:custGeom>
              <a:avLst/>
              <a:gdLst>
                <a:gd name="T0" fmla="*/ 2147483646 w 503"/>
                <a:gd name="T1" fmla="*/ 2147483646 h 573"/>
                <a:gd name="T2" fmla="*/ 2147483646 w 503"/>
                <a:gd name="T3" fmla="*/ 2147483646 h 573"/>
                <a:gd name="T4" fmla="*/ 2147483646 w 503"/>
                <a:gd name="T5" fmla="*/ 2147483646 h 573"/>
                <a:gd name="T6" fmla="*/ 2147483646 w 503"/>
                <a:gd name="T7" fmla="*/ 2147483646 h 573"/>
                <a:gd name="T8" fmla="*/ 2147483646 w 503"/>
                <a:gd name="T9" fmla="*/ 2147483646 h 573"/>
                <a:gd name="T10" fmla="*/ 2147483646 w 503"/>
                <a:gd name="T11" fmla="*/ 2147483646 h 573"/>
                <a:gd name="T12" fmla="*/ 2147483646 w 503"/>
                <a:gd name="T13" fmla="*/ 2147483646 h 573"/>
                <a:gd name="T14" fmla="*/ 2147483646 w 503"/>
                <a:gd name="T15" fmla="*/ 2147483646 h 573"/>
                <a:gd name="T16" fmla="*/ 2147483646 w 503"/>
                <a:gd name="T17" fmla="*/ 2147483646 h 573"/>
                <a:gd name="T18" fmla="*/ 2147483646 w 503"/>
                <a:gd name="T19" fmla="*/ 2147483646 h 573"/>
                <a:gd name="T20" fmla="*/ 2147483646 w 503"/>
                <a:gd name="T21" fmla="*/ 2147483646 h 573"/>
                <a:gd name="T22" fmla="*/ 2147483646 w 503"/>
                <a:gd name="T23" fmla="*/ 2147483646 h 573"/>
                <a:gd name="T24" fmla="*/ 2147483646 w 503"/>
                <a:gd name="T25" fmla="*/ 2147483646 h 573"/>
                <a:gd name="T26" fmla="*/ 2147483646 w 503"/>
                <a:gd name="T27" fmla="*/ 2147483646 h 573"/>
                <a:gd name="T28" fmla="*/ 2147483646 w 503"/>
                <a:gd name="T29" fmla="*/ 2147483646 h 573"/>
                <a:gd name="T30" fmla="*/ 2147483646 w 503"/>
                <a:gd name="T31" fmla="*/ 2147483646 h 573"/>
                <a:gd name="T32" fmla="*/ 2147483646 w 503"/>
                <a:gd name="T33" fmla="*/ 2147483646 h 573"/>
                <a:gd name="T34" fmla="*/ 2147483646 w 503"/>
                <a:gd name="T35" fmla="*/ 2147483646 h 573"/>
                <a:gd name="T36" fmla="*/ 2147483646 w 503"/>
                <a:gd name="T37" fmla="*/ 2147483646 h 573"/>
                <a:gd name="T38" fmla="*/ 2147483646 w 503"/>
                <a:gd name="T39" fmla="*/ 2147483646 h 573"/>
                <a:gd name="T40" fmla="*/ 2147483646 w 503"/>
                <a:gd name="T41" fmla="*/ 2147483646 h 573"/>
                <a:gd name="T42" fmla="*/ 2147483646 w 503"/>
                <a:gd name="T43" fmla="*/ 2147483646 h 573"/>
                <a:gd name="T44" fmla="*/ 2147483646 w 503"/>
                <a:gd name="T45" fmla="*/ 2147483646 h 573"/>
                <a:gd name="T46" fmla="*/ 2147483646 w 503"/>
                <a:gd name="T47" fmla="*/ 2147483646 h 573"/>
                <a:gd name="T48" fmla="*/ 0 w 503"/>
                <a:gd name="T49" fmla="*/ 2147483646 h 573"/>
                <a:gd name="T50" fmla="*/ 0 w 503"/>
                <a:gd name="T51" fmla="*/ 2147483646 h 573"/>
                <a:gd name="T52" fmla="*/ 2147483646 w 503"/>
                <a:gd name="T53" fmla="*/ 0 h 573"/>
                <a:gd name="T54" fmla="*/ 2147483646 w 503"/>
                <a:gd name="T55" fmla="*/ 0 h 573"/>
                <a:gd name="T56" fmla="*/ 2147483646 w 503"/>
                <a:gd name="T57" fmla="*/ 0 h 573"/>
                <a:gd name="T58" fmla="*/ 2147483646 w 503"/>
                <a:gd name="T59" fmla="*/ 0 h 573"/>
                <a:gd name="T60" fmla="*/ 2147483646 w 503"/>
                <a:gd name="T61" fmla="*/ 2147483646 h 573"/>
                <a:gd name="T62" fmla="*/ 2147483646 w 503"/>
                <a:gd name="T63" fmla="*/ 2147483646 h 573"/>
                <a:gd name="T64" fmla="*/ 2147483646 w 503"/>
                <a:gd name="T65" fmla="*/ 2147483646 h 573"/>
                <a:gd name="T66" fmla="*/ 2147483646 w 503"/>
                <a:gd name="T67" fmla="*/ 2147483646 h 573"/>
                <a:gd name="T68" fmla="*/ 2147483646 w 503"/>
                <a:gd name="T69" fmla="*/ 2147483646 h 573"/>
                <a:gd name="T70" fmla="*/ 2147483646 w 503"/>
                <a:gd name="T71" fmla="*/ 2147483646 h 573"/>
                <a:gd name="T72" fmla="*/ 2147483646 w 503"/>
                <a:gd name="T73" fmla="*/ 2147483646 h 573"/>
                <a:gd name="T74" fmla="*/ 2147483646 w 503"/>
                <a:gd name="T75" fmla="*/ 2147483646 h 573"/>
                <a:gd name="T76" fmla="*/ 2147483646 w 503"/>
                <a:gd name="T77" fmla="*/ 2147483646 h 573"/>
                <a:gd name="T78" fmla="*/ 2147483646 w 503"/>
                <a:gd name="T79" fmla="*/ 2147483646 h 573"/>
                <a:gd name="T80" fmla="*/ 2147483646 w 503"/>
                <a:gd name="T81" fmla="*/ 2147483646 h 573"/>
                <a:gd name="T82" fmla="*/ 2147483646 w 503"/>
                <a:gd name="T83" fmla="*/ 2147483646 h 573"/>
                <a:gd name="T84" fmla="*/ 2147483646 w 503"/>
                <a:gd name="T85" fmla="*/ 0 h 573"/>
                <a:gd name="T86" fmla="*/ 2147483646 w 503"/>
                <a:gd name="T87" fmla="*/ 2147483646 h 573"/>
                <a:gd name="T88" fmla="*/ 2147483646 w 503"/>
                <a:gd name="T89" fmla="*/ 2147483646 h 573"/>
                <a:gd name="T90" fmla="*/ 2147483646 w 503"/>
                <a:gd name="T91" fmla="*/ 2147483646 h 5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03" h="573">
                  <a:moveTo>
                    <a:pt x="474" y="516"/>
                  </a:moveTo>
                  <a:lnTo>
                    <a:pt x="474" y="516"/>
                  </a:lnTo>
                  <a:cubicBezTo>
                    <a:pt x="445" y="516"/>
                    <a:pt x="445" y="516"/>
                    <a:pt x="445" y="516"/>
                  </a:cubicBezTo>
                  <a:cubicBezTo>
                    <a:pt x="445" y="544"/>
                    <a:pt x="445" y="544"/>
                    <a:pt x="445" y="544"/>
                  </a:cubicBezTo>
                  <a:cubicBezTo>
                    <a:pt x="445" y="565"/>
                    <a:pt x="431" y="572"/>
                    <a:pt x="417" y="572"/>
                  </a:cubicBezTo>
                  <a:cubicBezTo>
                    <a:pt x="396" y="572"/>
                    <a:pt x="389" y="565"/>
                    <a:pt x="389" y="544"/>
                  </a:cubicBezTo>
                  <a:cubicBezTo>
                    <a:pt x="389" y="516"/>
                    <a:pt x="389" y="516"/>
                    <a:pt x="389" y="516"/>
                  </a:cubicBezTo>
                  <a:cubicBezTo>
                    <a:pt x="361" y="516"/>
                    <a:pt x="361" y="516"/>
                    <a:pt x="361" y="516"/>
                  </a:cubicBezTo>
                  <a:cubicBezTo>
                    <a:pt x="339" y="516"/>
                    <a:pt x="332" y="509"/>
                    <a:pt x="332" y="487"/>
                  </a:cubicBezTo>
                  <a:cubicBezTo>
                    <a:pt x="332" y="473"/>
                    <a:pt x="339" y="459"/>
                    <a:pt x="361" y="459"/>
                  </a:cubicBezTo>
                  <a:cubicBezTo>
                    <a:pt x="389" y="459"/>
                    <a:pt x="389" y="459"/>
                    <a:pt x="389" y="459"/>
                  </a:cubicBezTo>
                  <a:cubicBezTo>
                    <a:pt x="389" y="431"/>
                    <a:pt x="389" y="431"/>
                    <a:pt x="389" y="431"/>
                  </a:cubicBezTo>
                  <a:cubicBezTo>
                    <a:pt x="389" y="417"/>
                    <a:pt x="396" y="403"/>
                    <a:pt x="417" y="403"/>
                  </a:cubicBezTo>
                  <a:cubicBezTo>
                    <a:pt x="431" y="403"/>
                    <a:pt x="445" y="417"/>
                    <a:pt x="445" y="431"/>
                  </a:cubicBezTo>
                  <a:cubicBezTo>
                    <a:pt x="445" y="459"/>
                    <a:pt x="445" y="459"/>
                    <a:pt x="445" y="459"/>
                  </a:cubicBezTo>
                  <a:cubicBezTo>
                    <a:pt x="474" y="459"/>
                    <a:pt x="474" y="459"/>
                    <a:pt x="474" y="459"/>
                  </a:cubicBezTo>
                  <a:cubicBezTo>
                    <a:pt x="488" y="459"/>
                    <a:pt x="502" y="473"/>
                    <a:pt x="502" y="487"/>
                  </a:cubicBezTo>
                  <a:cubicBezTo>
                    <a:pt x="502" y="509"/>
                    <a:pt x="488" y="516"/>
                    <a:pt x="474" y="516"/>
                  </a:cubicBezTo>
                  <a:close/>
                  <a:moveTo>
                    <a:pt x="361" y="431"/>
                  </a:moveTo>
                  <a:lnTo>
                    <a:pt x="361" y="431"/>
                  </a:lnTo>
                  <a:cubicBezTo>
                    <a:pt x="325" y="431"/>
                    <a:pt x="304" y="459"/>
                    <a:pt x="304" y="487"/>
                  </a:cubicBezTo>
                  <a:cubicBezTo>
                    <a:pt x="304" y="523"/>
                    <a:pt x="325" y="544"/>
                    <a:pt x="361" y="544"/>
                  </a:cubicBezTo>
                  <a:cubicBezTo>
                    <a:pt x="28" y="544"/>
                    <a:pt x="28" y="544"/>
                    <a:pt x="28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7" y="162"/>
                    <a:pt x="177" y="162"/>
                    <a:pt x="177" y="162"/>
                  </a:cubicBezTo>
                  <a:cubicBezTo>
                    <a:pt x="177" y="191"/>
                    <a:pt x="205" y="219"/>
                    <a:pt x="233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374"/>
                    <a:pt x="417" y="374"/>
                    <a:pt x="417" y="374"/>
                  </a:cubicBezTo>
                  <a:cubicBezTo>
                    <a:pt x="382" y="374"/>
                    <a:pt x="361" y="403"/>
                    <a:pt x="361" y="431"/>
                  </a:cubicBezTo>
                  <a:close/>
                  <a:moveTo>
                    <a:pt x="233" y="191"/>
                  </a:moveTo>
                  <a:lnTo>
                    <a:pt x="233" y="191"/>
                  </a:lnTo>
                  <a:cubicBezTo>
                    <a:pt x="219" y="191"/>
                    <a:pt x="205" y="176"/>
                    <a:pt x="205" y="162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0" y="191"/>
                    <a:pt x="290" y="191"/>
                    <a:pt x="290" y="191"/>
                  </a:cubicBezTo>
                  <a:lnTo>
                    <a:pt x="233" y="1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3" name="Freeform 23"/>
            <p:cNvSpPr>
              <a:spLocks noChangeArrowheads="1"/>
            </p:cNvSpPr>
            <p:nvPr/>
          </p:nvSpPr>
          <p:spPr bwMode="auto">
            <a:xfrm>
              <a:off x="9984518" y="10527072"/>
              <a:ext cx="425281" cy="553668"/>
            </a:xfrm>
            <a:custGeom>
              <a:avLst/>
              <a:gdLst>
                <a:gd name="T0" fmla="*/ 2147483646 w 467"/>
                <a:gd name="T1" fmla="*/ 2147483646 h 609"/>
                <a:gd name="T2" fmla="*/ 2147483646 w 467"/>
                <a:gd name="T3" fmla="*/ 2147483646 h 609"/>
                <a:gd name="T4" fmla="*/ 2147483646 w 467"/>
                <a:gd name="T5" fmla="*/ 2147483646 h 609"/>
                <a:gd name="T6" fmla="*/ 2147483646 w 467"/>
                <a:gd name="T7" fmla="*/ 2147483646 h 609"/>
                <a:gd name="T8" fmla="*/ 2147483646 w 467"/>
                <a:gd name="T9" fmla="*/ 2147483646 h 609"/>
                <a:gd name="T10" fmla="*/ 2147483646 w 467"/>
                <a:gd name="T11" fmla="*/ 0 h 609"/>
                <a:gd name="T12" fmla="*/ 2147483646 w 467"/>
                <a:gd name="T13" fmla="*/ 0 h 609"/>
                <a:gd name="T14" fmla="*/ 2147483646 w 467"/>
                <a:gd name="T15" fmla="*/ 2147483646 h 609"/>
                <a:gd name="T16" fmla="*/ 2147483646 w 467"/>
                <a:gd name="T17" fmla="*/ 2147483646 h 609"/>
                <a:gd name="T18" fmla="*/ 2147483646 w 467"/>
                <a:gd name="T19" fmla="*/ 2147483646 h 609"/>
                <a:gd name="T20" fmla="*/ 2147483646 w 467"/>
                <a:gd name="T21" fmla="*/ 2147483646 h 609"/>
                <a:gd name="T22" fmla="*/ 2147483646 w 467"/>
                <a:gd name="T23" fmla="*/ 2147483646 h 609"/>
                <a:gd name="T24" fmla="*/ 2147483646 w 467"/>
                <a:gd name="T25" fmla="*/ 2147483646 h 609"/>
                <a:gd name="T26" fmla="*/ 2147483646 w 467"/>
                <a:gd name="T27" fmla="*/ 2147483646 h 609"/>
                <a:gd name="T28" fmla="*/ 2147483646 w 467"/>
                <a:gd name="T29" fmla="*/ 2147483646 h 609"/>
                <a:gd name="T30" fmla="*/ 2147483646 w 467"/>
                <a:gd name="T31" fmla="*/ 2147483646 h 609"/>
                <a:gd name="T32" fmla="*/ 2147483646 w 467"/>
                <a:gd name="T33" fmla="*/ 2147483646 h 609"/>
                <a:gd name="T34" fmla="*/ 2147483646 w 467"/>
                <a:gd name="T35" fmla="*/ 2147483646 h 609"/>
                <a:gd name="T36" fmla="*/ 2147483646 w 467"/>
                <a:gd name="T37" fmla="*/ 2147483646 h 609"/>
                <a:gd name="T38" fmla="*/ 2147483646 w 467"/>
                <a:gd name="T39" fmla="*/ 0 h 609"/>
                <a:gd name="T40" fmla="*/ 2147483646 w 467"/>
                <a:gd name="T41" fmla="*/ 2147483646 h 609"/>
                <a:gd name="T42" fmla="*/ 2147483646 w 467"/>
                <a:gd name="T43" fmla="*/ 2147483646 h 609"/>
                <a:gd name="T44" fmla="*/ 2147483646 w 467"/>
                <a:gd name="T45" fmla="*/ 2147483646 h 609"/>
                <a:gd name="T46" fmla="*/ 2147483646 w 467"/>
                <a:gd name="T47" fmla="*/ 2147483646 h 609"/>
                <a:gd name="T48" fmla="*/ 2147483646 w 467"/>
                <a:gd name="T49" fmla="*/ 2147483646 h 609"/>
                <a:gd name="T50" fmla="*/ 2147483646 w 467"/>
                <a:gd name="T51" fmla="*/ 2147483646 h 609"/>
                <a:gd name="T52" fmla="*/ 2147483646 w 467"/>
                <a:gd name="T53" fmla="*/ 2147483646 h 609"/>
                <a:gd name="T54" fmla="*/ 2147483646 w 467"/>
                <a:gd name="T55" fmla="*/ 2147483646 h 609"/>
                <a:gd name="T56" fmla="*/ 2147483646 w 467"/>
                <a:gd name="T57" fmla="*/ 2147483646 h 609"/>
                <a:gd name="T58" fmla="*/ 2147483646 w 467"/>
                <a:gd name="T59" fmla="*/ 2147483646 h 609"/>
                <a:gd name="T60" fmla="*/ 2147483646 w 467"/>
                <a:gd name="T61" fmla="*/ 2147483646 h 609"/>
                <a:gd name="T62" fmla="*/ 0 w 467"/>
                <a:gd name="T63" fmla="*/ 2147483646 h 609"/>
                <a:gd name="T64" fmla="*/ 0 w 467"/>
                <a:gd name="T65" fmla="*/ 2147483646 h 609"/>
                <a:gd name="T66" fmla="*/ 2147483646 w 467"/>
                <a:gd name="T67" fmla="*/ 2147483646 h 609"/>
                <a:gd name="T68" fmla="*/ 2147483646 w 467"/>
                <a:gd name="T69" fmla="*/ 2147483646 h 609"/>
                <a:gd name="T70" fmla="*/ 2147483646 w 467"/>
                <a:gd name="T71" fmla="*/ 2147483646 h 609"/>
                <a:gd name="T72" fmla="*/ 2147483646 w 467"/>
                <a:gd name="T73" fmla="*/ 2147483646 h 609"/>
                <a:gd name="T74" fmla="*/ 2147483646 w 467"/>
                <a:gd name="T75" fmla="*/ 2147483646 h 609"/>
                <a:gd name="T76" fmla="*/ 2147483646 w 467"/>
                <a:gd name="T77" fmla="*/ 2147483646 h 60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67" h="609">
                  <a:moveTo>
                    <a:pt x="438" y="552"/>
                  </a:moveTo>
                  <a:lnTo>
                    <a:pt x="438" y="552"/>
                  </a:lnTo>
                  <a:cubicBezTo>
                    <a:pt x="85" y="552"/>
                    <a:pt x="85" y="552"/>
                    <a:pt x="85" y="552"/>
                  </a:cubicBezTo>
                  <a:cubicBezTo>
                    <a:pt x="63" y="552"/>
                    <a:pt x="56" y="538"/>
                    <a:pt x="56" y="524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15"/>
                    <a:pt x="63" y="0"/>
                    <a:pt x="85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33" y="107"/>
                    <a:pt x="233" y="107"/>
                    <a:pt x="233" y="107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3" y="191"/>
                    <a:pt x="261" y="220"/>
                    <a:pt x="290" y="220"/>
                  </a:cubicBezTo>
                  <a:cubicBezTo>
                    <a:pt x="346" y="220"/>
                    <a:pt x="346" y="220"/>
                    <a:pt x="346" y="220"/>
                  </a:cubicBezTo>
                  <a:cubicBezTo>
                    <a:pt x="466" y="220"/>
                    <a:pt x="466" y="220"/>
                    <a:pt x="466" y="220"/>
                  </a:cubicBezTo>
                  <a:cubicBezTo>
                    <a:pt x="466" y="446"/>
                    <a:pt x="466" y="446"/>
                    <a:pt x="466" y="446"/>
                  </a:cubicBezTo>
                  <a:cubicBezTo>
                    <a:pt x="466" y="524"/>
                    <a:pt x="466" y="524"/>
                    <a:pt x="466" y="524"/>
                  </a:cubicBezTo>
                  <a:cubicBezTo>
                    <a:pt x="466" y="538"/>
                    <a:pt x="459" y="552"/>
                    <a:pt x="438" y="552"/>
                  </a:cubicBezTo>
                  <a:close/>
                  <a:moveTo>
                    <a:pt x="290" y="191"/>
                  </a:moveTo>
                  <a:lnTo>
                    <a:pt x="290" y="191"/>
                  </a:lnTo>
                  <a:cubicBezTo>
                    <a:pt x="275" y="191"/>
                    <a:pt x="261" y="177"/>
                    <a:pt x="261" y="163"/>
                  </a:cubicBezTo>
                  <a:cubicBezTo>
                    <a:pt x="261" y="107"/>
                    <a:pt x="261" y="107"/>
                    <a:pt x="261" y="107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466" y="191"/>
                    <a:pt x="466" y="191"/>
                    <a:pt x="466" y="191"/>
                  </a:cubicBezTo>
                  <a:cubicBezTo>
                    <a:pt x="346" y="191"/>
                    <a:pt x="346" y="191"/>
                    <a:pt x="346" y="191"/>
                  </a:cubicBezTo>
                  <a:lnTo>
                    <a:pt x="290" y="191"/>
                  </a:lnTo>
                  <a:close/>
                  <a:moveTo>
                    <a:pt x="106" y="580"/>
                  </a:moveTo>
                  <a:lnTo>
                    <a:pt x="106" y="580"/>
                  </a:lnTo>
                  <a:cubicBezTo>
                    <a:pt x="127" y="580"/>
                    <a:pt x="127" y="580"/>
                    <a:pt x="127" y="580"/>
                  </a:cubicBezTo>
                  <a:cubicBezTo>
                    <a:pt x="311" y="580"/>
                    <a:pt x="311" y="580"/>
                    <a:pt x="311" y="580"/>
                  </a:cubicBezTo>
                  <a:cubicBezTo>
                    <a:pt x="353" y="580"/>
                    <a:pt x="353" y="580"/>
                    <a:pt x="353" y="580"/>
                  </a:cubicBezTo>
                  <a:cubicBezTo>
                    <a:pt x="410" y="580"/>
                    <a:pt x="410" y="580"/>
                    <a:pt x="410" y="580"/>
                  </a:cubicBezTo>
                  <a:cubicBezTo>
                    <a:pt x="410" y="594"/>
                    <a:pt x="403" y="608"/>
                    <a:pt x="381" y="608"/>
                  </a:cubicBezTo>
                  <a:cubicBezTo>
                    <a:pt x="56" y="608"/>
                    <a:pt x="56" y="608"/>
                    <a:pt x="56" y="608"/>
                  </a:cubicBezTo>
                  <a:cubicBezTo>
                    <a:pt x="21" y="608"/>
                    <a:pt x="0" y="580"/>
                    <a:pt x="0" y="55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7" y="57"/>
                    <a:pt x="28" y="57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28" y="524"/>
                    <a:pt x="28" y="524"/>
                    <a:pt x="28" y="524"/>
                  </a:cubicBezTo>
                  <a:cubicBezTo>
                    <a:pt x="28" y="552"/>
                    <a:pt x="49" y="580"/>
                    <a:pt x="85" y="580"/>
                  </a:cubicBezTo>
                  <a:lnTo>
                    <a:pt x="106" y="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4" name="Freeform 24"/>
            <p:cNvSpPr>
              <a:spLocks noChangeArrowheads="1"/>
            </p:cNvSpPr>
            <p:nvPr/>
          </p:nvSpPr>
          <p:spPr bwMode="auto">
            <a:xfrm>
              <a:off x="9045690" y="10547134"/>
              <a:ext cx="381150" cy="497499"/>
            </a:xfrm>
            <a:custGeom>
              <a:avLst/>
              <a:gdLst>
                <a:gd name="T0" fmla="*/ 2147483646 w 418"/>
                <a:gd name="T1" fmla="*/ 2147483646 h 545"/>
                <a:gd name="T2" fmla="*/ 2147483646 w 418"/>
                <a:gd name="T3" fmla="*/ 2147483646 h 545"/>
                <a:gd name="T4" fmla="*/ 2147483646 w 418"/>
                <a:gd name="T5" fmla="*/ 2147483646 h 545"/>
                <a:gd name="T6" fmla="*/ 0 w 418"/>
                <a:gd name="T7" fmla="*/ 2147483646 h 545"/>
                <a:gd name="T8" fmla="*/ 0 w 418"/>
                <a:gd name="T9" fmla="*/ 2147483646 h 545"/>
                <a:gd name="T10" fmla="*/ 2147483646 w 418"/>
                <a:gd name="T11" fmla="*/ 0 h 545"/>
                <a:gd name="T12" fmla="*/ 2147483646 w 418"/>
                <a:gd name="T13" fmla="*/ 0 h 545"/>
                <a:gd name="T14" fmla="*/ 2147483646 w 418"/>
                <a:gd name="T15" fmla="*/ 2147483646 h 545"/>
                <a:gd name="T16" fmla="*/ 2147483646 w 418"/>
                <a:gd name="T17" fmla="*/ 2147483646 h 545"/>
                <a:gd name="T18" fmla="*/ 2147483646 w 418"/>
                <a:gd name="T19" fmla="*/ 2147483646 h 545"/>
                <a:gd name="T20" fmla="*/ 2147483646 w 418"/>
                <a:gd name="T21" fmla="*/ 2147483646 h 545"/>
                <a:gd name="T22" fmla="*/ 2147483646 w 418"/>
                <a:gd name="T23" fmla="*/ 2147483646 h 545"/>
                <a:gd name="T24" fmla="*/ 2147483646 w 418"/>
                <a:gd name="T25" fmla="*/ 2147483646 h 545"/>
                <a:gd name="T26" fmla="*/ 2147483646 w 418"/>
                <a:gd name="T27" fmla="*/ 2147483646 h 545"/>
                <a:gd name="T28" fmla="*/ 2147483646 w 418"/>
                <a:gd name="T29" fmla="*/ 2147483646 h 545"/>
                <a:gd name="T30" fmla="*/ 2147483646 w 418"/>
                <a:gd name="T31" fmla="*/ 2147483646 h 545"/>
                <a:gd name="T32" fmla="*/ 2147483646 w 418"/>
                <a:gd name="T33" fmla="*/ 2147483646 h 545"/>
                <a:gd name="T34" fmla="*/ 2147483646 w 418"/>
                <a:gd name="T35" fmla="*/ 2147483646 h 545"/>
                <a:gd name="T36" fmla="*/ 2147483646 w 418"/>
                <a:gd name="T37" fmla="*/ 2147483646 h 545"/>
                <a:gd name="T38" fmla="*/ 2147483646 w 418"/>
                <a:gd name="T39" fmla="*/ 0 h 545"/>
                <a:gd name="T40" fmla="*/ 2147483646 w 418"/>
                <a:gd name="T41" fmla="*/ 2147483646 h 545"/>
                <a:gd name="T42" fmla="*/ 2147483646 w 418"/>
                <a:gd name="T43" fmla="*/ 2147483646 h 545"/>
                <a:gd name="T44" fmla="*/ 2147483646 w 418"/>
                <a:gd name="T45" fmla="*/ 2147483646 h 5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18" h="545">
                  <a:moveTo>
                    <a:pt x="389" y="544"/>
                  </a:moveTo>
                  <a:lnTo>
                    <a:pt x="389" y="544"/>
                  </a:lnTo>
                  <a:cubicBezTo>
                    <a:pt x="28" y="544"/>
                    <a:pt x="28" y="544"/>
                    <a:pt x="28" y="544"/>
                  </a:cubicBezTo>
                  <a:cubicBezTo>
                    <a:pt x="14" y="544"/>
                    <a:pt x="0" y="537"/>
                    <a:pt x="0" y="5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4" y="191"/>
                    <a:pt x="205" y="219"/>
                    <a:pt x="240" y="219"/>
                  </a:cubicBezTo>
                  <a:cubicBezTo>
                    <a:pt x="297" y="219"/>
                    <a:pt x="297" y="219"/>
                    <a:pt x="297" y="219"/>
                  </a:cubicBezTo>
                  <a:cubicBezTo>
                    <a:pt x="417" y="219"/>
                    <a:pt x="417" y="219"/>
                    <a:pt x="417" y="219"/>
                  </a:cubicBezTo>
                  <a:cubicBezTo>
                    <a:pt x="417" y="445"/>
                    <a:pt x="417" y="445"/>
                    <a:pt x="417" y="445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37"/>
                    <a:pt x="403" y="544"/>
                    <a:pt x="389" y="544"/>
                  </a:cubicBezTo>
                  <a:close/>
                  <a:moveTo>
                    <a:pt x="240" y="191"/>
                  </a:moveTo>
                  <a:lnTo>
                    <a:pt x="240" y="191"/>
                  </a:lnTo>
                  <a:cubicBezTo>
                    <a:pt x="219" y="191"/>
                    <a:pt x="212" y="176"/>
                    <a:pt x="212" y="162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417" y="191"/>
                    <a:pt x="417" y="191"/>
                    <a:pt x="417" y="191"/>
                  </a:cubicBezTo>
                  <a:cubicBezTo>
                    <a:pt x="297" y="191"/>
                    <a:pt x="297" y="191"/>
                    <a:pt x="297" y="191"/>
                  </a:cubicBezTo>
                  <a:lnTo>
                    <a:pt x="240" y="1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5" name="Freeform 25"/>
            <p:cNvSpPr>
              <a:spLocks noChangeArrowheads="1"/>
            </p:cNvSpPr>
            <p:nvPr/>
          </p:nvSpPr>
          <p:spPr bwMode="auto">
            <a:xfrm>
              <a:off x="19525265" y="9628365"/>
              <a:ext cx="549657" cy="489475"/>
            </a:xfrm>
            <a:custGeom>
              <a:avLst/>
              <a:gdLst>
                <a:gd name="T0" fmla="*/ 2147483646 w 602"/>
                <a:gd name="T1" fmla="*/ 2147483646 h 538"/>
                <a:gd name="T2" fmla="*/ 2147483646 w 602"/>
                <a:gd name="T3" fmla="*/ 2147483646 h 538"/>
                <a:gd name="T4" fmla="*/ 2147483646 w 602"/>
                <a:gd name="T5" fmla="*/ 2147483646 h 538"/>
                <a:gd name="T6" fmla="*/ 2147483646 w 602"/>
                <a:gd name="T7" fmla="*/ 2147483646 h 538"/>
                <a:gd name="T8" fmla="*/ 2147483646 w 602"/>
                <a:gd name="T9" fmla="*/ 2147483646 h 538"/>
                <a:gd name="T10" fmla="*/ 2147483646 w 602"/>
                <a:gd name="T11" fmla="*/ 2147483646 h 538"/>
                <a:gd name="T12" fmla="*/ 2147483646 w 602"/>
                <a:gd name="T13" fmla="*/ 2147483646 h 538"/>
                <a:gd name="T14" fmla="*/ 2147483646 w 602"/>
                <a:gd name="T15" fmla="*/ 2147483646 h 538"/>
                <a:gd name="T16" fmla="*/ 2147483646 w 602"/>
                <a:gd name="T17" fmla="*/ 2147483646 h 538"/>
                <a:gd name="T18" fmla="*/ 0 w 602"/>
                <a:gd name="T19" fmla="*/ 2147483646 h 538"/>
                <a:gd name="T20" fmla="*/ 0 w 602"/>
                <a:gd name="T21" fmla="*/ 2147483646 h 538"/>
                <a:gd name="T22" fmla="*/ 0 w 602"/>
                <a:gd name="T23" fmla="*/ 2147483646 h 538"/>
                <a:gd name="T24" fmla="*/ 2147483646 w 602"/>
                <a:gd name="T25" fmla="*/ 2147483646 h 538"/>
                <a:gd name="T26" fmla="*/ 2147483646 w 602"/>
                <a:gd name="T27" fmla="*/ 2147483646 h 538"/>
                <a:gd name="T28" fmla="*/ 2147483646 w 602"/>
                <a:gd name="T29" fmla="*/ 2147483646 h 538"/>
                <a:gd name="T30" fmla="*/ 0 w 602"/>
                <a:gd name="T31" fmla="*/ 2147483646 h 538"/>
                <a:gd name="T32" fmla="*/ 0 w 602"/>
                <a:gd name="T33" fmla="*/ 2147483646 h 538"/>
                <a:gd name="T34" fmla="*/ 2147483646 w 602"/>
                <a:gd name="T35" fmla="*/ 0 h 538"/>
                <a:gd name="T36" fmla="*/ 2147483646 w 602"/>
                <a:gd name="T37" fmla="*/ 0 h 538"/>
                <a:gd name="T38" fmla="*/ 2147483646 w 602"/>
                <a:gd name="T39" fmla="*/ 0 h 538"/>
                <a:gd name="T40" fmla="*/ 2147483646 w 602"/>
                <a:gd name="T41" fmla="*/ 2147483646 h 538"/>
                <a:gd name="T42" fmla="*/ 2147483646 w 602"/>
                <a:gd name="T43" fmla="*/ 2147483646 h 538"/>
                <a:gd name="T44" fmla="*/ 0 w 602"/>
                <a:gd name="T45" fmla="*/ 2147483646 h 538"/>
                <a:gd name="T46" fmla="*/ 2147483646 w 602"/>
                <a:gd name="T47" fmla="*/ 2147483646 h 538"/>
                <a:gd name="T48" fmla="*/ 2147483646 w 602"/>
                <a:gd name="T49" fmla="*/ 2147483646 h 538"/>
                <a:gd name="T50" fmla="*/ 2147483646 w 602"/>
                <a:gd name="T51" fmla="*/ 2147483646 h 538"/>
                <a:gd name="T52" fmla="*/ 2147483646 w 602"/>
                <a:gd name="T53" fmla="*/ 2147483646 h 538"/>
                <a:gd name="T54" fmla="*/ 2147483646 w 602"/>
                <a:gd name="T55" fmla="*/ 2147483646 h 538"/>
                <a:gd name="T56" fmla="*/ 2147483646 w 602"/>
                <a:gd name="T57" fmla="*/ 2147483646 h 538"/>
                <a:gd name="T58" fmla="*/ 2147483646 w 602"/>
                <a:gd name="T59" fmla="*/ 2147483646 h 538"/>
                <a:gd name="T60" fmla="*/ 2147483646 w 602"/>
                <a:gd name="T61" fmla="*/ 2147483646 h 538"/>
                <a:gd name="T62" fmla="*/ 2147483646 w 602"/>
                <a:gd name="T63" fmla="*/ 2147483646 h 538"/>
                <a:gd name="T64" fmla="*/ 2147483646 w 602"/>
                <a:gd name="T65" fmla="*/ 2147483646 h 538"/>
                <a:gd name="T66" fmla="*/ 2147483646 w 602"/>
                <a:gd name="T67" fmla="*/ 2147483646 h 5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2" h="538">
                  <a:moveTo>
                    <a:pt x="573" y="339"/>
                  </a:moveTo>
                  <a:lnTo>
                    <a:pt x="573" y="339"/>
                  </a:lnTo>
                  <a:cubicBezTo>
                    <a:pt x="558" y="339"/>
                    <a:pt x="544" y="346"/>
                    <a:pt x="530" y="360"/>
                  </a:cubicBezTo>
                  <a:cubicBezTo>
                    <a:pt x="516" y="375"/>
                    <a:pt x="516" y="375"/>
                    <a:pt x="516" y="375"/>
                  </a:cubicBezTo>
                  <a:cubicBezTo>
                    <a:pt x="502" y="360"/>
                    <a:pt x="502" y="360"/>
                    <a:pt x="502" y="360"/>
                  </a:cubicBezTo>
                  <a:cubicBezTo>
                    <a:pt x="488" y="346"/>
                    <a:pt x="474" y="339"/>
                    <a:pt x="459" y="339"/>
                  </a:cubicBezTo>
                  <a:cubicBezTo>
                    <a:pt x="431" y="339"/>
                    <a:pt x="403" y="367"/>
                    <a:pt x="403" y="396"/>
                  </a:cubicBezTo>
                  <a:cubicBezTo>
                    <a:pt x="403" y="417"/>
                    <a:pt x="410" y="431"/>
                    <a:pt x="417" y="438"/>
                  </a:cubicBezTo>
                  <a:cubicBezTo>
                    <a:pt x="438" y="452"/>
                    <a:pt x="438" y="452"/>
                    <a:pt x="438" y="452"/>
                  </a:cubicBezTo>
                  <a:cubicBezTo>
                    <a:pt x="417" y="474"/>
                    <a:pt x="417" y="474"/>
                    <a:pt x="417" y="474"/>
                  </a:cubicBezTo>
                  <a:cubicBezTo>
                    <a:pt x="410" y="474"/>
                    <a:pt x="410" y="474"/>
                    <a:pt x="410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7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1" y="141"/>
                    <a:pt x="601" y="141"/>
                    <a:pt x="601" y="141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325"/>
                    <a:pt x="601" y="325"/>
                    <a:pt x="601" y="325"/>
                  </a:cubicBezTo>
                  <a:cubicBezTo>
                    <a:pt x="601" y="346"/>
                    <a:pt x="601" y="346"/>
                    <a:pt x="601" y="346"/>
                  </a:cubicBezTo>
                  <a:cubicBezTo>
                    <a:pt x="594" y="346"/>
                    <a:pt x="580" y="339"/>
                    <a:pt x="573" y="339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3" y="56"/>
                    <a:pt x="573" y="56"/>
                    <a:pt x="573" y="56"/>
                  </a:cubicBezTo>
                  <a:cubicBezTo>
                    <a:pt x="587" y="56"/>
                    <a:pt x="601" y="71"/>
                    <a:pt x="601" y="85"/>
                  </a:cubicBezTo>
                  <a:cubicBezTo>
                    <a:pt x="601" y="113"/>
                    <a:pt x="601" y="113"/>
                    <a:pt x="601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38" y="495"/>
                  </a:moveTo>
                  <a:lnTo>
                    <a:pt x="438" y="495"/>
                  </a:lnTo>
                  <a:cubicBezTo>
                    <a:pt x="474" y="452"/>
                    <a:pt x="474" y="452"/>
                    <a:pt x="474" y="452"/>
                  </a:cubicBezTo>
                  <a:cubicBezTo>
                    <a:pt x="438" y="417"/>
                    <a:pt x="438" y="417"/>
                    <a:pt x="438" y="417"/>
                  </a:cubicBezTo>
                  <a:cubicBezTo>
                    <a:pt x="431" y="410"/>
                    <a:pt x="431" y="403"/>
                    <a:pt x="431" y="396"/>
                  </a:cubicBezTo>
                  <a:cubicBezTo>
                    <a:pt x="431" y="382"/>
                    <a:pt x="445" y="367"/>
                    <a:pt x="459" y="367"/>
                  </a:cubicBezTo>
                  <a:cubicBezTo>
                    <a:pt x="466" y="367"/>
                    <a:pt x="474" y="375"/>
                    <a:pt x="481" y="382"/>
                  </a:cubicBezTo>
                  <a:cubicBezTo>
                    <a:pt x="516" y="417"/>
                    <a:pt x="516" y="417"/>
                    <a:pt x="516" y="417"/>
                  </a:cubicBezTo>
                  <a:cubicBezTo>
                    <a:pt x="551" y="382"/>
                    <a:pt x="551" y="382"/>
                    <a:pt x="551" y="382"/>
                  </a:cubicBezTo>
                  <a:cubicBezTo>
                    <a:pt x="558" y="375"/>
                    <a:pt x="565" y="367"/>
                    <a:pt x="573" y="367"/>
                  </a:cubicBezTo>
                  <a:cubicBezTo>
                    <a:pt x="587" y="367"/>
                    <a:pt x="601" y="382"/>
                    <a:pt x="601" y="396"/>
                  </a:cubicBezTo>
                  <a:cubicBezTo>
                    <a:pt x="601" y="403"/>
                    <a:pt x="601" y="410"/>
                    <a:pt x="594" y="417"/>
                  </a:cubicBezTo>
                  <a:cubicBezTo>
                    <a:pt x="558" y="452"/>
                    <a:pt x="558" y="452"/>
                    <a:pt x="558" y="452"/>
                  </a:cubicBezTo>
                  <a:cubicBezTo>
                    <a:pt x="594" y="495"/>
                    <a:pt x="594" y="495"/>
                    <a:pt x="594" y="495"/>
                  </a:cubicBezTo>
                  <a:cubicBezTo>
                    <a:pt x="601" y="495"/>
                    <a:pt x="601" y="502"/>
                    <a:pt x="601" y="509"/>
                  </a:cubicBezTo>
                  <a:cubicBezTo>
                    <a:pt x="601" y="530"/>
                    <a:pt x="587" y="537"/>
                    <a:pt x="573" y="537"/>
                  </a:cubicBezTo>
                  <a:cubicBezTo>
                    <a:pt x="565" y="537"/>
                    <a:pt x="558" y="537"/>
                    <a:pt x="551" y="530"/>
                  </a:cubicBezTo>
                  <a:cubicBezTo>
                    <a:pt x="516" y="495"/>
                    <a:pt x="516" y="495"/>
                    <a:pt x="516" y="495"/>
                  </a:cubicBezTo>
                  <a:cubicBezTo>
                    <a:pt x="481" y="530"/>
                    <a:pt x="481" y="530"/>
                    <a:pt x="481" y="530"/>
                  </a:cubicBezTo>
                  <a:cubicBezTo>
                    <a:pt x="474" y="537"/>
                    <a:pt x="466" y="537"/>
                    <a:pt x="459" y="537"/>
                  </a:cubicBezTo>
                  <a:cubicBezTo>
                    <a:pt x="445" y="537"/>
                    <a:pt x="431" y="530"/>
                    <a:pt x="431" y="509"/>
                  </a:cubicBezTo>
                  <a:cubicBezTo>
                    <a:pt x="431" y="502"/>
                    <a:pt x="431" y="495"/>
                    <a:pt x="438" y="49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6" name="Freeform 26"/>
            <p:cNvSpPr>
              <a:spLocks noChangeArrowheads="1"/>
            </p:cNvSpPr>
            <p:nvPr/>
          </p:nvSpPr>
          <p:spPr bwMode="auto">
            <a:xfrm>
              <a:off x="18558353" y="9628365"/>
              <a:ext cx="553668" cy="477440"/>
            </a:xfrm>
            <a:custGeom>
              <a:avLst/>
              <a:gdLst>
                <a:gd name="T0" fmla="*/ 2147483646 w 609"/>
                <a:gd name="T1" fmla="*/ 2147483646 h 524"/>
                <a:gd name="T2" fmla="*/ 2147483646 w 609"/>
                <a:gd name="T3" fmla="*/ 2147483646 h 524"/>
                <a:gd name="T4" fmla="*/ 2147483646 w 609"/>
                <a:gd name="T5" fmla="*/ 2147483646 h 524"/>
                <a:gd name="T6" fmla="*/ 2147483646 w 609"/>
                <a:gd name="T7" fmla="*/ 2147483646 h 524"/>
                <a:gd name="T8" fmla="*/ 2147483646 w 609"/>
                <a:gd name="T9" fmla="*/ 2147483646 h 524"/>
                <a:gd name="T10" fmla="*/ 2147483646 w 609"/>
                <a:gd name="T11" fmla="*/ 2147483646 h 524"/>
                <a:gd name="T12" fmla="*/ 2147483646 w 609"/>
                <a:gd name="T13" fmla="*/ 2147483646 h 524"/>
                <a:gd name="T14" fmla="*/ 2147483646 w 609"/>
                <a:gd name="T15" fmla="*/ 2147483646 h 524"/>
                <a:gd name="T16" fmla="*/ 0 w 609"/>
                <a:gd name="T17" fmla="*/ 2147483646 h 524"/>
                <a:gd name="T18" fmla="*/ 0 w 609"/>
                <a:gd name="T19" fmla="*/ 2147483646 h 524"/>
                <a:gd name="T20" fmla="*/ 0 w 609"/>
                <a:gd name="T21" fmla="*/ 2147483646 h 524"/>
                <a:gd name="T22" fmla="*/ 0 w 609"/>
                <a:gd name="T23" fmla="*/ 2147483646 h 524"/>
                <a:gd name="T24" fmla="*/ 0 w 609"/>
                <a:gd name="T25" fmla="*/ 2147483646 h 524"/>
                <a:gd name="T26" fmla="*/ 0 w 609"/>
                <a:gd name="T27" fmla="*/ 2147483646 h 524"/>
                <a:gd name="T28" fmla="*/ 0 w 609"/>
                <a:gd name="T29" fmla="*/ 2147483646 h 524"/>
                <a:gd name="T30" fmla="*/ 2147483646 w 609"/>
                <a:gd name="T31" fmla="*/ 2147483646 h 524"/>
                <a:gd name="T32" fmla="*/ 2147483646 w 609"/>
                <a:gd name="T33" fmla="*/ 2147483646 h 524"/>
                <a:gd name="T34" fmla="*/ 2147483646 w 609"/>
                <a:gd name="T35" fmla="*/ 2147483646 h 524"/>
                <a:gd name="T36" fmla="*/ 2147483646 w 609"/>
                <a:gd name="T37" fmla="*/ 2147483646 h 524"/>
                <a:gd name="T38" fmla="*/ 2147483646 w 609"/>
                <a:gd name="T39" fmla="*/ 2147483646 h 524"/>
                <a:gd name="T40" fmla="*/ 2147483646 w 609"/>
                <a:gd name="T41" fmla="*/ 2147483646 h 524"/>
                <a:gd name="T42" fmla="*/ 2147483646 w 609"/>
                <a:gd name="T43" fmla="*/ 2147483646 h 524"/>
                <a:gd name="T44" fmla="*/ 0 w 609"/>
                <a:gd name="T45" fmla="*/ 2147483646 h 524"/>
                <a:gd name="T46" fmla="*/ 0 w 609"/>
                <a:gd name="T47" fmla="*/ 2147483646 h 524"/>
                <a:gd name="T48" fmla="*/ 0 w 609"/>
                <a:gd name="T49" fmla="*/ 2147483646 h 524"/>
                <a:gd name="T50" fmla="*/ 0 w 609"/>
                <a:gd name="T51" fmla="*/ 2147483646 h 524"/>
                <a:gd name="T52" fmla="*/ 2147483646 w 609"/>
                <a:gd name="T53" fmla="*/ 0 h 524"/>
                <a:gd name="T54" fmla="*/ 2147483646 w 609"/>
                <a:gd name="T55" fmla="*/ 0 h 524"/>
                <a:gd name="T56" fmla="*/ 2147483646 w 609"/>
                <a:gd name="T57" fmla="*/ 0 h 524"/>
                <a:gd name="T58" fmla="*/ 2147483646 w 609"/>
                <a:gd name="T59" fmla="*/ 0 h 524"/>
                <a:gd name="T60" fmla="*/ 2147483646 w 609"/>
                <a:gd name="T61" fmla="*/ 0 h 524"/>
                <a:gd name="T62" fmla="*/ 2147483646 w 609"/>
                <a:gd name="T63" fmla="*/ 2147483646 h 524"/>
                <a:gd name="T64" fmla="*/ 2147483646 w 609"/>
                <a:gd name="T65" fmla="*/ 2147483646 h 524"/>
                <a:gd name="T66" fmla="*/ 2147483646 w 609"/>
                <a:gd name="T67" fmla="*/ 2147483646 h 524"/>
                <a:gd name="T68" fmla="*/ 2147483646 w 609"/>
                <a:gd name="T69" fmla="*/ 2147483646 h 524"/>
                <a:gd name="T70" fmla="*/ 0 w 609"/>
                <a:gd name="T71" fmla="*/ 2147483646 h 524"/>
                <a:gd name="T72" fmla="*/ 0 w 609"/>
                <a:gd name="T73" fmla="*/ 2147483646 h 524"/>
                <a:gd name="T74" fmla="*/ 2147483646 w 609"/>
                <a:gd name="T75" fmla="*/ 2147483646 h 524"/>
                <a:gd name="T76" fmla="*/ 2147483646 w 609"/>
                <a:gd name="T77" fmla="*/ 2147483646 h 524"/>
                <a:gd name="T78" fmla="*/ 2147483646 w 609"/>
                <a:gd name="T79" fmla="*/ 2147483646 h 524"/>
                <a:gd name="T80" fmla="*/ 2147483646 w 609"/>
                <a:gd name="T81" fmla="*/ 2147483646 h 524"/>
                <a:gd name="T82" fmla="*/ 2147483646 w 609"/>
                <a:gd name="T83" fmla="*/ 2147483646 h 524"/>
                <a:gd name="T84" fmla="*/ 2147483646 w 609"/>
                <a:gd name="T85" fmla="*/ 2147483646 h 524"/>
                <a:gd name="T86" fmla="*/ 2147483646 w 609"/>
                <a:gd name="T87" fmla="*/ 2147483646 h 524"/>
                <a:gd name="T88" fmla="*/ 2147483646 w 609"/>
                <a:gd name="T89" fmla="*/ 2147483646 h 524"/>
                <a:gd name="T90" fmla="*/ 2147483646 w 609"/>
                <a:gd name="T91" fmla="*/ 2147483646 h 524"/>
                <a:gd name="T92" fmla="*/ 2147483646 w 609"/>
                <a:gd name="T93" fmla="*/ 2147483646 h 524"/>
                <a:gd name="T94" fmla="*/ 2147483646 w 609"/>
                <a:gd name="T95" fmla="*/ 2147483646 h 524"/>
                <a:gd name="T96" fmla="*/ 2147483646 w 609"/>
                <a:gd name="T97" fmla="*/ 2147483646 h 524"/>
                <a:gd name="T98" fmla="*/ 2147483646 w 609"/>
                <a:gd name="T99" fmla="*/ 2147483646 h 524"/>
                <a:gd name="T100" fmla="*/ 2147483646 w 609"/>
                <a:gd name="T101" fmla="*/ 2147483646 h 5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09" h="524">
                  <a:moveTo>
                    <a:pt x="579" y="360"/>
                  </a:moveTo>
                  <a:lnTo>
                    <a:pt x="579" y="360"/>
                  </a:lnTo>
                  <a:cubicBezTo>
                    <a:pt x="558" y="360"/>
                    <a:pt x="544" y="367"/>
                    <a:pt x="537" y="375"/>
                  </a:cubicBezTo>
                  <a:cubicBezTo>
                    <a:pt x="502" y="410"/>
                    <a:pt x="502" y="410"/>
                    <a:pt x="502" y="410"/>
                  </a:cubicBezTo>
                  <a:cubicBezTo>
                    <a:pt x="495" y="403"/>
                    <a:pt x="480" y="396"/>
                    <a:pt x="466" y="396"/>
                  </a:cubicBezTo>
                  <a:cubicBezTo>
                    <a:pt x="431" y="396"/>
                    <a:pt x="410" y="424"/>
                    <a:pt x="410" y="452"/>
                  </a:cubicBezTo>
                  <a:cubicBezTo>
                    <a:pt x="410" y="459"/>
                    <a:pt x="410" y="467"/>
                    <a:pt x="410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8" y="141"/>
                    <a:pt x="608" y="141"/>
                    <a:pt x="608" y="141"/>
                  </a:cubicBezTo>
                  <a:cubicBezTo>
                    <a:pt x="608" y="240"/>
                    <a:pt x="608" y="240"/>
                    <a:pt x="608" y="240"/>
                  </a:cubicBezTo>
                  <a:cubicBezTo>
                    <a:pt x="608" y="276"/>
                    <a:pt x="608" y="276"/>
                    <a:pt x="608" y="276"/>
                  </a:cubicBezTo>
                  <a:cubicBezTo>
                    <a:pt x="608" y="325"/>
                    <a:pt x="608" y="325"/>
                    <a:pt x="608" y="325"/>
                  </a:cubicBezTo>
                  <a:cubicBezTo>
                    <a:pt x="608" y="360"/>
                    <a:pt x="608" y="360"/>
                    <a:pt x="608" y="360"/>
                  </a:cubicBezTo>
                  <a:cubicBezTo>
                    <a:pt x="608" y="367"/>
                    <a:pt x="608" y="367"/>
                    <a:pt x="608" y="367"/>
                  </a:cubicBezTo>
                  <a:cubicBezTo>
                    <a:pt x="594" y="360"/>
                    <a:pt x="587" y="360"/>
                    <a:pt x="579" y="360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9" y="56"/>
                    <a:pt x="579" y="56"/>
                    <a:pt x="579" y="56"/>
                  </a:cubicBezTo>
                  <a:cubicBezTo>
                    <a:pt x="594" y="56"/>
                    <a:pt x="608" y="71"/>
                    <a:pt x="608" y="85"/>
                  </a:cubicBezTo>
                  <a:cubicBezTo>
                    <a:pt x="608" y="113"/>
                    <a:pt x="608" y="113"/>
                    <a:pt x="608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66" y="424"/>
                  </a:moveTo>
                  <a:lnTo>
                    <a:pt x="466" y="424"/>
                  </a:lnTo>
                  <a:cubicBezTo>
                    <a:pt x="473" y="424"/>
                    <a:pt x="480" y="431"/>
                    <a:pt x="480" y="438"/>
                  </a:cubicBezTo>
                  <a:cubicBezTo>
                    <a:pt x="502" y="452"/>
                    <a:pt x="502" y="452"/>
                    <a:pt x="502" y="452"/>
                  </a:cubicBezTo>
                  <a:cubicBezTo>
                    <a:pt x="558" y="396"/>
                    <a:pt x="558" y="396"/>
                    <a:pt x="558" y="396"/>
                  </a:cubicBezTo>
                  <a:cubicBezTo>
                    <a:pt x="565" y="389"/>
                    <a:pt x="572" y="389"/>
                    <a:pt x="579" y="389"/>
                  </a:cubicBezTo>
                  <a:cubicBezTo>
                    <a:pt x="594" y="389"/>
                    <a:pt x="608" y="403"/>
                    <a:pt x="608" y="417"/>
                  </a:cubicBezTo>
                  <a:cubicBezTo>
                    <a:pt x="608" y="424"/>
                    <a:pt x="601" y="431"/>
                    <a:pt x="594" y="438"/>
                  </a:cubicBezTo>
                  <a:cubicBezTo>
                    <a:pt x="523" y="509"/>
                    <a:pt x="523" y="509"/>
                    <a:pt x="523" y="509"/>
                  </a:cubicBezTo>
                  <a:cubicBezTo>
                    <a:pt x="516" y="516"/>
                    <a:pt x="509" y="523"/>
                    <a:pt x="502" y="523"/>
                  </a:cubicBezTo>
                  <a:cubicBezTo>
                    <a:pt x="495" y="523"/>
                    <a:pt x="488" y="516"/>
                    <a:pt x="480" y="509"/>
                  </a:cubicBezTo>
                  <a:cubicBezTo>
                    <a:pt x="445" y="474"/>
                    <a:pt x="445" y="474"/>
                    <a:pt x="445" y="474"/>
                  </a:cubicBezTo>
                  <a:cubicBezTo>
                    <a:pt x="438" y="467"/>
                    <a:pt x="438" y="459"/>
                    <a:pt x="438" y="452"/>
                  </a:cubicBezTo>
                  <a:cubicBezTo>
                    <a:pt x="438" y="438"/>
                    <a:pt x="445" y="424"/>
                    <a:pt x="466" y="4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7" name="Freeform 27"/>
            <p:cNvSpPr>
              <a:spLocks noChangeArrowheads="1"/>
            </p:cNvSpPr>
            <p:nvPr/>
          </p:nvSpPr>
          <p:spPr bwMode="auto">
            <a:xfrm>
              <a:off x="17603476" y="9628365"/>
              <a:ext cx="549655" cy="437319"/>
            </a:xfrm>
            <a:custGeom>
              <a:avLst/>
              <a:gdLst>
                <a:gd name="T0" fmla="*/ 2147483646 w 602"/>
                <a:gd name="T1" fmla="*/ 2147483646 h 482"/>
                <a:gd name="T2" fmla="*/ 2147483646 w 602"/>
                <a:gd name="T3" fmla="*/ 2147483646 h 482"/>
                <a:gd name="T4" fmla="*/ 2147483646 w 602"/>
                <a:gd name="T5" fmla="*/ 2147483646 h 482"/>
                <a:gd name="T6" fmla="*/ 2147483646 w 602"/>
                <a:gd name="T7" fmla="*/ 2147483646 h 482"/>
                <a:gd name="T8" fmla="*/ 2147483646 w 602"/>
                <a:gd name="T9" fmla="*/ 2147483646 h 482"/>
                <a:gd name="T10" fmla="*/ 2147483646 w 602"/>
                <a:gd name="T11" fmla="*/ 2147483646 h 482"/>
                <a:gd name="T12" fmla="*/ 0 w 602"/>
                <a:gd name="T13" fmla="*/ 2147483646 h 482"/>
                <a:gd name="T14" fmla="*/ 0 w 602"/>
                <a:gd name="T15" fmla="*/ 2147483646 h 482"/>
                <a:gd name="T16" fmla="*/ 0 w 602"/>
                <a:gd name="T17" fmla="*/ 2147483646 h 482"/>
                <a:gd name="T18" fmla="*/ 0 w 602"/>
                <a:gd name="T19" fmla="*/ 2147483646 h 482"/>
                <a:gd name="T20" fmla="*/ 0 w 602"/>
                <a:gd name="T21" fmla="*/ 2147483646 h 482"/>
                <a:gd name="T22" fmla="*/ 0 w 602"/>
                <a:gd name="T23" fmla="*/ 2147483646 h 482"/>
                <a:gd name="T24" fmla="*/ 0 w 602"/>
                <a:gd name="T25" fmla="*/ 2147483646 h 482"/>
                <a:gd name="T26" fmla="*/ 2147483646 w 602"/>
                <a:gd name="T27" fmla="*/ 2147483646 h 482"/>
                <a:gd name="T28" fmla="*/ 2147483646 w 602"/>
                <a:gd name="T29" fmla="*/ 2147483646 h 482"/>
                <a:gd name="T30" fmla="*/ 2147483646 w 602"/>
                <a:gd name="T31" fmla="*/ 2147483646 h 482"/>
                <a:gd name="T32" fmla="*/ 2147483646 w 602"/>
                <a:gd name="T33" fmla="*/ 2147483646 h 482"/>
                <a:gd name="T34" fmla="*/ 2147483646 w 602"/>
                <a:gd name="T35" fmla="*/ 2147483646 h 482"/>
                <a:gd name="T36" fmla="*/ 2147483646 w 602"/>
                <a:gd name="T37" fmla="*/ 2147483646 h 482"/>
                <a:gd name="T38" fmla="*/ 2147483646 w 602"/>
                <a:gd name="T39" fmla="*/ 2147483646 h 482"/>
                <a:gd name="T40" fmla="*/ 2147483646 w 602"/>
                <a:gd name="T41" fmla="*/ 2147483646 h 482"/>
                <a:gd name="T42" fmla="*/ 0 w 602"/>
                <a:gd name="T43" fmla="*/ 2147483646 h 482"/>
                <a:gd name="T44" fmla="*/ 0 w 602"/>
                <a:gd name="T45" fmla="*/ 2147483646 h 482"/>
                <a:gd name="T46" fmla="*/ 0 w 602"/>
                <a:gd name="T47" fmla="*/ 2147483646 h 482"/>
                <a:gd name="T48" fmla="*/ 0 w 602"/>
                <a:gd name="T49" fmla="*/ 2147483646 h 482"/>
                <a:gd name="T50" fmla="*/ 2147483646 w 602"/>
                <a:gd name="T51" fmla="*/ 0 h 482"/>
                <a:gd name="T52" fmla="*/ 2147483646 w 602"/>
                <a:gd name="T53" fmla="*/ 0 h 482"/>
                <a:gd name="T54" fmla="*/ 2147483646 w 602"/>
                <a:gd name="T55" fmla="*/ 0 h 482"/>
                <a:gd name="T56" fmla="*/ 2147483646 w 602"/>
                <a:gd name="T57" fmla="*/ 0 h 482"/>
                <a:gd name="T58" fmla="*/ 2147483646 w 602"/>
                <a:gd name="T59" fmla="*/ 0 h 482"/>
                <a:gd name="T60" fmla="*/ 2147483646 w 602"/>
                <a:gd name="T61" fmla="*/ 2147483646 h 482"/>
                <a:gd name="T62" fmla="*/ 2147483646 w 602"/>
                <a:gd name="T63" fmla="*/ 2147483646 h 482"/>
                <a:gd name="T64" fmla="*/ 2147483646 w 602"/>
                <a:gd name="T65" fmla="*/ 2147483646 h 482"/>
                <a:gd name="T66" fmla="*/ 2147483646 w 602"/>
                <a:gd name="T67" fmla="*/ 2147483646 h 482"/>
                <a:gd name="T68" fmla="*/ 0 w 602"/>
                <a:gd name="T69" fmla="*/ 2147483646 h 482"/>
                <a:gd name="T70" fmla="*/ 0 w 602"/>
                <a:gd name="T71" fmla="*/ 2147483646 h 482"/>
                <a:gd name="T72" fmla="*/ 2147483646 w 602"/>
                <a:gd name="T73" fmla="*/ 2147483646 h 482"/>
                <a:gd name="T74" fmla="*/ 2147483646 w 602"/>
                <a:gd name="T75" fmla="*/ 2147483646 h 482"/>
                <a:gd name="T76" fmla="*/ 2147483646 w 602"/>
                <a:gd name="T77" fmla="*/ 2147483646 h 482"/>
                <a:gd name="T78" fmla="*/ 2147483646 w 602"/>
                <a:gd name="T79" fmla="*/ 2147483646 h 482"/>
                <a:gd name="T80" fmla="*/ 2147483646 w 602"/>
                <a:gd name="T81" fmla="*/ 2147483646 h 482"/>
                <a:gd name="T82" fmla="*/ 2147483646 w 602"/>
                <a:gd name="T83" fmla="*/ 2147483646 h 482"/>
                <a:gd name="T84" fmla="*/ 2147483646 w 602"/>
                <a:gd name="T85" fmla="*/ 2147483646 h 482"/>
                <a:gd name="T86" fmla="*/ 2147483646 w 602"/>
                <a:gd name="T87" fmla="*/ 2147483646 h 4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02" h="482">
                  <a:moveTo>
                    <a:pt x="565" y="396"/>
                  </a:moveTo>
                  <a:lnTo>
                    <a:pt x="565" y="396"/>
                  </a:lnTo>
                  <a:cubicBezTo>
                    <a:pt x="452" y="396"/>
                    <a:pt x="452" y="396"/>
                    <a:pt x="452" y="396"/>
                  </a:cubicBezTo>
                  <a:cubicBezTo>
                    <a:pt x="424" y="396"/>
                    <a:pt x="396" y="424"/>
                    <a:pt x="396" y="452"/>
                  </a:cubicBezTo>
                  <a:cubicBezTo>
                    <a:pt x="396" y="459"/>
                    <a:pt x="396" y="467"/>
                    <a:pt x="396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1" y="141"/>
                    <a:pt x="601" y="141"/>
                    <a:pt x="601" y="141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1" y="276"/>
                    <a:pt x="601" y="276"/>
                    <a:pt x="601" y="276"/>
                  </a:cubicBezTo>
                  <a:cubicBezTo>
                    <a:pt x="601" y="325"/>
                    <a:pt x="601" y="325"/>
                    <a:pt x="601" y="325"/>
                  </a:cubicBezTo>
                  <a:cubicBezTo>
                    <a:pt x="601" y="360"/>
                    <a:pt x="601" y="360"/>
                    <a:pt x="601" y="360"/>
                  </a:cubicBezTo>
                  <a:cubicBezTo>
                    <a:pt x="601" y="410"/>
                    <a:pt x="601" y="410"/>
                    <a:pt x="601" y="410"/>
                  </a:cubicBezTo>
                  <a:cubicBezTo>
                    <a:pt x="594" y="403"/>
                    <a:pt x="579" y="396"/>
                    <a:pt x="565" y="396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2" y="56"/>
                    <a:pt x="572" y="56"/>
                    <a:pt x="572" y="56"/>
                  </a:cubicBezTo>
                  <a:cubicBezTo>
                    <a:pt x="594" y="56"/>
                    <a:pt x="601" y="71"/>
                    <a:pt x="601" y="85"/>
                  </a:cubicBezTo>
                  <a:cubicBezTo>
                    <a:pt x="601" y="113"/>
                    <a:pt x="601" y="113"/>
                    <a:pt x="601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52" y="424"/>
                  </a:moveTo>
                  <a:lnTo>
                    <a:pt x="452" y="424"/>
                  </a:lnTo>
                  <a:cubicBezTo>
                    <a:pt x="565" y="424"/>
                    <a:pt x="565" y="424"/>
                    <a:pt x="565" y="424"/>
                  </a:cubicBezTo>
                  <a:cubicBezTo>
                    <a:pt x="579" y="424"/>
                    <a:pt x="594" y="438"/>
                    <a:pt x="594" y="452"/>
                  </a:cubicBezTo>
                  <a:cubicBezTo>
                    <a:pt x="594" y="474"/>
                    <a:pt x="579" y="481"/>
                    <a:pt x="565" y="481"/>
                  </a:cubicBezTo>
                  <a:cubicBezTo>
                    <a:pt x="452" y="481"/>
                    <a:pt x="452" y="481"/>
                    <a:pt x="452" y="481"/>
                  </a:cubicBezTo>
                  <a:cubicBezTo>
                    <a:pt x="438" y="481"/>
                    <a:pt x="424" y="474"/>
                    <a:pt x="424" y="452"/>
                  </a:cubicBezTo>
                  <a:cubicBezTo>
                    <a:pt x="424" y="438"/>
                    <a:pt x="438" y="424"/>
                    <a:pt x="452" y="4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8" name="Freeform 28"/>
            <p:cNvSpPr>
              <a:spLocks noChangeArrowheads="1"/>
            </p:cNvSpPr>
            <p:nvPr/>
          </p:nvSpPr>
          <p:spPr bwMode="auto">
            <a:xfrm>
              <a:off x="16644585" y="9628365"/>
              <a:ext cx="545644" cy="489475"/>
            </a:xfrm>
            <a:custGeom>
              <a:avLst/>
              <a:gdLst>
                <a:gd name="T0" fmla="*/ 2147483646 w 601"/>
                <a:gd name="T1" fmla="*/ 2147483646 h 538"/>
                <a:gd name="T2" fmla="*/ 2147483646 w 601"/>
                <a:gd name="T3" fmla="*/ 2147483646 h 538"/>
                <a:gd name="T4" fmla="*/ 2147483646 w 601"/>
                <a:gd name="T5" fmla="*/ 2147483646 h 538"/>
                <a:gd name="T6" fmla="*/ 2147483646 w 601"/>
                <a:gd name="T7" fmla="*/ 2147483646 h 538"/>
                <a:gd name="T8" fmla="*/ 2147483646 w 601"/>
                <a:gd name="T9" fmla="*/ 2147483646 h 538"/>
                <a:gd name="T10" fmla="*/ 2147483646 w 601"/>
                <a:gd name="T11" fmla="*/ 2147483646 h 538"/>
                <a:gd name="T12" fmla="*/ 2147483646 w 601"/>
                <a:gd name="T13" fmla="*/ 2147483646 h 538"/>
                <a:gd name="T14" fmla="*/ 0 w 601"/>
                <a:gd name="T15" fmla="*/ 2147483646 h 538"/>
                <a:gd name="T16" fmla="*/ 0 w 601"/>
                <a:gd name="T17" fmla="*/ 2147483646 h 538"/>
                <a:gd name="T18" fmla="*/ 0 w 601"/>
                <a:gd name="T19" fmla="*/ 2147483646 h 538"/>
                <a:gd name="T20" fmla="*/ 0 w 601"/>
                <a:gd name="T21" fmla="*/ 2147483646 h 538"/>
                <a:gd name="T22" fmla="*/ 0 w 601"/>
                <a:gd name="T23" fmla="*/ 2147483646 h 538"/>
                <a:gd name="T24" fmla="*/ 0 w 601"/>
                <a:gd name="T25" fmla="*/ 2147483646 h 538"/>
                <a:gd name="T26" fmla="*/ 0 w 601"/>
                <a:gd name="T27" fmla="*/ 2147483646 h 538"/>
                <a:gd name="T28" fmla="*/ 2147483646 w 601"/>
                <a:gd name="T29" fmla="*/ 2147483646 h 538"/>
                <a:gd name="T30" fmla="*/ 2147483646 w 601"/>
                <a:gd name="T31" fmla="*/ 2147483646 h 538"/>
                <a:gd name="T32" fmla="*/ 2147483646 w 601"/>
                <a:gd name="T33" fmla="*/ 2147483646 h 538"/>
                <a:gd name="T34" fmla="*/ 2147483646 w 601"/>
                <a:gd name="T35" fmla="*/ 2147483646 h 538"/>
                <a:gd name="T36" fmla="*/ 2147483646 w 601"/>
                <a:gd name="T37" fmla="*/ 2147483646 h 538"/>
                <a:gd name="T38" fmla="*/ 2147483646 w 601"/>
                <a:gd name="T39" fmla="*/ 2147483646 h 538"/>
                <a:gd name="T40" fmla="*/ 2147483646 w 601"/>
                <a:gd name="T41" fmla="*/ 2147483646 h 538"/>
                <a:gd name="T42" fmla="*/ 2147483646 w 601"/>
                <a:gd name="T43" fmla="*/ 2147483646 h 538"/>
                <a:gd name="T44" fmla="*/ 0 w 601"/>
                <a:gd name="T45" fmla="*/ 2147483646 h 538"/>
                <a:gd name="T46" fmla="*/ 0 w 601"/>
                <a:gd name="T47" fmla="*/ 2147483646 h 538"/>
                <a:gd name="T48" fmla="*/ 0 w 601"/>
                <a:gd name="T49" fmla="*/ 2147483646 h 538"/>
                <a:gd name="T50" fmla="*/ 0 w 601"/>
                <a:gd name="T51" fmla="*/ 2147483646 h 538"/>
                <a:gd name="T52" fmla="*/ 2147483646 w 601"/>
                <a:gd name="T53" fmla="*/ 0 h 538"/>
                <a:gd name="T54" fmla="*/ 2147483646 w 601"/>
                <a:gd name="T55" fmla="*/ 0 h 538"/>
                <a:gd name="T56" fmla="*/ 2147483646 w 601"/>
                <a:gd name="T57" fmla="*/ 0 h 538"/>
                <a:gd name="T58" fmla="*/ 2147483646 w 601"/>
                <a:gd name="T59" fmla="*/ 0 h 538"/>
                <a:gd name="T60" fmla="*/ 2147483646 w 601"/>
                <a:gd name="T61" fmla="*/ 0 h 538"/>
                <a:gd name="T62" fmla="*/ 2147483646 w 601"/>
                <a:gd name="T63" fmla="*/ 2147483646 h 538"/>
                <a:gd name="T64" fmla="*/ 2147483646 w 601"/>
                <a:gd name="T65" fmla="*/ 2147483646 h 538"/>
                <a:gd name="T66" fmla="*/ 2147483646 w 601"/>
                <a:gd name="T67" fmla="*/ 2147483646 h 538"/>
                <a:gd name="T68" fmla="*/ 2147483646 w 601"/>
                <a:gd name="T69" fmla="*/ 2147483646 h 538"/>
                <a:gd name="T70" fmla="*/ 0 w 601"/>
                <a:gd name="T71" fmla="*/ 2147483646 h 538"/>
                <a:gd name="T72" fmla="*/ 0 w 601"/>
                <a:gd name="T73" fmla="*/ 2147483646 h 538"/>
                <a:gd name="T74" fmla="*/ 2147483646 w 601"/>
                <a:gd name="T75" fmla="*/ 2147483646 h 538"/>
                <a:gd name="T76" fmla="*/ 2147483646 w 601"/>
                <a:gd name="T77" fmla="*/ 2147483646 h 538"/>
                <a:gd name="T78" fmla="*/ 2147483646 w 601"/>
                <a:gd name="T79" fmla="*/ 2147483646 h 538"/>
                <a:gd name="T80" fmla="*/ 2147483646 w 601"/>
                <a:gd name="T81" fmla="*/ 2147483646 h 538"/>
                <a:gd name="T82" fmla="*/ 2147483646 w 601"/>
                <a:gd name="T83" fmla="*/ 2147483646 h 538"/>
                <a:gd name="T84" fmla="*/ 2147483646 w 601"/>
                <a:gd name="T85" fmla="*/ 2147483646 h 538"/>
                <a:gd name="T86" fmla="*/ 2147483646 w 601"/>
                <a:gd name="T87" fmla="*/ 2147483646 h 538"/>
                <a:gd name="T88" fmla="*/ 2147483646 w 601"/>
                <a:gd name="T89" fmla="*/ 2147483646 h 538"/>
                <a:gd name="T90" fmla="*/ 2147483646 w 601"/>
                <a:gd name="T91" fmla="*/ 2147483646 h 538"/>
                <a:gd name="T92" fmla="*/ 2147483646 w 601"/>
                <a:gd name="T93" fmla="*/ 2147483646 h 538"/>
                <a:gd name="T94" fmla="*/ 2147483646 w 601"/>
                <a:gd name="T95" fmla="*/ 2147483646 h 538"/>
                <a:gd name="T96" fmla="*/ 2147483646 w 601"/>
                <a:gd name="T97" fmla="*/ 2147483646 h 538"/>
                <a:gd name="T98" fmla="*/ 2147483646 w 601"/>
                <a:gd name="T99" fmla="*/ 2147483646 h 538"/>
                <a:gd name="T100" fmla="*/ 2147483646 w 601"/>
                <a:gd name="T101" fmla="*/ 2147483646 h 538"/>
                <a:gd name="T102" fmla="*/ 2147483646 w 601"/>
                <a:gd name="T103" fmla="*/ 2147483646 h 538"/>
                <a:gd name="T104" fmla="*/ 2147483646 w 601"/>
                <a:gd name="T105" fmla="*/ 2147483646 h 538"/>
                <a:gd name="T106" fmla="*/ 2147483646 w 601"/>
                <a:gd name="T107" fmla="*/ 2147483646 h 538"/>
                <a:gd name="T108" fmla="*/ 2147483646 w 601"/>
                <a:gd name="T109" fmla="*/ 2147483646 h 5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1" h="538">
                  <a:moveTo>
                    <a:pt x="565" y="396"/>
                  </a:moveTo>
                  <a:lnTo>
                    <a:pt x="565" y="396"/>
                  </a:lnTo>
                  <a:cubicBezTo>
                    <a:pt x="565" y="367"/>
                    <a:pt x="537" y="339"/>
                    <a:pt x="509" y="339"/>
                  </a:cubicBezTo>
                  <a:cubicBezTo>
                    <a:pt x="473" y="339"/>
                    <a:pt x="452" y="367"/>
                    <a:pt x="452" y="396"/>
                  </a:cubicBezTo>
                  <a:cubicBezTo>
                    <a:pt x="417" y="396"/>
                    <a:pt x="396" y="424"/>
                    <a:pt x="396" y="452"/>
                  </a:cubicBezTo>
                  <a:cubicBezTo>
                    <a:pt x="396" y="459"/>
                    <a:pt x="396" y="467"/>
                    <a:pt x="396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7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0" y="141"/>
                    <a:pt x="600" y="141"/>
                    <a:pt x="600" y="141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600" y="276"/>
                    <a:pt x="600" y="276"/>
                    <a:pt x="600" y="276"/>
                  </a:cubicBezTo>
                  <a:cubicBezTo>
                    <a:pt x="600" y="325"/>
                    <a:pt x="600" y="325"/>
                    <a:pt x="600" y="325"/>
                  </a:cubicBezTo>
                  <a:cubicBezTo>
                    <a:pt x="600" y="360"/>
                    <a:pt x="600" y="360"/>
                    <a:pt x="600" y="360"/>
                  </a:cubicBezTo>
                  <a:cubicBezTo>
                    <a:pt x="600" y="410"/>
                    <a:pt x="600" y="410"/>
                    <a:pt x="600" y="410"/>
                  </a:cubicBezTo>
                  <a:cubicBezTo>
                    <a:pt x="593" y="403"/>
                    <a:pt x="579" y="396"/>
                    <a:pt x="565" y="396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2" y="56"/>
                    <a:pt x="572" y="56"/>
                    <a:pt x="572" y="56"/>
                  </a:cubicBezTo>
                  <a:cubicBezTo>
                    <a:pt x="586" y="56"/>
                    <a:pt x="600" y="71"/>
                    <a:pt x="600" y="85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  <a:moveTo>
                    <a:pt x="452" y="424"/>
                  </a:moveTo>
                  <a:lnTo>
                    <a:pt x="452" y="424"/>
                  </a:lnTo>
                  <a:cubicBezTo>
                    <a:pt x="480" y="424"/>
                    <a:pt x="480" y="424"/>
                    <a:pt x="480" y="424"/>
                  </a:cubicBezTo>
                  <a:cubicBezTo>
                    <a:pt x="480" y="396"/>
                    <a:pt x="480" y="396"/>
                    <a:pt x="480" y="396"/>
                  </a:cubicBezTo>
                  <a:cubicBezTo>
                    <a:pt x="480" y="382"/>
                    <a:pt x="487" y="367"/>
                    <a:pt x="509" y="367"/>
                  </a:cubicBezTo>
                  <a:cubicBezTo>
                    <a:pt x="523" y="367"/>
                    <a:pt x="537" y="382"/>
                    <a:pt x="537" y="396"/>
                  </a:cubicBezTo>
                  <a:cubicBezTo>
                    <a:pt x="537" y="424"/>
                    <a:pt x="537" y="424"/>
                    <a:pt x="537" y="424"/>
                  </a:cubicBezTo>
                  <a:cubicBezTo>
                    <a:pt x="565" y="424"/>
                    <a:pt x="565" y="424"/>
                    <a:pt x="565" y="424"/>
                  </a:cubicBezTo>
                  <a:cubicBezTo>
                    <a:pt x="579" y="424"/>
                    <a:pt x="593" y="438"/>
                    <a:pt x="593" y="452"/>
                  </a:cubicBezTo>
                  <a:cubicBezTo>
                    <a:pt x="593" y="474"/>
                    <a:pt x="579" y="481"/>
                    <a:pt x="565" y="481"/>
                  </a:cubicBezTo>
                  <a:cubicBezTo>
                    <a:pt x="537" y="481"/>
                    <a:pt x="537" y="481"/>
                    <a:pt x="537" y="481"/>
                  </a:cubicBezTo>
                  <a:cubicBezTo>
                    <a:pt x="537" y="509"/>
                    <a:pt x="537" y="509"/>
                    <a:pt x="537" y="509"/>
                  </a:cubicBezTo>
                  <a:cubicBezTo>
                    <a:pt x="537" y="530"/>
                    <a:pt x="523" y="537"/>
                    <a:pt x="509" y="537"/>
                  </a:cubicBezTo>
                  <a:cubicBezTo>
                    <a:pt x="487" y="537"/>
                    <a:pt x="480" y="530"/>
                    <a:pt x="480" y="509"/>
                  </a:cubicBezTo>
                  <a:cubicBezTo>
                    <a:pt x="480" y="481"/>
                    <a:pt x="480" y="481"/>
                    <a:pt x="480" y="481"/>
                  </a:cubicBezTo>
                  <a:cubicBezTo>
                    <a:pt x="452" y="481"/>
                    <a:pt x="452" y="481"/>
                    <a:pt x="452" y="481"/>
                  </a:cubicBezTo>
                  <a:cubicBezTo>
                    <a:pt x="431" y="481"/>
                    <a:pt x="424" y="474"/>
                    <a:pt x="424" y="452"/>
                  </a:cubicBezTo>
                  <a:cubicBezTo>
                    <a:pt x="424" y="438"/>
                    <a:pt x="431" y="424"/>
                    <a:pt x="452" y="4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59" name="Freeform 29"/>
            <p:cNvSpPr>
              <a:spLocks noChangeArrowheads="1"/>
            </p:cNvSpPr>
            <p:nvPr/>
          </p:nvSpPr>
          <p:spPr bwMode="auto">
            <a:xfrm>
              <a:off x="15681684" y="9628365"/>
              <a:ext cx="553668" cy="433306"/>
            </a:xfrm>
            <a:custGeom>
              <a:avLst/>
              <a:gdLst>
                <a:gd name="T0" fmla="*/ 2147483646 w 608"/>
                <a:gd name="T1" fmla="*/ 2147483646 h 475"/>
                <a:gd name="T2" fmla="*/ 2147483646 w 608"/>
                <a:gd name="T3" fmla="*/ 2147483646 h 475"/>
                <a:gd name="T4" fmla="*/ 2147483646 w 608"/>
                <a:gd name="T5" fmla="*/ 2147483646 h 475"/>
                <a:gd name="T6" fmla="*/ 0 w 608"/>
                <a:gd name="T7" fmla="*/ 2147483646 h 475"/>
                <a:gd name="T8" fmla="*/ 0 w 608"/>
                <a:gd name="T9" fmla="*/ 2147483646 h 475"/>
                <a:gd name="T10" fmla="*/ 0 w 608"/>
                <a:gd name="T11" fmla="*/ 2147483646 h 475"/>
                <a:gd name="T12" fmla="*/ 0 w 608"/>
                <a:gd name="T13" fmla="*/ 2147483646 h 475"/>
                <a:gd name="T14" fmla="*/ 0 w 608"/>
                <a:gd name="T15" fmla="*/ 2147483646 h 475"/>
                <a:gd name="T16" fmla="*/ 0 w 608"/>
                <a:gd name="T17" fmla="*/ 2147483646 h 475"/>
                <a:gd name="T18" fmla="*/ 0 w 608"/>
                <a:gd name="T19" fmla="*/ 2147483646 h 475"/>
                <a:gd name="T20" fmla="*/ 2147483646 w 608"/>
                <a:gd name="T21" fmla="*/ 2147483646 h 475"/>
                <a:gd name="T22" fmla="*/ 2147483646 w 608"/>
                <a:gd name="T23" fmla="*/ 2147483646 h 475"/>
                <a:gd name="T24" fmla="*/ 2147483646 w 608"/>
                <a:gd name="T25" fmla="*/ 2147483646 h 475"/>
                <a:gd name="T26" fmla="*/ 2147483646 w 608"/>
                <a:gd name="T27" fmla="*/ 2147483646 h 475"/>
                <a:gd name="T28" fmla="*/ 2147483646 w 608"/>
                <a:gd name="T29" fmla="*/ 2147483646 h 475"/>
                <a:gd name="T30" fmla="*/ 2147483646 w 608"/>
                <a:gd name="T31" fmla="*/ 2147483646 h 475"/>
                <a:gd name="T32" fmla="*/ 2147483646 w 608"/>
                <a:gd name="T33" fmla="*/ 2147483646 h 475"/>
                <a:gd name="T34" fmla="*/ 2147483646 w 608"/>
                <a:gd name="T35" fmla="*/ 2147483646 h 475"/>
                <a:gd name="T36" fmla="*/ 0 w 608"/>
                <a:gd name="T37" fmla="*/ 2147483646 h 475"/>
                <a:gd name="T38" fmla="*/ 0 w 608"/>
                <a:gd name="T39" fmla="*/ 2147483646 h 475"/>
                <a:gd name="T40" fmla="*/ 0 w 608"/>
                <a:gd name="T41" fmla="*/ 2147483646 h 475"/>
                <a:gd name="T42" fmla="*/ 0 w 608"/>
                <a:gd name="T43" fmla="*/ 2147483646 h 475"/>
                <a:gd name="T44" fmla="*/ 2147483646 w 608"/>
                <a:gd name="T45" fmla="*/ 0 h 475"/>
                <a:gd name="T46" fmla="*/ 2147483646 w 608"/>
                <a:gd name="T47" fmla="*/ 0 h 475"/>
                <a:gd name="T48" fmla="*/ 2147483646 w 608"/>
                <a:gd name="T49" fmla="*/ 0 h 475"/>
                <a:gd name="T50" fmla="*/ 2147483646 w 608"/>
                <a:gd name="T51" fmla="*/ 0 h 475"/>
                <a:gd name="T52" fmla="*/ 2147483646 w 608"/>
                <a:gd name="T53" fmla="*/ 0 h 475"/>
                <a:gd name="T54" fmla="*/ 2147483646 w 608"/>
                <a:gd name="T55" fmla="*/ 2147483646 h 475"/>
                <a:gd name="T56" fmla="*/ 2147483646 w 608"/>
                <a:gd name="T57" fmla="*/ 2147483646 h 475"/>
                <a:gd name="T58" fmla="*/ 2147483646 w 608"/>
                <a:gd name="T59" fmla="*/ 2147483646 h 475"/>
                <a:gd name="T60" fmla="*/ 2147483646 w 608"/>
                <a:gd name="T61" fmla="*/ 2147483646 h 475"/>
                <a:gd name="T62" fmla="*/ 0 w 608"/>
                <a:gd name="T63" fmla="*/ 2147483646 h 475"/>
                <a:gd name="T64" fmla="*/ 0 w 608"/>
                <a:gd name="T65" fmla="*/ 2147483646 h 4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08" h="475">
                  <a:moveTo>
                    <a:pt x="579" y="474"/>
                  </a:moveTo>
                  <a:lnTo>
                    <a:pt x="579" y="474"/>
                  </a:ln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59"/>
                    <a:pt x="0" y="445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607" y="141"/>
                    <a:pt x="607" y="141"/>
                    <a:pt x="607" y="141"/>
                  </a:cubicBezTo>
                  <a:cubicBezTo>
                    <a:pt x="607" y="240"/>
                    <a:pt x="607" y="240"/>
                    <a:pt x="607" y="240"/>
                  </a:cubicBezTo>
                  <a:cubicBezTo>
                    <a:pt x="607" y="276"/>
                    <a:pt x="607" y="276"/>
                    <a:pt x="607" y="276"/>
                  </a:cubicBezTo>
                  <a:cubicBezTo>
                    <a:pt x="607" y="325"/>
                    <a:pt x="607" y="325"/>
                    <a:pt x="607" y="325"/>
                  </a:cubicBezTo>
                  <a:cubicBezTo>
                    <a:pt x="607" y="360"/>
                    <a:pt x="607" y="360"/>
                    <a:pt x="607" y="360"/>
                  </a:cubicBezTo>
                  <a:cubicBezTo>
                    <a:pt x="607" y="410"/>
                    <a:pt x="607" y="410"/>
                    <a:pt x="607" y="410"/>
                  </a:cubicBezTo>
                  <a:cubicBezTo>
                    <a:pt x="607" y="445"/>
                    <a:pt x="607" y="445"/>
                    <a:pt x="607" y="445"/>
                  </a:cubicBezTo>
                  <a:cubicBezTo>
                    <a:pt x="607" y="459"/>
                    <a:pt x="593" y="474"/>
                    <a:pt x="579" y="474"/>
                  </a:cubicBezTo>
                  <a:close/>
                  <a:moveTo>
                    <a:pt x="0" y="85"/>
                  </a:moveTo>
                  <a:lnTo>
                    <a:pt x="0" y="85"/>
                  </a:lnTo>
                  <a:cubicBezTo>
                    <a:pt x="0" y="71"/>
                    <a:pt x="0" y="71"/>
                    <a:pt x="0" y="7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579" y="56"/>
                    <a:pt x="579" y="56"/>
                    <a:pt x="579" y="56"/>
                  </a:cubicBezTo>
                  <a:cubicBezTo>
                    <a:pt x="593" y="56"/>
                    <a:pt x="607" y="71"/>
                    <a:pt x="607" y="85"/>
                  </a:cubicBezTo>
                  <a:cubicBezTo>
                    <a:pt x="607" y="113"/>
                    <a:pt x="607" y="113"/>
                    <a:pt x="607" y="113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0" y="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0" name="Freeform 30"/>
            <p:cNvSpPr>
              <a:spLocks noChangeArrowheads="1"/>
            </p:cNvSpPr>
            <p:nvPr/>
          </p:nvSpPr>
          <p:spPr bwMode="auto">
            <a:xfrm>
              <a:off x="14722796" y="9568185"/>
              <a:ext cx="545644" cy="549655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1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6" y="0"/>
                    <a:pt x="600" y="135"/>
                    <a:pt x="600" y="304"/>
                  </a:cubicBezTo>
                  <a:cubicBezTo>
                    <a:pt x="600" y="467"/>
                    <a:pt x="466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9"/>
                    <a:pt x="169" y="545"/>
                    <a:pt x="304" y="545"/>
                  </a:cubicBezTo>
                  <a:cubicBezTo>
                    <a:pt x="438" y="545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395" y="368"/>
                  </a:moveTo>
                  <a:lnTo>
                    <a:pt x="395" y="368"/>
                  </a:lnTo>
                  <a:cubicBezTo>
                    <a:pt x="395" y="382"/>
                    <a:pt x="381" y="396"/>
                    <a:pt x="367" y="396"/>
                  </a:cubicBezTo>
                  <a:cubicBezTo>
                    <a:pt x="353" y="396"/>
                    <a:pt x="339" y="382"/>
                    <a:pt x="339" y="368"/>
                  </a:cubicBezTo>
                  <a:cubicBezTo>
                    <a:pt x="339" y="326"/>
                    <a:pt x="339" y="326"/>
                    <a:pt x="339" y="326"/>
                  </a:cubicBezTo>
                  <a:cubicBezTo>
                    <a:pt x="254" y="389"/>
                    <a:pt x="254" y="389"/>
                    <a:pt x="254" y="389"/>
                  </a:cubicBezTo>
                  <a:cubicBezTo>
                    <a:pt x="247" y="396"/>
                    <a:pt x="240" y="396"/>
                    <a:pt x="233" y="396"/>
                  </a:cubicBezTo>
                  <a:cubicBezTo>
                    <a:pt x="219" y="396"/>
                    <a:pt x="204" y="382"/>
                    <a:pt x="204" y="368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20"/>
                    <a:pt x="219" y="205"/>
                    <a:pt x="233" y="205"/>
                  </a:cubicBezTo>
                  <a:cubicBezTo>
                    <a:pt x="240" y="205"/>
                    <a:pt x="247" y="213"/>
                    <a:pt x="254" y="213"/>
                  </a:cubicBezTo>
                  <a:cubicBezTo>
                    <a:pt x="339" y="276"/>
                    <a:pt x="339" y="276"/>
                    <a:pt x="339" y="276"/>
                  </a:cubicBezTo>
                  <a:cubicBezTo>
                    <a:pt x="339" y="234"/>
                    <a:pt x="339" y="234"/>
                    <a:pt x="339" y="234"/>
                  </a:cubicBezTo>
                  <a:cubicBezTo>
                    <a:pt x="339" y="220"/>
                    <a:pt x="353" y="205"/>
                    <a:pt x="367" y="205"/>
                  </a:cubicBezTo>
                  <a:cubicBezTo>
                    <a:pt x="381" y="205"/>
                    <a:pt x="395" y="220"/>
                    <a:pt x="395" y="234"/>
                  </a:cubicBezTo>
                  <a:cubicBezTo>
                    <a:pt x="395" y="368"/>
                    <a:pt x="395" y="368"/>
                    <a:pt x="395" y="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1" name="Freeform 31"/>
            <p:cNvSpPr>
              <a:spLocks noChangeArrowheads="1"/>
            </p:cNvSpPr>
            <p:nvPr/>
          </p:nvSpPr>
          <p:spPr bwMode="auto">
            <a:xfrm>
              <a:off x="13763906" y="9568185"/>
              <a:ext cx="545644" cy="549655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1" h="602">
                  <a:moveTo>
                    <a:pt x="296" y="601"/>
                  </a:moveTo>
                  <a:lnTo>
                    <a:pt x="296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296" y="0"/>
                  </a:cubicBezTo>
                  <a:cubicBezTo>
                    <a:pt x="466" y="0"/>
                    <a:pt x="600" y="135"/>
                    <a:pt x="600" y="304"/>
                  </a:cubicBezTo>
                  <a:cubicBezTo>
                    <a:pt x="600" y="467"/>
                    <a:pt x="466" y="601"/>
                    <a:pt x="296" y="601"/>
                  </a:cubicBezTo>
                  <a:close/>
                  <a:moveTo>
                    <a:pt x="296" y="57"/>
                  </a:moveTo>
                  <a:lnTo>
                    <a:pt x="296" y="57"/>
                  </a:lnTo>
                  <a:cubicBezTo>
                    <a:pt x="162" y="57"/>
                    <a:pt x="56" y="170"/>
                    <a:pt x="56" y="304"/>
                  </a:cubicBezTo>
                  <a:cubicBezTo>
                    <a:pt x="56" y="439"/>
                    <a:pt x="162" y="545"/>
                    <a:pt x="296" y="545"/>
                  </a:cubicBezTo>
                  <a:cubicBezTo>
                    <a:pt x="431" y="545"/>
                    <a:pt x="544" y="439"/>
                    <a:pt x="544" y="304"/>
                  </a:cubicBezTo>
                  <a:cubicBezTo>
                    <a:pt x="544" y="170"/>
                    <a:pt x="431" y="57"/>
                    <a:pt x="296" y="57"/>
                  </a:cubicBezTo>
                  <a:close/>
                  <a:moveTo>
                    <a:pt x="395" y="368"/>
                  </a:moveTo>
                  <a:lnTo>
                    <a:pt x="395" y="368"/>
                  </a:lnTo>
                  <a:cubicBezTo>
                    <a:pt x="395" y="382"/>
                    <a:pt x="381" y="396"/>
                    <a:pt x="367" y="396"/>
                  </a:cubicBezTo>
                  <a:cubicBezTo>
                    <a:pt x="360" y="396"/>
                    <a:pt x="353" y="396"/>
                    <a:pt x="346" y="389"/>
                  </a:cubicBezTo>
                  <a:cubicBezTo>
                    <a:pt x="261" y="326"/>
                    <a:pt x="261" y="326"/>
                    <a:pt x="261" y="326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82"/>
                    <a:pt x="247" y="396"/>
                    <a:pt x="233" y="396"/>
                  </a:cubicBezTo>
                  <a:cubicBezTo>
                    <a:pt x="219" y="396"/>
                    <a:pt x="204" y="382"/>
                    <a:pt x="204" y="368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20"/>
                    <a:pt x="219" y="205"/>
                    <a:pt x="233" y="205"/>
                  </a:cubicBezTo>
                  <a:cubicBezTo>
                    <a:pt x="247" y="205"/>
                    <a:pt x="261" y="220"/>
                    <a:pt x="261" y="234"/>
                  </a:cubicBezTo>
                  <a:cubicBezTo>
                    <a:pt x="261" y="276"/>
                    <a:pt x="261" y="276"/>
                    <a:pt x="261" y="276"/>
                  </a:cubicBezTo>
                  <a:cubicBezTo>
                    <a:pt x="346" y="213"/>
                    <a:pt x="346" y="213"/>
                    <a:pt x="346" y="213"/>
                  </a:cubicBezTo>
                  <a:cubicBezTo>
                    <a:pt x="353" y="213"/>
                    <a:pt x="360" y="205"/>
                    <a:pt x="367" y="205"/>
                  </a:cubicBezTo>
                  <a:cubicBezTo>
                    <a:pt x="381" y="205"/>
                    <a:pt x="395" y="220"/>
                    <a:pt x="395" y="234"/>
                  </a:cubicBezTo>
                  <a:cubicBezTo>
                    <a:pt x="395" y="368"/>
                    <a:pt x="395" y="368"/>
                    <a:pt x="395" y="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2" name="Freeform 32"/>
            <p:cNvSpPr>
              <a:spLocks noChangeArrowheads="1"/>
            </p:cNvSpPr>
            <p:nvPr/>
          </p:nvSpPr>
          <p:spPr bwMode="auto">
            <a:xfrm>
              <a:off x="12801004" y="9568185"/>
              <a:ext cx="553668" cy="549655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2147483646 w 609"/>
                <a:gd name="T45" fmla="*/ 2147483646 h 602"/>
                <a:gd name="T46" fmla="*/ 2147483646 w 609"/>
                <a:gd name="T47" fmla="*/ 2147483646 h 602"/>
                <a:gd name="T48" fmla="*/ 2147483646 w 609"/>
                <a:gd name="T49" fmla="*/ 2147483646 h 602"/>
                <a:gd name="T50" fmla="*/ 2147483646 w 609"/>
                <a:gd name="T51" fmla="*/ 2147483646 h 602"/>
                <a:gd name="T52" fmla="*/ 2147483646 w 609"/>
                <a:gd name="T53" fmla="*/ 2147483646 h 602"/>
                <a:gd name="T54" fmla="*/ 2147483646 w 609"/>
                <a:gd name="T55" fmla="*/ 2147483646 h 602"/>
                <a:gd name="T56" fmla="*/ 2147483646 w 609"/>
                <a:gd name="T57" fmla="*/ 2147483646 h 602"/>
                <a:gd name="T58" fmla="*/ 2147483646 w 609"/>
                <a:gd name="T59" fmla="*/ 2147483646 h 602"/>
                <a:gd name="T60" fmla="*/ 2147483646 w 609"/>
                <a:gd name="T61" fmla="*/ 2147483646 h 602"/>
                <a:gd name="T62" fmla="*/ 2147483646 w 609"/>
                <a:gd name="T63" fmla="*/ 2147483646 h 602"/>
                <a:gd name="T64" fmla="*/ 2147483646 w 609"/>
                <a:gd name="T65" fmla="*/ 2147483646 h 602"/>
                <a:gd name="T66" fmla="*/ 2147483646 w 609"/>
                <a:gd name="T67" fmla="*/ 2147483646 h 602"/>
                <a:gd name="T68" fmla="*/ 2147483646 w 609"/>
                <a:gd name="T69" fmla="*/ 2147483646 h 602"/>
                <a:gd name="T70" fmla="*/ 2147483646 w 609"/>
                <a:gd name="T71" fmla="*/ 2147483646 h 602"/>
                <a:gd name="T72" fmla="*/ 2147483646 w 609"/>
                <a:gd name="T73" fmla="*/ 2147483646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7"/>
                    <a:pt x="0" y="304"/>
                  </a:cubicBezTo>
                  <a:cubicBezTo>
                    <a:pt x="0" y="135"/>
                    <a:pt x="135" y="0"/>
                    <a:pt x="304" y="0"/>
                  </a:cubicBezTo>
                  <a:cubicBezTo>
                    <a:pt x="474" y="0"/>
                    <a:pt x="608" y="135"/>
                    <a:pt x="608" y="304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5"/>
                    <a:pt x="304" y="545"/>
                  </a:cubicBezTo>
                  <a:cubicBezTo>
                    <a:pt x="439" y="545"/>
                    <a:pt x="552" y="439"/>
                    <a:pt x="552" y="304"/>
                  </a:cubicBezTo>
                  <a:cubicBezTo>
                    <a:pt x="552" y="170"/>
                    <a:pt x="439" y="57"/>
                    <a:pt x="304" y="57"/>
                  </a:cubicBezTo>
                  <a:close/>
                  <a:moveTo>
                    <a:pt x="432" y="326"/>
                  </a:moveTo>
                  <a:lnTo>
                    <a:pt x="432" y="326"/>
                  </a:lnTo>
                  <a:cubicBezTo>
                    <a:pt x="340" y="389"/>
                    <a:pt x="340" y="389"/>
                    <a:pt x="340" y="389"/>
                  </a:cubicBezTo>
                  <a:cubicBezTo>
                    <a:pt x="333" y="396"/>
                    <a:pt x="333" y="396"/>
                    <a:pt x="326" y="396"/>
                  </a:cubicBezTo>
                  <a:cubicBezTo>
                    <a:pt x="304" y="396"/>
                    <a:pt x="297" y="382"/>
                    <a:pt x="297" y="368"/>
                  </a:cubicBezTo>
                  <a:cubicBezTo>
                    <a:pt x="297" y="333"/>
                    <a:pt x="297" y="333"/>
                    <a:pt x="297" y="333"/>
                  </a:cubicBezTo>
                  <a:cubicBezTo>
                    <a:pt x="205" y="389"/>
                    <a:pt x="205" y="389"/>
                    <a:pt x="205" y="389"/>
                  </a:cubicBezTo>
                  <a:cubicBezTo>
                    <a:pt x="205" y="396"/>
                    <a:pt x="198" y="396"/>
                    <a:pt x="191" y="396"/>
                  </a:cubicBezTo>
                  <a:cubicBezTo>
                    <a:pt x="177" y="396"/>
                    <a:pt x="163" y="382"/>
                    <a:pt x="163" y="368"/>
                  </a:cubicBezTo>
                  <a:cubicBezTo>
                    <a:pt x="163" y="234"/>
                    <a:pt x="163" y="234"/>
                    <a:pt x="163" y="234"/>
                  </a:cubicBezTo>
                  <a:cubicBezTo>
                    <a:pt x="163" y="220"/>
                    <a:pt x="177" y="205"/>
                    <a:pt x="191" y="205"/>
                  </a:cubicBezTo>
                  <a:cubicBezTo>
                    <a:pt x="198" y="205"/>
                    <a:pt x="205" y="213"/>
                    <a:pt x="205" y="213"/>
                  </a:cubicBezTo>
                  <a:cubicBezTo>
                    <a:pt x="297" y="276"/>
                    <a:pt x="297" y="276"/>
                    <a:pt x="297" y="276"/>
                  </a:cubicBezTo>
                  <a:cubicBezTo>
                    <a:pt x="297" y="234"/>
                    <a:pt x="297" y="234"/>
                    <a:pt x="297" y="234"/>
                  </a:cubicBezTo>
                  <a:cubicBezTo>
                    <a:pt x="297" y="220"/>
                    <a:pt x="304" y="205"/>
                    <a:pt x="326" y="205"/>
                  </a:cubicBezTo>
                  <a:cubicBezTo>
                    <a:pt x="333" y="205"/>
                    <a:pt x="333" y="213"/>
                    <a:pt x="340" y="213"/>
                  </a:cubicBezTo>
                  <a:cubicBezTo>
                    <a:pt x="432" y="276"/>
                    <a:pt x="432" y="276"/>
                    <a:pt x="432" y="276"/>
                  </a:cubicBezTo>
                  <a:cubicBezTo>
                    <a:pt x="439" y="283"/>
                    <a:pt x="446" y="290"/>
                    <a:pt x="446" y="304"/>
                  </a:cubicBezTo>
                  <a:cubicBezTo>
                    <a:pt x="446" y="311"/>
                    <a:pt x="439" y="318"/>
                    <a:pt x="432" y="3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3" name="Freeform 33"/>
            <p:cNvSpPr>
              <a:spLocks noChangeArrowheads="1"/>
            </p:cNvSpPr>
            <p:nvPr/>
          </p:nvSpPr>
          <p:spPr bwMode="auto">
            <a:xfrm>
              <a:off x="11842117" y="9568185"/>
              <a:ext cx="549655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2147483646 h 602"/>
                <a:gd name="T6" fmla="*/ 2147483646 w 602"/>
                <a:gd name="T7" fmla="*/ 0 h 602"/>
                <a:gd name="T8" fmla="*/ 0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467" y="601"/>
                    <a:pt x="601" y="467"/>
                    <a:pt x="601" y="304"/>
                  </a:cubicBezTo>
                  <a:cubicBezTo>
                    <a:pt x="601" y="135"/>
                    <a:pt x="467" y="0"/>
                    <a:pt x="304" y="0"/>
                  </a:cubicBezTo>
                  <a:cubicBezTo>
                    <a:pt x="135" y="0"/>
                    <a:pt x="0" y="135"/>
                    <a:pt x="0" y="304"/>
                  </a:cubicBezTo>
                  <a:cubicBezTo>
                    <a:pt x="0" y="467"/>
                    <a:pt x="135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439" y="57"/>
                    <a:pt x="544" y="170"/>
                    <a:pt x="544" y="304"/>
                  </a:cubicBezTo>
                  <a:cubicBezTo>
                    <a:pt x="544" y="439"/>
                    <a:pt x="439" y="545"/>
                    <a:pt x="304" y="545"/>
                  </a:cubicBezTo>
                  <a:cubicBezTo>
                    <a:pt x="170" y="545"/>
                    <a:pt x="57" y="439"/>
                    <a:pt x="57" y="304"/>
                  </a:cubicBezTo>
                  <a:cubicBezTo>
                    <a:pt x="57" y="170"/>
                    <a:pt x="170" y="57"/>
                    <a:pt x="304" y="57"/>
                  </a:cubicBezTo>
                  <a:close/>
                  <a:moveTo>
                    <a:pt x="177" y="326"/>
                  </a:moveTo>
                  <a:lnTo>
                    <a:pt x="177" y="326"/>
                  </a:lnTo>
                  <a:cubicBezTo>
                    <a:pt x="269" y="389"/>
                    <a:pt x="269" y="389"/>
                    <a:pt x="269" y="389"/>
                  </a:cubicBezTo>
                  <a:cubicBezTo>
                    <a:pt x="269" y="396"/>
                    <a:pt x="276" y="396"/>
                    <a:pt x="283" y="396"/>
                  </a:cubicBezTo>
                  <a:cubicBezTo>
                    <a:pt x="297" y="396"/>
                    <a:pt x="311" y="382"/>
                    <a:pt x="311" y="368"/>
                  </a:cubicBezTo>
                  <a:cubicBezTo>
                    <a:pt x="311" y="333"/>
                    <a:pt x="311" y="333"/>
                    <a:pt x="311" y="333"/>
                  </a:cubicBezTo>
                  <a:cubicBezTo>
                    <a:pt x="396" y="389"/>
                    <a:pt x="396" y="389"/>
                    <a:pt x="396" y="389"/>
                  </a:cubicBezTo>
                  <a:cubicBezTo>
                    <a:pt x="403" y="396"/>
                    <a:pt x="410" y="396"/>
                    <a:pt x="417" y="396"/>
                  </a:cubicBezTo>
                  <a:cubicBezTo>
                    <a:pt x="431" y="396"/>
                    <a:pt x="446" y="382"/>
                    <a:pt x="446" y="368"/>
                  </a:cubicBezTo>
                  <a:cubicBezTo>
                    <a:pt x="446" y="234"/>
                    <a:pt x="446" y="234"/>
                    <a:pt x="446" y="234"/>
                  </a:cubicBezTo>
                  <a:cubicBezTo>
                    <a:pt x="446" y="220"/>
                    <a:pt x="431" y="205"/>
                    <a:pt x="417" y="205"/>
                  </a:cubicBezTo>
                  <a:cubicBezTo>
                    <a:pt x="410" y="205"/>
                    <a:pt x="403" y="213"/>
                    <a:pt x="396" y="213"/>
                  </a:cubicBezTo>
                  <a:cubicBezTo>
                    <a:pt x="311" y="276"/>
                    <a:pt x="311" y="276"/>
                    <a:pt x="311" y="276"/>
                  </a:cubicBezTo>
                  <a:cubicBezTo>
                    <a:pt x="311" y="234"/>
                    <a:pt x="311" y="234"/>
                    <a:pt x="311" y="234"/>
                  </a:cubicBezTo>
                  <a:cubicBezTo>
                    <a:pt x="311" y="220"/>
                    <a:pt x="297" y="205"/>
                    <a:pt x="283" y="205"/>
                  </a:cubicBezTo>
                  <a:cubicBezTo>
                    <a:pt x="276" y="205"/>
                    <a:pt x="269" y="213"/>
                    <a:pt x="269" y="213"/>
                  </a:cubicBezTo>
                  <a:cubicBezTo>
                    <a:pt x="177" y="276"/>
                    <a:pt x="177" y="276"/>
                    <a:pt x="177" y="276"/>
                  </a:cubicBezTo>
                  <a:cubicBezTo>
                    <a:pt x="163" y="283"/>
                    <a:pt x="163" y="290"/>
                    <a:pt x="163" y="304"/>
                  </a:cubicBezTo>
                  <a:cubicBezTo>
                    <a:pt x="163" y="311"/>
                    <a:pt x="163" y="318"/>
                    <a:pt x="177" y="3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4" name="Freeform 34"/>
            <p:cNvSpPr>
              <a:spLocks noChangeArrowheads="1"/>
            </p:cNvSpPr>
            <p:nvPr/>
          </p:nvSpPr>
          <p:spPr bwMode="auto">
            <a:xfrm>
              <a:off x="10883226" y="9568185"/>
              <a:ext cx="549657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7"/>
                    <a:pt x="0" y="304"/>
                  </a:cubicBezTo>
                  <a:cubicBezTo>
                    <a:pt x="0" y="135"/>
                    <a:pt x="135" y="0"/>
                    <a:pt x="297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70"/>
                    <a:pt x="57" y="304"/>
                  </a:cubicBezTo>
                  <a:cubicBezTo>
                    <a:pt x="57" y="439"/>
                    <a:pt x="163" y="545"/>
                    <a:pt x="297" y="545"/>
                  </a:cubicBezTo>
                  <a:cubicBezTo>
                    <a:pt x="431" y="545"/>
                    <a:pt x="544" y="439"/>
                    <a:pt x="544" y="304"/>
                  </a:cubicBezTo>
                  <a:cubicBezTo>
                    <a:pt x="544" y="170"/>
                    <a:pt x="431" y="57"/>
                    <a:pt x="297" y="57"/>
                  </a:cubicBezTo>
                  <a:close/>
                  <a:moveTo>
                    <a:pt x="382" y="375"/>
                  </a:moveTo>
                  <a:lnTo>
                    <a:pt x="382" y="375"/>
                  </a:lnTo>
                  <a:cubicBezTo>
                    <a:pt x="382" y="396"/>
                    <a:pt x="375" y="403"/>
                    <a:pt x="354" y="403"/>
                  </a:cubicBezTo>
                  <a:cubicBezTo>
                    <a:pt x="340" y="403"/>
                    <a:pt x="325" y="396"/>
                    <a:pt x="325" y="375"/>
                  </a:cubicBezTo>
                  <a:cubicBezTo>
                    <a:pt x="325" y="227"/>
                    <a:pt x="325" y="227"/>
                    <a:pt x="325" y="227"/>
                  </a:cubicBezTo>
                  <a:cubicBezTo>
                    <a:pt x="325" y="213"/>
                    <a:pt x="340" y="198"/>
                    <a:pt x="354" y="198"/>
                  </a:cubicBezTo>
                  <a:cubicBezTo>
                    <a:pt x="375" y="198"/>
                    <a:pt x="382" y="213"/>
                    <a:pt x="382" y="227"/>
                  </a:cubicBezTo>
                  <a:cubicBezTo>
                    <a:pt x="382" y="375"/>
                    <a:pt x="382" y="375"/>
                    <a:pt x="382" y="375"/>
                  </a:cubicBezTo>
                  <a:close/>
                  <a:moveTo>
                    <a:pt x="269" y="375"/>
                  </a:moveTo>
                  <a:lnTo>
                    <a:pt x="269" y="375"/>
                  </a:lnTo>
                  <a:cubicBezTo>
                    <a:pt x="269" y="396"/>
                    <a:pt x="262" y="403"/>
                    <a:pt x="240" y="403"/>
                  </a:cubicBezTo>
                  <a:cubicBezTo>
                    <a:pt x="226" y="403"/>
                    <a:pt x="212" y="396"/>
                    <a:pt x="212" y="375"/>
                  </a:cubicBezTo>
                  <a:cubicBezTo>
                    <a:pt x="212" y="227"/>
                    <a:pt x="212" y="227"/>
                    <a:pt x="212" y="227"/>
                  </a:cubicBezTo>
                  <a:cubicBezTo>
                    <a:pt x="212" y="213"/>
                    <a:pt x="226" y="198"/>
                    <a:pt x="240" y="198"/>
                  </a:cubicBezTo>
                  <a:cubicBezTo>
                    <a:pt x="262" y="198"/>
                    <a:pt x="269" y="213"/>
                    <a:pt x="269" y="227"/>
                  </a:cubicBezTo>
                  <a:cubicBezTo>
                    <a:pt x="269" y="375"/>
                    <a:pt x="269" y="375"/>
                    <a:pt x="269" y="3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5" name="Freeform 35"/>
            <p:cNvSpPr>
              <a:spLocks noChangeArrowheads="1"/>
            </p:cNvSpPr>
            <p:nvPr/>
          </p:nvSpPr>
          <p:spPr bwMode="auto">
            <a:xfrm>
              <a:off x="9920325" y="9568185"/>
              <a:ext cx="553668" cy="549655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4" y="0"/>
                    <a:pt x="608" y="135"/>
                    <a:pt x="608" y="304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5"/>
                    <a:pt x="304" y="545"/>
                  </a:cubicBezTo>
                  <a:cubicBezTo>
                    <a:pt x="438" y="545"/>
                    <a:pt x="551" y="439"/>
                    <a:pt x="551" y="304"/>
                  </a:cubicBezTo>
                  <a:cubicBezTo>
                    <a:pt x="551" y="170"/>
                    <a:pt x="438" y="57"/>
                    <a:pt x="304" y="57"/>
                  </a:cubicBezTo>
                  <a:close/>
                  <a:moveTo>
                    <a:pt x="382" y="403"/>
                  </a:moveTo>
                  <a:lnTo>
                    <a:pt x="382" y="403"/>
                  </a:lnTo>
                  <a:cubicBezTo>
                    <a:pt x="226" y="403"/>
                    <a:pt x="226" y="403"/>
                    <a:pt x="226" y="403"/>
                  </a:cubicBezTo>
                  <a:cubicBezTo>
                    <a:pt x="212" y="403"/>
                    <a:pt x="198" y="396"/>
                    <a:pt x="198" y="375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13"/>
                    <a:pt x="212" y="198"/>
                    <a:pt x="226" y="198"/>
                  </a:cubicBezTo>
                  <a:cubicBezTo>
                    <a:pt x="382" y="198"/>
                    <a:pt x="382" y="198"/>
                    <a:pt x="382" y="198"/>
                  </a:cubicBezTo>
                  <a:cubicBezTo>
                    <a:pt x="396" y="198"/>
                    <a:pt x="410" y="213"/>
                    <a:pt x="410" y="227"/>
                  </a:cubicBezTo>
                  <a:cubicBezTo>
                    <a:pt x="410" y="375"/>
                    <a:pt x="410" y="375"/>
                    <a:pt x="410" y="375"/>
                  </a:cubicBezTo>
                  <a:cubicBezTo>
                    <a:pt x="410" y="396"/>
                    <a:pt x="396" y="403"/>
                    <a:pt x="382" y="40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6" name="Freeform 36"/>
            <p:cNvSpPr>
              <a:spLocks noChangeArrowheads="1"/>
            </p:cNvSpPr>
            <p:nvPr/>
          </p:nvSpPr>
          <p:spPr bwMode="auto">
            <a:xfrm>
              <a:off x="8961437" y="9568185"/>
              <a:ext cx="549655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7" y="0"/>
                    <a:pt x="601" y="135"/>
                    <a:pt x="601" y="304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70"/>
                    <a:pt x="57" y="304"/>
                  </a:cubicBezTo>
                  <a:cubicBezTo>
                    <a:pt x="57" y="439"/>
                    <a:pt x="170" y="545"/>
                    <a:pt x="304" y="545"/>
                  </a:cubicBezTo>
                  <a:cubicBezTo>
                    <a:pt x="438" y="545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389" y="326"/>
                  </a:moveTo>
                  <a:lnTo>
                    <a:pt x="389" y="326"/>
                  </a:lnTo>
                  <a:cubicBezTo>
                    <a:pt x="240" y="417"/>
                    <a:pt x="240" y="417"/>
                    <a:pt x="240" y="417"/>
                  </a:cubicBezTo>
                  <a:lnTo>
                    <a:pt x="240" y="424"/>
                  </a:lnTo>
                  <a:cubicBezTo>
                    <a:pt x="233" y="424"/>
                    <a:pt x="233" y="424"/>
                    <a:pt x="233" y="424"/>
                  </a:cubicBezTo>
                  <a:cubicBezTo>
                    <a:pt x="226" y="424"/>
                    <a:pt x="226" y="424"/>
                    <a:pt x="226" y="424"/>
                  </a:cubicBezTo>
                  <a:cubicBezTo>
                    <a:pt x="212" y="424"/>
                    <a:pt x="198" y="410"/>
                    <a:pt x="198" y="396"/>
                  </a:cubicBezTo>
                  <a:cubicBezTo>
                    <a:pt x="198" y="205"/>
                    <a:pt x="198" y="205"/>
                    <a:pt x="198" y="205"/>
                  </a:cubicBezTo>
                  <a:cubicBezTo>
                    <a:pt x="198" y="191"/>
                    <a:pt x="212" y="177"/>
                    <a:pt x="226" y="177"/>
                  </a:cubicBezTo>
                  <a:cubicBezTo>
                    <a:pt x="233" y="177"/>
                    <a:pt x="240" y="184"/>
                    <a:pt x="240" y="184"/>
                  </a:cubicBezTo>
                  <a:cubicBezTo>
                    <a:pt x="389" y="276"/>
                    <a:pt x="389" y="276"/>
                    <a:pt x="389" y="276"/>
                  </a:cubicBezTo>
                  <a:cubicBezTo>
                    <a:pt x="403" y="283"/>
                    <a:pt x="403" y="290"/>
                    <a:pt x="403" y="304"/>
                  </a:cubicBezTo>
                  <a:cubicBezTo>
                    <a:pt x="403" y="311"/>
                    <a:pt x="403" y="318"/>
                    <a:pt x="389" y="3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7" name="Freeform 37"/>
            <p:cNvSpPr>
              <a:spLocks noChangeArrowheads="1"/>
            </p:cNvSpPr>
            <p:nvPr/>
          </p:nvSpPr>
          <p:spPr bwMode="auto">
            <a:xfrm>
              <a:off x="19525265" y="8613307"/>
              <a:ext cx="549657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1" y="135"/>
                    <a:pt x="601" y="297"/>
                  </a:cubicBezTo>
                  <a:cubicBezTo>
                    <a:pt x="601" y="467"/>
                    <a:pt x="466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63"/>
                    <a:pt x="57" y="297"/>
                  </a:cubicBez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7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8" name="Freeform 38"/>
            <p:cNvSpPr>
              <a:spLocks noChangeArrowheads="1"/>
            </p:cNvSpPr>
            <p:nvPr/>
          </p:nvSpPr>
          <p:spPr bwMode="auto">
            <a:xfrm>
              <a:off x="18558353" y="8613307"/>
              <a:ext cx="553668" cy="549655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2147483646 w 609"/>
                <a:gd name="T5" fmla="*/ 2147483646 h 602"/>
                <a:gd name="T6" fmla="*/ 0 w 609"/>
                <a:gd name="T7" fmla="*/ 2147483646 h 602"/>
                <a:gd name="T8" fmla="*/ 0 w 609"/>
                <a:gd name="T9" fmla="*/ 2147483646 h 602"/>
                <a:gd name="T10" fmla="*/ 2147483646 w 609"/>
                <a:gd name="T11" fmla="*/ 0 h 602"/>
                <a:gd name="T12" fmla="*/ 2147483646 w 609"/>
                <a:gd name="T13" fmla="*/ 0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9" h="602">
                  <a:moveTo>
                    <a:pt x="579" y="601"/>
                  </a:moveTo>
                  <a:lnTo>
                    <a:pt x="579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87"/>
                    <a:pt x="0" y="57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4" y="0"/>
                    <a:pt x="608" y="7"/>
                    <a:pt x="608" y="29"/>
                  </a:cubicBezTo>
                  <a:cubicBezTo>
                    <a:pt x="608" y="573"/>
                    <a:pt x="608" y="573"/>
                    <a:pt x="608" y="573"/>
                  </a:cubicBezTo>
                  <a:cubicBezTo>
                    <a:pt x="608" y="587"/>
                    <a:pt x="594" y="601"/>
                    <a:pt x="579" y="601"/>
                  </a:cubicBezTo>
                  <a:close/>
                  <a:moveTo>
                    <a:pt x="551" y="57"/>
                  </a:moveTo>
                  <a:lnTo>
                    <a:pt x="551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51" y="544"/>
                    <a:pt x="551" y="544"/>
                    <a:pt x="551" y="544"/>
                  </a:cubicBezTo>
                  <a:lnTo>
                    <a:pt x="551" y="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69" name="Freeform 39"/>
            <p:cNvSpPr>
              <a:spLocks noChangeArrowheads="1"/>
            </p:cNvSpPr>
            <p:nvPr/>
          </p:nvSpPr>
          <p:spPr bwMode="auto">
            <a:xfrm>
              <a:off x="17607486" y="8625342"/>
              <a:ext cx="533609" cy="517561"/>
            </a:xfrm>
            <a:custGeom>
              <a:avLst/>
              <a:gdLst>
                <a:gd name="T0" fmla="*/ 2147483646 w 588"/>
                <a:gd name="T1" fmla="*/ 2147483646 h 567"/>
                <a:gd name="T2" fmla="*/ 2147483646 w 588"/>
                <a:gd name="T3" fmla="*/ 2147483646 h 567"/>
                <a:gd name="T4" fmla="*/ 2147483646 w 588"/>
                <a:gd name="T5" fmla="*/ 2147483646 h 567"/>
                <a:gd name="T6" fmla="*/ 2147483646 w 588"/>
                <a:gd name="T7" fmla="*/ 2147483646 h 567"/>
                <a:gd name="T8" fmla="*/ 2147483646 w 588"/>
                <a:gd name="T9" fmla="*/ 2147483646 h 567"/>
                <a:gd name="T10" fmla="*/ 2147483646 w 588"/>
                <a:gd name="T11" fmla="*/ 2147483646 h 567"/>
                <a:gd name="T12" fmla="*/ 2147483646 w 588"/>
                <a:gd name="T13" fmla="*/ 2147483646 h 567"/>
                <a:gd name="T14" fmla="*/ 2147483646 w 588"/>
                <a:gd name="T15" fmla="*/ 2147483646 h 567"/>
                <a:gd name="T16" fmla="*/ 2147483646 w 588"/>
                <a:gd name="T17" fmla="*/ 2147483646 h 567"/>
                <a:gd name="T18" fmla="*/ 2147483646 w 588"/>
                <a:gd name="T19" fmla="*/ 2147483646 h 567"/>
                <a:gd name="T20" fmla="*/ 2147483646 w 588"/>
                <a:gd name="T21" fmla="*/ 2147483646 h 567"/>
                <a:gd name="T22" fmla="*/ 2147483646 w 588"/>
                <a:gd name="T23" fmla="*/ 2147483646 h 567"/>
                <a:gd name="T24" fmla="*/ 2147483646 w 588"/>
                <a:gd name="T25" fmla="*/ 2147483646 h 567"/>
                <a:gd name="T26" fmla="*/ 0 w 588"/>
                <a:gd name="T27" fmla="*/ 2147483646 h 567"/>
                <a:gd name="T28" fmla="*/ 0 w 588"/>
                <a:gd name="T29" fmla="*/ 2147483646 h 567"/>
                <a:gd name="T30" fmla="*/ 2147483646 w 588"/>
                <a:gd name="T31" fmla="*/ 2147483646 h 567"/>
                <a:gd name="T32" fmla="*/ 2147483646 w 588"/>
                <a:gd name="T33" fmla="*/ 2147483646 h 567"/>
                <a:gd name="T34" fmla="*/ 2147483646 w 588"/>
                <a:gd name="T35" fmla="*/ 2147483646 h 567"/>
                <a:gd name="T36" fmla="*/ 2147483646 w 588"/>
                <a:gd name="T37" fmla="*/ 2147483646 h 567"/>
                <a:gd name="T38" fmla="*/ 2147483646 w 588"/>
                <a:gd name="T39" fmla="*/ 2147483646 h 567"/>
                <a:gd name="T40" fmla="*/ 2147483646 w 588"/>
                <a:gd name="T41" fmla="*/ 2147483646 h 567"/>
                <a:gd name="T42" fmla="*/ 2147483646 w 588"/>
                <a:gd name="T43" fmla="*/ 2147483646 h 567"/>
                <a:gd name="T44" fmla="*/ 2147483646 w 588"/>
                <a:gd name="T45" fmla="*/ 2147483646 h 567"/>
                <a:gd name="T46" fmla="*/ 2147483646 w 588"/>
                <a:gd name="T47" fmla="*/ 2147483646 h 567"/>
                <a:gd name="T48" fmla="*/ 2147483646 w 588"/>
                <a:gd name="T49" fmla="*/ 2147483646 h 567"/>
                <a:gd name="T50" fmla="*/ 2147483646 w 588"/>
                <a:gd name="T51" fmla="*/ 2147483646 h 567"/>
                <a:gd name="T52" fmla="*/ 2147483646 w 588"/>
                <a:gd name="T53" fmla="*/ 2147483646 h 567"/>
                <a:gd name="T54" fmla="*/ 2147483646 w 588"/>
                <a:gd name="T55" fmla="*/ 2147483646 h 567"/>
                <a:gd name="T56" fmla="*/ 2147483646 w 588"/>
                <a:gd name="T57" fmla="*/ 2147483646 h 567"/>
                <a:gd name="T58" fmla="*/ 2147483646 w 588"/>
                <a:gd name="T59" fmla="*/ 2147483646 h 567"/>
                <a:gd name="T60" fmla="*/ 2147483646 w 588"/>
                <a:gd name="T61" fmla="*/ 2147483646 h 567"/>
                <a:gd name="T62" fmla="*/ 2147483646 w 588"/>
                <a:gd name="T63" fmla="*/ 2147483646 h 567"/>
                <a:gd name="T64" fmla="*/ 2147483646 w 588"/>
                <a:gd name="T65" fmla="*/ 2147483646 h 567"/>
                <a:gd name="T66" fmla="*/ 2147483646 w 588"/>
                <a:gd name="T67" fmla="*/ 2147483646 h 567"/>
                <a:gd name="T68" fmla="*/ 2147483646 w 588"/>
                <a:gd name="T69" fmla="*/ 2147483646 h 567"/>
                <a:gd name="T70" fmla="*/ 2147483646 w 588"/>
                <a:gd name="T71" fmla="*/ 2147483646 h 567"/>
                <a:gd name="T72" fmla="*/ 2147483646 w 588"/>
                <a:gd name="T73" fmla="*/ 2147483646 h 567"/>
                <a:gd name="T74" fmla="*/ 2147483646 w 588"/>
                <a:gd name="T75" fmla="*/ 2147483646 h 567"/>
                <a:gd name="T76" fmla="*/ 2147483646 w 588"/>
                <a:gd name="T77" fmla="*/ 2147483646 h 567"/>
                <a:gd name="T78" fmla="*/ 2147483646 w 588"/>
                <a:gd name="T79" fmla="*/ 2147483646 h 567"/>
                <a:gd name="T80" fmla="*/ 2147483646 w 588"/>
                <a:gd name="T81" fmla="*/ 2147483646 h 567"/>
                <a:gd name="T82" fmla="*/ 2147483646 w 588"/>
                <a:gd name="T83" fmla="*/ 0 h 567"/>
                <a:gd name="T84" fmla="*/ 2147483646 w 588"/>
                <a:gd name="T85" fmla="*/ 2147483646 h 567"/>
                <a:gd name="T86" fmla="*/ 2147483646 w 588"/>
                <a:gd name="T87" fmla="*/ 2147483646 h 567"/>
                <a:gd name="T88" fmla="*/ 2147483646 w 588"/>
                <a:gd name="T89" fmla="*/ 2147483646 h 567"/>
                <a:gd name="T90" fmla="*/ 2147483646 w 588"/>
                <a:gd name="T91" fmla="*/ 2147483646 h 5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8" h="567">
                  <a:moveTo>
                    <a:pt x="558" y="474"/>
                  </a:moveTo>
                  <a:lnTo>
                    <a:pt x="558" y="474"/>
                  </a:lnTo>
                  <a:cubicBezTo>
                    <a:pt x="417" y="474"/>
                    <a:pt x="417" y="474"/>
                    <a:pt x="417" y="474"/>
                  </a:cubicBezTo>
                  <a:cubicBezTo>
                    <a:pt x="382" y="474"/>
                    <a:pt x="382" y="474"/>
                    <a:pt x="382" y="474"/>
                  </a:cubicBezTo>
                  <a:cubicBezTo>
                    <a:pt x="382" y="523"/>
                    <a:pt x="382" y="523"/>
                    <a:pt x="382" y="523"/>
                  </a:cubicBezTo>
                  <a:cubicBezTo>
                    <a:pt x="417" y="559"/>
                    <a:pt x="417" y="559"/>
                    <a:pt x="417" y="559"/>
                  </a:cubicBezTo>
                  <a:cubicBezTo>
                    <a:pt x="417" y="566"/>
                    <a:pt x="417" y="566"/>
                    <a:pt x="417" y="566"/>
                  </a:cubicBezTo>
                  <a:cubicBezTo>
                    <a:pt x="169" y="566"/>
                    <a:pt x="169" y="566"/>
                    <a:pt x="169" y="566"/>
                  </a:cubicBezTo>
                  <a:cubicBezTo>
                    <a:pt x="169" y="559"/>
                    <a:pt x="169" y="559"/>
                    <a:pt x="169" y="559"/>
                  </a:cubicBezTo>
                  <a:cubicBezTo>
                    <a:pt x="212" y="523"/>
                    <a:pt x="212" y="523"/>
                    <a:pt x="212" y="523"/>
                  </a:cubicBezTo>
                  <a:cubicBezTo>
                    <a:pt x="212" y="474"/>
                    <a:pt x="212" y="474"/>
                    <a:pt x="212" y="474"/>
                  </a:cubicBezTo>
                  <a:cubicBezTo>
                    <a:pt x="169" y="474"/>
                    <a:pt x="169" y="474"/>
                    <a:pt x="169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60"/>
                    <a:pt x="0" y="44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50"/>
                    <a:pt x="14" y="43"/>
                    <a:pt x="28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551" y="396"/>
                    <a:pt x="551" y="396"/>
                    <a:pt x="551" y="396"/>
                  </a:cubicBezTo>
                  <a:cubicBezTo>
                    <a:pt x="551" y="78"/>
                    <a:pt x="551" y="78"/>
                    <a:pt x="551" y="78"/>
                  </a:cubicBezTo>
                  <a:cubicBezTo>
                    <a:pt x="424" y="78"/>
                    <a:pt x="424" y="78"/>
                    <a:pt x="424" y="78"/>
                  </a:cubicBezTo>
                  <a:cubicBezTo>
                    <a:pt x="382" y="43"/>
                    <a:pt x="382" y="43"/>
                    <a:pt x="382" y="43"/>
                  </a:cubicBezTo>
                  <a:cubicBezTo>
                    <a:pt x="558" y="43"/>
                    <a:pt x="558" y="43"/>
                    <a:pt x="558" y="43"/>
                  </a:cubicBezTo>
                  <a:cubicBezTo>
                    <a:pt x="572" y="43"/>
                    <a:pt x="587" y="50"/>
                    <a:pt x="587" y="71"/>
                  </a:cubicBezTo>
                  <a:cubicBezTo>
                    <a:pt x="587" y="446"/>
                    <a:pt x="587" y="446"/>
                    <a:pt x="587" y="446"/>
                  </a:cubicBezTo>
                  <a:cubicBezTo>
                    <a:pt x="587" y="460"/>
                    <a:pt x="572" y="474"/>
                    <a:pt x="558" y="474"/>
                  </a:cubicBezTo>
                  <a:close/>
                  <a:moveTo>
                    <a:pt x="360" y="128"/>
                  </a:moveTo>
                  <a:lnTo>
                    <a:pt x="360" y="128"/>
                  </a:lnTo>
                  <a:cubicBezTo>
                    <a:pt x="353" y="128"/>
                    <a:pt x="346" y="121"/>
                    <a:pt x="339" y="113"/>
                  </a:cubicBezTo>
                  <a:cubicBezTo>
                    <a:pt x="325" y="99"/>
                    <a:pt x="325" y="99"/>
                    <a:pt x="325" y="99"/>
                  </a:cubicBezTo>
                  <a:cubicBezTo>
                    <a:pt x="325" y="226"/>
                    <a:pt x="325" y="226"/>
                    <a:pt x="325" y="226"/>
                  </a:cubicBezTo>
                  <a:cubicBezTo>
                    <a:pt x="325" y="248"/>
                    <a:pt x="311" y="255"/>
                    <a:pt x="297" y="255"/>
                  </a:cubicBezTo>
                  <a:cubicBezTo>
                    <a:pt x="276" y="255"/>
                    <a:pt x="269" y="248"/>
                    <a:pt x="269" y="226"/>
                  </a:cubicBezTo>
                  <a:cubicBezTo>
                    <a:pt x="269" y="99"/>
                    <a:pt x="269" y="99"/>
                    <a:pt x="269" y="99"/>
                  </a:cubicBezTo>
                  <a:cubicBezTo>
                    <a:pt x="247" y="113"/>
                    <a:pt x="247" y="113"/>
                    <a:pt x="247" y="113"/>
                  </a:cubicBezTo>
                  <a:cubicBezTo>
                    <a:pt x="240" y="121"/>
                    <a:pt x="233" y="128"/>
                    <a:pt x="226" y="128"/>
                  </a:cubicBezTo>
                  <a:cubicBezTo>
                    <a:pt x="212" y="128"/>
                    <a:pt x="198" y="113"/>
                    <a:pt x="198" y="99"/>
                  </a:cubicBezTo>
                  <a:cubicBezTo>
                    <a:pt x="198" y="92"/>
                    <a:pt x="205" y="85"/>
                    <a:pt x="212" y="78"/>
                  </a:cubicBezTo>
                  <a:cubicBezTo>
                    <a:pt x="276" y="15"/>
                    <a:pt x="276" y="15"/>
                    <a:pt x="276" y="15"/>
                  </a:cubicBezTo>
                  <a:cubicBezTo>
                    <a:pt x="283" y="8"/>
                    <a:pt x="290" y="0"/>
                    <a:pt x="297" y="0"/>
                  </a:cubicBezTo>
                  <a:cubicBezTo>
                    <a:pt x="304" y="0"/>
                    <a:pt x="311" y="8"/>
                    <a:pt x="311" y="15"/>
                  </a:cubicBezTo>
                  <a:cubicBezTo>
                    <a:pt x="382" y="78"/>
                    <a:pt x="382" y="78"/>
                    <a:pt x="382" y="78"/>
                  </a:cubicBezTo>
                  <a:cubicBezTo>
                    <a:pt x="389" y="85"/>
                    <a:pt x="389" y="92"/>
                    <a:pt x="389" y="99"/>
                  </a:cubicBezTo>
                  <a:cubicBezTo>
                    <a:pt x="389" y="113"/>
                    <a:pt x="375" y="128"/>
                    <a:pt x="360" y="1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0" name="Freeform 40"/>
            <p:cNvSpPr>
              <a:spLocks noChangeArrowheads="1"/>
            </p:cNvSpPr>
            <p:nvPr/>
          </p:nvSpPr>
          <p:spPr bwMode="auto">
            <a:xfrm>
              <a:off x="16648599" y="8625342"/>
              <a:ext cx="533607" cy="517561"/>
            </a:xfrm>
            <a:custGeom>
              <a:avLst/>
              <a:gdLst>
                <a:gd name="T0" fmla="*/ 2147483646 w 587"/>
                <a:gd name="T1" fmla="*/ 2147483646 h 567"/>
                <a:gd name="T2" fmla="*/ 2147483646 w 587"/>
                <a:gd name="T3" fmla="*/ 2147483646 h 567"/>
                <a:gd name="T4" fmla="*/ 2147483646 w 587"/>
                <a:gd name="T5" fmla="*/ 2147483646 h 567"/>
                <a:gd name="T6" fmla="*/ 2147483646 w 587"/>
                <a:gd name="T7" fmla="*/ 2147483646 h 567"/>
                <a:gd name="T8" fmla="*/ 2147483646 w 587"/>
                <a:gd name="T9" fmla="*/ 2147483646 h 567"/>
                <a:gd name="T10" fmla="*/ 2147483646 w 587"/>
                <a:gd name="T11" fmla="*/ 2147483646 h 567"/>
                <a:gd name="T12" fmla="*/ 2147483646 w 587"/>
                <a:gd name="T13" fmla="*/ 2147483646 h 567"/>
                <a:gd name="T14" fmla="*/ 2147483646 w 587"/>
                <a:gd name="T15" fmla="*/ 2147483646 h 567"/>
                <a:gd name="T16" fmla="*/ 2147483646 w 587"/>
                <a:gd name="T17" fmla="*/ 2147483646 h 567"/>
                <a:gd name="T18" fmla="*/ 2147483646 w 587"/>
                <a:gd name="T19" fmla="*/ 2147483646 h 567"/>
                <a:gd name="T20" fmla="*/ 2147483646 w 587"/>
                <a:gd name="T21" fmla="*/ 2147483646 h 567"/>
                <a:gd name="T22" fmla="*/ 2147483646 w 587"/>
                <a:gd name="T23" fmla="*/ 2147483646 h 567"/>
                <a:gd name="T24" fmla="*/ 2147483646 w 587"/>
                <a:gd name="T25" fmla="*/ 2147483646 h 567"/>
                <a:gd name="T26" fmla="*/ 0 w 587"/>
                <a:gd name="T27" fmla="*/ 2147483646 h 567"/>
                <a:gd name="T28" fmla="*/ 0 w 587"/>
                <a:gd name="T29" fmla="*/ 2147483646 h 567"/>
                <a:gd name="T30" fmla="*/ 2147483646 w 587"/>
                <a:gd name="T31" fmla="*/ 2147483646 h 567"/>
                <a:gd name="T32" fmla="*/ 2147483646 w 587"/>
                <a:gd name="T33" fmla="*/ 2147483646 h 567"/>
                <a:gd name="T34" fmla="*/ 2147483646 w 587"/>
                <a:gd name="T35" fmla="*/ 2147483646 h 567"/>
                <a:gd name="T36" fmla="*/ 2147483646 w 587"/>
                <a:gd name="T37" fmla="*/ 2147483646 h 567"/>
                <a:gd name="T38" fmla="*/ 2147483646 w 587"/>
                <a:gd name="T39" fmla="*/ 2147483646 h 567"/>
                <a:gd name="T40" fmla="*/ 2147483646 w 587"/>
                <a:gd name="T41" fmla="*/ 2147483646 h 567"/>
                <a:gd name="T42" fmla="*/ 2147483646 w 587"/>
                <a:gd name="T43" fmla="*/ 2147483646 h 567"/>
                <a:gd name="T44" fmla="*/ 2147483646 w 587"/>
                <a:gd name="T45" fmla="*/ 2147483646 h 567"/>
                <a:gd name="T46" fmla="*/ 2147483646 w 587"/>
                <a:gd name="T47" fmla="*/ 2147483646 h 567"/>
                <a:gd name="T48" fmla="*/ 2147483646 w 587"/>
                <a:gd name="T49" fmla="*/ 2147483646 h 567"/>
                <a:gd name="T50" fmla="*/ 2147483646 w 587"/>
                <a:gd name="T51" fmla="*/ 2147483646 h 567"/>
                <a:gd name="T52" fmla="*/ 2147483646 w 587"/>
                <a:gd name="T53" fmla="*/ 2147483646 h 567"/>
                <a:gd name="T54" fmla="*/ 2147483646 w 587"/>
                <a:gd name="T55" fmla="*/ 2147483646 h 567"/>
                <a:gd name="T56" fmla="*/ 2147483646 w 587"/>
                <a:gd name="T57" fmla="*/ 2147483646 h 567"/>
                <a:gd name="T58" fmla="*/ 2147483646 w 587"/>
                <a:gd name="T59" fmla="*/ 2147483646 h 567"/>
                <a:gd name="T60" fmla="*/ 2147483646 w 587"/>
                <a:gd name="T61" fmla="*/ 2147483646 h 567"/>
                <a:gd name="T62" fmla="*/ 2147483646 w 587"/>
                <a:gd name="T63" fmla="*/ 2147483646 h 567"/>
                <a:gd name="T64" fmla="*/ 2147483646 w 587"/>
                <a:gd name="T65" fmla="*/ 2147483646 h 567"/>
                <a:gd name="T66" fmla="*/ 2147483646 w 587"/>
                <a:gd name="T67" fmla="*/ 2147483646 h 567"/>
                <a:gd name="T68" fmla="*/ 2147483646 w 587"/>
                <a:gd name="T69" fmla="*/ 2147483646 h 567"/>
                <a:gd name="T70" fmla="*/ 2147483646 w 587"/>
                <a:gd name="T71" fmla="*/ 2147483646 h 567"/>
                <a:gd name="T72" fmla="*/ 2147483646 w 587"/>
                <a:gd name="T73" fmla="*/ 2147483646 h 567"/>
                <a:gd name="T74" fmla="*/ 2147483646 w 587"/>
                <a:gd name="T75" fmla="*/ 2147483646 h 567"/>
                <a:gd name="T76" fmla="*/ 2147483646 w 587"/>
                <a:gd name="T77" fmla="*/ 2147483646 h 567"/>
                <a:gd name="T78" fmla="*/ 2147483646 w 587"/>
                <a:gd name="T79" fmla="*/ 2147483646 h 567"/>
                <a:gd name="T80" fmla="*/ 2147483646 w 587"/>
                <a:gd name="T81" fmla="*/ 0 h 567"/>
                <a:gd name="T82" fmla="*/ 2147483646 w 587"/>
                <a:gd name="T83" fmla="*/ 2147483646 h 567"/>
                <a:gd name="T84" fmla="*/ 2147483646 w 587"/>
                <a:gd name="T85" fmla="*/ 2147483646 h 567"/>
                <a:gd name="T86" fmla="*/ 2147483646 w 587"/>
                <a:gd name="T87" fmla="*/ 2147483646 h 567"/>
                <a:gd name="T88" fmla="*/ 2147483646 w 587"/>
                <a:gd name="T89" fmla="*/ 2147483646 h 567"/>
                <a:gd name="T90" fmla="*/ 2147483646 w 587"/>
                <a:gd name="T91" fmla="*/ 2147483646 h 5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7" h="567">
                  <a:moveTo>
                    <a:pt x="558" y="474"/>
                  </a:moveTo>
                  <a:lnTo>
                    <a:pt x="558" y="474"/>
                  </a:lnTo>
                  <a:cubicBezTo>
                    <a:pt x="417" y="474"/>
                    <a:pt x="417" y="474"/>
                    <a:pt x="417" y="474"/>
                  </a:cubicBezTo>
                  <a:cubicBezTo>
                    <a:pt x="374" y="474"/>
                    <a:pt x="374" y="474"/>
                    <a:pt x="374" y="474"/>
                  </a:cubicBezTo>
                  <a:cubicBezTo>
                    <a:pt x="374" y="523"/>
                    <a:pt x="374" y="523"/>
                    <a:pt x="374" y="523"/>
                  </a:cubicBezTo>
                  <a:cubicBezTo>
                    <a:pt x="417" y="559"/>
                    <a:pt x="417" y="559"/>
                    <a:pt x="417" y="559"/>
                  </a:cubicBezTo>
                  <a:cubicBezTo>
                    <a:pt x="417" y="566"/>
                    <a:pt x="417" y="566"/>
                    <a:pt x="417" y="566"/>
                  </a:cubicBezTo>
                  <a:cubicBezTo>
                    <a:pt x="169" y="566"/>
                    <a:pt x="169" y="566"/>
                    <a:pt x="169" y="566"/>
                  </a:cubicBezTo>
                  <a:cubicBezTo>
                    <a:pt x="169" y="559"/>
                    <a:pt x="169" y="559"/>
                    <a:pt x="169" y="559"/>
                  </a:cubicBezTo>
                  <a:cubicBezTo>
                    <a:pt x="205" y="523"/>
                    <a:pt x="205" y="523"/>
                    <a:pt x="205" y="523"/>
                  </a:cubicBezTo>
                  <a:cubicBezTo>
                    <a:pt x="205" y="474"/>
                    <a:pt x="205" y="474"/>
                    <a:pt x="205" y="474"/>
                  </a:cubicBezTo>
                  <a:cubicBezTo>
                    <a:pt x="169" y="474"/>
                    <a:pt x="169" y="474"/>
                    <a:pt x="169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14" y="474"/>
                    <a:pt x="0" y="460"/>
                    <a:pt x="0" y="44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50"/>
                    <a:pt x="14" y="43"/>
                    <a:pt x="28" y="43"/>
                  </a:cubicBezTo>
                  <a:cubicBezTo>
                    <a:pt x="233" y="43"/>
                    <a:pt x="233" y="43"/>
                    <a:pt x="233" y="43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396"/>
                    <a:pt x="35" y="396"/>
                    <a:pt x="35" y="396"/>
                  </a:cubicBezTo>
                  <a:cubicBezTo>
                    <a:pt x="544" y="396"/>
                    <a:pt x="544" y="396"/>
                    <a:pt x="544" y="396"/>
                  </a:cubicBezTo>
                  <a:cubicBezTo>
                    <a:pt x="544" y="78"/>
                    <a:pt x="544" y="78"/>
                    <a:pt x="544" y="78"/>
                  </a:cubicBezTo>
                  <a:cubicBezTo>
                    <a:pt x="346" y="78"/>
                    <a:pt x="346" y="78"/>
                    <a:pt x="346" y="78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558" y="43"/>
                    <a:pt x="558" y="43"/>
                    <a:pt x="558" y="43"/>
                  </a:cubicBezTo>
                  <a:cubicBezTo>
                    <a:pt x="572" y="43"/>
                    <a:pt x="586" y="50"/>
                    <a:pt x="586" y="71"/>
                  </a:cubicBezTo>
                  <a:cubicBezTo>
                    <a:pt x="586" y="446"/>
                    <a:pt x="586" y="446"/>
                    <a:pt x="586" y="446"/>
                  </a:cubicBezTo>
                  <a:cubicBezTo>
                    <a:pt x="586" y="460"/>
                    <a:pt x="572" y="474"/>
                    <a:pt x="558" y="474"/>
                  </a:cubicBezTo>
                  <a:close/>
                  <a:moveTo>
                    <a:pt x="389" y="163"/>
                  </a:moveTo>
                  <a:lnTo>
                    <a:pt x="389" y="163"/>
                  </a:lnTo>
                  <a:cubicBezTo>
                    <a:pt x="389" y="170"/>
                    <a:pt x="382" y="177"/>
                    <a:pt x="374" y="184"/>
                  </a:cubicBezTo>
                  <a:cubicBezTo>
                    <a:pt x="311" y="248"/>
                    <a:pt x="311" y="248"/>
                    <a:pt x="311" y="248"/>
                  </a:cubicBezTo>
                  <a:cubicBezTo>
                    <a:pt x="304" y="255"/>
                    <a:pt x="297" y="255"/>
                    <a:pt x="290" y="255"/>
                  </a:cubicBezTo>
                  <a:cubicBezTo>
                    <a:pt x="283" y="255"/>
                    <a:pt x="276" y="255"/>
                    <a:pt x="276" y="248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198" y="177"/>
                    <a:pt x="198" y="170"/>
                    <a:pt x="198" y="163"/>
                  </a:cubicBezTo>
                  <a:cubicBezTo>
                    <a:pt x="198" y="149"/>
                    <a:pt x="212" y="135"/>
                    <a:pt x="226" y="135"/>
                  </a:cubicBezTo>
                  <a:cubicBezTo>
                    <a:pt x="233" y="135"/>
                    <a:pt x="240" y="135"/>
                    <a:pt x="247" y="142"/>
                  </a:cubicBezTo>
                  <a:cubicBezTo>
                    <a:pt x="261" y="163"/>
                    <a:pt x="261" y="163"/>
                    <a:pt x="261" y="163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61" y="15"/>
                    <a:pt x="276" y="0"/>
                    <a:pt x="290" y="0"/>
                  </a:cubicBezTo>
                  <a:cubicBezTo>
                    <a:pt x="311" y="0"/>
                    <a:pt x="318" y="15"/>
                    <a:pt x="318" y="29"/>
                  </a:cubicBezTo>
                  <a:cubicBezTo>
                    <a:pt x="318" y="163"/>
                    <a:pt x="318" y="163"/>
                    <a:pt x="318" y="163"/>
                  </a:cubicBezTo>
                  <a:cubicBezTo>
                    <a:pt x="339" y="142"/>
                    <a:pt x="339" y="142"/>
                    <a:pt x="339" y="142"/>
                  </a:cubicBezTo>
                  <a:cubicBezTo>
                    <a:pt x="346" y="135"/>
                    <a:pt x="353" y="135"/>
                    <a:pt x="360" y="135"/>
                  </a:cubicBezTo>
                  <a:cubicBezTo>
                    <a:pt x="374" y="135"/>
                    <a:pt x="389" y="149"/>
                    <a:pt x="389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1" name="Freeform 41"/>
            <p:cNvSpPr>
              <a:spLocks noChangeArrowheads="1"/>
            </p:cNvSpPr>
            <p:nvPr/>
          </p:nvSpPr>
          <p:spPr bwMode="auto">
            <a:xfrm>
              <a:off x="15693722" y="8661453"/>
              <a:ext cx="529596" cy="477437"/>
            </a:xfrm>
            <a:custGeom>
              <a:avLst/>
              <a:gdLst>
                <a:gd name="T0" fmla="*/ 2147483646 w 580"/>
                <a:gd name="T1" fmla="*/ 2147483646 h 524"/>
                <a:gd name="T2" fmla="*/ 2147483646 w 580"/>
                <a:gd name="T3" fmla="*/ 2147483646 h 524"/>
                <a:gd name="T4" fmla="*/ 2147483646 w 580"/>
                <a:gd name="T5" fmla="*/ 2147483646 h 524"/>
                <a:gd name="T6" fmla="*/ 2147483646 w 580"/>
                <a:gd name="T7" fmla="*/ 2147483646 h 524"/>
                <a:gd name="T8" fmla="*/ 2147483646 w 580"/>
                <a:gd name="T9" fmla="*/ 2147483646 h 524"/>
                <a:gd name="T10" fmla="*/ 2147483646 w 580"/>
                <a:gd name="T11" fmla="*/ 2147483646 h 524"/>
                <a:gd name="T12" fmla="*/ 2147483646 w 580"/>
                <a:gd name="T13" fmla="*/ 2147483646 h 524"/>
                <a:gd name="T14" fmla="*/ 2147483646 w 580"/>
                <a:gd name="T15" fmla="*/ 2147483646 h 524"/>
                <a:gd name="T16" fmla="*/ 2147483646 w 580"/>
                <a:gd name="T17" fmla="*/ 2147483646 h 524"/>
                <a:gd name="T18" fmla="*/ 2147483646 w 580"/>
                <a:gd name="T19" fmla="*/ 2147483646 h 524"/>
                <a:gd name="T20" fmla="*/ 2147483646 w 580"/>
                <a:gd name="T21" fmla="*/ 2147483646 h 524"/>
                <a:gd name="T22" fmla="*/ 2147483646 w 580"/>
                <a:gd name="T23" fmla="*/ 2147483646 h 524"/>
                <a:gd name="T24" fmla="*/ 2147483646 w 580"/>
                <a:gd name="T25" fmla="*/ 2147483646 h 524"/>
                <a:gd name="T26" fmla="*/ 0 w 580"/>
                <a:gd name="T27" fmla="*/ 2147483646 h 524"/>
                <a:gd name="T28" fmla="*/ 0 w 580"/>
                <a:gd name="T29" fmla="*/ 2147483646 h 524"/>
                <a:gd name="T30" fmla="*/ 2147483646 w 580"/>
                <a:gd name="T31" fmla="*/ 0 h 524"/>
                <a:gd name="T32" fmla="*/ 2147483646 w 580"/>
                <a:gd name="T33" fmla="*/ 0 h 524"/>
                <a:gd name="T34" fmla="*/ 2147483646 w 580"/>
                <a:gd name="T35" fmla="*/ 2147483646 h 524"/>
                <a:gd name="T36" fmla="*/ 2147483646 w 580"/>
                <a:gd name="T37" fmla="*/ 2147483646 h 524"/>
                <a:gd name="T38" fmla="*/ 2147483646 w 580"/>
                <a:gd name="T39" fmla="*/ 2147483646 h 524"/>
                <a:gd name="T40" fmla="*/ 2147483646 w 580"/>
                <a:gd name="T41" fmla="*/ 2147483646 h 524"/>
                <a:gd name="T42" fmla="*/ 2147483646 w 580"/>
                <a:gd name="T43" fmla="*/ 2147483646 h 524"/>
                <a:gd name="T44" fmla="*/ 2147483646 w 580"/>
                <a:gd name="T45" fmla="*/ 2147483646 h 524"/>
                <a:gd name="T46" fmla="*/ 2147483646 w 580"/>
                <a:gd name="T47" fmla="*/ 2147483646 h 524"/>
                <a:gd name="T48" fmla="*/ 2147483646 w 580"/>
                <a:gd name="T49" fmla="*/ 2147483646 h 524"/>
                <a:gd name="T50" fmla="*/ 2147483646 w 580"/>
                <a:gd name="T51" fmla="*/ 2147483646 h 524"/>
                <a:gd name="T52" fmla="*/ 2147483646 w 580"/>
                <a:gd name="T53" fmla="*/ 2147483646 h 524"/>
                <a:gd name="T54" fmla="*/ 2147483646 w 580"/>
                <a:gd name="T55" fmla="*/ 2147483646 h 524"/>
                <a:gd name="T56" fmla="*/ 2147483646 w 580"/>
                <a:gd name="T57" fmla="*/ 2147483646 h 524"/>
                <a:gd name="T58" fmla="*/ 2147483646 w 580"/>
                <a:gd name="T59" fmla="*/ 2147483646 h 524"/>
                <a:gd name="T60" fmla="*/ 2147483646 w 580"/>
                <a:gd name="T61" fmla="*/ 2147483646 h 524"/>
                <a:gd name="T62" fmla="*/ 2147483646 w 580"/>
                <a:gd name="T63" fmla="*/ 2147483646 h 524"/>
                <a:gd name="T64" fmla="*/ 2147483646 w 580"/>
                <a:gd name="T65" fmla="*/ 2147483646 h 524"/>
                <a:gd name="T66" fmla="*/ 2147483646 w 580"/>
                <a:gd name="T67" fmla="*/ 2147483646 h 524"/>
                <a:gd name="T68" fmla="*/ 2147483646 w 580"/>
                <a:gd name="T69" fmla="*/ 2147483646 h 524"/>
                <a:gd name="T70" fmla="*/ 2147483646 w 580"/>
                <a:gd name="T71" fmla="*/ 2147483646 h 524"/>
                <a:gd name="T72" fmla="*/ 2147483646 w 580"/>
                <a:gd name="T73" fmla="*/ 2147483646 h 524"/>
                <a:gd name="T74" fmla="*/ 2147483646 w 580"/>
                <a:gd name="T75" fmla="*/ 2147483646 h 524"/>
                <a:gd name="T76" fmla="*/ 2147483646 w 580"/>
                <a:gd name="T77" fmla="*/ 2147483646 h 524"/>
                <a:gd name="T78" fmla="*/ 2147483646 w 580"/>
                <a:gd name="T79" fmla="*/ 2147483646 h 524"/>
                <a:gd name="T80" fmla="*/ 2147483646 w 580"/>
                <a:gd name="T81" fmla="*/ 2147483646 h 524"/>
                <a:gd name="T82" fmla="*/ 2147483646 w 580"/>
                <a:gd name="T83" fmla="*/ 2147483646 h 524"/>
                <a:gd name="T84" fmla="*/ 2147483646 w 580"/>
                <a:gd name="T85" fmla="*/ 2147483646 h 524"/>
                <a:gd name="T86" fmla="*/ 2147483646 w 580"/>
                <a:gd name="T87" fmla="*/ 2147483646 h 524"/>
                <a:gd name="T88" fmla="*/ 2147483646 w 580"/>
                <a:gd name="T89" fmla="*/ 2147483646 h 524"/>
                <a:gd name="T90" fmla="*/ 2147483646 w 580"/>
                <a:gd name="T91" fmla="*/ 2147483646 h 524"/>
                <a:gd name="T92" fmla="*/ 2147483646 w 580"/>
                <a:gd name="T93" fmla="*/ 2147483646 h 524"/>
                <a:gd name="T94" fmla="*/ 2147483646 w 580"/>
                <a:gd name="T95" fmla="*/ 2147483646 h 524"/>
                <a:gd name="T96" fmla="*/ 2147483646 w 580"/>
                <a:gd name="T97" fmla="*/ 2147483646 h 524"/>
                <a:gd name="T98" fmla="*/ 2147483646 w 580"/>
                <a:gd name="T99" fmla="*/ 2147483646 h 524"/>
                <a:gd name="T100" fmla="*/ 2147483646 w 580"/>
                <a:gd name="T101" fmla="*/ 2147483646 h 524"/>
                <a:gd name="T102" fmla="*/ 2147483646 w 580"/>
                <a:gd name="T103" fmla="*/ 2147483646 h 524"/>
                <a:gd name="T104" fmla="*/ 2147483646 w 580"/>
                <a:gd name="T105" fmla="*/ 2147483646 h 524"/>
                <a:gd name="T106" fmla="*/ 2147483646 w 580"/>
                <a:gd name="T107" fmla="*/ 2147483646 h 524"/>
                <a:gd name="T108" fmla="*/ 2147483646 w 580"/>
                <a:gd name="T109" fmla="*/ 2147483646 h 524"/>
                <a:gd name="T110" fmla="*/ 2147483646 w 580"/>
                <a:gd name="T111" fmla="*/ 2147483646 h 5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80" h="524">
                  <a:moveTo>
                    <a:pt x="551" y="431"/>
                  </a:moveTo>
                  <a:lnTo>
                    <a:pt x="551" y="431"/>
                  </a:lnTo>
                  <a:cubicBezTo>
                    <a:pt x="410" y="431"/>
                    <a:pt x="410" y="431"/>
                    <a:pt x="410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410" y="516"/>
                    <a:pt x="410" y="516"/>
                    <a:pt x="410" y="516"/>
                  </a:cubicBezTo>
                  <a:cubicBezTo>
                    <a:pt x="410" y="523"/>
                    <a:pt x="410" y="523"/>
                    <a:pt x="410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05" y="480"/>
                    <a:pt x="205" y="480"/>
                    <a:pt x="205" y="480"/>
                  </a:cubicBezTo>
                  <a:cubicBezTo>
                    <a:pt x="205" y="431"/>
                    <a:pt x="205" y="431"/>
                    <a:pt x="205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7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72" y="0"/>
                    <a:pt x="579" y="7"/>
                    <a:pt x="579" y="28"/>
                  </a:cubicBezTo>
                  <a:cubicBezTo>
                    <a:pt x="579" y="403"/>
                    <a:pt x="579" y="403"/>
                    <a:pt x="579" y="403"/>
                  </a:cubicBezTo>
                  <a:cubicBezTo>
                    <a:pt x="579" y="417"/>
                    <a:pt x="572" y="431"/>
                    <a:pt x="551" y="431"/>
                  </a:cubicBezTo>
                  <a:close/>
                  <a:moveTo>
                    <a:pt x="544" y="35"/>
                  </a:moveTo>
                  <a:lnTo>
                    <a:pt x="544" y="35"/>
                  </a:lnTo>
                  <a:cubicBezTo>
                    <a:pt x="35" y="35"/>
                    <a:pt x="35" y="35"/>
                    <a:pt x="35" y="35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544" y="353"/>
                    <a:pt x="544" y="353"/>
                    <a:pt x="544" y="353"/>
                  </a:cubicBezTo>
                  <a:lnTo>
                    <a:pt x="544" y="35"/>
                  </a:lnTo>
                  <a:close/>
                  <a:moveTo>
                    <a:pt x="233" y="113"/>
                  </a:moveTo>
                  <a:lnTo>
                    <a:pt x="233" y="113"/>
                  </a:lnTo>
                  <a:cubicBezTo>
                    <a:pt x="240" y="113"/>
                    <a:pt x="247" y="113"/>
                    <a:pt x="254" y="120"/>
                  </a:cubicBezTo>
                  <a:cubicBezTo>
                    <a:pt x="290" y="155"/>
                    <a:pt x="290" y="155"/>
                    <a:pt x="290" y="155"/>
                  </a:cubicBezTo>
                  <a:cubicBezTo>
                    <a:pt x="325" y="120"/>
                    <a:pt x="325" y="120"/>
                    <a:pt x="325" y="120"/>
                  </a:cubicBezTo>
                  <a:cubicBezTo>
                    <a:pt x="332" y="113"/>
                    <a:pt x="339" y="113"/>
                    <a:pt x="346" y="113"/>
                  </a:cubicBezTo>
                  <a:cubicBezTo>
                    <a:pt x="360" y="113"/>
                    <a:pt x="374" y="120"/>
                    <a:pt x="374" y="141"/>
                  </a:cubicBezTo>
                  <a:cubicBezTo>
                    <a:pt x="374" y="148"/>
                    <a:pt x="374" y="155"/>
                    <a:pt x="367" y="155"/>
                  </a:cubicBezTo>
                  <a:cubicBezTo>
                    <a:pt x="332" y="198"/>
                    <a:pt x="332" y="198"/>
                    <a:pt x="332" y="198"/>
                  </a:cubicBezTo>
                  <a:cubicBezTo>
                    <a:pt x="367" y="233"/>
                    <a:pt x="367" y="233"/>
                    <a:pt x="367" y="233"/>
                  </a:cubicBezTo>
                  <a:cubicBezTo>
                    <a:pt x="374" y="240"/>
                    <a:pt x="374" y="247"/>
                    <a:pt x="374" y="254"/>
                  </a:cubicBezTo>
                  <a:cubicBezTo>
                    <a:pt x="374" y="268"/>
                    <a:pt x="360" y="283"/>
                    <a:pt x="346" y="283"/>
                  </a:cubicBezTo>
                  <a:cubicBezTo>
                    <a:pt x="339" y="283"/>
                    <a:pt x="332" y="276"/>
                    <a:pt x="325" y="268"/>
                  </a:cubicBezTo>
                  <a:cubicBezTo>
                    <a:pt x="290" y="233"/>
                    <a:pt x="290" y="233"/>
                    <a:pt x="290" y="233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47" y="276"/>
                    <a:pt x="240" y="283"/>
                    <a:pt x="233" y="283"/>
                  </a:cubicBezTo>
                  <a:cubicBezTo>
                    <a:pt x="219" y="283"/>
                    <a:pt x="205" y="268"/>
                    <a:pt x="205" y="254"/>
                  </a:cubicBezTo>
                  <a:cubicBezTo>
                    <a:pt x="205" y="247"/>
                    <a:pt x="205" y="240"/>
                    <a:pt x="212" y="233"/>
                  </a:cubicBezTo>
                  <a:cubicBezTo>
                    <a:pt x="247" y="198"/>
                    <a:pt x="247" y="198"/>
                    <a:pt x="247" y="198"/>
                  </a:cubicBezTo>
                  <a:cubicBezTo>
                    <a:pt x="212" y="155"/>
                    <a:pt x="212" y="155"/>
                    <a:pt x="212" y="155"/>
                  </a:cubicBezTo>
                  <a:cubicBezTo>
                    <a:pt x="205" y="155"/>
                    <a:pt x="205" y="148"/>
                    <a:pt x="205" y="141"/>
                  </a:cubicBezTo>
                  <a:cubicBezTo>
                    <a:pt x="205" y="120"/>
                    <a:pt x="219" y="113"/>
                    <a:pt x="233" y="1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2" name="Freeform 42"/>
            <p:cNvSpPr>
              <a:spLocks noChangeArrowheads="1"/>
            </p:cNvSpPr>
            <p:nvPr/>
          </p:nvSpPr>
          <p:spPr bwMode="auto">
            <a:xfrm>
              <a:off x="14726807" y="8661453"/>
              <a:ext cx="533609" cy="477437"/>
            </a:xfrm>
            <a:custGeom>
              <a:avLst/>
              <a:gdLst>
                <a:gd name="T0" fmla="*/ 2147483646 w 587"/>
                <a:gd name="T1" fmla="*/ 2147483646 h 524"/>
                <a:gd name="T2" fmla="*/ 2147483646 w 587"/>
                <a:gd name="T3" fmla="*/ 2147483646 h 524"/>
                <a:gd name="T4" fmla="*/ 2147483646 w 587"/>
                <a:gd name="T5" fmla="*/ 2147483646 h 524"/>
                <a:gd name="T6" fmla="*/ 2147483646 w 587"/>
                <a:gd name="T7" fmla="*/ 2147483646 h 524"/>
                <a:gd name="T8" fmla="*/ 2147483646 w 587"/>
                <a:gd name="T9" fmla="*/ 2147483646 h 524"/>
                <a:gd name="T10" fmla="*/ 2147483646 w 587"/>
                <a:gd name="T11" fmla="*/ 2147483646 h 524"/>
                <a:gd name="T12" fmla="*/ 2147483646 w 587"/>
                <a:gd name="T13" fmla="*/ 2147483646 h 524"/>
                <a:gd name="T14" fmla="*/ 2147483646 w 587"/>
                <a:gd name="T15" fmla="*/ 2147483646 h 524"/>
                <a:gd name="T16" fmla="*/ 2147483646 w 587"/>
                <a:gd name="T17" fmla="*/ 2147483646 h 524"/>
                <a:gd name="T18" fmla="*/ 2147483646 w 587"/>
                <a:gd name="T19" fmla="*/ 2147483646 h 524"/>
                <a:gd name="T20" fmla="*/ 2147483646 w 587"/>
                <a:gd name="T21" fmla="*/ 2147483646 h 524"/>
                <a:gd name="T22" fmla="*/ 2147483646 w 587"/>
                <a:gd name="T23" fmla="*/ 2147483646 h 524"/>
                <a:gd name="T24" fmla="*/ 2147483646 w 587"/>
                <a:gd name="T25" fmla="*/ 2147483646 h 524"/>
                <a:gd name="T26" fmla="*/ 0 w 587"/>
                <a:gd name="T27" fmla="*/ 2147483646 h 524"/>
                <a:gd name="T28" fmla="*/ 0 w 587"/>
                <a:gd name="T29" fmla="*/ 2147483646 h 524"/>
                <a:gd name="T30" fmla="*/ 2147483646 w 587"/>
                <a:gd name="T31" fmla="*/ 0 h 524"/>
                <a:gd name="T32" fmla="*/ 2147483646 w 587"/>
                <a:gd name="T33" fmla="*/ 0 h 524"/>
                <a:gd name="T34" fmla="*/ 2147483646 w 587"/>
                <a:gd name="T35" fmla="*/ 2147483646 h 524"/>
                <a:gd name="T36" fmla="*/ 2147483646 w 587"/>
                <a:gd name="T37" fmla="*/ 2147483646 h 524"/>
                <a:gd name="T38" fmla="*/ 2147483646 w 587"/>
                <a:gd name="T39" fmla="*/ 2147483646 h 524"/>
                <a:gd name="T40" fmla="*/ 2147483646 w 587"/>
                <a:gd name="T41" fmla="*/ 2147483646 h 524"/>
                <a:gd name="T42" fmla="*/ 2147483646 w 587"/>
                <a:gd name="T43" fmla="*/ 2147483646 h 524"/>
                <a:gd name="T44" fmla="*/ 2147483646 w 587"/>
                <a:gd name="T45" fmla="*/ 2147483646 h 524"/>
                <a:gd name="T46" fmla="*/ 2147483646 w 587"/>
                <a:gd name="T47" fmla="*/ 2147483646 h 524"/>
                <a:gd name="T48" fmla="*/ 2147483646 w 587"/>
                <a:gd name="T49" fmla="*/ 2147483646 h 524"/>
                <a:gd name="T50" fmla="*/ 2147483646 w 587"/>
                <a:gd name="T51" fmla="*/ 2147483646 h 524"/>
                <a:gd name="T52" fmla="*/ 2147483646 w 587"/>
                <a:gd name="T53" fmla="*/ 2147483646 h 524"/>
                <a:gd name="T54" fmla="*/ 2147483646 w 587"/>
                <a:gd name="T55" fmla="*/ 2147483646 h 524"/>
                <a:gd name="T56" fmla="*/ 2147483646 w 587"/>
                <a:gd name="T57" fmla="*/ 2147483646 h 524"/>
                <a:gd name="T58" fmla="*/ 2147483646 w 587"/>
                <a:gd name="T59" fmla="*/ 2147483646 h 524"/>
                <a:gd name="T60" fmla="*/ 2147483646 w 587"/>
                <a:gd name="T61" fmla="*/ 2147483646 h 524"/>
                <a:gd name="T62" fmla="*/ 2147483646 w 587"/>
                <a:gd name="T63" fmla="*/ 2147483646 h 524"/>
                <a:gd name="T64" fmla="*/ 2147483646 w 587"/>
                <a:gd name="T65" fmla="*/ 2147483646 h 524"/>
                <a:gd name="T66" fmla="*/ 2147483646 w 587"/>
                <a:gd name="T67" fmla="*/ 2147483646 h 524"/>
                <a:gd name="T68" fmla="*/ 2147483646 w 587"/>
                <a:gd name="T69" fmla="*/ 2147483646 h 524"/>
                <a:gd name="T70" fmla="*/ 2147483646 w 587"/>
                <a:gd name="T71" fmla="*/ 2147483646 h 524"/>
                <a:gd name="T72" fmla="*/ 2147483646 w 587"/>
                <a:gd name="T73" fmla="*/ 2147483646 h 524"/>
                <a:gd name="T74" fmla="*/ 2147483646 w 587"/>
                <a:gd name="T75" fmla="*/ 2147483646 h 524"/>
                <a:gd name="T76" fmla="*/ 2147483646 w 587"/>
                <a:gd name="T77" fmla="*/ 2147483646 h 524"/>
                <a:gd name="T78" fmla="*/ 2147483646 w 587"/>
                <a:gd name="T79" fmla="*/ 2147483646 h 524"/>
                <a:gd name="T80" fmla="*/ 2147483646 w 587"/>
                <a:gd name="T81" fmla="*/ 2147483646 h 524"/>
                <a:gd name="T82" fmla="*/ 2147483646 w 587"/>
                <a:gd name="T83" fmla="*/ 2147483646 h 524"/>
                <a:gd name="T84" fmla="*/ 2147483646 w 587"/>
                <a:gd name="T85" fmla="*/ 2147483646 h 524"/>
                <a:gd name="T86" fmla="*/ 2147483646 w 587"/>
                <a:gd name="T87" fmla="*/ 2147483646 h 524"/>
                <a:gd name="T88" fmla="*/ 2147483646 w 587"/>
                <a:gd name="T89" fmla="*/ 2147483646 h 524"/>
                <a:gd name="T90" fmla="*/ 2147483646 w 587"/>
                <a:gd name="T91" fmla="*/ 2147483646 h 5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87" h="524">
                  <a:moveTo>
                    <a:pt x="558" y="431"/>
                  </a:moveTo>
                  <a:lnTo>
                    <a:pt x="558" y="431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81" y="431"/>
                    <a:pt x="381" y="431"/>
                    <a:pt x="381" y="431"/>
                  </a:cubicBezTo>
                  <a:cubicBezTo>
                    <a:pt x="381" y="480"/>
                    <a:pt x="381" y="480"/>
                    <a:pt x="381" y="480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23"/>
                    <a:pt x="417" y="523"/>
                    <a:pt x="417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431"/>
                    <a:pt x="212" y="431"/>
                    <a:pt x="212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572" y="0"/>
                    <a:pt x="586" y="7"/>
                    <a:pt x="586" y="28"/>
                  </a:cubicBezTo>
                  <a:cubicBezTo>
                    <a:pt x="586" y="403"/>
                    <a:pt x="586" y="403"/>
                    <a:pt x="586" y="403"/>
                  </a:cubicBezTo>
                  <a:cubicBezTo>
                    <a:pt x="586" y="417"/>
                    <a:pt x="572" y="431"/>
                    <a:pt x="558" y="431"/>
                  </a:cubicBezTo>
                  <a:close/>
                  <a:moveTo>
                    <a:pt x="551" y="35"/>
                  </a:moveTo>
                  <a:lnTo>
                    <a:pt x="551" y="35"/>
                  </a:lnTo>
                  <a:cubicBezTo>
                    <a:pt x="42" y="35"/>
                    <a:pt x="42" y="35"/>
                    <a:pt x="42" y="35"/>
                  </a:cubicBezTo>
                  <a:cubicBezTo>
                    <a:pt x="42" y="353"/>
                    <a:pt x="42" y="353"/>
                    <a:pt x="42" y="353"/>
                  </a:cubicBezTo>
                  <a:cubicBezTo>
                    <a:pt x="551" y="353"/>
                    <a:pt x="551" y="353"/>
                    <a:pt x="551" y="353"/>
                  </a:cubicBezTo>
                  <a:lnTo>
                    <a:pt x="551" y="35"/>
                  </a:lnTo>
                  <a:close/>
                  <a:moveTo>
                    <a:pt x="240" y="169"/>
                  </a:moveTo>
                  <a:lnTo>
                    <a:pt x="240" y="169"/>
                  </a:lnTo>
                  <a:cubicBezTo>
                    <a:pt x="247" y="169"/>
                    <a:pt x="254" y="169"/>
                    <a:pt x="254" y="176"/>
                  </a:cubicBezTo>
                  <a:cubicBezTo>
                    <a:pt x="275" y="191"/>
                    <a:pt x="275" y="191"/>
                    <a:pt x="275" y="191"/>
                  </a:cubicBezTo>
                  <a:cubicBezTo>
                    <a:pt x="332" y="141"/>
                    <a:pt x="332" y="141"/>
                    <a:pt x="332" y="141"/>
                  </a:cubicBezTo>
                  <a:cubicBezTo>
                    <a:pt x="339" y="134"/>
                    <a:pt x="346" y="127"/>
                    <a:pt x="353" y="127"/>
                  </a:cubicBezTo>
                  <a:cubicBezTo>
                    <a:pt x="367" y="127"/>
                    <a:pt x="381" y="141"/>
                    <a:pt x="381" y="155"/>
                  </a:cubicBezTo>
                  <a:cubicBezTo>
                    <a:pt x="381" y="162"/>
                    <a:pt x="374" y="169"/>
                    <a:pt x="367" y="176"/>
                  </a:cubicBezTo>
                  <a:cubicBezTo>
                    <a:pt x="297" y="254"/>
                    <a:pt x="297" y="254"/>
                    <a:pt x="297" y="254"/>
                  </a:cubicBezTo>
                  <a:cubicBezTo>
                    <a:pt x="290" y="261"/>
                    <a:pt x="282" y="261"/>
                    <a:pt x="275" y="261"/>
                  </a:cubicBezTo>
                  <a:cubicBezTo>
                    <a:pt x="268" y="261"/>
                    <a:pt x="261" y="261"/>
                    <a:pt x="254" y="254"/>
                  </a:cubicBezTo>
                  <a:cubicBezTo>
                    <a:pt x="219" y="212"/>
                    <a:pt x="219" y="212"/>
                    <a:pt x="219" y="212"/>
                  </a:cubicBezTo>
                  <a:cubicBezTo>
                    <a:pt x="212" y="212"/>
                    <a:pt x="212" y="205"/>
                    <a:pt x="212" y="198"/>
                  </a:cubicBezTo>
                  <a:cubicBezTo>
                    <a:pt x="212" y="176"/>
                    <a:pt x="219" y="169"/>
                    <a:pt x="240" y="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3" name="Freeform 43"/>
            <p:cNvSpPr>
              <a:spLocks noChangeArrowheads="1"/>
            </p:cNvSpPr>
            <p:nvPr/>
          </p:nvSpPr>
          <p:spPr bwMode="auto">
            <a:xfrm>
              <a:off x="13771930" y="8661453"/>
              <a:ext cx="533609" cy="477437"/>
            </a:xfrm>
            <a:custGeom>
              <a:avLst/>
              <a:gdLst>
                <a:gd name="T0" fmla="*/ 2147483646 w 587"/>
                <a:gd name="T1" fmla="*/ 2147483646 h 524"/>
                <a:gd name="T2" fmla="*/ 2147483646 w 587"/>
                <a:gd name="T3" fmla="*/ 2147483646 h 524"/>
                <a:gd name="T4" fmla="*/ 2147483646 w 587"/>
                <a:gd name="T5" fmla="*/ 2147483646 h 524"/>
                <a:gd name="T6" fmla="*/ 2147483646 w 587"/>
                <a:gd name="T7" fmla="*/ 2147483646 h 524"/>
                <a:gd name="T8" fmla="*/ 2147483646 w 587"/>
                <a:gd name="T9" fmla="*/ 2147483646 h 524"/>
                <a:gd name="T10" fmla="*/ 2147483646 w 587"/>
                <a:gd name="T11" fmla="*/ 2147483646 h 524"/>
                <a:gd name="T12" fmla="*/ 2147483646 w 587"/>
                <a:gd name="T13" fmla="*/ 2147483646 h 524"/>
                <a:gd name="T14" fmla="*/ 2147483646 w 587"/>
                <a:gd name="T15" fmla="*/ 2147483646 h 524"/>
                <a:gd name="T16" fmla="*/ 2147483646 w 587"/>
                <a:gd name="T17" fmla="*/ 2147483646 h 524"/>
                <a:gd name="T18" fmla="*/ 2147483646 w 587"/>
                <a:gd name="T19" fmla="*/ 2147483646 h 524"/>
                <a:gd name="T20" fmla="*/ 2147483646 w 587"/>
                <a:gd name="T21" fmla="*/ 2147483646 h 524"/>
                <a:gd name="T22" fmla="*/ 2147483646 w 587"/>
                <a:gd name="T23" fmla="*/ 2147483646 h 524"/>
                <a:gd name="T24" fmla="*/ 2147483646 w 587"/>
                <a:gd name="T25" fmla="*/ 2147483646 h 524"/>
                <a:gd name="T26" fmla="*/ 0 w 587"/>
                <a:gd name="T27" fmla="*/ 2147483646 h 524"/>
                <a:gd name="T28" fmla="*/ 0 w 587"/>
                <a:gd name="T29" fmla="*/ 2147483646 h 524"/>
                <a:gd name="T30" fmla="*/ 2147483646 w 587"/>
                <a:gd name="T31" fmla="*/ 0 h 524"/>
                <a:gd name="T32" fmla="*/ 2147483646 w 587"/>
                <a:gd name="T33" fmla="*/ 0 h 524"/>
                <a:gd name="T34" fmla="*/ 2147483646 w 587"/>
                <a:gd name="T35" fmla="*/ 2147483646 h 524"/>
                <a:gd name="T36" fmla="*/ 2147483646 w 587"/>
                <a:gd name="T37" fmla="*/ 2147483646 h 524"/>
                <a:gd name="T38" fmla="*/ 2147483646 w 587"/>
                <a:gd name="T39" fmla="*/ 2147483646 h 524"/>
                <a:gd name="T40" fmla="*/ 2147483646 w 587"/>
                <a:gd name="T41" fmla="*/ 2147483646 h 524"/>
                <a:gd name="T42" fmla="*/ 2147483646 w 587"/>
                <a:gd name="T43" fmla="*/ 2147483646 h 524"/>
                <a:gd name="T44" fmla="*/ 2147483646 w 587"/>
                <a:gd name="T45" fmla="*/ 2147483646 h 524"/>
                <a:gd name="T46" fmla="*/ 2147483646 w 587"/>
                <a:gd name="T47" fmla="*/ 2147483646 h 524"/>
                <a:gd name="T48" fmla="*/ 2147483646 w 587"/>
                <a:gd name="T49" fmla="*/ 2147483646 h 524"/>
                <a:gd name="T50" fmla="*/ 2147483646 w 587"/>
                <a:gd name="T51" fmla="*/ 2147483646 h 524"/>
                <a:gd name="T52" fmla="*/ 2147483646 w 587"/>
                <a:gd name="T53" fmla="*/ 2147483646 h 524"/>
                <a:gd name="T54" fmla="*/ 2147483646 w 587"/>
                <a:gd name="T55" fmla="*/ 2147483646 h 524"/>
                <a:gd name="T56" fmla="*/ 2147483646 w 587"/>
                <a:gd name="T57" fmla="*/ 2147483646 h 524"/>
                <a:gd name="T58" fmla="*/ 2147483646 w 587"/>
                <a:gd name="T59" fmla="*/ 2147483646 h 524"/>
                <a:gd name="T60" fmla="*/ 2147483646 w 587"/>
                <a:gd name="T61" fmla="*/ 2147483646 h 524"/>
                <a:gd name="T62" fmla="*/ 2147483646 w 587"/>
                <a:gd name="T63" fmla="*/ 2147483646 h 524"/>
                <a:gd name="T64" fmla="*/ 2147483646 w 587"/>
                <a:gd name="T65" fmla="*/ 2147483646 h 524"/>
                <a:gd name="T66" fmla="*/ 2147483646 w 587"/>
                <a:gd name="T67" fmla="*/ 2147483646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7" h="524">
                  <a:moveTo>
                    <a:pt x="558" y="431"/>
                  </a:moveTo>
                  <a:lnTo>
                    <a:pt x="558" y="431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23"/>
                    <a:pt x="417" y="523"/>
                    <a:pt x="417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04" y="480"/>
                    <a:pt x="204" y="480"/>
                    <a:pt x="204" y="480"/>
                  </a:cubicBezTo>
                  <a:cubicBezTo>
                    <a:pt x="204" y="431"/>
                    <a:pt x="204" y="431"/>
                    <a:pt x="204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572" y="0"/>
                    <a:pt x="586" y="7"/>
                    <a:pt x="586" y="28"/>
                  </a:cubicBezTo>
                  <a:cubicBezTo>
                    <a:pt x="586" y="403"/>
                    <a:pt x="586" y="403"/>
                    <a:pt x="586" y="403"/>
                  </a:cubicBezTo>
                  <a:cubicBezTo>
                    <a:pt x="586" y="417"/>
                    <a:pt x="572" y="431"/>
                    <a:pt x="558" y="431"/>
                  </a:cubicBezTo>
                  <a:close/>
                  <a:moveTo>
                    <a:pt x="544" y="35"/>
                  </a:moveTo>
                  <a:lnTo>
                    <a:pt x="544" y="35"/>
                  </a:lnTo>
                  <a:cubicBezTo>
                    <a:pt x="35" y="35"/>
                    <a:pt x="35" y="35"/>
                    <a:pt x="35" y="35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544" y="353"/>
                    <a:pt x="544" y="353"/>
                    <a:pt x="544" y="353"/>
                  </a:cubicBezTo>
                  <a:lnTo>
                    <a:pt x="544" y="35"/>
                  </a:lnTo>
                  <a:close/>
                  <a:moveTo>
                    <a:pt x="233" y="169"/>
                  </a:moveTo>
                  <a:lnTo>
                    <a:pt x="233" y="169"/>
                  </a:lnTo>
                  <a:cubicBezTo>
                    <a:pt x="346" y="169"/>
                    <a:pt x="346" y="169"/>
                    <a:pt x="346" y="169"/>
                  </a:cubicBezTo>
                  <a:cubicBezTo>
                    <a:pt x="367" y="169"/>
                    <a:pt x="374" y="176"/>
                    <a:pt x="374" y="198"/>
                  </a:cubicBezTo>
                  <a:cubicBezTo>
                    <a:pt x="374" y="212"/>
                    <a:pt x="367" y="226"/>
                    <a:pt x="346" y="226"/>
                  </a:cubicBezTo>
                  <a:cubicBezTo>
                    <a:pt x="233" y="226"/>
                    <a:pt x="233" y="226"/>
                    <a:pt x="233" y="226"/>
                  </a:cubicBezTo>
                  <a:cubicBezTo>
                    <a:pt x="219" y="226"/>
                    <a:pt x="204" y="212"/>
                    <a:pt x="204" y="198"/>
                  </a:cubicBezTo>
                  <a:cubicBezTo>
                    <a:pt x="204" y="176"/>
                    <a:pt x="219" y="169"/>
                    <a:pt x="233" y="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4" name="Freeform 44"/>
            <p:cNvSpPr>
              <a:spLocks noChangeArrowheads="1"/>
            </p:cNvSpPr>
            <p:nvPr/>
          </p:nvSpPr>
          <p:spPr bwMode="auto">
            <a:xfrm>
              <a:off x="12813042" y="8661453"/>
              <a:ext cx="529596" cy="477437"/>
            </a:xfrm>
            <a:custGeom>
              <a:avLst/>
              <a:gdLst>
                <a:gd name="T0" fmla="*/ 2147483646 w 580"/>
                <a:gd name="T1" fmla="*/ 2147483646 h 524"/>
                <a:gd name="T2" fmla="*/ 2147483646 w 580"/>
                <a:gd name="T3" fmla="*/ 2147483646 h 524"/>
                <a:gd name="T4" fmla="*/ 2147483646 w 580"/>
                <a:gd name="T5" fmla="*/ 2147483646 h 524"/>
                <a:gd name="T6" fmla="*/ 2147483646 w 580"/>
                <a:gd name="T7" fmla="*/ 2147483646 h 524"/>
                <a:gd name="T8" fmla="*/ 2147483646 w 580"/>
                <a:gd name="T9" fmla="*/ 2147483646 h 524"/>
                <a:gd name="T10" fmla="*/ 2147483646 w 580"/>
                <a:gd name="T11" fmla="*/ 2147483646 h 524"/>
                <a:gd name="T12" fmla="*/ 2147483646 w 580"/>
                <a:gd name="T13" fmla="*/ 2147483646 h 524"/>
                <a:gd name="T14" fmla="*/ 2147483646 w 580"/>
                <a:gd name="T15" fmla="*/ 2147483646 h 524"/>
                <a:gd name="T16" fmla="*/ 2147483646 w 580"/>
                <a:gd name="T17" fmla="*/ 2147483646 h 524"/>
                <a:gd name="T18" fmla="*/ 2147483646 w 580"/>
                <a:gd name="T19" fmla="*/ 2147483646 h 524"/>
                <a:gd name="T20" fmla="*/ 2147483646 w 580"/>
                <a:gd name="T21" fmla="*/ 2147483646 h 524"/>
                <a:gd name="T22" fmla="*/ 2147483646 w 580"/>
                <a:gd name="T23" fmla="*/ 2147483646 h 524"/>
                <a:gd name="T24" fmla="*/ 2147483646 w 580"/>
                <a:gd name="T25" fmla="*/ 2147483646 h 524"/>
                <a:gd name="T26" fmla="*/ 0 w 580"/>
                <a:gd name="T27" fmla="*/ 2147483646 h 524"/>
                <a:gd name="T28" fmla="*/ 0 w 580"/>
                <a:gd name="T29" fmla="*/ 2147483646 h 524"/>
                <a:gd name="T30" fmla="*/ 2147483646 w 580"/>
                <a:gd name="T31" fmla="*/ 0 h 524"/>
                <a:gd name="T32" fmla="*/ 2147483646 w 580"/>
                <a:gd name="T33" fmla="*/ 0 h 524"/>
                <a:gd name="T34" fmla="*/ 2147483646 w 580"/>
                <a:gd name="T35" fmla="*/ 2147483646 h 524"/>
                <a:gd name="T36" fmla="*/ 2147483646 w 580"/>
                <a:gd name="T37" fmla="*/ 2147483646 h 524"/>
                <a:gd name="T38" fmla="*/ 2147483646 w 580"/>
                <a:gd name="T39" fmla="*/ 2147483646 h 524"/>
                <a:gd name="T40" fmla="*/ 2147483646 w 580"/>
                <a:gd name="T41" fmla="*/ 2147483646 h 524"/>
                <a:gd name="T42" fmla="*/ 2147483646 w 580"/>
                <a:gd name="T43" fmla="*/ 2147483646 h 524"/>
                <a:gd name="T44" fmla="*/ 2147483646 w 580"/>
                <a:gd name="T45" fmla="*/ 2147483646 h 524"/>
                <a:gd name="T46" fmla="*/ 2147483646 w 580"/>
                <a:gd name="T47" fmla="*/ 2147483646 h 524"/>
                <a:gd name="T48" fmla="*/ 2147483646 w 580"/>
                <a:gd name="T49" fmla="*/ 2147483646 h 524"/>
                <a:gd name="T50" fmla="*/ 2147483646 w 580"/>
                <a:gd name="T51" fmla="*/ 2147483646 h 524"/>
                <a:gd name="T52" fmla="*/ 2147483646 w 580"/>
                <a:gd name="T53" fmla="*/ 2147483646 h 524"/>
                <a:gd name="T54" fmla="*/ 2147483646 w 580"/>
                <a:gd name="T55" fmla="*/ 2147483646 h 524"/>
                <a:gd name="T56" fmla="*/ 2147483646 w 580"/>
                <a:gd name="T57" fmla="*/ 2147483646 h 524"/>
                <a:gd name="T58" fmla="*/ 2147483646 w 580"/>
                <a:gd name="T59" fmla="*/ 2147483646 h 524"/>
                <a:gd name="T60" fmla="*/ 2147483646 w 580"/>
                <a:gd name="T61" fmla="*/ 2147483646 h 524"/>
                <a:gd name="T62" fmla="*/ 2147483646 w 580"/>
                <a:gd name="T63" fmla="*/ 2147483646 h 524"/>
                <a:gd name="T64" fmla="*/ 2147483646 w 580"/>
                <a:gd name="T65" fmla="*/ 2147483646 h 524"/>
                <a:gd name="T66" fmla="*/ 2147483646 w 580"/>
                <a:gd name="T67" fmla="*/ 2147483646 h 524"/>
                <a:gd name="T68" fmla="*/ 2147483646 w 580"/>
                <a:gd name="T69" fmla="*/ 2147483646 h 524"/>
                <a:gd name="T70" fmla="*/ 2147483646 w 580"/>
                <a:gd name="T71" fmla="*/ 2147483646 h 524"/>
                <a:gd name="T72" fmla="*/ 2147483646 w 580"/>
                <a:gd name="T73" fmla="*/ 2147483646 h 524"/>
                <a:gd name="T74" fmla="*/ 2147483646 w 580"/>
                <a:gd name="T75" fmla="*/ 2147483646 h 524"/>
                <a:gd name="T76" fmla="*/ 2147483646 w 580"/>
                <a:gd name="T77" fmla="*/ 2147483646 h 524"/>
                <a:gd name="T78" fmla="*/ 2147483646 w 580"/>
                <a:gd name="T79" fmla="*/ 2147483646 h 524"/>
                <a:gd name="T80" fmla="*/ 2147483646 w 580"/>
                <a:gd name="T81" fmla="*/ 2147483646 h 524"/>
                <a:gd name="T82" fmla="*/ 2147483646 w 580"/>
                <a:gd name="T83" fmla="*/ 2147483646 h 524"/>
                <a:gd name="T84" fmla="*/ 2147483646 w 580"/>
                <a:gd name="T85" fmla="*/ 2147483646 h 524"/>
                <a:gd name="T86" fmla="*/ 2147483646 w 580"/>
                <a:gd name="T87" fmla="*/ 2147483646 h 5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80" h="524">
                  <a:moveTo>
                    <a:pt x="551" y="431"/>
                  </a:moveTo>
                  <a:lnTo>
                    <a:pt x="551" y="431"/>
                  </a:lnTo>
                  <a:cubicBezTo>
                    <a:pt x="409" y="431"/>
                    <a:pt x="409" y="431"/>
                    <a:pt x="409" y="431"/>
                  </a:cubicBezTo>
                  <a:cubicBezTo>
                    <a:pt x="374" y="431"/>
                    <a:pt x="374" y="431"/>
                    <a:pt x="374" y="431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409" y="516"/>
                    <a:pt x="409" y="516"/>
                    <a:pt x="409" y="516"/>
                  </a:cubicBezTo>
                  <a:cubicBezTo>
                    <a:pt x="409" y="523"/>
                    <a:pt x="409" y="523"/>
                    <a:pt x="409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9" y="516"/>
                    <a:pt x="169" y="516"/>
                    <a:pt x="169" y="516"/>
                  </a:cubicBezTo>
                  <a:cubicBezTo>
                    <a:pt x="204" y="480"/>
                    <a:pt x="204" y="480"/>
                    <a:pt x="204" y="480"/>
                  </a:cubicBezTo>
                  <a:cubicBezTo>
                    <a:pt x="204" y="431"/>
                    <a:pt x="204" y="431"/>
                    <a:pt x="204" y="431"/>
                  </a:cubicBezTo>
                  <a:cubicBezTo>
                    <a:pt x="169" y="431"/>
                    <a:pt x="169" y="431"/>
                    <a:pt x="169" y="431"/>
                  </a:cubicBezTo>
                  <a:cubicBezTo>
                    <a:pt x="28" y="431"/>
                    <a:pt x="28" y="431"/>
                    <a:pt x="28" y="431"/>
                  </a:cubicBezTo>
                  <a:cubicBezTo>
                    <a:pt x="7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72" y="0"/>
                    <a:pt x="579" y="7"/>
                    <a:pt x="579" y="28"/>
                  </a:cubicBezTo>
                  <a:cubicBezTo>
                    <a:pt x="579" y="403"/>
                    <a:pt x="579" y="403"/>
                    <a:pt x="579" y="403"/>
                  </a:cubicBezTo>
                  <a:cubicBezTo>
                    <a:pt x="579" y="417"/>
                    <a:pt x="572" y="431"/>
                    <a:pt x="551" y="431"/>
                  </a:cubicBezTo>
                  <a:close/>
                  <a:moveTo>
                    <a:pt x="544" y="35"/>
                  </a:moveTo>
                  <a:lnTo>
                    <a:pt x="544" y="35"/>
                  </a:lnTo>
                  <a:cubicBezTo>
                    <a:pt x="35" y="35"/>
                    <a:pt x="35" y="35"/>
                    <a:pt x="35" y="35"/>
                  </a:cubicBezTo>
                  <a:cubicBezTo>
                    <a:pt x="35" y="353"/>
                    <a:pt x="35" y="353"/>
                    <a:pt x="35" y="353"/>
                  </a:cubicBezTo>
                  <a:cubicBezTo>
                    <a:pt x="544" y="353"/>
                    <a:pt x="544" y="353"/>
                    <a:pt x="544" y="353"/>
                  </a:cubicBezTo>
                  <a:lnTo>
                    <a:pt x="544" y="35"/>
                  </a:lnTo>
                  <a:close/>
                  <a:moveTo>
                    <a:pt x="233" y="169"/>
                  </a:moveTo>
                  <a:lnTo>
                    <a:pt x="233" y="169"/>
                  </a:lnTo>
                  <a:cubicBezTo>
                    <a:pt x="261" y="169"/>
                    <a:pt x="261" y="169"/>
                    <a:pt x="261" y="169"/>
                  </a:cubicBezTo>
                  <a:cubicBezTo>
                    <a:pt x="261" y="141"/>
                    <a:pt x="261" y="141"/>
                    <a:pt x="261" y="141"/>
                  </a:cubicBezTo>
                  <a:cubicBezTo>
                    <a:pt x="261" y="120"/>
                    <a:pt x="275" y="113"/>
                    <a:pt x="289" y="113"/>
                  </a:cubicBezTo>
                  <a:cubicBezTo>
                    <a:pt x="303" y="113"/>
                    <a:pt x="318" y="120"/>
                    <a:pt x="318" y="141"/>
                  </a:cubicBezTo>
                  <a:cubicBezTo>
                    <a:pt x="318" y="169"/>
                    <a:pt x="318" y="169"/>
                    <a:pt x="318" y="169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60" y="169"/>
                    <a:pt x="374" y="176"/>
                    <a:pt x="374" y="198"/>
                  </a:cubicBezTo>
                  <a:cubicBezTo>
                    <a:pt x="374" y="212"/>
                    <a:pt x="360" y="226"/>
                    <a:pt x="346" y="226"/>
                  </a:cubicBezTo>
                  <a:cubicBezTo>
                    <a:pt x="318" y="226"/>
                    <a:pt x="318" y="226"/>
                    <a:pt x="318" y="226"/>
                  </a:cubicBezTo>
                  <a:cubicBezTo>
                    <a:pt x="318" y="254"/>
                    <a:pt x="318" y="254"/>
                    <a:pt x="318" y="254"/>
                  </a:cubicBezTo>
                  <a:cubicBezTo>
                    <a:pt x="318" y="268"/>
                    <a:pt x="303" y="283"/>
                    <a:pt x="289" y="283"/>
                  </a:cubicBezTo>
                  <a:cubicBezTo>
                    <a:pt x="275" y="283"/>
                    <a:pt x="261" y="268"/>
                    <a:pt x="261" y="254"/>
                  </a:cubicBezTo>
                  <a:cubicBezTo>
                    <a:pt x="261" y="226"/>
                    <a:pt x="261" y="226"/>
                    <a:pt x="261" y="226"/>
                  </a:cubicBezTo>
                  <a:cubicBezTo>
                    <a:pt x="233" y="226"/>
                    <a:pt x="233" y="226"/>
                    <a:pt x="233" y="226"/>
                  </a:cubicBezTo>
                  <a:cubicBezTo>
                    <a:pt x="219" y="226"/>
                    <a:pt x="204" y="212"/>
                    <a:pt x="204" y="198"/>
                  </a:cubicBezTo>
                  <a:cubicBezTo>
                    <a:pt x="204" y="176"/>
                    <a:pt x="219" y="169"/>
                    <a:pt x="233" y="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5" name="Freeform 45"/>
            <p:cNvSpPr>
              <a:spLocks noChangeArrowheads="1"/>
            </p:cNvSpPr>
            <p:nvPr/>
          </p:nvSpPr>
          <p:spPr bwMode="auto">
            <a:xfrm>
              <a:off x="11846127" y="8661453"/>
              <a:ext cx="533609" cy="477437"/>
            </a:xfrm>
            <a:custGeom>
              <a:avLst/>
              <a:gdLst>
                <a:gd name="T0" fmla="*/ 2147483646 w 588"/>
                <a:gd name="T1" fmla="*/ 2147483646 h 524"/>
                <a:gd name="T2" fmla="*/ 2147483646 w 588"/>
                <a:gd name="T3" fmla="*/ 2147483646 h 524"/>
                <a:gd name="T4" fmla="*/ 2147483646 w 588"/>
                <a:gd name="T5" fmla="*/ 2147483646 h 524"/>
                <a:gd name="T6" fmla="*/ 2147483646 w 588"/>
                <a:gd name="T7" fmla="*/ 2147483646 h 524"/>
                <a:gd name="T8" fmla="*/ 2147483646 w 588"/>
                <a:gd name="T9" fmla="*/ 2147483646 h 524"/>
                <a:gd name="T10" fmla="*/ 2147483646 w 588"/>
                <a:gd name="T11" fmla="*/ 2147483646 h 524"/>
                <a:gd name="T12" fmla="*/ 2147483646 w 588"/>
                <a:gd name="T13" fmla="*/ 2147483646 h 524"/>
                <a:gd name="T14" fmla="*/ 2147483646 w 588"/>
                <a:gd name="T15" fmla="*/ 2147483646 h 524"/>
                <a:gd name="T16" fmla="*/ 2147483646 w 588"/>
                <a:gd name="T17" fmla="*/ 2147483646 h 524"/>
                <a:gd name="T18" fmla="*/ 2147483646 w 588"/>
                <a:gd name="T19" fmla="*/ 2147483646 h 524"/>
                <a:gd name="T20" fmla="*/ 2147483646 w 588"/>
                <a:gd name="T21" fmla="*/ 2147483646 h 524"/>
                <a:gd name="T22" fmla="*/ 2147483646 w 588"/>
                <a:gd name="T23" fmla="*/ 2147483646 h 524"/>
                <a:gd name="T24" fmla="*/ 2147483646 w 588"/>
                <a:gd name="T25" fmla="*/ 2147483646 h 524"/>
                <a:gd name="T26" fmla="*/ 0 w 588"/>
                <a:gd name="T27" fmla="*/ 2147483646 h 524"/>
                <a:gd name="T28" fmla="*/ 0 w 588"/>
                <a:gd name="T29" fmla="*/ 2147483646 h 524"/>
                <a:gd name="T30" fmla="*/ 2147483646 w 588"/>
                <a:gd name="T31" fmla="*/ 0 h 524"/>
                <a:gd name="T32" fmla="*/ 2147483646 w 588"/>
                <a:gd name="T33" fmla="*/ 0 h 524"/>
                <a:gd name="T34" fmla="*/ 2147483646 w 588"/>
                <a:gd name="T35" fmla="*/ 2147483646 h 524"/>
                <a:gd name="T36" fmla="*/ 2147483646 w 588"/>
                <a:gd name="T37" fmla="*/ 2147483646 h 524"/>
                <a:gd name="T38" fmla="*/ 2147483646 w 588"/>
                <a:gd name="T39" fmla="*/ 2147483646 h 524"/>
                <a:gd name="T40" fmla="*/ 2147483646 w 588"/>
                <a:gd name="T41" fmla="*/ 2147483646 h 524"/>
                <a:gd name="T42" fmla="*/ 2147483646 w 588"/>
                <a:gd name="T43" fmla="*/ 2147483646 h 524"/>
                <a:gd name="T44" fmla="*/ 2147483646 w 588"/>
                <a:gd name="T45" fmla="*/ 2147483646 h 524"/>
                <a:gd name="T46" fmla="*/ 2147483646 w 588"/>
                <a:gd name="T47" fmla="*/ 2147483646 h 524"/>
                <a:gd name="T48" fmla="*/ 2147483646 w 588"/>
                <a:gd name="T49" fmla="*/ 2147483646 h 524"/>
                <a:gd name="T50" fmla="*/ 2147483646 w 588"/>
                <a:gd name="T51" fmla="*/ 2147483646 h 5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8" h="524">
                  <a:moveTo>
                    <a:pt x="559" y="431"/>
                  </a:moveTo>
                  <a:lnTo>
                    <a:pt x="559" y="431"/>
                  </a:lnTo>
                  <a:cubicBezTo>
                    <a:pt x="417" y="431"/>
                    <a:pt x="417" y="431"/>
                    <a:pt x="417" y="431"/>
                  </a:cubicBezTo>
                  <a:cubicBezTo>
                    <a:pt x="382" y="431"/>
                    <a:pt x="382" y="431"/>
                    <a:pt x="382" y="431"/>
                  </a:cubicBezTo>
                  <a:cubicBezTo>
                    <a:pt x="382" y="480"/>
                    <a:pt x="382" y="480"/>
                    <a:pt x="382" y="480"/>
                  </a:cubicBezTo>
                  <a:cubicBezTo>
                    <a:pt x="417" y="516"/>
                    <a:pt x="417" y="516"/>
                    <a:pt x="417" y="516"/>
                  </a:cubicBezTo>
                  <a:cubicBezTo>
                    <a:pt x="417" y="523"/>
                    <a:pt x="417" y="523"/>
                    <a:pt x="417" y="523"/>
                  </a:cubicBezTo>
                  <a:cubicBezTo>
                    <a:pt x="170" y="523"/>
                    <a:pt x="170" y="523"/>
                    <a:pt x="170" y="523"/>
                  </a:cubicBezTo>
                  <a:cubicBezTo>
                    <a:pt x="170" y="516"/>
                    <a:pt x="170" y="516"/>
                    <a:pt x="170" y="516"/>
                  </a:cubicBezTo>
                  <a:cubicBezTo>
                    <a:pt x="212" y="480"/>
                    <a:pt x="212" y="480"/>
                    <a:pt x="212" y="480"/>
                  </a:cubicBezTo>
                  <a:cubicBezTo>
                    <a:pt x="212" y="431"/>
                    <a:pt x="212" y="431"/>
                    <a:pt x="212" y="431"/>
                  </a:cubicBezTo>
                  <a:cubicBezTo>
                    <a:pt x="170" y="431"/>
                    <a:pt x="170" y="431"/>
                    <a:pt x="170" y="431"/>
                  </a:cubicBezTo>
                  <a:cubicBezTo>
                    <a:pt x="29" y="431"/>
                    <a:pt x="29" y="431"/>
                    <a:pt x="29" y="431"/>
                  </a:cubicBezTo>
                  <a:cubicBezTo>
                    <a:pt x="15" y="431"/>
                    <a:pt x="0" y="417"/>
                    <a:pt x="0" y="40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73" y="0"/>
                    <a:pt x="587" y="7"/>
                    <a:pt x="587" y="28"/>
                  </a:cubicBezTo>
                  <a:cubicBezTo>
                    <a:pt x="587" y="403"/>
                    <a:pt x="587" y="403"/>
                    <a:pt x="587" y="403"/>
                  </a:cubicBezTo>
                  <a:cubicBezTo>
                    <a:pt x="587" y="417"/>
                    <a:pt x="573" y="431"/>
                    <a:pt x="559" y="431"/>
                  </a:cubicBezTo>
                  <a:close/>
                  <a:moveTo>
                    <a:pt x="552" y="35"/>
                  </a:moveTo>
                  <a:lnTo>
                    <a:pt x="552" y="35"/>
                  </a:lnTo>
                  <a:cubicBezTo>
                    <a:pt x="43" y="35"/>
                    <a:pt x="43" y="35"/>
                    <a:pt x="43" y="35"/>
                  </a:cubicBezTo>
                  <a:cubicBezTo>
                    <a:pt x="43" y="353"/>
                    <a:pt x="43" y="353"/>
                    <a:pt x="43" y="353"/>
                  </a:cubicBezTo>
                  <a:cubicBezTo>
                    <a:pt x="552" y="353"/>
                    <a:pt x="552" y="353"/>
                    <a:pt x="552" y="353"/>
                  </a:cubicBezTo>
                  <a:lnTo>
                    <a:pt x="552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6" name="Freeform 46"/>
            <p:cNvSpPr>
              <a:spLocks noChangeArrowheads="1"/>
            </p:cNvSpPr>
            <p:nvPr/>
          </p:nvSpPr>
          <p:spPr bwMode="auto">
            <a:xfrm>
              <a:off x="10883226" y="8713608"/>
              <a:ext cx="549657" cy="341029"/>
            </a:xfrm>
            <a:custGeom>
              <a:avLst/>
              <a:gdLst>
                <a:gd name="T0" fmla="*/ 2147483646 w 602"/>
                <a:gd name="T1" fmla="*/ 2147483646 h 376"/>
                <a:gd name="T2" fmla="*/ 2147483646 w 602"/>
                <a:gd name="T3" fmla="*/ 2147483646 h 376"/>
                <a:gd name="T4" fmla="*/ 2147483646 w 602"/>
                <a:gd name="T5" fmla="*/ 2147483646 h 376"/>
                <a:gd name="T6" fmla="*/ 2147483646 w 602"/>
                <a:gd name="T7" fmla="*/ 2147483646 h 376"/>
                <a:gd name="T8" fmla="*/ 2147483646 w 602"/>
                <a:gd name="T9" fmla="*/ 2147483646 h 376"/>
                <a:gd name="T10" fmla="*/ 0 w 602"/>
                <a:gd name="T11" fmla="*/ 2147483646 h 376"/>
                <a:gd name="T12" fmla="*/ 0 w 602"/>
                <a:gd name="T13" fmla="*/ 2147483646 h 376"/>
                <a:gd name="T14" fmla="*/ 2147483646 w 602"/>
                <a:gd name="T15" fmla="*/ 2147483646 h 376"/>
                <a:gd name="T16" fmla="*/ 2147483646 w 602"/>
                <a:gd name="T17" fmla="*/ 2147483646 h 376"/>
                <a:gd name="T18" fmla="*/ 2147483646 w 602"/>
                <a:gd name="T19" fmla="*/ 0 h 376"/>
                <a:gd name="T20" fmla="*/ 2147483646 w 602"/>
                <a:gd name="T21" fmla="*/ 0 h 376"/>
                <a:gd name="T22" fmla="*/ 2147483646 w 602"/>
                <a:gd name="T23" fmla="*/ 2147483646 h 376"/>
                <a:gd name="T24" fmla="*/ 2147483646 w 602"/>
                <a:gd name="T25" fmla="*/ 2147483646 h 376"/>
                <a:gd name="T26" fmla="*/ 2147483646 w 602"/>
                <a:gd name="T27" fmla="*/ 2147483646 h 376"/>
                <a:gd name="T28" fmla="*/ 2147483646 w 602"/>
                <a:gd name="T29" fmla="*/ 2147483646 h 376"/>
                <a:gd name="T30" fmla="*/ 2147483646 w 602"/>
                <a:gd name="T31" fmla="*/ 2147483646 h 376"/>
                <a:gd name="T32" fmla="*/ 2147483646 w 602"/>
                <a:gd name="T33" fmla="*/ 2147483646 h 376"/>
                <a:gd name="T34" fmla="*/ 2147483646 w 602"/>
                <a:gd name="T35" fmla="*/ 2147483646 h 376"/>
                <a:gd name="T36" fmla="*/ 2147483646 w 602"/>
                <a:gd name="T37" fmla="*/ 2147483646 h 376"/>
                <a:gd name="T38" fmla="*/ 2147483646 w 602"/>
                <a:gd name="T39" fmla="*/ 2147483646 h 376"/>
                <a:gd name="T40" fmla="*/ 2147483646 w 602"/>
                <a:gd name="T41" fmla="*/ 2147483646 h 376"/>
                <a:gd name="T42" fmla="*/ 2147483646 w 602"/>
                <a:gd name="T43" fmla="*/ 2147483646 h 376"/>
                <a:gd name="T44" fmla="*/ 2147483646 w 602"/>
                <a:gd name="T45" fmla="*/ 2147483646 h 376"/>
                <a:gd name="T46" fmla="*/ 2147483646 w 602"/>
                <a:gd name="T47" fmla="*/ 2147483646 h 376"/>
                <a:gd name="T48" fmla="*/ 2147483646 w 602"/>
                <a:gd name="T49" fmla="*/ 2147483646 h 376"/>
                <a:gd name="T50" fmla="*/ 2147483646 w 602"/>
                <a:gd name="T51" fmla="*/ 2147483646 h 376"/>
                <a:gd name="T52" fmla="*/ 2147483646 w 602"/>
                <a:gd name="T53" fmla="*/ 2147483646 h 376"/>
                <a:gd name="T54" fmla="*/ 2147483646 w 602"/>
                <a:gd name="T55" fmla="*/ 2147483646 h 3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2" h="376">
                  <a:moveTo>
                    <a:pt x="573" y="375"/>
                  </a:moveTo>
                  <a:lnTo>
                    <a:pt x="573" y="375"/>
                  </a:lnTo>
                  <a:cubicBezTo>
                    <a:pt x="544" y="375"/>
                    <a:pt x="544" y="375"/>
                    <a:pt x="544" y="375"/>
                  </a:cubicBezTo>
                  <a:cubicBezTo>
                    <a:pt x="57" y="375"/>
                    <a:pt x="57" y="375"/>
                    <a:pt x="57" y="375"/>
                  </a:cubicBezTo>
                  <a:cubicBezTo>
                    <a:pt x="29" y="375"/>
                    <a:pt x="29" y="375"/>
                    <a:pt x="29" y="375"/>
                  </a:cubicBezTo>
                  <a:cubicBezTo>
                    <a:pt x="7" y="375"/>
                    <a:pt x="0" y="361"/>
                    <a:pt x="0" y="347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57" y="297"/>
                    <a:pt x="57" y="297"/>
                    <a:pt x="57" y="297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7"/>
                    <a:pt x="64" y="0"/>
                    <a:pt x="85" y="0"/>
                  </a:cubicBezTo>
                  <a:cubicBezTo>
                    <a:pt x="516" y="0"/>
                    <a:pt x="516" y="0"/>
                    <a:pt x="516" y="0"/>
                  </a:cubicBezTo>
                  <a:cubicBezTo>
                    <a:pt x="530" y="0"/>
                    <a:pt x="544" y="7"/>
                    <a:pt x="544" y="29"/>
                  </a:cubicBezTo>
                  <a:cubicBezTo>
                    <a:pt x="544" y="297"/>
                    <a:pt x="544" y="297"/>
                    <a:pt x="544" y="297"/>
                  </a:cubicBezTo>
                  <a:cubicBezTo>
                    <a:pt x="601" y="297"/>
                    <a:pt x="601" y="297"/>
                    <a:pt x="601" y="297"/>
                  </a:cubicBezTo>
                  <a:cubicBezTo>
                    <a:pt x="601" y="347"/>
                    <a:pt x="601" y="347"/>
                    <a:pt x="601" y="347"/>
                  </a:cubicBezTo>
                  <a:cubicBezTo>
                    <a:pt x="601" y="361"/>
                    <a:pt x="587" y="375"/>
                    <a:pt x="573" y="375"/>
                  </a:cubicBezTo>
                  <a:close/>
                  <a:moveTo>
                    <a:pt x="233" y="347"/>
                  </a:moveTo>
                  <a:lnTo>
                    <a:pt x="233" y="347"/>
                  </a:lnTo>
                  <a:cubicBezTo>
                    <a:pt x="368" y="347"/>
                    <a:pt x="368" y="347"/>
                    <a:pt x="368" y="347"/>
                  </a:cubicBezTo>
                  <a:cubicBezTo>
                    <a:pt x="368" y="325"/>
                    <a:pt x="368" y="325"/>
                    <a:pt x="368" y="325"/>
                  </a:cubicBezTo>
                  <a:cubicBezTo>
                    <a:pt x="233" y="325"/>
                    <a:pt x="233" y="325"/>
                    <a:pt x="233" y="325"/>
                  </a:cubicBezTo>
                  <a:lnTo>
                    <a:pt x="233" y="347"/>
                  </a:lnTo>
                  <a:close/>
                  <a:moveTo>
                    <a:pt x="509" y="36"/>
                  </a:moveTo>
                  <a:lnTo>
                    <a:pt x="509" y="36"/>
                  </a:lnTo>
                  <a:cubicBezTo>
                    <a:pt x="92" y="36"/>
                    <a:pt x="92" y="36"/>
                    <a:pt x="92" y="36"/>
                  </a:cubicBezTo>
                  <a:cubicBezTo>
                    <a:pt x="92" y="283"/>
                    <a:pt x="92" y="283"/>
                    <a:pt x="92" y="283"/>
                  </a:cubicBezTo>
                  <a:cubicBezTo>
                    <a:pt x="509" y="283"/>
                    <a:pt x="509" y="283"/>
                    <a:pt x="509" y="283"/>
                  </a:cubicBezTo>
                  <a:lnTo>
                    <a:pt x="509" y="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7" name="Freeform 47"/>
            <p:cNvSpPr>
              <a:spLocks noChangeArrowheads="1"/>
            </p:cNvSpPr>
            <p:nvPr/>
          </p:nvSpPr>
          <p:spPr bwMode="auto">
            <a:xfrm>
              <a:off x="9984518" y="8637380"/>
              <a:ext cx="425281" cy="497499"/>
            </a:xfrm>
            <a:custGeom>
              <a:avLst/>
              <a:gdLst>
                <a:gd name="T0" fmla="*/ 2147483646 w 467"/>
                <a:gd name="T1" fmla="*/ 2147483646 h 545"/>
                <a:gd name="T2" fmla="*/ 2147483646 w 467"/>
                <a:gd name="T3" fmla="*/ 2147483646 h 545"/>
                <a:gd name="T4" fmla="*/ 2147483646 w 467"/>
                <a:gd name="T5" fmla="*/ 2147483646 h 545"/>
                <a:gd name="T6" fmla="*/ 0 w 467"/>
                <a:gd name="T7" fmla="*/ 2147483646 h 545"/>
                <a:gd name="T8" fmla="*/ 0 w 467"/>
                <a:gd name="T9" fmla="*/ 2147483646 h 545"/>
                <a:gd name="T10" fmla="*/ 2147483646 w 467"/>
                <a:gd name="T11" fmla="*/ 0 h 545"/>
                <a:gd name="T12" fmla="*/ 2147483646 w 467"/>
                <a:gd name="T13" fmla="*/ 0 h 545"/>
                <a:gd name="T14" fmla="*/ 2147483646 w 467"/>
                <a:gd name="T15" fmla="*/ 2147483646 h 545"/>
                <a:gd name="T16" fmla="*/ 2147483646 w 467"/>
                <a:gd name="T17" fmla="*/ 2147483646 h 545"/>
                <a:gd name="T18" fmla="*/ 2147483646 w 467"/>
                <a:gd name="T19" fmla="*/ 2147483646 h 545"/>
                <a:gd name="T20" fmla="*/ 2147483646 w 467"/>
                <a:gd name="T21" fmla="*/ 2147483646 h 545"/>
                <a:gd name="T22" fmla="*/ 2147483646 w 467"/>
                <a:gd name="T23" fmla="*/ 2147483646 h 545"/>
                <a:gd name="T24" fmla="*/ 2147483646 w 467"/>
                <a:gd name="T25" fmla="*/ 2147483646 h 545"/>
                <a:gd name="T26" fmla="*/ 2147483646 w 467"/>
                <a:gd name="T27" fmla="*/ 2147483646 h 545"/>
                <a:gd name="T28" fmla="*/ 2147483646 w 467"/>
                <a:gd name="T29" fmla="*/ 2147483646 h 545"/>
                <a:gd name="T30" fmla="*/ 2147483646 w 467"/>
                <a:gd name="T31" fmla="*/ 2147483646 h 545"/>
                <a:gd name="T32" fmla="*/ 2147483646 w 467"/>
                <a:gd name="T33" fmla="*/ 2147483646 h 545"/>
                <a:gd name="T34" fmla="*/ 2147483646 w 467"/>
                <a:gd name="T35" fmla="*/ 2147483646 h 545"/>
                <a:gd name="T36" fmla="*/ 2147483646 w 467"/>
                <a:gd name="T37" fmla="*/ 2147483646 h 545"/>
                <a:gd name="T38" fmla="*/ 2147483646 w 467"/>
                <a:gd name="T39" fmla="*/ 2147483646 h 545"/>
                <a:gd name="T40" fmla="*/ 2147483646 w 467"/>
                <a:gd name="T41" fmla="*/ 2147483646 h 545"/>
                <a:gd name="T42" fmla="*/ 2147483646 w 467"/>
                <a:gd name="T43" fmla="*/ 2147483646 h 5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7" h="545">
                  <a:moveTo>
                    <a:pt x="438" y="544"/>
                  </a:moveTo>
                  <a:lnTo>
                    <a:pt x="438" y="544"/>
                  </a:lnTo>
                  <a:cubicBezTo>
                    <a:pt x="28" y="544"/>
                    <a:pt x="28" y="544"/>
                    <a:pt x="28" y="544"/>
                  </a:cubicBezTo>
                  <a:cubicBezTo>
                    <a:pt x="7" y="544"/>
                    <a:pt x="0" y="530"/>
                    <a:pt x="0" y="51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438" y="0"/>
                    <a:pt x="438" y="0"/>
                    <a:pt x="438" y="0"/>
                  </a:cubicBezTo>
                  <a:cubicBezTo>
                    <a:pt x="459" y="0"/>
                    <a:pt x="466" y="7"/>
                    <a:pt x="466" y="28"/>
                  </a:cubicBezTo>
                  <a:cubicBezTo>
                    <a:pt x="466" y="515"/>
                    <a:pt x="466" y="515"/>
                    <a:pt x="466" y="515"/>
                  </a:cubicBezTo>
                  <a:cubicBezTo>
                    <a:pt x="466" y="530"/>
                    <a:pt x="459" y="544"/>
                    <a:pt x="438" y="544"/>
                  </a:cubicBezTo>
                  <a:close/>
                  <a:moveTo>
                    <a:pt x="233" y="522"/>
                  </a:moveTo>
                  <a:lnTo>
                    <a:pt x="233" y="522"/>
                  </a:lnTo>
                  <a:cubicBezTo>
                    <a:pt x="240" y="522"/>
                    <a:pt x="254" y="515"/>
                    <a:pt x="254" y="508"/>
                  </a:cubicBezTo>
                  <a:cubicBezTo>
                    <a:pt x="254" y="494"/>
                    <a:pt x="240" y="487"/>
                    <a:pt x="233" y="487"/>
                  </a:cubicBezTo>
                  <a:cubicBezTo>
                    <a:pt x="226" y="487"/>
                    <a:pt x="212" y="494"/>
                    <a:pt x="212" y="508"/>
                  </a:cubicBezTo>
                  <a:cubicBezTo>
                    <a:pt x="212" y="515"/>
                    <a:pt x="226" y="522"/>
                    <a:pt x="233" y="522"/>
                  </a:cubicBezTo>
                  <a:close/>
                  <a:moveTo>
                    <a:pt x="410" y="56"/>
                  </a:moveTo>
                  <a:lnTo>
                    <a:pt x="410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466"/>
                    <a:pt x="56" y="466"/>
                    <a:pt x="56" y="466"/>
                  </a:cubicBezTo>
                  <a:cubicBezTo>
                    <a:pt x="410" y="466"/>
                    <a:pt x="410" y="466"/>
                    <a:pt x="410" y="466"/>
                  </a:cubicBezTo>
                  <a:lnTo>
                    <a:pt x="410" y="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8" name="Freeform 48"/>
            <p:cNvSpPr>
              <a:spLocks noChangeArrowheads="1"/>
            </p:cNvSpPr>
            <p:nvPr/>
          </p:nvSpPr>
          <p:spPr bwMode="auto">
            <a:xfrm>
              <a:off x="9089824" y="8637380"/>
              <a:ext cx="288870" cy="497499"/>
            </a:xfrm>
            <a:custGeom>
              <a:avLst/>
              <a:gdLst>
                <a:gd name="T0" fmla="*/ 2147483646 w 319"/>
                <a:gd name="T1" fmla="*/ 2147483646 h 545"/>
                <a:gd name="T2" fmla="*/ 2147483646 w 319"/>
                <a:gd name="T3" fmla="*/ 2147483646 h 545"/>
                <a:gd name="T4" fmla="*/ 2147483646 w 319"/>
                <a:gd name="T5" fmla="*/ 2147483646 h 545"/>
                <a:gd name="T6" fmla="*/ 0 w 319"/>
                <a:gd name="T7" fmla="*/ 2147483646 h 545"/>
                <a:gd name="T8" fmla="*/ 0 w 319"/>
                <a:gd name="T9" fmla="*/ 2147483646 h 545"/>
                <a:gd name="T10" fmla="*/ 2147483646 w 319"/>
                <a:gd name="T11" fmla="*/ 0 h 545"/>
                <a:gd name="T12" fmla="*/ 2147483646 w 319"/>
                <a:gd name="T13" fmla="*/ 0 h 545"/>
                <a:gd name="T14" fmla="*/ 2147483646 w 319"/>
                <a:gd name="T15" fmla="*/ 2147483646 h 545"/>
                <a:gd name="T16" fmla="*/ 2147483646 w 319"/>
                <a:gd name="T17" fmla="*/ 2147483646 h 545"/>
                <a:gd name="T18" fmla="*/ 2147483646 w 319"/>
                <a:gd name="T19" fmla="*/ 2147483646 h 545"/>
                <a:gd name="T20" fmla="*/ 2147483646 w 319"/>
                <a:gd name="T21" fmla="*/ 2147483646 h 545"/>
                <a:gd name="T22" fmla="*/ 2147483646 w 319"/>
                <a:gd name="T23" fmla="*/ 2147483646 h 545"/>
                <a:gd name="T24" fmla="*/ 2147483646 w 319"/>
                <a:gd name="T25" fmla="*/ 2147483646 h 545"/>
                <a:gd name="T26" fmla="*/ 2147483646 w 319"/>
                <a:gd name="T27" fmla="*/ 2147483646 h 545"/>
                <a:gd name="T28" fmla="*/ 2147483646 w 319"/>
                <a:gd name="T29" fmla="*/ 2147483646 h 545"/>
                <a:gd name="T30" fmla="*/ 2147483646 w 319"/>
                <a:gd name="T31" fmla="*/ 2147483646 h 545"/>
                <a:gd name="T32" fmla="*/ 2147483646 w 319"/>
                <a:gd name="T33" fmla="*/ 2147483646 h 545"/>
                <a:gd name="T34" fmla="*/ 2147483646 w 319"/>
                <a:gd name="T35" fmla="*/ 2147483646 h 545"/>
                <a:gd name="T36" fmla="*/ 2147483646 w 319"/>
                <a:gd name="T37" fmla="*/ 2147483646 h 545"/>
                <a:gd name="T38" fmla="*/ 2147483646 w 319"/>
                <a:gd name="T39" fmla="*/ 2147483646 h 545"/>
                <a:gd name="T40" fmla="*/ 2147483646 w 319"/>
                <a:gd name="T41" fmla="*/ 2147483646 h 545"/>
                <a:gd name="T42" fmla="*/ 2147483646 w 319"/>
                <a:gd name="T43" fmla="*/ 2147483646 h 545"/>
                <a:gd name="T44" fmla="*/ 2147483646 w 319"/>
                <a:gd name="T45" fmla="*/ 2147483646 h 545"/>
                <a:gd name="T46" fmla="*/ 2147483646 w 319"/>
                <a:gd name="T47" fmla="*/ 2147483646 h 545"/>
                <a:gd name="T48" fmla="*/ 2147483646 w 319"/>
                <a:gd name="T49" fmla="*/ 2147483646 h 545"/>
                <a:gd name="T50" fmla="*/ 2147483646 w 319"/>
                <a:gd name="T51" fmla="*/ 2147483646 h 5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19" h="545">
                  <a:moveTo>
                    <a:pt x="290" y="544"/>
                  </a:moveTo>
                  <a:lnTo>
                    <a:pt x="290" y="544"/>
                  </a:lnTo>
                  <a:cubicBezTo>
                    <a:pt x="29" y="544"/>
                    <a:pt x="29" y="544"/>
                    <a:pt x="29" y="544"/>
                  </a:cubicBezTo>
                  <a:cubicBezTo>
                    <a:pt x="15" y="544"/>
                    <a:pt x="0" y="530"/>
                    <a:pt x="0" y="51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311" y="0"/>
                    <a:pt x="318" y="7"/>
                    <a:pt x="318" y="28"/>
                  </a:cubicBezTo>
                  <a:cubicBezTo>
                    <a:pt x="318" y="515"/>
                    <a:pt x="318" y="515"/>
                    <a:pt x="318" y="515"/>
                  </a:cubicBezTo>
                  <a:cubicBezTo>
                    <a:pt x="318" y="530"/>
                    <a:pt x="311" y="544"/>
                    <a:pt x="290" y="544"/>
                  </a:cubicBezTo>
                  <a:close/>
                  <a:moveTo>
                    <a:pt x="163" y="515"/>
                  </a:moveTo>
                  <a:lnTo>
                    <a:pt x="163" y="515"/>
                  </a:lnTo>
                  <a:cubicBezTo>
                    <a:pt x="170" y="515"/>
                    <a:pt x="177" y="508"/>
                    <a:pt x="177" y="494"/>
                  </a:cubicBezTo>
                  <a:cubicBezTo>
                    <a:pt x="177" y="487"/>
                    <a:pt x="170" y="480"/>
                    <a:pt x="163" y="480"/>
                  </a:cubicBezTo>
                  <a:cubicBezTo>
                    <a:pt x="149" y="480"/>
                    <a:pt x="142" y="487"/>
                    <a:pt x="142" y="494"/>
                  </a:cubicBezTo>
                  <a:cubicBezTo>
                    <a:pt x="142" y="508"/>
                    <a:pt x="149" y="515"/>
                    <a:pt x="163" y="515"/>
                  </a:cubicBezTo>
                  <a:close/>
                  <a:moveTo>
                    <a:pt x="290" y="56"/>
                  </a:moveTo>
                  <a:lnTo>
                    <a:pt x="290" y="56"/>
                  </a:lnTo>
                  <a:cubicBezTo>
                    <a:pt x="283" y="56"/>
                    <a:pt x="283" y="56"/>
                    <a:pt x="283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452"/>
                    <a:pt x="29" y="452"/>
                    <a:pt x="29" y="452"/>
                  </a:cubicBezTo>
                  <a:cubicBezTo>
                    <a:pt x="36" y="452"/>
                    <a:pt x="36" y="452"/>
                    <a:pt x="36" y="452"/>
                  </a:cubicBezTo>
                  <a:cubicBezTo>
                    <a:pt x="283" y="452"/>
                    <a:pt x="283" y="452"/>
                    <a:pt x="283" y="452"/>
                  </a:cubicBezTo>
                  <a:cubicBezTo>
                    <a:pt x="290" y="452"/>
                    <a:pt x="290" y="452"/>
                    <a:pt x="290" y="452"/>
                  </a:cubicBezTo>
                  <a:lnTo>
                    <a:pt x="290" y="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79" name="Freeform 49"/>
            <p:cNvSpPr>
              <a:spLocks noChangeArrowheads="1"/>
            </p:cNvSpPr>
            <p:nvPr/>
          </p:nvSpPr>
          <p:spPr bwMode="auto">
            <a:xfrm>
              <a:off x="19601496" y="7698551"/>
              <a:ext cx="413244" cy="449354"/>
            </a:xfrm>
            <a:custGeom>
              <a:avLst/>
              <a:gdLst>
                <a:gd name="T0" fmla="*/ 2147483646 w 453"/>
                <a:gd name="T1" fmla="*/ 2147483646 h 496"/>
                <a:gd name="T2" fmla="*/ 2147483646 w 453"/>
                <a:gd name="T3" fmla="*/ 2147483646 h 496"/>
                <a:gd name="T4" fmla="*/ 2147483646 w 453"/>
                <a:gd name="T5" fmla="*/ 2147483646 h 496"/>
                <a:gd name="T6" fmla="*/ 2147483646 w 453"/>
                <a:gd name="T7" fmla="*/ 2147483646 h 496"/>
                <a:gd name="T8" fmla="*/ 2147483646 w 453"/>
                <a:gd name="T9" fmla="*/ 2147483646 h 496"/>
                <a:gd name="T10" fmla="*/ 2147483646 w 453"/>
                <a:gd name="T11" fmla="*/ 2147483646 h 496"/>
                <a:gd name="T12" fmla="*/ 2147483646 w 453"/>
                <a:gd name="T13" fmla="*/ 2147483646 h 496"/>
                <a:gd name="T14" fmla="*/ 2147483646 w 453"/>
                <a:gd name="T15" fmla="*/ 2147483646 h 496"/>
                <a:gd name="T16" fmla="*/ 2147483646 w 453"/>
                <a:gd name="T17" fmla="*/ 2147483646 h 496"/>
                <a:gd name="T18" fmla="*/ 2147483646 w 453"/>
                <a:gd name="T19" fmla="*/ 2147483646 h 496"/>
                <a:gd name="T20" fmla="*/ 2147483646 w 453"/>
                <a:gd name="T21" fmla="*/ 2147483646 h 496"/>
                <a:gd name="T22" fmla="*/ 2147483646 w 453"/>
                <a:gd name="T23" fmla="*/ 2147483646 h 496"/>
                <a:gd name="T24" fmla="*/ 2147483646 w 453"/>
                <a:gd name="T25" fmla="*/ 2147483646 h 496"/>
                <a:gd name="T26" fmla="*/ 2147483646 w 453"/>
                <a:gd name="T27" fmla="*/ 2147483646 h 496"/>
                <a:gd name="T28" fmla="*/ 2147483646 w 453"/>
                <a:gd name="T29" fmla="*/ 2147483646 h 496"/>
                <a:gd name="T30" fmla="*/ 2147483646 w 453"/>
                <a:gd name="T31" fmla="*/ 2147483646 h 496"/>
                <a:gd name="T32" fmla="*/ 2147483646 w 453"/>
                <a:gd name="T33" fmla="*/ 2147483646 h 496"/>
                <a:gd name="T34" fmla="*/ 2147483646 w 453"/>
                <a:gd name="T35" fmla="*/ 2147483646 h 496"/>
                <a:gd name="T36" fmla="*/ 2147483646 w 453"/>
                <a:gd name="T37" fmla="*/ 2147483646 h 496"/>
                <a:gd name="T38" fmla="*/ 2147483646 w 453"/>
                <a:gd name="T39" fmla="*/ 2147483646 h 496"/>
                <a:gd name="T40" fmla="*/ 2147483646 w 453"/>
                <a:gd name="T41" fmla="*/ 2147483646 h 496"/>
                <a:gd name="T42" fmla="*/ 2147483646 w 453"/>
                <a:gd name="T43" fmla="*/ 2147483646 h 496"/>
                <a:gd name="T44" fmla="*/ 2147483646 w 453"/>
                <a:gd name="T45" fmla="*/ 2147483646 h 496"/>
                <a:gd name="T46" fmla="*/ 2147483646 w 453"/>
                <a:gd name="T47" fmla="*/ 2147483646 h 496"/>
                <a:gd name="T48" fmla="*/ 2147483646 w 453"/>
                <a:gd name="T49" fmla="*/ 2147483646 h 496"/>
                <a:gd name="T50" fmla="*/ 2147483646 w 453"/>
                <a:gd name="T51" fmla="*/ 2147483646 h 496"/>
                <a:gd name="T52" fmla="*/ 2147483646 w 453"/>
                <a:gd name="T53" fmla="*/ 2147483646 h 496"/>
                <a:gd name="T54" fmla="*/ 2147483646 w 453"/>
                <a:gd name="T55" fmla="*/ 2147483646 h 496"/>
                <a:gd name="T56" fmla="*/ 2147483646 w 453"/>
                <a:gd name="T57" fmla="*/ 2147483646 h 496"/>
                <a:gd name="T58" fmla="*/ 2147483646 w 453"/>
                <a:gd name="T59" fmla="*/ 2147483646 h 496"/>
                <a:gd name="T60" fmla="*/ 2147483646 w 453"/>
                <a:gd name="T61" fmla="*/ 2147483646 h 496"/>
                <a:gd name="T62" fmla="*/ 2147483646 w 453"/>
                <a:gd name="T63" fmla="*/ 2147483646 h 496"/>
                <a:gd name="T64" fmla="*/ 2147483646 w 453"/>
                <a:gd name="T65" fmla="*/ 2147483646 h 496"/>
                <a:gd name="T66" fmla="*/ 2147483646 w 453"/>
                <a:gd name="T67" fmla="*/ 2147483646 h 496"/>
                <a:gd name="T68" fmla="*/ 0 w 453"/>
                <a:gd name="T69" fmla="*/ 2147483646 h 496"/>
                <a:gd name="T70" fmla="*/ 0 w 453"/>
                <a:gd name="T71" fmla="*/ 2147483646 h 496"/>
                <a:gd name="T72" fmla="*/ 2147483646 w 453"/>
                <a:gd name="T73" fmla="*/ 0 h 496"/>
                <a:gd name="T74" fmla="*/ 2147483646 w 453"/>
                <a:gd name="T75" fmla="*/ 0 h 496"/>
                <a:gd name="T76" fmla="*/ 2147483646 w 453"/>
                <a:gd name="T77" fmla="*/ 2147483646 h 496"/>
                <a:gd name="T78" fmla="*/ 2147483646 w 453"/>
                <a:gd name="T79" fmla="*/ 2147483646 h 4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3" h="496">
                  <a:moveTo>
                    <a:pt x="452" y="248"/>
                  </a:moveTo>
                  <a:lnTo>
                    <a:pt x="452" y="248"/>
                  </a:lnTo>
                  <a:cubicBezTo>
                    <a:pt x="452" y="255"/>
                    <a:pt x="445" y="262"/>
                    <a:pt x="438" y="269"/>
                  </a:cubicBezTo>
                  <a:cubicBezTo>
                    <a:pt x="346" y="354"/>
                    <a:pt x="346" y="354"/>
                    <a:pt x="346" y="354"/>
                  </a:cubicBezTo>
                  <a:cubicBezTo>
                    <a:pt x="339" y="361"/>
                    <a:pt x="332" y="361"/>
                    <a:pt x="325" y="361"/>
                  </a:cubicBezTo>
                  <a:cubicBezTo>
                    <a:pt x="311" y="361"/>
                    <a:pt x="297" y="347"/>
                    <a:pt x="297" y="333"/>
                  </a:cubicBezTo>
                  <a:cubicBezTo>
                    <a:pt x="297" y="326"/>
                    <a:pt x="304" y="319"/>
                    <a:pt x="311" y="311"/>
                  </a:cubicBezTo>
                  <a:cubicBezTo>
                    <a:pt x="346" y="276"/>
                    <a:pt x="346" y="276"/>
                    <a:pt x="346" y="276"/>
                  </a:cubicBezTo>
                  <a:cubicBezTo>
                    <a:pt x="177" y="276"/>
                    <a:pt x="177" y="276"/>
                    <a:pt x="177" y="276"/>
                  </a:cubicBezTo>
                  <a:cubicBezTo>
                    <a:pt x="163" y="276"/>
                    <a:pt x="148" y="262"/>
                    <a:pt x="148" y="248"/>
                  </a:cubicBezTo>
                  <a:cubicBezTo>
                    <a:pt x="148" y="234"/>
                    <a:pt x="163" y="220"/>
                    <a:pt x="177" y="220"/>
                  </a:cubicBezTo>
                  <a:cubicBezTo>
                    <a:pt x="346" y="220"/>
                    <a:pt x="346" y="220"/>
                    <a:pt x="346" y="220"/>
                  </a:cubicBezTo>
                  <a:cubicBezTo>
                    <a:pt x="311" y="184"/>
                    <a:pt x="311" y="184"/>
                    <a:pt x="311" y="184"/>
                  </a:cubicBezTo>
                  <a:cubicBezTo>
                    <a:pt x="304" y="177"/>
                    <a:pt x="297" y="170"/>
                    <a:pt x="297" y="163"/>
                  </a:cubicBezTo>
                  <a:cubicBezTo>
                    <a:pt x="297" y="149"/>
                    <a:pt x="311" y="135"/>
                    <a:pt x="325" y="135"/>
                  </a:cubicBezTo>
                  <a:cubicBezTo>
                    <a:pt x="332" y="135"/>
                    <a:pt x="339" y="135"/>
                    <a:pt x="346" y="142"/>
                  </a:cubicBezTo>
                  <a:cubicBezTo>
                    <a:pt x="438" y="227"/>
                    <a:pt x="438" y="227"/>
                    <a:pt x="438" y="227"/>
                  </a:cubicBezTo>
                  <a:cubicBezTo>
                    <a:pt x="445" y="234"/>
                    <a:pt x="452" y="241"/>
                    <a:pt x="452" y="248"/>
                  </a:cubicBezTo>
                  <a:close/>
                  <a:moveTo>
                    <a:pt x="170" y="57"/>
                  </a:moveTo>
                  <a:lnTo>
                    <a:pt x="170" y="57"/>
                  </a:lnTo>
                  <a:cubicBezTo>
                    <a:pt x="56" y="57"/>
                    <a:pt x="56" y="57"/>
                    <a:pt x="56" y="57"/>
                  </a:cubicBezTo>
                  <a:cubicBezTo>
                    <a:pt x="56" y="439"/>
                    <a:pt x="56" y="439"/>
                    <a:pt x="56" y="439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84" y="439"/>
                    <a:pt x="198" y="446"/>
                    <a:pt x="198" y="467"/>
                  </a:cubicBezTo>
                  <a:cubicBezTo>
                    <a:pt x="198" y="481"/>
                    <a:pt x="184" y="495"/>
                    <a:pt x="170" y="495"/>
                  </a:cubicBezTo>
                  <a:cubicBezTo>
                    <a:pt x="28" y="495"/>
                    <a:pt x="28" y="495"/>
                    <a:pt x="28" y="495"/>
                  </a:cubicBezTo>
                  <a:cubicBezTo>
                    <a:pt x="7" y="495"/>
                    <a:pt x="0" y="481"/>
                    <a:pt x="0" y="46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5"/>
                    <a:pt x="7" y="0"/>
                    <a:pt x="28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84" y="0"/>
                    <a:pt x="198" y="15"/>
                    <a:pt x="198" y="29"/>
                  </a:cubicBezTo>
                  <a:cubicBezTo>
                    <a:pt x="198" y="50"/>
                    <a:pt x="184" y="57"/>
                    <a:pt x="170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0" name="Freeform 50"/>
            <p:cNvSpPr>
              <a:spLocks noChangeArrowheads="1"/>
            </p:cNvSpPr>
            <p:nvPr/>
          </p:nvSpPr>
          <p:spPr bwMode="auto">
            <a:xfrm>
              <a:off x="18626557" y="7698551"/>
              <a:ext cx="413246" cy="449354"/>
            </a:xfrm>
            <a:custGeom>
              <a:avLst/>
              <a:gdLst>
                <a:gd name="T0" fmla="*/ 2147483646 w 453"/>
                <a:gd name="T1" fmla="*/ 2147483646 h 496"/>
                <a:gd name="T2" fmla="*/ 2147483646 w 453"/>
                <a:gd name="T3" fmla="*/ 2147483646 h 496"/>
                <a:gd name="T4" fmla="*/ 2147483646 w 453"/>
                <a:gd name="T5" fmla="*/ 2147483646 h 496"/>
                <a:gd name="T6" fmla="*/ 2147483646 w 453"/>
                <a:gd name="T7" fmla="*/ 2147483646 h 496"/>
                <a:gd name="T8" fmla="*/ 2147483646 w 453"/>
                <a:gd name="T9" fmla="*/ 2147483646 h 496"/>
                <a:gd name="T10" fmla="*/ 2147483646 w 453"/>
                <a:gd name="T11" fmla="*/ 2147483646 h 496"/>
                <a:gd name="T12" fmla="*/ 2147483646 w 453"/>
                <a:gd name="T13" fmla="*/ 2147483646 h 496"/>
                <a:gd name="T14" fmla="*/ 2147483646 w 453"/>
                <a:gd name="T15" fmla="*/ 2147483646 h 496"/>
                <a:gd name="T16" fmla="*/ 2147483646 w 453"/>
                <a:gd name="T17" fmla="*/ 2147483646 h 496"/>
                <a:gd name="T18" fmla="*/ 2147483646 w 453"/>
                <a:gd name="T19" fmla="*/ 2147483646 h 496"/>
                <a:gd name="T20" fmla="*/ 2147483646 w 453"/>
                <a:gd name="T21" fmla="*/ 2147483646 h 496"/>
                <a:gd name="T22" fmla="*/ 2147483646 w 453"/>
                <a:gd name="T23" fmla="*/ 0 h 496"/>
                <a:gd name="T24" fmla="*/ 2147483646 w 453"/>
                <a:gd name="T25" fmla="*/ 0 h 496"/>
                <a:gd name="T26" fmla="*/ 2147483646 w 453"/>
                <a:gd name="T27" fmla="*/ 2147483646 h 496"/>
                <a:gd name="T28" fmla="*/ 2147483646 w 453"/>
                <a:gd name="T29" fmla="*/ 2147483646 h 496"/>
                <a:gd name="T30" fmla="*/ 2147483646 w 453"/>
                <a:gd name="T31" fmla="*/ 2147483646 h 496"/>
                <a:gd name="T32" fmla="*/ 2147483646 w 453"/>
                <a:gd name="T33" fmla="*/ 2147483646 h 496"/>
                <a:gd name="T34" fmla="*/ 2147483646 w 453"/>
                <a:gd name="T35" fmla="*/ 2147483646 h 496"/>
                <a:gd name="T36" fmla="*/ 2147483646 w 453"/>
                <a:gd name="T37" fmla="*/ 2147483646 h 496"/>
                <a:gd name="T38" fmla="*/ 2147483646 w 453"/>
                <a:gd name="T39" fmla="*/ 2147483646 h 496"/>
                <a:gd name="T40" fmla="*/ 2147483646 w 453"/>
                <a:gd name="T41" fmla="*/ 2147483646 h 496"/>
                <a:gd name="T42" fmla="*/ 2147483646 w 453"/>
                <a:gd name="T43" fmla="*/ 2147483646 h 496"/>
                <a:gd name="T44" fmla="*/ 2147483646 w 453"/>
                <a:gd name="T45" fmla="*/ 2147483646 h 496"/>
                <a:gd name="T46" fmla="*/ 2147483646 w 453"/>
                <a:gd name="T47" fmla="*/ 2147483646 h 496"/>
                <a:gd name="T48" fmla="*/ 2147483646 w 453"/>
                <a:gd name="T49" fmla="*/ 2147483646 h 496"/>
                <a:gd name="T50" fmla="*/ 2147483646 w 453"/>
                <a:gd name="T51" fmla="*/ 2147483646 h 496"/>
                <a:gd name="T52" fmla="*/ 2147483646 w 453"/>
                <a:gd name="T53" fmla="*/ 2147483646 h 496"/>
                <a:gd name="T54" fmla="*/ 2147483646 w 453"/>
                <a:gd name="T55" fmla="*/ 2147483646 h 496"/>
                <a:gd name="T56" fmla="*/ 2147483646 w 453"/>
                <a:gd name="T57" fmla="*/ 2147483646 h 496"/>
                <a:gd name="T58" fmla="*/ 0 w 453"/>
                <a:gd name="T59" fmla="*/ 2147483646 h 496"/>
                <a:gd name="T60" fmla="*/ 2147483646 w 453"/>
                <a:gd name="T61" fmla="*/ 2147483646 h 496"/>
                <a:gd name="T62" fmla="*/ 2147483646 w 453"/>
                <a:gd name="T63" fmla="*/ 2147483646 h 496"/>
                <a:gd name="T64" fmla="*/ 2147483646 w 453"/>
                <a:gd name="T65" fmla="*/ 2147483646 h 496"/>
                <a:gd name="T66" fmla="*/ 2147483646 w 453"/>
                <a:gd name="T67" fmla="*/ 2147483646 h 496"/>
                <a:gd name="T68" fmla="*/ 2147483646 w 453"/>
                <a:gd name="T69" fmla="*/ 2147483646 h 496"/>
                <a:gd name="T70" fmla="*/ 2147483646 w 453"/>
                <a:gd name="T71" fmla="*/ 2147483646 h 496"/>
                <a:gd name="T72" fmla="*/ 2147483646 w 453"/>
                <a:gd name="T73" fmla="*/ 2147483646 h 496"/>
                <a:gd name="T74" fmla="*/ 2147483646 w 453"/>
                <a:gd name="T75" fmla="*/ 2147483646 h 496"/>
                <a:gd name="T76" fmla="*/ 2147483646 w 453"/>
                <a:gd name="T77" fmla="*/ 2147483646 h 496"/>
                <a:gd name="T78" fmla="*/ 2147483646 w 453"/>
                <a:gd name="T79" fmla="*/ 2147483646 h 49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3" h="496">
                  <a:moveTo>
                    <a:pt x="452" y="248"/>
                  </a:moveTo>
                  <a:lnTo>
                    <a:pt x="452" y="248"/>
                  </a:lnTo>
                  <a:cubicBezTo>
                    <a:pt x="452" y="467"/>
                    <a:pt x="452" y="467"/>
                    <a:pt x="452" y="467"/>
                  </a:cubicBezTo>
                  <a:cubicBezTo>
                    <a:pt x="452" y="481"/>
                    <a:pt x="438" y="495"/>
                    <a:pt x="424" y="495"/>
                  </a:cubicBezTo>
                  <a:cubicBezTo>
                    <a:pt x="282" y="495"/>
                    <a:pt x="282" y="495"/>
                    <a:pt x="282" y="495"/>
                  </a:cubicBezTo>
                  <a:cubicBezTo>
                    <a:pt x="261" y="495"/>
                    <a:pt x="254" y="481"/>
                    <a:pt x="254" y="467"/>
                  </a:cubicBezTo>
                  <a:cubicBezTo>
                    <a:pt x="254" y="446"/>
                    <a:pt x="261" y="439"/>
                    <a:pt x="282" y="439"/>
                  </a:cubicBezTo>
                  <a:cubicBezTo>
                    <a:pt x="395" y="439"/>
                    <a:pt x="395" y="439"/>
                    <a:pt x="395" y="439"/>
                  </a:cubicBezTo>
                  <a:cubicBezTo>
                    <a:pt x="395" y="57"/>
                    <a:pt x="395" y="57"/>
                    <a:pt x="395" y="57"/>
                  </a:cubicBezTo>
                  <a:cubicBezTo>
                    <a:pt x="282" y="57"/>
                    <a:pt x="282" y="57"/>
                    <a:pt x="282" y="57"/>
                  </a:cubicBezTo>
                  <a:cubicBezTo>
                    <a:pt x="261" y="57"/>
                    <a:pt x="254" y="43"/>
                    <a:pt x="254" y="29"/>
                  </a:cubicBezTo>
                  <a:cubicBezTo>
                    <a:pt x="254" y="15"/>
                    <a:pt x="261" y="0"/>
                    <a:pt x="282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38" y="0"/>
                    <a:pt x="452" y="15"/>
                    <a:pt x="452" y="29"/>
                  </a:cubicBezTo>
                  <a:cubicBezTo>
                    <a:pt x="452" y="248"/>
                    <a:pt x="452" y="248"/>
                    <a:pt x="452" y="248"/>
                  </a:cubicBezTo>
                  <a:close/>
                  <a:moveTo>
                    <a:pt x="289" y="227"/>
                  </a:moveTo>
                  <a:lnTo>
                    <a:pt x="289" y="227"/>
                  </a:lnTo>
                  <a:cubicBezTo>
                    <a:pt x="296" y="234"/>
                    <a:pt x="296" y="241"/>
                    <a:pt x="296" y="248"/>
                  </a:cubicBezTo>
                  <a:cubicBezTo>
                    <a:pt x="296" y="255"/>
                    <a:pt x="296" y="262"/>
                    <a:pt x="289" y="269"/>
                  </a:cubicBezTo>
                  <a:cubicBezTo>
                    <a:pt x="198" y="354"/>
                    <a:pt x="198" y="354"/>
                    <a:pt x="198" y="354"/>
                  </a:cubicBezTo>
                  <a:cubicBezTo>
                    <a:pt x="191" y="361"/>
                    <a:pt x="183" y="361"/>
                    <a:pt x="176" y="361"/>
                  </a:cubicBezTo>
                  <a:cubicBezTo>
                    <a:pt x="162" y="361"/>
                    <a:pt x="148" y="347"/>
                    <a:pt x="148" y="333"/>
                  </a:cubicBezTo>
                  <a:cubicBezTo>
                    <a:pt x="148" y="326"/>
                    <a:pt x="155" y="319"/>
                    <a:pt x="155" y="311"/>
                  </a:cubicBezTo>
                  <a:cubicBezTo>
                    <a:pt x="198" y="276"/>
                    <a:pt x="198" y="276"/>
                    <a:pt x="198" y="276"/>
                  </a:cubicBezTo>
                  <a:cubicBezTo>
                    <a:pt x="28" y="276"/>
                    <a:pt x="28" y="276"/>
                    <a:pt x="28" y="276"/>
                  </a:cubicBezTo>
                  <a:cubicBezTo>
                    <a:pt x="7" y="276"/>
                    <a:pt x="0" y="262"/>
                    <a:pt x="0" y="248"/>
                  </a:cubicBezTo>
                  <a:cubicBezTo>
                    <a:pt x="0" y="234"/>
                    <a:pt x="7" y="220"/>
                    <a:pt x="28" y="220"/>
                  </a:cubicBezTo>
                  <a:cubicBezTo>
                    <a:pt x="198" y="220"/>
                    <a:pt x="198" y="220"/>
                    <a:pt x="198" y="220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77"/>
                    <a:pt x="148" y="170"/>
                    <a:pt x="148" y="163"/>
                  </a:cubicBezTo>
                  <a:cubicBezTo>
                    <a:pt x="148" y="149"/>
                    <a:pt x="162" y="135"/>
                    <a:pt x="176" y="135"/>
                  </a:cubicBezTo>
                  <a:cubicBezTo>
                    <a:pt x="183" y="135"/>
                    <a:pt x="191" y="135"/>
                    <a:pt x="198" y="142"/>
                  </a:cubicBezTo>
                  <a:cubicBezTo>
                    <a:pt x="289" y="227"/>
                    <a:pt x="289" y="227"/>
                    <a:pt x="289" y="2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1" name="Freeform 51"/>
            <p:cNvSpPr>
              <a:spLocks noChangeArrowheads="1"/>
            </p:cNvSpPr>
            <p:nvPr/>
          </p:nvSpPr>
          <p:spPr bwMode="auto">
            <a:xfrm>
              <a:off x="17651621" y="7718610"/>
              <a:ext cx="445341" cy="413246"/>
            </a:xfrm>
            <a:custGeom>
              <a:avLst/>
              <a:gdLst>
                <a:gd name="T0" fmla="*/ 2147483646 w 489"/>
                <a:gd name="T1" fmla="*/ 2147483646 h 453"/>
                <a:gd name="T2" fmla="*/ 2147483646 w 489"/>
                <a:gd name="T3" fmla="*/ 2147483646 h 453"/>
                <a:gd name="T4" fmla="*/ 2147483646 w 489"/>
                <a:gd name="T5" fmla="*/ 2147483646 h 453"/>
                <a:gd name="T6" fmla="*/ 0 w 489"/>
                <a:gd name="T7" fmla="*/ 2147483646 h 453"/>
                <a:gd name="T8" fmla="*/ 0 w 489"/>
                <a:gd name="T9" fmla="*/ 2147483646 h 453"/>
                <a:gd name="T10" fmla="*/ 2147483646 w 489"/>
                <a:gd name="T11" fmla="*/ 2147483646 h 453"/>
                <a:gd name="T12" fmla="*/ 2147483646 w 489"/>
                <a:gd name="T13" fmla="*/ 2147483646 h 453"/>
                <a:gd name="T14" fmla="*/ 2147483646 w 489"/>
                <a:gd name="T15" fmla="*/ 2147483646 h 453"/>
                <a:gd name="T16" fmla="*/ 2147483646 w 489"/>
                <a:gd name="T17" fmla="*/ 2147483646 h 453"/>
                <a:gd name="T18" fmla="*/ 2147483646 w 489"/>
                <a:gd name="T19" fmla="*/ 2147483646 h 453"/>
                <a:gd name="T20" fmla="*/ 2147483646 w 489"/>
                <a:gd name="T21" fmla="*/ 2147483646 h 453"/>
                <a:gd name="T22" fmla="*/ 2147483646 w 489"/>
                <a:gd name="T23" fmla="*/ 2147483646 h 453"/>
                <a:gd name="T24" fmla="*/ 2147483646 w 489"/>
                <a:gd name="T25" fmla="*/ 2147483646 h 453"/>
                <a:gd name="T26" fmla="*/ 2147483646 w 489"/>
                <a:gd name="T27" fmla="*/ 2147483646 h 453"/>
                <a:gd name="T28" fmla="*/ 2147483646 w 489"/>
                <a:gd name="T29" fmla="*/ 2147483646 h 453"/>
                <a:gd name="T30" fmla="*/ 2147483646 w 489"/>
                <a:gd name="T31" fmla="*/ 2147483646 h 453"/>
                <a:gd name="T32" fmla="*/ 2147483646 w 489"/>
                <a:gd name="T33" fmla="*/ 2147483646 h 453"/>
                <a:gd name="T34" fmla="*/ 2147483646 w 489"/>
                <a:gd name="T35" fmla="*/ 2147483646 h 453"/>
                <a:gd name="T36" fmla="*/ 2147483646 w 489"/>
                <a:gd name="T37" fmla="*/ 2147483646 h 453"/>
                <a:gd name="T38" fmla="*/ 2147483646 w 489"/>
                <a:gd name="T39" fmla="*/ 2147483646 h 453"/>
                <a:gd name="T40" fmla="*/ 2147483646 w 489"/>
                <a:gd name="T41" fmla="*/ 2147483646 h 453"/>
                <a:gd name="T42" fmla="*/ 2147483646 w 489"/>
                <a:gd name="T43" fmla="*/ 2147483646 h 453"/>
                <a:gd name="T44" fmla="*/ 2147483646 w 489"/>
                <a:gd name="T45" fmla="*/ 2147483646 h 453"/>
                <a:gd name="T46" fmla="*/ 2147483646 w 489"/>
                <a:gd name="T47" fmla="*/ 2147483646 h 453"/>
                <a:gd name="T48" fmla="*/ 2147483646 w 489"/>
                <a:gd name="T49" fmla="*/ 2147483646 h 453"/>
                <a:gd name="T50" fmla="*/ 2147483646 w 489"/>
                <a:gd name="T51" fmla="*/ 2147483646 h 453"/>
                <a:gd name="T52" fmla="*/ 2147483646 w 489"/>
                <a:gd name="T53" fmla="*/ 2147483646 h 453"/>
                <a:gd name="T54" fmla="*/ 2147483646 w 489"/>
                <a:gd name="T55" fmla="*/ 2147483646 h 453"/>
                <a:gd name="T56" fmla="*/ 2147483646 w 489"/>
                <a:gd name="T57" fmla="*/ 2147483646 h 453"/>
                <a:gd name="T58" fmla="*/ 2147483646 w 489"/>
                <a:gd name="T59" fmla="*/ 2147483646 h 453"/>
                <a:gd name="T60" fmla="*/ 2147483646 w 489"/>
                <a:gd name="T61" fmla="*/ 2147483646 h 453"/>
                <a:gd name="T62" fmla="*/ 2147483646 w 489"/>
                <a:gd name="T63" fmla="*/ 2147483646 h 453"/>
                <a:gd name="T64" fmla="*/ 2147483646 w 489"/>
                <a:gd name="T65" fmla="*/ 2147483646 h 453"/>
                <a:gd name="T66" fmla="*/ 2147483646 w 489"/>
                <a:gd name="T67" fmla="*/ 0 h 453"/>
                <a:gd name="T68" fmla="*/ 2147483646 w 489"/>
                <a:gd name="T69" fmla="*/ 2147483646 h 453"/>
                <a:gd name="T70" fmla="*/ 2147483646 w 489"/>
                <a:gd name="T71" fmla="*/ 2147483646 h 453"/>
                <a:gd name="T72" fmla="*/ 2147483646 w 489"/>
                <a:gd name="T73" fmla="*/ 2147483646 h 453"/>
                <a:gd name="T74" fmla="*/ 2147483646 w 489"/>
                <a:gd name="T75" fmla="*/ 2147483646 h 453"/>
                <a:gd name="T76" fmla="*/ 2147483646 w 489"/>
                <a:gd name="T77" fmla="*/ 2147483646 h 453"/>
                <a:gd name="T78" fmla="*/ 2147483646 w 489"/>
                <a:gd name="T79" fmla="*/ 2147483646 h 45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89" h="453">
                  <a:moveTo>
                    <a:pt x="460" y="452"/>
                  </a:moveTo>
                  <a:lnTo>
                    <a:pt x="460" y="452"/>
                  </a:lnTo>
                  <a:cubicBezTo>
                    <a:pt x="29" y="452"/>
                    <a:pt x="29" y="452"/>
                    <a:pt x="29" y="452"/>
                  </a:cubicBezTo>
                  <a:cubicBezTo>
                    <a:pt x="15" y="452"/>
                    <a:pt x="0" y="438"/>
                    <a:pt x="0" y="424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68"/>
                    <a:pt x="15" y="254"/>
                    <a:pt x="29" y="254"/>
                  </a:cubicBezTo>
                  <a:cubicBezTo>
                    <a:pt x="43" y="254"/>
                    <a:pt x="57" y="268"/>
                    <a:pt x="57" y="282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431" y="396"/>
                    <a:pt x="431" y="396"/>
                    <a:pt x="431" y="396"/>
                  </a:cubicBezTo>
                  <a:cubicBezTo>
                    <a:pt x="431" y="282"/>
                    <a:pt x="431" y="282"/>
                    <a:pt x="431" y="282"/>
                  </a:cubicBezTo>
                  <a:cubicBezTo>
                    <a:pt x="431" y="268"/>
                    <a:pt x="446" y="254"/>
                    <a:pt x="460" y="254"/>
                  </a:cubicBezTo>
                  <a:cubicBezTo>
                    <a:pt x="481" y="254"/>
                    <a:pt x="488" y="268"/>
                    <a:pt x="488" y="282"/>
                  </a:cubicBezTo>
                  <a:cubicBezTo>
                    <a:pt x="488" y="424"/>
                    <a:pt x="488" y="424"/>
                    <a:pt x="488" y="424"/>
                  </a:cubicBezTo>
                  <a:cubicBezTo>
                    <a:pt x="488" y="438"/>
                    <a:pt x="481" y="452"/>
                    <a:pt x="460" y="452"/>
                  </a:cubicBezTo>
                  <a:close/>
                  <a:moveTo>
                    <a:pt x="333" y="148"/>
                  </a:moveTo>
                  <a:lnTo>
                    <a:pt x="333" y="148"/>
                  </a:lnTo>
                  <a:cubicBezTo>
                    <a:pt x="318" y="148"/>
                    <a:pt x="311" y="148"/>
                    <a:pt x="311" y="141"/>
                  </a:cubicBezTo>
                  <a:cubicBezTo>
                    <a:pt x="276" y="99"/>
                    <a:pt x="276" y="99"/>
                    <a:pt x="276" y="99"/>
                  </a:cubicBezTo>
                  <a:cubicBezTo>
                    <a:pt x="276" y="275"/>
                    <a:pt x="276" y="275"/>
                    <a:pt x="276" y="275"/>
                  </a:cubicBezTo>
                  <a:cubicBezTo>
                    <a:pt x="276" y="289"/>
                    <a:pt x="262" y="304"/>
                    <a:pt x="248" y="304"/>
                  </a:cubicBezTo>
                  <a:cubicBezTo>
                    <a:pt x="227" y="304"/>
                    <a:pt x="220" y="289"/>
                    <a:pt x="220" y="275"/>
                  </a:cubicBezTo>
                  <a:cubicBezTo>
                    <a:pt x="220" y="99"/>
                    <a:pt x="220" y="99"/>
                    <a:pt x="220" y="99"/>
                  </a:cubicBezTo>
                  <a:cubicBezTo>
                    <a:pt x="184" y="141"/>
                    <a:pt x="184" y="141"/>
                    <a:pt x="184" y="141"/>
                  </a:cubicBezTo>
                  <a:cubicBezTo>
                    <a:pt x="177" y="148"/>
                    <a:pt x="170" y="148"/>
                    <a:pt x="163" y="148"/>
                  </a:cubicBezTo>
                  <a:cubicBezTo>
                    <a:pt x="142" y="148"/>
                    <a:pt x="135" y="141"/>
                    <a:pt x="135" y="120"/>
                  </a:cubicBezTo>
                  <a:cubicBezTo>
                    <a:pt x="135" y="113"/>
                    <a:pt x="135" y="106"/>
                    <a:pt x="142" y="106"/>
                  </a:cubicBezTo>
                  <a:cubicBezTo>
                    <a:pt x="227" y="7"/>
                    <a:pt x="227" y="7"/>
                    <a:pt x="227" y="7"/>
                  </a:cubicBezTo>
                  <a:cubicBezTo>
                    <a:pt x="227" y="7"/>
                    <a:pt x="234" y="0"/>
                    <a:pt x="248" y="0"/>
                  </a:cubicBezTo>
                  <a:cubicBezTo>
                    <a:pt x="255" y="0"/>
                    <a:pt x="262" y="7"/>
                    <a:pt x="269" y="7"/>
                  </a:cubicBezTo>
                  <a:cubicBezTo>
                    <a:pt x="354" y="106"/>
                    <a:pt x="354" y="106"/>
                    <a:pt x="354" y="106"/>
                  </a:cubicBezTo>
                  <a:cubicBezTo>
                    <a:pt x="354" y="106"/>
                    <a:pt x="361" y="113"/>
                    <a:pt x="361" y="120"/>
                  </a:cubicBezTo>
                  <a:cubicBezTo>
                    <a:pt x="361" y="141"/>
                    <a:pt x="347" y="148"/>
                    <a:pt x="333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2" name="Freeform 52"/>
            <p:cNvSpPr>
              <a:spLocks noChangeArrowheads="1"/>
            </p:cNvSpPr>
            <p:nvPr/>
          </p:nvSpPr>
          <p:spPr bwMode="auto">
            <a:xfrm>
              <a:off x="16696744" y="7718610"/>
              <a:ext cx="445341" cy="413246"/>
            </a:xfrm>
            <a:custGeom>
              <a:avLst/>
              <a:gdLst>
                <a:gd name="T0" fmla="*/ 2147483646 w 489"/>
                <a:gd name="T1" fmla="*/ 2147483646 h 453"/>
                <a:gd name="T2" fmla="*/ 2147483646 w 489"/>
                <a:gd name="T3" fmla="*/ 2147483646 h 453"/>
                <a:gd name="T4" fmla="*/ 2147483646 w 489"/>
                <a:gd name="T5" fmla="*/ 2147483646 h 453"/>
                <a:gd name="T6" fmla="*/ 2147483646 w 489"/>
                <a:gd name="T7" fmla="*/ 2147483646 h 453"/>
                <a:gd name="T8" fmla="*/ 2147483646 w 489"/>
                <a:gd name="T9" fmla="*/ 2147483646 h 453"/>
                <a:gd name="T10" fmla="*/ 2147483646 w 489"/>
                <a:gd name="T11" fmla="*/ 2147483646 h 453"/>
                <a:gd name="T12" fmla="*/ 0 w 489"/>
                <a:gd name="T13" fmla="*/ 2147483646 h 453"/>
                <a:gd name="T14" fmla="*/ 0 w 489"/>
                <a:gd name="T15" fmla="*/ 2147483646 h 453"/>
                <a:gd name="T16" fmla="*/ 2147483646 w 489"/>
                <a:gd name="T17" fmla="*/ 2147483646 h 453"/>
                <a:gd name="T18" fmla="*/ 2147483646 w 489"/>
                <a:gd name="T19" fmla="*/ 2147483646 h 453"/>
                <a:gd name="T20" fmla="*/ 2147483646 w 489"/>
                <a:gd name="T21" fmla="*/ 2147483646 h 453"/>
                <a:gd name="T22" fmla="*/ 2147483646 w 489"/>
                <a:gd name="T23" fmla="*/ 2147483646 h 453"/>
                <a:gd name="T24" fmla="*/ 2147483646 w 489"/>
                <a:gd name="T25" fmla="*/ 2147483646 h 453"/>
                <a:gd name="T26" fmla="*/ 2147483646 w 489"/>
                <a:gd name="T27" fmla="*/ 2147483646 h 453"/>
                <a:gd name="T28" fmla="*/ 2147483646 w 489"/>
                <a:gd name="T29" fmla="*/ 2147483646 h 453"/>
                <a:gd name="T30" fmla="*/ 2147483646 w 489"/>
                <a:gd name="T31" fmla="*/ 2147483646 h 453"/>
                <a:gd name="T32" fmla="*/ 2147483646 w 489"/>
                <a:gd name="T33" fmla="*/ 2147483646 h 453"/>
                <a:gd name="T34" fmla="*/ 2147483646 w 489"/>
                <a:gd name="T35" fmla="*/ 2147483646 h 453"/>
                <a:gd name="T36" fmla="*/ 2147483646 w 489"/>
                <a:gd name="T37" fmla="*/ 2147483646 h 453"/>
                <a:gd name="T38" fmla="*/ 2147483646 w 489"/>
                <a:gd name="T39" fmla="*/ 2147483646 h 453"/>
                <a:gd name="T40" fmla="*/ 2147483646 w 489"/>
                <a:gd name="T41" fmla="*/ 2147483646 h 453"/>
                <a:gd name="T42" fmla="*/ 2147483646 w 489"/>
                <a:gd name="T43" fmla="*/ 2147483646 h 453"/>
                <a:gd name="T44" fmla="*/ 2147483646 w 489"/>
                <a:gd name="T45" fmla="*/ 2147483646 h 453"/>
                <a:gd name="T46" fmla="*/ 2147483646 w 489"/>
                <a:gd name="T47" fmla="*/ 2147483646 h 453"/>
                <a:gd name="T48" fmla="*/ 2147483646 w 489"/>
                <a:gd name="T49" fmla="*/ 2147483646 h 453"/>
                <a:gd name="T50" fmla="*/ 2147483646 w 489"/>
                <a:gd name="T51" fmla="*/ 2147483646 h 453"/>
                <a:gd name="T52" fmla="*/ 2147483646 w 489"/>
                <a:gd name="T53" fmla="*/ 2147483646 h 453"/>
                <a:gd name="T54" fmla="*/ 2147483646 w 489"/>
                <a:gd name="T55" fmla="*/ 2147483646 h 453"/>
                <a:gd name="T56" fmla="*/ 2147483646 w 489"/>
                <a:gd name="T57" fmla="*/ 2147483646 h 453"/>
                <a:gd name="T58" fmla="*/ 2147483646 w 489"/>
                <a:gd name="T59" fmla="*/ 2147483646 h 453"/>
                <a:gd name="T60" fmla="*/ 2147483646 w 489"/>
                <a:gd name="T61" fmla="*/ 2147483646 h 453"/>
                <a:gd name="T62" fmla="*/ 2147483646 w 489"/>
                <a:gd name="T63" fmla="*/ 2147483646 h 453"/>
                <a:gd name="T64" fmla="*/ 2147483646 w 489"/>
                <a:gd name="T65" fmla="*/ 2147483646 h 453"/>
                <a:gd name="T66" fmla="*/ 2147483646 w 489"/>
                <a:gd name="T67" fmla="*/ 0 h 453"/>
                <a:gd name="T68" fmla="*/ 2147483646 w 489"/>
                <a:gd name="T69" fmla="*/ 2147483646 h 453"/>
                <a:gd name="T70" fmla="*/ 2147483646 w 489"/>
                <a:gd name="T71" fmla="*/ 2147483646 h 453"/>
                <a:gd name="T72" fmla="*/ 2147483646 w 489"/>
                <a:gd name="T73" fmla="*/ 2147483646 h 453"/>
                <a:gd name="T74" fmla="*/ 2147483646 w 489"/>
                <a:gd name="T75" fmla="*/ 2147483646 h 453"/>
                <a:gd name="T76" fmla="*/ 2147483646 w 489"/>
                <a:gd name="T77" fmla="*/ 2147483646 h 453"/>
                <a:gd name="T78" fmla="*/ 2147483646 w 489"/>
                <a:gd name="T79" fmla="*/ 2147483646 h 453"/>
                <a:gd name="T80" fmla="*/ 2147483646 w 489"/>
                <a:gd name="T81" fmla="*/ 2147483646 h 453"/>
                <a:gd name="T82" fmla="*/ 2147483646 w 489"/>
                <a:gd name="T83" fmla="*/ 2147483646 h 4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89" h="453">
                  <a:moveTo>
                    <a:pt x="460" y="452"/>
                  </a:moveTo>
                  <a:lnTo>
                    <a:pt x="460" y="452"/>
                  </a:lnTo>
                  <a:cubicBezTo>
                    <a:pt x="241" y="452"/>
                    <a:pt x="241" y="452"/>
                    <a:pt x="241" y="452"/>
                  </a:cubicBezTo>
                  <a:cubicBezTo>
                    <a:pt x="29" y="452"/>
                    <a:pt x="29" y="452"/>
                    <a:pt x="29" y="452"/>
                  </a:cubicBezTo>
                  <a:cubicBezTo>
                    <a:pt x="7" y="452"/>
                    <a:pt x="0" y="438"/>
                    <a:pt x="0" y="424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68"/>
                    <a:pt x="7" y="254"/>
                    <a:pt x="29" y="254"/>
                  </a:cubicBezTo>
                  <a:cubicBezTo>
                    <a:pt x="43" y="254"/>
                    <a:pt x="57" y="268"/>
                    <a:pt x="57" y="282"/>
                  </a:cubicBezTo>
                  <a:cubicBezTo>
                    <a:pt x="57" y="396"/>
                    <a:pt x="57" y="396"/>
                    <a:pt x="57" y="396"/>
                  </a:cubicBezTo>
                  <a:cubicBezTo>
                    <a:pt x="431" y="396"/>
                    <a:pt x="431" y="396"/>
                    <a:pt x="431" y="396"/>
                  </a:cubicBezTo>
                  <a:cubicBezTo>
                    <a:pt x="431" y="282"/>
                    <a:pt x="431" y="282"/>
                    <a:pt x="431" y="282"/>
                  </a:cubicBezTo>
                  <a:cubicBezTo>
                    <a:pt x="431" y="268"/>
                    <a:pt x="446" y="254"/>
                    <a:pt x="460" y="254"/>
                  </a:cubicBezTo>
                  <a:cubicBezTo>
                    <a:pt x="474" y="254"/>
                    <a:pt x="488" y="268"/>
                    <a:pt x="488" y="282"/>
                  </a:cubicBezTo>
                  <a:cubicBezTo>
                    <a:pt x="488" y="424"/>
                    <a:pt x="488" y="424"/>
                    <a:pt x="488" y="424"/>
                  </a:cubicBezTo>
                  <a:cubicBezTo>
                    <a:pt x="488" y="438"/>
                    <a:pt x="474" y="452"/>
                    <a:pt x="460" y="452"/>
                  </a:cubicBezTo>
                  <a:close/>
                  <a:moveTo>
                    <a:pt x="347" y="198"/>
                  </a:moveTo>
                  <a:lnTo>
                    <a:pt x="347" y="198"/>
                  </a:lnTo>
                  <a:cubicBezTo>
                    <a:pt x="262" y="289"/>
                    <a:pt x="262" y="289"/>
                    <a:pt x="262" y="289"/>
                  </a:cubicBezTo>
                  <a:cubicBezTo>
                    <a:pt x="262" y="297"/>
                    <a:pt x="255" y="304"/>
                    <a:pt x="241" y="304"/>
                  </a:cubicBezTo>
                  <a:cubicBezTo>
                    <a:pt x="234" y="304"/>
                    <a:pt x="227" y="297"/>
                    <a:pt x="220" y="28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35" y="191"/>
                    <a:pt x="127" y="184"/>
                    <a:pt x="127" y="176"/>
                  </a:cubicBezTo>
                  <a:cubicBezTo>
                    <a:pt x="127" y="162"/>
                    <a:pt x="142" y="148"/>
                    <a:pt x="156" y="148"/>
                  </a:cubicBezTo>
                  <a:cubicBezTo>
                    <a:pt x="170" y="148"/>
                    <a:pt x="177" y="155"/>
                    <a:pt x="177" y="162"/>
                  </a:cubicBezTo>
                  <a:cubicBezTo>
                    <a:pt x="212" y="198"/>
                    <a:pt x="212" y="198"/>
                    <a:pt x="212" y="198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12" y="14"/>
                    <a:pt x="227" y="0"/>
                    <a:pt x="241" y="0"/>
                  </a:cubicBezTo>
                  <a:cubicBezTo>
                    <a:pt x="262" y="0"/>
                    <a:pt x="269" y="14"/>
                    <a:pt x="269" y="28"/>
                  </a:cubicBezTo>
                  <a:cubicBezTo>
                    <a:pt x="269" y="198"/>
                    <a:pt x="269" y="198"/>
                    <a:pt x="269" y="198"/>
                  </a:cubicBezTo>
                  <a:cubicBezTo>
                    <a:pt x="304" y="162"/>
                    <a:pt x="304" y="162"/>
                    <a:pt x="304" y="162"/>
                  </a:cubicBezTo>
                  <a:cubicBezTo>
                    <a:pt x="311" y="155"/>
                    <a:pt x="318" y="148"/>
                    <a:pt x="325" y="148"/>
                  </a:cubicBezTo>
                  <a:cubicBezTo>
                    <a:pt x="347" y="148"/>
                    <a:pt x="354" y="162"/>
                    <a:pt x="354" y="176"/>
                  </a:cubicBezTo>
                  <a:cubicBezTo>
                    <a:pt x="354" y="184"/>
                    <a:pt x="354" y="191"/>
                    <a:pt x="347" y="1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3" name="Freeform 53"/>
            <p:cNvSpPr>
              <a:spLocks noChangeArrowheads="1"/>
            </p:cNvSpPr>
            <p:nvPr/>
          </p:nvSpPr>
          <p:spPr bwMode="auto">
            <a:xfrm>
              <a:off x="15681684" y="7646393"/>
              <a:ext cx="553668" cy="553668"/>
            </a:xfrm>
            <a:custGeom>
              <a:avLst/>
              <a:gdLst>
                <a:gd name="T0" fmla="*/ 2147483646 w 608"/>
                <a:gd name="T1" fmla="*/ 2147483646 h 609"/>
                <a:gd name="T2" fmla="*/ 0 w 608"/>
                <a:gd name="T3" fmla="*/ 2147483646 h 609"/>
                <a:gd name="T4" fmla="*/ 2147483646 w 608"/>
                <a:gd name="T5" fmla="*/ 2147483646 h 609"/>
                <a:gd name="T6" fmla="*/ 2147483646 w 608"/>
                <a:gd name="T7" fmla="*/ 2147483646 h 609"/>
                <a:gd name="T8" fmla="*/ 2147483646 w 608"/>
                <a:gd name="T9" fmla="*/ 2147483646 h 609"/>
                <a:gd name="T10" fmla="*/ 2147483646 w 608"/>
                <a:gd name="T11" fmla="*/ 2147483646 h 609"/>
                <a:gd name="T12" fmla="*/ 2147483646 w 608"/>
                <a:gd name="T13" fmla="*/ 2147483646 h 609"/>
                <a:gd name="T14" fmla="*/ 2147483646 w 608"/>
                <a:gd name="T15" fmla="*/ 2147483646 h 609"/>
                <a:gd name="T16" fmla="*/ 2147483646 w 608"/>
                <a:gd name="T17" fmla="*/ 2147483646 h 609"/>
                <a:gd name="T18" fmla="*/ 2147483646 w 608"/>
                <a:gd name="T19" fmla="*/ 2147483646 h 609"/>
                <a:gd name="T20" fmla="*/ 2147483646 w 608"/>
                <a:gd name="T21" fmla="*/ 2147483646 h 609"/>
                <a:gd name="T22" fmla="*/ 2147483646 w 608"/>
                <a:gd name="T23" fmla="*/ 2147483646 h 609"/>
                <a:gd name="T24" fmla="*/ 2147483646 w 608"/>
                <a:gd name="T25" fmla="*/ 2147483646 h 609"/>
                <a:gd name="T26" fmla="*/ 2147483646 w 608"/>
                <a:gd name="T27" fmla="*/ 2147483646 h 609"/>
                <a:gd name="T28" fmla="*/ 2147483646 w 608"/>
                <a:gd name="T29" fmla="*/ 2147483646 h 609"/>
                <a:gd name="T30" fmla="*/ 2147483646 w 608"/>
                <a:gd name="T31" fmla="*/ 2147483646 h 609"/>
                <a:gd name="T32" fmla="*/ 2147483646 w 608"/>
                <a:gd name="T33" fmla="*/ 2147483646 h 609"/>
                <a:gd name="T34" fmla="*/ 2147483646 w 608"/>
                <a:gd name="T35" fmla="*/ 2147483646 h 609"/>
                <a:gd name="T36" fmla="*/ 2147483646 w 608"/>
                <a:gd name="T37" fmla="*/ 2147483646 h 609"/>
                <a:gd name="T38" fmla="*/ 2147483646 w 608"/>
                <a:gd name="T39" fmla="*/ 2147483646 h 609"/>
                <a:gd name="T40" fmla="*/ 2147483646 w 608"/>
                <a:gd name="T41" fmla="*/ 2147483646 h 609"/>
                <a:gd name="T42" fmla="*/ 2147483646 w 608"/>
                <a:gd name="T43" fmla="*/ 2147483646 h 609"/>
                <a:gd name="T44" fmla="*/ 2147483646 w 608"/>
                <a:gd name="T45" fmla="*/ 2147483646 h 609"/>
                <a:gd name="T46" fmla="*/ 2147483646 w 608"/>
                <a:gd name="T47" fmla="*/ 2147483646 h 609"/>
                <a:gd name="T48" fmla="*/ 2147483646 w 608"/>
                <a:gd name="T49" fmla="*/ 2147483646 h 609"/>
                <a:gd name="T50" fmla="*/ 2147483646 w 608"/>
                <a:gd name="T51" fmla="*/ 2147483646 h 609"/>
                <a:gd name="T52" fmla="*/ 2147483646 w 608"/>
                <a:gd name="T53" fmla="*/ 2147483646 h 609"/>
                <a:gd name="T54" fmla="*/ 2147483646 w 608"/>
                <a:gd name="T55" fmla="*/ 2147483646 h 609"/>
                <a:gd name="T56" fmla="*/ 2147483646 w 608"/>
                <a:gd name="T57" fmla="*/ 2147483646 h 609"/>
                <a:gd name="T58" fmla="*/ 2147483646 w 608"/>
                <a:gd name="T59" fmla="*/ 2147483646 h 609"/>
                <a:gd name="T60" fmla="*/ 2147483646 w 608"/>
                <a:gd name="T61" fmla="*/ 2147483646 h 609"/>
                <a:gd name="T62" fmla="*/ 2147483646 w 608"/>
                <a:gd name="T63" fmla="*/ 2147483646 h 609"/>
                <a:gd name="T64" fmla="*/ 2147483646 w 608"/>
                <a:gd name="T65" fmla="*/ 2147483646 h 609"/>
                <a:gd name="T66" fmla="*/ 2147483646 w 608"/>
                <a:gd name="T67" fmla="*/ 2147483646 h 609"/>
                <a:gd name="T68" fmla="*/ 2147483646 w 608"/>
                <a:gd name="T69" fmla="*/ 2147483646 h 609"/>
                <a:gd name="T70" fmla="*/ 2147483646 w 608"/>
                <a:gd name="T71" fmla="*/ 2147483646 h 609"/>
                <a:gd name="T72" fmla="*/ 2147483646 w 608"/>
                <a:gd name="T73" fmla="*/ 2147483646 h 609"/>
                <a:gd name="T74" fmla="*/ 2147483646 w 608"/>
                <a:gd name="T75" fmla="*/ 2147483646 h 609"/>
                <a:gd name="T76" fmla="*/ 2147483646 w 608"/>
                <a:gd name="T77" fmla="*/ 2147483646 h 609"/>
                <a:gd name="T78" fmla="*/ 2147483646 w 608"/>
                <a:gd name="T79" fmla="*/ 2147483646 h 609"/>
                <a:gd name="T80" fmla="*/ 2147483646 w 608"/>
                <a:gd name="T81" fmla="*/ 2147483646 h 609"/>
                <a:gd name="T82" fmla="*/ 2147483646 w 608"/>
                <a:gd name="T83" fmla="*/ 2147483646 h 609"/>
                <a:gd name="T84" fmla="*/ 2147483646 w 608"/>
                <a:gd name="T85" fmla="*/ 2147483646 h 609"/>
                <a:gd name="T86" fmla="*/ 2147483646 w 608"/>
                <a:gd name="T87" fmla="*/ 2147483646 h 609"/>
                <a:gd name="T88" fmla="*/ 2147483646 w 608"/>
                <a:gd name="T89" fmla="*/ 2147483646 h 609"/>
                <a:gd name="T90" fmla="*/ 2147483646 w 608"/>
                <a:gd name="T91" fmla="*/ 2147483646 h 609"/>
                <a:gd name="T92" fmla="*/ 2147483646 w 608"/>
                <a:gd name="T93" fmla="*/ 2147483646 h 609"/>
                <a:gd name="T94" fmla="*/ 2147483646 w 608"/>
                <a:gd name="T95" fmla="*/ 2147483646 h 609"/>
                <a:gd name="T96" fmla="*/ 2147483646 w 608"/>
                <a:gd name="T97" fmla="*/ 2147483646 h 609"/>
                <a:gd name="T98" fmla="*/ 2147483646 w 608"/>
                <a:gd name="T99" fmla="*/ 2147483646 h 609"/>
                <a:gd name="T100" fmla="*/ 2147483646 w 608"/>
                <a:gd name="T101" fmla="*/ 2147483646 h 609"/>
                <a:gd name="T102" fmla="*/ 2147483646 w 608"/>
                <a:gd name="T103" fmla="*/ 2147483646 h 609"/>
                <a:gd name="T104" fmla="*/ 2147483646 w 608"/>
                <a:gd name="T105" fmla="*/ 2147483646 h 609"/>
                <a:gd name="T106" fmla="*/ 2147483646 w 608"/>
                <a:gd name="T107" fmla="*/ 2147483646 h 609"/>
                <a:gd name="T108" fmla="*/ 2147483646 w 608"/>
                <a:gd name="T109" fmla="*/ 2147483646 h 609"/>
                <a:gd name="T110" fmla="*/ 2147483646 w 608"/>
                <a:gd name="T111" fmla="*/ 2147483646 h 6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8" h="609">
                  <a:moveTo>
                    <a:pt x="579" y="608"/>
                  </a:moveTo>
                  <a:lnTo>
                    <a:pt x="579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2"/>
                    <a:pt x="14" y="78"/>
                    <a:pt x="28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41"/>
                    <a:pt x="120" y="170"/>
                    <a:pt x="155" y="170"/>
                  </a:cubicBezTo>
                  <a:cubicBezTo>
                    <a:pt x="190" y="170"/>
                    <a:pt x="219" y="141"/>
                    <a:pt x="219" y="106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388" y="141"/>
                    <a:pt x="417" y="170"/>
                    <a:pt x="452" y="170"/>
                  </a:cubicBezTo>
                  <a:cubicBezTo>
                    <a:pt x="487" y="170"/>
                    <a:pt x="523" y="141"/>
                    <a:pt x="523" y="106"/>
                  </a:cubicBezTo>
                  <a:cubicBezTo>
                    <a:pt x="523" y="78"/>
                    <a:pt x="523" y="78"/>
                    <a:pt x="523" y="78"/>
                  </a:cubicBezTo>
                  <a:cubicBezTo>
                    <a:pt x="579" y="78"/>
                    <a:pt x="579" y="78"/>
                    <a:pt x="579" y="78"/>
                  </a:cubicBezTo>
                  <a:cubicBezTo>
                    <a:pt x="593" y="78"/>
                    <a:pt x="607" y="92"/>
                    <a:pt x="607" y="106"/>
                  </a:cubicBezTo>
                  <a:cubicBezTo>
                    <a:pt x="607" y="580"/>
                    <a:pt x="607" y="580"/>
                    <a:pt x="607" y="580"/>
                  </a:cubicBezTo>
                  <a:cubicBezTo>
                    <a:pt x="607" y="594"/>
                    <a:pt x="593" y="608"/>
                    <a:pt x="579" y="608"/>
                  </a:cubicBezTo>
                  <a:close/>
                  <a:moveTo>
                    <a:pt x="551" y="226"/>
                  </a:moveTo>
                  <a:lnTo>
                    <a:pt x="551" y="226"/>
                  </a:lnTo>
                  <a:cubicBezTo>
                    <a:pt x="56" y="226"/>
                    <a:pt x="56" y="226"/>
                    <a:pt x="56" y="226"/>
                  </a:cubicBezTo>
                  <a:cubicBezTo>
                    <a:pt x="56" y="551"/>
                    <a:pt x="56" y="551"/>
                    <a:pt x="56" y="551"/>
                  </a:cubicBezTo>
                  <a:cubicBezTo>
                    <a:pt x="551" y="551"/>
                    <a:pt x="551" y="551"/>
                    <a:pt x="551" y="551"/>
                  </a:cubicBezTo>
                  <a:lnTo>
                    <a:pt x="551" y="226"/>
                  </a:lnTo>
                  <a:close/>
                  <a:moveTo>
                    <a:pt x="190" y="424"/>
                  </a:moveTo>
                  <a:lnTo>
                    <a:pt x="190" y="424"/>
                  </a:lnTo>
                  <a:cubicBezTo>
                    <a:pt x="190" y="417"/>
                    <a:pt x="197" y="410"/>
                    <a:pt x="205" y="410"/>
                  </a:cubicBezTo>
                  <a:cubicBezTo>
                    <a:pt x="212" y="403"/>
                    <a:pt x="219" y="396"/>
                    <a:pt x="226" y="396"/>
                  </a:cubicBezTo>
                  <a:cubicBezTo>
                    <a:pt x="233" y="389"/>
                    <a:pt x="233" y="389"/>
                    <a:pt x="240" y="382"/>
                  </a:cubicBezTo>
                  <a:cubicBezTo>
                    <a:pt x="240" y="382"/>
                    <a:pt x="247" y="382"/>
                    <a:pt x="247" y="375"/>
                  </a:cubicBezTo>
                  <a:cubicBezTo>
                    <a:pt x="254" y="375"/>
                    <a:pt x="254" y="367"/>
                    <a:pt x="261" y="367"/>
                  </a:cubicBezTo>
                  <a:cubicBezTo>
                    <a:pt x="261" y="360"/>
                    <a:pt x="261" y="353"/>
                    <a:pt x="261" y="353"/>
                  </a:cubicBezTo>
                  <a:cubicBezTo>
                    <a:pt x="261" y="339"/>
                    <a:pt x="261" y="339"/>
                    <a:pt x="254" y="332"/>
                  </a:cubicBezTo>
                  <a:cubicBezTo>
                    <a:pt x="254" y="325"/>
                    <a:pt x="247" y="325"/>
                    <a:pt x="240" y="325"/>
                  </a:cubicBezTo>
                  <a:cubicBezTo>
                    <a:pt x="233" y="325"/>
                    <a:pt x="226" y="325"/>
                    <a:pt x="226" y="325"/>
                  </a:cubicBezTo>
                  <a:cubicBezTo>
                    <a:pt x="219" y="332"/>
                    <a:pt x="219" y="332"/>
                    <a:pt x="219" y="339"/>
                  </a:cubicBezTo>
                  <a:cubicBezTo>
                    <a:pt x="212" y="339"/>
                    <a:pt x="212" y="346"/>
                    <a:pt x="212" y="353"/>
                  </a:cubicBezTo>
                  <a:lnTo>
                    <a:pt x="212" y="360"/>
                  </a:lnTo>
                  <a:cubicBezTo>
                    <a:pt x="176" y="360"/>
                    <a:pt x="176" y="360"/>
                    <a:pt x="176" y="360"/>
                  </a:cubicBezTo>
                  <a:cubicBezTo>
                    <a:pt x="176" y="353"/>
                    <a:pt x="176" y="346"/>
                    <a:pt x="183" y="339"/>
                  </a:cubicBezTo>
                  <a:cubicBezTo>
                    <a:pt x="183" y="325"/>
                    <a:pt x="183" y="318"/>
                    <a:pt x="190" y="311"/>
                  </a:cubicBezTo>
                  <a:cubicBezTo>
                    <a:pt x="197" y="311"/>
                    <a:pt x="205" y="304"/>
                    <a:pt x="212" y="297"/>
                  </a:cubicBezTo>
                  <a:cubicBezTo>
                    <a:pt x="219" y="297"/>
                    <a:pt x="226" y="297"/>
                    <a:pt x="240" y="297"/>
                  </a:cubicBezTo>
                  <a:cubicBezTo>
                    <a:pt x="247" y="297"/>
                    <a:pt x="254" y="297"/>
                    <a:pt x="261" y="297"/>
                  </a:cubicBezTo>
                  <a:cubicBezTo>
                    <a:pt x="268" y="304"/>
                    <a:pt x="275" y="304"/>
                    <a:pt x="282" y="311"/>
                  </a:cubicBezTo>
                  <a:cubicBezTo>
                    <a:pt x="282" y="311"/>
                    <a:pt x="290" y="318"/>
                    <a:pt x="290" y="325"/>
                  </a:cubicBezTo>
                  <a:cubicBezTo>
                    <a:pt x="297" y="332"/>
                    <a:pt x="297" y="339"/>
                    <a:pt x="297" y="346"/>
                  </a:cubicBezTo>
                  <a:cubicBezTo>
                    <a:pt x="297" y="353"/>
                    <a:pt x="297" y="367"/>
                    <a:pt x="297" y="367"/>
                  </a:cubicBezTo>
                  <a:cubicBezTo>
                    <a:pt x="290" y="375"/>
                    <a:pt x="290" y="382"/>
                    <a:pt x="282" y="389"/>
                  </a:cubicBezTo>
                  <a:cubicBezTo>
                    <a:pt x="275" y="389"/>
                    <a:pt x="275" y="396"/>
                    <a:pt x="268" y="403"/>
                  </a:cubicBezTo>
                  <a:cubicBezTo>
                    <a:pt x="261" y="403"/>
                    <a:pt x="254" y="410"/>
                    <a:pt x="247" y="410"/>
                  </a:cubicBezTo>
                  <a:cubicBezTo>
                    <a:pt x="240" y="417"/>
                    <a:pt x="240" y="417"/>
                    <a:pt x="233" y="424"/>
                  </a:cubicBezTo>
                  <a:cubicBezTo>
                    <a:pt x="226" y="431"/>
                    <a:pt x="219" y="431"/>
                    <a:pt x="219" y="438"/>
                  </a:cubicBezTo>
                  <a:cubicBezTo>
                    <a:pt x="297" y="438"/>
                    <a:pt x="297" y="438"/>
                    <a:pt x="297" y="438"/>
                  </a:cubicBezTo>
                  <a:cubicBezTo>
                    <a:pt x="297" y="467"/>
                    <a:pt x="297" y="467"/>
                    <a:pt x="297" y="467"/>
                  </a:cubicBezTo>
                  <a:cubicBezTo>
                    <a:pt x="169" y="467"/>
                    <a:pt x="169" y="467"/>
                    <a:pt x="169" y="467"/>
                  </a:cubicBezTo>
                  <a:cubicBezTo>
                    <a:pt x="169" y="460"/>
                    <a:pt x="176" y="452"/>
                    <a:pt x="176" y="445"/>
                  </a:cubicBezTo>
                  <a:cubicBezTo>
                    <a:pt x="176" y="438"/>
                    <a:pt x="183" y="431"/>
                    <a:pt x="190" y="424"/>
                  </a:cubicBezTo>
                  <a:close/>
                  <a:moveTo>
                    <a:pt x="353" y="438"/>
                  </a:moveTo>
                  <a:lnTo>
                    <a:pt x="353" y="438"/>
                  </a:lnTo>
                  <a:cubicBezTo>
                    <a:pt x="360" y="445"/>
                    <a:pt x="360" y="445"/>
                    <a:pt x="374" y="445"/>
                  </a:cubicBezTo>
                  <a:cubicBezTo>
                    <a:pt x="374" y="445"/>
                    <a:pt x="381" y="445"/>
                    <a:pt x="381" y="438"/>
                  </a:cubicBezTo>
                  <a:cubicBezTo>
                    <a:pt x="388" y="438"/>
                    <a:pt x="388" y="438"/>
                    <a:pt x="395" y="431"/>
                  </a:cubicBezTo>
                  <a:lnTo>
                    <a:pt x="395" y="424"/>
                  </a:lnTo>
                  <a:cubicBezTo>
                    <a:pt x="403" y="417"/>
                    <a:pt x="403" y="417"/>
                    <a:pt x="403" y="410"/>
                  </a:cubicBezTo>
                  <a:cubicBezTo>
                    <a:pt x="403" y="410"/>
                    <a:pt x="403" y="403"/>
                    <a:pt x="395" y="396"/>
                  </a:cubicBezTo>
                  <a:lnTo>
                    <a:pt x="395" y="389"/>
                  </a:lnTo>
                  <a:cubicBezTo>
                    <a:pt x="388" y="389"/>
                    <a:pt x="388" y="382"/>
                    <a:pt x="381" y="382"/>
                  </a:cubicBezTo>
                  <a:lnTo>
                    <a:pt x="374" y="382"/>
                  </a:lnTo>
                  <a:cubicBezTo>
                    <a:pt x="367" y="382"/>
                    <a:pt x="360" y="382"/>
                    <a:pt x="353" y="382"/>
                  </a:cubicBezTo>
                  <a:cubicBezTo>
                    <a:pt x="353" y="382"/>
                    <a:pt x="346" y="389"/>
                    <a:pt x="346" y="396"/>
                  </a:cubicBezTo>
                  <a:cubicBezTo>
                    <a:pt x="311" y="396"/>
                    <a:pt x="311" y="396"/>
                    <a:pt x="311" y="396"/>
                  </a:cubicBezTo>
                  <a:cubicBezTo>
                    <a:pt x="332" y="297"/>
                    <a:pt x="332" y="297"/>
                    <a:pt x="332" y="297"/>
                  </a:cubicBezTo>
                  <a:cubicBezTo>
                    <a:pt x="424" y="297"/>
                    <a:pt x="424" y="297"/>
                    <a:pt x="424" y="297"/>
                  </a:cubicBezTo>
                  <a:cubicBezTo>
                    <a:pt x="424" y="325"/>
                    <a:pt x="424" y="325"/>
                    <a:pt x="424" y="325"/>
                  </a:cubicBezTo>
                  <a:cubicBezTo>
                    <a:pt x="353" y="325"/>
                    <a:pt x="353" y="325"/>
                    <a:pt x="353" y="325"/>
                  </a:cubicBezTo>
                  <a:cubicBezTo>
                    <a:pt x="346" y="367"/>
                    <a:pt x="346" y="367"/>
                    <a:pt x="346" y="367"/>
                  </a:cubicBezTo>
                  <a:cubicBezTo>
                    <a:pt x="353" y="360"/>
                    <a:pt x="360" y="360"/>
                    <a:pt x="367" y="353"/>
                  </a:cubicBezTo>
                  <a:cubicBezTo>
                    <a:pt x="367" y="353"/>
                    <a:pt x="374" y="353"/>
                    <a:pt x="381" y="353"/>
                  </a:cubicBezTo>
                  <a:cubicBezTo>
                    <a:pt x="388" y="353"/>
                    <a:pt x="395" y="353"/>
                    <a:pt x="403" y="360"/>
                  </a:cubicBezTo>
                  <a:cubicBezTo>
                    <a:pt x="410" y="360"/>
                    <a:pt x="417" y="367"/>
                    <a:pt x="424" y="367"/>
                  </a:cubicBezTo>
                  <a:cubicBezTo>
                    <a:pt x="424" y="375"/>
                    <a:pt x="431" y="382"/>
                    <a:pt x="431" y="389"/>
                  </a:cubicBezTo>
                  <a:cubicBezTo>
                    <a:pt x="438" y="396"/>
                    <a:pt x="438" y="403"/>
                    <a:pt x="438" y="410"/>
                  </a:cubicBezTo>
                  <a:cubicBezTo>
                    <a:pt x="438" y="417"/>
                    <a:pt x="431" y="431"/>
                    <a:pt x="431" y="438"/>
                  </a:cubicBezTo>
                  <a:cubicBezTo>
                    <a:pt x="424" y="445"/>
                    <a:pt x="424" y="452"/>
                    <a:pt x="417" y="452"/>
                  </a:cubicBezTo>
                  <a:cubicBezTo>
                    <a:pt x="410" y="460"/>
                    <a:pt x="403" y="467"/>
                    <a:pt x="395" y="467"/>
                  </a:cubicBezTo>
                  <a:cubicBezTo>
                    <a:pt x="388" y="474"/>
                    <a:pt x="381" y="474"/>
                    <a:pt x="374" y="474"/>
                  </a:cubicBezTo>
                  <a:cubicBezTo>
                    <a:pt x="360" y="474"/>
                    <a:pt x="353" y="474"/>
                    <a:pt x="346" y="467"/>
                  </a:cubicBezTo>
                  <a:cubicBezTo>
                    <a:pt x="339" y="467"/>
                    <a:pt x="332" y="467"/>
                    <a:pt x="325" y="460"/>
                  </a:cubicBezTo>
                  <a:cubicBezTo>
                    <a:pt x="325" y="452"/>
                    <a:pt x="318" y="452"/>
                    <a:pt x="311" y="445"/>
                  </a:cubicBezTo>
                  <a:cubicBezTo>
                    <a:pt x="311" y="438"/>
                    <a:pt x="311" y="424"/>
                    <a:pt x="311" y="417"/>
                  </a:cubicBezTo>
                  <a:cubicBezTo>
                    <a:pt x="346" y="417"/>
                    <a:pt x="346" y="417"/>
                    <a:pt x="346" y="417"/>
                  </a:cubicBezTo>
                  <a:cubicBezTo>
                    <a:pt x="346" y="424"/>
                    <a:pt x="346" y="431"/>
                    <a:pt x="353" y="438"/>
                  </a:cubicBezTo>
                  <a:close/>
                  <a:moveTo>
                    <a:pt x="452" y="134"/>
                  </a:moveTo>
                  <a:lnTo>
                    <a:pt x="452" y="134"/>
                  </a:lnTo>
                  <a:cubicBezTo>
                    <a:pt x="438" y="134"/>
                    <a:pt x="424" y="120"/>
                    <a:pt x="424" y="106"/>
                  </a:cubicBezTo>
                  <a:cubicBezTo>
                    <a:pt x="424" y="28"/>
                    <a:pt x="424" y="28"/>
                    <a:pt x="424" y="28"/>
                  </a:cubicBezTo>
                  <a:cubicBezTo>
                    <a:pt x="424" y="14"/>
                    <a:pt x="438" y="0"/>
                    <a:pt x="452" y="0"/>
                  </a:cubicBezTo>
                  <a:cubicBezTo>
                    <a:pt x="473" y="0"/>
                    <a:pt x="480" y="14"/>
                    <a:pt x="480" y="28"/>
                  </a:cubicBezTo>
                  <a:cubicBezTo>
                    <a:pt x="480" y="106"/>
                    <a:pt x="480" y="106"/>
                    <a:pt x="480" y="106"/>
                  </a:cubicBezTo>
                  <a:cubicBezTo>
                    <a:pt x="480" y="120"/>
                    <a:pt x="473" y="134"/>
                    <a:pt x="452" y="134"/>
                  </a:cubicBezTo>
                  <a:close/>
                  <a:moveTo>
                    <a:pt x="155" y="134"/>
                  </a:moveTo>
                  <a:lnTo>
                    <a:pt x="155" y="134"/>
                  </a:lnTo>
                  <a:cubicBezTo>
                    <a:pt x="134" y="134"/>
                    <a:pt x="127" y="120"/>
                    <a:pt x="127" y="106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14"/>
                    <a:pt x="134" y="0"/>
                    <a:pt x="155" y="0"/>
                  </a:cubicBezTo>
                  <a:cubicBezTo>
                    <a:pt x="169" y="0"/>
                    <a:pt x="183" y="14"/>
                    <a:pt x="183" y="28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3" y="120"/>
                    <a:pt x="169" y="134"/>
                    <a:pt x="155" y="1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4" name="Freeform 54"/>
            <p:cNvSpPr>
              <a:spLocks noChangeArrowheads="1"/>
            </p:cNvSpPr>
            <p:nvPr/>
          </p:nvSpPr>
          <p:spPr bwMode="auto">
            <a:xfrm>
              <a:off x="14722796" y="7646393"/>
              <a:ext cx="545644" cy="553668"/>
            </a:xfrm>
            <a:custGeom>
              <a:avLst/>
              <a:gdLst>
                <a:gd name="T0" fmla="*/ 2147483646 w 601"/>
                <a:gd name="T1" fmla="*/ 2147483646 h 609"/>
                <a:gd name="T2" fmla="*/ 0 w 601"/>
                <a:gd name="T3" fmla="*/ 2147483646 h 609"/>
                <a:gd name="T4" fmla="*/ 2147483646 w 601"/>
                <a:gd name="T5" fmla="*/ 2147483646 h 609"/>
                <a:gd name="T6" fmla="*/ 2147483646 w 601"/>
                <a:gd name="T7" fmla="*/ 2147483646 h 609"/>
                <a:gd name="T8" fmla="*/ 2147483646 w 601"/>
                <a:gd name="T9" fmla="*/ 2147483646 h 609"/>
                <a:gd name="T10" fmla="*/ 2147483646 w 601"/>
                <a:gd name="T11" fmla="*/ 2147483646 h 609"/>
                <a:gd name="T12" fmla="*/ 2147483646 w 601"/>
                <a:gd name="T13" fmla="*/ 2147483646 h 609"/>
                <a:gd name="T14" fmla="*/ 2147483646 w 601"/>
                <a:gd name="T15" fmla="*/ 2147483646 h 609"/>
                <a:gd name="T16" fmla="*/ 2147483646 w 601"/>
                <a:gd name="T17" fmla="*/ 2147483646 h 609"/>
                <a:gd name="T18" fmla="*/ 2147483646 w 601"/>
                <a:gd name="T19" fmla="*/ 2147483646 h 609"/>
                <a:gd name="T20" fmla="*/ 2147483646 w 601"/>
                <a:gd name="T21" fmla="*/ 2147483646 h 609"/>
                <a:gd name="T22" fmla="*/ 2147483646 w 601"/>
                <a:gd name="T23" fmla="*/ 2147483646 h 609"/>
                <a:gd name="T24" fmla="*/ 2147483646 w 601"/>
                <a:gd name="T25" fmla="*/ 2147483646 h 609"/>
                <a:gd name="T26" fmla="*/ 2147483646 w 601"/>
                <a:gd name="T27" fmla="*/ 2147483646 h 609"/>
                <a:gd name="T28" fmla="*/ 2147483646 w 601"/>
                <a:gd name="T29" fmla="*/ 2147483646 h 609"/>
                <a:gd name="T30" fmla="*/ 2147483646 w 601"/>
                <a:gd name="T31" fmla="*/ 2147483646 h 609"/>
                <a:gd name="T32" fmla="*/ 2147483646 w 601"/>
                <a:gd name="T33" fmla="*/ 2147483646 h 609"/>
                <a:gd name="T34" fmla="*/ 2147483646 w 601"/>
                <a:gd name="T35" fmla="*/ 2147483646 h 609"/>
                <a:gd name="T36" fmla="*/ 2147483646 w 601"/>
                <a:gd name="T37" fmla="*/ 2147483646 h 609"/>
                <a:gd name="T38" fmla="*/ 2147483646 w 601"/>
                <a:gd name="T39" fmla="*/ 2147483646 h 609"/>
                <a:gd name="T40" fmla="*/ 2147483646 w 601"/>
                <a:gd name="T41" fmla="*/ 2147483646 h 609"/>
                <a:gd name="T42" fmla="*/ 2147483646 w 601"/>
                <a:gd name="T43" fmla="*/ 2147483646 h 609"/>
                <a:gd name="T44" fmla="*/ 2147483646 w 601"/>
                <a:gd name="T45" fmla="*/ 2147483646 h 609"/>
                <a:gd name="T46" fmla="*/ 2147483646 w 601"/>
                <a:gd name="T47" fmla="*/ 2147483646 h 609"/>
                <a:gd name="T48" fmla="*/ 2147483646 w 601"/>
                <a:gd name="T49" fmla="*/ 2147483646 h 609"/>
                <a:gd name="T50" fmla="*/ 2147483646 w 601"/>
                <a:gd name="T51" fmla="*/ 2147483646 h 609"/>
                <a:gd name="T52" fmla="*/ 2147483646 w 601"/>
                <a:gd name="T53" fmla="*/ 0 h 609"/>
                <a:gd name="T54" fmla="*/ 2147483646 w 601"/>
                <a:gd name="T55" fmla="*/ 2147483646 h 609"/>
                <a:gd name="T56" fmla="*/ 2147483646 w 601"/>
                <a:gd name="T57" fmla="*/ 2147483646 h 609"/>
                <a:gd name="T58" fmla="*/ 2147483646 w 601"/>
                <a:gd name="T59" fmla="*/ 2147483646 h 609"/>
                <a:gd name="T60" fmla="*/ 2147483646 w 601"/>
                <a:gd name="T61" fmla="*/ 0 h 609"/>
                <a:gd name="T62" fmla="*/ 2147483646 w 601"/>
                <a:gd name="T63" fmla="*/ 2147483646 h 60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2"/>
                    <a:pt x="14" y="78"/>
                    <a:pt x="28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41"/>
                    <a:pt x="113" y="170"/>
                    <a:pt x="148" y="170"/>
                  </a:cubicBezTo>
                  <a:cubicBezTo>
                    <a:pt x="183" y="170"/>
                    <a:pt x="219" y="141"/>
                    <a:pt x="219" y="106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88" y="106"/>
                    <a:pt x="388" y="106"/>
                    <a:pt x="388" y="106"/>
                  </a:cubicBezTo>
                  <a:cubicBezTo>
                    <a:pt x="388" y="141"/>
                    <a:pt x="417" y="170"/>
                    <a:pt x="452" y="170"/>
                  </a:cubicBezTo>
                  <a:cubicBezTo>
                    <a:pt x="487" y="170"/>
                    <a:pt x="515" y="141"/>
                    <a:pt x="515" y="106"/>
                  </a:cubicBezTo>
                  <a:cubicBezTo>
                    <a:pt x="515" y="78"/>
                    <a:pt x="515" y="78"/>
                    <a:pt x="515" y="78"/>
                  </a:cubicBezTo>
                  <a:cubicBezTo>
                    <a:pt x="572" y="78"/>
                    <a:pt x="572" y="78"/>
                    <a:pt x="572" y="78"/>
                  </a:cubicBezTo>
                  <a:cubicBezTo>
                    <a:pt x="593" y="78"/>
                    <a:pt x="600" y="92"/>
                    <a:pt x="600" y="106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93" y="608"/>
                    <a:pt x="572" y="608"/>
                  </a:cubicBezTo>
                  <a:close/>
                  <a:moveTo>
                    <a:pt x="544" y="226"/>
                  </a:moveTo>
                  <a:lnTo>
                    <a:pt x="544" y="226"/>
                  </a:lnTo>
                  <a:cubicBezTo>
                    <a:pt x="56" y="226"/>
                    <a:pt x="56" y="226"/>
                    <a:pt x="56" y="226"/>
                  </a:cubicBezTo>
                  <a:cubicBezTo>
                    <a:pt x="56" y="551"/>
                    <a:pt x="56" y="551"/>
                    <a:pt x="56" y="551"/>
                  </a:cubicBezTo>
                  <a:cubicBezTo>
                    <a:pt x="544" y="551"/>
                    <a:pt x="544" y="551"/>
                    <a:pt x="544" y="551"/>
                  </a:cubicBezTo>
                  <a:lnTo>
                    <a:pt x="544" y="226"/>
                  </a:lnTo>
                  <a:close/>
                  <a:moveTo>
                    <a:pt x="233" y="360"/>
                  </a:moveTo>
                  <a:lnTo>
                    <a:pt x="233" y="360"/>
                  </a:lnTo>
                  <a:cubicBezTo>
                    <a:pt x="275" y="360"/>
                    <a:pt x="275" y="360"/>
                    <a:pt x="275" y="36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5" y="304"/>
                    <a:pt x="282" y="297"/>
                    <a:pt x="304" y="297"/>
                  </a:cubicBezTo>
                  <a:cubicBezTo>
                    <a:pt x="318" y="297"/>
                    <a:pt x="332" y="304"/>
                    <a:pt x="332" y="325"/>
                  </a:cubicBezTo>
                  <a:cubicBezTo>
                    <a:pt x="332" y="360"/>
                    <a:pt x="332" y="360"/>
                    <a:pt x="332" y="360"/>
                  </a:cubicBezTo>
                  <a:cubicBezTo>
                    <a:pt x="367" y="360"/>
                    <a:pt x="367" y="360"/>
                    <a:pt x="367" y="360"/>
                  </a:cubicBezTo>
                  <a:cubicBezTo>
                    <a:pt x="381" y="360"/>
                    <a:pt x="395" y="375"/>
                    <a:pt x="395" y="389"/>
                  </a:cubicBezTo>
                  <a:cubicBezTo>
                    <a:pt x="395" y="403"/>
                    <a:pt x="381" y="417"/>
                    <a:pt x="367" y="417"/>
                  </a:cubicBezTo>
                  <a:cubicBezTo>
                    <a:pt x="332" y="417"/>
                    <a:pt x="332" y="417"/>
                    <a:pt x="332" y="417"/>
                  </a:cubicBezTo>
                  <a:cubicBezTo>
                    <a:pt x="332" y="452"/>
                    <a:pt x="332" y="452"/>
                    <a:pt x="332" y="452"/>
                  </a:cubicBezTo>
                  <a:cubicBezTo>
                    <a:pt x="332" y="474"/>
                    <a:pt x="318" y="481"/>
                    <a:pt x="304" y="481"/>
                  </a:cubicBezTo>
                  <a:cubicBezTo>
                    <a:pt x="282" y="481"/>
                    <a:pt x="275" y="474"/>
                    <a:pt x="275" y="452"/>
                  </a:cubicBezTo>
                  <a:cubicBezTo>
                    <a:pt x="275" y="417"/>
                    <a:pt x="275" y="417"/>
                    <a:pt x="275" y="417"/>
                  </a:cubicBezTo>
                  <a:cubicBezTo>
                    <a:pt x="233" y="417"/>
                    <a:pt x="233" y="417"/>
                    <a:pt x="233" y="417"/>
                  </a:cubicBezTo>
                  <a:cubicBezTo>
                    <a:pt x="219" y="417"/>
                    <a:pt x="204" y="403"/>
                    <a:pt x="204" y="389"/>
                  </a:cubicBezTo>
                  <a:cubicBezTo>
                    <a:pt x="204" y="375"/>
                    <a:pt x="219" y="360"/>
                    <a:pt x="233" y="360"/>
                  </a:cubicBezTo>
                  <a:close/>
                  <a:moveTo>
                    <a:pt x="240" y="297"/>
                  </a:moveTo>
                  <a:lnTo>
                    <a:pt x="240" y="297"/>
                  </a:lnTo>
                  <a:cubicBezTo>
                    <a:pt x="233" y="297"/>
                    <a:pt x="233" y="297"/>
                    <a:pt x="233" y="297"/>
                  </a:cubicBezTo>
                  <a:cubicBezTo>
                    <a:pt x="233" y="297"/>
                    <a:pt x="233" y="297"/>
                    <a:pt x="240" y="297"/>
                  </a:cubicBezTo>
                  <a:close/>
                  <a:moveTo>
                    <a:pt x="452" y="134"/>
                  </a:moveTo>
                  <a:lnTo>
                    <a:pt x="452" y="134"/>
                  </a:lnTo>
                  <a:cubicBezTo>
                    <a:pt x="438" y="134"/>
                    <a:pt x="424" y="120"/>
                    <a:pt x="424" y="106"/>
                  </a:cubicBezTo>
                  <a:cubicBezTo>
                    <a:pt x="424" y="28"/>
                    <a:pt x="424" y="28"/>
                    <a:pt x="424" y="28"/>
                  </a:cubicBezTo>
                  <a:cubicBezTo>
                    <a:pt x="424" y="14"/>
                    <a:pt x="438" y="0"/>
                    <a:pt x="452" y="0"/>
                  </a:cubicBezTo>
                  <a:cubicBezTo>
                    <a:pt x="466" y="0"/>
                    <a:pt x="480" y="14"/>
                    <a:pt x="480" y="28"/>
                  </a:cubicBezTo>
                  <a:cubicBezTo>
                    <a:pt x="480" y="106"/>
                    <a:pt x="480" y="106"/>
                    <a:pt x="480" y="106"/>
                  </a:cubicBezTo>
                  <a:cubicBezTo>
                    <a:pt x="480" y="120"/>
                    <a:pt x="466" y="134"/>
                    <a:pt x="452" y="134"/>
                  </a:cubicBezTo>
                  <a:close/>
                  <a:moveTo>
                    <a:pt x="148" y="134"/>
                  </a:moveTo>
                  <a:lnTo>
                    <a:pt x="148" y="134"/>
                  </a:lnTo>
                  <a:cubicBezTo>
                    <a:pt x="134" y="134"/>
                    <a:pt x="120" y="120"/>
                    <a:pt x="120" y="10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14"/>
                    <a:pt x="134" y="0"/>
                    <a:pt x="148" y="0"/>
                  </a:cubicBezTo>
                  <a:cubicBezTo>
                    <a:pt x="169" y="0"/>
                    <a:pt x="176" y="14"/>
                    <a:pt x="176" y="28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20"/>
                    <a:pt x="169" y="134"/>
                    <a:pt x="148" y="1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5" name="Freeform 55"/>
            <p:cNvSpPr>
              <a:spLocks noChangeArrowheads="1"/>
            </p:cNvSpPr>
            <p:nvPr/>
          </p:nvSpPr>
          <p:spPr bwMode="auto">
            <a:xfrm>
              <a:off x="13763906" y="7646393"/>
              <a:ext cx="545644" cy="553668"/>
            </a:xfrm>
            <a:custGeom>
              <a:avLst/>
              <a:gdLst>
                <a:gd name="T0" fmla="*/ 2147483646 w 601"/>
                <a:gd name="T1" fmla="*/ 2147483646 h 609"/>
                <a:gd name="T2" fmla="*/ 2147483646 w 601"/>
                <a:gd name="T3" fmla="*/ 2147483646 h 609"/>
                <a:gd name="T4" fmla="*/ 2147483646 w 601"/>
                <a:gd name="T5" fmla="*/ 2147483646 h 609"/>
                <a:gd name="T6" fmla="*/ 0 w 601"/>
                <a:gd name="T7" fmla="*/ 2147483646 h 609"/>
                <a:gd name="T8" fmla="*/ 0 w 601"/>
                <a:gd name="T9" fmla="*/ 2147483646 h 609"/>
                <a:gd name="T10" fmla="*/ 2147483646 w 601"/>
                <a:gd name="T11" fmla="*/ 2147483646 h 609"/>
                <a:gd name="T12" fmla="*/ 2147483646 w 601"/>
                <a:gd name="T13" fmla="*/ 2147483646 h 609"/>
                <a:gd name="T14" fmla="*/ 2147483646 w 601"/>
                <a:gd name="T15" fmla="*/ 2147483646 h 609"/>
                <a:gd name="T16" fmla="*/ 2147483646 w 601"/>
                <a:gd name="T17" fmla="*/ 2147483646 h 609"/>
                <a:gd name="T18" fmla="*/ 2147483646 w 601"/>
                <a:gd name="T19" fmla="*/ 2147483646 h 609"/>
                <a:gd name="T20" fmla="*/ 2147483646 w 601"/>
                <a:gd name="T21" fmla="*/ 2147483646 h 609"/>
                <a:gd name="T22" fmla="*/ 2147483646 w 601"/>
                <a:gd name="T23" fmla="*/ 2147483646 h 609"/>
                <a:gd name="T24" fmla="*/ 2147483646 w 601"/>
                <a:gd name="T25" fmla="*/ 2147483646 h 609"/>
                <a:gd name="T26" fmla="*/ 2147483646 w 601"/>
                <a:gd name="T27" fmla="*/ 2147483646 h 609"/>
                <a:gd name="T28" fmla="*/ 2147483646 w 601"/>
                <a:gd name="T29" fmla="*/ 2147483646 h 609"/>
                <a:gd name="T30" fmla="*/ 2147483646 w 601"/>
                <a:gd name="T31" fmla="*/ 2147483646 h 609"/>
                <a:gd name="T32" fmla="*/ 2147483646 w 601"/>
                <a:gd name="T33" fmla="*/ 2147483646 h 609"/>
                <a:gd name="T34" fmla="*/ 2147483646 w 601"/>
                <a:gd name="T35" fmla="*/ 2147483646 h 609"/>
                <a:gd name="T36" fmla="*/ 2147483646 w 601"/>
                <a:gd name="T37" fmla="*/ 2147483646 h 609"/>
                <a:gd name="T38" fmla="*/ 2147483646 w 601"/>
                <a:gd name="T39" fmla="*/ 2147483646 h 609"/>
                <a:gd name="T40" fmla="*/ 2147483646 w 601"/>
                <a:gd name="T41" fmla="*/ 2147483646 h 609"/>
                <a:gd name="T42" fmla="*/ 2147483646 w 601"/>
                <a:gd name="T43" fmla="*/ 2147483646 h 609"/>
                <a:gd name="T44" fmla="*/ 2147483646 w 601"/>
                <a:gd name="T45" fmla="*/ 2147483646 h 609"/>
                <a:gd name="T46" fmla="*/ 2147483646 w 601"/>
                <a:gd name="T47" fmla="*/ 2147483646 h 609"/>
                <a:gd name="T48" fmla="*/ 2147483646 w 601"/>
                <a:gd name="T49" fmla="*/ 2147483646 h 609"/>
                <a:gd name="T50" fmla="*/ 2147483646 w 601"/>
                <a:gd name="T51" fmla="*/ 2147483646 h 609"/>
                <a:gd name="T52" fmla="*/ 2147483646 w 601"/>
                <a:gd name="T53" fmla="*/ 2147483646 h 609"/>
                <a:gd name="T54" fmla="*/ 2147483646 w 601"/>
                <a:gd name="T55" fmla="*/ 2147483646 h 609"/>
                <a:gd name="T56" fmla="*/ 2147483646 w 601"/>
                <a:gd name="T57" fmla="*/ 2147483646 h 609"/>
                <a:gd name="T58" fmla="*/ 2147483646 w 601"/>
                <a:gd name="T59" fmla="*/ 2147483646 h 609"/>
                <a:gd name="T60" fmla="*/ 2147483646 w 601"/>
                <a:gd name="T61" fmla="*/ 2147483646 h 609"/>
                <a:gd name="T62" fmla="*/ 2147483646 w 601"/>
                <a:gd name="T63" fmla="*/ 2147483646 h 609"/>
                <a:gd name="T64" fmla="*/ 2147483646 w 601"/>
                <a:gd name="T65" fmla="*/ 2147483646 h 609"/>
                <a:gd name="T66" fmla="*/ 2147483646 w 601"/>
                <a:gd name="T67" fmla="*/ 2147483646 h 609"/>
                <a:gd name="T68" fmla="*/ 2147483646 w 601"/>
                <a:gd name="T69" fmla="*/ 2147483646 h 609"/>
                <a:gd name="T70" fmla="*/ 2147483646 w 601"/>
                <a:gd name="T71" fmla="*/ 2147483646 h 609"/>
                <a:gd name="T72" fmla="*/ 2147483646 w 601"/>
                <a:gd name="T73" fmla="*/ 2147483646 h 609"/>
                <a:gd name="T74" fmla="*/ 2147483646 w 601"/>
                <a:gd name="T75" fmla="*/ 2147483646 h 609"/>
                <a:gd name="T76" fmla="*/ 2147483646 w 601"/>
                <a:gd name="T77" fmla="*/ 2147483646 h 609"/>
                <a:gd name="T78" fmla="*/ 2147483646 w 601"/>
                <a:gd name="T79" fmla="*/ 2147483646 h 609"/>
                <a:gd name="T80" fmla="*/ 2147483646 w 601"/>
                <a:gd name="T81" fmla="*/ 2147483646 h 609"/>
                <a:gd name="T82" fmla="*/ 2147483646 w 601"/>
                <a:gd name="T83" fmla="*/ 2147483646 h 609"/>
                <a:gd name="T84" fmla="*/ 2147483646 w 601"/>
                <a:gd name="T85" fmla="*/ 2147483646 h 609"/>
                <a:gd name="T86" fmla="*/ 2147483646 w 601"/>
                <a:gd name="T87" fmla="*/ 2147483646 h 609"/>
                <a:gd name="T88" fmla="*/ 2147483646 w 601"/>
                <a:gd name="T89" fmla="*/ 0 h 609"/>
                <a:gd name="T90" fmla="*/ 2147483646 w 601"/>
                <a:gd name="T91" fmla="*/ 2147483646 h 609"/>
                <a:gd name="T92" fmla="*/ 2147483646 w 601"/>
                <a:gd name="T93" fmla="*/ 2147483646 h 609"/>
                <a:gd name="T94" fmla="*/ 2147483646 w 601"/>
                <a:gd name="T95" fmla="*/ 2147483646 h 609"/>
                <a:gd name="T96" fmla="*/ 2147483646 w 601"/>
                <a:gd name="T97" fmla="*/ 2147483646 h 609"/>
                <a:gd name="T98" fmla="*/ 2147483646 w 601"/>
                <a:gd name="T99" fmla="*/ 2147483646 h 609"/>
                <a:gd name="T100" fmla="*/ 2147483646 w 601"/>
                <a:gd name="T101" fmla="*/ 2147483646 h 609"/>
                <a:gd name="T102" fmla="*/ 2147483646 w 601"/>
                <a:gd name="T103" fmla="*/ 2147483646 h 609"/>
                <a:gd name="T104" fmla="*/ 2147483646 w 601"/>
                <a:gd name="T105" fmla="*/ 0 h 609"/>
                <a:gd name="T106" fmla="*/ 2147483646 w 601"/>
                <a:gd name="T107" fmla="*/ 2147483646 h 609"/>
                <a:gd name="T108" fmla="*/ 2147483646 w 601"/>
                <a:gd name="T109" fmla="*/ 2147483646 h 609"/>
                <a:gd name="T110" fmla="*/ 2147483646 w 601"/>
                <a:gd name="T111" fmla="*/ 2147483646 h 6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01" h="609">
                  <a:moveTo>
                    <a:pt x="572" y="608"/>
                  </a:moveTo>
                  <a:lnTo>
                    <a:pt x="572" y="608"/>
                  </a:lnTo>
                  <a:cubicBezTo>
                    <a:pt x="28" y="608"/>
                    <a:pt x="28" y="608"/>
                    <a:pt x="28" y="608"/>
                  </a:cubicBezTo>
                  <a:cubicBezTo>
                    <a:pt x="7" y="608"/>
                    <a:pt x="0" y="594"/>
                    <a:pt x="0" y="58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2"/>
                    <a:pt x="7" y="78"/>
                    <a:pt x="28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41"/>
                    <a:pt x="113" y="170"/>
                    <a:pt x="148" y="170"/>
                  </a:cubicBezTo>
                  <a:cubicBezTo>
                    <a:pt x="183" y="170"/>
                    <a:pt x="211" y="141"/>
                    <a:pt x="211" y="106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381" y="78"/>
                    <a:pt x="381" y="78"/>
                    <a:pt x="381" y="78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41"/>
                    <a:pt x="417" y="170"/>
                    <a:pt x="452" y="170"/>
                  </a:cubicBezTo>
                  <a:cubicBezTo>
                    <a:pt x="487" y="170"/>
                    <a:pt x="515" y="141"/>
                    <a:pt x="515" y="106"/>
                  </a:cubicBezTo>
                  <a:cubicBezTo>
                    <a:pt x="515" y="78"/>
                    <a:pt x="515" y="78"/>
                    <a:pt x="515" y="78"/>
                  </a:cubicBezTo>
                  <a:cubicBezTo>
                    <a:pt x="572" y="78"/>
                    <a:pt x="572" y="78"/>
                    <a:pt x="572" y="78"/>
                  </a:cubicBezTo>
                  <a:cubicBezTo>
                    <a:pt x="586" y="78"/>
                    <a:pt x="600" y="92"/>
                    <a:pt x="600" y="106"/>
                  </a:cubicBezTo>
                  <a:cubicBezTo>
                    <a:pt x="600" y="580"/>
                    <a:pt x="600" y="580"/>
                    <a:pt x="600" y="580"/>
                  </a:cubicBezTo>
                  <a:cubicBezTo>
                    <a:pt x="600" y="594"/>
                    <a:pt x="586" y="608"/>
                    <a:pt x="572" y="608"/>
                  </a:cubicBezTo>
                  <a:close/>
                  <a:moveTo>
                    <a:pt x="544" y="226"/>
                  </a:moveTo>
                  <a:lnTo>
                    <a:pt x="544" y="226"/>
                  </a:lnTo>
                  <a:cubicBezTo>
                    <a:pt x="56" y="226"/>
                    <a:pt x="56" y="226"/>
                    <a:pt x="56" y="226"/>
                  </a:cubicBezTo>
                  <a:cubicBezTo>
                    <a:pt x="56" y="551"/>
                    <a:pt x="56" y="551"/>
                    <a:pt x="56" y="551"/>
                  </a:cubicBezTo>
                  <a:cubicBezTo>
                    <a:pt x="544" y="551"/>
                    <a:pt x="544" y="551"/>
                    <a:pt x="544" y="551"/>
                  </a:cubicBezTo>
                  <a:lnTo>
                    <a:pt x="544" y="226"/>
                  </a:lnTo>
                  <a:close/>
                  <a:moveTo>
                    <a:pt x="204" y="360"/>
                  </a:moveTo>
                  <a:lnTo>
                    <a:pt x="204" y="360"/>
                  </a:lnTo>
                  <a:cubicBezTo>
                    <a:pt x="211" y="360"/>
                    <a:pt x="219" y="360"/>
                    <a:pt x="226" y="367"/>
                  </a:cubicBezTo>
                  <a:cubicBezTo>
                    <a:pt x="268" y="417"/>
                    <a:pt x="268" y="417"/>
                    <a:pt x="268" y="417"/>
                  </a:cubicBezTo>
                  <a:cubicBezTo>
                    <a:pt x="381" y="304"/>
                    <a:pt x="381" y="304"/>
                    <a:pt x="381" y="304"/>
                  </a:cubicBezTo>
                  <a:cubicBezTo>
                    <a:pt x="388" y="297"/>
                    <a:pt x="395" y="297"/>
                    <a:pt x="402" y="297"/>
                  </a:cubicBezTo>
                  <a:cubicBezTo>
                    <a:pt x="417" y="297"/>
                    <a:pt x="431" y="304"/>
                    <a:pt x="431" y="325"/>
                  </a:cubicBezTo>
                  <a:cubicBezTo>
                    <a:pt x="431" y="332"/>
                    <a:pt x="431" y="339"/>
                    <a:pt x="424" y="339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82" y="481"/>
                    <a:pt x="275" y="481"/>
                    <a:pt x="268" y="481"/>
                  </a:cubicBezTo>
                  <a:cubicBezTo>
                    <a:pt x="261" y="481"/>
                    <a:pt x="254" y="481"/>
                    <a:pt x="254" y="474"/>
                  </a:cubicBezTo>
                  <a:cubicBezTo>
                    <a:pt x="183" y="410"/>
                    <a:pt x="183" y="410"/>
                    <a:pt x="183" y="410"/>
                  </a:cubicBezTo>
                  <a:cubicBezTo>
                    <a:pt x="176" y="403"/>
                    <a:pt x="176" y="396"/>
                    <a:pt x="176" y="389"/>
                  </a:cubicBezTo>
                  <a:cubicBezTo>
                    <a:pt x="176" y="375"/>
                    <a:pt x="190" y="360"/>
                    <a:pt x="204" y="360"/>
                  </a:cubicBezTo>
                  <a:close/>
                  <a:moveTo>
                    <a:pt x="452" y="134"/>
                  </a:moveTo>
                  <a:lnTo>
                    <a:pt x="452" y="134"/>
                  </a:lnTo>
                  <a:cubicBezTo>
                    <a:pt x="431" y="134"/>
                    <a:pt x="424" y="120"/>
                    <a:pt x="424" y="106"/>
                  </a:cubicBezTo>
                  <a:cubicBezTo>
                    <a:pt x="424" y="28"/>
                    <a:pt x="424" y="28"/>
                    <a:pt x="424" y="28"/>
                  </a:cubicBezTo>
                  <a:cubicBezTo>
                    <a:pt x="424" y="14"/>
                    <a:pt x="431" y="0"/>
                    <a:pt x="452" y="0"/>
                  </a:cubicBezTo>
                  <a:cubicBezTo>
                    <a:pt x="466" y="0"/>
                    <a:pt x="480" y="14"/>
                    <a:pt x="480" y="28"/>
                  </a:cubicBezTo>
                  <a:cubicBezTo>
                    <a:pt x="480" y="106"/>
                    <a:pt x="480" y="106"/>
                    <a:pt x="480" y="106"/>
                  </a:cubicBezTo>
                  <a:cubicBezTo>
                    <a:pt x="480" y="120"/>
                    <a:pt x="466" y="134"/>
                    <a:pt x="452" y="134"/>
                  </a:cubicBezTo>
                  <a:close/>
                  <a:moveTo>
                    <a:pt x="148" y="134"/>
                  </a:moveTo>
                  <a:lnTo>
                    <a:pt x="148" y="134"/>
                  </a:lnTo>
                  <a:cubicBezTo>
                    <a:pt x="134" y="134"/>
                    <a:pt x="120" y="120"/>
                    <a:pt x="120" y="10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14"/>
                    <a:pt x="134" y="0"/>
                    <a:pt x="148" y="0"/>
                  </a:cubicBezTo>
                  <a:cubicBezTo>
                    <a:pt x="162" y="0"/>
                    <a:pt x="176" y="14"/>
                    <a:pt x="176" y="28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20"/>
                    <a:pt x="162" y="134"/>
                    <a:pt x="148" y="1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6" name="Freeform 56"/>
            <p:cNvSpPr>
              <a:spLocks noChangeArrowheads="1"/>
            </p:cNvSpPr>
            <p:nvPr/>
          </p:nvSpPr>
          <p:spPr bwMode="auto">
            <a:xfrm>
              <a:off x="12825077" y="7646393"/>
              <a:ext cx="529596" cy="553668"/>
            </a:xfrm>
            <a:custGeom>
              <a:avLst/>
              <a:gdLst>
                <a:gd name="T0" fmla="*/ 2147483646 w 580"/>
                <a:gd name="T1" fmla="*/ 2147483646 h 609"/>
                <a:gd name="T2" fmla="*/ 2147483646 w 580"/>
                <a:gd name="T3" fmla="*/ 2147483646 h 609"/>
                <a:gd name="T4" fmla="*/ 2147483646 w 580"/>
                <a:gd name="T5" fmla="*/ 2147483646 h 609"/>
                <a:gd name="T6" fmla="*/ 2147483646 w 580"/>
                <a:gd name="T7" fmla="*/ 2147483646 h 609"/>
                <a:gd name="T8" fmla="*/ 2147483646 w 580"/>
                <a:gd name="T9" fmla="*/ 2147483646 h 609"/>
                <a:gd name="T10" fmla="*/ 2147483646 w 580"/>
                <a:gd name="T11" fmla="*/ 2147483646 h 609"/>
                <a:gd name="T12" fmla="*/ 2147483646 w 580"/>
                <a:gd name="T13" fmla="*/ 2147483646 h 609"/>
                <a:gd name="T14" fmla="*/ 2147483646 w 580"/>
                <a:gd name="T15" fmla="*/ 2147483646 h 609"/>
                <a:gd name="T16" fmla="*/ 0 w 580"/>
                <a:gd name="T17" fmla="*/ 2147483646 h 609"/>
                <a:gd name="T18" fmla="*/ 2147483646 w 580"/>
                <a:gd name="T19" fmla="*/ 2147483646 h 609"/>
                <a:gd name="T20" fmla="*/ 2147483646 w 580"/>
                <a:gd name="T21" fmla="*/ 2147483646 h 609"/>
                <a:gd name="T22" fmla="*/ 2147483646 w 580"/>
                <a:gd name="T23" fmla="*/ 2147483646 h 609"/>
                <a:gd name="T24" fmla="*/ 2147483646 w 580"/>
                <a:gd name="T25" fmla="*/ 2147483646 h 609"/>
                <a:gd name="T26" fmla="*/ 2147483646 w 580"/>
                <a:gd name="T27" fmla="*/ 2147483646 h 609"/>
                <a:gd name="T28" fmla="*/ 2147483646 w 580"/>
                <a:gd name="T29" fmla="*/ 2147483646 h 609"/>
                <a:gd name="T30" fmla="*/ 2147483646 w 580"/>
                <a:gd name="T31" fmla="*/ 2147483646 h 609"/>
                <a:gd name="T32" fmla="*/ 2147483646 w 580"/>
                <a:gd name="T33" fmla="*/ 2147483646 h 609"/>
                <a:gd name="T34" fmla="*/ 2147483646 w 580"/>
                <a:gd name="T35" fmla="*/ 2147483646 h 609"/>
                <a:gd name="T36" fmla="*/ 2147483646 w 580"/>
                <a:gd name="T37" fmla="*/ 2147483646 h 609"/>
                <a:gd name="T38" fmla="*/ 2147483646 w 580"/>
                <a:gd name="T39" fmla="*/ 2147483646 h 609"/>
                <a:gd name="T40" fmla="*/ 2147483646 w 580"/>
                <a:gd name="T41" fmla="*/ 2147483646 h 609"/>
                <a:gd name="T42" fmla="*/ 2147483646 w 580"/>
                <a:gd name="T43" fmla="*/ 2147483646 h 609"/>
                <a:gd name="T44" fmla="*/ 2147483646 w 580"/>
                <a:gd name="T45" fmla="*/ 2147483646 h 609"/>
                <a:gd name="T46" fmla="*/ 2147483646 w 580"/>
                <a:gd name="T47" fmla="*/ 2147483646 h 609"/>
                <a:gd name="T48" fmla="*/ 2147483646 w 580"/>
                <a:gd name="T49" fmla="*/ 2147483646 h 609"/>
                <a:gd name="T50" fmla="*/ 2147483646 w 580"/>
                <a:gd name="T51" fmla="*/ 2147483646 h 609"/>
                <a:gd name="T52" fmla="*/ 2147483646 w 580"/>
                <a:gd name="T53" fmla="*/ 2147483646 h 609"/>
                <a:gd name="T54" fmla="*/ 2147483646 w 580"/>
                <a:gd name="T55" fmla="*/ 2147483646 h 609"/>
                <a:gd name="T56" fmla="*/ 2147483646 w 580"/>
                <a:gd name="T57" fmla="*/ 2147483646 h 609"/>
                <a:gd name="T58" fmla="*/ 2147483646 w 580"/>
                <a:gd name="T59" fmla="*/ 2147483646 h 609"/>
                <a:gd name="T60" fmla="*/ 2147483646 w 580"/>
                <a:gd name="T61" fmla="*/ 2147483646 h 609"/>
                <a:gd name="T62" fmla="*/ 2147483646 w 580"/>
                <a:gd name="T63" fmla="*/ 2147483646 h 609"/>
                <a:gd name="T64" fmla="*/ 2147483646 w 580"/>
                <a:gd name="T65" fmla="*/ 2147483646 h 609"/>
                <a:gd name="T66" fmla="*/ 2147483646 w 580"/>
                <a:gd name="T67" fmla="*/ 2147483646 h 609"/>
                <a:gd name="T68" fmla="*/ 2147483646 w 580"/>
                <a:gd name="T69" fmla="*/ 2147483646 h 609"/>
                <a:gd name="T70" fmla="*/ 2147483646 w 580"/>
                <a:gd name="T71" fmla="*/ 2147483646 h 609"/>
                <a:gd name="T72" fmla="*/ 2147483646 w 580"/>
                <a:gd name="T73" fmla="*/ 2147483646 h 609"/>
                <a:gd name="T74" fmla="*/ 2147483646 w 580"/>
                <a:gd name="T75" fmla="*/ 2147483646 h 609"/>
                <a:gd name="T76" fmla="*/ 2147483646 w 580"/>
                <a:gd name="T77" fmla="*/ 2147483646 h 609"/>
                <a:gd name="T78" fmla="*/ 2147483646 w 580"/>
                <a:gd name="T79" fmla="*/ 2147483646 h 609"/>
                <a:gd name="T80" fmla="*/ 2147483646 w 580"/>
                <a:gd name="T81" fmla="*/ 2147483646 h 609"/>
                <a:gd name="T82" fmla="*/ 2147483646 w 580"/>
                <a:gd name="T83" fmla="*/ 2147483646 h 609"/>
                <a:gd name="T84" fmla="*/ 2147483646 w 580"/>
                <a:gd name="T85" fmla="*/ 2147483646 h 609"/>
                <a:gd name="T86" fmla="*/ 2147483646 w 580"/>
                <a:gd name="T87" fmla="*/ 2147483646 h 609"/>
                <a:gd name="T88" fmla="*/ 2147483646 w 580"/>
                <a:gd name="T89" fmla="*/ 2147483646 h 609"/>
                <a:gd name="T90" fmla="*/ 2147483646 w 580"/>
                <a:gd name="T91" fmla="*/ 2147483646 h 609"/>
                <a:gd name="T92" fmla="*/ 2147483646 w 580"/>
                <a:gd name="T93" fmla="*/ 2147483646 h 6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80" h="609">
                  <a:moveTo>
                    <a:pt x="551" y="551"/>
                  </a:moveTo>
                  <a:lnTo>
                    <a:pt x="551" y="551"/>
                  </a:lnTo>
                  <a:cubicBezTo>
                    <a:pt x="438" y="551"/>
                    <a:pt x="438" y="551"/>
                    <a:pt x="438" y="551"/>
                  </a:cubicBezTo>
                  <a:cubicBezTo>
                    <a:pt x="417" y="551"/>
                    <a:pt x="410" y="537"/>
                    <a:pt x="410" y="523"/>
                  </a:cubicBezTo>
                  <a:cubicBezTo>
                    <a:pt x="410" y="502"/>
                    <a:pt x="417" y="495"/>
                    <a:pt x="438" y="495"/>
                  </a:cubicBezTo>
                  <a:cubicBezTo>
                    <a:pt x="551" y="495"/>
                    <a:pt x="551" y="495"/>
                    <a:pt x="551" y="495"/>
                  </a:cubicBezTo>
                  <a:cubicBezTo>
                    <a:pt x="565" y="495"/>
                    <a:pt x="579" y="502"/>
                    <a:pt x="579" y="523"/>
                  </a:cubicBezTo>
                  <a:cubicBezTo>
                    <a:pt x="579" y="537"/>
                    <a:pt x="565" y="551"/>
                    <a:pt x="551" y="551"/>
                  </a:cubicBezTo>
                  <a:close/>
                  <a:moveTo>
                    <a:pt x="438" y="467"/>
                  </a:moveTo>
                  <a:lnTo>
                    <a:pt x="438" y="467"/>
                  </a:lnTo>
                  <a:cubicBezTo>
                    <a:pt x="403" y="467"/>
                    <a:pt x="381" y="488"/>
                    <a:pt x="381" y="523"/>
                  </a:cubicBezTo>
                  <a:cubicBezTo>
                    <a:pt x="381" y="551"/>
                    <a:pt x="403" y="580"/>
                    <a:pt x="438" y="580"/>
                  </a:cubicBezTo>
                  <a:cubicBezTo>
                    <a:pt x="445" y="580"/>
                    <a:pt x="445" y="580"/>
                    <a:pt x="445" y="580"/>
                  </a:cubicBezTo>
                  <a:cubicBezTo>
                    <a:pt x="551" y="580"/>
                    <a:pt x="551" y="580"/>
                    <a:pt x="551" y="580"/>
                  </a:cubicBezTo>
                  <a:cubicBezTo>
                    <a:pt x="551" y="594"/>
                    <a:pt x="537" y="608"/>
                    <a:pt x="523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4" y="56"/>
                    <a:pt x="2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120"/>
                    <a:pt x="106" y="141"/>
                    <a:pt x="134" y="141"/>
                  </a:cubicBezTo>
                  <a:cubicBezTo>
                    <a:pt x="162" y="141"/>
                    <a:pt x="190" y="120"/>
                    <a:pt x="190" y="85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7" y="141"/>
                    <a:pt x="275" y="141"/>
                  </a:cubicBezTo>
                  <a:cubicBezTo>
                    <a:pt x="304" y="141"/>
                    <a:pt x="332" y="120"/>
                    <a:pt x="332" y="85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60" y="56"/>
                    <a:pt x="360" y="56"/>
                    <a:pt x="360" y="56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120"/>
                    <a:pt x="388" y="141"/>
                    <a:pt x="417" y="141"/>
                  </a:cubicBezTo>
                  <a:cubicBezTo>
                    <a:pt x="445" y="141"/>
                    <a:pt x="473" y="120"/>
                    <a:pt x="473" y="85"/>
                  </a:cubicBezTo>
                  <a:cubicBezTo>
                    <a:pt x="473" y="56"/>
                    <a:pt x="473" y="56"/>
                    <a:pt x="473" y="56"/>
                  </a:cubicBezTo>
                  <a:cubicBezTo>
                    <a:pt x="523" y="56"/>
                    <a:pt x="523" y="56"/>
                    <a:pt x="523" y="56"/>
                  </a:cubicBezTo>
                  <a:cubicBezTo>
                    <a:pt x="537" y="56"/>
                    <a:pt x="551" y="71"/>
                    <a:pt x="551" y="85"/>
                  </a:cubicBezTo>
                  <a:cubicBezTo>
                    <a:pt x="551" y="467"/>
                    <a:pt x="551" y="467"/>
                    <a:pt x="551" y="467"/>
                  </a:cubicBezTo>
                  <a:cubicBezTo>
                    <a:pt x="523" y="467"/>
                    <a:pt x="523" y="467"/>
                    <a:pt x="523" y="467"/>
                  </a:cubicBezTo>
                  <a:lnTo>
                    <a:pt x="438" y="467"/>
                  </a:lnTo>
                  <a:close/>
                  <a:moveTo>
                    <a:pt x="99" y="509"/>
                  </a:moveTo>
                  <a:lnTo>
                    <a:pt x="99" y="509"/>
                  </a:lnTo>
                  <a:cubicBezTo>
                    <a:pt x="282" y="509"/>
                    <a:pt x="282" y="509"/>
                    <a:pt x="282" y="509"/>
                  </a:cubicBezTo>
                  <a:cubicBezTo>
                    <a:pt x="297" y="509"/>
                    <a:pt x="304" y="502"/>
                    <a:pt x="304" y="488"/>
                  </a:cubicBezTo>
                  <a:cubicBezTo>
                    <a:pt x="304" y="474"/>
                    <a:pt x="297" y="467"/>
                    <a:pt x="282" y="467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84" y="467"/>
                    <a:pt x="77" y="474"/>
                    <a:pt x="77" y="488"/>
                  </a:cubicBezTo>
                  <a:cubicBezTo>
                    <a:pt x="77" y="502"/>
                    <a:pt x="84" y="509"/>
                    <a:pt x="99" y="509"/>
                  </a:cubicBezTo>
                  <a:close/>
                  <a:moveTo>
                    <a:pt x="445" y="219"/>
                  </a:moveTo>
                  <a:lnTo>
                    <a:pt x="445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92" y="219"/>
                    <a:pt x="77" y="233"/>
                    <a:pt x="77" y="247"/>
                  </a:cubicBezTo>
                  <a:cubicBezTo>
                    <a:pt x="77" y="262"/>
                    <a:pt x="92" y="276"/>
                    <a:pt x="106" y="276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59" y="276"/>
                    <a:pt x="473" y="262"/>
                    <a:pt x="473" y="247"/>
                  </a:cubicBezTo>
                  <a:cubicBezTo>
                    <a:pt x="473" y="233"/>
                    <a:pt x="459" y="219"/>
                    <a:pt x="445" y="219"/>
                  </a:cubicBezTo>
                  <a:close/>
                  <a:moveTo>
                    <a:pt x="445" y="339"/>
                  </a:moveTo>
                  <a:lnTo>
                    <a:pt x="445" y="339"/>
                  </a:lnTo>
                  <a:cubicBezTo>
                    <a:pt x="275" y="339"/>
                    <a:pt x="275" y="339"/>
                    <a:pt x="275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92" y="339"/>
                    <a:pt x="77" y="353"/>
                    <a:pt x="77" y="367"/>
                  </a:cubicBezTo>
                  <a:cubicBezTo>
                    <a:pt x="77" y="389"/>
                    <a:pt x="92" y="396"/>
                    <a:pt x="106" y="396"/>
                  </a:cubicBezTo>
                  <a:cubicBezTo>
                    <a:pt x="219" y="396"/>
                    <a:pt x="219" y="396"/>
                    <a:pt x="219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445" y="396"/>
                    <a:pt x="445" y="396"/>
                    <a:pt x="445" y="396"/>
                  </a:cubicBezTo>
                  <a:cubicBezTo>
                    <a:pt x="459" y="396"/>
                    <a:pt x="473" y="389"/>
                    <a:pt x="473" y="367"/>
                  </a:cubicBezTo>
                  <a:cubicBezTo>
                    <a:pt x="473" y="353"/>
                    <a:pt x="459" y="339"/>
                    <a:pt x="445" y="339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403" y="113"/>
                    <a:pt x="388" y="106"/>
                    <a:pt x="388" y="85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14"/>
                    <a:pt x="403" y="0"/>
                    <a:pt x="417" y="0"/>
                  </a:cubicBezTo>
                  <a:cubicBezTo>
                    <a:pt x="431" y="0"/>
                    <a:pt x="445" y="14"/>
                    <a:pt x="445" y="28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5" y="106"/>
                    <a:pt x="431" y="113"/>
                    <a:pt x="417" y="113"/>
                  </a:cubicBezTo>
                  <a:close/>
                  <a:moveTo>
                    <a:pt x="275" y="113"/>
                  </a:moveTo>
                  <a:lnTo>
                    <a:pt x="275" y="113"/>
                  </a:lnTo>
                  <a:cubicBezTo>
                    <a:pt x="261" y="113"/>
                    <a:pt x="247" y="106"/>
                    <a:pt x="247" y="85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7" y="14"/>
                    <a:pt x="261" y="0"/>
                    <a:pt x="275" y="0"/>
                  </a:cubicBezTo>
                  <a:cubicBezTo>
                    <a:pt x="289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89" y="113"/>
                    <a:pt x="275" y="113"/>
                  </a:cubicBezTo>
                  <a:close/>
                  <a:moveTo>
                    <a:pt x="134" y="113"/>
                  </a:moveTo>
                  <a:lnTo>
                    <a:pt x="134" y="113"/>
                  </a:lnTo>
                  <a:cubicBezTo>
                    <a:pt x="120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20" y="0"/>
                    <a:pt x="134" y="0"/>
                  </a:cubicBezTo>
                  <a:cubicBezTo>
                    <a:pt x="148" y="0"/>
                    <a:pt x="162" y="14"/>
                    <a:pt x="162" y="28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2" y="106"/>
                    <a:pt x="148" y="113"/>
                    <a:pt x="134" y="1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7" name="Freeform 57"/>
            <p:cNvSpPr>
              <a:spLocks noChangeArrowheads="1"/>
            </p:cNvSpPr>
            <p:nvPr/>
          </p:nvSpPr>
          <p:spPr bwMode="auto">
            <a:xfrm>
              <a:off x="11866189" y="7646393"/>
              <a:ext cx="521572" cy="553668"/>
            </a:xfrm>
            <a:custGeom>
              <a:avLst/>
              <a:gdLst>
                <a:gd name="T0" fmla="*/ 2147483646 w 573"/>
                <a:gd name="T1" fmla="*/ 2147483646 h 609"/>
                <a:gd name="T2" fmla="*/ 2147483646 w 573"/>
                <a:gd name="T3" fmla="*/ 2147483646 h 609"/>
                <a:gd name="T4" fmla="*/ 2147483646 w 573"/>
                <a:gd name="T5" fmla="*/ 2147483646 h 609"/>
                <a:gd name="T6" fmla="*/ 2147483646 w 573"/>
                <a:gd name="T7" fmla="*/ 2147483646 h 609"/>
                <a:gd name="T8" fmla="*/ 2147483646 w 573"/>
                <a:gd name="T9" fmla="*/ 2147483646 h 609"/>
                <a:gd name="T10" fmla="*/ 2147483646 w 573"/>
                <a:gd name="T11" fmla="*/ 2147483646 h 609"/>
                <a:gd name="T12" fmla="*/ 2147483646 w 573"/>
                <a:gd name="T13" fmla="*/ 2147483646 h 609"/>
                <a:gd name="T14" fmla="*/ 2147483646 w 573"/>
                <a:gd name="T15" fmla="*/ 2147483646 h 609"/>
                <a:gd name="T16" fmla="*/ 2147483646 w 573"/>
                <a:gd name="T17" fmla="*/ 2147483646 h 609"/>
                <a:gd name="T18" fmla="*/ 2147483646 w 573"/>
                <a:gd name="T19" fmla="*/ 2147483646 h 609"/>
                <a:gd name="T20" fmla="*/ 2147483646 w 573"/>
                <a:gd name="T21" fmla="*/ 2147483646 h 609"/>
                <a:gd name="T22" fmla="*/ 2147483646 w 573"/>
                <a:gd name="T23" fmla="*/ 2147483646 h 609"/>
                <a:gd name="T24" fmla="*/ 0 w 573"/>
                <a:gd name="T25" fmla="*/ 2147483646 h 609"/>
                <a:gd name="T26" fmla="*/ 2147483646 w 573"/>
                <a:gd name="T27" fmla="*/ 2147483646 h 609"/>
                <a:gd name="T28" fmla="*/ 2147483646 w 573"/>
                <a:gd name="T29" fmla="*/ 2147483646 h 609"/>
                <a:gd name="T30" fmla="*/ 2147483646 w 573"/>
                <a:gd name="T31" fmla="*/ 2147483646 h 609"/>
                <a:gd name="T32" fmla="*/ 2147483646 w 573"/>
                <a:gd name="T33" fmla="*/ 2147483646 h 609"/>
                <a:gd name="T34" fmla="*/ 2147483646 w 573"/>
                <a:gd name="T35" fmla="*/ 2147483646 h 609"/>
                <a:gd name="T36" fmla="*/ 2147483646 w 573"/>
                <a:gd name="T37" fmla="*/ 2147483646 h 609"/>
                <a:gd name="T38" fmla="*/ 2147483646 w 573"/>
                <a:gd name="T39" fmla="*/ 2147483646 h 609"/>
                <a:gd name="T40" fmla="*/ 2147483646 w 573"/>
                <a:gd name="T41" fmla="*/ 2147483646 h 609"/>
                <a:gd name="T42" fmla="*/ 2147483646 w 573"/>
                <a:gd name="T43" fmla="*/ 2147483646 h 609"/>
                <a:gd name="T44" fmla="*/ 2147483646 w 573"/>
                <a:gd name="T45" fmla="*/ 2147483646 h 609"/>
                <a:gd name="T46" fmla="*/ 2147483646 w 573"/>
                <a:gd name="T47" fmla="*/ 2147483646 h 609"/>
                <a:gd name="T48" fmla="*/ 2147483646 w 573"/>
                <a:gd name="T49" fmla="*/ 2147483646 h 609"/>
                <a:gd name="T50" fmla="*/ 2147483646 w 573"/>
                <a:gd name="T51" fmla="*/ 2147483646 h 609"/>
                <a:gd name="T52" fmla="*/ 2147483646 w 573"/>
                <a:gd name="T53" fmla="*/ 2147483646 h 609"/>
                <a:gd name="T54" fmla="*/ 2147483646 w 573"/>
                <a:gd name="T55" fmla="*/ 2147483646 h 609"/>
                <a:gd name="T56" fmla="*/ 2147483646 w 573"/>
                <a:gd name="T57" fmla="*/ 2147483646 h 609"/>
                <a:gd name="T58" fmla="*/ 2147483646 w 573"/>
                <a:gd name="T59" fmla="*/ 2147483646 h 609"/>
                <a:gd name="T60" fmla="*/ 2147483646 w 573"/>
                <a:gd name="T61" fmla="*/ 2147483646 h 609"/>
                <a:gd name="T62" fmla="*/ 2147483646 w 573"/>
                <a:gd name="T63" fmla="*/ 2147483646 h 609"/>
                <a:gd name="T64" fmla="*/ 2147483646 w 573"/>
                <a:gd name="T65" fmla="*/ 2147483646 h 609"/>
                <a:gd name="T66" fmla="*/ 2147483646 w 573"/>
                <a:gd name="T67" fmla="*/ 2147483646 h 609"/>
                <a:gd name="T68" fmla="*/ 2147483646 w 573"/>
                <a:gd name="T69" fmla="*/ 2147483646 h 609"/>
                <a:gd name="T70" fmla="*/ 2147483646 w 573"/>
                <a:gd name="T71" fmla="*/ 2147483646 h 609"/>
                <a:gd name="T72" fmla="*/ 2147483646 w 573"/>
                <a:gd name="T73" fmla="*/ 2147483646 h 609"/>
                <a:gd name="T74" fmla="*/ 2147483646 w 573"/>
                <a:gd name="T75" fmla="*/ 2147483646 h 609"/>
                <a:gd name="T76" fmla="*/ 2147483646 w 573"/>
                <a:gd name="T77" fmla="*/ 2147483646 h 609"/>
                <a:gd name="T78" fmla="*/ 2147483646 w 573"/>
                <a:gd name="T79" fmla="*/ 2147483646 h 609"/>
                <a:gd name="T80" fmla="*/ 2147483646 w 573"/>
                <a:gd name="T81" fmla="*/ 2147483646 h 609"/>
                <a:gd name="T82" fmla="*/ 2147483646 w 573"/>
                <a:gd name="T83" fmla="*/ 2147483646 h 609"/>
                <a:gd name="T84" fmla="*/ 2147483646 w 573"/>
                <a:gd name="T85" fmla="*/ 2147483646 h 609"/>
                <a:gd name="T86" fmla="*/ 2147483646 w 573"/>
                <a:gd name="T87" fmla="*/ 0 h 609"/>
                <a:gd name="T88" fmla="*/ 2147483646 w 573"/>
                <a:gd name="T89" fmla="*/ 2147483646 h 609"/>
                <a:gd name="T90" fmla="*/ 2147483646 w 573"/>
                <a:gd name="T91" fmla="*/ 2147483646 h 609"/>
                <a:gd name="T92" fmla="*/ 2147483646 w 573"/>
                <a:gd name="T93" fmla="*/ 2147483646 h 609"/>
                <a:gd name="T94" fmla="*/ 2147483646 w 573"/>
                <a:gd name="T95" fmla="*/ 0 h 609"/>
                <a:gd name="T96" fmla="*/ 2147483646 w 573"/>
                <a:gd name="T97" fmla="*/ 2147483646 h 609"/>
                <a:gd name="T98" fmla="*/ 2147483646 w 573"/>
                <a:gd name="T99" fmla="*/ 2147483646 h 609"/>
                <a:gd name="T100" fmla="*/ 2147483646 w 573"/>
                <a:gd name="T101" fmla="*/ 2147483646 h 609"/>
                <a:gd name="T102" fmla="*/ 2147483646 w 573"/>
                <a:gd name="T103" fmla="*/ 0 h 609"/>
                <a:gd name="T104" fmla="*/ 2147483646 w 573"/>
                <a:gd name="T105" fmla="*/ 2147483646 h 60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3" h="609">
                  <a:moveTo>
                    <a:pt x="544" y="551"/>
                  </a:moveTo>
                  <a:lnTo>
                    <a:pt x="544" y="551"/>
                  </a:lnTo>
                  <a:cubicBezTo>
                    <a:pt x="515" y="551"/>
                    <a:pt x="515" y="551"/>
                    <a:pt x="515" y="551"/>
                  </a:cubicBezTo>
                  <a:cubicBezTo>
                    <a:pt x="515" y="580"/>
                    <a:pt x="515" y="580"/>
                    <a:pt x="515" y="580"/>
                  </a:cubicBezTo>
                  <a:cubicBezTo>
                    <a:pt x="515" y="594"/>
                    <a:pt x="508" y="608"/>
                    <a:pt x="487" y="608"/>
                  </a:cubicBezTo>
                  <a:cubicBezTo>
                    <a:pt x="473" y="608"/>
                    <a:pt x="459" y="594"/>
                    <a:pt x="459" y="580"/>
                  </a:cubicBezTo>
                  <a:cubicBezTo>
                    <a:pt x="459" y="551"/>
                    <a:pt x="459" y="551"/>
                    <a:pt x="459" y="551"/>
                  </a:cubicBezTo>
                  <a:cubicBezTo>
                    <a:pt x="431" y="551"/>
                    <a:pt x="431" y="551"/>
                    <a:pt x="431" y="551"/>
                  </a:cubicBezTo>
                  <a:cubicBezTo>
                    <a:pt x="417" y="551"/>
                    <a:pt x="402" y="537"/>
                    <a:pt x="402" y="523"/>
                  </a:cubicBezTo>
                  <a:cubicBezTo>
                    <a:pt x="402" y="502"/>
                    <a:pt x="417" y="495"/>
                    <a:pt x="431" y="495"/>
                  </a:cubicBezTo>
                  <a:cubicBezTo>
                    <a:pt x="459" y="495"/>
                    <a:pt x="459" y="495"/>
                    <a:pt x="459" y="495"/>
                  </a:cubicBezTo>
                  <a:cubicBezTo>
                    <a:pt x="459" y="467"/>
                    <a:pt x="459" y="467"/>
                    <a:pt x="459" y="467"/>
                  </a:cubicBezTo>
                  <a:cubicBezTo>
                    <a:pt x="459" y="445"/>
                    <a:pt x="473" y="438"/>
                    <a:pt x="487" y="438"/>
                  </a:cubicBezTo>
                  <a:cubicBezTo>
                    <a:pt x="508" y="438"/>
                    <a:pt x="515" y="445"/>
                    <a:pt x="515" y="467"/>
                  </a:cubicBezTo>
                  <a:cubicBezTo>
                    <a:pt x="515" y="495"/>
                    <a:pt x="515" y="495"/>
                    <a:pt x="515" y="495"/>
                  </a:cubicBezTo>
                  <a:cubicBezTo>
                    <a:pt x="544" y="495"/>
                    <a:pt x="544" y="495"/>
                    <a:pt x="544" y="495"/>
                  </a:cubicBezTo>
                  <a:cubicBezTo>
                    <a:pt x="565" y="495"/>
                    <a:pt x="572" y="502"/>
                    <a:pt x="572" y="523"/>
                  </a:cubicBezTo>
                  <a:cubicBezTo>
                    <a:pt x="572" y="537"/>
                    <a:pt x="565" y="551"/>
                    <a:pt x="544" y="551"/>
                  </a:cubicBezTo>
                  <a:close/>
                  <a:moveTo>
                    <a:pt x="487" y="410"/>
                  </a:moveTo>
                  <a:lnTo>
                    <a:pt x="487" y="410"/>
                  </a:lnTo>
                  <a:cubicBezTo>
                    <a:pt x="459" y="410"/>
                    <a:pt x="431" y="431"/>
                    <a:pt x="431" y="467"/>
                  </a:cubicBezTo>
                  <a:cubicBezTo>
                    <a:pt x="402" y="467"/>
                    <a:pt x="374" y="488"/>
                    <a:pt x="374" y="523"/>
                  </a:cubicBezTo>
                  <a:cubicBezTo>
                    <a:pt x="374" y="551"/>
                    <a:pt x="402" y="580"/>
                    <a:pt x="431" y="580"/>
                  </a:cubicBezTo>
                  <a:cubicBezTo>
                    <a:pt x="431" y="608"/>
                    <a:pt x="431" y="608"/>
                    <a:pt x="431" y="608"/>
                  </a:cubicBezTo>
                  <a:cubicBezTo>
                    <a:pt x="28" y="608"/>
                    <a:pt x="28" y="608"/>
                    <a:pt x="28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4" y="56"/>
                    <a:pt x="2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120"/>
                    <a:pt x="99" y="141"/>
                    <a:pt x="134" y="141"/>
                  </a:cubicBezTo>
                  <a:cubicBezTo>
                    <a:pt x="162" y="141"/>
                    <a:pt x="190" y="120"/>
                    <a:pt x="190" y="85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0" y="141"/>
                    <a:pt x="275" y="141"/>
                  </a:cubicBezTo>
                  <a:cubicBezTo>
                    <a:pt x="304" y="141"/>
                    <a:pt x="332" y="120"/>
                    <a:pt x="332" y="85"/>
                  </a:cubicBezTo>
                  <a:cubicBezTo>
                    <a:pt x="332" y="56"/>
                    <a:pt x="332" y="56"/>
                    <a:pt x="332" y="56"/>
                  </a:cubicBezTo>
                  <a:cubicBezTo>
                    <a:pt x="360" y="56"/>
                    <a:pt x="360" y="56"/>
                    <a:pt x="360" y="56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0" y="120"/>
                    <a:pt x="381" y="141"/>
                    <a:pt x="417" y="141"/>
                  </a:cubicBezTo>
                  <a:cubicBezTo>
                    <a:pt x="445" y="141"/>
                    <a:pt x="473" y="120"/>
                    <a:pt x="473" y="85"/>
                  </a:cubicBezTo>
                  <a:cubicBezTo>
                    <a:pt x="473" y="56"/>
                    <a:pt x="473" y="56"/>
                    <a:pt x="473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37" y="56"/>
                    <a:pt x="544" y="71"/>
                    <a:pt x="544" y="85"/>
                  </a:cubicBezTo>
                  <a:cubicBezTo>
                    <a:pt x="544" y="467"/>
                    <a:pt x="544" y="467"/>
                    <a:pt x="544" y="467"/>
                  </a:cubicBezTo>
                  <a:cubicBezTo>
                    <a:pt x="544" y="431"/>
                    <a:pt x="523" y="410"/>
                    <a:pt x="487" y="410"/>
                  </a:cubicBezTo>
                  <a:close/>
                  <a:moveTo>
                    <a:pt x="77" y="488"/>
                  </a:moveTo>
                  <a:lnTo>
                    <a:pt x="77" y="488"/>
                  </a:lnTo>
                  <a:cubicBezTo>
                    <a:pt x="77" y="502"/>
                    <a:pt x="84" y="509"/>
                    <a:pt x="99" y="509"/>
                  </a:cubicBezTo>
                  <a:cubicBezTo>
                    <a:pt x="275" y="509"/>
                    <a:pt x="275" y="509"/>
                    <a:pt x="275" y="509"/>
                  </a:cubicBezTo>
                  <a:cubicBezTo>
                    <a:pt x="289" y="509"/>
                    <a:pt x="304" y="502"/>
                    <a:pt x="304" y="488"/>
                  </a:cubicBezTo>
                  <a:cubicBezTo>
                    <a:pt x="304" y="474"/>
                    <a:pt x="289" y="467"/>
                    <a:pt x="275" y="467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84" y="467"/>
                    <a:pt x="77" y="474"/>
                    <a:pt x="77" y="488"/>
                  </a:cubicBezTo>
                  <a:close/>
                  <a:moveTo>
                    <a:pt x="106" y="396"/>
                  </a:moveTo>
                  <a:lnTo>
                    <a:pt x="106" y="396"/>
                  </a:lnTo>
                  <a:cubicBezTo>
                    <a:pt x="226" y="396"/>
                    <a:pt x="226" y="396"/>
                    <a:pt x="226" y="396"/>
                  </a:cubicBezTo>
                  <a:cubicBezTo>
                    <a:pt x="275" y="396"/>
                    <a:pt x="275" y="396"/>
                    <a:pt x="275" y="396"/>
                  </a:cubicBezTo>
                  <a:cubicBezTo>
                    <a:pt x="282" y="396"/>
                    <a:pt x="282" y="396"/>
                    <a:pt x="282" y="396"/>
                  </a:cubicBezTo>
                  <a:cubicBezTo>
                    <a:pt x="318" y="396"/>
                    <a:pt x="318" y="396"/>
                    <a:pt x="318" y="396"/>
                  </a:cubicBezTo>
                  <a:cubicBezTo>
                    <a:pt x="346" y="396"/>
                    <a:pt x="346" y="396"/>
                    <a:pt x="346" y="396"/>
                  </a:cubicBezTo>
                  <a:cubicBezTo>
                    <a:pt x="367" y="396"/>
                    <a:pt x="374" y="389"/>
                    <a:pt x="374" y="367"/>
                  </a:cubicBezTo>
                  <a:cubicBezTo>
                    <a:pt x="374" y="353"/>
                    <a:pt x="367" y="339"/>
                    <a:pt x="346" y="339"/>
                  </a:cubicBezTo>
                  <a:cubicBezTo>
                    <a:pt x="282" y="339"/>
                    <a:pt x="282" y="339"/>
                    <a:pt x="282" y="339"/>
                  </a:cubicBezTo>
                  <a:cubicBezTo>
                    <a:pt x="275" y="339"/>
                    <a:pt x="275" y="339"/>
                    <a:pt x="275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84" y="339"/>
                    <a:pt x="77" y="353"/>
                    <a:pt x="77" y="367"/>
                  </a:cubicBezTo>
                  <a:cubicBezTo>
                    <a:pt x="77" y="389"/>
                    <a:pt x="84" y="396"/>
                    <a:pt x="106" y="396"/>
                  </a:cubicBezTo>
                  <a:close/>
                  <a:moveTo>
                    <a:pt x="445" y="219"/>
                  </a:moveTo>
                  <a:lnTo>
                    <a:pt x="445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84" y="219"/>
                    <a:pt x="77" y="233"/>
                    <a:pt x="77" y="247"/>
                  </a:cubicBezTo>
                  <a:cubicBezTo>
                    <a:pt x="77" y="262"/>
                    <a:pt x="84" y="276"/>
                    <a:pt x="106" y="276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59" y="276"/>
                    <a:pt x="473" y="262"/>
                    <a:pt x="473" y="247"/>
                  </a:cubicBezTo>
                  <a:cubicBezTo>
                    <a:pt x="473" y="233"/>
                    <a:pt x="459" y="219"/>
                    <a:pt x="445" y="219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395" y="113"/>
                    <a:pt x="388" y="106"/>
                    <a:pt x="388" y="85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14"/>
                    <a:pt x="395" y="0"/>
                    <a:pt x="417" y="0"/>
                  </a:cubicBezTo>
                  <a:cubicBezTo>
                    <a:pt x="431" y="0"/>
                    <a:pt x="445" y="14"/>
                    <a:pt x="445" y="28"/>
                  </a:cubicBezTo>
                  <a:cubicBezTo>
                    <a:pt x="445" y="85"/>
                    <a:pt x="445" y="85"/>
                    <a:pt x="445" y="85"/>
                  </a:cubicBezTo>
                  <a:cubicBezTo>
                    <a:pt x="445" y="106"/>
                    <a:pt x="431" y="113"/>
                    <a:pt x="417" y="113"/>
                  </a:cubicBezTo>
                  <a:close/>
                  <a:moveTo>
                    <a:pt x="275" y="113"/>
                  </a:moveTo>
                  <a:lnTo>
                    <a:pt x="275" y="113"/>
                  </a:lnTo>
                  <a:cubicBezTo>
                    <a:pt x="254" y="113"/>
                    <a:pt x="247" y="106"/>
                    <a:pt x="247" y="85"/>
                  </a:cubicBezTo>
                  <a:cubicBezTo>
                    <a:pt x="247" y="28"/>
                    <a:pt x="247" y="28"/>
                    <a:pt x="247" y="28"/>
                  </a:cubicBezTo>
                  <a:cubicBezTo>
                    <a:pt x="247" y="14"/>
                    <a:pt x="254" y="0"/>
                    <a:pt x="275" y="0"/>
                  </a:cubicBezTo>
                  <a:cubicBezTo>
                    <a:pt x="289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89" y="113"/>
                    <a:pt x="275" y="113"/>
                  </a:cubicBezTo>
                  <a:close/>
                  <a:moveTo>
                    <a:pt x="134" y="113"/>
                  </a:moveTo>
                  <a:lnTo>
                    <a:pt x="134" y="113"/>
                  </a:lnTo>
                  <a:cubicBezTo>
                    <a:pt x="113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13" y="0"/>
                    <a:pt x="134" y="0"/>
                  </a:cubicBezTo>
                  <a:cubicBezTo>
                    <a:pt x="148" y="0"/>
                    <a:pt x="162" y="14"/>
                    <a:pt x="162" y="28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2" y="106"/>
                    <a:pt x="148" y="113"/>
                    <a:pt x="134" y="1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8" name="Freeform 58"/>
            <p:cNvSpPr>
              <a:spLocks noChangeArrowheads="1"/>
            </p:cNvSpPr>
            <p:nvPr/>
          </p:nvSpPr>
          <p:spPr bwMode="auto">
            <a:xfrm>
              <a:off x="10911312" y="7642382"/>
              <a:ext cx="521572" cy="549655"/>
            </a:xfrm>
            <a:custGeom>
              <a:avLst/>
              <a:gdLst>
                <a:gd name="T0" fmla="*/ 2147483646 w 573"/>
                <a:gd name="T1" fmla="*/ 2147483646 h 602"/>
                <a:gd name="T2" fmla="*/ 2147483646 w 573"/>
                <a:gd name="T3" fmla="*/ 2147483646 h 602"/>
                <a:gd name="T4" fmla="*/ 2147483646 w 573"/>
                <a:gd name="T5" fmla="*/ 2147483646 h 602"/>
                <a:gd name="T6" fmla="*/ 2147483646 w 573"/>
                <a:gd name="T7" fmla="*/ 2147483646 h 602"/>
                <a:gd name="T8" fmla="*/ 2147483646 w 573"/>
                <a:gd name="T9" fmla="*/ 2147483646 h 602"/>
                <a:gd name="T10" fmla="*/ 2147483646 w 573"/>
                <a:gd name="T11" fmla="*/ 2147483646 h 602"/>
                <a:gd name="T12" fmla="*/ 2147483646 w 573"/>
                <a:gd name="T13" fmla="*/ 2147483646 h 602"/>
                <a:gd name="T14" fmla="*/ 2147483646 w 573"/>
                <a:gd name="T15" fmla="*/ 2147483646 h 602"/>
                <a:gd name="T16" fmla="*/ 2147483646 w 573"/>
                <a:gd name="T17" fmla="*/ 2147483646 h 602"/>
                <a:gd name="T18" fmla="*/ 2147483646 w 573"/>
                <a:gd name="T19" fmla="*/ 2147483646 h 602"/>
                <a:gd name="T20" fmla="*/ 2147483646 w 573"/>
                <a:gd name="T21" fmla="*/ 2147483646 h 602"/>
                <a:gd name="T22" fmla="*/ 2147483646 w 573"/>
                <a:gd name="T23" fmla="*/ 2147483646 h 602"/>
                <a:gd name="T24" fmla="*/ 2147483646 w 573"/>
                <a:gd name="T25" fmla="*/ 2147483646 h 602"/>
                <a:gd name="T26" fmla="*/ 2147483646 w 573"/>
                <a:gd name="T27" fmla="*/ 2147483646 h 602"/>
                <a:gd name="T28" fmla="*/ 2147483646 w 573"/>
                <a:gd name="T29" fmla="*/ 2147483646 h 602"/>
                <a:gd name="T30" fmla="*/ 2147483646 w 573"/>
                <a:gd name="T31" fmla="*/ 2147483646 h 602"/>
                <a:gd name="T32" fmla="*/ 2147483646 w 573"/>
                <a:gd name="T33" fmla="*/ 2147483646 h 602"/>
                <a:gd name="T34" fmla="*/ 0 w 573"/>
                <a:gd name="T35" fmla="*/ 2147483646 h 602"/>
                <a:gd name="T36" fmla="*/ 2147483646 w 573"/>
                <a:gd name="T37" fmla="*/ 2147483646 h 602"/>
                <a:gd name="T38" fmla="*/ 2147483646 w 573"/>
                <a:gd name="T39" fmla="*/ 2147483646 h 602"/>
                <a:gd name="T40" fmla="*/ 2147483646 w 573"/>
                <a:gd name="T41" fmla="*/ 2147483646 h 602"/>
                <a:gd name="T42" fmla="*/ 2147483646 w 573"/>
                <a:gd name="T43" fmla="*/ 2147483646 h 602"/>
                <a:gd name="T44" fmla="*/ 2147483646 w 573"/>
                <a:gd name="T45" fmla="*/ 2147483646 h 602"/>
                <a:gd name="T46" fmla="*/ 2147483646 w 573"/>
                <a:gd name="T47" fmla="*/ 2147483646 h 602"/>
                <a:gd name="T48" fmla="*/ 2147483646 w 573"/>
                <a:gd name="T49" fmla="*/ 2147483646 h 602"/>
                <a:gd name="T50" fmla="*/ 2147483646 w 573"/>
                <a:gd name="T51" fmla="*/ 2147483646 h 602"/>
                <a:gd name="T52" fmla="*/ 2147483646 w 573"/>
                <a:gd name="T53" fmla="*/ 2147483646 h 602"/>
                <a:gd name="T54" fmla="*/ 2147483646 w 573"/>
                <a:gd name="T55" fmla="*/ 2147483646 h 602"/>
                <a:gd name="T56" fmla="*/ 2147483646 w 573"/>
                <a:gd name="T57" fmla="*/ 2147483646 h 602"/>
                <a:gd name="T58" fmla="*/ 2147483646 w 573"/>
                <a:gd name="T59" fmla="*/ 2147483646 h 602"/>
                <a:gd name="T60" fmla="*/ 2147483646 w 573"/>
                <a:gd name="T61" fmla="*/ 2147483646 h 602"/>
                <a:gd name="T62" fmla="*/ 2147483646 w 573"/>
                <a:gd name="T63" fmla="*/ 2147483646 h 602"/>
                <a:gd name="T64" fmla="*/ 2147483646 w 573"/>
                <a:gd name="T65" fmla="*/ 2147483646 h 602"/>
                <a:gd name="T66" fmla="*/ 2147483646 w 573"/>
                <a:gd name="T67" fmla="*/ 2147483646 h 602"/>
                <a:gd name="T68" fmla="*/ 2147483646 w 573"/>
                <a:gd name="T69" fmla="*/ 2147483646 h 602"/>
                <a:gd name="T70" fmla="*/ 2147483646 w 573"/>
                <a:gd name="T71" fmla="*/ 2147483646 h 602"/>
                <a:gd name="T72" fmla="*/ 2147483646 w 573"/>
                <a:gd name="T73" fmla="*/ 2147483646 h 602"/>
                <a:gd name="T74" fmla="*/ 2147483646 w 573"/>
                <a:gd name="T75" fmla="*/ 2147483646 h 602"/>
                <a:gd name="T76" fmla="*/ 2147483646 w 573"/>
                <a:gd name="T77" fmla="*/ 2147483646 h 602"/>
                <a:gd name="T78" fmla="*/ 2147483646 w 573"/>
                <a:gd name="T79" fmla="*/ 2147483646 h 602"/>
                <a:gd name="T80" fmla="*/ 2147483646 w 573"/>
                <a:gd name="T81" fmla="*/ 2147483646 h 602"/>
                <a:gd name="T82" fmla="*/ 2147483646 w 573"/>
                <a:gd name="T83" fmla="*/ 2147483646 h 602"/>
                <a:gd name="T84" fmla="*/ 2147483646 w 573"/>
                <a:gd name="T85" fmla="*/ 2147483646 h 602"/>
                <a:gd name="T86" fmla="*/ 2147483646 w 573"/>
                <a:gd name="T87" fmla="*/ 2147483646 h 602"/>
                <a:gd name="T88" fmla="*/ 2147483646 w 573"/>
                <a:gd name="T89" fmla="*/ 0 h 602"/>
                <a:gd name="T90" fmla="*/ 2147483646 w 573"/>
                <a:gd name="T91" fmla="*/ 2147483646 h 602"/>
                <a:gd name="T92" fmla="*/ 2147483646 w 573"/>
                <a:gd name="T93" fmla="*/ 2147483646 h 602"/>
                <a:gd name="T94" fmla="*/ 2147483646 w 573"/>
                <a:gd name="T95" fmla="*/ 2147483646 h 602"/>
                <a:gd name="T96" fmla="*/ 2147483646 w 573"/>
                <a:gd name="T97" fmla="*/ 0 h 602"/>
                <a:gd name="T98" fmla="*/ 2147483646 w 573"/>
                <a:gd name="T99" fmla="*/ 2147483646 h 602"/>
                <a:gd name="T100" fmla="*/ 2147483646 w 573"/>
                <a:gd name="T101" fmla="*/ 2147483646 h 602"/>
                <a:gd name="T102" fmla="*/ 2147483646 w 573"/>
                <a:gd name="T103" fmla="*/ 2147483646 h 602"/>
                <a:gd name="T104" fmla="*/ 2147483646 w 573"/>
                <a:gd name="T105" fmla="*/ 0 h 602"/>
                <a:gd name="T106" fmla="*/ 2147483646 w 573"/>
                <a:gd name="T107" fmla="*/ 2147483646 h 6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73" h="602">
                  <a:moveTo>
                    <a:pt x="530" y="516"/>
                  </a:moveTo>
                  <a:lnTo>
                    <a:pt x="530" y="516"/>
                  </a:lnTo>
                  <a:cubicBezTo>
                    <a:pt x="565" y="558"/>
                    <a:pt x="565" y="558"/>
                    <a:pt x="565" y="558"/>
                  </a:cubicBezTo>
                  <a:cubicBezTo>
                    <a:pt x="572" y="558"/>
                    <a:pt x="572" y="565"/>
                    <a:pt x="572" y="572"/>
                  </a:cubicBezTo>
                  <a:cubicBezTo>
                    <a:pt x="572" y="594"/>
                    <a:pt x="558" y="601"/>
                    <a:pt x="544" y="601"/>
                  </a:cubicBezTo>
                  <a:cubicBezTo>
                    <a:pt x="537" y="601"/>
                    <a:pt x="530" y="601"/>
                    <a:pt x="522" y="594"/>
                  </a:cubicBezTo>
                  <a:cubicBezTo>
                    <a:pt x="487" y="558"/>
                    <a:pt x="487" y="558"/>
                    <a:pt x="487" y="558"/>
                  </a:cubicBezTo>
                  <a:cubicBezTo>
                    <a:pt x="452" y="594"/>
                    <a:pt x="452" y="594"/>
                    <a:pt x="452" y="594"/>
                  </a:cubicBezTo>
                  <a:cubicBezTo>
                    <a:pt x="445" y="601"/>
                    <a:pt x="438" y="601"/>
                    <a:pt x="431" y="601"/>
                  </a:cubicBezTo>
                  <a:cubicBezTo>
                    <a:pt x="417" y="601"/>
                    <a:pt x="402" y="594"/>
                    <a:pt x="402" y="572"/>
                  </a:cubicBezTo>
                  <a:cubicBezTo>
                    <a:pt x="402" y="565"/>
                    <a:pt x="402" y="558"/>
                    <a:pt x="409" y="558"/>
                  </a:cubicBezTo>
                  <a:cubicBezTo>
                    <a:pt x="445" y="516"/>
                    <a:pt x="445" y="516"/>
                    <a:pt x="445" y="516"/>
                  </a:cubicBezTo>
                  <a:cubicBezTo>
                    <a:pt x="409" y="481"/>
                    <a:pt x="409" y="481"/>
                    <a:pt x="409" y="481"/>
                  </a:cubicBezTo>
                  <a:cubicBezTo>
                    <a:pt x="402" y="474"/>
                    <a:pt x="402" y="467"/>
                    <a:pt x="402" y="459"/>
                  </a:cubicBezTo>
                  <a:cubicBezTo>
                    <a:pt x="402" y="445"/>
                    <a:pt x="417" y="431"/>
                    <a:pt x="431" y="431"/>
                  </a:cubicBezTo>
                  <a:cubicBezTo>
                    <a:pt x="438" y="431"/>
                    <a:pt x="445" y="438"/>
                    <a:pt x="452" y="445"/>
                  </a:cubicBezTo>
                  <a:cubicBezTo>
                    <a:pt x="487" y="481"/>
                    <a:pt x="487" y="481"/>
                    <a:pt x="487" y="481"/>
                  </a:cubicBezTo>
                  <a:cubicBezTo>
                    <a:pt x="522" y="445"/>
                    <a:pt x="522" y="445"/>
                    <a:pt x="522" y="445"/>
                  </a:cubicBezTo>
                  <a:cubicBezTo>
                    <a:pt x="530" y="438"/>
                    <a:pt x="537" y="431"/>
                    <a:pt x="544" y="431"/>
                  </a:cubicBezTo>
                  <a:cubicBezTo>
                    <a:pt x="558" y="431"/>
                    <a:pt x="572" y="445"/>
                    <a:pt x="572" y="459"/>
                  </a:cubicBezTo>
                  <a:cubicBezTo>
                    <a:pt x="572" y="467"/>
                    <a:pt x="572" y="474"/>
                    <a:pt x="565" y="481"/>
                  </a:cubicBezTo>
                  <a:lnTo>
                    <a:pt x="530" y="516"/>
                  </a:lnTo>
                  <a:close/>
                  <a:moveTo>
                    <a:pt x="501" y="424"/>
                  </a:moveTo>
                  <a:lnTo>
                    <a:pt x="501" y="424"/>
                  </a:lnTo>
                  <a:cubicBezTo>
                    <a:pt x="487" y="438"/>
                    <a:pt x="487" y="438"/>
                    <a:pt x="487" y="438"/>
                  </a:cubicBezTo>
                  <a:cubicBezTo>
                    <a:pt x="473" y="424"/>
                    <a:pt x="473" y="424"/>
                    <a:pt x="473" y="424"/>
                  </a:cubicBezTo>
                  <a:cubicBezTo>
                    <a:pt x="459" y="410"/>
                    <a:pt x="445" y="403"/>
                    <a:pt x="431" y="403"/>
                  </a:cubicBezTo>
                  <a:cubicBezTo>
                    <a:pt x="402" y="403"/>
                    <a:pt x="374" y="431"/>
                    <a:pt x="374" y="459"/>
                  </a:cubicBezTo>
                  <a:cubicBezTo>
                    <a:pt x="374" y="481"/>
                    <a:pt x="381" y="495"/>
                    <a:pt x="388" y="502"/>
                  </a:cubicBezTo>
                  <a:cubicBezTo>
                    <a:pt x="409" y="516"/>
                    <a:pt x="409" y="516"/>
                    <a:pt x="409" y="516"/>
                  </a:cubicBezTo>
                  <a:cubicBezTo>
                    <a:pt x="388" y="537"/>
                    <a:pt x="388" y="537"/>
                    <a:pt x="388" y="537"/>
                  </a:cubicBezTo>
                  <a:cubicBezTo>
                    <a:pt x="381" y="544"/>
                    <a:pt x="374" y="558"/>
                    <a:pt x="374" y="572"/>
                  </a:cubicBezTo>
                  <a:cubicBezTo>
                    <a:pt x="374" y="587"/>
                    <a:pt x="374" y="594"/>
                    <a:pt x="381" y="601"/>
                  </a:cubicBezTo>
                  <a:cubicBezTo>
                    <a:pt x="28" y="601"/>
                    <a:pt x="28" y="601"/>
                    <a:pt x="28" y="601"/>
                  </a:cubicBezTo>
                  <a:cubicBezTo>
                    <a:pt x="7" y="601"/>
                    <a:pt x="0" y="594"/>
                    <a:pt x="0" y="57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7" y="56"/>
                    <a:pt x="28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113"/>
                    <a:pt x="98" y="141"/>
                    <a:pt x="127" y="141"/>
                  </a:cubicBezTo>
                  <a:cubicBezTo>
                    <a:pt x="162" y="141"/>
                    <a:pt x="183" y="113"/>
                    <a:pt x="183" y="85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11" y="85"/>
                    <a:pt x="211" y="85"/>
                    <a:pt x="211" y="85"/>
                  </a:cubicBezTo>
                  <a:cubicBezTo>
                    <a:pt x="211" y="113"/>
                    <a:pt x="240" y="141"/>
                    <a:pt x="268" y="141"/>
                  </a:cubicBezTo>
                  <a:cubicBezTo>
                    <a:pt x="303" y="141"/>
                    <a:pt x="325" y="113"/>
                    <a:pt x="325" y="85"/>
                  </a:cubicBezTo>
                  <a:cubicBezTo>
                    <a:pt x="325" y="56"/>
                    <a:pt x="325" y="56"/>
                    <a:pt x="325" y="56"/>
                  </a:cubicBezTo>
                  <a:cubicBezTo>
                    <a:pt x="353" y="56"/>
                    <a:pt x="353" y="56"/>
                    <a:pt x="353" y="56"/>
                  </a:cubicBezTo>
                  <a:cubicBezTo>
                    <a:pt x="353" y="85"/>
                    <a:pt x="353" y="85"/>
                    <a:pt x="353" y="85"/>
                  </a:cubicBezTo>
                  <a:cubicBezTo>
                    <a:pt x="353" y="113"/>
                    <a:pt x="381" y="141"/>
                    <a:pt x="409" y="141"/>
                  </a:cubicBezTo>
                  <a:cubicBezTo>
                    <a:pt x="445" y="141"/>
                    <a:pt x="466" y="113"/>
                    <a:pt x="466" y="85"/>
                  </a:cubicBezTo>
                  <a:cubicBezTo>
                    <a:pt x="466" y="56"/>
                    <a:pt x="466" y="56"/>
                    <a:pt x="466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30" y="56"/>
                    <a:pt x="544" y="71"/>
                    <a:pt x="544" y="85"/>
                  </a:cubicBezTo>
                  <a:cubicBezTo>
                    <a:pt x="544" y="403"/>
                    <a:pt x="544" y="403"/>
                    <a:pt x="544" y="403"/>
                  </a:cubicBezTo>
                  <a:cubicBezTo>
                    <a:pt x="530" y="403"/>
                    <a:pt x="515" y="410"/>
                    <a:pt x="501" y="424"/>
                  </a:cubicBezTo>
                  <a:close/>
                  <a:moveTo>
                    <a:pt x="353" y="367"/>
                  </a:moveTo>
                  <a:lnTo>
                    <a:pt x="353" y="367"/>
                  </a:lnTo>
                  <a:cubicBezTo>
                    <a:pt x="353" y="353"/>
                    <a:pt x="346" y="339"/>
                    <a:pt x="325" y="339"/>
                  </a:cubicBezTo>
                  <a:cubicBezTo>
                    <a:pt x="268" y="339"/>
                    <a:pt x="268" y="339"/>
                    <a:pt x="268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98" y="339"/>
                    <a:pt x="98" y="339"/>
                    <a:pt x="98" y="339"/>
                  </a:cubicBezTo>
                  <a:cubicBezTo>
                    <a:pt x="84" y="339"/>
                    <a:pt x="70" y="353"/>
                    <a:pt x="70" y="367"/>
                  </a:cubicBezTo>
                  <a:cubicBezTo>
                    <a:pt x="70" y="382"/>
                    <a:pt x="84" y="396"/>
                    <a:pt x="98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68" y="396"/>
                    <a:pt x="268" y="396"/>
                    <a:pt x="268" y="396"/>
                  </a:cubicBezTo>
                  <a:cubicBezTo>
                    <a:pt x="325" y="396"/>
                    <a:pt x="325" y="396"/>
                    <a:pt x="325" y="396"/>
                  </a:cubicBezTo>
                  <a:cubicBezTo>
                    <a:pt x="346" y="396"/>
                    <a:pt x="353" y="382"/>
                    <a:pt x="353" y="367"/>
                  </a:cubicBezTo>
                  <a:close/>
                  <a:moveTo>
                    <a:pt x="70" y="488"/>
                  </a:moveTo>
                  <a:lnTo>
                    <a:pt x="70" y="488"/>
                  </a:lnTo>
                  <a:cubicBezTo>
                    <a:pt x="70" y="502"/>
                    <a:pt x="84" y="509"/>
                    <a:pt x="98" y="509"/>
                  </a:cubicBezTo>
                  <a:cubicBezTo>
                    <a:pt x="275" y="509"/>
                    <a:pt x="275" y="509"/>
                    <a:pt x="275" y="509"/>
                  </a:cubicBezTo>
                  <a:cubicBezTo>
                    <a:pt x="289" y="509"/>
                    <a:pt x="296" y="502"/>
                    <a:pt x="296" y="488"/>
                  </a:cubicBezTo>
                  <a:cubicBezTo>
                    <a:pt x="296" y="474"/>
                    <a:pt x="289" y="459"/>
                    <a:pt x="275" y="459"/>
                  </a:cubicBezTo>
                  <a:cubicBezTo>
                    <a:pt x="98" y="459"/>
                    <a:pt x="98" y="459"/>
                    <a:pt x="98" y="459"/>
                  </a:cubicBezTo>
                  <a:cubicBezTo>
                    <a:pt x="84" y="459"/>
                    <a:pt x="70" y="474"/>
                    <a:pt x="70" y="488"/>
                  </a:cubicBezTo>
                  <a:close/>
                  <a:moveTo>
                    <a:pt x="438" y="219"/>
                  </a:moveTo>
                  <a:lnTo>
                    <a:pt x="438" y="219"/>
                  </a:lnTo>
                  <a:cubicBezTo>
                    <a:pt x="98" y="219"/>
                    <a:pt x="98" y="219"/>
                    <a:pt x="98" y="219"/>
                  </a:cubicBezTo>
                  <a:cubicBezTo>
                    <a:pt x="84" y="219"/>
                    <a:pt x="70" y="226"/>
                    <a:pt x="70" y="247"/>
                  </a:cubicBezTo>
                  <a:cubicBezTo>
                    <a:pt x="70" y="261"/>
                    <a:pt x="84" y="276"/>
                    <a:pt x="98" y="276"/>
                  </a:cubicBezTo>
                  <a:cubicBezTo>
                    <a:pt x="438" y="276"/>
                    <a:pt x="438" y="276"/>
                    <a:pt x="438" y="276"/>
                  </a:cubicBezTo>
                  <a:cubicBezTo>
                    <a:pt x="459" y="276"/>
                    <a:pt x="466" y="261"/>
                    <a:pt x="466" y="247"/>
                  </a:cubicBezTo>
                  <a:cubicBezTo>
                    <a:pt x="466" y="226"/>
                    <a:pt x="459" y="219"/>
                    <a:pt x="438" y="219"/>
                  </a:cubicBezTo>
                  <a:close/>
                  <a:moveTo>
                    <a:pt x="409" y="113"/>
                  </a:moveTo>
                  <a:lnTo>
                    <a:pt x="409" y="113"/>
                  </a:lnTo>
                  <a:cubicBezTo>
                    <a:pt x="395" y="113"/>
                    <a:pt x="381" y="99"/>
                    <a:pt x="381" y="85"/>
                  </a:cubicBezTo>
                  <a:cubicBezTo>
                    <a:pt x="381" y="28"/>
                    <a:pt x="381" y="28"/>
                    <a:pt x="381" y="28"/>
                  </a:cubicBezTo>
                  <a:cubicBezTo>
                    <a:pt x="381" y="14"/>
                    <a:pt x="395" y="0"/>
                    <a:pt x="409" y="0"/>
                  </a:cubicBezTo>
                  <a:cubicBezTo>
                    <a:pt x="431" y="0"/>
                    <a:pt x="438" y="14"/>
                    <a:pt x="438" y="28"/>
                  </a:cubicBezTo>
                  <a:cubicBezTo>
                    <a:pt x="438" y="85"/>
                    <a:pt x="438" y="85"/>
                    <a:pt x="438" y="85"/>
                  </a:cubicBezTo>
                  <a:cubicBezTo>
                    <a:pt x="438" y="99"/>
                    <a:pt x="431" y="113"/>
                    <a:pt x="409" y="113"/>
                  </a:cubicBezTo>
                  <a:close/>
                  <a:moveTo>
                    <a:pt x="268" y="113"/>
                  </a:moveTo>
                  <a:lnTo>
                    <a:pt x="268" y="113"/>
                  </a:lnTo>
                  <a:cubicBezTo>
                    <a:pt x="254" y="113"/>
                    <a:pt x="240" y="99"/>
                    <a:pt x="240" y="85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0" y="14"/>
                    <a:pt x="254" y="0"/>
                    <a:pt x="268" y="0"/>
                  </a:cubicBezTo>
                  <a:cubicBezTo>
                    <a:pt x="289" y="0"/>
                    <a:pt x="296" y="14"/>
                    <a:pt x="296" y="28"/>
                  </a:cubicBezTo>
                  <a:cubicBezTo>
                    <a:pt x="296" y="85"/>
                    <a:pt x="296" y="85"/>
                    <a:pt x="296" y="85"/>
                  </a:cubicBezTo>
                  <a:cubicBezTo>
                    <a:pt x="296" y="99"/>
                    <a:pt x="289" y="113"/>
                    <a:pt x="268" y="113"/>
                  </a:cubicBezTo>
                  <a:close/>
                  <a:moveTo>
                    <a:pt x="127" y="113"/>
                  </a:moveTo>
                  <a:lnTo>
                    <a:pt x="127" y="113"/>
                  </a:lnTo>
                  <a:cubicBezTo>
                    <a:pt x="113" y="113"/>
                    <a:pt x="98" y="99"/>
                    <a:pt x="98" y="85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14"/>
                    <a:pt x="113" y="0"/>
                    <a:pt x="127" y="0"/>
                  </a:cubicBezTo>
                  <a:cubicBezTo>
                    <a:pt x="148" y="0"/>
                    <a:pt x="155" y="14"/>
                    <a:pt x="155" y="28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99"/>
                    <a:pt x="148" y="113"/>
                    <a:pt x="127" y="1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89" name="Freeform 59"/>
            <p:cNvSpPr>
              <a:spLocks noChangeArrowheads="1"/>
            </p:cNvSpPr>
            <p:nvPr/>
          </p:nvSpPr>
          <p:spPr bwMode="auto">
            <a:xfrm>
              <a:off x="9944397" y="7646393"/>
              <a:ext cx="529596" cy="553668"/>
            </a:xfrm>
            <a:custGeom>
              <a:avLst/>
              <a:gdLst>
                <a:gd name="T0" fmla="*/ 2147483646 w 581"/>
                <a:gd name="T1" fmla="*/ 2147483646 h 609"/>
                <a:gd name="T2" fmla="*/ 2147483646 w 581"/>
                <a:gd name="T3" fmla="*/ 2147483646 h 609"/>
                <a:gd name="T4" fmla="*/ 2147483646 w 581"/>
                <a:gd name="T5" fmla="*/ 2147483646 h 609"/>
                <a:gd name="T6" fmla="*/ 2147483646 w 581"/>
                <a:gd name="T7" fmla="*/ 2147483646 h 609"/>
                <a:gd name="T8" fmla="*/ 2147483646 w 581"/>
                <a:gd name="T9" fmla="*/ 2147483646 h 609"/>
                <a:gd name="T10" fmla="*/ 2147483646 w 581"/>
                <a:gd name="T11" fmla="*/ 2147483646 h 609"/>
                <a:gd name="T12" fmla="*/ 2147483646 w 581"/>
                <a:gd name="T13" fmla="*/ 2147483646 h 609"/>
                <a:gd name="T14" fmla="*/ 2147483646 w 581"/>
                <a:gd name="T15" fmla="*/ 2147483646 h 609"/>
                <a:gd name="T16" fmla="*/ 2147483646 w 581"/>
                <a:gd name="T17" fmla="*/ 2147483646 h 609"/>
                <a:gd name="T18" fmla="*/ 2147483646 w 581"/>
                <a:gd name="T19" fmla="*/ 2147483646 h 609"/>
                <a:gd name="T20" fmla="*/ 2147483646 w 581"/>
                <a:gd name="T21" fmla="*/ 2147483646 h 609"/>
                <a:gd name="T22" fmla="*/ 0 w 581"/>
                <a:gd name="T23" fmla="*/ 2147483646 h 609"/>
                <a:gd name="T24" fmla="*/ 2147483646 w 581"/>
                <a:gd name="T25" fmla="*/ 2147483646 h 609"/>
                <a:gd name="T26" fmla="*/ 2147483646 w 581"/>
                <a:gd name="T27" fmla="*/ 2147483646 h 609"/>
                <a:gd name="T28" fmla="*/ 2147483646 w 581"/>
                <a:gd name="T29" fmla="*/ 2147483646 h 609"/>
                <a:gd name="T30" fmla="*/ 2147483646 w 581"/>
                <a:gd name="T31" fmla="*/ 2147483646 h 609"/>
                <a:gd name="T32" fmla="*/ 2147483646 w 581"/>
                <a:gd name="T33" fmla="*/ 2147483646 h 609"/>
                <a:gd name="T34" fmla="*/ 2147483646 w 581"/>
                <a:gd name="T35" fmla="*/ 2147483646 h 609"/>
                <a:gd name="T36" fmla="*/ 2147483646 w 581"/>
                <a:gd name="T37" fmla="*/ 2147483646 h 609"/>
                <a:gd name="T38" fmla="*/ 2147483646 w 581"/>
                <a:gd name="T39" fmla="*/ 2147483646 h 609"/>
                <a:gd name="T40" fmla="*/ 2147483646 w 581"/>
                <a:gd name="T41" fmla="*/ 2147483646 h 609"/>
                <a:gd name="T42" fmla="*/ 2147483646 w 581"/>
                <a:gd name="T43" fmla="*/ 2147483646 h 609"/>
                <a:gd name="T44" fmla="*/ 2147483646 w 581"/>
                <a:gd name="T45" fmla="*/ 2147483646 h 609"/>
                <a:gd name="T46" fmla="*/ 2147483646 w 581"/>
                <a:gd name="T47" fmla="*/ 2147483646 h 609"/>
                <a:gd name="T48" fmla="*/ 2147483646 w 581"/>
                <a:gd name="T49" fmla="*/ 2147483646 h 609"/>
                <a:gd name="T50" fmla="*/ 2147483646 w 581"/>
                <a:gd name="T51" fmla="*/ 2147483646 h 609"/>
                <a:gd name="T52" fmla="*/ 2147483646 w 581"/>
                <a:gd name="T53" fmla="*/ 2147483646 h 609"/>
                <a:gd name="T54" fmla="*/ 2147483646 w 581"/>
                <a:gd name="T55" fmla="*/ 2147483646 h 609"/>
                <a:gd name="T56" fmla="*/ 2147483646 w 581"/>
                <a:gd name="T57" fmla="*/ 2147483646 h 609"/>
                <a:gd name="T58" fmla="*/ 2147483646 w 581"/>
                <a:gd name="T59" fmla="*/ 2147483646 h 609"/>
                <a:gd name="T60" fmla="*/ 2147483646 w 581"/>
                <a:gd name="T61" fmla="*/ 2147483646 h 609"/>
                <a:gd name="T62" fmla="*/ 2147483646 w 581"/>
                <a:gd name="T63" fmla="*/ 2147483646 h 609"/>
                <a:gd name="T64" fmla="*/ 2147483646 w 581"/>
                <a:gd name="T65" fmla="*/ 2147483646 h 609"/>
                <a:gd name="T66" fmla="*/ 2147483646 w 581"/>
                <a:gd name="T67" fmla="*/ 2147483646 h 609"/>
                <a:gd name="T68" fmla="*/ 2147483646 w 581"/>
                <a:gd name="T69" fmla="*/ 2147483646 h 609"/>
                <a:gd name="T70" fmla="*/ 2147483646 w 581"/>
                <a:gd name="T71" fmla="*/ 2147483646 h 609"/>
                <a:gd name="T72" fmla="*/ 2147483646 w 581"/>
                <a:gd name="T73" fmla="*/ 2147483646 h 609"/>
                <a:gd name="T74" fmla="*/ 2147483646 w 581"/>
                <a:gd name="T75" fmla="*/ 2147483646 h 609"/>
                <a:gd name="T76" fmla="*/ 2147483646 w 581"/>
                <a:gd name="T77" fmla="*/ 2147483646 h 609"/>
                <a:gd name="T78" fmla="*/ 2147483646 w 581"/>
                <a:gd name="T79" fmla="*/ 2147483646 h 609"/>
                <a:gd name="T80" fmla="*/ 2147483646 w 581"/>
                <a:gd name="T81" fmla="*/ 0 h 609"/>
                <a:gd name="T82" fmla="*/ 2147483646 w 581"/>
                <a:gd name="T83" fmla="*/ 2147483646 h 609"/>
                <a:gd name="T84" fmla="*/ 2147483646 w 581"/>
                <a:gd name="T85" fmla="*/ 2147483646 h 609"/>
                <a:gd name="T86" fmla="*/ 2147483646 w 581"/>
                <a:gd name="T87" fmla="*/ 2147483646 h 609"/>
                <a:gd name="T88" fmla="*/ 2147483646 w 581"/>
                <a:gd name="T89" fmla="*/ 0 h 609"/>
                <a:gd name="T90" fmla="*/ 2147483646 w 581"/>
                <a:gd name="T91" fmla="*/ 2147483646 h 609"/>
                <a:gd name="T92" fmla="*/ 2147483646 w 581"/>
                <a:gd name="T93" fmla="*/ 2147483646 h 609"/>
                <a:gd name="T94" fmla="*/ 2147483646 w 581"/>
                <a:gd name="T95" fmla="*/ 2147483646 h 609"/>
                <a:gd name="T96" fmla="*/ 2147483646 w 581"/>
                <a:gd name="T97" fmla="*/ 0 h 609"/>
                <a:gd name="T98" fmla="*/ 2147483646 w 581"/>
                <a:gd name="T99" fmla="*/ 2147483646 h 6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81" h="609">
                  <a:moveTo>
                    <a:pt x="566" y="523"/>
                  </a:moveTo>
                  <a:lnTo>
                    <a:pt x="566" y="523"/>
                  </a:lnTo>
                  <a:cubicBezTo>
                    <a:pt x="495" y="594"/>
                    <a:pt x="495" y="594"/>
                    <a:pt x="495" y="594"/>
                  </a:cubicBezTo>
                  <a:cubicBezTo>
                    <a:pt x="488" y="601"/>
                    <a:pt x="481" y="608"/>
                    <a:pt x="474" y="608"/>
                  </a:cubicBezTo>
                  <a:cubicBezTo>
                    <a:pt x="467" y="608"/>
                    <a:pt x="460" y="601"/>
                    <a:pt x="453" y="594"/>
                  </a:cubicBezTo>
                  <a:cubicBezTo>
                    <a:pt x="417" y="558"/>
                    <a:pt x="417" y="558"/>
                    <a:pt x="417" y="558"/>
                  </a:cubicBezTo>
                  <a:cubicBezTo>
                    <a:pt x="410" y="551"/>
                    <a:pt x="410" y="544"/>
                    <a:pt x="410" y="537"/>
                  </a:cubicBezTo>
                  <a:cubicBezTo>
                    <a:pt x="410" y="523"/>
                    <a:pt x="417" y="509"/>
                    <a:pt x="439" y="509"/>
                  </a:cubicBezTo>
                  <a:cubicBezTo>
                    <a:pt x="446" y="509"/>
                    <a:pt x="453" y="516"/>
                    <a:pt x="453" y="523"/>
                  </a:cubicBezTo>
                  <a:cubicBezTo>
                    <a:pt x="474" y="537"/>
                    <a:pt x="474" y="537"/>
                    <a:pt x="474" y="537"/>
                  </a:cubicBezTo>
                  <a:cubicBezTo>
                    <a:pt x="530" y="481"/>
                    <a:pt x="530" y="481"/>
                    <a:pt x="530" y="481"/>
                  </a:cubicBezTo>
                  <a:cubicBezTo>
                    <a:pt x="537" y="474"/>
                    <a:pt x="545" y="474"/>
                    <a:pt x="552" y="474"/>
                  </a:cubicBezTo>
                  <a:cubicBezTo>
                    <a:pt x="566" y="474"/>
                    <a:pt x="580" y="488"/>
                    <a:pt x="580" y="502"/>
                  </a:cubicBezTo>
                  <a:cubicBezTo>
                    <a:pt x="580" y="509"/>
                    <a:pt x="573" y="516"/>
                    <a:pt x="566" y="523"/>
                  </a:cubicBezTo>
                  <a:close/>
                  <a:moveTo>
                    <a:pt x="474" y="495"/>
                  </a:moveTo>
                  <a:lnTo>
                    <a:pt x="474" y="495"/>
                  </a:lnTo>
                  <a:cubicBezTo>
                    <a:pt x="467" y="488"/>
                    <a:pt x="453" y="481"/>
                    <a:pt x="439" y="481"/>
                  </a:cubicBezTo>
                  <a:cubicBezTo>
                    <a:pt x="403" y="481"/>
                    <a:pt x="382" y="509"/>
                    <a:pt x="382" y="537"/>
                  </a:cubicBezTo>
                  <a:cubicBezTo>
                    <a:pt x="382" y="558"/>
                    <a:pt x="389" y="573"/>
                    <a:pt x="396" y="580"/>
                  </a:cubicBezTo>
                  <a:cubicBezTo>
                    <a:pt x="424" y="608"/>
                    <a:pt x="424" y="608"/>
                    <a:pt x="424" y="608"/>
                  </a:cubicBezTo>
                  <a:cubicBezTo>
                    <a:pt x="29" y="608"/>
                    <a:pt x="29" y="608"/>
                    <a:pt x="29" y="608"/>
                  </a:cubicBezTo>
                  <a:cubicBezTo>
                    <a:pt x="15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5" y="56"/>
                    <a:pt x="29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120"/>
                    <a:pt x="106" y="141"/>
                    <a:pt x="135" y="141"/>
                  </a:cubicBezTo>
                  <a:cubicBezTo>
                    <a:pt x="163" y="141"/>
                    <a:pt x="191" y="120"/>
                    <a:pt x="191" y="85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8" y="141"/>
                    <a:pt x="276" y="141"/>
                  </a:cubicBezTo>
                  <a:cubicBezTo>
                    <a:pt x="304" y="141"/>
                    <a:pt x="333" y="120"/>
                    <a:pt x="333" y="85"/>
                  </a:cubicBezTo>
                  <a:cubicBezTo>
                    <a:pt x="333" y="56"/>
                    <a:pt x="333" y="56"/>
                    <a:pt x="333" y="56"/>
                  </a:cubicBezTo>
                  <a:cubicBezTo>
                    <a:pt x="361" y="56"/>
                    <a:pt x="361" y="56"/>
                    <a:pt x="361" y="56"/>
                  </a:cubicBezTo>
                  <a:cubicBezTo>
                    <a:pt x="361" y="85"/>
                    <a:pt x="361" y="85"/>
                    <a:pt x="361" y="85"/>
                  </a:cubicBezTo>
                  <a:cubicBezTo>
                    <a:pt x="361" y="120"/>
                    <a:pt x="389" y="141"/>
                    <a:pt x="417" y="141"/>
                  </a:cubicBezTo>
                  <a:cubicBezTo>
                    <a:pt x="446" y="141"/>
                    <a:pt x="474" y="120"/>
                    <a:pt x="474" y="85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523" y="56"/>
                    <a:pt x="523" y="56"/>
                    <a:pt x="523" y="56"/>
                  </a:cubicBezTo>
                  <a:cubicBezTo>
                    <a:pt x="537" y="56"/>
                    <a:pt x="552" y="71"/>
                    <a:pt x="552" y="85"/>
                  </a:cubicBezTo>
                  <a:cubicBezTo>
                    <a:pt x="552" y="445"/>
                    <a:pt x="552" y="445"/>
                    <a:pt x="552" y="445"/>
                  </a:cubicBezTo>
                  <a:cubicBezTo>
                    <a:pt x="530" y="445"/>
                    <a:pt x="516" y="452"/>
                    <a:pt x="509" y="460"/>
                  </a:cubicBezTo>
                  <a:lnTo>
                    <a:pt x="474" y="495"/>
                  </a:lnTo>
                  <a:close/>
                  <a:moveTo>
                    <a:pt x="78" y="488"/>
                  </a:moveTo>
                  <a:lnTo>
                    <a:pt x="78" y="488"/>
                  </a:lnTo>
                  <a:cubicBezTo>
                    <a:pt x="78" y="502"/>
                    <a:pt x="85" y="509"/>
                    <a:pt x="99" y="509"/>
                  </a:cubicBezTo>
                  <a:cubicBezTo>
                    <a:pt x="283" y="509"/>
                    <a:pt x="283" y="509"/>
                    <a:pt x="283" y="509"/>
                  </a:cubicBezTo>
                  <a:cubicBezTo>
                    <a:pt x="297" y="509"/>
                    <a:pt x="304" y="502"/>
                    <a:pt x="304" y="488"/>
                  </a:cubicBezTo>
                  <a:cubicBezTo>
                    <a:pt x="304" y="474"/>
                    <a:pt x="297" y="467"/>
                    <a:pt x="283" y="467"/>
                  </a:cubicBezTo>
                  <a:cubicBezTo>
                    <a:pt x="99" y="467"/>
                    <a:pt x="99" y="467"/>
                    <a:pt x="99" y="467"/>
                  </a:cubicBezTo>
                  <a:cubicBezTo>
                    <a:pt x="85" y="467"/>
                    <a:pt x="78" y="474"/>
                    <a:pt x="78" y="488"/>
                  </a:cubicBezTo>
                  <a:close/>
                  <a:moveTo>
                    <a:pt x="446" y="219"/>
                  </a:moveTo>
                  <a:lnTo>
                    <a:pt x="446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92" y="219"/>
                    <a:pt x="78" y="233"/>
                    <a:pt x="78" y="247"/>
                  </a:cubicBezTo>
                  <a:cubicBezTo>
                    <a:pt x="78" y="262"/>
                    <a:pt x="92" y="276"/>
                    <a:pt x="106" y="276"/>
                  </a:cubicBezTo>
                  <a:cubicBezTo>
                    <a:pt x="446" y="276"/>
                    <a:pt x="446" y="276"/>
                    <a:pt x="446" y="276"/>
                  </a:cubicBezTo>
                  <a:cubicBezTo>
                    <a:pt x="460" y="276"/>
                    <a:pt x="474" y="262"/>
                    <a:pt x="474" y="247"/>
                  </a:cubicBezTo>
                  <a:cubicBezTo>
                    <a:pt x="474" y="233"/>
                    <a:pt x="460" y="219"/>
                    <a:pt x="446" y="219"/>
                  </a:cubicBezTo>
                  <a:close/>
                  <a:moveTo>
                    <a:pt x="446" y="339"/>
                  </a:moveTo>
                  <a:lnTo>
                    <a:pt x="446" y="339"/>
                  </a:lnTo>
                  <a:cubicBezTo>
                    <a:pt x="276" y="339"/>
                    <a:pt x="276" y="339"/>
                    <a:pt x="276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92" y="339"/>
                    <a:pt x="78" y="353"/>
                    <a:pt x="78" y="367"/>
                  </a:cubicBezTo>
                  <a:cubicBezTo>
                    <a:pt x="78" y="389"/>
                    <a:pt x="92" y="396"/>
                    <a:pt x="106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76" y="396"/>
                    <a:pt x="276" y="396"/>
                    <a:pt x="276" y="396"/>
                  </a:cubicBezTo>
                  <a:cubicBezTo>
                    <a:pt x="446" y="396"/>
                    <a:pt x="446" y="396"/>
                    <a:pt x="446" y="396"/>
                  </a:cubicBezTo>
                  <a:cubicBezTo>
                    <a:pt x="460" y="396"/>
                    <a:pt x="474" y="389"/>
                    <a:pt x="474" y="367"/>
                  </a:cubicBezTo>
                  <a:cubicBezTo>
                    <a:pt x="474" y="353"/>
                    <a:pt x="460" y="339"/>
                    <a:pt x="446" y="339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403" y="113"/>
                    <a:pt x="389" y="106"/>
                    <a:pt x="389" y="85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14"/>
                    <a:pt x="403" y="0"/>
                    <a:pt x="417" y="0"/>
                  </a:cubicBezTo>
                  <a:cubicBezTo>
                    <a:pt x="431" y="0"/>
                    <a:pt x="446" y="14"/>
                    <a:pt x="446" y="28"/>
                  </a:cubicBezTo>
                  <a:cubicBezTo>
                    <a:pt x="446" y="85"/>
                    <a:pt x="446" y="85"/>
                    <a:pt x="446" y="85"/>
                  </a:cubicBezTo>
                  <a:cubicBezTo>
                    <a:pt x="446" y="106"/>
                    <a:pt x="431" y="113"/>
                    <a:pt x="417" y="113"/>
                  </a:cubicBezTo>
                  <a:close/>
                  <a:moveTo>
                    <a:pt x="276" y="113"/>
                  </a:moveTo>
                  <a:lnTo>
                    <a:pt x="276" y="113"/>
                  </a:lnTo>
                  <a:cubicBezTo>
                    <a:pt x="262" y="113"/>
                    <a:pt x="248" y="106"/>
                    <a:pt x="248" y="85"/>
                  </a:cubicBezTo>
                  <a:cubicBezTo>
                    <a:pt x="248" y="28"/>
                    <a:pt x="248" y="28"/>
                    <a:pt x="248" y="28"/>
                  </a:cubicBezTo>
                  <a:cubicBezTo>
                    <a:pt x="248" y="14"/>
                    <a:pt x="262" y="0"/>
                    <a:pt x="276" y="0"/>
                  </a:cubicBezTo>
                  <a:cubicBezTo>
                    <a:pt x="290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90" y="113"/>
                    <a:pt x="276" y="113"/>
                  </a:cubicBezTo>
                  <a:close/>
                  <a:moveTo>
                    <a:pt x="135" y="113"/>
                  </a:moveTo>
                  <a:lnTo>
                    <a:pt x="135" y="113"/>
                  </a:lnTo>
                  <a:cubicBezTo>
                    <a:pt x="121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21" y="0"/>
                    <a:pt x="135" y="0"/>
                  </a:cubicBezTo>
                  <a:cubicBezTo>
                    <a:pt x="149" y="0"/>
                    <a:pt x="163" y="14"/>
                    <a:pt x="163" y="28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106"/>
                    <a:pt x="149" y="113"/>
                    <a:pt x="135" y="1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0" name="Freeform 60"/>
            <p:cNvSpPr>
              <a:spLocks noChangeArrowheads="1"/>
            </p:cNvSpPr>
            <p:nvPr/>
          </p:nvSpPr>
          <p:spPr bwMode="auto">
            <a:xfrm>
              <a:off x="8985510" y="7646393"/>
              <a:ext cx="497499" cy="553668"/>
            </a:xfrm>
            <a:custGeom>
              <a:avLst/>
              <a:gdLst>
                <a:gd name="T0" fmla="*/ 2147483646 w 545"/>
                <a:gd name="T1" fmla="*/ 2147483646 h 609"/>
                <a:gd name="T2" fmla="*/ 0 w 545"/>
                <a:gd name="T3" fmla="*/ 2147483646 h 609"/>
                <a:gd name="T4" fmla="*/ 2147483646 w 545"/>
                <a:gd name="T5" fmla="*/ 2147483646 h 609"/>
                <a:gd name="T6" fmla="*/ 2147483646 w 545"/>
                <a:gd name="T7" fmla="*/ 2147483646 h 609"/>
                <a:gd name="T8" fmla="*/ 2147483646 w 545"/>
                <a:gd name="T9" fmla="*/ 2147483646 h 609"/>
                <a:gd name="T10" fmla="*/ 2147483646 w 545"/>
                <a:gd name="T11" fmla="*/ 2147483646 h 609"/>
                <a:gd name="T12" fmla="*/ 2147483646 w 545"/>
                <a:gd name="T13" fmla="*/ 2147483646 h 609"/>
                <a:gd name="T14" fmla="*/ 2147483646 w 545"/>
                <a:gd name="T15" fmla="*/ 2147483646 h 609"/>
                <a:gd name="T16" fmla="*/ 2147483646 w 545"/>
                <a:gd name="T17" fmla="*/ 2147483646 h 609"/>
                <a:gd name="T18" fmla="*/ 2147483646 w 545"/>
                <a:gd name="T19" fmla="*/ 2147483646 h 609"/>
                <a:gd name="T20" fmla="*/ 2147483646 w 545"/>
                <a:gd name="T21" fmla="*/ 2147483646 h 609"/>
                <a:gd name="T22" fmla="*/ 2147483646 w 545"/>
                <a:gd name="T23" fmla="*/ 2147483646 h 609"/>
                <a:gd name="T24" fmla="*/ 2147483646 w 545"/>
                <a:gd name="T25" fmla="*/ 2147483646 h 609"/>
                <a:gd name="T26" fmla="*/ 2147483646 w 545"/>
                <a:gd name="T27" fmla="*/ 2147483646 h 609"/>
                <a:gd name="T28" fmla="*/ 2147483646 w 545"/>
                <a:gd name="T29" fmla="*/ 2147483646 h 609"/>
                <a:gd name="T30" fmla="*/ 2147483646 w 545"/>
                <a:gd name="T31" fmla="*/ 2147483646 h 609"/>
                <a:gd name="T32" fmla="*/ 2147483646 w 545"/>
                <a:gd name="T33" fmla="*/ 2147483646 h 609"/>
                <a:gd name="T34" fmla="*/ 2147483646 w 545"/>
                <a:gd name="T35" fmla="*/ 2147483646 h 609"/>
                <a:gd name="T36" fmla="*/ 2147483646 w 545"/>
                <a:gd name="T37" fmla="*/ 2147483646 h 609"/>
                <a:gd name="T38" fmla="*/ 2147483646 w 545"/>
                <a:gd name="T39" fmla="*/ 2147483646 h 609"/>
                <a:gd name="T40" fmla="*/ 2147483646 w 545"/>
                <a:gd name="T41" fmla="*/ 2147483646 h 609"/>
                <a:gd name="T42" fmla="*/ 2147483646 w 545"/>
                <a:gd name="T43" fmla="*/ 2147483646 h 609"/>
                <a:gd name="T44" fmla="*/ 2147483646 w 545"/>
                <a:gd name="T45" fmla="*/ 2147483646 h 609"/>
                <a:gd name="T46" fmla="*/ 2147483646 w 545"/>
                <a:gd name="T47" fmla="*/ 2147483646 h 609"/>
                <a:gd name="T48" fmla="*/ 2147483646 w 545"/>
                <a:gd name="T49" fmla="*/ 2147483646 h 609"/>
                <a:gd name="T50" fmla="*/ 2147483646 w 545"/>
                <a:gd name="T51" fmla="*/ 2147483646 h 609"/>
                <a:gd name="T52" fmla="*/ 2147483646 w 545"/>
                <a:gd name="T53" fmla="*/ 0 h 609"/>
                <a:gd name="T54" fmla="*/ 2147483646 w 545"/>
                <a:gd name="T55" fmla="*/ 2147483646 h 609"/>
                <a:gd name="T56" fmla="*/ 2147483646 w 545"/>
                <a:gd name="T57" fmla="*/ 2147483646 h 609"/>
                <a:gd name="T58" fmla="*/ 2147483646 w 545"/>
                <a:gd name="T59" fmla="*/ 2147483646 h 609"/>
                <a:gd name="T60" fmla="*/ 2147483646 w 545"/>
                <a:gd name="T61" fmla="*/ 0 h 609"/>
                <a:gd name="T62" fmla="*/ 2147483646 w 545"/>
                <a:gd name="T63" fmla="*/ 2147483646 h 609"/>
                <a:gd name="T64" fmla="*/ 2147483646 w 545"/>
                <a:gd name="T65" fmla="*/ 2147483646 h 609"/>
                <a:gd name="T66" fmla="*/ 2147483646 w 545"/>
                <a:gd name="T67" fmla="*/ 2147483646 h 609"/>
                <a:gd name="T68" fmla="*/ 2147483646 w 545"/>
                <a:gd name="T69" fmla="*/ 0 h 609"/>
                <a:gd name="T70" fmla="*/ 2147483646 w 545"/>
                <a:gd name="T71" fmla="*/ 2147483646 h 6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45" h="609">
                  <a:moveTo>
                    <a:pt x="516" y="608"/>
                  </a:moveTo>
                  <a:lnTo>
                    <a:pt x="516" y="608"/>
                  </a:lnTo>
                  <a:cubicBezTo>
                    <a:pt x="29" y="608"/>
                    <a:pt x="29" y="608"/>
                    <a:pt x="29" y="608"/>
                  </a:cubicBezTo>
                  <a:cubicBezTo>
                    <a:pt x="14" y="608"/>
                    <a:pt x="0" y="594"/>
                    <a:pt x="0" y="58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71"/>
                    <a:pt x="14" y="56"/>
                    <a:pt x="29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120"/>
                    <a:pt x="99" y="141"/>
                    <a:pt x="135" y="141"/>
                  </a:cubicBezTo>
                  <a:cubicBezTo>
                    <a:pt x="163" y="141"/>
                    <a:pt x="191" y="120"/>
                    <a:pt x="191" y="85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219" y="56"/>
                    <a:pt x="219" y="56"/>
                    <a:pt x="219" y="56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9" y="120"/>
                    <a:pt x="241" y="141"/>
                    <a:pt x="276" y="141"/>
                  </a:cubicBezTo>
                  <a:cubicBezTo>
                    <a:pt x="304" y="141"/>
                    <a:pt x="333" y="120"/>
                    <a:pt x="333" y="85"/>
                  </a:cubicBezTo>
                  <a:cubicBezTo>
                    <a:pt x="333" y="56"/>
                    <a:pt x="333" y="56"/>
                    <a:pt x="333" y="56"/>
                  </a:cubicBezTo>
                  <a:cubicBezTo>
                    <a:pt x="361" y="56"/>
                    <a:pt x="361" y="56"/>
                    <a:pt x="361" y="56"/>
                  </a:cubicBezTo>
                  <a:cubicBezTo>
                    <a:pt x="361" y="85"/>
                    <a:pt x="361" y="85"/>
                    <a:pt x="361" y="85"/>
                  </a:cubicBezTo>
                  <a:cubicBezTo>
                    <a:pt x="361" y="120"/>
                    <a:pt x="382" y="141"/>
                    <a:pt x="417" y="141"/>
                  </a:cubicBezTo>
                  <a:cubicBezTo>
                    <a:pt x="446" y="141"/>
                    <a:pt x="474" y="120"/>
                    <a:pt x="474" y="85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516" y="56"/>
                    <a:pt x="516" y="56"/>
                    <a:pt x="516" y="56"/>
                  </a:cubicBezTo>
                  <a:cubicBezTo>
                    <a:pt x="537" y="56"/>
                    <a:pt x="544" y="71"/>
                    <a:pt x="544" y="85"/>
                  </a:cubicBezTo>
                  <a:cubicBezTo>
                    <a:pt x="544" y="580"/>
                    <a:pt x="544" y="580"/>
                    <a:pt x="544" y="580"/>
                  </a:cubicBezTo>
                  <a:cubicBezTo>
                    <a:pt x="544" y="594"/>
                    <a:pt x="537" y="608"/>
                    <a:pt x="516" y="608"/>
                  </a:cubicBezTo>
                  <a:close/>
                  <a:moveTo>
                    <a:pt x="446" y="219"/>
                  </a:moveTo>
                  <a:lnTo>
                    <a:pt x="446" y="219"/>
                  </a:lnTo>
                  <a:cubicBezTo>
                    <a:pt x="106" y="219"/>
                    <a:pt x="106" y="219"/>
                    <a:pt x="106" y="219"/>
                  </a:cubicBezTo>
                  <a:cubicBezTo>
                    <a:pt x="85" y="219"/>
                    <a:pt x="78" y="233"/>
                    <a:pt x="78" y="247"/>
                  </a:cubicBezTo>
                  <a:cubicBezTo>
                    <a:pt x="78" y="262"/>
                    <a:pt x="85" y="276"/>
                    <a:pt x="106" y="276"/>
                  </a:cubicBezTo>
                  <a:cubicBezTo>
                    <a:pt x="446" y="276"/>
                    <a:pt x="446" y="276"/>
                    <a:pt x="446" y="276"/>
                  </a:cubicBezTo>
                  <a:cubicBezTo>
                    <a:pt x="460" y="276"/>
                    <a:pt x="474" y="262"/>
                    <a:pt x="474" y="247"/>
                  </a:cubicBezTo>
                  <a:cubicBezTo>
                    <a:pt x="474" y="233"/>
                    <a:pt x="460" y="219"/>
                    <a:pt x="446" y="219"/>
                  </a:cubicBezTo>
                  <a:close/>
                  <a:moveTo>
                    <a:pt x="446" y="339"/>
                  </a:moveTo>
                  <a:lnTo>
                    <a:pt x="446" y="339"/>
                  </a:lnTo>
                  <a:cubicBezTo>
                    <a:pt x="106" y="339"/>
                    <a:pt x="106" y="339"/>
                    <a:pt x="106" y="339"/>
                  </a:cubicBezTo>
                  <a:cubicBezTo>
                    <a:pt x="85" y="339"/>
                    <a:pt x="78" y="353"/>
                    <a:pt x="78" y="367"/>
                  </a:cubicBezTo>
                  <a:cubicBezTo>
                    <a:pt x="78" y="389"/>
                    <a:pt x="85" y="396"/>
                    <a:pt x="106" y="396"/>
                  </a:cubicBezTo>
                  <a:cubicBezTo>
                    <a:pt x="446" y="396"/>
                    <a:pt x="446" y="396"/>
                    <a:pt x="446" y="396"/>
                  </a:cubicBezTo>
                  <a:cubicBezTo>
                    <a:pt x="460" y="396"/>
                    <a:pt x="474" y="389"/>
                    <a:pt x="474" y="367"/>
                  </a:cubicBezTo>
                  <a:cubicBezTo>
                    <a:pt x="474" y="353"/>
                    <a:pt x="460" y="339"/>
                    <a:pt x="446" y="339"/>
                  </a:cubicBezTo>
                  <a:close/>
                  <a:moveTo>
                    <a:pt x="446" y="467"/>
                  </a:moveTo>
                  <a:lnTo>
                    <a:pt x="446" y="467"/>
                  </a:lnTo>
                  <a:cubicBezTo>
                    <a:pt x="99" y="467"/>
                    <a:pt x="99" y="467"/>
                    <a:pt x="99" y="467"/>
                  </a:cubicBezTo>
                  <a:cubicBezTo>
                    <a:pt x="85" y="467"/>
                    <a:pt x="78" y="474"/>
                    <a:pt x="78" y="488"/>
                  </a:cubicBezTo>
                  <a:cubicBezTo>
                    <a:pt x="78" y="502"/>
                    <a:pt x="85" y="509"/>
                    <a:pt x="99" y="509"/>
                  </a:cubicBezTo>
                  <a:cubicBezTo>
                    <a:pt x="446" y="509"/>
                    <a:pt x="446" y="509"/>
                    <a:pt x="446" y="509"/>
                  </a:cubicBezTo>
                  <a:cubicBezTo>
                    <a:pt x="460" y="509"/>
                    <a:pt x="474" y="502"/>
                    <a:pt x="474" y="488"/>
                  </a:cubicBezTo>
                  <a:cubicBezTo>
                    <a:pt x="474" y="474"/>
                    <a:pt x="460" y="467"/>
                    <a:pt x="446" y="467"/>
                  </a:cubicBezTo>
                  <a:close/>
                  <a:moveTo>
                    <a:pt x="417" y="113"/>
                  </a:moveTo>
                  <a:lnTo>
                    <a:pt x="417" y="113"/>
                  </a:lnTo>
                  <a:cubicBezTo>
                    <a:pt x="396" y="113"/>
                    <a:pt x="389" y="106"/>
                    <a:pt x="389" y="85"/>
                  </a:cubicBezTo>
                  <a:cubicBezTo>
                    <a:pt x="389" y="28"/>
                    <a:pt x="389" y="28"/>
                    <a:pt x="389" y="28"/>
                  </a:cubicBezTo>
                  <a:cubicBezTo>
                    <a:pt x="389" y="14"/>
                    <a:pt x="396" y="0"/>
                    <a:pt x="417" y="0"/>
                  </a:cubicBezTo>
                  <a:cubicBezTo>
                    <a:pt x="431" y="0"/>
                    <a:pt x="446" y="14"/>
                    <a:pt x="446" y="28"/>
                  </a:cubicBezTo>
                  <a:cubicBezTo>
                    <a:pt x="446" y="85"/>
                    <a:pt x="446" y="85"/>
                    <a:pt x="446" y="85"/>
                  </a:cubicBezTo>
                  <a:cubicBezTo>
                    <a:pt x="446" y="106"/>
                    <a:pt x="431" y="113"/>
                    <a:pt x="417" y="113"/>
                  </a:cubicBezTo>
                  <a:close/>
                  <a:moveTo>
                    <a:pt x="276" y="113"/>
                  </a:moveTo>
                  <a:lnTo>
                    <a:pt x="276" y="113"/>
                  </a:lnTo>
                  <a:cubicBezTo>
                    <a:pt x="255" y="113"/>
                    <a:pt x="248" y="106"/>
                    <a:pt x="248" y="85"/>
                  </a:cubicBezTo>
                  <a:cubicBezTo>
                    <a:pt x="248" y="28"/>
                    <a:pt x="248" y="28"/>
                    <a:pt x="248" y="28"/>
                  </a:cubicBezTo>
                  <a:cubicBezTo>
                    <a:pt x="248" y="14"/>
                    <a:pt x="255" y="0"/>
                    <a:pt x="276" y="0"/>
                  </a:cubicBezTo>
                  <a:cubicBezTo>
                    <a:pt x="290" y="0"/>
                    <a:pt x="304" y="14"/>
                    <a:pt x="304" y="28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106"/>
                    <a:pt x="290" y="113"/>
                    <a:pt x="276" y="113"/>
                  </a:cubicBezTo>
                  <a:close/>
                  <a:moveTo>
                    <a:pt x="135" y="113"/>
                  </a:moveTo>
                  <a:lnTo>
                    <a:pt x="135" y="113"/>
                  </a:lnTo>
                  <a:cubicBezTo>
                    <a:pt x="113" y="113"/>
                    <a:pt x="106" y="106"/>
                    <a:pt x="106" y="85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14"/>
                    <a:pt x="113" y="0"/>
                    <a:pt x="135" y="0"/>
                  </a:cubicBezTo>
                  <a:cubicBezTo>
                    <a:pt x="149" y="0"/>
                    <a:pt x="163" y="14"/>
                    <a:pt x="163" y="28"/>
                  </a:cubicBezTo>
                  <a:cubicBezTo>
                    <a:pt x="163" y="85"/>
                    <a:pt x="163" y="85"/>
                    <a:pt x="163" y="85"/>
                  </a:cubicBezTo>
                  <a:cubicBezTo>
                    <a:pt x="163" y="106"/>
                    <a:pt x="149" y="113"/>
                    <a:pt x="135" y="1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1" name="Freeform 61"/>
            <p:cNvSpPr>
              <a:spLocks noChangeArrowheads="1"/>
            </p:cNvSpPr>
            <p:nvPr/>
          </p:nvSpPr>
          <p:spPr bwMode="auto">
            <a:xfrm>
              <a:off x="19609520" y="6687505"/>
              <a:ext cx="381147" cy="549655"/>
            </a:xfrm>
            <a:custGeom>
              <a:avLst/>
              <a:gdLst>
                <a:gd name="T0" fmla="*/ 2147483646 w 418"/>
                <a:gd name="T1" fmla="*/ 2147483646 h 602"/>
                <a:gd name="T2" fmla="*/ 2147483646 w 418"/>
                <a:gd name="T3" fmla="*/ 2147483646 h 602"/>
                <a:gd name="T4" fmla="*/ 2147483646 w 418"/>
                <a:gd name="T5" fmla="*/ 2147483646 h 602"/>
                <a:gd name="T6" fmla="*/ 2147483646 w 418"/>
                <a:gd name="T7" fmla="*/ 2147483646 h 602"/>
                <a:gd name="T8" fmla="*/ 2147483646 w 418"/>
                <a:gd name="T9" fmla="*/ 2147483646 h 602"/>
                <a:gd name="T10" fmla="*/ 2147483646 w 418"/>
                <a:gd name="T11" fmla="*/ 2147483646 h 602"/>
                <a:gd name="T12" fmla="*/ 2147483646 w 418"/>
                <a:gd name="T13" fmla="*/ 2147483646 h 602"/>
                <a:gd name="T14" fmla="*/ 2147483646 w 418"/>
                <a:gd name="T15" fmla="*/ 2147483646 h 602"/>
                <a:gd name="T16" fmla="*/ 2147483646 w 418"/>
                <a:gd name="T17" fmla="*/ 2147483646 h 602"/>
                <a:gd name="T18" fmla="*/ 2147483646 w 418"/>
                <a:gd name="T19" fmla="*/ 2147483646 h 602"/>
                <a:gd name="T20" fmla="*/ 2147483646 w 418"/>
                <a:gd name="T21" fmla="*/ 2147483646 h 602"/>
                <a:gd name="T22" fmla="*/ 2147483646 w 418"/>
                <a:gd name="T23" fmla="*/ 2147483646 h 602"/>
                <a:gd name="T24" fmla="*/ 2147483646 w 418"/>
                <a:gd name="T25" fmla="*/ 2147483646 h 602"/>
                <a:gd name="T26" fmla="*/ 0 w 418"/>
                <a:gd name="T27" fmla="*/ 2147483646 h 602"/>
                <a:gd name="T28" fmla="*/ 0 w 418"/>
                <a:gd name="T29" fmla="*/ 2147483646 h 602"/>
                <a:gd name="T30" fmla="*/ 0 w 418"/>
                <a:gd name="T31" fmla="*/ 2147483646 h 602"/>
                <a:gd name="T32" fmla="*/ 2147483646 w 418"/>
                <a:gd name="T33" fmla="*/ 2147483646 h 602"/>
                <a:gd name="T34" fmla="*/ 2147483646 w 418"/>
                <a:gd name="T35" fmla="*/ 2147483646 h 602"/>
                <a:gd name="T36" fmla="*/ 2147483646 w 418"/>
                <a:gd name="T37" fmla="*/ 2147483646 h 602"/>
                <a:gd name="T38" fmla="*/ 2147483646 w 418"/>
                <a:gd name="T39" fmla="*/ 2147483646 h 602"/>
                <a:gd name="T40" fmla="*/ 2147483646 w 418"/>
                <a:gd name="T41" fmla="*/ 2147483646 h 602"/>
                <a:gd name="T42" fmla="*/ 2147483646 w 418"/>
                <a:gd name="T43" fmla="*/ 2147483646 h 602"/>
                <a:gd name="T44" fmla="*/ 2147483646 w 418"/>
                <a:gd name="T45" fmla="*/ 2147483646 h 602"/>
                <a:gd name="T46" fmla="*/ 2147483646 w 418"/>
                <a:gd name="T47" fmla="*/ 2147483646 h 602"/>
                <a:gd name="T48" fmla="*/ 2147483646 w 418"/>
                <a:gd name="T49" fmla="*/ 2147483646 h 602"/>
                <a:gd name="T50" fmla="*/ 2147483646 w 418"/>
                <a:gd name="T51" fmla="*/ 2147483646 h 602"/>
                <a:gd name="T52" fmla="*/ 2147483646 w 418"/>
                <a:gd name="T53" fmla="*/ 2147483646 h 602"/>
                <a:gd name="T54" fmla="*/ 2147483646 w 418"/>
                <a:gd name="T55" fmla="*/ 2147483646 h 602"/>
                <a:gd name="T56" fmla="*/ 2147483646 w 418"/>
                <a:gd name="T57" fmla="*/ 2147483646 h 602"/>
                <a:gd name="T58" fmla="*/ 2147483646 w 418"/>
                <a:gd name="T59" fmla="*/ 0 h 602"/>
                <a:gd name="T60" fmla="*/ 2147483646 w 418"/>
                <a:gd name="T61" fmla="*/ 0 h 602"/>
                <a:gd name="T62" fmla="*/ 2147483646 w 418"/>
                <a:gd name="T63" fmla="*/ 2147483646 h 602"/>
                <a:gd name="T64" fmla="*/ 2147483646 w 418"/>
                <a:gd name="T65" fmla="*/ 2147483646 h 602"/>
                <a:gd name="T66" fmla="*/ 2147483646 w 418"/>
                <a:gd name="T67" fmla="*/ 2147483646 h 6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8" h="602">
                  <a:moveTo>
                    <a:pt x="417" y="276"/>
                  </a:moveTo>
                  <a:lnTo>
                    <a:pt x="417" y="276"/>
                  </a:lnTo>
                  <a:cubicBezTo>
                    <a:pt x="417" y="382"/>
                    <a:pt x="339" y="466"/>
                    <a:pt x="233" y="480"/>
                  </a:cubicBezTo>
                  <a:cubicBezTo>
                    <a:pt x="233" y="544"/>
                    <a:pt x="233" y="544"/>
                    <a:pt x="233" y="544"/>
                  </a:cubicBezTo>
                  <a:cubicBezTo>
                    <a:pt x="332" y="544"/>
                    <a:pt x="332" y="544"/>
                    <a:pt x="332" y="544"/>
                  </a:cubicBezTo>
                  <a:cubicBezTo>
                    <a:pt x="346" y="544"/>
                    <a:pt x="360" y="558"/>
                    <a:pt x="360" y="572"/>
                  </a:cubicBezTo>
                  <a:cubicBezTo>
                    <a:pt x="360" y="594"/>
                    <a:pt x="346" y="601"/>
                    <a:pt x="332" y="601"/>
                  </a:cubicBezTo>
                  <a:cubicBezTo>
                    <a:pt x="205" y="601"/>
                    <a:pt x="205" y="601"/>
                    <a:pt x="205" y="601"/>
                  </a:cubicBezTo>
                  <a:cubicBezTo>
                    <a:pt x="85" y="601"/>
                    <a:pt x="85" y="601"/>
                    <a:pt x="85" y="601"/>
                  </a:cubicBezTo>
                  <a:cubicBezTo>
                    <a:pt x="71" y="601"/>
                    <a:pt x="56" y="594"/>
                    <a:pt x="56" y="572"/>
                  </a:cubicBezTo>
                  <a:cubicBezTo>
                    <a:pt x="56" y="558"/>
                    <a:pt x="71" y="544"/>
                    <a:pt x="85" y="544"/>
                  </a:cubicBezTo>
                  <a:cubicBezTo>
                    <a:pt x="177" y="544"/>
                    <a:pt x="177" y="544"/>
                    <a:pt x="177" y="544"/>
                  </a:cubicBezTo>
                  <a:cubicBezTo>
                    <a:pt x="177" y="480"/>
                    <a:pt x="177" y="480"/>
                    <a:pt x="177" y="480"/>
                  </a:cubicBezTo>
                  <a:cubicBezTo>
                    <a:pt x="78" y="466"/>
                    <a:pt x="0" y="382"/>
                    <a:pt x="0" y="276"/>
                  </a:cubicBezTo>
                  <a:cubicBezTo>
                    <a:pt x="0" y="254"/>
                    <a:pt x="14" y="247"/>
                    <a:pt x="28" y="247"/>
                  </a:cubicBezTo>
                  <a:cubicBezTo>
                    <a:pt x="42" y="247"/>
                    <a:pt x="56" y="254"/>
                    <a:pt x="56" y="276"/>
                  </a:cubicBezTo>
                  <a:cubicBezTo>
                    <a:pt x="56" y="353"/>
                    <a:pt x="127" y="424"/>
                    <a:pt x="205" y="424"/>
                  </a:cubicBezTo>
                  <a:cubicBezTo>
                    <a:pt x="290" y="424"/>
                    <a:pt x="360" y="353"/>
                    <a:pt x="360" y="276"/>
                  </a:cubicBezTo>
                  <a:cubicBezTo>
                    <a:pt x="360" y="254"/>
                    <a:pt x="367" y="247"/>
                    <a:pt x="389" y="247"/>
                  </a:cubicBezTo>
                  <a:cubicBezTo>
                    <a:pt x="403" y="247"/>
                    <a:pt x="417" y="254"/>
                    <a:pt x="417" y="276"/>
                  </a:cubicBezTo>
                  <a:close/>
                  <a:moveTo>
                    <a:pt x="205" y="374"/>
                  </a:moveTo>
                  <a:lnTo>
                    <a:pt x="205" y="374"/>
                  </a:lnTo>
                  <a:cubicBezTo>
                    <a:pt x="141" y="374"/>
                    <a:pt x="92" y="325"/>
                    <a:pt x="92" y="261"/>
                  </a:cubicBezTo>
                  <a:cubicBezTo>
                    <a:pt x="92" y="113"/>
                    <a:pt x="92" y="113"/>
                    <a:pt x="92" y="113"/>
                  </a:cubicBezTo>
                  <a:cubicBezTo>
                    <a:pt x="92" y="49"/>
                    <a:pt x="141" y="0"/>
                    <a:pt x="205" y="0"/>
                  </a:cubicBezTo>
                  <a:cubicBezTo>
                    <a:pt x="269" y="0"/>
                    <a:pt x="318" y="49"/>
                    <a:pt x="318" y="113"/>
                  </a:cubicBezTo>
                  <a:cubicBezTo>
                    <a:pt x="318" y="261"/>
                    <a:pt x="318" y="261"/>
                    <a:pt x="318" y="261"/>
                  </a:cubicBezTo>
                  <a:cubicBezTo>
                    <a:pt x="318" y="325"/>
                    <a:pt x="269" y="374"/>
                    <a:pt x="205" y="37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2" name="Freeform 62"/>
            <p:cNvSpPr>
              <a:spLocks noChangeArrowheads="1"/>
            </p:cNvSpPr>
            <p:nvPr/>
          </p:nvSpPr>
          <p:spPr bwMode="auto">
            <a:xfrm>
              <a:off x="18598474" y="6687505"/>
              <a:ext cx="477437" cy="549655"/>
            </a:xfrm>
            <a:custGeom>
              <a:avLst/>
              <a:gdLst>
                <a:gd name="T0" fmla="*/ 2147483646 w 524"/>
                <a:gd name="T1" fmla="*/ 2147483646 h 602"/>
                <a:gd name="T2" fmla="*/ 2147483646 w 524"/>
                <a:gd name="T3" fmla="*/ 2147483646 h 602"/>
                <a:gd name="T4" fmla="*/ 2147483646 w 524"/>
                <a:gd name="T5" fmla="*/ 2147483646 h 602"/>
                <a:gd name="T6" fmla="*/ 2147483646 w 524"/>
                <a:gd name="T7" fmla="*/ 2147483646 h 602"/>
                <a:gd name="T8" fmla="*/ 2147483646 w 524"/>
                <a:gd name="T9" fmla="*/ 2147483646 h 602"/>
                <a:gd name="T10" fmla="*/ 2147483646 w 524"/>
                <a:gd name="T11" fmla="*/ 2147483646 h 602"/>
                <a:gd name="T12" fmla="*/ 2147483646 w 524"/>
                <a:gd name="T13" fmla="*/ 2147483646 h 602"/>
                <a:gd name="T14" fmla="*/ 2147483646 w 524"/>
                <a:gd name="T15" fmla="*/ 2147483646 h 602"/>
                <a:gd name="T16" fmla="*/ 2147483646 w 524"/>
                <a:gd name="T17" fmla="*/ 2147483646 h 602"/>
                <a:gd name="T18" fmla="*/ 2147483646 w 524"/>
                <a:gd name="T19" fmla="*/ 2147483646 h 602"/>
                <a:gd name="T20" fmla="*/ 2147483646 w 524"/>
                <a:gd name="T21" fmla="*/ 0 h 602"/>
                <a:gd name="T22" fmla="*/ 2147483646 w 524"/>
                <a:gd name="T23" fmla="*/ 2147483646 h 602"/>
                <a:gd name="T24" fmla="*/ 2147483646 w 524"/>
                <a:gd name="T25" fmla="*/ 2147483646 h 602"/>
                <a:gd name="T26" fmla="*/ 2147483646 w 524"/>
                <a:gd name="T27" fmla="*/ 2147483646 h 602"/>
                <a:gd name="T28" fmla="*/ 2147483646 w 524"/>
                <a:gd name="T29" fmla="*/ 2147483646 h 602"/>
                <a:gd name="T30" fmla="*/ 2147483646 w 524"/>
                <a:gd name="T31" fmla="*/ 2147483646 h 602"/>
                <a:gd name="T32" fmla="*/ 2147483646 w 524"/>
                <a:gd name="T33" fmla="*/ 2147483646 h 602"/>
                <a:gd name="T34" fmla="*/ 2147483646 w 524"/>
                <a:gd name="T35" fmla="*/ 2147483646 h 602"/>
                <a:gd name="T36" fmla="*/ 2147483646 w 524"/>
                <a:gd name="T37" fmla="*/ 2147483646 h 602"/>
                <a:gd name="T38" fmla="*/ 2147483646 w 524"/>
                <a:gd name="T39" fmla="*/ 2147483646 h 602"/>
                <a:gd name="T40" fmla="*/ 2147483646 w 524"/>
                <a:gd name="T41" fmla="*/ 2147483646 h 602"/>
                <a:gd name="T42" fmla="*/ 2147483646 w 524"/>
                <a:gd name="T43" fmla="*/ 2147483646 h 602"/>
                <a:gd name="T44" fmla="*/ 2147483646 w 524"/>
                <a:gd name="T45" fmla="*/ 2147483646 h 602"/>
                <a:gd name="T46" fmla="*/ 2147483646 w 524"/>
                <a:gd name="T47" fmla="*/ 2147483646 h 602"/>
                <a:gd name="T48" fmla="*/ 2147483646 w 524"/>
                <a:gd name="T49" fmla="*/ 2147483646 h 602"/>
                <a:gd name="T50" fmla="*/ 2147483646 w 524"/>
                <a:gd name="T51" fmla="*/ 2147483646 h 602"/>
                <a:gd name="T52" fmla="*/ 2147483646 w 524"/>
                <a:gd name="T53" fmla="*/ 2147483646 h 602"/>
                <a:gd name="T54" fmla="*/ 2147483646 w 524"/>
                <a:gd name="T55" fmla="*/ 2147483646 h 602"/>
                <a:gd name="T56" fmla="*/ 2147483646 w 524"/>
                <a:gd name="T57" fmla="*/ 2147483646 h 602"/>
                <a:gd name="T58" fmla="*/ 2147483646 w 524"/>
                <a:gd name="T59" fmla="*/ 2147483646 h 602"/>
                <a:gd name="T60" fmla="*/ 2147483646 w 524"/>
                <a:gd name="T61" fmla="*/ 2147483646 h 602"/>
                <a:gd name="T62" fmla="*/ 2147483646 w 524"/>
                <a:gd name="T63" fmla="*/ 2147483646 h 602"/>
                <a:gd name="T64" fmla="*/ 2147483646 w 524"/>
                <a:gd name="T65" fmla="*/ 2147483646 h 602"/>
                <a:gd name="T66" fmla="*/ 2147483646 w 524"/>
                <a:gd name="T67" fmla="*/ 2147483646 h 6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24" h="602">
                  <a:moveTo>
                    <a:pt x="516" y="155"/>
                  </a:moveTo>
                  <a:lnTo>
                    <a:pt x="516" y="155"/>
                  </a:lnTo>
                  <a:cubicBezTo>
                    <a:pt x="22" y="473"/>
                    <a:pt x="22" y="473"/>
                    <a:pt x="22" y="473"/>
                  </a:cubicBezTo>
                  <a:cubicBezTo>
                    <a:pt x="22" y="473"/>
                    <a:pt x="22" y="480"/>
                    <a:pt x="14" y="480"/>
                  </a:cubicBezTo>
                  <a:cubicBezTo>
                    <a:pt x="7" y="480"/>
                    <a:pt x="0" y="473"/>
                    <a:pt x="0" y="466"/>
                  </a:cubicBezTo>
                  <a:cubicBezTo>
                    <a:pt x="0" y="459"/>
                    <a:pt x="7" y="452"/>
                    <a:pt x="7" y="452"/>
                  </a:cubicBezTo>
                  <a:cubicBezTo>
                    <a:pt x="502" y="127"/>
                    <a:pt x="502" y="127"/>
                    <a:pt x="502" y="127"/>
                  </a:cubicBezTo>
                  <a:cubicBezTo>
                    <a:pt x="502" y="127"/>
                    <a:pt x="502" y="127"/>
                    <a:pt x="509" y="127"/>
                  </a:cubicBezTo>
                  <a:cubicBezTo>
                    <a:pt x="516" y="127"/>
                    <a:pt x="523" y="134"/>
                    <a:pt x="523" y="141"/>
                  </a:cubicBezTo>
                  <a:cubicBezTo>
                    <a:pt x="523" y="148"/>
                    <a:pt x="516" y="148"/>
                    <a:pt x="516" y="155"/>
                  </a:cubicBezTo>
                  <a:close/>
                  <a:moveTo>
                    <a:pt x="149" y="261"/>
                  </a:moveTo>
                  <a:lnTo>
                    <a:pt x="149" y="261"/>
                  </a:lnTo>
                  <a:cubicBezTo>
                    <a:pt x="149" y="113"/>
                    <a:pt x="149" y="113"/>
                    <a:pt x="149" y="113"/>
                  </a:cubicBezTo>
                  <a:cubicBezTo>
                    <a:pt x="149" y="49"/>
                    <a:pt x="198" y="0"/>
                    <a:pt x="262" y="0"/>
                  </a:cubicBezTo>
                  <a:cubicBezTo>
                    <a:pt x="325" y="0"/>
                    <a:pt x="375" y="49"/>
                    <a:pt x="375" y="113"/>
                  </a:cubicBezTo>
                  <a:cubicBezTo>
                    <a:pt x="375" y="177"/>
                    <a:pt x="375" y="177"/>
                    <a:pt x="375" y="177"/>
                  </a:cubicBezTo>
                  <a:cubicBezTo>
                    <a:pt x="163" y="318"/>
                    <a:pt x="163" y="318"/>
                    <a:pt x="163" y="318"/>
                  </a:cubicBezTo>
                  <a:cubicBezTo>
                    <a:pt x="156" y="304"/>
                    <a:pt x="149" y="283"/>
                    <a:pt x="149" y="261"/>
                  </a:cubicBezTo>
                  <a:close/>
                  <a:moveTo>
                    <a:pt x="57" y="276"/>
                  </a:moveTo>
                  <a:lnTo>
                    <a:pt x="57" y="276"/>
                  </a:lnTo>
                  <a:cubicBezTo>
                    <a:pt x="57" y="254"/>
                    <a:pt x="64" y="247"/>
                    <a:pt x="85" y="247"/>
                  </a:cubicBezTo>
                  <a:cubicBezTo>
                    <a:pt x="99" y="247"/>
                    <a:pt x="113" y="254"/>
                    <a:pt x="113" y="276"/>
                  </a:cubicBezTo>
                  <a:cubicBezTo>
                    <a:pt x="113" y="297"/>
                    <a:pt x="113" y="318"/>
                    <a:pt x="127" y="339"/>
                  </a:cubicBezTo>
                  <a:cubicBezTo>
                    <a:pt x="78" y="374"/>
                    <a:pt x="78" y="374"/>
                    <a:pt x="78" y="374"/>
                  </a:cubicBezTo>
                  <a:cubicBezTo>
                    <a:pt x="64" y="339"/>
                    <a:pt x="57" y="311"/>
                    <a:pt x="57" y="276"/>
                  </a:cubicBezTo>
                  <a:close/>
                  <a:moveTo>
                    <a:pt x="234" y="374"/>
                  </a:moveTo>
                  <a:lnTo>
                    <a:pt x="234" y="374"/>
                  </a:lnTo>
                  <a:cubicBezTo>
                    <a:pt x="375" y="283"/>
                    <a:pt x="375" y="283"/>
                    <a:pt x="375" y="283"/>
                  </a:cubicBezTo>
                  <a:cubicBezTo>
                    <a:pt x="368" y="332"/>
                    <a:pt x="318" y="374"/>
                    <a:pt x="262" y="374"/>
                  </a:cubicBezTo>
                  <a:cubicBezTo>
                    <a:pt x="255" y="374"/>
                    <a:pt x="241" y="374"/>
                    <a:pt x="234" y="374"/>
                  </a:cubicBezTo>
                  <a:close/>
                  <a:moveTo>
                    <a:pt x="142" y="544"/>
                  </a:moveTo>
                  <a:lnTo>
                    <a:pt x="142" y="544"/>
                  </a:lnTo>
                  <a:cubicBezTo>
                    <a:pt x="234" y="544"/>
                    <a:pt x="234" y="544"/>
                    <a:pt x="234" y="544"/>
                  </a:cubicBezTo>
                  <a:cubicBezTo>
                    <a:pt x="234" y="480"/>
                    <a:pt x="234" y="480"/>
                    <a:pt x="234" y="480"/>
                  </a:cubicBezTo>
                  <a:cubicBezTo>
                    <a:pt x="198" y="473"/>
                    <a:pt x="163" y="459"/>
                    <a:pt x="135" y="438"/>
                  </a:cubicBezTo>
                  <a:cubicBezTo>
                    <a:pt x="184" y="403"/>
                    <a:pt x="184" y="403"/>
                    <a:pt x="184" y="403"/>
                  </a:cubicBezTo>
                  <a:cubicBezTo>
                    <a:pt x="205" y="417"/>
                    <a:pt x="234" y="424"/>
                    <a:pt x="262" y="424"/>
                  </a:cubicBezTo>
                  <a:cubicBezTo>
                    <a:pt x="269" y="424"/>
                    <a:pt x="269" y="424"/>
                    <a:pt x="276" y="424"/>
                  </a:cubicBezTo>
                  <a:lnTo>
                    <a:pt x="283" y="424"/>
                  </a:lnTo>
                  <a:cubicBezTo>
                    <a:pt x="354" y="410"/>
                    <a:pt x="410" y="346"/>
                    <a:pt x="410" y="276"/>
                  </a:cubicBezTo>
                  <a:cubicBezTo>
                    <a:pt x="410" y="254"/>
                    <a:pt x="424" y="247"/>
                    <a:pt x="438" y="247"/>
                  </a:cubicBezTo>
                  <a:cubicBezTo>
                    <a:pt x="460" y="247"/>
                    <a:pt x="467" y="254"/>
                    <a:pt x="467" y="276"/>
                  </a:cubicBezTo>
                  <a:cubicBezTo>
                    <a:pt x="467" y="382"/>
                    <a:pt x="389" y="466"/>
                    <a:pt x="290" y="480"/>
                  </a:cubicBezTo>
                  <a:cubicBezTo>
                    <a:pt x="290" y="544"/>
                    <a:pt x="290" y="544"/>
                    <a:pt x="290" y="544"/>
                  </a:cubicBezTo>
                  <a:cubicBezTo>
                    <a:pt x="382" y="544"/>
                    <a:pt x="382" y="544"/>
                    <a:pt x="382" y="544"/>
                  </a:cubicBezTo>
                  <a:cubicBezTo>
                    <a:pt x="403" y="544"/>
                    <a:pt x="410" y="558"/>
                    <a:pt x="410" y="572"/>
                  </a:cubicBezTo>
                  <a:cubicBezTo>
                    <a:pt x="410" y="594"/>
                    <a:pt x="403" y="601"/>
                    <a:pt x="382" y="601"/>
                  </a:cubicBezTo>
                  <a:cubicBezTo>
                    <a:pt x="290" y="601"/>
                    <a:pt x="290" y="601"/>
                    <a:pt x="290" y="601"/>
                  </a:cubicBezTo>
                  <a:cubicBezTo>
                    <a:pt x="142" y="601"/>
                    <a:pt x="142" y="601"/>
                    <a:pt x="142" y="601"/>
                  </a:cubicBezTo>
                  <a:cubicBezTo>
                    <a:pt x="120" y="601"/>
                    <a:pt x="113" y="594"/>
                    <a:pt x="113" y="572"/>
                  </a:cubicBezTo>
                  <a:cubicBezTo>
                    <a:pt x="113" y="558"/>
                    <a:pt x="120" y="544"/>
                    <a:pt x="142" y="5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3" name="Freeform 63"/>
            <p:cNvSpPr>
              <a:spLocks noChangeArrowheads="1"/>
            </p:cNvSpPr>
            <p:nvPr/>
          </p:nvSpPr>
          <p:spPr bwMode="auto">
            <a:xfrm>
              <a:off x="17679704" y="6731637"/>
              <a:ext cx="393185" cy="469416"/>
            </a:xfrm>
            <a:custGeom>
              <a:avLst/>
              <a:gdLst>
                <a:gd name="T0" fmla="*/ 2147483646 w 432"/>
                <a:gd name="T1" fmla="*/ 2147483646 h 517"/>
                <a:gd name="T2" fmla="*/ 2147483646 w 432"/>
                <a:gd name="T3" fmla="*/ 2147483646 h 517"/>
                <a:gd name="T4" fmla="*/ 2147483646 w 432"/>
                <a:gd name="T5" fmla="*/ 2147483646 h 517"/>
                <a:gd name="T6" fmla="*/ 0 w 432"/>
                <a:gd name="T7" fmla="*/ 2147483646 h 517"/>
                <a:gd name="T8" fmla="*/ 2147483646 w 432"/>
                <a:gd name="T9" fmla="*/ 2147483646 h 517"/>
                <a:gd name="T10" fmla="*/ 2147483646 w 432"/>
                <a:gd name="T11" fmla="*/ 2147483646 h 517"/>
                <a:gd name="T12" fmla="*/ 2147483646 w 432"/>
                <a:gd name="T13" fmla="*/ 2147483646 h 517"/>
                <a:gd name="T14" fmla="*/ 2147483646 w 432"/>
                <a:gd name="T15" fmla="*/ 2147483646 h 517"/>
                <a:gd name="T16" fmla="*/ 2147483646 w 432"/>
                <a:gd name="T17" fmla="*/ 0 h 517"/>
                <a:gd name="T18" fmla="*/ 2147483646 w 432"/>
                <a:gd name="T19" fmla="*/ 2147483646 h 517"/>
                <a:gd name="T20" fmla="*/ 2147483646 w 432"/>
                <a:gd name="T21" fmla="*/ 2147483646 h 517"/>
                <a:gd name="T22" fmla="*/ 2147483646 w 432"/>
                <a:gd name="T23" fmla="*/ 2147483646 h 517"/>
                <a:gd name="T24" fmla="*/ 2147483646 w 432"/>
                <a:gd name="T25" fmla="*/ 2147483646 h 517"/>
                <a:gd name="T26" fmla="*/ 2147483646 w 432"/>
                <a:gd name="T27" fmla="*/ 2147483646 h 517"/>
                <a:gd name="T28" fmla="*/ 2147483646 w 432"/>
                <a:gd name="T29" fmla="*/ 2147483646 h 517"/>
                <a:gd name="T30" fmla="*/ 2147483646 w 432"/>
                <a:gd name="T31" fmla="*/ 2147483646 h 517"/>
                <a:gd name="T32" fmla="*/ 2147483646 w 432"/>
                <a:gd name="T33" fmla="*/ 2147483646 h 517"/>
                <a:gd name="T34" fmla="*/ 2147483646 w 432"/>
                <a:gd name="T35" fmla="*/ 2147483646 h 517"/>
                <a:gd name="T36" fmla="*/ 2147483646 w 432"/>
                <a:gd name="T37" fmla="*/ 2147483646 h 517"/>
                <a:gd name="T38" fmla="*/ 2147483646 w 432"/>
                <a:gd name="T39" fmla="*/ 2147483646 h 5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2" h="517">
                  <a:moveTo>
                    <a:pt x="402" y="431"/>
                  </a:moveTo>
                  <a:lnTo>
                    <a:pt x="402" y="431"/>
                  </a:lnTo>
                  <a:cubicBezTo>
                    <a:pt x="28" y="431"/>
                    <a:pt x="28" y="431"/>
                    <a:pt x="28" y="431"/>
                  </a:cubicBezTo>
                  <a:cubicBezTo>
                    <a:pt x="14" y="431"/>
                    <a:pt x="0" y="417"/>
                    <a:pt x="0" y="403"/>
                  </a:cubicBezTo>
                  <a:cubicBezTo>
                    <a:pt x="0" y="389"/>
                    <a:pt x="14" y="375"/>
                    <a:pt x="28" y="375"/>
                  </a:cubicBezTo>
                  <a:cubicBezTo>
                    <a:pt x="42" y="375"/>
                    <a:pt x="56" y="361"/>
                    <a:pt x="56" y="347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6" y="85"/>
                    <a:pt x="113" y="29"/>
                    <a:pt x="191" y="29"/>
                  </a:cubicBezTo>
                  <a:cubicBezTo>
                    <a:pt x="191" y="7"/>
                    <a:pt x="198" y="0"/>
                    <a:pt x="219" y="0"/>
                  </a:cubicBezTo>
                  <a:cubicBezTo>
                    <a:pt x="233" y="0"/>
                    <a:pt x="247" y="7"/>
                    <a:pt x="247" y="29"/>
                  </a:cubicBezTo>
                  <a:cubicBezTo>
                    <a:pt x="318" y="29"/>
                    <a:pt x="374" y="85"/>
                    <a:pt x="374" y="156"/>
                  </a:cubicBezTo>
                  <a:cubicBezTo>
                    <a:pt x="374" y="347"/>
                    <a:pt x="374" y="347"/>
                    <a:pt x="374" y="347"/>
                  </a:cubicBezTo>
                  <a:cubicBezTo>
                    <a:pt x="374" y="361"/>
                    <a:pt x="388" y="375"/>
                    <a:pt x="402" y="375"/>
                  </a:cubicBezTo>
                  <a:cubicBezTo>
                    <a:pt x="424" y="375"/>
                    <a:pt x="431" y="389"/>
                    <a:pt x="431" y="403"/>
                  </a:cubicBezTo>
                  <a:cubicBezTo>
                    <a:pt x="431" y="417"/>
                    <a:pt x="424" y="431"/>
                    <a:pt x="402" y="431"/>
                  </a:cubicBezTo>
                  <a:close/>
                  <a:moveTo>
                    <a:pt x="219" y="516"/>
                  </a:moveTo>
                  <a:lnTo>
                    <a:pt x="219" y="516"/>
                  </a:lnTo>
                  <a:cubicBezTo>
                    <a:pt x="184" y="516"/>
                    <a:pt x="162" y="488"/>
                    <a:pt x="162" y="460"/>
                  </a:cubicBezTo>
                  <a:cubicBezTo>
                    <a:pt x="275" y="460"/>
                    <a:pt x="275" y="460"/>
                    <a:pt x="275" y="460"/>
                  </a:cubicBezTo>
                  <a:cubicBezTo>
                    <a:pt x="275" y="488"/>
                    <a:pt x="247" y="516"/>
                    <a:pt x="219" y="5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4" name="Freeform 64"/>
            <p:cNvSpPr>
              <a:spLocks noChangeArrowheads="1"/>
            </p:cNvSpPr>
            <p:nvPr/>
          </p:nvSpPr>
          <p:spPr bwMode="auto">
            <a:xfrm>
              <a:off x="16805069" y="6835951"/>
              <a:ext cx="224677" cy="264798"/>
            </a:xfrm>
            <a:custGeom>
              <a:avLst/>
              <a:gdLst>
                <a:gd name="T0" fmla="*/ 2147483646 w 249"/>
                <a:gd name="T1" fmla="*/ 2147483646 h 291"/>
                <a:gd name="T2" fmla="*/ 2147483646 w 249"/>
                <a:gd name="T3" fmla="*/ 2147483646 h 291"/>
                <a:gd name="T4" fmla="*/ 2147483646 w 249"/>
                <a:gd name="T5" fmla="*/ 2147483646 h 291"/>
                <a:gd name="T6" fmla="*/ 2147483646 w 249"/>
                <a:gd name="T7" fmla="*/ 2147483646 h 291"/>
                <a:gd name="T8" fmla="*/ 0 w 249"/>
                <a:gd name="T9" fmla="*/ 2147483646 h 291"/>
                <a:gd name="T10" fmla="*/ 2147483646 w 249"/>
                <a:gd name="T11" fmla="*/ 2147483646 h 291"/>
                <a:gd name="T12" fmla="*/ 2147483646 w 249"/>
                <a:gd name="T13" fmla="*/ 2147483646 h 291"/>
                <a:gd name="T14" fmla="*/ 2147483646 w 249"/>
                <a:gd name="T15" fmla="*/ 2147483646 h 291"/>
                <a:gd name="T16" fmla="*/ 2147483646 w 249"/>
                <a:gd name="T17" fmla="*/ 2147483646 h 291"/>
                <a:gd name="T18" fmla="*/ 2147483646 w 249"/>
                <a:gd name="T19" fmla="*/ 2147483646 h 291"/>
                <a:gd name="T20" fmla="*/ 2147483646 w 249"/>
                <a:gd name="T21" fmla="*/ 2147483646 h 291"/>
                <a:gd name="T22" fmla="*/ 2147483646 w 249"/>
                <a:gd name="T23" fmla="*/ 0 h 291"/>
                <a:gd name="T24" fmla="*/ 2147483646 w 249"/>
                <a:gd name="T25" fmla="*/ 2147483646 h 291"/>
                <a:gd name="T26" fmla="*/ 2147483646 w 249"/>
                <a:gd name="T27" fmla="*/ 2147483646 h 291"/>
                <a:gd name="T28" fmla="*/ 2147483646 w 249"/>
                <a:gd name="T29" fmla="*/ 2147483646 h 291"/>
                <a:gd name="T30" fmla="*/ 2147483646 w 249"/>
                <a:gd name="T31" fmla="*/ 2147483646 h 291"/>
                <a:gd name="T32" fmla="*/ 2147483646 w 249"/>
                <a:gd name="T33" fmla="*/ 2147483646 h 291"/>
                <a:gd name="T34" fmla="*/ 2147483646 w 249"/>
                <a:gd name="T35" fmla="*/ 2147483646 h 291"/>
                <a:gd name="T36" fmla="*/ 2147483646 w 249"/>
                <a:gd name="T37" fmla="*/ 2147483646 h 291"/>
                <a:gd name="T38" fmla="*/ 2147483646 w 249"/>
                <a:gd name="T39" fmla="*/ 2147483646 h 291"/>
                <a:gd name="T40" fmla="*/ 2147483646 w 249"/>
                <a:gd name="T41" fmla="*/ 2147483646 h 291"/>
                <a:gd name="T42" fmla="*/ 2147483646 w 249"/>
                <a:gd name="T43" fmla="*/ 2147483646 h 291"/>
                <a:gd name="T44" fmla="*/ 2147483646 w 249"/>
                <a:gd name="T45" fmla="*/ 2147483646 h 291"/>
                <a:gd name="T46" fmla="*/ 2147483646 w 249"/>
                <a:gd name="T47" fmla="*/ 2147483646 h 291"/>
                <a:gd name="T48" fmla="*/ 2147483646 w 249"/>
                <a:gd name="T49" fmla="*/ 2147483646 h 291"/>
                <a:gd name="T50" fmla="*/ 0 w 249"/>
                <a:gd name="T51" fmla="*/ 2147483646 h 291"/>
                <a:gd name="T52" fmla="*/ 2147483646 w 249"/>
                <a:gd name="T53" fmla="*/ 2147483646 h 2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49" h="291">
                  <a:moveTo>
                    <a:pt x="248" y="177"/>
                  </a:moveTo>
                  <a:lnTo>
                    <a:pt x="248" y="177"/>
                  </a:lnTo>
                  <a:cubicBezTo>
                    <a:pt x="248" y="191"/>
                    <a:pt x="234" y="205"/>
                    <a:pt x="220" y="205"/>
                  </a:cubicBezTo>
                  <a:cubicBezTo>
                    <a:pt x="29" y="205"/>
                    <a:pt x="29" y="205"/>
                    <a:pt x="29" y="205"/>
                  </a:cubicBezTo>
                  <a:cubicBezTo>
                    <a:pt x="15" y="205"/>
                    <a:pt x="0" y="191"/>
                    <a:pt x="0" y="177"/>
                  </a:cubicBezTo>
                  <a:cubicBezTo>
                    <a:pt x="0" y="170"/>
                    <a:pt x="0" y="163"/>
                    <a:pt x="7" y="163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7" y="0"/>
                    <a:pt x="114" y="0"/>
                    <a:pt x="121" y="0"/>
                  </a:cubicBezTo>
                  <a:cubicBezTo>
                    <a:pt x="135" y="0"/>
                    <a:pt x="142" y="0"/>
                    <a:pt x="149" y="15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1" y="163"/>
                    <a:pt x="248" y="170"/>
                    <a:pt x="248" y="177"/>
                  </a:cubicBezTo>
                  <a:close/>
                  <a:moveTo>
                    <a:pt x="29" y="234"/>
                  </a:moveTo>
                  <a:lnTo>
                    <a:pt x="29" y="234"/>
                  </a:lnTo>
                  <a:cubicBezTo>
                    <a:pt x="220" y="234"/>
                    <a:pt x="220" y="234"/>
                    <a:pt x="220" y="234"/>
                  </a:cubicBezTo>
                  <a:cubicBezTo>
                    <a:pt x="234" y="234"/>
                    <a:pt x="248" y="248"/>
                    <a:pt x="248" y="262"/>
                  </a:cubicBezTo>
                  <a:cubicBezTo>
                    <a:pt x="248" y="276"/>
                    <a:pt x="234" y="290"/>
                    <a:pt x="220" y="290"/>
                  </a:cubicBezTo>
                  <a:cubicBezTo>
                    <a:pt x="29" y="290"/>
                    <a:pt x="29" y="290"/>
                    <a:pt x="29" y="290"/>
                  </a:cubicBezTo>
                  <a:cubicBezTo>
                    <a:pt x="15" y="290"/>
                    <a:pt x="0" y="276"/>
                    <a:pt x="0" y="262"/>
                  </a:cubicBezTo>
                  <a:cubicBezTo>
                    <a:pt x="0" y="248"/>
                    <a:pt x="15" y="234"/>
                    <a:pt x="29" y="2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5" name="Freeform 65"/>
            <p:cNvSpPr>
              <a:spLocks noChangeArrowheads="1"/>
            </p:cNvSpPr>
            <p:nvPr/>
          </p:nvSpPr>
          <p:spPr bwMode="auto">
            <a:xfrm>
              <a:off x="15854205" y="6847989"/>
              <a:ext cx="208629" cy="224677"/>
            </a:xfrm>
            <a:custGeom>
              <a:avLst/>
              <a:gdLst>
                <a:gd name="T0" fmla="*/ 0 w 228"/>
                <a:gd name="T1" fmla="*/ 2147483646 h 248"/>
                <a:gd name="T2" fmla="*/ 0 w 228"/>
                <a:gd name="T3" fmla="*/ 2147483646 h 248"/>
                <a:gd name="T4" fmla="*/ 0 w 228"/>
                <a:gd name="T5" fmla="*/ 2147483646 h 248"/>
                <a:gd name="T6" fmla="*/ 0 w 228"/>
                <a:gd name="T7" fmla="*/ 2147483646 h 248"/>
                <a:gd name="T8" fmla="*/ 2147483646 w 228"/>
                <a:gd name="T9" fmla="*/ 2147483646 h 248"/>
                <a:gd name="T10" fmla="*/ 2147483646 w 228"/>
                <a:gd name="T11" fmla="*/ 2147483646 h 248"/>
                <a:gd name="T12" fmla="*/ 2147483646 w 228"/>
                <a:gd name="T13" fmla="*/ 2147483646 h 248"/>
                <a:gd name="T14" fmla="*/ 2147483646 w 228"/>
                <a:gd name="T15" fmla="*/ 2147483646 h 248"/>
                <a:gd name="T16" fmla="*/ 2147483646 w 228"/>
                <a:gd name="T17" fmla="*/ 2147483646 h 248"/>
                <a:gd name="T18" fmla="*/ 2147483646 w 228"/>
                <a:gd name="T19" fmla="*/ 2147483646 h 248"/>
                <a:gd name="T20" fmla="*/ 2147483646 w 228"/>
                <a:gd name="T21" fmla="*/ 2147483646 h 248"/>
                <a:gd name="T22" fmla="*/ 2147483646 w 228"/>
                <a:gd name="T23" fmla="*/ 2147483646 h 248"/>
                <a:gd name="T24" fmla="*/ 2147483646 w 228"/>
                <a:gd name="T25" fmla="*/ 0 h 248"/>
                <a:gd name="T26" fmla="*/ 2147483646 w 228"/>
                <a:gd name="T27" fmla="*/ 2147483646 h 248"/>
                <a:gd name="T28" fmla="*/ 2147483646 w 228"/>
                <a:gd name="T29" fmla="*/ 2147483646 h 248"/>
                <a:gd name="T30" fmla="*/ 2147483646 w 228"/>
                <a:gd name="T31" fmla="*/ 2147483646 h 248"/>
                <a:gd name="T32" fmla="*/ 2147483646 w 228"/>
                <a:gd name="T33" fmla="*/ 2147483646 h 248"/>
                <a:gd name="T34" fmla="*/ 2147483646 w 228"/>
                <a:gd name="T35" fmla="*/ 0 h 248"/>
                <a:gd name="T36" fmla="*/ 0 w 228"/>
                <a:gd name="T37" fmla="*/ 2147483646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8" h="248">
                  <a:moveTo>
                    <a:pt x="0" y="28"/>
                  </a:moveTo>
                  <a:lnTo>
                    <a:pt x="0" y="28"/>
                  </a:lnTo>
                  <a:cubicBezTo>
                    <a:pt x="0" y="219"/>
                    <a:pt x="0" y="219"/>
                    <a:pt x="0" y="219"/>
                  </a:cubicBezTo>
                  <a:cubicBezTo>
                    <a:pt x="0" y="233"/>
                    <a:pt x="15" y="247"/>
                    <a:pt x="29" y="247"/>
                  </a:cubicBezTo>
                  <a:cubicBezTo>
                    <a:pt x="36" y="247"/>
                    <a:pt x="43" y="247"/>
                    <a:pt x="43" y="240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219"/>
                    <a:pt x="170" y="219"/>
                    <a:pt x="170" y="219"/>
                  </a:cubicBezTo>
                  <a:cubicBezTo>
                    <a:pt x="170" y="233"/>
                    <a:pt x="184" y="247"/>
                    <a:pt x="198" y="247"/>
                  </a:cubicBezTo>
                  <a:cubicBezTo>
                    <a:pt x="213" y="247"/>
                    <a:pt x="227" y="233"/>
                    <a:pt x="227" y="219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7" y="14"/>
                    <a:pt x="213" y="0"/>
                    <a:pt x="198" y="0"/>
                  </a:cubicBezTo>
                  <a:cubicBezTo>
                    <a:pt x="184" y="0"/>
                    <a:pt x="170" y="14"/>
                    <a:pt x="170" y="28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36" y="0"/>
                    <a:pt x="29" y="0"/>
                  </a:cubicBezTo>
                  <a:cubicBezTo>
                    <a:pt x="15" y="0"/>
                    <a:pt x="0" y="14"/>
                    <a:pt x="0" y="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6" name="Freeform 66"/>
            <p:cNvSpPr>
              <a:spLocks noChangeArrowheads="1"/>
            </p:cNvSpPr>
            <p:nvPr/>
          </p:nvSpPr>
          <p:spPr bwMode="auto">
            <a:xfrm>
              <a:off x="14895315" y="6847989"/>
              <a:ext cx="208629" cy="224677"/>
            </a:xfrm>
            <a:custGeom>
              <a:avLst/>
              <a:gdLst>
                <a:gd name="T0" fmla="*/ 2147483646 w 228"/>
                <a:gd name="T1" fmla="*/ 2147483646 h 248"/>
                <a:gd name="T2" fmla="*/ 2147483646 w 228"/>
                <a:gd name="T3" fmla="*/ 2147483646 h 248"/>
                <a:gd name="T4" fmla="*/ 2147483646 w 228"/>
                <a:gd name="T5" fmla="*/ 2147483646 h 248"/>
                <a:gd name="T6" fmla="*/ 2147483646 w 228"/>
                <a:gd name="T7" fmla="*/ 2147483646 h 248"/>
                <a:gd name="T8" fmla="*/ 2147483646 w 228"/>
                <a:gd name="T9" fmla="*/ 2147483646 h 248"/>
                <a:gd name="T10" fmla="*/ 2147483646 w 228"/>
                <a:gd name="T11" fmla="*/ 2147483646 h 248"/>
                <a:gd name="T12" fmla="*/ 2147483646 w 228"/>
                <a:gd name="T13" fmla="*/ 2147483646 h 248"/>
                <a:gd name="T14" fmla="*/ 2147483646 w 228"/>
                <a:gd name="T15" fmla="*/ 2147483646 h 248"/>
                <a:gd name="T16" fmla="*/ 2147483646 w 228"/>
                <a:gd name="T17" fmla="*/ 2147483646 h 248"/>
                <a:gd name="T18" fmla="*/ 2147483646 w 228"/>
                <a:gd name="T19" fmla="*/ 2147483646 h 248"/>
                <a:gd name="T20" fmla="*/ 0 w 228"/>
                <a:gd name="T21" fmla="*/ 2147483646 h 248"/>
                <a:gd name="T22" fmla="*/ 0 w 228"/>
                <a:gd name="T23" fmla="*/ 2147483646 h 248"/>
                <a:gd name="T24" fmla="*/ 2147483646 w 228"/>
                <a:gd name="T25" fmla="*/ 0 h 248"/>
                <a:gd name="T26" fmla="*/ 2147483646 w 228"/>
                <a:gd name="T27" fmla="*/ 2147483646 h 248"/>
                <a:gd name="T28" fmla="*/ 2147483646 w 228"/>
                <a:gd name="T29" fmla="*/ 2147483646 h 248"/>
                <a:gd name="T30" fmla="*/ 2147483646 w 228"/>
                <a:gd name="T31" fmla="*/ 2147483646 h 248"/>
                <a:gd name="T32" fmla="*/ 2147483646 w 228"/>
                <a:gd name="T33" fmla="*/ 2147483646 h 248"/>
                <a:gd name="T34" fmla="*/ 2147483646 w 228"/>
                <a:gd name="T35" fmla="*/ 0 h 248"/>
                <a:gd name="T36" fmla="*/ 2147483646 w 228"/>
                <a:gd name="T37" fmla="*/ 2147483646 h 2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28" h="248">
                  <a:moveTo>
                    <a:pt x="227" y="28"/>
                  </a:moveTo>
                  <a:lnTo>
                    <a:pt x="227" y="28"/>
                  </a:lnTo>
                  <a:cubicBezTo>
                    <a:pt x="227" y="219"/>
                    <a:pt x="227" y="219"/>
                    <a:pt x="227" y="219"/>
                  </a:cubicBezTo>
                  <a:cubicBezTo>
                    <a:pt x="227" y="233"/>
                    <a:pt x="212" y="247"/>
                    <a:pt x="198" y="247"/>
                  </a:cubicBezTo>
                  <a:cubicBezTo>
                    <a:pt x="191" y="247"/>
                    <a:pt x="184" y="247"/>
                    <a:pt x="184" y="240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33"/>
                    <a:pt x="43" y="247"/>
                    <a:pt x="29" y="247"/>
                  </a:cubicBezTo>
                  <a:cubicBezTo>
                    <a:pt x="7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43" y="0"/>
                    <a:pt x="57" y="14"/>
                    <a:pt x="57" y="28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4" y="7"/>
                    <a:pt x="191" y="0"/>
                    <a:pt x="198" y="0"/>
                  </a:cubicBezTo>
                  <a:cubicBezTo>
                    <a:pt x="212" y="0"/>
                    <a:pt x="227" y="14"/>
                    <a:pt x="227" y="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7" name="Freeform 67"/>
            <p:cNvSpPr>
              <a:spLocks noChangeArrowheads="1"/>
            </p:cNvSpPr>
            <p:nvPr/>
          </p:nvSpPr>
          <p:spPr bwMode="auto">
            <a:xfrm>
              <a:off x="13872233" y="6847989"/>
              <a:ext cx="328991" cy="224677"/>
            </a:xfrm>
            <a:custGeom>
              <a:avLst/>
              <a:gdLst>
                <a:gd name="T0" fmla="*/ 0 w 361"/>
                <a:gd name="T1" fmla="*/ 2147483646 h 248"/>
                <a:gd name="T2" fmla="*/ 0 w 361"/>
                <a:gd name="T3" fmla="*/ 2147483646 h 248"/>
                <a:gd name="T4" fmla="*/ 0 w 361"/>
                <a:gd name="T5" fmla="*/ 2147483646 h 248"/>
                <a:gd name="T6" fmla="*/ 2147483646 w 361"/>
                <a:gd name="T7" fmla="*/ 2147483646 h 248"/>
                <a:gd name="T8" fmla="*/ 2147483646 w 361"/>
                <a:gd name="T9" fmla="*/ 2147483646 h 248"/>
                <a:gd name="T10" fmla="*/ 2147483646 w 361"/>
                <a:gd name="T11" fmla="*/ 2147483646 h 248"/>
                <a:gd name="T12" fmla="*/ 2147483646 w 361"/>
                <a:gd name="T13" fmla="*/ 2147483646 h 248"/>
                <a:gd name="T14" fmla="*/ 2147483646 w 361"/>
                <a:gd name="T15" fmla="*/ 2147483646 h 248"/>
                <a:gd name="T16" fmla="*/ 2147483646 w 361"/>
                <a:gd name="T17" fmla="*/ 2147483646 h 248"/>
                <a:gd name="T18" fmla="*/ 2147483646 w 361"/>
                <a:gd name="T19" fmla="*/ 2147483646 h 248"/>
                <a:gd name="T20" fmla="*/ 2147483646 w 361"/>
                <a:gd name="T21" fmla="*/ 2147483646 h 248"/>
                <a:gd name="T22" fmla="*/ 2147483646 w 361"/>
                <a:gd name="T23" fmla="*/ 2147483646 h 248"/>
                <a:gd name="T24" fmla="*/ 2147483646 w 361"/>
                <a:gd name="T25" fmla="*/ 2147483646 h 248"/>
                <a:gd name="T26" fmla="*/ 2147483646 w 361"/>
                <a:gd name="T27" fmla="*/ 2147483646 h 248"/>
                <a:gd name="T28" fmla="*/ 2147483646 w 361"/>
                <a:gd name="T29" fmla="*/ 2147483646 h 248"/>
                <a:gd name="T30" fmla="*/ 2147483646 w 361"/>
                <a:gd name="T31" fmla="*/ 2147483646 h 248"/>
                <a:gd name="T32" fmla="*/ 2147483646 w 361"/>
                <a:gd name="T33" fmla="*/ 2147483646 h 248"/>
                <a:gd name="T34" fmla="*/ 2147483646 w 361"/>
                <a:gd name="T35" fmla="*/ 2147483646 h 248"/>
                <a:gd name="T36" fmla="*/ 2147483646 w 361"/>
                <a:gd name="T37" fmla="*/ 2147483646 h 248"/>
                <a:gd name="T38" fmla="*/ 2147483646 w 361"/>
                <a:gd name="T39" fmla="*/ 2147483646 h 248"/>
                <a:gd name="T40" fmla="*/ 2147483646 w 361"/>
                <a:gd name="T41" fmla="*/ 2147483646 h 248"/>
                <a:gd name="T42" fmla="*/ 2147483646 w 361"/>
                <a:gd name="T43" fmla="*/ 2147483646 h 248"/>
                <a:gd name="T44" fmla="*/ 2147483646 w 361"/>
                <a:gd name="T45" fmla="*/ 0 h 248"/>
                <a:gd name="T46" fmla="*/ 2147483646 w 361"/>
                <a:gd name="T47" fmla="*/ 2147483646 h 248"/>
                <a:gd name="T48" fmla="*/ 2147483646 w 361"/>
                <a:gd name="T49" fmla="*/ 2147483646 h 248"/>
                <a:gd name="T50" fmla="*/ 2147483646 w 361"/>
                <a:gd name="T51" fmla="*/ 2147483646 h 248"/>
                <a:gd name="T52" fmla="*/ 2147483646 w 361"/>
                <a:gd name="T53" fmla="*/ 2147483646 h 248"/>
                <a:gd name="T54" fmla="*/ 2147483646 w 361"/>
                <a:gd name="T55" fmla="*/ 2147483646 h 248"/>
                <a:gd name="T56" fmla="*/ 2147483646 w 361"/>
                <a:gd name="T57" fmla="*/ 0 h 248"/>
                <a:gd name="T58" fmla="*/ 0 w 361"/>
                <a:gd name="T59" fmla="*/ 2147483646 h 2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61" h="248">
                  <a:moveTo>
                    <a:pt x="0" y="28"/>
                  </a:moveTo>
                  <a:lnTo>
                    <a:pt x="0" y="28"/>
                  </a:lnTo>
                  <a:cubicBezTo>
                    <a:pt x="0" y="219"/>
                    <a:pt x="0" y="219"/>
                    <a:pt x="0" y="219"/>
                  </a:cubicBezTo>
                  <a:cubicBezTo>
                    <a:pt x="0" y="233"/>
                    <a:pt x="14" y="247"/>
                    <a:pt x="28" y="247"/>
                  </a:cubicBezTo>
                  <a:cubicBezTo>
                    <a:pt x="35" y="247"/>
                    <a:pt x="42" y="247"/>
                    <a:pt x="42" y="240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8" y="219"/>
                    <a:pt x="148" y="219"/>
                    <a:pt x="148" y="219"/>
                  </a:cubicBezTo>
                  <a:cubicBezTo>
                    <a:pt x="148" y="233"/>
                    <a:pt x="162" y="247"/>
                    <a:pt x="176" y="247"/>
                  </a:cubicBezTo>
                  <a:cubicBezTo>
                    <a:pt x="183" y="247"/>
                    <a:pt x="191" y="247"/>
                    <a:pt x="191" y="240"/>
                  </a:cubicBezTo>
                  <a:cubicBezTo>
                    <a:pt x="346" y="148"/>
                    <a:pt x="346" y="148"/>
                    <a:pt x="346" y="148"/>
                  </a:cubicBezTo>
                  <a:cubicBezTo>
                    <a:pt x="353" y="141"/>
                    <a:pt x="360" y="134"/>
                    <a:pt x="360" y="127"/>
                  </a:cubicBezTo>
                  <a:cubicBezTo>
                    <a:pt x="360" y="113"/>
                    <a:pt x="353" y="106"/>
                    <a:pt x="346" y="99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91" y="7"/>
                    <a:pt x="183" y="0"/>
                    <a:pt x="176" y="0"/>
                  </a:cubicBezTo>
                  <a:cubicBezTo>
                    <a:pt x="162" y="0"/>
                    <a:pt x="148" y="14"/>
                    <a:pt x="148" y="28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35" y="0"/>
                    <a:pt x="28" y="0"/>
                  </a:cubicBezTo>
                  <a:cubicBezTo>
                    <a:pt x="14" y="0"/>
                    <a:pt x="0" y="14"/>
                    <a:pt x="0" y="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8" name="Freeform 68"/>
            <p:cNvSpPr>
              <a:spLocks noChangeArrowheads="1"/>
            </p:cNvSpPr>
            <p:nvPr/>
          </p:nvSpPr>
          <p:spPr bwMode="auto">
            <a:xfrm>
              <a:off x="12917356" y="6847989"/>
              <a:ext cx="320967" cy="224677"/>
            </a:xfrm>
            <a:custGeom>
              <a:avLst/>
              <a:gdLst>
                <a:gd name="T0" fmla="*/ 2147483646 w 354"/>
                <a:gd name="T1" fmla="*/ 2147483646 h 248"/>
                <a:gd name="T2" fmla="*/ 2147483646 w 354"/>
                <a:gd name="T3" fmla="*/ 2147483646 h 248"/>
                <a:gd name="T4" fmla="*/ 2147483646 w 354"/>
                <a:gd name="T5" fmla="*/ 2147483646 h 248"/>
                <a:gd name="T6" fmla="*/ 2147483646 w 354"/>
                <a:gd name="T7" fmla="*/ 2147483646 h 248"/>
                <a:gd name="T8" fmla="*/ 2147483646 w 354"/>
                <a:gd name="T9" fmla="*/ 2147483646 h 248"/>
                <a:gd name="T10" fmla="*/ 2147483646 w 354"/>
                <a:gd name="T11" fmla="*/ 2147483646 h 248"/>
                <a:gd name="T12" fmla="*/ 2147483646 w 354"/>
                <a:gd name="T13" fmla="*/ 2147483646 h 248"/>
                <a:gd name="T14" fmla="*/ 2147483646 w 354"/>
                <a:gd name="T15" fmla="*/ 2147483646 h 248"/>
                <a:gd name="T16" fmla="*/ 2147483646 w 354"/>
                <a:gd name="T17" fmla="*/ 2147483646 h 248"/>
                <a:gd name="T18" fmla="*/ 2147483646 w 354"/>
                <a:gd name="T19" fmla="*/ 2147483646 h 248"/>
                <a:gd name="T20" fmla="*/ 2147483646 w 354"/>
                <a:gd name="T21" fmla="*/ 2147483646 h 248"/>
                <a:gd name="T22" fmla="*/ 2147483646 w 354"/>
                <a:gd name="T23" fmla="*/ 2147483646 h 248"/>
                <a:gd name="T24" fmla="*/ 2147483646 w 354"/>
                <a:gd name="T25" fmla="*/ 2147483646 h 248"/>
                <a:gd name="T26" fmla="*/ 2147483646 w 354"/>
                <a:gd name="T27" fmla="*/ 2147483646 h 248"/>
                <a:gd name="T28" fmla="*/ 2147483646 w 354"/>
                <a:gd name="T29" fmla="*/ 2147483646 h 248"/>
                <a:gd name="T30" fmla="*/ 0 w 354"/>
                <a:gd name="T31" fmla="*/ 2147483646 h 248"/>
                <a:gd name="T32" fmla="*/ 2147483646 w 354"/>
                <a:gd name="T33" fmla="*/ 2147483646 h 248"/>
                <a:gd name="T34" fmla="*/ 2147483646 w 354"/>
                <a:gd name="T35" fmla="*/ 2147483646 h 248"/>
                <a:gd name="T36" fmla="*/ 2147483646 w 354"/>
                <a:gd name="T37" fmla="*/ 2147483646 h 248"/>
                <a:gd name="T38" fmla="*/ 2147483646 w 354"/>
                <a:gd name="T39" fmla="*/ 2147483646 h 248"/>
                <a:gd name="T40" fmla="*/ 2147483646 w 354"/>
                <a:gd name="T41" fmla="*/ 2147483646 h 248"/>
                <a:gd name="T42" fmla="*/ 2147483646 w 354"/>
                <a:gd name="T43" fmla="*/ 2147483646 h 248"/>
                <a:gd name="T44" fmla="*/ 2147483646 w 354"/>
                <a:gd name="T45" fmla="*/ 0 h 248"/>
                <a:gd name="T46" fmla="*/ 2147483646 w 354"/>
                <a:gd name="T47" fmla="*/ 2147483646 h 248"/>
                <a:gd name="T48" fmla="*/ 2147483646 w 354"/>
                <a:gd name="T49" fmla="*/ 2147483646 h 248"/>
                <a:gd name="T50" fmla="*/ 2147483646 w 354"/>
                <a:gd name="T51" fmla="*/ 2147483646 h 248"/>
                <a:gd name="T52" fmla="*/ 2147483646 w 354"/>
                <a:gd name="T53" fmla="*/ 2147483646 h 248"/>
                <a:gd name="T54" fmla="*/ 2147483646 w 354"/>
                <a:gd name="T55" fmla="*/ 2147483646 h 248"/>
                <a:gd name="T56" fmla="*/ 2147483646 w 354"/>
                <a:gd name="T57" fmla="*/ 0 h 248"/>
                <a:gd name="T58" fmla="*/ 2147483646 w 354"/>
                <a:gd name="T59" fmla="*/ 2147483646 h 2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4" h="248">
                  <a:moveTo>
                    <a:pt x="353" y="28"/>
                  </a:moveTo>
                  <a:lnTo>
                    <a:pt x="353" y="28"/>
                  </a:lnTo>
                  <a:cubicBezTo>
                    <a:pt x="353" y="219"/>
                    <a:pt x="353" y="219"/>
                    <a:pt x="353" y="219"/>
                  </a:cubicBezTo>
                  <a:cubicBezTo>
                    <a:pt x="353" y="233"/>
                    <a:pt x="346" y="247"/>
                    <a:pt x="325" y="247"/>
                  </a:cubicBezTo>
                  <a:cubicBezTo>
                    <a:pt x="325" y="247"/>
                    <a:pt x="318" y="247"/>
                    <a:pt x="311" y="240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5" y="219"/>
                    <a:pt x="205" y="219"/>
                    <a:pt x="205" y="219"/>
                  </a:cubicBezTo>
                  <a:cubicBezTo>
                    <a:pt x="205" y="233"/>
                    <a:pt x="190" y="247"/>
                    <a:pt x="176" y="247"/>
                  </a:cubicBezTo>
                  <a:cubicBezTo>
                    <a:pt x="169" y="247"/>
                    <a:pt x="162" y="247"/>
                    <a:pt x="162" y="24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0" y="141"/>
                    <a:pt x="0" y="134"/>
                    <a:pt x="0" y="127"/>
                  </a:cubicBezTo>
                  <a:cubicBezTo>
                    <a:pt x="0" y="113"/>
                    <a:pt x="0" y="106"/>
                    <a:pt x="14" y="99"/>
                  </a:cubicBezTo>
                  <a:cubicBezTo>
                    <a:pt x="162" y="7"/>
                    <a:pt x="162" y="7"/>
                    <a:pt x="162" y="7"/>
                  </a:cubicBezTo>
                  <a:cubicBezTo>
                    <a:pt x="162" y="7"/>
                    <a:pt x="169" y="0"/>
                    <a:pt x="176" y="0"/>
                  </a:cubicBezTo>
                  <a:cubicBezTo>
                    <a:pt x="190" y="0"/>
                    <a:pt x="205" y="14"/>
                    <a:pt x="205" y="28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311" y="7"/>
                    <a:pt x="311" y="7"/>
                    <a:pt x="311" y="7"/>
                  </a:cubicBezTo>
                  <a:cubicBezTo>
                    <a:pt x="318" y="7"/>
                    <a:pt x="325" y="0"/>
                    <a:pt x="325" y="0"/>
                  </a:cubicBezTo>
                  <a:cubicBezTo>
                    <a:pt x="346" y="0"/>
                    <a:pt x="353" y="14"/>
                    <a:pt x="353" y="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399" name="Freeform 69"/>
            <p:cNvSpPr>
              <a:spLocks noChangeArrowheads="1"/>
            </p:cNvSpPr>
            <p:nvPr/>
          </p:nvSpPr>
          <p:spPr bwMode="auto">
            <a:xfrm>
              <a:off x="12038708" y="6847989"/>
              <a:ext cx="156473" cy="224677"/>
            </a:xfrm>
            <a:custGeom>
              <a:avLst/>
              <a:gdLst>
                <a:gd name="T0" fmla="*/ 2147483646 w 171"/>
                <a:gd name="T1" fmla="*/ 2147483646 h 248"/>
                <a:gd name="T2" fmla="*/ 2147483646 w 171"/>
                <a:gd name="T3" fmla="*/ 2147483646 h 248"/>
                <a:gd name="T4" fmla="*/ 2147483646 w 171"/>
                <a:gd name="T5" fmla="*/ 2147483646 h 248"/>
                <a:gd name="T6" fmla="*/ 2147483646 w 171"/>
                <a:gd name="T7" fmla="*/ 2147483646 h 248"/>
                <a:gd name="T8" fmla="*/ 2147483646 w 171"/>
                <a:gd name="T9" fmla="*/ 0 h 248"/>
                <a:gd name="T10" fmla="*/ 2147483646 w 171"/>
                <a:gd name="T11" fmla="*/ 2147483646 h 248"/>
                <a:gd name="T12" fmla="*/ 2147483646 w 171"/>
                <a:gd name="T13" fmla="*/ 2147483646 h 248"/>
                <a:gd name="T14" fmla="*/ 2147483646 w 171"/>
                <a:gd name="T15" fmla="*/ 2147483646 h 248"/>
                <a:gd name="T16" fmla="*/ 2147483646 w 171"/>
                <a:gd name="T17" fmla="*/ 2147483646 h 248"/>
                <a:gd name="T18" fmla="*/ 2147483646 w 171"/>
                <a:gd name="T19" fmla="*/ 2147483646 h 248"/>
                <a:gd name="T20" fmla="*/ 0 w 171"/>
                <a:gd name="T21" fmla="*/ 2147483646 h 248"/>
                <a:gd name="T22" fmla="*/ 0 w 171"/>
                <a:gd name="T23" fmla="*/ 2147483646 h 248"/>
                <a:gd name="T24" fmla="*/ 2147483646 w 171"/>
                <a:gd name="T25" fmla="*/ 0 h 248"/>
                <a:gd name="T26" fmla="*/ 2147483646 w 171"/>
                <a:gd name="T27" fmla="*/ 2147483646 h 248"/>
                <a:gd name="T28" fmla="*/ 2147483646 w 171"/>
                <a:gd name="T29" fmla="*/ 2147483646 h 248"/>
                <a:gd name="T30" fmla="*/ 2147483646 w 171"/>
                <a:gd name="T31" fmla="*/ 2147483646 h 2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1" h="248">
                  <a:moveTo>
                    <a:pt x="142" y="247"/>
                  </a:moveTo>
                  <a:lnTo>
                    <a:pt x="142" y="247"/>
                  </a:lnTo>
                  <a:cubicBezTo>
                    <a:pt x="121" y="247"/>
                    <a:pt x="114" y="233"/>
                    <a:pt x="114" y="219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14"/>
                    <a:pt x="121" y="0"/>
                    <a:pt x="142" y="0"/>
                  </a:cubicBezTo>
                  <a:cubicBezTo>
                    <a:pt x="156" y="0"/>
                    <a:pt x="170" y="14"/>
                    <a:pt x="170" y="28"/>
                  </a:cubicBezTo>
                  <a:cubicBezTo>
                    <a:pt x="170" y="219"/>
                    <a:pt x="170" y="219"/>
                    <a:pt x="170" y="219"/>
                  </a:cubicBezTo>
                  <a:cubicBezTo>
                    <a:pt x="170" y="233"/>
                    <a:pt x="156" y="247"/>
                    <a:pt x="142" y="247"/>
                  </a:cubicBezTo>
                  <a:close/>
                  <a:moveTo>
                    <a:pt x="29" y="247"/>
                  </a:moveTo>
                  <a:lnTo>
                    <a:pt x="29" y="247"/>
                  </a:lnTo>
                  <a:cubicBezTo>
                    <a:pt x="7" y="247"/>
                    <a:pt x="0" y="233"/>
                    <a:pt x="0" y="2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9" y="0"/>
                  </a:cubicBezTo>
                  <a:cubicBezTo>
                    <a:pt x="43" y="0"/>
                    <a:pt x="57" y="14"/>
                    <a:pt x="57" y="28"/>
                  </a:cubicBezTo>
                  <a:cubicBezTo>
                    <a:pt x="57" y="219"/>
                    <a:pt x="57" y="219"/>
                    <a:pt x="57" y="219"/>
                  </a:cubicBezTo>
                  <a:cubicBezTo>
                    <a:pt x="57" y="233"/>
                    <a:pt x="43" y="247"/>
                    <a:pt x="29" y="2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0" name="Freeform 70"/>
            <p:cNvSpPr>
              <a:spLocks noChangeArrowheads="1"/>
            </p:cNvSpPr>
            <p:nvPr/>
          </p:nvSpPr>
          <p:spPr bwMode="auto">
            <a:xfrm>
              <a:off x="11039699" y="6843975"/>
              <a:ext cx="236712" cy="236714"/>
            </a:xfrm>
            <a:custGeom>
              <a:avLst/>
              <a:gdLst>
                <a:gd name="T0" fmla="*/ 2147483646 w 262"/>
                <a:gd name="T1" fmla="*/ 2147483646 h 262"/>
                <a:gd name="T2" fmla="*/ 2147483646 w 262"/>
                <a:gd name="T3" fmla="*/ 2147483646 h 262"/>
                <a:gd name="T4" fmla="*/ 2147483646 w 262"/>
                <a:gd name="T5" fmla="*/ 2147483646 h 262"/>
                <a:gd name="T6" fmla="*/ 0 w 262"/>
                <a:gd name="T7" fmla="*/ 2147483646 h 262"/>
                <a:gd name="T8" fmla="*/ 0 w 262"/>
                <a:gd name="T9" fmla="*/ 2147483646 h 262"/>
                <a:gd name="T10" fmla="*/ 2147483646 w 262"/>
                <a:gd name="T11" fmla="*/ 0 h 262"/>
                <a:gd name="T12" fmla="*/ 2147483646 w 262"/>
                <a:gd name="T13" fmla="*/ 0 h 262"/>
                <a:gd name="T14" fmla="*/ 2147483646 w 262"/>
                <a:gd name="T15" fmla="*/ 2147483646 h 262"/>
                <a:gd name="T16" fmla="*/ 2147483646 w 262"/>
                <a:gd name="T17" fmla="*/ 2147483646 h 262"/>
                <a:gd name="T18" fmla="*/ 2147483646 w 262"/>
                <a:gd name="T19" fmla="*/ 2147483646 h 2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2" h="262">
                  <a:moveTo>
                    <a:pt x="233" y="261"/>
                  </a:moveTo>
                  <a:lnTo>
                    <a:pt x="233" y="261"/>
                  </a:lnTo>
                  <a:cubicBezTo>
                    <a:pt x="28" y="261"/>
                    <a:pt x="28" y="261"/>
                    <a:pt x="28" y="261"/>
                  </a:cubicBezTo>
                  <a:cubicBezTo>
                    <a:pt x="7" y="261"/>
                    <a:pt x="0" y="254"/>
                    <a:pt x="0" y="23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247" y="0"/>
                    <a:pt x="261" y="14"/>
                    <a:pt x="261" y="28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61" y="254"/>
                    <a:pt x="247" y="261"/>
                    <a:pt x="233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1" name="Freeform 71"/>
            <p:cNvSpPr>
              <a:spLocks noChangeArrowheads="1"/>
            </p:cNvSpPr>
            <p:nvPr/>
          </p:nvSpPr>
          <p:spPr bwMode="auto">
            <a:xfrm>
              <a:off x="10072784" y="6843975"/>
              <a:ext cx="244739" cy="236714"/>
            </a:xfrm>
            <a:custGeom>
              <a:avLst/>
              <a:gdLst>
                <a:gd name="T0" fmla="*/ 2147483646 w 269"/>
                <a:gd name="T1" fmla="*/ 0 h 262"/>
                <a:gd name="T2" fmla="*/ 2147483646 w 269"/>
                <a:gd name="T3" fmla="*/ 0 h 262"/>
                <a:gd name="T4" fmla="*/ 2147483646 w 269"/>
                <a:gd name="T5" fmla="*/ 2147483646 h 262"/>
                <a:gd name="T6" fmla="*/ 2147483646 w 269"/>
                <a:gd name="T7" fmla="*/ 2147483646 h 262"/>
                <a:gd name="T8" fmla="*/ 0 w 269"/>
                <a:gd name="T9" fmla="*/ 2147483646 h 262"/>
                <a:gd name="T10" fmla="*/ 2147483646 w 269"/>
                <a:gd name="T11" fmla="*/ 0 h 2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262">
                  <a:moveTo>
                    <a:pt x="134" y="0"/>
                  </a:moveTo>
                  <a:lnTo>
                    <a:pt x="134" y="0"/>
                  </a:lnTo>
                  <a:cubicBezTo>
                    <a:pt x="205" y="0"/>
                    <a:pt x="268" y="56"/>
                    <a:pt x="268" y="134"/>
                  </a:cubicBezTo>
                  <a:cubicBezTo>
                    <a:pt x="268" y="204"/>
                    <a:pt x="205" y="261"/>
                    <a:pt x="134" y="261"/>
                  </a:cubicBezTo>
                  <a:cubicBezTo>
                    <a:pt x="63" y="261"/>
                    <a:pt x="0" y="204"/>
                    <a:pt x="0" y="134"/>
                  </a:cubicBezTo>
                  <a:cubicBezTo>
                    <a:pt x="0" y="56"/>
                    <a:pt x="63" y="0"/>
                    <a:pt x="13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2" name="Freeform 72"/>
            <p:cNvSpPr>
              <a:spLocks noChangeArrowheads="1"/>
            </p:cNvSpPr>
            <p:nvPr/>
          </p:nvSpPr>
          <p:spPr bwMode="auto">
            <a:xfrm>
              <a:off x="9113896" y="6823916"/>
              <a:ext cx="236712" cy="276833"/>
            </a:xfrm>
            <a:custGeom>
              <a:avLst/>
              <a:gdLst>
                <a:gd name="T0" fmla="*/ 2147483646 w 262"/>
                <a:gd name="T1" fmla="*/ 2147483646 h 305"/>
                <a:gd name="T2" fmla="*/ 2147483646 w 262"/>
                <a:gd name="T3" fmla="*/ 2147483646 h 305"/>
                <a:gd name="T4" fmla="*/ 2147483646 w 262"/>
                <a:gd name="T5" fmla="*/ 2147483646 h 305"/>
                <a:gd name="T6" fmla="*/ 2147483646 w 262"/>
                <a:gd name="T7" fmla="*/ 2147483646 h 305"/>
                <a:gd name="T8" fmla="*/ 2147483646 w 262"/>
                <a:gd name="T9" fmla="*/ 2147483646 h 305"/>
                <a:gd name="T10" fmla="*/ 2147483646 w 262"/>
                <a:gd name="T11" fmla="*/ 2147483646 h 305"/>
                <a:gd name="T12" fmla="*/ 2147483646 w 262"/>
                <a:gd name="T13" fmla="*/ 2147483646 h 305"/>
                <a:gd name="T14" fmla="*/ 2147483646 w 262"/>
                <a:gd name="T15" fmla="*/ 2147483646 h 305"/>
                <a:gd name="T16" fmla="*/ 2147483646 w 262"/>
                <a:gd name="T17" fmla="*/ 2147483646 h 305"/>
                <a:gd name="T18" fmla="*/ 0 w 262"/>
                <a:gd name="T19" fmla="*/ 2147483646 h 305"/>
                <a:gd name="T20" fmla="*/ 0 w 262"/>
                <a:gd name="T21" fmla="*/ 2147483646 h 305"/>
                <a:gd name="T22" fmla="*/ 0 w 262"/>
                <a:gd name="T23" fmla="*/ 2147483646 h 305"/>
                <a:gd name="T24" fmla="*/ 0 w 262"/>
                <a:gd name="T25" fmla="*/ 2147483646 h 305"/>
                <a:gd name="T26" fmla="*/ 2147483646 w 262"/>
                <a:gd name="T27" fmla="*/ 0 h 305"/>
                <a:gd name="T28" fmla="*/ 2147483646 w 262"/>
                <a:gd name="T29" fmla="*/ 2147483646 h 305"/>
                <a:gd name="T30" fmla="*/ 2147483646 w 262"/>
                <a:gd name="T31" fmla="*/ 2147483646 h 305"/>
                <a:gd name="T32" fmla="*/ 2147483646 w 262"/>
                <a:gd name="T33" fmla="*/ 2147483646 h 305"/>
                <a:gd name="T34" fmla="*/ 2147483646 w 262"/>
                <a:gd name="T35" fmla="*/ 2147483646 h 305"/>
                <a:gd name="T36" fmla="*/ 2147483646 w 262"/>
                <a:gd name="T37" fmla="*/ 2147483646 h 305"/>
                <a:gd name="T38" fmla="*/ 2147483646 w 262"/>
                <a:gd name="T39" fmla="*/ 2147483646 h 305"/>
                <a:gd name="T40" fmla="*/ 2147483646 w 262"/>
                <a:gd name="T41" fmla="*/ 2147483646 h 3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2" h="305">
                  <a:moveTo>
                    <a:pt x="261" y="156"/>
                  </a:moveTo>
                  <a:lnTo>
                    <a:pt x="261" y="156"/>
                  </a:lnTo>
                  <a:cubicBezTo>
                    <a:pt x="261" y="163"/>
                    <a:pt x="261" y="170"/>
                    <a:pt x="247" y="177"/>
                  </a:cubicBezTo>
                  <a:cubicBezTo>
                    <a:pt x="42" y="297"/>
                    <a:pt x="42" y="297"/>
                    <a:pt x="42" y="297"/>
                  </a:cubicBezTo>
                  <a:cubicBezTo>
                    <a:pt x="35" y="304"/>
                    <a:pt x="35" y="304"/>
                    <a:pt x="28" y="304"/>
                  </a:cubicBezTo>
                  <a:cubicBezTo>
                    <a:pt x="14" y="304"/>
                    <a:pt x="0" y="290"/>
                    <a:pt x="0" y="27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35" y="7"/>
                    <a:pt x="42" y="7"/>
                  </a:cubicBezTo>
                  <a:cubicBezTo>
                    <a:pt x="247" y="128"/>
                    <a:pt x="247" y="128"/>
                    <a:pt x="247" y="128"/>
                  </a:cubicBezTo>
                  <a:cubicBezTo>
                    <a:pt x="261" y="135"/>
                    <a:pt x="261" y="142"/>
                    <a:pt x="261" y="1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3" name="Freeform 73"/>
            <p:cNvSpPr>
              <a:spLocks noChangeArrowheads="1"/>
            </p:cNvSpPr>
            <p:nvPr/>
          </p:nvSpPr>
          <p:spPr bwMode="auto">
            <a:xfrm>
              <a:off x="19525265" y="5732628"/>
              <a:ext cx="549657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2147483646 h 602"/>
                <a:gd name="T6" fmla="*/ 0 w 602"/>
                <a:gd name="T7" fmla="*/ 2147483646 h 602"/>
                <a:gd name="T8" fmla="*/ 0 w 602"/>
                <a:gd name="T9" fmla="*/ 2147483646 h 602"/>
                <a:gd name="T10" fmla="*/ 2147483646 w 602"/>
                <a:gd name="T11" fmla="*/ 0 h 602"/>
                <a:gd name="T12" fmla="*/ 2147483646 w 602"/>
                <a:gd name="T13" fmla="*/ 0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2147483646 w 602"/>
                <a:gd name="T75" fmla="*/ 2147483646 h 602"/>
                <a:gd name="T76" fmla="*/ 2147483646 w 602"/>
                <a:gd name="T77" fmla="*/ 2147483646 h 602"/>
                <a:gd name="T78" fmla="*/ 2147483646 w 602"/>
                <a:gd name="T79" fmla="*/ 2147483646 h 602"/>
                <a:gd name="T80" fmla="*/ 2147483646 w 602"/>
                <a:gd name="T81" fmla="*/ 2147483646 h 602"/>
                <a:gd name="T82" fmla="*/ 2147483646 w 602"/>
                <a:gd name="T83" fmla="*/ 2147483646 h 602"/>
                <a:gd name="T84" fmla="*/ 2147483646 w 602"/>
                <a:gd name="T85" fmla="*/ 2147483646 h 602"/>
                <a:gd name="T86" fmla="*/ 2147483646 w 602"/>
                <a:gd name="T87" fmla="*/ 2147483646 h 602"/>
                <a:gd name="T88" fmla="*/ 2147483646 w 602"/>
                <a:gd name="T89" fmla="*/ 2147483646 h 602"/>
                <a:gd name="T90" fmla="*/ 2147483646 w 602"/>
                <a:gd name="T91" fmla="*/ 2147483646 h 6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2" h="602">
                  <a:moveTo>
                    <a:pt x="573" y="601"/>
                  </a:moveTo>
                  <a:lnTo>
                    <a:pt x="573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7" y="601"/>
                    <a:pt x="0" y="586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7" y="0"/>
                    <a:pt x="28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87" y="0"/>
                    <a:pt x="601" y="7"/>
                    <a:pt x="601" y="28"/>
                  </a:cubicBezTo>
                  <a:cubicBezTo>
                    <a:pt x="601" y="572"/>
                    <a:pt x="601" y="572"/>
                    <a:pt x="601" y="572"/>
                  </a:cubicBezTo>
                  <a:cubicBezTo>
                    <a:pt x="601" y="586"/>
                    <a:pt x="587" y="601"/>
                    <a:pt x="573" y="601"/>
                  </a:cubicBezTo>
                  <a:close/>
                  <a:moveTo>
                    <a:pt x="544" y="56"/>
                  </a:moveTo>
                  <a:lnTo>
                    <a:pt x="544" y="56"/>
                  </a:lnTo>
                  <a:cubicBezTo>
                    <a:pt x="57" y="56"/>
                    <a:pt x="57" y="56"/>
                    <a:pt x="57" y="56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44" y="544"/>
                    <a:pt x="544" y="544"/>
                    <a:pt x="544" y="544"/>
                  </a:cubicBezTo>
                  <a:lnTo>
                    <a:pt x="544" y="56"/>
                  </a:lnTo>
                  <a:close/>
                  <a:moveTo>
                    <a:pt x="113" y="403"/>
                  </a:moveTo>
                  <a:lnTo>
                    <a:pt x="113" y="403"/>
                  </a:lnTo>
                  <a:cubicBezTo>
                    <a:pt x="170" y="403"/>
                    <a:pt x="170" y="403"/>
                    <a:pt x="170" y="403"/>
                  </a:cubicBezTo>
                  <a:cubicBezTo>
                    <a:pt x="184" y="403"/>
                    <a:pt x="198" y="417"/>
                    <a:pt x="198" y="431"/>
                  </a:cubicBezTo>
                  <a:cubicBezTo>
                    <a:pt x="198" y="487"/>
                    <a:pt x="198" y="487"/>
                    <a:pt x="198" y="487"/>
                  </a:cubicBezTo>
                  <a:cubicBezTo>
                    <a:pt x="198" y="502"/>
                    <a:pt x="184" y="516"/>
                    <a:pt x="170" y="516"/>
                  </a:cubicBezTo>
                  <a:cubicBezTo>
                    <a:pt x="113" y="516"/>
                    <a:pt x="113" y="516"/>
                    <a:pt x="113" y="516"/>
                  </a:cubicBezTo>
                  <a:cubicBezTo>
                    <a:pt x="92" y="516"/>
                    <a:pt x="85" y="502"/>
                    <a:pt x="85" y="487"/>
                  </a:cubicBezTo>
                  <a:cubicBezTo>
                    <a:pt x="85" y="431"/>
                    <a:pt x="85" y="431"/>
                    <a:pt x="85" y="431"/>
                  </a:cubicBezTo>
                  <a:cubicBezTo>
                    <a:pt x="85" y="417"/>
                    <a:pt x="92" y="403"/>
                    <a:pt x="113" y="403"/>
                  </a:cubicBezTo>
                  <a:close/>
                  <a:moveTo>
                    <a:pt x="269" y="148"/>
                  </a:moveTo>
                  <a:lnTo>
                    <a:pt x="269" y="148"/>
                  </a:lnTo>
                  <a:cubicBezTo>
                    <a:pt x="325" y="148"/>
                    <a:pt x="325" y="148"/>
                    <a:pt x="325" y="148"/>
                  </a:cubicBezTo>
                  <a:cubicBezTo>
                    <a:pt x="346" y="148"/>
                    <a:pt x="353" y="162"/>
                    <a:pt x="353" y="176"/>
                  </a:cubicBezTo>
                  <a:cubicBezTo>
                    <a:pt x="353" y="487"/>
                    <a:pt x="353" y="487"/>
                    <a:pt x="353" y="487"/>
                  </a:cubicBezTo>
                  <a:cubicBezTo>
                    <a:pt x="353" y="502"/>
                    <a:pt x="346" y="516"/>
                    <a:pt x="325" y="516"/>
                  </a:cubicBezTo>
                  <a:cubicBezTo>
                    <a:pt x="269" y="516"/>
                    <a:pt x="269" y="516"/>
                    <a:pt x="269" y="516"/>
                  </a:cubicBezTo>
                  <a:cubicBezTo>
                    <a:pt x="255" y="516"/>
                    <a:pt x="240" y="502"/>
                    <a:pt x="240" y="487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40" y="162"/>
                    <a:pt x="255" y="148"/>
                    <a:pt x="269" y="148"/>
                  </a:cubicBezTo>
                  <a:close/>
                  <a:moveTo>
                    <a:pt x="431" y="261"/>
                  </a:moveTo>
                  <a:lnTo>
                    <a:pt x="431" y="261"/>
                  </a:lnTo>
                  <a:cubicBezTo>
                    <a:pt x="488" y="261"/>
                    <a:pt x="488" y="261"/>
                    <a:pt x="488" y="261"/>
                  </a:cubicBezTo>
                  <a:cubicBezTo>
                    <a:pt x="502" y="261"/>
                    <a:pt x="516" y="276"/>
                    <a:pt x="516" y="290"/>
                  </a:cubicBezTo>
                  <a:cubicBezTo>
                    <a:pt x="516" y="487"/>
                    <a:pt x="516" y="487"/>
                    <a:pt x="516" y="487"/>
                  </a:cubicBezTo>
                  <a:cubicBezTo>
                    <a:pt x="516" y="502"/>
                    <a:pt x="502" y="516"/>
                    <a:pt x="488" y="516"/>
                  </a:cubicBezTo>
                  <a:cubicBezTo>
                    <a:pt x="431" y="516"/>
                    <a:pt x="431" y="516"/>
                    <a:pt x="431" y="516"/>
                  </a:cubicBezTo>
                  <a:cubicBezTo>
                    <a:pt x="417" y="516"/>
                    <a:pt x="403" y="502"/>
                    <a:pt x="403" y="487"/>
                  </a:cubicBezTo>
                  <a:cubicBezTo>
                    <a:pt x="403" y="290"/>
                    <a:pt x="403" y="290"/>
                    <a:pt x="403" y="290"/>
                  </a:cubicBezTo>
                  <a:cubicBezTo>
                    <a:pt x="403" y="276"/>
                    <a:pt x="417" y="261"/>
                    <a:pt x="431" y="26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4" name="Freeform 74"/>
            <p:cNvSpPr>
              <a:spLocks noChangeArrowheads="1"/>
            </p:cNvSpPr>
            <p:nvPr/>
          </p:nvSpPr>
          <p:spPr bwMode="auto">
            <a:xfrm>
              <a:off x="18558353" y="5732628"/>
              <a:ext cx="553668" cy="549655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2147483646 w 609"/>
                <a:gd name="T5" fmla="*/ 2147483646 h 602"/>
                <a:gd name="T6" fmla="*/ 0 w 609"/>
                <a:gd name="T7" fmla="*/ 2147483646 h 602"/>
                <a:gd name="T8" fmla="*/ 0 w 609"/>
                <a:gd name="T9" fmla="*/ 2147483646 h 602"/>
                <a:gd name="T10" fmla="*/ 2147483646 w 609"/>
                <a:gd name="T11" fmla="*/ 0 h 602"/>
                <a:gd name="T12" fmla="*/ 2147483646 w 609"/>
                <a:gd name="T13" fmla="*/ 0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2147483646 w 609"/>
                <a:gd name="T45" fmla="*/ 2147483646 h 602"/>
                <a:gd name="T46" fmla="*/ 2147483646 w 609"/>
                <a:gd name="T47" fmla="*/ 2147483646 h 602"/>
                <a:gd name="T48" fmla="*/ 2147483646 w 609"/>
                <a:gd name="T49" fmla="*/ 2147483646 h 602"/>
                <a:gd name="T50" fmla="*/ 2147483646 w 609"/>
                <a:gd name="T51" fmla="*/ 2147483646 h 602"/>
                <a:gd name="T52" fmla="*/ 2147483646 w 609"/>
                <a:gd name="T53" fmla="*/ 2147483646 h 602"/>
                <a:gd name="T54" fmla="*/ 2147483646 w 609"/>
                <a:gd name="T55" fmla="*/ 2147483646 h 602"/>
                <a:gd name="T56" fmla="*/ 2147483646 w 609"/>
                <a:gd name="T57" fmla="*/ 2147483646 h 602"/>
                <a:gd name="T58" fmla="*/ 2147483646 w 609"/>
                <a:gd name="T59" fmla="*/ 2147483646 h 602"/>
                <a:gd name="T60" fmla="*/ 2147483646 w 609"/>
                <a:gd name="T61" fmla="*/ 2147483646 h 602"/>
                <a:gd name="T62" fmla="*/ 2147483646 w 609"/>
                <a:gd name="T63" fmla="*/ 2147483646 h 602"/>
                <a:gd name="T64" fmla="*/ 2147483646 w 609"/>
                <a:gd name="T65" fmla="*/ 2147483646 h 602"/>
                <a:gd name="T66" fmla="*/ 2147483646 w 609"/>
                <a:gd name="T67" fmla="*/ 2147483646 h 602"/>
                <a:gd name="T68" fmla="*/ 2147483646 w 609"/>
                <a:gd name="T69" fmla="*/ 2147483646 h 602"/>
                <a:gd name="T70" fmla="*/ 2147483646 w 609"/>
                <a:gd name="T71" fmla="*/ 2147483646 h 602"/>
                <a:gd name="T72" fmla="*/ 2147483646 w 609"/>
                <a:gd name="T73" fmla="*/ 2147483646 h 602"/>
                <a:gd name="T74" fmla="*/ 2147483646 w 609"/>
                <a:gd name="T75" fmla="*/ 2147483646 h 602"/>
                <a:gd name="T76" fmla="*/ 2147483646 w 609"/>
                <a:gd name="T77" fmla="*/ 2147483646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9" h="602">
                  <a:moveTo>
                    <a:pt x="579" y="601"/>
                  </a:moveTo>
                  <a:lnTo>
                    <a:pt x="579" y="601"/>
                  </a:lnTo>
                  <a:cubicBezTo>
                    <a:pt x="28" y="601"/>
                    <a:pt x="28" y="601"/>
                    <a:pt x="28" y="601"/>
                  </a:cubicBezTo>
                  <a:cubicBezTo>
                    <a:pt x="14" y="601"/>
                    <a:pt x="0" y="586"/>
                    <a:pt x="0" y="57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"/>
                    <a:pt x="14" y="0"/>
                    <a:pt x="28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4" y="0"/>
                    <a:pt x="608" y="7"/>
                    <a:pt x="608" y="28"/>
                  </a:cubicBezTo>
                  <a:cubicBezTo>
                    <a:pt x="608" y="572"/>
                    <a:pt x="608" y="572"/>
                    <a:pt x="608" y="572"/>
                  </a:cubicBezTo>
                  <a:cubicBezTo>
                    <a:pt x="608" y="586"/>
                    <a:pt x="594" y="601"/>
                    <a:pt x="579" y="601"/>
                  </a:cubicBezTo>
                  <a:close/>
                  <a:moveTo>
                    <a:pt x="551" y="56"/>
                  </a:moveTo>
                  <a:lnTo>
                    <a:pt x="551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544"/>
                    <a:pt x="56" y="544"/>
                    <a:pt x="56" y="544"/>
                  </a:cubicBezTo>
                  <a:cubicBezTo>
                    <a:pt x="551" y="544"/>
                    <a:pt x="551" y="544"/>
                    <a:pt x="551" y="544"/>
                  </a:cubicBezTo>
                  <a:lnTo>
                    <a:pt x="551" y="56"/>
                  </a:lnTo>
                  <a:close/>
                  <a:moveTo>
                    <a:pt x="99" y="304"/>
                  </a:moveTo>
                  <a:lnTo>
                    <a:pt x="99" y="304"/>
                  </a:lnTo>
                  <a:cubicBezTo>
                    <a:pt x="177" y="254"/>
                    <a:pt x="177" y="254"/>
                    <a:pt x="177" y="254"/>
                  </a:cubicBezTo>
                  <a:cubicBezTo>
                    <a:pt x="184" y="254"/>
                    <a:pt x="184" y="254"/>
                    <a:pt x="191" y="254"/>
                  </a:cubicBezTo>
                  <a:cubicBezTo>
                    <a:pt x="198" y="254"/>
                    <a:pt x="205" y="254"/>
                    <a:pt x="205" y="254"/>
                  </a:cubicBezTo>
                  <a:cubicBezTo>
                    <a:pt x="332" y="339"/>
                    <a:pt x="332" y="339"/>
                    <a:pt x="332" y="339"/>
                  </a:cubicBezTo>
                  <a:cubicBezTo>
                    <a:pt x="473" y="240"/>
                    <a:pt x="473" y="240"/>
                    <a:pt x="473" y="240"/>
                  </a:cubicBezTo>
                  <a:cubicBezTo>
                    <a:pt x="480" y="233"/>
                    <a:pt x="488" y="233"/>
                    <a:pt x="495" y="233"/>
                  </a:cubicBezTo>
                  <a:cubicBezTo>
                    <a:pt x="509" y="233"/>
                    <a:pt x="523" y="247"/>
                    <a:pt x="523" y="261"/>
                  </a:cubicBezTo>
                  <a:cubicBezTo>
                    <a:pt x="523" y="268"/>
                    <a:pt x="516" y="283"/>
                    <a:pt x="509" y="283"/>
                  </a:cubicBezTo>
                  <a:cubicBezTo>
                    <a:pt x="346" y="396"/>
                    <a:pt x="346" y="396"/>
                    <a:pt x="346" y="396"/>
                  </a:cubicBezTo>
                  <a:cubicBezTo>
                    <a:pt x="346" y="403"/>
                    <a:pt x="339" y="403"/>
                    <a:pt x="332" y="403"/>
                  </a:cubicBezTo>
                  <a:cubicBezTo>
                    <a:pt x="325" y="403"/>
                    <a:pt x="318" y="403"/>
                    <a:pt x="318" y="396"/>
                  </a:cubicBezTo>
                  <a:cubicBezTo>
                    <a:pt x="191" y="311"/>
                    <a:pt x="191" y="311"/>
                    <a:pt x="191" y="311"/>
                  </a:cubicBezTo>
                  <a:cubicBezTo>
                    <a:pt x="134" y="353"/>
                    <a:pt x="134" y="353"/>
                    <a:pt x="134" y="353"/>
                  </a:cubicBezTo>
                  <a:cubicBezTo>
                    <a:pt x="127" y="353"/>
                    <a:pt x="120" y="353"/>
                    <a:pt x="113" y="353"/>
                  </a:cubicBezTo>
                  <a:cubicBezTo>
                    <a:pt x="99" y="353"/>
                    <a:pt x="85" y="346"/>
                    <a:pt x="85" y="325"/>
                  </a:cubicBezTo>
                  <a:cubicBezTo>
                    <a:pt x="85" y="318"/>
                    <a:pt x="92" y="311"/>
                    <a:pt x="99" y="30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5" name="Freeform 75"/>
            <p:cNvSpPr>
              <a:spLocks noChangeArrowheads="1"/>
            </p:cNvSpPr>
            <p:nvPr/>
          </p:nvSpPr>
          <p:spPr bwMode="auto">
            <a:xfrm>
              <a:off x="17603476" y="5768736"/>
              <a:ext cx="549655" cy="465402"/>
            </a:xfrm>
            <a:custGeom>
              <a:avLst/>
              <a:gdLst>
                <a:gd name="T0" fmla="*/ 2147483646 w 602"/>
                <a:gd name="T1" fmla="*/ 2147483646 h 510"/>
                <a:gd name="T2" fmla="*/ 2147483646 w 602"/>
                <a:gd name="T3" fmla="*/ 2147483646 h 510"/>
                <a:gd name="T4" fmla="*/ 2147483646 w 602"/>
                <a:gd name="T5" fmla="*/ 2147483646 h 510"/>
                <a:gd name="T6" fmla="*/ 0 w 602"/>
                <a:gd name="T7" fmla="*/ 2147483646 h 510"/>
                <a:gd name="T8" fmla="*/ 0 w 602"/>
                <a:gd name="T9" fmla="*/ 2147483646 h 510"/>
                <a:gd name="T10" fmla="*/ 2147483646 w 602"/>
                <a:gd name="T11" fmla="*/ 0 h 510"/>
                <a:gd name="T12" fmla="*/ 2147483646 w 602"/>
                <a:gd name="T13" fmla="*/ 2147483646 h 510"/>
                <a:gd name="T14" fmla="*/ 2147483646 w 602"/>
                <a:gd name="T15" fmla="*/ 2147483646 h 510"/>
                <a:gd name="T16" fmla="*/ 2147483646 w 602"/>
                <a:gd name="T17" fmla="*/ 2147483646 h 510"/>
                <a:gd name="T18" fmla="*/ 2147483646 w 602"/>
                <a:gd name="T19" fmla="*/ 2147483646 h 510"/>
                <a:gd name="T20" fmla="*/ 2147483646 w 602"/>
                <a:gd name="T21" fmla="*/ 2147483646 h 510"/>
                <a:gd name="T22" fmla="*/ 2147483646 w 602"/>
                <a:gd name="T23" fmla="*/ 2147483646 h 510"/>
                <a:gd name="T24" fmla="*/ 2147483646 w 602"/>
                <a:gd name="T25" fmla="*/ 2147483646 h 510"/>
                <a:gd name="T26" fmla="*/ 2147483646 w 602"/>
                <a:gd name="T27" fmla="*/ 2147483646 h 510"/>
                <a:gd name="T28" fmla="*/ 2147483646 w 602"/>
                <a:gd name="T29" fmla="*/ 2147483646 h 510"/>
                <a:gd name="T30" fmla="*/ 2147483646 w 602"/>
                <a:gd name="T31" fmla="*/ 2147483646 h 510"/>
                <a:gd name="T32" fmla="*/ 2147483646 w 602"/>
                <a:gd name="T33" fmla="*/ 2147483646 h 510"/>
                <a:gd name="T34" fmla="*/ 2147483646 w 602"/>
                <a:gd name="T35" fmla="*/ 2147483646 h 510"/>
                <a:gd name="T36" fmla="*/ 2147483646 w 602"/>
                <a:gd name="T37" fmla="*/ 2147483646 h 510"/>
                <a:gd name="T38" fmla="*/ 2147483646 w 602"/>
                <a:gd name="T39" fmla="*/ 2147483646 h 510"/>
                <a:gd name="T40" fmla="*/ 2147483646 w 602"/>
                <a:gd name="T41" fmla="*/ 2147483646 h 510"/>
                <a:gd name="T42" fmla="*/ 2147483646 w 602"/>
                <a:gd name="T43" fmla="*/ 2147483646 h 510"/>
                <a:gd name="T44" fmla="*/ 2147483646 w 602"/>
                <a:gd name="T45" fmla="*/ 2147483646 h 510"/>
                <a:gd name="T46" fmla="*/ 2147483646 w 602"/>
                <a:gd name="T47" fmla="*/ 2147483646 h 510"/>
                <a:gd name="T48" fmla="*/ 2147483646 w 602"/>
                <a:gd name="T49" fmla="*/ 2147483646 h 510"/>
                <a:gd name="T50" fmla="*/ 2147483646 w 602"/>
                <a:gd name="T51" fmla="*/ 2147483646 h 510"/>
                <a:gd name="T52" fmla="*/ 2147483646 w 602"/>
                <a:gd name="T53" fmla="*/ 2147483646 h 510"/>
                <a:gd name="T54" fmla="*/ 2147483646 w 602"/>
                <a:gd name="T55" fmla="*/ 2147483646 h 510"/>
                <a:gd name="T56" fmla="*/ 2147483646 w 602"/>
                <a:gd name="T57" fmla="*/ 2147483646 h 510"/>
                <a:gd name="T58" fmla="*/ 2147483646 w 602"/>
                <a:gd name="T59" fmla="*/ 2147483646 h 510"/>
                <a:gd name="T60" fmla="*/ 2147483646 w 602"/>
                <a:gd name="T61" fmla="*/ 2147483646 h 510"/>
                <a:gd name="T62" fmla="*/ 2147483646 w 602"/>
                <a:gd name="T63" fmla="*/ 2147483646 h 510"/>
                <a:gd name="T64" fmla="*/ 2147483646 w 602"/>
                <a:gd name="T65" fmla="*/ 2147483646 h 510"/>
                <a:gd name="T66" fmla="*/ 2147483646 w 602"/>
                <a:gd name="T67" fmla="*/ 2147483646 h 510"/>
                <a:gd name="T68" fmla="*/ 2147483646 w 602"/>
                <a:gd name="T69" fmla="*/ 2147483646 h 510"/>
                <a:gd name="T70" fmla="*/ 2147483646 w 602"/>
                <a:gd name="T71" fmla="*/ 2147483646 h 510"/>
                <a:gd name="T72" fmla="*/ 2147483646 w 602"/>
                <a:gd name="T73" fmla="*/ 2147483646 h 510"/>
                <a:gd name="T74" fmla="*/ 2147483646 w 602"/>
                <a:gd name="T75" fmla="*/ 2147483646 h 510"/>
                <a:gd name="T76" fmla="*/ 2147483646 w 602"/>
                <a:gd name="T77" fmla="*/ 2147483646 h 510"/>
                <a:gd name="T78" fmla="*/ 2147483646 w 602"/>
                <a:gd name="T79" fmla="*/ 2147483646 h 510"/>
                <a:gd name="T80" fmla="*/ 2147483646 w 602"/>
                <a:gd name="T81" fmla="*/ 2147483646 h 510"/>
                <a:gd name="T82" fmla="*/ 2147483646 w 602"/>
                <a:gd name="T83" fmla="*/ 2147483646 h 510"/>
                <a:gd name="T84" fmla="*/ 2147483646 w 602"/>
                <a:gd name="T85" fmla="*/ 2147483646 h 5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2" h="510">
                  <a:moveTo>
                    <a:pt x="572" y="509"/>
                  </a:moveTo>
                  <a:lnTo>
                    <a:pt x="572" y="509"/>
                  </a:lnTo>
                  <a:cubicBezTo>
                    <a:pt x="28" y="509"/>
                    <a:pt x="28" y="509"/>
                    <a:pt x="28" y="509"/>
                  </a:cubicBezTo>
                  <a:cubicBezTo>
                    <a:pt x="14" y="509"/>
                    <a:pt x="0" y="502"/>
                    <a:pt x="0" y="48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42" y="0"/>
                    <a:pt x="56" y="14"/>
                    <a:pt x="56" y="28"/>
                  </a:cubicBezTo>
                  <a:cubicBezTo>
                    <a:pt x="56" y="389"/>
                    <a:pt x="56" y="389"/>
                    <a:pt x="56" y="389"/>
                  </a:cubicBezTo>
                  <a:cubicBezTo>
                    <a:pt x="56" y="452"/>
                    <a:pt x="56" y="452"/>
                    <a:pt x="56" y="452"/>
                  </a:cubicBezTo>
                  <a:cubicBezTo>
                    <a:pt x="572" y="452"/>
                    <a:pt x="572" y="452"/>
                    <a:pt x="572" y="452"/>
                  </a:cubicBezTo>
                  <a:cubicBezTo>
                    <a:pt x="594" y="452"/>
                    <a:pt x="601" y="467"/>
                    <a:pt x="601" y="481"/>
                  </a:cubicBezTo>
                  <a:cubicBezTo>
                    <a:pt x="601" y="502"/>
                    <a:pt x="594" y="509"/>
                    <a:pt x="572" y="509"/>
                  </a:cubicBezTo>
                  <a:close/>
                  <a:moveTo>
                    <a:pt x="509" y="424"/>
                  </a:moveTo>
                  <a:lnTo>
                    <a:pt x="509" y="424"/>
                  </a:lnTo>
                  <a:cubicBezTo>
                    <a:pt x="452" y="424"/>
                    <a:pt x="452" y="424"/>
                    <a:pt x="452" y="424"/>
                  </a:cubicBezTo>
                  <a:cubicBezTo>
                    <a:pt x="438" y="424"/>
                    <a:pt x="424" y="417"/>
                    <a:pt x="424" y="396"/>
                  </a:cubicBezTo>
                  <a:cubicBezTo>
                    <a:pt x="424" y="198"/>
                    <a:pt x="424" y="198"/>
                    <a:pt x="424" y="198"/>
                  </a:cubicBezTo>
                  <a:cubicBezTo>
                    <a:pt x="424" y="184"/>
                    <a:pt x="438" y="170"/>
                    <a:pt x="452" y="170"/>
                  </a:cubicBezTo>
                  <a:cubicBezTo>
                    <a:pt x="509" y="170"/>
                    <a:pt x="509" y="170"/>
                    <a:pt x="509" y="170"/>
                  </a:cubicBezTo>
                  <a:cubicBezTo>
                    <a:pt x="523" y="170"/>
                    <a:pt x="537" y="184"/>
                    <a:pt x="537" y="198"/>
                  </a:cubicBezTo>
                  <a:cubicBezTo>
                    <a:pt x="537" y="396"/>
                    <a:pt x="537" y="396"/>
                    <a:pt x="537" y="396"/>
                  </a:cubicBezTo>
                  <a:cubicBezTo>
                    <a:pt x="537" y="417"/>
                    <a:pt x="523" y="424"/>
                    <a:pt x="509" y="424"/>
                  </a:cubicBezTo>
                  <a:close/>
                  <a:moveTo>
                    <a:pt x="346" y="424"/>
                  </a:moveTo>
                  <a:lnTo>
                    <a:pt x="346" y="424"/>
                  </a:lnTo>
                  <a:cubicBezTo>
                    <a:pt x="290" y="424"/>
                    <a:pt x="290" y="424"/>
                    <a:pt x="290" y="424"/>
                  </a:cubicBezTo>
                  <a:cubicBezTo>
                    <a:pt x="276" y="424"/>
                    <a:pt x="261" y="417"/>
                    <a:pt x="261" y="396"/>
                  </a:cubicBezTo>
                  <a:cubicBezTo>
                    <a:pt x="261" y="85"/>
                    <a:pt x="261" y="85"/>
                    <a:pt x="261" y="85"/>
                  </a:cubicBezTo>
                  <a:cubicBezTo>
                    <a:pt x="261" y="71"/>
                    <a:pt x="276" y="57"/>
                    <a:pt x="290" y="57"/>
                  </a:cubicBezTo>
                  <a:cubicBezTo>
                    <a:pt x="346" y="57"/>
                    <a:pt x="346" y="57"/>
                    <a:pt x="346" y="57"/>
                  </a:cubicBezTo>
                  <a:cubicBezTo>
                    <a:pt x="367" y="57"/>
                    <a:pt x="374" y="71"/>
                    <a:pt x="374" y="85"/>
                  </a:cubicBezTo>
                  <a:cubicBezTo>
                    <a:pt x="374" y="396"/>
                    <a:pt x="374" y="396"/>
                    <a:pt x="374" y="396"/>
                  </a:cubicBezTo>
                  <a:cubicBezTo>
                    <a:pt x="374" y="417"/>
                    <a:pt x="367" y="424"/>
                    <a:pt x="346" y="424"/>
                  </a:cubicBezTo>
                  <a:close/>
                  <a:moveTo>
                    <a:pt x="191" y="424"/>
                  </a:moveTo>
                  <a:lnTo>
                    <a:pt x="191" y="424"/>
                  </a:lnTo>
                  <a:cubicBezTo>
                    <a:pt x="134" y="424"/>
                    <a:pt x="134" y="424"/>
                    <a:pt x="134" y="424"/>
                  </a:cubicBezTo>
                  <a:cubicBezTo>
                    <a:pt x="113" y="424"/>
                    <a:pt x="106" y="417"/>
                    <a:pt x="106" y="396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106" y="325"/>
                    <a:pt x="113" y="311"/>
                    <a:pt x="134" y="311"/>
                  </a:cubicBezTo>
                  <a:cubicBezTo>
                    <a:pt x="191" y="311"/>
                    <a:pt x="191" y="311"/>
                    <a:pt x="191" y="311"/>
                  </a:cubicBezTo>
                  <a:cubicBezTo>
                    <a:pt x="205" y="311"/>
                    <a:pt x="219" y="325"/>
                    <a:pt x="219" y="339"/>
                  </a:cubicBezTo>
                  <a:cubicBezTo>
                    <a:pt x="219" y="396"/>
                    <a:pt x="219" y="396"/>
                    <a:pt x="219" y="396"/>
                  </a:cubicBezTo>
                  <a:cubicBezTo>
                    <a:pt x="219" y="417"/>
                    <a:pt x="205" y="424"/>
                    <a:pt x="191" y="4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6" name="Freeform 76"/>
            <p:cNvSpPr>
              <a:spLocks noChangeArrowheads="1"/>
            </p:cNvSpPr>
            <p:nvPr/>
          </p:nvSpPr>
          <p:spPr bwMode="auto">
            <a:xfrm>
              <a:off x="16644585" y="5768736"/>
              <a:ext cx="545644" cy="465402"/>
            </a:xfrm>
            <a:custGeom>
              <a:avLst/>
              <a:gdLst>
                <a:gd name="T0" fmla="*/ 2147483646 w 601"/>
                <a:gd name="T1" fmla="*/ 2147483646 h 510"/>
                <a:gd name="T2" fmla="*/ 2147483646 w 601"/>
                <a:gd name="T3" fmla="*/ 2147483646 h 510"/>
                <a:gd name="T4" fmla="*/ 2147483646 w 601"/>
                <a:gd name="T5" fmla="*/ 2147483646 h 510"/>
                <a:gd name="T6" fmla="*/ 2147483646 w 601"/>
                <a:gd name="T7" fmla="*/ 2147483646 h 510"/>
                <a:gd name="T8" fmla="*/ 2147483646 w 601"/>
                <a:gd name="T9" fmla="*/ 2147483646 h 510"/>
                <a:gd name="T10" fmla="*/ 2147483646 w 601"/>
                <a:gd name="T11" fmla="*/ 2147483646 h 510"/>
                <a:gd name="T12" fmla="*/ 2147483646 w 601"/>
                <a:gd name="T13" fmla="*/ 2147483646 h 510"/>
                <a:gd name="T14" fmla="*/ 2147483646 w 601"/>
                <a:gd name="T15" fmla="*/ 2147483646 h 510"/>
                <a:gd name="T16" fmla="*/ 2147483646 w 601"/>
                <a:gd name="T17" fmla="*/ 2147483646 h 510"/>
                <a:gd name="T18" fmla="*/ 2147483646 w 601"/>
                <a:gd name="T19" fmla="*/ 2147483646 h 510"/>
                <a:gd name="T20" fmla="*/ 2147483646 w 601"/>
                <a:gd name="T21" fmla="*/ 2147483646 h 510"/>
                <a:gd name="T22" fmla="*/ 2147483646 w 601"/>
                <a:gd name="T23" fmla="*/ 2147483646 h 510"/>
                <a:gd name="T24" fmla="*/ 2147483646 w 601"/>
                <a:gd name="T25" fmla="*/ 2147483646 h 510"/>
                <a:gd name="T26" fmla="*/ 2147483646 w 601"/>
                <a:gd name="T27" fmla="*/ 2147483646 h 510"/>
                <a:gd name="T28" fmla="*/ 2147483646 w 601"/>
                <a:gd name="T29" fmla="*/ 2147483646 h 510"/>
                <a:gd name="T30" fmla="*/ 2147483646 w 601"/>
                <a:gd name="T31" fmla="*/ 2147483646 h 510"/>
                <a:gd name="T32" fmla="*/ 2147483646 w 601"/>
                <a:gd name="T33" fmla="*/ 2147483646 h 510"/>
                <a:gd name="T34" fmla="*/ 2147483646 w 601"/>
                <a:gd name="T35" fmla="*/ 2147483646 h 510"/>
                <a:gd name="T36" fmla="*/ 0 w 601"/>
                <a:gd name="T37" fmla="*/ 2147483646 h 510"/>
                <a:gd name="T38" fmla="*/ 0 w 601"/>
                <a:gd name="T39" fmla="*/ 2147483646 h 510"/>
                <a:gd name="T40" fmla="*/ 2147483646 w 601"/>
                <a:gd name="T41" fmla="*/ 0 h 510"/>
                <a:gd name="T42" fmla="*/ 2147483646 w 601"/>
                <a:gd name="T43" fmla="*/ 2147483646 h 510"/>
                <a:gd name="T44" fmla="*/ 2147483646 w 601"/>
                <a:gd name="T45" fmla="*/ 2147483646 h 510"/>
                <a:gd name="T46" fmla="*/ 2147483646 w 601"/>
                <a:gd name="T47" fmla="*/ 2147483646 h 510"/>
                <a:gd name="T48" fmla="*/ 2147483646 w 601"/>
                <a:gd name="T49" fmla="*/ 2147483646 h 510"/>
                <a:gd name="T50" fmla="*/ 2147483646 w 601"/>
                <a:gd name="T51" fmla="*/ 2147483646 h 510"/>
                <a:gd name="T52" fmla="*/ 2147483646 w 601"/>
                <a:gd name="T53" fmla="*/ 2147483646 h 510"/>
                <a:gd name="T54" fmla="*/ 2147483646 w 601"/>
                <a:gd name="T55" fmla="*/ 2147483646 h 510"/>
                <a:gd name="T56" fmla="*/ 2147483646 w 601"/>
                <a:gd name="T57" fmla="*/ 2147483646 h 510"/>
                <a:gd name="T58" fmla="*/ 2147483646 w 601"/>
                <a:gd name="T59" fmla="*/ 2147483646 h 510"/>
                <a:gd name="T60" fmla="*/ 2147483646 w 601"/>
                <a:gd name="T61" fmla="*/ 2147483646 h 510"/>
                <a:gd name="T62" fmla="*/ 2147483646 w 601"/>
                <a:gd name="T63" fmla="*/ 2147483646 h 510"/>
                <a:gd name="T64" fmla="*/ 2147483646 w 601"/>
                <a:gd name="T65" fmla="*/ 2147483646 h 510"/>
                <a:gd name="T66" fmla="*/ 2147483646 w 601"/>
                <a:gd name="T67" fmla="*/ 2147483646 h 510"/>
                <a:gd name="T68" fmla="*/ 2147483646 w 601"/>
                <a:gd name="T69" fmla="*/ 2147483646 h 510"/>
                <a:gd name="T70" fmla="*/ 2147483646 w 601"/>
                <a:gd name="T71" fmla="*/ 2147483646 h 5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510">
                  <a:moveTo>
                    <a:pt x="586" y="177"/>
                  </a:moveTo>
                  <a:lnTo>
                    <a:pt x="586" y="177"/>
                  </a:lnTo>
                  <a:cubicBezTo>
                    <a:pt x="346" y="347"/>
                    <a:pt x="346" y="347"/>
                    <a:pt x="346" y="347"/>
                  </a:cubicBezTo>
                  <a:cubicBezTo>
                    <a:pt x="339" y="347"/>
                    <a:pt x="332" y="354"/>
                    <a:pt x="325" y="354"/>
                  </a:cubicBezTo>
                  <a:cubicBezTo>
                    <a:pt x="325" y="354"/>
                    <a:pt x="318" y="347"/>
                    <a:pt x="311" y="347"/>
                  </a:cubicBezTo>
                  <a:cubicBezTo>
                    <a:pt x="183" y="262"/>
                    <a:pt x="183" y="262"/>
                    <a:pt x="183" y="262"/>
                  </a:cubicBezTo>
                  <a:cubicBezTo>
                    <a:pt x="56" y="339"/>
                    <a:pt x="56" y="339"/>
                    <a:pt x="56" y="339"/>
                  </a:cubicBezTo>
                  <a:cubicBezTo>
                    <a:pt x="56" y="452"/>
                    <a:pt x="56" y="452"/>
                    <a:pt x="56" y="452"/>
                  </a:cubicBezTo>
                  <a:cubicBezTo>
                    <a:pt x="572" y="452"/>
                    <a:pt x="572" y="452"/>
                    <a:pt x="572" y="452"/>
                  </a:cubicBezTo>
                  <a:cubicBezTo>
                    <a:pt x="586" y="452"/>
                    <a:pt x="600" y="467"/>
                    <a:pt x="600" y="481"/>
                  </a:cubicBezTo>
                  <a:cubicBezTo>
                    <a:pt x="600" y="502"/>
                    <a:pt x="586" y="509"/>
                    <a:pt x="572" y="509"/>
                  </a:cubicBezTo>
                  <a:cubicBezTo>
                    <a:pt x="28" y="509"/>
                    <a:pt x="28" y="509"/>
                    <a:pt x="28" y="509"/>
                  </a:cubicBezTo>
                  <a:cubicBezTo>
                    <a:pt x="7" y="509"/>
                    <a:pt x="0" y="502"/>
                    <a:pt x="0" y="48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42" y="0"/>
                    <a:pt x="56" y="14"/>
                    <a:pt x="56" y="28"/>
                  </a:cubicBezTo>
                  <a:cubicBezTo>
                    <a:pt x="56" y="276"/>
                    <a:pt x="56" y="276"/>
                    <a:pt x="56" y="276"/>
                  </a:cubicBezTo>
                  <a:cubicBezTo>
                    <a:pt x="169" y="205"/>
                    <a:pt x="169" y="205"/>
                    <a:pt x="169" y="205"/>
                  </a:cubicBezTo>
                  <a:cubicBezTo>
                    <a:pt x="176" y="205"/>
                    <a:pt x="183" y="198"/>
                    <a:pt x="183" y="198"/>
                  </a:cubicBezTo>
                  <a:cubicBezTo>
                    <a:pt x="191" y="198"/>
                    <a:pt x="198" y="205"/>
                    <a:pt x="205" y="205"/>
                  </a:cubicBezTo>
                  <a:cubicBezTo>
                    <a:pt x="325" y="290"/>
                    <a:pt x="325" y="290"/>
                    <a:pt x="325" y="290"/>
                  </a:cubicBezTo>
                  <a:cubicBezTo>
                    <a:pt x="558" y="127"/>
                    <a:pt x="558" y="127"/>
                    <a:pt x="558" y="127"/>
                  </a:cubicBezTo>
                  <a:cubicBezTo>
                    <a:pt x="558" y="127"/>
                    <a:pt x="565" y="127"/>
                    <a:pt x="572" y="127"/>
                  </a:cubicBezTo>
                  <a:cubicBezTo>
                    <a:pt x="586" y="127"/>
                    <a:pt x="600" y="134"/>
                    <a:pt x="600" y="156"/>
                  </a:cubicBezTo>
                  <a:cubicBezTo>
                    <a:pt x="600" y="163"/>
                    <a:pt x="593" y="170"/>
                    <a:pt x="586" y="17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7" name="Freeform 77"/>
            <p:cNvSpPr>
              <a:spLocks noChangeArrowheads="1"/>
            </p:cNvSpPr>
            <p:nvPr/>
          </p:nvSpPr>
          <p:spPr bwMode="auto">
            <a:xfrm>
              <a:off x="15681684" y="5732628"/>
              <a:ext cx="553668" cy="549655"/>
            </a:xfrm>
            <a:custGeom>
              <a:avLst/>
              <a:gdLst>
                <a:gd name="T0" fmla="*/ 2147483646 w 608"/>
                <a:gd name="T1" fmla="*/ 2147483646 h 602"/>
                <a:gd name="T2" fmla="*/ 2147483646 w 608"/>
                <a:gd name="T3" fmla="*/ 2147483646 h 602"/>
                <a:gd name="T4" fmla="*/ 0 w 608"/>
                <a:gd name="T5" fmla="*/ 2147483646 h 602"/>
                <a:gd name="T6" fmla="*/ 2147483646 w 608"/>
                <a:gd name="T7" fmla="*/ 0 h 602"/>
                <a:gd name="T8" fmla="*/ 2147483646 w 608"/>
                <a:gd name="T9" fmla="*/ 2147483646 h 602"/>
                <a:gd name="T10" fmla="*/ 2147483646 w 608"/>
                <a:gd name="T11" fmla="*/ 2147483646 h 602"/>
                <a:gd name="T12" fmla="*/ 2147483646 w 608"/>
                <a:gd name="T13" fmla="*/ 2147483646 h 602"/>
                <a:gd name="T14" fmla="*/ 2147483646 w 608"/>
                <a:gd name="T15" fmla="*/ 2147483646 h 602"/>
                <a:gd name="T16" fmla="*/ 2147483646 w 608"/>
                <a:gd name="T17" fmla="*/ 2147483646 h 602"/>
                <a:gd name="T18" fmla="*/ 2147483646 w 608"/>
                <a:gd name="T19" fmla="*/ 2147483646 h 602"/>
                <a:gd name="T20" fmla="*/ 2147483646 w 608"/>
                <a:gd name="T21" fmla="*/ 2147483646 h 6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8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6"/>
                    <a:pt x="0" y="297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73" y="0"/>
                    <a:pt x="607" y="134"/>
                    <a:pt x="607" y="297"/>
                  </a:cubicBezTo>
                  <a:cubicBezTo>
                    <a:pt x="607" y="466"/>
                    <a:pt x="473" y="601"/>
                    <a:pt x="304" y="601"/>
                  </a:cubicBezTo>
                  <a:close/>
                  <a:moveTo>
                    <a:pt x="127" y="127"/>
                  </a:moveTo>
                  <a:lnTo>
                    <a:pt x="127" y="127"/>
                  </a:lnTo>
                  <a:cubicBezTo>
                    <a:pt x="304" y="297"/>
                    <a:pt x="304" y="297"/>
                    <a:pt x="304" y="297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233" y="56"/>
                    <a:pt x="176" y="85"/>
                    <a:pt x="127" y="1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8" name="Freeform 78"/>
            <p:cNvSpPr>
              <a:spLocks noChangeArrowheads="1"/>
            </p:cNvSpPr>
            <p:nvPr/>
          </p:nvSpPr>
          <p:spPr bwMode="auto">
            <a:xfrm>
              <a:off x="14722796" y="5732628"/>
              <a:ext cx="545644" cy="549655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1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6"/>
                    <a:pt x="0" y="297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66" y="0"/>
                    <a:pt x="600" y="134"/>
                    <a:pt x="600" y="297"/>
                  </a:cubicBezTo>
                  <a:cubicBezTo>
                    <a:pt x="600" y="466"/>
                    <a:pt x="466" y="601"/>
                    <a:pt x="304" y="601"/>
                  </a:cubicBezTo>
                  <a:close/>
                  <a:moveTo>
                    <a:pt x="56" y="297"/>
                  </a:moveTo>
                  <a:lnTo>
                    <a:pt x="56" y="297"/>
                  </a:lnTo>
                  <a:cubicBezTo>
                    <a:pt x="304" y="297"/>
                    <a:pt x="304" y="297"/>
                    <a:pt x="304" y="297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169" y="56"/>
                    <a:pt x="56" y="162"/>
                    <a:pt x="56" y="2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09" name="Freeform 79"/>
            <p:cNvSpPr>
              <a:spLocks noChangeArrowheads="1"/>
            </p:cNvSpPr>
            <p:nvPr/>
          </p:nvSpPr>
          <p:spPr bwMode="auto">
            <a:xfrm>
              <a:off x="13763906" y="5732628"/>
              <a:ext cx="545644" cy="549655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1" h="602">
                  <a:moveTo>
                    <a:pt x="296" y="601"/>
                  </a:moveTo>
                  <a:lnTo>
                    <a:pt x="296" y="601"/>
                  </a:lnTo>
                  <a:cubicBezTo>
                    <a:pt x="134" y="601"/>
                    <a:pt x="0" y="466"/>
                    <a:pt x="0" y="297"/>
                  </a:cubicBezTo>
                  <a:cubicBezTo>
                    <a:pt x="0" y="134"/>
                    <a:pt x="134" y="0"/>
                    <a:pt x="296" y="0"/>
                  </a:cubicBezTo>
                  <a:cubicBezTo>
                    <a:pt x="466" y="0"/>
                    <a:pt x="600" y="134"/>
                    <a:pt x="600" y="297"/>
                  </a:cubicBezTo>
                  <a:cubicBezTo>
                    <a:pt x="600" y="466"/>
                    <a:pt x="466" y="601"/>
                    <a:pt x="296" y="601"/>
                  </a:cubicBezTo>
                  <a:close/>
                  <a:moveTo>
                    <a:pt x="56" y="297"/>
                  </a:moveTo>
                  <a:lnTo>
                    <a:pt x="56" y="297"/>
                  </a:lnTo>
                  <a:cubicBezTo>
                    <a:pt x="56" y="367"/>
                    <a:pt x="84" y="431"/>
                    <a:pt x="127" y="473"/>
                  </a:cubicBezTo>
                  <a:cubicBezTo>
                    <a:pt x="296" y="297"/>
                    <a:pt x="296" y="297"/>
                    <a:pt x="296" y="297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162" y="56"/>
                    <a:pt x="56" y="162"/>
                    <a:pt x="56" y="2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0" name="Freeform 80"/>
            <p:cNvSpPr>
              <a:spLocks noChangeArrowheads="1"/>
            </p:cNvSpPr>
            <p:nvPr/>
          </p:nvSpPr>
          <p:spPr bwMode="auto">
            <a:xfrm>
              <a:off x="12801004" y="5732628"/>
              <a:ext cx="553668" cy="549655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304" y="0"/>
                  </a:cubicBezTo>
                  <a:cubicBezTo>
                    <a:pt x="474" y="0"/>
                    <a:pt x="608" y="134"/>
                    <a:pt x="608" y="297"/>
                  </a:cubicBezTo>
                  <a:cubicBezTo>
                    <a:pt x="608" y="466"/>
                    <a:pt x="474" y="601"/>
                    <a:pt x="304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70" y="544"/>
                    <a:pt x="304" y="544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170" y="56"/>
                    <a:pt x="57" y="162"/>
                    <a:pt x="57" y="2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1" name="Freeform 81"/>
            <p:cNvSpPr>
              <a:spLocks noChangeArrowheads="1"/>
            </p:cNvSpPr>
            <p:nvPr/>
          </p:nvSpPr>
          <p:spPr bwMode="auto">
            <a:xfrm>
              <a:off x="11842117" y="5732628"/>
              <a:ext cx="549655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304" y="0"/>
                  </a:cubicBezTo>
                  <a:cubicBezTo>
                    <a:pt x="467" y="0"/>
                    <a:pt x="601" y="134"/>
                    <a:pt x="601" y="297"/>
                  </a:cubicBezTo>
                  <a:cubicBezTo>
                    <a:pt x="601" y="466"/>
                    <a:pt x="467" y="601"/>
                    <a:pt x="304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70" y="544"/>
                    <a:pt x="304" y="544"/>
                  </a:cubicBezTo>
                  <a:cubicBezTo>
                    <a:pt x="368" y="544"/>
                    <a:pt x="431" y="516"/>
                    <a:pt x="474" y="47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304" y="56"/>
                    <a:pt x="304" y="56"/>
                    <a:pt x="304" y="56"/>
                  </a:cubicBezTo>
                  <a:cubicBezTo>
                    <a:pt x="170" y="56"/>
                    <a:pt x="57" y="162"/>
                    <a:pt x="57" y="2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2" name="Freeform 82"/>
            <p:cNvSpPr>
              <a:spLocks noChangeArrowheads="1"/>
            </p:cNvSpPr>
            <p:nvPr/>
          </p:nvSpPr>
          <p:spPr bwMode="auto">
            <a:xfrm>
              <a:off x="10883226" y="5732628"/>
              <a:ext cx="549657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297" y="0"/>
                  </a:cubicBezTo>
                  <a:cubicBezTo>
                    <a:pt x="467" y="0"/>
                    <a:pt x="601" y="134"/>
                    <a:pt x="601" y="297"/>
                  </a:cubicBezTo>
                  <a:cubicBezTo>
                    <a:pt x="601" y="466"/>
                    <a:pt x="467" y="601"/>
                    <a:pt x="297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297" y="297"/>
                    <a:pt x="297" y="297"/>
                    <a:pt x="297" y="297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163" y="56"/>
                    <a:pt x="57" y="162"/>
                    <a:pt x="57" y="2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3" name="Freeform 83"/>
            <p:cNvSpPr>
              <a:spLocks noChangeArrowheads="1"/>
            </p:cNvSpPr>
            <p:nvPr/>
          </p:nvSpPr>
          <p:spPr bwMode="auto">
            <a:xfrm>
              <a:off x="9932362" y="5732628"/>
              <a:ext cx="549655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6"/>
                    <a:pt x="0" y="297"/>
                  </a:cubicBezTo>
                  <a:cubicBezTo>
                    <a:pt x="0" y="134"/>
                    <a:pt x="135" y="0"/>
                    <a:pt x="297" y="0"/>
                  </a:cubicBezTo>
                  <a:cubicBezTo>
                    <a:pt x="467" y="0"/>
                    <a:pt x="601" y="134"/>
                    <a:pt x="601" y="297"/>
                  </a:cubicBezTo>
                  <a:cubicBezTo>
                    <a:pt x="601" y="466"/>
                    <a:pt x="467" y="601"/>
                    <a:pt x="297" y="601"/>
                  </a:cubicBezTo>
                  <a:close/>
                  <a:moveTo>
                    <a:pt x="474" y="127"/>
                  </a:moveTo>
                  <a:lnTo>
                    <a:pt x="474" y="127"/>
                  </a:lnTo>
                  <a:cubicBezTo>
                    <a:pt x="297" y="297"/>
                    <a:pt x="297" y="297"/>
                    <a:pt x="297" y="297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163" y="56"/>
                    <a:pt x="57" y="162"/>
                    <a:pt x="57" y="297"/>
                  </a:cubicBez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233"/>
                    <a:pt x="516" y="169"/>
                    <a:pt x="474" y="1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4" name="Freeform 84"/>
            <p:cNvSpPr>
              <a:spLocks noChangeArrowheads="1"/>
            </p:cNvSpPr>
            <p:nvPr/>
          </p:nvSpPr>
          <p:spPr bwMode="auto">
            <a:xfrm>
              <a:off x="8961437" y="5732628"/>
              <a:ext cx="549655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0 h 602"/>
                <a:gd name="T6" fmla="*/ 2147483646 w 602"/>
                <a:gd name="T7" fmla="*/ 2147483646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0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2" h="602">
                  <a:moveTo>
                    <a:pt x="332" y="268"/>
                  </a:moveTo>
                  <a:lnTo>
                    <a:pt x="332" y="268"/>
                  </a:lnTo>
                  <a:cubicBezTo>
                    <a:pt x="332" y="0"/>
                    <a:pt x="332" y="0"/>
                    <a:pt x="332" y="0"/>
                  </a:cubicBezTo>
                  <a:cubicBezTo>
                    <a:pt x="481" y="0"/>
                    <a:pt x="601" y="120"/>
                    <a:pt x="601" y="268"/>
                  </a:cubicBezTo>
                  <a:lnTo>
                    <a:pt x="332" y="268"/>
                  </a:lnTo>
                  <a:close/>
                  <a:moveTo>
                    <a:pt x="276" y="601"/>
                  </a:moveTo>
                  <a:lnTo>
                    <a:pt x="276" y="601"/>
                  </a:lnTo>
                  <a:cubicBezTo>
                    <a:pt x="120" y="601"/>
                    <a:pt x="0" y="480"/>
                    <a:pt x="0" y="325"/>
                  </a:cubicBezTo>
                  <a:cubicBezTo>
                    <a:pt x="0" y="176"/>
                    <a:pt x="120" y="56"/>
                    <a:pt x="276" y="56"/>
                  </a:cubicBezTo>
                  <a:cubicBezTo>
                    <a:pt x="276" y="325"/>
                    <a:pt x="276" y="325"/>
                    <a:pt x="276" y="325"/>
                  </a:cubicBezTo>
                  <a:cubicBezTo>
                    <a:pt x="544" y="325"/>
                    <a:pt x="544" y="325"/>
                    <a:pt x="544" y="325"/>
                  </a:cubicBezTo>
                  <a:cubicBezTo>
                    <a:pt x="544" y="480"/>
                    <a:pt x="424" y="601"/>
                    <a:pt x="276" y="60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5" name="Freeform 85"/>
            <p:cNvSpPr>
              <a:spLocks noChangeArrowheads="1"/>
            </p:cNvSpPr>
            <p:nvPr/>
          </p:nvSpPr>
          <p:spPr bwMode="auto">
            <a:xfrm>
              <a:off x="19549337" y="4765713"/>
              <a:ext cx="521572" cy="553668"/>
            </a:xfrm>
            <a:custGeom>
              <a:avLst/>
              <a:gdLst>
                <a:gd name="T0" fmla="*/ 2147483646 w 574"/>
                <a:gd name="T1" fmla="*/ 2147483646 h 609"/>
                <a:gd name="T2" fmla="*/ 2147483646 w 574"/>
                <a:gd name="T3" fmla="*/ 2147483646 h 609"/>
                <a:gd name="T4" fmla="*/ 2147483646 w 574"/>
                <a:gd name="T5" fmla="*/ 2147483646 h 609"/>
                <a:gd name="T6" fmla="*/ 2147483646 w 574"/>
                <a:gd name="T7" fmla="*/ 2147483646 h 609"/>
                <a:gd name="T8" fmla="*/ 2147483646 w 574"/>
                <a:gd name="T9" fmla="*/ 2147483646 h 609"/>
                <a:gd name="T10" fmla="*/ 0 w 574"/>
                <a:gd name="T11" fmla="*/ 2147483646 h 609"/>
                <a:gd name="T12" fmla="*/ 2147483646 w 574"/>
                <a:gd name="T13" fmla="*/ 2147483646 h 609"/>
                <a:gd name="T14" fmla="*/ 2147483646 w 574"/>
                <a:gd name="T15" fmla="*/ 2147483646 h 609"/>
                <a:gd name="T16" fmla="*/ 2147483646 w 574"/>
                <a:gd name="T17" fmla="*/ 2147483646 h 609"/>
                <a:gd name="T18" fmla="*/ 2147483646 w 574"/>
                <a:gd name="T19" fmla="*/ 2147483646 h 609"/>
                <a:gd name="T20" fmla="*/ 2147483646 w 574"/>
                <a:gd name="T21" fmla="*/ 2147483646 h 609"/>
                <a:gd name="T22" fmla="*/ 2147483646 w 574"/>
                <a:gd name="T23" fmla="*/ 2147483646 h 609"/>
                <a:gd name="T24" fmla="*/ 2147483646 w 574"/>
                <a:gd name="T25" fmla="*/ 2147483646 h 609"/>
                <a:gd name="T26" fmla="*/ 2147483646 w 574"/>
                <a:gd name="T27" fmla="*/ 2147483646 h 609"/>
                <a:gd name="T28" fmla="*/ 2147483646 w 574"/>
                <a:gd name="T29" fmla="*/ 2147483646 h 609"/>
                <a:gd name="T30" fmla="*/ 2147483646 w 574"/>
                <a:gd name="T31" fmla="*/ 2147483646 h 609"/>
                <a:gd name="T32" fmla="*/ 2147483646 w 574"/>
                <a:gd name="T33" fmla="*/ 2147483646 h 609"/>
                <a:gd name="T34" fmla="*/ 2147483646 w 574"/>
                <a:gd name="T35" fmla="*/ 2147483646 h 609"/>
                <a:gd name="T36" fmla="*/ 2147483646 w 574"/>
                <a:gd name="T37" fmla="*/ 2147483646 h 609"/>
                <a:gd name="T38" fmla="*/ 2147483646 w 574"/>
                <a:gd name="T39" fmla="*/ 2147483646 h 609"/>
                <a:gd name="T40" fmla="*/ 2147483646 w 574"/>
                <a:gd name="T41" fmla="*/ 2147483646 h 609"/>
                <a:gd name="T42" fmla="*/ 2147483646 w 574"/>
                <a:gd name="T43" fmla="*/ 2147483646 h 609"/>
                <a:gd name="T44" fmla="*/ 2147483646 w 574"/>
                <a:gd name="T45" fmla="*/ 2147483646 h 609"/>
                <a:gd name="T46" fmla="*/ 2147483646 w 574"/>
                <a:gd name="T47" fmla="*/ 2147483646 h 609"/>
                <a:gd name="T48" fmla="*/ 2147483646 w 574"/>
                <a:gd name="T49" fmla="*/ 2147483646 h 609"/>
                <a:gd name="T50" fmla="*/ 2147483646 w 574"/>
                <a:gd name="T51" fmla="*/ 2147483646 h 609"/>
                <a:gd name="T52" fmla="*/ 2147483646 w 574"/>
                <a:gd name="T53" fmla="*/ 2147483646 h 609"/>
                <a:gd name="T54" fmla="*/ 2147483646 w 574"/>
                <a:gd name="T55" fmla="*/ 2147483646 h 609"/>
                <a:gd name="T56" fmla="*/ 2147483646 w 574"/>
                <a:gd name="T57" fmla="*/ 2147483646 h 609"/>
                <a:gd name="T58" fmla="*/ 2147483646 w 574"/>
                <a:gd name="T59" fmla="*/ 2147483646 h 609"/>
                <a:gd name="T60" fmla="*/ 2147483646 w 574"/>
                <a:gd name="T61" fmla="*/ 2147483646 h 609"/>
                <a:gd name="T62" fmla="*/ 2147483646 w 574"/>
                <a:gd name="T63" fmla="*/ 0 h 609"/>
                <a:gd name="T64" fmla="*/ 2147483646 w 574"/>
                <a:gd name="T65" fmla="*/ 2147483646 h 609"/>
                <a:gd name="T66" fmla="*/ 2147483646 w 574"/>
                <a:gd name="T67" fmla="*/ 2147483646 h 609"/>
                <a:gd name="T68" fmla="*/ 2147483646 w 574"/>
                <a:gd name="T69" fmla="*/ 2147483646 h 609"/>
                <a:gd name="T70" fmla="*/ 2147483646 w 574"/>
                <a:gd name="T71" fmla="*/ 2147483646 h 609"/>
                <a:gd name="T72" fmla="*/ 2147483646 w 574"/>
                <a:gd name="T73" fmla="*/ 2147483646 h 6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74" h="609">
                  <a:moveTo>
                    <a:pt x="573" y="304"/>
                  </a:moveTo>
                  <a:lnTo>
                    <a:pt x="573" y="304"/>
                  </a:lnTo>
                  <a:close/>
                  <a:moveTo>
                    <a:pt x="269" y="608"/>
                  </a:moveTo>
                  <a:lnTo>
                    <a:pt x="269" y="608"/>
                  </a:lnTo>
                  <a:cubicBezTo>
                    <a:pt x="120" y="608"/>
                    <a:pt x="0" y="481"/>
                    <a:pt x="0" y="333"/>
                  </a:cubicBezTo>
                  <a:cubicBezTo>
                    <a:pt x="0" y="220"/>
                    <a:pt x="71" y="121"/>
                    <a:pt x="170" y="78"/>
                  </a:cubicBezTo>
                  <a:lnTo>
                    <a:pt x="177" y="78"/>
                  </a:lnTo>
                  <a:cubicBezTo>
                    <a:pt x="191" y="78"/>
                    <a:pt x="205" y="93"/>
                    <a:pt x="205" y="107"/>
                  </a:cubicBezTo>
                  <a:cubicBezTo>
                    <a:pt x="205" y="121"/>
                    <a:pt x="198" y="128"/>
                    <a:pt x="184" y="135"/>
                  </a:cubicBezTo>
                  <a:cubicBezTo>
                    <a:pt x="106" y="163"/>
                    <a:pt x="57" y="241"/>
                    <a:pt x="57" y="333"/>
                  </a:cubicBezTo>
                  <a:cubicBezTo>
                    <a:pt x="57" y="453"/>
                    <a:pt x="149" y="552"/>
                    <a:pt x="269" y="552"/>
                  </a:cubicBezTo>
                  <a:cubicBezTo>
                    <a:pt x="389" y="552"/>
                    <a:pt x="488" y="453"/>
                    <a:pt x="488" y="333"/>
                  </a:cubicBezTo>
                  <a:cubicBezTo>
                    <a:pt x="488" y="241"/>
                    <a:pt x="431" y="163"/>
                    <a:pt x="354" y="135"/>
                  </a:cubicBezTo>
                  <a:cubicBezTo>
                    <a:pt x="347" y="128"/>
                    <a:pt x="340" y="121"/>
                    <a:pt x="340" y="107"/>
                  </a:cubicBezTo>
                  <a:cubicBezTo>
                    <a:pt x="340" y="93"/>
                    <a:pt x="347" y="78"/>
                    <a:pt x="368" y="78"/>
                  </a:cubicBezTo>
                  <a:lnTo>
                    <a:pt x="375" y="78"/>
                  </a:lnTo>
                  <a:cubicBezTo>
                    <a:pt x="474" y="121"/>
                    <a:pt x="545" y="220"/>
                    <a:pt x="545" y="333"/>
                  </a:cubicBezTo>
                  <a:cubicBezTo>
                    <a:pt x="545" y="481"/>
                    <a:pt x="424" y="608"/>
                    <a:pt x="269" y="608"/>
                  </a:cubicBezTo>
                  <a:close/>
                  <a:moveTo>
                    <a:pt x="269" y="311"/>
                  </a:moveTo>
                  <a:lnTo>
                    <a:pt x="269" y="311"/>
                  </a:lnTo>
                  <a:cubicBezTo>
                    <a:pt x="255" y="311"/>
                    <a:pt x="241" y="304"/>
                    <a:pt x="241" y="283"/>
                  </a:cubicBezTo>
                  <a:cubicBezTo>
                    <a:pt x="241" y="121"/>
                    <a:pt x="241" y="121"/>
                    <a:pt x="241" y="121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15"/>
                    <a:pt x="255" y="0"/>
                    <a:pt x="269" y="0"/>
                  </a:cubicBezTo>
                  <a:cubicBezTo>
                    <a:pt x="290" y="0"/>
                    <a:pt x="297" y="15"/>
                    <a:pt x="297" y="29"/>
                  </a:cubicBezTo>
                  <a:cubicBezTo>
                    <a:pt x="297" y="114"/>
                    <a:pt x="297" y="114"/>
                    <a:pt x="297" y="114"/>
                  </a:cubicBezTo>
                  <a:cubicBezTo>
                    <a:pt x="297" y="170"/>
                    <a:pt x="297" y="170"/>
                    <a:pt x="297" y="170"/>
                  </a:cubicBezTo>
                  <a:cubicBezTo>
                    <a:pt x="297" y="283"/>
                    <a:pt x="297" y="283"/>
                    <a:pt x="297" y="283"/>
                  </a:cubicBezTo>
                  <a:cubicBezTo>
                    <a:pt x="297" y="304"/>
                    <a:pt x="290" y="311"/>
                    <a:pt x="269" y="3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6" name="Freeform 86"/>
            <p:cNvSpPr>
              <a:spLocks noChangeArrowheads="1"/>
            </p:cNvSpPr>
            <p:nvPr/>
          </p:nvSpPr>
          <p:spPr bwMode="auto">
            <a:xfrm>
              <a:off x="18558353" y="4785775"/>
              <a:ext cx="553668" cy="521571"/>
            </a:xfrm>
            <a:custGeom>
              <a:avLst/>
              <a:gdLst>
                <a:gd name="T0" fmla="*/ 2147483646 w 609"/>
                <a:gd name="T1" fmla="*/ 2147483646 h 573"/>
                <a:gd name="T2" fmla="*/ 2147483646 w 609"/>
                <a:gd name="T3" fmla="*/ 2147483646 h 573"/>
                <a:gd name="T4" fmla="*/ 2147483646 w 609"/>
                <a:gd name="T5" fmla="*/ 2147483646 h 573"/>
                <a:gd name="T6" fmla="*/ 2147483646 w 609"/>
                <a:gd name="T7" fmla="*/ 0 h 573"/>
                <a:gd name="T8" fmla="*/ 2147483646 w 609"/>
                <a:gd name="T9" fmla="*/ 2147483646 h 573"/>
                <a:gd name="T10" fmla="*/ 2147483646 w 609"/>
                <a:gd name="T11" fmla="*/ 2147483646 h 573"/>
                <a:gd name="T12" fmla="*/ 2147483646 w 609"/>
                <a:gd name="T13" fmla="*/ 2147483646 h 573"/>
                <a:gd name="T14" fmla="*/ 2147483646 w 609"/>
                <a:gd name="T15" fmla="*/ 2147483646 h 573"/>
                <a:gd name="T16" fmla="*/ 2147483646 w 609"/>
                <a:gd name="T17" fmla="*/ 2147483646 h 573"/>
                <a:gd name="T18" fmla="*/ 2147483646 w 609"/>
                <a:gd name="T19" fmla="*/ 2147483646 h 573"/>
                <a:gd name="T20" fmla="*/ 2147483646 w 609"/>
                <a:gd name="T21" fmla="*/ 2147483646 h 573"/>
                <a:gd name="T22" fmla="*/ 2147483646 w 609"/>
                <a:gd name="T23" fmla="*/ 2147483646 h 573"/>
                <a:gd name="T24" fmla="*/ 2147483646 w 609"/>
                <a:gd name="T25" fmla="*/ 2147483646 h 573"/>
                <a:gd name="T26" fmla="*/ 2147483646 w 609"/>
                <a:gd name="T27" fmla="*/ 2147483646 h 573"/>
                <a:gd name="T28" fmla="*/ 2147483646 w 609"/>
                <a:gd name="T29" fmla="*/ 2147483646 h 573"/>
                <a:gd name="T30" fmla="*/ 2147483646 w 609"/>
                <a:gd name="T31" fmla="*/ 2147483646 h 573"/>
                <a:gd name="T32" fmla="*/ 2147483646 w 609"/>
                <a:gd name="T33" fmla="*/ 2147483646 h 573"/>
                <a:gd name="T34" fmla="*/ 2147483646 w 609"/>
                <a:gd name="T35" fmla="*/ 2147483646 h 573"/>
                <a:gd name="T36" fmla="*/ 2147483646 w 609"/>
                <a:gd name="T37" fmla="*/ 2147483646 h 573"/>
                <a:gd name="T38" fmla="*/ 2147483646 w 609"/>
                <a:gd name="T39" fmla="*/ 2147483646 h 573"/>
                <a:gd name="T40" fmla="*/ 2147483646 w 609"/>
                <a:gd name="T41" fmla="*/ 2147483646 h 573"/>
                <a:gd name="T42" fmla="*/ 2147483646 w 609"/>
                <a:gd name="T43" fmla="*/ 2147483646 h 573"/>
                <a:gd name="T44" fmla="*/ 2147483646 w 609"/>
                <a:gd name="T45" fmla="*/ 2147483646 h 573"/>
                <a:gd name="T46" fmla="*/ 2147483646 w 609"/>
                <a:gd name="T47" fmla="*/ 2147483646 h 573"/>
                <a:gd name="T48" fmla="*/ 2147483646 w 609"/>
                <a:gd name="T49" fmla="*/ 2147483646 h 573"/>
                <a:gd name="T50" fmla="*/ 2147483646 w 609"/>
                <a:gd name="T51" fmla="*/ 2147483646 h 573"/>
                <a:gd name="T52" fmla="*/ 2147483646 w 609"/>
                <a:gd name="T53" fmla="*/ 2147483646 h 573"/>
                <a:gd name="T54" fmla="*/ 2147483646 w 609"/>
                <a:gd name="T55" fmla="*/ 2147483646 h 573"/>
                <a:gd name="T56" fmla="*/ 2147483646 w 609"/>
                <a:gd name="T57" fmla="*/ 2147483646 h 573"/>
                <a:gd name="T58" fmla="*/ 2147483646 w 609"/>
                <a:gd name="T59" fmla="*/ 2147483646 h 573"/>
                <a:gd name="T60" fmla="*/ 2147483646 w 609"/>
                <a:gd name="T61" fmla="*/ 2147483646 h 573"/>
                <a:gd name="T62" fmla="*/ 2147483646 w 609"/>
                <a:gd name="T63" fmla="*/ 2147483646 h 573"/>
                <a:gd name="T64" fmla="*/ 2147483646 w 609"/>
                <a:gd name="T65" fmla="*/ 2147483646 h 573"/>
                <a:gd name="T66" fmla="*/ 2147483646 w 609"/>
                <a:gd name="T67" fmla="*/ 2147483646 h 573"/>
                <a:gd name="T68" fmla="*/ 2147483646 w 609"/>
                <a:gd name="T69" fmla="*/ 2147483646 h 573"/>
                <a:gd name="T70" fmla="*/ 2147483646 w 609"/>
                <a:gd name="T71" fmla="*/ 2147483646 h 573"/>
                <a:gd name="T72" fmla="*/ 2147483646 w 609"/>
                <a:gd name="T73" fmla="*/ 2147483646 h 573"/>
                <a:gd name="T74" fmla="*/ 2147483646 w 609"/>
                <a:gd name="T75" fmla="*/ 2147483646 h 573"/>
                <a:gd name="T76" fmla="*/ 2147483646 w 609"/>
                <a:gd name="T77" fmla="*/ 2147483646 h 573"/>
                <a:gd name="T78" fmla="*/ 2147483646 w 609"/>
                <a:gd name="T79" fmla="*/ 2147483646 h 573"/>
                <a:gd name="T80" fmla="*/ 2147483646 w 609"/>
                <a:gd name="T81" fmla="*/ 2147483646 h 573"/>
                <a:gd name="T82" fmla="*/ 2147483646 w 609"/>
                <a:gd name="T83" fmla="*/ 2147483646 h 573"/>
                <a:gd name="T84" fmla="*/ 2147483646 w 609"/>
                <a:gd name="T85" fmla="*/ 2147483646 h 573"/>
                <a:gd name="T86" fmla="*/ 0 w 609"/>
                <a:gd name="T87" fmla="*/ 2147483646 h 573"/>
                <a:gd name="T88" fmla="*/ 2147483646 w 609"/>
                <a:gd name="T89" fmla="*/ 0 h 573"/>
                <a:gd name="T90" fmla="*/ 2147483646 w 609"/>
                <a:gd name="T91" fmla="*/ 2147483646 h 573"/>
                <a:gd name="T92" fmla="*/ 2147483646 w 609"/>
                <a:gd name="T93" fmla="*/ 2147483646 h 5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09" h="573">
                  <a:moveTo>
                    <a:pt x="579" y="176"/>
                  </a:moveTo>
                  <a:lnTo>
                    <a:pt x="579" y="176"/>
                  </a:lnTo>
                  <a:cubicBezTo>
                    <a:pt x="551" y="106"/>
                    <a:pt x="495" y="56"/>
                    <a:pt x="424" y="21"/>
                  </a:cubicBezTo>
                  <a:cubicBezTo>
                    <a:pt x="445" y="7"/>
                    <a:pt x="466" y="0"/>
                    <a:pt x="495" y="0"/>
                  </a:cubicBezTo>
                  <a:cubicBezTo>
                    <a:pt x="558" y="0"/>
                    <a:pt x="608" y="49"/>
                    <a:pt x="608" y="113"/>
                  </a:cubicBezTo>
                  <a:cubicBezTo>
                    <a:pt x="608" y="134"/>
                    <a:pt x="594" y="162"/>
                    <a:pt x="579" y="176"/>
                  </a:cubicBezTo>
                  <a:close/>
                  <a:moveTo>
                    <a:pt x="579" y="304"/>
                  </a:moveTo>
                  <a:lnTo>
                    <a:pt x="579" y="304"/>
                  </a:lnTo>
                  <a:cubicBezTo>
                    <a:pt x="579" y="374"/>
                    <a:pt x="551" y="438"/>
                    <a:pt x="502" y="487"/>
                  </a:cubicBezTo>
                  <a:cubicBezTo>
                    <a:pt x="544" y="530"/>
                    <a:pt x="544" y="530"/>
                    <a:pt x="544" y="530"/>
                  </a:cubicBezTo>
                  <a:cubicBezTo>
                    <a:pt x="544" y="530"/>
                    <a:pt x="551" y="537"/>
                    <a:pt x="551" y="544"/>
                  </a:cubicBezTo>
                  <a:cubicBezTo>
                    <a:pt x="551" y="565"/>
                    <a:pt x="537" y="572"/>
                    <a:pt x="523" y="572"/>
                  </a:cubicBezTo>
                  <a:cubicBezTo>
                    <a:pt x="516" y="572"/>
                    <a:pt x="509" y="572"/>
                    <a:pt x="502" y="565"/>
                  </a:cubicBezTo>
                  <a:cubicBezTo>
                    <a:pt x="459" y="523"/>
                    <a:pt x="459" y="523"/>
                    <a:pt x="459" y="523"/>
                  </a:cubicBezTo>
                  <a:cubicBezTo>
                    <a:pt x="417" y="558"/>
                    <a:pt x="360" y="572"/>
                    <a:pt x="304" y="572"/>
                  </a:cubicBezTo>
                  <a:cubicBezTo>
                    <a:pt x="247" y="572"/>
                    <a:pt x="191" y="558"/>
                    <a:pt x="148" y="523"/>
                  </a:cubicBezTo>
                  <a:cubicBezTo>
                    <a:pt x="106" y="565"/>
                    <a:pt x="106" y="565"/>
                    <a:pt x="106" y="565"/>
                  </a:cubicBezTo>
                  <a:cubicBezTo>
                    <a:pt x="99" y="572"/>
                    <a:pt x="92" y="572"/>
                    <a:pt x="85" y="572"/>
                  </a:cubicBezTo>
                  <a:cubicBezTo>
                    <a:pt x="71" y="572"/>
                    <a:pt x="56" y="565"/>
                    <a:pt x="56" y="544"/>
                  </a:cubicBezTo>
                  <a:cubicBezTo>
                    <a:pt x="56" y="537"/>
                    <a:pt x="64" y="530"/>
                    <a:pt x="71" y="530"/>
                  </a:cubicBezTo>
                  <a:cubicBezTo>
                    <a:pt x="106" y="487"/>
                    <a:pt x="106" y="487"/>
                    <a:pt x="106" y="487"/>
                  </a:cubicBezTo>
                  <a:cubicBezTo>
                    <a:pt x="56" y="438"/>
                    <a:pt x="28" y="374"/>
                    <a:pt x="28" y="304"/>
                  </a:cubicBezTo>
                  <a:cubicBezTo>
                    <a:pt x="28" y="148"/>
                    <a:pt x="155" y="28"/>
                    <a:pt x="304" y="28"/>
                  </a:cubicBezTo>
                  <a:cubicBezTo>
                    <a:pt x="452" y="28"/>
                    <a:pt x="579" y="148"/>
                    <a:pt x="579" y="304"/>
                  </a:cubicBezTo>
                  <a:close/>
                  <a:moveTo>
                    <a:pt x="304" y="85"/>
                  </a:moveTo>
                  <a:lnTo>
                    <a:pt x="304" y="85"/>
                  </a:lnTo>
                  <a:cubicBezTo>
                    <a:pt x="184" y="85"/>
                    <a:pt x="85" y="183"/>
                    <a:pt x="85" y="304"/>
                  </a:cubicBezTo>
                  <a:cubicBezTo>
                    <a:pt x="85" y="424"/>
                    <a:pt x="184" y="516"/>
                    <a:pt x="304" y="516"/>
                  </a:cubicBezTo>
                  <a:cubicBezTo>
                    <a:pt x="424" y="516"/>
                    <a:pt x="523" y="424"/>
                    <a:pt x="523" y="304"/>
                  </a:cubicBezTo>
                  <a:cubicBezTo>
                    <a:pt x="523" y="183"/>
                    <a:pt x="424" y="85"/>
                    <a:pt x="304" y="85"/>
                  </a:cubicBezTo>
                  <a:close/>
                  <a:moveTo>
                    <a:pt x="417" y="332"/>
                  </a:moveTo>
                  <a:lnTo>
                    <a:pt x="417" y="332"/>
                  </a:lnTo>
                  <a:cubicBezTo>
                    <a:pt x="304" y="332"/>
                    <a:pt x="304" y="332"/>
                    <a:pt x="304" y="332"/>
                  </a:cubicBezTo>
                  <a:cubicBezTo>
                    <a:pt x="290" y="332"/>
                    <a:pt x="276" y="318"/>
                    <a:pt x="276" y="304"/>
                  </a:cubicBezTo>
                  <a:cubicBezTo>
                    <a:pt x="276" y="148"/>
                    <a:pt x="276" y="148"/>
                    <a:pt x="276" y="148"/>
                  </a:cubicBezTo>
                  <a:cubicBezTo>
                    <a:pt x="276" y="134"/>
                    <a:pt x="290" y="120"/>
                    <a:pt x="304" y="120"/>
                  </a:cubicBezTo>
                  <a:cubicBezTo>
                    <a:pt x="318" y="120"/>
                    <a:pt x="332" y="134"/>
                    <a:pt x="332" y="148"/>
                  </a:cubicBezTo>
                  <a:cubicBezTo>
                    <a:pt x="332" y="275"/>
                    <a:pt x="332" y="275"/>
                    <a:pt x="332" y="275"/>
                  </a:cubicBezTo>
                  <a:cubicBezTo>
                    <a:pt x="417" y="275"/>
                    <a:pt x="417" y="275"/>
                    <a:pt x="417" y="275"/>
                  </a:cubicBezTo>
                  <a:cubicBezTo>
                    <a:pt x="431" y="275"/>
                    <a:pt x="445" y="282"/>
                    <a:pt x="445" y="304"/>
                  </a:cubicBezTo>
                  <a:cubicBezTo>
                    <a:pt x="445" y="318"/>
                    <a:pt x="431" y="332"/>
                    <a:pt x="417" y="332"/>
                  </a:cubicBezTo>
                  <a:close/>
                  <a:moveTo>
                    <a:pt x="28" y="183"/>
                  </a:moveTo>
                  <a:lnTo>
                    <a:pt x="28" y="183"/>
                  </a:lnTo>
                  <a:cubicBezTo>
                    <a:pt x="14" y="162"/>
                    <a:pt x="0" y="141"/>
                    <a:pt x="0" y="113"/>
                  </a:cubicBezTo>
                  <a:cubicBezTo>
                    <a:pt x="0" y="49"/>
                    <a:pt x="49" y="0"/>
                    <a:pt x="113" y="0"/>
                  </a:cubicBezTo>
                  <a:cubicBezTo>
                    <a:pt x="141" y="0"/>
                    <a:pt x="162" y="7"/>
                    <a:pt x="184" y="21"/>
                  </a:cubicBezTo>
                  <a:cubicBezTo>
                    <a:pt x="113" y="56"/>
                    <a:pt x="56" y="113"/>
                    <a:pt x="28" y="1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7" name="Freeform 87"/>
            <p:cNvSpPr>
              <a:spLocks noChangeArrowheads="1"/>
            </p:cNvSpPr>
            <p:nvPr/>
          </p:nvSpPr>
          <p:spPr bwMode="auto">
            <a:xfrm>
              <a:off x="17603476" y="4765713"/>
              <a:ext cx="549655" cy="553668"/>
            </a:xfrm>
            <a:custGeom>
              <a:avLst/>
              <a:gdLst>
                <a:gd name="T0" fmla="*/ 2147483646 w 602"/>
                <a:gd name="T1" fmla="*/ 2147483646 h 609"/>
                <a:gd name="T2" fmla="*/ 2147483646 w 602"/>
                <a:gd name="T3" fmla="*/ 2147483646 h 609"/>
                <a:gd name="T4" fmla="*/ 0 w 602"/>
                <a:gd name="T5" fmla="*/ 2147483646 h 609"/>
                <a:gd name="T6" fmla="*/ 2147483646 w 602"/>
                <a:gd name="T7" fmla="*/ 0 h 609"/>
                <a:gd name="T8" fmla="*/ 2147483646 w 602"/>
                <a:gd name="T9" fmla="*/ 2147483646 h 609"/>
                <a:gd name="T10" fmla="*/ 2147483646 w 602"/>
                <a:gd name="T11" fmla="*/ 2147483646 h 609"/>
                <a:gd name="T12" fmla="*/ 2147483646 w 602"/>
                <a:gd name="T13" fmla="*/ 2147483646 h 609"/>
                <a:gd name="T14" fmla="*/ 2147483646 w 602"/>
                <a:gd name="T15" fmla="*/ 2147483646 h 609"/>
                <a:gd name="T16" fmla="*/ 2147483646 w 602"/>
                <a:gd name="T17" fmla="*/ 2147483646 h 609"/>
                <a:gd name="T18" fmla="*/ 2147483646 w 602"/>
                <a:gd name="T19" fmla="*/ 2147483646 h 609"/>
                <a:gd name="T20" fmla="*/ 2147483646 w 602"/>
                <a:gd name="T21" fmla="*/ 2147483646 h 609"/>
                <a:gd name="T22" fmla="*/ 2147483646 w 602"/>
                <a:gd name="T23" fmla="*/ 2147483646 h 609"/>
                <a:gd name="T24" fmla="*/ 2147483646 w 602"/>
                <a:gd name="T25" fmla="*/ 2147483646 h 609"/>
                <a:gd name="T26" fmla="*/ 2147483646 w 602"/>
                <a:gd name="T27" fmla="*/ 2147483646 h 609"/>
                <a:gd name="T28" fmla="*/ 2147483646 w 602"/>
                <a:gd name="T29" fmla="*/ 2147483646 h 609"/>
                <a:gd name="T30" fmla="*/ 2147483646 w 602"/>
                <a:gd name="T31" fmla="*/ 2147483646 h 609"/>
                <a:gd name="T32" fmla="*/ 2147483646 w 602"/>
                <a:gd name="T33" fmla="*/ 2147483646 h 609"/>
                <a:gd name="T34" fmla="*/ 2147483646 w 602"/>
                <a:gd name="T35" fmla="*/ 2147483646 h 609"/>
                <a:gd name="T36" fmla="*/ 2147483646 w 602"/>
                <a:gd name="T37" fmla="*/ 2147483646 h 609"/>
                <a:gd name="T38" fmla="*/ 2147483646 w 602"/>
                <a:gd name="T39" fmla="*/ 2147483646 h 609"/>
                <a:gd name="T40" fmla="*/ 2147483646 w 602"/>
                <a:gd name="T41" fmla="*/ 2147483646 h 609"/>
                <a:gd name="T42" fmla="*/ 2147483646 w 602"/>
                <a:gd name="T43" fmla="*/ 2147483646 h 609"/>
                <a:gd name="T44" fmla="*/ 2147483646 w 602"/>
                <a:gd name="T45" fmla="*/ 2147483646 h 609"/>
                <a:gd name="T46" fmla="*/ 2147483646 w 602"/>
                <a:gd name="T47" fmla="*/ 2147483646 h 609"/>
                <a:gd name="T48" fmla="*/ 2147483646 w 602"/>
                <a:gd name="T49" fmla="*/ 2147483646 h 609"/>
                <a:gd name="T50" fmla="*/ 2147483646 w 602"/>
                <a:gd name="T51" fmla="*/ 2147483646 h 609"/>
                <a:gd name="T52" fmla="*/ 2147483646 w 602"/>
                <a:gd name="T53" fmla="*/ 2147483646 h 6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02" h="609">
                  <a:moveTo>
                    <a:pt x="304" y="608"/>
                  </a:moveTo>
                  <a:lnTo>
                    <a:pt x="304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6" y="0"/>
                    <a:pt x="601" y="135"/>
                    <a:pt x="601" y="304"/>
                  </a:cubicBezTo>
                  <a:cubicBezTo>
                    <a:pt x="601" y="474"/>
                    <a:pt x="466" y="608"/>
                    <a:pt x="304" y="608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9"/>
                    <a:pt x="169" y="552"/>
                    <a:pt x="304" y="552"/>
                  </a:cubicBezTo>
                  <a:cubicBezTo>
                    <a:pt x="438" y="552"/>
                    <a:pt x="544" y="439"/>
                    <a:pt x="544" y="304"/>
                  </a:cubicBezTo>
                  <a:cubicBezTo>
                    <a:pt x="544" y="170"/>
                    <a:pt x="438" y="57"/>
                    <a:pt x="304" y="57"/>
                  </a:cubicBezTo>
                  <a:close/>
                  <a:moveTo>
                    <a:pt x="424" y="333"/>
                  </a:moveTo>
                  <a:lnTo>
                    <a:pt x="424" y="333"/>
                  </a:lnTo>
                  <a:cubicBezTo>
                    <a:pt x="367" y="333"/>
                    <a:pt x="367" y="333"/>
                    <a:pt x="367" y="333"/>
                  </a:cubicBezTo>
                  <a:cubicBezTo>
                    <a:pt x="332" y="333"/>
                    <a:pt x="332" y="333"/>
                    <a:pt x="332" y="333"/>
                  </a:cubicBezTo>
                  <a:cubicBezTo>
                    <a:pt x="304" y="333"/>
                    <a:pt x="304" y="333"/>
                    <a:pt x="304" y="333"/>
                  </a:cubicBezTo>
                  <a:cubicBezTo>
                    <a:pt x="283" y="333"/>
                    <a:pt x="276" y="319"/>
                    <a:pt x="276" y="304"/>
                  </a:cubicBezTo>
                  <a:cubicBezTo>
                    <a:pt x="276" y="135"/>
                    <a:pt x="276" y="135"/>
                    <a:pt x="276" y="135"/>
                  </a:cubicBezTo>
                  <a:cubicBezTo>
                    <a:pt x="276" y="121"/>
                    <a:pt x="283" y="107"/>
                    <a:pt x="304" y="107"/>
                  </a:cubicBezTo>
                  <a:cubicBezTo>
                    <a:pt x="318" y="107"/>
                    <a:pt x="332" y="121"/>
                    <a:pt x="332" y="135"/>
                  </a:cubicBezTo>
                  <a:cubicBezTo>
                    <a:pt x="332" y="276"/>
                    <a:pt x="332" y="276"/>
                    <a:pt x="332" y="276"/>
                  </a:cubicBezTo>
                  <a:cubicBezTo>
                    <a:pt x="367" y="276"/>
                    <a:pt x="367" y="276"/>
                    <a:pt x="367" y="276"/>
                  </a:cubicBezTo>
                  <a:cubicBezTo>
                    <a:pt x="424" y="276"/>
                    <a:pt x="424" y="276"/>
                    <a:pt x="424" y="276"/>
                  </a:cubicBezTo>
                  <a:cubicBezTo>
                    <a:pt x="438" y="276"/>
                    <a:pt x="452" y="290"/>
                    <a:pt x="452" y="304"/>
                  </a:cubicBezTo>
                  <a:cubicBezTo>
                    <a:pt x="452" y="319"/>
                    <a:pt x="438" y="333"/>
                    <a:pt x="424" y="3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8" name="Freeform 88"/>
            <p:cNvSpPr>
              <a:spLocks noChangeArrowheads="1"/>
            </p:cNvSpPr>
            <p:nvPr/>
          </p:nvSpPr>
          <p:spPr bwMode="auto">
            <a:xfrm>
              <a:off x="16644585" y="4765713"/>
              <a:ext cx="545644" cy="553668"/>
            </a:xfrm>
            <a:custGeom>
              <a:avLst/>
              <a:gdLst>
                <a:gd name="T0" fmla="*/ 2147483646 w 601"/>
                <a:gd name="T1" fmla="*/ 2147483646 h 609"/>
                <a:gd name="T2" fmla="*/ 2147483646 w 601"/>
                <a:gd name="T3" fmla="*/ 2147483646 h 609"/>
                <a:gd name="T4" fmla="*/ 0 w 601"/>
                <a:gd name="T5" fmla="*/ 2147483646 h 609"/>
                <a:gd name="T6" fmla="*/ 2147483646 w 601"/>
                <a:gd name="T7" fmla="*/ 0 h 609"/>
                <a:gd name="T8" fmla="*/ 2147483646 w 601"/>
                <a:gd name="T9" fmla="*/ 2147483646 h 609"/>
                <a:gd name="T10" fmla="*/ 2147483646 w 601"/>
                <a:gd name="T11" fmla="*/ 2147483646 h 609"/>
                <a:gd name="T12" fmla="*/ 2147483646 w 601"/>
                <a:gd name="T13" fmla="*/ 2147483646 h 609"/>
                <a:gd name="T14" fmla="*/ 2147483646 w 601"/>
                <a:gd name="T15" fmla="*/ 2147483646 h 609"/>
                <a:gd name="T16" fmla="*/ 2147483646 w 601"/>
                <a:gd name="T17" fmla="*/ 2147483646 h 609"/>
                <a:gd name="T18" fmla="*/ 2147483646 w 601"/>
                <a:gd name="T19" fmla="*/ 2147483646 h 609"/>
                <a:gd name="T20" fmla="*/ 2147483646 w 601"/>
                <a:gd name="T21" fmla="*/ 2147483646 h 609"/>
                <a:gd name="T22" fmla="*/ 2147483646 w 601"/>
                <a:gd name="T23" fmla="*/ 2147483646 h 609"/>
                <a:gd name="T24" fmla="*/ 2147483646 w 601"/>
                <a:gd name="T25" fmla="*/ 2147483646 h 609"/>
                <a:gd name="T26" fmla="*/ 2147483646 w 601"/>
                <a:gd name="T27" fmla="*/ 2147483646 h 609"/>
                <a:gd name="T28" fmla="*/ 2147483646 w 601"/>
                <a:gd name="T29" fmla="*/ 2147483646 h 609"/>
                <a:gd name="T30" fmla="*/ 2147483646 w 601"/>
                <a:gd name="T31" fmla="*/ 2147483646 h 609"/>
                <a:gd name="T32" fmla="*/ 2147483646 w 601"/>
                <a:gd name="T33" fmla="*/ 2147483646 h 609"/>
                <a:gd name="T34" fmla="*/ 2147483646 w 601"/>
                <a:gd name="T35" fmla="*/ 2147483646 h 609"/>
                <a:gd name="T36" fmla="*/ 2147483646 w 601"/>
                <a:gd name="T37" fmla="*/ 2147483646 h 609"/>
                <a:gd name="T38" fmla="*/ 2147483646 w 601"/>
                <a:gd name="T39" fmla="*/ 2147483646 h 609"/>
                <a:gd name="T40" fmla="*/ 2147483646 w 601"/>
                <a:gd name="T41" fmla="*/ 2147483646 h 609"/>
                <a:gd name="T42" fmla="*/ 2147483646 w 601"/>
                <a:gd name="T43" fmla="*/ 2147483646 h 609"/>
                <a:gd name="T44" fmla="*/ 2147483646 w 601"/>
                <a:gd name="T45" fmla="*/ 2147483646 h 609"/>
                <a:gd name="T46" fmla="*/ 2147483646 w 601"/>
                <a:gd name="T47" fmla="*/ 2147483646 h 609"/>
                <a:gd name="T48" fmla="*/ 2147483646 w 601"/>
                <a:gd name="T49" fmla="*/ 2147483646 h 609"/>
                <a:gd name="T50" fmla="*/ 2147483646 w 601"/>
                <a:gd name="T51" fmla="*/ 2147483646 h 609"/>
                <a:gd name="T52" fmla="*/ 2147483646 w 601"/>
                <a:gd name="T53" fmla="*/ 2147483646 h 609"/>
                <a:gd name="T54" fmla="*/ 2147483646 w 601"/>
                <a:gd name="T55" fmla="*/ 2147483646 h 60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1" h="609">
                  <a:moveTo>
                    <a:pt x="297" y="608"/>
                  </a:moveTo>
                  <a:lnTo>
                    <a:pt x="297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0" y="135"/>
                    <a:pt x="600" y="304"/>
                  </a:cubicBezTo>
                  <a:cubicBezTo>
                    <a:pt x="600" y="474"/>
                    <a:pt x="466" y="608"/>
                    <a:pt x="297" y="608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2" y="57"/>
                    <a:pt x="56" y="170"/>
                    <a:pt x="56" y="304"/>
                  </a:cubicBezTo>
                  <a:cubicBezTo>
                    <a:pt x="56" y="368"/>
                    <a:pt x="78" y="425"/>
                    <a:pt x="120" y="467"/>
                  </a:cubicBezTo>
                  <a:cubicBezTo>
                    <a:pt x="155" y="453"/>
                    <a:pt x="141" y="467"/>
                    <a:pt x="183" y="446"/>
                  </a:cubicBezTo>
                  <a:cubicBezTo>
                    <a:pt x="233" y="425"/>
                    <a:pt x="247" y="418"/>
                    <a:pt x="247" y="418"/>
                  </a:cubicBezTo>
                  <a:cubicBezTo>
                    <a:pt x="247" y="375"/>
                    <a:pt x="247" y="375"/>
                    <a:pt x="247" y="375"/>
                  </a:cubicBezTo>
                  <a:cubicBezTo>
                    <a:pt x="247" y="375"/>
                    <a:pt x="226" y="361"/>
                    <a:pt x="219" y="319"/>
                  </a:cubicBezTo>
                  <a:cubicBezTo>
                    <a:pt x="212" y="326"/>
                    <a:pt x="205" y="304"/>
                    <a:pt x="205" y="297"/>
                  </a:cubicBezTo>
                  <a:cubicBezTo>
                    <a:pt x="205" y="283"/>
                    <a:pt x="198" y="255"/>
                    <a:pt x="212" y="255"/>
                  </a:cubicBezTo>
                  <a:cubicBezTo>
                    <a:pt x="212" y="234"/>
                    <a:pt x="212" y="220"/>
                    <a:pt x="212" y="205"/>
                  </a:cubicBezTo>
                  <a:cubicBezTo>
                    <a:pt x="212" y="177"/>
                    <a:pt x="247" y="135"/>
                    <a:pt x="297" y="135"/>
                  </a:cubicBezTo>
                  <a:cubicBezTo>
                    <a:pt x="360" y="135"/>
                    <a:pt x="381" y="177"/>
                    <a:pt x="389" y="205"/>
                  </a:cubicBezTo>
                  <a:cubicBezTo>
                    <a:pt x="389" y="220"/>
                    <a:pt x="389" y="234"/>
                    <a:pt x="381" y="255"/>
                  </a:cubicBezTo>
                  <a:cubicBezTo>
                    <a:pt x="396" y="255"/>
                    <a:pt x="389" y="283"/>
                    <a:pt x="389" y="297"/>
                  </a:cubicBezTo>
                  <a:cubicBezTo>
                    <a:pt x="389" y="304"/>
                    <a:pt x="389" y="326"/>
                    <a:pt x="374" y="319"/>
                  </a:cubicBezTo>
                  <a:cubicBezTo>
                    <a:pt x="367" y="361"/>
                    <a:pt x="353" y="375"/>
                    <a:pt x="353" y="375"/>
                  </a:cubicBezTo>
                  <a:cubicBezTo>
                    <a:pt x="353" y="418"/>
                    <a:pt x="353" y="418"/>
                    <a:pt x="353" y="418"/>
                  </a:cubicBezTo>
                  <a:cubicBezTo>
                    <a:pt x="353" y="418"/>
                    <a:pt x="367" y="425"/>
                    <a:pt x="410" y="446"/>
                  </a:cubicBezTo>
                  <a:cubicBezTo>
                    <a:pt x="459" y="467"/>
                    <a:pt x="445" y="453"/>
                    <a:pt x="480" y="467"/>
                  </a:cubicBezTo>
                  <a:cubicBezTo>
                    <a:pt x="523" y="425"/>
                    <a:pt x="544" y="368"/>
                    <a:pt x="544" y="304"/>
                  </a:cubicBezTo>
                  <a:cubicBezTo>
                    <a:pt x="544" y="170"/>
                    <a:pt x="431" y="57"/>
                    <a:pt x="297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19" name="Freeform 89"/>
            <p:cNvSpPr>
              <a:spLocks noChangeArrowheads="1"/>
            </p:cNvSpPr>
            <p:nvPr/>
          </p:nvSpPr>
          <p:spPr bwMode="auto">
            <a:xfrm>
              <a:off x="15681684" y="4922186"/>
              <a:ext cx="553668" cy="385160"/>
            </a:xfrm>
            <a:custGeom>
              <a:avLst/>
              <a:gdLst>
                <a:gd name="T0" fmla="*/ 2147483646 w 608"/>
                <a:gd name="T1" fmla="*/ 2147483646 h 425"/>
                <a:gd name="T2" fmla="*/ 2147483646 w 608"/>
                <a:gd name="T3" fmla="*/ 2147483646 h 425"/>
                <a:gd name="T4" fmla="*/ 2147483646 w 608"/>
                <a:gd name="T5" fmla="*/ 2147483646 h 425"/>
                <a:gd name="T6" fmla="*/ 2147483646 w 608"/>
                <a:gd name="T7" fmla="*/ 2147483646 h 425"/>
                <a:gd name="T8" fmla="*/ 2147483646 w 608"/>
                <a:gd name="T9" fmla="*/ 2147483646 h 425"/>
                <a:gd name="T10" fmla="*/ 2147483646 w 608"/>
                <a:gd name="T11" fmla="*/ 2147483646 h 425"/>
                <a:gd name="T12" fmla="*/ 2147483646 w 608"/>
                <a:gd name="T13" fmla="*/ 2147483646 h 425"/>
                <a:gd name="T14" fmla="*/ 2147483646 w 608"/>
                <a:gd name="T15" fmla="*/ 2147483646 h 425"/>
                <a:gd name="T16" fmla="*/ 2147483646 w 608"/>
                <a:gd name="T17" fmla="*/ 2147483646 h 425"/>
                <a:gd name="T18" fmla="*/ 2147483646 w 608"/>
                <a:gd name="T19" fmla="*/ 2147483646 h 425"/>
                <a:gd name="T20" fmla="*/ 2147483646 w 608"/>
                <a:gd name="T21" fmla="*/ 2147483646 h 425"/>
                <a:gd name="T22" fmla="*/ 2147483646 w 608"/>
                <a:gd name="T23" fmla="*/ 2147483646 h 425"/>
                <a:gd name="T24" fmla="*/ 2147483646 w 608"/>
                <a:gd name="T25" fmla="*/ 2147483646 h 425"/>
                <a:gd name="T26" fmla="*/ 2147483646 w 608"/>
                <a:gd name="T27" fmla="*/ 2147483646 h 425"/>
                <a:gd name="T28" fmla="*/ 2147483646 w 608"/>
                <a:gd name="T29" fmla="*/ 2147483646 h 425"/>
                <a:gd name="T30" fmla="*/ 2147483646 w 608"/>
                <a:gd name="T31" fmla="*/ 2147483646 h 425"/>
                <a:gd name="T32" fmla="*/ 2147483646 w 608"/>
                <a:gd name="T33" fmla="*/ 2147483646 h 425"/>
                <a:gd name="T34" fmla="*/ 2147483646 w 608"/>
                <a:gd name="T35" fmla="*/ 2147483646 h 425"/>
                <a:gd name="T36" fmla="*/ 2147483646 w 608"/>
                <a:gd name="T37" fmla="*/ 2147483646 h 425"/>
                <a:gd name="T38" fmla="*/ 2147483646 w 608"/>
                <a:gd name="T39" fmla="*/ 2147483646 h 425"/>
                <a:gd name="T40" fmla="*/ 2147483646 w 608"/>
                <a:gd name="T41" fmla="*/ 2147483646 h 425"/>
                <a:gd name="T42" fmla="*/ 2147483646 w 608"/>
                <a:gd name="T43" fmla="*/ 2147483646 h 425"/>
                <a:gd name="T44" fmla="*/ 2147483646 w 608"/>
                <a:gd name="T45" fmla="*/ 2147483646 h 425"/>
                <a:gd name="T46" fmla="*/ 2147483646 w 608"/>
                <a:gd name="T47" fmla="*/ 2147483646 h 425"/>
                <a:gd name="T48" fmla="*/ 2147483646 w 608"/>
                <a:gd name="T49" fmla="*/ 2147483646 h 425"/>
                <a:gd name="T50" fmla="*/ 2147483646 w 608"/>
                <a:gd name="T51" fmla="*/ 2147483646 h 425"/>
                <a:gd name="T52" fmla="*/ 2147483646 w 608"/>
                <a:gd name="T53" fmla="*/ 2147483646 h 425"/>
                <a:gd name="T54" fmla="*/ 2147483646 w 608"/>
                <a:gd name="T55" fmla="*/ 2147483646 h 425"/>
                <a:gd name="T56" fmla="*/ 2147483646 w 608"/>
                <a:gd name="T57" fmla="*/ 2147483646 h 425"/>
                <a:gd name="T58" fmla="*/ 2147483646 w 608"/>
                <a:gd name="T59" fmla="*/ 2147483646 h 425"/>
                <a:gd name="T60" fmla="*/ 2147483646 w 608"/>
                <a:gd name="T61" fmla="*/ 2147483646 h 425"/>
                <a:gd name="T62" fmla="*/ 2147483646 w 608"/>
                <a:gd name="T63" fmla="*/ 2147483646 h 425"/>
                <a:gd name="T64" fmla="*/ 2147483646 w 608"/>
                <a:gd name="T65" fmla="*/ 2147483646 h 425"/>
                <a:gd name="T66" fmla="*/ 0 w 608"/>
                <a:gd name="T67" fmla="*/ 2147483646 h 425"/>
                <a:gd name="T68" fmla="*/ 0 w 608"/>
                <a:gd name="T69" fmla="*/ 2147483646 h 425"/>
                <a:gd name="T70" fmla="*/ 0 w 608"/>
                <a:gd name="T71" fmla="*/ 2147483646 h 425"/>
                <a:gd name="T72" fmla="*/ 2147483646 w 608"/>
                <a:gd name="T73" fmla="*/ 2147483646 h 425"/>
                <a:gd name="T74" fmla="*/ 2147483646 w 608"/>
                <a:gd name="T75" fmla="*/ 2147483646 h 425"/>
                <a:gd name="T76" fmla="*/ 2147483646 w 608"/>
                <a:gd name="T77" fmla="*/ 2147483646 h 425"/>
                <a:gd name="T78" fmla="*/ 2147483646 w 608"/>
                <a:gd name="T79" fmla="*/ 2147483646 h 425"/>
                <a:gd name="T80" fmla="*/ 2147483646 w 608"/>
                <a:gd name="T81" fmla="*/ 2147483646 h 425"/>
                <a:gd name="T82" fmla="*/ 2147483646 w 608"/>
                <a:gd name="T83" fmla="*/ 2147483646 h 425"/>
                <a:gd name="T84" fmla="*/ 2147483646 w 608"/>
                <a:gd name="T85" fmla="*/ 2147483646 h 425"/>
                <a:gd name="T86" fmla="*/ 2147483646 w 608"/>
                <a:gd name="T87" fmla="*/ 2147483646 h 425"/>
                <a:gd name="T88" fmla="*/ 2147483646 w 608"/>
                <a:gd name="T89" fmla="*/ 0 h 425"/>
                <a:gd name="T90" fmla="*/ 2147483646 w 608"/>
                <a:gd name="T91" fmla="*/ 2147483646 h 425"/>
                <a:gd name="T92" fmla="*/ 2147483646 w 608"/>
                <a:gd name="T93" fmla="*/ 2147483646 h 425"/>
                <a:gd name="T94" fmla="*/ 2147483646 w 608"/>
                <a:gd name="T95" fmla="*/ 2147483646 h 425"/>
                <a:gd name="T96" fmla="*/ 2147483646 w 608"/>
                <a:gd name="T97" fmla="*/ 2147483646 h 425"/>
                <a:gd name="T98" fmla="*/ 2147483646 w 608"/>
                <a:gd name="T99" fmla="*/ 2147483646 h 425"/>
                <a:gd name="T100" fmla="*/ 2147483646 w 608"/>
                <a:gd name="T101" fmla="*/ 2147483646 h 425"/>
                <a:gd name="T102" fmla="*/ 2147483646 w 608"/>
                <a:gd name="T103" fmla="*/ 2147483646 h 4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08" h="425">
                  <a:moveTo>
                    <a:pt x="607" y="410"/>
                  </a:moveTo>
                  <a:lnTo>
                    <a:pt x="607" y="410"/>
                  </a:lnTo>
                  <a:cubicBezTo>
                    <a:pt x="607" y="417"/>
                    <a:pt x="593" y="424"/>
                    <a:pt x="586" y="424"/>
                  </a:cubicBezTo>
                  <a:cubicBezTo>
                    <a:pt x="445" y="424"/>
                    <a:pt x="445" y="424"/>
                    <a:pt x="445" y="424"/>
                  </a:cubicBezTo>
                  <a:cubicBezTo>
                    <a:pt x="459" y="424"/>
                    <a:pt x="466" y="417"/>
                    <a:pt x="466" y="403"/>
                  </a:cubicBezTo>
                  <a:cubicBezTo>
                    <a:pt x="466" y="403"/>
                    <a:pt x="466" y="318"/>
                    <a:pt x="403" y="290"/>
                  </a:cubicBezTo>
                  <a:cubicBezTo>
                    <a:pt x="374" y="276"/>
                    <a:pt x="374" y="276"/>
                    <a:pt x="360" y="276"/>
                  </a:cubicBezTo>
                  <a:cubicBezTo>
                    <a:pt x="360" y="241"/>
                    <a:pt x="360" y="241"/>
                    <a:pt x="360" y="241"/>
                  </a:cubicBezTo>
                  <a:cubicBezTo>
                    <a:pt x="360" y="241"/>
                    <a:pt x="346" y="226"/>
                    <a:pt x="339" y="191"/>
                  </a:cubicBezTo>
                  <a:cubicBezTo>
                    <a:pt x="332" y="191"/>
                    <a:pt x="332" y="184"/>
                    <a:pt x="332" y="170"/>
                  </a:cubicBezTo>
                  <a:cubicBezTo>
                    <a:pt x="332" y="163"/>
                    <a:pt x="325" y="141"/>
                    <a:pt x="332" y="141"/>
                  </a:cubicBezTo>
                  <a:cubicBezTo>
                    <a:pt x="332" y="127"/>
                    <a:pt x="332" y="106"/>
                    <a:pt x="332" y="99"/>
                  </a:cubicBezTo>
                  <a:cubicBezTo>
                    <a:pt x="332" y="71"/>
                    <a:pt x="360" y="43"/>
                    <a:pt x="403" y="43"/>
                  </a:cubicBezTo>
                  <a:cubicBezTo>
                    <a:pt x="452" y="43"/>
                    <a:pt x="473" y="71"/>
                    <a:pt x="480" y="99"/>
                  </a:cubicBezTo>
                  <a:cubicBezTo>
                    <a:pt x="480" y="106"/>
                    <a:pt x="473" y="127"/>
                    <a:pt x="473" y="141"/>
                  </a:cubicBezTo>
                  <a:cubicBezTo>
                    <a:pt x="487" y="141"/>
                    <a:pt x="480" y="163"/>
                    <a:pt x="480" y="170"/>
                  </a:cubicBezTo>
                  <a:cubicBezTo>
                    <a:pt x="480" y="184"/>
                    <a:pt x="473" y="191"/>
                    <a:pt x="466" y="191"/>
                  </a:cubicBezTo>
                  <a:cubicBezTo>
                    <a:pt x="459" y="226"/>
                    <a:pt x="445" y="241"/>
                    <a:pt x="445" y="241"/>
                  </a:cubicBezTo>
                  <a:cubicBezTo>
                    <a:pt x="445" y="276"/>
                    <a:pt x="445" y="276"/>
                    <a:pt x="445" y="276"/>
                  </a:cubicBezTo>
                  <a:cubicBezTo>
                    <a:pt x="445" y="276"/>
                    <a:pt x="459" y="276"/>
                    <a:pt x="494" y="297"/>
                  </a:cubicBezTo>
                  <a:cubicBezTo>
                    <a:pt x="537" y="311"/>
                    <a:pt x="523" y="297"/>
                    <a:pt x="551" y="318"/>
                  </a:cubicBezTo>
                  <a:cubicBezTo>
                    <a:pt x="607" y="339"/>
                    <a:pt x="607" y="410"/>
                    <a:pt x="607" y="410"/>
                  </a:cubicBezTo>
                  <a:close/>
                  <a:moveTo>
                    <a:pt x="325" y="283"/>
                  </a:moveTo>
                  <a:lnTo>
                    <a:pt x="325" y="283"/>
                  </a:lnTo>
                  <a:cubicBezTo>
                    <a:pt x="367" y="297"/>
                    <a:pt x="353" y="290"/>
                    <a:pt x="388" y="304"/>
                  </a:cubicBezTo>
                  <a:cubicBezTo>
                    <a:pt x="445" y="332"/>
                    <a:pt x="445" y="403"/>
                    <a:pt x="445" y="403"/>
                  </a:cubicBezTo>
                  <a:cubicBezTo>
                    <a:pt x="445" y="417"/>
                    <a:pt x="431" y="424"/>
                    <a:pt x="424" y="424"/>
                  </a:cubicBezTo>
                  <a:cubicBezTo>
                    <a:pt x="21" y="424"/>
                    <a:pt x="21" y="424"/>
                    <a:pt x="21" y="424"/>
                  </a:cubicBezTo>
                  <a:cubicBezTo>
                    <a:pt x="14" y="424"/>
                    <a:pt x="0" y="417"/>
                    <a:pt x="0" y="403"/>
                  </a:cubicBezTo>
                  <a:cubicBezTo>
                    <a:pt x="0" y="403"/>
                    <a:pt x="0" y="332"/>
                    <a:pt x="56" y="304"/>
                  </a:cubicBezTo>
                  <a:cubicBezTo>
                    <a:pt x="92" y="290"/>
                    <a:pt x="77" y="304"/>
                    <a:pt x="120" y="283"/>
                  </a:cubicBezTo>
                  <a:cubicBezTo>
                    <a:pt x="162" y="269"/>
                    <a:pt x="176" y="262"/>
                    <a:pt x="176" y="262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6" y="219"/>
                    <a:pt x="155" y="205"/>
                    <a:pt x="155" y="170"/>
                  </a:cubicBezTo>
                  <a:cubicBezTo>
                    <a:pt x="141" y="170"/>
                    <a:pt x="141" y="156"/>
                    <a:pt x="141" y="149"/>
                  </a:cubicBezTo>
                  <a:cubicBezTo>
                    <a:pt x="141" y="141"/>
                    <a:pt x="134" y="113"/>
                    <a:pt x="148" y="113"/>
                  </a:cubicBezTo>
                  <a:cubicBezTo>
                    <a:pt x="141" y="92"/>
                    <a:pt x="141" y="78"/>
                    <a:pt x="141" y="71"/>
                  </a:cubicBezTo>
                  <a:cubicBezTo>
                    <a:pt x="148" y="35"/>
                    <a:pt x="176" y="7"/>
                    <a:pt x="219" y="0"/>
                  </a:cubicBezTo>
                  <a:cubicBezTo>
                    <a:pt x="275" y="7"/>
                    <a:pt x="297" y="35"/>
                    <a:pt x="304" y="71"/>
                  </a:cubicBezTo>
                  <a:cubicBezTo>
                    <a:pt x="304" y="78"/>
                    <a:pt x="304" y="92"/>
                    <a:pt x="297" y="113"/>
                  </a:cubicBezTo>
                  <a:cubicBezTo>
                    <a:pt x="311" y="113"/>
                    <a:pt x="304" y="141"/>
                    <a:pt x="304" y="149"/>
                  </a:cubicBezTo>
                  <a:cubicBezTo>
                    <a:pt x="304" y="156"/>
                    <a:pt x="304" y="170"/>
                    <a:pt x="290" y="170"/>
                  </a:cubicBezTo>
                  <a:cubicBezTo>
                    <a:pt x="282" y="205"/>
                    <a:pt x="268" y="219"/>
                    <a:pt x="268" y="219"/>
                  </a:cubicBezTo>
                  <a:cubicBezTo>
                    <a:pt x="268" y="262"/>
                    <a:pt x="268" y="262"/>
                    <a:pt x="268" y="262"/>
                  </a:cubicBezTo>
                  <a:cubicBezTo>
                    <a:pt x="268" y="262"/>
                    <a:pt x="282" y="262"/>
                    <a:pt x="325" y="2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0" name="Freeform 90"/>
            <p:cNvSpPr>
              <a:spLocks noChangeArrowheads="1"/>
            </p:cNvSpPr>
            <p:nvPr/>
          </p:nvSpPr>
          <p:spPr bwMode="auto">
            <a:xfrm>
              <a:off x="14722796" y="4777751"/>
              <a:ext cx="545644" cy="529596"/>
            </a:xfrm>
            <a:custGeom>
              <a:avLst/>
              <a:gdLst>
                <a:gd name="T0" fmla="*/ 2147483646 w 601"/>
                <a:gd name="T1" fmla="*/ 2147483646 h 580"/>
                <a:gd name="T2" fmla="*/ 2147483646 w 601"/>
                <a:gd name="T3" fmla="*/ 2147483646 h 580"/>
                <a:gd name="T4" fmla="*/ 2147483646 w 601"/>
                <a:gd name="T5" fmla="*/ 2147483646 h 580"/>
                <a:gd name="T6" fmla="*/ 2147483646 w 601"/>
                <a:gd name="T7" fmla="*/ 2147483646 h 580"/>
                <a:gd name="T8" fmla="*/ 2147483646 w 601"/>
                <a:gd name="T9" fmla="*/ 2147483646 h 580"/>
                <a:gd name="T10" fmla="*/ 2147483646 w 601"/>
                <a:gd name="T11" fmla="*/ 2147483646 h 580"/>
                <a:gd name="T12" fmla="*/ 2147483646 w 601"/>
                <a:gd name="T13" fmla="*/ 2147483646 h 580"/>
                <a:gd name="T14" fmla="*/ 2147483646 w 601"/>
                <a:gd name="T15" fmla="*/ 2147483646 h 580"/>
                <a:gd name="T16" fmla="*/ 2147483646 w 601"/>
                <a:gd name="T17" fmla="*/ 2147483646 h 580"/>
                <a:gd name="T18" fmla="*/ 2147483646 w 601"/>
                <a:gd name="T19" fmla="*/ 2147483646 h 580"/>
                <a:gd name="T20" fmla="*/ 2147483646 w 601"/>
                <a:gd name="T21" fmla="*/ 2147483646 h 580"/>
                <a:gd name="T22" fmla="*/ 2147483646 w 601"/>
                <a:gd name="T23" fmla="*/ 2147483646 h 580"/>
                <a:gd name="T24" fmla="*/ 2147483646 w 601"/>
                <a:gd name="T25" fmla="*/ 2147483646 h 580"/>
                <a:gd name="T26" fmla="*/ 2147483646 w 601"/>
                <a:gd name="T27" fmla="*/ 2147483646 h 580"/>
                <a:gd name="T28" fmla="*/ 2147483646 w 601"/>
                <a:gd name="T29" fmla="*/ 2147483646 h 580"/>
                <a:gd name="T30" fmla="*/ 2147483646 w 601"/>
                <a:gd name="T31" fmla="*/ 2147483646 h 580"/>
                <a:gd name="T32" fmla="*/ 2147483646 w 601"/>
                <a:gd name="T33" fmla="*/ 2147483646 h 580"/>
                <a:gd name="T34" fmla="*/ 2147483646 w 601"/>
                <a:gd name="T35" fmla="*/ 2147483646 h 580"/>
                <a:gd name="T36" fmla="*/ 2147483646 w 601"/>
                <a:gd name="T37" fmla="*/ 2147483646 h 580"/>
                <a:gd name="T38" fmla="*/ 2147483646 w 601"/>
                <a:gd name="T39" fmla="*/ 2147483646 h 580"/>
                <a:gd name="T40" fmla="*/ 2147483646 w 601"/>
                <a:gd name="T41" fmla="*/ 2147483646 h 580"/>
                <a:gd name="T42" fmla="*/ 2147483646 w 601"/>
                <a:gd name="T43" fmla="*/ 2147483646 h 580"/>
                <a:gd name="T44" fmla="*/ 2147483646 w 601"/>
                <a:gd name="T45" fmla="*/ 2147483646 h 580"/>
                <a:gd name="T46" fmla="*/ 2147483646 w 601"/>
                <a:gd name="T47" fmla="*/ 2147483646 h 580"/>
                <a:gd name="T48" fmla="*/ 2147483646 w 601"/>
                <a:gd name="T49" fmla="*/ 2147483646 h 580"/>
                <a:gd name="T50" fmla="*/ 2147483646 w 601"/>
                <a:gd name="T51" fmla="*/ 2147483646 h 580"/>
                <a:gd name="T52" fmla="*/ 2147483646 w 601"/>
                <a:gd name="T53" fmla="*/ 2147483646 h 580"/>
                <a:gd name="T54" fmla="*/ 2147483646 w 601"/>
                <a:gd name="T55" fmla="*/ 2147483646 h 580"/>
                <a:gd name="T56" fmla="*/ 2147483646 w 601"/>
                <a:gd name="T57" fmla="*/ 2147483646 h 580"/>
                <a:gd name="T58" fmla="*/ 2147483646 w 601"/>
                <a:gd name="T59" fmla="*/ 2147483646 h 580"/>
                <a:gd name="T60" fmla="*/ 2147483646 w 601"/>
                <a:gd name="T61" fmla="*/ 2147483646 h 580"/>
                <a:gd name="T62" fmla="*/ 2147483646 w 601"/>
                <a:gd name="T63" fmla="*/ 2147483646 h 580"/>
                <a:gd name="T64" fmla="*/ 2147483646 w 601"/>
                <a:gd name="T65" fmla="*/ 2147483646 h 580"/>
                <a:gd name="T66" fmla="*/ 0 w 601"/>
                <a:gd name="T67" fmla="*/ 2147483646 h 580"/>
                <a:gd name="T68" fmla="*/ 0 w 601"/>
                <a:gd name="T69" fmla="*/ 2147483646 h 580"/>
                <a:gd name="T70" fmla="*/ 0 w 601"/>
                <a:gd name="T71" fmla="*/ 2147483646 h 580"/>
                <a:gd name="T72" fmla="*/ 2147483646 w 601"/>
                <a:gd name="T73" fmla="*/ 2147483646 h 580"/>
                <a:gd name="T74" fmla="*/ 2147483646 w 601"/>
                <a:gd name="T75" fmla="*/ 2147483646 h 580"/>
                <a:gd name="T76" fmla="*/ 2147483646 w 601"/>
                <a:gd name="T77" fmla="*/ 2147483646 h 580"/>
                <a:gd name="T78" fmla="*/ 2147483646 w 601"/>
                <a:gd name="T79" fmla="*/ 2147483646 h 580"/>
                <a:gd name="T80" fmla="*/ 2147483646 w 601"/>
                <a:gd name="T81" fmla="*/ 2147483646 h 580"/>
                <a:gd name="T82" fmla="*/ 2147483646 w 601"/>
                <a:gd name="T83" fmla="*/ 2147483646 h 580"/>
                <a:gd name="T84" fmla="*/ 2147483646 w 601"/>
                <a:gd name="T85" fmla="*/ 2147483646 h 580"/>
                <a:gd name="T86" fmla="*/ 2147483646 w 601"/>
                <a:gd name="T87" fmla="*/ 2147483646 h 580"/>
                <a:gd name="T88" fmla="*/ 2147483646 w 601"/>
                <a:gd name="T89" fmla="*/ 0 h 580"/>
                <a:gd name="T90" fmla="*/ 2147483646 w 601"/>
                <a:gd name="T91" fmla="*/ 2147483646 h 580"/>
                <a:gd name="T92" fmla="*/ 2147483646 w 601"/>
                <a:gd name="T93" fmla="*/ 2147483646 h 580"/>
                <a:gd name="T94" fmla="*/ 2147483646 w 601"/>
                <a:gd name="T95" fmla="*/ 2147483646 h 580"/>
                <a:gd name="T96" fmla="*/ 2147483646 w 601"/>
                <a:gd name="T97" fmla="*/ 2147483646 h 580"/>
                <a:gd name="T98" fmla="*/ 2147483646 w 601"/>
                <a:gd name="T99" fmla="*/ 2147483646 h 580"/>
                <a:gd name="T100" fmla="*/ 2147483646 w 601"/>
                <a:gd name="T101" fmla="*/ 2147483646 h 580"/>
                <a:gd name="T102" fmla="*/ 2147483646 w 601"/>
                <a:gd name="T103" fmla="*/ 2147483646 h 580"/>
                <a:gd name="T104" fmla="*/ 2147483646 w 601"/>
                <a:gd name="T105" fmla="*/ 2147483646 h 580"/>
                <a:gd name="T106" fmla="*/ 2147483646 w 601"/>
                <a:gd name="T107" fmla="*/ 2147483646 h 580"/>
                <a:gd name="T108" fmla="*/ 2147483646 w 601"/>
                <a:gd name="T109" fmla="*/ 2147483646 h 580"/>
                <a:gd name="T110" fmla="*/ 2147483646 w 601"/>
                <a:gd name="T111" fmla="*/ 2147483646 h 580"/>
                <a:gd name="T112" fmla="*/ 2147483646 w 601"/>
                <a:gd name="T113" fmla="*/ 2147483646 h 580"/>
                <a:gd name="T114" fmla="*/ 2147483646 w 601"/>
                <a:gd name="T115" fmla="*/ 2147483646 h 580"/>
                <a:gd name="T116" fmla="*/ 2147483646 w 601"/>
                <a:gd name="T117" fmla="*/ 2147483646 h 580"/>
                <a:gd name="T118" fmla="*/ 2147483646 w 601"/>
                <a:gd name="T119" fmla="*/ 2147483646 h 580"/>
                <a:gd name="T120" fmla="*/ 2147483646 w 601"/>
                <a:gd name="T121" fmla="*/ 2147483646 h 580"/>
                <a:gd name="T122" fmla="*/ 2147483646 w 601"/>
                <a:gd name="T123" fmla="*/ 2147483646 h 580"/>
                <a:gd name="T124" fmla="*/ 2147483646 w 601"/>
                <a:gd name="T125" fmla="*/ 2147483646 h 5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1" h="580">
                  <a:moveTo>
                    <a:pt x="593" y="509"/>
                  </a:moveTo>
                  <a:lnTo>
                    <a:pt x="593" y="509"/>
                  </a:lnTo>
                  <a:cubicBezTo>
                    <a:pt x="530" y="572"/>
                    <a:pt x="530" y="572"/>
                    <a:pt x="530" y="572"/>
                  </a:cubicBezTo>
                  <a:cubicBezTo>
                    <a:pt x="523" y="579"/>
                    <a:pt x="515" y="579"/>
                    <a:pt x="508" y="579"/>
                  </a:cubicBezTo>
                  <a:cubicBezTo>
                    <a:pt x="494" y="579"/>
                    <a:pt x="480" y="572"/>
                    <a:pt x="480" y="551"/>
                  </a:cubicBezTo>
                  <a:cubicBezTo>
                    <a:pt x="480" y="544"/>
                    <a:pt x="480" y="537"/>
                    <a:pt x="487" y="537"/>
                  </a:cubicBezTo>
                  <a:cubicBezTo>
                    <a:pt x="508" y="516"/>
                    <a:pt x="508" y="516"/>
                    <a:pt x="508" y="516"/>
                  </a:cubicBezTo>
                  <a:cubicBezTo>
                    <a:pt x="374" y="516"/>
                    <a:pt x="374" y="516"/>
                    <a:pt x="374" y="516"/>
                  </a:cubicBezTo>
                  <a:cubicBezTo>
                    <a:pt x="360" y="516"/>
                    <a:pt x="346" y="502"/>
                    <a:pt x="346" y="487"/>
                  </a:cubicBezTo>
                  <a:cubicBezTo>
                    <a:pt x="346" y="473"/>
                    <a:pt x="360" y="459"/>
                    <a:pt x="374" y="459"/>
                  </a:cubicBezTo>
                  <a:cubicBezTo>
                    <a:pt x="508" y="459"/>
                    <a:pt x="508" y="459"/>
                    <a:pt x="508" y="459"/>
                  </a:cubicBezTo>
                  <a:cubicBezTo>
                    <a:pt x="487" y="438"/>
                    <a:pt x="487" y="438"/>
                    <a:pt x="487" y="438"/>
                  </a:cubicBezTo>
                  <a:cubicBezTo>
                    <a:pt x="480" y="438"/>
                    <a:pt x="480" y="431"/>
                    <a:pt x="480" y="424"/>
                  </a:cubicBezTo>
                  <a:cubicBezTo>
                    <a:pt x="480" y="403"/>
                    <a:pt x="494" y="396"/>
                    <a:pt x="508" y="396"/>
                  </a:cubicBezTo>
                  <a:cubicBezTo>
                    <a:pt x="515" y="396"/>
                    <a:pt x="523" y="396"/>
                    <a:pt x="530" y="403"/>
                  </a:cubicBezTo>
                  <a:cubicBezTo>
                    <a:pt x="593" y="466"/>
                    <a:pt x="593" y="466"/>
                    <a:pt x="593" y="466"/>
                  </a:cubicBezTo>
                  <a:cubicBezTo>
                    <a:pt x="600" y="473"/>
                    <a:pt x="600" y="480"/>
                    <a:pt x="600" y="487"/>
                  </a:cubicBezTo>
                  <a:cubicBezTo>
                    <a:pt x="600" y="494"/>
                    <a:pt x="600" y="502"/>
                    <a:pt x="593" y="509"/>
                  </a:cubicBezTo>
                  <a:close/>
                  <a:moveTo>
                    <a:pt x="452" y="431"/>
                  </a:moveTo>
                  <a:lnTo>
                    <a:pt x="452" y="431"/>
                  </a:lnTo>
                  <a:cubicBezTo>
                    <a:pt x="374" y="431"/>
                    <a:pt x="374" y="431"/>
                    <a:pt x="374" y="431"/>
                  </a:cubicBezTo>
                  <a:cubicBezTo>
                    <a:pt x="346" y="431"/>
                    <a:pt x="318" y="459"/>
                    <a:pt x="318" y="487"/>
                  </a:cubicBezTo>
                  <a:cubicBezTo>
                    <a:pt x="318" y="516"/>
                    <a:pt x="346" y="544"/>
                    <a:pt x="374" y="544"/>
                  </a:cubicBezTo>
                  <a:cubicBezTo>
                    <a:pt x="452" y="544"/>
                    <a:pt x="452" y="544"/>
                    <a:pt x="452" y="544"/>
                  </a:cubicBezTo>
                  <a:lnTo>
                    <a:pt x="452" y="551"/>
                  </a:lnTo>
                  <a:cubicBezTo>
                    <a:pt x="452" y="565"/>
                    <a:pt x="452" y="572"/>
                    <a:pt x="459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551"/>
                    <a:pt x="0" y="452"/>
                    <a:pt x="77" y="410"/>
                  </a:cubicBezTo>
                  <a:cubicBezTo>
                    <a:pt x="120" y="388"/>
                    <a:pt x="106" y="410"/>
                    <a:pt x="162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4" y="226"/>
                  </a:cubicBezTo>
                  <a:cubicBezTo>
                    <a:pt x="190" y="233"/>
                    <a:pt x="190" y="212"/>
                    <a:pt x="190" y="198"/>
                  </a:cubicBezTo>
                  <a:cubicBezTo>
                    <a:pt x="190" y="183"/>
                    <a:pt x="183" y="148"/>
                    <a:pt x="197" y="148"/>
                  </a:cubicBezTo>
                  <a:cubicBezTo>
                    <a:pt x="190" y="127"/>
                    <a:pt x="190" y="99"/>
                    <a:pt x="190" y="92"/>
                  </a:cubicBezTo>
                  <a:cubicBezTo>
                    <a:pt x="197" y="49"/>
                    <a:pt x="240" y="0"/>
                    <a:pt x="304" y="0"/>
                  </a:cubicBezTo>
                  <a:cubicBezTo>
                    <a:pt x="374" y="0"/>
                    <a:pt x="410" y="49"/>
                    <a:pt x="410" y="92"/>
                  </a:cubicBezTo>
                  <a:cubicBezTo>
                    <a:pt x="410" y="99"/>
                    <a:pt x="410" y="127"/>
                    <a:pt x="402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5" y="226"/>
                  </a:cubicBezTo>
                  <a:cubicBezTo>
                    <a:pt x="388" y="275"/>
                    <a:pt x="367" y="296"/>
                    <a:pt x="367" y="296"/>
                  </a:cubicBezTo>
                  <a:cubicBezTo>
                    <a:pt x="367" y="353"/>
                    <a:pt x="367" y="353"/>
                    <a:pt x="367" y="353"/>
                  </a:cubicBezTo>
                  <a:cubicBezTo>
                    <a:pt x="367" y="353"/>
                    <a:pt x="381" y="360"/>
                    <a:pt x="438" y="381"/>
                  </a:cubicBezTo>
                  <a:cubicBezTo>
                    <a:pt x="445" y="388"/>
                    <a:pt x="452" y="388"/>
                    <a:pt x="459" y="388"/>
                  </a:cubicBezTo>
                  <a:cubicBezTo>
                    <a:pt x="452" y="403"/>
                    <a:pt x="452" y="410"/>
                    <a:pt x="452" y="424"/>
                  </a:cubicBezTo>
                  <a:lnTo>
                    <a:pt x="452" y="431"/>
                  </a:lnTo>
                  <a:close/>
                  <a:moveTo>
                    <a:pt x="600" y="551"/>
                  </a:moveTo>
                  <a:lnTo>
                    <a:pt x="600" y="551"/>
                  </a:lnTo>
                  <a:cubicBezTo>
                    <a:pt x="600" y="572"/>
                    <a:pt x="593" y="579"/>
                    <a:pt x="572" y="579"/>
                  </a:cubicBezTo>
                  <a:cubicBezTo>
                    <a:pt x="558" y="579"/>
                    <a:pt x="558" y="579"/>
                    <a:pt x="558" y="579"/>
                  </a:cubicBezTo>
                  <a:cubicBezTo>
                    <a:pt x="600" y="537"/>
                    <a:pt x="600" y="537"/>
                    <a:pt x="600" y="537"/>
                  </a:cubicBezTo>
                  <a:cubicBezTo>
                    <a:pt x="600" y="551"/>
                    <a:pt x="600" y="551"/>
                    <a:pt x="600" y="5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1" name="Freeform 91"/>
            <p:cNvSpPr>
              <a:spLocks noChangeArrowheads="1"/>
            </p:cNvSpPr>
            <p:nvPr/>
          </p:nvSpPr>
          <p:spPr bwMode="auto">
            <a:xfrm>
              <a:off x="13763906" y="4777751"/>
              <a:ext cx="545644" cy="529596"/>
            </a:xfrm>
            <a:custGeom>
              <a:avLst/>
              <a:gdLst>
                <a:gd name="T0" fmla="*/ 2147483646 w 601"/>
                <a:gd name="T1" fmla="*/ 2147483646 h 580"/>
                <a:gd name="T2" fmla="*/ 2147483646 w 601"/>
                <a:gd name="T3" fmla="*/ 2147483646 h 580"/>
                <a:gd name="T4" fmla="*/ 2147483646 w 601"/>
                <a:gd name="T5" fmla="*/ 2147483646 h 580"/>
                <a:gd name="T6" fmla="*/ 2147483646 w 601"/>
                <a:gd name="T7" fmla="*/ 2147483646 h 580"/>
                <a:gd name="T8" fmla="*/ 2147483646 w 601"/>
                <a:gd name="T9" fmla="*/ 2147483646 h 580"/>
                <a:gd name="T10" fmla="*/ 2147483646 w 601"/>
                <a:gd name="T11" fmla="*/ 2147483646 h 580"/>
                <a:gd name="T12" fmla="*/ 2147483646 w 601"/>
                <a:gd name="T13" fmla="*/ 2147483646 h 580"/>
                <a:gd name="T14" fmla="*/ 2147483646 w 601"/>
                <a:gd name="T15" fmla="*/ 2147483646 h 580"/>
                <a:gd name="T16" fmla="*/ 2147483646 w 601"/>
                <a:gd name="T17" fmla="*/ 2147483646 h 580"/>
                <a:gd name="T18" fmla="*/ 2147483646 w 601"/>
                <a:gd name="T19" fmla="*/ 2147483646 h 580"/>
                <a:gd name="T20" fmla="*/ 2147483646 w 601"/>
                <a:gd name="T21" fmla="*/ 2147483646 h 580"/>
                <a:gd name="T22" fmla="*/ 2147483646 w 601"/>
                <a:gd name="T23" fmla="*/ 2147483646 h 580"/>
                <a:gd name="T24" fmla="*/ 2147483646 w 601"/>
                <a:gd name="T25" fmla="*/ 2147483646 h 580"/>
                <a:gd name="T26" fmla="*/ 2147483646 w 601"/>
                <a:gd name="T27" fmla="*/ 2147483646 h 580"/>
                <a:gd name="T28" fmla="*/ 2147483646 w 601"/>
                <a:gd name="T29" fmla="*/ 2147483646 h 580"/>
                <a:gd name="T30" fmla="*/ 2147483646 w 601"/>
                <a:gd name="T31" fmla="*/ 2147483646 h 580"/>
                <a:gd name="T32" fmla="*/ 2147483646 w 601"/>
                <a:gd name="T33" fmla="*/ 2147483646 h 580"/>
                <a:gd name="T34" fmla="*/ 2147483646 w 601"/>
                <a:gd name="T35" fmla="*/ 2147483646 h 580"/>
                <a:gd name="T36" fmla="*/ 2147483646 w 601"/>
                <a:gd name="T37" fmla="*/ 2147483646 h 580"/>
                <a:gd name="T38" fmla="*/ 2147483646 w 601"/>
                <a:gd name="T39" fmla="*/ 2147483646 h 580"/>
                <a:gd name="T40" fmla="*/ 2147483646 w 601"/>
                <a:gd name="T41" fmla="*/ 2147483646 h 580"/>
                <a:gd name="T42" fmla="*/ 2147483646 w 601"/>
                <a:gd name="T43" fmla="*/ 2147483646 h 580"/>
                <a:gd name="T44" fmla="*/ 0 w 601"/>
                <a:gd name="T45" fmla="*/ 2147483646 h 580"/>
                <a:gd name="T46" fmla="*/ 0 w 601"/>
                <a:gd name="T47" fmla="*/ 2147483646 h 580"/>
                <a:gd name="T48" fmla="*/ 2147483646 w 601"/>
                <a:gd name="T49" fmla="*/ 2147483646 h 580"/>
                <a:gd name="T50" fmla="*/ 2147483646 w 601"/>
                <a:gd name="T51" fmla="*/ 2147483646 h 580"/>
                <a:gd name="T52" fmla="*/ 2147483646 w 601"/>
                <a:gd name="T53" fmla="*/ 2147483646 h 580"/>
                <a:gd name="T54" fmla="*/ 2147483646 w 601"/>
                <a:gd name="T55" fmla="*/ 2147483646 h 580"/>
                <a:gd name="T56" fmla="*/ 2147483646 w 601"/>
                <a:gd name="T57" fmla="*/ 2147483646 h 580"/>
                <a:gd name="T58" fmla="*/ 2147483646 w 601"/>
                <a:gd name="T59" fmla="*/ 2147483646 h 580"/>
                <a:gd name="T60" fmla="*/ 2147483646 w 601"/>
                <a:gd name="T61" fmla="*/ 2147483646 h 580"/>
                <a:gd name="T62" fmla="*/ 2147483646 w 601"/>
                <a:gd name="T63" fmla="*/ 2147483646 h 580"/>
                <a:gd name="T64" fmla="*/ 2147483646 w 601"/>
                <a:gd name="T65" fmla="*/ 2147483646 h 580"/>
                <a:gd name="T66" fmla="*/ 2147483646 w 601"/>
                <a:gd name="T67" fmla="*/ 2147483646 h 580"/>
                <a:gd name="T68" fmla="*/ 2147483646 w 601"/>
                <a:gd name="T69" fmla="*/ 2147483646 h 580"/>
                <a:gd name="T70" fmla="*/ 2147483646 w 601"/>
                <a:gd name="T71" fmla="*/ 2147483646 h 5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580">
                  <a:moveTo>
                    <a:pt x="572" y="516"/>
                  </a:moveTo>
                  <a:lnTo>
                    <a:pt x="572" y="516"/>
                  </a:lnTo>
                  <a:cubicBezTo>
                    <a:pt x="445" y="516"/>
                    <a:pt x="445" y="516"/>
                    <a:pt x="445" y="516"/>
                  </a:cubicBezTo>
                  <a:cubicBezTo>
                    <a:pt x="459" y="537"/>
                    <a:pt x="459" y="537"/>
                    <a:pt x="459" y="537"/>
                  </a:cubicBezTo>
                  <a:cubicBezTo>
                    <a:pt x="466" y="537"/>
                    <a:pt x="466" y="544"/>
                    <a:pt x="466" y="551"/>
                  </a:cubicBezTo>
                  <a:cubicBezTo>
                    <a:pt x="466" y="572"/>
                    <a:pt x="459" y="579"/>
                    <a:pt x="438" y="579"/>
                  </a:cubicBezTo>
                  <a:cubicBezTo>
                    <a:pt x="431" y="579"/>
                    <a:pt x="424" y="579"/>
                    <a:pt x="424" y="572"/>
                  </a:cubicBezTo>
                  <a:cubicBezTo>
                    <a:pt x="353" y="509"/>
                    <a:pt x="353" y="509"/>
                    <a:pt x="353" y="509"/>
                  </a:cubicBezTo>
                  <a:cubicBezTo>
                    <a:pt x="346" y="502"/>
                    <a:pt x="346" y="494"/>
                    <a:pt x="346" y="487"/>
                  </a:cubicBezTo>
                  <a:cubicBezTo>
                    <a:pt x="346" y="480"/>
                    <a:pt x="346" y="473"/>
                    <a:pt x="353" y="466"/>
                  </a:cubicBezTo>
                  <a:cubicBezTo>
                    <a:pt x="424" y="403"/>
                    <a:pt x="424" y="403"/>
                    <a:pt x="424" y="403"/>
                  </a:cubicBezTo>
                  <a:cubicBezTo>
                    <a:pt x="424" y="396"/>
                    <a:pt x="431" y="396"/>
                    <a:pt x="438" y="396"/>
                  </a:cubicBezTo>
                  <a:cubicBezTo>
                    <a:pt x="459" y="396"/>
                    <a:pt x="466" y="403"/>
                    <a:pt x="466" y="424"/>
                  </a:cubicBezTo>
                  <a:cubicBezTo>
                    <a:pt x="466" y="431"/>
                    <a:pt x="466" y="438"/>
                    <a:pt x="459" y="438"/>
                  </a:cubicBezTo>
                  <a:cubicBezTo>
                    <a:pt x="445" y="459"/>
                    <a:pt x="445" y="459"/>
                    <a:pt x="445" y="459"/>
                  </a:cubicBezTo>
                  <a:cubicBezTo>
                    <a:pt x="572" y="459"/>
                    <a:pt x="572" y="459"/>
                    <a:pt x="572" y="459"/>
                  </a:cubicBezTo>
                  <a:cubicBezTo>
                    <a:pt x="586" y="459"/>
                    <a:pt x="600" y="473"/>
                    <a:pt x="600" y="487"/>
                  </a:cubicBezTo>
                  <a:cubicBezTo>
                    <a:pt x="600" y="502"/>
                    <a:pt x="586" y="516"/>
                    <a:pt x="572" y="516"/>
                  </a:cubicBezTo>
                  <a:close/>
                  <a:moveTo>
                    <a:pt x="494" y="424"/>
                  </a:moveTo>
                  <a:lnTo>
                    <a:pt x="494" y="424"/>
                  </a:lnTo>
                  <a:cubicBezTo>
                    <a:pt x="494" y="417"/>
                    <a:pt x="494" y="410"/>
                    <a:pt x="494" y="403"/>
                  </a:cubicBezTo>
                  <a:cubicBezTo>
                    <a:pt x="501" y="403"/>
                    <a:pt x="508" y="403"/>
                    <a:pt x="522" y="410"/>
                  </a:cubicBezTo>
                  <a:cubicBezTo>
                    <a:pt x="537" y="417"/>
                    <a:pt x="544" y="424"/>
                    <a:pt x="551" y="431"/>
                  </a:cubicBezTo>
                  <a:cubicBezTo>
                    <a:pt x="494" y="431"/>
                    <a:pt x="494" y="431"/>
                    <a:pt x="494" y="431"/>
                  </a:cubicBezTo>
                  <a:lnTo>
                    <a:pt x="494" y="424"/>
                  </a:lnTo>
                  <a:close/>
                  <a:moveTo>
                    <a:pt x="395" y="226"/>
                  </a:moveTo>
                  <a:lnTo>
                    <a:pt x="395" y="226"/>
                  </a:lnTo>
                  <a:cubicBezTo>
                    <a:pt x="388" y="275"/>
                    <a:pt x="367" y="296"/>
                    <a:pt x="367" y="296"/>
                  </a:cubicBezTo>
                  <a:cubicBezTo>
                    <a:pt x="367" y="353"/>
                    <a:pt x="367" y="353"/>
                    <a:pt x="367" y="353"/>
                  </a:cubicBezTo>
                  <a:cubicBezTo>
                    <a:pt x="367" y="353"/>
                    <a:pt x="374" y="353"/>
                    <a:pt x="409" y="374"/>
                  </a:cubicBezTo>
                  <a:lnTo>
                    <a:pt x="402" y="381"/>
                  </a:lnTo>
                  <a:cubicBezTo>
                    <a:pt x="332" y="445"/>
                    <a:pt x="332" y="445"/>
                    <a:pt x="332" y="445"/>
                  </a:cubicBezTo>
                  <a:cubicBezTo>
                    <a:pt x="325" y="459"/>
                    <a:pt x="318" y="473"/>
                    <a:pt x="318" y="487"/>
                  </a:cubicBezTo>
                  <a:cubicBezTo>
                    <a:pt x="318" y="502"/>
                    <a:pt x="325" y="516"/>
                    <a:pt x="332" y="530"/>
                  </a:cubicBezTo>
                  <a:cubicBezTo>
                    <a:pt x="388" y="579"/>
                    <a:pt x="388" y="579"/>
                    <a:pt x="388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7" y="579"/>
                    <a:pt x="0" y="572"/>
                    <a:pt x="0" y="551"/>
                  </a:cubicBezTo>
                  <a:cubicBezTo>
                    <a:pt x="0" y="551"/>
                    <a:pt x="0" y="452"/>
                    <a:pt x="70" y="410"/>
                  </a:cubicBezTo>
                  <a:cubicBezTo>
                    <a:pt x="120" y="388"/>
                    <a:pt x="98" y="410"/>
                    <a:pt x="162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1" y="275"/>
                    <a:pt x="204" y="226"/>
                  </a:cubicBezTo>
                  <a:cubicBezTo>
                    <a:pt x="190" y="233"/>
                    <a:pt x="183" y="212"/>
                    <a:pt x="183" y="198"/>
                  </a:cubicBezTo>
                  <a:cubicBezTo>
                    <a:pt x="183" y="183"/>
                    <a:pt x="176" y="148"/>
                    <a:pt x="197" y="148"/>
                  </a:cubicBezTo>
                  <a:cubicBezTo>
                    <a:pt x="190" y="127"/>
                    <a:pt x="190" y="99"/>
                    <a:pt x="190" y="92"/>
                  </a:cubicBezTo>
                  <a:cubicBezTo>
                    <a:pt x="190" y="49"/>
                    <a:pt x="233" y="0"/>
                    <a:pt x="296" y="0"/>
                  </a:cubicBezTo>
                  <a:cubicBezTo>
                    <a:pt x="374" y="0"/>
                    <a:pt x="402" y="49"/>
                    <a:pt x="409" y="92"/>
                  </a:cubicBezTo>
                  <a:cubicBezTo>
                    <a:pt x="409" y="99"/>
                    <a:pt x="409" y="127"/>
                    <a:pt x="402" y="148"/>
                  </a:cubicBezTo>
                  <a:cubicBezTo>
                    <a:pt x="424" y="148"/>
                    <a:pt x="417" y="183"/>
                    <a:pt x="409" y="198"/>
                  </a:cubicBezTo>
                  <a:cubicBezTo>
                    <a:pt x="409" y="212"/>
                    <a:pt x="409" y="233"/>
                    <a:pt x="395" y="226"/>
                  </a:cubicBezTo>
                  <a:close/>
                  <a:moveTo>
                    <a:pt x="494" y="544"/>
                  </a:moveTo>
                  <a:lnTo>
                    <a:pt x="494" y="544"/>
                  </a:lnTo>
                  <a:cubicBezTo>
                    <a:pt x="572" y="544"/>
                    <a:pt x="572" y="544"/>
                    <a:pt x="572" y="544"/>
                  </a:cubicBezTo>
                  <a:cubicBezTo>
                    <a:pt x="579" y="544"/>
                    <a:pt x="593" y="544"/>
                    <a:pt x="600" y="537"/>
                  </a:cubicBezTo>
                  <a:cubicBezTo>
                    <a:pt x="600" y="544"/>
                    <a:pt x="600" y="551"/>
                    <a:pt x="600" y="551"/>
                  </a:cubicBezTo>
                  <a:cubicBezTo>
                    <a:pt x="600" y="572"/>
                    <a:pt x="586" y="579"/>
                    <a:pt x="572" y="579"/>
                  </a:cubicBezTo>
                  <a:cubicBezTo>
                    <a:pt x="487" y="579"/>
                    <a:pt x="487" y="579"/>
                    <a:pt x="487" y="579"/>
                  </a:cubicBezTo>
                  <a:cubicBezTo>
                    <a:pt x="494" y="572"/>
                    <a:pt x="494" y="565"/>
                    <a:pt x="494" y="551"/>
                  </a:cubicBezTo>
                  <a:lnTo>
                    <a:pt x="494" y="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2" name="Freeform 92"/>
            <p:cNvSpPr>
              <a:spLocks noChangeArrowheads="1"/>
            </p:cNvSpPr>
            <p:nvPr/>
          </p:nvSpPr>
          <p:spPr bwMode="auto">
            <a:xfrm>
              <a:off x="12801004" y="4777751"/>
              <a:ext cx="553668" cy="529596"/>
            </a:xfrm>
            <a:custGeom>
              <a:avLst/>
              <a:gdLst>
                <a:gd name="T0" fmla="*/ 2147483646 w 609"/>
                <a:gd name="T1" fmla="*/ 2147483646 h 580"/>
                <a:gd name="T2" fmla="*/ 2147483646 w 609"/>
                <a:gd name="T3" fmla="*/ 2147483646 h 580"/>
                <a:gd name="T4" fmla="*/ 2147483646 w 609"/>
                <a:gd name="T5" fmla="*/ 2147483646 h 580"/>
                <a:gd name="T6" fmla="*/ 2147483646 w 609"/>
                <a:gd name="T7" fmla="*/ 2147483646 h 580"/>
                <a:gd name="T8" fmla="*/ 2147483646 w 609"/>
                <a:gd name="T9" fmla="*/ 2147483646 h 580"/>
                <a:gd name="T10" fmla="*/ 2147483646 w 609"/>
                <a:gd name="T11" fmla="*/ 2147483646 h 580"/>
                <a:gd name="T12" fmla="*/ 2147483646 w 609"/>
                <a:gd name="T13" fmla="*/ 2147483646 h 580"/>
                <a:gd name="T14" fmla="*/ 2147483646 w 609"/>
                <a:gd name="T15" fmla="*/ 2147483646 h 580"/>
                <a:gd name="T16" fmla="*/ 2147483646 w 609"/>
                <a:gd name="T17" fmla="*/ 2147483646 h 580"/>
                <a:gd name="T18" fmla="*/ 2147483646 w 609"/>
                <a:gd name="T19" fmla="*/ 2147483646 h 580"/>
                <a:gd name="T20" fmla="*/ 2147483646 w 609"/>
                <a:gd name="T21" fmla="*/ 2147483646 h 580"/>
                <a:gd name="T22" fmla="*/ 2147483646 w 609"/>
                <a:gd name="T23" fmla="*/ 2147483646 h 580"/>
                <a:gd name="T24" fmla="*/ 2147483646 w 609"/>
                <a:gd name="T25" fmla="*/ 2147483646 h 580"/>
                <a:gd name="T26" fmla="*/ 2147483646 w 609"/>
                <a:gd name="T27" fmla="*/ 2147483646 h 580"/>
                <a:gd name="T28" fmla="*/ 2147483646 w 609"/>
                <a:gd name="T29" fmla="*/ 2147483646 h 580"/>
                <a:gd name="T30" fmla="*/ 2147483646 w 609"/>
                <a:gd name="T31" fmla="*/ 2147483646 h 580"/>
                <a:gd name="T32" fmla="*/ 2147483646 w 609"/>
                <a:gd name="T33" fmla="*/ 2147483646 h 580"/>
                <a:gd name="T34" fmla="*/ 2147483646 w 609"/>
                <a:gd name="T35" fmla="*/ 2147483646 h 580"/>
                <a:gd name="T36" fmla="*/ 2147483646 w 609"/>
                <a:gd name="T37" fmla="*/ 2147483646 h 580"/>
                <a:gd name="T38" fmla="*/ 2147483646 w 609"/>
                <a:gd name="T39" fmla="*/ 2147483646 h 580"/>
                <a:gd name="T40" fmla="*/ 2147483646 w 609"/>
                <a:gd name="T41" fmla="*/ 2147483646 h 580"/>
                <a:gd name="T42" fmla="*/ 2147483646 w 609"/>
                <a:gd name="T43" fmla="*/ 2147483646 h 580"/>
                <a:gd name="T44" fmla="*/ 2147483646 w 609"/>
                <a:gd name="T45" fmla="*/ 2147483646 h 580"/>
                <a:gd name="T46" fmla="*/ 2147483646 w 609"/>
                <a:gd name="T47" fmla="*/ 2147483646 h 580"/>
                <a:gd name="T48" fmla="*/ 2147483646 w 609"/>
                <a:gd name="T49" fmla="*/ 2147483646 h 580"/>
                <a:gd name="T50" fmla="*/ 2147483646 w 609"/>
                <a:gd name="T51" fmla="*/ 2147483646 h 580"/>
                <a:gd name="T52" fmla="*/ 2147483646 w 609"/>
                <a:gd name="T53" fmla="*/ 2147483646 h 580"/>
                <a:gd name="T54" fmla="*/ 2147483646 w 609"/>
                <a:gd name="T55" fmla="*/ 2147483646 h 580"/>
                <a:gd name="T56" fmla="*/ 2147483646 w 609"/>
                <a:gd name="T57" fmla="*/ 2147483646 h 580"/>
                <a:gd name="T58" fmla="*/ 2147483646 w 609"/>
                <a:gd name="T59" fmla="*/ 2147483646 h 580"/>
                <a:gd name="T60" fmla="*/ 2147483646 w 609"/>
                <a:gd name="T61" fmla="*/ 2147483646 h 580"/>
                <a:gd name="T62" fmla="*/ 2147483646 w 609"/>
                <a:gd name="T63" fmla="*/ 2147483646 h 580"/>
                <a:gd name="T64" fmla="*/ 2147483646 w 609"/>
                <a:gd name="T65" fmla="*/ 2147483646 h 580"/>
                <a:gd name="T66" fmla="*/ 0 w 609"/>
                <a:gd name="T67" fmla="*/ 2147483646 h 580"/>
                <a:gd name="T68" fmla="*/ 0 w 609"/>
                <a:gd name="T69" fmla="*/ 2147483646 h 580"/>
                <a:gd name="T70" fmla="*/ 0 w 609"/>
                <a:gd name="T71" fmla="*/ 2147483646 h 580"/>
                <a:gd name="T72" fmla="*/ 2147483646 w 609"/>
                <a:gd name="T73" fmla="*/ 2147483646 h 580"/>
                <a:gd name="T74" fmla="*/ 2147483646 w 609"/>
                <a:gd name="T75" fmla="*/ 2147483646 h 580"/>
                <a:gd name="T76" fmla="*/ 2147483646 w 609"/>
                <a:gd name="T77" fmla="*/ 2147483646 h 580"/>
                <a:gd name="T78" fmla="*/ 2147483646 w 609"/>
                <a:gd name="T79" fmla="*/ 2147483646 h 580"/>
                <a:gd name="T80" fmla="*/ 2147483646 w 609"/>
                <a:gd name="T81" fmla="*/ 2147483646 h 580"/>
                <a:gd name="T82" fmla="*/ 2147483646 w 609"/>
                <a:gd name="T83" fmla="*/ 2147483646 h 580"/>
                <a:gd name="T84" fmla="*/ 2147483646 w 609"/>
                <a:gd name="T85" fmla="*/ 2147483646 h 580"/>
                <a:gd name="T86" fmla="*/ 2147483646 w 609"/>
                <a:gd name="T87" fmla="*/ 2147483646 h 580"/>
                <a:gd name="T88" fmla="*/ 2147483646 w 609"/>
                <a:gd name="T89" fmla="*/ 0 h 580"/>
                <a:gd name="T90" fmla="*/ 2147483646 w 609"/>
                <a:gd name="T91" fmla="*/ 2147483646 h 580"/>
                <a:gd name="T92" fmla="*/ 2147483646 w 609"/>
                <a:gd name="T93" fmla="*/ 2147483646 h 580"/>
                <a:gd name="T94" fmla="*/ 2147483646 w 609"/>
                <a:gd name="T95" fmla="*/ 2147483646 h 580"/>
                <a:gd name="T96" fmla="*/ 2147483646 w 609"/>
                <a:gd name="T97" fmla="*/ 2147483646 h 580"/>
                <a:gd name="T98" fmla="*/ 2147483646 w 609"/>
                <a:gd name="T99" fmla="*/ 2147483646 h 580"/>
                <a:gd name="T100" fmla="*/ 2147483646 w 609"/>
                <a:gd name="T101" fmla="*/ 2147483646 h 580"/>
                <a:gd name="T102" fmla="*/ 2147483646 w 609"/>
                <a:gd name="T103" fmla="*/ 2147483646 h 580"/>
                <a:gd name="T104" fmla="*/ 2147483646 w 609"/>
                <a:gd name="T105" fmla="*/ 2147483646 h 580"/>
                <a:gd name="T106" fmla="*/ 2147483646 w 609"/>
                <a:gd name="T107" fmla="*/ 2147483646 h 58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09" h="580">
                  <a:moveTo>
                    <a:pt x="559" y="494"/>
                  </a:moveTo>
                  <a:lnTo>
                    <a:pt x="559" y="494"/>
                  </a:lnTo>
                  <a:cubicBezTo>
                    <a:pt x="594" y="537"/>
                    <a:pt x="594" y="537"/>
                    <a:pt x="594" y="537"/>
                  </a:cubicBezTo>
                  <a:cubicBezTo>
                    <a:pt x="601" y="537"/>
                    <a:pt x="608" y="544"/>
                    <a:pt x="608" y="551"/>
                  </a:cubicBezTo>
                  <a:cubicBezTo>
                    <a:pt x="608" y="572"/>
                    <a:pt x="594" y="579"/>
                    <a:pt x="580" y="579"/>
                  </a:cubicBezTo>
                  <a:cubicBezTo>
                    <a:pt x="573" y="579"/>
                    <a:pt x="566" y="579"/>
                    <a:pt x="559" y="572"/>
                  </a:cubicBezTo>
                  <a:cubicBezTo>
                    <a:pt x="523" y="537"/>
                    <a:pt x="523" y="537"/>
                    <a:pt x="523" y="537"/>
                  </a:cubicBezTo>
                  <a:cubicBezTo>
                    <a:pt x="481" y="572"/>
                    <a:pt x="481" y="572"/>
                    <a:pt x="481" y="572"/>
                  </a:cubicBezTo>
                  <a:cubicBezTo>
                    <a:pt x="481" y="579"/>
                    <a:pt x="474" y="579"/>
                    <a:pt x="467" y="579"/>
                  </a:cubicBezTo>
                  <a:cubicBezTo>
                    <a:pt x="446" y="579"/>
                    <a:pt x="439" y="572"/>
                    <a:pt x="439" y="551"/>
                  </a:cubicBezTo>
                  <a:cubicBezTo>
                    <a:pt x="439" y="544"/>
                    <a:pt x="439" y="537"/>
                    <a:pt x="446" y="537"/>
                  </a:cubicBezTo>
                  <a:cubicBezTo>
                    <a:pt x="481" y="494"/>
                    <a:pt x="481" y="494"/>
                    <a:pt x="481" y="494"/>
                  </a:cubicBezTo>
                  <a:cubicBezTo>
                    <a:pt x="446" y="459"/>
                    <a:pt x="446" y="459"/>
                    <a:pt x="446" y="459"/>
                  </a:cubicBezTo>
                  <a:cubicBezTo>
                    <a:pt x="439" y="452"/>
                    <a:pt x="439" y="445"/>
                    <a:pt x="439" y="438"/>
                  </a:cubicBezTo>
                  <a:cubicBezTo>
                    <a:pt x="439" y="424"/>
                    <a:pt x="446" y="410"/>
                    <a:pt x="467" y="410"/>
                  </a:cubicBezTo>
                  <a:cubicBezTo>
                    <a:pt x="474" y="410"/>
                    <a:pt x="481" y="417"/>
                    <a:pt x="481" y="424"/>
                  </a:cubicBezTo>
                  <a:cubicBezTo>
                    <a:pt x="523" y="459"/>
                    <a:pt x="523" y="459"/>
                    <a:pt x="523" y="459"/>
                  </a:cubicBezTo>
                  <a:cubicBezTo>
                    <a:pt x="559" y="424"/>
                    <a:pt x="559" y="424"/>
                    <a:pt x="559" y="424"/>
                  </a:cubicBezTo>
                  <a:cubicBezTo>
                    <a:pt x="566" y="417"/>
                    <a:pt x="573" y="410"/>
                    <a:pt x="580" y="410"/>
                  </a:cubicBezTo>
                  <a:cubicBezTo>
                    <a:pt x="594" y="410"/>
                    <a:pt x="608" y="424"/>
                    <a:pt x="608" y="438"/>
                  </a:cubicBezTo>
                  <a:cubicBezTo>
                    <a:pt x="608" y="445"/>
                    <a:pt x="601" y="452"/>
                    <a:pt x="594" y="459"/>
                  </a:cubicBezTo>
                  <a:lnTo>
                    <a:pt x="559" y="494"/>
                  </a:lnTo>
                  <a:close/>
                  <a:moveTo>
                    <a:pt x="410" y="438"/>
                  </a:moveTo>
                  <a:lnTo>
                    <a:pt x="410" y="438"/>
                  </a:lnTo>
                  <a:cubicBezTo>
                    <a:pt x="410" y="459"/>
                    <a:pt x="417" y="473"/>
                    <a:pt x="424" y="480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424" y="516"/>
                    <a:pt x="424" y="516"/>
                    <a:pt x="424" y="516"/>
                  </a:cubicBezTo>
                  <a:cubicBezTo>
                    <a:pt x="417" y="523"/>
                    <a:pt x="410" y="537"/>
                    <a:pt x="410" y="551"/>
                  </a:cubicBezTo>
                  <a:cubicBezTo>
                    <a:pt x="410" y="565"/>
                    <a:pt x="410" y="572"/>
                    <a:pt x="417" y="579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15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8" y="388"/>
                    <a:pt x="106" y="410"/>
                    <a:pt x="163" y="381"/>
                  </a:cubicBezTo>
                  <a:cubicBezTo>
                    <a:pt x="226" y="360"/>
                    <a:pt x="241" y="353"/>
                    <a:pt x="241" y="353"/>
                  </a:cubicBezTo>
                  <a:cubicBezTo>
                    <a:pt x="241" y="296"/>
                    <a:pt x="241" y="296"/>
                    <a:pt x="241" y="296"/>
                  </a:cubicBezTo>
                  <a:cubicBezTo>
                    <a:pt x="241" y="296"/>
                    <a:pt x="219" y="275"/>
                    <a:pt x="212" y="226"/>
                  </a:cubicBezTo>
                  <a:cubicBezTo>
                    <a:pt x="198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8" y="127"/>
                    <a:pt x="191" y="99"/>
                    <a:pt x="198" y="92"/>
                  </a:cubicBezTo>
                  <a:cubicBezTo>
                    <a:pt x="198" y="49"/>
                    <a:pt x="241" y="0"/>
                    <a:pt x="304" y="0"/>
                  </a:cubicBezTo>
                  <a:cubicBezTo>
                    <a:pt x="382" y="0"/>
                    <a:pt x="410" y="49"/>
                    <a:pt x="417" y="92"/>
                  </a:cubicBezTo>
                  <a:cubicBezTo>
                    <a:pt x="417" y="99"/>
                    <a:pt x="410" y="127"/>
                    <a:pt x="410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46" y="381"/>
                  </a:cubicBezTo>
                  <a:cubicBezTo>
                    <a:pt x="446" y="381"/>
                    <a:pt x="446" y="388"/>
                    <a:pt x="453" y="388"/>
                  </a:cubicBezTo>
                  <a:cubicBezTo>
                    <a:pt x="424" y="396"/>
                    <a:pt x="410" y="417"/>
                    <a:pt x="410" y="4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3" name="Freeform 93"/>
            <p:cNvSpPr>
              <a:spLocks noChangeArrowheads="1"/>
            </p:cNvSpPr>
            <p:nvPr/>
          </p:nvSpPr>
          <p:spPr bwMode="auto">
            <a:xfrm>
              <a:off x="11842117" y="4777751"/>
              <a:ext cx="549655" cy="529596"/>
            </a:xfrm>
            <a:custGeom>
              <a:avLst/>
              <a:gdLst>
                <a:gd name="T0" fmla="*/ 2147483646 w 602"/>
                <a:gd name="T1" fmla="*/ 2147483646 h 580"/>
                <a:gd name="T2" fmla="*/ 2147483646 w 602"/>
                <a:gd name="T3" fmla="*/ 2147483646 h 580"/>
                <a:gd name="T4" fmla="*/ 2147483646 w 602"/>
                <a:gd name="T5" fmla="*/ 2147483646 h 580"/>
                <a:gd name="T6" fmla="*/ 2147483646 w 602"/>
                <a:gd name="T7" fmla="*/ 2147483646 h 580"/>
                <a:gd name="T8" fmla="*/ 2147483646 w 602"/>
                <a:gd name="T9" fmla="*/ 2147483646 h 580"/>
                <a:gd name="T10" fmla="*/ 2147483646 w 602"/>
                <a:gd name="T11" fmla="*/ 2147483646 h 580"/>
                <a:gd name="T12" fmla="*/ 2147483646 w 602"/>
                <a:gd name="T13" fmla="*/ 2147483646 h 580"/>
                <a:gd name="T14" fmla="*/ 2147483646 w 602"/>
                <a:gd name="T15" fmla="*/ 2147483646 h 580"/>
                <a:gd name="T16" fmla="*/ 2147483646 w 602"/>
                <a:gd name="T17" fmla="*/ 2147483646 h 580"/>
                <a:gd name="T18" fmla="*/ 2147483646 w 602"/>
                <a:gd name="T19" fmla="*/ 2147483646 h 580"/>
                <a:gd name="T20" fmla="*/ 2147483646 w 602"/>
                <a:gd name="T21" fmla="*/ 2147483646 h 580"/>
                <a:gd name="T22" fmla="*/ 2147483646 w 602"/>
                <a:gd name="T23" fmla="*/ 2147483646 h 580"/>
                <a:gd name="T24" fmla="*/ 2147483646 w 602"/>
                <a:gd name="T25" fmla="*/ 2147483646 h 580"/>
                <a:gd name="T26" fmla="*/ 2147483646 w 602"/>
                <a:gd name="T27" fmla="*/ 2147483646 h 580"/>
                <a:gd name="T28" fmla="*/ 2147483646 w 602"/>
                <a:gd name="T29" fmla="*/ 2147483646 h 580"/>
                <a:gd name="T30" fmla="*/ 2147483646 w 602"/>
                <a:gd name="T31" fmla="*/ 2147483646 h 580"/>
                <a:gd name="T32" fmla="*/ 2147483646 w 602"/>
                <a:gd name="T33" fmla="*/ 2147483646 h 580"/>
                <a:gd name="T34" fmla="*/ 2147483646 w 602"/>
                <a:gd name="T35" fmla="*/ 2147483646 h 580"/>
                <a:gd name="T36" fmla="*/ 2147483646 w 602"/>
                <a:gd name="T37" fmla="*/ 2147483646 h 580"/>
                <a:gd name="T38" fmla="*/ 2147483646 w 602"/>
                <a:gd name="T39" fmla="*/ 2147483646 h 580"/>
                <a:gd name="T40" fmla="*/ 2147483646 w 602"/>
                <a:gd name="T41" fmla="*/ 2147483646 h 580"/>
                <a:gd name="T42" fmla="*/ 2147483646 w 602"/>
                <a:gd name="T43" fmla="*/ 2147483646 h 580"/>
                <a:gd name="T44" fmla="*/ 2147483646 w 602"/>
                <a:gd name="T45" fmla="*/ 2147483646 h 580"/>
                <a:gd name="T46" fmla="*/ 0 w 602"/>
                <a:gd name="T47" fmla="*/ 2147483646 h 580"/>
                <a:gd name="T48" fmla="*/ 0 w 602"/>
                <a:gd name="T49" fmla="*/ 2147483646 h 580"/>
                <a:gd name="T50" fmla="*/ 0 w 602"/>
                <a:gd name="T51" fmla="*/ 2147483646 h 580"/>
                <a:gd name="T52" fmla="*/ 2147483646 w 602"/>
                <a:gd name="T53" fmla="*/ 2147483646 h 580"/>
                <a:gd name="T54" fmla="*/ 2147483646 w 602"/>
                <a:gd name="T55" fmla="*/ 2147483646 h 580"/>
                <a:gd name="T56" fmla="*/ 2147483646 w 602"/>
                <a:gd name="T57" fmla="*/ 2147483646 h 580"/>
                <a:gd name="T58" fmla="*/ 2147483646 w 602"/>
                <a:gd name="T59" fmla="*/ 2147483646 h 580"/>
                <a:gd name="T60" fmla="*/ 2147483646 w 602"/>
                <a:gd name="T61" fmla="*/ 2147483646 h 580"/>
                <a:gd name="T62" fmla="*/ 2147483646 w 602"/>
                <a:gd name="T63" fmla="*/ 2147483646 h 580"/>
                <a:gd name="T64" fmla="*/ 2147483646 w 602"/>
                <a:gd name="T65" fmla="*/ 2147483646 h 580"/>
                <a:gd name="T66" fmla="*/ 2147483646 w 602"/>
                <a:gd name="T67" fmla="*/ 2147483646 h 580"/>
                <a:gd name="T68" fmla="*/ 2147483646 w 602"/>
                <a:gd name="T69" fmla="*/ 0 h 580"/>
                <a:gd name="T70" fmla="*/ 2147483646 w 602"/>
                <a:gd name="T71" fmla="*/ 2147483646 h 580"/>
                <a:gd name="T72" fmla="*/ 2147483646 w 602"/>
                <a:gd name="T73" fmla="*/ 2147483646 h 580"/>
                <a:gd name="T74" fmla="*/ 2147483646 w 602"/>
                <a:gd name="T75" fmla="*/ 2147483646 h 580"/>
                <a:gd name="T76" fmla="*/ 2147483646 w 602"/>
                <a:gd name="T77" fmla="*/ 2147483646 h 580"/>
                <a:gd name="T78" fmla="*/ 2147483646 w 602"/>
                <a:gd name="T79" fmla="*/ 2147483646 h 580"/>
                <a:gd name="T80" fmla="*/ 2147483646 w 602"/>
                <a:gd name="T81" fmla="*/ 2147483646 h 580"/>
                <a:gd name="T82" fmla="*/ 2147483646 w 602"/>
                <a:gd name="T83" fmla="*/ 2147483646 h 580"/>
                <a:gd name="T84" fmla="*/ 2147483646 w 602"/>
                <a:gd name="T85" fmla="*/ 2147483646 h 580"/>
                <a:gd name="T86" fmla="*/ 2147483646 w 602"/>
                <a:gd name="T87" fmla="*/ 2147483646 h 580"/>
                <a:gd name="T88" fmla="*/ 2147483646 w 602"/>
                <a:gd name="T89" fmla="*/ 2147483646 h 580"/>
                <a:gd name="T90" fmla="*/ 2147483646 w 602"/>
                <a:gd name="T91" fmla="*/ 2147483646 h 580"/>
                <a:gd name="T92" fmla="*/ 2147483646 w 602"/>
                <a:gd name="T93" fmla="*/ 2147483646 h 580"/>
                <a:gd name="T94" fmla="*/ 2147483646 w 602"/>
                <a:gd name="T95" fmla="*/ 2147483646 h 580"/>
                <a:gd name="T96" fmla="*/ 2147483646 w 602"/>
                <a:gd name="T97" fmla="*/ 2147483646 h 580"/>
                <a:gd name="T98" fmla="*/ 2147483646 w 602"/>
                <a:gd name="T99" fmla="*/ 2147483646 h 580"/>
                <a:gd name="T100" fmla="*/ 2147483646 w 602"/>
                <a:gd name="T101" fmla="*/ 2147483646 h 580"/>
                <a:gd name="T102" fmla="*/ 2147483646 w 602"/>
                <a:gd name="T103" fmla="*/ 2147483646 h 580"/>
                <a:gd name="T104" fmla="*/ 2147483646 w 602"/>
                <a:gd name="T105" fmla="*/ 2147483646 h 580"/>
                <a:gd name="T106" fmla="*/ 2147483646 w 602"/>
                <a:gd name="T107" fmla="*/ 2147483646 h 580"/>
                <a:gd name="T108" fmla="*/ 2147483646 w 602"/>
                <a:gd name="T109" fmla="*/ 2147483646 h 58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2" h="580">
                  <a:moveTo>
                    <a:pt x="516" y="551"/>
                  </a:moveTo>
                  <a:lnTo>
                    <a:pt x="516" y="551"/>
                  </a:lnTo>
                  <a:cubicBezTo>
                    <a:pt x="516" y="558"/>
                    <a:pt x="509" y="565"/>
                    <a:pt x="502" y="565"/>
                  </a:cubicBezTo>
                  <a:cubicBezTo>
                    <a:pt x="495" y="565"/>
                    <a:pt x="488" y="558"/>
                    <a:pt x="481" y="551"/>
                  </a:cubicBezTo>
                  <a:cubicBezTo>
                    <a:pt x="446" y="516"/>
                    <a:pt x="446" y="516"/>
                    <a:pt x="446" y="516"/>
                  </a:cubicBezTo>
                  <a:cubicBezTo>
                    <a:pt x="439" y="509"/>
                    <a:pt x="431" y="502"/>
                    <a:pt x="431" y="494"/>
                  </a:cubicBezTo>
                  <a:cubicBezTo>
                    <a:pt x="431" y="480"/>
                    <a:pt x="446" y="466"/>
                    <a:pt x="460" y="466"/>
                  </a:cubicBezTo>
                  <a:cubicBezTo>
                    <a:pt x="467" y="466"/>
                    <a:pt x="474" y="473"/>
                    <a:pt x="481" y="480"/>
                  </a:cubicBezTo>
                  <a:cubicBezTo>
                    <a:pt x="502" y="494"/>
                    <a:pt x="502" y="494"/>
                    <a:pt x="502" y="494"/>
                  </a:cubicBezTo>
                  <a:cubicBezTo>
                    <a:pt x="559" y="438"/>
                    <a:pt x="559" y="438"/>
                    <a:pt x="559" y="438"/>
                  </a:cubicBezTo>
                  <a:cubicBezTo>
                    <a:pt x="559" y="431"/>
                    <a:pt x="566" y="431"/>
                    <a:pt x="573" y="431"/>
                  </a:cubicBezTo>
                  <a:cubicBezTo>
                    <a:pt x="594" y="431"/>
                    <a:pt x="601" y="445"/>
                    <a:pt x="601" y="459"/>
                  </a:cubicBezTo>
                  <a:cubicBezTo>
                    <a:pt x="601" y="466"/>
                    <a:pt x="601" y="473"/>
                    <a:pt x="594" y="480"/>
                  </a:cubicBezTo>
                  <a:lnTo>
                    <a:pt x="516" y="551"/>
                  </a:lnTo>
                  <a:close/>
                  <a:moveTo>
                    <a:pt x="502" y="452"/>
                  </a:moveTo>
                  <a:lnTo>
                    <a:pt x="502" y="452"/>
                  </a:lnTo>
                  <a:cubicBezTo>
                    <a:pt x="488" y="445"/>
                    <a:pt x="474" y="438"/>
                    <a:pt x="460" y="438"/>
                  </a:cubicBezTo>
                  <a:cubicBezTo>
                    <a:pt x="431" y="438"/>
                    <a:pt x="403" y="466"/>
                    <a:pt x="403" y="494"/>
                  </a:cubicBezTo>
                  <a:cubicBezTo>
                    <a:pt x="403" y="516"/>
                    <a:pt x="410" y="530"/>
                    <a:pt x="424" y="537"/>
                  </a:cubicBezTo>
                  <a:cubicBezTo>
                    <a:pt x="460" y="572"/>
                    <a:pt x="460" y="572"/>
                    <a:pt x="460" y="572"/>
                  </a:cubicBezTo>
                  <a:cubicBezTo>
                    <a:pt x="460" y="579"/>
                    <a:pt x="467" y="579"/>
                    <a:pt x="467" y="579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15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0" y="388"/>
                    <a:pt x="106" y="410"/>
                    <a:pt x="163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5" y="226"/>
                  </a:cubicBezTo>
                  <a:cubicBezTo>
                    <a:pt x="191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1" y="127"/>
                    <a:pt x="191" y="99"/>
                    <a:pt x="191" y="92"/>
                  </a:cubicBezTo>
                  <a:cubicBezTo>
                    <a:pt x="198" y="49"/>
                    <a:pt x="241" y="0"/>
                    <a:pt x="304" y="0"/>
                  </a:cubicBezTo>
                  <a:cubicBezTo>
                    <a:pt x="375" y="0"/>
                    <a:pt x="410" y="49"/>
                    <a:pt x="410" y="92"/>
                  </a:cubicBezTo>
                  <a:cubicBezTo>
                    <a:pt x="410" y="99"/>
                    <a:pt x="410" y="127"/>
                    <a:pt x="403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39" y="381"/>
                  </a:cubicBezTo>
                  <a:cubicBezTo>
                    <a:pt x="502" y="410"/>
                    <a:pt x="481" y="388"/>
                    <a:pt x="530" y="410"/>
                  </a:cubicBezTo>
                  <a:cubicBezTo>
                    <a:pt x="530" y="417"/>
                    <a:pt x="530" y="417"/>
                    <a:pt x="537" y="417"/>
                  </a:cubicBezTo>
                  <a:lnTo>
                    <a:pt x="502" y="452"/>
                  </a:lnTo>
                  <a:close/>
                  <a:moveTo>
                    <a:pt x="601" y="516"/>
                  </a:moveTo>
                  <a:lnTo>
                    <a:pt x="601" y="516"/>
                  </a:lnTo>
                  <a:cubicBezTo>
                    <a:pt x="601" y="537"/>
                    <a:pt x="601" y="551"/>
                    <a:pt x="601" y="551"/>
                  </a:cubicBezTo>
                  <a:cubicBezTo>
                    <a:pt x="601" y="572"/>
                    <a:pt x="594" y="579"/>
                    <a:pt x="573" y="579"/>
                  </a:cubicBezTo>
                  <a:cubicBezTo>
                    <a:pt x="530" y="579"/>
                    <a:pt x="530" y="579"/>
                    <a:pt x="530" y="579"/>
                  </a:cubicBezTo>
                  <a:cubicBezTo>
                    <a:pt x="537" y="579"/>
                    <a:pt x="537" y="579"/>
                    <a:pt x="537" y="572"/>
                  </a:cubicBezTo>
                  <a:lnTo>
                    <a:pt x="601" y="5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4" name="Freeform 94"/>
            <p:cNvSpPr>
              <a:spLocks noChangeArrowheads="1"/>
            </p:cNvSpPr>
            <p:nvPr/>
          </p:nvSpPr>
          <p:spPr bwMode="auto">
            <a:xfrm>
              <a:off x="10883226" y="4777751"/>
              <a:ext cx="549657" cy="529596"/>
            </a:xfrm>
            <a:custGeom>
              <a:avLst/>
              <a:gdLst>
                <a:gd name="T0" fmla="*/ 2147483646 w 602"/>
                <a:gd name="T1" fmla="*/ 2147483646 h 580"/>
                <a:gd name="T2" fmla="*/ 2147483646 w 602"/>
                <a:gd name="T3" fmla="*/ 2147483646 h 580"/>
                <a:gd name="T4" fmla="*/ 2147483646 w 602"/>
                <a:gd name="T5" fmla="*/ 2147483646 h 580"/>
                <a:gd name="T6" fmla="*/ 2147483646 w 602"/>
                <a:gd name="T7" fmla="*/ 2147483646 h 580"/>
                <a:gd name="T8" fmla="*/ 2147483646 w 602"/>
                <a:gd name="T9" fmla="*/ 2147483646 h 580"/>
                <a:gd name="T10" fmla="*/ 0 w 602"/>
                <a:gd name="T11" fmla="*/ 2147483646 h 580"/>
                <a:gd name="T12" fmla="*/ 0 w 602"/>
                <a:gd name="T13" fmla="*/ 2147483646 h 580"/>
                <a:gd name="T14" fmla="*/ 0 w 602"/>
                <a:gd name="T15" fmla="*/ 2147483646 h 580"/>
                <a:gd name="T16" fmla="*/ 2147483646 w 602"/>
                <a:gd name="T17" fmla="*/ 2147483646 h 580"/>
                <a:gd name="T18" fmla="*/ 2147483646 w 602"/>
                <a:gd name="T19" fmla="*/ 2147483646 h 580"/>
                <a:gd name="T20" fmla="*/ 2147483646 w 602"/>
                <a:gd name="T21" fmla="*/ 2147483646 h 580"/>
                <a:gd name="T22" fmla="*/ 2147483646 w 602"/>
                <a:gd name="T23" fmla="*/ 2147483646 h 580"/>
                <a:gd name="T24" fmla="*/ 2147483646 w 602"/>
                <a:gd name="T25" fmla="*/ 2147483646 h 580"/>
                <a:gd name="T26" fmla="*/ 2147483646 w 602"/>
                <a:gd name="T27" fmla="*/ 2147483646 h 580"/>
                <a:gd name="T28" fmla="*/ 2147483646 w 602"/>
                <a:gd name="T29" fmla="*/ 2147483646 h 580"/>
                <a:gd name="T30" fmla="*/ 2147483646 w 602"/>
                <a:gd name="T31" fmla="*/ 2147483646 h 580"/>
                <a:gd name="T32" fmla="*/ 2147483646 w 602"/>
                <a:gd name="T33" fmla="*/ 0 h 580"/>
                <a:gd name="T34" fmla="*/ 2147483646 w 602"/>
                <a:gd name="T35" fmla="*/ 2147483646 h 580"/>
                <a:gd name="T36" fmla="*/ 2147483646 w 602"/>
                <a:gd name="T37" fmla="*/ 2147483646 h 580"/>
                <a:gd name="T38" fmla="*/ 2147483646 w 602"/>
                <a:gd name="T39" fmla="*/ 2147483646 h 580"/>
                <a:gd name="T40" fmla="*/ 2147483646 w 602"/>
                <a:gd name="T41" fmla="*/ 2147483646 h 580"/>
                <a:gd name="T42" fmla="*/ 2147483646 w 602"/>
                <a:gd name="T43" fmla="*/ 2147483646 h 580"/>
                <a:gd name="T44" fmla="*/ 2147483646 w 602"/>
                <a:gd name="T45" fmla="*/ 2147483646 h 580"/>
                <a:gd name="T46" fmla="*/ 2147483646 w 602"/>
                <a:gd name="T47" fmla="*/ 2147483646 h 580"/>
                <a:gd name="T48" fmla="*/ 2147483646 w 602"/>
                <a:gd name="T49" fmla="*/ 2147483646 h 580"/>
                <a:gd name="T50" fmla="*/ 2147483646 w 602"/>
                <a:gd name="T51" fmla="*/ 2147483646 h 580"/>
                <a:gd name="T52" fmla="*/ 2147483646 w 602"/>
                <a:gd name="T53" fmla="*/ 2147483646 h 580"/>
                <a:gd name="T54" fmla="*/ 2147483646 w 602"/>
                <a:gd name="T55" fmla="*/ 2147483646 h 580"/>
                <a:gd name="T56" fmla="*/ 2147483646 w 602"/>
                <a:gd name="T57" fmla="*/ 2147483646 h 580"/>
                <a:gd name="T58" fmla="*/ 2147483646 w 602"/>
                <a:gd name="T59" fmla="*/ 2147483646 h 580"/>
                <a:gd name="T60" fmla="*/ 2147483646 w 602"/>
                <a:gd name="T61" fmla="*/ 2147483646 h 580"/>
                <a:gd name="T62" fmla="*/ 2147483646 w 602"/>
                <a:gd name="T63" fmla="*/ 2147483646 h 580"/>
                <a:gd name="T64" fmla="*/ 2147483646 w 602"/>
                <a:gd name="T65" fmla="*/ 2147483646 h 580"/>
                <a:gd name="T66" fmla="*/ 2147483646 w 602"/>
                <a:gd name="T67" fmla="*/ 2147483646 h 580"/>
                <a:gd name="T68" fmla="*/ 2147483646 w 602"/>
                <a:gd name="T69" fmla="*/ 2147483646 h 580"/>
                <a:gd name="T70" fmla="*/ 2147483646 w 602"/>
                <a:gd name="T71" fmla="*/ 2147483646 h 580"/>
                <a:gd name="T72" fmla="*/ 2147483646 w 602"/>
                <a:gd name="T73" fmla="*/ 2147483646 h 580"/>
                <a:gd name="T74" fmla="*/ 2147483646 w 602"/>
                <a:gd name="T75" fmla="*/ 2147483646 h 580"/>
                <a:gd name="T76" fmla="*/ 2147483646 w 602"/>
                <a:gd name="T77" fmla="*/ 2147483646 h 580"/>
                <a:gd name="T78" fmla="*/ 2147483646 w 602"/>
                <a:gd name="T79" fmla="*/ 2147483646 h 5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02" h="580">
                  <a:moveTo>
                    <a:pt x="601" y="551"/>
                  </a:moveTo>
                  <a:lnTo>
                    <a:pt x="601" y="551"/>
                  </a:lnTo>
                  <a:cubicBezTo>
                    <a:pt x="601" y="572"/>
                    <a:pt x="587" y="579"/>
                    <a:pt x="573" y="579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7" y="579"/>
                    <a:pt x="0" y="572"/>
                    <a:pt x="0" y="551"/>
                  </a:cubicBezTo>
                  <a:cubicBezTo>
                    <a:pt x="0" y="551"/>
                    <a:pt x="0" y="452"/>
                    <a:pt x="71" y="410"/>
                  </a:cubicBezTo>
                  <a:cubicBezTo>
                    <a:pt x="120" y="388"/>
                    <a:pt x="99" y="410"/>
                    <a:pt x="163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5" y="226"/>
                  </a:cubicBezTo>
                  <a:cubicBezTo>
                    <a:pt x="191" y="233"/>
                    <a:pt x="184" y="212"/>
                    <a:pt x="184" y="198"/>
                  </a:cubicBezTo>
                  <a:cubicBezTo>
                    <a:pt x="184" y="183"/>
                    <a:pt x="177" y="148"/>
                    <a:pt x="198" y="148"/>
                  </a:cubicBezTo>
                  <a:cubicBezTo>
                    <a:pt x="191" y="127"/>
                    <a:pt x="191" y="99"/>
                    <a:pt x="191" y="92"/>
                  </a:cubicBezTo>
                  <a:cubicBezTo>
                    <a:pt x="191" y="49"/>
                    <a:pt x="233" y="0"/>
                    <a:pt x="297" y="0"/>
                  </a:cubicBezTo>
                  <a:cubicBezTo>
                    <a:pt x="375" y="0"/>
                    <a:pt x="403" y="49"/>
                    <a:pt x="410" y="92"/>
                  </a:cubicBezTo>
                  <a:cubicBezTo>
                    <a:pt x="410" y="99"/>
                    <a:pt x="410" y="127"/>
                    <a:pt x="403" y="148"/>
                  </a:cubicBezTo>
                  <a:cubicBezTo>
                    <a:pt x="424" y="148"/>
                    <a:pt x="417" y="183"/>
                    <a:pt x="410" y="198"/>
                  </a:cubicBezTo>
                  <a:cubicBezTo>
                    <a:pt x="410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38" y="381"/>
                  </a:cubicBezTo>
                  <a:cubicBezTo>
                    <a:pt x="495" y="410"/>
                    <a:pt x="481" y="388"/>
                    <a:pt x="523" y="410"/>
                  </a:cubicBezTo>
                  <a:cubicBezTo>
                    <a:pt x="537" y="417"/>
                    <a:pt x="551" y="431"/>
                    <a:pt x="559" y="438"/>
                  </a:cubicBezTo>
                  <a:cubicBezTo>
                    <a:pt x="453" y="438"/>
                    <a:pt x="453" y="438"/>
                    <a:pt x="453" y="438"/>
                  </a:cubicBezTo>
                  <a:cubicBezTo>
                    <a:pt x="417" y="438"/>
                    <a:pt x="396" y="466"/>
                    <a:pt x="396" y="494"/>
                  </a:cubicBezTo>
                  <a:cubicBezTo>
                    <a:pt x="396" y="530"/>
                    <a:pt x="417" y="551"/>
                    <a:pt x="453" y="551"/>
                  </a:cubicBezTo>
                  <a:cubicBezTo>
                    <a:pt x="566" y="551"/>
                    <a:pt x="566" y="551"/>
                    <a:pt x="566" y="551"/>
                  </a:cubicBezTo>
                  <a:cubicBezTo>
                    <a:pt x="580" y="551"/>
                    <a:pt x="587" y="551"/>
                    <a:pt x="601" y="537"/>
                  </a:cubicBezTo>
                  <a:cubicBezTo>
                    <a:pt x="601" y="551"/>
                    <a:pt x="601" y="551"/>
                    <a:pt x="601" y="551"/>
                  </a:cubicBezTo>
                  <a:close/>
                  <a:moveTo>
                    <a:pt x="566" y="523"/>
                  </a:moveTo>
                  <a:lnTo>
                    <a:pt x="566" y="523"/>
                  </a:lnTo>
                  <a:cubicBezTo>
                    <a:pt x="453" y="523"/>
                    <a:pt x="453" y="523"/>
                    <a:pt x="453" y="523"/>
                  </a:cubicBezTo>
                  <a:cubicBezTo>
                    <a:pt x="431" y="523"/>
                    <a:pt x="424" y="516"/>
                    <a:pt x="424" y="494"/>
                  </a:cubicBezTo>
                  <a:cubicBezTo>
                    <a:pt x="424" y="480"/>
                    <a:pt x="431" y="466"/>
                    <a:pt x="453" y="466"/>
                  </a:cubicBezTo>
                  <a:cubicBezTo>
                    <a:pt x="566" y="466"/>
                    <a:pt x="566" y="466"/>
                    <a:pt x="566" y="466"/>
                  </a:cubicBezTo>
                  <a:cubicBezTo>
                    <a:pt x="580" y="466"/>
                    <a:pt x="594" y="480"/>
                    <a:pt x="594" y="494"/>
                  </a:cubicBezTo>
                  <a:cubicBezTo>
                    <a:pt x="594" y="516"/>
                    <a:pt x="580" y="523"/>
                    <a:pt x="566" y="5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5" name="Freeform 95"/>
            <p:cNvSpPr>
              <a:spLocks noChangeArrowheads="1"/>
            </p:cNvSpPr>
            <p:nvPr/>
          </p:nvSpPr>
          <p:spPr bwMode="auto">
            <a:xfrm>
              <a:off x="9920325" y="4777751"/>
              <a:ext cx="553668" cy="529596"/>
            </a:xfrm>
            <a:custGeom>
              <a:avLst/>
              <a:gdLst>
                <a:gd name="T0" fmla="*/ 2147483646 w 609"/>
                <a:gd name="T1" fmla="*/ 2147483646 h 580"/>
                <a:gd name="T2" fmla="*/ 2147483646 w 609"/>
                <a:gd name="T3" fmla="*/ 2147483646 h 580"/>
                <a:gd name="T4" fmla="*/ 2147483646 w 609"/>
                <a:gd name="T5" fmla="*/ 2147483646 h 580"/>
                <a:gd name="T6" fmla="*/ 2147483646 w 609"/>
                <a:gd name="T7" fmla="*/ 2147483646 h 580"/>
                <a:gd name="T8" fmla="*/ 2147483646 w 609"/>
                <a:gd name="T9" fmla="*/ 2147483646 h 580"/>
                <a:gd name="T10" fmla="*/ 2147483646 w 609"/>
                <a:gd name="T11" fmla="*/ 2147483646 h 580"/>
                <a:gd name="T12" fmla="*/ 2147483646 w 609"/>
                <a:gd name="T13" fmla="*/ 2147483646 h 580"/>
                <a:gd name="T14" fmla="*/ 2147483646 w 609"/>
                <a:gd name="T15" fmla="*/ 2147483646 h 580"/>
                <a:gd name="T16" fmla="*/ 2147483646 w 609"/>
                <a:gd name="T17" fmla="*/ 2147483646 h 580"/>
                <a:gd name="T18" fmla="*/ 2147483646 w 609"/>
                <a:gd name="T19" fmla="*/ 2147483646 h 580"/>
                <a:gd name="T20" fmla="*/ 2147483646 w 609"/>
                <a:gd name="T21" fmla="*/ 2147483646 h 580"/>
                <a:gd name="T22" fmla="*/ 2147483646 w 609"/>
                <a:gd name="T23" fmla="*/ 2147483646 h 580"/>
                <a:gd name="T24" fmla="*/ 2147483646 w 609"/>
                <a:gd name="T25" fmla="*/ 2147483646 h 580"/>
                <a:gd name="T26" fmla="*/ 2147483646 w 609"/>
                <a:gd name="T27" fmla="*/ 2147483646 h 580"/>
                <a:gd name="T28" fmla="*/ 2147483646 w 609"/>
                <a:gd name="T29" fmla="*/ 2147483646 h 580"/>
                <a:gd name="T30" fmla="*/ 2147483646 w 609"/>
                <a:gd name="T31" fmla="*/ 2147483646 h 580"/>
                <a:gd name="T32" fmla="*/ 2147483646 w 609"/>
                <a:gd name="T33" fmla="*/ 2147483646 h 580"/>
                <a:gd name="T34" fmla="*/ 2147483646 w 609"/>
                <a:gd name="T35" fmla="*/ 2147483646 h 580"/>
                <a:gd name="T36" fmla="*/ 2147483646 w 609"/>
                <a:gd name="T37" fmla="*/ 2147483646 h 580"/>
                <a:gd name="T38" fmla="*/ 2147483646 w 609"/>
                <a:gd name="T39" fmla="*/ 2147483646 h 580"/>
                <a:gd name="T40" fmla="*/ 2147483646 w 609"/>
                <a:gd name="T41" fmla="*/ 2147483646 h 580"/>
                <a:gd name="T42" fmla="*/ 2147483646 w 609"/>
                <a:gd name="T43" fmla="*/ 2147483646 h 580"/>
                <a:gd name="T44" fmla="*/ 2147483646 w 609"/>
                <a:gd name="T45" fmla="*/ 2147483646 h 580"/>
                <a:gd name="T46" fmla="*/ 2147483646 w 609"/>
                <a:gd name="T47" fmla="*/ 2147483646 h 580"/>
                <a:gd name="T48" fmla="*/ 2147483646 w 609"/>
                <a:gd name="T49" fmla="*/ 2147483646 h 580"/>
                <a:gd name="T50" fmla="*/ 2147483646 w 609"/>
                <a:gd name="T51" fmla="*/ 2147483646 h 580"/>
                <a:gd name="T52" fmla="*/ 2147483646 w 609"/>
                <a:gd name="T53" fmla="*/ 2147483646 h 580"/>
                <a:gd name="T54" fmla="*/ 2147483646 w 609"/>
                <a:gd name="T55" fmla="*/ 2147483646 h 580"/>
                <a:gd name="T56" fmla="*/ 2147483646 w 609"/>
                <a:gd name="T57" fmla="*/ 2147483646 h 580"/>
                <a:gd name="T58" fmla="*/ 2147483646 w 609"/>
                <a:gd name="T59" fmla="*/ 2147483646 h 580"/>
                <a:gd name="T60" fmla="*/ 2147483646 w 609"/>
                <a:gd name="T61" fmla="*/ 2147483646 h 580"/>
                <a:gd name="T62" fmla="*/ 2147483646 w 609"/>
                <a:gd name="T63" fmla="*/ 2147483646 h 580"/>
                <a:gd name="T64" fmla="*/ 0 w 609"/>
                <a:gd name="T65" fmla="*/ 2147483646 h 580"/>
                <a:gd name="T66" fmla="*/ 0 w 609"/>
                <a:gd name="T67" fmla="*/ 2147483646 h 580"/>
                <a:gd name="T68" fmla="*/ 0 w 609"/>
                <a:gd name="T69" fmla="*/ 2147483646 h 580"/>
                <a:gd name="T70" fmla="*/ 2147483646 w 609"/>
                <a:gd name="T71" fmla="*/ 2147483646 h 580"/>
                <a:gd name="T72" fmla="*/ 2147483646 w 609"/>
                <a:gd name="T73" fmla="*/ 2147483646 h 580"/>
                <a:gd name="T74" fmla="*/ 2147483646 w 609"/>
                <a:gd name="T75" fmla="*/ 2147483646 h 580"/>
                <a:gd name="T76" fmla="*/ 2147483646 w 609"/>
                <a:gd name="T77" fmla="*/ 2147483646 h 580"/>
                <a:gd name="T78" fmla="*/ 2147483646 w 609"/>
                <a:gd name="T79" fmla="*/ 2147483646 h 580"/>
                <a:gd name="T80" fmla="*/ 2147483646 w 609"/>
                <a:gd name="T81" fmla="*/ 2147483646 h 580"/>
                <a:gd name="T82" fmla="*/ 2147483646 w 609"/>
                <a:gd name="T83" fmla="*/ 2147483646 h 580"/>
                <a:gd name="T84" fmla="*/ 2147483646 w 609"/>
                <a:gd name="T85" fmla="*/ 2147483646 h 580"/>
                <a:gd name="T86" fmla="*/ 2147483646 w 609"/>
                <a:gd name="T87" fmla="*/ 0 h 580"/>
                <a:gd name="T88" fmla="*/ 2147483646 w 609"/>
                <a:gd name="T89" fmla="*/ 2147483646 h 580"/>
                <a:gd name="T90" fmla="*/ 2147483646 w 609"/>
                <a:gd name="T91" fmla="*/ 2147483646 h 580"/>
                <a:gd name="T92" fmla="*/ 2147483646 w 609"/>
                <a:gd name="T93" fmla="*/ 2147483646 h 580"/>
                <a:gd name="T94" fmla="*/ 2147483646 w 609"/>
                <a:gd name="T95" fmla="*/ 2147483646 h 580"/>
                <a:gd name="T96" fmla="*/ 2147483646 w 609"/>
                <a:gd name="T97" fmla="*/ 2147483646 h 580"/>
                <a:gd name="T98" fmla="*/ 2147483646 w 609"/>
                <a:gd name="T99" fmla="*/ 2147483646 h 580"/>
                <a:gd name="T100" fmla="*/ 2147483646 w 609"/>
                <a:gd name="T101" fmla="*/ 2147483646 h 580"/>
                <a:gd name="T102" fmla="*/ 2147483646 w 609"/>
                <a:gd name="T103" fmla="*/ 2147483646 h 580"/>
                <a:gd name="T104" fmla="*/ 2147483646 w 609"/>
                <a:gd name="T105" fmla="*/ 2147483646 h 5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09" h="580">
                  <a:moveTo>
                    <a:pt x="608" y="551"/>
                  </a:moveTo>
                  <a:lnTo>
                    <a:pt x="608" y="551"/>
                  </a:lnTo>
                  <a:cubicBezTo>
                    <a:pt x="608" y="572"/>
                    <a:pt x="594" y="579"/>
                    <a:pt x="580" y="579"/>
                  </a:cubicBezTo>
                  <a:cubicBezTo>
                    <a:pt x="558" y="579"/>
                    <a:pt x="558" y="579"/>
                    <a:pt x="558" y="579"/>
                  </a:cubicBezTo>
                  <a:cubicBezTo>
                    <a:pt x="565" y="572"/>
                    <a:pt x="565" y="565"/>
                    <a:pt x="565" y="551"/>
                  </a:cubicBezTo>
                  <a:cubicBezTo>
                    <a:pt x="580" y="551"/>
                    <a:pt x="594" y="551"/>
                    <a:pt x="608" y="537"/>
                  </a:cubicBezTo>
                  <a:cubicBezTo>
                    <a:pt x="608" y="551"/>
                    <a:pt x="608" y="551"/>
                    <a:pt x="608" y="551"/>
                  </a:cubicBezTo>
                  <a:close/>
                  <a:moveTo>
                    <a:pt x="565" y="523"/>
                  </a:moveTo>
                  <a:lnTo>
                    <a:pt x="565" y="523"/>
                  </a:lnTo>
                  <a:cubicBezTo>
                    <a:pt x="537" y="523"/>
                    <a:pt x="537" y="523"/>
                    <a:pt x="537" y="523"/>
                  </a:cubicBezTo>
                  <a:cubicBezTo>
                    <a:pt x="537" y="551"/>
                    <a:pt x="537" y="551"/>
                    <a:pt x="537" y="551"/>
                  </a:cubicBezTo>
                  <a:cubicBezTo>
                    <a:pt x="537" y="572"/>
                    <a:pt x="530" y="579"/>
                    <a:pt x="509" y="579"/>
                  </a:cubicBezTo>
                  <a:cubicBezTo>
                    <a:pt x="495" y="579"/>
                    <a:pt x="481" y="572"/>
                    <a:pt x="481" y="551"/>
                  </a:cubicBezTo>
                  <a:cubicBezTo>
                    <a:pt x="481" y="523"/>
                    <a:pt x="481" y="523"/>
                    <a:pt x="481" y="523"/>
                  </a:cubicBezTo>
                  <a:cubicBezTo>
                    <a:pt x="452" y="523"/>
                    <a:pt x="452" y="523"/>
                    <a:pt x="452" y="523"/>
                  </a:cubicBezTo>
                  <a:cubicBezTo>
                    <a:pt x="438" y="523"/>
                    <a:pt x="424" y="516"/>
                    <a:pt x="424" y="494"/>
                  </a:cubicBezTo>
                  <a:cubicBezTo>
                    <a:pt x="424" y="480"/>
                    <a:pt x="438" y="466"/>
                    <a:pt x="452" y="466"/>
                  </a:cubicBezTo>
                  <a:cubicBezTo>
                    <a:pt x="481" y="466"/>
                    <a:pt x="481" y="466"/>
                    <a:pt x="481" y="466"/>
                  </a:cubicBezTo>
                  <a:cubicBezTo>
                    <a:pt x="481" y="438"/>
                    <a:pt x="481" y="438"/>
                    <a:pt x="481" y="438"/>
                  </a:cubicBezTo>
                  <a:cubicBezTo>
                    <a:pt x="481" y="424"/>
                    <a:pt x="495" y="410"/>
                    <a:pt x="509" y="410"/>
                  </a:cubicBezTo>
                  <a:cubicBezTo>
                    <a:pt x="530" y="410"/>
                    <a:pt x="537" y="424"/>
                    <a:pt x="537" y="438"/>
                  </a:cubicBezTo>
                  <a:cubicBezTo>
                    <a:pt x="537" y="466"/>
                    <a:pt x="537" y="466"/>
                    <a:pt x="537" y="466"/>
                  </a:cubicBezTo>
                  <a:cubicBezTo>
                    <a:pt x="565" y="466"/>
                    <a:pt x="565" y="466"/>
                    <a:pt x="565" y="466"/>
                  </a:cubicBezTo>
                  <a:cubicBezTo>
                    <a:pt x="587" y="466"/>
                    <a:pt x="594" y="480"/>
                    <a:pt x="594" y="494"/>
                  </a:cubicBezTo>
                  <a:cubicBezTo>
                    <a:pt x="594" y="516"/>
                    <a:pt x="587" y="523"/>
                    <a:pt x="565" y="523"/>
                  </a:cubicBezTo>
                  <a:close/>
                  <a:moveTo>
                    <a:pt x="452" y="438"/>
                  </a:moveTo>
                  <a:lnTo>
                    <a:pt x="452" y="438"/>
                  </a:lnTo>
                  <a:cubicBezTo>
                    <a:pt x="424" y="438"/>
                    <a:pt x="396" y="466"/>
                    <a:pt x="396" y="494"/>
                  </a:cubicBezTo>
                  <a:cubicBezTo>
                    <a:pt x="396" y="530"/>
                    <a:pt x="424" y="551"/>
                    <a:pt x="452" y="551"/>
                  </a:cubicBezTo>
                  <a:cubicBezTo>
                    <a:pt x="452" y="565"/>
                    <a:pt x="459" y="572"/>
                    <a:pt x="459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7" y="388"/>
                    <a:pt x="106" y="410"/>
                    <a:pt x="163" y="381"/>
                  </a:cubicBezTo>
                  <a:cubicBezTo>
                    <a:pt x="226" y="360"/>
                    <a:pt x="240" y="353"/>
                    <a:pt x="240" y="353"/>
                  </a:cubicBezTo>
                  <a:cubicBezTo>
                    <a:pt x="240" y="296"/>
                    <a:pt x="240" y="296"/>
                    <a:pt x="240" y="296"/>
                  </a:cubicBezTo>
                  <a:cubicBezTo>
                    <a:pt x="240" y="296"/>
                    <a:pt x="219" y="275"/>
                    <a:pt x="212" y="226"/>
                  </a:cubicBezTo>
                  <a:cubicBezTo>
                    <a:pt x="198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8" y="127"/>
                    <a:pt x="191" y="99"/>
                    <a:pt x="198" y="92"/>
                  </a:cubicBezTo>
                  <a:cubicBezTo>
                    <a:pt x="198" y="49"/>
                    <a:pt x="240" y="0"/>
                    <a:pt x="304" y="0"/>
                  </a:cubicBezTo>
                  <a:cubicBezTo>
                    <a:pt x="382" y="0"/>
                    <a:pt x="410" y="49"/>
                    <a:pt x="417" y="92"/>
                  </a:cubicBezTo>
                  <a:cubicBezTo>
                    <a:pt x="417" y="99"/>
                    <a:pt x="410" y="127"/>
                    <a:pt x="410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45" y="381"/>
                  </a:cubicBezTo>
                  <a:cubicBezTo>
                    <a:pt x="459" y="388"/>
                    <a:pt x="467" y="396"/>
                    <a:pt x="481" y="396"/>
                  </a:cubicBezTo>
                  <a:cubicBezTo>
                    <a:pt x="467" y="403"/>
                    <a:pt x="452" y="424"/>
                    <a:pt x="452" y="4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6" name="Freeform 96"/>
            <p:cNvSpPr>
              <a:spLocks noChangeArrowheads="1"/>
            </p:cNvSpPr>
            <p:nvPr/>
          </p:nvSpPr>
          <p:spPr bwMode="auto">
            <a:xfrm>
              <a:off x="8961437" y="4777751"/>
              <a:ext cx="549655" cy="529596"/>
            </a:xfrm>
            <a:custGeom>
              <a:avLst/>
              <a:gdLst>
                <a:gd name="T0" fmla="*/ 2147483646 w 602"/>
                <a:gd name="T1" fmla="*/ 2147483646 h 580"/>
                <a:gd name="T2" fmla="*/ 2147483646 w 602"/>
                <a:gd name="T3" fmla="*/ 2147483646 h 580"/>
                <a:gd name="T4" fmla="*/ 2147483646 w 602"/>
                <a:gd name="T5" fmla="*/ 2147483646 h 580"/>
                <a:gd name="T6" fmla="*/ 2147483646 w 602"/>
                <a:gd name="T7" fmla="*/ 2147483646 h 580"/>
                <a:gd name="T8" fmla="*/ 2147483646 w 602"/>
                <a:gd name="T9" fmla="*/ 2147483646 h 580"/>
                <a:gd name="T10" fmla="*/ 0 w 602"/>
                <a:gd name="T11" fmla="*/ 2147483646 h 580"/>
                <a:gd name="T12" fmla="*/ 0 w 602"/>
                <a:gd name="T13" fmla="*/ 2147483646 h 580"/>
                <a:gd name="T14" fmla="*/ 0 w 602"/>
                <a:gd name="T15" fmla="*/ 2147483646 h 580"/>
                <a:gd name="T16" fmla="*/ 2147483646 w 602"/>
                <a:gd name="T17" fmla="*/ 2147483646 h 580"/>
                <a:gd name="T18" fmla="*/ 2147483646 w 602"/>
                <a:gd name="T19" fmla="*/ 2147483646 h 580"/>
                <a:gd name="T20" fmla="*/ 2147483646 w 602"/>
                <a:gd name="T21" fmla="*/ 2147483646 h 580"/>
                <a:gd name="T22" fmla="*/ 2147483646 w 602"/>
                <a:gd name="T23" fmla="*/ 2147483646 h 580"/>
                <a:gd name="T24" fmla="*/ 2147483646 w 602"/>
                <a:gd name="T25" fmla="*/ 2147483646 h 580"/>
                <a:gd name="T26" fmla="*/ 2147483646 w 602"/>
                <a:gd name="T27" fmla="*/ 2147483646 h 580"/>
                <a:gd name="T28" fmla="*/ 2147483646 w 602"/>
                <a:gd name="T29" fmla="*/ 2147483646 h 580"/>
                <a:gd name="T30" fmla="*/ 2147483646 w 602"/>
                <a:gd name="T31" fmla="*/ 2147483646 h 580"/>
                <a:gd name="T32" fmla="*/ 2147483646 w 602"/>
                <a:gd name="T33" fmla="*/ 0 h 580"/>
                <a:gd name="T34" fmla="*/ 2147483646 w 602"/>
                <a:gd name="T35" fmla="*/ 2147483646 h 580"/>
                <a:gd name="T36" fmla="*/ 2147483646 w 602"/>
                <a:gd name="T37" fmla="*/ 2147483646 h 580"/>
                <a:gd name="T38" fmla="*/ 2147483646 w 602"/>
                <a:gd name="T39" fmla="*/ 2147483646 h 580"/>
                <a:gd name="T40" fmla="*/ 2147483646 w 602"/>
                <a:gd name="T41" fmla="*/ 2147483646 h 580"/>
                <a:gd name="T42" fmla="*/ 2147483646 w 602"/>
                <a:gd name="T43" fmla="*/ 2147483646 h 580"/>
                <a:gd name="T44" fmla="*/ 2147483646 w 602"/>
                <a:gd name="T45" fmla="*/ 2147483646 h 580"/>
                <a:gd name="T46" fmla="*/ 2147483646 w 602"/>
                <a:gd name="T47" fmla="*/ 2147483646 h 580"/>
                <a:gd name="T48" fmla="*/ 2147483646 w 602"/>
                <a:gd name="T49" fmla="*/ 2147483646 h 580"/>
                <a:gd name="T50" fmla="*/ 2147483646 w 602"/>
                <a:gd name="T51" fmla="*/ 2147483646 h 5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02" h="580">
                  <a:moveTo>
                    <a:pt x="601" y="551"/>
                  </a:moveTo>
                  <a:lnTo>
                    <a:pt x="601" y="551"/>
                  </a:lnTo>
                  <a:cubicBezTo>
                    <a:pt x="601" y="572"/>
                    <a:pt x="594" y="579"/>
                    <a:pt x="572" y="579"/>
                  </a:cubicBezTo>
                  <a:cubicBezTo>
                    <a:pt x="28" y="579"/>
                    <a:pt x="28" y="579"/>
                    <a:pt x="28" y="579"/>
                  </a:cubicBezTo>
                  <a:cubicBezTo>
                    <a:pt x="14" y="579"/>
                    <a:pt x="0" y="572"/>
                    <a:pt x="0" y="551"/>
                  </a:cubicBezTo>
                  <a:cubicBezTo>
                    <a:pt x="0" y="551"/>
                    <a:pt x="0" y="452"/>
                    <a:pt x="78" y="410"/>
                  </a:cubicBezTo>
                  <a:cubicBezTo>
                    <a:pt x="120" y="388"/>
                    <a:pt x="106" y="410"/>
                    <a:pt x="163" y="381"/>
                  </a:cubicBezTo>
                  <a:cubicBezTo>
                    <a:pt x="219" y="360"/>
                    <a:pt x="233" y="353"/>
                    <a:pt x="233" y="353"/>
                  </a:cubicBezTo>
                  <a:cubicBezTo>
                    <a:pt x="233" y="296"/>
                    <a:pt x="233" y="296"/>
                    <a:pt x="233" y="296"/>
                  </a:cubicBezTo>
                  <a:cubicBezTo>
                    <a:pt x="233" y="296"/>
                    <a:pt x="212" y="275"/>
                    <a:pt x="205" y="226"/>
                  </a:cubicBezTo>
                  <a:cubicBezTo>
                    <a:pt x="191" y="233"/>
                    <a:pt x="191" y="212"/>
                    <a:pt x="191" y="198"/>
                  </a:cubicBezTo>
                  <a:cubicBezTo>
                    <a:pt x="191" y="183"/>
                    <a:pt x="184" y="148"/>
                    <a:pt x="198" y="148"/>
                  </a:cubicBezTo>
                  <a:cubicBezTo>
                    <a:pt x="191" y="127"/>
                    <a:pt x="191" y="99"/>
                    <a:pt x="191" y="92"/>
                  </a:cubicBezTo>
                  <a:cubicBezTo>
                    <a:pt x="198" y="49"/>
                    <a:pt x="240" y="0"/>
                    <a:pt x="304" y="0"/>
                  </a:cubicBezTo>
                  <a:cubicBezTo>
                    <a:pt x="375" y="0"/>
                    <a:pt x="410" y="49"/>
                    <a:pt x="410" y="92"/>
                  </a:cubicBezTo>
                  <a:cubicBezTo>
                    <a:pt x="410" y="99"/>
                    <a:pt x="410" y="127"/>
                    <a:pt x="403" y="148"/>
                  </a:cubicBezTo>
                  <a:cubicBezTo>
                    <a:pt x="424" y="148"/>
                    <a:pt x="417" y="183"/>
                    <a:pt x="417" y="198"/>
                  </a:cubicBezTo>
                  <a:cubicBezTo>
                    <a:pt x="417" y="212"/>
                    <a:pt x="410" y="233"/>
                    <a:pt x="396" y="226"/>
                  </a:cubicBezTo>
                  <a:cubicBezTo>
                    <a:pt x="389" y="275"/>
                    <a:pt x="368" y="296"/>
                    <a:pt x="368" y="296"/>
                  </a:cubicBezTo>
                  <a:cubicBezTo>
                    <a:pt x="368" y="353"/>
                    <a:pt x="368" y="353"/>
                    <a:pt x="368" y="353"/>
                  </a:cubicBezTo>
                  <a:cubicBezTo>
                    <a:pt x="368" y="353"/>
                    <a:pt x="382" y="360"/>
                    <a:pt x="438" y="381"/>
                  </a:cubicBezTo>
                  <a:cubicBezTo>
                    <a:pt x="502" y="410"/>
                    <a:pt x="481" y="388"/>
                    <a:pt x="530" y="410"/>
                  </a:cubicBezTo>
                  <a:cubicBezTo>
                    <a:pt x="601" y="452"/>
                    <a:pt x="601" y="551"/>
                    <a:pt x="601" y="55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7" name="Freeform 97"/>
            <p:cNvSpPr>
              <a:spLocks noChangeArrowheads="1"/>
            </p:cNvSpPr>
            <p:nvPr/>
          </p:nvSpPr>
          <p:spPr bwMode="auto">
            <a:xfrm>
              <a:off x="19525265" y="3838922"/>
              <a:ext cx="549657" cy="481451"/>
            </a:xfrm>
            <a:custGeom>
              <a:avLst/>
              <a:gdLst>
                <a:gd name="T0" fmla="*/ 2147483646 w 602"/>
                <a:gd name="T1" fmla="*/ 0 h 531"/>
                <a:gd name="T2" fmla="*/ 2147483646 w 602"/>
                <a:gd name="T3" fmla="*/ 0 h 531"/>
                <a:gd name="T4" fmla="*/ 2147483646 w 602"/>
                <a:gd name="T5" fmla="*/ 2147483646 h 531"/>
                <a:gd name="T6" fmla="*/ 2147483646 w 602"/>
                <a:gd name="T7" fmla="*/ 2147483646 h 531"/>
                <a:gd name="T8" fmla="*/ 2147483646 w 602"/>
                <a:gd name="T9" fmla="*/ 2147483646 h 531"/>
                <a:gd name="T10" fmla="*/ 2147483646 w 602"/>
                <a:gd name="T11" fmla="*/ 2147483646 h 531"/>
                <a:gd name="T12" fmla="*/ 2147483646 w 602"/>
                <a:gd name="T13" fmla="*/ 2147483646 h 531"/>
                <a:gd name="T14" fmla="*/ 2147483646 w 602"/>
                <a:gd name="T15" fmla="*/ 2147483646 h 531"/>
                <a:gd name="T16" fmla="*/ 2147483646 w 602"/>
                <a:gd name="T17" fmla="*/ 2147483646 h 531"/>
                <a:gd name="T18" fmla="*/ 2147483646 w 602"/>
                <a:gd name="T19" fmla="*/ 2147483646 h 531"/>
                <a:gd name="T20" fmla="*/ 2147483646 w 602"/>
                <a:gd name="T21" fmla="*/ 0 h 531"/>
                <a:gd name="T22" fmla="*/ 2147483646 w 602"/>
                <a:gd name="T23" fmla="*/ 2147483646 h 531"/>
                <a:gd name="T24" fmla="*/ 0 w 602"/>
                <a:gd name="T25" fmla="*/ 2147483646 h 531"/>
                <a:gd name="T26" fmla="*/ 2147483646 w 602"/>
                <a:gd name="T27" fmla="*/ 2147483646 h 531"/>
                <a:gd name="T28" fmla="*/ 2147483646 w 602"/>
                <a:gd name="T29" fmla="*/ 2147483646 h 531"/>
                <a:gd name="T30" fmla="*/ 2147483646 w 602"/>
                <a:gd name="T31" fmla="*/ 2147483646 h 531"/>
                <a:gd name="T32" fmla="*/ 2147483646 w 602"/>
                <a:gd name="T33" fmla="*/ 2147483646 h 531"/>
                <a:gd name="T34" fmla="*/ 2147483646 w 602"/>
                <a:gd name="T35" fmla="*/ 2147483646 h 531"/>
                <a:gd name="T36" fmla="*/ 2147483646 w 602"/>
                <a:gd name="T37" fmla="*/ 2147483646 h 531"/>
                <a:gd name="T38" fmla="*/ 2147483646 w 602"/>
                <a:gd name="T39" fmla="*/ 2147483646 h 531"/>
                <a:gd name="T40" fmla="*/ 2147483646 w 602"/>
                <a:gd name="T41" fmla="*/ 0 h 5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02" h="531">
                  <a:moveTo>
                    <a:pt x="431" y="0"/>
                  </a:moveTo>
                  <a:lnTo>
                    <a:pt x="431" y="0"/>
                  </a:lnTo>
                  <a:cubicBezTo>
                    <a:pt x="389" y="0"/>
                    <a:pt x="346" y="21"/>
                    <a:pt x="318" y="49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48" y="21"/>
                    <a:pt x="212" y="0"/>
                    <a:pt x="170" y="0"/>
                  </a:cubicBezTo>
                  <a:cubicBezTo>
                    <a:pt x="120" y="0"/>
                    <a:pt x="78" y="21"/>
                    <a:pt x="50" y="49"/>
                  </a:cubicBezTo>
                  <a:cubicBezTo>
                    <a:pt x="14" y="84"/>
                    <a:pt x="0" y="127"/>
                    <a:pt x="0" y="169"/>
                  </a:cubicBezTo>
                  <a:cubicBezTo>
                    <a:pt x="0" y="219"/>
                    <a:pt x="14" y="261"/>
                    <a:pt x="50" y="290"/>
                  </a:cubicBezTo>
                  <a:cubicBezTo>
                    <a:pt x="276" y="516"/>
                    <a:pt x="276" y="516"/>
                    <a:pt x="276" y="516"/>
                  </a:cubicBezTo>
                  <a:cubicBezTo>
                    <a:pt x="283" y="523"/>
                    <a:pt x="290" y="530"/>
                    <a:pt x="297" y="530"/>
                  </a:cubicBezTo>
                  <a:cubicBezTo>
                    <a:pt x="311" y="530"/>
                    <a:pt x="318" y="523"/>
                    <a:pt x="325" y="516"/>
                  </a:cubicBezTo>
                  <a:cubicBezTo>
                    <a:pt x="551" y="290"/>
                    <a:pt x="551" y="290"/>
                    <a:pt x="551" y="290"/>
                  </a:cubicBezTo>
                  <a:cubicBezTo>
                    <a:pt x="587" y="261"/>
                    <a:pt x="601" y="219"/>
                    <a:pt x="601" y="169"/>
                  </a:cubicBezTo>
                  <a:cubicBezTo>
                    <a:pt x="601" y="127"/>
                    <a:pt x="587" y="84"/>
                    <a:pt x="551" y="49"/>
                  </a:cubicBezTo>
                  <a:cubicBezTo>
                    <a:pt x="516" y="21"/>
                    <a:pt x="474" y="0"/>
                    <a:pt x="431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8" name="Freeform 98"/>
            <p:cNvSpPr>
              <a:spLocks noChangeArrowheads="1"/>
            </p:cNvSpPr>
            <p:nvPr/>
          </p:nvSpPr>
          <p:spPr bwMode="auto">
            <a:xfrm>
              <a:off x="18578412" y="3834909"/>
              <a:ext cx="533609" cy="497499"/>
            </a:xfrm>
            <a:custGeom>
              <a:avLst/>
              <a:gdLst>
                <a:gd name="T0" fmla="*/ 2147483646 w 588"/>
                <a:gd name="T1" fmla="*/ 2147483646 h 545"/>
                <a:gd name="T2" fmla="*/ 2147483646 w 588"/>
                <a:gd name="T3" fmla="*/ 2147483646 h 545"/>
                <a:gd name="T4" fmla="*/ 2147483646 w 588"/>
                <a:gd name="T5" fmla="*/ 2147483646 h 545"/>
                <a:gd name="T6" fmla="*/ 2147483646 w 588"/>
                <a:gd name="T7" fmla="*/ 2147483646 h 545"/>
                <a:gd name="T8" fmla="*/ 2147483646 w 588"/>
                <a:gd name="T9" fmla="*/ 2147483646 h 545"/>
                <a:gd name="T10" fmla="*/ 2147483646 w 588"/>
                <a:gd name="T11" fmla="*/ 2147483646 h 545"/>
                <a:gd name="T12" fmla="*/ 2147483646 w 588"/>
                <a:gd name="T13" fmla="*/ 2147483646 h 545"/>
                <a:gd name="T14" fmla="*/ 2147483646 w 588"/>
                <a:gd name="T15" fmla="*/ 2147483646 h 545"/>
                <a:gd name="T16" fmla="*/ 0 w 588"/>
                <a:gd name="T17" fmla="*/ 2147483646 h 545"/>
                <a:gd name="T18" fmla="*/ 2147483646 w 588"/>
                <a:gd name="T19" fmla="*/ 2147483646 h 545"/>
                <a:gd name="T20" fmla="*/ 2147483646 w 588"/>
                <a:gd name="T21" fmla="*/ 2147483646 h 545"/>
                <a:gd name="T22" fmla="*/ 2147483646 w 588"/>
                <a:gd name="T23" fmla="*/ 0 h 545"/>
                <a:gd name="T24" fmla="*/ 2147483646 w 588"/>
                <a:gd name="T25" fmla="*/ 2147483646 h 545"/>
                <a:gd name="T26" fmla="*/ 2147483646 w 588"/>
                <a:gd name="T27" fmla="*/ 2147483646 h 545"/>
                <a:gd name="T28" fmla="*/ 2147483646 w 588"/>
                <a:gd name="T29" fmla="*/ 2147483646 h 545"/>
                <a:gd name="T30" fmla="*/ 2147483646 w 588"/>
                <a:gd name="T31" fmla="*/ 2147483646 h 545"/>
                <a:gd name="T32" fmla="*/ 2147483646 w 588"/>
                <a:gd name="T33" fmla="*/ 2147483646 h 545"/>
                <a:gd name="T34" fmla="*/ 2147483646 w 588"/>
                <a:gd name="T35" fmla="*/ 2147483646 h 545"/>
                <a:gd name="T36" fmla="*/ 2147483646 w 588"/>
                <a:gd name="T37" fmla="*/ 2147483646 h 545"/>
                <a:gd name="T38" fmla="*/ 2147483646 w 588"/>
                <a:gd name="T39" fmla="*/ 2147483646 h 545"/>
                <a:gd name="T40" fmla="*/ 2147483646 w 588"/>
                <a:gd name="T41" fmla="*/ 2147483646 h 545"/>
                <a:gd name="T42" fmla="*/ 2147483646 w 588"/>
                <a:gd name="T43" fmla="*/ 2147483646 h 545"/>
                <a:gd name="T44" fmla="*/ 2147483646 w 588"/>
                <a:gd name="T45" fmla="*/ 2147483646 h 545"/>
                <a:gd name="T46" fmla="*/ 2147483646 w 588"/>
                <a:gd name="T47" fmla="*/ 2147483646 h 545"/>
                <a:gd name="T48" fmla="*/ 2147483646 w 588"/>
                <a:gd name="T49" fmla="*/ 2147483646 h 545"/>
                <a:gd name="T50" fmla="*/ 2147483646 w 588"/>
                <a:gd name="T51" fmla="*/ 2147483646 h 545"/>
                <a:gd name="T52" fmla="*/ 2147483646 w 588"/>
                <a:gd name="T53" fmla="*/ 2147483646 h 545"/>
                <a:gd name="T54" fmla="*/ 2147483646 w 588"/>
                <a:gd name="T55" fmla="*/ 2147483646 h 545"/>
                <a:gd name="T56" fmla="*/ 2147483646 w 588"/>
                <a:gd name="T57" fmla="*/ 2147483646 h 545"/>
                <a:gd name="T58" fmla="*/ 2147483646 w 588"/>
                <a:gd name="T59" fmla="*/ 2147483646 h 545"/>
                <a:gd name="T60" fmla="*/ 2147483646 w 588"/>
                <a:gd name="T61" fmla="*/ 2147483646 h 545"/>
                <a:gd name="T62" fmla="*/ 2147483646 w 588"/>
                <a:gd name="T63" fmla="*/ 2147483646 h 545"/>
                <a:gd name="T64" fmla="*/ 2147483646 w 588"/>
                <a:gd name="T65" fmla="*/ 2147483646 h 545"/>
                <a:gd name="T66" fmla="*/ 2147483646 w 588"/>
                <a:gd name="T67" fmla="*/ 2147483646 h 5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8" h="545">
                  <a:moveTo>
                    <a:pt x="509" y="155"/>
                  </a:moveTo>
                  <a:lnTo>
                    <a:pt x="509" y="155"/>
                  </a:lnTo>
                  <a:cubicBezTo>
                    <a:pt x="417" y="84"/>
                    <a:pt x="417" y="84"/>
                    <a:pt x="417" y="84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96" y="289"/>
                    <a:pt x="375" y="297"/>
                    <a:pt x="361" y="318"/>
                  </a:cubicBezTo>
                  <a:cubicBezTo>
                    <a:pt x="361" y="77"/>
                    <a:pt x="361" y="77"/>
                    <a:pt x="361" y="7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1" y="459"/>
                    <a:pt x="318" y="473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91" y="544"/>
                    <a:pt x="184" y="544"/>
                    <a:pt x="177" y="544"/>
                  </a:cubicBezTo>
                  <a:cubicBezTo>
                    <a:pt x="170" y="544"/>
                    <a:pt x="170" y="544"/>
                    <a:pt x="163" y="544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7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3" y="0"/>
                    <a:pt x="43" y="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82" y="0"/>
                    <a:pt x="389" y="0"/>
                  </a:cubicBezTo>
                  <a:cubicBezTo>
                    <a:pt x="396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6" y="134"/>
                    <a:pt x="566" y="141"/>
                  </a:cubicBezTo>
                  <a:cubicBezTo>
                    <a:pt x="566" y="318"/>
                    <a:pt x="566" y="318"/>
                    <a:pt x="566" y="318"/>
                  </a:cubicBezTo>
                  <a:cubicBezTo>
                    <a:pt x="551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48" y="155"/>
                  </a:moveTo>
                  <a:lnTo>
                    <a:pt x="148" y="155"/>
                  </a:lnTo>
                  <a:cubicBezTo>
                    <a:pt x="57" y="84"/>
                    <a:pt x="57" y="84"/>
                    <a:pt x="57" y="84"/>
                  </a:cubicBezTo>
                  <a:cubicBezTo>
                    <a:pt x="57" y="388"/>
                    <a:pt x="57" y="388"/>
                    <a:pt x="57" y="388"/>
                  </a:cubicBezTo>
                  <a:cubicBezTo>
                    <a:pt x="148" y="459"/>
                    <a:pt x="148" y="459"/>
                    <a:pt x="148" y="459"/>
                  </a:cubicBezTo>
                  <a:lnTo>
                    <a:pt x="148" y="155"/>
                  </a:lnTo>
                  <a:close/>
                  <a:moveTo>
                    <a:pt x="459" y="304"/>
                  </a:moveTo>
                  <a:lnTo>
                    <a:pt x="459" y="304"/>
                  </a:lnTo>
                  <a:cubicBezTo>
                    <a:pt x="530" y="304"/>
                    <a:pt x="587" y="353"/>
                    <a:pt x="587" y="424"/>
                  </a:cubicBezTo>
                  <a:cubicBezTo>
                    <a:pt x="587" y="495"/>
                    <a:pt x="530" y="544"/>
                    <a:pt x="459" y="544"/>
                  </a:cubicBezTo>
                  <a:cubicBezTo>
                    <a:pt x="396" y="544"/>
                    <a:pt x="339" y="495"/>
                    <a:pt x="339" y="424"/>
                  </a:cubicBezTo>
                  <a:cubicBezTo>
                    <a:pt x="339" y="353"/>
                    <a:pt x="396" y="304"/>
                    <a:pt x="459" y="304"/>
                  </a:cubicBezTo>
                  <a:close/>
                  <a:moveTo>
                    <a:pt x="403" y="445"/>
                  </a:moveTo>
                  <a:lnTo>
                    <a:pt x="403" y="445"/>
                  </a:lnTo>
                  <a:cubicBezTo>
                    <a:pt x="396" y="445"/>
                    <a:pt x="396" y="452"/>
                    <a:pt x="396" y="459"/>
                  </a:cubicBezTo>
                  <a:cubicBezTo>
                    <a:pt x="396" y="480"/>
                    <a:pt x="410" y="487"/>
                    <a:pt x="424" y="487"/>
                  </a:cubicBezTo>
                  <a:cubicBezTo>
                    <a:pt x="431" y="487"/>
                    <a:pt x="438" y="487"/>
                    <a:pt x="445" y="480"/>
                  </a:cubicBezTo>
                  <a:cubicBezTo>
                    <a:pt x="459" y="466"/>
                    <a:pt x="459" y="466"/>
                    <a:pt x="459" y="466"/>
                  </a:cubicBezTo>
                  <a:cubicBezTo>
                    <a:pt x="481" y="480"/>
                    <a:pt x="481" y="480"/>
                    <a:pt x="481" y="480"/>
                  </a:cubicBezTo>
                  <a:cubicBezTo>
                    <a:pt x="488" y="487"/>
                    <a:pt x="495" y="487"/>
                    <a:pt x="502" y="487"/>
                  </a:cubicBezTo>
                  <a:cubicBezTo>
                    <a:pt x="516" y="487"/>
                    <a:pt x="530" y="480"/>
                    <a:pt x="530" y="459"/>
                  </a:cubicBezTo>
                  <a:cubicBezTo>
                    <a:pt x="530" y="452"/>
                    <a:pt x="523" y="445"/>
                    <a:pt x="516" y="445"/>
                  </a:cubicBezTo>
                  <a:cubicBezTo>
                    <a:pt x="502" y="424"/>
                    <a:pt x="502" y="424"/>
                    <a:pt x="502" y="424"/>
                  </a:cubicBezTo>
                  <a:cubicBezTo>
                    <a:pt x="516" y="402"/>
                    <a:pt x="516" y="402"/>
                    <a:pt x="516" y="402"/>
                  </a:cubicBezTo>
                  <a:cubicBezTo>
                    <a:pt x="523" y="402"/>
                    <a:pt x="530" y="395"/>
                    <a:pt x="530" y="388"/>
                  </a:cubicBezTo>
                  <a:cubicBezTo>
                    <a:pt x="530" y="367"/>
                    <a:pt x="516" y="360"/>
                    <a:pt x="502" y="360"/>
                  </a:cubicBezTo>
                  <a:cubicBezTo>
                    <a:pt x="495" y="360"/>
                    <a:pt x="488" y="360"/>
                    <a:pt x="481" y="367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45" y="367"/>
                    <a:pt x="445" y="367"/>
                    <a:pt x="445" y="367"/>
                  </a:cubicBezTo>
                  <a:cubicBezTo>
                    <a:pt x="438" y="360"/>
                    <a:pt x="431" y="360"/>
                    <a:pt x="424" y="360"/>
                  </a:cubicBezTo>
                  <a:cubicBezTo>
                    <a:pt x="410" y="360"/>
                    <a:pt x="396" y="367"/>
                    <a:pt x="396" y="388"/>
                  </a:cubicBezTo>
                  <a:cubicBezTo>
                    <a:pt x="396" y="395"/>
                    <a:pt x="396" y="402"/>
                    <a:pt x="403" y="402"/>
                  </a:cubicBezTo>
                  <a:cubicBezTo>
                    <a:pt x="424" y="424"/>
                    <a:pt x="424" y="424"/>
                    <a:pt x="424" y="424"/>
                  </a:cubicBezTo>
                  <a:lnTo>
                    <a:pt x="403" y="4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29" name="Freeform 99"/>
            <p:cNvSpPr>
              <a:spLocks noChangeArrowheads="1"/>
            </p:cNvSpPr>
            <p:nvPr/>
          </p:nvSpPr>
          <p:spPr bwMode="auto">
            <a:xfrm>
              <a:off x="17619524" y="3834909"/>
              <a:ext cx="529596" cy="497499"/>
            </a:xfrm>
            <a:custGeom>
              <a:avLst/>
              <a:gdLst>
                <a:gd name="T0" fmla="*/ 2147483646 w 581"/>
                <a:gd name="T1" fmla="*/ 2147483646 h 545"/>
                <a:gd name="T2" fmla="*/ 2147483646 w 581"/>
                <a:gd name="T3" fmla="*/ 2147483646 h 545"/>
                <a:gd name="T4" fmla="*/ 2147483646 w 581"/>
                <a:gd name="T5" fmla="*/ 2147483646 h 545"/>
                <a:gd name="T6" fmla="*/ 2147483646 w 581"/>
                <a:gd name="T7" fmla="*/ 2147483646 h 545"/>
                <a:gd name="T8" fmla="*/ 2147483646 w 581"/>
                <a:gd name="T9" fmla="*/ 2147483646 h 545"/>
                <a:gd name="T10" fmla="*/ 2147483646 w 581"/>
                <a:gd name="T11" fmla="*/ 2147483646 h 545"/>
                <a:gd name="T12" fmla="*/ 2147483646 w 581"/>
                <a:gd name="T13" fmla="*/ 2147483646 h 545"/>
                <a:gd name="T14" fmla="*/ 2147483646 w 581"/>
                <a:gd name="T15" fmla="*/ 2147483646 h 545"/>
                <a:gd name="T16" fmla="*/ 2147483646 w 581"/>
                <a:gd name="T17" fmla="*/ 2147483646 h 545"/>
                <a:gd name="T18" fmla="*/ 2147483646 w 581"/>
                <a:gd name="T19" fmla="*/ 2147483646 h 545"/>
                <a:gd name="T20" fmla="*/ 2147483646 w 581"/>
                <a:gd name="T21" fmla="*/ 2147483646 h 545"/>
                <a:gd name="T22" fmla="*/ 2147483646 w 581"/>
                <a:gd name="T23" fmla="*/ 2147483646 h 545"/>
                <a:gd name="T24" fmla="*/ 2147483646 w 581"/>
                <a:gd name="T25" fmla="*/ 2147483646 h 545"/>
                <a:gd name="T26" fmla="*/ 2147483646 w 581"/>
                <a:gd name="T27" fmla="*/ 2147483646 h 545"/>
                <a:gd name="T28" fmla="*/ 2147483646 w 581"/>
                <a:gd name="T29" fmla="*/ 2147483646 h 545"/>
                <a:gd name="T30" fmla="*/ 2147483646 w 581"/>
                <a:gd name="T31" fmla="*/ 2147483646 h 545"/>
                <a:gd name="T32" fmla="*/ 0 w 581"/>
                <a:gd name="T33" fmla="*/ 2147483646 h 545"/>
                <a:gd name="T34" fmla="*/ 0 w 581"/>
                <a:gd name="T35" fmla="*/ 2147483646 h 545"/>
                <a:gd name="T36" fmla="*/ 2147483646 w 581"/>
                <a:gd name="T37" fmla="*/ 0 h 545"/>
                <a:gd name="T38" fmla="*/ 2147483646 w 581"/>
                <a:gd name="T39" fmla="*/ 2147483646 h 545"/>
                <a:gd name="T40" fmla="*/ 2147483646 w 581"/>
                <a:gd name="T41" fmla="*/ 2147483646 h 545"/>
                <a:gd name="T42" fmla="*/ 2147483646 w 581"/>
                <a:gd name="T43" fmla="*/ 2147483646 h 545"/>
                <a:gd name="T44" fmla="*/ 2147483646 w 581"/>
                <a:gd name="T45" fmla="*/ 0 h 545"/>
                <a:gd name="T46" fmla="*/ 2147483646 w 581"/>
                <a:gd name="T47" fmla="*/ 0 h 545"/>
                <a:gd name="T48" fmla="*/ 2147483646 w 581"/>
                <a:gd name="T49" fmla="*/ 0 h 545"/>
                <a:gd name="T50" fmla="*/ 2147483646 w 581"/>
                <a:gd name="T51" fmla="*/ 2147483646 h 545"/>
                <a:gd name="T52" fmla="*/ 2147483646 w 581"/>
                <a:gd name="T53" fmla="*/ 2147483646 h 545"/>
                <a:gd name="T54" fmla="*/ 2147483646 w 581"/>
                <a:gd name="T55" fmla="*/ 2147483646 h 545"/>
                <a:gd name="T56" fmla="*/ 2147483646 w 581"/>
                <a:gd name="T57" fmla="*/ 2147483646 h 545"/>
                <a:gd name="T58" fmla="*/ 2147483646 w 581"/>
                <a:gd name="T59" fmla="*/ 2147483646 h 545"/>
                <a:gd name="T60" fmla="*/ 2147483646 w 581"/>
                <a:gd name="T61" fmla="*/ 2147483646 h 545"/>
                <a:gd name="T62" fmla="*/ 2147483646 w 581"/>
                <a:gd name="T63" fmla="*/ 2147483646 h 545"/>
                <a:gd name="T64" fmla="*/ 2147483646 w 581"/>
                <a:gd name="T65" fmla="*/ 2147483646 h 545"/>
                <a:gd name="T66" fmla="*/ 2147483646 w 581"/>
                <a:gd name="T67" fmla="*/ 2147483646 h 545"/>
                <a:gd name="T68" fmla="*/ 2147483646 w 581"/>
                <a:gd name="T69" fmla="*/ 2147483646 h 545"/>
                <a:gd name="T70" fmla="*/ 2147483646 w 581"/>
                <a:gd name="T71" fmla="*/ 2147483646 h 545"/>
                <a:gd name="T72" fmla="*/ 2147483646 w 581"/>
                <a:gd name="T73" fmla="*/ 2147483646 h 545"/>
                <a:gd name="T74" fmla="*/ 2147483646 w 581"/>
                <a:gd name="T75" fmla="*/ 2147483646 h 545"/>
                <a:gd name="T76" fmla="*/ 2147483646 w 581"/>
                <a:gd name="T77" fmla="*/ 2147483646 h 545"/>
                <a:gd name="T78" fmla="*/ 2147483646 w 581"/>
                <a:gd name="T79" fmla="*/ 2147483646 h 545"/>
                <a:gd name="T80" fmla="*/ 2147483646 w 581"/>
                <a:gd name="T81" fmla="*/ 2147483646 h 545"/>
                <a:gd name="T82" fmla="*/ 2147483646 w 581"/>
                <a:gd name="T83" fmla="*/ 2147483646 h 545"/>
                <a:gd name="T84" fmla="*/ 2147483646 w 581"/>
                <a:gd name="T85" fmla="*/ 2147483646 h 545"/>
                <a:gd name="T86" fmla="*/ 2147483646 w 581"/>
                <a:gd name="T87" fmla="*/ 2147483646 h 545"/>
                <a:gd name="T88" fmla="*/ 2147483646 w 581"/>
                <a:gd name="T89" fmla="*/ 2147483646 h 545"/>
                <a:gd name="T90" fmla="*/ 2147483646 w 581"/>
                <a:gd name="T91" fmla="*/ 2147483646 h 545"/>
                <a:gd name="T92" fmla="*/ 2147483646 w 581"/>
                <a:gd name="T93" fmla="*/ 2147483646 h 545"/>
                <a:gd name="T94" fmla="*/ 2147483646 w 581"/>
                <a:gd name="T95" fmla="*/ 2147483646 h 545"/>
                <a:gd name="T96" fmla="*/ 2147483646 w 581"/>
                <a:gd name="T97" fmla="*/ 2147483646 h 545"/>
                <a:gd name="T98" fmla="*/ 2147483646 w 581"/>
                <a:gd name="T99" fmla="*/ 2147483646 h 545"/>
                <a:gd name="T100" fmla="*/ 2147483646 w 581"/>
                <a:gd name="T101" fmla="*/ 2147483646 h 545"/>
                <a:gd name="T102" fmla="*/ 2147483646 w 581"/>
                <a:gd name="T103" fmla="*/ 2147483646 h 545"/>
                <a:gd name="T104" fmla="*/ 2147483646 w 581"/>
                <a:gd name="T105" fmla="*/ 2147483646 h 545"/>
                <a:gd name="T106" fmla="*/ 2147483646 w 581"/>
                <a:gd name="T107" fmla="*/ 2147483646 h 545"/>
                <a:gd name="T108" fmla="*/ 2147483646 w 581"/>
                <a:gd name="T109" fmla="*/ 2147483646 h 545"/>
                <a:gd name="T110" fmla="*/ 2147483646 w 581"/>
                <a:gd name="T111" fmla="*/ 2147483646 h 545"/>
                <a:gd name="T112" fmla="*/ 2147483646 w 581"/>
                <a:gd name="T113" fmla="*/ 2147483646 h 545"/>
                <a:gd name="T114" fmla="*/ 2147483646 w 581"/>
                <a:gd name="T115" fmla="*/ 2147483646 h 545"/>
                <a:gd name="T116" fmla="*/ 2147483646 w 581"/>
                <a:gd name="T117" fmla="*/ 2147483646 h 545"/>
                <a:gd name="T118" fmla="*/ 2147483646 w 581"/>
                <a:gd name="T119" fmla="*/ 2147483646 h 545"/>
                <a:gd name="T120" fmla="*/ 2147483646 w 581"/>
                <a:gd name="T121" fmla="*/ 2147483646 h 5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1" h="545">
                  <a:moveTo>
                    <a:pt x="509" y="155"/>
                  </a:moveTo>
                  <a:lnTo>
                    <a:pt x="509" y="155"/>
                  </a:lnTo>
                  <a:cubicBezTo>
                    <a:pt x="410" y="84"/>
                    <a:pt x="410" y="84"/>
                    <a:pt x="410" y="84"/>
                  </a:cubicBezTo>
                  <a:cubicBezTo>
                    <a:pt x="410" y="282"/>
                    <a:pt x="410" y="282"/>
                    <a:pt x="410" y="282"/>
                  </a:cubicBezTo>
                  <a:cubicBezTo>
                    <a:pt x="389" y="289"/>
                    <a:pt x="375" y="297"/>
                    <a:pt x="353" y="31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1" y="459"/>
                    <a:pt x="318" y="473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84" y="544"/>
                    <a:pt x="184" y="544"/>
                    <a:pt x="177" y="544"/>
                  </a:cubicBezTo>
                  <a:cubicBezTo>
                    <a:pt x="170" y="544"/>
                    <a:pt x="163" y="544"/>
                    <a:pt x="163" y="544"/>
                  </a:cubicBezTo>
                  <a:cubicBezTo>
                    <a:pt x="7" y="431"/>
                    <a:pt x="7" y="431"/>
                    <a:pt x="7" y="431"/>
                  </a:cubicBezTo>
                  <a:cubicBezTo>
                    <a:pt x="0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35" y="0"/>
                    <a:pt x="35" y="0"/>
                    <a:pt x="42" y="7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375" y="0"/>
                    <a:pt x="375" y="0"/>
                    <a:pt x="375" y="0"/>
                  </a:cubicBezTo>
                  <a:lnTo>
                    <a:pt x="382" y="0"/>
                  </a:lnTo>
                  <a:cubicBezTo>
                    <a:pt x="389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5" y="134"/>
                    <a:pt x="565" y="141"/>
                  </a:cubicBezTo>
                  <a:cubicBezTo>
                    <a:pt x="565" y="318"/>
                    <a:pt x="565" y="318"/>
                    <a:pt x="565" y="318"/>
                  </a:cubicBezTo>
                  <a:cubicBezTo>
                    <a:pt x="544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48" y="155"/>
                  </a:moveTo>
                  <a:lnTo>
                    <a:pt x="148" y="155"/>
                  </a:lnTo>
                  <a:cubicBezTo>
                    <a:pt x="57" y="84"/>
                    <a:pt x="57" y="84"/>
                    <a:pt x="57" y="84"/>
                  </a:cubicBezTo>
                  <a:cubicBezTo>
                    <a:pt x="57" y="388"/>
                    <a:pt x="57" y="388"/>
                    <a:pt x="57" y="388"/>
                  </a:cubicBezTo>
                  <a:cubicBezTo>
                    <a:pt x="148" y="459"/>
                    <a:pt x="148" y="459"/>
                    <a:pt x="148" y="459"/>
                  </a:cubicBezTo>
                  <a:lnTo>
                    <a:pt x="148" y="155"/>
                  </a:lnTo>
                  <a:close/>
                  <a:moveTo>
                    <a:pt x="459" y="304"/>
                  </a:moveTo>
                  <a:lnTo>
                    <a:pt x="459" y="304"/>
                  </a:lnTo>
                  <a:cubicBezTo>
                    <a:pt x="530" y="304"/>
                    <a:pt x="580" y="353"/>
                    <a:pt x="580" y="424"/>
                  </a:cubicBezTo>
                  <a:cubicBezTo>
                    <a:pt x="580" y="495"/>
                    <a:pt x="530" y="544"/>
                    <a:pt x="459" y="544"/>
                  </a:cubicBezTo>
                  <a:cubicBezTo>
                    <a:pt x="389" y="544"/>
                    <a:pt x="339" y="495"/>
                    <a:pt x="339" y="424"/>
                  </a:cubicBezTo>
                  <a:cubicBezTo>
                    <a:pt x="339" y="353"/>
                    <a:pt x="389" y="304"/>
                    <a:pt x="459" y="304"/>
                  </a:cubicBezTo>
                  <a:close/>
                  <a:moveTo>
                    <a:pt x="382" y="452"/>
                  </a:moveTo>
                  <a:lnTo>
                    <a:pt x="382" y="452"/>
                  </a:lnTo>
                  <a:cubicBezTo>
                    <a:pt x="424" y="487"/>
                    <a:pt x="424" y="487"/>
                    <a:pt x="424" y="487"/>
                  </a:cubicBezTo>
                  <a:cubicBezTo>
                    <a:pt x="424" y="495"/>
                    <a:pt x="431" y="502"/>
                    <a:pt x="438" y="502"/>
                  </a:cubicBezTo>
                  <a:cubicBezTo>
                    <a:pt x="445" y="502"/>
                    <a:pt x="452" y="495"/>
                    <a:pt x="459" y="487"/>
                  </a:cubicBezTo>
                  <a:cubicBezTo>
                    <a:pt x="537" y="417"/>
                    <a:pt x="537" y="417"/>
                    <a:pt x="537" y="417"/>
                  </a:cubicBezTo>
                  <a:cubicBezTo>
                    <a:pt x="544" y="410"/>
                    <a:pt x="544" y="402"/>
                    <a:pt x="544" y="395"/>
                  </a:cubicBezTo>
                  <a:cubicBezTo>
                    <a:pt x="544" y="381"/>
                    <a:pt x="530" y="367"/>
                    <a:pt x="516" y="367"/>
                  </a:cubicBezTo>
                  <a:cubicBezTo>
                    <a:pt x="509" y="367"/>
                    <a:pt x="502" y="367"/>
                    <a:pt x="495" y="374"/>
                  </a:cubicBezTo>
                  <a:cubicBezTo>
                    <a:pt x="438" y="431"/>
                    <a:pt x="438" y="431"/>
                    <a:pt x="438" y="431"/>
                  </a:cubicBezTo>
                  <a:cubicBezTo>
                    <a:pt x="424" y="417"/>
                    <a:pt x="424" y="417"/>
                    <a:pt x="424" y="417"/>
                  </a:cubicBezTo>
                  <a:cubicBezTo>
                    <a:pt x="417" y="410"/>
                    <a:pt x="410" y="402"/>
                    <a:pt x="403" y="402"/>
                  </a:cubicBezTo>
                  <a:cubicBezTo>
                    <a:pt x="389" y="402"/>
                    <a:pt x="375" y="417"/>
                    <a:pt x="375" y="431"/>
                  </a:cubicBezTo>
                  <a:cubicBezTo>
                    <a:pt x="375" y="438"/>
                    <a:pt x="375" y="445"/>
                    <a:pt x="382" y="4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30" name="Freeform 100"/>
            <p:cNvSpPr>
              <a:spLocks noChangeArrowheads="1"/>
            </p:cNvSpPr>
            <p:nvPr/>
          </p:nvSpPr>
          <p:spPr bwMode="auto">
            <a:xfrm>
              <a:off x="16656623" y="3834909"/>
              <a:ext cx="533607" cy="497499"/>
            </a:xfrm>
            <a:custGeom>
              <a:avLst/>
              <a:gdLst>
                <a:gd name="T0" fmla="*/ 2147483646 w 587"/>
                <a:gd name="T1" fmla="*/ 2147483646 h 545"/>
                <a:gd name="T2" fmla="*/ 2147483646 w 587"/>
                <a:gd name="T3" fmla="*/ 2147483646 h 545"/>
                <a:gd name="T4" fmla="*/ 2147483646 w 587"/>
                <a:gd name="T5" fmla="*/ 2147483646 h 545"/>
                <a:gd name="T6" fmla="*/ 2147483646 w 587"/>
                <a:gd name="T7" fmla="*/ 2147483646 h 545"/>
                <a:gd name="T8" fmla="*/ 2147483646 w 587"/>
                <a:gd name="T9" fmla="*/ 2147483646 h 545"/>
                <a:gd name="T10" fmla="*/ 2147483646 w 587"/>
                <a:gd name="T11" fmla="*/ 2147483646 h 545"/>
                <a:gd name="T12" fmla="*/ 2147483646 w 587"/>
                <a:gd name="T13" fmla="*/ 2147483646 h 545"/>
                <a:gd name="T14" fmla="*/ 2147483646 w 587"/>
                <a:gd name="T15" fmla="*/ 2147483646 h 545"/>
                <a:gd name="T16" fmla="*/ 2147483646 w 587"/>
                <a:gd name="T17" fmla="*/ 2147483646 h 545"/>
                <a:gd name="T18" fmla="*/ 2147483646 w 587"/>
                <a:gd name="T19" fmla="*/ 2147483646 h 545"/>
                <a:gd name="T20" fmla="*/ 2147483646 w 587"/>
                <a:gd name="T21" fmla="*/ 2147483646 h 545"/>
                <a:gd name="T22" fmla="*/ 2147483646 w 587"/>
                <a:gd name="T23" fmla="*/ 2147483646 h 545"/>
                <a:gd name="T24" fmla="*/ 2147483646 w 587"/>
                <a:gd name="T25" fmla="*/ 2147483646 h 545"/>
                <a:gd name="T26" fmla="*/ 2147483646 w 587"/>
                <a:gd name="T27" fmla="*/ 2147483646 h 545"/>
                <a:gd name="T28" fmla="*/ 2147483646 w 587"/>
                <a:gd name="T29" fmla="*/ 2147483646 h 545"/>
                <a:gd name="T30" fmla="*/ 2147483646 w 587"/>
                <a:gd name="T31" fmla="*/ 2147483646 h 545"/>
                <a:gd name="T32" fmla="*/ 0 w 587"/>
                <a:gd name="T33" fmla="*/ 2147483646 h 545"/>
                <a:gd name="T34" fmla="*/ 0 w 587"/>
                <a:gd name="T35" fmla="*/ 2147483646 h 545"/>
                <a:gd name="T36" fmla="*/ 2147483646 w 587"/>
                <a:gd name="T37" fmla="*/ 0 h 545"/>
                <a:gd name="T38" fmla="*/ 2147483646 w 587"/>
                <a:gd name="T39" fmla="*/ 2147483646 h 545"/>
                <a:gd name="T40" fmla="*/ 2147483646 w 587"/>
                <a:gd name="T41" fmla="*/ 2147483646 h 545"/>
                <a:gd name="T42" fmla="*/ 2147483646 w 587"/>
                <a:gd name="T43" fmla="*/ 2147483646 h 545"/>
                <a:gd name="T44" fmla="*/ 2147483646 w 587"/>
                <a:gd name="T45" fmla="*/ 0 h 545"/>
                <a:gd name="T46" fmla="*/ 2147483646 w 587"/>
                <a:gd name="T47" fmla="*/ 0 h 545"/>
                <a:gd name="T48" fmla="*/ 2147483646 w 587"/>
                <a:gd name="T49" fmla="*/ 0 h 545"/>
                <a:gd name="T50" fmla="*/ 2147483646 w 587"/>
                <a:gd name="T51" fmla="*/ 2147483646 h 545"/>
                <a:gd name="T52" fmla="*/ 2147483646 w 587"/>
                <a:gd name="T53" fmla="*/ 2147483646 h 545"/>
                <a:gd name="T54" fmla="*/ 2147483646 w 587"/>
                <a:gd name="T55" fmla="*/ 2147483646 h 545"/>
                <a:gd name="T56" fmla="*/ 2147483646 w 587"/>
                <a:gd name="T57" fmla="*/ 2147483646 h 545"/>
                <a:gd name="T58" fmla="*/ 2147483646 w 587"/>
                <a:gd name="T59" fmla="*/ 2147483646 h 545"/>
                <a:gd name="T60" fmla="*/ 2147483646 w 587"/>
                <a:gd name="T61" fmla="*/ 2147483646 h 545"/>
                <a:gd name="T62" fmla="*/ 2147483646 w 587"/>
                <a:gd name="T63" fmla="*/ 2147483646 h 545"/>
                <a:gd name="T64" fmla="*/ 2147483646 w 587"/>
                <a:gd name="T65" fmla="*/ 2147483646 h 545"/>
                <a:gd name="T66" fmla="*/ 2147483646 w 587"/>
                <a:gd name="T67" fmla="*/ 2147483646 h 545"/>
                <a:gd name="T68" fmla="*/ 2147483646 w 587"/>
                <a:gd name="T69" fmla="*/ 2147483646 h 545"/>
                <a:gd name="T70" fmla="*/ 2147483646 w 587"/>
                <a:gd name="T71" fmla="*/ 2147483646 h 545"/>
                <a:gd name="T72" fmla="*/ 2147483646 w 587"/>
                <a:gd name="T73" fmla="*/ 2147483646 h 545"/>
                <a:gd name="T74" fmla="*/ 2147483646 w 587"/>
                <a:gd name="T75" fmla="*/ 2147483646 h 545"/>
                <a:gd name="T76" fmla="*/ 2147483646 w 587"/>
                <a:gd name="T77" fmla="*/ 2147483646 h 545"/>
                <a:gd name="T78" fmla="*/ 2147483646 w 587"/>
                <a:gd name="T79" fmla="*/ 2147483646 h 545"/>
                <a:gd name="T80" fmla="*/ 2147483646 w 587"/>
                <a:gd name="T81" fmla="*/ 2147483646 h 545"/>
                <a:gd name="T82" fmla="*/ 2147483646 w 587"/>
                <a:gd name="T83" fmla="*/ 2147483646 h 545"/>
                <a:gd name="T84" fmla="*/ 2147483646 w 587"/>
                <a:gd name="T85" fmla="*/ 2147483646 h 545"/>
                <a:gd name="T86" fmla="*/ 2147483646 w 587"/>
                <a:gd name="T87" fmla="*/ 2147483646 h 545"/>
                <a:gd name="T88" fmla="*/ 2147483646 w 587"/>
                <a:gd name="T89" fmla="*/ 2147483646 h 545"/>
                <a:gd name="T90" fmla="*/ 2147483646 w 587"/>
                <a:gd name="T91" fmla="*/ 2147483646 h 545"/>
                <a:gd name="T92" fmla="*/ 2147483646 w 587"/>
                <a:gd name="T93" fmla="*/ 2147483646 h 545"/>
                <a:gd name="T94" fmla="*/ 2147483646 w 587"/>
                <a:gd name="T95" fmla="*/ 2147483646 h 545"/>
                <a:gd name="T96" fmla="*/ 2147483646 w 587"/>
                <a:gd name="T97" fmla="*/ 2147483646 h 545"/>
                <a:gd name="T98" fmla="*/ 2147483646 w 587"/>
                <a:gd name="T99" fmla="*/ 2147483646 h 545"/>
                <a:gd name="T100" fmla="*/ 2147483646 w 587"/>
                <a:gd name="T101" fmla="*/ 2147483646 h 545"/>
                <a:gd name="T102" fmla="*/ 2147483646 w 587"/>
                <a:gd name="T103" fmla="*/ 2147483646 h 545"/>
                <a:gd name="T104" fmla="*/ 2147483646 w 587"/>
                <a:gd name="T105" fmla="*/ 2147483646 h 545"/>
                <a:gd name="T106" fmla="*/ 2147483646 w 587"/>
                <a:gd name="T107" fmla="*/ 2147483646 h 545"/>
                <a:gd name="T108" fmla="*/ 2147483646 w 587"/>
                <a:gd name="T109" fmla="*/ 2147483646 h 5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87" h="545">
                  <a:moveTo>
                    <a:pt x="509" y="155"/>
                  </a:moveTo>
                  <a:lnTo>
                    <a:pt x="509" y="155"/>
                  </a:lnTo>
                  <a:cubicBezTo>
                    <a:pt x="417" y="84"/>
                    <a:pt x="417" y="84"/>
                    <a:pt x="417" y="84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96" y="289"/>
                    <a:pt x="375" y="297"/>
                    <a:pt x="360" y="31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212" y="155"/>
                    <a:pt x="212" y="155"/>
                    <a:pt x="212" y="155"/>
                  </a:cubicBezTo>
                  <a:cubicBezTo>
                    <a:pt x="212" y="473"/>
                    <a:pt x="212" y="473"/>
                    <a:pt x="212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8" y="459"/>
                    <a:pt x="325" y="473"/>
                  </a:cubicBezTo>
                  <a:cubicBezTo>
                    <a:pt x="198" y="544"/>
                    <a:pt x="198" y="544"/>
                    <a:pt x="198" y="544"/>
                  </a:cubicBezTo>
                  <a:cubicBezTo>
                    <a:pt x="191" y="544"/>
                    <a:pt x="184" y="544"/>
                    <a:pt x="184" y="544"/>
                  </a:cubicBezTo>
                  <a:cubicBezTo>
                    <a:pt x="177" y="544"/>
                    <a:pt x="169" y="544"/>
                    <a:pt x="162" y="544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7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2" y="0"/>
                    <a:pt x="49" y="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82" y="0"/>
                    <a:pt x="382" y="0"/>
                    <a:pt x="389" y="0"/>
                  </a:cubicBezTo>
                  <a:cubicBezTo>
                    <a:pt x="396" y="0"/>
                    <a:pt x="403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0"/>
                    <a:pt x="558" y="120"/>
                    <a:pt x="558" y="120"/>
                  </a:cubicBezTo>
                  <a:cubicBezTo>
                    <a:pt x="565" y="127"/>
                    <a:pt x="565" y="134"/>
                    <a:pt x="565" y="141"/>
                  </a:cubicBezTo>
                  <a:cubicBezTo>
                    <a:pt x="565" y="318"/>
                    <a:pt x="565" y="318"/>
                    <a:pt x="565" y="318"/>
                  </a:cubicBezTo>
                  <a:cubicBezTo>
                    <a:pt x="551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55" y="155"/>
                  </a:moveTo>
                  <a:lnTo>
                    <a:pt x="155" y="155"/>
                  </a:lnTo>
                  <a:cubicBezTo>
                    <a:pt x="56" y="84"/>
                    <a:pt x="56" y="84"/>
                    <a:pt x="56" y="84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155" y="459"/>
                    <a:pt x="155" y="459"/>
                    <a:pt x="155" y="459"/>
                  </a:cubicBezTo>
                  <a:lnTo>
                    <a:pt x="155" y="155"/>
                  </a:lnTo>
                  <a:close/>
                  <a:moveTo>
                    <a:pt x="466" y="304"/>
                  </a:moveTo>
                  <a:lnTo>
                    <a:pt x="466" y="304"/>
                  </a:lnTo>
                  <a:cubicBezTo>
                    <a:pt x="530" y="304"/>
                    <a:pt x="586" y="353"/>
                    <a:pt x="586" y="424"/>
                  </a:cubicBezTo>
                  <a:cubicBezTo>
                    <a:pt x="586" y="495"/>
                    <a:pt x="530" y="544"/>
                    <a:pt x="466" y="544"/>
                  </a:cubicBezTo>
                  <a:cubicBezTo>
                    <a:pt x="396" y="544"/>
                    <a:pt x="339" y="495"/>
                    <a:pt x="339" y="424"/>
                  </a:cubicBezTo>
                  <a:cubicBezTo>
                    <a:pt x="339" y="353"/>
                    <a:pt x="396" y="304"/>
                    <a:pt x="466" y="304"/>
                  </a:cubicBezTo>
                  <a:close/>
                  <a:moveTo>
                    <a:pt x="410" y="452"/>
                  </a:moveTo>
                  <a:lnTo>
                    <a:pt x="410" y="452"/>
                  </a:lnTo>
                  <a:cubicBezTo>
                    <a:pt x="523" y="452"/>
                    <a:pt x="523" y="452"/>
                    <a:pt x="523" y="452"/>
                  </a:cubicBezTo>
                  <a:cubicBezTo>
                    <a:pt x="537" y="452"/>
                    <a:pt x="551" y="438"/>
                    <a:pt x="551" y="424"/>
                  </a:cubicBezTo>
                  <a:cubicBezTo>
                    <a:pt x="551" y="410"/>
                    <a:pt x="537" y="395"/>
                    <a:pt x="523" y="395"/>
                  </a:cubicBezTo>
                  <a:cubicBezTo>
                    <a:pt x="410" y="395"/>
                    <a:pt x="410" y="395"/>
                    <a:pt x="410" y="395"/>
                  </a:cubicBezTo>
                  <a:cubicBezTo>
                    <a:pt x="389" y="395"/>
                    <a:pt x="382" y="410"/>
                    <a:pt x="382" y="424"/>
                  </a:cubicBezTo>
                  <a:cubicBezTo>
                    <a:pt x="382" y="438"/>
                    <a:pt x="389" y="452"/>
                    <a:pt x="410" y="4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31" name="Freeform 101"/>
            <p:cNvSpPr>
              <a:spLocks noChangeArrowheads="1"/>
            </p:cNvSpPr>
            <p:nvPr/>
          </p:nvSpPr>
          <p:spPr bwMode="auto">
            <a:xfrm>
              <a:off x="15697732" y="3834909"/>
              <a:ext cx="533609" cy="497499"/>
            </a:xfrm>
            <a:custGeom>
              <a:avLst/>
              <a:gdLst>
                <a:gd name="T0" fmla="*/ 2147483646 w 587"/>
                <a:gd name="T1" fmla="*/ 2147483646 h 545"/>
                <a:gd name="T2" fmla="*/ 2147483646 w 587"/>
                <a:gd name="T3" fmla="*/ 2147483646 h 545"/>
                <a:gd name="T4" fmla="*/ 2147483646 w 587"/>
                <a:gd name="T5" fmla="*/ 2147483646 h 545"/>
                <a:gd name="T6" fmla="*/ 2147483646 w 587"/>
                <a:gd name="T7" fmla="*/ 2147483646 h 545"/>
                <a:gd name="T8" fmla="*/ 2147483646 w 587"/>
                <a:gd name="T9" fmla="*/ 2147483646 h 545"/>
                <a:gd name="T10" fmla="*/ 2147483646 w 587"/>
                <a:gd name="T11" fmla="*/ 2147483646 h 545"/>
                <a:gd name="T12" fmla="*/ 2147483646 w 587"/>
                <a:gd name="T13" fmla="*/ 2147483646 h 545"/>
                <a:gd name="T14" fmla="*/ 2147483646 w 587"/>
                <a:gd name="T15" fmla="*/ 2147483646 h 545"/>
                <a:gd name="T16" fmla="*/ 0 w 587"/>
                <a:gd name="T17" fmla="*/ 2147483646 h 545"/>
                <a:gd name="T18" fmla="*/ 2147483646 w 587"/>
                <a:gd name="T19" fmla="*/ 2147483646 h 545"/>
                <a:gd name="T20" fmla="*/ 2147483646 w 587"/>
                <a:gd name="T21" fmla="*/ 2147483646 h 545"/>
                <a:gd name="T22" fmla="*/ 2147483646 w 587"/>
                <a:gd name="T23" fmla="*/ 0 h 545"/>
                <a:gd name="T24" fmla="*/ 2147483646 w 587"/>
                <a:gd name="T25" fmla="*/ 2147483646 h 545"/>
                <a:gd name="T26" fmla="*/ 2147483646 w 587"/>
                <a:gd name="T27" fmla="*/ 2147483646 h 545"/>
                <a:gd name="T28" fmla="*/ 2147483646 w 587"/>
                <a:gd name="T29" fmla="*/ 2147483646 h 545"/>
                <a:gd name="T30" fmla="*/ 2147483646 w 587"/>
                <a:gd name="T31" fmla="*/ 2147483646 h 545"/>
                <a:gd name="T32" fmla="*/ 2147483646 w 587"/>
                <a:gd name="T33" fmla="*/ 2147483646 h 545"/>
                <a:gd name="T34" fmla="*/ 2147483646 w 587"/>
                <a:gd name="T35" fmla="*/ 2147483646 h 545"/>
                <a:gd name="T36" fmla="*/ 2147483646 w 587"/>
                <a:gd name="T37" fmla="*/ 2147483646 h 545"/>
                <a:gd name="T38" fmla="*/ 2147483646 w 587"/>
                <a:gd name="T39" fmla="*/ 2147483646 h 545"/>
                <a:gd name="T40" fmla="*/ 2147483646 w 587"/>
                <a:gd name="T41" fmla="*/ 2147483646 h 545"/>
                <a:gd name="T42" fmla="*/ 2147483646 w 587"/>
                <a:gd name="T43" fmla="*/ 2147483646 h 545"/>
                <a:gd name="T44" fmla="*/ 2147483646 w 587"/>
                <a:gd name="T45" fmla="*/ 2147483646 h 545"/>
                <a:gd name="T46" fmla="*/ 2147483646 w 587"/>
                <a:gd name="T47" fmla="*/ 2147483646 h 545"/>
                <a:gd name="T48" fmla="*/ 2147483646 w 587"/>
                <a:gd name="T49" fmla="*/ 2147483646 h 545"/>
                <a:gd name="T50" fmla="*/ 2147483646 w 587"/>
                <a:gd name="T51" fmla="*/ 2147483646 h 545"/>
                <a:gd name="T52" fmla="*/ 2147483646 w 587"/>
                <a:gd name="T53" fmla="*/ 2147483646 h 545"/>
                <a:gd name="T54" fmla="*/ 2147483646 w 587"/>
                <a:gd name="T55" fmla="*/ 2147483646 h 545"/>
                <a:gd name="T56" fmla="*/ 2147483646 w 587"/>
                <a:gd name="T57" fmla="*/ 2147483646 h 545"/>
                <a:gd name="T58" fmla="*/ 2147483646 w 587"/>
                <a:gd name="T59" fmla="*/ 2147483646 h 545"/>
                <a:gd name="T60" fmla="*/ 2147483646 w 587"/>
                <a:gd name="T61" fmla="*/ 2147483646 h 545"/>
                <a:gd name="T62" fmla="*/ 2147483646 w 587"/>
                <a:gd name="T63" fmla="*/ 2147483646 h 5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7" h="545">
                  <a:moveTo>
                    <a:pt x="509" y="155"/>
                  </a:moveTo>
                  <a:lnTo>
                    <a:pt x="509" y="155"/>
                  </a:lnTo>
                  <a:cubicBezTo>
                    <a:pt x="417" y="84"/>
                    <a:pt x="417" y="84"/>
                    <a:pt x="417" y="84"/>
                  </a:cubicBezTo>
                  <a:cubicBezTo>
                    <a:pt x="417" y="282"/>
                    <a:pt x="417" y="282"/>
                    <a:pt x="417" y="282"/>
                  </a:cubicBezTo>
                  <a:cubicBezTo>
                    <a:pt x="396" y="289"/>
                    <a:pt x="374" y="297"/>
                    <a:pt x="360" y="318"/>
                  </a:cubicBezTo>
                  <a:cubicBezTo>
                    <a:pt x="360" y="77"/>
                    <a:pt x="360" y="77"/>
                    <a:pt x="360" y="77"/>
                  </a:cubicBez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11" y="417"/>
                    <a:pt x="311" y="417"/>
                    <a:pt x="311" y="417"/>
                  </a:cubicBezTo>
                  <a:lnTo>
                    <a:pt x="311" y="424"/>
                  </a:lnTo>
                  <a:cubicBezTo>
                    <a:pt x="311" y="438"/>
                    <a:pt x="311" y="459"/>
                    <a:pt x="318" y="473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91" y="544"/>
                    <a:pt x="184" y="544"/>
                    <a:pt x="176" y="544"/>
                  </a:cubicBezTo>
                  <a:cubicBezTo>
                    <a:pt x="169" y="544"/>
                    <a:pt x="169" y="544"/>
                    <a:pt x="162" y="544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7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35" y="0"/>
                    <a:pt x="42" y="0"/>
                    <a:pt x="42" y="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0"/>
                    <a:pt x="382" y="0"/>
                    <a:pt x="389" y="0"/>
                  </a:cubicBezTo>
                  <a:cubicBezTo>
                    <a:pt x="396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5" y="134"/>
                    <a:pt x="565" y="141"/>
                  </a:cubicBezTo>
                  <a:cubicBezTo>
                    <a:pt x="565" y="318"/>
                    <a:pt x="565" y="318"/>
                    <a:pt x="565" y="318"/>
                  </a:cubicBezTo>
                  <a:cubicBezTo>
                    <a:pt x="551" y="297"/>
                    <a:pt x="530" y="289"/>
                    <a:pt x="509" y="282"/>
                  </a:cubicBezTo>
                  <a:lnTo>
                    <a:pt x="509" y="155"/>
                  </a:lnTo>
                  <a:close/>
                  <a:moveTo>
                    <a:pt x="148" y="155"/>
                  </a:moveTo>
                  <a:lnTo>
                    <a:pt x="148" y="155"/>
                  </a:lnTo>
                  <a:cubicBezTo>
                    <a:pt x="56" y="84"/>
                    <a:pt x="56" y="84"/>
                    <a:pt x="56" y="84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148" y="459"/>
                    <a:pt x="148" y="459"/>
                    <a:pt x="148" y="459"/>
                  </a:cubicBezTo>
                  <a:lnTo>
                    <a:pt x="148" y="155"/>
                  </a:lnTo>
                  <a:close/>
                  <a:moveTo>
                    <a:pt x="459" y="304"/>
                  </a:moveTo>
                  <a:lnTo>
                    <a:pt x="459" y="304"/>
                  </a:lnTo>
                  <a:cubicBezTo>
                    <a:pt x="530" y="304"/>
                    <a:pt x="586" y="353"/>
                    <a:pt x="586" y="424"/>
                  </a:cubicBezTo>
                  <a:cubicBezTo>
                    <a:pt x="586" y="495"/>
                    <a:pt x="530" y="544"/>
                    <a:pt x="459" y="544"/>
                  </a:cubicBezTo>
                  <a:cubicBezTo>
                    <a:pt x="396" y="544"/>
                    <a:pt x="339" y="495"/>
                    <a:pt x="339" y="424"/>
                  </a:cubicBezTo>
                  <a:cubicBezTo>
                    <a:pt x="339" y="353"/>
                    <a:pt x="396" y="304"/>
                    <a:pt x="459" y="304"/>
                  </a:cubicBezTo>
                  <a:close/>
                  <a:moveTo>
                    <a:pt x="403" y="452"/>
                  </a:moveTo>
                  <a:lnTo>
                    <a:pt x="403" y="452"/>
                  </a:lnTo>
                  <a:cubicBezTo>
                    <a:pt x="431" y="452"/>
                    <a:pt x="431" y="452"/>
                    <a:pt x="431" y="452"/>
                  </a:cubicBezTo>
                  <a:cubicBezTo>
                    <a:pt x="431" y="480"/>
                    <a:pt x="431" y="480"/>
                    <a:pt x="431" y="480"/>
                  </a:cubicBezTo>
                  <a:cubicBezTo>
                    <a:pt x="431" y="495"/>
                    <a:pt x="445" y="509"/>
                    <a:pt x="459" y="509"/>
                  </a:cubicBezTo>
                  <a:cubicBezTo>
                    <a:pt x="480" y="509"/>
                    <a:pt x="487" y="495"/>
                    <a:pt x="487" y="480"/>
                  </a:cubicBezTo>
                  <a:cubicBezTo>
                    <a:pt x="487" y="452"/>
                    <a:pt x="487" y="452"/>
                    <a:pt x="487" y="452"/>
                  </a:cubicBezTo>
                  <a:cubicBezTo>
                    <a:pt x="516" y="452"/>
                    <a:pt x="516" y="452"/>
                    <a:pt x="516" y="452"/>
                  </a:cubicBezTo>
                  <a:cubicBezTo>
                    <a:pt x="537" y="452"/>
                    <a:pt x="544" y="438"/>
                    <a:pt x="544" y="424"/>
                  </a:cubicBezTo>
                  <a:cubicBezTo>
                    <a:pt x="544" y="410"/>
                    <a:pt x="537" y="395"/>
                    <a:pt x="516" y="395"/>
                  </a:cubicBezTo>
                  <a:cubicBezTo>
                    <a:pt x="487" y="395"/>
                    <a:pt x="487" y="395"/>
                    <a:pt x="487" y="395"/>
                  </a:cubicBezTo>
                  <a:cubicBezTo>
                    <a:pt x="487" y="367"/>
                    <a:pt x="487" y="367"/>
                    <a:pt x="487" y="367"/>
                  </a:cubicBezTo>
                  <a:cubicBezTo>
                    <a:pt x="487" y="353"/>
                    <a:pt x="480" y="339"/>
                    <a:pt x="459" y="339"/>
                  </a:cubicBezTo>
                  <a:cubicBezTo>
                    <a:pt x="445" y="339"/>
                    <a:pt x="431" y="353"/>
                    <a:pt x="431" y="367"/>
                  </a:cubicBezTo>
                  <a:cubicBezTo>
                    <a:pt x="431" y="395"/>
                    <a:pt x="431" y="395"/>
                    <a:pt x="431" y="395"/>
                  </a:cubicBezTo>
                  <a:cubicBezTo>
                    <a:pt x="403" y="395"/>
                    <a:pt x="403" y="395"/>
                    <a:pt x="403" y="395"/>
                  </a:cubicBezTo>
                  <a:cubicBezTo>
                    <a:pt x="389" y="395"/>
                    <a:pt x="374" y="410"/>
                    <a:pt x="374" y="424"/>
                  </a:cubicBezTo>
                  <a:cubicBezTo>
                    <a:pt x="374" y="438"/>
                    <a:pt x="389" y="452"/>
                    <a:pt x="403" y="4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32" name="Freeform 102"/>
            <p:cNvSpPr>
              <a:spLocks noChangeArrowheads="1"/>
            </p:cNvSpPr>
            <p:nvPr/>
          </p:nvSpPr>
          <p:spPr bwMode="auto">
            <a:xfrm>
              <a:off x="14738844" y="3834909"/>
              <a:ext cx="513547" cy="497499"/>
            </a:xfrm>
            <a:custGeom>
              <a:avLst/>
              <a:gdLst>
                <a:gd name="T0" fmla="*/ 2147483646 w 566"/>
                <a:gd name="T1" fmla="*/ 2147483646 h 545"/>
                <a:gd name="T2" fmla="*/ 2147483646 w 566"/>
                <a:gd name="T3" fmla="*/ 2147483646 h 545"/>
                <a:gd name="T4" fmla="*/ 2147483646 w 566"/>
                <a:gd name="T5" fmla="*/ 2147483646 h 545"/>
                <a:gd name="T6" fmla="*/ 2147483646 w 566"/>
                <a:gd name="T7" fmla="*/ 2147483646 h 545"/>
                <a:gd name="T8" fmla="*/ 2147483646 w 566"/>
                <a:gd name="T9" fmla="*/ 2147483646 h 545"/>
                <a:gd name="T10" fmla="*/ 2147483646 w 566"/>
                <a:gd name="T11" fmla="*/ 2147483646 h 545"/>
                <a:gd name="T12" fmla="*/ 2147483646 w 566"/>
                <a:gd name="T13" fmla="*/ 2147483646 h 545"/>
                <a:gd name="T14" fmla="*/ 2147483646 w 566"/>
                <a:gd name="T15" fmla="*/ 2147483646 h 545"/>
                <a:gd name="T16" fmla="*/ 2147483646 w 566"/>
                <a:gd name="T17" fmla="*/ 2147483646 h 545"/>
                <a:gd name="T18" fmla="*/ 2147483646 w 566"/>
                <a:gd name="T19" fmla="*/ 2147483646 h 545"/>
                <a:gd name="T20" fmla="*/ 2147483646 w 566"/>
                <a:gd name="T21" fmla="*/ 2147483646 h 545"/>
                <a:gd name="T22" fmla="*/ 0 w 566"/>
                <a:gd name="T23" fmla="*/ 2147483646 h 545"/>
                <a:gd name="T24" fmla="*/ 0 w 566"/>
                <a:gd name="T25" fmla="*/ 2147483646 h 545"/>
                <a:gd name="T26" fmla="*/ 2147483646 w 566"/>
                <a:gd name="T27" fmla="*/ 0 h 545"/>
                <a:gd name="T28" fmla="*/ 2147483646 w 566"/>
                <a:gd name="T29" fmla="*/ 2147483646 h 545"/>
                <a:gd name="T30" fmla="*/ 2147483646 w 566"/>
                <a:gd name="T31" fmla="*/ 2147483646 h 545"/>
                <a:gd name="T32" fmla="*/ 2147483646 w 566"/>
                <a:gd name="T33" fmla="*/ 2147483646 h 545"/>
                <a:gd name="T34" fmla="*/ 2147483646 w 566"/>
                <a:gd name="T35" fmla="*/ 0 h 545"/>
                <a:gd name="T36" fmla="*/ 2147483646 w 566"/>
                <a:gd name="T37" fmla="*/ 0 h 545"/>
                <a:gd name="T38" fmla="*/ 2147483646 w 566"/>
                <a:gd name="T39" fmla="*/ 0 h 545"/>
                <a:gd name="T40" fmla="*/ 2147483646 w 566"/>
                <a:gd name="T41" fmla="*/ 2147483646 h 545"/>
                <a:gd name="T42" fmla="*/ 2147483646 w 566"/>
                <a:gd name="T43" fmla="*/ 2147483646 h 545"/>
                <a:gd name="T44" fmla="*/ 2147483646 w 566"/>
                <a:gd name="T45" fmla="*/ 2147483646 h 545"/>
                <a:gd name="T46" fmla="*/ 2147483646 w 566"/>
                <a:gd name="T47" fmla="*/ 2147483646 h 545"/>
                <a:gd name="T48" fmla="*/ 2147483646 w 566"/>
                <a:gd name="T49" fmla="*/ 2147483646 h 545"/>
                <a:gd name="T50" fmla="*/ 2147483646 w 566"/>
                <a:gd name="T51" fmla="*/ 2147483646 h 545"/>
                <a:gd name="T52" fmla="*/ 2147483646 w 566"/>
                <a:gd name="T53" fmla="*/ 2147483646 h 545"/>
                <a:gd name="T54" fmla="*/ 2147483646 w 566"/>
                <a:gd name="T55" fmla="*/ 2147483646 h 545"/>
                <a:gd name="T56" fmla="*/ 2147483646 w 566"/>
                <a:gd name="T57" fmla="*/ 2147483646 h 545"/>
                <a:gd name="T58" fmla="*/ 2147483646 w 566"/>
                <a:gd name="T59" fmla="*/ 2147483646 h 545"/>
                <a:gd name="T60" fmla="*/ 2147483646 w 566"/>
                <a:gd name="T61" fmla="*/ 2147483646 h 545"/>
                <a:gd name="T62" fmla="*/ 2147483646 w 566"/>
                <a:gd name="T63" fmla="*/ 2147483646 h 545"/>
                <a:gd name="T64" fmla="*/ 2147483646 w 566"/>
                <a:gd name="T65" fmla="*/ 2147483646 h 545"/>
                <a:gd name="T66" fmla="*/ 2147483646 w 566"/>
                <a:gd name="T67" fmla="*/ 2147483646 h 545"/>
                <a:gd name="T68" fmla="*/ 2147483646 w 566"/>
                <a:gd name="T69" fmla="*/ 2147483646 h 545"/>
                <a:gd name="T70" fmla="*/ 2147483646 w 566"/>
                <a:gd name="T71" fmla="*/ 2147483646 h 545"/>
                <a:gd name="T72" fmla="*/ 2147483646 w 566"/>
                <a:gd name="T73" fmla="*/ 2147483646 h 545"/>
                <a:gd name="T74" fmla="*/ 2147483646 w 566"/>
                <a:gd name="T75" fmla="*/ 2147483646 h 545"/>
                <a:gd name="T76" fmla="*/ 2147483646 w 566"/>
                <a:gd name="T77" fmla="*/ 2147483646 h 545"/>
                <a:gd name="T78" fmla="*/ 2147483646 w 566"/>
                <a:gd name="T79" fmla="*/ 2147483646 h 545"/>
                <a:gd name="T80" fmla="*/ 2147483646 w 566"/>
                <a:gd name="T81" fmla="*/ 2147483646 h 545"/>
                <a:gd name="T82" fmla="*/ 2147483646 w 566"/>
                <a:gd name="T83" fmla="*/ 2147483646 h 545"/>
                <a:gd name="T84" fmla="*/ 2147483646 w 566"/>
                <a:gd name="T85" fmla="*/ 2147483646 h 545"/>
                <a:gd name="T86" fmla="*/ 2147483646 w 566"/>
                <a:gd name="T87" fmla="*/ 2147483646 h 545"/>
                <a:gd name="T88" fmla="*/ 2147483646 w 566"/>
                <a:gd name="T89" fmla="*/ 2147483646 h 545"/>
                <a:gd name="T90" fmla="*/ 2147483646 w 566"/>
                <a:gd name="T91" fmla="*/ 2147483646 h 5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66" h="545">
                  <a:moveTo>
                    <a:pt x="565" y="516"/>
                  </a:moveTo>
                  <a:lnTo>
                    <a:pt x="565" y="516"/>
                  </a:lnTo>
                  <a:cubicBezTo>
                    <a:pt x="565" y="537"/>
                    <a:pt x="551" y="544"/>
                    <a:pt x="537" y="544"/>
                  </a:cubicBezTo>
                  <a:cubicBezTo>
                    <a:pt x="530" y="544"/>
                    <a:pt x="523" y="544"/>
                    <a:pt x="516" y="544"/>
                  </a:cubicBezTo>
                  <a:cubicBezTo>
                    <a:pt x="381" y="438"/>
                    <a:pt x="381" y="438"/>
                    <a:pt x="381" y="438"/>
                  </a:cubicBezTo>
                  <a:cubicBezTo>
                    <a:pt x="191" y="544"/>
                    <a:pt x="191" y="544"/>
                    <a:pt x="191" y="544"/>
                  </a:cubicBezTo>
                  <a:cubicBezTo>
                    <a:pt x="183" y="544"/>
                    <a:pt x="183" y="544"/>
                    <a:pt x="176" y="544"/>
                  </a:cubicBezTo>
                  <a:cubicBezTo>
                    <a:pt x="169" y="544"/>
                    <a:pt x="162" y="544"/>
                    <a:pt x="162" y="544"/>
                  </a:cubicBezTo>
                  <a:cubicBezTo>
                    <a:pt x="7" y="431"/>
                    <a:pt x="7" y="431"/>
                    <a:pt x="7" y="431"/>
                  </a:cubicBezTo>
                  <a:cubicBezTo>
                    <a:pt x="0" y="424"/>
                    <a:pt x="0" y="417"/>
                    <a:pt x="0" y="40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7" y="0"/>
                    <a:pt x="28" y="0"/>
                  </a:cubicBezTo>
                  <a:cubicBezTo>
                    <a:pt x="35" y="0"/>
                    <a:pt x="35" y="0"/>
                    <a:pt x="42" y="7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374" y="0"/>
                    <a:pt x="374" y="0"/>
                    <a:pt x="374" y="0"/>
                  </a:cubicBezTo>
                  <a:lnTo>
                    <a:pt x="381" y="0"/>
                  </a:lnTo>
                  <a:cubicBezTo>
                    <a:pt x="389" y="0"/>
                    <a:pt x="396" y="0"/>
                    <a:pt x="403" y="7"/>
                  </a:cubicBezTo>
                  <a:cubicBezTo>
                    <a:pt x="551" y="120"/>
                    <a:pt x="551" y="120"/>
                    <a:pt x="551" y="120"/>
                  </a:cubicBezTo>
                  <a:cubicBezTo>
                    <a:pt x="558" y="127"/>
                    <a:pt x="565" y="134"/>
                    <a:pt x="565" y="141"/>
                  </a:cubicBezTo>
                  <a:lnTo>
                    <a:pt x="565" y="516"/>
                  </a:lnTo>
                  <a:close/>
                  <a:moveTo>
                    <a:pt x="148" y="459"/>
                  </a:moveTo>
                  <a:lnTo>
                    <a:pt x="148" y="459"/>
                  </a:lnTo>
                  <a:cubicBezTo>
                    <a:pt x="148" y="155"/>
                    <a:pt x="148" y="155"/>
                    <a:pt x="148" y="155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388"/>
                    <a:pt x="56" y="388"/>
                    <a:pt x="56" y="388"/>
                  </a:cubicBezTo>
                  <a:lnTo>
                    <a:pt x="148" y="459"/>
                  </a:lnTo>
                  <a:close/>
                  <a:moveTo>
                    <a:pt x="353" y="77"/>
                  </a:moveTo>
                  <a:lnTo>
                    <a:pt x="353" y="77"/>
                  </a:lnTo>
                  <a:cubicBezTo>
                    <a:pt x="205" y="155"/>
                    <a:pt x="205" y="155"/>
                    <a:pt x="205" y="155"/>
                  </a:cubicBezTo>
                  <a:cubicBezTo>
                    <a:pt x="205" y="473"/>
                    <a:pt x="205" y="473"/>
                    <a:pt x="205" y="473"/>
                  </a:cubicBezTo>
                  <a:cubicBezTo>
                    <a:pt x="353" y="388"/>
                    <a:pt x="353" y="388"/>
                    <a:pt x="353" y="388"/>
                  </a:cubicBezTo>
                  <a:lnTo>
                    <a:pt x="353" y="77"/>
                  </a:lnTo>
                  <a:close/>
                  <a:moveTo>
                    <a:pt x="509" y="155"/>
                  </a:moveTo>
                  <a:lnTo>
                    <a:pt x="509" y="155"/>
                  </a:lnTo>
                  <a:cubicBezTo>
                    <a:pt x="410" y="84"/>
                    <a:pt x="410" y="84"/>
                    <a:pt x="410" y="84"/>
                  </a:cubicBezTo>
                  <a:cubicBezTo>
                    <a:pt x="410" y="388"/>
                    <a:pt x="410" y="388"/>
                    <a:pt x="410" y="388"/>
                  </a:cubicBezTo>
                  <a:cubicBezTo>
                    <a:pt x="509" y="459"/>
                    <a:pt x="509" y="459"/>
                    <a:pt x="509" y="459"/>
                  </a:cubicBezTo>
                  <a:lnTo>
                    <a:pt x="509" y="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33" name="Freeform 103"/>
            <p:cNvSpPr>
              <a:spLocks noChangeArrowheads="1"/>
            </p:cNvSpPr>
            <p:nvPr/>
          </p:nvSpPr>
          <p:spPr bwMode="auto">
            <a:xfrm>
              <a:off x="13763906" y="3806826"/>
              <a:ext cx="545644" cy="549655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2147483646 w 601"/>
                <a:gd name="T5" fmla="*/ 2147483646 h 602"/>
                <a:gd name="T6" fmla="*/ 2147483646 w 601"/>
                <a:gd name="T7" fmla="*/ 2147483646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2147483646 w 601"/>
                <a:gd name="T71" fmla="*/ 2147483646 h 602"/>
                <a:gd name="T72" fmla="*/ 2147483646 w 601"/>
                <a:gd name="T73" fmla="*/ 2147483646 h 602"/>
                <a:gd name="T74" fmla="*/ 2147483646 w 601"/>
                <a:gd name="T75" fmla="*/ 2147483646 h 602"/>
                <a:gd name="T76" fmla="*/ 2147483646 w 601"/>
                <a:gd name="T77" fmla="*/ 2147483646 h 602"/>
                <a:gd name="T78" fmla="*/ 2147483646 w 601"/>
                <a:gd name="T79" fmla="*/ 2147483646 h 602"/>
                <a:gd name="T80" fmla="*/ 2147483646 w 601"/>
                <a:gd name="T81" fmla="*/ 2147483646 h 602"/>
                <a:gd name="T82" fmla="*/ 2147483646 w 601"/>
                <a:gd name="T83" fmla="*/ 2147483646 h 602"/>
                <a:gd name="T84" fmla="*/ 2147483646 w 601"/>
                <a:gd name="T85" fmla="*/ 2147483646 h 602"/>
                <a:gd name="T86" fmla="*/ 2147483646 w 601"/>
                <a:gd name="T87" fmla="*/ 2147483646 h 602"/>
                <a:gd name="T88" fmla="*/ 2147483646 w 601"/>
                <a:gd name="T89" fmla="*/ 2147483646 h 602"/>
                <a:gd name="T90" fmla="*/ 2147483646 w 601"/>
                <a:gd name="T91" fmla="*/ 2147483646 h 602"/>
                <a:gd name="T92" fmla="*/ 2147483646 w 601"/>
                <a:gd name="T93" fmla="*/ 2147483646 h 602"/>
                <a:gd name="T94" fmla="*/ 2147483646 w 601"/>
                <a:gd name="T95" fmla="*/ 2147483646 h 602"/>
                <a:gd name="T96" fmla="*/ 2147483646 w 601"/>
                <a:gd name="T97" fmla="*/ 2147483646 h 602"/>
                <a:gd name="T98" fmla="*/ 2147483646 w 601"/>
                <a:gd name="T99" fmla="*/ 2147483646 h 602"/>
                <a:gd name="T100" fmla="*/ 2147483646 w 601"/>
                <a:gd name="T101" fmla="*/ 2147483646 h 602"/>
                <a:gd name="T102" fmla="*/ 2147483646 w 601"/>
                <a:gd name="T103" fmla="*/ 2147483646 h 602"/>
                <a:gd name="T104" fmla="*/ 2147483646 w 601"/>
                <a:gd name="T105" fmla="*/ 2147483646 h 602"/>
                <a:gd name="T106" fmla="*/ 2147483646 w 601"/>
                <a:gd name="T107" fmla="*/ 2147483646 h 602"/>
                <a:gd name="T108" fmla="*/ 2147483646 w 601"/>
                <a:gd name="T109" fmla="*/ 2147483646 h 602"/>
                <a:gd name="T110" fmla="*/ 2147483646 w 601"/>
                <a:gd name="T111" fmla="*/ 2147483646 h 602"/>
                <a:gd name="T112" fmla="*/ 2147483646 w 601"/>
                <a:gd name="T113" fmla="*/ 2147483646 h 602"/>
                <a:gd name="T114" fmla="*/ 2147483646 w 601"/>
                <a:gd name="T115" fmla="*/ 2147483646 h 602"/>
                <a:gd name="T116" fmla="*/ 2147483646 w 601"/>
                <a:gd name="T117" fmla="*/ 2147483646 h 602"/>
                <a:gd name="T118" fmla="*/ 2147483646 w 601"/>
                <a:gd name="T119" fmla="*/ 2147483646 h 602"/>
                <a:gd name="T120" fmla="*/ 2147483646 w 601"/>
                <a:gd name="T121" fmla="*/ 2147483646 h 602"/>
                <a:gd name="T122" fmla="*/ 2147483646 w 601"/>
                <a:gd name="T123" fmla="*/ 2147483646 h 6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1" h="602">
                  <a:moveTo>
                    <a:pt x="572" y="333"/>
                  </a:moveTo>
                  <a:lnTo>
                    <a:pt x="572" y="333"/>
                  </a:lnTo>
                  <a:cubicBezTo>
                    <a:pt x="494" y="333"/>
                    <a:pt x="494" y="333"/>
                    <a:pt x="494" y="333"/>
                  </a:cubicBezTo>
                  <a:cubicBezTo>
                    <a:pt x="480" y="333"/>
                    <a:pt x="466" y="318"/>
                    <a:pt x="466" y="304"/>
                  </a:cubicBezTo>
                  <a:cubicBezTo>
                    <a:pt x="466" y="283"/>
                    <a:pt x="480" y="276"/>
                    <a:pt x="494" y="276"/>
                  </a:cubicBezTo>
                  <a:cubicBezTo>
                    <a:pt x="572" y="276"/>
                    <a:pt x="572" y="276"/>
                    <a:pt x="572" y="276"/>
                  </a:cubicBezTo>
                  <a:cubicBezTo>
                    <a:pt x="586" y="276"/>
                    <a:pt x="600" y="283"/>
                    <a:pt x="600" y="304"/>
                  </a:cubicBezTo>
                  <a:cubicBezTo>
                    <a:pt x="600" y="318"/>
                    <a:pt x="586" y="333"/>
                    <a:pt x="572" y="333"/>
                  </a:cubicBezTo>
                  <a:close/>
                  <a:moveTo>
                    <a:pt x="522" y="113"/>
                  </a:moveTo>
                  <a:lnTo>
                    <a:pt x="522" y="113"/>
                  </a:lnTo>
                  <a:cubicBezTo>
                    <a:pt x="473" y="163"/>
                    <a:pt x="473" y="163"/>
                    <a:pt x="473" y="163"/>
                  </a:cubicBezTo>
                  <a:cubicBezTo>
                    <a:pt x="459" y="177"/>
                    <a:pt x="459" y="177"/>
                    <a:pt x="459" y="177"/>
                  </a:cubicBezTo>
                  <a:cubicBezTo>
                    <a:pt x="452" y="184"/>
                    <a:pt x="445" y="191"/>
                    <a:pt x="438" y="191"/>
                  </a:cubicBezTo>
                  <a:cubicBezTo>
                    <a:pt x="424" y="191"/>
                    <a:pt x="409" y="177"/>
                    <a:pt x="409" y="163"/>
                  </a:cubicBezTo>
                  <a:cubicBezTo>
                    <a:pt x="409" y="156"/>
                    <a:pt x="417" y="149"/>
                    <a:pt x="424" y="142"/>
                  </a:cubicBezTo>
                  <a:cubicBezTo>
                    <a:pt x="438" y="128"/>
                    <a:pt x="438" y="128"/>
                    <a:pt x="438" y="128"/>
                  </a:cubicBezTo>
                  <a:cubicBezTo>
                    <a:pt x="487" y="78"/>
                    <a:pt x="487" y="78"/>
                    <a:pt x="487" y="78"/>
                  </a:cubicBezTo>
                  <a:cubicBezTo>
                    <a:pt x="494" y="71"/>
                    <a:pt x="501" y="64"/>
                    <a:pt x="508" y="64"/>
                  </a:cubicBezTo>
                  <a:cubicBezTo>
                    <a:pt x="522" y="64"/>
                    <a:pt x="537" y="78"/>
                    <a:pt x="537" y="92"/>
                  </a:cubicBezTo>
                  <a:cubicBezTo>
                    <a:pt x="537" y="99"/>
                    <a:pt x="530" y="106"/>
                    <a:pt x="522" y="113"/>
                  </a:cubicBezTo>
                  <a:close/>
                  <a:moveTo>
                    <a:pt x="296" y="417"/>
                  </a:moveTo>
                  <a:lnTo>
                    <a:pt x="296" y="417"/>
                  </a:lnTo>
                  <a:cubicBezTo>
                    <a:pt x="254" y="417"/>
                    <a:pt x="219" y="389"/>
                    <a:pt x="197" y="361"/>
                  </a:cubicBezTo>
                  <a:cubicBezTo>
                    <a:pt x="190" y="333"/>
                    <a:pt x="190" y="333"/>
                    <a:pt x="190" y="333"/>
                  </a:cubicBezTo>
                  <a:cubicBezTo>
                    <a:pt x="190" y="318"/>
                    <a:pt x="183" y="311"/>
                    <a:pt x="183" y="304"/>
                  </a:cubicBezTo>
                  <a:cubicBezTo>
                    <a:pt x="183" y="241"/>
                    <a:pt x="233" y="191"/>
                    <a:pt x="296" y="191"/>
                  </a:cubicBezTo>
                  <a:cubicBezTo>
                    <a:pt x="360" y="191"/>
                    <a:pt x="409" y="241"/>
                    <a:pt x="409" y="304"/>
                  </a:cubicBezTo>
                  <a:cubicBezTo>
                    <a:pt x="409" y="368"/>
                    <a:pt x="360" y="417"/>
                    <a:pt x="296" y="417"/>
                  </a:cubicBezTo>
                  <a:close/>
                  <a:moveTo>
                    <a:pt x="296" y="248"/>
                  </a:moveTo>
                  <a:lnTo>
                    <a:pt x="296" y="248"/>
                  </a:lnTo>
                  <a:cubicBezTo>
                    <a:pt x="268" y="248"/>
                    <a:pt x="240" y="269"/>
                    <a:pt x="240" y="304"/>
                  </a:cubicBezTo>
                  <a:cubicBezTo>
                    <a:pt x="240" y="333"/>
                    <a:pt x="268" y="361"/>
                    <a:pt x="296" y="361"/>
                  </a:cubicBezTo>
                  <a:cubicBezTo>
                    <a:pt x="332" y="361"/>
                    <a:pt x="353" y="333"/>
                    <a:pt x="353" y="304"/>
                  </a:cubicBezTo>
                  <a:cubicBezTo>
                    <a:pt x="353" y="269"/>
                    <a:pt x="332" y="248"/>
                    <a:pt x="296" y="248"/>
                  </a:cubicBezTo>
                  <a:close/>
                  <a:moveTo>
                    <a:pt x="296" y="135"/>
                  </a:moveTo>
                  <a:lnTo>
                    <a:pt x="296" y="135"/>
                  </a:lnTo>
                  <a:cubicBezTo>
                    <a:pt x="282" y="135"/>
                    <a:pt x="268" y="120"/>
                    <a:pt x="268" y="106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68" y="15"/>
                    <a:pt x="282" y="0"/>
                    <a:pt x="296" y="0"/>
                  </a:cubicBezTo>
                  <a:cubicBezTo>
                    <a:pt x="318" y="0"/>
                    <a:pt x="325" y="15"/>
                    <a:pt x="325" y="29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20"/>
                    <a:pt x="318" y="135"/>
                    <a:pt x="296" y="135"/>
                  </a:cubicBezTo>
                  <a:close/>
                  <a:moveTo>
                    <a:pt x="176" y="460"/>
                  </a:moveTo>
                  <a:lnTo>
                    <a:pt x="176" y="460"/>
                  </a:lnTo>
                  <a:cubicBezTo>
                    <a:pt x="162" y="481"/>
                    <a:pt x="162" y="481"/>
                    <a:pt x="162" y="481"/>
                  </a:cubicBezTo>
                  <a:cubicBezTo>
                    <a:pt x="113" y="531"/>
                    <a:pt x="113" y="531"/>
                    <a:pt x="113" y="531"/>
                  </a:cubicBezTo>
                  <a:cubicBezTo>
                    <a:pt x="106" y="538"/>
                    <a:pt x="98" y="538"/>
                    <a:pt x="91" y="538"/>
                  </a:cubicBezTo>
                  <a:cubicBezTo>
                    <a:pt x="77" y="538"/>
                    <a:pt x="63" y="524"/>
                    <a:pt x="63" y="509"/>
                  </a:cubicBezTo>
                  <a:cubicBezTo>
                    <a:pt x="63" y="502"/>
                    <a:pt x="63" y="495"/>
                    <a:pt x="70" y="488"/>
                  </a:cubicBezTo>
                  <a:cubicBezTo>
                    <a:pt x="120" y="439"/>
                    <a:pt x="120" y="439"/>
                    <a:pt x="120" y="439"/>
                  </a:cubicBezTo>
                  <a:cubicBezTo>
                    <a:pt x="141" y="424"/>
                    <a:pt x="141" y="424"/>
                    <a:pt x="141" y="424"/>
                  </a:cubicBezTo>
                  <a:cubicBezTo>
                    <a:pt x="141" y="417"/>
                    <a:pt x="148" y="417"/>
                    <a:pt x="155" y="417"/>
                  </a:cubicBezTo>
                  <a:cubicBezTo>
                    <a:pt x="176" y="417"/>
                    <a:pt x="183" y="424"/>
                    <a:pt x="183" y="446"/>
                  </a:cubicBezTo>
                  <a:cubicBezTo>
                    <a:pt x="183" y="453"/>
                    <a:pt x="183" y="460"/>
                    <a:pt x="176" y="460"/>
                  </a:cubicBezTo>
                  <a:close/>
                  <a:moveTo>
                    <a:pt x="155" y="191"/>
                  </a:moveTo>
                  <a:lnTo>
                    <a:pt x="155" y="191"/>
                  </a:lnTo>
                  <a:cubicBezTo>
                    <a:pt x="148" y="191"/>
                    <a:pt x="141" y="184"/>
                    <a:pt x="141" y="177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3" y="106"/>
                    <a:pt x="63" y="99"/>
                    <a:pt x="63" y="92"/>
                  </a:cubicBezTo>
                  <a:cubicBezTo>
                    <a:pt x="63" y="78"/>
                    <a:pt x="77" y="64"/>
                    <a:pt x="91" y="64"/>
                  </a:cubicBezTo>
                  <a:cubicBezTo>
                    <a:pt x="98" y="64"/>
                    <a:pt x="106" y="71"/>
                    <a:pt x="113" y="7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76" y="142"/>
                    <a:pt x="176" y="142"/>
                    <a:pt x="176" y="142"/>
                  </a:cubicBezTo>
                  <a:cubicBezTo>
                    <a:pt x="183" y="149"/>
                    <a:pt x="183" y="156"/>
                    <a:pt x="183" y="163"/>
                  </a:cubicBezTo>
                  <a:cubicBezTo>
                    <a:pt x="183" y="177"/>
                    <a:pt x="176" y="191"/>
                    <a:pt x="155" y="191"/>
                  </a:cubicBezTo>
                  <a:close/>
                  <a:moveTo>
                    <a:pt x="98" y="276"/>
                  </a:moveTo>
                  <a:lnTo>
                    <a:pt x="98" y="276"/>
                  </a:lnTo>
                  <a:cubicBezTo>
                    <a:pt x="120" y="276"/>
                    <a:pt x="127" y="283"/>
                    <a:pt x="127" y="304"/>
                  </a:cubicBezTo>
                  <a:cubicBezTo>
                    <a:pt x="127" y="318"/>
                    <a:pt x="120" y="333"/>
                    <a:pt x="98" y="333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7" y="333"/>
                    <a:pt x="0" y="318"/>
                    <a:pt x="0" y="304"/>
                  </a:cubicBezTo>
                  <a:cubicBezTo>
                    <a:pt x="0" y="283"/>
                    <a:pt x="7" y="276"/>
                    <a:pt x="28" y="276"/>
                  </a:cubicBezTo>
                  <a:cubicBezTo>
                    <a:pt x="98" y="276"/>
                    <a:pt x="98" y="276"/>
                    <a:pt x="98" y="276"/>
                  </a:cubicBezTo>
                  <a:close/>
                  <a:moveTo>
                    <a:pt x="296" y="474"/>
                  </a:moveTo>
                  <a:lnTo>
                    <a:pt x="296" y="474"/>
                  </a:lnTo>
                  <a:cubicBezTo>
                    <a:pt x="318" y="474"/>
                    <a:pt x="325" y="481"/>
                    <a:pt x="325" y="502"/>
                  </a:cubicBezTo>
                  <a:cubicBezTo>
                    <a:pt x="325" y="573"/>
                    <a:pt x="325" y="573"/>
                    <a:pt x="325" y="573"/>
                  </a:cubicBezTo>
                  <a:cubicBezTo>
                    <a:pt x="325" y="594"/>
                    <a:pt x="318" y="601"/>
                    <a:pt x="296" y="601"/>
                  </a:cubicBezTo>
                  <a:cubicBezTo>
                    <a:pt x="282" y="601"/>
                    <a:pt x="268" y="594"/>
                    <a:pt x="268" y="573"/>
                  </a:cubicBezTo>
                  <a:cubicBezTo>
                    <a:pt x="268" y="502"/>
                    <a:pt x="268" y="502"/>
                    <a:pt x="268" y="502"/>
                  </a:cubicBezTo>
                  <a:cubicBezTo>
                    <a:pt x="268" y="481"/>
                    <a:pt x="282" y="474"/>
                    <a:pt x="296" y="474"/>
                  </a:cubicBezTo>
                  <a:close/>
                  <a:moveTo>
                    <a:pt x="438" y="417"/>
                  </a:moveTo>
                  <a:lnTo>
                    <a:pt x="438" y="417"/>
                  </a:lnTo>
                  <a:cubicBezTo>
                    <a:pt x="445" y="417"/>
                    <a:pt x="452" y="417"/>
                    <a:pt x="459" y="424"/>
                  </a:cubicBezTo>
                  <a:cubicBezTo>
                    <a:pt x="473" y="439"/>
                    <a:pt x="473" y="439"/>
                    <a:pt x="473" y="439"/>
                  </a:cubicBezTo>
                  <a:cubicBezTo>
                    <a:pt x="522" y="488"/>
                    <a:pt x="522" y="488"/>
                    <a:pt x="522" y="488"/>
                  </a:cubicBezTo>
                  <a:cubicBezTo>
                    <a:pt x="530" y="495"/>
                    <a:pt x="537" y="502"/>
                    <a:pt x="537" y="509"/>
                  </a:cubicBezTo>
                  <a:cubicBezTo>
                    <a:pt x="537" y="524"/>
                    <a:pt x="522" y="538"/>
                    <a:pt x="508" y="538"/>
                  </a:cubicBezTo>
                  <a:cubicBezTo>
                    <a:pt x="501" y="538"/>
                    <a:pt x="494" y="538"/>
                    <a:pt x="487" y="531"/>
                  </a:cubicBezTo>
                  <a:cubicBezTo>
                    <a:pt x="438" y="481"/>
                    <a:pt x="438" y="481"/>
                    <a:pt x="438" y="481"/>
                  </a:cubicBezTo>
                  <a:cubicBezTo>
                    <a:pt x="424" y="460"/>
                    <a:pt x="424" y="460"/>
                    <a:pt x="424" y="460"/>
                  </a:cubicBezTo>
                  <a:cubicBezTo>
                    <a:pt x="417" y="460"/>
                    <a:pt x="409" y="453"/>
                    <a:pt x="409" y="446"/>
                  </a:cubicBezTo>
                  <a:cubicBezTo>
                    <a:pt x="409" y="424"/>
                    <a:pt x="424" y="417"/>
                    <a:pt x="438" y="4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34" name="Freeform 104"/>
            <p:cNvSpPr>
              <a:spLocks noChangeArrowheads="1"/>
            </p:cNvSpPr>
            <p:nvPr/>
          </p:nvSpPr>
          <p:spPr bwMode="auto">
            <a:xfrm>
              <a:off x="12849150" y="3858981"/>
              <a:ext cx="449354" cy="445343"/>
            </a:xfrm>
            <a:custGeom>
              <a:avLst/>
              <a:gdLst>
                <a:gd name="T0" fmla="*/ 2147483646 w 496"/>
                <a:gd name="T1" fmla="*/ 2147483646 h 489"/>
                <a:gd name="T2" fmla="*/ 2147483646 w 496"/>
                <a:gd name="T3" fmla="*/ 2147483646 h 489"/>
                <a:gd name="T4" fmla="*/ 2147483646 w 496"/>
                <a:gd name="T5" fmla="*/ 2147483646 h 489"/>
                <a:gd name="T6" fmla="*/ 2147483646 w 496"/>
                <a:gd name="T7" fmla="*/ 2147483646 h 489"/>
                <a:gd name="T8" fmla="*/ 2147483646 w 496"/>
                <a:gd name="T9" fmla="*/ 2147483646 h 489"/>
                <a:gd name="T10" fmla="*/ 2147483646 w 496"/>
                <a:gd name="T11" fmla="*/ 2147483646 h 489"/>
                <a:gd name="T12" fmla="*/ 2147483646 w 496"/>
                <a:gd name="T13" fmla="*/ 2147483646 h 489"/>
                <a:gd name="T14" fmla="*/ 2147483646 w 496"/>
                <a:gd name="T15" fmla="*/ 2147483646 h 489"/>
                <a:gd name="T16" fmla="*/ 2147483646 w 496"/>
                <a:gd name="T17" fmla="*/ 2147483646 h 489"/>
                <a:gd name="T18" fmla="*/ 2147483646 w 496"/>
                <a:gd name="T19" fmla="*/ 2147483646 h 489"/>
                <a:gd name="T20" fmla="*/ 2147483646 w 496"/>
                <a:gd name="T21" fmla="*/ 2147483646 h 489"/>
                <a:gd name="T22" fmla="*/ 2147483646 w 496"/>
                <a:gd name="T23" fmla="*/ 2147483646 h 489"/>
                <a:gd name="T24" fmla="*/ 2147483646 w 496"/>
                <a:gd name="T25" fmla="*/ 2147483646 h 489"/>
                <a:gd name="T26" fmla="*/ 2147483646 w 496"/>
                <a:gd name="T27" fmla="*/ 2147483646 h 489"/>
                <a:gd name="T28" fmla="*/ 2147483646 w 496"/>
                <a:gd name="T29" fmla="*/ 2147483646 h 489"/>
                <a:gd name="T30" fmla="*/ 2147483646 w 496"/>
                <a:gd name="T31" fmla="*/ 2147483646 h 489"/>
                <a:gd name="T32" fmla="*/ 2147483646 w 496"/>
                <a:gd name="T33" fmla="*/ 2147483646 h 489"/>
                <a:gd name="T34" fmla="*/ 2147483646 w 496"/>
                <a:gd name="T35" fmla="*/ 2147483646 h 489"/>
                <a:gd name="T36" fmla="*/ 2147483646 w 496"/>
                <a:gd name="T37" fmla="*/ 2147483646 h 489"/>
                <a:gd name="T38" fmla="*/ 2147483646 w 496"/>
                <a:gd name="T39" fmla="*/ 0 h 489"/>
                <a:gd name="T40" fmla="*/ 2147483646 w 496"/>
                <a:gd name="T41" fmla="*/ 2147483646 h 489"/>
                <a:gd name="T42" fmla="*/ 2147483646 w 496"/>
                <a:gd name="T43" fmla="*/ 2147483646 h 489"/>
                <a:gd name="T44" fmla="*/ 2147483646 w 496"/>
                <a:gd name="T45" fmla="*/ 2147483646 h 489"/>
                <a:gd name="T46" fmla="*/ 2147483646 w 496"/>
                <a:gd name="T47" fmla="*/ 2147483646 h 489"/>
                <a:gd name="T48" fmla="*/ 2147483646 w 496"/>
                <a:gd name="T49" fmla="*/ 2147483646 h 489"/>
                <a:gd name="T50" fmla="*/ 2147483646 w 496"/>
                <a:gd name="T51" fmla="*/ 2147483646 h 489"/>
                <a:gd name="T52" fmla="*/ 2147483646 w 496"/>
                <a:gd name="T53" fmla="*/ 2147483646 h 489"/>
                <a:gd name="T54" fmla="*/ 2147483646 w 496"/>
                <a:gd name="T55" fmla="*/ 2147483646 h 489"/>
                <a:gd name="T56" fmla="*/ 2147483646 w 496"/>
                <a:gd name="T57" fmla="*/ 2147483646 h 489"/>
                <a:gd name="T58" fmla="*/ 2147483646 w 496"/>
                <a:gd name="T59" fmla="*/ 2147483646 h 489"/>
                <a:gd name="T60" fmla="*/ 0 w 496"/>
                <a:gd name="T61" fmla="*/ 2147483646 h 489"/>
                <a:gd name="T62" fmla="*/ 2147483646 w 496"/>
                <a:gd name="T63" fmla="*/ 2147483646 h 489"/>
                <a:gd name="T64" fmla="*/ 2147483646 w 496"/>
                <a:gd name="T65" fmla="*/ 2147483646 h 489"/>
                <a:gd name="T66" fmla="*/ 2147483646 w 496"/>
                <a:gd name="T67" fmla="*/ 2147483646 h 489"/>
                <a:gd name="T68" fmla="*/ 2147483646 w 496"/>
                <a:gd name="T69" fmla="*/ 2147483646 h 489"/>
                <a:gd name="T70" fmla="*/ 2147483646 w 496"/>
                <a:gd name="T71" fmla="*/ 2147483646 h 489"/>
                <a:gd name="T72" fmla="*/ 2147483646 w 496"/>
                <a:gd name="T73" fmla="*/ 2147483646 h 489"/>
                <a:gd name="T74" fmla="*/ 2147483646 w 496"/>
                <a:gd name="T75" fmla="*/ 2147483646 h 489"/>
                <a:gd name="T76" fmla="*/ 2147483646 w 496"/>
                <a:gd name="T77" fmla="*/ 2147483646 h 489"/>
                <a:gd name="T78" fmla="*/ 2147483646 w 496"/>
                <a:gd name="T79" fmla="*/ 2147483646 h 489"/>
                <a:gd name="T80" fmla="*/ 2147483646 w 496"/>
                <a:gd name="T81" fmla="*/ 2147483646 h 489"/>
                <a:gd name="T82" fmla="*/ 2147483646 w 496"/>
                <a:gd name="T83" fmla="*/ 2147483646 h 489"/>
                <a:gd name="T84" fmla="*/ 2147483646 w 496"/>
                <a:gd name="T85" fmla="*/ 2147483646 h 489"/>
                <a:gd name="T86" fmla="*/ 2147483646 w 496"/>
                <a:gd name="T87" fmla="*/ 2147483646 h 489"/>
                <a:gd name="T88" fmla="*/ 2147483646 w 496"/>
                <a:gd name="T89" fmla="*/ 2147483646 h 489"/>
                <a:gd name="T90" fmla="*/ 2147483646 w 496"/>
                <a:gd name="T91" fmla="*/ 2147483646 h 48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489">
                  <a:moveTo>
                    <a:pt x="466" y="276"/>
                  </a:moveTo>
                  <a:lnTo>
                    <a:pt x="466" y="276"/>
                  </a:lnTo>
                  <a:cubicBezTo>
                    <a:pt x="445" y="276"/>
                    <a:pt x="445" y="276"/>
                    <a:pt x="445" y="276"/>
                  </a:cubicBezTo>
                  <a:cubicBezTo>
                    <a:pt x="431" y="276"/>
                    <a:pt x="417" y="261"/>
                    <a:pt x="417" y="247"/>
                  </a:cubicBezTo>
                  <a:cubicBezTo>
                    <a:pt x="417" y="226"/>
                    <a:pt x="431" y="219"/>
                    <a:pt x="445" y="219"/>
                  </a:cubicBezTo>
                  <a:cubicBezTo>
                    <a:pt x="466" y="219"/>
                    <a:pt x="466" y="219"/>
                    <a:pt x="466" y="219"/>
                  </a:cubicBezTo>
                  <a:cubicBezTo>
                    <a:pt x="480" y="219"/>
                    <a:pt x="495" y="226"/>
                    <a:pt x="495" y="247"/>
                  </a:cubicBezTo>
                  <a:cubicBezTo>
                    <a:pt x="495" y="261"/>
                    <a:pt x="480" y="276"/>
                    <a:pt x="466" y="276"/>
                  </a:cubicBezTo>
                  <a:close/>
                  <a:moveTo>
                    <a:pt x="424" y="106"/>
                  </a:moveTo>
                  <a:lnTo>
                    <a:pt x="424" y="106"/>
                  </a:lnTo>
                  <a:cubicBezTo>
                    <a:pt x="410" y="120"/>
                    <a:pt x="410" y="120"/>
                    <a:pt x="410" y="120"/>
                  </a:cubicBezTo>
                  <a:cubicBezTo>
                    <a:pt x="403" y="127"/>
                    <a:pt x="396" y="134"/>
                    <a:pt x="389" y="134"/>
                  </a:cubicBezTo>
                  <a:cubicBezTo>
                    <a:pt x="375" y="134"/>
                    <a:pt x="360" y="120"/>
                    <a:pt x="360" y="106"/>
                  </a:cubicBezTo>
                  <a:cubicBezTo>
                    <a:pt x="360" y="99"/>
                    <a:pt x="360" y="92"/>
                    <a:pt x="367" y="85"/>
                  </a:cubicBezTo>
                  <a:cubicBezTo>
                    <a:pt x="389" y="63"/>
                    <a:pt x="389" y="63"/>
                    <a:pt x="389" y="63"/>
                  </a:cubicBezTo>
                  <a:cubicBezTo>
                    <a:pt x="396" y="56"/>
                    <a:pt x="403" y="56"/>
                    <a:pt x="410" y="56"/>
                  </a:cubicBezTo>
                  <a:cubicBezTo>
                    <a:pt x="424" y="56"/>
                    <a:pt x="438" y="71"/>
                    <a:pt x="438" y="85"/>
                  </a:cubicBezTo>
                  <a:cubicBezTo>
                    <a:pt x="438" y="92"/>
                    <a:pt x="431" y="99"/>
                    <a:pt x="424" y="106"/>
                  </a:cubicBezTo>
                  <a:close/>
                  <a:moveTo>
                    <a:pt x="247" y="360"/>
                  </a:moveTo>
                  <a:lnTo>
                    <a:pt x="247" y="360"/>
                  </a:lnTo>
                  <a:cubicBezTo>
                    <a:pt x="205" y="360"/>
                    <a:pt x="169" y="332"/>
                    <a:pt x="148" y="304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34" y="261"/>
                    <a:pt x="134" y="254"/>
                    <a:pt x="134" y="247"/>
                  </a:cubicBezTo>
                  <a:cubicBezTo>
                    <a:pt x="134" y="184"/>
                    <a:pt x="184" y="134"/>
                    <a:pt x="247" y="134"/>
                  </a:cubicBezTo>
                  <a:cubicBezTo>
                    <a:pt x="311" y="134"/>
                    <a:pt x="360" y="184"/>
                    <a:pt x="360" y="247"/>
                  </a:cubicBezTo>
                  <a:cubicBezTo>
                    <a:pt x="360" y="311"/>
                    <a:pt x="311" y="360"/>
                    <a:pt x="247" y="360"/>
                  </a:cubicBezTo>
                  <a:close/>
                  <a:moveTo>
                    <a:pt x="247" y="191"/>
                  </a:moveTo>
                  <a:lnTo>
                    <a:pt x="247" y="191"/>
                  </a:lnTo>
                  <a:cubicBezTo>
                    <a:pt x="219" y="191"/>
                    <a:pt x="191" y="212"/>
                    <a:pt x="191" y="247"/>
                  </a:cubicBezTo>
                  <a:cubicBezTo>
                    <a:pt x="191" y="276"/>
                    <a:pt x="219" y="304"/>
                    <a:pt x="247" y="304"/>
                  </a:cubicBezTo>
                  <a:cubicBezTo>
                    <a:pt x="276" y="304"/>
                    <a:pt x="304" y="276"/>
                    <a:pt x="304" y="247"/>
                  </a:cubicBezTo>
                  <a:cubicBezTo>
                    <a:pt x="304" y="212"/>
                    <a:pt x="276" y="191"/>
                    <a:pt x="247" y="191"/>
                  </a:cubicBezTo>
                  <a:close/>
                  <a:moveTo>
                    <a:pt x="247" y="78"/>
                  </a:moveTo>
                  <a:lnTo>
                    <a:pt x="247" y="78"/>
                  </a:lnTo>
                  <a:cubicBezTo>
                    <a:pt x="233" y="78"/>
                    <a:pt x="219" y="63"/>
                    <a:pt x="219" y="49"/>
                  </a:cubicBezTo>
                  <a:cubicBezTo>
                    <a:pt x="219" y="28"/>
                    <a:pt x="219" y="28"/>
                    <a:pt x="219" y="28"/>
                  </a:cubicBezTo>
                  <a:cubicBezTo>
                    <a:pt x="219" y="14"/>
                    <a:pt x="233" y="0"/>
                    <a:pt x="247" y="0"/>
                  </a:cubicBezTo>
                  <a:cubicBezTo>
                    <a:pt x="261" y="0"/>
                    <a:pt x="276" y="14"/>
                    <a:pt x="276" y="2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6" y="63"/>
                    <a:pt x="261" y="78"/>
                    <a:pt x="247" y="78"/>
                  </a:cubicBezTo>
                  <a:close/>
                  <a:moveTo>
                    <a:pt x="106" y="134"/>
                  </a:moveTo>
                  <a:lnTo>
                    <a:pt x="106" y="134"/>
                  </a:lnTo>
                  <a:cubicBezTo>
                    <a:pt x="99" y="134"/>
                    <a:pt x="92" y="127"/>
                    <a:pt x="85" y="120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64" y="99"/>
                    <a:pt x="56" y="92"/>
                    <a:pt x="56" y="85"/>
                  </a:cubicBezTo>
                  <a:cubicBezTo>
                    <a:pt x="56" y="71"/>
                    <a:pt x="71" y="56"/>
                    <a:pt x="85" y="56"/>
                  </a:cubicBezTo>
                  <a:cubicBezTo>
                    <a:pt x="92" y="56"/>
                    <a:pt x="99" y="56"/>
                    <a:pt x="106" y="63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34" y="92"/>
                    <a:pt x="134" y="99"/>
                    <a:pt x="134" y="106"/>
                  </a:cubicBezTo>
                  <a:cubicBezTo>
                    <a:pt x="134" y="120"/>
                    <a:pt x="120" y="134"/>
                    <a:pt x="106" y="134"/>
                  </a:cubicBezTo>
                  <a:close/>
                  <a:moveTo>
                    <a:pt x="78" y="247"/>
                  </a:moveTo>
                  <a:lnTo>
                    <a:pt x="78" y="247"/>
                  </a:lnTo>
                  <a:cubicBezTo>
                    <a:pt x="78" y="261"/>
                    <a:pt x="64" y="276"/>
                    <a:pt x="49" y="276"/>
                  </a:cubicBezTo>
                  <a:cubicBezTo>
                    <a:pt x="28" y="276"/>
                    <a:pt x="28" y="276"/>
                    <a:pt x="28" y="276"/>
                  </a:cubicBezTo>
                  <a:cubicBezTo>
                    <a:pt x="14" y="276"/>
                    <a:pt x="0" y="261"/>
                    <a:pt x="0" y="247"/>
                  </a:cubicBezTo>
                  <a:cubicBezTo>
                    <a:pt x="0" y="226"/>
                    <a:pt x="14" y="219"/>
                    <a:pt x="28" y="219"/>
                  </a:cubicBezTo>
                  <a:cubicBezTo>
                    <a:pt x="49" y="219"/>
                    <a:pt x="49" y="219"/>
                    <a:pt x="49" y="219"/>
                  </a:cubicBezTo>
                  <a:cubicBezTo>
                    <a:pt x="64" y="219"/>
                    <a:pt x="78" y="226"/>
                    <a:pt x="78" y="247"/>
                  </a:cubicBezTo>
                  <a:close/>
                  <a:moveTo>
                    <a:pt x="85" y="367"/>
                  </a:moveTo>
                  <a:lnTo>
                    <a:pt x="85" y="367"/>
                  </a:lnTo>
                  <a:cubicBezTo>
                    <a:pt x="92" y="360"/>
                    <a:pt x="99" y="360"/>
                    <a:pt x="106" y="360"/>
                  </a:cubicBezTo>
                  <a:cubicBezTo>
                    <a:pt x="120" y="360"/>
                    <a:pt x="134" y="367"/>
                    <a:pt x="134" y="389"/>
                  </a:cubicBezTo>
                  <a:cubicBezTo>
                    <a:pt x="134" y="396"/>
                    <a:pt x="134" y="403"/>
                    <a:pt x="127" y="403"/>
                  </a:cubicBezTo>
                  <a:cubicBezTo>
                    <a:pt x="106" y="424"/>
                    <a:pt x="106" y="424"/>
                    <a:pt x="106" y="424"/>
                  </a:cubicBezTo>
                  <a:cubicBezTo>
                    <a:pt x="99" y="431"/>
                    <a:pt x="92" y="431"/>
                    <a:pt x="85" y="431"/>
                  </a:cubicBezTo>
                  <a:cubicBezTo>
                    <a:pt x="71" y="431"/>
                    <a:pt x="56" y="424"/>
                    <a:pt x="56" y="403"/>
                  </a:cubicBezTo>
                  <a:cubicBezTo>
                    <a:pt x="56" y="396"/>
                    <a:pt x="64" y="389"/>
                    <a:pt x="71" y="389"/>
                  </a:cubicBezTo>
                  <a:lnTo>
                    <a:pt x="85" y="367"/>
                  </a:lnTo>
                  <a:close/>
                  <a:moveTo>
                    <a:pt x="247" y="417"/>
                  </a:moveTo>
                  <a:lnTo>
                    <a:pt x="247" y="417"/>
                  </a:lnTo>
                  <a:cubicBezTo>
                    <a:pt x="261" y="417"/>
                    <a:pt x="276" y="424"/>
                    <a:pt x="276" y="445"/>
                  </a:cubicBezTo>
                  <a:cubicBezTo>
                    <a:pt x="276" y="459"/>
                    <a:pt x="276" y="459"/>
                    <a:pt x="276" y="459"/>
                  </a:cubicBezTo>
                  <a:cubicBezTo>
                    <a:pt x="276" y="481"/>
                    <a:pt x="261" y="488"/>
                    <a:pt x="247" y="488"/>
                  </a:cubicBezTo>
                  <a:cubicBezTo>
                    <a:pt x="233" y="488"/>
                    <a:pt x="219" y="481"/>
                    <a:pt x="219" y="459"/>
                  </a:cubicBezTo>
                  <a:cubicBezTo>
                    <a:pt x="219" y="445"/>
                    <a:pt x="219" y="445"/>
                    <a:pt x="219" y="445"/>
                  </a:cubicBezTo>
                  <a:cubicBezTo>
                    <a:pt x="219" y="424"/>
                    <a:pt x="233" y="417"/>
                    <a:pt x="247" y="417"/>
                  </a:cubicBezTo>
                  <a:close/>
                  <a:moveTo>
                    <a:pt x="389" y="360"/>
                  </a:moveTo>
                  <a:lnTo>
                    <a:pt x="389" y="360"/>
                  </a:lnTo>
                  <a:cubicBezTo>
                    <a:pt x="396" y="360"/>
                    <a:pt x="403" y="360"/>
                    <a:pt x="410" y="367"/>
                  </a:cubicBezTo>
                  <a:cubicBezTo>
                    <a:pt x="424" y="389"/>
                    <a:pt x="424" y="389"/>
                    <a:pt x="424" y="389"/>
                  </a:cubicBezTo>
                  <a:cubicBezTo>
                    <a:pt x="431" y="389"/>
                    <a:pt x="438" y="396"/>
                    <a:pt x="438" y="403"/>
                  </a:cubicBezTo>
                  <a:cubicBezTo>
                    <a:pt x="438" y="424"/>
                    <a:pt x="424" y="431"/>
                    <a:pt x="410" y="431"/>
                  </a:cubicBezTo>
                  <a:cubicBezTo>
                    <a:pt x="403" y="431"/>
                    <a:pt x="396" y="431"/>
                    <a:pt x="389" y="424"/>
                  </a:cubicBezTo>
                  <a:cubicBezTo>
                    <a:pt x="367" y="403"/>
                    <a:pt x="367" y="403"/>
                    <a:pt x="367" y="403"/>
                  </a:cubicBezTo>
                  <a:cubicBezTo>
                    <a:pt x="360" y="403"/>
                    <a:pt x="360" y="396"/>
                    <a:pt x="360" y="389"/>
                  </a:cubicBezTo>
                  <a:cubicBezTo>
                    <a:pt x="360" y="367"/>
                    <a:pt x="375" y="360"/>
                    <a:pt x="389" y="3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53" name="Freeform 105"/>
            <p:cNvSpPr>
              <a:spLocks noChangeArrowheads="1"/>
            </p:cNvSpPr>
            <p:nvPr/>
          </p:nvSpPr>
          <p:spPr bwMode="auto">
            <a:xfrm>
              <a:off x="11842117" y="3806826"/>
              <a:ext cx="549655" cy="549655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2147483646 h 602"/>
                <a:gd name="T6" fmla="*/ 2147483646 w 602"/>
                <a:gd name="T7" fmla="*/ 2147483646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0 h 602"/>
                <a:gd name="T22" fmla="*/ 2147483646 w 602"/>
                <a:gd name="T23" fmla="*/ 0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0 w 602"/>
                <a:gd name="T41" fmla="*/ 2147483646 h 602"/>
                <a:gd name="T42" fmla="*/ 0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2" h="602">
                  <a:moveTo>
                    <a:pt x="573" y="488"/>
                  </a:moveTo>
                  <a:lnTo>
                    <a:pt x="573" y="488"/>
                  </a:lnTo>
                  <a:cubicBezTo>
                    <a:pt x="481" y="488"/>
                    <a:pt x="481" y="488"/>
                    <a:pt x="481" y="488"/>
                  </a:cubicBezTo>
                  <a:cubicBezTo>
                    <a:pt x="481" y="347"/>
                    <a:pt x="481" y="347"/>
                    <a:pt x="481" y="347"/>
                  </a:cubicBezTo>
                  <a:cubicBezTo>
                    <a:pt x="544" y="347"/>
                    <a:pt x="544" y="347"/>
                    <a:pt x="544" y="347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149" y="85"/>
                    <a:pt x="149" y="85"/>
                    <a:pt x="149" y="85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49" y="15"/>
                    <a:pt x="163" y="0"/>
                    <a:pt x="177" y="0"/>
                  </a:cubicBezTo>
                  <a:cubicBezTo>
                    <a:pt x="573" y="0"/>
                    <a:pt x="573" y="0"/>
                    <a:pt x="573" y="0"/>
                  </a:cubicBezTo>
                  <a:cubicBezTo>
                    <a:pt x="594" y="0"/>
                    <a:pt x="601" y="15"/>
                    <a:pt x="601" y="29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1" y="481"/>
                    <a:pt x="594" y="488"/>
                    <a:pt x="573" y="488"/>
                  </a:cubicBezTo>
                  <a:close/>
                  <a:moveTo>
                    <a:pt x="453" y="142"/>
                  </a:moveTo>
                  <a:lnTo>
                    <a:pt x="453" y="142"/>
                  </a:lnTo>
                  <a:cubicBezTo>
                    <a:pt x="453" y="573"/>
                    <a:pt x="453" y="573"/>
                    <a:pt x="453" y="573"/>
                  </a:cubicBezTo>
                  <a:cubicBezTo>
                    <a:pt x="453" y="594"/>
                    <a:pt x="439" y="601"/>
                    <a:pt x="424" y="601"/>
                  </a:cubicBezTo>
                  <a:cubicBezTo>
                    <a:pt x="29" y="601"/>
                    <a:pt x="29" y="601"/>
                    <a:pt x="29" y="601"/>
                  </a:cubicBezTo>
                  <a:cubicBezTo>
                    <a:pt x="15" y="601"/>
                    <a:pt x="0" y="594"/>
                    <a:pt x="0" y="573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28"/>
                    <a:pt x="15" y="113"/>
                    <a:pt x="29" y="113"/>
                  </a:cubicBezTo>
                  <a:cubicBezTo>
                    <a:pt x="424" y="113"/>
                    <a:pt x="424" y="113"/>
                    <a:pt x="424" y="113"/>
                  </a:cubicBezTo>
                  <a:cubicBezTo>
                    <a:pt x="439" y="113"/>
                    <a:pt x="453" y="128"/>
                    <a:pt x="453" y="142"/>
                  </a:cubicBezTo>
                  <a:close/>
                  <a:moveTo>
                    <a:pt x="396" y="170"/>
                  </a:moveTo>
                  <a:lnTo>
                    <a:pt x="396" y="170"/>
                  </a:lnTo>
                  <a:cubicBezTo>
                    <a:pt x="57" y="170"/>
                    <a:pt x="57" y="170"/>
                    <a:pt x="57" y="170"/>
                  </a:cubicBezTo>
                  <a:cubicBezTo>
                    <a:pt x="57" y="460"/>
                    <a:pt x="57" y="460"/>
                    <a:pt x="57" y="460"/>
                  </a:cubicBezTo>
                  <a:cubicBezTo>
                    <a:pt x="396" y="460"/>
                    <a:pt x="396" y="460"/>
                    <a:pt x="396" y="460"/>
                  </a:cubicBezTo>
                  <a:lnTo>
                    <a:pt x="396" y="1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54" name="Freeform 106"/>
            <p:cNvSpPr>
              <a:spLocks noChangeArrowheads="1"/>
            </p:cNvSpPr>
            <p:nvPr/>
          </p:nvSpPr>
          <p:spPr bwMode="auto">
            <a:xfrm>
              <a:off x="10947420" y="3858981"/>
              <a:ext cx="413246" cy="445343"/>
            </a:xfrm>
            <a:custGeom>
              <a:avLst/>
              <a:gdLst>
                <a:gd name="T0" fmla="*/ 2147483646 w 453"/>
                <a:gd name="T1" fmla="*/ 2147483646 h 489"/>
                <a:gd name="T2" fmla="*/ 2147483646 w 453"/>
                <a:gd name="T3" fmla="*/ 2147483646 h 489"/>
                <a:gd name="T4" fmla="*/ 2147483646 w 453"/>
                <a:gd name="T5" fmla="*/ 2147483646 h 489"/>
                <a:gd name="T6" fmla="*/ 0 w 453"/>
                <a:gd name="T7" fmla="*/ 2147483646 h 489"/>
                <a:gd name="T8" fmla="*/ 0 w 453"/>
                <a:gd name="T9" fmla="*/ 2147483646 h 489"/>
                <a:gd name="T10" fmla="*/ 2147483646 w 453"/>
                <a:gd name="T11" fmla="*/ 0 h 489"/>
                <a:gd name="T12" fmla="*/ 2147483646 w 453"/>
                <a:gd name="T13" fmla="*/ 0 h 489"/>
                <a:gd name="T14" fmla="*/ 2147483646 w 453"/>
                <a:gd name="T15" fmla="*/ 2147483646 h 489"/>
                <a:gd name="T16" fmla="*/ 2147483646 w 453"/>
                <a:gd name="T17" fmla="*/ 2147483646 h 489"/>
                <a:gd name="T18" fmla="*/ 2147483646 w 453"/>
                <a:gd name="T19" fmla="*/ 2147483646 h 489"/>
                <a:gd name="T20" fmla="*/ 2147483646 w 453"/>
                <a:gd name="T21" fmla="*/ 2147483646 h 489"/>
                <a:gd name="T22" fmla="*/ 2147483646 w 453"/>
                <a:gd name="T23" fmla="*/ 2147483646 h 489"/>
                <a:gd name="T24" fmla="*/ 2147483646 w 453"/>
                <a:gd name="T25" fmla="*/ 2147483646 h 489"/>
                <a:gd name="T26" fmla="*/ 2147483646 w 453"/>
                <a:gd name="T27" fmla="*/ 2147483646 h 489"/>
                <a:gd name="T28" fmla="*/ 2147483646 w 453"/>
                <a:gd name="T29" fmla="*/ 2147483646 h 489"/>
                <a:gd name="T30" fmla="*/ 2147483646 w 453"/>
                <a:gd name="T31" fmla="*/ 2147483646 h 4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3" h="489">
                  <a:moveTo>
                    <a:pt x="424" y="488"/>
                  </a:moveTo>
                  <a:lnTo>
                    <a:pt x="424" y="488"/>
                  </a:lnTo>
                  <a:cubicBezTo>
                    <a:pt x="28" y="488"/>
                    <a:pt x="28" y="488"/>
                    <a:pt x="28" y="488"/>
                  </a:cubicBezTo>
                  <a:cubicBezTo>
                    <a:pt x="14" y="488"/>
                    <a:pt x="0" y="481"/>
                    <a:pt x="0" y="45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"/>
                    <a:pt x="14" y="0"/>
                    <a:pt x="28" y="0"/>
                  </a:cubicBezTo>
                  <a:cubicBezTo>
                    <a:pt x="424" y="0"/>
                    <a:pt x="424" y="0"/>
                    <a:pt x="424" y="0"/>
                  </a:cubicBezTo>
                  <a:cubicBezTo>
                    <a:pt x="445" y="0"/>
                    <a:pt x="452" y="14"/>
                    <a:pt x="452" y="28"/>
                  </a:cubicBezTo>
                  <a:cubicBezTo>
                    <a:pt x="452" y="459"/>
                    <a:pt x="452" y="459"/>
                    <a:pt x="452" y="459"/>
                  </a:cubicBezTo>
                  <a:cubicBezTo>
                    <a:pt x="452" y="481"/>
                    <a:pt x="445" y="488"/>
                    <a:pt x="424" y="488"/>
                  </a:cubicBezTo>
                  <a:close/>
                  <a:moveTo>
                    <a:pt x="396" y="56"/>
                  </a:moveTo>
                  <a:lnTo>
                    <a:pt x="396" y="56"/>
                  </a:lnTo>
                  <a:cubicBezTo>
                    <a:pt x="56" y="56"/>
                    <a:pt x="56" y="56"/>
                    <a:pt x="56" y="56"/>
                  </a:cubicBezTo>
                  <a:cubicBezTo>
                    <a:pt x="56" y="346"/>
                    <a:pt x="56" y="346"/>
                    <a:pt x="56" y="346"/>
                  </a:cubicBezTo>
                  <a:cubicBezTo>
                    <a:pt x="396" y="346"/>
                    <a:pt x="396" y="346"/>
                    <a:pt x="396" y="346"/>
                  </a:cubicBezTo>
                  <a:lnTo>
                    <a:pt x="396" y="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55" name="Freeform 107"/>
            <p:cNvSpPr>
              <a:spLocks noChangeArrowheads="1"/>
            </p:cNvSpPr>
            <p:nvPr/>
          </p:nvSpPr>
          <p:spPr bwMode="auto">
            <a:xfrm>
              <a:off x="9936373" y="3826885"/>
              <a:ext cx="517561" cy="513547"/>
            </a:xfrm>
            <a:custGeom>
              <a:avLst/>
              <a:gdLst>
                <a:gd name="T0" fmla="*/ 2147483646 w 567"/>
                <a:gd name="T1" fmla="*/ 2147483646 h 566"/>
                <a:gd name="T2" fmla="*/ 2147483646 w 567"/>
                <a:gd name="T3" fmla="*/ 2147483646 h 566"/>
                <a:gd name="T4" fmla="*/ 2147483646 w 567"/>
                <a:gd name="T5" fmla="*/ 2147483646 h 566"/>
                <a:gd name="T6" fmla="*/ 2147483646 w 567"/>
                <a:gd name="T7" fmla="*/ 2147483646 h 566"/>
                <a:gd name="T8" fmla="*/ 2147483646 w 567"/>
                <a:gd name="T9" fmla="*/ 2147483646 h 566"/>
                <a:gd name="T10" fmla="*/ 2147483646 w 567"/>
                <a:gd name="T11" fmla="*/ 2147483646 h 566"/>
                <a:gd name="T12" fmla="*/ 2147483646 w 567"/>
                <a:gd name="T13" fmla="*/ 2147483646 h 566"/>
                <a:gd name="T14" fmla="*/ 2147483646 w 567"/>
                <a:gd name="T15" fmla="*/ 2147483646 h 566"/>
                <a:gd name="T16" fmla="*/ 2147483646 w 567"/>
                <a:gd name="T17" fmla="*/ 2147483646 h 566"/>
                <a:gd name="T18" fmla="*/ 2147483646 w 567"/>
                <a:gd name="T19" fmla="*/ 2147483646 h 566"/>
                <a:gd name="T20" fmla="*/ 2147483646 w 567"/>
                <a:gd name="T21" fmla="*/ 2147483646 h 566"/>
                <a:gd name="T22" fmla="*/ 2147483646 w 567"/>
                <a:gd name="T23" fmla="*/ 2147483646 h 566"/>
                <a:gd name="T24" fmla="*/ 2147483646 w 567"/>
                <a:gd name="T25" fmla="*/ 2147483646 h 566"/>
                <a:gd name="T26" fmla="*/ 0 w 567"/>
                <a:gd name="T27" fmla="*/ 2147483646 h 566"/>
                <a:gd name="T28" fmla="*/ 2147483646 w 567"/>
                <a:gd name="T29" fmla="*/ 2147483646 h 566"/>
                <a:gd name="T30" fmla="*/ 2147483646 w 567"/>
                <a:gd name="T31" fmla="*/ 2147483646 h 566"/>
                <a:gd name="T32" fmla="*/ 0 w 567"/>
                <a:gd name="T33" fmla="*/ 2147483646 h 566"/>
                <a:gd name="T34" fmla="*/ 2147483646 w 567"/>
                <a:gd name="T35" fmla="*/ 2147483646 h 566"/>
                <a:gd name="T36" fmla="*/ 2147483646 w 567"/>
                <a:gd name="T37" fmla="*/ 2147483646 h 566"/>
                <a:gd name="T38" fmla="*/ 0 w 567"/>
                <a:gd name="T39" fmla="*/ 2147483646 h 566"/>
                <a:gd name="T40" fmla="*/ 2147483646 w 567"/>
                <a:gd name="T41" fmla="*/ 2147483646 h 566"/>
                <a:gd name="T42" fmla="*/ 2147483646 w 567"/>
                <a:gd name="T43" fmla="*/ 0 h 566"/>
                <a:gd name="T44" fmla="*/ 2147483646 w 567"/>
                <a:gd name="T45" fmla="*/ 2147483646 h 566"/>
                <a:gd name="T46" fmla="*/ 2147483646 w 567"/>
                <a:gd name="T47" fmla="*/ 2147483646 h 566"/>
                <a:gd name="T48" fmla="*/ 2147483646 w 567"/>
                <a:gd name="T49" fmla="*/ 0 h 566"/>
                <a:gd name="T50" fmla="*/ 2147483646 w 567"/>
                <a:gd name="T51" fmla="*/ 2147483646 h 566"/>
                <a:gd name="T52" fmla="*/ 2147483646 w 567"/>
                <a:gd name="T53" fmla="*/ 2147483646 h 566"/>
                <a:gd name="T54" fmla="*/ 2147483646 w 567"/>
                <a:gd name="T55" fmla="*/ 0 h 566"/>
                <a:gd name="T56" fmla="*/ 2147483646 w 567"/>
                <a:gd name="T57" fmla="*/ 2147483646 h 566"/>
                <a:gd name="T58" fmla="*/ 2147483646 w 567"/>
                <a:gd name="T59" fmla="*/ 2147483646 h 566"/>
                <a:gd name="T60" fmla="*/ 2147483646 w 567"/>
                <a:gd name="T61" fmla="*/ 0 h 566"/>
                <a:gd name="T62" fmla="*/ 2147483646 w 567"/>
                <a:gd name="T63" fmla="*/ 2147483646 h 566"/>
                <a:gd name="T64" fmla="*/ 2147483646 w 567"/>
                <a:gd name="T65" fmla="*/ 2147483646 h 566"/>
                <a:gd name="T66" fmla="*/ 2147483646 w 567"/>
                <a:gd name="T67" fmla="*/ 2147483646 h 566"/>
                <a:gd name="T68" fmla="*/ 2147483646 w 567"/>
                <a:gd name="T69" fmla="*/ 2147483646 h 566"/>
                <a:gd name="T70" fmla="*/ 2147483646 w 567"/>
                <a:gd name="T71" fmla="*/ 2147483646 h 566"/>
                <a:gd name="T72" fmla="*/ 2147483646 w 567"/>
                <a:gd name="T73" fmla="*/ 2147483646 h 566"/>
                <a:gd name="T74" fmla="*/ 2147483646 w 567"/>
                <a:gd name="T75" fmla="*/ 2147483646 h 566"/>
                <a:gd name="T76" fmla="*/ 2147483646 w 567"/>
                <a:gd name="T77" fmla="*/ 2147483646 h 566"/>
                <a:gd name="T78" fmla="*/ 2147483646 w 567"/>
                <a:gd name="T79" fmla="*/ 2147483646 h 566"/>
                <a:gd name="T80" fmla="*/ 2147483646 w 567"/>
                <a:gd name="T81" fmla="*/ 2147483646 h 566"/>
                <a:gd name="T82" fmla="*/ 2147483646 w 567"/>
                <a:gd name="T83" fmla="*/ 2147483646 h 566"/>
                <a:gd name="T84" fmla="*/ 2147483646 w 567"/>
                <a:gd name="T85" fmla="*/ 2147483646 h 566"/>
                <a:gd name="T86" fmla="*/ 2147483646 w 567"/>
                <a:gd name="T87" fmla="*/ 2147483646 h 566"/>
                <a:gd name="T88" fmla="*/ 2147483646 w 567"/>
                <a:gd name="T89" fmla="*/ 2147483646 h 566"/>
                <a:gd name="T90" fmla="*/ 2147483646 w 567"/>
                <a:gd name="T91" fmla="*/ 2147483646 h 566"/>
                <a:gd name="T92" fmla="*/ 2147483646 w 567"/>
                <a:gd name="T93" fmla="*/ 2147483646 h 566"/>
                <a:gd name="T94" fmla="*/ 2147483646 w 567"/>
                <a:gd name="T95" fmla="*/ 2147483646 h 566"/>
                <a:gd name="T96" fmla="*/ 2147483646 w 567"/>
                <a:gd name="T97" fmla="*/ 2147483646 h 56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67" h="566">
                  <a:moveTo>
                    <a:pt x="566" y="452"/>
                  </a:moveTo>
                  <a:lnTo>
                    <a:pt x="566" y="452"/>
                  </a:lnTo>
                  <a:cubicBezTo>
                    <a:pt x="566" y="459"/>
                    <a:pt x="559" y="473"/>
                    <a:pt x="544" y="473"/>
                  </a:cubicBezTo>
                  <a:cubicBezTo>
                    <a:pt x="544" y="509"/>
                    <a:pt x="544" y="509"/>
                    <a:pt x="544" y="509"/>
                  </a:cubicBezTo>
                  <a:cubicBezTo>
                    <a:pt x="559" y="509"/>
                    <a:pt x="566" y="523"/>
                    <a:pt x="566" y="537"/>
                  </a:cubicBezTo>
                  <a:cubicBezTo>
                    <a:pt x="566" y="551"/>
                    <a:pt x="552" y="565"/>
                    <a:pt x="537" y="565"/>
                  </a:cubicBezTo>
                  <a:cubicBezTo>
                    <a:pt x="523" y="565"/>
                    <a:pt x="516" y="558"/>
                    <a:pt x="509" y="544"/>
                  </a:cubicBezTo>
                  <a:cubicBezTo>
                    <a:pt x="481" y="544"/>
                    <a:pt x="481" y="544"/>
                    <a:pt x="481" y="544"/>
                  </a:cubicBezTo>
                  <a:cubicBezTo>
                    <a:pt x="474" y="558"/>
                    <a:pt x="467" y="565"/>
                    <a:pt x="453" y="565"/>
                  </a:cubicBezTo>
                  <a:cubicBezTo>
                    <a:pt x="438" y="565"/>
                    <a:pt x="431" y="558"/>
                    <a:pt x="424" y="544"/>
                  </a:cubicBezTo>
                  <a:cubicBezTo>
                    <a:pt x="396" y="544"/>
                    <a:pt x="396" y="544"/>
                    <a:pt x="396" y="544"/>
                  </a:cubicBezTo>
                  <a:cubicBezTo>
                    <a:pt x="389" y="558"/>
                    <a:pt x="382" y="565"/>
                    <a:pt x="368" y="565"/>
                  </a:cubicBezTo>
                  <a:cubicBezTo>
                    <a:pt x="354" y="565"/>
                    <a:pt x="347" y="558"/>
                    <a:pt x="340" y="544"/>
                  </a:cubicBezTo>
                  <a:cubicBezTo>
                    <a:pt x="311" y="544"/>
                    <a:pt x="311" y="544"/>
                    <a:pt x="311" y="544"/>
                  </a:cubicBezTo>
                  <a:cubicBezTo>
                    <a:pt x="304" y="558"/>
                    <a:pt x="297" y="565"/>
                    <a:pt x="283" y="565"/>
                  </a:cubicBezTo>
                  <a:cubicBezTo>
                    <a:pt x="269" y="565"/>
                    <a:pt x="262" y="558"/>
                    <a:pt x="255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19" y="558"/>
                    <a:pt x="212" y="565"/>
                    <a:pt x="198" y="565"/>
                  </a:cubicBezTo>
                  <a:cubicBezTo>
                    <a:pt x="184" y="565"/>
                    <a:pt x="177" y="558"/>
                    <a:pt x="170" y="544"/>
                  </a:cubicBezTo>
                  <a:cubicBezTo>
                    <a:pt x="142" y="544"/>
                    <a:pt x="142" y="544"/>
                    <a:pt x="142" y="544"/>
                  </a:cubicBezTo>
                  <a:cubicBezTo>
                    <a:pt x="135" y="558"/>
                    <a:pt x="128" y="565"/>
                    <a:pt x="113" y="565"/>
                  </a:cubicBezTo>
                  <a:cubicBezTo>
                    <a:pt x="99" y="565"/>
                    <a:pt x="92" y="558"/>
                    <a:pt x="85" y="544"/>
                  </a:cubicBezTo>
                  <a:cubicBezTo>
                    <a:pt x="57" y="544"/>
                    <a:pt x="57" y="544"/>
                    <a:pt x="57" y="544"/>
                  </a:cubicBezTo>
                  <a:cubicBezTo>
                    <a:pt x="50" y="558"/>
                    <a:pt x="43" y="565"/>
                    <a:pt x="29" y="565"/>
                  </a:cubicBezTo>
                  <a:cubicBezTo>
                    <a:pt x="15" y="565"/>
                    <a:pt x="0" y="551"/>
                    <a:pt x="0" y="537"/>
                  </a:cubicBezTo>
                  <a:cubicBezTo>
                    <a:pt x="0" y="523"/>
                    <a:pt x="7" y="509"/>
                    <a:pt x="22" y="509"/>
                  </a:cubicBezTo>
                  <a:cubicBezTo>
                    <a:pt x="22" y="473"/>
                    <a:pt x="22" y="473"/>
                    <a:pt x="22" y="473"/>
                  </a:cubicBezTo>
                  <a:cubicBezTo>
                    <a:pt x="7" y="473"/>
                    <a:pt x="0" y="459"/>
                    <a:pt x="0" y="452"/>
                  </a:cubicBezTo>
                  <a:cubicBezTo>
                    <a:pt x="0" y="438"/>
                    <a:pt x="7" y="424"/>
                    <a:pt x="22" y="424"/>
                  </a:cubicBezTo>
                  <a:cubicBezTo>
                    <a:pt x="22" y="388"/>
                    <a:pt x="22" y="388"/>
                    <a:pt x="22" y="388"/>
                  </a:cubicBezTo>
                  <a:cubicBezTo>
                    <a:pt x="7" y="388"/>
                    <a:pt x="0" y="374"/>
                    <a:pt x="0" y="367"/>
                  </a:cubicBezTo>
                  <a:cubicBezTo>
                    <a:pt x="0" y="353"/>
                    <a:pt x="7" y="339"/>
                    <a:pt x="22" y="339"/>
                  </a:cubicBezTo>
                  <a:cubicBezTo>
                    <a:pt x="22" y="304"/>
                    <a:pt x="22" y="304"/>
                    <a:pt x="22" y="304"/>
                  </a:cubicBezTo>
                  <a:cubicBezTo>
                    <a:pt x="7" y="304"/>
                    <a:pt x="0" y="289"/>
                    <a:pt x="0" y="282"/>
                  </a:cubicBezTo>
                  <a:cubicBezTo>
                    <a:pt x="0" y="268"/>
                    <a:pt x="7" y="254"/>
                    <a:pt x="22" y="254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7" y="219"/>
                    <a:pt x="0" y="205"/>
                    <a:pt x="0" y="198"/>
                  </a:cubicBezTo>
                  <a:cubicBezTo>
                    <a:pt x="0" y="183"/>
                    <a:pt x="7" y="169"/>
                    <a:pt x="22" y="169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7" y="134"/>
                    <a:pt x="0" y="120"/>
                    <a:pt x="0" y="113"/>
                  </a:cubicBezTo>
                  <a:cubicBezTo>
                    <a:pt x="0" y="98"/>
                    <a:pt x="7" y="84"/>
                    <a:pt x="22" y="84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7" y="49"/>
                    <a:pt x="0" y="35"/>
                    <a:pt x="0" y="28"/>
                  </a:cubicBezTo>
                  <a:cubicBezTo>
                    <a:pt x="0" y="7"/>
                    <a:pt x="15" y="0"/>
                    <a:pt x="29" y="0"/>
                  </a:cubicBezTo>
                  <a:cubicBezTo>
                    <a:pt x="43" y="0"/>
                    <a:pt x="50" y="7"/>
                    <a:pt x="57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92" y="7"/>
                    <a:pt x="99" y="0"/>
                    <a:pt x="113" y="0"/>
                  </a:cubicBezTo>
                  <a:cubicBezTo>
                    <a:pt x="128" y="0"/>
                    <a:pt x="135" y="7"/>
                    <a:pt x="142" y="14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77" y="7"/>
                    <a:pt x="184" y="0"/>
                    <a:pt x="198" y="0"/>
                  </a:cubicBezTo>
                  <a:cubicBezTo>
                    <a:pt x="212" y="0"/>
                    <a:pt x="219" y="7"/>
                    <a:pt x="226" y="14"/>
                  </a:cubicBezTo>
                  <a:cubicBezTo>
                    <a:pt x="255" y="14"/>
                    <a:pt x="255" y="14"/>
                    <a:pt x="255" y="14"/>
                  </a:cubicBezTo>
                  <a:cubicBezTo>
                    <a:pt x="262" y="7"/>
                    <a:pt x="269" y="0"/>
                    <a:pt x="283" y="0"/>
                  </a:cubicBezTo>
                  <a:cubicBezTo>
                    <a:pt x="297" y="0"/>
                    <a:pt x="304" y="7"/>
                    <a:pt x="311" y="14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47" y="7"/>
                    <a:pt x="354" y="0"/>
                    <a:pt x="368" y="0"/>
                  </a:cubicBezTo>
                  <a:cubicBezTo>
                    <a:pt x="382" y="0"/>
                    <a:pt x="389" y="7"/>
                    <a:pt x="396" y="14"/>
                  </a:cubicBezTo>
                  <a:cubicBezTo>
                    <a:pt x="424" y="14"/>
                    <a:pt x="424" y="14"/>
                    <a:pt x="424" y="14"/>
                  </a:cubicBezTo>
                  <a:cubicBezTo>
                    <a:pt x="431" y="7"/>
                    <a:pt x="438" y="0"/>
                    <a:pt x="453" y="0"/>
                  </a:cubicBezTo>
                  <a:cubicBezTo>
                    <a:pt x="467" y="0"/>
                    <a:pt x="474" y="7"/>
                    <a:pt x="481" y="14"/>
                  </a:cubicBezTo>
                  <a:cubicBezTo>
                    <a:pt x="509" y="14"/>
                    <a:pt x="509" y="14"/>
                    <a:pt x="509" y="14"/>
                  </a:cubicBezTo>
                  <a:cubicBezTo>
                    <a:pt x="516" y="7"/>
                    <a:pt x="523" y="0"/>
                    <a:pt x="537" y="0"/>
                  </a:cubicBezTo>
                  <a:cubicBezTo>
                    <a:pt x="552" y="0"/>
                    <a:pt x="566" y="7"/>
                    <a:pt x="566" y="28"/>
                  </a:cubicBezTo>
                  <a:cubicBezTo>
                    <a:pt x="566" y="35"/>
                    <a:pt x="559" y="49"/>
                    <a:pt x="544" y="49"/>
                  </a:cubicBezTo>
                  <a:cubicBezTo>
                    <a:pt x="544" y="84"/>
                    <a:pt x="544" y="84"/>
                    <a:pt x="544" y="84"/>
                  </a:cubicBezTo>
                  <a:cubicBezTo>
                    <a:pt x="559" y="84"/>
                    <a:pt x="566" y="98"/>
                    <a:pt x="566" y="113"/>
                  </a:cubicBezTo>
                  <a:cubicBezTo>
                    <a:pt x="566" y="120"/>
                    <a:pt x="559" y="134"/>
                    <a:pt x="544" y="13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59" y="169"/>
                    <a:pt x="566" y="183"/>
                    <a:pt x="566" y="198"/>
                  </a:cubicBezTo>
                  <a:cubicBezTo>
                    <a:pt x="566" y="205"/>
                    <a:pt x="559" y="219"/>
                    <a:pt x="544" y="219"/>
                  </a:cubicBezTo>
                  <a:cubicBezTo>
                    <a:pt x="544" y="254"/>
                    <a:pt x="544" y="254"/>
                    <a:pt x="544" y="254"/>
                  </a:cubicBezTo>
                  <a:cubicBezTo>
                    <a:pt x="559" y="254"/>
                    <a:pt x="566" y="268"/>
                    <a:pt x="566" y="282"/>
                  </a:cubicBezTo>
                  <a:cubicBezTo>
                    <a:pt x="566" y="289"/>
                    <a:pt x="559" y="304"/>
                    <a:pt x="544" y="304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59" y="339"/>
                    <a:pt x="566" y="353"/>
                    <a:pt x="566" y="367"/>
                  </a:cubicBezTo>
                  <a:cubicBezTo>
                    <a:pt x="566" y="374"/>
                    <a:pt x="559" y="388"/>
                    <a:pt x="544" y="388"/>
                  </a:cubicBezTo>
                  <a:cubicBezTo>
                    <a:pt x="544" y="424"/>
                    <a:pt x="544" y="424"/>
                    <a:pt x="544" y="424"/>
                  </a:cubicBezTo>
                  <a:cubicBezTo>
                    <a:pt x="559" y="424"/>
                    <a:pt x="566" y="438"/>
                    <a:pt x="566" y="452"/>
                  </a:cubicBezTo>
                  <a:close/>
                  <a:moveTo>
                    <a:pt x="488" y="70"/>
                  </a:moveTo>
                  <a:lnTo>
                    <a:pt x="488" y="70"/>
                  </a:lnTo>
                  <a:cubicBezTo>
                    <a:pt x="78" y="70"/>
                    <a:pt x="78" y="70"/>
                    <a:pt x="78" y="70"/>
                  </a:cubicBezTo>
                  <a:cubicBezTo>
                    <a:pt x="78" y="487"/>
                    <a:pt x="78" y="487"/>
                    <a:pt x="78" y="487"/>
                  </a:cubicBezTo>
                  <a:cubicBezTo>
                    <a:pt x="488" y="487"/>
                    <a:pt x="488" y="487"/>
                    <a:pt x="488" y="487"/>
                  </a:cubicBezTo>
                  <a:lnTo>
                    <a:pt x="488" y="70"/>
                  </a:lnTo>
                  <a:close/>
                  <a:moveTo>
                    <a:pt x="248" y="374"/>
                  </a:moveTo>
                  <a:lnTo>
                    <a:pt x="248" y="374"/>
                  </a:lnTo>
                  <a:cubicBezTo>
                    <a:pt x="375" y="212"/>
                    <a:pt x="375" y="212"/>
                    <a:pt x="375" y="212"/>
                  </a:cubicBezTo>
                  <a:cubicBezTo>
                    <a:pt x="460" y="346"/>
                    <a:pt x="460" y="346"/>
                    <a:pt x="460" y="346"/>
                  </a:cubicBezTo>
                  <a:cubicBezTo>
                    <a:pt x="460" y="459"/>
                    <a:pt x="460" y="459"/>
                    <a:pt x="460" y="459"/>
                  </a:cubicBezTo>
                  <a:cubicBezTo>
                    <a:pt x="106" y="459"/>
                    <a:pt x="106" y="459"/>
                    <a:pt x="106" y="459"/>
                  </a:cubicBezTo>
                  <a:cubicBezTo>
                    <a:pt x="219" y="346"/>
                    <a:pt x="219" y="346"/>
                    <a:pt x="219" y="346"/>
                  </a:cubicBezTo>
                  <a:lnTo>
                    <a:pt x="248" y="374"/>
                  </a:lnTo>
                  <a:close/>
                  <a:moveTo>
                    <a:pt x="191" y="240"/>
                  </a:moveTo>
                  <a:lnTo>
                    <a:pt x="191" y="240"/>
                  </a:lnTo>
                  <a:cubicBezTo>
                    <a:pt x="156" y="240"/>
                    <a:pt x="135" y="219"/>
                    <a:pt x="135" y="183"/>
                  </a:cubicBezTo>
                  <a:cubicBezTo>
                    <a:pt x="135" y="155"/>
                    <a:pt x="156" y="127"/>
                    <a:pt x="191" y="127"/>
                  </a:cubicBezTo>
                  <a:cubicBezTo>
                    <a:pt x="219" y="127"/>
                    <a:pt x="248" y="155"/>
                    <a:pt x="248" y="183"/>
                  </a:cubicBezTo>
                  <a:cubicBezTo>
                    <a:pt x="248" y="219"/>
                    <a:pt x="219" y="240"/>
                    <a:pt x="191" y="24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56" name="Freeform 108"/>
            <p:cNvSpPr>
              <a:spLocks noChangeArrowheads="1"/>
            </p:cNvSpPr>
            <p:nvPr/>
          </p:nvSpPr>
          <p:spPr bwMode="auto">
            <a:xfrm>
              <a:off x="8981496" y="3826885"/>
              <a:ext cx="517561" cy="513547"/>
            </a:xfrm>
            <a:custGeom>
              <a:avLst/>
              <a:gdLst>
                <a:gd name="T0" fmla="*/ 2147483646 w 567"/>
                <a:gd name="T1" fmla="*/ 2147483646 h 566"/>
                <a:gd name="T2" fmla="*/ 2147483646 w 567"/>
                <a:gd name="T3" fmla="*/ 2147483646 h 566"/>
                <a:gd name="T4" fmla="*/ 2147483646 w 567"/>
                <a:gd name="T5" fmla="*/ 2147483646 h 566"/>
                <a:gd name="T6" fmla="*/ 2147483646 w 567"/>
                <a:gd name="T7" fmla="*/ 2147483646 h 566"/>
                <a:gd name="T8" fmla="*/ 2147483646 w 567"/>
                <a:gd name="T9" fmla="*/ 2147483646 h 566"/>
                <a:gd name="T10" fmla="*/ 2147483646 w 567"/>
                <a:gd name="T11" fmla="*/ 2147483646 h 566"/>
                <a:gd name="T12" fmla="*/ 2147483646 w 567"/>
                <a:gd name="T13" fmla="*/ 2147483646 h 566"/>
                <a:gd name="T14" fmla="*/ 2147483646 w 567"/>
                <a:gd name="T15" fmla="*/ 2147483646 h 566"/>
                <a:gd name="T16" fmla="*/ 2147483646 w 567"/>
                <a:gd name="T17" fmla="*/ 2147483646 h 566"/>
                <a:gd name="T18" fmla="*/ 2147483646 w 567"/>
                <a:gd name="T19" fmla="*/ 2147483646 h 566"/>
                <a:gd name="T20" fmla="*/ 2147483646 w 567"/>
                <a:gd name="T21" fmla="*/ 2147483646 h 566"/>
                <a:gd name="T22" fmla="*/ 2147483646 w 567"/>
                <a:gd name="T23" fmla="*/ 2147483646 h 566"/>
                <a:gd name="T24" fmla="*/ 2147483646 w 567"/>
                <a:gd name="T25" fmla="*/ 2147483646 h 566"/>
                <a:gd name="T26" fmla="*/ 0 w 567"/>
                <a:gd name="T27" fmla="*/ 2147483646 h 566"/>
                <a:gd name="T28" fmla="*/ 2147483646 w 567"/>
                <a:gd name="T29" fmla="*/ 2147483646 h 566"/>
                <a:gd name="T30" fmla="*/ 2147483646 w 567"/>
                <a:gd name="T31" fmla="*/ 2147483646 h 566"/>
                <a:gd name="T32" fmla="*/ 0 w 567"/>
                <a:gd name="T33" fmla="*/ 2147483646 h 566"/>
                <a:gd name="T34" fmla="*/ 2147483646 w 567"/>
                <a:gd name="T35" fmla="*/ 2147483646 h 566"/>
                <a:gd name="T36" fmla="*/ 2147483646 w 567"/>
                <a:gd name="T37" fmla="*/ 2147483646 h 566"/>
                <a:gd name="T38" fmla="*/ 0 w 567"/>
                <a:gd name="T39" fmla="*/ 2147483646 h 566"/>
                <a:gd name="T40" fmla="*/ 2147483646 w 567"/>
                <a:gd name="T41" fmla="*/ 2147483646 h 566"/>
                <a:gd name="T42" fmla="*/ 2147483646 w 567"/>
                <a:gd name="T43" fmla="*/ 0 h 566"/>
                <a:gd name="T44" fmla="*/ 2147483646 w 567"/>
                <a:gd name="T45" fmla="*/ 2147483646 h 566"/>
                <a:gd name="T46" fmla="*/ 2147483646 w 567"/>
                <a:gd name="T47" fmla="*/ 2147483646 h 566"/>
                <a:gd name="T48" fmla="*/ 2147483646 w 567"/>
                <a:gd name="T49" fmla="*/ 0 h 566"/>
                <a:gd name="T50" fmla="*/ 2147483646 w 567"/>
                <a:gd name="T51" fmla="*/ 2147483646 h 566"/>
                <a:gd name="T52" fmla="*/ 2147483646 w 567"/>
                <a:gd name="T53" fmla="*/ 2147483646 h 566"/>
                <a:gd name="T54" fmla="*/ 2147483646 w 567"/>
                <a:gd name="T55" fmla="*/ 0 h 566"/>
                <a:gd name="T56" fmla="*/ 2147483646 w 567"/>
                <a:gd name="T57" fmla="*/ 2147483646 h 566"/>
                <a:gd name="T58" fmla="*/ 2147483646 w 567"/>
                <a:gd name="T59" fmla="*/ 2147483646 h 566"/>
                <a:gd name="T60" fmla="*/ 2147483646 w 567"/>
                <a:gd name="T61" fmla="*/ 0 h 566"/>
                <a:gd name="T62" fmla="*/ 2147483646 w 567"/>
                <a:gd name="T63" fmla="*/ 2147483646 h 566"/>
                <a:gd name="T64" fmla="*/ 2147483646 w 567"/>
                <a:gd name="T65" fmla="*/ 2147483646 h 566"/>
                <a:gd name="T66" fmla="*/ 2147483646 w 567"/>
                <a:gd name="T67" fmla="*/ 2147483646 h 566"/>
                <a:gd name="T68" fmla="*/ 2147483646 w 567"/>
                <a:gd name="T69" fmla="*/ 2147483646 h 566"/>
                <a:gd name="T70" fmla="*/ 2147483646 w 567"/>
                <a:gd name="T71" fmla="*/ 2147483646 h 566"/>
                <a:gd name="T72" fmla="*/ 2147483646 w 567"/>
                <a:gd name="T73" fmla="*/ 2147483646 h 566"/>
                <a:gd name="T74" fmla="*/ 2147483646 w 567"/>
                <a:gd name="T75" fmla="*/ 2147483646 h 566"/>
                <a:gd name="T76" fmla="*/ 2147483646 w 567"/>
                <a:gd name="T77" fmla="*/ 2147483646 h 566"/>
                <a:gd name="T78" fmla="*/ 2147483646 w 567"/>
                <a:gd name="T79" fmla="*/ 2147483646 h 566"/>
                <a:gd name="T80" fmla="*/ 2147483646 w 567"/>
                <a:gd name="T81" fmla="*/ 2147483646 h 566"/>
                <a:gd name="T82" fmla="*/ 2147483646 w 567"/>
                <a:gd name="T83" fmla="*/ 2147483646 h 56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67" h="566">
                  <a:moveTo>
                    <a:pt x="566" y="452"/>
                  </a:moveTo>
                  <a:lnTo>
                    <a:pt x="566" y="452"/>
                  </a:lnTo>
                  <a:cubicBezTo>
                    <a:pt x="566" y="459"/>
                    <a:pt x="559" y="473"/>
                    <a:pt x="544" y="473"/>
                  </a:cubicBezTo>
                  <a:cubicBezTo>
                    <a:pt x="544" y="509"/>
                    <a:pt x="544" y="509"/>
                    <a:pt x="544" y="509"/>
                  </a:cubicBezTo>
                  <a:cubicBezTo>
                    <a:pt x="559" y="509"/>
                    <a:pt x="566" y="523"/>
                    <a:pt x="566" y="537"/>
                  </a:cubicBezTo>
                  <a:cubicBezTo>
                    <a:pt x="566" y="551"/>
                    <a:pt x="551" y="565"/>
                    <a:pt x="537" y="565"/>
                  </a:cubicBezTo>
                  <a:cubicBezTo>
                    <a:pt x="523" y="565"/>
                    <a:pt x="509" y="558"/>
                    <a:pt x="509" y="544"/>
                  </a:cubicBezTo>
                  <a:cubicBezTo>
                    <a:pt x="474" y="544"/>
                    <a:pt x="474" y="544"/>
                    <a:pt x="474" y="544"/>
                  </a:cubicBezTo>
                  <a:cubicBezTo>
                    <a:pt x="474" y="558"/>
                    <a:pt x="460" y="565"/>
                    <a:pt x="453" y="565"/>
                  </a:cubicBezTo>
                  <a:cubicBezTo>
                    <a:pt x="438" y="565"/>
                    <a:pt x="424" y="558"/>
                    <a:pt x="424" y="544"/>
                  </a:cubicBezTo>
                  <a:cubicBezTo>
                    <a:pt x="389" y="544"/>
                    <a:pt x="389" y="544"/>
                    <a:pt x="389" y="544"/>
                  </a:cubicBezTo>
                  <a:cubicBezTo>
                    <a:pt x="389" y="558"/>
                    <a:pt x="375" y="565"/>
                    <a:pt x="368" y="565"/>
                  </a:cubicBezTo>
                  <a:cubicBezTo>
                    <a:pt x="354" y="565"/>
                    <a:pt x="340" y="558"/>
                    <a:pt x="340" y="544"/>
                  </a:cubicBezTo>
                  <a:cubicBezTo>
                    <a:pt x="304" y="544"/>
                    <a:pt x="304" y="544"/>
                    <a:pt x="304" y="544"/>
                  </a:cubicBezTo>
                  <a:cubicBezTo>
                    <a:pt x="304" y="558"/>
                    <a:pt x="290" y="565"/>
                    <a:pt x="283" y="565"/>
                  </a:cubicBezTo>
                  <a:cubicBezTo>
                    <a:pt x="269" y="565"/>
                    <a:pt x="255" y="558"/>
                    <a:pt x="255" y="544"/>
                  </a:cubicBezTo>
                  <a:cubicBezTo>
                    <a:pt x="219" y="544"/>
                    <a:pt x="219" y="544"/>
                    <a:pt x="219" y="544"/>
                  </a:cubicBezTo>
                  <a:cubicBezTo>
                    <a:pt x="219" y="558"/>
                    <a:pt x="205" y="565"/>
                    <a:pt x="198" y="565"/>
                  </a:cubicBezTo>
                  <a:cubicBezTo>
                    <a:pt x="184" y="565"/>
                    <a:pt x="170" y="558"/>
                    <a:pt x="170" y="544"/>
                  </a:cubicBezTo>
                  <a:cubicBezTo>
                    <a:pt x="135" y="544"/>
                    <a:pt x="135" y="544"/>
                    <a:pt x="135" y="544"/>
                  </a:cubicBezTo>
                  <a:cubicBezTo>
                    <a:pt x="135" y="558"/>
                    <a:pt x="120" y="565"/>
                    <a:pt x="113" y="565"/>
                  </a:cubicBezTo>
                  <a:cubicBezTo>
                    <a:pt x="99" y="565"/>
                    <a:pt x="85" y="558"/>
                    <a:pt x="85" y="544"/>
                  </a:cubicBezTo>
                  <a:cubicBezTo>
                    <a:pt x="50" y="544"/>
                    <a:pt x="50" y="544"/>
                    <a:pt x="50" y="544"/>
                  </a:cubicBezTo>
                  <a:cubicBezTo>
                    <a:pt x="50" y="558"/>
                    <a:pt x="36" y="565"/>
                    <a:pt x="29" y="565"/>
                  </a:cubicBezTo>
                  <a:cubicBezTo>
                    <a:pt x="7" y="565"/>
                    <a:pt x="0" y="551"/>
                    <a:pt x="0" y="537"/>
                  </a:cubicBezTo>
                  <a:cubicBezTo>
                    <a:pt x="0" y="523"/>
                    <a:pt x="7" y="509"/>
                    <a:pt x="14" y="509"/>
                  </a:cubicBezTo>
                  <a:cubicBezTo>
                    <a:pt x="14" y="473"/>
                    <a:pt x="14" y="473"/>
                    <a:pt x="14" y="473"/>
                  </a:cubicBezTo>
                  <a:cubicBezTo>
                    <a:pt x="7" y="473"/>
                    <a:pt x="0" y="459"/>
                    <a:pt x="0" y="452"/>
                  </a:cubicBezTo>
                  <a:cubicBezTo>
                    <a:pt x="0" y="438"/>
                    <a:pt x="7" y="424"/>
                    <a:pt x="14" y="424"/>
                  </a:cubicBezTo>
                  <a:cubicBezTo>
                    <a:pt x="14" y="388"/>
                    <a:pt x="14" y="388"/>
                    <a:pt x="14" y="388"/>
                  </a:cubicBezTo>
                  <a:cubicBezTo>
                    <a:pt x="7" y="388"/>
                    <a:pt x="0" y="374"/>
                    <a:pt x="0" y="367"/>
                  </a:cubicBezTo>
                  <a:cubicBezTo>
                    <a:pt x="0" y="353"/>
                    <a:pt x="7" y="339"/>
                    <a:pt x="14" y="339"/>
                  </a:cubicBezTo>
                  <a:cubicBezTo>
                    <a:pt x="14" y="304"/>
                    <a:pt x="14" y="304"/>
                    <a:pt x="14" y="304"/>
                  </a:cubicBezTo>
                  <a:cubicBezTo>
                    <a:pt x="7" y="304"/>
                    <a:pt x="0" y="289"/>
                    <a:pt x="0" y="282"/>
                  </a:cubicBezTo>
                  <a:cubicBezTo>
                    <a:pt x="0" y="268"/>
                    <a:pt x="7" y="254"/>
                    <a:pt x="14" y="254"/>
                  </a:cubicBezTo>
                  <a:cubicBezTo>
                    <a:pt x="14" y="219"/>
                    <a:pt x="14" y="219"/>
                    <a:pt x="14" y="219"/>
                  </a:cubicBezTo>
                  <a:cubicBezTo>
                    <a:pt x="7" y="219"/>
                    <a:pt x="0" y="205"/>
                    <a:pt x="0" y="198"/>
                  </a:cubicBezTo>
                  <a:cubicBezTo>
                    <a:pt x="0" y="183"/>
                    <a:pt x="7" y="169"/>
                    <a:pt x="14" y="169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7" y="134"/>
                    <a:pt x="0" y="120"/>
                    <a:pt x="0" y="113"/>
                  </a:cubicBezTo>
                  <a:cubicBezTo>
                    <a:pt x="0" y="98"/>
                    <a:pt x="7" y="84"/>
                    <a:pt x="14" y="84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7" y="49"/>
                    <a:pt x="0" y="35"/>
                    <a:pt x="0" y="28"/>
                  </a:cubicBezTo>
                  <a:cubicBezTo>
                    <a:pt x="0" y="7"/>
                    <a:pt x="7" y="0"/>
                    <a:pt x="29" y="0"/>
                  </a:cubicBezTo>
                  <a:cubicBezTo>
                    <a:pt x="36" y="0"/>
                    <a:pt x="50" y="7"/>
                    <a:pt x="50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7"/>
                    <a:pt x="99" y="0"/>
                    <a:pt x="113" y="0"/>
                  </a:cubicBezTo>
                  <a:cubicBezTo>
                    <a:pt x="120" y="0"/>
                    <a:pt x="135" y="7"/>
                    <a:pt x="135" y="14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70" y="7"/>
                    <a:pt x="184" y="0"/>
                    <a:pt x="198" y="0"/>
                  </a:cubicBezTo>
                  <a:cubicBezTo>
                    <a:pt x="205" y="0"/>
                    <a:pt x="219" y="7"/>
                    <a:pt x="219" y="14"/>
                  </a:cubicBezTo>
                  <a:cubicBezTo>
                    <a:pt x="255" y="14"/>
                    <a:pt x="255" y="14"/>
                    <a:pt x="255" y="14"/>
                  </a:cubicBezTo>
                  <a:cubicBezTo>
                    <a:pt x="255" y="7"/>
                    <a:pt x="269" y="0"/>
                    <a:pt x="283" y="0"/>
                  </a:cubicBezTo>
                  <a:cubicBezTo>
                    <a:pt x="290" y="0"/>
                    <a:pt x="304" y="7"/>
                    <a:pt x="304" y="14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40" y="7"/>
                    <a:pt x="354" y="0"/>
                    <a:pt x="368" y="0"/>
                  </a:cubicBezTo>
                  <a:cubicBezTo>
                    <a:pt x="375" y="0"/>
                    <a:pt x="389" y="7"/>
                    <a:pt x="389" y="14"/>
                  </a:cubicBezTo>
                  <a:cubicBezTo>
                    <a:pt x="424" y="14"/>
                    <a:pt x="424" y="14"/>
                    <a:pt x="424" y="14"/>
                  </a:cubicBezTo>
                  <a:cubicBezTo>
                    <a:pt x="424" y="7"/>
                    <a:pt x="438" y="0"/>
                    <a:pt x="453" y="0"/>
                  </a:cubicBezTo>
                  <a:cubicBezTo>
                    <a:pt x="460" y="0"/>
                    <a:pt x="474" y="7"/>
                    <a:pt x="474" y="14"/>
                  </a:cubicBezTo>
                  <a:cubicBezTo>
                    <a:pt x="509" y="14"/>
                    <a:pt x="509" y="14"/>
                    <a:pt x="509" y="14"/>
                  </a:cubicBezTo>
                  <a:cubicBezTo>
                    <a:pt x="509" y="7"/>
                    <a:pt x="523" y="0"/>
                    <a:pt x="537" y="0"/>
                  </a:cubicBezTo>
                  <a:cubicBezTo>
                    <a:pt x="551" y="0"/>
                    <a:pt x="566" y="7"/>
                    <a:pt x="566" y="28"/>
                  </a:cubicBezTo>
                  <a:cubicBezTo>
                    <a:pt x="566" y="35"/>
                    <a:pt x="559" y="49"/>
                    <a:pt x="544" y="49"/>
                  </a:cubicBezTo>
                  <a:cubicBezTo>
                    <a:pt x="544" y="84"/>
                    <a:pt x="544" y="84"/>
                    <a:pt x="544" y="84"/>
                  </a:cubicBezTo>
                  <a:cubicBezTo>
                    <a:pt x="559" y="84"/>
                    <a:pt x="566" y="98"/>
                    <a:pt x="566" y="113"/>
                  </a:cubicBezTo>
                  <a:cubicBezTo>
                    <a:pt x="566" y="120"/>
                    <a:pt x="559" y="134"/>
                    <a:pt x="544" y="13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59" y="169"/>
                    <a:pt x="566" y="183"/>
                    <a:pt x="566" y="198"/>
                  </a:cubicBezTo>
                  <a:cubicBezTo>
                    <a:pt x="566" y="205"/>
                    <a:pt x="559" y="219"/>
                    <a:pt x="544" y="219"/>
                  </a:cubicBezTo>
                  <a:cubicBezTo>
                    <a:pt x="544" y="254"/>
                    <a:pt x="544" y="254"/>
                    <a:pt x="544" y="254"/>
                  </a:cubicBezTo>
                  <a:cubicBezTo>
                    <a:pt x="559" y="254"/>
                    <a:pt x="566" y="268"/>
                    <a:pt x="566" y="282"/>
                  </a:cubicBezTo>
                  <a:cubicBezTo>
                    <a:pt x="566" y="289"/>
                    <a:pt x="559" y="304"/>
                    <a:pt x="544" y="304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59" y="339"/>
                    <a:pt x="566" y="353"/>
                    <a:pt x="566" y="367"/>
                  </a:cubicBezTo>
                  <a:cubicBezTo>
                    <a:pt x="566" y="374"/>
                    <a:pt x="559" y="388"/>
                    <a:pt x="544" y="388"/>
                  </a:cubicBezTo>
                  <a:cubicBezTo>
                    <a:pt x="544" y="424"/>
                    <a:pt x="544" y="424"/>
                    <a:pt x="544" y="424"/>
                  </a:cubicBezTo>
                  <a:cubicBezTo>
                    <a:pt x="559" y="424"/>
                    <a:pt x="566" y="438"/>
                    <a:pt x="566" y="452"/>
                  </a:cubicBezTo>
                  <a:close/>
                  <a:moveTo>
                    <a:pt x="488" y="70"/>
                  </a:moveTo>
                  <a:lnTo>
                    <a:pt x="488" y="70"/>
                  </a:lnTo>
                  <a:cubicBezTo>
                    <a:pt x="71" y="70"/>
                    <a:pt x="71" y="70"/>
                    <a:pt x="71" y="70"/>
                  </a:cubicBezTo>
                  <a:cubicBezTo>
                    <a:pt x="71" y="487"/>
                    <a:pt x="71" y="487"/>
                    <a:pt x="71" y="487"/>
                  </a:cubicBezTo>
                  <a:cubicBezTo>
                    <a:pt x="488" y="487"/>
                    <a:pt x="488" y="487"/>
                    <a:pt x="488" y="487"/>
                  </a:cubicBezTo>
                  <a:lnTo>
                    <a:pt x="488" y="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57" name="Freeform 109"/>
            <p:cNvSpPr>
              <a:spLocks noChangeArrowheads="1"/>
            </p:cNvSpPr>
            <p:nvPr/>
          </p:nvSpPr>
          <p:spPr bwMode="auto">
            <a:xfrm>
              <a:off x="19525265" y="2847935"/>
              <a:ext cx="549657" cy="549657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2147483646 h 602"/>
                <a:gd name="T6" fmla="*/ 2147483646 w 602"/>
                <a:gd name="T7" fmla="*/ 2147483646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0 w 602"/>
                <a:gd name="T13" fmla="*/ 2147483646 h 602"/>
                <a:gd name="T14" fmla="*/ 2147483646 w 602"/>
                <a:gd name="T15" fmla="*/ 0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02" h="602">
                  <a:moveTo>
                    <a:pt x="601" y="544"/>
                  </a:moveTo>
                  <a:lnTo>
                    <a:pt x="601" y="544"/>
                  </a:lnTo>
                  <a:cubicBezTo>
                    <a:pt x="601" y="573"/>
                    <a:pt x="573" y="601"/>
                    <a:pt x="544" y="601"/>
                  </a:cubicBezTo>
                  <a:cubicBezTo>
                    <a:pt x="530" y="601"/>
                    <a:pt x="516" y="594"/>
                    <a:pt x="502" y="587"/>
                  </a:cubicBezTo>
                  <a:cubicBezTo>
                    <a:pt x="339" y="417"/>
                    <a:pt x="339" y="417"/>
                    <a:pt x="339" y="417"/>
                  </a:cubicBezTo>
                  <a:cubicBezTo>
                    <a:pt x="304" y="438"/>
                    <a:pt x="269" y="453"/>
                    <a:pt x="226" y="453"/>
                  </a:cubicBezTo>
                  <a:cubicBezTo>
                    <a:pt x="99" y="453"/>
                    <a:pt x="0" y="347"/>
                    <a:pt x="0" y="226"/>
                  </a:cubicBezTo>
                  <a:cubicBezTo>
                    <a:pt x="0" y="99"/>
                    <a:pt x="99" y="0"/>
                    <a:pt x="226" y="0"/>
                  </a:cubicBezTo>
                  <a:cubicBezTo>
                    <a:pt x="346" y="0"/>
                    <a:pt x="452" y="99"/>
                    <a:pt x="452" y="226"/>
                  </a:cubicBezTo>
                  <a:cubicBezTo>
                    <a:pt x="452" y="269"/>
                    <a:pt x="438" y="304"/>
                    <a:pt x="417" y="340"/>
                  </a:cubicBezTo>
                  <a:cubicBezTo>
                    <a:pt x="587" y="502"/>
                    <a:pt x="587" y="502"/>
                    <a:pt x="587" y="502"/>
                  </a:cubicBezTo>
                  <a:cubicBezTo>
                    <a:pt x="594" y="516"/>
                    <a:pt x="601" y="530"/>
                    <a:pt x="601" y="544"/>
                  </a:cubicBezTo>
                  <a:close/>
                  <a:moveTo>
                    <a:pt x="226" y="57"/>
                  </a:moveTo>
                  <a:lnTo>
                    <a:pt x="226" y="57"/>
                  </a:lnTo>
                  <a:cubicBezTo>
                    <a:pt x="127" y="57"/>
                    <a:pt x="57" y="127"/>
                    <a:pt x="57" y="226"/>
                  </a:cubicBezTo>
                  <a:cubicBezTo>
                    <a:pt x="57" y="318"/>
                    <a:pt x="127" y="396"/>
                    <a:pt x="226" y="396"/>
                  </a:cubicBezTo>
                  <a:cubicBezTo>
                    <a:pt x="318" y="396"/>
                    <a:pt x="396" y="318"/>
                    <a:pt x="396" y="226"/>
                  </a:cubicBezTo>
                  <a:cubicBezTo>
                    <a:pt x="396" y="127"/>
                    <a:pt x="318" y="57"/>
                    <a:pt x="226" y="57"/>
                  </a:cubicBezTo>
                  <a:close/>
                  <a:moveTo>
                    <a:pt x="318" y="255"/>
                  </a:moveTo>
                  <a:lnTo>
                    <a:pt x="318" y="255"/>
                  </a:lnTo>
                  <a:cubicBezTo>
                    <a:pt x="127" y="255"/>
                    <a:pt x="127" y="255"/>
                    <a:pt x="127" y="255"/>
                  </a:cubicBezTo>
                  <a:cubicBezTo>
                    <a:pt x="113" y="255"/>
                    <a:pt x="99" y="241"/>
                    <a:pt x="99" y="226"/>
                  </a:cubicBezTo>
                  <a:cubicBezTo>
                    <a:pt x="99" y="205"/>
                    <a:pt x="113" y="198"/>
                    <a:pt x="127" y="198"/>
                  </a:cubicBezTo>
                  <a:cubicBezTo>
                    <a:pt x="318" y="198"/>
                    <a:pt x="318" y="198"/>
                    <a:pt x="318" y="198"/>
                  </a:cubicBezTo>
                  <a:cubicBezTo>
                    <a:pt x="332" y="198"/>
                    <a:pt x="346" y="205"/>
                    <a:pt x="346" y="226"/>
                  </a:cubicBezTo>
                  <a:cubicBezTo>
                    <a:pt x="346" y="241"/>
                    <a:pt x="332" y="255"/>
                    <a:pt x="318" y="2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58" name="Freeform 110"/>
            <p:cNvSpPr>
              <a:spLocks noChangeArrowheads="1"/>
            </p:cNvSpPr>
            <p:nvPr/>
          </p:nvSpPr>
          <p:spPr bwMode="auto">
            <a:xfrm>
              <a:off x="18558353" y="2847935"/>
              <a:ext cx="553668" cy="549657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2147483646 w 609"/>
                <a:gd name="T5" fmla="*/ 2147483646 h 602"/>
                <a:gd name="T6" fmla="*/ 2147483646 w 609"/>
                <a:gd name="T7" fmla="*/ 2147483646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0 w 609"/>
                <a:gd name="T13" fmla="*/ 2147483646 h 602"/>
                <a:gd name="T14" fmla="*/ 2147483646 w 609"/>
                <a:gd name="T15" fmla="*/ 0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2147483646 w 609"/>
                <a:gd name="T45" fmla="*/ 2147483646 h 602"/>
                <a:gd name="T46" fmla="*/ 2147483646 w 609"/>
                <a:gd name="T47" fmla="*/ 2147483646 h 602"/>
                <a:gd name="T48" fmla="*/ 2147483646 w 609"/>
                <a:gd name="T49" fmla="*/ 2147483646 h 602"/>
                <a:gd name="T50" fmla="*/ 2147483646 w 609"/>
                <a:gd name="T51" fmla="*/ 2147483646 h 602"/>
                <a:gd name="T52" fmla="*/ 2147483646 w 609"/>
                <a:gd name="T53" fmla="*/ 2147483646 h 602"/>
                <a:gd name="T54" fmla="*/ 2147483646 w 609"/>
                <a:gd name="T55" fmla="*/ 2147483646 h 602"/>
                <a:gd name="T56" fmla="*/ 2147483646 w 609"/>
                <a:gd name="T57" fmla="*/ 2147483646 h 602"/>
                <a:gd name="T58" fmla="*/ 2147483646 w 609"/>
                <a:gd name="T59" fmla="*/ 2147483646 h 602"/>
                <a:gd name="T60" fmla="*/ 2147483646 w 609"/>
                <a:gd name="T61" fmla="*/ 2147483646 h 602"/>
                <a:gd name="T62" fmla="*/ 2147483646 w 609"/>
                <a:gd name="T63" fmla="*/ 2147483646 h 602"/>
                <a:gd name="T64" fmla="*/ 2147483646 w 609"/>
                <a:gd name="T65" fmla="*/ 2147483646 h 602"/>
                <a:gd name="T66" fmla="*/ 2147483646 w 609"/>
                <a:gd name="T67" fmla="*/ 2147483646 h 602"/>
                <a:gd name="T68" fmla="*/ 2147483646 w 609"/>
                <a:gd name="T69" fmla="*/ 2147483646 h 602"/>
                <a:gd name="T70" fmla="*/ 2147483646 w 609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9" h="602">
                  <a:moveTo>
                    <a:pt x="608" y="544"/>
                  </a:moveTo>
                  <a:lnTo>
                    <a:pt x="608" y="544"/>
                  </a:lnTo>
                  <a:cubicBezTo>
                    <a:pt x="608" y="573"/>
                    <a:pt x="579" y="601"/>
                    <a:pt x="551" y="601"/>
                  </a:cubicBezTo>
                  <a:cubicBezTo>
                    <a:pt x="530" y="601"/>
                    <a:pt x="516" y="594"/>
                    <a:pt x="509" y="587"/>
                  </a:cubicBezTo>
                  <a:cubicBezTo>
                    <a:pt x="346" y="417"/>
                    <a:pt x="346" y="417"/>
                    <a:pt x="346" y="417"/>
                  </a:cubicBezTo>
                  <a:cubicBezTo>
                    <a:pt x="311" y="438"/>
                    <a:pt x="269" y="453"/>
                    <a:pt x="226" y="453"/>
                  </a:cubicBezTo>
                  <a:cubicBezTo>
                    <a:pt x="106" y="453"/>
                    <a:pt x="0" y="347"/>
                    <a:pt x="0" y="226"/>
                  </a:cubicBezTo>
                  <a:cubicBezTo>
                    <a:pt x="0" y="99"/>
                    <a:pt x="106" y="0"/>
                    <a:pt x="226" y="0"/>
                  </a:cubicBezTo>
                  <a:cubicBezTo>
                    <a:pt x="353" y="0"/>
                    <a:pt x="452" y="99"/>
                    <a:pt x="452" y="226"/>
                  </a:cubicBezTo>
                  <a:cubicBezTo>
                    <a:pt x="452" y="269"/>
                    <a:pt x="445" y="304"/>
                    <a:pt x="424" y="340"/>
                  </a:cubicBezTo>
                  <a:cubicBezTo>
                    <a:pt x="587" y="502"/>
                    <a:pt x="587" y="502"/>
                    <a:pt x="587" y="502"/>
                  </a:cubicBezTo>
                  <a:cubicBezTo>
                    <a:pt x="601" y="516"/>
                    <a:pt x="608" y="530"/>
                    <a:pt x="608" y="544"/>
                  </a:cubicBezTo>
                  <a:close/>
                  <a:moveTo>
                    <a:pt x="226" y="57"/>
                  </a:moveTo>
                  <a:lnTo>
                    <a:pt x="226" y="57"/>
                  </a:lnTo>
                  <a:cubicBezTo>
                    <a:pt x="134" y="57"/>
                    <a:pt x="56" y="127"/>
                    <a:pt x="56" y="226"/>
                  </a:cubicBezTo>
                  <a:cubicBezTo>
                    <a:pt x="56" y="318"/>
                    <a:pt x="134" y="396"/>
                    <a:pt x="226" y="396"/>
                  </a:cubicBezTo>
                  <a:cubicBezTo>
                    <a:pt x="325" y="396"/>
                    <a:pt x="396" y="318"/>
                    <a:pt x="396" y="226"/>
                  </a:cubicBezTo>
                  <a:cubicBezTo>
                    <a:pt x="396" y="127"/>
                    <a:pt x="325" y="57"/>
                    <a:pt x="226" y="57"/>
                  </a:cubicBezTo>
                  <a:close/>
                  <a:moveTo>
                    <a:pt x="325" y="255"/>
                  </a:moveTo>
                  <a:lnTo>
                    <a:pt x="325" y="255"/>
                  </a:lnTo>
                  <a:cubicBezTo>
                    <a:pt x="254" y="255"/>
                    <a:pt x="254" y="255"/>
                    <a:pt x="254" y="255"/>
                  </a:cubicBezTo>
                  <a:cubicBezTo>
                    <a:pt x="254" y="318"/>
                    <a:pt x="254" y="318"/>
                    <a:pt x="254" y="318"/>
                  </a:cubicBezTo>
                  <a:cubicBezTo>
                    <a:pt x="254" y="333"/>
                    <a:pt x="247" y="347"/>
                    <a:pt x="226" y="347"/>
                  </a:cubicBezTo>
                  <a:cubicBezTo>
                    <a:pt x="212" y="347"/>
                    <a:pt x="198" y="333"/>
                    <a:pt x="198" y="318"/>
                  </a:cubicBezTo>
                  <a:cubicBezTo>
                    <a:pt x="198" y="255"/>
                    <a:pt x="198" y="255"/>
                    <a:pt x="198" y="255"/>
                  </a:cubicBezTo>
                  <a:cubicBezTo>
                    <a:pt x="134" y="255"/>
                    <a:pt x="134" y="255"/>
                    <a:pt x="134" y="255"/>
                  </a:cubicBezTo>
                  <a:cubicBezTo>
                    <a:pt x="120" y="255"/>
                    <a:pt x="106" y="241"/>
                    <a:pt x="106" y="226"/>
                  </a:cubicBezTo>
                  <a:cubicBezTo>
                    <a:pt x="106" y="205"/>
                    <a:pt x="120" y="198"/>
                    <a:pt x="134" y="198"/>
                  </a:cubicBezTo>
                  <a:cubicBezTo>
                    <a:pt x="198" y="198"/>
                    <a:pt x="198" y="198"/>
                    <a:pt x="198" y="198"/>
                  </a:cubicBezTo>
                  <a:cubicBezTo>
                    <a:pt x="198" y="127"/>
                    <a:pt x="198" y="127"/>
                    <a:pt x="198" y="127"/>
                  </a:cubicBezTo>
                  <a:cubicBezTo>
                    <a:pt x="198" y="113"/>
                    <a:pt x="212" y="99"/>
                    <a:pt x="226" y="99"/>
                  </a:cubicBezTo>
                  <a:cubicBezTo>
                    <a:pt x="247" y="99"/>
                    <a:pt x="254" y="113"/>
                    <a:pt x="254" y="127"/>
                  </a:cubicBezTo>
                  <a:cubicBezTo>
                    <a:pt x="254" y="198"/>
                    <a:pt x="254" y="198"/>
                    <a:pt x="254" y="198"/>
                  </a:cubicBezTo>
                  <a:cubicBezTo>
                    <a:pt x="325" y="198"/>
                    <a:pt x="325" y="198"/>
                    <a:pt x="325" y="198"/>
                  </a:cubicBezTo>
                  <a:cubicBezTo>
                    <a:pt x="339" y="198"/>
                    <a:pt x="353" y="205"/>
                    <a:pt x="353" y="226"/>
                  </a:cubicBezTo>
                  <a:cubicBezTo>
                    <a:pt x="353" y="241"/>
                    <a:pt x="339" y="255"/>
                    <a:pt x="325" y="2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59" name="Freeform 111"/>
            <p:cNvSpPr>
              <a:spLocks noChangeArrowheads="1"/>
            </p:cNvSpPr>
            <p:nvPr/>
          </p:nvSpPr>
          <p:spPr bwMode="auto">
            <a:xfrm>
              <a:off x="17603476" y="2847935"/>
              <a:ext cx="549655" cy="549657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2147483646 w 602"/>
                <a:gd name="T5" fmla="*/ 2147483646 h 602"/>
                <a:gd name="T6" fmla="*/ 2147483646 w 602"/>
                <a:gd name="T7" fmla="*/ 2147483646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0 w 602"/>
                <a:gd name="T17" fmla="*/ 2147483646 h 602"/>
                <a:gd name="T18" fmla="*/ 2147483646 w 602"/>
                <a:gd name="T19" fmla="*/ 0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2" h="602">
                  <a:moveTo>
                    <a:pt x="586" y="502"/>
                  </a:moveTo>
                  <a:lnTo>
                    <a:pt x="586" y="502"/>
                  </a:lnTo>
                  <a:cubicBezTo>
                    <a:pt x="594" y="516"/>
                    <a:pt x="601" y="530"/>
                    <a:pt x="601" y="544"/>
                  </a:cubicBezTo>
                  <a:cubicBezTo>
                    <a:pt x="601" y="573"/>
                    <a:pt x="579" y="601"/>
                    <a:pt x="544" y="601"/>
                  </a:cubicBezTo>
                  <a:cubicBezTo>
                    <a:pt x="530" y="601"/>
                    <a:pt x="516" y="594"/>
                    <a:pt x="509" y="587"/>
                  </a:cubicBezTo>
                  <a:cubicBezTo>
                    <a:pt x="339" y="417"/>
                    <a:pt x="339" y="417"/>
                    <a:pt x="339" y="417"/>
                  </a:cubicBezTo>
                  <a:cubicBezTo>
                    <a:pt x="304" y="438"/>
                    <a:pt x="269" y="453"/>
                    <a:pt x="226" y="453"/>
                  </a:cubicBezTo>
                  <a:cubicBezTo>
                    <a:pt x="99" y="453"/>
                    <a:pt x="0" y="347"/>
                    <a:pt x="0" y="226"/>
                  </a:cubicBezTo>
                  <a:cubicBezTo>
                    <a:pt x="0" y="99"/>
                    <a:pt x="99" y="0"/>
                    <a:pt x="226" y="0"/>
                  </a:cubicBezTo>
                  <a:cubicBezTo>
                    <a:pt x="353" y="0"/>
                    <a:pt x="452" y="99"/>
                    <a:pt x="452" y="226"/>
                  </a:cubicBezTo>
                  <a:cubicBezTo>
                    <a:pt x="452" y="269"/>
                    <a:pt x="438" y="304"/>
                    <a:pt x="424" y="340"/>
                  </a:cubicBezTo>
                  <a:cubicBezTo>
                    <a:pt x="586" y="502"/>
                    <a:pt x="586" y="502"/>
                    <a:pt x="586" y="502"/>
                  </a:cubicBezTo>
                  <a:close/>
                  <a:moveTo>
                    <a:pt x="226" y="57"/>
                  </a:moveTo>
                  <a:lnTo>
                    <a:pt x="226" y="57"/>
                  </a:lnTo>
                  <a:cubicBezTo>
                    <a:pt x="134" y="57"/>
                    <a:pt x="56" y="127"/>
                    <a:pt x="56" y="226"/>
                  </a:cubicBezTo>
                  <a:cubicBezTo>
                    <a:pt x="56" y="318"/>
                    <a:pt x="134" y="396"/>
                    <a:pt x="226" y="396"/>
                  </a:cubicBezTo>
                  <a:cubicBezTo>
                    <a:pt x="318" y="396"/>
                    <a:pt x="396" y="318"/>
                    <a:pt x="396" y="226"/>
                  </a:cubicBezTo>
                  <a:cubicBezTo>
                    <a:pt x="396" y="127"/>
                    <a:pt x="318" y="57"/>
                    <a:pt x="226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0" name="Freeform 112"/>
            <p:cNvSpPr>
              <a:spLocks noChangeArrowheads="1"/>
            </p:cNvSpPr>
            <p:nvPr/>
          </p:nvSpPr>
          <p:spPr bwMode="auto">
            <a:xfrm>
              <a:off x="16644585" y="2847935"/>
              <a:ext cx="545644" cy="549657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2147483646 w 601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602">
                  <a:moveTo>
                    <a:pt x="297" y="601"/>
                  </a:moveTo>
                  <a:lnTo>
                    <a:pt x="297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297" y="0"/>
                  </a:cubicBezTo>
                  <a:cubicBezTo>
                    <a:pt x="466" y="0"/>
                    <a:pt x="600" y="135"/>
                    <a:pt x="600" y="297"/>
                  </a:cubicBezTo>
                  <a:cubicBezTo>
                    <a:pt x="600" y="467"/>
                    <a:pt x="466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2" y="57"/>
                    <a:pt x="56" y="163"/>
                    <a:pt x="56" y="297"/>
                  </a:cubicBezTo>
                  <a:cubicBezTo>
                    <a:pt x="56" y="431"/>
                    <a:pt x="162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7" y="57"/>
                  </a:cubicBezTo>
                  <a:close/>
                  <a:moveTo>
                    <a:pt x="438" y="318"/>
                  </a:moveTo>
                  <a:lnTo>
                    <a:pt x="438" y="318"/>
                  </a:lnTo>
                  <a:cubicBezTo>
                    <a:pt x="346" y="403"/>
                    <a:pt x="346" y="403"/>
                    <a:pt x="346" y="403"/>
                  </a:cubicBezTo>
                  <a:cubicBezTo>
                    <a:pt x="339" y="410"/>
                    <a:pt x="332" y="410"/>
                    <a:pt x="325" y="410"/>
                  </a:cubicBezTo>
                  <a:cubicBezTo>
                    <a:pt x="311" y="410"/>
                    <a:pt x="297" y="403"/>
                    <a:pt x="297" y="382"/>
                  </a:cubicBezTo>
                  <a:cubicBezTo>
                    <a:pt x="297" y="375"/>
                    <a:pt x="304" y="368"/>
                    <a:pt x="311" y="361"/>
                  </a:cubicBezTo>
                  <a:cubicBezTo>
                    <a:pt x="346" y="325"/>
                    <a:pt x="346" y="325"/>
                    <a:pt x="346" y="325"/>
                  </a:cubicBezTo>
                  <a:cubicBezTo>
                    <a:pt x="176" y="325"/>
                    <a:pt x="176" y="325"/>
                    <a:pt x="176" y="325"/>
                  </a:cubicBezTo>
                  <a:cubicBezTo>
                    <a:pt x="162" y="325"/>
                    <a:pt x="148" y="318"/>
                    <a:pt x="148" y="297"/>
                  </a:cubicBezTo>
                  <a:cubicBezTo>
                    <a:pt x="148" y="283"/>
                    <a:pt x="162" y="269"/>
                    <a:pt x="176" y="269"/>
                  </a:cubicBezTo>
                  <a:cubicBezTo>
                    <a:pt x="346" y="269"/>
                    <a:pt x="346" y="269"/>
                    <a:pt x="346" y="269"/>
                  </a:cubicBezTo>
                  <a:cubicBezTo>
                    <a:pt x="311" y="234"/>
                    <a:pt x="311" y="234"/>
                    <a:pt x="311" y="234"/>
                  </a:cubicBezTo>
                  <a:cubicBezTo>
                    <a:pt x="304" y="234"/>
                    <a:pt x="297" y="226"/>
                    <a:pt x="297" y="212"/>
                  </a:cubicBezTo>
                  <a:cubicBezTo>
                    <a:pt x="297" y="198"/>
                    <a:pt x="311" y="184"/>
                    <a:pt x="325" y="184"/>
                  </a:cubicBezTo>
                  <a:cubicBezTo>
                    <a:pt x="332" y="184"/>
                    <a:pt x="339" y="191"/>
                    <a:pt x="346" y="191"/>
                  </a:cubicBezTo>
                  <a:cubicBezTo>
                    <a:pt x="438" y="276"/>
                    <a:pt x="438" y="276"/>
                    <a:pt x="438" y="276"/>
                  </a:cubicBezTo>
                  <a:cubicBezTo>
                    <a:pt x="445" y="283"/>
                    <a:pt x="452" y="290"/>
                    <a:pt x="452" y="297"/>
                  </a:cubicBezTo>
                  <a:cubicBezTo>
                    <a:pt x="452" y="311"/>
                    <a:pt x="445" y="318"/>
                    <a:pt x="438" y="3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1" name="Freeform 113"/>
            <p:cNvSpPr>
              <a:spLocks noChangeArrowheads="1"/>
            </p:cNvSpPr>
            <p:nvPr/>
          </p:nvSpPr>
          <p:spPr bwMode="auto">
            <a:xfrm>
              <a:off x="15681684" y="2847935"/>
              <a:ext cx="553668" cy="549657"/>
            </a:xfrm>
            <a:custGeom>
              <a:avLst/>
              <a:gdLst>
                <a:gd name="T0" fmla="*/ 2147483646 w 608"/>
                <a:gd name="T1" fmla="*/ 2147483646 h 602"/>
                <a:gd name="T2" fmla="*/ 2147483646 w 608"/>
                <a:gd name="T3" fmla="*/ 2147483646 h 602"/>
                <a:gd name="T4" fmla="*/ 0 w 608"/>
                <a:gd name="T5" fmla="*/ 2147483646 h 602"/>
                <a:gd name="T6" fmla="*/ 2147483646 w 608"/>
                <a:gd name="T7" fmla="*/ 0 h 602"/>
                <a:gd name="T8" fmla="*/ 2147483646 w 608"/>
                <a:gd name="T9" fmla="*/ 2147483646 h 602"/>
                <a:gd name="T10" fmla="*/ 2147483646 w 608"/>
                <a:gd name="T11" fmla="*/ 2147483646 h 602"/>
                <a:gd name="T12" fmla="*/ 2147483646 w 608"/>
                <a:gd name="T13" fmla="*/ 2147483646 h 602"/>
                <a:gd name="T14" fmla="*/ 2147483646 w 608"/>
                <a:gd name="T15" fmla="*/ 2147483646 h 602"/>
                <a:gd name="T16" fmla="*/ 2147483646 w 608"/>
                <a:gd name="T17" fmla="*/ 2147483646 h 602"/>
                <a:gd name="T18" fmla="*/ 2147483646 w 608"/>
                <a:gd name="T19" fmla="*/ 2147483646 h 602"/>
                <a:gd name="T20" fmla="*/ 2147483646 w 608"/>
                <a:gd name="T21" fmla="*/ 2147483646 h 602"/>
                <a:gd name="T22" fmla="*/ 2147483646 w 608"/>
                <a:gd name="T23" fmla="*/ 2147483646 h 602"/>
                <a:gd name="T24" fmla="*/ 2147483646 w 608"/>
                <a:gd name="T25" fmla="*/ 2147483646 h 602"/>
                <a:gd name="T26" fmla="*/ 2147483646 w 608"/>
                <a:gd name="T27" fmla="*/ 2147483646 h 602"/>
                <a:gd name="T28" fmla="*/ 2147483646 w 608"/>
                <a:gd name="T29" fmla="*/ 2147483646 h 602"/>
                <a:gd name="T30" fmla="*/ 2147483646 w 608"/>
                <a:gd name="T31" fmla="*/ 2147483646 h 602"/>
                <a:gd name="T32" fmla="*/ 2147483646 w 608"/>
                <a:gd name="T33" fmla="*/ 2147483646 h 602"/>
                <a:gd name="T34" fmla="*/ 2147483646 w 608"/>
                <a:gd name="T35" fmla="*/ 2147483646 h 602"/>
                <a:gd name="T36" fmla="*/ 2147483646 w 608"/>
                <a:gd name="T37" fmla="*/ 2147483646 h 602"/>
                <a:gd name="T38" fmla="*/ 2147483646 w 608"/>
                <a:gd name="T39" fmla="*/ 2147483646 h 602"/>
                <a:gd name="T40" fmla="*/ 2147483646 w 608"/>
                <a:gd name="T41" fmla="*/ 2147483646 h 602"/>
                <a:gd name="T42" fmla="*/ 2147483646 w 608"/>
                <a:gd name="T43" fmla="*/ 2147483646 h 602"/>
                <a:gd name="T44" fmla="*/ 2147483646 w 608"/>
                <a:gd name="T45" fmla="*/ 2147483646 h 602"/>
                <a:gd name="T46" fmla="*/ 2147483646 w 608"/>
                <a:gd name="T47" fmla="*/ 2147483646 h 602"/>
                <a:gd name="T48" fmla="*/ 2147483646 w 608"/>
                <a:gd name="T49" fmla="*/ 2147483646 h 602"/>
                <a:gd name="T50" fmla="*/ 2147483646 w 608"/>
                <a:gd name="T51" fmla="*/ 2147483646 h 602"/>
                <a:gd name="T52" fmla="*/ 2147483646 w 608"/>
                <a:gd name="T53" fmla="*/ 2147483646 h 602"/>
                <a:gd name="T54" fmla="*/ 2147483646 w 608"/>
                <a:gd name="T55" fmla="*/ 2147483646 h 602"/>
                <a:gd name="T56" fmla="*/ 2147483646 w 608"/>
                <a:gd name="T57" fmla="*/ 2147483646 h 602"/>
                <a:gd name="T58" fmla="*/ 2147483646 w 608"/>
                <a:gd name="T59" fmla="*/ 2147483646 h 602"/>
                <a:gd name="T60" fmla="*/ 2147483646 w 608"/>
                <a:gd name="T61" fmla="*/ 2147483646 h 602"/>
                <a:gd name="T62" fmla="*/ 2147483646 w 608"/>
                <a:gd name="T63" fmla="*/ 2147483646 h 602"/>
                <a:gd name="T64" fmla="*/ 2147483646 w 608"/>
                <a:gd name="T65" fmla="*/ 2147483646 h 602"/>
                <a:gd name="T66" fmla="*/ 2147483646 w 608"/>
                <a:gd name="T67" fmla="*/ 2147483646 h 602"/>
                <a:gd name="T68" fmla="*/ 2147483646 w 608"/>
                <a:gd name="T69" fmla="*/ 2147483646 h 602"/>
                <a:gd name="T70" fmla="*/ 2147483646 w 608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8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3" y="0"/>
                    <a:pt x="607" y="135"/>
                    <a:pt x="607" y="297"/>
                  </a:cubicBezTo>
                  <a:cubicBezTo>
                    <a:pt x="607" y="467"/>
                    <a:pt x="473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63"/>
                    <a:pt x="56" y="297"/>
                  </a:cubicBezTo>
                  <a:cubicBezTo>
                    <a:pt x="56" y="431"/>
                    <a:pt x="169" y="544"/>
                    <a:pt x="304" y="544"/>
                  </a:cubicBezTo>
                  <a:cubicBezTo>
                    <a:pt x="438" y="544"/>
                    <a:pt x="551" y="431"/>
                    <a:pt x="551" y="297"/>
                  </a:cubicBezTo>
                  <a:cubicBezTo>
                    <a:pt x="551" y="163"/>
                    <a:pt x="438" y="57"/>
                    <a:pt x="304" y="57"/>
                  </a:cubicBezTo>
                  <a:close/>
                  <a:moveTo>
                    <a:pt x="424" y="325"/>
                  </a:moveTo>
                  <a:lnTo>
                    <a:pt x="424" y="325"/>
                  </a:lnTo>
                  <a:cubicBezTo>
                    <a:pt x="254" y="325"/>
                    <a:pt x="254" y="325"/>
                    <a:pt x="254" y="325"/>
                  </a:cubicBezTo>
                  <a:cubicBezTo>
                    <a:pt x="297" y="361"/>
                    <a:pt x="297" y="361"/>
                    <a:pt x="297" y="361"/>
                  </a:cubicBezTo>
                  <a:cubicBezTo>
                    <a:pt x="297" y="368"/>
                    <a:pt x="304" y="375"/>
                    <a:pt x="304" y="382"/>
                  </a:cubicBezTo>
                  <a:cubicBezTo>
                    <a:pt x="304" y="403"/>
                    <a:pt x="290" y="410"/>
                    <a:pt x="275" y="410"/>
                  </a:cubicBezTo>
                  <a:cubicBezTo>
                    <a:pt x="268" y="410"/>
                    <a:pt x="261" y="410"/>
                    <a:pt x="254" y="403"/>
                  </a:cubicBezTo>
                  <a:cubicBezTo>
                    <a:pt x="162" y="318"/>
                    <a:pt x="162" y="318"/>
                    <a:pt x="162" y="318"/>
                  </a:cubicBezTo>
                  <a:cubicBezTo>
                    <a:pt x="155" y="318"/>
                    <a:pt x="155" y="311"/>
                    <a:pt x="155" y="297"/>
                  </a:cubicBezTo>
                  <a:cubicBezTo>
                    <a:pt x="155" y="290"/>
                    <a:pt x="155" y="283"/>
                    <a:pt x="162" y="276"/>
                  </a:cubicBezTo>
                  <a:cubicBezTo>
                    <a:pt x="254" y="191"/>
                    <a:pt x="254" y="191"/>
                    <a:pt x="254" y="191"/>
                  </a:cubicBezTo>
                  <a:cubicBezTo>
                    <a:pt x="261" y="191"/>
                    <a:pt x="268" y="184"/>
                    <a:pt x="275" y="184"/>
                  </a:cubicBezTo>
                  <a:cubicBezTo>
                    <a:pt x="290" y="184"/>
                    <a:pt x="304" y="198"/>
                    <a:pt x="304" y="212"/>
                  </a:cubicBezTo>
                  <a:cubicBezTo>
                    <a:pt x="304" y="226"/>
                    <a:pt x="297" y="234"/>
                    <a:pt x="297" y="234"/>
                  </a:cubicBezTo>
                  <a:cubicBezTo>
                    <a:pt x="254" y="269"/>
                    <a:pt x="254" y="269"/>
                    <a:pt x="254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45" y="269"/>
                    <a:pt x="452" y="283"/>
                    <a:pt x="452" y="297"/>
                  </a:cubicBezTo>
                  <a:cubicBezTo>
                    <a:pt x="452" y="318"/>
                    <a:pt x="445" y="325"/>
                    <a:pt x="424" y="3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2" name="Freeform 114"/>
            <p:cNvSpPr>
              <a:spLocks noChangeArrowheads="1"/>
            </p:cNvSpPr>
            <p:nvPr/>
          </p:nvSpPr>
          <p:spPr bwMode="auto">
            <a:xfrm>
              <a:off x="14722796" y="2847935"/>
              <a:ext cx="545644" cy="549657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2147483646 w 601"/>
                <a:gd name="T71" fmla="*/ 2147483646 h 6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01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6" y="0"/>
                    <a:pt x="600" y="135"/>
                    <a:pt x="600" y="297"/>
                  </a:cubicBezTo>
                  <a:cubicBezTo>
                    <a:pt x="600" y="467"/>
                    <a:pt x="466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63"/>
                    <a:pt x="56" y="297"/>
                  </a:cubicBezTo>
                  <a:cubicBezTo>
                    <a:pt x="56" y="431"/>
                    <a:pt x="169" y="544"/>
                    <a:pt x="304" y="544"/>
                  </a:cubicBezTo>
                  <a:cubicBezTo>
                    <a:pt x="438" y="544"/>
                    <a:pt x="544" y="431"/>
                    <a:pt x="544" y="297"/>
                  </a:cubicBezTo>
                  <a:cubicBezTo>
                    <a:pt x="544" y="163"/>
                    <a:pt x="438" y="57"/>
                    <a:pt x="304" y="57"/>
                  </a:cubicBezTo>
                  <a:close/>
                  <a:moveTo>
                    <a:pt x="388" y="297"/>
                  </a:moveTo>
                  <a:lnTo>
                    <a:pt x="388" y="297"/>
                  </a:lnTo>
                  <a:cubicBezTo>
                    <a:pt x="374" y="297"/>
                    <a:pt x="367" y="297"/>
                    <a:pt x="367" y="290"/>
                  </a:cubicBezTo>
                  <a:cubicBezTo>
                    <a:pt x="332" y="248"/>
                    <a:pt x="332" y="248"/>
                    <a:pt x="332" y="248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2" y="438"/>
                    <a:pt x="318" y="453"/>
                    <a:pt x="304" y="453"/>
                  </a:cubicBezTo>
                  <a:cubicBezTo>
                    <a:pt x="282" y="453"/>
                    <a:pt x="275" y="438"/>
                    <a:pt x="275" y="424"/>
                  </a:cubicBezTo>
                  <a:cubicBezTo>
                    <a:pt x="275" y="248"/>
                    <a:pt x="275" y="248"/>
                    <a:pt x="275" y="248"/>
                  </a:cubicBezTo>
                  <a:cubicBezTo>
                    <a:pt x="240" y="290"/>
                    <a:pt x="240" y="290"/>
                    <a:pt x="240" y="290"/>
                  </a:cubicBezTo>
                  <a:cubicBezTo>
                    <a:pt x="233" y="297"/>
                    <a:pt x="226" y="297"/>
                    <a:pt x="219" y="297"/>
                  </a:cubicBezTo>
                  <a:cubicBezTo>
                    <a:pt x="197" y="297"/>
                    <a:pt x="190" y="290"/>
                    <a:pt x="190" y="269"/>
                  </a:cubicBezTo>
                  <a:cubicBezTo>
                    <a:pt x="190" y="262"/>
                    <a:pt x="190" y="255"/>
                    <a:pt x="197" y="255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82" y="156"/>
                    <a:pt x="289" y="149"/>
                    <a:pt x="304" y="149"/>
                  </a:cubicBezTo>
                  <a:cubicBezTo>
                    <a:pt x="311" y="149"/>
                    <a:pt x="318" y="156"/>
                    <a:pt x="325" y="156"/>
                  </a:cubicBezTo>
                  <a:cubicBezTo>
                    <a:pt x="410" y="255"/>
                    <a:pt x="410" y="255"/>
                    <a:pt x="410" y="255"/>
                  </a:cubicBezTo>
                  <a:cubicBezTo>
                    <a:pt x="410" y="255"/>
                    <a:pt x="417" y="262"/>
                    <a:pt x="417" y="269"/>
                  </a:cubicBezTo>
                  <a:cubicBezTo>
                    <a:pt x="417" y="290"/>
                    <a:pt x="402" y="297"/>
                    <a:pt x="388" y="2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3" name="Freeform 115"/>
            <p:cNvSpPr>
              <a:spLocks noChangeArrowheads="1"/>
            </p:cNvSpPr>
            <p:nvPr/>
          </p:nvSpPr>
          <p:spPr bwMode="auto">
            <a:xfrm>
              <a:off x="13763906" y="2847935"/>
              <a:ext cx="545644" cy="549657"/>
            </a:xfrm>
            <a:custGeom>
              <a:avLst/>
              <a:gdLst>
                <a:gd name="T0" fmla="*/ 2147483646 w 601"/>
                <a:gd name="T1" fmla="*/ 2147483646 h 602"/>
                <a:gd name="T2" fmla="*/ 2147483646 w 601"/>
                <a:gd name="T3" fmla="*/ 2147483646 h 602"/>
                <a:gd name="T4" fmla="*/ 0 w 601"/>
                <a:gd name="T5" fmla="*/ 2147483646 h 602"/>
                <a:gd name="T6" fmla="*/ 2147483646 w 601"/>
                <a:gd name="T7" fmla="*/ 0 h 602"/>
                <a:gd name="T8" fmla="*/ 2147483646 w 601"/>
                <a:gd name="T9" fmla="*/ 2147483646 h 602"/>
                <a:gd name="T10" fmla="*/ 2147483646 w 601"/>
                <a:gd name="T11" fmla="*/ 2147483646 h 602"/>
                <a:gd name="T12" fmla="*/ 2147483646 w 601"/>
                <a:gd name="T13" fmla="*/ 2147483646 h 602"/>
                <a:gd name="T14" fmla="*/ 2147483646 w 601"/>
                <a:gd name="T15" fmla="*/ 2147483646 h 602"/>
                <a:gd name="T16" fmla="*/ 2147483646 w 601"/>
                <a:gd name="T17" fmla="*/ 2147483646 h 602"/>
                <a:gd name="T18" fmla="*/ 2147483646 w 601"/>
                <a:gd name="T19" fmla="*/ 2147483646 h 602"/>
                <a:gd name="T20" fmla="*/ 2147483646 w 601"/>
                <a:gd name="T21" fmla="*/ 2147483646 h 602"/>
                <a:gd name="T22" fmla="*/ 2147483646 w 601"/>
                <a:gd name="T23" fmla="*/ 2147483646 h 602"/>
                <a:gd name="T24" fmla="*/ 2147483646 w 601"/>
                <a:gd name="T25" fmla="*/ 2147483646 h 602"/>
                <a:gd name="T26" fmla="*/ 2147483646 w 601"/>
                <a:gd name="T27" fmla="*/ 2147483646 h 602"/>
                <a:gd name="T28" fmla="*/ 2147483646 w 601"/>
                <a:gd name="T29" fmla="*/ 2147483646 h 602"/>
                <a:gd name="T30" fmla="*/ 2147483646 w 601"/>
                <a:gd name="T31" fmla="*/ 2147483646 h 602"/>
                <a:gd name="T32" fmla="*/ 2147483646 w 601"/>
                <a:gd name="T33" fmla="*/ 2147483646 h 602"/>
                <a:gd name="T34" fmla="*/ 2147483646 w 601"/>
                <a:gd name="T35" fmla="*/ 2147483646 h 602"/>
                <a:gd name="T36" fmla="*/ 2147483646 w 601"/>
                <a:gd name="T37" fmla="*/ 2147483646 h 602"/>
                <a:gd name="T38" fmla="*/ 2147483646 w 601"/>
                <a:gd name="T39" fmla="*/ 2147483646 h 602"/>
                <a:gd name="T40" fmla="*/ 2147483646 w 601"/>
                <a:gd name="T41" fmla="*/ 2147483646 h 602"/>
                <a:gd name="T42" fmla="*/ 2147483646 w 601"/>
                <a:gd name="T43" fmla="*/ 2147483646 h 602"/>
                <a:gd name="T44" fmla="*/ 2147483646 w 601"/>
                <a:gd name="T45" fmla="*/ 2147483646 h 602"/>
                <a:gd name="T46" fmla="*/ 2147483646 w 601"/>
                <a:gd name="T47" fmla="*/ 2147483646 h 602"/>
                <a:gd name="T48" fmla="*/ 2147483646 w 601"/>
                <a:gd name="T49" fmla="*/ 2147483646 h 602"/>
                <a:gd name="T50" fmla="*/ 2147483646 w 601"/>
                <a:gd name="T51" fmla="*/ 2147483646 h 602"/>
                <a:gd name="T52" fmla="*/ 2147483646 w 601"/>
                <a:gd name="T53" fmla="*/ 2147483646 h 602"/>
                <a:gd name="T54" fmla="*/ 2147483646 w 601"/>
                <a:gd name="T55" fmla="*/ 2147483646 h 602"/>
                <a:gd name="T56" fmla="*/ 2147483646 w 601"/>
                <a:gd name="T57" fmla="*/ 2147483646 h 602"/>
                <a:gd name="T58" fmla="*/ 2147483646 w 601"/>
                <a:gd name="T59" fmla="*/ 2147483646 h 602"/>
                <a:gd name="T60" fmla="*/ 2147483646 w 601"/>
                <a:gd name="T61" fmla="*/ 2147483646 h 602"/>
                <a:gd name="T62" fmla="*/ 2147483646 w 601"/>
                <a:gd name="T63" fmla="*/ 2147483646 h 602"/>
                <a:gd name="T64" fmla="*/ 2147483646 w 601"/>
                <a:gd name="T65" fmla="*/ 2147483646 h 602"/>
                <a:gd name="T66" fmla="*/ 2147483646 w 601"/>
                <a:gd name="T67" fmla="*/ 2147483646 h 602"/>
                <a:gd name="T68" fmla="*/ 2147483646 w 601"/>
                <a:gd name="T69" fmla="*/ 2147483646 h 6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1" h="602">
                  <a:moveTo>
                    <a:pt x="296" y="601"/>
                  </a:moveTo>
                  <a:lnTo>
                    <a:pt x="296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296" y="0"/>
                  </a:cubicBezTo>
                  <a:cubicBezTo>
                    <a:pt x="466" y="0"/>
                    <a:pt x="600" y="135"/>
                    <a:pt x="600" y="297"/>
                  </a:cubicBezTo>
                  <a:cubicBezTo>
                    <a:pt x="600" y="467"/>
                    <a:pt x="466" y="601"/>
                    <a:pt x="296" y="601"/>
                  </a:cubicBezTo>
                  <a:close/>
                  <a:moveTo>
                    <a:pt x="296" y="57"/>
                  </a:moveTo>
                  <a:lnTo>
                    <a:pt x="296" y="57"/>
                  </a:lnTo>
                  <a:cubicBezTo>
                    <a:pt x="162" y="57"/>
                    <a:pt x="56" y="163"/>
                    <a:pt x="56" y="297"/>
                  </a:cubicBezTo>
                  <a:cubicBezTo>
                    <a:pt x="56" y="431"/>
                    <a:pt x="162" y="544"/>
                    <a:pt x="296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6" y="57"/>
                  </a:cubicBezTo>
                  <a:close/>
                  <a:moveTo>
                    <a:pt x="402" y="347"/>
                  </a:moveTo>
                  <a:lnTo>
                    <a:pt x="402" y="347"/>
                  </a:lnTo>
                  <a:cubicBezTo>
                    <a:pt x="318" y="438"/>
                    <a:pt x="318" y="438"/>
                    <a:pt x="318" y="438"/>
                  </a:cubicBezTo>
                  <a:cubicBezTo>
                    <a:pt x="318" y="446"/>
                    <a:pt x="311" y="453"/>
                    <a:pt x="296" y="453"/>
                  </a:cubicBezTo>
                  <a:cubicBezTo>
                    <a:pt x="289" y="453"/>
                    <a:pt x="282" y="446"/>
                    <a:pt x="275" y="438"/>
                  </a:cubicBezTo>
                  <a:cubicBezTo>
                    <a:pt x="190" y="347"/>
                    <a:pt x="190" y="347"/>
                    <a:pt x="190" y="347"/>
                  </a:cubicBezTo>
                  <a:cubicBezTo>
                    <a:pt x="190" y="340"/>
                    <a:pt x="183" y="333"/>
                    <a:pt x="183" y="325"/>
                  </a:cubicBezTo>
                  <a:cubicBezTo>
                    <a:pt x="183" y="311"/>
                    <a:pt x="197" y="297"/>
                    <a:pt x="211" y="297"/>
                  </a:cubicBezTo>
                  <a:cubicBezTo>
                    <a:pt x="226" y="297"/>
                    <a:pt x="233" y="304"/>
                    <a:pt x="233" y="311"/>
                  </a:cubicBezTo>
                  <a:cubicBezTo>
                    <a:pt x="268" y="347"/>
                    <a:pt x="268" y="347"/>
                    <a:pt x="268" y="347"/>
                  </a:cubicBezTo>
                  <a:cubicBezTo>
                    <a:pt x="268" y="177"/>
                    <a:pt x="268" y="177"/>
                    <a:pt x="268" y="177"/>
                  </a:cubicBezTo>
                  <a:cubicBezTo>
                    <a:pt x="268" y="163"/>
                    <a:pt x="282" y="149"/>
                    <a:pt x="296" y="149"/>
                  </a:cubicBezTo>
                  <a:cubicBezTo>
                    <a:pt x="318" y="149"/>
                    <a:pt x="325" y="163"/>
                    <a:pt x="325" y="177"/>
                  </a:cubicBezTo>
                  <a:cubicBezTo>
                    <a:pt x="325" y="347"/>
                    <a:pt x="325" y="347"/>
                    <a:pt x="325" y="347"/>
                  </a:cubicBezTo>
                  <a:cubicBezTo>
                    <a:pt x="360" y="311"/>
                    <a:pt x="360" y="311"/>
                    <a:pt x="360" y="311"/>
                  </a:cubicBezTo>
                  <a:cubicBezTo>
                    <a:pt x="367" y="304"/>
                    <a:pt x="374" y="297"/>
                    <a:pt x="381" y="297"/>
                  </a:cubicBezTo>
                  <a:cubicBezTo>
                    <a:pt x="402" y="297"/>
                    <a:pt x="409" y="311"/>
                    <a:pt x="409" y="325"/>
                  </a:cubicBezTo>
                  <a:cubicBezTo>
                    <a:pt x="409" y="333"/>
                    <a:pt x="409" y="340"/>
                    <a:pt x="402" y="3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4" name="Freeform 116"/>
            <p:cNvSpPr>
              <a:spLocks noChangeArrowheads="1"/>
            </p:cNvSpPr>
            <p:nvPr/>
          </p:nvSpPr>
          <p:spPr bwMode="auto">
            <a:xfrm>
              <a:off x="12801004" y="2847935"/>
              <a:ext cx="553668" cy="549657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7"/>
                    <a:pt x="0" y="297"/>
                  </a:cubicBezTo>
                  <a:cubicBezTo>
                    <a:pt x="0" y="135"/>
                    <a:pt x="135" y="0"/>
                    <a:pt x="304" y="0"/>
                  </a:cubicBezTo>
                  <a:cubicBezTo>
                    <a:pt x="474" y="0"/>
                    <a:pt x="608" y="135"/>
                    <a:pt x="608" y="297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57" y="297"/>
                  </a:moveTo>
                  <a:lnTo>
                    <a:pt x="57" y="297"/>
                  </a:lnTo>
                  <a:cubicBezTo>
                    <a:pt x="57" y="431"/>
                    <a:pt x="170" y="544"/>
                    <a:pt x="304" y="544"/>
                  </a:cubicBezTo>
                  <a:cubicBezTo>
                    <a:pt x="361" y="544"/>
                    <a:pt x="417" y="523"/>
                    <a:pt x="460" y="488"/>
                  </a:cubicBezTo>
                  <a:cubicBezTo>
                    <a:pt x="113" y="149"/>
                    <a:pt x="113" y="149"/>
                    <a:pt x="113" y="149"/>
                  </a:cubicBezTo>
                  <a:cubicBezTo>
                    <a:pt x="78" y="191"/>
                    <a:pt x="57" y="241"/>
                    <a:pt x="57" y="297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248" y="57"/>
                    <a:pt x="191" y="71"/>
                    <a:pt x="149" y="106"/>
                  </a:cubicBezTo>
                  <a:cubicBezTo>
                    <a:pt x="495" y="453"/>
                    <a:pt x="495" y="453"/>
                    <a:pt x="495" y="453"/>
                  </a:cubicBezTo>
                  <a:cubicBezTo>
                    <a:pt x="530" y="410"/>
                    <a:pt x="552" y="354"/>
                    <a:pt x="552" y="297"/>
                  </a:cubicBezTo>
                  <a:cubicBezTo>
                    <a:pt x="552" y="163"/>
                    <a:pt x="439" y="57"/>
                    <a:pt x="304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5" name="Freeform 117"/>
            <p:cNvSpPr>
              <a:spLocks noChangeArrowheads="1"/>
            </p:cNvSpPr>
            <p:nvPr/>
          </p:nvSpPr>
          <p:spPr bwMode="auto">
            <a:xfrm>
              <a:off x="11842117" y="2847935"/>
              <a:ext cx="549655" cy="549657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2147483646 w 602"/>
                <a:gd name="T75" fmla="*/ 2147483646 h 602"/>
                <a:gd name="T76" fmla="*/ 2147483646 w 602"/>
                <a:gd name="T77" fmla="*/ 2147483646 h 602"/>
                <a:gd name="T78" fmla="*/ 2147483646 w 602"/>
                <a:gd name="T79" fmla="*/ 2147483646 h 602"/>
                <a:gd name="T80" fmla="*/ 2147483646 w 602"/>
                <a:gd name="T81" fmla="*/ 2147483646 h 602"/>
                <a:gd name="T82" fmla="*/ 2147483646 w 602"/>
                <a:gd name="T83" fmla="*/ 2147483646 h 60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5" y="601"/>
                    <a:pt x="0" y="467"/>
                    <a:pt x="0" y="297"/>
                  </a:cubicBezTo>
                  <a:cubicBezTo>
                    <a:pt x="0" y="135"/>
                    <a:pt x="135" y="0"/>
                    <a:pt x="304" y="0"/>
                  </a:cubicBezTo>
                  <a:cubicBezTo>
                    <a:pt x="467" y="0"/>
                    <a:pt x="601" y="135"/>
                    <a:pt x="601" y="297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63"/>
                    <a:pt x="57" y="297"/>
                  </a:cubicBezTo>
                  <a:cubicBezTo>
                    <a:pt x="57" y="431"/>
                    <a:pt x="170" y="544"/>
                    <a:pt x="304" y="544"/>
                  </a:cubicBezTo>
                  <a:cubicBezTo>
                    <a:pt x="439" y="544"/>
                    <a:pt x="544" y="431"/>
                    <a:pt x="544" y="297"/>
                  </a:cubicBezTo>
                  <a:cubicBezTo>
                    <a:pt x="544" y="163"/>
                    <a:pt x="439" y="57"/>
                    <a:pt x="304" y="57"/>
                  </a:cubicBezTo>
                  <a:close/>
                  <a:moveTo>
                    <a:pt x="403" y="431"/>
                  </a:moveTo>
                  <a:lnTo>
                    <a:pt x="403" y="431"/>
                  </a:lnTo>
                  <a:cubicBezTo>
                    <a:pt x="396" y="431"/>
                    <a:pt x="389" y="431"/>
                    <a:pt x="389" y="424"/>
                  </a:cubicBezTo>
                  <a:cubicBezTo>
                    <a:pt x="304" y="340"/>
                    <a:pt x="304" y="340"/>
                    <a:pt x="304" y="340"/>
                  </a:cubicBezTo>
                  <a:cubicBezTo>
                    <a:pt x="219" y="424"/>
                    <a:pt x="219" y="424"/>
                    <a:pt x="219" y="424"/>
                  </a:cubicBezTo>
                  <a:cubicBezTo>
                    <a:pt x="212" y="431"/>
                    <a:pt x="205" y="431"/>
                    <a:pt x="198" y="431"/>
                  </a:cubicBezTo>
                  <a:cubicBezTo>
                    <a:pt x="184" y="431"/>
                    <a:pt x="170" y="417"/>
                    <a:pt x="170" y="403"/>
                  </a:cubicBezTo>
                  <a:cubicBezTo>
                    <a:pt x="170" y="396"/>
                    <a:pt x="170" y="389"/>
                    <a:pt x="177" y="382"/>
                  </a:cubicBezTo>
                  <a:cubicBezTo>
                    <a:pt x="262" y="297"/>
                    <a:pt x="262" y="297"/>
                    <a:pt x="262" y="297"/>
                  </a:cubicBezTo>
                  <a:cubicBezTo>
                    <a:pt x="177" y="212"/>
                    <a:pt x="177" y="212"/>
                    <a:pt x="177" y="212"/>
                  </a:cubicBezTo>
                  <a:cubicBezTo>
                    <a:pt x="170" y="212"/>
                    <a:pt x="170" y="205"/>
                    <a:pt x="170" y="198"/>
                  </a:cubicBezTo>
                  <a:cubicBezTo>
                    <a:pt x="170" y="177"/>
                    <a:pt x="184" y="170"/>
                    <a:pt x="198" y="170"/>
                  </a:cubicBezTo>
                  <a:cubicBezTo>
                    <a:pt x="205" y="170"/>
                    <a:pt x="212" y="170"/>
                    <a:pt x="219" y="177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89" y="170"/>
                    <a:pt x="396" y="170"/>
                    <a:pt x="403" y="170"/>
                  </a:cubicBezTo>
                  <a:cubicBezTo>
                    <a:pt x="424" y="170"/>
                    <a:pt x="431" y="177"/>
                    <a:pt x="431" y="198"/>
                  </a:cubicBezTo>
                  <a:cubicBezTo>
                    <a:pt x="431" y="205"/>
                    <a:pt x="431" y="212"/>
                    <a:pt x="424" y="212"/>
                  </a:cubicBezTo>
                  <a:cubicBezTo>
                    <a:pt x="340" y="297"/>
                    <a:pt x="340" y="297"/>
                    <a:pt x="340" y="297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31" y="389"/>
                    <a:pt x="431" y="396"/>
                    <a:pt x="431" y="403"/>
                  </a:cubicBezTo>
                  <a:cubicBezTo>
                    <a:pt x="431" y="417"/>
                    <a:pt x="424" y="431"/>
                    <a:pt x="403" y="4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6" name="Freeform 118"/>
            <p:cNvSpPr>
              <a:spLocks noChangeArrowheads="1"/>
            </p:cNvSpPr>
            <p:nvPr/>
          </p:nvSpPr>
          <p:spPr bwMode="auto">
            <a:xfrm>
              <a:off x="10883226" y="2847935"/>
              <a:ext cx="549657" cy="549657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2147483646 w 602"/>
                <a:gd name="T61" fmla="*/ 2147483646 h 602"/>
                <a:gd name="T62" fmla="*/ 2147483646 w 602"/>
                <a:gd name="T63" fmla="*/ 2147483646 h 602"/>
                <a:gd name="T64" fmla="*/ 2147483646 w 602"/>
                <a:gd name="T65" fmla="*/ 2147483646 h 602"/>
                <a:gd name="T66" fmla="*/ 2147483646 w 602"/>
                <a:gd name="T67" fmla="*/ 2147483646 h 602"/>
                <a:gd name="T68" fmla="*/ 2147483646 w 602"/>
                <a:gd name="T69" fmla="*/ 2147483646 h 602"/>
                <a:gd name="T70" fmla="*/ 2147483646 w 602"/>
                <a:gd name="T71" fmla="*/ 2147483646 h 602"/>
                <a:gd name="T72" fmla="*/ 2147483646 w 602"/>
                <a:gd name="T73" fmla="*/ 2147483646 h 602"/>
                <a:gd name="T74" fmla="*/ 2147483646 w 602"/>
                <a:gd name="T75" fmla="*/ 2147483646 h 602"/>
                <a:gd name="T76" fmla="*/ 2147483646 w 602"/>
                <a:gd name="T77" fmla="*/ 2147483646 h 6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2" h="602">
                  <a:moveTo>
                    <a:pt x="297" y="601"/>
                  </a:moveTo>
                  <a:lnTo>
                    <a:pt x="297" y="601"/>
                  </a:lnTo>
                  <a:cubicBezTo>
                    <a:pt x="135" y="601"/>
                    <a:pt x="0" y="467"/>
                    <a:pt x="0" y="297"/>
                  </a:cubicBezTo>
                  <a:cubicBezTo>
                    <a:pt x="0" y="135"/>
                    <a:pt x="135" y="0"/>
                    <a:pt x="297" y="0"/>
                  </a:cubicBezTo>
                  <a:cubicBezTo>
                    <a:pt x="467" y="0"/>
                    <a:pt x="601" y="135"/>
                    <a:pt x="601" y="297"/>
                  </a:cubicBezTo>
                  <a:cubicBezTo>
                    <a:pt x="601" y="467"/>
                    <a:pt x="467" y="601"/>
                    <a:pt x="297" y="601"/>
                  </a:cubicBezTo>
                  <a:close/>
                  <a:moveTo>
                    <a:pt x="297" y="57"/>
                  </a:moveTo>
                  <a:lnTo>
                    <a:pt x="297" y="57"/>
                  </a:lnTo>
                  <a:cubicBezTo>
                    <a:pt x="163" y="57"/>
                    <a:pt x="57" y="163"/>
                    <a:pt x="57" y="297"/>
                  </a:cubicBezTo>
                  <a:cubicBezTo>
                    <a:pt x="57" y="431"/>
                    <a:pt x="163" y="544"/>
                    <a:pt x="297" y="544"/>
                  </a:cubicBezTo>
                  <a:cubicBezTo>
                    <a:pt x="431" y="544"/>
                    <a:pt x="544" y="431"/>
                    <a:pt x="544" y="297"/>
                  </a:cubicBezTo>
                  <a:cubicBezTo>
                    <a:pt x="544" y="163"/>
                    <a:pt x="431" y="57"/>
                    <a:pt x="297" y="57"/>
                  </a:cubicBezTo>
                  <a:close/>
                  <a:moveTo>
                    <a:pt x="431" y="241"/>
                  </a:moveTo>
                  <a:lnTo>
                    <a:pt x="431" y="241"/>
                  </a:lnTo>
                  <a:cubicBezTo>
                    <a:pt x="283" y="396"/>
                    <a:pt x="283" y="396"/>
                    <a:pt x="283" y="396"/>
                  </a:cubicBezTo>
                  <a:cubicBezTo>
                    <a:pt x="276" y="403"/>
                    <a:pt x="269" y="403"/>
                    <a:pt x="262" y="403"/>
                  </a:cubicBezTo>
                  <a:cubicBezTo>
                    <a:pt x="255" y="403"/>
                    <a:pt x="248" y="403"/>
                    <a:pt x="240" y="396"/>
                  </a:cubicBezTo>
                  <a:cubicBezTo>
                    <a:pt x="156" y="311"/>
                    <a:pt x="156" y="311"/>
                    <a:pt x="156" y="311"/>
                  </a:cubicBezTo>
                  <a:cubicBezTo>
                    <a:pt x="149" y="304"/>
                    <a:pt x="149" y="297"/>
                    <a:pt x="149" y="290"/>
                  </a:cubicBezTo>
                  <a:cubicBezTo>
                    <a:pt x="149" y="276"/>
                    <a:pt x="163" y="262"/>
                    <a:pt x="177" y="262"/>
                  </a:cubicBezTo>
                  <a:cubicBezTo>
                    <a:pt x="184" y="262"/>
                    <a:pt x="191" y="262"/>
                    <a:pt x="198" y="269"/>
                  </a:cubicBezTo>
                  <a:cubicBezTo>
                    <a:pt x="262" y="333"/>
                    <a:pt x="262" y="333"/>
                    <a:pt x="262" y="333"/>
                  </a:cubicBezTo>
                  <a:cubicBezTo>
                    <a:pt x="396" y="205"/>
                    <a:pt x="396" y="205"/>
                    <a:pt x="396" y="205"/>
                  </a:cubicBezTo>
                  <a:cubicBezTo>
                    <a:pt x="396" y="198"/>
                    <a:pt x="403" y="198"/>
                    <a:pt x="410" y="198"/>
                  </a:cubicBezTo>
                  <a:cubicBezTo>
                    <a:pt x="431" y="198"/>
                    <a:pt x="438" y="205"/>
                    <a:pt x="438" y="226"/>
                  </a:cubicBezTo>
                  <a:cubicBezTo>
                    <a:pt x="438" y="234"/>
                    <a:pt x="438" y="241"/>
                    <a:pt x="431" y="241"/>
                  </a:cubicBezTo>
                  <a:close/>
                  <a:moveTo>
                    <a:pt x="431" y="198"/>
                  </a:moveTo>
                  <a:lnTo>
                    <a:pt x="431" y="198"/>
                  </a:lnTo>
                  <a:close/>
                  <a:moveTo>
                    <a:pt x="198" y="431"/>
                  </a:moveTo>
                  <a:lnTo>
                    <a:pt x="198" y="431"/>
                  </a:lnTo>
                  <a:close/>
                  <a:moveTo>
                    <a:pt x="403" y="431"/>
                  </a:moveTo>
                  <a:lnTo>
                    <a:pt x="403" y="431"/>
                  </a:lnTo>
                  <a:close/>
                  <a:moveTo>
                    <a:pt x="431" y="403"/>
                  </a:moveTo>
                  <a:lnTo>
                    <a:pt x="431" y="4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7" name="Freeform 119"/>
            <p:cNvSpPr>
              <a:spLocks noChangeArrowheads="1"/>
            </p:cNvSpPr>
            <p:nvPr/>
          </p:nvSpPr>
          <p:spPr bwMode="auto">
            <a:xfrm>
              <a:off x="9920325" y="2847935"/>
              <a:ext cx="553668" cy="549657"/>
            </a:xfrm>
            <a:custGeom>
              <a:avLst/>
              <a:gdLst>
                <a:gd name="T0" fmla="*/ 2147483646 w 609"/>
                <a:gd name="T1" fmla="*/ 2147483646 h 602"/>
                <a:gd name="T2" fmla="*/ 2147483646 w 609"/>
                <a:gd name="T3" fmla="*/ 2147483646 h 602"/>
                <a:gd name="T4" fmla="*/ 0 w 609"/>
                <a:gd name="T5" fmla="*/ 2147483646 h 602"/>
                <a:gd name="T6" fmla="*/ 2147483646 w 609"/>
                <a:gd name="T7" fmla="*/ 0 h 602"/>
                <a:gd name="T8" fmla="*/ 2147483646 w 609"/>
                <a:gd name="T9" fmla="*/ 2147483646 h 602"/>
                <a:gd name="T10" fmla="*/ 2147483646 w 609"/>
                <a:gd name="T11" fmla="*/ 2147483646 h 602"/>
                <a:gd name="T12" fmla="*/ 2147483646 w 609"/>
                <a:gd name="T13" fmla="*/ 2147483646 h 602"/>
                <a:gd name="T14" fmla="*/ 2147483646 w 609"/>
                <a:gd name="T15" fmla="*/ 2147483646 h 602"/>
                <a:gd name="T16" fmla="*/ 2147483646 w 609"/>
                <a:gd name="T17" fmla="*/ 2147483646 h 602"/>
                <a:gd name="T18" fmla="*/ 2147483646 w 609"/>
                <a:gd name="T19" fmla="*/ 2147483646 h 602"/>
                <a:gd name="T20" fmla="*/ 2147483646 w 609"/>
                <a:gd name="T21" fmla="*/ 2147483646 h 602"/>
                <a:gd name="T22" fmla="*/ 2147483646 w 609"/>
                <a:gd name="T23" fmla="*/ 2147483646 h 602"/>
                <a:gd name="T24" fmla="*/ 2147483646 w 609"/>
                <a:gd name="T25" fmla="*/ 2147483646 h 602"/>
                <a:gd name="T26" fmla="*/ 2147483646 w 609"/>
                <a:gd name="T27" fmla="*/ 2147483646 h 602"/>
                <a:gd name="T28" fmla="*/ 2147483646 w 609"/>
                <a:gd name="T29" fmla="*/ 2147483646 h 602"/>
                <a:gd name="T30" fmla="*/ 2147483646 w 609"/>
                <a:gd name="T31" fmla="*/ 2147483646 h 602"/>
                <a:gd name="T32" fmla="*/ 2147483646 w 609"/>
                <a:gd name="T33" fmla="*/ 2147483646 h 602"/>
                <a:gd name="T34" fmla="*/ 2147483646 w 609"/>
                <a:gd name="T35" fmla="*/ 2147483646 h 602"/>
                <a:gd name="T36" fmla="*/ 2147483646 w 609"/>
                <a:gd name="T37" fmla="*/ 2147483646 h 602"/>
                <a:gd name="T38" fmla="*/ 2147483646 w 609"/>
                <a:gd name="T39" fmla="*/ 2147483646 h 602"/>
                <a:gd name="T40" fmla="*/ 2147483646 w 609"/>
                <a:gd name="T41" fmla="*/ 2147483646 h 602"/>
                <a:gd name="T42" fmla="*/ 2147483646 w 609"/>
                <a:gd name="T43" fmla="*/ 2147483646 h 602"/>
                <a:gd name="T44" fmla="*/ 2147483646 w 609"/>
                <a:gd name="T45" fmla="*/ 2147483646 h 602"/>
                <a:gd name="T46" fmla="*/ 2147483646 w 609"/>
                <a:gd name="T47" fmla="*/ 2147483646 h 602"/>
                <a:gd name="T48" fmla="*/ 2147483646 w 609"/>
                <a:gd name="T49" fmla="*/ 2147483646 h 602"/>
                <a:gd name="T50" fmla="*/ 2147483646 w 609"/>
                <a:gd name="T51" fmla="*/ 2147483646 h 602"/>
                <a:gd name="T52" fmla="*/ 2147483646 w 609"/>
                <a:gd name="T53" fmla="*/ 2147483646 h 602"/>
                <a:gd name="T54" fmla="*/ 2147483646 w 609"/>
                <a:gd name="T55" fmla="*/ 2147483646 h 60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09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74" y="0"/>
                    <a:pt x="608" y="135"/>
                    <a:pt x="608" y="297"/>
                  </a:cubicBezTo>
                  <a:cubicBezTo>
                    <a:pt x="608" y="467"/>
                    <a:pt x="474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63"/>
                    <a:pt x="57" y="297"/>
                  </a:cubicBezTo>
                  <a:cubicBezTo>
                    <a:pt x="57" y="431"/>
                    <a:pt x="170" y="544"/>
                    <a:pt x="304" y="544"/>
                  </a:cubicBezTo>
                  <a:cubicBezTo>
                    <a:pt x="438" y="544"/>
                    <a:pt x="551" y="431"/>
                    <a:pt x="551" y="297"/>
                  </a:cubicBezTo>
                  <a:cubicBezTo>
                    <a:pt x="551" y="163"/>
                    <a:pt x="438" y="57"/>
                    <a:pt x="304" y="57"/>
                  </a:cubicBezTo>
                  <a:close/>
                  <a:moveTo>
                    <a:pt x="424" y="325"/>
                  </a:moveTo>
                  <a:lnTo>
                    <a:pt x="424" y="325"/>
                  </a:lnTo>
                  <a:cubicBezTo>
                    <a:pt x="368" y="325"/>
                    <a:pt x="368" y="325"/>
                    <a:pt x="368" y="325"/>
                  </a:cubicBezTo>
                  <a:cubicBezTo>
                    <a:pt x="332" y="325"/>
                    <a:pt x="332" y="325"/>
                    <a:pt x="332" y="325"/>
                  </a:cubicBezTo>
                  <a:cubicBezTo>
                    <a:pt x="276" y="325"/>
                    <a:pt x="276" y="325"/>
                    <a:pt x="276" y="325"/>
                  </a:cubicBezTo>
                  <a:cubicBezTo>
                    <a:pt x="240" y="325"/>
                    <a:pt x="240" y="325"/>
                    <a:pt x="240" y="325"/>
                  </a:cubicBezTo>
                  <a:cubicBezTo>
                    <a:pt x="184" y="325"/>
                    <a:pt x="184" y="325"/>
                    <a:pt x="184" y="325"/>
                  </a:cubicBezTo>
                  <a:cubicBezTo>
                    <a:pt x="163" y="325"/>
                    <a:pt x="156" y="318"/>
                    <a:pt x="156" y="297"/>
                  </a:cubicBezTo>
                  <a:cubicBezTo>
                    <a:pt x="156" y="283"/>
                    <a:pt x="163" y="269"/>
                    <a:pt x="184" y="269"/>
                  </a:cubicBezTo>
                  <a:cubicBezTo>
                    <a:pt x="247" y="269"/>
                    <a:pt x="247" y="269"/>
                    <a:pt x="247" y="269"/>
                  </a:cubicBezTo>
                  <a:cubicBezTo>
                    <a:pt x="276" y="269"/>
                    <a:pt x="276" y="269"/>
                    <a:pt x="276" y="269"/>
                  </a:cubicBezTo>
                  <a:cubicBezTo>
                    <a:pt x="332" y="269"/>
                    <a:pt x="332" y="269"/>
                    <a:pt x="332" y="269"/>
                  </a:cubicBezTo>
                  <a:cubicBezTo>
                    <a:pt x="368" y="269"/>
                    <a:pt x="368" y="269"/>
                    <a:pt x="368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45" y="269"/>
                    <a:pt x="452" y="283"/>
                    <a:pt x="452" y="297"/>
                  </a:cubicBezTo>
                  <a:cubicBezTo>
                    <a:pt x="452" y="318"/>
                    <a:pt x="445" y="325"/>
                    <a:pt x="424" y="3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8" name="Freeform 120"/>
            <p:cNvSpPr>
              <a:spLocks noChangeArrowheads="1"/>
            </p:cNvSpPr>
            <p:nvPr/>
          </p:nvSpPr>
          <p:spPr bwMode="auto">
            <a:xfrm>
              <a:off x="8961437" y="2847935"/>
              <a:ext cx="549655" cy="549657"/>
            </a:xfrm>
            <a:custGeom>
              <a:avLst/>
              <a:gdLst>
                <a:gd name="T0" fmla="*/ 2147483646 w 602"/>
                <a:gd name="T1" fmla="*/ 2147483646 h 602"/>
                <a:gd name="T2" fmla="*/ 2147483646 w 602"/>
                <a:gd name="T3" fmla="*/ 2147483646 h 602"/>
                <a:gd name="T4" fmla="*/ 0 w 602"/>
                <a:gd name="T5" fmla="*/ 2147483646 h 602"/>
                <a:gd name="T6" fmla="*/ 2147483646 w 602"/>
                <a:gd name="T7" fmla="*/ 0 h 602"/>
                <a:gd name="T8" fmla="*/ 2147483646 w 602"/>
                <a:gd name="T9" fmla="*/ 2147483646 h 602"/>
                <a:gd name="T10" fmla="*/ 2147483646 w 602"/>
                <a:gd name="T11" fmla="*/ 2147483646 h 602"/>
                <a:gd name="T12" fmla="*/ 2147483646 w 602"/>
                <a:gd name="T13" fmla="*/ 2147483646 h 602"/>
                <a:gd name="T14" fmla="*/ 2147483646 w 602"/>
                <a:gd name="T15" fmla="*/ 2147483646 h 602"/>
                <a:gd name="T16" fmla="*/ 2147483646 w 602"/>
                <a:gd name="T17" fmla="*/ 2147483646 h 602"/>
                <a:gd name="T18" fmla="*/ 2147483646 w 602"/>
                <a:gd name="T19" fmla="*/ 2147483646 h 602"/>
                <a:gd name="T20" fmla="*/ 2147483646 w 602"/>
                <a:gd name="T21" fmla="*/ 2147483646 h 602"/>
                <a:gd name="T22" fmla="*/ 2147483646 w 602"/>
                <a:gd name="T23" fmla="*/ 2147483646 h 602"/>
                <a:gd name="T24" fmla="*/ 2147483646 w 602"/>
                <a:gd name="T25" fmla="*/ 2147483646 h 602"/>
                <a:gd name="T26" fmla="*/ 2147483646 w 602"/>
                <a:gd name="T27" fmla="*/ 2147483646 h 602"/>
                <a:gd name="T28" fmla="*/ 2147483646 w 602"/>
                <a:gd name="T29" fmla="*/ 2147483646 h 602"/>
                <a:gd name="T30" fmla="*/ 2147483646 w 602"/>
                <a:gd name="T31" fmla="*/ 2147483646 h 602"/>
                <a:gd name="T32" fmla="*/ 2147483646 w 602"/>
                <a:gd name="T33" fmla="*/ 2147483646 h 602"/>
                <a:gd name="T34" fmla="*/ 2147483646 w 602"/>
                <a:gd name="T35" fmla="*/ 2147483646 h 602"/>
                <a:gd name="T36" fmla="*/ 2147483646 w 602"/>
                <a:gd name="T37" fmla="*/ 2147483646 h 602"/>
                <a:gd name="T38" fmla="*/ 2147483646 w 602"/>
                <a:gd name="T39" fmla="*/ 2147483646 h 602"/>
                <a:gd name="T40" fmla="*/ 2147483646 w 602"/>
                <a:gd name="T41" fmla="*/ 2147483646 h 602"/>
                <a:gd name="T42" fmla="*/ 2147483646 w 602"/>
                <a:gd name="T43" fmla="*/ 2147483646 h 602"/>
                <a:gd name="T44" fmla="*/ 2147483646 w 602"/>
                <a:gd name="T45" fmla="*/ 2147483646 h 602"/>
                <a:gd name="T46" fmla="*/ 2147483646 w 602"/>
                <a:gd name="T47" fmla="*/ 2147483646 h 602"/>
                <a:gd name="T48" fmla="*/ 2147483646 w 602"/>
                <a:gd name="T49" fmla="*/ 2147483646 h 602"/>
                <a:gd name="T50" fmla="*/ 2147483646 w 602"/>
                <a:gd name="T51" fmla="*/ 2147483646 h 602"/>
                <a:gd name="T52" fmla="*/ 2147483646 w 602"/>
                <a:gd name="T53" fmla="*/ 2147483646 h 602"/>
                <a:gd name="T54" fmla="*/ 2147483646 w 602"/>
                <a:gd name="T55" fmla="*/ 2147483646 h 602"/>
                <a:gd name="T56" fmla="*/ 2147483646 w 602"/>
                <a:gd name="T57" fmla="*/ 2147483646 h 602"/>
                <a:gd name="T58" fmla="*/ 2147483646 w 602"/>
                <a:gd name="T59" fmla="*/ 2147483646 h 60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02" h="602">
                  <a:moveTo>
                    <a:pt x="304" y="601"/>
                  </a:moveTo>
                  <a:lnTo>
                    <a:pt x="304" y="601"/>
                  </a:lnTo>
                  <a:cubicBezTo>
                    <a:pt x="134" y="601"/>
                    <a:pt x="0" y="467"/>
                    <a:pt x="0" y="297"/>
                  </a:cubicBezTo>
                  <a:cubicBezTo>
                    <a:pt x="0" y="135"/>
                    <a:pt x="134" y="0"/>
                    <a:pt x="304" y="0"/>
                  </a:cubicBezTo>
                  <a:cubicBezTo>
                    <a:pt x="467" y="0"/>
                    <a:pt x="601" y="135"/>
                    <a:pt x="601" y="297"/>
                  </a:cubicBezTo>
                  <a:cubicBezTo>
                    <a:pt x="601" y="467"/>
                    <a:pt x="467" y="601"/>
                    <a:pt x="304" y="601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70" y="57"/>
                    <a:pt x="57" y="163"/>
                    <a:pt x="57" y="297"/>
                  </a:cubicBezTo>
                  <a:cubicBezTo>
                    <a:pt x="57" y="431"/>
                    <a:pt x="170" y="544"/>
                    <a:pt x="304" y="544"/>
                  </a:cubicBezTo>
                  <a:cubicBezTo>
                    <a:pt x="438" y="544"/>
                    <a:pt x="544" y="431"/>
                    <a:pt x="544" y="297"/>
                  </a:cubicBezTo>
                  <a:cubicBezTo>
                    <a:pt x="544" y="163"/>
                    <a:pt x="438" y="57"/>
                    <a:pt x="304" y="57"/>
                  </a:cubicBezTo>
                  <a:close/>
                  <a:moveTo>
                    <a:pt x="424" y="325"/>
                  </a:moveTo>
                  <a:lnTo>
                    <a:pt x="424" y="325"/>
                  </a:lnTo>
                  <a:cubicBezTo>
                    <a:pt x="332" y="325"/>
                    <a:pt x="332" y="325"/>
                    <a:pt x="332" y="325"/>
                  </a:cubicBezTo>
                  <a:cubicBezTo>
                    <a:pt x="332" y="424"/>
                    <a:pt x="332" y="424"/>
                    <a:pt x="332" y="424"/>
                  </a:cubicBezTo>
                  <a:cubicBezTo>
                    <a:pt x="332" y="438"/>
                    <a:pt x="318" y="453"/>
                    <a:pt x="304" y="453"/>
                  </a:cubicBezTo>
                  <a:cubicBezTo>
                    <a:pt x="283" y="453"/>
                    <a:pt x="276" y="438"/>
                    <a:pt x="276" y="424"/>
                  </a:cubicBezTo>
                  <a:cubicBezTo>
                    <a:pt x="276" y="325"/>
                    <a:pt x="276" y="325"/>
                    <a:pt x="276" y="325"/>
                  </a:cubicBezTo>
                  <a:cubicBezTo>
                    <a:pt x="177" y="325"/>
                    <a:pt x="177" y="325"/>
                    <a:pt x="177" y="325"/>
                  </a:cubicBezTo>
                  <a:cubicBezTo>
                    <a:pt x="163" y="325"/>
                    <a:pt x="148" y="318"/>
                    <a:pt x="148" y="297"/>
                  </a:cubicBezTo>
                  <a:cubicBezTo>
                    <a:pt x="148" y="283"/>
                    <a:pt x="163" y="269"/>
                    <a:pt x="177" y="269"/>
                  </a:cubicBezTo>
                  <a:cubicBezTo>
                    <a:pt x="276" y="269"/>
                    <a:pt x="276" y="269"/>
                    <a:pt x="276" y="269"/>
                  </a:cubicBezTo>
                  <a:cubicBezTo>
                    <a:pt x="276" y="177"/>
                    <a:pt x="276" y="177"/>
                    <a:pt x="276" y="177"/>
                  </a:cubicBezTo>
                  <a:cubicBezTo>
                    <a:pt x="276" y="163"/>
                    <a:pt x="283" y="149"/>
                    <a:pt x="304" y="149"/>
                  </a:cubicBezTo>
                  <a:cubicBezTo>
                    <a:pt x="318" y="149"/>
                    <a:pt x="332" y="163"/>
                    <a:pt x="332" y="177"/>
                  </a:cubicBezTo>
                  <a:cubicBezTo>
                    <a:pt x="332" y="269"/>
                    <a:pt x="332" y="269"/>
                    <a:pt x="332" y="269"/>
                  </a:cubicBezTo>
                  <a:cubicBezTo>
                    <a:pt x="424" y="269"/>
                    <a:pt x="424" y="269"/>
                    <a:pt x="424" y="269"/>
                  </a:cubicBezTo>
                  <a:cubicBezTo>
                    <a:pt x="438" y="269"/>
                    <a:pt x="452" y="283"/>
                    <a:pt x="452" y="297"/>
                  </a:cubicBezTo>
                  <a:cubicBezTo>
                    <a:pt x="452" y="318"/>
                    <a:pt x="438" y="325"/>
                    <a:pt x="424" y="3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69" name="Freeform 121"/>
            <p:cNvSpPr>
              <a:spLocks noChangeArrowheads="1"/>
            </p:cNvSpPr>
            <p:nvPr/>
          </p:nvSpPr>
          <p:spPr bwMode="auto">
            <a:xfrm>
              <a:off x="19525265" y="1885034"/>
              <a:ext cx="549657" cy="553668"/>
            </a:xfrm>
            <a:custGeom>
              <a:avLst/>
              <a:gdLst>
                <a:gd name="T0" fmla="*/ 2147483646 w 602"/>
                <a:gd name="T1" fmla="*/ 2147483646 h 609"/>
                <a:gd name="T2" fmla="*/ 2147483646 w 602"/>
                <a:gd name="T3" fmla="*/ 2147483646 h 609"/>
                <a:gd name="T4" fmla="*/ 2147483646 w 602"/>
                <a:gd name="T5" fmla="*/ 2147483646 h 609"/>
                <a:gd name="T6" fmla="*/ 2147483646 w 602"/>
                <a:gd name="T7" fmla="*/ 2147483646 h 609"/>
                <a:gd name="T8" fmla="*/ 2147483646 w 602"/>
                <a:gd name="T9" fmla="*/ 2147483646 h 609"/>
                <a:gd name="T10" fmla="*/ 2147483646 w 602"/>
                <a:gd name="T11" fmla="*/ 2147483646 h 609"/>
                <a:gd name="T12" fmla="*/ 2147483646 w 602"/>
                <a:gd name="T13" fmla="*/ 2147483646 h 609"/>
                <a:gd name="T14" fmla="*/ 2147483646 w 602"/>
                <a:gd name="T15" fmla="*/ 2147483646 h 609"/>
                <a:gd name="T16" fmla="*/ 2147483646 w 602"/>
                <a:gd name="T17" fmla="*/ 2147483646 h 609"/>
                <a:gd name="T18" fmla="*/ 2147483646 w 602"/>
                <a:gd name="T19" fmla="*/ 2147483646 h 609"/>
                <a:gd name="T20" fmla="*/ 2147483646 w 602"/>
                <a:gd name="T21" fmla="*/ 2147483646 h 609"/>
                <a:gd name="T22" fmla="*/ 2147483646 w 602"/>
                <a:gd name="T23" fmla="*/ 2147483646 h 609"/>
                <a:gd name="T24" fmla="*/ 2147483646 w 602"/>
                <a:gd name="T25" fmla="*/ 2147483646 h 609"/>
                <a:gd name="T26" fmla="*/ 2147483646 w 602"/>
                <a:gd name="T27" fmla="*/ 2147483646 h 609"/>
                <a:gd name="T28" fmla="*/ 2147483646 w 602"/>
                <a:gd name="T29" fmla="*/ 2147483646 h 609"/>
                <a:gd name="T30" fmla="*/ 2147483646 w 602"/>
                <a:gd name="T31" fmla="*/ 2147483646 h 609"/>
                <a:gd name="T32" fmla="*/ 2147483646 w 602"/>
                <a:gd name="T33" fmla="*/ 2147483646 h 609"/>
                <a:gd name="T34" fmla="*/ 2147483646 w 602"/>
                <a:gd name="T35" fmla="*/ 2147483646 h 609"/>
                <a:gd name="T36" fmla="*/ 2147483646 w 602"/>
                <a:gd name="T37" fmla="*/ 2147483646 h 609"/>
                <a:gd name="T38" fmla="*/ 2147483646 w 602"/>
                <a:gd name="T39" fmla="*/ 2147483646 h 609"/>
                <a:gd name="T40" fmla="*/ 2147483646 w 602"/>
                <a:gd name="T41" fmla="*/ 2147483646 h 609"/>
                <a:gd name="T42" fmla="*/ 2147483646 w 602"/>
                <a:gd name="T43" fmla="*/ 2147483646 h 609"/>
                <a:gd name="T44" fmla="*/ 2147483646 w 602"/>
                <a:gd name="T45" fmla="*/ 2147483646 h 609"/>
                <a:gd name="T46" fmla="*/ 2147483646 w 602"/>
                <a:gd name="T47" fmla="*/ 2147483646 h 609"/>
                <a:gd name="T48" fmla="*/ 2147483646 w 602"/>
                <a:gd name="T49" fmla="*/ 2147483646 h 609"/>
                <a:gd name="T50" fmla="*/ 2147483646 w 602"/>
                <a:gd name="T51" fmla="*/ 2147483646 h 609"/>
                <a:gd name="T52" fmla="*/ 2147483646 w 602"/>
                <a:gd name="T53" fmla="*/ 2147483646 h 609"/>
                <a:gd name="T54" fmla="*/ 2147483646 w 602"/>
                <a:gd name="T55" fmla="*/ 2147483646 h 609"/>
                <a:gd name="T56" fmla="*/ 2147483646 w 602"/>
                <a:gd name="T57" fmla="*/ 2147483646 h 609"/>
                <a:gd name="T58" fmla="*/ 2147483646 w 602"/>
                <a:gd name="T59" fmla="*/ 2147483646 h 609"/>
                <a:gd name="T60" fmla="*/ 2147483646 w 602"/>
                <a:gd name="T61" fmla="*/ 2147483646 h 609"/>
                <a:gd name="T62" fmla="*/ 2147483646 w 602"/>
                <a:gd name="T63" fmla="*/ 2147483646 h 609"/>
                <a:gd name="T64" fmla="*/ 2147483646 w 602"/>
                <a:gd name="T65" fmla="*/ 2147483646 h 609"/>
                <a:gd name="T66" fmla="*/ 2147483646 w 602"/>
                <a:gd name="T67" fmla="*/ 2147483646 h 609"/>
                <a:gd name="T68" fmla="*/ 2147483646 w 602"/>
                <a:gd name="T69" fmla="*/ 2147483646 h 609"/>
                <a:gd name="T70" fmla="*/ 2147483646 w 602"/>
                <a:gd name="T71" fmla="*/ 2147483646 h 609"/>
                <a:gd name="T72" fmla="*/ 2147483646 w 602"/>
                <a:gd name="T73" fmla="*/ 2147483646 h 609"/>
                <a:gd name="T74" fmla="*/ 2147483646 w 602"/>
                <a:gd name="T75" fmla="*/ 2147483646 h 609"/>
                <a:gd name="T76" fmla="*/ 2147483646 w 602"/>
                <a:gd name="T77" fmla="*/ 2147483646 h 609"/>
                <a:gd name="T78" fmla="*/ 2147483646 w 602"/>
                <a:gd name="T79" fmla="*/ 2147483646 h 609"/>
                <a:gd name="T80" fmla="*/ 2147483646 w 602"/>
                <a:gd name="T81" fmla="*/ 2147483646 h 609"/>
                <a:gd name="T82" fmla="*/ 2147483646 w 602"/>
                <a:gd name="T83" fmla="*/ 2147483646 h 609"/>
                <a:gd name="T84" fmla="*/ 2147483646 w 602"/>
                <a:gd name="T85" fmla="*/ 2147483646 h 609"/>
                <a:gd name="T86" fmla="*/ 2147483646 w 602"/>
                <a:gd name="T87" fmla="*/ 2147483646 h 609"/>
                <a:gd name="T88" fmla="*/ 2147483646 w 602"/>
                <a:gd name="T89" fmla="*/ 2147483646 h 609"/>
                <a:gd name="T90" fmla="*/ 2147483646 w 602"/>
                <a:gd name="T91" fmla="*/ 2147483646 h 609"/>
                <a:gd name="T92" fmla="*/ 2147483646 w 602"/>
                <a:gd name="T93" fmla="*/ 2147483646 h 609"/>
                <a:gd name="T94" fmla="*/ 2147483646 w 602"/>
                <a:gd name="T95" fmla="*/ 2147483646 h 609"/>
                <a:gd name="T96" fmla="*/ 2147483646 w 602"/>
                <a:gd name="T97" fmla="*/ 2147483646 h 609"/>
                <a:gd name="T98" fmla="*/ 2147483646 w 602"/>
                <a:gd name="T99" fmla="*/ 2147483646 h 609"/>
                <a:gd name="T100" fmla="*/ 2147483646 w 602"/>
                <a:gd name="T101" fmla="*/ 2147483646 h 609"/>
                <a:gd name="T102" fmla="*/ 2147483646 w 602"/>
                <a:gd name="T103" fmla="*/ 2147483646 h 609"/>
                <a:gd name="T104" fmla="*/ 2147483646 w 602"/>
                <a:gd name="T105" fmla="*/ 2147483646 h 609"/>
                <a:gd name="T106" fmla="*/ 2147483646 w 602"/>
                <a:gd name="T107" fmla="*/ 2147483646 h 609"/>
                <a:gd name="T108" fmla="*/ 2147483646 w 602"/>
                <a:gd name="T109" fmla="*/ 2147483646 h 609"/>
                <a:gd name="T110" fmla="*/ 2147483646 w 602"/>
                <a:gd name="T111" fmla="*/ 2147483646 h 609"/>
                <a:gd name="T112" fmla="*/ 2147483646 w 602"/>
                <a:gd name="T113" fmla="*/ 2147483646 h 609"/>
                <a:gd name="T114" fmla="*/ 2147483646 w 602"/>
                <a:gd name="T115" fmla="*/ 2147483646 h 609"/>
                <a:gd name="T116" fmla="*/ 2147483646 w 602"/>
                <a:gd name="T117" fmla="*/ 2147483646 h 609"/>
                <a:gd name="T118" fmla="*/ 2147483646 w 602"/>
                <a:gd name="T119" fmla="*/ 2147483646 h 609"/>
                <a:gd name="T120" fmla="*/ 2147483646 w 602"/>
                <a:gd name="T121" fmla="*/ 2147483646 h 609"/>
                <a:gd name="T122" fmla="*/ 2147483646 w 602"/>
                <a:gd name="T123" fmla="*/ 2147483646 h 609"/>
                <a:gd name="T124" fmla="*/ 2147483646 w 602"/>
                <a:gd name="T125" fmla="*/ 2147483646 h 6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2" h="609">
                  <a:moveTo>
                    <a:pt x="297" y="608"/>
                  </a:moveTo>
                  <a:lnTo>
                    <a:pt x="297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4"/>
                    <a:pt x="134" y="0"/>
                    <a:pt x="297" y="0"/>
                  </a:cubicBezTo>
                  <a:cubicBezTo>
                    <a:pt x="466" y="0"/>
                    <a:pt x="601" y="134"/>
                    <a:pt x="601" y="304"/>
                  </a:cubicBezTo>
                  <a:cubicBezTo>
                    <a:pt x="601" y="474"/>
                    <a:pt x="466" y="608"/>
                    <a:pt x="297" y="608"/>
                  </a:cubicBezTo>
                  <a:close/>
                  <a:moveTo>
                    <a:pt x="466" y="127"/>
                  </a:moveTo>
                  <a:lnTo>
                    <a:pt x="466" y="127"/>
                  </a:lnTo>
                  <a:cubicBezTo>
                    <a:pt x="466" y="127"/>
                    <a:pt x="466" y="127"/>
                    <a:pt x="466" y="120"/>
                  </a:cubicBezTo>
                  <a:lnTo>
                    <a:pt x="459" y="120"/>
                  </a:lnTo>
                  <a:cubicBezTo>
                    <a:pt x="459" y="120"/>
                    <a:pt x="459" y="120"/>
                    <a:pt x="459" y="127"/>
                  </a:cubicBezTo>
                  <a:cubicBezTo>
                    <a:pt x="459" y="127"/>
                    <a:pt x="459" y="127"/>
                    <a:pt x="466" y="127"/>
                  </a:cubicBezTo>
                  <a:cubicBezTo>
                    <a:pt x="466" y="134"/>
                    <a:pt x="466" y="134"/>
                    <a:pt x="459" y="134"/>
                  </a:cubicBezTo>
                  <a:cubicBezTo>
                    <a:pt x="459" y="141"/>
                    <a:pt x="459" y="141"/>
                    <a:pt x="459" y="141"/>
                  </a:cubicBezTo>
                  <a:lnTo>
                    <a:pt x="452" y="141"/>
                  </a:lnTo>
                  <a:cubicBezTo>
                    <a:pt x="452" y="141"/>
                    <a:pt x="452" y="141"/>
                    <a:pt x="459" y="141"/>
                  </a:cubicBezTo>
                  <a:cubicBezTo>
                    <a:pt x="459" y="141"/>
                    <a:pt x="459" y="141"/>
                    <a:pt x="466" y="141"/>
                  </a:cubicBezTo>
                  <a:cubicBezTo>
                    <a:pt x="466" y="134"/>
                    <a:pt x="466" y="134"/>
                    <a:pt x="466" y="134"/>
                  </a:cubicBezTo>
                  <a:cubicBezTo>
                    <a:pt x="466" y="127"/>
                    <a:pt x="466" y="127"/>
                    <a:pt x="474" y="127"/>
                  </a:cubicBezTo>
                  <a:lnTo>
                    <a:pt x="466" y="127"/>
                  </a:lnTo>
                  <a:close/>
                  <a:moveTo>
                    <a:pt x="474" y="134"/>
                  </a:moveTo>
                  <a:lnTo>
                    <a:pt x="474" y="134"/>
                  </a:lnTo>
                  <a:close/>
                  <a:moveTo>
                    <a:pt x="544" y="339"/>
                  </a:moveTo>
                  <a:lnTo>
                    <a:pt x="544" y="339"/>
                  </a:lnTo>
                  <a:cubicBezTo>
                    <a:pt x="544" y="332"/>
                    <a:pt x="544" y="325"/>
                    <a:pt x="544" y="325"/>
                  </a:cubicBezTo>
                  <a:cubicBezTo>
                    <a:pt x="544" y="318"/>
                    <a:pt x="544" y="325"/>
                    <a:pt x="537" y="325"/>
                  </a:cubicBezTo>
                  <a:cubicBezTo>
                    <a:pt x="537" y="318"/>
                    <a:pt x="537" y="318"/>
                    <a:pt x="537" y="318"/>
                  </a:cubicBezTo>
                  <a:cubicBezTo>
                    <a:pt x="537" y="318"/>
                    <a:pt x="537" y="318"/>
                    <a:pt x="537" y="325"/>
                  </a:cubicBezTo>
                  <a:cubicBezTo>
                    <a:pt x="537" y="325"/>
                    <a:pt x="530" y="332"/>
                    <a:pt x="537" y="332"/>
                  </a:cubicBezTo>
                  <a:cubicBezTo>
                    <a:pt x="537" y="339"/>
                    <a:pt x="537" y="339"/>
                    <a:pt x="544" y="339"/>
                  </a:cubicBezTo>
                  <a:close/>
                  <a:moveTo>
                    <a:pt x="64" y="361"/>
                  </a:moveTo>
                  <a:lnTo>
                    <a:pt x="64" y="361"/>
                  </a:lnTo>
                  <a:cubicBezTo>
                    <a:pt x="71" y="361"/>
                    <a:pt x="71" y="361"/>
                    <a:pt x="71" y="361"/>
                  </a:cubicBezTo>
                  <a:cubicBezTo>
                    <a:pt x="71" y="354"/>
                    <a:pt x="71" y="354"/>
                    <a:pt x="71" y="354"/>
                  </a:cubicBezTo>
                  <a:cubicBezTo>
                    <a:pt x="71" y="354"/>
                    <a:pt x="71" y="354"/>
                    <a:pt x="64" y="354"/>
                  </a:cubicBezTo>
                  <a:lnTo>
                    <a:pt x="64" y="361"/>
                  </a:lnTo>
                  <a:cubicBezTo>
                    <a:pt x="64" y="354"/>
                    <a:pt x="64" y="354"/>
                    <a:pt x="64" y="354"/>
                  </a:cubicBezTo>
                  <a:cubicBezTo>
                    <a:pt x="64" y="354"/>
                    <a:pt x="64" y="354"/>
                    <a:pt x="57" y="354"/>
                  </a:cubicBezTo>
                  <a:cubicBezTo>
                    <a:pt x="64" y="361"/>
                    <a:pt x="64" y="361"/>
                    <a:pt x="64" y="361"/>
                  </a:cubicBezTo>
                  <a:close/>
                  <a:moveTo>
                    <a:pt x="71" y="269"/>
                  </a:moveTo>
                  <a:lnTo>
                    <a:pt x="71" y="269"/>
                  </a:lnTo>
                  <a:close/>
                  <a:moveTo>
                    <a:pt x="71" y="226"/>
                  </a:moveTo>
                  <a:lnTo>
                    <a:pt x="71" y="226"/>
                  </a:lnTo>
                  <a:lnTo>
                    <a:pt x="71" y="219"/>
                  </a:lnTo>
                  <a:lnTo>
                    <a:pt x="71" y="226"/>
                  </a:lnTo>
                  <a:close/>
                  <a:moveTo>
                    <a:pt x="134" y="127"/>
                  </a:moveTo>
                  <a:lnTo>
                    <a:pt x="134" y="127"/>
                  </a:lnTo>
                  <a:cubicBezTo>
                    <a:pt x="134" y="127"/>
                    <a:pt x="134" y="127"/>
                    <a:pt x="127" y="127"/>
                  </a:cubicBezTo>
                  <a:cubicBezTo>
                    <a:pt x="134" y="127"/>
                    <a:pt x="134" y="127"/>
                    <a:pt x="134" y="127"/>
                  </a:cubicBezTo>
                  <a:close/>
                  <a:moveTo>
                    <a:pt x="127" y="134"/>
                  </a:moveTo>
                  <a:lnTo>
                    <a:pt x="127" y="134"/>
                  </a:lnTo>
                  <a:close/>
                  <a:moveTo>
                    <a:pt x="191" y="85"/>
                  </a:moveTo>
                  <a:lnTo>
                    <a:pt x="191" y="85"/>
                  </a:lnTo>
                  <a:lnTo>
                    <a:pt x="198" y="85"/>
                  </a:lnTo>
                  <a:lnTo>
                    <a:pt x="191" y="85"/>
                  </a:lnTo>
                  <a:cubicBezTo>
                    <a:pt x="198" y="85"/>
                    <a:pt x="198" y="85"/>
                    <a:pt x="198" y="85"/>
                  </a:cubicBezTo>
                  <a:lnTo>
                    <a:pt x="198" y="92"/>
                  </a:lnTo>
                  <a:lnTo>
                    <a:pt x="198" y="85"/>
                  </a:lnTo>
                  <a:cubicBezTo>
                    <a:pt x="191" y="85"/>
                    <a:pt x="191" y="92"/>
                    <a:pt x="191" y="92"/>
                  </a:cubicBezTo>
                  <a:cubicBezTo>
                    <a:pt x="191" y="92"/>
                    <a:pt x="191" y="92"/>
                    <a:pt x="191" y="8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2"/>
                    <a:pt x="191" y="92"/>
                    <a:pt x="198" y="92"/>
                  </a:cubicBezTo>
                  <a:lnTo>
                    <a:pt x="191" y="92"/>
                  </a:lnTo>
                  <a:lnTo>
                    <a:pt x="198" y="92"/>
                  </a:lnTo>
                  <a:lnTo>
                    <a:pt x="191" y="92"/>
                  </a:lnTo>
                  <a:cubicBezTo>
                    <a:pt x="198" y="92"/>
                    <a:pt x="198" y="92"/>
                    <a:pt x="198" y="92"/>
                  </a:cubicBezTo>
                  <a:cubicBezTo>
                    <a:pt x="198" y="92"/>
                    <a:pt x="205" y="99"/>
                    <a:pt x="198" y="99"/>
                  </a:cubicBezTo>
                  <a:lnTo>
                    <a:pt x="191" y="99"/>
                  </a:lnTo>
                  <a:lnTo>
                    <a:pt x="198" y="99"/>
                  </a:lnTo>
                  <a:cubicBezTo>
                    <a:pt x="191" y="99"/>
                    <a:pt x="191" y="99"/>
                    <a:pt x="191" y="99"/>
                  </a:cubicBezTo>
                  <a:cubicBezTo>
                    <a:pt x="191" y="106"/>
                    <a:pt x="184" y="106"/>
                    <a:pt x="191" y="106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106"/>
                    <a:pt x="191" y="106"/>
                    <a:pt x="191" y="106"/>
                  </a:cubicBezTo>
                  <a:lnTo>
                    <a:pt x="198" y="106"/>
                  </a:lnTo>
                  <a:cubicBezTo>
                    <a:pt x="198" y="106"/>
                    <a:pt x="198" y="106"/>
                    <a:pt x="205" y="106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2" y="113"/>
                    <a:pt x="212" y="113"/>
                    <a:pt x="212" y="113"/>
                  </a:cubicBezTo>
                  <a:cubicBezTo>
                    <a:pt x="212" y="113"/>
                    <a:pt x="205" y="113"/>
                    <a:pt x="205" y="106"/>
                  </a:cubicBezTo>
                  <a:cubicBezTo>
                    <a:pt x="205" y="113"/>
                    <a:pt x="212" y="113"/>
                    <a:pt x="205" y="113"/>
                  </a:cubicBezTo>
                  <a:cubicBezTo>
                    <a:pt x="198" y="106"/>
                    <a:pt x="198" y="106"/>
                    <a:pt x="198" y="106"/>
                  </a:cubicBezTo>
                  <a:lnTo>
                    <a:pt x="198" y="113"/>
                  </a:lnTo>
                  <a:cubicBezTo>
                    <a:pt x="191" y="106"/>
                    <a:pt x="191" y="106"/>
                    <a:pt x="191" y="106"/>
                  </a:cubicBezTo>
                  <a:cubicBezTo>
                    <a:pt x="191" y="106"/>
                    <a:pt x="191" y="106"/>
                    <a:pt x="191" y="113"/>
                  </a:cubicBezTo>
                  <a:cubicBezTo>
                    <a:pt x="198" y="113"/>
                    <a:pt x="198" y="113"/>
                    <a:pt x="198" y="113"/>
                  </a:cubicBezTo>
                  <a:lnTo>
                    <a:pt x="198" y="106"/>
                  </a:lnTo>
                  <a:cubicBezTo>
                    <a:pt x="198" y="113"/>
                    <a:pt x="198" y="113"/>
                    <a:pt x="198" y="113"/>
                  </a:cubicBezTo>
                  <a:lnTo>
                    <a:pt x="191" y="113"/>
                  </a:lnTo>
                  <a:cubicBezTo>
                    <a:pt x="198" y="113"/>
                    <a:pt x="191" y="113"/>
                    <a:pt x="191" y="120"/>
                  </a:cubicBezTo>
                  <a:cubicBezTo>
                    <a:pt x="191" y="120"/>
                    <a:pt x="191" y="113"/>
                    <a:pt x="198" y="113"/>
                  </a:cubicBezTo>
                  <a:lnTo>
                    <a:pt x="198" y="120"/>
                  </a:lnTo>
                  <a:cubicBezTo>
                    <a:pt x="198" y="120"/>
                    <a:pt x="198" y="120"/>
                    <a:pt x="198" y="113"/>
                  </a:cubicBezTo>
                  <a:lnTo>
                    <a:pt x="205" y="113"/>
                  </a:lnTo>
                  <a:cubicBezTo>
                    <a:pt x="205" y="113"/>
                    <a:pt x="205" y="113"/>
                    <a:pt x="212" y="113"/>
                  </a:cubicBezTo>
                  <a:lnTo>
                    <a:pt x="205" y="113"/>
                  </a:lnTo>
                  <a:cubicBezTo>
                    <a:pt x="205" y="120"/>
                    <a:pt x="205" y="120"/>
                    <a:pt x="212" y="120"/>
                  </a:cubicBezTo>
                  <a:cubicBezTo>
                    <a:pt x="205" y="120"/>
                    <a:pt x="205" y="120"/>
                    <a:pt x="205" y="120"/>
                  </a:cubicBezTo>
                  <a:lnTo>
                    <a:pt x="205" y="127"/>
                  </a:lnTo>
                  <a:cubicBezTo>
                    <a:pt x="198" y="127"/>
                    <a:pt x="198" y="127"/>
                    <a:pt x="198" y="127"/>
                  </a:cubicBezTo>
                  <a:cubicBezTo>
                    <a:pt x="198" y="127"/>
                    <a:pt x="198" y="127"/>
                    <a:pt x="191" y="127"/>
                  </a:cubicBezTo>
                  <a:lnTo>
                    <a:pt x="191" y="134"/>
                  </a:lnTo>
                  <a:cubicBezTo>
                    <a:pt x="191" y="134"/>
                    <a:pt x="191" y="134"/>
                    <a:pt x="191" y="141"/>
                  </a:cubicBezTo>
                  <a:cubicBezTo>
                    <a:pt x="191" y="141"/>
                    <a:pt x="191" y="141"/>
                    <a:pt x="184" y="141"/>
                  </a:cubicBezTo>
                  <a:cubicBezTo>
                    <a:pt x="184" y="141"/>
                    <a:pt x="184" y="149"/>
                    <a:pt x="177" y="149"/>
                  </a:cubicBezTo>
                  <a:cubicBezTo>
                    <a:pt x="177" y="149"/>
                    <a:pt x="177" y="149"/>
                    <a:pt x="177" y="141"/>
                  </a:cubicBezTo>
                  <a:cubicBezTo>
                    <a:pt x="177" y="141"/>
                    <a:pt x="177" y="141"/>
                    <a:pt x="177" y="149"/>
                  </a:cubicBezTo>
                  <a:cubicBezTo>
                    <a:pt x="170" y="149"/>
                    <a:pt x="177" y="149"/>
                    <a:pt x="170" y="149"/>
                  </a:cubicBezTo>
                  <a:cubicBezTo>
                    <a:pt x="170" y="149"/>
                    <a:pt x="170" y="149"/>
                    <a:pt x="177" y="149"/>
                  </a:cubicBezTo>
                  <a:cubicBezTo>
                    <a:pt x="170" y="149"/>
                    <a:pt x="170" y="149"/>
                    <a:pt x="170" y="149"/>
                  </a:cubicBezTo>
                  <a:cubicBezTo>
                    <a:pt x="170" y="156"/>
                    <a:pt x="170" y="149"/>
                    <a:pt x="170" y="156"/>
                  </a:cubicBezTo>
                  <a:lnTo>
                    <a:pt x="177" y="156"/>
                  </a:lnTo>
                  <a:cubicBezTo>
                    <a:pt x="170" y="156"/>
                    <a:pt x="170" y="156"/>
                    <a:pt x="170" y="156"/>
                  </a:cubicBezTo>
                  <a:cubicBezTo>
                    <a:pt x="170" y="156"/>
                    <a:pt x="170" y="156"/>
                    <a:pt x="170" y="163"/>
                  </a:cubicBezTo>
                  <a:cubicBezTo>
                    <a:pt x="170" y="163"/>
                    <a:pt x="170" y="163"/>
                    <a:pt x="170" y="170"/>
                  </a:cubicBezTo>
                  <a:cubicBezTo>
                    <a:pt x="170" y="170"/>
                    <a:pt x="170" y="170"/>
                    <a:pt x="170" y="177"/>
                  </a:cubicBezTo>
                  <a:cubicBezTo>
                    <a:pt x="170" y="177"/>
                    <a:pt x="170" y="177"/>
                    <a:pt x="163" y="177"/>
                  </a:cubicBezTo>
                  <a:lnTo>
                    <a:pt x="170" y="177"/>
                  </a:lnTo>
                  <a:cubicBezTo>
                    <a:pt x="170" y="177"/>
                    <a:pt x="170" y="177"/>
                    <a:pt x="163" y="177"/>
                  </a:cubicBezTo>
                  <a:cubicBezTo>
                    <a:pt x="155" y="177"/>
                    <a:pt x="163" y="177"/>
                    <a:pt x="155" y="177"/>
                  </a:cubicBezTo>
                  <a:lnTo>
                    <a:pt x="163" y="177"/>
                  </a:lnTo>
                  <a:lnTo>
                    <a:pt x="155" y="177"/>
                  </a:lnTo>
                  <a:lnTo>
                    <a:pt x="155" y="170"/>
                  </a:lnTo>
                  <a:lnTo>
                    <a:pt x="155" y="177"/>
                  </a:lnTo>
                  <a:cubicBezTo>
                    <a:pt x="155" y="177"/>
                    <a:pt x="155" y="177"/>
                    <a:pt x="148" y="177"/>
                  </a:cubicBezTo>
                  <a:lnTo>
                    <a:pt x="148" y="170"/>
                  </a:lnTo>
                  <a:cubicBezTo>
                    <a:pt x="148" y="177"/>
                    <a:pt x="148" y="170"/>
                    <a:pt x="148" y="170"/>
                  </a:cubicBezTo>
                  <a:lnTo>
                    <a:pt x="148" y="177"/>
                  </a:lnTo>
                  <a:cubicBezTo>
                    <a:pt x="141" y="177"/>
                    <a:pt x="141" y="177"/>
                    <a:pt x="141" y="170"/>
                  </a:cubicBezTo>
                  <a:cubicBezTo>
                    <a:pt x="141" y="170"/>
                    <a:pt x="148" y="170"/>
                    <a:pt x="141" y="170"/>
                  </a:cubicBezTo>
                  <a:cubicBezTo>
                    <a:pt x="141" y="163"/>
                    <a:pt x="141" y="163"/>
                    <a:pt x="141" y="163"/>
                  </a:cubicBezTo>
                  <a:lnTo>
                    <a:pt x="141" y="170"/>
                  </a:lnTo>
                  <a:cubicBezTo>
                    <a:pt x="141" y="170"/>
                    <a:pt x="141" y="170"/>
                    <a:pt x="141" y="163"/>
                  </a:cubicBezTo>
                  <a:lnTo>
                    <a:pt x="141" y="170"/>
                  </a:lnTo>
                  <a:cubicBezTo>
                    <a:pt x="134" y="163"/>
                    <a:pt x="141" y="163"/>
                    <a:pt x="141" y="163"/>
                  </a:cubicBezTo>
                  <a:cubicBezTo>
                    <a:pt x="141" y="163"/>
                    <a:pt x="141" y="163"/>
                    <a:pt x="134" y="163"/>
                  </a:cubicBezTo>
                  <a:cubicBezTo>
                    <a:pt x="134" y="163"/>
                    <a:pt x="134" y="163"/>
                    <a:pt x="141" y="163"/>
                  </a:cubicBezTo>
                  <a:cubicBezTo>
                    <a:pt x="141" y="163"/>
                    <a:pt x="141" y="163"/>
                    <a:pt x="141" y="156"/>
                  </a:cubicBezTo>
                  <a:cubicBezTo>
                    <a:pt x="141" y="163"/>
                    <a:pt x="141" y="163"/>
                    <a:pt x="141" y="163"/>
                  </a:cubicBezTo>
                  <a:cubicBezTo>
                    <a:pt x="134" y="163"/>
                    <a:pt x="134" y="163"/>
                    <a:pt x="134" y="163"/>
                  </a:cubicBezTo>
                  <a:cubicBezTo>
                    <a:pt x="134" y="163"/>
                    <a:pt x="134" y="163"/>
                    <a:pt x="134" y="156"/>
                  </a:cubicBezTo>
                  <a:cubicBezTo>
                    <a:pt x="134" y="156"/>
                    <a:pt x="134" y="156"/>
                    <a:pt x="141" y="156"/>
                  </a:cubicBezTo>
                  <a:cubicBezTo>
                    <a:pt x="141" y="156"/>
                    <a:pt x="141" y="156"/>
                    <a:pt x="134" y="156"/>
                  </a:cubicBezTo>
                  <a:lnTo>
                    <a:pt x="134" y="163"/>
                  </a:lnTo>
                  <a:cubicBezTo>
                    <a:pt x="134" y="163"/>
                    <a:pt x="134" y="163"/>
                    <a:pt x="134" y="156"/>
                  </a:cubicBezTo>
                  <a:cubicBezTo>
                    <a:pt x="134" y="156"/>
                    <a:pt x="134" y="156"/>
                    <a:pt x="127" y="156"/>
                  </a:cubicBezTo>
                  <a:lnTo>
                    <a:pt x="127" y="149"/>
                  </a:lnTo>
                  <a:lnTo>
                    <a:pt x="134" y="149"/>
                  </a:lnTo>
                  <a:cubicBezTo>
                    <a:pt x="134" y="149"/>
                    <a:pt x="134" y="149"/>
                    <a:pt x="141" y="149"/>
                  </a:cubicBezTo>
                  <a:cubicBezTo>
                    <a:pt x="134" y="149"/>
                    <a:pt x="134" y="149"/>
                    <a:pt x="134" y="149"/>
                  </a:cubicBezTo>
                  <a:lnTo>
                    <a:pt x="127" y="149"/>
                  </a:lnTo>
                  <a:lnTo>
                    <a:pt x="134" y="149"/>
                  </a:lnTo>
                  <a:cubicBezTo>
                    <a:pt x="127" y="149"/>
                    <a:pt x="127" y="149"/>
                    <a:pt x="127" y="149"/>
                  </a:cubicBezTo>
                  <a:cubicBezTo>
                    <a:pt x="127" y="141"/>
                    <a:pt x="134" y="141"/>
                    <a:pt x="134" y="141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34" y="141"/>
                  </a:cubicBezTo>
                  <a:lnTo>
                    <a:pt x="127" y="141"/>
                  </a:lnTo>
                  <a:lnTo>
                    <a:pt x="134" y="141"/>
                  </a:ln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34" y="141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1"/>
                    <a:pt x="127" y="141"/>
                    <a:pt x="134" y="134"/>
                  </a:cubicBezTo>
                  <a:cubicBezTo>
                    <a:pt x="134" y="127"/>
                    <a:pt x="134" y="127"/>
                    <a:pt x="134" y="127"/>
                  </a:cubicBezTo>
                  <a:lnTo>
                    <a:pt x="127" y="127"/>
                  </a:lnTo>
                  <a:cubicBezTo>
                    <a:pt x="127" y="127"/>
                    <a:pt x="127" y="127"/>
                    <a:pt x="134" y="134"/>
                  </a:cubicBezTo>
                  <a:cubicBezTo>
                    <a:pt x="134" y="134"/>
                    <a:pt x="134" y="134"/>
                    <a:pt x="127" y="134"/>
                  </a:cubicBezTo>
                  <a:cubicBezTo>
                    <a:pt x="120" y="141"/>
                    <a:pt x="113" y="149"/>
                    <a:pt x="106" y="156"/>
                  </a:cubicBezTo>
                  <a:lnTo>
                    <a:pt x="113" y="156"/>
                  </a:lnTo>
                  <a:cubicBezTo>
                    <a:pt x="113" y="156"/>
                    <a:pt x="113" y="163"/>
                    <a:pt x="120" y="163"/>
                  </a:cubicBezTo>
                  <a:cubicBezTo>
                    <a:pt x="113" y="163"/>
                    <a:pt x="113" y="163"/>
                    <a:pt x="113" y="163"/>
                  </a:cubicBezTo>
                  <a:lnTo>
                    <a:pt x="113" y="170"/>
                  </a:lnTo>
                  <a:lnTo>
                    <a:pt x="106" y="170"/>
                  </a:lnTo>
                  <a:cubicBezTo>
                    <a:pt x="106" y="163"/>
                    <a:pt x="106" y="163"/>
                    <a:pt x="106" y="163"/>
                  </a:cubicBezTo>
                  <a:lnTo>
                    <a:pt x="99" y="163"/>
                  </a:lnTo>
                  <a:lnTo>
                    <a:pt x="99" y="170"/>
                  </a:lnTo>
                  <a:cubicBezTo>
                    <a:pt x="99" y="170"/>
                    <a:pt x="99" y="170"/>
                    <a:pt x="106" y="170"/>
                  </a:cubicBezTo>
                  <a:cubicBezTo>
                    <a:pt x="106" y="170"/>
                    <a:pt x="106" y="170"/>
                    <a:pt x="106" y="177"/>
                  </a:cubicBezTo>
                  <a:lnTo>
                    <a:pt x="106" y="170"/>
                  </a:lnTo>
                  <a:cubicBezTo>
                    <a:pt x="106" y="177"/>
                    <a:pt x="106" y="177"/>
                    <a:pt x="106" y="177"/>
                  </a:cubicBezTo>
                  <a:cubicBezTo>
                    <a:pt x="99" y="177"/>
                    <a:pt x="99" y="177"/>
                    <a:pt x="99" y="170"/>
                  </a:cubicBezTo>
                  <a:lnTo>
                    <a:pt x="99" y="177"/>
                  </a:lnTo>
                  <a:lnTo>
                    <a:pt x="99" y="170"/>
                  </a:lnTo>
                  <a:cubicBezTo>
                    <a:pt x="99" y="177"/>
                    <a:pt x="99" y="177"/>
                    <a:pt x="99" y="177"/>
                  </a:cubicBezTo>
                  <a:cubicBezTo>
                    <a:pt x="99" y="177"/>
                    <a:pt x="106" y="177"/>
                    <a:pt x="106" y="184"/>
                  </a:cubicBezTo>
                  <a:cubicBezTo>
                    <a:pt x="99" y="184"/>
                    <a:pt x="99" y="177"/>
                    <a:pt x="99" y="177"/>
                  </a:cubicBezTo>
                  <a:cubicBezTo>
                    <a:pt x="99" y="177"/>
                    <a:pt x="99" y="177"/>
                    <a:pt x="92" y="177"/>
                  </a:cubicBezTo>
                  <a:cubicBezTo>
                    <a:pt x="92" y="177"/>
                    <a:pt x="85" y="177"/>
                    <a:pt x="85" y="184"/>
                  </a:cubicBezTo>
                  <a:cubicBezTo>
                    <a:pt x="92" y="184"/>
                    <a:pt x="92" y="184"/>
                    <a:pt x="92" y="184"/>
                  </a:cubicBezTo>
                  <a:lnTo>
                    <a:pt x="92" y="191"/>
                  </a:lnTo>
                  <a:cubicBezTo>
                    <a:pt x="92" y="191"/>
                    <a:pt x="92" y="191"/>
                    <a:pt x="92" y="198"/>
                  </a:cubicBezTo>
                  <a:cubicBezTo>
                    <a:pt x="92" y="191"/>
                    <a:pt x="99" y="191"/>
                    <a:pt x="99" y="198"/>
                  </a:cubicBezTo>
                  <a:lnTo>
                    <a:pt x="99" y="191"/>
                  </a:lnTo>
                  <a:cubicBezTo>
                    <a:pt x="106" y="191"/>
                    <a:pt x="106" y="198"/>
                    <a:pt x="106" y="198"/>
                  </a:cubicBezTo>
                  <a:cubicBezTo>
                    <a:pt x="106" y="191"/>
                    <a:pt x="106" y="191"/>
                    <a:pt x="106" y="191"/>
                  </a:cubicBezTo>
                  <a:lnTo>
                    <a:pt x="113" y="191"/>
                  </a:lnTo>
                  <a:cubicBezTo>
                    <a:pt x="113" y="198"/>
                    <a:pt x="113" y="198"/>
                    <a:pt x="113" y="198"/>
                  </a:cubicBezTo>
                  <a:cubicBezTo>
                    <a:pt x="113" y="198"/>
                    <a:pt x="113" y="198"/>
                    <a:pt x="113" y="205"/>
                  </a:cubicBezTo>
                  <a:cubicBezTo>
                    <a:pt x="113" y="205"/>
                    <a:pt x="113" y="198"/>
                    <a:pt x="113" y="205"/>
                  </a:cubicBezTo>
                  <a:cubicBezTo>
                    <a:pt x="120" y="205"/>
                    <a:pt x="120" y="205"/>
                    <a:pt x="120" y="205"/>
                  </a:cubicBezTo>
                  <a:cubicBezTo>
                    <a:pt x="120" y="205"/>
                    <a:pt x="120" y="212"/>
                    <a:pt x="127" y="212"/>
                  </a:cubicBezTo>
                  <a:cubicBezTo>
                    <a:pt x="120" y="212"/>
                    <a:pt x="120" y="212"/>
                    <a:pt x="120" y="212"/>
                  </a:cubicBezTo>
                  <a:cubicBezTo>
                    <a:pt x="127" y="212"/>
                    <a:pt x="127" y="212"/>
                    <a:pt x="127" y="212"/>
                  </a:cubicBezTo>
                  <a:lnTo>
                    <a:pt x="134" y="212"/>
                  </a:lnTo>
                  <a:cubicBezTo>
                    <a:pt x="134" y="219"/>
                    <a:pt x="134" y="219"/>
                    <a:pt x="134" y="219"/>
                  </a:cubicBezTo>
                  <a:lnTo>
                    <a:pt x="127" y="219"/>
                  </a:lnTo>
                  <a:cubicBezTo>
                    <a:pt x="120" y="226"/>
                    <a:pt x="120" y="226"/>
                    <a:pt x="120" y="226"/>
                  </a:cubicBezTo>
                  <a:cubicBezTo>
                    <a:pt x="120" y="226"/>
                    <a:pt x="120" y="226"/>
                    <a:pt x="113" y="226"/>
                  </a:cubicBezTo>
                  <a:lnTo>
                    <a:pt x="106" y="226"/>
                  </a:lnTo>
                  <a:cubicBezTo>
                    <a:pt x="106" y="226"/>
                    <a:pt x="106" y="226"/>
                    <a:pt x="99" y="226"/>
                  </a:cubicBezTo>
                  <a:cubicBezTo>
                    <a:pt x="99" y="226"/>
                    <a:pt x="99" y="226"/>
                    <a:pt x="99" y="233"/>
                  </a:cubicBezTo>
                  <a:cubicBezTo>
                    <a:pt x="92" y="233"/>
                    <a:pt x="92" y="233"/>
                    <a:pt x="92" y="240"/>
                  </a:cubicBezTo>
                  <a:lnTo>
                    <a:pt x="92" y="233"/>
                  </a:lnTo>
                  <a:cubicBezTo>
                    <a:pt x="99" y="233"/>
                    <a:pt x="99" y="233"/>
                    <a:pt x="99" y="233"/>
                  </a:cubicBezTo>
                  <a:cubicBezTo>
                    <a:pt x="106" y="226"/>
                    <a:pt x="106" y="226"/>
                    <a:pt x="106" y="233"/>
                  </a:cubicBezTo>
                  <a:cubicBezTo>
                    <a:pt x="106" y="233"/>
                    <a:pt x="106" y="233"/>
                    <a:pt x="99" y="233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6" y="233"/>
                    <a:pt x="106" y="233"/>
                    <a:pt x="106" y="240"/>
                  </a:cubicBezTo>
                  <a:cubicBezTo>
                    <a:pt x="106" y="240"/>
                    <a:pt x="106" y="240"/>
                    <a:pt x="113" y="240"/>
                  </a:cubicBezTo>
                  <a:cubicBezTo>
                    <a:pt x="113" y="240"/>
                    <a:pt x="113" y="240"/>
                    <a:pt x="106" y="240"/>
                  </a:cubicBezTo>
                  <a:cubicBezTo>
                    <a:pt x="106" y="240"/>
                    <a:pt x="106" y="240"/>
                    <a:pt x="113" y="240"/>
                  </a:cubicBezTo>
                  <a:cubicBezTo>
                    <a:pt x="120" y="240"/>
                    <a:pt x="120" y="240"/>
                    <a:pt x="120" y="240"/>
                  </a:cubicBezTo>
                  <a:cubicBezTo>
                    <a:pt x="113" y="240"/>
                    <a:pt x="120" y="240"/>
                    <a:pt x="113" y="240"/>
                  </a:cubicBezTo>
                  <a:cubicBezTo>
                    <a:pt x="113" y="240"/>
                    <a:pt x="113" y="240"/>
                    <a:pt x="113" y="247"/>
                  </a:cubicBezTo>
                  <a:lnTo>
                    <a:pt x="113" y="240"/>
                  </a:lnTo>
                  <a:cubicBezTo>
                    <a:pt x="113" y="247"/>
                    <a:pt x="113" y="247"/>
                    <a:pt x="113" y="247"/>
                  </a:cubicBezTo>
                  <a:cubicBezTo>
                    <a:pt x="113" y="247"/>
                    <a:pt x="113" y="247"/>
                    <a:pt x="106" y="247"/>
                  </a:cubicBezTo>
                  <a:lnTo>
                    <a:pt x="106" y="240"/>
                  </a:lnTo>
                  <a:cubicBezTo>
                    <a:pt x="106" y="240"/>
                    <a:pt x="106" y="240"/>
                    <a:pt x="106" y="247"/>
                  </a:cubicBezTo>
                  <a:lnTo>
                    <a:pt x="106" y="240"/>
                  </a:lnTo>
                  <a:lnTo>
                    <a:pt x="113" y="240"/>
                  </a:lnTo>
                  <a:cubicBezTo>
                    <a:pt x="106" y="240"/>
                    <a:pt x="106" y="240"/>
                    <a:pt x="106" y="240"/>
                  </a:cubicBezTo>
                  <a:cubicBezTo>
                    <a:pt x="106" y="240"/>
                    <a:pt x="106" y="247"/>
                    <a:pt x="99" y="247"/>
                  </a:cubicBezTo>
                  <a:cubicBezTo>
                    <a:pt x="99" y="240"/>
                    <a:pt x="99" y="240"/>
                    <a:pt x="99" y="247"/>
                  </a:cubicBezTo>
                  <a:lnTo>
                    <a:pt x="99" y="240"/>
                  </a:lnTo>
                  <a:cubicBezTo>
                    <a:pt x="99" y="247"/>
                    <a:pt x="99" y="247"/>
                    <a:pt x="99" y="247"/>
                  </a:cubicBezTo>
                  <a:lnTo>
                    <a:pt x="92" y="247"/>
                  </a:lnTo>
                  <a:lnTo>
                    <a:pt x="92" y="254"/>
                  </a:lnTo>
                  <a:cubicBezTo>
                    <a:pt x="85" y="254"/>
                    <a:pt x="85" y="254"/>
                    <a:pt x="85" y="262"/>
                  </a:cubicBezTo>
                  <a:lnTo>
                    <a:pt x="85" y="254"/>
                  </a:lnTo>
                  <a:lnTo>
                    <a:pt x="85" y="262"/>
                  </a:lnTo>
                  <a:cubicBezTo>
                    <a:pt x="78" y="262"/>
                    <a:pt x="78" y="262"/>
                    <a:pt x="78" y="262"/>
                  </a:cubicBezTo>
                  <a:cubicBezTo>
                    <a:pt x="78" y="262"/>
                    <a:pt x="78" y="262"/>
                    <a:pt x="85" y="262"/>
                  </a:cubicBezTo>
                  <a:lnTo>
                    <a:pt x="78" y="262"/>
                  </a:lnTo>
                  <a:cubicBezTo>
                    <a:pt x="78" y="269"/>
                    <a:pt x="78" y="269"/>
                    <a:pt x="78" y="269"/>
                  </a:cubicBezTo>
                  <a:cubicBezTo>
                    <a:pt x="78" y="262"/>
                    <a:pt x="78" y="262"/>
                    <a:pt x="78" y="269"/>
                  </a:cubicBezTo>
                  <a:cubicBezTo>
                    <a:pt x="78" y="262"/>
                    <a:pt x="78" y="262"/>
                    <a:pt x="78" y="262"/>
                  </a:cubicBezTo>
                  <a:cubicBezTo>
                    <a:pt x="78" y="262"/>
                    <a:pt x="78" y="262"/>
                    <a:pt x="78" y="269"/>
                  </a:cubicBezTo>
                  <a:lnTo>
                    <a:pt x="71" y="269"/>
                  </a:lnTo>
                  <a:cubicBezTo>
                    <a:pt x="78" y="269"/>
                    <a:pt x="78" y="269"/>
                    <a:pt x="78" y="269"/>
                  </a:cubicBezTo>
                  <a:lnTo>
                    <a:pt x="71" y="269"/>
                  </a:lnTo>
                  <a:lnTo>
                    <a:pt x="78" y="269"/>
                  </a:lnTo>
                  <a:lnTo>
                    <a:pt x="71" y="269"/>
                  </a:lnTo>
                  <a:lnTo>
                    <a:pt x="78" y="269"/>
                  </a:lnTo>
                  <a:cubicBezTo>
                    <a:pt x="78" y="269"/>
                    <a:pt x="78" y="269"/>
                    <a:pt x="71" y="269"/>
                  </a:cubicBezTo>
                  <a:cubicBezTo>
                    <a:pt x="78" y="269"/>
                    <a:pt x="78" y="269"/>
                    <a:pt x="78" y="269"/>
                  </a:cubicBezTo>
                  <a:lnTo>
                    <a:pt x="71" y="269"/>
                  </a:lnTo>
                  <a:lnTo>
                    <a:pt x="78" y="269"/>
                  </a:lnTo>
                  <a:cubicBezTo>
                    <a:pt x="78" y="269"/>
                    <a:pt x="78" y="269"/>
                    <a:pt x="78" y="276"/>
                  </a:cubicBezTo>
                  <a:lnTo>
                    <a:pt x="71" y="276"/>
                  </a:lnTo>
                  <a:cubicBezTo>
                    <a:pt x="78" y="276"/>
                    <a:pt x="78" y="276"/>
                    <a:pt x="78" y="276"/>
                  </a:cubicBezTo>
                  <a:cubicBezTo>
                    <a:pt x="71" y="276"/>
                    <a:pt x="71" y="276"/>
                    <a:pt x="71" y="276"/>
                  </a:cubicBezTo>
                  <a:lnTo>
                    <a:pt x="78" y="276"/>
                  </a:lnTo>
                  <a:cubicBezTo>
                    <a:pt x="78" y="276"/>
                    <a:pt x="78" y="276"/>
                    <a:pt x="71" y="276"/>
                  </a:cubicBezTo>
                  <a:lnTo>
                    <a:pt x="78" y="276"/>
                  </a:lnTo>
                  <a:cubicBezTo>
                    <a:pt x="71" y="276"/>
                    <a:pt x="71" y="276"/>
                    <a:pt x="71" y="276"/>
                  </a:cubicBezTo>
                  <a:lnTo>
                    <a:pt x="71" y="283"/>
                  </a:lnTo>
                  <a:cubicBezTo>
                    <a:pt x="71" y="283"/>
                    <a:pt x="71" y="283"/>
                    <a:pt x="64" y="283"/>
                  </a:cubicBezTo>
                  <a:lnTo>
                    <a:pt x="64" y="290"/>
                  </a:lnTo>
                  <a:lnTo>
                    <a:pt x="64" y="297"/>
                  </a:lnTo>
                  <a:lnTo>
                    <a:pt x="64" y="304"/>
                  </a:lnTo>
                  <a:cubicBezTo>
                    <a:pt x="57" y="304"/>
                    <a:pt x="64" y="304"/>
                    <a:pt x="57" y="304"/>
                  </a:cubicBezTo>
                  <a:lnTo>
                    <a:pt x="57" y="297"/>
                  </a:lnTo>
                  <a:cubicBezTo>
                    <a:pt x="57" y="297"/>
                    <a:pt x="57" y="297"/>
                    <a:pt x="57" y="290"/>
                  </a:cubicBezTo>
                  <a:cubicBezTo>
                    <a:pt x="57" y="297"/>
                    <a:pt x="57" y="297"/>
                    <a:pt x="57" y="304"/>
                  </a:cubicBezTo>
                  <a:lnTo>
                    <a:pt x="57" y="311"/>
                  </a:lnTo>
                  <a:cubicBezTo>
                    <a:pt x="64" y="311"/>
                    <a:pt x="64" y="311"/>
                    <a:pt x="64" y="311"/>
                  </a:cubicBezTo>
                  <a:cubicBezTo>
                    <a:pt x="64" y="311"/>
                    <a:pt x="64" y="311"/>
                    <a:pt x="64" y="318"/>
                  </a:cubicBezTo>
                  <a:cubicBezTo>
                    <a:pt x="71" y="318"/>
                    <a:pt x="71" y="318"/>
                    <a:pt x="71" y="318"/>
                  </a:cubicBezTo>
                  <a:lnTo>
                    <a:pt x="78" y="318"/>
                  </a:lnTo>
                  <a:lnTo>
                    <a:pt x="78" y="325"/>
                  </a:lnTo>
                  <a:cubicBezTo>
                    <a:pt x="78" y="325"/>
                    <a:pt x="78" y="325"/>
                    <a:pt x="78" y="318"/>
                  </a:cubicBezTo>
                  <a:cubicBezTo>
                    <a:pt x="71" y="318"/>
                    <a:pt x="71" y="325"/>
                    <a:pt x="71" y="325"/>
                  </a:cubicBezTo>
                  <a:lnTo>
                    <a:pt x="71" y="318"/>
                  </a:lnTo>
                  <a:lnTo>
                    <a:pt x="64" y="318"/>
                  </a:lnTo>
                  <a:lnTo>
                    <a:pt x="57" y="318"/>
                  </a:lnTo>
                  <a:cubicBezTo>
                    <a:pt x="57" y="318"/>
                    <a:pt x="57" y="318"/>
                    <a:pt x="57" y="311"/>
                  </a:cubicBezTo>
                  <a:cubicBezTo>
                    <a:pt x="57" y="311"/>
                    <a:pt x="57" y="311"/>
                    <a:pt x="57" y="318"/>
                  </a:cubicBezTo>
                  <a:cubicBezTo>
                    <a:pt x="57" y="325"/>
                    <a:pt x="57" y="339"/>
                    <a:pt x="57" y="354"/>
                  </a:cubicBezTo>
                  <a:cubicBezTo>
                    <a:pt x="57" y="354"/>
                    <a:pt x="57" y="354"/>
                    <a:pt x="64" y="354"/>
                  </a:cubicBezTo>
                  <a:cubicBezTo>
                    <a:pt x="64" y="354"/>
                    <a:pt x="64" y="354"/>
                    <a:pt x="71" y="354"/>
                  </a:cubicBezTo>
                  <a:cubicBezTo>
                    <a:pt x="71" y="354"/>
                    <a:pt x="71" y="354"/>
                    <a:pt x="71" y="361"/>
                  </a:cubicBezTo>
                  <a:cubicBezTo>
                    <a:pt x="71" y="354"/>
                    <a:pt x="71" y="354"/>
                    <a:pt x="71" y="354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71" y="354"/>
                    <a:pt x="71" y="354"/>
                    <a:pt x="71" y="361"/>
                  </a:cubicBezTo>
                  <a:cubicBezTo>
                    <a:pt x="71" y="361"/>
                    <a:pt x="71" y="361"/>
                    <a:pt x="71" y="368"/>
                  </a:cubicBezTo>
                  <a:cubicBezTo>
                    <a:pt x="78" y="368"/>
                    <a:pt x="78" y="361"/>
                    <a:pt x="78" y="361"/>
                  </a:cubicBezTo>
                  <a:cubicBezTo>
                    <a:pt x="78" y="361"/>
                    <a:pt x="78" y="361"/>
                    <a:pt x="71" y="361"/>
                  </a:cubicBezTo>
                  <a:cubicBezTo>
                    <a:pt x="78" y="361"/>
                    <a:pt x="78" y="361"/>
                    <a:pt x="78" y="361"/>
                  </a:cubicBezTo>
                  <a:lnTo>
                    <a:pt x="78" y="354"/>
                  </a:lnTo>
                  <a:cubicBezTo>
                    <a:pt x="78" y="354"/>
                    <a:pt x="78" y="354"/>
                    <a:pt x="78" y="361"/>
                  </a:cubicBezTo>
                  <a:lnTo>
                    <a:pt x="85" y="361"/>
                  </a:lnTo>
                  <a:cubicBezTo>
                    <a:pt x="92" y="361"/>
                    <a:pt x="92" y="361"/>
                    <a:pt x="92" y="361"/>
                  </a:cubicBezTo>
                  <a:cubicBezTo>
                    <a:pt x="99" y="361"/>
                    <a:pt x="99" y="361"/>
                    <a:pt x="99" y="361"/>
                  </a:cubicBezTo>
                  <a:lnTo>
                    <a:pt x="106" y="361"/>
                  </a:lnTo>
                  <a:cubicBezTo>
                    <a:pt x="99" y="361"/>
                    <a:pt x="106" y="368"/>
                    <a:pt x="99" y="368"/>
                  </a:cubicBezTo>
                  <a:cubicBezTo>
                    <a:pt x="99" y="368"/>
                    <a:pt x="99" y="368"/>
                    <a:pt x="106" y="368"/>
                  </a:cubicBezTo>
                  <a:cubicBezTo>
                    <a:pt x="113" y="368"/>
                    <a:pt x="113" y="368"/>
                    <a:pt x="113" y="375"/>
                  </a:cubicBezTo>
                  <a:lnTo>
                    <a:pt x="113" y="368"/>
                  </a:lnTo>
                  <a:lnTo>
                    <a:pt x="113" y="375"/>
                  </a:lnTo>
                  <a:cubicBezTo>
                    <a:pt x="113" y="375"/>
                    <a:pt x="113" y="375"/>
                    <a:pt x="120" y="375"/>
                  </a:cubicBezTo>
                  <a:lnTo>
                    <a:pt x="127" y="375"/>
                  </a:lnTo>
                  <a:lnTo>
                    <a:pt x="127" y="382"/>
                  </a:lnTo>
                  <a:lnTo>
                    <a:pt x="134" y="382"/>
                  </a:lnTo>
                  <a:lnTo>
                    <a:pt x="134" y="389"/>
                  </a:lnTo>
                  <a:lnTo>
                    <a:pt x="127" y="389"/>
                  </a:lnTo>
                  <a:lnTo>
                    <a:pt x="127" y="396"/>
                  </a:lnTo>
                  <a:cubicBezTo>
                    <a:pt x="134" y="396"/>
                    <a:pt x="134" y="396"/>
                    <a:pt x="134" y="396"/>
                  </a:cubicBezTo>
                  <a:cubicBezTo>
                    <a:pt x="141" y="396"/>
                    <a:pt x="141" y="389"/>
                    <a:pt x="141" y="389"/>
                  </a:cubicBezTo>
                  <a:cubicBezTo>
                    <a:pt x="141" y="396"/>
                    <a:pt x="148" y="396"/>
                    <a:pt x="148" y="396"/>
                  </a:cubicBezTo>
                  <a:cubicBezTo>
                    <a:pt x="155" y="396"/>
                    <a:pt x="155" y="396"/>
                    <a:pt x="155" y="396"/>
                  </a:cubicBezTo>
                  <a:lnTo>
                    <a:pt x="163" y="396"/>
                  </a:lnTo>
                  <a:cubicBezTo>
                    <a:pt x="163" y="396"/>
                    <a:pt x="163" y="403"/>
                    <a:pt x="170" y="403"/>
                  </a:cubicBezTo>
                  <a:cubicBezTo>
                    <a:pt x="177" y="403"/>
                    <a:pt x="177" y="410"/>
                    <a:pt x="177" y="410"/>
                  </a:cubicBezTo>
                  <a:cubicBezTo>
                    <a:pt x="177" y="417"/>
                    <a:pt x="170" y="417"/>
                    <a:pt x="170" y="417"/>
                  </a:cubicBezTo>
                  <a:cubicBezTo>
                    <a:pt x="170" y="417"/>
                    <a:pt x="170" y="417"/>
                    <a:pt x="170" y="424"/>
                  </a:cubicBezTo>
                  <a:cubicBezTo>
                    <a:pt x="170" y="424"/>
                    <a:pt x="170" y="424"/>
                    <a:pt x="163" y="424"/>
                  </a:cubicBezTo>
                  <a:cubicBezTo>
                    <a:pt x="163" y="424"/>
                    <a:pt x="163" y="424"/>
                    <a:pt x="163" y="431"/>
                  </a:cubicBezTo>
                  <a:lnTo>
                    <a:pt x="163" y="438"/>
                  </a:lnTo>
                  <a:cubicBezTo>
                    <a:pt x="163" y="438"/>
                    <a:pt x="163" y="438"/>
                    <a:pt x="163" y="445"/>
                  </a:cubicBezTo>
                  <a:cubicBezTo>
                    <a:pt x="155" y="445"/>
                    <a:pt x="155" y="445"/>
                    <a:pt x="155" y="452"/>
                  </a:cubicBezTo>
                  <a:cubicBezTo>
                    <a:pt x="155" y="452"/>
                    <a:pt x="155" y="452"/>
                    <a:pt x="148" y="452"/>
                  </a:cubicBezTo>
                  <a:cubicBezTo>
                    <a:pt x="148" y="452"/>
                    <a:pt x="148" y="452"/>
                    <a:pt x="148" y="460"/>
                  </a:cubicBezTo>
                  <a:cubicBezTo>
                    <a:pt x="148" y="460"/>
                    <a:pt x="148" y="452"/>
                    <a:pt x="141" y="452"/>
                  </a:cubicBezTo>
                  <a:cubicBezTo>
                    <a:pt x="141" y="460"/>
                    <a:pt x="141" y="460"/>
                    <a:pt x="141" y="460"/>
                  </a:cubicBezTo>
                  <a:cubicBezTo>
                    <a:pt x="141" y="460"/>
                    <a:pt x="141" y="460"/>
                    <a:pt x="134" y="460"/>
                  </a:cubicBezTo>
                  <a:cubicBezTo>
                    <a:pt x="141" y="460"/>
                    <a:pt x="134" y="467"/>
                    <a:pt x="134" y="467"/>
                  </a:cubicBezTo>
                  <a:cubicBezTo>
                    <a:pt x="141" y="474"/>
                    <a:pt x="134" y="474"/>
                    <a:pt x="134" y="474"/>
                  </a:cubicBezTo>
                  <a:cubicBezTo>
                    <a:pt x="134" y="481"/>
                    <a:pt x="127" y="481"/>
                    <a:pt x="127" y="481"/>
                  </a:cubicBezTo>
                  <a:cubicBezTo>
                    <a:pt x="127" y="481"/>
                    <a:pt x="134" y="481"/>
                    <a:pt x="134" y="474"/>
                  </a:cubicBezTo>
                  <a:lnTo>
                    <a:pt x="127" y="474"/>
                  </a:lnTo>
                  <a:cubicBezTo>
                    <a:pt x="127" y="474"/>
                    <a:pt x="127" y="474"/>
                    <a:pt x="127" y="481"/>
                  </a:cubicBezTo>
                  <a:cubicBezTo>
                    <a:pt x="170" y="523"/>
                    <a:pt x="233" y="551"/>
                    <a:pt x="297" y="551"/>
                  </a:cubicBezTo>
                  <a:cubicBezTo>
                    <a:pt x="417" y="551"/>
                    <a:pt x="516" y="460"/>
                    <a:pt x="537" y="347"/>
                  </a:cubicBezTo>
                  <a:cubicBezTo>
                    <a:pt x="537" y="339"/>
                    <a:pt x="537" y="339"/>
                    <a:pt x="537" y="339"/>
                  </a:cubicBezTo>
                  <a:cubicBezTo>
                    <a:pt x="537" y="332"/>
                    <a:pt x="530" y="332"/>
                    <a:pt x="530" y="332"/>
                  </a:cubicBezTo>
                  <a:cubicBezTo>
                    <a:pt x="530" y="332"/>
                    <a:pt x="530" y="332"/>
                    <a:pt x="530" y="325"/>
                  </a:cubicBezTo>
                  <a:cubicBezTo>
                    <a:pt x="530" y="325"/>
                    <a:pt x="530" y="325"/>
                    <a:pt x="530" y="318"/>
                  </a:cubicBezTo>
                  <a:lnTo>
                    <a:pt x="530" y="311"/>
                  </a:lnTo>
                  <a:cubicBezTo>
                    <a:pt x="530" y="311"/>
                    <a:pt x="530" y="311"/>
                    <a:pt x="523" y="311"/>
                  </a:cubicBezTo>
                  <a:cubicBezTo>
                    <a:pt x="523" y="304"/>
                    <a:pt x="523" y="304"/>
                    <a:pt x="523" y="304"/>
                  </a:cubicBezTo>
                  <a:cubicBezTo>
                    <a:pt x="516" y="304"/>
                    <a:pt x="516" y="304"/>
                    <a:pt x="516" y="304"/>
                  </a:cubicBezTo>
                  <a:cubicBezTo>
                    <a:pt x="516" y="304"/>
                    <a:pt x="516" y="304"/>
                    <a:pt x="523" y="304"/>
                  </a:cubicBezTo>
                  <a:lnTo>
                    <a:pt x="516" y="304"/>
                  </a:lnTo>
                  <a:lnTo>
                    <a:pt x="516" y="297"/>
                  </a:lnTo>
                  <a:cubicBezTo>
                    <a:pt x="516" y="297"/>
                    <a:pt x="516" y="297"/>
                    <a:pt x="516" y="290"/>
                  </a:cubicBezTo>
                  <a:cubicBezTo>
                    <a:pt x="516" y="297"/>
                    <a:pt x="516" y="297"/>
                    <a:pt x="509" y="297"/>
                  </a:cubicBezTo>
                  <a:cubicBezTo>
                    <a:pt x="509" y="290"/>
                    <a:pt x="509" y="290"/>
                    <a:pt x="509" y="290"/>
                  </a:cubicBezTo>
                  <a:cubicBezTo>
                    <a:pt x="509" y="290"/>
                    <a:pt x="509" y="290"/>
                    <a:pt x="509" y="297"/>
                  </a:cubicBezTo>
                  <a:cubicBezTo>
                    <a:pt x="509" y="297"/>
                    <a:pt x="509" y="297"/>
                    <a:pt x="502" y="297"/>
                  </a:cubicBezTo>
                  <a:lnTo>
                    <a:pt x="502" y="304"/>
                  </a:lnTo>
                  <a:cubicBezTo>
                    <a:pt x="495" y="304"/>
                    <a:pt x="495" y="304"/>
                    <a:pt x="495" y="304"/>
                  </a:cubicBezTo>
                  <a:lnTo>
                    <a:pt x="488" y="311"/>
                  </a:lnTo>
                  <a:cubicBezTo>
                    <a:pt x="481" y="311"/>
                    <a:pt x="481" y="311"/>
                    <a:pt x="481" y="311"/>
                  </a:cubicBezTo>
                  <a:cubicBezTo>
                    <a:pt x="481" y="311"/>
                    <a:pt x="481" y="311"/>
                    <a:pt x="481" y="318"/>
                  </a:cubicBezTo>
                  <a:lnTo>
                    <a:pt x="481" y="325"/>
                  </a:lnTo>
                  <a:cubicBezTo>
                    <a:pt x="481" y="325"/>
                    <a:pt x="481" y="325"/>
                    <a:pt x="481" y="332"/>
                  </a:cubicBezTo>
                  <a:cubicBezTo>
                    <a:pt x="481" y="332"/>
                    <a:pt x="481" y="332"/>
                    <a:pt x="474" y="332"/>
                  </a:cubicBezTo>
                  <a:cubicBezTo>
                    <a:pt x="474" y="325"/>
                    <a:pt x="474" y="325"/>
                    <a:pt x="466" y="325"/>
                  </a:cubicBezTo>
                  <a:cubicBezTo>
                    <a:pt x="466" y="325"/>
                    <a:pt x="466" y="325"/>
                    <a:pt x="466" y="318"/>
                  </a:cubicBezTo>
                  <a:lnTo>
                    <a:pt x="466" y="311"/>
                  </a:lnTo>
                  <a:cubicBezTo>
                    <a:pt x="466" y="311"/>
                    <a:pt x="466" y="304"/>
                    <a:pt x="459" y="304"/>
                  </a:cubicBezTo>
                  <a:cubicBezTo>
                    <a:pt x="459" y="297"/>
                    <a:pt x="459" y="297"/>
                    <a:pt x="459" y="297"/>
                  </a:cubicBezTo>
                  <a:cubicBezTo>
                    <a:pt x="466" y="297"/>
                    <a:pt x="459" y="297"/>
                    <a:pt x="459" y="297"/>
                  </a:cubicBezTo>
                  <a:cubicBezTo>
                    <a:pt x="452" y="297"/>
                    <a:pt x="452" y="297"/>
                    <a:pt x="452" y="297"/>
                  </a:cubicBezTo>
                  <a:cubicBezTo>
                    <a:pt x="452" y="297"/>
                    <a:pt x="452" y="297"/>
                    <a:pt x="452" y="290"/>
                  </a:cubicBezTo>
                  <a:cubicBezTo>
                    <a:pt x="452" y="297"/>
                    <a:pt x="452" y="290"/>
                    <a:pt x="452" y="290"/>
                  </a:cubicBezTo>
                  <a:cubicBezTo>
                    <a:pt x="445" y="290"/>
                    <a:pt x="445" y="290"/>
                    <a:pt x="445" y="290"/>
                  </a:cubicBezTo>
                  <a:cubicBezTo>
                    <a:pt x="445" y="283"/>
                    <a:pt x="445" y="283"/>
                    <a:pt x="445" y="283"/>
                  </a:cubicBezTo>
                  <a:cubicBezTo>
                    <a:pt x="445" y="283"/>
                    <a:pt x="438" y="290"/>
                    <a:pt x="438" y="283"/>
                  </a:cubicBezTo>
                  <a:lnTo>
                    <a:pt x="431" y="283"/>
                  </a:lnTo>
                  <a:cubicBezTo>
                    <a:pt x="431" y="290"/>
                    <a:pt x="431" y="290"/>
                    <a:pt x="431" y="290"/>
                  </a:cubicBezTo>
                  <a:lnTo>
                    <a:pt x="431" y="283"/>
                  </a:lnTo>
                  <a:cubicBezTo>
                    <a:pt x="424" y="283"/>
                    <a:pt x="424" y="283"/>
                    <a:pt x="424" y="283"/>
                  </a:cubicBezTo>
                  <a:cubicBezTo>
                    <a:pt x="417" y="283"/>
                    <a:pt x="417" y="283"/>
                    <a:pt x="417" y="283"/>
                  </a:cubicBezTo>
                  <a:lnTo>
                    <a:pt x="410" y="283"/>
                  </a:lnTo>
                  <a:cubicBezTo>
                    <a:pt x="410" y="283"/>
                    <a:pt x="403" y="283"/>
                    <a:pt x="403" y="276"/>
                  </a:cubicBezTo>
                  <a:cubicBezTo>
                    <a:pt x="403" y="276"/>
                    <a:pt x="403" y="276"/>
                    <a:pt x="403" y="269"/>
                  </a:cubicBezTo>
                  <a:cubicBezTo>
                    <a:pt x="396" y="269"/>
                    <a:pt x="396" y="269"/>
                    <a:pt x="396" y="269"/>
                  </a:cubicBezTo>
                  <a:cubicBezTo>
                    <a:pt x="396" y="269"/>
                    <a:pt x="396" y="269"/>
                    <a:pt x="396" y="276"/>
                  </a:cubicBezTo>
                  <a:cubicBezTo>
                    <a:pt x="396" y="276"/>
                    <a:pt x="396" y="276"/>
                    <a:pt x="396" y="283"/>
                  </a:cubicBezTo>
                  <a:cubicBezTo>
                    <a:pt x="396" y="283"/>
                    <a:pt x="396" y="283"/>
                    <a:pt x="403" y="283"/>
                  </a:cubicBezTo>
                  <a:cubicBezTo>
                    <a:pt x="403" y="283"/>
                    <a:pt x="403" y="283"/>
                    <a:pt x="396" y="283"/>
                  </a:cubicBezTo>
                  <a:lnTo>
                    <a:pt x="403" y="283"/>
                  </a:lnTo>
                  <a:cubicBezTo>
                    <a:pt x="396" y="283"/>
                    <a:pt x="396" y="283"/>
                    <a:pt x="403" y="283"/>
                  </a:cubicBezTo>
                  <a:lnTo>
                    <a:pt x="403" y="290"/>
                  </a:lnTo>
                  <a:cubicBezTo>
                    <a:pt x="403" y="283"/>
                    <a:pt x="403" y="283"/>
                    <a:pt x="403" y="283"/>
                  </a:cubicBezTo>
                  <a:lnTo>
                    <a:pt x="403" y="290"/>
                  </a:lnTo>
                  <a:cubicBezTo>
                    <a:pt x="410" y="290"/>
                    <a:pt x="410" y="290"/>
                    <a:pt x="410" y="290"/>
                  </a:cubicBezTo>
                  <a:cubicBezTo>
                    <a:pt x="417" y="283"/>
                    <a:pt x="417" y="283"/>
                    <a:pt x="417" y="283"/>
                  </a:cubicBezTo>
                  <a:lnTo>
                    <a:pt x="417" y="290"/>
                  </a:lnTo>
                  <a:lnTo>
                    <a:pt x="424" y="290"/>
                  </a:lnTo>
                  <a:cubicBezTo>
                    <a:pt x="424" y="290"/>
                    <a:pt x="424" y="290"/>
                    <a:pt x="424" y="297"/>
                  </a:cubicBezTo>
                  <a:cubicBezTo>
                    <a:pt x="424" y="304"/>
                    <a:pt x="424" y="304"/>
                    <a:pt x="424" y="304"/>
                  </a:cubicBezTo>
                  <a:cubicBezTo>
                    <a:pt x="417" y="304"/>
                    <a:pt x="417" y="304"/>
                    <a:pt x="417" y="304"/>
                  </a:cubicBezTo>
                  <a:lnTo>
                    <a:pt x="417" y="311"/>
                  </a:lnTo>
                  <a:cubicBezTo>
                    <a:pt x="410" y="311"/>
                    <a:pt x="410" y="311"/>
                    <a:pt x="410" y="311"/>
                  </a:cubicBezTo>
                  <a:lnTo>
                    <a:pt x="403" y="311"/>
                  </a:lnTo>
                  <a:cubicBezTo>
                    <a:pt x="403" y="318"/>
                    <a:pt x="403" y="318"/>
                    <a:pt x="396" y="318"/>
                  </a:cubicBezTo>
                  <a:lnTo>
                    <a:pt x="389" y="318"/>
                  </a:lnTo>
                  <a:cubicBezTo>
                    <a:pt x="382" y="325"/>
                    <a:pt x="382" y="325"/>
                    <a:pt x="382" y="318"/>
                  </a:cubicBezTo>
                  <a:cubicBezTo>
                    <a:pt x="382" y="318"/>
                    <a:pt x="382" y="318"/>
                    <a:pt x="382" y="311"/>
                  </a:cubicBezTo>
                  <a:cubicBezTo>
                    <a:pt x="382" y="311"/>
                    <a:pt x="375" y="311"/>
                    <a:pt x="375" y="304"/>
                  </a:cubicBezTo>
                  <a:cubicBezTo>
                    <a:pt x="375" y="304"/>
                    <a:pt x="375" y="304"/>
                    <a:pt x="368" y="297"/>
                  </a:cubicBezTo>
                  <a:cubicBezTo>
                    <a:pt x="368" y="297"/>
                    <a:pt x="368" y="297"/>
                    <a:pt x="368" y="290"/>
                  </a:cubicBezTo>
                  <a:cubicBezTo>
                    <a:pt x="368" y="283"/>
                    <a:pt x="361" y="283"/>
                    <a:pt x="361" y="283"/>
                  </a:cubicBezTo>
                  <a:cubicBezTo>
                    <a:pt x="361" y="276"/>
                    <a:pt x="361" y="276"/>
                    <a:pt x="361" y="276"/>
                  </a:cubicBezTo>
                  <a:cubicBezTo>
                    <a:pt x="361" y="269"/>
                    <a:pt x="353" y="269"/>
                    <a:pt x="353" y="269"/>
                  </a:cubicBezTo>
                  <a:cubicBezTo>
                    <a:pt x="353" y="269"/>
                    <a:pt x="353" y="269"/>
                    <a:pt x="361" y="262"/>
                  </a:cubicBezTo>
                  <a:cubicBezTo>
                    <a:pt x="361" y="254"/>
                    <a:pt x="361" y="254"/>
                    <a:pt x="361" y="254"/>
                  </a:cubicBezTo>
                  <a:cubicBezTo>
                    <a:pt x="361" y="254"/>
                    <a:pt x="361" y="254"/>
                    <a:pt x="353" y="254"/>
                  </a:cubicBezTo>
                  <a:cubicBezTo>
                    <a:pt x="353" y="254"/>
                    <a:pt x="353" y="254"/>
                    <a:pt x="346" y="254"/>
                  </a:cubicBezTo>
                  <a:cubicBezTo>
                    <a:pt x="346" y="254"/>
                    <a:pt x="346" y="247"/>
                    <a:pt x="346" y="254"/>
                  </a:cubicBezTo>
                  <a:cubicBezTo>
                    <a:pt x="346" y="254"/>
                    <a:pt x="346" y="254"/>
                    <a:pt x="339" y="254"/>
                  </a:cubicBezTo>
                  <a:cubicBezTo>
                    <a:pt x="339" y="247"/>
                    <a:pt x="339" y="247"/>
                    <a:pt x="339" y="247"/>
                  </a:cubicBezTo>
                  <a:cubicBezTo>
                    <a:pt x="332" y="247"/>
                    <a:pt x="332" y="247"/>
                    <a:pt x="332" y="247"/>
                  </a:cubicBezTo>
                  <a:cubicBezTo>
                    <a:pt x="339" y="247"/>
                    <a:pt x="339" y="247"/>
                    <a:pt x="332" y="247"/>
                  </a:cubicBezTo>
                  <a:lnTo>
                    <a:pt x="339" y="247"/>
                  </a:lnTo>
                  <a:lnTo>
                    <a:pt x="332" y="247"/>
                  </a:lnTo>
                  <a:cubicBezTo>
                    <a:pt x="332" y="240"/>
                    <a:pt x="332" y="240"/>
                    <a:pt x="332" y="240"/>
                  </a:cubicBezTo>
                  <a:cubicBezTo>
                    <a:pt x="332" y="240"/>
                    <a:pt x="332" y="240"/>
                    <a:pt x="339" y="240"/>
                  </a:cubicBezTo>
                  <a:cubicBezTo>
                    <a:pt x="332" y="240"/>
                    <a:pt x="332" y="240"/>
                    <a:pt x="332" y="240"/>
                  </a:cubicBezTo>
                  <a:lnTo>
                    <a:pt x="339" y="240"/>
                  </a:lnTo>
                  <a:lnTo>
                    <a:pt x="346" y="240"/>
                  </a:lnTo>
                  <a:cubicBezTo>
                    <a:pt x="346" y="240"/>
                    <a:pt x="346" y="240"/>
                    <a:pt x="339" y="240"/>
                  </a:cubicBezTo>
                  <a:cubicBezTo>
                    <a:pt x="339" y="240"/>
                    <a:pt x="339" y="240"/>
                    <a:pt x="339" y="233"/>
                  </a:cubicBezTo>
                  <a:lnTo>
                    <a:pt x="346" y="240"/>
                  </a:lnTo>
                  <a:lnTo>
                    <a:pt x="346" y="233"/>
                  </a:lnTo>
                  <a:cubicBezTo>
                    <a:pt x="346" y="240"/>
                    <a:pt x="346" y="240"/>
                    <a:pt x="346" y="240"/>
                  </a:cubicBezTo>
                  <a:cubicBezTo>
                    <a:pt x="346" y="233"/>
                    <a:pt x="346" y="233"/>
                    <a:pt x="346" y="233"/>
                  </a:cubicBezTo>
                  <a:lnTo>
                    <a:pt x="353" y="233"/>
                  </a:lnTo>
                  <a:cubicBezTo>
                    <a:pt x="353" y="233"/>
                    <a:pt x="353" y="233"/>
                    <a:pt x="361" y="233"/>
                  </a:cubicBezTo>
                  <a:cubicBezTo>
                    <a:pt x="361" y="233"/>
                    <a:pt x="361" y="240"/>
                    <a:pt x="368" y="240"/>
                  </a:cubicBezTo>
                  <a:lnTo>
                    <a:pt x="375" y="240"/>
                  </a:lnTo>
                  <a:lnTo>
                    <a:pt x="375" y="233"/>
                  </a:lnTo>
                  <a:cubicBezTo>
                    <a:pt x="375" y="226"/>
                    <a:pt x="375" y="226"/>
                    <a:pt x="375" y="226"/>
                  </a:cubicBezTo>
                  <a:lnTo>
                    <a:pt x="368" y="226"/>
                  </a:lnTo>
                  <a:lnTo>
                    <a:pt x="361" y="226"/>
                  </a:lnTo>
                  <a:cubicBezTo>
                    <a:pt x="361" y="226"/>
                    <a:pt x="368" y="226"/>
                    <a:pt x="368" y="219"/>
                  </a:cubicBezTo>
                  <a:cubicBezTo>
                    <a:pt x="368" y="219"/>
                    <a:pt x="368" y="219"/>
                    <a:pt x="361" y="219"/>
                  </a:cubicBezTo>
                  <a:cubicBezTo>
                    <a:pt x="353" y="219"/>
                    <a:pt x="353" y="219"/>
                    <a:pt x="353" y="219"/>
                  </a:cubicBezTo>
                  <a:cubicBezTo>
                    <a:pt x="353" y="219"/>
                    <a:pt x="361" y="219"/>
                    <a:pt x="361" y="226"/>
                  </a:cubicBezTo>
                  <a:cubicBezTo>
                    <a:pt x="361" y="226"/>
                    <a:pt x="361" y="226"/>
                    <a:pt x="353" y="226"/>
                  </a:cubicBezTo>
                  <a:cubicBezTo>
                    <a:pt x="353" y="219"/>
                    <a:pt x="353" y="219"/>
                    <a:pt x="353" y="219"/>
                  </a:cubicBezTo>
                  <a:cubicBezTo>
                    <a:pt x="353" y="219"/>
                    <a:pt x="353" y="219"/>
                    <a:pt x="346" y="219"/>
                  </a:cubicBezTo>
                  <a:cubicBezTo>
                    <a:pt x="346" y="219"/>
                    <a:pt x="346" y="219"/>
                    <a:pt x="353" y="219"/>
                  </a:cubicBezTo>
                  <a:cubicBezTo>
                    <a:pt x="346" y="219"/>
                    <a:pt x="346" y="219"/>
                    <a:pt x="346" y="219"/>
                  </a:cubicBezTo>
                  <a:cubicBezTo>
                    <a:pt x="346" y="219"/>
                    <a:pt x="339" y="219"/>
                    <a:pt x="346" y="219"/>
                  </a:cubicBezTo>
                  <a:cubicBezTo>
                    <a:pt x="346" y="226"/>
                    <a:pt x="346" y="226"/>
                    <a:pt x="346" y="226"/>
                  </a:cubicBezTo>
                  <a:cubicBezTo>
                    <a:pt x="346" y="226"/>
                    <a:pt x="346" y="226"/>
                    <a:pt x="339" y="226"/>
                  </a:cubicBezTo>
                  <a:cubicBezTo>
                    <a:pt x="339" y="226"/>
                    <a:pt x="339" y="226"/>
                    <a:pt x="339" y="233"/>
                  </a:cubicBezTo>
                  <a:cubicBezTo>
                    <a:pt x="339" y="240"/>
                    <a:pt x="339" y="240"/>
                    <a:pt x="339" y="240"/>
                  </a:cubicBezTo>
                  <a:lnTo>
                    <a:pt x="332" y="240"/>
                  </a:lnTo>
                  <a:cubicBezTo>
                    <a:pt x="332" y="240"/>
                    <a:pt x="332" y="240"/>
                    <a:pt x="325" y="240"/>
                  </a:cubicBezTo>
                  <a:cubicBezTo>
                    <a:pt x="325" y="240"/>
                    <a:pt x="325" y="240"/>
                    <a:pt x="325" y="247"/>
                  </a:cubicBezTo>
                  <a:cubicBezTo>
                    <a:pt x="325" y="247"/>
                    <a:pt x="325" y="247"/>
                    <a:pt x="325" y="254"/>
                  </a:cubicBezTo>
                  <a:lnTo>
                    <a:pt x="325" y="247"/>
                  </a:lnTo>
                  <a:cubicBezTo>
                    <a:pt x="325" y="247"/>
                    <a:pt x="325" y="247"/>
                    <a:pt x="318" y="254"/>
                  </a:cubicBezTo>
                  <a:cubicBezTo>
                    <a:pt x="318" y="247"/>
                    <a:pt x="318" y="247"/>
                    <a:pt x="318" y="247"/>
                  </a:cubicBezTo>
                  <a:lnTo>
                    <a:pt x="325" y="247"/>
                  </a:lnTo>
                  <a:lnTo>
                    <a:pt x="318" y="247"/>
                  </a:lnTo>
                  <a:cubicBezTo>
                    <a:pt x="318" y="247"/>
                    <a:pt x="318" y="247"/>
                    <a:pt x="318" y="240"/>
                  </a:cubicBezTo>
                  <a:cubicBezTo>
                    <a:pt x="318" y="247"/>
                    <a:pt x="318" y="240"/>
                    <a:pt x="318" y="240"/>
                  </a:cubicBezTo>
                  <a:lnTo>
                    <a:pt x="318" y="233"/>
                  </a:lnTo>
                  <a:cubicBezTo>
                    <a:pt x="318" y="233"/>
                    <a:pt x="318" y="233"/>
                    <a:pt x="311" y="233"/>
                  </a:cubicBezTo>
                  <a:lnTo>
                    <a:pt x="304" y="226"/>
                  </a:lnTo>
                  <a:cubicBezTo>
                    <a:pt x="297" y="226"/>
                    <a:pt x="297" y="226"/>
                    <a:pt x="297" y="226"/>
                  </a:cubicBezTo>
                  <a:lnTo>
                    <a:pt x="297" y="219"/>
                  </a:lnTo>
                  <a:lnTo>
                    <a:pt x="297" y="226"/>
                  </a:lnTo>
                  <a:cubicBezTo>
                    <a:pt x="297" y="233"/>
                    <a:pt x="297" y="233"/>
                    <a:pt x="297" y="233"/>
                  </a:cubicBezTo>
                  <a:lnTo>
                    <a:pt x="304" y="233"/>
                  </a:lnTo>
                  <a:cubicBezTo>
                    <a:pt x="311" y="240"/>
                    <a:pt x="311" y="240"/>
                    <a:pt x="311" y="240"/>
                  </a:cubicBezTo>
                  <a:lnTo>
                    <a:pt x="304" y="240"/>
                  </a:lnTo>
                  <a:cubicBezTo>
                    <a:pt x="311" y="240"/>
                    <a:pt x="311" y="240"/>
                    <a:pt x="311" y="240"/>
                  </a:cubicBezTo>
                  <a:cubicBezTo>
                    <a:pt x="311" y="240"/>
                    <a:pt x="311" y="240"/>
                    <a:pt x="311" y="247"/>
                  </a:cubicBezTo>
                  <a:cubicBezTo>
                    <a:pt x="311" y="247"/>
                    <a:pt x="311" y="247"/>
                    <a:pt x="304" y="247"/>
                  </a:cubicBezTo>
                  <a:lnTo>
                    <a:pt x="304" y="240"/>
                  </a:lnTo>
                  <a:cubicBezTo>
                    <a:pt x="304" y="240"/>
                    <a:pt x="304" y="240"/>
                    <a:pt x="297" y="240"/>
                  </a:cubicBezTo>
                  <a:cubicBezTo>
                    <a:pt x="297" y="233"/>
                    <a:pt x="297" y="240"/>
                    <a:pt x="297" y="233"/>
                  </a:cubicBezTo>
                  <a:cubicBezTo>
                    <a:pt x="297" y="233"/>
                    <a:pt x="297" y="233"/>
                    <a:pt x="290" y="233"/>
                  </a:cubicBezTo>
                  <a:lnTo>
                    <a:pt x="290" y="226"/>
                  </a:lnTo>
                  <a:lnTo>
                    <a:pt x="283" y="226"/>
                  </a:lnTo>
                  <a:cubicBezTo>
                    <a:pt x="283" y="226"/>
                    <a:pt x="283" y="233"/>
                    <a:pt x="276" y="233"/>
                  </a:cubicBezTo>
                  <a:cubicBezTo>
                    <a:pt x="276" y="226"/>
                    <a:pt x="276" y="233"/>
                    <a:pt x="276" y="233"/>
                  </a:cubicBezTo>
                  <a:cubicBezTo>
                    <a:pt x="276" y="233"/>
                    <a:pt x="276" y="226"/>
                    <a:pt x="269" y="233"/>
                  </a:cubicBezTo>
                  <a:cubicBezTo>
                    <a:pt x="269" y="240"/>
                    <a:pt x="262" y="233"/>
                    <a:pt x="262" y="240"/>
                  </a:cubicBezTo>
                  <a:cubicBezTo>
                    <a:pt x="262" y="240"/>
                    <a:pt x="262" y="240"/>
                    <a:pt x="262" y="247"/>
                  </a:cubicBezTo>
                  <a:lnTo>
                    <a:pt x="255" y="247"/>
                  </a:lnTo>
                  <a:cubicBezTo>
                    <a:pt x="255" y="247"/>
                    <a:pt x="255" y="247"/>
                    <a:pt x="255" y="254"/>
                  </a:cubicBezTo>
                  <a:lnTo>
                    <a:pt x="248" y="254"/>
                  </a:lnTo>
                  <a:cubicBezTo>
                    <a:pt x="248" y="254"/>
                    <a:pt x="248" y="254"/>
                    <a:pt x="240" y="254"/>
                  </a:cubicBezTo>
                  <a:cubicBezTo>
                    <a:pt x="240" y="247"/>
                    <a:pt x="240" y="247"/>
                    <a:pt x="240" y="247"/>
                  </a:cubicBezTo>
                  <a:cubicBezTo>
                    <a:pt x="233" y="247"/>
                    <a:pt x="240" y="247"/>
                    <a:pt x="240" y="247"/>
                  </a:cubicBezTo>
                  <a:lnTo>
                    <a:pt x="233" y="247"/>
                  </a:lnTo>
                  <a:cubicBezTo>
                    <a:pt x="233" y="247"/>
                    <a:pt x="233" y="247"/>
                    <a:pt x="240" y="247"/>
                  </a:cubicBezTo>
                  <a:cubicBezTo>
                    <a:pt x="240" y="247"/>
                    <a:pt x="240" y="247"/>
                    <a:pt x="233" y="247"/>
                  </a:cubicBezTo>
                  <a:lnTo>
                    <a:pt x="233" y="240"/>
                  </a:lnTo>
                  <a:cubicBezTo>
                    <a:pt x="240" y="240"/>
                    <a:pt x="240" y="240"/>
                    <a:pt x="240" y="233"/>
                  </a:cubicBezTo>
                  <a:cubicBezTo>
                    <a:pt x="240" y="233"/>
                    <a:pt x="240" y="233"/>
                    <a:pt x="233" y="233"/>
                  </a:cubicBezTo>
                  <a:lnTo>
                    <a:pt x="240" y="233"/>
                  </a:lnTo>
                  <a:cubicBezTo>
                    <a:pt x="240" y="226"/>
                    <a:pt x="240" y="226"/>
                    <a:pt x="240" y="226"/>
                  </a:cubicBezTo>
                  <a:lnTo>
                    <a:pt x="248" y="226"/>
                  </a:lnTo>
                  <a:cubicBezTo>
                    <a:pt x="248" y="226"/>
                    <a:pt x="255" y="233"/>
                    <a:pt x="255" y="226"/>
                  </a:cubicBezTo>
                  <a:lnTo>
                    <a:pt x="255" y="233"/>
                  </a:lnTo>
                  <a:cubicBezTo>
                    <a:pt x="255" y="226"/>
                    <a:pt x="255" y="226"/>
                    <a:pt x="255" y="226"/>
                  </a:cubicBezTo>
                  <a:cubicBezTo>
                    <a:pt x="262" y="226"/>
                    <a:pt x="262" y="226"/>
                    <a:pt x="262" y="226"/>
                  </a:cubicBezTo>
                  <a:lnTo>
                    <a:pt x="255" y="226"/>
                  </a:lnTo>
                  <a:cubicBezTo>
                    <a:pt x="255" y="226"/>
                    <a:pt x="255" y="226"/>
                    <a:pt x="262" y="219"/>
                  </a:cubicBezTo>
                  <a:cubicBezTo>
                    <a:pt x="262" y="226"/>
                    <a:pt x="262" y="226"/>
                    <a:pt x="262" y="226"/>
                  </a:cubicBezTo>
                  <a:lnTo>
                    <a:pt x="262" y="219"/>
                  </a:lnTo>
                  <a:cubicBezTo>
                    <a:pt x="255" y="219"/>
                    <a:pt x="262" y="219"/>
                    <a:pt x="255" y="219"/>
                  </a:cubicBezTo>
                  <a:cubicBezTo>
                    <a:pt x="255" y="212"/>
                    <a:pt x="255" y="212"/>
                    <a:pt x="255" y="212"/>
                  </a:cubicBezTo>
                  <a:lnTo>
                    <a:pt x="255" y="219"/>
                  </a:lnTo>
                  <a:cubicBezTo>
                    <a:pt x="255" y="212"/>
                    <a:pt x="255" y="212"/>
                    <a:pt x="248" y="212"/>
                  </a:cubicBezTo>
                  <a:lnTo>
                    <a:pt x="255" y="212"/>
                  </a:lnTo>
                  <a:cubicBezTo>
                    <a:pt x="255" y="212"/>
                    <a:pt x="255" y="212"/>
                    <a:pt x="255" y="205"/>
                  </a:cubicBezTo>
                  <a:cubicBezTo>
                    <a:pt x="255" y="205"/>
                    <a:pt x="255" y="205"/>
                    <a:pt x="262" y="205"/>
                  </a:cubicBezTo>
                  <a:lnTo>
                    <a:pt x="262" y="212"/>
                  </a:lnTo>
                  <a:cubicBezTo>
                    <a:pt x="262" y="205"/>
                    <a:pt x="262" y="212"/>
                    <a:pt x="262" y="212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9" y="205"/>
                  </a:cubicBezTo>
                  <a:cubicBezTo>
                    <a:pt x="269" y="198"/>
                    <a:pt x="269" y="198"/>
                    <a:pt x="269" y="198"/>
                  </a:cubicBezTo>
                  <a:lnTo>
                    <a:pt x="276" y="198"/>
                  </a:lnTo>
                  <a:cubicBezTo>
                    <a:pt x="276" y="198"/>
                    <a:pt x="276" y="191"/>
                    <a:pt x="283" y="198"/>
                  </a:cubicBezTo>
                  <a:cubicBezTo>
                    <a:pt x="283" y="198"/>
                    <a:pt x="283" y="198"/>
                    <a:pt x="283" y="191"/>
                  </a:cubicBezTo>
                  <a:cubicBezTo>
                    <a:pt x="283" y="191"/>
                    <a:pt x="283" y="191"/>
                    <a:pt x="283" y="198"/>
                  </a:cubicBezTo>
                  <a:cubicBezTo>
                    <a:pt x="283" y="198"/>
                    <a:pt x="283" y="198"/>
                    <a:pt x="283" y="191"/>
                  </a:cubicBezTo>
                  <a:cubicBezTo>
                    <a:pt x="283" y="191"/>
                    <a:pt x="283" y="191"/>
                    <a:pt x="290" y="191"/>
                  </a:cubicBezTo>
                  <a:lnTo>
                    <a:pt x="283" y="191"/>
                  </a:lnTo>
                  <a:cubicBezTo>
                    <a:pt x="283" y="191"/>
                    <a:pt x="283" y="191"/>
                    <a:pt x="283" y="184"/>
                  </a:cubicBezTo>
                  <a:cubicBezTo>
                    <a:pt x="283" y="184"/>
                    <a:pt x="283" y="184"/>
                    <a:pt x="290" y="184"/>
                  </a:cubicBezTo>
                  <a:lnTo>
                    <a:pt x="290" y="191"/>
                  </a:lnTo>
                  <a:lnTo>
                    <a:pt x="297" y="191"/>
                  </a:lnTo>
                  <a:lnTo>
                    <a:pt x="304" y="191"/>
                  </a:lnTo>
                  <a:cubicBezTo>
                    <a:pt x="304" y="191"/>
                    <a:pt x="304" y="191"/>
                    <a:pt x="311" y="191"/>
                  </a:cubicBezTo>
                  <a:lnTo>
                    <a:pt x="318" y="191"/>
                  </a:lnTo>
                  <a:cubicBezTo>
                    <a:pt x="318" y="184"/>
                    <a:pt x="318" y="191"/>
                    <a:pt x="318" y="184"/>
                  </a:cubicBezTo>
                  <a:lnTo>
                    <a:pt x="318" y="177"/>
                  </a:lnTo>
                  <a:cubicBezTo>
                    <a:pt x="325" y="177"/>
                    <a:pt x="325" y="177"/>
                    <a:pt x="325" y="177"/>
                  </a:cubicBezTo>
                  <a:cubicBezTo>
                    <a:pt x="325" y="177"/>
                    <a:pt x="325" y="177"/>
                    <a:pt x="325" y="184"/>
                  </a:cubicBezTo>
                  <a:cubicBezTo>
                    <a:pt x="325" y="184"/>
                    <a:pt x="325" y="184"/>
                    <a:pt x="325" y="177"/>
                  </a:cubicBezTo>
                  <a:cubicBezTo>
                    <a:pt x="325" y="177"/>
                    <a:pt x="325" y="177"/>
                    <a:pt x="332" y="177"/>
                  </a:cubicBezTo>
                  <a:lnTo>
                    <a:pt x="325" y="177"/>
                  </a:lnTo>
                  <a:cubicBezTo>
                    <a:pt x="325" y="177"/>
                    <a:pt x="325" y="177"/>
                    <a:pt x="325" y="170"/>
                  </a:cubicBezTo>
                  <a:cubicBezTo>
                    <a:pt x="332" y="170"/>
                    <a:pt x="332" y="170"/>
                    <a:pt x="332" y="170"/>
                  </a:cubicBezTo>
                  <a:lnTo>
                    <a:pt x="339" y="170"/>
                  </a:lnTo>
                  <a:lnTo>
                    <a:pt x="346" y="170"/>
                  </a:lnTo>
                  <a:lnTo>
                    <a:pt x="339" y="170"/>
                  </a:lnTo>
                  <a:lnTo>
                    <a:pt x="339" y="163"/>
                  </a:lnTo>
                  <a:lnTo>
                    <a:pt x="339" y="170"/>
                  </a:lnTo>
                  <a:cubicBezTo>
                    <a:pt x="339" y="170"/>
                    <a:pt x="339" y="170"/>
                    <a:pt x="332" y="170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18" y="170"/>
                    <a:pt x="318" y="163"/>
                    <a:pt x="318" y="163"/>
                  </a:cubicBezTo>
                  <a:cubicBezTo>
                    <a:pt x="318" y="163"/>
                    <a:pt x="318" y="163"/>
                    <a:pt x="318" y="156"/>
                  </a:cubicBezTo>
                  <a:lnTo>
                    <a:pt x="325" y="156"/>
                  </a:lnTo>
                  <a:lnTo>
                    <a:pt x="332" y="149"/>
                  </a:lnTo>
                  <a:cubicBezTo>
                    <a:pt x="332" y="141"/>
                    <a:pt x="332" y="141"/>
                    <a:pt x="332" y="141"/>
                  </a:cubicBezTo>
                  <a:cubicBezTo>
                    <a:pt x="332" y="141"/>
                    <a:pt x="332" y="141"/>
                    <a:pt x="325" y="141"/>
                  </a:cubicBezTo>
                  <a:cubicBezTo>
                    <a:pt x="325" y="141"/>
                    <a:pt x="325" y="141"/>
                    <a:pt x="325" y="149"/>
                  </a:cubicBezTo>
                  <a:cubicBezTo>
                    <a:pt x="318" y="149"/>
                    <a:pt x="318" y="149"/>
                    <a:pt x="318" y="149"/>
                  </a:cubicBezTo>
                  <a:cubicBezTo>
                    <a:pt x="318" y="149"/>
                    <a:pt x="318" y="149"/>
                    <a:pt x="318" y="156"/>
                  </a:cubicBezTo>
                  <a:cubicBezTo>
                    <a:pt x="311" y="156"/>
                    <a:pt x="311" y="156"/>
                    <a:pt x="311" y="156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11" y="170"/>
                    <a:pt x="311" y="170"/>
                    <a:pt x="311" y="170"/>
                  </a:cubicBezTo>
                  <a:lnTo>
                    <a:pt x="304" y="170"/>
                  </a:lnTo>
                  <a:cubicBezTo>
                    <a:pt x="311" y="170"/>
                    <a:pt x="311" y="170"/>
                    <a:pt x="311" y="170"/>
                  </a:cubicBezTo>
                  <a:lnTo>
                    <a:pt x="311" y="177"/>
                  </a:lnTo>
                  <a:lnTo>
                    <a:pt x="304" y="177"/>
                  </a:lnTo>
                  <a:lnTo>
                    <a:pt x="311" y="177"/>
                  </a:lnTo>
                  <a:cubicBezTo>
                    <a:pt x="304" y="177"/>
                    <a:pt x="304" y="177"/>
                    <a:pt x="304" y="177"/>
                  </a:cubicBezTo>
                  <a:cubicBezTo>
                    <a:pt x="304" y="184"/>
                    <a:pt x="304" y="184"/>
                    <a:pt x="304" y="184"/>
                  </a:cubicBezTo>
                  <a:cubicBezTo>
                    <a:pt x="304" y="184"/>
                    <a:pt x="304" y="184"/>
                    <a:pt x="297" y="184"/>
                  </a:cubicBezTo>
                  <a:cubicBezTo>
                    <a:pt x="297" y="184"/>
                    <a:pt x="297" y="184"/>
                    <a:pt x="297" y="177"/>
                  </a:cubicBezTo>
                  <a:cubicBezTo>
                    <a:pt x="297" y="177"/>
                    <a:pt x="297" y="177"/>
                    <a:pt x="290" y="177"/>
                  </a:cubicBezTo>
                  <a:cubicBezTo>
                    <a:pt x="290" y="177"/>
                    <a:pt x="290" y="177"/>
                    <a:pt x="290" y="170"/>
                  </a:cubicBezTo>
                  <a:lnTo>
                    <a:pt x="290" y="177"/>
                  </a:lnTo>
                  <a:cubicBezTo>
                    <a:pt x="283" y="177"/>
                    <a:pt x="283" y="177"/>
                    <a:pt x="283" y="177"/>
                  </a:cubicBezTo>
                  <a:cubicBezTo>
                    <a:pt x="276" y="177"/>
                    <a:pt x="276" y="177"/>
                    <a:pt x="276" y="177"/>
                  </a:cubicBezTo>
                  <a:lnTo>
                    <a:pt x="276" y="170"/>
                  </a:lnTo>
                  <a:cubicBezTo>
                    <a:pt x="276" y="170"/>
                    <a:pt x="276" y="170"/>
                    <a:pt x="276" y="177"/>
                  </a:cubicBezTo>
                  <a:cubicBezTo>
                    <a:pt x="276" y="170"/>
                    <a:pt x="276" y="170"/>
                    <a:pt x="276" y="170"/>
                  </a:cubicBezTo>
                  <a:lnTo>
                    <a:pt x="276" y="163"/>
                  </a:lnTo>
                  <a:cubicBezTo>
                    <a:pt x="276" y="170"/>
                    <a:pt x="276" y="163"/>
                    <a:pt x="276" y="163"/>
                  </a:cubicBezTo>
                  <a:lnTo>
                    <a:pt x="276" y="156"/>
                  </a:lnTo>
                  <a:cubicBezTo>
                    <a:pt x="283" y="156"/>
                    <a:pt x="283" y="156"/>
                    <a:pt x="283" y="156"/>
                  </a:cubicBezTo>
                  <a:cubicBezTo>
                    <a:pt x="283" y="156"/>
                    <a:pt x="283" y="156"/>
                    <a:pt x="290" y="156"/>
                  </a:cubicBezTo>
                  <a:cubicBezTo>
                    <a:pt x="290" y="156"/>
                    <a:pt x="290" y="156"/>
                    <a:pt x="290" y="149"/>
                  </a:cubicBezTo>
                  <a:cubicBezTo>
                    <a:pt x="297" y="149"/>
                    <a:pt x="297" y="149"/>
                    <a:pt x="297" y="149"/>
                  </a:cubicBezTo>
                  <a:cubicBezTo>
                    <a:pt x="297" y="141"/>
                    <a:pt x="297" y="141"/>
                    <a:pt x="297" y="141"/>
                  </a:cubicBezTo>
                  <a:cubicBezTo>
                    <a:pt x="297" y="134"/>
                    <a:pt x="304" y="134"/>
                    <a:pt x="304" y="134"/>
                  </a:cubicBezTo>
                  <a:cubicBezTo>
                    <a:pt x="311" y="134"/>
                    <a:pt x="311" y="134"/>
                    <a:pt x="311" y="134"/>
                  </a:cubicBezTo>
                  <a:cubicBezTo>
                    <a:pt x="311" y="134"/>
                    <a:pt x="311" y="134"/>
                    <a:pt x="311" y="127"/>
                  </a:cubicBezTo>
                  <a:cubicBezTo>
                    <a:pt x="311" y="127"/>
                    <a:pt x="311" y="127"/>
                    <a:pt x="318" y="127"/>
                  </a:cubicBezTo>
                  <a:cubicBezTo>
                    <a:pt x="318" y="127"/>
                    <a:pt x="318" y="127"/>
                    <a:pt x="318" y="120"/>
                  </a:cubicBezTo>
                  <a:cubicBezTo>
                    <a:pt x="318" y="127"/>
                    <a:pt x="318" y="127"/>
                    <a:pt x="325" y="127"/>
                  </a:cubicBezTo>
                  <a:cubicBezTo>
                    <a:pt x="325" y="120"/>
                    <a:pt x="325" y="120"/>
                    <a:pt x="325" y="120"/>
                  </a:cubicBezTo>
                  <a:cubicBezTo>
                    <a:pt x="332" y="120"/>
                    <a:pt x="332" y="120"/>
                    <a:pt x="332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46" y="120"/>
                  </a:cubicBezTo>
                  <a:cubicBezTo>
                    <a:pt x="346" y="120"/>
                    <a:pt x="346" y="120"/>
                    <a:pt x="339" y="120"/>
                  </a:cubicBezTo>
                  <a:cubicBezTo>
                    <a:pt x="339" y="127"/>
                    <a:pt x="339" y="127"/>
                    <a:pt x="346" y="127"/>
                  </a:cubicBezTo>
                  <a:cubicBezTo>
                    <a:pt x="346" y="127"/>
                    <a:pt x="346" y="127"/>
                    <a:pt x="353" y="127"/>
                  </a:cubicBezTo>
                  <a:lnTo>
                    <a:pt x="361" y="127"/>
                  </a:lnTo>
                  <a:cubicBezTo>
                    <a:pt x="361" y="127"/>
                    <a:pt x="361" y="127"/>
                    <a:pt x="368" y="127"/>
                  </a:cubicBezTo>
                  <a:lnTo>
                    <a:pt x="368" y="134"/>
                  </a:lnTo>
                  <a:cubicBezTo>
                    <a:pt x="368" y="134"/>
                    <a:pt x="368" y="134"/>
                    <a:pt x="375" y="134"/>
                  </a:cubicBezTo>
                  <a:cubicBezTo>
                    <a:pt x="375" y="141"/>
                    <a:pt x="375" y="141"/>
                    <a:pt x="375" y="141"/>
                  </a:cubicBezTo>
                  <a:cubicBezTo>
                    <a:pt x="368" y="141"/>
                    <a:pt x="361" y="141"/>
                    <a:pt x="353" y="141"/>
                  </a:cubicBezTo>
                  <a:lnTo>
                    <a:pt x="353" y="134"/>
                  </a:lnTo>
                  <a:cubicBezTo>
                    <a:pt x="353" y="141"/>
                    <a:pt x="353" y="141"/>
                    <a:pt x="353" y="141"/>
                  </a:cubicBezTo>
                  <a:cubicBezTo>
                    <a:pt x="361" y="141"/>
                    <a:pt x="361" y="141"/>
                    <a:pt x="353" y="141"/>
                  </a:cubicBezTo>
                  <a:cubicBezTo>
                    <a:pt x="353" y="149"/>
                    <a:pt x="361" y="149"/>
                    <a:pt x="361" y="149"/>
                  </a:cubicBezTo>
                  <a:cubicBezTo>
                    <a:pt x="368" y="156"/>
                    <a:pt x="368" y="156"/>
                    <a:pt x="368" y="149"/>
                  </a:cubicBezTo>
                  <a:cubicBezTo>
                    <a:pt x="361" y="149"/>
                    <a:pt x="361" y="149"/>
                    <a:pt x="361" y="149"/>
                  </a:cubicBezTo>
                  <a:cubicBezTo>
                    <a:pt x="368" y="149"/>
                    <a:pt x="368" y="149"/>
                    <a:pt x="368" y="149"/>
                  </a:cubicBezTo>
                  <a:cubicBezTo>
                    <a:pt x="368" y="149"/>
                    <a:pt x="368" y="149"/>
                    <a:pt x="375" y="149"/>
                  </a:cubicBezTo>
                  <a:cubicBezTo>
                    <a:pt x="375" y="149"/>
                    <a:pt x="375" y="149"/>
                    <a:pt x="375" y="141"/>
                  </a:cubicBezTo>
                  <a:cubicBezTo>
                    <a:pt x="382" y="141"/>
                    <a:pt x="382" y="141"/>
                    <a:pt x="382" y="141"/>
                  </a:cubicBezTo>
                  <a:cubicBezTo>
                    <a:pt x="382" y="141"/>
                    <a:pt x="382" y="141"/>
                    <a:pt x="382" y="134"/>
                  </a:cubicBezTo>
                  <a:cubicBezTo>
                    <a:pt x="382" y="134"/>
                    <a:pt x="382" y="134"/>
                    <a:pt x="382" y="127"/>
                  </a:cubicBezTo>
                  <a:lnTo>
                    <a:pt x="382" y="134"/>
                  </a:lnTo>
                  <a:cubicBezTo>
                    <a:pt x="382" y="134"/>
                    <a:pt x="389" y="134"/>
                    <a:pt x="389" y="127"/>
                  </a:cubicBezTo>
                  <a:cubicBezTo>
                    <a:pt x="389" y="134"/>
                    <a:pt x="389" y="134"/>
                    <a:pt x="389" y="134"/>
                  </a:cubicBezTo>
                  <a:cubicBezTo>
                    <a:pt x="389" y="134"/>
                    <a:pt x="389" y="134"/>
                    <a:pt x="382" y="134"/>
                  </a:cubicBezTo>
                  <a:cubicBezTo>
                    <a:pt x="389" y="134"/>
                    <a:pt x="389" y="141"/>
                    <a:pt x="389" y="141"/>
                  </a:cubicBezTo>
                  <a:cubicBezTo>
                    <a:pt x="389" y="141"/>
                    <a:pt x="389" y="141"/>
                    <a:pt x="396" y="141"/>
                  </a:cubicBezTo>
                  <a:cubicBezTo>
                    <a:pt x="396" y="134"/>
                    <a:pt x="396" y="134"/>
                    <a:pt x="396" y="134"/>
                  </a:cubicBezTo>
                  <a:lnTo>
                    <a:pt x="403" y="134"/>
                  </a:lnTo>
                  <a:cubicBezTo>
                    <a:pt x="403" y="134"/>
                    <a:pt x="403" y="134"/>
                    <a:pt x="403" y="127"/>
                  </a:cubicBezTo>
                  <a:lnTo>
                    <a:pt x="403" y="134"/>
                  </a:lnTo>
                  <a:cubicBezTo>
                    <a:pt x="410" y="134"/>
                    <a:pt x="403" y="127"/>
                    <a:pt x="410" y="127"/>
                  </a:cubicBezTo>
                  <a:cubicBezTo>
                    <a:pt x="410" y="127"/>
                    <a:pt x="410" y="127"/>
                    <a:pt x="410" y="134"/>
                  </a:cubicBezTo>
                  <a:cubicBezTo>
                    <a:pt x="410" y="134"/>
                    <a:pt x="410" y="134"/>
                    <a:pt x="417" y="127"/>
                  </a:cubicBezTo>
                  <a:cubicBezTo>
                    <a:pt x="417" y="127"/>
                    <a:pt x="417" y="134"/>
                    <a:pt x="417" y="127"/>
                  </a:cubicBezTo>
                  <a:cubicBezTo>
                    <a:pt x="417" y="127"/>
                    <a:pt x="417" y="127"/>
                    <a:pt x="424" y="127"/>
                  </a:cubicBezTo>
                  <a:cubicBezTo>
                    <a:pt x="424" y="134"/>
                    <a:pt x="424" y="134"/>
                    <a:pt x="424" y="134"/>
                  </a:cubicBezTo>
                  <a:lnTo>
                    <a:pt x="424" y="127"/>
                  </a:lnTo>
                  <a:cubicBezTo>
                    <a:pt x="431" y="127"/>
                    <a:pt x="431" y="127"/>
                    <a:pt x="431" y="127"/>
                  </a:cubicBezTo>
                  <a:cubicBezTo>
                    <a:pt x="431" y="127"/>
                    <a:pt x="431" y="127"/>
                    <a:pt x="438" y="127"/>
                  </a:cubicBezTo>
                  <a:cubicBezTo>
                    <a:pt x="438" y="127"/>
                    <a:pt x="445" y="127"/>
                    <a:pt x="452" y="134"/>
                  </a:cubicBezTo>
                  <a:lnTo>
                    <a:pt x="452" y="127"/>
                  </a:lnTo>
                  <a:cubicBezTo>
                    <a:pt x="445" y="127"/>
                    <a:pt x="452" y="127"/>
                    <a:pt x="445" y="127"/>
                  </a:cubicBezTo>
                  <a:cubicBezTo>
                    <a:pt x="445" y="120"/>
                    <a:pt x="445" y="120"/>
                    <a:pt x="445" y="120"/>
                  </a:cubicBezTo>
                  <a:cubicBezTo>
                    <a:pt x="445" y="120"/>
                    <a:pt x="445" y="113"/>
                    <a:pt x="452" y="113"/>
                  </a:cubicBezTo>
                  <a:cubicBezTo>
                    <a:pt x="445" y="106"/>
                    <a:pt x="438" y="99"/>
                    <a:pt x="431" y="99"/>
                  </a:cubicBezTo>
                  <a:cubicBezTo>
                    <a:pt x="424" y="99"/>
                    <a:pt x="424" y="99"/>
                    <a:pt x="424" y="99"/>
                  </a:cubicBezTo>
                  <a:cubicBezTo>
                    <a:pt x="424" y="99"/>
                    <a:pt x="424" y="99"/>
                    <a:pt x="417" y="99"/>
                  </a:cubicBezTo>
                  <a:cubicBezTo>
                    <a:pt x="417" y="99"/>
                    <a:pt x="417" y="99"/>
                    <a:pt x="417" y="106"/>
                  </a:cubicBezTo>
                  <a:cubicBezTo>
                    <a:pt x="417" y="106"/>
                    <a:pt x="417" y="106"/>
                    <a:pt x="424" y="106"/>
                  </a:cubicBezTo>
                  <a:cubicBezTo>
                    <a:pt x="417" y="106"/>
                    <a:pt x="417" y="106"/>
                    <a:pt x="417" y="106"/>
                  </a:cubicBezTo>
                  <a:cubicBezTo>
                    <a:pt x="410" y="106"/>
                    <a:pt x="410" y="106"/>
                    <a:pt x="410" y="106"/>
                  </a:cubicBezTo>
                  <a:cubicBezTo>
                    <a:pt x="410" y="106"/>
                    <a:pt x="410" y="99"/>
                    <a:pt x="417" y="99"/>
                  </a:cubicBezTo>
                  <a:cubicBezTo>
                    <a:pt x="417" y="99"/>
                    <a:pt x="417" y="99"/>
                    <a:pt x="417" y="92"/>
                  </a:cubicBezTo>
                  <a:lnTo>
                    <a:pt x="417" y="99"/>
                  </a:lnTo>
                  <a:cubicBezTo>
                    <a:pt x="424" y="92"/>
                    <a:pt x="424" y="92"/>
                    <a:pt x="424" y="92"/>
                  </a:cubicBezTo>
                  <a:cubicBezTo>
                    <a:pt x="389" y="71"/>
                    <a:pt x="346" y="57"/>
                    <a:pt x="297" y="57"/>
                  </a:cubicBezTo>
                  <a:cubicBezTo>
                    <a:pt x="262" y="57"/>
                    <a:pt x="226" y="71"/>
                    <a:pt x="191" y="85"/>
                  </a:cubicBez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410" y="233"/>
                  </a:moveTo>
                  <a:lnTo>
                    <a:pt x="410" y="233"/>
                  </a:lnTo>
                  <a:cubicBezTo>
                    <a:pt x="410" y="233"/>
                    <a:pt x="410" y="233"/>
                    <a:pt x="403" y="233"/>
                  </a:cubicBezTo>
                  <a:cubicBezTo>
                    <a:pt x="410" y="233"/>
                    <a:pt x="410" y="233"/>
                    <a:pt x="410" y="233"/>
                  </a:cubicBezTo>
                  <a:lnTo>
                    <a:pt x="403" y="233"/>
                  </a:lnTo>
                  <a:cubicBezTo>
                    <a:pt x="403" y="226"/>
                    <a:pt x="403" y="226"/>
                    <a:pt x="403" y="226"/>
                  </a:cubicBezTo>
                  <a:lnTo>
                    <a:pt x="403" y="219"/>
                  </a:lnTo>
                  <a:lnTo>
                    <a:pt x="410" y="226"/>
                  </a:lnTo>
                  <a:cubicBezTo>
                    <a:pt x="410" y="219"/>
                    <a:pt x="410" y="219"/>
                    <a:pt x="410" y="219"/>
                  </a:cubicBezTo>
                  <a:cubicBezTo>
                    <a:pt x="410" y="219"/>
                    <a:pt x="410" y="219"/>
                    <a:pt x="403" y="219"/>
                  </a:cubicBezTo>
                  <a:cubicBezTo>
                    <a:pt x="403" y="219"/>
                    <a:pt x="403" y="219"/>
                    <a:pt x="396" y="219"/>
                  </a:cubicBezTo>
                  <a:lnTo>
                    <a:pt x="389" y="226"/>
                  </a:lnTo>
                  <a:lnTo>
                    <a:pt x="396" y="226"/>
                  </a:lnTo>
                  <a:cubicBezTo>
                    <a:pt x="396" y="226"/>
                    <a:pt x="389" y="233"/>
                    <a:pt x="396" y="233"/>
                  </a:cubicBezTo>
                  <a:cubicBezTo>
                    <a:pt x="396" y="233"/>
                    <a:pt x="396" y="233"/>
                    <a:pt x="396" y="240"/>
                  </a:cubicBezTo>
                  <a:lnTo>
                    <a:pt x="403" y="240"/>
                  </a:lnTo>
                  <a:cubicBezTo>
                    <a:pt x="396" y="240"/>
                    <a:pt x="396" y="240"/>
                    <a:pt x="396" y="240"/>
                  </a:cubicBezTo>
                  <a:cubicBezTo>
                    <a:pt x="396" y="247"/>
                    <a:pt x="396" y="247"/>
                    <a:pt x="396" y="247"/>
                  </a:cubicBezTo>
                  <a:cubicBezTo>
                    <a:pt x="396" y="247"/>
                    <a:pt x="396" y="247"/>
                    <a:pt x="403" y="247"/>
                  </a:cubicBezTo>
                  <a:cubicBezTo>
                    <a:pt x="403" y="254"/>
                    <a:pt x="403" y="254"/>
                    <a:pt x="410" y="254"/>
                  </a:cubicBezTo>
                  <a:cubicBezTo>
                    <a:pt x="410" y="247"/>
                    <a:pt x="410" y="247"/>
                    <a:pt x="410" y="247"/>
                  </a:cubicBezTo>
                  <a:cubicBezTo>
                    <a:pt x="410" y="240"/>
                    <a:pt x="410" y="240"/>
                    <a:pt x="410" y="240"/>
                  </a:cubicBezTo>
                  <a:cubicBezTo>
                    <a:pt x="410" y="233"/>
                    <a:pt x="410" y="233"/>
                    <a:pt x="410" y="233"/>
                  </a:cubicBezTo>
                  <a:cubicBezTo>
                    <a:pt x="410" y="233"/>
                    <a:pt x="410" y="233"/>
                    <a:pt x="410" y="240"/>
                  </a:cubicBezTo>
                  <a:cubicBezTo>
                    <a:pt x="410" y="233"/>
                    <a:pt x="410" y="233"/>
                    <a:pt x="410" y="233"/>
                  </a:cubicBezTo>
                  <a:close/>
                  <a:moveTo>
                    <a:pt x="332" y="233"/>
                  </a:moveTo>
                  <a:lnTo>
                    <a:pt x="332" y="233"/>
                  </a:lnTo>
                  <a:close/>
                  <a:moveTo>
                    <a:pt x="417" y="106"/>
                  </a:moveTo>
                  <a:lnTo>
                    <a:pt x="417" y="106"/>
                  </a:lnTo>
                  <a:cubicBezTo>
                    <a:pt x="417" y="113"/>
                    <a:pt x="417" y="106"/>
                    <a:pt x="417" y="113"/>
                  </a:cubicBezTo>
                  <a:lnTo>
                    <a:pt x="417" y="120"/>
                  </a:lnTo>
                  <a:cubicBezTo>
                    <a:pt x="417" y="120"/>
                    <a:pt x="417" y="120"/>
                    <a:pt x="410" y="120"/>
                  </a:cubicBezTo>
                  <a:lnTo>
                    <a:pt x="410" y="113"/>
                  </a:lnTo>
                  <a:cubicBezTo>
                    <a:pt x="403" y="113"/>
                    <a:pt x="403" y="113"/>
                    <a:pt x="403" y="113"/>
                  </a:cubicBezTo>
                  <a:cubicBezTo>
                    <a:pt x="410" y="113"/>
                    <a:pt x="410" y="113"/>
                    <a:pt x="410" y="113"/>
                  </a:cubicBezTo>
                  <a:cubicBezTo>
                    <a:pt x="410" y="113"/>
                    <a:pt x="410" y="113"/>
                    <a:pt x="403" y="106"/>
                  </a:cubicBezTo>
                  <a:lnTo>
                    <a:pt x="410" y="106"/>
                  </a:lnTo>
                  <a:lnTo>
                    <a:pt x="417" y="106"/>
                  </a:lnTo>
                  <a:close/>
                  <a:moveTo>
                    <a:pt x="332" y="71"/>
                  </a:moveTo>
                  <a:lnTo>
                    <a:pt x="332" y="71"/>
                  </a:lnTo>
                  <a:cubicBezTo>
                    <a:pt x="325" y="71"/>
                    <a:pt x="325" y="71"/>
                    <a:pt x="325" y="71"/>
                  </a:cubicBezTo>
                  <a:cubicBezTo>
                    <a:pt x="325" y="71"/>
                    <a:pt x="325" y="71"/>
                    <a:pt x="318" y="71"/>
                  </a:cubicBezTo>
                  <a:cubicBezTo>
                    <a:pt x="318" y="71"/>
                    <a:pt x="318" y="71"/>
                    <a:pt x="325" y="71"/>
                  </a:cubicBezTo>
                  <a:cubicBezTo>
                    <a:pt x="318" y="71"/>
                    <a:pt x="311" y="71"/>
                    <a:pt x="311" y="71"/>
                  </a:cubicBezTo>
                  <a:cubicBezTo>
                    <a:pt x="311" y="71"/>
                    <a:pt x="311" y="71"/>
                    <a:pt x="311" y="64"/>
                  </a:cubicBezTo>
                  <a:cubicBezTo>
                    <a:pt x="318" y="64"/>
                    <a:pt x="318" y="64"/>
                    <a:pt x="318" y="64"/>
                  </a:cubicBezTo>
                  <a:cubicBezTo>
                    <a:pt x="318" y="71"/>
                    <a:pt x="318" y="64"/>
                    <a:pt x="325" y="71"/>
                  </a:cubicBezTo>
                  <a:lnTo>
                    <a:pt x="325" y="64"/>
                  </a:lnTo>
                  <a:cubicBezTo>
                    <a:pt x="325" y="64"/>
                    <a:pt x="325" y="64"/>
                    <a:pt x="325" y="71"/>
                  </a:cubicBezTo>
                  <a:cubicBezTo>
                    <a:pt x="325" y="64"/>
                    <a:pt x="325" y="64"/>
                    <a:pt x="332" y="64"/>
                  </a:cubicBezTo>
                  <a:cubicBezTo>
                    <a:pt x="332" y="64"/>
                    <a:pt x="332" y="71"/>
                    <a:pt x="339" y="71"/>
                  </a:cubicBezTo>
                  <a:cubicBezTo>
                    <a:pt x="332" y="71"/>
                    <a:pt x="332" y="71"/>
                    <a:pt x="332" y="71"/>
                  </a:cubicBezTo>
                  <a:close/>
                  <a:moveTo>
                    <a:pt x="311" y="71"/>
                  </a:moveTo>
                  <a:lnTo>
                    <a:pt x="311" y="71"/>
                  </a:lnTo>
                  <a:cubicBezTo>
                    <a:pt x="318" y="71"/>
                    <a:pt x="318" y="71"/>
                    <a:pt x="318" y="71"/>
                  </a:cubicBezTo>
                  <a:lnTo>
                    <a:pt x="318" y="78"/>
                  </a:lnTo>
                  <a:cubicBezTo>
                    <a:pt x="311" y="78"/>
                    <a:pt x="311" y="78"/>
                    <a:pt x="311" y="78"/>
                  </a:cubicBezTo>
                  <a:cubicBezTo>
                    <a:pt x="311" y="85"/>
                    <a:pt x="311" y="85"/>
                    <a:pt x="311" y="85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85"/>
                    <a:pt x="304" y="85"/>
                    <a:pt x="311" y="85"/>
                  </a:cubicBezTo>
                  <a:cubicBezTo>
                    <a:pt x="304" y="85"/>
                    <a:pt x="304" y="78"/>
                    <a:pt x="304" y="78"/>
                  </a:cubicBezTo>
                  <a:lnTo>
                    <a:pt x="304" y="85"/>
                  </a:lnTo>
                  <a:cubicBezTo>
                    <a:pt x="297" y="85"/>
                    <a:pt x="297" y="78"/>
                    <a:pt x="297" y="78"/>
                  </a:cubicBezTo>
                  <a:cubicBezTo>
                    <a:pt x="304" y="78"/>
                    <a:pt x="304" y="78"/>
                    <a:pt x="304" y="78"/>
                  </a:cubicBezTo>
                  <a:cubicBezTo>
                    <a:pt x="304" y="78"/>
                    <a:pt x="304" y="78"/>
                    <a:pt x="297" y="78"/>
                  </a:cubicBezTo>
                  <a:cubicBezTo>
                    <a:pt x="297" y="78"/>
                    <a:pt x="297" y="78"/>
                    <a:pt x="297" y="71"/>
                  </a:cubicBezTo>
                  <a:cubicBezTo>
                    <a:pt x="297" y="71"/>
                    <a:pt x="297" y="71"/>
                    <a:pt x="290" y="71"/>
                  </a:cubicBezTo>
                  <a:cubicBezTo>
                    <a:pt x="290" y="71"/>
                    <a:pt x="290" y="71"/>
                    <a:pt x="297" y="71"/>
                  </a:cubicBezTo>
                  <a:cubicBezTo>
                    <a:pt x="297" y="71"/>
                    <a:pt x="297" y="71"/>
                    <a:pt x="304" y="71"/>
                  </a:cubicBezTo>
                  <a:lnTo>
                    <a:pt x="311" y="71"/>
                  </a:lnTo>
                  <a:close/>
                  <a:moveTo>
                    <a:pt x="262" y="205"/>
                  </a:moveTo>
                  <a:lnTo>
                    <a:pt x="262" y="205"/>
                  </a:lnTo>
                  <a:lnTo>
                    <a:pt x="269" y="205"/>
                  </a:lnTo>
                  <a:cubicBezTo>
                    <a:pt x="262" y="205"/>
                    <a:pt x="262" y="205"/>
                    <a:pt x="262" y="205"/>
                  </a:cubicBezTo>
                  <a:cubicBezTo>
                    <a:pt x="255" y="205"/>
                    <a:pt x="255" y="205"/>
                    <a:pt x="255" y="205"/>
                  </a:cubicBezTo>
                  <a:cubicBezTo>
                    <a:pt x="255" y="205"/>
                    <a:pt x="255" y="205"/>
                    <a:pt x="248" y="205"/>
                  </a:cubicBezTo>
                  <a:cubicBezTo>
                    <a:pt x="255" y="205"/>
                    <a:pt x="255" y="205"/>
                    <a:pt x="255" y="205"/>
                  </a:cubicBezTo>
                  <a:lnTo>
                    <a:pt x="255" y="198"/>
                  </a:lnTo>
                  <a:lnTo>
                    <a:pt x="255" y="205"/>
                  </a:lnTo>
                  <a:cubicBezTo>
                    <a:pt x="255" y="198"/>
                    <a:pt x="248" y="198"/>
                    <a:pt x="248" y="198"/>
                  </a:cubicBezTo>
                  <a:lnTo>
                    <a:pt x="255" y="198"/>
                  </a:lnTo>
                  <a:cubicBezTo>
                    <a:pt x="255" y="191"/>
                    <a:pt x="255" y="191"/>
                    <a:pt x="255" y="191"/>
                  </a:cubicBezTo>
                  <a:cubicBezTo>
                    <a:pt x="255" y="191"/>
                    <a:pt x="255" y="191"/>
                    <a:pt x="248" y="191"/>
                  </a:cubicBezTo>
                  <a:lnTo>
                    <a:pt x="248" y="184"/>
                  </a:lnTo>
                  <a:cubicBezTo>
                    <a:pt x="248" y="177"/>
                    <a:pt x="248" y="177"/>
                    <a:pt x="248" y="177"/>
                  </a:cubicBezTo>
                  <a:lnTo>
                    <a:pt x="255" y="177"/>
                  </a:lnTo>
                  <a:lnTo>
                    <a:pt x="248" y="177"/>
                  </a:lnTo>
                  <a:cubicBezTo>
                    <a:pt x="255" y="177"/>
                    <a:pt x="255" y="177"/>
                    <a:pt x="255" y="177"/>
                  </a:cubicBezTo>
                  <a:cubicBezTo>
                    <a:pt x="255" y="184"/>
                    <a:pt x="255" y="184"/>
                    <a:pt x="255" y="184"/>
                  </a:cubicBezTo>
                  <a:cubicBezTo>
                    <a:pt x="255" y="191"/>
                    <a:pt x="255" y="191"/>
                    <a:pt x="255" y="191"/>
                  </a:cubicBezTo>
                  <a:cubicBezTo>
                    <a:pt x="262" y="191"/>
                    <a:pt x="262" y="191"/>
                    <a:pt x="262" y="191"/>
                  </a:cubicBezTo>
                  <a:cubicBezTo>
                    <a:pt x="262" y="198"/>
                    <a:pt x="262" y="198"/>
                    <a:pt x="262" y="198"/>
                  </a:cubicBezTo>
                  <a:lnTo>
                    <a:pt x="269" y="198"/>
                  </a:lnTo>
                  <a:cubicBezTo>
                    <a:pt x="269" y="198"/>
                    <a:pt x="262" y="198"/>
                    <a:pt x="262" y="205"/>
                  </a:cubicBezTo>
                  <a:close/>
                  <a:moveTo>
                    <a:pt x="248" y="184"/>
                  </a:moveTo>
                  <a:lnTo>
                    <a:pt x="248" y="184"/>
                  </a:lnTo>
                  <a:close/>
                  <a:moveTo>
                    <a:pt x="248" y="191"/>
                  </a:moveTo>
                  <a:lnTo>
                    <a:pt x="248" y="191"/>
                  </a:lnTo>
                  <a:cubicBezTo>
                    <a:pt x="248" y="191"/>
                    <a:pt x="248" y="191"/>
                    <a:pt x="240" y="191"/>
                  </a:cubicBezTo>
                  <a:cubicBezTo>
                    <a:pt x="248" y="191"/>
                    <a:pt x="248" y="198"/>
                    <a:pt x="248" y="198"/>
                  </a:cubicBezTo>
                  <a:cubicBezTo>
                    <a:pt x="240" y="198"/>
                    <a:pt x="240" y="198"/>
                    <a:pt x="240" y="198"/>
                  </a:cubicBezTo>
                  <a:cubicBezTo>
                    <a:pt x="233" y="198"/>
                    <a:pt x="233" y="205"/>
                    <a:pt x="233" y="205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3" y="198"/>
                    <a:pt x="240" y="198"/>
                  </a:cubicBezTo>
                  <a:cubicBezTo>
                    <a:pt x="233" y="198"/>
                    <a:pt x="233" y="198"/>
                    <a:pt x="233" y="191"/>
                  </a:cubicBezTo>
                  <a:cubicBezTo>
                    <a:pt x="233" y="191"/>
                    <a:pt x="233" y="191"/>
                    <a:pt x="240" y="191"/>
                  </a:cubicBezTo>
                  <a:cubicBezTo>
                    <a:pt x="240" y="191"/>
                    <a:pt x="240" y="191"/>
                    <a:pt x="240" y="184"/>
                  </a:cubicBezTo>
                  <a:cubicBezTo>
                    <a:pt x="240" y="191"/>
                    <a:pt x="240" y="191"/>
                    <a:pt x="240" y="191"/>
                  </a:cubicBezTo>
                  <a:cubicBezTo>
                    <a:pt x="240" y="191"/>
                    <a:pt x="248" y="184"/>
                    <a:pt x="248" y="191"/>
                  </a:cubicBezTo>
                  <a:close/>
                  <a:moveTo>
                    <a:pt x="233" y="269"/>
                  </a:moveTo>
                  <a:lnTo>
                    <a:pt x="233" y="269"/>
                  </a:lnTo>
                  <a:lnTo>
                    <a:pt x="233" y="262"/>
                  </a:lnTo>
                  <a:lnTo>
                    <a:pt x="240" y="262"/>
                  </a:lnTo>
                  <a:lnTo>
                    <a:pt x="248" y="254"/>
                  </a:lnTo>
                  <a:lnTo>
                    <a:pt x="255" y="254"/>
                  </a:lnTo>
                  <a:cubicBezTo>
                    <a:pt x="255" y="254"/>
                    <a:pt x="255" y="254"/>
                    <a:pt x="262" y="254"/>
                  </a:cubicBezTo>
                  <a:lnTo>
                    <a:pt x="269" y="254"/>
                  </a:lnTo>
                  <a:cubicBezTo>
                    <a:pt x="269" y="254"/>
                    <a:pt x="269" y="254"/>
                    <a:pt x="269" y="247"/>
                  </a:cubicBezTo>
                  <a:cubicBezTo>
                    <a:pt x="276" y="247"/>
                    <a:pt x="276" y="254"/>
                    <a:pt x="276" y="254"/>
                  </a:cubicBezTo>
                  <a:lnTo>
                    <a:pt x="276" y="247"/>
                  </a:lnTo>
                  <a:cubicBezTo>
                    <a:pt x="283" y="247"/>
                    <a:pt x="283" y="247"/>
                    <a:pt x="283" y="247"/>
                  </a:cubicBezTo>
                  <a:lnTo>
                    <a:pt x="283" y="254"/>
                  </a:lnTo>
                  <a:lnTo>
                    <a:pt x="290" y="247"/>
                  </a:lnTo>
                  <a:cubicBezTo>
                    <a:pt x="290" y="247"/>
                    <a:pt x="290" y="247"/>
                    <a:pt x="290" y="254"/>
                  </a:cubicBezTo>
                  <a:cubicBezTo>
                    <a:pt x="290" y="247"/>
                    <a:pt x="290" y="247"/>
                    <a:pt x="290" y="247"/>
                  </a:cubicBezTo>
                  <a:cubicBezTo>
                    <a:pt x="290" y="254"/>
                    <a:pt x="290" y="254"/>
                    <a:pt x="290" y="254"/>
                  </a:cubicBezTo>
                  <a:lnTo>
                    <a:pt x="290" y="262"/>
                  </a:lnTo>
                  <a:cubicBezTo>
                    <a:pt x="297" y="262"/>
                    <a:pt x="297" y="262"/>
                    <a:pt x="297" y="262"/>
                  </a:cubicBezTo>
                  <a:cubicBezTo>
                    <a:pt x="297" y="262"/>
                    <a:pt x="297" y="262"/>
                    <a:pt x="304" y="262"/>
                  </a:cubicBezTo>
                  <a:cubicBezTo>
                    <a:pt x="304" y="269"/>
                    <a:pt x="304" y="269"/>
                    <a:pt x="304" y="269"/>
                  </a:cubicBezTo>
                  <a:lnTo>
                    <a:pt x="311" y="269"/>
                  </a:lnTo>
                  <a:lnTo>
                    <a:pt x="318" y="269"/>
                  </a:lnTo>
                  <a:cubicBezTo>
                    <a:pt x="318" y="262"/>
                    <a:pt x="318" y="262"/>
                    <a:pt x="325" y="262"/>
                  </a:cubicBezTo>
                  <a:lnTo>
                    <a:pt x="325" y="269"/>
                  </a:lnTo>
                  <a:cubicBezTo>
                    <a:pt x="332" y="269"/>
                    <a:pt x="332" y="269"/>
                    <a:pt x="332" y="269"/>
                  </a:cubicBezTo>
                  <a:lnTo>
                    <a:pt x="339" y="269"/>
                  </a:lnTo>
                  <a:cubicBezTo>
                    <a:pt x="339" y="269"/>
                    <a:pt x="339" y="269"/>
                    <a:pt x="346" y="269"/>
                  </a:cubicBezTo>
                  <a:cubicBezTo>
                    <a:pt x="353" y="269"/>
                    <a:pt x="353" y="269"/>
                    <a:pt x="353" y="269"/>
                  </a:cubicBezTo>
                  <a:cubicBezTo>
                    <a:pt x="353" y="269"/>
                    <a:pt x="353" y="269"/>
                    <a:pt x="361" y="276"/>
                  </a:cubicBezTo>
                  <a:cubicBezTo>
                    <a:pt x="353" y="276"/>
                    <a:pt x="353" y="276"/>
                    <a:pt x="353" y="276"/>
                  </a:cubicBezTo>
                  <a:cubicBezTo>
                    <a:pt x="353" y="283"/>
                    <a:pt x="353" y="283"/>
                    <a:pt x="353" y="283"/>
                  </a:cubicBezTo>
                  <a:lnTo>
                    <a:pt x="361" y="290"/>
                  </a:lnTo>
                  <a:lnTo>
                    <a:pt x="361" y="297"/>
                  </a:lnTo>
                  <a:cubicBezTo>
                    <a:pt x="368" y="297"/>
                    <a:pt x="361" y="304"/>
                    <a:pt x="368" y="304"/>
                  </a:cubicBezTo>
                  <a:cubicBezTo>
                    <a:pt x="368" y="311"/>
                    <a:pt x="368" y="311"/>
                    <a:pt x="375" y="318"/>
                  </a:cubicBezTo>
                  <a:lnTo>
                    <a:pt x="375" y="311"/>
                  </a:lnTo>
                  <a:lnTo>
                    <a:pt x="375" y="318"/>
                  </a:lnTo>
                  <a:cubicBezTo>
                    <a:pt x="375" y="318"/>
                    <a:pt x="375" y="318"/>
                    <a:pt x="382" y="318"/>
                  </a:cubicBezTo>
                  <a:lnTo>
                    <a:pt x="382" y="325"/>
                  </a:lnTo>
                  <a:cubicBezTo>
                    <a:pt x="389" y="325"/>
                    <a:pt x="389" y="325"/>
                    <a:pt x="389" y="325"/>
                  </a:cubicBezTo>
                  <a:cubicBezTo>
                    <a:pt x="396" y="325"/>
                    <a:pt x="396" y="325"/>
                    <a:pt x="396" y="325"/>
                  </a:cubicBezTo>
                  <a:lnTo>
                    <a:pt x="403" y="325"/>
                  </a:lnTo>
                  <a:cubicBezTo>
                    <a:pt x="403" y="325"/>
                    <a:pt x="403" y="325"/>
                    <a:pt x="403" y="332"/>
                  </a:cubicBezTo>
                  <a:lnTo>
                    <a:pt x="396" y="332"/>
                  </a:lnTo>
                  <a:cubicBezTo>
                    <a:pt x="396" y="332"/>
                    <a:pt x="396" y="332"/>
                    <a:pt x="396" y="339"/>
                  </a:cubicBezTo>
                  <a:cubicBezTo>
                    <a:pt x="396" y="347"/>
                    <a:pt x="396" y="347"/>
                    <a:pt x="389" y="347"/>
                  </a:cubicBezTo>
                  <a:cubicBezTo>
                    <a:pt x="389" y="347"/>
                    <a:pt x="389" y="347"/>
                    <a:pt x="389" y="354"/>
                  </a:cubicBezTo>
                  <a:lnTo>
                    <a:pt x="382" y="354"/>
                  </a:lnTo>
                  <a:cubicBezTo>
                    <a:pt x="382" y="361"/>
                    <a:pt x="375" y="361"/>
                    <a:pt x="375" y="361"/>
                  </a:cubicBezTo>
                  <a:cubicBezTo>
                    <a:pt x="375" y="368"/>
                    <a:pt x="375" y="368"/>
                    <a:pt x="375" y="368"/>
                  </a:cubicBezTo>
                  <a:lnTo>
                    <a:pt x="368" y="368"/>
                  </a:lnTo>
                  <a:lnTo>
                    <a:pt x="368" y="375"/>
                  </a:lnTo>
                  <a:cubicBezTo>
                    <a:pt x="368" y="375"/>
                    <a:pt x="368" y="375"/>
                    <a:pt x="368" y="382"/>
                  </a:cubicBezTo>
                  <a:cubicBezTo>
                    <a:pt x="375" y="389"/>
                    <a:pt x="375" y="389"/>
                    <a:pt x="375" y="389"/>
                  </a:cubicBezTo>
                  <a:cubicBezTo>
                    <a:pt x="375" y="396"/>
                    <a:pt x="375" y="396"/>
                    <a:pt x="375" y="396"/>
                  </a:cubicBezTo>
                  <a:lnTo>
                    <a:pt x="375" y="403"/>
                  </a:lnTo>
                  <a:cubicBezTo>
                    <a:pt x="375" y="403"/>
                    <a:pt x="375" y="403"/>
                    <a:pt x="368" y="403"/>
                  </a:cubicBezTo>
                  <a:cubicBezTo>
                    <a:pt x="361" y="410"/>
                    <a:pt x="361" y="410"/>
                    <a:pt x="361" y="410"/>
                  </a:cubicBezTo>
                  <a:lnTo>
                    <a:pt x="361" y="417"/>
                  </a:lnTo>
                  <a:lnTo>
                    <a:pt x="361" y="424"/>
                  </a:lnTo>
                  <a:cubicBezTo>
                    <a:pt x="361" y="424"/>
                    <a:pt x="353" y="424"/>
                    <a:pt x="353" y="431"/>
                  </a:cubicBezTo>
                  <a:lnTo>
                    <a:pt x="353" y="438"/>
                  </a:lnTo>
                  <a:lnTo>
                    <a:pt x="346" y="438"/>
                  </a:lnTo>
                  <a:cubicBezTo>
                    <a:pt x="346" y="445"/>
                    <a:pt x="339" y="445"/>
                    <a:pt x="339" y="452"/>
                  </a:cubicBezTo>
                  <a:cubicBezTo>
                    <a:pt x="332" y="452"/>
                    <a:pt x="332" y="452"/>
                    <a:pt x="332" y="452"/>
                  </a:cubicBezTo>
                  <a:cubicBezTo>
                    <a:pt x="325" y="452"/>
                    <a:pt x="325" y="452"/>
                    <a:pt x="325" y="452"/>
                  </a:cubicBezTo>
                  <a:lnTo>
                    <a:pt x="318" y="452"/>
                  </a:lnTo>
                  <a:cubicBezTo>
                    <a:pt x="318" y="460"/>
                    <a:pt x="318" y="452"/>
                    <a:pt x="318" y="452"/>
                  </a:cubicBezTo>
                  <a:cubicBezTo>
                    <a:pt x="318" y="460"/>
                    <a:pt x="318" y="460"/>
                    <a:pt x="318" y="460"/>
                  </a:cubicBezTo>
                  <a:cubicBezTo>
                    <a:pt x="311" y="460"/>
                    <a:pt x="311" y="452"/>
                    <a:pt x="311" y="452"/>
                  </a:cubicBezTo>
                  <a:cubicBezTo>
                    <a:pt x="311" y="445"/>
                    <a:pt x="311" y="445"/>
                    <a:pt x="311" y="445"/>
                  </a:cubicBezTo>
                  <a:cubicBezTo>
                    <a:pt x="311" y="445"/>
                    <a:pt x="311" y="438"/>
                    <a:pt x="304" y="438"/>
                  </a:cubicBezTo>
                  <a:cubicBezTo>
                    <a:pt x="304" y="431"/>
                    <a:pt x="304" y="431"/>
                    <a:pt x="304" y="431"/>
                  </a:cubicBezTo>
                  <a:cubicBezTo>
                    <a:pt x="304" y="431"/>
                    <a:pt x="304" y="431"/>
                    <a:pt x="304" y="424"/>
                  </a:cubicBezTo>
                  <a:cubicBezTo>
                    <a:pt x="304" y="417"/>
                    <a:pt x="297" y="417"/>
                    <a:pt x="297" y="417"/>
                  </a:cubicBezTo>
                  <a:lnTo>
                    <a:pt x="297" y="410"/>
                  </a:lnTo>
                  <a:cubicBezTo>
                    <a:pt x="297" y="403"/>
                    <a:pt x="297" y="403"/>
                    <a:pt x="297" y="403"/>
                  </a:cubicBezTo>
                  <a:lnTo>
                    <a:pt x="297" y="396"/>
                  </a:lnTo>
                  <a:cubicBezTo>
                    <a:pt x="297" y="389"/>
                    <a:pt x="297" y="389"/>
                    <a:pt x="297" y="389"/>
                  </a:cubicBezTo>
                  <a:cubicBezTo>
                    <a:pt x="297" y="382"/>
                    <a:pt x="297" y="382"/>
                    <a:pt x="297" y="382"/>
                  </a:cubicBezTo>
                  <a:cubicBezTo>
                    <a:pt x="297" y="382"/>
                    <a:pt x="297" y="382"/>
                    <a:pt x="297" y="375"/>
                  </a:cubicBezTo>
                  <a:lnTo>
                    <a:pt x="297" y="368"/>
                  </a:lnTo>
                  <a:cubicBezTo>
                    <a:pt x="290" y="368"/>
                    <a:pt x="290" y="368"/>
                    <a:pt x="290" y="368"/>
                  </a:cubicBezTo>
                  <a:cubicBezTo>
                    <a:pt x="290" y="361"/>
                    <a:pt x="290" y="361"/>
                    <a:pt x="290" y="361"/>
                  </a:cubicBezTo>
                  <a:cubicBezTo>
                    <a:pt x="283" y="361"/>
                    <a:pt x="283" y="361"/>
                    <a:pt x="283" y="361"/>
                  </a:cubicBezTo>
                  <a:cubicBezTo>
                    <a:pt x="290" y="361"/>
                    <a:pt x="290" y="361"/>
                    <a:pt x="290" y="354"/>
                  </a:cubicBezTo>
                  <a:lnTo>
                    <a:pt x="290" y="347"/>
                  </a:lnTo>
                  <a:cubicBezTo>
                    <a:pt x="283" y="347"/>
                    <a:pt x="290" y="347"/>
                    <a:pt x="283" y="347"/>
                  </a:cubicBezTo>
                  <a:cubicBezTo>
                    <a:pt x="283" y="347"/>
                    <a:pt x="276" y="347"/>
                    <a:pt x="276" y="339"/>
                  </a:cubicBezTo>
                  <a:cubicBezTo>
                    <a:pt x="276" y="339"/>
                    <a:pt x="276" y="339"/>
                    <a:pt x="269" y="339"/>
                  </a:cubicBezTo>
                  <a:cubicBezTo>
                    <a:pt x="262" y="339"/>
                    <a:pt x="262" y="339"/>
                    <a:pt x="262" y="339"/>
                  </a:cubicBezTo>
                  <a:lnTo>
                    <a:pt x="255" y="347"/>
                  </a:lnTo>
                  <a:lnTo>
                    <a:pt x="255" y="339"/>
                  </a:lnTo>
                  <a:cubicBezTo>
                    <a:pt x="255" y="339"/>
                    <a:pt x="255" y="339"/>
                    <a:pt x="255" y="347"/>
                  </a:cubicBezTo>
                  <a:cubicBezTo>
                    <a:pt x="255" y="347"/>
                    <a:pt x="255" y="339"/>
                    <a:pt x="248" y="339"/>
                  </a:cubicBezTo>
                  <a:cubicBezTo>
                    <a:pt x="248" y="347"/>
                    <a:pt x="248" y="347"/>
                    <a:pt x="248" y="347"/>
                  </a:cubicBezTo>
                  <a:cubicBezTo>
                    <a:pt x="240" y="347"/>
                    <a:pt x="240" y="347"/>
                    <a:pt x="240" y="347"/>
                  </a:cubicBezTo>
                  <a:cubicBezTo>
                    <a:pt x="233" y="339"/>
                    <a:pt x="233" y="339"/>
                    <a:pt x="233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26" y="332"/>
                    <a:pt x="226" y="332"/>
                    <a:pt x="226" y="332"/>
                  </a:cubicBezTo>
                  <a:cubicBezTo>
                    <a:pt x="226" y="332"/>
                    <a:pt x="219" y="332"/>
                    <a:pt x="219" y="325"/>
                  </a:cubicBezTo>
                  <a:cubicBezTo>
                    <a:pt x="219" y="325"/>
                    <a:pt x="219" y="325"/>
                    <a:pt x="212" y="325"/>
                  </a:cubicBezTo>
                  <a:cubicBezTo>
                    <a:pt x="212" y="318"/>
                    <a:pt x="212" y="318"/>
                    <a:pt x="212" y="318"/>
                  </a:cubicBezTo>
                  <a:cubicBezTo>
                    <a:pt x="219" y="318"/>
                    <a:pt x="219" y="318"/>
                    <a:pt x="219" y="318"/>
                  </a:cubicBezTo>
                  <a:cubicBezTo>
                    <a:pt x="212" y="318"/>
                    <a:pt x="212" y="318"/>
                    <a:pt x="212" y="318"/>
                  </a:cubicBezTo>
                  <a:lnTo>
                    <a:pt x="219" y="311"/>
                  </a:lnTo>
                  <a:lnTo>
                    <a:pt x="219" y="304"/>
                  </a:lnTo>
                  <a:cubicBezTo>
                    <a:pt x="219" y="304"/>
                    <a:pt x="219" y="297"/>
                    <a:pt x="212" y="297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19" y="283"/>
                    <a:pt x="219" y="283"/>
                    <a:pt x="219" y="283"/>
                  </a:cubicBezTo>
                  <a:lnTo>
                    <a:pt x="226" y="283"/>
                  </a:lnTo>
                  <a:lnTo>
                    <a:pt x="226" y="276"/>
                  </a:lnTo>
                  <a:cubicBezTo>
                    <a:pt x="233" y="276"/>
                    <a:pt x="233" y="276"/>
                    <a:pt x="233" y="276"/>
                  </a:cubicBezTo>
                  <a:cubicBezTo>
                    <a:pt x="233" y="269"/>
                    <a:pt x="233" y="269"/>
                    <a:pt x="233" y="269"/>
                  </a:cubicBezTo>
                  <a:close/>
                  <a:moveTo>
                    <a:pt x="219" y="149"/>
                  </a:moveTo>
                  <a:lnTo>
                    <a:pt x="219" y="149"/>
                  </a:lnTo>
                  <a:cubicBezTo>
                    <a:pt x="219" y="149"/>
                    <a:pt x="219" y="149"/>
                    <a:pt x="219" y="156"/>
                  </a:cubicBezTo>
                  <a:cubicBezTo>
                    <a:pt x="212" y="156"/>
                    <a:pt x="212" y="156"/>
                    <a:pt x="212" y="156"/>
                  </a:cubicBezTo>
                  <a:lnTo>
                    <a:pt x="205" y="156"/>
                  </a:lnTo>
                  <a:lnTo>
                    <a:pt x="198" y="156"/>
                  </a:lnTo>
                  <a:cubicBezTo>
                    <a:pt x="198" y="149"/>
                    <a:pt x="205" y="149"/>
                    <a:pt x="205" y="149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9"/>
                    <a:pt x="198" y="149"/>
                    <a:pt x="205" y="149"/>
                  </a:cubicBezTo>
                  <a:cubicBezTo>
                    <a:pt x="198" y="149"/>
                    <a:pt x="198" y="149"/>
                    <a:pt x="198" y="141"/>
                  </a:cubicBezTo>
                  <a:cubicBezTo>
                    <a:pt x="198" y="141"/>
                    <a:pt x="198" y="149"/>
                    <a:pt x="198" y="141"/>
                  </a:cubicBezTo>
                  <a:lnTo>
                    <a:pt x="205" y="141"/>
                  </a:lnTo>
                  <a:cubicBezTo>
                    <a:pt x="205" y="149"/>
                    <a:pt x="205" y="149"/>
                    <a:pt x="205" y="149"/>
                  </a:cubicBezTo>
                  <a:cubicBezTo>
                    <a:pt x="205" y="141"/>
                    <a:pt x="205" y="141"/>
                    <a:pt x="205" y="141"/>
                  </a:cubicBezTo>
                  <a:lnTo>
                    <a:pt x="212" y="141"/>
                  </a:lnTo>
                  <a:cubicBezTo>
                    <a:pt x="212" y="141"/>
                    <a:pt x="212" y="141"/>
                    <a:pt x="219" y="141"/>
                  </a:cubicBezTo>
                  <a:lnTo>
                    <a:pt x="226" y="141"/>
                  </a:lnTo>
                  <a:cubicBezTo>
                    <a:pt x="226" y="149"/>
                    <a:pt x="226" y="149"/>
                    <a:pt x="226" y="149"/>
                  </a:cubicBezTo>
                  <a:cubicBezTo>
                    <a:pt x="226" y="149"/>
                    <a:pt x="226" y="149"/>
                    <a:pt x="219" y="149"/>
                  </a:cubicBezTo>
                  <a:close/>
                  <a:moveTo>
                    <a:pt x="283" y="347"/>
                  </a:moveTo>
                  <a:lnTo>
                    <a:pt x="283" y="347"/>
                  </a:lnTo>
                  <a:close/>
                  <a:moveTo>
                    <a:pt x="382" y="417"/>
                  </a:moveTo>
                  <a:lnTo>
                    <a:pt x="382" y="417"/>
                  </a:lnTo>
                  <a:lnTo>
                    <a:pt x="382" y="410"/>
                  </a:lnTo>
                  <a:cubicBezTo>
                    <a:pt x="382" y="410"/>
                    <a:pt x="382" y="410"/>
                    <a:pt x="382" y="403"/>
                  </a:cubicBezTo>
                  <a:cubicBezTo>
                    <a:pt x="389" y="403"/>
                    <a:pt x="389" y="403"/>
                    <a:pt x="389" y="403"/>
                  </a:cubicBezTo>
                  <a:cubicBezTo>
                    <a:pt x="389" y="396"/>
                    <a:pt x="389" y="396"/>
                    <a:pt x="389" y="396"/>
                  </a:cubicBezTo>
                  <a:cubicBezTo>
                    <a:pt x="389" y="396"/>
                    <a:pt x="389" y="396"/>
                    <a:pt x="396" y="396"/>
                  </a:cubicBezTo>
                  <a:cubicBezTo>
                    <a:pt x="396" y="396"/>
                    <a:pt x="396" y="396"/>
                    <a:pt x="396" y="389"/>
                  </a:cubicBezTo>
                  <a:cubicBezTo>
                    <a:pt x="396" y="389"/>
                    <a:pt x="396" y="389"/>
                    <a:pt x="396" y="396"/>
                  </a:cubicBezTo>
                  <a:cubicBezTo>
                    <a:pt x="403" y="396"/>
                    <a:pt x="396" y="396"/>
                    <a:pt x="403" y="396"/>
                  </a:cubicBezTo>
                  <a:cubicBezTo>
                    <a:pt x="403" y="396"/>
                    <a:pt x="403" y="396"/>
                    <a:pt x="403" y="403"/>
                  </a:cubicBezTo>
                  <a:cubicBezTo>
                    <a:pt x="396" y="403"/>
                    <a:pt x="396" y="403"/>
                    <a:pt x="396" y="403"/>
                  </a:cubicBezTo>
                  <a:lnTo>
                    <a:pt x="396" y="410"/>
                  </a:lnTo>
                  <a:cubicBezTo>
                    <a:pt x="396" y="410"/>
                    <a:pt x="396" y="417"/>
                    <a:pt x="396" y="424"/>
                  </a:cubicBezTo>
                  <a:cubicBezTo>
                    <a:pt x="396" y="424"/>
                    <a:pt x="389" y="424"/>
                    <a:pt x="389" y="431"/>
                  </a:cubicBezTo>
                  <a:cubicBezTo>
                    <a:pt x="382" y="431"/>
                    <a:pt x="382" y="431"/>
                    <a:pt x="382" y="424"/>
                  </a:cubicBezTo>
                  <a:cubicBezTo>
                    <a:pt x="382" y="424"/>
                    <a:pt x="382" y="424"/>
                    <a:pt x="382" y="417"/>
                  </a:cubicBezTo>
                  <a:close/>
                  <a:moveTo>
                    <a:pt x="353" y="254"/>
                  </a:moveTo>
                  <a:lnTo>
                    <a:pt x="353" y="254"/>
                  </a:lnTo>
                  <a:close/>
                  <a:moveTo>
                    <a:pt x="332" y="254"/>
                  </a:moveTo>
                  <a:lnTo>
                    <a:pt x="332" y="254"/>
                  </a:lnTo>
                  <a:cubicBezTo>
                    <a:pt x="325" y="254"/>
                    <a:pt x="325" y="254"/>
                    <a:pt x="325" y="254"/>
                  </a:cubicBezTo>
                  <a:cubicBezTo>
                    <a:pt x="332" y="254"/>
                    <a:pt x="332" y="254"/>
                    <a:pt x="332" y="254"/>
                  </a:cubicBezTo>
                  <a:close/>
                  <a:moveTo>
                    <a:pt x="304" y="247"/>
                  </a:moveTo>
                  <a:lnTo>
                    <a:pt x="304" y="247"/>
                  </a:lnTo>
                  <a:lnTo>
                    <a:pt x="304" y="254"/>
                  </a:lnTo>
                  <a:cubicBezTo>
                    <a:pt x="304" y="247"/>
                    <a:pt x="297" y="247"/>
                    <a:pt x="297" y="247"/>
                  </a:cubicBezTo>
                  <a:lnTo>
                    <a:pt x="304" y="247"/>
                  </a:lnTo>
                  <a:close/>
                  <a:moveTo>
                    <a:pt x="290" y="240"/>
                  </a:moveTo>
                  <a:lnTo>
                    <a:pt x="290" y="240"/>
                  </a:lnTo>
                  <a:cubicBezTo>
                    <a:pt x="283" y="240"/>
                    <a:pt x="283" y="247"/>
                    <a:pt x="283" y="247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3" y="240"/>
                    <a:pt x="283" y="240"/>
                    <a:pt x="290" y="240"/>
                  </a:cubicBezTo>
                  <a:close/>
                  <a:moveTo>
                    <a:pt x="290" y="233"/>
                  </a:moveTo>
                  <a:lnTo>
                    <a:pt x="290" y="233"/>
                  </a:lnTo>
                  <a:cubicBezTo>
                    <a:pt x="283" y="233"/>
                    <a:pt x="283" y="233"/>
                    <a:pt x="283" y="233"/>
                  </a:cubicBezTo>
                  <a:lnTo>
                    <a:pt x="290" y="233"/>
                  </a:lnTo>
                  <a:close/>
                  <a:moveTo>
                    <a:pt x="205" y="106"/>
                  </a:moveTo>
                  <a:lnTo>
                    <a:pt x="205" y="106"/>
                  </a:lnTo>
                  <a:lnTo>
                    <a:pt x="198" y="106"/>
                  </a:lnTo>
                  <a:cubicBezTo>
                    <a:pt x="198" y="106"/>
                    <a:pt x="198" y="106"/>
                    <a:pt x="198" y="99"/>
                  </a:cubicBezTo>
                  <a:cubicBezTo>
                    <a:pt x="198" y="99"/>
                    <a:pt x="198" y="99"/>
                    <a:pt x="205" y="99"/>
                  </a:cubicBezTo>
                  <a:cubicBezTo>
                    <a:pt x="205" y="99"/>
                    <a:pt x="198" y="99"/>
                    <a:pt x="198" y="106"/>
                  </a:cubicBezTo>
                  <a:cubicBezTo>
                    <a:pt x="205" y="106"/>
                    <a:pt x="205" y="106"/>
                    <a:pt x="205" y="106"/>
                  </a:cubicBezTo>
                  <a:close/>
                  <a:moveTo>
                    <a:pt x="198" y="99"/>
                  </a:moveTo>
                  <a:lnTo>
                    <a:pt x="198" y="99"/>
                  </a:lnTo>
                  <a:close/>
                  <a:moveTo>
                    <a:pt x="191" y="99"/>
                  </a:moveTo>
                  <a:lnTo>
                    <a:pt x="191" y="99"/>
                  </a:lnTo>
                  <a:lnTo>
                    <a:pt x="198" y="99"/>
                  </a:lnTo>
                  <a:lnTo>
                    <a:pt x="191" y="99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lnTo>
                    <a:pt x="198" y="85"/>
                  </a:lnTo>
                  <a:lnTo>
                    <a:pt x="198" y="92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198" y="92"/>
                  </a:moveTo>
                  <a:lnTo>
                    <a:pt x="198" y="92"/>
                  </a:lnTo>
                  <a:close/>
                  <a:moveTo>
                    <a:pt x="198" y="113"/>
                  </a:moveTo>
                  <a:lnTo>
                    <a:pt x="198" y="113"/>
                  </a:lnTo>
                  <a:close/>
                  <a:moveTo>
                    <a:pt x="155" y="177"/>
                  </a:moveTo>
                  <a:lnTo>
                    <a:pt x="155" y="177"/>
                  </a:lnTo>
                  <a:close/>
                  <a:moveTo>
                    <a:pt x="134" y="240"/>
                  </a:moveTo>
                  <a:lnTo>
                    <a:pt x="134" y="240"/>
                  </a:lnTo>
                  <a:cubicBezTo>
                    <a:pt x="134" y="233"/>
                    <a:pt x="134" y="233"/>
                    <a:pt x="134" y="233"/>
                  </a:cubicBezTo>
                  <a:lnTo>
                    <a:pt x="134" y="240"/>
                  </a:lnTo>
                  <a:lnTo>
                    <a:pt x="134" y="233"/>
                  </a:lnTo>
                  <a:cubicBezTo>
                    <a:pt x="127" y="233"/>
                    <a:pt x="127" y="233"/>
                    <a:pt x="127" y="233"/>
                  </a:cubicBezTo>
                  <a:lnTo>
                    <a:pt x="120" y="233"/>
                  </a:lnTo>
                  <a:lnTo>
                    <a:pt x="127" y="233"/>
                  </a:lnTo>
                  <a:cubicBezTo>
                    <a:pt x="127" y="226"/>
                    <a:pt x="127" y="226"/>
                    <a:pt x="127" y="226"/>
                  </a:cubicBezTo>
                  <a:cubicBezTo>
                    <a:pt x="127" y="226"/>
                    <a:pt x="127" y="226"/>
                    <a:pt x="127" y="219"/>
                  </a:cubicBezTo>
                  <a:lnTo>
                    <a:pt x="134" y="219"/>
                  </a:lnTo>
                  <a:cubicBezTo>
                    <a:pt x="134" y="226"/>
                    <a:pt x="127" y="226"/>
                    <a:pt x="127" y="226"/>
                  </a:cubicBezTo>
                  <a:cubicBezTo>
                    <a:pt x="127" y="226"/>
                    <a:pt x="127" y="226"/>
                    <a:pt x="134" y="226"/>
                  </a:cubicBezTo>
                  <a:cubicBezTo>
                    <a:pt x="134" y="226"/>
                    <a:pt x="134" y="233"/>
                    <a:pt x="134" y="226"/>
                  </a:cubicBezTo>
                  <a:cubicBezTo>
                    <a:pt x="134" y="226"/>
                    <a:pt x="134" y="226"/>
                    <a:pt x="141" y="226"/>
                  </a:cubicBezTo>
                  <a:cubicBezTo>
                    <a:pt x="134" y="233"/>
                    <a:pt x="134" y="233"/>
                    <a:pt x="134" y="233"/>
                  </a:cubicBezTo>
                  <a:lnTo>
                    <a:pt x="141" y="233"/>
                  </a:lnTo>
                  <a:cubicBezTo>
                    <a:pt x="141" y="233"/>
                    <a:pt x="141" y="233"/>
                    <a:pt x="134" y="233"/>
                  </a:cubicBezTo>
                  <a:cubicBezTo>
                    <a:pt x="141" y="233"/>
                    <a:pt x="141" y="233"/>
                    <a:pt x="141" y="233"/>
                  </a:cubicBezTo>
                  <a:lnTo>
                    <a:pt x="141" y="240"/>
                  </a:lnTo>
                  <a:cubicBezTo>
                    <a:pt x="141" y="240"/>
                    <a:pt x="141" y="240"/>
                    <a:pt x="134" y="240"/>
                  </a:cubicBezTo>
                  <a:close/>
                  <a:moveTo>
                    <a:pt x="134" y="396"/>
                  </a:moveTo>
                  <a:lnTo>
                    <a:pt x="134" y="396"/>
                  </a:lnTo>
                  <a:lnTo>
                    <a:pt x="134" y="389"/>
                  </a:lnTo>
                  <a:lnTo>
                    <a:pt x="134" y="396"/>
                  </a:lnTo>
                  <a:close/>
                  <a:moveTo>
                    <a:pt x="134" y="127"/>
                  </a:moveTo>
                  <a:lnTo>
                    <a:pt x="134" y="127"/>
                  </a:lnTo>
                  <a:cubicBezTo>
                    <a:pt x="134" y="134"/>
                    <a:pt x="134" y="134"/>
                    <a:pt x="134" y="134"/>
                  </a:cubicBezTo>
                  <a:cubicBezTo>
                    <a:pt x="134" y="134"/>
                    <a:pt x="134" y="134"/>
                    <a:pt x="134" y="127"/>
                  </a:cubicBezTo>
                  <a:close/>
                  <a:moveTo>
                    <a:pt x="113" y="240"/>
                  </a:moveTo>
                  <a:lnTo>
                    <a:pt x="113" y="240"/>
                  </a:lnTo>
                  <a:lnTo>
                    <a:pt x="120" y="240"/>
                  </a:lnTo>
                  <a:cubicBezTo>
                    <a:pt x="120" y="240"/>
                    <a:pt x="120" y="240"/>
                    <a:pt x="113" y="240"/>
                  </a:cubicBezTo>
                  <a:close/>
                  <a:moveTo>
                    <a:pt x="99" y="325"/>
                  </a:moveTo>
                  <a:lnTo>
                    <a:pt x="99" y="325"/>
                  </a:lnTo>
                  <a:lnTo>
                    <a:pt x="106" y="325"/>
                  </a:lnTo>
                  <a:cubicBezTo>
                    <a:pt x="106" y="325"/>
                    <a:pt x="106" y="325"/>
                    <a:pt x="99" y="325"/>
                  </a:cubicBezTo>
                  <a:close/>
                  <a:moveTo>
                    <a:pt x="99" y="361"/>
                  </a:moveTo>
                  <a:lnTo>
                    <a:pt x="99" y="361"/>
                  </a:lnTo>
                  <a:lnTo>
                    <a:pt x="106" y="361"/>
                  </a:lnTo>
                  <a:cubicBezTo>
                    <a:pt x="99" y="361"/>
                    <a:pt x="106" y="361"/>
                    <a:pt x="99" y="361"/>
                  </a:cubicBezTo>
                  <a:close/>
                  <a:moveTo>
                    <a:pt x="92" y="325"/>
                  </a:moveTo>
                  <a:lnTo>
                    <a:pt x="92" y="325"/>
                  </a:lnTo>
                  <a:cubicBezTo>
                    <a:pt x="92" y="325"/>
                    <a:pt x="92" y="325"/>
                    <a:pt x="85" y="325"/>
                  </a:cubicBezTo>
                  <a:cubicBezTo>
                    <a:pt x="85" y="325"/>
                    <a:pt x="85" y="325"/>
                    <a:pt x="78" y="325"/>
                  </a:cubicBezTo>
                  <a:cubicBezTo>
                    <a:pt x="85" y="325"/>
                    <a:pt x="85" y="325"/>
                    <a:pt x="85" y="325"/>
                  </a:cubicBezTo>
                  <a:lnTo>
                    <a:pt x="92" y="325"/>
                  </a:lnTo>
                  <a:lnTo>
                    <a:pt x="99" y="325"/>
                  </a:lnTo>
                  <a:cubicBezTo>
                    <a:pt x="92" y="325"/>
                    <a:pt x="92" y="325"/>
                    <a:pt x="92" y="325"/>
                  </a:cubicBezTo>
                  <a:close/>
                  <a:moveTo>
                    <a:pt x="78" y="276"/>
                  </a:moveTo>
                  <a:lnTo>
                    <a:pt x="78" y="276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close/>
                  <a:moveTo>
                    <a:pt x="71" y="325"/>
                  </a:moveTo>
                  <a:lnTo>
                    <a:pt x="71" y="325"/>
                  </a:lnTo>
                  <a:cubicBezTo>
                    <a:pt x="71" y="325"/>
                    <a:pt x="71" y="325"/>
                    <a:pt x="78" y="325"/>
                  </a:cubicBezTo>
                  <a:cubicBezTo>
                    <a:pt x="71" y="325"/>
                    <a:pt x="71" y="325"/>
                    <a:pt x="71" y="325"/>
                  </a:cubicBezTo>
                  <a:close/>
                  <a:moveTo>
                    <a:pt x="481" y="332"/>
                  </a:moveTo>
                  <a:lnTo>
                    <a:pt x="481" y="332"/>
                  </a:lnTo>
                  <a:lnTo>
                    <a:pt x="488" y="332"/>
                  </a:lnTo>
                  <a:lnTo>
                    <a:pt x="488" y="339"/>
                  </a:lnTo>
                  <a:cubicBezTo>
                    <a:pt x="488" y="339"/>
                    <a:pt x="488" y="339"/>
                    <a:pt x="481" y="339"/>
                  </a:cubicBezTo>
                  <a:lnTo>
                    <a:pt x="481" y="332"/>
                  </a:lnTo>
                  <a:close/>
                  <a:moveTo>
                    <a:pt x="290" y="177"/>
                  </a:moveTo>
                  <a:lnTo>
                    <a:pt x="290" y="177"/>
                  </a:lnTo>
                  <a:cubicBezTo>
                    <a:pt x="290" y="177"/>
                    <a:pt x="290" y="177"/>
                    <a:pt x="290" y="184"/>
                  </a:cubicBezTo>
                  <a:cubicBezTo>
                    <a:pt x="290" y="184"/>
                    <a:pt x="290" y="184"/>
                    <a:pt x="283" y="184"/>
                  </a:cubicBezTo>
                  <a:cubicBezTo>
                    <a:pt x="283" y="184"/>
                    <a:pt x="283" y="184"/>
                    <a:pt x="283" y="177"/>
                  </a:cubicBezTo>
                  <a:lnTo>
                    <a:pt x="290" y="177"/>
                  </a:lnTo>
                  <a:close/>
                  <a:moveTo>
                    <a:pt x="297" y="184"/>
                  </a:moveTo>
                  <a:lnTo>
                    <a:pt x="297" y="184"/>
                  </a:lnTo>
                  <a:cubicBezTo>
                    <a:pt x="297" y="191"/>
                    <a:pt x="297" y="184"/>
                    <a:pt x="297" y="191"/>
                  </a:cubicBezTo>
                  <a:lnTo>
                    <a:pt x="290" y="191"/>
                  </a:lnTo>
                  <a:cubicBezTo>
                    <a:pt x="290" y="184"/>
                    <a:pt x="290" y="184"/>
                    <a:pt x="297" y="184"/>
                  </a:cubicBezTo>
                  <a:close/>
                  <a:moveTo>
                    <a:pt x="92" y="254"/>
                  </a:moveTo>
                  <a:lnTo>
                    <a:pt x="92" y="254"/>
                  </a:lnTo>
                  <a:close/>
                  <a:moveTo>
                    <a:pt x="92" y="254"/>
                  </a:moveTo>
                  <a:lnTo>
                    <a:pt x="92" y="254"/>
                  </a:lnTo>
                  <a:close/>
                  <a:moveTo>
                    <a:pt x="78" y="269"/>
                  </a:moveTo>
                  <a:lnTo>
                    <a:pt x="78" y="269"/>
                  </a:lnTo>
                  <a:close/>
                  <a:moveTo>
                    <a:pt x="78" y="276"/>
                  </a:moveTo>
                  <a:lnTo>
                    <a:pt x="78" y="276"/>
                  </a:lnTo>
                  <a:cubicBezTo>
                    <a:pt x="78" y="269"/>
                    <a:pt x="78" y="269"/>
                    <a:pt x="78" y="269"/>
                  </a:cubicBezTo>
                  <a:cubicBezTo>
                    <a:pt x="78" y="269"/>
                    <a:pt x="78" y="269"/>
                    <a:pt x="78" y="276"/>
                  </a:cubicBezTo>
                  <a:close/>
                  <a:moveTo>
                    <a:pt x="78" y="269"/>
                  </a:moveTo>
                  <a:lnTo>
                    <a:pt x="78" y="269"/>
                  </a:lnTo>
                  <a:close/>
                  <a:moveTo>
                    <a:pt x="78" y="269"/>
                  </a:moveTo>
                  <a:lnTo>
                    <a:pt x="78" y="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0" name="Freeform 122"/>
            <p:cNvSpPr>
              <a:spLocks noChangeArrowheads="1"/>
            </p:cNvSpPr>
            <p:nvPr/>
          </p:nvSpPr>
          <p:spPr bwMode="auto">
            <a:xfrm>
              <a:off x="18558353" y="1885034"/>
              <a:ext cx="553668" cy="553668"/>
            </a:xfrm>
            <a:custGeom>
              <a:avLst/>
              <a:gdLst>
                <a:gd name="T0" fmla="*/ 2147483646 w 609"/>
                <a:gd name="T1" fmla="*/ 2147483646 h 609"/>
                <a:gd name="T2" fmla="*/ 2147483646 w 609"/>
                <a:gd name="T3" fmla="*/ 2147483646 h 609"/>
                <a:gd name="T4" fmla="*/ 0 w 609"/>
                <a:gd name="T5" fmla="*/ 2147483646 h 609"/>
                <a:gd name="T6" fmla="*/ 2147483646 w 609"/>
                <a:gd name="T7" fmla="*/ 0 h 609"/>
                <a:gd name="T8" fmla="*/ 2147483646 w 609"/>
                <a:gd name="T9" fmla="*/ 2147483646 h 609"/>
                <a:gd name="T10" fmla="*/ 2147483646 w 609"/>
                <a:gd name="T11" fmla="*/ 2147483646 h 609"/>
                <a:gd name="T12" fmla="*/ 2147483646 w 609"/>
                <a:gd name="T13" fmla="*/ 2147483646 h 609"/>
                <a:gd name="T14" fmla="*/ 2147483646 w 609"/>
                <a:gd name="T15" fmla="*/ 2147483646 h 609"/>
                <a:gd name="T16" fmla="*/ 2147483646 w 609"/>
                <a:gd name="T17" fmla="*/ 2147483646 h 609"/>
                <a:gd name="T18" fmla="*/ 2147483646 w 609"/>
                <a:gd name="T19" fmla="*/ 2147483646 h 609"/>
                <a:gd name="T20" fmla="*/ 2147483646 w 609"/>
                <a:gd name="T21" fmla="*/ 2147483646 h 609"/>
                <a:gd name="T22" fmla="*/ 2147483646 w 609"/>
                <a:gd name="T23" fmla="*/ 2147483646 h 609"/>
                <a:gd name="T24" fmla="*/ 2147483646 w 609"/>
                <a:gd name="T25" fmla="*/ 2147483646 h 609"/>
                <a:gd name="T26" fmla="*/ 2147483646 w 609"/>
                <a:gd name="T27" fmla="*/ 2147483646 h 609"/>
                <a:gd name="T28" fmla="*/ 2147483646 w 609"/>
                <a:gd name="T29" fmla="*/ 2147483646 h 609"/>
                <a:gd name="T30" fmla="*/ 2147483646 w 609"/>
                <a:gd name="T31" fmla="*/ 2147483646 h 609"/>
                <a:gd name="T32" fmla="*/ 2147483646 w 609"/>
                <a:gd name="T33" fmla="*/ 2147483646 h 609"/>
                <a:gd name="T34" fmla="*/ 2147483646 w 609"/>
                <a:gd name="T35" fmla="*/ 2147483646 h 609"/>
                <a:gd name="T36" fmla="*/ 2147483646 w 609"/>
                <a:gd name="T37" fmla="*/ 2147483646 h 609"/>
                <a:gd name="T38" fmla="*/ 2147483646 w 609"/>
                <a:gd name="T39" fmla="*/ 2147483646 h 609"/>
                <a:gd name="T40" fmla="*/ 2147483646 w 609"/>
                <a:gd name="T41" fmla="*/ 2147483646 h 609"/>
                <a:gd name="T42" fmla="*/ 2147483646 w 609"/>
                <a:gd name="T43" fmla="*/ 2147483646 h 609"/>
                <a:gd name="T44" fmla="*/ 2147483646 w 609"/>
                <a:gd name="T45" fmla="*/ 2147483646 h 609"/>
                <a:gd name="T46" fmla="*/ 2147483646 w 609"/>
                <a:gd name="T47" fmla="*/ 2147483646 h 609"/>
                <a:gd name="T48" fmla="*/ 2147483646 w 609"/>
                <a:gd name="T49" fmla="*/ 2147483646 h 6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304" y="608"/>
                  </a:lnTo>
                  <a:cubicBezTo>
                    <a:pt x="134" y="608"/>
                    <a:pt x="0" y="474"/>
                    <a:pt x="0" y="304"/>
                  </a:cubicBezTo>
                  <a:cubicBezTo>
                    <a:pt x="0" y="134"/>
                    <a:pt x="134" y="0"/>
                    <a:pt x="304" y="0"/>
                  </a:cubicBezTo>
                  <a:cubicBezTo>
                    <a:pt x="473" y="0"/>
                    <a:pt x="608" y="134"/>
                    <a:pt x="608" y="304"/>
                  </a:cubicBezTo>
                  <a:cubicBezTo>
                    <a:pt x="608" y="474"/>
                    <a:pt x="473" y="608"/>
                    <a:pt x="304" y="608"/>
                  </a:cubicBezTo>
                  <a:close/>
                  <a:moveTo>
                    <a:pt x="304" y="57"/>
                  </a:moveTo>
                  <a:lnTo>
                    <a:pt x="304" y="57"/>
                  </a:lnTo>
                  <a:cubicBezTo>
                    <a:pt x="169" y="57"/>
                    <a:pt x="56" y="170"/>
                    <a:pt x="56" y="304"/>
                  </a:cubicBezTo>
                  <a:cubicBezTo>
                    <a:pt x="56" y="438"/>
                    <a:pt x="169" y="551"/>
                    <a:pt x="304" y="551"/>
                  </a:cubicBezTo>
                  <a:cubicBezTo>
                    <a:pt x="438" y="551"/>
                    <a:pt x="551" y="438"/>
                    <a:pt x="551" y="304"/>
                  </a:cubicBezTo>
                  <a:cubicBezTo>
                    <a:pt x="551" y="170"/>
                    <a:pt x="438" y="57"/>
                    <a:pt x="304" y="57"/>
                  </a:cubicBezTo>
                  <a:close/>
                  <a:moveTo>
                    <a:pt x="240" y="361"/>
                  </a:moveTo>
                  <a:lnTo>
                    <a:pt x="240" y="361"/>
                  </a:lnTo>
                  <a:cubicBezTo>
                    <a:pt x="155" y="156"/>
                    <a:pt x="155" y="156"/>
                    <a:pt x="155" y="156"/>
                  </a:cubicBezTo>
                  <a:cubicBezTo>
                    <a:pt x="367" y="240"/>
                    <a:pt x="367" y="240"/>
                    <a:pt x="367" y="240"/>
                  </a:cubicBezTo>
                  <a:cubicBezTo>
                    <a:pt x="452" y="452"/>
                    <a:pt x="452" y="452"/>
                    <a:pt x="452" y="452"/>
                  </a:cubicBezTo>
                  <a:lnTo>
                    <a:pt x="240" y="361"/>
                  </a:lnTo>
                  <a:close/>
                  <a:moveTo>
                    <a:pt x="304" y="276"/>
                  </a:moveTo>
                  <a:lnTo>
                    <a:pt x="304" y="276"/>
                  </a:lnTo>
                  <a:cubicBezTo>
                    <a:pt x="290" y="276"/>
                    <a:pt x="276" y="290"/>
                    <a:pt x="276" y="304"/>
                  </a:cubicBezTo>
                  <a:cubicBezTo>
                    <a:pt x="276" y="318"/>
                    <a:pt x="290" y="332"/>
                    <a:pt x="304" y="332"/>
                  </a:cubicBezTo>
                  <a:cubicBezTo>
                    <a:pt x="318" y="332"/>
                    <a:pt x="332" y="318"/>
                    <a:pt x="332" y="304"/>
                  </a:cubicBezTo>
                  <a:cubicBezTo>
                    <a:pt x="332" y="290"/>
                    <a:pt x="318" y="276"/>
                    <a:pt x="304" y="27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1" name="Freeform 123"/>
            <p:cNvSpPr>
              <a:spLocks noChangeArrowheads="1"/>
            </p:cNvSpPr>
            <p:nvPr/>
          </p:nvSpPr>
          <p:spPr bwMode="auto">
            <a:xfrm>
              <a:off x="17603476" y="1885034"/>
              <a:ext cx="549655" cy="553668"/>
            </a:xfrm>
            <a:custGeom>
              <a:avLst/>
              <a:gdLst>
                <a:gd name="T0" fmla="*/ 2147483646 w 602"/>
                <a:gd name="T1" fmla="*/ 2147483646 h 609"/>
                <a:gd name="T2" fmla="*/ 2147483646 w 602"/>
                <a:gd name="T3" fmla="*/ 2147483646 h 609"/>
                <a:gd name="T4" fmla="*/ 2147483646 w 602"/>
                <a:gd name="T5" fmla="*/ 2147483646 h 609"/>
                <a:gd name="T6" fmla="*/ 2147483646 w 602"/>
                <a:gd name="T7" fmla="*/ 2147483646 h 609"/>
                <a:gd name="T8" fmla="*/ 2147483646 w 602"/>
                <a:gd name="T9" fmla="*/ 2147483646 h 609"/>
                <a:gd name="T10" fmla="*/ 2147483646 w 602"/>
                <a:gd name="T11" fmla="*/ 2147483646 h 609"/>
                <a:gd name="T12" fmla="*/ 2147483646 w 602"/>
                <a:gd name="T13" fmla="*/ 2147483646 h 609"/>
                <a:gd name="T14" fmla="*/ 2147483646 w 602"/>
                <a:gd name="T15" fmla="*/ 2147483646 h 609"/>
                <a:gd name="T16" fmla="*/ 2147483646 w 602"/>
                <a:gd name="T17" fmla="*/ 2147483646 h 609"/>
                <a:gd name="T18" fmla="*/ 2147483646 w 602"/>
                <a:gd name="T19" fmla="*/ 2147483646 h 609"/>
                <a:gd name="T20" fmla="*/ 0 w 602"/>
                <a:gd name="T21" fmla="*/ 2147483646 h 609"/>
                <a:gd name="T22" fmla="*/ 2147483646 w 602"/>
                <a:gd name="T23" fmla="*/ 2147483646 h 609"/>
                <a:gd name="T24" fmla="*/ 2147483646 w 602"/>
                <a:gd name="T25" fmla="*/ 2147483646 h 609"/>
                <a:gd name="T26" fmla="*/ 2147483646 w 602"/>
                <a:gd name="T27" fmla="*/ 2147483646 h 609"/>
                <a:gd name="T28" fmla="*/ 2147483646 w 602"/>
                <a:gd name="T29" fmla="*/ 2147483646 h 609"/>
                <a:gd name="T30" fmla="*/ 2147483646 w 602"/>
                <a:gd name="T31" fmla="*/ 0 h 609"/>
                <a:gd name="T32" fmla="*/ 2147483646 w 602"/>
                <a:gd name="T33" fmla="*/ 2147483646 h 609"/>
                <a:gd name="T34" fmla="*/ 2147483646 w 602"/>
                <a:gd name="T35" fmla="*/ 2147483646 h 609"/>
                <a:gd name="T36" fmla="*/ 2147483646 w 602"/>
                <a:gd name="T37" fmla="*/ 2147483646 h 609"/>
                <a:gd name="T38" fmla="*/ 2147483646 w 602"/>
                <a:gd name="T39" fmla="*/ 2147483646 h 609"/>
                <a:gd name="T40" fmla="*/ 2147483646 w 602"/>
                <a:gd name="T41" fmla="*/ 2147483646 h 609"/>
                <a:gd name="T42" fmla="*/ 2147483646 w 602"/>
                <a:gd name="T43" fmla="*/ 2147483646 h 609"/>
                <a:gd name="T44" fmla="*/ 2147483646 w 602"/>
                <a:gd name="T45" fmla="*/ 2147483646 h 609"/>
                <a:gd name="T46" fmla="*/ 2147483646 w 602"/>
                <a:gd name="T47" fmla="*/ 2147483646 h 609"/>
                <a:gd name="T48" fmla="*/ 2147483646 w 602"/>
                <a:gd name="T49" fmla="*/ 2147483646 h 609"/>
                <a:gd name="T50" fmla="*/ 2147483646 w 602"/>
                <a:gd name="T51" fmla="*/ 2147483646 h 609"/>
                <a:gd name="T52" fmla="*/ 2147483646 w 602"/>
                <a:gd name="T53" fmla="*/ 2147483646 h 609"/>
                <a:gd name="T54" fmla="*/ 2147483646 w 602"/>
                <a:gd name="T55" fmla="*/ 2147483646 h 609"/>
                <a:gd name="T56" fmla="*/ 2147483646 w 602"/>
                <a:gd name="T57" fmla="*/ 2147483646 h 609"/>
                <a:gd name="T58" fmla="*/ 2147483646 w 602"/>
                <a:gd name="T59" fmla="*/ 2147483646 h 609"/>
                <a:gd name="T60" fmla="*/ 2147483646 w 602"/>
                <a:gd name="T61" fmla="*/ 2147483646 h 609"/>
                <a:gd name="T62" fmla="*/ 2147483646 w 602"/>
                <a:gd name="T63" fmla="*/ 2147483646 h 609"/>
                <a:gd name="T64" fmla="*/ 2147483646 w 602"/>
                <a:gd name="T65" fmla="*/ 2147483646 h 609"/>
                <a:gd name="T66" fmla="*/ 2147483646 w 602"/>
                <a:gd name="T67" fmla="*/ 2147483646 h 609"/>
                <a:gd name="T68" fmla="*/ 2147483646 w 602"/>
                <a:gd name="T69" fmla="*/ 2147483646 h 609"/>
                <a:gd name="T70" fmla="*/ 2147483646 w 602"/>
                <a:gd name="T71" fmla="*/ 2147483646 h 609"/>
                <a:gd name="T72" fmla="*/ 2147483646 w 602"/>
                <a:gd name="T73" fmla="*/ 2147483646 h 609"/>
                <a:gd name="T74" fmla="*/ 2147483646 w 602"/>
                <a:gd name="T75" fmla="*/ 2147483646 h 609"/>
                <a:gd name="T76" fmla="*/ 2147483646 w 602"/>
                <a:gd name="T77" fmla="*/ 2147483646 h 609"/>
                <a:gd name="T78" fmla="*/ 2147483646 w 602"/>
                <a:gd name="T79" fmla="*/ 2147483646 h 609"/>
                <a:gd name="T80" fmla="*/ 2147483646 w 602"/>
                <a:gd name="T81" fmla="*/ 2147483646 h 609"/>
                <a:gd name="T82" fmla="*/ 2147483646 w 602"/>
                <a:gd name="T83" fmla="*/ 2147483646 h 609"/>
                <a:gd name="T84" fmla="*/ 2147483646 w 602"/>
                <a:gd name="T85" fmla="*/ 2147483646 h 609"/>
                <a:gd name="T86" fmla="*/ 2147483646 w 602"/>
                <a:gd name="T87" fmla="*/ 2147483646 h 609"/>
                <a:gd name="T88" fmla="*/ 2147483646 w 602"/>
                <a:gd name="T89" fmla="*/ 2147483646 h 609"/>
                <a:gd name="T90" fmla="*/ 2147483646 w 602"/>
                <a:gd name="T91" fmla="*/ 2147483646 h 609"/>
                <a:gd name="T92" fmla="*/ 2147483646 w 602"/>
                <a:gd name="T93" fmla="*/ 2147483646 h 609"/>
                <a:gd name="T94" fmla="*/ 2147483646 w 602"/>
                <a:gd name="T95" fmla="*/ 2147483646 h 609"/>
                <a:gd name="T96" fmla="*/ 2147483646 w 602"/>
                <a:gd name="T97" fmla="*/ 2147483646 h 609"/>
                <a:gd name="T98" fmla="*/ 2147483646 w 602"/>
                <a:gd name="T99" fmla="*/ 2147483646 h 6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02" h="609">
                  <a:moveTo>
                    <a:pt x="572" y="332"/>
                  </a:moveTo>
                  <a:lnTo>
                    <a:pt x="572" y="332"/>
                  </a:lnTo>
                  <a:cubicBezTo>
                    <a:pt x="544" y="332"/>
                    <a:pt x="544" y="332"/>
                    <a:pt x="544" y="332"/>
                  </a:cubicBezTo>
                  <a:cubicBezTo>
                    <a:pt x="530" y="445"/>
                    <a:pt x="445" y="537"/>
                    <a:pt x="332" y="544"/>
                  </a:cubicBezTo>
                  <a:cubicBezTo>
                    <a:pt x="332" y="580"/>
                    <a:pt x="332" y="580"/>
                    <a:pt x="332" y="580"/>
                  </a:cubicBezTo>
                  <a:cubicBezTo>
                    <a:pt x="332" y="594"/>
                    <a:pt x="318" y="608"/>
                    <a:pt x="304" y="608"/>
                  </a:cubicBezTo>
                  <a:cubicBezTo>
                    <a:pt x="283" y="608"/>
                    <a:pt x="276" y="594"/>
                    <a:pt x="276" y="580"/>
                  </a:cubicBezTo>
                  <a:cubicBezTo>
                    <a:pt x="276" y="544"/>
                    <a:pt x="276" y="544"/>
                    <a:pt x="276" y="544"/>
                  </a:cubicBezTo>
                  <a:cubicBezTo>
                    <a:pt x="162" y="537"/>
                    <a:pt x="71" y="445"/>
                    <a:pt x="56" y="332"/>
                  </a:cubicBezTo>
                  <a:cubicBezTo>
                    <a:pt x="28" y="332"/>
                    <a:pt x="28" y="332"/>
                    <a:pt x="28" y="332"/>
                  </a:cubicBezTo>
                  <a:cubicBezTo>
                    <a:pt x="14" y="332"/>
                    <a:pt x="0" y="318"/>
                    <a:pt x="0" y="304"/>
                  </a:cubicBezTo>
                  <a:cubicBezTo>
                    <a:pt x="0" y="290"/>
                    <a:pt x="14" y="276"/>
                    <a:pt x="28" y="276"/>
                  </a:cubicBezTo>
                  <a:cubicBezTo>
                    <a:pt x="56" y="276"/>
                    <a:pt x="56" y="276"/>
                    <a:pt x="56" y="276"/>
                  </a:cubicBezTo>
                  <a:cubicBezTo>
                    <a:pt x="71" y="163"/>
                    <a:pt x="162" y="71"/>
                    <a:pt x="276" y="64"/>
                  </a:cubicBezTo>
                  <a:cubicBezTo>
                    <a:pt x="276" y="28"/>
                    <a:pt x="276" y="28"/>
                    <a:pt x="276" y="28"/>
                  </a:cubicBezTo>
                  <a:cubicBezTo>
                    <a:pt x="276" y="14"/>
                    <a:pt x="283" y="0"/>
                    <a:pt x="304" y="0"/>
                  </a:cubicBezTo>
                  <a:cubicBezTo>
                    <a:pt x="318" y="0"/>
                    <a:pt x="332" y="14"/>
                    <a:pt x="332" y="28"/>
                  </a:cubicBezTo>
                  <a:cubicBezTo>
                    <a:pt x="332" y="64"/>
                    <a:pt x="332" y="64"/>
                    <a:pt x="332" y="64"/>
                  </a:cubicBezTo>
                  <a:cubicBezTo>
                    <a:pt x="445" y="71"/>
                    <a:pt x="530" y="163"/>
                    <a:pt x="544" y="276"/>
                  </a:cubicBezTo>
                  <a:cubicBezTo>
                    <a:pt x="572" y="276"/>
                    <a:pt x="572" y="276"/>
                    <a:pt x="572" y="276"/>
                  </a:cubicBezTo>
                  <a:cubicBezTo>
                    <a:pt x="594" y="276"/>
                    <a:pt x="601" y="290"/>
                    <a:pt x="601" y="304"/>
                  </a:cubicBezTo>
                  <a:cubicBezTo>
                    <a:pt x="601" y="318"/>
                    <a:pt x="594" y="332"/>
                    <a:pt x="572" y="332"/>
                  </a:cubicBezTo>
                  <a:close/>
                  <a:moveTo>
                    <a:pt x="431" y="276"/>
                  </a:moveTo>
                  <a:lnTo>
                    <a:pt x="431" y="276"/>
                  </a:lnTo>
                  <a:cubicBezTo>
                    <a:pt x="487" y="276"/>
                    <a:pt x="487" y="276"/>
                    <a:pt x="487" y="276"/>
                  </a:cubicBezTo>
                  <a:cubicBezTo>
                    <a:pt x="473" y="191"/>
                    <a:pt x="410" y="127"/>
                    <a:pt x="332" y="120"/>
                  </a:cubicBezTo>
                  <a:cubicBezTo>
                    <a:pt x="332" y="170"/>
                    <a:pt x="332" y="170"/>
                    <a:pt x="332" y="170"/>
                  </a:cubicBezTo>
                  <a:cubicBezTo>
                    <a:pt x="332" y="191"/>
                    <a:pt x="318" y="198"/>
                    <a:pt x="304" y="198"/>
                  </a:cubicBezTo>
                  <a:cubicBezTo>
                    <a:pt x="283" y="198"/>
                    <a:pt x="276" y="191"/>
                    <a:pt x="276" y="170"/>
                  </a:cubicBezTo>
                  <a:cubicBezTo>
                    <a:pt x="276" y="120"/>
                    <a:pt x="276" y="120"/>
                    <a:pt x="276" y="120"/>
                  </a:cubicBezTo>
                  <a:cubicBezTo>
                    <a:pt x="191" y="127"/>
                    <a:pt x="127" y="191"/>
                    <a:pt x="113" y="276"/>
                  </a:cubicBezTo>
                  <a:cubicBezTo>
                    <a:pt x="169" y="276"/>
                    <a:pt x="169" y="276"/>
                    <a:pt x="169" y="276"/>
                  </a:cubicBezTo>
                  <a:cubicBezTo>
                    <a:pt x="184" y="276"/>
                    <a:pt x="198" y="290"/>
                    <a:pt x="198" y="304"/>
                  </a:cubicBezTo>
                  <a:cubicBezTo>
                    <a:pt x="198" y="318"/>
                    <a:pt x="184" y="332"/>
                    <a:pt x="169" y="332"/>
                  </a:cubicBezTo>
                  <a:cubicBezTo>
                    <a:pt x="113" y="332"/>
                    <a:pt x="113" y="332"/>
                    <a:pt x="113" y="332"/>
                  </a:cubicBezTo>
                  <a:cubicBezTo>
                    <a:pt x="127" y="417"/>
                    <a:pt x="191" y="481"/>
                    <a:pt x="276" y="488"/>
                  </a:cubicBezTo>
                  <a:cubicBezTo>
                    <a:pt x="276" y="438"/>
                    <a:pt x="276" y="438"/>
                    <a:pt x="276" y="438"/>
                  </a:cubicBezTo>
                  <a:cubicBezTo>
                    <a:pt x="276" y="417"/>
                    <a:pt x="283" y="410"/>
                    <a:pt x="304" y="410"/>
                  </a:cubicBezTo>
                  <a:cubicBezTo>
                    <a:pt x="318" y="410"/>
                    <a:pt x="332" y="417"/>
                    <a:pt x="332" y="438"/>
                  </a:cubicBezTo>
                  <a:cubicBezTo>
                    <a:pt x="332" y="488"/>
                    <a:pt x="332" y="488"/>
                    <a:pt x="332" y="488"/>
                  </a:cubicBezTo>
                  <a:cubicBezTo>
                    <a:pt x="410" y="481"/>
                    <a:pt x="473" y="417"/>
                    <a:pt x="487" y="332"/>
                  </a:cubicBezTo>
                  <a:cubicBezTo>
                    <a:pt x="431" y="332"/>
                    <a:pt x="431" y="332"/>
                    <a:pt x="431" y="332"/>
                  </a:cubicBezTo>
                  <a:cubicBezTo>
                    <a:pt x="417" y="332"/>
                    <a:pt x="403" y="318"/>
                    <a:pt x="403" y="304"/>
                  </a:cubicBezTo>
                  <a:cubicBezTo>
                    <a:pt x="403" y="290"/>
                    <a:pt x="417" y="276"/>
                    <a:pt x="431" y="276"/>
                  </a:cubicBezTo>
                  <a:close/>
                  <a:moveTo>
                    <a:pt x="304" y="332"/>
                  </a:moveTo>
                  <a:lnTo>
                    <a:pt x="304" y="332"/>
                  </a:lnTo>
                  <a:cubicBezTo>
                    <a:pt x="283" y="332"/>
                    <a:pt x="276" y="318"/>
                    <a:pt x="276" y="304"/>
                  </a:cubicBezTo>
                  <a:cubicBezTo>
                    <a:pt x="276" y="290"/>
                    <a:pt x="283" y="276"/>
                    <a:pt x="304" y="276"/>
                  </a:cubicBezTo>
                  <a:cubicBezTo>
                    <a:pt x="318" y="276"/>
                    <a:pt x="332" y="290"/>
                    <a:pt x="332" y="304"/>
                  </a:cubicBezTo>
                  <a:cubicBezTo>
                    <a:pt x="332" y="318"/>
                    <a:pt x="318" y="332"/>
                    <a:pt x="304" y="3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2" name="Freeform 124"/>
            <p:cNvSpPr>
              <a:spLocks noChangeArrowheads="1"/>
            </p:cNvSpPr>
            <p:nvPr/>
          </p:nvSpPr>
          <p:spPr bwMode="auto">
            <a:xfrm>
              <a:off x="16708779" y="1885034"/>
              <a:ext cx="413246" cy="553668"/>
            </a:xfrm>
            <a:custGeom>
              <a:avLst/>
              <a:gdLst>
                <a:gd name="T0" fmla="*/ 2147483646 w 454"/>
                <a:gd name="T1" fmla="*/ 2147483646 h 609"/>
                <a:gd name="T2" fmla="*/ 2147483646 w 454"/>
                <a:gd name="T3" fmla="*/ 2147483646 h 609"/>
                <a:gd name="T4" fmla="*/ 0 w 454"/>
                <a:gd name="T5" fmla="*/ 2147483646 h 609"/>
                <a:gd name="T6" fmla="*/ 2147483646 w 454"/>
                <a:gd name="T7" fmla="*/ 0 h 609"/>
                <a:gd name="T8" fmla="*/ 2147483646 w 454"/>
                <a:gd name="T9" fmla="*/ 2147483646 h 609"/>
                <a:gd name="T10" fmla="*/ 2147483646 w 454"/>
                <a:gd name="T11" fmla="*/ 2147483646 h 609"/>
                <a:gd name="T12" fmla="*/ 2147483646 w 454"/>
                <a:gd name="T13" fmla="*/ 2147483646 h 609"/>
                <a:gd name="T14" fmla="*/ 2147483646 w 454"/>
                <a:gd name="T15" fmla="*/ 2147483646 h 609"/>
                <a:gd name="T16" fmla="*/ 2147483646 w 454"/>
                <a:gd name="T17" fmla="*/ 2147483646 h 609"/>
                <a:gd name="T18" fmla="*/ 2147483646 w 454"/>
                <a:gd name="T19" fmla="*/ 2147483646 h 609"/>
                <a:gd name="T20" fmla="*/ 2147483646 w 454"/>
                <a:gd name="T21" fmla="*/ 2147483646 h 609"/>
                <a:gd name="T22" fmla="*/ 2147483646 w 454"/>
                <a:gd name="T23" fmla="*/ 2147483646 h 609"/>
                <a:gd name="T24" fmla="*/ 2147483646 w 454"/>
                <a:gd name="T25" fmla="*/ 2147483646 h 609"/>
                <a:gd name="T26" fmla="*/ 2147483646 w 454"/>
                <a:gd name="T27" fmla="*/ 2147483646 h 609"/>
                <a:gd name="T28" fmla="*/ 2147483646 w 454"/>
                <a:gd name="T29" fmla="*/ 2147483646 h 609"/>
                <a:gd name="T30" fmla="*/ 2147483646 w 454"/>
                <a:gd name="T31" fmla="*/ 2147483646 h 609"/>
                <a:gd name="T32" fmla="*/ 2147483646 w 454"/>
                <a:gd name="T33" fmla="*/ 2147483646 h 609"/>
                <a:gd name="T34" fmla="*/ 2147483646 w 454"/>
                <a:gd name="T35" fmla="*/ 2147483646 h 609"/>
                <a:gd name="T36" fmla="*/ 2147483646 w 454"/>
                <a:gd name="T37" fmla="*/ 2147483646 h 609"/>
                <a:gd name="T38" fmla="*/ 2147483646 w 454"/>
                <a:gd name="T39" fmla="*/ 2147483646 h 6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4" h="609">
                  <a:moveTo>
                    <a:pt x="227" y="608"/>
                  </a:moveTo>
                  <a:lnTo>
                    <a:pt x="227" y="608"/>
                  </a:lnTo>
                  <a:cubicBezTo>
                    <a:pt x="227" y="608"/>
                    <a:pt x="0" y="354"/>
                    <a:pt x="0" y="226"/>
                  </a:cubicBezTo>
                  <a:cubicBezTo>
                    <a:pt x="0" y="106"/>
                    <a:pt x="106" y="0"/>
                    <a:pt x="227" y="0"/>
                  </a:cubicBezTo>
                  <a:cubicBezTo>
                    <a:pt x="354" y="0"/>
                    <a:pt x="453" y="106"/>
                    <a:pt x="453" y="226"/>
                  </a:cubicBezTo>
                  <a:cubicBezTo>
                    <a:pt x="453" y="354"/>
                    <a:pt x="227" y="608"/>
                    <a:pt x="227" y="608"/>
                  </a:cubicBezTo>
                  <a:close/>
                  <a:moveTo>
                    <a:pt x="227" y="78"/>
                  </a:moveTo>
                  <a:lnTo>
                    <a:pt x="227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7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7" y="78"/>
                  </a:cubicBezTo>
                  <a:close/>
                  <a:moveTo>
                    <a:pt x="304" y="254"/>
                  </a:moveTo>
                  <a:lnTo>
                    <a:pt x="304" y="254"/>
                  </a:lnTo>
                  <a:cubicBezTo>
                    <a:pt x="156" y="254"/>
                    <a:pt x="156" y="254"/>
                    <a:pt x="156" y="254"/>
                  </a:cubicBezTo>
                  <a:cubicBezTo>
                    <a:pt x="135" y="254"/>
                    <a:pt x="128" y="247"/>
                    <a:pt x="128" y="226"/>
                  </a:cubicBezTo>
                  <a:cubicBezTo>
                    <a:pt x="128" y="212"/>
                    <a:pt x="135" y="198"/>
                    <a:pt x="156" y="198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19" y="198"/>
                    <a:pt x="333" y="212"/>
                    <a:pt x="333" y="226"/>
                  </a:cubicBezTo>
                  <a:cubicBezTo>
                    <a:pt x="333" y="247"/>
                    <a:pt x="319" y="254"/>
                    <a:pt x="304" y="25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3" name="Freeform 125"/>
            <p:cNvSpPr>
              <a:spLocks noChangeArrowheads="1"/>
            </p:cNvSpPr>
            <p:nvPr/>
          </p:nvSpPr>
          <p:spPr bwMode="auto">
            <a:xfrm>
              <a:off x="15749891" y="1885034"/>
              <a:ext cx="413244" cy="553668"/>
            </a:xfrm>
            <a:custGeom>
              <a:avLst/>
              <a:gdLst>
                <a:gd name="T0" fmla="*/ 2147483646 w 454"/>
                <a:gd name="T1" fmla="*/ 2147483646 h 609"/>
                <a:gd name="T2" fmla="*/ 2147483646 w 454"/>
                <a:gd name="T3" fmla="*/ 2147483646 h 609"/>
                <a:gd name="T4" fmla="*/ 0 w 454"/>
                <a:gd name="T5" fmla="*/ 2147483646 h 609"/>
                <a:gd name="T6" fmla="*/ 2147483646 w 454"/>
                <a:gd name="T7" fmla="*/ 0 h 609"/>
                <a:gd name="T8" fmla="*/ 2147483646 w 454"/>
                <a:gd name="T9" fmla="*/ 2147483646 h 609"/>
                <a:gd name="T10" fmla="*/ 2147483646 w 454"/>
                <a:gd name="T11" fmla="*/ 2147483646 h 609"/>
                <a:gd name="T12" fmla="*/ 2147483646 w 454"/>
                <a:gd name="T13" fmla="*/ 2147483646 h 609"/>
                <a:gd name="T14" fmla="*/ 2147483646 w 454"/>
                <a:gd name="T15" fmla="*/ 2147483646 h 609"/>
                <a:gd name="T16" fmla="*/ 2147483646 w 454"/>
                <a:gd name="T17" fmla="*/ 2147483646 h 609"/>
                <a:gd name="T18" fmla="*/ 2147483646 w 454"/>
                <a:gd name="T19" fmla="*/ 2147483646 h 609"/>
                <a:gd name="T20" fmla="*/ 2147483646 w 454"/>
                <a:gd name="T21" fmla="*/ 2147483646 h 609"/>
                <a:gd name="T22" fmla="*/ 2147483646 w 454"/>
                <a:gd name="T23" fmla="*/ 2147483646 h 609"/>
                <a:gd name="T24" fmla="*/ 2147483646 w 454"/>
                <a:gd name="T25" fmla="*/ 2147483646 h 609"/>
                <a:gd name="T26" fmla="*/ 2147483646 w 454"/>
                <a:gd name="T27" fmla="*/ 2147483646 h 609"/>
                <a:gd name="T28" fmla="*/ 2147483646 w 454"/>
                <a:gd name="T29" fmla="*/ 2147483646 h 609"/>
                <a:gd name="T30" fmla="*/ 2147483646 w 454"/>
                <a:gd name="T31" fmla="*/ 2147483646 h 609"/>
                <a:gd name="T32" fmla="*/ 2147483646 w 454"/>
                <a:gd name="T33" fmla="*/ 2147483646 h 609"/>
                <a:gd name="T34" fmla="*/ 2147483646 w 454"/>
                <a:gd name="T35" fmla="*/ 2147483646 h 609"/>
                <a:gd name="T36" fmla="*/ 2147483646 w 454"/>
                <a:gd name="T37" fmla="*/ 2147483646 h 609"/>
                <a:gd name="T38" fmla="*/ 2147483646 w 454"/>
                <a:gd name="T39" fmla="*/ 2147483646 h 609"/>
                <a:gd name="T40" fmla="*/ 2147483646 w 454"/>
                <a:gd name="T41" fmla="*/ 2147483646 h 609"/>
                <a:gd name="T42" fmla="*/ 2147483646 w 454"/>
                <a:gd name="T43" fmla="*/ 2147483646 h 609"/>
                <a:gd name="T44" fmla="*/ 2147483646 w 454"/>
                <a:gd name="T45" fmla="*/ 2147483646 h 609"/>
                <a:gd name="T46" fmla="*/ 2147483646 w 454"/>
                <a:gd name="T47" fmla="*/ 2147483646 h 609"/>
                <a:gd name="T48" fmla="*/ 2147483646 w 454"/>
                <a:gd name="T49" fmla="*/ 2147483646 h 609"/>
                <a:gd name="T50" fmla="*/ 2147483646 w 454"/>
                <a:gd name="T51" fmla="*/ 2147483646 h 609"/>
                <a:gd name="T52" fmla="*/ 2147483646 w 454"/>
                <a:gd name="T53" fmla="*/ 2147483646 h 609"/>
                <a:gd name="T54" fmla="*/ 2147483646 w 454"/>
                <a:gd name="T55" fmla="*/ 2147483646 h 609"/>
                <a:gd name="T56" fmla="*/ 2147483646 w 454"/>
                <a:gd name="T57" fmla="*/ 2147483646 h 609"/>
                <a:gd name="T58" fmla="*/ 2147483646 w 454"/>
                <a:gd name="T59" fmla="*/ 2147483646 h 60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54" h="609">
                  <a:moveTo>
                    <a:pt x="227" y="608"/>
                  </a:moveTo>
                  <a:lnTo>
                    <a:pt x="227" y="608"/>
                  </a:lnTo>
                  <a:cubicBezTo>
                    <a:pt x="227" y="608"/>
                    <a:pt x="0" y="354"/>
                    <a:pt x="0" y="226"/>
                  </a:cubicBezTo>
                  <a:cubicBezTo>
                    <a:pt x="0" y="106"/>
                    <a:pt x="99" y="0"/>
                    <a:pt x="227" y="0"/>
                  </a:cubicBezTo>
                  <a:cubicBezTo>
                    <a:pt x="354" y="0"/>
                    <a:pt x="453" y="106"/>
                    <a:pt x="453" y="226"/>
                  </a:cubicBezTo>
                  <a:cubicBezTo>
                    <a:pt x="453" y="354"/>
                    <a:pt x="227" y="608"/>
                    <a:pt x="227" y="608"/>
                  </a:cubicBezTo>
                  <a:close/>
                  <a:moveTo>
                    <a:pt x="227" y="78"/>
                  </a:moveTo>
                  <a:lnTo>
                    <a:pt x="227" y="78"/>
                  </a:lnTo>
                  <a:cubicBezTo>
                    <a:pt x="142" y="78"/>
                    <a:pt x="78" y="149"/>
                    <a:pt x="78" y="226"/>
                  </a:cubicBezTo>
                  <a:cubicBezTo>
                    <a:pt x="78" y="311"/>
                    <a:pt x="142" y="382"/>
                    <a:pt x="227" y="382"/>
                  </a:cubicBezTo>
                  <a:cubicBezTo>
                    <a:pt x="311" y="382"/>
                    <a:pt x="375" y="311"/>
                    <a:pt x="375" y="226"/>
                  </a:cubicBezTo>
                  <a:cubicBezTo>
                    <a:pt x="375" y="149"/>
                    <a:pt x="311" y="78"/>
                    <a:pt x="227" y="78"/>
                  </a:cubicBezTo>
                  <a:close/>
                  <a:moveTo>
                    <a:pt x="304" y="254"/>
                  </a:moveTo>
                  <a:lnTo>
                    <a:pt x="304" y="254"/>
                  </a:lnTo>
                  <a:cubicBezTo>
                    <a:pt x="255" y="254"/>
                    <a:pt x="255" y="254"/>
                    <a:pt x="255" y="254"/>
                  </a:cubicBezTo>
                  <a:cubicBezTo>
                    <a:pt x="255" y="304"/>
                    <a:pt x="255" y="304"/>
                    <a:pt x="255" y="304"/>
                  </a:cubicBezTo>
                  <a:cubicBezTo>
                    <a:pt x="255" y="318"/>
                    <a:pt x="241" y="332"/>
                    <a:pt x="227" y="332"/>
                  </a:cubicBezTo>
                  <a:cubicBezTo>
                    <a:pt x="213" y="332"/>
                    <a:pt x="198" y="318"/>
                    <a:pt x="198" y="304"/>
                  </a:cubicBezTo>
                  <a:cubicBezTo>
                    <a:pt x="198" y="254"/>
                    <a:pt x="198" y="254"/>
                    <a:pt x="198" y="254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35" y="254"/>
                    <a:pt x="120" y="247"/>
                    <a:pt x="120" y="226"/>
                  </a:cubicBezTo>
                  <a:cubicBezTo>
                    <a:pt x="120" y="212"/>
                    <a:pt x="135" y="198"/>
                    <a:pt x="149" y="198"/>
                  </a:cubicBezTo>
                  <a:cubicBezTo>
                    <a:pt x="198" y="198"/>
                    <a:pt x="198" y="198"/>
                    <a:pt x="198" y="19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8" y="134"/>
                    <a:pt x="213" y="127"/>
                    <a:pt x="227" y="127"/>
                  </a:cubicBezTo>
                  <a:cubicBezTo>
                    <a:pt x="241" y="127"/>
                    <a:pt x="255" y="134"/>
                    <a:pt x="255" y="156"/>
                  </a:cubicBezTo>
                  <a:cubicBezTo>
                    <a:pt x="255" y="198"/>
                    <a:pt x="255" y="198"/>
                    <a:pt x="255" y="198"/>
                  </a:cubicBezTo>
                  <a:cubicBezTo>
                    <a:pt x="304" y="198"/>
                    <a:pt x="304" y="198"/>
                    <a:pt x="304" y="198"/>
                  </a:cubicBezTo>
                  <a:cubicBezTo>
                    <a:pt x="318" y="198"/>
                    <a:pt x="333" y="212"/>
                    <a:pt x="333" y="226"/>
                  </a:cubicBezTo>
                  <a:cubicBezTo>
                    <a:pt x="333" y="247"/>
                    <a:pt x="318" y="254"/>
                    <a:pt x="304" y="25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4" name="Freeform 126"/>
            <p:cNvSpPr>
              <a:spLocks noChangeArrowheads="1"/>
            </p:cNvSpPr>
            <p:nvPr/>
          </p:nvSpPr>
          <p:spPr bwMode="auto">
            <a:xfrm>
              <a:off x="14791000" y="1885034"/>
              <a:ext cx="413246" cy="553668"/>
            </a:xfrm>
            <a:custGeom>
              <a:avLst/>
              <a:gdLst>
                <a:gd name="T0" fmla="*/ 2147483646 w 454"/>
                <a:gd name="T1" fmla="*/ 2147483646 h 609"/>
                <a:gd name="T2" fmla="*/ 2147483646 w 454"/>
                <a:gd name="T3" fmla="*/ 2147483646 h 609"/>
                <a:gd name="T4" fmla="*/ 0 w 454"/>
                <a:gd name="T5" fmla="*/ 2147483646 h 609"/>
                <a:gd name="T6" fmla="*/ 2147483646 w 454"/>
                <a:gd name="T7" fmla="*/ 0 h 609"/>
                <a:gd name="T8" fmla="*/ 2147483646 w 454"/>
                <a:gd name="T9" fmla="*/ 2147483646 h 609"/>
                <a:gd name="T10" fmla="*/ 2147483646 w 454"/>
                <a:gd name="T11" fmla="*/ 2147483646 h 609"/>
                <a:gd name="T12" fmla="*/ 2147483646 w 454"/>
                <a:gd name="T13" fmla="*/ 2147483646 h 609"/>
                <a:gd name="T14" fmla="*/ 2147483646 w 454"/>
                <a:gd name="T15" fmla="*/ 2147483646 h 609"/>
                <a:gd name="T16" fmla="*/ 2147483646 w 454"/>
                <a:gd name="T17" fmla="*/ 2147483646 h 609"/>
                <a:gd name="T18" fmla="*/ 2147483646 w 454"/>
                <a:gd name="T19" fmla="*/ 2147483646 h 609"/>
                <a:gd name="T20" fmla="*/ 2147483646 w 454"/>
                <a:gd name="T21" fmla="*/ 2147483646 h 609"/>
                <a:gd name="T22" fmla="*/ 2147483646 w 454"/>
                <a:gd name="T23" fmla="*/ 2147483646 h 609"/>
                <a:gd name="T24" fmla="*/ 2147483646 w 454"/>
                <a:gd name="T25" fmla="*/ 2147483646 h 609"/>
                <a:gd name="T26" fmla="*/ 2147483646 w 454"/>
                <a:gd name="T27" fmla="*/ 2147483646 h 609"/>
                <a:gd name="T28" fmla="*/ 2147483646 w 454"/>
                <a:gd name="T29" fmla="*/ 2147483646 h 609"/>
                <a:gd name="T30" fmla="*/ 2147483646 w 454"/>
                <a:gd name="T31" fmla="*/ 2147483646 h 609"/>
                <a:gd name="T32" fmla="*/ 2147483646 w 454"/>
                <a:gd name="T33" fmla="*/ 2147483646 h 609"/>
                <a:gd name="T34" fmla="*/ 2147483646 w 454"/>
                <a:gd name="T35" fmla="*/ 2147483646 h 6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54" h="609">
                  <a:moveTo>
                    <a:pt x="227" y="608"/>
                  </a:moveTo>
                  <a:lnTo>
                    <a:pt x="227" y="608"/>
                  </a:lnTo>
                  <a:cubicBezTo>
                    <a:pt x="227" y="608"/>
                    <a:pt x="0" y="354"/>
                    <a:pt x="0" y="226"/>
                  </a:cubicBezTo>
                  <a:cubicBezTo>
                    <a:pt x="0" y="106"/>
                    <a:pt x="99" y="0"/>
                    <a:pt x="227" y="0"/>
                  </a:cubicBezTo>
                  <a:cubicBezTo>
                    <a:pt x="347" y="0"/>
                    <a:pt x="453" y="106"/>
                    <a:pt x="453" y="226"/>
                  </a:cubicBezTo>
                  <a:cubicBezTo>
                    <a:pt x="453" y="354"/>
                    <a:pt x="227" y="608"/>
                    <a:pt x="227" y="608"/>
                  </a:cubicBezTo>
                  <a:close/>
                  <a:moveTo>
                    <a:pt x="227" y="78"/>
                  </a:moveTo>
                  <a:lnTo>
                    <a:pt x="227" y="78"/>
                  </a:lnTo>
                  <a:cubicBezTo>
                    <a:pt x="142" y="78"/>
                    <a:pt x="71" y="149"/>
                    <a:pt x="71" y="226"/>
                  </a:cubicBezTo>
                  <a:cubicBezTo>
                    <a:pt x="71" y="311"/>
                    <a:pt x="142" y="382"/>
                    <a:pt x="227" y="382"/>
                  </a:cubicBezTo>
                  <a:cubicBezTo>
                    <a:pt x="304" y="382"/>
                    <a:pt x="375" y="311"/>
                    <a:pt x="375" y="226"/>
                  </a:cubicBezTo>
                  <a:cubicBezTo>
                    <a:pt x="375" y="149"/>
                    <a:pt x="304" y="78"/>
                    <a:pt x="227" y="78"/>
                  </a:cubicBezTo>
                  <a:close/>
                  <a:moveTo>
                    <a:pt x="227" y="304"/>
                  </a:moveTo>
                  <a:lnTo>
                    <a:pt x="227" y="304"/>
                  </a:lnTo>
                  <a:cubicBezTo>
                    <a:pt x="184" y="304"/>
                    <a:pt x="149" y="269"/>
                    <a:pt x="149" y="226"/>
                  </a:cubicBezTo>
                  <a:cubicBezTo>
                    <a:pt x="149" y="184"/>
                    <a:pt x="184" y="156"/>
                    <a:pt x="227" y="156"/>
                  </a:cubicBezTo>
                  <a:cubicBezTo>
                    <a:pt x="269" y="156"/>
                    <a:pt x="297" y="184"/>
                    <a:pt x="297" y="226"/>
                  </a:cubicBezTo>
                  <a:cubicBezTo>
                    <a:pt x="297" y="269"/>
                    <a:pt x="269" y="304"/>
                    <a:pt x="227" y="30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5" name="Freeform 127"/>
            <p:cNvSpPr>
              <a:spLocks noChangeArrowheads="1"/>
            </p:cNvSpPr>
            <p:nvPr/>
          </p:nvSpPr>
          <p:spPr bwMode="auto">
            <a:xfrm>
              <a:off x="13828099" y="1885034"/>
              <a:ext cx="413246" cy="553668"/>
            </a:xfrm>
            <a:custGeom>
              <a:avLst/>
              <a:gdLst>
                <a:gd name="T0" fmla="*/ 2147483646 w 453"/>
                <a:gd name="T1" fmla="*/ 2147483646 h 609"/>
                <a:gd name="T2" fmla="*/ 2147483646 w 453"/>
                <a:gd name="T3" fmla="*/ 2147483646 h 609"/>
                <a:gd name="T4" fmla="*/ 0 w 453"/>
                <a:gd name="T5" fmla="*/ 2147483646 h 609"/>
                <a:gd name="T6" fmla="*/ 2147483646 w 453"/>
                <a:gd name="T7" fmla="*/ 0 h 609"/>
                <a:gd name="T8" fmla="*/ 2147483646 w 453"/>
                <a:gd name="T9" fmla="*/ 2147483646 h 609"/>
                <a:gd name="T10" fmla="*/ 2147483646 w 453"/>
                <a:gd name="T11" fmla="*/ 2147483646 h 609"/>
                <a:gd name="T12" fmla="*/ 2147483646 w 453"/>
                <a:gd name="T13" fmla="*/ 2147483646 h 609"/>
                <a:gd name="T14" fmla="*/ 2147483646 w 453"/>
                <a:gd name="T15" fmla="*/ 2147483646 h 609"/>
                <a:gd name="T16" fmla="*/ 2147483646 w 453"/>
                <a:gd name="T17" fmla="*/ 2147483646 h 609"/>
                <a:gd name="T18" fmla="*/ 2147483646 w 453"/>
                <a:gd name="T19" fmla="*/ 2147483646 h 609"/>
                <a:gd name="T20" fmla="*/ 2147483646 w 453"/>
                <a:gd name="T21" fmla="*/ 2147483646 h 609"/>
                <a:gd name="T22" fmla="*/ 2147483646 w 453"/>
                <a:gd name="T23" fmla="*/ 2147483646 h 6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3" h="609">
                  <a:moveTo>
                    <a:pt x="226" y="608"/>
                  </a:moveTo>
                  <a:lnTo>
                    <a:pt x="226" y="608"/>
                  </a:lnTo>
                  <a:cubicBezTo>
                    <a:pt x="226" y="608"/>
                    <a:pt x="0" y="354"/>
                    <a:pt x="0" y="226"/>
                  </a:cubicBezTo>
                  <a:cubicBezTo>
                    <a:pt x="0" y="106"/>
                    <a:pt x="106" y="0"/>
                    <a:pt x="226" y="0"/>
                  </a:cubicBezTo>
                  <a:cubicBezTo>
                    <a:pt x="354" y="0"/>
                    <a:pt x="452" y="106"/>
                    <a:pt x="452" y="226"/>
                  </a:cubicBezTo>
                  <a:cubicBezTo>
                    <a:pt x="452" y="354"/>
                    <a:pt x="226" y="608"/>
                    <a:pt x="226" y="608"/>
                  </a:cubicBezTo>
                  <a:close/>
                  <a:moveTo>
                    <a:pt x="226" y="78"/>
                  </a:moveTo>
                  <a:lnTo>
                    <a:pt x="226" y="78"/>
                  </a:lnTo>
                  <a:cubicBezTo>
                    <a:pt x="149" y="78"/>
                    <a:pt x="78" y="149"/>
                    <a:pt x="78" y="226"/>
                  </a:cubicBezTo>
                  <a:cubicBezTo>
                    <a:pt x="78" y="311"/>
                    <a:pt x="149" y="382"/>
                    <a:pt x="226" y="382"/>
                  </a:cubicBezTo>
                  <a:cubicBezTo>
                    <a:pt x="311" y="382"/>
                    <a:pt x="382" y="311"/>
                    <a:pt x="382" y="226"/>
                  </a:cubicBezTo>
                  <a:cubicBezTo>
                    <a:pt x="382" y="149"/>
                    <a:pt x="311" y="78"/>
                    <a:pt x="226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6" name="Freeform 128"/>
            <p:cNvSpPr>
              <a:spLocks noChangeArrowheads="1"/>
            </p:cNvSpPr>
            <p:nvPr/>
          </p:nvSpPr>
          <p:spPr bwMode="auto">
            <a:xfrm>
              <a:off x="12801004" y="1961265"/>
              <a:ext cx="553668" cy="477437"/>
            </a:xfrm>
            <a:custGeom>
              <a:avLst/>
              <a:gdLst>
                <a:gd name="T0" fmla="*/ 2147483646 w 609"/>
                <a:gd name="T1" fmla="*/ 2147483646 h 524"/>
                <a:gd name="T2" fmla="*/ 2147483646 w 609"/>
                <a:gd name="T3" fmla="*/ 2147483646 h 524"/>
                <a:gd name="T4" fmla="*/ 2147483646 w 609"/>
                <a:gd name="T5" fmla="*/ 2147483646 h 524"/>
                <a:gd name="T6" fmla="*/ 2147483646 w 609"/>
                <a:gd name="T7" fmla="*/ 2147483646 h 524"/>
                <a:gd name="T8" fmla="*/ 2147483646 w 609"/>
                <a:gd name="T9" fmla="*/ 2147483646 h 524"/>
                <a:gd name="T10" fmla="*/ 2147483646 w 609"/>
                <a:gd name="T11" fmla="*/ 2147483646 h 524"/>
                <a:gd name="T12" fmla="*/ 2147483646 w 609"/>
                <a:gd name="T13" fmla="*/ 2147483646 h 524"/>
                <a:gd name="T14" fmla="*/ 2147483646 w 609"/>
                <a:gd name="T15" fmla="*/ 2147483646 h 524"/>
                <a:gd name="T16" fmla="*/ 2147483646 w 609"/>
                <a:gd name="T17" fmla="*/ 2147483646 h 524"/>
                <a:gd name="T18" fmla="*/ 2147483646 w 609"/>
                <a:gd name="T19" fmla="*/ 2147483646 h 524"/>
                <a:gd name="T20" fmla="*/ 2147483646 w 609"/>
                <a:gd name="T21" fmla="*/ 2147483646 h 524"/>
                <a:gd name="T22" fmla="*/ 2147483646 w 609"/>
                <a:gd name="T23" fmla="*/ 2147483646 h 524"/>
                <a:gd name="T24" fmla="*/ 2147483646 w 609"/>
                <a:gd name="T25" fmla="*/ 2147483646 h 524"/>
                <a:gd name="T26" fmla="*/ 2147483646 w 609"/>
                <a:gd name="T27" fmla="*/ 2147483646 h 524"/>
                <a:gd name="T28" fmla="*/ 2147483646 w 609"/>
                <a:gd name="T29" fmla="*/ 2147483646 h 524"/>
                <a:gd name="T30" fmla="*/ 2147483646 w 609"/>
                <a:gd name="T31" fmla="*/ 2147483646 h 524"/>
                <a:gd name="T32" fmla="*/ 2147483646 w 609"/>
                <a:gd name="T33" fmla="*/ 2147483646 h 524"/>
                <a:gd name="T34" fmla="*/ 2147483646 w 609"/>
                <a:gd name="T35" fmla="*/ 2147483646 h 524"/>
                <a:gd name="T36" fmla="*/ 2147483646 w 609"/>
                <a:gd name="T37" fmla="*/ 2147483646 h 524"/>
                <a:gd name="T38" fmla="*/ 2147483646 w 609"/>
                <a:gd name="T39" fmla="*/ 2147483646 h 524"/>
                <a:gd name="T40" fmla="*/ 2147483646 w 609"/>
                <a:gd name="T41" fmla="*/ 2147483646 h 524"/>
                <a:gd name="T42" fmla="*/ 2147483646 w 609"/>
                <a:gd name="T43" fmla="*/ 2147483646 h 524"/>
                <a:gd name="T44" fmla="*/ 2147483646 w 609"/>
                <a:gd name="T45" fmla="*/ 2147483646 h 524"/>
                <a:gd name="T46" fmla="*/ 2147483646 w 609"/>
                <a:gd name="T47" fmla="*/ 2147483646 h 524"/>
                <a:gd name="T48" fmla="*/ 2147483646 w 609"/>
                <a:gd name="T49" fmla="*/ 2147483646 h 524"/>
                <a:gd name="T50" fmla="*/ 2147483646 w 609"/>
                <a:gd name="T51" fmla="*/ 2147483646 h 524"/>
                <a:gd name="T52" fmla="*/ 2147483646 w 609"/>
                <a:gd name="T53" fmla="*/ 2147483646 h 524"/>
                <a:gd name="T54" fmla="*/ 2147483646 w 609"/>
                <a:gd name="T55" fmla="*/ 2147483646 h 524"/>
                <a:gd name="T56" fmla="*/ 2147483646 w 609"/>
                <a:gd name="T57" fmla="*/ 2147483646 h 524"/>
                <a:gd name="T58" fmla="*/ 2147483646 w 609"/>
                <a:gd name="T59" fmla="*/ 2147483646 h 524"/>
                <a:gd name="T60" fmla="*/ 2147483646 w 609"/>
                <a:gd name="T61" fmla="*/ 2147483646 h 524"/>
                <a:gd name="T62" fmla="*/ 2147483646 w 609"/>
                <a:gd name="T63" fmla="*/ 2147483646 h 524"/>
                <a:gd name="T64" fmla="*/ 2147483646 w 609"/>
                <a:gd name="T65" fmla="*/ 2147483646 h 524"/>
                <a:gd name="T66" fmla="*/ 2147483646 w 609"/>
                <a:gd name="T67" fmla="*/ 2147483646 h 524"/>
                <a:gd name="T68" fmla="*/ 2147483646 w 609"/>
                <a:gd name="T69" fmla="*/ 2147483646 h 524"/>
                <a:gd name="T70" fmla="*/ 2147483646 w 609"/>
                <a:gd name="T71" fmla="*/ 2147483646 h 524"/>
                <a:gd name="T72" fmla="*/ 2147483646 w 609"/>
                <a:gd name="T73" fmla="*/ 2147483646 h 524"/>
                <a:gd name="T74" fmla="*/ 2147483646 w 609"/>
                <a:gd name="T75" fmla="*/ 2147483646 h 524"/>
                <a:gd name="T76" fmla="*/ 2147483646 w 609"/>
                <a:gd name="T77" fmla="*/ 2147483646 h 524"/>
                <a:gd name="T78" fmla="*/ 2147483646 w 609"/>
                <a:gd name="T79" fmla="*/ 2147483646 h 524"/>
                <a:gd name="T80" fmla="*/ 2147483646 w 609"/>
                <a:gd name="T81" fmla="*/ 2147483646 h 524"/>
                <a:gd name="T82" fmla="*/ 2147483646 w 609"/>
                <a:gd name="T83" fmla="*/ 2147483646 h 5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9" h="524">
                  <a:moveTo>
                    <a:pt x="467" y="417"/>
                  </a:moveTo>
                  <a:lnTo>
                    <a:pt x="467" y="417"/>
                  </a:lnTo>
                  <a:cubicBezTo>
                    <a:pt x="446" y="417"/>
                    <a:pt x="439" y="403"/>
                    <a:pt x="439" y="389"/>
                  </a:cubicBezTo>
                  <a:cubicBezTo>
                    <a:pt x="439" y="375"/>
                    <a:pt x="446" y="360"/>
                    <a:pt x="467" y="360"/>
                  </a:cubicBezTo>
                  <a:cubicBezTo>
                    <a:pt x="509" y="360"/>
                    <a:pt x="552" y="325"/>
                    <a:pt x="552" y="276"/>
                  </a:cubicBezTo>
                  <a:cubicBezTo>
                    <a:pt x="552" y="247"/>
                    <a:pt x="537" y="226"/>
                    <a:pt x="523" y="212"/>
                  </a:cubicBezTo>
                  <a:cubicBezTo>
                    <a:pt x="516" y="212"/>
                    <a:pt x="516" y="212"/>
                    <a:pt x="516" y="205"/>
                  </a:cubicBezTo>
                  <a:lnTo>
                    <a:pt x="509" y="205"/>
                  </a:lnTo>
                  <a:lnTo>
                    <a:pt x="502" y="198"/>
                  </a:lnTo>
                  <a:lnTo>
                    <a:pt x="495" y="198"/>
                  </a:lnTo>
                  <a:cubicBezTo>
                    <a:pt x="495" y="198"/>
                    <a:pt x="488" y="198"/>
                    <a:pt x="488" y="191"/>
                  </a:cubicBezTo>
                  <a:cubicBezTo>
                    <a:pt x="481" y="191"/>
                    <a:pt x="481" y="191"/>
                    <a:pt x="481" y="191"/>
                  </a:cubicBezTo>
                  <a:cubicBezTo>
                    <a:pt x="481" y="191"/>
                    <a:pt x="481" y="191"/>
                    <a:pt x="474" y="191"/>
                  </a:cubicBezTo>
                  <a:cubicBezTo>
                    <a:pt x="467" y="191"/>
                    <a:pt x="467" y="191"/>
                    <a:pt x="467" y="191"/>
                  </a:cubicBezTo>
                  <a:lnTo>
                    <a:pt x="460" y="191"/>
                  </a:lnTo>
                  <a:cubicBezTo>
                    <a:pt x="460" y="184"/>
                    <a:pt x="460" y="184"/>
                    <a:pt x="460" y="177"/>
                  </a:cubicBezTo>
                  <a:cubicBezTo>
                    <a:pt x="460" y="169"/>
                    <a:pt x="453" y="169"/>
                    <a:pt x="453" y="162"/>
                  </a:cubicBezTo>
                  <a:cubicBezTo>
                    <a:pt x="453" y="155"/>
                    <a:pt x="453" y="155"/>
                    <a:pt x="446" y="148"/>
                  </a:cubicBezTo>
                  <a:cubicBezTo>
                    <a:pt x="446" y="141"/>
                    <a:pt x="446" y="141"/>
                    <a:pt x="439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8" y="56"/>
                    <a:pt x="198" y="92"/>
                    <a:pt x="170" y="134"/>
                  </a:cubicBezTo>
                  <a:cubicBezTo>
                    <a:pt x="163" y="141"/>
                    <a:pt x="163" y="141"/>
                    <a:pt x="163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9"/>
                    <a:pt x="149" y="169"/>
                    <a:pt x="149" y="177"/>
                  </a:cubicBezTo>
                  <a:cubicBezTo>
                    <a:pt x="149" y="184"/>
                    <a:pt x="149" y="184"/>
                    <a:pt x="149" y="191"/>
                  </a:cubicBezTo>
                  <a:lnTo>
                    <a:pt x="142" y="191"/>
                  </a:lnTo>
                  <a:cubicBezTo>
                    <a:pt x="142" y="191"/>
                    <a:pt x="142" y="191"/>
                    <a:pt x="135" y="191"/>
                  </a:cubicBezTo>
                  <a:cubicBezTo>
                    <a:pt x="128" y="191"/>
                    <a:pt x="128" y="191"/>
                    <a:pt x="128" y="191"/>
                  </a:cubicBezTo>
                  <a:cubicBezTo>
                    <a:pt x="128" y="191"/>
                    <a:pt x="128" y="191"/>
                    <a:pt x="121" y="191"/>
                  </a:cubicBezTo>
                  <a:cubicBezTo>
                    <a:pt x="121" y="198"/>
                    <a:pt x="113" y="198"/>
                    <a:pt x="113" y="198"/>
                  </a:cubicBezTo>
                  <a:lnTo>
                    <a:pt x="106" y="198"/>
                  </a:lnTo>
                  <a:lnTo>
                    <a:pt x="99" y="205"/>
                  </a:lnTo>
                  <a:lnTo>
                    <a:pt x="92" y="205"/>
                  </a:lnTo>
                  <a:cubicBezTo>
                    <a:pt x="92" y="212"/>
                    <a:pt x="92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9" y="360"/>
                    <a:pt x="142" y="360"/>
                  </a:cubicBezTo>
                  <a:cubicBezTo>
                    <a:pt x="163" y="360"/>
                    <a:pt x="170" y="375"/>
                    <a:pt x="170" y="389"/>
                  </a:cubicBezTo>
                  <a:cubicBezTo>
                    <a:pt x="170" y="403"/>
                    <a:pt x="163" y="417"/>
                    <a:pt x="142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35" y="56"/>
                    <a:pt x="212" y="0"/>
                    <a:pt x="304" y="0"/>
                  </a:cubicBezTo>
                  <a:cubicBezTo>
                    <a:pt x="396" y="0"/>
                    <a:pt x="474" y="56"/>
                    <a:pt x="509" y="141"/>
                  </a:cubicBezTo>
                  <a:cubicBezTo>
                    <a:pt x="566" y="155"/>
                    <a:pt x="608" y="212"/>
                    <a:pt x="608" y="276"/>
                  </a:cubicBezTo>
                  <a:cubicBezTo>
                    <a:pt x="608" y="353"/>
                    <a:pt x="545" y="417"/>
                    <a:pt x="467" y="417"/>
                  </a:cubicBezTo>
                  <a:close/>
                  <a:moveTo>
                    <a:pt x="198" y="353"/>
                  </a:moveTo>
                  <a:lnTo>
                    <a:pt x="198" y="353"/>
                  </a:lnTo>
                  <a:cubicBezTo>
                    <a:pt x="283" y="254"/>
                    <a:pt x="283" y="254"/>
                    <a:pt x="283" y="254"/>
                  </a:cubicBezTo>
                  <a:cubicBezTo>
                    <a:pt x="290" y="254"/>
                    <a:pt x="297" y="247"/>
                    <a:pt x="304" y="247"/>
                  </a:cubicBezTo>
                  <a:cubicBezTo>
                    <a:pt x="311" y="247"/>
                    <a:pt x="318" y="254"/>
                    <a:pt x="326" y="254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17" y="353"/>
                    <a:pt x="417" y="360"/>
                    <a:pt x="417" y="367"/>
                  </a:cubicBezTo>
                  <a:cubicBezTo>
                    <a:pt x="417" y="389"/>
                    <a:pt x="403" y="396"/>
                    <a:pt x="389" y="396"/>
                  </a:cubicBezTo>
                  <a:cubicBezTo>
                    <a:pt x="382" y="396"/>
                    <a:pt x="375" y="396"/>
                    <a:pt x="368" y="389"/>
                  </a:cubicBezTo>
                  <a:cubicBezTo>
                    <a:pt x="333" y="346"/>
                    <a:pt x="333" y="346"/>
                    <a:pt x="333" y="346"/>
                  </a:cubicBezTo>
                  <a:cubicBezTo>
                    <a:pt x="333" y="495"/>
                    <a:pt x="333" y="495"/>
                    <a:pt x="333" y="495"/>
                  </a:cubicBezTo>
                  <a:cubicBezTo>
                    <a:pt x="333" y="509"/>
                    <a:pt x="318" y="523"/>
                    <a:pt x="304" y="523"/>
                  </a:cubicBezTo>
                  <a:cubicBezTo>
                    <a:pt x="290" y="523"/>
                    <a:pt x="276" y="509"/>
                    <a:pt x="276" y="495"/>
                  </a:cubicBezTo>
                  <a:cubicBezTo>
                    <a:pt x="276" y="346"/>
                    <a:pt x="276" y="346"/>
                    <a:pt x="276" y="346"/>
                  </a:cubicBezTo>
                  <a:cubicBezTo>
                    <a:pt x="241" y="389"/>
                    <a:pt x="241" y="389"/>
                    <a:pt x="241" y="389"/>
                  </a:cubicBezTo>
                  <a:cubicBezTo>
                    <a:pt x="234" y="396"/>
                    <a:pt x="226" y="396"/>
                    <a:pt x="219" y="396"/>
                  </a:cubicBezTo>
                  <a:cubicBezTo>
                    <a:pt x="205" y="396"/>
                    <a:pt x="191" y="389"/>
                    <a:pt x="191" y="367"/>
                  </a:cubicBezTo>
                  <a:cubicBezTo>
                    <a:pt x="191" y="360"/>
                    <a:pt x="191" y="353"/>
                    <a:pt x="198" y="3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7" name="Freeform 129"/>
            <p:cNvSpPr>
              <a:spLocks noChangeArrowheads="1"/>
            </p:cNvSpPr>
            <p:nvPr/>
          </p:nvSpPr>
          <p:spPr bwMode="auto">
            <a:xfrm>
              <a:off x="11842117" y="1961265"/>
              <a:ext cx="549655" cy="477437"/>
            </a:xfrm>
            <a:custGeom>
              <a:avLst/>
              <a:gdLst>
                <a:gd name="T0" fmla="*/ 2147483646 w 602"/>
                <a:gd name="T1" fmla="*/ 2147483646 h 524"/>
                <a:gd name="T2" fmla="*/ 2147483646 w 602"/>
                <a:gd name="T3" fmla="*/ 2147483646 h 524"/>
                <a:gd name="T4" fmla="*/ 2147483646 w 602"/>
                <a:gd name="T5" fmla="*/ 2147483646 h 524"/>
                <a:gd name="T6" fmla="*/ 2147483646 w 602"/>
                <a:gd name="T7" fmla="*/ 2147483646 h 524"/>
                <a:gd name="T8" fmla="*/ 2147483646 w 602"/>
                <a:gd name="T9" fmla="*/ 2147483646 h 524"/>
                <a:gd name="T10" fmla="*/ 2147483646 w 602"/>
                <a:gd name="T11" fmla="*/ 2147483646 h 524"/>
                <a:gd name="T12" fmla="*/ 2147483646 w 602"/>
                <a:gd name="T13" fmla="*/ 2147483646 h 524"/>
                <a:gd name="T14" fmla="*/ 2147483646 w 602"/>
                <a:gd name="T15" fmla="*/ 2147483646 h 524"/>
                <a:gd name="T16" fmla="*/ 2147483646 w 602"/>
                <a:gd name="T17" fmla="*/ 2147483646 h 524"/>
                <a:gd name="T18" fmla="*/ 2147483646 w 602"/>
                <a:gd name="T19" fmla="*/ 2147483646 h 524"/>
                <a:gd name="T20" fmla="*/ 2147483646 w 602"/>
                <a:gd name="T21" fmla="*/ 2147483646 h 524"/>
                <a:gd name="T22" fmla="*/ 2147483646 w 602"/>
                <a:gd name="T23" fmla="*/ 2147483646 h 524"/>
                <a:gd name="T24" fmla="*/ 2147483646 w 602"/>
                <a:gd name="T25" fmla="*/ 2147483646 h 524"/>
                <a:gd name="T26" fmla="*/ 2147483646 w 602"/>
                <a:gd name="T27" fmla="*/ 2147483646 h 524"/>
                <a:gd name="T28" fmla="*/ 2147483646 w 602"/>
                <a:gd name="T29" fmla="*/ 2147483646 h 524"/>
                <a:gd name="T30" fmla="*/ 2147483646 w 602"/>
                <a:gd name="T31" fmla="*/ 2147483646 h 524"/>
                <a:gd name="T32" fmla="*/ 2147483646 w 602"/>
                <a:gd name="T33" fmla="*/ 2147483646 h 524"/>
                <a:gd name="T34" fmla="*/ 2147483646 w 602"/>
                <a:gd name="T35" fmla="*/ 2147483646 h 524"/>
                <a:gd name="T36" fmla="*/ 2147483646 w 602"/>
                <a:gd name="T37" fmla="*/ 2147483646 h 524"/>
                <a:gd name="T38" fmla="*/ 2147483646 w 602"/>
                <a:gd name="T39" fmla="*/ 2147483646 h 524"/>
                <a:gd name="T40" fmla="*/ 2147483646 w 602"/>
                <a:gd name="T41" fmla="*/ 2147483646 h 524"/>
                <a:gd name="T42" fmla="*/ 2147483646 w 602"/>
                <a:gd name="T43" fmla="*/ 2147483646 h 524"/>
                <a:gd name="T44" fmla="*/ 2147483646 w 602"/>
                <a:gd name="T45" fmla="*/ 2147483646 h 524"/>
                <a:gd name="T46" fmla="*/ 2147483646 w 602"/>
                <a:gd name="T47" fmla="*/ 2147483646 h 524"/>
                <a:gd name="T48" fmla="*/ 2147483646 w 602"/>
                <a:gd name="T49" fmla="*/ 2147483646 h 524"/>
                <a:gd name="T50" fmla="*/ 2147483646 w 602"/>
                <a:gd name="T51" fmla="*/ 2147483646 h 524"/>
                <a:gd name="T52" fmla="*/ 2147483646 w 602"/>
                <a:gd name="T53" fmla="*/ 2147483646 h 524"/>
                <a:gd name="T54" fmla="*/ 2147483646 w 602"/>
                <a:gd name="T55" fmla="*/ 2147483646 h 524"/>
                <a:gd name="T56" fmla="*/ 2147483646 w 602"/>
                <a:gd name="T57" fmla="*/ 2147483646 h 524"/>
                <a:gd name="T58" fmla="*/ 2147483646 w 602"/>
                <a:gd name="T59" fmla="*/ 2147483646 h 524"/>
                <a:gd name="T60" fmla="*/ 2147483646 w 602"/>
                <a:gd name="T61" fmla="*/ 2147483646 h 524"/>
                <a:gd name="T62" fmla="*/ 2147483646 w 602"/>
                <a:gd name="T63" fmla="*/ 2147483646 h 524"/>
                <a:gd name="T64" fmla="*/ 2147483646 w 602"/>
                <a:gd name="T65" fmla="*/ 2147483646 h 524"/>
                <a:gd name="T66" fmla="*/ 2147483646 w 602"/>
                <a:gd name="T67" fmla="*/ 2147483646 h 524"/>
                <a:gd name="T68" fmla="*/ 2147483646 w 602"/>
                <a:gd name="T69" fmla="*/ 2147483646 h 524"/>
                <a:gd name="T70" fmla="*/ 2147483646 w 602"/>
                <a:gd name="T71" fmla="*/ 2147483646 h 524"/>
                <a:gd name="T72" fmla="*/ 2147483646 w 602"/>
                <a:gd name="T73" fmla="*/ 2147483646 h 524"/>
                <a:gd name="T74" fmla="*/ 2147483646 w 602"/>
                <a:gd name="T75" fmla="*/ 2147483646 h 524"/>
                <a:gd name="T76" fmla="*/ 2147483646 w 602"/>
                <a:gd name="T77" fmla="*/ 2147483646 h 524"/>
                <a:gd name="T78" fmla="*/ 2147483646 w 602"/>
                <a:gd name="T79" fmla="*/ 2147483646 h 524"/>
                <a:gd name="T80" fmla="*/ 2147483646 w 602"/>
                <a:gd name="T81" fmla="*/ 2147483646 h 524"/>
                <a:gd name="T82" fmla="*/ 2147483646 w 602"/>
                <a:gd name="T83" fmla="*/ 2147483646 h 524"/>
                <a:gd name="T84" fmla="*/ 2147483646 w 602"/>
                <a:gd name="T85" fmla="*/ 2147483646 h 5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02" h="524">
                  <a:moveTo>
                    <a:pt x="460" y="417"/>
                  </a:moveTo>
                  <a:lnTo>
                    <a:pt x="460" y="417"/>
                  </a:lnTo>
                  <a:cubicBezTo>
                    <a:pt x="446" y="417"/>
                    <a:pt x="431" y="403"/>
                    <a:pt x="431" y="389"/>
                  </a:cubicBezTo>
                  <a:cubicBezTo>
                    <a:pt x="431" y="375"/>
                    <a:pt x="446" y="360"/>
                    <a:pt x="460" y="360"/>
                  </a:cubicBezTo>
                  <a:cubicBezTo>
                    <a:pt x="509" y="360"/>
                    <a:pt x="544" y="325"/>
                    <a:pt x="544" y="276"/>
                  </a:cubicBezTo>
                  <a:cubicBezTo>
                    <a:pt x="544" y="247"/>
                    <a:pt x="537" y="226"/>
                    <a:pt x="516" y="212"/>
                  </a:cubicBezTo>
                  <a:cubicBezTo>
                    <a:pt x="516" y="212"/>
                    <a:pt x="516" y="212"/>
                    <a:pt x="509" y="205"/>
                  </a:cubicBezTo>
                  <a:cubicBezTo>
                    <a:pt x="502" y="205"/>
                    <a:pt x="502" y="198"/>
                    <a:pt x="502" y="198"/>
                  </a:cubicBezTo>
                  <a:cubicBezTo>
                    <a:pt x="502" y="198"/>
                    <a:pt x="502" y="198"/>
                    <a:pt x="495" y="198"/>
                  </a:cubicBezTo>
                  <a:cubicBezTo>
                    <a:pt x="495" y="198"/>
                    <a:pt x="495" y="198"/>
                    <a:pt x="488" y="198"/>
                  </a:cubicBezTo>
                  <a:cubicBezTo>
                    <a:pt x="488" y="198"/>
                    <a:pt x="488" y="198"/>
                    <a:pt x="488" y="191"/>
                  </a:cubicBezTo>
                  <a:lnTo>
                    <a:pt x="481" y="191"/>
                  </a:lnTo>
                  <a:cubicBezTo>
                    <a:pt x="474" y="191"/>
                    <a:pt x="474" y="191"/>
                    <a:pt x="474" y="191"/>
                  </a:cubicBezTo>
                  <a:cubicBezTo>
                    <a:pt x="467" y="191"/>
                    <a:pt x="467" y="191"/>
                    <a:pt x="460" y="191"/>
                  </a:cubicBezTo>
                  <a:cubicBezTo>
                    <a:pt x="460" y="184"/>
                    <a:pt x="460" y="184"/>
                    <a:pt x="460" y="177"/>
                  </a:cubicBezTo>
                  <a:cubicBezTo>
                    <a:pt x="453" y="177"/>
                    <a:pt x="453" y="177"/>
                    <a:pt x="453" y="177"/>
                  </a:cubicBezTo>
                  <a:cubicBezTo>
                    <a:pt x="453" y="169"/>
                    <a:pt x="453" y="169"/>
                    <a:pt x="453" y="162"/>
                  </a:cubicBezTo>
                  <a:cubicBezTo>
                    <a:pt x="446" y="155"/>
                    <a:pt x="446" y="155"/>
                    <a:pt x="446" y="148"/>
                  </a:cubicBezTo>
                  <a:cubicBezTo>
                    <a:pt x="446" y="141"/>
                    <a:pt x="439" y="141"/>
                    <a:pt x="439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1" y="56"/>
                    <a:pt x="191" y="92"/>
                    <a:pt x="163" y="134"/>
                  </a:cubicBezTo>
                  <a:cubicBezTo>
                    <a:pt x="163" y="141"/>
                    <a:pt x="163" y="141"/>
                    <a:pt x="156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2"/>
                    <a:pt x="156" y="162"/>
                    <a:pt x="149" y="162"/>
                  </a:cubicBezTo>
                  <a:cubicBezTo>
                    <a:pt x="149" y="169"/>
                    <a:pt x="149" y="169"/>
                    <a:pt x="149" y="177"/>
                  </a:cubicBezTo>
                  <a:cubicBezTo>
                    <a:pt x="149" y="184"/>
                    <a:pt x="142" y="184"/>
                    <a:pt x="142" y="191"/>
                  </a:cubicBezTo>
                  <a:lnTo>
                    <a:pt x="135" y="191"/>
                  </a:lnTo>
                  <a:cubicBezTo>
                    <a:pt x="135" y="191"/>
                    <a:pt x="135" y="191"/>
                    <a:pt x="128" y="191"/>
                  </a:cubicBezTo>
                  <a:cubicBezTo>
                    <a:pt x="120" y="191"/>
                    <a:pt x="120" y="191"/>
                    <a:pt x="120" y="191"/>
                  </a:cubicBezTo>
                  <a:cubicBezTo>
                    <a:pt x="113" y="198"/>
                    <a:pt x="113" y="198"/>
                    <a:pt x="113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8"/>
                    <a:pt x="99" y="205"/>
                    <a:pt x="99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2" y="212"/>
                    <a:pt x="85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2" y="360"/>
                    <a:pt x="142" y="360"/>
                  </a:cubicBezTo>
                  <a:cubicBezTo>
                    <a:pt x="156" y="360"/>
                    <a:pt x="170" y="375"/>
                    <a:pt x="170" y="389"/>
                  </a:cubicBezTo>
                  <a:cubicBezTo>
                    <a:pt x="170" y="403"/>
                    <a:pt x="156" y="417"/>
                    <a:pt x="142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35" y="56"/>
                    <a:pt x="212" y="0"/>
                    <a:pt x="304" y="0"/>
                  </a:cubicBezTo>
                  <a:cubicBezTo>
                    <a:pt x="396" y="0"/>
                    <a:pt x="474" y="56"/>
                    <a:pt x="502" y="141"/>
                  </a:cubicBezTo>
                  <a:cubicBezTo>
                    <a:pt x="559" y="155"/>
                    <a:pt x="601" y="212"/>
                    <a:pt x="601" y="276"/>
                  </a:cubicBezTo>
                  <a:cubicBezTo>
                    <a:pt x="601" y="353"/>
                    <a:pt x="537" y="417"/>
                    <a:pt x="460" y="417"/>
                  </a:cubicBezTo>
                  <a:close/>
                  <a:moveTo>
                    <a:pt x="219" y="367"/>
                  </a:moveTo>
                  <a:lnTo>
                    <a:pt x="219" y="367"/>
                  </a:lnTo>
                  <a:cubicBezTo>
                    <a:pt x="226" y="367"/>
                    <a:pt x="233" y="375"/>
                    <a:pt x="241" y="382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6" y="276"/>
                    <a:pt x="276" y="276"/>
                    <a:pt x="276" y="276"/>
                  </a:cubicBezTo>
                  <a:cubicBezTo>
                    <a:pt x="276" y="262"/>
                    <a:pt x="283" y="247"/>
                    <a:pt x="304" y="247"/>
                  </a:cubicBezTo>
                  <a:cubicBezTo>
                    <a:pt x="318" y="247"/>
                    <a:pt x="333" y="262"/>
                    <a:pt x="333" y="276"/>
                  </a:cubicBezTo>
                  <a:cubicBezTo>
                    <a:pt x="333" y="417"/>
                    <a:pt x="333" y="417"/>
                    <a:pt x="333" y="417"/>
                  </a:cubicBezTo>
                  <a:cubicBezTo>
                    <a:pt x="368" y="382"/>
                    <a:pt x="368" y="382"/>
                    <a:pt x="368" y="382"/>
                  </a:cubicBezTo>
                  <a:cubicBezTo>
                    <a:pt x="368" y="375"/>
                    <a:pt x="375" y="367"/>
                    <a:pt x="389" y="367"/>
                  </a:cubicBezTo>
                  <a:cubicBezTo>
                    <a:pt x="403" y="367"/>
                    <a:pt x="417" y="382"/>
                    <a:pt x="417" y="396"/>
                  </a:cubicBezTo>
                  <a:cubicBezTo>
                    <a:pt x="417" y="403"/>
                    <a:pt x="410" y="410"/>
                    <a:pt x="410" y="417"/>
                  </a:cubicBezTo>
                  <a:cubicBezTo>
                    <a:pt x="325" y="509"/>
                    <a:pt x="325" y="509"/>
                    <a:pt x="325" y="509"/>
                  </a:cubicBezTo>
                  <a:cubicBezTo>
                    <a:pt x="318" y="516"/>
                    <a:pt x="311" y="523"/>
                    <a:pt x="304" y="523"/>
                  </a:cubicBezTo>
                  <a:cubicBezTo>
                    <a:pt x="290" y="523"/>
                    <a:pt x="283" y="516"/>
                    <a:pt x="283" y="509"/>
                  </a:cubicBezTo>
                  <a:cubicBezTo>
                    <a:pt x="198" y="417"/>
                    <a:pt x="198" y="417"/>
                    <a:pt x="198" y="417"/>
                  </a:cubicBezTo>
                  <a:cubicBezTo>
                    <a:pt x="191" y="410"/>
                    <a:pt x="191" y="403"/>
                    <a:pt x="191" y="396"/>
                  </a:cubicBezTo>
                  <a:cubicBezTo>
                    <a:pt x="191" y="382"/>
                    <a:pt x="198" y="367"/>
                    <a:pt x="219" y="36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8" name="Freeform 130"/>
            <p:cNvSpPr>
              <a:spLocks noChangeArrowheads="1"/>
            </p:cNvSpPr>
            <p:nvPr/>
          </p:nvSpPr>
          <p:spPr bwMode="auto">
            <a:xfrm>
              <a:off x="10883226" y="1961265"/>
              <a:ext cx="549657" cy="449354"/>
            </a:xfrm>
            <a:custGeom>
              <a:avLst/>
              <a:gdLst>
                <a:gd name="T0" fmla="*/ 2147483646 w 602"/>
                <a:gd name="T1" fmla="*/ 2147483646 h 496"/>
                <a:gd name="T2" fmla="*/ 2147483646 w 602"/>
                <a:gd name="T3" fmla="*/ 2147483646 h 496"/>
                <a:gd name="T4" fmla="*/ 2147483646 w 602"/>
                <a:gd name="T5" fmla="*/ 2147483646 h 496"/>
                <a:gd name="T6" fmla="*/ 2147483646 w 602"/>
                <a:gd name="T7" fmla="*/ 2147483646 h 496"/>
                <a:gd name="T8" fmla="*/ 2147483646 w 602"/>
                <a:gd name="T9" fmla="*/ 2147483646 h 496"/>
                <a:gd name="T10" fmla="*/ 2147483646 w 602"/>
                <a:gd name="T11" fmla="*/ 2147483646 h 496"/>
                <a:gd name="T12" fmla="*/ 2147483646 w 602"/>
                <a:gd name="T13" fmla="*/ 2147483646 h 496"/>
                <a:gd name="T14" fmla="*/ 2147483646 w 602"/>
                <a:gd name="T15" fmla="*/ 2147483646 h 496"/>
                <a:gd name="T16" fmla="*/ 2147483646 w 602"/>
                <a:gd name="T17" fmla="*/ 2147483646 h 496"/>
                <a:gd name="T18" fmla="*/ 2147483646 w 602"/>
                <a:gd name="T19" fmla="*/ 2147483646 h 496"/>
                <a:gd name="T20" fmla="*/ 2147483646 w 602"/>
                <a:gd name="T21" fmla="*/ 2147483646 h 496"/>
                <a:gd name="T22" fmla="*/ 2147483646 w 602"/>
                <a:gd name="T23" fmla="*/ 2147483646 h 496"/>
                <a:gd name="T24" fmla="*/ 2147483646 w 602"/>
                <a:gd name="T25" fmla="*/ 2147483646 h 496"/>
                <a:gd name="T26" fmla="*/ 2147483646 w 602"/>
                <a:gd name="T27" fmla="*/ 2147483646 h 496"/>
                <a:gd name="T28" fmla="*/ 2147483646 w 602"/>
                <a:gd name="T29" fmla="*/ 2147483646 h 496"/>
                <a:gd name="T30" fmla="*/ 2147483646 w 602"/>
                <a:gd name="T31" fmla="*/ 2147483646 h 496"/>
                <a:gd name="T32" fmla="*/ 2147483646 w 602"/>
                <a:gd name="T33" fmla="*/ 2147483646 h 496"/>
                <a:gd name="T34" fmla="*/ 2147483646 w 602"/>
                <a:gd name="T35" fmla="*/ 2147483646 h 496"/>
                <a:gd name="T36" fmla="*/ 2147483646 w 602"/>
                <a:gd name="T37" fmla="*/ 2147483646 h 496"/>
                <a:gd name="T38" fmla="*/ 2147483646 w 602"/>
                <a:gd name="T39" fmla="*/ 2147483646 h 496"/>
                <a:gd name="T40" fmla="*/ 2147483646 w 602"/>
                <a:gd name="T41" fmla="*/ 2147483646 h 496"/>
                <a:gd name="T42" fmla="*/ 2147483646 w 602"/>
                <a:gd name="T43" fmla="*/ 2147483646 h 496"/>
                <a:gd name="T44" fmla="*/ 2147483646 w 602"/>
                <a:gd name="T45" fmla="*/ 2147483646 h 496"/>
                <a:gd name="T46" fmla="*/ 2147483646 w 602"/>
                <a:gd name="T47" fmla="*/ 2147483646 h 496"/>
                <a:gd name="T48" fmla="*/ 2147483646 w 602"/>
                <a:gd name="T49" fmla="*/ 2147483646 h 496"/>
                <a:gd name="T50" fmla="*/ 2147483646 w 602"/>
                <a:gd name="T51" fmla="*/ 2147483646 h 496"/>
                <a:gd name="T52" fmla="*/ 2147483646 w 602"/>
                <a:gd name="T53" fmla="*/ 2147483646 h 496"/>
                <a:gd name="T54" fmla="*/ 2147483646 w 602"/>
                <a:gd name="T55" fmla="*/ 2147483646 h 496"/>
                <a:gd name="T56" fmla="*/ 2147483646 w 602"/>
                <a:gd name="T57" fmla="*/ 2147483646 h 496"/>
                <a:gd name="T58" fmla="*/ 2147483646 w 602"/>
                <a:gd name="T59" fmla="*/ 2147483646 h 496"/>
                <a:gd name="T60" fmla="*/ 2147483646 w 602"/>
                <a:gd name="T61" fmla="*/ 2147483646 h 496"/>
                <a:gd name="T62" fmla="*/ 2147483646 w 602"/>
                <a:gd name="T63" fmla="*/ 2147483646 h 496"/>
                <a:gd name="T64" fmla="*/ 2147483646 w 602"/>
                <a:gd name="T65" fmla="*/ 2147483646 h 496"/>
                <a:gd name="T66" fmla="*/ 2147483646 w 602"/>
                <a:gd name="T67" fmla="*/ 2147483646 h 496"/>
                <a:gd name="T68" fmla="*/ 2147483646 w 602"/>
                <a:gd name="T69" fmla="*/ 2147483646 h 496"/>
                <a:gd name="T70" fmla="*/ 2147483646 w 602"/>
                <a:gd name="T71" fmla="*/ 2147483646 h 496"/>
                <a:gd name="T72" fmla="*/ 2147483646 w 602"/>
                <a:gd name="T73" fmla="*/ 2147483646 h 496"/>
                <a:gd name="T74" fmla="*/ 2147483646 w 602"/>
                <a:gd name="T75" fmla="*/ 2147483646 h 496"/>
                <a:gd name="T76" fmla="*/ 2147483646 w 602"/>
                <a:gd name="T77" fmla="*/ 2147483646 h 496"/>
                <a:gd name="T78" fmla="*/ 2147483646 w 602"/>
                <a:gd name="T79" fmla="*/ 2147483646 h 496"/>
                <a:gd name="T80" fmla="*/ 2147483646 w 602"/>
                <a:gd name="T81" fmla="*/ 2147483646 h 496"/>
                <a:gd name="T82" fmla="*/ 2147483646 w 602"/>
                <a:gd name="T83" fmla="*/ 2147483646 h 496"/>
                <a:gd name="T84" fmla="*/ 2147483646 w 602"/>
                <a:gd name="T85" fmla="*/ 2147483646 h 496"/>
                <a:gd name="T86" fmla="*/ 2147483646 w 602"/>
                <a:gd name="T87" fmla="*/ 2147483646 h 496"/>
                <a:gd name="T88" fmla="*/ 2147483646 w 602"/>
                <a:gd name="T89" fmla="*/ 2147483646 h 496"/>
                <a:gd name="T90" fmla="*/ 2147483646 w 602"/>
                <a:gd name="T91" fmla="*/ 2147483646 h 4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2" h="496">
                  <a:moveTo>
                    <a:pt x="460" y="417"/>
                  </a:moveTo>
                  <a:lnTo>
                    <a:pt x="460" y="417"/>
                  </a:lnTo>
                  <a:cubicBezTo>
                    <a:pt x="446" y="417"/>
                    <a:pt x="431" y="403"/>
                    <a:pt x="431" y="389"/>
                  </a:cubicBezTo>
                  <a:cubicBezTo>
                    <a:pt x="431" y="375"/>
                    <a:pt x="446" y="360"/>
                    <a:pt x="460" y="360"/>
                  </a:cubicBezTo>
                  <a:cubicBezTo>
                    <a:pt x="509" y="360"/>
                    <a:pt x="544" y="325"/>
                    <a:pt x="544" y="276"/>
                  </a:cubicBezTo>
                  <a:cubicBezTo>
                    <a:pt x="544" y="247"/>
                    <a:pt x="530" y="226"/>
                    <a:pt x="516" y="212"/>
                  </a:cubicBezTo>
                  <a:cubicBezTo>
                    <a:pt x="516" y="212"/>
                    <a:pt x="509" y="212"/>
                    <a:pt x="509" y="205"/>
                  </a:cubicBezTo>
                  <a:cubicBezTo>
                    <a:pt x="509" y="205"/>
                    <a:pt x="509" y="205"/>
                    <a:pt x="502" y="205"/>
                  </a:cubicBezTo>
                  <a:cubicBezTo>
                    <a:pt x="502" y="205"/>
                    <a:pt x="502" y="198"/>
                    <a:pt x="495" y="198"/>
                  </a:cubicBezTo>
                  <a:cubicBezTo>
                    <a:pt x="495" y="198"/>
                    <a:pt x="495" y="198"/>
                    <a:pt x="488" y="198"/>
                  </a:cubicBezTo>
                  <a:cubicBezTo>
                    <a:pt x="488" y="198"/>
                    <a:pt x="488" y="198"/>
                    <a:pt x="481" y="191"/>
                  </a:cubicBezTo>
                  <a:cubicBezTo>
                    <a:pt x="481" y="191"/>
                    <a:pt x="481" y="191"/>
                    <a:pt x="474" y="191"/>
                  </a:cubicBezTo>
                  <a:cubicBezTo>
                    <a:pt x="467" y="191"/>
                    <a:pt x="467" y="191"/>
                    <a:pt x="467" y="191"/>
                  </a:cubicBezTo>
                  <a:lnTo>
                    <a:pt x="460" y="191"/>
                  </a:lnTo>
                  <a:cubicBezTo>
                    <a:pt x="460" y="184"/>
                    <a:pt x="453" y="184"/>
                    <a:pt x="453" y="177"/>
                  </a:cubicBezTo>
                  <a:cubicBezTo>
                    <a:pt x="453" y="169"/>
                    <a:pt x="453" y="169"/>
                    <a:pt x="453" y="162"/>
                  </a:cubicBezTo>
                  <a:cubicBezTo>
                    <a:pt x="446" y="162"/>
                    <a:pt x="446" y="162"/>
                    <a:pt x="446" y="162"/>
                  </a:cubicBezTo>
                  <a:cubicBezTo>
                    <a:pt x="446" y="155"/>
                    <a:pt x="446" y="155"/>
                    <a:pt x="446" y="148"/>
                  </a:cubicBezTo>
                  <a:cubicBezTo>
                    <a:pt x="438" y="141"/>
                    <a:pt x="438" y="141"/>
                    <a:pt x="438" y="134"/>
                  </a:cubicBezTo>
                  <a:cubicBezTo>
                    <a:pt x="410" y="92"/>
                    <a:pt x="361" y="56"/>
                    <a:pt x="297" y="56"/>
                  </a:cubicBezTo>
                  <a:cubicBezTo>
                    <a:pt x="240" y="56"/>
                    <a:pt x="191" y="92"/>
                    <a:pt x="163" y="134"/>
                  </a:cubicBezTo>
                  <a:cubicBezTo>
                    <a:pt x="163" y="141"/>
                    <a:pt x="156" y="141"/>
                    <a:pt x="156" y="148"/>
                  </a:cubicBezTo>
                  <a:cubicBezTo>
                    <a:pt x="156" y="155"/>
                    <a:pt x="156" y="155"/>
                    <a:pt x="149" y="162"/>
                  </a:cubicBezTo>
                  <a:cubicBezTo>
                    <a:pt x="149" y="169"/>
                    <a:pt x="149" y="169"/>
                    <a:pt x="149" y="177"/>
                  </a:cubicBezTo>
                  <a:cubicBezTo>
                    <a:pt x="149" y="177"/>
                    <a:pt x="149" y="177"/>
                    <a:pt x="142" y="177"/>
                  </a:cubicBezTo>
                  <a:cubicBezTo>
                    <a:pt x="142" y="184"/>
                    <a:pt x="142" y="184"/>
                    <a:pt x="142" y="191"/>
                  </a:cubicBezTo>
                  <a:cubicBezTo>
                    <a:pt x="135" y="191"/>
                    <a:pt x="135" y="191"/>
                    <a:pt x="127" y="191"/>
                  </a:cubicBezTo>
                  <a:cubicBezTo>
                    <a:pt x="127" y="191"/>
                    <a:pt x="127" y="191"/>
                    <a:pt x="120" y="191"/>
                  </a:cubicBezTo>
                  <a:lnTo>
                    <a:pt x="113" y="191"/>
                  </a:lnTo>
                  <a:cubicBezTo>
                    <a:pt x="113" y="198"/>
                    <a:pt x="113" y="198"/>
                    <a:pt x="113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8"/>
                    <a:pt x="99" y="198"/>
                    <a:pt x="99" y="198"/>
                  </a:cubicBezTo>
                  <a:cubicBezTo>
                    <a:pt x="99" y="198"/>
                    <a:pt x="99" y="205"/>
                    <a:pt x="92" y="205"/>
                  </a:cubicBezTo>
                  <a:cubicBezTo>
                    <a:pt x="85" y="212"/>
                    <a:pt x="85" y="212"/>
                    <a:pt x="85" y="212"/>
                  </a:cubicBezTo>
                  <a:cubicBezTo>
                    <a:pt x="64" y="226"/>
                    <a:pt x="57" y="247"/>
                    <a:pt x="57" y="276"/>
                  </a:cubicBezTo>
                  <a:cubicBezTo>
                    <a:pt x="57" y="325"/>
                    <a:pt x="92" y="360"/>
                    <a:pt x="142" y="360"/>
                  </a:cubicBezTo>
                  <a:cubicBezTo>
                    <a:pt x="156" y="360"/>
                    <a:pt x="170" y="375"/>
                    <a:pt x="170" y="389"/>
                  </a:cubicBezTo>
                  <a:cubicBezTo>
                    <a:pt x="170" y="403"/>
                    <a:pt x="156" y="417"/>
                    <a:pt x="142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27" y="56"/>
                    <a:pt x="205" y="0"/>
                    <a:pt x="297" y="0"/>
                  </a:cubicBezTo>
                  <a:cubicBezTo>
                    <a:pt x="389" y="0"/>
                    <a:pt x="467" y="56"/>
                    <a:pt x="502" y="141"/>
                  </a:cubicBezTo>
                  <a:cubicBezTo>
                    <a:pt x="559" y="155"/>
                    <a:pt x="601" y="212"/>
                    <a:pt x="601" y="276"/>
                  </a:cubicBezTo>
                  <a:cubicBezTo>
                    <a:pt x="601" y="353"/>
                    <a:pt x="537" y="417"/>
                    <a:pt x="460" y="417"/>
                  </a:cubicBezTo>
                  <a:close/>
                  <a:moveTo>
                    <a:pt x="226" y="283"/>
                  </a:moveTo>
                  <a:lnTo>
                    <a:pt x="226" y="283"/>
                  </a:lnTo>
                  <a:cubicBezTo>
                    <a:pt x="233" y="283"/>
                    <a:pt x="240" y="290"/>
                    <a:pt x="240" y="297"/>
                  </a:cubicBezTo>
                  <a:cubicBezTo>
                    <a:pt x="297" y="346"/>
                    <a:pt x="297" y="346"/>
                    <a:pt x="297" y="346"/>
                  </a:cubicBezTo>
                  <a:cubicBezTo>
                    <a:pt x="354" y="297"/>
                    <a:pt x="354" y="297"/>
                    <a:pt x="354" y="297"/>
                  </a:cubicBezTo>
                  <a:cubicBezTo>
                    <a:pt x="361" y="290"/>
                    <a:pt x="368" y="283"/>
                    <a:pt x="375" y="283"/>
                  </a:cubicBezTo>
                  <a:cubicBezTo>
                    <a:pt x="389" y="283"/>
                    <a:pt x="403" y="297"/>
                    <a:pt x="403" y="311"/>
                  </a:cubicBezTo>
                  <a:cubicBezTo>
                    <a:pt x="403" y="318"/>
                    <a:pt x="403" y="325"/>
                    <a:pt x="396" y="332"/>
                  </a:cubicBezTo>
                  <a:cubicBezTo>
                    <a:pt x="340" y="389"/>
                    <a:pt x="340" y="389"/>
                    <a:pt x="340" y="389"/>
                  </a:cubicBezTo>
                  <a:cubicBezTo>
                    <a:pt x="396" y="445"/>
                    <a:pt x="396" y="445"/>
                    <a:pt x="396" y="445"/>
                  </a:cubicBezTo>
                  <a:cubicBezTo>
                    <a:pt x="403" y="452"/>
                    <a:pt x="403" y="459"/>
                    <a:pt x="403" y="466"/>
                  </a:cubicBezTo>
                  <a:cubicBezTo>
                    <a:pt x="403" y="480"/>
                    <a:pt x="389" y="495"/>
                    <a:pt x="375" y="495"/>
                  </a:cubicBezTo>
                  <a:cubicBezTo>
                    <a:pt x="368" y="495"/>
                    <a:pt x="361" y="488"/>
                    <a:pt x="354" y="480"/>
                  </a:cubicBezTo>
                  <a:cubicBezTo>
                    <a:pt x="297" y="431"/>
                    <a:pt x="297" y="431"/>
                    <a:pt x="297" y="431"/>
                  </a:cubicBezTo>
                  <a:cubicBezTo>
                    <a:pt x="240" y="480"/>
                    <a:pt x="240" y="480"/>
                    <a:pt x="240" y="480"/>
                  </a:cubicBezTo>
                  <a:cubicBezTo>
                    <a:pt x="240" y="488"/>
                    <a:pt x="233" y="495"/>
                    <a:pt x="226" y="495"/>
                  </a:cubicBezTo>
                  <a:cubicBezTo>
                    <a:pt x="205" y="495"/>
                    <a:pt x="198" y="480"/>
                    <a:pt x="198" y="466"/>
                  </a:cubicBezTo>
                  <a:cubicBezTo>
                    <a:pt x="198" y="459"/>
                    <a:pt x="198" y="452"/>
                    <a:pt x="205" y="445"/>
                  </a:cubicBezTo>
                  <a:cubicBezTo>
                    <a:pt x="262" y="389"/>
                    <a:pt x="262" y="389"/>
                    <a:pt x="262" y="389"/>
                  </a:cubicBezTo>
                  <a:cubicBezTo>
                    <a:pt x="205" y="332"/>
                    <a:pt x="205" y="332"/>
                    <a:pt x="205" y="332"/>
                  </a:cubicBezTo>
                  <a:cubicBezTo>
                    <a:pt x="198" y="325"/>
                    <a:pt x="198" y="318"/>
                    <a:pt x="198" y="311"/>
                  </a:cubicBezTo>
                  <a:cubicBezTo>
                    <a:pt x="198" y="297"/>
                    <a:pt x="205" y="283"/>
                    <a:pt x="226" y="2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79" name="Freeform 131"/>
            <p:cNvSpPr>
              <a:spLocks noChangeArrowheads="1"/>
            </p:cNvSpPr>
            <p:nvPr/>
          </p:nvSpPr>
          <p:spPr bwMode="auto">
            <a:xfrm>
              <a:off x="9920325" y="1961265"/>
              <a:ext cx="553668" cy="449354"/>
            </a:xfrm>
            <a:custGeom>
              <a:avLst/>
              <a:gdLst>
                <a:gd name="T0" fmla="*/ 2147483646 w 609"/>
                <a:gd name="T1" fmla="*/ 2147483646 h 496"/>
                <a:gd name="T2" fmla="*/ 2147483646 w 609"/>
                <a:gd name="T3" fmla="*/ 2147483646 h 496"/>
                <a:gd name="T4" fmla="*/ 2147483646 w 609"/>
                <a:gd name="T5" fmla="*/ 2147483646 h 496"/>
                <a:gd name="T6" fmla="*/ 2147483646 w 609"/>
                <a:gd name="T7" fmla="*/ 2147483646 h 496"/>
                <a:gd name="T8" fmla="*/ 2147483646 w 609"/>
                <a:gd name="T9" fmla="*/ 2147483646 h 496"/>
                <a:gd name="T10" fmla="*/ 2147483646 w 609"/>
                <a:gd name="T11" fmla="*/ 2147483646 h 496"/>
                <a:gd name="T12" fmla="*/ 2147483646 w 609"/>
                <a:gd name="T13" fmla="*/ 2147483646 h 496"/>
                <a:gd name="T14" fmla="*/ 2147483646 w 609"/>
                <a:gd name="T15" fmla="*/ 2147483646 h 496"/>
                <a:gd name="T16" fmla="*/ 2147483646 w 609"/>
                <a:gd name="T17" fmla="*/ 2147483646 h 496"/>
                <a:gd name="T18" fmla="*/ 2147483646 w 609"/>
                <a:gd name="T19" fmla="*/ 2147483646 h 496"/>
                <a:gd name="T20" fmla="*/ 2147483646 w 609"/>
                <a:gd name="T21" fmla="*/ 2147483646 h 496"/>
                <a:gd name="T22" fmla="*/ 2147483646 w 609"/>
                <a:gd name="T23" fmla="*/ 2147483646 h 496"/>
                <a:gd name="T24" fmla="*/ 2147483646 w 609"/>
                <a:gd name="T25" fmla="*/ 2147483646 h 496"/>
                <a:gd name="T26" fmla="*/ 2147483646 w 609"/>
                <a:gd name="T27" fmla="*/ 2147483646 h 496"/>
                <a:gd name="T28" fmla="*/ 2147483646 w 609"/>
                <a:gd name="T29" fmla="*/ 2147483646 h 496"/>
                <a:gd name="T30" fmla="*/ 2147483646 w 609"/>
                <a:gd name="T31" fmla="*/ 2147483646 h 496"/>
                <a:gd name="T32" fmla="*/ 2147483646 w 609"/>
                <a:gd name="T33" fmla="*/ 2147483646 h 496"/>
                <a:gd name="T34" fmla="*/ 2147483646 w 609"/>
                <a:gd name="T35" fmla="*/ 2147483646 h 496"/>
                <a:gd name="T36" fmla="*/ 2147483646 w 609"/>
                <a:gd name="T37" fmla="*/ 2147483646 h 496"/>
                <a:gd name="T38" fmla="*/ 2147483646 w 609"/>
                <a:gd name="T39" fmla="*/ 2147483646 h 496"/>
                <a:gd name="T40" fmla="*/ 2147483646 w 609"/>
                <a:gd name="T41" fmla="*/ 2147483646 h 496"/>
                <a:gd name="T42" fmla="*/ 2147483646 w 609"/>
                <a:gd name="T43" fmla="*/ 2147483646 h 496"/>
                <a:gd name="T44" fmla="*/ 2147483646 w 609"/>
                <a:gd name="T45" fmla="*/ 2147483646 h 496"/>
                <a:gd name="T46" fmla="*/ 2147483646 w 609"/>
                <a:gd name="T47" fmla="*/ 2147483646 h 496"/>
                <a:gd name="T48" fmla="*/ 2147483646 w 609"/>
                <a:gd name="T49" fmla="*/ 2147483646 h 496"/>
                <a:gd name="T50" fmla="*/ 2147483646 w 609"/>
                <a:gd name="T51" fmla="*/ 2147483646 h 496"/>
                <a:gd name="T52" fmla="*/ 2147483646 w 609"/>
                <a:gd name="T53" fmla="*/ 2147483646 h 496"/>
                <a:gd name="T54" fmla="*/ 2147483646 w 609"/>
                <a:gd name="T55" fmla="*/ 2147483646 h 496"/>
                <a:gd name="T56" fmla="*/ 2147483646 w 609"/>
                <a:gd name="T57" fmla="*/ 2147483646 h 496"/>
                <a:gd name="T58" fmla="*/ 2147483646 w 609"/>
                <a:gd name="T59" fmla="*/ 2147483646 h 496"/>
                <a:gd name="T60" fmla="*/ 2147483646 w 609"/>
                <a:gd name="T61" fmla="*/ 2147483646 h 496"/>
                <a:gd name="T62" fmla="*/ 2147483646 w 609"/>
                <a:gd name="T63" fmla="*/ 2147483646 h 496"/>
                <a:gd name="T64" fmla="*/ 2147483646 w 609"/>
                <a:gd name="T65" fmla="*/ 2147483646 h 496"/>
                <a:gd name="T66" fmla="*/ 2147483646 w 609"/>
                <a:gd name="T67" fmla="*/ 2147483646 h 496"/>
                <a:gd name="T68" fmla="*/ 2147483646 w 609"/>
                <a:gd name="T69" fmla="*/ 2147483646 h 496"/>
                <a:gd name="T70" fmla="*/ 2147483646 w 609"/>
                <a:gd name="T71" fmla="*/ 2147483646 h 496"/>
                <a:gd name="T72" fmla="*/ 2147483646 w 609"/>
                <a:gd name="T73" fmla="*/ 2147483646 h 496"/>
                <a:gd name="T74" fmla="*/ 2147483646 w 609"/>
                <a:gd name="T75" fmla="*/ 2147483646 h 496"/>
                <a:gd name="T76" fmla="*/ 2147483646 w 609"/>
                <a:gd name="T77" fmla="*/ 2147483646 h 4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9" h="496">
                  <a:moveTo>
                    <a:pt x="467" y="417"/>
                  </a:moveTo>
                  <a:lnTo>
                    <a:pt x="467" y="417"/>
                  </a:lnTo>
                  <a:cubicBezTo>
                    <a:pt x="445" y="417"/>
                    <a:pt x="438" y="403"/>
                    <a:pt x="438" y="389"/>
                  </a:cubicBezTo>
                  <a:cubicBezTo>
                    <a:pt x="438" y="375"/>
                    <a:pt x="445" y="360"/>
                    <a:pt x="467" y="360"/>
                  </a:cubicBezTo>
                  <a:cubicBezTo>
                    <a:pt x="509" y="360"/>
                    <a:pt x="551" y="325"/>
                    <a:pt x="551" y="276"/>
                  </a:cubicBezTo>
                  <a:cubicBezTo>
                    <a:pt x="551" y="247"/>
                    <a:pt x="537" y="226"/>
                    <a:pt x="523" y="212"/>
                  </a:cubicBezTo>
                  <a:cubicBezTo>
                    <a:pt x="516" y="212"/>
                    <a:pt x="516" y="212"/>
                    <a:pt x="516" y="205"/>
                  </a:cubicBezTo>
                  <a:lnTo>
                    <a:pt x="509" y="205"/>
                  </a:lnTo>
                  <a:lnTo>
                    <a:pt x="502" y="198"/>
                  </a:lnTo>
                  <a:lnTo>
                    <a:pt x="495" y="198"/>
                  </a:lnTo>
                  <a:cubicBezTo>
                    <a:pt x="495" y="198"/>
                    <a:pt x="488" y="198"/>
                    <a:pt x="488" y="191"/>
                  </a:cubicBezTo>
                  <a:cubicBezTo>
                    <a:pt x="481" y="191"/>
                    <a:pt x="481" y="191"/>
                    <a:pt x="481" y="191"/>
                  </a:cubicBezTo>
                  <a:cubicBezTo>
                    <a:pt x="481" y="191"/>
                    <a:pt x="481" y="191"/>
                    <a:pt x="474" y="191"/>
                  </a:cubicBezTo>
                  <a:cubicBezTo>
                    <a:pt x="467" y="191"/>
                    <a:pt x="467" y="191"/>
                    <a:pt x="467" y="191"/>
                  </a:cubicBezTo>
                  <a:lnTo>
                    <a:pt x="459" y="191"/>
                  </a:lnTo>
                  <a:cubicBezTo>
                    <a:pt x="459" y="184"/>
                    <a:pt x="459" y="184"/>
                    <a:pt x="459" y="177"/>
                  </a:cubicBezTo>
                  <a:cubicBezTo>
                    <a:pt x="459" y="169"/>
                    <a:pt x="452" y="169"/>
                    <a:pt x="452" y="162"/>
                  </a:cubicBezTo>
                  <a:cubicBezTo>
                    <a:pt x="452" y="155"/>
                    <a:pt x="452" y="155"/>
                    <a:pt x="445" y="148"/>
                  </a:cubicBezTo>
                  <a:cubicBezTo>
                    <a:pt x="445" y="141"/>
                    <a:pt x="445" y="141"/>
                    <a:pt x="438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7" y="56"/>
                    <a:pt x="198" y="92"/>
                    <a:pt x="170" y="134"/>
                  </a:cubicBezTo>
                  <a:cubicBezTo>
                    <a:pt x="163" y="141"/>
                    <a:pt x="163" y="141"/>
                    <a:pt x="163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9"/>
                    <a:pt x="149" y="169"/>
                    <a:pt x="149" y="177"/>
                  </a:cubicBezTo>
                  <a:cubicBezTo>
                    <a:pt x="149" y="184"/>
                    <a:pt x="149" y="184"/>
                    <a:pt x="149" y="191"/>
                  </a:cubicBezTo>
                  <a:lnTo>
                    <a:pt x="141" y="191"/>
                  </a:lnTo>
                  <a:cubicBezTo>
                    <a:pt x="141" y="191"/>
                    <a:pt x="141" y="191"/>
                    <a:pt x="134" y="191"/>
                  </a:cubicBezTo>
                  <a:cubicBezTo>
                    <a:pt x="127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0" y="191"/>
                  </a:cubicBezTo>
                  <a:cubicBezTo>
                    <a:pt x="120" y="198"/>
                    <a:pt x="113" y="198"/>
                    <a:pt x="113" y="198"/>
                  </a:cubicBezTo>
                  <a:lnTo>
                    <a:pt x="106" y="198"/>
                  </a:lnTo>
                  <a:lnTo>
                    <a:pt x="99" y="205"/>
                  </a:lnTo>
                  <a:lnTo>
                    <a:pt x="92" y="205"/>
                  </a:lnTo>
                  <a:cubicBezTo>
                    <a:pt x="92" y="212"/>
                    <a:pt x="92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9" y="360"/>
                    <a:pt x="141" y="360"/>
                  </a:cubicBezTo>
                  <a:cubicBezTo>
                    <a:pt x="163" y="360"/>
                    <a:pt x="170" y="375"/>
                    <a:pt x="170" y="389"/>
                  </a:cubicBezTo>
                  <a:cubicBezTo>
                    <a:pt x="170" y="403"/>
                    <a:pt x="163" y="417"/>
                    <a:pt x="141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3" y="155"/>
                    <a:pt x="99" y="141"/>
                  </a:cubicBezTo>
                  <a:cubicBezTo>
                    <a:pt x="134" y="56"/>
                    <a:pt x="212" y="0"/>
                    <a:pt x="304" y="0"/>
                  </a:cubicBezTo>
                  <a:cubicBezTo>
                    <a:pt x="396" y="0"/>
                    <a:pt x="474" y="56"/>
                    <a:pt x="509" y="141"/>
                  </a:cubicBezTo>
                  <a:cubicBezTo>
                    <a:pt x="565" y="155"/>
                    <a:pt x="608" y="212"/>
                    <a:pt x="608" y="276"/>
                  </a:cubicBezTo>
                  <a:cubicBezTo>
                    <a:pt x="608" y="353"/>
                    <a:pt x="544" y="417"/>
                    <a:pt x="467" y="417"/>
                  </a:cubicBezTo>
                  <a:close/>
                  <a:moveTo>
                    <a:pt x="226" y="360"/>
                  </a:moveTo>
                  <a:lnTo>
                    <a:pt x="226" y="360"/>
                  </a:lnTo>
                  <a:cubicBezTo>
                    <a:pt x="233" y="360"/>
                    <a:pt x="240" y="360"/>
                    <a:pt x="247" y="367"/>
                  </a:cubicBezTo>
                  <a:cubicBezTo>
                    <a:pt x="297" y="417"/>
                    <a:pt x="297" y="417"/>
                    <a:pt x="297" y="417"/>
                  </a:cubicBezTo>
                  <a:cubicBezTo>
                    <a:pt x="382" y="297"/>
                    <a:pt x="382" y="297"/>
                    <a:pt x="382" y="297"/>
                  </a:cubicBezTo>
                  <a:cubicBezTo>
                    <a:pt x="389" y="290"/>
                    <a:pt x="396" y="283"/>
                    <a:pt x="410" y="283"/>
                  </a:cubicBezTo>
                  <a:cubicBezTo>
                    <a:pt x="424" y="283"/>
                    <a:pt x="438" y="297"/>
                    <a:pt x="438" y="311"/>
                  </a:cubicBezTo>
                  <a:cubicBezTo>
                    <a:pt x="438" y="318"/>
                    <a:pt x="431" y="325"/>
                    <a:pt x="431" y="332"/>
                  </a:cubicBezTo>
                  <a:cubicBezTo>
                    <a:pt x="325" y="480"/>
                    <a:pt x="325" y="480"/>
                    <a:pt x="325" y="480"/>
                  </a:cubicBezTo>
                  <a:cubicBezTo>
                    <a:pt x="325" y="488"/>
                    <a:pt x="311" y="495"/>
                    <a:pt x="304" y="495"/>
                  </a:cubicBezTo>
                  <a:cubicBezTo>
                    <a:pt x="297" y="495"/>
                    <a:pt x="290" y="488"/>
                    <a:pt x="283" y="480"/>
                  </a:cubicBezTo>
                  <a:cubicBezTo>
                    <a:pt x="212" y="410"/>
                    <a:pt x="212" y="410"/>
                    <a:pt x="212" y="410"/>
                  </a:cubicBezTo>
                  <a:cubicBezTo>
                    <a:pt x="205" y="403"/>
                    <a:pt x="198" y="396"/>
                    <a:pt x="198" y="389"/>
                  </a:cubicBezTo>
                  <a:cubicBezTo>
                    <a:pt x="198" y="375"/>
                    <a:pt x="212" y="360"/>
                    <a:pt x="226" y="3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  <p:sp>
          <p:nvSpPr>
            <p:cNvPr id="480" name="Freeform 132"/>
            <p:cNvSpPr>
              <a:spLocks noChangeArrowheads="1"/>
            </p:cNvSpPr>
            <p:nvPr/>
          </p:nvSpPr>
          <p:spPr bwMode="auto">
            <a:xfrm>
              <a:off x="8961437" y="1961265"/>
              <a:ext cx="549655" cy="381147"/>
            </a:xfrm>
            <a:custGeom>
              <a:avLst/>
              <a:gdLst>
                <a:gd name="T0" fmla="*/ 2147483646 w 602"/>
                <a:gd name="T1" fmla="*/ 2147483646 h 418"/>
                <a:gd name="T2" fmla="*/ 2147483646 w 602"/>
                <a:gd name="T3" fmla="*/ 2147483646 h 418"/>
                <a:gd name="T4" fmla="*/ 2147483646 w 602"/>
                <a:gd name="T5" fmla="*/ 2147483646 h 418"/>
                <a:gd name="T6" fmla="*/ 0 w 602"/>
                <a:gd name="T7" fmla="*/ 2147483646 h 418"/>
                <a:gd name="T8" fmla="*/ 2147483646 w 602"/>
                <a:gd name="T9" fmla="*/ 2147483646 h 418"/>
                <a:gd name="T10" fmla="*/ 2147483646 w 602"/>
                <a:gd name="T11" fmla="*/ 0 h 418"/>
                <a:gd name="T12" fmla="*/ 2147483646 w 602"/>
                <a:gd name="T13" fmla="*/ 2147483646 h 418"/>
                <a:gd name="T14" fmla="*/ 2147483646 w 602"/>
                <a:gd name="T15" fmla="*/ 2147483646 h 418"/>
                <a:gd name="T16" fmla="*/ 2147483646 w 602"/>
                <a:gd name="T17" fmla="*/ 2147483646 h 418"/>
                <a:gd name="T18" fmla="*/ 2147483646 w 602"/>
                <a:gd name="T19" fmla="*/ 2147483646 h 418"/>
                <a:gd name="T20" fmla="*/ 2147483646 w 602"/>
                <a:gd name="T21" fmla="*/ 2147483646 h 418"/>
                <a:gd name="T22" fmla="*/ 2147483646 w 602"/>
                <a:gd name="T23" fmla="*/ 2147483646 h 418"/>
                <a:gd name="T24" fmla="*/ 2147483646 w 602"/>
                <a:gd name="T25" fmla="*/ 2147483646 h 418"/>
                <a:gd name="T26" fmla="*/ 2147483646 w 602"/>
                <a:gd name="T27" fmla="*/ 2147483646 h 418"/>
                <a:gd name="T28" fmla="*/ 2147483646 w 602"/>
                <a:gd name="T29" fmla="*/ 2147483646 h 418"/>
                <a:gd name="T30" fmla="*/ 2147483646 w 602"/>
                <a:gd name="T31" fmla="*/ 2147483646 h 418"/>
                <a:gd name="T32" fmla="*/ 2147483646 w 602"/>
                <a:gd name="T33" fmla="*/ 2147483646 h 418"/>
                <a:gd name="T34" fmla="*/ 2147483646 w 602"/>
                <a:gd name="T35" fmla="*/ 2147483646 h 418"/>
                <a:gd name="T36" fmla="*/ 2147483646 w 602"/>
                <a:gd name="T37" fmla="*/ 2147483646 h 418"/>
                <a:gd name="T38" fmla="*/ 2147483646 w 602"/>
                <a:gd name="T39" fmla="*/ 2147483646 h 418"/>
                <a:gd name="T40" fmla="*/ 2147483646 w 602"/>
                <a:gd name="T41" fmla="*/ 2147483646 h 418"/>
                <a:gd name="T42" fmla="*/ 2147483646 w 602"/>
                <a:gd name="T43" fmla="*/ 2147483646 h 418"/>
                <a:gd name="T44" fmla="*/ 2147483646 w 602"/>
                <a:gd name="T45" fmla="*/ 2147483646 h 418"/>
                <a:gd name="T46" fmla="*/ 2147483646 w 602"/>
                <a:gd name="T47" fmla="*/ 2147483646 h 418"/>
                <a:gd name="T48" fmla="*/ 2147483646 w 602"/>
                <a:gd name="T49" fmla="*/ 2147483646 h 418"/>
                <a:gd name="T50" fmla="*/ 2147483646 w 602"/>
                <a:gd name="T51" fmla="*/ 2147483646 h 418"/>
                <a:gd name="T52" fmla="*/ 2147483646 w 602"/>
                <a:gd name="T53" fmla="*/ 2147483646 h 418"/>
                <a:gd name="T54" fmla="*/ 2147483646 w 602"/>
                <a:gd name="T55" fmla="*/ 2147483646 h 418"/>
                <a:gd name="T56" fmla="*/ 2147483646 w 602"/>
                <a:gd name="T57" fmla="*/ 2147483646 h 418"/>
                <a:gd name="T58" fmla="*/ 2147483646 w 602"/>
                <a:gd name="T59" fmla="*/ 2147483646 h 418"/>
                <a:gd name="T60" fmla="*/ 2147483646 w 602"/>
                <a:gd name="T61" fmla="*/ 2147483646 h 418"/>
                <a:gd name="T62" fmla="*/ 2147483646 w 602"/>
                <a:gd name="T63" fmla="*/ 2147483646 h 418"/>
                <a:gd name="T64" fmla="*/ 2147483646 w 602"/>
                <a:gd name="T65" fmla="*/ 2147483646 h 418"/>
                <a:gd name="T66" fmla="*/ 2147483646 w 602"/>
                <a:gd name="T67" fmla="*/ 2147483646 h 418"/>
                <a:gd name="T68" fmla="*/ 2147483646 w 602"/>
                <a:gd name="T69" fmla="*/ 2147483646 h 418"/>
                <a:gd name="T70" fmla="*/ 2147483646 w 602"/>
                <a:gd name="T71" fmla="*/ 2147483646 h 418"/>
                <a:gd name="T72" fmla="*/ 2147483646 w 602"/>
                <a:gd name="T73" fmla="*/ 2147483646 h 418"/>
                <a:gd name="T74" fmla="*/ 2147483646 w 602"/>
                <a:gd name="T75" fmla="*/ 2147483646 h 418"/>
                <a:gd name="T76" fmla="*/ 2147483646 w 602"/>
                <a:gd name="T77" fmla="*/ 2147483646 h 418"/>
                <a:gd name="T78" fmla="*/ 2147483646 w 602"/>
                <a:gd name="T79" fmla="*/ 2147483646 h 418"/>
                <a:gd name="T80" fmla="*/ 2147483646 w 602"/>
                <a:gd name="T81" fmla="*/ 2147483646 h 418"/>
                <a:gd name="T82" fmla="*/ 2147483646 w 602"/>
                <a:gd name="T83" fmla="*/ 2147483646 h 418"/>
                <a:gd name="T84" fmla="*/ 2147483646 w 602"/>
                <a:gd name="T85" fmla="*/ 2147483646 h 418"/>
                <a:gd name="T86" fmla="*/ 2147483646 w 602"/>
                <a:gd name="T87" fmla="*/ 2147483646 h 418"/>
                <a:gd name="T88" fmla="*/ 2147483646 w 602"/>
                <a:gd name="T89" fmla="*/ 2147483646 h 418"/>
                <a:gd name="T90" fmla="*/ 2147483646 w 602"/>
                <a:gd name="T91" fmla="*/ 2147483646 h 418"/>
                <a:gd name="T92" fmla="*/ 2147483646 w 602"/>
                <a:gd name="T93" fmla="*/ 2147483646 h 418"/>
                <a:gd name="T94" fmla="*/ 2147483646 w 602"/>
                <a:gd name="T95" fmla="*/ 2147483646 h 418"/>
                <a:gd name="T96" fmla="*/ 2147483646 w 602"/>
                <a:gd name="T97" fmla="*/ 2147483646 h 418"/>
                <a:gd name="T98" fmla="*/ 2147483646 w 602"/>
                <a:gd name="T99" fmla="*/ 2147483646 h 418"/>
                <a:gd name="T100" fmla="*/ 2147483646 w 602"/>
                <a:gd name="T101" fmla="*/ 2147483646 h 418"/>
                <a:gd name="T102" fmla="*/ 2147483646 w 602"/>
                <a:gd name="T103" fmla="*/ 2147483646 h 418"/>
                <a:gd name="T104" fmla="*/ 2147483646 w 602"/>
                <a:gd name="T105" fmla="*/ 2147483646 h 418"/>
                <a:gd name="T106" fmla="*/ 2147483646 w 602"/>
                <a:gd name="T107" fmla="*/ 2147483646 h 418"/>
                <a:gd name="T108" fmla="*/ 2147483646 w 602"/>
                <a:gd name="T109" fmla="*/ 2147483646 h 418"/>
                <a:gd name="T110" fmla="*/ 2147483646 w 602"/>
                <a:gd name="T111" fmla="*/ 2147483646 h 418"/>
                <a:gd name="T112" fmla="*/ 2147483646 w 602"/>
                <a:gd name="T113" fmla="*/ 2147483646 h 418"/>
                <a:gd name="T114" fmla="*/ 2147483646 w 602"/>
                <a:gd name="T115" fmla="*/ 2147483646 h 418"/>
                <a:gd name="T116" fmla="*/ 2147483646 w 602"/>
                <a:gd name="T117" fmla="*/ 2147483646 h 418"/>
                <a:gd name="T118" fmla="*/ 2147483646 w 602"/>
                <a:gd name="T119" fmla="*/ 2147483646 h 418"/>
                <a:gd name="T120" fmla="*/ 2147483646 w 602"/>
                <a:gd name="T121" fmla="*/ 2147483646 h 418"/>
                <a:gd name="T122" fmla="*/ 2147483646 w 602"/>
                <a:gd name="T123" fmla="*/ 2147483646 h 4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02" h="418">
                  <a:moveTo>
                    <a:pt x="459" y="417"/>
                  </a:moveTo>
                  <a:lnTo>
                    <a:pt x="459" y="417"/>
                  </a:lnTo>
                  <a:cubicBezTo>
                    <a:pt x="141" y="417"/>
                    <a:pt x="141" y="417"/>
                    <a:pt x="141" y="417"/>
                  </a:cubicBezTo>
                  <a:cubicBezTo>
                    <a:pt x="64" y="417"/>
                    <a:pt x="0" y="353"/>
                    <a:pt x="0" y="276"/>
                  </a:cubicBezTo>
                  <a:cubicBezTo>
                    <a:pt x="0" y="212"/>
                    <a:pt x="42" y="155"/>
                    <a:pt x="99" y="141"/>
                  </a:cubicBezTo>
                  <a:cubicBezTo>
                    <a:pt x="134" y="56"/>
                    <a:pt x="212" y="0"/>
                    <a:pt x="304" y="0"/>
                  </a:cubicBezTo>
                  <a:cubicBezTo>
                    <a:pt x="396" y="0"/>
                    <a:pt x="474" y="56"/>
                    <a:pt x="502" y="141"/>
                  </a:cubicBezTo>
                  <a:cubicBezTo>
                    <a:pt x="558" y="155"/>
                    <a:pt x="601" y="212"/>
                    <a:pt x="601" y="276"/>
                  </a:cubicBezTo>
                  <a:cubicBezTo>
                    <a:pt x="601" y="353"/>
                    <a:pt x="537" y="417"/>
                    <a:pt x="459" y="417"/>
                  </a:cubicBezTo>
                  <a:close/>
                  <a:moveTo>
                    <a:pt x="516" y="212"/>
                  </a:moveTo>
                  <a:lnTo>
                    <a:pt x="516" y="212"/>
                  </a:lnTo>
                  <a:cubicBezTo>
                    <a:pt x="516" y="212"/>
                    <a:pt x="516" y="212"/>
                    <a:pt x="509" y="205"/>
                  </a:cubicBezTo>
                  <a:cubicBezTo>
                    <a:pt x="502" y="205"/>
                    <a:pt x="502" y="198"/>
                    <a:pt x="502" y="198"/>
                  </a:cubicBezTo>
                  <a:cubicBezTo>
                    <a:pt x="502" y="198"/>
                    <a:pt x="502" y="198"/>
                    <a:pt x="495" y="198"/>
                  </a:cubicBezTo>
                  <a:cubicBezTo>
                    <a:pt x="495" y="198"/>
                    <a:pt x="495" y="198"/>
                    <a:pt x="488" y="198"/>
                  </a:cubicBezTo>
                  <a:cubicBezTo>
                    <a:pt x="488" y="198"/>
                    <a:pt x="488" y="198"/>
                    <a:pt x="488" y="191"/>
                  </a:cubicBezTo>
                  <a:lnTo>
                    <a:pt x="481" y="191"/>
                  </a:lnTo>
                  <a:cubicBezTo>
                    <a:pt x="474" y="191"/>
                    <a:pt x="474" y="191"/>
                    <a:pt x="474" y="191"/>
                  </a:cubicBezTo>
                  <a:cubicBezTo>
                    <a:pt x="467" y="191"/>
                    <a:pt x="467" y="191"/>
                    <a:pt x="459" y="191"/>
                  </a:cubicBezTo>
                  <a:cubicBezTo>
                    <a:pt x="459" y="184"/>
                    <a:pt x="459" y="184"/>
                    <a:pt x="459" y="177"/>
                  </a:cubicBezTo>
                  <a:cubicBezTo>
                    <a:pt x="452" y="177"/>
                    <a:pt x="452" y="177"/>
                    <a:pt x="452" y="177"/>
                  </a:cubicBezTo>
                  <a:cubicBezTo>
                    <a:pt x="452" y="169"/>
                    <a:pt x="452" y="169"/>
                    <a:pt x="452" y="162"/>
                  </a:cubicBezTo>
                  <a:cubicBezTo>
                    <a:pt x="445" y="155"/>
                    <a:pt x="445" y="155"/>
                    <a:pt x="445" y="148"/>
                  </a:cubicBezTo>
                  <a:cubicBezTo>
                    <a:pt x="445" y="141"/>
                    <a:pt x="438" y="141"/>
                    <a:pt x="438" y="134"/>
                  </a:cubicBezTo>
                  <a:cubicBezTo>
                    <a:pt x="410" y="92"/>
                    <a:pt x="361" y="56"/>
                    <a:pt x="304" y="56"/>
                  </a:cubicBezTo>
                  <a:cubicBezTo>
                    <a:pt x="240" y="56"/>
                    <a:pt x="191" y="92"/>
                    <a:pt x="163" y="134"/>
                  </a:cubicBezTo>
                  <a:cubicBezTo>
                    <a:pt x="163" y="141"/>
                    <a:pt x="163" y="141"/>
                    <a:pt x="156" y="148"/>
                  </a:cubicBezTo>
                  <a:cubicBezTo>
                    <a:pt x="156" y="155"/>
                    <a:pt x="156" y="155"/>
                    <a:pt x="156" y="162"/>
                  </a:cubicBezTo>
                  <a:cubicBezTo>
                    <a:pt x="156" y="162"/>
                    <a:pt x="156" y="162"/>
                    <a:pt x="148" y="162"/>
                  </a:cubicBezTo>
                  <a:cubicBezTo>
                    <a:pt x="148" y="169"/>
                    <a:pt x="148" y="169"/>
                    <a:pt x="148" y="177"/>
                  </a:cubicBezTo>
                  <a:cubicBezTo>
                    <a:pt x="148" y="184"/>
                    <a:pt x="141" y="184"/>
                    <a:pt x="141" y="191"/>
                  </a:cubicBezTo>
                  <a:lnTo>
                    <a:pt x="134" y="191"/>
                  </a:lnTo>
                  <a:cubicBezTo>
                    <a:pt x="134" y="191"/>
                    <a:pt x="134" y="191"/>
                    <a:pt x="127" y="191"/>
                  </a:cubicBezTo>
                  <a:cubicBezTo>
                    <a:pt x="120" y="191"/>
                    <a:pt x="120" y="191"/>
                    <a:pt x="120" y="191"/>
                  </a:cubicBezTo>
                  <a:cubicBezTo>
                    <a:pt x="113" y="198"/>
                    <a:pt x="113" y="198"/>
                    <a:pt x="113" y="198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99" y="198"/>
                    <a:pt x="99" y="205"/>
                    <a:pt x="99" y="205"/>
                  </a:cubicBezTo>
                  <a:cubicBezTo>
                    <a:pt x="92" y="205"/>
                    <a:pt x="92" y="205"/>
                    <a:pt x="92" y="205"/>
                  </a:cubicBezTo>
                  <a:cubicBezTo>
                    <a:pt x="92" y="212"/>
                    <a:pt x="85" y="212"/>
                    <a:pt x="85" y="212"/>
                  </a:cubicBezTo>
                  <a:cubicBezTo>
                    <a:pt x="71" y="226"/>
                    <a:pt x="57" y="247"/>
                    <a:pt x="57" y="276"/>
                  </a:cubicBezTo>
                  <a:cubicBezTo>
                    <a:pt x="57" y="325"/>
                    <a:pt x="92" y="360"/>
                    <a:pt x="141" y="360"/>
                  </a:cubicBezTo>
                  <a:cubicBezTo>
                    <a:pt x="459" y="360"/>
                    <a:pt x="459" y="360"/>
                    <a:pt x="459" y="360"/>
                  </a:cubicBezTo>
                  <a:cubicBezTo>
                    <a:pt x="509" y="360"/>
                    <a:pt x="544" y="325"/>
                    <a:pt x="544" y="276"/>
                  </a:cubicBezTo>
                  <a:cubicBezTo>
                    <a:pt x="544" y="247"/>
                    <a:pt x="537" y="226"/>
                    <a:pt x="516" y="2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509841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CD5579AB-C986-41E2-9387-BEF283F0229F}"/>
              </a:ext>
            </a:extLst>
          </p:cNvPr>
          <p:cNvGrpSpPr/>
          <p:nvPr/>
        </p:nvGrpSpPr>
        <p:grpSpPr>
          <a:xfrm>
            <a:off x="8351837" y="1328216"/>
            <a:ext cx="15281471" cy="11059568"/>
            <a:chOff x="7818437" y="1437232"/>
            <a:chExt cx="15281471" cy="11059568"/>
          </a:xfrm>
        </p:grpSpPr>
        <p:grpSp>
          <p:nvGrpSpPr>
            <p:cNvPr id="2" name="กลุ่ม 1"/>
            <p:cNvGrpSpPr/>
            <p:nvPr/>
          </p:nvGrpSpPr>
          <p:grpSpPr>
            <a:xfrm>
              <a:off x="7818437" y="1437232"/>
              <a:ext cx="8008194" cy="4658768"/>
              <a:chOff x="1630363" y="795338"/>
              <a:chExt cx="5932487" cy="3451225"/>
            </a:xfrm>
            <a:solidFill>
              <a:schemeClr val="tx1"/>
            </a:solidFill>
          </p:grpSpPr>
          <p:sp>
            <p:nvSpPr>
              <p:cNvPr id="143" name="Freeform 162"/>
              <p:cNvSpPr>
                <a:spLocks noChangeArrowheads="1"/>
              </p:cNvSpPr>
              <p:nvPr/>
            </p:nvSpPr>
            <p:spPr bwMode="auto">
              <a:xfrm>
                <a:off x="7232650" y="3863975"/>
                <a:ext cx="266700" cy="382588"/>
              </a:xfrm>
              <a:custGeom>
                <a:avLst/>
                <a:gdLst>
                  <a:gd name="T0" fmla="*/ 412 w 443"/>
                  <a:gd name="T1" fmla="*/ 589 h 634"/>
                  <a:gd name="T2" fmla="*/ 412 w 443"/>
                  <a:gd name="T3" fmla="*/ 589 h 634"/>
                  <a:gd name="T4" fmla="*/ 383 w 443"/>
                  <a:gd name="T5" fmla="*/ 589 h 634"/>
                  <a:gd name="T6" fmla="*/ 383 w 443"/>
                  <a:gd name="T7" fmla="*/ 456 h 634"/>
                  <a:gd name="T8" fmla="*/ 236 w 443"/>
                  <a:gd name="T9" fmla="*/ 324 h 634"/>
                  <a:gd name="T10" fmla="*/ 383 w 443"/>
                  <a:gd name="T11" fmla="*/ 176 h 634"/>
                  <a:gd name="T12" fmla="*/ 383 w 443"/>
                  <a:gd name="T13" fmla="*/ 44 h 634"/>
                  <a:gd name="T14" fmla="*/ 412 w 443"/>
                  <a:gd name="T15" fmla="*/ 44 h 634"/>
                  <a:gd name="T16" fmla="*/ 442 w 443"/>
                  <a:gd name="T17" fmla="*/ 29 h 634"/>
                  <a:gd name="T18" fmla="*/ 412 w 443"/>
                  <a:gd name="T19" fmla="*/ 0 h 634"/>
                  <a:gd name="T20" fmla="*/ 30 w 443"/>
                  <a:gd name="T21" fmla="*/ 0 h 634"/>
                  <a:gd name="T22" fmla="*/ 0 w 443"/>
                  <a:gd name="T23" fmla="*/ 29 h 634"/>
                  <a:gd name="T24" fmla="*/ 30 w 443"/>
                  <a:gd name="T25" fmla="*/ 44 h 634"/>
                  <a:gd name="T26" fmla="*/ 59 w 443"/>
                  <a:gd name="T27" fmla="*/ 44 h 634"/>
                  <a:gd name="T28" fmla="*/ 59 w 443"/>
                  <a:gd name="T29" fmla="*/ 176 h 634"/>
                  <a:gd name="T30" fmla="*/ 206 w 443"/>
                  <a:gd name="T31" fmla="*/ 324 h 634"/>
                  <a:gd name="T32" fmla="*/ 59 w 443"/>
                  <a:gd name="T33" fmla="*/ 456 h 634"/>
                  <a:gd name="T34" fmla="*/ 59 w 443"/>
                  <a:gd name="T35" fmla="*/ 589 h 634"/>
                  <a:gd name="T36" fmla="*/ 30 w 443"/>
                  <a:gd name="T37" fmla="*/ 589 h 634"/>
                  <a:gd name="T38" fmla="*/ 0 w 443"/>
                  <a:gd name="T39" fmla="*/ 618 h 634"/>
                  <a:gd name="T40" fmla="*/ 30 w 443"/>
                  <a:gd name="T41" fmla="*/ 633 h 634"/>
                  <a:gd name="T42" fmla="*/ 412 w 443"/>
                  <a:gd name="T43" fmla="*/ 633 h 634"/>
                  <a:gd name="T44" fmla="*/ 442 w 443"/>
                  <a:gd name="T45" fmla="*/ 618 h 634"/>
                  <a:gd name="T46" fmla="*/ 412 w 443"/>
                  <a:gd name="T47" fmla="*/ 589 h 634"/>
                  <a:gd name="T48" fmla="*/ 103 w 443"/>
                  <a:gd name="T49" fmla="*/ 176 h 634"/>
                  <a:gd name="T50" fmla="*/ 103 w 443"/>
                  <a:gd name="T51" fmla="*/ 176 h 634"/>
                  <a:gd name="T52" fmla="*/ 103 w 443"/>
                  <a:gd name="T53" fmla="*/ 44 h 634"/>
                  <a:gd name="T54" fmla="*/ 339 w 443"/>
                  <a:gd name="T55" fmla="*/ 44 h 634"/>
                  <a:gd name="T56" fmla="*/ 339 w 443"/>
                  <a:gd name="T57" fmla="*/ 176 h 634"/>
                  <a:gd name="T58" fmla="*/ 236 w 443"/>
                  <a:gd name="T59" fmla="*/ 280 h 634"/>
                  <a:gd name="T60" fmla="*/ 206 w 443"/>
                  <a:gd name="T61" fmla="*/ 280 h 634"/>
                  <a:gd name="T62" fmla="*/ 103 w 443"/>
                  <a:gd name="T63" fmla="*/ 176 h 634"/>
                  <a:gd name="T64" fmla="*/ 339 w 443"/>
                  <a:gd name="T65" fmla="*/ 589 h 634"/>
                  <a:gd name="T66" fmla="*/ 339 w 443"/>
                  <a:gd name="T67" fmla="*/ 589 h 634"/>
                  <a:gd name="T68" fmla="*/ 103 w 443"/>
                  <a:gd name="T69" fmla="*/ 589 h 634"/>
                  <a:gd name="T70" fmla="*/ 103 w 443"/>
                  <a:gd name="T71" fmla="*/ 456 h 634"/>
                  <a:gd name="T72" fmla="*/ 206 w 443"/>
                  <a:gd name="T73" fmla="*/ 353 h 634"/>
                  <a:gd name="T74" fmla="*/ 236 w 443"/>
                  <a:gd name="T75" fmla="*/ 353 h 634"/>
                  <a:gd name="T76" fmla="*/ 339 w 443"/>
                  <a:gd name="T77" fmla="*/ 456 h 634"/>
                  <a:gd name="T78" fmla="*/ 339 w 443"/>
                  <a:gd name="T79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43" h="634">
                    <a:moveTo>
                      <a:pt x="412" y="589"/>
                    </a:moveTo>
                    <a:lnTo>
                      <a:pt x="412" y="589"/>
                    </a:lnTo>
                    <a:cubicBezTo>
                      <a:pt x="383" y="589"/>
                      <a:pt x="383" y="589"/>
                      <a:pt x="383" y="589"/>
                    </a:cubicBezTo>
                    <a:cubicBezTo>
                      <a:pt x="383" y="456"/>
                      <a:pt x="383" y="456"/>
                      <a:pt x="383" y="456"/>
                    </a:cubicBezTo>
                    <a:cubicBezTo>
                      <a:pt x="383" y="383"/>
                      <a:pt x="310" y="324"/>
                      <a:pt x="236" y="324"/>
                    </a:cubicBezTo>
                    <a:cubicBezTo>
                      <a:pt x="310" y="324"/>
                      <a:pt x="383" y="250"/>
                      <a:pt x="383" y="176"/>
                    </a:cubicBezTo>
                    <a:cubicBezTo>
                      <a:pt x="383" y="44"/>
                      <a:pt x="383" y="44"/>
                      <a:pt x="383" y="44"/>
                    </a:cubicBezTo>
                    <a:cubicBezTo>
                      <a:pt x="412" y="44"/>
                      <a:pt x="412" y="44"/>
                      <a:pt x="412" y="44"/>
                    </a:cubicBezTo>
                    <a:cubicBezTo>
                      <a:pt x="427" y="44"/>
                      <a:pt x="442" y="29"/>
                      <a:pt x="442" y="29"/>
                    </a:cubicBezTo>
                    <a:cubicBezTo>
                      <a:pt x="442" y="15"/>
                      <a:pt x="427" y="0"/>
                      <a:pt x="412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5" y="0"/>
                      <a:pt x="0" y="15"/>
                      <a:pt x="0" y="29"/>
                    </a:cubicBezTo>
                    <a:cubicBezTo>
                      <a:pt x="0" y="29"/>
                      <a:pt x="15" y="44"/>
                      <a:pt x="30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176"/>
                      <a:pt x="59" y="176"/>
                      <a:pt x="59" y="176"/>
                    </a:cubicBezTo>
                    <a:cubicBezTo>
                      <a:pt x="59" y="250"/>
                      <a:pt x="133" y="324"/>
                      <a:pt x="206" y="324"/>
                    </a:cubicBezTo>
                    <a:cubicBezTo>
                      <a:pt x="133" y="324"/>
                      <a:pt x="59" y="383"/>
                      <a:pt x="59" y="456"/>
                    </a:cubicBezTo>
                    <a:cubicBezTo>
                      <a:pt x="59" y="589"/>
                      <a:pt x="59" y="589"/>
                      <a:pt x="59" y="589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15" y="589"/>
                      <a:pt x="0" y="604"/>
                      <a:pt x="0" y="618"/>
                    </a:cubicBezTo>
                    <a:cubicBezTo>
                      <a:pt x="0" y="618"/>
                      <a:pt x="15" y="633"/>
                      <a:pt x="30" y="633"/>
                    </a:cubicBezTo>
                    <a:cubicBezTo>
                      <a:pt x="412" y="633"/>
                      <a:pt x="412" y="633"/>
                      <a:pt x="412" y="633"/>
                    </a:cubicBezTo>
                    <a:cubicBezTo>
                      <a:pt x="427" y="633"/>
                      <a:pt x="442" y="618"/>
                      <a:pt x="442" y="618"/>
                    </a:cubicBezTo>
                    <a:cubicBezTo>
                      <a:pt x="442" y="604"/>
                      <a:pt x="427" y="589"/>
                      <a:pt x="412" y="589"/>
                    </a:cubicBezTo>
                    <a:close/>
                    <a:moveTo>
                      <a:pt x="103" y="176"/>
                    </a:moveTo>
                    <a:lnTo>
                      <a:pt x="103" y="176"/>
                    </a:lnTo>
                    <a:cubicBezTo>
                      <a:pt x="103" y="147"/>
                      <a:pt x="103" y="44"/>
                      <a:pt x="103" y="44"/>
                    </a:cubicBezTo>
                    <a:cubicBezTo>
                      <a:pt x="339" y="44"/>
                      <a:pt x="339" y="44"/>
                      <a:pt x="339" y="44"/>
                    </a:cubicBezTo>
                    <a:cubicBezTo>
                      <a:pt x="339" y="44"/>
                      <a:pt x="339" y="147"/>
                      <a:pt x="339" y="176"/>
                    </a:cubicBezTo>
                    <a:cubicBezTo>
                      <a:pt x="339" y="235"/>
                      <a:pt x="295" y="280"/>
                      <a:pt x="236" y="280"/>
                    </a:cubicBezTo>
                    <a:cubicBezTo>
                      <a:pt x="206" y="280"/>
                      <a:pt x="206" y="280"/>
                      <a:pt x="206" y="280"/>
                    </a:cubicBezTo>
                    <a:cubicBezTo>
                      <a:pt x="148" y="280"/>
                      <a:pt x="103" y="235"/>
                      <a:pt x="103" y="176"/>
                    </a:cubicBezTo>
                    <a:close/>
                    <a:moveTo>
                      <a:pt x="339" y="589"/>
                    </a:moveTo>
                    <a:lnTo>
                      <a:pt x="339" y="589"/>
                    </a:lnTo>
                    <a:cubicBezTo>
                      <a:pt x="103" y="589"/>
                      <a:pt x="103" y="589"/>
                      <a:pt x="103" y="589"/>
                    </a:cubicBezTo>
                    <a:cubicBezTo>
                      <a:pt x="103" y="589"/>
                      <a:pt x="103" y="486"/>
                      <a:pt x="103" y="456"/>
                    </a:cubicBezTo>
                    <a:cubicBezTo>
                      <a:pt x="103" y="397"/>
                      <a:pt x="148" y="353"/>
                      <a:pt x="206" y="353"/>
                    </a:cubicBezTo>
                    <a:cubicBezTo>
                      <a:pt x="236" y="353"/>
                      <a:pt x="236" y="353"/>
                      <a:pt x="236" y="353"/>
                    </a:cubicBezTo>
                    <a:cubicBezTo>
                      <a:pt x="295" y="353"/>
                      <a:pt x="339" y="397"/>
                      <a:pt x="339" y="456"/>
                    </a:cubicBezTo>
                    <a:cubicBezTo>
                      <a:pt x="339" y="486"/>
                      <a:pt x="339" y="589"/>
                      <a:pt x="339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44" name="Freeform 163"/>
              <p:cNvSpPr>
                <a:spLocks noChangeArrowheads="1"/>
              </p:cNvSpPr>
              <p:nvPr/>
            </p:nvSpPr>
            <p:spPr bwMode="auto">
              <a:xfrm>
                <a:off x="6596063" y="3883025"/>
                <a:ext cx="311150" cy="355600"/>
              </a:xfrm>
              <a:custGeom>
                <a:avLst/>
                <a:gdLst>
                  <a:gd name="T0" fmla="*/ 280 w 517"/>
                  <a:gd name="T1" fmla="*/ 74 h 590"/>
                  <a:gd name="T2" fmla="*/ 280 w 517"/>
                  <a:gd name="T3" fmla="*/ 74 h 590"/>
                  <a:gd name="T4" fmla="*/ 280 w 517"/>
                  <a:gd name="T5" fmla="*/ 74 h 590"/>
                  <a:gd name="T6" fmla="*/ 280 w 517"/>
                  <a:gd name="T7" fmla="*/ 30 h 590"/>
                  <a:gd name="T8" fmla="*/ 353 w 517"/>
                  <a:gd name="T9" fmla="*/ 30 h 590"/>
                  <a:gd name="T10" fmla="*/ 383 w 517"/>
                  <a:gd name="T11" fmla="*/ 15 h 590"/>
                  <a:gd name="T12" fmla="*/ 353 w 517"/>
                  <a:gd name="T13" fmla="*/ 0 h 590"/>
                  <a:gd name="T14" fmla="*/ 162 w 517"/>
                  <a:gd name="T15" fmla="*/ 0 h 590"/>
                  <a:gd name="T16" fmla="*/ 148 w 517"/>
                  <a:gd name="T17" fmla="*/ 15 h 590"/>
                  <a:gd name="T18" fmla="*/ 162 w 517"/>
                  <a:gd name="T19" fmla="*/ 30 h 590"/>
                  <a:gd name="T20" fmla="*/ 236 w 517"/>
                  <a:gd name="T21" fmla="*/ 30 h 590"/>
                  <a:gd name="T22" fmla="*/ 236 w 517"/>
                  <a:gd name="T23" fmla="*/ 74 h 590"/>
                  <a:gd name="T24" fmla="*/ 236 w 517"/>
                  <a:gd name="T25" fmla="*/ 74 h 590"/>
                  <a:gd name="T26" fmla="*/ 0 w 517"/>
                  <a:gd name="T27" fmla="*/ 324 h 590"/>
                  <a:gd name="T28" fmla="*/ 265 w 517"/>
                  <a:gd name="T29" fmla="*/ 589 h 590"/>
                  <a:gd name="T30" fmla="*/ 516 w 517"/>
                  <a:gd name="T31" fmla="*/ 324 h 590"/>
                  <a:gd name="T32" fmla="*/ 280 w 517"/>
                  <a:gd name="T33" fmla="*/ 74 h 590"/>
                  <a:gd name="T34" fmla="*/ 265 w 517"/>
                  <a:gd name="T35" fmla="*/ 545 h 590"/>
                  <a:gd name="T36" fmla="*/ 265 w 517"/>
                  <a:gd name="T37" fmla="*/ 545 h 590"/>
                  <a:gd name="T38" fmla="*/ 44 w 517"/>
                  <a:gd name="T39" fmla="*/ 324 h 590"/>
                  <a:gd name="T40" fmla="*/ 265 w 517"/>
                  <a:gd name="T41" fmla="*/ 118 h 590"/>
                  <a:gd name="T42" fmla="*/ 471 w 517"/>
                  <a:gd name="T43" fmla="*/ 324 h 590"/>
                  <a:gd name="T44" fmla="*/ 265 w 517"/>
                  <a:gd name="T45" fmla="*/ 545 h 590"/>
                  <a:gd name="T46" fmla="*/ 280 w 517"/>
                  <a:gd name="T47" fmla="*/ 280 h 590"/>
                  <a:gd name="T48" fmla="*/ 280 w 517"/>
                  <a:gd name="T49" fmla="*/ 280 h 590"/>
                  <a:gd name="T50" fmla="*/ 280 w 517"/>
                  <a:gd name="T51" fmla="*/ 177 h 590"/>
                  <a:gd name="T52" fmla="*/ 265 w 517"/>
                  <a:gd name="T53" fmla="*/ 147 h 590"/>
                  <a:gd name="T54" fmla="*/ 236 w 517"/>
                  <a:gd name="T55" fmla="*/ 177 h 590"/>
                  <a:gd name="T56" fmla="*/ 236 w 517"/>
                  <a:gd name="T57" fmla="*/ 280 h 590"/>
                  <a:gd name="T58" fmla="*/ 207 w 517"/>
                  <a:gd name="T59" fmla="*/ 324 h 590"/>
                  <a:gd name="T60" fmla="*/ 265 w 517"/>
                  <a:gd name="T61" fmla="*/ 383 h 590"/>
                  <a:gd name="T62" fmla="*/ 324 w 517"/>
                  <a:gd name="T63" fmla="*/ 324 h 590"/>
                  <a:gd name="T64" fmla="*/ 280 w 517"/>
                  <a:gd name="T65" fmla="*/ 28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7" h="590">
                    <a:moveTo>
                      <a:pt x="280" y="74"/>
                    </a:moveTo>
                    <a:lnTo>
                      <a:pt x="280" y="74"/>
                    </a:lnTo>
                    <a:lnTo>
                      <a:pt x="280" y="74"/>
                    </a:lnTo>
                    <a:cubicBezTo>
                      <a:pt x="280" y="30"/>
                      <a:pt x="280" y="30"/>
                      <a:pt x="280" y="30"/>
                    </a:cubicBezTo>
                    <a:cubicBezTo>
                      <a:pt x="353" y="30"/>
                      <a:pt x="353" y="30"/>
                      <a:pt x="353" y="30"/>
                    </a:cubicBezTo>
                    <a:cubicBezTo>
                      <a:pt x="369" y="30"/>
                      <a:pt x="383" y="30"/>
                      <a:pt x="383" y="15"/>
                    </a:cubicBezTo>
                    <a:cubicBezTo>
                      <a:pt x="383" y="0"/>
                      <a:pt x="369" y="0"/>
                      <a:pt x="353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48" y="0"/>
                      <a:pt x="148" y="0"/>
                      <a:pt x="148" y="15"/>
                    </a:cubicBezTo>
                    <a:cubicBezTo>
                      <a:pt x="148" y="30"/>
                      <a:pt x="148" y="30"/>
                      <a:pt x="162" y="30"/>
                    </a:cubicBezTo>
                    <a:cubicBezTo>
                      <a:pt x="236" y="30"/>
                      <a:pt x="236" y="30"/>
                      <a:pt x="236" y="30"/>
                    </a:cubicBezTo>
                    <a:cubicBezTo>
                      <a:pt x="236" y="74"/>
                      <a:pt x="236" y="74"/>
                      <a:pt x="236" y="74"/>
                    </a:cubicBezTo>
                    <a:lnTo>
                      <a:pt x="236" y="74"/>
                    </a:lnTo>
                    <a:cubicBezTo>
                      <a:pt x="103" y="89"/>
                      <a:pt x="0" y="192"/>
                      <a:pt x="0" y="324"/>
                    </a:cubicBezTo>
                    <a:cubicBezTo>
                      <a:pt x="0" y="472"/>
                      <a:pt x="118" y="589"/>
                      <a:pt x="265" y="589"/>
                    </a:cubicBezTo>
                    <a:cubicBezTo>
                      <a:pt x="398" y="589"/>
                      <a:pt x="516" y="472"/>
                      <a:pt x="516" y="324"/>
                    </a:cubicBezTo>
                    <a:cubicBezTo>
                      <a:pt x="516" y="192"/>
                      <a:pt x="412" y="89"/>
                      <a:pt x="280" y="74"/>
                    </a:cubicBezTo>
                    <a:close/>
                    <a:moveTo>
                      <a:pt x="265" y="545"/>
                    </a:moveTo>
                    <a:lnTo>
                      <a:pt x="265" y="545"/>
                    </a:lnTo>
                    <a:cubicBezTo>
                      <a:pt x="148" y="545"/>
                      <a:pt x="44" y="442"/>
                      <a:pt x="44" y="324"/>
                    </a:cubicBezTo>
                    <a:cubicBezTo>
                      <a:pt x="44" y="206"/>
                      <a:pt x="148" y="118"/>
                      <a:pt x="265" y="118"/>
                    </a:cubicBezTo>
                    <a:cubicBezTo>
                      <a:pt x="383" y="118"/>
                      <a:pt x="471" y="206"/>
                      <a:pt x="471" y="324"/>
                    </a:cubicBezTo>
                    <a:cubicBezTo>
                      <a:pt x="471" y="442"/>
                      <a:pt x="383" y="545"/>
                      <a:pt x="265" y="545"/>
                    </a:cubicBezTo>
                    <a:close/>
                    <a:moveTo>
                      <a:pt x="280" y="280"/>
                    </a:moveTo>
                    <a:lnTo>
                      <a:pt x="280" y="280"/>
                    </a:lnTo>
                    <a:cubicBezTo>
                      <a:pt x="280" y="177"/>
                      <a:pt x="280" y="177"/>
                      <a:pt x="280" y="177"/>
                    </a:cubicBezTo>
                    <a:cubicBezTo>
                      <a:pt x="280" y="163"/>
                      <a:pt x="265" y="147"/>
                      <a:pt x="265" y="147"/>
                    </a:cubicBezTo>
                    <a:cubicBezTo>
                      <a:pt x="251" y="147"/>
                      <a:pt x="236" y="163"/>
                      <a:pt x="236" y="177"/>
                    </a:cubicBezTo>
                    <a:cubicBezTo>
                      <a:pt x="236" y="280"/>
                      <a:pt x="236" y="280"/>
                      <a:pt x="236" y="280"/>
                    </a:cubicBezTo>
                    <a:cubicBezTo>
                      <a:pt x="221" y="280"/>
                      <a:pt x="207" y="309"/>
                      <a:pt x="207" y="324"/>
                    </a:cubicBezTo>
                    <a:cubicBezTo>
                      <a:pt x="207" y="368"/>
                      <a:pt x="221" y="383"/>
                      <a:pt x="265" y="383"/>
                    </a:cubicBezTo>
                    <a:cubicBezTo>
                      <a:pt x="295" y="383"/>
                      <a:pt x="324" y="368"/>
                      <a:pt x="324" y="324"/>
                    </a:cubicBezTo>
                    <a:cubicBezTo>
                      <a:pt x="324" y="309"/>
                      <a:pt x="310" y="280"/>
                      <a:pt x="280" y="28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45" name="Freeform 164"/>
              <p:cNvSpPr>
                <a:spLocks noChangeArrowheads="1"/>
              </p:cNvSpPr>
              <p:nvPr/>
            </p:nvSpPr>
            <p:spPr bwMode="auto">
              <a:xfrm>
                <a:off x="5957888" y="3883025"/>
                <a:ext cx="355600" cy="355600"/>
              </a:xfrm>
              <a:custGeom>
                <a:avLst/>
                <a:gdLst>
                  <a:gd name="T0" fmla="*/ 236 w 590"/>
                  <a:gd name="T1" fmla="*/ 398 h 590"/>
                  <a:gd name="T2" fmla="*/ 236 w 590"/>
                  <a:gd name="T3" fmla="*/ 398 h 590"/>
                  <a:gd name="T4" fmla="*/ 251 w 590"/>
                  <a:gd name="T5" fmla="*/ 309 h 590"/>
                  <a:gd name="T6" fmla="*/ 221 w 590"/>
                  <a:gd name="T7" fmla="*/ 295 h 590"/>
                  <a:gd name="T8" fmla="*/ 192 w 590"/>
                  <a:gd name="T9" fmla="*/ 472 h 590"/>
                  <a:gd name="T10" fmla="*/ 339 w 590"/>
                  <a:gd name="T11" fmla="*/ 354 h 590"/>
                  <a:gd name="T12" fmla="*/ 295 w 590"/>
                  <a:gd name="T13" fmla="*/ 339 h 590"/>
                  <a:gd name="T14" fmla="*/ 236 w 590"/>
                  <a:gd name="T15" fmla="*/ 398 h 590"/>
                  <a:gd name="T16" fmla="*/ 324 w 590"/>
                  <a:gd name="T17" fmla="*/ 295 h 590"/>
                  <a:gd name="T18" fmla="*/ 324 w 590"/>
                  <a:gd name="T19" fmla="*/ 295 h 590"/>
                  <a:gd name="T20" fmla="*/ 295 w 590"/>
                  <a:gd name="T21" fmla="*/ 265 h 590"/>
                  <a:gd name="T22" fmla="*/ 265 w 590"/>
                  <a:gd name="T23" fmla="*/ 295 h 590"/>
                  <a:gd name="T24" fmla="*/ 295 w 590"/>
                  <a:gd name="T25" fmla="*/ 324 h 590"/>
                  <a:gd name="T26" fmla="*/ 324 w 590"/>
                  <a:gd name="T27" fmla="*/ 295 h 590"/>
                  <a:gd name="T28" fmla="*/ 295 w 590"/>
                  <a:gd name="T29" fmla="*/ 0 h 590"/>
                  <a:gd name="T30" fmla="*/ 295 w 590"/>
                  <a:gd name="T31" fmla="*/ 0 h 590"/>
                  <a:gd name="T32" fmla="*/ 0 w 590"/>
                  <a:gd name="T33" fmla="*/ 295 h 590"/>
                  <a:gd name="T34" fmla="*/ 295 w 590"/>
                  <a:gd name="T35" fmla="*/ 589 h 590"/>
                  <a:gd name="T36" fmla="*/ 589 w 590"/>
                  <a:gd name="T37" fmla="*/ 295 h 590"/>
                  <a:gd name="T38" fmla="*/ 295 w 590"/>
                  <a:gd name="T39" fmla="*/ 0 h 590"/>
                  <a:gd name="T40" fmla="*/ 295 w 590"/>
                  <a:gd name="T41" fmla="*/ 545 h 590"/>
                  <a:gd name="T42" fmla="*/ 295 w 590"/>
                  <a:gd name="T43" fmla="*/ 545 h 590"/>
                  <a:gd name="T44" fmla="*/ 45 w 590"/>
                  <a:gd name="T45" fmla="*/ 295 h 590"/>
                  <a:gd name="T46" fmla="*/ 295 w 590"/>
                  <a:gd name="T47" fmla="*/ 30 h 590"/>
                  <a:gd name="T48" fmla="*/ 560 w 590"/>
                  <a:gd name="T49" fmla="*/ 295 h 590"/>
                  <a:gd name="T50" fmla="*/ 295 w 590"/>
                  <a:gd name="T51" fmla="*/ 545 h 590"/>
                  <a:gd name="T52" fmla="*/ 280 w 590"/>
                  <a:gd name="T53" fmla="*/ 265 h 590"/>
                  <a:gd name="T54" fmla="*/ 280 w 590"/>
                  <a:gd name="T55" fmla="*/ 265 h 590"/>
                  <a:gd name="T56" fmla="*/ 354 w 590"/>
                  <a:gd name="T57" fmla="*/ 192 h 590"/>
                  <a:gd name="T58" fmla="*/ 324 w 590"/>
                  <a:gd name="T59" fmla="*/ 295 h 590"/>
                  <a:gd name="T60" fmla="*/ 369 w 590"/>
                  <a:gd name="T61" fmla="*/ 309 h 590"/>
                  <a:gd name="T62" fmla="*/ 383 w 590"/>
                  <a:gd name="T63" fmla="*/ 133 h 590"/>
                  <a:gd name="T64" fmla="*/ 251 w 590"/>
                  <a:gd name="T65" fmla="*/ 236 h 590"/>
                  <a:gd name="T66" fmla="*/ 280 w 590"/>
                  <a:gd name="T67" fmla="*/ 265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0" h="590">
                    <a:moveTo>
                      <a:pt x="236" y="398"/>
                    </a:moveTo>
                    <a:lnTo>
                      <a:pt x="236" y="398"/>
                    </a:lnTo>
                    <a:cubicBezTo>
                      <a:pt x="251" y="309"/>
                      <a:pt x="251" y="309"/>
                      <a:pt x="251" y="309"/>
                    </a:cubicBezTo>
                    <a:cubicBezTo>
                      <a:pt x="221" y="295"/>
                      <a:pt x="221" y="295"/>
                      <a:pt x="221" y="295"/>
                    </a:cubicBezTo>
                    <a:cubicBezTo>
                      <a:pt x="192" y="472"/>
                      <a:pt x="192" y="472"/>
                      <a:pt x="192" y="472"/>
                    </a:cubicBezTo>
                    <a:cubicBezTo>
                      <a:pt x="339" y="354"/>
                      <a:pt x="339" y="354"/>
                      <a:pt x="339" y="354"/>
                    </a:cubicBezTo>
                    <a:cubicBezTo>
                      <a:pt x="295" y="339"/>
                      <a:pt x="295" y="339"/>
                      <a:pt x="295" y="339"/>
                    </a:cubicBezTo>
                    <a:lnTo>
                      <a:pt x="236" y="398"/>
                    </a:lnTo>
                    <a:close/>
                    <a:moveTo>
                      <a:pt x="324" y="295"/>
                    </a:moveTo>
                    <a:lnTo>
                      <a:pt x="324" y="295"/>
                    </a:lnTo>
                    <a:cubicBezTo>
                      <a:pt x="324" y="280"/>
                      <a:pt x="310" y="265"/>
                      <a:pt x="295" y="265"/>
                    </a:cubicBezTo>
                    <a:cubicBezTo>
                      <a:pt x="280" y="265"/>
                      <a:pt x="265" y="280"/>
                      <a:pt x="265" y="295"/>
                    </a:cubicBezTo>
                    <a:cubicBezTo>
                      <a:pt x="265" y="309"/>
                      <a:pt x="280" y="324"/>
                      <a:pt x="295" y="324"/>
                    </a:cubicBezTo>
                    <a:cubicBezTo>
                      <a:pt x="310" y="324"/>
                      <a:pt x="324" y="309"/>
                      <a:pt x="324" y="295"/>
                    </a:cubicBezTo>
                    <a:close/>
                    <a:moveTo>
                      <a:pt x="295" y="0"/>
                    </a:moveTo>
                    <a:lnTo>
                      <a:pt x="295" y="0"/>
                    </a:lnTo>
                    <a:cubicBezTo>
                      <a:pt x="133" y="0"/>
                      <a:pt x="0" y="133"/>
                      <a:pt x="0" y="295"/>
                    </a:cubicBezTo>
                    <a:cubicBezTo>
                      <a:pt x="0" y="457"/>
                      <a:pt x="133" y="589"/>
                      <a:pt x="295" y="589"/>
                    </a:cubicBezTo>
                    <a:cubicBezTo>
                      <a:pt x="457" y="589"/>
                      <a:pt x="589" y="457"/>
                      <a:pt x="589" y="295"/>
                    </a:cubicBezTo>
                    <a:cubicBezTo>
                      <a:pt x="589" y="133"/>
                      <a:pt x="457" y="0"/>
                      <a:pt x="295" y="0"/>
                    </a:cubicBezTo>
                    <a:close/>
                    <a:moveTo>
                      <a:pt x="295" y="545"/>
                    </a:moveTo>
                    <a:lnTo>
                      <a:pt x="295" y="545"/>
                    </a:lnTo>
                    <a:cubicBezTo>
                      <a:pt x="162" y="545"/>
                      <a:pt x="45" y="427"/>
                      <a:pt x="45" y="295"/>
                    </a:cubicBezTo>
                    <a:cubicBezTo>
                      <a:pt x="45" y="147"/>
                      <a:pt x="162" y="30"/>
                      <a:pt x="295" y="30"/>
                    </a:cubicBezTo>
                    <a:cubicBezTo>
                      <a:pt x="442" y="30"/>
                      <a:pt x="560" y="147"/>
                      <a:pt x="560" y="295"/>
                    </a:cubicBezTo>
                    <a:cubicBezTo>
                      <a:pt x="560" y="427"/>
                      <a:pt x="442" y="545"/>
                      <a:pt x="295" y="545"/>
                    </a:cubicBezTo>
                    <a:close/>
                    <a:moveTo>
                      <a:pt x="280" y="265"/>
                    </a:moveTo>
                    <a:lnTo>
                      <a:pt x="280" y="265"/>
                    </a:lnTo>
                    <a:cubicBezTo>
                      <a:pt x="354" y="192"/>
                      <a:pt x="354" y="192"/>
                      <a:pt x="354" y="192"/>
                    </a:cubicBezTo>
                    <a:cubicBezTo>
                      <a:pt x="324" y="295"/>
                      <a:pt x="324" y="295"/>
                      <a:pt x="324" y="295"/>
                    </a:cubicBezTo>
                    <a:cubicBezTo>
                      <a:pt x="369" y="309"/>
                      <a:pt x="369" y="309"/>
                      <a:pt x="369" y="309"/>
                    </a:cubicBezTo>
                    <a:cubicBezTo>
                      <a:pt x="383" y="133"/>
                      <a:pt x="383" y="133"/>
                      <a:pt x="383" y="133"/>
                    </a:cubicBezTo>
                    <a:cubicBezTo>
                      <a:pt x="251" y="236"/>
                      <a:pt x="251" y="236"/>
                      <a:pt x="251" y="236"/>
                    </a:cubicBezTo>
                    <a:lnTo>
                      <a:pt x="280" y="26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46" name="Freeform 165"/>
              <p:cNvSpPr>
                <a:spLocks noChangeArrowheads="1"/>
              </p:cNvSpPr>
              <p:nvPr/>
            </p:nvSpPr>
            <p:spPr bwMode="auto">
              <a:xfrm>
                <a:off x="5337175" y="3863975"/>
                <a:ext cx="371475" cy="382588"/>
              </a:xfrm>
              <a:custGeom>
                <a:avLst/>
                <a:gdLst>
                  <a:gd name="T0" fmla="*/ 294 w 619"/>
                  <a:gd name="T1" fmla="*/ 559 h 634"/>
                  <a:gd name="T2" fmla="*/ 294 w 619"/>
                  <a:gd name="T3" fmla="*/ 559 h 634"/>
                  <a:gd name="T4" fmla="*/ 324 w 619"/>
                  <a:gd name="T5" fmla="*/ 559 h 634"/>
                  <a:gd name="T6" fmla="*/ 324 w 619"/>
                  <a:gd name="T7" fmla="*/ 515 h 634"/>
                  <a:gd name="T8" fmla="*/ 294 w 619"/>
                  <a:gd name="T9" fmla="*/ 515 h 634"/>
                  <a:gd name="T10" fmla="*/ 294 w 619"/>
                  <a:gd name="T11" fmla="*/ 559 h 634"/>
                  <a:gd name="T12" fmla="*/ 132 w 619"/>
                  <a:gd name="T13" fmla="*/ 456 h 634"/>
                  <a:gd name="T14" fmla="*/ 132 w 619"/>
                  <a:gd name="T15" fmla="*/ 456 h 634"/>
                  <a:gd name="T16" fmla="*/ 147 w 619"/>
                  <a:gd name="T17" fmla="*/ 486 h 634"/>
                  <a:gd name="T18" fmla="*/ 177 w 619"/>
                  <a:gd name="T19" fmla="*/ 456 h 634"/>
                  <a:gd name="T20" fmla="*/ 147 w 619"/>
                  <a:gd name="T21" fmla="*/ 427 h 634"/>
                  <a:gd name="T22" fmla="*/ 132 w 619"/>
                  <a:gd name="T23" fmla="*/ 456 h 634"/>
                  <a:gd name="T24" fmla="*/ 191 w 619"/>
                  <a:gd name="T25" fmla="*/ 162 h 634"/>
                  <a:gd name="T26" fmla="*/ 191 w 619"/>
                  <a:gd name="T27" fmla="*/ 162 h 634"/>
                  <a:gd name="T28" fmla="*/ 162 w 619"/>
                  <a:gd name="T29" fmla="*/ 147 h 634"/>
                  <a:gd name="T30" fmla="*/ 132 w 619"/>
                  <a:gd name="T31" fmla="*/ 162 h 634"/>
                  <a:gd name="T32" fmla="*/ 162 w 619"/>
                  <a:gd name="T33" fmla="*/ 192 h 634"/>
                  <a:gd name="T34" fmla="*/ 191 w 619"/>
                  <a:gd name="T35" fmla="*/ 162 h 634"/>
                  <a:gd name="T36" fmla="*/ 309 w 619"/>
                  <a:gd name="T37" fmla="*/ 88 h 634"/>
                  <a:gd name="T38" fmla="*/ 309 w 619"/>
                  <a:gd name="T39" fmla="*/ 88 h 634"/>
                  <a:gd name="T40" fmla="*/ 294 w 619"/>
                  <a:gd name="T41" fmla="*/ 103 h 634"/>
                  <a:gd name="T42" fmla="*/ 294 w 619"/>
                  <a:gd name="T43" fmla="*/ 294 h 634"/>
                  <a:gd name="T44" fmla="*/ 132 w 619"/>
                  <a:gd name="T45" fmla="*/ 294 h 634"/>
                  <a:gd name="T46" fmla="*/ 118 w 619"/>
                  <a:gd name="T47" fmla="*/ 324 h 634"/>
                  <a:gd name="T48" fmla="*/ 132 w 619"/>
                  <a:gd name="T49" fmla="*/ 338 h 634"/>
                  <a:gd name="T50" fmla="*/ 309 w 619"/>
                  <a:gd name="T51" fmla="*/ 338 h 634"/>
                  <a:gd name="T52" fmla="*/ 324 w 619"/>
                  <a:gd name="T53" fmla="*/ 324 h 634"/>
                  <a:gd name="T54" fmla="*/ 324 w 619"/>
                  <a:gd name="T55" fmla="*/ 103 h 634"/>
                  <a:gd name="T56" fmla="*/ 309 w 619"/>
                  <a:gd name="T57" fmla="*/ 88 h 634"/>
                  <a:gd name="T58" fmla="*/ 427 w 619"/>
                  <a:gd name="T59" fmla="*/ 456 h 634"/>
                  <a:gd name="T60" fmla="*/ 427 w 619"/>
                  <a:gd name="T61" fmla="*/ 456 h 634"/>
                  <a:gd name="T62" fmla="*/ 456 w 619"/>
                  <a:gd name="T63" fmla="*/ 486 h 634"/>
                  <a:gd name="T64" fmla="*/ 471 w 619"/>
                  <a:gd name="T65" fmla="*/ 456 h 634"/>
                  <a:gd name="T66" fmla="*/ 456 w 619"/>
                  <a:gd name="T67" fmla="*/ 427 h 634"/>
                  <a:gd name="T68" fmla="*/ 427 w 619"/>
                  <a:gd name="T69" fmla="*/ 456 h 634"/>
                  <a:gd name="T70" fmla="*/ 427 w 619"/>
                  <a:gd name="T71" fmla="*/ 162 h 634"/>
                  <a:gd name="T72" fmla="*/ 427 w 619"/>
                  <a:gd name="T73" fmla="*/ 162 h 634"/>
                  <a:gd name="T74" fmla="*/ 456 w 619"/>
                  <a:gd name="T75" fmla="*/ 192 h 634"/>
                  <a:gd name="T76" fmla="*/ 486 w 619"/>
                  <a:gd name="T77" fmla="*/ 162 h 634"/>
                  <a:gd name="T78" fmla="*/ 456 w 619"/>
                  <a:gd name="T79" fmla="*/ 147 h 634"/>
                  <a:gd name="T80" fmla="*/ 427 w 619"/>
                  <a:gd name="T81" fmla="*/ 162 h 634"/>
                  <a:gd name="T82" fmla="*/ 309 w 619"/>
                  <a:gd name="T83" fmla="*/ 0 h 634"/>
                  <a:gd name="T84" fmla="*/ 309 w 619"/>
                  <a:gd name="T85" fmla="*/ 0 h 634"/>
                  <a:gd name="T86" fmla="*/ 0 w 619"/>
                  <a:gd name="T87" fmla="*/ 324 h 634"/>
                  <a:gd name="T88" fmla="*/ 309 w 619"/>
                  <a:gd name="T89" fmla="*/ 633 h 634"/>
                  <a:gd name="T90" fmla="*/ 618 w 619"/>
                  <a:gd name="T91" fmla="*/ 324 h 634"/>
                  <a:gd name="T92" fmla="*/ 309 w 619"/>
                  <a:gd name="T93" fmla="*/ 0 h 634"/>
                  <a:gd name="T94" fmla="*/ 309 w 619"/>
                  <a:gd name="T95" fmla="*/ 589 h 634"/>
                  <a:gd name="T96" fmla="*/ 309 w 619"/>
                  <a:gd name="T97" fmla="*/ 589 h 634"/>
                  <a:gd name="T98" fmla="*/ 29 w 619"/>
                  <a:gd name="T99" fmla="*/ 324 h 634"/>
                  <a:gd name="T100" fmla="*/ 309 w 619"/>
                  <a:gd name="T101" fmla="*/ 44 h 634"/>
                  <a:gd name="T102" fmla="*/ 589 w 619"/>
                  <a:gd name="T103" fmla="*/ 324 h 634"/>
                  <a:gd name="T104" fmla="*/ 309 w 619"/>
                  <a:gd name="T105" fmla="*/ 589 h 634"/>
                  <a:gd name="T106" fmla="*/ 500 w 619"/>
                  <a:gd name="T107" fmla="*/ 294 h 634"/>
                  <a:gd name="T108" fmla="*/ 500 w 619"/>
                  <a:gd name="T109" fmla="*/ 294 h 634"/>
                  <a:gd name="T110" fmla="*/ 500 w 619"/>
                  <a:gd name="T111" fmla="*/ 338 h 634"/>
                  <a:gd name="T112" fmla="*/ 545 w 619"/>
                  <a:gd name="T113" fmla="*/ 338 h 634"/>
                  <a:gd name="T114" fmla="*/ 545 w 619"/>
                  <a:gd name="T115" fmla="*/ 294 h 634"/>
                  <a:gd name="T116" fmla="*/ 500 w 619"/>
                  <a:gd name="T117" fmla="*/ 29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9" h="634">
                    <a:moveTo>
                      <a:pt x="294" y="559"/>
                    </a:moveTo>
                    <a:lnTo>
                      <a:pt x="294" y="559"/>
                    </a:lnTo>
                    <a:cubicBezTo>
                      <a:pt x="324" y="559"/>
                      <a:pt x="324" y="559"/>
                      <a:pt x="324" y="559"/>
                    </a:cubicBezTo>
                    <a:cubicBezTo>
                      <a:pt x="324" y="515"/>
                      <a:pt x="324" y="515"/>
                      <a:pt x="324" y="515"/>
                    </a:cubicBezTo>
                    <a:cubicBezTo>
                      <a:pt x="294" y="515"/>
                      <a:pt x="294" y="515"/>
                      <a:pt x="294" y="515"/>
                    </a:cubicBezTo>
                    <a:lnTo>
                      <a:pt x="294" y="559"/>
                    </a:lnTo>
                    <a:close/>
                    <a:moveTo>
                      <a:pt x="132" y="456"/>
                    </a:moveTo>
                    <a:lnTo>
                      <a:pt x="132" y="456"/>
                    </a:lnTo>
                    <a:cubicBezTo>
                      <a:pt x="147" y="486"/>
                      <a:pt x="147" y="486"/>
                      <a:pt x="147" y="486"/>
                    </a:cubicBezTo>
                    <a:cubicBezTo>
                      <a:pt x="177" y="456"/>
                      <a:pt x="177" y="456"/>
                      <a:pt x="177" y="456"/>
                    </a:cubicBezTo>
                    <a:cubicBezTo>
                      <a:pt x="147" y="427"/>
                      <a:pt x="147" y="427"/>
                      <a:pt x="147" y="427"/>
                    </a:cubicBezTo>
                    <a:lnTo>
                      <a:pt x="132" y="456"/>
                    </a:lnTo>
                    <a:close/>
                    <a:moveTo>
                      <a:pt x="191" y="162"/>
                    </a:moveTo>
                    <a:lnTo>
                      <a:pt x="191" y="162"/>
                    </a:lnTo>
                    <a:cubicBezTo>
                      <a:pt x="162" y="147"/>
                      <a:pt x="162" y="147"/>
                      <a:pt x="162" y="147"/>
                    </a:cubicBezTo>
                    <a:cubicBezTo>
                      <a:pt x="132" y="162"/>
                      <a:pt x="132" y="162"/>
                      <a:pt x="132" y="162"/>
                    </a:cubicBezTo>
                    <a:cubicBezTo>
                      <a:pt x="162" y="192"/>
                      <a:pt x="162" y="192"/>
                      <a:pt x="162" y="192"/>
                    </a:cubicBezTo>
                    <a:lnTo>
                      <a:pt x="191" y="162"/>
                    </a:lnTo>
                    <a:close/>
                    <a:moveTo>
                      <a:pt x="309" y="88"/>
                    </a:moveTo>
                    <a:lnTo>
                      <a:pt x="309" y="88"/>
                    </a:lnTo>
                    <a:cubicBezTo>
                      <a:pt x="294" y="88"/>
                      <a:pt x="294" y="88"/>
                      <a:pt x="294" y="103"/>
                    </a:cubicBezTo>
                    <a:cubicBezTo>
                      <a:pt x="294" y="294"/>
                      <a:pt x="294" y="294"/>
                      <a:pt x="294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cubicBezTo>
                      <a:pt x="118" y="294"/>
                      <a:pt x="118" y="309"/>
                      <a:pt x="118" y="324"/>
                    </a:cubicBezTo>
                    <a:cubicBezTo>
                      <a:pt x="118" y="324"/>
                      <a:pt x="118" y="338"/>
                      <a:pt x="132" y="338"/>
                    </a:cubicBezTo>
                    <a:cubicBezTo>
                      <a:pt x="309" y="338"/>
                      <a:pt x="309" y="338"/>
                      <a:pt x="309" y="338"/>
                    </a:cubicBezTo>
                    <a:cubicBezTo>
                      <a:pt x="324" y="338"/>
                      <a:pt x="324" y="324"/>
                      <a:pt x="324" y="324"/>
                    </a:cubicBezTo>
                    <a:cubicBezTo>
                      <a:pt x="324" y="103"/>
                      <a:pt x="324" y="103"/>
                      <a:pt x="324" y="103"/>
                    </a:cubicBezTo>
                    <a:cubicBezTo>
                      <a:pt x="324" y="88"/>
                      <a:pt x="324" y="88"/>
                      <a:pt x="309" y="88"/>
                    </a:cubicBezTo>
                    <a:close/>
                    <a:moveTo>
                      <a:pt x="427" y="456"/>
                    </a:moveTo>
                    <a:lnTo>
                      <a:pt x="427" y="456"/>
                    </a:lnTo>
                    <a:cubicBezTo>
                      <a:pt x="456" y="486"/>
                      <a:pt x="456" y="486"/>
                      <a:pt x="456" y="486"/>
                    </a:cubicBezTo>
                    <a:cubicBezTo>
                      <a:pt x="471" y="456"/>
                      <a:pt x="471" y="456"/>
                      <a:pt x="471" y="456"/>
                    </a:cubicBezTo>
                    <a:cubicBezTo>
                      <a:pt x="456" y="427"/>
                      <a:pt x="456" y="427"/>
                      <a:pt x="456" y="427"/>
                    </a:cubicBezTo>
                    <a:lnTo>
                      <a:pt x="427" y="456"/>
                    </a:lnTo>
                    <a:close/>
                    <a:moveTo>
                      <a:pt x="427" y="162"/>
                    </a:moveTo>
                    <a:lnTo>
                      <a:pt x="427" y="162"/>
                    </a:lnTo>
                    <a:cubicBezTo>
                      <a:pt x="456" y="192"/>
                      <a:pt x="456" y="192"/>
                      <a:pt x="456" y="192"/>
                    </a:cubicBezTo>
                    <a:cubicBezTo>
                      <a:pt x="486" y="162"/>
                      <a:pt x="486" y="162"/>
                      <a:pt x="486" y="162"/>
                    </a:cubicBezTo>
                    <a:cubicBezTo>
                      <a:pt x="456" y="147"/>
                      <a:pt x="456" y="147"/>
                      <a:pt x="456" y="147"/>
                    </a:cubicBezTo>
                    <a:lnTo>
                      <a:pt x="427" y="162"/>
                    </a:ln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7"/>
                      <a:pt x="0" y="324"/>
                    </a:cubicBezTo>
                    <a:cubicBezTo>
                      <a:pt x="0" y="486"/>
                      <a:pt x="132" y="633"/>
                      <a:pt x="309" y="633"/>
                    </a:cubicBezTo>
                    <a:cubicBezTo>
                      <a:pt x="486" y="633"/>
                      <a:pt x="618" y="486"/>
                      <a:pt x="618" y="324"/>
                    </a:cubicBezTo>
                    <a:cubicBezTo>
                      <a:pt x="618" y="147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1"/>
                      <a:pt x="29" y="324"/>
                    </a:cubicBezTo>
                    <a:cubicBezTo>
                      <a:pt x="29" y="162"/>
                      <a:pt x="162" y="44"/>
                      <a:pt x="309" y="44"/>
                    </a:cubicBezTo>
                    <a:cubicBezTo>
                      <a:pt x="456" y="44"/>
                      <a:pt x="589" y="162"/>
                      <a:pt x="589" y="324"/>
                    </a:cubicBezTo>
                    <a:cubicBezTo>
                      <a:pt x="589" y="471"/>
                      <a:pt x="456" y="589"/>
                      <a:pt x="309" y="589"/>
                    </a:cubicBezTo>
                    <a:close/>
                    <a:moveTo>
                      <a:pt x="500" y="294"/>
                    </a:moveTo>
                    <a:lnTo>
                      <a:pt x="500" y="294"/>
                    </a:lnTo>
                    <a:cubicBezTo>
                      <a:pt x="500" y="338"/>
                      <a:pt x="500" y="338"/>
                      <a:pt x="500" y="338"/>
                    </a:cubicBezTo>
                    <a:cubicBezTo>
                      <a:pt x="545" y="338"/>
                      <a:pt x="545" y="338"/>
                      <a:pt x="545" y="338"/>
                    </a:cubicBezTo>
                    <a:cubicBezTo>
                      <a:pt x="545" y="294"/>
                      <a:pt x="545" y="294"/>
                      <a:pt x="545" y="294"/>
                    </a:cubicBezTo>
                    <a:lnTo>
                      <a:pt x="500" y="294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47" name="Freeform 166"/>
              <p:cNvSpPr>
                <a:spLocks noChangeArrowheads="1"/>
              </p:cNvSpPr>
              <p:nvPr/>
            </p:nvSpPr>
            <p:spPr bwMode="auto">
              <a:xfrm>
                <a:off x="4714875" y="3863975"/>
                <a:ext cx="382588" cy="382588"/>
              </a:xfrm>
              <a:custGeom>
                <a:avLst/>
                <a:gdLst>
                  <a:gd name="T0" fmla="*/ 45 w 634"/>
                  <a:gd name="T1" fmla="*/ 103 h 634"/>
                  <a:gd name="T2" fmla="*/ 45 w 634"/>
                  <a:gd name="T3" fmla="*/ 103 h 634"/>
                  <a:gd name="T4" fmla="*/ 103 w 634"/>
                  <a:gd name="T5" fmla="*/ 44 h 634"/>
                  <a:gd name="T6" fmla="*/ 148 w 634"/>
                  <a:gd name="T7" fmla="*/ 44 h 634"/>
                  <a:gd name="T8" fmla="*/ 148 w 634"/>
                  <a:gd name="T9" fmla="*/ 0 h 634"/>
                  <a:gd name="T10" fmla="*/ 103 w 634"/>
                  <a:gd name="T11" fmla="*/ 0 h 634"/>
                  <a:gd name="T12" fmla="*/ 0 w 634"/>
                  <a:gd name="T13" fmla="*/ 103 h 634"/>
                  <a:gd name="T14" fmla="*/ 0 w 634"/>
                  <a:gd name="T15" fmla="*/ 147 h 634"/>
                  <a:gd name="T16" fmla="*/ 45 w 634"/>
                  <a:gd name="T17" fmla="*/ 147 h 634"/>
                  <a:gd name="T18" fmla="*/ 45 w 634"/>
                  <a:gd name="T19" fmla="*/ 103 h 634"/>
                  <a:gd name="T20" fmla="*/ 457 w 634"/>
                  <a:gd name="T21" fmla="*/ 294 h 634"/>
                  <a:gd name="T22" fmla="*/ 457 w 634"/>
                  <a:gd name="T23" fmla="*/ 294 h 634"/>
                  <a:gd name="T24" fmla="*/ 339 w 634"/>
                  <a:gd name="T25" fmla="*/ 294 h 634"/>
                  <a:gd name="T26" fmla="*/ 339 w 634"/>
                  <a:gd name="T27" fmla="*/ 162 h 634"/>
                  <a:gd name="T28" fmla="*/ 324 w 634"/>
                  <a:gd name="T29" fmla="*/ 147 h 634"/>
                  <a:gd name="T30" fmla="*/ 295 w 634"/>
                  <a:gd name="T31" fmla="*/ 162 h 634"/>
                  <a:gd name="T32" fmla="*/ 295 w 634"/>
                  <a:gd name="T33" fmla="*/ 324 h 634"/>
                  <a:gd name="T34" fmla="*/ 324 w 634"/>
                  <a:gd name="T35" fmla="*/ 338 h 634"/>
                  <a:gd name="T36" fmla="*/ 457 w 634"/>
                  <a:gd name="T37" fmla="*/ 338 h 634"/>
                  <a:gd name="T38" fmla="*/ 471 w 634"/>
                  <a:gd name="T39" fmla="*/ 324 h 634"/>
                  <a:gd name="T40" fmla="*/ 457 w 634"/>
                  <a:gd name="T41" fmla="*/ 294 h 634"/>
                  <a:gd name="T42" fmla="*/ 589 w 634"/>
                  <a:gd name="T43" fmla="*/ 324 h 634"/>
                  <a:gd name="T44" fmla="*/ 589 w 634"/>
                  <a:gd name="T45" fmla="*/ 324 h 634"/>
                  <a:gd name="T46" fmla="*/ 324 w 634"/>
                  <a:gd name="T47" fmla="*/ 44 h 634"/>
                  <a:gd name="T48" fmla="*/ 45 w 634"/>
                  <a:gd name="T49" fmla="*/ 324 h 634"/>
                  <a:gd name="T50" fmla="*/ 192 w 634"/>
                  <a:gd name="T51" fmla="*/ 559 h 634"/>
                  <a:gd name="T52" fmla="*/ 118 w 634"/>
                  <a:gd name="T53" fmla="*/ 633 h 634"/>
                  <a:gd name="T54" fmla="*/ 177 w 634"/>
                  <a:gd name="T55" fmla="*/ 633 h 634"/>
                  <a:gd name="T56" fmla="*/ 236 w 634"/>
                  <a:gd name="T57" fmla="*/ 574 h 634"/>
                  <a:gd name="T58" fmla="*/ 324 w 634"/>
                  <a:gd name="T59" fmla="*/ 589 h 634"/>
                  <a:gd name="T60" fmla="*/ 398 w 634"/>
                  <a:gd name="T61" fmla="*/ 574 h 634"/>
                  <a:gd name="T62" fmla="*/ 457 w 634"/>
                  <a:gd name="T63" fmla="*/ 633 h 634"/>
                  <a:gd name="T64" fmla="*/ 516 w 634"/>
                  <a:gd name="T65" fmla="*/ 633 h 634"/>
                  <a:gd name="T66" fmla="*/ 457 w 634"/>
                  <a:gd name="T67" fmla="*/ 559 h 634"/>
                  <a:gd name="T68" fmla="*/ 589 w 634"/>
                  <a:gd name="T69" fmla="*/ 324 h 634"/>
                  <a:gd name="T70" fmla="*/ 324 w 634"/>
                  <a:gd name="T71" fmla="*/ 559 h 634"/>
                  <a:gd name="T72" fmla="*/ 324 w 634"/>
                  <a:gd name="T73" fmla="*/ 559 h 634"/>
                  <a:gd name="T74" fmla="*/ 89 w 634"/>
                  <a:gd name="T75" fmla="*/ 324 h 634"/>
                  <a:gd name="T76" fmla="*/ 324 w 634"/>
                  <a:gd name="T77" fmla="*/ 88 h 634"/>
                  <a:gd name="T78" fmla="*/ 560 w 634"/>
                  <a:gd name="T79" fmla="*/ 324 h 634"/>
                  <a:gd name="T80" fmla="*/ 324 w 634"/>
                  <a:gd name="T81" fmla="*/ 559 h 634"/>
                  <a:gd name="T82" fmla="*/ 530 w 634"/>
                  <a:gd name="T83" fmla="*/ 0 h 634"/>
                  <a:gd name="T84" fmla="*/ 530 w 634"/>
                  <a:gd name="T85" fmla="*/ 0 h 634"/>
                  <a:gd name="T86" fmla="*/ 501 w 634"/>
                  <a:gd name="T87" fmla="*/ 0 h 634"/>
                  <a:gd name="T88" fmla="*/ 501 w 634"/>
                  <a:gd name="T89" fmla="*/ 44 h 634"/>
                  <a:gd name="T90" fmla="*/ 530 w 634"/>
                  <a:gd name="T91" fmla="*/ 44 h 634"/>
                  <a:gd name="T92" fmla="*/ 589 w 634"/>
                  <a:gd name="T93" fmla="*/ 103 h 634"/>
                  <a:gd name="T94" fmla="*/ 589 w 634"/>
                  <a:gd name="T95" fmla="*/ 147 h 634"/>
                  <a:gd name="T96" fmla="*/ 633 w 634"/>
                  <a:gd name="T97" fmla="*/ 147 h 634"/>
                  <a:gd name="T98" fmla="*/ 633 w 634"/>
                  <a:gd name="T99" fmla="*/ 103 h 634"/>
                  <a:gd name="T100" fmla="*/ 530 w 634"/>
                  <a:gd name="T101" fmla="*/ 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34" h="634">
                    <a:moveTo>
                      <a:pt x="45" y="103"/>
                    </a:moveTo>
                    <a:lnTo>
                      <a:pt x="45" y="103"/>
                    </a:lnTo>
                    <a:cubicBezTo>
                      <a:pt x="45" y="74"/>
                      <a:pt x="74" y="44"/>
                      <a:pt x="103" y="44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45" y="0"/>
                      <a:pt x="0" y="44"/>
                      <a:pt x="0" y="103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30" y="147"/>
                      <a:pt x="45" y="147"/>
                      <a:pt x="45" y="147"/>
                    </a:cubicBezTo>
                    <a:lnTo>
                      <a:pt x="45" y="103"/>
                    </a:lnTo>
                    <a:close/>
                    <a:moveTo>
                      <a:pt x="457" y="294"/>
                    </a:moveTo>
                    <a:lnTo>
                      <a:pt x="457" y="294"/>
                    </a:lnTo>
                    <a:cubicBezTo>
                      <a:pt x="339" y="294"/>
                      <a:pt x="339" y="294"/>
                      <a:pt x="339" y="294"/>
                    </a:cubicBezTo>
                    <a:cubicBezTo>
                      <a:pt x="339" y="162"/>
                      <a:pt x="339" y="162"/>
                      <a:pt x="339" y="162"/>
                    </a:cubicBezTo>
                    <a:cubicBezTo>
                      <a:pt x="339" y="147"/>
                      <a:pt x="324" y="147"/>
                      <a:pt x="324" y="147"/>
                    </a:cubicBezTo>
                    <a:cubicBezTo>
                      <a:pt x="310" y="147"/>
                      <a:pt x="295" y="147"/>
                      <a:pt x="295" y="162"/>
                    </a:cubicBezTo>
                    <a:cubicBezTo>
                      <a:pt x="295" y="324"/>
                      <a:pt x="295" y="324"/>
                      <a:pt x="295" y="324"/>
                    </a:cubicBezTo>
                    <a:cubicBezTo>
                      <a:pt x="295" y="324"/>
                      <a:pt x="310" y="338"/>
                      <a:pt x="324" y="338"/>
                    </a:cubicBezTo>
                    <a:cubicBezTo>
                      <a:pt x="457" y="338"/>
                      <a:pt x="457" y="338"/>
                      <a:pt x="457" y="338"/>
                    </a:cubicBezTo>
                    <a:cubicBezTo>
                      <a:pt x="471" y="338"/>
                      <a:pt x="471" y="324"/>
                      <a:pt x="471" y="324"/>
                    </a:cubicBezTo>
                    <a:cubicBezTo>
                      <a:pt x="471" y="309"/>
                      <a:pt x="471" y="294"/>
                      <a:pt x="457" y="294"/>
                    </a:cubicBezTo>
                    <a:close/>
                    <a:moveTo>
                      <a:pt x="589" y="324"/>
                    </a:moveTo>
                    <a:lnTo>
                      <a:pt x="589" y="324"/>
                    </a:lnTo>
                    <a:cubicBezTo>
                      <a:pt x="589" y="162"/>
                      <a:pt x="471" y="44"/>
                      <a:pt x="324" y="44"/>
                    </a:cubicBezTo>
                    <a:cubicBezTo>
                      <a:pt x="162" y="44"/>
                      <a:pt x="45" y="162"/>
                      <a:pt x="45" y="324"/>
                    </a:cubicBezTo>
                    <a:cubicBezTo>
                      <a:pt x="45" y="427"/>
                      <a:pt x="103" y="515"/>
                      <a:pt x="192" y="559"/>
                    </a:cubicBezTo>
                    <a:cubicBezTo>
                      <a:pt x="118" y="633"/>
                      <a:pt x="118" y="633"/>
                      <a:pt x="118" y="633"/>
                    </a:cubicBezTo>
                    <a:cubicBezTo>
                      <a:pt x="177" y="633"/>
                      <a:pt x="177" y="633"/>
                      <a:pt x="177" y="633"/>
                    </a:cubicBezTo>
                    <a:cubicBezTo>
                      <a:pt x="236" y="574"/>
                      <a:pt x="236" y="574"/>
                      <a:pt x="236" y="574"/>
                    </a:cubicBezTo>
                    <a:cubicBezTo>
                      <a:pt x="265" y="589"/>
                      <a:pt x="295" y="589"/>
                      <a:pt x="324" y="589"/>
                    </a:cubicBezTo>
                    <a:cubicBezTo>
                      <a:pt x="354" y="589"/>
                      <a:pt x="383" y="589"/>
                      <a:pt x="398" y="574"/>
                    </a:cubicBezTo>
                    <a:cubicBezTo>
                      <a:pt x="457" y="633"/>
                      <a:pt x="457" y="633"/>
                      <a:pt x="457" y="633"/>
                    </a:cubicBezTo>
                    <a:cubicBezTo>
                      <a:pt x="516" y="633"/>
                      <a:pt x="516" y="633"/>
                      <a:pt x="516" y="633"/>
                    </a:cubicBezTo>
                    <a:cubicBezTo>
                      <a:pt x="457" y="559"/>
                      <a:pt x="457" y="559"/>
                      <a:pt x="457" y="559"/>
                    </a:cubicBezTo>
                    <a:cubicBezTo>
                      <a:pt x="530" y="515"/>
                      <a:pt x="589" y="427"/>
                      <a:pt x="589" y="324"/>
                    </a:cubicBezTo>
                    <a:close/>
                    <a:moveTo>
                      <a:pt x="324" y="559"/>
                    </a:moveTo>
                    <a:lnTo>
                      <a:pt x="324" y="559"/>
                    </a:lnTo>
                    <a:cubicBezTo>
                      <a:pt x="192" y="559"/>
                      <a:pt x="89" y="456"/>
                      <a:pt x="89" y="324"/>
                    </a:cubicBezTo>
                    <a:cubicBezTo>
                      <a:pt x="89" y="192"/>
                      <a:pt x="192" y="88"/>
                      <a:pt x="324" y="88"/>
                    </a:cubicBezTo>
                    <a:cubicBezTo>
                      <a:pt x="457" y="88"/>
                      <a:pt x="560" y="192"/>
                      <a:pt x="560" y="324"/>
                    </a:cubicBezTo>
                    <a:cubicBezTo>
                      <a:pt x="560" y="456"/>
                      <a:pt x="457" y="559"/>
                      <a:pt x="324" y="559"/>
                    </a:cubicBezTo>
                    <a:close/>
                    <a:moveTo>
                      <a:pt x="530" y="0"/>
                    </a:moveTo>
                    <a:lnTo>
                      <a:pt x="530" y="0"/>
                    </a:lnTo>
                    <a:cubicBezTo>
                      <a:pt x="501" y="0"/>
                      <a:pt x="501" y="0"/>
                      <a:pt x="501" y="0"/>
                    </a:cubicBezTo>
                    <a:cubicBezTo>
                      <a:pt x="501" y="44"/>
                      <a:pt x="501" y="44"/>
                      <a:pt x="501" y="44"/>
                    </a:cubicBezTo>
                    <a:cubicBezTo>
                      <a:pt x="530" y="44"/>
                      <a:pt x="530" y="44"/>
                      <a:pt x="530" y="44"/>
                    </a:cubicBezTo>
                    <a:cubicBezTo>
                      <a:pt x="575" y="44"/>
                      <a:pt x="589" y="74"/>
                      <a:pt x="589" y="103"/>
                    </a:cubicBezTo>
                    <a:cubicBezTo>
                      <a:pt x="589" y="147"/>
                      <a:pt x="589" y="147"/>
                      <a:pt x="589" y="147"/>
                    </a:cubicBezTo>
                    <a:cubicBezTo>
                      <a:pt x="604" y="147"/>
                      <a:pt x="604" y="147"/>
                      <a:pt x="633" y="147"/>
                    </a:cubicBezTo>
                    <a:cubicBezTo>
                      <a:pt x="633" y="103"/>
                      <a:pt x="633" y="103"/>
                      <a:pt x="633" y="103"/>
                    </a:cubicBezTo>
                    <a:cubicBezTo>
                      <a:pt x="633" y="44"/>
                      <a:pt x="589" y="0"/>
                      <a:pt x="5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48" name="Freeform 167"/>
              <p:cNvSpPr>
                <a:spLocks noChangeArrowheads="1"/>
              </p:cNvSpPr>
              <p:nvPr/>
            </p:nvSpPr>
            <p:spPr bwMode="auto">
              <a:xfrm>
                <a:off x="4111625" y="3863975"/>
                <a:ext cx="355600" cy="382588"/>
              </a:xfrm>
              <a:custGeom>
                <a:avLst/>
                <a:gdLst>
                  <a:gd name="T0" fmla="*/ 471 w 590"/>
                  <a:gd name="T1" fmla="*/ 559 h 634"/>
                  <a:gd name="T2" fmla="*/ 471 w 590"/>
                  <a:gd name="T3" fmla="*/ 442 h 634"/>
                  <a:gd name="T4" fmla="*/ 398 w 590"/>
                  <a:gd name="T5" fmla="*/ 515 h 634"/>
                  <a:gd name="T6" fmla="*/ 442 w 590"/>
                  <a:gd name="T7" fmla="*/ 471 h 634"/>
                  <a:gd name="T8" fmla="*/ 442 w 590"/>
                  <a:gd name="T9" fmla="*/ 515 h 634"/>
                  <a:gd name="T10" fmla="*/ 442 w 590"/>
                  <a:gd name="T11" fmla="*/ 397 h 634"/>
                  <a:gd name="T12" fmla="*/ 516 w 590"/>
                  <a:gd name="T13" fmla="*/ 324 h 634"/>
                  <a:gd name="T14" fmla="*/ 398 w 590"/>
                  <a:gd name="T15" fmla="*/ 324 h 634"/>
                  <a:gd name="T16" fmla="*/ 442 w 590"/>
                  <a:gd name="T17" fmla="*/ 324 h 634"/>
                  <a:gd name="T18" fmla="*/ 471 w 590"/>
                  <a:gd name="T19" fmla="*/ 353 h 634"/>
                  <a:gd name="T20" fmla="*/ 516 w 590"/>
                  <a:gd name="T21" fmla="*/ 44 h 634"/>
                  <a:gd name="T22" fmla="*/ 442 w 590"/>
                  <a:gd name="T23" fmla="*/ 29 h 634"/>
                  <a:gd name="T24" fmla="*/ 398 w 590"/>
                  <a:gd name="T25" fmla="*/ 44 h 634"/>
                  <a:gd name="T26" fmla="*/ 177 w 590"/>
                  <a:gd name="T27" fmla="*/ 0 h 634"/>
                  <a:gd name="T28" fmla="*/ 89 w 590"/>
                  <a:gd name="T29" fmla="*/ 44 h 634"/>
                  <a:gd name="T30" fmla="*/ 89 w 590"/>
                  <a:gd name="T31" fmla="*/ 633 h 634"/>
                  <a:gd name="T32" fmla="*/ 589 w 590"/>
                  <a:gd name="T33" fmla="*/ 118 h 634"/>
                  <a:gd name="T34" fmla="*/ 560 w 590"/>
                  <a:gd name="T35" fmla="*/ 559 h 634"/>
                  <a:gd name="T36" fmla="*/ 44 w 590"/>
                  <a:gd name="T37" fmla="*/ 559 h 634"/>
                  <a:gd name="T38" fmla="*/ 560 w 590"/>
                  <a:gd name="T39" fmla="*/ 559 h 634"/>
                  <a:gd name="T40" fmla="*/ 44 w 590"/>
                  <a:gd name="T41" fmla="*/ 162 h 634"/>
                  <a:gd name="T42" fmla="*/ 162 w 590"/>
                  <a:gd name="T43" fmla="*/ 88 h 634"/>
                  <a:gd name="T44" fmla="*/ 207 w 590"/>
                  <a:gd name="T45" fmla="*/ 103 h 634"/>
                  <a:gd name="T46" fmla="*/ 398 w 590"/>
                  <a:gd name="T47" fmla="*/ 103 h 634"/>
                  <a:gd name="T48" fmla="*/ 442 w 590"/>
                  <a:gd name="T49" fmla="*/ 88 h 634"/>
                  <a:gd name="T50" fmla="*/ 560 w 590"/>
                  <a:gd name="T51" fmla="*/ 162 h 634"/>
                  <a:gd name="T52" fmla="*/ 162 w 590"/>
                  <a:gd name="T53" fmla="*/ 397 h 634"/>
                  <a:gd name="T54" fmla="*/ 162 w 590"/>
                  <a:gd name="T55" fmla="*/ 280 h 634"/>
                  <a:gd name="T56" fmla="*/ 89 w 590"/>
                  <a:gd name="T57" fmla="*/ 353 h 634"/>
                  <a:gd name="T58" fmla="*/ 118 w 590"/>
                  <a:gd name="T59" fmla="*/ 324 h 634"/>
                  <a:gd name="T60" fmla="*/ 118 w 590"/>
                  <a:gd name="T61" fmla="*/ 353 h 634"/>
                  <a:gd name="T62" fmla="*/ 280 w 590"/>
                  <a:gd name="T63" fmla="*/ 397 h 634"/>
                  <a:gd name="T64" fmla="*/ 354 w 590"/>
                  <a:gd name="T65" fmla="*/ 324 h 634"/>
                  <a:gd name="T66" fmla="*/ 236 w 590"/>
                  <a:gd name="T67" fmla="*/ 324 h 634"/>
                  <a:gd name="T68" fmla="*/ 280 w 590"/>
                  <a:gd name="T69" fmla="*/ 324 h 634"/>
                  <a:gd name="T70" fmla="*/ 324 w 590"/>
                  <a:gd name="T71" fmla="*/ 353 h 634"/>
                  <a:gd name="T72" fmla="*/ 118 w 590"/>
                  <a:gd name="T73" fmla="*/ 559 h 634"/>
                  <a:gd name="T74" fmla="*/ 207 w 590"/>
                  <a:gd name="T75" fmla="*/ 515 h 634"/>
                  <a:gd name="T76" fmla="*/ 118 w 590"/>
                  <a:gd name="T77" fmla="*/ 442 h 634"/>
                  <a:gd name="T78" fmla="*/ 118 w 590"/>
                  <a:gd name="T79" fmla="*/ 559 h 634"/>
                  <a:gd name="T80" fmla="*/ 162 w 590"/>
                  <a:gd name="T81" fmla="*/ 471 h 634"/>
                  <a:gd name="T82" fmla="*/ 118 w 590"/>
                  <a:gd name="T83" fmla="*/ 471 h 634"/>
                  <a:gd name="T84" fmla="*/ 324 w 590"/>
                  <a:gd name="T85" fmla="*/ 559 h 634"/>
                  <a:gd name="T86" fmla="*/ 324 w 590"/>
                  <a:gd name="T87" fmla="*/ 442 h 634"/>
                  <a:gd name="T88" fmla="*/ 236 w 590"/>
                  <a:gd name="T89" fmla="*/ 515 h 634"/>
                  <a:gd name="T90" fmla="*/ 280 w 590"/>
                  <a:gd name="T91" fmla="*/ 471 h 634"/>
                  <a:gd name="T92" fmla="*/ 280 w 590"/>
                  <a:gd name="T93" fmla="*/ 51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90" h="634">
                    <a:moveTo>
                      <a:pt x="442" y="559"/>
                    </a:moveTo>
                    <a:lnTo>
                      <a:pt x="442" y="559"/>
                    </a:lnTo>
                    <a:cubicBezTo>
                      <a:pt x="471" y="559"/>
                      <a:pt x="471" y="559"/>
                      <a:pt x="471" y="559"/>
                    </a:cubicBezTo>
                    <a:cubicBezTo>
                      <a:pt x="501" y="559"/>
                      <a:pt x="516" y="530"/>
                      <a:pt x="516" y="515"/>
                    </a:cubicBezTo>
                    <a:cubicBezTo>
                      <a:pt x="516" y="471"/>
                      <a:pt x="516" y="471"/>
                      <a:pt x="516" y="471"/>
                    </a:cubicBezTo>
                    <a:cubicBezTo>
                      <a:pt x="516" y="456"/>
                      <a:pt x="501" y="442"/>
                      <a:pt x="471" y="442"/>
                    </a:cubicBezTo>
                    <a:cubicBezTo>
                      <a:pt x="442" y="442"/>
                      <a:pt x="442" y="442"/>
                      <a:pt x="442" y="442"/>
                    </a:cubicBezTo>
                    <a:cubicBezTo>
                      <a:pt x="412" y="442"/>
                      <a:pt x="398" y="456"/>
                      <a:pt x="398" y="471"/>
                    </a:cubicBezTo>
                    <a:cubicBezTo>
                      <a:pt x="398" y="515"/>
                      <a:pt x="398" y="515"/>
                      <a:pt x="398" y="515"/>
                    </a:cubicBezTo>
                    <a:cubicBezTo>
                      <a:pt x="398" y="530"/>
                      <a:pt x="412" y="559"/>
                      <a:pt x="442" y="559"/>
                    </a:cubicBezTo>
                    <a:close/>
                    <a:moveTo>
                      <a:pt x="442" y="471"/>
                    </a:moveTo>
                    <a:lnTo>
                      <a:pt x="442" y="471"/>
                    </a:lnTo>
                    <a:cubicBezTo>
                      <a:pt x="471" y="471"/>
                      <a:pt x="471" y="471"/>
                      <a:pt x="471" y="471"/>
                    </a:cubicBezTo>
                    <a:cubicBezTo>
                      <a:pt x="471" y="515"/>
                      <a:pt x="471" y="515"/>
                      <a:pt x="471" y="515"/>
                    </a:cubicBezTo>
                    <a:cubicBezTo>
                      <a:pt x="442" y="515"/>
                      <a:pt x="442" y="515"/>
                      <a:pt x="442" y="515"/>
                    </a:cubicBezTo>
                    <a:lnTo>
                      <a:pt x="442" y="471"/>
                    </a:lnTo>
                    <a:close/>
                    <a:moveTo>
                      <a:pt x="442" y="397"/>
                    </a:moveTo>
                    <a:lnTo>
                      <a:pt x="442" y="397"/>
                    </a:lnTo>
                    <a:cubicBezTo>
                      <a:pt x="471" y="397"/>
                      <a:pt x="471" y="397"/>
                      <a:pt x="471" y="397"/>
                    </a:cubicBezTo>
                    <a:cubicBezTo>
                      <a:pt x="501" y="397"/>
                      <a:pt x="516" y="383"/>
                      <a:pt x="516" y="353"/>
                    </a:cubicBezTo>
                    <a:cubicBezTo>
                      <a:pt x="516" y="324"/>
                      <a:pt x="516" y="324"/>
                      <a:pt x="516" y="324"/>
                    </a:cubicBezTo>
                    <a:cubicBezTo>
                      <a:pt x="516" y="294"/>
                      <a:pt x="501" y="280"/>
                      <a:pt x="471" y="280"/>
                    </a:cubicBezTo>
                    <a:cubicBezTo>
                      <a:pt x="442" y="280"/>
                      <a:pt x="442" y="280"/>
                      <a:pt x="442" y="280"/>
                    </a:cubicBezTo>
                    <a:cubicBezTo>
                      <a:pt x="412" y="280"/>
                      <a:pt x="398" y="294"/>
                      <a:pt x="398" y="324"/>
                    </a:cubicBezTo>
                    <a:cubicBezTo>
                      <a:pt x="398" y="353"/>
                      <a:pt x="398" y="353"/>
                      <a:pt x="398" y="353"/>
                    </a:cubicBezTo>
                    <a:cubicBezTo>
                      <a:pt x="398" y="383"/>
                      <a:pt x="412" y="397"/>
                      <a:pt x="442" y="397"/>
                    </a:cubicBezTo>
                    <a:close/>
                    <a:moveTo>
                      <a:pt x="442" y="324"/>
                    </a:moveTo>
                    <a:lnTo>
                      <a:pt x="442" y="324"/>
                    </a:lnTo>
                    <a:cubicBezTo>
                      <a:pt x="471" y="324"/>
                      <a:pt x="471" y="324"/>
                      <a:pt x="471" y="324"/>
                    </a:cubicBezTo>
                    <a:cubicBezTo>
                      <a:pt x="471" y="353"/>
                      <a:pt x="471" y="353"/>
                      <a:pt x="471" y="353"/>
                    </a:cubicBezTo>
                    <a:cubicBezTo>
                      <a:pt x="442" y="353"/>
                      <a:pt x="442" y="353"/>
                      <a:pt x="442" y="353"/>
                    </a:cubicBezTo>
                    <a:lnTo>
                      <a:pt x="442" y="324"/>
                    </a:lnTo>
                    <a:close/>
                    <a:moveTo>
                      <a:pt x="516" y="44"/>
                    </a:moveTo>
                    <a:lnTo>
                      <a:pt x="516" y="44"/>
                    </a:lnTo>
                    <a:cubicBezTo>
                      <a:pt x="442" y="44"/>
                      <a:pt x="442" y="44"/>
                      <a:pt x="442" y="44"/>
                    </a:cubicBezTo>
                    <a:cubicBezTo>
                      <a:pt x="442" y="29"/>
                      <a:pt x="442" y="29"/>
                      <a:pt x="442" y="29"/>
                    </a:cubicBezTo>
                    <a:cubicBezTo>
                      <a:pt x="442" y="15"/>
                      <a:pt x="427" y="0"/>
                      <a:pt x="412" y="0"/>
                    </a:cubicBezTo>
                    <a:cubicBezTo>
                      <a:pt x="412" y="0"/>
                      <a:pt x="398" y="15"/>
                      <a:pt x="398" y="29"/>
                    </a:cubicBezTo>
                    <a:cubicBezTo>
                      <a:pt x="398" y="44"/>
                      <a:pt x="398" y="44"/>
                      <a:pt x="398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29"/>
                      <a:pt x="207" y="29"/>
                      <a:pt x="207" y="29"/>
                    </a:cubicBezTo>
                    <a:cubicBezTo>
                      <a:pt x="207" y="15"/>
                      <a:pt x="192" y="0"/>
                      <a:pt x="177" y="0"/>
                    </a:cubicBezTo>
                    <a:cubicBezTo>
                      <a:pt x="177" y="0"/>
                      <a:pt x="162" y="15"/>
                      <a:pt x="162" y="29"/>
                    </a:cubicBezTo>
                    <a:cubicBezTo>
                      <a:pt x="162" y="44"/>
                      <a:pt x="162" y="44"/>
                      <a:pt x="162" y="44"/>
                    </a:cubicBezTo>
                    <a:cubicBezTo>
                      <a:pt x="89" y="44"/>
                      <a:pt x="89" y="44"/>
                      <a:pt x="89" y="44"/>
                    </a:cubicBezTo>
                    <a:cubicBezTo>
                      <a:pt x="44" y="44"/>
                      <a:pt x="0" y="74"/>
                      <a:pt x="0" y="118"/>
                    </a:cubicBezTo>
                    <a:cubicBezTo>
                      <a:pt x="0" y="559"/>
                      <a:pt x="0" y="559"/>
                      <a:pt x="0" y="559"/>
                    </a:cubicBezTo>
                    <a:cubicBezTo>
                      <a:pt x="0" y="604"/>
                      <a:pt x="44" y="633"/>
                      <a:pt x="89" y="633"/>
                    </a:cubicBezTo>
                    <a:cubicBezTo>
                      <a:pt x="516" y="633"/>
                      <a:pt x="516" y="633"/>
                      <a:pt x="516" y="633"/>
                    </a:cubicBezTo>
                    <a:cubicBezTo>
                      <a:pt x="560" y="633"/>
                      <a:pt x="589" y="604"/>
                      <a:pt x="589" y="559"/>
                    </a:cubicBezTo>
                    <a:cubicBezTo>
                      <a:pt x="589" y="118"/>
                      <a:pt x="589" y="118"/>
                      <a:pt x="589" y="118"/>
                    </a:cubicBezTo>
                    <a:cubicBezTo>
                      <a:pt x="589" y="74"/>
                      <a:pt x="560" y="44"/>
                      <a:pt x="516" y="44"/>
                    </a:cubicBezTo>
                    <a:close/>
                    <a:moveTo>
                      <a:pt x="560" y="559"/>
                    </a:moveTo>
                    <a:lnTo>
                      <a:pt x="560" y="559"/>
                    </a:lnTo>
                    <a:cubicBezTo>
                      <a:pt x="560" y="574"/>
                      <a:pt x="530" y="589"/>
                      <a:pt x="516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74"/>
                      <a:pt x="44" y="559"/>
                    </a:cubicBezTo>
                    <a:cubicBezTo>
                      <a:pt x="44" y="206"/>
                      <a:pt x="44" y="206"/>
                      <a:pt x="44" y="206"/>
                    </a:cubicBezTo>
                    <a:cubicBezTo>
                      <a:pt x="560" y="206"/>
                      <a:pt x="560" y="206"/>
                      <a:pt x="560" y="206"/>
                    </a:cubicBezTo>
                    <a:lnTo>
                      <a:pt x="560" y="559"/>
                    </a:lnTo>
                    <a:close/>
                    <a:moveTo>
                      <a:pt x="560" y="162"/>
                    </a:moveTo>
                    <a:lnTo>
                      <a:pt x="560" y="162"/>
                    </a:ln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103"/>
                      <a:pt x="59" y="88"/>
                      <a:pt x="89" y="88"/>
                    </a:cubicBezTo>
                    <a:cubicBezTo>
                      <a:pt x="162" y="88"/>
                      <a:pt x="162" y="88"/>
                      <a:pt x="162" y="88"/>
                    </a:cubicBezTo>
                    <a:cubicBezTo>
                      <a:pt x="162" y="103"/>
                      <a:pt x="162" y="103"/>
                      <a:pt x="162" y="103"/>
                    </a:cubicBezTo>
                    <a:cubicBezTo>
                      <a:pt x="162" y="118"/>
                      <a:pt x="177" y="118"/>
                      <a:pt x="177" y="118"/>
                    </a:cubicBezTo>
                    <a:cubicBezTo>
                      <a:pt x="192" y="118"/>
                      <a:pt x="207" y="118"/>
                      <a:pt x="207" y="103"/>
                    </a:cubicBezTo>
                    <a:cubicBezTo>
                      <a:pt x="207" y="88"/>
                      <a:pt x="207" y="88"/>
                      <a:pt x="207" y="88"/>
                    </a:cubicBezTo>
                    <a:cubicBezTo>
                      <a:pt x="398" y="88"/>
                      <a:pt x="398" y="88"/>
                      <a:pt x="398" y="88"/>
                    </a:cubicBezTo>
                    <a:cubicBezTo>
                      <a:pt x="398" y="103"/>
                      <a:pt x="398" y="103"/>
                      <a:pt x="398" y="103"/>
                    </a:cubicBezTo>
                    <a:cubicBezTo>
                      <a:pt x="398" y="118"/>
                      <a:pt x="412" y="118"/>
                      <a:pt x="412" y="118"/>
                    </a:cubicBezTo>
                    <a:cubicBezTo>
                      <a:pt x="427" y="118"/>
                      <a:pt x="442" y="118"/>
                      <a:pt x="442" y="103"/>
                    </a:cubicBezTo>
                    <a:cubicBezTo>
                      <a:pt x="442" y="88"/>
                      <a:pt x="442" y="88"/>
                      <a:pt x="442" y="88"/>
                    </a:cubicBezTo>
                    <a:cubicBezTo>
                      <a:pt x="516" y="88"/>
                      <a:pt x="516" y="88"/>
                      <a:pt x="516" y="88"/>
                    </a:cubicBezTo>
                    <a:cubicBezTo>
                      <a:pt x="530" y="88"/>
                      <a:pt x="560" y="103"/>
                      <a:pt x="560" y="118"/>
                    </a:cubicBezTo>
                    <a:lnTo>
                      <a:pt x="560" y="162"/>
                    </a:lnTo>
                    <a:close/>
                    <a:moveTo>
                      <a:pt x="118" y="397"/>
                    </a:moveTo>
                    <a:lnTo>
                      <a:pt x="118" y="397"/>
                    </a:lnTo>
                    <a:cubicBezTo>
                      <a:pt x="162" y="397"/>
                      <a:pt x="162" y="397"/>
                      <a:pt x="162" y="397"/>
                    </a:cubicBezTo>
                    <a:cubicBezTo>
                      <a:pt x="177" y="397"/>
                      <a:pt x="207" y="383"/>
                      <a:pt x="207" y="353"/>
                    </a:cubicBezTo>
                    <a:cubicBezTo>
                      <a:pt x="207" y="324"/>
                      <a:pt x="207" y="324"/>
                      <a:pt x="207" y="324"/>
                    </a:cubicBezTo>
                    <a:cubicBezTo>
                      <a:pt x="207" y="294"/>
                      <a:pt x="177" y="280"/>
                      <a:pt x="162" y="280"/>
                    </a:cubicBezTo>
                    <a:cubicBezTo>
                      <a:pt x="118" y="280"/>
                      <a:pt x="118" y="280"/>
                      <a:pt x="118" y="280"/>
                    </a:cubicBezTo>
                    <a:cubicBezTo>
                      <a:pt x="103" y="280"/>
                      <a:pt x="89" y="294"/>
                      <a:pt x="89" y="324"/>
                    </a:cubicBezTo>
                    <a:cubicBezTo>
                      <a:pt x="89" y="353"/>
                      <a:pt x="89" y="353"/>
                      <a:pt x="89" y="353"/>
                    </a:cubicBezTo>
                    <a:cubicBezTo>
                      <a:pt x="89" y="383"/>
                      <a:pt x="103" y="397"/>
                      <a:pt x="118" y="397"/>
                    </a:cubicBezTo>
                    <a:close/>
                    <a:moveTo>
                      <a:pt x="118" y="324"/>
                    </a:moveTo>
                    <a:lnTo>
                      <a:pt x="118" y="324"/>
                    </a:lnTo>
                    <a:cubicBezTo>
                      <a:pt x="162" y="324"/>
                      <a:pt x="162" y="324"/>
                      <a:pt x="162" y="324"/>
                    </a:cubicBezTo>
                    <a:cubicBezTo>
                      <a:pt x="162" y="353"/>
                      <a:pt x="162" y="353"/>
                      <a:pt x="162" y="353"/>
                    </a:cubicBezTo>
                    <a:cubicBezTo>
                      <a:pt x="118" y="353"/>
                      <a:pt x="118" y="353"/>
                      <a:pt x="118" y="353"/>
                    </a:cubicBezTo>
                    <a:lnTo>
                      <a:pt x="118" y="324"/>
                    </a:lnTo>
                    <a:close/>
                    <a:moveTo>
                      <a:pt x="280" y="397"/>
                    </a:moveTo>
                    <a:lnTo>
                      <a:pt x="280" y="397"/>
                    </a:lnTo>
                    <a:cubicBezTo>
                      <a:pt x="324" y="397"/>
                      <a:pt x="324" y="397"/>
                      <a:pt x="324" y="397"/>
                    </a:cubicBezTo>
                    <a:cubicBezTo>
                      <a:pt x="339" y="397"/>
                      <a:pt x="354" y="383"/>
                      <a:pt x="354" y="353"/>
                    </a:cubicBezTo>
                    <a:cubicBezTo>
                      <a:pt x="354" y="324"/>
                      <a:pt x="354" y="324"/>
                      <a:pt x="354" y="324"/>
                    </a:cubicBezTo>
                    <a:cubicBezTo>
                      <a:pt x="354" y="294"/>
                      <a:pt x="339" y="280"/>
                      <a:pt x="324" y="280"/>
                    </a:cubicBezTo>
                    <a:cubicBezTo>
                      <a:pt x="280" y="280"/>
                      <a:pt x="280" y="280"/>
                      <a:pt x="280" y="280"/>
                    </a:cubicBezTo>
                    <a:cubicBezTo>
                      <a:pt x="265" y="280"/>
                      <a:pt x="236" y="294"/>
                      <a:pt x="236" y="324"/>
                    </a:cubicBezTo>
                    <a:cubicBezTo>
                      <a:pt x="236" y="353"/>
                      <a:pt x="236" y="353"/>
                      <a:pt x="236" y="353"/>
                    </a:cubicBezTo>
                    <a:cubicBezTo>
                      <a:pt x="236" y="383"/>
                      <a:pt x="265" y="397"/>
                      <a:pt x="280" y="397"/>
                    </a:cubicBezTo>
                    <a:close/>
                    <a:moveTo>
                      <a:pt x="280" y="324"/>
                    </a:moveTo>
                    <a:lnTo>
                      <a:pt x="280" y="324"/>
                    </a:lnTo>
                    <a:cubicBezTo>
                      <a:pt x="324" y="324"/>
                      <a:pt x="324" y="324"/>
                      <a:pt x="324" y="324"/>
                    </a:cubicBezTo>
                    <a:cubicBezTo>
                      <a:pt x="324" y="353"/>
                      <a:pt x="324" y="353"/>
                      <a:pt x="324" y="353"/>
                    </a:cubicBezTo>
                    <a:cubicBezTo>
                      <a:pt x="280" y="353"/>
                      <a:pt x="280" y="353"/>
                      <a:pt x="280" y="353"/>
                    </a:cubicBezTo>
                    <a:lnTo>
                      <a:pt x="280" y="324"/>
                    </a:lnTo>
                    <a:close/>
                    <a:moveTo>
                      <a:pt x="118" y="559"/>
                    </a:moveTo>
                    <a:lnTo>
                      <a:pt x="118" y="559"/>
                    </a:lnTo>
                    <a:cubicBezTo>
                      <a:pt x="162" y="559"/>
                      <a:pt x="162" y="559"/>
                      <a:pt x="162" y="559"/>
                    </a:cubicBezTo>
                    <a:cubicBezTo>
                      <a:pt x="177" y="559"/>
                      <a:pt x="207" y="530"/>
                      <a:pt x="207" y="515"/>
                    </a:cubicBezTo>
                    <a:cubicBezTo>
                      <a:pt x="207" y="471"/>
                      <a:pt x="207" y="471"/>
                      <a:pt x="207" y="471"/>
                    </a:cubicBezTo>
                    <a:cubicBezTo>
                      <a:pt x="207" y="456"/>
                      <a:pt x="177" y="442"/>
                      <a:pt x="162" y="442"/>
                    </a:cubicBezTo>
                    <a:cubicBezTo>
                      <a:pt x="118" y="442"/>
                      <a:pt x="118" y="442"/>
                      <a:pt x="118" y="442"/>
                    </a:cubicBezTo>
                    <a:cubicBezTo>
                      <a:pt x="103" y="442"/>
                      <a:pt x="89" y="456"/>
                      <a:pt x="89" y="471"/>
                    </a:cubicBezTo>
                    <a:cubicBezTo>
                      <a:pt x="89" y="515"/>
                      <a:pt x="89" y="515"/>
                      <a:pt x="89" y="515"/>
                    </a:cubicBezTo>
                    <a:cubicBezTo>
                      <a:pt x="89" y="530"/>
                      <a:pt x="103" y="559"/>
                      <a:pt x="118" y="559"/>
                    </a:cubicBezTo>
                    <a:close/>
                    <a:moveTo>
                      <a:pt x="118" y="471"/>
                    </a:moveTo>
                    <a:lnTo>
                      <a:pt x="118" y="471"/>
                    </a:lnTo>
                    <a:cubicBezTo>
                      <a:pt x="162" y="471"/>
                      <a:pt x="162" y="471"/>
                      <a:pt x="162" y="471"/>
                    </a:cubicBezTo>
                    <a:cubicBezTo>
                      <a:pt x="162" y="515"/>
                      <a:pt x="162" y="515"/>
                      <a:pt x="162" y="515"/>
                    </a:cubicBezTo>
                    <a:cubicBezTo>
                      <a:pt x="118" y="515"/>
                      <a:pt x="118" y="515"/>
                      <a:pt x="118" y="515"/>
                    </a:cubicBezTo>
                    <a:lnTo>
                      <a:pt x="118" y="471"/>
                    </a:lnTo>
                    <a:close/>
                    <a:moveTo>
                      <a:pt x="280" y="559"/>
                    </a:moveTo>
                    <a:lnTo>
                      <a:pt x="280" y="559"/>
                    </a:lnTo>
                    <a:cubicBezTo>
                      <a:pt x="324" y="559"/>
                      <a:pt x="324" y="559"/>
                      <a:pt x="324" y="559"/>
                    </a:cubicBezTo>
                    <a:cubicBezTo>
                      <a:pt x="339" y="559"/>
                      <a:pt x="354" y="530"/>
                      <a:pt x="354" y="515"/>
                    </a:cubicBezTo>
                    <a:cubicBezTo>
                      <a:pt x="354" y="471"/>
                      <a:pt x="354" y="471"/>
                      <a:pt x="354" y="471"/>
                    </a:cubicBezTo>
                    <a:cubicBezTo>
                      <a:pt x="354" y="456"/>
                      <a:pt x="339" y="442"/>
                      <a:pt x="324" y="442"/>
                    </a:cubicBezTo>
                    <a:cubicBezTo>
                      <a:pt x="280" y="442"/>
                      <a:pt x="280" y="442"/>
                      <a:pt x="280" y="442"/>
                    </a:cubicBezTo>
                    <a:cubicBezTo>
                      <a:pt x="265" y="442"/>
                      <a:pt x="236" y="456"/>
                      <a:pt x="236" y="471"/>
                    </a:cubicBezTo>
                    <a:cubicBezTo>
                      <a:pt x="236" y="515"/>
                      <a:pt x="236" y="515"/>
                      <a:pt x="236" y="515"/>
                    </a:cubicBezTo>
                    <a:cubicBezTo>
                      <a:pt x="236" y="530"/>
                      <a:pt x="265" y="559"/>
                      <a:pt x="280" y="559"/>
                    </a:cubicBezTo>
                    <a:close/>
                    <a:moveTo>
                      <a:pt x="280" y="471"/>
                    </a:moveTo>
                    <a:lnTo>
                      <a:pt x="280" y="471"/>
                    </a:lnTo>
                    <a:cubicBezTo>
                      <a:pt x="324" y="471"/>
                      <a:pt x="324" y="471"/>
                      <a:pt x="324" y="471"/>
                    </a:cubicBezTo>
                    <a:cubicBezTo>
                      <a:pt x="324" y="515"/>
                      <a:pt x="324" y="515"/>
                      <a:pt x="324" y="515"/>
                    </a:cubicBezTo>
                    <a:cubicBezTo>
                      <a:pt x="280" y="515"/>
                      <a:pt x="280" y="515"/>
                      <a:pt x="280" y="515"/>
                    </a:cubicBezTo>
                    <a:lnTo>
                      <a:pt x="280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49" name="Freeform 168"/>
              <p:cNvSpPr>
                <a:spLocks noChangeArrowheads="1"/>
              </p:cNvSpPr>
              <p:nvPr/>
            </p:nvSpPr>
            <p:spPr bwMode="auto">
              <a:xfrm>
                <a:off x="3492500" y="3935413"/>
                <a:ext cx="371475" cy="239712"/>
              </a:xfrm>
              <a:custGeom>
                <a:avLst/>
                <a:gdLst>
                  <a:gd name="T0" fmla="*/ 427 w 619"/>
                  <a:gd name="T1" fmla="*/ 88 h 398"/>
                  <a:gd name="T2" fmla="*/ 427 w 619"/>
                  <a:gd name="T3" fmla="*/ 88 h 398"/>
                  <a:gd name="T4" fmla="*/ 309 w 619"/>
                  <a:gd name="T5" fmla="*/ 206 h 398"/>
                  <a:gd name="T6" fmla="*/ 427 w 619"/>
                  <a:gd name="T7" fmla="*/ 324 h 398"/>
                  <a:gd name="T8" fmla="*/ 545 w 619"/>
                  <a:gd name="T9" fmla="*/ 206 h 398"/>
                  <a:gd name="T10" fmla="*/ 427 w 619"/>
                  <a:gd name="T11" fmla="*/ 88 h 398"/>
                  <a:gd name="T12" fmla="*/ 427 w 619"/>
                  <a:gd name="T13" fmla="*/ 279 h 398"/>
                  <a:gd name="T14" fmla="*/ 427 w 619"/>
                  <a:gd name="T15" fmla="*/ 279 h 398"/>
                  <a:gd name="T16" fmla="*/ 353 w 619"/>
                  <a:gd name="T17" fmla="*/ 206 h 398"/>
                  <a:gd name="T18" fmla="*/ 427 w 619"/>
                  <a:gd name="T19" fmla="*/ 117 h 398"/>
                  <a:gd name="T20" fmla="*/ 500 w 619"/>
                  <a:gd name="T21" fmla="*/ 206 h 398"/>
                  <a:gd name="T22" fmla="*/ 427 w 619"/>
                  <a:gd name="T23" fmla="*/ 279 h 398"/>
                  <a:gd name="T24" fmla="*/ 427 w 619"/>
                  <a:gd name="T25" fmla="*/ 0 h 398"/>
                  <a:gd name="T26" fmla="*/ 427 w 619"/>
                  <a:gd name="T27" fmla="*/ 0 h 398"/>
                  <a:gd name="T28" fmla="*/ 191 w 619"/>
                  <a:gd name="T29" fmla="*/ 0 h 398"/>
                  <a:gd name="T30" fmla="*/ 0 w 619"/>
                  <a:gd name="T31" fmla="*/ 206 h 398"/>
                  <a:gd name="T32" fmla="*/ 191 w 619"/>
                  <a:gd name="T33" fmla="*/ 397 h 398"/>
                  <a:gd name="T34" fmla="*/ 427 w 619"/>
                  <a:gd name="T35" fmla="*/ 397 h 398"/>
                  <a:gd name="T36" fmla="*/ 618 w 619"/>
                  <a:gd name="T37" fmla="*/ 206 h 398"/>
                  <a:gd name="T38" fmla="*/ 427 w 619"/>
                  <a:gd name="T39" fmla="*/ 0 h 398"/>
                  <a:gd name="T40" fmla="*/ 427 w 619"/>
                  <a:gd name="T41" fmla="*/ 353 h 398"/>
                  <a:gd name="T42" fmla="*/ 427 w 619"/>
                  <a:gd name="T43" fmla="*/ 353 h 398"/>
                  <a:gd name="T44" fmla="*/ 191 w 619"/>
                  <a:gd name="T45" fmla="*/ 353 h 398"/>
                  <a:gd name="T46" fmla="*/ 29 w 619"/>
                  <a:gd name="T47" fmla="*/ 206 h 398"/>
                  <a:gd name="T48" fmla="*/ 191 w 619"/>
                  <a:gd name="T49" fmla="*/ 44 h 398"/>
                  <a:gd name="T50" fmla="*/ 427 w 619"/>
                  <a:gd name="T51" fmla="*/ 44 h 398"/>
                  <a:gd name="T52" fmla="*/ 589 w 619"/>
                  <a:gd name="T53" fmla="*/ 206 h 398"/>
                  <a:gd name="T54" fmla="*/ 427 w 619"/>
                  <a:gd name="T55" fmla="*/ 353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19" h="398">
                    <a:moveTo>
                      <a:pt x="427" y="88"/>
                    </a:moveTo>
                    <a:lnTo>
                      <a:pt x="427" y="88"/>
                    </a:lnTo>
                    <a:cubicBezTo>
                      <a:pt x="368" y="88"/>
                      <a:pt x="309" y="132"/>
                      <a:pt x="309" y="206"/>
                    </a:cubicBezTo>
                    <a:cubicBezTo>
                      <a:pt x="309" y="265"/>
                      <a:pt x="368" y="324"/>
                      <a:pt x="427" y="324"/>
                    </a:cubicBezTo>
                    <a:cubicBezTo>
                      <a:pt x="486" y="324"/>
                      <a:pt x="545" y="265"/>
                      <a:pt x="545" y="206"/>
                    </a:cubicBezTo>
                    <a:cubicBezTo>
                      <a:pt x="545" y="132"/>
                      <a:pt x="486" y="88"/>
                      <a:pt x="427" y="88"/>
                    </a:cubicBezTo>
                    <a:close/>
                    <a:moveTo>
                      <a:pt x="427" y="279"/>
                    </a:moveTo>
                    <a:lnTo>
                      <a:pt x="427" y="279"/>
                    </a:lnTo>
                    <a:cubicBezTo>
                      <a:pt x="382" y="279"/>
                      <a:pt x="353" y="250"/>
                      <a:pt x="353" y="206"/>
                    </a:cubicBezTo>
                    <a:cubicBezTo>
                      <a:pt x="353" y="162"/>
                      <a:pt x="382" y="117"/>
                      <a:pt x="427" y="117"/>
                    </a:cubicBezTo>
                    <a:cubicBezTo>
                      <a:pt x="471" y="117"/>
                      <a:pt x="500" y="162"/>
                      <a:pt x="500" y="206"/>
                    </a:cubicBezTo>
                    <a:cubicBezTo>
                      <a:pt x="500" y="250"/>
                      <a:pt x="471" y="279"/>
                      <a:pt x="427" y="279"/>
                    </a:cubicBezTo>
                    <a:close/>
                    <a:moveTo>
                      <a:pt x="427" y="0"/>
                    </a:moveTo>
                    <a:lnTo>
                      <a:pt x="427" y="0"/>
                    </a:lnTo>
                    <a:cubicBezTo>
                      <a:pt x="191" y="0"/>
                      <a:pt x="191" y="0"/>
                      <a:pt x="191" y="0"/>
                    </a:cubicBezTo>
                    <a:cubicBezTo>
                      <a:pt x="88" y="0"/>
                      <a:pt x="0" y="88"/>
                      <a:pt x="0" y="206"/>
                    </a:cubicBezTo>
                    <a:cubicBezTo>
                      <a:pt x="0" y="309"/>
                      <a:pt x="88" y="397"/>
                      <a:pt x="191" y="397"/>
                    </a:cubicBezTo>
                    <a:cubicBezTo>
                      <a:pt x="427" y="397"/>
                      <a:pt x="427" y="397"/>
                      <a:pt x="427" y="397"/>
                    </a:cubicBezTo>
                    <a:cubicBezTo>
                      <a:pt x="530" y="397"/>
                      <a:pt x="618" y="309"/>
                      <a:pt x="618" y="206"/>
                    </a:cubicBezTo>
                    <a:cubicBezTo>
                      <a:pt x="618" y="88"/>
                      <a:pt x="530" y="0"/>
                      <a:pt x="427" y="0"/>
                    </a:cubicBezTo>
                    <a:close/>
                    <a:moveTo>
                      <a:pt x="427" y="353"/>
                    </a:moveTo>
                    <a:lnTo>
                      <a:pt x="427" y="353"/>
                    </a:lnTo>
                    <a:cubicBezTo>
                      <a:pt x="191" y="353"/>
                      <a:pt x="191" y="353"/>
                      <a:pt x="191" y="353"/>
                    </a:cubicBezTo>
                    <a:cubicBezTo>
                      <a:pt x="103" y="353"/>
                      <a:pt x="29" y="294"/>
                      <a:pt x="29" y="206"/>
                    </a:cubicBezTo>
                    <a:cubicBezTo>
                      <a:pt x="29" y="117"/>
                      <a:pt x="103" y="44"/>
                      <a:pt x="191" y="44"/>
                    </a:cubicBezTo>
                    <a:cubicBezTo>
                      <a:pt x="427" y="44"/>
                      <a:pt x="427" y="44"/>
                      <a:pt x="427" y="44"/>
                    </a:cubicBezTo>
                    <a:cubicBezTo>
                      <a:pt x="515" y="44"/>
                      <a:pt x="589" y="117"/>
                      <a:pt x="589" y="206"/>
                    </a:cubicBezTo>
                    <a:cubicBezTo>
                      <a:pt x="589" y="294"/>
                      <a:pt x="515" y="353"/>
                      <a:pt x="427" y="35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0" name="Freeform 169"/>
              <p:cNvSpPr>
                <a:spLocks noChangeArrowheads="1"/>
              </p:cNvSpPr>
              <p:nvPr/>
            </p:nvSpPr>
            <p:spPr bwMode="auto">
              <a:xfrm>
                <a:off x="2871788" y="3935413"/>
                <a:ext cx="382587" cy="239712"/>
              </a:xfrm>
              <a:custGeom>
                <a:avLst/>
                <a:gdLst>
                  <a:gd name="T0" fmla="*/ 442 w 634"/>
                  <a:gd name="T1" fmla="*/ 0 h 398"/>
                  <a:gd name="T2" fmla="*/ 442 w 634"/>
                  <a:gd name="T3" fmla="*/ 0 h 398"/>
                  <a:gd name="T4" fmla="*/ 207 w 634"/>
                  <a:gd name="T5" fmla="*/ 0 h 398"/>
                  <a:gd name="T6" fmla="*/ 0 w 634"/>
                  <a:gd name="T7" fmla="*/ 206 h 398"/>
                  <a:gd name="T8" fmla="*/ 207 w 634"/>
                  <a:gd name="T9" fmla="*/ 397 h 398"/>
                  <a:gd name="T10" fmla="*/ 442 w 634"/>
                  <a:gd name="T11" fmla="*/ 397 h 398"/>
                  <a:gd name="T12" fmla="*/ 633 w 634"/>
                  <a:gd name="T13" fmla="*/ 206 h 398"/>
                  <a:gd name="T14" fmla="*/ 442 w 634"/>
                  <a:gd name="T15" fmla="*/ 0 h 398"/>
                  <a:gd name="T16" fmla="*/ 442 w 634"/>
                  <a:gd name="T17" fmla="*/ 353 h 398"/>
                  <a:gd name="T18" fmla="*/ 442 w 634"/>
                  <a:gd name="T19" fmla="*/ 353 h 398"/>
                  <a:gd name="T20" fmla="*/ 207 w 634"/>
                  <a:gd name="T21" fmla="*/ 353 h 398"/>
                  <a:gd name="T22" fmla="*/ 44 w 634"/>
                  <a:gd name="T23" fmla="*/ 206 h 398"/>
                  <a:gd name="T24" fmla="*/ 207 w 634"/>
                  <a:gd name="T25" fmla="*/ 44 h 398"/>
                  <a:gd name="T26" fmla="*/ 442 w 634"/>
                  <a:gd name="T27" fmla="*/ 44 h 398"/>
                  <a:gd name="T28" fmla="*/ 589 w 634"/>
                  <a:gd name="T29" fmla="*/ 206 h 398"/>
                  <a:gd name="T30" fmla="*/ 442 w 634"/>
                  <a:gd name="T31" fmla="*/ 353 h 398"/>
                  <a:gd name="T32" fmla="*/ 207 w 634"/>
                  <a:gd name="T33" fmla="*/ 88 h 398"/>
                  <a:gd name="T34" fmla="*/ 207 w 634"/>
                  <a:gd name="T35" fmla="*/ 88 h 398"/>
                  <a:gd name="T36" fmla="*/ 89 w 634"/>
                  <a:gd name="T37" fmla="*/ 206 h 398"/>
                  <a:gd name="T38" fmla="*/ 207 w 634"/>
                  <a:gd name="T39" fmla="*/ 324 h 398"/>
                  <a:gd name="T40" fmla="*/ 324 w 634"/>
                  <a:gd name="T41" fmla="*/ 206 h 398"/>
                  <a:gd name="T42" fmla="*/ 207 w 634"/>
                  <a:gd name="T43" fmla="*/ 88 h 398"/>
                  <a:gd name="T44" fmla="*/ 207 w 634"/>
                  <a:gd name="T45" fmla="*/ 279 h 398"/>
                  <a:gd name="T46" fmla="*/ 207 w 634"/>
                  <a:gd name="T47" fmla="*/ 279 h 398"/>
                  <a:gd name="T48" fmla="*/ 118 w 634"/>
                  <a:gd name="T49" fmla="*/ 206 h 398"/>
                  <a:gd name="T50" fmla="*/ 207 w 634"/>
                  <a:gd name="T51" fmla="*/ 117 h 398"/>
                  <a:gd name="T52" fmla="*/ 280 w 634"/>
                  <a:gd name="T53" fmla="*/ 206 h 398"/>
                  <a:gd name="T54" fmla="*/ 207 w 634"/>
                  <a:gd name="T55" fmla="*/ 279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34" h="398">
                    <a:moveTo>
                      <a:pt x="442" y="0"/>
                    </a:moveTo>
                    <a:lnTo>
                      <a:pt x="442" y="0"/>
                    </a:lnTo>
                    <a:cubicBezTo>
                      <a:pt x="207" y="0"/>
                      <a:pt x="207" y="0"/>
                      <a:pt x="207" y="0"/>
                    </a:cubicBezTo>
                    <a:cubicBezTo>
                      <a:pt x="89" y="0"/>
                      <a:pt x="0" y="88"/>
                      <a:pt x="0" y="206"/>
                    </a:cubicBezTo>
                    <a:cubicBezTo>
                      <a:pt x="0" y="309"/>
                      <a:pt x="89" y="397"/>
                      <a:pt x="207" y="397"/>
                    </a:cubicBezTo>
                    <a:cubicBezTo>
                      <a:pt x="442" y="397"/>
                      <a:pt x="442" y="397"/>
                      <a:pt x="442" y="397"/>
                    </a:cubicBezTo>
                    <a:cubicBezTo>
                      <a:pt x="545" y="397"/>
                      <a:pt x="633" y="309"/>
                      <a:pt x="633" y="206"/>
                    </a:cubicBezTo>
                    <a:cubicBezTo>
                      <a:pt x="633" y="88"/>
                      <a:pt x="545" y="0"/>
                      <a:pt x="442" y="0"/>
                    </a:cubicBezTo>
                    <a:close/>
                    <a:moveTo>
                      <a:pt x="442" y="353"/>
                    </a:moveTo>
                    <a:lnTo>
                      <a:pt x="442" y="353"/>
                    </a:lnTo>
                    <a:cubicBezTo>
                      <a:pt x="207" y="353"/>
                      <a:pt x="207" y="353"/>
                      <a:pt x="207" y="353"/>
                    </a:cubicBezTo>
                    <a:cubicBezTo>
                      <a:pt x="118" y="353"/>
                      <a:pt x="44" y="294"/>
                      <a:pt x="44" y="206"/>
                    </a:cubicBezTo>
                    <a:cubicBezTo>
                      <a:pt x="44" y="117"/>
                      <a:pt x="118" y="44"/>
                      <a:pt x="207" y="44"/>
                    </a:cubicBezTo>
                    <a:cubicBezTo>
                      <a:pt x="442" y="44"/>
                      <a:pt x="442" y="44"/>
                      <a:pt x="442" y="44"/>
                    </a:cubicBezTo>
                    <a:cubicBezTo>
                      <a:pt x="530" y="44"/>
                      <a:pt x="589" y="117"/>
                      <a:pt x="589" y="206"/>
                    </a:cubicBezTo>
                    <a:cubicBezTo>
                      <a:pt x="589" y="294"/>
                      <a:pt x="530" y="353"/>
                      <a:pt x="442" y="353"/>
                    </a:cubicBezTo>
                    <a:close/>
                    <a:moveTo>
                      <a:pt x="207" y="88"/>
                    </a:moveTo>
                    <a:lnTo>
                      <a:pt x="207" y="88"/>
                    </a:lnTo>
                    <a:cubicBezTo>
                      <a:pt x="133" y="88"/>
                      <a:pt x="89" y="132"/>
                      <a:pt x="89" y="206"/>
                    </a:cubicBezTo>
                    <a:cubicBezTo>
                      <a:pt x="89" y="265"/>
                      <a:pt x="133" y="324"/>
                      <a:pt x="207" y="324"/>
                    </a:cubicBezTo>
                    <a:cubicBezTo>
                      <a:pt x="265" y="324"/>
                      <a:pt x="324" y="265"/>
                      <a:pt x="324" y="206"/>
                    </a:cubicBezTo>
                    <a:cubicBezTo>
                      <a:pt x="324" y="132"/>
                      <a:pt x="265" y="88"/>
                      <a:pt x="207" y="88"/>
                    </a:cubicBezTo>
                    <a:close/>
                    <a:moveTo>
                      <a:pt x="207" y="279"/>
                    </a:moveTo>
                    <a:lnTo>
                      <a:pt x="207" y="279"/>
                    </a:lnTo>
                    <a:cubicBezTo>
                      <a:pt x="162" y="279"/>
                      <a:pt x="118" y="250"/>
                      <a:pt x="118" y="206"/>
                    </a:cubicBezTo>
                    <a:cubicBezTo>
                      <a:pt x="118" y="162"/>
                      <a:pt x="162" y="117"/>
                      <a:pt x="207" y="117"/>
                    </a:cubicBezTo>
                    <a:cubicBezTo>
                      <a:pt x="251" y="117"/>
                      <a:pt x="280" y="162"/>
                      <a:pt x="280" y="206"/>
                    </a:cubicBezTo>
                    <a:cubicBezTo>
                      <a:pt x="280" y="250"/>
                      <a:pt x="251" y="279"/>
                      <a:pt x="207" y="27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1" name="Freeform 170"/>
              <p:cNvSpPr>
                <a:spLocks noChangeArrowheads="1"/>
              </p:cNvSpPr>
              <p:nvPr/>
            </p:nvSpPr>
            <p:spPr bwMode="auto">
              <a:xfrm>
                <a:off x="2260600" y="3863975"/>
                <a:ext cx="382588" cy="382588"/>
              </a:xfrm>
              <a:custGeom>
                <a:avLst/>
                <a:gdLst>
                  <a:gd name="T0" fmla="*/ 515 w 634"/>
                  <a:gd name="T1" fmla="*/ 471 h 634"/>
                  <a:gd name="T2" fmla="*/ 220 w 634"/>
                  <a:gd name="T3" fmla="*/ 412 h 634"/>
                  <a:gd name="T4" fmla="*/ 117 w 634"/>
                  <a:gd name="T5" fmla="*/ 471 h 634"/>
                  <a:gd name="T6" fmla="*/ 117 w 634"/>
                  <a:gd name="T7" fmla="*/ 515 h 634"/>
                  <a:gd name="T8" fmla="*/ 220 w 634"/>
                  <a:gd name="T9" fmla="*/ 574 h 634"/>
                  <a:gd name="T10" fmla="*/ 515 w 634"/>
                  <a:gd name="T11" fmla="*/ 515 h 634"/>
                  <a:gd name="T12" fmla="*/ 515 w 634"/>
                  <a:gd name="T13" fmla="*/ 471 h 634"/>
                  <a:gd name="T14" fmla="*/ 220 w 634"/>
                  <a:gd name="T15" fmla="*/ 545 h 634"/>
                  <a:gd name="T16" fmla="*/ 220 w 634"/>
                  <a:gd name="T17" fmla="*/ 442 h 634"/>
                  <a:gd name="T18" fmla="*/ 220 w 634"/>
                  <a:gd name="T19" fmla="*/ 545 h 634"/>
                  <a:gd name="T20" fmla="*/ 515 w 634"/>
                  <a:gd name="T21" fmla="*/ 162 h 634"/>
                  <a:gd name="T22" fmla="*/ 220 w 634"/>
                  <a:gd name="T23" fmla="*/ 103 h 634"/>
                  <a:gd name="T24" fmla="*/ 117 w 634"/>
                  <a:gd name="T25" fmla="*/ 162 h 634"/>
                  <a:gd name="T26" fmla="*/ 117 w 634"/>
                  <a:gd name="T27" fmla="*/ 206 h 634"/>
                  <a:gd name="T28" fmla="*/ 220 w 634"/>
                  <a:gd name="T29" fmla="*/ 265 h 634"/>
                  <a:gd name="T30" fmla="*/ 515 w 634"/>
                  <a:gd name="T31" fmla="*/ 206 h 634"/>
                  <a:gd name="T32" fmla="*/ 515 w 634"/>
                  <a:gd name="T33" fmla="*/ 162 h 634"/>
                  <a:gd name="T34" fmla="*/ 220 w 634"/>
                  <a:gd name="T35" fmla="*/ 235 h 634"/>
                  <a:gd name="T36" fmla="*/ 220 w 634"/>
                  <a:gd name="T37" fmla="*/ 133 h 634"/>
                  <a:gd name="T38" fmla="*/ 220 w 634"/>
                  <a:gd name="T39" fmla="*/ 235 h 634"/>
                  <a:gd name="T40" fmla="*/ 515 w 634"/>
                  <a:gd name="T41" fmla="*/ 324 h 634"/>
                  <a:gd name="T42" fmla="*/ 397 w 634"/>
                  <a:gd name="T43" fmla="*/ 265 h 634"/>
                  <a:gd name="T44" fmla="*/ 117 w 634"/>
                  <a:gd name="T45" fmla="*/ 324 h 634"/>
                  <a:gd name="T46" fmla="*/ 117 w 634"/>
                  <a:gd name="T47" fmla="*/ 353 h 634"/>
                  <a:gd name="T48" fmla="*/ 397 w 634"/>
                  <a:gd name="T49" fmla="*/ 412 h 634"/>
                  <a:gd name="T50" fmla="*/ 515 w 634"/>
                  <a:gd name="T51" fmla="*/ 353 h 634"/>
                  <a:gd name="T52" fmla="*/ 515 w 634"/>
                  <a:gd name="T53" fmla="*/ 324 h 634"/>
                  <a:gd name="T54" fmla="*/ 397 w 634"/>
                  <a:gd name="T55" fmla="*/ 383 h 634"/>
                  <a:gd name="T56" fmla="*/ 397 w 634"/>
                  <a:gd name="T57" fmla="*/ 294 h 634"/>
                  <a:gd name="T58" fmla="*/ 397 w 634"/>
                  <a:gd name="T59" fmla="*/ 383 h 634"/>
                  <a:gd name="T60" fmla="*/ 544 w 634"/>
                  <a:gd name="T61" fmla="*/ 0 h 634"/>
                  <a:gd name="T62" fmla="*/ 0 w 634"/>
                  <a:gd name="T63" fmla="*/ 88 h 634"/>
                  <a:gd name="T64" fmla="*/ 73 w 634"/>
                  <a:gd name="T65" fmla="*/ 633 h 634"/>
                  <a:gd name="T66" fmla="*/ 633 w 634"/>
                  <a:gd name="T67" fmla="*/ 559 h 634"/>
                  <a:gd name="T68" fmla="*/ 544 w 634"/>
                  <a:gd name="T69" fmla="*/ 0 h 634"/>
                  <a:gd name="T70" fmla="*/ 588 w 634"/>
                  <a:gd name="T71" fmla="*/ 559 h 634"/>
                  <a:gd name="T72" fmla="*/ 73 w 634"/>
                  <a:gd name="T73" fmla="*/ 589 h 634"/>
                  <a:gd name="T74" fmla="*/ 44 w 634"/>
                  <a:gd name="T75" fmla="*/ 88 h 634"/>
                  <a:gd name="T76" fmla="*/ 544 w 634"/>
                  <a:gd name="T77" fmla="*/ 44 h 634"/>
                  <a:gd name="T78" fmla="*/ 588 w 634"/>
                  <a:gd name="T79" fmla="*/ 55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4" h="634">
                    <a:moveTo>
                      <a:pt x="515" y="471"/>
                    </a:moveTo>
                    <a:lnTo>
                      <a:pt x="515" y="471"/>
                    </a:lnTo>
                    <a:cubicBezTo>
                      <a:pt x="294" y="471"/>
                      <a:pt x="294" y="471"/>
                      <a:pt x="294" y="471"/>
                    </a:cubicBezTo>
                    <a:cubicBezTo>
                      <a:pt x="279" y="442"/>
                      <a:pt x="250" y="412"/>
                      <a:pt x="220" y="412"/>
                    </a:cubicBezTo>
                    <a:cubicBezTo>
                      <a:pt x="176" y="412"/>
                      <a:pt x="147" y="442"/>
                      <a:pt x="147" y="471"/>
                    </a:cubicBezTo>
                    <a:cubicBezTo>
                      <a:pt x="117" y="471"/>
                      <a:pt x="117" y="471"/>
                      <a:pt x="117" y="471"/>
                    </a:cubicBezTo>
                    <a:cubicBezTo>
                      <a:pt x="103" y="471"/>
                      <a:pt x="103" y="486"/>
                      <a:pt x="103" y="501"/>
                    </a:cubicBezTo>
                    <a:cubicBezTo>
                      <a:pt x="103" y="501"/>
                      <a:pt x="103" y="515"/>
                      <a:pt x="117" y="515"/>
                    </a:cubicBezTo>
                    <a:cubicBezTo>
                      <a:pt x="147" y="515"/>
                      <a:pt x="147" y="515"/>
                      <a:pt x="147" y="515"/>
                    </a:cubicBezTo>
                    <a:cubicBezTo>
                      <a:pt x="147" y="545"/>
                      <a:pt x="176" y="574"/>
                      <a:pt x="220" y="574"/>
                    </a:cubicBezTo>
                    <a:cubicBezTo>
                      <a:pt x="250" y="574"/>
                      <a:pt x="279" y="545"/>
                      <a:pt x="294" y="515"/>
                    </a:cubicBezTo>
                    <a:cubicBezTo>
                      <a:pt x="515" y="515"/>
                      <a:pt x="515" y="515"/>
                      <a:pt x="515" y="515"/>
                    </a:cubicBezTo>
                    <a:lnTo>
                      <a:pt x="530" y="501"/>
                    </a:lnTo>
                    <a:cubicBezTo>
                      <a:pt x="530" y="486"/>
                      <a:pt x="515" y="471"/>
                      <a:pt x="515" y="471"/>
                    </a:cubicBezTo>
                    <a:close/>
                    <a:moveTo>
                      <a:pt x="220" y="545"/>
                    </a:moveTo>
                    <a:lnTo>
                      <a:pt x="220" y="545"/>
                    </a:lnTo>
                    <a:cubicBezTo>
                      <a:pt x="191" y="545"/>
                      <a:pt x="162" y="515"/>
                      <a:pt x="162" y="501"/>
                    </a:cubicBezTo>
                    <a:cubicBezTo>
                      <a:pt x="162" y="471"/>
                      <a:pt x="191" y="442"/>
                      <a:pt x="220" y="442"/>
                    </a:cubicBezTo>
                    <a:cubicBezTo>
                      <a:pt x="235" y="442"/>
                      <a:pt x="265" y="471"/>
                      <a:pt x="265" y="501"/>
                    </a:cubicBezTo>
                    <a:cubicBezTo>
                      <a:pt x="265" y="515"/>
                      <a:pt x="235" y="545"/>
                      <a:pt x="220" y="545"/>
                    </a:cubicBezTo>
                    <a:close/>
                    <a:moveTo>
                      <a:pt x="515" y="162"/>
                    </a:moveTo>
                    <a:lnTo>
                      <a:pt x="515" y="162"/>
                    </a:lnTo>
                    <a:cubicBezTo>
                      <a:pt x="294" y="162"/>
                      <a:pt x="294" y="162"/>
                      <a:pt x="294" y="162"/>
                    </a:cubicBezTo>
                    <a:cubicBezTo>
                      <a:pt x="279" y="133"/>
                      <a:pt x="250" y="103"/>
                      <a:pt x="220" y="103"/>
                    </a:cubicBezTo>
                    <a:cubicBezTo>
                      <a:pt x="176" y="103"/>
                      <a:pt x="147" y="133"/>
                      <a:pt x="147" y="162"/>
                    </a:cubicBezTo>
                    <a:cubicBezTo>
                      <a:pt x="117" y="162"/>
                      <a:pt x="117" y="162"/>
                      <a:pt x="117" y="162"/>
                    </a:cubicBezTo>
                    <a:cubicBezTo>
                      <a:pt x="103" y="162"/>
                      <a:pt x="103" y="176"/>
                      <a:pt x="103" y="176"/>
                    </a:cubicBezTo>
                    <a:cubicBezTo>
                      <a:pt x="103" y="192"/>
                      <a:pt x="103" y="206"/>
                      <a:pt x="117" y="206"/>
                    </a:cubicBezTo>
                    <a:cubicBezTo>
                      <a:pt x="147" y="206"/>
                      <a:pt x="147" y="206"/>
                      <a:pt x="147" y="206"/>
                    </a:cubicBezTo>
                    <a:cubicBezTo>
                      <a:pt x="147" y="235"/>
                      <a:pt x="176" y="265"/>
                      <a:pt x="220" y="265"/>
                    </a:cubicBezTo>
                    <a:cubicBezTo>
                      <a:pt x="250" y="265"/>
                      <a:pt x="279" y="235"/>
                      <a:pt x="294" y="206"/>
                    </a:cubicBezTo>
                    <a:cubicBezTo>
                      <a:pt x="515" y="206"/>
                      <a:pt x="515" y="206"/>
                      <a:pt x="515" y="206"/>
                    </a:cubicBezTo>
                    <a:cubicBezTo>
                      <a:pt x="515" y="206"/>
                      <a:pt x="530" y="192"/>
                      <a:pt x="530" y="176"/>
                    </a:cubicBezTo>
                    <a:lnTo>
                      <a:pt x="515" y="162"/>
                    </a:lnTo>
                    <a:close/>
                    <a:moveTo>
                      <a:pt x="220" y="235"/>
                    </a:moveTo>
                    <a:lnTo>
                      <a:pt x="220" y="235"/>
                    </a:lnTo>
                    <a:cubicBezTo>
                      <a:pt x="191" y="235"/>
                      <a:pt x="162" y="206"/>
                      <a:pt x="162" y="176"/>
                    </a:cubicBezTo>
                    <a:cubicBezTo>
                      <a:pt x="162" y="162"/>
                      <a:pt x="191" y="133"/>
                      <a:pt x="220" y="133"/>
                    </a:cubicBezTo>
                    <a:cubicBezTo>
                      <a:pt x="235" y="133"/>
                      <a:pt x="265" y="162"/>
                      <a:pt x="265" y="176"/>
                    </a:cubicBezTo>
                    <a:cubicBezTo>
                      <a:pt x="265" y="206"/>
                      <a:pt x="235" y="235"/>
                      <a:pt x="220" y="235"/>
                    </a:cubicBezTo>
                    <a:close/>
                    <a:moveTo>
                      <a:pt x="515" y="324"/>
                    </a:moveTo>
                    <a:lnTo>
                      <a:pt x="515" y="324"/>
                    </a:lnTo>
                    <a:cubicBezTo>
                      <a:pt x="471" y="324"/>
                      <a:pt x="471" y="324"/>
                      <a:pt x="471" y="324"/>
                    </a:cubicBezTo>
                    <a:cubicBezTo>
                      <a:pt x="456" y="280"/>
                      <a:pt x="426" y="265"/>
                      <a:pt x="397" y="265"/>
                    </a:cubicBezTo>
                    <a:cubicBezTo>
                      <a:pt x="353" y="265"/>
                      <a:pt x="324" y="280"/>
                      <a:pt x="324" y="324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03" y="324"/>
                      <a:pt x="103" y="324"/>
                      <a:pt x="103" y="338"/>
                    </a:cubicBezTo>
                    <a:cubicBezTo>
                      <a:pt x="103" y="353"/>
                      <a:pt x="103" y="353"/>
                      <a:pt x="117" y="353"/>
                    </a:cubicBezTo>
                    <a:cubicBezTo>
                      <a:pt x="324" y="353"/>
                      <a:pt x="324" y="353"/>
                      <a:pt x="324" y="353"/>
                    </a:cubicBezTo>
                    <a:cubicBezTo>
                      <a:pt x="324" y="397"/>
                      <a:pt x="353" y="412"/>
                      <a:pt x="397" y="412"/>
                    </a:cubicBezTo>
                    <a:cubicBezTo>
                      <a:pt x="426" y="412"/>
                      <a:pt x="456" y="397"/>
                      <a:pt x="471" y="353"/>
                    </a:cubicBezTo>
                    <a:cubicBezTo>
                      <a:pt x="515" y="353"/>
                      <a:pt x="515" y="353"/>
                      <a:pt x="515" y="353"/>
                    </a:cubicBezTo>
                    <a:cubicBezTo>
                      <a:pt x="515" y="353"/>
                      <a:pt x="530" y="353"/>
                      <a:pt x="530" y="338"/>
                    </a:cubicBezTo>
                    <a:cubicBezTo>
                      <a:pt x="530" y="324"/>
                      <a:pt x="515" y="324"/>
                      <a:pt x="515" y="324"/>
                    </a:cubicBezTo>
                    <a:close/>
                    <a:moveTo>
                      <a:pt x="397" y="383"/>
                    </a:moveTo>
                    <a:lnTo>
                      <a:pt x="397" y="383"/>
                    </a:lnTo>
                    <a:cubicBezTo>
                      <a:pt x="367" y="383"/>
                      <a:pt x="338" y="368"/>
                      <a:pt x="338" y="338"/>
                    </a:cubicBezTo>
                    <a:cubicBezTo>
                      <a:pt x="338" y="309"/>
                      <a:pt x="367" y="294"/>
                      <a:pt x="397" y="294"/>
                    </a:cubicBezTo>
                    <a:cubicBezTo>
                      <a:pt x="412" y="294"/>
                      <a:pt x="441" y="309"/>
                      <a:pt x="441" y="338"/>
                    </a:cubicBezTo>
                    <a:cubicBezTo>
                      <a:pt x="441" y="368"/>
                      <a:pt x="412" y="383"/>
                      <a:pt x="397" y="383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8"/>
                    </a:cubicBezTo>
                    <a:cubicBezTo>
                      <a:pt x="0" y="559"/>
                      <a:pt x="0" y="559"/>
                      <a:pt x="0" y="559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8" y="633"/>
                      <a:pt x="633" y="604"/>
                      <a:pt x="633" y="559"/>
                    </a:cubicBezTo>
                    <a:cubicBezTo>
                      <a:pt x="633" y="88"/>
                      <a:pt x="633" y="88"/>
                      <a:pt x="633" y="88"/>
                    </a:cubicBezTo>
                    <a:cubicBezTo>
                      <a:pt x="633" y="44"/>
                      <a:pt x="588" y="0"/>
                      <a:pt x="544" y="0"/>
                    </a:cubicBezTo>
                    <a:close/>
                    <a:moveTo>
                      <a:pt x="588" y="559"/>
                    </a:moveTo>
                    <a:lnTo>
                      <a:pt x="588" y="559"/>
                    </a:lnTo>
                    <a:cubicBezTo>
                      <a:pt x="588" y="574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4"/>
                      <a:pt x="44" y="559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59"/>
                      <a:pt x="58" y="44"/>
                      <a:pt x="73" y="44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574" y="44"/>
                      <a:pt x="588" y="59"/>
                      <a:pt x="588" y="88"/>
                    </a:cubicBezTo>
                    <a:lnTo>
                      <a:pt x="588" y="55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2" name="Freeform 171"/>
              <p:cNvSpPr>
                <a:spLocks noChangeArrowheads="1"/>
              </p:cNvSpPr>
              <p:nvPr/>
            </p:nvSpPr>
            <p:spPr bwMode="auto">
              <a:xfrm>
                <a:off x="1657350" y="3883025"/>
                <a:ext cx="355600" cy="355600"/>
              </a:xfrm>
              <a:custGeom>
                <a:avLst/>
                <a:gdLst>
                  <a:gd name="T0" fmla="*/ 294 w 589"/>
                  <a:gd name="T1" fmla="*/ 192 h 590"/>
                  <a:gd name="T2" fmla="*/ 294 w 589"/>
                  <a:gd name="T3" fmla="*/ 383 h 590"/>
                  <a:gd name="T4" fmla="*/ 294 w 589"/>
                  <a:gd name="T5" fmla="*/ 192 h 590"/>
                  <a:gd name="T6" fmla="*/ 294 w 589"/>
                  <a:gd name="T7" fmla="*/ 354 h 590"/>
                  <a:gd name="T8" fmla="*/ 294 w 589"/>
                  <a:gd name="T9" fmla="*/ 236 h 590"/>
                  <a:gd name="T10" fmla="*/ 294 w 589"/>
                  <a:gd name="T11" fmla="*/ 354 h 590"/>
                  <a:gd name="T12" fmla="*/ 574 w 589"/>
                  <a:gd name="T13" fmla="*/ 354 h 590"/>
                  <a:gd name="T14" fmla="*/ 529 w 589"/>
                  <a:gd name="T15" fmla="*/ 295 h 590"/>
                  <a:gd name="T16" fmla="*/ 574 w 589"/>
                  <a:gd name="T17" fmla="*/ 221 h 590"/>
                  <a:gd name="T18" fmla="*/ 544 w 589"/>
                  <a:gd name="T19" fmla="*/ 104 h 590"/>
                  <a:gd name="T20" fmla="*/ 441 w 589"/>
                  <a:gd name="T21" fmla="*/ 118 h 590"/>
                  <a:gd name="T22" fmla="*/ 367 w 589"/>
                  <a:gd name="T23" fmla="*/ 30 h 590"/>
                  <a:gd name="T24" fmla="*/ 250 w 589"/>
                  <a:gd name="T25" fmla="*/ 0 h 590"/>
                  <a:gd name="T26" fmla="*/ 220 w 589"/>
                  <a:gd name="T27" fmla="*/ 74 h 590"/>
                  <a:gd name="T28" fmla="*/ 103 w 589"/>
                  <a:gd name="T29" fmla="*/ 89 h 590"/>
                  <a:gd name="T30" fmla="*/ 0 w 589"/>
                  <a:gd name="T31" fmla="*/ 163 h 590"/>
                  <a:gd name="T32" fmla="*/ 58 w 589"/>
                  <a:gd name="T33" fmla="*/ 251 h 590"/>
                  <a:gd name="T34" fmla="*/ 58 w 589"/>
                  <a:gd name="T35" fmla="*/ 339 h 590"/>
                  <a:gd name="T36" fmla="*/ 0 w 589"/>
                  <a:gd name="T37" fmla="*/ 413 h 590"/>
                  <a:gd name="T38" fmla="*/ 103 w 589"/>
                  <a:gd name="T39" fmla="*/ 501 h 590"/>
                  <a:gd name="T40" fmla="*/ 220 w 589"/>
                  <a:gd name="T41" fmla="*/ 516 h 590"/>
                  <a:gd name="T42" fmla="*/ 250 w 589"/>
                  <a:gd name="T43" fmla="*/ 589 h 590"/>
                  <a:gd name="T44" fmla="*/ 367 w 589"/>
                  <a:gd name="T45" fmla="*/ 545 h 590"/>
                  <a:gd name="T46" fmla="*/ 441 w 589"/>
                  <a:gd name="T47" fmla="*/ 472 h 590"/>
                  <a:gd name="T48" fmla="*/ 544 w 589"/>
                  <a:gd name="T49" fmla="*/ 486 h 590"/>
                  <a:gd name="T50" fmla="*/ 574 w 589"/>
                  <a:gd name="T51" fmla="*/ 354 h 590"/>
                  <a:gd name="T52" fmla="*/ 544 w 589"/>
                  <a:gd name="T53" fmla="*/ 413 h 590"/>
                  <a:gd name="T54" fmla="*/ 500 w 589"/>
                  <a:gd name="T55" fmla="*/ 457 h 590"/>
                  <a:gd name="T56" fmla="*/ 338 w 589"/>
                  <a:gd name="T57" fmla="*/ 486 h 590"/>
                  <a:gd name="T58" fmla="*/ 309 w 589"/>
                  <a:gd name="T59" fmla="*/ 545 h 590"/>
                  <a:gd name="T60" fmla="*/ 250 w 589"/>
                  <a:gd name="T61" fmla="*/ 530 h 590"/>
                  <a:gd name="T62" fmla="*/ 147 w 589"/>
                  <a:gd name="T63" fmla="*/ 427 h 590"/>
                  <a:gd name="T64" fmla="*/ 73 w 589"/>
                  <a:gd name="T65" fmla="*/ 442 h 590"/>
                  <a:gd name="T66" fmla="*/ 58 w 589"/>
                  <a:gd name="T67" fmla="*/ 383 h 590"/>
                  <a:gd name="T68" fmla="*/ 103 w 589"/>
                  <a:gd name="T69" fmla="*/ 295 h 590"/>
                  <a:gd name="T70" fmla="*/ 58 w 589"/>
                  <a:gd name="T71" fmla="*/ 192 h 590"/>
                  <a:gd name="T72" fmla="*/ 73 w 589"/>
                  <a:gd name="T73" fmla="*/ 133 h 590"/>
                  <a:gd name="T74" fmla="*/ 147 w 589"/>
                  <a:gd name="T75" fmla="*/ 163 h 590"/>
                  <a:gd name="T76" fmla="*/ 250 w 589"/>
                  <a:gd name="T77" fmla="*/ 59 h 590"/>
                  <a:gd name="T78" fmla="*/ 309 w 589"/>
                  <a:gd name="T79" fmla="*/ 30 h 590"/>
                  <a:gd name="T80" fmla="*/ 338 w 589"/>
                  <a:gd name="T81" fmla="*/ 104 h 590"/>
                  <a:gd name="T82" fmla="*/ 500 w 589"/>
                  <a:gd name="T83" fmla="*/ 133 h 590"/>
                  <a:gd name="T84" fmla="*/ 544 w 589"/>
                  <a:gd name="T85" fmla="*/ 163 h 590"/>
                  <a:gd name="T86" fmla="*/ 485 w 589"/>
                  <a:gd name="T87" fmla="*/ 221 h 590"/>
                  <a:gd name="T88" fmla="*/ 485 w 589"/>
                  <a:gd name="T89" fmla="*/ 354 h 590"/>
                  <a:gd name="T90" fmla="*/ 544 w 589"/>
                  <a:gd name="T91" fmla="*/ 413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89" h="590">
                    <a:moveTo>
                      <a:pt x="294" y="192"/>
                    </a:moveTo>
                    <a:lnTo>
                      <a:pt x="294" y="192"/>
                    </a:lnTo>
                    <a:cubicBezTo>
                      <a:pt x="235" y="192"/>
                      <a:pt x="191" y="236"/>
                      <a:pt x="191" y="295"/>
                    </a:cubicBezTo>
                    <a:cubicBezTo>
                      <a:pt x="191" y="339"/>
                      <a:pt x="235" y="383"/>
                      <a:pt x="294" y="383"/>
                    </a:cubicBezTo>
                    <a:cubicBezTo>
                      <a:pt x="353" y="383"/>
                      <a:pt x="397" y="339"/>
                      <a:pt x="397" y="295"/>
                    </a:cubicBezTo>
                    <a:cubicBezTo>
                      <a:pt x="397" y="236"/>
                      <a:pt x="353" y="192"/>
                      <a:pt x="294" y="192"/>
                    </a:cubicBezTo>
                    <a:close/>
                    <a:moveTo>
                      <a:pt x="294" y="354"/>
                    </a:moveTo>
                    <a:lnTo>
                      <a:pt x="294" y="354"/>
                    </a:lnTo>
                    <a:cubicBezTo>
                      <a:pt x="265" y="354"/>
                      <a:pt x="235" y="324"/>
                      <a:pt x="235" y="295"/>
                    </a:cubicBezTo>
                    <a:cubicBezTo>
                      <a:pt x="235" y="251"/>
                      <a:pt x="265" y="236"/>
                      <a:pt x="294" y="236"/>
                    </a:cubicBezTo>
                    <a:cubicBezTo>
                      <a:pt x="324" y="236"/>
                      <a:pt x="353" y="251"/>
                      <a:pt x="353" y="295"/>
                    </a:cubicBezTo>
                    <a:cubicBezTo>
                      <a:pt x="353" y="324"/>
                      <a:pt x="324" y="354"/>
                      <a:pt x="294" y="354"/>
                    </a:cubicBezTo>
                    <a:close/>
                    <a:moveTo>
                      <a:pt x="574" y="354"/>
                    </a:moveTo>
                    <a:lnTo>
                      <a:pt x="574" y="354"/>
                    </a:lnTo>
                    <a:cubicBezTo>
                      <a:pt x="529" y="339"/>
                      <a:pt x="529" y="339"/>
                      <a:pt x="529" y="339"/>
                    </a:cubicBezTo>
                    <a:cubicBezTo>
                      <a:pt x="529" y="324"/>
                      <a:pt x="529" y="309"/>
                      <a:pt x="529" y="295"/>
                    </a:cubicBezTo>
                    <a:cubicBezTo>
                      <a:pt x="529" y="280"/>
                      <a:pt x="529" y="265"/>
                      <a:pt x="529" y="251"/>
                    </a:cubicBezTo>
                    <a:cubicBezTo>
                      <a:pt x="574" y="221"/>
                      <a:pt x="574" y="221"/>
                      <a:pt x="574" y="221"/>
                    </a:cubicBezTo>
                    <a:cubicBezTo>
                      <a:pt x="588" y="206"/>
                      <a:pt x="588" y="192"/>
                      <a:pt x="588" y="163"/>
                    </a:cubicBezTo>
                    <a:cubicBezTo>
                      <a:pt x="544" y="104"/>
                      <a:pt x="544" y="104"/>
                      <a:pt x="544" y="104"/>
                    </a:cubicBezTo>
                    <a:cubicBezTo>
                      <a:pt x="529" y="74"/>
                      <a:pt x="515" y="74"/>
                      <a:pt x="485" y="89"/>
                    </a:cubicBezTo>
                    <a:cubicBezTo>
                      <a:pt x="441" y="118"/>
                      <a:pt x="441" y="118"/>
                      <a:pt x="441" y="118"/>
                    </a:cubicBezTo>
                    <a:cubicBezTo>
                      <a:pt x="426" y="89"/>
                      <a:pt x="397" y="74"/>
                      <a:pt x="367" y="74"/>
                    </a:cubicBezTo>
                    <a:cubicBezTo>
                      <a:pt x="367" y="30"/>
                      <a:pt x="367" y="30"/>
                      <a:pt x="367" y="30"/>
                    </a:cubicBezTo>
                    <a:cubicBezTo>
                      <a:pt x="367" y="15"/>
                      <a:pt x="353" y="0"/>
                      <a:pt x="338" y="0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235" y="0"/>
                      <a:pt x="220" y="15"/>
                      <a:pt x="220" y="30"/>
                    </a:cubicBezTo>
                    <a:cubicBezTo>
                      <a:pt x="220" y="74"/>
                      <a:pt x="220" y="74"/>
                      <a:pt x="220" y="74"/>
                    </a:cubicBezTo>
                    <a:cubicBezTo>
                      <a:pt x="191" y="74"/>
                      <a:pt x="162" y="89"/>
                      <a:pt x="147" y="118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73" y="74"/>
                      <a:pt x="58" y="74"/>
                      <a:pt x="44" y="104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92"/>
                      <a:pt x="0" y="206"/>
                      <a:pt x="14" y="221"/>
                    </a:cubicBezTo>
                    <a:cubicBezTo>
                      <a:pt x="58" y="251"/>
                      <a:pt x="58" y="251"/>
                      <a:pt x="58" y="251"/>
                    </a:cubicBezTo>
                    <a:cubicBezTo>
                      <a:pt x="58" y="265"/>
                      <a:pt x="58" y="280"/>
                      <a:pt x="58" y="295"/>
                    </a:cubicBezTo>
                    <a:cubicBezTo>
                      <a:pt x="58" y="309"/>
                      <a:pt x="58" y="324"/>
                      <a:pt x="58" y="339"/>
                    </a:cubicBezTo>
                    <a:cubicBezTo>
                      <a:pt x="14" y="354"/>
                      <a:pt x="14" y="354"/>
                      <a:pt x="14" y="354"/>
                    </a:cubicBezTo>
                    <a:cubicBezTo>
                      <a:pt x="0" y="368"/>
                      <a:pt x="0" y="398"/>
                      <a:pt x="0" y="413"/>
                    </a:cubicBezTo>
                    <a:cubicBezTo>
                      <a:pt x="44" y="486"/>
                      <a:pt x="44" y="486"/>
                      <a:pt x="44" y="486"/>
                    </a:cubicBezTo>
                    <a:cubicBezTo>
                      <a:pt x="58" y="501"/>
                      <a:pt x="73" y="501"/>
                      <a:pt x="103" y="501"/>
                    </a:cubicBezTo>
                    <a:cubicBezTo>
                      <a:pt x="147" y="472"/>
                      <a:pt x="147" y="472"/>
                      <a:pt x="147" y="472"/>
                    </a:cubicBezTo>
                    <a:cubicBezTo>
                      <a:pt x="162" y="486"/>
                      <a:pt x="191" y="501"/>
                      <a:pt x="220" y="516"/>
                    </a:cubicBezTo>
                    <a:cubicBezTo>
                      <a:pt x="220" y="545"/>
                      <a:pt x="220" y="545"/>
                      <a:pt x="220" y="545"/>
                    </a:cubicBezTo>
                    <a:cubicBezTo>
                      <a:pt x="220" y="560"/>
                      <a:pt x="235" y="589"/>
                      <a:pt x="250" y="589"/>
                    </a:cubicBezTo>
                    <a:cubicBezTo>
                      <a:pt x="338" y="589"/>
                      <a:pt x="338" y="589"/>
                      <a:pt x="338" y="589"/>
                    </a:cubicBezTo>
                    <a:cubicBezTo>
                      <a:pt x="353" y="589"/>
                      <a:pt x="367" y="560"/>
                      <a:pt x="367" y="545"/>
                    </a:cubicBezTo>
                    <a:cubicBezTo>
                      <a:pt x="367" y="516"/>
                      <a:pt x="367" y="516"/>
                      <a:pt x="367" y="516"/>
                    </a:cubicBezTo>
                    <a:cubicBezTo>
                      <a:pt x="397" y="501"/>
                      <a:pt x="426" y="486"/>
                      <a:pt x="441" y="472"/>
                    </a:cubicBezTo>
                    <a:cubicBezTo>
                      <a:pt x="485" y="501"/>
                      <a:pt x="485" y="501"/>
                      <a:pt x="485" y="501"/>
                    </a:cubicBezTo>
                    <a:cubicBezTo>
                      <a:pt x="515" y="501"/>
                      <a:pt x="529" y="501"/>
                      <a:pt x="544" y="486"/>
                    </a:cubicBezTo>
                    <a:cubicBezTo>
                      <a:pt x="588" y="413"/>
                      <a:pt x="588" y="413"/>
                      <a:pt x="588" y="413"/>
                    </a:cubicBezTo>
                    <a:cubicBezTo>
                      <a:pt x="588" y="398"/>
                      <a:pt x="588" y="368"/>
                      <a:pt x="574" y="354"/>
                    </a:cubicBezTo>
                    <a:close/>
                    <a:moveTo>
                      <a:pt x="544" y="413"/>
                    </a:moveTo>
                    <a:lnTo>
                      <a:pt x="544" y="413"/>
                    </a:lnTo>
                    <a:cubicBezTo>
                      <a:pt x="515" y="442"/>
                      <a:pt x="515" y="442"/>
                      <a:pt x="515" y="442"/>
                    </a:cubicBezTo>
                    <a:cubicBezTo>
                      <a:pt x="515" y="457"/>
                      <a:pt x="500" y="457"/>
                      <a:pt x="500" y="457"/>
                    </a:cubicBezTo>
                    <a:cubicBezTo>
                      <a:pt x="441" y="427"/>
                      <a:pt x="441" y="427"/>
                      <a:pt x="441" y="427"/>
                    </a:cubicBezTo>
                    <a:cubicBezTo>
                      <a:pt x="412" y="457"/>
                      <a:pt x="382" y="472"/>
                      <a:pt x="338" y="486"/>
                    </a:cubicBezTo>
                    <a:cubicBezTo>
                      <a:pt x="338" y="530"/>
                      <a:pt x="338" y="530"/>
                      <a:pt x="338" y="530"/>
                    </a:cubicBezTo>
                    <a:cubicBezTo>
                      <a:pt x="338" y="530"/>
                      <a:pt x="324" y="545"/>
                      <a:pt x="309" y="545"/>
                    </a:cubicBezTo>
                    <a:cubicBezTo>
                      <a:pt x="279" y="545"/>
                      <a:pt x="279" y="545"/>
                      <a:pt x="279" y="545"/>
                    </a:cubicBezTo>
                    <a:cubicBezTo>
                      <a:pt x="265" y="545"/>
                      <a:pt x="250" y="530"/>
                      <a:pt x="250" y="530"/>
                    </a:cubicBezTo>
                    <a:cubicBezTo>
                      <a:pt x="250" y="486"/>
                      <a:pt x="250" y="486"/>
                      <a:pt x="250" y="486"/>
                    </a:cubicBezTo>
                    <a:cubicBezTo>
                      <a:pt x="206" y="472"/>
                      <a:pt x="176" y="457"/>
                      <a:pt x="147" y="427"/>
                    </a:cubicBezTo>
                    <a:cubicBezTo>
                      <a:pt x="88" y="457"/>
                      <a:pt x="88" y="457"/>
                      <a:pt x="88" y="457"/>
                    </a:cubicBezTo>
                    <a:cubicBezTo>
                      <a:pt x="88" y="457"/>
                      <a:pt x="73" y="457"/>
                      <a:pt x="73" y="442"/>
                    </a:cubicBezTo>
                    <a:cubicBezTo>
                      <a:pt x="44" y="413"/>
                      <a:pt x="44" y="413"/>
                      <a:pt x="44" y="413"/>
                    </a:cubicBezTo>
                    <a:cubicBezTo>
                      <a:pt x="44" y="398"/>
                      <a:pt x="44" y="383"/>
                      <a:pt x="58" y="383"/>
                    </a:cubicBezTo>
                    <a:cubicBezTo>
                      <a:pt x="103" y="354"/>
                      <a:pt x="103" y="354"/>
                      <a:pt x="103" y="354"/>
                    </a:cubicBezTo>
                    <a:cubicBezTo>
                      <a:pt x="103" y="339"/>
                      <a:pt x="103" y="309"/>
                      <a:pt x="103" y="295"/>
                    </a:cubicBezTo>
                    <a:cubicBezTo>
                      <a:pt x="103" y="265"/>
                      <a:pt x="103" y="251"/>
                      <a:pt x="103" y="221"/>
                    </a:cubicBezTo>
                    <a:cubicBezTo>
                      <a:pt x="58" y="192"/>
                      <a:pt x="58" y="192"/>
                      <a:pt x="58" y="192"/>
                    </a:cubicBezTo>
                    <a:cubicBezTo>
                      <a:pt x="44" y="192"/>
                      <a:pt x="44" y="177"/>
                      <a:pt x="44" y="163"/>
                    </a:cubicBezTo>
                    <a:cubicBezTo>
                      <a:pt x="73" y="133"/>
                      <a:pt x="73" y="133"/>
                      <a:pt x="73" y="133"/>
                    </a:cubicBezTo>
                    <a:cubicBezTo>
                      <a:pt x="73" y="133"/>
                      <a:pt x="88" y="118"/>
                      <a:pt x="88" y="133"/>
                    </a:cubicBezTo>
                    <a:cubicBezTo>
                      <a:pt x="147" y="163"/>
                      <a:pt x="147" y="163"/>
                      <a:pt x="147" y="163"/>
                    </a:cubicBezTo>
                    <a:cubicBezTo>
                      <a:pt x="176" y="133"/>
                      <a:pt x="206" y="104"/>
                      <a:pt x="250" y="104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45"/>
                      <a:pt x="265" y="30"/>
                      <a:pt x="279" y="30"/>
                    </a:cubicBezTo>
                    <a:cubicBezTo>
                      <a:pt x="309" y="30"/>
                      <a:pt x="309" y="30"/>
                      <a:pt x="309" y="30"/>
                    </a:cubicBezTo>
                    <a:cubicBezTo>
                      <a:pt x="324" y="30"/>
                      <a:pt x="338" y="45"/>
                      <a:pt x="338" y="59"/>
                    </a:cubicBezTo>
                    <a:cubicBezTo>
                      <a:pt x="338" y="104"/>
                      <a:pt x="338" y="104"/>
                      <a:pt x="338" y="104"/>
                    </a:cubicBezTo>
                    <a:cubicBezTo>
                      <a:pt x="382" y="104"/>
                      <a:pt x="412" y="133"/>
                      <a:pt x="441" y="163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500" y="118"/>
                      <a:pt x="515" y="133"/>
                      <a:pt x="515" y="133"/>
                    </a:cubicBezTo>
                    <a:cubicBezTo>
                      <a:pt x="544" y="163"/>
                      <a:pt x="544" y="163"/>
                      <a:pt x="544" y="163"/>
                    </a:cubicBezTo>
                    <a:cubicBezTo>
                      <a:pt x="544" y="177"/>
                      <a:pt x="544" y="192"/>
                      <a:pt x="529" y="192"/>
                    </a:cubicBezTo>
                    <a:cubicBezTo>
                      <a:pt x="485" y="221"/>
                      <a:pt x="485" y="221"/>
                      <a:pt x="485" y="221"/>
                    </a:cubicBezTo>
                    <a:cubicBezTo>
                      <a:pt x="485" y="251"/>
                      <a:pt x="485" y="265"/>
                      <a:pt x="485" y="295"/>
                    </a:cubicBezTo>
                    <a:cubicBezTo>
                      <a:pt x="485" y="309"/>
                      <a:pt x="485" y="339"/>
                      <a:pt x="485" y="354"/>
                    </a:cubicBezTo>
                    <a:cubicBezTo>
                      <a:pt x="529" y="383"/>
                      <a:pt x="529" y="383"/>
                      <a:pt x="529" y="383"/>
                    </a:cubicBezTo>
                    <a:cubicBezTo>
                      <a:pt x="544" y="383"/>
                      <a:pt x="544" y="398"/>
                      <a:pt x="544" y="41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3" name="Freeform 172"/>
              <p:cNvSpPr>
                <a:spLocks noChangeArrowheads="1"/>
              </p:cNvSpPr>
              <p:nvPr/>
            </p:nvSpPr>
            <p:spPr bwMode="auto">
              <a:xfrm>
                <a:off x="7180263" y="3252788"/>
                <a:ext cx="371475" cy="374650"/>
              </a:xfrm>
              <a:custGeom>
                <a:avLst/>
                <a:gdLst>
                  <a:gd name="T0" fmla="*/ 589 w 619"/>
                  <a:gd name="T1" fmla="*/ 118 h 620"/>
                  <a:gd name="T2" fmla="*/ 589 w 619"/>
                  <a:gd name="T3" fmla="*/ 118 h 620"/>
                  <a:gd name="T4" fmla="*/ 530 w 619"/>
                  <a:gd name="T5" fmla="*/ 177 h 620"/>
                  <a:gd name="T6" fmla="*/ 457 w 619"/>
                  <a:gd name="T7" fmla="*/ 177 h 620"/>
                  <a:gd name="T8" fmla="*/ 457 w 619"/>
                  <a:gd name="T9" fmla="*/ 89 h 620"/>
                  <a:gd name="T10" fmla="*/ 500 w 619"/>
                  <a:gd name="T11" fmla="*/ 30 h 620"/>
                  <a:gd name="T12" fmla="*/ 294 w 619"/>
                  <a:gd name="T13" fmla="*/ 74 h 620"/>
                  <a:gd name="T14" fmla="*/ 250 w 619"/>
                  <a:gd name="T15" fmla="*/ 265 h 620"/>
                  <a:gd name="T16" fmla="*/ 44 w 619"/>
                  <a:gd name="T17" fmla="*/ 471 h 620"/>
                  <a:gd name="T18" fmla="*/ 44 w 619"/>
                  <a:gd name="T19" fmla="*/ 589 h 620"/>
                  <a:gd name="T20" fmla="*/ 147 w 619"/>
                  <a:gd name="T21" fmla="*/ 589 h 620"/>
                  <a:gd name="T22" fmla="*/ 368 w 619"/>
                  <a:gd name="T23" fmla="*/ 368 h 620"/>
                  <a:gd name="T24" fmla="*/ 545 w 619"/>
                  <a:gd name="T25" fmla="*/ 324 h 620"/>
                  <a:gd name="T26" fmla="*/ 589 w 619"/>
                  <a:gd name="T27" fmla="*/ 118 h 620"/>
                  <a:gd name="T28" fmla="*/ 530 w 619"/>
                  <a:gd name="T29" fmla="*/ 295 h 620"/>
                  <a:gd name="T30" fmla="*/ 530 w 619"/>
                  <a:gd name="T31" fmla="*/ 295 h 620"/>
                  <a:gd name="T32" fmla="*/ 353 w 619"/>
                  <a:gd name="T33" fmla="*/ 324 h 620"/>
                  <a:gd name="T34" fmla="*/ 118 w 619"/>
                  <a:gd name="T35" fmla="*/ 560 h 620"/>
                  <a:gd name="T36" fmla="*/ 74 w 619"/>
                  <a:gd name="T37" fmla="*/ 560 h 620"/>
                  <a:gd name="T38" fmla="*/ 74 w 619"/>
                  <a:gd name="T39" fmla="*/ 501 h 620"/>
                  <a:gd name="T40" fmla="*/ 294 w 619"/>
                  <a:gd name="T41" fmla="*/ 265 h 620"/>
                  <a:gd name="T42" fmla="*/ 324 w 619"/>
                  <a:gd name="T43" fmla="*/ 103 h 620"/>
                  <a:gd name="T44" fmla="*/ 427 w 619"/>
                  <a:gd name="T45" fmla="*/ 59 h 620"/>
                  <a:gd name="T46" fmla="*/ 427 w 619"/>
                  <a:gd name="T47" fmla="*/ 206 h 620"/>
                  <a:gd name="T48" fmla="*/ 559 w 619"/>
                  <a:gd name="T49" fmla="*/ 206 h 620"/>
                  <a:gd name="T50" fmla="*/ 530 w 619"/>
                  <a:gd name="T51" fmla="*/ 295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19" h="620">
                    <a:moveTo>
                      <a:pt x="589" y="118"/>
                    </a:moveTo>
                    <a:lnTo>
                      <a:pt x="589" y="118"/>
                    </a:lnTo>
                    <a:cubicBezTo>
                      <a:pt x="574" y="132"/>
                      <a:pt x="559" y="148"/>
                      <a:pt x="530" y="177"/>
                    </a:cubicBezTo>
                    <a:cubicBezTo>
                      <a:pt x="515" y="191"/>
                      <a:pt x="471" y="191"/>
                      <a:pt x="457" y="177"/>
                    </a:cubicBezTo>
                    <a:cubicBezTo>
                      <a:pt x="427" y="148"/>
                      <a:pt x="427" y="118"/>
                      <a:pt x="457" y="89"/>
                    </a:cubicBezTo>
                    <a:cubicBezTo>
                      <a:pt x="471" y="59"/>
                      <a:pt x="500" y="30"/>
                      <a:pt x="500" y="30"/>
                    </a:cubicBezTo>
                    <a:cubicBezTo>
                      <a:pt x="427" y="0"/>
                      <a:pt x="353" y="15"/>
                      <a:pt x="294" y="74"/>
                    </a:cubicBezTo>
                    <a:cubicBezTo>
                      <a:pt x="250" y="118"/>
                      <a:pt x="236" y="191"/>
                      <a:pt x="250" y="265"/>
                    </a:cubicBezTo>
                    <a:cubicBezTo>
                      <a:pt x="44" y="471"/>
                      <a:pt x="44" y="471"/>
                      <a:pt x="44" y="471"/>
                    </a:cubicBezTo>
                    <a:cubicBezTo>
                      <a:pt x="0" y="501"/>
                      <a:pt x="0" y="560"/>
                      <a:pt x="44" y="589"/>
                    </a:cubicBezTo>
                    <a:cubicBezTo>
                      <a:pt x="74" y="619"/>
                      <a:pt x="118" y="619"/>
                      <a:pt x="147" y="589"/>
                    </a:cubicBezTo>
                    <a:cubicBezTo>
                      <a:pt x="368" y="368"/>
                      <a:pt x="368" y="368"/>
                      <a:pt x="368" y="368"/>
                    </a:cubicBezTo>
                    <a:cubicBezTo>
                      <a:pt x="427" y="398"/>
                      <a:pt x="500" y="383"/>
                      <a:pt x="545" y="324"/>
                    </a:cubicBezTo>
                    <a:cubicBezTo>
                      <a:pt x="603" y="280"/>
                      <a:pt x="618" y="191"/>
                      <a:pt x="589" y="118"/>
                    </a:cubicBezTo>
                    <a:close/>
                    <a:moveTo>
                      <a:pt x="530" y="295"/>
                    </a:moveTo>
                    <a:lnTo>
                      <a:pt x="530" y="295"/>
                    </a:lnTo>
                    <a:cubicBezTo>
                      <a:pt x="471" y="339"/>
                      <a:pt x="412" y="353"/>
                      <a:pt x="353" y="324"/>
                    </a:cubicBezTo>
                    <a:cubicBezTo>
                      <a:pt x="118" y="560"/>
                      <a:pt x="118" y="560"/>
                      <a:pt x="118" y="560"/>
                    </a:cubicBezTo>
                    <a:cubicBezTo>
                      <a:pt x="103" y="574"/>
                      <a:pt x="88" y="574"/>
                      <a:pt x="74" y="560"/>
                    </a:cubicBezTo>
                    <a:cubicBezTo>
                      <a:pt x="44" y="545"/>
                      <a:pt x="44" y="515"/>
                      <a:pt x="74" y="501"/>
                    </a:cubicBezTo>
                    <a:cubicBezTo>
                      <a:pt x="294" y="265"/>
                      <a:pt x="294" y="265"/>
                      <a:pt x="294" y="265"/>
                    </a:cubicBezTo>
                    <a:cubicBezTo>
                      <a:pt x="265" y="221"/>
                      <a:pt x="280" y="148"/>
                      <a:pt x="324" y="103"/>
                    </a:cubicBezTo>
                    <a:cubicBezTo>
                      <a:pt x="353" y="74"/>
                      <a:pt x="383" y="59"/>
                      <a:pt x="427" y="59"/>
                    </a:cubicBezTo>
                    <a:cubicBezTo>
                      <a:pt x="383" y="103"/>
                      <a:pt x="383" y="162"/>
                      <a:pt x="427" y="206"/>
                    </a:cubicBezTo>
                    <a:cubicBezTo>
                      <a:pt x="457" y="236"/>
                      <a:pt x="530" y="236"/>
                      <a:pt x="559" y="206"/>
                    </a:cubicBezTo>
                    <a:cubicBezTo>
                      <a:pt x="559" y="236"/>
                      <a:pt x="545" y="280"/>
                      <a:pt x="530" y="2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4" name="Freeform 173"/>
              <p:cNvSpPr>
                <a:spLocks noChangeArrowheads="1"/>
              </p:cNvSpPr>
              <p:nvPr/>
            </p:nvSpPr>
            <p:spPr bwMode="auto">
              <a:xfrm>
                <a:off x="6630988" y="3252788"/>
                <a:ext cx="238125" cy="382587"/>
              </a:xfrm>
              <a:custGeom>
                <a:avLst/>
                <a:gdLst>
                  <a:gd name="T0" fmla="*/ 206 w 399"/>
                  <a:gd name="T1" fmla="*/ 398 h 634"/>
                  <a:gd name="T2" fmla="*/ 206 w 399"/>
                  <a:gd name="T3" fmla="*/ 398 h 634"/>
                  <a:gd name="T4" fmla="*/ 177 w 399"/>
                  <a:gd name="T5" fmla="*/ 412 h 634"/>
                  <a:gd name="T6" fmla="*/ 177 w 399"/>
                  <a:gd name="T7" fmla="*/ 486 h 634"/>
                  <a:gd name="T8" fmla="*/ 206 w 399"/>
                  <a:gd name="T9" fmla="*/ 515 h 634"/>
                  <a:gd name="T10" fmla="*/ 221 w 399"/>
                  <a:gd name="T11" fmla="*/ 486 h 634"/>
                  <a:gd name="T12" fmla="*/ 221 w 399"/>
                  <a:gd name="T13" fmla="*/ 412 h 634"/>
                  <a:gd name="T14" fmla="*/ 206 w 399"/>
                  <a:gd name="T15" fmla="*/ 398 h 634"/>
                  <a:gd name="T16" fmla="*/ 353 w 399"/>
                  <a:gd name="T17" fmla="*/ 309 h 634"/>
                  <a:gd name="T18" fmla="*/ 353 w 399"/>
                  <a:gd name="T19" fmla="*/ 309 h 634"/>
                  <a:gd name="T20" fmla="*/ 353 w 399"/>
                  <a:gd name="T21" fmla="*/ 162 h 634"/>
                  <a:gd name="T22" fmla="*/ 206 w 399"/>
                  <a:gd name="T23" fmla="*/ 0 h 634"/>
                  <a:gd name="T24" fmla="*/ 44 w 399"/>
                  <a:gd name="T25" fmla="*/ 162 h 634"/>
                  <a:gd name="T26" fmla="*/ 44 w 399"/>
                  <a:gd name="T27" fmla="*/ 309 h 634"/>
                  <a:gd name="T28" fmla="*/ 0 w 399"/>
                  <a:gd name="T29" fmla="*/ 427 h 634"/>
                  <a:gd name="T30" fmla="*/ 206 w 399"/>
                  <a:gd name="T31" fmla="*/ 633 h 634"/>
                  <a:gd name="T32" fmla="*/ 398 w 399"/>
                  <a:gd name="T33" fmla="*/ 427 h 634"/>
                  <a:gd name="T34" fmla="*/ 353 w 399"/>
                  <a:gd name="T35" fmla="*/ 309 h 634"/>
                  <a:gd name="T36" fmla="*/ 89 w 399"/>
                  <a:gd name="T37" fmla="*/ 162 h 634"/>
                  <a:gd name="T38" fmla="*/ 89 w 399"/>
                  <a:gd name="T39" fmla="*/ 162 h 634"/>
                  <a:gd name="T40" fmla="*/ 206 w 399"/>
                  <a:gd name="T41" fmla="*/ 44 h 634"/>
                  <a:gd name="T42" fmla="*/ 324 w 399"/>
                  <a:gd name="T43" fmla="*/ 162 h 634"/>
                  <a:gd name="T44" fmla="*/ 324 w 399"/>
                  <a:gd name="T45" fmla="*/ 280 h 634"/>
                  <a:gd name="T46" fmla="*/ 206 w 399"/>
                  <a:gd name="T47" fmla="*/ 236 h 634"/>
                  <a:gd name="T48" fmla="*/ 89 w 399"/>
                  <a:gd name="T49" fmla="*/ 280 h 634"/>
                  <a:gd name="T50" fmla="*/ 89 w 399"/>
                  <a:gd name="T51" fmla="*/ 162 h 634"/>
                  <a:gd name="T52" fmla="*/ 206 w 399"/>
                  <a:gd name="T53" fmla="*/ 589 h 634"/>
                  <a:gd name="T54" fmla="*/ 206 w 399"/>
                  <a:gd name="T55" fmla="*/ 589 h 634"/>
                  <a:gd name="T56" fmla="*/ 44 w 399"/>
                  <a:gd name="T57" fmla="*/ 427 h 634"/>
                  <a:gd name="T58" fmla="*/ 206 w 399"/>
                  <a:gd name="T59" fmla="*/ 280 h 634"/>
                  <a:gd name="T60" fmla="*/ 353 w 399"/>
                  <a:gd name="T61" fmla="*/ 427 h 634"/>
                  <a:gd name="T62" fmla="*/ 206 w 399"/>
                  <a:gd name="T63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9" h="634">
                    <a:moveTo>
                      <a:pt x="206" y="398"/>
                    </a:moveTo>
                    <a:lnTo>
                      <a:pt x="206" y="398"/>
                    </a:lnTo>
                    <a:cubicBezTo>
                      <a:pt x="192" y="398"/>
                      <a:pt x="177" y="398"/>
                      <a:pt x="177" y="412"/>
                    </a:cubicBezTo>
                    <a:cubicBezTo>
                      <a:pt x="177" y="486"/>
                      <a:pt x="177" y="486"/>
                      <a:pt x="177" y="486"/>
                    </a:cubicBezTo>
                    <a:cubicBezTo>
                      <a:pt x="177" y="501"/>
                      <a:pt x="192" y="515"/>
                      <a:pt x="206" y="515"/>
                    </a:cubicBezTo>
                    <a:cubicBezTo>
                      <a:pt x="206" y="515"/>
                      <a:pt x="221" y="501"/>
                      <a:pt x="221" y="486"/>
                    </a:cubicBezTo>
                    <a:cubicBezTo>
                      <a:pt x="221" y="412"/>
                      <a:pt x="221" y="412"/>
                      <a:pt x="221" y="412"/>
                    </a:cubicBezTo>
                    <a:cubicBezTo>
                      <a:pt x="221" y="398"/>
                      <a:pt x="206" y="398"/>
                      <a:pt x="206" y="398"/>
                    </a:cubicBezTo>
                    <a:close/>
                    <a:moveTo>
                      <a:pt x="353" y="309"/>
                    </a:moveTo>
                    <a:lnTo>
                      <a:pt x="353" y="309"/>
                    </a:lnTo>
                    <a:cubicBezTo>
                      <a:pt x="353" y="162"/>
                      <a:pt x="353" y="162"/>
                      <a:pt x="353" y="162"/>
                    </a:cubicBezTo>
                    <a:cubicBezTo>
                      <a:pt x="353" y="74"/>
                      <a:pt x="294" y="0"/>
                      <a:pt x="206" y="0"/>
                    </a:cubicBezTo>
                    <a:cubicBezTo>
                      <a:pt x="118" y="0"/>
                      <a:pt x="44" y="74"/>
                      <a:pt x="44" y="162"/>
                    </a:cubicBezTo>
                    <a:cubicBezTo>
                      <a:pt x="44" y="309"/>
                      <a:pt x="44" y="309"/>
                      <a:pt x="44" y="309"/>
                    </a:cubicBezTo>
                    <a:cubicBezTo>
                      <a:pt x="15" y="353"/>
                      <a:pt x="0" y="383"/>
                      <a:pt x="0" y="427"/>
                    </a:cubicBezTo>
                    <a:cubicBezTo>
                      <a:pt x="0" y="545"/>
                      <a:pt x="89" y="633"/>
                      <a:pt x="206" y="633"/>
                    </a:cubicBezTo>
                    <a:cubicBezTo>
                      <a:pt x="310" y="633"/>
                      <a:pt x="398" y="545"/>
                      <a:pt x="398" y="427"/>
                    </a:cubicBezTo>
                    <a:cubicBezTo>
                      <a:pt x="398" y="383"/>
                      <a:pt x="383" y="353"/>
                      <a:pt x="353" y="309"/>
                    </a:cubicBezTo>
                    <a:close/>
                    <a:moveTo>
                      <a:pt x="89" y="162"/>
                    </a:moveTo>
                    <a:lnTo>
                      <a:pt x="89" y="162"/>
                    </a:lnTo>
                    <a:cubicBezTo>
                      <a:pt x="89" y="89"/>
                      <a:pt x="133" y="44"/>
                      <a:pt x="206" y="44"/>
                    </a:cubicBezTo>
                    <a:cubicBezTo>
                      <a:pt x="265" y="44"/>
                      <a:pt x="324" y="89"/>
                      <a:pt x="324" y="162"/>
                    </a:cubicBezTo>
                    <a:cubicBezTo>
                      <a:pt x="324" y="280"/>
                      <a:pt x="324" y="280"/>
                      <a:pt x="324" y="280"/>
                    </a:cubicBezTo>
                    <a:cubicBezTo>
                      <a:pt x="280" y="250"/>
                      <a:pt x="251" y="236"/>
                      <a:pt x="206" y="236"/>
                    </a:cubicBezTo>
                    <a:cubicBezTo>
                      <a:pt x="162" y="236"/>
                      <a:pt x="118" y="250"/>
                      <a:pt x="89" y="280"/>
                    </a:cubicBezTo>
                    <a:lnTo>
                      <a:pt x="89" y="162"/>
                    </a:lnTo>
                    <a:close/>
                    <a:moveTo>
                      <a:pt x="206" y="589"/>
                    </a:moveTo>
                    <a:lnTo>
                      <a:pt x="206" y="589"/>
                    </a:lnTo>
                    <a:cubicBezTo>
                      <a:pt x="118" y="589"/>
                      <a:pt x="44" y="515"/>
                      <a:pt x="44" y="427"/>
                    </a:cubicBezTo>
                    <a:cubicBezTo>
                      <a:pt x="44" y="339"/>
                      <a:pt x="118" y="280"/>
                      <a:pt x="206" y="280"/>
                    </a:cubicBezTo>
                    <a:cubicBezTo>
                      <a:pt x="280" y="280"/>
                      <a:pt x="353" y="353"/>
                      <a:pt x="353" y="427"/>
                    </a:cubicBezTo>
                    <a:cubicBezTo>
                      <a:pt x="353" y="515"/>
                      <a:pt x="294" y="589"/>
                      <a:pt x="206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5" name="Freeform 174"/>
              <p:cNvSpPr>
                <a:spLocks noChangeArrowheads="1"/>
              </p:cNvSpPr>
              <p:nvPr/>
            </p:nvSpPr>
            <p:spPr bwMode="auto">
              <a:xfrm>
                <a:off x="6019800" y="3252788"/>
                <a:ext cx="238125" cy="382587"/>
              </a:xfrm>
              <a:custGeom>
                <a:avLst/>
                <a:gdLst>
                  <a:gd name="T0" fmla="*/ 192 w 399"/>
                  <a:gd name="T1" fmla="*/ 398 h 634"/>
                  <a:gd name="T2" fmla="*/ 192 w 399"/>
                  <a:gd name="T3" fmla="*/ 398 h 634"/>
                  <a:gd name="T4" fmla="*/ 177 w 399"/>
                  <a:gd name="T5" fmla="*/ 412 h 634"/>
                  <a:gd name="T6" fmla="*/ 177 w 399"/>
                  <a:gd name="T7" fmla="*/ 486 h 634"/>
                  <a:gd name="T8" fmla="*/ 192 w 399"/>
                  <a:gd name="T9" fmla="*/ 515 h 634"/>
                  <a:gd name="T10" fmla="*/ 221 w 399"/>
                  <a:gd name="T11" fmla="*/ 486 h 634"/>
                  <a:gd name="T12" fmla="*/ 221 w 399"/>
                  <a:gd name="T13" fmla="*/ 412 h 634"/>
                  <a:gd name="T14" fmla="*/ 192 w 399"/>
                  <a:gd name="T15" fmla="*/ 398 h 634"/>
                  <a:gd name="T16" fmla="*/ 192 w 399"/>
                  <a:gd name="T17" fmla="*/ 236 h 634"/>
                  <a:gd name="T18" fmla="*/ 192 w 399"/>
                  <a:gd name="T19" fmla="*/ 236 h 634"/>
                  <a:gd name="T20" fmla="*/ 74 w 399"/>
                  <a:gd name="T21" fmla="*/ 280 h 634"/>
                  <a:gd name="T22" fmla="*/ 74 w 399"/>
                  <a:gd name="T23" fmla="*/ 162 h 634"/>
                  <a:gd name="T24" fmla="*/ 192 w 399"/>
                  <a:gd name="T25" fmla="*/ 44 h 634"/>
                  <a:gd name="T26" fmla="*/ 309 w 399"/>
                  <a:gd name="T27" fmla="*/ 162 h 634"/>
                  <a:gd name="T28" fmla="*/ 354 w 399"/>
                  <a:gd name="T29" fmla="*/ 162 h 634"/>
                  <a:gd name="T30" fmla="*/ 192 w 399"/>
                  <a:gd name="T31" fmla="*/ 0 h 634"/>
                  <a:gd name="T32" fmla="*/ 45 w 399"/>
                  <a:gd name="T33" fmla="*/ 162 h 634"/>
                  <a:gd name="T34" fmla="*/ 45 w 399"/>
                  <a:gd name="T35" fmla="*/ 309 h 634"/>
                  <a:gd name="T36" fmla="*/ 0 w 399"/>
                  <a:gd name="T37" fmla="*/ 427 h 634"/>
                  <a:gd name="T38" fmla="*/ 192 w 399"/>
                  <a:gd name="T39" fmla="*/ 633 h 634"/>
                  <a:gd name="T40" fmla="*/ 398 w 399"/>
                  <a:gd name="T41" fmla="*/ 427 h 634"/>
                  <a:gd name="T42" fmla="*/ 192 w 399"/>
                  <a:gd name="T43" fmla="*/ 236 h 634"/>
                  <a:gd name="T44" fmla="*/ 192 w 399"/>
                  <a:gd name="T45" fmla="*/ 589 h 634"/>
                  <a:gd name="T46" fmla="*/ 192 w 399"/>
                  <a:gd name="T47" fmla="*/ 589 h 634"/>
                  <a:gd name="T48" fmla="*/ 45 w 399"/>
                  <a:gd name="T49" fmla="*/ 427 h 634"/>
                  <a:gd name="T50" fmla="*/ 192 w 399"/>
                  <a:gd name="T51" fmla="*/ 280 h 634"/>
                  <a:gd name="T52" fmla="*/ 354 w 399"/>
                  <a:gd name="T53" fmla="*/ 427 h 634"/>
                  <a:gd name="T54" fmla="*/ 192 w 399"/>
                  <a:gd name="T55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99" h="634">
                    <a:moveTo>
                      <a:pt x="192" y="398"/>
                    </a:moveTo>
                    <a:lnTo>
                      <a:pt x="192" y="398"/>
                    </a:lnTo>
                    <a:cubicBezTo>
                      <a:pt x="192" y="398"/>
                      <a:pt x="177" y="398"/>
                      <a:pt x="177" y="412"/>
                    </a:cubicBezTo>
                    <a:cubicBezTo>
                      <a:pt x="177" y="486"/>
                      <a:pt x="177" y="486"/>
                      <a:pt x="177" y="486"/>
                    </a:cubicBezTo>
                    <a:cubicBezTo>
                      <a:pt x="177" y="501"/>
                      <a:pt x="192" y="515"/>
                      <a:pt x="192" y="515"/>
                    </a:cubicBezTo>
                    <a:cubicBezTo>
                      <a:pt x="207" y="515"/>
                      <a:pt x="221" y="501"/>
                      <a:pt x="221" y="486"/>
                    </a:cubicBezTo>
                    <a:cubicBezTo>
                      <a:pt x="221" y="412"/>
                      <a:pt x="221" y="412"/>
                      <a:pt x="221" y="412"/>
                    </a:cubicBezTo>
                    <a:cubicBezTo>
                      <a:pt x="221" y="398"/>
                      <a:pt x="207" y="398"/>
                      <a:pt x="192" y="398"/>
                    </a:cubicBezTo>
                    <a:close/>
                    <a:moveTo>
                      <a:pt x="192" y="236"/>
                    </a:moveTo>
                    <a:lnTo>
                      <a:pt x="192" y="236"/>
                    </a:lnTo>
                    <a:cubicBezTo>
                      <a:pt x="148" y="236"/>
                      <a:pt x="118" y="250"/>
                      <a:pt x="74" y="280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89"/>
                      <a:pt x="133" y="44"/>
                      <a:pt x="192" y="44"/>
                    </a:cubicBezTo>
                    <a:cubicBezTo>
                      <a:pt x="266" y="44"/>
                      <a:pt x="309" y="89"/>
                      <a:pt x="309" y="162"/>
                    </a:cubicBezTo>
                    <a:cubicBezTo>
                      <a:pt x="354" y="162"/>
                      <a:pt x="354" y="162"/>
                      <a:pt x="354" y="162"/>
                    </a:cubicBezTo>
                    <a:cubicBezTo>
                      <a:pt x="354" y="74"/>
                      <a:pt x="280" y="0"/>
                      <a:pt x="192" y="0"/>
                    </a:cubicBezTo>
                    <a:cubicBezTo>
                      <a:pt x="104" y="0"/>
                      <a:pt x="45" y="74"/>
                      <a:pt x="45" y="162"/>
                    </a:cubicBezTo>
                    <a:cubicBezTo>
                      <a:pt x="45" y="309"/>
                      <a:pt x="45" y="309"/>
                      <a:pt x="45" y="309"/>
                    </a:cubicBezTo>
                    <a:cubicBezTo>
                      <a:pt x="15" y="353"/>
                      <a:pt x="0" y="383"/>
                      <a:pt x="0" y="427"/>
                    </a:cubicBezTo>
                    <a:cubicBezTo>
                      <a:pt x="0" y="545"/>
                      <a:pt x="89" y="633"/>
                      <a:pt x="192" y="633"/>
                    </a:cubicBezTo>
                    <a:cubicBezTo>
                      <a:pt x="309" y="633"/>
                      <a:pt x="398" y="545"/>
                      <a:pt x="398" y="427"/>
                    </a:cubicBezTo>
                    <a:cubicBezTo>
                      <a:pt x="398" y="324"/>
                      <a:pt x="309" y="236"/>
                      <a:pt x="192" y="236"/>
                    </a:cubicBezTo>
                    <a:close/>
                    <a:moveTo>
                      <a:pt x="192" y="589"/>
                    </a:moveTo>
                    <a:lnTo>
                      <a:pt x="192" y="589"/>
                    </a:lnTo>
                    <a:cubicBezTo>
                      <a:pt x="104" y="589"/>
                      <a:pt x="45" y="515"/>
                      <a:pt x="45" y="427"/>
                    </a:cubicBezTo>
                    <a:cubicBezTo>
                      <a:pt x="45" y="339"/>
                      <a:pt x="104" y="280"/>
                      <a:pt x="192" y="280"/>
                    </a:cubicBezTo>
                    <a:cubicBezTo>
                      <a:pt x="280" y="280"/>
                      <a:pt x="354" y="339"/>
                      <a:pt x="354" y="427"/>
                    </a:cubicBezTo>
                    <a:cubicBezTo>
                      <a:pt x="354" y="515"/>
                      <a:pt x="280" y="589"/>
                      <a:pt x="192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6" name="Freeform 175"/>
              <p:cNvSpPr>
                <a:spLocks noChangeArrowheads="1"/>
              </p:cNvSpPr>
              <p:nvPr/>
            </p:nvSpPr>
            <p:spPr bwMode="auto">
              <a:xfrm>
                <a:off x="5337175" y="3252788"/>
                <a:ext cx="371475" cy="382587"/>
              </a:xfrm>
              <a:custGeom>
                <a:avLst/>
                <a:gdLst>
                  <a:gd name="T0" fmla="*/ 353 w 619"/>
                  <a:gd name="T1" fmla="*/ 324 h 634"/>
                  <a:gd name="T2" fmla="*/ 353 w 619"/>
                  <a:gd name="T3" fmla="*/ 324 h 634"/>
                  <a:gd name="T4" fmla="*/ 383 w 619"/>
                  <a:gd name="T5" fmla="*/ 191 h 634"/>
                  <a:gd name="T6" fmla="*/ 206 w 619"/>
                  <a:gd name="T7" fmla="*/ 0 h 634"/>
                  <a:gd name="T8" fmla="*/ 29 w 619"/>
                  <a:gd name="T9" fmla="*/ 191 h 634"/>
                  <a:gd name="T10" fmla="*/ 73 w 619"/>
                  <a:gd name="T11" fmla="*/ 324 h 634"/>
                  <a:gd name="T12" fmla="*/ 0 w 619"/>
                  <a:gd name="T13" fmla="*/ 427 h 634"/>
                  <a:gd name="T14" fmla="*/ 0 w 619"/>
                  <a:gd name="T15" fmla="*/ 515 h 634"/>
                  <a:gd name="T16" fmla="*/ 118 w 619"/>
                  <a:gd name="T17" fmla="*/ 633 h 634"/>
                  <a:gd name="T18" fmla="*/ 309 w 619"/>
                  <a:gd name="T19" fmla="*/ 633 h 634"/>
                  <a:gd name="T20" fmla="*/ 427 w 619"/>
                  <a:gd name="T21" fmla="*/ 515 h 634"/>
                  <a:gd name="T22" fmla="*/ 427 w 619"/>
                  <a:gd name="T23" fmla="*/ 427 h 634"/>
                  <a:gd name="T24" fmla="*/ 353 w 619"/>
                  <a:gd name="T25" fmla="*/ 324 h 634"/>
                  <a:gd name="T26" fmla="*/ 73 w 619"/>
                  <a:gd name="T27" fmla="*/ 191 h 634"/>
                  <a:gd name="T28" fmla="*/ 73 w 619"/>
                  <a:gd name="T29" fmla="*/ 191 h 634"/>
                  <a:gd name="T30" fmla="*/ 206 w 619"/>
                  <a:gd name="T31" fmla="*/ 44 h 634"/>
                  <a:gd name="T32" fmla="*/ 353 w 619"/>
                  <a:gd name="T33" fmla="*/ 191 h 634"/>
                  <a:gd name="T34" fmla="*/ 206 w 619"/>
                  <a:gd name="T35" fmla="*/ 353 h 634"/>
                  <a:gd name="T36" fmla="*/ 73 w 619"/>
                  <a:gd name="T37" fmla="*/ 191 h 634"/>
                  <a:gd name="T38" fmla="*/ 383 w 619"/>
                  <a:gd name="T39" fmla="*/ 501 h 634"/>
                  <a:gd name="T40" fmla="*/ 383 w 619"/>
                  <a:gd name="T41" fmla="*/ 501 h 634"/>
                  <a:gd name="T42" fmla="*/ 294 w 619"/>
                  <a:gd name="T43" fmla="*/ 589 h 634"/>
                  <a:gd name="T44" fmla="*/ 132 w 619"/>
                  <a:gd name="T45" fmla="*/ 589 h 634"/>
                  <a:gd name="T46" fmla="*/ 29 w 619"/>
                  <a:gd name="T47" fmla="*/ 501 h 634"/>
                  <a:gd name="T48" fmla="*/ 29 w 619"/>
                  <a:gd name="T49" fmla="*/ 442 h 634"/>
                  <a:gd name="T50" fmla="*/ 103 w 619"/>
                  <a:gd name="T51" fmla="*/ 353 h 634"/>
                  <a:gd name="T52" fmla="*/ 206 w 619"/>
                  <a:gd name="T53" fmla="*/ 398 h 634"/>
                  <a:gd name="T54" fmla="*/ 309 w 619"/>
                  <a:gd name="T55" fmla="*/ 353 h 634"/>
                  <a:gd name="T56" fmla="*/ 383 w 619"/>
                  <a:gd name="T57" fmla="*/ 442 h 634"/>
                  <a:gd name="T58" fmla="*/ 383 w 619"/>
                  <a:gd name="T59" fmla="*/ 501 h 634"/>
                  <a:gd name="T60" fmla="*/ 441 w 619"/>
                  <a:gd name="T61" fmla="*/ 162 h 634"/>
                  <a:gd name="T62" fmla="*/ 441 w 619"/>
                  <a:gd name="T63" fmla="*/ 162 h 634"/>
                  <a:gd name="T64" fmla="*/ 603 w 619"/>
                  <a:gd name="T65" fmla="*/ 162 h 634"/>
                  <a:gd name="T66" fmla="*/ 618 w 619"/>
                  <a:gd name="T67" fmla="*/ 132 h 634"/>
                  <a:gd name="T68" fmla="*/ 603 w 619"/>
                  <a:gd name="T69" fmla="*/ 118 h 634"/>
                  <a:gd name="T70" fmla="*/ 441 w 619"/>
                  <a:gd name="T71" fmla="*/ 118 h 634"/>
                  <a:gd name="T72" fmla="*/ 427 w 619"/>
                  <a:gd name="T73" fmla="*/ 132 h 634"/>
                  <a:gd name="T74" fmla="*/ 441 w 619"/>
                  <a:gd name="T75" fmla="*/ 162 h 634"/>
                  <a:gd name="T76" fmla="*/ 603 w 619"/>
                  <a:gd name="T77" fmla="*/ 471 h 634"/>
                  <a:gd name="T78" fmla="*/ 603 w 619"/>
                  <a:gd name="T79" fmla="*/ 471 h 634"/>
                  <a:gd name="T80" fmla="*/ 486 w 619"/>
                  <a:gd name="T81" fmla="*/ 471 h 634"/>
                  <a:gd name="T82" fmla="*/ 471 w 619"/>
                  <a:gd name="T83" fmla="*/ 486 h 634"/>
                  <a:gd name="T84" fmla="*/ 486 w 619"/>
                  <a:gd name="T85" fmla="*/ 515 h 634"/>
                  <a:gd name="T86" fmla="*/ 603 w 619"/>
                  <a:gd name="T87" fmla="*/ 515 h 634"/>
                  <a:gd name="T88" fmla="*/ 618 w 619"/>
                  <a:gd name="T89" fmla="*/ 486 h 634"/>
                  <a:gd name="T90" fmla="*/ 603 w 619"/>
                  <a:gd name="T91" fmla="*/ 471 h 634"/>
                  <a:gd name="T92" fmla="*/ 603 w 619"/>
                  <a:gd name="T93" fmla="*/ 236 h 634"/>
                  <a:gd name="T94" fmla="*/ 603 w 619"/>
                  <a:gd name="T95" fmla="*/ 236 h 634"/>
                  <a:gd name="T96" fmla="*/ 441 w 619"/>
                  <a:gd name="T97" fmla="*/ 236 h 634"/>
                  <a:gd name="T98" fmla="*/ 427 w 619"/>
                  <a:gd name="T99" fmla="*/ 250 h 634"/>
                  <a:gd name="T100" fmla="*/ 441 w 619"/>
                  <a:gd name="T101" fmla="*/ 280 h 634"/>
                  <a:gd name="T102" fmla="*/ 603 w 619"/>
                  <a:gd name="T103" fmla="*/ 280 h 634"/>
                  <a:gd name="T104" fmla="*/ 618 w 619"/>
                  <a:gd name="T105" fmla="*/ 250 h 634"/>
                  <a:gd name="T106" fmla="*/ 603 w 619"/>
                  <a:gd name="T107" fmla="*/ 236 h 634"/>
                  <a:gd name="T108" fmla="*/ 603 w 619"/>
                  <a:gd name="T109" fmla="*/ 353 h 634"/>
                  <a:gd name="T110" fmla="*/ 603 w 619"/>
                  <a:gd name="T111" fmla="*/ 353 h 634"/>
                  <a:gd name="T112" fmla="*/ 486 w 619"/>
                  <a:gd name="T113" fmla="*/ 353 h 634"/>
                  <a:gd name="T114" fmla="*/ 471 w 619"/>
                  <a:gd name="T115" fmla="*/ 368 h 634"/>
                  <a:gd name="T116" fmla="*/ 486 w 619"/>
                  <a:gd name="T117" fmla="*/ 398 h 634"/>
                  <a:gd name="T118" fmla="*/ 603 w 619"/>
                  <a:gd name="T119" fmla="*/ 398 h 634"/>
                  <a:gd name="T120" fmla="*/ 618 w 619"/>
                  <a:gd name="T121" fmla="*/ 368 h 634"/>
                  <a:gd name="T122" fmla="*/ 603 w 619"/>
                  <a:gd name="T123" fmla="*/ 35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9" h="634">
                    <a:moveTo>
                      <a:pt x="353" y="324"/>
                    </a:moveTo>
                    <a:lnTo>
                      <a:pt x="353" y="324"/>
                    </a:lnTo>
                    <a:cubicBezTo>
                      <a:pt x="368" y="280"/>
                      <a:pt x="383" y="250"/>
                      <a:pt x="383" y="191"/>
                    </a:cubicBezTo>
                    <a:cubicBezTo>
                      <a:pt x="383" y="89"/>
                      <a:pt x="309" y="0"/>
                      <a:pt x="206" y="0"/>
                    </a:cubicBezTo>
                    <a:cubicBezTo>
                      <a:pt x="118" y="0"/>
                      <a:pt x="29" y="89"/>
                      <a:pt x="29" y="191"/>
                    </a:cubicBezTo>
                    <a:cubicBezTo>
                      <a:pt x="29" y="250"/>
                      <a:pt x="44" y="280"/>
                      <a:pt x="73" y="324"/>
                    </a:cubicBezTo>
                    <a:cubicBezTo>
                      <a:pt x="29" y="339"/>
                      <a:pt x="0" y="383"/>
                      <a:pt x="0" y="427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74"/>
                      <a:pt x="44" y="633"/>
                      <a:pt x="118" y="633"/>
                    </a:cubicBezTo>
                    <a:cubicBezTo>
                      <a:pt x="309" y="633"/>
                      <a:pt x="309" y="633"/>
                      <a:pt x="309" y="633"/>
                    </a:cubicBezTo>
                    <a:cubicBezTo>
                      <a:pt x="368" y="633"/>
                      <a:pt x="427" y="574"/>
                      <a:pt x="427" y="515"/>
                    </a:cubicBezTo>
                    <a:cubicBezTo>
                      <a:pt x="427" y="427"/>
                      <a:pt x="427" y="427"/>
                      <a:pt x="427" y="427"/>
                    </a:cubicBezTo>
                    <a:cubicBezTo>
                      <a:pt x="427" y="383"/>
                      <a:pt x="398" y="339"/>
                      <a:pt x="353" y="324"/>
                    </a:cubicBezTo>
                    <a:close/>
                    <a:moveTo>
                      <a:pt x="73" y="191"/>
                    </a:moveTo>
                    <a:lnTo>
                      <a:pt x="73" y="191"/>
                    </a:lnTo>
                    <a:cubicBezTo>
                      <a:pt x="73" y="103"/>
                      <a:pt x="132" y="44"/>
                      <a:pt x="206" y="44"/>
                    </a:cubicBezTo>
                    <a:cubicBezTo>
                      <a:pt x="280" y="44"/>
                      <a:pt x="353" y="103"/>
                      <a:pt x="353" y="191"/>
                    </a:cubicBezTo>
                    <a:cubicBezTo>
                      <a:pt x="353" y="280"/>
                      <a:pt x="280" y="353"/>
                      <a:pt x="206" y="353"/>
                    </a:cubicBezTo>
                    <a:cubicBezTo>
                      <a:pt x="132" y="353"/>
                      <a:pt x="73" y="280"/>
                      <a:pt x="73" y="191"/>
                    </a:cubicBezTo>
                    <a:close/>
                    <a:moveTo>
                      <a:pt x="383" y="501"/>
                    </a:moveTo>
                    <a:lnTo>
                      <a:pt x="383" y="501"/>
                    </a:lnTo>
                    <a:cubicBezTo>
                      <a:pt x="383" y="545"/>
                      <a:pt x="339" y="589"/>
                      <a:pt x="294" y="589"/>
                    </a:cubicBezTo>
                    <a:cubicBezTo>
                      <a:pt x="132" y="589"/>
                      <a:pt x="132" y="589"/>
                      <a:pt x="132" y="589"/>
                    </a:cubicBezTo>
                    <a:cubicBezTo>
                      <a:pt x="73" y="589"/>
                      <a:pt x="29" y="545"/>
                      <a:pt x="29" y="501"/>
                    </a:cubicBezTo>
                    <a:cubicBezTo>
                      <a:pt x="29" y="442"/>
                      <a:pt x="29" y="442"/>
                      <a:pt x="29" y="442"/>
                    </a:cubicBezTo>
                    <a:cubicBezTo>
                      <a:pt x="29" y="398"/>
                      <a:pt x="59" y="368"/>
                      <a:pt x="103" y="353"/>
                    </a:cubicBezTo>
                    <a:cubicBezTo>
                      <a:pt x="132" y="383"/>
                      <a:pt x="177" y="398"/>
                      <a:pt x="206" y="398"/>
                    </a:cubicBezTo>
                    <a:cubicBezTo>
                      <a:pt x="250" y="398"/>
                      <a:pt x="280" y="383"/>
                      <a:pt x="309" y="353"/>
                    </a:cubicBezTo>
                    <a:cubicBezTo>
                      <a:pt x="353" y="368"/>
                      <a:pt x="383" y="398"/>
                      <a:pt x="383" y="442"/>
                    </a:cubicBezTo>
                    <a:lnTo>
                      <a:pt x="383" y="501"/>
                    </a:lnTo>
                    <a:close/>
                    <a:moveTo>
                      <a:pt x="441" y="162"/>
                    </a:moveTo>
                    <a:lnTo>
                      <a:pt x="441" y="162"/>
                    </a:lnTo>
                    <a:cubicBezTo>
                      <a:pt x="603" y="162"/>
                      <a:pt x="603" y="162"/>
                      <a:pt x="603" y="162"/>
                    </a:cubicBezTo>
                    <a:cubicBezTo>
                      <a:pt x="618" y="162"/>
                      <a:pt x="618" y="148"/>
                      <a:pt x="618" y="132"/>
                    </a:cubicBezTo>
                    <a:cubicBezTo>
                      <a:pt x="618" y="132"/>
                      <a:pt x="618" y="118"/>
                      <a:pt x="603" y="118"/>
                    </a:cubicBezTo>
                    <a:cubicBezTo>
                      <a:pt x="441" y="118"/>
                      <a:pt x="441" y="118"/>
                      <a:pt x="441" y="118"/>
                    </a:cubicBezTo>
                    <a:lnTo>
                      <a:pt x="427" y="132"/>
                    </a:lnTo>
                    <a:cubicBezTo>
                      <a:pt x="427" y="148"/>
                      <a:pt x="441" y="162"/>
                      <a:pt x="441" y="162"/>
                    </a:cubicBezTo>
                    <a:close/>
                    <a:moveTo>
                      <a:pt x="603" y="471"/>
                    </a:moveTo>
                    <a:lnTo>
                      <a:pt x="603" y="471"/>
                    </a:lnTo>
                    <a:cubicBezTo>
                      <a:pt x="486" y="471"/>
                      <a:pt x="486" y="471"/>
                      <a:pt x="486" y="471"/>
                    </a:cubicBezTo>
                    <a:cubicBezTo>
                      <a:pt x="471" y="471"/>
                      <a:pt x="471" y="486"/>
                      <a:pt x="471" y="486"/>
                    </a:cubicBezTo>
                    <a:cubicBezTo>
                      <a:pt x="471" y="501"/>
                      <a:pt x="471" y="515"/>
                      <a:pt x="486" y="515"/>
                    </a:cubicBezTo>
                    <a:cubicBezTo>
                      <a:pt x="603" y="515"/>
                      <a:pt x="603" y="515"/>
                      <a:pt x="603" y="515"/>
                    </a:cubicBezTo>
                    <a:cubicBezTo>
                      <a:pt x="618" y="515"/>
                      <a:pt x="618" y="501"/>
                      <a:pt x="618" y="486"/>
                    </a:cubicBezTo>
                    <a:cubicBezTo>
                      <a:pt x="618" y="486"/>
                      <a:pt x="618" y="471"/>
                      <a:pt x="603" y="471"/>
                    </a:cubicBezTo>
                    <a:close/>
                    <a:moveTo>
                      <a:pt x="603" y="236"/>
                    </a:moveTo>
                    <a:lnTo>
                      <a:pt x="603" y="236"/>
                    </a:lnTo>
                    <a:cubicBezTo>
                      <a:pt x="441" y="236"/>
                      <a:pt x="441" y="236"/>
                      <a:pt x="441" y="236"/>
                    </a:cubicBezTo>
                    <a:lnTo>
                      <a:pt x="427" y="250"/>
                    </a:lnTo>
                    <a:cubicBezTo>
                      <a:pt x="427" y="265"/>
                      <a:pt x="441" y="280"/>
                      <a:pt x="441" y="280"/>
                    </a:cubicBezTo>
                    <a:cubicBezTo>
                      <a:pt x="603" y="280"/>
                      <a:pt x="603" y="280"/>
                      <a:pt x="603" y="280"/>
                    </a:cubicBezTo>
                    <a:cubicBezTo>
                      <a:pt x="618" y="280"/>
                      <a:pt x="618" y="265"/>
                      <a:pt x="618" y="250"/>
                    </a:cubicBezTo>
                    <a:cubicBezTo>
                      <a:pt x="618" y="250"/>
                      <a:pt x="618" y="236"/>
                      <a:pt x="603" y="236"/>
                    </a:cubicBezTo>
                    <a:close/>
                    <a:moveTo>
                      <a:pt x="603" y="353"/>
                    </a:moveTo>
                    <a:lnTo>
                      <a:pt x="603" y="353"/>
                    </a:lnTo>
                    <a:cubicBezTo>
                      <a:pt x="486" y="353"/>
                      <a:pt x="486" y="353"/>
                      <a:pt x="486" y="353"/>
                    </a:cubicBezTo>
                    <a:cubicBezTo>
                      <a:pt x="471" y="353"/>
                      <a:pt x="471" y="368"/>
                      <a:pt x="471" y="368"/>
                    </a:cubicBezTo>
                    <a:cubicBezTo>
                      <a:pt x="471" y="383"/>
                      <a:pt x="471" y="398"/>
                      <a:pt x="486" y="398"/>
                    </a:cubicBezTo>
                    <a:cubicBezTo>
                      <a:pt x="603" y="398"/>
                      <a:pt x="603" y="398"/>
                      <a:pt x="603" y="398"/>
                    </a:cubicBezTo>
                    <a:cubicBezTo>
                      <a:pt x="618" y="398"/>
                      <a:pt x="618" y="383"/>
                      <a:pt x="618" y="368"/>
                    </a:cubicBezTo>
                    <a:cubicBezTo>
                      <a:pt x="618" y="368"/>
                      <a:pt x="618" y="353"/>
                      <a:pt x="603" y="35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7" name="Freeform 176"/>
              <p:cNvSpPr>
                <a:spLocks noChangeArrowheads="1"/>
              </p:cNvSpPr>
              <p:nvPr/>
            </p:nvSpPr>
            <p:spPr bwMode="auto">
              <a:xfrm>
                <a:off x="4775200" y="3252788"/>
                <a:ext cx="258763" cy="382587"/>
              </a:xfrm>
              <a:custGeom>
                <a:avLst/>
                <a:gdLst>
                  <a:gd name="T0" fmla="*/ 354 w 428"/>
                  <a:gd name="T1" fmla="*/ 324 h 634"/>
                  <a:gd name="T2" fmla="*/ 354 w 428"/>
                  <a:gd name="T3" fmla="*/ 324 h 634"/>
                  <a:gd name="T4" fmla="*/ 398 w 428"/>
                  <a:gd name="T5" fmla="*/ 191 h 634"/>
                  <a:gd name="T6" fmla="*/ 221 w 428"/>
                  <a:gd name="T7" fmla="*/ 0 h 634"/>
                  <a:gd name="T8" fmla="*/ 45 w 428"/>
                  <a:gd name="T9" fmla="*/ 191 h 634"/>
                  <a:gd name="T10" fmla="*/ 74 w 428"/>
                  <a:gd name="T11" fmla="*/ 324 h 634"/>
                  <a:gd name="T12" fmla="*/ 0 w 428"/>
                  <a:gd name="T13" fmla="*/ 427 h 634"/>
                  <a:gd name="T14" fmla="*/ 0 w 428"/>
                  <a:gd name="T15" fmla="*/ 515 h 634"/>
                  <a:gd name="T16" fmla="*/ 118 w 428"/>
                  <a:gd name="T17" fmla="*/ 633 h 634"/>
                  <a:gd name="T18" fmla="*/ 309 w 428"/>
                  <a:gd name="T19" fmla="*/ 633 h 634"/>
                  <a:gd name="T20" fmla="*/ 427 w 428"/>
                  <a:gd name="T21" fmla="*/ 515 h 634"/>
                  <a:gd name="T22" fmla="*/ 427 w 428"/>
                  <a:gd name="T23" fmla="*/ 427 h 634"/>
                  <a:gd name="T24" fmla="*/ 354 w 428"/>
                  <a:gd name="T25" fmla="*/ 324 h 634"/>
                  <a:gd name="T26" fmla="*/ 74 w 428"/>
                  <a:gd name="T27" fmla="*/ 191 h 634"/>
                  <a:gd name="T28" fmla="*/ 74 w 428"/>
                  <a:gd name="T29" fmla="*/ 191 h 634"/>
                  <a:gd name="T30" fmla="*/ 221 w 428"/>
                  <a:gd name="T31" fmla="*/ 44 h 634"/>
                  <a:gd name="T32" fmla="*/ 354 w 428"/>
                  <a:gd name="T33" fmla="*/ 191 h 634"/>
                  <a:gd name="T34" fmla="*/ 221 w 428"/>
                  <a:gd name="T35" fmla="*/ 353 h 634"/>
                  <a:gd name="T36" fmla="*/ 74 w 428"/>
                  <a:gd name="T37" fmla="*/ 191 h 634"/>
                  <a:gd name="T38" fmla="*/ 398 w 428"/>
                  <a:gd name="T39" fmla="*/ 501 h 634"/>
                  <a:gd name="T40" fmla="*/ 398 w 428"/>
                  <a:gd name="T41" fmla="*/ 501 h 634"/>
                  <a:gd name="T42" fmla="*/ 295 w 428"/>
                  <a:gd name="T43" fmla="*/ 589 h 634"/>
                  <a:gd name="T44" fmla="*/ 133 w 428"/>
                  <a:gd name="T45" fmla="*/ 589 h 634"/>
                  <a:gd name="T46" fmla="*/ 45 w 428"/>
                  <a:gd name="T47" fmla="*/ 501 h 634"/>
                  <a:gd name="T48" fmla="*/ 45 w 428"/>
                  <a:gd name="T49" fmla="*/ 442 h 634"/>
                  <a:gd name="T50" fmla="*/ 118 w 428"/>
                  <a:gd name="T51" fmla="*/ 353 h 634"/>
                  <a:gd name="T52" fmla="*/ 221 w 428"/>
                  <a:gd name="T53" fmla="*/ 398 h 634"/>
                  <a:gd name="T54" fmla="*/ 325 w 428"/>
                  <a:gd name="T55" fmla="*/ 353 h 634"/>
                  <a:gd name="T56" fmla="*/ 398 w 428"/>
                  <a:gd name="T57" fmla="*/ 442 h 634"/>
                  <a:gd name="T58" fmla="*/ 398 w 428"/>
                  <a:gd name="T59" fmla="*/ 50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8" h="634">
                    <a:moveTo>
                      <a:pt x="354" y="324"/>
                    </a:moveTo>
                    <a:lnTo>
                      <a:pt x="354" y="324"/>
                    </a:lnTo>
                    <a:cubicBezTo>
                      <a:pt x="383" y="280"/>
                      <a:pt x="398" y="250"/>
                      <a:pt x="398" y="191"/>
                    </a:cubicBezTo>
                    <a:cubicBezTo>
                      <a:pt x="398" y="89"/>
                      <a:pt x="309" y="0"/>
                      <a:pt x="221" y="0"/>
                    </a:cubicBezTo>
                    <a:cubicBezTo>
                      <a:pt x="118" y="0"/>
                      <a:pt x="45" y="89"/>
                      <a:pt x="45" y="191"/>
                    </a:cubicBezTo>
                    <a:cubicBezTo>
                      <a:pt x="45" y="250"/>
                      <a:pt x="59" y="280"/>
                      <a:pt x="74" y="324"/>
                    </a:cubicBezTo>
                    <a:cubicBezTo>
                      <a:pt x="30" y="339"/>
                      <a:pt x="0" y="383"/>
                      <a:pt x="0" y="427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74"/>
                      <a:pt x="59" y="633"/>
                      <a:pt x="118" y="633"/>
                    </a:cubicBezTo>
                    <a:cubicBezTo>
                      <a:pt x="309" y="633"/>
                      <a:pt x="309" y="633"/>
                      <a:pt x="309" y="633"/>
                    </a:cubicBezTo>
                    <a:cubicBezTo>
                      <a:pt x="383" y="633"/>
                      <a:pt x="427" y="574"/>
                      <a:pt x="427" y="515"/>
                    </a:cubicBezTo>
                    <a:cubicBezTo>
                      <a:pt x="427" y="427"/>
                      <a:pt x="427" y="427"/>
                      <a:pt x="427" y="427"/>
                    </a:cubicBezTo>
                    <a:cubicBezTo>
                      <a:pt x="427" y="383"/>
                      <a:pt x="398" y="339"/>
                      <a:pt x="354" y="324"/>
                    </a:cubicBezTo>
                    <a:close/>
                    <a:moveTo>
                      <a:pt x="74" y="191"/>
                    </a:moveTo>
                    <a:lnTo>
                      <a:pt x="74" y="191"/>
                    </a:lnTo>
                    <a:cubicBezTo>
                      <a:pt x="74" y="103"/>
                      <a:pt x="148" y="44"/>
                      <a:pt x="221" y="44"/>
                    </a:cubicBezTo>
                    <a:cubicBezTo>
                      <a:pt x="295" y="44"/>
                      <a:pt x="354" y="103"/>
                      <a:pt x="354" y="191"/>
                    </a:cubicBezTo>
                    <a:cubicBezTo>
                      <a:pt x="354" y="280"/>
                      <a:pt x="295" y="353"/>
                      <a:pt x="221" y="353"/>
                    </a:cubicBezTo>
                    <a:cubicBezTo>
                      <a:pt x="148" y="353"/>
                      <a:pt x="74" y="280"/>
                      <a:pt x="74" y="191"/>
                    </a:cubicBezTo>
                    <a:close/>
                    <a:moveTo>
                      <a:pt x="398" y="501"/>
                    </a:moveTo>
                    <a:lnTo>
                      <a:pt x="398" y="501"/>
                    </a:lnTo>
                    <a:cubicBezTo>
                      <a:pt x="398" y="545"/>
                      <a:pt x="354" y="589"/>
                      <a:pt x="295" y="589"/>
                    </a:cubicBezTo>
                    <a:cubicBezTo>
                      <a:pt x="133" y="589"/>
                      <a:pt x="133" y="589"/>
                      <a:pt x="133" y="589"/>
                    </a:cubicBezTo>
                    <a:cubicBezTo>
                      <a:pt x="89" y="589"/>
                      <a:pt x="45" y="545"/>
                      <a:pt x="45" y="501"/>
                    </a:cubicBezTo>
                    <a:cubicBezTo>
                      <a:pt x="45" y="442"/>
                      <a:pt x="45" y="442"/>
                      <a:pt x="45" y="442"/>
                    </a:cubicBezTo>
                    <a:cubicBezTo>
                      <a:pt x="45" y="398"/>
                      <a:pt x="74" y="368"/>
                      <a:pt x="118" y="353"/>
                    </a:cubicBezTo>
                    <a:cubicBezTo>
                      <a:pt x="148" y="383"/>
                      <a:pt x="177" y="398"/>
                      <a:pt x="221" y="398"/>
                    </a:cubicBezTo>
                    <a:cubicBezTo>
                      <a:pt x="251" y="398"/>
                      <a:pt x="295" y="383"/>
                      <a:pt x="325" y="353"/>
                    </a:cubicBezTo>
                    <a:cubicBezTo>
                      <a:pt x="368" y="368"/>
                      <a:pt x="398" y="398"/>
                      <a:pt x="398" y="442"/>
                    </a:cubicBezTo>
                    <a:lnTo>
                      <a:pt x="398" y="50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8" name="Freeform 177"/>
              <p:cNvSpPr>
                <a:spLocks noChangeArrowheads="1"/>
              </p:cNvSpPr>
              <p:nvPr/>
            </p:nvSpPr>
            <p:spPr bwMode="auto">
              <a:xfrm>
                <a:off x="4095750" y="3241675"/>
                <a:ext cx="390525" cy="390525"/>
              </a:xfrm>
              <a:custGeom>
                <a:avLst/>
                <a:gdLst>
                  <a:gd name="T0" fmla="*/ 633 w 649"/>
                  <a:gd name="T1" fmla="*/ 30 h 649"/>
                  <a:gd name="T2" fmla="*/ 633 w 649"/>
                  <a:gd name="T3" fmla="*/ 30 h 649"/>
                  <a:gd name="T4" fmla="*/ 530 w 649"/>
                  <a:gd name="T5" fmla="*/ 30 h 649"/>
                  <a:gd name="T6" fmla="*/ 412 w 649"/>
                  <a:gd name="T7" fmla="*/ 163 h 649"/>
                  <a:gd name="T8" fmla="*/ 177 w 649"/>
                  <a:gd name="T9" fmla="*/ 74 h 649"/>
                  <a:gd name="T10" fmla="*/ 103 w 649"/>
                  <a:gd name="T11" fmla="*/ 89 h 649"/>
                  <a:gd name="T12" fmla="*/ 103 w 649"/>
                  <a:gd name="T13" fmla="*/ 177 h 649"/>
                  <a:gd name="T14" fmla="*/ 265 w 649"/>
                  <a:gd name="T15" fmla="*/ 310 h 649"/>
                  <a:gd name="T16" fmla="*/ 162 w 649"/>
                  <a:gd name="T17" fmla="*/ 413 h 649"/>
                  <a:gd name="T18" fmla="*/ 59 w 649"/>
                  <a:gd name="T19" fmla="*/ 383 h 649"/>
                  <a:gd name="T20" fmla="*/ 29 w 649"/>
                  <a:gd name="T21" fmla="*/ 398 h 649"/>
                  <a:gd name="T22" fmla="*/ 15 w 649"/>
                  <a:gd name="T23" fmla="*/ 442 h 649"/>
                  <a:gd name="T24" fmla="*/ 132 w 649"/>
                  <a:gd name="T25" fmla="*/ 530 h 649"/>
                  <a:gd name="T26" fmla="*/ 221 w 649"/>
                  <a:gd name="T27" fmla="*/ 634 h 649"/>
                  <a:gd name="T28" fmla="*/ 265 w 649"/>
                  <a:gd name="T29" fmla="*/ 619 h 649"/>
                  <a:gd name="T30" fmla="*/ 265 w 649"/>
                  <a:gd name="T31" fmla="*/ 589 h 649"/>
                  <a:gd name="T32" fmla="*/ 250 w 649"/>
                  <a:gd name="T33" fmla="*/ 501 h 649"/>
                  <a:gd name="T34" fmla="*/ 353 w 649"/>
                  <a:gd name="T35" fmla="*/ 398 h 649"/>
                  <a:gd name="T36" fmla="*/ 486 w 649"/>
                  <a:gd name="T37" fmla="*/ 560 h 649"/>
                  <a:gd name="T38" fmla="*/ 574 w 649"/>
                  <a:gd name="T39" fmla="*/ 560 h 649"/>
                  <a:gd name="T40" fmla="*/ 589 w 649"/>
                  <a:gd name="T41" fmla="*/ 486 h 649"/>
                  <a:gd name="T42" fmla="*/ 500 w 649"/>
                  <a:gd name="T43" fmla="*/ 251 h 649"/>
                  <a:gd name="T44" fmla="*/ 618 w 649"/>
                  <a:gd name="T45" fmla="*/ 118 h 649"/>
                  <a:gd name="T46" fmla="*/ 633 w 649"/>
                  <a:gd name="T47" fmla="*/ 30 h 649"/>
                  <a:gd name="T48" fmla="*/ 603 w 649"/>
                  <a:gd name="T49" fmla="*/ 104 h 649"/>
                  <a:gd name="T50" fmla="*/ 603 w 649"/>
                  <a:gd name="T51" fmla="*/ 104 h 649"/>
                  <a:gd name="T52" fmla="*/ 456 w 649"/>
                  <a:gd name="T53" fmla="*/ 251 h 649"/>
                  <a:gd name="T54" fmla="*/ 545 w 649"/>
                  <a:gd name="T55" fmla="*/ 486 h 649"/>
                  <a:gd name="T56" fmla="*/ 545 w 649"/>
                  <a:gd name="T57" fmla="*/ 530 h 649"/>
                  <a:gd name="T58" fmla="*/ 500 w 649"/>
                  <a:gd name="T59" fmla="*/ 530 h 649"/>
                  <a:gd name="T60" fmla="*/ 368 w 649"/>
                  <a:gd name="T61" fmla="*/ 339 h 649"/>
                  <a:gd name="T62" fmla="*/ 206 w 649"/>
                  <a:gd name="T63" fmla="*/ 486 h 649"/>
                  <a:gd name="T64" fmla="*/ 236 w 649"/>
                  <a:gd name="T65" fmla="*/ 589 h 649"/>
                  <a:gd name="T66" fmla="*/ 162 w 649"/>
                  <a:gd name="T67" fmla="*/ 501 h 649"/>
                  <a:gd name="T68" fmla="*/ 59 w 649"/>
                  <a:gd name="T69" fmla="*/ 427 h 649"/>
                  <a:gd name="T70" fmla="*/ 162 w 649"/>
                  <a:gd name="T71" fmla="*/ 457 h 649"/>
                  <a:gd name="T72" fmla="*/ 324 w 649"/>
                  <a:gd name="T73" fmla="*/ 295 h 649"/>
                  <a:gd name="T74" fmla="*/ 132 w 649"/>
                  <a:gd name="T75" fmla="*/ 147 h 649"/>
                  <a:gd name="T76" fmla="*/ 132 w 649"/>
                  <a:gd name="T77" fmla="*/ 118 h 649"/>
                  <a:gd name="T78" fmla="*/ 177 w 649"/>
                  <a:gd name="T79" fmla="*/ 118 h 649"/>
                  <a:gd name="T80" fmla="*/ 412 w 649"/>
                  <a:gd name="T81" fmla="*/ 206 h 649"/>
                  <a:gd name="T82" fmla="*/ 559 w 649"/>
                  <a:gd name="T83" fmla="*/ 59 h 649"/>
                  <a:gd name="T84" fmla="*/ 603 w 649"/>
                  <a:gd name="T85" fmla="*/ 59 h 649"/>
                  <a:gd name="T86" fmla="*/ 603 w 649"/>
                  <a:gd name="T87" fmla="*/ 104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49" h="649">
                    <a:moveTo>
                      <a:pt x="633" y="30"/>
                    </a:moveTo>
                    <a:lnTo>
                      <a:pt x="633" y="30"/>
                    </a:lnTo>
                    <a:cubicBezTo>
                      <a:pt x="603" y="0"/>
                      <a:pt x="559" y="15"/>
                      <a:pt x="530" y="30"/>
                    </a:cubicBezTo>
                    <a:cubicBezTo>
                      <a:pt x="412" y="163"/>
                      <a:pt x="412" y="163"/>
                      <a:pt x="412" y="163"/>
                    </a:cubicBezTo>
                    <a:cubicBezTo>
                      <a:pt x="177" y="74"/>
                      <a:pt x="177" y="74"/>
                      <a:pt x="177" y="74"/>
                    </a:cubicBezTo>
                    <a:cubicBezTo>
                      <a:pt x="162" y="74"/>
                      <a:pt x="132" y="59"/>
                      <a:pt x="103" y="89"/>
                    </a:cubicBezTo>
                    <a:cubicBezTo>
                      <a:pt x="88" y="104"/>
                      <a:pt x="59" y="133"/>
                      <a:pt x="103" y="177"/>
                    </a:cubicBezTo>
                    <a:cubicBezTo>
                      <a:pt x="265" y="310"/>
                      <a:pt x="265" y="310"/>
                      <a:pt x="265" y="310"/>
                    </a:cubicBezTo>
                    <a:cubicBezTo>
                      <a:pt x="162" y="413"/>
                      <a:pt x="162" y="413"/>
                      <a:pt x="162" y="413"/>
                    </a:cubicBezTo>
                    <a:cubicBezTo>
                      <a:pt x="59" y="383"/>
                      <a:pt x="59" y="383"/>
                      <a:pt x="59" y="383"/>
                    </a:cubicBezTo>
                    <a:cubicBezTo>
                      <a:pt x="44" y="383"/>
                      <a:pt x="44" y="383"/>
                      <a:pt x="29" y="398"/>
                    </a:cubicBezTo>
                    <a:cubicBezTo>
                      <a:pt x="29" y="398"/>
                      <a:pt x="0" y="413"/>
                      <a:pt x="15" y="442"/>
                    </a:cubicBezTo>
                    <a:cubicBezTo>
                      <a:pt x="132" y="530"/>
                      <a:pt x="132" y="530"/>
                      <a:pt x="132" y="530"/>
                    </a:cubicBezTo>
                    <a:cubicBezTo>
                      <a:pt x="221" y="634"/>
                      <a:pt x="221" y="634"/>
                      <a:pt x="221" y="634"/>
                    </a:cubicBezTo>
                    <a:cubicBezTo>
                      <a:pt x="236" y="648"/>
                      <a:pt x="250" y="648"/>
                      <a:pt x="265" y="619"/>
                    </a:cubicBezTo>
                    <a:cubicBezTo>
                      <a:pt x="280" y="619"/>
                      <a:pt x="280" y="604"/>
                      <a:pt x="265" y="589"/>
                    </a:cubicBezTo>
                    <a:cubicBezTo>
                      <a:pt x="250" y="501"/>
                      <a:pt x="250" y="501"/>
                      <a:pt x="250" y="501"/>
                    </a:cubicBezTo>
                    <a:cubicBezTo>
                      <a:pt x="353" y="398"/>
                      <a:pt x="353" y="398"/>
                      <a:pt x="353" y="398"/>
                    </a:cubicBezTo>
                    <a:cubicBezTo>
                      <a:pt x="486" y="560"/>
                      <a:pt x="486" y="560"/>
                      <a:pt x="486" y="560"/>
                    </a:cubicBezTo>
                    <a:cubicBezTo>
                      <a:pt x="530" y="589"/>
                      <a:pt x="559" y="560"/>
                      <a:pt x="574" y="560"/>
                    </a:cubicBezTo>
                    <a:cubicBezTo>
                      <a:pt x="589" y="530"/>
                      <a:pt x="589" y="501"/>
                      <a:pt x="589" y="486"/>
                    </a:cubicBezTo>
                    <a:cubicBezTo>
                      <a:pt x="500" y="251"/>
                      <a:pt x="500" y="251"/>
                      <a:pt x="500" y="251"/>
                    </a:cubicBezTo>
                    <a:cubicBezTo>
                      <a:pt x="618" y="118"/>
                      <a:pt x="618" y="118"/>
                      <a:pt x="618" y="118"/>
                    </a:cubicBezTo>
                    <a:cubicBezTo>
                      <a:pt x="648" y="104"/>
                      <a:pt x="648" y="59"/>
                      <a:pt x="633" y="30"/>
                    </a:cubicBezTo>
                    <a:close/>
                    <a:moveTo>
                      <a:pt x="603" y="104"/>
                    </a:moveTo>
                    <a:lnTo>
                      <a:pt x="603" y="104"/>
                    </a:lnTo>
                    <a:cubicBezTo>
                      <a:pt x="456" y="251"/>
                      <a:pt x="456" y="251"/>
                      <a:pt x="456" y="251"/>
                    </a:cubicBezTo>
                    <a:cubicBezTo>
                      <a:pt x="545" y="486"/>
                      <a:pt x="545" y="486"/>
                      <a:pt x="545" y="486"/>
                    </a:cubicBezTo>
                    <a:cubicBezTo>
                      <a:pt x="545" y="501"/>
                      <a:pt x="545" y="516"/>
                      <a:pt x="545" y="530"/>
                    </a:cubicBezTo>
                    <a:cubicBezTo>
                      <a:pt x="530" y="545"/>
                      <a:pt x="515" y="530"/>
                      <a:pt x="500" y="530"/>
                    </a:cubicBezTo>
                    <a:cubicBezTo>
                      <a:pt x="368" y="339"/>
                      <a:pt x="368" y="339"/>
                      <a:pt x="368" y="339"/>
                    </a:cubicBezTo>
                    <a:cubicBezTo>
                      <a:pt x="206" y="486"/>
                      <a:pt x="206" y="486"/>
                      <a:pt x="206" y="486"/>
                    </a:cubicBezTo>
                    <a:cubicBezTo>
                      <a:pt x="236" y="589"/>
                      <a:pt x="236" y="589"/>
                      <a:pt x="236" y="589"/>
                    </a:cubicBezTo>
                    <a:cubicBezTo>
                      <a:pt x="221" y="589"/>
                      <a:pt x="162" y="501"/>
                      <a:pt x="162" y="501"/>
                    </a:cubicBezTo>
                    <a:cubicBezTo>
                      <a:pt x="162" y="501"/>
                      <a:pt x="73" y="427"/>
                      <a:pt x="59" y="427"/>
                    </a:cubicBezTo>
                    <a:cubicBezTo>
                      <a:pt x="162" y="457"/>
                      <a:pt x="162" y="457"/>
                      <a:pt x="162" y="457"/>
                    </a:cubicBezTo>
                    <a:cubicBezTo>
                      <a:pt x="324" y="295"/>
                      <a:pt x="324" y="295"/>
                      <a:pt x="324" y="295"/>
                    </a:cubicBezTo>
                    <a:cubicBezTo>
                      <a:pt x="132" y="147"/>
                      <a:pt x="132" y="147"/>
                      <a:pt x="132" y="147"/>
                    </a:cubicBezTo>
                    <a:cubicBezTo>
                      <a:pt x="132" y="147"/>
                      <a:pt x="118" y="133"/>
                      <a:pt x="132" y="118"/>
                    </a:cubicBezTo>
                    <a:cubicBezTo>
                      <a:pt x="147" y="118"/>
                      <a:pt x="162" y="118"/>
                      <a:pt x="177" y="118"/>
                    </a:cubicBezTo>
                    <a:cubicBezTo>
                      <a:pt x="412" y="206"/>
                      <a:pt x="412" y="206"/>
                      <a:pt x="412" y="206"/>
                    </a:cubicBezTo>
                    <a:cubicBezTo>
                      <a:pt x="559" y="59"/>
                      <a:pt x="559" y="59"/>
                      <a:pt x="559" y="59"/>
                    </a:cubicBezTo>
                    <a:cubicBezTo>
                      <a:pt x="574" y="45"/>
                      <a:pt x="589" y="45"/>
                      <a:pt x="603" y="59"/>
                    </a:cubicBezTo>
                    <a:cubicBezTo>
                      <a:pt x="603" y="74"/>
                      <a:pt x="618" y="89"/>
                      <a:pt x="603" y="10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59" name="Freeform 178"/>
              <p:cNvSpPr>
                <a:spLocks noChangeArrowheads="1"/>
              </p:cNvSpPr>
              <p:nvPr/>
            </p:nvSpPr>
            <p:spPr bwMode="auto">
              <a:xfrm>
                <a:off x="3492500" y="3260725"/>
                <a:ext cx="382588" cy="371475"/>
              </a:xfrm>
              <a:custGeom>
                <a:avLst/>
                <a:gdLst>
                  <a:gd name="T0" fmla="*/ 603 w 634"/>
                  <a:gd name="T1" fmla="*/ 74 h 619"/>
                  <a:gd name="T2" fmla="*/ 603 w 634"/>
                  <a:gd name="T3" fmla="*/ 74 h 619"/>
                  <a:gd name="T4" fmla="*/ 545 w 634"/>
                  <a:gd name="T5" fmla="*/ 15 h 619"/>
                  <a:gd name="T6" fmla="*/ 486 w 634"/>
                  <a:gd name="T7" fmla="*/ 15 h 619"/>
                  <a:gd name="T8" fmla="*/ 412 w 634"/>
                  <a:gd name="T9" fmla="*/ 133 h 619"/>
                  <a:gd name="T10" fmla="*/ 412 w 634"/>
                  <a:gd name="T11" fmla="*/ 191 h 619"/>
                  <a:gd name="T12" fmla="*/ 441 w 634"/>
                  <a:gd name="T13" fmla="*/ 221 h 619"/>
                  <a:gd name="T14" fmla="*/ 353 w 634"/>
                  <a:gd name="T15" fmla="*/ 324 h 619"/>
                  <a:gd name="T16" fmla="*/ 235 w 634"/>
                  <a:gd name="T17" fmla="*/ 427 h 619"/>
                  <a:gd name="T18" fmla="*/ 191 w 634"/>
                  <a:gd name="T19" fmla="*/ 397 h 619"/>
                  <a:gd name="T20" fmla="*/ 132 w 634"/>
                  <a:gd name="T21" fmla="*/ 397 h 619"/>
                  <a:gd name="T22" fmla="*/ 29 w 634"/>
                  <a:gd name="T23" fmla="*/ 486 h 619"/>
                  <a:gd name="T24" fmla="*/ 29 w 634"/>
                  <a:gd name="T25" fmla="*/ 530 h 619"/>
                  <a:gd name="T26" fmla="*/ 88 w 634"/>
                  <a:gd name="T27" fmla="*/ 589 h 619"/>
                  <a:gd name="T28" fmla="*/ 191 w 634"/>
                  <a:gd name="T29" fmla="*/ 589 h 619"/>
                  <a:gd name="T30" fmla="*/ 427 w 634"/>
                  <a:gd name="T31" fmla="*/ 412 h 619"/>
                  <a:gd name="T32" fmla="*/ 603 w 634"/>
                  <a:gd name="T33" fmla="*/ 191 h 619"/>
                  <a:gd name="T34" fmla="*/ 603 w 634"/>
                  <a:gd name="T35" fmla="*/ 74 h 619"/>
                  <a:gd name="T36" fmla="*/ 574 w 634"/>
                  <a:gd name="T37" fmla="*/ 162 h 619"/>
                  <a:gd name="T38" fmla="*/ 574 w 634"/>
                  <a:gd name="T39" fmla="*/ 162 h 619"/>
                  <a:gd name="T40" fmla="*/ 412 w 634"/>
                  <a:gd name="T41" fmla="*/ 383 h 619"/>
                  <a:gd name="T42" fmla="*/ 162 w 634"/>
                  <a:gd name="T43" fmla="*/ 559 h 619"/>
                  <a:gd name="T44" fmla="*/ 103 w 634"/>
                  <a:gd name="T45" fmla="*/ 559 h 619"/>
                  <a:gd name="T46" fmla="*/ 73 w 634"/>
                  <a:gd name="T47" fmla="*/ 530 h 619"/>
                  <a:gd name="T48" fmla="*/ 73 w 634"/>
                  <a:gd name="T49" fmla="*/ 486 h 619"/>
                  <a:gd name="T50" fmla="*/ 147 w 634"/>
                  <a:gd name="T51" fmla="*/ 442 h 619"/>
                  <a:gd name="T52" fmla="*/ 177 w 634"/>
                  <a:gd name="T53" fmla="*/ 442 h 619"/>
                  <a:gd name="T54" fmla="*/ 221 w 634"/>
                  <a:gd name="T55" fmla="*/ 486 h 619"/>
                  <a:gd name="T56" fmla="*/ 500 w 634"/>
                  <a:gd name="T57" fmla="*/ 221 h 619"/>
                  <a:gd name="T58" fmla="*/ 441 w 634"/>
                  <a:gd name="T59" fmla="*/ 176 h 619"/>
                  <a:gd name="T60" fmla="*/ 441 w 634"/>
                  <a:gd name="T61" fmla="*/ 133 h 619"/>
                  <a:gd name="T62" fmla="*/ 500 w 634"/>
                  <a:gd name="T63" fmla="*/ 59 h 619"/>
                  <a:gd name="T64" fmla="*/ 545 w 634"/>
                  <a:gd name="T65" fmla="*/ 59 h 619"/>
                  <a:gd name="T66" fmla="*/ 574 w 634"/>
                  <a:gd name="T67" fmla="*/ 103 h 619"/>
                  <a:gd name="T68" fmla="*/ 574 w 634"/>
                  <a:gd name="T69" fmla="*/ 162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4" h="619">
                    <a:moveTo>
                      <a:pt x="603" y="74"/>
                    </a:moveTo>
                    <a:lnTo>
                      <a:pt x="603" y="74"/>
                    </a:lnTo>
                    <a:cubicBezTo>
                      <a:pt x="545" y="15"/>
                      <a:pt x="545" y="15"/>
                      <a:pt x="545" y="15"/>
                    </a:cubicBezTo>
                    <a:cubicBezTo>
                      <a:pt x="530" y="0"/>
                      <a:pt x="500" y="0"/>
                      <a:pt x="486" y="15"/>
                    </a:cubicBezTo>
                    <a:cubicBezTo>
                      <a:pt x="412" y="133"/>
                      <a:pt x="412" y="133"/>
                      <a:pt x="412" y="133"/>
                    </a:cubicBezTo>
                    <a:cubicBezTo>
                      <a:pt x="398" y="147"/>
                      <a:pt x="398" y="176"/>
                      <a:pt x="412" y="191"/>
                    </a:cubicBezTo>
                    <a:cubicBezTo>
                      <a:pt x="441" y="221"/>
                      <a:pt x="441" y="221"/>
                      <a:pt x="441" y="221"/>
                    </a:cubicBezTo>
                    <a:cubicBezTo>
                      <a:pt x="412" y="250"/>
                      <a:pt x="382" y="294"/>
                      <a:pt x="353" y="324"/>
                    </a:cubicBezTo>
                    <a:cubicBezTo>
                      <a:pt x="309" y="368"/>
                      <a:pt x="265" y="397"/>
                      <a:pt x="235" y="427"/>
                    </a:cubicBezTo>
                    <a:cubicBezTo>
                      <a:pt x="191" y="397"/>
                      <a:pt x="191" y="397"/>
                      <a:pt x="191" y="397"/>
                    </a:cubicBezTo>
                    <a:cubicBezTo>
                      <a:pt x="177" y="383"/>
                      <a:pt x="162" y="383"/>
                      <a:pt x="132" y="397"/>
                    </a:cubicBezTo>
                    <a:cubicBezTo>
                      <a:pt x="29" y="486"/>
                      <a:pt x="29" y="486"/>
                      <a:pt x="29" y="486"/>
                    </a:cubicBezTo>
                    <a:cubicBezTo>
                      <a:pt x="0" y="500"/>
                      <a:pt x="15" y="515"/>
                      <a:pt x="29" y="530"/>
                    </a:cubicBezTo>
                    <a:cubicBezTo>
                      <a:pt x="88" y="589"/>
                      <a:pt x="88" y="589"/>
                      <a:pt x="88" y="589"/>
                    </a:cubicBezTo>
                    <a:cubicBezTo>
                      <a:pt x="118" y="618"/>
                      <a:pt x="147" y="618"/>
                      <a:pt x="191" y="589"/>
                    </a:cubicBezTo>
                    <a:cubicBezTo>
                      <a:pt x="191" y="589"/>
                      <a:pt x="324" y="530"/>
                      <a:pt x="427" y="412"/>
                    </a:cubicBezTo>
                    <a:cubicBezTo>
                      <a:pt x="530" y="324"/>
                      <a:pt x="603" y="191"/>
                      <a:pt x="603" y="191"/>
                    </a:cubicBezTo>
                    <a:cubicBezTo>
                      <a:pt x="618" y="147"/>
                      <a:pt x="633" y="103"/>
                      <a:pt x="603" y="74"/>
                    </a:cubicBezTo>
                    <a:close/>
                    <a:moveTo>
                      <a:pt x="574" y="162"/>
                    </a:moveTo>
                    <a:lnTo>
                      <a:pt x="574" y="162"/>
                    </a:lnTo>
                    <a:cubicBezTo>
                      <a:pt x="545" y="221"/>
                      <a:pt x="471" y="324"/>
                      <a:pt x="412" y="383"/>
                    </a:cubicBezTo>
                    <a:cubicBezTo>
                      <a:pt x="339" y="456"/>
                      <a:pt x="162" y="559"/>
                      <a:pt x="162" y="559"/>
                    </a:cubicBezTo>
                    <a:cubicBezTo>
                      <a:pt x="147" y="574"/>
                      <a:pt x="118" y="574"/>
                      <a:pt x="103" y="559"/>
                    </a:cubicBezTo>
                    <a:cubicBezTo>
                      <a:pt x="73" y="530"/>
                      <a:pt x="73" y="530"/>
                      <a:pt x="73" y="530"/>
                    </a:cubicBezTo>
                    <a:cubicBezTo>
                      <a:pt x="59" y="515"/>
                      <a:pt x="59" y="500"/>
                      <a:pt x="73" y="486"/>
                    </a:cubicBezTo>
                    <a:cubicBezTo>
                      <a:pt x="147" y="442"/>
                      <a:pt x="147" y="442"/>
                      <a:pt x="147" y="442"/>
                    </a:cubicBezTo>
                    <a:cubicBezTo>
                      <a:pt x="162" y="427"/>
                      <a:pt x="177" y="427"/>
                      <a:pt x="177" y="442"/>
                    </a:cubicBezTo>
                    <a:cubicBezTo>
                      <a:pt x="221" y="486"/>
                      <a:pt x="221" y="486"/>
                      <a:pt x="221" y="486"/>
                    </a:cubicBezTo>
                    <a:cubicBezTo>
                      <a:pt x="235" y="471"/>
                      <a:pt x="398" y="368"/>
                      <a:pt x="500" y="221"/>
                    </a:cubicBezTo>
                    <a:cubicBezTo>
                      <a:pt x="441" y="176"/>
                      <a:pt x="441" y="176"/>
                      <a:pt x="441" y="176"/>
                    </a:cubicBezTo>
                    <a:cubicBezTo>
                      <a:pt x="441" y="162"/>
                      <a:pt x="441" y="147"/>
                      <a:pt x="441" y="133"/>
                    </a:cubicBezTo>
                    <a:cubicBezTo>
                      <a:pt x="500" y="59"/>
                      <a:pt x="500" y="59"/>
                      <a:pt x="500" y="59"/>
                    </a:cubicBezTo>
                    <a:cubicBezTo>
                      <a:pt x="515" y="44"/>
                      <a:pt x="530" y="59"/>
                      <a:pt x="545" y="59"/>
                    </a:cubicBezTo>
                    <a:cubicBezTo>
                      <a:pt x="574" y="103"/>
                      <a:pt x="574" y="103"/>
                      <a:pt x="574" y="103"/>
                    </a:cubicBezTo>
                    <a:cubicBezTo>
                      <a:pt x="589" y="117"/>
                      <a:pt x="589" y="147"/>
                      <a:pt x="574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0" name="Freeform 179"/>
              <p:cNvSpPr>
                <a:spLocks noChangeArrowheads="1"/>
              </p:cNvSpPr>
              <p:nvPr/>
            </p:nvSpPr>
            <p:spPr bwMode="auto">
              <a:xfrm>
                <a:off x="2871788" y="3260725"/>
                <a:ext cx="382587" cy="355600"/>
              </a:xfrm>
              <a:custGeom>
                <a:avLst/>
                <a:gdLst>
                  <a:gd name="T0" fmla="*/ 589 w 634"/>
                  <a:gd name="T1" fmla="*/ 0 h 590"/>
                  <a:gd name="T2" fmla="*/ 589 w 634"/>
                  <a:gd name="T3" fmla="*/ 0 h 590"/>
                  <a:gd name="T4" fmla="*/ 412 w 634"/>
                  <a:gd name="T5" fmla="*/ 117 h 590"/>
                  <a:gd name="T6" fmla="*/ 162 w 634"/>
                  <a:gd name="T7" fmla="*/ 117 h 590"/>
                  <a:gd name="T8" fmla="*/ 0 w 634"/>
                  <a:gd name="T9" fmla="*/ 265 h 590"/>
                  <a:gd name="T10" fmla="*/ 118 w 634"/>
                  <a:gd name="T11" fmla="*/ 397 h 590"/>
                  <a:gd name="T12" fmla="*/ 118 w 634"/>
                  <a:gd name="T13" fmla="*/ 559 h 590"/>
                  <a:gd name="T14" fmla="*/ 162 w 634"/>
                  <a:gd name="T15" fmla="*/ 589 h 590"/>
                  <a:gd name="T16" fmla="*/ 221 w 634"/>
                  <a:gd name="T17" fmla="*/ 589 h 590"/>
                  <a:gd name="T18" fmla="*/ 265 w 634"/>
                  <a:gd name="T19" fmla="*/ 559 h 590"/>
                  <a:gd name="T20" fmla="*/ 265 w 634"/>
                  <a:gd name="T21" fmla="*/ 397 h 590"/>
                  <a:gd name="T22" fmla="*/ 412 w 634"/>
                  <a:gd name="T23" fmla="*/ 397 h 590"/>
                  <a:gd name="T24" fmla="*/ 589 w 634"/>
                  <a:gd name="T25" fmla="*/ 515 h 590"/>
                  <a:gd name="T26" fmla="*/ 633 w 634"/>
                  <a:gd name="T27" fmla="*/ 471 h 590"/>
                  <a:gd name="T28" fmla="*/ 633 w 634"/>
                  <a:gd name="T29" fmla="*/ 44 h 590"/>
                  <a:gd name="T30" fmla="*/ 589 w 634"/>
                  <a:gd name="T31" fmla="*/ 0 h 590"/>
                  <a:gd name="T32" fmla="*/ 221 w 634"/>
                  <a:gd name="T33" fmla="*/ 530 h 590"/>
                  <a:gd name="T34" fmla="*/ 221 w 634"/>
                  <a:gd name="T35" fmla="*/ 530 h 590"/>
                  <a:gd name="T36" fmla="*/ 207 w 634"/>
                  <a:gd name="T37" fmla="*/ 559 h 590"/>
                  <a:gd name="T38" fmla="*/ 177 w 634"/>
                  <a:gd name="T39" fmla="*/ 559 h 590"/>
                  <a:gd name="T40" fmla="*/ 162 w 634"/>
                  <a:gd name="T41" fmla="*/ 530 h 590"/>
                  <a:gd name="T42" fmla="*/ 162 w 634"/>
                  <a:gd name="T43" fmla="*/ 397 h 590"/>
                  <a:gd name="T44" fmla="*/ 221 w 634"/>
                  <a:gd name="T45" fmla="*/ 397 h 590"/>
                  <a:gd name="T46" fmla="*/ 221 w 634"/>
                  <a:gd name="T47" fmla="*/ 530 h 590"/>
                  <a:gd name="T48" fmla="*/ 324 w 634"/>
                  <a:gd name="T49" fmla="*/ 353 h 590"/>
                  <a:gd name="T50" fmla="*/ 324 w 634"/>
                  <a:gd name="T51" fmla="*/ 353 h 590"/>
                  <a:gd name="T52" fmla="*/ 162 w 634"/>
                  <a:gd name="T53" fmla="*/ 353 h 590"/>
                  <a:gd name="T54" fmla="*/ 44 w 634"/>
                  <a:gd name="T55" fmla="*/ 265 h 590"/>
                  <a:gd name="T56" fmla="*/ 162 w 634"/>
                  <a:gd name="T57" fmla="*/ 162 h 590"/>
                  <a:gd name="T58" fmla="*/ 324 w 634"/>
                  <a:gd name="T59" fmla="*/ 162 h 590"/>
                  <a:gd name="T60" fmla="*/ 324 w 634"/>
                  <a:gd name="T61" fmla="*/ 353 h 590"/>
                  <a:gd name="T62" fmla="*/ 412 w 634"/>
                  <a:gd name="T63" fmla="*/ 353 h 590"/>
                  <a:gd name="T64" fmla="*/ 412 w 634"/>
                  <a:gd name="T65" fmla="*/ 353 h 590"/>
                  <a:gd name="T66" fmla="*/ 354 w 634"/>
                  <a:gd name="T67" fmla="*/ 353 h 590"/>
                  <a:gd name="T68" fmla="*/ 354 w 634"/>
                  <a:gd name="T69" fmla="*/ 162 h 590"/>
                  <a:gd name="T70" fmla="*/ 412 w 634"/>
                  <a:gd name="T71" fmla="*/ 162 h 590"/>
                  <a:gd name="T72" fmla="*/ 412 w 634"/>
                  <a:gd name="T73" fmla="*/ 353 h 590"/>
                  <a:gd name="T74" fmla="*/ 589 w 634"/>
                  <a:gd name="T75" fmla="*/ 471 h 590"/>
                  <a:gd name="T76" fmla="*/ 589 w 634"/>
                  <a:gd name="T77" fmla="*/ 471 h 590"/>
                  <a:gd name="T78" fmla="*/ 457 w 634"/>
                  <a:gd name="T79" fmla="*/ 383 h 590"/>
                  <a:gd name="T80" fmla="*/ 457 w 634"/>
                  <a:gd name="T81" fmla="*/ 147 h 590"/>
                  <a:gd name="T82" fmla="*/ 589 w 634"/>
                  <a:gd name="T83" fmla="*/ 44 h 590"/>
                  <a:gd name="T84" fmla="*/ 589 w 634"/>
                  <a:gd name="T85" fmla="*/ 471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34" h="590">
                    <a:moveTo>
                      <a:pt x="589" y="0"/>
                    </a:moveTo>
                    <a:lnTo>
                      <a:pt x="589" y="0"/>
                    </a:lnTo>
                    <a:cubicBezTo>
                      <a:pt x="412" y="117"/>
                      <a:pt x="412" y="117"/>
                      <a:pt x="412" y="117"/>
                    </a:cubicBezTo>
                    <a:cubicBezTo>
                      <a:pt x="162" y="117"/>
                      <a:pt x="162" y="117"/>
                      <a:pt x="162" y="117"/>
                    </a:cubicBezTo>
                    <a:cubicBezTo>
                      <a:pt x="74" y="117"/>
                      <a:pt x="0" y="176"/>
                      <a:pt x="0" y="265"/>
                    </a:cubicBezTo>
                    <a:cubicBezTo>
                      <a:pt x="0" y="338"/>
                      <a:pt x="59" y="383"/>
                      <a:pt x="118" y="397"/>
                    </a:cubicBezTo>
                    <a:lnTo>
                      <a:pt x="118" y="559"/>
                    </a:lnTo>
                    <a:cubicBezTo>
                      <a:pt x="118" y="574"/>
                      <a:pt x="148" y="589"/>
                      <a:pt x="162" y="589"/>
                    </a:cubicBezTo>
                    <a:cubicBezTo>
                      <a:pt x="221" y="589"/>
                      <a:pt x="221" y="589"/>
                      <a:pt x="221" y="589"/>
                    </a:cubicBezTo>
                    <a:cubicBezTo>
                      <a:pt x="236" y="589"/>
                      <a:pt x="265" y="574"/>
                      <a:pt x="265" y="559"/>
                    </a:cubicBezTo>
                    <a:cubicBezTo>
                      <a:pt x="265" y="397"/>
                      <a:pt x="265" y="397"/>
                      <a:pt x="265" y="397"/>
                    </a:cubicBezTo>
                    <a:cubicBezTo>
                      <a:pt x="412" y="397"/>
                      <a:pt x="412" y="397"/>
                      <a:pt x="412" y="397"/>
                    </a:cubicBezTo>
                    <a:cubicBezTo>
                      <a:pt x="589" y="515"/>
                      <a:pt x="589" y="515"/>
                      <a:pt x="589" y="515"/>
                    </a:cubicBezTo>
                    <a:cubicBezTo>
                      <a:pt x="619" y="515"/>
                      <a:pt x="633" y="500"/>
                      <a:pt x="633" y="471"/>
                    </a:cubicBezTo>
                    <a:cubicBezTo>
                      <a:pt x="633" y="44"/>
                      <a:pt x="633" y="44"/>
                      <a:pt x="633" y="44"/>
                    </a:cubicBezTo>
                    <a:cubicBezTo>
                      <a:pt x="633" y="29"/>
                      <a:pt x="619" y="0"/>
                      <a:pt x="589" y="0"/>
                    </a:cubicBezTo>
                    <a:close/>
                    <a:moveTo>
                      <a:pt x="221" y="530"/>
                    </a:moveTo>
                    <a:lnTo>
                      <a:pt x="221" y="530"/>
                    </a:lnTo>
                    <a:cubicBezTo>
                      <a:pt x="221" y="545"/>
                      <a:pt x="207" y="559"/>
                      <a:pt x="207" y="559"/>
                    </a:cubicBezTo>
                    <a:cubicBezTo>
                      <a:pt x="177" y="559"/>
                      <a:pt x="177" y="559"/>
                      <a:pt x="177" y="559"/>
                    </a:cubicBezTo>
                    <a:cubicBezTo>
                      <a:pt x="177" y="559"/>
                      <a:pt x="162" y="545"/>
                      <a:pt x="162" y="530"/>
                    </a:cubicBezTo>
                    <a:cubicBezTo>
                      <a:pt x="162" y="397"/>
                      <a:pt x="162" y="397"/>
                      <a:pt x="162" y="397"/>
                    </a:cubicBezTo>
                    <a:cubicBezTo>
                      <a:pt x="162" y="397"/>
                      <a:pt x="207" y="397"/>
                      <a:pt x="221" y="397"/>
                    </a:cubicBezTo>
                    <a:lnTo>
                      <a:pt x="221" y="530"/>
                    </a:lnTo>
                    <a:close/>
                    <a:moveTo>
                      <a:pt x="324" y="353"/>
                    </a:moveTo>
                    <a:lnTo>
                      <a:pt x="324" y="353"/>
                    </a:lnTo>
                    <a:cubicBezTo>
                      <a:pt x="162" y="353"/>
                      <a:pt x="162" y="353"/>
                      <a:pt x="162" y="353"/>
                    </a:cubicBezTo>
                    <a:cubicBezTo>
                      <a:pt x="118" y="353"/>
                      <a:pt x="44" y="353"/>
                      <a:pt x="44" y="265"/>
                    </a:cubicBezTo>
                    <a:cubicBezTo>
                      <a:pt x="44" y="176"/>
                      <a:pt x="118" y="162"/>
                      <a:pt x="162" y="162"/>
                    </a:cubicBezTo>
                    <a:cubicBezTo>
                      <a:pt x="324" y="162"/>
                      <a:pt x="324" y="162"/>
                      <a:pt x="324" y="162"/>
                    </a:cubicBezTo>
                    <a:lnTo>
                      <a:pt x="324" y="353"/>
                    </a:lnTo>
                    <a:close/>
                    <a:moveTo>
                      <a:pt x="412" y="353"/>
                    </a:moveTo>
                    <a:lnTo>
                      <a:pt x="412" y="353"/>
                    </a:lnTo>
                    <a:cubicBezTo>
                      <a:pt x="354" y="353"/>
                      <a:pt x="354" y="353"/>
                      <a:pt x="354" y="353"/>
                    </a:cubicBezTo>
                    <a:cubicBezTo>
                      <a:pt x="354" y="162"/>
                      <a:pt x="354" y="162"/>
                      <a:pt x="354" y="162"/>
                    </a:cubicBezTo>
                    <a:cubicBezTo>
                      <a:pt x="412" y="162"/>
                      <a:pt x="412" y="162"/>
                      <a:pt x="412" y="162"/>
                    </a:cubicBezTo>
                    <a:cubicBezTo>
                      <a:pt x="412" y="162"/>
                      <a:pt x="412" y="338"/>
                      <a:pt x="412" y="353"/>
                    </a:cubicBezTo>
                    <a:close/>
                    <a:moveTo>
                      <a:pt x="589" y="471"/>
                    </a:moveTo>
                    <a:lnTo>
                      <a:pt x="589" y="471"/>
                    </a:lnTo>
                    <a:cubicBezTo>
                      <a:pt x="457" y="383"/>
                      <a:pt x="457" y="383"/>
                      <a:pt x="457" y="383"/>
                    </a:cubicBezTo>
                    <a:cubicBezTo>
                      <a:pt x="457" y="353"/>
                      <a:pt x="457" y="162"/>
                      <a:pt x="457" y="147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74"/>
                      <a:pt x="589" y="456"/>
                      <a:pt x="589" y="4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1" name="Freeform 180"/>
              <p:cNvSpPr>
                <a:spLocks noChangeArrowheads="1"/>
              </p:cNvSpPr>
              <p:nvPr/>
            </p:nvSpPr>
            <p:spPr bwMode="auto">
              <a:xfrm>
                <a:off x="2286000" y="3252788"/>
                <a:ext cx="292100" cy="382587"/>
              </a:xfrm>
              <a:custGeom>
                <a:avLst/>
                <a:gdLst>
                  <a:gd name="T0" fmla="*/ 73 w 487"/>
                  <a:gd name="T1" fmla="*/ 383 h 634"/>
                  <a:gd name="T2" fmla="*/ 73 w 487"/>
                  <a:gd name="T3" fmla="*/ 383 h 634"/>
                  <a:gd name="T4" fmla="*/ 73 w 487"/>
                  <a:gd name="T5" fmla="*/ 368 h 634"/>
                  <a:gd name="T6" fmla="*/ 29 w 487"/>
                  <a:gd name="T7" fmla="*/ 368 h 634"/>
                  <a:gd name="T8" fmla="*/ 44 w 487"/>
                  <a:gd name="T9" fmla="*/ 412 h 634"/>
                  <a:gd name="T10" fmla="*/ 73 w 487"/>
                  <a:gd name="T11" fmla="*/ 383 h 634"/>
                  <a:gd name="T12" fmla="*/ 456 w 487"/>
                  <a:gd name="T13" fmla="*/ 59 h 634"/>
                  <a:gd name="T14" fmla="*/ 456 w 487"/>
                  <a:gd name="T15" fmla="*/ 59 h 634"/>
                  <a:gd name="T16" fmla="*/ 0 w 487"/>
                  <a:gd name="T17" fmla="*/ 501 h 634"/>
                  <a:gd name="T18" fmla="*/ 29 w 487"/>
                  <a:gd name="T19" fmla="*/ 530 h 634"/>
                  <a:gd name="T20" fmla="*/ 486 w 487"/>
                  <a:gd name="T21" fmla="*/ 89 h 634"/>
                  <a:gd name="T22" fmla="*/ 456 w 487"/>
                  <a:gd name="T23" fmla="*/ 59 h 634"/>
                  <a:gd name="T24" fmla="*/ 147 w 487"/>
                  <a:gd name="T25" fmla="*/ 132 h 634"/>
                  <a:gd name="T26" fmla="*/ 147 w 487"/>
                  <a:gd name="T27" fmla="*/ 132 h 634"/>
                  <a:gd name="T28" fmla="*/ 250 w 487"/>
                  <a:gd name="T29" fmla="*/ 44 h 634"/>
                  <a:gd name="T30" fmla="*/ 339 w 487"/>
                  <a:gd name="T31" fmla="*/ 103 h 634"/>
                  <a:gd name="T32" fmla="*/ 368 w 487"/>
                  <a:gd name="T33" fmla="*/ 74 h 634"/>
                  <a:gd name="T34" fmla="*/ 250 w 487"/>
                  <a:gd name="T35" fmla="*/ 0 h 634"/>
                  <a:gd name="T36" fmla="*/ 118 w 487"/>
                  <a:gd name="T37" fmla="*/ 132 h 634"/>
                  <a:gd name="T38" fmla="*/ 118 w 487"/>
                  <a:gd name="T39" fmla="*/ 339 h 634"/>
                  <a:gd name="T40" fmla="*/ 147 w 487"/>
                  <a:gd name="T41" fmla="*/ 295 h 634"/>
                  <a:gd name="T42" fmla="*/ 147 w 487"/>
                  <a:gd name="T43" fmla="*/ 132 h 634"/>
                  <a:gd name="T44" fmla="*/ 250 w 487"/>
                  <a:gd name="T45" fmla="*/ 427 h 634"/>
                  <a:gd name="T46" fmla="*/ 250 w 487"/>
                  <a:gd name="T47" fmla="*/ 427 h 634"/>
                  <a:gd name="T48" fmla="*/ 206 w 487"/>
                  <a:gd name="T49" fmla="*/ 412 h 634"/>
                  <a:gd name="T50" fmla="*/ 176 w 487"/>
                  <a:gd name="T51" fmla="*/ 442 h 634"/>
                  <a:gd name="T52" fmla="*/ 250 w 487"/>
                  <a:gd name="T53" fmla="*/ 471 h 634"/>
                  <a:gd name="T54" fmla="*/ 382 w 487"/>
                  <a:gd name="T55" fmla="*/ 339 h 634"/>
                  <a:gd name="T56" fmla="*/ 382 w 487"/>
                  <a:gd name="T57" fmla="*/ 236 h 634"/>
                  <a:gd name="T58" fmla="*/ 353 w 487"/>
                  <a:gd name="T59" fmla="*/ 280 h 634"/>
                  <a:gd name="T60" fmla="*/ 353 w 487"/>
                  <a:gd name="T61" fmla="*/ 339 h 634"/>
                  <a:gd name="T62" fmla="*/ 250 w 487"/>
                  <a:gd name="T63" fmla="*/ 427 h 634"/>
                  <a:gd name="T64" fmla="*/ 250 w 487"/>
                  <a:gd name="T65" fmla="*/ 515 h 634"/>
                  <a:gd name="T66" fmla="*/ 250 w 487"/>
                  <a:gd name="T67" fmla="*/ 515 h 634"/>
                  <a:gd name="T68" fmla="*/ 147 w 487"/>
                  <a:gd name="T69" fmla="*/ 471 h 634"/>
                  <a:gd name="T70" fmla="*/ 118 w 487"/>
                  <a:gd name="T71" fmla="*/ 501 h 634"/>
                  <a:gd name="T72" fmla="*/ 235 w 487"/>
                  <a:gd name="T73" fmla="*/ 545 h 634"/>
                  <a:gd name="T74" fmla="*/ 235 w 487"/>
                  <a:gd name="T75" fmla="*/ 589 h 634"/>
                  <a:gd name="T76" fmla="*/ 206 w 487"/>
                  <a:gd name="T77" fmla="*/ 589 h 634"/>
                  <a:gd name="T78" fmla="*/ 191 w 487"/>
                  <a:gd name="T79" fmla="*/ 604 h 634"/>
                  <a:gd name="T80" fmla="*/ 206 w 487"/>
                  <a:gd name="T81" fmla="*/ 633 h 634"/>
                  <a:gd name="T82" fmla="*/ 294 w 487"/>
                  <a:gd name="T83" fmla="*/ 633 h 634"/>
                  <a:gd name="T84" fmla="*/ 309 w 487"/>
                  <a:gd name="T85" fmla="*/ 604 h 634"/>
                  <a:gd name="T86" fmla="*/ 294 w 487"/>
                  <a:gd name="T87" fmla="*/ 589 h 634"/>
                  <a:gd name="T88" fmla="*/ 265 w 487"/>
                  <a:gd name="T89" fmla="*/ 589 h 634"/>
                  <a:gd name="T90" fmla="*/ 265 w 487"/>
                  <a:gd name="T91" fmla="*/ 545 h 634"/>
                  <a:gd name="T92" fmla="*/ 471 w 487"/>
                  <a:gd name="T93" fmla="*/ 368 h 634"/>
                  <a:gd name="T94" fmla="*/ 427 w 487"/>
                  <a:gd name="T95" fmla="*/ 368 h 634"/>
                  <a:gd name="T96" fmla="*/ 250 w 487"/>
                  <a:gd name="T97" fmla="*/ 51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7" h="634">
                    <a:moveTo>
                      <a:pt x="73" y="383"/>
                    </a:moveTo>
                    <a:lnTo>
                      <a:pt x="73" y="383"/>
                    </a:lnTo>
                    <a:cubicBezTo>
                      <a:pt x="73" y="368"/>
                      <a:pt x="73" y="368"/>
                      <a:pt x="73" y="368"/>
                    </a:cubicBezTo>
                    <a:cubicBezTo>
                      <a:pt x="29" y="368"/>
                      <a:pt x="29" y="368"/>
                      <a:pt x="29" y="368"/>
                    </a:cubicBezTo>
                    <a:cubicBezTo>
                      <a:pt x="29" y="383"/>
                      <a:pt x="44" y="398"/>
                      <a:pt x="44" y="412"/>
                    </a:cubicBezTo>
                    <a:lnTo>
                      <a:pt x="73" y="383"/>
                    </a:lnTo>
                    <a:close/>
                    <a:moveTo>
                      <a:pt x="456" y="59"/>
                    </a:moveTo>
                    <a:lnTo>
                      <a:pt x="456" y="59"/>
                    </a:lnTo>
                    <a:cubicBezTo>
                      <a:pt x="0" y="501"/>
                      <a:pt x="0" y="501"/>
                      <a:pt x="0" y="501"/>
                    </a:cubicBezTo>
                    <a:cubicBezTo>
                      <a:pt x="29" y="530"/>
                      <a:pt x="29" y="530"/>
                      <a:pt x="29" y="530"/>
                    </a:cubicBezTo>
                    <a:cubicBezTo>
                      <a:pt x="486" y="89"/>
                      <a:pt x="486" y="89"/>
                      <a:pt x="486" y="89"/>
                    </a:cubicBezTo>
                    <a:lnTo>
                      <a:pt x="456" y="59"/>
                    </a:lnTo>
                    <a:close/>
                    <a:moveTo>
                      <a:pt x="147" y="132"/>
                    </a:moveTo>
                    <a:lnTo>
                      <a:pt x="147" y="132"/>
                    </a:lnTo>
                    <a:cubicBezTo>
                      <a:pt x="147" y="89"/>
                      <a:pt x="191" y="44"/>
                      <a:pt x="250" y="44"/>
                    </a:cubicBezTo>
                    <a:cubicBezTo>
                      <a:pt x="294" y="44"/>
                      <a:pt x="323" y="74"/>
                      <a:pt x="339" y="103"/>
                    </a:cubicBezTo>
                    <a:cubicBezTo>
                      <a:pt x="368" y="74"/>
                      <a:pt x="368" y="74"/>
                      <a:pt x="368" y="74"/>
                    </a:cubicBezTo>
                    <a:cubicBezTo>
                      <a:pt x="353" y="30"/>
                      <a:pt x="309" y="0"/>
                      <a:pt x="250" y="0"/>
                    </a:cubicBezTo>
                    <a:cubicBezTo>
                      <a:pt x="176" y="0"/>
                      <a:pt x="118" y="59"/>
                      <a:pt x="118" y="132"/>
                    </a:cubicBezTo>
                    <a:cubicBezTo>
                      <a:pt x="118" y="339"/>
                      <a:pt x="118" y="339"/>
                      <a:pt x="118" y="339"/>
                    </a:cubicBezTo>
                    <a:lnTo>
                      <a:pt x="147" y="295"/>
                    </a:lnTo>
                    <a:lnTo>
                      <a:pt x="147" y="132"/>
                    </a:lnTo>
                    <a:close/>
                    <a:moveTo>
                      <a:pt x="250" y="427"/>
                    </a:moveTo>
                    <a:lnTo>
                      <a:pt x="250" y="427"/>
                    </a:lnTo>
                    <a:cubicBezTo>
                      <a:pt x="235" y="427"/>
                      <a:pt x="221" y="427"/>
                      <a:pt x="206" y="412"/>
                    </a:cubicBezTo>
                    <a:cubicBezTo>
                      <a:pt x="176" y="442"/>
                      <a:pt x="176" y="442"/>
                      <a:pt x="176" y="442"/>
                    </a:cubicBezTo>
                    <a:cubicBezTo>
                      <a:pt x="191" y="457"/>
                      <a:pt x="221" y="471"/>
                      <a:pt x="250" y="471"/>
                    </a:cubicBezTo>
                    <a:cubicBezTo>
                      <a:pt x="323" y="471"/>
                      <a:pt x="382" y="412"/>
                      <a:pt x="382" y="339"/>
                    </a:cubicBezTo>
                    <a:cubicBezTo>
                      <a:pt x="382" y="236"/>
                      <a:pt x="382" y="236"/>
                      <a:pt x="382" y="236"/>
                    </a:cubicBezTo>
                    <a:cubicBezTo>
                      <a:pt x="353" y="280"/>
                      <a:pt x="353" y="280"/>
                      <a:pt x="353" y="280"/>
                    </a:cubicBezTo>
                    <a:cubicBezTo>
                      <a:pt x="353" y="339"/>
                      <a:pt x="353" y="339"/>
                      <a:pt x="353" y="339"/>
                    </a:cubicBezTo>
                    <a:cubicBezTo>
                      <a:pt x="353" y="383"/>
                      <a:pt x="309" y="427"/>
                      <a:pt x="250" y="427"/>
                    </a:cubicBezTo>
                    <a:close/>
                    <a:moveTo>
                      <a:pt x="250" y="515"/>
                    </a:moveTo>
                    <a:lnTo>
                      <a:pt x="250" y="515"/>
                    </a:lnTo>
                    <a:cubicBezTo>
                      <a:pt x="206" y="515"/>
                      <a:pt x="176" y="501"/>
                      <a:pt x="147" y="471"/>
                    </a:cubicBezTo>
                    <a:cubicBezTo>
                      <a:pt x="118" y="501"/>
                      <a:pt x="118" y="501"/>
                      <a:pt x="118" y="501"/>
                    </a:cubicBezTo>
                    <a:cubicBezTo>
                      <a:pt x="147" y="530"/>
                      <a:pt x="191" y="545"/>
                      <a:pt x="235" y="545"/>
                    </a:cubicBezTo>
                    <a:cubicBezTo>
                      <a:pt x="235" y="589"/>
                      <a:pt x="235" y="589"/>
                      <a:pt x="235" y="589"/>
                    </a:cubicBezTo>
                    <a:cubicBezTo>
                      <a:pt x="206" y="589"/>
                      <a:pt x="206" y="589"/>
                      <a:pt x="206" y="589"/>
                    </a:cubicBezTo>
                    <a:lnTo>
                      <a:pt x="191" y="604"/>
                    </a:lnTo>
                    <a:cubicBezTo>
                      <a:pt x="191" y="619"/>
                      <a:pt x="206" y="633"/>
                      <a:pt x="206" y="633"/>
                    </a:cubicBezTo>
                    <a:cubicBezTo>
                      <a:pt x="294" y="633"/>
                      <a:pt x="294" y="633"/>
                      <a:pt x="294" y="633"/>
                    </a:cubicBezTo>
                    <a:cubicBezTo>
                      <a:pt x="294" y="633"/>
                      <a:pt x="309" y="619"/>
                      <a:pt x="309" y="604"/>
                    </a:cubicBezTo>
                    <a:lnTo>
                      <a:pt x="294" y="589"/>
                    </a:lnTo>
                    <a:cubicBezTo>
                      <a:pt x="265" y="589"/>
                      <a:pt x="265" y="589"/>
                      <a:pt x="265" y="589"/>
                    </a:cubicBezTo>
                    <a:cubicBezTo>
                      <a:pt x="265" y="545"/>
                      <a:pt x="265" y="545"/>
                      <a:pt x="265" y="545"/>
                    </a:cubicBezTo>
                    <a:cubicBezTo>
                      <a:pt x="368" y="545"/>
                      <a:pt x="441" y="471"/>
                      <a:pt x="471" y="368"/>
                    </a:cubicBezTo>
                    <a:cubicBezTo>
                      <a:pt x="427" y="368"/>
                      <a:pt x="427" y="368"/>
                      <a:pt x="427" y="368"/>
                    </a:cubicBezTo>
                    <a:cubicBezTo>
                      <a:pt x="412" y="457"/>
                      <a:pt x="339" y="515"/>
                      <a:pt x="250" y="5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2" name="Freeform 181"/>
              <p:cNvSpPr>
                <a:spLocks noChangeArrowheads="1"/>
              </p:cNvSpPr>
              <p:nvPr/>
            </p:nvSpPr>
            <p:spPr bwMode="auto">
              <a:xfrm>
                <a:off x="1700213" y="3252788"/>
                <a:ext cx="265112" cy="382587"/>
              </a:xfrm>
              <a:custGeom>
                <a:avLst/>
                <a:gdLst>
                  <a:gd name="T0" fmla="*/ 442 w 443"/>
                  <a:gd name="T1" fmla="*/ 368 h 634"/>
                  <a:gd name="T2" fmla="*/ 442 w 443"/>
                  <a:gd name="T3" fmla="*/ 368 h 634"/>
                  <a:gd name="T4" fmla="*/ 398 w 443"/>
                  <a:gd name="T5" fmla="*/ 368 h 634"/>
                  <a:gd name="T6" fmla="*/ 221 w 443"/>
                  <a:gd name="T7" fmla="*/ 515 h 634"/>
                  <a:gd name="T8" fmla="*/ 44 w 443"/>
                  <a:gd name="T9" fmla="*/ 368 h 634"/>
                  <a:gd name="T10" fmla="*/ 0 w 443"/>
                  <a:gd name="T11" fmla="*/ 368 h 634"/>
                  <a:gd name="T12" fmla="*/ 206 w 443"/>
                  <a:gd name="T13" fmla="*/ 545 h 634"/>
                  <a:gd name="T14" fmla="*/ 206 w 443"/>
                  <a:gd name="T15" fmla="*/ 589 h 634"/>
                  <a:gd name="T16" fmla="*/ 177 w 443"/>
                  <a:gd name="T17" fmla="*/ 589 h 634"/>
                  <a:gd name="T18" fmla="*/ 162 w 443"/>
                  <a:gd name="T19" fmla="*/ 604 h 634"/>
                  <a:gd name="T20" fmla="*/ 177 w 443"/>
                  <a:gd name="T21" fmla="*/ 633 h 634"/>
                  <a:gd name="T22" fmla="*/ 265 w 443"/>
                  <a:gd name="T23" fmla="*/ 633 h 634"/>
                  <a:gd name="T24" fmla="*/ 280 w 443"/>
                  <a:gd name="T25" fmla="*/ 604 h 634"/>
                  <a:gd name="T26" fmla="*/ 265 w 443"/>
                  <a:gd name="T27" fmla="*/ 589 h 634"/>
                  <a:gd name="T28" fmla="*/ 236 w 443"/>
                  <a:gd name="T29" fmla="*/ 589 h 634"/>
                  <a:gd name="T30" fmla="*/ 236 w 443"/>
                  <a:gd name="T31" fmla="*/ 545 h 634"/>
                  <a:gd name="T32" fmla="*/ 442 w 443"/>
                  <a:gd name="T33" fmla="*/ 368 h 634"/>
                  <a:gd name="T34" fmla="*/ 221 w 443"/>
                  <a:gd name="T35" fmla="*/ 471 h 634"/>
                  <a:gd name="T36" fmla="*/ 221 w 443"/>
                  <a:gd name="T37" fmla="*/ 471 h 634"/>
                  <a:gd name="T38" fmla="*/ 353 w 443"/>
                  <a:gd name="T39" fmla="*/ 339 h 634"/>
                  <a:gd name="T40" fmla="*/ 353 w 443"/>
                  <a:gd name="T41" fmla="*/ 132 h 634"/>
                  <a:gd name="T42" fmla="*/ 221 w 443"/>
                  <a:gd name="T43" fmla="*/ 0 h 634"/>
                  <a:gd name="T44" fmla="*/ 89 w 443"/>
                  <a:gd name="T45" fmla="*/ 132 h 634"/>
                  <a:gd name="T46" fmla="*/ 89 w 443"/>
                  <a:gd name="T47" fmla="*/ 339 h 634"/>
                  <a:gd name="T48" fmla="*/ 221 w 443"/>
                  <a:gd name="T49" fmla="*/ 471 h 634"/>
                  <a:gd name="T50" fmla="*/ 118 w 443"/>
                  <a:gd name="T51" fmla="*/ 132 h 634"/>
                  <a:gd name="T52" fmla="*/ 118 w 443"/>
                  <a:gd name="T53" fmla="*/ 132 h 634"/>
                  <a:gd name="T54" fmla="*/ 221 w 443"/>
                  <a:gd name="T55" fmla="*/ 44 h 634"/>
                  <a:gd name="T56" fmla="*/ 324 w 443"/>
                  <a:gd name="T57" fmla="*/ 132 h 634"/>
                  <a:gd name="T58" fmla="*/ 324 w 443"/>
                  <a:gd name="T59" fmla="*/ 339 h 634"/>
                  <a:gd name="T60" fmla="*/ 221 w 443"/>
                  <a:gd name="T61" fmla="*/ 427 h 634"/>
                  <a:gd name="T62" fmla="*/ 118 w 443"/>
                  <a:gd name="T63" fmla="*/ 339 h 634"/>
                  <a:gd name="T64" fmla="*/ 118 w 443"/>
                  <a:gd name="T65" fmla="*/ 132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3" h="634">
                    <a:moveTo>
                      <a:pt x="442" y="368"/>
                    </a:moveTo>
                    <a:lnTo>
                      <a:pt x="442" y="368"/>
                    </a:lnTo>
                    <a:cubicBezTo>
                      <a:pt x="398" y="368"/>
                      <a:pt x="398" y="368"/>
                      <a:pt x="398" y="368"/>
                    </a:cubicBezTo>
                    <a:cubicBezTo>
                      <a:pt x="383" y="457"/>
                      <a:pt x="309" y="515"/>
                      <a:pt x="221" y="515"/>
                    </a:cubicBezTo>
                    <a:cubicBezTo>
                      <a:pt x="133" y="515"/>
                      <a:pt x="59" y="457"/>
                      <a:pt x="44" y="368"/>
                    </a:cubicBezTo>
                    <a:cubicBezTo>
                      <a:pt x="0" y="368"/>
                      <a:pt x="0" y="368"/>
                      <a:pt x="0" y="368"/>
                    </a:cubicBezTo>
                    <a:cubicBezTo>
                      <a:pt x="30" y="471"/>
                      <a:pt x="103" y="545"/>
                      <a:pt x="206" y="545"/>
                    </a:cubicBezTo>
                    <a:cubicBezTo>
                      <a:pt x="206" y="589"/>
                      <a:pt x="206" y="589"/>
                      <a:pt x="206" y="589"/>
                    </a:cubicBezTo>
                    <a:cubicBezTo>
                      <a:pt x="177" y="589"/>
                      <a:pt x="177" y="589"/>
                      <a:pt x="177" y="589"/>
                    </a:cubicBezTo>
                    <a:lnTo>
                      <a:pt x="162" y="604"/>
                    </a:lnTo>
                    <a:cubicBezTo>
                      <a:pt x="162" y="619"/>
                      <a:pt x="177" y="633"/>
                      <a:pt x="177" y="633"/>
                    </a:cubicBezTo>
                    <a:cubicBezTo>
                      <a:pt x="265" y="633"/>
                      <a:pt x="265" y="633"/>
                      <a:pt x="265" y="633"/>
                    </a:cubicBezTo>
                    <a:cubicBezTo>
                      <a:pt x="265" y="633"/>
                      <a:pt x="280" y="619"/>
                      <a:pt x="280" y="604"/>
                    </a:cubicBezTo>
                    <a:lnTo>
                      <a:pt x="265" y="589"/>
                    </a:lnTo>
                    <a:cubicBezTo>
                      <a:pt x="236" y="589"/>
                      <a:pt x="236" y="589"/>
                      <a:pt x="236" y="589"/>
                    </a:cubicBezTo>
                    <a:cubicBezTo>
                      <a:pt x="236" y="545"/>
                      <a:pt x="236" y="545"/>
                      <a:pt x="236" y="545"/>
                    </a:cubicBezTo>
                    <a:cubicBezTo>
                      <a:pt x="339" y="545"/>
                      <a:pt x="412" y="471"/>
                      <a:pt x="442" y="368"/>
                    </a:cubicBezTo>
                    <a:close/>
                    <a:moveTo>
                      <a:pt x="221" y="471"/>
                    </a:moveTo>
                    <a:lnTo>
                      <a:pt x="221" y="471"/>
                    </a:lnTo>
                    <a:cubicBezTo>
                      <a:pt x="294" y="471"/>
                      <a:pt x="353" y="412"/>
                      <a:pt x="353" y="339"/>
                    </a:cubicBezTo>
                    <a:cubicBezTo>
                      <a:pt x="353" y="132"/>
                      <a:pt x="353" y="132"/>
                      <a:pt x="353" y="132"/>
                    </a:cubicBezTo>
                    <a:cubicBezTo>
                      <a:pt x="353" y="59"/>
                      <a:pt x="294" y="0"/>
                      <a:pt x="221" y="0"/>
                    </a:cubicBezTo>
                    <a:cubicBezTo>
                      <a:pt x="147" y="0"/>
                      <a:pt x="89" y="59"/>
                      <a:pt x="89" y="132"/>
                    </a:cubicBezTo>
                    <a:cubicBezTo>
                      <a:pt x="89" y="339"/>
                      <a:pt x="89" y="339"/>
                      <a:pt x="89" y="339"/>
                    </a:cubicBezTo>
                    <a:cubicBezTo>
                      <a:pt x="89" y="412"/>
                      <a:pt x="147" y="471"/>
                      <a:pt x="221" y="471"/>
                    </a:cubicBezTo>
                    <a:close/>
                    <a:moveTo>
                      <a:pt x="118" y="132"/>
                    </a:moveTo>
                    <a:lnTo>
                      <a:pt x="118" y="132"/>
                    </a:lnTo>
                    <a:cubicBezTo>
                      <a:pt x="118" y="89"/>
                      <a:pt x="162" y="44"/>
                      <a:pt x="221" y="44"/>
                    </a:cubicBezTo>
                    <a:cubicBezTo>
                      <a:pt x="280" y="44"/>
                      <a:pt x="324" y="89"/>
                      <a:pt x="324" y="132"/>
                    </a:cubicBezTo>
                    <a:cubicBezTo>
                      <a:pt x="324" y="339"/>
                      <a:pt x="324" y="339"/>
                      <a:pt x="324" y="339"/>
                    </a:cubicBezTo>
                    <a:cubicBezTo>
                      <a:pt x="324" y="383"/>
                      <a:pt x="280" y="427"/>
                      <a:pt x="221" y="427"/>
                    </a:cubicBezTo>
                    <a:cubicBezTo>
                      <a:pt x="162" y="427"/>
                      <a:pt x="118" y="383"/>
                      <a:pt x="118" y="339"/>
                    </a:cubicBezTo>
                    <a:lnTo>
                      <a:pt x="118" y="13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3" name="Freeform 182"/>
              <p:cNvSpPr>
                <a:spLocks noChangeArrowheads="1"/>
              </p:cNvSpPr>
              <p:nvPr/>
            </p:nvSpPr>
            <p:spPr bwMode="auto">
              <a:xfrm>
                <a:off x="7180263" y="2630488"/>
                <a:ext cx="382587" cy="382587"/>
              </a:xfrm>
              <a:custGeom>
                <a:avLst/>
                <a:gdLst>
                  <a:gd name="T0" fmla="*/ 603 w 634"/>
                  <a:gd name="T1" fmla="*/ 14 h 633"/>
                  <a:gd name="T2" fmla="*/ 603 w 634"/>
                  <a:gd name="T3" fmla="*/ 14 h 633"/>
                  <a:gd name="T4" fmla="*/ 0 w 634"/>
                  <a:gd name="T5" fmla="*/ 309 h 633"/>
                  <a:gd name="T6" fmla="*/ 191 w 634"/>
                  <a:gd name="T7" fmla="*/ 427 h 633"/>
                  <a:gd name="T8" fmla="*/ 309 w 634"/>
                  <a:gd name="T9" fmla="*/ 632 h 633"/>
                  <a:gd name="T10" fmla="*/ 618 w 634"/>
                  <a:gd name="T11" fmla="*/ 29 h 633"/>
                  <a:gd name="T12" fmla="*/ 603 w 634"/>
                  <a:gd name="T13" fmla="*/ 14 h 633"/>
                  <a:gd name="T14" fmla="*/ 74 w 634"/>
                  <a:gd name="T15" fmla="*/ 309 h 633"/>
                  <a:gd name="T16" fmla="*/ 74 w 634"/>
                  <a:gd name="T17" fmla="*/ 309 h 633"/>
                  <a:gd name="T18" fmla="*/ 530 w 634"/>
                  <a:gd name="T19" fmla="*/ 88 h 633"/>
                  <a:gd name="T20" fmla="*/ 206 w 634"/>
                  <a:gd name="T21" fmla="*/ 382 h 633"/>
                  <a:gd name="T22" fmla="*/ 74 w 634"/>
                  <a:gd name="T23" fmla="*/ 309 h 633"/>
                  <a:gd name="T24" fmla="*/ 309 w 634"/>
                  <a:gd name="T25" fmla="*/ 559 h 633"/>
                  <a:gd name="T26" fmla="*/ 309 w 634"/>
                  <a:gd name="T27" fmla="*/ 559 h 633"/>
                  <a:gd name="T28" fmla="*/ 236 w 634"/>
                  <a:gd name="T29" fmla="*/ 397 h 633"/>
                  <a:gd name="T30" fmla="*/ 545 w 634"/>
                  <a:gd name="T31" fmla="*/ 102 h 633"/>
                  <a:gd name="T32" fmla="*/ 309 w 634"/>
                  <a:gd name="T33" fmla="*/ 559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4" h="633">
                    <a:moveTo>
                      <a:pt x="603" y="14"/>
                    </a:moveTo>
                    <a:lnTo>
                      <a:pt x="603" y="14"/>
                    </a:lnTo>
                    <a:cubicBezTo>
                      <a:pt x="574" y="14"/>
                      <a:pt x="0" y="309"/>
                      <a:pt x="0" y="309"/>
                    </a:cubicBezTo>
                    <a:lnTo>
                      <a:pt x="191" y="427"/>
                    </a:lnTo>
                    <a:lnTo>
                      <a:pt x="309" y="632"/>
                    </a:lnTo>
                    <a:cubicBezTo>
                      <a:pt x="309" y="632"/>
                      <a:pt x="618" y="44"/>
                      <a:pt x="618" y="29"/>
                    </a:cubicBezTo>
                    <a:cubicBezTo>
                      <a:pt x="633" y="14"/>
                      <a:pt x="618" y="0"/>
                      <a:pt x="603" y="14"/>
                    </a:cubicBezTo>
                    <a:close/>
                    <a:moveTo>
                      <a:pt x="74" y="309"/>
                    </a:moveTo>
                    <a:lnTo>
                      <a:pt x="74" y="309"/>
                    </a:lnTo>
                    <a:cubicBezTo>
                      <a:pt x="530" y="88"/>
                      <a:pt x="530" y="88"/>
                      <a:pt x="530" y="88"/>
                    </a:cubicBezTo>
                    <a:cubicBezTo>
                      <a:pt x="206" y="382"/>
                      <a:pt x="206" y="382"/>
                      <a:pt x="206" y="382"/>
                    </a:cubicBezTo>
                    <a:lnTo>
                      <a:pt x="74" y="309"/>
                    </a:lnTo>
                    <a:close/>
                    <a:moveTo>
                      <a:pt x="309" y="559"/>
                    </a:moveTo>
                    <a:lnTo>
                      <a:pt x="309" y="559"/>
                    </a:lnTo>
                    <a:cubicBezTo>
                      <a:pt x="309" y="559"/>
                      <a:pt x="250" y="441"/>
                      <a:pt x="236" y="397"/>
                    </a:cubicBezTo>
                    <a:cubicBezTo>
                      <a:pt x="545" y="102"/>
                      <a:pt x="545" y="102"/>
                      <a:pt x="545" y="102"/>
                    </a:cubicBezTo>
                    <a:lnTo>
                      <a:pt x="309" y="55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4" name="Freeform 183"/>
              <p:cNvSpPr>
                <a:spLocks noChangeArrowheads="1"/>
              </p:cNvSpPr>
              <p:nvPr/>
            </p:nvSpPr>
            <p:spPr bwMode="auto">
              <a:xfrm>
                <a:off x="6561138" y="2638425"/>
                <a:ext cx="382587" cy="373063"/>
              </a:xfrm>
              <a:custGeom>
                <a:avLst/>
                <a:gdLst>
                  <a:gd name="T0" fmla="*/ 324 w 634"/>
                  <a:gd name="T1" fmla="*/ 0 h 619"/>
                  <a:gd name="T2" fmla="*/ 324 w 634"/>
                  <a:gd name="T3" fmla="*/ 0 h 619"/>
                  <a:gd name="T4" fmla="*/ 0 w 634"/>
                  <a:gd name="T5" fmla="*/ 177 h 619"/>
                  <a:gd name="T6" fmla="*/ 0 w 634"/>
                  <a:gd name="T7" fmla="*/ 545 h 619"/>
                  <a:gd name="T8" fmla="*/ 89 w 634"/>
                  <a:gd name="T9" fmla="*/ 618 h 619"/>
                  <a:gd name="T10" fmla="*/ 560 w 634"/>
                  <a:gd name="T11" fmla="*/ 618 h 619"/>
                  <a:gd name="T12" fmla="*/ 633 w 634"/>
                  <a:gd name="T13" fmla="*/ 545 h 619"/>
                  <a:gd name="T14" fmla="*/ 633 w 634"/>
                  <a:gd name="T15" fmla="*/ 177 h 619"/>
                  <a:gd name="T16" fmla="*/ 324 w 634"/>
                  <a:gd name="T17" fmla="*/ 0 h 619"/>
                  <a:gd name="T18" fmla="*/ 45 w 634"/>
                  <a:gd name="T19" fmla="*/ 545 h 619"/>
                  <a:gd name="T20" fmla="*/ 45 w 634"/>
                  <a:gd name="T21" fmla="*/ 545 h 619"/>
                  <a:gd name="T22" fmla="*/ 45 w 634"/>
                  <a:gd name="T23" fmla="*/ 236 h 619"/>
                  <a:gd name="T24" fmla="*/ 221 w 634"/>
                  <a:gd name="T25" fmla="*/ 383 h 619"/>
                  <a:gd name="T26" fmla="*/ 45 w 634"/>
                  <a:gd name="T27" fmla="*/ 560 h 619"/>
                  <a:gd name="T28" fmla="*/ 45 w 634"/>
                  <a:gd name="T29" fmla="*/ 545 h 619"/>
                  <a:gd name="T30" fmla="*/ 74 w 634"/>
                  <a:gd name="T31" fmla="*/ 589 h 619"/>
                  <a:gd name="T32" fmla="*/ 74 w 634"/>
                  <a:gd name="T33" fmla="*/ 589 h 619"/>
                  <a:gd name="T34" fmla="*/ 251 w 634"/>
                  <a:gd name="T35" fmla="*/ 398 h 619"/>
                  <a:gd name="T36" fmla="*/ 324 w 634"/>
                  <a:gd name="T37" fmla="*/ 442 h 619"/>
                  <a:gd name="T38" fmla="*/ 383 w 634"/>
                  <a:gd name="T39" fmla="*/ 398 h 619"/>
                  <a:gd name="T40" fmla="*/ 560 w 634"/>
                  <a:gd name="T41" fmla="*/ 589 h 619"/>
                  <a:gd name="T42" fmla="*/ 74 w 634"/>
                  <a:gd name="T43" fmla="*/ 589 h 619"/>
                  <a:gd name="T44" fmla="*/ 589 w 634"/>
                  <a:gd name="T45" fmla="*/ 545 h 619"/>
                  <a:gd name="T46" fmla="*/ 589 w 634"/>
                  <a:gd name="T47" fmla="*/ 545 h 619"/>
                  <a:gd name="T48" fmla="*/ 589 w 634"/>
                  <a:gd name="T49" fmla="*/ 560 h 619"/>
                  <a:gd name="T50" fmla="*/ 412 w 634"/>
                  <a:gd name="T51" fmla="*/ 383 h 619"/>
                  <a:gd name="T52" fmla="*/ 589 w 634"/>
                  <a:gd name="T53" fmla="*/ 236 h 619"/>
                  <a:gd name="T54" fmla="*/ 589 w 634"/>
                  <a:gd name="T55" fmla="*/ 545 h 619"/>
                  <a:gd name="T56" fmla="*/ 324 w 634"/>
                  <a:gd name="T57" fmla="*/ 398 h 619"/>
                  <a:gd name="T58" fmla="*/ 324 w 634"/>
                  <a:gd name="T59" fmla="*/ 398 h 619"/>
                  <a:gd name="T60" fmla="*/ 45 w 634"/>
                  <a:gd name="T61" fmla="*/ 192 h 619"/>
                  <a:gd name="T62" fmla="*/ 324 w 634"/>
                  <a:gd name="T63" fmla="*/ 45 h 619"/>
                  <a:gd name="T64" fmla="*/ 589 w 634"/>
                  <a:gd name="T65" fmla="*/ 192 h 619"/>
                  <a:gd name="T66" fmla="*/ 324 w 634"/>
                  <a:gd name="T67" fmla="*/ 398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4" h="619">
                    <a:moveTo>
                      <a:pt x="324" y="0"/>
                    </a:moveTo>
                    <a:lnTo>
                      <a:pt x="324" y="0"/>
                    </a:lnTo>
                    <a:cubicBezTo>
                      <a:pt x="0" y="177"/>
                      <a:pt x="0" y="177"/>
                      <a:pt x="0" y="177"/>
                    </a:cubicBezTo>
                    <a:cubicBezTo>
                      <a:pt x="0" y="221"/>
                      <a:pt x="0" y="545"/>
                      <a:pt x="0" y="545"/>
                    </a:cubicBezTo>
                    <a:cubicBezTo>
                      <a:pt x="0" y="589"/>
                      <a:pt x="45" y="618"/>
                      <a:pt x="89" y="618"/>
                    </a:cubicBezTo>
                    <a:cubicBezTo>
                      <a:pt x="560" y="618"/>
                      <a:pt x="560" y="618"/>
                      <a:pt x="560" y="618"/>
                    </a:cubicBezTo>
                    <a:cubicBezTo>
                      <a:pt x="604" y="618"/>
                      <a:pt x="633" y="589"/>
                      <a:pt x="633" y="545"/>
                    </a:cubicBezTo>
                    <a:cubicBezTo>
                      <a:pt x="633" y="545"/>
                      <a:pt x="633" y="221"/>
                      <a:pt x="633" y="177"/>
                    </a:cubicBezTo>
                    <a:lnTo>
                      <a:pt x="324" y="0"/>
                    </a:lnTo>
                    <a:close/>
                    <a:moveTo>
                      <a:pt x="45" y="545"/>
                    </a:moveTo>
                    <a:lnTo>
                      <a:pt x="45" y="545"/>
                    </a:lnTo>
                    <a:cubicBezTo>
                      <a:pt x="45" y="236"/>
                      <a:pt x="45" y="236"/>
                      <a:pt x="45" y="236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45" y="560"/>
                      <a:pt x="45" y="560"/>
                      <a:pt x="45" y="560"/>
                    </a:cubicBezTo>
                    <a:lnTo>
                      <a:pt x="45" y="545"/>
                    </a:lnTo>
                    <a:close/>
                    <a:moveTo>
                      <a:pt x="74" y="589"/>
                    </a:moveTo>
                    <a:lnTo>
                      <a:pt x="74" y="589"/>
                    </a:lnTo>
                    <a:cubicBezTo>
                      <a:pt x="251" y="398"/>
                      <a:pt x="251" y="398"/>
                      <a:pt x="251" y="398"/>
                    </a:cubicBezTo>
                    <a:cubicBezTo>
                      <a:pt x="324" y="442"/>
                      <a:pt x="324" y="442"/>
                      <a:pt x="324" y="442"/>
                    </a:cubicBezTo>
                    <a:cubicBezTo>
                      <a:pt x="383" y="398"/>
                      <a:pt x="383" y="398"/>
                      <a:pt x="383" y="398"/>
                    </a:cubicBezTo>
                    <a:cubicBezTo>
                      <a:pt x="560" y="589"/>
                      <a:pt x="560" y="589"/>
                      <a:pt x="560" y="589"/>
                    </a:cubicBezTo>
                    <a:lnTo>
                      <a:pt x="74" y="589"/>
                    </a:lnTo>
                    <a:close/>
                    <a:moveTo>
                      <a:pt x="589" y="545"/>
                    </a:moveTo>
                    <a:lnTo>
                      <a:pt x="589" y="545"/>
                    </a:lnTo>
                    <a:lnTo>
                      <a:pt x="589" y="560"/>
                    </a:lnTo>
                    <a:cubicBezTo>
                      <a:pt x="412" y="383"/>
                      <a:pt x="412" y="383"/>
                      <a:pt x="412" y="383"/>
                    </a:cubicBezTo>
                    <a:cubicBezTo>
                      <a:pt x="589" y="236"/>
                      <a:pt x="589" y="236"/>
                      <a:pt x="589" y="236"/>
                    </a:cubicBezTo>
                    <a:lnTo>
                      <a:pt x="589" y="545"/>
                    </a:lnTo>
                    <a:close/>
                    <a:moveTo>
                      <a:pt x="324" y="398"/>
                    </a:moveTo>
                    <a:lnTo>
                      <a:pt x="324" y="398"/>
                    </a:lnTo>
                    <a:cubicBezTo>
                      <a:pt x="45" y="192"/>
                      <a:pt x="45" y="192"/>
                      <a:pt x="45" y="192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589" y="192"/>
                      <a:pt x="589" y="192"/>
                      <a:pt x="589" y="192"/>
                    </a:cubicBezTo>
                    <a:lnTo>
                      <a:pt x="324" y="398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5" name="Freeform 184"/>
              <p:cNvSpPr>
                <a:spLocks noChangeArrowheads="1"/>
              </p:cNvSpPr>
              <p:nvPr/>
            </p:nvSpPr>
            <p:spPr bwMode="auto">
              <a:xfrm>
                <a:off x="5946775" y="2684463"/>
                <a:ext cx="382588" cy="284162"/>
              </a:xfrm>
              <a:custGeom>
                <a:avLst/>
                <a:gdLst>
                  <a:gd name="T0" fmla="*/ 338 w 634"/>
                  <a:gd name="T1" fmla="*/ 280 h 472"/>
                  <a:gd name="T2" fmla="*/ 338 w 634"/>
                  <a:gd name="T3" fmla="*/ 280 h 472"/>
                  <a:gd name="T4" fmla="*/ 103 w 634"/>
                  <a:gd name="T5" fmla="*/ 280 h 472"/>
                  <a:gd name="T6" fmla="*/ 73 w 634"/>
                  <a:gd name="T7" fmla="*/ 294 h 472"/>
                  <a:gd name="T8" fmla="*/ 103 w 634"/>
                  <a:gd name="T9" fmla="*/ 309 h 472"/>
                  <a:gd name="T10" fmla="*/ 338 w 634"/>
                  <a:gd name="T11" fmla="*/ 309 h 472"/>
                  <a:gd name="T12" fmla="*/ 353 w 634"/>
                  <a:gd name="T13" fmla="*/ 294 h 472"/>
                  <a:gd name="T14" fmla="*/ 338 w 634"/>
                  <a:gd name="T15" fmla="*/ 280 h 472"/>
                  <a:gd name="T16" fmla="*/ 338 w 634"/>
                  <a:gd name="T17" fmla="*/ 353 h 472"/>
                  <a:gd name="T18" fmla="*/ 338 w 634"/>
                  <a:gd name="T19" fmla="*/ 353 h 472"/>
                  <a:gd name="T20" fmla="*/ 103 w 634"/>
                  <a:gd name="T21" fmla="*/ 353 h 472"/>
                  <a:gd name="T22" fmla="*/ 73 w 634"/>
                  <a:gd name="T23" fmla="*/ 368 h 472"/>
                  <a:gd name="T24" fmla="*/ 103 w 634"/>
                  <a:gd name="T25" fmla="*/ 397 h 472"/>
                  <a:gd name="T26" fmla="*/ 338 w 634"/>
                  <a:gd name="T27" fmla="*/ 397 h 472"/>
                  <a:gd name="T28" fmla="*/ 353 w 634"/>
                  <a:gd name="T29" fmla="*/ 368 h 472"/>
                  <a:gd name="T30" fmla="*/ 338 w 634"/>
                  <a:gd name="T31" fmla="*/ 353 h 472"/>
                  <a:gd name="T32" fmla="*/ 544 w 634"/>
                  <a:gd name="T33" fmla="*/ 0 h 472"/>
                  <a:gd name="T34" fmla="*/ 544 w 634"/>
                  <a:gd name="T35" fmla="*/ 0 h 472"/>
                  <a:gd name="T36" fmla="*/ 73 w 634"/>
                  <a:gd name="T37" fmla="*/ 0 h 472"/>
                  <a:gd name="T38" fmla="*/ 0 w 634"/>
                  <a:gd name="T39" fmla="*/ 73 h 472"/>
                  <a:gd name="T40" fmla="*/ 0 w 634"/>
                  <a:gd name="T41" fmla="*/ 397 h 472"/>
                  <a:gd name="T42" fmla="*/ 73 w 634"/>
                  <a:gd name="T43" fmla="*/ 471 h 472"/>
                  <a:gd name="T44" fmla="*/ 544 w 634"/>
                  <a:gd name="T45" fmla="*/ 471 h 472"/>
                  <a:gd name="T46" fmla="*/ 633 w 634"/>
                  <a:gd name="T47" fmla="*/ 397 h 472"/>
                  <a:gd name="T48" fmla="*/ 633 w 634"/>
                  <a:gd name="T49" fmla="*/ 73 h 472"/>
                  <a:gd name="T50" fmla="*/ 544 w 634"/>
                  <a:gd name="T51" fmla="*/ 0 h 472"/>
                  <a:gd name="T52" fmla="*/ 588 w 634"/>
                  <a:gd name="T53" fmla="*/ 397 h 472"/>
                  <a:gd name="T54" fmla="*/ 588 w 634"/>
                  <a:gd name="T55" fmla="*/ 397 h 472"/>
                  <a:gd name="T56" fmla="*/ 544 w 634"/>
                  <a:gd name="T57" fmla="*/ 427 h 472"/>
                  <a:gd name="T58" fmla="*/ 73 w 634"/>
                  <a:gd name="T59" fmla="*/ 427 h 472"/>
                  <a:gd name="T60" fmla="*/ 44 w 634"/>
                  <a:gd name="T61" fmla="*/ 397 h 472"/>
                  <a:gd name="T62" fmla="*/ 44 w 634"/>
                  <a:gd name="T63" fmla="*/ 73 h 472"/>
                  <a:gd name="T64" fmla="*/ 73 w 634"/>
                  <a:gd name="T65" fmla="*/ 44 h 472"/>
                  <a:gd name="T66" fmla="*/ 544 w 634"/>
                  <a:gd name="T67" fmla="*/ 44 h 472"/>
                  <a:gd name="T68" fmla="*/ 588 w 634"/>
                  <a:gd name="T69" fmla="*/ 73 h 472"/>
                  <a:gd name="T70" fmla="*/ 588 w 634"/>
                  <a:gd name="T71" fmla="*/ 397 h 472"/>
                  <a:gd name="T72" fmla="*/ 515 w 634"/>
                  <a:gd name="T73" fmla="*/ 73 h 472"/>
                  <a:gd name="T74" fmla="*/ 515 w 634"/>
                  <a:gd name="T75" fmla="*/ 73 h 472"/>
                  <a:gd name="T76" fmla="*/ 426 w 634"/>
                  <a:gd name="T77" fmla="*/ 73 h 472"/>
                  <a:gd name="T78" fmla="*/ 397 w 634"/>
                  <a:gd name="T79" fmla="*/ 118 h 472"/>
                  <a:gd name="T80" fmla="*/ 397 w 634"/>
                  <a:gd name="T81" fmla="*/ 191 h 472"/>
                  <a:gd name="T82" fmla="*/ 426 w 634"/>
                  <a:gd name="T83" fmla="*/ 235 h 472"/>
                  <a:gd name="T84" fmla="*/ 515 w 634"/>
                  <a:gd name="T85" fmla="*/ 235 h 472"/>
                  <a:gd name="T86" fmla="*/ 544 w 634"/>
                  <a:gd name="T87" fmla="*/ 191 h 472"/>
                  <a:gd name="T88" fmla="*/ 544 w 634"/>
                  <a:gd name="T89" fmla="*/ 118 h 472"/>
                  <a:gd name="T90" fmla="*/ 515 w 634"/>
                  <a:gd name="T91" fmla="*/ 73 h 472"/>
                  <a:gd name="T92" fmla="*/ 515 w 634"/>
                  <a:gd name="T93" fmla="*/ 177 h 472"/>
                  <a:gd name="T94" fmla="*/ 515 w 634"/>
                  <a:gd name="T95" fmla="*/ 177 h 472"/>
                  <a:gd name="T96" fmla="*/ 485 w 634"/>
                  <a:gd name="T97" fmla="*/ 191 h 472"/>
                  <a:gd name="T98" fmla="*/ 456 w 634"/>
                  <a:gd name="T99" fmla="*/ 191 h 472"/>
                  <a:gd name="T100" fmla="*/ 426 w 634"/>
                  <a:gd name="T101" fmla="*/ 177 h 472"/>
                  <a:gd name="T102" fmla="*/ 426 w 634"/>
                  <a:gd name="T103" fmla="*/ 132 h 472"/>
                  <a:gd name="T104" fmla="*/ 456 w 634"/>
                  <a:gd name="T105" fmla="*/ 118 h 472"/>
                  <a:gd name="T106" fmla="*/ 485 w 634"/>
                  <a:gd name="T107" fmla="*/ 118 h 472"/>
                  <a:gd name="T108" fmla="*/ 515 w 634"/>
                  <a:gd name="T109" fmla="*/ 132 h 472"/>
                  <a:gd name="T110" fmla="*/ 515 w 634"/>
                  <a:gd name="T111" fmla="*/ 17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34" h="472">
                    <a:moveTo>
                      <a:pt x="338" y="280"/>
                    </a:moveTo>
                    <a:lnTo>
                      <a:pt x="338" y="280"/>
                    </a:lnTo>
                    <a:cubicBezTo>
                      <a:pt x="103" y="280"/>
                      <a:pt x="103" y="280"/>
                      <a:pt x="103" y="280"/>
                    </a:cubicBezTo>
                    <a:cubicBezTo>
                      <a:pt x="88" y="280"/>
                      <a:pt x="73" y="280"/>
                      <a:pt x="73" y="294"/>
                    </a:cubicBezTo>
                    <a:cubicBezTo>
                      <a:pt x="73" y="309"/>
                      <a:pt x="88" y="309"/>
                      <a:pt x="103" y="309"/>
                    </a:cubicBezTo>
                    <a:cubicBezTo>
                      <a:pt x="338" y="309"/>
                      <a:pt x="338" y="309"/>
                      <a:pt x="338" y="309"/>
                    </a:cubicBezTo>
                    <a:cubicBezTo>
                      <a:pt x="338" y="309"/>
                      <a:pt x="353" y="309"/>
                      <a:pt x="353" y="294"/>
                    </a:cubicBezTo>
                    <a:cubicBezTo>
                      <a:pt x="353" y="280"/>
                      <a:pt x="338" y="280"/>
                      <a:pt x="338" y="280"/>
                    </a:cubicBezTo>
                    <a:close/>
                    <a:moveTo>
                      <a:pt x="338" y="353"/>
                    </a:moveTo>
                    <a:lnTo>
                      <a:pt x="338" y="353"/>
                    </a:lnTo>
                    <a:cubicBezTo>
                      <a:pt x="103" y="353"/>
                      <a:pt x="103" y="353"/>
                      <a:pt x="103" y="353"/>
                    </a:cubicBezTo>
                    <a:cubicBezTo>
                      <a:pt x="88" y="353"/>
                      <a:pt x="73" y="368"/>
                      <a:pt x="73" y="368"/>
                    </a:cubicBezTo>
                    <a:cubicBezTo>
                      <a:pt x="73" y="383"/>
                      <a:pt x="88" y="397"/>
                      <a:pt x="103" y="397"/>
                    </a:cubicBezTo>
                    <a:cubicBezTo>
                      <a:pt x="338" y="397"/>
                      <a:pt x="338" y="397"/>
                      <a:pt x="338" y="397"/>
                    </a:cubicBezTo>
                    <a:cubicBezTo>
                      <a:pt x="338" y="397"/>
                      <a:pt x="353" y="383"/>
                      <a:pt x="353" y="368"/>
                    </a:cubicBezTo>
                    <a:lnTo>
                      <a:pt x="338" y="353"/>
                    </a:ln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3"/>
                    </a:cubicBezTo>
                    <a:cubicBezTo>
                      <a:pt x="0" y="397"/>
                      <a:pt x="0" y="397"/>
                      <a:pt x="0" y="397"/>
                    </a:cubicBezTo>
                    <a:cubicBezTo>
                      <a:pt x="0" y="442"/>
                      <a:pt x="29" y="471"/>
                      <a:pt x="73" y="471"/>
                    </a:cubicBezTo>
                    <a:cubicBezTo>
                      <a:pt x="544" y="471"/>
                      <a:pt x="544" y="471"/>
                      <a:pt x="544" y="471"/>
                    </a:cubicBezTo>
                    <a:cubicBezTo>
                      <a:pt x="588" y="471"/>
                      <a:pt x="633" y="442"/>
                      <a:pt x="633" y="397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30"/>
                      <a:pt x="588" y="0"/>
                      <a:pt x="544" y="0"/>
                    </a:cubicBezTo>
                    <a:close/>
                    <a:moveTo>
                      <a:pt x="588" y="397"/>
                    </a:moveTo>
                    <a:lnTo>
                      <a:pt x="588" y="397"/>
                    </a:lnTo>
                    <a:cubicBezTo>
                      <a:pt x="588" y="412"/>
                      <a:pt x="574" y="427"/>
                      <a:pt x="544" y="427"/>
                    </a:cubicBezTo>
                    <a:cubicBezTo>
                      <a:pt x="73" y="427"/>
                      <a:pt x="73" y="427"/>
                      <a:pt x="73" y="427"/>
                    </a:cubicBezTo>
                    <a:cubicBezTo>
                      <a:pt x="59" y="427"/>
                      <a:pt x="44" y="412"/>
                      <a:pt x="44" y="397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59"/>
                      <a:pt x="59" y="44"/>
                      <a:pt x="73" y="44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574" y="44"/>
                      <a:pt x="588" y="59"/>
                      <a:pt x="588" y="73"/>
                    </a:cubicBezTo>
                    <a:lnTo>
                      <a:pt x="588" y="397"/>
                    </a:lnTo>
                    <a:close/>
                    <a:moveTo>
                      <a:pt x="515" y="73"/>
                    </a:moveTo>
                    <a:lnTo>
                      <a:pt x="515" y="73"/>
                    </a:lnTo>
                    <a:cubicBezTo>
                      <a:pt x="426" y="73"/>
                      <a:pt x="426" y="73"/>
                      <a:pt x="426" y="73"/>
                    </a:cubicBezTo>
                    <a:cubicBezTo>
                      <a:pt x="412" y="73"/>
                      <a:pt x="397" y="103"/>
                      <a:pt x="397" y="118"/>
                    </a:cubicBezTo>
                    <a:cubicBezTo>
                      <a:pt x="397" y="191"/>
                      <a:pt x="397" y="191"/>
                      <a:pt x="397" y="191"/>
                    </a:cubicBezTo>
                    <a:cubicBezTo>
                      <a:pt x="397" y="221"/>
                      <a:pt x="412" y="235"/>
                      <a:pt x="426" y="235"/>
                    </a:cubicBezTo>
                    <a:cubicBezTo>
                      <a:pt x="515" y="235"/>
                      <a:pt x="515" y="235"/>
                      <a:pt x="515" y="235"/>
                    </a:cubicBezTo>
                    <a:cubicBezTo>
                      <a:pt x="530" y="235"/>
                      <a:pt x="544" y="221"/>
                      <a:pt x="544" y="191"/>
                    </a:cubicBezTo>
                    <a:cubicBezTo>
                      <a:pt x="544" y="118"/>
                      <a:pt x="544" y="118"/>
                      <a:pt x="544" y="118"/>
                    </a:cubicBezTo>
                    <a:cubicBezTo>
                      <a:pt x="544" y="103"/>
                      <a:pt x="530" y="73"/>
                      <a:pt x="515" y="73"/>
                    </a:cubicBezTo>
                    <a:close/>
                    <a:moveTo>
                      <a:pt x="515" y="177"/>
                    </a:moveTo>
                    <a:lnTo>
                      <a:pt x="515" y="177"/>
                    </a:lnTo>
                    <a:cubicBezTo>
                      <a:pt x="515" y="191"/>
                      <a:pt x="500" y="191"/>
                      <a:pt x="485" y="191"/>
                    </a:cubicBezTo>
                    <a:cubicBezTo>
                      <a:pt x="456" y="191"/>
                      <a:pt x="456" y="191"/>
                      <a:pt x="456" y="191"/>
                    </a:cubicBezTo>
                    <a:cubicBezTo>
                      <a:pt x="442" y="191"/>
                      <a:pt x="426" y="191"/>
                      <a:pt x="426" y="177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6" y="132"/>
                      <a:pt x="442" y="118"/>
                      <a:pt x="456" y="118"/>
                    </a:cubicBezTo>
                    <a:cubicBezTo>
                      <a:pt x="485" y="118"/>
                      <a:pt x="485" y="118"/>
                      <a:pt x="485" y="118"/>
                    </a:cubicBezTo>
                    <a:cubicBezTo>
                      <a:pt x="500" y="118"/>
                      <a:pt x="515" y="132"/>
                      <a:pt x="515" y="132"/>
                    </a:cubicBezTo>
                    <a:lnTo>
                      <a:pt x="515" y="17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6" name="Freeform 185"/>
              <p:cNvSpPr>
                <a:spLocks noChangeArrowheads="1"/>
              </p:cNvSpPr>
              <p:nvPr/>
            </p:nvSpPr>
            <p:spPr bwMode="auto">
              <a:xfrm>
                <a:off x="5337175" y="2684463"/>
                <a:ext cx="371475" cy="284162"/>
              </a:xfrm>
              <a:custGeom>
                <a:avLst/>
                <a:gdLst>
                  <a:gd name="T0" fmla="*/ 545 w 619"/>
                  <a:gd name="T1" fmla="*/ 0 h 472"/>
                  <a:gd name="T2" fmla="*/ 545 w 619"/>
                  <a:gd name="T3" fmla="*/ 0 h 472"/>
                  <a:gd name="T4" fmla="*/ 73 w 619"/>
                  <a:gd name="T5" fmla="*/ 0 h 472"/>
                  <a:gd name="T6" fmla="*/ 0 w 619"/>
                  <a:gd name="T7" fmla="*/ 73 h 472"/>
                  <a:gd name="T8" fmla="*/ 0 w 619"/>
                  <a:gd name="T9" fmla="*/ 397 h 472"/>
                  <a:gd name="T10" fmla="*/ 73 w 619"/>
                  <a:gd name="T11" fmla="*/ 471 h 472"/>
                  <a:gd name="T12" fmla="*/ 545 w 619"/>
                  <a:gd name="T13" fmla="*/ 471 h 472"/>
                  <a:gd name="T14" fmla="*/ 618 w 619"/>
                  <a:gd name="T15" fmla="*/ 397 h 472"/>
                  <a:gd name="T16" fmla="*/ 618 w 619"/>
                  <a:gd name="T17" fmla="*/ 73 h 472"/>
                  <a:gd name="T18" fmla="*/ 545 w 619"/>
                  <a:gd name="T19" fmla="*/ 0 h 472"/>
                  <a:gd name="T20" fmla="*/ 559 w 619"/>
                  <a:gd name="T21" fmla="*/ 44 h 472"/>
                  <a:gd name="T22" fmla="*/ 559 w 619"/>
                  <a:gd name="T23" fmla="*/ 44 h 472"/>
                  <a:gd name="T24" fmla="*/ 309 w 619"/>
                  <a:gd name="T25" fmla="*/ 235 h 472"/>
                  <a:gd name="T26" fmla="*/ 59 w 619"/>
                  <a:gd name="T27" fmla="*/ 44 h 472"/>
                  <a:gd name="T28" fmla="*/ 559 w 619"/>
                  <a:gd name="T29" fmla="*/ 44 h 472"/>
                  <a:gd name="T30" fmla="*/ 29 w 619"/>
                  <a:gd name="T31" fmla="*/ 397 h 472"/>
                  <a:gd name="T32" fmla="*/ 29 w 619"/>
                  <a:gd name="T33" fmla="*/ 397 h 472"/>
                  <a:gd name="T34" fmla="*/ 29 w 619"/>
                  <a:gd name="T35" fmla="*/ 73 h 472"/>
                  <a:gd name="T36" fmla="*/ 206 w 619"/>
                  <a:gd name="T37" fmla="*/ 221 h 472"/>
                  <a:gd name="T38" fmla="*/ 29 w 619"/>
                  <a:gd name="T39" fmla="*/ 397 h 472"/>
                  <a:gd name="T40" fmla="*/ 59 w 619"/>
                  <a:gd name="T41" fmla="*/ 427 h 472"/>
                  <a:gd name="T42" fmla="*/ 59 w 619"/>
                  <a:gd name="T43" fmla="*/ 427 h 472"/>
                  <a:gd name="T44" fmla="*/ 236 w 619"/>
                  <a:gd name="T45" fmla="*/ 235 h 472"/>
                  <a:gd name="T46" fmla="*/ 309 w 619"/>
                  <a:gd name="T47" fmla="*/ 294 h 472"/>
                  <a:gd name="T48" fmla="*/ 368 w 619"/>
                  <a:gd name="T49" fmla="*/ 235 h 472"/>
                  <a:gd name="T50" fmla="*/ 559 w 619"/>
                  <a:gd name="T51" fmla="*/ 427 h 472"/>
                  <a:gd name="T52" fmla="*/ 59 w 619"/>
                  <a:gd name="T53" fmla="*/ 427 h 472"/>
                  <a:gd name="T54" fmla="*/ 589 w 619"/>
                  <a:gd name="T55" fmla="*/ 397 h 472"/>
                  <a:gd name="T56" fmla="*/ 589 w 619"/>
                  <a:gd name="T57" fmla="*/ 397 h 472"/>
                  <a:gd name="T58" fmla="*/ 589 w 619"/>
                  <a:gd name="T59" fmla="*/ 397 h 472"/>
                  <a:gd name="T60" fmla="*/ 412 w 619"/>
                  <a:gd name="T61" fmla="*/ 221 h 472"/>
                  <a:gd name="T62" fmla="*/ 589 w 619"/>
                  <a:gd name="T63" fmla="*/ 73 h 472"/>
                  <a:gd name="T64" fmla="*/ 589 w 619"/>
                  <a:gd name="T65" fmla="*/ 3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9" h="472"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3"/>
                    </a:cubicBezTo>
                    <a:cubicBezTo>
                      <a:pt x="0" y="397"/>
                      <a:pt x="0" y="397"/>
                      <a:pt x="0" y="397"/>
                    </a:cubicBezTo>
                    <a:cubicBezTo>
                      <a:pt x="0" y="442"/>
                      <a:pt x="29" y="471"/>
                      <a:pt x="73" y="471"/>
                    </a:cubicBezTo>
                    <a:cubicBezTo>
                      <a:pt x="545" y="471"/>
                      <a:pt x="545" y="471"/>
                      <a:pt x="545" y="471"/>
                    </a:cubicBezTo>
                    <a:cubicBezTo>
                      <a:pt x="589" y="471"/>
                      <a:pt x="618" y="442"/>
                      <a:pt x="618" y="397"/>
                    </a:cubicBezTo>
                    <a:cubicBezTo>
                      <a:pt x="618" y="73"/>
                      <a:pt x="618" y="73"/>
                      <a:pt x="618" y="73"/>
                    </a:cubicBezTo>
                    <a:cubicBezTo>
                      <a:pt x="618" y="30"/>
                      <a:pt x="589" y="0"/>
                      <a:pt x="545" y="0"/>
                    </a:cubicBezTo>
                    <a:close/>
                    <a:moveTo>
                      <a:pt x="559" y="44"/>
                    </a:moveTo>
                    <a:lnTo>
                      <a:pt x="559" y="44"/>
                    </a:lnTo>
                    <a:cubicBezTo>
                      <a:pt x="309" y="235"/>
                      <a:pt x="309" y="235"/>
                      <a:pt x="309" y="235"/>
                    </a:cubicBezTo>
                    <a:cubicBezTo>
                      <a:pt x="59" y="44"/>
                      <a:pt x="59" y="44"/>
                      <a:pt x="59" y="44"/>
                    </a:cubicBezTo>
                    <a:lnTo>
                      <a:pt x="559" y="44"/>
                    </a:lnTo>
                    <a:close/>
                    <a:moveTo>
                      <a:pt x="29" y="397"/>
                    </a:moveTo>
                    <a:lnTo>
                      <a:pt x="29" y="397"/>
                    </a:lnTo>
                    <a:cubicBezTo>
                      <a:pt x="29" y="73"/>
                      <a:pt x="29" y="73"/>
                      <a:pt x="29" y="73"/>
                    </a:cubicBezTo>
                    <a:cubicBezTo>
                      <a:pt x="206" y="221"/>
                      <a:pt x="206" y="221"/>
                      <a:pt x="206" y="221"/>
                    </a:cubicBezTo>
                    <a:cubicBezTo>
                      <a:pt x="29" y="397"/>
                      <a:pt x="29" y="397"/>
                      <a:pt x="29" y="397"/>
                    </a:cubicBezTo>
                    <a:close/>
                    <a:moveTo>
                      <a:pt x="59" y="427"/>
                    </a:moveTo>
                    <a:lnTo>
                      <a:pt x="59" y="427"/>
                    </a:lnTo>
                    <a:cubicBezTo>
                      <a:pt x="236" y="235"/>
                      <a:pt x="236" y="235"/>
                      <a:pt x="236" y="235"/>
                    </a:cubicBezTo>
                    <a:cubicBezTo>
                      <a:pt x="309" y="294"/>
                      <a:pt x="309" y="294"/>
                      <a:pt x="309" y="294"/>
                    </a:cubicBezTo>
                    <a:cubicBezTo>
                      <a:pt x="368" y="235"/>
                      <a:pt x="368" y="235"/>
                      <a:pt x="368" y="235"/>
                    </a:cubicBezTo>
                    <a:cubicBezTo>
                      <a:pt x="559" y="427"/>
                      <a:pt x="559" y="427"/>
                      <a:pt x="559" y="427"/>
                    </a:cubicBezTo>
                    <a:cubicBezTo>
                      <a:pt x="545" y="427"/>
                      <a:pt x="73" y="427"/>
                      <a:pt x="59" y="427"/>
                    </a:cubicBezTo>
                    <a:close/>
                    <a:moveTo>
                      <a:pt x="589" y="397"/>
                    </a:moveTo>
                    <a:lnTo>
                      <a:pt x="589" y="397"/>
                    </a:lnTo>
                    <a:lnTo>
                      <a:pt x="589" y="397"/>
                    </a:lnTo>
                    <a:cubicBezTo>
                      <a:pt x="412" y="221"/>
                      <a:pt x="412" y="221"/>
                      <a:pt x="412" y="221"/>
                    </a:cubicBezTo>
                    <a:cubicBezTo>
                      <a:pt x="589" y="73"/>
                      <a:pt x="589" y="73"/>
                      <a:pt x="589" y="73"/>
                    </a:cubicBezTo>
                    <a:lnTo>
                      <a:pt x="589" y="39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7" name="Freeform 186"/>
              <p:cNvSpPr>
                <a:spLocks noChangeArrowheads="1"/>
              </p:cNvSpPr>
              <p:nvPr/>
            </p:nvSpPr>
            <p:spPr bwMode="auto">
              <a:xfrm>
                <a:off x="4714875" y="2638425"/>
                <a:ext cx="382588" cy="373063"/>
              </a:xfrm>
              <a:custGeom>
                <a:avLst/>
                <a:gdLst>
                  <a:gd name="T0" fmla="*/ 530 w 634"/>
                  <a:gd name="T1" fmla="*/ 0 h 619"/>
                  <a:gd name="T2" fmla="*/ 530 w 634"/>
                  <a:gd name="T3" fmla="*/ 0 h 619"/>
                  <a:gd name="T4" fmla="*/ 103 w 634"/>
                  <a:gd name="T5" fmla="*/ 0 h 619"/>
                  <a:gd name="T6" fmla="*/ 0 w 634"/>
                  <a:gd name="T7" fmla="*/ 104 h 619"/>
                  <a:gd name="T8" fmla="*/ 0 w 634"/>
                  <a:gd name="T9" fmla="*/ 427 h 619"/>
                  <a:gd name="T10" fmla="*/ 103 w 634"/>
                  <a:gd name="T11" fmla="*/ 530 h 619"/>
                  <a:gd name="T12" fmla="*/ 236 w 634"/>
                  <a:gd name="T13" fmla="*/ 530 h 619"/>
                  <a:gd name="T14" fmla="*/ 324 w 634"/>
                  <a:gd name="T15" fmla="*/ 618 h 619"/>
                  <a:gd name="T16" fmla="*/ 398 w 634"/>
                  <a:gd name="T17" fmla="*/ 530 h 619"/>
                  <a:gd name="T18" fmla="*/ 530 w 634"/>
                  <a:gd name="T19" fmla="*/ 530 h 619"/>
                  <a:gd name="T20" fmla="*/ 633 w 634"/>
                  <a:gd name="T21" fmla="*/ 427 h 619"/>
                  <a:gd name="T22" fmla="*/ 633 w 634"/>
                  <a:gd name="T23" fmla="*/ 104 h 619"/>
                  <a:gd name="T24" fmla="*/ 530 w 634"/>
                  <a:gd name="T25" fmla="*/ 0 h 619"/>
                  <a:gd name="T26" fmla="*/ 589 w 634"/>
                  <a:gd name="T27" fmla="*/ 427 h 619"/>
                  <a:gd name="T28" fmla="*/ 589 w 634"/>
                  <a:gd name="T29" fmla="*/ 427 h 619"/>
                  <a:gd name="T30" fmla="*/ 530 w 634"/>
                  <a:gd name="T31" fmla="*/ 486 h 619"/>
                  <a:gd name="T32" fmla="*/ 383 w 634"/>
                  <a:gd name="T33" fmla="*/ 486 h 619"/>
                  <a:gd name="T34" fmla="*/ 324 w 634"/>
                  <a:gd name="T35" fmla="*/ 560 h 619"/>
                  <a:gd name="T36" fmla="*/ 265 w 634"/>
                  <a:gd name="T37" fmla="*/ 486 h 619"/>
                  <a:gd name="T38" fmla="*/ 103 w 634"/>
                  <a:gd name="T39" fmla="*/ 486 h 619"/>
                  <a:gd name="T40" fmla="*/ 45 w 634"/>
                  <a:gd name="T41" fmla="*/ 427 h 619"/>
                  <a:gd name="T42" fmla="*/ 45 w 634"/>
                  <a:gd name="T43" fmla="*/ 88 h 619"/>
                  <a:gd name="T44" fmla="*/ 103 w 634"/>
                  <a:gd name="T45" fmla="*/ 30 h 619"/>
                  <a:gd name="T46" fmla="*/ 530 w 634"/>
                  <a:gd name="T47" fmla="*/ 30 h 619"/>
                  <a:gd name="T48" fmla="*/ 589 w 634"/>
                  <a:gd name="T49" fmla="*/ 88 h 619"/>
                  <a:gd name="T50" fmla="*/ 589 w 634"/>
                  <a:gd name="T51" fmla="*/ 427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34" h="619">
                    <a:moveTo>
                      <a:pt x="530" y="0"/>
                    </a:moveTo>
                    <a:lnTo>
                      <a:pt x="530" y="0"/>
                    </a:lnTo>
                    <a:cubicBezTo>
                      <a:pt x="103" y="0"/>
                      <a:pt x="103" y="0"/>
                      <a:pt x="103" y="0"/>
                    </a:cubicBezTo>
                    <a:cubicBezTo>
                      <a:pt x="59" y="0"/>
                      <a:pt x="0" y="45"/>
                      <a:pt x="0" y="104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0" y="486"/>
                      <a:pt x="45" y="530"/>
                      <a:pt x="103" y="530"/>
                    </a:cubicBezTo>
                    <a:cubicBezTo>
                      <a:pt x="236" y="530"/>
                      <a:pt x="236" y="530"/>
                      <a:pt x="236" y="530"/>
                    </a:cubicBezTo>
                    <a:cubicBezTo>
                      <a:pt x="324" y="618"/>
                      <a:pt x="324" y="618"/>
                      <a:pt x="324" y="618"/>
                    </a:cubicBezTo>
                    <a:cubicBezTo>
                      <a:pt x="398" y="530"/>
                      <a:pt x="398" y="530"/>
                      <a:pt x="398" y="530"/>
                    </a:cubicBezTo>
                    <a:cubicBezTo>
                      <a:pt x="530" y="530"/>
                      <a:pt x="530" y="530"/>
                      <a:pt x="530" y="530"/>
                    </a:cubicBezTo>
                    <a:cubicBezTo>
                      <a:pt x="589" y="530"/>
                      <a:pt x="633" y="486"/>
                      <a:pt x="633" y="427"/>
                    </a:cubicBezTo>
                    <a:cubicBezTo>
                      <a:pt x="633" y="104"/>
                      <a:pt x="633" y="104"/>
                      <a:pt x="633" y="104"/>
                    </a:cubicBezTo>
                    <a:cubicBezTo>
                      <a:pt x="633" y="45"/>
                      <a:pt x="589" y="0"/>
                      <a:pt x="530" y="0"/>
                    </a:cubicBezTo>
                    <a:close/>
                    <a:moveTo>
                      <a:pt x="589" y="427"/>
                    </a:moveTo>
                    <a:lnTo>
                      <a:pt x="589" y="427"/>
                    </a:lnTo>
                    <a:cubicBezTo>
                      <a:pt x="589" y="457"/>
                      <a:pt x="560" y="486"/>
                      <a:pt x="530" y="486"/>
                    </a:cubicBezTo>
                    <a:cubicBezTo>
                      <a:pt x="383" y="486"/>
                      <a:pt x="383" y="486"/>
                      <a:pt x="383" y="486"/>
                    </a:cubicBezTo>
                    <a:cubicBezTo>
                      <a:pt x="324" y="560"/>
                      <a:pt x="324" y="560"/>
                      <a:pt x="324" y="560"/>
                    </a:cubicBezTo>
                    <a:cubicBezTo>
                      <a:pt x="265" y="486"/>
                      <a:pt x="265" y="486"/>
                      <a:pt x="265" y="486"/>
                    </a:cubicBezTo>
                    <a:cubicBezTo>
                      <a:pt x="103" y="486"/>
                      <a:pt x="103" y="486"/>
                      <a:pt x="103" y="486"/>
                    </a:cubicBezTo>
                    <a:cubicBezTo>
                      <a:pt x="74" y="486"/>
                      <a:pt x="45" y="457"/>
                      <a:pt x="45" y="427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59"/>
                      <a:pt x="74" y="30"/>
                      <a:pt x="103" y="30"/>
                    </a:cubicBezTo>
                    <a:cubicBezTo>
                      <a:pt x="530" y="30"/>
                      <a:pt x="530" y="30"/>
                      <a:pt x="530" y="30"/>
                    </a:cubicBezTo>
                    <a:cubicBezTo>
                      <a:pt x="560" y="30"/>
                      <a:pt x="589" y="59"/>
                      <a:pt x="589" y="88"/>
                    </a:cubicBezTo>
                    <a:lnTo>
                      <a:pt x="589" y="42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8" name="Freeform 187"/>
              <p:cNvSpPr>
                <a:spLocks noChangeArrowheads="1"/>
              </p:cNvSpPr>
              <p:nvPr/>
            </p:nvSpPr>
            <p:spPr bwMode="auto">
              <a:xfrm>
                <a:off x="4103688" y="2638425"/>
                <a:ext cx="382587" cy="373063"/>
              </a:xfrm>
              <a:custGeom>
                <a:avLst/>
                <a:gdLst>
                  <a:gd name="T0" fmla="*/ 309 w 634"/>
                  <a:gd name="T1" fmla="*/ 0 h 619"/>
                  <a:gd name="T2" fmla="*/ 309 w 634"/>
                  <a:gd name="T3" fmla="*/ 0 h 619"/>
                  <a:gd name="T4" fmla="*/ 0 w 634"/>
                  <a:gd name="T5" fmla="*/ 265 h 619"/>
                  <a:gd name="T6" fmla="*/ 221 w 634"/>
                  <a:gd name="T7" fmla="*/ 530 h 619"/>
                  <a:gd name="T8" fmla="*/ 309 w 634"/>
                  <a:gd name="T9" fmla="*/ 618 h 619"/>
                  <a:gd name="T10" fmla="*/ 397 w 634"/>
                  <a:gd name="T11" fmla="*/ 530 h 619"/>
                  <a:gd name="T12" fmla="*/ 633 w 634"/>
                  <a:gd name="T13" fmla="*/ 265 h 619"/>
                  <a:gd name="T14" fmla="*/ 309 w 634"/>
                  <a:gd name="T15" fmla="*/ 0 h 619"/>
                  <a:gd name="T16" fmla="*/ 383 w 634"/>
                  <a:gd name="T17" fmla="*/ 486 h 619"/>
                  <a:gd name="T18" fmla="*/ 383 w 634"/>
                  <a:gd name="T19" fmla="*/ 486 h 619"/>
                  <a:gd name="T20" fmla="*/ 338 w 634"/>
                  <a:gd name="T21" fmla="*/ 530 h 619"/>
                  <a:gd name="T22" fmla="*/ 309 w 634"/>
                  <a:gd name="T23" fmla="*/ 560 h 619"/>
                  <a:gd name="T24" fmla="*/ 250 w 634"/>
                  <a:gd name="T25" fmla="*/ 486 h 619"/>
                  <a:gd name="T26" fmla="*/ 44 w 634"/>
                  <a:gd name="T27" fmla="*/ 265 h 619"/>
                  <a:gd name="T28" fmla="*/ 309 w 634"/>
                  <a:gd name="T29" fmla="*/ 30 h 619"/>
                  <a:gd name="T30" fmla="*/ 588 w 634"/>
                  <a:gd name="T31" fmla="*/ 265 h 619"/>
                  <a:gd name="T32" fmla="*/ 383 w 634"/>
                  <a:gd name="T33" fmla="*/ 486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4" h="619">
                    <a:moveTo>
                      <a:pt x="309" y="0"/>
                    </a:moveTo>
                    <a:lnTo>
                      <a:pt x="309" y="0"/>
                    </a:lnTo>
                    <a:cubicBezTo>
                      <a:pt x="147" y="0"/>
                      <a:pt x="0" y="118"/>
                      <a:pt x="0" y="265"/>
                    </a:cubicBezTo>
                    <a:cubicBezTo>
                      <a:pt x="0" y="383"/>
                      <a:pt x="103" y="486"/>
                      <a:pt x="221" y="530"/>
                    </a:cubicBezTo>
                    <a:cubicBezTo>
                      <a:pt x="309" y="618"/>
                      <a:pt x="309" y="618"/>
                      <a:pt x="309" y="618"/>
                    </a:cubicBezTo>
                    <a:cubicBezTo>
                      <a:pt x="397" y="530"/>
                      <a:pt x="397" y="530"/>
                      <a:pt x="397" y="530"/>
                    </a:cubicBezTo>
                    <a:cubicBezTo>
                      <a:pt x="530" y="486"/>
                      <a:pt x="633" y="383"/>
                      <a:pt x="633" y="265"/>
                    </a:cubicBezTo>
                    <a:cubicBezTo>
                      <a:pt x="633" y="118"/>
                      <a:pt x="485" y="0"/>
                      <a:pt x="309" y="0"/>
                    </a:cubicBezTo>
                    <a:close/>
                    <a:moveTo>
                      <a:pt x="383" y="486"/>
                    </a:moveTo>
                    <a:lnTo>
                      <a:pt x="383" y="486"/>
                    </a:lnTo>
                    <a:cubicBezTo>
                      <a:pt x="338" y="530"/>
                      <a:pt x="338" y="530"/>
                      <a:pt x="338" y="530"/>
                    </a:cubicBezTo>
                    <a:cubicBezTo>
                      <a:pt x="309" y="560"/>
                      <a:pt x="309" y="560"/>
                      <a:pt x="309" y="560"/>
                    </a:cubicBezTo>
                    <a:cubicBezTo>
                      <a:pt x="250" y="486"/>
                      <a:pt x="250" y="486"/>
                      <a:pt x="250" y="486"/>
                    </a:cubicBezTo>
                    <a:cubicBezTo>
                      <a:pt x="132" y="457"/>
                      <a:pt x="44" y="368"/>
                      <a:pt x="44" y="265"/>
                    </a:cubicBezTo>
                    <a:cubicBezTo>
                      <a:pt x="44" y="133"/>
                      <a:pt x="162" y="30"/>
                      <a:pt x="309" y="30"/>
                    </a:cubicBezTo>
                    <a:cubicBezTo>
                      <a:pt x="471" y="30"/>
                      <a:pt x="588" y="133"/>
                      <a:pt x="588" y="265"/>
                    </a:cubicBezTo>
                    <a:cubicBezTo>
                      <a:pt x="588" y="368"/>
                      <a:pt x="500" y="457"/>
                      <a:pt x="383" y="48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69" name="Freeform 188"/>
              <p:cNvSpPr>
                <a:spLocks noChangeArrowheads="1"/>
              </p:cNvSpPr>
              <p:nvPr/>
            </p:nvSpPr>
            <p:spPr bwMode="auto">
              <a:xfrm>
                <a:off x="3500438" y="2638425"/>
                <a:ext cx="363537" cy="373063"/>
              </a:xfrm>
              <a:custGeom>
                <a:avLst/>
                <a:gdLst>
                  <a:gd name="T0" fmla="*/ 250 w 604"/>
                  <a:gd name="T1" fmla="*/ 251 h 619"/>
                  <a:gd name="T2" fmla="*/ 250 w 604"/>
                  <a:gd name="T3" fmla="*/ 251 h 619"/>
                  <a:gd name="T4" fmla="*/ 279 w 604"/>
                  <a:gd name="T5" fmla="*/ 221 h 619"/>
                  <a:gd name="T6" fmla="*/ 250 w 604"/>
                  <a:gd name="T7" fmla="*/ 192 h 619"/>
                  <a:gd name="T8" fmla="*/ 220 w 604"/>
                  <a:gd name="T9" fmla="*/ 221 h 619"/>
                  <a:gd name="T10" fmla="*/ 250 w 604"/>
                  <a:gd name="T11" fmla="*/ 251 h 619"/>
                  <a:gd name="T12" fmla="*/ 132 w 604"/>
                  <a:gd name="T13" fmla="*/ 251 h 619"/>
                  <a:gd name="T14" fmla="*/ 132 w 604"/>
                  <a:gd name="T15" fmla="*/ 251 h 619"/>
                  <a:gd name="T16" fmla="*/ 162 w 604"/>
                  <a:gd name="T17" fmla="*/ 221 h 619"/>
                  <a:gd name="T18" fmla="*/ 132 w 604"/>
                  <a:gd name="T19" fmla="*/ 192 h 619"/>
                  <a:gd name="T20" fmla="*/ 103 w 604"/>
                  <a:gd name="T21" fmla="*/ 221 h 619"/>
                  <a:gd name="T22" fmla="*/ 132 w 604"/>
                  <a:gd name="T23" fmla="*/ 251 h 619"/>
                  <a:gd name="T24" fmla="*/ 367 w 604"/>
                  <a:gd name="T25" fmla="*/ 251 h 619"/>
                  <a:gd name="T26" fmla="*/ 367 w 604"/>
                  <a:gd name="T27" fmla="*/ 251 h 619"/>
                  <a:gd name="T28" fmla="*/ 397 w 604"/>
                  <a:gd name="T29" fmla="*/ 221 h 619"/>
                  <a:gd name="T30" fmla="*/ 367 w 604"/>
                  <a:gd name="T31" fmla="*/ 192 h 619"/>
                  <a:gd name="T32" fmla="*/ 338 w 604"/>
                  <a:gd name="T33" fmla="*/ 221 h 619"/>
                  <a:gd name="T34" fmla="*/ 367 w 604"/>
                  <a:gd name="T35" fmla="*/ 251 h 619"/>
                  <a:gd name="T36" fmla="*/ 530 w 604"/>
                  <a:gd name="T37" fmla="*/ 177 h 619"/>
                  <a:gd name="T38" fmla="*/ 530 w 604"/>
                  <a:gd name="T39" fmla="*/ 177 h 619"/>
                  <a:gd name="T40" fmla="*/ 530 w 604"/>
                  <a:gd name="T41" fmla="*/ 192 h 619"/>
                  <a:gd name="T42" fmla="*/ 530 w 604"/>
                  <a:gd name="T43" fmla="*/ 221 h 619"/>
                  <a:gd name="T44" fmla="*/ 574 w 604"/>
                  <a:gd name="T45" fmla="*/ 339 h 619"/>
                  <a:gd name="T46" fmla="*/ 471 w 604"/>
                  <a:gd name="T47" fmla="*/ 501 h 619"/>
                  <a:gd name="T48" fmla="*/ 471 w 604"/>
                  <a:gd name="T49" fmla="*/ 560 h 619"/>
                  <a:gd name="T50" fmla="*/ 397 w 604"/>
                  <a:gd name="T51" fmla="*/ 516 h 619"/>
                  <a:gd name="T52" fmla="*/ 353 w 604"/>
                  <a:gd name="T53" fmla="*/ 530 h 619"/>
                  <a:gd name="T54" fmla="*/ 235 w 604"/>
                  <a:gd name="T55" fmla="*/ 486 h 619"/>
                  <a:gd name="T56" fmla="*/ 206 w 604"/>
                  <a:gd name="T57" fmla="*/ 486 h 619"/>
                  <a:gd name="T58" fmla="*/ 176 w 604"/>
                  <a:gd name="T59" fmla="*/ 486 h 619"/>
                  <a:gd name="T60" fmla="*/ 353 w 604"/>
                  <a:gd name="T61" fmla="*/ 560 h 619"/>
                  <a:gd name="T62" fmla="*/ 397 w 604"/>
                  <a:gd name="T63" fmla="*/ 560 h 619"/>
                  <a:gd name="T64" fmla="*/ 515 w 604"/>
                  <a:gd name="T65" fmla="*/ 618 h 619"/>
                  <a:gd name="T66" fmla="*/ 515 w 604"/>
                  <a:gd name="T67" fmla="*/ 516 h 619"/>
                  <a:gd name="T68" fmla="*/ 603 w 604"/>
                  <a:gd name="T69" fmla="*/ 339 h 619"/>
                  <a:gd name="T70" fmla="*/ 530 w 604"/>
                  <a:gd name="T71" fmla="*/ 177 h 619"/>
                  <a:gd name="T72" fmla="*/ 191 w 604"/>
                  <a:gd name="T73" fmla="*/ 442 h 619"/>
                  <a:gd name="T74" fmla="*/ 191 w 604"/>
                  <a:gd name="T75" fmla="*/ 442 h 619"/>
                  <a:gd name="T76" fmla="*/ 250 w 604"/>
                  <a:gd name="T77" fmla="*/ 442 h 619"/>
                  <a:gd name="T78" fmla="*/ 485 w 604"/>
                  <a:gd name="T79" fmla="*/ 221 h 619"/>
                  <a:gd name="T80" fmla="*/ 250 w 604"/>
                  <a:gd name="T81" fmla="*/ 0 h 619"/>
                  <a:gd name="T82" fmla="*/ 0 w 604"/>
                  <a:gd name="T83" fmla="*/ 221 h 619"/>
                  <a:gd name="T84" fmla="*/ 73 w 604"/>
                  <a:gd name="T85" fmla="*/ 398 h 619"/>
                  <a:gd name="T86" fmla="*/ 73 w 604"/>
                  <a:gd name="T87" fmla="*/ 501 h 619"/>
                  <a:gd name="T88" fmla="*/ 191 w 604"/>
                  <a:gd name="T89" fmla="*/ 442 h 619"/>
                  <a:gd name="T90" fmla="*/ 44 w 604"/>
                  <a:gd name="T91" fmla="*/ 221 h 619"/>
                  <a:gd name="T92" fmla="*/ 44 w 604"/>
                  <a:gd name="T93" fmla="*/ 221 h 619"/>
                  <a:gd name="T94" fmla="*/ 250 w 604"/>
                  <a:gd name="T95" fmla="*/ 30 h 619"/>
                  <a:gd name="T96" fmla="*/ 456 w 604"/>
                  <a:gd name="T97" fmla="*/ 221 h 619"/>
                  <a:gd name="T98" fmla="*/ 250 w 604"/>
                  <a:gd name="T99" fmla="*/ 413 h 619"/>
                  <a:gd name="T100" fmla="*/ 191 w 604"/>
                  <a:gd name="T101" fmla="*/ 398 h 619"/>
                  <a:gd name="T102" fmla="*/ 117 w 604"/>
                  <a:gd name="T103" fmla="*/ 442 h 619"/>
                  <a:gd name="T104" fmla="*/ 117 w 604"/>
                  <a:gd name="T105" fmla="*/ 383 h 619"/>
                  <a:gd name="T106" fmla="*/ 44 w 604"/>
                  <a:gd name="T107" fmla="*/ 22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4" h="619">
                    <a:moveTo>
                      <a:pt x="250" y="251"/>
                    </a:moveTo>
                    <a:lnTo>
                      <a:pt x="250" y="251"/>
                    </a:lnTo>
                    <a:cubicBezTo>
                      <a:pt x="265" y="251"/>
                      <a:pt x="279" y="236"/>
                      <a:pt x="279" y="221"/>
                    </a:cubicBezTo>
                    <a:cubicBezTo>
                      <a:pt x="279" y="206"/>
                      <a:pt x="265" y="192"/>
                      <a:pt x="250" y="192"/>
                    </a:cubicBezTo>
                    <a:cubicBezTo>
                      <a:pt x="235" y="192"/>
                      <a:pt x="220" y="206"/>
                      <a:pt x="220" y="221"/>
                    </a:cubicBezTo>
                    <a:cubicBezTo>
                      <a:pt x="220" y="236"/>
                      <a:pt x="235" y="251"/>
                      <a:pt x="250" y="251"/>
                    </a:cubicBezTo>
                    <a:close/>
                    <a:moveTo>
                      <a:pt x="132" y="251"/>
                    </a:moveTo>
                    <a:lnTo>
                      <a:pt x="132" y="251"/>
                    </a:lnTo>
                    <a:cubicBezTo>
                      <a:pt x="147" y="251"/>
                      <a:pt x="162" y="236"/>
                      <a:pt x="162" y="221"/>
                    </a:cubicBezTo>
                    <a:cubicBezTo>
                      <a:pt x="162" y="206"/>
                      <a:pt x="147" y="192"/>
                      <a:pt x="132" y="192"/>
                    </a:cubicBezTo>
                    <a:cubicBezTo>
                      <a:pt x="117" y="192"/>
                      <a:pt x="103" y="206"/>
                      <a:pt x="103" y="221"/>
                    </a:cubicBezTo>
                    <a:cubicBezTo>
                      <a:pt x="103" y="236"/>
                      <a:pt x="117" y="251"/>
                      <a:pt x="132" y="251"/>
                    </a:cubicBezTo>
                    <a:close/>
                    <a:moveTo>
                      <a:pt x="367" y="251"/>
                    </a:moveTo>
                    <a:lnTo>
                      <a:pt x="367" y="251"/>
                    </a:lnTo>
                    <a:cubicBezTo>
                      <a:pt x="383" y="251"/>
                      <a:pt x="397" y="236"/>
                      <a:pt x="397" y="221"/>
                    </a:cubicBezTo>
                    <a:cubicBezTo>
                      <a:pt x="397" y="206"/>
                      <a:pt x="383" y="192"/>
                      <a:pt x="367" y="192"/>
                    </a:cubicBezTo>
                    <a:cubicBezTo>
                      <a:pt x="353" y="192"/>
                      <a:pt x="338" y="206"/>
                      <a:pt x="338" y="221"/>
                    </a:cubicBezTo>
                    <a:cubicBezTo>
                      <a:pt x="338" y="236"/>
                      <a:pt x="353" y="251"/>
                      <a:pt x="367" y="251"/>
                    </a:cubicBezTo>
                    <a:close/>
                    <a:moveTo>
                      <a:pt x="530" y="177"/>
                    </a:moveTo>
                    <a:lnTo>
                      <a:pt x="530" y="177"/>
                    </a:lnTo>
                    <a:lnTo>
                      <a:pt x="530" y="192"/>
                    </a:lnTo>
                    <a:cubicBezTo>
                      <a:pt x="530" y="206"/>
                      <a:pt x="530" y="221"/>
                      <a:pt x="530" y="221"/>
                    </a:cubicBezTo>
                    <a:cubicBezTo>
                      <a:pt x="559" y="265"/>
                      <a:pt x="574" y="295"/>
                      <a:pt x="574" y="339"/>
                    </a:cubicBezTo>
                    <a:cubicBezTo>
                      <a:pt x="574" y="398"/>
                      <a:pt x="530" y="457"/>
                      <a:pt x="471" y="501"/>
                    </a:cubicBezTo>
                    <a:cubicBezTo>
                      <a:pt x="471" y="560"/>
                      <a:pt x="471" y="560"/>
                      <a:pt x="471" y="560"/>
                    </a:cubicBezTo>
                    <a:cubicBezTo>
                      <a:pt x="397" y="516"/>
                      <a:pt x="397" y="516"/>
                      <a:pt x="397" y="516"/>
                    </a:cubicBezTo>
                    <a:cubicBezTo>
                      <a:pt x="383" y="530"/>
                      <a:pt x="367" y="530"/>
                      <a:pt x="353" y="530"/>
                    </a:cubicBezTo>
                    <a:cubicBezTo>
                      <a:pt x="309" y="530"/>
                      <a:pt x="279" y="516"/>
                      <a:pt x="235" y="486"/>
                    </a:cubicBezTo>
                    <a:cubicBezTo>
                      <a:pt x="220" y="486"/>
                      <a:pt x="220" y="486"/>
                      <a:pt x="206" y="486"/>
                    </a:cubicBezTo>
                    <a:cubicBezTo>
                      <a:pt x="191" y="486"/>
                      <a:pt x="191" y="486"/>
                      <a:pt x="176" y="486"/>
                    </a:cubicBezTo>
                    <a:cubicBezTo>
                      <a:pt x="235" y="530"/>
                      <a:pt x="279" y="560"/>
                      <a:pt x="353" y="560"/>
                    </a:cubicBezTo>
                    <a:cubicBezTo>
                      <a:pt x="367" y="560"/>
                      <a:pt x="383" y="560"/>
                      <a:pt x="397" y="560"/>
                    </a:cubicBezTo>
                    <a:cubicBezTo>
                      <a:pt x="515" y="618"/>
                      <a:pt x="515" y="618"/>
                      <a:pt x="515" y="618"/>
                    </a:cubicBezTo>
                    <a:cubicBezTo>
                      <a:pt x="515" y="516"/>
                      <a:pt x="515" y="516"/>
                      <a:pt x="515" y="516"/>
                    </a:cubicBezTo>
                    <a:cubicBezTo>
                      <a:pt x="574" y="471"/>
                      <a:pt x="603" y="413"/>
                      <a:pt x="603" y="339"/>
                    </a:cubicBezTo>
                    <a:cubicBezTo>
                      <a:pt x="603" y="280"/>
                      <a:pt x="574" y="221"/>
                      <a:pt x="530" y="177"/>
                    </a:cubicBezTo>
                    <a:close/>
                    <a:moveTo>
                      <a:pt x="191" y="442"/>
                    </a:moveTo>
                    <a:lnTo>
                      <a:pt x="191" y="442"/>
                    </a:lnTo>
                    <a:cubicBezTo>
                      <a:pt x="206" y="442"/>
                      <a:pt x="235" y="442"/>
                      <a:pt x="250" y="442"/>
                    </a:cubicBezTo>
                    <a:cubicBezTo>
                      <a:pt x="397" y="442"/>
                      <a:pt x="485" y="339"/>
                      <a:pt x="485" y="221"/>
                    </a:cubicBezTo>
                    <a:cubicBezTo>
                      <a:pt x="485" y="88"/>
                      <a:pt x="367" y="0"/>
                      <a:pt x="250" y="0"/>
                    </a:cubicBezTo>
                    <a:cubicBezTo>
                      <a:pt x="117" y="0"/>
                      <a:pt x="0" y="88"/>
                      <a:pt x="0" y="221"/>
                    </a:cubicBezTo>
                    <a:cubicBezTo>
                      <a:pt x="0" y="295"/>
                      <a:pt x="29" y="354"/>
                      <a:pt x="73" y="398"/>
                    </a:cubicBezTo>
                    <a:cubicBezTo>
                      <a:pt x="73" y="501"/>
                      <a:pt x="73" y="501"/>
                      <a:pt x="73" y="501"/>
                    </a:cubicBezTo>
                    <a:lnTo>
                      <a:pt x="191" y="442"/>
                    </a:lnTo>
                    <a:close/>
                    <a:moveTo>
                      <a:pt x="44" y="221"/>
                    </a:moveTo>
                    <a:lnTo>
                      <a:pt x="44" y="221"/>
                    </a:lnTo>
                    <a:cubicBezTo>
                      <a:pt x="44" y="118"/>
                      <a:pt x="132" y="30"/>
                      <a:pt x="250" y="30"/>
                    </a:cubicBezTo>
                    <a:cubicBezTo>
                      <a:pt x="353" y="30"/>
                      <a:pt x="456" y="118"/>
                      <a:pt x="456" y="221"/>
                    </a:cubicBezTo>
                    <a:cubicBezTo>
                      <a:pt x="456" y="324"/>
                      <a:pt x="367" y="413"/>
                      <a:pt x="250" y="413"/>
                    </a:cubicBezTo>
                    <a:cubicBezTo>
                      <a:pt x="235" y="413"/>
                      <a:pt x="206" y="413"/>
                      <a:pt x="191" y="398"/>
                    </a:cubicBezTo>
                    <a:cubicBezTo>
                      <a:pt x="117" y="442"/>
                      <a:pt x="117" y="442"/>
                      <a:pt x="117" y="442"/>
                    </a:cubicBezTo>
                    <a:cubicBezTo>
                      <a:pt x="117" y="383"/>
                      <a:pt x="117" y="383"/>
                      <a:pt x="117" y="383"/>
                    </a:cubicBezTo>
                    <a:cubicBezTo>
                      <a:pt x="73" y="339"/>
                      <a:pt x="44" y="280"/>
                      <a:pt x="44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70" name="Freeform 189"/>
              <p:cNvSpPr>
                <a:spLocks noChangeArrowheads="1"/>
              </p:cNvSpPr>
              <p:nvPr/>
            </p:nvSpPr>
            <p:spPr bwMode="auto">
              <a:xfrm>
                <a:off x="2871788" y="2638425"/>
                <a:ext cx="382587" cy="373063"/>
              </a:xfrm>
              <a:custGeom>
                <a:avLst/>
                <a:gdLst>
                  <a:gd name="T0" fmla="*/ 324 w 634"/>
                  <a:gd name="T1" fmla="*/ 236 h 619"/>
                  <a:gd name="T2" fmla="*/ 324 w 634"/>
                  <a:gd name="T3" fmla="*/ 236 h 619"/>
                  <a:gd name="T4" fmla="*/ 280 w 634"/>
                  <a:gd name="T5" fmla="*/ 265 h 619"/>
                  <a:gd name="T6" fmla="*/ 324 w 634"/>
                  <a:gd name="T7" fmla="*/ 309 h 619"/>
                  <a:gd name="T8" fmla="*/ 354 w 634"/>
                  <a:gd name="T9" fmla="*/ 265 h 619"/>
                  <a:gd name="T10" fmla="*/ 324 w 634"/>
                  <a:gd name="T11" fmla="*/ 236 h 619"/>
                  <a:gd name="T12" fmla="*/ 162 w 634"/>
                  <a:gd name="T13" fmla="*/ 236 h 619"/>
                  <a:gd name="T14" fmla="*/ 162 w 634"/>
                  <a:gd name="T15" fmla="*/ 236 h 619"/>
                  <a:gd name="T16" fmla="*/ 118 w 634"/>
                  <a:gd name="T17" fmla="*/ 265 h 619"/>
                  <a:gd name="T18" fmla="*/ 162 w 634"/>
                  <a:gd name="T19" fmla="*/ 309 h 619"/>
                  <a:gd name="T20" fmla="*/ 207 w 634"/>
                  <a:gd name="T21" fmla="*/ 265 h 619"/>
                  <a:gd name="T22" fmla="*/ 162 w 634"/>
                  <a:gd name="T23" fmla="*/ 236 h 619"/>
                  <a:gd name="T24" fmla="*/ 324 w 634"/>
                  <a:gd name="T25" fmla="*/ 0 h 619"/>
                  <a:gd name="T26" fmla="*/ 324 w 634"/>
                  <a:gd name="T27" fmla="*/ 0 h 619"/>
                  <a:gd name="T28" fmla="*/ 0 w 634"/>
                  <a:gd name="T29" fmla="*/ 265 h 619"/>
                  <a:gd name="T30" fmla="*/ 118 w 634"/>
                  <a:gd name="T31" fmla="*/ 486 h 619"/>
                  <a:gd name="T32" fmla="*/ 118 w 634"/>
                  <a:gd name="T33" fmla="*/ 618 h 619"/>
                  <a:gd name="T34" fmla="*/ 265 w 634"/>
                  <a:gd name="T35" fmla="*/ 545 h 619"/>
                  <a:gd name="T36" fmla="*/ 324 w 634"/>
                  <a:gd name="T37" fmla="*/ 545 h 619"/>
                  <a:gd name="T38" fmla="*/ 633 w 634"/>
                  <a:gd name="T39" fmla="*/ 265 h 619"/>
                  <a:gd name="T40" fmla="*/ 324 w 634"/>
                  <a:gd name="T41" fmla="*/ 0 h 619"/>
                  <a:gd name="T42" fmla="*/ 324 w 634"/>
                  <a:gd name="T43" fmla="*/ 501 h 619"/>
                  <a:gd name="T44" fmla="*/ 324 w 634"/>
                  <a:gd name="T45" fmla="*/ 501 h 619"/>
                  <a:gd name="T46" fmla="*/ 251 w 634"/>
                  <a:gd name="T47" fmla="*/ 501 h 619"/>
                  <a:gd name="T48" fmla="*/ 162 w 634"/>
                  <a:gd name="T49" fmla="*/ 560 h 619"/>
                  <a:gd name="T50" fmla="*/ 162 w 634"/>
                  <a:gd name="T51" fmla="*/ 457 h 619"/>
                  <a:gd name="T52" fmla="*/ 44 w 634"/>
                  <a:gd name="T53" fmla="*/ 265 h 619"/>
                  <a:gd name="T54" fmla="*/ 324 w 634"/>
                  <a:gd name="T55" fmla="*/ 30 h 619"/>
                  <a:gd name="T56" fmla="*/ 589 w 634"/>
                  <a:gd name="T57" fmla="*/ 265 h 619"/>
                  <a:gd name="T58" fmla="*/ 324 w 634"/>
                  <a:gd name="T59" fmla="*/ 501 h 619"/>
                  <a:gd name="T60" fmla="*/ 471 w 634"/>
                  <a:gd name="T61" fmla="*/ 236 h 619"/>
                  <a:gd name="T62" fmla="*/ 471 w 634"/>
                  <a:gd name="T63" fmla="*/ 236 h 619"/>
                  <a:gd name="T64" fmla="*/ 442 w 634"/>
                  <a:gd name="T65" fmla="*/ 265 h 619"/>
                  <a:gd name="T66" fmla="*/ 471 w 634"/>
                  <a:gd name="T67" fmla="*/ 309 h 619"/>
                  <a:gd name="T68" fmla="*/ 516 w 634"/>
                  <a:gd name="T69" fmla="*/ 265 h 619"/>
                  <a:gd name="T70" fmla="*/ 471 w 634"/>
                  <a:gd name="T71" fmla="*/ 236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34" h="619">
                    <a:moveTo>
                      <a:pt x="324" y="236"/>
                    </a:moveTo>
                    <a:lnTo>
                      <a:pt x="324" y="236"/>
                    </a:lnTo>
                    <a:cubicBezTo>
                      <a:pt x="295" y="236"/>
                      <a:pt x="280" y="251"/>
                      <a:pt x="280" y="265"/>
                    </a:cubicBezTo>
                    <a:cubicBezTo>
                      <a:pt x="280" y="295"/>
                      <a:pt x="295" y="309"/>
                      <a:pt x="324" y="309"/>
                    </a:cubicBezTo>
                    <a:cubicBezTo>
                      <a:pt x="339" y="309"/>
                      <a:pt x="354" y="295"/>
                      <a:pt x="354" y="265"/>
                    </a:cubicBezTo>
                    <a:cubicBezTo>
                      <a:pt x="354" y="251"/>
                      <a:pt x="339" y="236"/>
                      <a:pt x="324" y="236"/>
                    </a:cubicBezTo>
                    <a:close/>
                    <a:moveTo>
                      <a:pt x="162" y="236"/>
                    </a:moveTo>
                    <a:lnTo>
                      <a:pt x="162" y="236"/>
                    </a:lnTo>
                    <a:cubicBezTo>
                      <a:pt x="148" y="236"/>
                      <a:pt x="118" y="251"/>
                      <a:pt x="118" y="265"/>
                    </a:cubicBezTo>
                    <a:cubicBezTo>
                      <a:pt x="118" y="295"/>
                      <a:pt x="148" y="309"/>
                      <a:pt x="162" y="309"/>
                    </a:cubicBezTo>
                    <a:cubicBezTo>
                      <a:pt x="177" y="309"/>
                      <a:pt x="207" y="295"/>
                      <a:pt x="207" y="265"/>
                    </a:cubicBezTo>
                    <a:cubicBezTo>
                      <a:pt x="207" y="251"/>
                      <a:pt x="177" y="236"/>
                      <a:pt x="162" y="236"/>
                    </a:cubicBezTo>
                    <a:close/>
                    <a:moveTo>
                      <a:pt x="324" y="0"/>
                    </a:moveTo>
                    <a:lnTo>
                      <a:pt x="324" y="0"/>
                    </a:lnTo>
                    <a:cubicBezTo>
                      <a:pt x="148" y="0"/>
                      <a:pt x="0" y="118"/>
                      <a:pt x="0" y="265"/>
                    </a:cubicBezTo>
                    <a:cubicBezTo>
                      <a:pt x="0" y="354"/>
                      <a:pt x="44" y="427"/>
                      <a:pt x="118" y="486"/>
                    </a:cubicBezTo>
                    <a:cubicBezTo>
                      <a:pt x="118" y="618"/>
                      <a:pt x="118" y="618"/>
                      <a:pt x="118" y="618"/>
                    </a:cubicBezTo>
                    <a:cubicBezTo>
                      <a:pt x="265" y="545"/>
                      <a:pt x="265" y="545"/>
                      <a:pt x="265" y="545"/>
                    </a:cubicBezTo>
                    <a:cubicBezTo>
                      <a:pt x="280" y="545"/>
                      <a:pt x="295" y="545"/>
                      <a:pt x="324" y="545"/>
                    </a:cubicBezTo>
                    <a:cubicBezTo>
                      <a:pt x="486" y="545"/>
                      <a:pt x="633" y="427"/>
                      <a:pt x="633" y="265"/>
                    </a:cubicBezTo>
                    <a:cubicBezTo>
                      <a:pt x="633" y="118"/>
                      <a:pt x="486" y="0"/>
                      <a:pt x="324" y="0"/>
                    </a:cubicBezTo>
                    <a:close/>
                    <a:moveTo>
                      <a:pt x="324" y="501"/>
                    </a:moveTo>
                    <a:lnTo>
                      <a:pt x="324" y="501"/>
                    </a:lnTo>
                    <a:cubicBezTo>
                      <a:pt x="295" y="501"/>
                      <a:pt x="280" y="501"/>
                      <a:pt x="251" y="501"/>
                    </a:cubicBezTo>
                    <a:cubicBezTo>
                      <a:pt x="162" y="560"/>
                      <a:pt x="162" y="560"/>
                      <a:pt x="162" y="560"/>
                    </a:cubicBezTo>
                    <a:cubicBezTo>
                      <a:pt x="162" y="457"/>
                      <a:pt x="162" y="457"/>
                      <a:pt x="162" y="457"/>
                    </a:cubicBezTo>
                    <a:cubicBezTo>
                      <a:pt x="89" y="427"/>
                      <a:pt x="44" y="354"/>
                      <a:pt x="44" y="265"/>
                    </a:cubicBezTo>
                    <a:cubicBezTo>
                      <a:pt x="44" y="133"/>
                      <a:pt x="162" y="30"/>
                      <a:pt x="324" y="30"/>
                    </a:cubicBezTo>
                    <a:cubicBezTo>
                      <a:pt x="471" y="30"/>
                      <a:pt x="589" y="133"/>
                      <a:pt x="589" y="265"/>
                    </a:cubicBezTo>
                    <a:cubicBezTo>
                      <a:pt x="589" y="398"/>
                      <a:pt x="471" y="501"/>
                      <a:pt x="324" y="501"/>
                    </a:cubicBezTo>
                    <a:close/>
                    <a:moveTo>
                      <a:pt x="471" y="236"/>
                    </a:moveTo>
                    <a:lnTo>
                      <a:pt x="471" y="236"/>
                    </a:lnTo>
                    <a:cubicBezTo>
                      <a:pt x="457" y="236"/>
                      <a:pt x="442" y="251"/>
                      <a:pt x="442" y="265"/>
                    </a:cubicBezTo>
                    <a:cubicBezTo>
                      <a:pt x="442" y="295"/>
                      <a:pt x="457" y="309"/>
                      <a:pt x="471" y="309"/>
                    </a:cubicBezTo>
                    <a:cubicBezTo>
                      <a:pt x="501" y="309"/>
                      <a:pt x="516" y="295"/>
                      <a:pt x="516" y="265"/>
                    </a:cubicBezTo>
                    <a:cubicBezTo>
                      <a:pt x="516" y="251"/>
                      <a:pt x="501" y="236"/>
                      <a:pt x="471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71" name="Freeform 190"/>
              <p:cNvSpPr>
                <a:spLocks noChangeArrowheads="1"/>
              </p:cNvSpPr>
              <p:nvPr/>
            </p:nvSpPr>
            <p:spPr bwMode="auto">
              <a:xfrm>
                <a:off x="2260600" y="2638425"/>
                <a:ext cx="382588" cy="373063"/>
              </a:xfrm>
              <a:custGeom>
                <a:avLst/>
                <a:gdLst>
                  <a:gd name="T0" fmla="*/ 412 w 634"/>
                  <a:gd name="T1" fmla="*/ 324 h 619"/>
                  <a:gd name="T2" fmla="*/ 412 w 634"/>
                  <a:gd name="T3" fmla="*/ 324 h 619"/>
                  <a:gd name="T4" fmla="*/ 220 w 634"/>
                  <a:gd name="T5" fmla="*/ 324 h 619"/>
                  <a:gd name="T6" fmla="*/ 191 w 634"/>
                  <a:gd name="T7" fmla="*/ 354 h 619"/>
                  <a:gd name="T8" fmla="*/ 220 w 634"/>
                  <a:gd name="T9" fmla="*/ 368 h 619"/>
                  <a:gd name="T10" fmla="*/ 412 w 634"/>
                  <a:gd name="T11" fmla="*/ 368 h 619"/>
                  <a:gd name="T12" fmla="*/ 426 w 634"/>
                  <a:gd name="T13" fmla="*/ 354 h 619"/>
                  <a:gd name="T14" fmla="*/ 412 w 634"/>
                  <a:gd name="T15" fmla="*/ 324 h 619"/>
                  <a:gd name="T16" fmla="*/ 456 w 634"/>
                  <a:gd name="T17" fmla="*/ 206 h 619"/>
                  <a:gd name="T18" fmla="*/ 456 w 634"/>
                  <a:gd name="T19" fmla="*/ 206 h 619"/>
                  <a:gd name="T20" fmla="*/ 176 w 634"/>
                  <a:gd name="T21" fmla="*/ 206 h 619"/>
                  <a:gd name="T22" fmla="*/ 162 w 634"/>
                  <a:gd name="T23" fmla="*/ 236 h 619"/>
                  <a:gd name="T24" fmla="*/ 176 w 634"/>
                  <a:gd name="T25" fmla="*/ 251 h 619"/>
                  <a:gd name="T26" fmla="*/ 456 w 634"/>
                  <a:gd name="T27" fmla="*/ 251 h 619"/>
                  <a:gd name="T28" fmla="*/ 471 w 634"/>
                  <a:gd name="T29" fmla="*/ 236 h 619"/>
                  <a:gd name="T30" fmla="*/ 456 w 634"/>
                  <a:gd name="T31" fmla="*/ 206 h 619"/>
                  <a:gd name="T32" fmla="*/ 309 w 634"/>
                  <a:gd name="T33" fmla="*/ 0 h 619"/>
                  <a:gd name="T34" fmla="*/ 309 w 634"/>
                  <a:gd name="T35" fmla="*/ 0 h 619"/>
                  <a:gd name="T36" fmla="*/ 0 w 634"/>
                  <a:gd name="T37" fmla="*/ 265 h 619"/>
                  <a:gd name="T38" fmla="*/ 117 w 634"/>
                  <a:gd name="T39" fmla="*/ 486 h 619"/>
                  <a:gd name="T40" fmla="*/ 117 w 634"/>
                  <a:gd name="T41" fmla="*/ 618 h 619"/>
                  <a:gd name="T42" fmla="*/ 250 w 634"/>
                  <a:gd name="T43" fmla="*/ 545 h 619"/>
                  <a:gd name="T44" fmla="*/ 309 w 634"/>
                  <a:gd name="T45" fmla="*/ 545 h 619"/>
                  <a:gd name="T46" fmla="*/ 633 w 634"/>
                  <a:gd name="T47" fmla="*/ 265 h 619"/>
                  <a:gd name="T48" fmla="*/ 309 w 634"/>
                  <a:gd name="T49" fmla="*/ 0 h 619"/>
                  <a:gd name="T50" fmla="*/ 309 w 634"/>
                  <a:gd name="T51" fmla="*/ 501 h 619"/>
                  <a:gd name="T52" fmla="*/ 309 w 634"/>
                  <a:gd name="T53" fmla="*/ 501 h 619"/>
                  <a:gd name="T54" fmla="*/ 250 w 634"/>
                  <a:gd name="T55" fmla="*/ 501 h 619"/>
                  <a:gd name="T56" fmla="*/ 162 w 634"/>
                  <a:gd name="T57" fmla="*/ 560 h 619"/>
                  <a:gd name="T58" fmla="*/ 162 w 634"/>
                  <a:gd name="T59" fmla="*/ 457 h 619"/>
                  <a:gd name="T60" fmla="*/ 44 w 634"/>
                  <a:gd name="T61" fmla="*/ 265 h 619"/>
                  <a:gd name="T62" fmla="*/ 309 w 634"/>
                  <a:gd name="T63" fmla="*/ 30 h 619"/>
                  <a:gd name="T64" fmla="*/ 588 w 634"/>
                  <a:gd name="T65" fmla="*/ 265 h 619"/>
                  <a:gd name="T66" fmla="*/ 309 w 634"/>
                  <a:gd name="T67" fmla="*/ 50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4" h="619">
                    <a:moveTo>
                      <a:pt x="412" y="324"/>
                    </a:moveTo>
                    <a:lnTo>
                      <a:pt x="412" y="324"/>
                    </a:lnTo>
                    <a:cubicBezTo>
                      <a:pt x="220" y="324"/>
                      <a:pt x="220" y="324"/>
                      <a:pt x="220" y="324"/>
                    </a:cubicBezTo>
                    <a:cubicBezTo>
                      <a:pt x="206" y="324"/>
                      <a:pt x="191" y="339"/>
                      <a:pt x="191" y="354"/>
                    </a:cubicBezTo>
                    <a:cubicBezTo>
                      <a:pt x="191" y="354"/>
                      <a:pt x="206" y="368"/>
                      <a:pt x="220" y="368"/>
                    </a:cubicBezTo>
                    <a:cubicBezTo>
                      <a:pt x="412" y="368"/>
                      <a:pt x="412" y="368"/>
                      <a:pt x="412" y="368"/>
                    </a:cubicBezTo>
                    <a:cubicBezTo>
                      <a:pt x="426" y="368"/>
                      <a:pt x="426" y="354"/>
                      <a:pt x="426" y="354"/>
                    </a:cubicBezTo>
                    <a:cubicBezTo>
                      <a:pt x="426" y="339"/>
                      <a:pt x="426" y="324"/>
                      <a:pt x="412" y="324"/>
                    </a:cubicBezTo>
                    <a:close/>
                    <a:moveTo>
                      <a:pt x="456" y="206"/>
                    </a:moveTo>
                    <a:lnTo>
                      <a:pt x="456" y="206"/>
                    </a:lnTo>
                    <a:cubicBezTo>
                      <a:pt x="176" y="206"/>
                      <a:pt x="176" y="206"/>
                      <a:pt x="176" y="206"/>
                    </a:cubicBezTo>
                    <a:cubicBezTo>
                      <a:pt x="162" y="206"/>
                      <a:pt x="162" y="221"/>
                      <a:pt x="162" y="236"/>
                    </a:cubicBezTo>
                    <a:cubicBezTo>
                      <a:pt x="162" y="236"/>
                      <a:pt x="162" y="251"/>
                      <a:pt x="176" y="251"/>
                    </a:cubicBezTo>
                    <a:cubicBezTo>
                      <a:pt x="456" y="251"/>
                      <a:pt x="456" y="251"/>
                      <a:pt x="456" y="251"/>
                    </a:cubicBezTo>
                    <a:lnTo>
                      <a:pt x="471" y="236"/>
                    </a:lnTo>
                    <a:cubicBezTo>
                      <a:pt x="471" y="221"/>
                      <a:pt x="456" y="206"/>
                      <a:pt x="456" y="206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47" y="0"/>
                      <a:pt x="0" y="118"/>
                      <a:pt x="0" y="265"/>
                    </a:cubicBezTo>
                    <a:cubicBezTo>
                      <a:pt x="0" y="354"/>
                      <a:pt x="44" y="427"/>
                      <a:pt x="117" y="486"/>
                    </a:cubicBezTo>
                    <a:cubicBezTo>
                      <a:pt x="117" y="618"/>
                      <a:pt x="117" y="618"/>
                      <a:pt x="117" y="618"/>
                    </a:cubicBezTo>
                    <a:cubicBezTo>
                      <a:pt x="250" y="545"/>
                      <a:pt x="250" y="545"/>
                      <a:pt x="250" y="545"/>
                    </a:cubicBezTo>
                    <a:cubicBezTo>
                      <a:pt x="279" y="545"/>
                      <a:pt x="294" y="545"/>
                      <a:pt x="309" y="545"/>
                    </a:cubicBezTo>
                    <a:cubicBezTo>
                      <a:pt x="485" y="545"/>
                      <a:pt x="633" y="427"/>
                      <a:pt x="633" y="265"/>
                    </a:cubicBezTo>
                    <a:cubicBezTo>
                      <a:pt x="633" y="118"/>
                      <a:pt x="485" y="0"/>
                      <a:pt x="309" y="0"/>
                    </a:cubicBezTo>
                    <a:close/>
                    <a:moveTo>
                      <a:pt x="309" y="501"/>
                    </a:moveTo>
                    <a:lnTo>
                      <a:pt x="309" y="501"/>
                    </a:lnTo>
                    <a:cubicBezTo>
                      <a:pt x="294" y="501"/>
                      <a:pt x="265" y="501"/>
                      <a:pt x="250" y="501"/>
                    </a:cubicBezTo>
                    <a:cubicBezTo>
                      <a:pt x="162" y="560"/>
                      <a:pt x="162" y="560"/>
                      <a:pt x="162" y="560"/>
                    </a:cubicBezTo>
                    <a:cubicBezTo>
                      <a:pt x="162" y="457"/>
                      <a:pt x="162" y="457"/>
                      <a:pt x="162" y="457"/>
                    </a:cubicBezTo>
                    <a:cubicBezTo>
                      <a:pt x="88" y="427"/>
                      <a:pt x="44" y="354"/>
                      <a:pt x="44" y="265"/>
                    </a:cubicBezTo>
                    <a:cubicBezTo>
                      <a:pt x="44" y="133"/>
                      <a:pt x="162" y="30"/>
                      <a:pt x="309" y="30"/>
                    </a:cubicBezTo>
                    <a:cubicBezTo>
                      <a:pt x="471" y="30"/>
                      <a:pt x="588" y="133"/>
                      <a:pt x="588" y="265"/>
                    </a:cubicBezTo>
                    <a:cubicBezTo>
                      <a:pt x="588" y="398"/>
                      <a:pt x="471" y="501"/>
                      <a:pt x="309" y="50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72" name="Freeform 191"/>
              <p:cNvSpPr>
                <a:spLocks noChangeArrowheads="1"/>
              </p:cNvSpPr>
              <p:nvPr/>
            </p:nvSpPr>
            <p:spPr bwMode="auto">
              <a:xfrm>
                <a:off x="1646238" y="2638425"/>
                <a:ext cx="371475" cy="373063"/>
              </a:xfrm>
              <a:custGeom>
                <a:avLst/>
                <a:gdLst>
                  <a:gd name="T0" fmla="*/ 309 w 619"/>
                  <a:gd name="T1" fmla="*/ 0 h 619"/>
                  <a:gd name="T2" fmla="*/ 309 w 619"/>
                  <a:gd name="T3" fmla="*/ 0 h 619"/>
                  <a:gd name="T4" fmla="*/ 0 w 619"/>
                  <a:gd name="T5" fmla="*/ 265 h 619"/>
                  <a:gd name="T6" fmla="*/ 118 w 619"/>
                  <a:gd name="T7" fmla="*/ 486 h 619"/>
                  <a:gd name="T8" fmla="*/ 118 w 619"/>
                  <a:gd name="T9" fmla="*/ 618 h 619"/>
                  <a:gd name="T10" fmla="*/ 250 w 619"/>
                  <a:gd name="T11" fmla="*/ 545 h 619"/>
                  <a:gd name="T12" fmla="*/ 309 w 619"/>
                  <a:gd name="T13" fmla="*/ 545 h 619"/>
                  <a:gd name="T14" fmla="*/ 618 w 619"/>
                  <a:gd name="T15" fmla="*/ 265 h 619"/>
                  <a:gd name="T16" fmla="*/ 309 w 619"/>
                  <a:gd name="T17" fmla="*/ 0 h 619"/>
                  <a:gd name="T18" fmla="*/ 309 w 619"/>
                  <a:gd name="T19" fmla="*/ 501 h 619"/>
                  <a:gd name="T20" fmla="*/ 309 w 619"/>
                  <a:gd name="T21" fmla="*/ 501 h 619"/>
                  <a:gd name="T22" fmla="*/ 235 w 619"/>
                  <a:gd name="T23" fmla="*/ 501 h 619"/>
                  <a:gd name="T24" fmla="*/ 147 w 619"/>
                  <a:gd name="T25" fmla="*/ 560 h 619"/>
                  <a:gd name="T26" fmla="*/ 147 w 619"/>
                  <a:gd name="T27" fmla="*/ 457 h 619"/>
                  <a:gd name="T28" fmla="*/ 29 w 619"/>
                  <a:gd name="T29" fmla="*/ 265 h 619"/>
                  <a:gd name="T30" fmla="*/ 309 w 619"/>
                  <a:gd name="T31" fmla="*/ 30 h 619"/>
                  <a:gd name="T32" fmla="*/ 589 w 619"/>
                  <a:gd name="T33" fmla="*/ 265 h 619"/>
                  <a:gd name="T34" fmla="*/ 309 w 619"/>
                  <a:gd name="T35" fmla="*/ 50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19"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18"/>
                      <a:pt x="0" y="265"/>
                    </a:cubicBezTo>
                    <a:cubicBezTo>
                      <a:pt x="0" y="354"/>
                      <a:pt x="44" y="427"/>
                      <a:pt x="118" y="486"/>
                    </a:cubicBezTo>
                    <a:cubicBezTo>
                      <a:pt x="118" y="618"/>
                      <a:pt x="118" y="618"/>
                      <a:pt x="118" y="618"/>
                    </a:cubicBezTo>
                    <a:cubicBezTo>
                      <a:pt x="250" y="545"/>
                      <a:pt x="250" y="545"/>
                      <a:pt x="250" y="545"/>
                    </a:cubicBezTo>
                    <a:cubicBezTo>
                      <a:pt x="265" y="545"/>
                      <a:pt x="294" y="545"/>
                      <a:pt x="309" y="545"/>
                    </a:cubicBezTo>
                    <a:cubicBezTo>
                      <a:pt x="486" y="545"/>
                      <a:pt x="618" y="427"/>
                      <a:pt x="618" y="265"/>
                    </a:cubicBezTo>
                    <a:cubicBezTo>
                      <a:pt x="618" y="118"/>
                      <a:pt x="486" y="0"/>
                      <a:pt x="309" y="0"/>
                    </a:cubicBezTo>
                    <a:close/>
                    <a:moveTo>
                      <a:pt x="309" y="501"/>
                    </a:moveTo>
                    <a:lnTo>
                      <a:pt x="309" y="501"/>
                    </a:lnTo>
                    <a:cubicBezTo>
                      <a:pt x="280" y="501"/>
                      <a:pt x="265" y="501"/>
                      <a:pt x="235" y="501"/>
                    </a:cubicBezTo>
                    <a:cubicBezTo>
                      <a:pt x="147" y="560"/>
                      <a:pt x="147" y="560"/>
                      <a:pt x="147" y="560"/>
                    </a:cubicBezTo>
                    <a:cubicBezTo>
                      <a:pt x="147" y="457"/>
                      <a:pt x="147" y="457"/>
                      <a:pt x="147" y="457"/>
                    </a:cubicBezTo>
                    <a:cubicBezTo>
                      <a:pt x="73" y="427"/>
                      <a:pt x="29" y="354"/>
                      <a:pt x="29" y="265"/>
                    </a:cubicBezTo>
                    <a:cubicBezTo>
                      <a:pt x="29" y="133"/>
                      <a:pt x="162" y="30"/>
                      <a:pt x="309" y="30"/>
                    </a:cubicBezTo>
                    <a:cubicBezTo>
                      <a:pt x="456" y="30"/>
                      <a:pt x="589" y="133"/>
                      <a:pt x="589" y="265"/>
                    </a:cubicBezTo>
                    <a:cubicBezTo>
                      <a:pt x="589" y="398"/>
                      <a:pt x="456" y="501"/>
                      <a:pt x="309" y="50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73" name="Freeform 192"/>
              <p:cNvSpPr>
                <a:spLocks noChangeArrowheads="1"/>
              </p:cNvSpPr>
              <p:nvPr/>
            </p:nvSpPr>
            <p:spPr bwMode="auto">
              <a:xfrm>
                <a:off x="7199313" y="2089150"/>
                <a:ext cx="336550" cy="239713"/>
              </a:xfrm>
              <a:custGeom>
                <a:avLst/>
                <a:gdLst>
                  <a:gd name="T0" fmla="*/ 45 w 561"/>
                  <a:gd name="T1" fmla="*/ 325 h 399"/>
                  <a:gd name="T2" fmla="*/ 45 w 561"/>
                  <a:gd name="T3" fmla="*/ 325 h 399"/>
                  <a:gd name="T4" fmla="*/ 0 w 561"/>
                  <a:gd name="T5" fmla="*/ 354 h 399"/>
                  <a:gd name="T6" fmla="*/ 45 w 561"/>
                  <a:gd name="T7" fmla="*/ 398 h 399"/>
                  <a:gd name="T8" fmla="*/ 89 w 561"/>
                  <a:gd name="T9" fmla="*/ 354 h 399"/>
                  <a:gd name="T10" fmla="*/ 45 w 561"/>
                  <a:gd name="T11" fmla="*/ 325 h 399"/>
                  <a:gd name="T12" fmla="*/ 45 w 561"/>
                  <a:gd name="T13" fmla="*/ 162 h 399"/>
                  <a:gd name="T14" fmla="*/ 45 w 561"/>
                  <a:gd name="T15" fmla="*/ 162 h 399"/>
                  <a:gd name="T16" fmla="*/ 0 w 561"/>
                  <a:gd name="T17" fmla="*/ 207 h 399"/>
                  <a:gd name="T18" fmla="*/ 45 w 561"/>
                  <a:gd name="T19" fmla="*/ 236 h 399"/>
                  <a:gd name="T20" fmla="*/ 89 w 561"/>
                  <a:gd name="T21" fmla="*/ 207 h 399"/>
                  <a:gd name="T22" fmla="*/ 45 w 561"/>
                  <a:gd name="T23" fmla="*/ 162 h 399"/>
                  <a:gd name="T24" fmla="*/ 530 w 561"/>
                  <a:gd name="T25" fmla="*/ 177 h 399"/>
                  <a:gd name="T26" fmla="*/ 530 w 561"/>
                  <a:gd name="T27" fmla="*/ 177 h 399"/>
                  <a:gd name="T28" fmla="*/ 177 w 561"/>
                  <a:gd name="T29" fmla="*/ 177 h 399"/>
                  <a:gd name="T30" fmla="*/ 162 w 561"/>
                  <a:gd name="T31" fmla="*/ 207 h 399"/>
                  <a:gd name="T32" fmla="*/ 177 w 561"/>
                  <a:gd name="T33" fmla="*/ 221 h 399"/>
                  <a:gd name="T34" fmla="*/ 530 w 561"/>
                  <a:gd name="T35" fmla="*/ 221 h 399"/>
                  <a:gd name="T36" fmla="*/ 560 w 561"/>
                  <a:gd name="T37" fmla="*/ 207 h 399"/>
                  <a:gd name="T38" fmla="*/ 530 w 561"/>
                  <a:gd name="T39" fmla="*/ 177 h 399"/>
                  <a:gd name="T40" fmla="*/ 177 w 561"/>
                  <a:gd name="T41" fmla="*/ 59 h 399"/>
                  <a:gd name="T42" fmla="*/ 177 w 561"/>
                  <a:gd name="T43" fmla="*/ 59 h 399"/>
                  <a:gd name="T44" fmla="*/ 530 w 561"/>
                  <a:gd name="T45" fmla="*/ 59 h 399"/>
                  <a:gd name="T46" fmla="*/ 560 w 561"/>
                  <a:gd name="T47" fmla="*/ 45 h 399"/>
                  <a:gd name="T48" fmla="*/ 530 w 561"/>
                  <a:gd name="T49" fmla="*/ 30 h 399"/>
                  <a:gd name="T50" fmla="*/ 177 w 561"/>
                  <a:gd name="T51" fmla="*/ 30 h 399"/>
                  <a:gd name="T52" fmla="*/ 162 w 561"/>
                  <a:gd name="T53" fmla="*/ 45 h 399"/>
                  <a:gd name="T54" fmla="*/ 177 w 561"/>
                  <a:gd name="T55" fmla="*/ 59 h 399"/>
                  <a:gd name="T56" fmla="*/ 45 w 561"/>
                  <a:gd name="T57" fmla="*/ 0 h 399"/>
                  <a:gd name="T58" fmla="*/ 45 w 561"/>
                  <a:gd name="T59" fmla="*/ 0 h 399"/>
                  <a:gd name="T60" fmla="*/ 0 w 561"/>
                  <a:gd name="T61" fmla="*/ 45 h 399"/>
                  <a:gd name="T62" fmla="*/ 45 w 561"/>
                  <a:gd name="T63" fmla="*/ 89 h 399"/>
                  <a:gd name="T64" fmla="*/ 89 w 561"/>
                  <a:gd name="T65" fmla="*/ 45 h 399"/>
                  <a:gd name="T66" fmla="*/ 45 w 561"/>
                  <a:gd name="T67" fmla="*/ 0 h 399"/>
                  <a:gd name="T68" fmla="*/ 530 w 561"/>
                  <a:gd name="T69" fmla="*/ 339 h 399"/>
                  <a:gd name="T70" fmla="*/ 530 w 561"/>
                  <a:gd name="T71" fmla="*/ 339 h 399"/>
                  <a:gd name="T72" fmla="*/ 177 w 561"/>
                  <a:gd name="T73" fmla="*/ 339 h 399"/>
                  <a:gd name="T74" fmla="*/ 162 w 561"/>
                  <a:gd name="T75" fmla="*/ 354 h 399"/>
                  <a:gd name="T76" fmla="*/ 177 w 561"/>
                  <a:gd name="T77" fmla="*/ 383 h 399"/>
                  <a:gd name="T78" fmla="*/ 530 w 561"/>
                  <a:gd name="T79" fmla="*/ 383 h 399"/>
                  <a:gd name="T80" fmla="*/ 560 w 561"/>
                  <a:gd name="T81" fmla="*/ 354 h 399"/>
                  <a:gd name="T82" fmla="*/ 530 w 561"/>
                  <a:gd name="T83" fmla="*/ 33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1" h="399">
                    <a:moveTo>
                      <a:pt x="45" y="325"/>
                    </a:moveTo>
                    <a:lnTo>
                      <a:pt x="45" y="325"/>
                    </a:lnTo>
                    <a:cubicBezTo>
                      <a:pt x="30" y="325"/>
                      <a:pt x="0" y="339"/>
                      <a:pt x="0" y="354"/>
                    </a:cubicBezTo>
                    <a:cubicBezTo>
                      <a:pt x="0" y="383"/>
                      <a:pt x="30" y="398"/>
                      <a:pt x="45" y="398"/>
                    </a:cubicBezTo>
                    <a:cubicBezTo>
                      <a:pt x="59" y="398"/>
                      <a:pt x="89" y="383"/>
                      <a:pt x="89" y="354"/>
                    </a:cubicBezTo>
                    <a:cubicBezTo>
                      <a:pt x="89" y="339"/>
                      <a:pt x="59" y="325"/>
                      <a:pt x="45" y="325"/>
                    </a:cubicBezTo>
                    <a:close/>
                    <a:moveTo>
                      <a:pt x="45" y="162"/>
                    </a:moveTo>
                    <a:lnTo>
                      <a:pt x="45" y="162"/>
                    </a:lnTo>
                    <a:cubicBezTo>
                      <a:pt x="30" y="162"/>
                      <a:pt x="0" y="177"/>
                      <a:pt x="0" y="207"/>
                    </a:cubicBezTo>
                    <a:cubicBezTo>
                      <a:pt x="0" y="221"/>
                      <a:pt x="30" y="236"/>
                      <a:pt x="45" y="236"/>
                    </a:cubicBezTo>
                    <a:cubicBezTo>
                      <a:pt x="59" y="236"/>
                      <a:pt x="89" y="221"/>
                      <a:pt x="89" y="207"/>
                    </a:cubicBezTo>
                    <a:cubicBezTo>
                      <a:pt x="89" y="177"/>
                      <a:pt x="59" y="162"/>
                      <a:pt x="45" y="162"/>
                    </a:cubicBezTo>
                    <a:close/>
                    <a:moveTo>
                      <a:pt x="530" y="177"/>
                    </a:moveTo>
                    <a:lnTo>
                      <a:pt x="530" y="177"/>
                    </a:lnTo>
                    <a:cubicBezTo>
                      <a:pt x="177" y="177"/>
                      <a:pt x="177" y="177"/>
                      <a:pt x="177" y="177"/>
                    </a:cubicBezTo>
                    <a:cubicBezTo>
                      <a:pt x="177" y="177"/>
                      <a:pt x="162" y="192"/>
                      <a:pt x="162" y="207"/>
                    </a:cubicBezTo>
                    <a:lnTo>
                      <a:pt x="177" y="221"/>
                    </a:lnTo>
                    <a:cubicBezTo>
                      <a:pt x="530" y="221"/>
                      <a:pt x="530" y="221"/>
                      <a:pt x="530" y="221"/>
                    </a:cubicBezTo>
                    <a:cubicBezTo>
                      <a:pt x="545" y="221"/>
                      <a:pt x="560" y="207"/>
                      <a:pt x="560" y="207"/>
                    </a:cubicBezTo>
                    <a:cubicBezTo>
                      <a:pt x="560" y="192"/>
                      <a:pt x="545" y="177"/>
                      <a:pt x="530" y="177"/>
                    </a:cubicBezTo>
                    <a:close/>
                    <a:moveTo>
                      <a:pt x="177" y="59"/>
                    </a:moveTo>
                    <a:lnTo>
                      <a:pt x="177" y="59"/>
                    </a:lnTo>
                    <a:cubicBezTo>
                      <a:pt x="530" y="59"/>
                      <a:pt x="530" y="59"/>
                      <a:pt x="530" y="59"/>
                    </a:cubicBezTo>
                    <a:cubicBezTo>
                      <a:pt x="545" y="59"/>
                      <a:pt x="560" y="59"/>
                      <a:pt x="560" y="45"/>
                    </a:cubicBezTo>
                    <a:cubicBezTo>
                      <a:pt x="560" y="30"/>
                      <a:pt x="545" y="30"/>
                      <a:pt x="530" y="30"/>
                    </a:cubicBezTo>
                    <a:cubicBezTo>
                      <a:pt x="177" y="30"/>
                      <a:pt x="177" y="30"/>
                      <a:pt x="177" y="30"/>
                    </a:cubicBezTo>
                    <a:cubicBezTo>
                      <a:pt x="177" y="30"/>
                      <a:pt x="162" y="30"/>
                      <a:pt x="162" y="45"/>
                    </a:cubicBezTo>
                    <a:cubicBezTo>
                      <a:pt x="162" y="59"/>
                      <a:pt x="177" y="59"/>
                      <a:pt x="177" y="59"/>
                    </a:cubicBezTo>
                    <a:close/>
                    <a:moveTo>
                      <a:pt x="45" y="0"/>
                    </a:moveTo>
                    <a:lnTo>
                      <a:pt x="45" y="0"/>
                    </a:lnTo>
                    <a:cubicBezTo>
                      <a:pt x="30" y="0"/>
                      <a:pt x="0" y="30"/>
                      <a:pt x="0" y="45"/>
                    </a:cubicBezTo>
                    <a:cubicBezTo>
                      <a:pt x="0" y="59"/>
                      <a:pt x="30" y="89"/>
                      <a:pt x="45" y="89"/>
                    </a:cubicBezTo>
                    <a:cubicBezTo>
                      <a:pt x="59" y="89"/>
                      <a:pt x="89" y="59"/>
                      <a:pt x="89" y="45"/>
                    </a:cubicBezTo>
                    <a:cubicBezTo>
                      <a:pt x="89" y="30"/>
                      <a:pt x="59" y="0"/>
                      <a:pt x="45" y="0"/>
                    </a:cubicBezTo>
                    <a:close/>
                    <a:moveTo>
                      <a:pt x="530" y="339"/>
                    </a:moveTo>
                    <a:lnTo>
                      <a:pt x="530" y="339"/>
                    </a:lnTo>
                    <a:cubicBezTo>
                      <a:pt x="177" y="339"/>
                      <a:pt x="177" y="339"/>
                      <a:pt x="177" y="339"/>
                    </a:cubicBezTo>
                    <a:lnTo>
                      <a:pt x="162" y="354"/>
                    </a:lnTo>
                    <a:cubicBezTo>
                      <a:pt x="162" y="369"/>
                      <a:pt x="177" y="383"/>
                      <a:pt x="177" y="383"/>
                    </a:cubicBezTo>
                    <a:cubicBezTo>
                      <a:pt x="530" y="383"/>
                      <a:pt x="530" y="383"/>
                      <a:pt x="530" y="383"/>
                    </a:cubicBezTo>
                    <a:cubicBezTo>
                      <a:pt x="545" y="383"/>
                      <a:pt x="560" y="369"/>
                      <a:pt x="560" y="354"/>
                    </a:cubicBezTo>
                    <a:cubicBezTo>
                      <a:pt x="560" y="354"/>
                      <a:pt x="545" y="339"/>
                      <a:pt x="530" y="33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74" name="Freeform 193"/>
              <p:cNvSpPr>
                <a:spLocks noChangeArrowheads="1"/>
              </p:cNvSpPr>
              <p:nvPr/>
            </p:nvSpPr>
            <p:spPr bwMode="auto">
              <a:xfrm>
                <a:off x="6588125" y="2046288"/>
                <a:ext cx="344488" cy="330200"/>
              </a:xfrm>
              <a:custGeom>
                <a:avLst/>
                <a:gdLst>
                  <a:gd name="T0" fmla="*/ 544 w 575"/>
                  <a:gd name="T1" fmla="*/ 515 h 546"/>
                  <a:gd name="T2" fmla="*/ 544 w 575"/>
                  <a:gd name="T3" fmla="*/ 515 h 546"/>
                  <a:gd name="T4" fmla="*/ 279 w 575"/>
                  <a:gd name="T5" fmla="*/ 515 h 546"/>
                  <a:gd name="T6" fmla="*/ 250 w 575"/>
                  <a:gd name="T7" fmla="*/ 530 h 546"/>
                  <a:gd name="T8" fmla="*/ 279 w 575"/>
                  <a:gd name="T9" fmla="*/ 545 h 546"/>
                  <a:gd name="T10" fmla="*/ 544 w 575"/>
                  <a:gd name="T11" fmla="*/ 545 h 546"/>
                  <a:gd name="T12" fmla="*/ 574 w 575"/>
                  <a:gd name="T13" fmla="*/ 530 h 546"/>
                  <a:gd name="T14" fmla="*/ 544 w 575"/>
                  <a:gd name="T15" fmla="*/ 515 h 546"/>
                  <a:gd name="T16" fmla="*/ 309 w 575"/>
                  <a:gd name="T17" fmla="*/ 191 h 546"/>
                  <a:gd name="T18" fmla="*/ 309 w 575"/>
                  <a:gd name="T19" fmla="*/ 191 h 546"/>
                  <a:gd name="T20" fmla="*/ 309 w 575"/>
                  <a:gd name="T21" fmla="*/ 162 h 546"/>
                  <a:gd name="T22" fmla="*/ 176 w 575"/>
                  <a:gd name="T23" fmla="*/ 0 h 546"/>
                  <a:gd name="T24" fmla="*/ 162 w 575"/>
                  <a:gd name="T25" fmla="*/ 0 h 546"/>
                  <a:gd name="T26" fmla="*/ 147 w 575"/>
                  <a:gd name="T27" fmla="*/ 0 h 546"/>
                  <a:gd name="T28" fmla="*/ 0 w 575"/>
                  <a:gd name="T29" fmla="*/ 162 h 546"/>
                  <a:gd name="T30" fmla="*/ 0 w 575"/>
                  <a:gd name="T31" fmla="*/ 191 h 546"/>
                  <a:gd name="T32" fmla="*/ 29 w 575"/>
                  <a:gd name="T33" fmla="*/ 191 h 546"/>
                  <a:gd name="T34" fmla="*/ 132 w 575"/>
                  <a:gd name="T35" fmla="*/ 73 h 546"/>
                  <a:gd name="T36" fmla="*/ 132 w 575"/>
                  <a:gd name="T37" fmla="*/ 545 h 546"/>
                  <a:gd name="T38" fmla="*/ 176 w 575"/>
                  <a:gd name="T39" fmla="*/ 545 h 546"/>
                  <a:gd name="T40" fmla="*/ 176 w 575"/>
                  <a:gd name="T41" fmla="*/ 73 h 546"/>
                  <a:gd name="T42" fmla="*/ 279 w 575"/>
                  <a:gd name="T43" fmla="*/ 191 h 546"/>
                  <a:gd name="T44" fmla="*/ 309 w 575"/>
                  <a:gd name="T45" fmla="*/ 191 h 546"/>
                  <a:gd name="T46" fmla="*/ 309 w 575"/>
                  <a:gd name="T47" fmla="*/ 73 h 546"/>
                  <a:gd name="T48" fmla="*/ 309 w 575"/>
                  <a:gd name="T49" fmla="*/ 73 h 546"/>
                  <a:gd name="T50" fmla="*/ 544 w 575"/>
                  <a:gd name="T51" fmla="*/ 73 h 546"/>
                  <a:gd name="T52" fmla="*/ 574 w 575"/>
                  <a:gd name="T53" fmla="*/ 59 h 546"/>
                  <a:gd name="T54" fmla="*/ 544 w 575"/>
                  <a:gd name="T55" fmla="*/ 44 h 546"/>
                  <a:gd name="T56" fmla="*/ 309 w 575"/>
                  <a:gd name="T57" fmla="*/ 44 h 546"/>
                  <a:gd name="T58" fmla="*/ 294 w 575"/>
                  <a:gd name="T59" fmla="*/ 59 h 546"/>
                  <a:gd name="T60" fmla="*/ 309 w 575"/>
                  <a:gd name="T61" fmla="*/ 73 h 546"/>
                  <a:gd name="T62" fmla="*/ 544 w 575"/>
                  <a:gd name="T63" fmla="*/ 398 h 546"/>
                  <a:gd name="T64" fmla="*/ 544 w 575"/>
                  <a:gd name="T65" fmla="*/ 398 h 546"/>
                  <a:gd name="T66" fmla="*/ 279 w 575"/>
                  <a:gd name="T67" fmla="*/ 398 h 546"/>
                  <a:gd name="T68" fmla="*/ 250 w 575"/>
                  <a:gd name="T69" fmla="*/ 412 h 546"/>
                  <a:gd name="T70" fmla="*/ 279 w 575"/>
                  <a:gd name="T71" fmla="*/ 427 h 546"/>
                  <a:gd name="T72" fmla="*/ 544 w 575"/>
                  <a:gd name="T73" fmla="*/ 427 h 546"/>
                  <a:gd name="T74" fmla="*/ 574 w 575"/>
                  <a:gd name="T75" fmla="*/ 412 h 546"/>
                  <a:gd name="T76" fmla="*/ 544 w 575"/>
                  <a:gd name="T77" fmla="*/ 398 h 546"/>
                  <a:gd name="T78" fmla="*/ 544 w 575"/>
                  <a:gd name="T79" fmla="*/ 162 h 546"/>
                  <a:gd name="T80" fmla="*/ 544 w 575"/>
                  <a:gd name="T81" fmla="*/ 162 h 546"/>
                  <a:gd name="T82" fmla="*/ 397 w 575"/>
                  <a:gd name="T83" fmla="*/ 162 h 546"/>
                  <a:gd name="T84" fmla="*/ 367 w 575"/>
                  <a:gd name="T85" fmla="*/ 177 h 546"/>
                  <a:gd name="T86" fmla="*/ 397 w 575"/>
                  <a:gd name="T87" fmla="*/ 191 h 546"/>
                  <a:gd name="T88" fmla="*/ 544 w 575"/>
                  <a:gd name="T89" fmla="*/ 191 h 546"/>
                  <a:gd name="T90" fmla="*/ 574 w 575"/>
                  <a:gd name="T91" fmla="*/ 177 h 546"/>
                  <a:gd name="T92" fmla="*/ 544 w 575"/>
                  <a:gd name="T93" fmla="*/ 162 h 546"/>
                  <a:gd name="T94" fmla="*/ 544 w 575"/>
                  <a:gd name="T95" fmla="*/ 280 h 546"/>
                  <a:gd name="T96" fmla="*/ 544 w 575"/>
                  <a:gd name="T97" fmla="*/ 280 h 546"/>
                  <a:gd name="T98" fmla="*/ 279 w 575"/>
                  <a:gd name="T99" fmla="*/ 280 h 546"/>
                  <a:gd name="T100" fmla="*/ 250 w 575"/>
                  <a:gd name="T101" fmla="*/ 294 h 546"/>
                  <a:gd name="T102" fmla="*/ 279 w 575"/>
                  <a:gd name="T103" fmla="*/ 309 h 546"/>
                  <a:gd name="T104" fmla="*/ 544 w 575"/>
                  <a:gd name="T105" fmla="*/ 309 h 546"/>
                  <a:gd name="T106" fmla="*/ 574 w 575"/>
                  <a:gd name="T107" fmla="*/ 294 h 546"/>
                  <a:gd name="T108" fmla="*/ 544 w 575"/>
                  <a:gd name="T109" fmla="*/ 280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75" h="546">
                    <a:moveTo>
                      <a:pt x="544" y="515"/>
                    </a:moveTo>
                    <a:lnTo>
                      <a:pt x="544" y="515"/>
                    </a:lnTo>
                    <a:cubicBezTo>
                      <a:pt x="279" y="515"/>
                      <a:pt x="279" y="515"/>
                      <a:pt x="279" y="515"/>
                    </a:cubicBezTo>
                    <a:cubicBezTo>
                      <a:pt x="265" y="515"/>
                      <a:pt x="250" y="515"/>
                      <a:pt x="250" y="530"/>
                    </a:cubicBezTo>
                    <a:cubicBezTo>
                      <a:pt x="250" y="545"/>
                      <a:pt x="265" y="545"/>
                      <a:pt x="279" y="545"/>
                    </a:cubicBezTo>
                    <a:cubicBezTo>
                      <a:pt x="544" y="545"/>
                      <a:pt x="544" y="545"/>
                      <a:pt x="544" y="545"/>
                    </a:cubicBezTo>
                    <a:cubicBezTo>
                      <a:pt x="559" y="545"/>
                      <a:pt x="574" y="545"/>
                      <a:pt x="574" y="530"/>
                    </a:cubicBezTo>
                    <a:cubicBezTo>
                      <a:pt x="574" y="515"/>
                      <a:pt x="559" y="515"/>
                      <a:pt x="544" y="515"/>
                    </a:cubicBezTo>
                    <a:close/>
                    <a:moveTo>
                      <a:pt x="309" y="191"/>
                    </a:moveTo>
                    <a:lnTo>
                      <a:pt x="309" y="191"/>
                    </a:lnTo>
                    <a:cubicBezTo>
                      <a:pt x="309" y="177"/>
                      <a:pt x="309" y="177"/>
                      <a:pt x="309" y="162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77"/>
                      <a:pt x="0" y="177"/>
                      <a:pt x="0" y="191"/>
                    </a:cubicBezTo>
                    <a:cubicBezTo>
                      <a:pt x="14" y="191"/>
                      <a:pt x="29" y="191"/>
                      <a:pt x="29" y="191"/>
                    </a:cubicBezTo>
                    <a:cubicBezTo>
                      <a:pt x="132" y="73"/>
                      <a:pt x="132" y="73"/>
                      <a:pt x="132" y="73"/>
                    </a:cubicBezTo>
                    <a:cubicBezTo>
                      <a:pt x="132" y="545"/>
                      <a:pt x="132" y="545"/>
                      <a:pt x="132" y="545"/>
                    </a:cubicBezTo>
                    <a:cubicBezTo>
                      <a:pt x="176" y="545"/>
                      <a:pt x="176" y="545"/>
                      <a:pt x="176" y="545"/>
                    </a:cubicBezTo>
                    <a:cubicBezTo>
                      <a:pt x="176" y="73"/>
                      <a:pt x="176" y="73"/>
                      <a:pt x="176" y="73"/>
                    </a:cubicBezTo>
                    <a:cubicBezTo>
                      <a:pt x="279" y="191"/>
                      <a:pt x="279" y="191"/>
                      <a:pt x="279" y="191"/>
                    </a:cubicBezTo>
                    <a:cubicBezTo>
                      <a:pt x="294" y="191"/>
                      <a:pt x="294" y="191"/>
                      <a:pt x="309" y="191"/>
                    </a:cubicBezTo>
                    <a:close/>
                    <a:moveTo>
                      <a:pt x="309" y="73"/>
                    </a:moveTo>
                    <a:lnTo>
                      <a:pt x="309" y="73"/>
                    </a:lnTo>
                    <a:cubicBezTo>
                      <a:pt x="544" y="73"/>
                      <a:pt x="544" y="73"/>
                      <a:pt x="544" y="73"/>
                    </a:cubicBezTo>
                    <a:cubicBezTo>
                      <a:pt x="559" y="73"/>
                      <a:pt x="574" y="73"/>
                      <a:pt x="574" y="59"/>
                    </a:cubicBezTo>
                    <a:cubicBezTo>
                      <a:pt x="574" y="44"/>
                      <a:pt x="559" y="44"/>
                      <a:pt x="544" y="44"/>
                    </a:cubicBezTo>
                    <a:cubicBezTo>
                      <a:pt x="309" y="44"/>
                      <a:pt x="309" y="44"/>
                      <a:pt x="309" y="44"/>
                    </a:cubicBezTo>
                    <a:cubicBezTo>
                      <a:pt x="309" y="44"/>
                      <a:pt x="294" y="44"/>
                      <a:pt x="294" y="59"/>
                    </a:cubicBezTo>
                    <a:cubicBezTo>
                      <a:pt x="294" y="73"/>
                      <a:pt x="309" y="73"/>
                      <a:pt x="309" y="73"/>
                    </a:cubicBezTo>
                    <a:close/>
                    <a:moveTo>
                      <a:pt x="544" y="398"/>
                    </a:moveTo>
                    <a:lnTo>
                      <a:pt x="544" y="398"/>
                    </a:lnTo>
                    <a:cubicBezTo>
                      <a:pt x="279" y="398"/>
                      <a:pt x="279" y="398"/>
                      <a:pt x="279" y="398"/>
                    </a:cubicBezTo>
                    <a:cubicBezTo>
                      <a:pt x="265" y="398"/>
                      <a:pt x="250" y="398"/>
                      <a:pt x="250" y="412"/>
                    </a:cubicBezTo>
                    <a:cubicBezTo>
                      <a:pt x="250" y="427"/>
                      <a:pt x="265" y="427"/>
                      <a:pt x="279" y="427"/>
                    </a:cubicBezTo>
                    <a:cubicBezTo>
                      <a:pt x="544" y="427"/>
                      <a:pt x="544" y="427"/>
                      <a:pt x="544" y="427"/>
                    </a:cubicBezTo>
                    <a:cubicBezTo>
                      <a:pt x="559" y="427"/>
                      <a:pt x="574" y="427"/>
                      <a:pt x="574" y="412"/>
                    </a:cubicBezTo>
                    <a:cubicBezTo>
                      <a:pt x="574" y="398"/>
                      <a:pt x="559" y="398"/>
                      <a:pt x="544" y="398"/>
                    </a:cubicBezTo>
                    <a:close/>
                    <a:moveTo>
                      <a:pt x="544" y="162"/>
                    </a:moveTo>
                    <a:lnTo>
                      <a:pt x="544" y="162"/>
                    </a:lnTo>
                    <a:cubicBezTo>
                      <a:pt x="397" y="162"/>
                      <a:pt x="397" y="162"/>
                      <a:pt x="397" y="162"/>
                    </a:cubicBezTo>
                    <a:cubicBezTo>
                      <a:pt x="383" y="162"/>
                      <a:pt x="367" y="162"/>
                      <a:pt x="367" y="177"/>
                    </a:cubicBezTo>
                    <a:cubicBezTo>
                      <a:pt x="367" y="191"/>
                      <a:pt x="383" y="191"/>
                      <a:pt x="397" y="191"/>
                    </a:cubicBezTo>
                    <a:cubicBezTo>
                      <a:pt x="544" y="191"/>
                      <a:pt x="544" y="191"/>
                      <a:pt x="544" y="191"/>
                    </a:cubicBezTo>
                    <a:cubicBezTo>
                      <a:pt x="559" y="191"/>
                      <a:pt x="574" y="191"/>
                      <a:pt x="574" y="177"/>
                    </a:cubicBezTo>
                    <a:cubicBezTo>
                      <a:pt x="574" y="162"/>
                      <a:pt x="559" y="162"/>
                      <a:pt x="544" y="162"/>
                    </a:cubicBezTo>
                    <a:close/>
                    <a:moveTo>
                      <a:pt x="544" y="280"/>
                    </a:moveTo>
                    <a:lnTo>
                      <a:pt x="544" y="280"/>
                    </a:lnTo>
                    <a:cubicBezTo>
                      <a:pt x="279" y="280"/>
                      <a:pt x="279" y="280"/>
                      <a:pt x="279" y="280"/>
                    </a:cubicBezTo>
                    <a:cubicBezTo>
                      <a:pt x="265" y="280"/>
                      <a:pt x="250" y="280"/>
                      <a:pt x="250" y="294"/>
                    </a:cubicBezTo>
                    <a:cubicBezTo>
                      <a:pt x="250" y="309"/>
                      <a:pt x="265" y="309"/>
                      <a:pt x="279" y="309"/>
                    </a:cubicBezTo>
                    <a:cubicBezTo>
                      <a:pt x="544" y="309"/>
                      <a:pt x="544" y="309"/>
                      <a:pt x="544" y="309"/>
                    </a:cubicBezTo>
                    <a:cubicBezTo>
                      <a:pt x="559" y="309"/>
                      <a:pt x="574" y="309"/>
                      <a:pt x="574" y="294"/>
                    </a:cubicBezTo>
                    <a:cubicBezTo>
                      <a:pt x="574" y="280"/>
                      <a:pt x="559" y="280"/>
                      <a:pt x="544" y="28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75" name="Freeform 194"/>
              <p:cNvSpPr>
                <a:spLocks noChangeArrowheads="1"/>
              </p:cNvSpPr>
              <p:nvPr/>
            </p:nvSpPr>
            <p:spPr bwMode="auto">
              <a:xfrm>
                <a:off x="5973763" y="2046288"/>
                <a:ext cx="338137" cy="330200"/>
              </a:xfrm>
              <a:custGeom>
                <a:avLst/>
                <a:gdLst>
                  <a:gd name="T0" fmla="*/ 309 w 560"/>
                  <a:gd name="T1" fmla="*/ 353 h 546"/>
                  <a:gd name="T2" fmla="*/ 309 w 560"/>
                  <a:gd name="T3" fmla="*/ 353 h 546"/>
                  <a:gd name="T4" fmla="*/ 280 w 560"/>
                  <a:gd name="T5" fmla="*/ 353 h 546"/>
                  <a:gd name="T6" fmla="*/ 177 w 560"/>
                  <a:gd name="T7" fmla="*/ 471 h 546"/>
                  <a:gd name="T8" fmla="*/ 177 w 560"/>
                  <a:gd name="T9" fmla="*/ 0 h 546"/>
                  <a:gd name="T10" fmla="*/ 132 w 560"/>
                  <a:gd name="T11" fmla="*/ 0 h 546"/>
                  <a:gd name="T12" fmla="*/ 132 w 560"/>
                  <a:gd name="T13" fmla="*/ 486 h 546"/>
                  <a:gd name="T14" fmla="*/ 29 w 560"/>
                  <a:gd name="T15" fmla="*/ 353 h 546"/>
                  <a:gd name="T16" fmla="*/ 0 w 560"/>
                  <a:gd name="T17" fmla="*/ 353 h 546"/>
                  <a:gd name="T18" fmla="*/ 0 w 560"/>
                  <a:gd name="T19" fmla="*/ 383 h 546"/>
                  <a:gd name="T20" fmla="*/ 132 w 560"/>
                  <a:gd name="T21" fmla="*/ 545 h 546"/>
                  <a:gd name="T22" fmla="*/ 147 w 560"/>
                  <a:gd name="T23" fmla="*/ 545 h 546"/>
                  <a:gd name="T24" fmla="*/ 162 w 560"/>
                  <a:gd name="T25" fmla="*/ 545 h 546"/>
                  <a:gd name="T26" fmla="*/ 309 w 560"/>
                  <a:gd name="T27" fmla="*/ 383 h 546"/>
                  <a:gd name="T28" fmla="*/ 309 w 560"/>
                  <a:gd name="T29" fmla="*/ 353 h 546"/>
                  <a:gd name="T30" fmla="*/ 265 w 560"/>
                  <a:gd name="T31" fmla="*/ 44 h 546"/>
                  <a:gd name="T32" fmla="*/ 265 w 560"/>
                  <a:gd name="T33" fmla="*/ 44 h 546"/>
                  <a:gd name="T34" fmla="*/ 544 w 560"/>
                  <a:gd name="T35" fmla="*/ 44 h 546"/>
                  <a:gd name="T36" fmla="*/ 559 w 560"/>
                  <a:gd name="T37" fmla="*/ 15 h 546"/>
                  <a:gd name="T38" fmla="*/ 544 w 560"/>
                  <a:gd name="T39" fmla="*/ 0 h 546"/>
                  <a:gd name="T40" fmla="*/ 265 w 560"/>
                  <a:gd name="T41" fmla="*/ 0 h 546"/>
                  <a:gd name="T42" fmla="*/ 250 w 560"/>
                  <a:gd name="T43" fmla="*/ 15 h 546"/>
                  <a:gd name="T44" fmla="*/ 265 w 560"/>
                  <a:gd name="T45" fmla="*/ 44 h 546"/>
                  <a:gd name="T46" fmla="*/ 544 w 560"/>
                  <a:gd name="T47" fmla="*/ 471 h 546"/>
                  <a:gd name="T48" fmla="*/ 544 w 560"/>
                  <a:gd name="T49" fmla="*/ 471 h 546"/>
                  <a:gd name="T50" fmla="*/ 309 w 560"/>
                  <a:gd name="T51" fmla="*/ 471 h 546"/>
                  <a:gd name="T52" fmla="*/ 294 w 560"/>
                  <a:gd name="T53" fmla="*/ 486 h 546"/>
                  <a:gd name="T54" fmla="*/ 309 w 560"/>
                  <a:gd name="T55" fmla="*/ 515 h 546"/>
                  <a:gd name="T56" fmla="*/ 544 w 560"/>
                  <a:gd name="T57" fmla="*/ 515 h 546"/>
                  <a:gd name="T58" fmla="*/ 559 w 560"/>
                  <a:gd name="T59" fmla="*/ 486 h 546"/>
                  <a:gd name="T60" fmla="*/ 544 w 560"/>
                  <a:gd name="T61" fmla="*/ 471 h 546"/>
                  <a:gd name="T62" fmla="*/ 544 w 560"/>
                  <a:gd name="T63" fmla="*/ 353 h 546"/>
                  <a:gd name="T64" fmla="*/ 544 w 560"/>
                  <a:gd name="T65" fmla="*/ 353 h 546"/>
                  <a:gd name="T66" fmla="*/ 382 w 560"/>
                  <a:gd name="T67" fmla="*/ 353 h 546"/>
                  <a:gd name="T68" fmla="*/ 368 w 560"/>
                  <a:gd name="T69" fmla="*/ 368 h 546"/>
                  <a:gd name="T70" fmla="*/ 382 w 560"/>
                  <a:gd name="T71" fmla="*/ 398 h 546"/>
                  <a:gd name="T72" fmla="*/ 544 w 560"/>
                  <a:gd name="T73" fmla="*/ 398 h 546"/>
                  <a:gd name="T74" fmla="*/ 559 w 560"/>
                  <a:gd name="T75" fmla="*/ 368 h 546"/>
                  <a:gd name="T76" fmla="*/ 544 w 560"/>
                  <a:gd name="T77" fmla="*/ 353 h 546"/>
                  <a:gd name="T78" fmla="*/ 544 w 560"/>
                  <a:gd name="T79" fmla="*/ 118 h 546"/>
                  <a:gd name="T80" fmla="*/ 544 w 560"/>
                  <a:gd name="T81" fmla="*/ 118 h 546"/>
                  <a:gd name="T82" fmla="*/ 265 w 560"/>
                  <a:gd name="T83" fmla="*/ 118 h 546"/>
                  <a:gd name="T84" fmla="*/ 250 w 560"/>
                  <a:gd name="T85" fmla="*/ 132 h 546"/>
                  <a:gd name="T86" fmla="*/ 265 w 560"/>
                  <a:gd name="T87" fmla="*/ 162 h 546"/>
                  <a:gd name="T88" fmla="*/ 544 w 560"/>
                  <a:gd name="T89" fmla="*/ 162 h 546"/>
                  <a:gd name="T90" fmla="*/ 559 w 560"/>
                  <a:gd name="T91" fmla="*/ 132 h 546"/>
                  <a:gd name="T92" fmla="*/ 544 w 560"/>
                  <a:gd name="T93" fmla="*/ 118 h 546"/>
                  <a:gd name="T94" fmla="*/ 544 w 560"/>
                  <a:gd name="T95" fmla="*/ 235 h 546"/>
                  <a:gd name="T96" fmla="*/ 544 w 560"/>
                  <a:gd name="T97" fmla="*/ 235 h 546"/>
                  <a:gd name="T98" fmla="*/ 265 w 560"/>
                  <a:gd name="T99" fmla="*/ 235 h 546"/>
                  <a:gd name="T100" fmla="*/ 250 w 560"/>
                  <a:gd name="T101" fmla="*/ 250 h 546"/>
                  <a:gd name="T102" fmla="*/ 265 w 560"/>
                  <a:gd name="T103" fmla="*/ 280 h 546"/>
                  <a:gd name="T104" fmla="*/ 544 w 560"/>
                  <a:gd name="T105" fmla="*/ 280 h 546"/>
                  <a:gd name="T106" fmla="*/ 559 w 560"/>
                  <a:gd name="T107" fmla="*/ 250 h 546"/>
                  <a:gd name="T108" fmla="*/ 544 w 560"/>
                  <a:gd name="T109" fmla="*/ 235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60" h="546">
                    <a:moveTo>
                      <a:pt x="309" y="353"/>
                    </a:moveTo>
                    <a:lnTo>
                      <a:pt x="309" y="353"/>
                    </a:lnTo>
                    <a:cubicBezTo>
                      <a:pt x="294" y="353"/>
                      <a:pt x="280" y="353"/>
                      <a:pt x="280" y="353"/>
                    </a:cubicBezTo>
                    <a:cubicBezTo>
                      <a:pt x="177" y="471"/>
                      <a:pt x="177" y="471"/>
                      <a:pt x="177" y="471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486"/>
                      <a:pt x="132" y="486"/>
                      <a:pt x="132" y="486"/>
                    </a:cubicBezTo>
                    <a:cubicBezTo>
                      <a:pt x="29" y="353"/>
                      <a:pt x="29" y="353"/>
                      <a:pt x="29" y="353"/>
                    </a:cubicBezTo>
                    <a:cubicBezTo>
                      <a:pt x="15" y="353"/>
                      <a:pt x="15" y="353"/>
                      <a:pt x="0" y="353"/>
                    </a:cubicBezTo>
                    <a:cubicBezTo>
                      <a:pt x="0" y="368"/>
                      <a:pt x="0" y="383"/>
                      <a:pt x="0" y="383"/>
                    </a:cubicBezTo>
                    <a:cubicBezTo>
                      <a:pt x="132" y="545"/>
                      <a:pt x="132" y="545"/>
                      <a:pt x="132" y="545"/>
                    </a:cubicBezTo>
                    <a:cubicBezTo>
                      <a:pt x="147" y="545"/>
                      <a:pt x="147" y="545"/>
                      <a:pt x="147" y="545"/>
                    </a:cubicBezTo>
                    <a:cubicBezTo>
                      <a:pt x="162" y="545"/>
                      <a:pt x="162" y="545"/>
                      <a:pt x="162" y="545"/>
                    </a:cubicBezTo>
                    <a:cubicBezTo>
                      <a:pt x="309" y="383"/>
                      <a:pt x="309" y="383"/>
                      <a:pt x="309" y="383"/>
                    </a:cubicBezTo>
                    <a:cubicBezTo>
                      <a:pt x="309" y="383"/>
                      <a:pt x="309" y="368"/>
                      <a:pt x="309" y="353"/>
                    </a:cubicBezTo>
                    <a:close/>
                    <a:moveTo>
                      <a:pt x="265" y="44"/>
                    </a:moveTo>
                    <a:lnTo>
                      <a:pt x="265" y="44"/>
                    </a:lnTo>
                    <a:cubicBezTo>
                      <a:pt x="544" y="44"/>
                      <a:pt x="544" y="44"/>
                      <a:pt x="544" y="44"/>
                    </a:cubicBezTo>
                    <a:cubicBezTo>
                      <a:pt x="559" y="44"/>
                      <a:pt x="559" y="30"/>
                      <a:pt x="559" y="15"/>
                    </a:cubicBezTo>
                    <a:cubicBezTo>
                      <a:pt x="559" y="15"/>
                      <a:pt x="559" y="0"/>
                      <a:pt x="544" y="0"/>
                    </a:cubicBezTo>
                    <a:cubicBezTo>
                      <a:pt x="265" y="0"/>
                      <a:pt x="265" y="0"/>
                      <a:pt x="265" y="0"/>
                    </a:cubicBezTo>
                    <a:lnTo>
                      <a:pt x="250" y="15"/>
                    </a:lnTo>
                    <a:cubicBezTo>
                      <a:pt x="250" y="30"/>
                      <a:pt x="265" y="44"/>
                      <a:pt x="265" y="44"/>
                    </a:cubicBezTo>
                    <a:close/>
                    <a:moveTo>
                      <a:pt x="544" y="471"/>
                    </a:moveTo>
                    <a:lnTo>
                      <a:pt x="544" y="471"/>
                    </a:lnTo>
                    <a:cubicBezTo>
                      <a:pt x="309" y="471"/>
                      <a:pt x="309" y="471"/>
                      <a:pt x="309" y="471"/>
                    </a:cubicBezTo>
                    <a:cubicBezTo>
                      <a:pt x="294" y="471"/>
                      <a:pt x="294" y="486"/>
                      <a:pt x="294" y="486"/>
                    </a:cubicBezTo>
                    <a:cubicBezTo>
                      <a:pt x="294" y="501"/>
                      <a:pt x="294" y="515"/>
                      <a:pt x="309" y="515"/>
                    </a:cubicBezTo>
                    <a:cubicBezTo>
                      <a:pt x="544" y="515"/>
                      <a:pt x="544" y="515"/>
                      <a:pt x="544" y="515"/>
                    </a:cubicBezTo>
                    <a:cubicBezTo>
                      <a:pt x="559" y="515"/>
                      <a:pt x="559" y="501"/>
                      <a:pt x="559" y="486"/>
                    </a:cubicBezTo>
                    <a:cubicBezTo>
                      <a:pt x="559" y="486"/>
                      <a:pt x="559" y="471"/>
                      <a:pt x="544" y="471"/>
                    </a:cubicBezTo>
                    <a:close/>
                    <a:moveTo>
                      <a:pt x="544" y="353"/>
                    </a:moveTo>
                    <a:lnTo>
                      <a:pt x="544" y="353"/>
                    </a:lnTo>
                    <a:cubicBezTo>
                      <a:pt x="382" y="353"/>
                      <a:pt x="382" y="353"/>
                      <a:pt x="382" y="353"/>
                    </a:cubicBezTo>
                    <a:lnTo>
                      <a:pt x="368" y="368"/>
                    </a:lnTo>
                    <a:cubicBezTo>
                      <a:pt x="368" y="383"/>
                      <a:pt x="382" y="398"/>
                      <a:pt x="382" y="398"/>
                    </a:cubicBezTo>
                    <a:cubicBezTo>
                      <a:pt x="544" y="398"/>
                      <a:pt x="544" y="398"/>
                      <a:pt x="544" y="398"/>
                    </a:cubicBezTo>
                    <a:cubicBezTo>
                      <a:pt x="559" y="398"/>
                      <a:pt x="559" y="383"/>
                      <a:pt x="559" y="368"/>
                    </a:cubicBezTo>
                    <a:cubicBezTo>
                      <a:pt x="559" y="368"/>
                      <a:pt x="559" y="353"/>
                      <a:pt x="544" y="353"/>
                    </a:cubicBezTo>
                    <a:close/>
                    <a:moveTo>
                      <a:pt x="544" y="118"/>
                    </a:moveTo>
                    <a:lnTo>
                      <a:pt x="544" y="118"/>
                    </a:lnTo>
                    <a:cubicBezTo>
                      <a:pt x="265" y="118"/>
                      <a:pt x="265" y="118"/>
                      <a:pt x="265" y="118"/>
                    </a:cubicBezTo>
                    <a:lnTo>
                      <a:pt x="250" y="132"/>
                    </a:lnTo>
                    <a:cubicBezTo>
                      <a:pt x="250" y="147"/>
                      <a:pt x="265" y="162"/>
                      <a:pt x="265" y="162"/>
                    </a:cubicBezTo>
                    <a:cubicBezTo>
                      <a:pt x="544" y="162"/>
                      <a:pt x="544" y="162"/>
                      <a:pt x="544" y="162"/>
                    </a:cubicBezTo>
                    <a:cubicBezTo>
                      <a:pt x="559" y="162"/>
                      <a:pt x="559" y="147"/>
                      <a:pt x="559" y="132"/>
                    </a:cubicBezTo>
                    <a:cubicBezTo>
                      <a:pt x="559" y="132"/>
                      <a:pt x="559" y="118"/>
                      <a:pt x="544" y="118"/>
                    </a:cubicBezTo>
                    <a:close/>
                    <a:moveTo>
                      <a:pt x="544" y="235"/>
                    </a:moveTo>
                    <a:lnTo>
                      <a:pt x="544" y="235"/>
                    </a:lnTo>
                    <a:cubicBezTo>
                      <a:pt x="265" y="235"/>
                      <a:pt x="265" y="235"/>
                      <a:pt x="265" y="235"/>
                    </a:cubicBezTo>
                    <a:lnTo>
                      <a:pt x="250" y="250"/>
                    </a:lnTo>
                    <a:cubicBezTo>
                      <a:pt x="250" y="265"/>
                      <a:pt x="265" y="280"/>
                      <a:pt x="265" y="280"/>
                    </a:cubicBezTo>
                    <a:cubicBezTo>
                      <a:pt x="544" y="280"/>
                      <a:pt x="544" y="280"/>
                      <a:pt x="544" y="280"/>
                    </a:cubicBezTo>
                    <a:cubicBezTo>
                      <a:pt x="559" y="280"/>
                      <a:pt x="559" y="265"/>
                      <a:pt x="559" y="250"/>
                    </a:cubicBezTo>
                    <a:cubicBezTo>
                      <a:pt x="559" y="250"/>
                      <a:pt x="559" y="235"/>
                      <a:pt x="544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76" name="Freeform 195"/>
              <p:cNvSpPr>
                <a:spLocks noChangeArrowheads="1"/>
              </p:cNvSpPr>
              <p:nvPr/>
            </p:nvSpPr>
            <p:spPr bwMode="auto">
              <a:xfrm>
                <a:off x="5337175" y="2054225"/>
                <a:ext cx="328613" cy="311150"/>
              </a:xfrm>
              <a:custGeom>
                <a:avLst/>
                <a:gdLst>
                  <a:gd name="T0" fmla="*/ 309 w 546"/>
                  <a:gd name="T1" fmla="*/ 471 h 516"/>
                  <a:gd name="T2" fmla="*/ 309 w 546"/>
                  <a:gd name="T3" fmla="*/ 471 h 516"/>
                  <a:gd name="T4" fmla="*/ 15 w 546"/>
                  <a:gd name="T5" fmla="*/ 471 h 516"/>
                  <a:gd name="T6" fmla="*/ 0 w 546"/>
                  <a:gd name="T7" fmla="*/ 500 h 516"/>
                  <a:gd name="T8" fmla="*/ 15 w 546"/>
                  <a:gd name="T9" fmla="*/ 515 h 516"/>
                  <a:gd name="T10" fmla="*/ 309 w 546"/>
                  <a:gd name="T11" fmla="*/ 515 h 516"/>
                  <a:gd name="T12" fmla="*/ 324 w 546"/>
                  <a:gd name="T13" fmla="*/ 500 h 516"/>
                  <a:gd name="T14" fmla="*/ 309 w 546"/>
                  <a:gd name="T15" fmla="*/ 471 h 516"/>
                  <a:gd name="T16" fmla="*/ 15 w 546"/>
                  <a:gd name="T17" fmla="*/ 44 h 516"/>
                  <a:gd name="T18" fmla="*/ 15 w 546"/>
                  <a:gd name="T19" fmla="*/ 44 h 516"/>
                  <a:gd name="T20" fmla="*/ 530 w 546"/>
                  <a:gd name="T21" fmla="*/ 44 h 516"/>
                  <a:gd name="T22" fmla="*/ 545 w 546"/>
                  <a:gd name="T23" fmla="*/ 29 h 516"/>
                  <a:gd name="T24" fmla="*/ 530 w 546"/>
                  <a:gd name="T25" fmla="*/ 0 h 516"/>
                  <a:gd name="T26" fmla="*/ 15 w 546"/>
                  <a:gd name="T27" fmla="*/ 0 h 516"/>
                  <a:gd name="T28" fmla="*/ 0 w 546"/>
                  <a:gd name="T29" fmla="*/ 29 h 516"/>
                  <a:gd name="T30" fmla="*/ 15 w 546"/>
                  <a:gd name="T31" fmla="*/ 44 h 516"/>
                  <a:gd name="T32" fmla="*/ 530 w 546"/>
                  <a:gd name="T33" fmla="*/ 324 h 516"/>
                  <a:gd name="T34" fmla="*/ 530 w 546"/>
                  <a:gd name="T35" fmla="*/ 324 h 516"/>
                  <a:gd name="T36" fmla="*/ 15 w 546"/>
                  <a:gd name="T37" fmla="*/ 324 h 516"/>
                  <a:gd name="T38" fmla="*/ 0 w 546"/>
                  <a:gd name="T39" fmla="*/ 338 h 516"/>
                  <a:gd name="T40" fmla="*/ 15 w 546"/>
                  <a:gd name="T41" fmla="*/ 353 h 516"/>
                  <a:gd name="T42" fmla="*/ 530 w 546"/>
                  <a:gd name="T43" fmla="*/ 353 h 516"/>
                  <a:gd name="T44" fmla="*/ 545 w 546"/>
                  <a:gd name="T45" fmla="*/ 338 h 516"/>
                  <a:gd name="T46" fmla="*/ 530 w 546"/>
                  <a:gd name="T47" fmla="*/ 324 h 516"/>
                  <a:gd name="T48" fmla="*/ 530 w 546"/>
                  <a:gd name="T49" fmla="*/ 162 h 516"/>
                  <a:gd name="T50" fmla="*/ 530 w 546"/>
                  <a:gd name="T51" fmla="*/ 162 h 516"/>
                  <a:gd name="T52" fmla="*/ 15 w 546"/>
                  <a:gd name="T53" fmla="*/ 162 h 516"/>
                  <a:gd name="T54" fmla="*/ 0 w 546"/>
                  <a:gd name="T55" fmla="*/ 176 h 516"/>
                  <a:gd name="T56" fmla="*/ 15 w 546"/>
                  <a:gd name="T57" fmla="*/ 206 h 516"/>
                  <a:gd name="T58" fmla="*/ 530 w 546"/>
                  <a:gd name="T59" fmla="*/ 206 h 516"/>
                  <a:gd name="T60" fmla="*/ 545 w 546"/>
                  <a:gd name="T61" fmla="*/ 176 h 516"/>
                  <a:gd name="T62" fmla="*/ 530 w 546"/>
                  <a:gd name="T63" fmla="*/ 162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46" h="516">
                    <a:moveTo>
                      <a:pt x="309" y="471"/>
                    </a:moveTo>
                    <a:lnTo>
                      <a:pt x="309" y="471"/>
                    </a:lnTo>
                    <a:cubicBezTo>
                      <a:pt x="15" y="471"/>
                      <a:pt x="15" y="471"/>
                      <a:pt x="15" y="471"/>
                    </a:cubicBezTo>
                    <a:cubicBezTo>
                      <a:pt x="0" y="471"/>
                      <a:pt x="0" y="486"/>
                      <a:pt x="0" y="500"/>
                    </a:cubicBezTo>
                    <a:cubicBezTo>
                      <a:pt x="0" y="500"/>
                      <a:pt x="0" y="515"/>
                      <a:pt x="15" y="515"/>
                    </a:cubicBezTo>
                    <a:cubicBezTo>
                      <a:pt x="309" y="515"/>
                      <a:pt x="309" y="515"/>
                      <a:pt x="309" y="515"/>
                    </a:cubicBezTo>
                    <a:cubicBezTo>
                      <a:pt x="324" y="515"/>
                      <a:pt x="324" y="500"/>
                      <a:pt x="324" y="500"/>
                    </a:cubicBezTo>
                    <a:cubicBezTo>
                      <a:pt x="324" y="486"/>
                      <a:pt x="324" y="471"/>
                      <a:pt x="309" y="471"/>
                    </a:cubicBezTo>
                    <a:close/>
                    <a:moveTo>
                      <a:pt x="15" y="44"/>
                    </a:moveTo>
                    <a:lnTo>
                      <a:pt x="15" y="44"/>
                    </a:lnTo>
                    <a:cubicBezTo>
                      <a:pt x="530" y="44"/>
                      <a:pt x="530" y="44"/>
                      <a:pt x="530" y="44"/>
                    </a:cubicBezTo>
                    <a:lnTo>
                      <a:pt x="545" y="29"/>
                    </a:lnTo>
                    <a:cubicBezTo>
                      <a:pt x="545" y="15"/>
                      <a:pt x="530" y="0"/>
                      <a:pt x="53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15"/>
                      <a:pt x="0" y="29"/>
                    </a:cubicBezTo>
                    <a:cubicBezTo>
                      <a:pt x="0" y="29"/>
                      <a:pt x="0" y="44"/>
                      <a:pt x="15" y="44"/>
                    </a:cubicBezTo>
                    <a:close/>
                    <a:moveTo>
                      <a:pt x="530" y="324"/>
                    </a:moveTo>
                    <a:lnTo>
                      <a:pt x="530" y="324"/>
                    </a:lnTo>
                    <a:cubicBezTo>
                      <a:pt x="15" y="324"/>
                      <a:pt x="15" y="324"/>
                      <a:pt x="15" y="324"/>
                    </a:cubicBezTo>
                    <a:cubicBezTo>
                      <a:pt x="0" y="324"/>
                      <a:pt x="0" y="324"/>
                      <a:pt x="0" y="338"/>
                    </a:cubicBezTo>
                    <a:cubicBezTo>
                      <a:pt x="0" y="353"/>
                      <a:pt x="0" y="353"/>
                      <a:pt x="15" y="353"/>
                    </a:cubicBezTo>
                    <a:cubicBezTo>
                      <a:pt x="530" y="353"/>
                      <a:pt x="530" y="353"/>
                      <a:pt x="530" y="353"/>
                    </a:cubicBezTo>
                    <a:cubicBezTo>
                      <a:pt x="530" y="353"/>
                      <a:pt x="545" y="353"/>
                      <a:pt x="545" y="338"/>
                    </a:cubicBezTo>
                    <a:cubicBezTo>
                      <a:pt x="545" y="324"/>
                      <a:pt x="530" y="324"/>
                      <a:pt x="530" y="324"/>
                    </a:cubicBezTo>
                    <a:close/>
                    <a:moveTo>
                      <a:pt x="530" y="162"/>
                    </a:moveTo>
                    <a:lnTo>
                      <a:pt x="530" y="162"/>
                    </a:lnTo>
                    <a:cubicBezTo>
                      <a:pt x="15" y="162"/>
                      <a:pt x="15" y="162"/>
                      <a:pt x="15" y="162"/>
                    </a:cubicBezTo>
                    <a:cubicBezTo>
                      <a:pt x="0" y="162"/>
                      <a:pt x="0" y="176"/>
                      <a:pt x="0" y="176"/>
                    </a:cubicBezTo>
                    <a:cubicBezTo>
                      <a:pt x="0" y="191"/>
                      <a:pt x="0" y="206"/>
                      <a:pt x="15" y="206"/>
                    </a:cubicBezTo>
                    <a:cubicBezTo>
                      <a:pt x="530" y="206"/>
                      <a:pt x="530" y="206"/>
                      <a:pt x="530" y="206"/>
                    </a:cubicBezTo>
                    <a:cubicBezTo>
                      <a:pt x="530" y="206"/>
                      <a:pt x="545" y="191"/>
                      <a:pt x="545" y="176"/>
                    </a:cubicBezTo>
                    <a:lnTo>
                      <a:pt x="530" y="16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77" name="Freeform 196"/>
              <p:cNvSpPr>
                <a:spLocks noChangeArrowheads="1"/>
              </p:cNvSpPr>
              <p:nvPr/>
            </p:nvSpPr>
            <p:spPr bwMode="auto">
              <a:xfrm>
                <a:off x="4741863" y="2054225"/>
                <a:ext cx="328612" cy="311150"/>
              </a:xfrm>
              <a:custGeom>
                <a:avLst/>
                <a:gdLst>
                  <a:gd name="T0" fmla="*/ 14 w 545"/>
                  <a:gd name="T1" fmla="*/ 44 h 516"/>
                  <a:gd name="T2" fmla="*/ 14 w 545"/>
                  <a:gd name="T3" fmla="*/ 44 h 516"/>
                  <a:gd name="T4" fmla="*/ 530 w 545"/>
                  <a:gd name="T5" fmla="*/ 44 h 516"/>
                  <a:gd name="T6" fmla="*/ 544 w 545"/>
                  <a:gd name="T7" fmla="*/ 29 h 516"/>
                  <a:gd name="T8" fmla="*/ 530 w 545"/>
                  <a:gd name="T9" fmla="*/ 0 h 516"/>
                  <a:gd name="T10" fmla="*/ 14 w 545"/>
                  <a:gd name="T11" fmla="*/ 0 h 516"/>
                  <a:gd name="T12" fmla="*/ 0 w 545"/>
                  <a:gd name="T13" fmla="*/ 29 h 516"/>
                  <a:gd name="T14" fmla="*/ 14 w 545"/>
                  <a:gd name="T15" fmla="*/ 44 h 516"/>
                  <a:gd name="T16" fmla="*/ 103 w 545"/>
                  <a:gd name="T17" fmla="*/ 162 h 516"/>
                  <a:gd name="T18" fmla="*/ 103 w 545"/>
                  <a:gd name="T19" fmla="*/ 162 h 516"/>
                  <a:gd name="T20" fmla="*/ 73 w 545"/>
                  <a:gd name="T21" fmla="*/ 176 h 516"/>
                  <a:gd name="T22" fmla="*/ 103 w 545"/>
                  <a:gd name="T23" fmla="*/ 206 h 516"/>
                  <a:gd name="T24" fmla="*/ 456 w 545"/>
                  <a:gd name="T25" fmla="*/ 206 h 516"/>
                  <a:gd name="T26" fmla="*/ 471 w 545"/>
                  <a:gd name="T27" fmla="*/ 176 h 516"/>
                  <a:gd name="T28" fmla="*/ 456 w 545"/>
                  <a:gd name="T29" fmla="*/ 162 h 516"/>
                  <a:gd name="T30" fmla="*/ 103 w 545"/>
                  <a:gd name="T31" fmla="*/ 162 h 516"/>
                  <a:gd name="T32" fmla="*/ 530 w 545"/>
                  <a:gd name="T33" fmla="*/ 324 h 516"/>
                  <a:gd name="T34" fmla="*/ 530 w 545"/>
                  <a:gd name="T35" fmla="*/ 324 h 516"/>
                  <a:gd name="T36" fmla="*/ 14 w 545"/>
                  <a:gd name="T37" fmla="*/ 324 h 516"/>
                  <a:gd name="T38" fmla="*/ 0 w 545"/>
                  <a:gd name="T39" fmla="*/ 338 h 516"/>
                  <a:gd name="T40" fmla="*/ 14 w 545"/>
                  <a:gd name="T41" fmla="*/ 353 h 516"/>
                  <a:gd name="T42" fmla="*/ 530 w 545"/>
                  <a:gd name="T43" fmla="*/ 353 h 516"/>
                  <a:gd name="T44" fmla="*/ 544 w 545"/>
                  <a:gd name="T45" fmla="*/ 338 h 516"/>
                  <a:gd name="T46" fmla="*/ 530 w 545"/>
                  <a:gd name="T47" fmla="*/ 324 h 516"/>
                  <a:gd name="T48" fmla="*/ 412 w 545"/>
                  <a:gd name="T49" fmla="*/ 471 h 516"/>
                  <a:gd name="T50" fmla="*/ 412 w 545"/>
                  <a:gd name="T51" fmla="*/ 471 h 516"/>
                  <a:gd name="T52" fmla="*/ 132 w 545"/>
                  <a:gd name="T53" fmla="*/ 471 h 516"/>
                  <a:gd name="T54" fmla="*/ 117 w 545"/>
                  <a:gd name="T55" fmla="*/ 500 h 516"/>
                  <a:gd name="T56" fmla="*/ 132 w 545"/>
                  <a:gd name="T57" fmla="*/ 515 h 516"/>
                  <a:gd name="T58" fmla="*/ 412 w 545"/>
                  <a:gd name="T59" fmla="*/ 515 h 516"/>
                  <a:gd name="T60" fmla="*/ 426 w 545"/>
                  <a:gd name="T61" fmla="*/ 500 h 516"/>
                  <a:gd name="T62" fmla="*/ 412 w 545"/>
                  <a:gd name="T63" fmla="*/ 471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45" h="516">
                    <a:moveTo>
                      <a:pt x="14" y="44"/>
                    </a:moveTo>
                    <a:lnTo>
                      <a:pt x="14" y="44"/>
                    </a:lnTo>
                    <a:cubicBezTo>
                      <a:pt x="530" y="44"/>
                      <a:pt x="530" y="44"/>
                      <a:pt x="530" y="44"/>
                    </a:cubicBezTo>
                    <a:cubicBezTo>
                      <a:pt x="544" y="44"/>
                      <a:pt x="544" y="29"/>
                      <a:pt x="544" y="29"/>
                    </a:cubicBezTo>
                    <a:cubicBezTo>
                      <a:pt x="544" y="15"/>
                      <a:pt x="544" y="0"/>
                      <a:pt x="53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0" y="15"/>
                      <a:pt x="0" y="29"/>
                    </a:cubicBezTo>
                    <a:lnTo>
                      <a:pt x="14" y="44"/>
                    </a:lnTo>
                    <a:close/>
                    <a:moveTo>
                      <a:pt x="103" y="162"/>
                    </a:moveTo>
                    <a:lnTo>
                      <a:pt x="103" y="162"/>
                    </a:lnTo>
                    <a:cubicBezTo>
                      <a:pt x="88" y="162"/>
                      <a:pt x="73" y="176"/>
                      <a:pt x="73" y="176"/>
                    </a:cubicBezTo>
                    <a:cubicBezTo>
                      <a:pt x="73" y="191"/>
                      <a:pt x="88" y="206"/>
                      <a:pt x="103" y="206"/>
                    </a:cubicBezTo>
                    <a:cubicBezTo>
                      <a:pt x="456" y="206"/>
                      <a:pt x="456" y="206"/>
                      <a:pt x="456" y="206"/>
                    </a:cubicBezTo>
                    <a:cubicBezTo>
                      <a:pt x="456" y="206"/>
                      <a:pt x="471" y="191"/>
                      <a:pt x="471" y="176"/>
                    </a:cubicBezTo>
                    <a:lnTo>
                      <a:pt x="456" y="162"/>
                    </a:lnTo>
                    <a:lnTo>
                      <a:pt x="103" y="162"/>
                    </a:lnTo>
                    <a:close/>
                    <a:moveTo>
                      <a:pt x="530" y="324"/>
                    </a:moveTo>
                    <a:lnTo>
                      <a:pt x="530" y="324"/>
                    </a:lnTo>
                    <a:cubicBezTo>
                      <a:pt x="14" y="324"/>
                      <a:pt x="14" y="324"/>
                      <a:pt x="14" y="324"/>
                    </a:cubicBezTo>
                    <a:cubicBezTo>
                      <a:pt x="14" y="324"/>
                      <a:pt x="0" y="324"/>
                      <a:pt x="0" y="338"/>
                    </a:cubicBezTo>
                    <a:cubicBezTo>
                      <a:pt x="0" y="353"/>
                      <a:pt x="14" y="353"/>
                      <a:pt x="14" y="353"/>
                    </a:cubicBezTo>
                    <a:cubicBezTo>
                      <a:pt x="530" y="353"/>
                      <a:pt x="530" y="353"/>
                      <a:pt x="530" y="353"/>
                    </a:cubicBezTo>
                    <a:cubicBezTo>
                      <a:pt x="544" y="353"/>
                      <a:pt x="544" y="353"/>
                      <a:pt x="544" y="338"/>
                    </a:cubicBezTo>
                    <a:cubicBezTo>
                      <a:pt x="544" y="324"/>
                      <a:pt x="544" y="324"/>
                      <a:pt x="530" y="324"/>
                    </a:cubicBezTo>
                    <a:close/>
                    <a:moveTo>
                      <a:pt x="412" y="471"/>
                    </a:moveTo>
                    <a:lnTo>
                      <a:pt x="412" y="471"/>
                    </a:lnTo>
                    <a:cubicBezTo>
                      <a:pt x="132" y="471"/>
                      <a:pt x="132" y="471"/>
                      <a:pt x="132" y="471"/>
                    </a:cubicBezTo>
                    <a:cubicBezTo>
                      <a:pt x="132" y="471"/>
                      <a:pt x="117" y="486"/>
                      <a:pt x="117" y="500"/>
                    </a:cubicBezTo>
                    <a:lnTo>
                      <a:pt x="132" y="515"/>
                    </a:lnTo>
                    <a:cubicBezTo>
                      <a:pt x="412" y="515"/>
                      <a:pt x="412" y="515"/>
                      <a:pt x="412" y="515"/>
                    </a:cubicBezTo>
                    <a:cubicBezTo>
                      <a:pt x="426" y="515"/>
                      <a:pt x="426" y="500"/>
                      <a:pt x="426" y="500"/>
                    </a:cubicBezTo>
                    <a:cubicBezTo>
                      <a:pt x="426" y="486"/>
                      <a:pt x="426" y="471"/>
                      <a:pt x="412" y="4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78" name="Freeform 197"/>
              <p:cNvSpPr>
                <a:spLocks noChangeArrowheads="1"/>
              </p:cNvSpPr>
              <p:nvPr/>
            </p:nvSpPr>
            <p:spPr bwMode="auto">
              <a:xfrm>
                <a:off x="4103688" y="2054225"/>
                <a:ext cx="330200" cy="311150"/>
              </a:xfrm>
              <a:custGeom>
                <a:avLst/>
                <a:gdLst>
                  <a:gd name="T0" fmla="*/ 14 w 545"/>
                  <a:gd name="T1" fmla="*/ 206 h 516"/>
                  <a:gd name="T2" fmla="*/ 14 w 545"/>
                  <a:gd name="T3" fmla="*/ 206 h 516"/>
                  <a:gd name="T4" fmla="*/ 368 w 545"/>
                  <a:gd name="T5" fmla="*/ 206 h 516"/>
                  <a:gd name="T6" fmla="*/ 397 w 545"/>
                  <a:gd name="T7" fmla="*/ 176 h 516"/>
                  <a:gd name="T8" fmla="*/ 368 w 545"/>
                  <a:gd name="T9" fmla="*/ 162 h 516"/>
                  <a:gd name="T10" fmla="*/ 14 w 545"/>
                  <a:gd name="T11" fmla="*/ 162 h 516"/>
                  <a:gd name="T12" fmla="*/ 0 w 545"/>
                  <a:gd name="T13" fmla="*/ 176 h 516"/>
                  <a:gd name="T14" fmla="*/ 14 w 545"/>
                  <a:gd name="T15" fmla="*/ 206 h 516"/>
                  <a:gd name="T16" fmla="*/ 14 w 545"/>
                  <a:gd name="T17" fmla="*/ 44 h 516"/>
                  <a:gd name="T18" fmla="*/ 14 w 545"/>
                  <a:gd name="T19" fmla="*/ 44 h 516"/>
                  <a:gd name="T20" fmla="*/ 530 w 545"/>
                  <a:gd name="T21" fmla="*/ 44 h 516"/>
                  <a:gd name="T22" fmla="*/ 544 w 545"/>
                  <a:gd name="T23" fmla="*/ 29 h 516"/>
                  <a:gd name="T24" fmla="*/ 530 w 545"/>
                  <a:gd name="T25" fmla="*/ 0 h 516"/>
                  <a:gd name="T26" fmla="*/ 14 w 545"/>
                  <a:gd name="T27" fmla="*/ 0 h 516"/>
                  <a:gd name="T28" fmla="*/ 0 w 545"/>
                  <a:gd name="T29" fmla="*/ 29 h 516"/>
                  <a:gd name="T30" fmla="*/ 14 w 545"/>
                  <a:gd name="T31" fmla="*/ 44 h 516"/>
                  <a:gd name="T32" fmla="*/ 309 w 545"/>
                  <a:gd name="T33" fmla="*/ 471 h 516"/>
                  <a:gd name="T34" fmla="*/ 309 w 545"/>
                  <a:gd name="T35" fmla="*/ 471 h 516"/>
                  <a:gd name="T36" fmla="*/ 14 w 545"/>
                  <a:gd name="T37" fmla="*/ 471 h 516"/>
                  <a:gd name="T38" fmla="*/ 0 w 545"/>
                  <a:gd name="T39" fmla="*/ 500 h 516"/>
                  <a:gd name="T40" fmla="*/ 14 w 545"/>
                  <a:gd name="T41" fmla="*/ 515 h 516"/>
                  <a:gd name="T42" fmla="*/ 309 w 545"/>
                  <a:gd name="T43" fmla="*/ 515 h 516"/>
                  <a:gd name="T44" fmla="*/ 338 w 545"/>
                  <a:gd name="T45" fmla="*/ 500 h 516"/>
                  <a:gd name="T46" fmla="*/ 309 w 545"/>
                  <a:gd name="T47" fmla="*/ 471 h 516"/>
                  <a:gd name="T48" fmla="*/ 530 w 545"/>
                  <a:gd name="T49" fmla="*/ 324 h 516"/>
                  <a:gd name="T50" fmla="*/ 530 w 545"/>
                  <a:gd name="T51" fmla="*/ 324 h 516"/>
                  <a:gd name="T52" fmla="*/ 14 w 545"/>
                  <a:gd name="T53" fmla="*/ 324 h 516"/>
                  <a:gd name="T54" fmla="*/ 0 w 545"/>
                  <a:gd name="T55" fmla="*/ 338 h 516"/>
                  <a:gd name="T56" fmla="*/ 14 w 545"/>
                  <a:gd name="T57" fmla="*/ 353 h 516"/>
                  <a:gd name="T58" fmla="*/ 530 w 545"/>
                  <a:gd name="T59" fmla="*/ 353 h 516"/>
                  <a:gd name="T60" fmla="*/ 544 w 545"/>
                  <a:gd name="T61" fmla="*/ 338 h 516"/>
                  <a:gd name="T62" fmla="*/ 530 w 545"/>
                  <a:gd name="T63" fmla="*/ 324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45" h="516">
                    <a:moveTo>
                      <a:pt x="14" y="206"/>
                    </a:moveTo>
                    <a:lnTo>
                      <a:pt x="14" y="206"/>
                    </a:lnTo>
                    <a:cubicBezTo>
                      <a:pt x="368" y="206"/>
                      <a:pt x="368" y="206"/>
                      <a:pt x="368" y="206"/>
                    </a:cubicBezTo>
                    <a:cubicBezTo>
                      <a:pt x="383" y="206"/>
                      <a:pt x="397" y="191"/>
                      <a:pt x="397" y="176"/>
                    </a:cubicBezTo>
                    <a:cubicBezTo>
                      <a:pt x="397" y="176"/>
                      <a:pt x="383" y="162"/>
                      <a:pt x="368" y="162"/>
                    </a:cubicBezTo>
                    <a:cubicBezTo>
                      <a:pt x="14" y="162"/>
                      <a:pt x="14" y="162"/>
                      <a:pt x="14" y="162"/>
                    </a:cubicBezTo>
                    <a:lnTo>
                      <a:pt x="0" y="176"/>
                    </a:lnTo>
                    <a:cubicBezTo>
                      <a:pt x="0" y="191"/>
                      <a:pt x="14" y="206"/>
                      <a:pt x="14" y="206"/>
                    </a:cubicBezTo>
                    <a:close/>
                    <a:moveTo>
                      <a:pt x="14" y="44"/>
                    </a:moveTo>
                    <a:lnTo>
                      <a:pt x="14" y="44"/>
                    </a:lnTo>
                    <a:cubicBezTo>
                      <a:pt x="530" y="44"/>
                      <a:pt x="530" y="44"/>
                      <a:pt x="530" y="44"/>
                    </a:cubicBezTo>
                    <a:cubicBezTo>
                      <a:pt x="544" y="44"/>
                      <a:pt x="544" y="29"/>
                      <a:pt x="544" y="29"/>
                    </a:cubicBezTo>
                    <a:cubicBezTo>
                      <a:pt x="544" y="15"/>
                      <a:pt x="544" y="0"/>
                      <a:pt x="53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0" y="15"/>
                      <a:pt x="0" y="29"/>
                    </a:cubicBezTo>
                    <a:lnTo>
                      <a:pt x="14" y="44"/>
                    </a:lnTo>
                    <a:close/>
                    <a:moveTo>
                      <a:pt x="309" y="471"/>
                    </a:moveTo>
                    <a:lnTo>
                      <a:pt x="309" y="471"/>
                    </a:lnTo>
                    <a:cubicBezTo>
                      <a:pt x="14" y="471"/>
                      <a:pt x="14" y="471"/>
                      <a:pt x="14" y="471"/>
                    </a:cubicBezTo>
                    <a:cubicBezTo>
                      <a:pt x="14" y="471"/>
                      <a:pt x="0" y="486"/>
                      <a:pt x="0" y="500"/>
                    </a:cubicBezTo>
                    <a:lnTo>
                      <a:pt x="14" y="515"/>
                    </a:lnTo>
                    <a:cubicBezTo>
                      <a:pt x="309" y="515"/>
                      <a:pt x="309" y="515"/>
                      <a:pt x="309" y="515"/>
                    </a:cubicBezTo>
                    <a:cubicBezTo>
                      <a:pt x="324" y="515"/>
                      <a:pt x="338" y="500"/>
                      <a:pt x="338" y="500"/>
                    </a:cubicBezTo>
                    <a:cubicBezTo>
                      <a:pt x="338" y="486"/>
                      <a:pt x="324" y="471"/>
                      <a:pt x="309" y="471"/>
                    </a:cubicBezTo>
                    <a:close/>
                    <a:moveTo>
                      <a:pt x="530" y="324"/>
                    </a:moveTo>
                    <a:lnTo>
                      <a:pt x="530" y="324"/>
                    </a:lnTo>
                    <a:cubicBezTo>
                      <a:pt x="14" y="324"/>
                      <a:pt x="14" y="324"/>
                      <a:pt x="14" y="324"/>
                    </a:cubicBezTo>
                    <a:cubicBezTo>
                      <a:pt x="14" y="324"/>
                      <a:pt x="0" y="324"/>
                      <a:pt x="0" y="338"/>
                    </a:cubicBezTo>
                    <a:cubicBezTo>
                      <a:pt x="0" y="353"/>
                      <a:pt x="14" y="353"/>
                      <a:pt x="14" y="353"/>
                    </a:cubicBezTo>
                    <a:cubicBezTo>
                      <a:pt x="530" y="353"/>
                      <a:pt x="530" y="353"/>
                      <a:pt x="530" y="353"/>
                    </a:cubicBezTo>
                    <a:cubicBezTo>
                      <a:pt x="544" y="353"/>
                      <a:pt x="544" y="353"/>
                      <a:pt x="544" y="338"/>
                    </a:cubicBezTo>
                    <a:cubicBezTo>
                      <a:pt x="544" y="324"/>
                      <a:pt x="544" y="324"/>
                      <a:pt x="530" y="32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98" name="Freeform 198"/>
              <p:cNvSpPr>
                <a:spLocks noChangeArrowheads="1"/>
              </p:cNvSpPr>
              <p:nvPr/>
            </p:nvSpPr>
            <p:spPr bwMode="auto">
              <a:xfrm>
                <a:off x="3527425" y="2020888"/>
                <a:ext cx="303213" cy="382587"/>
              </a:xfrm>
              <a:custGeom>
                <a:avLst/>
                <a:gdLst>
                  <a:gd name="T0" fmla="*/ 353 w 501"/>
                  <a:gd name="T1" fmla="*/ 559 h 634"/>
                  <a:gd name="T2" fmla="*/ 368 w 501"/>
                  <a:gd name="T3" fmla="*/ 294 h 634"/>
                  <a:gd name="T4" fmla="*/ 323 w 501"/>
                  <a:gd name="T5" fmla="*/ 294 h 634"/>
                  <a:gd name="T6" fmla="*/ 353 w 501"/>
                  <a:gd name="T7" fmla="*/ 559 h 634"/>
                  <a:gd name="T8" fmla="*/ 147 w 501"/>
                  <a:gd name="T9" fmla="*/ 559 h 634"/>
                  <a:gd name="T10" fmla="*/ 176 w 501"/>
                  <a:gd name="T11" fmla="*/ 294 h 634"/>
                  <a:gd name="T12" fmla="*/ 132 w 501"/>
                  <a:gd name="T13" fmla="*/ 294 h 634"/>
                  <a:gd name="T14" fmla="*/ 147 w 501"/>
                  <a:gd name="T15" fmla="*/ 559 h 634"/>
                  <a:gd name="T16" fmla="*/ 250 w 501"/>
                  <a:gd name="T17" fmla="*/ 559 h 634"/>
                  <a:gd name="T18" fmla="*/ 265 w 501"/>
                  <a:gd name="T19" fmla="*/ 294 h 634"/>
                  <a:gd name="T20" fmla="*/ 235 w 501"/>
                  <a:gd name="T21" fmla="*/ 294 h 634"/>
                  <a:gd name="T22" fmla="*/ 250 w 501"/>
                  <a:gd name="T23" fmla="*/ 559 h 634"/>
                  <a:gd name="T24" fmla="*/ 471 w 501"/>
                  <a:gd name="T25" fmla="*/ 88 h 634"/>
                  <a:gd name="T26" fmla="*/ 353 w 501"/>
                  <a:gd name="T27" fmla="*/ 44 h 634"/>
                  <a:gd name="T28" fmla="*/ 191 w 501"/>
                  <a:gd name="T29" fmla="*/ 0 h 634"/>
                  <a:gd name="T30" fmla="*/ 147 w 501"/>
                  <a:gd name="T31" fmla="*/ 88 h 634"/>
                  <a:gd name="T32" fmla="*/ 0 w 501"/>
                  <a:gd name="T33" fmla="*/ 117 h 634"/>
                  <a:gd name="T34" fmla="*/ 29 w 501"/>
                  <a:gd name="T35" fmla="*/ 206 h 634"/>
                  <a:gd name="T36" fmla="*/ 118 w 501"/>
                  <a:gd name="T37" fmla="*/ 633 h 634"/>
                  <a:gd name="T38" fmla="*/ 471 w 501"/>
                  <a:gd name="T39" fmla="*/ 559 h 634"/>
                  <a:gd name="T40" fmla="*/ 500 w 501"/>
                  <a:gd name="T41" fmla="*/ 162 h 634"/>
                  <a:gd name="T42" fmla="*/ 471 w 501"/>
                  <a:gd name="T43" fmla="*/ 88 h 634"/>
                  <a:gd name="T44" fmla="*/ 191 w 501"/>
                  <a:gd name="T45" fmla="*/ 59 h 634"/>
                  <a:gd name="T46" fmla="*/ 294 w 501"/>
                  <a:gd name="T47" fmla="*/ 44 h 634"/>
                  <a:gd name="T48" fmla="*/ 309 w 501"/>
                  <a:gd name="T49" fmla="*/ 88 h 634"/>
                  <a:gd name="T50" fmla="*/ 191 w 501"/>
                  <a:gd name="T51" fmla="*/ 59 h 634"/>
                  <a:gd name="T52" fmla="*/ 427 w 501"/>
                  <a:gd name="T53" fmla="*/ 559 h 634"/>
                  <a:gd name="T54" fmla="*/ 118 w 501"/>
                  <a:gd name="T55" fmla="*/ 589 h 634"/>
                  <a:gd name="T56" fmla="*/ 73 w 501"/>
                  <a:gd name="T57" fmla="*/ 206 h 634"/>
                  <a:gd name="T58" fmla="*/ 427 w 501"/>
                  <a:gd name="T59" fmla="*/ 559 h 634"/>
                  <a:gd name="T60" fmla="*/ 441 w 501"/>
                  <a:gd name="T61" fmla="*/ 162 h 634"/>
                  <a:gd name="T62" fmla="*/ 29 w 501"/>
                  <a:gd name="T63" fmla="*/ 147 h 634"/>
                  <a:gd name="T64" fmla="*/ 441 w 501"/>
                  <a:gd name="T65" fmla="*/ 117 h 634"/>
                  <a:gd name="T66" fmla="*/ 441 w 501"/>
                  <a:gd name="T67" fmla="*/ 162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1" h="634">
                    <a:moveTo>
                      <a:pt x="353" y="559"/>
                    </a:moveTo>
                    <a:lnTo>
                      <a:pt x="353" y="559"/>
                    </a:lnTo>
                    <a:cubicBezTo>
                      <a:pt x="353" y="559"/>
                      <a:pt x="368" y="545"/>
                      <a:pt x="368" y="530"/>
                    </a:cubicBezTo>
                    <a:cubicBezTo>
                      <a:pt x="368" y="294"/>
                      <a:pt x="368" y="294"/>
                      <a:pt x="368" y="294"/>
                    </a:cubicBezTo>
                    <a:lnTo>
                      <a:pt x="353" y="279"/>
                    </a:lnTo>
                    <a:cubicBezTo>
                      <a:pt x="339" y="279"/>
                      <a:pt x="323" y="294"/>
                      <a:pt x="323" y="294"/>
                    </a:cubicBezTo>
                    <a:cubicBezTo>
                      <a:pt x="323" y="530"/>
                      <a:pt x="323" y="530"/>
                      <a:pt x="323" y="530"/>
                    </a:cubicBezTo>
                    <a:cubicBezTo>
                      <a:pt x="323" y="545"/>
                      <a:pt x="339" y="559"/>
                      <a:pt x="353" y="559"/>
                    </a:cubicBezTo>
                    <a:close/>
                    <a:moveTo>
                      <a:pt x="147" y="559"/>
                    </a:moveTo>
                    <a:lnTo>
                      <a:pt x="147" y="559"/>
                    </a:lnTo>
                    <a:cubicBezTo>
                      <a:pt x="162" y="559"/>
                      <a:pt x="176" y="545"/>
                      <a:pt x="176" y="530"/>
                    </a:cubicBezTo>
                    <a:cubicBezTo>
                      <a:pt x="176" y="294"/>
                      <a:pt x="176" y="294"/>
                      <a:pt x="176" y="294"/>
                    </a:cubicBezTo>
                    <a:cubicBezTo>
                      <a:pt x="176" y="294"/>
                      <a:pt x="162" y="279"/>
                      <a:pt x="147" y="279"/>
                    </a:cubicBezTo>
                    <a:lnTo>
                      <a:pt x="132" y="294"/>
                    </a:lnTo>
                    <a:cubicBezTo>
                      <a:pt x="132" y="530"/>
                      <a:pt x="132" y="530"/>
                      <a:pt x="132" y="530"/>
                    </a:cubicBezTo>
                    <a:cubicBezTo>
                      <a:pt x="132" y="545"/>
                      <a:pt x="147" y="559"/>
                      <a:pt x="147" y="559"/>
                    </a:cubicBezTo>
                    <a:close/>
                    <a:moveTo>
                      <a:pt x="250" y="559"/>
                    </a:moveTo>
                    <a:lnTo>
                      <a:pt x="250" y="559"/>
                    </a:lnTo>
                    <a:cubicBezTo>
                      <a:pt x="265" y="559"/>
                      <a:pt x="265" y="545"/>
                      <a:pt x="265" y="530"/>
                    </a:cubicBezTo>
                    <a:cubicBezTo>
                      <a:pt x="265" y="294"/>
                      <a:pt x="265" y="294"/>
                      <a:pt x="265" y="294"/>
                    </a:cubicBezTo>
                    <a:cubicBezTo>
                      <a:pt x="265" y="294"/>
                      <a:pt x="265" y="279"/>
                      <a:pt x="250" y="279"/>
                    </a:cubicBezTo>
                    <a:cubicBezTo>
                      <a:pt x="235" y="279"/>
                      <a:pt x="235" y="294"/>
                      <a:pt x="235" y="294"/>
                    </a:cubicBezTo>
                    <a:cubicBezTo>
                      <a:pt x="235" y="530"/>
                      <a:pt x="235" y="530"/>
                      <a:pt x="235" y="530"/>
                    </a:cubicBezTo>
                    <a:cubicBezTo>
                      <a:pt x="235" y="545"/>
                      <a:pt x="235" y="559"/>
                      <a:pt x="250" y="559"/>
                    </a:cubicBezTo>
                    <a:close/>
                    <a:moveTo>
                      <a:pt x="471" y="88"/>
                    </a:moveTo>
                    <a:lnTo>
                      <a:pt x="471" y="88"/>
                    </a:lnTo>
                    <a:cubicBezTo>
                      <a:pt x="353" y="88"/>
                      <a:pt x="353" y="88"/>
                      <a:pt x="353" y="88"/>
                    </a:cubicBezTo>
                    <a:cubicBezTo>
                      <a:pt x="353" y="44"/>
                      <a:pt x="353" y="44"/>
                      <a:pt x="353" y="44"/>
                    </a:cubicBezTo>
                    <a:cubicBezTo>
                      <a:pt x="353" y="29"/>
                      <a:pt x="323" y="0"/>
                      <a:pt x="309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176" y="0"/>
                      <a:pt x="147" y="29"/>
                      <a:pt x="147" y="44"/>
                    </a:cubicBezTo>
                    <a:cubicBezTo>
                      <a:pt x="147" y="88"/>
                      <a:pt x="147" y="88"/>
                      <a:pt x="147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14" y="88"/>
                      <a:pt x="0" y="103"/>
                      <a:pt x="0" y="117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76"/>
                      <a:pt x="14" y="206"/>
                      <a:pt x="29" y="206"/>
                    </a:cubicBezTo>
                    <a:cubicBezTo>
                      <a:pt x="29" y="559"/>
                      <a:pt x="29" y="559"/>
                      <a:pt x="29" y="559"/>
                    </a:cubicBezTo>
                    <a:cubicBezTo>
                      <a:pt x="29" y="604"/>
                      <a:pt x="73" y="633"/>
                      <a:pt x="118" y="633"/>
                    </a:cubicBezTo>
                    <a:cubicBezTo>
                      <a:pt x="382" y="633"/>
                      <a:pt x="382" y="633"/>
                      <a:pt x="382" y="633"/>
                    </a:cubicBezTo>
                    <a:cubicBezTo>
                      <a:pt x="427" y="633"/>
                      <a:pt x="471" y="604"/>
                      <a:pt x="471" y="559"/>
                    </a:cubicBezTo>
                    <a:cubicBezTo>
                      <a:pt x="471" y="206"/>
                      <a:pt x="471" y="206"/>
                      <a:pt x="471" y="206"/>
                    </a:cubicBezTo>
                    <a:cubicBezTo>
                      <a:pt x="486" y="206"/>
                      <a:pt x="500" y="176"/>
                      <a:pt x="500" y="162"/>
                    </a:cubicBezTo>
                    <a:cubicBezTo>
                      <a:pt x="500" y="117"/>
                      <a:pt x="500" y="117"/>
                      <a:pt x="500" y="117"/>
                    </a:cubicBezTo>
                    <a:cubicBezTo>
                      <a:pt x="500" y="103"/>
                      <a:pt x="486" y="88"/>
                      <a:pt x="471" y="88"/>
                    </a:cubicBezTo>
                    <a:close/>
                    <a:moveTo>
                      <a:pt x="191" y="59"/>
                    </a:moveTo>
                    <a:lnTo>
                      <a:pt x="191" y="59"/>
                    </a:lnTo>
                    <a:lnTo>
                      <a:pt x="206" y="44"/>
                    </a:lnTo>
                    <a:cubicBezTo>
                      <a:pt x="294" y="44"/>
                      <a:pt x="294" y="44"/>
                      <a:pt x="294" y="44"/>
                    </a:cubicBezTo>
                    <a:lnTo>
                      <a:pt x="309" y="59"/>
                    </a:lnTo>
                    <a:cubicBezTo>
                      <a:pt x="309" y="88"/>
                      <a:pt x="309" y="88"/>
                      <a:pt x="309" y="88"/>
                    </a:cubicBezTo>
                    <a:cubicBezTo>
                      <a:pt x="294" y="88"/>
                      <a:pt x="191" y="88"/>
                      <a:pt x="191" y="88"/>
                    </a:cubicBezTo>
                    <a:lnTo>
                      <a:pt x="191" y="59"/>
                    </a:lnTo>
                    <a:close/>
                    <a:moveTo>
                      <a:pt x="427" y="559"/>
                    </a:moveTo>
                    <a:lnTo>
                      <a:pt x="427" y="559"/>
                    </a:lnTo>
                    <a:cubicBezTo>
                      <a:pt x="427" y="574"/>
                      <a:pt x="412" y="589"/>
                      <a:pt x="382" y="589"/>
                    </a:cubicBezTo>
                    <a:cubicBezTo>
                      <a:pt x="118" y="589"/>
                      <a:pt x="118" y="589"/>
                      <a:pt x="118" y="589"/>
                    </a:cubicBezTo>
                    <a:cubicBezTo>
                      <a:pt x="88" y="589"/>
                      <a:pt x="73" y="574"/>
                      <a:pt x="73" y="559"/>
                    </a:cubicBezTo>
                    <a:cubicBezTo>
                      <a:pt x="73" y="206"/>
                      <a:pt x="73" y="206"/>
                      <a:pt x="73" y="206"/>
                    </a:cubicBezTo>
                    <a:cubicBezTo>
                      <a:pt x="103" y="206"/>
                      <a:pt x="412" y="206"/>
                      <a:pt x="427" y="206"/>
                    </a:cubicBezTo>
                    <a:lnTo>
                      <a:pt x="427" y="559"/>
                    </a:lnTo>
                    <a:close/>
                    <a:moveTo>
                      <a:pt x="441" y="162"/>
                    </a:moveTo>
                    <a:lnTo>
                      <a:pt x="441" y="162"/>
                    </a:lnTo>
                    <a:cubicBezTo>
                      <a:pt x="59" y="162"/>
                      <a:pt x="59" y="162"/>
                      <a:pt x="59" y="162"/>
                    </a:cubicBezTo>
                    <a:cubicBezTo>
                      <a:pt x="44" y="162"/>
                      <a:pt x="29" y="147"/>
                      <a:pt x="29" y="147"/>
                    </a:cubicBezTo>
                    <a:cubicBezTo>
                      <a:pt x="29" y="132"/>
                      <a:pt x="44" y="117"/>
                      <a:pt x="59" y="117"/>
                    </a:cubicBezTo>
                    <a:cubicBezTo>
                      <a:pt x="441" y="117"/>
                      <a:pt x="441" y="117"/>
                      <a:pt x="441" y="117"/>
                    </a:cubicBezTo>
                    <a:cubicBezTo>
                      <a:pt x="456" y="117"/>
                      <a:pt x="471" y="132"/>
                      <a:pt x="471" y="147"/>
                    </a:cubicBezTo>
                    <a:cubicBezTo>
                      <a:pt x="471" y="147"/>
                      <a:pt x="456" y="162"/>
                      <a:pt x="441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99" name="Freeform 199"/>
              <p:cNvSpPr>
                <a:spLocks noChangeArrowheads="1"/>
              </p:cNvSpPr>
              <p:nvPr/>
            </p:nvSpPr>
            <p:spPr bwMode="auto">
              <a:xfrm>
                <a:off x="2871788" y="2036763"/>
                <a:ext cx="382587" cy="355600"/>
              </a:xfrm>
              <a:custGeom>
                <a:avLst/>
                <a:gdLst>
                  <a:gd name="T0" fmla="*/ 560 w 634"/>
                  <a:gd name="T1" fmla="*/ 74 h 590"/>
                  <a:gd name="T2" fmla="*/ 560 w 634"/>
                  <a:gd name="T3" fmla="*/ 74 h 590"/>
                  <a:gd name="T4" fmla="*/ 442 w 634"/>
                  <a:gd name="T5" fmla="*/ 74 h 590"/>
                  <a:gd name="T6" fmla="*/ 442 w 634"/>
                  <a:gd name="T7" fmla="*/ 30 h 590"/>
                  <a:gd name="T8" fmla="*/ 398 w 634"/>
                  <a:gd name="T9" fmla="*/ 0 h 590"/>
                  <a:gd name="T10" fmla="*/ 236 w 634"/>
                  <a:gd name="T11" fmla="*/ 0 h 590"/>
                  <a:gd name="T12" fmla="*/ 207 w 634"/>
                  <a:gd name="T13" fmla="*/ 30 h 590"/>
                  <a:gd name="T14" fmla="*/ 207 w 634"/>
                  <a:gd name="T15" fmla="*/ 74 h 590"/>
                  <a:gd name="T16" fmla="*/ 89 w 634"/>
                  <a:gd name="T17" fmla="*/ 74 h 590"/>
                  <a:gd name="T18" fmla="*/ 0 w 634"/>
                  <a:gd name="T19" fmla="*/ 147 h 590"/>
                  <a:gd name="T20" fmla="*/ 0 w 634"/>
                  <a:gd name="T21" fmla="*/ 501 h 590"/>
                  <a:gd name="T22" fmla="*/ 89 w 634"/>
                  <a:gd name="T23" fmla="*/ 589 h 590"/>
                  <a:gd name="T24" fmla="*/ 560 w 634"/>
                  <a:gd name="T25" fmla="*/ 589 h 590"/>
                  <a:gd name="T26" fmla="*/ 633 w 634"/>
                  <a:gd name="T27" fmla="*/ 501 h 590"/>
                  <a:gd name="T28" fmla="*/ 633 w 634"/>
                  <a:gd name="T29" fmla="*/ 147 h 590"/>
                  <a:gd name="T30" fmla="*/ 560 w 634"/>
                  <a:gd name="T31" fmla="*/ 74 h 590"/>
                  <a:gd name="T32" fmla="*/ 236 w 634"/>
                  <a:gd name="T33" fmla="*/ 59 h 590"/>
                  <a:gd name="T34" fmla="*/ 236 w 634"/>
                  <a:gd name="T35" fmla="*/ 59 h 590"/>
                  <a:gd name="T36" fmla="*/ 265 w 634"/>
                  <a:gd name="T37" fmla="*/ 30 h 590"/>
                  <a:gd name="T38" fmla="*/ 383 w 634"/>
                  <a:gd name="T39" fmla="*/ 30 h 590"/>
                  <a:gd name="T40" fmla="*/ 398 w 634"/>
                  <a:gd name="T41" fmla="*/ 59 h 590"/>
                  <a:gd name="T42" fmla="*/ 398 w 634"/>
                  <a:gd name="T43" fmla="*/ 74 h 590"/>
                  <a:gd name="T44" fmla="*/ 236 w 634"/>
                  <a:gd name="T45" fmla="*/ 74 h 590"/>
                  <a:gd name="T46" fmla="*/ 236 w 634"/>
                  <a:gd name="T47" fmla="*/ 59 h 590"/>
                  <a:gd name="T48" fmla="*/ 589 w 634"/>
                  <a:gd name="T49" fmla="*/ 501 h 590"/>
                  <a:gd name="T50" fmla="*/ 589 w 634"/>
                  <a:gd name="T51" fmla="*/ 501 h 590"/>
                  <a:gd name="T52" fmla="*/ 560 w 634"/>
                  <a:gd name="T53" fmla="*/ 545 h 590"/>
                  <a:gd name="T54" fmla="*/ 89 w 634"/>
                  <a:gd name="T55" fmla="*/ 545 h 590"/>
                  <a:gd name="T56" fmla="*/ 44 w 634"/>
                  <a:gd name="T57" fmla="*/ 501 h 590"/>
                  <a:gd name="T58" fmla="*/ 44 w 634"/>
                  <a:gd name="T59" fmla="*/ 295 h 590"/>
                  <a:gd name="T60" fmla="*/ 251 w 634"/>
                  <a:gd name="T61" fmla="*/ 295 h 590"/>
                  <a:gd name="T62" fmla="*/ 236 w 634"/>
                  <a:gd name="T63" fmla="*/ 309 h 590"/>
                  <a:gd name="T64" fmla="*/ 324 w 634"/>
                  <a:gd name="T65" fmla="*/ 383 h 590"/>
                  <a:gd name="T66" fmla="*/ 398 w 634"/>
                  <a:gd name="T67" fmla="*/ 309 h 590"/>
                  <a:gd name="T68" fmla="*/ 398 w 634"/>
                  <a:gd name="T69" fmla="*/ 295 h 590"/>
                  <a:gd name="T70" fmla="*/ 589 w 634"/>
                  <a:gd name="T71" fmla="*/ 295 h 590"/>
                  <a:gd name="T72" fmla="*/ 589 w 634"/>
                  <a:gd name="T73" fmla="*/ 501 h 590"/>
                  <a:gd name="T74" fmla="*/ 280 w 634"/>
                  <a:gd name="T75" fmla="*/ 309 h 590"/>
                  <a:gd name="T76" fmla="*/ 280 w 634"/>
                  <a:gd name="T77" fmla="*/ 309 h 590"/>
                  <a:gd name="T78" fmla="*/ 280 w 634"/>
                  <a:gd name="T79" fmla="*/ 295 h 590"/>
                  <a:gd name="T80" fmla="*/ 354 w 634"/>
                  <a:gd name="T81" fmla="*/ 295 h 590"/>
                  <a:gd name="T82" fmla="*/ 354 w 634"/>
                  <a:gd name="T83" fmla="*/ 309 h 590"/>
                  <a:gd name="T84" fmla="*/ 324 w 634"/>
                  <a:gd name="T85" fmla="*/ 354 h 590"/>
                  <a:gd name="T86" fmla="*/ 280 w 634"/>
                  <a:gd name="T87" fmla="*/ 309 h 590"/>
                  <a:gd name="T88" fmla="*/ 589 w 634"/>
                  <a:gd name="T89" fmla="*/ 250 h 590"/>
                  <a:gd name="T90" fmla="*/ 589 w 634"/>
                  <a:gd name="T91" fmla="*/ 250 h 590"/>
                  <a:gd name="T92" fmla="*/ 44 w 634"/>
                  <a:gd name="T93" fmla="*/ 250 h 590"/>
                  <a:gd name="T94" fmla="*/ 44 w 634"/>
                  <a:gd name="T95" fmla="*/ 147 h 590"/>
                  <a:gd name="T96" fmla="*/ 89 w 634"/>
                  <a:gd name="T97" fmla="*/ 118 h 590"/>
                  <a:gd name="T98" fmla="*/ 560 w 634"/>
                  <a:gd name="T99" fmla="*/ 118 h 590"/>
                  <a:gd name="T100" fmla="*/ 589 w 634"/>
                  <a:gd name="T101" fmla="*/ 147 h 590"/>
                  <a:gd name="T102" fmla="*/ 589 w 634"/>
                  <a:gd name="T103" fmla="*/ 25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34" h="590">
                    <a:moveTo>
                      <a:pt x="560" y="74"/>
                    </a:moveTo>
                    <a:lnTo>
                      <a:pt x="560" y="74"/>
                    </a:lnTo>
                    <a:cubicBezTo>
                      <a:pt x="442" y="74"/>
                      <a:pt x="442" y="74"/>
                      <a:pt x="442" y="74"/>
                    </a:cubicBezTo>
                    <a:cubicBezTo>
                      <a:pt x="442" y="30"/>
                      <a:pt x="442" y="30"/>
                      <a:pt x="442" y="30"/>
                    </a:cubicBezTo>
                    <a:cubicBezTo>
                      <a:pt x="442" y="15"/>
                      <a:pt x="412" y="0"/>
                      <a:pt x="398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21" y="0"/>
                      <a:pt x="207" y="15"/>
                      <a:pt x="207" y="30"/>
                    </a:cubicBezTo>
                    <a:cubicBezTo>
                      <a:pt x="207" y="74"/>
                      <a:pt x="207" y="74"/>
                      <a:pt x="207" y="74"/>
                    </a:cubicBezTo>
                    <a:cubicBezTo>
                      <a:pt x="89" y="74"/>
                      <a:pt x="89" y="74"/>
                      <a:pt x="89" y="74"/>
                    </a:cubicBezTo>
                    <a:cubicBezTo>
                      <a:pt x="44" y="74"/>
                      <a:pt x="0" y="103"/>
                      <a:pt x="0" y="147"/>
                    </a:cubicBezTo>
                    <a:cubicBezTo>
                      <a:pt x="0" y="501"/>
                      <a:pt x="0" y="501"/>
                      <a:pt x="0" y="501"/>
                    </a:cubicBezTo>
                    <a:cubicBezTo>
                      <a:pt x="0" y="545"/>
                      <a:pt x="44" y="589"/>
                      <a:pt x="89" y="589"/>
                    </a:cubicBezTo>
                    <a:cubicBezTo>
                      <a:pt x="560" y="589"/>
                      <a:pt x="560" y="589"/>
                      <a:pt x="560" y="589"/>
                    </a:cubicBezTo>
                    <a:cubicBezTo>
                      <a:pt x="604" y="589"/>
                      <a:pt x="633" y="545"/>
                      <a:pt x="633" y="501"/>
                    </a:cubicBezTo>
                    <a:cubicBezTo>
                      <a:pt x="633" y="147"/>
                      <a:pt x="633" y="147"/>
                      <a:pt x="633" y="147"/>
                    </a:cubicBezTo>
                    <a:cubicBezTo>
                      <a:pt x="633" y="103"/>
                      <a:pt x="604" y="74"/>
                      <a:pt x="560" y="74"/>
                    </a:cubicBezTo>
                    <a:close/>
                    <a:moveTo>
                      <a:pt x="236" y="59"/>
                    </a:moveTo>
                    <a:lnTo>
                      <a:pt x="236" y="59"/>
                    </a:lnTo>
                    <a:cubicBezTo>
                      <a:pt x="236" y="45"/>
                      <a:pt x="251" y="30"/>
                      <a:pt x="265" y="30"/>
                    </a:cubicBezTo>
                    <a:cubicBezTo>
                      <a:pt x="383" y="30"/>
                      <a:pt x="383" y="30"/>
                      <a:pt x="383" y="30"/>
                    </a:cubicBezTo>
                    <a:cubicBezTo>
                      <a:pt x="383" y="30"/>
                      <a:pt x="398" y="45"/>
                      <a:pt x="398" y="59"/>
                    </a:cubicBezTo>
                    <a:cubicBezTo>
                      <a:pt x="398" y="74"/>
                      <a:pt x="398" y="74"/>
                      <a:pt x="398" y="74"/>
                    </a:cubicBezTo>
                    <a:cubicBezTo>
                      <a:pt x="236" y="74"/>
                      <a:pt x="236" y="74"/>
                      <a:pt x="236" y="74"/>
                    </a:cubicBezTo>
                    <a:lnTo>
                      <a:pt x="236" y="59"/>
                    </a:lnTo>
                    <a:close/>
                    <a:moveTo>
                      <a:pt x="589" y="501"/>
                    </a:moveTo>
                    <a:lnTo>
                      <a:pt x="589" y="501"/>
                    </a:lnTo>
                    <a:cubicBezTo>
                      <a:pt x="589" y="530"/>
                      <a:pt x="574" y="545"/>
                      <a:pt x="560" y="545"/>
                    </a:cubicBezTo>
                    <a:cubicBezTo>
                      <a:pt x="89" y="545"/>
                      <a:pt x="89" y="545"/>
                      <a:pt x="89" y="545"/>
                    </a:cubicBezTo>
                    <a:cubicBezTo>
                      <a:pt x="59" y="545"/>
                      <a:pt x="44" y="530"/>
                      <a:pt x="44" y="501"/>
                    </a:cubicBezTo>
                    <a:cubicBezTo>
                      <a:pt x="44" y="295"/>
                      <a:pt x="44" y="295"/>
                      <a:pt x="44" y="295"/>
                    </a:cubicBezTo>
                    <a:cubicBezTo>
                      <a:pt x="251" y="295"/>
                      <a:pt x="251" y="295"/>
                      <a:pt x="251" y="295"/>
                    </a:cubicBezTo>
                    <a:cubicBezTo>
                      <a:pt x="236" y="295"/>
                      <a:pt x="236" y="309"/>
                      <a:pt x="236" y="309"/>
                    </a:cubicBezTo>
                    <a:cubicBezTo>
                      <a:pt x="236" y="354"/>
                      <a:pt x="280" y="383"/>
                      <a:pt x="324" y="383"/>
                    </a:cubicBezTo>
                    <a:cubicBezTo>
                      <a:pt x="369" y="383"/>
                      <a:pt x="398" y="354"/>
                      <a:pt x="398" y="309"/>
                    </a:cubicBezTo>
                    <a:lnTo>
                      <a:pt x="398" y="295"/>
                    </a:lnTo>
                    <a:cubicBezTo>
                      <a:pt x="589" y="295"/>
                      <a:pt x="589" y="295"/>
                      <a:pt x="589" y="295"/>
                    </a:cubicBezTo>
                    <a:lnTo>
                      <a:pt x="589" y="501"/>
                    </a:lnTo>
                    <a:close/>
                    <a:moveTo>
                      <a:pt x="280" y="309"/>
                    </a:moveTo>
                    <a:lnTo>
                      <a:pt x="280" y="309"/>
                    </a:lnTo>
                    <a:lnTo>
                      <a:pt x="280" y="295"/>
                    </a:lnTo>
                    <a:cubicBezTo>
                      <a:pt x="354" y="295"/>
                      <a:pt x="354" y="295"/>
                      <a:pt x="354" y="295"/>
                    </a:cubicBezTo>
                    <a:lnTo>
                      <a:pt x="354" y="309"/>
                    </a:lnTo>
                    <a:cubicBezTo>
                      <a:pt x="354" y="324"/>
                      <a:pt x="339" y="354"/>
                      <a:pt x="324" y="354"/>
                    </a:cubicBezTo>
                    <a:cubicBezTo>
                      <a:pt x="295" y="354"/>
                      <a:pt x="280" y="324"/>
                      <a:pt x="280" y="309"/>
                    </a:cubicBezTo>
                    <a:close/>
                    <a:moveTo>
                      <a:pt x="589" y="250"/>
                    </a:moveTo>
                    <a:lnTo>
                      <a:pt x="589" y="250"/>
                    </a:lnTo>
                    <a:cubicBezTo>
                      <a:pt x="44" y="250"/>
                      <a:pt x="44" y="250"/>
                      <a:pt x="44" y="250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4" y="133"/>
                      <a:pt x="59" y="118"/>
                      <a:pt x="89" y="118"/>
                    </a:cubicBezTo>
                    <a:cubicBezTo>
                      <a:pt x="560" y="118"/>
                      <a:pt x="560" y="118"/>
                      <a:pt x="560" y="118"/>
                    </a:cubicBezTo>
                    <a:cubicBezTo>
                      <a:pt x="574" y="118"/>
                      <a:pt x="589" y="133"/>
                      <a:pt x="589" y="147"/>
                    </a:cubicBezTo>
                    <a:lnTo>
                      <a:pt x="589" y="25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0" name="Freeform 200"/>
              <p:cNvSpPr>
                <a:spLocks noChangeArrowheads="1"/>
              </p:cNvSpPr>
              <p:nvPr/>
            </p:nvSpPr>
            <p:spPr bwMode="auto">
              <a:xfrm>
                <a:off x="2260600" y="2028825"/>
                <a:ext cx="382588" cy="363538"/>
              </a:xfrm>
              <a:custGeom>
                <a:avLst/>
                <a:gdLst>
                  <a:gd name="T0" fmla="*/ 309 w 634"/>
                  <a:gd name="T1" fmla="*/ 44 h 604"/>
                  <a:gd name="T2" fmla="*/ 309 w 634"/>
                  <a:gd name="T3" fmla="*/ 44 h 604"/>
                  <a:gd name="T4" fmla="*/ 14 w 634"/>
                  <a:gd name="T5" fmla="*/ 220 h 604"/>
                  <a:gd name="T6" fmla="*/ 14 w 634"/>
                  <a:gd name="T7" fmla="*/ 220 h 604"/>
                  <a:gd name="T8" fmla="*/ 279 w 634"/>
                  <a:gd name="T9" fmla="*/ 338 h 604"/>
                  <a:gd name="T10" fmla="*/ 338 w 634"/>
                  <a:gd name="T11" fmla="*/ 338 h 604"/>
                  <a:gd name="T12" fmla="*/ 603 w 634"/>
                  <a:gd name="T13" fmla="*/ 220 h 604"/>
                  <a:gd name="T14" fmla="*/ 603 w 634"/>
                  <a:gd name="T15" fmla="*/ 161 h 604"/>
                  <a:gd name="T16" fmla="*/ 338 w 634"/>
                  <a:gd name="T17" fmla="*/ 14 h 604"/>
                  <a:gd name="T18" fmla="*/ 279 w 634"/>
                  <a:gd name="T19" fmla="*/ 14 h 604"/>
                  <a:gd name="T20" fmla="*/ 14 w 634"/>
                  <a:gd name="T21" fmla="*/ 161 h 604"/>
                  <a:gd name="T22" fmla="*/ 14 w 634"/>
                  <a:gd name="T23" fmla="*/ 220 h 604"/>
                  <a:gd name="T24" fmla="*/ 309 w 634"/>
                  <a:gd name="T25" fmla="*/ 44 h 604"/>
                  <a:gd name="T26" fmla="*/ 309 w 634"/>
                  <a:gd name="T27" fmla="*/ 44 h 604"/>
                  <a:gd name="T28" fmla="*/ 588 w 634"/>
                  <a:gd name="T29" fmla="*/ 191 h 604"/>
                  <a:gd name="T30" fmla="*/ 309 w 634"/>
                  <a:gd name="T31" fmla="*/ 309 h 604"/>
                  <a:gd name="T32" fmla="*/ 44 w 634"/>
                  <a:gd name="T33" fmla="*/ 191 h 604"/>
                  <a:gd name="T34" fmla="*/ 309 w 634"/>
                  <a:gd name="T35" fmla="*/ 44 h 604"/>
                  <a:gd name="T36" fmla="*/ 309 w 634"/>
                  <a:gd name="T37" fmla="*/ 559 h 604"/>
                  <a:gd name="T38" fmla="*/ 309 w 634"/>
                  <a:gd name="T39" fmla="*/ 559 h 604"/>
                  <a:gd name="T40" fmla="*/ 44 w 634"/>
                  <a:gd name="T41" fmla="*/ 441 h 604"/>
                  <a:gd name="T42" fmla="*/ 0 w 634"/>
                  <a:gd name="T43" fmla="*/ 427 h 604"/>
                  <a:gd name="T44" fmla="*/ 14 w 634"/>
                  <a:gd name="T45" fmla="*/ 471 h 604"/>
                  <a:gd name="T46" fmla="*/ 279 w 634"/>
                  <a:gd name="T47" fmla="*/ 589 h 604"/>
                  <a:gd name="T48" fmla="*/ 338 w 634"/>
                  <a:gd name="T49" fmla="*/ 589 h 604"/>
                  <a:gd name="T50" fmla="*/ 603 w 634"/>
                  <a:gd name="T51" fmla="*/ 471 h 604"/>
                  <a:gd name="T52" fmla="*/ 633 w 634"/>
                  <a:gd name="T53" fmla="*/ 427 h 604"/>
                  <a:gd name="T54" fmla="*/ 588 w 634"/>
                  <a:gd name="T55" fmla="*/ 441 h 604"/>
                  <a:gd name="T56" fmla="*/ 309 w 634"/>
                  <a:gd name="T57" fmla="*/ 559 h 604"/>
                  <a:gd name="T58" fmla="*/ 14 w 634"/>
                  <a:gd name="T59" fmla="*/ 338 h 604"/>
                  <a:gd name="T60" fmla="*/ 14 w 634"/>
                  <a:gd name="T61" fmla="*/ 338 h 604"/>
                  <a:gd name="T62" fmla="*/ 279 w 634"/>
                  <a:gd name="T63" fmla="*/ 471 h 604"/>
                  <a:gd name="T64" fmla="*/ 338 w 634"/>
                  <a:gd name="T65" fmla="*/ 471 h 604"/>
                  <a:gd name="T66" fmla="*/ 603 w 634"/>
                  <a:gd name="T67" fmla="*/ 338 h 604"/>
                  <a:gd name="T68" fmla="*/ 633 w 634"/>
                  <a:gd name="T69" fmla="*/ 294 h 604"/>
                  <a:gd name="T70" fmla="*/ 588 w 634"/>
                  <a:gd name="T71" fmla="*/ 309 h 604"/>
                  <a:gd name="T72" fmla="*/ 309 w 634"/>
                  <a:gd name="T73" fmla="*/ 441 h 604"/>
                  <a:gd name="T74" fmla="*/ 44 w 634"/>
                  <a:gd name="T75" fmla="*/ 309 h 604"/>
                  <a:gd name="T76" fmla="*/ 0 w 634"/>
                  <a:gd name="T77" fmla="*/ 294 h 604"/>
                  <a:gd name="T78" fmla="*/ 14 w 634"/>
                  <a:gd name="T79" fmla="*/ 338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4" h="604">
                    <a:moveTo>
                      <a:pt x="309" y="44"/>
                    </a:moveTo>
                    <a:lnTo>
                      <a:pt x="309" y="44"/>
                    </a:lnTo>
                    <a:close/>
                    <a:moveTo>
                      <a:pt x="14" y="220"/>
                    </a:moveTo>
                    <a:lnTo>
                      <a:pt x="14" y="220"/>
                    </a:lnTo>
                    <a:cubicBezTo>
                      <a:pt x="279" y="338"/>
                      <a:pt x="279" y="338"/>
                      <a:pt x="279" y="338"/>
                    </a:cubicBezTo>
                    <a:cubicBezTo>
                      <a:pt x="309" y="353"/>
                      <a:pt x="324" y="353"/>
                      <a:pt x="338" y="338"/>
                    </a:cubicBezTo>
                    <a:cubicBezTo>
                      <a:pt x="603" y="220"/>
                      <a:pt x="603" y="220"/>
                      <a:pt x="603" y="220"/>
                    </a:cubicBezTo>
                    <a:cubicBezTo>
                      <a:pt x="633" y="206"/>
                      <a:pt x="633" y="176"/>
                      <a:pt x="603" y="161"/>
                    </a:cubicBezTo>
                    <a:cubicBezTo>
                      <a:pt x="338" y="14"/>
                      <a:pt x="338" y="14"/>
                      <a:pt x="338" y="14"/>
                    </a:cubicBezTo>
                    <a:cubicBezTo>
                      <a:pt x="324" y="0"/>
                      <a:pt x="309" y="14"/>
                      <a:pt x="279" y="14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0" y="176"/>
                      <a:pt x="0" y="206"/>
                      <a:pt x="14" y="220"/>
                    </a:cubicBezTo>
                    <a:close/>
                    <a:moveTo>
                      <a:pt x="309" y="44"/>
                    </a:moveTo>
                    <a:lnTo>
                      <a:pt x="309" y="44"/>
                    </a:lnTo>
                    <a:cubicBezTo>
                      <a:pt x="588" y="191"/>
                      <a:pt x="588" y="191"/>
                      <a:pt x="588" y="191"/>
                    </a:cubicBezTo>
                    <a:cubicBezTo>
                      <a:pt x="309" y="309"/>
                      <a:pt x="309" y="309"/>
                      <a:pt x="309" y="309"/>
                    </a:cubicBezTo>
                    <a:cubicBezTo>
                      <a:pt x="44" y="191"/>
                      <a:pt x="44" y="191"/>
                      <a:pt x="44" y="191"/>
                    </a:cubicBezTo>
                    <a:lnTo>
                      <a:pt x="309" y="44"/>
                    </a:lnTo>
                    <a:close/>
                    <a:moveTo>
                      <a:pt x="309" y="559"/>
                    </a:moveTo>
                    <a:lnTo>
                      <a:pt x="309" y="559"/>
                    </a:lnTo>
                    <a:cubicBezTo>
                      <a:pt x="44" y="441"/>
                      <a:pt x="44" y="441"/>
                      <a:pt x="44" y="441"/>
                    </a:cubicBezTo>
                    <a:cubicBezTo>
                      <a:pt x="44" y="441"/>
                      <a:pt x="14" y="427"/>
                      <a:pt x="0" y="427"/>
                    </a:cubicBezTo>
                    <a:cubicBezTo>
                      <a:pt x="0" y="441"/>
                      <a:pt x="0" y="456"/>
                      <a:pt x="14" y="471"/>
                    </a:cubicBezTo>
                    <a:cubicBezTo>
                      <a:pt x="279" y="589"/>
                      <a:pt x="279" y="589"/>
                      <a:pt x="279" y="589"/>
                    </a:cubicBezTo>
                    <a:cubicBezTo>
                      <a:pt x="309" y="603"/>
                      <a:pt x="324" y="603"/>
                      <a:pt x="338" y="589"/>
                    </a:cubicBezTo>
                    <a:cubicBezTo>
                      <a:pt x="603" y="471"/>
                      <a:pt x="603" y="471"/>
                      <a:pt x="603" y="471"/>
                    </a:cubicBezTo>
                    <a:cubicBezTo>
                      <a:pt x="618" y="471"/>
                      <a:pt x="633" y="441"/>
                      <a:pt x="633" y="427"/>
                    </a:cubicBezTo>
                    <a:cubicBezTo>
                      <a:pt x="618" y="427"/>
                      <a:pt x="588" y="441"/>
                      <a:pt x="588" y="441"/>
                    </a:cubicBezTo>
                    <a:lnTo>
                      <a:pt x="309" y="559"/>
                    </a:lnTo>
                    <a:close/>
                    <a:moveTo>
                      <a:pt x="14" y="338"/>
                    </a:moveTo>
                    <a:lnTo>
                      <a:pt x="14" y="338"/>
                    </a:lnTo>
                    <a:cubicBezTo>
                      <a:pt x="279" y="471"/>
                      <a:pt x="279" y="471"/>
                      <a:pt x="279" y="471"/>
                    </a:cubicBezTo>
                    <a:cubicBezTo>
                      <a:pt x="309" y="471"/>
                      <a:pt x="324" y="471"/>
                      <a:pt x="338" y="471"/>
                    </a:cubicBezTo>
                    <a:cubicBezTo>
                      <a:pt x="603" y="338"/>
                      <a:pt x="603" y="338"/>
                      <a:pt x="603" y="338"/>
                    </a:cubicBezTo>
                    <a:cubicBezTo>
                      <a:pt x="618" y="338"/>
                      <a:pt x="633" y="309"/>
                      <a:pt x="633" y="294"/>
                    </a:cubicBezTo>
                    <a:cubicBezTo>
                      <a:pt x="618" y="309"/>
                      <a:pt x="588" y="309"/>
                      <a:pt x="588" y="309"/>
                    </a:cubicBezTo>
                    <a:cubicBezTo>
                      <a:pt x="309" y="441"/>
                      <a:pt x="309" y="441"/>
                      <a:pt x="309" y="441"/>
                    </a:cubicBezTo>
                    <a:cubicBezTo>
                      <a:pt x="44" y="309"/>
                      <a:pt x="44" y="309"/>
                      <a:pt x="44" y="309"/>
                    </a:cubicBezTo>
                    <a:cubicBezTo>
                      <a:pt x="44" y="309"/>
                      <a:pt x="14" y="309"/>
                      <a:pt x="0" y="294"/>
                    </a:cubicBezTo>
                    <a:cubicBezTo>
                      <a:pt x="0" y="309"/>
                      <a:pt x="0" y="338"/>
                      <a:pt x="14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1" name="Freeform 201"/>
              <p:cNvSpPr>
                <a:spLocks noChangeArrowheads="1"/>
              </p:cNvSpPr>
              <p:nvPr/>
            </p:nvSpPr>
            <p:spPr bwMode="auto">
              <a:xfrm>
                <a:off x="1646238" y="2046288"/>
                <a:ext cx="371475" cy="330200"/>
              </a:xfrm>
              <a:custGeom>
                <a:avLst/>
                <a:gdLst>
                  <a:gd name="T0" fmla="*/ 544 w 619"/>
                  <a:gd name="T1" fmla="*/ 294 h 546"/>
                  <a:gd name="T2" fmla="*/ 544 w 619"/>
                  <a:gd name="T3" fmla="*/ 294 h 546"/>
                  <a:gd name="T4" fmla="*/ 500 w 619"/>
                  <a:gd name="T5" fmla="*/ 294 h 546"/>
                  <a:gd name="T6" fmla="*/ 500 w 619"/>
                  <a:gd name="T7" fmla="*/ 73 h 546"/>
                  <a:gd name="T8" fmla="*/ 427 w 619"/>
                  <a:gd name="T9" fmla="*/ 0 h 546"/>
                  <a:gd name="T10" fmla="*/ 191 w 619"/>
                  <a:gd name="T11" fmla="*/ 0 h 546"/>
                  <a:gd name="T12" fmla="*/ 118 w 619"/>
                  <a:gd name="T13" fmla="*/ 73 h 546"/>
                  <a:gd name="T14" fmla="*/ 118 w 619"/>
                  <a:gd name="T15" fmla="*/ 294 h 546"/>
                  <a:gd name="T16" fmla="*/ 73 w 619"/>
                  <a:gd name="T17" fmla="*/ 294 h 546"/>
                  <a:gd name="T18" fmla="*/ 0 w 619"/>
                  <a:gd name="T19" fmla="*/ 368 h 546"/>
                  <a:gd name="T20" fmla="*/ 0 w 619"/>
                  <a:gd name="T21" fmla="*/ 412 h 546"/>
                  <a:gd name="T22" fmla="*/ 73 w 619"/>
                  <a:gd name="T23" fmla="*/ 486 h 546"/>
                  <a:gd name="T24" fmla="*/ 118 w 619"/>
                  <a:gd name="T25" fmla="*/ 486 h 546"/>
                  <a:gd name="T26" fmla="*/ 191 w 619"/>
                  <a:gd name="T27" fmla="*/ 545 h 546"/>
                  <a:gd name="T28" fmla="*/ 427 w 619"/>
                  <a:gd name="T29" fmla="*/ 545 h 546"/>
                  <a:gd name="T30" fmla="*/ 500 w 619"/>
                  <a:gd name="T31" fmla="*/ 486 h 546"/>
                  <a:gd name="T32" fmla="*/ 544 w 619"/>
                  <a:gd name="T33" fmla="*/ 486 h 546"/>
                  <a:gd name="T34" fmla="*/ 618 w 619"/>
                  <a:gd name="T35" fmla="*/ 412 h 546"/>
                  <a:gd name="T36" fmla="*/ 618 w 619"/>
                  <a:gd name="T37" fmla="*/ 368 h 546"/>
                  <a:gd name="T38" fmla="*/ 544 w 619"/>
                  <a:gd name="T39" fmla="*/ 294 h 546"/>
                  <a:gd name="T40" fmla="*/ 147 w 619"/>
                  <a:gd name="T41" fmla="*/ 73 h 546"/>
                  <a:gd name="T42" fmla="*/ 147 w 619"/>
                  <a:gd name="T43" fmla="*/ 73 h 546"/>
                  <a:gd name="T44" fmla="*/ 191 w 619"/>
                  <a:gd name="T45" fmla="*/ 44 h 546"/>
                  <a:gd name="T46" fmla="*/ 427 w 619"/>
                  <a:gd name="T47" fmla="*/ 44 h 546"/>
                  <a:gd name="T48" fmla="*/ 471 w 619"/>
                  <a:gd name="T49" fmla="*/ 73 h 546"/>
                  <a:gd name="T50" fmla="*/ 471 w 619"/>
                  <a:gd name="T51" fmla="*/ 294 h 546"/>
                  <a:gd name="T52" fmla="*/ 147 w 619"/>
                  <a:gd name="T53" fmla="*/ 294 h 546"/>
                  <a:gd name="T54" fmla="*/ 147 w 619"/>
                  <a:gd name="T55" fmla="*/ 73 h 546"/>
                  <a:gd name="T56" fmla="*/ 427 w 619"/>
                  <a:gd name="T57" fmla="*/ 515 h 546"/>
                  <a:gd name="T58" fmla="*/ 427 w 619"/>
                  <a:gd name="T59" fmla="*/ 515 h 546"/>
                  <a:gd name="T60" fmla="*/ 191 w 619"/>
                  <a:gd name="T61" fmla="*/ 515 h 546"/>
                  <a:gd name="T62" fmla="*/ 147 w 619"/>
                  <a:gd name="T63" fmla="*/ 471 h 546"/>
                  <a:gd name="T64" fmla="*/ 191 w 619"/>
                  <a:gd name="T65" fmla="*/ 427 h 546"/>
                  <a:gd name="T66" fmla="*/ 427 w 619"/>
                  <a:gd name="T67" fmla="*/ 427 h 546"/>
                  <a:gd name="T68" fmla="*/ 471 w 619"/>
                  <a:gd name="T69" fmla="*/ 471 h 546"/>
                  <a:gd name="T70" fmla="*/ 427 w 619"/>
                  <a:gd name="T71" fmla="*/ 515 h 546"/>
                  <a:gd name="T72" fmla="*/ 589 w 619"/>
                  <a:gd name="T73" fmla="*/ 412 h 546"/>
                  <a:gd name="T74" fmla="*/ 589 w 619"/>
                  <a:gd name="T75" fmla="*/ 412 h 546"/>
                  <a:gd name="T76" fmla="*/ 544 w 619"/>
                  <a:gd name="T77" fmla="*/ 456 h 546"/>
                  <a:gd name="T78" fmla="*/ 500 w 619"/>
                  <a:gd name="T79" fmla="*/ 456 h 546"/>
                  <a:gd name="T80" fmla="*/ 427 w 619"/>
                  <a:gd name="T81" fmla="*/ 398 h 546"/>
                  <a:gd name="T82" fmla="*/ 191 w 619"/>
                  <a:gd name="T83" fmla="*/ 398 h 546"/>
                  <a:gd name="T84" fmla="*/ 118 w 619"/>
                  <a:gd name="T85" fmla="*/ 456 h 546"/>
                  <a:gd name="T86" fmla="*/ 73 w 619"/>
                  <a:gd name="T87" fmla="*/ 456 h 546"/>
                  <a:gd name="T88" fmla="*/ 29 w 619"/>
                  <a:gd name="T89" fmla="*/ 412 h 546"/>
                  <a:gd name="T90" fmla="*/ 29 w 619"/>
                  <a:gd name="T91" fmla="*/ 368 h 546"/>
                  <a:gd name="T92" fmla="*/ 73 w 619"/>
                  <a:gd name="T93" fmla="*/ 339 h 546"/>
                  <a:gd name="T94" fmla="*/ 544 w 619"/>
                  <a:gd name="T95" fmla="*/ 339 h 546"/>
                  <a:gd name="T96" fmla="*/ 589 w 619"/>
                  <a:gd name="T97" fmla="*/ 368 h 546"/>
                  <a:gd name="T98" fmla="*/ 589 w 619"/>
                  <a:gd name="T99" fmla="*/ 41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9" h="546">
                    <a:moveTo>
                      <a:pt x="544" y="294"/>
                    </a:moveTo>
                    <a:lnTo>
                      <a:pt x="544" y="294"/>
                    </a:lnTo>
                    <a:cubicBezTo>
                      <a:pt x="500" y="294"/>
                      <a:pt x="500" y="294"/>
                      <a:pt x="500" y="294"/>
                    </a:cubicBezTo>
                    <a:cubicBezTo>
                      <a:pt x="500" y="73"/>
                      <a:pt x="500" y="73"/>
                      <a:pt x="500" y="73"/>
                    </a:cubicBezTo>
                    <a:cubicBezTo>
                      <a:pt x="500" y="30"/>
                      <a:pt x="471" y="0"/>
                      <a:pt x="427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147" y="0"/>
                      <a:pt x="118" y="30"/>
                      <a:pt x="118" y="73"/>
                    </a:cubicBezTo>
                    <a:cubicBezTo>
                      <a:pt x="118" y="73"/>
                      <a:pt x="118" y="280"/>
                      <a:pt x="118" y="294"/>
                    </a:cubicBezTo>
                    <a:cubicBezTo>
                      <a:pt x="73" y="294"/>
                      <a:pt x="73" y="294"/>
                      <a:pt x="73" y="294"/>
                    </a:cubicBezTo>
                    <a:cubicBezTo>
                      <a:pt x="29" y="294"/>
                      <a:pt x="0" y="324"/>
                      <a:pt x="0" y="368"/>
                    </a:cubicBezTo>
                    <a:cubicBezTo>
                      <a:pt x="0" y="412"/>
                      <a:pt x="0" y="412"/>
                      <a:pt x="0" y="412"/>
                    </a:cubicBezTo>
                    <a:cubicBezTo>
                      <a:pt x="0" y="456"/>
                      <a:pt x="29" y="486"/>
                      <a:pt x="73" y="486"/>
                    </a:cubicBezTo>
                    <a:cubicBezTo>
                      <a:pt x="118" y="486"/>
                      <a:pt x="118" y="486"/>
                      <a:pt x="118" y="486"/>
                    </a:cubicBezTo>
                    <a:cubicBezTo>
                      <a:pt x="118" y="530"/>
                      <a:pt x="162" y="545"/>
                      <a:pt x="191" y="545"/>
                    </a:cubicBezTo>
                    <a:cubicBezTo>
                      <a:pt x="427" y="545"/>
                      <a:pt x="427" y="545"/>
                      <a:pt x="427" y="545"/>
                    </a:cubicBezTo>
                    <a:cubicBezTo>
                      <a:pt x="456" y="545"/>
                      <a:pt x="500" y="530"/>
                      <a:pt x="500" y="486"/>
                    </a:cubicBezTo>
                    <a:cubicBezTo>
                      <a:pt x="544" y="486"/>
                      <a:pt x="544" y="486"/>
                      <a:pt x="544" y="486"/>
                    </a:cubicBezTo>
                    <a:cubicBezTo>
                      <a:pt x="589" y="486"/>
                      <a:pt x="618" y="456"/>
                      <a:pt x="618" y="412"/>
                    </a:cubicBezTo>
                    <a:cubicBezTo>
                      <a:pt x="618" y="368"/>
                      <a:pt x="618" y="368"/>
                      <a:pt x="618" y="368"/>
                    </a:cubicBezTo>
                    <a:cubicBezTo>
                      <a:pt x="618" y="324"/>
                      <a:pt x="589" y="294"/>
                      <a:pt x="544" y="294"/>
                    </a:cubicBezTo>
                    <a:close/>
                    <a:moveTo>
                      <a:pt x="147" y="73"/>
                    </a:moveTo>
                    <a:lnTo>
                      <a:pt x="147" y="73"/>
                    </a:lnTo>
                    <a:cubicBezTo>
                      <a:pt x="147" y="59"/>
                      <a:pt x="177" y="44"/>
                      <a:pt x="191" y="44"/>
                    </a:cubicBezTo>
                    <a:cubicBezTo>
                      <a:pt x="427" y="44"/>
                      <a:pt x="427" y="44"/>
                      <a:pt x="427" y="44"/>
                    </a:cubicBezTo>
                    <a:cubicBezTo>
                      <a:pt x="441" y="44"/>
                      <a:pt x="471" y="59"/>
                      <a:pt x="471" y="73"/>
                    </a:cubicBezTo>
                    <a:cubicBezTo>
                      <a:pt x="471" y="294"/>
                      <a:pt x="471" y="294"/>
                      <a:pt x="471" y="294"/>
                    </a:cubicBezTo>
                    <a:cubicBezTo>
                      <a:pt x="147" y="294"/>
                      <a:pt x="147" y="294"/>
                      <a:pt x="147" y="294"/>
                    </a:cubicBezTo>
                    <a:lnTo>
                      <a:pt x="147" y="73"/>
                    </a:lnTo>
                    <a:close/>
                    <a:moveTo>
                      <a:pt x="427" y="515"/>
                    </a:moveTo>
                    <a:lnTo>
                      <a:pt x="427" y="515"/>
                    </a:lnTo>
                    <a:cubicBezTo>
                      <a:pt x="191" y="515"/>
                      <a:pt x="191" y="515"/>
                      <a:pt x="191" y="515"/>
                    </a:cubicBezTo>
                    <a:cubicBezTo>
                      <a:pt x="177" y="515"/>
                      <a:pt x="147" y="486"/>
                      <a:pt x="147" y="471"/>
                    </a:cubicBezTo>
                    <a:cubicBezTo>
                      <a:pt x="147" y="456"/>
                      <a:pt x="177" y="427"/>
                      <a:pt x="191" y="427"/>
                    </a:cubicBezTo>
                    <a:cubicBezTo>
                      <a:pt x="427" y="427"/>
                      <a:pt x="427" y="427"/>
                      <a:pt x="427" y="427"/>
                    </a:cubicBezTo>
                    <a:cubicBezTo>
                      <a:pt x="441" y="427"/>
                      <a:pt x="471" y="456"/>
                      <a:pt x="471" y="471"/>
                    </a:cubicBezTo>
                    <a:cubicBezTo>
                      <a:pt x="471" y="486"/>
                      <a:pt x="441" y="515"/>
                      <a:pt x="427" y="515"/>
                    </a:cubicBezTo>
                    <a:close/>
                    <a:moveTo>
                      <a:pt x="589" y="412"/>
                    </a:moveTo>
                    <a:lnTo>
                      <a:pt x="589" y="412"/>
                    </a:lnTo>
                    <a:cubicBezTo>
                      <a:pt x="589" y="427"/>
                      <a:pt x="559" y="456"/>
                      <a:pt x="544" y="456"/>
                    </a:cubicBezTo>
                    <a:cubicBezTo>
                      <a:pt x="500" y="456"/>
                      <a:pt x="500" y="456"/>
                      <a:pt x="500" y="456"/>
                    </a:cubicBezTo>
                    <a:cubicBezTo>
                      <a:pt x="500" y="412"/>
                      <a:pt x="456" y="398"/>
                      <a:pt x="427" y="398"/>
                    </a:cubicBezTo>
                    <a:cubicBezTo>
                      <a:pt x="191" y="398"/>
                      <a:pt x="191" y="398"/>
                      <a:pt x="191" y="398"/>
                    </a:cubicBezTo>
                    <a:cubicBezTo>
                      <a:pt x="162" y="398"/>
                      <a:pt x="118" y="412"/>
                      <a:pt x="118" y="456"/>
                    </a:cubicBezTo>
                    <a:cubicBezTo>
                      <a:pt x="73" y="456"/>
                      <a:pt x="73" y="456"/>
                      <a:pt x="73" y="456"/>
                    </a:cubicBezTo>
                    <a:cubicBezTo>
                      <a:pt x="59" y="456"/>
                      <a:pt x="29" y="427"/>
                      <a:pt x="29" y="412"/>
                    </a:cubicBezTo>
                    <a:cubicBezTo>
                      <a:pt x="29" y="368"/>
                      <a:pt x="29" y="368"/>
                      <a:pt x="29" y="368"/>
                    </a:cubicBezTo>
                    <a:cubicBezTo>
                      <a:pt x="29" y="353"/>
                      <a:pt x="59" y="339"/>
                      <a:pt x="73" y="339"/>
                    </a:cubicBezTo>
                    <a:cubicBezTo>
                      <a:pt x="544" y="339"/>
                      <a:pt x="544" y="339"/>
                      <a:pt x="544" y="339"/>
                    </a:cubicBezTo>
                    <a:cubicBezTo>
                      <a:pt x="559" y="339"/>
                      <a:pt x="589" y="353"/>
                      <a:pt x="589" y="368"/>
                    </a:cubicBezTo>
                    <a:lnTo>
                      <a:pt x="589" y="41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2" name="Freeform 202"/>
              <p:cNvSpPr>
                <a:spLocks noChangeArrowheads="1"/>
              </p:cNvSpPr>
              <p:nvPr/>
            </p:nvSpPr>
            <p:spPr bwMode="auto">
              <a:xfrm>
                <a:off x="7191375" y="1406525"/>
                <a:ext cx="355600" cy="382588"/>
              </a:xfrm>
              <a:custGeom>
                <a:avLst/>
                <a:gdLst>
                  <a:gd name="T0" fmla="*/ 456 w 589"/>
                  <a:gd name="T1" fmla="*/ 353 h 634"/>
                  <a:gd name="T2" fmla="*/ 456 w 589"/>
                  <a:gd name="T3" fmla="*/ 236 h 634"/>
                  <a:gd name="T4" fmla="*/ 456 w 589"/>
                  <a:gd name="T5" fmla="*/ 353 h 634"/>
                  <a:gd name="T6" fmla="*/ 426 w 589"/>
                  <a:gd name="T7" fmla="*/ 280 h 634"/>
                  <a:gd name="T8" fmla="*/ 471 w 589"/>
                  <a:gd name="T9" fmla="*/ 309 h 634"/>
                  <a:gd name="T10" fmla="*/ 426 w 589"/>
                  <a:gd name="T11" fmla="*/ 280 h 634"/>
                  <a:gd name="T12" fmla="*/ 456 w 589"/>
                  <a:gd name="T13" fmla="*/ 515 h 634"/>
                  <a:gd name="T14" fmla="*/ 456 w 589"/>
                  <a:gd name="T15" fmla="*/ 398 h 634"/>
                  <a:gd name="T16" fmla="*/ 456 w 589"/>
                  <a:gd name="T17" fmla="*/ 515 h 634"/>
                  <a:gd name="T18" fmla="*/ 426 w 589"/>
                  <a:gd name="T19" fmla="*/ 427 h 634"/>
                  <a:gd name="T20" fmla="*/ 471 w 589"/>
                  <a:gd name="T21" fmla="*/ 471 h 634"/>
                  <a:gd name="T22" fmla="*/ 426 w 589"/>
                  <a:gd name="T23" fmla="*/ 427 h 634"/>
                  <a:gd name="T24" fmla="*/ 294 w 589"/>
                  <a:gd name="T25" fmla="*/ 515 h 634"/>
                  <a:gd name="T26" fmla="*/ 294 w 589"/>
                  <a:gd name="T27" fmla="*/ 398 h 634"/>
                  <a:gd name="T28" fmla="*/ 294 w 589"/>
                  <a:gd name="T29" fmla="*/ 515 h 634"/>
                  <a:gd name="T30" fmla="*/ 279 w 589"/>
                  <a:gd name="T31" fmla="*/ 427 h 634"/>
                  <a:gd name="T32" fmla="*/ 309 w 589"/>
                  <a:gd name="T33" fmla="*/ 471 h 634"/>
                  <a:gd name="T34" fmla="*/ 279 w 589"/>
                  <a:gd name="T35" fmla="*/ 427 h 634"/>
                  <a:gd name="T36" fmla="*/ 515 w 589"/>
                  <a:gd name="T37" fmla="*/ 0 h 634"/>
                  <a:gd name="T38" fmla="*/ 0 w 589"/>
                  <a:gd name="T39" fmla="*/ 73 h 634"/>
                  <a:gd name="T40" fmla="*/ 73 w 589"/>
                  <a:gd name="T41" fmla="*/ 633 h 634"/>
                  <a:gd name="T42" fmla="*/ 588 w 589"/>
                  <a:gd name="T43" fmla="*/ 545 h 634"/>
                  <a:gd name="T44" fmla="*/ 515 w 589"/>
                  <a:gd name="T45" fmla="*/ 0 h 634"/>
                  <a:gd name="T46" fmla="*/ 544 w 589"/>
                  <a:gd name="T47" fmla="*/ 545 h 634"/>
                  <a:gd name="T48" fmla="*/ 73 w 589"/>
                  <a:gd name="T49" fmla="*/ 589 h 634"/>
                  <a:gd name="T50" fmla="*/ 44 w 589"/>
                  <a:gd name="T51" fmla="*/ 162 h 634"/>
                  <a:gd name="T52" fmla="*/ 544 w 589"/>
                  <a:gd name="T53" fmla="*/ 545 h 634"/>
                  <a:gd name="T54" fmla="*/ 544 w 589"/>
                  <a:gd name="T55" fmla="*/ 118 h 634"/>
                  <a:gd name="T56" fmla="*/ 44 w 589"/>
                  <a:gd name="T57" fmla="*/ 73 h 634"/>
                  <a:gd name="T58" fmla="*/ 515 w 589"/>
                  <a:gd name="T59" fmla="*/ 44 h 634"/>
                  <a:gd name="T60" fmla="*/ 544 w 589"/>
                  <a:gd name="T61" fmla="*/ 118 h 634"/>
                  <a:gd name="T62" fmla="*/ 294 w 589"/>
                  <a:gd name="T63" fmla="*/ 353 h 634"/>
                  <a:gd name="T64" fmla="*/ 294 w 589"/>
                  <a:gd name="T65" fmla="*/ 236 h 634"/>
                  <a:gd name="T66" fmla="*/ 294 w 589"/>
                  <a:gd name="T67" fmla="*/ 353 h 634"/>
                  <a:gd name="T68" fmla="*/ 279 w 589"/>
                  <a:gd name="T69" fmla="*/ 280 h 634"/>
                  <a:gd name="T70" fmla="*/ 309 w 589"/>
                  <a:gd name="T71" fmla="*/ 309 h 634"/>
                  <a:gd name="T72" fmla="*/ 279 w 589"/>
                  <a:gd name="T73" fmla="*/ 280 h 634"/>
                  <a:gd name="T74" fmla="*/ 132 w 589"/>
                  <a:gd name="T75" fmla="*/ 515 h 634"/>
                  <a:gd name="T76" fmla="*/ 132 w 589"/>
                  <a:gd name="T77" fmla="*/ 398 h 634"/>
                  <a:gd name="T78" fmla="*/ 132 w 589"/>
                  <a:gd name="T79" fmla="*/ 515 h 634"/>
                  <a:gd name="T80" fmla="*/ 117 w 589"/>
                  <a:gd name="T81" fmla="*/ 427 h 634"/>
                  <a:gd name="T82" fmla="*/ 162 w 589"/>
                  <a:gd name="T83" fmla="*/ 471 h 634"/>
                  <a:gd name="T84" fmla="*/ 117 w 589"/>
                  <a:gd name="T85" fmla="*/ 427 h 634"/>
                  <a:gd name="T86" fmla="*/ 132 w 589"/>
                  <a:gd name="T87" fmla="*/ 353 h 634"/>
                  <a:gd name="T88" fmla="*/ 132 w 589"/>
                  <a:gd name="T89" fmla="*/ 236 h 634"/>
                  <a:gd name="T90" fmla="*/ 132 w 589"/>
                  <a:gd name="T91" fmla="*/ 353 h 634"/>
                  <a:gd name="T92" fmla="*/ 117 w 589"/>
                  <a:gd name="T93" fmla="*/ 280 h 634"/>
                  <a:gd name="T94" fmla="*/ 162 w 589"/>
                  <a:gd name="T95" fmla="*/ 309 h 634"/>
                  <a:gd name="T96" fmla="*/ 117 w 589"/>
                  <a:gd name="T97" fmla="*/ 28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89" h="634">
                    <a:moveTo>
                      <a:pt x="456" y="353"/>
                    </a:moveTo>
                    <a:lnTo>
                      <a:pt x="456" y="353"/>
                    </a:lnTo>
                    <a:cubicBezTo>
                      <a:pt x="485" y="353"/>
                      <a:pt x="515" y="324"/>
                      <a:pt x="515" y="294"/>
                    </a:cubicBezTo>
                    <a:cubicBezTo>
                      <a:pt x="515" y="265"/>
                      <a:pt x="485" y="236"/>
                      <a:pt x="456" y="236"/>
                    </a:cubicBezTo>
                    <a:cubicBezTo>
                      <a:pt x="412" y="236"/>
                      <a:pt x="397" y="265"/>
                      <a:pt x="397" y="294"/>
                    </a:cubicBezTo>
                    <a:cubicBezTo>
                      <a:pt x="397" y="324"/>
                      <a:pt x="412" y="353"/>
                      <a:pt x="456" y="353"/>
                    </a:cubicBezTo>
                    <a:close/>
                    <a:moveTo>
                      <a:pt x="426" y="280"/>
                    </a:moveTo>
                    <a:lnTo>
                      <a:pt x="426" y="280"/>
                    </a:lnTo>
                    <a:cubicBezTo>
                      <a:pt x="471" y="280"/>
                      <a:pt x="471" y="280"/>
                      <a:pt x="471" y="280"/>
                    </a:cubicBezTo>
                    <a:cubicBezTo>
                      <a:pt x="471" y="309"/>
                      <a:pt x="471" y="309"/>
                      <a:pt x="471" y="309"/>
                    </a:cubicBezTo>
                    <a:cubicBezTo>
                      <a:pt x="426" y="309"/>
                      <a:pt x="426" y="309"/>
                      <a:pt x="426" y="309"/>
                    </a:cubicBezTo>
                    <a:lnTo>
                      <a:pt x="426" y="280"/>
                    </a:lnTo>
                    <a:close/>
                    <a:moveTo>
                      <a:pt x="456" y="515"/>
                    </a:moveTo>
                    <a:lnTo>
                      <a:pt x="456" y="515"/>
                    </a:lnTo>
                    <a:cubicBezTo>
                      <a:pt x="485" y="515"/>
                      <a:pt x="515" y="486"/>
                      <a:pt x="515" y="456"/>
                    </a:cubicBezTo>
                    <a:cubicBezTo>
                      <a:pt x="515" y="412"/>
                      <a:pt x="485" y="398"/>
                      <a:pt x="456" y="398"/>
                    </a:cubicBezTo>
                    <a:cubicBezTo>
                      <a:pt x="412" y="398"/>
                      <a:pt x="397" y="412"/>
                      <a:pt x="397" y="456"/>
                    </a:cubicBezTo>
                    <a:cubicBezTo>
                      <a:pt x="397" y="486"/>
                      <a:pt x="412" y="515"/>
                      <a:pt x="456" y="515"/>
                    </a:cubicBezTo>
                    <a:close/>
                    <a:moveTo>
                      <a:pt x="426" y="427"/>
                    </a:moveTo>
                    <a:lnTo>
                      <a:pt x="426" y="427"/>
                    </a:lnTo>
                    <a:cubicBezTo>
                      <a:pt x="471" y="427"/>
                      <a:pt x="471" y="427"/>
                      <a:pt x="471" y="427"/>
                    </a:cubicBezTo>
                    <a:cubicBezTo>
                      <a:pt x="471" y="471"/>
                      <a:pt x="471" y="471"/>
                      <a:pt x="471" y="471"/>
                    </a:cubicBezTo>
                    <a:cubicBezTo>
                      <a:pt x="426" y="471"/>
                      <a:pt x="426" y="471"/>
                      <a:pt x="426" y="471"/>
                    </a:cubicBezTo>
                    <a:lnTo>
                      <a:pt x="426" y="427"/>
                    </a:lnTo>
                    <a:close/>
                    <a:moveTo>
                      <a:pt x="294" y="515"/>
                    </a:moveTo>
                    <a:lnTo>
                      <a:pt x="294" y="515"/>
                    </a:lnTo>
                    <a:cubicBezTo>
                      <a:pt x="324" y="515"/>
                      <a:pt x="353" y="486"/>
                      <a:pt x="353" y="456"/>
                    </a:cubicBezTo>
                    <a:cubicBezTo>
                      <a:pt x="353" y="412"/>
                      <a:pt x="324" y="398"/>
                      <a:pt x="294" y="398"/>
                    </a:cubicBezTo>
                    <a:cubicBezTo>
                      <a:pt x="265" y="398"/>
                      <a:pt x="235" y="412"/>
                      <a:pt x="235" y="456"/>
                    </a:cubicBezTo>
                    <a:cubicBezTo>
                      <a:pt x="235" y="486"/>
                      <a:pt x="265" y="515"/>
                      <a:pt x="294" y="515"/>
                    </a:cubicBezTo>
                    <a:close/>
                    <a:moveTo>
                      <a:pt x="279" y="427"/>
                    </a:moveTo>
                    <a:lnTo>
                      <a:pt x="279" y="427"/>
                    </a:lnTo>
                    <a:cubicBezTo>
                      <a:pt x="309" y="427"/>
                      <a:pt x="309" y="427"/>
                      <a:pt x="309" y="427"/>
                    </a:cubicBezTo>
                    <a:cubicBezTo>
                      <a:pt x="309" y="471"/>
                      <a:pt x="309" y="471"/>
                      <a:pt x="309" y="471"/>
                    </a:cubicBezTo>
                    <a:cubicBezTo>
                      <a:pt x="279" y="471"/>
                      <a:pt x="279" y="471"/>
                      <a:pt x="279" y="471"/>
                    </a:cubicBezTo>
                    <a:lnTo>
                      <a:pt x="279" y="427"/>
                    </a:lnTo>
                    <a:close/>
                    <a:moveTo>
                      <a:pt x="515" y="0"/>
                    </a:moveTo>
                    <a:lnTo>
                      <a:pt x="51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3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33"/>
                      <a:pt x="73" y="633"/>
                    </a:cubicBezTo>
                    <a:cubicBezTo>
                      <a:pt x="515" y="633"/>
                      <a:pt x="515" y="633"/>
                      <a:pt x="515" y="633"/>
                    </a:cubicBezTo>
                    <a:cubicBezTo>
                      <a:pt x="559" y="633"/>
                      <a:pt x="588" y="589"/>
                      <a:pt x="588" y="545"/>
                    </a:cubicBezTo>
                    <a:cubicBezTo>
                      <a:pt x="588" y="73"/>
                      <a:pt x="588" y="73"/>
                      <a:pt x="588" y="73"/>
                    </a:cubicBezTo>
                    <a:cubicBezTo>
                      <a:pt x="588" y="30"/>
                      <a:pt x="559" y="0"/>
                      <a:pt x="515" y="0"/>
                    </a:cubicBezTo>
                    <a:close/>
                    <a:moveTo>
                      <a:pt x="544" y="545"/>
                    </a:moveTo>
                    <a:lnTo>
                      <a:pt x="544" y="545"/>
                    </a:lnTo>
                    <a:cubicBezTo>
                      <a:pt x="544" y="574"/>
                      <a:pt x="530" y="589"/>
                      <a:pt x="51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44" y="574"/>
                      <a:pt x="44" y="545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544" y="162"/>
                      <a:pt x="544" y="162"/>
                      <a:pt x="544" y="162"/>
                    </a:cubicBezTo>
                    <a:lnTo>
                      <a:pt x="544" y="545"/>
                    </a:lnTo>
                    <a:close/>
                    <a:moveTo>
                      <a:pt x="544" y="118"/>
                    </a:moveTo>
                    <a:lnTo>
                      <a:pt x="544" y="118"/>
                    </a:ln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59"/>
                      <a:pt x="59" y="44"/>
                      <a:pt x="73" y="44"/>
                    </a:cubicBezTo>
                    <a:cubicBezTo>
                      <a:pt x="515" y="44"/>
                      <a:pt x="515" y="44"/>
                      <a:pt x="515" y="44"/>
                    </a:cubicBezTo>
                    <a:cubicBezTo>
                      <a:pt x="530" y="44"/>
                      <a:pt x="544" y="59"/>
                      <a:pt x="544" y="73"/>
                    </a:cubicBezTo>
                    <a:lnTo>
                      <a:pt x="544" y="118"/>
                    </a:lnTo>
                    <a:close/>
                    <a:moveTo>
                      <a:pt x="294" y="353"/>
                    </a:moveTo>
                    <a:lnTo>
                      <a:pt x="294" y="353"/>
                    </a:lnTo>
                    <a:cubicBezTo>
                      <a:pt x="324" y="353"/>
                      <a:pt x="353" y="324"/>
                      <a:pt x="353" y="294"/>
                    </a:cubicBezTo>
                    <a:cubicBezTo>
                      <a:pt x="353" y="265"/>
                      <a:pt x="324" y="236"/>
                      <a:pt x="294" y="236"/>
                    </a:cubicBezTo>
                    <a:cubicBezTo>
                      <a:pt x="265" y="236"/>
                      <a:pt x="235" y="265"/>
                      <a:pt x="235" y="294"/>
                    </a:cubicBezTo>
                    <a:cubicBezTo>
                      <a:pt x="235" y="324"/>
                      <a:pt x="265" y="353"/>
                      <a:pt x="294" y="353"/>
                    </a:cubicBezTo>
                    <a:close/>
                    <a:moveTo>
                      <a:pt x="279" y="280"/>
                    </a:moveTo>
                    <a:lnTo>
                      <a:pt x="279" y="280"/>
                    </a:lnTo>
                    <a:cubicBezTo>
                      <a:pt x="309" y="280"/>
                      <a:pt x="309" y="280"/>
                      <a:pt x="309" y="280"/>
                    </a:cubicBezTo>
                    <a:cubicBezTo>
                      <a:pt x="309" y="309"/>
                      <a:pt x="309" y="309"/>
                      <a:pt x="309" y="309"/>
                    </a:cubicBezTo>
                    <a:cubicBezTo>
                      <a:pt x="279" y="309"/>
                      <a:pt x="279" y="309"/>
                      <a:pt x="279" y="309"/>
                    </a:cubicBezTo>
                    <a:lnTo>
                      <a:pt x="279" y="280"/>
                    </a:lnTo>
                    <a:close/>
                    <a:moveTo>
                      <a:pt x="132" y="515"/>
                    </a:moveTo>
                    <a:lnTo>
                      <a:pt x="132" y="515"/>
                    </a:lnTo>
                    <a:cubicBezTo>
                      <a:pt x="176" y="515"/>
                      <a:pt x="191" y="486"/>
                      <a:pt x="191" y="456"/>
                    </a:cubicBezTo>
                    <a:cubicBezTo>
                      <a:pt x="191" y="412"/>
                      <a:pt x="176" y="398"/>
                      <a:pt x="132" y="398"/>
                    </a:cubicBezTo>
                    <a:cubicBezTo>
                      <a:pt x="103" y="398"/>
                      <a:pt x="73" y="412"/>
                      <a:pt x="73" y="456"/>
                    </a:cubicBezTo>
                    <a:cubicBezTo>
                      <a:pt x="73" y="486"/>
                      <a:pt x="103" y="515"/>
                      <a:pt x="132" y="515"/>
                    </a:cubicBezTo>
                    <a:close/>
                    <a:moveTo>
                      <a:pt x="117" y="427"/>
                    </a:moveTo>
                    <a:lnTo>
                      <a:pt x="117" y="427"/>
                    </a:lnTo>
                    <a:cubicBezTo>
                      <a:pt x="162" y="427"/>
                      <a:pt x="162" y="427"/>
                      <a:pt x="162" y="427"/>
                    </a:cubicBezTo>
                    <a:cubicBezTo>
                      <a:pt x="162" y="471"/>
                      <a:pt x="162" y="471"/>
                      <a:pt x="162" y="471"/>
                    </a:cubicBezTo>
                    <a:cubicBezTo>
                      <a:pt x="117" y="471"/>
                      <a:pt x="117" y="471"/>
                      <a:pt x="117" y="471"/>
                    </a:cubicBezTo>
                    <a:lnTo>
                      <a:pt x="117" y="427"/>
                    </a:lnTo>
                    <a:close/>
                    <a:moveTo>
                      <a:pt x="132" y="353"/>
                    </a:moveTo>
                    <a:lnTo>
                      <a:pt x="132" y="353"/>
                    </a:lnTo>
                    <a:cubicBezTo>
                      <a:pt x="176" y="353"/>
                      <a:pt x="191" y="324"/>
                      <a:pt x="191" y="294"/>
                    </a:cubicBezTo>
                    <a:cubicBezTo>
                      <a:pt x="191" y="265"/>
                      <a:pt x="176" y="236"/>
                      <a:pt x="132" y="236"/>
                    </a:cubicBezTo>
                    <a:cubicBezTo>
                      <a:pt x="103" y="236"/>
                      <a:pt x="73" y="265"/>
                      <a:pt x="73" y="294"/>
                    </a:cubicBezTo>
                    <a:cubicBezTo>
                      <a:pt x="73" y="324"/>
                      <a:pt x="103" y="353"/>
                      <a:pt x="132" y="353"/>
                    </a:cubicBezTo>
                    <a:close/>
                    <a:moveTo>
                      <a:pt x="117" y="280"/>
                    </a:moveTo>
                    <a:lnTo>
                      <a:pt x="117" y="280"/>
                    </a:lnTo>
                    <a:cubicBezTo>
                      <a:pt x="162" y="280"/>
                      <a:pt x="162" y="280"/>
                      <a:pt x="162" y="280"/>
                    </a:cubicBezTo>
                    <a:cubicBezTo>
                      <a:pt x="162" y="309"/>
                      <a:pt x="162" y="309"/>
                      <a:pt x="162" y="309"/>
                    </a:cubicBezTo>
                    <a:cubicBezTo>
                      <a:pt x="117" y="309"/>
                      <a:pt x="117" y="309"/>
                      <a:pt x="117" y="309"/>
                    </a:cubicBezTo>
                    <a:lnTo>
                      <a:pt x="117" y="28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3" name="Freeform 203"/>
              <p:cNvSpPr>
                <a:spLocks noChangeArrowheads="1"/>
              </p:cNvSpPr>
              <p:nvPr/>
            </p:nvSpPr>
            <p:spPr bwMode="auto">
              <a:xfrm>
                <a:off x="6561138" y="1406525"/>
                <a:ext cx="382587" cy="382588"/>
              </a:xfrm>
              <a:custGeom>
                <a:avLst/>
                <a:gdLst>
                  <a:gd name="T0" fmla="*/ 295 w 634"/>
                  <a:gd name="T1" fmla="*/ 0 h 634"/>
                  <a:gd name="T2" fmla="*/ 295 w 634"/>
                  <a:gd name="T3" fmla="*/ 0 h 634"/>
                  <a:gd name="T4" fmla="*/ 266 w 634"/>
                  <a:gd name="T5" fmla="*/ 0 h 634"/>
                  <a:gd name="T6" fmla="*/ 266 w 634"/>
                  <a:gd name="T7" fmla="*/ 59 h 634"/>
                  <a:gd name="T8" fmla="*/ 0 w 634"/>
                  <a:gd name="T9" fmla="*/ 339 h 634"/>
                  <a:gd name="T10" fmla="*/ 295 w 634"/>
                  <a:gd name="T11" fmla="*/ 633 h 634"/>
                  <a:gd name="T12" fmla="*/ 545 w 634"/>
                  <a:gd name="T13" fmla="*/ 456 h 634"/>
                  <a:gd name="T14" fmla="*/ 589 w 634"/>
                  <a:gd name="T15" fmla="*/ 471 h 634"/>
                  <a:gd name="T16" fmla="*/ 633 w 634"/>
                  <a:gd name="T17" fmla="*/ 324 h 634"/>
                  <a:gd name="T18" fmla="*/ 295 w 634"/>
                  <a:gd name="T19" fmla="*/ 0 h 634"/>
                  <a:gd name="T20" fmla="*/ 295 w 634"/>
                  <a:gd name="T21" fmla="*/ 589 h 634"/>
                  <a:gd name="T22" fmla="*/ 295 w 634"/>
                  <a:gd name="T23" fmla="*/ 589 h 634"/>
                  <a:gd name="T24" fmla="*/ 45 w 634"/>
                  <a:gd name="T25" fmla="*/ 339 h 634"/>
                  <a:gd name="T26" fmla="*/ 266 w 634"/>
                  <a:gd name="T27" fmla="*/ 103 h 634"/>
                  <a:gd name="T28" fmla="*/ 266 w 634"/>
                  <a:gd name="T29" fmla="*/ 368 h 634"/>
                  <a:gd name="T30" fmla="*/ 516 w 634"/>
                  <a:gd name="T31" fmla="*/ 442 h 634"/>
                  <a:gd name="T32" fmla="*/ 295 w 634"/>
                  <a:gd name="T33" fmla="*/ 589 h 634"/>
                  <a:gd name="T34" fmla="*/ 560 w 634"/>
                  <a:gd name="T35" fmla="*/ 427 h 634"/>
                  <a:gd name="T36" fmla="*/ 560 w 634"/>
                  <a:gd name="T37" fmla="*/ 427 h 634"/>
                  <a:gd name="T38" fmla="*/ 295 w 634"/>
                  <a:gd name="T39" fmla="*/ 339 h 634"/>
                  <a:gd name="T40" fmla="*/ 295 w 634"/>
                  <a:gd name="T41" fmla="*/ 44 h 634"/>
                  <a:gd name="T42" fmla="*/ 589 w 634"/>
                  <a:gd name="T43" fmla="*/ 324 h 634"/>
                  <a:gd name="T44" fmla="*/ 560 w 634"/>
                  <a:gd name="T45" fmla="*/ 42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34" h="634">
                    <a:moveTo>
                      <a:pt x="295" y="0"/>
                    </a:moveTo>
                    <a:lnTo>
                      <a:pt x="295" y="0"/>
                    </a:lnTo>
                    <a:cubicBezTo>
                      <a:pt x="266" y="0"/>
                      <a:pt x="266" y="0"/>
                      <a:pt x="266" y="0"/>
                    </a:cubicBezTo>
                    <a:cubicBezTo>
                      <a:pt x="266" y="59"/>
                      <a:pt x="266" y="59"/>
                      <a:pt x="266" y="59"/>
                    </a:cubicBezTo>
                    <a:cubicBezTo>
                      <a:pt x="118" y="73"/>
                      <a:pt x="0" y="191"/>
                      <a:pt x="0" y="339"/>
                    </a:cubicBezTo>
                    <a:cubicBezTo>
                      <a:pt x="0" y="501"/>
                      <a:pt x="133" y="633"/>
                      <a:pt x="295" y="633"/>
                    </a:cubicBezTo>
                    <a:cubicBezTo>
                      <a:pt x="412" y="633"/>
                      <a:pt x="501" y="560"/>
                      <a:pt x="545" y="456"/>
                    </a:cubicBezTo>
                    <a:cubicBezTo>
                      <a:pt x="589" y="471"/>
                      <a:pt x="589" y="471"/>
                      <a:pt x="589" y="471"/>
                    </a:cubicBezTo>
                    <a:cubicBezTo>
                      <a:pt x="619" y="442"/>
                      <a:pt x="633" y="383"/>
                      <a:pt x="633" y="324"/>
                    </a:cubicBezTo>
                    <a:cubicBezTo>
                      <a:pt x="633" y="147"/>
                      <a:pt x="471" y="0"/>
                      <a:pt x="295" y="0"/>
                    </a:cubicBezTo>
                    <a:close/>
                    <a:moveTo>
                      <a:pt x="295" y="589"/>
                    </a:moveTo>
                    <a:lnTo>
                      <a:pt x="295" y="589"/>
                    </a:lnTo>
                    <a:cubicBezTo>
                      <a:pt x="148" y="589"/>
                      <a:pt x="45" y="486"/>
                      <a:pt x="45" y="339"/>
                    </a:cubicBezTo>
                    <a:cubicBezTo>
                      <a:pt x="45" y="221"/>
                      <a:pt x="148" y="118"/>
                      <a:pt x="266" y="103"/>
                    </a:cubicBezTo>
                    <a:cubicBezTo>
                      <a:pt x="266" y="368"/>
                      <a:pt x="266" y="368"/>
                      <a:pt x="266" y="368"/>
                    </a:cubicBezTo>
                    <a:cubicBezTo>
                      <a:pt x="516" y="442"/>
                      <a:pt x="516" y="442"/>
                      <a:pt x="516" y="442"/>
                    </a:cubicBezTo>
                    <a:cubicBezTo>
                      <a:pt x="471" y="530"/>
                      <a:pt x="383" y="589"/>
                      <a:pt x="295" y="589"/>
                    </a:cubicBezTo>
                    <a:close/>
                    <a:moveTo>
                      <a:pt x="560" y="427"/>
                    </a:moveTo>
                    <a:lnTo>
                      <a:pt x="560" y="427"/>
                    </a:lnTo>
                    <a:cubicBezTo>
                      <a:pt x="295" y="339"/>
                      <a:pt x="295" y="339"/>
                      <a:pt x="295" y="339"/>
                    </a:cubicBezTo>
                    <a:cubicBezTo>
                      <a:pt x="295" y="44"/>
                      <a:pt x="295" y="44"/>
                      <a:pt x="295" y="44"/>
                    </a:cubicBezTo>
                    <a:cubicBezTo>
                      <a:pt x="457" y="44"/>
                      <a:pt x="589" y="177"/>
                      <a:pt x="589" y="324"/>
                    </a:cubicBezTo>
                    <a:cubicBezTo>
                      <a:pt x="589" y="368"/>
                      <a:pt x="575" y="398"/>
                      <a:pt x="560" y="4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4" name="Freeform 204"/>
              <p:cNvSpPr>
                <a:spLocks noChangeArrowheads="1"/>
              </p:cNvSpPr>
              <p:nvPr/>
            </p:nvSpPr>
            <p:spPr bwMode="auto">
              <a:xfrm>
                <a:off x="5946775" y="1406525"/>
                <a:ext cx="382588" cy="382588"/>
              </a:xfrm>
              <a:custGeom>
                <a:avLst/>
                <a:gdLst>
                  <a:gd name="T0" fmla="*/ 309 w 634"/>
                  <a:gd name="T1" fmla="*/ 398 h 634"/>
                  <a:gd name="T2" fmla="*/ 309 w 634"/>
                  <a:gd name="T3" fmla="*/ 398 h 634"/>
                  <a:gd name="T4" fmla="*/ 338 w 634"/>
                  <a:gd name="T5" fmla="*/ 368 h 634"/>
                  <a:gd name="T6" fmla="*/ 338 w 634"/>
                  <a:gd name="T7" fmla="*/ 132 h 634"/>
                  <a:gd name="T8" fmla="*/ 309 w 634"/>
                  <a:gd name="T9" fmla="*/ 118 h 634"/>
                  <a:gd name="T10" fmla="*/ 294 w 634"/>
                  <a:gd name="T11" fmla="*/ 132 h 634"/>
                  <a:gd name="T12" fmla="*/ 294 w 634"/>
                  <a:gd name="T13" fmla="*/ 368 h 634"/>
                  <a:gd name="T14" fmla="*/ 309 w 634"/>
                  <a:gd name="T15" fmla="*/ 398 h 634"/>
                  <a:gd name="T16" fmla="*/ 426 w 634"/>
                  <a:gd name="T17" fmla="*/ 398 h 634"/>
                  <a:gd name="T18" fmla="*/ 426 w 634"/>
                  <a:gd name="T19" fmla="*/ 398 h 634"/>
                  <a:gd name="T20" fmla="*/ 456 w 634"/>
                  <a:gd name="T21" fmla="*/ 368 h 634"/>
                  <a:gd name="T22" fmla="*/ 456 w 634"/>
                  <a:gd name="T23" fmla="*/ 191 h 634"/>
                  <a:gd name="T24" fmla="*/ 426 w 634"/>
                  <a:gd name="T25" fmla="*/ 177 h 634"/>
                  <a:gd name="T26" fmla="*/ 412 w 634"/>
                  <a:gd name="T27" fmla="*/ 191 h 634"/>
                  <a:gd name="T28" fmla="*/ 412 w 634"/>
                  <a:gd name="T29" fmla="*/ 368 h 634"/>
                  <a:gd name="T30" fmla="*/ 426 w 634"/>
                  <a:gd name="T31" fmla="*/ 398 h 634"/>
                  <a:gd name="T32" fmla="*/ 191 w 634"/>
                  <a:gd name="T33" fmla="*/ 398 h 634"/>
                  <a:gd name="T34" fmla="*/ 191 w 634"/>
                  <a:gd name="T35" fmla="*/ 398 h 634"/>
                  <a:gd name="T36" fmla="*/ 221 w 634"/>
                  <a:gd name="T37" fmla="*/ 368 h 634"/>
                  <a:gd name="T38" fmla="*/ 221 w 634"/>
                  <a:gd name="T39" fmla="*/ 294 h 634"/>
                  <a:gd name="T40" fmla="*/ 191 w 634"/>
                  <a:gd name="T41" fmla="*/ 280 h 634"/>
                  <a:gd name="T42" fmla="*/ 176 w 634"/>
                  <a:gd name="T43" fmla="*/ 294 h 634"/>
                  <a:gd name="T44" fmla="*/ 176 w 634"/>
                  <a:gd name="T45" fmla="*/ 368 h 634"/>
                  <a:gd name="T46" fmla="*/ 191 w 634"/>
                  <a:gd name="T47" fmla="*/ 398 h 634"/>
                  <a:gd name="T48" fmla="*/ 0 w 634"/>
                  <a:gd name="T49" fmla="*/ 0 h 634"/>
                  <a:gd name="T50" fmla="*/ 0 w 634"/>
                  <a:gd name="T51" fmla="*/ 0 h 634"/>
                  <a:gd name="T52" fmla="*/ 0 w 634"/>
                  <a:gd name="T53" fmla="*/ 44 h 634"/>
                  <a:gd name="T54" fmla="*/ 44 w 634"/>
                  <a:gd name="T55" fmla="*/ 44 h 634"/>
                  <a:gd name="T56" fmla="*/ 44 w 634"/>
                  <a:gd name="T57" fmla="*/ 412 h 634"/>
                  <a:gd name="T58" fmla="*/ 117 w 634"/>
                  <a:gd name="T59" fmla="*/ 486 h 634"/>
                  <a:gd name="T60" fmla="*/ 235 w 634"/>
                  <a:gd name="T61" fmla="*/ 486 h 634"/>
                  <a:gd name="T62" fmla="*/ 162 w 634"/>
                  <a:gd name="T63" fmla="*/ 633 h 634"/>
                  <a:gd name="T64" fmla="*/ 221 w 634"/>
                  <a:gd name="T65" fmla="*/ 633 h 634"/>
                  <a:gd name="T66" fmla="*/ 294 w 634"/>
                  <a:gd name="T67" fmla="*/ 486 h 634"/>
                  <a:gd name="T68" fmla="*/ 338 w 634"/>
                  <a:gd name="T69" fmla="*/ 486 h 634"/>
                  <a:gd name="T70" fmla="*/ 412 w 634"/>
                  <a:gd name="T71" fmla="*/ 633 h 634"/>
                  <a:gd name="T72" fmla="*/ 471 w 634"/>
                  <a:gd name="T73" fmla="*/ 633 h 634"/>
                  <a:gd name="T74" fmla="*/ 397 w 634"/>
                  <a:gd name="T75" fmla="*/ 486 h 634"/>
                  <a:gd name="T76" fmla="*/ 515 w 634"/>
                  <a:gd name="T77" fmla="*/ 486 h 634"/>
                  <a:gd name="T78" fmla="*/ 588 w 634"/>
                  <a:gd name="T79" fmla="*/ 412 h 634"/>
                  <a:gd name="T80" fmla="*/ 588 w 634"/>
                  <a:gd name="T81" fmla="*/ 44 h 634"/>
                  <a:gd name="T82" fmla="*/ 633 w 634"/>
                  <a:gd name="T83" fmla="*/ 44 h 634"/>
                  <a:gd name="T84" fmla="*/ 633 w 634"/>
                  <a:gd name="T85" fmla="*/ 0 h 634"/>
                  <a:gd name="T86" fmla="*/ 0 w 634"/>
                  <a:gd name="T87" fmla="*/ 0 h 634"/>
                  <a:gd name="T88" fmla="*/ 544 w 634"/>
                  <a:gd name="T89" fmla="*/ 412 h 634"/>
                  <a:gd name="T90" fmla="*/ 544 w 634"/>
                  <a:gd name="T91" fmla="*/ 412 h 634"/>
                  <a:gd name="T92" fmla="*/ 515 w 634"/>
                  <a:gd name="T93" fmla="*/ 456 h 634"/>
                  <a:gd name="T94" fmla="*/ 117 w 634"/>
                  <a:gd name="T95" fmla="*/ 456 h 634"/>
                  <a:gd name="T96" fmla="*/ 73 w 634"/>
                  <a:gd name="T97" fmla="*/ 412 h 634"/>
                  <a:gd name="T98" fmla="*/ 73 w 634"/>
                  <a:gd name="T99" fmla="*/ 44 h 634"/>
                  <a:gd name="T100" fmla="*/ 544 w 634"/>
                  <a:gd name="T101" fmla="*/ 44 h 634"/>
                  <a:gd name="T102" fmla="*/ 544 w 634"/>
                  <a:gd name="T103" fmla="*/ 412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34" h="634">
                    <a:moveTo>
                      <a:pt x="309" y="398"/>
                    </a:moveTo>
                    <a:lnTo>
                      <a:pt x="309" y="398"/>
                    </a:lnTo>
                    <a:cubicBezTo>
                      <a:pt x="324" y="398"/>
                      <a:pt x="338" y="383"/>
                      <a:pt x="338" y="368"/>
                    </a:cubicBezTo>
                    <a:cubicBezTo>
                      <a:pt x="338" y="132"/>
                      <a:pt x="338" y="132"/>
                      <a:pt x="338" y="132"/>
                    </a:cubicBezTo>
                    <a:cubicBezTo>
                      <a:pt x="338" y="132"/>
                      <a:pt x="324" y="118"/>
                      <a:pt x="309" y="118"/>
                    </a:cubicBezTo>
                    <a:lnTo>
                      <a:pt x="294" y="132"/>
                    </a:lnTo>
                    <a:cubicBezTo>
                      <a:pt x="294" y="368"/>
                      <a:pt x="294" y="368"/>
                      <a:pt x="294" y="368"/>
                    </a:cubicBezTo>
                    <a:cubicBezTo>
                      <a:pt x="294" y="383"/>
                      <a:pt x="309" y="398"/>
                      <a:pt x="309" y="398"/>
                    </a:cubicBezTo>
                    <a:close/>
                    <a:moveTo>
                      <a:pt x="426" y="398"/>
                    </a:moveTo>
                    <a:lnTo>
                      <a:pt x="426" y="398"/>
                    </a:lnTo>
                    <a:cubicBezTo>
                      <a:pt x="442" y="398"/>
                      <a:pt x="456" y="383"/>
                      <a:pt x="456" y="368"/>
                    </a:cubicBezTo>
                    <a:cubicBezTo>
                      <a:pt x="456" y="191"/>
                      <a:pt x="456" y="191"/>
                      <a:pt x="456" y="191"/>
                    </a:cubicBezTo>
                    <a:cubicBezTo>
                      <a:pt x="456" y="191"/>
                      <a:pt x="442" y="177"/>
                      <a:pt x="426" y="177"/>
                    </a:cubicBezTo>
                    <a:lnTo>
                      <a:pt x="412" y="191"/>
                    </a:lnTo>
                    <a:cubicBezTo>
                      <a:pt x="412" y="368"/>
                      <a:pt x="412" y="368"/>
                      <a:pt x="412" y="368"/>
                    </a:cubicBezTo>
                    <a:cubicBezTo>
                      <a:pt x="412" y="383"/>
                      <a:pt x="426" y="398"/>
                      <a:pt x="426" y="398"/>
                    </a:cubicBezTo>
                    <a:close/>
                    <a:moveTo>
                      <a:pt x="191" y="398"/>
                    </a:moveTo>
                    <a:lnTo>
                      <a:pt x="191" y="398"/>
                    </a:lnTo>
                    <a:cubicBezTo>
                      <a:pt x="206" y="398"/>
                      <a:pt x="221" y="383"/>
                      <a:pt x="221" y="368"/>
                    </a:cubicBezTo>
                    <a:cubicBezTo>
                      <a:pt x="221" y="294"/>
                      <a:pt x="221" y="294"/>
                      <a:pt x="221" y="294"/>
                    </a:cubicBezTo>
                    <a:cubicBezTo>
                      <a:pt x="221" y="280"/>
                      <a:pt x="206" y="280"/>
                      <a:pt x="191" y="280"/>
                    </a:cubicBezTo>
                    <a:cubicBezTo>
                      <a:pt x="191" y="280"/>
                      <a:pt x="176" y="280"/>
                      <a:pt x="176" y="294"/>
                    </a:cubicBezTo>
                    <a:cubicBezTo>
                      <a:pt x="176" y="368"/>
                      <a:pt x="176" y="368"/>
                      <a:pt x="176" y="368"/>
                    </a:cubicBezTo>
                    <a:cubicBezTo>
                      <a:pt x="176" y="383"/>
                      <a:pt x="191" y="398"/>
                      <a:pt x="191" y="398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44"/>
                      <a:pt x="0" y="44"/>
                      <a:pt x="0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73"/>
                      <a:pt x="44" y="412"/>
                      <a:pt x="44" y="412"/>
                    </a:cubicBezTo>
                    <a:cubicBezTo>
                      <a:pt x="44" y="456"/>
                      <a:pt x="73" y="486"/>
                      <a:pt x="117" y="486"/>
                    </a:cubicBezTo>
                    <a:cubicBezTo>
                      <a:pt x="235" y="486"/>
                      <a:pt x="235" y="486"/>
                      <a:pt x="235" y="486"/>
                    </a:cubicBezTo>
                    <a:cubicBezTo>
                      <a:pt x="162" y="633"/>
                      <a:pt x="162" y="633"/>
                      <a:pt x="162" y="633"/>
                    </a:cubicBezTo>
                    <a:cubicBezTo>
                      <a:pt x="221" y="633"/>
                      <a:pt x="221" y="633"/>
                      <a:pt x="221" y="633"/>
                    </a:cubicBezTo>
                    <a:cubicBezTo>
                      <a:pt x="294" y="486"/>
                      <a:pt x="294" y="486"/>
                      <a:pt x="294" y="486"/>
                    </a:cubicBezTo>
                    <a:cubicBezTo>
                      <a:pt x="338" y="486"/>
                      <a:pt x="338" y="486"/>
                      <a:pt x="338" y="486"/>
                    </a:cubicBezTo>
                    <a:cubicBezTo>
                      <a:pt x="412" y="633"/>
                      <a:pt x="412" y="633"/>
                      <a:pt x="412" y="633"/>
                    </a:cubicBezTo>
                    <a:cubicBezTo>
                      <a:pt x="471" y="633"/>
                      <a:pt x="471" y="633"/>
                      <a:pt x="471" y="633"/>
                    </a:cubicBezTo>
                    <a:cubicBezTo>
                      <a:pt x="397" y="486"/>
                      <a:pt x="397" y="486"/>
                      <a:pt x="397" y="486"/>
                    </a:cubicBezTo>
                    <a:cubicBezTo>
                      <a:pt x="515" y="486"/>
                      <a:pt x="515" y="486"/>
                      <a:pt x="515" y="486"/>
                    </a:cubicBezTo>
                    <a:cubicBezTo>
                      <a:pt x="559" y="486"/>
                      <a:pt x="588" y="456"/>
                      <a:pt x="588" y="412"/>
                    </a:cubicBezTo>
                    <a:cubicBezTo>
                      <a:pt x="588" y="412"/>
                      <a:pt x="588" y="73"/>
                      <a:pt x="588" y="44"/>
                    </a:cubicBezTo>
                    <a:cubicBezTo>
                      <a:pt x="633" y="44"/>
                      <a:pt x="633" y="44"/>
                      <a:pt x="633" y="44"/>
                    </a:cubicBezTo>
                    <a:cubicBezTo>
                      <a:pt x="633" y="0"/>
                      <a:pt x="633" y="0"/>
                      <a:pt x="633" y="0"/>
                    </a:cubicBezTo>
                    <a:lnTo>
                      <a:pt x="0" y="0"/>
                    </a:lnTo>
                    <a:close/>
                    <a:moveTo>
                      <a:pt x="544" y="412"/>
                    </a:moveTo>
                    <a:lnTo>
                      <a:pt x="544" y="412"/>
                    </a:lnTo>
                    <a:cubicBezTo>
                      <a:pt x="544" y="442"/>
                      <a:pt x="530" y="456"/>
                      <a:pt x="515" y="456"/>
                    </a:cubicBezTo>
                    <a:cubicBezTo>
                      <a:pt x="117" y="456"/>
                      <a:pt x="117" y="456"/>
                      <a:pt x="117" y="456"/>
                    </a:cubicBezTo>
                    <a:cubicBezTo>
                      <a:pt x="88" y="456"/>
                      <a:pt x="73" y="442"/>
                      <a:pt x="73" y="412"/>
                    </a:cubicBezTo>
                    <a:cubicBezTo>
                      <a:pt x="73" y="412"/>
                      <a:pt x="73" y="59"/>
                      <a:pt x="73" y="44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544" y="73"/>
                      <a:pt x="544" y="412"/>
                      <a:pt x="544" y="41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5" name="Freeform 205"/>
              <p:cNvSpPr>
                <a:spLocks noChangeArrowheads="1"/>
              </p:cNvSpPr>
              <p:nvPr/>
            </p:nvSpPr>
            <p:spPr bwMode="auto">
              <a:xfrm>
                <a:off x="5389563" y="1406525"/>
                <a:ext cx="265112" cy="355600"/>
              </a:xfrm>
              <a:custGeom>
                <a:avLst/>
                <a:gdLst>
                  <a:gd name="T0" fmla="*/ 353 w 443"/>
                  <a:gd name="T1" fmla="*/ 0 h 590"/>
                  <a:gd name="T2" fmla="*/ 353 w 443"/>
                  <a:gd name="T3" fmla="*/ 0 h 590"/>
                  <a:gd name="T4" fmla="*/ 89 w 443"/>
                  <a:gd name="T5" fmla="*/ 0 h 590"/>
                  <a:gd name="T6" fmla="*/ 0 w 443"/>
                  <a:gd name="T7" fmla="*/ 73 h 590"/>
                  <a:gd name="T8" fmla="*/ 0 w 443"/>
                  <a:gd name="T9" fmla="*/ 515 h 590"/>
                  <a:gd name="T10" fmla="*/ 89 w 443"/>
                  <a:gd name="T11" fmla="*/ 589 h 590"/>
                  <a:gd name="T12" fmla="*/ 221 w 443"/>
                  <a:gd name="T13" fmla="*/ 456 h 590"/>
                  <a:gd name="T14" fmla="*/ 353 w 443"/>
                  <a:gd name="T15" fmla="*/ 589 h 590"/>
                  <a:gd name="T16" fmla="*/ 442 w 443"/>
                  <a:gd name="T17" fmla="*/ 515 h 590"/>
                  <a:gd name="T18" fmla="*/ 442 w 443"/>
                  <a:gd name="T19" fmla="*/ 73 h 590"/>
                  <a:gd name="T20" fmla="*/ 353 w 443"/>
                  <a:gd name="T21" fmla="*/ 0 h 590"/>
                  <a:gd name="T22" fmla="*/ 398 w 443"/>
                  <a:gd name="T23" fmla="*/ 515 h 590"/>
                  <a:gd name="T24" fmla="*/ 398 w 443"/>
                  <a:gd name="T25" fmla="*/ 515 h 590"/>
                  <a:gd name="T26" fmla="*/ 353 w 443"/>
                  <a:gd name="T27" fmla="*/ 545 h 590"/>
                  <a:gd name="T28" fmla="*/ 221 w 443"/>
                  <a:gd name="T29" fmla="*/ 412 h 590"/>
                  <a:gd name="T30" fmla="*/ 89 w 443"/>
                  <a:gd name="T31" fmla="*/ 545 h 590"/>
                  <a:gd name="T32" fmla="*/ 44 w 443"/>
                  <a:gd name="T33" fmla="*/ 515 h 590"/>
                  <a:gd name="T34" fmla="*/ 44 w 443"/>
                  <a:gd name="T35" fmla="*/ 73 h 590"/>
                  <a:gd name="T36" fmla="*/ 89 w 443"/>
                  <a:gd name="T37" fmla="*/ 44 h 590"/>
                  <a:gd name="T38" fmla="*/ 353 w 443"/>
                  <a:gd name="T39" fmla="*/ 44 h 590"/>
                  <a:gd name="T40" fmla="*/ 398 w 443"/>
                  <a:gd name="T41" fmla="*/ 73 h 590"/>
                  <a:gd name="T42" fmla="*/ 398 w 443"/>
                  <a:gd name="T43" fmla="*/ 515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3" h="590">
                    <a:moveTo>
                      <a:pt x="353" y="0"/>
                    </a:moveTo>
                    <a:lnTo>
                      <a:pt x="353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30"/>
                      <a:pt x="0" y="73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60"/>
                      <a:pt x="44" y="589"/>
                      <a:pt x="89" y="589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353" y="589"/>
                      <a:pt x="353" y="589"/>
                      <a:pt x="353" y="589"/>
                    </a:cubicBezTo>
                    <a:cubicBezTo>
                      <a:pt x="398" y="589"/>
                      <a:pt x="442" y="560"/>
                      <a:pt x="442" y="515"/>
                    </a:cubicBezTo>
                    <a:cubicBezTo>
                      <a:pt x="442" y="73"/>
                      <a:pt x="442" y="73"/>
                      <a:pt x="442" y="73"/>
                    </a:cubicBezTo>
                    <a:cubicBezTo>
                      <a:pt x="442" y="30"/>
                      <a:pt x="398" y="0"/>
                      <a:pt x="353" y="0"/>
                    </a:cubicBezTo>
                    <a:close/>
                    <a:moveTo>
                      <a:pt x="398" y="515"/>
                    </a:moveTo>
                    <a:lnTo>
                      <a:pt x="398" y="515"/>
                    </a:lnTo>
                    <a:cubicBezTo>
                      <a:pt x="398" y="530"/>
                      <a:pt x="383" y="545"/>
                      <a:pt x="353" y="545"/>
                    </a:cubicBezTo>
                    <a:cubicBezTo>
                      <a:pt x="221" y="412"/>
                      <a:pt x="221" y="412"/>
                      <a:pt x="221" y="412"/>
                    </a:cubicBezTo>
                    <a:cubicBezTo>
                      <a:pt x="89" y="545"/>
                      <a:pt x="89" y="545"/>
                      <a:pt x="89" y="545"/>
                    </a:cubicBezTo>
                    <a:cubicBezTo>
                      <a:pt x="59" y="545"/>
                      <a:pt x="44" y="530"/>
                      <a:pt x="44" y="515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59"/>
                      <a:pt x="59" y="44"/>
                      <a:pt x="89" y="44"/>
                    </a:cubicBezTo>
                    <a:cubicBezTo>
                      <a:pt x="353" y="44"/>
                      <a:pt x="353" y="44"/>
                      <a:pt x="353" y="44"/>
                    </a:cubicBezTo>
                    <a:cubicBezTo>
                      <a:pt x="383" y="44"/>
                      <a:pt x="398" y="59"/>
                      <a:pt x="398" y="73"/>
                    </a:cubicBezTo>
                    <a:lnTo>
                      <a:pt x="398" y="51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6" name="Freeform 206"/>
              <p:cNvSpPr>
                <a:spLocks noChangeArrowheads="1"/>
              </p:cNvSpPr>
              <p:nvPr/>
            </p:nvSpPr>
            <p:spPr bwMode="auto">
              <a:xfrm>
                <a:off x="4714875" y="1406525"/>
                <a:ext cx="382588" cy="382588"/>
              </a:xfrm>
              <a:custGeom>
                <a:avLst/>
                <a:gdLst>
                  <a:gd name="T0" fmla="*/ 560 w 634"/>
                  <a:gd name="T1" fmla="*/ 73 h 634"/>
                  <a:gd name="T2" fmla="*/ 560 w 634"/>
                  <a:gd name="T3" fmla="*/ 73 h 634"/>
                  <a:gd name="T4" fmla="*/ 280 w 634"/>
                  <a:gd name="T5" fmla="*/ 73 h 634"/>
                  <a:gd name="T6" fmla="*/ 207 w 634"/>
                  <a:gd name="T7" fmla="*/ 0 h 634"/>
                  <a:gd name="T8" fmla="*/ 89 w 634"/>
                  <a:gd name="T9" fmla="*/ 0 h 634"/>
                  <a:gd name="T10" fmla="*/ 0 w 634"/>
                  <a:gd name="T11" fmla="*/ 73 h 634"/>
                  <a:gd name="T12" fmla="*/ 0 w 634"/>
                  <a:gd name="T13" fmla="*/ 545 h 634"/>
                  <a:gd name="T14" fmla="*/ 89 w 634"/>
                  <a:gd name="T15" fmla="*/ 633 h 634"/>
                  <a:gd name="T16" fmla="*/ 560 w 634"/>
                  <a:gd name="T17" fmla="*/ 633 h 634"/>
                  <a:gd name="T18" fmla="*/ 633 w 634"/>
                  <a:gd name="T19" fmla="*/ 545 h 634"/>
                  <a:gd name="T20" fmla="*/ 633 w 634"/>
                  <a:gd name="T21" fmla="*/ 162 h 634"/>
                  <a:gd name="T22" fmla="*/ 560 w 634"/>
                  <a:gd name="T23" fmla="*/ 73 h 634"/>
                  <a:gd name="T24" fmla="*/ 589 w 634"/>
                  <a:gd name="T25" fmla="*/ 545 h 634"/>
                  <a:gd name="T26" fmla="*/ 589 w 634"/>
                  <a:gd name="T27" fmla="*/ 545 h 634"/>
                  <a:gd name="T28" fmla="*/ 560 w 634"/>
                  <a:gd name="T29" fmla="*/ 589 h 634"/>
                  <a:gd name="T30" fmla="*/ 89 w 634"/>
                  <a:gd name="T31" fmla="*/ 589 h 634"/>
                  <a:gd name="T32" fmla="*/ 45 w 634"/>
                  <a:gd name="T33" fmla="*/ 545 h 634"/>
                  <a:gd name="T34" fmla="*/ 45 w 634"/>
                  <a:gd name="T35" fmla="*/ 236 h 634"/>
                  <a:gd name="T36" fmla="*/ 589 w 634"/>
                  <a:gd name="T37" fmla="*/ 236 h 634"/>
                  <a:gd name="T38" fmla="*/ 589 w 634"/>
                  <a:gd name="T39" fmla="*/ 545 h 634"/>
                  <a:gd name="T40" fmla="*/ 589 w 634"/>
                  <a:gd name="T41" fmla="*/ 191 h 634"/>
                  <a:gd name="T42" fmla="*/ 589 w 634"/>
                  <a:gd name="T43" fmla="*/ 191 h 634"/>
                  <a:gd name="T44" fmla="*/ 45 w 634"/>
                  <a:gd name="T45" fmla="*/ 191 h 634"/>
                  <a:gd name="T46" fmla="*/ 45 w 634"/>
                  <a:gd name="T47" fmla="*/ 73 h 634"/>
                  <a:gd name="T48" fmla="*/ 89 w 634"/>
                  <a:gd name="T49" fmla="*/ 44 h 634"/>
                  <a:gd name="T50" fmla="*/ 207 w 634"/>
                  <a:gd name="T51" fmla="*/ 44 h 634"/>
                  <a:gd name="T52" fmla="*/ 236 w 634"/>
                  <a:gd name="T53" fmla="*/ 73 h 634"/>
                  <a:gd name="T54" fmla="*/ 236 w 634"/>
                  <a:gd name="T55" fmla="*/ 118 h 634"/>
                  <a:gd name="T56" fmla="*/ 560 w 634"/>
                  <a:gd name="T57" fmla="*/ 118 h 634"/>
                  <a:gd name="T58" fmla="*/ 589 w 634"/>
                  <a:gd name="T59" fmla="*/ 162 h 634"/>
                  <a:gd name="T60" fmla="*/ 589 w 634"/>
                  <a:gd name="T61" fmla="*/ 19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4" h="634">
                    <a:moveTo>
                      <a:pt x="560" y="73"/>
                    </a:moveTo>
                    <a:lnTo>
                      <a:pt x="560" y="73"/>
                    </a:lnTo>
                    <a:cubicBezTo>
                      <a:pt x="280" y="73"/>
                      <a:pt x="280" y="73"/>
                      <a:pt x="280" y="73"/>
                    </a:cubicBezTo>
                    <a:cubicBezTo>
                      <a:pt x="280" y="30"/>
                      <a:pt x="251" y="0"/>
                      <a:pt x="207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30"/>
                      <a:pt x="0" y="73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5" y="633"/>
                      <a:pt x="89" y="633"/>
                    </a:cubicBezTo>
                    <a:cubicBezTo>
                      <a:pt x="560" y="633"/>
                      <a:pt x="560" y="633"/>
                      <a:pt x="560" y="633"/>
                    </a:cubicBezTo>
                    <a:cubicBezTo>
                      <a:pt x="604" y="633"/>
                      <a:pt x="633" y="589"/>
                      <a:pt x="633" y="545"/>
                    </a:cubicBezTo>
                    <a:cubicBezTo>
                      <a:pt x="633" y="162"/>
                      <a:pt x="633" y="162"/>
                      <a:pt x="633" y="162"/>
                    </a:cubicBezTo>
                    <a:cubicBezTo>
                      <a:pt x="633" y="118"/>
                      <a:pt x="604" y="73"/>
                      <a:pt x="560" y="73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74"/>
                      <a:pt x="575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74"/>
                      <a:pt x="45" y="545"/>
                    </a:cubicBezTo>
                    <a:cubicBezTo>
                      <a:pt x="45" y="236"/>
                      <a:pt x="45" y="236"/>
                      <a:pt x="45" y="236"/>
                    </a:cubicBezTo>
                    <a:cubicBezTo>
                      <a:pt x="589" y="236"/>
                      <a:pt x="589" y="236"/>
                      <a:pt x="589" y="236"/>
                    </a:cubicBezTo>
                    <a:lnTo>
                      <a:pt x="589" y="545"/>
                    </a:lnTo>
                    <a:close/>
                    <a:moveTo>
                      <a:pt x="589" y="191"/>
                    </a:moveTo>
                    <a:lnTo>
                      <a:pt x="589" y="191"/>
                    </a:lnTo>
                    <a:cubicBezTo>
                      <a:pt x="45" y="191"/>
                      <a:pt x="45" y="191"/>
                      <a:pt x="45" y="191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59"/>
                      <a:pt x="59" y="44"/>
                      <a:pt x="89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21" y="44"/>
                      <a:pt x="236" y="59"/>
                      <a:pt x="236" y="73"/>
                    </a:cubicBezTo>
                    <a:cubicBezTo>
                      <a:pt x="236" y="118"/>
                      <a:pt x="236" y="118"/>
                      <a:pt x="236" y="118"/>
                    </a:cubicBezTo>
                    <a:cubicBezTo>
                      <a:pt x="560" y="118"/>
                      <a:pt x="560" y="118"/>
                      <a:pt x="560" y="118"/>
                    </a:cubicBezTo>
                    <a:cubicBezTo>
                      <a:pt x="575" y="118"/>
                      <a:pt x="589" y="132"/>
                      <a:pt x="589" y="162"/>
                    </a:cubicBezTo>
                    <a:lnTo>
                      <a:pt x="589" y="19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7" name="Freeform 207"/>
              <p:cNvSpPr>
                <a:spLocks noChangeArrowheads="1"/>
              </p:cNvSpPr>
              <p:nvPr/>
            </p:nvSpPr>
            <p:spPr bwMode="auto">
              <a:xfrm>
                <a:off x="4111625" y="1406525"/>
                <a:ext cx="355600" cy="382588"/>
              </a:xfrm>
              <a:custGeom>
                <a:avLst/>
                <a:gdLst>
                  <a:gd name="T0" fmla="*/ 516 w 590"/>
                  <a:gd name="T1" fmla="*/ 0 h 634"/>
                  <a:gd name="T2" fmla="*/ 516 w 590"/>
                  <a:gd name="T3" fmla="*/ 0 h 634"/>
                  <a:gd name="T4" fmla="*/ 89 w 590"/>
                  <a:gd name="T5" fmla="*/ 0 h 634"/>
                  <a:gd name="T6" fmla="*/ 0 w 590"/>
                  <a:gd name="T7" fmla="*/ 73 h 634"/>
                  <a:gd name="T8" fmla="*/ 0 w 590"/>
                  <a:gd name="T9" fmla="*/ 545 h 634"/>
                  <a:gd name="T10" fmla="*/ 89 w 590"/>
                  <a:gd name="T11" fmla="*/ 633 h 634"/>
                  <a:gd name="T12" fmla="*/ 516 w 590"/>
                  <a:gd name="T13" fmla="*/ 633 h 634"/>
                  <a:gd name="T14" fmla="*/ 589 w 590"/>
                  <a:gd name="T15" fmla="*/ 545 h 634"/>
                  <a:gd name="T16" fmla="*/ 589 w 590"/>
                  <a:gd name="T17" fmla="*/ 73 h 634"/>
                  <a:gd name="T18" fmla="*/ 516 w 590"/>
                  <a:gd name="T19" fmla="*/ 0 h 634"/>
                  <a:gd name="T20" fmla="*/ 89 w 590"/>
                  <a:gd name="T21" fmla="*/ 44 h 634"/>
                  <a:gd name="T22" fmla="*/ 89 w 590"/>
                  <a:gd name="T23" fmla="*/ 44 h 634"/>
                  <a:gd name="T24" fmla="*/ 516 w 590"/>
                  <a:gd name="T25" fmla="*/ 44 h 634"/>
                  <a:gd name="T26" fmla="*/ 530 w 590"/>
                  <a:gd name="T27" fmla="*/ 44 h 634"/>
                  <a:gd name="T28" fmla="*/ 457 w 590"/>
                  <a:gd name="T29" fmla="*/ 118 h 634"/>
                  <a:gd name="T30" fmla="*/ 148 w 590"/>
                  <a:gd name="T31" fmla="*/ 118 h 634"/>
                  <a:gd name="T32" fmla="*/ 59 w 590"/>
                  <a:gd name="T33" fmla="*/ 44 h 634"/>
                  <a:gd name="T34" fmla="*/ 89 w 590"/>
                  <a:gd name="T35" fmla="*/ 44 h 634"/>
                  <a:gd name="T36" fmla="*/ 560 w 590"/>
                  <a:gd name="T37" fmla="*/ 545 h 634"/>
                  <a:gd name="T38" fmla="*/ 560 w 590"/>
                  <a:gd name="T39" fmla="*/ 545 h 634"/>
                  <a:gd name="T40" fmla="*/ 516 w 590"/>
                  <a:gd name="T41" fmla="*/ 589 h 634"/>
                  <a:gd name="T42" fmla="*/ 89 w 590"/>
                  <a:gd name="T43" fmla="*/ 589 h 634"/>
                  <a:gd name="T44" fmla="*/ 44 w 590"/>
                  <a:gd name="T45" fmla="*/ 545 h 634"/>
                  <a:gd name="T46" fmla="*/ 44 w 590"/>
                  <a:gd name="T47" fmla="*/ 89 h 634"/>
                  <a:gd name="T48" fmla="*/ 118 w 590"/>
                  <a:gd name="T49" fmla="*/ 162 h 634"/>
                  <a:gd name="T50" fmla="*/ 471 w 590"/>
                  <a:gd name="T51" fmla="*/ 162 h 634"/>
                  <a:gd name="T52" fmla="*/ 560 w 590"/>
                  <a:gd name="T53" fmla="*/ 89 h 634"/>
                  <a:gd name="T54" fmla="*/ 560 w 590"/>
                  <a:gd name="T55" fmla="*/ 54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90" h="634">
                    <a:moveTo>
                      <a:pt x="516" y="0"/>
                    </a:moveTo>
                    <a:lnTo>
                      <a:pt x="516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30"/>
                      <a:pt x="0" y="73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4" y="633"/>
                      <a:pt x="89" y="633"/>
                    </a:cubicBezTo>
                    <a:cubicBezTo>
                      <a:pt x="516" y="633"/>
                      <a:pt x="516" y="633"/>
                      <a:pt x="516" y="633"/>
                    </a:cubicBezTo>
                    <a:cubicBezTo>
                      <a:pt x="560" y="633"/>
                      <a:pt x="589" y="589"/>
                      <a:pt x="589" y="545"/>
                    </a:cubicBezTo>
                    <a:cubicBezTo>
                      <a:pt x="589" y="73"/>
                      <a:pt x="589" y="73"/>
                      <a:pt x="589" y="73"/>
                    </a:cubicBezTo>
                    <a:cubicBezTo>
                      <a:pt x="589" y="30"/>
                      <a:pt x="560" y="0"/>
                      <a:pt x="516" y="0"/>
                    </a:cubicBezTo>
                    <a:close/>
                    <a:moveTo>
                      <a:pt x="89" y="44"/>
                    </a:moveTo>
                    <a:lnTo>
                      <a:pt x="89" y="44"/>
                    </a:lnTo>
                    <a:cubicBezTo>
                      <a:pt x="516" y="44"/>
                      <a:pt x="516" y="44"/>
                      <a:pt x="516" y="44"/>
                    </a:cubicBezTo>
                    <a:cubicBezTo>
                      <a:pt x="530" y="44"/>
                      <a:pt x="530" y="44"/>
                      <a:pt x="530" y="44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74" y="44"/>
                      <a:pt x="74" y="44"/>
                      <a:pt x="89" y="44"/>
                    </a:cubicBezTo>
                    <a:close/>
                    <a:moveTo>
                      <a:pt x="560" y="545"/>
                    </a:moveTo>
                    <a:lnTo>
                      <a:pt x="560" y="545"/>
                    </a:lnTo>
                    <a:cubicBezTo>
                      <a:pt x="560" y="574"/>
                      <a:pt x="530" y="589"/>
                      <a:pt x="516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74"/>
                      <a:pt x="44" y="545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118" y="162"/>
                      <a:pt x="118" y="162"/>
                      <a:pt x="118" y="162"/>
                    </a:cubicBezTo>
                    <a:cubicBezTo>
                      <a:pt x="471" y="162"/>
                      <a:pt x="471" y="162"/>
                      <a:pt x="471" y="162"/>
                    </a:cubicBezTo>
                    <a:cubicBezTo>
                      <a:pt x="560" y="89"/>
                      <a:pt x="560" y="89"/>
                      <a:pt x="560" y="89"/>
                    </a:cubicBezTo>
                    <a:lnTo>
                      <a:pt x="560" y="54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8" name="Freeform 208"/>
              <p:cNvSpPr>
                <a:spLocks noChangeArrowheads="1"/>
              </p:cNvSpPr>
              <p:nvPr/>
            </p:nvSpPr>
            <p:spPr bwMode="auto">
              <a:xfrm>
                <a:off x="3500438" y="1433513"/>
                <a:ext cx="346075" cy="347662"/>
              </a:xfrm>
              <a:custGeom>
                <a:avLst/>
                <a:gdLst>
                  <a:gd name="T0" fmla="*/ 544 w 575"/>
                  <a:gd name="T1" fmla="*/ 221 h 576"/>
                  <a:gd name="T2" fmla="*/ 544 w 575"/>
                  <a:gd name="T3" fmla="*/ 221 h 576"/>
                  <a:gd name="T4" fmla="*/ 265 w 575"/>
                  <a:gd name="T5" fmla="*/ 486 h 576"/>
                  <a:gd name="T6" fmla="*/ 88 w 575"/>
                  <a:gd name="T7" fmla="*/ 486 h 576"/>
                  <a:gd name="T8" fmla="*/ 88 w 575"/>
                  <a:gd name="T9" fmla="*/ 324 h 576"/>
                  <a:gd name="T10" fmla="*/ 338 w 575"/>
                  <a:gd name="T11" fmla="*/ 74 h 576"/>
                  <a:gd name="T12" fmla="*/ 456 w 575"/>
                  <a:gd name="T13" fmla="*/ 74 h 576"/>
                  <a:gd name="T14" fmla="*/ 456 w 575"/>
                  <a:gd name="T15" fmla="*/ 192 h 576"/>
                  <a:gd name="T16" fmla="*/ 206 w 575"/>
                  <a:gd name="T17" fmla="*/ 442 h 576"/>
                  <a:gd name="T18" fmla="*/ 147 w 575"/>
                  <a:gd name="T19" fmla="*/ 442 h 576"/>
                  <a:gd name="T20" fmla="*/ 147 w 575"/>
                  <a:gd name="T21" fmla="*/ 383 h 576"/>
                  <a:gd name="T22" fmla="*/ 367 w 575"/>
                  <a:gd name="T23" fmla="*/ 162 h 576"/>
                  <a:gd name="T24" fmla="*/ 338 w 575"/>
                  <a:gd name="T25" fmla="*/ 133 h 576"/>
                  <a:gd name="T26" fmla="*/ 117 w 575"/>
                  <a:gd name="T27" fmla="*/ 354 h 576"/>
                  <a:gd name="T28" fmla="*/ 117 w 575"/>
                  <a:gd name="T29" fmla="*/ 457 h 576"/>
                  <a:gd name="T30" fmla="*/ 235 w 575"/>
                  <a:gd name="T31" fmla="*/ 457 h 576"/>
                  <a:gd name="T32" fmla="*/ 485 w 575"/>
                  <a:gd name="T33" fmla="*/ 221 h 576"/>
                  <a:gd name="T34" fmla="*/ 485 w 575"/>
                  <a:gd name="T35" fmla="*/ 45 h 576"/>
                  <a:gd name="T36" fmla="*/ 324 w 575"/>
                  <a:gd name="T37" fmla="*/ 45 h 576"/>
                  <a:gd name="T38" fmla="*/ 58 w 575"/>
                  <a:gd name="T39" fmla="*/ 309 h 576"/>
                  <a:gd name="T40" fmla="*/ 58 w 575"/>
                  <a:gd name="T41" fmla="*/ 309 h 576"/>
                  <a:gd name="T42" fmla="*/ 58 w 575"/>
                  <a:gd name="T43" fmla="*/ 516 h 576"/>
                  <a:gd name="T44" fmla="*/ 279 w 575"/>
                  <a:gd name="T45" fmla="*/ 530 h 576"/>
                  <a:gd name="T46" fmla="*/ 279 w 575"/>
                  <a:gd name="T47" fmla="*/ 530 h 576"/>
                  <a:gd name="T48" fmla="*/ 574 w 575"/>
                  <a:gd name="T49" fmla="*/ 236 h 576"/>
                  <a:gd name="T50" fmla="*/ 544 w 575"/>
                  <a:gd name="T51" fmla="*/ 221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5" h="576">
                    <a:moveTo>
                      <a:pt x="544" y="221"/>
                    </a:moveTo>
                    <a:lnTo>
                      <a:pt x="544" y="221"/>
                    </a:lnTo>
                    <a:cubicBezTo>
                      <a:pt x="265" y="486"/>
                      <a:pt x="265" y="486"/>
                      <a:pt x="265" y="486"/>
                    </a:cubicBezTo>
                    <a:cubicBezTo>
                      <a:pt x="220" y="530"/>
                      <a:pt x="147" y="530"/>
                      <a:pt x="88" y="486"/>
                    </a:cubicBezTo>
                    <a:cubicBezTo>
                      <a:pt x="44" y="442"/>
                      <a:pt x="44" y="368"/>
                      <a:pt x="88" y="324"/>
                    </a:cubicBezTo>
                    <a:cubicBezTo>
                      <a:pt x="338" y="74"/>
                      <a:pt x="338" y="74"/>
                      <a:pt x="338" y="74"/>
                    </a:cubicBezTo>
                    <a:cubicBezTo>
                      <a:pt x="383" y="45"/>
                      <a:pt x="426" y="45"/>
                      <a:pt x="456" y="74"/>
                    </a:cubicBezTo>
                    <a:cubicBezTo>
                      <a:pt x="485" y="103"/>
                      <a:pt x="485" y="162"/>
                      <a:pt x="456" y="192"/>
                    </a:cubicBezTo>
                    <a:cubicBezTo>
                      <a:pt x="206" y="442"/>
                      <a:pt x="206" y="442"/>
                      <a:pt x="206" y="442"/>
                    </a:cubicBezTo>
                    <a:cubicBezTo>
                      <a:pt x="191" y="457"/>
                      <a:pt x="162" y="457"/>
                      <a:pt x="147" y="442"/>
                    </a:cubicBezTo>
                    <a:cubicBezTo>
                      <a:pt x="132" y="427"/>
                      <a:pt x="132" y="398"/>
                      <a:pt x="147" y="383"/>
                    </a:cubicBezTo>
                    <a:cubicBezTo>
                      <a:pt x="367" y="162"/>
                      <a:pt x="367" y="162"/>
                      <a:pt x="367" y="162"/>
                    </a:cubicBezTo>
                    <a:cubicBezTo>
                      <a:pt x="338" y="133"/>
                      <a:pt x="338" y="133"/>
                      <a:pt x="338" y="133"/>
                    </a:cubicBezTo>
                    <a:cubicBezTo>
                      <a:pt x="117" y="354"/>
                      <a:pt x="117" y="354"/>
                      <a:pt x="117" y="354"/>
                    </a:cubicBezTo>
                    <a:cubicBezTo>
                      <a:pt x="88" y="383"/>
                      <a:pt x="88" y="427"/>
                      <a:pt x="117" y="457"/>
                    </a:cubicBezTo>
                    <a:cubicBezTo>
                      <a:pt x="147" y="501"/>
                      <a:pt x="206" y="501"/>
                      <a:pt x="235" y="457"/>
                    </a:cubicBezTo>
                    <a:cubicBezTo>
                      <a:pt x="485" y="221"/>
                      <a:pt x="485" y="221"/>
                      <a:pt x="485" y="221"/>
                    </a:cubicBezTo>
                    <a:cubicBezTo>
                      <a:pt x="530" y="162"/>
                      <a:pt x="530" y="88"/>
                      <a:pt x="485" y="45"/>
                    </a:cubicBezTo>
                    <a:cubicBezTo>
                      <a:pt x="441" y="0"/>
                      <a:pt x="367" y="0"/>
                      <a:pt x="324" y="45"/>
                    </a:cubicBezTo>
                    <a:cubicBezTo>
                      <a:pt x="58" y="309"/>
                      <a:pt x="58" y="309"/>
                      <a:pt x="58" y="309"/>
                    </a:cubicBezTo>
                    <a:lnTo>
                      <a:pt x="58" y="309"/>
                    </a:lnTo>
                    <a:cubicBezTo>
                      <a:pt x="0" y="368"/>
                      <a:pt x="14" y="457"/>
                      <a:pt x="58" y="516"/>
                    </a:cubicBezTo>
                    <a:cubicBezTo>
                      <a:pt x="117" y="575"/>
                      <a:pt x="206" y="575"/>
                      <a:pt x="279" y="530"/>
                    </a:cubicBezTo>
                    <a:lnTo>
                      <a:pt x="279" y="530"/>
                    </a:lnTo>
                    <a:cubicBezTo>
                      <a:pt x="574" y="236"/>
                      <a:pt x="574" y="236"/>
                      <a:pt x="574" y="236"/>
                    </a:cubicBezTo>
                    <a:lnTo>
                      <a:pt x="544" y="221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09" name="Freeform 209"/>
              <p:cNvSpPr>
                <a:spLocks noChangeArrowheads="1"/>
              </p:cNvSpPr>
              <p:nvPr/>
            </p:nvSpPr>
            <p:spPr bwMode="auto">
              <a:xfrm>
                <a:off x="2968625" y="1406525"/>
                <a:ext cx="187325" cy="382588"/>
              </a:xfrm>
              <a:custGeom>
                <a:avLst/>
                <a:gdLst>
                  <a:gd name="T0" fmla="*/ 280 w 310"/>
                  <a:gd name="T1" fmla="*/ 73 h 634"/>
                  <a:gd name="T2" fmla="*/ 280 w 310"/>
                  <a:gd name="T3" fmla="*/ 73 h 634"/>
                  <a:gd name="T4" fmla="*/ 280 w 310"/>
                  <a:gd name="T5" fmla="*/ 471 h 634"/>
                  <a:gd name="T6" fmla="*/ 162 w 310"/>
                  <a:gd name="T7" fmla="*/ 589 h 634"/>
                  <a:gd name="T8" fmla="*/ 45 w 310"/>
                  <a:gd name="T9" fmla="*/ 471 h 634"/>
                  <a:gd name="T10" fmla="*/ 45 w 310"/>
                  <a:gd name="T11" fmla="*/ 118 h 634"/>
                  <a:gd name="T12" fmla="*/ 118 w 310"/>
                  <a:gd name="T13" fmla="*/ 44 h 634"/>
                  <a:gd name="T14" fmla="*/ 192 w 310"/>
                  <a:gd name="T15" fmla="*/ 118 h 634"/>
                  <a:gd name="T16" fmla="*/ 192 w 310"/>
                  <a:gd name="T17" fmla="*/ 471 h 634"/>
                  <a:gd name="T18" fmla="*/ 162 w 310"/>
                  <a:gd name="T19" fmla="*/ 515 h 634"/>
                  <a:gd name="T20" fmla="*/ 118 w 310"/>
                  <a:gd name="T21" fmla="*/ 471 h 634"/>
                  <a:gd name="T22" fmla="*/ 118 w 310"/>
                  <a:gd name="T23" fmla="*/ 162 h 634"/>
                  <a:gd name="T24" fmla="*/ 74 w 310"/>
                  <a:gd name="T25" fmla="*/ 162 h 634"/>
                  <a:gd name="T26" fmla="*/ 74 w 310"/>
                  <a:gd name="T27" fmla="*/ 471 h 634"/>
                  <a:gd name="T28" fmla="*/ 162 w 310"/>
                  <a:gd name="T29" fmla="*/ 545 h 634"/>
                  <a:gd name="T30" fmla="*/ 236 w 310"/>
                  <a:gd name="T31" fmla="*/ 471 h 634"/>
                  <a:gd name="T32" fmla="*/ 236 w 310"/>
                  <a:gd name="T33" fmla="*/ 118 h 634"/>
                  <a:gd name="T34" fmla="*/ 118 w 310"/>
                  <a:gd name="T35" fmla="*/ 0 h 634"/>
                  <a:gd name="T36" fmla="*/ 0 w 310"/>
                  <a:gd name="T37" fmla="*/ 118 h 634"/>
                  <a:gd name="T38" fmla="*/ 0 w 310"/>
                  <a:gd name="T39" fmla="*/ 486 h 634"/>
                  <a:gd name="T40" fmla="*/ 162 w 310"/>
                  <a:gd name="T41" fmla="*/ 633 h 634"/>
                  <a:gd name="T42" fmla="*/ 309 w 310"/>
                  <a:gd name="T43" fmla="*/ 486 h 634"/>
                  <a:gd name="T44" fmla="*/ 309 w 310"/>
                  <a:gd name="T45" fmla="*/ 73 h 634"/>
                  <a:gd name="T46" fmla="*/ 280 w 310"/>
                  <a:gd name="T47" fmla="*/ 7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0" h="634">
                    <a:moveTo>
                      <a:pt x="280" y="73"/>
                    </a:moveTo>
                    <a:lnTo>
                      <a:pt x="280" y="73"/>
                    </a:lnTo>
                    <a:cubicBezTo>
                      <a:pt x="280" y="471"/>
                      <a:pt x="280" y="471"/>
                      <a:pt x="280" y="471"/>
                    </a:cubicBezTo>
                    <a:cubicBezTo>
                      <a:pt x="280" y="530"/>
                      <a:pt x="221" y="589"/>
                      <a:pt x="162" y="589"/>
                    </a:cubicBezTo>
                    <a:cubicBezTo>
                      <a:pt x="89" y="589"/>
                      <a:pt x="45" y="530"/>
                      <a:pt x="45" y="471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73"/>
                      <a:pt x="74" y="44"/>
                      <a:pt x="118" y="44"/>
                    </a:cubicBezTo>
                    <a:cubicBezTo>
                      <a:pt x="162" y="44"/>
                      <a:pt x="192" y="73"/>
                      <a:pt x="192" y="118"/>
                    </a:cubicBezTo>
                    <a:cubicBezTo>
                      <a:pt x="192" y="471"/>
                      <a:pt x="192" y="471"/>
                      <a:pt x="192" y="471"/>
                    </a:cubicBezTo>
                    <a:cubicBezTo>
                      <a:pt x="192" y="486"/>
                      <a:pt x="177" y="515"/>
                      <a:pt x="162" y="515"/>
                    </a:cubicBezTo>
                    <a:cubicBezTo>
                      <a:pt x="133" y="515"/>
                      <a:pt x="118" y="486"/>
                      <a:pt x="118" y="471"/>
                    </a:cubicBezTo>
                    <a:cubicBezTo>
                      <a:pt x="118" y="162"/>
                      <a:pt x="118" y="162"/>
                      <a:pt x="118" y="162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4" y="471"/>
                      <a:pt x="74" y="471"/>
                      <a:pt x="74" y="471"/>
                    </a:cubicBezTo>
                    <a:cubicBezTo>
                      <a:pt x="74" y="515"/>
                      <a:pt x="118" y="545"/>
                      <a:pt x="162" y="545"/>
                    </a:cubicBezTo>
                    <a:cubicBezTo>
                      <a:pt x="207" y="545"/>
                      <a:pt x="236" y="515"/>
                      <a:pt x="236" y="471"/>
                    </a:cubicBezTo>
                    <a:cubicBezTo>
                      <a:pt x="236" y="118"/>
                      <a:pt x="236" y="118"/>
                      <a:pt x="236" y="118"/>
                    </a:cubicBezTo>
                    <a:cubicBezTo>
                      <a:pt x="236" y="59"/>
                      <a:pt x="177" y="0"/>
                      <a:pt x="118" y="0"/>
                    </a:cubicBezTo>
                    <a:cubicBezTo>
                      <a:pt x="59" y="0"/>
                      <a:pt x="0" y="59"/>
                      <a:pt x="0" y="118"/>
                    </a:cubicBezTo>
                    <a:cubicBezTo>
                      <a:pt x="0" y="486"/>
                      <a:pt x="0" y="486"/>
                      <a:pt x="0" y="486"/>
                    </a:cubicBezTo>
                    <a:cubicBezTo>
                      <a:pt x="15" y="574"/>
                      <a:pt x="74" y="633"/>
                      <a:pt x="162" y="633"/>
                    </a:cubicBezTo>
                    <a:cubicBezTo>
                      <a:pt x="236" y="633"/>
                      <a:pt x="309" y="574"/>
                      <a:pt x="309" y="486"/>
                    </a:cubicBezTo>
                    <a:cubicBezTo>
                      <a:pt x="309" y="73"/>
                      <a:pt x="309" y="73"/>
                      <a:pt x="309" y="73"/>
                    </a:cubicBezTo>
                    <a:lnTo>
                      <a:pt x="280" y="73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0" name="Freeform 210"/>
              <p:cNvSpPr>
                <a:spLocks noChangeArrowheads="1"/>
              </p:cNvSpPr>
              <p:nvPr/>
            </p:nvSpPr>
            <p:spPr bwMode="auto">
              <a:xfrm>
                <a:off x="2268538" y="1417638"/>
                <a:ext cx="355600" cy="355600"/>
              </a:xfrm>
              <a:custGeom>
                <a:avLst/>
                <a:gdLst>
                  <a:gd name="T0" fmla="*/ 457 w 590"/>
                  <a:gd name="T1" fmla="*/ 412 h 589"/>
                  <a:gd name="T2" fmla="*/ 560 w 590"/>
                  <a:gd name="T3" fmla="*/ 324 h 589"/>
                  <a:gd name="T4" fmla="*/ 501 w 590"/>
                  <a:gd name="T5" fmla="*/ 324 h 589"/>
                  <a:gd name="T6" fmla="*/ 280 w 590"/>
                  <a:gd name="T7" fmla="*/ 103 h 589"/>
                  <a:gd name="T8" fmla="*/ 280 w 590"/>
                  <a:gd name="T9" fmla="*/ 0 h 589"/>
                  <a:gd name="T10" fmla="*/ 0 w 590"/>
                  <a:gd name="T11" fmla="*/ 279 h 589"/>
                  <a:gd name="T12" fmla="*/ 103 w 590"/>
                  <a:gd name="T13" fmla="*/ 279 h 589"/>
                  <a:gd name="T14" fmla="*/ 324 w 590"/>
                  <a:gd name="T15" fmla="*/ 500 h 589"/>
                  <a:gd name="T16" fmla="*/ 324 w 590"/>
                  <a:gd name="T17" fmla="*/ 559 h 589"/>
                  <a:gd name="T18" fmla="*/ 412 w 590"/>
                  <a:gd name="T19" fmla="*/ 456 h 589"/>
                  <a:gd name="T20" fmla="*/ 574 w 590"/>
                  <a:gd name="T21" fmla="*/ 588 h 589"/>
                  <a:gd name="T22" fmla="*/ 589 w 590"/>
                  <a:gd name="T23" fmla="*/ 574 h 589"/>
                  <a:gd name="T24" fmla="*/ 457 w 590"/>
                  <a:gd name="T25" fmla="*/ 412 h 589"/>
                  <a:gd name="T26" fmla="*/ 353 w 590"/>
                  <a:gd name="T27" fmla="*/ 471 h 589"/>
                  <a:gd name="T28" fmla="*/ 133 w 590"/>
                  <a:gd name="T29" fmla="*/ 250 h 589"/>
                  <a:gd name="T30" fmla="*/ 251 w 590"/>
                  <a:gd name="T31" fmla="*/ 132 h 589"/>
                  <a:gd name="T32" fmla="*/ 471 w 590"/>
                  <a:gd name="T33" fmla="*/ 353 h 589"/>
                  <a:gd name="T34" fmla="*/ 353 w 590"/>
                  <a:gd name="T35" fmla="*/ 471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0" h="589">
                    <a:moveTo>
                      <a:pt x="457" y="412"/>
                    </a:moveTo>
                    <a:lnTo>
                      <a:pt x="560" y="324"/>
                    </a:lnTo>
                    <a:lnTo>
                      <a:pt x="501" y="324"/>
                    </a:lnTo>
                    <a:lnTo>
                      <a:pt x="280" y="103"/>
                    </a:lnTo>
                    <a:lnTo>
                      <a:pt x="280" y="0"/>
                    </a:lnTo>
                    <a:lnTo>
                      <a:pt x="0" y="279"/>
                    </a:lnTo>
                    <a:lnTo>
                      <a:pt x="103" y="279"/>
                    </a:lnTo>
                    <a:lnTo>
                      <a:pt x="324" y="500"/>
                    </a:lnTo>
                    <a:lnTo>
                      <a:pt x="324" y="559"/>
                    </a:lnTo>
                    <a:lnTo>
                      <a:pt x="412" y="456"/>
                    </a:lnTo>
                    <a:lnTo>
                      <a:pt x="574" y="588"/>
                    </a:lnTo>
                    <a:lnTo>
                      <a:pt x="589" y="574"/>
                    </a:lnTo>
                    <a:lnTo>
                      <a:pt x="457" y="412"/>
                    </a:lnTo>
                    <a:close/>
                    <a:moveTo>
                      <a:pt x="353" y="471"/>
                    </a:moveTo>
                    <a:lnTo>
                      <a:pt x="133" y="250"/>
                    </a:lnTo>
                    <a:lnTo>
                      <a:pt x="251" y="132"/>
                    </a:lnTo>
                    <a:lnTo>
                      <a:pt x="471" y="353"/>
                    </a:lnTo>
                    <a:lnTo>
                      <a:pt x="353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1" name="Freeform 211"/>
              <p:cNvSpPr>
                <a:spLocks noChangeArrowheads="1"/>
              </p:cNvSpPr>
              <p:nvPr/>
            </p:nvSpPr>
            <p:spPr bwMode="auto">
              <a:xfrm>
                <a:off x="1630363" y="1443038"/>
                <a:ext cx="382587" cy="365125"/>
              </a:xfrm>
              <a:custGeom>
                <a:avLst/>
                <a:gdLst>
                  <a:gd name="T0" fmla="*/ 619 w 634"/>
                  <a:gd name="T1" fmla="*/ 14 h 604"/>
                  <a:gd name="T2" fmla="*/ 619 w 634"/>
                  <a:gd name="T3" fmla="*/ 14 h 604"/>
                  <a:gd name="T4" fmla="*/ 530 w 634"/>
                  <a:gd name="T5" fmla="*/ 14 h 604"/>
                  <a:gd name="T6" fmla="*/ 192 w 634"/>
                  <a:gd name="T7" fmla="*/ 353 h 604"/>
                  <a:gd name="T8" fmla="*/ 74 w 634"/>
                  <a:gd name="T9" fmla="*/ 442 h 604"/>
                  <a:gd name="T10" fmla="*/ 0 w 634"/>
                  <a:gd name="T11" fmla="*/ 486 h 604"/>
                  <a:gd name="T12" fmla="*/ 251 w 634"/>
                  <a:gd name="T13" fmla="*/ 501 h 604"/>
                  <a:gd name="T14" fmla="*/ 280 w 634"/>
                  <a:gd name="T15" fmla="*/ 427 h 604"/>
                  <a:gd name="T16" fmla="*/ 619 w 634"/>
                  <a:gd name="T17" fmla="*/ 103 h 604"/>
                  <a:gd name="T18" fmla="*/ 619 w 634"/>
                  <a:gd name="T19" fmla="*/ 14 h 604"/>
                  <a:gd name="T20" fmla="*/ 236 w 634"/>
                  <a:gd name="T21" fmla="*/ 486 h 604"/>
                  <a:gd name="T22" fmla="*/ 236 w 634"/>
                  <a:gd name="T23" fmla="*/ 486 h 604"/>
                  <a:gd name="T24" fmla="*/ 74 w 634"/>
                  <a:gd name="T25" fmla="*/ 501 h 604"/>
                  <a:gd name="T26" fmla="*/ 103 w 634"/>
                  <a:gd name="T27" fmla="*/ 456 h 604"/>
                  <a:gd name="T28" fmla="*/ 221 w 634"/>
                  <a:gd name="T29" fmla="*/ 383 h 604"/>
                  <a:gd name="T30" fmla="*/ 251 w 634"/>
                  <a:gd name="T31" fmla="*/ 412 h 604"/>
                  <a:gd name="T32" fmla="*/ 236 w 634"/>
                  <a:gd name="T33" fmla="*/ 486 h 604"/>
                  <a:gd name="T34" fmla="*/ 265 w 634"/>
                  <a:gd name="T35" fmla="*/ 383 h 604"/>
                  <a:gd name="T36" fmla="*/ 265 w 634"/>
                  <a:gd name="T37" fmla="*/ 383 h 604"/>
                  <a:gd name="T38" fmla="*/ 251 w 634"/>
                  <a:gd name="T39" fmla="*/ 353 h 604"/>
                  <a:gd name="T40" fmla="*/ 280 w 634"/>
                  <a:gd name="T41" fmla="*/ 309 h 604"/>
                  <a:gd name="T42" fmla="*/ 310 w 634"/>
                  <a:gd name="T43" fmla="*/ 339 h 604"/>
                  <a:gd name="T44" fmla="*/ 265 w 634"/>
                  <a:gd name="T45" fmla="*/ 383 h 604"/>
                  <a:gd name="T46" fmla="*/ 589 w 634"/>
                  <a:gd name="T47" fmla="*/ 73 h 604"/>
                  <a:gd name="T48" fmla="*/ 589 w 634"/>
                  <a:gd name="T49" fmla="*/ 73 h 604"/>
                  <a:gd name="T50" fmla="*/ 339 w 634"/>
                  <a:gd name="T51" fmla="*/ 309 h 604"/>
                  <a:gd name="T52" fmla="*/ 310 w 634"/>
                  <a:gd name="T53" fmla="*/ 294 h 604"/>
                  <a:gd name="T54" fmla="*/ 560 w 634"/>
                  <a:gd name="T55" fmla="*/ 44 h 604"/>
                  <a:gd name="T56" fmla="*/ 589 w 634"/>
                  <a:gd name="T57" fmla="*/ 44 h 604"/>
                  <a:gd name="T58" fmla="*/ 589 w 634"/>
                  <a:gd name="T59" fmla="*/ 73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4" h="604">
                    <a:moveTo>
                      <a:pt x="619" y="14"/>
                    </a:moveTo>
                    <a:lnTo>
                      <a:pt x="619" y="14"/>
                    </a:lnTo>
                    <a:cubicBezTo>
                      <a:pt x="589" y="0"/>
                      <a:pt x="560" y="0"/>
                      <a:pt x="530" y="14"/>
                    </a:cubicBezTo>
                    <a:cubicBezTo>
                      <a:pt x="192" y="353"/>
                      <a:pt x="192" y="353"/>
                      <a:pt x="192" y="353"/>
                    </a:cubicBezTo>
                    <a:cubicBezTo>
                      <a:pt x="162" y="353"/>
                      <a:pt x="103" y="368"/>
                      <a:pt x="74" y="442"/>
                    </a:cubicBezTo>
                    <a:cubicBezTo>
                      <a:pt x="59" y="486"/>
                      <a:pt x="0" y="486"/>
                      <a:pt x="0" y="486"/>
                    </a:cubicBezTo>
                    <a:cubicBezTo>
                      <a:pt x="103" y="603"/>
                      <a:pt x="236" y="530"/>
                      <a:pt x="251" y="501"/>
                    </a:cubicBezTo>
                    <a:cubicBezTo>
                      <a:pt x="280" y="486"/>
                      <a:pt x="280" y="456"/>
                      <a:pt x="280" y="427"/>
                    </a:cubicBezTo>
                    <a:cubicBezTo>
                      <a:pt x="619" y="103"/>
                      <a:pt x="619" y="103"/>
                      <a:pt x="619" y="103"/>
                    </a:cubicBezTo>
                    <a:cubicBezTo>
                      <a:pt x="633" y="73"/>
                      <a:pt x="633" y="44"/>
                      <a:pt x="619" y="14"/>
                    </a:cubicBezTo>
                    <a:close/>
                    <a:moveTo>
                      <a:pt x="236" y="486"/>
                    </a:moveTo>
                    <a:lnTo>
                      <a:pt x="236" y="486"/>
                    </a:lnTo>
                    <a:cubicBezTo>
                      <a:pt x="207" y="501"/>
                      <a:pt x="118" y="530"/>
                      <a:pt x="74" y="501"/>
                    </a:cubicBezTo>
                    <a:cubicBezTo>
                      <a:pt x="74" y="501"/>
                      <a:pt x="89" y="486"/>
                      <a:pt x="103" y="456"/>
                    </a:cubicBezTo>
                    <a:cubicBezTo>
                      <a:pt x="133" y="368"/>
                      <a:pt x="221" y="383"/>
                      <a:pt x="221" y="383"/>
                    </a:cubicBezTo>
                    <a:cubicBezTo>
                      <a:pt x="251" y="412"/>
                      <a:pt x="251" y="412"/>
                      <a:pt x="251" y="412"/>
                    </a:cubicBezTo>
                    <a:cubicBezTo>
                      <a:pt x="251" y="412"/>
                      <a:pt x="265" y="442"/>
                      <a:pt x="236" y="486"/>
                    </a:cubicBezTo>
                    <a:close/>
                    <a:moveTo>
                      <a:pt x="265" y="383"/>
                    </a:moveTo>
                    <a:lnTo>
                      <a:pt x="265" y="383"/>
                    </a:lnTo>
                    <a:lnTo>
                      <a:pt x="251" y="353"/>
                    </a:lnTo>
                    <a:cubicBezTo>
                      <a:pt x="280" y="309"/>
                      <a:pt x="280" y="309"/>
                      <a:pt x="280" y="309"/>
                    </a:cubicBezTo>
                    <a:cubicBezTo>
                      <a:pt x="310" y="339"/>
                      <a:pt x="310" y="339"/>
                      <a:pt x="310" y="339"/>
                    </a:cubicBezTo>
                    <a:lnTo>
                      <a:pt x="265" y="383"/>
                    </a:lnTo>
                    <a:close/>
                    <a:moveTo>
                      <a:pt x="589" y="73"/>
                    </a:moveTo>
                    <a:lnTo>
                      <a:pt x="589" y="73"/>
                    </a:lnTo>
                    <a:cubicBezTo>
                      <a:pt x="339" y="309"/>
                      <a:pt x="339" y="309"/>
                      <a:pt x="339" y="309"/>
                    </a:cubicBezTo>
                    <a:cubicBezTo>
                      <a:pt x="310" y="294"/>
                      <a:pt x="310" y="294"/>
                      <a:pt x="310" y="294"/>
                    </a:cubicBezTo>
                    <a:cubicBezTo>
                      <a:pt x="560" y="44"/>
                      <a:pt x="560" y="44"/>
                      <a:pt x="560" y="44"/>
                    </a:cubicBezTo>
                    <a:cubicBezTo>
                      <a:pt x="574" y="30"/>
                      <a:pt x="574" y="30"/>
                      <a:pt x="589" y="44"/>
                    </a:cubicBezTo>
                    <a:cubicBezTo>
                      <a:pt x="589" y="44"/>
                      <a:pt x="589" y="59"/>
                      <a:pt x="589" y="7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2" name="Freeform 212"/>
              <p:cNvSpPr>
                <a:spLocks noChangeArrowheads="1"/>
              </p:cNvSpPr>
              <p:nvPr/>
            </p:nvSpPr>
            <p:spPr bwMode="auto">
              <a:xfrm>
                <a:off x="7305675" y="795338"/>
                <a:ext cx="123825" cy="382587"/>
              </a:xfrm>
              <a:custGeom>
                <a:avLst/>
                <a:gdLst>
                  <a:gd name="T0" fmla="*/ 162 w 207"/>
                  <a:gd name="T1" fmla="*/ 0 h 634"/>
                  <a:gd name="T2" fmla="*/ 162 w 207"/>
                  <a:gd name="T3" fmla="*/ 0 h 634"/>
                  <a:gd name="T4" fmla="*/ 44 w 207"/>
                  <a:gd name="T5" fmla="*/ 0 h 634"/>
                  <a:gd name="T6" fmla="*/ 0 w 207"/>
                  <a:gd name="T7" fmla="*/ 29 h 634"/>
                  <a:gd name="T8" fmla="*/ 0 w 207"/>
                  <a:gd name="T9" fmla="*/ 471 h 634"/>
                  <a:gd name="T10" fmla="*/ 88 w 207"/>
                  <a:gd name="T11" fmla="*/ 604 h 634"/>
                  <a:gd name="T12" fmla="*/ 118 w 207"/>
                  <a:gd name="T13" fmla="*/ 604 h 634"/>
                  <a:gd name="T14" fmla="*/ 206 w 207"/>
                  <a:gd name="T15" fmla="*/ 471 h 634"/>
                  <a:gd name="T16" fmla="*/ 206 w 207"/>
                  <a:gd name="T17" fmla="*/ 29 h 634"/>
                  <a:gd name="T18" fmla="*/ 162 w 207"/>
                  <a:gd name="T19" fmla="*/ 0 h 634"/>
                  <a:gd name="T20" fmla="*/ 103 w 207"/>
                  <a:gd name="T21" fmla="*/ 575 h 634"/>
                  <a:gd name="T22" fmla="*/ 103 w 207"/>
                  <a:gd name="T23" fmla="*/ 575 h 634"/>
                  <a:gd name="T24" fmla="*/ 44 w 207"/>
                  <a:gd name="T25" fmla="*/ 471 h 634"/>
                  <a:gd name="T26" fmla="*/ 162 w 207"/>
                  <a:gd name="T27" fmla="*/ 471 h 634"/>
                  <a:gd name="T28" fmla="*/ 103 w 207"/>
                  <a:gd name="T29" fmla="*/ 575 h 634"/>
                  <a:gd name="T30" fmla="*/ 162 w 207"/>
                  <a:gd name="T31" fmla="*/ 427 h 634"/>
                  <a:gd name="T32" fmla="*/ 162 w 207"/>
                  <a:gd name="T33" fmla="*/ 427 h 634"/>
                  <a:gd name="T34" fmla="*/ 44 w 207"/>
                  <a:gd name="T35" fmla="*/ 427 h 634"/>
                  <a:gd name="T36" fmla="*/ 44 w 207"/>
                  <a:gd name="T37" fmla="*/ 177 h 634"/>
                  <a:gd name="T38" fmla="*/ 162 w 207"/>
                  <a:gd name="T39" fmla="*/ 177 h 634"/>
                  <a:gd name="T40" fmla="*/ 162 w 207"/>
                  <a:gd name="T41" fmla="*/ 427 h 634"/>
                  <a:gd name="T42" fmla="*/ 162 w 207"/>
                  <a:gd name="T43" fmla="*/ 133 h 634"/>
                  <a:gd name="T44" fmla="*/ 162 w 207"/>
                  <a:gd name="T45" fmla="*/ 133 h 634"/>
                  <a:gd name="T46" fmla="*/ 44 w 207"/>
                  <a:gd name="T47" fmla="*/ 133 h 634"/>
                  <a:gd name="T48" fmla="*/ 44 w 207"/>
                  <a:gd name="T49" fmla="*/ 59 h 634"/>
                  <a:gd name="T50" fmla="*/ 59 w 207"/>
                  <a:gd name="T51" fmla="*/ 29 h 634"/>
                  <a:gd name="T52" fmla="*/ 147 w 207"/>
                  <a:gd name="T53" fmla="*/ 29 h 634"/>
                  <a:gd name="T54" fmla="*/ 162 w 207"/>
                  <a:gd name="T55" fmla="*/ 59 h 634"/>
                  <a:gd name="T56" fmla="*/ 162 w 207"/>
                  <a:gd name="T57" fmla="*/ 13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634">
                    <a:moveTo>
                      <a:pt x="162" y="0"/>
                    </a:moveTo>
                    <a:lnTo>
                      <a:pt x="162" y="0"/>
                    </a:lnTo>
                    <a:cubicBezTo>
                      <a:pt x="44" y="0"/>
                      <a:pt x="44" y="0"/>
                      <a:pt x="44" y="0"/>
                    </a:cubicBezTo>
                    <a:cubicBezTo>
                      <a:pt x="15" y="0"/>
                      <a:pt x="0" y="15"/>
                      <a:pt x="0" y="29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88" y="604"/>
                      <a:pt x="88" y="604"/>
                      <a:pt x="88" y="604"/>
                    </a:cubicBezTo>
                    <a:cubicBezTo>
                      <a:pt x="88" y="633"/>
                      <a:pt x="118" y="633"/>
                      <a:pt x="118" y="604"/>
                    </a:cubicBezTo>
                    <a:cubicBezTo>
                      <a:pt x="206" y="471"/>
                      <a:pt x="206" y="471"/>
                      <a:pt x="206" y="471"/>
                    </a:cubicBezTo>
                    <a:cubicBezTo>
                      <a:pt x="206" y="29"/>
                      <a:pt x="206" y="29"/>
                      <a:pt x="206" y="29"/>
                    </a:cubicBezTo>
                    <a:cubicBezTo>
                      <a:pt x="206" y="15"/>
                      <a:pt x="192" y="0"/>
                      <a:pt x="162" y="0"/>
                    </a:cubicBezTo>
                    <a:close/>
                    <a:moveTo>
                      <a:pt x="103" y="575"/>
                    </a:moveTo>
                    <a:lnTo>
                      <a:pt x="103" y="575"/>
                    </a:lnTo>
                    <a:cubicBezTo>
                      <a:pt x="44" y="471"/>
                      <a:pt x="44" y="471"/>
                      <a:pt x="44" y="471"/>
                    </a:cubicBezTo>
                    <a:cubicBezTo>
                      <a:pt x="162" y="471"/>
                      <a:pt x="162" y="471"/>
                      <a:pt x="162" y="471"/>
                    </a:cubicBezTo>
                    <a:lnTo>
                      <a:pt x="103" y="575"/>
                    </a:lnTo>
                    <a:close/>
                    <a:moveTo>
                      <a:pt x="162" y="427"/>
                    </a:moveTo>
                    <a:lnTo>
                      <a:pt x="162" y="427"/>
                    </a:lnTo>
                    <a:cubicBezTo>
                      <a:pt x="118" y="427"/>
                      <a:pt x="59" y="427"/>
                      <a:pt x="44" y="427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162" y="177"/>
                      <a:pt x="162" y="177"/>
                      <a:pt x="162" y="177"/>
                    </a:cubicBezTo>
                    <a:lnTo>
                      <a:pt x="162" y="427"/>
                    </a:lnTo>
                    <a:close/>
                    <a:moveTo>
                      <a:pt x="162" y="133"/>
                    </a:moveTo>
                    <a:lnTo>
                      <a:pt x="162" y="133"/>
                    </a:ln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29"/>
                      <a:pt x="44" y="29"/>
                      <a:pt x="59" y="29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62" y="29"/>
                      <a:pt x="162" y="29"/>
                      <a:pt x="162" y="59"/>
                    </a:cubicBezTo>
                    <a:lnTo>
                      <a:pt x="162" y="133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3" name="Freeform 213"/>
              <p:cNvSpPr>
                <a:spLocks noChangeArrowheads="1"/>
              </p:cNvSpPr>
              <p:nvPr/>
            </p:nvSpPr>
            <p:spPr bwMode="auto">
              <a:xfrm>
                <a:off x="6561138" y="795338"/>
                <a:ext cx="382587" cy="371475"/>
              </a:xfrm>
              <a:custGeom>
                <a:avLst/>
                <a:gdLst>
                  <a:gd name="T0" fmla="*/ 589 w 634"/>
                  <a:gd name="T1" fmla="*/ 236 h 619"/>
                  <a:gd name="T2" fmla="*/ 589 w 634"/>
                  <a:gd name="T3" fmla="*/ 236 h 619"/>
                  <a:gd name="T4" fmla="*/ 589 w 634"/>
                  <a:gd name="T5" fmla="*/ 545 h 619"/>
                  <a:gd name="T6" fmla="*/ 545 w 634"/>
                  <a:gd name="T7" fmla="*/ 589 h 619"/>
                  <a:gd name="T8" fmla="*/ 89 w 634"/>
                  <a:gd name="T9" fmla="*/ 589 h 619"/>
                  <a:gd name="T10" fmla="*/ 45 w 634"/>
                  <a:gd name="T11" fmla="*/ 545 h 619"/>
                  <a:gd name="T12" fmla="*/ 45 w 634"/>
                  <a:gd name="T13" fmla="*/ 74 h 619"/>
                  <a:gd name="T14" fmla="*/ 89 w 634"/>
                  <a:gd name="T15" fmla="*/ 29 h 619"/>
                  <a:gd name="T16" fmla="*/ 398 w 634"/>
                  <a:gd name="T17" fmla="*/ 29 h 619"/>
                  <a:gd name="T18" fmla="*/ 398 w 634"/>
                  <a:gd name="T19" fmla="*/ 0 h 619"/>
                  <a:gd name="T20" fmla="*/ 89 w 634"/>
                  <a:gd name="T21" fmla="*/ 0 h 619"/>
                  <a:gd name="T22" fmla="*/ 0 w 634"/>
                  <a:gd name="T23" fmla="*/ 74 h 619"/>
                  <a:gd name="T24" fmla="*/ 0 w 634"/>
                  <a:gd name="T25" fmla="*/ 545 h 619"/>
                  <a:gd name="T26" fmla="*/ 89 w 634"/>
                  <a:gd name="T27" fmla="*/ 618 h 619"/>
                  <a:gd name="T28" fmla="*/ 545 w 634"/>
                  <a:gd name="T29" fmla="*/ 618 h 619"/>
                  <a:gd name="T30" fmla="*/ 633 w 634"/>
                  <a:gd name="T31" fmla="*/ 545 h 619"/>
                  <a:gd name="T32" fmla="*/ 633 w 634"/>
                  <a:gd name="T33" fmla="*/ 236 h 619"/>
                  <a:gd name="T34" fmla="*/ 589 w 634"/>
                  <a:gd name="T35" fmla="*/ 236 h 619"/>
                  <a:gd name="T36" fmla="*/ 162 w 634"/>
                  <a:gd name="T37" fmla="*/ 354 h 619"/>
                  <a:gd name="T38" fmla="*/ 162 w 634"/>
                  <a:gd name="T39" fmla="*/ 354 h 619"/>
                  <a:gd name="T40" fmla="*/ 74 w 634"/>
                  <a:gd name="T41" fmla="*/ 516 h 619"/>
                  <a:gd name="T42" fmla="*/ 103 w 634"/>
                  <a:gd name="T43" fmla="*/ 545 h 619"/>
                  <a:gd name="T44" fmla="*/ 280 w 634"/>
                  <a:gd name="T45" fmla="*/ 457 h 619"/>
                  <a:gd name="T46" fmla="*/ 295 w 634"/>
                  <a:gd name="T47" fmla="*/ 457 h 619"/>
                  <a:gd name="T48" fmla="*/ 604 w 634"/>
                  <a:gd name="T49" fmla="*/ 147 h 619"/>
                  <a:gd name="T50" fmla="*/ 604 w 634"/>
                  <a:gd name="T51" fmla="*/ 88 h 619"/>
                  <a:gd name="T52" fmla="*/ 530 w 634"/>
                  <a:gd name="T53" fmla="*/ 29 h 619"/>
                  <a:gd name="T54" fmla="*/ 471 w 634"/>
                  <a:gd name="T55" fmla="*/ 29 h 619"/>
                  <a:gd name="T56" fmla="*/ 177 w 634"/>
                  <a:gd name="T57" fmla="*/ 324 h 619"/>
                  <a:gd name="T58" fmla="*/ 162 w 634"/>
                  <a:gd name="T59" fmla="*/ 354 h 619"/>
                  <a:gd name="T60" fmla="*/ 486 w 634"/>
                  <a:gd name="T61" fmla="*/ 74 h 619"/>
                  <a:gd name="T62" fmla="*/ 486 w 634"/>
                  <a:gd name="T63" fmla="*/ 74 h 619"/>
                  <a:gd name="T64" fmla="*/ 516 w 634"/>
                  <a:gd name="T65" fmla="*/ 74 h 619"/>
                  <a:gd name="T66" fmla="*/ 560 w 634"/>
                  <a:gd name="T67" fmla="*/ 103 h 619"/>
                  <a:gd name="T68" fmla="*/ 560 w 634"/>
                  <a:gd name="T69" fmla="*/ 133 h 619"/>
                  <a:gd name="T70" fmla="*/ 516 w 634"/>
                  <a:gd name="T71" fmla="*/ 177 h 619"/>
                  <a:gd name="T72" fmla="*/ 457 w 634"/>
                  <a:gd name="T73" fmla="*/ 103 h 619"/>
                  <a:gd name="T74" fmla="*/ 486 w 634"/>
                  <a:gd name="T75" fmla="*/ 74 h 619"/>
                  <a:gd name="T76" fmla="*/ 428 w 634"/>
                  <a:gd name="T77" fmla="*/ 133 h 619"/>
                  <a:gd name="T78" fmla="*/ 428 w 634"/>
                  <a:gd name="T79" fmla="*/ 133 h 619"/>
                  <a:gd name="T80" fmla="*/ 486 w 634"/>
                  <a:gd name="T81" fmla="*/ 206 h 619"/>
                  <a:gd name="T82" fmla="*/ 266 w 634"/>
                  <a:gd name="T83" fmla="*/ 427 h 619"/>
                  <a:gd name="T84" fmla="*/ 207 w 634"/>
                  <a:gd name="T85" fmla="*/ 354 h 619"/>
                  <a:gd name="T86" fmla="*/ 428 w 634"/>
                  <a:gd name="T87" fmla="*/ 133 h 619"/>
                  <a:gd name="T88" fmla="*/ 236 w 634"/>
                  <a:gd name="T89" fmla="*/ 442 h 619"/>
                  <a:gd name="T90" fmla="*/ 236 w 634"/>
                  <a:gd name="T91" fmla="*/ 442 h 619"/>
                  <a:gd name="T92" fmla="*/ 133 w 634"/>
                  <a:gd name="T93" fmla="*/ 516 h 619"/>
                  <a:gd name="T94" fmla="*/ 118 w 634"/>
                  <a:gd name="T95" fmla="*/ 501 h 619"/>
                  <a:gd name="T96" fmla="*/ 177 w 634"/>
                  <a:gd name="T97" fmla="*/ 398 h 619"/>
                  <a:gd name="T98" fmla="*/ 236 w 634"/>
                  <a:gd name="T99" fmla="*/ 442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34" h="619">
                    <a:moveTo>
                      <a:pt x="589" y="236"/>
                    </a:moveTo>
                    <a:lnTo>
                      <a:pt x="589" y="236"/>
                    </a:lnTo>
                    <a:cubicBezTo>
                      <a:pt x="589" y="545"/>
                      <a:pt x="589" y="545"/>
                      <a:pt x="589" y="545"/>
                    </a:cubicBezTo>
                    <a:cubicBezTo>
                      <a:pt x="589" y="559"/>
                      <a:pt x="575" y="589"/>
                      <a:pt x="545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59"/>
                      <a:pt x="45" y="545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59"/>
                      <a:pt x="59" y="29"/>
                      <a:pt x="89" y="29"/>
                    </a:cubicBezTo>
                    <a:cubicBezTo>
                      <a:pt x="398" y="29"/>
                      <a:pt x="398" y="29"/>
                      <a:pt x="398" y="29"/>
                    </a:cubicBezTo>
                    <a:cubicBezTo>
                      <a:pt x="398" y="0"/>
                      <a:pt x="398" y="0"/>
                      <a:pt x="39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5" y="618"/>
                      <a:pt x="89" y="618"/>
                    </a:cubicBezTo>
                    <a:cubicBezTo>
                      <a:pt x="545" y="618"/>
                      <a:pt x="545" y="618"/>
                      <a:pt x="545" y="618"/>
                    </a:cubicBezTo>
                    <a:cubicBezTo>
                      <a:pt x="589" y="618"/>
                      <a:pt x="633" y="589"/>
                      <a:pt x="633" y="545"/>
                    </a:cubicBezTo>
                    <a:cubicBezTo>
                      <a:pt x="633" y="236"/>
                      <a:pt x="633" y="236"/>
                      <a:pt x="633" y="236"/>
                    </a:cubicBezTo>
                    <a:lnTo>
                      <a:pt x="589" y="236"/>
                    </a:lnTo>
                    <a:close/>
                    <a:moveTo>
                      <a:pt x="162" y="354"/>
                    </a:moveTo>
                    <a:lnTo>
                      <a:pt x="162" y="354"/>
                    </a:lnTo>
                    <a:cubicBezTo>
                      <a:pt x="74" y="516"/>
                      <a:pt x="74" y="516"/>
                      <a:pt x="74" y="516"/>
                    </a:cubicBezTo>
                    <a:cubicBezTo>
                      <a:pt x="74" y="545"/>
                      <a:pt x="89" y="559"/>
                      <a:pt x="103" y="545"/>
                    </a:cubicBezTo>
                    <a:cubicBezTo>
                      <a:pt x="280" y="457"/>
                      <a:pt x="280" y="457"/>
                      <a:pt x="280" y="457"/>
                    </a:cubicBezTo>
                    <a:lnTo>
                      <a:pt x="295" y="457"/>
                    </a:lnTo>
                    <a:cubicBezTo>
                      <a:pt x="604" y="147"/>
                      <a:pt x="604" y="147"/>
                      <a:pt x="604" y="147"/>
                    </a:cubicBezTo>
                    <a:cubicBezTo>
                      <a:pt x="619" y="133"/>
                      <a:pt x="619" y="103"/>
                      <a:pt x="604" y="88"/>
                    </a:cubicBezTo>
                    <a:cubicBezTo>
                      <a:pt x="530" y="29"/>
                      <a:pt x="530" y="29"/>
                      <a:pt x="530" y="29"/>
                    </a:cubicBezTo>
                    <a:cubicBezTo>
                      <a:pt x="516" y="15"/>
                      <a:pt x="486" y="15"/>
                      <a:pt x="471" y="29"/>
                    </a:cubicBezTo>
                    <a:cubicBezTo>
                      <a:pt x="177" y="324"/>
                      <a:pt x="177" y="324"/>
                      <a:pt x="177" y="324"/>
                    </a:cubicBezTo>
                    <a:cubicBezTo>
                      <a:pt x="162" y="339"/>
                      <a:pt x="162" y="339"/>
                      <a:pt x="162" y="354"/>
                    </a:cubicBezTo>
                    <a:close/>
                    <a:moveTo>
                      <a:pt x="486" y="74"/>
                    </a:moveTo>
                    <a:lnTo>
                      <a:pt x="486" y="74"/>
                    </a:lnTo>
                    <a:cubicBezTo>
                      <a:pt x="501" y="59"/>
                      <a:pt x="516" y="59"/>
                      <a:pt x="516" y="74"/>
                    </a:cubicBezTo>
                    <a:cubicBezTo>
                      <a:pt x="560" y="103"/>
                      <a:pt x="560" y="103"/>
                      <a:pt x="560" y="103"/>
                    </a:cubicBezTo>
                    <a:cubicBezTo>
                      <a:pt x="575" y="118"/>
                      <a:pt x="575" y="133"/>
                      <a:pt x="560" y="133"/>
                    </a:cubicBezTo>
                    <a:cubicBezTo>
                      <a:pt x="516" y="177"/>
                      <a:pt x="516" y="177"/>
                      <a:pt x="516" y="177"/>
                    </a:cubicBezTo>
                    <a:cubicBezTo>
                      <a:pt x="457" y="103"/>
                      <a:pt x="457" y="103"/>
                      <a:pt x="457" y="103"/>
                    </a:cubicBezTo>
                    <a:lnTo>
                      <a:pt x="486" y="74"/>
                    </a:lnTo>
                    <a:close/>
                    <a:moveTo>
                      <a:pt x="428" y="133"/>
                    </a:moveTo>
                    <a:lnTo>
                      <a:pt x="428" y="133"/>
                    </a:lnTo>
                    <a:cubicBezTo>
                      <a:pt x="486" y="206"/>
                      <a:pt x="486" y="206"/>
                      <a:pt x="486" y="206"/>
                    </a:cubicBezTo>
                    <a:cubicBezTo>
                      <a:pt x="266" y="427"/>
                      <a:pt x="266" y="427"/>
                      <a:pt x="266" y="427"/>
                    </a:cubicBezTo>
                    <a:cubicBezTo>
                      <a:pt x="251" y="398"/>
                      <a:pt x="207" y="368"/>
                      <a:pt x="207" y="354"/>
                    </a:cubicBezTo>
                    <a:lnTo>
                      <a:pt x="428" y="133"/>
                    </a:lnTo>
                    <a:close/>
                    <a:moveTo>
                      <a:pt x="236" y="442"/>
                    </a:moveTo>
                    <a:lnTo>
                      <a:pt x="236" y="442"/>
                    </a:lnTo>
                    <a:cubicBezTo>
                      <a:pt x="133" y="516"/>
                      <a:pt x="133" y="516"/>
                      <a:pt x="133" y="516"/>
                    </a:cubicBezTo>
                    <a:cubicBezTo>
                      <a:pt x="118" y="516"/>
                      <a:pt x="118" y="501"/>
                      <a:pt x="118" y="501"/>
                    </a:cubicBezTo>
                    <a:cubicBezTo>
                      <a:pt x="177" y="398"/>
                      <a:pt x="177" y="398"/>
                      <a:pt x="177" y="398"/>
                    </a:cubicBezTo>
                    <a:lnTo>
                      <a:pt x="236" y="44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4" name="Freeform 214"/>
              <p:cNvSpPr>
                <a:spLocks noChangeArrowheads="1"/>
              </p:cNvSpPr>
              <p:nvPr/>
            </p:nvSpPr>
            <p:spPr bwMode="auto">
              <a:xfrm>
                <a:off x="5973763" y="795338"/>
                <a:ext cx="330200" cy="371475"/>
              </a:xfrm>
              <a:custGeom>
                <a:avLst/>
                <a:gdLst>
                  <a:gd name="T0" fmla="*/ 412 w 545"/>
                  <a:gd name="T1" fmla="*/ 368 h 619"/>
                  <a:gd name="T2" fmla="*/ 118 w 545"/>
                  <a:gd name="T3" fmla="*/ 383 h 619"/>
                  <a:gd name="T4" fmla="*/ 412 w 545"/>
                  <a:gd name="T5" fmla="*/ 412 h 619"/>
                  <a:gd name="T6" fmla="*/ 412 w 545"/>
                  <a:gd name="T7" fmla="*/ 368 h 619"/>
                  <a:gd name="T8" fmla="*/ 412 w 545"/>
                  <a:gd name="T9" fmla="*/ 471 h 619"/>
                  <a:gd name="T10" fmla="*/ 118 w 545"/>
                  <a:gd name="T11" fmla="*/ 486 h 619"/>
                  <a:gd name="T12" fmla="*/ 412 w 545"/>
                  <a:gd name="T13" fmla="*/ 501 h 619"/>
                  <a:gd name="T14" fmla="*/ 412 w 545"/>
                  <a:gd name="T15" fmla="*/ 471 h 619"/>
                  <a:gd name="T16" fmla="*/ 471 w 545"/>
                  <a:gd name="T17" fmla="*/ 74 h 619"/>
                  <a:gd name="T18" fmla="*/ 412 w 545"/>
                  <a:gd name="T19" fmla="*/ 29 h 619"/>
                  <a:gd name="T20" fmla="*/ 265 w 545"/>
                  <a:gd name="T21" fmla="*/ 0 h 619"/>
                  <a:gd name="T22" fmla="*/ 132 w 545"/>
                  <a:gd name="T23" fmla="*/ 29 h 619"/>
                  <a:gd name="T24" fmla="*/ 73 w 545"/>
                  <a:gd name="T25" fmla="*/ 74 h 619"/>
                  <a:gd name="T26" fmla="*/ 0 w 545"/>
                  <a:gd name="T27" fmla="*/ 545 h 619"/>
                  <a:gd name="T28" fmla="*/ 471 w 545"/>
                  <a:gd name="T29" fmla="*/ 618 h 619"/>
                  <a:gd name="T30" fmla="*/ 544 w 545"/>
                  <a:gd name="T31" fmla="*/ 147 h 619"/>
                  <a:gd name="T32" fmla="*/ 177 w 545"/>
                  <a:gd name="T33" fmla="*/ 74 h 619"/>
                  <a:gd name="T34" fmla="*/ 221 w 545"/>
                  <a:gd name="T35" fmla="*/ 74 h 619"/>
                  <a:gd name="T36" fmla="*/ 324 w 545"/>
                  <a:gd name="T37" fmla="*/ 74 h 619"/>
                  <a:gd name="T38" fmla="*/ 368 w 545"/>
                  <a:gd name="T39" fmla="*/ 147 h 619"/>
                  <a:gd name="T40" fmla="*/ 177 w 545"/>
                  <a:gd name="T41" fmla="*/ 74 h 619"/>
                  <a:gd name="T42" fmla="*/ 500 w 545"/>
                  <a:gd name="T43" fmla="*/ 545 h 619"/>
                  <a:gd name="T44" fmla="*/ 73 w 545"/>
                  <a:gd name="T45" fmla="*/ 589 h 619"/>
                  <a:gd name="T46" fmla="*/ 29 w 545"/>
                  <a:gd name="T47" fmla="*/ 147 h 619"/>
                  <a:gd name="T48" fmla="*/ 132 w 545"/>
                  <a:gd name="T49" fmla="*/ 118 h 619"/>
                  <a:gd name="T50" fmla="*/ 412 w 545"/>
                  <a:gd name="T51" fmla="*/ 192 h 619"/>
                  <a:gd name="T52" fmla="*/ 471 w 545"/>
                  <a:gd name="T53" fmla="*/ 118 h 619"/>
                  <a:gd name="T54" fmla="*/ 500 w 545"/>
                  <a:gd name="T55" fmla="*/ 545 h 619"/>
                  <a:gd name="T56" fmla="*/ 412 w 545"/>
                  <a:gd name="T57" fmla="*/ 265 h 619"/>
                  <a:gd name="T58" fmla="*/ 118 w 545"/>
                  <a:gd name="T59" fmla="*/ 295 h 619"/>
                  <a:gd name="T60" fmla="*/ 412 w 545"/>
                  <a:gd name="T61" fmla="*/ 309 h 619"/>
                  <a:gd name="T62" fmla="*/ 412 w 545"/>
                  <a:gd name="T63" fmla="*/ 265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45" h="619">
                    <a:moveTo>
                      <a:pt x="412" y="368"/>
                    </a:moveTo>
                    <a:lnTo>
                      <a:pt x="412" y="368"/>
                    </a:lnTo>
                    <a:cubicBezTo>
                      <a:pt x="132" y="368"/>
                      <a:pt x="132" y="368"/>
                      <a:pt x="132" y="368"/>
                    </a:cubicBezTo>
                    <a:cubicBezTo>
                      <a:pt x="118" y="368"/>
                      <a:pt x="118" y="383"/>
                      <a:pt x="118" y="383"/>
                    </a:cubicBezTo>
                    <a:cubicBezTo>
                      <a:pt x="118" y="398"/>
                      <a:pt x="118" y="412"/>
                      <a:pt x="132" y="412"/>
                    </a:cubicBezTo>
                    <a:cubicBezTo>
                      <a:pt x="412" y="412"/>
                      <a:pt x="412" y="412"/>
                      <a:pt x="412" y="412"/>
                    </a:cubicBezTo>
                    <a:cubicBezTo>
                      <a:pt x="412" y="412"/>
                      <a:pt x="427" y="398"/>
                      <a:pt x="427" y="383"/>
                    </a:cubicBezTo>
                    <a:lnTo>
                      <a:pt x="412" y="368"/>
                    </a:lnTo>
                    <a:close/>
                    <a:moveTo>
                      <a:pt x="412" y="471"/>
                    </a:moveTo>
                    <a:lnTo>
                      <a:pt x="412" y="471"/>
                    </a:lnTo>
                    <a:cubicBezTo>
                      <a:pt x="132" y="471"/>
                      <a:pt x="132" y="471"/>
                      <a:pt x="132" y="471"/>
                    </a:cubicBezTo>
                    <a:cubicBezTo>
                      <a:pt x="118" y="471"/>
                      <a:pt x="118" y="471"/>
                      <a:pt x="118" y="486"/>
                    </a:cubicBezTo>
                    <a:cubicBezTo>
                      <a:pt x="118" y="501"/>
                      <a:pt x="118" y="501"/>
                      <a:pt x="132" y="501"/>
                    </a:cubicBezTo>
                    <a:cubicBezTo>
                      <a:pt x="412" y="501"/>
                      <a:pt x="412" y="501"/>
                      <a:pt x="412" y="501"/>
                    </a:cubicBezTo>
                    <a:cubicBezTo>
                      <a:pt x="412" y="501"/>
                      <a:pt x="427" y="501"/>
                      <a:pt x="427" y="486"/>
                    </a:cubicBezTo>
                    <a:cubicBezTo>
                      <a:pt x="427" y="471"/>
                      <a:pt x="412" y="471"/>
                      <a:pt x="412" y="471"/>
                    </a:cubicBezTo>
                    <a:close/>
                    <a:moveTo>
                      <a:pt x="471" y="74"/>
                    </a:moveTo>
                    <a:lnTo>
                      <a:pt x="471" y="74"/>
                    </a:lnTo>
                    <a:cubicBezTo>
                      <a:pt x="412" y="74"/>
                      <a:pt x="412" y="74"/>
                      <a:pt x="412" y="74"/>
                    </a:cubicBezTo>
                    <a:cubicBezTo>
                      <a:pt x="412" y="29"/>
                      <a:pt x="412" y="29"/>
                      <a:pt x="412" y="29"/>
                    </a:cubicBezTo>
                    <a:cubicBezTo>
                      <a:pt x="353" y="29"/>
                      <a:pt x="353" y="29"/>
                      <a:pt x="353" y="29"/>
                    </a:cubicBezTo>
                    <a:cubicBezTo>
                      <a:pt x="339" y="15"/>
                      <a:pt x="309" y="0"/>
                      <a:pt x="265" y="0"/>
                    </a:cubicBezTo>
                    <a:cubicBezTo>
                      <a:pt x="235" y="0"/>
                      <a:pt x="206" y="15"/>
                      <a:pt x="191" y="29"/>
                    </a:cubicBezTo>
                    <a:cubicBezTo>
                      <a:pt x="132" y="29"/>
                      <a:pt x="132" y="29"/>
                      <a:pt x="132" y="29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29" y="74"/>
                      <a:pt x="0" y="103"/>
                      <a:pt x="0" y="147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471" y="618"/>
                      <a:pt x="471" y="618"/>
                      <a:pt x="471" y="618"/>
                    </a:cubicBezTo>
                    <a:cubicBezTo>
                      <a:pt x="515" y="618"/>
                      <a:pt x="544" y="589"/>
                      <a:pt x="544" y="545"/>
                    </a:cubicBezTo>
                    <a:cubicBezTo>
                      <a:pt x="544" y="147"/>
                      <a:pt x="544" y="147"/>
                      <a:pt x="544" y="147"/>
                    </a:cubicBezTo>
                    <a:cubicBezTo>
                      <a:pt x="544" y="103"/>
                      <a:pt x="515" y="74"/>
                      <a:pt x="471" y="74"/>
                    </a:cubicBezTo>
                    <a:close/>
                    <a:moveTo>
                      <a:pt x="177" y="74"/>
                    </a:moveTo>
                    <a:lnTo>
                      <a:pt x="177" y="74"/>
                    </a:lnTo>
                    <a:cubicBezTo>
                      <a:pt x="221" y="74"/>
                      <a:pt x="221" y="74"/>
                      <a:pt x="221" y="74"/>
                    </a:cubicBezTo>
                    <a:cubicBezTo>
                      <a:pt x="221" y="59"/>
                      <a:pt x="235" y="29"/>
                      <a:pt x="265" y="29"/>
                    </a:cubicBezTo>
                    <a:cubicBezTo>
                      <a:pt x="294" y="29"/>
                      <a:pt x="324" y="59"/>
                      <a:pt x="324" y="74"/>
                    </a:cubicBezTo>
                    <a:cubicBezTo>
                      <a:pt x="368" y="74"/>
                      <a:pt x="368" y="74"/>
                      <a:pt x="368" y="74"/>
                    </a:cubicBezTo>
                    <a:cubicBezTo>
                      <a:pt x="368" y="147"/>
                      <a:pt x="368" y="147"/>
                      <a:pt x="368" y="147"/>
                    </a:cubicBezTo>
                    <a:cubicBezTo>
                      <a:pt x="177" y="147"/>
                      <a:pt x="177" y="147"/>
                      <a:pt x="177" y="147"/>
                    </a:cubicBezTo>
                    <a:lnTo>
                      <a:pt x="177" y="74"/>
                    </a:lnTo>
                    <a:close/>
                    <a:moveTo>
                      <a:pt x="500" y="545"/>
                    </a:moveTo>
                    <a:lnTo>
                      <a:pt x="500" y="545"/>
                    </a:lnTo>
                    <a:cubicBezTo>
                      <a:pt x="500" y="559"/>
                      <a:pt x="486" y="589"/>
                      <a:pt x="471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59"/>
                      <a:pt x="29" y="5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33"/>
                      <a:pt x="59" y="118"/>
                      <a:pt x="73" y="118"/>
                    </a:cubicBezTo>
                    <a:cubicBezTo>
                      <a:pt x="132" y="118"/>
                      <a:pt x="132" y="118"/>
                      <a:pt x="132" y="118"/>
                    </a:cubicBezTo>
                    <a:cubicBezTo>
                      <a:pt x="132" y="192"/>
                      <a:pt x="132" y="192"/>
                      <a:pt x="132" y="192"/>
                    </a:cubicBezTo>
                    <a:cubicBezTo>
                      <a:pt x="412" y="192"/>
                      <a:pt x="412" y="192"/>
                      <a:pt x="412" y="192"/>
                    </a:cubicBezTo>
                    <a:cubicBezTo>
                      <a:pt x="412" y="118"/>
                      <a:pt x="412" y="118"/>
                      <a:pt x="412" y="118"/>
                    </a:cubicBezTo>
                    <a:cubicBezTo>
                      <a:pt x="471" y="118"/>
                      <a:pt x="471" y="118"/>
                      <a:pt x="471" y="118"/>
                    </a:cubicBezTo>
                    <a:cubicBezTo>
                      <a:pt x="486" y="118"/>
                      <a:pt x="500" y="133"/>
                      <a:pt x="500" y="147"/>
                    </a:cubicBezTo>
                    <a:lnTo>
                      <a:pt x="500" y="545"/>
                    </a:lnTo>
                    <a:close/>
                    <a:moveTo>
                      <a:pt x="412" y="265"/>
                    </a:moveTo>
                    <a:lnTo>
                      <a:pt x="412" y="265"/>
                    </a:lnTo>
                    <a:cubicBezTo>
                      <a:pt x="132" y="265"/>
                      <a:pt x="132" y="265"/>
                      <a:pt x="132" y="265"/>
                    </a:cubicBezTo>
                    <a:cubicBezTo>
                      <a:pt x="118" y="265"/>
                      <a:pt x="118" y="280"/>
                      <a:pt x="118" y="295"/>
                    </a:cubicBezTo>
                    <a:cubicBezTo>
                      <a:pt x="118" y="295"/>
                      <a:pt x="118" y="309"/>
                      <a:pt x="132" y="309"/>
                    </a:cubicBezTo>
                    <a:cubicBezTo>
                      <a:pt x="412" y="309"/>
                      <a:pt x="412" y="309"/>
                      <a:pt x="412" y="309"/>
                    </a:cubicBezTo>
                    <a:lnTo>
                      <a:pt x="427" y="295"/>
                    </a:lnTo>
                    <a:cubicBezTo>
                      <a:pt x="427" y="280"/>
                      <a:pt x="412" y="265"/>
                      <a:pt x="412" y="26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5" name="Freeform 215"/>
              <p:cNvSpPr>
                <a:spLocks noChangeArrowheads="1"/>
              </p:cNvSpPr>
              <p:nvPr/>
            </p:nvSpPr>
            <p:spPr bwMode="auto">
              <a:xfrm>
                <a:off x="5337175" y="795338"/>
                <a:ext cx="371475" cy="371475"/>
              </a:xfrm>
              <a:custGeom>
                <a:avLst/>
                <a:gdLst>
                  <a:gd name="T0" fmla="*/ 545 w 619"/>
                  <a:gd name="T1" fmla="*/ 0 h 619"/>
                  <a:gd name="T2" fmla="*/ 545 w 619"/>
                  <a:gd name="T3" fmla="*/ 0 h 619"/>
                  <a:gd name="T4" fmla="*/ 324 w 619"/>
                  <a:gd name="T5" fmla="*/ 59 h 619"/>
                  <a:gd name="T6" fmla="*/ 294 w 619"/>
                  <a:gd name="T7" fmla="*/ 59 h 619"/>
                  <a:gd name="T8" fmla="*/ 73 w 619"/>
                  <a:gd name="T9" fmla="*/ 0 h 619"/>
                  <a:gd name="T10" fmla="*/ 0 w 619"/>
                  <a:gd name="T11" fmla="*/ 74 h 619"/>
                  <a:gd name="T12" fmla="*/ 0 w 619"/>
                  <a:gd name="T13" fmla="*/ 486 h 619"/>
                  <a:gd name="T14" fmla="*/ 73 w 619"/>
                  <a:gd name="T15" fmla="*/ 559 h 619"/>
                  <a:gd name="T16" fmla="*/ 294 w 619"/>
                  <a:gd name="T17" fmla="*/ 618 h 619"/>
                  <a:gd name="T18" fmla="*/ 324 w 619"/>
                  <a:gd name="T19" fmla="*/ 618 h 619"/>
                  <a:gd name="T20" fmla="*/ 545 w 619"/>
                  <a:gd name="T21" fmla="*/ 559 h 619"/>
                  <a:gd name="T22" fmla="*/ 618 w 619"/>
                  <a:gd name="T23" fmla="*/ 486 h 619"/>
                  <a:gd name="T24" fmla="*/ 618 w 619"/>
                  <a:gd name="T25" fmla="*/ 74 h 619"/>
                  <a:gd name="T26" fmla="*/ 545 w 619"/>
                  <a:gd name="T27" fmla="*/ 0 h 619"/>
                  <a:gd name="T28" fmla="*/ 294 w 619"/>
                  <a:gd name="T29" fmla="*/ 589 h 619"/>
                  <a:gd name="T30" fmla="*/ 294 w 619"/>
                  <a:gd name="T31" fmla="*/ 589 h 619"/>
                  <a:gd name="T32" fmla="*/ 73 w 619"/>
                  <a:gd name="T33" fmla="*/ 530 h 619"/>
                  <a:gd name="T34" fmla="*/ 29 w 619"/>
                  <a:gd name="T35" fmla="*/ 486 h 619"/>
                  <a:gd name="T36" fmla="*/ 29 w 619"/>
                  <a:gd name="T37" fmla="*/ 74 h 619"/>
                  <a:gd name="T38" fmla="*/ 73 w 619"/>
                  <a:gd name="T39" fmla="*/ 29 h 619"/>
                  <a:gd name="T40" fmla="*/ 294 w 619"/>
                  <a:gd name="T41" fmla="*/ 88 h 619"/>
                  <a:gd name="T42" fmla="*/ 294 w 619"/>
                  <a:gd name="T43" fmla="*/ 589 h 619"/>
                  <a:gd name="T44" fmla="*/ 589 w 619"/>
                  <a:gd name="T45" fmla="*/ 486 h 619"/>
                  <a:gd name="T46" fmla="*/ 589 w 619"/>
                  <a:gd name="T47" fmla="*/ 486 h 619"/>
                  <a:gd name="T48" fmla="*/ 545 w 619"/>
                  <a:gd name="T49" fmla="*/ 530 h 619"/>
                  <a:gd name="T50" fmla="*/ 324 w 619"/>
                  <a:gd name="T51" fmla="*/ 589 h 619"/>
                  <a:gd name="T52" fmla="*/ 324 w 619"/>
                  <a:gd name="T53" fmla="*/ 88 h 619"/>
                  <a:gd name="T54" fmla="*/ 545 w 619"/>
                  <a:gd name="T55" fmla="*/ 29 h 619"/>
                  <a:gd name="T56" fmla="*/ 589 w 619"/>
                  <a:gd name="T57" fmla="*/ 74 h 619"/>
                  <a:gd name="T58" fmla="*/ 589 w 619"/>
                  <a:gd name="T59" fmla="*/ 486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19" h="619">
                    <a:moveTo>
                      <a:pt x="545" y="0"/>
                    </a:moveTo>
                    <a:lnTo>
                      <a:pt x="545" y="0"/>
                    </a:lnTo>
                    <a:cubicBezTo>
                      <a:pt x="545" y="0"/>
                      <a:pt x="427" y="29"/>
                      <a:pt x="324" y="59"/>
                    </a:cubicBezTo>
                    <a:cubicBezTo>
                      <a:pt x="309" y="59"/>
                      <a:pt x="309" y="59"/>
                      <a:pt x="294" y="59"/>
                    </a:cubicBezTo>
                    <a:cubicBezTo>
                      <a:pt x="191" y="29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486"/>
                      <a:pt x="0" y="486"/>
                      <a:pt x="0" y="486"/>
                    </a:cubicBezTo>
                    <a:cubicBezTo>
                      <a:pt x="0" y="530"/>
                      <a:pt x="29" y="545"/>
                      <a:pt x="73" y="559"/>
                    </a:cubicBezTo>
                    <a:cubicBezTo>
                      <a:pt x="73" y="559"/>
                      <a:pt x="177" y="589"/>
                      <a:pt x="294" y="618"/>
                    </a:cubicBezTo>
                    <a:cubicBezTo>
                      <a:pt x="309" y="618"/>
                      <a:pt x="309" y="618"/>
                      <a:pt x="324" y="618"/>
                    </a:cubicBezTo>
                    <a:cubicBezTo>
                      <a:pt x="441" y="589"/>
                      <a:pt x="545" y="559"/>
                      <a:pt x="545" y="559"/>
                    </a:cubicBezTo>
                    <a:cubicBezTo>
                      <a:pt x="589" y="559"/>
                      <a:pt x="618" y="530"/>
                      <a:pt x="618" y="486"/>
                    </a:cubicBezTo>
                    <a:cubicBezTo>
                      <a:pt x="618" y="74"/>
                      <a:pt x="618" y="74"/>
                      <a:pt x="618" y="74"/>
                    </a:cubicBezTo>
                    <a:cubicBezTo>
                      <a:pt x="618" y="29"/>
                      <a:pt x="589" y="0"/>
                      <a:pt x="545" y="0"/>
                    </a:cubicBezTo>
                    <a:close/>
                    <a:moveTo>
                      <a:pt x="294" y="589"/>
                    </a:moveTo>
                    <a:lnTo>
                      <a:pt x="294" y="589"/>
                    </a:lnTo>
                    <a:cubicBezTo>
                      <a:pt x="177" y="559"/>
                      <a:pt x="73" y="530"/>
                      <a:pt x="73" y="530"/>
                    </a:cubicBezTo>
                    <a:cubicBezTo>
                      <a:pt x="44" y="516"/>
                      <a:pt x="29" y="501"/>
                      <a:pt x="29" y="486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294" y="88"/>
                      <a:pt x="294" y="88"/>
                      <a:pt x="294" y="88"/>
                    </a:cubicBezTo>
                    <a:lnTo>
                      <a:pt x="294" y="589"/>
                    </a:lnTo>
                    <a:close/>
                    <a:moveTo>
                      <a:pt x="589" y="486"/>
                    </a:moveTo>
                    <a:lnTo>
                      <a:pt x="589" y="486"/>
                    </a:lnTo>
                    <a:cubicBezTo>
                      <a:pt x="589" y="501"/>
                      <a:pt x="559" y="516"/>
                      <a:pt x="545" y="530"/>
                    </a:cubicBezTo>
                    <a:cubicBezTo>
                      <a:pt x="545" y="530"/>
                      <a:pt x="441" y="559"/>
                      <a:pt x="324" y="589"/>
                    </a:cubicBezTo>
                    <a:cubicBezTo>
                      <a:pt x="324" y="88"/>
                      <a:pt x="324" y="88"/>
                      <a:pt x="324" y="88"/>
                    </a:cubicBezTo>
                    <a:cubicBezTo>
                      <a:pt x="545" y="29"/>
                      <a:pt x="545" y="29"/>
                      <a:pt x="545" y="29"/>
                    </a:cubicBezTo>
                    <a:cubicBezTo>
                      <a:pt x="559" y="29"/>
                      <a:pt x="589" y="59"/>
                      <a:pt x="589" y="74"/>
                    </a:cubicBezTo>
                    <a:lnTo>
                      <a:pt x="589" y="48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6" name="Freeform 216"/>
              <p:cNvSpPr>
                <a:spLocks noChangeArrowheads="1"/>
              </p:cNvSpPr>
              <p:nvPr/>
            </p:nvSpPr>
            <p:spPr bwMode="auto">
              <a:xfrm>
                <a:off x="4714875" y="795338"/>
                <a:ext cx="382588" cy="371475"/>
              </a:xfrm>
              <a:custGeom>
                <a:avLst/>
                <a:gdLst>
                  <a:gd name="T0" fmla="*/ 560 w 634"/>
                  <a:gd name="T1" fmla="*/ 0 h 619"/>
                  <a:gd name="T2" fmla="*/ 560 w 634"/>
                  <a:gd name="T3" fmla="*/ 0 h 619"/>
                  <a:gd name="T4" fmla="*/ 89 w 634"/>
                  <a:gd name="T5" fmla="*/ 0 h 619"/>
                  <a:gd name="T6" fmla="*/ 0 w 634"/>
                  <a:gd name="T7" fmla="*/ 74 h 619"/>
                  <a:gd name="T8" fmla="*/ 0 w 634"/>
                  <a:gd name="T9" fmla="*/ 545 h 619"/>
                  <a:gd name="T10" fmla="*/ 89 w 634"/>
                  <a:gd name="T11" fmla="*/ 618 h 619"/>
                  <a:gd name="T12" fmla="*/ 560 w 634"/>
                  <a:gd name="T13" fmla="*/ 618 h 619"/>
                  <a:gd name="T14" fmla="*/ 633 w 634"/>
                  <a:gd name="T15" fmla="*/ 545 h 619"/>
                  <a:gd name="T16" fmla="*/ 633 w 634"/>
                  <a:gd name="T17" fmla="*/ 74 h 619"/>
                  <a:gd name="T18" fmla="*/ 560 w 634"/>
                  <a:gd name="T19" fmla="*/ 0 h 619"/>
                  <a:gd name="T20" fmla="*/ 89 w 634"/>
                  <a:gd name="T21" fmla="*/ 589 h 619"/>
                  <a:gd name="T22" fmla="*/ 89 w 634"/>
                  <a:gd name="T23" fmla="*/ 589 h 619"/>
                  <a:gd name="T24" fmla="*/ 45 w 634"/>
                  <a:gd name="T25" fmla="*/ 545 h 619"/>
                  <a:gd name="T26" fmla="*/ 45 w 634"/>
                  <a:gd name="T27" fmla="*/ 530 h 619"/>
                  <a:gd name="T28" fmla="*/ 207 w 634"/>
                  <a:gd name="T29" fmla="*/ 383 h 619"/>
                  <a:gd name="T30" fmla="*/ 398 w 634"/>
                  <a:gd name="T31" fmla="*/ 589 h 619"/>
                  <a:gd name="T32" fmla="*/ 89 w 634"/>
                  <a:gd name="T33" fmla="*/ 589 h 619"/>
                  <a:gd name="T34" fmla="*/ 589 w 634"/>
                  <a:gd name="T35" fmla="*/ 545 h 619"/>
                  <a:gd name="T36" fmla="*/ 589 w 634"/>
                  <a:gd name="T37" fmla="*/ 545 h 619"/>
                  <a:gd name="T38" fmla="*/ 560 w 634"/>
                  <a:gd name="T39" fmla="*/ 589 h 619"/>
                  <a:gd name="T40" fmla="*/ 457 w 634"/>
                  <a:gd name="T41" fmla="*/ 589 h 619"/>
                  <a:gd name="T42" fmla="*/ 310 w 634"/>
                  <a:gd name="T43" fmla="*/ 442 h 619"/>
                  <a:gd name="T44" fmla="*/ 471 w 634"/>
                  <a:gd name="T45" fmla="*/ 265 h 619"/>
                  <a:gd name="T46" fmla="*/ 589 w 634"/>
                  <a:gd name="T47" fmla="*/ 383 h 619"/>
                  <a:gd name="T48" fmla="*/ 589 w 634"/>
                  <a:gd name="T49" fmla="*/ 545 h 619"/>
                  <a:gd name="T50" fmla="*/ 589 w 634"/>
                  <a:gd name="T51" fmla="*/ 339 h 619"/>
                  <a:gd name="T52" fmla="*/ 589 w 634"/>
                  <a:gd name="T53" fmla="*/ 339 h 619"/>
                  <a:gd name="T54" fmla="*/ 471 w 634"/>
                  <a:gd name="T55" fmla="*/ 206 h 619"/>
                  <a:gd name="T56" fmla="*/ 280 w 634"/>
                  <a:gd name="T57" fmla="*/ 412 h 619"/>
                  <a:gd name="T58" fmla="*/ 207 w 634"/>
                  <a:gd name="T59" fmla="*/ 324 h 619"/>
                  <a:gd name="T60" fmla="*/ 45 w 634"/>
                  <a:gd name="T61" fmla="*/ 471 h 619"/>
                  <a:gd name="T62" fmla="*/ 45 w 634"/>
                  <a:gd name="T63" fmla="*/ 74 h 619"/>
                  <a:gd name="T64" fmla="*/ 89 w 634"/>
                  <a:gd name="T65" fmla="*/ 29 h 619"/>
                  <a:gd name="T66" fmla="*/ 560 w 634"/>
                  <a:gd name="T67" fmla="*/ 29 h 619"/>
                  <a:gd name="T68" fmla="*/ 589 w 634"/>
                  <a:gd name="T69" fmla="*/ 74 h 619"/>
                  <a:gd name="T70" fmla="*/ 589 w 634"/>
                  <a:gd name="T71" fmla="*/ 339 h 619"/>
                  <a:gd name="T72" fmla="*/ 162 w 634"/>
                  <a:gd name="T73" fmla="*/ 74 h 619"/>
                  <a:gd name="T74" fmla="*/ 162 w 634"/>
                  <a:gd name="T75" fmla="*/ 74 h 619"/>
                  <a:gd name="T76" fmla="*/ 89 w 634"/>
                  <a:gd name="T77" fmla="*/ 147 h 619"/>
                  <a:gd name="T78" fmla="*/ 162 w 634"/>
                  <a:gd name="T79" fmla="*/ 236 h 619"/>
                  <a:gd name="T80" fmla="*/ 236 w 634"/>
                  <a:gd name="T81" fmla="*/ 147 h 619"/>
                  <a:gd name="T82" fmla="*/ 162 w 634"/>
                  <a:gd name="T83" fmla="*/ 74 h 619"/>
                  <a:gd name="T84" fmla="*/ 162 w 634"/>
                  <a:gd name="T85" fmla="*/ 192 h 619"/>
                  <a:gd name="T86" fmla="*/ 162 w 634"/>
                  <a:gd name="T87" fmla="*/ 192 h 619"/>
                  <a:gd name="T88" fmla="*/ 118 w 634"/>
                  <a:gd name="T89" fmla="*/ 147 h 619"/>
                  <a:gd name="T90" fmla="*/ 162 w 634"/>
                  <a:gd name="T91" fmla="*/ 118 h 619"/>
                  <a:gd name="T92" fmla="*/ 207 w 634"/>
                  <a:gd name="T93" fmla="*/ 147 h 619"/>
                  <a:gd name="T94" fmla="*/ 162 w 634"/>
                  <a:gd name="T95" fmla="*/ 192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4" h="619"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5" y="618"/>
                      <a:pt x="89" y="618"/>
                    </a:cubicBezTo>
                    <a:cubicBezTo>
                      <a:pt x="560" y="618"/>
                      <a:pt x="560" y="618"/>
                      <a:pt x="560" y="618"/>
                    </a:cubicBezTo>
                    <a:cubicBezTo>
                      <a:pt x="604" y="618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  <a:moveTo>
                      <a:pt x="89" y="589"/>
                    </a:moveTo>
                    <a:lnTo>
                      <a:pt x="89" y="589"/>
                    </a:lnTo>
                    <a:cubicBezTo>
                      <a:pt x="59" y="589"/>
                      <a:pt x="45" y="559"/>
                      <a:pt x="45" y="545"/>
                    </a:cubicBezTo>
                    <a:cubicBezTo>
                      <a:pt x="45" y="530"/>
                      <a:pt x="45" y="530"/>
                      <a:pt x="45" y="530"/>
                    </a:cubicBezTo>
                    <a:cubicBezTo>
                      <a:pt x="207" y="383"/>
                      <a:pt x="207" y="383"/>
                      <a:pt x="207" y="383"/>
                    </a:cubicBezTo>
                    <a:cubicBezTo>
                      <a:pt x="398" y="589"/>
                      <a:pt x="398" y="589"/>
                      <a:pt x="398" y="589"/>
                    </a:cubicBezTo>
                    <a:lnTo>
                      <a:pt x="89" y="589"/>
                    </a:ln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59"/>
                      <a:pt x="575" y="589"/>
                      <a:pt x="560" y="589"/>
                    </a:cubicBezTo>
                    <a:cubicBezTo>
                      <a:pt x="457" y="589"/>
                      <a:pt x="457" y="589"/>
                      <a:pt x="457" y="589"/>
                    </a:cubicBezTo>
                    <a:cubicBezTo>
                      <a:pt x="310" y="442"/>
                      <a:pt x="310" y="442"/>
                      <a:pt x="310" y="442"/>
                    </a:cubicBezTo>
                    <a:cubicBezTo>
                      <a:pt x="471" y="265"/>
                      <a:pt x="471" y="265"/>
                      <a:pt x="471" y="265"/>
                    </a:cubicBezTo>
                    <a:cubicBezTo>
                      <a:pt x="589" y="383"/>
                      <a:pt x="589" y="383"/>
                      <a:pt x="589" y="383"/>
                    </a:cubicBezTo>
                    <a:lnTo>
                      <a:pt x="589" y="545"/>
                    </a:lnTo>
                    <a:close/>
                    <a:moveTo>
                      <a:pt x="589" y="339"/>
                    </a:moveTo>
                    <a:lnTo>
                      <a:pt x="589" y="339"/>
                    </a:lnTo>
                    <a:cubicBezTo>
                      <a:pt x="471" y="206"/>
                      <a:pt x="471" y="206"/>
                      <a:pt x="471" y="206"/>
                    </a:cubicBezTo>
                    <a:cubicBezTo>
                      <a:pt x="280" y="412"/>
                      <a:pt x="280" y="412"/>
                      <a:pt x="280" y="412"/>
                    </a:cubicBezTo>
                    <a:cubicBezTo>
                      <a:pt x="207" y="324"/>
                      <a:pt x="207" y="324"/>
                      <a:pt x="207" y="324"/>
                    </a:cubicBezTo>
                    <a:cubicBezTo>
                      <a:pt x="45" y="471"/>
                      <a:pt x="45" y="471"/>
                      <a:pt x="45" y="471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59"/>
                      <a:pt x="59" y="29"/>
                      <a:pt x="89" y="29"/>
                    </a:cubicBezTo>
                    <a:cubicBezTo>
                      <a:pt x="560" y="29"/>
                      <a:pt x="560" y="29"/>
                      <a:pt x="560" y="29"/>
                    </a:cubicBezTo>
                    <a:cubicBezTo>
                      <a:pt x="575" y="29"/>
                      <a:pt x="589" y="59"/>
                      <a:pt x="589" y="74"/>
                    </a:cubicBezTo>
                    <a:lnTo>
                      <a:pt x="589" y="339"/>
                    </a:lnTo>
                    <a:close/>
                    <a:moveTo>
                      <a:pt x="162" y="74"/>
                    </a:moveTo>
                    <a:lnTo>
                      <a:pt x="162" y="74"/>
                    </a:lnTo>
                    <a:cubicBezTo>
                      <a:pt x="118" y="74"/>
                      <a:pt x="89" y="103"/>
                      <a:pt x="89" y="147"/>
                    </a:cubicBezTo>
                    <a:cubicBezTo>
                      <a:pt x="89" y="192"/>
                      <a:pt x="118" y="236"/>
                      <a:pt x="162" y="236"/>
                    </a:cubicBezTo>
                    <a:cubicBezTo>
                      <a:pt x="207" y="236"/>
                      <a:pt x="236" y="192"/>
                      <a:pt x="236" y="147"/>
                    </a:cubicBezTo>
                    <a:cubicBezTo>
                      <a:pt x="236" y="103"/>
                      <a:pt x="207" y="74"/>
                      <a:pt x="162" y="74"/>
                    </a:cubicBezTo>
                    <a:close/>
                    <a:moveTo>
                      <a:pt x="162" y="192"/>
                    </a:moveTo>
                    <a:lnTo>
                      <a:pt x="162" y="192"/>
                    </a:lnTo>
                    <a:cubicBezTo>
                      <a:pt x="148" y="192"/>
                      <a:pt x="118" y="177"/>
                      <a:pt x="118" y="147"/>
                    </a:cubicBezTo>
                    <a:cubicBezTo>
                      <a:pt x="118" y="133"/>
                      <a:pt x="148" y="118"/>
                      <a:pt x="162" y="118"/>
                    </a:cubicBezTo>
                    <a:cubicBezTo>
                      <a:pt x="177" y="118"/>
                      <a:pt x="207" y="133"/>
                      <a:pt x="207" y="147"/>
                    </a:cubicBezTo>
                    <a:cubicBezTo>
                      <a:pt x="207" y="177"/>
                      <a:pt x="177" y="192"/>
                      <a:pt x="162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7" name="Freeform 217"/>
              <p:cNvSpPr>
                <a:spLocks noChangeArrowheads="1"/>
              </p:cNvSpPr>
              <p:nvPr/>
            </p:nvSpPr>
            <p:spPr bwMode="auto">
              <a:xfrm>
                <a:off x="4103688" y="795338"/>
                <a:ext cx="382587" cy="371475"/>
              </a:xfrm>
              <a:custGeom>
                <a:avLst/>
                <a:gdLst>
                  <a:gd name="T0" fmla="*/ 471 w 634"/>
                  <a:gd name="T1" fmla="*/ 265 h 619"/>
                  <a:gd name="T2" fmla="*/ 471 w 634"/>
                  <a:gd name="T3" fmla="*/ 265 h 619"/>
                  <a:gd name="T4" fmla="*/ 162 w 634"/>
                  <a:gd name="T5" fmla="*/ 265 h 619"/>
                  <a:gd name="T6" fmla="*/ 132 w 634"/>
                  <a:gd name="T7" fmla="*/ 295 h 619"/>
                  <a:gd name="T8" fmla="*/ 162 w 634"/>
                  <a:gd name="T9" fmla="*/ 309 h 619"/>
                  <a:gd name="T10" fmla="*/ 471 w 634"/>
                  <a:gd name="T11" fmla="*/ 309 h 619"/>
                  <a:gd name="T12" fmla="*/ 485 w 634"/>
                  <a:gd name="T13" fmla="*/ 295 h 619"/>
                  <a:gd name="T14" fmla="*/ 471 w 634"/>
                  <a:gd name="T15" fmla="*/ 265 h 619"/>
                  <a:gd name="T16" fmla="*/ 471 w 634"/>
                  <a:gd name="T17" fmla="*/ 383 h 619"/>
                  <a:gd name="T18" fmla="*/ 471 w 634"/>
                  <a:gd name="T19" fmla="*/ 383 h 619"/>
                  <a:gd name="T20" fmla="*/ 162 w 634"/>
                  <a:gd name="T21" fmla="*/ 383 h 619"/>
                  <a:gd name="T22" fmla="*/ 132 w 634"/>
                  <a:gd name="T23" fmla="*/ 412 h 619"/>
                  <a:gd name="T24" fmla="*/ 162 w 634"/>
                  <a:gd name="T25" fmla="*/ 427 h 619"/>
                  <a:gd name="T26" fmla="*/ 471 w 634"/>
                  <a:gd name="T27" fmla="*/ 427 h 619"/>
                  <a:gd name="T28" fmla="*/ 485 w 634"/>
                  <a:gd name="T29" fmla="*/ 412 h 619"/>
                  <a:gd name="T30" fmla="*/ 471 w 634"/>
                  <a:gd name="T31" fmla="*/ 383 h 619"/>
                  <a:gd name="T32" fmla="*/ 544 w 634"/>
                  <a:gd name="T33" fmla="*/ 0 h 619"/>
                  <a:gd name="T34" fmla="*/ 544 w 634"/>
                  <a:gd name="T35" fmla="*/ 0 h 619"/>
                  <a:gd name="T36" fmla="*/ 73 w 634"/>
                  <a:gd name="T37" fmla="*/ 0 h 619"/>
                  <a:gd name="T38" fmla="*/ 0 w 634"/>
                  <a:gd name="T39" fmla="*/ 74 h 619"/>
                  <a:gd name="T40" fmla="*/ 0 w 634"/>
                  <a:gd name="T41" fmla="*/ 545 h 619"/>
                  <a:gd name="T42" fmla="*/ 73 w 634"/>
                  <a:gd name="T43" fmla="*/ 618 h 619"/>
                  <a:gd name="T44" fmla="*/ 544 w 634"/>
                  <a:gd name="T45" fmla="*/ 618 h 619"/>
                  <a:gd name="T46" fmla="*/ 633 w 634"/>
                  <a:gd name="T47" fmla="*/ 545 h 619"/>
                  <a:gd name="T48" fmla="*/ 633 w 634"/>
                  <a:gd name="T49" fmla="*/ 74 h 619"/>
                  <a:gd name="T50" fmla="*/ 544 w 634"/>
                  <a:gd name="T51" fmla="*/ 0 h 619"/>
                  <a:gd name="T52" fmla="*/ 588 w 634"/>
                  <a:gd name="T53" fmla="*/ 545 h 619"/>
                  <a:gd name="T54" fmla="*/ 588 w 634"/>
                  <a:gd name="T55" fmla="*/ 545 h 619"/>
                  <a:gd name="T56" fmla="*/ 544 w 634"/>
                  <a:gd name="T57" fmla="*/ 589 h 619"/>
                  <a:gd name="T58" fmla="*/ 73 w 634"/>
                  <a:gd name="T59" fmla="*/ 589 h 619"/>
                  <a:gd name="T60" fmla="*/ 44 w 634"/>
                  <a:gd name="T61" fmla="*/ 545 h 619"/>
                  <a:gd name="T62" fmla="*/ 44 w 634"/>
                  <a:gd name="T63" fmla="*/ 74 h 619"/>
                  <a:gd name="T64" fmla="*/ 73 w 634"/>
                  <a:gd name="T65" fmla="*/ 29 h 619"/>
                  <a:gd name="T66" fmla="*/ 544 w 634"/>
                  <a:gd name="T67" fmla="*/ 29 h 619"/>
                  <a:gd name="T68" fmla="*/ 588 w 634"/>
                  <a:gd name="T69" fmla="*/ 74 h 619"/>
                  <a:gd name="T70" fmla="*/ 588 w 634"/>
                  <a:gd name="T71" fmla="*/ 545 h 619"/>
                  <a:gd name="T72" fmla="*/ 471 w 634"/>
                  <a:gd name="T73" fmla="*/ 147 h 619"/>
                  <a:gd name="T74" fmla="*/ 471 w 634"/>
                  <a:gd name="T75" fmla="*/ 147 h 619"/>
                  <a:gd name="T76" fmla="*/ 162 w 634"/>
                  <a:gd name="T77" fmla="*/ 147 h 619"/>
                  <a:gd name="T78" fmla="*/ 132 w 634"/>
                  <a:gd name="T79" fmla="*/ 177 h 619"/>
                  <a:gd name="T80" fmla="*/ 162 w 634"/>
                  <a:gd name="T81" fmla="*/ 192 h 619"/>
                  <a:gd name="T82" fmla="*/ 471 w 634"/>
                  <a:gd name="T83" fmla="*/ 192 h 619"/>
                  <a:gd name="T84" fmla="*/ 485 w 634"/>
                  <a:gd name="T85" fmla="*/ 177 h 619"/>
                  <a:gd name="T86" fmla="*/ 471 w 634"/>
                  <a:gd name="T87" fmla="*/ 147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34" h="619">
                    <a:moveTo>
                      <a:pt x="471" y="265"/>
                    </a:moveTo>
                    <a:lnTo>
                      <a:pt x="471" y="265"/>
                    </a:lnTo>
                    <a:cubicBezTo>
                      <a:pt x="162" y="265"/>
                      <a:pt x="162" y="265"/>
                      <a:pt x="162" y="265"/>
                    </a:cubicBezTo>
                    <a:cubicBezTo>
                      <a:pt x="147" y="265"/>
                      <a:pt x="132" y="280"/>
                      <a:pt x="132" y="295"/>
                    </a:cubicBezTo>
                    <a:cubicBezTo>
                      <a:pt x="132" y="295"/>
                      <a:pt x="147" y="309"/>
                      <a:pt x="162" y="309"/>
                    </a:cubicBezTo>
                    <a:cubicBezTo>
                      <a:pt x="471" y="309"/>
                      <a:pt x="471" y="309"/>
                      <a:pt x="471" y="309"/>
                    </a:cubicBezTo>
                    <a:cubicBezTo>
                      <a:pt x="485" y="309"/>
                      <a:pt x="485" y="295"/>
                      <a:pt x="485" y="295"/>
                    </a:cubicBezTo>
                    <a:cubicBezTo>
                      <a:pt x="485" y="280"/>
                      <a:pt x="485" y="265"/>
                      <a:pt x="471" y="265"/>
                    </a:cubicBezTo>
                    <a:close/>
                    <a:moveTo>
                      <a:pt x="471" y="383"/>
                    </a:moveTo>
                    <a:lnTo>
                      <a:pt x="471" y="383"/>
                    </a:lnTo>
                    <a:cubicBezTo>
                      <a:pt x="162" y="383"/>
                      <a:pt x="162" y="383"/>
                      <a:pt x="162" y="383"/>
                    </a:cubicBezTo>
                    <a:cubicBezTo>
                      <a:pt x="147" y="383"/>
                      <a:pt x="132" y="398"/>
                      <a:pt x="132" y="412"/>
                    </a:cubicBezTo>
                    <a:cubicBezTo>
                      <a:pt x="132" y="412"/>
                      <a:pt x="147" y="427"/>
                      <a:pt x="162" y="427"/>
                    </a:cubicBezTo>
                    <a:cubicBezTo>
                      <a:pt x="471" y="427"/>
                      <a:pt x="471" y="427"/>
                      <a:pt x="471" y="427"/>
                    </a:cubicBezTo>
                    <a:cubicBezTo>
                      <a:pt x="485" y="427"/>
                      <a:pt x="485" y="412"/>
                      <a:pt x="485" y="412"/>
                    </a:cubicBezTo>
                    <a:cubicBezTo>
                      <a:pt x="485" y="398"/>
                      <a:pt x="485" y="383"/>
                      <a:pt x="471" y="383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544" y="618"/>
                      <a:pt x="544" y="618"/>
                      <a:pt x="544" y="618"/>
                    </a:cubicBezTo>
                    <a:cubicBezTo>
                      <a:pt x="588" y="618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29"/>
                      <a:pt x="588" y="0"/>
                      <a:pt x="544" y="0"/>
                    </a:cubicBezTo>
                    <a:close/>
                    <a:moveTo>
                      <a:pt x="588" y="545"/>
                    </a:moveTo>
                    <a:lnTo>
                      <a:pt x="588" y="545"/>
                    </a:lnTo>
                    <a:cubicBezTo>
                      <a:pt x="588" y="559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59"/>
                      <a:pt x="44" y="54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8" y="29"/>
                      <a:pt x="73" y="2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574" y="29"/>
                      <a:pt x="588" y="59"/>
                      <a:pt x="588" y="74"/>
                    </a:cubicBezTo>
                    <a:lnTo>
                      <a:pt x="588" y="545"/>
                    </a:lnTo>
                    <a:close/>
                    <a:moveTo>
                      <a:pt x="471" y="147"/>
                    </a:moveTo>
                    <a:lnTo>
                      <a:pt x="471" y="147"/>
                    </a:lnTo>
                    <a:cubicBezTo>
                      <a:pt x="162" y="147"/>
                      <a:pt x="162" y="147"/>
                      <a:pt x="162" y="147"/>
                    </a:cubicBezTo>
                    <a:cubicBezTo>
                      <a:pt x="147" y="147"/>
                      <a:pt x="132" y="162"/>
                      <a:pt x="132" y="177"/>
                    </a:cubicBezTo>
                    <a:cubicBezTo>
                      <a:pt x="132" y="177"/>
                      <a:pt x="147" y="192"/>
                      <a:pt x="162" y="192"/>
                    </a:cubicBezTo>
                    <a:cubicBezTo>
                      <a:pt x="471" y="192"/>
                      <a:pt x="471" y="192"/>
                      <a:pt x="471" y="192"/>
                    </a:cubicBezTo>
                    <a:cubicBezTo>
                      <a:pt x="485" y="192"/>
                      <a:pt x="485" y="177"/>
                      <a:pt x="485" y="177"/>
                    </a:cubicBezTo>
                    <a:cubicBezTo>
                      <a:pt x="485" y="162"/>
                      <a:pt x="485" y="147"/>
                      <a:pt x="47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8" name="Freeform 218"/>
              <p:cNvSpPr>
                <a:spLocks noChangeArrowheads="1"/>
              </p:cNvSpPr>
              <p:nvPr/>
            </p:nvSpPr>
            <p:spPr bwMode="auto">
              <a:xfrm>
                <a:off x="3546475" y="795338"/>
                <a:ext cx="265113" cy="371475"/>
              </a:xfrm>
              <a:custGeom>
                <a:avLst/>
                <a:gdLst>
                  <a:gd name="T0" fmla="*/ 339 w 443"/>
                  <a:gd name="T1" fmla="*/ 309 h 619"/>
                  <a:gd name="T2" fmla="*/ 339 w 443"/>
                  <a:gd name="T3" fmla="*/ 309 h 619"/>
                  <a:gd name="T4" fmla="*/ 103 w 443"/>
                  <a:gd name="T5" fmla="*/ 309 h 619"/>
                  <a:gd name="T6" fmla="*/ 89 w 443"/>
                  <a:gd name="T7" fmla="*/ 324 h 619"/>
                  <a:gd name="T8" fmla="*/ 103 w 443"/>
                  <a:gd name="T9" fmla="*/ 354 h 619"/>
                  <a:gd name="T10" fmla="*/ 339 w 443"/>
                  <a:gd name="T11" fmla="*/ 354 h 619"/>
                  <a:gd name="T12" fmla="*/ 353 w 443"/>
                  <a:gd name="T13" fmla="*/ 324 h 619"/>
                  <a:gd name="T14" fmla="*/ 339 w 443"/>
                  <a:gd name="T15" fmla="*/ 309 h 619"/>
                  <a:gd name="T16" fmla="*/ 339 w 443"/>
                  <a:gd name="T17" fmla="*/ 427 h 619"/>
                  <a:gd name="T18" fmla="*/ 339 w 443"/>
                  <a:gd name="T19" fmla="*/ 427 h 619"/>
                  <a:gd name="T20" fmla="*/ 103 w 443"/>
                  <a:gd name="T21" fmla="*/ 427 h 619"/>
                  <a:gd name="T22" fmla="*/ 89 w 443"/>
                  <a:gd name="T23" fmla="*/ 442 h 619"/>
                  <a:gd name="T24" fmla="*/ 103 w 443"/>
                  <a:gd name="T25" fmla="*/ 471 h 619"/>
                  <a:gd name="T26" fmla="*/ 339 w 443"/>
                  <a:gd name="T27" fmla="*/ 471 h 619"/>
                  <a:gd name="T28" fmla="*/ 353 w 443"/>
                  <a:gd name="T29" fmla="*/ 442 h 619"/>
                  <a:gd name="T30" fmla="*/ 339 w 443"/>
                  <a:gd name="T31" fmla="*/ 427 h 619"/>
                  <a:gd name="T32" fmla="*/ 339 w 443"/>
                  <a:gd name="T33" fmla="*/ 192 h 619"/>
                  <a:gd name="T34" fmla="*/ 339 w 443"/>
                  <a:gd name="T35" fmla="*/ 192 h 619"/>
                  <a:gd name="T36" fmla="*/ 103 w 443"/>
                  <a:gd name="T37" fmla="*/ 192 h 619"/>
                  <a:gd name="T38" fmla="*/ 89 w 443"/>
                  <a:gd name="T39" fmla="*/ 206 h 619"/>
                  <a:gd name="T40" fmla="*/ 103 w 443"/>
                  <a:gd name="T41" fmla="*/ 236 h 619"/>
                  <a:gd name="T42" fmla="*/ 339 w 443"/>
                  <a:gd name="T43" fmla="*/ 236 h 619"/>
                  <a:gd name="T44" fmla="*/ 353 w 443"/>
                  <a:gd name="T45" fmla="*/ 206 h 619"/>
                  <a:gd name="T46" fmla="*/ 339 w 443"/>
                  <a:gd name="T47" fmla="*/ 192 h 619"/>
                  <a:gd name="T48" fmla="*/ 353 w 443"/>
                  <a:gd name="T49" fmla="*/ 29 h 619"/>
                  <a:gd name="T50" fmla="*/ 353 w 443"/>
                  <a:gd name="T51" fmla="*/ 29 h 619"/>
                  <a:gd name="T52" fmla="*/ 353 w 443"/>
                  <a:gd name="T53" fmla="*/ 0 h 619"/>
                  <a:gd name="T54" fmla="*/ 324 w 443"/>
                  <a:gd name="T55" fmla="*/ 0 h 619"/>
                  <a:gd name="T56" fmla="*/ 324 w 443"/>
                  <a:gd name="T57" fmla="*/ 29 h 619"/>
                  <a:gd name="T58" fmla="*/ 236 w 443"/>
                  <a:gd name="T59" fmla="*/ 29 h 619"/>
                  <a:gd name="T60" fmla="*/ 236 w 443"/>
                  <a:gd name="T61" fmla="*/ 0 h 619"/>
                  <a:gd name="T62" fmla="*/ 206 w 443"/>
                  <a:gd name="T63" fmla="*/ 0 h 619"/>
                  <a:gd name="T64" fmla="*/ 206 w 443"/>
                  <a:gd name="T65" fmla="*/ 29 h 619"/>
                  <a:gd name="T66" fmla="*/ 118 w 443"/>
                  <a:gd name="T67" fmla="*/ 29 h 619"/>
                  <a:gd name="T68" fmla="*/ 118 w 443"/>
                  <a:gd name="T69" fmla="*/ 0 h 619"/>
                  <a:gd name="T70" fmla="*/ 89 w 443"/>
                  <a:gd name="T71" fmla="*/ 0 h 619"/>
                  <a:gd name="T72" fmla="*/ 89 w 443"/>
                  <a:gd name="T73" fmla="*/ 29 h 619"/>
                  <a:gd name="T74" fmla="*/ 0 w 443"/>
                  <a:gd name="T75" fmla="*/ 118 h 619"/>
                  <a:gd name="T76" fmla="*/ 0 w 443"/>
                  <a:gd name="T77" fmla="*/ 545 h 619"/>
                  <a:gd name="T78" fmla="*/ 89 w 443"/>
                  <a:gd name="T79" fmla="*/ 618 h 619"/>
                  <a:gd name="T80" fmla="*/ 353 w 443"/>
                  <a:gd name="T81" fmla="*/ 618 h 619"/>
                  <a:gd name="T82" fmla="*/ 442 w 443"/>
                  <a:gd name="T83" fmla="*/ 545 h 619"/>
                  <a:gd name="T84" fmla="*/ 442 w 443"/>
                  <a:gd name="T85" fmla="*/ 118 h 619"/>
                  <a:gd name="T86" fmla="*/ 353 w 443"/>
                  <a:gd name="T87" fmla="*/ 29 h 619"/>
                  <a:gd name="T88" fmla="*/ 398 w 443"/>
                  <a:gd name="T89" fmla="*/ 545 h 619"/>
                  <a:gd name="T90" fmla="*/ 398 w 443"/>
                  <a:gd name="T91" fmla="*/ 545 h 619"/>
                  <a:gd name="T92" fmla="*/ 353 w 443"/>
                  <a:gd name="T93" fmla="*/ 589 h 619"/>
                  <a:gd name="T94" fmla="*/ 89 w 443"/>
                  <a:gd name="T95" fmla="*/ 589 h 619"/>
                  <a:gd name="T96" fmla="*/ 44 w 443"/>
                  <a:gd name="T97" fmla="*/ 545 h 619"/>
                  <a:gd name="T98" fmla="*/ 44 w 443"/>
                  <a:gd name="T99" fmla="*/ 118 h 619"/>
                  <a:gd name="T100" fmla="*/ 89 w 443"/>
                  <a:gd name="T101" fmla="*/ 74 h 619"/>
                  <a:gd name="T102" fmla="*/ 353 w 443"/>
                  <a:gd name="T103" fmla="*/ 74 h 619"/>
                  <a:gd name="T104" fmla="*/ 398 w 443"/>
                  <a:gd name="T105" fmla="*/ 118 h 619"/>
                  <a:gd name="T106" fmla="*/ 398 w 443"/>
                  <a:gd name="T107" fmla="*/ 545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43" h="619">
                    <a:moveTo>
                      <a:pt x="339" y="309"/>
                    </a:moveTo>
                    <a:lnTo>
                      <a:pt x="339" y="309"/>
                    </a:lnTo>
                    <a:cubicBezTo>
                      <a:pt x="103" y="309"/>
                      <a:pt x="103" y="309"/>
                      <a:pt x="103" y="309"/>
                    </a:cubicBezTo>
                    <a:cubicBezTo>
                      <a:pt x="89" y="309"/>
                      <a:pt x="89" y="324"/>
                      <a:pt x="89" y="324"/>
                    </a:cubicBezTo>
                    <a:cubicBezTo>
                      <a:pt x="89" y="339"/>
                      <a:pt x="89" y="354"/>
                      <a:pt x="103" y="354"/>
                    </a:cubicBezTo>
                    <a:cubicBezTo>
                      <a:pt x="339" y="354"/>
                      <a:pt x="339" y="354"/>
                      <a:pt x="339" y="354"/>
                    </a:cubicBezTo>
                    <a:cubicBezTo>
                      <a:pt x="353" y="354"/>
                      <a:pt x="353" y="339"/>
                      <a:pt x="353" y="324"/>
                    </a:cubicBezTo>
                    <a:cubicBezTo>
                      <a:pt x="353" y="324"/>
                      <a:pt x="353" y="309"/>
                      <a:pt x="339" y="309"/>
                    </a:cubicBezTo>
                    <a:close/>
                    <a:moveTo>
                      <a:pt x="339" y="427"/>
                    </a:moveTo>
                    <a:lnTo>
                      <a:pt x="339" y="427"/>
                    </a:lnTo>
                    <a:cubicBezTo>
                      <a:pt x="103" y="427"/>
                      <a:pt x="103" y="427"/>
                      <a:pt x="103" y="427"/>
                    </a:cubicBezTo>
                    <a:cubicBezTo>
                      <a:pt x="89" y="427"/>
                      <a:pt x="89" y="442"/>
                      <a:pt x="89" y="442"/>
                    </a:cubicBezTo>
                    <a:cubicBezTo>
                      <a:pt x="89" y="457"/>
                      <a:pt x="89" y="471"/>
                      <a:pt x="103" y="471"/>
                    </a:cubicBezTo>
                    <a:cubicBezTo>
                      <a:pt x="339" y="471"/>
                      <a:pt x="339" y="471"/>
                      <a:pt x="339" y="471"/>
                    </a:cubicBezTo>
                    <a:cubicBezTo>
                      <a:pt x="353" y="471"/>
                      <a:pt x="353" y="457"/>
                      <a:pt x="353" y="442"/>
                    </a:cubicBezTo>
                    <a:cubicBezTo>
                      <a:pt x="353" y="442"/>
                      <a:pt x="353" y="427"/>
                      <a:pt x="339" y="427"/>
                    </a:cubicBezTo>
                    <a:close/>
                    <a:moveTo>
                      <a:pt x="339" y="192"/>
                    </a:moveTo>
                    <a:lnTo>
                      <a:pt x="339" y="192"/>
                    </a:lnTo>
                    <a:cubicBezTo>
                      <a:pt x="103" y="192"/>
                      <a:pt x="103" y="192"/>
                      <a:pt x="103" y="192"/>
                    </a:cubicBezTo>
                    <a:cubicBezTo>
                      <a:pt x="89" y="192"/>
                      <a:pt x="89" y="206"/>
                      <a:pt x="89" y="206"/>
                    </a:cubicBezTo>
                    <a:cubicBezTo>
                      <a:pt x="89" y="221"/>
                      <a:pt x="89" y="236"/>
                      <a:pt x="103" y="236"/>
                    </a:cubicBezTo>
                    <a:cubicBezTo>
                      <a:pt x="339" y="236"/>
                      <a:pt x="339" y="236"/>
                      <a:pt x="339" y="236"/>
                    </a:cubicBezTo>
                    <a:cubicBezTo>
                      <a:pt x="353" y="236"/>
                      <a:pt x="353" y="221"/>
                      <a:pt x="353" y="206"/>
                    </a:cubicBezTo>
                    <a:cubicBezTo>
                      <a:pt x="353" y="206"/>
                      <a:pt x="353" y="192"/>
                      <a:pt x="339" y="192"/>
                    </a:cubicBezTo>
                    <a:close/>
                    <a:moveTo>
                      <a:pt x="353" y="29"/>
                    </a:moveTo>
                    <a:lnTo>
                      <a:pt x="353" y="29"/>
                    </a:lnTo>
                    <a:cubicBezTo>
                      <a:pt x="353" y="0"/>
                      <a:pt x="353" y="0"/>
                      <a:pt x="353" y="0"/>
                    </a:cubicBezTo>
                    <a:cubicBezTo>
                      <a:pt x="324" y="0"/>
                      <a:pt x="324" y="0"/>
                      <a:pt x="324" y="0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236" y="29"/>
                      <a:pt x="236" y="29"/>
                      <a:pt x="236" y="29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206" y="29"/>
                      <a:pt x="206" y="29"/>
                      <a:pt x="206" y="29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44" y="29"/>
                      <a:pt x="0" y="74"/>
                      <a:pt x="0" y="118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4" y="618"/>
                      <a:pt x="89" y="618"/>
                    </a:cubicBezTo>
                    <a:cubicBezTo>
                      <a:pt x="353" y="618"/>
                      <a:pt x="353" y="618"/>
                      <a:pt x="353" y="618"/>
                    </a:cubicBezTo>
                    <a:cubicBezTo>
                      <a:pt x="398" y="618"/>
                      <a:pt x="442" y="589"/>
                      <a:pt x="442" y="545"/>
                    </a:cubicBezTo>
                    <a:cubicBezTo>
                      <a:pt x="442" y="118"/>
                      <a:pt x="442" y="118"/>
                      <a:pt x="442" y="118"/>
                    </a:cubicBezTo>
                    <a:cubicBezTo>
                      <a:pt x="442" y="74"/>
                      <a:pt x="398" y="29"/>
                      <a:pt x="353" y="29"/>
                    </a:cubicBezTo>
                    <a:close/>
                    <a:moveTo>
                      <a:pt x="398" y="545"/>
                    </a:moveTo>
                    <a:lnTo>
                      <a:pt x="398" y="545"/>
                    </a:lnTo>
                    <a:cubicBezTo>
                      <a:pt x="398" y="559"/>
                      <a:pt x="383" y="589"/>
                      <a:pt x="353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59"/>
                      <a:pt x="44" y="545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88"/>
                      <a:pt x="59" y="74"/>
                      <a:pt x="89" y="74"/>
                    </a:cubicBezTo>
                    <a:cubicBezTo>
                      <a:pt x="353" y="74"/>
                      <a:pt x="353" y="74"/>
                      <a:pt x="353" y="74"/>
                    </a:cubicBezTo>
                    <a:cubicBezTo>
                      <a:pt x="383" y="74"/>
                      <a:pt x="398" y="88"/>
                      <a:pt x="398" y="118"/>
                    </a:cubicBezTo>
                    <a:lnTo>
                      <a:pt x="398" y="54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19" name="Freeform 219"/>
              <p:cNvSpPr>
                <a:spLocks noChangeArrowheads="1"/>
              </p:cNvSpPr>
              <p:nvPr/>
            </p:nvSpPr>
            <p:spPr bwMode="auto">
              <a:xfrm>
                <a:off x="2897188" y="795338"/>
                <a:ext cx="330200" cy="371475"/>
              </a:xfrm>
              <a:custGeom>
                <a:avLst/>
                <a:gdLst>
                  <a:gd name="T0" fmla="*/ 413 w 546"/>
                  <a:gd name="T1" fmla="*/ 368 h 619"/>
                  <a:gd name="T2" fmla="*/ 413 w 546"/>
                  <a:gd name="T3" fmla="*/ 368 h 619"/>
                  <a:gd name="T4" fmla="*/ 236 w 546"/>
                  <a:gd name="T5" fmla="*/ 368 h 619"/>
                  <a:gd name="T6" fmla="*/ 221 w 546"/>
                  <a:gd name="T7" fmla="*/ 383 h 619"/>
                  <a:gd name="T8" fmla="*/ 236 w 546"/>
                  <a:gd name="T9" fmla="*/ 412 h 619"/>
                  <a:gd name="T10" fmla="*/ 413 w 546"/>
                  <a:gd name="T11" fmla="*/ 412 h 619"/>
                  <a:gd name="T12" fmla="*/ 427 w 546"/>
                  <a:gd name="T13" fmla="*/ 383 h 619"/>
                  <a:gd name="T14" fmla="*/ 413 w 546"/>
                  <a:gd name="T15" fmla="*/ 368 h 619"/>
                  <a:gd name="T16" fmla="*/ 413 w 546"/>
                  <a:gd name="T17" fmla="*/ 265 h 619"/>
                  <a:gd name="T18" fmla="*/ 413 w 546"/>
                  <a:gd name="T19" fmla="*/ 265 h 619"/>
                  <a:gd name="T20" fmla="*/ 236 w 546"/>
                  <a:gd name="T21" fmla="*/ 265 h 619"/>
                  <a:gd name="T22" fmla="*/ 221 w 546"/>
                  <a:gd name="T23" fmla="*/ 295 h 619"/>
                  <a:gd name="T24" fmla="*/ 236 w 546"/>
                  <a:gd name="T25" fmla="*/ 309 h 619"/>
                  <a:gd name="T26" fmla="*/ 413 w 546"/>
                  <a:gd name="T27" fmla="*/ 309 h 619"/>
                  <a:gd name="T28" fmla="*/ 427 w 546"/>
                  <a:gd name="T29" fmla="*/ 295 h 619"/>
                  <a:gd name="T30" fmla="*/ 413 w 546"/>
                  <a:gd name="T31" fmla="*/ 265 h 619"/>
                  <a:gd name="T32" fmla="*/ 413 w 546"/>
                  <a:gd name="T33" fmla="*/ 0 h 619"/>
                  <a:gd name="T34" fmla="*/ 413 w 546"/>
                  <a:gd name="T35" fmla="*/ 0 h 619"/>
                  <a:gd name="T36" fmla="*/ 177 w 546"/>
                  <a:gd name="T37" fmla="*/ 0 h 619"/>
                  <a:gd name="T38" fmla="*/ 104 w 546"/>
                  <a:gd name="T39" fmla="*/ 74 h 619"/>
                  <a:gd name="T40" fmla="*/ 74 w 546"/>
                  <a:gd name="T41" fmla="*/ 74 h 619"/>
                  <a:gd name="T42" fmla="*/ 0 w 546"/>
                  <a:gd name="T43" fmla="*/ 147 h 619"/>
                  <a:gd name="T44" fmla="*/ 0 w 546"/>
                  <a:gd name="T45" fmla="*/ 545 h 619"/>
                  <a:gd name="T46" fmla="*/ 74 w 546"/>
                  <a:gd name="T47" fmla="*/ 618 h 619"/>
                  <a:gd name="T48" fmla="*/ 368 w 546"/>
                  <a:gd name="T49" fmla="*/ 618 h 619"/>
                  <a:gd name="T50" fmla="*/ 457 w 546"/>
                  <a:gd name="T51" fmla="*/ 545 h 619"/>
                  <a:gd name="T52" fmla="*/ 472 w 546"/>
                  <a:gd name="T53" fmla="*/ 545 h 619"/>
                  <a:gd name="T54" fmla="*/ 545 w 546"/>
                  <a:gd name="T55" fmla="*/ 471 h 619"/>
                  <a:gd name="T56" fmla="*/ 545 w 546"/>
                  <a:gd name="T57" fmla="*/ 192 h 619"/>
                  <a:gd name="T58" fmla="*/ 545 w 546"/>
                  <a:gd name="T59" fmla="*/ 147 h 619"/>
                  <a:gd name="T60" fmla="*/ 413 w 546"/>
                  <a:gd name="T61" fmla="*/ 0 h 619"/>
                  <a:gd name="T62" fmla="*/ 368 w 546"/>
                  <a:gd name="T63" fmla="*/ 589 h 619"/>
                  <a:gd name="T64" fmla="*/ 368 w 546"/>
                  <a:gd name="T65" fmla="*/ 589 h 619"/>
                  <a:gd name="T66" fmla="*/ 74 w 546"/>
                  <a:gd name="T67" fmla="*/ 589 h 619"/>
                  <a:gd name="T68" fmla="*/ 45 w 546"/>
                  <a:gd name="T69" fmla="*/ 545 h 619"/>
                  <a:gd name="T70" fmla="*/ 45 w 546"/>
                  <a:gd name="T71" fmla="*/ 147 h 619"/>
                  <a:gd name="T72" fmla="*/ 74 w 546"/>
                  <a:gd name="T73" fmla="*/ 118 h 619"/>
                  <a:gd name="T74" fmla="*/ 104 w 546"/>
                  <a:gd name="T75" fmla="*/ 118 h 619"/>
                  <a:gd name="T76" fmla="*/ 104 w 546"/>
                  <a:gd name="T77" fmla="*/ 471 h 619"/>
                  <a:gd name="T78" fmla="*/ 177 w 546"/>
                  <a:gd name="T79" fmla="*/ 545 h 619"/>
                  <a:gd name="T80" fmla="*/ 413 w 546"/>
                  <a:gd name="T81" fmla="*/ 545 h 619"/>
                  <a:gd name="T82" fmla="*/ 368 w 546"/>
                  <a:gd name="T83" fmla="*/ 589 h 619"/>
                  <a:gd name="T84" fmla="*/ 516 w 546"/>
                  <a:gd name="T85" fmla="*/ 471 h 619"/>
                  <a:gd name="T86" fmla="*/ 516 w 546"/>
                  <a:gd name="T87" fmla="*/ 471 h 619"/>
                  <a:gd name="T88" fmla="*/ 472 w 546"/>
                  <a:gd name="T89" fmla="*/ 501 h 619"/>
                  <a:gd name="T90" fmla="*/ 177 w 546"/>
                  <a:gd name="T91" fmla="*/ 501 h 619"/>
                  <a:gd name="T92" fmla="*/ 133 w 546"/>
                  <a:gd name="T93" fmla="*/ 471 h 619"/>
                  <a:gd name="T94" fmla="*/ 133 w 546"/>
                  <a:gd name="T95" fmla="*/ 74 h 619"/>
                  <a:gd name="T96" fmla="*/ 177 w 546"/>
                  <a:gd name="T97" fmla="*/ 29 h 619"/>
                  <a:gd name="T98" fmla="*/ 368 w 546"/>
                  <a:gd name="T99" fmla="*/ 29 h 619"/>
                  <a:gd name="T100" fmla="*/ 368 w 546"/>
                  <a:gd name="T101" fmla="*/ 118 h 619"/>
                  <a:gd name="T102" fmla="*/ 457 w 546"/>
                  <a:gd name="T103" fmla="*/ 192 h 619"/>
                  <a:gd name="T104" fmla="*/ 516 w 546"/>
                  <a:gd name="T105" fmla="*/ 192 h 619"/>
                  <a:gd name="T106" fmla="*/ 516 w 546"/>
                  <a:gd name="T107" fmla="*/ 471 h 619"/>
                  <a:gd name="T108" fmla="*/ 457 w 546"/>
                  <a:gd name="T109" fmla="*/ 147 h 619"/>
                  <a:gd name="T110" fmla="*/ 457 w 546"/>
                  <a:gd name="T111" fmla="*/ 147 h 619"/>
                  <a:gd name="T112" fmla="*/ 413 w 546"/>
                  <a:gd name="T113" fmla="*/ 88 h 619"/>
                  <a:gd name="T114" fmla="*/ 413 w 546"/>
                  <a:gd name="T115" fmla="*/ 29 h 619"/>
                  <a:gd name="T116" fmla="*/ 413 w 546"/>
                  <a:gd name="T117" fmla="*/ 29 h 619"/>
                  <a:gd name="T118" fmla="*/ 516 w 546"/>
                  <a:gd name="T119" fmla="*/ 147 h 619"/>
                  <a:gd name="T120" fmla="*/ 457 w 546"/>
                  <a:gd name="T121" fmla="*/ 147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6" h="619">
                    <a:moveTo>
                      <a:pt x="413" y="368"/>
                    </a:moveTo>
                    <a:lnTo>
                      <a:pt x="413" y="368"/>
                    </a:lnTo>
                    <a:cubicBezTo>
                      <a:pt x="236" y="368"/>
                      <a:pt x="236" y="368"/>
                      <a:pt x="236" y="368"/>
                    </a:cubicBezTo>
                    <a:cubicBezTo>
                      <a:pt x="221" y="368"/>
                      <a:pt x="221" y="383"/>
                      <a:pt x="221" y="383"/>
                    </a:cubicBezTo>
                    <a:cubicBezTo>
                      <a:pt x="221" y="398"/>
                      <a:pt x="221" y="412"/>
                      <a:pt x="236" y="412"/>
                    </a:cubicBezTo>
                    <a:cubicBezTo>
                      <a:pt x="413" y="412"/>
                      <a:pt x="413" y="412"/>
                      <a:pt x="413" y="412"/>
                    </a:cubicBezTo>
                    <a:cubicBezTo>
                      <a:pt x="427" y="412"/>
                      <a:pt x="427" y="398"/>
                      <a:pt x="427" y="383"/>
                    </a:cubicBezTo>
                    <a:cubicBezTo>
                      <a:pt x="427" y="383"/>
                      <a:pt x="427" y="368"/>
                      <a:pt x="413" y="368"/>
                    </a:cubicBezTo>
                    <a:close/>
                    <a:moveTo>
                      <a:pt x="413" y="265"/>
                    </a:moveTo>
                    <a:lnTo>
                      <a:pt x="413" y="265"/>
                    </a:lnTo>
                    <a:cubicBezTo>
                      <a:pt x="236" y="265"/>
                      <a:pt x="236" y="265"/>
                      <a:pt x="236" y="265"/>
                    </a:cubicBezTo>
                    <a:cubicBezTo>
                      <a:pt x="221" y="265"/>
                      <a:pt x="221" y="280"/>
                      <a:pt x="221" y="295"/>
                    </a:cubicBezTo>
                    <a:cubicBezTo>
                      <a:pt x="221" y="295"/>
                      <a:pt x="221" y="309"/>
                      <a:pt x="236" y="309"/>
                    </a:cubicBezTo>
                    <a:cubicBezTo>
                      <a:pt x="413" y="309"/>
                      <a:pt x="413" y="309"/>
                      <a:pt x="413" y="309"/>
                    </a:cubicBezTo>
                    <a:cubicBezTo>
                      <a:pt x="427" y="309"/>
                      <a:pt x="427" y="295"/>
                      <a:pt x="427" y="295"/>
                    </a:cubicBezTo>
                    <a:cubicBezTo>
                      <a:pt x="427" y="280"/>
                      <a:pt x="427" y="265"/>
                      <a:pt x="413" y="265"/>
                    </a:cubicBezTo>
                    <a:close/>
                    <a:moveTo>
                      <a:pt x="413" y="0"/>
                    </a:moveTo>
                    <a:lnTo>
                      <a:pt x="413" y="0"/>
                    </a:lnTo>
                    <a:lnTo>
                      <a:pt x="177" y="0"/>
                    </a:lnTo>
                    <a:cubicBezTo>
                      <a:pt x="133" y="0"/>
                      <a:pt x="104" y="29"/>
                      <a:pt x="10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30" y="74"/>
                      <a:pt x="0" y="118"/>
                      <a:pt x="0" y="147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5" y="618"/>
                      <a:pt x="74" y="618"/>
                    </a:cubicBezTo>
                    <a:cubicBezTo>
                      <a:pt x="368" y="618"/>
                      <a:pt x="368" y="618"/>
                      <a:pt x="368" y="618"/>
                    </a:cubicBezTo>
                    <a:cubicBezTo>
                      <a:pt x="413" y="618"/>
                      <a:pt x="457" y="589"/>
                      <a:pt x="457" y="545"/>
                    </a:cubicBezTo>
                    <a:cubicBezTo>
                      <a:pt x="472" y="545"/>
                      <a:pt x="472" y="545"/>
                      <a:pt x="472" y="545"/>
                    </a:cubicBezTo>
                    <a:cubicBezTo>
                      <a:pt x="516" y="545"/>
                      <a:pt x="545" y="501"/>
                      <a:pt x="545" y="471"/>
                    </a:cubicBezTo>
                    <a:cubicBezTo>
                      <a:pt x="545" y="192"/>
                      <a:pt x="545" y="192"/>
                      <a:pt x="545" y="192"/>
                    </a:cubicBezTo>
                    <a:cubicBezTo>
                      <a:pt x="545" y="147"/>
                      <a:pt x="545" y="147"/>
                      <a:pt x="545" y="147"/>
                    </a:cubicBezTo>
                    <a:lnTo>
                      <a:pt x="413" y="0"/>
                    </a:lnTo>
                    <a:close/>
                    <a:moveTo>
                      <a:pt x="368" y="589"/>
                    </a:moveTo>
                    <a:lnTo>
                      <a:pt x="368" y="589"/>
                    </a:lnTo>
                    <a:cubicBezTo>
                      <a:pt x="74" y="589"/>
                      <a:pt x="74" y="589"/>
                      <a:pt x="74" y="589"/>
                    </a:cubicBezTo>
                    <a:cubicBezTo>
                      <a:pt x="59" y="589"/>
                      <a:pt x="45" y="559"/>
                      <a:pt x="45" y="545"/>
                    </a:cubicBezTo>
                    <a:cubicBezTo>
                      <a:pt x="45" y="147"/>
                      <a:pt x="45" y="147"/>
                      <a:pt x="45" y="147"/>
                    </a:cubicBezTo>
                    <a:cubicBezTo>
                      <a:pt x="45" y="133"/>
                      <a:pt x="59" y="118"/>
                      <a:pt x="74" y="118"/>
                    </a:cubicBezTo>
                    <a:cubicBezTo>
                      <a:pt x="104" y="118"/>
                      <a:pt x="104" y="118"/>
                      <a:pt x="104" y="118"/>
                    </a:cubicBezTo>
                    <a:cubicBezTo>
                      <a:pt x="104" y="471"/>
                      <a:pt x="104" y="471"/>
                      <a:pt x="104" y="471"/>
                    </a:cubicBezTo>
                    <a:cubicBezTo>
                      <a:pt x="104" y="501"/>
                      <a:pt x="133" y="545"/>
                      <a:pt x="177" y="545"/>
                    </a:cubicBezTo>
                    <a:cubicBezTo>
                      <a:pt x="413" y="545"/>
                      <a:pt x="413" y="545"/>
                      <a:pt x="413" y="545"/>
                    </a:cubicBezTo>
                    <a:cubicBezTo>
                      <a:pt x="413" y="559"/>
                      <a:pt x="398" y="589"/>
                      <a:pt x="368" y="589"/>
                    </a:cubicBezTo>
                    <a:close/>
                    <a:moveTo>
                      <a:pt x="516" y="471"/>
                    </a:moveTo>
                    <a:lnTo>
                      <a:pt x="516" y="471"/>
                    </a:lnTo>
                    <a:cubicBezTo>
                      <a:pt x="516" y="486"/>
                      <a:pt x="486" y="501"/>
                      <a:pt x="472" y="501"/>
                    </a:cubicBezTo>
                    <a:cubicBezTo>
                      <a:pt x="177" y="501"/>
                      <a:pt x="177" y="501"/>
                      <a:pt x="177" y="501"/>
                    </a:cubicBezTo>
                    <a:cubicBezTo>
                      <a:pt x="163" y="501"/>
                      <a:pt x="133" y="486"/>
                      <a:pt x="133" y="471"/>
                    </a:cubicBezTo>
                    <a:cubicBezTo>
                      <a:pt x="133" y="74"/>
                      <a:pt x="133" y="74"/>
                      <a:pt x="133" y="74"/>
                    </a:cubicBezTo>
                    <a:cubicBezTo>
                      <a:pt x="133" y="59"/>
                      <a:pt x="163" y="29"/>
                      <a:pt x="177" y="29"/>
                    </a:cubicBezTo>
                    <a:cubicBezTo>
                      <a:pt x="368" y="29"/>
                      <a:pt x="368" y="29"/>
                      <a:pt x="368" y="29"/>
                    </a:cubicBezTo>
                    <a:cubicBezTo>
                      <a:pt x="368" y="74"/>
                      <a:pt x="368" y="118"/>
                      <a:pt x="368" y="118"/>
                    </a:cubicBezTo>
                    <a:cubicBezTo>
                      <a:pt x="368" y="147"/>
                      <a:pt x="413" y="192"/>
                      <a:pt x="457" y="192"/>
                    </a:cubicBezTo>
                    <a:cubicBezTo>
                      <a:pt x="457" y="192"/>
                      <a:pt x="472" y="192"/>
                      <a:pt x="516" y="192"/>
                    </a:cubicBezTo>
                    <a:lnTo>
                      <a:pt x="516" y="471"/>
                    </a:lnTo>
                    <a:close/>
                    <a:moveTo>
                      <a:pt x="457" y="147"/>
                    </a:moveTo>
                    <a:lnTo>
                      <a:pt x="457" y="147"/>
                    </a:lnTo>
                    <a:cubicBezTo>
                      <a:pt x="427" y="147"/>
                      <a:pt x="413" y="118"/>
                      <a:pt x="413" y="88"/>
                    </a:cubicBezTo>
                    <a:cubicBezTo>
                      <a:pt x="413" y="88"/>
                      <a:pt x="413" y="74"/>
                      <a:pt x="413" y="29"/>
                    </a:cubicBezTo>
                    <a:lnTo>
                      <a:pt x="413" y="29"/>
                    </a:lnTo>
                    <a:cubicBezTo>
                      <a:pt x="516" y="147"/>
                      <a:pt x="516" y="147"/>
                      <a:pt x="516" y="147"/>
                    </a:cubicBezTo>
                    <a:lnTo>
                      <a:pt x="457" y="14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20" name="Freeform 220"/>
              <p:cNvSpPr>
                <a:spLocks noChangeArrowheads="1"/>
              </p:cNvSpPr>
              <p:nvPr/>
            </p:nvSpPr>
            <p:spPr bwMode="auto">
              <a:xfrm>
                <a:off x="2286000" y="795338"/>
                <a:ext cx="303213" cy="371475"/>
              </a:xfrm>
              <a:custGeom>
                <a:avLst/>
                <a:gdLst>
                  <a:gd name="T0" fmla="*/ 353 w 501"/>
                  <a:gd name="T1" fmla="*/ 0 h 619"/>
                  <a:gd name="T2" fmla="*/ 353 w 501"/>
                  <a:gd name="T3" fmla="*/ 0 h 619"/>
                  <a:gd name="T4" fmla="*/ 353 w 501"/>
                  <a:gd name="T5" fmla="*/ 0 h 619"/>
                  <a:gd name="T6" fmla="*/ 309 w 501"/>
                  <a:gd name="T7" fmla="*/ 0 h 619"/>
                  <a:gd name="T8" fmla="*/ 73 w 501"/>
                  <a:gd name="T9" fmla="*/ 0 h 619"/>
                  <a:gd name="T10" fmla="*/ 0 w 501"/>
                  <a:gd name="T11" fmla="*/ 74 h 619"/>
                  <a:gd name="T12" fmla="*/ 0 w 501"/>
                  <a:gd name="T13" fmla="*/ 545 h 619"/>
                  <a:gd name="T14" fmla="*/ 73 w 501"/>
                  <a:gd name="T15" fmla="*/ 618 h 619"/>
                  <a:gd name="T16" fmla="*/ 427 w 501"/>
                  <a:gd name="T17" fmla="*/ 618 h 619"/>
                  <a:gd name="T18" fmla="*/ 500 w 501"/>
                  <a:gd name="T19" fmla="*/ 545 h 619"/>
                  <a:gd name="T20" fmla="*/ 500 w 501"/>
                  <a:gd name="T21" fmla="*/ 192 h 619"/>
                  <a:gd name="T22" fmla="*/ 500 w 501"/>
                  <a:gd name="T23" fmla="*/ 147 h 619"/>
                  <a:gd name="T24" fmla="*/ 353 w 501"/>
                  <a:gd name="T25" fmla="*/ 0 h 619"/>
                  <a:gd name="T26" fmla="*/ 471 w 501"/>
                  <a:gd name="T27" fmla="*/ 545 h 619"/>
                  <a:gd name="T28" fmla="*/ 471 w 501"/>
                  <a:gd name="T29" fmla="*/ 545 h 619"/>
                  <a:gd name="T30" fmla="*/ 427 w 501"/>
                  <a:gd name="T31" fmla="*/ 589 h 619"/>
                  <a:gd name="T32" fmla="*/ 73 w 501"/>
                  <a:gd name="T33" fmla="*/ 589 h 619"/>
                  <a:gd name="T34" fmla="*/ 29 w 501"/>
                  <a:gd name="T35" fmla="*/ 545 h 619"/>
                  <a:gd name="T36" fmla="*/ 29 w 501"/>
                  <a:gd name="T37" fmla="*/ 74 h 619"/>
                  <a:gd name="T38" fmla="*/ 73 w 501"/>
                  <a:gd name="T39" fmla="*/ 29 h 619"/>
                  <a:gd name="T40" fmla="*/ 309 w 501"/>
                  <a:gd name="T41" fmla="*/ 29 h 619"/>
                  <a:gd name="T42" fmla="*/ 309 w 501"/>
                  <a:gd name="T43" fmla="*/ 118 h 619"/>
                  <a:gd name="T44" fmla="*/ 382 w 501"/>
                  <a:gd name="T45" fmla="*/ 192 h 619"/>
                  <a:gd name="T46" fmla="*/ 471 w 501"/>
                  <a:gd name="T47" fmla="*/ 192 h 619"/>
                  <a:gd name="T48" fmla="*/ 471 w 501"/>
                  <a:gd name="T49" fmla="*/ 545 h 619"/>
                  <a:gd name="T50" fmla="*/ 382 w 501"/>
                  <a:gd name="T51" fmla="*/ 147 h 619"/>
                  <a:gd name="T52" fmla="*/ 382 w 501"/>
                  <a:gd name="T53" fmla="*/ 147 h 619"/>
                  <a:gd name="T54" fmla="*/ 353 w 501"/>
                  <a:gd name="T55" fmla="*/ 118 h 619"/>
                  <a:gd name="T56" fmla="*/ 353 w 501"/>
                  <a:gd name="T57" fmla="*/ 29 h 619"/>
                  <a:gd name="T58" fmla="*/ 471 w 501"/>
                  <a:gd name="T59" fmla="*/ 147 h 619"/>
                  <a:gd name="T60" fmla="*/ 382 w 501"/>
                  <a:gd name="T61" fmla="*/ 147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1" h="619">
                    <a:moveTo>
                      <a:pt x="353" y="0"/>
                    </a:moveTo>
                    <a:lnTo>
                      <a:pt x="353" y="0"/>
                    </a:lnTo>
                    <a:lnTo>
                      <a:pt x="353" y="0"/>
                    </a:lnTo>
                    <a:cubicBezTo>
                      <a:pt x="339" y="0"/>
                      <a:pt x="339" y="0"/>
                      <a:pt x="309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427" y="618"/>
                      <a:pt x="427" y="618"/>
                      <a:pt x="427" y="618"/>
                    </a:cubicBezTo>
                    <a:cubicBezTo>
                      <a:pt x="471" y="618"/>
                      <a:pt x="500" y="589"/>
                      <a:pt x="500" y="545"/>
                    </a:cubicBezTo>
                    <a:cubicBezTo>
                      <a:pt x="500" y="192"/>
                      <a:pt x="500" y="192"/>
                      <a:pt x="500" y="192"/>
                    </a:cubicBezTo>
                    <a:cubicBezTo>
                      <a:pt x="500" y="192"/>
                      <a:pt x="500" y="177"/>
                      <a:pt x="500" y="147"/>
                    </a:cubicBezTo>
                    <a:lnTo>
                      <a:pt x="353" y="0"/>
                    </a:lnTo>
                    <a:close/>
                    <a:moveTo>
                      <a:pt x="471" y="545"/>
                    </a:moveTo>
                    <a:lnTo>
                      <a:pt x="471" y="545"/>
                    </a:lnTo>
                    <a:cubicBezTo>
                      <a:pt x="471" y="559"/>
                      <a:pt x="441" y="589"/>
                      <a:pt x="427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59"/>
                      <a:pt x="29" y="54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309" y="29"/>
                      <a:pt x="309" y="29"/>
                      <a:pt x="309" y="29"/>
                    </a:cubicBezTo>
                    <a:cubicBezTo>
                      <a:pt x="309" y="88"/>
                      <a:pt x="309" y="118"/>
                      <a:pt x="309" y="118"/>
                    </a:cubicBezTo>
                    <a:cubicBezTo>
                      <a:pt x="309" y="162"/>
                      <a:pt x="339" y="192"/>
                      <a:pt x="382" y="192"/>
                    </a:cubicBezTo>
                    <a:cubicBezTo>
                      <a:pt x="382" y="192"/>
                      <a:pt x="427" y="192"/>
                      <a:pt x="471" y="192"/>
                    </a:cubicBezTo>
                    <a:lnTo>
                      <a:pt x="471" y="545"/>
                    </a:lnTo>
                    <a:close/>
                    <a:moveTo>
                      <a:pt x="382" y="147"/>
                    </a:moveTo>
                    <a:lnTo>
                      <a:pt x="382" y="147"/>
                    </a:lnTo>
                    <a:cubicBezTo>
                      <a:pt x="368" y="147"/>
                      <a:pt x="353" y="133"/>
                      <a:pt x="353" y="118"/>
                    </a:cubicBezTo>
                    <a:cubicBezTo>
                      <a:pt x="353" y="118"/>
                      <a:pt x="353" y="88"/>
                      <a:pt x="353" y="29"/>
                    </a:cubicBezTo>
                    <a:cubicBezTo>
                      <a:pt x="471" y="147"/>
                      <a:pt x="471" y="147"/>
                      <a:pt x="471" y="147"/>
                    </a:cubicBezTo>
                    <a:lnTo>
                      <a:pt x="382" y="14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21" name="Freeform 221"/>
              <p:cNvSpPr>
                <a:spLocks noChangeArrowheads="1"/>
              </p:cNvSpPr>
              <p:nvPr/>
            </p:nvSpPr>
            <p:spPr bwMode="auto">
              <a:xfrm>
                <a:off x="1682750" y="795338"/>
                <a:ext cx="303213" cy="371475"/>
              </a:xfrm>
              <a:custGeom>
                <a:avLst/>
                <a:gdLst>
                  <a:gd name="T0" fmla="*/ 353 w 501"/>
                  <a:gd name="T1" fmla="*/ 0 h 619"/>
                  <a:gd name="T2" fmla="*/ 353 w 501"/>
                  <a:gd name="T3" fmla="*/ 0 h 619"/>
                  <a:gd name="T4" fmla="*/ 353 w 501"/>
                  <a:gd name="T5" fmla="*/ 0 h 619"/>
                  <a:gd name="T6" fmla="*/ 309 w 501"/>
                  <a:gd name="T7" fmla="*/ 0 h 619"/>
                  <a:gd name="T8" fmla="*/ 73 w 501"/>
                  <a:gd name="T9" fmla="*/ 0 h 619"/>
                  <a:gd name="T10" fmla="*/ 0 w 501"/>
                  <a:gd name="T11" fmla="*/ 74 h 619"/>
                  <a:gd name="T12" fmla="*/ 0 w 501"/>
                  <a:gd name="T13" fmla="*/ 545 h 619"/>
                  <a:gd name="T14" fmla="*/ 73 w 501"/>
                  <a:gd name="T15" fmla="*/ 618 h 619"/>
                  <a:gd name="T16" fmla="*/ 427 w 501"/>
                  <a:gd name="T17" fmla="*/ 618 h 619"/>
                  <a:gd name="T18" fmla="*/ 500 w 501"/>
                  <a:gd name="T19" fmla="*/ 545 h 619"/>
                  <a:gd name="T20" fmla="*/ 500 w 501"/>
                  <a:gd name="T21" fmla="*/ 147 h 619"/>
                  <a:gd name="T22" fmla="*/ 353 w 501"/>
                  <a:gd name="T23" fmla="*/ 0 h 619"/>
                  <a:gd name="T24" fmla="*/ 471 w 501"/>
                  <a:gd name="T25" fmla="*/ 545 h 619"/>
                  <a:gd name="T26" fmla="*/ 471 w 501"/>
                  <a:gd name="T27" fmla="*/ 545 h 619"/>
                  <a:gd name="T28" fmla="*/ 427 w 501"/>
                  <a:gd name="T29" fmla="*/ 589 h 619"/>
                  <a:gd name="T30" fmla="*/ 73 w 501"/>
                  <a:gd name="T31" fmla="*/ 589 h 619"/>
                  <a:gd name="T32" fmla="*/ 29 w 501"/>
                  <a:gd name="T33" fmla="*/ 545 h 619"/>
                  <a:gd name="T34" fmla="*/ 29 w 501"/>
                  <a:gd name="T35" fmla="*/ 74 h 619"/>
                  <a:gd name="T36" fmla="*/ 73 w 501"/>
                  <a:gd name="T37" fmla="*/ 29 h 619"/>
                  <a:gd name="T38" fmla="*/ 309 w 501"/>
                  <a:gd name="T39" fmla="*/ 29 h 619"/>
                  <a:gd name="T40" fmla="*/ 309 w 501"/>
                  <a:gd name="T41" fmla="*/ 118 h 619"/>
                  <a:gd name="T42" fmla="*/ 382 w 501"/>
                  <a:gd name="T43" fmla="*/ 192 h 619"/>
                  <a:gd name="T44" fmla="*/ 471 w 501"/>
                  <a:gd name="T45" fmla="*/ 192 h 619"/>
                  <a:gd name="T46" fmla="*/ 471 w 501"/>
                  <a:gd name="T47" fmla="*/ 545 h 619"/>
                  <a:gd name="T48" fmla="*/ 382 w 501"/>
                  <a:gd name="T49" fmla="*/ 147 h 619"/>
                  <a:gd name="T50" fmla="*/ 382 w 501"/>
                  <a:gd name="T51" fmla="*/ 147 h 619"/>
                  <a:gd name="T52" fmla="*/ 353 w 501"/>
                  <a:gd name="T53" fmla="*/ 118 h 619"/>
                  <a:gd name="T54" fmla="*/ 353 w 501"/>
                  <a:gd name="T55" fmla="*/ 29 h 619"/>
                  <a:gd name="T56" fmla="*/ 471 w 501"/>
                  <a:gd name="T57" fmla="*/ 147 h 619"/>
                  <a:gd name="T58" fmla="*/ 382 w 501"/>
                  <a:gd name="T59" fmla="*/ 147 h 619"/>
                  <a:gd name="T60" fmla="*/ 368 w 501"/>
                  <a:gd name="T61" fmla="*/ 427 h 619"/>
                  <a:gd name="T62" fmla="*/ 368 w 501"/>
                  <a:gd name="T63" fmla="*/ 427 h 619"/>
                  <a:gd name="T64" fmla="*/ 132 w 501"/>
                  <a:gd name="T65" fmla="*/ 427 h 619"/>
                  <a:gd name="T66" fmla="*/ 118 w 501"/>
                  <a:gd name="T67" fmla="*/ 442 h 619"/>
                  <a:gd name="T68" fmla="*/ 132 w 501"/>
                  <a:gd name="T69" fmla="*/ 471 h 619"/>
                  <a:gd name="T70" fmla="*/ 368 w 501"/>
                  <a:gd name="T71" fmla="*/ 471 h 619"/>
                  <a:gd name="T72" fmla="*/ 382 w 501"/>
                  <a:gd name="T73" fmla="*/ 442 h 619"/>
                  <a:gd name="T74" fmla="*/ 368 w 501"/>
                  <a:gd name="T75" fmla="*/ 427 h 619"/>
                  <a:gd name="T76" fmla="*/ 368 w 501"/>
                  <a:gd name="T77" fmla="*/ 309 h 619"/>
                  <a:gd name="T78" fmla="*/ 368 w 501"/>
                  <a:gd name="T79" fmla="*/ 309 h 619"/>
                  <a:gd name="T80" fmla="*/ 132 w 501"/>
                  <a:gd name="T81" fmla="*/ 309 h 619"/>
                  <a:gd name="T82" fmla="*/ 118 w 501"/>
                  <a:gd name="T83" fmla="*/ 324 h 619"/>
                  <a:gd name="T84" fmla="*/ 132 w 501"/>
                  <a:gd name="T85" fmla="*/ 354 h 619"/>
                  <a:gd name="T86" fmla="*/ 368 w 501"/>
                  <a:gd name="T87" fmla="*/ 354 h 619"/>
                  <a:gd name="T88" fmla="*/ 382 w 501"/>
                  <a:gd name="T89" fmla="*/ 324 h 619"/>
                  <a:gd name="T90" fmla="*/ 368 w 501"/>
                  <a:gd name="T91" fmla="*/ 30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1" h="619">
                    <a:moveTo>
                      <a:pt x="353" y="0"/>
                    </a:moveTo>
                    <a:lnTo>
                      <a:pt x="353" y="0"/>
                    </a:lnTo>
                    <a:lnTo>
                      <a:pt x="353" y="0"/>
                    </a:lnTo>
                    <a:cubicBezTo>
                      <a:pt x="338" y="0"/>
                      <a:pt x="338" y="0"/>
                      <a:pt x="309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427" y="618"/>
                      <a:pt x="427" y="618"/>
                      <a:pt x="427" y="618"/>
                    </a:cubicBezTo>
                    <a:cubicBezTo>
                      <a:pt x="471" y="618"/>
                      <a:pt x="500" y="589"/>
                      <a:pt x="500" y="545"/>
                    </a:cubicBezTo>
                    <a:cubicBezTo>
                      <a:pt x="500" y="147"/>
                      <a:pt x="500" y="147"/>
                      <a:pt x="500" y="147"/>
                    </a:cubicBezTo>
                    <a:lnTo>
                      <a:pt x="353" y="0"/>
                    </a:lnTo>
                    <a:close/>
                    <a:moveTo>
                      <a:pt x="471" y="545"/>
                    </a:moveTo>
                    <a:lnTo>
                      <a:pt x="471" y="545"/>
                    </a:lnTo>
                    <a:cubicBezTo>
                      <a:pt x="471" y="559"/>
                      <a:pt x="441" y="589"/>
                      <a:pt x="427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59"/>
                      <a:pt x="29" y="54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309" y="29"/>
                      <a:pt x="309" y="29"/>
                      <a:pt x="309" y="29"/>
                    </a:cubicBezTo>
                    <a:cubicBezTo>
                      <a:pt x="309" y="88"/>
                      <a:pt x="309" y="118"/>
                      <a:pt x="309" y="118"/>
                    </a:cubicBezTo>
                    <a:cubicBezTo>
                      <a:pt x="309" y="162"/>
                      <a:pt x="338" y="192"/>
                      <a:pt x="382" y="192"/>
                    </a:cubicBezTo>
                    <a:cubicBezTo>
                      <a:pt x="382" y="192"/>
                      <a:pt x="427" y="192"/>
                      <a:pt x="471" y="192"/>
                    </a:cubicBezTo>
                    <a:lnTo>
                      <a:pt x="471" y="545"/>
                    </a:lnTo>
                    <a:close/>
                    <a:moveTo>
                      <a:pt x="382" y="147"/>
                    </a:moveTo>
                    <a:lnTo>
                      <a:pt x="382" y="147"/>
                    </a:lnTo>
                    <a:cubicBezTo>
                      <a:pt x="368" y="147"/>
                      <a:pt x="353" y="133"/>
                      <a:pt x="353" y="118"/>
                    </a:cubicBezTo>
                    <a:cubicBezTo>
                      <a:pt x="353" y="118"/>
                      <a:pt x="353" y="88"/>
                      <a:pt x="353" y="29"/>
                    </a:cubicBezTo>
                    <a:cubicBezTo>
                      <a:pt x="471" y="147"/>
                      <a:pt x="471" y="147"/>
                      <a:pt x="471" y="147"/>
                    </a:cubicBezTo>
                    <a:lnTo>
                      <a:pt x="382" y="147"/>
                    </a:lnTo>
                    <a:close/>
                    <a:moveTo>
                      <a:pt x="368" y="427"/>
                    </a:moveTo>
                    <a:lnTo>
                      <a:pt x="368" y="427"/>
                    </a:lnTo>
                    <a:cubicBezTo>
                      <a:pt x="132" y="427"/>
                      <a:pt x="132" y="427"/>
                      <a:pt x="132" y="427"/>
                    </a:cubicBezTo>
                    <a:cubicBezTo>
                      <a:pt x="118" y="427"/>
                      <a:pt x="118" y="442"/>
                      <a:pt x="118" y="442"/>
                    </a:cubicBezTo>
                    <a:cubicBezTo>
                      <a:pt x="118" y="457"/>
                      <a:pt x="118" y="471"/>
                      <a:pt x="132" y="471"/>
                    </a:cubicBezTo>
                    <a:cubicBezTo>
                      <a:pt x="368" y="471"/>
                      <a:pt x="368" y="471"/>
                      <a:pt x="368" y="471"/>
                    </a:cubicBezTo>
                    <a:cubicBezTo>
                      <a:pt x="382" y="471"/>
                      <a:pt x="382" y="457"/>
                      <a:pt x="382" y="442"/>
                    </a:cubicBezTo>
                    <a:cubicBezTo>
                      <a:pt x="382" y="442"/>
                      <a:pt x="382" y="427"/>
                      <a:pt x="368" y="427"/>
                    </a:cubicBezTo>
                    <a:close/>
                    <a:moveTo>
                      <a:pt x="368" y="309"/>
                    </a:moveTo>
                    <a:lnTo>
                      <a:pt x="368" y="309"/>
                    </a:lnTo>
                    <a:cubicBezTo>
                      <a:pt x="132" y="309"/>
                      <a:pt x="132" y="309"/>
                      <a:pt x="132" y="309"/>
                    </a:cubicBezTo>
                    <a:cubicBezTo>
                      <a:pt x="118" y="309"/>
                      <a:pt x="118" y="324"/>
                      <a:pt x="118" y="324"/>
                    </a:cubicBezTo>
                    <a:cubicBezTo>
                      <a:pt x="118" y="339"/>
                      <a:pt x="118" y="354"/>
                      <a:pt x="132" y="354"/>
                    </a:cubicBezTo>
                    <a:cubicBezTo>
                      <a:pt x="368" y="354"/>
                      <a:pt x="368" y="354"/>
                      <a:pt x="368" y="354"/>
                    </a:cubicBezTo>
                    <a:cubicBezTo>
                      <a:pt x="382" y="354"/>
                      <a:pt x="382" y="339"/>
                      <a:pt x="382" y="324"/>
                    </a:cubicBezTo>
                    <a:cubicBezTo>
                      <a:pt x="382" y="324"/>
                      <a:pt x="382" y="309"/>
                      <a:pt x="368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lIns="91431" tIns="45716" rIns="91431" bIns="45716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3" name="กลุ่ม 2"/>
            <p:cNvGrpSpPr/>
            <p:nvPr/>
          </p:nvGrpSpPr>
          <p:grpSpPr>
            <a:xfrm>
              <a:off x="7818437" y="6596393"/>
              <a:ext cx="15281471" cy="5900407"/>
              <a:chOff x="228600" y="890588"/>
              <a:chExt cx="8712200" cy="3363912"/>
            </a:xfrm>
            <a:solidFill>
              <a:schemeClr val="tx1"/>
            </a:solidFill>
          </p:grpSpPr>
          <p:sp>
            <p:nvSpPr>
              <p:cNvPr id="222" name="Freeform 2"/>
              <p:cNvSpPr>
                <a:spLocks noChangeArrowheads="1"/>
              </p:cNvSpPr>
              <p:nvPr/>
            </p:nvSpPr>
            <p:spPr bwMode="auto">
              <a:xfrm>
                <a:off x="8705850" y="4064000"/>
                <a:ext cx="204788" cy="114300"/>
              </a:xfrm>
              <a:custGeom>
                <a:avLst/>
                <a:gdLst>
                  <a:gd name="T0" fmla="*/ 471 w 472"/>
                  <a:gd name="T1" fmla="*/ 0 h 266"/>
                  <a:gd name="T2" fmla="*/ 471 w 472"/>
                  <a:gd name="T3" fmla="*/ 0 h 266"/>
                  <a:gd name="T4" fmla="*/ 441 w 472"/>
                  <a:gd name="T5" fmla="*/ 0 h 266"/>
                  <a:gd name="T6" fmla="*/ 235 w 472"/>
                  <a:gd name="T7" fmla="*/ 221 h 266"/>
                  <a:gd name="T8" fmla="*/ 29 w 472"/>
                  <a:gd name="T9" fmla="*/ 0 h 266"/>
                  <a:gd name="T10" fmla="*/ 0 w 472"/>
                  <a:gd name="T11" fmla="*/ 0 h 266"/>
                  <a:gd name="T12" fmla="*/ 0 w 472"/>
                  <a:gd name="T13" fmla="*/ 29 h 266"/>
                  <a:gd name="T14" fmla="*/ 220 w 472"/>
                  <a:gd name="T15" fmla="*/ 265 h 266"/>
                  <a:gd name="T16" fmla="*/ 235 w 472"/>
                  <a:gd name="T17" fmla="*/ 265 h 266"/>
                  <a:gd name="T18" fmla="*/ 250 w 472"/>
                  <a:gd name="T19" fmla="*/ 265 h 266"/>
                  <a:gd name="T20" fmla="*/ 471 w 472"/>
                  <a:gd name="T21" fmla="*/ 29 h 266"/>
                  <a:gd name="T22" fmla="*/ 471 w 472"/>
                  <a:gd name="T23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2" h="266">
                    <a:moveTo>
                      <a:pt x="471" y="0"/>
                    </a:moveTo>
                    <a:lnTo>
                      <a:pt x="471" y="0"/>
                    </a:lnTo>
                    <a:cubicBezTo>
                      <a:pt x="456" y="0"/>
                      <a:pt x="441" y="0"/>
                      <a:pt x="441" y="0"/>
                    </a:cubicBezTo>
                    <a:cubicBezTo>
                      <a:pt x="235" y="221"/>
                      <a:pt x="235" y="221"/>
                      <a:pt x="235" y="22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14" y="0"/>
                      <a:pt x="0" y="0"/>
                    </a:cubicBezTo>
                    <a:cubicBezTo>
                      <a:pt x="0" y="14"/>
                      <a:pt x="0" y="14"/>
                      <a:pt x="0" y="29"/>
                    </a:cubicBezTo>
                    <a:cubicBezTo>
                      <a:pt x="220" y="265"/>
                      <a:pt x="220" y="265"/>
                      <a:pt x="220" y="265"/>
                    </a:cubicBezTo>
                    <a:lnTo>
                      <a:pt x="235" y="265"/>
                    </a:lnTo>
                    <a:lnTo>
                      <a:pt x="250" y="265"/>
                    </a:lnTo>
                    <a:cubicBezTo>
                      <a:pt x="471" y="29"/>
                      <a:pt x="471" y="29"/>
                      <a:pt x="471" y="29"/>
                    </a:cubicBezTo>
                    <a:cubicBezTo>
                      <a:pt x="471" y="14"/>
                      <a:pt x="471" y="14"/>
                      <a:pt x="471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23" name="Freeform 3"/>
              <p:cNvSpPr>
                <a:spLocks noChangeArrowheads="1"/>
              </p:cNvSpPr>
              <p:nvPr/>
            </p:nvSpPr>
            <p:spPr bwMode="auto">
              <a:xfrm>
                <a:off x="8253413" y="4064000"/>
                <a:ext cx="204787" cy="114300"/>
              </a:xfrm>
              <a:custGeom>
                <a:avLst/>
                <a:gdLst>
                  <a:gd name="T0" fmla="*/ 471 w 472"/>
                  <a:gd name="T1" fmla="*/ 235 h 266"/>
                  <a:gd name="T2" fmla="*/ 471 w 472"/>
                  <a:gd name="T3" fmla="*/ 235 h 266"/>
                  <a:gd name="T4" fmla="*/ 251 w 472"/>
                  <a:gd name="T5" fmla="*/ 0 h 266"/>
                  <a:gd name="T6" fmla="*/ 236 w 472"/>
                  <a:gd name="T7" fmla="*/ 0 h 266"/>
                  <a:gd name="T8" fmla="*/ 221 w 472"/>
                  <a:gd name="T9" fmla="*/ 0 h 266"/>
                  <a:gd name="T10" fmla="*/ 15 w 472"/>
                  <a:gd name="T11" fmla="*/ 235 h 266"/>
                  <a:gd name="T12" fmla="*/ 15 w 472"/>
                  <a:gd name="T13" fmla="*/ 265 h 266"/>
                  <a:gd name="T14" fmla="*/ 44 w 472"/>
                  <a:gd name="T15" fmla="*/ 265 h 266"/>
                  <a:gd name="T16" fmla="*/ 236 w 472"/>
                  <a:gd name="T17" fmla="*/ 44 h 266"/>
                  <a:gd name="T18" fmla="*/ 442 w 472"/>
                  <a:gd name="T19" fmla="*/ 265 h 266"/>
                  <a:gd name="T20" fmla="*/ 471 w 472"/>
                  <a:gd name="T21" fmla="*/ 265 h 266"/>
                  <a:gd name="T22" fmla="*/ 471 w 472"/>
                  <a:gd name="T23" fmla="*/ 23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2" h="266">
                    <a:moveTo>
                      <a:pt x="471" y="235"/>
                    </a:moveTo>
                    <a:lnTo>
                      <a:pt x="471" y="235"/>
                    </a:lnTo>
                    <a:cubicBezTo>
                      <a:pt x="251" y="0"/>
                      <a:pt x="251" y="0"/>
                      <a:pt x="251" y="0"/>
                    </a:cubicBezTo>
                    <a:cubicBezTo>
                      <a:pt x="251" y="0"/>
                      <a:pt x="251" y="0"/>
                      <a:pt x="236" y="0"/>
                    </a:cubicBezTo>
                    <a:cubicBezTo>
                      <a:pt x="236" y="0"/>
                      <a:pt x="236" y="0"/>
                      <a:pt x="221" y="0"/>
                    </a:cubicBezTo>
                    <a:cubicBezTo>
                      <a:pt x="15" y="235"/>
                      <a:pt x="15" y="235"/>
                      <a:pt x="15" y="235"/>
                    </a:cubicBezTo>
                    <a:cubicBezTo>
                      <a:pt x="0" y="250"/>
                      <a:pt x="0" y="250"/>
                      <a:pt x="15" y="265"/>
                    </a:cubicBezTo>
                    <a:cubicBezTo>
                      <a:pt x="15" y="265"/>
                      <a:pt x="30" y="265"/>
                      <a:pt x="44" y="265"/>
                    </a:cubicBezTo>
                    <a:cubicBezTo>
                      <a:pt x="236" y="44"/>
                      <a:pt x="236" y="44"/>
                      <a:pt x="236" y="44"/>
                    </a:cubicBezTo>
                    <a:cubicBezTo>
                      <a:pt x="442" y="265"/>
                      <a:pt x="442" y="265"/>
                      <a:pt x="442" y="265"/>
                    </a:cubicBezTo>
                    <a:cubicBezTo>
                      <a:pt x="457" y="265"/>
                      <a:pt x="457" y="265"/>
                      <a:pt x="471" y="265"/>
                    </a:cubicBezTo>
                    <a:cubicBezTo>
                      <a:pt x="471" y="250"/>
                      <a:pt x="471" y="250"/>
                      <a:pt x="471" y="23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24" name="Freeform 4"/>
              <p:cNvSpPr>
                <a:spLocks noChangeArrowheads="1"/>
              </p:cNvSpPr>
              <p:nvPr/>
            </p:nvSpPr>
            <p:spPr bwMode="auto">
              <a:xfrm>
                <a:off x="7864475" y="4017963"/>
                <a:ext cx="122238" cy="204787"/>
              </a:xfrm>
              <a:custGeom>
                <a:avLst/>
                <a:gdLst>
                  <a:gd name="T0" fmla="*/ 266 w 281"/>
                  <a:gd name="T1" fmla="*/ 221 h 472"/>
                  <a:gd name="T2" fmla="*/ 266 w 281"/>
                  <a:gd name="T3" fmla="*/ 221 h 472"/>
                  <a:gd name="T4" fmla="*/ 30 w 281"/>
                  <a:gd name="T5" fmla="*/ 0 h 472"/>
                  <a:gd name="T6" fmla="*/ 0 w 281"/>
                  <a:gd name="T7" fmla="*/ 0 h 472"/>
                  <a:gd name="T8" fmla="*/ 0 w 281"/>
                  <a:gd name="T9" fmla="*/ 29 h 472"/>
                  <a:gd name="T10" fmla="*/ 221 w 281"/>
                  <a:gd name="T11" fmla="*/ 235 h 472"/>
                  <a:gd name="T12" fmla="*/ 0 w 281"/>
                  <a:gd name="T13" fmla="*/ 442 h 472"/>
                  <a:gd name="T14" fmla="*/ 0 w 281"/>
                  <a:gd name="T15" fmla="*/ 471 h 472"/>
                  <a:gd name="T16" fmla="*/ 30 w 281"/>
                  <a:gd name="T17" fmla="*/ 471 h 472"/>
                  <a:gd name="T18" fmla="*/ 266 w 281"/>
                  <a:gd name="T19" fmla="*/ 250 h 472"/>
                  <a:gd name="T20" fmla="*/ 280 w 281"/>
                  <a:gd name="T21" fmla="*/ 235 h 472"/>
                  <a:gd name="T22" fmla="*/ 266 w 281"/>
                  <a:gd name="T23" fmla="*/ 221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1" h="472">
                    <a:moveTo>
                      <a:pt x="266" y="221"/>
                    </a:moveTo>
                    <a:lnTo>
                      <a:pt x="266" y="221"/>
                    </a:ln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15" y="0"/>
                      <a:pt x="0" y="0"/>
                    </a:cubicBezTo>
                    <a:cubicBezTo>
                      <a:pt x="0" y="14"/>
                      <a:pt x="0" y="29"/>
                      <a:pt x="0" y="29"/>
                    </a:cubicBezTo>
                    <a:cubicBezTo>
                      <a:pt x="221" y="235"/>
                      <a:pt x="221" y="235"/>
                      <a:pt x="221" y="235"/>
                    </a:cubicBezTo>
                    <a:cubicBezTo>
                      <a:pt x="0" y="442"/>
                      <a:pt x="0" y="442"/>
                      <a:pt x="0" y="442"/>
                    </a:cubicBezTo>
                    <a:cubicBezTo>
                      <a:pt x="0" y="442"/>
                      <a:pt x="0" y="456"/>
                      <a:pt x="0" y="471"/>
                    </a:cubicBezTo>
                    <a:cubicBezTo>
                      <a:pt x="15" y="471"/>
                      <a:pt x="30" y="471"/>
                      <a:pt x="30" y="471"/>
                    </a:cubicBezTo>
                    <a:cubicBezTo>
                      <a:pt x="266" y="250"/>
                      <a:pt x="266" y="250"/>
                      <a:pt x="266" y="250"/>
                    </a:cubicBezTo>
                    <a:cubicBezTo>
                      <a:pt x="280" y="250"/>
                      <a:pt x="280" y="235"/>
                      <a:pt x="280" y="235"/>
                    </a:cubicBezTo>
                    <a:cubicBezTo>
                      <a:pt x="280" y="235"/>
                      <a:pt x="280" y="221"/>
                      <a:pt x="266" y="221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25" name="Freeform 5"/>
              <p:cNvSpPr>
                <a:spLocks noChangeArrowheads="1"/>
              </p:cNvSpPr>
              <p:nvPr/>
            </p:nvSpPr>
            <p:spPr bwMode="auto">
              <a:xfrm>
                <a:off x="7426325" y="4017963"/>
                <a:ext cx="114300" cy="204787"/>
              </a:xfrm>
              <a:custGeom>
                <a:avLst/>
                <a:gdLst>
                  <a:gd name="T0" fmla="*/ 44 w 265"/>
                  <a:gd name="T1" fmla="*/ 235 h 472"/>
                  <a:gd name="T2" fmla="*/ 44 w 265"/>
                  <a:gd name="T3" fmla="*/ 235 h 472"/>
                  <a:gd name="T4" fmla="*/ 264 w 265"/>
                  <a:gd name="T5" fmla="*/ 29 h 472"/>
                  <a:gd name="T6" fmla="*/ 264 w 265"/>
                  <a:gd name="T7" fmla="*/ 0 h 472"/>
                  <a:gd name="T8" fmla="*/ 235 w 265"/>
                  <a:gd name="T9" fmla="*/ 0 h 472"/>
                  <a:gd name="T10" fmla="*/ 0 w 265"/>
                  <a:gd name="T11" fmla="*/ 221 h 472"/>
                  <a:gd name="T12" fmla="*/ 0 w 265"/>
                  <a:gd name="T13" fmla="*/ 235 h 472"/>
                  <a:gd name="T14" fmla="*/ 0 w 265"/>
                  <a:gd name="T15" fmla="*/ 250 h 472"/>
                  <a:gd name="T16" fmla="*/ 235 w 265"/>
                  <a:gd name="T17" fmla="*/ 471 h 472"/>
                  <a:gd name="T18" fmla="*/ 264 w 265"/>
                  <a:gd name="T19" fmla="*/ 471 h 472"/>
                  <a:gd name="T20" fmla="*/ 264 w 265"/>
                  <a:gd name="T21" fmla="*/ 442 h 472"/>
                  <a:gd name="T22" fmla="*/ 44 w 265"/>
                  <a:gd name="T23" fmla="*/ 235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5" h="472">
                    <a:moveTo>
                      <a:pt x="44" y="235"/>
                    </a:moveTo>
                    <a:lnTo>
                      <a:pt x="44" y="235"/>
                    </a:lnTo>
                    <a:cubicBezTo>
                      <a:pt x="264" y="29"/>
                      <a:pt x="264" y="29"/>
                      <a:pt x="264" y="29"/>
                    </a:cubicBezTo>
                    <a:cubicBezTo>
                      <a:pt x="264" y="29"/>
                      <a:pt x="264" y="14"/>
                      <a:pt x="264" y="0"/>
                    </a:cubicBezTo>
                    <a:cubicBezTo>
                      <a:pt x="250" y="0"/>
                      <a:pt x="250" y="0"/>
                      <a:pt x="235" y="0"/>
                    </a:cubicBezTo>
                    <a:cubicBezTo>
                      <a:pt x="0" y="221"/>
                      <a:pt x="0" y="221"/>
                      <a:pt x="0" y="221"/>
                    </a:cubicBezTo>
                    <a:lnTo>
                      <a:pt x="0" y="235"/>
                    </a:lnTo>
                    <a:lnTo>
                      <a:pt x="0" y="250"/>
                    </a:lnTo>
                    <a:cubicBezTo>
                      <a:pt x="235" y="471"/>
                      <a:pt x="235" y="471"/>
                      <a:pt x="235" y="471"/>
                    </a:cubicBezTo>
                    <a:cubicBezTo>
                      <a:pt x="250" y="471"/>
                      <a:pt x="250" y="471"/>
                      <a:pt x="264" y="471"/>
                    </a:cubicBezTo>
                    <a:cubicBezTo>
                      <a:pt x="264" y="456"/>
                      <a:pt x="264" y="442"/>
                      <a:pt x="264" y="442"/>
                    </a:cubicBezTo>
                    <a:lnTo>
                      <a:pt x="44" y="235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26" name="Freeform 6"/>
              <p:cNvSpPr>
                <a:spLocks noChangeArrowheads="1"/>
              </p:cNvSpPr>
              <p:nvPr/>
            </p:nvSpPr>
            <p:spPr bwMode="auto">
              <a:xfrm>
                <a:off x="6904038" y="3987800"/>
                <a:ext cx="274637" cy="266700"/>
              </a:xfrm>
              <a:custGeom>
                <a:avLst/>
                <a:gdLst>
                  <a:gd name="T0" fmla="*/ 265 w 634"/>
                  <a:gd name="T1" fmla="*/ 353 h 619"/>
                  <a:gd name="T2" fmla="*/ 265 w 634"/>
                  <a:gd name="T3" fmla="*/ 353 h 619"/>
                  <a:gd name="T4" fmla="*/ 89 w 634"/>
                  <a:gd name="T5" fmla="*/ 353 h 619"/>
                  <a:gd name="T6" fmla="*/ 59 w 634"/>
                  <a:gd name="T7" fmla="*/ 368 h 619"/>
                  <a:gd name="T8" fmla="*/ 89 w 634"/>
                  <a:gd name="T9" fmla="*/ 383 h 619"/>
                  <a:gd name="T10" fmla="*/ 221 w 634"/>
                  <a:gd name="T11" fmla="*/ 383 h 619"/>
                  <a:gd name="T12" fmla="*/ 0 w 634"/>
                  <a:gd name="T13" fmla="*/ 589 h 619"/>
                  <a:gd name="T14" fmla="*/ 30 w 634"/>
                  <a:gd name="T15" fmla="*/ 618 h 619"/>
                  <a:gd name="T16" fmla="*/ 236 w 634"/>
                  <a:gd name="T17" fmla="*/ 412 h 619"/>
                  <a:gd name="T18" fmla="*/ 236 w 634"/>
                  <a:gd name="T19" fmla="*/ 545 h 619"/>
                  <a:gd name="T20" fmla="*/ 265 w 634"/>
                  <a:gd name="T21" fmla="*/ 559 h 619"/>
                  <a:gd name="T22" fmla="*/ 280 w 634"/>
                  <a:gd name="T23" fmla="*/ 545 h 619"/>
                  <a:gd name="T24" fmla="*/ 280 w 634"/>
                  <a:gd name="T25" fmla="*/ 368 h 619"/>
                  <a:gd name="T26" fmla="*/ 280 w 634"/>
                  <a:gd name="T27" fmla="*/ 353 h 619"/>
                  <a:gd name="T28" fmla="*/ 265 w 634"/>
                  <a:gd name="T29" fmla="*/ 353 h 619"/>
                  <a:gd name="T30" fmla="*/ 560 w 634"/>
                  <a:gd name="T31" fmla="*/ 236 h 619"/>
                  <a:gd name="T32" fmla="*/ 560 w 634"/>
                  <a:gd name="T33" fmla="*/ 236 h 619"/>
                  <a:gd name="T34" fmla="*/ 428 w 634"/>
                  <a:gd name="T35" fmla="*/ 236 h 619"/>
                  <a:gd name="T36" fmla="*/ 633 w 634"/>
                  <a:gd name="T37" fmla="*/ 29 h 619"/>
                  <a:gd name="T38" fmla="*/ 604 w 634"/>
                  <a:gd name="T39" fmla="*/ 0 h 619"/>
                  <a:gd name="T40" fmla="*/ 398 w 634"/>
                  <a:gd name="T41" fmla="*/ 206 h 619"/>
                  <a:gd name="T42" fmla="*/ 398 w 634"/>
                  <a:gd name="T43" fmla="*/ 74 h 619"/>
                  <a:gd name="T44" fmla="*/ 383 w 634"/>
                  <a:gd name="T45" fmla="*/ 59 h 619"/>
                  <a:gd name="T46" fmla="*/ 354 w 634"/>
                  <a:gd name="T47" fmla="*/ 74 h 619"/>
                  <a:gd name="T48" fmla="*/ 354 w 634"/>
                  <a:gd name="T49" fmla="*/ 250 h 619"/>
                  <a:gd name="T50" fmla="*/ 369 w 634"/>
                  <a:gd name="T51" fmla="*/ 265 h 619"/>
                  <a:gd name="T52" fmla="*/ 383 w 634"/>
                  <a:gd name="T53" fmla="*/ 265 h 619"/>
                  <a:gd name="T54" fmla="*/ 560 w 634"/>
                  <a:gd name="T55" fmla="*/ 265 h 619"/>
                  <a:gd name="T56" fmla="*/ 575 w 634"/>
                  <a:gd name="T57" fmla="*/ 250 h 619"/>
                  <a:gd name="T58" fmla="*/ 560 w 634"/>
                  <a:gd name="T59" fmla="*/ 236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4" h="619">
                    <a:moveTo>
                      <a:pt x="265" y="353"/>
                    </a:moveTo>
                    <a:lnTo>
                      <a:pt x="265" y="353"/>
                    </a:lnTo>
                    <a:cubicBezTo>
                      <a:pt x="89" y="353"/>
                      <a:pt x="89" y="353"/>
                      <a:pt x="89" y="353"/>
                    </a:cubicBezTo>
                    <a:cubicBezTo>
                      <a:pt x="74" y="353"/>
                      <a:pt x="59" y="353"/>
                      <a:pt x="59" y="368"/>
                    </a:cubicBezTo>
                    <a:cubicBezTo>
                      <a:pt x="59" y="383"/>
                      <a:pt x="74" y="383"/>
                      <a:pt x="89" y="383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30" y="618"/>
                      <a:pt x="30" y="618"/>
                      <a:pt x="30" y="618"/>
                    </a:cubicBezTo>
                    <a:cubicBezTo>
                      <a:pt x="236" y="412"/>
                      <a:pt x="236" y="412"/>
                      <a:pt x="236" y="412"/>
                    </a:cubicBezTo>
                    <a:cubicBezTo>
                      <a:pt x="236" y="545"/>
                      <a:pt x="236" y="545"/>
                      <a:pt x="236" y="545"/>
                    </a:cubicBezTo>
                    <a:cubicBezTo>
                      <a:pt x="236" y="559"/>
                      <a:pt x="251" y="559"/>
                      <a:pt x="265" y="559"/>
                    </a:cubicBezTo>
                    <a:cubicBezTo>
                      <a:pt x="265" y="559"/>
                      <a:pt x="280" y="559"/>
                      <a:pt x="280" y="545"/>
                    </a:cubicBezTo>
                    <a:cubicBezTo>
                      <a:pt x="280" y="368"/>
                      <a:pt x="280" y="368"/>
                      <a:pt x="280" y="368"/>
                    </a:cubicBezTo>
                    <a:lnTo>
                      <a:pt x="280" y="353"/>
                    </a:lnTo>
                    <a:cubicBezTo>
                      <a:pt x="265" y="353"/>
                      <a:pt x="265" y="353"/>
                      <a:pt x="265" y="353"/>
                    </a:cubicBezTo>
                    <a:close/>
                    <a:moveTo>
                      <a:pt x="560" y="236"/>
                    </a:moveTo>
                    <a:lnTo>
                      <a:pt x="560" y="236"/>
                    </a:lnTo>
                    <a:cubicBezTo>
                      <a:pt x="428" y="236"/>
                      <a:pt x="428" y="236"/>
                      <a:pt x="428" y="236"/>
                    </a:cubicBezTo>
                    <a:cubicBezTo>
                      <a:pt x="633" y="29"/>
                      <a:pt x="633" y="29"/>
                      <a:pt x="633" y="29"/>
                    </a:cubicBezTo>
                    <a:cubicBezTo>
                      <a:pt x="604" y="0"/>
                      <a:pt x="604" y="0"/>
                      <a:pt x="604" y="0"/>
                    </a:cubicBezTo>
                    <a:cubicBezTo>
                      <a:pt x="398" y="206"/>
                      <a:pt x="398" y="206"/>
                      <a:pt x="398" y="206"/>
                    </a:cubicBezTo>
                    <a:cubicBezTo>
                      <a:pt x="398" y="74"/>
                      <a:pt x="398" y="74"/>
                      <a:pt x="398" y="74"/>
                    </a:cubicBezTo>
                    <a:cubicBezTo>
                      <a:pt x="398" y="59"/>
                      <a:pt x="383" y="59"/>
                      <a:pt x="383" y="59"/>
                    </a:cubicBezTo>
                    <a:cubicBezTo>
                      <a:pt x="369" y="59"/>
                      <a:pt x="354" y="59"/>
                      <a:pt x="354" y="74"/>
                    </a:cubicBezTo>
                    <a:cubicBezTo>
                      <a:pt x="354" y="250"/>
                      <a:pt x="354" y="250"/>
                      <a:pt x="354" y="250"/>
                    </a:cubicBezTo>
                    <a:cubicBezTo>
                      <a:pt x="354" y="250"/>
                      <a:pt x="354" y="265"/>
                      <a:pt x="369" y="265"/>
                    </a:cubicBezTo>
                    <a:cubicBezTo>
                      <a:pt x="369" y="265"/>
                      <a:pt x="369" y="265"/>
                      <a:pt x="383" y="265"/>
                    </a:cubicBezTo>
                    <a:cubicBezTo>
                      <a:pt x="560" y="265"/>
                      <a:pt x="560" y="265"/>
                      <a:pt x="560" y="265"/>
                    </a:cubicBezTo>
                    <a:cubicBezTo>
                      <a:pt x="560" y="265"/>
                      <a:pt x="575" y="265"/>
                      <a:pt x="575" y="250"/>
                    </a:cubicBezTo>
                    <a:cubicBezTo>
                      <a:pt x="575" y="236"/>
                      <a:pt x="560" y="236"/>
                      <a:pt x="560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27" name="Freeform 7"/>
              <p:cNvSpPr>
                <a:spLocks noChangeArrowheads="1"/>
              </p:cNvSpPr>
              <p:nvPr/>
            </p:nvSpPr>
            <p:spPr bwMode="auto">
              <a:xfrm>
                <a:off x="6464300" y="3987800"/>
                <a:ext cx="274638" cy="266700"/>
              </a:xfrm>
              <a:custGeom>
                <a:avLst/>
                <a:gdLst>
                  <a:gd name="T0" fmla="*/ 250 w 634"/>
                  <a:gd name="T1" fmla="*/ 339 h 619"/>
                  <a:gd name="T2" fmla="*/ 250 w 634"/>
                  <a:gd name="T3" fmla="*/ 339 h 619"/>
                  <a:gd name="T4" fmla="*/ 44 w 634"/>
                  <a:gd name="T5" fmla="*/ 559 h 619"/>
                  <a:gd name="T6" fmla="*/ 44 w 634"/>
                  <a:gd name="T7" fmla="*/ 427 h 619"/>
                  <a:gd name="T8" fmla="*/ 14 w 634"/>
                  <a:gd name="T9" fmla="*/ 412 h 619"/>
                  <a:gd name="T10" fmla="*/ 0 w 634"/>
                  <a:gd name="T11" fmla="*/ 427 h 619"/>
                  <a:gd name="T12" fmla="*/ 0 w 634"/>
                  <a:gd name="T13" fmla="*/ 604 h 619"/>
                  <a:gd name="T14" fmla="*/ 0 w 634"/>
                  <a:gd name="T15" fmla="*/ 618 h 619"/>
                  <a:gd name="T16" fmla="*/ 14 w 634"/>
                  <a:gd name="T17" fmla="*/ 618 h 619"/>
                  <a:gd name="T18" fmla="*/ 191 w 634"/>
                  <a:gd name="T19" fmla="*/ 618 h 619"/>
                  <a:gd name="T20" fmla="*/ 221 w 634"/>
                  <a:gd name="T21" fmla="*/ 604 h 619"/>
                  <a:gd name="T22" fmla="*/ 191 w 634"/>
                  <a:gd name="T23" fmla="*/ 589 h 619"/>
                  <a:gd name="T24" fmla="*/ 58 w 634"/>
                  <a:gd name="T25" fmla="*/ 589 h 619"/>
                  <a:gd name="T26" fmla="*/ 279 w 634"/>
                  <a:gd name="T27" fmla="*/ 368 h 619"/>
                  <a:gd name="T28" fmla="*/ 250 w 634"/>
                  <a:gd name="T29" fmla="*/ 339 h 619"/>
                  <a:gd name="T30" fmla="*/ 618 w 634"/>
                  <a:gd name="T31" fmla="*/ 0 h 619"/>
                  <a:gd name="T32" fmla="*/ 618 w 634"/>
                  <a:gd name="T33" fmla="*/ 0 h 619"/>
                  <a:gd name="T34" fmla="*/ 603 w 634"/>
                  <a:gd name="T35" fmla="*/ 0 h 619"/>
                  <a:gd name="T36" fmla="*/ 426 w 634"/>
                  <a:gd name="T37" fmla="*/ 0 h 619"/>
                  <a:gd name="T38" fmla="*/ 412 w 634"/>
                  <a:gd name="T39" fmla="*/ 15 h 619"/>
                  <a:gd name="T40" fmla="*/ 426 w 634"/>
                  <a:gd name="T41" fmla="*/ 29 h 619"/>
                  <a:gd name="T42" fmla="*/ 559 w 634"/>
                  <a:gd name="T43" fmla="*/ 29 h 619"/>
                  <a:gd name="T44" fmla="*/ 353 w 634"/>
                  <a:gd name="T45" fmla="*/ 250 h 619"/>
                  <a:gd name="T46" fmla="*/ 383 w 634"/>
                  <a:gd name="T47" fmla="*/ 280 h 619"/>
                  <a:gd name="T48" fmla="*/ 588 w 634"/>
                  <a:gd name="T49" fmla="*/ 59 h 619"/>
                  <a:gd name="T50" fmla="*/ 588 w 634"/>
                  <a:gd name="T51" fmla="*/ 191 h 619"/>
                  <a:gd name="T52" fmla="*/ 603 w 634"/>
                  <a:gd name="T53" fmla="*/ 206 h 619"/>
                  <a:gd name="T54" fmla="*/ 633 w 634"/>
                  <a:gd name="T55" fmla="*/ 191 h 619"/>
                  <a:gd name="T56" fmla="*/ 633 w 634"/>
                  <a:gd name="T57" fmla="*/ 15 h 619"/>
                  <a:gd name="T58" fmla="*/ 618 w 634"/>
                  <a:gd name="T59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4" h="619">
                    <a:moveTo>
                      <a:pt x="250" y="339"/>
                    </a:moveTo>
                    <a:lnTo>
                      <a:pt x="250" y="339"/>
                    </a:lnTo>
                    <a:cubicBezTo>
                      <a:pt x="44" y="559"/>
                      <a:pt x="44" y="559"/>
                      <a:pt x="44" y="559"/>
                    </a:cubicBezTo>
                    <a:cubicBezTo>
                      <a:pt x="44" y="427"/>
                      <a:pt x="44" y="427"/>
                      <a:pt x="44" y="427"/>
                    </a:cubicBezTo>
                    <a:cubicBezTo>
                      <a:pt x="44" y="412"/>
                      <a:pt x="29" y="412"/>
                      <a:pt x="14" y="412"/>
                    </a:cubicBezTo>
                    <a:cubicBezTo>
                      <a:pt x="14" y="412"/>
                      <a:pt x="0" y="412"/>
                      <a:pt x="0" y="427"/>
                    </a:cubicBezTo>
                    <a:cubicBezTo>
                      <a:pt x="0" y="604"/>
                      <a:pt x="0" y="604"/>
                      <a:pt x="0" y="604"/>
                    </a:cubicBezTo>
                    <a:lnTo>
                      <a:pt x="0" y="618"/>
                    </a:lnTo>
                    <a:cubicBezTo>
                      <a:pt x="14" y="618"/>
                      <a:pt x="14" y="618"/>
                      <a:pt x="14" y="618"/>
                    </a:cubicBezTo>
                    <a:cubicBezTo>
                      <a:pt x="191" y="618"/>
                      <a:pt x="191" y="618"/>
                      <a:pt x="191" y="618"/>
                    </a:cubicBezTo>
                    <a:cubicBezTo>
                      <a:pt x="206" y="618"/>
                      <a:pt x="221" y="618"/>
                      <a:pt x="221" y="604"/>
                    </a:cubicBezTo>
                    <a:cubicBezTo>
                      <a:pt x="221" y="589"/>
                      <a:pt x="206" y="589"/>
                      <a:pt x="191" y="589"/>
                    </a:cubicBezTo>
                    <a:cubicBezTo>
                      <a:pt x="58" y="589"/>
                      <a:pt x="58" y="589"/>
                      <a:pt x="58" y="589"/>
                    </a:cubicBezTo>
                    <a:cubicBezTo>
                      <a:pt x="279" y="368"/>
                      <a:pt x="279" y="368"/>
                      <a:pt x="279" y="368"/>
                    </a:cubicBezTo>
                    <a:lnTo>
                      <a:pt x="250" y="339"/>
                    </a:lnTo>
                    <a:close/>
                    <a:moveTo>
                      <a:pt x="618" y="0"/>
                    </a:moveTo>
                    <a:lnTo>
                      <a:pt x="618" y="0"/>
                    </a:lnTo>
                    <a:cubicBezTo>
                      <a:pt x="618" y="0"/>
                      <a:pt x="618" y="0"/>
                      <a:pt x="603" y="0"/>
                    </a:cubicBezTo>
                    <a:cubicBezTo>
                      <a:pt x="426" y="0"/>
                      <a:pt x="426" y="0"/>
                      <a:pt x="426" y="0"/>
                    </a:cubicBezTo>
                    <a:cubicBezTo>
                      <a:pt x="426" y="0"/>
                      <a:pt x="412" y="0"/>
                      <a:pt x="412" y="15"/>
                    </a:cubicBezTo>
                    <a:cubicBezTo>
                      <a:pt x="412" y="29"/>
                      <a:pt x="426" y="29"/>
                      <a:pt x="426" y="29"/>
                    </a:cubicBezTo>
                    <a:cubicBezTo>
                      <a:pt x="559" y="29"/>
                      <a:pt x="559" y="29"/>
                      <a:pt x="559" y="29"/>
                    </a:cubicBezTo>
                    <a:cubicBezTo>
                      <a:pt x="353" y="250"/>
                      <a:pt x="353" y="250"/>
                      <a:pt x="353" y="250"/>
                    </a:cubicBezTo>
                    <a:cubicBezTo>
                      <a:pt x="383" y="280"/>
                      <a:pt x="383" y="280"/>
                      <a:pt x="383" y="280"/>
                    </a:cubicBezTo>
                    <a:cubicBezTo>
                      <a:pt x="588" y="59"/>
                      <a:pt x="588" y="59"/>
                      <a:pt x="588" y="59"/>
                    </a:cubicBezTo>
                    <a:cubicBezTo>
                      <a:pt x="588" y="191"/>
                      <a:pt x="588" y="191"/>
                      <a:pt x="588" y="191"/>
                    </a:cubicBezTo>
                    <a:cubicBezTo>
                      <a:pt x="588" y="206"/>
                      <a:pt x="603" y="206"/>
                      <a:pt x="603" y="206"/>
                    </a:cubicBezTo>
                    <a:cubicBezTo>
                      <a:pt x="618" y="206"/>
                      <a:pt x="633" y="206"/>
                      <a:pt x="633" y="191"/>
                    </a:cubicBezTo>
                    <a:cubicBezTo>
                      <a:pt x="633" y="15"/>
                      <a:pt x="633" y="15"/>
                      <a:pt x="633" y="15"/>
                    </a:cubicBezTo>
                    <a:cubicBezTo>
                      <a:pt x="633" y="15"/>
                      <a:pt x="633" y="0"/>
                      <a:pt x="6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28" name="Freeform 8"/>
              <p:cNvSpPr>
                <a:spLocks noChangeArrowheads="1"/>
              </p:cNvSpPr>
              <p:nvPr/>
            </p:nvSpPr>
            <p:spPr bwMode="auto">
              <a:xfrm>
                <a:off x="6026150" y="4064000"/>
                <a:ext cx="266700" cy="114300"/>
              </a:xfrm>
              <a:custGeom>
                <a:avLst/>
                <a:gdLst>
                  <a:gd name="T0" fmla="*/ 618 w 619"/>
                  <a:gd name="T1" fmla="*/ 118 h 266"/>
                  <a:gd name="T2" fmla="*/ 618 w 619"/>
                  <a:gd name="T3" fmla="*/ 118 h 266"/>
                  <a:gd name="T4" fmla="*/ 500 w 619"/>
                  <a:gd name="T5" fmla="*/ 0 h 266"/>
                  <a:gd name="T6" fmla="*/ 471 w 619"/>
                  <a:gd name="T7" fmla="*/ 0 h 266"/>
                  <a:gd name="T8" fmla="*/ 471 w 619"/>
                  <a:gd name="T9" fmla="*/ 29 h 266"/>
                  <a:gd name="T10" fmla="*/ 559 w 619"/>
                  <a:gd name="T11" fmla="*/ 118 h 266"/>
                  <a:gd name="T12" fmla="*/ 59 w 619"/>
                  <a:gd name="T13" fmla="*/ 118 h 266"/>
                  <a:gd name="T14" fmla="*/ 147 w 619"/>
                  <a:gd name="T15" fmla="*/ 29 h 266"/>
                  <a:gd name="T16" fmla="*/ 147 w 619"/>
                  <a:gd name="T17" fmla="*/ 0 h 266"/>
                  <a:gd name="T18" fmla="*/ 118 w 619"/>
                  <a:gd name="T19" fmla="*/ 0 h 266"/>
                  <a:gd name="T20" fmla="*/ 0 w 619"/>
                  <a:gd name="T21" fmla="*/ 118 h 266"/>
                  <a:gd name="T22" fmla="*/ 0 w 619"/>
                  <a:gd name="T23" fmla="*/ 132 h 266"/>
                  <a:gd name="T24" fmla="*/ 0 w 619"/>
                  <a:gd name="T25" fmla="*/ 147 h 266"/>
                  <a:gd name="T26" fmla="*/ 118 w 619"/>
                  <a:gd name="T27" fmla="*/ 265 h 266"/>
                  <a:gd name="T28" fmla="*/ 147 w 619"/>
                  <a:gd name="T29" fmla="*/ 265 h 266"/>
                  <a:gd name="T30" fmla="*/ 147 w 619"/>
                  <a:gd name="T31" fmla="*/ 235 h 266"/>
                  <a:gd name="T32" fmla="*/ 59 w 619"/>
                  <a:gd name="T33" fmla="*/ 147 h 266"/>
                  <a:gd name="T34" fmla="*/ 559 w 619"/>
                  <a:gd name="T35" fmla="*/ 147 h 266"/>
                  <a:gd name="T36" fmla="*/ 471 w 619"/>
                  <a:gd name="T37" fmla="*/ 235 h 266"/>
                  <a:gd name="T38" fmla="*/ 471 w 619"/>
                  <a:gd name="T39" fmla="*/ 265 h 266"/>
                  <a:gd name="T40" fmla="*/ 500 w 619"/>
                  <a:gd name="T41" fmla="*/ 265 h 266"/>
                  <a:gd name="T42" fmla="*/ 618 w 619"/>
                  <a:gd name="T43" fmla="*/ 147 h 266"/>
                  <a:gd name="T44" fmla="*/ 618 w 619"/>
                  <a:gd name="T45" fmla="*/ 132 h 266"/>
                  <a:gd name="T46" fmla="*/ 618 w 619"/>
                  <a:gd name="T47" fmla="*/ 118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19" h="266">
                    <a:moveTo>
                      <a:pt x="618" y="118"/>
                    </a:moveTo>
                    <a:lnTo>
                      <a:pt x="618" y="118"/>
                    </a:lnTo>
                    <a:cubicBezTo>
                      <a:pt x="500" y="0"/>
                      <a:pt x="500" y="0"/>
                      <a:pt x="500" y="0"/>
                    </a:cubicBezTo>
                    <a:cubicBezTo>
                      <a:pt x="500" y="0"/>
                      <a:pt x="486" y="0"/>
                      <a:pt x="471" y="0"/>
                    </a:cubicBezTo>
                    <a:cubicBezTo>
                      <a:pt x="471" y="14"/>
                      <a:pt x="471" y="14"/>
                      <a:pt x="471" y="29"/>
                    </a:cubicBezTo>
                    <a:cubicBezTo>
                      <a:pt x="559" y="118"/>
                      <a:pt x="559" y="118"/>
                      <a:pt x="559" y="118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47" y="14"/>
                      <a:pt x="147" y="14"/>
                      <a:pt x="147" y="0"/>
                    </a:cubicBezTo>
                    <a:cubicBezTo>
                      <a:pt x="132" y="0"/>
                      <a:pt x="118" y="0"/>
                      <a:pt x="118" y="0"/>
                    </a:cubicBezTo>
                    <a:cubicBezTo>
                      <a:pt x="0" y="118"/>
                      <a:pt x="0" y="118"/>
                      <a:pt x="0" y="118"/>
                    </a:cubicBezTo>
                    <a:lnTo>
                      <a:pt x="0" y="132"/>
                    </a:lnTo>
                    <a:lnTo>
                      <a:pt x="0" y="147"/>
                    </a:lnTo>
                    <a:cubicBezTo>
                      <a:pt x="118" y="265"/>
                      <a:pt x="118" y="265"/>
                      <a:pt x="118" y="265"/>
                    </a:cubicBezTo>
                    <a:cubicBezTo>
                      <a:pt x="118" y="265"/>
                      <a:pt x="132" y="265"/>
                      <a:pt x="147" y="265"/>
                    </a:cubicBezTo>
                    <a:cubicBezTo>
                      <a:pt x="147" y="250"/>
                      <a:pt x="147" y="250"/>
                      <a:pt x="147" y="235"/>
                    </a:cubicBezTo>
                    <a:cubicBezTo>
                      <a:pt x="59" y="147"/>
                      <a:pt x="59" y="147"/>
                      <a:pt x="59" y="147"/>
                    </a:cubicBezTo>
                    <a:cubicBezTo>
                      <a:pt x="559" y="147"/>
                      <a:pt x="559" y="147"/>
                      <a:pt x="559" y="147"/>
                    </a:cubicBezTo>
                    <a:cubicBezTo>
                      <a:pt x="471" y="235"/>
                      <a:pt x="471" y="235"/>
                      <a:pt x="471" y="235"/>
                    </a:cubicBezTo>
                    <a:cubicBezTo>
                      <a:pt x="471" y="250"/>
                      <a:pt x="471" y="250"/>
                      <a:pt x="471" y="265"/>
                    </a:cubicBezTo>
                    <a:cubicBezTo>
                      <a:pt x="486" y="265"/>
                      <a:pt x="500" y="265"/>
                      <a:pt x="500" y="265"/>
                    </a:cubicBezTo>
                    <a:cubicBezTo>
                      <a:pt x="618" y="147"/>
                      <a:pt x="618" y="147"/>
                      <a:pt x="618" y="147"/>
                    </a:cubicBezTo>
                    <a:lnTo>
                      <a:pt x="618" y="132"/>
                    </a:lnTo>
                    <a:lnTo>
                      <a:pt x="618" y="118"/>
                    </a:ln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29" name="Freeform 9"/>
              <p:cNvSpPr>
                <a:spLocks noChangeArrowheads="1"/>
              </p:cNvSpPr>
              <p:nvPr/>
            </p:nvSpPr>
            <p:spPr bwMode="auto">
              <a:xfrm>
                <a:off x="5645150" y="3987800"/>
                <a:ext cx="114300" cy="266700"/>
              </a:xfrm>
              <a:custGeom>
                <a:avLst/>
                <a:gdLst>
                  <a:gd name="T0" fmla="*/ 235 w 265"/>
                  <a:gd name="T1" fmla="*/ 471 h 619"/>
                  <a:gd name="T2" fmla="*/ 235 w 265"/>
                  <a:gd name="T3" fmla="*/ 471 h 619"/>
                  <a:gd name="T4" fmla="*/ 147 w 265"/>
                  <a:gd name="T5" fmla="*/ 559 h 619"/>
                  <a:gd name="T6" fmla="*/ 147 w 265"/>
                  <a:gd name="T7" fmla="*/ 59 h 619"/>
                  <a:gd name="T8" fmla="*/ 235 w 265"/>
                  <a:gd name="T9" fmla="*/ 147 h 619"/>
                  <a:gd name="T10" fmla="*/ 264 w 265"/>
                  <a:gd name="T11" fmla="*/ 147 h 619"/>
                  <a:gd name="T12" fmla="*/ 264 w 265"/>
                  <a:gd name="T13" fmla="*/ 118 h 619"/>
                  <a:gd name="T14" fmla="*/ 147 w 265"/>
                  <a:gd name="T15" fmla="*/ 0 h 619"/>
                  <a:gd name="T16" fmla="*/ 132 w 265"/>
                  <a:gd name="T17" fmla="*/ 0 h 619"/>
                  <a:gd name="T18" fmla="*/ 117 w 265"/>
                  <a:gd name="T19" fmla="*/ 0 h 619"/>
                  <a:gd name="T20" fmla="*/ 0 w 265"/>
                  <a:gd name="T21" fmla="*/ 118 h 619"/>
                  <a:gd name="T22" fmla="*/ 0 w 265"/>
                  <a:gd name="T23" fmla="*/ 147 h 619"/>
                  <a:gd name="T24" fmla="*/ 29 w 265"/>
                  <a:gd name="T25" fmla="*/ 147 h 619"/>
                  <a:gd name="T26" fmla="*/ 117 w 265"/>
                  <a:gd name="T27" fmla="*/ 59 h 619"/>
                  <a:gd name="T28" fmla="*/ 117 w 265"/>
                  <a:gd name="T29" fmla="*/ 559 h 619"/>
                  <a:gd name="T30" fmla="*/ 29 w 265"/>
                  <a:gd name="T31" fmla="*/ 471 h 619"/>
                  <a:gd name="T32" fmla="*/ 0 w 265"/>
                  <a:gd name="T33" fmla="*/ 471 h 619"/>
                  <a:gd name="T34" fmla="*/ 0 w 265"/>
                  <a:gd name="T35" fmla="*/ 500 h 619"/>
                  <a:gd name="T36" fmla="*/ 117 w 265"/>
                  <a:gd name="T37" fmla="*/ 618 h 619"/>
                  <a:gd name="T38" fmla="*/ 132 w 265"/>
                  <a:gd name="T39" fmla="*/ 618 h 619"/>
                  <a:gd name="T40" fmla="*/ 147 w 265"/>
                  <a:gd name="T41" fmla="*/ 618 h 619"/>
                  <a:gd name="T42" fmla="*/ 264 w 265"/>
                  <a:gd name="T43" fmla="*/ 500 h 619"/>
                  <a:gd name="T44" fmla="*/ 264 w 265"/>
                  <a:gd name="T45" fmla="*/ 471 h 619"/>
                  <a:gd name="T46" fmla="*/ 235 w 265"/>
                  <a:gd name="T47" fmla="*/ 47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5" h="619">
                    <a:moveTo>
                      <a:pt x="235" y="471"/>
                    </a:moveTo>
                    <a:lnTo>
                      <a:pt x="235" y="471"/>
                    </a:lnTo>
                    <a:cubicBezTo>
                      <a:pt x="147" y="559"/>
                      <a:pt x="147" y="559"/>
                      <a:pt x="147" y="559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235" y="147"/>
                      <a:pt x="235" y="147"/>
                      <a:pt x="235" y="147"/>
                    </a:cubicBezTo>
                    <a:cubicBezTo>
                      <a:pt x="250" y="147"/>
                      <a:pt x="250" y="147"/>
                      <a:pt x="264" y="147"/>
                    </a:cubicBezTo>
                    <a:cubicBezTo>
                      <a:pt x="264" y="133"/>
                      <a:pt x="264" y="118"/>
                      <a:pt x="264" y="118"/>
                    </a:cubicBezTo>
                    <a:cubicBezTo>
                      <a:pt x="147" y="0"/>
                      <a:pt x="147" y="0"/>
                      <a:pt x="147" y="0"/>
                    </a:cubicBezTo>
                    <a:lnTo>
                      <a:pt x="132" y="0"/>
                    </a:lnTo>
                    <a:lnTo>
                      <a:pt x="117" y="0"/>
                    </a:ln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8"/>
                      <a:pt x="0" y="133"/>
                      <a:pt x="0" y="147"/>
                    </a:cubicBezTo>
                    <a:cubicBezTo>
                      <a:pt x="14" y="147"/>
                      <a:pt x="14" y="147"/>
                      <a:pt x="29" y="147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559"/>
                      <a:pt x="117" y="559"/>
                      <a:pt x="117" y="559"/>
                    </a:cubicBezTo>
                    <a:cubicBezTo>
                      <a:pt x="29" y="471"/>
                      <a:pt x="29" y="471"/>
                      <a:pt x="29" y="471"/>
                    </a:cubicBezTo>
                    <a:cubicBezTo>
                      <a:pt x="14" y="471"/>
                      <a:pt x="14" y="471"/>
                      <a:pt x="0" y="471"/>
                    </a:cubicBezTo>
                    <a:cubicBezTo>
                      <a:pt x="0" y="486"/>
                      <a:pt x="0" y="500"/>
                      <a:pt x="0" y="500"/>
                    </a:cubicBezTo>
                    <a:cubicBezTo>
                      <a:pt x="117" y="618"/>
                      <a:pt x="117" y="618"/>
                      <a:pt x="117" y="618"/>
                    </a:cubicBezTo>
                    <a:lnTo>
                      <a:pt x="132" y="618"/>
                    </a:lnTo>
                    <a:lnTo>
                      <a:pt x="147" y="618"/>
                    </a:lnTo>
                    <a:cubicBezTo>
                      <a:pt x="264" y="500"/>
                      <a:pt x="264" y="500"/>
                      <a:pt x="264" y="500"/>
                    </a:cubicBezTo>
                    <a:cubicBezTo>
                      <a:pt x="264" y="500"/>
                      <a:pt x="264" y="486"/>
                      <a:pt x="264" y="471"/>
                    </a:cubicBezTo>
                    <a:cubicBezTo>
                      <a:pt x="250" y="471"/>
                      <a:pt x="250" y="471"/>
                      <a:pt x="235" y="471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0" name="Freeform 10"/>
              <p:cNvSpPr>
                <a:spLocks noChangeArrowheads="1"/>
              </p:cNvSpPr>
              <p:nvPr/>
            </p:nvSpPr>
            <p:spPr bwMode="auto">
              <a:xfrm>
                <a:off x="5146675" y="3998913"/>
                <a:ext cx="228600" cy="242887"/>
              </a:xfrm>
              <a:custGeom>
                <a:avLst/>
                <a:gdLst>
                  <a:gd name="T0" fmla="*/ 530 w 531"/>
                  <a:gd name="T1" fmla="*/ 221 h 561"/>
                  <a:gd name="T2" fmla="*/ 530 w 531"/>
                  <a:gd name="T3" fmla="*/ 221 h 561"/>
                  <a:gd name="T4" fmla="*/ 339 w 531"/>
                  <a:gd name="T5" fmla="*/ 15 h 561"/>
                  <a:gd name="T6" fmla="*/ 310 w 531"/>
                  <a:gd name="T7" fmla="*/ 15 h 561"/>
                  <a:gd name="T8" fmla="*/ 295 w 531"/>
                  <a:gd name="T9" fmla="*/ 30 h 561"/>
                  <a:gd name="T10" fmla="*/ 295 w 531"/>
                  <a:gd name="T11" fmla="*/ 148 h 561"/>
                  <a:gd name="T12" fmla="*/ 0 w 531"/>
                  <a:gd name="T13" fmla="*/ 442 h 561"/>
                  <a:gd name="T14" fmla="*/ 30 w 531"/>
                  <a:gd name="T15" fmla="*/ 560 h 561"/>
                  <a:gd name="T16" fmla="*/ 295 w 531"/>
                  <a:gd name="T17" fmla="*/ 339 h 561"/>
                  <a:gd name="T18" fmla="*/ 295 w 531"/>
                  <a:gd name="T19" fmla="*/ 457 h 561"/>
                  <a:gd name="T20" fmla="*/ 310 w 531"/>
                  <a:gd name="T21" fmla="*/ 471 h 561"/>
                  <a:gd name="T22" fmla="*/ 310 w 531"/>
                  <a:gd name="T23" fmla="*/ 471 h 561"/>
                  <a:gd name="T24" fmla="*/ 324 w 531"/>
                  <a:gd name="T25" fmla="*/ 471 h 561"/>
                  <a:gd name="T26" fmla="*/ 339 w 531"/>
                  <a:gd name="T27" fmla="*/ 471 h 561"/>
                  <a:gd name="T28" fmla="*/ 530 w 531"/>
                  <a:gd name="T29" fmla="*/ 251 h 561"/>
                  <a:gd name="T30" fmla="*/ 530 w 531"/>
                  <a:gd name="T31" fmla="*/ 236 h 561"/>
                  <a:gd name="T32" fmla="*/ 530 w 531"/>
                  <a:gd name="T33" fmla="*/ 221 h 561"/>
                  <a:gd name="T34" fmla="*/ 339 w 531"/>
                  <a:gd name="T35" fmla="*/ 413 h 561"/>
                  <a:gd name="T36" fmla="*/ 339 w 531"/>
                  <a:gd name="T37" fmla="*/ 413 h 561"/>
                  <a:gd name="T38" fmla="*/ 339 w 531"/>
                  <a:gd name="T39" fmla="*/ 295 h 561"/>
                  <a:gd name="T40" fmla="*/ 280 w 531"/>
                  <a:gd name="T41" fmla="*/ 295 h 561"/>
                  <a:gd name="T42" fmla="*/ 44 w 531"/>
                  <a:gd name="T43" fmla="*/ 413 h 561"/>
                  <a:gd name="T44" fmla="*/ 280 w 531"/>
                  <a:gd name="T45" fmla="*/ 177 h 561"/>
                  <a:gd name="T46" fmla="*/ 339 w 531"/>
                  <a:gd name="T47" fmla="*/ 177 h 561"/>
                  <a:gd name="T48" fmla="*/ 339 w 531"/>
                  <a:gd name="T49" fmla="*/ 74 h 561"/>
                  <a:gd name="T50" fmla="*/ 486 w 531"/>
                  <a:gd name="T51" fmla="*/ 236 h 561"/>
                  <a:gd name="T52" fmla="*/ 339 w 531"/>
                  <a:gd name="T53" fmla="*/ 413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1" h="561">
                    <a:moveTo>
                      <a:pt x="530" y="221"/>
                    </a:moveTo>
                    <a:lnTo>
                      <a:pt x="530" y="221"/>
                    </a:lnTo>
                    <a:cubicBezTo>
                      <a:pt x="339" y="15"/>
                      <a:pt x="339" y="15"/>
                      <a:pt x="339" y="15"/>
                    </a:cubicBezTo>
                    <a:cubicBezTo>
                      <a:pt x="324" y="0"/>
                      <a:pt x="310" y="0"/>
                      <a:pt x="310" y="15"/>
                    </a:cubicBezTo>
                    <a:cubicBezTo>
                      <a:pt x="295" y="15"/>
                      <a:pt x="295" y="15"/>
                      <a:pt x="295" y="30"/>
                    </a:cubicBezTo>
                    <a:cubicBezTo>
                      <a:pt x="295" y="148"/>
                      <a:pt x="295" y="148"/>
                      <a:pt x="295" y="148"/>
                    </a:cubicBezTo>
                    <a:cubicBezTo>
                      <a:pt x="133" y="148"/>
                      <a:pt x="0" y="280"/>
                      <a:pt x="0" y="442"/>
                    </a:cubicBezTo>
                    <a:cubicBezTo>
                      <a:pt x="0" y="487"/>
                      <a:pt x="15" y="516"/>
                      <a:pt x="30" y="560"/>
                    </a:cubicBezTo>
                    <a:cubicBezTo>
                      <a:pt x="59" y="428"/>
                      <a:pt x="177" y="339"/>
                      <a:pt x="295" y="339"/>
                    </a:cubicBezTo>
                    <a:lnTo>
                      <a:pt x="295" y="457"/>
                    </a:lnTo>
                    <a:cubicBezTo>
                      <a:pt x="295" y="457"/>
                      <a:pt x="295" y="471"/>
                      <a:pt x="310" y="471"/>
                    </a:cubicBezTo>
                    <a:lnTo>
                      <a:pt x="310" y="471"/>
                    </a:lnTo>
                    <a:cubicBezTo>
                      <a:pt x="310" y="471"/>
                      <a:pt x="310" y="471"/>
                      <a:pt x="324" y="471"/>
                    </a:cubicBezTo>
                    <a:cubicBezTo>
                      <a:pt x="324" y="471"/>
                      <a:pt x="324" y="471"/>
                      <a:pt x="339" y="47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30" y="251"/>
                      <a:pt x="530" y="236"/>
                    </a:cubicBezTo>
                    <a:cubicBezTo>
                      <a:pt x="530" y="236"/>
                      <a:pt x="530" y="236"/>
                      <a:pt x="530" y="221"/>
                    </a:cubicBezTo>
                    <a:close/>
                    <a:moveTo>
                      <a:pt x="339" y="413"/>
                    </a:moveTo>
                    <a:lnTo>
                      <a:pt x="339" y="413"/>
                    </a:lnTo>
                    <a:cubicBezTo>
                      <a:pt x="339" y="295"/>
                      <a:pt x="339" y="295"/>
                      <a:pt x="339" y="295"/>
                    </a:cubicBezTo>
                    <a:cubicBezTo>
                      <a:pt x="339" y="295"/>
                      <a:pt x="295" y="295"/>
                      <a:pt x="280" y="295"/>
                    </a:cubicBezTo>
                    <a:cubicBezTo>
                      <a:pt x="192" y="295"/>
                      <a:pt x="89" y="369"/>
                      <a:pt x="44" y="413"/>
                    </a:cubicBezTo>
                    <a:cubicBezTo>
                      <a:pt x="44" y="339"/>
                      <a:pt x="148" y="192"/>
                      <a:pt x="280" y="177"/>
                    </a:cubicBezTo>
                    <a:cubicBezTo>
                      <a:pt x="295" y="177"/>
                      <a:pt x="339" y="177"/>
                      <a:pt x="339" y="177"/>
                    </a:cubicBezTo>
                    <a:cubicBezTo>
                      <a:pt x="339" y="74"/>
                      <a:pt x="339" y="74"/>
                      <a:pt x="339" y="74"/>
                    </a:cubicBezTo>
                    <a:cubicBezTo>
                      <a:pt x="486" y="236"/>
                      <a:pt x="486" y="236"/>
                      <a:pt x="486" y="236"/>
                    </a:cubicBezTo>
                    <a:lnTo>
                      <a:pt x="339" y="413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1" name="Freeform 11"/>
              <p:cNvSpPr>
                <a:spLocks noChangeArrowheads="1"/>
              </p:cNvSpPr>
              <p:nvPr/>
            </p:nvSpPr>
            <p:spPr bwMode="auto">
              <a:xfrm>
                <a:off x="4700588" y="3998913"/>
                <a:ext cx="228600" cy="242887"/>
              </a:xfrm>
              <a:custGeom>
                <a:avLst/>
                <a:gdLst>
                  <a:gd name="T0" fmla="*/ 235 w 531"/>
                  <a:gd name="T1" fmla="*/ 148 h 561"/>
                  <a:gd name="T2" fmla="*/ 235 w 531"/>
                  <a:gd name="T3" fmla="*/ 148 h 561"/>
                  <a:gd name="T4" fmla="*/ 235 w 531"/>
                  <a:gd name="T5" fmla="*/ 30 h 561"/>
                  <a:gd name="T6" fmla="*/ 221 w 531"/>
                  <a:gd name="T7" fmla="*/ 15 h 561"/>
                  <a:gd name="T8" fmla="*/ 191 w 531"/>
                  <a:gd name="T9" fmla="*/ 15 h 561"/>
                  <a:gd name="T10" fmla="*/ 0 w 531"/>
                  <a:gd name="T11" fmla="*/ 221 h 561"/>
                  <a:gd name="T12" fmla="*/ 0 w 531"/>
                  <a:gd name="T13" fmla="*/ 236 h 561"/>
                  <a:gd name="T14" fmla="*/ 0 w 531"/>
                  <a:gd name="T15" fmla="*/ 251 h 561"/>
                  <a:gd name="T16" fmla="*/ 191 w 531"/>
                  <a:gd name="T17" fmla="*/ 471 h 561"/>
                  <a:gd name="T18" fmla="*/ 206 w 531"/>
                  <a:gd name="T19" fmla="*/ 471 h 561"/>
                  <a:gd name="T20" fmla="*/ 221 w 531"/>
                  <a:gd name="T21" fmla="*/ 471 h 561"/>
                  <a:gd name="T22" fmla="*/ 221 w 531"/>
                  <a:gd name="T23" fmla="*/ 471 h 561"/>
                  <a:gd name="T24" fmla="*/ 235 w 531"/>
                  <a:gd name="T25" fmla="*/ 457 h 561"/>
                  <a:gd name="T26" fmla="*/ 235 w 531"/>
                  <a:gd name="T27" fmla="*/ 339 h 561"/>
                  <a:gd name="T28" fmla="*/ 500 w 531"/>
                  <a:gd name="T29" fmla="*/ 560 h 561"/>
                  <a:gd name="T30" fmla="*/ 530 w 531"/>
                  <a:gd name="T31" fmla="*/ 442 h 561"/>
                  <a:gd name="T32" fmla="*/ 235 w 531"/>
                  <a:gd name="T33" fmla="*/ 148 h 561"/>
                  <a:gd name="T34" fmla="*/ 250 w 531"/>
                  <a:gd name="T35" fmla="*/ 295 h 561"/>
                  <a:gd name="T36" fmla="*/ 250 w 531"/>
                  <a:gd name="T37" fmla="*/ 295 h 561"/>
                  <a:gd name="T38" fmla="*/ 191 w 531"/>
                  <a:gd name="T39" fmla="*/ 295 h 561"/>
                  <a:gd name="T40" fmla="*/ 191 w 531"/>
                  <a:gd name="T41" fmla="*/ 413 h 561"/>
                  <a:gd name="T42" fmla="*/ 44 w 531"/>
                  <a:gd name="T43" fmla="*/ 236 h 561"/>
                  <a:gd name="T44" fmla="*/ 191 w 531"/>
                  <a:gd name="T45" fmla="*/ 74 h 561"/>
                  <a:gd name="T46" fmla="*/ 191 w 531"/>
                  <a:gd name="T47" fmla="*/ 177 h 561"/>
                  <a:gd name="T48" fmla="*/ 250 w 531"/>
                  <a:gd name="T49" fmla="*/ 177 h 561"/>
                  <a:gd name="T50" fmla="*/ 486 w 531"/>
                  <a:gd name="T51" fmla="*/ 413 h 561"/>
                  <a:gd name="T52" fmla="*/ 250 w 531"/>
                  <a:gd name="T53" fmla="*/ 295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1" h="561">
                    <a:moveTo>
                      <a:pt x="235" y="148"/>
                    </a:moveTo>
                    <a:lnTo>
                      <a:pt x="235" y="148"/>
                    </a:lnTo>
                    <a:cubicBezTo>
                      <a:pt x="235" y="30"/>
                      <a:pt x="235" y="30"/>
                      <a:pt x="235" y="30"/>
                    </a:cubicBezTo>
                    <a:cubicBezTo>
                      <a:pt x="235" y="15"/>
                      <a:pt x="235" y="15"/>
                      <a:pt x="221" y="15"/>
                    </a:cubicBezTo>
                    <a:cubicBezTo>
                      <a:pt x="221" y="0"/>
                      <a:pt x="206" y="0"/>
                      <a:pt x="191" y="15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191" y="471"/>
                      <a:pt x="191" y="471"/>
                      <a:pt x="191" y="471"/>
                    </a:cubicBezTo>
                    <a:cubicBezTo>
                      <a:pt x="206" y="471"/>
                      <a:pt x="206" y="471"/>
                      <a:pt x="206" y="471"/>
                    </a:cubicBezTo>
                    <a:cubicBezTo>
                      <a:pt x="221" y="471"/>
                      <a:pt x="221" y="471"/>
                      <a:pt x="221" y="471"/>
                    </a:cubicBezTo>
                    <a:lnTo>
                      <a:pt x="221" y="471"/>
                    </a:lnTo>
                    <a:cubicBezTo>
                      <a:pt x="235" y="471"/>
                      <a:pt x="235" y="457"/>
                      <a:pt x="235" y="457"/>
                    </a:cubicBezTo>
                    <a:lnTo>
                      <a:pt x="235" y="339"/>
                    </a:lnTo>
                    <a:cubicBezTo>
                      <a:pt x="353" y="339"/>
                      <a:pt x="471" y="428"/>
                      <a:pt x="500" y="560"/>
                    </a:cubicBezTo>
                    <a:cubicBezTo>
                      <a:pt x="515" y="516"/>
                      <a:pt x="530" y="487"/>
                      <a:pt x="530" y="442"/>
                    </a:cubicBezTo>
                    <a:cubicBezTo>
                      <a:pt x="530" y="280"/>
                      <a:pt x="397" y="148"/>
                      <a:pt x="235" y="148"/>
                    </a:cubicBezTo>
                    <a:close/>
                    <a:moveTo>
                      <a:pt x="250" y="295"/>
                    </a:moveTo>
                    <a:lnTo>
                      <a:pt x="250" y="295"/>
                    </a:lnTo>
                    <a:cubicBezTo>
                      <a:pt x="235" y="295"/>
                      <a:pt x="191" y="295"/>
                      <a:pt x="191" y="295"/>
                    </a:cubicBezTo>
                    <a:cubicBezTo>
                      <a:pt x="191" y="413"/>
                      <a:pt x="191" y="413"/>
                      <a:pt x="191" y="413"/>
                    </a:cubicBezTo>
                    <a:cubicBezTo>
                      <a:pt x="44" y="236"/>
                      <a:pt x="44" y="236"/>
                      <a:pt x="44" y="236"/>
                    </a:cubicBezTo>
                    <a:cubicBezTo>
                      <a:pt x="191" y="74"/>
                      <a:pt x="191" y="74"/>
                      <a:pt x="191" y="74"/>
                    </a:cubicBezTo>
                    <a:cubicBezTo>
                      <a:pt x="191" y="177"/>
                      <a:pt x="191" y="177"/>
                      <a:pt x="191" y="177"/>
                    </a:cubicBezTo>
                    <a:cubicBezTo>
                      <a:pt x="191" y="177"/>
                      <a:pt x="235" y="177"/>
                      <a:pt x="250" y="177"/>
                    </a:cubicBezTo>
                    <a:cubicBezTo>
                      <a:pt x="382" y="192"/>
                      <a:pt x="486" y="339"/>
                      <a:pt x="486" y="413"/>
                    </a:cubicBezTo>
                    <a:cubicBezTo>
                      <a:pt x="441" y="369"/>
                      <a:pt x="339" y="295"/>
                      <a:pt x="250" y="2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2" name="Freeform 12"/>
              <p:cNvSpPr>
                <a:spLocks noChangeArrowheads="1"/>
              </p:cNvSpPr>
              <p:nvPr/>
            </p:nvSpPr>
            <p:spPr bwMode="auto">
              <a:xfrm>
                <a:off x="8674100" y="3584575"/>
                <a:ext cx="266700" cy="185738"/>
              </a:xfrm>
              <a:custGeom>
                <a:avLst/>
                <a:gdLst>
                  <a:gd name="T0" fmla="*/ 545 w 619"/>
                  <a:gd name="T1" fmla="*/ 0 h 427"/>
                  <a:gd name="T2" fmla="*/ 545 w 619"/>
                  <a:gd name="T3" fmla="*/ 0 h 427"/>
                  <a:gd name="T4" fmla="*/ 191 w 619"/>
                  <a:gd name="T5" fmla="*/ 0 h 427"/>
                  <a:gd name="T6" fmla="*/ 177 w 619"/>
                  <a:gd name="T7" fmla="*/ 0 h 427"/>
                  <a:gd name="T8" fmla="*/ 0 w 619"/>
                  <a:gd name="T9" fmla="*/ 206 h 427"/>
                  <a:gd name="T10" fmla="*/ 0 w 619"/>
                  <a:gd name="T11" fmla="*/ 221 h 427"/>
                  <a:gd name="T12" fmla="*/ 0 w 619"/>
                  <a:gd name="T13" fmla="*/ 235 h 427"/>
                  <a:gd name="T14" fmla="*/ 177 w 619"/>
                  <a:gd name="T15" fmla="*/ 426 h 427"/>
                  <a:gd name="T16" fmla="*/ 191 w 619"/>
                  <a:gd name="T17" fmla="*/ 426 h 427"/>
                  <a:gd name="T18" fmla="*/ 191 w 619"/>
                  <a:gd name="T19" fmla="*/ 426 h 427"/>
                  <a:gd name="T20" fmla="*/ 545 w 619"/>
                  <a:gd name="T21" fmla="*/ 426 h 427"/>
                  <a:gd name="T22" fmla="*/ 618 w 619"/>
                  <a:gd name="T23" fmla="*/ 353 h 427"/>
                  <a:gd name="T24" fmla="*/ 618 w 619"/>
                  <a:gd name="T25" fmla="*/ 73 h 427"/>
                  <a:gd name="T26" fmla="*/ 545 w 619"/>
                  <a:gd name="T27" fmla="*/ 0 h 427"/>
                  <a:gd name="T28" fmla="*/ 589 w 619"/>
                  <a:gd name="T29" fmla="*/ 353 h 427"/>
                  <a:gd name="T30" fmla="*/ 589 w 619"/>
                  <a:gd name="T31" fmla="*/ 353 h 427"/>
                  <a:gd name="T32" fmla="*/ 545 w 619"/>
                  <a:gd name="T33" fmla="*/ 397 h 427"/>
                  <a:gd name="T34" fmla="*/ 206 w 619"/>
                  <a:gd name="T35" fmla="*/ 397 h 427"/>
                  <a:gd name="T36" fmla="*/ 44 w 619"/>
                  <a:gd name="T37" fmla="*/ 221 h 427"/>
                  <a:gd name="T38" fmla="*/ 206 w 619"/>
                  <a:gd name="T39" fmla="*/ 44 h 427"/>
                  <a:gd name="T40" fmla="*/ 545 w 619"/>
                  <a:gd name="T41" fmla="*/ 44 h 427"/>
                  <a:gd name="T42" fmla="*/ 589 w 619"/>
                  <a:gd name="T43" fmla="*/ 73 h 427"/>
                  <a:gd name="T44" fmla="*/ 589 w 619"/>
                  <a:gd name="T45" fmla="*/ 353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19" h="427">
                    <a:moveTo>
                      <a:pt x="545" y="0"/>
                    </a:moveTo>
                    <a:lnTo>
                      <a:pt x="545" y="0"/>
                    </a:lnTo>
                    <a:cubicBezTo>
                      <a:pt x="191" y="0"/>
                      <a:pt x="191" y="0"/>
                      <a:pt x="191" y="0"/>
                    </a:cubicBezTo>
                    <a:lnTo>
                      <a:pt x="177" y="0"/>
                    </a:ln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21"/>
                    </a:cubicBezTo>
                    <a:cubicBezTo>
                      <a:pt x="0" y="221"/>
                      <a:pt x="0" y="221"/>
                      <a:pt x="0" y="235"/>
                    </a:cubicBezTo>
                    <a:cubicBezTo>
                      <a:pt x="177" y="426"/>
                      <a:pt x="177" y="426"/>
                      <a:pt x="177" y="426"/>
                    </a:cubicBezTo>
                    <a:lnTo>
                      <a:pt x="191" y="426"/>
                    </a:lnTo>
                    <a:lnTo>
                      <a:pt x="191" y="426"/>
                    </a:lnTo>
                    <a:cubicBezTo>
                      <a:pt x="545" y="426"/>
                      <a:pt x="545" y="426"/>
                      <a:pt x="545" y="426"/>
                    </a:cubicBezTo>
                    <a:cubicBezTo>
                      <a:pt x="589" y="426"/>
                      <a:pt x="618" y="397"/>
                      <a:pt x="618" y="353"/>
                    </a:cubicBezTo>
                    <a:cubicBezTo>
                      <a:pt x="618" y="73"/>
                      <a:pt x="618" y="73"/>
                      <a:pt x="618" y="73"/>
                    </a:cubicBezTo>
                    <a:cubicBezTo>
                      <a:pt x="618" y="29"/>
                      <a:pt x="589" y="0"/>
                      <a:pt x="545" y="0"/>
                    </a:cubicBezTo>
                    <a:close/>
                    <a:moveTo>
                      <a:pt x="589" y="353"/>
                    </a:moveTo>
                    <a:lnTo>
                      <a:pt x="589" y="353"/>
                    </a:lnTo>
                    <a:cubicBezTo>
                      <a:pt x="589" y="368"/>
                      <a:pt x="559" y="397"/>
                      <a:pt x="545" y="397"/>
                    </a:cubicBezTo>
                    <a:cubicBezTo>
                      <a:pt x="206" y="397"/>
                      <a:pt x="206" y="397"/>
                      <a:pt x="206" y="397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206" y="44"/>
                      <a:pt x="206" y="44"/>
                      <a:pt x="206" y="4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59" y="44"/>
                      <a:pt x="589" y="58"/>
                      <a:pt x="589" y="73"/>
                    </a:cubicBezTo>
                    <a:lnTo>
                      <a:pt x="589" y="353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3" name="Freeform 13"/>
              <p:cNvSpPr>
                <a:spLocks noChangeArrowheads="1"/>
              </p:cNvSpPr>
              <p:nvPr/>
            </p:nvSpPr>
            <p:spPr bwMode="auto">
              <a:xfrm>
                <a:off x="8229600" y="3584575"/>
                <a:ext cx="274638" cy="185738"/>
              </a:xfrm>
              <a:custGeom>
                <a:avLst/>
                <a:gdLst>
                  <a:gd name="T0" fmla="*/ 560 w 634"/>
                  <a:gd name="T1" fmla="*/ 0 h 427"/>
                  <a:gd name="T2" fmla="*/ 560 w 634"/>
                  <a:gd name="T3" fmla="*/ 0 h 427"/>
                  <a:gd name="T4" fmla="*/ 207 w 634"/>
                  <a:gd name="T5" fmla="*/ 0 h 427"/>
                  <a:gd name="T6" fmla="*/ 192 w 634"/>
                  <a:gd name="T7" fmla="*/ 0 h 427"/>
                  <a:gd name="T8" fmla="*/ 15 w 634"/>
                  <a:gd name="T9" fmla="*/ 206 h 427"/>
                  <a:gd name="T10" fmla="*/ 0 w 634"/>
                  <a:gd name="T11" fmla="*/ 221 h 427"/>
                  <a:gd name="T12" fmla="*/ 15 w 634"/>
                  <a:gd name="T13" fmla="*/ 235 h 427"/>
                  <a:gd name="T14" fmla="*/ 192 w 634"/>
                  <a:gd name="T15" fmla="*/ 426 h 427"/>
                  <a:gd name="T16" fmla="*/ 207 w 634"/>
                  <a:gd name="T17" fmla="*/ 426 h 427"/>
                  <a:gd name="T18" fmla="*/ 207 w 634"/>
                  <a:gd name="T19" fmla="*/ 426 h 427"/>
                  <a:gd name="T20" fmla="*/ 560 w 634"/>
                  <a:gd name="T21" fmla="*/ 426 h 427"/>
                  <a:gd name="T22" fmla="*/ 633 w 634"/>
                  <a:gd name="T23" fmla="*/ 353 h 427"/>
                  <a:gd name="T24" fmla="*/ 633 w 634"/>
                  <a:gd name="T25" fmla="*/ 73 h 427"/>
                  <a:gd name="T26" fmla="*/ 560 w 634"/>
                  <a:gd name="T27" fmla="*/ 0 h 427"/>
                  <a:gd name="T28" fmla="*/ 589 w 634"/>
                  <a:gd name="T29" fmla="*/ 353 h 427"/>
                  <a:gd name="T30" fmla="*/ 589 w 634"/>
                  <a:gd name="T31" fmla="*/ 353 h 427"/>
                  <a:gd name="T32" fmla="*/ 560 w 634"/>
                  <a:gd name="T33" fmla="*/ 397 h 427"/>
                  <a:gd name="T34" fmla="*/ 207 w 634"/>
                  <a:gd name="T35" fmla="*/ 397 h 427"/>
                  <a:gd name="T36" fmla="*/ 45 w 634"/>
                  <a:gd name="T37" fmla="*/ 221 h 427"/>
                  <a:gd name="T38" fmla="*/ 207 w 634"/>
                  <a:gd name="T39" fmla="*/ 44 h 427"/>
                  <a:gd name="T40" fmla="*/ 560 w 634"/>
                  <a:gd name="T41" fmla="*/ 44 h 427"/>
                  <a:gd name="T42" fmla="*/ 589 w 634"/>
                  <a:gd name="T43" fmla="*/ 73 h 427"/>
                  <a:gd name="T44" fmla="*/ 589 w 634"/>
                  <a:gd name="T45" fmla="*/ 353 h 427"/>
                  <a:gd name="T46" fmla="*/ 457 w 634"/>
                  <a:gd name="T47" fmla="*/ 147 h 427"/>
                  <a:gd name="T48" fmla="*/ 457 w 634"/>
                  <a:gd name="T49" fmla="*/ 147 h 427"/>
                  <a:gd name="T50" fmla="*/ 428 w 634"/>
                  <a:gd name="T51" fmla="*/ 147 h 427"/>
                  <a:gd name="T52" fmla="*/ 383 w 634"/>
                  <a:gd name="T53" fmla="*/ 191 h 427"/>
                  <a:gd name="T54" fmla="*/ 339 w 634"/>
                  <a:gd name="T55" fmla="*/ 147 h 427"/>
                  <a:gd name="T56" fmla="*/ 310 w 634"/>
                  <a:gd name="T57" fmla="*/ 147 h 427"/>
                  <a:gd name="T58" fmla="*/ 310 w 634"/>
                  <a:gd name="T59" fmla="*/ 176 h 427"/>
                  <a:gd name="T60" fmla="*/ 354 w 634"/>
                  <a:gd name="T61" fmla="*/ 221 h 427"/>
                  <a:gd name="T62" fmla="*/ 310 w 634"/>
                  <a:gd name="T63" fmla="*/ 265 h 427"/>
                  <a:gd name="T64" fmla="*/ 310 w 634"/>
                  <a:gd name="T65" fmla="*/ 294 h 427"/>
                  <a:gd name="T66" fmla="*/ 339 w 634"/>
                  <a:gd name="T67" fmla="*/ 294 h 427"/>
                  <a:gd name="T68" fmla="*/ 383 w 634"/>
                  <a:gd name="T69" fmla="*/ 250 h 427"/>
                  <a:gd name="T70" fmla="*/ 428 w 634"/>
                  <a:gd name="T71" fmla="*/ 294 h 427"/>
                  <a:gd name="T72" fmla="*/ 457 w 634"/>
                  <a:gd name="T73" fmla="*/ 294 h 427"/>
                  <a:gd name="T74" fmla="*/ 457 w 634"/>
                  <a:gd name="T75" fmla="*/ 265 h 427"/>
                  <a:gd name="T76" fmla="*/ 412 w 634"/>
                  <a:gd name="T77" fmla="*/ 221 h 427"/>
                  <a:gd name="T78" fmla="*/ 457 w 634"/>
                  <a:gd name="T79" fmla="*/ 176 h 427"/>
                  <a:gd name="T80" fmla="*/ 457 w 634"/>
                  <a:gd name="T81" fmla="*/ 147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4" h="427">
                    <a:moveTo>
                      <a:pt x="560" y="0"/>
                    </a:moveTo>
                    <a:lnTo>
                      <a:pt x="560" y="0"/>
                    </a:lnTo>
                    <a:cubicBezTo>
                      <a:pt x="207" y="0"/>
                      <a:pt x="207" y="0"/>
                      <a:pt x="207" y="0"/>
                    </a:cubicBezTo>
                    <a:cubicBezTo>
                      <a:pt x="192" y="0"/>
                      <a:pt x="192" y="0"/>
                      <a:pt x="192" y="0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0" y="206"/>
                      <a:pt x="0" y="206"/>
                      <a:pt x="0" y="221"/>
                    </a:cubicBezTo>
                    <a:cubicBezTo>
                      <a:pt x="0" y="221"/>
                      <a:pt x="0" y="221"/>
                      <a:pt x="15" y="235"/>
                    </a:cubicBezTo>
                    <a:cubicBezTo>
                      <a:pt x="192" y="426"/>
                      <a:pt x="192" y="426"/>
                      <a:pt x="192" y="426"/>
                    </a:cubicBezTo>
                    <a:cubicBezTo>
                      <a:pt x="192" y="426"/>
                      <a:pt x="192" y="426"/>
                      <a:pt x="207" y="426"/>
                    </a:cubicBezTo>
                    <a:lnTo>
                      <a:pt x="207" y="426"/>
                    </a:lnTo>
                    <a:cubicBezTo>
                      <a:pt x="560" y="426"/>
                      <a:pt x="560" y="426"/>
                      <a:pt x="560" y="426"/>
                    </a:cubicBezTo>
                    <a:cubicBezTo>
                      <a:pt x="604" y="426"/>
                      <a:pt x="633" y="397"/>
                      <a:pt x="633" y="353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  <a:moveTo>
                      <a:pt x="589" y="353"/>
                    </a:moveTo>
                    <a:lnTo>
                      <a:pt x="589" y="353"/>
                    </a:lnTo>
                    <a:cubicBezTo>
                      <a:pt x="589" y="368"/>
                      <a:pt x="575" y="397"/>
                      <a:pt x="560" y="397"/>
                    </a:cubicBezTo>
                    <a:cubicBezTo>
                      <a:pt x="207" y="397"/>
                      <a:pt x="207" y="397"/>
                      <a:pt x="207" y="397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560" y="44"/>
                      <a:pt x="560" y="44"/>
                      <a:pt x="560" y="44"/>
                    </a:cubicBezTo>
                    <a:cubicBezTo>
                      <a:pt x="575" y="44"/>
                      <a:pt x="589" y="58"/>
                      <a:pt x="589" y="73"/>
                    </a:cubicBezTo>
                    <a:lnTo>
                      <a:pt x="589" y="353"/>
                    </a:lnTo>
                    <a:close/>
                    <a:moveTo>
                      <a:pt x="457" y="147"/>
                    </a:moveTo>
                    <a:lnTo>
                      <a:pt x="457" y="147"/>
                    </a:lnTo>
                    <a:cubicBezTo>
                      <a:pt x="442" y="132"/>
                      <a:pt x="428" y="132"/>
                      <a:pt x="428" y="147"/>
                    </a:cubicBezTo>
                    <a:cubicBezTo>
                      <a:pt x="383" y="191"/>
                      <a:pt x="383" y="191"/>
                      <a:pt x="383" y="191"/>
                    </a:cubicBezTo>
                    <a:cubicBezTo>
                      <a:pt x="339" y="147"/>
                      <a:pt x="339" y="147"/>
                      <a:pt x="339" y="147"/>
                    </a:cubicBezTo>
                    <a:cubicBezTo>
                      <a:pt x="324" y="132"/>
                      <a:pt x="310" y="132"/>
                      <a:pt x="310" y="147"/>
                    </a:cubicBezTo>
                    <a:cubicBezTo>
                      <a:pt x="295" y="147"/>
                      <a:pt x="295" y="162"/>
                      <a:pt x="310" y="176"/>
                    </a:cubicBezTo>
                    <a:cubicBezTo>
                      <a:pt x="354" y="221"/>
                      <a:pt x="354" y="221"/>
                      <a:pt x="354" y="221"/>
                    </a:cubicBezTo>
                    <a:cubicBezTo>
                      <a:pt x="310" y="265"/>
                      <a:pt x="310" y="265"/>
                      <a:pt x="310" y="265"/>
                    </a:cubicBezTo>
                    <a:cubicBezTo>
                      <a:pt x="295" y="265"/>
                      <a:pt x="295" y="279"/>
                      <a:pt x="310" y="294"/>
                    </a:cubicBezTo>
                    <a:cubicBezTo>
                      <a:pt x="310" y="294"/>
                      <a:pt x="324" y="294"/>
                      <a:pt x="339" y="294"/>
                    </a:cubicBezTo>
                    <a:cubicBezTo>
                      <a:pt x="383" y="250"/>
                      <a:pt x="383" y="250"/>
                      <a:pt x="383" y="250"/>
                    </a:cubicBezTo>
                    <a:cubicBezTo>
                      <a:pt x="428" y="294"/>
                      <a:pt x="428" y="294"/>
                      <a:pt x="428" y="294"/>
                    </a:cubicBezTo>
                    <a:cubicBezTo>
                      <a:pt x="428" y="294"/>
                      <a:pt x="442" y="294"/>
                      <a:pt x="457" y="294"/>
                    </a:cubicBezTo>
                    <a:cubicBezTo>
                      <a:pt x="457" y="279"/>
                      <a:pt x="457" y="265"/>
                      <a:pt x="457" y="265"/>
                    </a:cubicBezTo>
                    <a:cubicBezTo>
                      <a:pt x="412" y="221"/>
                      <a:pt x="412" y="221"/>
                      <a:pt x="412" y="221"/>
                    </a:cubicBezTo>
                    <a:cubicBezTo>
                      <a:pt x="457" y="176"/>
                      <a:pt x="457" y="176"/>
                      <a:pt x="457" y="176"/>
                    </a:cubicBezTo>
                    <a:cubicBezTo>
                      <a:pt x="457" y="162"/>
                      <a:pt x="457" y="147"/>
                      <a:pt x="457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4" name="Freeform 14"/>
              <p:cNvSpPr>
                <a:spLocks noChangeArrowheads="1"/>
              </p:cNvSpPr>
              <p:nvPr/>
            </p:nvSpPr>
            <p:spPr bwMode="auto">
              <a:xfrm>
                <a:off x="7788275" y="3540125"/>
                <a:ext cx="274638" cy="204788"/>
              </a:xfrm>
              <a:custGeom>
                <a:avLst/>
                <a:gdLst>
                  <a:gd name="T0" fmla="*/ 324 w 634"/>
                  <a:gd name="T1" fmla="*/ 133 h 473"/>
                  <a:gd name="T2" fmla="*/ 324 w 634"/>
                  <a:gd name="T3" fmla="*/ 133 h 473"/>
                  <a:gd name="T4" fmla="*/ 309 w 634"/>
                  <a:gd name="T5" fmla="*/ 118 h 473"/>
                  <a:gd name="T6" fmla="*/ 294 w 634"/>
                  <a:gd name="T7" fmla="*/ 133 h 473"/>
                  <a:gd name="T8" fmla="*/ 176 w 634"/>
                  <a:gd name="T9" fmla="*/ 251 h 473"/>
                  <a:gd name="T10" fmla="*/ 176 w 634"/>
                  <a:gd name="T11" fmla="*/ 266 h 473"/>
                  <a:gd name="T12" fmla="*/ 206 w 634"/>
                  <a:gd name="T13" fmla="*/ 266 h 473"/>
                  <a:gd name="T14" fmla="*/ 294 w 634"/>
                  <a:gd name="T15" fmla="*/ 192 h 473"/>
                  <a:gd name="T16" fmla="*/ 294 w 634"/>
                  <a:gd name="T17" fmla="*/ 383 h 473"/>
                  <a:gd name="T18" fmla="*/ 309 w 634"/>
                  <a:gd name="T19" fmla="*/ 398 h 473"/>
                  <a:gd name="T20" fmla="*/ 338 w 634"/>
                  <a:gd name="T21" fmla="*/ 383 h 473"/>
                  <a:gd name="T22" fmla="*/ 338 w 634"/>
                  <a:gd name="T23" fmla="*/ 192 h 473"/>
                  <a:gd name="T24" fmla="*/ 412 w 634"/>
                  <a:gd name="T25" fmla="*/ 266 h 473"/>
                  <a:gd name="T26" fmla="*/ 442 w 634"/>
                  <a:gd name="T27" fmla="*/ 266 h 473"/>
                  <a:gd name="T28" fmla="*/ 442 w 634"/>
                  <a:gd name="T29" fmla="*/ 251 h 473"/>
                  <a:gd name="T30" fmla="*/ 324 w 634"/>
                  <a:gd name="T31" fmla="*/ 133 h 473"/>
                  <a:gd name="T32" fmla="*/ 456 w 634"/>
                  <a:gd name="T33" fmla="*/ 104 h 473"/>
                  <a:gd name="T34" fmla="*/ 456 w 634"/>
                  <a:gd name="T35" fmla="*/ 104 h 473"/>
                  <a:gd name="T36" fmla="*/ 294 w 634"/>
                  <a:gd name="T37" fmla="*/ 0 h 473"/>
                  <a:gd name="T38" fmla="*/ 117 w 634"/>
                  <a:gd name="T39" fmla="*/ 162 h 473"/>
                  <a:gd name="T40" fmla="*/ 0 w 634"/>
                  <a:gd name="T41" fmla="*/ 325 h 473"/>
                  <a:gd name="T42" fmla="*/ 162 w 634"/>
                  <a:gd name="T43" fmla="*/ 472 h 473"/>
                  <a:gd name="T44" fmla="*/ 485 w 634"/>
                  <a:gd name="T45" fmla="*/ 472 h 473"/>
                  <a:gd name="T46" fmla="*/ 633 w 634"/>
                  <a:gd name="T47" fmla="*/ 295 h 473"/>
                  <a:gd name="T48" fmla="*/ 456 w 634"/>
                  <a:gd name="T49" fmla="*/ 104 h 473"/>
                  <a:gd name="T50" fmla="*/ 485 w 634"/>
                  <a:gd name="T51" fmla="*/ 442 h 473"/>
                  <a:gd name="T52" fmla="*/ 485 w 634"/>
                  <a:gd name="T53" fmla="*/ 442 h 473"/>
                  <a:gd name="T54" fmla="*/ 162 w 634"/>
                  <a:gd name="T55" fmla="*/ 442 h 473"/>
                  <a:gd name="T56" fmla="*/ 44 w 634"/>
                  <a:gd name="T57" fmla="*/ 325 h 473"/>
                  <a:gd name="T58" fmla="*/ 162 w 634"/>
                  <a:gd name="T59" fmla="*/ 207 h 473"/>
                  <a:gd name="T60" fmla="*/ 294 w 634"/>
                  <a:gd name="T61" fmla="*/ 45 h 473"/>
                  <a:gd name="T62" fmla="*/ 426 w 634"/>
                  <a:gd name="T63" fmla="*/ 148 h 473"/>
                  <a:gd name="T64" fmla="*/ 588 w 634"/>
                  <a:gd name="T65" fmla="*/ 280 h 473"/>
                  <a:gd name="T66" fmla="*/ 485 w 634"/>
                  <a:gd name="T67" fmla="*/ 442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4" h="473">
                    <a:moveTo>
                      <a:pt x="324" y="133"/>
                    </a:moveTo>
                    <a:lnTo>
                      <a:pt x="324" y="133"/>
                    </a:lnTo>
                    <a:cubicBezTo>
                      <a:pt x="324" y="118"/>
                      <a:pt x="324" y="118"/>
                      <a:pt x="309" y="118"/>
                    </a:cubicBezTo>
                    <a:cubicBezTo>
                      <a:pt x="309" y="118"/>
                      <a:pt x="309" y="118"/>
                      <a:pt x="294" y="133"/>
                    </a:cubicBezTo>
                    <a:cubicBezTo>
                      <a:pt x="176" y="251"/>
                      <a:pt x="176" y="251"/>
                      <a:pt x="176" y="251"/>
                    </a:cubicBezTo>
                    <a:lnTo>
                      <a:pt x="176" y="266"/>
                    </a:lnTo>
                    <a:cubicBezTo>
                      <a:pt x="191" y="280"/>
                      <a:pt x="206" y="280"/>
                      <a:pt x="206" y="266"/>
                    </a:cubicBezTo>
                    <a:cubicBezTo>
                      <a:pt x="294" y="192"/>
                      <a:pt x="294" y="192"/>
                      <a:pt x="294" y="192"/>
                    </a:cubicBezTo>
                    <a:cubicBezTo>
                      <a:pt x="294" y="383"/>
                      <a:pt x="294" y="383"/>
                      <a:pt x="294" y="383"/>
                    </a:cubicBezTo>
                    <a:lnTo>
                      <a:pt x="309" y="398"/>
                    </a:lnTo>
                    <a:cubicBezTo>
                      <a:pt x="324" y="398"/>
                      <a:pt x="338" y="383"/>
                      <a:pt x="338" y="383"/>
                    </a:cubicBezTo>
                    <a:cubicBezTo>
                      <a:pt x="338" y="192"/>
                      <a:pt x="338" y="192"/>
                      <a:pt x="338" y="192"/>
                    </a:cubicBezTo>
                    <a:cubicBezTo>
                      <a:pt x="412" y="266"/>
                      <a:pt x="412" y="266"/>
                      <a:pt x="412" y="266"/>
                    </a:cubicBezTo>
                    <a:cubicBezTo>
                      <a:pt x="426" y="280"/>
                      <a:pt x="442" y="280"/>
                      <a:pt x="442" y="266"/>
                    </a:cubicBezTo>
                    <a:cubicBezTo>
                      <a:pt x="456" y="266"/>
                      <a:pt x="456" y="251"/>
                      <a:pt x="442" y="251"/>
                    </a:cubicBezTo>
                    <a:lnTo>
                      <a:pt x="324" y="133"/>
                    </a:lnTo>
                    <a:close/>
                    <a:moveTo>
                      <a:pt x="456" y="104"/>
                    </a:moveTo>
                    <a:lnTo>
                      <a:pt x="456" y="104"/>
                    </a:lnTo>
                    <a:cubicBezTo>
                      <a:pt x="426" y="45"/>
                      <a:pt x="368" y="0"/>
                      <a:pt x="294" y="0"/>
                    </a:cubicBezTo>
                    <a:cubicBezTo>
                      <a:pt x="206" y="0"/>
                      <a:pt x="117" y="74"/>
                      <a:pt x="117" y="162"/>
                    </a:cubicBezTo>
                    <a:cubicBezTo>
                      <a:pt x="44" y="192"/>
                      <a:pt x="0" y="251"/>
                      <a:pt x="0" y="325"/>
                    </a:cubicBezTo>
                    <a:cubicBezTo>
                      <a:pt x="0" y="398"/>
                      <a:pt x="73" y="472"/>
                      <a:pt x="162" y="472"/>
                    </a:cubicBezTo>
                    <a:cubicBezTo>
                      <a:pt x="485" y="472"/>
                      <a:pt x="485" y="472"/>
                      <a:pt x="485" y="472"/>
                    </a:cubicBezTo>
                    <a:cubicBezTo>
                      <a:pt x="559" y="442"/>
                      <a:pt x="633" y="369"/>
                      <a:pt x="633" y="295"/>
                    </a:cubicBezTo>
                    <a:cubicBezTo>
                      <a:pt x="633" y="192"/>
                      <a:pt x="544" y="104"/>
                      <a:pt x="456" y="104"/>
                    </a:cubicBezTo>
                    <a:close/>
                    <a:moveTo>
                      <a:pt x="485" y="442"/>
                    </a:moveTo>
                    <a:lnTo>
                      <a:pt x="485" y="442"/>
                    </a:ln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442"/>
                      <a:pt x="44" y="428"/>
                      <a:pt x="44" y="325"/>
                    </a:cubicBezTo>
                    <a:cubicBezTo>
                      <a:pt x="44" y="266"/>
                      <a:pt x="88" y="207"/>
                      <a:pt x="162" y="207"/>
                    </a:cubicBezTo>
                    <a:cubicBezTo>
                      <a:pt x="162" y="118"/>
                      <a:pt x="206" y="45"/>
                      <a:pt x="294" y="45"/>
                    </a:cubicBezTo>
                    <a:cubicBezTo>
                      <a:pt x="368" y="45"/>
                      <a:pt x="412" y="89"/>
                      <a:pt x="426" y="148"/>
                    </a:cubicBezTo>
                    <a:cubicBezTo>
                      <a:pt x="515" y="133"/>
                      <a:pt x="588" y="221"/>
                      <a:pt x="588" y="280"/>
                    </a:cubicBezTo>
                    <a:cubicBezTo>
                      <a:pt x="588" y="339"/>
                      <a:pt x="544" y="413"/>
                      <a:pt x="485" y="44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5" name="Freeform 15"/>
              <p:cNvSpPr>
                <a:spLocks noChangeArrowheads="1"/>
              </p:cNvSpPr>
              <p:nvPr/>
            </p:nvSpPr>
            <p:spPr bwMode="auto">
              <a:xfrm>
                <a:off x="7350125" y="3540125"/>
                <a:ext cx="266700" cy="204788"/>
              </a:xfrm>
              <a:custGeom>
                <a:avLst/>
                <a:gdLst>
                  <a:gd name="T0" fmla="*/ 412 w 619"/>
                  <a:gd name="T1" fmla="*/ 251 h 473"/>
                  <a:gd name="T2" fmla="*/ 412 w 619"/>
                  <a:gd name="T3" fmla="*/ 251 h 473"/>
                  <a:gd name="T4" fmla="*/ 324 w 619"/>
                  <a:gd name="T5" fmla="*/ 339 h 473"/>
                  <a:gd name="T6" fmla="*/ 324 w 619"/>
                  <a:gd name="T7" fmla="*/ 148 h 473"/>
                  <a:gd name="T8" fmla="*/ 309 w 619"/>
                  <a:gd name="T9" fmla="*/ 118 h 473"/>
                  <a:gd name="T10" fmla="*/ 294 w 619"/>
                  <a:gd name="T11" fmla="*/ 148 h 473"/>
                  <a:gd name="T12" fmla="*/ 294 w 619"/>
                  <a:gd name="T13" fmla="*/ 339 h 473"/>
                  <a:gd name="T14" fmla="*/ 206 w 619"/>
                  <a:gd name="T15" fmla="*/ 251 h 473"/>
                  <a:gd name="T16" fmla="*/ 177 w 619"/>
                  <a:gd name="T17" fmla="*/ 251 h 473"/>
                  <a:gd name="T18" fmla="*/ 177 w 619"/>
                  <a:gd name="T19" fmla="*/ 280 h 473"/>
                  <a:gd name="T20" fmla="*/ 294 w 619"/>
                  <a:gd name="T21" fmla="*/ 398 h 473"/>
                  <a:gd name="T22" fmla="*/ 309 w 619"/>
                  <a:gd name="T23" fmla="*/ 398 h 473"/>
                  <a:gd name="T24" fmla="*/ 324 w 619"/>
                  <a:gd name="T25" fmla="*/ 398 h 473"/>
                  <a:gd name="T26" fmla="*/ 441 w 619"/>
                  <a:gd name="T27" fmla="*/ 280 h 473"/>
                  <a:gd name="T28" fmla="*/ 441 w 619"/>
                  <a:gd name="T29" fmla="*/ 251 h 473"/>
                  <a:gd name="T30" fmla="*/ 412 w 619"/>
                  <a:gd name="T31" fmla="*/ 251 h 473"/>
                  <a:gd name="T32" fmla="*/ 441 w 619"/>
                  <a:gd name="T33" fmla="*/ 104 h 473"/>
                  <a:gd name="T34" fmla="*/ 441 w 619"/>
                  <a:gd name="T35" fmla="*/ 104 h 473"/>
                  <a:gd name="T36" fmla="*/ 294 w 619"/>
                  <a:gd name="T37" fmla="*/ 0 h 473"/>
                  <a:gd name="T38" fmla="*/ 118 w 619"/>
                  <a:gd name="T39" fmla="*/ 162 h 473"/>
                  <a:gd name="T40" fmla="*/ 0 w 619"/>
                  <a:gd name="T41" fmla="*/ 325 h 473"/>
                  <a:gd name="T42" fmla="*/ 147 w 619"/>
                  <a:gd name="T43" fmla="*/ 472 h 473"/>
                  <a:gd name="T44" fmla="*/ 486 w 619"/>
                  <a:gd name="T45" fmla="*/ 472 h 473"/>
                  <a:gd name="T46" fmla="*/ 618 w 619"/>
                  <a:gd name="T47" fmla="*/ 295 h 473"/>
                  <a:gd name="T48" fmla="*/ 441 w 619"/>
                  <a:gd name="T49" fmla="*/ 104 h 473"/>
                  <a:gd name="T50" fmla="*/ 486 w 619"/>
                  <a:gd name="T51" fmla="*/ 442 h 473"/>
                  <a:gd name="T52" fmla="*/ 486 w 619"/>
                  <a:gd name="T53" fmla="*/ 442 h 473"/>
                  <a:gd name="T54" fmla="*/ 147 w 619"/>
                  <a:gd name="T55" fmla="*/ 442 h 473"/>
                  <a:gd name="T56" fmla="*/ 29 w 619"/>
                  <a:gd name="T57" fmla="*/ 325 h 473"/>
                  <a:gd name="T58" fmla="*/ 147 w 619"/>
                  <a:gd name="T59" fmla="*/ 207 h 473"/>
                  <a:gd name="T60" fmla="*/ 294 w 619"/>
                  <a:gd name="T61" fmla="*/ 45 h 473"/>
                  <a:gd name="T62" fmla="*/ 412 w 619"/>
                  <a:gd name="T63" fmla="*/ 148 h 473"/>
                  <a:gd name="T64" fmla="*/ 589 w 619"/>
                  <a:gd name="T65" fmla="*/ 280 h 473"/>
                  <a:gd name="T66" fmla="*/ 486 w 619"/>
                  <a:gd name="T67" fmla="*/ 442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19" h="473">
                    <a:moveTo>
                      <a:pt x="412" y="251"/>
                    </a:moveTo>
                    <a:lnTo>
                      <a:pt x="412" y="251"/>
                    </a:lnTo>
                    <a:cubicBezTo>
                      <a:pt x="324" y="339"/>
                      <a:pt x="324" y="339"/>
                      <a:pt x="324" y="339"/>
                    </a:cubicBezTo>
                    <a:cubicBezTo>
                      <a:pt x="324" y="148"/>
                      <a:pt x="324" y="148"/>
                      <a:pt x="324" y="148"/>
                    </a:cubicBezTo>
                    <a:cubicBezTo>
                      <a:pt x="324" y="133"/>
                      <a:pt x="324" y="118"/>
                      <a:pt x="309" y="118"/>
                    </a:cubicBezTo>
                    <a:cubicBezTo>
                      <a:pt x="294" y="118"/>
                      <a:pt x="294" y="133"/>
                      <a:pt x="294" y="148"/>
                    </a:cubicBezTo>
                    <a:cubicBezTo>
                      <a:pt x="294" y="339"/>
                      <a:pt x="294" y="339"/>
                      <a:pt x="294" y="339"/>
                    </a:cubicBezTo>
                    <a:cubicBezTo>
                      <a:pt x="206" y="251"/>
                      <a:pt x="206" y="251"/>
                      <a:pt x="206" y="251"/>
                    </a:cubicBezTo>
                    <a:cubicBezTo>
                      <a:pt x="191" y="236"/>
                      <a:pt x="191" y="236"/>
                      <a:pt x="177" y="251"/>
                    </a:cubicBezTo>
                    <a:cubicBezTo>
                      <a:pt x="177" y="251"/>
                      <a:pt x="177" y="266"/>
                      <a:pt x="177" y="280"/>
                    </a:cubicBezTo>
                    <a:cubicBezTo>
                      <a:pt x="294" y="398"/>
                      <a:pt x="294" y="398"/>
                      <a:pt x="294" y="398"/>
                    </a:cubicBezTo>
                    <a:lnTo>
                      <a:pt x="309" y="398"/>
                    </a:lnTo>
                    <a:lnTo>
                      <a:pt x="324" y="398"/>
                    </a:lnTo>
                    <a:cubicBezTo>
                      <a:pt x="441" y="280"/>
                      <a:pt x="441" y="280"/>
                      <a:pt x="441" y="280"/>
                    </a:cubicBezTo>
                    <a:cubicBezTo>
                      <a:pt x="441" y="266"/>
                      <a:pt x="441" y="251"/>
                      <a:pt x="441" y="251"/>
                    </a:cubicBezTo>
                    <a:cubicBezTo>
                      <a:pt x="427" y="236"/>
                      <a:pt x="427" y="236"/>
                      <a:pt x="412" y="251"/>
                    </a:cubicBezTo>
                    <a:close/>
                    <a:moveTo>
                      <a:pt x="441" y="104"/>
                    </a:moveTo>
                    <a:lnTo>
                      <a:pt x="441" y="104"/>
                    </a:lnTo>
                    <a:cubicBezTo>
                      <a:pt x="412" y="45"/>
                      <a:pt x="353" y="0"/>
                      <a:pt x="294" y="0"/>
                    </a:cubicBezTo>
                    <a:cubicBezTo>
                      <a:pt x="191" y="0"/>
                      <a:pt x="118" y="74"/>
                      <a:pt x="118" y="162"/>
                    </a:cubicBezTo>
                    <a:cubicBezTo>
                      <a:pt x="44" y="192"/>
                      <a:pt x="0" y="251"/>
                      <a:pt x="0" y="325"/>
                    </a:cubicBezTo>
                    <a:cubicBezTo>
                      <a:pt x="0" y="398"/>
                      <a:pt x="59" y="472"/>
                      <a:pt x="147" y="472"/>
                    </a:cubicBezTo>
                    <a:cubicBezTo>
                      <a:pt x="486" y="472"/>
                      <a:pt x="486" y="472"/>
                      <a:pt x="486" y="472"/>
                    </a:cubicBezTo>
                    <a:cubicBezTo>
                      <a:pt x="559" y="442"/>
                      <a:pt x="618" y="369"/>
                      <a:pt x="618" y="295"/>
                    </a:cubicBezTo>
                    <a:cubicBezTo>
                      <a:pt x="618" y="192"/>
                      <a:pt x="545" y="104"/>
                      <a:pt x="441" y="104"/>
                    </a:cubicBezTo>
                    <a:close/>
                    <a:moveTo>
                      <a:pt x="486" y="442"/>
                    </a:moveTo>
                    <a:lnTo>
                      <a:pt x="486" y="442"/>
                    </a:lnTo>
                    <a:cubicBezTo>
                      <a:pt x="147" y="442"/>
                      <a:pt x="147" y="442"/>
                      <a:pt x="147" y="442"/>
                    </a:cubicBezTo>
                    <a:cubicBezTo>
                      <a:pt x="147" y="442"/>
                      <a:pt x="29" y="428"/>
                      <a:pt x="29" y="325"/>
                    </a:cubicBezTo>
                    <a:cubicBezTo>
                      <a:pt x="29" y="266"/>
                      <a:pt x="88" y="207"/>
                      <a:pt x="147" y="207"/>
                    </a:cubicBezTo>
                    <a:cubicBezTo>
                      <a:pt x="147" y="118"/>
                      <a:pt x="206" y="45"/>
                      <a:pt x="294" y="45"/>
                    </a:cubicBezTo>
                    <a:cubicBezTo>
                      <a:pt x="353" y="45"/>
                      <a:pt x="398" y="89"/>
                      <a:pt x="412" y="148"/>
                    </a:cubicBezTo>
                    <a:cubicBezTo>
                      <a:pt x="515" y="133"/>
                      <a:pt x="574" y="221"/>
                      <a:pt x="589" y="280"/>
                    </a:cubicBezTo>
                    <a:cubicBezTo>
                      <a:pt x="589" y="339"/>
                      <a:pt x="545" y="413"/>
                      <a:pt x="486" y="44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6" name="Freeform 16"/>
              <p:cNvSpPr>
                <a:spLocks noChangeArrowheads="1"/>
              </p:cNvSpPr>
              <p:nvPr/>
            </p:nvSpPr>
            <p:spPr bwMode="auto">
              <a:xfrm>
                <a:off x="6904038" y="3540125"/>
                <a:ext cx="274637" cy="276225"/>
              </a:xfrm>
              <a:custGeom>
                <a:avLst/>
                <a:gdLst>
                  <a:gd name="T0" fmla="*/ 369 w 634"/>
                  <a:gd name="T1" fmla="*/ 251 h 635"/>
                  <a:gd name="T2" fmla="*/ 369 w 634"/>
                  <a:gd name="T3" fmla="*/ 251 h 635"/>
                  <a:gd name="T4" fmla="*/ 177 w 634"/>
                  <a:gd name="T5" fmla="*/ 251 h 635"/>
                  <a:gd name="T6" fmla="*/ 162 w 634"/>
                  <a:gd name="T7" fmla="*/ 266 h 635"/>
                  <a:gd name="T8" fmla="*/ 177 w 634"/>
                  <a:gd name="T9" fmla="*/ 280 h 635"/>
                  <a:gd name="T10" fmla="*/ 369 w 634"/>
                  <a:gd name="T11" fmla="*/ 280 h 635"/>
                  <a:gd name="T12" fmla="*/ 398 w 634"/>
                  <a:gd name="T13" fmla="*/ 266 h 635"/>
                  <a:gd name="T14" fmla="*/ 369 w 634"/>
                  <a:gd name="T15" fmla="*/ 251 h 635"/>
                  <a:gd name="T16" fmla="*/ 633 w 634"/>
                  <a:gd name="T17" fmla="*/ 604 h 635"/>
                  <a:gd name="T18" fmla="*/ 633 w 634"/>
                  <a:gd name="T19" fmla="*/ 604 h 635"/>
                  <a:gd name="T20" fmla="*/ 471 w 634"/>
                  <a:gd name="T21" fmla="*/ 442 h 635"/>
                  <a:gd name="T22" fmla="*/ 530 w 634"/>
                  <a:gd name="T23" fmla="*/ 266 h 635"/>
                  <a:gd name="T24" fmla="*/ 265 w 634"/>
                  <a:gd name="T25" fmla="*/ 0 h 635"/>
                  <a:gd name="T26" fmla="*/ 0 w 634"/>
                  <a:gd name="T27" fmla="*/ 266 h 635"/>
                  <a:gd name="T28" fmla="*/ 265 w 634"/>
                  <a:gd name="T29" fmla="*/ 530 h 635"/>
                  <a:gd name="T30" fmla="*/ 442 w 634"/>
                  <a:gd name="T31" fmla="*/ 472 h 635"/>
                  <a:gd name="T32" fmla="*/ 604 w 634"/>
                  <a:gd name="T33" fmla="*/ 634 h 635"/>
                  <a:gd name="T34" fmla="*/ 633 w 634"/>
                  <a:gd name="T35" fmla="*/ 634 h 635"/>
                  <a:gd name="T36" fmla="*/ 633 w 634"/>
                  <a:gd name="T37" fmla="*/ 604 h 635"/>
                  <a:gd name="T38" fmla="*/ 265 w 634"/>
                  <a:gd name="T39" fmla="*/ 487 h 635"/>
                  <a:gd name="T40" fmla="*/ 265 w 634"/>
                  <a:gd name="T41" fmla="*/ 487 h 635"/>
                  <a:gd name="T42" fmla="*/ 45 w 634"/>
                  <a:gd name="T43" fmla="*/ 266 h 635"/>
                  <a:gd name="T44" fmla="*/ 265 w 634"/>
                  <a:gd name="T45" fmla="*/ 45 h 635"/>
                  <a:gd name="T46" fmla="*/ 486 w 634"/>
                  <a:gd name="T47" fmla="*/ 266 h 635"/>
                  <a:gd name="T48" fmla="*/ 265 w 634"/>
                  <a:gd name="T49" fmla="*/ 487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4" h="635">
                    <a:moveTo>
                      <a:pt x="369" y="251"/>
                    </a:moveTo>
                    <a:lnTo>
                      <a:pt x="369" y="251"/>
                    </a:lnTo>
                    <a:cubicBezTo>
                      <a:pt x="177" y="251"/>
                      <a:pt x="177" y="251"/>
                      <a:pt x="177" y="251"/>
                    </a:cubicBezTo>
                    <a:cubicBezTo>
                      <a:pt x="162" y="251"/>
                      <a:pt x="162" y="251"/>
                      <a:pt x="162" y="266"/>
                    </a:cubicBezTo>
                    <a:cubicBezTo>
                      <a:pt x="162" y="280"/>
                      <a:pt x="162" y="280"/>
                      <a:pt x="177" y="280"/>
                    </a:cubicBezTo>
                    <a:cubicBezTo>
                      <a:pt x="369" y="280"/>
                      <a:pt x="369" y="280"/>
                      <a:pt x="369" y="280"/>
                    </a:cubicBezTo>
                    <a:cubicBezTo>
                      <a:pt x="383" y="280"/>
                      <a:pt x="398" y="280"/>
                      <a:pt x="398" y="266"/>
                    </a:cubicBezTo>
                    <a:cubicBezTo>
                      <a:pt x="398" y="251"/>
                      <a:pt x="383" y="251"/>
                      <a:pt x="369" y="251"/>
                    </a:cubicBezTo>
                    <a:close/>
                    <a:moveTo>
                      <a:pt x="633" y="604"/>
                    </a:moveTo>
                    <a:lnTo>
                      <a:pt x="633" y="604"/>
                    </a:lnTo>
                    <a:cubicBezTo>
                      <a:pt x="471" y="442"/>
                      <a:pt x="471" y="442"/>
                      <a:pt x="471" y="442"/>
                    </a:cubicBezTo>
                    <a:cubicBezTo>
                      <a:pt x="501" y="398"/>
                      <a:pt x="530" y="339"/>
                      <a:pt x="530" y="266"/>
                    </a:cubicBezTo>
                    <a:cubicBezTo>
                      <a:pt x="530" y="118"/>
                      <a:pt x="412" y="0"/>
                      <a:pt x="265" y="0"/>
                    </a:cubicBezTo>
                    <a:cubicBezTo>
                      <a:pt x="118" y="0"/>
                      <a:pt x="0" y="118"/>
                      <a:pt x="0" y="266"/>
                    </a:cubicBezTo>
                    <a:cubicBezTo>
                      <a:pt x="0" y="413"/>
                      <a:pt x="118" y="530"/>
                      <a:pt x="265" y="530"/>
                    </a:cubicBezTo>
                    <a:cubicBezTo>
                      <a:pt x="339" y="530"/>
                      <a:pt x="383" y="501"/>
                      <a:pt x="442" y="472"/>
                    </a:cubicBezTo>
                    <a:cubicBezTo>
                      <a:pt x="604" y="634"/>
                      <a:pt x="604" y="634"/>
                      <a:pt x="604" y="634"/>
                    </a:cubicBezTo>
                    <a:cubicBezTo>
                      <a:pt x="604" y="634"/>
                      <a:pt x="619" y="634"/>
                      <a:pt x="633" y="634"/>
                    </a:cubicBezTo>
                    <a:cubicBezTo>
                      <a:pt x="633" y="619"/>
                      <a:pt x="633" y="604"/>
                      <a:pt x="633" y="604"/>
                    </a:cubicBezTo>
                    <a:close/>
                    <a:moveTo>
                      <a:pt x="265" y="487"/>
                    </a:moveTo>
                    <a:lnTo>
                      <a:pt x="265" y="487"/>
                    </a:lnTo>
                    <a:cubicBezTo>
                      <a:pt x="148" y="487"/>
                      <a:pt x="45" y="383"/>
                      <a:pt x="45" y="266"/>
                    </a:cubicBezTo>
                    <a:cubicBezTo>
                      <a:pt x="45" y="148"/>
                      <a:pt x="148" y="45"/>
                      <a:pt x="265" y="45"/>
                    </a:cubicBezTo>
                    <a:cubicBezTo>
                      <a:pt x="398" y="45"/>
                      <a:pt x="486" y="148"/>
                      <a:pt x="486" y="266"/>
                    </a:cubicBezTo>
                    <a:cubicBezTo>
                      <a:pt x="486" y="383"/>
                      <a:pt x="398" y="487"/>
                      <a:pt x="265" y="4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7" name="Freeform 17"/>
              <p:cNvSpPr>
                <a:spLocks noChangeArrowheads="1"/>
              </p:cNvSpPr>
              <p:nvPr/>
            </p:nvSpPr>
            <p:spPr bwMode="auto">
              <a:xfrm>
                <a:off x="6464300" y="3540125"/>
                <a:ext cx="274638" cy="276225"/>
              </a:xfrm>
              <a:custGeom>
                <a:avLst/>
                <a:gdLst>
                  <a:gd name="T0" fmla="*/ 368 w 634"/>
                  <a:gd name="T1" fmla="*/ 251 h 635"/>
                  <a:gd name="T2" fmla="*/ 368 w 634"/>
                  <a:gd name="T3" fmla="*/ 251 h 635"/>
                  <a:gd name="T4" fmla="*/ 279 w 634"/>
                  <a:gd name="T5" fmla="*/ 251 h 635"/>
                  <a:gd name="T6" fmla="*/ 279 w 634"/>
                  <a:gd name="T7" fmla="*/ 177 h 635"/>
                  <a:gd name="T8" fmla="*/ 265 w 634"/>
                  <a:gd name="T9" fmla="*/ 148 h 635"/>
                  <a:gd name="T10" fmla="*/ 250 w 634"/>
                  <a:gd name="T11" fmla="*/ 177 h 635"/>
                  <a:gd name="T12" fmla="*/ 250 w 634"/>
                  <a:gd name="T13" fmla="*/ 251 h 635"/>
                  <a:gd name="T14" fmla="*/ 162 w 634"/>
                  <a:gd name="T15" fmla="*/ 251 h 635"/>
                  <a:gd name="T16" fmla="*/ 147 w 634"/>
                  <a:gd name="T17" fmla="*/ 266 h 635"/>
                  <a:gd name="T18" fmla="*/ 162 w 634"/>
                  <a:gd name="T19" fmla="*/ 295 h 635"/>
                  <a:gd name="T20" fmla="*/ 250 w 634"/>
                  <a:gd name="T21" fmla="*/ 295 h 635"/>
                  <a:gd name="T22" fmla="*/ 250 w 634"/>
                  <a:gd name="T23" fmla="*/ 369 h 635"/>
                  <a:gd name="T24" fmla="*/ 265 w 634"/>
                  <a:gd name="T25" fmla="*/ 383 h 635"/>
                  <a:gd name="T26" fmla="*/ 279 w 634"/>
                  <a:gd name="T27" fmla="*/ 369 h 635"/>
                  <a:gd name="T28" fmla="*/ 279 w 634"/>
                  <a:gd name="T29" fmla="*/ 295 h 635"/>
                  <a:gd name="T30" fmla="*/ 368 w 634"/>
                  <a:gd name="T31" fmla="*/ 295 h 635"/>
                  <a:gd name="T32" fmla="*/ 383 w 634"/>
                  <a:gd name="T33" fmla="*/ 266 h 635"/>
                  <a:gd name="T34" fmla="*/ 368 w 634"/>
                  <a:gd name="T35" fmla="*/ 251 h 635"/>
                  <a:gd name="T36" fmla="*/ 618 w 634"/>
                  <a:gd name="T37" fmla="*/ 604 h 635"/>
                  <a:gd name="T38" fmla="*/ 618 w 634"/>
                  <a:gd name="T39" fmla="*/ 604 h 635"/>
                  <a:gd name="T40" fmla="*/ 456 w 634"/>
                  <a:gd name="T41" fmla="*/ 442 h 635"/>
                  <a:gd name="T42" fmla="*/ 530 w 634"/>
                  <a:gd name="T43" fmla="*/ 266 h 635"/>
                  <a:gd name="T44" fmla="*/ 265 w 634"/>
                  <a:gd name="T45" fmla="*/ 0 h 635"/>
                  <a:gd name="T46" fmla="*/ 0 w 634"/>
                  <a:gd name="T47" fmla="*/ 266 h 635"/>
                  <a:gd name="T48" fmla="*/ 265 w 634"/>
                  <a:gd name="T49" fmla="*/ 530 h 635"/>
                  <a:gd name="T50" fmla="*/ 426 w 634"/>
                  <a:gd name="T51" fmla="*/ 472 h 635"/>
                  <a:gd name="T52" fmla="*/ 588 w 634"/>
                  <a:gd name="T53" fmla="*/ 634 h 635"/>
                  <a:gd name="T54" fmla="*/ 618 w 634"/>
                  <a:gd name="T55" fmla="*/ 634 h 635"/>
                  <a:gd name="T56" fmla="*/ 618 w 634"/>
                  <a:gd name="T57" fmla="*/ 604 h 635"/>
                  <a:gd name="T58" fmla="*/ 265 w 634"/>
                  <a:gd name="T59" fmla="*/ 487 h 635"/>
                  <a:gd name="T60" fmla="*/ 265 w 634"/>
                  <a:gd name="T61" fmla="*/ 487 h 635"/>
                  <a:gd name="T62" fmla="*/ 44 w 634"/>
                  <a:gd name="T63" fmla="*/ 266 h 635"/>
                  <a:gd name="T64" fmla="*/ 265 w 634"/>
                  <a:gd name="T65" fmla="*/ 45 h 635"/>
                  <a:gd name="T66" fmla="*/ 485 w 634"/>
                  <a:gd name="T67" fmla="*/ 266 h 635"/>
                  <a:gd name="T68" fmla="*/ 265 w 634"/>
                  <a:gd name="T69" fmla="*/ 487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4" h="635">
                    <a:moveTo>
                      <a:pt x="368" y="251"/>
                    </a:moveTo>
                    <a:lnTo>
                      <a:pt x="368" y="251"/>
                    </a:lnTo>
                    <a:cubicBezTo>
                      <a:pt x="279" y="251"/>
                      <a:pt x="279" y="251"/>
                      <a:pt x="279" y="251"/>
                    </a:cubicBezTo>
                    <a:cubicBezTo>
                      <a:pt x="279" y="177"/>
                      <a:pt x="279" y="177"/>
                      <a:pt x="279" y="177"/>
                    </a:cubicBezTo>
                    <a:cubicBezTo>
                      <a:pt x="279" y="162"/>
                      <a:pt x="279" y="148"/>
                      <a:pt x="265" y="148"/>
                    </a:cubicBezTo>
                    <a:cubicBezTo>
                      <a:pt x="250" y="148"/>
                      <a:pt x="250" y="162"/>
                      <a:pt x="250" y="177"/>
                    </a:cubicBezTo>
                    <a:cubicBezTo>
                      <a:pt x="250" y="251"/>
                      <a:pt x="250" y="251"/>
                      <a:pt x="250" y="251"/>
                    </a:cubicBezTo>
                    <a:cubicBezTo>
                      <a:pt x="162" y="251"/>
                      <a:pt x="162" y="251"/>
                      <a:pt x="162" y="251"/>
                    </a:cubicBezTo>
                    <a:cubicBezTo>
                      <a:pt x="162" y="251"/>
                      <a:pt x="147" y="251"/>
                      <a:pt x="147" y="266"/>
                    </a:cubicBezTo>
                    <a:cubicBezTo>
                      <a:pt x="147" y="280"/>
                      <a:pt x="162" y="295"/>
                      <a:pt x="162" y="295"/>
                    </a:cubicBezTo>
                    <a:cubicBezTo>
                      <a:pt x="250" y="295"/>
                      <a:pt x="250" y="295"/>
                      <a:pt x="250" y="295"/>
                    </a:cubicBezTo>
                    <a:cubicBezTo>
                      <a:pt x="250" y="369"/>
                      <a:pt x="250" y="369"/>
                      <a:pt x="250" y="369"/>
                    </a:cubicBezTo>
                    <a:cubicBezTo>
                      <a:pt x="250" y="383"/>
                      <a:pt x="250" y="383"/>
                      <a:pt x="265" y="383"/>
                    </a:cubicBezTo>
                    <a:cubicBezTo>
                      <a:pt x="279" y="383"/>
                      <a:pt x="279" y="383"/>
                      <a:pt x="279" y="369"/>
                    </a:cubicBezTo>
                    <a:cubicBezTo>
                      <a:pt x="279" y="295"/>
                      <a:pt x="279" y="295"/>
                      <a:pt x="279" y="295"/>
                    </a:cubicBezTo>
                    <a:cubicBezTo>
                      <a:pt x="368" y="295"/>
                      <a:pt x="368" y="295"/>
                      <a:pt x="368" y="295"/>
                    </a:cubicBezTo>
                    <a:cubicBezTo>
                      <a:pt x="368" y="295"/>
                      <a:pt x="383" y="280"/>
                      <a:pt x="383" y="266"/>
                    </a:cubicBezTo>
                    <a:cubicBezTo>
                      <a:pt x="383" y="251"/>
                      <a:pt x="368" y="251"/>
                      <a:pt x="368" y="251"/>
                    </a:cubicBezTo>
                    <a:close/>
                    <a:moveTo>
                      <a:pt x="618" y="604"/>
                    </a:moveTo>
                    <a:lnTo>
                      <a:pt x="618" y="604"/>
                    </a:lnTo>
                    <a:cubicBezTo>
                      <a:pt x="456" y="442"/>
                      <a:pt x="456" y="442"/>
                      <a:pt x="456" y="442"/>
                    </a:cubicBezTo>
                    <a:cubicBezTo>
                      <a:pt x="500" y="398"/>
                      <a:pt x="530" y="339"/>
                      <a:pt x="530" y="266"/>
                    </a:cubicBezTo>
                    <a:cubicBezTo>
                      <a:pt x="530" y="118"/>
                      <a:pt x="412" y="0"/>
                      <a:pt x="265" y="0"/>
                    </a:cubicBezTo>
                    <a:cubicBezTo>
                      <a:pt x="117" y="0"/>
                      <a:pt x="0" y="118"/>
                      <a:pt x="0" y="266"/>
                    </a:cubicBezTo>
                    <a:cubicBezTo>
                      <a:pt x="0" y="413"/>
                      <a:pt x="117" y="530"/>
                      <a:pt x="265" y="530"/>
                    </a:cubicBezTo>
                    <a:cubicBezTo>
                      <a:pt x="324" y="530"/>
                      <a:pt x="383" y="501"/>
                      <a:pt x="426" y="472"/>
                    </a:cubicBezTo>
                    <a:cubicBezTo>
                      <a:pt x="588" y="634"/>
                      <a:pt x="588" y="634"/>
                      <a:pt x="588" y="634"/>
                    </a:cubicBezTo>
                    <a:cubicBezTo>
                      <a:pt x="603" y="634"/>
                      <a:pt x="618" y="634"/>
                      <a:pt x="618" y="634"/>
                    </a:cubicBezTo>
                    <a:cubicBezTo>
                      <a:pt x="633" y="619"/>
                      <a:pt x="633" y="604"/>
                      <a:pt x="618" y="604"/>
                    </a:cubicBezTo>
                    <a:close/>
                    <a:moveTo>
                      <a:pt x="265" y="487"/>
                    </a:moveTo>
                    <a:lnTo>
                      <a:pt x="265" y="487"/>
                    </a:lnTo>
                    <a:cubicBezTo>
                      <a:pt x="147" y="487"/>
                      <a:pt x="44" y="383"/>
                      <a:pt x="44" y="266"/>
                    </a:cubicBezTo>
                    <a:cubicBezTo>
                      <a:pt x="44" y="148"/>
                      <a:pt x="147" y="45"/>
                      <a:pt x="265" y="45"/>
                    </a:cubicBezTo>
                    <a:cubicBezTo>
                      <a:pt x="383" y="45"/>
                      <a:pt x="485" y="148"/>
                      <a:pt x="485" y="266"/>
                    </a:cubicBezTo>
                    <a:cubicBezTo>
                      <a:pt x="485" y="383"/>
                      <a:pt x="383" y="487"/>
                      <a:pt x="265" y="4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8" name="Freeform 18"/>
              <p:cNvSpPr>
                <a:spLocks noChangeArrowheads="1"/>
              </p:cNvSpPr>
              <p:nvPr/>
            </p:nvSpPr>
            <p:spPr bwMode="auto">
              <a:xfrm>
                <a:off x="6026150" y="3540125"/>
                <a:ext cx="266700" cy="276225"/>
              </a:xfrm>
              <a:custGeom>
                <a:avLst/>
                <a:gdLst>
                  <a:gd name="T0" fmla="*/ 618 w 619"/>
                  <a:gd name="T1" fmla="*/ 604 h 635"/>
                  <a:gd name="T2" fmla="*/ 618 w 619"/>
                  <a:gd name="T3" fmla="*/ 604 h 635"/>
                  <a:gd name="T4" fmla="*/ 456 w 619"/>
                  <a:gd name="T5" fmla="*/ 442 h 635"/>
                  <a:gd name="T6" fmla="*/ 530 w 619"/>
                  <a:gd name="T7" fmla="*/ 266 h 635"/>
                  <a:gd name="T8" fmla="*/ 265 w 619"/>
                  <a:gd name="T9" fmla="*/ 0 h 635"/>
                  <a:gd name="T10" fmla="*/ 0 w 619"/>
                  <a:gd name="T11" fmla="*/ 266 h 635"/>
                  <a:gd name="T12" fmla="*/ 265 w 619"/>
                  <a:gd name="T13" fmla="*/ 530 h 635"/>
                  <a:gd name="T14" fmla="*/ 427 w 619"/>
                  <a:gd name="T15" fmla="*/ 472 h 635"/>
                  <a:gd name="T16" fmla="*/ 589 w 619"/>
                  <a:gd name="T17" fmla="*/ 634 h 635"/>
                  <a:gd name="T18" fmla="*/ 618 w 619"/>
                  <a:gd name="T19" fmla="*/ 634 h 635"/>
                  <a:gd name="T20" fmla="*/ 618 w 619"/>
                  <a:gd name="T21" fmla="*/ 604 h 635"/>
                  <a:gd name="T22" fmla="*/ 265 w 619"/>
                  <a:gd name="T23" fmla="*/ 487 h 635"/>
                  <a:gd name="T24" fmla="*/ 265 w 619"/>
                  <a:gd name="T25" fmla="*/ 487 h 635"/>
                  <a:gd name="T26" fmla="*/ 29 w 619"/>
                  <a:gd name="T27" fmla="*/ 266 h 635"/>
                  <a:gd name="T28" fmla="*/ 265 w 619"/>
                  <a:gd name="T29" fmla="*/ 45 h 635"/>
                  <a:gd name="T30" fmla="*/ 486 w 619"/>
                  <a:gd name="T31" fmla="*/ 266 h 635"/>
                  <a:gd name="T32" fmla="*/ 265 w 619"/>
                  <a:gd name="T33" fmla="*/ 487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9" h="635">
                    <a:moveTo>
                      <a:pt x="618" y="604"/>
                    </a:moveTo>
                    <a:lnTo>
                      <a:pt x="618" y="604"/>
                    </a:lnTo>
                    <a:cubicBezTo>
                      <a:pt x="456" y="442"/>
                      <a:pt x="456" y="442"/>
                      <a:pt x="456" y="442"/>
                    </a:cubicBezTo>
                    <a:cubicBezTo>
                      <a:pt x="500" y="398"/>
                      <a:pt x="530" y="339"/>
                      <a:pt x="530" y="266"/>
                    </a:cubicBezTo>
                    <a:cubicBezTo>
                      <a:pt x="530" y="118"/>
                      <a:pt x="412" y="0"/>
                      <a:pt x="265" y="0"/>
                    </a:cubicBezTo>
                    <a:cubicBezTo>
                      <a:pt x="118" y="0"/>
                      <a:pt x="0" y="118"/>
                      <a:pt x="0" y="266"/>
                    </a:cubicBezTo>
                    <a:cubicBezTo>
                      <a:pt x="0" y="413"/>
                      <a:pt x="118" y="530"/>
                      <a:pt x="265" y="530"/>
                    </a:cubicBezTo>
                    <a:cubicBezTo>
                      <a:pt x="324" y="530"/>
                      <a:pt x="382" y="501"/>
                      <a:pt x="427" y="472"/>
                    </a:cubicBezTo>
                    <a:cubicBezTo>
                      <a:pt x="589" y="634"/>
                      <a:pt x="589" y="634"/>
                      <a:pt x="589" y="634"/>
                    </a:cubicBezTo>
                    <a:cubicBezTo>
                      <a:pt x="603" y="634"/>
                      <a:pt x="603" y="634"/>
                      <a:pt x="618" y="634"/>
                    </a:cubicBezTo>
                    <a:cubicBezTo>
                      <a:pt x="618" y="619"/>
                      <a:pt x="618" y="604"/>
                      <a:pt x="618" y="604"/>
                    </a:cubicBezTo>
                    <a:close/>
                    <a:moveTo>
                      <a:pt x="265" y="487"/>
                    </a:moveTo>
                    <a:lnTo>
                      <a:pt x="265" y="487"/>
                    </a:lnTo>
                    <a:cubicBezTo>
                      <a:pt x="132" y="487"/>
                      <a:pt x="29" y="383"/>
                      <a:pt x="29" y="266"/>
                    </a:cubicBezTo>
                    <a:cubicBezTo>
                      <a:pt x="29" y="148"/>
                      <a:pt x="132" y="45"/>
                      <a:pt x="265" y="45"/>
                    </a:cubicBezTo>
                    <a:cubicBezTo>
                      <a:pt x="382" y="45"/>
                      <a:pt x="486" y="148"/>
                      <a:pt x="486" y="266"/>
                    </a:cubicBezTo>
                    <a:cubicBezTo>
                      <a:pt x="486" y="383"/>
                      <a:pt x="382" y="487"/>
                      <a:pt x="265" y="48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39" name="Freeform 19"/>
              <p:cNvSpPr>
                <a:spLocks noChangeArrowheads="1"/>
              </p:cNvSpPr>
              <p:nvPr/>
            </p:nvSpPr>
            <p:spPr bwMode="auto">
              <a:xfrm>
                <a:off x="5580063" y="3540125"/>
                <a:ext cx="274637" cy="276225"/>
              </a:xfrm>
              <a:custGeom>
                <a:avLst/>
                <a:gdLst>
                  <a:gd name="T0" fmla="*/ 30 w 634"/>
                  <a:gd name="T1" fmla="*/ 236 h 635"/>
                  <a:gd name="T2" fmla="*/ 30 w 634"/>
                  <a:gd name="T3" fmla="*/ 236 h 635"/>
                  <a:gd name="T4" fmla="*/ 221 w 634"/>
                  <a:gd name="T5" fmla="*/ 236 h 635"/>
                  <a:gd name="T6" fmla="*/ 236 w 634"/>
                  <a:gd name="T7" fmla="*/ 221 h 635"/>
                  <a:gd name="T8" fmla="*/ 221 w 634"/>
                  <a:gd name="T9" fmla="*/ 207 h 635"/>
                  <a:gd name="T10" fmla="*/ 74 w 634"/>
                  <a:gd name="T11" fmla="*/ 207 h 635"/>
                  <a:gd name="T12" fmla="*/ 324 w 634"/>
                  <a:gd name="T13" fmla="*/ 45 h 635"/>
                  <a:gd name="T14" fmla="*/ 589 w 634"/>
                  <a:gd name="T15" fmla="*/ 280 h 635"/>
                  <a:gd name="T16" fmla="*/ 633 w 634"/>
                  <a:gd name="T17" fmla="*/ 280 h 635"/>
                  <a:gd name="T18" fmla="*/ 324 w 634"/>
                  <a:gd name="T19" fmla="*/ 0 h 635"/>
                  <a:gd name="T20" fmla="*/ 44 w 634"/>
                  <a:gd name="T21" fmla="*/ 162 h 635"/>
                  <a:gd name="T22" fmla="*/ 44 w 634"/>
                  <a:gd name="T23" fmla="*/ 30 h 635"/>
                  <a:gd name="T24" fmla="*/ 30 w 634"/>
                  <a:gd name="T25" fmla="*/ 0 h 635"/>
                  <a:gd name="T26" fmla="*/ 0 w 634"/>
                  <a:gd name="T27" fmla="*/ 30 h 635"/>
                  <a:gd name="T28" fmla="*/ 0 w 634"/>
                  <a:gd name="T29" fmla="*/ 221 h 635"/>
                  <a:gd name="T30" fmla="*/ 30 w 634"/>
                  <a:gd name="T31" fmla="*/ 236 h 635"/>
                  <a:gd name="T32" fmla="*/ 619 w 634"/>
                  <a:gd name="T33" fmla="*/ 398 h 635"/>
                  <a:gd name="T34" fmla="*/ 619 w 634"/>
                  <a:gd name="T35" fmla="*/ 398 h 635"/>
                  <a:gd name="T36" fmla="*/ 412 w 634"/>
                  <a:gd name="T37" fmla="*/ 398 h 635"/>
                  <a:gd name="T38" fmla="*/ 398 w 634"/>
                  <a:gd name="T39" fmla="*/ 413 h 635"/>
                  <a:gd name="T40" fmla="*/ 412 w 634"/>
                  <a:gd name="T41" fmla="*/ 442 h 635"/>
                  <a:gd name="T42" fmla="*/ 574 w 634"/>
                  <a:gd name="T43" fmla="*/ 442 h 635"/>
                  <a:gd name="T44" fmla="*/ 324 w 634"/>
                  <a:gd name="T45" fmla="*/ 589 h 635"/>
                  <a:gd name="T46" fmla="*/ 44 w 634"/>
                  <a:gd name="T47" fmla="*/ 354 h 635"/>
                  <a:gd name="T48" fmla="*/ 15 w 634"/>
                  <a:gd name="T49" fmla="*/ 354 h 635"/>
                  <a:gd name="T50" fmla="*/ 324 w 634"/>
                  <a:gd name="T51" fmla="*/ 634 h 635"/>
                  <a:gd name="T52" fmla="*/ 589 w 634"/>
                  <a:gd name="T53" fmla="*/ 472 h 635"/>
                  <a:gd name="T54" fmla="*/ 589 w 634"/>
                  <a:gd name="T55" fmla="*/ 619 h 635"/>
                  <a:gd name="T56" fmla="*/ 619 w 634"/>
                  <a:gd name="T57" fmla="*/ 634 h 635"/>
                  <a:gd name="T58" fmla="*/ 633 w 634"/>
                  <a:gd name="T59" fmla="*/ 619 h 635"/>
                  <a:gd name="T60" fmla="*/ 633 w 634"/>
                  <a:gd name="T61" fmla="*/ 413 h 635"/>
                  <a:gd name="T62" fmla="*/ 619 w 634"/>
                  <a:gd name="T63" fmla="*/ 39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4" h="635">
                    <a:moveTo>
                      <a:pt x="30" y="236"/>
                    </a:moveTo>
                    <a:lnTo>
                      <a:pt x="30" y="236"/>
                    </a:lnTo>
                    <a:cubicBezTo>
                      <a:pt x="221" y="236"/>
                      <a:pt x="221" y="236"/>
                      <a:pt x="221" y="236"/>
                    </a:cubicBezTo>
                    <a:cubicBezTo>
                      <a:pt x="236" y="236"/>
                      <a:pt x="236" y="236"/>
                      <a:pt x="236" y="221"/>
                    </a:cubicBezTo>
                    <a:cubicBezTo>
                      <a:pt x="236" y="207"/>
                      <a:pt x="236" y="207"/>
                      <a:pt x="221" y="207"/>
                    </a:cubicBezTo>
                    <a:cubicBezTo>
                      <a:pt x="74" y="207"/>
                      <a:pt x="74" y="207"/>
                      <a:pt x="74" y="207"/>
                    </a:cubicBezTo>
                    <a:cubicBezTo>
                      <a:pt x="118" y="104"/>
                      <a:pt x="207" y="45"/>
                      <a:pt x="324" y="45"/>
                    </a:cubicBezTo>
                    <a:cubicBezTo>
                      <a:pt x="457" y="45"/>
                      <a:pt x="574" y="148"/>
                      <a:pt x="589" y="280"/>
                    </a:cubicBezTo>
                    <a:cubicBezTo>
                      <a:pt x="633" y="280"/>
                      <a:pt x="633" y="280"/>
                      <a:pt x="633" y="280"/>
                    </a:cubicBezTo>
                    <a:cubicBezTo>
                      <a:pt x="619" y="118"/>
                      <a:pt x="486" y="0"/>
                      <a:pt x="324" y="0"/>
                    </a:cubicBezTo>
                    <a:cubicBezTo>
                      <a:pt x="207" y="0"/>
                      <a:pt x="103" y="74"/>
                      <a:pt x="44" y="162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15"/>
                      <a:pt x="30" y="0"/>
                      <a:pt x="30" y="0"/>
                    </a:cubicBezTo>
                    <a:cubicBezTo>
                      <a:pt x="15" y="0"/>
                      <a:pt x="0" y="15"/>
                      <a:pt x="0" y="30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36"/>
                      <a:pt x="30" y="236"/>
                      <a:pt x="30" y="236"/>
                    </a:cubicBezTo>
                    <a:close/>
                    <a:moveTo>
                      <a:pt x="619" y="398"/>
                    </a:moveTo>
                    <a:lnTo>
                      <a:pt x="619" y="398"/>
                    </a:lnTo>
                    <a:cubicBezTo>
                      <a:pt x="412" y="398"/>
                      <a:pt x="412" y="398"/>
                      <a:pt x="412" y="398"/>
                    </a:cubicBezTo>
                    <a:lnTo>
                      <a:pt x="398" y="413"/>
                    </a:lnTo>
                    <a:cubicBezTo>
                      <a:pt x="398" y="428"/>
                      <a:pt x="412" y="442"/>
                      <a:pt x="412" y="442"/>
                    </a:cubicBezTo>
                    <a:cubicBezTo>
                      <a:pt x="574" y="442"/>
                      <a:pt x="574" y="442"/>
                      <a:pt x="574" y="442"/>
                    </a:cubicBezTo>
                    <a:cubicBezTo>
                      <a:pt x="530" y="530"/>
                      <a:pt x="427" y="589"/>
                      <a:pt x="324" y="589"/>
                    </a:cubicBezTo>
                    <a:cubicBezTo>
                      <a:pt x="177" y="589"/>
                      <a:pt x="74" y="487"/>
                      <a:pt x="44" y="354"/>
                    </a:cubicBezTo>
                    <a:cubicBezTo>
                      <a:pt x="15" y="354"/>
                      <a:pt x="15" y="354"/>
                      <a:pt x="15" y="354"/>
                    </a:cubicBezTo>
                    <a:cubicBezTo>
                      <a:pt x="30" y="516"/>
                      <a:pt x="162" y="634"/>
                      <a:pt x="324" y="634"/>
                    </a:cubicBezTo>
                    <a:cubicBezTo>
                      <a:pt x="442" y="634"/>
                      <a:pt x="545" y="575"/>
                      <a:pt x="589" y="472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9" y="619"/>
                      <a:pt x="604" y="634"/>
                      <a:pt x="619" y="634"/>
                    </a:cubicBezTo>
                    <a:lnTo>
                      <a:pt x="633" y="619"/>
                    </a:lnTo>
                    <a:cubicBezTo>
                      <a:pt x="633" y="413"/>
                      <a:pt x="633" y="413"/>
                      <a:pt x="633" y="413"/>
                    </a:cubicBezTo>
                    <a:cubicBezTo>
                      <a:pt x="633" y="398"/>
                      <a:pt x="619" y="398"/>
                      <a:pt x="619" y="39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0" name="Freeform 20"/>
              <p:cNvSpPr>
                <a:spLocks noChangeArrowheads="1"/>
              </p:cNvSpPr>
              <p:nvPr/>
            </p:nvSpPr>
            <p:spPr bwMode="auto">
              <a:xfrm>
                <a:off x="5141913" y="3540125"/>
                <a:ext cx="274637" cy="276225"/>
              </a:xfrm>
              <a:custGeom>
                <a:avLst/>
                <a:gdLst>
                  <a:gd name="T0" fmla="*/ 471 w 634"/>
                  <a:gd name="T1" fmla="*/ 45 h 635"/>
                  <a:gd name="T2" fmla="*/ 471 w 634"/>
                  <a:gd name="T3" fmla="*/ 45 h 635"/>
                  <a:gd name="T4" fmla="*/ 603 w 634"/>
                  <a:gd name="T5" fmla="*/ 45 h 635"/>
                  <a:gd name="T6" fmla="*/ 633 w 634"/>
                  <a:gd name="T7" fmla="*/ 30 h 635"/>
                  <a:gd name="T8" fmla="*/ 603 w 634"/>
                  <a:gd name="T9" fmla="*/ 0 h 635"/>
                  <a:gd name="T10" fmla="*/ 412 w 634"/>
                  <a:gd name="T11" fmla="*/ 0 h 635"/>
                  <a:gd name="T12" fmla="*/ 397 w 634"/>
                  <a:gd name="T13" fmla="*/ 30 h 635"/>
                  <a:gd name="T14" fmla="*/ 397 w 634"/>
                  <a:gd name="T15" fmla="*/ 221 h 635"/>
                  <a:gd name="T16" fmla="*/ 412 w 634"/>
                  <a:gd name="T17" fmla="*/ 236 h 635"/>
                  <a:gd name="T18" fmla="*/ 426 w 634"/>
                  <a:gd name="T19" fmla="*/ 221 h 635"/>
                  <a:gd name="T20" fmla="*/ 426 w 634"/>
                  <a:gd name="T21" fmla="*/ 74 h 635"/>
                  <a:gd name="T22" fmla="*/ 588 w 634"/>
                  <a:gd name="T23" fmla="*/ 325 h 635"/>
                  <a:gd name="T24" fmla="*/ 309 w 634"/>
                  <a:gd name="T25" fmla="*/ 589 h 635"/>
                  <a:gd name="T26" fmla="*/ 44 w 634"/>
                  <a:gd name="T27" fmla="*/ 325 h 635"/>
                  <a:gd name="T28" fmla="*/ 279 w 634"/>
                  <a:gd name="T29" fmla="*/ 45 h 635"/>
                  <a:gd name="T30" fmla="*/ 279 w 634"/>
                  <a:gd name="T31" fmla="*/ 15 h 635"/>
                  <a:gd name="T32" fmla="*/ 0 w 634"/>
                  <a:gd name="T33" fmla="*/ 325 h 635"/>
                  <a:gd name="T34" fmla="*/ 309 w 634"/>
                  <a:gd name="T35" fmla="*/ 634 h 635"/>
                  <a:gd name="T36" fmla="*/ 633 w 634"/>
                  <a:gd name="T37" fmla="*/ 325 h 635"/>
                  <a:gd name="T38" fmla="*/ 471 w 634"/>
                  <a:gd name="T39" fmla="*/ 4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4" h="635">
                    <a:moveTo>
                      <a:pt x="471" y="45"/>
                    </a:moveTo>
                    <a:lnTo>
                      <a:pt x="471" y="45"/>
                    </a:lnTo>
                    <a:cubicBezTo>
                      <a:pt x="603" y="45"/>
                      <a:pt x="603" y="45"/>
                      <a:pt x="603" y="45"/>
                    </a:cubicBezTo>
                    <a:cubicBezTo>
                      <a:pt x="618" y="45"/>
                      <a:pt x="633" y="30"/>
                      <a:pt x="633" y="30"/>
                    </a:cubicBezTo>
                    <a:cubicBezTo>
                      <a:pt x="633" y="15"/>
                      <a:pt x="618" y="0"/>
                      <a:pt x="603" y="0"/>
                    </a:cubicBezTo>
                    <a:cubicBezTo>
                      <a:pt x="412" y="0"/>
                      <a:pt x="412" y="0"/>
                      <a:pt x="412" y="0"/>
                    </a:cubicBezTo>
                    <a:cubicBezTo>
                      <a:pt x="412" y="0"/>
                      <a:pt x="397" y="0"/>
                      <a:pt x="397" y="30"/>
                    </a:cubicBezTo>
                    <a:cubicBezTo>
                      <a:pt x="397" y="221"/>
                      <a:pt x="397" y="221"/>
                      <a:pt x="397" y="221"/>
                    </a:cubicBezTo>
                    <a:cubicBezTo>
                      <a:pt x="397" y="236"/>
                      <a:pt x="397" y="236"/>
                      <a:pt x="412" y="236"/>
                    </a:cubicBezTo>
                    <a:cubicBezTo>
                      <a:pt x="426" y="236"/>
                      <a:pt x="426" y="236"/>
                      <a:pt x="426" y="221"/>
                    </a:cubicBezTo>
                    <a:cubicBezTo>
                      <a:pt x="426" y="74"/>
                      <a:pt x="426" y="74"/>
                      <a:pt x="426" y="74"/>
                    </a:cubicBezTo>
                    <a:cubicBezTo>
                      <a:pt x="530" y="118"/>
                      <a:pt x="588" y="207"/>
                      <a:pt x="588" y="325"/>
                    </a:cubicBezTo>
                    <a:cubicBezTo>
                      <a:pt x="588" y="472"/>
                      <a:pt x="471" y="589"/>
                      <a:pt x="309" y="589"/>
                    </a:cubicBezTo>
                    <a:cubicBezTo>
                      <a:pt x="162" y="589"/>
                      <a:pt x="44" y="472"/>
                      <a:pt x="44" y="325"/>
                    </a:cubicBezTo>
                    <a:cubicBezTo>
                      <a:pt x="44" y="177"/>
                      <a:pt x="147" y="74"/>
                      <a:pt x="279" y="45"/>
                    </a:cubicBezTo>
                    <a:cubicBezTo>
                      <a:pt x="279" y="15"/>
                      <a:pt x="279" y="15"/>
                      <a:pt x="279" y="15"/>
                    </a:cubicBezTo>
                    <a:cubicBezTo>
                      <a:pt x="117" y="30"/>
                      <a:pt x="0" y="162"/>
                      <a:pt x="0" y="325"/>
                    </a:cubicBezTo>
                    <a:cubicBezTo>
                      <a:pt x="0" y="487"/>
                      <a:pt x="147" y="634"/>
                      <a:pt x="309" y="634"/>
                    </a:cubicBezTo>
                    <a:cubicBezTo>
                      <a:pt x="485" y="634"/>
                      <a:pt x="633" y="487"/>
                      <a:pt x="633" y="325"/>
                    </a:cubicBezTo>
                    <a:cubicBezTo>
                      <a:pt x="633" y="207"/>
                      <a:pt x="559" y="104"/>
                      <a:pt x="471" y="4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1" name="Freeform 21"/>
              <p:cNvSpPr>
                <a:spLocks noChangeArrowheads="1"/>
              </p:cNvSpPr>
              <p:nvPr/>
            </p:nvSpPr>
            <p:spPr bwMode="auto">
              <a:xfrm>
                <a:off x="4700588" y="3540125"/>
                <a:ext cx="266700" cy="276225"/>
              </a:xfrm>
              <a:custGeom>
                <a:avLst/>
                <a:gdLst>
                  <a:gd name="T0" fmla="*/ 309 w 619"/>
                  <a:gd name="T1" fmla="*/ 0 h 635"/>
                  <a:gd name="T2" fmla="*/ 309 w 619"/>
                  <a:gd name="T3" fmla="*/ 0 h 635"/>
                  <a:gd name="T4" fmla="*/ 0 w 619"/>
                  <a:gd name="T5" fmla="*/ 325 h 635"/>
                  <a:gd name="T6" fmla="*/ 309 w 619"/>
                  <a:gd name="T7" fmla="*/ 634 h 635"/>
                  <a:gd name="T8" fmla="*/ 618 w 619"/>
                  <a:gd name="T9" fmla="*/ 325 h 635"/>
                  <a:gd name="T10" fmla="*/ 309 w 619"/>
                  <a:gd name="T11" fmla="*/ 0 h 635"/>
                  <a:gd name="T12" fmla="*/ 309 w 619"/>
                  <a:gd name="T13" fmla="*/ 589 h 635"/>
                  <a:gd name="T14" fmla="*/ 309 w 619"/>
                  <a:gd name="T15" fmla="*/ 589 h 635"/>
                  <a:gd name="T16" fmla="*/ 29 w 619"/>
                  <a:gd name="T17" fmla="*/ 325 h 635"/>
                  <a:gd name="T18" fmla="*/ 309 w 619"/>
                  <a:gd name="T19" fmla="*/ 45 h 635"/>
                  <a:gd name="T20" fmla="*/ 589 w 619"/>
                  <a:gd name="T21" fmla="*/ 325 h 635"/>
                  <a:gd name="T22" fmla="*/ 309 w 619"/>
                  <a:gd name="T23" fmla="*/ 589 h 635"/>
                  <a:gd name="T24" fmla="*/ 427 w 619"/>
                  <a:gd name="T25" fmla="*/ 177 h 635"/>
                  <a:gd name="T26" fmla="*/ 427 w 619"/>
                  <a:gd name="T27" fmla="*/ 177 h 635"/>
                  <a:gd name="T28" fmla="*/ 397 w 619"/>
                  <a:gd name="T29" fmla="*/ 192 h 635"/>
                  <a:gd name="T30" fmla="*/ 280 w 619"/>
                  <a:gd name="T31" fmla="*/ 413 h 635"/>
                  <a:gd name="T32" fmla="*/ 206 w 619"/>
                  <a:gd name="T33" fmla="*/ 339 h 635"/>
                  <a:gd name="T34" fmla="*/ 177 w 619"/>
                  <a:gd name="T35" fmla="*/ 339 h 635"/>
                  <a:gd name="T36" fmla="*/ 177 w 619"/>
                  <a:gd name="T37" fmla="*/ 369 h 635"/>
                  <a:gd name="T38" fmla="*/ 265 w 619"/>
                  <a:gd name="T39" fmla="*/ 457 h 635"/>
                  <a:gd name="T40" fmla="*/ 294 w 619"/>
                  <a:gd name="T41" fmla="*/ 457 h 635"/>
                  <a:gd name="T42" fmla="*/ 441 w 619"/>
                  <a:gd name="T43" fmla="*/ 207 h 635"/>
                  <a:gd name="T44" fmla="*/ 427 w 619"/>
                  <a:gd name="T45" fmla="*/ 177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19" h="635"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8"/>
                      <a:pt x="0" y="325"/>
                    </a:cubicBezTo>
                    <a:cubicBezTo>
                      <a:pt x="0" y="487"/>
                      <a:pt x="132" y="634"/>
                      <a:pt x="309" y="634"/>
                    </a:cubicBezTo>
                    <a:cubicBezTo>
                      <a:pt x="486" y="634"/>
                      <a:pt x="618" y="487"/>
                      <a:pt x="618" y="325"/>
                    </a:cubicBezTo>
                    <a:cubicBezTo>
                      <a:pt x="618" y="148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2"/>
                      <a:pt x="29" y="325"/>
                    </a:cubicBezTo>
                    <a:cubicBezTo>
                      <a:pt x="29" y="162"/>
                      <a:pt x="162" y="45"/>
                      <a:pt x="309" y="45"/>
                    </a:cubicBezTo>
                    <a:cubicBezTo>
                      <a:pt x="456" y="45"/>
                      <a:pt x="589" y="162"/>
                      <a:pt x="589" y="325"/>
                    </a:cubicBezTo>
                    <a:cubicBezTo>
                      <a:pt x="589" y="472"/>
                      <a:pt x="456" y="589"/>
                      <a:pt x="309" y="589"/>
                    </a:cubicBezTo>
                    <a:close/>
                    <a:moveTo>
                      <a:pt x="427" y="177"/>
                    </a:moveTo>
                    <a:lnTo>
                      <a:pt x="427" y="177"/>
                    </a:lnTo>
                    <a:cubicBezTo>
                      <a:pt x="412" y="177"/>
                      <a:pt x="412" y="177"/>
                      <a:pt x="397" y="192"/>
                    </a:cubicBezTo>
                    <a:cubicBezTo>
                      <a:pt x="280" y="413"/>
                      <a:pt x="280" y="413"/>
                      <a:pt x="280" y="413"/>
                    </a:cubicBezTo>
                    <a:cubicBezTo>
                      <a:pt x="206" y="339"/>
                      <a:pt x="206" y="339"/>
                      <a:pt x="206" y="339"/>
                    </a:cubicBezTo>
                    <a:cubicBezTo>
                      <a:pt x="191" y="339"/>
                      <a:pt x="191" y="339"/>
                      <a:pt x="177" y="339"/>
                    </a:cubicBezTo>
                    <a:cubicBezTo>
                      <a:pt x="162" y="354"/>
                      <a:pt x="162" y="369"/>
                      <a:pt x="177" y="369"/>
                    </a:cubicBezTo>
                    <a:cubicBezTo>
                      <a:pt x="265" y="457"/>
                      <a:pt x="265" y="457"/>
                      <a:pt x="265" y="457"/>
                    </a:cubicBezTo>
                    <a:cubicBezTo>
                      <a:pt x="280" y="457"/>
                      <a:pt x="280" y="457"/>
                      <a:pt x="294" y="457"/>
                    </a:cubicBezTo>
                    <a:lnTo>
                      <a:pt x="441" y="207"/>
                    </a:lnTo>
                    <a:cubicBezTo>
                      <a:pt x="441" y="207"/>
                      <a:pt x="441" y="192"/>
                      <a:pt x="427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2" name="Freeform 22"/>
              <p:cNvSpPr>
                <a:spLocks noChangeArrowheads="1"/>
              </p:cNvSpPr>
              <p:nvPr/>
            </p:nvSpPr>
            <p:spPr bwMode="auto">
              <a:xfrm>
                <a:off x="8674100" y="3101975"/>
                <a:ext cx="266700" cy="274638"/>
              </a:xfrm>
              <a:custGeom>
                <a:avLst/>
                <a:gdLst>
                  <a:gd name="T0" fmla="*/ 427 w 619"/>
                  <a:gd name="T1" fmla="*/ 206 h 634"/>
                  <a:gd name="T2" fmla="*/ 427 w 619"/>
                  <a:gd name="T3" fmla="*/ 206 h 634"/>
                  <a:gd name="T4" fmla="*/ 398 w 619"/>
                  <a:gd name="T5" fmla="*/ 206 h 634"/>
                  <a:gd name="T6" fmla="*/ 309 w 619"/>
                  <a:gd name="T7" fmla="*/ 280 h 634"/>
                  <a:gd name="T8" fmla="*/ 221 w 619"/>
                  <a:gd name="T9" fmla="*/ 206 h 634"/>
                  <a:gd name="T10" fmla="*/ 191 w 619"/>
                  <a:gd name="T11" fmla="*/ 206 h 634"/>
                  <a:gd name="T12" fmla="*/ 191 w 619"/>
                  <a:gd name="T13" fmla="*/ 235 h 634"/>
                  <a:gd name="T14" fmla="*/ 280 w 619"/>
                  <a:gd name="T15" fmla="*/ 309 h 634"/>
                  <a:gd name="T16" fmla="*/ 191 w 619"/>
                  <a:gd name="T17" fmla="*/ 397 h 634"/>
                  <a:gd name="T18" fmla="*/ 191 w 619"/>
                  <a:gd name="T19" fmla="*/ 427 h 634"/>
                  <a:gd name="T20" fmla="*/ 221 w 619"/>
                  <a:gd name="T21" fmla="*/ 427 h 634"/>
                  <a:gd name="T22" fmla="*/ 309 w 619"/>
                  <a:gd name="T23" fmla="*/ 338 h 634"/>
                  <a:gd name="T24" fmla="*/ 398 w 619"/>
                  <a:gd name="T25" fmla="*/ 427 h 634"/>
                  <a:gd name="T26" fmla="*/ 427 w 619"/>
                  <a:gd name="T27" fmla="*/ 427 h 634"/>
                  <a:gd name="T28" fmla="*/ 427 w 619"/>
                  <a:gd name="T29" fmla="*/ 397 h 634"/>
                  <a:gd name="T30" fmla="*/ 339 w 619"/>
                  <a:gd name="T31" fmla="*/ 309 h 634"/>
                  <a:gd name="T32" fmla="*/ 427 w 619"/>
                  <a:gd name="T33" fmla="*/ 235 h 634"/>
                  <a:gd name="T34" fmla="*/ 427 w 619"/>
                  <a:gd name="T35" fmla="*/ 206 h 634"/>
                  <a:gd name="T36" fmla="*/ 309 w 619"/>
                  <a:gd name="T37" fmla="*/ 0 h 634"/>
                  <a:gd name="T38" fmla="*/ 309 w 619"/>
                  <a:gd name="T39" fmla="*/ 0 h 634"/>
                  <a:gd name="T40" fmla="*/ 0 w 619"/>
                  <a:gd name="T41" fmla="*/ 309 h 634"/>
                  <a:gd name="T42" fmla="*/ 309 w 619"/>
                  <a:gd name="T43" fmla="*/ 633 h 634"/>
                  <a:gd name="T44" fmla="*/ 618 w 619"/>
                  <a:gd name="T45" fmla="*/ 309 h 634"/>
                  <a:gd name="T46" fmla="*/ 309 w 619"/>
                  <a:gd name="T47" fmla="*/ 0 h 634"/>
                  <a:gd name="T48" fmla="*/ 309 w 619"/>
                  <a:gd name="T49" fmla="*/ 589 h 634"/>
                  <a:gd name="T50" fmla="*/ 309 w 619"/>
                  <a:gd name="T51" fmla="*/ 589 h 634"/>
                  <a:gd name="T52" fmla="*/ 29 w 619"/>
                  <a:gd name="T53" fmla="*/ 309 h 634"/>
                  <a:gd name="T54" fmla="*/ 309 w 619"/>
                  <a:gd name="T55" fmla="*/ 44 h 634"/>
                  <a:gd name="T56" fmla="*/ 589 w 619"/>
                  <a:gd name="T57" fmla="*/ 309 h 634"/>
                  <a:gd name="T58" fmla="*/ 309 w 619"/>
                  <a:gd name="T59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19" h="634">
                    <a:moveTo>
                      <a:pt x="427" y="206"/>
                    </a:moveTo>
                    <a:lnTo>
                      <a:pt x="427" y="206"/>
                    </a:lnTo>
                    <a:cubicBezTo>
                      <a:pt x="412" y="191"/>
                      <a:pt x="398" y="191"/>
                      <a:pt x="398" y="206"/>
                    </a:cubicBezTo>
                    <a:cubicBezTo>
                      <a:pt x="309" y="280"/>
                      <a:pt x="309" y="280"/>
                      <a:pt x="309" y="280"/>
                    </a:cubicBezTo>
                    <a:cubicBezTo>
                      <a:pt x="221" y="206"/>
                      <a:pt x="221" y="206"/>
                      <a:pt x="221" y="206"/>
                    </a:cubicBezTo>
                    <a:cubicBezTo>
                      <a:pt x="221" y="191"/>
                      <a:pt x="206" y="191"/>
                      <a:pt x="191" y="206"/>
                    </a:cubicBezTo>
                    <a:cubicBezTo>
                      <a:pt x="191" y="206"/>
                      <a:pt x="191" y="221"/>
                      <a:pt x="191" y="235"/>
                    </a:cubicBezTo>
                    <a:cubicBezTo>
                      <a:pt x="280" y="309"/>
                      <a:pt x="280" y="309"/>
                      <a:pt x="280" y="309"/>
                    </a:cubicBezTo>
                    <a:cubicBezTo>
                      <a:pt x="191" y="397"/>
                      <a:pt x="191" y="397"/>
                      <a:pt x="191" y="397"/>
                    </a:cubicBezTo>
                    <a:cubicBezTo>
                      <a:pt x="191" y="412"/>
                      <a:pt x="191" y="412"/>
                      <a:pt x="191" y="427"/>
                    </a:cubicBezTo>
                    <a:cubicBezTo>
                      <a:pt x="206" y="427"/>
                      <a:pt x="221" y="427"/>
                      <a:pt x="221" y="427"/>
                    </a:cubicBezTo>
                    <a:cubicBezTo>
                      <a:pt x="309" y="338"/>
                      <a:pt x="309" y="338"/>
                      <a:pt x="309" y="338"/>
                    </a:cubicBezTo>
                    <a:cubicBezTo>
                      <a:pt x="398" y="427"/>
                      <a:pt x="398" y="427"/>
                      <a:pt x="398" y="427"/>
                    </a:cubicBezTo>
                    <a:cubicBezTo>
                      <a:pt x="398" y="427"/>
                      <a:pt x="412" y="427"/>
                      <a:pt x="427" y="427"/>
                    </a:cubicBezTo>
                    <a:cubicBezTo>
                      <a:pt x="427" y="412"/>
                      <a:pt x="427" y="412"/>
                      <a:pt x="427" y="397"/>
                    </a:cubicBezTo>
                    <a:cubicBezTo>
                      <a:pt x="339" y="309"/>
                      <a:pt x="339" y="309"/>
                      <a:pt x="339" y="309"/>
                    </a:cubicBezTo>
                    <a:cubicBezTo>
                      <a:pt x="427" y="235"/>
                      <a:pt x="427" y="235"/>
                      <a:pt x="427" y="235"/>
                    </a:cubicBezTo>
                    <a:cubicBezTo>
                      <a:pt x="427" y="221"/>
                      <a:pt x="427" y="206"/>
                      <a:pt x="427" y="206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7"/>
                      <a:pt x="0" y="309"/>
                    </a:cubicBezTo>
                    <a:cubicBezTo>
                      <a:pt x="0" y="485"/>
                      <a:pt x="132" y="633"/>
                      <a:pt x="309" y="633"/>
                    </a:cubicBezTo>
                    <a:cubicBezTo>
                      <a:pt x="486" y="633"/>
                      <a:pt x="618" y="485"/>
                      <a:pt x="618" y="309"/>
                    </a:cubicBezTo>
                    <a:cubicBezTo>
                      <a:pt x="618" y="147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1"/>
                      <a:pt x="29" y="309"/>
                    </a:cubicBezTo>
                    <a:cubicBezTo>
                      <a:pt x="29" y="162"/>
                      <a:pt x="162" y="44"/>
                      <a:pt x="309" y="44"/>
                    </a:cubicBezTo>
                    <a:cubicBezTo>
                      <a:pt x="457" y="44"/>
                      <a:pt x="589" y="162"/>
                      <a:pt x="589" y="309"/>
                    </a:cubicBezTo>
                    <a:cubicBezTo>
                      <a:pt x="589" y="471"/>
                      <a:pt x="457" y="589"/>
                      <a:pt x="309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3" name="Freeform 23"/>
              <p:cNvSpPr>
                <a:spLocks noChangeArrowheads="1"/>
              </p:cNvSpPr>
              <p:nvPr/>
            </p:nvSpPr>
            <p:spPr bwMode="auto">
              <a:xfrm>
                <a:off x="8229600" y="3101975"/>
                <a:ext cx="274638" cy="274638"/>
              </a:xfrm>
              <a:custGeom>
                <a:avLst/>
                <a:gdLst>
                  <a:gd name="T0" fmla="*/ 442 w 634"/>
                  <a:gd name="T1" fmla="*/ 294 h 634"/>
                  <a:gd name="T2" fmla="*/ 442 w 634"/>
                  <a:gd name="T3" fmla="*/ 294 h 634"/>
                  <a:gd name="T4" fmla="*/ 207 w 634"/>
                  <a:gd name="T5" fmla="*/ 294 h 634"/>
                  <a:gd name="T6" fmla="*/ 177 w 634"/>
                  <a:gd name="T7" fmla="*/ 309 h 634"/>
                  <a:gd name="T8" fmla="*/ 207 w 634"/>
                  <a:gd name="T9" fmla="*/ 338 h 634"/>
                  <a:gd name="T10" fmla="*/ 442 w 634"/>
                  <a:gd name="T11" fmla="*/ 338 h 634"/>
                  <a:gd name="T12" fmla="*/ 457 w 634"/>
                  <a:gd name="T13" fmla="*/ 309 h 634"/>
                  <a:gd name="T14" fmla="*/ 442 w 634"/>
                  <a:gd name="T15" fmla="*/ 294 h 634"/>
                  <a:gd name="T16" fmla="*/ 324 w 634"/>
                  <a:gd name="T17" fmla="*/ 0 h 634"/>
                  <a:gd name="T18" fmla="*/ 324 w 634"/>
                  <a:gd name="T19" fmla="*/ 0 h 634"/>
                  <a:gd name="T20" fmla="*/ 0 w 634"/>
                  <a:gd name="T21" fmla="*/ 309 h 634"/>
                  <a:gd name="T22" fmla="*/ 324 w 634"/>
                  <a:gd name="T23" fmla="*/ 633 h 634"/>
                  <a:gd name="T24" fmla="*/ 633 w 634"/>
                  <a:gd name="T25" fmla="*/ 309 h 634"/>
                  <a:gd name="T26" fmla="*/ 324 w 634"/>
                  <a:gd name="T27" fmla="*/ 0 h 634"/>
                  <a:gd name="T28" fmla="*/ 324 w 634"/>
                  <a:gd name="T29" fmla="*/ 589 h 634"/>
                  <a:gd name="T30" fmla="*/ 324 w 634"/>
                  <a:gd name="T31" fmla="*/ 589 h 634"/>
                  <a:gd name="T32" fmla="*/ 45 w 634"/>
                  <a:gd name="T33" fmla="*/ 309 h 634"/>
                  <a:gd name="T34" fmla="*/ 324 w 634"/>
                  <a:gd name="T35" fmla="*/ 44 h 634"/>
                  <a:gd name="T36" fmla="*/ 589 w 634"/>
                  <a:gd name="T37" fmla="*/ 309 h 634"/>
                  <a:gd name="T38" fmla="*/ 324 w 634"/>
                  <a:gd name="T39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4" h="634">
                    <a:moveTo>
                      <a:pt x="442" y="294"/>
                    </a:moveTo>
                    <a:lnTo>
                      <a:pt x="442" y="294"/>
                    </a:lnTo>
                    <a:cubicBezTo>
                      <a:pt x="207" y="294"/>
                      <a:pt x="207" y="294"/>
                      <a:pt x="207" y="294"/>
                    </a:cubicBezTo>
                    <a:cubicBezTo>
                      <a:pt x="192" y="294"/>
                      <a:pt x="177" y="309"/>
                      <a:pt x="177" y="309"/>
                    </a:cubicBezTo>
                    <a:cubicBezTo>
                      <a:pt x="177" y="324"/>
                      <a:pt x="192" y="338"/>
                      <a:pt x="207" y="338"/>
                    </a:cubicBezTo>
                    <a:cubicBezTo>
                      <a:pt x="442" y="338"/>
                      <a:pt x="442" y="338"/>
                      <a:pt x="442" y="338"/>
                    </a:cubicBezTo>
                    <a:cubicBezTo>
                      <a:pt x="442" y="338"/>
                      <a:pt x="457" y="324"/>
                      <a:pt x="457" y="309"/>
                    </a:cubicBezTo>
                    <a:lnTo>
                      <a:pt x="442" y="294"/>
                    </a:lnTo>
                    <a:close/>
                    <a:moveTo>
                      <a:pt x="324" y="0"/>
                    </a:moveTo>
                    <a:lnTo>
                      <a:pt x="324" y="0"/>
                    </a:lnTo>
                    <a:cubicBezTo>
                      <a:pt x="148" y="0"/>
                      <a:pt x="0" y="147"/>
                      <a:pt x="0" y="309"/>
                    </a:cubicBezTo>
                    <a:cubicBezTo>
                      <a:pt x="0" y="485"/>
                      <a:pt x="148" y="633"/>
                      <a:pt x="324" y="633"/>
                    </a:cubicBezTo>
                    <a:cubicBezTo>
                      <a:pt x="486" y="633"/>
                      <a:pt x="633" y="485"/>
                      <a:pt x="633" y="309"/>
                    </a:cubicBezTo>
                    <a:cubicBezTo>
                      <a:pt x="633" y="147"/>
                      <a:pt x="486" y="0"/>
                      <a:pt x="324" y="0"/>
                    </a:cubicBezTo>
                    <a:close/>
                    <a:moveTo>
                      <a:pt x="324" y="589"/>
                    </a:moveTo>
                    <a:lnTo>
                      <a:pt x="324" y="589"/>
                    </a:lnTo>
                    <a:cubicBezTo>
                      <a:pt x="162" y="589"/>
                      <a:pt x="45" y="471"/>
                      <a:pt x="45" y="309"/>
                    </a:cubicBezTo>
                    <a:cubicBezTo>
                      <a:pt x="45" y="162"/>
                      <a:pt x="162" y="44"/>
                      <a:pt x="324" y="44"/>
                    </a:cubicBezTo>
                    <a:cubicBezTo>
                      <a:pt x="471" y="44"/>
                      <a:pt x="589" y="162"/>
                      <a:pt x="589" y="309"/>
                    </a:cubicBezTo>
                    <a:cubicBezTo>
                      <a:pt x="589" y="471"/>
                      <a:pt x="471" y="589"/>
                      <a:pt x="324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4" name="Freeform 24"/>
              <p:cNvSpPr>
                <a:spLocks noChangeArrowheads="1"/>
              </p:cNvSpPr>
              <p:nvPr/>
            </p:nvSpPr>
            <p:spPr bwMode="auto">
              <a:xfrm>
                <a:off x="7788275" y="3101975"/>
                <a:ext cx="274638" cy="274638"/>
              </a:xfrm>
              <a:custGeom>
                <a:avLst/>
                <a:gdLst>
                  <a:gd name="T0" fmla="*/ 426 w 634"/>
                  <a:gd name="T1" fmla="*/ 294 h 634"/>
                  <a:gd name="T2" fmla="*/ 426 w 634"/>
                  <a:gd name="T3" fmla="*/ 294 h 634"/>
                  <a:gd name="T4" fmla="*/ 338 w 634"/>
                  <a:gd name="T5" fmla="*/ 294 h 634"/>
                  <a:gd name="T6" fmla="*/ 338 w 634"/>
                  <a:gd name="T7" fmla="*/ 191 h 634"/>
                  <a:gd name="T8" fmla="*/ 309 w 634"/>
                  <a:gd name="T9" fmla="*/ 176 h 634"/>
                  <a:gd name="T10" fmla="*/ 294 w 634"/>
                  <a:gd name="T11" fmla="*/ 191 h 634"/>
                  <a:gd name="T12" fmla="*/ 294 w 634"/>
                  <a:gd name="T13" fmla="*/ 294 h 634"/>
                  <a:gd name="T14" fmla="*/ 191 w 634"/>
                  <a:gd name="T15" fmla="*/ 294 h 634"/>
                  <a:gd name="T16" fmla="*/ 176 w 634"/>
                  <a:gd name="T17" fmla="*/ 309 h 634"/>
                  <a:gd name="T18" fmla="*/ 191 w 634"/>
                  <a:gd name="T19" fmla="*/ 338 h 634"/>
                  <a:gd name="T20" fmla="*/ 294 w 634"/>
                  <a:gd name="T21" fmla="*/ 338 h 634"/>
                  <a:gd name="T22" fmla="*/ 294 w 634"/>
                  <a:gd name="T23" fmla="*/ 427 h 634"/>
                  <a:gd name="T24" fmla="*/ 309 w 634"/>
                  <a:gd name="T25" fmla="*/ 456 h 634"/>
                  <a:gd name="T26" fmla="*/ 338 w 634"/>
                  <a:gd name="T27" fmla="*/ 427 h 634"/>
                  <a:gd name="T28" fmla="*/ 338 w 634"/>
                  <a:gd name="T29" fmla="*/ 338 h 634"/>
                  <a:gd name="T30" fmla="*/ 426 w 634"/>
                  <a:gd name="T31" fmla="*/ 338 h 634"/>
                  <a:gd name="T32" fmla="*/ 456 w 634"/>
                  <a:gd name="T33" fmla="*/ 309 h 634"/>
                  <a:gd name="T34" fmla="*/ 426 w 634"/>
                  <a:gd name="T35" fmla="*/ 294 h 634"/>
                  <a:gd name="T36" fmla="*/ 309 w 634"/>
                  <a:gd name="T37" fmla="*/ 0 h 634"/>
                  <a:gd name="T38" fmla="*/ 309 w 634"/>
                  <a:gd name="T39" fmla="*/ 0 h 634"/>
                  <a:gd name="T40" fmla="*/ 0 w 634"/>
                  <a:gd name="T41" fmla="*/ 309 h 634"/>
                  <a:gd name="T42" fmla="*/ 309 w 634"/>
                  <a:gd name="T43" fmla="*/ 633 h 634"/>
                  <a:gd name="T44" fmla="*/ 633 w 634"/>
                  <a:gd name="T45" fmla="*/ 309 h 634"/>
                  <a:gd name="T46" fmla="*/ 309 w 634"/>
                  <a:gd name="T47" fmla="*/ 0 h 634"/>
                  <a:gd name="T48" fmla="*/ 309 w 634"/>
                  <a:gd name="T49" fmla="*/ 589 h 634"/>
                  <a:gd name="T50" fmla="*/ 309 w 634"/>
                  <a:gd name="T51" fmla="*/ 589 h 634"/>
                  <a:gd name="T52" fmla="*/ 44 w 634"/>
                  <a:gd name="T53" fmla="*/ 309 h 634"/>
                  <a:gd name="T54" fmla="*/ 309 w 634"/>
                  <a:gd name="T55" fmla="*/ 44 h 634"/>
                  <a:gd name="T56" fmla="*/ 588 w 634"/>
                  <a:gd name="T57" fmla="*/ 309 h 634"/>
                  <a:gd name="T58" fmla="*/ 309 w 634"/>
                  <a:gd name="T59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4" h="634">
                    <a:moveTo>
                      <a:pt x="426" y="294"/>
                    </a:moveTo>
                    <a:lnTo>
                      <a:pt x="426" y="294"/>
                    </a:lnTo>
                    <a:cubicBezTo>
                      <a:pt x="338" y="294"/>
                      <a:pt x="338" y="294"/>
                      <a:pt x="338" y="294"/>
                    </a:cubicBezTo>
                    <a:cubicBezTo>
                      <a:pt x="338" y="191"/>
                      <a:pt x="338" y="191"/>
                      <a:pt x="338" y="191"/>
                    </a:cubicBezTo>
                    <a:cubicBezTo>
                      <a:pt x="338" y="191"/>
                      <a:pt x="324" y="176"/>
                      <a:pt x="309" y="176"/>
                    </a:cubicBezTo>
                    <a:lnTo>
                      <a:pt x="294" y="191"/>
                    </a:lnTo>
                    <a:cubicBezTo>
                      <a:pt x="294" y="294"/>
                      <a:pt x="294" y="294"/>
                      <a:pt x="294" y="294"/>
                    </a:cubicBezTo>
                    <a:cubicBezTo>
                      <a:pt x="191" y="294"/>
                      <a:pt x="191" y="294"/>
                      <a:pt x="191" y="294"/>
                    </a:cubicBezTo>
                    <a:lnTo>
                      <a:pt x="176" y="309"/>
                    </a:lnTo>
                    <a:cubicBezTo>
                      <a:pt x="176" y="324"/>
                      <a:pt x="191" y="338"/>
                      <a:pt x="191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4" y="427"/>
                      <a:pt x="294" y="427"/>
                      <a:pt x="294" y="427"/>
                    </a:cubicBezTo>
                    <a:cubicBezTo>
                      <a:pt x="294" y="442"/>
                      <a:pt x="309" y="456"/>
                      <a:pt x="309" y="456"/>
                    </a:cubicBezTo>
                    <a:cubicBezTo>
                      <a:pt x="324" y="456"/>
                      <a:pt x="338" y="442"/>
                      <a:pt x="338" y="427"/>
                    </a:cubicBezTo>
                    <a:cubicBezTo>
                      <a:pt x="338" y="338"/>
                      <a:pt x="338" y="338"/>
                      <a:pt x="338" y="338"/>
                    </a:cubicBezTo>
                    <a:cubicBezTo>
                      <a:pt x="426" y="338"/>
                      <a:pt x="426" y="338"/>
                      <a:pt x="426" y="338"/>
                    </a:cubicBezTo>
                    <a:cubicBezTo>
                      <a:pt x="442" y="338"/>
                      <a:pt x="456" y="324"/>
                      <a:pt x="456" y="309"/>
                    </a:cubicBezTo>
                    <a:cubicBezTo>
                      <a:pt x="456" y="309"/>
                      <a:pt x="442" y="294"/>
                      <a:pt x="426" y="294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47" y="0"/>
                      <a:pt x="0" y="147"/>
                      <a:pt x="0" y="309"/>
                    </a:cubicBezTo>
                    <a:cubicBezTo>
                      <a:pt x="0" y="485"/>
                      <a:pt x="147" y="633"/>
                      <a:pt x="309" y="633"/>
                    </a:cubicBezTo>
                    <a:cubicBezTo>
                      <a:pt x="485" y="633"/>
                      <a:pt x="633" y="485"/>
                      <a:pt x="633" y="309"/>
                    </a:cubicBezTo>
                    <a:cubicBezTo>
                      <a:pt x="633" y="147"/>
                      <a:pt x="485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44" y="471"/>
                      <a:pt x="44" y="309"/>
                    </a:cubicBezTo>
                    <a:cubicBezTo>
                      <a:pt x="44" y="162"/>
                      <a:pt x="162" y="44"/>
                      <a:pt x="309" y="44"/>
                    </a:cubicBezTo>
                    <a:cubicBezTo>
                      <a:pt x="471" y="44"/>
                      <a:pt x="588" y="162"/>
                      <a:pt x="588" y="309"/>
                    </a:cubicBezTo>
                    <a:cubicBezTo>
                      <a:pt x="588" y="471"/>
                      <a:pt x="471" y="589"/>
                      <a:pt x="309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5" name="Freeform 25"/>
              <p:cNvSpPr>
                <a:spLocks noChangeArrowheads="1"/>
              </p:cNvSpPr>
              <p:nvPr/>
            </p:nvSpPr>
            <p:spPr bwMode="auto">
              <a:xfrm>
                <a:off x="7350125" y="3101975"/>
                <a:ext cx="266700" cy="274638"/>
              </a:xfrm>
              <a:custGeom>
                <a:avLst/>
                <a:gdLst>
                  <a:gd name="T0" fmla="*/ 412 w 619"/>
                  <a:gd name="T1" fmla="*/ 309 h 634"/>
                  <a:gd name="T2" fmla="*/ 412 w 619"/>
                  <a:gd name="T3" fmla="*/ 309 h 634"/>
                  <a:gd name="T4" fmla="*/ 324 w 619"/>
                  <a:gd name="T5" fmla="*/ 383 h 634"/>
                  <a:gd name="T6" fmla="*/ 324 w 619"/>
                  <a:gd name="T7" fmla="*/ 176 h 634"/>
                  <a:gd name="T8" fmla="*/ 309 w 619"/>
                  <a:gd name="T9" fmla="*/ 162 h 634"/>
                  <a:gd name="T10" fmla="*/ 294 w 619"/>
                  <a:gd name="T11" fmla="*/ 176 h 634"/>
                  <a:gd name="T12" fmla="*/ 294 w 619"/>
                  <a:gd name="T13" fmla="*/ 383 h 634"/>
                  <a:gd name="T14" fmla="*/ 206 w 619"/>
                  <a:gd name="T15" fmla="*/ 309 h 634"/>
                  <a:gd name="T16" fmla="*/ 177 w 619"/>
                  <a:gd name="T17" fmla="*/ 309 h 634"/>
                  <a:gd name="T18" fmla="*/ 177 w 619"/>
                  <a:gd name="T19" fmla="*/ 338 h 634"/>
                  <a:gd name="T20" fmla="*/ 294 w 619"/>
                  <a:gd name="T21" fmla="*/ 442 h 634"/>
                  <a:gd name="T22" fmla="*/ 309 w 619"/>
                  <a:gd name="T23" fmla="*/ 442 h 634"/>
                  <a:gd name="T24" fmla="*/ 324 w 619"/>
                  <a:gd name="T25" fmla="*/ 442 h 634"/>
                  <a:gd name="T26" fmla="*/ 441 w 619"/>
                  <a:gd name="T27" fmla="*/ 338 h 634"/>
                  <a:gd name="T28" fmla="*/ 441 w 619"/>
                  <a:gd name="T29" fmla="*/ 309 h 634"/>
                  <a:gd name="T30" fmla="*/ 412 w 619"/>
                  <a:gd name="T31" fmla="*/ 309 h 634"/>
                  <a:gd name="T32" fmla="*/ 309 w 619"/>
                  <a:gd name="T33" fmla="*/ 0 h 634"/>
                  <a:gd name="T34" fmla="*/ 309 w 619"/>
                  <a:gd name="T35" fmla="*/ 0 h 634"/>
                  <a:gd name="T36" fmla="*/ 0 w 619"/>
                  <a:gd name="T37" fmla="*/ 309 h 634"/>
                  <a:gd name="T38" fmla="*/ 309 w 619"/>
                  <a:gd name="T39" fmla="*/ 633 h 634"/>
                  <a:gd name="T40" fmla="*/ 618 w 619"/>
                  <a:gd name="T41" fmla="*/ 309 h 634"/>
                  <a:gd name="T42" fmla="*/ 309 w 619"/>
                  <a:gd name="T43" fmla="*/ 0 h 634"/>
                  <a:gd name="T44" fmla="*/ 309 w 619"/>
                  <a:gd name="T45" fmla="*/ 589 h 634"/>
                  <a:gd name="T46" fmla="*/ 309 w 619"/>
                  <a:gd name="T47" fmla="*/ 589 h 634"/>
                  <a:gd name="T48" fmla="*/ 29 w 619"/>
                  <a:gd name="T49" fmla="*/ 309 h 634"/>
                  <a:gd name="T50" fmla="*/ 309 w 619"/>
                  <a:gd name="T51" fmla="*/ 44 h 634"/>
                  <a:gd name="T52" fmla="*/ 589 w 619"/>
                  <a:gd name="T53" fmla="*/ 309 h 634"/>
                  <a:gd name="T54" fmla="*/ 309 w 619"/>
                  <a:gd name="T55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19" h="634">
                    <a:moveTo>
                      <a:pt x="412" y="309"/>
                    </a:moveTo>
                    <a:lnTo>
                      <a:pt x="412" y="309"/>
                    </a:lnTo>
                    <a:cubicBezTo>
                      <a:pt x="324" y="383"/>
                      <a:pt x="324" y="383"/>
                      <a:pt x="324" y="383"/>
                    </a:cubicBezTo>
                    <a:cubicBezTo>
                      <a:pt x="324" y="176"/>
                      <a:pt x="324" y="176"/>
                      <a:pt x="324" y="176"/>
                    </a:cubicBezTo>
                    <a:cubicBezTo>
                      <a:pt x="324" y="162"/>
                      <a:pt x="324" y="162"/>
                      <a:pt x="309" y="162"/>
                    </a:cubicBezTo>
                    <a:cubicBezTo>
                      <a:pt x="294" y="162"/>
                      <a:pt x="294" y="162"/>
                      <a:pt x="294" y="176"/>
                    </a:cubicBezTo>
                    <a:cubicBezTo>
                      <a:pt x="294" y="383"/>
                      <a:pt x="294" y="383"/>
                      <a:pt x="294" y="383"/>
                    </a:cubicBezTo>
                    <a:cubicBezTo>
                      <a:pt x="206" y="309"/>
                      <a:pt x="206" y="309"/>
                      <a:pt x="206" y="309"/>
                    </a:cubicBezTo>
                    <a:cubicBezTo>
                      <a:pt x="206" y="294"/>
                      <a:pt x="191" y="294"/>
                      <a:pt x="177" y="309"/>
                    </a:cubicBezTo>
                    <a:cubicBezTo>
                      <a:pt x="177" y="309"/>
                      <a:pt x="177" y="324"/>
                      <a:pt x="177" y="338"/>
                    </a:cubicBezTo>
                    <a:cubicBezTo>
                      <a:pt x="294" y="442"/>
                      <a:pt x="294" y="442"/>
                      <a:pt x="294" y="442"/>
                    </a:cubicBezTo>
                    <a:lnTo>
                      <a:pt x="309" y="442"/>
                    </a:lnTo>
                    <a:lnTo>
                      <a:pt x="324" y="442"/>
                    </a:lnTo>
                    <a:cubicBezTo>
                      <a:pt x="441" y="338"/>
                      <a:pt x="441" y="338"/>
                      <a:pt x="441" y="338"/>
                    </a:cubicBezTo>
                    <a:cubicBezTo>
                      <a:pt x="441" y="324"/>
                      <a:pt x="441" y="309"/>
                      <a:pt x="441" y="309"/>
                    </a:cubicBezTo>
                    <a:cubicBezTo>
                      <a:pt x="427" y="294"/>
                      <a:pt x="412" y="294"/>
                      <a:pt x="412" y="309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7"/>
                      <a:pt x="0" y="309"/>
                    </a:cubicBezTo>
                    <a:cubicBezTo>
                      <a:pt x="0" y="485"/>
                      <a:pt x="132" y="633"/>
                      <a:pt x="309" y="633"/>
                    </a:cubicBezTo>
                    <a:cubicBezTo>
                      <a:pt x="486" y="633"/>
                      <a:pt x="618" y="485"/>
                      <a:pt x="618" y="309"/>
                    </a:cubicBezTo>
                    <a:cubicBezTo>
                      <a:pt x="618" y="147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1"/>
                      <a:pt x="29" y="309"/>
                    </a:cubicBezTo>
                    <a:cubicBezTo>
                      <a:pt x="29" y="162"/>
                      <a:pt x="162" y="44"/>
                      <a:pt x="309" y="44"/>
                    </a:cubicBezTo>
                    <a:cubicBezTo>
                      <a:pt x="456" y="44"/>
                      <a:pt x="589" y="162"/>
                      <a:pt x="589" y="309"/>
                    </a:cubicBezTo>
                    <a:cubicBezTo>
                      <a:pt x="589" y="471"/>
                      <a:pt x="456" y="589"/>
                      <a:pt x="309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6" name="Freeform 26"/>
              <p:cNvSpPr>
                <a:spLocks noChangeArrowheads="1"/>
              </p:cNvSpPr>
              <p:nvPr/>
            </p:nvSpPr>
            <p:spPr bwMode="auto">
              <a:xfrm>
                <a:off x="6904038" y="3101975"/>
                <a:ext cx="274637" cy="274638"/>
              </a:xfrm>
              <a:custGeom>
                <a:avLst/>
                <a:gdLst>
                  <a:gd name="T0" fmla="*/ 339 w 634"/>
                  <a:gd name="T1" fmla="*/ 191 h 634"/>
                  <a:gd name="T2" fmla="*/ 339 w 634"/>
                  <a:gd name="T3" fmla="*/ 191 h 634"/>
                  <a:gd name="T4" fmla="*/ 324 w 634"/>
                  <a:gd name="T5" fmla="*/ 176 h 634"/>
                  <a:gd name="T6" fmla="*/ 295 w 634"/>
                  <a:gd name="T7" fmla="*/ 191 h 634"/>
                  <a:gd name="T8" fmla="*/ 192 w 634"/>
                  <a:gd name="T9" fmla="*/ 294 h 634"/>
                  <a:gd name="T10" fmla="*/ 192 w 634"/>
                  <a:gd name="T11" fmla="*/ 324 h 634"/>
                  <a:gd name="T12" fmla="*/ 221 w 634"/>
                  <a:gd name="T13" fmla="*/ 324 h 634"/>
                  <a:gd name="T14" fmla="*/ 295 w 634"/>
                  <a:gd name="T15" fmla="*/ 250 h 634"/>
                  <a:gd name="T16" fmla="*/ 295 w 634"/>
                  <a:gd name="T17" fmla="*/ 456 h 634"/>
                  <a:gd name="T18" fmla="*/ 324 w 634"/>
                  <a:gd name="T19" fmla="*/ 471 h 634"/>
                  <a:gd name="T20" fmla="*/ 339 w 634"/>
                  <a:gd name="T21" fmla="*/ 456 h 634"/>
                  <a:gd name="T22" fmla="*/ 339 w 634"/>
                  <a:gd name="T23" fmla="*/ 250 h 634"/>
                  <a:gd name="T24" fmla="*/ 412 w 634"/>
                  <a:gd name="T25" fmla="*/ 324 h 634"/>
                  <a:gd name="T26" fmla="*/ 442 w 634"/>
                  <a:gd name="T27" fmla="*/ 324 h 634"/>
                  <a:gd name="T28" fmla="*/ 442 w 634"/>
                  <a:gd name="T29" fmla="*/ 294 h 634"/>
                  <a:gd name="T30" fmla="*/ 339 w 634"/>
                  <a:gd name="T31" fmla="*/ 191 h 634"/>
                  <a:gd name="T32" fmla="*/ 324 w 634"/>
                  <a:gd name="T33" fmla="*/ 0 h 634"/>
                  <a:gd name="T34" fmla="*/ 324 w 634"/>
                  <a:gd name="T35" fmla="*/ 0 h 634"/>
                  <a:gd name="T36" fmla="*/ 0 w 634"/>
                  <a:gd name="T37" fmla="*/ 309 h 634"/>
                  <a:gd name="T38" fmla="*/ 324 w 634"/>
                  <a:gd name="T39" fmla="*/ 633 h 634"/>
                  <a:gd name="T40" fmla="*/ 633 w 634"/>
                  <a:gd name="T41" fmla="*/ 309 h 634"/>
                  <a:gd name="T42" fmla="*/ 324 w 634"/>
                  <a:gd name="T43" fmla="*/ 0 h 634"/>
                  <a:gd name="T44" fmla="*/ 324 w 634"/>
                  <a:gd name="T45" fmla="*/ 589 h 634"/>
                  <a:gd name="T46" fmla="*/ 324 w 634"/>
                  <a:gd name="T47" fmla="*/ 589 h 634"/>
                  <a:gd name="T48" fmla="*/ 45 w 634"/>
                  <a:gd name="T49" fmla="*/ 309 h 634"/>
                  <a:gd name="T50" fmla="*/ 324 w 634"/>
                  <a:gd name="T51" fmla="*/ 44 h 634"/>
                  <a:gd name="T52" fmla="*/ 589 w 634"/>
                  <a:gd name="T53" fmla="*/ 309 h 634"/>
                  <a:gd name="T54" fmla="*/ 324 w 634"/>
                  <a:gd name="T55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34" h="634">
                    <a:moveTo>
                      <a:pt x="339" y="191"/>
                    </a:moveTo>
                    <a:lnTo>
                      <a:pt x="339" y="191"/>
                    </a:lnTo>
                    <a:cubicBezTo>
                      <a:pt x="339" y="176"/>
                      <a:pt x="324" y="176"/>
                      <a:pt x="324" y="176"/>
                    </a:cubicBezTo>
                    <a:cubicBezTo>
                      <a:pt x="310" y="176"/>
                      <a:pt x="310" y="176"/>
                      <a:pt x="295" y="191"/>
                    </a:cubicBezTo>
                    <a:cubicBezTo>
                      <a:pt x="192" y="294"/>
                      <a:pt x="192" y="294"/>
                      <a:pt x="192" y="294"/>
                    </a:cubicBezTo>
                    <a:cubicBezTo>
                      <a:pt x="177" y="309"/>
                      <a:pt x="177" y="324"/>
                      <a:pt x="192" y="324"/>
                    </a:cubicBezTo>
                    <a:cubicBezTo>
                      <a:pt x="192" y="338"/>
                      <a:pt x="207" y="338"/>
                      <a:pt x="221" y="324"/>
                    </a:cubicBezTo>
                    <a:cubicBezTo>
                      <a:pt x="295" y="250"/>
                      <a:pt x="295" y="250"/>
                      <a:pt x="295" y="250"/>
                    </a:cubicBezTo>
                    <a:cubicBezTo>
                      <a:pt x="295" y="456"/>
                      <a:pt x="295" y="456"/>
                      <a:pt x="295" y="456"/>
                    </a:cubicBezTo>
                    <a:cubicBezTo>
                      <a:pt x="295" y="456"/>
                      <a:pt x="310" y="471"/>
                      <a:pt x="324" y="471"/>
                    </a:cubicBezTo>
                    <a:lnTo>
                      <a:pt x="339" y="456"/>
                    </a:lnTo>
                    <a:cubicBezTo>
                      <a:pt x="339" y="250"/>
                      <a:pt x="339" y="250"/>
                      <a:pt x="339" y="250"/>
                    </a:cubicBezTo>
                    <a:cubicBezTo>
                      <a:pt x="412" y="324"/>
                      <a:pt x="412" y="324"/>
                      <a:pt x="412" y="324"/>
                    </a:cubicBezTo>
                    <a:cubicBezTo>
                      <a:pt x="428" y="338"/>
                      <a:pt x="442" y="338"/>
                      <a:pt x="442" y="324"/>
                    </a:cubicBezTo>
                    <a:cubicBezTo>
                      <a:pt x="457" y="324"/>
                      <a:pt x="457" y="309"/>
                      <a:pt x="442" y="294"/>
                    </a:cubicBezTo>
                    <a:lnTo>
                      <a:pt x="339" y="191"/>
                    </a:lnTo>
                    <a:close/>
                    <a:moveTo>
                      <a:pt x="324" y="0"/>
                    </a:moveTo>
                    <a:lnTo>
                      <a:pt x="324" y="0"/>
                    </a:lnTo>
                    <a:cubicBezTo>
                      <a:pt x="148" y="0"/>
                      <a:pt x="0" y="147"/>
                      <a:pt x="0" y="309"/>
                    </a:cubicBezTo>
                    <a:cubicBezTo>
                      <a:pt x="0" y="485"/>
                      <a:pt x="148" y="633"/>
                      <a:pt x="324" y="633"/>
                    </a:cubicBezTo>
                    <a:cubicBezTo>
                      <a:pt x="486" y="633"/>
                      <a:pt x="633" y="485"/>
                      <a:pt x="633" y="309"/>
                    </a:cubicBezTo>
                    <a:cubicBezTo>
                      <a:pt x="633" y="147"/>
                      <a:pt x="486" y="0"/>
                      <a:pt x="324" y="0"/>
                    </a:cubicBezTo>
                    <a:close/>
                    <a:moveTo>
                      <a:pt x="324" y="589"/>
                    </a:moveTo>
                    <a:lnTo>
                      <a:pt x="324" y="589"/>
                    </a:lnTo>
                    <a:cubicBezTo>
                      <a:pt x="162" y="589"/>
                      <a:pt x="45" y="471"/>
                      <a:pt x="45" y="309"/>
                    </a:cubicBezTo>
                    <a:cubicBezTo>
                      <a:pt x="45" y="162"/>
                      <a:pt x="162" y="44"/>
                      <a:pt x="324" y="44"/>
                    </a:cubicBezTo>
                    <a:cubicBezTo>
                      <a:pt x="471" y="44"/>
                      <a:pt x="589" y="162"/>
                      <a:pt x="589" y="309"/>
                    </a:cubicBezTo>
                    <a:cubicBezTo>
                      <a:pt x="589" y="471"/>
                      <a:pt x="471" y="589"/>
                      <a:pt x="324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7" name="Freeform 27"/>
              <p:cNvSpPr>
                <a:spLocks noChangeArrowheads="1"/>
              </p:cNvSpPr>
              <p:nvPr/>
            </p:nvSpPr>
            <p:spPr bwMode="auto">
              <a:xfrm>
                <a:off x="6464300" y="3101975"/>
                <a:ext cx="274638" cy="274638"/>
              </a:xfrm>
              <a:custGeom>
                <a:avLst/>
                <a:gdLst>
                  <a:gd name="T0" fmla="*/ 441 w 634"/>
                  <a:gd name="T1" fmla="*/ 294 h 634"/>
                  <a:gd name="T2" fmla="*/ 441 w 634"/>
                  <a:gd name="T3" fmla="*/ 294 h 634"/>
                  <a:gd name="T4" fmla="*/ 338 w 634"/>
                  <a:gd name="T5" fmla="*/ 191 h 634"/>
                  <a:gd name="T6" fmla="*/ 309 w 634"/>
                  <a:gd name="T7" fmla="*/ 191 h 634"/>
                  <a:gd name="T8" fmla="*/ 309 w 634"/>
                  <a:gd name="T9" fmla="*/ 221 h 634"/>
                  <a:gd name="T10" fmla="*/ 383 w 634"/>
                  <a:gd name="T11" fmla="*/ 294 h 634"/>
                  <a:gd name="T12" fmla="*/ 176 w 634"/>
                  <a:gd name="T13" fmla="*/ 294 h 634"/>
                  <a:gd name="T14" fmla="*/ 162 w 634"/>
                  <a:gd name="T15" fmla="*/ 309 h 634"/>
                  <a:gd name="T16" fmla="*/ 176 w 634"/>
                  <a:gd name="T17" fmla="*/ 338 h 634"/>
                  <a:gd name="T18" fmla="*/ 383 w 634"/>
                  <a:gd name="T19" fmla="*/ 338 h 634"/>
                  <a:gd name="T20" fmla="*/ 309 w 634"/>
                  <a:gd name="T21" fmla="*/ 412 h 634"/>
                  <a:gd name="T22" fmla="*/ 309 w 634"/>
                  <a:gd name="T23" fmla="*/ 442 h 634"/>
                  <a:gd name="T24" fmla="*/ 338 w 634"/>
                  <a:gd name="T25" fmla="*/ 442 h 634"/>
                  <a:gd name="T26" fmla="*/ 441 w 634"/>
                  <a:gd name="T27" fmla="*/ 338 h 634"/>
                  <a:gd name="T28" fmla="*/ 441 w 634"/>
                  <a:gd name="T29" fmla="*/ 309 h 634"/>
                  <a:gd name="T30" fmla="*/ 441 w 634"/>
                  <a:gd name="T31" fmla="*/ 294 h 634"/>
                  <a:gd name="T32" fmla="*/ 309 w 634"/>
                  <a:gd name="T33" fmla="*/ 0 h 634"/>
                  <a:gd name="T34" fmla="*/ 309 w 634"/>
                  <a:gd name="T35" fmla="*/ 0 h 634"/>
                  <a:gd name="T36" fmla="*/ 0 w 634"/>
                  <a:gd name="T37" fmla="*/ 309 h 634"/>
                  <a:gd name="T38" fmla="*/ 309 w 634"/>
                  <a:gd name="T39" fmla="*/ 633 h 634"/>
                  <a:gd name="T40" fmla="*/ 633 w 634"/>
                  <a:gd name="T41" fmla="*/ 309 h 634"/>
                  <a:gd name="T42" fmla="*/ 309 w 634"/>
                  <a:gd name="T43" fmla="*/ 0 h 634"/>
                  <a:gd name="T44" fmla="*/ 309 w 634"/>
                  <a:gd name="T45" fmla="*/ 589 h 634"/>
                  <a:gd name="T46" fmla="*/ 309 w 634"/>
                  <a:gd name="T47" fmla="*/ 589 h 634"/>
                  <a:gd name="T48" fmla="*/ 44 w 634"/>
                  <a:gd name="T49" fmla="*/ 309 h 634"/>
                  <a:gd name="T50" fmla="*/ 309 w 634"/>
                  <a:gd name="T51" fmla="*/ 44 h 634"/>
                  <a:gd name="T52" fmla="*/ 588 w 634"/>
                  <a:gd name="T53" fmla="*/ 309 h 634"/>
                  <a:gd name="T54" fmla="*/ 309 w 634"/>
                  <a:gd name="T55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34" h="634">
                    <a:moveTo>
                      <a:pt x="441" y="294"/>
                    </a:moveTo>
                    <a:lnTo>
                      <a:pt x="441" y="294"/>
                    </a:lnTo>
                    <a:cubicBezTo>
                      <a:pt x="338" y="191"/>
                      <a:pt x="338" y="191"/>
                      <a:pt x="338" y="191"/>
                    </a:cubicBezTo>
                    <a:cubicBezTo>
                      <a:pt x="324" y="176"/>
                      <a:pt x="309" y="176"/>
                      <a:pt x="309" y="191"/>
                    </a:cubicBezTo>
                    <a:cubicBezTo>
                      <a:pt x="294" y="191"/>
                      <a:pt x="294" y="206"/>
                      <a:pt x="309" y="221"/>
                    </a:cubicBezTo>
                    <a:cubicBezTo>
                      <a:pt x="383" y="294"/>
                      <a:pt x="383" y="294"/>
                      <a:pt x="383" y="294"/>
                    </a:cubicBezTo>
                    <a:cubicBezTo>
                      <a:pt x="176" y="294"/>
                      <a:pt x="176" y="294"/>
                      <a:pt x="176" y="294"/>
                    </a:cubicBezTo>
                    <a:cubicBezTo>
                      <a:pt x="162" y="294"/>
                      <a:pt x="162" y="309"/>
                      <a:pt x="162" y="309"/>
                    </a:cubicBezTo>
                    <a:cubicBezTo>
                      <a:pt x="162" y="324"/>
                      <a:pt x="162" y="338"/>
                      <a:pt x="176" y="338"/>
                    </a:cubicBezTo>
                    <a:cubicBezTo>
                      <a:pt x="383" y="338"/>
                      <a:pt x="383" y="338"/>
                      <a:pt x="383" y="338"/>
                    </a:cubicBezTo>
                    <a:cubicBezTo>
                      <a:pt x="309" y="412"/>
                      <a:pt x="309" y="412"/>
                      <a:pt x="309" y="412"/>
                    </a:cubicBezTo>
                    <a:cubicBezTo>
                      <a:pt x="294" y="427"/>
                      <a:pt x="294" y="442"/>
                      <a:pt x="309" y="442"/>
                    </a:cubicBezTo>
                    <a:cubicBezTo>
                      <a:pt x="309" y="456"/>
                      <a:pt x="324" y="456"/>
                      <a:pt x="338" y="442"/>
                    </a:cubicBezTo>
                    <a:cubicBezTo>
                      <a:pt x="441" y="338"/>
                      <a:pt x="441" y="338"/>
                      <a:pt x="441" y="338"/>
                    </a:cubicBezTo>
                    <a:cubicBezTo>
                      <a:pt x="441" y="324"/>
                      <a:pt x="441" y="324"/>
                      <a:pt x="441" y="309"/>
                    </a:cubicBezTo>
                    <a:lnTo>
                      <a:pt x="441" y="294"/>
                    </a:ln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47" y="0"/>
                      <a:pt x="0" y="147"/>
                      <a:pt x="0" y="309"/>
                    </a:cubicBezTo>
                    <a:cubicBezTo>
                      <a:pt x="0" y="485"/>
                      <a:pt x="147" y="633"/>
                      <a:pt x="309" y="633"/>
                    </a:cubicBezTo>
                    <a:cubicBezTo>
                      <a:pt x="485" y="633"/>
                      <a:pt x="633" y="485"/>
                      <a:pt x="633" y="309"/>
                    </a:cubicBezTo>
                    <a:cubicBezTo>
                      <a:pt x="633" y="147"/>
                      <a:pt x="485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44" y="471"/>
                      <a:pt x="44" y="309"/>
                    </a:cubicBezTo>
                    <a:cubicBezTo>
                      <a:pt x="44" y="162"/>
                      <a:pt x="162" y="44"/>
                      <a:pt x="309" y="44"/>
                    </a:cubicBezTo>
                    <a:cubicBezTo>
                      <a:pt x="471" y="44"/>
                      <a:pt x="588" y="162"/>
                      <a:pt x="588" y="309"/>
                    </a:cubicBezTo>
                    <a:cubicBezTo>
                      <a:pt x="588" y="471"/>
                      <a:pt x="471" y="589"/>
                      <a:pt x="309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8" name="Freeform 28"/>
              <p:cNvSpPr>
                <a:spLocks noChangeArrowheads="1"/>
              </p:cNvSpPr>
              <p:nvPr/>
            </p:nvSpPr>
            <p:spPr bwMode="auto">
              <a:xfrm>
                <a:off x="6026150" y="3101975"/>
                <a:ext cx="266700" cy="274638"/>
              </a:xfrm>
              <a:custGeom>
                <a:avLst/>
                <a:gdLst>
                  <a:gd name="T0" fmla="*/ 309 w 619"/>
                  <a:gd name="T1" fmla="*/ 0 h 634"/>
                  <a:gd name="T2" fmla="*/ 309 w 619"/>
                  <a:gd name="T3" fmla="*/ 0 h 634"/>
                  <a:gd name="T4" fmla="*/ 0 w 619"/>
                  <a:gd name="T5" fmla="*/ 309 h 634"/>
                  <a:gd name="T6" fmla="*/ 309 w 619"/>
                  <a:gd name="T7" fmla="*/ 633 h 634"/>
                  <a:gd name="T8" fmla="*/ 618 w 619"/>
                  <a:gd name="T9" fmla="*/ 309 h 634"/>
                  <a:gd name="T10" fmla="*/ 309 w 619"/>
                  <a:gd name="T11" fmla="*/ 0 h 634"/>
                  <a:gd name="T12" fmla="*/ 309 w 619"/>
                  <a:gd name="T13" fmla="*/ 589 h 634"/>
                  <a:gd name="T14" fmla="*/ 309 w 619"/>
                  <a:gd name="T15" fmla="*/ 589 h 634"/>
                  <a:gd name="T16" fmla="*/ 29 w 619"/>
                  <a:gd name="T17" fmla="*/ 309 h 634"/>
                  <a:gd name="T18" fmla="*/ 309 w 619"/>
                  <a:gd name="T19" fmla="*/ 44 h 634"/>
                  <a:gd name="T20" fmla="*/ 589 w 619"/>
                  <a:gd name="T21" fmla="*/ 309 h 634"/>
                  <a:gd name="T22" fmla="*/ 309 w 619"/>
                  <a:gd name="T23" fmla="*/ 589 h 634"/>
                  <a:gd name="T24" fmla="*/ 441 w 619"/>
                  <a:gd name="T25" fmla="*/ 294 h 634"/>
                  <a:gd name="T26" fmla="*/ 441 w 619"/>
                  <a:gd name="T27" fmla="*/ 294 h 634"/>
                  <a:gd name="T28" fmla="*/ 235 w 619"/>
                  <a:gd name="T29" fmla="*/ 294 h 634"/>
                  <a:gd name="T30" fmla="*/ 324 w 619"/>
                  <a:gd name="T31" fmla="*/ 221 h 634"/>
                  <a:gd name="T32" fmla="*/ 324 w 619"/>
                  <a:gd name="T33" fmla="*/ 191 h 634"/>
                  <a:gd name="T34" fmla="*/ 294 w 619"/>
                  <a:gd name="T35" fmla="*/ 191 h 634"/>
                  <a:gd name="T36" fmla="*/ 177 w 619"/>
                  <a:gd name="T37" fmla="*/ 294 h 634"/>
                  <a:gd name="T38" fmla="*/ 177 w 619"/>
                  <a:gd name="T39" fmla="*/ 309 h 634"/>
                  <a:gd name="T40" fmla="*/ 177 w 619"/>
                  <a:gd name="T41" fmla="*/ 338 h 634"/>
                  <a:gd name="T42" fmla="*/ 294 w 619"/>
                  <a:gd name="T43" fmla="*/ 442 h 634"/>
                  <a:gd name="T44" fmla="*/ 324 w 619"/>
                  <a:gd name="T45" fmla="*/ 442 h 634"/>
                  <a:gd name="T46" fmla="*/ 324 w 619"/>
                  <a:gd name="T47" fmla="*/ 412 h 634"/>
                  <a:gd name="T48" fmla="*/ 235 w 619"/>
                  <a:gd name="T49" fmla="*/ 338 h 634"/>
                  <a:gd name="T50" fmla="*/ 441 w 619"/>
                  <a:gd name="T51" fmla="*/ 338 h 634"/>
                  <a:gd name="T52" fmla="*/ 471 w 619"/>
                  <a:gd name="T53" fmla="*/ 309 h 634"/>
                  <a:gd name="T54" fmla="*/ 441 w 619"/>
                  <a:gd name="T55" fmla="*/ 29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19" h="634"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7"/>
                      <a:pt x="0" y="309"/>
                    </a:cubicBezTo>
                    <a:cubicBezTo>
                      <a:pt x="0" y="485"/>
                      <a:pt x="132" y="633"/>
                      <a:pt x="309" y="633"/>
                    </a:cubicBezTo>
                    <a:cubicBezTo>
                      <a:pt x="486" y="633"/>
                      <a:pt x="618" y="485"/>
                      <a:pt x="618" y="309"/>
                    </a:cubicBezTo>
                    <a:cubicBezTo>
                      <a:pt x="618" y="147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1"/>
                      <a:pt x="29" y="309"/>
                    </a:cubicBezTo>
                    <a:cubicBezTo>
                      <a:pt x="29" y="162"/>
                      <a:pt x="162" y="44"/>
                      <a:pt x="309" y="44"/>
                    </a:cubicBezTo>
                    <a:cubicBezTo>
                      <a:pt x="456" y="44"/>
                      <a:pt x="589" y="162"/>
                      <a:pt x="589" y="309"/>
                    </a:cubicBezTo>
                    <a:cubicBezTo>
                      <a:pt x="589" y="471"/>
                      <a:pt x="456" y="589"/>
                      <a:pt x="309" y="589"/>
                    </a:cubicBezTo>
                    <a:close/>
                    <a:moveTo>
                      <a:pt x="441" y="294"/>
                    </a:moveTo>
                    <a:lnTo>
                      <a:pt x="441" y="294"/>
                    </a:lnTo>
                    <a:cubicBezTo>
                      <a:pt x="235" y="294"/>
                      <a:pt x="235" y="294"/>
                      <a:pt x="235" y="294"/>
                    </a:cubicBezTo>
                    <a:cubicBezTo>
                      <a:pt x="324" y="221"/>
                      <a:pt x="324" y="221"/>
                      <a:pt x="324" y="221"/>
                    </a:cubicBezTo>
                    <a:cubicBezTo>
                      <a:pt x="324" y="206"/>
                      <a:pt x="324" y="191"/>
                      <a:pt x="324" y="191"/>
                    </a:cubicBezTo>
                    <a:cubicBezTo>
                      <a:pt x="309" y="176"/>
                      <a:pt x="294" y="176"/>
                      <a:pt x="294" y="191"/>
                    </a:cubicBezTo>
                    <a:cubicBezTo>
                      <a:pt x="177" y="294"/>
                      <a:pt x="177" y="294"/>
                      <a:pt x="177" y="294"/>
                    </a:cubicBezTo>
                    <a:lnTo>
                      <a:pt x="177" y="309"/>
                    </a:lnTo>
                    <a:cubicBezTo>
                      <a:pt x="177" y="324"/>
                      <a:pt x="177" y="324"/>
                      <a:pt x="177" y="338"/>
                    </a:cubicBezTo>
                    <a:cubicBezTo>
                      <a:pt x="294" y="442"/>
                      <a:pt x="294" y="442"/>
                      <a:pt x="294" y="442"/>
                    </a:cubicBezTo>
                    <a:cubicBezTo>
                      <a:pt x="294" y="456"/>
                      <a:pt x="309" y="456"/>
                      <a:pt x="324" y="442"/>
                    </a:cubicBezTo>
                    <a:cubicBezTo>
                      <a:pt x="324" y="442"/>
                      <a:pt x="324" y="427"/>
                      <a:pt x="324" y="412"/>
                    </a:cubicBezTo>
                    <a:cubicBezTo>
                      <a:pt x="235" y="338"/>
                      <a:pt x="235" y="338"/>
                      <a:pt x="235" y="338"/>
                    </a:cubicBezTo>
                    <a:cubicBezTo>
                      <a:pt x="441" y="338"/>
                      <a:pt x="441" y="338"/>
                      <a:pt x="441" y="338"/>
                    </a:cubicBezTo>
                    <a:cubicBezTo>
                      <a:pt x="456" y="338"/>
                      <a:pt x="471" y="324"/>
                      <a:pt x="471" y="309"/>
                    </a:cubicBezTo>
                    <a:cubicBezTo>
                      <a:pt x="471" y="309"/>
                      <a:pt x="456" y="294"/>
                      <a:pt x="441" y="2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49" name="Freeform 29"/>
              <p:cNvSpPr>
                <a:spLocks noChangeArrowheads="1"/>
              </p:cNvSpPr>
              <p:nvPr/>
            </p:nvSpPr>
            <p:spPr bwMode="auto">
              <a:xfrm>
                <a:off x="5580063" y="3101975"/>
                <a:ext cx="274637" cy="274638"/>
              </a:xfrm>
              <a:custGeom>
                <a:avLst/>
                <a:gdLst>
                  <a:gd name="T0" fmla="*/ 324 w 634"/>
                  <a:gd name="T1" fmla="*/ 0 h 634"/>
                  <a:gd name="T2" fmla="*/ 324 w 634"/>
                  <a:gd name="T3" fmla="*/ 0 h 634"/>
                  <a:gd name="T4" fmla="*/ 0 w 634"/>
                  <a:gd name="T5" fmla="*/ 309 h 634"/>
                  <a:gd name="T6" fmla="*/ 324 w 634"/>
                  <a:gd name="T7" fmla="*/ 633 h 634"/>
                  <a:gd name="T8" fmla="*/ 633 w 634"/>
                  <a:gd name="T9" fmla="*/ 309 h 634"/>
                  <a:gd name="T10" fmla="*/ 324 w 634"/>
                  <a:gd name="T11" fmla="*/ 0 h 634"/>
                  <a:gd name="T12" fmla="*/ 324 w 634"/>
                  <a:gd name="T13" fmla="*/ 589 h 634"/>
                  <a:gd name="T14" fmla="*/ 324 w 634"/>
                  <a:gd name="T15" fmla="*/ 589 h 634"/>
                  <a:gd name="T16" fmla="*/ 44 w 634"/>
                  <a:gd name="T17" fmla="*/ 309 h 634"/>
                  <a:gd name="T18" fmla="*/ 324 w 634"/>
                  <a:gd name="T19" fmla="*/ 44 h 634"/>
                  <a:gd name="T20" fmla="*/ 589 w 634"/>
                  <a:gd name="T21" fmla="*/ 309 h 634"/>
                  <a:gd name="T22" fmla="*/ 324 w 634"/>
                  <a:gd name="T23" fmla="*/ 589 h 634"/>
                  <a:gd name="T24" fmla="*/ 457 w 634"/>
                  <a:gd name="T25" fmla="*/ 221 h 634"/>
                  <a:gd name="T26" fmla="*/ 457 w 634"/>
                  <a:gd name="T27" fmla="*/ 221 h 634"/>
                  <a:gd name="T28" fmla="*/ 324 w 634"/>
                  <a:gd name="T29" fmla="*/ 368 h 634"/>
                  <a:gd name="T30" fmla="*/ 177 w 634"/>
                  <a:gd name="T31" fmla="*/ 221 h 634"/>
                  <a:gd name="T32" fmla="*/ 148 w 634"/>
                  <a:gd name="T33" fmla="*/ 221 h 634"/>
                  <a:gd name="T34" fmla="*/ 148 w 634"/>
                  <a:gd name="T35" fmla="*/ 250 h 634"/>
                  <a:gd name="T36" fmla="*/ 295 w 634"/>
                  <a:gd name="T37" fmla="*/ 397 h 634"/>
                  <a:gd name="T38" fmla="*/ 324 w 634"/>
                  <a:gd name="T39" fmla="*/ 412 h 634"/>
                  <a:gd name="T40" fmla="*/ 339 w 634"/>
                  <a:gd name="T41" fmla="*/ 397 h 634"/>
                  <a:gd name="T42" fmla="*/ 486 w 634"/>
                  <a:gd name="T43" fmla="*/ 250 h 634"/>
                  <a:gd name="T44" fmla="*/ 486 w 634"/>
                  <a:gd name="T45" fmla="*/ 221 h 634"/>
                  <a:gd name="T46" fmla="*/ 457 w 634"/>
                  <a:gd name="T47" fmla="*/ 22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34" h="634">
                    <a:moveTo>
                      <a:pt x="324" y="0"/>
                    </a:moveTo>
                    <a:lnTo>
                      <a:pt x="324" y="0"/>
                    </a:lnTo>
                    <a:cubicBezTo>
                      <a:pt x="148" y="0"/>
                      <a:pt x="0" y="147"/>
                      <a:pt x="0" y="309"/>
                    </a:cubicBezTo>
                    <a:cubicBezTo>
                      <a:pt x="0" y="485"/>
                      <a:pt x="148" y="633"/>
                      <a:pt x="324" y="633"/>
                    </a:cubicBezTo>
                    <a:cubicBezTo>
                      <a:pt x="486" y="633"/>
                      <a:pt x="633" y="485"/>
                      <a:pt x="633" y="309"/>
                    </a:cubicBezTo>
                    <a:cubicBezTo>
                      <a:pt x="633" y="147"/>
                      <a:pt x="486" y="0"/>
                      <a:pt x="324" y="0"/>
                    </a:cubicBezTo>
                    <a:close/>
                    <a:moveTo>
                      <a:pt x="324" y="589"/>
                    </a:moveTo>
                    <a:lnTo>
                      <a:pt x="324" y="589"/>
                    </a:lnTo>
                    <a:cubicBezTo>
                      <a:pt x="162" y="589"/>
                      <a:pt x="44" y="471"/>
                      <a:pt x="44" y="309"/>
                    </a:cubicBezTo>
                    <a:cubicBezTo>
                      <a:pt x="44" y="162"/>
                      <a:pt x="162" y="44"/>
                      <a:pt x="324" y="44"/>
                    </a:cubicBezTo>
                    <a:cubicBezTo>
                      <a:pt x="471" y="44"/>
                      <a:pt x="589" y="162"/>
                      <a:pt x="589" y="309"/>
                    </a:cubicBezTo>
                    <a:cubicBezTo>
                      <a:pt x="589" y="471"/>
                      <a:pt x="471" y="589"/>
                      <a:pt x="324" y="589"/>
                    </a:cubicBezTo>
                    <a:close/>
                    <a:moveTo>
                      <a:pt x="457" y="221"/>
                    </a:moveTo>
                    <a:lnTo>
                      <a:pt x="457" y="221"/>
                    </a:lnTo>
                    <a:cubicBezTo>
                      <a:pt x="324" y="368"/>
                      <a:pt x="324" y="368"/>
                      <a:pt x="324" y="368"/>
                    </a:cubicBezTo>
                    <a:cubicBezTo>
                      <a:pt x="177" y="221"/>
                      <a:pt x="177" y="221"/>
                      <a:pt x="177" y="221"/>
                    </a:cubicBezTo>
                    <a:cubicBezTo>
                      <a:pt x="177" y="221"/>
                      <a:pt x="162" y="221"/>
                      <a:pt x="148" y="221"/>
                    </a:cubicBezTo>
                    <a:cubicBezTo>
                      <a:pt x="148" y="235"/>
                      <a:pt x="148" y="250"/>
                      <a:pt x="148" y="250"/>
                    </a:cubicBezTo>
                    <a:cubicBezTo>
                      <a:pt x="295" y="397"/>
                      <a:pt x="295" y="397"/>
                      <a:pt x="295" y="397"/>
                    </a:cubicBezTo>
                    <a:cubicBezTo>
                      <a:pt x="310" y="412"/>
                      <a:pt x="310" y="412"/>
                      <a:pt x="324" y="412"/>
                    </a:cubicBezTo>
                    <a:cubicBezTo>
                      <a:pt x="324" y="412"/>
                      <a:pt x="339" y="412"/>
                      <a:pt x="339" y="397"/>
                    </a:cubicBezTo>
                    <a:cubicBezTo>
                      <a:pt x="486" y="250"/>
                      <a:pt x="486" y="250"/>
                      <a:pt x="486" y="250"/>
                    </a:cubicBezTo>
                    <a:cubicBezTo>
                      <a:pt x="501" y="250"/>
                      <a:pt x="501" y="235"/>
                      <a:pt x="486" y="221"/>
                    </a:cubicBezTo>
                    <a:cubicBezTo>
                      <a:pt x="486" y="221"/>
                      <a:pt x="471" y="221"/>
                      <a:pt x="457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0" name="Freeform 30"/>
              <p:cNvSpPr>
                <a:spLocks noChangeArrowheads="1"/>
              </p:cNvSpPr>
              <p:nvPr/>
            </p:nvSpPr>
            <p:spPr bwMode="auto">
              <a:xfrm>
                <a:off x="5141913" y="3101975"/>
                <a:ext cx="274637" cy="274638"/>
              </a:xfrm>
              <a:custGeom>
                <a:avLst/>
                <a:gdLst>
                  <a:gd name="T0" fmla="*/ 338 w 634"/>
                  <a:gd name="T1" fmla="*/ 221 h 634"/>
                  <a:gd name="T2" fmla="*/ 338 w 634"/>
                  <a:gd name="T3" fmla="*/ 221 h 634"/>
                  <a:gd name="T4" fmla="*/ 309 w 634"/>
                  <a:gd name="T5" fmla="*/ 221 h 634"/>
                  <a:gd name="T6" fmla="*/ 294 w 634"/>
                  <a:gd name="T7" fmla="*/ 221 h 634"/>
                  <a:gd name="T8" fmla="*/ 147 w 634"/>
                  <a:gd name="T9" fmla="*/ 368 h 634"/>
                  <a:gd name="T10" fmla="*/ 147 w 634"/>
                  <a:gd name="T11" fmla="*/ 397 h 634"/>
                  <a:gd name="T12" fmla="*/ 176 w 634"/>
                  <a:gd name="T13" fmla="*/ 397 h 634"/>
                  <a:gd name="T14" fmla="*/ 309 w 634"/>
                  <a:gd name="T15" fmla="*/ 265 h 634"/>
                  <a:gd name="T16" fmla="*/ 456 w 634"/>
                  <a:gd name="T17" fmla="*/ 397 h 634"/>
                  <a:gd name="T18" fmla="*/ 485 w 634"/>
                  <a:gd name="T19" fmla="*/ 397 h 634"/>
                  <a:gd name="T20" fmla="*/ 485 w 634"/>
                  <a:gd name="T21" fmla="*/ 368 h 634"/>
                  <a:gd name="T22" fmla="*/ 338 w 634"/>
                  <a:gd name="T23" fmla="*/ 221 h 634"/>
                  <a:gd name="T24" fmla="*/ 309 w 634"/>
                  <a:gd name="T25" fmla="*/ 0 h 634"/>
                  <a:gd name="T26" fmla="*/ 309 w 634"/>
                  <a:gd name="T27" fmla="*/ 0 h 634"/>
                  <a:gd name="T28" fmla="*/ 0 w 634"/>
                  <a:gd name="T29" fmla="*/ 309 h 634"/>
                  <a:gd name="T30" fmla="*/ 309 w 634"/>
                  <a:gd name="T31" fmla="*/ 633 h 634"/>
                  <a:gd name="T32" fmla="*/ 633 w 634"/>
                  <a:gd name="T33" fmla="*/ 309 h 634"/>
                  <a:gd name="T34" fmla="*/ 309 w 634"/>
                  <a:gd name="T35" fmla="*/ 0 h 634"/>
                  <a:gd name="T36" fmla="*/ 309 w 634"/>
                  <a:gd name="T37" fmla="*/ 589 h 634"/>
                  <a:gd name="T38" fmla="*/ 309 w 634"/>
                  <a:gd name="T39" fmla="*/ 589 h 634"/>
                  <a:gd name="T40" fmla="*/ 44 w 634"/>
                  <a:gd name="T41" fmla="*/ 309 h 634"/>
                  <a:gd name="T42" fmla="*/ 309 w 634"/>
                  <a:gd name="T43" fmla="*/ 44 h 634"/>
                  <a:gd name="T44" fmla="*/ 588 w 634"/>
                  <a:gd name="T45" fmla="*/ 309 h 634"/>
                  <a:gd name="T46" fmla="*/ 309 w 634"/>
                  <a:gd name="T47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34" h="634">
                    <a:moveTo>
                      <a:pt x="338" y="221"/>
                    </a:moveTo>
                    <a:lnTo>
                      <a:pt x="338" y="221"/>
                    </a:lnTo>
                    <a:cubicBezTo>
                      <a:pt x="324" y="221"/>
                      <a:pt x="324" y="221"/>
                      <a:pt x="309" y="221"/>
                    </a:cubicBezTo>
                    <a:lnTo>
                      <a:pt x="294" y="221"/>
                    </a:lnTo>
                    <a:cubicBezTo>
                      <a:pt x="147" y="368"/>
                      <a:pt x="147" y="368"/>
                      <a:pt x="147" y="368"/>
                    </a:cubicBezTo>
                    <a:cubicBezTo>
                      <a:pt x="132" y="383"/>
                      <a:pt x="132" y="397"/>
                      <a:pt x="147" y="397"/>
                    </a:cubicBezTo>
                    <a:cubicBezTo>
                      <a:pt x="147" y="412"/>
                      <a:pt x="162" y="412"/>
                      <a:pt x="176" y="397"/>
                    </a:cubicBezTo>
                    <a:cubicBezTo>
                      <a:pt x="309" y="265"/>
                      <a:pt x="309" y="265"/>
                      <a:pt x="309" y="265"/>
                    </a:cubicBezTo>
                    <a:cubicBezTo>
                      <a:pt x="456" y="397"/>
                      <a:pt x="456" y="397"/>
                      <a:pt x="456" y="397"/>
                    </a:cubicBezTo>
                    <a:cubicBezTo>
                      <a:pt x="456" y="412"/>
                      <a:pt x="471" y="412"/>
                      <a:pt x="485" y="397"/>
                    </a:cubicBezTo>
                    <a:cubicBezTo>
                      <a:pt x="485" y="397"/>
                      <a:pt x="485" y="383"/>
                      <a:pt x="485" y="368"/>
                    </a:cubicBezTo>
                    <a:lnTo>
                      <a:pt x="338" y="221"/>
                    </a:ln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47" y="0"/>
                      <a:pt x="0" y="147"/>
                      <a:pt x="0" y="309"/>
                    </a:cubicBezTo>
                    <a:cubicBezTo>
                      <a:pt x="0" y="485"/>
                      <a:pt x="147" y="633"/>
                      <a:pt x="309" y="633"/>
                    </a:cubicBezTo>
                    <a:cubicBezTo>
                      <a:pt x="485" y="633"/>
                      <a:pt x="633" y="485"/>
                      <a:pt x="633" y="309"/>
                    </a:cubicBezTo>
                    <a:cubicBezTo>
                      <a:pt x="633" y="147"/>
                      <a:pt x="485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44" y="471"/>
                      <a:pt x="44" y="309"/>
                    </a:cubicBezTo>
                    <a:cubicBezTo>
                      <a:pt x="44" y="162"/>
                      <a:pt x="162" y="44"/>
                      <a:pt x="309" y="44"/>
                    </a:cubicBezTo>
                    <a:cubicBezTo>
                      <a:pt x="471" y="44"/>
                      <a:pt x="588" y="162"/>
                      <a:pt x="588" y="309"/>
                    </a:cubicBezTo>
                    <a:cubicBezTo>
                      <a:pt x="588" y="471"/>
                      <a:pt x="471" y="589"/>
                      <a:pt x="309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1" name="Freeform 31"/>
              <p:cNvSpPr>
                <a:spLocks noChangeArrowheads="1"/>
              </p:cNvSpPr>
              <p:nvPr/>
            </p:nvSpPr>
            <p:spPr bwMode="auto">
              <a:xfrm>
                <a:off x="4700588" y="3101975"/>
                <a:ext cx="266700" cy="274638"/>
              </a:xfrm>
              <a:custGeom>
                <a:avLst/>
                <a:gdLst>
                  <a:gd name="T0" fmla="*/ 397 w 619"/>
                  <a:gd name="T1" fmla="*/ 294 h 634"/>
                  <a:gd name="T2" fmla="*/ 397 w 619"/>
                  <a:gd name="T3" fmla="*/ 294 h 634"/>
                  <a:gd name="T4" fmla="*/ 250 w 619"/>
                  <a:gd name="T5" fmla="*/ 147 h 634"/>
                  <a:gd name="T6" fmla="*/ 221 w 619"/>
                  <a:gd name="T7" fmla="*/ 147 h 634"/>
                  <a:gd name="T8" fmla="*/ 221 w 619"/>
                  <a:gd name="T9" fmla="*/ 176 h 634"/>
                  <a:gd name="T10" fmla="*/ 353 w 619"/>
                  <a:gd name="T11" fmla="*/ 309 h 634"/>
                  <a:gd name="T12" fmla="*/ 221 w 619"/>
                  <a:gd name="T13" fmla="*/ 456 h 634"/>
                  <a:gd name="T14" fmla="*/ 221 w 619"/>
                  <a:gd name="T15" fmla="*/ 485 h 634"/>
                  <a:gd name="T16" fmla="*/ 250 w 619"/>
                  <a:gd name="T17" fmla="*/ 485 h 634"/>
                  <a:gd name="T18" fmla="*/ 397 w 619"/>
                  <a:gd name="T19" fmla="*/ 338 h 634"/>
                  <a:gd name="T20" fmla="*/ 397 w 619"/>
                  <a:gd name="T21" fmla="*/ 309 h 634"/>
                  <a:gd name="T22" fmla="*/ 397 w 619"/>
                  <a:gd name="T23" fmla="*/ 294 h 634"/>
                  <a:gd name="T24" fmla="*/ 309 w 619"/>
                  <a:gd name="T25" fmla="*/ 0 h 634"/>
                  <a:gd name="T26" fmla="*/ 309 w 619"/>
                  <a:gd name="T27" fmla="*/ 0 h 634"/>
                  <a:gd name="T28" fmla="*/ 0 w 619"/>
                  <a:gd name="T29" fmla="*/ 309 h 634"/>
                  <a:gd name="T30" fmla="*/ 309 w 619"/>
                  <a:gd name="T31" fmla="*/ 633 h 634"/>
                  <a:gd name="T32" fmla="*/ 618 w 619"/>
                  <a:gd name="T33" fmla="*/ 309 h 634"/>
                  <a:gd name="T34" fmla="*/ 309 w 619"/>
                  <a:gd name="T35" fmla="*/ 0 h 634"/>
                  <a:gd name="T36" fmla="*/ 309 w 619"/>
                  <a:gd name="T37" fmla="*/ 589 h 634"/>
                  <a:gd name="T38" fmla="*/ 309 w 619"/>
                  <a:gd name="T39" fmla="*/ 589 h 634"/>
                  <a:gd name="T40" fmla="*/ 29 w 619"/>
                  <a:gd name="T41" fmla="*/ 309 h 634"/>
                  <a:gd name="T42" fmla="*/ 309 w 619"/>
                  <a:gd name="T43" fmla="*/ 44 h 634"/>
                  <a:gd name="T44" fmla="*/ 589 w 619"/>
                  <a:gd name="T45" fmla="*/ 309 h 634"/>
                  <a:gd name="T46" fmla="*/ 309 w 619"/>
                  <a:gd name="T47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19" h="634">
                    <a:moveTo>
                      <a:pt x="397" y="294"/>
                    </a:moveTo>
                    <a:lnTo>
                      <a:pt x="397" y="294"/>
                    </a:lnTo>
                    <a:cubicBezTo>
                      <a:pt x="250" y="147"/>
                      <a:pt x="250" y="147"/>
                      <a:pt x="250" y="147"/>
                    </a:cubicBezTo>
                    <a:cubicBezTo>
                      <a:pt x="235" y="132"/>
                      <a:pt x="221" y="132"/>
                      <a:pt x="221" y="147"/>
                    </a:cubicBezTo>
                    <a:cubicBezTo>
                      <a:pt x="206" y="147"/>
                      <a:pt x="206" y="162"/>
                      <a:pt x="221" y="176"/>
                    </a:cubicBezTo>
                    <a:cubicBezTo>
                      <a:pt x="353" y="309"/>
                      <a:pt x="353" y="309"/>
                      <a:pt x="353" y="309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06" y="456"/>
                      <a:pt x="206" y="471"/>
                      <a:pt x="221" y="485"/>
                    </a:cubicBezTo>
                    <a:cubicBezTo>
                      <a:pt x="221" y="485"/>
                      <a:pt x="235" y="485"/>
                      <a:pt x="250" y="485"/>
                    </a:cubicBezTo>
                    <a:cubicBezTo>
                      <a:pt x="397" y="338"/>
                      <a:pt x="397" y="338"/>
                      <a:pt x="397" y="338"/>
                    </a:cubicBezTo>
                    <a:cubicBezTo>
                      <a:pt x="397" y="324"/>
                      <a:pt x="397" y="324"/>
                      <a:pt x="397" y="309"/>
                    </a:cubicBezTo>
                    <a:lnTo>
                      <a:pt x="397" y="294"/>
                    </a:ln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47"/>
                      <a:pt x="0" y="309"/>
                    </a:cubicBezTo>
                    <a:cubicBezTo>
                      <a:pt x="0" y="485"/>
                      <a:pt x="132" y="633"/>
                      <a:pt x="309" y="633"/>
                    </a:cubicBezTo>
                    <a:cubicBezTo>
                      <a:pt x="486" y="633"/>
                      <a:pt x="618" y="485"/>
                      <a:pt x="618" y="309"/>
                    </a:cubicBezTo>
                    <a:cubicBezTo>
                      <a:pt x="618" y="147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71"/>
                      <a:pt x="29" y="309"/>
                    </a:cubicBezTo>
                    <a:cubicBezTo>
                      <a:pt x="29" y="162"/>
                      <a:pt x="162" y="44"/>
                      <a:pt x="309" y="44"/>
                    </a:cubicBezTo>
                    <a:cubicBezTo>
                      <a:pt x="456" y="44"/>
                      <a:pt x="589" y="162"/>
                      <a:pt x="589" y="309"/>
                    </a:cubicBezTo>
                    <a:cubicBezTo>
                      <a:pt x="589" y="471"/>
                      <a:pt x="456" y="589"/>
                      <a:pt x="309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2" name="Freeform 32"/>
              <p:cNvSpPr>
                <a:spLocks noChangeArrowheads="1"/>
              </p:cNvSpPr>
              <p:nvPr/>
            </p:nvSpPr>
            <p:spPr bwMode="auto">
              <a:xfrm>
                <a:off x="8674100" y="2660650"/>
                <a:ext cx="266700" cy="268288"/>
              </a:xfrm>
              <a:custGeom>
                <a:avLst/>
                <a:gdLst>
                  <a:gd name="T0" fmla="*/ 398 w 619"/>
                  <a:gd name="T1" fmla="*/ 147 h 619"/>
                  <a:gd name="T2" fmla="*/ 398 w 619"/>
                  <a:gd name="T3" fmla="*/ 147 h 619"/>
                  <a:gd name="T4" fmla="*/ 368 w 619"/>
                  <a:gd name="T5" fmla="*/ 147 h 619"/>
                  <a:gd name="T6" fmla="*/ 221 w 619"/>
                  <a:gd name="T7" fmla="*/ 294 h 619"/>
                  <a:gd name="T8" fmla="*/ 221 w 619"/>
                  <a:gd name="T9" fmla="*/ 309 h 619"/>
                  <a:gd name="T10" fmla="*/ 221 w 619"/>
                  <a:gd name="T11" fmla="*/ 324 h 619"/>
                  <a:gd name="T12" fmla="*/ 368 w 619"/>
                  <a:gd name="T13" fmla="*/ 471 h 619"/>
                  <a:gd name="T14" fmla="*/ 398 w 619"/>
                  <a:gd name="T15" fmla="*/ 471 h 619"/>
                  <a:gd name="T16" fmla="*/ 398 w 619"/>
                  <a:gd name="T17" fmla="*/ 441 h 619"/>
                  <a:gd name="T18" fmla="*/ 265 w 619"/>
                  <a:gd name="T19" fmla="*/ 309 h 619"/>
                  <a:gd name="T20" fmla="*/ 398 w 619"/>
                  <a:gd name="T21" fmla="*/ 177 h 619"/>
                  <a:gd name="T22" fmla="*/ 398 w 619"/>
                  <a:gd name="T23" fmla="*/ 147 h 619"/>
                  <a:gd name="T24" fmla="*/ 309 w 619"/>
                  <a:gd name="T25" fmla="*/ 0 h 619"/>
                  <a:gd name="T26" fmla="*/ 309 w 619"/>
                  <a:gd name="T27" fmla="*/ 0 h 619"/>
                  <a:gd name="T28" fmla="*/ 0 w 619"/>
                  <a:gd name="T29" fmla="*/ 309 h 619"/>
                  <a:gd name="T30" fmla="*/ 309 w 619"/>
                  <a:gd name="T31" fmla="*/ 618 h 619"/>
                  <a:gd name="T32" fmla="*/ 618 w 619"/>
                  <a:gd name="T33" fmla="*/ 309 h 619"/>
                  <a:gd name="T34" fmla="*/ 309 w 619"/>
                  <a:gd name="T35" fmla="*/ 0 h 619"/>
                  <a:gd name="T36" fmla="*/ 309 w 619"/>
                  <a:gd name="T37" fmla="*/ 589 h 619"/>
                  <a:gd name="T38" fmla="*/ 309 w 619"/>
                  <a:gd name="T39" fmla="*/ 589 h 619"/>
                  <a:gd name="T40" fmla="*/ 29 w 619"/>
                  <a:gd name="T41" fmla="*/ 309 h 619"/>
                  <a:gd name="T42" fmla="*/ 309 w 619"/>
                  <a:gd name="T43" fmla="*/ 29 h 619"/>
                  <a:gd name="T44" fmla="*/ 589 w 619"/>
                  <a:gd name="T45" fmla="*/ 309 h 619"/>
                  <a:gd name="T46" fmla="*/ 309 w 619"/>
                  <a:gd name="T47" fmla="*/ 58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19" h="619">
                    <a:moveTo>
                      <a:pt x="398" y="147"/>
                    </a:moveTo>
                    <a:lnTo>
                      <a:pt x="398" y="147"/>
                    </a:lnTo>
                    <a:cubicBezTo>
                      <a:pt x="398" y="132"/>
                      <a:pt x="383" y="132"/>
                      <a:pt x="368" y="147"/>
                    </a:cubicBezTo>
                    <a:cubicBezTo>
                      <a:pt x="221" y="294"/>
                      <a:pt x="221" y="294"/>
                      <a:pt x="221" y="294"/>
                    </a:cubicBezTo>
                    <a:lnTo>
                      <a:pt x="221" y="309"/>
                    </a:lnTo>
                    <a:lnTo>
                      <a:pt x="221" y="324"/>
                    </a:lnTo>
                    <a:cubicBezTo>
                      <a:pt x="368" y="471"/>
                      <a:pt x="368" y="471"/>
                      <a:pt x="368" y="471"/>
                    </a:cubicBezTo>
                    <a:cubicBezTo>
                      <a:pt x="383" y="486"/>
                      <a:pt x="398" y="486"/>
                      <a:pt x="398" y="471"/>
                    </a:cubicBezTo>
                    <a:cubicBezTo>
                      <a:pt x="412" y="471"/>
                      <a:pt x="412" y="457"/>
                      <a:pt x="398" y="441"/>
                    </a:cubicBezTo>
                    <a:cubicBezTo>
                      <a:pt x="265" y="309"/>
                      <a:pt x="265" y="309"/>
                      <a:pt x="265" y="309"/>
                    </a:cubicBezTo>
                    <a:cubicBezTo>
                      <a:pt x="398" y="177"/>
                      <a:pt x="398" y="177"/>
                      <a:pt x="398" y="177"/>
                    </a:cubicBezTo>
                    <a:cubicBezTo>
                      <a:pt x="412" y="162"/>
                      <a:pt x="412" y="147"/>
                      <a:pt x="398" y="147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132" y="0"/>
                      <a:pt x="0" y="132"/>
                      <a:pt x="0" y="309"/>
                    </a:cubicBezTo>
                    <a:cubicBezTo>
                      <a:pt x="0" y="486"/>
                      <a:pt x="132" y="618"/>
                      <a:pt x="309" y="618"/>
                    </a:cubicBezTo>
                    <a:cubicBezTo>
                      <a:pt x="486" y="618"/>
                      <a:pt x="618" y="486"/>
                      <a:pt x="618" y="309"/>
                    </a:cubicBezTo>
                    <a:cubicBezTo>
                      <a:pt x="618" y="132"/>
                      <a:pt x="486" y="0"/>
                      <a:pt x="309" y="0"/>
                    </a:cubicBezTo>
                    <a:close/>
                    <a:moveTo>
                      <a:pt x="309" y="589"/>
                    </a:moveTo>
                    <a:lnTo>
                      <a:pt x="309" y="589"/>
                    </a:lnTo>
                    <a:cubicBezTo>
                      <a:pt x="162" y="589"/>
                      <a:pt x="29" y="457"/>
                      <a:pt x="29" y="309"/>
                    </a:cubicBezTo>
                    <a:cubicBezTo>
                      <a:pt x="29" y="162"/>
                      <a:pt x="162" y="29"/>
                      <a:pt x="309" y="29"/>
                    </a:cubicBezTo>
                    <a:cubicBezTo>
                      <a:pt x="457" y="29"/>
                      <a:pt x="589" y="162"/>
                      <a:pt x="589" y="309"/>
                    </a:cubicBezTo>
                    <a:cubicBezTo>
                      <a:pt x="589" y="457"/>
                      <a:pt x="457" y="589"/>
                      <a:pt x="309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3" name="Freeform 33"/>
              <p:cNvSpPr>
                <a:spLocks noChangeArrowheads="1"/>
              </p:cNvSpPr>
              <p:nvPr/>
            </p:nvSpPr>
            <p:spPr bwMode="auto">
              <a:xfrm>
                <a:off x="8229600" y="2674938"/>
                <a:ext cx="279400" cy="228600"/>
              </a:xfrm>
              <a:custGeom>
                <a:avLst/>
                <a:gdLst>
                  <a:gd name="T0" fmla="*/ 604 w 649"/>
                  <a:gd name="T1" fmla="*/ 30 h 531"/>
                  <a:gd name="T2" fmla="*/ 604 w 649"/>
                  <a:gd name="T3" fmla="*/ 30 h 531"/>
                  <a:gd name="T4" fmla="*/ 501 w 649"/>
                  <a:gd name="T5" fmla="*/ 30 h 531"/>
                  <a:gd name="T6" fmla="*/ 207 w 649"/>
                  <a:gd name="T7" fmla="*/ 324 h 531"/>
                  <a:gd name="T8" fmla="*/ 148 w 649"/>
                  <a:gd name="T9" fmla="*/ 251 h 531"/>
                  <a:gd name="T10" fmla="*/ 30 w 649"/>
                  <a:gd name="T11" fmla="*/ 251 h 531"/>
                  <a:gd name="T12" fmla="*/ 30 w 649"/>
                  <a:gd name="T13" fmla="*/ 369 h 531"/>
                  <a:gd name="T14" fmla="*/ 162 w 649"/>
                  <a:gd name="T15" fmla="*/ 486 h 531"/>
                  <a:gd name="T16" fmla="*/ 266 w 649"/>
                  <a:gd name="T17" fmla="*/ 486 h 531"/>
                  <a:gd name="T18" fmla="*/ 604 w 649"/>
                  <a:gd name="T19" fmla="*/ 148 h 531"/>
                  <a:gd name="T20" fmla="*/ 604 w 649"/>
                  <a:gd name="T21" fmla="*/ 30 h 531"/>
                  <a:gd name="T22" fmla="*/ 575 w 649"/>
                  <a:gd name="T23" fmla="*/ 118 h 531"/>
                  <a:gd name="T24" fmla="*/ 575 w 649"/>
                  <a:gd name="T25" fmla="*/ 118 h 531"/>
                  <a:gd name="T26" fmla="*/ 236 w 649"/>
                  <a:gd name="T27" fmla="*/ 457 h 531"/>
                  <a:gd name="T28" fmla="*/ 192 w 649"/>
                  <a:gd name="T29" fmla="*/ 457 h 531"/>
                  <a:gd name="T30" fmla="*/ 59 w 649"/>
                  <a:gd name="T31" fmla="*/ 324 h 531"/>
                  <a:gd name="T32" fmla="*/ 59 w 649"/>
                  <a:gd name="T33" fmla="*/ 280 h 531"/>
                  <a:gd name="T34" fmla="*/ 118 w 649"/>
                  <a:gd name="T35" fmla="*/ 280 h 531"/>
                  <a:gd name="T36" fmla="*/ 207 w 649"/>
                  <a:gd name="T37" fmla="*/ 369 h 531"/>
                  <a:gd name="T38" fmla="*/ 530 w 649"/>
                  <a:gd name="T39" fmla="*/ 59 h 531"/>
                  <a:gd name="T40" fmla="*/ 575 w 649"/>
                  <a:gd name="T41" fmla="*/ 59 h 531"/>
                  <a:gd name="T42" fmla="*/ 575 w 649"/>
                  <a:gd name="T43" fmla="*/ 118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9" h="531">
                    <a:moveTo>
                      <a:pt x="604" y="30"/>
                    </a:moveTo>
                    <a:lnTo>
                      <a:pt x="604" y="30"/>
                    </a:lnTo>
                    <a:cubicBezTo>
                      <a:pt x="575" y="0"/>
                      <a:pt x="530" y="0"/>
                      <a:pt x="501" y="30"/>
                    </a:cubicBezTo>
                    <a:cubicBezTo>
                      <a:pt x="207" y="324"/>
                      <a:pt x="207" y="324"/>
                      <a:pt x="207" y="324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03" y="207"/>
                      <a:pt x="59" y="207"/>
                      <a:pt x="30" y="251"/>
                    </a:cubicBezTo>
                    <a:cubicBezTo>
                      <a:pt x="0" y="280"/>
                      <a:pt x="0" y="324"/>
                      <a:pt x="30" y="369"/>
                    </a:cubicBezTo>
                    <a:cubicBezTo>
                      <a:pt x="162" y="486"/>
                      <a:pt x="162" y="486"/>
                      <a:pt x="162" y="486"/>
                    </a:cubicBezTo>
                    <a:cubicBezTo>
                      <a:pt x="192" y="530"/>
                      <a:pt x="236" y="530"/>
                      <a:pt x="266" y="486"/>
                    </a:cubicBezTo>
                    <a:cubicBezTo>
                      <a:pt x="604" y="148"/>
                      <a:pt x="604" y="148"/>
                      <a:pt x="604" y="148"/>
                    </a:cubicBezTo>
                    <a:cubicBezTo>
                      <a:pt x="648" y="118"/>
                      <a:pt x="648" y="59"/>
                      <a:pt x="604" y="30"/>
                    </a:cubicBezTo>
                    <a:close/>
                    <a:moveTo>
                      <a:pt x="575" y="118"/>
                    </a:moveTo>
                    <a:lnTo>
                      <a:pt x="575" y="118"/>
                    </a:lnTo>
                    <a:cubicBezTo>
                      <a:pt x="575" y="118"/>
                      <a:pt x="251" y="457"/>
                      <a:pt x="236" y="457"/>
                    </a:cubicBezTo>
                    <a:cubicBezTo>
                      <a:pt x="221" y="471"/>
                      <a:pt x="207" y="471"/>
                      <a:pt x="192" y="457"/>
                    </a:cubicBezTo>
                    <a:lnTo>
                      <a:pt x="59" y="324"/>
                    </a:lnTo>
                    <a:cubicBezTo>
                      <a:pt x="45" y="310"/>
                      <a:pt x="45" y="295"/>
                      <a:pt x="59" y="280"/>
                    </a:cubicBezTo>
                    <a:cubicBezTo>
                      <a:pt x="74" y="265"/>
                      <a:pt x="103" y="265"/>
                      <a:pt x="118" y="280"/>
                    </a:cubicBezTo>
                    <a:cubicBezTo>
                      <a:pt x="207" y="369"/>
                      <a:pt x="207" y="369"/>
                      <a:pt x="207" y="369"/>
                    </a:cubicBezTo>
                    <a:cubicBezTo>
                      <a:pt x="530" y="59"/>
                      <a:pt x="530" y="59"/>
                      <a:pt x="530" y="59"/>
                    </a:cubicBezTo>
                    <a:cubicBezTo>
                      <a:pt x="545" y="45"/>
                      <a:pt x="560" y="45"/>
                      <a:pt x="575" y="59"/>
                    </a:cubicBezTo>
                    <a:cubicBezTo>
                      <a:pt x="604" y="74"/>
                      <a:pt x="604" y="103"/>
                      <a:pt x="575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4" name="Freeform 34"/>
              <p:cNvSpPr>
                <a:spLocks noChangeArrowheads="1"/>
              </p:cNvSpPr>
              <p:nvPr/>
            </p:nvSpPr>
            <p:spPr bwMode="auto">
              <a:xfrm>
                <a:off x="7807325" y="2687638"/>
                <a:ext cx="223838" cy="223837"/>
              </a:xfrm>
              <a:custGeom>
                <a:avLst/>
                <a:gdLst>
                  <a:gd name="T0" fmla="*/ 368 w 516"/>
                  <a:gd name="T1" fmla="*/ 265 h 516"/>
                  <a:gd name="T2" fmla="*/ 368 w 516"/>
                  <a:gd name="T3" fmla="*/ 265 h 516"/>
                  <a:gd name="T4" fmla="*/ 486 w 516"/>
                  <a:gd name="T5" fmla="*/ 147 h 516"/>
                  <a:gd name="T6" fmla="*/ 486 w 516"/>
                  <a:gd name="T7" fmla="*/ 44 h 516"/>
                  <a:gd name="T8" fmla="*/ 368 w 516"/>
                  <a:gd name="T9" fmla="*/ 44 h 516"/>
                  <a:gd name="T10" fmla="*/ 265 w 516"/>
                  <a:gd name="T11" fmla="*/ 147 h 516"/>
                  <a:gd name="T12" fmla="*/ 147 w 516"/>
                  <a:gd name="T13" fmla="*/ 44 h 516"/>
                  <a:gd name="T14" fmla="*/ 44 w 516"/>
                  <a:gd name="T15" fmla="*/ 44 h 516"/>
                  <a:gd name="T16" fmla="*/ 44 w 516"/>
                  <a:gd name="T17" fmla="*/ 147 h 516"/>
                  <a:gd name="T18" fmla="*/ 147 w 516"/>
                  <a:gd name="T19" fmla="*/ 265 h 516"/>
                  <a:gd name="T20" fmla="*/ 44 w 516"/>
                  <a:gd name="T21" fmla="*/ 368 h 516"/>
                  <a:gd name="T22" fmla="*/ 44 w 516"/>
                  <a:gd name="T23" fmla="*/ 486 h 516"/>
                  <a:gd name="T24" fmla="*/ 147 w 516"/>
                  <a:gd name="T25" fmla="*/ 486 h 516"/>
                  <a:gd name="T26" fmla="*/ 265 w 516"/>
                  <a:gd name="T27" fmla="*/ 368 h 516"/>
                  <a:gd name="T28" fmla="*/ 368 w 516"/>
                  <a:gd name="T29" fmla="*/ 486 h 516"/>
                  <a:gd name="T30" fmla="*/ 486 w 516"/>
                  <a:gd name="T31" fmla="*/ 486 h 516"/>
                  <a:gd name="T32" fmla="*/ 486 w 516"/>
                  <a:gd name="T33" fmla="*/ 368 h 516"/>
                  <a:gd name="T34" fmla="*/ 368 w 516"/>
                  <a:gd name="T35" fmla="*/ 265 h 516"/>
                  <a:gd name="T36" fmla="*/ 456 w 516"/>
                  <a:gd name="T37" fmla="*/ 456 h 516"/>
                  <a:gd name="T38" fmla="*/ 456 w 516"/>
                  <a:gd name="T39" fmla="*/ 456 h 516"/>
                  <a:gd name="T40" fmla="*/ 398 w 516"/>
                  <a:gd name="T41" fmla="*/ 456 h 516"/>
                  <a:gd name="T42" fmla="*/ 265 w 516"/>
                  <a:gd name="T43" fmla="*/ 309 h 516"/>
                  <a:gd name="T44" fmla="*/ 118 w 516"/>
                  <a:gd name="T45" fmla="*/ 456 h 516"/>
                  <a:gd name="T46" fmla="*/ 59 w 516"/>
                  <a:gd name="T47" fmla="*/ 456 h 516"/>
                  <a:gd name="T48" fmla="*/ 59 w 516"/>
                  <a:gd name="T49" fmla="*/ 398 h 516"/>
                  <a:gd name="T50" fmla="*/ 206 w 516"/>
                  <a:gd name="T51" fmla="*/ 265 h 516"/>
                  <a:gd name="T52" fmla="*/ 59 w 516"/>
                  <a:gd name="T53" fmla="*/ 118 h 516"/>
                  <a:gd name="T54" fmla="*/ 59 w 516"/>
                  <a:gd name="T55" fmla="*/ 59 h 516"/>
                  <a:gd name="T56" fmla="*/ 118 w 516"/>
                  <a:gd name="T57" fmla="*/ 59 h 516"/>
                  <a:gd name="T58" fmla="*/ 265 w 516"/>
                  <a:gd name="T59" fmla="*/ 206 h 516"/>
                  <a:gd name="T60" fmla="*/ 398 w 516"/>
                  <a:gd name="T61" fmla="*/ 59 h 516"/>
                  <a:gd name="T62" fmla="*/ 456 w 516"/>
                  <a:gd name="T63" fmla="*/ 59 h 516"/>
                  <a:gd name="T64" fmla="*/ 456 w 516"/>
                  <a:gd name="T65" fmla="*/ 118 h 516"/>
                  <a:gd name="T66" fmla="*/ 309 w 516"/>
                  <a:gd name="T67" fmla="*/ 265 h 516"/>
                  <a:gd name="T68" fmla="*/ 456 w 516"/>
                  <a:gd name="T69" fmla="*/ 398 h 516"/>
                  <a:gd name="T70" fmla="*/ 456 w 516"/>
                  <a:gd name="T71" fmla="*/ 45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6" h="516">
                    <a:moveTo>
                      <a:pt x="368" y="265"/>
                    </a:moveTo>
                    <a:lnTo>
                      <a:pt x="368" y="265"/>
                    </a:lnTo>
                    <a:cubicBezTo>
                      <a:pt x="486" y="147"/>
                      <a:pt x="486" y="147"/>
                      <a:pt x="486" y="147"/>
                    </a:cubicBezTo>
                    <a:cubicBezTo>
                      <a:pt x="515" y="118"/>
                      <a:pt x="515" y="73"/>
                      <a:pt x="486" y="44"/>
                    </a:cubicBezTo>
                    <a:cubicBezTo>
                      <a:pt x="456" y="0"/>
                      <a:pt x="398" y="0"/>
                      <a:pt x="368" y="44"/>
                    </a:cubicBezTo>
                    <a:cubicBezTo>
                      <a:pt x="265" y="147"/>
                      <a:pt x="265" y="147"/>
                      <a:pt x="265" y="147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18" y="0"/>
                      <a:pt x="73" y="0"/>
                      <a:pt x="44" y="44"/>
                    </a:cubicBezTo>
                    <a:cubicBezTo>
                      <a:pt x="0" y="73"/>
                      <a:pt x="0" y="118"/>
                      <a:pt x="44" y="147"/>
                    </a:cubicBezTo>
                    <a:cubicBezTo>
                      <a:pt x="147" y="265"/>
                      <a:pt x="147" y="265"/>
                      <a:pt x="147" y="265"/>
                    </a:cubicBezTo>
                    <a:cubicBezTo>
                      <a:pt x="44" y="368"/>
                      <a:pt x="44" y="368"/>
                      <a:pt x="44" y="368"/>
                    </a:cubicBezTo>
                    <a:cubicBezTo>
                      <a:pt x="0" y="398"/>
                      <a:pt x="0" y="456"/>
                      <a:pt x="44" y="486"/>
                    </a:cubicBezTo>
                    <a:cubicBezTo>
                      <a:pt x="73" y="515"/>
                      <a:pt x="118" y="515"/>
                      <a:pt x="147" y="486"/>
                    </a:cubicBezTo>
                    <a:cubicBezTo>
                      <a:pt x="265" y="368"/>
                      <a:pt x="265" y="368"/>
                      <a:pt x="265" y="368"/>
                    </a:cubicBezTo>
                    <a:cubicBezTo>
                      <a:pt x="368" y="486"/>
                      <a:pt x="368" y="486"/>
                      <a:pt x="368" y="486"/>
                    </a:cubicBezTo>
                    <a:cubicBezTo>
                      <a:pt x="398" y="515"/>
                      <a:pt x="456" y="515"/>
                      <a:pt x="486" y="486"/>
                    </a:cubicBezTo>
                    <a:cubicBezTo>
                      <a:pt x="515" y="456"/>
                      <a:pt x="515" y="398"/>
                      <a:pt x="486" y="368"/>
                    </a:cubicBezTo>
                    <a:lnTo>
                      <a:pt x="368" y="265"/>
                    </a:lnTo>
                    <a:close/>
                    <a:moveTo>
                      <a:pt x="456" y="456"/>
                    </a:moveTo>
                    <a:lnTo>
                      <a:pt x="456" y="456"/>
                    </a:lnTo>
                    <a:cubicBezTo>
                      <a:pt x="441" y="471"/>
                      <a:pt x="412" y="471"/>
                      <a:pt x="398" y="456"/>
                    </a:cubicBezTo>
                    <a:cubicBezTo>
                      <a:pt x="265" y="309"/>
                      <a:pt x="265" y="309"/>
                      <a:pt x="265" y="309"/>
                    </a:cubicBezTo>
                    <a:cubicBezTo>
                      <a:pt x="118" y="456"/>
                      <a:pt x="118" y="456"/>
                      <a:pt x="118" y="456"/>
                    </a:cubicBezTo>
                    <a:cubicBezTo>
                      <a:pt x="103" y="471"/>
                      <a:pt x="73" y="471"/>
                      <a:pt x="59" y="456"/>
                    </a:cubicBezTo>
                    <a:cubicBezTo>
                      <a:pt x="44" y="441"/>
                      <a:pt x="44" y="412"/>
                      <a:pt x="59" y="398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44" y="103"/>
                      <a:pt x="44" y="73"/>
                      <a:pt x="59" y="59"/>
                    </a:cubicBezTo>
                    <a:cubicBezTo>
                      <a:pt x="73" y="44"/>
                      <a:pt x="103" y="44"/>
                      <a:pt x="118" y="59"/>
                    </a:cubicBezTo>
                    <a:cubicBezTo>
                      <a:pt x="265" y="206"/>
                      <a:pt x="265" y="206"/>
                      <a:pt x="265" y="206"/>
                    </a:cubicBezTo>
                    <a:cubicBezTo>
                      <a:pt x="398" y="59"/>
                      <a:pt x="398" y="59"/>
                      <a:pt x="398" y="59"/>
                    </a:cubicBezTo>
                    <a:cubicBezTo>
                      <a:pt x="412" y="44"/>
                      <a:pt x="441" y="44"/>
                      <a:pt x="456" y="59"/>
                    </a:cubicBezTo>
                    <a:cubicBezTo>
                      <a:pt x="471" y="73"/>
                      <a:pt x="471" y="103"/>
                      <a:pt x="456" y="118"/>
                    </a:cubicBezTo>
                    <a:cubicBezTo>
                      <a:pt x="309" y="265"/>
                      <a:pt x="309" y="265"/>
                      <a:pt x="309" y="265"/>
                    </a:cubicBezTo>
                    <a:cubicBezTo>
                      <a:pt x="456" y="398"/>
                      <a:pt x="456" y="398"/>
                      <a:pt x="456" y="398"/>
                    </a:cubicBezTo>
                    <a:cubicBezTo>
                      <a:pt x="471" y="412"/>
                      <a:pt x="471" y="441"/>
                      <a:pt x="456" y="45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5" name="Freeform 35"/>
              <p:cNvSpPr>
                <a:spLocks noChangeArrowheads="1"/>
              </p:cNvSpPr>
              <p:nvPr/>
            </p:nvSpPr>
            <p:spPr bwMode="auto">
              <a:xfrm>
                <a:off x="7350125" y="2763838"/>
                <a:ext cx="266700" cy="65087"/>
              </a:xfrm>
              <a:custGeom>
                <a:avLst/>
                <a:gdLst>
                  <a:gd name="T0" fmla="*/ 545 w 619"/>
                  <a:gd name="T1" fmla="*/ 0 h 148"/>
                  <a:gd name="T2" fmla="*/ 545 w 619"/>
                  <a:gd name="T3" fmla="*/ 0 h 148"/>
                  <a:gd name="T4" fmla="*/ 73 w 619"/>
                  <a:gd name="T5" fmla="*/ 0 h 148"/>
                  <a:gd name="T6" fmla="*/ 0 w 619"/>
                  <a:gd name="T7" fmla="*/ 73 h 148"/>
                  <a:gd name="T8" fmla="*/ 73 w 619"/>
                  <a:gd name="T9" fmla="*/ 147 h 148"/>
                  <a:gd name="T10" fmla="*/ 545 w 619"/>
                  <a:gd name="T11" fmla="*/ 147 h 148"/>
                  <a:gd name="T12" fmla="*/ 618 w 619"/>
                  <a:gd name="T13" fmla="*/ 73 h 148"/>
                  <a:gd name="T14" fmla="*/ 545 w 619"/>
                  <a:gd name="T15" fmla="*/ 0 h 148"/>
                  <a:gd name="T16" fmla="*/ 545 w 619"/>
                  <a:gd name="T17" fmla="*/ 117 h 148"/>
                  <a:gd name="T18" fmla="*/ 545 w 619"/>
                  <a:gd name="T19" fmla="*/ 117 h 148"/>
                  <a:gd name="T20" fmla="*/ 73 w 619"/>
                  <a:gd name="T21" fmla="*/ 117 h 148"/>
                  <a:gd name="T22" fmla="*/ 29 w 619"/>
                  <a:gd name="T23" fmla="*/ 73 h 148"/>
                  <a:gd name="T24" fmla="*/ 73 w 619"/>
                  <a:gd name="T25" fmla="*/ 29 h 148"/>
                  <a:gd name="T26" fmla="*/ 545 w 619"/>
                  <a:gd name="T27" fmla="*/ 29 h 148"/>
                  <a:gd name="T28" fmla="*/ 589 w 619"/>
                  <a:gd name="T29" fmla="*/ 73 h 148"/>
                  <a:gd name="T30" fmla="*/ 545 w 619"/>
                  <a:gd name="T31" fmla="*/ 11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9" h="148"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117"/>
                      <a:pt x="29" y="147"/>
                      <a:pt x="73" y="147"/>
                    </a:cubicBezTo>
                    <a:cubicBezTo>
                      <a:pt x="545" y="147"/>
                      <a:pt x="545" y="147"/>
                      <a:pt x="545" y="147"/>
                    </a:cubicBezTo>
                    <a:cubicBezTo>
                      <a:pt x="589" y="147"/>
                      <a:pt x="618" y="117"/>
                      <a:pt x="618" y="73"/>
                    </a:cubicBezTo>
                    <a:cubicBezTo>
                      <a:pt x="618" y="29"/>
                      <a:pt x="589" y="0"/>
                      <a:pt x="545" y="0"/>
                    </a:cubicBezTo>
                    <a:close/>
                    <a:moveTo>
                      <a:pt x="545" y="117"/>
                    </a:moveTo>
                    <a:lnTo>
                      <a:pt x="545" y="117"/>
                    </a:lnTo>
                    <a:cubicBezTo>
                      <a:pt x="73" y="117"/>
                      <a:pt x="73" y="117"/>
                      <a:pt x="73" y="117"/>
                    </a:cubicBezTo>
                    <a:cubicBezTo>
                      <a:pt x="59" y="117"/>
                      <a:pt x="29" y="88"/>
                      <a:pt x="29" y="73"/>
                    </a:cubicBezTo>
                    <a:cubicBezTo>
                      <a:pt x="29" y="58"/>
                      <a:pt x="59" y="29"/>
                      <a:pt x="73" y="29"/>
                    </a:cubicBezTo>
                    <a:cubicBezTo>
                      <a:pt x="545" y="29"/>
                      <a:pt x="545" y="29"/>
                      <a:pt x="545" y="29"/>
                    </a:cubicBezTo>
                    <a:cubicBezTo>
                      <a:pt x="559" y="29"/>
                      <a:pt x="589" y="58"/>
                      <a:pt x="589" y="73"/>
                    </a:cubicBezTo>
                    <a:cubicBezTo>
                      <a:pt x="589" y="88"/>
                      <a:pt x="559" y="117"/>
                      <a:pt x="545" y="11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6" name="Freeform 36"/>
              <p:cNvSpPr>
                <a:spLocks noChangeArrowheads="1"/>
              </p:cNvSpPr>
              <p:nvPr/>
            </p:nvSpPr>
            <p:spPr bwMode="auto">
              <a:xfrm>
                <a:off x="6904038" y="2660650"/>
                <a:ext cx="274637" cy="268288"/>
              </a:xfrm>
              <a:custGeom>
                <a:avLst/>
                <a:gdLst>
                  <a:gd name="T0" fmla="*/ 560 w 634"/>
                  <a:gd name="T1" fmla="*/ 236 h 619"/>
                  <a:gd name="T2" fmla="*/ 560 w 634"/>
                  <a:gd name="T3" fmla="*/ 236 h 619"/>
                  <a:gd name="T4" fmla="*/ 398 w 634"/>
                  <a:gd name="T5" fmla="*/ 236 h 619"/>
                  <a:gd name="T6" fmla="*/ 398 w 634"/>
                  <a:gd name="T7" fmla="*/ 74 h 619"/>
                  <a:gd name="T8" fmla="*/ 324 w 634"/>
                  <a:gd name="T9" fmla="*/ 0 h 619"/>
                  <a:gd name="T10" fmla="*/ 236 w 634"/>
                  <a:gd name="T11" fmla="*/ 74 h 619"/>
                  <a:gd name="T12" fmla="*/ 236 w 634"/>
                  <a:gd name="T13" fmla="*/ 236 h 619"/>
                  <a:gd name="T14" fmla="*/ 89 w 634"/>
                  <a:gd name="T15" fmla="*/ 236 h 619"/>
                  <a:gd name="T16" fmla="*/ 0 w 634"/>
                  <a:gd name="T17" fmla="*/ 309 h 619"/>
                  <a:gd name="T18" fmla="*/ 89 w 634"/>
                  <a:gd name="T19" fmla="*/ 383 h 619"/>
                  <a:gd name="T20" fmla="*/ 236 w 634"/>
                  <a:gd name="T21" fmla="*/ 383 h 619"/>
                  <a:gd name="T22" fmla="*/ 236 w 634"/>
                  <a:gd name="T23" fmla="*/ 545 h 619"/>
                  <a:gd name="T24" fmla="*/ 324 w 634"/>
                  <a:gd name="T25" fmla="*/ 618 h 619"/>
                  <a:gd name="T26" fmla="*/ 398 w 634"/>
                  <a:gd name="T27" fmla="*/ 545 h 619"/>
                  <a:gd name="T28" fmla="*/ 398 w 634"/>
                  <a:gd name="T29" fmla="*/ 383 h 619"/>
                  <a:gd name="T30" fmla="*/ 560 w 634"/>
                  <a:gd name="T31" fmla="*/ 383 h 619"/>
                  <a:gd name="T32" fmla="*/ 633 w 634"/>
                  <a:gd name="T33" fmla="*/ 309 h 619"/>
                  <a:gd name="T34" fmla="*/ 560 w 634"/>
                  <a:gd name="T35" fmla="*/ 236 h 619"/>
                  <a:gd name="T36" fmla="*/ 560 w 634"/>
                  <a:gd name="T37" fmla="*/ 353 h 619"/>
                  <a:gd name="T38" fmla="*/ 560 w 634"/>
                  <a:gd name="T39" fmla="*/ 353 h 619"/>
                  <a:gd name="T40" fmla="*/ 354 w 634"/>
                  <a:gd name="T41" fmla="*/ 353 h 619"/>
                  <a:gd name="T42" fmla="*/ 354 w 634"/>
                  <a:gd name="T43" fmla="*/ 545 h 619"/>
                  <a:gd name="T44" fmla="*/ 324 w 634"/>
                  <a:gd name="T45" fmla="*/ 589 h 619"/>
                  <a:gd name="T46" fmla="*/ 280 w 634"/>
                  <a:gd name="T47" fmla="*/ 545 h 619"/>
                  <a:gd name="T48" fmla="*/ 280 w 634"/>
                  <a:gd name="T49" fmla="*/ 353 h 619"/>
                  <a:gd name="T50" fmla="*/ 89 w 634"/>
                  <a:gd name="T51" fmla="*/ 353 h 619"/>
                  <a:gd name="T52" fmla="*/ 45 w 634"/>
                  <a:gd name="T53" fmla="*/ 309 h 619"/>
                  <a:gd name="T54" fmla="*/ 89 w 634"/>
                  <a:gd name="T55" fmla="*/ 265 h 619"/>
                  <a:gd name="T56" fmla="*/ 280 w 634"/>
                  <a:gd name="T57" fmla="*/ 265 h 619"/>
                  <a:gd name="T58" fmla="*/ 280 w 634"/>
                  <a:gd name="T59" fmla="*/ 74 h 619"/>
                  <a:gd name="T60" fmla="*/ 324 w 634"/>
                  <a:gd name="T61" fmla="*/ 29 h 619"/>
                  <a:gd name="T62" fmla="*/ 354 w 634"/>
                  <a:gd name="T63" fmla="*/ 74 h 619"/>
                  <a:gd name="T64" fmla="*/ 354 w 634"/>
                  <a:gd name="T65" fmla="*/ 265 h 619"/>
                  <a:gd name="T66" fmla="*/ 560 w 634"/>
                  <a:gd name="T67" fmla="*/ 265 h 619"/>
                  <a:gd name="T68" fmla="*/ 589 w 634"/>
                  <a:gd name="T69" fmla="*/ 309 h 619"/>
                  <a:gd name="T70" fmla="*/ 560 w 634"/>
                  <a:gd name="T71" fmla="*/ 35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34" h="619">
                    <a:moveTo>
                      <a:pt x="560" y="236"/>
                    </a:moveTo>
                    <a:lnTo>
                      <a:pt x="560" y="236"/>
                    </a:lnTo>
                    <a:cubicBezTo>
                      <a:pt x="398" y="236"/>
                      <a:pt x="398" y="236"/>
                      <a:pt x="398" y="236"/>
                    </a:cubicBezTo>
                    <a:cubicBezTo>
                      <a:pt x="398" y="74"/>
                      <a:pt x="398" y="74"/>
                      <a:pt x="398" y="74"/>
                    </a:cubicBezTo>
                    <a:cubicBezTo>
                      <a:pt x="398" y="29"/>
                      <a:pt x="369" y="0"/>
                      <a:pt x="324" y="0"/>
                    </a:cubicBezTo>
                    <a:cubicBezTo>
                      <a:pt x="280" y="0"/>
                      <a:pt x="236" y="29"/>
                      <a:pt x="236" y="74"/>
                    </a:cubicBezTo>
                    <a:cubicBezTo>
                      <a:pt x="236" y="236"/>
                      <a:pt x="236" y="236"/>
                      <a:pt x="236" y="236"/>
                    </a:cubicBezTo>
                    <a:cubicBezTo>
                      <a:pt x="89" y="236"/>
                      <a:pt x="89" y="236"/>
                      <a:pt x="89" y="236"/>
                    </a:cubicBezTo>
                    <a:cubicBezTo>
                      <a:pt x="45" y="236"/>
                      <a:pt x="0" y="265"/>
                      <a:pt x="0" y="309"/>
                    </a:cubicBezTo>
                    <a:cubicBezTo>
                      <a:pt x="0" y="353"/>
                      <a:pt x="45" y="383"/>
                      <a:pt x="89" y="383"/>
                    </a:cubicBezTo>
                    <a:cubicBezTo>
                      <a:pt x="236" y="383"/>
                      <a:pt x="236" y="383"/>
                      <a:pt x="236" y="383"/>
                    </a:cubicBezTo>
                    <a:cubicBezTo>
                      <a:pt x="236" y="545"/>
                      <a:pt x="236" y="545"/>
                      <a:pt x="236" y="545"/>
                    </a:cubicBezTo>
                    <a:cubicBezTo>
                      <a:pt x="236" y="589"/>
                      <a:pt x="280" y="618"/>
                      <a:pt x="324" y="618"/>
                    </a:cubicBezTo>
                    <a:cubicBezTo>
                      <a:pt x="369" y="618"/>
                      <a:pt x="398" y="589"/>
                      <a:pt x="398" y="545"/>
                    </a:cubicBezTo>
                    <a:cubicBezTo>
                      <a:pt x="398" y="383"/>
                      <a:pt x="398" y="383"/>
                      <a:pt x="398" y="383"/>
                    </a:cubicBezTo>
                    <a:cubicBezTo>
                      <a:pt x="560" y="383"/>
                      <a:pt x="560" y="383"/>
                      <a:pt x="560" y="383"/>
                    </a:cubicBezTo>
                    <a:cubicBezTo>
                      <a:pt x="604" y="383"/>
                      <a:pt x="633" y="353"/>
                      <a:pt x="633" y="309"/>
                    </a:cubicBezTo>
                    <a:cubicBezTo>
                      <a:pt x="633" y="265"/>
                      <a:pt x="604" y="236"/>
                      <a:pt x="560" y="236"/>
                    </a:cubicBezTo>
                    <a:close/>
                    <a:moveTo>
                      <a:pt x="560" y="353"/>
                    </a:moveTo>
                    <a:lnTo>
                      <a:pt x="560" y="353"/>
                    </a:lnTo>
                    <a:cubicBezTo>
                      <a:pt x="354" y="353"/>
                      <a:pt x="354" y="353"/>
                      <a:pt x="354" y="353"/>
                    </a:cubicBezTo>
                    <a:cubicBezTo>
                      <a:pt x="354" y="545"/>
                      <a:pt x="354" y="545"/>
                      <a:pt x="354" y="545"/>
                    </a:cubicBezTo>
                    <a:cubicBezTo>
                      <a:pt x="354" y="559"/>
                      <a:pt x="339" y="589"/>
                      <a:pt x="324" y="589"/>
                    </a:cubicBezTo>
                    <a:cubicBezTo>
                      <a:pt x="295" y="589"/>
                      <a:pt x="280" y="559"/>
                      <a:pt x="280" y="545"/>
                    </a:cubicBezTo>
                    <a:cubicBezTo>
                      <a:pt x="280" y="353"/>
                      <a:pt x="280" y="353"/>
                      <a:pt x="280" y="353"/>
                    </a:cubicBezTo>
                    <a:cubicBezTo>
                      <a:pt x="89" y="353"/>
                      <a:pt x="89" y="353"/>
                      <a:pt x="89" y="353"/>
                    </a:cubicBezTo>
                    <a:cubicBezTo>
                      <a:pt x="59" y="353"/>
                      <a:pt x="45" y="324"/>
                      <a:pt x="45" y="309"/>
                    </a:cubicBezTo>
                    <a:cubicBezTo>
                      <a:pt x="45" y="294"/>
                      <a:pt x="59" y="265"/>
                      <a:pt x="89" y="265"/>
                    </a:cubicBezTo>
                    <a:cubicBezTo>
                      <a:pt x="280" y="265"/>
                      <a:pt x="280" y="265"/>
                      <a:pt x="280" y="265"/>
                    </a:cubicBezTo>
                    <a:cubicBezTo>
                      <a:pt x="280" y="74"/>
                      <a:pt x="280" y="74"/>
                      <a:pt x="280" y="74"/>
                    </a:cubicBezTo>
                    <a:cubicBezTo>
                      <a:pt x="280" y="59"/>
                      <a:pt x="295" y="29"/>
                      <a:pt x="324" y="29"/>
                    </a:cubicBezTo>
                    <a:cubicBezTo>
                      <a:pt x="339" y="29"/>
                      <a:pt x="354" y="59"/>
                      <a:pt x="354" y="74"/>
                    </a:cubicBezTo>
                    <a:cubicBezTo>
                      <a:pt x="354" y="265"/>
                      <a:pt x="354" y="265"/>
                      <a:pt x="354" y="265"/>
                    </a:cubicBezTo>
                    <a:cubicBezTo>
                      <a:pt x="560" y="265"/>
                      <a:pt x="560" y="265"/>
                      <a:pt x="560" y="265"/>
                    </a:cubicBezTo>
                    <a:cubicBezTo>
                      <a:pt x="575" y="265"/>
                      <a:pt x="589" y="294"/>
                      <a:pt x="589" y="309"/>
                    </a:cubicBezTo>
                    <a:cubicBezTo>
                      <a:pt x="589" y="324"/>
                      <a:pt x="575" y="353"/>
                      <a:pt x="560" y="35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7" name="Freeform 37"/>
              <p:cNvSpPr>
                <a:spLocks noChangeArrowheads="1"/>
              </p:cNvSpPr>
              <p:nvPr/>
            </p:nvSpPr>
            <p:spPr bwMode="auto">
              <a:xfrm>
                <a:off x="6464300" y="2674938"/>
                <a:ext cx="274638" cy="241300"/>
              </a:xfrm>
              <a:custGeom>
                <a:avLst/>
                <a:gdLst>
                  <a:gd name="T0" fmla="*/ 73 w 634"/>
                  <a:gd name="T1" fmla="*/ 162 h 561"/>
                  <a:gd name="T2" fmla="*/ 73 w 634"/>
                  <a:gd name="T3" fmla="*/ 162 h 561"/>
                  <a:gd name="T4" fmla="*/ 544 w 634"/>
                  <a:gd name="T5" fmla="*/ 162 h 561"/>
                  <a:gd name="T6" fmla="*/ 633 w 634"/>
                  <a:gd name="T7" fmla="*/ 89 h 561"/>
                  <a:gd name="T8" fmla="*/ 544 w 634"/>
                  <a:gd name="T9" fmla="*/ 0 h 561"/>
                  <a:gd name="T10" fmla="*/ 73 w 634"/>
                  <a:gd name="T11" fmla="*/ 0 h 561"/>
                  <a:gd name="T12" fmla="*/ 0 w 634"/>
                  <a:gd name="T13" fmla="*/ 89 h 561"/>
                  <a:gd name="T14" fmla="*/ 73 w 634"/>
                  <a:gd name="T15" fmla="*/ 162 h 561"/>
                  <a:gd name="T16" fmla="*/ 73 w 634"/>
                  <a:gd name="T17" fmla="*/ 45 h 561"/>
                  <a:gd name="T18" fmla="*/ 73 w 634"/>
                  <a:gd name="T19" fmla="*/ 45 h 561"/>
                  <a:gd name="T20" fmla="*/ 544 w 634"/>
                  <a:gd name="T21" fmla="*/ 45 h 561"/>
                  <a:gd name="T22" fmla="*/ 588 w 634"/>
                  <a:gd name="T23" fmla="*/ 89 h 561"/>
                  <a:gd name="T24" fmla="*/ 544 w 634"/>
                  <a:gd name="T25" fmla="*/ 118 h 561"/>
                  <a:gd name="T26" fmla="*/ 73 w 634"/>
                  <a:gd name="T27" fmla="*/ 118 h 561"/>
                  <a:gd name="T28" fmla="*/ 44 w 634"/>
                  <a:gd name="T29" fmla="*/ 89 h 561"/>
                  <a:gd name="T30" fmla="*/ 73 w 634"/>
                  <a:gd name="T31" fmla="*/ 45 h 561"/>
                  <a:gd name="T32" fmla="*/ 544 w 634"/>
                  <a:gd name="T33" fmla="*/ 207 h 561"/>
                  <a:gd name="T34" fmla="*/ 544 w 634"/>
                  <a:gd name="T35" fmla="*/ 207 h 561"/>
                  <a:gd name="T36" fmla="*/ 73 w 634"/>
                  <a:gd name="T37" fmla="*/ 207 h 561"/>
                  <a:gd name="T38" fmla="*/ 0 w 634"/>
                  <a:gd name="T39" fmla="*/ 280 h 561"/>
                  <a:gd name="T40" fmla="*/ 73 w 634"/>
                  <a:gd name="T41" fmla="*/ 354 h 561"/>
                  <a:gd name="T42" fmla="*/ 544 w 634"/>
                  <a:gd name="T43" fmla="*/ 354 h 561"/>
                  <a:gd name="T44" fmla="*/ 633 w 634"/>
                  <a:gd name="T45" fmla="*/ 280 h 561"/>
                  <a:gd name="T46" fmla="*/ 544 w 634"/>
                  <a:gd name="T47" fmla="*/ 207 h 561"/>
                  <a:gd name="T48" fmla="*/ 544 w 634"/>
                  <a:gd name="T49" fmla="*/ 324 h 561"/>
                  <a:gd name="T50" fmla="*/ 544 w 634"/>
                  <a:gd name="T51" fmla="*/ 324 h 561"/>
                  <a:gd name="T52" fmla="*/ 73 w 634"/>
                  <a:gd name="T53" fmla="*/ 324 h 561"/>
                  <a:gd name="T54" fmla="*/ 44 w 634"/>
                  <a:gd name="T55" fmla="*/ 280 h 561"/>
                  <a:gd name="T56" fmla="*/ 73 w 634"/>
                  <a:gd name="T57" fmla="*/ 236 h 561"/>
                  <a:gd name="T58" fmla="*/ 544 w 634"/>
                  <a:gd name="T59" fmla="*/ 236 h 561"/>
                  <a:gd name="T60" fmla="*/ 588 w 634"/>
                  <a:gd name="T61" fmla="*/ 280 h 561"/>
                  <a:gd name="T62" fmla="*/ 544 w 634"/>
                  <a:gd name="T63" fmla="*/ 324 h 561"/>
                  <a:gd name="T64" fmla="*/ 544 w 634"/>
                  <a:gd name="T65" fmla="*/ 398 h 561"/>
                  <a:gd name="T66" fmla="*/ 544 w 634"/>
                  <a:gd name="T67" fmla="*/ 398 h 561"/>
                  <a:gd name="T68" fmla="*/ 73 w 634"/>
                  <a:gd name="T69" fmla="*/ 398 h 561"/>
                  <a:gd name="T70" fmla="*/ 0 w 634"/>
                  <a:gd name="T71" fmla="*/ 471 h 561"/>
                  <a:gd name="T72" fmla="*/ 73 w 634"/>
                  <a:gd name="T73" fmla="*/ 560 h 561"/>
                  <a:gd name="T74" fmla="*/ 544 w 634"/>
                  <a:gd name="T75" fmla="*/ 560 h 561"/>
                  <a:gd name="T76" fmla="*/ 633 w 634"/>
                  <a:gd name="T77" fmla="*/ 471 h 561"/>
                  <a:gd name="T78" fmla="*/ 544 w 634"/>
                  <a:gd name="T79" fmla="*/ 398 h 561"/>
                  <a:gd name="T80" fmla="*/ 544 w 634"/>
                  <a:gd name="T81" fmla="*/ 516 h 561"/>
                  <a:gd name="T82" fmla="*/ 544 w 634"/>
                  <a:gd name="T83" fmla="*/ 516 h 561"/>
                  <a:gd name="T84" fmla="*/ 73 w 634"/>
                  <a:gd name="T85" fmla="*/ 516 h 561"/>
                  <a:gd name="T86" fmla="*/ 44 w 634"/>
                  <a:gd name="T87" fmla="*/ 471 h 561"/>
                  <a:gd name="T88" fmla="*/ 73 w 634"/>
                  <a:gd name="T89" fmla="*/ 442 h 561"/>
                  <a:gd name="T90" fmla="*/ 544 w 634"/>
                  <a:gd name="T91" fmla="*/ 442 h 561"/>
                  <a:gd name="T92" fmla="*/ 588 w 634"/>
                  <a:gd name="T93" fmla="*/ 471 h 561"/>
                  <a:gd name="T94" fmla="*/ 544 w 634"/>
                  <a:gd name="T95" fmla="*/ 516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4" h="561">
                    <a:moveTo>
                      <a:pt x="73" y="162"/>
                    </a:moveTo>
                    <a:lnTo>
                      <a:pt x="73" y="162"/>
                    </a:lnTo>
                    <a:cubicBezTo>
                      <a:pt x="544" y="162"/>
                      <a:pt x="544" y="162"/>
                      <a:pt x="544" y="162"/>
                    </a:cubicBezTo>
                    <a:cubicBezTo>
                      <a:pt x="588" y="162"/>
                      <a:pt x="633" y="133"/>
                      <a:pt x="633" y="89"/>
                    </a:cubicBezTo>
                    <a:cubicBezTo>
                      <a:pt x="633" y="45"/>
                      <a:pt x="588" y="0"/>
                      <a:pt x="54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133"/>
                      <a:pt x="29" y="162"/>
                      <a:pt x="73" y="162"/>
                    </a:cubicBezTo>
                    <a:close/>
                    <a:moveTo>
                      <a:pt x="73" y="45"/>
                    </a:moveTo>
                    <a:lnTo>
                      <a:pt x="73" y="45"/>
                    </a:ln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89"/>
                    </a:cubicBezTo>
                    <a:cubicBezTo>
                      <a:pt x="588" y="103"/>
                      <a:pt x="574" y="118"/>
                      <a:pt x="544" y="118"/>
                    </a:cubicBezTo>
                    <a:cubicBezTo>
                      <a:pt x="73" y="118"/>
                      <a:pt x="73" y="118"/>
                      <a:pt x="73" y="118"/>
                    </a:cubicBezTo>
                    <a:cubicBezTo>
                      <a:pt x="58" y="118"/>
                      <a:pt x="44" y="103"/>
                      <a:pt x="44" y="89"/>
                    </a:cubicBezTo>
                    <a:cubicBezTo>
                      <a:pt x="44" y="59"/>
                      <a:pt x="58" y="45"/>
                      <a:pt x="73" y="45"/>
                    </a:cubicBezTo>
                    <a:close/>
                    <a:moveTo>
                      <a:pt x="544" y="207"/>
                    </a:moveTo>
                    <a:lnTo>
                      <a:pt x="544" y="207"/>
                    </a:lnTo>
                    <a:cubicBezTo>
                      <a:pt x="73" y="207"/>
                      <a:pt x="73" y="207"/>
                      <a:pt x="73" y="207"/>
                    </a:cubicBezTo>
                    <a:cubicBezTo>
                      <a:pt x="29" y="207"/>
                      <a:pt x="0" y="236"/>
                      <a:pt x="0" y="280"/>
                    </a:cubicBezTo>
                    <a:cubicBezTo>
                      <a:pt x="0" y="324"/>
                      <a:pt x="29" y="354"/>
                      <a:pt x="73" y="354"/>
                    </a:cubicBezTo>
                    <a:cubicBezTo>
                      <a:pt x="544" y="354"/>
                      <a:pt x="544" y="354"/>
                      <a:pt x="544" y="354"/>
                    </a:cubicBezTo>
                    <a:cubicBezTo>
                      <a:pt x="588" y="354"/>
                      <a:pt x="633" y="324"/>
                      <a:pt x="633" y="280"/>
                    </a:cubicBezTo>
                    <a:cubicBezTo>
                      <a:pt x="633" y="236"/>
                      <a:pt x="588" y="207"/>
                      <a:pt x="544" y="207"/>
                    </a:cubicBezTo>
                    <a:close/>
                    <a:moveTo>
                      <a:pt x="544" y="324"/>
                    </a:moveTo>
                    <a:lnTo>
                      <a:pt x="544" y="324"/>
                    </a:lnTo>
                    <a:cubicBezTo>
                      <a:pt x="73" y="324"/>
                      <a:pt x="73" y="324"/>
                      <a:pt x="73" y="324"/>
                    </a:cubicBezTo>
                    <a:cubicBezTo>
                      <a:pt x="58" y="324"/>
                      <a:pt x="44" y="295"/>
                      <a:pt x="44" y="280"/>
                    </a:cubicBezTo>
                    <a:cubicBezTo>
                      <a:pt x="44" y="265"/>
                      <a:pt x="58" y="236"/>
                      <a:pt x="73" y="236"/>
                    </a:cubicBezTo>
                    <a:cubicBezTo>
                      <a:pt x="544" y="236"/>
                      <a:pt x="544" y="236"/>
                      <a:pt x="544" y="236"/>
                    </a:cubicBezTo>
                    <a:cubicBezTo>
                      <a:pt x="574" y="236"/>
                      <a:pt x="588" y="265"/>
                      <a:pt x="588" y="280"/>
                    </a:cubicBezTo>
                    <a:cubicBezTo>
                      <a:pt x="588" y="295"/>
                      <a:pt x="574" y="324"/>
                      <a:pt x="544" y="324"/>
                    </a:cubicBezTo>
                    <a:close/>
                    <a:moveTo>
                      <a:pt x="544" y="398"/>
                    </a:moveTo>
                    <a:lnTo>
                      <a:pt x="544" y="398"/>
                    </a:lnTo>
                    <a:cubicBezTo>
                      <a:pt x="73" y="398"/>
                      <a:pt x="73" y="398"/>
                      <a:pt x="73" y="398"/>
                    </a:cubicBezTo>
                    <a:cubicBezTo>
                      <a:pt x="29" y="398"/>
                      <a:pt x="0" y="428"/>
                      <a:pt x="0" y="471"/>
                    </a:cubicBezTo>
                    <a:cubicBezTo>
                      <a:pt x="0" y="516"/>
                      <a:pt x="29" y="560"/>
                      <a:pt x="73" y="560"/>
                    </a:cubicBezTo>
                    <a:cubicBezTo>
                      <a:pt x="544" y="560"/>
                      <a:pt x="544" y="560"/>
                      <a:pt x="544" y="560"/>
                    </a:cubicBezTo>
                    <a:cubicBezTo>
                      <a:pt x="588" y="560"/>
                      <a:pt x="633" y="516"/>
                      <a:pt x="633" y="471"/>
                    </a:cubicBezTo>
                    <a:cubicBezTo>
                      <a:pt x="633" y="428"/>
                      <a:pt x="588" y="398"/>
                      <a:pt x="544" y="398"/>
                    </a:cubicBezTo>
                    <a:close/>
                    <a:moveTo>
                      <a:pt x="544" y="516"/>
                    </a:moveTo>
                    <a:lnTo>
                      <a:pt x="544" y="516"/>
                    </a:lnTo>
                    <a:cubicBezTo>
                      <a:pt x="73" y="516"/>
                      <a:pt x="73" y="516"/>
                      <a:pt x="73" y="516"/>
                    </a:cubicBezTo>
                    <a:cubicBezTo>
                      <a:pt x="58" y="516"/>
                      <a:pt x="44" y="501"/>
                      <a:pt x="44" y="471"/>
                    </a:cubicBezTo>
                    <a:cubicBezTo>
                      <a:pt x="44" y="457"/>
                      <a:pt x="58" y="442"/>
                      <a:pt x="73" y="442"/>
                    </a:cubicBezTo>
                    <a:cubicBezTo>
                      <a:pt x="544" y="442"/>
                      <a:pt x="544" y="442"/>
                      <a:pt x="544" y="442"/>
                    </a:cubicBezTo>
                    <a:cubicBezTo>
                      <a:pt x="574" y="442"/>
                      <a:pt x="588" y="457"/>
                      <a:pt x="588" y="471"/>
                    </a:cubicBezTo>
                    <a:cubicBezTo>
                      <a:pt x="588" y="501"/>
                      <a:pt x="574" y="516"/>
                      <a:pt x="544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8" name="Freeform 38"/>
              <p:cNvSpPr>
                <a:spLocks noChangeArrowheads="1"/>
              </p:cNvSpPr>
              <p:nvPr/>
            </p:nvSpPr>
            <p:spPr bwMode="auto">
              <a:xfrm>
                <a:off x="6026150" y="2660650"/>
                <a:ext cx="266700" cy="268288"/>
              </a:xfrm>
              <a:custGeom>
                <a:avLst/>
                <a:gdLst>
                  <a:gd name="T0" fmla="*/ 427 w 619"/>
                  <a:gd name="T1" fmla="*/ 177 h 619"/>
                  <a:gd name="T2" fmla="*/ 427 w 619"/>
                  <a:gd name="T3" fmla="*/ 177 h 619"/>
                  <a:gd name="T4" fmla="*/ 398 w 619"/>
                  <a:gd name="T5" fmla="*/ 177 h 619"/>
                  <a:gd name="T6" fmla="*/ 280 w 619"/>
                  <a:gd name="T7" fmla="*/ 398 h 619"/>
                  <a:gd name="T8" fmla="*/ 206 w 619"/>
                  <a:gd name="T9" fmla="*/ 339 h 619"/>
                  <a:gd name="T10" fmla="*/ 177 w 619"/>
                  <a:gd name="T11" fmla="*/ 339 h 619"/>
                  <a:gd name="T12" fmla="*/ 177 w 619"/>
                  <a:gd name="T13" fmla="*/ 353 h 619"/>
                  <a:gd name="T14" fmla="*/ 265 w 619"/>
                  <a:gd name="T15" fmla="*/ 441 h 619"/>
                  <a:gd name="T16" fmla="*/ 294 w 619"/>
                  <a:gd name="T17" fmla="*/ 441 h 619"/>
                  <a:gd name="T18" fmla="*/ 441 w 619"/>
                  <a:gd name="T19" fmla="*/ 206 h 619"/>
                  <a:gd name="T20" fmla="*/ 427 w 619"/>
                  <a:gd name="T21" fmla="*/ 177 h 619"/>
                  <a:gd name="T22" fmla="*/ 545 w 619"/>
                  <a:gd name="T23" fmla="*/ 0 h 619"/>
                  <a:gd name="T24" fmla="*/ 545 w 619"/>
                  <a:gd name="T25" fmla="*/ 0 h 619"/>
                  <a:gd name="T26" fmla="*/ 73 w 619"/>
                  <a:gd name="T27" fmla="*/ 0 h 619"/>
                  <a:gd name="T28" fmla="*/ 0 w 619"/>
                  <a:gd name="T29" fmla="*/ 74 h 619"/>
                  <a:gd name="T30" fmla="*/ 0 w 619"/>
                  <a:gd name="T31" fmla="*/ 545 h 619"/>
                  <a:gd name="T32" fmla="*/ 73 w 619"/>
                  <a:gd name="T33" fmla="*/ 618 h 619"/>
                  <a:gd name="T34" fmla="*/ 545 w 619"/>
                  <a:gd name="T35" fmla="*/ 618 h 619"/>
                  <a:gd name="T36" fmla="*/ 618 w 619"/>
                  <a:gd name="T37" fmla="*/ 545 h 619"/>
                  <a:gd name="T38" fmla="*/ 618 w 619"/>
                  <a:gd name="T39" fmla="*/ 74 h 619"/>
                  <a:gd name="T40" fmla="*/ 545 w 619"/>
                  <a:gd name="T41" fmla="*/ 0 h 619"/>
                  <a:gd name="T42" fmla="*/ 589 w 619"/>
                  <a:gd name="T43" fmla="*/ 545 h 619"/>
                  <a:gd name="T44" fmla="*/ 589 w 619"/>
                  <a:gd name="T45" fmla="*/ 545 h 619"/>
                  <a:gd name="T46" fmla="*/ 545 w 619"/>
                  <a:gd name="T47" fmla="*/ 589 h 619"/>
                  <a:gd name="T48" fmla="*/ 73 w 619"/>
                  <a:gd name="T49" fmla="*/ 589 h 619"/>
                  <a:gd name="T50" fmla="*/ 29 w 619"/>
                  <a:gd name="T51" fmla="*/ 545 h 619"/>
                  <a:gd name="T52" fmla="*/ 29 w 619"/>
                  <a:gd name="T53" fmla="*/ 74 h 619"/>
                  <a:gd name="T54" fmla="*/ 73 w 619"/>
                  <a:gd name="T55" fmla="*/ 29 h 619"/>
                  <a:gd name="T56" fmla="*/ 545 w 619"/>
                  <a:gd name="T57" fmla="*/ 29 h 619"/>
                  <a:gd name="T58" fmla="*/ 589 w 619"/>
                  <a:gd name="T59" fmla="*/ 74 h 619"/>
                  <a:gd name="T60" fmla="*/ 589 w 619"/>
                  <a:gd name="T61" fmla="*/ 545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9" h="619">
                    <a:moveTo>
                      <a:pt x="427" y="177"/>
                    </a:moveTo>
                    <a:lnTo>
                      <a:pt x="427" y="177"/>
                    </a:lnTo>
                    <a:cubicBezTo>
                      <a:pt x="412" y="162"/>
                      <a:pt x="412" y="177"/>
                      <a:pt x="398" y="177"/>
                    </a:cubicBezTo>
                    <a:cubicBezTo>
                      <a:pt x="280" y="398"/>
                      <a:pt x="280" y="398"/>
                      <a:pt x="280" y="398"/>
                    </a:cubicBezTo>
                    <a:cubicBezTo>
                      <a:pt x="206" y="339"/>
                      <a:pt x="206" y="339"/>
                      <a:pt x="206" y="339"/>
                    </a:cubicBezTo>
                    <a:cubicBezTo>
                      <a:pt x="191" y="324"/>
                      <a:pt x="191" y="324"/>
                      <a:pt x="177" y="339"/>
                    </a:cubicBezTo>
                    <a:cubicBezTo>
                      <a:pt x="162" y="339"/>
                      <a:pt x="162" y="353"/>
                      <a:pt x="177" y="353"/>
                    </a:cubicBezTo>
                    <a:cubicBezTo>
                      <a:pt x="265" y="441"/>
                      <a:pt x="265" y="441"/>
                      <a:pt x="265" y="441"/>
                    </a:cubicBezTo>
                    <a:cubicBezTo>
                      <a:pt x="280" y="457"/>
                      <a:pt x="280" y="457"/>
                      <a:pt x="294" y="441"/>
                    </a:cubicBezTo>
                    <a:lnTo>
                      <a:pt x="441" y="206"/>
                    </a:lnTo>
                    <a:cubicBezTo>
                      <a:pt x="441" y="191"/>
                      <a:pt x="441" y="177"/>
                      <a:pt x="427" y="177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545" y="618"/>
                      <a:pt x="545" y="618"/>
                      <a:pt x="545" y="618"/>
                    </a:cubicBezTo>
                    <a:cubicBezTo>
                      <a:pt x="589" y="618"/>
                      <a:pt x="618" y="589"/>
                      <a:pt x="618" y="545"/>
                    </a:cubicBezTo>
                    <a:cubicBezTo>
                      <a:pt x="618" y="74"/>
                      <a:pt x="618" y="74"/>
                      <a:pt x="618" y="74"/>
                    </a:cubicBezTo>
                    <a:cubicBezTo>
                      <a:pt x="618" y="29"/>
                      <a:pt x="589" y="0"/>
                      <a:pt x="545" y="0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59"/>
                      <a:pt x="559" y="589"/>
                      <a:pt x="54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59"/>
                      <a:pt x="29" y="54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545" y="29"/>
                      <a:pt x="545" y="29"/>
                      <a:pt x="545" y="29"/>
                    </a:cubicBezTo>
                    <a:cubicBezTo>
                      <a:pt x="559" y="29"/>
                      <a:pt x="589" y="59"/>
                      <a:pt x="589" y="74"/>
                    </a:cubicBezTo>
                    <a:lnTo>
                      <a:pt x="589" y="54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59" name="Freeform 39"/>
              <p:cNvSpPr>
                <a:spLocks noChangeArrowheads="1"/>
              </p:cNvSpPr>
              <p:nvPr/>
            </p:nvSpPr>
            <p:spPr bwMode="auto">
              <a:xfrm>
                <a:off x="5580063" y="2660650"/>
                <a:ext cx="274637" cy="268288"/>
              </a:xfrm>
              <a:custGeom>
                <a:avLst/>
                <a:gdLst>
                  <a:gd name="T0" fmla="*/ 560 w 634"/>
                  <a:gd name="T1" fmla="*/ 0 h 619"/>
                  <a:gd name="T2" fmla="*/ 560 w 634"/>
                  <a:gd name="T3" fmla="*/ 0 h 619"/>
                  <a:gd name="T4" fmla="*/ 89 w 634"/>
                  <a:gd name="T5" fmla="*/ 0 h 619"/>
                  <a:gd name="T6" fmla="*/ 0 w 634"/>
                  <a:gd name="T7" fmla="*/ 74 h 619"/>
                  <a:gd name="T8" fmla="*/ 0 w 634"/>
                  <a:gd name="T9" fmla="*/ 545 h 619"/>
                  <a:gd name="T10" fmla="*/ 89 w 634"/>
                  <a:gd name="T11" fmla="*/ 618 h 619"/>
                  <a:gd name="T12" fmla="*/ 560 w 634"/>
                  <a:gd name="T13" fmla="*/ 618 h 619"/>
                  <a:gd name="T14" fmla="*/ 633 w 634"/>
                  <a:gd name="T15" fmla="*/ 545 h 619"/>
                  <a:gd name="T16" fmla="*/ 633 w 634"/>
                  <a:gd name="T17" fmla="*/ 74 h 619"/>
                  <a:gd name="T18" fmla="*/ 560 w 634"/>
                  <a:gd name="T19" fmla="*/ 0 h 619"/>
                  <a:gd name="T20" fmla="*/ 589 w 634"/>
                  <a:gd name="T21" fmla="*/ 545 h 619"/>
                  <a:gd name="T22" fmla="*/ 589 w 634"/>
                  <a:gd name="T23" fmla="*/ 545 h 619"/>
                  <a:gd name="T24" fmla="*/ 560 w 634"/>
                  <a:gd name="T25" fmla="*/ 589 h 619"/>
                  <a:gd name="T26" fmla="*/ 89 w 634"/>
                  <a:gd name="T27" fmla="*/ 589 h 619"/>
                  <a:gd name="T28" fmla="*/ 44 w 634"/>
                  <a:gd name="T29" fmla="*/ 545 h 619"/>
                  <a:gd name="T30" fmla="*/ 44 w 634"/>
                  <a:gd name="T31" fmla="*/ 74 h 619"/>
                  <a:gd name="T32" fmla="*/ 89 w 634"/>
                  <a:gd name="T33" fmla="*/ 29 h 619"/>
                  <a:gd name="T34" fmla="*/ 560 w 634"/>
                  <a:gd name="T35" fmla="*/ 29 h 619"/>
                  <a:gd name="T36" fmla="*/ 589 w 634"/>
                  <a:gd name="T37" fmla="*/ 74 h 619"/>
                  <a:gd name="T38" fmla="*/ 589 w 634"/>
                  <a:gd name="T39" fmla="*/ 545 h 619"/>
                  <a:gd name="T40" fmla="*/ 412 w 634"/>
                  <a:gd name="T41" fmla="*/ 206 h 619"/>
                  <a:gd name="T42" fmla="*/ 412 w 634"/>
                  <a:gd name="T43" fmla="*/ 206 h 619"/>
                  <a:gd name="T44" fmla="*/ 383 w 634"/>
                  <a:gd name="T45" fmla="*/ 206 h 619"/>
                  <a:gd name="T46" fmla="*/ 324 w 634"/>
                  <a:gd name="T47" fmla="*/ 280 h 619"/>
                  <a:gd name="T48" fmla="*/ 251 w 634"/>
                  <a:gd name="T49" fmla="*/ 206 h 619"/>
                  <a:gd name="T50" fmla="*/ 221 w 634"/>
                  <a:gd name="T51" fmla="*/ 206 h 619"/>
                  <a:gd name="T52" fmla="*/ 221 w 634"/>
                  <a:gd name="T53" fmla="*/ 236 h 619"/>
                  <a:gd name="T54" fmla="*/ 295 w 634"/>
                  <a:gd name="T55" fmla="*/ 309 h 619"/>
                  <a:gd name="T56" fmla="*/ 221 w 634"/>
                  <a:gd name="T57" fmla="*/ 383 h 619"/>
                  <a:gd name="T58" fmla="*/ 221 w 634"/>
                  <a:gd name="T59" fmla="*/ 412 h 619"/>
                  <a:gd name="T60" fmla="*/ 251 w 634"/>
                  <a:gd name="T61" fmla="*/ 412 h 619"/>
                  <a:gd name="T62" fmla="*/ 324 w 634"/>
                  <a:gd name="T63" fmla="*/ 339 h 619"/>
                  <a:gd name="T64" fmla="*/ 383 w 634"/>
                  <a:gd name="T65" fmla="*/ 412 h 619"/>
                  <a:gd name="T66" fmla="*/ 412 w 634"/>
                  <a:gd name="T67" fmla="*/ 412 h 619"/>
                  <a:gd name="T68" fmla="*/ 412 w 634"/>
                  <a:gd name="T69" fmla="*/ 383 h 619"/>
                  <a:gd name="T70" fmla="*/ 354 w 634"/>
                  <a:gd name="T71" fmla="*/ 309 h 619"/>
                  <a:gd name="T72" fmla="*/ 412 w 634"/>
                  <a:gd name="T73" fmla="*/ 236 h 619"/>
                  <a:gd name="T74" fmla="*/ 412 w 634"/>
                  <a:gd name="T75" fmla="*/ 206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4" h="619"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4" y="618"/>
                      <a:pt x="89" y="618"/>
                    </a:cubicBezTo>
                    <a:cubicBezTo>
                      <a:pt x="560" y="618"/>
                      <a:pt x="560" y="618"/>
                      <a:pt x="560" y="618"/>
                    </a:cubicBezTo>
                    <a:cubicBezTo>
                      <a:pt x="604" y="618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59"/>
                      <a:pt x="574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59"/>
                      <a:pt x="44" y="54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9" y="29"/>
                      <a:pt x="89" y="29"/>
                    </a:cubicBezTo>
                    <a:cubicBezTo>
                      <a:pt x="560" y="29"/>
                      <a:pt x="560" y="29"/>
                      <a:pt x="560" y="29"/>
                    </a:cubicBezTo>
                    <a:cubicBezTo>
                      <a:pt x="574" y="29"/>
                      <a:pt x="589" y="59"/>
                      <a:pt x="589" y="74"/>
                    </a:cubicBezTo>
                    <a:lnTo>
                      <a:pt x="589" y="545"/>
                    </a:lnTo>
                    <a:close/>
                    <a:moveTo>
                      <a:pt x="412" y="206"/>
                    </a:moveTo>
                    <a:lnTo>
                      <a:pt x="412" y="206"/>
                    </a:lnTo>
                    <a:cubicBezTo>
                      <a:pt x="412" y="206"/>
                      <a:pt x="398" y="206"/>
                      <a:pt x="383" y="206"/>
                    </a:cubicBezTo>
                    <a:cubicBezTo>
                      <a:pt x="324" y="280"/>
                      <a:pt x="324" y="280"/>
                      <a:pt x="324" y="280"/>
                    </a:cubicBezTo>
                    <a:cubicBezTo>
                      <a:pt x="251" y="206"/>
                      <a:pt x="251" y="206"/>
                      <a:pt x="251" y="206"/>
                    </a:cubicBezTo>
                    <a:cubicBezTo>
                      <a:pt x="236" y="206"/>
                      <a:pt x="236" y="206"/>
                      <a:pt x="221" y="206"/>
                    </a:cubicBezTo>
                    <a:cubicBezTo>
                      <a:pt x="221" y="221"/>
                      <a:pt x="221" y="236"/>
                      <a:pt x="221" y="236"/>
                    </a:cubicBezTo>
                    <a:cubicBezTo>
                      <a:pt x="295" y="309"/>
                      <a:pt x="295" y="309"/>
                      <a:pt x="295" y="309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221" y="383"/>
                      <a:pt x="221" y="398"/>
                      <a:pt x="221" y="412"/>
                    </a:cubicBezTo>
                    <a:cubicBezTo>
                      <a:pt x="236" y="412"/>
                      <a:pt x="236" y="412"/>
                      <a:pt x="251" y="412"/>
                    </a:cubicBezTo>
                    <a:cubicBezTo>
                      <a:pt x="324" y="339"/>
                      <a:pt x="324" y="339"/>
                      <a:pt x="324" y="339"/>
                    </a:cubicBezTo>
                    <a:cubicBezTo>
                      <a:pt x="383" y="412"/>
                      <a:pt x="383" y="412"/>
                      <a:pt x="383" y="412"/>
                    </a:cubicBezTo>
                    <a:cubicBezTo>
                      <a:pt x="398" y="412"/>
                      <a:pt x="412" y="412"/>
                      <a:pt x="412" y="412"/>
                    </a:cubicBezTo>
                    <a:cubicBezTo>
                      <a:pt x="427" y="398"/>
                      <a:pt x="427" y="383"/>
                      <a:pt x="412" y="383"/>
                    </a:cubicBezTo>
                    <a:cubicBezTo>
                      <a:pt x="354" y="309"/>
                      <a:pt x="354" y="309"/>
                      <a:pt x="354" y="309"/>
                    </a:cubicBezTo>
                    <a:cubicBezTo>
                      <a:pt x="412" y="236"/>
                      <a:pt x="412" y="236"/>
                      <a:pt x="412" y="236"/>
                    </a:cubicBezTo>
                    <a:cubicBezTo>
                      <a:pt x="427" y="236"/>
                      <a:pt x="427" y="221"/>
                      <a:pt x="41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0" name="Freeform 40"/>
              <p:cNvSpPr>
                <a:spLocks noChangeArrowheads="1"/>
              </p:cNvSpPr>
              <p:nvPr/>
            </p:nvSpPr>
            <p:spPr bwMode="auto">
              <a:xfrm>
                <a:off x="5141913" y="2660650"/>
                <a:ext cx="274637" cy="268288"/>
              </a:xfrm>
              <a:custGeom>
                <a:avLst/>
                <a:gdLst>
                  <a:gd name="T0" fmla="*/ 544 w 634"/>
                  <a:gd name="T1" fmla="*/ 0 h 619"/>
                  <a:gd name="T2" fmla="*/ 544 w 634"/>
                  <a:gd name="T3" fmla="*/ 0 h 619"/>
                  <a:gd name="T4" fmla="*/ 73 w 634"/>
                  <a:gd name="T5" fmla="*/ 0 h 619"/>
                  <a:gd name="T6" fmla="*/ 0 w 634"/>
                  <a:gd name="T7" fmla="*/ 74 h 619"/>
                  <a:gd name="T8" fmla="*/ 0 w 634"/>
                  <a:gd name="T9" fmla="*/ 545 h 619"/>
                  <a:gd name="T10" fmla="*/ 73 w 634"/>
                  <a:gd name="T11" fmla="*/ 618 h 619"/>
                  <a:gd name="T12" fmla="*/ 544 w 634"/>
                  <a:gd name="T13" fmla="*/ 618 h 619"/>
                  <a:gd name="T14" fmla="*/ 633 w 634"/>
                  <a:gd name="T15" fmla="*/ 545 h 619"/>
                  <a:gd name="T16" fmla="*/ 633 w 634"/>
                  <a:gd name="T17" fmla="*/ 74 h 619"/>
                  <a:gd name="T18" fmla="*/ 544 w 634"/>
                  <a:gd name="T19" fmla="*/ 0 h 619"/>
                  <a:gd name="T20" fmla="*/ 588 w 634"/>
                  <a:gd name="T21" fmla="*/ 545 h 619"/>
                  <a:gd name="T22" fmla="*/ 588 w 634"/>
                  <a:gd name="T23" fmla="*/ 545 h 619"/>
                  <a:gd name="T24" fmla="*/ 544 w 634"/>
                  <a:gd name="T25" fmla="*/ 589 h 619"/>
                  <a:gd name="T26" fmla="*/ 73 w 634"/>
                  <a:gd name="T27" fmla="*/ 589 h 619"/>
                  <a:gd name="T28" fmla="*/ 44 w 634"/>
                  <a:gd name="T29" fmla="*/ 545 h 619"/>
                  <a:gd name="T30" fmla="*/ 44 w 634"/>
                  <a:gd name="T31" fmla="*/ 74 h 619"/>
                  <a:gd name="T32" fmla="*/ 73 w 634"/>
                  <a:gd name="T33" fmla="*/ 29 h 619"/>
                  <a:gd name="T34" fmla="*/ 544 w 634"/>
                  <a:gd name="T35" fmla="*/ 29 h 619"/>
                  <a:gd name="T36" fmla="*/ 588 w 634"/>
                  <a:gd name="T37" fmla="*/ 74 h 619"/>
                  <a:gd name="T38" fmla="*/ 588 w 634"/>
                  <a:gd name="T39" fmla="*/ 545 h 619"/>
                  <a:gd name="T40" fmla="*/ 426 w 634"/>
                  <a:gd name="T41" fmla="*/ 294 h 619"/>
                  <a:gd name="T42" fmla="*/ 426 w 634"/>
                  <a:gd name="T43" fmla="*/ 294 h 619"/>
                  <a:gd name="T44" fmla="*/ 191 w 634"/>
                  <a:gd name="T45" fmla="*/ 294 h 619"/>
                  <a:gd name="T46" fmla="*/ 176 w 634"/>
                  <a:gd name="T47" fmla="*/ 309 h 619"/>
                  <a:gd name="T48" fmla="*/ 191 w 634"/>
                  <a:gd name="T49" fmla="*/ 324 h 619"/>
                  <a:gd name="T50" fmla="*/ 426 w 634"/>
                  <a:gd name="T51" fmla="*/ 324 h 619"/>
                  <a:gd name="T52" fmla="*/ 456 w 634"/>
                  <a:gd name="T53" fmla="*/ 309 h 619"/>
                  <a:gd name="T54" fmla="*/ 426 w 634"/>
                  <a:gd name="T55" fmla="*/ 294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34" h="619"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544" y="618"/>
                      <a:pt x="544" y="618"/>
                      <a:pt x="544" y="618"/>
                    </a:cubicBezTo>
                    <a:cubicBezTo>
                      <a:pt x="588" y="618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29"/>
                      <a:pt x="588" y="0"/>
                      <a:pt x="544" y="0"/>
                    </a:cubicBezTo>
                    <a:close/>
                    <a:moveTo>
                      <a:pt x="588" y="545"/>
                    </a:moveTo>
                    <a:lnTo>
                      <a:pt x="588" y="545"/>
                    </a:lnTo>
                    <a:cubicBezTo>
                      <a:pt x="588" y="559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59"/>
                      <a:pt x="44" y="54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8" y="29"/>
                      <a:pt x="73" y="2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574" y="29"/>
                      <a:pt x="588" y="59"/>
                      <a:pt x="588" y="74"/>
                    </a:cubicBezTo>
                    <a:lnTo>
                      <a:pt x="588" y="545"/>
                    </a:lnTo>
                    <a:close/>
                    <a:moveTo>
                      <a:pt x="426" y="294"/>
                    </a:moveTo>
                    <a:lnTo>
                      <a:pt x="426" y="294"/>
                    </a:lnTo>
                    <a:cubicBezTo>
                      <a:pt x="191" y="294"/>
                      <a:pt x="191" y="294"/>
                      <a:pt x="191" y="294"/>
                    </a:cubicBezTo>
                    <a:cubicBezTo>
                      <a:pt x="191" y="294"/>
                      <a:pt x="176" y="294"/>
                      <a:pt x="176" y="309"/>
                    </a:cubicBezTo>
                    <a:cubicBezTo>
                      <a:pt x="176" y="324"/>
                      <a:pt x="191" y="324"/>
                      <a:pt x="191" y="324"/>
                    </a:cubicBezTo>
                    <a:cubicBezTo>
                      <a:pt x="426" y="324"/>
                      <a:pt x="426" y="324"/>
                      <a:pt x="426" y="324"/>
                    </a:cubicBezTo>
                    <a:cubicBezTo>
                      <a:pt x="441" y="324"/>
                      <a:pt x="456" y="324"/>
                      <a:pt x="456" y="309"/>
                    </a:cubicBezTo>
                    <a:cubicBezTo>
                      <a:pt x="456" y="294"/>
                      <a:pt x="441" y="294"/>
                      <a:pt x="426" y="2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1" name="Freeform 41"/>
              <p:cNvSpPr>
                <a:spLocks noChangeArrowheads="1"/>
              </p:cNvSpPr>
              <p:nvPr/>
            </p:nvSpPr>
            <p:spPr bwMode="auto">
              <a:xfrm>
                <a:off x="4700588" y="2660650"/>
                <a:ext cx="266700" cy="268288"/>
              </a:xfrm>
              <a:custGeom>
                <a:avLst/>
                <a:gdLst>
                  <a:gd name="T0" fmla="*/ 427 w 619"/>
                  <a:gd name="T1" fmla="*/ 294 h 619"/>
                  <a:gd name="T2" fmla="*/ 427 w 619"/>
                  <a:gd name="T3" fmla="*/ 294 h 619"/>
                  <a:gd name="T4" fmla="*/ 324 w 619"/>
                  <a:gd name="T5" fmla="*/ 294 h 619"/>
                  <a:gd name="T6" fmla="*/ 324 w 619"/>
                  <a:gd name="T7" fmla="*/ 191 h 619"/>
                  <a:gd name="T8" fmla="*/ 309 w 619"/>
                  <a:gd name="T9" fmla="*/ 177 h 619"/>
                  <a:gd name="T10" fmla="*/ 294 w 619"/>
                  <a:gd name="T11" fmla="*/ 191 h 619"/>
                  <a:gd name="T12" fmla="*/ 294 w 619"/>
                  <a:gd name="T13" fmla="*/ 294 h 619"/>
                  <a:gd name="T14" fmla="*/ 191 w 619"/>
                  <a:gd name="T15" fmla="*/ 294 h 619"/>
                  <a:gd name="T16" fmla="*/ 177 w 619"/>
                  <a:gd name="T17" fmla="*/ 309 h 619"/>
                  <a:gd name="T18" fmla="*/ 191 w 619"/>
                  <a:gd name="T19" fmla="*/ 324 h 619"/>
                  <a:gd name="T20" fmla="*/ 294 w 619"/>
                  <a:gd name="T21" fmla="*/ 324 h 619"/>
                  <a:gd name="T22" fmla="*/ 294 w 619"/>
                  <a:gd name="T23" fmla="*/ 427 h 619"/>
                  <a:gd name="T24" fmla="*/ 309 w 619"/>
                  <a:gd name="T25" fmla="*/ 441 h 619"/>
                  <a:gd name="T26" fmla="*/ 324 w 619"/>
                  <a:gd name="T27" fmla="*/ 427 h 619"/>
                  <a:gd name="T28" fmla="*/ 324 w 619"/>
                  <a:gd name="T29" fmla="*/ 324 h 619"/>
                  <a:gd name="T30" fmla="*/ 427 w 619"/>
                  <a:gd name="T31" fmla="*/ 324 h 619"/>
                  <a:gd name="T32" fmla="*/ 441 w 619"/>
                  <a:gd name="T33" fmla="*/ 309 h 619"/>
                  <a:gd name="T34" fmla="*/ 427 w 619"/>
                  <a:gd name="T35" fmla="*/ 294 h 619"/>
                  <a:gd name="T36" fmla="*/ 544 w 619"/>
                  <a:gd name="T37" fmla="*/ 0 h 619"/>
                  <a:gd name="T38" fmla="*/ 544 w 619"/>
                  <a:gd name="T39" fmla="*/ 0 h 619"/>
                  <a:gd name="T40" fmla="*/ 73 w 619"/>
                  <a:gd name="T41" fmla="*/ 0 h 619"/>
                  <a:gd name="T42" fmla="*/ 0 w 619"/>
                  <a:gd name="T43" fmla="*/ 74 h 619"/>
                  <a:gd name="T44" fmla="*/ 0 w 619"/>
                  <a:gd name="T45" fmla="*/ 545 h 619"/>
                  <a:gd name="T46" fmla="*/ 73 w 619"/>
                  <a:gd name="T47" fmla="*/ 618 h 619"/>
                  <a:gd name="T48" fmla="*/ 544 w 619"/>
                  <a:gd name="T49" fmla="*/ 618 h 619"/>
                  <a:gd name="T50" fmla="*/ 618 w 619"/>
                  <a:gd name="T51" fmla="*/ 545 h 619"/>
                  <a:gd name="T52" fmla="*/ 618 w 619"/>
                  <a:gd name="T53" fmla="*/ 74 h 619"/>
                  <a:gd name="T54" fmla="*/ 544 w 619"/>
                  <a:gd name="T55" fmla="*/ 0 h 619"/>
                  <a:gd name="T56" fmla="*/ 589 w 619"/>
                  <a:gd name="T57" fmla="*/ 545 h 619"/>
                  <a:gd name="T58" fmla="*/ 589 w 619"/>
                  <a:gd name="T59" fmla="*/ 545 h 619"/>
                  <a:gd name="T60" fmla="*/ 544 w 619"/>
                  <a:gd name="T61" fmla="*/ 589 h 619"/>
                  <a:gd name="T62" fmla="*/ 73 w 619"/>
                  <a:gd name="T63" fmla="*/ 589 h 619"/>
                  <a:gd name="T64" fmla="*/ 29 w 619"/>
                  <a:gd name="T65" fmla="*/ 545 h 619"/>
                  <a:gd name="T66" fmla="*/ 29 w 619"/>
                  <a:gd name="T67" fmla="*/ 74 h 619"/>
                  <a:gd name="T68" fmla="*/ 73 w 619"/>
                  <a:gd name="T69" fmla="*/ 29 h 619"/>
                  <a:gd name="T70" fmla="*/ 544 w 619"/>
                  <a:gd name="T71" fmla="*/ 29 h 619"/>
                  <a:gd name="T72" fmla="*/ 589 w 619"/>
                  <a:gd name="T73" fmla="*/ 74 h 619"/>
                  <a:gd name="T74" fmla="*/ 589 w 619"/>
                  <a:gd name="T75" fmla="*/ 545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19" h="619">
                    <a:moveTo>
                      <a:pt x="427" y="294"/>
                    </a:moveTo>
                    <a:lnTo>
                      <a:pt x="427" y="294"/>
                    </a:lnTo>
                    <a:cubicBezTo>
                      <a:pt x="324" y="294"/>
                      <a:pt x="324" y="294"/>
                      <a:pt x="324" y="294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77"/>
                      <a:pt x="324" y="177"/>
                      <a:pt x="309" y="177"/>
                    </a:cubicBezTo>
                    <a:cubicBezTo>
                      <a:pt x="294" y="177"/>
                      <a:pt x="294" y="177"/>
                      <a:pt x="294" y="191"/>
                    </a:cubicBezTo>
                    <a:cubicBezTo>
                      <a:pt x="294" y="294"/>
                      <a:pt x="294" y="294"/>
                      <a:pt x="294" y="294"/>
                    </a:cubicBezTo>
                    <a:cubicBezTo>
                      <a:pt x="191" y="294"/>
                      <a:pt x="191" y="294"/>
                      <a:pt x="191" y="294"/>
                    </a:cubicBezTo>
                    <a:cubicBezTo>
                      <a:pt x="177" y="294"/>
                      <a:pt x="177" y="294"/>
                      <a:pt x="177" y="309"/>
                    </a:cubicBezTo>
                    <a:cubicBezTo>
                      <a:pt x="177" y="324"/>
                      <a:pt x="177" y="324"/>
                      <a:pt x="191" y="324"/>
                    </a:cubicBezTo>
                    <a:cubicBezTo>
                      <a:pt x="294" y="324"/>
                      <a:pt x="294" y="324"/>
                      <a:pt x="294" y="324"/>
                    </a:cubicBezTo>
                    <a:cubicBezTo>
                      <a:pt x="294" y="427"/>
                      <a:pt x="294" y="427"/>
                      <a:pt x="294" y="427"/>
                    </a:cubicBezTo>
                    <a:cubicBezTo>
                      <a:pt x="294" y="441"/>
                      <a:pt x="294" y="441"/>
                      <a:pt x="309" y="441"/>
                    </a:cubicBezTo>
                    <a:cubicBezTo>
                      <a:pt x="324" y="441"/>
                      <a:pt x="324" y="441"/>
                      <a:pt x="324" y="427"/>
                    </a:cubicBezTo>
                    <a:cubicBezTo>
                      <a:pt x="324" y="324"/>
                      <a:pt x="324" y="324"/>
                      <a:pt x="324" y="324"/>
                    </a:cubicBezTo>
                    <a:cubicBezTo>
                      <a:pt x="427" y="324"/>
                      <a:pt x="427" y="324"/>
                      <a:pt x="427" y="324"/>
                    </a:cubicBezTo>
                    <a:cubicBezTo>
                      <a:pt x="441" y="324"/>
                      <a:pt x="441" y="324"/>
                      <a:pt x="441" y="309"/>
                    </a:cubicBezTo>
                    <a:cubicBezTo>
                      <a:pt x="441" y="294"/>
                      <a:pt x="441" y="294"/>
                      <a:pt x="427" y="294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544" y="618"/>
                      <a:pt x="544" y="618"/>
                      <a:pt x="544" y="618"/>
                    </a:cubicBezTo>
                    <a:cubicBezTo>
                      <a:pt x="589" y="618"/>
                      <a:pt x="618" y="589"/>
                      <a:pt x="618" y="545"/>
                    </a:cubicBezTo>
                    <a:cubicBezTo>
                      <a:pt x="618" y="74"/>
                      <a:pt x="618" y="74"/>
                      <a:pt x="618" y="74"/>
                    </a:cubicBezTo>
                    <a:cubicBezTo>
                      <a:pt x="618" y="29"/>
                      <a:pt x="589" y="0"/>
                      <a:pt x="544" y="0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59"/>
                      <a:pt x="559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59"/>
                      <a:pt x="29" y="54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559" y="29"/>
                      <a:pt x="589" y="59"/>
                      <a:pt x="589" y="74"/>
                    </a:cubicBezTo>
                    <a:lnTo>
                      <a:pt x="589" y="54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2" name="Freeform 42"/>
              <p:cNvSpPr>
                <a:spLocks noChangeArrowheads="1"/>
              </p:cNvSpPr>
              <p:nvPr/>
            </p:nvSpPr>
            <p:spPr bwMode="auto">
              <a:xfrm>
                <a:off x="8674100" y="2214563"/>
                <a:ext cx="266700" cy="274637"/>
              </a:xfrm>
              <a:custGeom>
                <a:avLst/>
                <a:gdLst>
                  <a:gd name="T0" fmla="*/ 412 w 619"/>
                  <a:gd name="T1" fmla="*/ 324 h 634"/>
                  <a:gd name="T2" fmla="*/ 412 w 619"/>
                  <a:gd name="T3" fmla="*/ 324 h 634"/>
                  <a:gd name="T4" fmla="*/ 324 w 619"/>
                  <a:gd name="T5" fmla="*/ 412 h 634"/>
                  <a:gd name="T6" fmla="*/ 324 w 619"/>
                  <a:gd name="T7" fmla="*/ 207 h 634"/>
                  <a:gd name="T8" fmla="*/ 309 w 619"/>
                  <a:gd name="T9" fmla="*/ 177 h 634"/>
                  <a:gd name="T10" fmla="*/ 294 w 619"/>
                  <a:gd name="T11" fmla="*/ 207 h 634"/>
                  <a:gd name="T12" fmla="*/ 294 w 619"/>
                  <a:gd name="T13" fmla="*/ 412 h 634"/>
                  <a:gd name="T14" fmla="*/ 206 w 619"/>
                  <a:gd name="T15" fmla="*/ 324 h 634"/>
                  <a:gd name="T16" fmla="*/ 177 w 619"/>
                  <a:gd name="T17" fmla="*/ 324 h 634"/>
                  <a:gd name="T18" fmla="*/ 177 w 619"/>
                  <a:gd name="T19" fmla="*/ 354 h 634"/>
                  <a:gd name="T20" fmla="*/ 294 w 619"/>
                  <a:gd name="T21" fmla="*/ 471 h 634"/>
                  <a:gd name="T22" fmla="*/ 309 w 619"/>
                  <a:gd name="T23" fmla="*/ 471 h 634"/>
                  <a:gd name="T24" fmla="*/ 324 w 619"/>
                  <a:gd name="T25" fmla="*/ 471 h 634"/>
                  <a:gd name="T26" fmla="*/ 441 w 619"/>
                  <a:gd name="T27" fmla="*/ 354 h 634"/>
                  <a:gd name="T28" fmla="*/ 441 w 619"/>
                  <a:gd name="T29" fmla="*/ 324 h 634"/>
                  <a:gd name="T30" fmla="*/ 412 w 619"/>
                  <a:gd name="T31" fmla="*/ 324 h 634"/>
                  <a:gd name="T32" fmla="*/ 545 w 619"/>
                  <a:gd name="T33" fmla="*/ 0 h 634"/>
                  <a:gd name="T34" fmla="*/ 545 w 619"/>
                  <a:gd name="T35" fmla="*/ 0 h 634"/>
                  <a:gd name="T36" fmla="*/ 74 w 619"/>
                  <a:gd name="T37" fmla="*/ 0 h 634"/>
                  <a:gd name="T38" fmla="*/ 0 w 619"/>
                  <a:gd name="T39" fmla="*/ 89 h 634"/>
                  <a:gd name="T40" fmla="*/ 0 w 619"/>
                  <a:gd name="T41" fmla="*/ 560 h 634"/>
                  <a:gd name="T42" fmla="*/ 74 w 619"/>
                  <a:gd name="T43" fmla="*/ 633 h 634"/>
                  <a:gd name="T44" fmla="*/ 545 w 619"/>
                  <a:gd name="T45" fmla="*/ 633 h 634"/>
                  <a:gd name="T46" fmla="*/ 618 w 619"/>
                  <a:gd name="T47" fmla="*/ 560 h 634"/>
                  <a:gd name="T48" fmla="*/ 618 w 619"/>
                  <a:gd name="T49" fmla="*/ 89 h 634"/>
                  <a:gd name="T50" fmla="*/ 545 w 619"/>
                  <a:gd name="T51" fmla="*/ 0 h 634"/>
                  <a:gd name="T52" fmla="*/ 589 w 619"/>
                  <a:gd name="T53" fmla="*/ 560 h 634"/>
                  <a:gd name="T54" fmla="*/ 589 w 619"/>
                  <a:gd name="T55" fmla="*/ 560 h 634"/>
                  <a:gd name="T56" fmla="*/ 545 w 619"/>
                  <a:gd name="T57" fmla="*/ 589 h 634"/>
                  <a:gd name="T58" fmla="*/ 74 w 619"/>
                  <a:gd name="T59" fmla="*/ 589 h 634"/>
                  <a:gd name="T60" fmla="*/ 29 w 619"/>
                  <a:gd name="T61" fmla="*/ 560 h 634"/>
                  <a:gd name="T62" fmla="*/ 29 w 619"/>
                  <a:gd name="T63" fmla="*/ 89 h 634"/>
                  <a:gd name="T64" fmla="*/ 74 w 619"/>
                  <a:gd name="T65" fmla="*/ 45 h 634"/>
                  <a:gd name="T66" fmla="*/ 545 w 619"/>
                  <a:gd name="T67" fmla="*/ 45 h 634"/>
                  <a:gd name="T68" fmla="*/ 589 w 619"/>
                  <a:gd name="T69" fmla="*/ 89 h 634"/>
                  <a:gd name="T70" fmla="*/ 589 w 619"/>
                  <a:gd name="T71" fmla="*/ 56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9" h="634">
                    <a:moveTo>
                      <a:pt x="412" y="324"/>
                    </a:moveTo>
                    <a:lnTo>
                      <a:pt x="412" y="324"/>
                    </a:lnTo>
                    <a:cubicBezTo>
                      <a:pt x="324" y="412"/>
                      <a:pt x="324" y="412"/>
                      <a:pt x="324" y="412"/>
                    </a:cubicBezTo>
                    <a:cubicBezTo>
                      <a:pt x="324" y="207"/>
                      <a:pt x="324" y="207"/>
                      <a:pt x="324" y="207"/>
                    </a:cubicBezTo>
                    <a:cubicBezTo>
                      <a:pt x="324" y="192"/>
                      <a:pt x="324" y="177"/>
                      <a:pt x="309" y="177"/>
                    </a:cubicBezTo>
                    <a:cubicBezTo>
                      <a:pt x="294" y="177"/>
                      <a:pt x="294" y="192"/>
                      <a:pt x="294" y="207"/>
                    </a:cubicBezTo>
                    <a:cubicBezTo>
                      <a:pt x="294" y="412"/>
                      <a:pt x="294" y="412"/>
                      <a:pt x="294" y="412"/>
                    </a:cubicBezTo>
                    <a:cubicBezTo>
                      <a:pt x="206" y="324"/>
                      <a:pt x="206" y="324"/>
                      <a:pt x="206" y="324"/>
                    </a:cubicBezTo>
                    <a:cubicBezTo>
                      <a:pt x="206" y="324"/>
                      <a:pt x="191" y="324"/>
                      <a:pt x="177" y="324"/>
                    </a:cubicBezTo>
                    <a:cubicBezTo>
                      <a:pt x="177" y="339"/>
                      <a:pt x="177" y="354"/>
                      <a:pt x="177" y="354"/>
                    </a:cubicBezTo>
                    <a:cubicBezTo>
                      <a:pt x="294" y="471"/>
                      <a:pt x="294" y="471"/>
                      <a:pt x="294" y="471"/>
                    </a:cubicBezTo>
                    <a:lnTo>
                      <a:pt x="309" y="471"/>
                    </a:lnTo>
                    <a:lnTo>
                      <a:pt x="324" y="471"/>
                    </a:lnTo>
                    <a:cubicBezTo>
                      <a:pt x="441" y="354"/>
                      <a:pt x="441" y="354"/>
                      <a:pt x="441" y="354"/>
                    </a:cubicBezTo>
                    <a:cubicBezTo>
                      <a:pt x="441" y="354"/>
                      <a:pt x="441" y="339"/>
                      <a:pt x="441" y="324"/>
                    </a:cubicBezTo>
                    <a:cubicBezTo>
                      <a:pt x="427" y="324"/>
                      <a:pt x="412" y="324"/>
                      <a:pt x="412" y="324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4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5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59" y="589"/>
                      <a:pt x="545" y="589"/>
                    </a:cubicBezTo>
                    <a:cubicBezTo>
                      <a:pt x="74" y="589"/>
                      <a:pt x="74" y="589"/>
                      <a:pt x="74" y="589"/>
                    </a:cubicBezTo>
                    <a:cubicBezTo>
                      <a:pt x="59" y="589"/>
                      <a:pt x="29" y="575"/>
                      <a:pt x="29" y="56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5"/>
                      <a:pt x="74" y="45"/>
                    </a:cubicBezTo>
                    <a:cubicBezTo>
                      <a:pt x="545" y="45"/>
                      <a:pt x="545" y="45"/>
                      <a:pt x="545" y="45"/>
                    </a:cubicBezTo>
                    <a:cubicBezTo>
                      <a:pt x="559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3" name="Freeform 43"/>
              <p:cNvSpPr>
                <a:spLocks noChangeArrowheads="1"/>
              </p:cNvSpPr>
              <p:nvPr/>
            </p:nvSpPr>
            <p:spPr bwMode="auto">
              <a:xfrm>
                <a:off x="8229600" y="2214563"/>
                <a:ext cx="274638" cy="274637"/>
              </a:xfrm>
              <a:custGeom>
                <a:avLst/>
                <a:gdLst>
                  <a:gd name="T0" fmla="*/ 339 w 634"/>
                  <a:gd name="T1" fmla="*/ 177 h 634"/>
                  <a:gd name="T2" fmla="*/ 339 w 634"/>
                  <a:gd name="T3" fmla="*/ 177 h 634"/>
                  <a:gd name="T4" fmla="*/ 324 w 634"/>
                  <a:gd name="T5" fmla="*/ 162 h 634"/>
                  <a:gd name="T6" fmla="*/ 295 w 634"/>
                  <a:gd name="T7" fmla="*/ 177 h 634"/>
                  <a:gd name="T8" fmla="*/ 192 w 634"/>
                  <a:gd name="T9" fmla="*/ 280 h 634"/>
                  <a:gd name="T10" fmla="*/ 192 w 634"/>
                  <a:gd name="T11" fmla="*/ 310 h 634"/>
                  <a:gd name="T12" fmla="*/ 221 w 634"/>
                  <a:gd name="T13" fmla="*/ 310 h 634"/>
                  <a:gd name="T14" fmla="*/ 295 w 634"/>
                  <a:gd name="T15" fmla="*/ 236 h 634"/>
                  <a:gd name="T16" fmla="*/ 295 w 634"/>
                  <a:gd name="T17" fmla="*/ 442 h 634"/>
                  <a:gd name="T18" fmla="*/ 324 w 634"/>
                  <a:gd name="T19" fmla="*/ 457 h 634"/>
                  <a:gd name="T20" fmla="*/ 339 w 634"/>
                  <a:gd name="T21" fmla="*/ 442 h 634"/>
                  <a:gd name="T22" fmla="*/ 339 w 634"/>
                  <a:gd name="T23" fmla="*/ 236 h 634"/>
                  <a:gd name="T24" fmla="*/ 412 w 634"/>
                  <a:gd name="T25" fmla="*/ 310 h 634"/>
                  <a:gd name="T26" fmla="*/ 442 w 634"/>
                  <a:gd name="T27" fmla="*/ 310 h 634"/>
                  <a:gd name="T28" fmla="*/ 442 w 634"/>
                  <a:gd name="T29" fmla="*/ 280 h 634"/>
                  <a:gd name="T30" fmla="*/ 339 w 634"/>
                  <a:gd name="T31" fmla="*/ 177 h 634"/>
                  <a:gd name="T32" fmla="*/ 560 w 634"/>
                  <a:gd name="T33" fmla="*/ 0 h 634"/>
                  <a:gd name="T34" fmla="*/ 560 w 634"/>
                  <a:gd name="T35" fmla="*/ 0 h 634"/>
                  <a:gd name="T36" fmla="*/ 89 w 634"/>
                  <a:gd name="T37" fmla="*/ 0 h 634"/>
                  <a:gd name="T38" fmla="*/ 0 w 634"/>
                  <a:gd name="T39" fmla="*/ 89 h 634"/>
                  <a:gd name="T40" fmla="*/ 0 w 634"/>
                  <a:gd name="T41" fmla="*/ 560 h 634"/>
                  <a:gd name="T42" fmla="*/ 89 w 634"/>
                  <a:gd name="T43" fmla="*/ 633 h 634"/>
                  <a:gd name="T44" fmla="*/ 560 w 634"/>
                  <a:gd name="T45" fmla="*/ 633 h 634"/>
                  <a:gd name="T46" fmla="*/ 633 w 634"/>
                  <a:gd name="T47" fmla="*/ 560 h 634"/>
                  <a:gd name="T48" fmla="*/ 633 w 634"/>
                  <a:gd name="T49" fmla="*/ 89 h 634"/>
                  <a:gd name="T50" fmla="*/ 560 w 634"/>
                  <a:gd name="T51" fmla="*/ 0 h 634"/>
                  <a:gd name="T52" fmla="*/ 589 w 634"/>
                  <a:gd name="T53" fmla="*/ 560 h 634"/>
                  <a:gd name="T54" fmla="*/ 589 w 634"/>
                  <a:gd name="T55" fmla="*/ 560 h 634"/>
                  <a:gd name="T56" fmla="*/ 560 w 634"/>
                  <a:gd name="T57" fmla="*/ 589 h 634"/>
                  <a:gd name="T58" fmla="*/ 89 w 634"/>
                  <a:gd name="T59" fmla="*/ 589 h 634"/>
                  <a:gd name="T60" fmla="*/ 45 w 634"/>
                  <a:gd name="T61" fmla="*/ 560 h 634"/>
                  <a:gd name="T62" fmla="*/ 45 w 634"/>
                  <a:gd name="T63" fmla="*/ 89 h 634"/>
                  <a:gd name="T64" fmla="*/ 89 w 634"/>
                  <a:gd name="T65" fmla="*/ 45 h 634"/>
                  <a:gd name="T66" fmla="*/ 560 w 634"/>
                  <a:gd name="T67" fmla="*/ 45 h 634"/>
                  <a:gd name="T68" fmla="*/ 589 w 634"/>
                  <a:gd name="T69" fmla="*/ 89 h 634"/>
                  <a:gd name="T70" fmla="*/ 589 w 634"/>
                  <a:gd name="T71" fmla="*/ 56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34" h="634">
                    <a:moveTo>
                      <a:pt x="339" y="177"/>
                    </a:moveTo>
                    <a:lnTo>
                      <a:pt x="339" y="177"/>
                    </a:lnTo>
                    <a:cubicBezTo>
                      <a:pt x="339" y="162"/>
                      <a:pt x="324" y="162"/>
                      <a:pt x="324" y="162"/>
                    </a:cubicBezTo>
                    <a:cubicBezTo>
                      <a:pt x="310" y="162"/>
                      <a:pt x="310" y="162"/>
                      <a:pt x="295" y="177"/>
                    </a:cubicBezTo>
                    <a:cubicBezTo>
                      <a:pt x="192" y="280"/>
                      <a:pt x="192" y="280"/>
                      <a:pt x="192" y="280"/>
                    </a:cubicBezTo>
                    <a:cubicBezTo>
                      <a:pt x="177" y="295"/>
                      <a:pt x="177" y="310"/>
                      <a:pt x="192" y="310"/>
                    </a:cubicBezTo>
                    <a:cubicBezTo>
                      <a:pt x="192" y="324"/>
                      <a:pt x="207" y="324"/>
                      <a:pt x="221" y="310"/>
                    </a:cubicBezTo>
                    <a:cubicBezTo>
                      <a:pt x="295" y="236"/>
                      <a:pt x="295" y="236"/>
                      <a:pt x="295" y="236"/>
                    </a:cubicBezTo>
                    <a:cubicBezTo>
                      <a:pt x="295" y="442"/>
                      <a:pt x="295" y="442"/>
                      <a:pt x="295" y="442"/>
                    </a:cubicBezTo>
                    <a:cubicBezTo>
                      <a:pt x="295" y="442"/>
                      <a:pt x="310" y="457"/>
                      <a:pt x="324" y="457"/>
                    </a:cubicBezTo>
                    <a:lnTo>
                      <a:pt x="339" y="442"/>
                    </a:lnTo>
                    <a:cubicBezTo>
                      <a:pt x="339" y="236"/>
                      <a:pt x="339" y="236"/>
                      <a:pt x="339" y="236"/>
                    </a:cubicBezTo>
                    <a:cubicBezTo>
                      <a:pt x="412" y="310"/>
                      <a:pt x="412" y="310"/>
                      <a:pt x="412" y="310"/>
                    </a:cubicBezTo>
                    <a:cubicBezTo>
                      <a:pt x="428" y="324"/>
                      <a:pt x="442" y="324"/>
                      <a:pt x="442" y="310"/>
                    </a:cubicBezTo>
                    <a:cubicBezTo>
                      <a:pt x="457" y="310"/>
                      <a:pt x="457" y="295"/>
                      <a:pt x="442" y="280"/>
                    </a:cubicBezTo>
                    <a:lnTo>
                      <a:pt x="339" y="177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45" y="633"/>
                      <a:pt x="89" y="633"/>
                    </a:cubicBezTo>
                    <a:cubicBezTo>
                      <a:pt x="560" y="633"/>
                      <a:pt x="560" y="633"/>
                      <a:pt x="560" y="633"/>
                    </a:cubicBezTo>
                    <a:cubicBezTo>
                      <a:pt x="604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604" y="0"/>
                      <a:pt x="560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75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75"/>
                      <a:pt x="45" y="56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5" y="59"/>
                      <a:pt x="59" y="45"/>
                      <a:pt x="89" y="45"/>
                    </a:cubicBezTo>
                    <a:cubicBezTo>
                      <a:pt x="560" y="45"/>
                      <a:pt x="560" y="45"/>
                      <a:pt x="560" y="45"/>
                    </a:cubicBezTo>
                    <a:cubicBezTo>
                      <a:pt x="575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4" name="Freeform 44"/>
              <p:cNvSpPr>
                <a:spLocks noChangeArrowheads="1"/>
              </p:cNvSpPr>
              <p:nvPr/>
            </p:nvSpPr>
            <p:spPr bwMode="auto">
              <a:xfrm>
                <a:off x="7788275" y="2214563"/>
                <a:ext cx="274638" cy="274637"/>
              </a:xfrm>
              <a:custGeom>
                <a:avLst/>
                <a:gdLst>
                  <a:gd name="T0" fmla="*/ 456 w 634"/>
                  <a:gd name="T1" fmla="*/ 295 h 634"/>
                  <a:gd name="T2" fmla="*/ 456 w 634"/>
                  <a:gd name="T3" fmla="*/ 295 h 634"/>
                  <a:gd name="T4" fmla="*/ 353 w 634"/>
                  <a:gd name="T5" fmla="*/ 192 h 634"/>
                  <a:gd name="T6" fmla="*/ 324 w 634"/>
                  <a:gd name="T7" fmla="*/ 192 h 634"/>
                  <a:gd name="T8" fmla="*/ 324 w 634"/>
                  <a:gd name="T9" fmla="*/ 221 h 634"/>
                  <a:gd name="T10" fmla="*/ 397 w 634"/>
                  <a:gd name="T11" fmla="*/ 295 h 634"/>
                  <a:gd name="T12" fmla="*/ 191 w 634"/>
                  <a:gd name="T13" fmla="*/ 295 h 634"/>
                  <a:gd name="T14" fmla="*/ 176 w 634"/>
                  <a:gd name="T15" fmla="*/ 324 h 634"/>
                  <a:gd name="T16" fmla="*/ 191 w 634"/>
                  <a:gd name="T17" fmla="*/ 339 h 634"/>
                  <a:gd name="T18" fmla="*/ 397 w 634"/>
                  <a:gd name="T19" fmla="*/ 339 h 634"/>
                  <a:gd name="T20" fmla="*/ 324 w 634"/>
                  <a:gd name="T21" fmla="*/ 412 h 634"/>
                  <a:gd name="T22" fmla="*/ 324 w 634"/>
                  <a:gd name="T23" fmla="*/ 442 h 634"/>
                  <a:gd name="T24" fmla="*/ 353 w 634"/>
                  <a:gd name="T25" fmla="*/ 442 h 634"/>
                  <a:gd name="T26" fmla="*/ 456 w 634"/>
                  <a:gd name="T27" fmla="*/ 339 h 634"/>
                  <a:gd name="T28" fmla="*/ 471 w 634"/>
                  <a:gd name="T29" fmla="*/ 324 h 634"/>
                  <a:gd name="T30" fmla="*/ 456 w 634"/>
                  <a:gd name="T31" fmla="*/ 295 h 634"/>
                  <a:gd name="T32" fmla="*/ 544 w 634"/>
                  <a:gd name="T33" fmla="*/ 0 h 634"/>
                  <a:gd name="T34" fmla="*/ 544 w 634"/>
                  <a:gd name="T35" fmla="*/ 0 h 634"/>
                  <a:gd name="T36" fmla="*/ 73 w 634"/>
                  <a:gd name="T37" fmla="*/ 0 h 634"/>
                  <a:gd name="T38" fmla="*/ 0 w 634"/>
                  <a:gd name="T39" fmla="*/ 89 h 634"/>
                  <a:gd name="T40" fmla="*/ 0 w 634"/>
                  <a:gd name="T41" fmla="*/ 560 h 634"/>
                  <a:gd name="T42" fmla="*/ 73 w 634"/>
                  <a:gd name="T43" fmla="*/ 633 h 634"/>
                  <a:gd name="T44" fmla="*/ 544 w 634"/>
                  <a:gd name="T45" fmla="*/ 633 h 634"/>
                  <a:gd name="T46" fmla="*/ 633 w 634"/>
                  <a:gd name="T47" fmla="*/ 560 h 634"/>
                  <a:gd name="T48" fmla="*/ 633 w 634"/>
                  <a:gd name="T49" fmla="*/ 89 h 634"/>
                  <a:gd name="T50" fmla="*/ 544 w 634"/>
                  <a:gd name="T51" fmla="*/ 0 h 634"/>
                  <a:gd name="T52" fmla="*/ 588 w 634"/>
                  <a:gd name="T53" fmla="*/ 560 h 634"/>
                  <a:gd name="T54" fmla="*/ 588 w 634"/>
                  <a:gd name="T55" fmla="*/ 560 h 634"/>
                  <a:gd name="T56" fmla="*/ 544 w 634"/>
                  <a:gd name="T57" fmla="*/ 589 h 634"/>
                  <a:gd name="T58" fmla="*/ 73 w 634"/>
                  <a:gd name="T59" fmla="*/ 589 h 634"/>
                  <a:gd name="T60" fmla="*/ 44 w 634"/>
                  <a:gd name="T61" fmla="*/ 560 h 634"/>
                  <a:gd name="T62" fmla="*/ 44 w 634"/>
                  <a:gd name="T63" fmla="*/ 89 h 634"/>
                  <a:gd name="T64" fmla="*/ 73 w 634"/>
                  <a:gd name="T65" fmla="*/ 45 h 634"/>
                  <a:gd name="T66" fmla="*/ 544 w 634"/>
                  <a:gd name="T67" fmla="*/ 45 h 634"/>
                  <a:gd name="T68" fmla="*/ 588 w 634"/>
                  <a:gd name="T69" fmla="*/ 89 h 634"/>
                  <a:gd name="T70" fmla="*/ 588 w 634"/>
                  <a:gd name="T71" fmla="*/ 56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34" h="634">
                    <a:moveTo>
                      <a:pt x="456" y="295"/>
                    </a:moveTo>
                    <a:lnTo>
                      <a:pt x="456" y="295"/>
                    </a:lnTo>
                    <a:cubicBezTo>
                      <a:pt x="353" y="192"/>
                      <a:pt x="353" y="192"/>
                      <a:pt x="353" y="192"/>
                    </a:cubicBezTo>
                    <a:cubicBezTo>
                      <a:pt x="338" y="177"/>
                      <a:pt x="324" y="177"/>
                      <a:pt x="324" y="192"/>
                    </a:cubicBezTo>
                    <a:cubicBezTo>
                      <a:pt x="309" y="192"/>
                      <a:pt x="309" y="207"/>
                      <a:pt x="324" y="221"/>
                    </a:cubicBezTo>
                    <a:cubicBezTo>
                      <a:pt x="397" y="295"/>
                      <a:pt x="397" y="295"/>
                      <a:pt x="397" y="295"/>
                    </a:cubicBezTo>
                    <a:cubicBezTo>
                      <a:pt x="191" y="295"/>
                      <a:pt x="191" y="295"/>
                      <a:pt x="191" y="295"/>
                    </a:cubicBezTo>
                    <a:cubicBezTo>
                      <a:pt x="191" y="295"/>
                      <a:pt x="176" y="310"/>
                      <a:pt x="176" y="324"/>
                    </a:cubicBezTo>
                    <a:lnTo>
                      <a:pt x="191" y="339"/>
                    </a:lnTo>
                    <a:cubicBezTo>
                      <a:pt x="397" y="339"/>
                      <a:pt x="397" y="339"/>
                      <a:pt x="397" y="339"/>
                    </a:cubicBezTo>
                    <a:cubicBezTo>
                      <a:pt x="324" y="412"/>
                      <a:pt x="324" y="412"/>
                      <a:pt x="324" y="412"/>
                    </a:cubicBezTo>
                    <a:cubicBezTo>
                      <a:pt x="309" y="428"/>
                      <a:pt x="309" y="442"/>
                      <a:pt x="324" y="442"/>
                    </a:cubicBezTo>
                    <a:cubicBezTo>
                      <a:pt x="324" y="457"/>
                      <a:pt x="338" y="457"/>
                      <a:pt x="353" y="442"/>
                    </a:cubicBezTo>
                    <a:cubicBezTo>
                      <a:pt x="456" y="339"/>
                      <a:pt x="456" y="339"/>
                      <a:pt x="456" y="339"/>
                    </a:cubicBezTo>
                    <a:cubicBezTo>
                      <a:pt x="471" y="339"/>
                      <a:pt x="471" y="324"/>
                      <a:pt x="471" y="324"/>
                    </a:cubicBezTo>
                    <a:cubicBezTo>
                      <a:pt x="471" y="310"/>
                      <a:pt x="471" y="310"/>
                      <a:pt x="456" y="295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8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588" y="0"/>
                      <a:pt x="544" y="0"/>
                    </a:cubicBezTo>
                    <a:close/>
                    <a:moveTo>
                      <a:pt x="588" y="560"/>
                    </a:moveTo>
                    <a:lnTo>
                      <a:pt x="588" y="560"/>
                    </a:lnTo>
                    <a:cubicBezTo>
                      <a:pt x="588" y="575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44" y="575"/>
                      <a:pt x="44" y="56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9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89"/>
                    </a:cubicBezTo>
                    <a:lnTo>
                      <a:pt x="588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5" name="Freeform 45"/>
              <p:cNvSpPr>
                <a:spLocks noChangeArrowheads="1"/>
              </p:cNvSpPr>
              <p:nvPr/>
            </p:nvSpPr>
            <p:spPr bwMode="auto">
              <a:xfrm>
                <a:off x="7350125" y="2214563"/>
                <a:ext cx="266700" cy="274637"/>
              </a:xfrm>
              <a:custGeom>
                <a:avLst/>
                <a:gdLst>
                  <a:gd name="T0" fmla="*/ 545 w 619"/>
                  <a:gd name="T1" fmla="*/ 0 h 634"/>
                  <a:gd name="T2" fmla="*/ 545 w 619"/>
                  <a:gd name="T3" fmla="*/ 0 h 634"/>
                  <a:gd name="T4" fmla="*/ 73 w 619"/>
                  <a:gd name="T5" fmla="*/ 0 h 634"/>
                  <a:gd name="T6" fmla="*/ 0 w 619"/>
                  <a:gd name="T7" fmla="*/ 89 h 634"/>
                  <a:gd name="T8" fmla="*/ 0 w 619"/>
                  <a:gd name="T9" fmla="*/ 560 h 634"/>
                  <a:gd name="T10" fmla="*/ 73 w 619"/>
                  <a:gd name="T11" fmla="*/ 633 h 634"/>
                  <a:gd name="T12" fmla="*/ 545 w 619"/>
                  <a:gd name="T13" fmla="*/ 633 h 634"/>
                  <a:gd name="T14" fmla="*/ 618 w 619"/>
                  <a:gd name="T15" fmla="*/ 560 h 634"/>
                  <a:gd name="T16" fmla="*/ 618 w 619"/>
                  <a:gd name="T17" fmla="*/ 89 h 634"/>
                  <a:gd name="T18" fmla="*/ 545 w 619"/>
                  <a:gd name="T19" fmla="*/ 0 h 634"/>
                  <a:gd name="T20" fmla="*/ 589 w 619"/>
                  <a:gd name="T21" fmla="*/ 560 h 634"/>
                  <a:gd name="T22" fmla="*/ 589 w 619"/>
                  <a:gd name="T23" fmla="*/ 560 h 634"/>
                  <a:gd name="T24" fmla="*/ 545 w 619"/>
                  <a:gd name="T25" fmla="*/ 589 h 634"/>
                  <a:gd name="T26" fmla="*/ 73 w 619"/>
                  <a:gd name="T27" fmla="*/ 589 h 634"/>
                  <a:gd name="T28" fmla="*/ 29 w 619"/>
                  <a:gd name="T29" fmla="*/ 560 h 634"/>
                  <a:gd name="T30" fmla="*/ 29 w 619"/>
                  <a:gd name="T31" fmla="*/ 89 h 634"/>
                  <a:gd name="T32" fmla="*/ 73 w 619"/>
                  <a:gd name="T33" fmla="*/ 45 h 634"/>
                  <a:gd name="T34" fmla="*/ 545 w 619"/>
                  <a:gd name="T35" fmla="*/ 45 h 634"/>
                  <a:gd name="T36" fmla="*/ 589 w 619"/>
                  <a:gd name="T37" fmla="*/ 89 h 634"/>
                  <a:gd name="T38" fmla="*/ 589 w 619"/>
                  <a:gd name="T39" fmla="*/ 560 h 634"/>
                  <a:gd name="T40" fmla="*/ 427 w 619"/>
                  <a:gd name="T41" fmla="*/ 295 h 634"/>
                  <a:gd name="T42" fmla="*/ 427 w 619"/>
                  <a:gd name="T43" fmla="*/ 295 h 634"/>
                  <a:gd name="T44" fmla="*/ 221 w 619"/>
                  <a:gd name="T45" fmla="*/ 295 h 634"/>
                  <a:gd name="T46" fmla="*/ 294 w 619"/>
                  <a:gd name="T47" fmla="*/ 221 h 634"/>
                  <a:gd name="T48" fmla="*/ 294 w 619"/>
                  <a:gd name="T49" fmla="*/ 192 h 634"/>
                  <a:gd name="T50" fmla="*/ 265 w 619"/>
                  <a:gd name="T51" fmla="*/ 192 h 634"/>
                  <a:gd name="T52" fmla="*/ 162 w 619"/>
                  <a:gd name="T53" fmla="*/ 295 h 634"/>
                  <a:gd name="T54" fmla="*/ 162 w 619"/>
                  <a:gd name="T55" fmla="*/ 324 h 634"/>
                  <a:gd name="T56" fmla="*/ 162 w 619"/>
                  <a:gd name="T57" fmla="*/ 339 h 634"/>
                  <a:gd name="T58" fmla="*/ 265 w 619"/>
                  <a:gd name="T59" fmla="*/ 442 h 634"/>
                  <a:gd name="T60" fmla="*/ 294 w 619"/>
                  <a:gd name="T61" fmla="*/ 442 h 634"/>
                  <a:gd name="T62" fmla="*/ 294 w 619"/>
                  <a:gd name="T63" fmla="*/ 412 h 634"/>
                  <a:gd name="T64" fmla="*/ 221 w 619"/>
                  <a:gd name="T65" fmla="*/ 339 h 634"/>
                  <a:gd name="T66" fmla="*/ 427 w 619"/>
                  <a:gd name="T67" fmla="*/ 339 h 634"/>
                  <a:gd name="T68" fmla="*/ 441 w 619"/>
                  <a:gd name="T69" fmla="*/ 324 h 634"/>
                  <a:gd name="T70" fmla="*/ 427 w 619"/>
                  <a:gd name="T71" fmla="*/ 29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9" h="634"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5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59" y="589"/>
                      <a:pt x="54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5"/>
                      <a:pt x="29" y="56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5"/>
                      <a:pt x="73" y="45"/>
                    </a:cubicBezTo>
                    <a:cubicBezTo>
                      <a:pt x="545" y="45"/>
                      <a:pt x="545" y="45"/>
                      <a:pt x="545" y="45"/>
                    </a:cubicBezTo>
                    <a:cubicBezTo>
                      <a:pt x="559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  <a:moveTo>
                      <a:pt x="427" y="295"/>
                    </a:moveTo>
                    <a:lnTo>
                      <a:pt x="427" y="295"/>
                    </a:lnTo>
                    <a:cubicBezTo>
                      <a:pt x="221" y="295"/>
                      <a:pt x="221" y="295"/>
                      <a:pt x="221" y="295"/>
                    </a:cubicBezTo>
                    <a:cubicBezTo>
                      <a:pt x="294" y="221"/>
                      <a:pt x="294" y="221"/>
                      <a:pt x="294" y="221"/>
                    </a:cubicBezTo>
                    <a:cubicBezTo>
                      <a:pt x="309" y="207"/>
                      <a:pt x="309" y="192"/>
                      <a:pt x="294" y="192"/>
                    </a:cubicBezTo>
                    <a:cubicBezTo>
                      <a:pt x="294" y="177"/>
                      <a:pt x="280" y="177"/>
                      <a:pt x="265" y="192"/>
                    </a:cubicBezTo>
                    <a:cubicBezTo>
                      <a:pt x="162" y="295"/>
                      <a:pt x="162" y="295"/>
                      <a:pt x="162" y="295"/>
                    </a:cubicBezTo>
                    <a:cubicBezTo>
                      <a:pt x="162" y="310"/>
                      <a:pt x="162" y="310"/>
                      <a:pt x="162" y="324"/>
                    </a:cubicBezTo>
                    <a:lnTo>
                      <a:pt x="162" y="339"/>
                    </a:lnTo>
                    <a:cubicBezTo>
                      <a:pt x="265" y="442"/>
                      <a:pt x="265" y="442"/>
                      <a:pt x="265" y="442"/>
                    </a:cubicBezTo>
                    <a:cubicBezTo>
                      <a:pt x="280" y="457"/>
                      <a:pt x="294" y="457"/>
                      <a:pt x="294" y="442"/>
                    </a:cubicBezTo>
                    <a:cubicBezTo>
                      <a:pt x="309" y="442"/>
                      <a:pt x="309" y="428"/>
                      <a:pt x="294" y="412"/>
                    </a:cubicBezTo>
                    <a:cubicBezTo>
                      <a:pt x="221" y="339"/>
                      <a:pt x="221" y="339"/>
                      <a:pt x="221" y="339"/>
                    </a:cubicBezTo>
                    <a:cubicBezTo>
                      <a:pt x="427" y="339"/>
                      <a:pt x="427" y="339"/>
                      <a:pt x="427" y="339"/>
                    </a:cubicBezTo>
                    <a:cubicBezTo>
                      <a:pt x="441" y="339"/>
                      <a:pt x="441" y="324"/>
                      <a:pt x="441" y="324"/>
                    </a:cubicBezTo>
                    <a:cubicBezTo>
                      <a:pt x="441" y="310"/>
                      <a:pt x="441" y="295"/>
                      <a:pt x="427" y="2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6" name="Freeform 46"/>
              <p:cNvSpPr>
                <a:spLocks noChangeArrowheads="1"/>
              </p:cNvSpPr>
              <p:nvPr/>
            </p:nvSpPr>
            <p:spPr bwMode="auto">
              <a:xfrm>
                <a:off x="6904038" y="2214563"/>
                <a:ext cx="274637" cy="274637"/>
              </a:xfrm>
              <a:custGeom>
                <a:avLst/>
                <a:gdLst>
                  <a:gd name="T0" fmla="*/ 486 w 634"/>
                  <a:gd name="T1" fmla="*/ 207 h 634"/>
                  <a:gd name="T2" fmla="*/ 486 w 634"/>
                  <a:gd name="T3" fmla="*/ 207 h 634"/>
                  <a:gd name="T4" fmla="*/ 324 w 634"/>
                  <a:gd name="T5" fmla="*/ 369 h 634"/>
                  <a:gd name="T6" fmla="*/ 162 w 634"/>
                  <a:gd name="T7" fmla="*/ 207 h 634"/>
                  <a:gd name="T8" fmla="*/ 133 w 634"/>
                  <a:gd name="T9" fmla="*/ 207 h 634"/>
                  <a:gd name="T10" fmla="*/ 133 w 634"/>
                  <a:gd name="T11" fmla="*/ 236 h 634"/>
                  <a:gd name="T12" fmla="*/ 310 w 634"/>
                  <a:gd name="T13" fmla="*/ 412 h 634"/>
                  <a:gd name="T14" fmla="*/ 324 w 634"/>
                  <a:gd name="T15" fmla="*/ 412 h 634"/>
                  <a:gd name="T16" fmla="*/ 339 w 634"/>
                  <a:gd name="T17" fmla="*/ 412 h 634"/>
                  <a:gd name="T18" fmla="*/ 516 w 634"/>
                  <a:gd name="T19" fmla="*/ 236 h 634"/>
                  <a:gd name="T20" fmla="*/ 516 w 634"/>
                  <a:gd name="T21" fmla="*/ 207 h 634"/>
                  <a:gd name="T22" fmla="*/ 486 w 634"/>
                  <a:gd name="T23" fmla="*/ 207 h 634"/>
                  <a:gd name="T24" fmla="*/ 560 w 634"/>
                  <a:gd name="T25" fmla="*/ 0 h 634"/>
                  <a:gd name="T26" fmla="*/ 560 w 634"/>
                  <a:gd name="T27" fmla="*/ 0 h 634"/>
                  <a:gd name="T28" fmla="*/ 89 w 634"/>
                  <a:gd name="T29" fmla="*/ 0 h 634"/>
                  <a:gd name="T30" fmla="*/ 0 w 634"/>
                  <a:gd name="T31" fmla="*/ 89 h 634"/>
                  <a:gd name="T32" fmla="*/ 0 w 634"/>
                  <a:gd name="T33" fmla="*/ 560 h 634"/>
                  <a:gd name="T34" fmla="*/ 89 w 634"/>
                  <a:gd name="T35" fmla="*/ 633 h 634"/>
                  <a:gd name="T36" fmla="*/ 560 w 634"/>
                  <a:gd name="T37" fmla="*/ 633 h 634"/>
                  <a:gd name="T38" fmla="*/ 633 w 634"/>
                  <a:gd name="T39" fmla="*/ 560 h 634"/>
                  <a:gd name="T40" fmla="*/ 633 w 634"/>
                  <a:gd name="T41" fmla="*/ 89 h 634"/>
                  <a:gd name="T42" fmla="*/ 560 w 634"/>
                  <a:gd name="T43" fmla="*/ 0 h 634"/>
                  <a:gd name="T44" fmla="*/ 589 w 634"/>
                  <a:gd name="T45" fmla="*/ 560 h 634"/>
                  <a:gd name="T46" fmla="*/ 589 w 634"/>
                  <a:gd name="T47" fmla="*/ 560 h 634"/>
                  <a:gd name="T48" fmla="*/ 560 w 634"/>
                  <a:gd name="T49" fmla="*/ 589 h 634"/>
                  <a:gd name="T50" fmla="*/ 89 w 634"/>
                  <a:gd name="T51" fmla="*/ 589 h 634"/>
                  <a:gd name="T52" fmla="*/ 45 w 634"/>
                  <a:gd name="T53" fmla="*/ 560 h 634"/>
                  <a:gd name="T54" fmla="*/ 45 w 634"/>
                  <a:gd name="T55" fmla="*/ 89 h 634"/>
                  <a:gd name="T56" fmla="*/ 89 w 634"/>
                  <a:gd name="T57" fmla="*/ 45 h 634"/>
                  <a:gd name="T58" fmla="*/ 560 w 634"/>
                  <a:gd name="T59" fmla="*/ 45 h 634"/>
                  <a:gd name="T60" fmla="*/ 589 w 634"/>
                  <a:gd name="T61" fmla="*/ 89 h 634"/>
                  <a:gd name="T62" fmla="*/ 589 w 634"/>
                  <a:gd name="T63" fmla="*/ 56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4" h="634">
                    <a:moveTo>
                      <a:pt x="486" y="207"/>
                    </a:moveTo>
                    <a:lnTo>
                      <a:pt x="486" y="207"/>
                    </a:lnTo>
                    <a:cubicBezTo>
                      <a:pt x="324" y="369"/>
                      <a:pt x="324" y="369"/>
                      <a:pt x="324" y="369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48" y="207"/>
                      <a:pt x="133" y="207"/>
                      <a:pt x="133" y="207"/>
                    </a:cubicBezTo>
                    <a:cubicBezTo>
                      <a:pt x="118" y="221"/>
                      <a:pt x="118" y="221"/>
                      <a:pt x="133" y="236"/>
                    </a:cubicBezTo>
                    <a:cubicBezTo>
                      <a:pt x="310" y="412"/>
                      <a:pt x="310" y="412"/>
                      <a:pt x="310" y="412"/>
                    </a:cubicBezTo>
                    <a:cubicBezTo>
                      <a:pt x="310" y="412"/>
                      <a:pt x="310" y="412"/>
                      <a:pt x="324" y="412"/>
                    </a:cubicBezTo>
                    <a:cubicBezTo>
                      <a:pt x="324" y="412"/>
                      <a:pt x="324" y="412"/>
                      <a:pt x="339" y="412"/>
                    </a:cubicBezTo>
                    <a:cubicBezTo>
                      <a:pt x="516" y="236"/>
                      <a:pt x="516" y="236"/>
                      <a:pt x="516" y="236"/>
                    </a:cubicBezTo>
                    <a:cubicBezTo>
                      <a:pt x="516" y="221"/>
                      <a:pt x="516" y="221"/>
                      <a:pt x="516" y="207"/>
                    </a:cubicBezTo>
                    <a:cubicBezTo>
                      <a:pt x="501" y="207"/>
                      <a:pt x="486" y="207"/>
                      <a:pt x="486" y="207"/>
                    </a:cubicBez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45" y="633"/>
                      <a:pt x="89" y="633"/>
                    </a:cubicBezTo>
                    <a:cubicBezTo>
                      <a:pt x="560" y="633"/>
                      <a:pt x="560" y="633"/>
                      <a:pt x="560" y="633"/>
                    </a:cubicBezTo>
                    <a:cubicBezTo>
                      <a:pt x="604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604" y="0"/>
                      <a:pt x="560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75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75"/>
                      <a:pt x="45" y="560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5" y="59"/>
                      <a:pt x="59" y="45"/>
                      <a:pt x="89" y="45"/>
                    </a:cubicBezTo>
                    <a:cubicBezTo>
                      <a:pt x="560" y="45"/>
                      <a:pt x="560" y="45"/>
                      <a:pt x="560" y="45"/>
                    </a:cubicBezTo>
                    <a:cubicBezTo>
                      <a:pt x="575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7" name="Freeform 47"/>
              <p:cNvSpPr>
                <a:spLocks noChangeArrowheads="1"/>
              </p:cNvSpPr>
              <p:nvPr/>
            </p:nvSpPr>
            <p:spPr bwMode="auto">
              <a:xfrm>
                <a:off x="6464300" y="2214563"/>
                <a:ext cx="274638" cy="274637"/>
              </a:xfrm>
              <a:custGeom>
                <a:avLst/>
                <a:gdLst>
                  <a:gd name="T0" fmla="*/ 324 w 634"/>
                  <a:gd name="T1" fmla="*/ 221 h 634"/>
                  <a:gd name="T2" fmla="*/ 324 w 634"/>
                  <a:gd name="T3" fmla="*/ 221 h 634"/>
                  <a:gd name="T4" fmla="*/ 309 w 634"/>
                  <a:gd name="T5" fmla="*/ 221 h 634"/>
                  <a:gd name="T6" fmla="*/ 294 w 634"/>
                  <a:gd name="T7" fmla="*/ 221 h 634"/>
                  <a:gd name="T8" fmla="*/ 117 w 634"/>
                  <a:gd name="T9" fmla="*/ 398 h 634"/>
                  <a:gd name="T10" fmla="*/ 117 w 634"/>
                  <a:gd name="T11" fmla="*/ 428 h 634"/>
                  <a:gd name="T12" fmla="*/ 147 w 634"/>
                  <a:gd name="T13" fmla="*/ 428 h 634"/>
                  <a:gd name="T14" fmla="*/ 309 w 634"/>
                  <a:gd name="T15" fmla="*/ 266 h 634"/>
                  <a:gd name="T16" fmla="*/ 471 w 634"/>
                  <a:gd name="T17" fmla="*/ 428 h 634"/>
                  <a:gd name="T18" fmla="*/ 500 w 634"/>
                  <a:gd name="T19" fmla="*/ 428 h 634"/>
                  <a:gd name="T20" fmla="*/ 500 w 634"/>
                  <a:gd name="T21" fmla="*/ 398 h 634"/>
                  <a:gd name="T22" fmla="*/ 324 w 634"/>
                  <a:gd name="T23" fmla="*/ 221 h 634"/>
                  <a:gd name="T24" fmla="*/ 544 w 634"/>
                  <a:gd name="T25" fmla="*/ 0 h 634"/>
                  <a:gd name="T26" fmla="*/ 544 w 634"/>
                  <a:gd name="T27" fmla="*/ 0 h 634"/>
                  <a:gd name="T28" fmla="*/ 73 w 634"/>
                  <a:gd name="T29" fmla="*/ 0 h 634"/>
                  <a:gd name="T30" fmla="*/ 0 w 634"/>
                  <a:gd name="T31" fmla="*/ 89 h 634"/>
                  <a:gd name="T32" fmla="*/ 0 w 634"/>
                  <a:gd name="T33" fmla="*/ 560 h 634"/>
                  <a:gd name="T34" fmla="*/ 73 w 634"/>
                  <a:gd name="T35" fmla="*/ 633 h 634"/>
                  <a:gd name="T36" fmla="*/ 544 w 634"/>
                  <a:gd name="T37" fmla="*/ 633 h 634"/>
                  <a:gd name="T38" fmla="*/ 633 w 634"/>
                  <a:gd name="T39" fmla="*/ 560 h 634"/>
                  <a:gd name="T40" fmla="*/ 633 w 634"/>
                  <a:gd name="T41" fmla="*/ 89 h 634"/>
                  <a:gd name="T42" fmla="*/ 544 w 634"/>
                  <a:gd name="T43" fmla="*/ 0 h 634"/>
                  <a:gd name="T44" fmla="*/ 588 w 634"/>
                  <a:gd name="T45" fmla="*/ 560 h 634"/>
                  <a:gd name="T46" fmla="*/ 588 w 634"/>
                  <a:gd name="T47" fmla="*/ 560 h 634"/>
                  <a:gd name="T48" fmla="*/ 544 w 634"/>
                  <a:gd name="T49" fmla="*/ 589 h 634"/>
                  <a:gd name="T50" fmla="*/ 73 w 634"/>
                  <a:gd name="T51" fmla="*/ 589 h 634"/>
                  <a:gd name="T52" fmla="*/ 44 w 634"/>
                  <a:gd name="T53" fmla="*/ 560 h 634"/>
                  <a:gd name="T54" fmla="*/ 44 w 634"/>
                  <a:gd name="T55" fmla="*/ 89 h 634"/>
                  <a:gd name="T56" fmla="*/ 73 w 634"/>
                  <a:gd name="T57" fmla="*/ 45 h 634"/>
                  <a:gd name="T58" fmla="*/ 544 w 634"/>
                  <a:gd name="T59" fmla="*/ 45 h 634"/>
                  <a:gd name="T60" fmla="*/ 588 w 634"/>
                  <a:gd name="T61" fmla="*/ 89 h 634"/>
                  <a:gd name="T62" fmla="*/ 588 w 634"/>
                  <a:gd name="T63" fmla="*/ 56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4" h="634">
                    <a:moveTo>
                      <a:pt x="324" y="221"/>
                    </a:moveTo>
                    <a:lnTo>
                      <a:pt x="324" y="221"/>
                    </a:lnTo>
                    <a:cubicBezTo>
                      <a:pt x="324" y="221"/>
                      <a:pt x="324" y="221"/>
                      <a:pt x="309" y="221"/>
                    </a:cubicBezTo>
                    <a:cubicBezTo>
                      <a:pt x="309" y="221"/>
                      <a:pt x="309" y="221"/>
                      <a:pt x="294" y="221"/>
                    </a:cubicBezTo>
                    <a:cubicBezTo>
                      <a:pt x="117" y="398"/>
                      <a:pt x="117" y="398"/>
                      <a:pt x="117" y="398"/>
                    </a:cubicBezTo>
                    <a:cubicBezTo>
                      <a:pt x="117" y="412"/>
                      <a:pt x="117" y="428"/>
                      <a:pt x="117" y="428"/>
                    </a:cubicBezTo>
                    <a:cubicBezTo>
                      <a:pt x="132" y="442"/>
                      <a:pt x="147" y="442"/>
                      <a:pt x="147" y="428"/>
                    </a:cubicBezTo>
                    <a:cubicBezTo>
                      <a:pt x="309" y="266"/>
                      <a:pt x="309" y="266"/>
                      <a:pt x="309" y="266"/>
                    </a:cubicBezTo>
                    <a:cubicBezTo>
                      <a:pt x="471" y="428"/>
                      <a:pt x="471" y="428"/>
                      <a:pt x="471" y="428"/>
                    </a:cubicBezTo>
                    <a:cubicBezTo>
                      <a:pt x="485" y="442"/>
                      <a:pt x="500" y="442"/>
                      <a:pt x="500" y="428"/>
                    </a:cubicBezTo>
                    <a:cubicBezTo>
                      <a:pt x="515" y="428"/>
                      <a:pt x="515" y="412"/>
                      <a:pt x="500" y="398"/>
                    </a:cubicBezTo>
                    <a:lnTo>
                      <a:pt x="324" y="221"/>
                    </a:ln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8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588" y="0"/>
                      <a:pt x="544" y="0"/>
                    </a:cubicBezTo>
                    <a:close/>
                    <a:moveTo>
                      <a:pt x="588" y="560"/>
                    </a:moveTo>
                    <a:lnTo>
                      <a:pt x="588" y="560"/>
                    </a:lnTo>
                    <a:cubicBezTo>
                      <a:pt x="588" y="575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5"/>
                      <a:pt x="44" y="56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8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89"/>
                    </a:cubicBezTo>
                    <a:lnTo>
                      <a:pt x="588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8" name="Freeform 48"/>
              <p:cNvSpPr>
                <a:spLocks noChangeArrowheads="1"/>
              </p:cNvSpPr>
              <p:nvPr/>
            </p:nvSpPr>
            <p:spPr bwMode="auto">
              <a:xfrm>
                <a:off x="6026150" y="2214563"/>
                <a:ext cx="266700" cy="274637"/>
              </a:xfrm>
              <a:custGeom>
                <a:avLst/>
                <a:gdLst>
                  <a:gd name="T0" fmla="*/ 221 w 619"/>
                  <a:gd name="T1" fmla="*/ 133 h 634"/>
                  <a:gd name="T2" fmla="*/ 221 w 619"/>
                  <a:gd name="T3" fmla="*/ 133 h 634"/>
                  <a:gd name="T4" fmla="*/ 191 w 619"/>
                  <a:gd name="T5" fmla="*/ 133 h 634"/>
                  <a:gd name="T6" fmla="*/ 191 w 619"/>
                  <a:gd name="T7" fmla="*/ 162 h 634"/>
                  <a:gd name="T8" fmla="*/ 353 w 619"/>
                  <a:gd name="T9" fmla="*/ 324 h 634"/>
                  <a:gd name="T10" fmla="*/ 191 w 619"/>
                  <a:gd name="T11" fmla="*/ 486 h 634"/>
                  <a:gd name="T12" fmla="*/ 191 w 619"/>
                  <a:gd name="T13" fmla="*/ 516 h 634"/>
                  <a:gd name="T14" fmla="*/ 221 w 619"/>
                  <a:gd name="T15" fmla="*/ 516 h 634"/>
                  <a:gd name="T16" fmla="*/ 398 w 619"/>
                  <a:gd name="T17" fmla="*/ 339 h 634"/>
                  <a:gd name="T18" fmla="*/ 412 w 619"/>
                  <a:gd name="T19" fmla="*/ 324 h 634"/>
                  <a:gd name="T20" fmla="*/ 398 w 619"/>
                  <a:gd name="T21" fmla="*/ 310 h 634"/>
                  <a:gd name="T22" fmla="*/ 221 w 619"/>
                  <a:gd name="T23" fmla="*/ 133 h 634"/>
                  <a:gd name="T24" fmla="*/ 545 w 619"/>
                  <a:gd name="T25" fmla="*/ 0 h 634"/>
                  <a:gd name="T26" fmla="*/ 545 w 619"/>
                  <a:gd name="T27" fmla="*/ 0 h 634"/>
                  <a:gd name="T28" fmla="*/ 73 w 619"/>
                  <a:gd name="T29" fmla="*/ 0 h 634"/>
                  <a:gd name="T30" fmla="*/ 0 w 619"/>
                  <a:gd name="T31" fmla="*/ 89 h 634"/>
                  <a:gd name="T32" fmla="*/ 0 w 619"/>
                  <a:gd name="T33" fmla="*/ 560 h 634"/>
                  <a:gd name="T34" fmla="*/ 73 w 619"/>
                  <a:gd name="T35" fmla="*/ 633 h 634"/>
                  <a:gd name="T36" fmla="*/ 545 w 619"/>
                  <a:gd name="T37" fmla="*/ 633 h 634"/>
                  <a:gd name="T38" fmla="*/ 618 w 619"/>
                  <a:gd name="T39" fmla="*/ 560 h 634"/>
                  <a:gd name="T40" fmla="*/ 618 w 619"/>
                  <a:gd name="T41" fmla="*/ 89 h 634"/>
                  <a:gd name="T42" fmla="*/ 545 w 619"/>
                  <a:gd name="T43" fmla="*/ 0 h 634"/>
                  <a:gd name="T44" fmla="*/ 589 w 619"/>
                  <a:gd name="T45" fmla="*/ 560 h 634"/>
                  <a:gd name="T46" fmla="*/ 589 w 619"/>
                  <a:gd name="T47" fmla="*/ 560 h 634"/>
                  <a:gd name="T48" fmla="*/ 545 w 619"/>
                  <a:gd name="T49" fmla="*/ 589 h 634"/>
                  <a:gd name="T50" fmla="*/ 73 w 619"/>
                  <a:gd name="T51" fmla="*/ 589 h 634"/>
                  <a:gd name="T52" fmla="*/ 29 w 619"/>
                  <a:gd name="T53" fmla="*/ 560 h 634"/>
                  <a:gd name="T54" fmla="*/ 29 w 619"/>
                  <a:gd name="T55" fmla="*/ 89 h 634"/>
                  <a:gd name="T56" fmla="*/ 73 w 619"/>
                  <a:gd name="T57" fmla="*/ 45 h 634"/>
                  <a:gd name="T58" fmla="*/ 545 w 619"/>
                  <a:gd name="T59" fmla="*/ 45 h 634"/>
                  <a:gd name="T60" fmla="*/ 589 w 619"/>
                  <a:gd name="T61" fmla="*/ 89 h 634"/>
                  <a:gd name="T62" fmla="*/ 589 w 619"/>
                  <a:gd name="T63" fmla="*/ 56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9" h="634">
                    <a:moveTo>
                      <a:pt x="221" y="133"/>
                    </a:moveTo>
                    <a:lnTo>
                      <a:pt x="221" y="133"/>
                    </a:lnTo>
                    <a:cubicBezTo>
                      <a:pt x="221" y="118"/>
                      <a:pt x="206" y="118"/>
                      <a:pt x="191" y="133"/>
                    </a:cubicBezTo>
                    <a:cubicBezTo>
                      <a:pt x="191" y="133"/>
                      <a:pt x="191" y="148"/>
                      <a:pt x="191" y="162"/>
                    </a:cubicBezTo>
                    <a:cubicBezTo>
                      <a:pt x="353" y="324"/>
                      <a:pt x="353" y="324"/>
                      <a:pt x="353" y="324"/>
                    </a:cubicBezTo>
                    <a:cubicBezTo>
                      <a:pt x="191" y="486"/>
                      <a:pt x="191" y="486"/>
                      <a:pt x="191" y="486"/>
                    </a:cubicBezTo>
                    <a:cubicBezTo>
                      <a:pt x="191" y="486"/>
                      <a:pt x="191" y="501"/>
                      <a:pt x="191" y="516"/>
                    </a:cubicBezTo>
                    <a:cubicBezTo>
                      <a:pt x="206" y="516"/>
                      <a:pt x="221" y="516"/>
                      <a:pt x="221" y="516"/>
                    </a:cubicBezTo>
                    <a:cubicBezTo>
                      <a:pt x="398" y="339"/>
                      <a:pt x="398" y="339"/>
                      <a:pt x="398" y="339"/>
                    </a:cubicBezTo>
                    <a:cubicBezTo>
                      <a:pt x="412" y="324"/>
                      <a:pt x="412" y="324"/>
                      <a:pt x="412" y="324"/>
                    </a:cubicBezTo>
                    <a:cubicBezTo>
                      <a:pt x="412" y="310"/>
                      <a:pt x="412" y="310"/>
                      <a:pt x="398" y="310"/>
                    </a:cubicBezTo>
                    <a:lnTo>
                      <a:pt x="221" y="133"/>
                    </a:ln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5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59" y="589"/>
                      <a:pt x="54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5"/>
                      <a:pt x="29" y="56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5"/>
                      <a:pt x="73" y="45"/>
                    </a:cubicBezTo>
                    <a:cubicBezTo>
                      <a:pt x="545" y="45"/>
                      <a:pt x="545" y="45"/>
                      <a:pt x="545" y="45"/>
                    </a:cubicBezTo>
                    <a:cubicBezTo>
                      <a:pt x="559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69" name="Freeform 49"/>
              <p:cNvSpPr>
                <a:spLocks noChangeArrowheads="1"/>
              </p:cNvSpPr>
              <p:nvPr/>
            </p:nvSpPr>
            <p:spPr bwMode="auto">
              <a:xfrm>
                <a:off x="5580063" y="2214563"/>
                <a:ext cx="274637" cy="274637"/>
              </a:xfrm>
              <a:custGeom>
                <a:avLst/>
                <a:gdLst>
                  <a:gd name="T0" fmla="*/ 427 w 634"/>
                  <a:gd name="T1" fmla="*/ 133 h 634"/>
                  <a:gd name="T2" fmla="*/ 427 w 634"/>
                  <a:gd name="T3" fmla="*/ 133 h 634"/>
                  <a:gd name="T4" fmla="*/ 398 w 634"/>
                  <a:gd name="T5" fmla="*/ 133 h 634"/>
                  <a:gd name="T6" fmla="*/ 221 w 634"/>
                  <a:gd name="T7" fmla="*/ 310 h 634"/>
                  <a:gd name="T8" fmla="*/ 221 w 634"/>
                  <a:gd name="T9" fmla="*/ 324 h 634"/>
                  <a:gd name="T10" fmla="*/ 221 w 634"/>
                  <a:gd name="T11" fmla="*/ 339 h 634"/>
                  <a:gd name="T12" fmla="*/ 398 w 634"/>
                  <a:gd name="T13" fmla="*/ 516 h 634"/>
                  <a:gd name="T14" fmla="*/ 427 w 634"/>
                  <a:gd name="T15" fmla="*/ 516 h 634"/>
                  <a:gd name="T16" fmla="*/ 427 w 634"/>
                  <a:gd name="T17" fmla="*/ 486 h 634"/>
                  <a:gd name="T18" fmla="*/ 265 w 634"/>
                  <a:gd name="T19" fmla="*/ 324 h 634"/>
                  <a:gd name="T20" fmla="*/ 427 w 634"/>
                  <a:gd name="T21" fmla="*/ 162 h 634"/>
                  <a:gd name="T22" fmla="*/ 427 w 634"/>
                  <a:gd name="T23" fmla="*/ 133 h 634"/>
                  <a:gd name="T24" fmla="*/ 560 w 634"/>
                  <a:gd name="T25" fmla="*/ 0 h 634"/>
                  <a:gd name="T26" fmla="*/ 560 w 634"/>
                  <a:gd name="T27" fmla="*/ 0 h 634"/>
                  <a:gd name="T28" fmla="*/ 89 w 634"/>
                  <a:gd name="T29" fmla="*/ 0 h 634"/>
                  <a:gd name="T30" fmla="*/ 0 w 634"/>
                  <a:gd name="T31" fmla="*/ 89 h 634"/>
                  <a:gd name="T32" fmla="*/ 0 w 634"/>
                  <a:gd name="T33" fmla="*/ 560 h 634"/>
                  <a:gd name="T34" fmla="*/ 89 w 634"/>
                  <a:gd name="T35" fmla="*/ 633 h 634"/>
                  <a:gd name="T36" fmla="*/ 560 w 634"/>
                  <a:gd name="T37" fmla="*/ 633 h 634"/>
                  <a:gd name="T38" fmla="*/ 633 w 634"/>
                  <a:gd name="T39" fmla="*/ 560 h 634"/>
                  <a:gd name="T40" fmla="*/ 633 w 634"/>
                  <a:gd name="T41" fmla="*/ 89 h 634"/>
                  <a:gd name="T42" fmla="*/ 560 w 634"/>
                  <a:gd name="T43" fmla="*/ 0 h 634"/>
                  <a:gd name="T44" fmla="*/ 589 w 634"/>
                  <a:gd name="T45" fmla="*/ 560 h 634"/>
                  <a:gd name="T46" fmla="*/ 589 w 634"/>
                  <a:gd name="T47" fmla="*/ 560 h 634"/>
                  <a:gd name="T48" fmla="*/ 560 w 634"/>
                  <a:gd name="T49" fmla="*/ 589 h 634"/>
                  <a:gd name="T50" fmla="*/ 89 w 634"/>
                  <a:gd name="T51" fmla="*/ 589 h 634"/>
                  <a:gd name="T52" fmla="*/ 44 w 634"/>
                  <a:gd name="T53" fmla="*/ 560 h 634"/>
                  <a:gd name="T54" fmla="*/ 44 w 634"/>
                  <a:gd name="T55" fmla="*/ 89 h 634"/>
                  <a:gd name="T56" fmla="*/ 89 w 634"/>
                  <a:gd name="T57" fmla="*/ 45 h 634"/>
                  <a:gd name="T58" fmla="*/ 560 w 634"/>
                  <a:gd name="T59" fmla="*/ 45 h 634"/>
                  <a:gd name="T60" fmla="*/ 589 w 634"/>
                  <a:gd name="T61" fmla="*/ 89 h 634"/>
                  <a:gd name="T62" fmla="*/ 589 w 634"/>
                  <a:gd name="T63" fmla="*/ 56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4" h="634">
                    <a:moveTo>
                      <a:pt x="427" y="133"/>
                    </a:moveTo>
                    <a:lnTo>
                      <a:pt x="427" y="133"/>
                    </a:lnTo>
                    <a:cubicBezTo>
                      <a:pt x="427" y="118"/>
                      <a:pt x="412" y="118"/>
                      <a:pt x="398" y="133"/>
                    </a:cubicBezTo>
                    <a:cubicBezTo>
                      <a:pt x="221" y="310"/>
                      <a:pt x="221" y="310"/>
                      <a:pt x="221" y="310"/>
                    </a:cubicBezTo>
                    <a:cubicBezTo>
                      <a:pt x="221" y="310"/>
                      <a:pt x="221" y="310"/>
                      <a:pt x="221" y="324"/>
                    </a:cubicBezTo>
                    <a:cubicBezTo>
                      <a:pt x="221" y="324"/>
                      <a:pt x="221" y="324"/>
                      <a:pt x="221" y="339"/>
                    </a:cubicBezTo>
                    <a:cubicBezTo>
                      <a:pt x="398" y="516"/>
                      <a:pt x="398" y="516"/>
                      <a:pt x="398" y="516"/>
                    </a:cubicBezTo>
                    <a:cubicBezTo>
                      <a:pt x="412" y="516"/>
                      <a:pt x="427" y="516"/>
                      <a:pt x="427" y="516"/>
                    </a:cubicBezTo>
                    <a:cubicBezTo>
                      <a:pt x="442" y="501"/>
                      <a:pt x="442" y="486"/>
                      <a:pt x="427" y="486"/>
                    </a:cubicBezTo>
                    <a:cubicBezTo>
                      <a:pt x="265" y="324"/>
                      <a:pt x="265" y="324"/>
                      <a:pt x="265" y="324"/>
                    </a:cubicBezTo>
                    <a:cubicBezTo>
                      <a:pt x="427" y="162"/>
                      <a:pt x="427" y="162"/>
                      <a:pt x="427" y="162"/>
                    </a:cubicBezTo>
                    <a:cubicBezTo>
                      <a:pt x="442" y="148"/>
                      <a:pt x="442" y="133"/>
                      <a:pt x="427" y="133"/>
                    </a:cubicBez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44" y="633"/>
                      <a:pt x="89" y="633"/>
                    </a:cubicBezTo>
                    <a:cubicBezTo>
                      <a:pt x="560" y="633"/>
                      <a:pt x="560" y="633"/>
                      <a:pt x="560" y="633"/>
                    </a:cubicBezTo>
                    <a:cubicBezTo>
                      <a:pt x="604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604" y="0"/>
                      <a:pt x="560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74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75"/>
                      <a:pt x="44" y="56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9" y="45"/>
                      <a:pt x="89" y="45"/>
                    </a:cubicBezTo>
                    <a:cubicBezTo>
                      <a:pt x="560" y="45"/>
                      <a:pt x="560" y="45"/>
                      <a:pt x="560" y="45"/>
                    </a:cubicBezTo>
                    <a:cubicBezTo>
                      <a:pt x="574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70" name="Freeform 50"/>
              <p:cNvSpPr>
                <a:spLocks noChangeArrowheads="1"/>
              </p:cNvSpPr>
              <p:nvPr/>
            </p:nvSpPr>
            <p:spPr bwMode="auto">
              <a:xfrm>
                <a:off x="5141913" y="2214563"/>
                <a:ext cx="274637" cy="274637"/>
              </a:xfrm>
              <a:custGeom>
                <a:avLst/>
                <a:gdLst>
                  <a:gd name="T0" fmla="*/ 235 w 634"/>
                  <a:gd name="T1" fmla="*/ 162 h 634"/>
                  <a:gd name="T2" fmla="*/ 235 w 634"/>
                  <a:gd name="T3" fmla="*/ 118 h 634"/>
                  <a:gd name="T4" fmla="*/ 117 w 634"/>
                  <a:gd name="T5" fmla="*/ 133 h 634"/>
                  <a:gd name="T6" fmla="*/ 117 w 634"/>
                  <a:gd name="T7" fmla="*/ 236 h 634"/>
                  <a:gd name="T8" fmla="*/ 162 w 634"/>
                  <a:gd name="T9" fmla="*/ 236 h 634"/>
                  <a:gd name="T10" fmla="*/ 250 w 634"/>
                  <a:gd name="T11" fmla="*/ 280 h 634"/>
                  <a:gd name="T12" fmla="*/ 176 w 634"/>
                  <a:gd name="T13" fmla="*/ 162 h 634"/>
                  <a:gd name="T14" fmla="*/ 485 w 634"/>
                  <a:gd name="T15" fmla="*/ 383 h 634"/>
                  <a:gd name="T16" fmla="*/ 471 w 634"/>
                  <a:gd name="T17" fmla="*/ 398 h 634"/>
                  <a:gd name="T18" fmla="*/ 383 w 634"/>
                  <a:gd name="T19" fmla="*/ 354 h 634"/>
                  <a:gd name="T20" fmla="*/ 441 w 634"/>
                  <a:gd name="T21" fmla="*/ 471 h 634"/>
                  <a:gd name="T22" fmla="*/ 367 w 634"/>
                  <a:gd name="T23" fmla="*/ 501 h 634"/>
                  <a:gd name="T24" fmla="*/ 485 w 634"/>
                  <a:gd name="T25" fmla="*/ 516 h 634"/>
                  <a:gd name="T26" fmla="*/ 515 w 634"/>
                  <a:gd name="T27" fmla="*/ 501 h 634"/>
                  <a:gd name="T28" fmla="*/ 485 w 634"/>
                  <a:gd name="T29" fmla="*/ 383 h 634"/>
                  <a:gd name="T30" fmla="*/ 250 w 634"/>
                  <a:gd name="T31" fmla="*/ 354 h 634"/>
                  <a:gd name="T32" fmla="*/ 162 w 634"/>
                  <a:gd name="T33" fmla="*/ 398 h 634"/>
                  <a:gd name="T34" fmla="*/ 117 w 634"/>
                  <a:gd name="T35" fmla="*/ 398 h 634"/>
                  <a:gd name="T36" fmla="*/ 117 w 634"/>
                  <a:gd name="T37" fmla="*/ 516 h 634"/>
                  <a:gd name="T38" fmla="*/ 235 w 634"/>
                  <a:gd name="T39" fmla="*/ 516 h 634"/>
                  <a:gd name="T40" fmla="*/ 235 w 634"/>
                  <a:gd name="T41" fmla="*/ 471 h 634"/>
                  <a:gd name="T42" fmla="*/ 279 w 634"/>
                  <a:gd name="T43" fmla="*/ 383 h 634"/>
                  <a:gd name="T44" fmla="*/ 544 w 634"/>
                  <a:gd name="T45" fmla="*/ 0 h 634"/>
                  <a:gd name="T46" fmla="*/ 73 w 634"/>
                  <a:gd name="T47" fmla="*/ 0 h 634"/>
                  <a:gd name="T48" fmla="*/ 0 w 634"/>
                  <a:gd name="T49" fmla="*/ 560 h 634"/>
                  <a:gd name="T50" fmla="*/ 544 w 634"/>
                  <a:gd name="T51" fmla="*/ 633 h 634"/>
                  <a:gd name="T52" fmla="*/ 633 w 634"/>
                  <a:gd name="T53" fmla="*/ 89 h 634"/>
                  <a:gd name="T54" fmla="*/ 588 w 634"/>
                  <a:gd name="T55" fmla="*/ 560 h 634"/>
                  <a:gd name="T56" fmla="*/ 544 w 634"/>
                  <a:gd name="T57" fmla="*/ 589 h 634"/>
                  <a:gd name="T58" fmla="*/ 44 w 634"/>
                  <a:gd name="T59" fmla="*/ 560 h 634"/>
                  <a:gd name="T60" fmla="*/ 73 w 634"/>
                  <a:gd name="T61" fmla="*/ 45 h 634"/>
                  <a:gd name="T62" fmla="*/ 588 w 634"/>
                  <a:gd name="T63" fmla="*/ 89 h 634"/>
                  <a:gd name="T64" fmla="*/ 485 w 634"/>
                  <a:gd name="T65" fmla="*/ 118 h 634"/>
                  <a:gd name="T66" fmla="*/ 397 w 634"/>
                  <a:gd name="T67" fmla="*/ 118 h 634"/>
                  <a:gd name="T68" fmla="*/ 397 w 634"/>
                  <a:gd name="T69" fmla="*/ 162 h 634"/>
                  <a:gd name="T70" fmla="*/ 353 w 634"/>
                  <a:gd name="T71" fmla="*/ 251 h 634"/>
                  <a:gd name="T72" fmla="*/ 471 w 634"/>
                  <a:gd name="T73" fmla="*/ 192 h 634"/>
                  <a:gd name="T74" fmla="*/ 485 w 634"/>
                  <a:gd name="T75" fmla="*/ 266 h 634"/>
                  <a:gd name="T76" fmla="*/ 515 w 634"/>
                  <a:gd name="T77" fmla="*/ 148 h 634"/>
                  <a:gd name="T78" fmla="*/ 485 w 634"/>
                  <a:gd name="T79" fmla="*/ 118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4" h="634">
                    <a:moveTo>
                      <a:pt x="235" y="162"/>
                    </a:moveTo>
                    <a:lnTo>
                      <a:pt x="235" y="162"/>
                    </a:lnTo>
                    <a:cubicBezTo>
                      <a:pt x="250" y="162"/>
                      <a:pt x="250" y="148"/>
                      <a:pt x="250" y="148"/>
                    </a:cubicBezTo>
                    <a:cubicBezTo>
                      <a:pt x="250" y="133"/>
                      <a:pt x="250" y="118"/>
                      <a:pt x="235" y="118"/>
                    </a:cubicBezTo>
                    <a:cubicBezTo>
                      <a:pt x="132" y="118"/>
                      <a:pt x="132" y="118"/>
                      <a:pt x="132" y="118"/>
                    </a:cubicBezTo>
                    <a:cubicBezTo>
                      <a:pt x="132" y="118"/>
                      <a:pt x="132" y="118"/>
                      <a:pt x="117" y="133"/>
                    </a:cubicBezTo>
                    <a:cubicBezTo>
                      <a:pt x="117" y="133"/>
                      <a:pt x="117" y="133"/>
                      <a:pt x="117" y="148"/>
                    </a:cubicBezTo>
                    <a:cubicBezTo>
                      <a:pt x="117" y="236"/>
                      <a:pt x="117" y="236"/>
                      <a:pt x="117" y="236"/>
                    </a:cubicBezTo>
                    <a:cubicBezTo>
                      <a:pt x="117" y="251"/>
                      <a:pt x="132" y="266"/>
                      <a:pt x="132" y="266"/>
                    </a:cubicBezTo>
                    <a:cubicBezTo>
                      <a:pt x="147" y="266"/>
                      <a:pt x="162" y="251"/>
                      <a:pt x="162" y="236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250" y="280"/>
                      <a:pt x="250" y="280"/>
                      <a:pt x="250" y="280"/>
                    </a:cubicBezTo>
                    <a:cubicBezTo>
                      <a:pt x="279" y="251"/>
                      <a:pt x="279" y="251"/>
                      <a:pt x="279" y="251"/>
                    </a:cubicBezTo>
                    <a:cubicBezTo>
                      <a:pt x="176" y="162"/>
                      <a:pt x="176" y="162"/>
                      <a:pt x="176" y="162"/>
                    </a:cubicBezTo>
                    <a:lnTo>
                      <a:pt x="235" y="162"/>
                    </a:lnTo>
                    <a:close/>
                    <a:moveTo>
                      <a:pt x="485" y="383"/>
                    </a:moveTo>
                    <a:lnTo>
                      <a:pt x="485" y="383"/>
                    </a:lnTo>
                    <a:cubicBezTo>
                      <a:pt x="485" y="383"/>
                      <a:pt x="471" y="383"/>
                      <a:pt x="471" y="398"/>
                    </a:cubicBezTo>
                    <a:cubicBezTo>
                      <a:pt x="471" y="442"/>
                      <a:pt x="471" y="442"/>
                      <a:pt x="471" y="442"/>
                    </a:cubicBezTo>
                    <a:cubicBezTo>
                      <a:pt x="383" y="354"/>
                      <a:pt x="383" y="354"/>
                      <a:pt x="383" y="354"/>
                    </a:cubicBezTo>
                    <a:cubicBezTo>
                      <a:pt x="353" y="383"/>
                      <a:pt x="353" y="383"/>
                      <a:pt x="353" y="383"/>
                    </a:cubicBezTo>
                    <a:cubicBezTo>
                      <a:pt x="441" y="471"/>
                      <a:pt x="441" y="471"/>
                      <a:pt x="441" y="471"/>
                    </a:cubicBezTo>
                    <a:cubicBezTo>
                      <a:pt x="397" y="471"/>
                      <a:pt x="397" y="471"/>
                      <a:pt x="397" y="471"/>
                    </a:cubicBezTo>
                    <a:cubicBezTo>
                      <a:pt x="383" y="471"/>
                      <a:pt x="367" y="486"/>
                      <a:pt x="367" y="501"/>
                    </a:cubicBezTo>
                    <a:cubicBezTo>
                      <a:pt x="367" y="501"/>
                      <a:pt x="383" y="516"/>
                      <a:pt x="397" y="516"/>
                    </a:cubicBezTo>
                    <a:cubicBezTo>
                      <a:pt x="485" y="516"/>
                      <a:pt x="485" y="516"/>
                      <a:pt x="485" y="516"/>
                    </a:cubicBezTo>
                    <a:cubicBezTo>
                      <a:pt x="500" y="516"/>
                      <a:pt x="500" y="516"/>
                      <a:pt x="500" y="516"/>
                    </a:cubicBezTo>
                    <a:cubicBezTo>
                      <a:pt x="515" y="501"/>
                      <a:pt x="515" y="501"/>
                      <a:pt x="515" y="501"/>
                    </a:cubicBezTo>
                    <a:cubicBezTo>
                      <a:pt x="515" y="398"/>
                      <a:pt x="515" y="398"/>
                      <a:pt x="515" y="398"/>
                    </a:cubicBezTo>
                    <a:cubicBezTo>
                      <a:pt x="515" y="383"/>
                      <a:pt x="500" y="383"/>
                      <a:pt x="485" y="383"/>
                    </a:cubicBezTo>
                    <a:close/>
                    <a:moveTo>
                      <a:pt x="250" y="354"/>
                    </a:moveTo>
                    <a:lnTo>
                      <a:pt x="250" y="354"/>
                    </a:ln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398"/>
                      <a:pt x="162" y="398"/>
                      <a:pt x="162" y="398"/>
                    </a:cubicBezTo>
                    <a:cubicBezTo>
                      <a:pt x="162" y="383"/>
                      <a:pt x="147" y="383"/>
                      <a:pt x="132" y="383"/>
                    </a:cubicBezTo>
                    <a:cubicBezTo>
                      <a:pt x="132" y="383"/>
                      <a:pt x="117" y="383"/>
                      <a:pt x="117" y="398"/>
                    </a:cubicBezTo>
                    <a:cubicBezTo>
                      <a:pt x="117" y="501"/>
                      <a:pt x="117" y="501"/>
                      <a:pt x="117" y="501"/>
                    </a:cubicBezTo>
                    <a:cubicBezTo>
                      <a:pt x="117" y="501"/>
                      <a:pt x="117" y="501"/>
                      <a:pt x="117" y="516"/>
                    </a:cubicBezTo>
                    <a:cubicBezTo>
                      <a:pt x="132" y="516"/>
                      <a:pt x="132" y="516"/>
                      <a:pt x="132" y="516"/>
                    </a:cubicBezTo>
                    <a:cubicBezTo>
                      <a:pt x="235" y="516"/>
                      <a:pt x="235" y="516"/>
                      <a:pt x="235" y="516"/>
                    </a:cubicBezTo>
                    <a:cubicBezTo>
                      <a:pt x="250" y="516"/>
                      <a:pt x="250" y="501"/>
                      <a:pt x="250" y="501"/>
                    </a:cubicBezTo>
                    <a:cubicBezTo>
                      <a:pt x="250" y="486"/>
                      <a:pt x="250" y="471"/>
                      <a:pt x="235" y="471"/>
                    </a:cubicBezTo>
                    <a:cubicBezTo>
                      <a:pt x="176" y="471"/>
                      <a:pt x="176" y="471"/>
                      <a:pt x="176" y="471"/>
                    </a:cubicBezTo>
                    <a:cubicBezTo>
                      <a:pt x="279" y="383"/>
                      <a:pt x="279" y="383"/>
                      <a:pt x="279" y="383"/>
                    </a:cubicBezTo>
                    <a:lnTo>
                      <a:pt x="250" y="354"/>
                    </a:ln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8" y="633"/>
                      <a:pt x="633" y="604"/>
                      <a:pt x="633" y="560"/>
                    </a:cubicBezTo>
                    <a:cubicBezTo>
                      <a:pt x="633" y="89"/>
                      <a:pt x="633" y="89"/>
                      <a:pt x="633" y="89"/>
                    </a:cubicBezTo>
                    <a:cubicBezTo>
                      <a:pt x="633" y="45"/>
                      <a:pt x="588" y="0"/>
                      <a:pt x="544" y="0"/>
                    </a:cubicBezTo>
                    <a:close/>
                    <a:moveTo>
                      <a:pt x="588" y="560"/>
                    </a:moveTo>
                    <a:lnTo>
                      <a:pt x="588" y="560"/>
                    </a:lnTo>
                    <a:cubicBezTo>
                      <a:pt x="588" y="575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5"/>
                      <a:pt x="44" y="56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8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89"/>
                    </a:cubicBezTo>
                    <a:lnTo>
                      <a:pt x="588" y="560"/>
                    </a:lnTo>
                    <a:close/>
                    <a:moveTo>
                      <a:pt x="485" y="118"/>
                    </a:moveTo>
                    <a:lnTo>
                      <a:pt x="485" y="118"/>
                    </a:lnTo>
                    <a:cubicBezTo>
                      <a:pt x="397" y="118"/>
                      <a:pt x="397" y="118"/>
                      <a:pt x="397" y="118"/>
                    </a:cubicBezTo>
                    <a:cubicBezTo>
                      <a:pt x="383" y="118"/>
                      <a:pt x="367" y="133"/>
                      <a:pt x="367" y="148"/>
                    </a:cubicBezTo>
                    <a:cubicBezTo>
                      <a:pt x="367" y="148"/>
                      <a:pt x="383" y="162"/>
                      <a:pt x="397" y="162"/>
                    </a:cubicBezTo>
                    <a:cubicBezTo>
                      <a:pt x="441" y="162"/>
                      <a:pt x="441" y="162"/>
                      <a:pt x="441" y="162"/>
                    </a:cubicBezTo>
                    <a:cubicBezTo>
                      <a:pt x="353" y="251"/>
                      <a:pt x="353" y="251"/>
                      <a:pt x="353" y="251"/>
                    </a:cubicBezTo>
                    <a:cubicBezTo>
                      <a:pt x="383" y="280"/>
                      <a:pt x="383" y="280"/>
                      <a:pt x="383" y="280"/>
                    </a:cubicBezTo>
                    <a:cubicBezTo>
                      <a:pt x="471" y="192"/>
                      <a:pt x="471" y="192"/>
                      <a:pt x="471" y="192"/>
                    </a:cubicBezTo>
                    <a:cubicBezTo>
                      <a:pt x="471" y="236"/>
                      <a:pt x="471" y="236"/>
                      <a:pt x="471" y="236"/>
                    </a:cubicBezTo>
                    <a:cubicBezTo>
                      <a:pt x="471" y="251"/>
                      <a:pt x="485" y="266"/>
                      <a:pt x="485" y="266"/>
                    </a:cubicBezTo>
                    <a:cubicBezTo>
                      <a:pt x="500" y="266"/>
                      <a:pt x="515" y="251"/>
                      <a:pt x="515" y="236"/>
                    </a:cubicBezTo>
                    <a:cubicBezTo>
                      <a:pt x="515" y="148"/>
                      <a:pt x="515" y="148"/>
                      <a:pt x="515" y="148"/>
                    </a:cubicBezTo>
                    <a:cubicBezTo>
                      <a:pt x="515" y="133"/>
                      <a:pt x="515" y="133"/>
                      <a:pt x="500" y="133"/>
                    </a:cubicBezTo>
                    <a:cubicBezTo>
                      <a:pt x="500" y="118"/>
                      <a:pt x="500" y="118"/>
                      <a:pt x="485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71" name="Freeform 51"/>
              <p:cNvSpPr>
                <a:spLocks noChangeArrowheads="1"/>
              </p:cNvSpPr>
              <p:nvPr/>
            </p:nvSpPr>
            <p:spPr bwMode="auto">
              <a:xfrm>
                <a:off x="4700588" y="2214563"/>
                <a:ext cx="266700" cy="274637"/>
              </a:xfrm>
              <a:custGeom>
                <a:avLst/>
                <a:gdLst>
                  <a:gd name="T0" fmla="*/ 265 w 619"/>
                  <a:gd name="T1" fmla="*/ 339 h 634"/>
                  <a:gd name="T2" fmla="*/ 265 w 619"/>
                  <a:gd name="T3" fmla="*/ 339 h 634"/>
                  <a:gd name="T4" fmla="*/ 88 w 619"/>
                  <a:gd name="T5" fmla="*/ 339 h 634"/>
                  <a:gd name="T6" fmla="*/ 73 w 619"/>
                  <a:gd name="T7" fmla="*/ 354 h 634"/>
                  <a:gd name="T8" fmla="*/ 88 w 619"/>
                  <a:gd name="T9" fmla="*/ 383 h 634"/>
                  <a:gd name="T10" fmla="*/ 221 w 619"/>
                  <a:gd name="T11" fmla="*/ 383 h 634"/>
                  <a:gd name="T12" fmla="*/ 88 w 619"/>
                  <a:gd name="T13" fmla="*/ 516 h 634"/>
                  <a:gd name="T14" fmla="*/ 118 w 619"/>
                  <a:gd name="T15" fmla="*/ 545 h 634"/>
                  <a:gd name="T16" fmla="*/ 250 w 619"/>
                  <a:gd name="T17" fmla="*/ 412 h 634"/>
                  <a:gd name="T18" fmla="*/ 250 w 619"/>
                  <a:gd name="T19" fmla="*/ 530 h 634"/>
                  <a:gd name="T20" fmla="*/ 265 w 619"/>
                  <a:gd name="T21" fmla="*/ 560 h 634"/>
                  <a:gd name="T22" fmla="*/ 294 w 619"/>
                  <a:gd name="T23" fmla="*/ 530 h 634"/>
                  <a:gd name="T24" fmla="*/ 294 w 619"/>
                  <a:gd name="T25" fmla="*/ 354 h 634"/>
                  <a:gd name="T26" fmla="*/ 280 w 619"/>
                  <a:gd name="T27" fmla="*/ 339 h 634"/>
                  <a:gd name="T28" fmla="*/ 265 w 619"/>
                  <a:gd name="T29" fmla="*/ 339 h 634"/>
                  <a:gd name="T30" fmla="*/ 530 w 619"/>
                  <a:gd name="T31" fmla="*/ 266 h 634"/>
                  <a:gd name="T32" fmla="*/ 530 w 619"/>
                  <a:gd name="T33" fmla="*/ 266 h 634"/>
                  <a:gd name="T34" fmla="*/ 397 w 619"/>
                  <a:gd name="T35" fmla="*/ 266 h 634"/>
                  <a:gd name="T36" fmla="*/ 530 w 619"/>
                  <a:gd name="T37" fmla="*/ 133 h 634"/>
                  <a:gd name="T38" fmla="*/ 500 w 619"/>
                  <a:gd name="T39" fmla="*/ 103 h 634"/>
                  <a:gd name="T40" fmla="*/ 368 w 619"/>
                  <a:gd name="T41" fmla="*/ 236 h 634"/>
                  <a:gd name="T42" fmla="*/ 368 w 619"/>
                  <a:gd name="T43" fmla="*/ 103 h 634"/>
                  <a:gd name="T44" fmla="*/ 353 w 619"/>
                  <a:gd name="T45" fmla="*/ 89 h 634"/>
                  <a:gd name="T46" fmla="*/ 324 w 619"/>
                  <a:gd name="T47" fmla="*/ 103 h 634"/>
                  <a:gd name="T48" fmla="*/ 324 w 619"/>
                  <a:gd name="T49" fmla="*/ 280 h 634"/>
                  <a:gd name="T50" fmla="*/ 339 w 619"/>
                  <a:gd name="T51" fmla="*/ 295 h 634"/>
                  <a:gd name="T52" fmla="*/ 353 w 619"/>
                  <a:gd name="T53" fmla="*/ 295 h 634"/>
                  <a:gd name="T54" fmla="*/ 530 w 619"/>
                  <a:gd name="T55" fmla="*/ 295 h 634"/>
                  <a:gd name="T56" fmla="*/ 544 w 619"/>
                  <a:gd name="T57" fmla="*/ 280 h 634"/>
                  <a:gd name="T58" fmla="*/ 530 w 619"/>
                  <a:gd name="T59" fmla="*/ 266 h 634"/>
                  <a:gd name="T60" fmla="*/ 544 w 619"/>
                  <a:gd name="T61" fmla="*/ 0 h 634"/>
                  <a:gd name="T62" fmla="*/ 544 w 619"/>
                  <a:gd name="T63" fmla="*/ 0 h 634"/>
                  <a:gd name="T64" fmla="*/ 73 w 619"/>
                  <a:gd name="T65" fmla="*/ 0 h 634"/>
                  <a:gd name="T66" fmla="*/ 0 w 619"/>
                  <a:gd name="T67" fmla="*/ 89 h 634"/>
                  <a:gd name="T68" fmla="*/ 0 w 619"/>
                  <a:gd name="T69" fmla="*/ 560 h 634"/>
                  <a:gd name="T70" fmla="*/ 73 w 619"/>
                  <a:gd name="T71" fmla="*/ 633 h 634"/>
                  <a:gd name="T72" fmla="*/ 544 w 619"/>
                  <a:gd name="T73" fmla="*/ 633 h 634"/>
                  <a:gd name="T74" fmla="*/ 618 w 619"/>
                  <a:gd name="T75" fmla="*/ 560 h 634"/>
                  <a:gd name="T76" fmla="*/ 618 w 619"/>
                  <a:gd name="T77" fmla="*/ 89 h 634"/>
                  <a:gd name="T78" fmla="*/ 544 w 619"/>
                  <a:gd name="T79" fmla="*/ 0 h 634"/>
                  <a:gd name="T80" fmla="*/ 589 w 619"/>
                  <a:gd name="T81" fmla="*/ 560 h 634"/>
                  <a:gd name="T82" fmla="*/ 589 w 619"/>
                  <a:gd name="T83" fmla="*/ 560 h 634"/>
                  <a:gd name="T84" fmla="*/ 544 w 619"/>
                  <a:gd name="T85" fmla="*/ 589 h 634"/>
                  <a:gd name="T86" fmla="*/ 73 w 619"/>
                  <a:gd name="T87" fmla="*/ 589 h 634"/>
                  <a:gd name="T88" fmla="*/ 29 w 619"/>
                  <a:gd name="T89" fmla="*/ 560 h 634"/>
                  <a:gd name="T90" fmla="*/ 29 w 619"/>
                  <a:gd name="T91" fmla="*/ 89 h 634"/>
                  <a:gd name="T92" fmla="*/ 73 w 619"/>
                  <a:gd name="T93" fmla="*/ 45 h 634"/>
                  <a:gd name="T94" fmla="*/ 544 w 619"/>
                  <a:gd name="T95" fmla="*/ 45 h 634"/>
                  <a:gd name="T96" fmla="*/ 589 w 619"/>
                  <a:gd name="T97" fmla="*/ 89 h 634"/>
                  <a:gd name="T98" fmla="*/ 589 w 619"/>
                  <a:gd name="T99" fmla="*/ 56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9" h="634">
                    <a:moveTo>
                      <a:pt x="265" y="339"/>
                    </a:moveTo>
                    <a:lnTo>
                      <a:pt x="265" y="339"/>
                    </a:lnTo>
                    <a:cubicBezTo>
                      <a:pt x="88" y="339"/>
                      <a:pt x="88" y="339"/>
                      <a:pt x="88" y="339"/>
                    </a:cubicBezTo>
                    <a:lnTo>
                      <a:pt x="73" y="354"/>
                    </a:lnTo>
                    <a:cubicBezTo>
                      <a:pt x="73" y="369"/>
                      <a:pt x="88" y="383"/>
                      <a:pt x="88" y="383"/>
                    </a:cubicBezTo>
                    <a:cubicBezTo>
                      <a:pt x="221" y="383"/>
                      <a:pt x="221" y="383"/>
                      <a:pt x="221" y="383"/>
                    </a:cubicBezTo>
                    <a:cubicBezTo>
                      <a:pt x="88" y="516"/>
                      <a:pt x="88" y="516"/>
                      <a:pt x="88" y="516"/>
                    </a:cubicBezTo>
                    <a:cubicBezTo>
                      <a:pt x="118" y="545"/>
                      <a:pt x="118" y="545"/>
                      <a:pt x="118" y="545"/>
                    </a:cubicBezTo>
                    <a:cubicBezTo>
                      <a:pt x="250" y="412"/>
                      <a:pt x="250" y="412"/>
                      <a:pt x="250" y="412"/>
                    </a:cubicBezTo>
                    <a:cubicBezTo>
                      <a:pt x="250" y="530"/>
                      <a:pt x="250" y="530"/>
                      <a:pt x="250" y="530"/>
                    </a:cubicBezTo>
                    <a:cubicBezTo>
                      <a:pt x="250" y="545"/>
                      <a:pt x="265" y="560"/>
                      <a:pt x="265" y="560"/>
                    </a:cubicBezTo>
                    <a:cubicBezTo>
                      <a:pt x="280" y="560"/>
                      <a:pt x="294" y="545"/>
                      <a:pt x="294" y="530"/>
                    </a:cubicBezTo>
                    <a:cubicBezTo>
                      <a:pt x="294" y="354"/>
                      <a:pt x="294" y="354"/>
                      <a:pt x="294" y="354"/>
                    </a:cubicBezTo>
                    <a:cubicBezTo>
                      <a:pt x="294" y="354"/>
                      <a:pt x="294" y="354"/>
                      <a:pt x="280" y="339"/>
                    </a:cubicBezTo>
                    <a:cubicBezTo>
                      <a:pt x="280" y="339"/>
                      <a:pt x="280" y="339"/>
                      <a:pt x="265" y="339"/>
                    </a:cubicBezTo>
                    <a:close/>
                    <a:moveTo>
                      <a:pt x="530" y="266"/>
                    </a:moveTo>
                    <a:lnTo>
                      <a:pt x="530" y="266"/>
                    </a:lnTo>
                    <a:cubicBezTo>
                      <a:pt x="397" y="266"/>
                      <a:pt x="397" y="266"/>
                      <a:pt x="397" y="266"/>
                    </a:cubicBezTo>
                    <a:cubicBezTo>
                      <a:pt x="530" y="133"/>
                      <a:pt x="530" y="133"/>
                      <a:pt x="530" y="133"/>
                    </a:cubicBezTo>
                    <a:cubicBezTo>
                      <a:pt x="500" y="103"/>
                      <a:pt x="500" y="103"/>
                      <a:pt x="500" y="103"/>
                    </a:cubicBezTo>
                    <a:cubicBezTo>
                      <a:pt x="368" y="236"/>
                      <a:pt x="368" y="236"/>
                      <a:pt x="368" y="236"/>
                    </a:cubicBezTo>
                    <a:cubicBezTo>
                      <a:pt x="368" y="103"/>
                      <a:pt x="368" y="103"/>
                      <a:pt x="368" y="103"/>
                    </a:cubicBezTo>
                    <a:cubicBezTo>
                      <a:pt x="368" y="89"/>
                      <a:pt x="353" y="89"/>
                      <a:pt x="353" y="89"/>
                    </a:cubicBezTo>
                    <a:cubicBezTo>
                      <a:pt x="339" y="89"/>
                      <a:pt x="324" y="89"/>
                      <a:pt x="324" y="103"/>
                    </a:cubicBezTo>
                    <a:cubicBezTo>
                      <a:pt x="324" y="280"/>
                      <a:pt x="324" y="280"/>
                      <a:pt x="324" y="280"/>
                    </a:cubicBezTo>
                    <a:cubicBezTo>
                      <a:pt x="324" y="280"/>
                      <a:pt x="324" y="295"/>
                      <a:pt x="339" y="295"/>
                    </a:cubicBezTo>
                    <a:cubicBezTo>
                      <a:pt x="339" y="295"/>
                      <a:pt x="339" y="295"/>
                      <a:pt x="353" y="295"/>
                    </a:cubicBezTo>
                    <a:cubicBezTo>
                      <a:pt x="530" y="295"/>
                      <a:pt x="530" y="295"/>
                      <a:pt x="530" y="295"/>
                    </a:cubicBezTo>
                    <a:cubicBezTo>
                      <a:pt x="530" y="295"/>
                      <a:pt x="544" y="295"/>
                      <a:pt x="544" y="280"/>
                    </a:cubicBezTo>
                    <a:cubicBezTo>
                      <a:pt x="544" y="266"/>
                      <a:pt x="530" y="266"/>
                      <a:pt x="530" y="266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5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5"/>
                      <a:pt x="589" y="0"/>
                      <a:pt x="544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5"/>
                      <a:pt x="559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5"/>
                      <a:pt x="29" y="56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59" y="45"/>
                      <a:pt x="589" y="59"/>
                      <a:pt x="589" y="89"/>
                    </a:cubicBezTo>
                    <a:lnTo>
                      <a:pt x="589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72" name="Freeform 52"/>
              <p:cNvSpPr>
                <a:spLocks noChangeArrowheads="1"/>
              </p:cNvSpPr>
              <p:nvPr/>
            </p:nvSpPr>
            <p:spPr bwMode="auto">
              <a:xfrm>
                <a:off x="8674100" y="1776413"/>
                <a:ext cx="266700" cy="274637"/>
              </a:xfrm>
              <a:custGeom>
                <a:avLst/>
                <a:gdLst>
                  <a:gd name="T0" fmla="*/ 265 w 619"/>
                  <a:gd name="T1" fmla="*/ 515 h 634"/>
                  <a:gd name="T2" fmla="*/ 265 w 619"/>
                  <a:gd name="T3" fmla="*/ 515 h 634"/>
                  <a:gd name="T4" fmla="*/ 132 w 619"/>
                  <a:gd name="T5" fmla="*/ 515 h 634"/>
                  <a:gd name="T6" fmla="*/ 280 w 619"/>
                  <a:gd name="T7" fmla="*/ 383 h 634"/>
                  <a:gd name="T8" fmla="*/ 250 w 619"/>
                  <a:gd name="T9" fmla="*/ 353 h 634"/>
                  <a:gd name="T10" fmla="*/ 118 w 619"/>
                  <a:gd name="T11" fmla="*/ 485 h 634"/>
                  <a:gd name="T12" fmla="*/ 118 w 619"/>
                  <a:gd name="T13" fmla="*/ 353 h 634"/>
                  <a:gd name="T14" fmla="*/ 88 w 619"/>
                  <a:gd name="T15" fmla="*/ 338 h 634"/>
                  <a:gd name="T16" fmla="*/ 74 w 619"/>
                  <a:gd name="T17" fmla="*/ 353 h 634"/>
                  <a:gd name="T18" fmla="*/ 74 w 619"/>
                  <a:gd name="T19" fmla="*/ 530 h 634"/>
                  <a:gd name="T20" fmla="*/ 74 w 619"/>
                  <a:gd name="T21" fmla="*/ 544 h 634"/>
                  <a:gd name="T22" fmla="*/ 88 w 619"/>
                  <a:gd name="T23" fmla="*/ 544 h 634"/>
                  <a:gd name="T24" fmla="*/ 265 w 619"/>
                  <a:gd name="T25" fmla="*/ 544 h 634"/>
                  <a:gd name="T26" fmla="*/ 294 w 619"/>
                  <a:gd name="T27" fmla="*/ 530 h 634"/>
                  <a:gd name="T28" fmla="*/ 265 w 619"/>
                  <a:gd name="T29" fmla="*/ 515 h 634"/>
                  <a:gd name="T30" fmla="*/ 530 w 619"/>
                  <a:gd name="T31" fmla="*/ 73 h 634"/>
                  <a:gd name="T32" fmla="*/ 530 w 619"/>
                  <a:gd name="T33" fmla="*/ 73 h 634"/>
                  <a:gd name="T34" fmla="*/ 353 w 619"/>
                  <a:gd name="T35" fmla="*/ 73 h 634"/>
                  <a:gd name="T36" fmla="*/ 324 w 619"/>
                  <a:gd name="T37" fmla="*/ 103 h 634"/>
                  <a:gd name="T38" fmla="*/ 353 w 619"/>
                  <a:gd name="T39" fmla="*/ 117 h 634"/>
                  <a:gd name="T40" fmla="*/ 486 w 619"/>
                  <a:gd name="T41" fmla="*/ 117 h 634"/>
                  <a:gd name="T42" fmla="*/ 339 w 619"/>
                  <a:gd name="T43" fmla="*/ 250 h 634"/>
                  <a:gd name="T44" fmla="*/ 368 w 619"/>
                  <a:gd name="T45" fmla="*/ 279 h 634"/>
                  <a:gd name="T46" fmla="*/ 500 w 619"/>
                  <a:gd name="T47" fmla="*/ 147 h 634"/>
                  <a:gd name="T48" fmla="*/ 500 w 619"/>
                  <a:gd name="T49" fmla="*/ 279 h 634"/>
                  <a:gd name="T50" fmla="*/ 530 w 619"/>
                  <a:gd name="T51" fmla="*/ 294 h 634"/>
                  <a:gd name="T52" fmla="*/ 545 w 619"/>
                  <a:gd name="T53" fmla="*/ 279 h 634"/>
                  <a:gd name="T54" fmla="*/ 545 w 619"/>
                  <a:gd name="T55" fmla="*/ 103 h 634"/>
                  <a:gd name="T56" fmla="*/ 545 w 619"/>
                  <a:gd name="T57" fmla="*/ 88 h 634"/>
                  <a:gd name="T58" fmla="*/ 530 w 619"/>
                  <a:gd name="T59" fmla="*/ 73 h 634"/>
                  <a:gd name="T60" fmla="*/ 545 w 619"/>
                  <a:gd name="T61" fmla="*/ 0 h 634"/>
                  <a:gd name="T62" fmla="*/ 545 w 619"/>
                  <a:gd name="T63" fmla="*/ 0 h 634"/>
                  <a:gd name="T64" fmla="*/ 74 w 619"/>
                  <a:gd name="T65" fmla="*/ 0 h 634"/>
                  <a:gd name="T66" fmla="*/ 0 w 619"/>
                  <a:gd name="T67" fmla="*/ 73 h 634"/>
                  <a:gd name="T68" fmla="*/ 0 w 619"/>
                  <a:gd name="T69" fmla="*/ 544 h 634"/>
                  <a:gd name="T70" fmla="*/ 74 w 619"/>
                  <a:gd name="T71" fmla="*/ 633 h 634"/>
                  <a:gd name="T72" fmla="*/ 545 w 619"/>
                  <a:gd name="T73" fmla="*/ 633 h 634"/>
                  <a:gd name="T74" fmla="*/ 618 w 619"/>
                  <a:gd name="T75" fmla="*/ 544 h 634"/>
                  <a:gd name="T76" fmla="*/ 618 w 619"/>
                  <a:gd name="T77" fmla="*/ 73 h 634"/>
                  <a:gd name="T78" fmla="*/ 545 w 619"/>
                  <a:gd name="T79" fmla="*/ 0 h 634"/>
                  <a:gd name="T80" fmla="*/ 589 w 619"/>
                  <a:gd name="T81" fmla="*/ 544 h 634"/>
                  <a:gd name="T82" fmla="*/ 589 w 619"/>
                  <a:gd name="T83" fmla="*/ 544 h 634"/>
                  <a:gd name="T84" fmla="*/ 545 w 619"/>
                  <a:gd name="T85" fmla="*/ 588 h 634"/>
                  <a:gd name="T86" fmla="*/ 74 w 619"/>
                  <a:gd name="T87" fmla="*/ 588 h 634"/>
                  <a:gd name="T88" fmla="*/ 29 w 619"/>
                  <a:gd name="T89" fmla="*/ 544 h 634"/>
                  <a:gd name="T90" fmla="*/ 29 w 619"/>
                  <a:gd name="T91" fmla="*/ 73 h 634"/>
                  <a:gd name="T92" fmla="*/ 74 w 619"/>
                  <a:gd name="T93" fmla="*/ 44 h 634"/>
                  <a:gd name="T94" fmla="*/ 545 w 619"/>
                  <a:gd name="T95" fmla="*/ 44 h 634"/>
                  <a:gd name="T96" fmla="*/ 589 w 619"/>
                  <a:gd name="T97" fmla="*/ 73 h 634"/>
                  <a:gd name="T98" fmla="*/ 589 w 619"/>
                  <a:gd name="T99" fmla="*/ 54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19" h="634">
                    <a:moveTo>
                      <a:pt x="265" y="515"/>
                    </a:moveTo>
                    <a:lnTo>
                      <a:pt x="265" y="515"/>
                    </a:lnTo>
                    <a:cubicBezTo>
                      <a:pt x="132" y="515"/>
                      <a:pt x="132" y="515"/>
                      <a:pt x="132" y="515"/>
                    </a:cubicBezTo>
                    <a:cubicBezTo>
                      <a:pt x="280" y="383"/>
                      <a:pt x="280" y="383"/>
                      <a:pt x="280" y="383"/>
                    </a:cubicBezTo>
                    <a:cubicBezTo>
                      <a:pt x="250" y="353"/>
                      <a:pt x="250" y="353"/>
                      <a:pt x="250" y="353"/>
                    </a:cubicBezTo>
                    <a:cubicBezTo>
                      <a:pt x="118" y="485"/>
                      <a:pt x="118" y="485"/>
                      <a:pt x="118" y="485"/>
                    </a:cubicBezTo>
                    <a:cubicBezTo>
                      <a:pt x="118" y="353"/>
                      <a:pt x="118" y="353"/>
                      <a:pt x="118" y="353"/>
                    </a:cubicBezTo>
                    <a:cubicBezTo>
                      <a:pt x="118" y="338"/>
                      <a:pt x="103" y="338"/>
                      <a:pt x="88" y="338"/>
                    </a:cubicBezTo>
                    <a:cubicBezTo>
                      <a:pt x="88" y="338"/>
                      <a:pt x="74" y="338"/>
                      <a:pt x="74" y="353"/>
                    </a:cubicBezTo>
                    <a:cubicBezTo>
                      <a:pt x="74" y="530"/>
                      <a:pt x="74" y="530"/>
                      <a:pt x="74" y="530"/>
                    </a:cubicBezTo>
                    <a:lnTo>
                      <a:pt x="74" y="544"/>
                    </a:lnTo>
                    <a:cubicBezTo>
                      <a:pt x="88" y="544"/>
                      <a:pt x="88" y="544"/>
                      <a:pt x="88" y="544"/>
                    </a:cubicBezTo>
                    <a:cubicBezTo>
                      <a:pt x="265" y="544"/>
                      <a:pt x="265" y="544"/>
                      <a:pt x="265" y="544"/>
                    </a:cubicBezTo>
                    <a:cubicBezTo>
                      <a:pt x="280" y="544"/>
                      <a:pt x="294" y="544"/>
                      <a:pt x="294" y="530"/>
                    </a:cubicBezTo>
                    <a:cubicBezTo>
                      <a:pt x="294" y="515"/>
                      <a:pt x="280" y="515"/>
                      <a:pt x="265" y="515"/>
                    </a:cubicBezTo>
                    <a:close/>
                    <a:moveTo>
                      <a:pt x="530" y="73"/>
                    </a:moveTo>
                    <a:lnTo>
                      <a:pt x="530" y="73"/>
                    </a:lnTo>
                    <a:cubicBezTo>
                      <a:pt x="353" y="73"/>
                      <a:pt x="353" y="73"/>
                      <a:pt x="353" y="73"/>
                    </a:cubicBezTo>
                    <a:cubicBezTo>
                      <a:pt x="339" y="73"/>
                      <a:pt x="324" y="88"/>
                      <a:pt x="324" y="103"/>
                    </a:cubicBezTo>
                    <a:cubicBezTo>
                      <a:pt x="324" y="103"/>
                      <a:pt x="339" y="117"/>
                      <a:pt x="353" y="117"/>
                    </a:cubicBezTo>
                    <a:cubicBezTo>
                      <a:pt x="486" y="117"/>
                      <a:pt x="486" y="117"/>
                      <a:pt x="486" y="117"/>
                    </a:cubicBezTo>
                    <a:cubicBezTo>
                      <a:pt x="339" y="250"/>
                      <a:pt x="339" y="250"/>
                      <a:pt x="339" y="250"/>
                    </a:cubicBezTo>
                    <a:cubicBezTo>
                      <a:pt x="368" y="279"/>
                      <a:pt x="368" y="279"/>
                      <a:pt x="368" y="279"/>
                    </a:cubicBezTo>
                    <a:cubicBezTo>
                      <a:pt x="500" y="147"/>
                      <a:pt x="500" y="147"/>
                      <a:pt x="500" y="147"/>
                    </a:cubicBezTo>
                    <a:cubicBezTo>
                      <a:pt x="500" y="279"/>
                      <a:pt x="500" y="279"/>
                      <a:pt x="500" y="279"/>
                    </a:cubicBezTo>
                    <a:cubicBezTo>
                      <a:pt x="500" y="279"/>
                      <a:pt x="515" y="294"/>
                      <a:pt x="530" y="294"/>
                    </a:cubicBezTo>
                    <a:lnTo>
                      <a:pt x="545" y="279"/>
                    </a:lnTo>
                    <a:cubicBezTo>
                      <a:pt x="545" y="103"/>
                      <a:pt x="545" y="103"/>
                      <a:pt x="545" y="103"/>
                    </a:cubicBezTo>
                    <a:cubicBezTo>
                      <a:pt x="545" y="88"/>
                      <a:pt x="545" y="88"/>
                      <a:pt x="545" y="88"/>
                    </a:cubicBezTo>
                    <a:cubicBezTo>
                      <a:pt x="530" y="73"/>
                      <a:pt x="530" y="73"/>
                      <a:pt x="530" y="73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8"/>
                      <a:pt x="29" y="633"/>
                      <a:pt x="74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588"/>
                      <a:pt x="618" y="544"/>
                    </a:cubicBezTo>
                    <a:cubicBezTo>
                      <a:pt x="618" y="73"/>
                      <a:pt x="618" y="73"/>
                      <a:pt x="618" y="73"/>
                    </a:cubicBezTo>
                    <a:cubicBezTo>
                      <a:pt x="618" y="29"/>
                      <a:pt x="589" y="0"/>
                      <a:pt x="545" y="0"/>
                    </a:cubicBezTo>
                    <a:close/>
                    <a:moveTo>
                      <a:pt x="589" y="544"/>
                    </a:moveTo>
                    <a:lnTo>
                      <a:pt x="589" y="544"/>
                    </a:lnTo>
                    <a:cubicBezTo>
                      <a:pt x="589" y="574"/>
                      <a:pt x="559" y="588"/>
                      <a:pt x="545" y="588"/>
                    </a:cubicBezTo>
                    <a:cubicBezTo>
                      <a:pt x="74" y="588"/>
                      <a:pt x="74" y="588"/>
                      <a:pt x="74" y="588"/>
                    </a:cubicBezTo>
                    <a:cubicBezTo>
                      <a:pt x="59" y="588"/>
                      <a:pt x="29" y="574"/>
                      <a:pt x="29" y="544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58"/>
                      <a:pt x="59" y="44"/>
                      <a:pt x="74" y="4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59" y="44"/>
                      <a:pt x="589" y="58"/>
                      <a:pt x="589" y="73"/>
                    </a:cubicBezTo>
                    <a:lnTo>
                      <a:pt x="589" y="544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75" name="Freeform 53"/>
              <p:cNvSpPr>
                <a:spLocks noChangeArrowheads="1"/>
              </p:cNvSpPr>
              <p:nvPr/>
            </p:nvSpPr>
            <p:spPr bwMode="auto">
              <a:xfrm>
                <a:off x="8253413" y="1776413"/>
                <a:ext cx="242887" cy="274637"/>
              </a:xfrm>
              <a:custGeom>
                <a:avLst/>
                <a:gdLst>
                  <a:gd name="T0" fmla="*/ 133 w 561"/>
                  <a:gd name="T1" fmla="*/ 368 h 634"/>
                  <a:gd name="T2" fmla="*/ 133 w 561"/>
                  <a:gd name="T3" fmla="*/ 368 h 634"/>
                  <a:gd name="T4" fmla="*/ 265 w 561"/>
                  <a:gd name="T5" fmla="*/ 500 h 634"/>
                  <a:gd name="T6" fmla="*/ 280 w 561"/>
                  <a:gd name="T7" fmla="*/ 515 h 634"/>
                  <a:gd name="T8" fmla="*/ 295 w 561"/>
                  <a:gd name="T9" fmla="*/ 500 h 634"/>
                  <a:gd name="T10" fmla="*/ 427 w 561"/>
                  <a:gd name="T11" fmla="*/ 368 h 634"/>
                  <a:gd name="T12" fmla="*/ 427 w 561"/>
                  <a:gd name="T13" fmla="*/ 338 h 634"/>
                  <a:gd name="T14" fmla="*/ 398 w 561"/>
                  <a:gd name="T15" fmla="*/ 338 h 634"/>
                  <a:gd name="T16" fmla="*/ 295 w 561"/>
                  <a:gd name="T17" fmla="*/ 441 h 634"/>
                  <a:gd name="T18" fmla="*/ 295 w 561"/>
                  <a:gd name="T19" fmla="*/ 14 h 634"/>
                  <a:gd name="T20" fmla="*/ 280 w 561"/>
                  <a:gd name="T21" fmla="*/ 0 h 634"/>
                  <a:gd name="T22" fmla="*/ 265 w 561"/>
                  <a:gd name="T23" fmla="*/ 14 h 634"/>
                  <a:gd name="T24" fmla="*/ 265 w 561"/>
                  <a:gd name="T25" fmla="*/ 441 h 634"/>
                  <a:gd name="T26" fmla="*/ 162 w 561"/>
                  <a:gd name="T27" fmla="*/ 338 h 634"/>
                  <a:gd name="T28" fmla="*/ 133 w 561"/>
                  <a:gd name="T29" fmla="*/ 338 h 634"/>
                  <a:gd name="T30" fmla="*/ 133 w 561"/>
                  <a:gd name="T31" fmla="*/ 368 h 634"/>
                  <a:gd name="T32" fmla="*/ 471 w 561"/>
                  <a:gd name="T33" fmla="*/ 73 h 634"/>
                  <a:gd name="T34" fmla="*/ 471 w 561"/>
                  <a:gd name="T35" fmla="*/ 73 h 634"/>
                  <a:gd name="T36" fmla="*/ 412 w 561"/>
                  <a:gd name="T37" fmla="*/ 73 h 634"/>
                  <a:gd name="T38" fmla="*/ 412 w 561"/>
                  <a:gd name="T39" fmla="*/ 117 h 634"/>
                  <a:gd name="T40" fmla="*/ 471 w 561"/>
                  <a:gd name="T41" fmla="*/ 117 h 634"/>
                  <a:gd name="T42" fmla="*/ 516 w 561"/>
                  <a:gd name="T43" fmla="*/ 162 h 634"/>
                  <a:gd name="T44" fmla="*/ 516 w 561"/>
                  <a:gd name="T45" fmla="*/ 544 h 634"/>
                  <a:gd name="T46" fmla="*/ 471 w 561"/>
                  <a:gd name="T47" fmla="*/ 588 h 634"/>
                  <a:gd name="T48" fmla="*/ 89 w 561"/>
                  <a:gd name="T49" fmla="*/ 588 h 634"/>
                  <a:gd name="T50" fmla="*/ 44 w 561"/>
                  <a:gd name="T51" fmla="*/ 544 h 634"/>
                  <a:gd name="T52" fmla="*/ 44 w 561"/>
                  <a:gd name="T53" fmla="*/ 162 h 634"/>
                  <a:gd name="T54" fmla="*/ 89 w 561"/>
                  <a:gd name="T55" fmla="*/ 117 h 634"/>
                  <a:gd name="T56" fmla="*/ 148 w 561"/>
                  <a:gd name="T57" fmla="*/ 117 h 634"/>
                  <a:gd name="T58" fmla="*/ 148 w 561"/>
                  <a:gd name="T59" fmla="*/ 73 h 634"/>
                  <a:gd name="T60" fmla="*/ 89 w 561"/>
                  <a:gd name="T61" fmla="*/ 73 h 634"/>
                  <a:gd name="T62" fmla="*/ 0 w 561"/>
                  <a:gd name="T63" fmla="*/ 162 h 634"/>
                  <a:gd name="T64" fmla="*/ 0 w 561"/>
                  <a:gd name="T65" fmla="*/ 544 h 634"/>
                  <a:gd name="T66" fmla="*/ 89 w 561"/>
                  <a:gd name="T67" fmla="*/ 633 h 634"/>
                  <a:gd name="T68" fmla="*/ 471 w 561"/>
                  <a:gd name="T69" fmla="*/ 633 h 634"/>
                  <a:gd name="T70" fmla="*/ 560 w 561"/>
                  <a:gd name="T71" fmla="*/ 544 h 634"/>
                  <a:gd name="T72" fmla="*/ 560 w 561"/>
                  <a:gd name="T73" fmla="*/ 162 h 634"/>
                  <a:gd name="T74" fmla="*/ 471 w 561"/>
                  <a:gd name="T75" fmla="*/ 7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1" h="634">
                    <a:moveTo>
                      <a:pt x="133" y="368"/>
                    </a:moveTo>
                    <a:lnTo>
                      <a:pt x="133" y="368"/>
                    </a:lnTo>
                    <a:cubicBezTo>
                      <a:pt x="265" y="500"/>
                      <a:pt x="265" y="500"/>
                      <a:pt x="265" y="500"/>
                    </a:cubicBezTo>
                    <a:lnTo>
                      <a:pt x="280" y="515"/>
                    </a:lnTo>
                    <a:lnTo>
                      <a:pt x="295" y="500"/>
                    </a:lnTo>
                    <a:cubicBezTo>
                      <a:pt x="427" y="368"/>
                      <a:pt x="427" y="368"/>
                      <a:pt x="427" y="368"/>
                    </a:cubicBezTo>
                    <a:cubicBezTo>
                      <a:pt x="442" y="353"/>
                      <a:pt x="442" y="353"/>
                      <a:pt x="427" y="338"/>
                    </a:cubicBezTo>
                    <a:cubicBezTo>
                      <a:pt x="427" y="338"/>
                      <a:pt x="412" y="338"/>
                      <a:pt x="398" y="338"/>
                    </a:cubicBezTo>
                    <a:cubicBezTo>
                      <a:pt x="295" y="441"/>
                      <a:pt x="295" y="441"/>
                      <a:pt x="295" y="441"/>
                    </a:cubicBezTo>
                    <a:cubicBezTo>
                      <a:pt x="295" y="14"/>
                      <a:pt x="295" y="14"/>
                      <a:pt x="295" y="14"/>
                    </a:cubicBezTo>
                    <a:cubicBezTo>
                      <a:pt x="295" y="14"/>
                      <a:pt x="295" y="0"/>
                      <a:pt x="280" y="0"/>
                    </a:cubicBezTo>
                    <a:cubicBezTo>
                      <a:pt x="265" y="0"/>
                      <a:pt x="265" y="14"/>
                      <a:pt x="265" y="14"/>
                    </a:cubicBezTo>
                    <a:cubicBezTo>
                      <a:pt x="265" y="441"/>
                      <a:pt x="265" y="441"/>
                      <a:pt x="265" y="441"/>
                    </a:cubicBezTo>
                    <a:cubicBezTo>
                      <a:pt x="162" y="338"/>
                      <a:pt x="162" y="338"/>
                      <a:pt x="162" y="338"/>
                    </a:cubicBezTo>
                    <a:cubicBezTo>
                      <a:pt x="148" y="338"/>
                      <a:pt x="133" y="338"/>
                      <a:pt x="133" y="338"/>
                    </a:cubicBezTo>
                    <a:cubicBezTo>
                      <a:pt x="118" y="353"/>
                      <a:pt x="118" y="353"/>
                      <a:pt x="133" y="368"/>
                    </a:cubicBezTo>
                    <a:close/>
                    <a:moveTo>
                      <a:pt x="471" y="73"/>
                    </a:moveTo>
                    <a:lnTo>
                      <a:pt x="471" y="73"/>
                    </a:lnTo>
                    <a:cubicBezTo>
                      <a:pt x="412" y="73"/>
                      <a:pt x="412" y="73"/>
                      <a:pt x="412" y="73"/>
                    </a:cubicBezTo>
                    <a:cubicBezTo>
                      <a:pt x="412" y="117"/>
                      <a:pt x="412" y="117"/>
                      <a:pt x="412" y="117"/>
                    </a:cubicBezTo>
                    <a:cubicBezTo>
                      <a:pt x="471" y="117"/>
                      <a:pt x="471" y="117"/>
                      <a:pt x="471" y="117"/>
                    </a:cubicBezTo>
                    <a:cubicBezTo>
                      <a:pt x="501" y="117"/>
                      <a:pt x="516" y="132"/>
                      <a:pt x="516" y="162"/>
                    </a:cubicBezTo>
                    <a:cubicBezTo>
                      <a:pt x="516" y="544"/>
                      <a:pt x="516" y="544"/>
                      <a:pt x="516" y="544"/>
                    </a:cubicBezTo>
                    <a:cubicBezTo>
                      <a:pt x="516" y="574"/>
                      <a:pt x="501" y="588"/>
                      <a:pt x="471" y="588"/>
                    </a:cubicBezTo>
                    <a:cubicBezTo>
                      <a:pt x="89" y="588"/>
                      <a:pt x="89" y="588"/>
                      <a:pt x="89" y="588"/>
                    </a:cubicBezTo>
                    <a:cubicBezTo>
                      <a:pt x="59" y="588"/>
                      <a:pt x="44" y="574"/>
                      <a:pt x="44" y="544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32"/>
                      <a:pt x="59" y="117"/>
                      <a:pt x="89" y="117"/>
                    </a:cubicBezTo>
                    <a:cubicBezTo>
                      <a:pt x="148" y="117"/>
                      <a:pt x="148" y="117"/>
                      <a:pt x="148" y="117"/>
                    </a:cubicBezTo>
                    <a:cubicBezTo>
                      <a:pt x="148" y="73"/>
                      <a:pt x="148" y="73"/>
                      <a:pt x="148" y="73"/>
                    </a:cubicBezTo>
                    <a:cubicBezTo>
                      <a:pt x="89" y="73"/>
                      <a:pt x="89" y="73"/>
                      <a:pt x="89" y="73"/>
                    </a:cubicBezTo>
                    <a:cubicBezTo>
                      <a:pt x="44" y="73"/>
                      <a:pt x="0" y="117"/>
                      <a:pt x="0" y="162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8"/>
                      <a:pt x="44" y="633"/>
                      <a:pt x="89" y="633"/>
                    </a:cubicBezTo>
                    <a:cubicBezTo>
                      <a:pt x="471" y="633"/>
                      <a:pt x="471" y="633"/>
                      <a:pt x="471" y="633"/>
                    </a:cubicBezTo>
                    <a:cubicBezTo>
                      <a:pt x="516" y="633"/>
                      <a:pt x="560" y="588"/>
                      <a:pt x="560" y="544"/>
                    </a:cubicBezTo>
                    <a:cubicBezTo>
                      <a:pt x="560" y="162"/>
                      <a:pt x="560" y="162"/>
                      <a:pt x="560" y="162"/>
                    </a:cubicBezTo>
                    <a:cubicBezTo>
                      <a:pt x="560" y="117"/>
                      <a:pt x="516" y="73"/>
                      <a:pt x="47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76" name="Freeform 54"/>
              <p:cNvSpPr>
                <a:spLocks noChangeArrowheads="1"/>
              </p:cNvSpPr>
              <p:nvPr/>
            </p:nvSpPr>
            <p:spPr bwMode="auto">
              <a:xfrm>
                <a:off x="7807325" y="1776413"/>
                <a:ext cx="236538" cy="274637"/>
              </a:xfrm>
              <a:custGeom>
                <a:avLst/>
                <a:gdLst>
                  <a:gd name="T0" fmla="*/ 427 w 545"/>
                  <a:gd name="T1" fmla="*/ 265 h 634"/>
                  <a:gd name="T2" fmla="*/ 427 w 545"/>
                  <a:gd name="T3" fmla="*/ 265 h 634"/>
                  <a:gd name="T4" fmla="*/ 280 w 545"/>
                  <a:gd name="T5" fmla="*/ 117 h 634"/>
                  <a:gd name="T6" fmla="*/ 265 w 545"/>
                  <a:gd name="T7" fmla="*/ 117 h 634"/>
                  <a:gd name="T8" fmla="*/ 250 w 545"/>
                  <a:gd name="T9" fmla="*/ 117 h 634"/>
                  <a:gd name="T10" fmla="*/ 118 w 545"/>
                  <a:gd name="T11" fmla="*/ 265 h 634"/>
                  <a:gd name="T12" fmla="*/ 118 w 545"/>
                  <a:gd name="T13" fmla="*/ 294 h 634"/>
                  <a:gd name="T14" fmla="*/ 147 w 545"/>
                  <a:gd name="T15" fmla="*/ 294 h 634"/>
                  <a:gd name="T16" fmla="*/ 250 w 545"/>
                  <a:gd name="T17" fmla="*/ 191 h 634"/>
                  <a:gd name="T18" fmla="*/ 250 w 545"/>
                  <a:gd name="T19" fmla="*/ 603 h 634"/>
                  <a:gd name="T20" fmla="*/ 265 w 545"/>
                  <a:gd name="T21" fmla="*/ 633 h 634"/>
                  <a:gd name="T22" fmla="*/ 294 w 545"/>
                  <a:gd name="T23" fmla="*/ 603 h 634"/>
                  <a:gd name="T24" fmla="*/ 294 w 545"/>
                  <a:gd name="T25" fmla="*/ 191 h 634"/>
                  <a:gd name="T26" fmla="*/ 398 w 545"/>
                  <a:gd name="T27" fmla="*/ 294 h 634"/>
                  <a:gd name="T28" fmla="*/ 427 w 545"/>
                  <a:gd name="T29" fmla="*/ 294 h 634"/>
                  <a:gd name="T30" fmla="*/ 427 w 545"/>
                  <a:gd name="T31" fmla="*/ 265 h 634"/>
                  <a:gd name="T32" fmla="*/ 471 w 545"/>
                  <a:gd name="T33" fmla="*/ 0 h 634"/>
                  <a:gd name="T34" fmla="*/ 471 w 545"/>
                  <a:gd name="T35" fmla="*/ 0 h 634"/>
                  <a:gd name="T36" fmla="*/ 73 w 545"/>
                  <a:gd name="T37" fmla="*/ 0 h 634"/>
                  <a:gd name="T38" fmla="*/ 0 w 545"/>
                  <a:gd name="T39" fmla="*/ 73 h 634"/>
                  <a:gd name="T40" fmla="*/ 0 w 545"/>
                  <a:gd name="T41" fmla="*/ 471 h 634"/>
                  <a:gd name="T42" fmla="*/ 73 w 545"/>
                  <a:gd name="T43" fmla="*/ 544 h 634"/>
                  <a:gd name="T44" fmla="*/ 132 w 545"/>
                  <a:gd name="T45" fmla="*/ 544 h 634"/>
                  <a:gd name="T46" fmla="*/ 132 w 545"/>
                  <a:gd name="T47" fmla="*/ 515 h 634"/>
                  <a:gd name="T48" fmla="*/ 73 w 545"/>
                  <a:gd name="T49" fmla="*/ 515 h 634"/>
                  <a:gd name="T50" fmla="*/ 29 w 545"/>
                  <a:gd name="T51" fmla="*/ 471 h 634"/>
                  <a:gd name="T52" fmla="*/ 29 w 545"/>
                  <a:gd name="T53" fmla="*/ 73 h 634"/>
                  <a:gd name="T54" fmla="*/ 73 w 545"/>
                  <a:gd name="T55" fmla="*/ 44 h 634"/>
                  <a:gd name="T56" fmla="*/ 471 w 545"/>
                  <a:gd name="T57" fmla="*/ 44 h 634"/>
                  <a:gd name="T58" fmla="*/ 500 w 545"/>
                  <a:gd name="T59" fmla="*/ 73 h 634"/>
                  <a:gd name="T60" fmla="*/ 500 w 545"/>
                  <a:gd name="T61" fmla="*/ 471 h 634"/>
                  <a:gd name="T62" fmla="*/ 471 w 545"/>
                  <a:gd name="T63" fmla="*/ 515 h 634"/>
                  <a:gd name="T64" fmla="*/ 412 w 545"/>
                  <a:gd name="T65" fmla="*/ 515 h 634"/>
                  <a:gd name="T66" fmla="*/ 412 w 545"/>
                  <a:gd name="T67" fmla="*/ 544 h 634"/>
                  <a:gd name="T68" fmla="*/ 471 w 545"/>
                  <a:gd name="T69" fmla="*/ 544 h 634"/>
                  <a:gd name="T70" fmla="*/ 544 w 545"/>
                  <a:gd name="T71" fmla="*/ 471 h 634"/>
                  <a:gd name="T72" fmla="*/ 544 w 545"/>
                  <a:gd name="T73" fmla="*/ 73 h 634"/>
                  <a:gd name="T74" fmla="*/ 471 w 545"/>
                  <a:gd name="T75" fmla="*/ 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45" h="634">
                    <a:moveTo>
                      <a:pt x="427" y="265"/>
                    </a:moveTo>
                    <a:lnTo>
                      <a:pt x="427" y="265"/>
                    </a:lnTo>
                    <a:cubicBezTo>
                      <a:pt x="280" y="117"/>
                      <a:pt x="280" y="117"/>
                      <a:pt x="280" y="117"/>
                    </a:cubicBezTo>
                    <a:cubicBezTo>
                      <a:pt x="280" y="117"/>
                      <a:pt x="280" y="117"/>
                      <a:pt x="265" y="117"/>
                    </a:cubicBezTo>
                    <a:cubicBezTo>
                      <a:pt x="265" y="117"/>
                      <a:pt x="265" y="117"/>
                      <a:pt x="250" y="117"/>
                    </a:cubicBezTo>
                    <a:cubicBezTo>
                      <a:pt x="118" y="265"/>
                      <a:pt x="118" y="265"/>
                      <a:pt x="118" y="265"/>
                    </a:cubicBezTo>
                    <a:cubicBezTo>
                      <a:pt x="118" y="265"/>
                      <a:pt x="118" y="279"/>
                      <a:pt x="118" y="294"/>
                    </a:cubicBezTo>
                    <a:cubicBezTo>
                      <a:pt x="132" y="294"/>
                      <a:pt x="132" y="294"/>
                      <a:pt x="147" y="294"/>
                    </a:cubicBezTo>
                    <a:cubicBezTo>
                      <a:pt x="250" y="191"/>
                      <a:pt x="250" y="191"/>
                      <a:pt x="250" y="191"/>
                    </a:cubicBezTo>
                    <a:cubicBezTo>
                      <a:pt x="250" y="603"/>
                      <a:pt x="250" y="603"/>
                      <a:pt x="250" y="603"/>
                    </a:cubicBezTo>
                    <a:cubicBezTo>
                      <a:pt x="250" y="618"/>
                      <a:pt x="265" y="633"/>
                      <a:pt x="265" y="633"/>
                    </a:cubicBezTo>
                    <a:cubicBezTo>
                      <a:pt x="280" y="633"/>
                      <a:pt x="294" y="618"/>
                      <a:pt x="294" y="603"/>
                    </a:cubicBezTo>
                    <a:cubicBezTo>
                      <a:pt x="294" y="191"/>
                      <a:pt x="294" y="191"/>
                      <a:pt x="294" y="191"/>
                    </a:cubicBezTo>
                    <a:cubicBezTo>
                      <a:pt x="398" y="294"/>
                      <a:pt x="398" y="294"/>
                      <a:pt x="398" y="294"/>
                    </a:cubicBezTo>
                    <a:cubicBezTo>
                      <a:pt x="398" y="294"/>
                      <a:pt x="412" y="294"/>
                      <a:pt x="427" y="294"/>
                    </a:cubicBezTo>
                    <a:cubicBezTo>
                      <a:pt x="427" y="279"/>
                      <a:pt x="427" y="265"/>
                      <a:pt x="427" y="265"/>
                    </a:cubicBezTo>
                    <a:close/>
                    <a:moveTo>
                      <a:pt x="471" y="0"/>
                    </a:moveTo>
                    <a:lnTo>
                      <a:pt x="471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44"/>
                      <a:pt x="73" y="544"/>
                    </a:cubicBezTo>
                    <a:cubicBezTo>
                      <a:pt x="132" y="544"/>
                      <a:pt x="132" y="544"/>
                      <a:pt x="132" y="544"/>
                    </a:cubicBezTo>
                    <a:cubicBezTo>
                      <a:pt x="132" y="515"/>
                      <a:pt x="132" y="515"/>
                      <a:pt x="132" y="515"/>
                    </a:cubicBezTo>
                    <a:cubicBezTo>
                      <a:pt x="73" y="515"/>
                      <a:pt x="73" y="515"/>
                      <a:pt x="73" y="515"/>
                    </a:cubicBezTo>
                    <a:cubicBezTo>
                      <a:pt x="59" y="515"/>
                      <a:pt x="29" y="485"/>
                      <a:pt x="29" y="471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58"/>
                      <a:pt x="59" y="44"/>
                      <a:pt x="73" y="44"/>
                    </a:cubicBezTo>
                    <a:cubicBezTo>
                      <a:pt x="471" y="44"/>
                      <a:pt x="471" y="44"/>
                      <a:pt x="471" y="44"/>
                    </a:cubicBezTo>
                    <a:cubicBezTo>
                      <a:pt x="486" y="44"/>
                      <a:pt x="500" y="58"/>
                      <a:pt x="500" y="73"/>
                    </a:cubicBezTo>
                    <a:cubicBezTo>
                      <a:pt x="500" y="471"/>
                      <a:pt x="500" y="471"/>
                      <a:pt x="500" y="471"/>
                    </a:cubicBezTo>
                    <a:cubicBezTo>
                      <a:pt x="500" y="485"/>
                      <a:pt x="486" y="515"/>
                      <a:pt x="471" y="515"/>
                    </a:cubicBezTo>
                    <a:cubicBezTo>
                      <a:pt x="412" y="515"/>
                      <a:pt x="412" y="515"/>
                      <a:pt x="412" y="515"/>
                    </a:cubicBezTo>
                    <a:cubicBezTo>
                      <a:pt x="412" y="544"/>
                      <a:pt x="412" y="544"/>
                      <a:pt x="412" y="544"/>
                    </a:cubicBezTo>
                    <a:cubicBezTo>
                      <a:pt x="471" y="544"/>
                      <a:pt x="471" y="544"/>
                      <a:pt x="471" y="544"/>
                    </a:cubicBezTo>
                    <a:cubicBezTo>
                      <a:pt x="515" y="544"/>
                      <a:pt x="544" y="515"/>
                      <a:pt x="544" y="471"/>
                    </a:cubicBezTo>
                    <a:cubicBezTo>
                      <a:pt x="544" y="73"/>
                      <a:pt x="544" y="73"/>
                      <a:pt x="544" y="73"/>
                    </a:cubicBezTo>
                    <a:cubicBezTo>
                      <a:pt x="544" y="29"/>
                      <a:pt x="515" y="0"/>
                      <a:pt x="471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77" name="Freeform 55"/>
              <p:cNvSpPr>
                <a:spLocks noChangeArrowheads="1"/>
              </p:cNvSpPr>
              <p:nvPr/>
            </p:nvSpPr>
            <p:spPr bwMode="auto">
              <a:xfrm>
                <a:off x="7350125" y="1795463"/>
                <a:ext cx="266700" cy="236537"/>
              </a:xfrm>
              <a:custGeom>
                <a:avLst/>
                <a:gdLst>
                  <a:gd name="T0" fmla="*/ 603 w 619"/>
                  <a:gd name="T1" fmla="*/ 250 h 545"/>
                  <a:gd name="T2" fmla="*/ 603 w 619"/>
                  <a:gd name="T3" fmla="*/ 250 h 545"/>
                  <a:gd name="T4" fmla="*/ 177 w 619"/>
                  <a:gd name="T5" fmla="*/ 250 h 545"/>
                  <a:gd name="T6" fmla="*/ 280 w 619"/>
                  <a:gd name="T7" fmla="*/ 147 h 545"/>
                  <a:gd name="T8" fmla="*/ 280 w 619"/>
                  <a:gd name="T9" fmla="*/ 118 h 545"/>
                  <a:gd name="T10" fmla="*/ 250 w 619"/>
                  <a:gd name="T11" fmla="*/ 118 h 545"/>
                  <a:gd name="T12" fmla="*/ 118 w 619"/>
                  <a:gd name="T13" fmla="*/ 250 h 545"/>
                  <a:gd name="T14" fmla="*/ 118 w 619"/>
                  <a:gd name="T15" fmla="*/ 265 h 545"/>
                  <a:gd name="T16" fmla="*/ 118 w 619"/>
                  <a:gd name="T17" fmla="*/ 280 h 545"/>
                  <a:gd name="T18" fmla="*/ 250 w 619"/>
                  <a:gd name="T19" fmla="*/ 427 h 545"/>
                  <a:gd name="T20" fmla="*/ 280 w 619"/>
                  <a:gd name="T21" fmla="*/ 427 h 545"/>
                  <a:gd name="T22" fmla="*/ 280 w 619"/>
                  <a:gd name="T23" fmla="*/ 397 h 545"/>
                  <a:gd name="T24" fmla="*/ 177 w 619"/>
                  <a:gd name="T25" fmla="*/ 294 h 545"/>
                  <a:gd name="T26" fmla="*/ 603 w 619"/>
                  <a:gd name="T27" fmla="*/ 294 h 545"/>
                  <a:gd name="T28" fmla="*/ 618 w 619"/>
                  <a:gd name="T29" fmla="*/ 265 h 545"/>
                  <a:gd name="T30" fmla="*/ 603 w 619"/>
                  <a:gd name="T31" fmla="*/ 250 h 545"/>
                  <a:gd name="T32" fmla="*/ 500 w 619"/>
                  <a:gd name="T33" fmla="*/ 471 h 545"/>
                  <a:gd name="T34" fmla="*/ 500 w 619"/>
                  <a:gd name="T35" fmla="*/ 471 h 545"/>
                  <a:gd name="T36" fmla="*/ 471 w 619"/>
                  <a:gd name="T37" fmla="*/ 500 h 545"/>
                  <a:gd name="T38" fmla="*/ 73 w 619"/>
                  <a:gd name="T39" fmla="*/ 500 h 545"/>
                  <a:gd name="T40" fmla="*/ 29 w 619"/>
                  <a:gd name="T41" fmla="*/ 471 h 545"/>
                  <a:gd name="T42" fmla="*/ 29 w 619"/>
                  <a:gd name="T43" fmla="*/ 73 h 545"/>
                  <a:gd name="T44" fmla="*/ 73 w 619"/>
                  <a:gd name="T45" fmla="*/ 29 h 545"/>
                  <a:gd name="T46" fmla="*/ 471 w 619"/>
                  <a:gd name="T47" fmla="*/ 29 h 545"/>
                  <a:gd name="T48" fmla="*/ 500 w 619"/>
                  <a:gd name="T49" fmla="*/ 73 h 545"/>
                  <a:gd name="T50" fmla="*/ 500 w 619"/>
                  <a:gd name="T51" fmla="*/ 132 h 545"/>
                  <a:gd name="T52" fmla="*/ 545 w 619"/>
                  <a:gd name="T53" fmla="*/ 132 h 545"/>
                  <a:gd name="T54" fmla="*/ 545 w 619"/>
                  <a:gd name="T55" fmla="*/ 73 h 545"/>
                  <a:gd name="T56" fmla="*/ 471 w 619"/>
                  <a:gd name="T57" fmla="*/ 0 h 545"/>
                  <a:gd name="T58" fmla="*/ 73 w 619"/>
                  <a:gd name="T59" fmla="*/ 0 h 545"/>
                  <a:gd name="T60" fmla="*/ 0 w 619"/>
                  <a:gd name="T61" fmla="*/ 73 h 545"/>
                  <a:gd name="T62" fmla="*/ 0 w 619"/>
                  <a:gd name="T63" fmla="*/ 471 h 545"/>
                  <a:gd name="T64" fmla="*/ 73 w 619"/>
                  <a:gd name="T65" fmla="*/ 544 h 545"/>
                  <a:gd name="T66" fmla="*/ 471 w 619"/>
                  <a:gd name="T67" fmla="*/ 544 h 545"/>
                  <a:gd name="T68" fmla="*/ 545 w 619"/>
                  <a:gd name="T69" fmla="*/ 471 h 545"/>
                  <a:gd name="T70" fmla="*/ 545 w 619"/>
                  <a:gd name="T71" fmla="*/ 412 h 545"/>
                  <a:gd name="T72" fmla="*/ 500 w 619"/>
                  <a:gd name="T73" fmla="*/ 412 h 545"/>
                  <a:gd name="T74" fmla="*/ 500 w 619"/>
                  <a:gd name="T75" fmla="*/ 4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19" h="545">
                    <a:moveTo>
                      <a:pt x="603" y="250"/>
                    </a:moveTo>
                    <a:lnTo>
                      <a:pt x="603" y="250"/>
                    </a:lnTo>
                    <a:cubicBezTo>
                      <a:pt x="177" y="250"/>
                      <a:pt x="177" y="250"/>
                      <a:pt x="177" y="250"/>
                    </a:cubicBezTo>
                    <a:cubicBezTo>
                      <a:pt x="280" y="147"/>
                      <a:pt x="280" y="147"/>
                      <a:pt x="280" y="147"/>
                    </a:cubicBezTo>
                    <a:cubicBezTo>
                      <a:pt x="294" y="132"/>
                      <a:pt x="294" y="132"/>
                      <a:pt x="280" y="118"/>
                    </a:cubicBezTo>
                    <a:cubicBezTo>
                      <a:pt x="280" y="118"/>
                      <a:pt x="265" y="118"/>
                      <a:pt x="250" y="118"/>
                    </a:cubicBezTo>
                    <a:cubicBezTo>
                      <a:pt x="118" y="250"/>
                      <a:pt x="118" y="250"/>
                      <a:pt x="118" y="250"/>
                    </a:cubicBezTo>
                    <a:cubicBezTo>
                      <a:pt x="118" y="265"/>
                      <a:pt x="118" y="265"/>
                      <a:pt x="118" y="265"/>
                    </a:cubicBezTo>
                    <a:cubicBezTo>
                      <a:pt x="118" y="280"/>
                      <a:pt x="118" y="280"/>
                      <a:pt x="118" y="280"/>
                    </a:cubicBezTo>
                    <a:cubicBezTo>
                      <a:pt x="250" y="427"/>
                      <a:pt x="250" y="427"/>
                      <a:pt x="250" y="427"/>
                    </a:cubicBezTo>
                    <a:cubicBezTo>
                      <a:pt x="265" y="427"/>
                      <a:pt x="280" y="427"/>
                      <a:pt x="280" y="427"/>
                    </a:cubicBezTo>
                    <a:cubicBezTo>
                      <a:pt x="294" y="412"/>
                      <a:pt x="294" y="397"/>
                      <a:pt x="280" y="397"/>
                    </a:cubicBezTo>
                    <a:cubicBezTo>
                      <a:pt x="177" y="294"/>
                      <a:pt x="177" y="294"/>
                      <a:pt x="177" y="294"/>
                    </a:cubicBezTo>
                    <a:cubicBezTo>
                      <a:pt x="603" y="294"/>
                      <a:pt x="603" y="294"/>
                      <a:pt x="603" y="294"/>
                    </a:cubicBezTo>
                    <a:cubicBezTo>
                      <a:pt x="618" y="294"/>
                      <a:pt x="618" y="280"/>
                      <a:pt x="618" y="265"/>
                    </a:cubicBezTo>
                    <a:cubicBezTo>
                      <a:pt x="618" y="265"/>
                      <a:pt x="618" y="250"/>
                      <a:pt x="603" y="250"/>
                    </a:cubicBezTo>
                    <a:close/>
                    <a:moveTo>
                      <a:pt x="500" y="471"/>
                    </a:moveTo>
                    <a:lnTo>
                      <a:pt x="500" y="471"/>
                    </a:lnTo>
                    <a:cubicBezTo>
                      <a:pt x="500" y="486"/>
                      <a:pt x="486" y="500"/>
                      <a:pt x="471" y="500"/>
                    </a:cubicBezTo>
                    <a:cubicBezTo>
                      <a:pt x="73" y="500"/>
                      <a:pt x="73" y="500"/>
                      <a:pt x="73" y="500"/>
                    </a:cubicBezTo>
                    <a:cubicBezTo>
                      <a:pt x="59" y="500"/>
                      <a:pt x="29" y="486"/>
                      <a:pt x="29" y="471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471" y="29"/>
                      <a:pt x="471" y="29"/>
                      <a:pt x="471" y="29"/>
                    </a:cubicBezTo>
                    <a:cubicBezTo>
                      <a:pt x="486" y="29"/>
                      <a:pt x="500" y="59"/>
                      <a:pt x="500" y="73"/>
                    </a:cubicBezTo>
                    <a:cubicBezTo>
                      <a:pt x="500" y="132"/>
                      <a:pt x="500" y="132"/>
                      <a:pt x="500" y="132"/>
                    </a:cubicBezTo>
                    <a:cubicBezTo>
                      <a:pt x="545" y="132"/>
                      <a:pt x="545" y="132"/>
                      <a:pt x="545" y="132"/>
                    </a:cubicBezTo>
                    <a:cubicBezTo>
                      <a:pt x="545" y="73"/>
                      <a:pt x="545" y="73"/>
                      <a:pt x="545" y="73"/>
                    </a:cubicBezTo>
                    <a:cubicBezTo>
                      <a:pt x="545" y="29"/>
                      <a:pt x="515" y="0"/>
                      <a:pt x="471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44"/>
                      <a:pt x="73" y="544"/>
                    </a:cubicBezTo>
                    <a:cubicBezTo>
                      <a:pt x="471" y="544"/>
                      <a:pt x="471" y="544"/>
                      <a:pt x="471" y="544"/>
                    </a:cubicBezTo>
                    <a:cubicBezTo>
                      <a:pt x="515" y="544"/>
                      <a:pt x="545" y="515"/>
                      <a:pt x="545" y="471"/>
                    </a:cubicBezTo>
                    <a:cubicBezTo>
                      <a:pt x="545" y="412"/>
                      <a:pt x="545" y="412"/>
                      <a:pt x="545" y="412"/>
                    </a:cubicBezTo>
                    <a:cubicBezTo>
                      <a:pt x="500" y="412"/>
                      <a:pt x="500" y="412"/>
                      <a:pt x="500" y="412"/>
                    </a:cubicBezTo>
                    <a:lnTo>
                      <a:pt x="500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78" name="Freeform 56"/>
              <p:cNvSpPr>
                <a:spLocks noChangeArrowheads="1"/>
              </p:cNvSpPr>
              <p:nvPr/>
            </p:nvSpPr>
            <p:spPr bwMode="auto">
              <a:xfrm>
                <a:off x="6904038" y="1795463"/>
                <a:ext cx="274637" cy="236537"/>
              </a:xfrm>
              <a:custGeom>
                <a:avLst/>
                <a:gdLst>
                  <a:gd name="T0" fmla="*/ 339 w 634"/>
                  <a:gd name="T1" fmla="*/ 397 h 545"/>
                  <a:gd name="T2" fmla="*/ 339 w 634"/>
                  <a:gd name="T3" fmla="*/ 397 h 545"/>
                  <a:gd name="T4" fmla="*/ 339 w 634"/>
                  <a:gd name="T5" fmla="*/ 427 h 545"/>
                  <a:gd name="T6" fmla="*/ 369 w 634"/>
                  <a:gd name="T7" fmla="*/ 427 h 545"/>
                  <a:gd name="T8" fmla="*/ 516 w 634"/>
                  <a:gd name="T9" fmla="*/ 280 h 545"/>
                  <a:gd name="T10" fmla="*/ 516 w 634"/>
                  <a:gd name="T11" fmla="*/ 265 h 545"/>
                  <a:gd name="T12" fmla="*/ 516 w 634"/>
                  <a:gd name="T13" fmla="*/ 250 h 545"/>
                  <a:gd name="T14" fmla="*/ 369 w 634"/>
                  <a:gd name="T15" fmla="*/ 118 h 545"/>
                  <a:gd name="T16" fmla="*/ 339 w 634"/>
                  <a:gd name="T17" fmla="*/ 118 h 545"/>
                  <a:gd name="T18" fmla="*/ 339 w 634"/>
                  <a:gd name="T19" fmla="*/ 147 h 545"/>
                  <a:gd name="T20" fmla="*/ 442 w 634"/>
                  <a:gd name="T21" fmla="*/ 250 h 545"/>
                  <a:gd name="T22" fmla="*/ 30 w 634"/>
                  <a:gd name="T23" fmla="*/ 250 h 545"/>
                  <a:gd name="T24" fmla="*/ 0 w 634"/>
                  <a:gd name="T25" fmla="*/ 265 h 545"/>
                  <a:gd name="T26" fmla="*/ 30 w 634"/>
                  <a:gd name="T27" fmla="*/ 294 h 545"/>
                  <a:gd name="T28" fmla="*/ 442 w 634"/>
                  <a:gd name="T29" fmla="*/ 294 h 545"/>
                  <a:gd name="T30" fmla="*/ 339 w 634"/>
                  <a:gd name="T31" fmla="*/ 397 h 545"/>
                  <a:gd name="T32" fmla="*/ 560 w 634"/>
                  <a:gd name="T33" fmla="*/ 0 h 545"/>
                  <a:gd name="T34" fmla="*/ 560 w 634"/>
                  <a:gd name="T35" fmla="*/ 0 h 545"/>
                  <a:gd name="T36" fmla="*/ 162 w 634"/>
                  <a:gd name="T37" fmla="*/ 0 h 545"/>
                  <a:gd name="T38" fmla="*/ 89 w 634"/>
                  <a:gd name="T39" fmla="*/ 73 h 545"/>
                  <a:gd name="T40" fmla="*/ 89 w 634"/>
                  <a:gd name="T41" fmla="*/ 147 h 545"/>
                  <a:gd name="T42" fmla="*/ 118 w 634"/>
                  <a:gd name="T43" fmla="*/ 147 h 545"/>
                  <a:gd name="T44" fmla="*/ 118 w 634"/>
                  <a:gd name="T45" fmla="*/ 73 h 545"/>
                  <a:gd name="T46" fmla="*/ 162 w 634"/>
                  <a:gd name="T47" fmla="*/ 29 h 545"/>
                  <a:gd name="T48" fmla="*/ 560 w 634"/>
                  <a:gd name="T49" fmla="*/ 29 h 545"/>
                  <a:gd name="T50" fmla="*/ 589 w 634"/>
                  <a:gd name="T51" fmla="*/ 73 h 545"/>
                  <a:gd name="T52" fmla="*/ 589 w 634"/>
                  <a:gd name="T53" fmla="*/ 471 h 545"/>
                  <a:gd name="T54" fmla="*/ 560 w 634"/>
                  <a:gd name="T55" fmla="*/ 500 h 545"/>
                  <a:gd name="T56" fmla="*/ 162 w 634"/>
                  <a:gd name="T57" fmla="*/ 500 h 545"/>
                  <a:gd name="T58" fmla="*/ 118 w 634"/>
                  <a:gd name="T59" fmla="*/ 471 h 545"/>
                  <a:gd name="T60" fmla="*/ 118 w 634"/>
                  <a:gd name="T61" fmla="*/ 382 h 545"/>
                  <a:gd name="T62" fmla="*/ 89 w 634"/>
                  <a:gd name="T63" fmla="*/ 382 h 545"/>
                  <a:gd name="T64" fmla="*/ 89 w 634"/>
                  <a:gd name="T65" fmla="*/ 471 h 545"/>
                  <a:gd name="T66" fmla="*/ 162 w 634"/>
                  <a:gd name="T67" fmla="*/ 544 h 545"/>
                  <a:gd name="T68" fmla="*/ 560 w 634"/>
                  <a:gd name="T69" fmla="*/ 544 h 545"/>
                  <a:gd name="T70" fmla="*/ 633 w 634"/>
                  <a:gd name="T71" fmla="*/ 471 h 545"/>
                  <a:gd name="T72" fmla="*/ 633 w 634"/>
                  <a:gd name="T73" fmla="*/ 73 h 545"/>
                  <a:gd name="T74" fmla="*/ 560 w 634"/>
                  <a:gd name="T75" fmla="*/ 0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4" h="545">
                    <a:moveTo>
                      <a:pt x="339" y="397"/>
                    </a:moveTo>
                    <a:lnTo>
                      <a:pt x="339" y="397"/>
                    </a:lnTo>
                    <a:cubicBezTo>
                      <a:pt x="339" y="397"/>
                      <a:pt x="339" y="412"/>
                      <a:pt x="339" y="427"/>
                    </a:cubicBezTo>
                    <a:cubicBezTo>
                      <a:pt x="354" y="427"/>
                      <a:pt x="369" y="427"/>
                      <a:pt x="369" y="427"/>
                    </a:cubicBezTo>
                    <a:cubicBezTo>
                      <a:pt x="516" y="280"/>
                      <a:pt x="516" y="280"/>
                      <a:pt x="516" y="280"/>
                    </a:cubicBezTo>
                    <a:cubicBezTo>
                      <a:pt x="516" y="280"/>
                      <a:pt x="516" y="280"/>
                      <a:pt x="516" y="265"/>
                    </a:cubicBezTo>
                    <a:cubicBezTo>
                      <a:pt x="516" y="265"/>
                      <a:pt x="516" y="265"/>
                      <a:pt x="516" y="250"/>
                    </a:cubicBezTo>
                    <a:cubicBezTo>
                      <a:pt x="369" y="118"/>
                      <a:pt x="369" y="118"/>
                      <a:pt x="369" y="118"/>
                    </a:cubicBezTo>
                    <a:cubicBezTo>
                      <a:pt x="369" y="118"/>
                      <a:pt x="354" y="118"/>
                      <a:pt x="339" y="118"/>
                    </a:cubicBezTo>
                    <a:cubicBezTo>
                      <a:pt x="339" y="132"/>
                      <a:pt x="339" y="132"/>
                      <a:pt x="339" y="147"/>
                    </a:cubicBezTo>
                    <a:cubicBezTo>
                      <a:pt x="442" y="250"/>
                      <a:pt x="442" y="250"/>
                      <a:pt x="442" y="250"/>
                    </a:cubicBezTo>
                    <a:cubicBezTo>
                      <a:pt x="30" y="250"/>
                      <a:pt x="30" y="250"/>
                      <a:pt x="30" y="250"/>
                    </a:cubicBezTo>
                    <a:cubicBezTo>
                      <a:pt x="15" y="250"/>
                      <a:pt x="0" y="265"/>
                      <a:pt x="0" y="265"/>
                    </a:cubicBezTo>
                    <a:cubicBezTo>
                      <a:pt x="0" y="280"/>
                      <a:pt x="15" y="294"/>
                      <a:pt x="30" y="294"/>
                    </a:cubicBezTo>
                    <a:cubicBezTo>
                      <a:pt x="442" y="294"/>
                      <a:pt x="442" y="294"/>
                      <a:pt x="442" y="294"/>
                    </a:cubicBezTo>
                    <a:lnTo>
                      <a:pt x="339" y="397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162" y="0"/>
                      <a:pt x="162" y="0"/>
                      <a:pt x="162" y="0"/>
                    </a:cubicBezTo>
                    <a:cubicBezTo>
                      <a:pt x="118" y="0"/>
                      <a:pt x="89" y="29"/>
                      <a:pt x="89" y="73"/>
                    </a:cubicBezTo>
                    <a:cubicBezTo>
                      <a:pt x="89" y="147"/>
                      <a:pt x="89" y="147"/>
                      <a:pt x="89" y="147"/>
                    </a:cubicBezTo>
                    <a:cubicBezTo>
                      <a:pt x="118" y="147"/>
                      <a:pt x="118" y="147"/>
                      <a:pt x="118" y="147"/>
                    </a:cubicBezTo>
                    <a:cubicBezTo>
                      <a:pt x="118" y="73"/>
                      <a:pt x="118" y="73"/>
                      <a:pt x="118" y="73"/>
                    </a:cubicBezTo>
                    <a:cubicBezTo>
                      <a:pt x="118" y="59"/>
                      <a:pt x="148" y="29"/>
                      <a:pt x="162" y="29"/>
                    </a:cubicBezTo>
                    <a:cubicBezTo>
                      <a:pt x="560" y="29"/>
                      <a:pt x="560" y="29"/>
                      <a:pt x="560" y="29"/>
                    </a:cubicBezTo>
                    <a:cubicBezTo>
                      <a:pt x="575" y="29"/>
                      <a:pt x="589" y="59"/>
                      <a:pt x="589" y="73"/>
                    </a:cubicBezTo>
                    <a:cubicBezTo>
                      <a:pt x="589" y="471"/>
                      <a:pt x="589" y="471"/>
                      <a:pt x="589" y="471"/>
                    </a:cubicBezTo>
                    <a:cubicBezTo>
                      <a:pt x="589" y="486"/>
                      <a:pt x="575" y="500"/>
                      <a:pt x="560" y="500"/>
                    </a:cubicBezTo>
                    <a:cubicBezTo>
                      <a:pt x="162" y="500"/>
                      <a:pt x="162" y="500"/>
                      <a:pt x="162" y="500"/>
                    </a:cubicBezTo>
                    <a:cubicBezTo>
                      <a:pt x="148" y="500"/>
                      <a:pt x="118" y="486"/>
                      <a:pt x="118" y="471"/>
                    </a:cubicBezTo>
                    <a:cubicBezTo>
                      <a:pt x="118" y="382"/>
                      <a:pt x="118" y="382"/>
                      <a:pt x="118" y="382"/>
                    </a:cubicBezTo>
                    <a:cubicBezTo>
                      <a:pt x="89" y="382"/>
                      <a:pt x="89" y="382"/>
                      <a:pt x="89" y="382"/>
                    </a:cubicBezTo>
                    <a:cubicBezTo>
                      <a:pt x="89" y="471"/>
                      <a:pt x="89" y="471"/>
                      <a:pt x="89" y="471"/>
                    </a:cubicBezTo>
                    <a:cubicBezTo>
                      <a:pt x="89" y="515"/>
                      <a:pt x="118" y="544"/>
                      <a:pt x="162" y="544"/>
                    </a:cubicBezTo>
                    <a:cubicBezTo>
                      <a:pt x="560" y="544"/>
                      <a:pt x="560" y="544"/>
                      <a:pt x="560" y="544"/>
                    </a:cubicBezTo>
                    <a:cubicBezTo>
                      <a:pt x="604" y="544"/>
                      <a:pt x="633" y="515"/>
                      <a:pt x="633" y="471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79" name="Freeform 57"/>
              <p:cNvSpPr>
                <a:spLocks noChangeArrowheads="1"/>
              </p:cNvSpPr>
              <p:nvPr/>
            </p:nvSpPr>
            <p:spPr bwMode="auto">
              <a:xfrm>
                <a:off x="6483350" y="1795463"/>
                <a:ext cx="236538" cy="236537"/>
              </a:xfrm>
              <a:custGeom>
                <a:avLst/>
                <a:gdLst>
                  <a:gd name="T0" fmla="*/ 530 w 545"/>
                  <a:gd name="T1" fmla="*/ 0 h 545"/>
                  <a:gd name="T2" fmla="*/ 530 w 545"/>
                  <a:gd name="T3" fmla="*/ 0 h 545"/>
                  <a:gd name="T4" fmla="*/ 382 w 545"/>
                  <a:gd name="T5" fmla="*/ 0 h 545"/>
                  <a:gd name="T6" fmla="*/ 368 w 545"/>
                  <a:gd name="T7" fmla="*/ 14 h 545"/>
                  <a:gd name="T8" fmla="*/ 382 w 545"/>
                  <a:gd name="T9" fmla="*/ 29 h 545"/>
                  <a:gd name="T10" fmla="*/ 471 w 545"/>
                  <a:gd name="T11" fmla="*/ 29 h 545"/>
                  <a:gd name="T12" fmla="*/ 177 w 545"/>
                  <a:gd name="T13" fmla="*/ 309 h 545"/>
                  <a:gd name="T14" fmla="*/ 177 w 545"/>
                  <a:gd name="T15" fmla="*/ 339 h 545"/>
                  <a:gd name="T16" fmla="*/ 206 w 545"/>
                  <a:gd name="T17" fmla="*/ 339 h 545"/>
                  <a:gd name="T18" fmla="*/ 500 w 545"/>
                  <a:gd name="T19" fmla="*/ 59 h 545"/>
                  <a:gd name="T20" fmla="*/ 500 w 545"/>
                  <a:gd name="T21" fmla="*/ 147 h 545"/>
                  <a:gd name="T22" fmla="*/ 530 w 545"/>
                  <a:gd name="T23" fmla="*/ 177 h 545"/>
                  <a:gd name="T24" fmla="*/ 544 w 545"/>
                  <a:gd name="T25" fmla="*/ 147 h 545"/>
                  <a:gd name="T26" fmla="*/ 544 w 545"/>
                  <a:gd name="T27" fmla="*/ 14 h 545"/>
                  <a:gd name="T28" fmla="*/ 530 w 545"/>
                  <a:gd name="T29" fmla="*/ 0 h 545"/>
                  <a:gd name="T30" fmla="*/ 500 w 545"/>
                  <a:gd name="T31" fmla="*/ 471 h 545"/>
                  <a:gd name="T32" fmla="*/ 500 w 545"/>
                  <a:gd name="T33" fmla="*/ 471 h 545"/>
                  <a:gd name="T34" fmla="*/ 471 w 545"/>
                  <a:gd name="T35" fmla="*/ 500 h 545"/>
                  <a:gd name="T36" fmla="*/ 73 w 545"/>
                  <a:gd name="T37" fmla="*/ 500 h 545"/>
                  <a:gd name="T38" fmla="*/ 29 w 545"/>
                  <a:gd name="T39" fmla="*/ 471 h 545"/>
                  <a:gd name="T40" fmla="*/ 29 w 545"/>
                  <a:gd name="T41" fmla="*/ 73 h 545"/>
                  <a:gd name="T42" fmla="*/ 73 w 545"/>
                  <a:gd name="T43" fmla="*/ 29 h 545"/>
                  <a:gd name="T44" fmla="*/ 294 w 545"/>
                  <a:gd name="T45" fmla="*/ 29 h 545"/>
                  <a:gd name="T46" fmla="*/ 294 w 545"/>
                  <a:gd name="T47" fmla="*/ 0 h 545"/>
                  <a:gd name="T48" fmla="*/ 73 w 545"/>
                  <a:gd name="T49" fmla="*/ 0 h 545"/>
                  <a:gd name="T50" fmla="*/ 0 w 545"/>
                  <a:gd name="T51" fmla="*/ 88 h 545"/>
                  <a:gd name="T52" fmla="*/ 0 w 545"/>
                  <a:gd name="T53" fmla="*/ 471 h 545"/>
                  <a:gd name="T54" fmla="*/ 73 w 545"/>
                  <a:gd name="T55" fmla="*/ 544 h 545"/>
                  <a:gd name="T56" fmla="*/ 456 w 545"/>
                  <a:gd name="T57" fmla="*/ 544 h 545"/>
                  <a:gd name="T58" fmla="*/ 544 w 545"/>
                  <a:gd name="T59" fmla="*/ 471 h 545"/>
                  <a:gd name="T60" fmla="*/ 544 w 545"/>
                  <a:gd name="T61" fmla="*/ 250 h 545"/>
                  <a:gd name="T62" fmla="*/ 500 w 545"/>
                  <a:gd name="T63" fmla="*/ 250 h 545"/>
                  <a:gd name="T64" fmla="*/ 500 w 545"/>
                  <a:gd name="T65" fmla="*/ 4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5" h="545">
                    <a:moveTo>
                      <a:pt x="530" y="0"/>
                    </a:moveTo>
                    <a:lnTo>
                      <a:pt x="530" y="0"/>
                    </a:lnTo>
                    <a:cubicBezTo>
                      <a:pt x="382" y="0"/>
                      <a:pt x="382" y="0"/>
                      <a:pt x="382" y="0"/>
                    </a:cubicBezTo>
                    <a:cubicBezTo>
                      <a:pt x="382" y="0"/>
                      <a:pt x="368" y="0"/>
                      <a:pt x="368" y="14"/>
                    </a:cubicBezTo>
                    <a:cubicBezTo>
                      <a:pt x="368" y="29"/>
                      <a:pt x="382" y="29"/>
                      <a:pt x="382" y="29"/>
                    </a:cubicBezTo>
                    <a:cubicBezTo>
                      <a:pt x="471" y="29"/>
                      <a:pt x="471" y="29"/>
                      <a:pt x="471" y="29"/>
                    </a:cubicBezTo>
                    <a:cubicBezTo>
                      <a:pt x="177" y="309"/>
                      <a:pt x="177" y="309"/>
                      <a:pt x="177" y="309"/>
                    </a:cubicBezTo>
                    <a:cubicBezTo>
                      <a:pt x="177" y="324"/>
                      <a:pt x="177" y="339"/>
                      <a:pt x="177" y="339"/>
                    </a:cubicBezTo>
                    <a:cubicBezTo>
                      <a:pt x="191" y="353"/>
                      <a:pt x="191" y="353"/>
                      <a:pt x="206" y="339"/>
                    </a:cubicBezTo>
                    <a:cubicBezTo>
                      <a:pt x="500" y="59"/>
                      <a:pt x="500" y="59"/>
                      <a:pt x="500" y="59"/>
                    </a:cubicBezTo>
                    <a:cubicBezTo>
                      <a:pt x="500" y="147"/>
                      <a:pt x="500" y="147"/>
                      <a:pt x="500" y="147"/>
                    </a:cubicBezTo>
                    <a:cubicBezTo>
                      <a:pt x="500" y="162"/>
                      <a:pt x="515" y="177"/>
                      <a:pt x="530" y="177"/>
                    </a:cubicBezTo>
                    <a:cubicBezTo>
                      <a:pt x="530" y="177"/>
                      <a:pt x="544" y="162"/>
                      <a:pt x="544" y="147"/>
                    </a:cubicBezTo>
                    <a:cubicBezTo>
                      <a:pt x="544" y="14"/>
                      <a:pt x="544" y="14"/>
                      <a:pt x="544" y="14"/>
                    </a:cubicBezTo>
                    <a:cubicBezTo>
                      <a:pt x="544" y="0"/>
                      <a:pt x="530" y="0"/>
                      <a:pt x="530" y="0"/>
                    </a:cubicBezTo>
                    <a:close/>
                    <a:moveTo>
                      <a:pt x="500" y="471"/>
                    </a:moveTo>
                    <a:lnTo>
                      <a:pt x="500" y="471"/>
                    </a:lnTo>
                    <a:cubicBezTo>
                      <a:pt x="500" y="486"/>
                      <a:pt x="486" y="500"/>
                      <a:pt x="471" y="500"/>
                    </a:cubicBezTo>
                    <a:cubicBezTo>
                      <a:pt x="73" y="500"/>
                      <a:pt x="73" y="500"/>
                      <a:pt x="73" y="500"/>
                    </a:cubicBezTo>
                    <a:cubicBezTo>
                      <a:pt x="44" y="500"/>
                      <a:pt x="29" y="486"/>
                      <a:pt x="29" y="471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59"/>
                      <a:pt x="59" y="29"/>
                      <a:pt x="73" y="29"/>
                    </a:cubicBezTo>
                    <a:cubicBezTo>
                      <a:pt x="294" y="29"/>
                      <a:pt x="294" y="29"/>
                      <a:pt x="294" y="29"/>
                    </a:cubicBezTo>
                    <a:cubicBezTo>
                      <a:pt x="294" y="0"/>
                      <a:pt x="294" y="0"/>
                      <a:pt x="294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8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44"/>
                      <a:pt x="73" y="544"/>
                    </a:cubicBezTo>
                    <a:cubicBezTo>
                      <a:pt x="456" y="544"/>
                      <a:pt x="456" y="544"/>
                      <a:pt x="456" y="544"/>
                    </a:cubicBezTo>
                    <a:cubicBezTo>
                      <a:pt x="500" y="544"/>
                      <a:pt x="544" y="515"/>
                      <a:pt x="544" y="471"/>
                    </a:cubicBezTo>
                    <a:cubicBezTo>
                      <a:pt x="544" y="250"/>
                      <a:pt x="544" y="250"/>
                      <a:pt x="544" y="250"/>
                    </a:cubicBezTo>
                    <a:cubicBezTo>
                      <a:pt x="500" y="250"/>
                      <a:pt x="500" y="250"/>
                      <a:pt x="500" y="250"/>
                    </a:cubicBezTo>
                    <a:lnTo>
                      <a:pt x="500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0" name="Freeform 58"/>
              <p:cNvSpPr>
                <a:spLocks noChangeArrowheads="1"/>
              </p:cNvSpPr>
              <p:nvPr/>
            </p:nvSpPr>
            <p:spPr bwMode="auto">
              <a:xfrm>
                <a:off x="6037263" y="1795463"/>
                <a:ext cx="242887" cy="236537"/>
              </a:xfrm>
              <a:custGeom>
                <a:avLst/>
                <a:gdLst>
                  <a:gd name="T0" fmla="*/ 516 w 561"/>
                  <a:gd name="T1" fmla="*/ 250 h 545"/>
                  <a:gd name="T2" fmla="*/ 516 w 561"/>
                  <a:gd name="T3" fmla="*/ 250 h 545"/>
                  <a:gd name="T4" fmla="*/ 516 w 561"/>
                  <a:gd name="T5" fmla="*/ 471 h 545"/>
                  <a:gd name="T6" fmla="*/ 471 w 561"/>
                  <a:gd name="T7" fmla="*/ 500 h 545"/>
                  <a:gd name="T8" fmla="*/ 89 w 561"/>
                  <a:gd name="T9" fmla="*/ 500 h 545"/>
                  <a:gd name="T10" fmla="*/ 44 w 561"/>
                  <a:gd name="T11" fmla="*/ 471 h 545"/>
                  <a:gd name="T12" fmla="*/ 44 w 561"/>
                  <a:gd name="T13" fmla="*/ 73 h 545"/>
                  <a:gd name="T14" fmla="*/ 89 w 561"/>
                  <a:gd name="T15" fmla="*/ 29 h 545"/>
                  <a:gd name="T16" fmla="*/ 295 w 561"/>
                  <a:gd name="T17" fmla="*/ 29 h 545"/>
                  <a:gd name="T18" fmla="*/ 295 w 561"/>
                  <a:gd name="T19" fmla="*/ 0 h 545"/>
                  <a:gd name="T20" fmla="*/ 89 w 561"/>
                  <a:gd name="T21" fmla="*/ 0 h 545"/>
                  <a:gd name="T22" fmla="*/ 0 w 561"/>
                  <a:gd name="T23" fmla="*/ 88 h 545"/>
                  <a:gd name="T24" fmla="*/ 0 w 561"/>
                  <a:gd name="T25" fmla="*/ 471 h 545"/>
                  <a:gd name="T26" fmla="*/ 89 w 561"/>
                  <a:gd name="T27" fmla="*/ 544 h 545"/>
                  <a:gd name="T28" fmla="*/ 471 w 561"/>
                  <a:gd name="T29" fmla="*/ 544 h 545"/>
                  <a:gd name="T30" fmla="*/ 560 w 561"/>
                  <a:gd name="T31" fmla="*/ 471 h 545"/>
                  <a:gd name="T32" fmla="*/ 560 w 561"/>
                  <a:gd name="T33" fmla="*/ 250 h 545"/>
                  <a:gd name="T34" fmla="*/ 516 w 561"/>
                  <a:gd name="T35" fmla="*/ 250 h 545"/>
                  <a:gd name="T36" fmla="*/ 221 w 561"/>
                  <a:gd name="T37" fmla="*/ 206 h 545"/>
                  <a:gd name="T38" fmla="*/ 221 w 561"/>
                  <a:gd name="T39" fmla="*/ 206 h 545"/>
                  <a:gd name="T40" fmla="*/ 206 w 561"/>
                  <a:gd name="T41" fmla="*/ 191 h 545"/>
                  <a:gd name="T42" fmla="*/ 177 w 561"/>
                  <a:gd name="T43" fmla="*/ 206 h 545"/>
                  <a:gd name="T44" fmla="*/ 177 w 561"/>
                  <a:gd name="T45" fmla="*/ 353 h 545"/>
                  <a:gd name="T46" fmla="*/ 206 w 561"/>
                  <a:gd name="T47" fmla="*/ 368 h 545"/>
                  <a:gd name="T48" fmla="*/ 339 w 561"/>
                  <a:gd name="T49" fmla="*/ 368 h 545"/>
                  <a:gd name="T50" fmla="*/ 353 w 561"/>
                  <a:gd name="T51" fmla="*/ 353 h 545"/>
                  <a:gd name="T52" fmla="*/ 339 w 561"/>
                  <a:gd name="T53" fmla="*/ 324 h 545"/>
                  <a:gd name="T54" fmla="*/ 251 w 561"/>
                  <a:gd name="T55" fmla="*/ 324 h 545"/>
                  <a:gd name="T56" fmla="*/ 545 w 561"/>
                  <a:gd name="T57" fmla="*/ 44 h 545"/>
                  <a:gd name="T58" fmla="*/ 545 w 561"/>
                  <a:gd name="T59" fmla="*/ 14 h 545"/>
                  <a:gd name="T60" fmla="*/ 516 w 561"/>
                  <a:gd name="T61" fmla="*/ 14 h 545"/>
                  <a:gd name="T62" fmla="*/ 221 w 561"/>
                  <a:gd name="T63" fmla="*/ 309 h 545"/>
                  <a:gd name="T64" fmla="*/ 221 w 561"/>
                  <a:gd name="T65" fmla="*/ 206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61" h="545">
                    <a:moveTo>
                      <a:pt x="516" y="250"/>
                    </a:moveTo>
                    <a:lnTo>
                      <a:pt x="516" y="250"/>
                    </a:lnTo>
                    <a:cubicBezTo>
                      <a:pt x="516" y="471"/>
                      <a:pt x="516" y="471"/>
                      <a:pt x="516" y="471"/>
                    </a:cubicBezTo>
                    <a:cubicBezTo>
                      <a:pt x="516" y="486"/>
                      <a:pt x="501" y="500"/>
                      <a:pt x="471" y="500"/>
                    </a:cubicBezTo>
                    <a:cubicBezTo>
                      <a:pt x="89" y="500"/>
                      <a:pt x="89" y="500"/>
                      <a:pt x="89" y="500"/>
                    </a:cubicBezTo>
                    <a:cubicBezTo>
                      <a:pt x="59" y="500"/>
                      <a:pt x="44" y="486"/>
                      <a:pt x="44" y="471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59"/>
                      <a:pt x="59" y="29"/>
                      <a:pt x="89" y="29"/>
                    </a:cubicBezTo>
                    <a:cubicBezTo>
                      <a:pt x="295" y="29"/>
                      <a:pt x="295" y="29"/>
                      <a:pt x="295" y="29"/>
                    </a:cubicBezTo>
                    <a:cubicBezTo>
                      <a:pt x="295" y="0"/>
                      <a:pt x="295" y="0"/>
                      <a:pt x="295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44"/>
                      <a:pt x="0" y="88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44" y="544"/>
                      <a:pt x="89" y="544"/>
                    </a:cubicBezTo>
                    <a:cubicBezTo>
                      <a:pt x="471" y="544"/>
                      <a:pt x="471" y="544"/>
                      <a:pt x="471" y="544"/>
                    </a:cubicBezTo>
                    <a:cubicBezTo>
                      <a:pt x="516" y="544"/>
                      <a:pt x="560" y="515"/>
                      <a:pt x="560" y="471"/>
                    </a:cubicBezTo>
                    <a:cubicBezTo>
                      <a:pt x="560" y="250"/>
                      <a:pt x="560" y="250"/>
                      <a:pt x="560" y="250"/>
                    </a:cubicBezTo>
                    <a:lnTo>
                      <a:pt x="516" y="250"/>
                    </a:lnTo>
                    <a:close/>
                    <a:moveTo>
                      <a:pt x="221" y="206"/>
                    </a:moveTo>
                    <a:lnTo>
                      <a:pt x="221" y="206"/>
                    </a:lnTo>
                    <a:lnTo>
                      <a:pt x="206" y="191"/>
                    </a:lnTo>
                    <a:cubicBezTo>
                      <a:pt x="192" y="191"/>
                      <a:pt x="177" y="206"/>
                      <a:pt x="177" y="206"/>
                    </a:cubicBezTo>
                    <a:cubicBezTo>
                      <a:pt x="177" y="353"/>
                      <a:pt x="177" y="353"/>
                      <a:pt x="177" y="353"/>
                    </a:cubicBezTo>
                    <a:cubicBezTo>
                      <a:pt x="177" y="353"/>
                      <a:pt x="192" y="368"/>
                      <a:pt x="206" y="368"/>
                    </a:cubicBezTo>
                    <a:cubicBezTo>
                      <a:pt x="339" y="368"/>
                      <a:pt x="339" y="368"/>
                      <a:pt x="339" y="368"/>
                    </a:cubicBezTo>
                    <a:cubicBezTo>
                      <a:pt x="353" y="368"/>
                      <a:pt x="353" y="353"/>
                      <a:pt x="353" y="353"/>
                    </a:cubicBezTo>
                    <a:cubicBezTo>
                      <a:pt x="353" y="339"/>
                      <a:pt x="353" y="324"/>
                      <a:pt x="339" y="324"/>
                    </a:cubicBezTo>
                    <a:cubicBezTo>
                      <a:pt x="251" y="324"/>
                      <a:pt x="251" y="324"/>
                      <a:pt x="251" y="32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45" y="29"/>
                      <a:pt x="545" y="14"/>
                      <a:pt x="545" y="14"/>
                    </a:cubicBezTo>
                    <a:cubicBezTo>
                      <a:pt x="530" y="0"/>
                      <a:pt x="516" y="0"/>
                      <a:pt x="516" y="14"/>
                    </a:cubicBezTo>
                    <a:cubicBezTo>
                      <a:pt x="221" y="309"/>
                      <a:pt x="221" y="309"/>
                      <a:pt x="221" y="309"/>
                    </a:cubicBezTo>
                    <a:lnTo>
                      <a:pt x="221" y="20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1" name="Freeform 59"/>
              <p:cNvSpPr>
                <a:spLocks noChangeArrowheads="1"/>
              </p:cNvSpPr>
              <p:nvPr/>
            </p:nvSpPr>
            <p:spPr bwMode="auto">
              <a:xfrm>
                <a:off x="5580063" y="1776413"/>
                <a:ext cx="274637" cy="274637"/>
              </a:xfrm>
              <a:custGeom>
                <a:avLst/>
                <a:gdLst>
                  <a:gd name="T0" fmla="*/ 442 w 634"/>
                  <a:gd name="T1" fmla="*/ 544 h 634"/>
                  <a:gd name="T2" fmla="*/ 442 w 634"/>
                  <a:gd name="T3" fmla="*/ 544 h 634"/>
                  <a:gd name="T4" fmla="*/ 398 w 634"/>
                  <a:gd name="T5" fmla="*/ 588 h 634"/>
                  <a:gd name="T6" fmla="*/ 89 w 634"/>
                  <a:gd name="T7" fmla="*/ 588 h 634"/>
                  <a:gd name="T8" fmla="*/ 44 w 634"/>
                  <a:gd name="T9" fmla="*/ 544 h 634"/>
                  <a:gd name="T10" fmla="*/ 44 w 634"/>
                  <a:gd name="T11" fmla="*/ 235 h 634"/>
                  <a:gd name="T12" fmla="*/ 89 w 634"/>
                  <a:gd name="T13" fmla="*/ 191 h 634"/>
                  <a:gd name="T14" fmla="*/ 118 w 634"/>
                  <a:gd name="T15" fmla="*/ 191 h 634"/>
                  <a:gd name="T16" fmla="*/ 118 w 634"/>
                  <a:gd name="T17" fmla="*/ 162 h 634"/>
                  <a:gd name="T18" fmla="*/ 89 w 634"/>
                  <a:gd name="T19" fmla="*/ 162 h 634"/>
                  <a:gd name="T20" fmla="*/ 0 w 634"/>
                  <a:gd name="T21" fmla="*/ 235 h 634"/>
                  <a:gd name="T22" fmla="*/ 0 w 634"/>
                  <a:gd name="T23" fmla="*/ 544 h 634"/>
                  <a:gd name="T24" fmla="*/ 89 w 634"/>
                  <a:gd name="T25" fmla="*/ 633 h 634"/>
                  <a:gd name="T26" fmla="*/ 398 w 634"/>
                  <a:gd name="T27" fmla="*/ 633 h 634"/>
                  <a:gd name="T28" fmla="*/ 471 w 634"/>
                  <a:gd name="T29" fmla="*/ 544 h 634"/>
                  <a:gd name="T30" fmla="*/ 471 w 634"/>
                  <a:gd name="T31" fmla="*/ 515 h 634"/>
                  <a:gd name="T32" fmla="*/ 442 w 634"/>
                  <a:gd name="T33" fmla="*/ 515 h 634"/>
                  <a:gd name="T34" fmla="*/ 442 w 634"/>
                  <a:gd name="T35" fmla="*/ 544 h 634"/>
                  <a:gd name="T36" fmla="*/ 560 w 634"/>
                  <a:gd name="T37" fmla="*/ 0 h 634"/>
                  <a:gd name="T38" fmla="*/ 560 w 634"/>
                  <a:gd name="T39" fmla="*/ 0 h 634"/>
                  <a:gd name="T40" fmla="*/ 236 w 634"/>
                  <a:gd name="T41" fmla="*/ 0 h 634"/>
                  <a:gd name="T42" fmla="*/ 162 w 634"/>
                  <a:gd name="T43" fmla="*/ 73 h 634"/>
                  <a:gd name="T44" fmla="*/ 162 w 634"/>
                  <a:gd name="T45" fmla="*/ 397 h 634"/>
                  <a:gd name="T46" fmla="*/ 236 w 634"/>
                  <a:gd name="T47" fmla="*/ 471 h 634"/>
                  <a:gd name="T48" fmla="*/ 560 w 634"/>
                  <a:gd name="T49" fmla="*/ 471 h 634"/>
                  <a:gd name="T50" fmla="*/ 633 w 634"/>
                  <a:gd name="T51" fmla="*/ 397 h 634"/>
                  <a:gd name="T52" fmla="*/ 633 w 634"/>
                  <a:gd name="T53" fmla="*/ 73 h 634"/>
                  <a:gd name="T54" fmla="*/ 560 w 634"/>
                  <a:gd name="T55" fmla="*/ 0 h 634"/>
                  <a:gd name="T56" fmla="*/ 589 w 634"/>
                  <a:gd name="T57" fmla="*/ 397 h 634"/>
                  <a:gd name="T58" fmla="*/ 589 w 634"/>
                  <a:gd name="T59" fmla="*/ 397 h 634"/>
                  <a:gd name="T60" fmla="*/ 560 w 634"/>
                  <a:gd name="T61" fmla="*/ 426 h 634"/>
                  <a:gd name="T62" fmla="*/ 236 w 634"/>
                  <a:gd name="T63" fmla="*/ 426 h 634"/>
                  <a:gd name="T64" fmla="*/ 207 w 634"/>
                  <a:gd name="T65" fmla="*/ 397 h 634"/>
                  <a:gd name="T66" fmla="*/ 207 w 634"/>
                  <a:gd name="T67" fmla="*/ 73 h 634"/>
                  <a:gd name="T68" fmla="*/ 236 w 634"/>
                  <a:gd name="T69" fmla="*/ 44 h 634"/>
                  <a:gd name="T70" fmla="*/ 560 w 634"/>
                  <a:gd name="T71" fmla="*/ 44 h 634"/>
                  <a:gd name="T72" fmla="*/ 589 w 634"/>
                  <a:gd name="T73" fmla="*/ 73 h 634"/>
                  <a:gd name="T74" fmla="*/ 589 w 634"/>
                  <a:gd name="T75" fmla="*/ 39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4" h="634">
                    <a:moveTo>
                      <a:pt x="442" y="544"/>
                    </a:moveTo>
                    <a:lnTo>
                      <a:pt x="442" y="544"/>
                    </a:lnTo>
                    <a:cubicBezTo>
                      <a:pt x="442" y="574"/>
                      <a:pt x="412" y="588"/>
                      <a:pt x="398" y="588"/>
                    </a:cubicBezTo>
                    <a:cubicBezTo>
                      <a:pt x="89" y="588"/>
                      <a:pt x="89" y="588"/>
                      <a:pt x="89" y="588"/>
                    </a:cubicBezTo>
                    <a:cubicBezTo>
                      <a:pt x="59" y="588"/>
                      <a:pt x="44" y="574"/>
                      <a:pt x="44" y="544"/>
                    </a:cubicBezTo>
                    <a:cubicBezTo>
                      <a:pt x="44" y="235"/>
                      <a:pt x="44" y="235"/>
                      <a:pt x="44" y="235"/>
                    </a:cubicBezTo>
                    <a:cubicBezTo>
                      <a:pt x="44" y="221"/>
                      <a:pt x="59" y="191"/>
                      <a:pt x="89" y="191"/>
                    </a:cubicBezTo>
                    <a:cubicBezTo>
                      <a:pt x="118" y="191"/>
                      <a:pt x="118" y="191"/>
                      <a:pt x="118" y="191"/>
                    </a:cubicBezTo>
                    <a:cubicBezTo>
                      <a:pt x="118" y="162"/>
                      <a:pt x="118" y="162"/>
                      <a:pt x="118" y="162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44" y="162"/>
                      <a:pt x="0" y="191"/>
                      <a:pt x="0" y="235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8"/>
                      <a:pt x="44" y="633"/>
                      <a:pt x="89" y="633"/>
                    </a:cubicBezTo>
                    <a:cubicBezTo>
                      <a:pt x="398" y="633"/>
                      <a:pt x="398" y="633"/>
                      <a:pt x="398" y="633"/>
                    </a:cubicBezTo>
                    <a:cubicBezTo>
                      <a:pt x="442" y="633"/>
                      <a:pt x="471" y="588"/>
                      <a:pt x="471" y="544"/>
                    </a:cubicBezTo>
                    <a:cubicBezTo>
                      <a:pt x="471" y="515"/>
                      <a:pt x="471" y="515"/>
                      <a:pt x="471" y="515"/>
                    </a:cubicBezTo>
                    <a:cubicBezTo>
                      <a:pt x="442" y="515"/>
                      <a:pt x="442" y="515"/>
                      <a:pt x="442" y="515"/>
                    </a:cubicBezTo>
                    <a:lnTo>
                      <a:pt x="442" y="544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236" y="0"/>
                      <a:pt x="236" y="0"/>
                      <a:pt x="236" y="0"/>
                    </a:cubicBezTo>
                    <a:cubicBezTo>
                      <a:pt x="192" y="0"/>
                      <a:pt x="162" y="29"/>
                      <a:pt x="162" y="73"/>
                    </a:cubicBezTo>
                    <a:cubicBezTo>
                      <a:pt x="162" y="397"/>
                      <a:pt x="162" y="397"/>
                      <a:pt x="162" y="397"/>
                    </a:cubicBezTo>
                    <a:cubicBezTo>
                      <a:pt x="162" y="441"/>
                      <a:pt x="192" y="471"/>
                      <a:pt x="236" y="471"/>
                    </a:cubicBezTo>
                    <a:cubicBezTo>
                      <a:pt x="560" y="471"/>
                      <a:pt x="560" y="471"/>
                      <a:pt x="560" y="471"/>
                    </a:cubicBezTo>
                    <a:cubicBezTo>
                      <a:pt x="604" y="471"/>
                      <a:pt x="633" y="441"/>
                      <a:pt x="633" y="397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  <a:moveTo>
                      <a:pt x="589" y="397"/>
                    </a:moveTo>
                    <a:lnTo>
                      <a:pt x="589" y="397"/>
                    </a:lnTo>
                    <a:cubicBezTo>
                      <a:pt x="589" y="412"/>
                      <a:pt x="574" y="426"/>
                      <a:pt x="560" y="426"/>
                    </a:cubicBezTo>
                    <a:cubicBezTo>
                      <a:pt x="236" y="426"/>
                      <a:pt x="236" y="426"/>
                      <a:pt x="236" y="426"/>
                    </a:cubicBezTo>
                    <a:cubicBezTo>
                      <a:pt x="221" y="426"/>
                      <a:pt x="207" y="412"/>
                      <a:pt x="207" y="397"/>
                    </a:cubicBezTo>
                    <a:cubicBezTo>
                      <a:pt x="207" y="73"/>
                      <a:pt x="207" y="73"/>
                      <a:pt x="207" y="73"/>
                    </a:cubicBezTo>
                    <a:cubicBezTo>
                      <a:pt x="207" y="58"/>
                      <a:pt x="221" y="44"/>
                      <a:pt x="236" y="44"/>
                    </a:cubicBezTo>
                    <a:cubicBezTo>
                      <a:pt x="560" y="44"/>
                      <a:pt x="560" y="44"/>
                      <a:pt x="560" y="44"/>
                    </a:cubicBezTo>
                    <a:cubicBezTo>
                      <a:pt x="574" y="44"/>
                      <a:pt x="589" y="58"/>
                      <a:pt x="589" y="73"/>
                    </a:cubicBezTo>
                    <a:lnTo>
                      <a:pt x="589" y="39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2" name="Freeform 60"/>
              <p:cNvSpPr>
                <a:spLocks noChangeArrowheads="1"/>
              </p:cNvSpPr>
              <p:nvPr/>
            </p:nvSpPr>
            <p:spPr bwMode="auto">
              <a:xfrm>
                <a:off x="5141913" y="1795463"/>
                <a:ext cx="274637" cy="236537"/>
              </a:xfrm>
              <a:custGeom>
                <a:avLst/>
                <a:gdLst>
                  <a:gd name="T0" fmla="*/ 73 w 634"/>
                  <a:gd name="T1" fmla="*/ 191 h 545"/>
                  <a:gd name="T2" fmla="*/ 73 w 634"/>
                  <a:gd name="T3" fmla="*/ 353 h 545"/>
                  <a:gd name="T4" fmla="*/ 73 w 634"/>
                  <a:gd name="T5" fmla="*/ 191 h 545"/>
                  <a:gd name="T6" fmla="*/ 73 w 634"/>
                  <a:gd name="T7" fmla="*/ 309 h 545"/>
                  <a:gd name="T8" fmla="*/ 73 w 634"/>
                  <a:gd name="T9" fmla="*/ 235 h 545"/>
                  <a:gd name="T10" fmla="*/ 73 w 634"/>
                  <a:gd name="T11" fmla="*/ 309 h 545"/>
                  <a:gd name="T12" fmla="*/ 544 w 634"/>
                  <a:gd name="T13" fmla="*/ 147 h 545"/>
                  <a:gd name="T14" fmla="*/ 544 w 634"/>
                  <a:gd name="T15" fmla="*/ 0 h 545"/>
                  <a:gd name="T16" fmla="*/ 544 w 634"/>
                  <a:gd name="T17" fmla="*/ 147 h 545"/>
                  <a:gd name="T18" fmla="*/ 544 w 634"/>
                  <a:gd name="T19" fmla="*/ 29 h 545"/>
                  <a:gd name="T20" fmla="*/ 544 w 634"/>
                  <a:gd name="T21" fmla="*/ 118 h 545"/>
                  <a:gd name="T22" fmla="*/ 544 w 634"/>
                  <a:gd name="T23" fmla="*/ 29 h 545"/>
                  <a:gd name="T24" fmla="*/ 73 w 634"/>
                  <a:gd name="T25" fmla="*/ 382 h 545"/>
                  <a:gd name="T26" fmla="*/ 73 w 634"/>
                  <a:gd name="T27" fmla="*/ 544 h 545"/>
                  <a:gd name="T28" fmla="*/ 73 w 634"/>
                  <a:gd name="T29" fmla="*/ 382 h 545"/>
                  <a:gd name="T30" fmla="*/ 73 w 634"/>
                  <a:gd name="T31" fmla="*/ 500 h 545"/>
                  <a:gd name="T32" fmla="*/ 73 w 634"/>
                  <a:gd name="T33" fmla="*/ 427 h 545"/>
                  <a:gd name="T34" fmla="*/ 73 w 634"/>
                  <a:gd name="T35" fmla="*/ 500 h 545"/>
                  <a:gd name="T36" fmla="*/ 544 w 634"/>
                  <a:gd name="T37" fmla="*/ 382 h 545"/>
                  <a:gd name="T38" fmla="*/ 544 w 634"/>
                  <a:gd name="T39" fmla="*/ 544 h 545"/>
                  <a:gd name="T40" fmla="*/ 544 w 634"/>
                  <a:gd name="T41" fmla="*/ 382 h 545"/>
                  <a:gd name="T42" fmla="*/ 544 w 634"/>
                  <a:gd name="T43" fmla="*/ 500 h 545"/>
                  <a:gd name="T44" fmla="*/ 544 w 634"/>
                  <a:gd name="T45" fmla="*/ 427 h 545"/>
                  <a:gd name="T46" fmla="*/ 544 w 634"/>
                  <a:gd name="T47" fmla="*/ 500 h 545"/>
                  <a:gd name="T48" fmla="*/ 73 w 634"/>
                  <a:gd name="T49" fmla="*/ 0 h 545"/>
                  <a:gd name="T50" fmla="*/ 73 w 634"/>
                  <a:gd name="T51" fmla="*/ 147 h 545"/>
                  <a:gd name="T52" fmla="*/ 73 w 634"/>
                  <a:gd name="T53" fmla="*/ 0 h 545"/>
                  <a:gd name="T54" fmla="*/ 73 w 634"/>
                  <a:gd name="T55" fmla="*/ 118 h 545"/>
                  <a:gd name="T56" fmla="*/ 73 w 634"/>
                  <a:gd name="T57" fmla="*/ 29 h 545"/>
                  <a:gd name="T58" fmla="*/ 73 w 634"/>
                  <a:gd name="T59" fmla="*/ 118 h 545"/>
                  <a:gd name="T60" fmla="*/ 544 w 634"/>
                  <a:gd name="T61" fmla="*/ 191 h 545"/>
                  <a:gd name="T62" fmla="*/ 544 w 634"/>
                  <a:gd name="T63" fmla="*/ 353 h 545"/>
                  <a:gd name="T64" fmla="*/ 544 w 634"/>
                  <a:gd name="T65" fmla="*/ 191 h 545"/>
                  <a:gd name="T66" fmla="*/ 544 w 634"/>
                  <a:gd name="T67" fmla="*/ 309 h 545"/>
                  <a:gd name="T68" fmla="*/ 544 w 634"/>
                  <a:gd name="T69" fmla="*/ 235 h 545"/>
                  <a:gd name="T70" fmla="*/ 544 w 634"/>
                  <a:gd name="T71" fmla="*/ 309 h 545"/>
                  <a:gd name="T72" fmla="*/ 309 w 634"/>
                  <a:gd name="T73" fmla="*/ 0 h 545"/>
                  <a:gd name="T74" fmla="*/ 309 w 634"/>
                  <a:gd name="T75" fmla="*/ 147 h 545"/>
                  <a:gd name="T76" fmla="*/ 309 w 634"/>
                  <a:gd name="T77" fmla="*/ 0 h 545"/>
                  <a:gd name="T78" fmla="*/ 309 w 634"/>
                  <a:gd name="T79" fmla="*/ 118 h 545"/>
                  <a:gd name="T80" fmla="*/ 309 w 634"/>
                  <a:gd name="T81" fmla="*/ 29 h 545"/>
                  <a:gd name="T82" fmla="*/ 309 w 634"/>
                  <a:gd name="T83" fmla="*/ 118 h 545"/>
                  <a:gd name="T84" fmla="*/ 309 w 634"/>
                  <a:gd name="T85" fmla="*/ 382 h 545"/>
                  <a:gd name="T86" fmla="*/ 309 w 634"/>
                  <a:gd name="T87" fmla="*/ 544 h 545"/>
                  <a:gd name="T88" fmla="*/ 309 w 634"/>
                  <a:gd name="T89" fmla="*/ 382 h 545"/>
                  <a:gd name="T90" fmla="*/ 309 w 634"/>
                  <a:gd name="T91" fmla="*/ 500 h 545"/>
                  <a:gd name="T92" fmla="*/ 309 w 634"/>
                  <a:gd name="T93" fmla="*/ 427 h 545"/>
                  <a:gd name="T94" fmla="*/ 309 w 634"/>
                  <a:gd name="T95" fmla="*/ 500 h 545"/>
                  <a:gd name="T96" fmla="*/ 309 w 634"/>
                  <a:gd name="T97" fmla="*/ 191 h 545"/>
                  <a:gd name="T98" fmla="*/ 309 w 634"/>
                  <a:gd name="T99" fmla="*/ 353 h 545"/>
                  <a:gd name="T100" fmla="*/ 309 w 634"/>
                  <a:gd name="T101" fmla="*/ 191 h 545"/>
                  <a:gd name="T102" fmla="*/ 309 w 634"/>
                  <a:gd name="T103" fmla="*/ 309 h 545"/>
                  <a:gd name="T104" fmla="*/ 309 w 634"/>
                  <a:gd name="T105" fmla="*/ 235 h 545"/>
                  <a:gd name="T106" fmla="*/ 309 w 634"/>
                  <a:gd name="T107" fmla="*/ 309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4" h="545">
                    <a:moveTo>
                      <a:pt x="73" y="191"/>
                    </a:moveTo>
                    <a:lnTo>
                      <a:pt x="73" y="191"/>
                    </a:lnTo>
                    <a:cubicBezTo>
                      <a:pt x="29" y="191"/>
                      <a:pt x="0" y="221"/>
                      <a:pt x="0" y="265"/>
                    </a:cubicBezTo>
                    <a:cubicBezTo>
                      <a:pt x="0" y="309"/>
                      <a:pt x="29" y="353"/>
                      <a:pt x="73" y="353"/>
                    </a:cubicBezTo>
                    <a:cubicBezTo>
                      <a:pt x="117" y="353"/>
                      <a:pt x="162" y="309"/>
                      <a:pt x="162" y="265"/>
                    </a:cubicBezTo>
                    <a:cubicBezTo>
                      <a:pt x="162" y="221"/>
                      <a:pt x="117" y="191"/>
                      <a:pt x="73" y="191"/>
                    </a:cubicBezTo>
                    <a:close/>
                    <a:moveTo>
                      <a:pt x="73" y="309"/>
                    </a:moveTo>
                    <a:lnTo>
                      <a:pt x="73" y="309"/>
                    </a:lnTo>
                    <a:cubicBezTo>
                      <a:pt x="58" y="309"/>
                      <a:pt x="44" y="294"/>
                      <a:pt x="44" y="265"/>
                    </a:cubicBezTo>
                    <a:cubicBezTo>
                      <a:pt x="44" y="250"/>
                      <a:pt x="58" y="235"/>
                      <a:pt x="73" y="235"/>
                    </a:cubicBezTo>
                    <a:cubicBezTo>
                      <a:pt x="103" y="235"/>
                      <a:pt x="117" y="250"/>
                      <a:pt x="117" y="265"/>
                    </a:cubicBezTo>
                    <a:cubicBezTo>
                      <a:pt x="117" y="294"/>
                      <a:pt x="103" y="309"/>
                      <a:pt x="73" y="309"/>
                    </a:cubicBezTo>
                    <a:close/>
                    <a:moveTo>
                      <a:pt x="544" y="147"/>
                    </a:moveTo>
                    <a:lnTo>
                      <a:pt x="544" y="147"/>
                    </a:lnTo>
                    <a:cubicBezTo>
                      <a:pt x="588" y="147"/>
                      <a:pt x="633" y="118"/>
                      <a:pt x="633" y="73"/>
                    </a:cubicBezTo>
                    <a:cubicBezTo>
                      <a:pt x="633" y="29"/>
                      <a:pt x="588" y="0"/>
                      <a:pt x="544" y="0"/>
                    </a:cubicBezTo>
                    <a:cubicBezTo>
                      <a:pt x="500" y="0"/>
                      <a:pt x="471" y="29"/>
                      <a:pt x="471" y="73"/>
                    </a:cubicBezTo>
                    <a:cubicBezTo>
                      <a:pt x="471" y="118"/>
                      <a:pt x="500" y="147"/>
                      <a:pt x="544" y="147"/>
                    </a:cubicBezTo>
                    <a:close/>
                    <a:moveTo>
                      <a:pt x="544" y="29"/>
                    </a:moveTo>
                    <a:lnTo>
                      <a:pt x="544" y="29"/>
                    </a:lnTo>
                    <a:cubicBezTo>
                      <a:pt x="574" y="29"/>
                      <a:pt x="588" y="59"/>
                      <a:pt x="588" y="73"/>
                    </a:cubicBezTo>
                    <a:cubicBezTo>
                      <a:pt x="588" y="88"/>
                      <a:pt x="574" y="118"/>
                      <a:pt x="544" y="118"/>
                    </a:cubicBezTo>
                    <a:cubicBezTo>
                      <a:pt x="530" y="118"/>
                      <a:pt x="515" y="88"/>
                      <a:pt x="515" y="73"/>
                    </a:cubicBezTo>
                    <a:cubicBezTo>
                      <a:pt x="515" y="59"/>
                      <a:pt x="530" y="29"/>
                      <a:pt x="544" y="29"/>
                    </a:cubicBezTo>
                    <a:close/>
                    <a:moveTo>
                      <a:pt x="73" y="382"/>
                    </a:moveTo>
                    <a:lnTo>
                      <a:pt x="73" y="382"/>
                    </a:lnTo>
                    <a:cubicBezTo>
                      <a:pt x="29" y="382"/>
                      <a:pt x="0" y="427"/>
                      <a:pt x="0" y="471"/>
                    </a:cubicBezTo>
                    <a:cubicBezTo>
                      <a:pt x="0" y="515"/>
                      <a:pt x="29" y="544"/>
                      <a:pt x="73" y="544"/>
                    </a:cubicBezTo>
                    <a:cubicBezTo>
                      <a:pt x="117" y="544"/>
                      <a:pt x="162" y="515"/>
                      <a:pt x="162" y="471"/>
                    </a:cubicBezTo>
                    <a:cubicBezTo>
                      <a:pt x="162" y="427"/>
                      <a:pt x="117" y="382"/>
                      <a:pt x="73" y="382"/>
                    </a:cubicBezTo>
                    <a:close/>
                    <a:moveTo>
                      <a:pt x="73" y="500"/>
                    </a:moveTo>
                    <a:lnTo>
                      <a:pt x="73" y="500"/>
                    </a:lnTo>
                    <a:cubicBezTo>
                      <a:pt x="58" y="500"/>
                      <a:pt x="44" y="486"/>
                      <a:pt x="44" y="471"/>
                    </a:cubicBezTo>
                    <a:cubicBezTo>
                      <a:pt x="44" y="441"/>
                      <a:pt x="58" y="427"/>
                      <a:pt x="73" y="427"/>
                    </a:cubicBezTo>
                    <a:cubicBezTo>
                      <a:pt x="103" y="427"/>
                      <a:pt x="117" y="441"/>
                      <a:pt x="117" y="471"/>
                    </a:cubicBezTo>
                    <a:cubicBezTo>
                      <a:pt x="117" y="486"/>
                      <a:pt x="103" y="500"/>
                      <a:pt x="73" y="500"/>
                    </a:cubicBezTo>
                    <a:close/>
                    <a:moveTo>
                      <a:pt x="544" y="382"/>
                    </a:moveTo>
                    <a:lnTo>
                      <a:pt x="544" y="382"/>
                    </a:lnTo>
                    <a:cubicBezTo>
                      <a:pt x="500" y="382"/>
                      <a:pt x="471" y="427"/>
                      <a:pt x="471" y="471"/>
                    </a:cubicBezTo>
                    <a:cubicBezTo>
                      <a:pt x="471" y="515"/>
                      <a:pt x="500" y="544"/>
                      <a:pt x="544" y="544"/>
                    </a:cubicBezTo>
                    <a:cubicBezTo>
                      <a:pt x="588" y="544"/>
                      <a:pt x="633" y="515"/>
                      <a:pt x="633" y="471"/>
                    </a:cubicBezTo>
                    <a:cubicBezTo>
                      <a:pt x="633" y="427"/>
                      <a:pt x="588" y="382"/>
                      <a:pt x="544" y="382"/>
                    </a:cubicBezTo>
                    <a:close/>
                    <a:moveTo>
                      <a:pt x="544" y="500"/>
                    </a:moveTo>
                    <a:lnTo>
                      <a:pt x="544" y="500"/>
                    </a:lnTo>
                    <a:cubicBezTo>
                      <a:pt x="530" y="500"/>
                      <a:pt x="515" y="486"/>
                      <a:pt x="515" y="471"/>
                    </a:cubicBezTo>
                    <a:cubicBezTo>
                      <a:pt x="515" y="441"/>
                      <a:pt x="530" y="427"/>
                      <a:pt x="544" y="427"/>
                    </a:cubicBezTo>
                    <a:cubicBezTo>
                      <a:pt x="574" y="427"/>
                      <a:pt x="588" y="441"/>
                      <a:pt x="588" y="471"/>
                    </a:cubicBezTo>
                    <a:cubicBezTo>
                      <a:pt x="588" y="486"/>
                      <a:pt x="574" y="500"/>
                      <a:pt x="544" y="500"/>
                    </a:cubicBezTo>
                    <a:close/>
                    <a:moveTo>
                      <a:pt x="73" y="0"/>
                    </a:moveTo>
                    <a:lnTo>
                      <a:pt x="73" y="0"/>
                    </a:lnTo>
                    <a:cubicBezTo>
                      <a:pt x="29" y="0"/>
                      <a:pt x="0" y="29"/>
                      <a:pt x="0" y="73"/>
                    </a:cubicBezTo>
                    <a:cubicBezTo>
                      <a:pt x="0" y="118"/>
                      <a:pt x="29" y="147"/>
                      <a:pt x="73" y="147"/>
                    </a:cubicBezTo>
                    <a:cubicBezTo>
                      <a:pt x="117" y="147"/>
                      <a:pt x="162" y="118"/>
                      <a:pt x="162" y="73"/>
                    </a:cubicBezTo>
                    <a:cubicBezTo>
                      <a:pt x="162" y="29"/>
                      <a:pt x="117" y="0"/>
                      <a:pt x="73" y="0"/>
                    </a:cubicBezTo>
                    <a:close/>
                    <a:moveTo>
                      <a:pt x="73" y="118"/>
                    </a:moveTo>
                    <a:lnTo>
                      <a:pt x="73" y="118"/>
                    </a:lnTo>
                    <a:cubicBezTo>
                      <a:pt x="58" y="118"/>
                      <a:pt x="44" y="88"/>
                      <a:pt x="44" y="73"/>
                    </a:cubicBezTo>
                    <a:cubicBezTo>
                      <a:pt x="44" y="59"/>
                      <a:pt x="58" y="29"/>
                      <a:pt x="73" y="29"/>
                    </a:cubicBezTo>
                    <a:cubicBezTo>
                      <a:pt x="103" y="29"/>
                      <a:pt x="117" y="59"/>
                      <a:pt x="117" y="73"/>
                    </a:cubicBezTo>
                    <a:cubicBezTo>
                      <a:pt x="117" y="88"/>
                      <a:pt x="103" y="118"/>
                      <a:pt x="73" y="118"/>
                    </a:cubicBezTo>
                    <a:close/>
                    <a:moveTo>
                      <a:pt x="544" y="191"/>
                    </a:moveTo>
                    <a:lnTo>
                      <a:pt x="544" y="191"/>
                    </a:lnTo>
                    <a:cubicBezTo>
                      <a:pt x="500" y="191"/>
                      <a:pt x="471" y="221"/>
                      <a:pt x="471" y="265"/>
                    </a:cubicBezTo>
                    <a:cubicBezTo>
                      <a:pt x="471" y="309"/>
                      <a:pt x="500" y="353"/>
                      <a:pt x="544" y="353"/>
                    </a:cubicBezTo>
                    <a:cubicBezTo>
                      <a:pt x="588" y="353"/>
                      <a:pt x="633" y="309"/>
                      <a:pt x="633" y="265"/>
                    </a:cubicBezTo>
                    <a:cubicBezTo>
                      <a:pt x="633" y="221"/>
                      <a:pt x="588" y="191"/>
                      <a:pt x="544" y="191"/>
                    </a:cubicBezTo>
                    <a:close/>
                    <a:moveTo>
                      <a:pt x="544" y="309"/>
                    </a:moveTo>
                    <a:lnTo>
                      <a:pt x="544" y="309"/>
                    </a:lnTo>
                    <a:cubicBezTo>
                      <a:pt x="530" y="309"/>
                      <a:pt x="515" y="294"/>
                      <a:pt x="515" y="265"/>
                    </a:cubicBezTo>
                    <a:cubicBezTo>
                      <a:pt x="515" y="250"/>
                      <a:pt x="530" y="235"/>
                      <a:pt x="544" y="235"/>
                    </a:cubicBezTo>
                    <a:cubicBezTo>
                      <a:pt x="574" y="235"/>
                      <a:pt x="588" y="250"/>
                      <a:pt x="588" y="265"/>
                    </a:cubicBezTo>
                    <a:cubicBezTo>
                      <a:pt x="588" y="294"/>
                      <a:pt x="574" y="309"/>
                      <a:pt x="544" y="309"/>
                    </a:cubicBezTo>
                    <a:close/>
                    <a:moveTo>
                      <a:pt x="309" y="0"/>
                    </a:moveTo>
                    <a:lnTo>
                      <a:pt x="309" y="0"/>
                    </a:lnTo>
                    <a:cubicBezTo>
                      <a:pt x="265" y="0"/>
                      <a:pt x="235" y="29"/>
                      <a:pt x="235" y="73"/>
                    </a:cubicBezTo>
                    <a:cubicBezTo>
                      <a:pt x="235" y="118"/>
                      <a:pt x="265" y="147"/>
                      <a:pt x="309" y="147"/>
                    </a:cubicBezTo>
                    <a:cubicBezTo>
                      <a:pt x="353" y="147"/>
                      <a:pt x="397" y="118"/>
                      <a:pt x="397" y="73"/>
                    </a:cubicBezTo>
                    <a:cubicBezTo>
                      <a:pt x="397" y="29"/>
                      <a:pt x="353" y="0"/>
                      <a:pt x="309" y="0"/>
                    </a:cubicBezTo>
                    <a:close/>
                    <a:moveTo>
                      <a:pt x="309" y="118"/>
                    </a:moveTo>
                    <a:lnTo>
                      <a:pt x="309" y="118"/>
                    </a:lnTo>
                    <a:cubicBezTo>
                      <a:pt x="294" y="118"/>
                      <a:pt x="279" y="88"/>
                      <a:pt x="279" y="73"/>
                    </a:cubicBezTo>
                    <a:cubicBezTo>
                      <a:pt x="279" y="59"/>
                      <a:pt x="294" y="29"/>
                      <a:pt x="309" y="29"/>
                    </a:cubicBezTo>
                    <a:cubicBezTo>
                      <a:pt x="338" y="29"/>
                      <a:pt x="353" y="59"/>
                      <a:pt x="353" y="73"/>
                    </a:cubicBezTo>
                    <a:cubicBezTo>
                      <a:pt x="353" y="88"/>
                      <a:pt x="338" y="118"/>
                      <a:pt x="309" y="118"/>
                    </a:cubicBezTo>
                    <a:close/>
                    <a:moveTo>
                      <a:pt x="309" y="382"/>
                    </a:moveTo>
                    <a:lnTo>
                      <a:pt x="309" y="382"/>
                    </a:lnTo>
                    <a:cubicBezTo>
                      <a:pt x="265" y="382"/>
                      <a:pt x="235" y="427"/>
                      <a:pt x="235" y="471"/>
                    </a:cubicBezTo>
                    <a:cubicBezTo>
                      <a:pt x="235" y="515"/>
                      <a:pt x="265" y="544"/>
                      <a:pt x="309" y="544"/>
                    </a:cubicBezTo>
                    <a:cubicBezTo>
                      <a:pt x="353" y="544"/>
                      <a:pt x="397" y="515"/>
                      <a:pt x="397" y="471"/>
                    </a:cubicBezTo>
                    <a:cubicBezTo>
                      <a:pt x="397" y="427"/>
                      <a:pt x="353" y="382"/>
                      <a:pt x="309" y="382"/>
                    </a:cubicBezTo>
                    <a:close/>
                    <a:moveTo>
                      <a:pt x="309" y="500"/>
                    </a:moveTo>
                    <a:lnTo>
                      <a:pt x="309" y="500"/>
                    </a:lnTo>
                    <a:cubicBezTo>
                      <a:pt x="294" y="500"/>
                      <a:pt x="279" y="486"/>
                      <a:pt x="279" y="471"/>
                    </a:cubicBezTo>
                    <a:cubicBezTo>
                      <a:pt x="279" y="441"/>
                      <a:pt x="294" y="427"/>
                      <a:pt x="309" y="427"/>
                    </a:cubicBezTo>
                    <a:cubicBezTo>
                      <a:pt x="338" y="427"/>
                      <a:pt x="353" y="441"/>
                      <a:pt x="353" y="471"/>
                    </a:cubicBezTo>
                    <a:cubicBezTo>
                      <a:pt x="353" y="486"/>
                      <a:pt x="338" y="500"/>
                      <a:pt x="309" y="500"/>
                    </a:cubicBezTo>
                    <a:close/>
                    <a:moveTo>
                      <a:pt x="309" y="191"/>
                    </a:moveTo>
                    <a:lnTo>
                      <a:pt x="309" y="191"/>
                    </a:lnTo>
                    <a:cubicBezTo>
                      <a:pt x="265" y="191"/>
                      <a:pt x="235" y="221"/>
                      <a:pt x="235" y="265"/>
                    </a:cubicBezTo>
                    <a:cubicBezTo>
                      <a:pt x="235" y="309"/>
                      <a:pt x="265" y="353"/>
                      <a:pt x="309" y="353"/>
                    </a:cubicBezTo>
                    <a:cubicBezTo>
                      <a:pt x="353" y="353"/>
                      <a:pt x="397" y="309"/>
                      <a:pt x="397" y="265"/>
                    </a:cubicBezTo>
                    <a:cubicBezTo>
                      <a:pt x="397" y="221"/>
                      <a:pt x="353" y="191"/>
                      <a:pt x="309" y="191"/>
                    </a:cubicBezTo>
                    <a:close/>
                    <a:moveTo>
                      <a:pt x="309" y="309"/>
                    </a:moveTo>
                    <a:lnTo>
                      <a:pt x="309" y="309"/>
                    </a:lnTo>
                    <a:cubicBezTo>
                      <a:pt x="294" y="309"/>
                      <a:pt x="279" y="294"/>
                      <a:pt x="279" y="265"/>
                    </a:cubicBezTo>
                    <a:cubicBezTo>
                      <a:pt x="279" y="250"/>
                      <a:pt x="294" y="235"/>
                      <a:pt x="309" y="235"/>
                    </a:cubicBezTo>
                    <a:cubicBezTo>
                      <a:pt x="338" y="235"/>
                      <a:pt x="353" y="250"/>
                      <a:pt x="353" y="265"/>
                    </a:cubicBezTo>
                    <a:cubicBezTo>
                      <a:pt x="353" y="294"/>
                      <a:pt x="338" y="309"/>
                      <a:pt x="30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3" name="Freeform 61"/>
              <p:cNvSpPr>
                <a:spLocks noChangeArrowheads="1"/>
              </p:cNvSpPr>
              <p:nvPr/>
            </p:nvSpPr>
            <p:spPr bwMode="auto">
              <a:xfrm>
                <a:off x="4713288" y="1795463"/>
                <a:ext cx="242887" cy="236537"/>
              </a:xfrm>
              <a:custGeom>
                <a:avLst/>
                <a:gdLst>
                  <a:gd name="T0" fmla="*/ 162 w 561"/>
                  <a:gd name="T1" fmla="*/ 309 h 545"/>
                  <a:gd name="T2" fmla="*/ 0 w 561"/>
                  <a:gd name="T3" fmla="*/ 382 h 545"/>
                  <a:gd name="T4" fmla="*/ 89 w 561"/>
                  <a:gd name="T5" fmla="*/ 544 h 545"/>
                  <a:gd name="T6" fmla="*/ 236 w 561"/>
                  <a:gd name="T7" fmla="*/ 471 h 545"/>
                  <a:gd name="T8" fmla="*/ 162 w 561"/>
                  <a:gd name="T9" fmla="*/ 309 h 545"/>
                  <a:gd name="T10" fmla="*/ 206 w 561"/>
                  <a:gd name="T11" fmla="*/ 471 h 545"/>
                  <a:gd name="T12" fmla="*/ 89 w 561"/>
                  <a:gd name="T13" fmla="*/ 500 h 545"/>
                  <a:gd name="T14" fmla="*/ 44 w 561"/>
                  <a:gd name="T15" fmla="*/ 382 h 545"/>
                  <a:gd name="T16" fmla="*/ 162 w 561"/>
                  <a:gd name="T17" fmla="*/ 353 h 545"/>
                  <a:gd name="T18" fmla="*/ 206 w 561"/>
                  <a:gd name="T19" fmla="*/ 471 h 545"/>
                  <a:gd name="T20" fmla="*/ 162 w 561"/>
                  <a:gd name="T21" fmla="*/ 0 h 545"/>
                  <a:gd name="T22" fmla="*/ 0 w 561"/>
                  <a:gd name="T23" fmla="*/ 73 h 545"/>
                  <a:gd name="T24" fmla="*/ 89 w 561"/>
                  <a:gd name="T25" fmla="*/ 235 h 545"/>
                  <a:gd name="T26" fmla="*/ 236 w 561"/>
                  <a:gd name="T27" fmla="*/ 147 h 545"/>
                  <a:gd name="T28" fmla="*/ 162 w 561"/>
                  <a:gd name="T29" fmla="*/ 0 h 545"/>
                  <a:gd name="T30" fmla="*/ 206 w 561"/>
                  <a:gd name="T31" fmla="*/ 147 h 545"/>
                  <a:gd name="T32" fmla="*/ 89 w 561"/>
                  <a:gd name="T33" fmla="*/ 191 h 545"/>
                  <a:gd name="T34" fmla="*/ 44 w 561"/>
                  <a:gd name="T35" fmla="*/ 73 h 545"/>
                  <a:gd name="T36" fmla="*/ 162 w 561"/>
                  <a:gd name="T37" fmla="*/ 29 h 545"/>
                  <a:gd name="T38" fmla="*/ 206 w 561"/>
                  <a:gd name="T39" fmla="*/ 147 h 545"/>
                  <a:gd name="T40" fmla="*/ 471 w 561"/>
                  <a:gd name="T41" fmla="*/ 309 h 545"/>
                  <a:gd name="T42" fmla="*/ 324 w 561"/>
                  <a:gd name="T43" fmla="*/ 382 h 545"/>
                  <a:gd name="T44" fmla="*/ 398 w 561"/>
                  <a:gd name="T45" fmla="*/ 544 h 545"/>
                  <a:gd name="T46" fmla="*/ 560 w 561"/>
                  <a:gd name="T47" fmla="*/ 471 h 545"/>
                  <a:gd name="T48" fmla="*/ 471 w 561"/>
                  <a:gd name="T49" fmla="*/ 309 h 545"/>
                  <a:gd name="T50" fmla="*/ 515 w 561"/>
                  <a:gd name="T51" fmla="*/ 471 h 545"/>
                  <a:gd name="T52" fmla="*/ 398 w 561"/>
                  <a:gd name="T53" fmla="*/ 500 h 545"/>
                  <a:gd name="T54" fmla="*/ 353 w 561"/>
                  <a:gd name="T55" fmla="*/ 382 h 545"/>
                  <a:gd name="T56" fmla="*/ 471 w 561"/>
                  <a:gd name="T57" fmla="*/ 353 h 545"/>
                  <a:gd name="T58" fmla="*/ 515 w 561"/>
                  <a:gd name="T59" fmla="*/ 471 h 545"/>
                  <a:gd name="T60" fmla="*/ 471 w 561"/>
                  <a:gd name="T61" fmla="*/ 0 h 545"/>
                  <a:gd name="T62" fmla="*/ 324 w 561"/>
                  <a:gd name="T63" fmla="*/ 73 h 545"/>
                  <a:gd name="T64" fmla="*/ 398 w 561"/>
                  <a:gd name="T65" fmla="*/ 235 h 545"/>
                  <a:gd name="T66" fmla="*/ 560 w 561"/>
                  <a:gd name="T67" fmla="*/ 147 h 545"/>
                  <a:gd name="T68" fmla="*/ 471 w 561"/>
                  <a:gd name="T69" fmla="*/ 0 h 545"/>
                  <a:gd name="T70" fmla="*/ 515 w 561"/>
                  <a:gd name="T71" fmla="*/ 147 h 545"/>
                  <a:gd name="T72" fmla="*/ 398 w 561"/>
                  <a:gd name="T73" fmla="*/ 191 h 545"/>
                  <a:gd name="T74" fmla="*/ 353 w 561"/>
                  <a:gd name="T75" fmla="*/ 73 h 545"/>
                  <a:gd name="T76" fmla="*/ 471 w 561"/>
                  <a:gd name="T77" fmla="*/ 29 h 545"/>
                  <a:gd name="T78" fmla="*/ 515 w 561"/>
                  <a:gd name="T79" fmla="*/ 147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1" h="545">
                    <a:moveTo>
                      <a:pt x="162" y="309"/>
                    </a:moveTo>
                    <a:lnTo>
                      <a:pt x="162" y="309"/>
                    </a:lnTo>
                    <a:cubicBezTo>
                      <a:pt x="89" y="309"/>
                      <a:pt x="89" y="309"/>
                      <a:pt x="89" y="309"/>
                    </a:cubicBezTo>
                    <a:cubicBezTo>
                      <a:pt x="44" y="309"/>
                      <a:pt x="0" y="339"/>
                      <a:pt x="0" y="382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44" y="544"/>
                      <a:pt x="89" y="544"/>
                    </a:cubicBezTo>
                    <a:cubicBezTo>
                      <a:pt x="162" y="544"/>
                      <a:pt x="162" y="544"/>
                      <a:pt x="162" y="544"/>
                    </a:cubicBezTo>
                    <a:cubicBezTo>
                      <a:pt x="206" y="544"/>
                      <a:pt x="236" y="515"/>
                      <a:pt x="236" y="471"/>
                    </a:cubicBezTo>
                    <a:cubicBezTo>
                      <a:pt x="236" y="382"/>
                      <a:pt x="236" y="382"/>
                      <a:pt x="236" y="382"/>
                    </a:cubicBezTo>
                    <a:cubicBezTo>
                      <a:pt x="236" y="339"/>
                      <a:pt x="206" y="309"/>
                      <a:pt x="162" y="309"/>
                    </a:cubicBezTo>
                    <a:close/>
                    <a:moveTo>
                      <a:pt x="206" y="471"/>
                    </a:moveTo>
                    <a:lnTo>
                      <a:pt x="206" y="471"/>
                    </a:lnTo>
                    <a:cubicBezTo>
                      <a:pt x="206" y="486"/>
                      <a:pt x="177" y="500"/>
                      <a:pt x="162" y="500"/>
                    </a:cubicBezTo>
                    <a:cubicBezTo>
                      <a:pt x="89" y="500"/>
                      <a:pt x="89" y="500"/>
                      <a:pt x="89" y="500"/>
                    </a:cubicBezTo>
                    <a:cubicBezTo>
                      <a:pt x="59" y="500"/>
                      <a:pt x="44" y="486"/>
                      <a:pt x="44" y="471"/>
                    </a:cubicBezTo>
                    <a:cubicBezTo>
                      <a:pt x="44" y="382"/>
                      <a:pt x="44" y="382"/>
                      <a:pt x="44" y="382"/>
                    </a:cubicBezTo>
                    <a:cubicBezTo>
                      <a:pt x="44" y="368"/>
                      <a:pt x="59" y="353"/>
                      <a:pt x="89" y="353"/>
                    </a:cubicBezTo>
                    <a:cubicBezTo>
                      <a:pt x="162" y="353"/>
                      <a:pt x="162" y="353"/>
                      <a:pt x="162" y="353"/>
                    </a:cubicBezTo>
                    <a:cubicBezTo>
                      <a:pt x="177" y="353"/>
                      <a:pt x="206" y="368"/>
                      <a:pt x="206" y="382"/>
                    </a:cubicBezTo>
                    <a:lnTo>
                      <a:pt x="206" y="471"/>
                    </a:lnTo>
                    <a:close/>
                    <a:moveTo>
                      <a:pt x="162" y="0"/>
                    </a:moveTo>
                    <a:lnTo>
                      <a:pt x="162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29"/>
                      <a:pt x="0" y="73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91"/>
                      <a:pt x="44" y="235"/>
                      <a:pt x="89" y="235"/>
                    </a:cubicBezTo>
                    <a:cubicBezTo>
                      <a:pt x="162" y="235"/>
                      <a:pt x="162" y="235"/>
                      <a:pt x="162" y="235"/>
                    </a:cubicBezTo>
                    <a:cubicBezTo>
                      <a:pt x="206" y="235"/>
                      <a:pt x="236" y="191"/>
                      <a:pt x="236" y="147"/>
                    </a:cubicBezTo>
                    <a:cubicBezTo>
                      <a:pt x="236" y="73"/>
                      <a:pt x="236" y="73"/>
                      <a:pt x="236" y="73"/>
                    </a:cubicBezTo>
                    <a:cubicBezTo>
                      <a:pt x="236" y="29"/>
                      <a:pt x="206" y="0"/>
                      <a:pt x="162" y="0"/>
                    </a:cubicBezTo>
                    <a:close/>
                    <a:moveTo>
                      <a:pt x="206" y="147"/>
                    </a:moveTo>
                    <a:lnTo>
                      <a:pt x="206" y="147"/>
                    </a:lnTo>
                    <a:cubicBezTo>
                      <a:pt x="206" y="177"/>
                      <a:pt x="177" y="191"/>
                      <a:pt x="162" y="191"/>
                    </a:cubicBezTo>
                    <a:cubicBezTo>
                      <a:pt x="89" y="191"/>
                      <a:pt x="89" y="191"/>
                      <a:pt x="89" y="191"/>
                    </a:cubicBezTo>
                    <a:cubicBezTo>
                      <a:pt x="59" y="191"/>
                      <a:pt x="44" y="177"/>
                      <a:pt x="44" y="147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59"/>
                      <a:pt x="59" y="29"/>
                      <a:pt x="89" y="29"/>
                    </a:cubicBezTo>
                    <a:cubicBezTo>
                      <a:pt x="162" y="29"/>
                      <a:pt x="162" y="29"/>
                      <a:pt x="162" y="29"/>
                    </a:cubicBezTo>
                    <a:cubicBezTo>
                      <a:pt x="177" y="29"/>
                      <a:pt x="206" y="59"/>
                      <a:pt x="206" y="73"/>
                    </a:cubicBezTo>
                    <a:lnTo>
                      <a:pt x="206" y="147"/>
                    </a:lnTo>
                    <a:close/>
                    <a:moveTo>
                      <a:pt x="471" y="309"/>
                    </a:moveTo>
                    <a:lnTo>
                      <a:pt x="471" y="309"/>
                    </a:lnTo>
                    <a:cubicBezTo>
                      <a:pt x="398" y="309"/>
                      <a:pt x="398" y="309"/>
                      <a:pt x="398" y="309"/>
                    </a:cubicBezTo>
                    <a:cubicBezTo>
                      <a:pt x="353" y="309"/>
                      <a:pt x="324" y="339"/>
                      <a:pt x="324" y="382"/>
                    </a:cubicBezTo>
                    <a:cubicBezTo>
                      <a:pt x="324" y="471"/>
                      <a:pt x="324" y="471"/>
                      <a:pt x="324" y="471"/>
                    </a:cubicBezTo>
                    <a:cubicBezTo>
                      <a:pt x="324" y="515"/>
                      <a:pt x="353" y="544"/>
                      <a:pt x="398" y="544"/>
                    </a:cubicBezTo>
                    <a:cubicBezTo>
                      <a:pt x="471" y="544"/>
                      <a:pt x="471" y="544"/>
                      <a:pt x="471" y="544"/>
                    </a:cubicBezTo>
                    <a:cubicBezTo>
                      <a:pt x="515" y="544"/>
                      <a:pt x="560" y="515"/>
                      <a:pt x="560" y="471"/>
                    </a:cubicBezTo>
                    <a:cubicBezTo>
                      <a:pt x="560" y="382"/>
                      <a:pt x="560" y="382"/>
                      <a:pt x="560" y="382"/>
                    </a:cubicBezTo>
                    <a:cubicBezTo>
                      <a:pt x="560" y="339"/>
                      <a:pt x="515" y="309"/>
                      <a:pt x="471" y="309"/>
                    </a:cubicBezTo>
                    <a:close/>
                    <a:moveTo>
                      <a:pt x="515" y="471"/>
                    </a:moveTo>
                    <a:lnTo>
                      <a:pt x="515" y="471"/>
                    </a:lnTo>
                    <a:cubicBezTo>
                      <a:pt x="515" y="486"/>
                      <a:pt x="501" y="500"/>
                      <a:pt x="471" y="500"/>
                    </a:cubicBezTo>
                    <a:cubicBezTo>
                      <a:pt x="398" y="500"/>
                      <a:pt x="398" y="500"/>
                      <a:pt x="398" y="500"/>
                    </a:cubicBezTo>
                    <a:cubicBezTo>
                      <a:pt x="383" y="500"/>
                      <a:pt x="353" y="486"/>
                      <a:pt x="353" y="471"/>
                    </a:cubicBezTo>
                    <a:cubicBezTo>
                      <a:pt x="353" y="382"/>
                      <a:pt x="353" y="382"/>
                      <a:pt x="353" y="382"/>
                    </a:cubicBezTo>
                    <a:cubicBezTo>
                      <a:pt x="353" y="368"/>
                      <a:pt x="383" y="353"/>
                      <a:pt x="398" y="353"/>
                    </a:cubicBezTo>
                    <a:cubicBezTo>
                      <a:pt x="471" y="353"/>
                      <a:pt x="471" y="353"/>
                      <a:pt x="471" y="353"/>
                    </a:cubicBezTo>
                    <a:cubicBezTo>
                      <a:pt x="501" y="353"/>
                      <a:pt x="515" y="368"/>
                      <a:pt x="515" y="382"/>
                    </a:cubicBezTo>
                    <a:lnTo>
                      <a:pt x="515" y="471"/>
                    </a:lnTo>
                    <a:close/>
                    <a:moveTo>
                      <a:pt x="471" y="0"/>
                    </a:moveTo>
                    <a:lnTo>
                      <a:pt x="471" y="0"/>
                    </a:lnTo>
                    <a:cubicBezTo>
                      <a:pt x="398" y="0"/>
                      <a:pt x="398" y="0"/>
                      <a:pt x="398" y="0"/>
                    </a:cubicBezTo>
                    <a:cubicBezTo>
                      <a:pt x="353" y="0"/>
                      <a:pt x="324" y="29"/>
                      <a:pt x="324" y="73"/>
                    </a:cubicBezTo>
                    <a:cubicBezTo>
                      <a:pt x="324" y="147"/>
                      <a:pt x="324" y="147"/>
                      <a:pt x="324" y="147"/>
                    </a:cubicBezTo>
                    <a:cubicBezTo>
                      <a:pt x="324" y="191"/>
                      <a:pt x="353" y="235"/>
                      <a:pt x="398" y="235"/>
                    </a:cubicBezTo>
                    <a:cubicBezTo>
                      <a:pt x="471" y="235"/>
                      <a:pt x="471" y="235"/>
                      <a:pt x="471" y="235"/>
                    </a:cubicBezTo>
                    <a:cubicBezTo>
                      <a:pt x="515" y="235"/>
                      <a:pt x="560" y="191"/>
                      <a:pt x="560" y="147"/>
                    </a:cubicBezTo>
                    <a:cubicBezTo>
                      <a:pt x="560" y="73"/>
                      <a:pt x="560" y="73"/>
                      <a:pt x="560" y="73"/>
                    </a:cubicBezTo>
                    <a:cubicBezTo>
                      <a:pt x="560" y="29"/>
                      <a:pt x="515" y="0"/>
                      <a:pt x="471" y="0"/>
                    </a:cubicBezTo>
                    <a:close/>
                    <a:moveTo>
                      <a:pt x="515" y="147"/>
                    </a:moveTo>
                    <a:lnTo>
                      <a:pt x="515" y="147"/>
                    </a:lnTo>
                    <a:cubicBezTo>
                      <a:pt x="515" y="177"/>
                      <a:pt x="501" y="191"/>
                      <a:pt x="471" y="191"/>
                    </a:cubicBezTo>
                    <a:cubicBezTo>
                      <a:pt x="398" y="191"/>
                      <a:pt x="398" y="191"/>
                      <a:pt x="398" y="191"/>
                    </a:cubicBezTo>
                    <a:cubicBezTo>
                      <a:pt x="383" y="191"/>
                      <a:pt x="353" y="177"/>
                      <a:pt x="353" y="147"/>
                    </a:cubicBezTo>
                    <a:cubicBezTo>
                      <a:pt x="353" y="73"/>
                      <a:pt x="353" y="73"/>
                      <a:pt x="353" y="73"/>
                    </a:cubicBezTo>
                    <a:cubicBezTo>
                      <a:pt x="353" y="59"/>
                      <a:pt x="383" y="29"/>
                      <a:pt x="398" y="29"/>
                    </a:cubicBezTo>
                    <a:cubicBezTo>
                      <a:pt x="471" y="29"/>
                      <a:pt x="471" y="29"/>
                      <a:pt x="471" y="29"/>
                    </a:cubicBezTo>
                    <a:cubicBezTo>
                      <a:pt x="501" y="29"/>
                      <a:pt x="515" y="59"/>
                      <a:pt x="515" y="73"/>
                    </a:cubicBezTo>
                    <a:lnTo>
                      <a:pt x="515" y="14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4" name="Freeform 62"/>
              <p:cNvSpPr>
                <a:spLocks noChangeArrowheads="1"/>
              </p:cNvSpPr>
              <p:nvPr/>
            </p:nvSpPr>
            <p:spPr bwMode="auto">
              <a:xfrm>
                <a:off x="8682038" y="1336675"/>
                <a:ext cx="255587" cy="268288"/>
              </a:xfrm>
              <a:custGeom>
                <a:avLst/>
                <a:gdLst>
                  <a:gd name="T0" fmla="*/ 294 w 589"/>
                  <a:gd name="T1" fmla="*/ 0 h 619"/>
                  <a:gd name="T2" fmla="*/ 294 w 589"/>
                  <a:gd name="T3" fmla="*/ 0 h 619"/>
                  <a:gd name="T4" fmla="*/ 0 w 589"/>
                  <a:gd name="T5" fmla="*/ 339 h 619"/>
                  <a:gd name="T6" fmla="*/ 29 w 589"/>
                  <a:gd name="T7" fmla="*/ 368 h 619"/>
                  <a:gd name="T8" fmla="*/ 103 w 589"/>
                  <a:gd name="T9" fmla="*/ 294 h 619"/>
                  <a:gd name="T10" fmla="*/ 103 w 589"/>
                  <a:gd name="T11" fmla="*/ 545 h 619"/>
                  <a:gd name="T12" fmla="*/ 176 w 589"/>
                  <a:gd name="T13" fmla="*/ 618 h 619"/>
                  <a:gd name="T14" fmla="*/ 412 w 589"/>
                  <a:gd name="T15" fmla="*/ 618 h 619"/>
                  <a:gd name="T16" fmla="*/ 485 w 589"/>
                  <a:gd name="T17" fmla="*/ 545 h 619"/>
                  <a:gd name="T18" fmla="*/ 485 w 589"/>
                  <a:gd name="T19" fmla="*/ 294 h 619"/>
                  <a:gd name="T20" fmla="*/ 559 w 589"/>
                  <a:gd name="T21" fmla="*/ 368 h 619"/>
                  <a:gd name="T22" fmla="*/ 588 w 589"/>
                  <a:gd name="T23" fmla="*/ 339 h 619"/>
                  <a:gd name="T24" fmla="*/ 294 w 589"/>
                  <a:gd name="T25" fmla="*/ 0 h 619"/>
                  <a:gd name="T26" fmla="*/ 456 w 589"/>
                  <a:gd name="T27" fmla="*/ 545 h 619"/>
                  <a:gd name="T28" fmla="*/ 456 w 589"/>
                  <a:gd name="T29" fmla="*/ 545 h 619"/>
                  <a:gd name="T30" fmla="*/ 412 w 589"/>
                  <a:gd name="T31" fmla="*/ 589 h 619"/>
                  <a:gd name="T32" fmla="*/ 176 w 589"/>
                  <a:gd name="T33" fmla="*/ 589 h 619"/>
                  <a:gd name="T34" fmla="*/ 132 w 589"/>
                  <a:gd name="T35" fmla="*/ 545 h 619"/>
                  <a:gd name="T36" fmla="*/ 132 w 589"/>
                  <a:gd name="T37" fmla="*/ 235 h 619"/>
                  <a:gd name="T38" fmla="*/ 294 w 589"/>
                  <a:gd name="T39" fmla="*/ 59 h 619"/>
                  <a:gd name="T40" fmla="*/ 456 w 589"/>
                  <a:gd name="T41" fmla="*/ 235 h 619"/>
                  <a:gd name="T42" fmla="*/ 456 w 589"/>
                  <a:gd name="T43" fmla="*/ 545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9" h="619">
                    <a:moveTo>
                      <a:pt x="294" y="0"/>
                    </a:moveTo>
                    <a:lnTo>
                      <a:pt x="294" y="0"/>
                    </a:lnTo>
                    <a:cubicBezTo>
                      <a:pt x="0" y="339"/>
                      <a:pt x="0" y="339"/>
                      <a:pt x="0" y="339"/>
                    </a:cubicBezTo>
                    <a:cubicBezTo>
                      <a:pt x="29" y="368"/>
                      <a:pt x="29" y="368"/>
                      <a:pt x="29" y="368"/>
                    </a:cubicBezTo>
                    <a:cubicBezTo>
                      <a:pt x="103" y="294"/>
                      <a:pt x="103" y="294"/>
                      <a:pt x="103" y="294"/>
                    </a:cubicBezTo>
                    <a:cubicBezTo>
                      <a:pt x="103" y="545"/>
                      <a:pt x="103" y="545"/>
                      <a:pt x="103" y="545"/>
                    </a:cubicBezTo>
                    <a:cubicBezTo>
                      <a:pt x="103" y="589"/>
                      <a:pt x="132" y="618"/>
                      <a:pt x="176" y="618"/>
                    </a:cubicBezTo>
                    <a:cubicBezTo>
                      <a:pt x="412" y="618"/>
                      <a:pt x="412" y="618"/>
                      <a:pt x="412" y="618"/>
                    </a:cubicBezTo>
                    <a:cubicBezTo>
                      <a:pt x="456" y="618"/>
                      <a:pt x="485" y="589"/>
                      <a:pt x="485" y="545"/>
                    </a:cubicBezTo>
                    <a:cubicBezTo>
                      <a:pt x="485" y="294"/>
                      <a:pt x="485" y="294"/>
                      <a:pt x="485" y="294"/>
                    </a:cubicBezTo>
                    <a:cubicBezTo>
                      <a:pt x="559" y="368"/>
                      <a:pt x="559" y="368"/>
                      <a:pt x="559" y="368"/>
                    </a:cubicBezTo>
                    <a:cubicBezTo>
                      <a:pt x="588" y="339"/>
                      <a:pt x="588" y="339"/>
                      <a:pt x="588" y="339"/>
                    </a:cubicBezTo>
                    <a:lnTo>
                      <a:pt x="294" y="0"/>
                    </a:lnTo>
                    <a:close/>
                    <a:moveTo>
                      <a:pt x="456" y="545"/>
                    </a:moveTo>
                    <a:lnTo>
                      <a:pt x="456" y="545"/>
                    </a:lnTo>
                    <a:cubicBezTo>
                      <a:pt x="456" y="559"/>
                      <a:pt x="426" y="589"/>
                      <a:pt x="412" y="589"/>
                    </a:cubicBezTo>
                    <a:cubicBezTo>
                      <a:pt x="176" y="589"/>
                      <a:pt x="176" y="589"/>
                      <a:pt x="176" y="589"/>
                    </a:cubicBezTo>
                    <a:cubicBezTo>
                      <a:pt x="162" y="589"/>
                      <a:pt x="132" y="559"/>
                      <a:pt x="132" y="545"/>
                    </a:cubicBezTo>
                    <a:cubicBezTo>
                      <a:pt x="132" y="235"/>
                      <a:pt x="132" y="235"/>
                      <a:pt x="132" y="235"/>
                    </a:cubicBezTo>
                    <a:cubicBezTo>
                      <a:pt x="294" y="59"/>
                      <a:pt x="294" y="59"/>
                      <a:pt x="294" y="59"/>
                    </a:cubicBezTo>
                    <a:cubicBezTo>
                      <a:pt x="456" y="235"/>
                      <a:pt x="456" y="235"/>
                      <a:pt x="456" y="235"/>
                    </a:cubicBezTo>
                    <a:lnTo>
                      <a:pt x="456" y="54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5" name="Freeform 63"/>
              <p:cNvSpPr>
                <a:spLocks noChangeArrowheads="1"/>
              </p:cNvSpPr>
              <p:nvPr/>
            </p:nvSpPr>
            <p:spPr bwMode="auto">
              <a:xfrm>
                <a:off x="8229600" y="1336675"/>
                <a:ext cx="274638" cy="268288"/>
              </a:xfrm>
              <a:custGeom>
                <a:avLst/>
                <a:gdLst>
                  <a:gd name="T0" fmla="*/ 0 w 634"/>
                  <a:gd name="T1" fmla="*/ 73 h 619"/>
                  <a:gd name="T2" fmla="*/ 0 w 634"/>
                  <a:gd name="T3" fmla="*/ 73 h 619"/>
                  <a:gd name="T4" fmla="*/ 0 w 634"/>
                  <a:gd name="T5" fmla="*/ 235 h 619"/>
                  <a:gd name="T6" fmla="*/ 45 w 634"/>
                  <a:gd name="T7" fmla="*/ 235 h 619"/>
                  <a:gd name="T8" fmla="*/ 45 w 634"/>
                  <a:gd name="T9" fmla="*/ 73 h 619"/>
                  <a:gd name="T10" fmla="*/ 89 w 634"/>
                  <a:gd name="T11" fmla="*/ 29 h 619"/>
                  <a:gd name="T12" fmla="*/ 236 w 634"/>
                  <a:gd name="T13" fmla="*/ 29 h 619"/>
                  <a:gd name="T14" fmla="*/ 236 w 634"/>
                  <a:gd name="T15" fmla="*/ 0 h 619"/>
                  <a:gd name="T16" fmla="*/ 89 w 634"/>
                  <a:gd name="T17" fmla="*/ 0 h 619"/>
                  <a:gd name="T18" fmla="*/ 0 w 634"/>
                  <a:gd name="T19" fmla="*/ 73 h 619"/>
                  <a:gd name="T20" fmla="*/ 45 w 634"/>
                  <a:gd name="T21" fmla="*/ 545 h 619"/>
                  <a:gd name="T22" fmla="*/ 45 w 634"/>
                  <a:gd name="T23" fmla="*/ 545 h 619"/>
                  <a:gd name="T24" fmla="*/ 45 w 634"/>
                  <a:gd name="T25" fmla="*/ 382 h 619"/>
                  <a:gd name="T26" fmla="*/ 0 w 634"/>
                  <a:gd name="T27" fmla="*/ 382 h 619"/>
                  <a:gd name="T28" fmla="*/ 0 w 634"/>
                  <a:gd name="T29" fmla="*/ 545 h 619"/>
                  <a:gd name="T30" fmla="*/ 89 w 634"/>
                  <a:gd name="T31" fmla="*/ 618 h 619"/>
                  <a:gd name="T32" fmla="*/ 236 w 634"/>
                  <a:gd name="T33" fmla="*/ 618 h 619"/>
                  <a:gd name="T34" fmla="*/ 236 w 634"/>
                  <a:gd name="T35" fmla="*/ 589 h 619"/>
                  <a:gd name="T36" fmla="*/ 89 w 634"/>
                  <a:gd name="T37" fmla="*/ 589 h 619"/>
                  <a:gd name="T38" fmla="*/ 45 w 634"/>
                  <a:gd name="T39" fmla="*/ 545 h 619"/>
                  <a:gd name="T40" fmla="*/ 589 w 634"/>
                  <a:gd name="T41" fmla="*/ 545 h 619"/>
                  <a:gd name="T42" fmla="*/ 589 w 634"/>
                  <a:gd name="T43" fmla="*/ 545 h 619"/>
                  <a:gd name="T44" fmla="*/ 560 w 634"/>
                  <a:gd name="T45" fmla="*/ 589 h 619"/>
                  <a:gd name="T46" fmla="*/ 398 w 634"/>
                  <a:gd name="T47" fmla="*/ 589 h 619"/>
                  <a:gd name="T48" fmla="*/ 398 w 634"/>
                  <a:gd name="T49" fmla="*/ 618 h 619"/>
                  <a:gd name="T50" fmla="*/ 560 w 634"/>
                  <a:gd name="T51" fmla="*/ 618 h 619"/>
                  <a:gd name="T52" fmla="*/ 633 w 634"/>
                  <a:gd name="T53" fmla="*/ 545 h 619"/>
                  <a:gd name="T54" fmla="*/ 633 w 634"/>
                  <a:gd name="T55" fmla="*/ 382 h 619"/>
                  <a:gd name="T56" fmla="*/ 589 w 634"/>
                  <a:gd name="T57" fmla="*/ 382 h 619"/>
                  <a:gd name="T58" fmla="*/ 589 w 634"/>
                  <a:gd name="T59" fmla="*/ 545 h 619"/>
                  <a:gd name="T60" fmla="*/ 560 w 634"/>
                  <a:gd name="T61" fmla="*/ 0 h 619"/>
                  <a:gd name="T62" fmla="*/ 560 w 634"/>
                  <a:gd name="T63" fmla="*/ 0 h 619"/>
                  <a:gd name="T64" fmla="*/ 398 w 634"/>
                  <a:gd name="T65" fmla="*/ 0 h 619"/>
                  <a:gd name="T66" fmla="*/ 398 w 634"/>
                  <a:gd name="T67" fmla="*/ 29 h 619"/>
                  <a:gd name="T68" fmla="*/ 560 w 634"/>
                  <a:gd name="T69" fmla="*/ 29 h 619"/>
                  <a:gd name="T70" fmla="*/ 589 w 634"/>
                  <a:gd name="T71" fmla="*/ 73 h 619"/>
                  <a:gd name="T72" fmla="*/ 589 w 634"/>
                  <a:gd name="T73" fmla="*/ 235 h 619"/>
                  <a:gd name="T74" fmla="*/ 633 w 634"/>
                  <a:gd name="T75" fmla="*/ 235 h 619"/>
                  <a:gd name="T76" fmla="*/ 633 w 634"/>
                  <a:gd name="T77" fmla="*/ 73 h 619"/>
                  <a:gd name="T78" fmla="*/ 560 w 634"/>
                  <a:gd name="T79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4" h="619">
                    <a:moveTo>
                      <a:pt x="0" y="73"/>
                    </a:moveTo>
                    <a:lnTo>
                      <a:pt x="0" y="73"/>
                    </a:lnTo>
                    <a:cubicBezTo>
                      <a:pt x="0" y="235"/>
                      <a:pt x="0" y="235"/>
                      <a:pt x="0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59"/>
                      <a:pt x="59" y="29"/>
                      <a:pt x="89" y="29"/>
                    </a:cubicBezTo>
                    <a:cubicBezTo>
                      <a:pt x="236" y="29"/>
                      <a:pt x="236" y="29"/>
                      <a:pt x="236" y="29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29"/>
                      <a:pt x="0" y="73"/>
                    </a:cubicBezTo>
                    <a:close/>
                    <a:moveTo>
                      <a:pt x="45" y="545"/>
                    </a:moveTo>
                    <a:lnTo>
                      <a:pt x="45" y="545"/>
                    </a:lnTo>
                    <a:cubicBezTo>
                      <a:pt x="45" y="382"/>
                      <a:pt x="45" y="382"/>
                      <a:pt x="45" y="382"/>
                    </a:cubicBezTo>
                    <a:cubicBezTo>
                      <a:pt x="0" y="382"/>
                      <a:pt x="0" y="382"/>
                      <a:pt x="0" y="382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5" y="618"/>
                      <a:pt x="89" y="618"/>
                    </a:cubicBezTo>
                    <a:cubicBezTo>
                      <a:pt x="236" y="618"/>
                      <a:pt x="236" y="618"/>
                      <a:pt x="236" y="618"/>
                    </a:cubicBezTo>
                    <a:cubicBezTo>
                      <a:pt x="236" y="589"/>
                      <a:pt x="236" y="589"/>
                      <a:pt x="236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59"/>
                      <a:pt x="45" y="545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59"/>
                      <a:pt x="575" y="589"/>
                      <a:pt x="560" y="589"/>
                    </a:cubicBezTo>
                    <a:cubicBezTo>
                      <a:pt x="398" y="589"/>
                      <a:pt x="398" y="589"/>
                      <a:pt x="398" y="589"/>
                    </a:cubicBezTo>
                    <a:cubicBezTo>
                      <a:pt x="398" y="618"/>
                      <a:pt x="398" y="618"/>
                      <a:pt x="398" y="618"/>
                    </a:cubicBezTo>
                    <a:cubicBezTo>
                      <a:pt x="560" y="618"/>
                      <a:pt x="560" y="618"/>
                      <a:pt x="560" y="618"/>
                    </a:cubicBezTo>
                    <a:cubicBezTo>
                      <a:pt x="604" y="618"/>
                      <a:pt x="633" y="589"/>
                      <a:pt x="633" y="545"/>
                    </a:cubicBezTo>
                    <a:cubicBezTo>
                      <a:pt x="633" y="382"/>
                      <a:pt x="633" y="382"/>
                      <a:pt x="633" y="382"/>
                    </a:cubicBezTo>
                    <a:cubicBezTo>
                      <a:pt x="589" y="382"/>
                      <a:pt x="589" y="382"/>
                      <a:pt x="589" y="382"/>
                    </a:cubicBezTo>
                    <a:lnTo>
                      <a:pt x="589" y="545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398" y="0"/>
                      <a:pt x="398" y="0"/>
                      <a:pt x="398" y="0"/>
                    </a:cubicBezTo>
                    <a:cubicBezTo>
                      <a:pt x="398" y="29"/>
                      <a:pt x="398" y="29"/>
                      <a:pt x="398" y="29"/>
                    </a:cubicBezTo>
                    <a:cubicBezTo>
                      <a:pt x="560" y="29"/>
                      <a:pt x="560" y="29"/>
                      <a:pt x="560" y="29"/>
                    </a:cubicBezTo>
                    <a:cubicBezTo>
                      <a:pt x="575" y="29"/>
                      <a:pt x="589" y="59"/>
                      <a:pt x="589" y="73"/>
                    </a:cubicBezTo>
                    <a:cubicBezTo>
                      <a:pt x="589" y="235"/>
                      <a:pt x="589" y="235"/>
                      <a:pt x="589" y="235"/>
                    </a:cubicBezTo>
                    <a:cubicBezTo>
                      <a:pt x="633" y="235"/>
                      <a:pt x="633" y="235"/>
                      <a:pt x="633" y="235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6" name="Freeform 64"/>
              <p:cNvSpPr>
                <a:spLocks noChangeArrowheads="1"/>
              </p:cNvSpPr>
              <p:nvPr/>
            </p:nvSpPr>
            <p:spPr bwMode="auto">
              <a:xfrm>
                <a:off x="7796213" y="1343025"/>
                <a:ext cx="255587" cy="255588"/>
              </a:xfrm>
              <a:custGeom>
                <a:avLst/>
                <a:gdLst>
                  <a:gd name="T0" fmla="*/ 295 w 590"/>
                  <a:gd name="T1" fmla="*/ 0 h 589"/>
                  <a:gd name="T2" fmla="*/ 295 w 590"/>
                  <a:gd name="T3" fmla="*/ 0 h 589"/>
                  <a:gd name="T4" fmla="*/ 0 w 590"/>
                  <a:gd name="T5" fmla="*/ 294 h 589"/>
                  <a:gd name="T6" fmla="*/ 295 w 590"/>
                  <a:gd name="T7" fmla="*/ 588 h 589"/>
                  <a:gd name="T8" fmla="*/ 589 w 590"/>
                  <a:gd name="T9" fmla="*/ 294 h 589"/>
                  <a:gd name="T10" fmla="*/ 295 w 590"/>
                  <a:gd name="T11" fmla="*/ 0 h 589"/>
                  <a:gd name="T12" fmla="*/ 324 w 590"/>
                  <a:gd name="T13" fmla="*/ 544 h 589"/>
                  <a:gd name="T14" fmla="*/ 324 w 590"/>
                  <a:gd name="T15" fmla="*/ 544 h 589"/>
                  <a:gd name="T16" fmla="*/ 324 w 590"/>
                  <a:gd name="T17" fmla="*/ 456 h 589"/>
                  <a:gd name="T18" fmla="*/ 295 w 590"/>
                  <a:gd name="T19" fmla="*/ 426 h 589"/>
                  <a:gd name="T20" fmla="*/ 280 w 590"/>
                  <a:gd name="T21" fmla="*/ 456 h 589"/>
                  <a:gd name="T22" fmla="*/ 280 w 590"/>
                  <a:gd name="T23" fmla="*/ 544 h 589"/>
                  <a:gd name="T24" fmla="*/ 45 w 590"/>
                  <a:gd name="T25" fmla="*/ 309 h 589"/>
                  <a:gd name="T26" fmla="*/ 148 w 590"/>
                  <a:gd name="T27" fmla="*/ 309 h 589"/>
                  <a:gd name="T28" fmla="*/ 162 w 590"/>
                  <a:gd name="T29" fmla="*/ 294 h 589"/>
                  <a:gd name="T30" fmla="*/ 148 w 590"/>
                  <a:gd name="T31" fmla="*/ 279 h 589"/>
                  <a:gd name="T32" fmla="*/ 45 w 590"/>
                  <a:gd name="T33" fmla="*/ 279 h 589"/>
                  <a:gd name="T34" fmla="*/ 280 w 590"/>
                  <a:gd name="T35" fmla="*/ 44 h 589"/>
                  <a:gd name="T36" fmla="*/ 280 w 590"/>
                  <a:gd name="T37" fmla="*/ 132 h 589"/>
                  <a:gd name="T38" fmla="*/ 295 w 590"/>
                  <a:gd name="T39" fmla="*/ 162 h 589"/>
                  <a:gd name="T40" fmla="*/ 324 w 590"/>
                  <a:gd name="T41" fmla="*/ 132 h 589"/>
                  <a:gd name="T42" fmla="*/ 324 w 590"/>
                  <a:gd name="T43" fmla="*/ 44 h 589"/>
                  <a:gd name="T44" fmla="*/ 560 w 590"/>
                  <a:gd name="T45" fmla="*/ 279 h 589"/>
                  <a:gd name="T46" fmla="*/ 457 w 590"/>
                  <a:gd name="T47" fmla="*/ 279 h 589"/>
                  <a:gd name="T48" fmla="*/ 442 w 590"/>
                  <a:gd name="T49" fmla="*/ 294 h 589"/>
                  <a:gd name="T50" fmla="*/ 457 w 590"/>
                  <a:gd name="T51" fmla="*/ 309 h 589"/>
                  <a:gd name="T52" fmla="*/ 560 w 590"/>
                  <a:gd name="T53" fmla="*/ 309 h 589"/>
                  <a:gd name="T54" fmla="*/ 324 w 590"/>
                  <a:gd name="T55" fmla="*/ 544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90" h="589">
                    <a:moveTo>
                      <a:pt x="295" y="0"/>
                    </a:moveTo>
                    <a:lnTo>
                      <a:pt x="295" y="0"/>
                    </a:lnTo>
                    <a:cubicBezTo>
                      <a:pt x="133" y="0"/>
                      <a:pt x="0" y="132"/>
                      <a:pt x="0" y="294"/>
                    </a:cubicBezTo>
                    <a:cubicBezTo>
                      <a:pt x="0" y="456"/>
                      <a:pt x="133" y="588"/>
                      <a:pt x="295" y="588"/>
                    </a:cubicBezTo>
                    <a:cubicBezTo>
                      <a:pt x="457" y="588"/>
                      <a:pt x="589" y="456"/>
                      <a:pt x="589" y="294"/>
                    </a:cubicBezTo>
                    <a:cubicBezTo>
                      <a:pt x="589" y="132"/>
                      <a:pt x="457" y="0"/>
                      <a:pt x="295" y="0"/>
                    </a:cubicBezTo>
                    <a:close/>
                    <a:moveTo>
                      <a:pt x="324" y="544"/>
                    </a:moveTo>
                    <a:lnTo>
                      <a:pt x="324" y="544"/>
                    </a:lnTo>
                    <a:cubicBezTo>
                      <a:pt x="324" y="456"/>
                      <a:pt x="324" y="456"/>
                      <a:pt x="324" y="456"/>
                    </a:cubicBezTo>
                    <a:cubicBezTo>
                      <a:pt x="324" y="441"/>
                      <a:pt x="310" y="426"/>
                      <a:pt x="295" y="426"/>
                    </a:cubicBezTo>
                    <a:cubicBezTo>
                      <a:pt x="295" y="426"/>
                      <a:pt x="280" y="441"/>
                      <a:pt x="280" y="456"/>
                    </a:cubicBezTo>
                    <a:cubicBezTo>
                      <a:pt x="280" y="544"/>
                      <a:pt x="280" y="544"/>
                      <a:pt x="280" y="544"/>
                    </a:cubicBezTo>
                    <a:cubicBezTo>
                      <a:pt x="148" y="544"/>
                      <a:pt x="59" y="441"/>
                      <a:pt x="45" y="309"/>
                    </a:cubicBezTo>
                    <a:cubicBezTo>
                      <a:pt x="148" y="309"/>
                      <a:pt x="148" y="309"/>
                      <a:pt x="148" y="309"/>
                    </a:cubicBezTo>
                    <a:cubicBezTo>
                      <a:pt x="148" y="309"/>
                      <a:pt x="162" y="309"/>
                      <a:pt x="162" y="294"/>
                    </a:cubicBezTo>
                    <a:cubicBezTo>
                      <a:pt x="162" y="279"/>
                      <a:pt x="148" y="279"/>
                      <a:pt x="148" y="279"/>
                    </a:cubicBezTo>
                    <a:cubicBezTo>
                      <a:pt x="45" y="279"/>
                      <a:pt x="45" y="279"/>
                      <a:pt x="45" y="279"/>
                    </a:cubicBezTo>
                    <a:cubicBezTo>
                      <a:pt x="59" y="147"/>
                      <a:pt x="148" y="44"/>
                      <a:pt x="280" y="44"/>
                    </a:cubicBezTo>
                    <a:cubicBezTo>
                      <a:pt x="280" y="132"/>
                      <a:pt x="280" y="132"/>
                      <a:pt x="280" y="132"/>
                    </a:cubicBezTo>
                    <a:cubicBezTo>
                      <a:pt x="280" y="147"/>
                      <a:pt x="295" y="162"/>
                      <a:pt x="295" y="162"/>
                    </a:cubicBezTo>
                    <a:cubicBezTo>
                      <a:pt x="310" y="162"/>
                      <a:pt x="324" y="147"/>
                      <a:pt x="324" y="132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442" y="44"/>
                      <a:pt x="545" y="147"/>
                      <a:pt x="560" y="279"/>
                    </a:cubicBezTo>
                    <a:cubicBezTo>
                      <a:pt x="457" y="279"/>
                      <a:pt x="457" y="279"/>
                      <a:pt x="457" y="279"/>
                    </a:cubicBezTo>
                    <a:cubicBezTo>
                      <a:pt x="442" y="279"/>
                      <a:pt x="442" y="279"/>
                      <a:pt x="442" y="294"/>
                    </a:cubicBezTo>
                    <a:cubicBezTo>
                      <a:pt x="442" y="309"/>
                      <a:pt x="442" y="309"/>
                      <a:pt x="457" y="309"/>
                    </a:cubicBezTo>
                    <a:cubicBezTo>
                      <a:pt x="560" y="309"/>
                      <a:pt x="560" y="309"/>
                      <a:pt x="560" y="309"/>
                    </a:cubicBezTo>
                    <a:cubicBezTo>
                      <a:pt x="545" y="441"/>
                      <a:pt x="442" y="544"/>
                      <a:pt x="324" y="54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7" name="Freeform 65"/>
              <p:cNvSpPr>
                <a:spLocks noChangeArrowheads="1"/>
              </p:cNvSpPr>
              <p:nvPr/>
            </p:nvSpPr>
            <p:spPr bwMode="auto">
              <a:xfrm>
                <a:off x="7356475" y="1328738"/>
                <a:ext cx="266700" cy="268287"/>
              </a:xfrm>
              <a:custGeom>
                <a:avLst/>
                <a:gdLst>
                  <a:gd name="T0" fmla="*/ 485 w 619"/>
                  <a:gd name="T1" fmla="*/ 59 h 619"/>
                  <a:gd name="T2" fmla="*/ 485 w 619"/>
                  <a:gd name="T3" fmla="*/ 59 h 619"/>
                  <a:gd name="T4" fmla="*/ 221 w 619"/>
                  <a:gd name="T5" fmla="*/ 118 h 619"/>
                  <a:gd name="T6" fmla="*/ 147 w 619"/>
                  <a:gd name="T7" fmla="*/ 250 h 619"/>
                  <a:gd name="T8" fmla="*/ 0 w 619"/>
                  <a:gd name="T9" fmla="*/ 354 h 619"/>
                  <a:gd name="T10" fmla="*/ 147 w 619"/>
                  <a:gd name="T11" fmla="*/ 442 h 619"/>
                  <a:gd name="T12" fmla="*/ 191 w 619"/>
                  <a:gd name="T13" fmla="*/ 574 h 619"/>
                  <a:gd name="T14" fmla="*/ 324 w 619"/>
                  <a:gd name="T15" fmla="*/ 530 h 619"/>
                  <a:gd name="T16" fmla="*/ 471 w 619"/>
                  <a:gd name="T17" fmla="*/ 618 h 619"/>
                  <a:gd name="T18" fmla="*/ 485 w 619"/>
                  <a:gd name="T19" fmla="*/ 442 h 619"/>
                  <a:gd name="T20" fmla="*/ 559 w 619"/>
                  <a:gd name="T21" fmla="*/ 309 h 619"/>
                  <a:gd name="T22" fmla="*/ 485 w 619"/>
                  <a:gd name="T23" fmla="*/ 59 h 619"/>
                  <a:gd name="T24" fmla="*/ 206 w 619"/>
                  <a:gd name="T25" fmla="*/ 530 h 619"/>
                  <a:gd name="T26" fmla="*/ 206 w 619"/>
                  <a:gd name="T27" fmla="*/ 530 h 619"/>
                  <a:gd name="T28" fmla="*/ 191 w 619"/>
                  <a:gd name="T29" fmla="*/ 456 h 619"/>
                  <a:gd name="T30" fmla="*/ 294 w 619"/>
                  <a:gd name="T31" fmla="*/ 515 h 619"/>
                  <a:gd name="T32" fmla="*/ 206 w 619"/>
                  <a:gd name="T33" fmla="*/ 530 h 619"/>
                  <a:gd name="T34" fmla="*/ 530 w 619"/>
                  <a:gd name="T35" fmla="*/ 295 h 619"/>
                  <a:gd name="T36" fmla="*/ 530 w 619"/>
                  <a:gd name="T37" fmla="*/ 295 h 619"/>
                  <a:gd name="T38" fmla="*/ 456 w 619"/>
                  <a:gd name="T39" fmla="*/ 427 h 619"/>
                  <a:gd name="T40" fmla="*/ 441 w 619"/>
                  <a:gd name="T41" fmla="*/ 560 h 619"/>
                  <a:gd name="T42" fmla="*/ 73 w 619"/>
                  <a:gd name="T43" fmla="*/ 354 h 619"/>
                  <a:gd name="T44" fmla="*/ 176 w 619"/>
                  <a:gd name="T45" fmla="*/ 280 h 619"/>
                  <a:gd name="T46" fmla="*/ 265 w 619"/>
                  <a:gd name="T47" fmla="*/ 147 h 619"/>
                  <a:gd name="T48" fmla="*/ 471 w 619"/>
                  <a:gd name="T49" fmla="*/ 88 h 619"/>
                  <a:gd name="T50" fmla="*/ 530 w 619"/>
                  <a:gd name="T51" fmla="*/ 295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19" h="619">
                    <a:moveTo>
                      <a:pt x="485" y="59"/>
                    </a:moveTo>
                    <a:lnTo>
                      <a:pt x="485" y="59"/>
                    </a:lnTo>
                    <a:cubicBezTo>
                      <a:pt x="397" y="0"/>
                      <a:pt x="279" y="30"/>
                      <a:pt x="221" y="118"/>
                    </a:cubicBezTo>
                    <a:cubicBezTo>
                      <a:pt x="147" y="250"/>
                      <a:pt x="147" y="250"/>
                      <a:pt x="147" y="250"/>
                    </a:cubicBezTo>
                    <a:cubicBezTo>
                      <a:pt x="0" y="354"/>
                      <a:pt x="0" y="354"/>
                      <a:pt x="0" y="354"/>
                    </a:cubicBezTo>
                    <a:cubicBezTo>
                      <a:pt x="147" y="442"/>
                      <a:pt x="147" y="442"/>
                      <a:pt x="147" y="442"/>
                    </a:cubicBezTo>
                    <a:cubicBezTo>
                      <a:pt x="132" y="486"/>
                      <a:pt x="147" y="545"/>
                      <a:pt x="191" y="574"/>
                    </a:cubicBezTo>
                    <a:cubicBezTo>
                      <a:pt x="235" y="589"/>
                      <a:pt x="294" y="574"/>
                      <a:pt x="324" y="530"/>
                    </a:cubicBezTo>
                    <a:cubicBezTo>
                      <a:pt x="471" y="618"/>
                      <a:pt x="471" y="618"/>
                      <a:pt x="471" y="618"/>
                    </a:cubicBezTo>
                    <a:cubicBezTo>
                      <a:pt x="485" y="442"/>
                      <a:pt x="485" y="442"/>
                      <a:pt x="485" y="442"/>
                    </a:cubicBezTo>
                    <a:cubicBezTo>
                      <a:pt x="559" y="309"/>
                      <a:pt x="559" y="309"/>
                      <a:pt x="559" y="309"/>
                    </a:cubicBezTo>
                    <a:cubicBezTo>
                      <a:pt x="618" y="221"/>
                      <a:pt x="588" y="103"/>
                      <a:pt x="485" y="59"/>
                    </a:cubicBezTo>
                    <a:close/>
                    <a:moveTo>
                      <a:pt x="206" y="530"/>
                    </a:moveTo>
                    <a:lnTo>
                      <a:pt x="206" y="530"/>
                    </a:lnTo>
                    <a:cubicBezTo>
                      <a:pt x="176" y="515"/>
                      <a:pt x="176" y="486"/>
                      <a:pt x="191" y="456"/>
                    </a:cubicBezTo>
                    <a:cubicBezTo>
                      <a:pt x="294" y="515"/>
                      <a:pt x="294" y="515"/>
                      <a:pt x="294" y="515"/>
                    </a:cubicBezTo>
                    <a:cubicBezTo>
                      <a:pt x="265" y="545"/>
                      <a:pt x="235" y="545"/>
                      <a:pt x="206" y="530"/>
                    </a:cubicBezTo>
                    <a:close/>
                    <a:moveTo>
                      <a:pt x="530" y="295"/>
                    </a:moveTo>
                    <a:lnTo>
                      <a:pt x="530" y="295"/>
                    </a:lnTo>
                    <a:cubicBezTo>
                      <a:pt x="456" y="427"/>
                      <a:pt x="456" y="427"/>
                      <a:pt x="456" y="427"/>
                    </a:cubicBezTo>
                    <a:cubicBezTo>
                      <a:pt x="441" y="560"/>
                      <a:pt x="441" y="560"/>
                      <a:pt x="441" y="560"/>
                    </a:cubicBezTo>
                    <a:cubicBezTo>
                      <a:pt x="73" y="354"/>
                      <a:pt x="73" y="354"/>
                      <a:pt x="73" y="354"/>
                    </a:cubicBezTo>
                    <a:cubicBezTo>
                      <a:pt x="176" y="280"/>
                      <a:pt x="176" y="280"/>
                      <a:pt x="176" y="280"/>
                    </a:cubicBezTo>
                    <a:cubicBezTo>
                      <a:pt x="265" y="147"/>
                      <a:pt x="265" y="147"/>
                      <a:pt x="265" y="147"/>
                    </a:cubicBezTo>
                    <a:cubicBezTo>
                      <a:pt x="294" y="74"/>
                      <a:pt x="397" y="44"/>
                      <a:pt x="471" y="88"/>
                    </a:cubicBezTo>
                    <a:cubicBezTo>
                      <a:pt x="544" y="133"/>
                      <a:pt x="574" y="221"/>
                      <a:pt x="530" y="29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8" name="Freeform 66"/>
              <p:cNvSpPr>
                <a:spLocks noChangeArrowheads="1"/>
              </p:cNvSpPr>
              <p:nvPr/>
            </p:nvSpPr>
            <p:spPr bwMode="auto">
              <a:xfrm>
                <a:off x="6923088" y="1343025"/>
                <a:ext cx="236537" cy="255588"/>
              </a:xfrm>
              <a:custGeom>
                <a:avLst/>
                <a:gdLst>
                  <a:gd name="T0" fmla="*/ 471 w 545"/>
                  <a:gd name="T1" fmla="*/ 353 h 589"/>
                  <a:gd name="T2" fmla="*/ 471 w 545"/>
                  <a:gd name="T3" fmla="*/ 353 h 589"/>
                  <a:gd name="T4" fmla="*/ 471 w 545"/>
                  <a:gd name="T5" fmla="*/ 191 h 589"/>
                  <a:gd name="T6" fmla="*/ 279 w 545"/>
                  <a:gd name="T7" fmla="*/ 0 h 589"/>
                  <a:gd name="T8" fmla="*/ 73 w 545"/>
                  <a:gd name="T9" fmla="*/ 191 h 589"/>
                  <a:gd name="T10" fmla="*/ 73 w 545"/>
                  <a:gd name="T11" fmla="*/ 353 h 589"/>
                  <a:gd name="T12" fmla="*/ 0 w 545"/>
                  <a:gd name="T13" fmla="*/ 515 h 589"/>
                  <a:gd name="T14" fmla="*/ 176 w 545"/>
                  <a:gd name="T15" fmla="*/ 515 h 589"/>
                  <a:gd name="T16" fmla="*/ 279 w 545"/>
                  <a:gd name="T17" fmla="*/ 588 h 589"/>
                  <a:gd name="T18" fmla="*/ 367 w 545"/>
                  <a:gd name="T19" fmla="*/ 515 h 589"/>
                  <a:gd name="T20" fmla="*/ 544 w 545"/>
                  <a:gd name="T21" fmla="*/ 515 h 589"/>
                  <a:gd name="T22" fmla="*/ 471 w 545"/>
                  <a:gd name="T23" fmla="*/ 353 h 589"/>
                  <a:gd name="T24" fmla="*/ 279 w 545"/>
                  <a:gd name="T25" fmla="*/ 544 h 589"/>
                  <a:gd name="T26" fmla="*/ 279 w 545"/>
                  <a:gd name="T27" fmla="*/ 544 h 589"/>
                  <a:gd name="T28" fmla="*/ 220 w 545"/>
                  <a:gd name="T29" fmla="*/ 515 h 589"/>
                  <a:gd name="T30" fmla="*/ 324 w 545"/>
                  <a:gd name="T31" fmla="*/ 515 h 589"/>
                  <a:gd name="T32" fmla="*/ 279 w 545"/>
                  <a:gd name="T33" fmla="*/ 544 h 589"/>
                  <a:gd name="T34" fmla="*/ 58 w 545"/>
                  <a:gd name="T35" fmla="*/ 471 h 589"/>
                  <a:gd name="T36" fmla="*/ 58 w 545"/>
                  <a:gd name="T37" fmla="*/ 471 h 589"/>
                  <a:gd name="T38" fmla="*/ 117 w 545"/>
                  <a:gd name="T39" fmla="*/ 353 h 589"/>
                  <a:gd name="T40" fmla="*/ 117 w 545"/>
                  <a:gd name="T41" fmla="*/ 191 h 589"/>
                  <a:gd name="T42" fmla="*/ 279 w 545"/>
                  <a:gd name="T43" fmla="*/ 44 h 589"/>
                  <a:gd name="T44" fmla="*/ 426 w 545"/>
                  <a:gd name="T45" fmla="*/ 191 h 589"/>
                  <a:gd name="T46" fmla="*/ 426 w 545"/>
                  <a:gd name="T47" fmla="*/ 353 h 589"/>
                  <a:gd name="T48" fmla="*/ 485 w 545"/>
                  <a:gd name="T49" fmla="*/ 471 h 589"/>
                  <a:gd name="T50" fmla="*/ 58 w 545"/>
                  <a:gd name="T51" fmla="*/ 471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45" h="589">
                    <a:moveTo>
                      <a:pt x="471" y="353"/>
                    </a:moveTo>
                    <a:lnTo>
                      <a:pt x="471" y="353"/>
                    </a:lnTo>
                    <a:cubicBezTo>
                      <a:pt x="471" y="191"/>
                      <a:pt x="471" y="191"/>
                      <a:pt x="471" y="191"/>
                    </a:cubicBezTo>
                    <a:cubicBezTo>
                      <a:pt x="471" y="88"/>
                      <a:pt x="383" y="0"/>
                      <a:pt x="279" y="0"/>
                    </a:cubicBezTo>
                    <a:cubicBezTo>
                      <a:pt x="162" y="0"/>
                      <a:pt x="73" y="88"/>
                      <a:pt x="73" y="191"/>
                    </a:cubicBezTo>
                    <a:cubicBezTo>
                      <a:pt x="73" y="353"/>
                      <a:pt x="73" y="353"/>
                      <a:pt x="73" y="353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176" y="515"/>
                      <a:pt x="176" y="515"/>
                      <a:pt x="176" y="515"/>
                    </a:cubicBezTo>
                    <a:cubicBezTo>
                      <a:pt x="191" y="559"/>
                      <a:pt x="220" y="588"/>
                      <a:pt x="279" y="588"/>
                    </a:cubicBezTo>
                    <a:cubicBezTo>
                      <a:pt x="324" y="588"/>
                      <a:pt x="367" y="559"/>
                      <a:pt x="367" y="515"/>
                    </a:cubicBezTo>
                    <a:cubicBezTo>
                      <a:pt x="544" y="515"/>
                      <a:pt x="544" y="515"/>
                      <a:pt x="544" y="515"/>
                    </a:cubicBezTo>
                    <a:lnTo>
                      <a:pt x="471" y="353"/>
                    </a:lnTo>
                    <a:close/>
                    <a:moveTo>
                      <a:pt x="279" y="544"/>
                    </a:moveTo>
                    <a:lnTo>
                      <a:pt x="279" y="544"/>
                    </a:lnTo>
                    <a:cubicBezTo>
                      <a:pt x="250" y="544"/>
                      <a:pt x="220" y="530"/>
                      <a:pt x="220" y="515"/>
                    </a:cubicBezTo>
                    <a:cubicBezTo>
                      <a:pt x="324" y="515"/>
                      <a:pt x="324" y="515"/>
                      <a:pt x="324" y="515"/>
                    </a:cubicBezTo>
                    <a:cubicBezTo>
                      <a:pt x="324" y="530"/>
                      <a:pt x="294" y="544"/>
                      <a:pt x="279" y="544"/>
                    </a:cubicBezTo>
                    <a:close/>
                    <a:moveTo>
                      <a:pt x="58" y="471"/>
                    </a:moveTo>
                    <a:lnTo>
                      <a:pt x="58" y="471"/>
                    </a:lnTo>
                    <a:cubicBezTo>
                      <a:pt x="117" y="353"/>
                      <a:pt x="117" y="353"/>
                      <a:pt x="117" y="353"/>
                    </a:cubicBezTo>
                    <a:cubicBezTo>
                      <a:pt x="117" y="191"/>
                      <a:pt x="117" y="191"/>
                      <a:pt x="117" y="191"/>
                    </a:cubicBezTo>
                    <a:cubicBezTo>
                      <a:pt x="117" y="103"/>
                      <a:pt x="191" y="44"/>
                      <a:pt x="279" y="44"/>
                    </a:cubicBezTo>
                    <a:cubicBezTo>
                      <a:pt x="367" y="44"/>
                      <a:pt x="426" y="103"/>
                      <a:pt x="426" y="191"/>
                    </a:cubicBezTo>
                    <a:cubicBezTo>
                      <a:pt x="426" y="353"/>
                      <a:pt x="426" y="353"/>
                      <a:pt x="426" y="353"/>
                    </a:cubicBezTo>
                    <a:cubicBezTo>
                      <a:pt x="485" y="471"/>
                      <a:pt x="485" y="471"/>
                      <a:pt x="485" y="471"/>
                    </a:cubicBezTo>
                    <a:lnTo>
                      <a:pt x="58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89" name="Freeform 67"/>
              <p:cNvSpPr>
                <a:spLocks noChangeArrowheads="1"/>
              </p:cNvSpPr>
              <p:nvPr/>
            </p:nvSpPr>
            <p:spPr bwMode="auto">
              <a:xfrm>
                <a:off x="6464300" y="1336675"/>
                <a:ext cx="274638" cy="268288"/>
              </a:xfrm>
              <a:custGeom>
                <a:avLst/>
                <a:gdLst>
                  <a:gd name="T0" fmla="*/ 603 w 634"/>
                  <a:gd name="T1" fmla="*/ 500 h 619"/>
                  <a:gd name="T2" fmla="*/ 603 w 634"/>
                  <a:gd name="T3" fmla="*/ 500 h 619"/>
                  <a:gd name="T4" fmla="*/ 544 w 634"/>
                  <a:gd name="T5" fmla="*/ 500 h 619"/>
                  <a:gd name="T6" fmla="*/ 544 w 634"/>
                  <a:gd name="T7" fmla="*/ 177 h 619"/>
                  <a:gd name="T8" fmla="*/ 515 w 634"/>
                  <a:gd name="T9" fmla="*/ 206 h 619"/>
                  <a:gd name="T10" fmla="*/ 515 w 634"/>
                  <a:gd name="T11" fmla="*/ 500 h 619"/>
                  <a:gd name="T12" fmla="*/ 147 w 634"/>
                  <a:gd name="T13" fmla="*/ 500 h 619"/>
                  <a:gd name="T14" fmla="*/ 574 w 634"/>
                  <a:gd name="T15" fmla="*/ 59 h 619"/>
                  <a:gd name="T16" fmla="*/ 544 w 634"/>
                  <a:gd name="T17" fmla="*/ 29 h 619"/>
                  <a:gd name="T18" fmla="*/ 117 w 634"/>
                  <a:gd name="T19" fmla="*/ 471 h 619"/>
                  <a:gd name="T20" fmla="*/ 117 w 634"/>
                  <a:gd name="T21" fmla="*/ 118 h 619"/>
                  <a:gd name="T22" fmla="*/ 397 w 634"/>
                  <a:gd name="T23" fmla="*/ 118 h 619"/>
                  <a:gd name="T24" fmla="*/ 426 w 634"/>
                  <a:gd name="T25" fmla="*/ 73 h 619"/>
                  <a:gd name="T26" fmla="*/ 117 w 634"/>
                  <a:gd name="T27" fmla="*/ 73 h 619"/>
                  <a:gd name="T28" fmla="*/ 117 w 634"/>
                  <a:gd name="T29" fmla="*/ 15 h 619"/>
                  <a:gd name="T30" fmla="*/ 103 w 634"/>
                  <a:gd name="T31" fmla="*/ 0 h 619"/>
                  <a:gd name="T32" fmla="*/ 73 w 634"/>
                  <a:gd name="T33" fmla="*/ 15 h 619"/>
                  <a:gd name="T34" fmla="*/ 73 w 634"/>
                  <a:gd name="T35" fmla="*/ 73 h 619"/>
                  <a:gd name="T36" fmla="*/ 14 w 634"/>
                  <a:gd name="T37" fmla="*/ 73 h 619"/>
                  <a:gd name="T38" fmla="*/ 0 w 634"/>
                  <a:gd name="T39" fmla="*/ 88 h 619"/>
                  <a:gd name="T40" fmla="*/ 14 w 634"/>
                  <a:gd name="T41" fmla="*/ 118 h 619"/>
                  <a:gd name="T42" fmla="*/ 73 w 634"/>
                  <a:gd name="T43" fmla="*/ 118 h 619"/>
                  <a:gd name="T44" fmla="*/ 73 w 634"/>
                  <a:gd name="T45" fmla="*/ 500 h 619"/>
                  <a:gd name="T46" fmla="*/ 73 w 634"/>
                  <a:gd name="T47" fmla="*/ 545 h 619"/>
                  <a:gd name="T48" fmla="*/ 117 w 634"/>
                  <a:gd name="T49" fmla="*/ 545 h 619"/>
                  <a:gd name="T50" fmla="*/ 515 w 634"/>
                  <a:gd name="T51" fmla="*/ 545 h 619"/>
                  <a:gd name="T52" fmla="*/ 515 w 634"/>
                  <a:gd name="T53" fmla="*/ 603 h 619"/>
                  <a:gd name="T54" fmla="*/ 530 w 634"/>
                  <a:gd name="T55" fmla="*/ 618 h 619"/>
                  <a:gd name="T56" fmla="*/ 544 w 634"/>
                  <a:gd name="T57" fmla="*/ 603 h 619"/>
                  <a:gd name="T58" fmla="*/ 544 w 634"/>
                  <a:gd name="T59" fmla="*/ 545 h 619"/>
                  <a:gd name="T60" fmla="*/ 603 w 634"/>
                  <a:gd name="T61" fmla="*/ 545 h 619"/>
                  <a:gd name="T62" fmla="*/ 633 w 634"/>
                  <a:gd name="T63" fmla="*/ 530 h 619"/>
                  <a:gd name="T64" fmla="*/ 603 w 634"/>
                  <a:gd name="T65" fmla="*/ 50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4" h="619">
                    <a:moveTo>
                      <a:pt x="603" y="500"/>
                    </a:moveTo>
                    <a:lnTo>
                      <a:pt x="603" y="500"/>
                    </a:lnTo>
                    <a:cubicBezTo>
                      <a:pt x="544" y="500"/>
                      <a:pt x="544" y="500"/>
                      <a:pt x="544" y="500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15" y="206"/>
                      <a:pt x="515" y="206"/>
                      <a:pt x="515" y="206"/>
                    </a:cubicBezTo>
                    <a:cubicBezTo>
                      <a:pt x="515" y="500"/>
                      <a:pt x="515" y="500"/>
                      <a:pt x="515" y="500"/>
                    </a:cubicBezTo>
                    <a:cubicBezTo>
                      <a:pt x="147" y="500"/>
                      <a:pt x="147" y="500"/>
                      <a:pt x="147" y="500"/>
                    </a:cubicBezTo>
                    <a:cubicBezTo>
                      <a:pt x="574" y="59"/>
                      <a:pt x="574" y="59"/>
                      <a:pt x="574" y="5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117" y="471"/>
                      <a:pt x="117" y="471"/>
                      <a:pt x="117" y="471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397" y="118"/>
                      <a:pt x="397" y="118"/>
                      <a:pt x="397" y="118"/>
                    </a:cubicBezTo>
                    <a:cubicBezTo>
                      <a:pt x="426" y="73"/>
                      <a:pt x="426" y="73"/>
                      <a:pt x="426" y="73"/>
                    </a:cubicBezTo>
                    <a:cubicBezTo>
                      <a:pt x="117" y="73"/>
                      <a:pt x="117" y="73"/>
                      <a:pt x="117" y="73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0"/>
                      <a:pt x="103" y="0"/>
                      <a:pt x="103" y="0"/>
                    </a:cubicBezTo>
                    <a:cubicBezTo>
                      <a:pt x="88" y="0"/>
                      <a:pt x="73" y="0"/>
                      <a:pt x="73" y="15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14" y="73"/>
                      <a:pt x="14" y="73"/>
                      <a:pt x="14" y="73"/>
                    </a:cubicBezTo>
                    <a:lnTo>
                      <a:pt x="0" y="88"/>
                    </a:lnTo>
                    <a:cubicBezTo>
                      <a:pt x="0" y="103"/>
                      <a:pt x="14" y="118"/>
                      <a:pt x="14" y="118"/>
                    </a:cubicBezTo>
                    <a:cubicBezTo>
                      <a:pt x="73" y="118"/>
                      <a:pt x="73" y="118"/>
                      <a:pt x="73" y="118"/>
                    </a:cubicBezTo>
                    <a:cubicBezTo>
                      <a:pt x="73" y="500"/>
                      <a:pt x="73" y="500"/>
                      <a:pt x="73" y="500"/>
                    </a:cubicBezTo>
                    <a:cubicBezTo>
                      <a:pt x="73" y="545"/>
                      <a:pt x="73" y="545"/>
                      <a:pt x="73" y="545"/>
                    </a:cubicBezTo>
                    <a:cubicBezTo>
                      <a:pt x="117" y="545"/>
                      <a:pt x="117" y="545"/>
                      <a:pt x="117" y="545"/>
                    </a:cubicBezTo>
                    <a:cubicBezTo>
                      <a:pt x="515" y="545"/>
                      <a:pt x="515" y="545"/>
                      <a:pt x="515" y="545"/>
                    </a:cubicBezTo>
                    <a:cubicBezTo>
                      <a:pt x="515" y="603"/>
                      <a:pt x="515" y="603"/>
                      <a:pt x="515" y="603"/>
                    </a:cubicBezTo>
                    <a:cubicBezTo>
                      <a:pt x="515" y="618"/>
                      <a:pt x="515" y="618"/>
                      <a:pt x="530" y="618"/>
                    </a:cubicBezTo>
                    <a:cubicBezTo>
                      <a:pt x="544" y="618"/>
                      <a:pt x="544" y="618"/>
                      <a:pt x="544" y="603"/>
                    </a:cubicBezTo>
                    <a:cubicBezTo>
                      <a:pt x="544" y="545"/>
                      <a:pt x="544" y="545"/>
                      <a:pt x="544" y="545"/>
                    </a:cubicBezTo>
                    <a:cubicBezTo>
                      <a:pt x="603" y="545"/>
                      <a:pt x="603" y="545"/>
                      <a:pt x="603" y="545"/>
                    </a:cubicBezTo>
                    <a:cubicBezTo>
                      <a:pt x="618" y="545"/>
                      <a:pt x="633" y="530"/>
                      <a:pt x="633" y="530"/>
                    </a:cubicBezTo>
                    <a:cubicBezTo>
                      <a:pt x="633" y="515"/>
                      <a:pt x="618" y="500"/>
                      <a:pt x="603" y="50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0" name="Freeform 68"/>
              <p:cNvSpPr>
                <a:spLocks noChangeArrowheads="1"/>
              </p:cNvSpPr>
              <p:nvPr/>
            </p:nvSpPr>
            <p:spPr bwMode="auto">
              <a:xfrm>
                <a:off x="6026150" y="1336675"/>
                <a:ext cx="266700" cy="268288"/>
              </a:xfrm>
              <a:custGeom>
                <a:avLst/>
                <a:gdLst>
                  <a:gd name="T0" fmla="*/ 559 w 619"/>
                  <a:gd name="T1" fmla="*/ 471 h 619"/>
                  <a:gd name="T2" fmla="*/ 559 w 619"/>
                  <a:gd name="T3" fmla="*/ 471 h 619"/>
                  <a:gd name="T4" fmla="*/ 559 w 619"/>
                  <a:gd name="T5" fmla="*/ 147 h 619"/>
                  <a:gd name="T6" fmla="*/ 618 w 619"/>
                  <a:gd name="T7" fmla="*/ 73 h 619"/>
                  <a:gd name="T8" fmla="*/ 545 w 619"/>
                  <a:gd name="T9" fmla="*/ 0 h 619"/>
                  <a:gd name="T10" fmla="*/ 471 w 619"/>
                  <a:gd name="T11" fmla="*/ 59 h 619"/>
                  <a:gd name="T12" fmla="*/ 147 w 619"/>
                  <a:gd name="T13" fmla="*/ 59 h 619"/>
                  <a:gd name="T14" fmla="*/ 73 w 619"/>
                  <a:gd name="T15" fmla="*/ 0 h 619"/>
                  <a:gd name="T16" fmla="*/ 0 w 619"/>
                  <a:gd name="T17" fmla="*/ 73 h 619"/>
                  <a:gd name="T18" fmla="*/ 59 w 619"/>
                  <a:gd name="T19" fmla="*/ 147 h 619"/>
                  <a:gd name="T20" fmla="*/ 59 w 619"/>
                  <a:gd name="T21" fmla="*/ 471 h 619"/>
                  <a:gd name="T22" fmla="*/ 0 w 619"/>
                  <a:gd name="T23" fmla="*/ 545 h 619"/>
                  <a:gd name="T24" fmla="*/ 73 w 619"/>
                  <a:gd name="T25" fmla="*/ 618 h 619"/>
                  <a:gd name="T26" fmla="*/ 147 w 619"/>
                  <a:gd name="T27" fmla="*/ 559 h 619"/>
                  <a:gd name="T28" fmla="*/ 471 w 619"/>
                  <a:gd name="T29" fmla="*/ 559 h 619"/>
                  <a:gd name="T30" fmla="*/ 545 w 619"/>
                  <a:gd name="T31" fmla="*/ 618 h 619"/>
                  <a:gd name="T32" fmla="*/ 618 w 619"/>
                  <a:gd name="T33" fmla="*/ 545 h 619"/>
                  <a:gd name="T34" fmla="*/ 559 w 619"/>
                  <a:gd name="T35" fmla="*/ 471 h 619"/>
                  <a:gd name="T36" fmla="*/ 545 w 619"/>
                  <a:gd name="T37" fmla="*/ 29 h 619"/>
                  <a:gd name="T38" fmla="*/ 545 w 619"/>
                  <a:gd name="T39" fmla="*/ 29 h 619"/>
                  <a:gd name="T40" fmla="*/ 589 w 619"/>
                  <a:gd name="T41" fmla="*/ 73 h 619"/>
                  <a:gd name="T42" fmla="*/ 545 w 619"/>
                  <a:gd name="T43" fmla="*/ 118 h 619"/>
                  <a:gd name="T44" fmla="*/ 500 w 619"/>
                  <a:gd name="T45" fmla="*/ 73 h 619"/>
                  <a:gd name="T46" fmla="*/ 545 w 619"/>
                  <a:gd name="T47" fmla="*/ 29 h 619"/>
                  <a:gd name="T48" fmla="*/ 29 w 619"/>
                  <a:gd name="T49" fmla="*/ 73 h 619"/>
                  <a:gd name="T50" fmla="*/ 29 w 619"/>
                  <a:gd name="T51" fmla="*/ 73 h 619"/>
                  <a:gd name="T52" fmla="*/ 73 w 619"/>
                  <a:gd name="T53" fmla="*/ 29 h 619"/>
                  <a:gd name="T54" fmla="*/ 118 w 619"/>
                  <a:gd name="T55" fmla="*/ 73 h 619"/>
                  <a:gd name="T56" fmla="*/ 73 w 619"/>
                  <a:gd name="T57" fmla="*/ 118 h 619"/>
                  <a:gd name="T58" fmla="*/ 29 w 619"/>
                  <a:gd name="T59" fmla="*/ 73 h 619"/>
                  <a:gd name="T60" fmla="*/ 73 w 619"/>
                  <a:gd name="T61" fmla="*/ 589 h 619"/>
                  <a:gd name="T62" fmla="*/ 73 w 619"/>
                  <a:gd name="T63" fmla="*/ 589 h 619"/>
                  <a:gd name="T64" fmla="*/ 29 w 619"/>
                  <a:gd name="T65" fmla="*/ 545 h 619"/>
                  <a:gd name="T66" fmla="*/ 73 w 619"/>
                  <a:gd name="T67" fmla="*/ 500 h 619"/>
                  <a:gd name="T68" fmla="*/ 118 w 619"/>
                  <a:gd name="T69" fmla="*/ 545 h 619"/>
                  <a:gd name="T70" fmla="*/ 73 w 619"/>
                  <a:gd name="T71" fmla="*/ 589 h 619"/>
                  <a:gd name="T72" fmla="*/ 471 w 619"/>
                  <a:gd name="T73" fmla="*/ 530 h 619"/>
                  <a:gd name="T74" fmla="*/ 471 w 619"/>
                  <a:gd name="T75" fmla="*/ 530 h 619"/>
                  <a:gd name="T76" fmla="*/ 147 w 619"/>
                  <a:gd name="T77" fmla="*/ 530 h 619"/>
                  <a:gd name="T78" fmla="*/ 88 w 619"/>
                  <a:gd name="T79" fmla="*/ 471 h 619"/>
                  <a:gd name="T80" fmla="*/ 88 w 619"/>
                  <a:gd name="T81" fmla="*/ 147 h 619"/>
                  <a:gd name="T82" fmla="*/ 147 w 619"/>
                  <a:gd name="T83" fmla="*/ 88 h 619"/>
                  <a:gd name="T84" fmla="*/ 471 w 619"/>
                  <a:gd name="T85" fmla="*/ 88 h 619"/>
                  <a:gd name="T86" fmla="*/ 530 w 619"/>
                  <a:gd name="T87" fmla="*/ 147 h 619"/>
                  <a:gd name="T88" fmla="*/ 530 w 619"/>
                  <a:gd name="T89" fmla="*/ 471 h 619"/>
                  <a:gd name="T90" fmla="*/ 471 w 619"/>
                  <a:gd name="T91" fmla="*/ 530 h 619"/>
                  <a:gd name="T92" fmla="*/ 545 w 619"/>
                  <a:gd name="T93" fmla="*/ 589 h 619"/>
                  <a:gd name="T94" fmla="*/ 545 w 619"/>
                  <a:gd name="T95" fmla="*/ 589 h 619"/>
                  <a:gd name="T96" fmla="*/ 500 w 619"/>
                  <a:gd name="T97" fmla="*/ 545 h 619"/>
                  <a:gd name="T98" fmla="*/ 545 w 619"/>
                  <a:gd name="T99" fmla="*/ 500 h 619"/>
                  <a:gd name="T100" fmla="*/ 589 w 619"/>
                  <a:gd name="T101" fmla="*/ 545 h 619"/>
                  <a:gd name="T102" fmla="*/ 545 w 619"/>
                  <a:gd name="T103" fmla="*/ 589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19" h="619">
                    <a:moveTo>
                      <a:pt x="559" y="471"/>
                    </a:moveTo>
                    <a:lnTo>
                      <a:pt x="559" y="471"/>
                    </a:lnTo>
                    <a:cubicBezTo>
                      <a:pt x="559" y="147"/>
                      <a:pt x="559" y="147"/>
                      <a:pt x="559" y="147"/>
                    </a:cubicBezTo>
                    <a:cubicBezTo>
                      <a:pt x="603" y="147"/>
                      <a:pt x="618" y="103"/>
                      <a:pt x="618" y="73"/>
                    </a:cubicBezTo>
                    <a:cubicBezTo>
                      <a:pt x="618" y="29"/>
                      <a:pt x="589" y="0"/>
                      <a:pt x="545" y="0"/>
                    </a:cubicBezTo>
                    <a:cubicBezTo>
                      <a:pt x="515" y="0"/>
                      <a:pt x="471" y="15"/>
                      <a:pt x="471" y="59"/>
                    </a:cubicBezTo>
                    <a:cubicBezTo>
                      <a:pt x="147" y="59"/>
                      <a:pt x="147" y="59"/>
                      <a:pt x="147" y="59"/>
                    </a:cubicBezTo>
                    <a:cubicBezTo>
                      <a:pt x="147" y="15"/>
                      <a:pt x="10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103"/>
                      <a:pt x="15" y="147"/>
                      <a:pt x="59" y="147"/>
                    </a:cubicBezTo>
                    <a:cubicBezTo>
                      <a:pt x="59" y="471"/>
                      <a:pt x="59" y="471"/>
                      <a:pt x="59" y="471"/>
                    </a:cubicBezTo>
                    <a:cubicBezTo>
                      <a:pt x="15" y="471"/>
                      <a:pt x="0" y="515"/>
                      <a:pt x="0" y="545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103" y="618"/>
                      <a:pt x="147" y="603"/>
                      <a:pt x="147" y="559"/>
                    </a:cubicBezTo>
                    <a:cubicBezTo>
                      <a:pt x="471" y="559"/>
                      <a:pt x="471" y="559"/>
                      <a:pt x="471" y="559"/>
                    </a:cubicBezTo>
                    <a:cubicBezTo>
                      <a:pt x="471" y="603"/>
                      <a:pt x="515" y="618"/>
                      <a:pt x="545" y="618"/>
                    </a:cubicBezTo>
                    <a:cubicBezTo>
                      <a:pt x="589" y="618"/>
                      <a:pt x="618" y="589"/>
                      <a:pt x="618" y="545"/>
                    </a:cubicBezTo>
                    <a:cubicBezTo>
                      <a:pt x="618" y="515"/>
                      <a:pt x="603" y="471"/>
                      <a:pt x="559" y="471"/>
                    </a:cubicBezTo>
                    <a:close/>
                    <a:moveTo>
                      <a:pt x="545" y="29"/>
                    </a:moveTo>
                    <a:lnTo>
                      <a:pt x="545" y="29"/>
                    </a:lnTo>
                    <a:cubicBezTo>
                      <a:pt x="559" y="29"/>
                      <a:pt x="589" y="59"/>
                      <a:pt x="589" y="73"/>
                    </a:cubicBezTo>
                    <a:cubicBezTo>
                      <a:pt x="589" y="88"/>
                      <a:pt x="559" y="118"/>
                      <a:pt x="545" y="118"/>
                    </a:cubicBezTo>
                    <a:cubicBezTo>
                      <a:pt x="530" y="118"/>
                      <a:pt x="500" y="88"/>
                      <a:pt x="500" y="73"/>
                    </a:cubicBezTo>
                    <a:cubicBezTo>
                      <a:pt x="500" y="59"/>
                      <a:pt x="530" y="29"/>
                      <a:pt x="545" y="29"/>
                    </a:cubicBezTo>
                    <a:close/>
                    <a:moveTo>
                      <a:pt x="29" y="73"/>
                    </a:moveTo>
                    <a:lnTo>
                      <a:pt x="29" y="73"/>
                    </a:lnTo>
                    <a:cubicBezTo>
                      <a:pt x="29" y="59"/>
                      <a:pt x="59" y="29"/>
                      <a:pt x="73" y="29"/>
                    </a:cubicBezTo>
                    <a:cubicBezTo>
                      <a:pt x="88" y="29"/>
                      <a:pt x="118" y="59"/>
                      <a:pt x="118" y="73"/>
                    </a:cubicBezTo>
                    <a:cubicBezTo>
                      <a:pt x="118" y="88"/>
                      <a:pt x="88" y="118"/>
                      <a:pt x="73" y="118"/>
                    </a:cubicBezTo>
                    <a:cubicBezTo>
                      <a:pt x="59" y="118"/>
                      <a:pt x="29" y="88"/>
                      <a:pt x="29" y="73"/>
                    </a:cubicBezTo>
                    <a:close/>
                    <a:moveTo>
                      <a:pt x="73" y="589"/>
                    </a:moveTo>
                    <a:lnTo>
                      <a:pt x="73" y="589"/>
                    </a:lnTo>
                    <a:cubicBezTo>
                      <a:pt x="59" y="589"/>
                      <a:pt x="29" y="559"/>
                      <a:pt x="29" y="545"/>
                    </a:cubicBezTo>
                    <a:cubicBezTo>
                      <a:pt x="29" y="530"/>
                      <a:pt x="59" y="500"/>
                      <a:pt x="73" y="500"/>
                    </a:cubicBezTo>
                    <a:cubicBezTo>
                      <a:pt x="88" y="500"/>
                      <a:pt x="118" y="530"/>
                      <a:pt x="118" y="545"/>
                    </a:cubicBezTo>
                    <a:cubicBezTo>
                      <a:pt x="118" y="559"/>
                      <a:pt x="88" y="589"/>
                      <a:pt x="73" y="589"/>
                    </a:cubicBezTo>
                    <a:close/>
                    <a:moveTo>
                      <a:pt x="471" y="530"/>
                    </a:moveTo>
                    <a:lnTo>
                      <a:pt x="471" y="530"/>
                    </a:lnTo>
                    <a:cubicBezTo>
                      <a:pt x="147" y="530"/>
                      <a:pt x="147" y="530"/>
                      <a:pt x="147" y="530"/>
                    </a:cubicBezTo>
                    <a:cubicBezTo>
                      <a:pt x="147" y="500"/>
                      <a:pt x="118" y="471"/>
                      <a:pt x="88" y="471"/>
                    </a:cubicBezTo>
                    <a:cubicBezTo>
                      <a:pt x="88" y="147"/>
                      <a:pt x="88" y="147"/>
                      <a:pt x="88" y="147"/>
                    </a:cubicBezTo>
                    <a:cubicBezTo>
                      <a:pt x="118" y="147"/>
                      <a:pt x="147" y="118"/>
                      <a:pt x="147" y="88"/>
                    </a:cubicBezTo>
                    <a:cubicBezTo>
                      <a:pt x="471" y="88"/>
                      <a:pt x="471" y="88"/>
                      <a:pt x="471" y="88"/>
                    </a:cubicBezTo>
                    <a:cubicBezTo>
                      <a:pt x="471" y="118"/>
                      <a:pt x="500" y="147"/>
                      <a:pt x="530" y="147"/>
                    </a:cubicBezTo>
                    <a:cubicBezTo>
                      <a:pt x="530" y="471"/>
                      <a:pt x="530" y="471"/>
                      <a:pt x="530" y="471"/>
                    </a:cubicBezTo>
                    <a:cubicBezTo>
                      <a:pt x="500" y="471"/>
                      <a:pt x="471" y="500"/>
                      <a:pt x="471" y="530"/>
                    </a:cubicBezTo>
                    <a:close/>
                    <a:moveTo>
                      <a:pt x="545" y="589"/>
                    </a:moveTo>
                    <a:lnTo>
                      <a:pt x="545" y="589"/>
                    </a:lnTo>
                    <a:cubicBezTo>
                      <a:pt x="530" y="589"/>
                      <a:pt x="500" y="559"/>
                      <a:pt x="500" y="545"/>
                    </a:cubicBezTo>
                    <a:cubicBezTo>
                      <a:pt x="500" y="530"/>
                      <a:pt x="530" y="500"/>
                      <a:pt x="545" y="500"/>
                    </a:cubicBezTo>
                    <a:cubicBezTo>
                      <a:pt x="559" y="500"/>
                      <a:pt x="589" y="530"/>
                      <a:pt x="589" y="545"/>
                    </a:cubicBezTo>
                    <a:cubicBezTo>
                      <a:pt x="589" y="559"/>
                      <a:pt x="559" y="589"/>
                      <a:pt x="545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1" name="Freeform 69"/>
              <p:cNvSpPr>
                <a:spLocks noChangeArrowheads="1"/>
              </p:cNvSpPr>
              <p:nvPr/>
            </p:nvSpPr>
            <p:spPr bwMode="auto">
              <a:xfrm>
                <a:off x="5630863" y="1400175"/>
                <a:ext cx="171450" cy="152400"/>
              </a:xfrm>
              <a:custGeom>
                <a:avLst/>
                <a:gdLst>
                  <a:gd name="T0" fmla="*/ 30 w 399"/>
                  <a:gd name="T1" fmla="*/ 44 h 354"/>
                  <a:gd name="T2" fmla="*/ 30 w 399"/>
                  <a:gd name="T3" fmla="*/ 44 h 354"/>
                  <a:gd name="T4" fmla="*/ 383 w 399"/>
                  <a:gd name="T5" fmla="*/ 44 h 354"/>
                  <a:gd name="T6" fmla="*/ 398 w 399"/>
                  <a:gd name="T7" fmla="*/ 30 h 354"/>
                  <a:gd name="T8" fmla="*/ 383 w 399"/>
                  <a:gd name="T9" fmla="*/ 0 h 354"/>
                  <a:gd name="T10" fmla="*/ 30 w 399"/>
                  <a:gd name="T11" fmla="*/ 0 h 354"/>
                  <a:gd name="T12" fmla="*/ 0 w 399"/>
                  <a:gd name="T13" fmla="*/ 30 h 354"/>
                  <a:gd name="T14" fmla="*/ 30 w 399"/>
                  <a:gd name="T15" fmla="*/ 44 h 354"/>
                  <a:gd name="T16" fmla="*/ 383 w 399"/>
                  <a:gd name="T17" fmla="*/ 324 h 354"/>
                  <a:gd name="T18" fmla="*/ 383 w 399"/>
                  <a:gd name="T19" fmla="*/ 324 h 354"/>
                  <a:gd name="T20" fmla="*/ 30 w 399"/>
                  <a:gd name="T21" fmla="*/ 324 h 354"/>
                  <a:gd name="T22" fmla="*/ 0 w 399"/>
                  <a:gd name="T23" fmla="*/ 339 h 354"/>
                  <a:gd name="T24" fmla="*/ 30 w 399"/>
                  <a:gd name="T25" fmla="*/ 353 h 354"/>
                  <a:gd name="T26" fmla="*/ 383 w 399"/>
                  <a:gd name="T27" fmla="*/ 353 h 354"/>
                  <a:gd name="T28" fmla="*/ 398 w 399"/>
                  <a:gd name="T29" fmla="*/ 339 h 354"/>
                  <a:gd name="T30" fmla="*/ 383 w 399"/>
                  <a:gd name="T31" fmla="*/ 324 h 354"/>
                  <a:gd name="T32" fmla="*/ 383 w 399"/>
                  <a:gd name="T33" fmla="*/ 162 h 354"/>
                  <a:gd name="T34" fmla="*/ 383 w 399"/>
                  <a:gd name="T35" fmla="*/ 162 h 354"/>
                  <a:gd name="T36" fmla="*/ 30 w 399"/>
                  <a:gd name="T37" fmla="*/ 162 h 354"/>
                  <a:gd name="T38" fmla="*/ 0 w 399"/>
                  <a:gd name="T39" fmla="*/ 177 h 354"/>
                  <a:gd name="T40" fmla="*/ 30 w 399"/>
                  <a:gd name="T41" fmla="*/ 206 h 354"/>
                  <a:gd name="T42" fmla="*/ 383 w 399"/>
                  <a:gd name="T43" fmla="*/ 206 h 354"/>
                  <a:gd name="T44" fmla="*/ 398 w 399"/>
                  <a:gd name="T45" fmla="*/ 177 h 354"/>
                  <a:gd name="T46" fmla="*/ 383 w 399"/>
                  <a:gd name="T47" fmla="*/ 162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9" h="354">
                    <a:moveTo>
                      <a:pt x="30" y="44"/>
                    </a:moveTo>
                    <a:lnTo>
                      <a:pt x="30" y="44"/>
                    </a:lnTo>
                    <a:cubicBezTo>
                      <a:pt x="383" y="44"/>
                      <a:pt x="383" y="44"/>
                      <a:pt x="383" y="44"/>
                    </a:cubicBezTo>
                    <a:lnTo>
                      <a:pt x="398" y="30"/>
                    </a:lnTo>
                    <a:cubicBezTo>
                      <a:pt x="398" y="15"/>
                      <a:pt x="383" y="0"/>
                      <a:pt x="383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5" y="0"/>
                      <a:pt x="0" y="15"/>
                      <a:pt x="0" y="30"/>
                    </a:cubicBezTo>
                    <a:cubicBezTo>
                      <a:pt x="0" y="30"/>
                      <a:pt x="15" y="44"/>
                      <a:pt x="30" y="44"/>
                    </a:cubicBezTo>
                    <a:close/>
                    <a:moveTo>
                      <a:pt x="383" y="324"/>
                    </a:moveTo>
                    <a:lnTo>
                      <a:pt x="383" y="324"/>
                    </a:lnTo>
                    <a:cubicBezTo>
                      <a:pt x="30" y="324"/>
                      <a:pt x="30" y="324"/>
                      <a:pt x="30" y="324"/>
                    </a:cubicBezTo>
                    <a:cubicBezTo>
                      <a:pt x="15" y="324"/>
                      <a:pt x="0" y="324"/>
                      <a:pt x="0" y="339"/>
                    </a:cubicBezTo>
                    <a:cubicBezTo>
                      <a:pt x="0" y="353"/>
                      <a:pt x="15" y="353"/>
                      <a:pt x="30" y="353"/>
                    </a:cubicBezTo>
                    <a:cubicBezTo>
                      <a:pt x="383" y="353"/>
                      <a:pt x="383" y="353"/>
                      <a:pt x="383" y="353"/>
                    </a:cubicBezTo>
                    <a:cubicBezTo>
                      <a:pt x="383" y="353"/>
                      <a:pt x="398" y="353"/>
                      <a:pt x="398" y="339"/>
                    </a:cubicBezTo>
                    <a:cubicBezTo>
                      <a:pt x="398" y="324"/>
                      <a:pt x="383" y="324"/>
                      <a:pt x="383" y="324"/>
                    </a:cubicBezTo>
                    <a:close/>
                    <a:moveTo>
                      <a:pt x="383" y="162"/>
                    </a:moveTo>
                    <a:lnTo>
                      <a:pt x="383" y="162"/>
                    </a:lnTo>
                    <a:cubicBezTo>
                      <a:pt x="30" y="162"/>
                      <a:pt x="30" y="162"/>
                      <a:pt x="30" y="162"/>
                    </a:cubicBezTo>
                    <a:cubicBezTo>
                      <a:pt x="15" y="162"/>
                      <a:pt x="0" y="177"/>
                      <a:pt x="0" y="177"/>
                    </a:cubicBezTo>
                    <a:cubicBezTo>
                      <a:pt x="0" y="192"/>
                      <a:pt x="15" y="206"/>
                      <a:pt x="30" y="206"/>
                    </a:cubicBezTo>
                    <a:cubicBezTo>
                      <a:pt x="383" y="206"/>
                      <a:pt x="383" y="206"/>
                      <a:pt x="383" y="206"/>
                    </a:cubicBezTo>
                    <a:cubicBezTo>
                      <a:pt x="383" y="206"/>
                      <a:pt x="398" y="192"/>
                      <a:pt x="398" y="177"/>
                    </a:cubicBezTo>
                    <a:lnTo>
                      <a:pt x="383" y="16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2" name="Freeform 70"/>
              <p:cNvSpPr>
                <a:spLocks noChangeArrowheads="1"/>
              </p:cNvSpPr>
              <p:nvPr/>
            </p:nvSpPr>
            <p:spPr bwMode="auto">
              <a:xfrm>
                <a:off x="5141913" y="1336675"/>
                <a:ext cx="274637" cy="268288"/>
              </a:xfrm>
              <a:custGeom>
                <a:avLst/>
                <a:gdLst>
                  <a:gd name="T0" fmla="*/ 633 w 634"/>
                  <a:gd name="T1" fmla="*/ 235 h 619"/>
                  <a:gd name="T2" fmla="*/ 412 w 634"/>
                  <a:gd name="T3" fmla="*/ 206 h 619"/>
                  <a:gd name="T4" fmla="*/ 309 w 634"/>
                  <a:gd name="T5" fmla="*/ 0 h 619"/>
                  <a:gd name="T6" fmla="*/ 220 w 634"/>
                  <a:gd name="T7" fmla="*/ 206 h 619"/>
                  <a:gd name="T8" fmla="*/ 0 w 634"/>
                  <a:gd name="T9" fmla="*/ 235 h 619"/>
                  <a:gd name="T10" fmla="*/ 162 w 634"/>
                  <a:gd name="T11" fmla="*/ 398 h 619"/>
                  <a:gd name="T12" fmla="*/ 117 w 634"/>
                  <a:gd name="T13" fmla="*/ 618 h 619"/>
                  <a:gd name="T14" fmla="*/ 309 w 634"/>
                  <a:gd name="T15" fmla="*/ 515 h 619"/>
                  <a:gd name="T16" fmla="*/ 515 w 634"/>
                  <a:gd name="T17" fmla="*/ 618 h 619"/>
                  <a:gd name="T18" fmla="*/ 471 w 634"/>
                  <a:gd name="T19" fmla="*/ 398 h 619"/>
                  <a:gd name="T20" fmla="*/ 633 w 634"/>
                  <a:gd name="T21" fmla="*/ 235 h 619"/>
                  <a:gd name="T22" fmla="*/ 309 w 634"/>
                  <a:gd name="T23" fmla="*/ 471 h 619"/>
                  <a:gd name="T24" fmla="*/ 162 w 634"/>
                  <a:gd name="T25" fmla="*/ 545 h 619"/>
                  <a:gd name="T26" fmla="*/ 191 w 634"/>
                  <a:gd name="T27" fmla="*/ 382 h 619"/>
                  <a:gd name="T28" fmla="*/ 73 w 634"/>
                  <a:gd name="T29" fmla="*/ 265 h 619"/>
                  <a:gd name="T30" fmla="*/ 235 w 634"/>
                  <a:gd name="T31" fmla="*/ 235 h 619"/>
                  <a:gd name="T32" fmla="*/ 309 w 634"/>
                  <a:gd name="T33" fmla="*/ 73 h 619"/>
                  <a:gd name="T34" fmla="*/ 383 w 634"/>
                  <a:gd name="T35" fmla="*/ 235 h 619"/>
                  <a:gd name="T36" fmla="*/ 559 w 634"/>
                  <a:gd name="T37" fmla="*/ 265 h 619"/>
                  <a:gd name="T38" fmla="*/ 426 w 634"/>
                  <a:gd name="T39" fmla="*/ 382 h 619"/>
                  <a:gd name="T40" fmla="*/ 456 w 634"/>
                  <a:gd name="T41" fmla="*/ 559 h 619"/>
                  <a:gd name="T42" fmla="*/ 309 w 634"/>
                  <a:gd name="T43" fmla="*/ 47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34" h="619">
                    <a:moveTo>
                      <a:pt x="633" y="235"/>
                    </a:moveTo>
                    <a:lnTo>
                      <a:pt x="412" y="206"/>
                    </a:lnTo>
                    <a:lnTo>
                      <a:pt x="309" y="0"/>
                    </a:lnTo>
                    <a:lnTo>
                      <a:pt x="220" y="206"/>
                    </a:lnTo>
                    <a:lnTo>
                      <a:pt x="0" y="235"/>
                    </a:lnTo>
                    <a:lnTo>
                      <a:pt x="162" y="398"/>
                    </a:lnTo>
                    <a:lnTo>
                      <a:pt x="117" y="618"/>
                    </a:lnTo>
                    <a:lnTo>
                      <a:pt x="309" y="515"/>
                    </a:lnTo>
                    <a:lnTo>
                      <a:pt x="515" y="618"/>
                    </a:lnTo>
                    <a:lnTo>
                      <a:pt x="471" y="398"/>
                    </a:lnTo>
                    <a:lnTo>
                      <a:pt x="633" y="235"/>
                    </a:lnTo>
                    <a:close/>
                    <a:moveTo>
                      <a:pt x="309" y="471"/>
                    </a:moveTo>
                    <a:lnTo>
                      <a:pt x="162" y="545"/>
                    </a:lnTo>
                    <a:lnTo>
                      <a:pt x="191" y="382"/>
                    </a:lnTo>
                    <a:lnTo>
                      <a:pt x="73" y="265"/>
                    </a:lnTo>
                    <a:lnTo>
                      <a:pt x="235" y="235"/>
                    </a:lnTo>
                    <a:lnTo>
                      <a:pt x="309" y="73"/>
                    </a:lnTo>
                    <a:lnTo>
                      <a:pt x="383" y="235"/>
                    </a:lnTo>
                    <a:lnTo>
                      <a:pt x="559" y="265"/>
                    </a:lnTo>
                    <a:lnTo>
                      <a:pt x="426" y="382"/>
                    </a:lnTo>
                    <a:lnTo>
                      <a:pt x="456" y="559"/>
                    </a:lnTo>
                    <a:lnTo>
                      <a:pt x="309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3" name="Freeform 71"/>
              <p:cNvSpPr>
                <a:spLocks noChangeArrowheads="1"/>
              </p:cNvSpPr>
              <p:nvPr/>
            </p:nvSpPr>
            <p:spPr bwMode="auto">
              <a:xfrm>
                <a:off x="4700588" y="1343025"/>
                <a:ext cx="266700" cy="261938"/>
              </a:xfrm>
              <a:custGeom>
                <a:avLst/>
                <a:gdLst>
                  <a:gd name="T0" fmla="*/ 471 w 619"/>
                  <a:gd name="T1" fmla="*/ 0 h 604"/>
                  <a:gd name="T2" fmla="*/ 471 w 619"/>
                  <a:gd name="T3" fmla="*/ 0 h 604"/>
                  <a:gd name="T4" fmla="*/ 309 w 619"/>
                  <a:gd name="T5" fmla="*/ 73 h 604"/>
                  <a:gd name="T6" fmla="*/ 147 w 619"/>
                  <a:gd name="T7" fmla="*/ 0 h 604"/>
                  <a:gd name="T8" fmla="*/ 0 w 619"/>
                  <a:gd name="T9" fmla="*/ 162 h 604"/>
                  <a:gd name="T10" fmla="*/ 29 w 619"/>
                  <a:gd name="T11" fmla="*/ 279 h 604"/>
                  <a:gd name="T12" fmla="*/ 280 w 619"/>
                  <a:gd name="T13" fmla="*/ 574 h 604"/>
                  <a:gd name="T14" fmla="*/ 339 w 619"/>
                  <a:gd name="T15" fmla="*/ 574 h 604"/>
                  <a:gd name="T16" fmla="*/ 589 w 619"/>
                  <a:gd name="T17" fmla="*/ 279 h 604"/>
                  <a:gd name="T18" fmla="*/ 618 w 619"/>
                  <a:gd name="T19" fmla="*/ 162 h 604"/>
                  <a:gd name="T20" fmla="*/ 471 w 619"/>
                  <a:gd name="T21" fmla="*/ 0 h 604"/>
                  <a:gd name="T22" fmla="*/ 544 w 619"/>
                  <a:gd name="T23" fmla="*/ 265 h 604"/>
                  <a:gd name="T24" fmla="*/ 544 w 619"/>
                  <a:gd name="T25" fmla="*/ 265 h 604"/>
                  <a:gd name="T26" fmla="*/ 309 w 619"/>
                  <a:gd name="T27" fmla="*/ 544 h 604"/>
                  <a:gd name="T28" fmla="*/ 73 w 619"/>
                  <a:gd name="T29" fmla="*/ 265 h 604"/>
                  <a:gd name="T30" fmla="*/ 29 w 619"/>
                  <a:gd name="T31" fmla="*/ 162 h 604"/>
                  <a:gd name="T32" fmla="*/ 147 w 619"/>
                  <a:gd name="T33" fmla="*/ 29 h 604"/>
                  <a:gd name="T34" fmla="*/ 309 w 619"/>
                  <a:gd name="T35" fmla="*/ 132 h 604"/>
                  <a:gd name="T36" fmla="*/ 471 w 619"/>
                  <a:gd name="T37" fmla="*/ 29 h 604"/>
                  <a:gd name="T38" fmla="*/ 589 w 619"/>
                  <a:gd name="T39" fmla="*/ 162 h 604"/>
                  <a:gd name="T40" fmla="*/ 544 w 619"/>
                  <a:gd name="T41" fmla="*/ 265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9" h="604">
                    <a:moveTo>
                      <a:pt x="471" y="0"/>
                    </a:moveTo>
                    <a:lnTo>
                      <a:pt x="471" y="0"/>
                    </a:lnTo>
                    <a:cubicBezTo>
                      <a:pt x="397" y="0"/>
                      <a:pt x="353" y="44"/>
                      <a:pt x="309" y="73"/>
                    </a:cubicBezTo>
                    <a:cubicBezTo>
                      <a:pt x="265" y="29"/>
                      <a:pt x="221" y="0"/>
                      <a:pt x="147" y="0"/>
                    </a:cubicBezTo>
                    <a:cubicBezTo>
                      <a:pt x="59" y="0"/>
                      <a:pt x="0" y="73"/>
                      <a:pt x="0" y="162"/>
                    </a:cubicBezTo>
                    <a:cubicBezTo>
                      <a:pt x="0" y="206"/>
                      <a:pt x="15" y="250"/>
                      <a:pt x="29" y="279"/>
                    </a:cubicBezTo>
                    <a:cubicBezTo>
                      <a:pt x="280" y="574"/>
                      <a:pt x="280" y="574"/>
                      <a:pt x="280" y="574"/>
                    </a:cubicBezTo>
                    <a:cubicBezTo>
                      <a:pt x="309" y="603"/>
                      <a:pt x="309" y="603"/>
                      <a:pt x="339" y="574"/>
                    </a:cubicBezTo>
                    <a:cubicBezTo>
                      <a:pt x="589" y="279"/>
                      <a:pt x="589" y="279"/>
                      <a:pt x="589" y="279"/>
                    </a:cubicBezTo>
                    <a:cubicBezTo>
                      <a:pt x="603" y="250"/>
                      <a:pt x="618" y="206"/>
                      <a:pt x="618" y="162"/>
                    </a:cubicBezTo>
                    <a:cubicBezTo>
                      <a:pt x="618" y="73"/>
                      <a:pt x="559" y="0"/>
                      <a:pt x="471" y="0"/>
                    </a:cubicBezTo>
                    <a:close/>
                    <a:moveTo>
                      <a:pt x="544" y="265"/>
                    </a:moveTo>
                    <a:lnTo>
                      <a:pt x="544" y="265"/>
                    </a:lnTo>
                    <a:cubicBezTo>
                      <a:pt x="309" y="544"/>
                      <a:pt x="309" y="544"/>
                      <a:pt x="309" y="544"/>
                    </a:cubicBezTo>
                    <a:cubicBezTo>
                      <a:pt x="73" y="265"/>
                      <a:pt x="73" y="265"/>
                      <a:pt x="73" y="265"/>
                    </a:cubicBezTo>
                    <a:cubicBezTo>
                      <a:pt x="44" y="235"/>
                      <a:pt x="29" y="206"/>
                      <a:pt x="29" y="162"/>
                    </a:cubicBezTo>
                    <a:cubicBezTo>
                      <a:pt x="29" y="103"/>
                      <a:pt x="88" y="44"/>
                      <a:pt x="147" y="29"/>
                    </a:cubicBezTo>
                    <a:cubicBezTo>
                      <a:pt x="206" y="29"/>
                      <a:pt x="280" y="88"/>
                      <a:pt x="309" y="132"/>
                    </a:cubicBezTo>
                    <a:cubicBezTo>
                      <a:pt x="339" y="103"/>
                      <a:pt x="412" y="29"/>
                      <a:pt x="471" y="29"/>
                    </a:cubicBezTo>
                    <a:cubicBezTo>
                      <a:pt x="530" y="29"/>
                      <a:pt x="589" y="103"/>
                      <a:pt x="589" y="162"/>
                    </a:cubicBezTo>
                    <a:cubicBezTo>
                      <a:pt x="589" y="206"/>
                      <a:pt x="574" y="235"/>
                      <a:pt x="544" y="26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4" name="Freeform 72"/>
              <p:cNvSpPr>
                <a:spLocks noChangeArrowheads="1"/>
              </p:cNvSpPr>
              <p:nvPr/>
            </p:nvSpPr>
            <p:spPr bwMode="auto">
              <a:xfrm>
                <a:off x="8712200" y="890588"/>
                <a:ext cx="190500" cy="274637"/>
              </a:xfrm>
              <a:custGeom>
                <a:avLst/>
                <a:gdLst>
                  <a:gd name="T0" fmla="*/ 221 w 443"/>
                  <a:gd name="T1" fmla="*/ 324 h 634"/>
                  <a:gd name="T2" fmla="*/ 221 w 443"/>
                  <a:gd name="T3" fmla="*/ 324 h 634"/>
                  <a:gd name="T4" fmla="*/ 442 w 443"/>
                  <a:gd name="T5" fmla="*/ 30 h 634"/>
                  <a:gd name="T6" fmla="*/ 324 w 443"/>
                  <a:gd name="T7" fmla="*/ 0 h 634"/>
                  <a:gd name="T8" fmla="*/ 0 w 443"/>
                  <a:gd name="T9" fmla="*/ 324 h 634"/>
                  <a:gd name="T10" fmla="*/ 324 w 443"/>
                  <a:gd name="T11" fmla="*/ 633 h 634"/>
                  <a:gd name="T12" fmla="*/ 442 w 443"/>
                  <a:gd name="T13" fmla="*/ 619 h 634"/>
                  <a:gd name="T14" fmla="*/ 221 w 443"/>
                  <a:gd name="T15" fmla="*/ 324 h 634"/>
                  <a:gd name="T16" fmla="*/ 280 w 443"/>
                  <a:gd name="T17" fmla="*/ 589 h 634"/>
                  <a:gd name="T18" fmla="*/ 280 w 443"/>
                  <a:gd name="T19" fmla="*/ 589 h 634"/>
                  <a:gd name="T20" fmla="*/ 44 w 443"/>
                  <a:gd name="T21" fmla="*/ 324 h 634"/>
                  <a:gd name="T22" fmla="*/ 280 w 443"/>
                  <a:gd name="T23" fmla="*/ 44 h 634"/>
                  <a:gd name="T24" fmla="*/ 324 w 443"/>
                  <a:gd name="T25" fmla="*/ 44 h 634"/>
                  <a:gd name="T26" fmla="*/ 192 w 443"/>
                  <a:gd name="T27" fmla="*/ 324 h 634"/>
                  <a:gd name="T28" fmla="*/ 324 w 443"/>
                  <a:gd name="T29" fmla="*/ 589 h 634"/>
                  <a:gd name="T30" fmla="*/ 280 w 443"/>
                  <a:gd name="T31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3" h="634">
                    <a:moveTo>
                      <a:pt x="221" y="324"/>
                    </a:moveTo>
                    <a:lnTo>
                      <a:pt x="221" y="324"/>
                    </a:lnTo>
                    <a:cubicBezTo>
                      <a:pt x="221" y="177"/>
                      <a:pt x="310" y="74"/>
                      <a:pt x="442" y="30"/>
                    </a:cubicBezTo>
                    <a:cubicBezTo>
                      <a:pt x="398" y="15"/>
                      <a:pt x="369" y="0"/>
                      <a:pt x="324" y="0"/>
                    </a:cubicBezTo>
                    <a:cubicBezTo>
                      <a:pt x="148" y="0"/>
                      <a:pt x="0" y="148"/>
                      <a:pt x="0" y="324"/>
                    </a:cubicBezTo>
                    <a:cubicBezTo>
                      <a:pt x="0" y="486"/>
                      <a:pt x="148" y="633"/>
                      <a:pt x="324" y="633"/>
                    </a:cubicBezTo>
                    <a:cubicBezTo>
                      <a:pt x="369" y="633"/>
                      <a:pt x="398" y="633"/>
                      <a:pt x="442" y="619"/>
                    </a:cubicBezTo>
                    <a:cubicBezTo>
                      <a:pt x="310" y="574"/>
                      <a:pt x="221" y="457"/>
                      <a:pt x="221" y="324"/>
                    </a:cubicBezTo>
                    <a:close/>
                    <a:moveTo>
                      <a:pt x="280" y="589"/>
                    </a:moveTo>
                    <a:lnTo>
                      <a:pt x="280" y="589"/>
                    </a:lnTo>
                    <a:cubicBezTo>
                      <a:pt x="192" y="589"/>
                      <a:pt x="44" y="471"/>
                      <a:pt x="44" y="324"/>
                    </a:cubicBezTo>
                    <a:cubicBezTo>
                      <a:pt x="44" y="162"/>
                      <a:pt x="192" y="59"/>
                      <a:pt x="280" y="44"/>
                    </a:cubicBezTo>
                    <a:cubicBezTo>
                      <a:pt x="310" y="44"/>
                      <a:pt x="295" y="44"/>
                      <a:pt x="324" y="44"/>
                    </a:cubicBezTo>
                    <a:cubicBezTo>
                      <a:pt x="265" y="89"/>
                      <a:pt x="192" y="206"/>
                      <a:pt x="192" y="324"/>
                    </a:cubicBezTo>
                    <a:cubicBezTo>
                      <a:pt x="192" y="442"/>
                      <a:pt x="236" y="545"/>
                      <a:pt x="324" y="589"/>
                    </a:cubicBezTo>
                    <a:cubicBezTo>
                      <a:pt x="295" y="589"/>
                      <a:pt x="310" y="589"/>
                      <a:pt x="280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5" name="Freeform 73"/>
              <p:cNvSpPr>
                <a:spLocks noChangeArrowheads="1"/>
              </p:cNvSpPr>
              <p:nvPr/>
            </p:nvSpPr>
            <p:spPr bwMode="auto">
              <a:xfrm>
                <a:off x="8229600" y="903288"/>
                <a:ext cx="274638" cy="255587"/>
              </a:xfrm>
              <a:custGeom>
                <a:avLst/>
                <a:gdLst>
                  <a:gd name="T0" fmla="*/ 339 w 634"/>
                  <a:gd name="T1" fmla="*/ 544 h 590"/>
                  <a:gd name="T2" fmla="*/ 339 w 634"/>
                  <a:gd name="T3" fmla="*/ 544 h 590"/>
                  <a:gd name="T4" fmla="*/ 148 w 634"/>
                  <a:gd name="T5" fmla="*/ 544 h 590"/>
                  <a:gd name="T6" fmla="*/ 118 w 634"/>
                  <a:gd name="T7" fmla="*/ 559 h 590"/>
                  <a:gd name="T8" fmla="*/ 148 w 634"/>
                  <a:gd name="T9" fmla="*/ 589 h 590"/>
                  <a:gd name="T10" fmla="*/ 339 w 634"/>
                  <a:gd name="T11" fmla="*/ 589 h 590"/>
                  <a:gd name="T12" fmla="*/ 354 w 634"/>
                  <a:gd name="T13" fmla="*/ 559 h 590"/>
                  <a:gd name="T14" fmla="*/ 339 w 634"/>
                  <a:gd name="T15" fmla="*/ 544 h 590"/>
                  <a:gd name="T16" fmla="*/ 383 w 634"/>
                  <a:gd name="T17" fmla="*/ 471 h 590"/>
                  <a:gd name="T18" fmla="*/ 383 w 634"/>
                  <a:gd name="T19" fmla="*/ 471 h 590"/>
                  <a:gd name="T20" fmla="*/ 103 w 634"/>
                  <a:gd name="T21" fmla="*/ 471 h 590"/>
                  <a:gd name="T22" fmla="*/ 89 w 634"/>
                  <a:gd name="T23" fmla="*/ 486 h 590"/>
                  <a:gd name="T24" fmla="*/ 103 w 634"/>
                  <a:gd name="T25" fmla="*/ 500 h 590"/>
                  <a:gd name="T26" fmla="*/ 383 w 634"/>
                  <a:gd name="T27" fmla="*/ 500 h 590"/>
                  <a:gd name="T28" fmla="*/ 398 w 634"/>
                  <a:gd name="T29" fmla="*/ 486 h 590"/>
                  <a:gd name="T30" fmla="*/ 383 w 634"/>
                  <a:gd name="T31" fmla="*/ 471 h 590"/>
                  <a:gd name="T32" fmla="*/ 619 w 634"/>
                  <a:gd name="T33" fmla="*/ 382 h 590"/>
                  <a:gd name="T34" fmla="*/ 619 w 634"/>
                  <a:gd name="T35" fmla="*/ 382 h 590"/>
                  <a:gd name="T36" fmla="*/ 324 w 634"/>
                  <a:gd name="T37" fmla="*/ 382 h 590"/>
                  <a:gd name="T38" fmla="*/ 324 w 634"/>
                  <a:gd name="T39" fmla="*/ 323 h 590"/>
                  <a:gd name="T40" fmla="*/ 530 w 634"/>
                  <a:gd name="T41" fmla="*/ 29 h 590"/>
                  <a:gd name="T42" fmla="*/ 383 w 634"/>
                  <a:gd name="T43" fmla="*/ 0 h 590"/>
                  <a:gd name="T44" fmla="*/ 89 w 634"/>
                  <a:gd name="T45" fmla="*/ 294 h 590"/>
                  <a:gd name="T46" fmla="*/ 103 w 634"/>
                  <a:gd name="T47" fmla="*/ 382 h 590"/>
                  <a:gd name="T48" fmla="*/ 30 w 634"/>
                  <a:gd name="T49" fmla="*/ 382 h 590"/>
                  <a:gd name="T50" fmla="*/ 0 w 634"/>
                  <a:gd name="T51" fmla="*/ 412 h 590"/>
                  <a:gd name="T52" fmla="*/ 30 w 634"/>
                  <a:gd name="T53" fmla="*/ 427 h 590"/>
                  <a:gd name="T54" fmla="*/ 619 w 634"/>
                  <a:gd name="T55" fmla="*/ 427 h 590"/>
                  <a:gd name="T56" fmla="*/ 633 w 634"/>
                  <a:gd name="T57" fmla="*/ 412 h 590"/>
                  <a:gd name="T58" fmla="*/ 619 w 634"/>
                  <a:gd name="T59" fmla="*/ 382 h 590"/>
                  <a:gd name="T60" fmla="*/ 148 w 634"/>
                  <a:gd name="T61" fmla="*/ 382 h 590"/>
                  <a:gd name="T62" fmla="*/ 148 w 634"/>
                  <a:gd name="T63" fmla="*/ 382 h 590"/>
                  <a:gd name="T64" fmla="*/ 118 w 634"/>
                  <a:gd name="T65" fmla="*/ 309 h 590"/>
                  <a:gd name="T66" fmla="*/ 280 w 634"/>
                  <a:gd name="T67" fmla="*/ 59 h 590"/>
                  <a:gd name="T68" fmla="*/ 442 w 634"/>
                  <a:gd name="T69" fmla="*/ 29 h 590"/>
                  <a:gd name="T70" fmla="*/ 280 w 634"/>
                  <a:gd name="T71" fmla="*/ 323 h 590"/>
                  <a:gd name="T72" fmla="*/ 280 w 634"/>
                  <a:gd name="T73" fmla="*/ 382 h 590"/>
                  <a:gd name="T74" fmla="*/ 148 w 634"/>
                  <a:gd name="T75" fmla="*/ 382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4" h="590">
                    <a:moveTo>
                      <a:pt x="339" y="544"/>
                    </a:moveTo>
                    <a:lnTo>
                      <a:pt x="339" y="544"/>
                    </a:lnTo>
                    <a:cubicBezTo>
                      <a:pt x="148" y="544"/>
                      <a:pt x="148" y="544"/>
                      <a:pt x="148" y="544"/>
                    </a:cubicBezTo>
                    <a:cubicBezTo>
                      <a:pt x="133" y="544"/>
                      <a:pt x="118" y="559"/>
                      <a:pt x="118" y="559"/>
                    </a:cubicBezTo>
                    <a:cubicBezTo>
                      <a:pt x="118" y="574"/>
                      <a:pt x="133" y="589"/>
                      <a:pt x="148" y="589"/>
                    </a:cubicBezTo>
                    <a:cubicBezTo>
                      <a:pt x="339" y="589"/>
                      <a:pt x="339" y="589"/>
                      <a:pt x="339" y="589"/>
                    </a:cubicBezTo>
                    <a:cubicBezTo>
                      <a:pt x="354" y="589"/>
                      <a:pt x="354" y="574"/>
                      <a:pt x="354" y="559"/>
                    </a:cubicBezTo>
                    <a:cubicBezTo>
                      <a:pt x="354" y="559"/>
                      <a:pt x="354" y="544"/>
                      <a:pt x="339" y="544"/>
                    </a:cubicBezTo>
                    <a:close/>
                    <a:moveTo>
                      <a:pt x="383" y="471"/>
                    </a:moveTo>
                    <a:lnTo>
                      <a:pt x="383" y="471"/>
                    </a:lnTo>
                    <a:cubicBezTo>
                      <a:pt x="103" y="471"/>
                      <a:pt x="103" y="471"/>
                      <a:pt x="103" y="471"/>
                    </a:cubicBezTo>
                    <a:cubicBezTo>
                      <a:pt x="89" y="471"/>
                      <a:pt x="89" y="471"/>
                      <a:pt x="89" y="486"/>
                    </a:cubicBezTo>
                    <a:cubicBezTo>
                      <a:pt x="89" y="500"/>
                      <a:pt x="89" y="500"/>
                      <a:pt x="103" y="500"/>
                    </a:cubicBezTo>
                    <a:cubicBezTo>
                      <a:pt x="383" y="500"/>
                      <a:pt x="383" y="500"/>
                      <a:pt x="383" y="500"/>
                    </a:cubicBezTo>
                    <a:cubicBezTo>
                      <a:pt x="383" y="500"/>
                      <a:pt x="398" y="500"/>
                      <a:pt x="398" y="486"/>
                    </a:cubicBezTo>
                    <a:cubicBezTo>
                      <a:pt x="398" y="471"/>
                      <a:pt x="383" y="471"/>
                      <a:pt x="383" y="471"/>
                    </a:cubicBezTo>
                    <a:close/>
                    <a:moveTo>
                      <a:pt x="619" y="382"/>
                    </a:moveTo>
                    <a:lnTo>
                      <a:pt x="619" y="382"/>
                    </a:lnTo>
                    <a:cubicBezTo>
                      <a:pt x="324" y="382"/>
                      <a:pt x="324" y="382"/>
                      <a:pt x="324" y="382"/>
                    </a:cubicBezTo>
                    <a:cubicBezTo>
                      <a:pt x="324" y="368"/>
                      <a:pt x="324" y="339"/>
                      <a:pt x="324" y="323"/>
                    </a:cubicBezTo>
                    <a:cubicBezTo>
                      <a:pt x="324" y="176"/>
                      <a:pt x="412" y="73"/>
                      <a:pt x="530" y="29"/>
                    </a:cubicBezTo>
                    <a:cubicBezTo>
                      <a:pt x="486" y="14"/>
                      <a:pt x="442" y="0"/>
                      <a:pt x="383" y="0"/>
                    </a:cubicBezTo>
                    <a:cubicBezTo>
                      <a:pt x="221" y="0"/>
                      <a:pt x="89" y="132"/>
                      <a:pt x="89" y="294"/>
                    </a:cubicBezTo>
                    <a:cubicBezTo>
                      <a:pt x="89" y="323"/>
                      <a:pt x="89" y="353"/>
                      <a:pt x="103" y="382"/>
                    </a:cubicBezTo>
                    <a:cubicBezTo>
                      <a:pt x="30" y="382"/>
                      <a:pt x="30" y="382"/>
                      <a:pt x="30" y="382"/>
                    </a:cubicBezTo>
                    <a:cubicBezTo>
                      <a:pt x="15" y="382"/>
                      <a:pt x="0" y="397"/>
                      <a:pt x="0" y="412"/>
                    </a:cubicBezTo>
                    <a:cubicBezTo>
                      <a:pt x="0" y="412"/>
                      <a:pt x="15" y="427"/>
                      <a:pt x="30" y="427"/>
                    </a:cubicBezTo>
                    <a:cubicBezTo>
                      <a:pt x="619" y="427"/>
                      <a:pt x="619" y="427"/>
                      <a:pt x="619" y="427"/>
                    </a:cubicBezTo>
                    <a:lnTo>
                      <a:pt x="633" y="412"/>
                    </a:lnTo>
                    <a:cubicBezTo>
                      <a:pt x="633" y="397"/>
                      <a:pt x="619" y="382"/>
                      <a:pt x="619" y="382"/>
                    </a:cubicBezTo>
                    <a:close/>
                    <a:moveTo>
                      <a:pt x="148" y="382"/>
                    </a:moveTo>
                    <a:lnTo>
                      <a:pt x="148" y="382"/>
                    </a:lnTo>
                    <a:cubicBezTo>
                      <a:pt x="133" y="353"/>
                      <a:pt x="118" y="339"/>
                      <a:pt x="118" y="309"/>
                    </a:cubicBezTo>
                    <a:cubicBezTo>
                      <a:pt x="118" y="147"/>
                      <a:pt x="207" y="88"/>
                      <a:pt x="280" y="59"/>
                    </a:cubicBezTo>
                    <a:cubicBezTo>
                      <a:pt x="339" y="29"/>
                      <a:pt x="398" y="29"/>
                      <a:pt x="442" y="29"/>
                    </a:cubicBezTo>
                    <a:cubicBezTo>
                      <a:pt x="354" y="73"/>
                      <a:pt x="280" y="191"/>
                      <a:pt x="280" y="323"/>
                    </a:cubicBezTo>
                    <a:cubicBezTo>
                      <a:pt x="280" y="339"/>
                      <a:pt x="280" y="368"/>
                      <a:pt x="280" y="382"/>
                    </a:cubicBezTo>
                    <a:lnTo>
                      <a:pt x="148" y="38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6" name="Freeform 74"/>
              <p:cNvSpPr>
                <a:spLocks noChangeArrowheads="1"/>
              </p:cNvSpPr>
              <p:nvPr/>
            </p:nvSpPr>
            <p:spPr bwMode="auto">
              <a:xfrm>
                <a:off x="7807325" y="915988"/>
                <a:ext cx="236538" cy="222250"/>
              </a:xfrm>
              <a:custGeom>
                <a:avLst/>
                <a:gdLst>
                  <a:gd name="T0" fmla="*/ 73 w 545"/>
                  <a:gd name="T1" fmla="*/ 236 h 516"/>
                  <a:gd name="T2" fmla="*/ 73 w 545"/>
                  <a:gd name="T3" fmla="*/ 236 h 516"/>
                  <a:gd name="T4" fmla="*/ 427 w 545"/>
                  <a:gd name="T5" fmla="*/ 236 h 516"/>
                  <a:gd name="T6" fmla="*/ 544 w 545"/>
                  <a:gd name="T7" fmla="*/ 118 h 516"/>
                  <a:gd name="T8" fmla="*/ 427 w 545"/>
                  <a:gd name="T9" fmla="*/ 0 h 516"/>
                  <a:gd name="T10" fmla="*/ 427 w 545"/>
                  <a:gd name="T11" fmla="*/ 44 h 516"/>
                  <a:gd name="T12" fmla="*/ 500 w 545"/>
                  <a:gd name="T13" fmla="*/ 118 h 516"/>
                  <a:gd name="T14" fmla="*/ 398 w 545"/>
                  <a:gd name="T15" fmla="*/ 206 h 516"/>
                  <a:gd name="T16" fmla="*/ 73 w 545"/>
                  <a:gd name="T17" fmla="*/ 206 h 516"/>
                  <a:gd name="T18" fmla="*/ 59 w 545"/>
                  <a:gd name="T19" fmla="*/ 221 h 516"/>
                  <a:gd name="T20" fmla="*/ 73 w 545"/>
                  <a:gd name="T21" fmla="*/ 236 h 516"/>
                  <a:gd name="T22" fmla="*/ 177 w 545"/>
                  <a:gd name="T23" fmla="*/ 162 h 516"/>
                  <a:gd name="T24" fmla="*/ 177 w 545"/>
                  <a:gd name="T25" fmla="*/ 162 h 516"/>
                  <a:gd name="T26" fmla="*/ 412 w 545"/>
                  <a:gd name="T27" fmla="*/ 162 h 516"/>
                  <a:gd name="T28" fmla="*/ 427 w 545"/>
                  <a:gd name="T29" fmla="*/ 147 h 516"/>
                  <a:gd name="T30" fmla="*/ 412 w 545"/>
                  <a:gd name="T31" fmla="*/ 118 h 516"/>
                  <a:gd name="T32" fmla="*/ 177 w 545"/>
                  <a:gd name="T33" fmla="*/ 118 h 516"/>
                  <a:gd name="T34" fmla="*/ 147 w 545"/>
                  <a:gd name="T35" fmla="*/ 147 h 516"/>
                  <a:gd name="T36" fmla="*/ 177 w 545"/>
                  <a:gd name="T37" fmla="*/ 162 h 516"/>
                  <a:gd name="T38" fmla="*/ 265 w 545"/>
                  <a:gd name="T39" fmla="*/ 353 h 516"/>
                  <a:gd name="T40" fmla="*/ 265 w 545"/>
                  <a:gd name="T41" fmla="*/ 353 h 516"/>
                  <a:gd name="T42" fmla="*/ 265 w 545"/>
                  <a:gd name="T43" fmla="*/ 353 h 516"/>
                  <a:gd name="T44" fmla="*/ 118 w 545"/>
                  <a:gd name="T45" fmla="*/ 353 h 516"/>
                  <a:gd name="T46" fmla="*/ 88 w 545"/>
                  <a:gd name="T47" fmla="*/ 383 h 516"/>
                  <a:gd name="T48" fmla="*/ 118 w 545"/>
                  <a:gd name="T49" fmla="*/ 398 h 516"/>
                  <a:gd name="T50" fmla="*/ 265 w 545"/>
                  <a:gd name="T51" fmla="*/ 398 h 516"/>
                  <a:gd name="T52" fmla="*/ 309 w 545"/>
                  <a:gd name="T53" fmla="*/ 442 h 516"/>
                  <a:gd name="T54" fmla="*/ 265 w 545"/>
                  <a:gd name="T55" fmla="*/ 471 h 516"/>
                  <a:gd name="T56" fmla="*/ 265 w 545"/>
                  <a:gd name="T57" fmla="*/ 515 h 516"/>
                  <a:gd name="T58" fmla="*/ 353 w 545"/>
                  <a:gd name="T59" fmla="*/ 442 h 516"/>
                  <a:gd name="T60" fmla="*/ 265 w 545"/>
                  <a:gd name="T61" fmla="*/ 353 h 516"/>
                  <a:gd name="T62" fmla="*/ 427 w 545"/>
                  <a:gd name="T63" fmla="*/ 280 h 516"/>
                  <a:gd name="T64" fmla="*/ 427 w 545"/>
                  <a:gd name="T65" fmla="*/ 280 h 516"/>
                  <a:gd name="T66" fmla="*/ 15 w 545"/>
                  <a:gd name="T67" fmla="*/ 280 h 516"/>
                  <a:gd name="T68" fmla="*/ 0 w 545"/>
                  <a:gd name="T69" fmla="*/ 294 h 516"/>
                  <a:gd name="T70" fmla="*/ 15 w 545"/>
                  <a:gd name="T71" fmla="*/ 324 h 516"/>
                  <a:gd name="T72" fmla="*/ 398 w 545"/>
                  <a:gd name="T73" fmla="*/ 324 h 516"/>
                  <a:gd name="T74" fmla="*/ 500 w 545"/>
                  <a:gd name="T75" fmla="*/ 398 h 516"/>
                  <a:gd name="T76" fmla="*/ 382 w 545"/>
                  <a:gd name="T77" fmla="*/ 471 h 516"/>
                  <a:gd name="T78" fmla="*/ 382 w 545"/>
                  <a:gd name="T79" fmla="*/ 515 h 516"/>
                  <a:gd name="T80" fmla="*/ 427 w 545"/>
                  <a:gd name="T81" fmla="*/ 515 h 516"/>
                  <a:gd name="T82" fmla="*/ 544 w 545"/>
                  <a:gd name="T83" fmla="*/ 398 h 516"/>
                  <a:gd name="T84" fmla="*/ 427 w 545"/>
                  <a:gd name="T85" fmla="*/ 28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5" h="516">
                    <a:moveTo>
                      <a:pt x="73" y="236"/>
                    </a:moveTo>
                    <a:lnTo>
                      <a:pt x="73" y="236"/>
                    </a:lnTo>
                    <a:cubicBezTo>
                      <a:pt x="427" y="236"/>
                      <a:pt x="427" y="236"/>
                      <a:pt x="427" y="236"/>
                    </a:cubicBezTo>
                    <a:cubicBezTo>
                      <a:pt x="486" y="236"/>
                      <a:pt x="544" y="192"/>
                      <a:pt x="544" y="118"/>
                    </a:cubicBezTo>
                    <a:cubicBezTo>
                      <a:pt x="544" y="59"/>
                      <a:pt x="486" y="0"/>
                      <a:pt x="427" y="0"/>
                    </a:cubicBezTo>
                    <a:cubicBezTo>
                      <a:pt x="427" y="44"/>
                      <a:pt x="427" y="44"/>
                      <a:pt x="427" y="44"/>
                    </a:cubicBezTo>
                    <a:cubicBezTo>
                      <a:pt x="486" y="59"/>
                      <a:pt x="500" y="74"/>
                      <a:pt x="500" y="118"/>
                    </a:cubicBezTo>
                    <a:cubicBezTo>
                      <a:pt x="500" y="162"/>
                      <a:pt x="456" y="206"/>
                      <a:pt x="398" y="206"/>
                    </a:cubicBezTo>
                    <a:cubicBezTo>
                      <a:pt x="73" y="206"/>
                      <a:pt x="73" y="206"/>
                      <a:pt x="73" y="206"/>
                    </a:cubicBezTo>
                    <a:cubicBezTo>
                      <a:pt x="59" y="206"/>
                      <a:pt x="59" y="206"/>
                      <a:pt x="59" y="221"/>
                    </a:cubicBezTo>
                    <a:cubicBezTo>
                      <a:pt x="59" y="236"/>
                      <a:pt x="59" y="236"/>
                      <a:pt x="73" y="236"/>
                    </a:cubicBezTo>
                    <a:close/>
                    <a:moveTo>
                      <a:pt x="177" y="162"/>
                    </a:moveTo>
                    <a:lnTo>
                      <a:pt x="177" y="162"/>
                    </a:lnTo>
                    <a:cubicBezTo>
                      <a:pt x="412" y="162"/>
                      <a:pt x="412" y="162"/>
                      <a:pt x="412" y="162"/>
                    </a:cubicBezTo>
                    <a:lnTo>
                      <a:pt x="427" y="147"/>
                    </a:lnTo>
                    <a:cubicBezTo>
                      <a:pt x="427" y="133"/>
                      <a:pt x="412" y="118"/>
                      <a:pt x="412" y="118"/>
                    </a:cubicBezTo>
                    <a:cubicBezTo>
                      <a:pt x="177" y="118"/>
                      <a:pt x="177" y="118"/>
                      <a:pt x="177" y="118"/>
                    </a:cubicBezTo>
                    <a:cubicBezTo>
                      <a:pt x="162" y="118"/>
                      <a:pt x="147" y="133"/>
                      <a:pt x="147" y="147"/>
                    </a:cubicBezTo>
                    <a:cubicBezTo>
                      <a:pt x="147" y="147"/>
                      <a:pt x="162" y="162"/>
                      <a:pt x="177" y="162"/>
                    </a:cubicBezTo>
                    <a:close/>
                    <a:moveTo>
                      <a:pt x="265" y="353"/>
                    </a:moveTo>
                    <a:lnTo>
                      <a:pt x="265" y="353"/>
                    </a:lnTo>
                    <a:lnTo>
                      <a:pt x="265" y="353"/>
                    </a:lnTo>
                    <a:cubicBezTo>
                      <a:pt x="118" y="353"/>
                      <a:pt x="118" y="353"/>
                      <a:pt x="118" y="353"/>
                    </a:cubicBezTo>
                    <a:cubicBezTo>
                      <a:pt x="103" y="353"/>
                      <a:pt x="88" y="368"/>
                      <a:pt x="88" y="383"/>
                    </a:cubicBezTo>
                    <a:cubicBezTo>
                      <a:pt x="88" y="383"/>
                      <a:pt x="103" y="398"/>
                      <a:pt x="118" y="398"/>
                    </a:cubicBezTo>
                    <a:cubicBezTo>
                      <a:pt x="265" y="398"/>
                      <a:pt x="265" y="398"/>
                      <a:pt x="265" y="398"/>
                    </a:cubicBezTo>
                    <a:cubicBezTo>
                      <a:pt x="294" y="398"/>
                      <a:pt x="309" y="412"/>
                      <a:pt x="309" y="442"/>
                    </a:cubicBezTo>
                    <a:cubicBezTo>
                      <a:pt x="309" y="457"/>
                      <a:pt x="294" y="471"/>
                      <a:pt x="265" y="471"/>
                    </a:cubicBezTo>
                    <a:cubicBezTo>
                      <a:pt x="265" y="515"/>
                      <a:pt x="265" y="515"/>
                      <a:pt x="265" y="515"/>
                    </a:cubicBezTo>
                    <a:cubicBezTo>
                      <a:pt x="309" y="515"/>
                      <a:pt x="353" y="486"/>
                      <a:pt x="353" y="442"/>
                    </a:cubicBezTo>
                    <a:cubicBezTo>
                      <a:pt x="353" y="398"/>
                      <a:pt x="309" y="353"/>
                      <a:pt x="265" y="353"/>
                    </a:cubicBezTo>
                    <a:close/>
                    <a:moveTo>
                      <a:pt x="427" y="280"/>
                    </a:moveTo>
                    <a:lnTo>
                      <a:pt x="427" y="280"/>
                    </a:lnTo>
                    <a:cubicBezTo>
                      <a:pt x="15" y="280"/>
                      <a:pt x="15" y="280"/>
                      <a:pt x="15" y="280"/>
                    </a:cubicBezTo>
                    <a:cubicBezTo>
                      <a:pt x="0" y="280"/>
                      <a:pt x="0" y="294"/>
                      <a:pt x="0" y="294"/>
                    </a:cubicBezTo>
                    <a:cubicBezTo>
                      <a:pt x="0" y="310"/>
                      <a:pt x="0" y="324"/>
                      <a:pt x="15" y="324"/>
                    </a:cubicBezTo>
                    <a:cubicBezTo>
                      <a:pt x="398" y="324"/>
                      <a:pt x="398" y="324"/>
                      <a:pt x="398" y="324"/>
                    </a:cubicBezTo>
                    <a:cubicBezTo>
                      <a:pt x="456" y="324"/>
                      <a:pt x="500" y="353"/>
                      <a:pt x="500" y="398"/>
                    </a:cubicBezTo>
                    <a:cubicBezTo>
                      <a:pt x="500" y="442"/>
                      <a:pt x="471" y="471"/>
                      <a:pt x="382" y="471"/>
                    </a:cubicBezTo>
                    <a:cubicBezTo>
                      <a:pt x="382" y="471"/>
                      <a:pt x="382" y="486"/>
                      <a:pt x="382" y="515"/>
                    </a:cubicBezTo>
                    <a:cubicBezTo>
                      <a:pt x="427" y="515"/>
                      <a:pt x="427" y="515"/>
                      <a:pt x="427" y="515"/>
                    </a:cubicBezTo>
                    <a:cubicBezTo>
                      <a:pt x="486" y="515"/>
                      <a:pt x="544" y="457"/>
                      <a:pt x="544" y="398"/>
                    </a:cubicBezTo>
                    <a:cubicBezTo>
                      <a:pt x="544" y="339"/>
                      <a:pt x="486" y="280"/>
                      <a:pt x="427" y="28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7" name="Freeform 75"/>
              <p:cNvSpPr>
                <a:spLocks noChangeArrowheads="1"/>
              </p:cNvSpPr>
              <p:nvPr/>
            </p:nvSpPr>
            <p:spPr bwMode="auto">
              <a:xfrm>
                <a:off x="7350125" y="890588"/>
                <a:ext cx="266700" cy="274637"/>
              </a:xfrm>
              <a:custGeom>
                <a:avLst/>
                <a:gdLst>
                  <a:gd name="T0" fmla="*/ 73 w 619"/>
                  <a:gd name="T1" fmla="*/ 295 h 634"/>
                  <a:gd name="T2" fmla="*/ 0 w 619"/>
                  <a:gd name="T3" fmla="*/ 324 h 634"/>
                  <a:gd name="T4" fmla="*/ 73 w 619"/>
                  <a:gd name="T5" fmla="*/ 339 h 634"/>
                  <a:gd name="T6" fmla="*/ 73 w 619"/>
                  <a:gd name="T7" fmla="*/ 295 h 634"/>
                  <a:gd name="T8" fmla="*/ 500 w 619"/>
                  <a:gd name="T9" fmla="*/ 162 h 634"/>
                  <a:gd name="T10" fmla="*/ 545 w 619"/>
                  <a:gd name="T11" fmla="*/ 89 h 634"/>
                  <a:gd name="T12" fmla="*/ 471 w 619"/>
                  <a:gd name="T13" fmla="*/ 133 h 634"/>
                  <a:gd name="T14" fmla="*/ 500 w 619"/>
                  <a:gd name="T15" fmla="*/ 162 h 634"/>
                  <a:gd name="T16" fmla="*/ 132 w 619"/>
                  <a:gd name="T17" fmla="*/ 162 h 634"/>
                  <a:gd name="T18" fmla="*/ 162 w 619"/>
                  <a:gd name="T19" fmla="*/ 133 h 634"/>
                  <a:gd name="T20" fmla="*/ 88 w 619"/>
                  <a:gd name="T21" fmla="*/ 103 h 634"/>
                  <a:gd name="T22" fmla="*/ 132 w 619"/>
                  <a:gd name="T23" fmla="*/ 162 h 634"/>
                  <a:gd name="T24" fmla="*/ 309 w 619"/>
                  <a:gd name="T25" fmla="*/ 103 h 634"/>
                  <a:gd name="T26" fmla="*/ 324 w 619"/>
                  <a:gd name="T27" fmla="*/ 30 h 634"/>
                  <a:gd name="T28" fmla="*/ 294 w 619"/>
                  <a:gd name="T29" fmla="*/ 30 h 634"/>
                  <a:gd name="T30" fmla="*/ 309 w 619"/>
                  <a:gd name="T31" fmla="*/ 103 h 634"/>
                  <a:gd name="T32" fmla="*/ 309 w 619"/>
                  <a:gd name="T33" fmla="*/ 530 h 634"/>
                  <a:gd name="T34" fmla="*/ 294 w 619"/>
                  <a:gd name="T35" fmla="*/ 619 h 634"/>
                  <a:gd name="T36" fmla="*/ 324 w 619"/>
                  <a:gd name="T37" fmla="*/ 619 h 634"/>
                  <a:gd name="T38" fmla="*/ 309 w 619"/>
                  <a:gd name="T39" fmla="*/ 530 h 634"/>
                  <a:gd name="T40" fmla="*/ 486 w 619"/>
                  <a:gd name="T41" fmla="*/ 471 h 634"/>
                  <a:gd name="T42" fmla="*/ 456 w 619"/>
                  <a:gd name="T43" fmla="*/ 501 h 634"/>
                  <a:gd name="T44" fmla="*/ 530 w 619"/>
                  <a:gd name="T45" fmla="*/ 545 h 634"/>
                  <a:gd name="T46" fmla="*/ 486 w 619"/>
                  <a:gd name="T47" fmla="*/ 471 h 634"/>
                  <a:gd name="T48" fmla="*/ 603 w 619"/>
                  <a:gd name="T49" fmla="*/ 295 h 634"/>
                  <a:gd name="T50" fmla="*/ 530 w 619"/>
                  <a:gd name="T51" fmla="*/ 324 h 634"/>
                  <a:gd name="T52" fmla="*/ 603 w 619"/>
                  <a:gd name="T53" fmla="*/ 339 h 634"/>
                  <a:gd name="T54" fmla="*/ 603 w 619"/>
                  <a:gd name="T55" fmla="*/ 295 h 634"/>
                  <a:gd name="T56" fmla="*/ 147 w 619"/>
                  <a:gd name="T57" fmla="*/ 457 h 634"/>
                  <a:gd name="T58" fmla="*/ 103 w 619"/>
                  <a:gd name="T59" fmla="*/ 530 h 634"/>
                  <a:gd name="T60" fmla="*/ 162 w 619"/>
                  <a:gd name="T61" fmla="*/ 486 h 634"/>
                  <a:gd name="T62" fmla="*/ 147 w 619"/>
                  <a:gd name="T63" fmla="*/ 457 h 634"/>
                  <a:gd name="T64" fmla="*/ 309 w 619"/>
                  <a:gd name="T65" fmla="*/ 148 h 634"/>
                  <a:gd name="T66" fmla="*/ 309 w 619"/>
                  <a:gd name="T67" fmla="*/ 501 h 634"/>
                  <a:gd name="T68" fmla="*/ 309 w 619"/>
                  <a:gd name="T69" fmla="*/ 148 h 634"/>
                  <a:gd name="T70" fmla="*/ 309 w 619"/>
                  <a:gd name="T71" fmla="*/ 457 h 634"/>
                  <a:gd name="T72" fmla="*/ 309 w 619"/>
                  <a:gd name="T73" fmla="*/ 177 h 634"/>
                  <a:gd name="T74" fmla="*/ 309 w 619"/>
                  <a:gd name="T75" fmla="*/ 45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19" h="634">
                    <a:moveTo>
                      <a:pt x="73" y="295"/>
                    </a:moveTo>
                    <a:lnTo>
                      <a:pt x="73" y="295"/>
                    </a:lnTo>
                    <a:cubicBezTo>
                      <a:pt x="15" y="295"/>
                      <a:pt x="15" y="295"/>
                      <a:pt x="15" y="295"/>
                    </a:cubicBezTo>
                    <a:cubicBezTo>
                      <a:pt x="0" y="295"/>
                      <a:pt x="0" y="310"/>
                      <a:pt x="0" y="324"/>
                    </a:cubicBezTo>
                    <a:cubicBezTo>
                      <a:pt x="0" y="324"/>
                      <a:pt x="0" y="339"/>
                      <a:pt x="15" y="339"/>
                    </a:cubicBezTo>
                    <a:cubicBezTo>
                      <a:pt x="73" y="339"/>
                      <a:pt x="73" y="339"/>
                      <a:pt x="73" y="339"/>
                    </a:cubicBezTo>
                    <a:cubicBezTo>
                      <a:pt x="88" y="339"/>
                      <a:pt x="88" y="324"/>
                      <a:pt x="88" y="324"/>
                    </a:cubicBezTo>
                    <a:cubicBezTo>
                      <a:pt x="88" y="310"/>
                      <a:pt x="88" y="295"/>
                      <a:pt x="73" y="295"/>
                    </a:cubicBezTo>
                    <a:close/>
                    <a:moveTo>
                      <a:pt x="500" y="162"/>
                    </a:moveTo>
                    <a:lnTo>
                      <a:pt x="500" y="162"/>
                    </a:lnTo>
                    <a:cubicBezTo>
                      <a:pt x="545" y="118"/>
                      <a:pt x="545" y="118"/>
                      <a:pt x="545" y="118"/>
                    </a:cubicBezTo>
                    <a:cubicBezTo>
                      <a:pt x="545" y="103"/>
                      <a:pt x="545" y="103"/>
                      <a:pt x="545" y="89"/>
                    </a:cubicBezTo>
                    <a:cubicBezTo>
                      <a:pt x="530" y="89"/>
                      <a:pt x="515" y="89"/>
                      <a:pt x="515" y="89"/>
                    </a:cubicBezTo>
                    <a:cubicBezTo>
                      <a:pt x="471" y="133"/>
                      <a:pt x="471" y="133"/>
                      <a:pt x="471" y="133"/>
                    </a:cubicBezTo>
                    <a:cubicBezTo>
                      <a:pt x="456" y="133"/>
                      <a:pt x="456" y="148"/>
                      <a:pt x="471" y="162"/>
                    </a:cubicBezTo>
                    <a:cubicBezTo>
                      <a:pt x="471" y="162"/>
                      <a:pt x="486" y="162"/>
                      <a:pt x="500" y="162"/>
                    </a:cubicBezTo>
                    <a:close/>
                    <a:moveTo>
                      <a:pt x="132" y="162"/>
                    </a:moveTo>
                    <a:lnTo>
                      <a:pt x="132" y="162"/>
                    </a:lnTo>
                    <a:cubicBezTo>
                      <a:pt x="132" y="177"/>
                      <a:pt x="147" y="177"/>
                      <a:pt x="162" y="162"/>
                    </a:cubicBezTo>
                    <a:cubicBezTo>
                      <a:pt x="162" y="162"/>
                      <a:pt x="162" y="148"/>
                      <a:pt x="162" y="133"/>
                    </a:cubicBez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03" y="89"/>
                      <a:pt x="88" y="89"/>
                      <a:pt x="88" y="103"/>
                    </a:cubicBezTo>
                    <a:cubicBezTo>
                      <a:pt x="73" y="103"/>
                      <a:pt x="73" y="118"/>
                      <a:pt x="88" y="118"/>
                    </a:cubicBezTo>
                    <a:lnTo>
                      <a:pt x="132" y="162"/>
                    </a:lnTo>
                    <a:close/>
                    <a:moveTo>
                      <a:pt x="309" y="103"/>
                    </a:moveTo>
                    <a:lnTo>
                      <a:pt x="309" y="103"/>
                    </a:lnTo>
                    <a:cubicBezTo>
                      <a:pt x="324" y="103"/>
                      <a:pt x="324" y="89"/>
                      <a:pt x="324" y="89"/>
                    </a:cubicBezTo>
                    <a:cubicBezTo>
                      <a:pt x="324" y="30"/>
                      <a:pt x="324" y="30"/>
                      <a:pt x="324" y="30"/>
                    </a:cubicBezTo>
                    <a:cubicBezTo>
                      <a:pt x="324" y="15"/>
                      <a:pt x="324" y="0"/>
                      <a:pt x="309" y="0"/>
                    </a:cubicBezTo>
                    <a:cubicBezTo>
                      <a:pt x="294" y="0"/>
                      <a:pt x="294" y="15"/>
                      <a:pt x="294" y="30"/>
                    </a:cubicBezTo>
                    <a:cubicBezTo>
                      <a:pt x="294" y="89"/>
                      <a:pt x="294" y="89"/>
                      <a:pt x="294" y="89"/>
                    </a:cubicBezTo>
                    <a:cubicBezTo>
                      <a:pt x="294" y="89"/>
                      <a:pt x="294" y="103"/>
                      <a:pt x="309" y="103"/>
                    </a:cubicBezTo>
                    <a:close/>
                    <a:moveTo>
                      <a:pt x="309" y="530"/>
                    </a:moveTo>
                    <a:lnTo>
                      <a:pt x="309" y="530"/>
                    </a:lnTo>
                    <a:cubicBezTo>
                      <a:pt x="294" y="530"/>
                      <a:pt x="294" y="545"/>
                      <a:pt x="294" y="560"/>
                    </a:cubicBezTo>
                    <a:cubicBezTo>
                      <a:pt x="294" y="619"/>
                      <a:pt x="294" y="619"/>
                      <a:pt x="294" y="619"/>
                    </a:cubicBezTo>
                    <a:cubicBezTo>
                      <a:pt x="294" y="619"/>
                      <a:pt x="294" y="633"/>
                      <a:pt x="309" y="633"/>
                    </a:cubicBezTo>
                    <a:cubicBezTo>
                      <a:pt x="324" y="633"/>
                      <a:pt x="324" y="619"/>
                      <a:pt x="324" y="619"/>
                    </a:cubicBezTo>
                    <a:cubicBezTo>
                      <a:pt x="324" y="560"/>
                      <a:pt x="324" y="560"/>
                      <a:pt x="324" y="560"/>
                    </a:cubicBezTo>
                    <a:cubicBezTo>
                      <a:pt x="324" y="545"/>
                      <a:pt x="324" y="530"/>
                      <a:pt x="309" y="530"/>
                    </a:cubicBezTo>
                    <a:close/>
                    <a:moveTo>
                      <a:pt x="486" y="471"/>
                    </a:moveTo>
                    <a:lnTo>
                      <a:pt x="486" y="471"/>
                    </a:lnTo>
                    <a:cubicBezTo>
                      <a:pt x="486" y="471"/>
                      <a:pt x="471" y="471"/>
                      <a:pt x="456" y="471"/>
                    </a:cubicBezTo>
                    <a:cubicBezTo>
                      <a:pt x="456" y="486"/>
                      <a:pt x="456" y="486"/>
                      <a:pt x="456" y="501"/>
                    </a:cubicBezTo>
                    <a:cubicBezTo>
                      <a:pt x="500" y="545"/>
                      <a:pt x="500" y="545"/>
                      <a:pt x="500" y="545"/>
                    </a:cubicBezTo>
                    <a:cubicBezTo>
                      <a:pt x="515" y="545"/>
                      <a:pt x="530" y="545"/>
                      <a:pt x="530" y="545"/>
                    </a:cubicBezTo>
                    <a:cubicBezTo>
                      <a:pt x="545" y="530"/>
                      <a:pt x="545" y="516"/>
                      <a:pt x="530" y="516"/>
                    </a:cubicBezTo>
                    <a:lnTo>
                      <a:pt x="486" y="471"/>
                    </a:lnTo>
                    <a:close/>
                    <a:moveTo>
                      <a:pt x="603" y="295"/>
                    </a:moveTo>
                    <a:lnTo>
                      <a:pt x="603" y="295"/>
                    </a:lnTo>
                    <a:cubicBezTo>
                      <a:pt x="545" y="295"/>
                      <a:pt x="545" y="295"/>
                      <a:pt x="545" y="295"/>
                    </a:cubicBezTo>
                    <a:cubicBezTo>
                      <a:pt x="530" y="295"/>
                      <a:pt x="530" y="310"/>
                      <a:pt x="530" y="324"/>
                    </a:cubicBezTo>
                    <a:cubicBezTo>
                      <a:pt x="530" y="324"/>
                      <a:pt x="530" y="339"/>
                      <a:pt x="545" y="339"/>
                    </a:cubicBezTo>
                    <a:cubicBezTo>
                      <a:pt x="603" y="339"/>
                      <a:pt x="603" y="339"/>
                      <a:pt x="603" y="339"/>
                    </a:cubicBezTo>
                    <a:cubicBezTo>
                      <a:pt x="618" y="339"/>
                      <a:pt x="618" y="324"/>
                      <a:pt x="618" y="324"/>
                    </a:cubicBezTo>
                    <a:cubicBezTo>
                      <a:pt x="618" y="310"/>
                      <a:pt x="618" y="295"/>
                      <a:pt x="603" y="295"/>
                    </a:cubicBezTo>
                    <a:close/>
                    <a:moveTo>
                      <a:pt x="147" y="457"/>
                    </a:moveTo>
                    <a:lnTo>
                      <a:pt x="147" y="457"/>
                    </a:lnTo>
                    <a:cubicBezTo>
                      <a:pt x="103" y="501"/>
                      <a:pt x="103" y="501"/>
                      <a:pt x="103" y="501"/>
                    </a:cubicBezTo>
                    <a:cubicBezTo>
                      <a:pt x="88" y="516"/>
                      <a:pt x="88" y="516"/>
                      <a:pt x="103" y="530"/>
                    </a:cubicBezTo>
                    <a:cubicBezTo>
                      <a:pt x="103" y="530"/>
                      <a:pt x="118" y="530"/>
                      <a:pt x="132" y="530"/>
                    </a:cubicBezTo>
                    <a:cubicBezTo>
                      <a:pt x="162" y="486"/>
                      <a:pt x="162" y="486"/>
                      <a:pt x="162" y="486"/>
                    </a:cubicBezTo>
                    <a:cubicBezTo>
                      <a:pt x="177" y="486"/>
                      <a:pt x="177" y="471"/>
                      <a:pt x="162" y="457"/>
                    </a:cubicBezTo>
                    <a:lnTo>
                      <a:pt x="147" y="457"/>
                    </a:lnTo>
                    <a:close/>
                    <a:moveTo>
                      <a:pt x="309" y="148"/>
                    </a:moveTo>
                    <a:lnTo>
                      <a:pt x="309" y="148"/>
                    </a:lnTo>
                    <a:cubicBezTo>
                      <a:pt x="206" y="148"/>
                      <a:pt x="132" y="221"/>
                      <a:pt x="132" y="324"/>
                    </a:cubicBezTo>
                    <a:cubicBezTo>
                      <a:pt x="132" y="412"/>
                      <a:pt x="206" y="501"/>
                      <a:pt x="309" y="501"/>
                    </a:cubicBezTo>
                    <a:cubicBezTo>
                      <a:pt x="412" y="501"/>
                      <a:pt x="486" y="412"/>
                      <a:pt x="486" y="324"/>
                    </a:cubicBezTo>
                    <a:cubicBezTo>
                      <a:pt x="486" y="221"/>
                      <a:pt x="412" y="148"/>
                      <a:pt x="309" y="148"/>
                    </a:cubicBezTo>
                    <a:close/>
                    <a:moveTo>
                      <a:pt x="309" y="457"/>
                    </a:moveTo>
                    <a:lnTo>
                      <a:pt x="309" y="457"/>
                    </a:lnTo>
                    <a:cubicBezTo>
                      <a:pt x="236" y="457"/>
                      <a:pt x="177" y="398"/>
                      <a:pt x="177" y="324"/>
                    </a:cubicBezTo>
                    <a:cubicBezTo>
                      <a:pt x="177" y="251"/>
                      <a:pt x="236" y="177"/>
                      <a:pt x="309" y="177"/>
                    </a:cubicBezTo>
                    <a:cubicBezTo>
                      <a:pt x="383" y="177"/>
                      <a:pt x="441" y="251"/>
                      <a:pt x="441" y="324"/>
                    </a:cubicBezTo>
                    <a:cubicBezTo>
                      <a:pt x="441" y="398"/>
                      <a:pt x="383" y="457"/>
                      <a:pt x="309" y="45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8" name="Freeform 76"/>
              <p:cNvSpPr>
                <a:spLocks noChangeArrowheads="1"/>
              </p:cNvSpPr>
              <p:nvPr/>
            </p:nvSpPr>
            <p:spPr bwMode="auto">
              <a:xfrm>
                <a:off x="6904038" y="890588"/>
                <a:ext cx="274637" cy="274637"/>
              </a:xfrm>
              <a:custGeom>
                <a:avLst/>
                <a:gdLst>
                  <a:gd name="T0" fmla="*/ 59 w 634"/>
                  <a:gd name="T1" fmla="*/ 398 h 634"/>
                  <a:gd name="T2" fmla="*/ 59 w 634"/>
                  <a:gd name="T3" fmla="*/ 398 h 634"/>
                  <a:gd name="T4" fmla="*/ 45 w 634"/>
                  <a:gd name="T5" fmla="*/ 324 h 634"/>
                  <a:gd name="T6" fmla="*/ 324 w 634"/>
                  <a:gd name="T7" fmla="*/ 44 h 634"/>
                  <a:gd name="T8" fmla="*/ 589 w 634"/>
                  <a:gd name="T9" fmla="*/ 324 h 634"/>
                  <a:gd name="T10" fmla="*/ 589 w 634"/>
                  <a:gd name="T11" fmla="*/ 398 h 634"/>
                  <a:gd name="T12" fmla="*/ 619 w 634"/>
                  <a:gd name="T13" fmla="*/ 398 h 634"/>
                  <a:gd name="T14" fmla="*/ 633 w 634"/>
                  <a:gd name="T15" fmla="*/ 324 h 634"/>
                  <a:gd name="T16" fmla="*/ 324 w 634"/>
                  <a:gd name="T17" fmla="*/ 0 h 634"/>
                  <a:gd name="T18" fmla="*/ 0 w 634"/>
                  <a:gd name="T19" fmla="*/ 324 h 634"/>
                  <a:gd name="T20" fmla="*/ 15 w 634"/>
                  <a:gd name="T21" fmla="*/ 398 h 634"/>
                  <a:gd name="T22" fmla="*/ 59 w 634"/>
                  <a:gd name="T23" fmla="*/ 398 h 634"/>
                  <a:gd name="T24" fmla="*/ 412 w 634"/>
                  <a:gd name="T25" fmla="*/ 589 h 634"/>
                  <a:gd name="T26" fmla="*/ 412 w 634"/>
                  <a:gd name="T27" fmla="*/ 589 h 634"/>
                  <a:gd name="T28" fmla="*/ 221 w 634"/>
                  <a:gd name="T29" fmla="*/ 589 h 634"/>
                  <a:gd name="T30" fmla="*/ 207 w 634"/>
                  <a:gd name="T31" fmla="*/ 619 h 634"/>
                  <a:gd name="T32" fmla="*/ 221 w 634"/>
                  <a:gd name="T33" fmla="*/ 633 h 634"/>
                  <a:gd name="T34" fmla="*/ 324 w 634"/>
                  <a:gd name="T35" fmla="*/ 633 h 634"/>
                  <a:gd name="T36" fmla="*/ 324 w 634"/>
                  <a:gd name="T37" fmla="*/ 633 h 634"/>
                  <a:gd name="T38" fmla="*/ 324 w 634"/>
                  <a:gd name="T39" fmla="*/ 633 h 634"/>
                  <a:gd name="T40" fmla="*/ 412 w 634"/>
                  <a:gd name="T41" fmla="*/ 633 h 634"/>
                  <a:gd name="T42" fmla="*/ 442 w 634"/>
                  <a:gd name="T43" fmla="*/ 619 h 634"/>
                  <a:gd name="T44" fmla="*/ 412 w 634"/>
                  <a:gd name="T45" fmla="*/ 589 h 634"/>
                  <a:gd name="T46" fmla="*/ 619 w 634"/>
                  <a:gd name="T47" fmla="*/ 442 h 634"/>
                  <a:gd name="T48" fmla="*/ 619 w 634"/>
                  <a:gd name="T49" fmla="*/ 442 h 634"/>
                  <a:gd name="T50" fmla="*/ 30 w 634"/>
                  <a:gd name="T51" fmla="*/ 442 h 634"/>
                  <a:gd name="T52" fmla="*/ 0 w 634"/>
                  <a:gd name="T53" fmla="*/ 457 h 634"/>
                  <a:gd name="T54" fmla="*/ 30 w 634"/>
                  <a:gd name="T55" fmla="*/ 471 h 634"/>
                  <a:gd name="T56" fmla="*/ 619 w 634"/>
                  <a:gd name="T57" fmla="*/ 471 h 634"/>
                  <a:gd name="T58" fmla="*/ 633 w 634"/>
                  <a:gd name="T59" fmla="*/ 457 h 634"/>
                  <a:gd name="T60" fmla="*/ 619 w 634"/>
                  <a:gd name="T61" fmla="*/ 442 h 634"/>
                  <a:gd name="T62" fmla="*/ 560 w 634"/>
                  <a:gd name="T63" fmla="*/ 516 h 634"/>
                  <a:gd name="T64" fmla="*/ 560 w 634"/>
                  <a:gd name="T65" fmla="*/ 516 h 634"/>
                  <a:gd name="T66" fmla="*/ 89 w 634"/>
                  <a:gd name="T67" fmla="*/ 516 h 634"/>
                  <a:gd name="T68" fmla="*/ 59 w 634"/>
                  <a:gd name="T69" fmla="*/ 530 h 634"/>
                  <a:gd name="T70" fmla="*/ 89 w 634"/>
                  <a:gd name="T71" fmla="*/ 560 h 634"/>
                  <a:gd name="T72" fmla="*/ 560 w 634"/>
                  <a:gd name="T73" fmla="*/ 560 h 634"/>
                  <a:gd name="T74" fmla="*/ 575 w 634"/>
                  <a:gd name="T75" fmla="*/ 530 h 634"/>
                  <a:gd name="T76" fmla="*/ 560 w 634"/>
                  <a:gd name="T77" fmla="*/ 516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4" h="634">
                    <a:moveTo>
                      <a:pt x="59" y="398"/>
                    </a:moveTo>
                    <a:lnTo>
                      <a:pt x="59" y="398"/>
                    </a:lnTo>
                    <a:cubicBezTo>
                      <a:pt x="45" y="369"/>
                      <a:pt x="45" y="353"/>
                      <a:pt x="45" y="324"/>
                    </a:cubicBezTo>
                    <a:cubicBezTo>
                      <a:pt x="45" y="162"/>
                      <a:pt x="162" y="44"/>
                      <a:pt x="324" y="44"/>
                    </a:cubicBezTo>
                    <a:cubicBezTo>
                      <a:pt x="471" y="44"/>
                      <a:pt x="589" y="162"/>
                      <a:pt x="589" y="324"/>
                    </a:cubicBezTo>
                    <a:cubicBezTo>
                      <a:pt x="589" y="353"/>
                      <a:pt x="589" y="369"/>
                      <a:pt x="589" y="398"/>
                    </a:cubicBezTo>
                    <a:cubicBezTo>
                      <a:pt x="619" y="398"/>
                      <a:pt x="619" y="398"/>
                      <a:pt x="619" y="398"/>
                    </a:cubicBezTo>
                    <a:cubicBezTo>
                      <a:pt x="633" y="369"/>
                      <a:pt x="633" y="353"/>
                      <a:pt x="633" y="324"/>
                    </a:cubicBezTo>
                    <a:cubicBezTo>
                      <a:pt x="633" y="148"/>
                      <a:pt x="486" y="0"/>
                      <a:pt x="324" y="0"/>
                    </a:cubicBezTo>
                    <a:cubicBezTo>
                      <a:pt x="148" y="0"/>
                      <a:pt x="0" y="148"/>
                      <a:pt x="0" y="324"/>
                    </a:cubicBezTo>
                    <a:cubicBezTo>
                      <a:pt x="0" y="353"/>
                      <a:pt x="15" y="369"/>
                      <a:pt x="15" y="398"/>
                    </a:cubicBezTo>
                    <a:lnTo>
                      <a:pt x="59" y="398"/>
                    </a:lnTo>
                    <a:close/>
                    <a:moveTo>
                      <a:pt x="412" y="589"/>
                    </a:moveTo>
                    <a:lnTo>
                      <a:pt x="412" y="589"/>
                    </a:lnTo>
                    <a:cubicBezTo>
                      <a:pt x="221" y="589"/>
                      <a:pt x="221" y="589"/>
                      <a:pt x="221" y="589"/>
                    </a:cubicBezTo>
                    <a:cubicBezTo>
                      <a:pt x="207" y="589"/>
                      <a:pt x="207" y="604"/>
                      <a:pt x="207" y="619"/>
                    </a:cubicBezTo>
                    <a:cubicBezTo>
                      <a:pt x="207" y="619"/>
                      <a:pt x="207" y="633"/>
                      <a:pt x="221" y="633"/>
                    </a:cubicBezTo>
                    <a:cubicBezTo>
                      <a:pt x="324" y="633"/>
                      <a:pt x="324" y="633"/>
                      <a:pt x="324" y="633"/>
                    </a:cubicBezTo>
                    <a:lnTo>
                      <a:pt x="324" y="633"/>
                    </a:lnTo>
                    <a:lnTo>
                      <a:pt x="324" y="633"/>
                    </a:lnTo>
                    <a:cubicBezTo>
                      <a:pt x="412" y="633"/>
                      <a:pt x="412" y="633"/>
                      <a:pt x="412" y="633"/>
                    </a:cubicBezTo>
                    <a:cubicBezTo>
                      <a:pt x="428" y="633"/>
                      <a:pt x="442" y="619"/>
                      <a:pt x="442" y="619"/>
                    </a:cubicBezTo>
                    <a:cubicBezTo>
                      <a:pt x="442" y="604"/>
                      <a:pt x="428" y="589"/>
                      <a:pt x="412" y="589"/>
                    </a:cubicBezTo>
                    <a:close/>
                    <a:moveTo>
                      <a:pt x="619" y="442"/>
                    </a:moveTo>
                    <a:lnTo>
                      <a:pt x="619" y="442"/>
                    </a:lnTo>
                    <a:cubicBezTo>
                      <a:pt x="30" y="442"/>
                      <a:pt x="30" y="442"/>
                      <a:pt x="30" y="442"/>
                    </a:cubicBezTo>
                    <a:cubicBezTo>
                      <a:pt x="15" y="442"/>
                      <a:pt x="0" y="442"/>
                      <a:pt x="0" y="457"/>
                    </a:cubicBezTo>
                    <a:cubicBezTo>
                      <a:pt x="0" y="471"/>
                      <a:pt x="15" y="471"/>
                      <a:pt x="30" y="471"/>
                    </a:cubicBezTo>
                    <a:cubicBezTo>
                      <a:pt x="619" y="471"/>
                      <a:pt x="619" y="471"/>
                      <a:pt x="619" y="471"/>
                    </a:cubicBezTo>
                    <a:cubicBezTo>
                      <a:pt x="619" y="471"/>
                      <a:pt x="633" y="471"/>
                      <a:pt x="633" y="457"/>
                    </a:cubicBezTo>
                    <a:cubicBezTo>
                      <a:pt x="633" y="442"/>
                      <a:pt x="619" y="442"/>
                      <a:pt x="619" y="442"/>
                    </a:cubicBezTo>
                    <a:close/>
                    <a:moveTo>
                      <a:pt x="560" y="516"/>
                    </a:moveTo>
                    <a:lnTo>
                      <a:pt x="560" y="516"/>
                    </a:lnTo>
                    <a:cubicBezTo>
                      <a:pt x="89" y="516"/>
                      <a:pt x="89" y="516"/>
                      <a:pt x="89" y="516"/>
                    </a:cubicBezTo>
                    <a:cubicBezTo>
                      <a:pt x="74" y="516"/>
                      <a:pt x="59" y="530"/>
                      <a:pt x="59" y="530"/>
                    </a:cubicBezTo>
                    <a:cubicBezTo>
                      <a:pt x="59" y="545"/>
                      <a:pt x="74" y="560"/>
                      <a:pt x="89" y="560"/>
                    </a:cubicBezTo>
                    <a:cubicBezTo>
                      <a:pt x="560" y="560"/>
                      <a:pt x="560" y="560"/>
                      <a:pt x="560" y="560"/>
                    </a:cubicBezTo>
                    <a:cubicBezTo>
                      <a:pt x="560" y="560"/>
                      <a:pt x="575" y="545"/>
                      <a:pt x="575" y="530"/>
                    </a:cubicBezTo>
                    <a:lnTo>
                      <a:pt x="560" y="51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299" name="Freeform 77"/>
              <p:cNvSpPr>
                <a:spLocks noChangeArrowheads="1"/>
              </p:cNvSpPr>
              <p:nvPr/>
            </p:nvSpPr>
            <p:spPr bwMode="auto">
              <a:xfrm>
                <a:off x="6516688" y="890588"/>
                <a:ext cx="171450" cy="274637"/>
              </a:xfrm>
              <a:custGeom>
                <a:avLst/>
                <a:gdLst>
                  <a:gd name="T0" fmla="*/ 192 w 399"/>
                  <a:gd name="T1" fmla="*/ 0 h 634"/>
                  <a:gd name="T2" fmla="*/ 192 w 399"/>
                  <a:gd name="T3" fmla="*/ 0 h 634"/>
                  <a:gd name="T4" fmla="*/ 0 w 399"/>
                  <a:gd name="T5" fmla="*/ 442 h 634"/>
                  <a:gd name="T6" fmla="*/ 192 w 399"/>
                  <a:gd name="T7" fmla="*/ 633 h 634"/>
                  <a:gd name="T8" fmla="*/ 398 w 399"/>
                  <a:gd name="T9" fmla="*/ 442 h 634"/>
                  <a:gd name="T10" fmla="*/ 192 w 399"/>
                  <a:gd name="T11" fmla="*/ 0 h 634"/>
                  <a:gd name="T12" fmla="*/ 192 w 399"/>
                  <a:gd name="T13" fmla="*/ 589 h 634"/>
                  <a:gd name="T14" fmla="*/ 192 w 399"/>
                  <a:gd name="T15" fmla="*/ 589 h 634"/>
                  <a:gd name="T16" fmla="*/ 45 w 399"/>
                  <a:gd name="T17" fmla="*/ 442 h 634"/>
                  <a:gd name="T18" fmla="*/ 192 w 399"/>
                  <a:gd name="T19" fmla="*/ 89 h 634"/>
                  <a:gd name="T20" fmla="*/ 354 w 399"/>
                  <a:gd name="T21" fmla="*/ 442 h 634"/>
                  <a:gd name="T22" fmla="*/ 192 w 399"/>
                  <a:gd name="T23" fmla="*/ 5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9" h="634">
                    <a:moveTo>
                      <a:pt x="192" y="0"/>
                    </a:moveTo>
                    <a:lnTo>
                      <a:pt x="192" y="0"/>
                    </a:lnTo>
                    <a:cubicBezTo>
                      <a:pt x="133" y="74"/>
                      <a:pt x="0" y="324"/>
                      <a:pt x="0" y="442"/>
                    </a:cubicBezTo>
                    <a:cubicBezTo>
                      <a:pt x="0" y="545"/>
                      <a:pt x="89" y="633"/>
                      <a:pt x="192" y="633"/>
                    </a:cubicBezTo>
                    <a:cubicBezTo>
                      <a:pt x="309" y="633"/>
                      <a:pt x="398" y="545"/>
                      <a:pt x="398" y="442"/>
                    </a:cubicBezTo>
                    <a:cubicBezTo>
                      <a:pt x="398" y="324"/>
                      <a:pt x="251" y="74"/>
                      <a:pt x="192" y="0"/>
                    </a:cubicBezTo>
                    <a:close/>
                    <a:moveTo>
                      <a:pt x="192" y="589"/>
                    </a:moveTo>
                    <a:lnTo>
                      <a:pt x="192" y="589"/>
                    </a:lnTo>
                    <a:cubicBezTo>
                      <a:pt x="104" y="589"/>
                      <a:pt x="45" y="530"/>
                      <a:pt x="45" y="442"/>
                    </a:cubicBezTo>
                    <a:cubicBezTo>
                      <a:pt x="45" y="353"/>
                      <a:pt x="148" y="148"/>
                      <a:pt x="192" y="89"/>
                    </a:cubicBezTo>
                    <a:cubicBezTo>
                      <a:pt x="251" y="133"/>
                      <a:pt x="354" y="353"/>
                      <a:pt x="354" y="442"/>
                    </a:cubicBezTo>
                    <a:cubicBezTo>
                      <a:pt x="354" y="530"/>
                      <a:pt x="280" y="589"/>
                      <a:pt x="192" y="5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0" name="Freeform 78"/>
              <p:cNvSpPr>
                <a:spLocks noChangeArrowheads="1"/>
              </p:cNvSpPr>
              <p:nvPr/>
            </p:nvSpPr>
            <p:spPr bwMode="auto">
              <a:xfrm>
                <a:off x="6032500" y="909638"/>
                <a:ext cx="255588" cy="236537"/>
              </a:xfrm>
              <a:custGeom>
                <a:avLst/>
                <a:gdLst>
                  <a:gd name="T0" fmla="*/ 103 w 589"/>
                  <a:gd name="T1" fmla="*/ 309 h 546"/>
                  <a:gd name="T2" fmla="*/ 103 w 589"/>
                  <a:gd name="T3" fmla="*/ 309 h 546"/>
                  <a:gd name="T4" fmla="*/ 294 w 589"/>
                  <a:gd name="T5" fmla="*/ 162 h 546"/>
                  <a:gd name="T6" fmla="*/ 485 w 589"/>
                  <a:gd name="T7" fmla="*/ 309 h 546"/>
                  <a:gd name="T8" fmla="*/ 530 w 589"/>
                  <a:gd name="T9" fmla="*/ 309 h 546"/>
                  <a:gd name="T10" fmla="*/ 294 w 589"/>
                  <a:gd name="T11" fmla="*/ 118 h 546"/>
                  <a:gd name="T12" fmla="*/ 58 w 589"/>
                  <a:gd name="T13" fmla="*/ 309 h 546"/>
                  <a:gd name="T14" fmla="*/ 103 w 589"/>
                  <a:gd name="T15" fmla="*/ 309 h 546"/>
                  <a:gd name="T16" fmla="*/ 530 w 589"/>
                  <a:gd name="T17" fmla="*/ 162 h 546"/>
                  <a:gd name="T18" fmla="*/ 530 w 589"/>
                  <a:gd name="T19" fmla="*/ 162 h 546"/>
                  <a:gd name="T20" fmla="*/ 559 w 589"/>
                  <a:gd name="T21" fmla="*/ 133 h 546"/>
                  <a:gd name="T22" fmla="*/ 559 w 589"/>
                  <a:gd name="T23" fmla="*/ 104 h 546"/>
                  <a:gd name="T24" fmla="*/ 530 w 589"/>
                  <a:gd name="T25" fmla="*/ 104 h 546"/>
                  <a:gd name="T26" fmla="*/ 500 w 589"/>
                  <a:gd name="T27" fmla="*/ 133 h 546"/>
                  <a:gd name="T28" fmla="*/ 500 w 589"/>
                  <a:gd name="T29" fmla="*/ 162 h 546"/>
                  <a:gd name="T30" fmla="*/ 530 w 589"/>
                  <a:gd name="T31" fmla="*/ 162 h 546"/>
                  <a:gd name="T32" fmla="*/ 294 w 589"/>
                  <a:gd name="T33" fmla="*/ 74 h 546"/>
                  <a:gd name="T34" fmla="*/ 294 w 589"/>
                  <a:gd name="T35" fmla="*/ 74 h 546"/>
                  <a:gd name="T36" fmla="*/ 309 w 589"/>
                  <a:gd name="T37" fmla="*/ 59 h 546"/>
                  <a:gd name="T38" fmla="*/ 309 w 589"/>
                  <a:gd name="T39" fmla="*/ 15 h 546"/>
                  <a:gd name="T40" fmla="*/ 294 w 589"/>
                  <a:gd name="T41" fmla="*/ 0 h 546"/>
                  <a:gd name="T42" fmla="*/ 279 w 589"/>
                  <a:gd name="T43" fmla="*/ 15 h 546"/>
                  <a:gd name="T44" fmla="*/ 279 w 589"/>
                  <a:gd name="T45" fmla="*/ 59 h 546"/>
                  <a:gd name="T46" fmla="*/ 294 w 589"/>
                  <a:gd name="T47" fmla="*/ 74 h 546"/>
                  <a:gd name="T48" fmla="*/ 485 w 589"/>
                  <a:gd name="T49" fmla="*/ 516 h 546"/>
                  <a:gd name="T50" fmla="*/ 485 w 589"/>
                  <a:gd name="T51" fmla="*/ 516 h 546"/>
                  <a:gd name="T52" fmla="*/ 103 w 589"/>
                  <a:gd name="T53" fmla="*/ 516 h 546"/>
                  <a:gd name="T54" fmla="*/ 73 w 589"/>
                  <a:gd name="T55" fmla="*/ 530 h 546"/>
                  <a:gd name="T56" fmla="*/ 103 w 589"/>
                  <a:gd name="T57" fmla="*/ 545 h 546"/>
                  <a:gd name="T58" fmla="*/ 485 w 589"/>
                  <a:gd name="T59" fmla="*/ 545 h 546"/>
                  <a:gd name="T60" fmla="*/ 515 w 589"/>
                  <a:gd name="T61" fmla="*/ 530 h 546"/>
                  <a:gd name="T62" fmla="*/ 485 w 589"/>
                  <a:gd name="T63" fmla="*/ 516 h 546"/>
                  <a:gd name="T64" fmla="*/ 574 w 589"/>
                  <a:gd name="T65" fmla="*/ 354 h 546"/>
                  <a:gd name="T66" fmla="*/ 574 w 589"/>
                  <a:gd name="T67" fmla="*/ 354 h 546"/>
                  <a:gd name="T68" fmla="*/ 14 w 589"/>
                  <a:gd name="T69" fmla="*/ 354 h 546"/>
                  <a:gd name="T70" fmla="*/ 0 w 589"/>
                  <a:gd name="T71" fmla="*/ 368 h 546"/>
                  <a:gd name="T72" fmla="*/ 14 w 589"/>
                  <a:gd name="T73" fmla="*/ 398 h 546"/>
                  <a:gd name="T74" fmla="*/ 574 w 589"/>
                  <a:gd name="T75" fmla="*/ 398 h 546"/>
                  <a:gd name="T76" fmla="*/ 588 w 589"/>
                  <a:gd name="T77" fmla="*/ 368 h 546"/>
                  <a:gd name="T78" fmla="*/ 574 w 589"/>
                  <a:gd name="T79" fmla="*/ 354 h 546"/>
                  <a:gd name="T80" fmla="*/ 58 w 589"/>
                  <a:gd name="T81" fmla="*/ 162 h 546"/>
                  <a:gd name="T82" fmla="*/ 58 w 589"/>
                  <a:gd name="T83" fmla="*/ 162 h 546"/>
                  <a:gd name="T84" fmla="*/ 88 w 589"/>
                  <a:gd name="T85" fmla="*/ 162 h 546"/>
                  <a:gd name="T86" fmla="*/ 88 w 589"/>
                  <a:gd name="T87" fmla="*/ 133 h 546"/>
                  <a:gd name="T88" fmla="*/ 58 w 589"/>
                  <a:gd name="T89" fmla="*/ 104 h 546"/>
                  <a:gd name="T90" fmla="*/ 29 w 589"/>
                  <a:gd name="T91" fmla="*/ 104 h 546"/>
                  <a:gd name="T92" fmla="*/ 29 w 589"/>
                  <a:gd name="T93" fmla="*/ 133 h 546"/>
                  <a:gd name="T94" fmla="*/ 58 w 589"/>
                  <a:gd name="T95" fmla="*/ 162 h 546"/>
                  <a:gd name="T96" fmla="*/ 544 w 589"/>
                  <a:gd name="T97" fmla="*/ 427 h 546"/>
                  <a:gd name="T98" fmla="*/ 544 w 589"/>
                  <a:gd name="T99" fmla="*/ 427 h 546"/>
                  <a:gd name="T100" fmla="*/ 44 w 589"/>
                  <a:gd name="T101" fmla="*/ 427 h 546"/>
                  <a:gd name="T102" fmla="*/ 14 w 589"/>
                  <a:gd name="T103" fmla="*/ 457 h 546"/>
                  <a:gd name="T104" fmla="*/ 44 w 589"/>
                  <a:gd name="T105" fmla="*/ 472 h 546"/>
                  <a:gd name="T106" fmla="*/ 544 w 589"/>
                  <a:gd name="T107" fmla="*/ 472 h 546"/>
                  <a:gd name="T108" fmla="*/ 574 w 589"/>
                  <a:gd name="T109" fmla="*/ 457 h 546"/>
                  <a:gd name="T110" fmla="*/ 544 w 589"/>
                  <a:gd name="T111" fmla="*/ 427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89" h="546">
                    <a:moveTo>
                      <a:pt x="103" y="309"/>
                    </a:moveTo>
                    <a:lnTo>
                      <a:pt x="103" y="309"/>
                    </a:lnTo>
                    <a:cubicBezTo>
                      <a:pt x="117" y="221"/>
                      <a:pt x="206" y="162"/>
                      <a:pt x="294" y="162"/>
                    </a:cubicBezTo>
                    <a:cubicBezTo>
                      <a:pt x="383" y="162"/>
                      <a:pt x="471" y="221"/>
                      <a:pt x="485" y="309"/>
                    </a:cubicBezTo>
                    <a:cubicBezTo>
                      <a:pt x="530" y="309"/>
                      <a:pt x="530" y="309"/>
                      <a:pt x="530" y="309"/>
                    </a:cubicBezTo>
                    <a:cubicBezTo>
                      <a:pt x="515" y="207"/>
                      <a:pt x="412" y="118"/>
                      <a:pt x="294" y="118"/>
                    </a:cubicBezTo>
                    <a:cubicBezTo>
                      <a:pt x="176" y="118"/>
                      <a:pt x="73" y="207"/>
                      <a:pt x="58" y="309"/>
                    </a:cubicBezTo>
                    <a:lnTo>
                      <a:pt x="103" y="309"/>
                    </a:lnTo>
                    <a:close/>
                    <a:moveTo>
                      <a:pt x="530" y="162"/>
                    </a:moveTo>
                    <a:lnTo>
                      <a:pt x="530" y="162"/>
                    </a:lnTo>
                    <a:cubicBezTo>
                      <a:pt x="559" y="133"/>
                      <a:pt x="559" y="133"/>
                      <a:pt x="559" y="133"/>
                    </a:cubicBezTo>
                    <a:cubicBezTo>
                      <a:pt x="559" y="133"/>
                      <a:pt x="559" y="118"/>
                      <a:pt x="559" y="104"/>
                    </a:cubicBezTo>
                    <a:cubicBezTo>
                      <a:pt x="544" y="104"/>
                      <a:pt x="544" y="104"/>
                      <a:pt x="530" y="104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500" y="148"/>
                      <a:pt x="500" y="162"/>
                      <a:pt x="500" y="162"/>
                    </a:cubicBezTo>
                    <a:cubicBezTo>
                      <a:pt x="515" y="177"/>
                      <a:pt x="515" y="177"/>
                      <a:pt x="530" y="162"/>
                    </a:cubicBezTo>
                    <a:close/>
                    <a:moveTo>
                      <a:pt x="294" y="74"/>
                    </a:moveTo>
                    <a:lnTo>
                      <a:pt x="294" y="74"/>
                    </a:lnTo>
                    <a:cubicBezTo>
                      <a:pt x="309" y="74"/>
                      <a:pt x="309" y="74"/>
                      <a:pt x="309" y="59"/>
                    </a:cubicBezTo>
                    <a:cubicBezTo>
                      <a:pt x="309" y="15"/>
                      <a:pt x="309" y="15"/>
                      <a:pt x="309" y="15"/>
                    </a:cubicBezTo>
                    <a:cubicBezTo>
                      <a:pt x="309" y="15"/>
                      <a:pt x="309" y="0"/>
                      <a:pt x="294" y="0"/>
                    </a:cubicBezTo>
                    <a:cubicBezTo>
                      <a:pt x="279" y="0"/>
                      <a:pt x="279" y="15"/>
                      <a:pt x="279" y="15"/>
                    </a:cubicBezTo>
                    <a:cubicBezTo>
                      <a:pt x="279" y="59"/>
                      <a:pt x="279" y="59"/>
                      <a:pt x="279" y="59"/>
                    </a:cubicBezTo>
                    <a:cubicBezTo>
                      <a:pt x="279" y="74"/>
                      <a:pt x="279" y="74"/>
                      <a:pt x="294" y="74"/>
                    </a:cubicBezTo>
                    <a:close/>
                    <a:moveTo>
                      <a:pt x="485" y="516"/>
                    </a:moveTo>
                    <a:lnTo>
                      <a:pt x="485" y="516"/>
                    </a:lnTo>
                    <a:cubicBezTo>
                      <a:pt x="103" y="516"/>
                      <a:pt x="103" y="516"/>
                      <a:pt x="103" y="516"/>
                    </a:cubicBezTo>
                    <a:cubicBezTo>
                      <a:pt x="88" y="516"/>
                      <a:pt x="73" y="516"/>
                      <a:pt x="73" y="530"/>
                    </a:cubicBezTo>
                    <a:cubicBezTo>
                      <a:pt x="73" y="545"/>
                      <a:pt x="88" y="545"/>
                      <a:pt x="103" y="545"/>
                    </a:cubicBezTo>
                    <a:cubicBezTo>
                      <a:pt x="485" y="545"/>
                      <a:pt x="485" y="545"/>
                      <a:pt x="485" y="545"/>
                    </a:cubicBezTo>
                    <a:cubicBezTo>
                      <a:pt x="500" y="545"/>
                      <a:pt x="515" y="545"/>
                      <a:pt x="515" y="530"/>
                    </a:cubicBezTo>
                    <a:cubicBezTo>
                      <a:pt x="515" y="516"/>
                      <a:pt x="500" y="516"/>
                      <a:pt x="485" y="516"/>
                    </a:cubicBezTo>
                    <a:close/>
                    <a:moveTo>
                      <a:pt x="574" y="354"/>
                    </a:moveTo>
                    <a:lnTo>
                      <a:pt x="574" y="354"/>
                    </a:lnTo>
                    <a:cubicBezTo>
                      <a:pt x="14" y="354"/>
                      <a:pt x="14" y="354"/>
                      <a:pt x="14" y="354"/>
                    </a:cubicBezTo>
                    <a:lnTo>
                      <a:pt x="0" y="368"/>
                    </a:lnTo>
                    <a:cubicBezTo>
                      <a:pt x="0" y="383"/>
                      <a:pt x="14" y="398"/>
                      <a:pt x="14" y="398"/>
                    </a:cubicBezTo>
                    <a:cubicBezTo>
                      <a:pt x="574" y="398"/>
                      <a:pt x="574" y="398"/>
                      <a:pt x="574" y="398"/>
                    </a:cubicBezTo>
                    <a:cubicBezTo>
                      <a:pt x="574" y="398"/>
                      <a:pt x="588" y="383"/>
                      <a:pt x="588" y="368"/>
                    </a:cubicBezTo>
                    <a:lnTo>
                      <a:pt x="574" y="354"/>
                    </a:lnTo>
                    <a:close/>
                    <a:moveTo>
                      <a:pt x="58" y="162"/>
                    </a:moveTo>
                    <a:lnTo>
                      <a:pt x="58" y="162"/>
                    </a:lnTo>
                    <a:cubicBezTo>
                      <a:pt x="73" y="177"/>
                      <a:pt x="73" y="177"/>
                      <a:pt x="88" y="162"/>
                    </a:cubicBezTo>
                    <a:cubicBezTo>
                      <a:pt x="88" y="162"/>
                      <a:pt x="88" y="148"/>
                      <a:pt x="88" y="133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44" y="104"/>
                      <a:pt x="44" y="104"/>
                      <a:pt x="29" y="104"/>
                    </a:cubicBezTo>
                    <a:cubicBezTo>
                      <a:pt x="29" y="118"/>
                      <a:pt x="29" y="133"/>
                      <a:pt x="29" y="133"/>
                    </a:cubicBezTo>
                    <a:lnTo>
                      <a:pt x="58" y="162"/>
                    </a:lnTo>
                    <a:close/>
                    <a:moveTo>
                      <a:pt x="544" y="427"/>
                    </a:moveTo>
                    <a:lnTo>
                      <a:pt x="544" y="427"/>
                    </a:lnTo>
                    <a:cubicBezTo>
                      <a:pt x="44" y="427"/>
                      <a:pt x="44" y="427"/>
                      <a:pt x="44" y="427"/>
                    </a:cubicBezTo>
                    <a:cubicBezTo>
                      <a:pt x="29" y="427"/>
                      <a:pt x="14" y="442"/>
                      <a:pt x="14" y="457"/>
                    </a:cubicBezTo>
                    <a:cubicBezTo>
                      <a:pt x="14" y="457"/>
                      <a:pt x="29" y="472"/>
                      <a:pt x="44" y="472"/>
                    </a:cubicBezTo>
                    <a:cubicBezTo>
                      <a:pt x="544" y="472"/>
                      <a:pt x="544" y="472"/>
                      <a:pt x="544" y="472"/>
                    </a:cubicBezTo>
                    <a:cubicBezTo>
                      <a:pt x="559" y="472"/>
                      <a:pt x="574" y="457"/>
                      <a:pt x="574" y="457"/>
                    </a:cubicBezTo>
                    <a:cubicBezTo>
                      <a:pt x="574" y="442"/>
                      <a:pt x="559" y="427"/>
                      <a:pt x="544" y="4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1" name="Freeform 79"/>
              <p:cNvSpPr>
                <a:spLocks noChangeArrowheads="1"/>
              </p:cNvSpPr>
              <p:nvPr/>
            </p:nvSpPr>
            <p:spPr bwMode="auto">
              <a:xfrm>
                <a:off x="5599113" y="928688"/>
                <a:ext cx="255587" cy="166687"/>
              </a:xfrm>
              <a:custGeom>
                <a:avLst/>
                <a:gdLst>
                  <a:gd name="T0" fmla="*/ 295 w 590"/>
                  <a:gd name="T1" fmla="*/ 73 h 383"/>
                  <a:gd name="T2" fmla="*/ 295 w 590"/>
                  <a:gd name="T3" fmla="*/ 73 h 383"/>
                  <a:gd name="T4" fmla="*/ 310 w 590"/>
                  <a:gd name="T5" fmla="*/ 59 h 383"/>
                  <a:gd name="T6" fmla="*/ 310 w 590"/>
                  <a:gd name="T7" fmla="*/ 14 h 383"/>
                  <a:gd name="T8" fmla="*/ 295 w 590"/>
                  <a:gd name="T9" fmla="*/ 0 h 383"/>
                  <a:gd name="T10" fmla="*/ 280 w 590"/>
                  <a:gd name="T11" fmla="*/ 14 h 383"/>
                  <a:gd name="T12" fmla="*/ 280 w 590"/>
                  <a:gd name="T13" fmla="*/ 59 h 383"/>
                  <a:gd name="T14" fmla="*/ 295 w 590"/>
                  <a:gd name="T15" fmla="*/ 73 h 383"/>
                  <a:gd name="T16" fmla="*/ 530 w 590"/>
                  <a:gd name="T17" fmla="*/ 162 h 383"/>
                  <a:gd name="T18" fmla="*/ 530 w 590"/>
                  <a:gd name="T19" fmla="*/ 162 h 383"/>
                  <a:gd name="T20" fmla="*/ 560 w 590"/>
                  <a:gd name="T21" fmla="*/ 132 h 383"/>
                  <a:gd name="T22" fmla="*/ 560 w 590"/>
                  <a:gd name="T23" fmla="*/ 103 h 383"/>
                  <a:gd name="T24" fmla="*/ 530 w 590"/>
                  <a:gd name="T25" fmla="*/ 103 h 383"/>
                  <a:gd name="T26" fmla="*/ 501 w 590"/>
                  <a:gd name="T27" fmla="*/ 132 h 383"/>
                  <a:gd name="T28" fmla="*/ 501 w 590"/>
                  <a:gd name="T29" fmla="*/ 162 h 383"/>
                  <a:gd name="T30" fmla="*/ 530 w 590"/>
                  <a:gd name="T31" fmla="*/ 162 h 383"/>
                  <a:gd name="T32" fmla="*/ 59 w 590"/>
                  <a:gd name="T33" fmla="*/ 162 h 383"/>
                  <a:gd name="T34" fmla="*/ 59 w 590"/>
                  <a:gd name="T35" fmla="*/ 162 h 383"/>
                  <a:gd name="T36" fmla="*/ 89 w 590"/>
                  <a:gd name="T37" fmla="*/ 162 h 383"/>
                  <a:gd name="T38" fmla="*/ 89 w 590"/>
                  <a:gd name="T39" fmla="*/ 132 h 383"/>
                  <a:gd name="T40" fmla="*/ 59 w 590"/>
                  <a:gd name="T41" fmla="*/ 103 h 383"/>
                  <a:gd name="T42" fmla="*/ 30 w 590"/>
                  <a:gd name="T43" fmla="*/ 103 h 383"/>
                  <a:gd name="T44" fmla="*/ 30 w 590"/>
                  <a:gd name="T45" fmla="*/ 132 h 383"/>
                  <a:gd name="T46" fmla="*/ 59 w 590"/>
                  <a:gd name="T47" fmla="*/ 162 h 383"/>
                  <a:gd name="T48" fmla="*/ 575 w 590"/>
                  <a:gd name="T49" fmla="*/ 353 h 383"/>
                  <a:gd name="T50" fmla="*/ 575 w 590"/>
                  <a:gd name="T51" fmla="*/ 353 h 383"/>
                  <a:gd name="T52" fmla="*/ 15 w 590"/>
                  <a:gd name="T53" fmla="*/ 353 h 383"/>
                  <a:gd name="T54" fmla="*/ 0 w 590"/>
                  <a:gd name="T55" fmla="*/ 368 h 383"/>
                  <a:gd name="T56" fmla="*/ 15 w 590"/>
                  <a:gd name="T57" fmla="*/ 382 h 383"/>
                  <a:gd name="T58" fmla="*/ 575 w 590"/>
                  <a:gd name="T59" fmla="*/ 382 h 383"/>
                  <a:gd name="T60" fmla="*/ 589 w 590"/>
                  <a:gd name="T61" fmla="*/ 368 h 383"/>
                  <a:gd name="T62" fmla="*/ 575 w 590"/>
                  <a:gd name="T63" fmla="*/ 353 h 383"/>
                  <a:gd name="T64" fmla="*/ 104 w 590"/>
                  <a:gd name="T65" fmla="*/ 309 h 383"/>
                  <a:gd name="T66" fmla="*/ 104 w 590"/>
                  <a:gd name="T67" fmla="*/ 309 h 383"/>
                  <a:gd name="T68" fmla="*/ 295 w 590"/>
                  <a:gd name="T69" fmla="*/ 147 h 383"/>
                  <a:gd name="T70" fmla="*/ 486 w 590"/>
                  <a:gd name="T71" fmla="*/ 309 h 383"/>
                  <a:gd name="T72" fmla="*/ 530 w 590"/>
                  <a:gd name="T73" fmla="*/ 309 h 383"/>
                  <a:gd name="T74" fmla="*/ 295 w 590"/>
                  <a:gd name="T75" fmla="*/ 117 h 383"/>
                  <a:gd name="T76" fmla="*/ 59 w 590"/>
                  <a:gd name="T77" fmla="*/ 309 h 383"/>
                  <a:gd name="T78" fmla="*/ 104 w 590"/>
                  <a:gd name="T79" fmla="*/ 309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0" h="383">
                    <a:moveTo>
                      <a:pt x="295" y="73"/>
                    </a:moveTo>
                    <a:lnTo>
                      <a:pt x="295" y="73"/>
                    </a:lnTo>
                    <a:cubicBezTo>
                      <a:pt x="310" y="73"/>
                      <a:pt x="310" y="59"/>
                      <a:pt x="310" y="59"/>
                    </a:cubicBezTo>
                    <a:cubicBezTo>
                      <a:pt x="310" y="14"/>
                      <a:pt x="310" y="14"/>
                      <a:pt x="310" y="14"/>
                    </a:cubicBezTo>
                    <a:cubicBezTo>
                      <a:pt x="310" y="0"/>
                      <a:pt x="310" y="0"/>
                      <a:pt x="295" y="0"/>
                    </a:cubicBezTo>
                    <a:cubicBezTo>
                      <a:pt x="280" y="0"/>
                      <a:pt x="280" y="0"/>
                      <a:pt x="280" y="14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80" y="59"/>
                      <a:pt x="280" y="73"/>
                      <a:pt x="295" y="73"/>
                    </a:cubicBezTo>
                    <a:close/>
                    <a:moveTo>
                      <a:pt x="530" y="162"/>
                    </a:moveTo>
                    <a:lnTo>
                      <a:pt x="530" y="162"/>
                    </a:lnTo>
                    <a:cubicBezTo>
                      <a:pt x="560" y="132"/>
                      <a:pt x="560" y="132"/>
                      <a:pt x="560" y="132"/>
                    </a:cubicBezTo>
                    <a:cubicBezTo>
                      <a:pt x="560" y="117"/>
                      <a:pt x="560" y="117"/>
                      <a:pt x="560" y="103"/>
                    </a:cubicBezTo>
                    <a:cubicBezTo>
                      <a:pt x="545" y="103"/>
                      <a:pt x="545" y="103"/>
                      <a:pt x="530" y="103"/>
                    </a:cubicBezTo>
                    <a:cubicBezTo>
                      <a:pt x="501" y="132"/>
                      <a:pt x="501" y="132"/>
                      <a:pt x="501" y="132"/>
                    </a:cubicBezTo>
                    <a:cubicBezTo>
                      <a:pt x="501" y="147"/>
                      <a:pt x="501" y="147"/>
                      <a:pt x="501" y="162"/>
                    </a:cubicBezTo>
                    <a:cubicBezTo>
                      <a:pt x="516" y="162"/>
                      <a:pt x="516" y="162"/>
                      <a:pt x="530" y="162"/>
                    </a:cubicBezTo>
                    <a:close/>
                    <a:moveTo>
                      <a:pt x="59" y="162"/>
                    </a:moveTo>
                    <a:lnTo>
                      <a:pt x="59" y="162"/>
                    </a:lnTo>
                    <a:cubicBezTo>
                      <a:pt x="74" y="162"/>
                      <a:pt x="74" y="162"/>
                      <a:pt x="89" y="162"/>
                    </a:cubicBezTo>
                    <a:cubicBezTo>
                      <a:pt x="89" y="147"/>
                      <a:pt x="89" y="147"/>
                      <a:pt x="89" y="132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45" y="103"/>
                      <a:pt x="45" y="103"/>
                      <a:pt x="30" y="103"/>
                    </a:cubicBezTo>
                    <a:cubicBezTo>
                      <a:pt x="30" y="117"/>
                      <a:pt x="30" y="117"/>
                      <a:pt x="30" y="132"/>
                    </a:cubicBezTo>
                    <a:lnTo>
                      <a:pt x="59" y="162"/>
                    </a:lnTo>
                    <a:close/>
                    <a:moveTo>
                      <a:pt x="575" y="353"/>
                    </a:moveTo>
                    <a:lnTo>
                      <a:pt x="575" y="353"/>
                    </a:lnTo>
                    <a:cubicBezTo>
                      <a:pt x="15" y="353"/>
                      <a:pt x="15" y="353"/>
                      <a:pt x="15" y="353"/>
                    </a:cubicBezTo>
                    <a:cubicBezTo>
                      <a:pt x="15" y="353"/>
                      <a:pt x="0" y="353"/>
                      <a:pt x="0" y="368"/>
                    </a:cubicBezTo>
                    <a:cubicBezTo>
                      <a:pt x="0" y="382"/>
                      <a:pt x="15" y="382"/>
                      <a:pt x="15" y="382"/>
                    </a:cubicBezTo>
                    <a:cubicBezTo>
                      <a:pt x="575" y="382"/>
                      <a:pt x="575" y="382"/>
                      <a:pt x="575" y="382"/>
                    </a:cubicBezTo>
                    <a:cubicBezTo>
                      <a:pt x="575" y="382"/>
                      <a:pt x="589" y="382"/>
                      <a:pt x="589" y="368"/>
                    </a:cubicBezTo>
                    <a:cubicBezTo>
                      <a:pt x="589" y="353"/>
                      <a:pt x="575" y="353"/>
                      <a:pt x="575" y="353"/>
                    </a:cubicBezTo>
                    <a:close/>
                    <a:moveTo>
                      <a:pt x="104" y="309"/>
                    </a:moveTo>
                    <a:lnTo>
                      <a:pt x="104" y="309"/>
                    </a:lnTo>
                    <a:cubicBezTo>
                      <a:pt x="118" y="221"/>
                      <a:pt x="207" y="147"/>
                      <a:pt x="295" y="147"/>
                    </a:cubicBezTo>
                    <a:cubicBezTo>
                      <a:pt x="383" y="147"/>
                      <a:pt x="472" y="221"/>
                      <a:pt x="486" y="309"/>
                    </a:cubicBezTo>
                    <a:cubicBezTo>
                      <a:pt x="530" y="309"/>
                      <a:pt x="530" y="309"/>
                      <a:pt x="530" y="309"/>
                    </a:cubicBezTo>
                    <a:cubicBezTo>
                      <a:pt x="516" y="191"/>
                      <a:pt x="413" y="117"/>
                      <a:pt x="295" y="117"/>
                    </a:cubicBezTo>
                    <a:cubicBezTo>
                      <a:pt x="177" y="117"/>
                      <a:pt x="74" y="191"/>
                      <a:pt x="59" y="309"/>
                    </a:cubicBezTo>
                    <a:lnTo>
                      <a:pt x="104" y="3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2" name="Freeform 80"/>
              <p:cNvSpPr>
                <a:spLocks noChangeArrowheads="1"/>
              </p:cNvSpPr>
              <p:nvPr/>
            </p:nvSpPr>
            <p:spPr bwMode="auto">
              <a:xfrm>
                <a:off x="5146675" y="890588"/>
                <a:ext cx="274638" cy="274637"/>
              </a:xfrm>
              <a:custGeom>
                <a:avLst/>
                <a:gdLst>
                  <a:gd name="T0" fmla="*/ 265 w 634"/>
                  <a:gd name="T1" fmla="*/ 530 h 634"/>
                  <a:gd name="T2" fmla="*/ 265 w 634"/>
                  <a:gd name="T3" fmla="*/ 530 h 634"/>
                  <a:gd name="T4" fmla="*/ 236 w 634"/>
                  <a:gd name="T5" fmla="*/ 560 h 634"/>
                  <a:gd name="T6" fmla="*/ 236 w 634"/>
                  <a:gd name="T7" fmla="*/ 619 h 634"/>
                  <a:gd name="T8" fmla="*/ 265 w 634"/>
                  <a:gd name="T9" fmla="*/ 633 h 634"/>
                  <a:gd name="T10" fmla="*/ 280 w 634"/>
                  <a:gd name="T11" fmla="*/ 619 h 634"/>
                  <a:gd name="T12" fmla="*/ 280 w 634"/>
                  <a:gd name="T13" fmla="*/ 560 h 634"/>
                  <a:gd name="T14" fmla="*/ 265 w 634"/>
                  <a:gd name="T15" fmla="*/ 530 h 634"/>
                  <a:gd name="T16" fmla="*/ 148 w 634"/>
                  <a:gd name="T17" fmla="*/ 530 h 634"/>
                  <a:gd name="T18" fmla="*/ 148 w 634"/>
                  <a:gd name="T19" fmla="*/ 530 h 634"/>
                  <a:gd name="T20" fmla="*/ 118 w 634"/>
                  <a:gd name="T21" fmla="*/ 560 h 634"/>
                  <a:gd name="T22" fmla="*/ 118 w 634"/>
                  <a:gd name="T23" fmla="*/ 619 h 634"/>
                  <a:gd name="T24" fmla="*/ 148 w 634"/>
                  <a:gd name="T25" fmla="*/ 633 h 634"/>
                  <a:gd name="T26" fmla="*/ 162 w 634"/>
                  <a:gd name="T27" fmla="*/ 619 h 634"/>
                  <a:gd name="T28" fmla="*/ 162 w 634"/>
                  <a:gd name="T29" fmla="*/ 560 h 634"/>
                  <a:gd name="T30" fmla="*/ 148 w 634"/>
                  <a:gd name="T31" fmla="*/ 530 h 634"/>
                  <a:gd name="T32" fmla="*/ 383 w 634"/>
                  <a:gd name="T33" fmla="*/ 530 h 634"/>
                  <a:gd name="T34" fmla="*/ 383 w 634"/>
                  <a:gd name="T35" fmla="*/ 530 h 634"/>
                  <a:gd name="T36" fmla="*/ 353 w 634"/>
                  <a:gd name="T37" fmla="*/ 560 h 634"/>
                  <a:gd name="T38" fmla="*/ 353 w 634"/>
                  <a:gd name="T39" fmla="*/ 619 h 634"/>
                  <a:gd name="T40" fmla="*/ 383 w 634"/>
                  <a:gd name="T41" fmla="*/ 633 h 634"/>
                  <a:gd name="T42" fmla="*/ 398 w 634"/>
                  <a:gd name="T43" fmla="*/ 619 h 634"/>
                  <a:gd name="T44" fmla="*/ 398 w 634"/>
                  <a:gd name="T45" fmla="*/ 560 h 634"/>
                  <a:gd name="T46" fmla="*/ 383 w 634"/>
                  <a:gd name="T47" fmla="*/ 530 h 634"/>
                  <a:gd name="T48" fmla="*/ 501 w 634"/>
                  <a:gd name="T49" fmla="*/ 530 h 634"/>
                  <a:gd name="T50" fmla="*/ 501 w 634"/>
                  <a:gd name="T51" fmla="*/ 530 h 634"/>
                  <a:gd name="T52" fmla="*/ 471 w 634"/>
                  <a:gd name="T53" fmla="*/ 560 h 634"/>
                  <a:gd name="T54" fmla="*/ 471 w 634"/>
                  <a:gd name="T55" fmla="*/ 619 h 634"/>
                  <a:gd name="T56" fmla="*/ 501 w 634"/>
                  <a:gd name="T57" fmla="*/ 633 h 634"/>
                  <a:gd name="T58" fmla="*/ 516 w 634"/>
                  <a:gd name="T59" fmla="*/ 619 h 634"/>
                  <a:gd name="T60" fmla="*/ 516 w 634"/>
                  <a:gd name="T61" fmla="*/ 560 h 634"/>
                  <a:gd name="T62" fmla="*/ 501 w 634"/>
                  <a:gd name="T63" fmla="*/ 530 h 634"/>
                  <a:gd name="T64" fmla="*/ 457 w 634"/>
                  <a:gd name="T65" fmla="*/ 103 h 634"/>
                  <a:gd name="T66" fmla="*/ 457 w 634"/>
                  <a:gd name="T67" fmla="*/ 103 h 634"/>
                  <a:gd name="T68" fmla="*/ 295 w 634"/>
                  <a:gd name="T69" fmla="*/ 0 h 634"/>
                  <a:gd name="T70" fmla="*/ 118 w 634"/>
                  <a:gd name="T71" fmla="*/ 162 h 634"/>
                  <a:gd name="T72" fmla="*/ 0 w 634"/>
                  <a:gd name="T73" fmla="*/ 324 h 634"/>
                  <a:gd name="T74" fmla="*/ 162 w 634"/>
                  <a:gd name="T75" fmla="*/ 471 h 634"/>
                  <a:gd name="T76" fmla="*/ 442 w 634"/>
                  <a:gd name="T77" fmla="*/ 471 h 634"/>
                  <a:gd name="T78" fmla="*/ 633 w 634"/>
                  <a:gd name="T79" fmla="*/ 295 h 634"/>
                  <a:gd name="T80" fmla="*/ 457 w 634"/>
                  <a:gd name="T81" fmla="*/ 103 h 634"/>
                  <a:gd name="T82" fmla="*/ 442 w 634"/>
                  <a:gd name="T83" fmla="*/ 442 h 634"/>
                  <a:gd name="T84" fmla="*/ 442 w 634"/>
                  <a:gd name="T85" fmla="*/ 442 h 634"/>
                  <a:gd name="T86" fmla="*/ 162 w 634"/>
                  <a:gd name="T87" fmla="*/ 442 h 634"/>
                  <a:gd name="T88" fmla="*/ 44 w 634"/>
                  <a:gd name="T89" fmla="*/ 324 h 634"/>
                  <a:gd name="T90" fmla="*/ 162 w 634"/>
                  <a:gd name="T91" fmla="*/ 206 h 634"/>
                  <a:gd name="T92" fmla="*/ 295 w 634"/>
                  <a:gd name="T93" fmla="*/ 44 h 634"/>
                  <a:gd name="T94" fmla="*/ 427 w 634"/>
                  <a:gd name="T95" fmla="*/ 148 h 634"/>
                  <a:gd name="T96" fmla="*/ 589 w 634"/>
                  <a:gd name="T97" fmla="*/ 280 h 634"/>
                  <a:gd name="T98" fmla="*/ 442 w 634"/>
                  <a:gd name="T99" fmla="*/ 442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34" h="634">
                    <a:moveTo>
                      <a:pt x="265" y="530"/>
                    </a:moveTo>
                    <a:lnTo>
                      <a:pt x="265" y="530"/>
                    </a:lnTo>
                    <a:cubicBezTo>
                      <a:pt x="251" y="530"/>
                      <a:pt x="236" y="545"/>
                      <a:pt x="236" y="560"/>
                    </a:cubicBezTo>
                    <a:cubicBezTo>
                      <a:pt x="236" y="619"/>
                      <a:pt x="236" y="619"/>
                      <a:pt x="236" y="619"/>
                    </a:cubicBezTo>
                    <a:cubicBezTo>
                      <a:pt x="236" y="619"/>
                      <a:pt x="251" y="633"/>
                      <a:pt x="265" y="633"/>
                    </a:cubicBezTo>
                    <a:lnTo>
                      <a:pt x="280" y="619"/>
                    </a:lnTo>
                    <a:cubicBezTo>
                      <a:pt x="280" y="560"/>
                      <a:pt x="280" y="560"/>
                      <a:pt x="280" y="560"/>
                    </a:cubicBezTo>
                    <a:cubicBezTo>
                      <a:pt x="280" y="545"/>
                      <a:pt x="265" y="530"/>
                      <a:pt x="265" y="530"/>
                    </a:cubicBezTo>
                    <a:close/>
                    <a:moveTo>
                      <a:pt x="148" y="530"/>
                    </a:moveTo>
                    <a:lnTo>
                      <a:pt x="148" y="530"/>
                    </a:lnTo>
                    <a:cubicBezTo>
                      <a:pt x="133" y="530"/>
                      <a:pt x="118" y="545"/>
                      <a:pt x="118" y="560"/>
                    </a:cubicBezTo>
                    <a:cubicBezTo>
                      <a:pt x="118" y="619"/>
                      <a:pt x="118" y="619"/>
                      <a:pt x="118" y="619"/>
                    </a:cubicBezTo>
                    <a:cubicBezTo>
                      <a:pt x="118" y="619"/>
                      <a:pt x="133" y="633"/>
                      <a:pt x="148" y="633"/>
                    </a:cubicBezTo>
                    <a:lnTo>
                      <a:pt x="162" y="619"/>
                    </a:lnTo>
                    <a:cubicBezTo>
                      <a:pt x="162" y="560"/>
                      <a:pt x="162" y="560"/>
                      <a:pt x="162" y="560"/>
                    </a:cubicBezTo>
                    <a:cubicBezTo>
                      <a:pt x="162" y="545"/>
                      <a:pt x="148" y="530"/>
                      <a:pt x="148" y="530"/>
                    </a:cubicBezTo>
                    <a:close/>
                    <a:moveTo>
                      <a:pt x="383" y="530"/>
                    </a:moveTo>
                    <a:lnTo>
                      <a:pt x="383" y="530"/>
                    </a:lnTo>
                    <a:cubicBezTo>
                      <a:pt x="369" y="530"/>
                      <a:pt x="353" y="545"/>
                      <a:pt x="353" y="560"/>
                    </a:cubicBezTo>
                    <a:cubicBezTo>
                      <a:pt x="353" y="619"/>
                      <a:pt x="353" y="619"/>
                      <a:pt x="353" y="619"/>
                    </a:cubicBezTo>
                    <a:cubicBezTo>
                      <a:pt x="353" y="619"/>
                      <a:pt x="369" y="633"/>
                      <a:pt x="383" y="633"/>
                    </a:cubicBezTo>
                    <a:lnTo>
                      <a:pt x="398" y="619"/>
                    </a:lnTo>
                    <a:cubicBezTo>
                      <a:pt x="398" y="560"/>
                      <a:pt x="398" y="560"/>
                      <a:pt x="398" y="560"/>
                    </a:cubicBezTo>
                    <a:cubicBezTo>
                      <a:pt x="398" y="545"/>
                      <a:pt x="383" y="530"/>
                      <a:pt x="383" y="530"/>
                    </a:cubicBezTo>
                    <a:close/>
                    <a:moveTo>
                      <a:pt x="501" y="530"/>
                    </a:moveTo>
                    <a:lnTo>
                      <a:pt x="501" y="530"/>
                    </a:lnTo>
                    <a:cubicBezTo>
                      <a:pt x="486" y="530"/>
                      <a:pt x="471" y="545"/>
                      <a:pt x="471" y="560"/>
                    </a:cubicBezTo>
                    <a:cubicBezTo>
                      <a:pt x="471" y="619"/>
                      <a:pt x="471" y="619"/>
                      <a:pt x="471" y="619"/>
                    </a:cubicBezTo>
                    <a:cubicBezTo>
                      <a:pt x="471" y="619"/>
                      <a:pt x="486" y="633"/>
                      <a:pt x="501" y="633"/>
                    </a:cubicBezTo>
                    <a:lnTo>
                      <a:pt x="516" y="619"/>
                    </a:lnTo>
                    <a:cubicBezTo>
                      <a:pt x="516" y="560"/>
                      <a:pt x="516" y="560"/>
                      <a:pt x="516" y="560"/>
                    </a:cubicBezTo>
                    <a:cubicBezTo>
                      <a:pt x="516" y="545"/>
                      <a:pt x="501" y="530"/>
                      <a:pt x="501" y="530"/>
                    </a:cubicBezTo>
                    <a:close/>
                    <a:moveTo>
                      <a:pt x="457" y="103"/>
                    </a:moveTo>
                    <a:lnTo>
                      <a:pt x="457" y="103"/>
                    </a:lnTo>
                    <a:cubicBezTo>
                      <a:pt x="427" y="44"/>
                      <a:pt x="369" y="0"/>
                      <a:pt x="295" y="0"/>
                    </a:cubicBezTo>
                    <a:cubicBezTo>
                      <a:pt x="206" y="0"/>
                      <a:pt x="133" y="74"/>
                      <a:pt x="118" y="162"/>
                    </a:cubicBezTo>
                    <a:cubicBezTo>
                      <a:pt x="59" y="192"/>
                      <a:pt x="0" y="251"/>
                      <a:pt x="0" y="324"/>
                    </a:cubicBezTo>
                    <a:cubicBezTo>
                      <a:pt x="0" y="398"/>
                      <a:pt x="74" y="471"/>
                      <a:pt x="162" y="471"/>
                    </a:cubicBezTo>
                    <a:cubicBezTo>
                      <a:pt x="162" y="471"/>
                      <a:pt x="427" y="471"/>
                      <a:pt x="442" y="471"/>
                    </a:cubicBezTo>
                    <a:cubicBezTo>
                      <a:pt x="545" y="471"/>
                      <a:pt x="633" y="398"/>
                      <a:pt x="633" y="295"/>
                    </a:cubicBezTo>
                    <a:cubicBezTo>
                      <a:pt x="633" y="192"/>
                      <a:pt x="560" y="103"/>
                      <a:pt x="457" y="103"/>
                    </a:cubicBezTo>
                    <a:close/>
                    <a:moveTo>
                      <a:pt x="442" y="442"/>
                    </a:moveTo>
                    <a:lnTo>
                      <a:pt x="442" y="442"/>
                    </a:lnTo>
                    <a:cubicBezTo>
                      <a:pt x="427" y="442"/>
                      <a:pt x="162" y="442"/>
                      <a:pt x="162" y="442"/>
                    </a:cubicBezTo>
                    <a:cubicBezTo>
                      <a:pt x="162" y="442"/>
                      <a:pt x="44" y="427"/>
                      <a:pt x="44" y="324"/>
                    </a:cubicBezTo>
                    <a:cubicBezTo>
                      <a:pt x="44" y="265"/>
                      <a:pt x="103" y="206"/>
                      <a:pt x="162" y="206"/>
                    </a:cubicBezTo>
                    <a:cubicBezTo>
                      <a:pt x="162" y="118"/>
                      <a:pt x="221" y="44"/>
                      <a:pt x="295" y="44"/>
                    </a:cubicBezTo>
                    <a:cubicBezTo>
                      <a:pt x="369" y="44"/>
                      <a:pt x="412" y="89"/>
                      <a:pt x="427" y="148"/>
                    </a:cubicBezTo>
                    <a:cubicBezTo>
                      <a:pt x="530" y="133"/>
                      <a:pt x="589" y="221"/>
                      <a:pt x="589" y="280"/>
                    </a:cubicBezTo>
                    <a:cubicBezTo>
                      <a:pt x="604" y="369"/>
                      <a:pt x="501" y="442"/>
                      <a:pt x="442" y="44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3" name="Freeform 81"/>
              <p:cNvSpPr>
                <a:spLocks noChangeArrowheads="1"/>
              </p:cNvSpPr>
              <p:nvPr/>
            </p:nvSpPr>
            <p:spPr bwMode="auto">
              <a:xfrm>
                <a:off x="4700588" y="890588"/>
                <a:ext cx="266700" cy="204787"/>
              </a:xfrm>
              <a:custGeom>
                <a:avLst/>
                <a:gdLst>
                  <a:gd name="T0" fmla="*/ 368 w 619"/>
                  <a:gd name="T1" fmla="*/ 221 h 472"/>
                  <a:gd name="T2" fmla="*/ 368 w 619"/>
                  <a:gd name="T3" fmla="*/ 221 h 472"/>
                  <a:gd name="T4" fmla="*/ 294 w 619"/>
                  <a:gd name="T5" fmla="*/ 221 h 472"/>
                  <a:gd name="T6" fmla="*/ 324 w 619"/>
                  <a:gd name="T7" fmla="*/ 133 h 472"/>
                  <a:gd name="T8" fmla="*/ 309 w 619"/>
                  <a:gd name="T9" fmla="*/ 118 h 472"/>
                  <a:gd name="T10" fmla="*/ 280 w 619"/>
                  <a:gd name="T11" fmla="*/ 118 h 472"/>
                  <a:gd name="T12" fmla="*/ 235 w 619"/>
                  <a:gd name="T13" fmla="*/ 236 h 472"/>
                  <a:gd name="T14" fmla="*/ 235 w 619"/>
                  <a:gd name="T15" fmla="*/ 251 h 472"/>
                  <a:gd name="T16" fmla="*/ 250 w 619"/>
                  <a:gd name="T17" fmla="*/ 265 h 472"/>
                  <a:gd name="T18" fmla="*/ 339 w 619"/>
                  <a:gd name="T19" fmla="*/ 265 h 472"/>
                  <a:gd name="T20" fmla="*/ 294 w 619"/>
                  <a:gd name="T21" fmla="*/ 353 h 472"/>
                  <a:gd name="T22" fmla="*/ 294 w 619"/>
                  <a:gd name="T23" fmla="*/ 383 h 472"/>
                  <a:gd name="T24" fmla="*/ 324 w 619"/>
                  <a:gd name="T25" fmla="*/ 369 h 472"/>
                  <a:gd name="T26" fmla="*/ 382 w 619"/>
                  <a:gd name="T27" fmla="*/ 236 h 472"/>
                  <a:gd name="T28" fmla="*/ 368 w 619"/>
                  <a:gd name="T29" fmla="*/ 221 h 472"/>
                  <a:gd name="T30" fmla="*/ 441 w 619"/>
                  <a:gd name="T31" fmla="*/ 103 h 472"/>
                  <a:gd name="T32" fmla="*/ 441 w 619"/>
                  <a:gd name="T33" fmla="*/ 103 h 472"/>
                  <a:gd name="T34" fmla="*/ 294 w 619"/>
                  <a:gd name="T35" fmla="*/ 0 h 472"/>
                  <a:gd name="T36" fmla="*/ 118 w 619"/>
                  <a:gd name="T37" fmla="*/ 162 h 472"/>
                  <a:gd name="T38" fmla="*/ 0 w 619"/>
                  <a:gd name="T39" fmla="*/ 324 h 472"/>
                  <a:gd name="T40" fmla="*/ 147 w 619"/>
                  <a:gd name="T41" fmla="*/ 471 h 472"/>
                  <a:gd name="T42" fmla="*/ 427 w 619"/>
                  <a:gd name="T43" fmla="*/ 471 h 472"/>
                  <a:gd name="T44" fmla="*/ 618 w 619"/>
                  <a:gd name="T45" fmla="*/ 295 h 472"/>
                  <a:gd name="T46" fmla="*/ 441 w 619"/>
                  <a:gd name="T47" fmla="*/ 103 h 472"/>
                  <a:gd name="T48" fmla="*/ 427 w 619"/>
                  <a:gd name="T49" fmla="*/ 442 h 472"/>
                  <a:gd name="T50" fmla="*/ 427 w 619"/>
                  <a:gd name="T51" fmla="*/ 442 h 472"/>
                  <a:gd name="T52" fmla="*/ 147 w 619"/>
                  <a:gd name="T53" fmla="*/ 442 h 472"/>
                  <a:gd name="T54" fmla="*/ 29 w 619"/>
                  <a:gd name="T55" fmla="*/ 324 h 472"/>
                  <a:gd name="T56" fmla="*/ 147 w 619"/>
                  <a:gd name="T57" fmla="*/ 206 h 472"/>
                  <a:gd name="T58" fmla="*/ 294 w 619"/>
                  <a:gd name="T59" fmla="*/ 44 h 472"/>
                  <a:gd name="T60" fmla="*/ 412 w 619"/>
                  <a:gd name="T61" fmla="*/ 148 h 472"/>
                  <a:gd name="T62" fmla="*/ 589 w 619"/>
                  <a:gd name="T63" fmla="*/ 280 h 472"/>
                  <a:gd name="T64" fmla="*/ 427 w 619"/>
                  <a:gd name="T65" fmla="*/ 44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9" h="472">
                    <a:moveTo>
                      <a:pt x="368" y="221"/>
                    </a:moveTo>
                    <a:lnTo>
                      <a:pt x="368" y="221"/>
                    </a:lnTo>
                    <a:cubicBezTo>
                      <a:pt x="294" y="221"/>
                      <a:pt x="294" y="221"/>
                      <a:pt x="294" y="221"/>
                    </a:cubicBezTo>
                    <a:cubicBezTo>
                      <a:pt x="324" y="133"/>
                      <a:pt x="324" y="133"/>
                      <a:pt x="324" y="133"/>
                    </a:cubicBezTo>
                    <a:cubicBezTo>
                      <a:pt x="324" y="133"/>
                      <a:pt x="324" y="118"/>
                      <a:pt x="309" y="118"/>
                    </a:cubicBezTo>
                    <a:cubicBezTo>
                      <a:pt x="294" y="103"/>
                      <a:pt x="294" y="118"/>
                      <a:pt x="280" y="118"/>
                    </a:cubicBezTo>
                    <a:cubicBezTo>
                      <a:pt x="235" y="236"/>
                      <a:pt x="235" y="236"/>
                      <a:pt x="235" y="236"/>
                    </a:cubicBezTo>
                    <a:lnTo>
                      <a:pt x="235" y="251"/>
                    </a:lnTo>
                    <a:lnTo>
                      <a:pt x="250" y="265"/>
                    </a:lnTo>
                    <a:cubicBezTo>
                      <a:pt x="339" y="265"/>
                      <a:pt x="339" y="265"/>
                      <a:pt x="339" y="265"/>
                    </a:cubicBezTo>
                    <a:cubicBezTo>
                      <a:pt x="294" y="353"/>
                      <a:pt x="294" y="353"/>
                      <a:pt x="294" y="353"/>
                    </a:cubicBezTo>
                    <a:cubicBezTo>
                      <a:pt x="280" y="353"/>
                      <a:pt x="294" y="369"/>
                      <a:pt x="294" y="383"/>
                    </a:cubicBezTo>
                    <a:cubicBezTo>
                      <a:pt x="309" y="383"/>
                      <a:pt x="324" y="383"/>
                      <a:pt x="324" y="369"/>
                    </a:cubicBezTo>
                    <a:cubicBezTo>
                      <a:pt x="324" y="369"/>
                      <a:pt x="382" y="251"/>
                      <a:pt x="382" y="236"/>
                    </a:cubicBezTo>
                    <a:cubicBezTo>
                      <a:pt x="382" y="236"/>
                      <a:pt x="382" y="221"/>
                      <a:pt x="368" y="221"/>
                    </a:cubicBezTo>
                    <a:close/>
                    <a:moveTo>
                      <a:pt x="441" y="103"/>
                    </a:moveTo>
                    <a:lnTo>
                      <a:pt x="441" y="103"/>
                    </a:lnTo>
                    <a:cubicBezTo>
                      <a:pt x="412" y="44"/>
                      <a:pt x="353" y="0"/>
                      <a:pt x="294" y="0"/>
                    </a:cubicBezTo>
                    <a:cubicBezTo>
                      <a:pt x="191" y="0"/>
                      <a:pt x="118" y="74"/>
                      <a:pt x="118" y="162"/>
                    </a:cubicBezTo>
                    <a:cubicBezTo>
                      <a:pt x="44" y="192"/>
                      <a:pt x="0" y="251"/>
                      <a:pt x="0" y="324"/>
                    </a:cubicBezTo>
                    <a:cubicBezTo>
                      <a:pt x="0" y="398"/>
                      <a:pt x="59" y="471"/>
                      <a:pt x="147" y="471"/>
                    </a:cubicBezTo>
                    <a:lnTo>
                      <a:pt x="427" y="471"/>
                    </a:lnTo>
                    <a:cubicBezTo>
                      <a:pt x="530" y="471"/>
                      <a:pt x="618" y="398"/>
                      <a:pt x="618" y="295"/>
                    </a:cubicBezTo>
                    <a:cubicBezTo>
                      <a:pt x="618" y="192"/>
                      <a:pt x="544" y="103"/>
                      <a:pt x="441" y="103"/>
                    </a:cubicBezTo>
                    <a:close/>
                    <a:moveTo>
                      <a:pt x="427" y="442"/>
                    </a:moveTo>
                    <a:lnTo>
                      <a:pt x="427" y="442"/>
                    </a:lnTo>
                    <a:lnTo>
                      <a:pt x="147" y="442"/>
                    </a:lnTo>
                    <a:cubicBezTo>
                      <a:pt x="147" y="442"/>
                      <a:pt x="29" y="427"/>
                      <a:pt x="29" y="324"/>
                    </a:cubicBezTo>
                    <a:cubicBezTo>
                      <a:pt x="29" y="265"/>
                      <a:pt x="88" y="206"/>
                      <a:pt x="147" y="206"/>
                    </a:cubicBezTo>
                    <a:cubicBezTo>
                      <a:pt x="147" y="118"/>
                      <a:pt x="206" y="44"/>
                      <a:pt x="294" y="44"/>
                    </a:cubicBezTo>
                    <a:cubicBezTo>
                      <a:pt x="353" y="44"/>
                      <a:pt x="397" y="89"/>
                      <a:pt x="412" y="148"/>
                    </a:cubicBezTo>
                    <a:cubicBezTo>
                      <a:pt x="515" y="133"/>
                      <a:pt x="574" y="221"/>
                      <a:pt x="589" y="280"/>
                    </a:cubicBezTo>
                    <a:cubicBezTo>
                      <a:pt x="589" y="369"/>
                      <a:pt x="500" y="442"/>
                      <a:pt x="427" y="44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4" name="Freeform 82"/>
              <p:cNvSpPr>
                <a:spLocks noChangeArrowheads="1"/>
              </p:cNvSpPr>
              <p:nvPr/>
            </p:nvSpPr>
            <p:spPr bwMode="auto">
              <a:xfrm>
                <a:off x="4206875" y="3979863"/>
                <a:ext cx="266700" cy="274637"/>
              </a:xfrm>
              <a:custGeom>
                <a:avLst/>
                <a:gdLst>
                  <a:gd name="T0" fmla="*/ 324 w 619"/>
                  <a:gd name="T1" fmla="*/ 516 h 635"/>
                  <a:gd name="T2" fmla="*/ 324 w 619"/>
                  <a:gd name="T3" fmla="*/ 516 h 635"/>
                  <a:gd name="T4" fmla="*/ 309 w 619"/>
                  <a:gd name="T5" fmla="*/ 530 h 635"/>
                  <a:gd name="T6" fmla="*/ 324 w 619"/>
                  <a:gd name="T7" fmla="*/ 545 h 635"/>
                  <a:gd name="T8" fmla="*/ 353 w 619"/>
                  <a:gd name="T9" fmla="*/ 530 h 635"/>
                  <a:gd name="T10" fmla="*/ 324 w 619"/>
                  <a:gd name="T11" fmla="*/ 516 h 635"/>
                  <a:gd name="T12" fmla="*/ 206 w 619"/>
                  <a:gd name="T13" fmla="*/ 516 h 635"/>
                  <a:gd name="T14" fmla="*/ 206 w 619"/>
                  <a:gd name="T15" fmla="*/ 516 h 635"/>
                  <a:gd name="T16" fmla="*/ 191 w 619"/>
                  <a:gd name="T17" fmla="*/ 530 h 635"/>
                  <a:gd name="T18" fmla="*/ 206 w 619"/>
                  <a:gd name="T19" fmla="*/ 545 h 635"/>
                  <a:gd name="T20" fmla="*/ 236 w 619"/>
                  <a:gd name="T21" fmla="*/ 530 h 635"/>
                  <a:gd name="T22" fmla="*/ 206 w 619"/>
                  <a:gd name="T23" fmla="*/ 516 h 635"/>
                  <a:gd name="T24" fmla="*/ 250 w 619"/>
                  <a:gd name="T25" fmla="*/ 589 h 635"/>
                  <a:gd name="T26" fmla="*/ 250 w 619"/>
                  <a:gd name="T27" fmla="*/ 589 h 635"/>
                  <a:gd name="T28" fmla="*/ 236 w 619"/>
                  <a:gd name="T29" fmla="*/ 604 h 635"/>
                  <a:gd name="T30" fmla="*/ 250 w 619"/>
                  <a:gd name="T31" fmla="*/ 634 h 635"/>
                  <a:gd name="T32" fmla="*/ 265 w 619"/>
                  <a:gd name="T33" fmla="*/ 604 h 635"/>
                  <a:gd name="T34" fmla="*/ 250 w 619"/>
                  <a:gd name="T35" fmla="*/ 589 h 635"/>
                  <a:gd name="T36" fmla="*/ 368 w 619"/>
                  <a:gd name="T37" fmla="*/ 589 h 635"/>
                  <a:gd name="T38" fmla="*/ 368 w 619"/>
                  <a:gd name="T39" fmla="*/ 589 h 635"/>
                  <a:gd name="T40" fmla="*/ 353 w 619"/>
                  <a:gd name="T41" fmla="*/ 604 h 635"/>
                  <a:gd name="T42" fmla="*/ 368 w 619"/>
                  <a:gd name="T43" fmla="*/ 634 h 635"/>
                  <a:gd name="T44" fmla="*/ 383 w 619"/>
                  <a:gd name="T45" fmla="*/ 604 h 635"/>
                  <a:gd name="T46" fmla="*/ 368 w 619"/>
                  <a:gd name="T47" fmla="*/ 589 h 635"/>
                  <a:gd name="T48" fmla="*/ 441 w 619"/>
                  <a:gd name="T49" fmla="*/ 516 h 635"/>
                  <a:gd name="T50" fmla="*/ 441 w 619"/>
                  <a:gd name="T51" fmla="*/ 516 h 635"/>
                  <a:gd name="T52" fmla="*/ 427 w 619"/>
                  <a:gd name="T53" fmla="*/ 530 h 635"/>
                  <a:gd name="T54" fmla="*/ 441 w 619"/>
                  <a:gd name="T55" fmla="*/ 545 h 635"/>
                  <a:gd name="T56" fmla="*/ 471 w 619"/>
                  <a:gd name="T57" fmla="*/ 530 h 635"/>
                  <a:gd name="T58" fmla="*/ 441 w 619"/>
                  <a:gd name="T59" fmla="*/ 516 h 635"/>
                  <a:gd name="T60" fmla="*/ 441 w 619"/>
                  <a:gd name="T61" fmla="*/ 104 h 635"/>
                  <a:gd name="T62" fmla="*/ 441 w 619"/>
                  <a:gd name="T63" fmla="*/ 104 h 635"/>
                  <a:gd name="T64" fmla="*/ 294 w 619"/>
                  <a:gd name="T65" fmla="*/ 0 h 635"/>
                  <a:gd name="T66" fmla="*/ 118 w 619"/>
                  <a:gd name="T67" fmla="*/ 163 h 635"/>
                  <a:gd name="T68" fmla="*/ 0 w 619"/>
                  <a:gd name="T69" fmla="*/ 310 h 635"/>
                  <a:gd name="T70" fmla="*/ 147 w 619"/>
                  <a:gd name="T71" fmla="*/ 472 h 635"/>
                  <a:gd name="T72" fmla="*/ 441 w 619"/>
                  <a:gd name="T73" fmla="*/ 472 h 635"/>
                  <a:gd name="T74" fmla="*/ 618 w 619"/>
                  <a:gd name="T75" fmla="*/ 280 h 635"/>
                  <a:gd name="T76" fmla="*/ 441 w 619"/>
                  <a:gd name="T77" fmla="*/ 104 h 635"/>
                  <a:gd name="T78" fmla="*/ 427 w 619"/>
                  <a:gd name="T79" fmla="*/ 427 h 635"/>
                  <a:gd name="T80" fmla="*/ 427 w 619"/>
                  <a:gd name="T81" fmla="*/ 427 h 635"/>
                  <a:gd name="T82" fmla="*/ 177 w 619"/>
                  <a:gd name="T83" fmla="*/ 427 h 635"/>
                  <a:gd name="T84" fmla="*/ 29 w 619"/>
                  <a:gd name="T85" fmla="*/ 310 h 635"/>
                  <a:gd name="T86" fmla="*/ 147 w 619"/>
                  <a:gd name="T87" fmla="*/ 192 h 635"/>
                  <a:gd name="T88" fmla="*/ 294 w 619"/>
                  <a:gd name="T89" fmla="*/ 45 h 635"/>
                  <a:gd name="T90" fmla="*/ 412 w 619"/>
                  <a:gd name="T91" fmla="*/ 133 h 635"/>
                  <a:gd name="T92" fmla="*/ 589 w 619"/>
                  <a:gd name="T93" fmla="*/ 280 h 635"/>
                  <a:gd name="T94" fmla="*/ 427 w 619"/>
                  <a:gd name="T95" fmla="*/ 427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19" h="635">
                    <a:moveTo>
                      <a:pt x="324" y="516"/>
                    </a:moveTo>
                    <a:lnTo>
                      <a:pt x="324" y="516"/>
                    </a:lnTo>
                    <a:cubicBezTo>
                      <a:pt x="324" y="516"/>
                      <a:pt x="309" y="516"/>
                      <a:pt x="309" y="530"/>
                    </a:cubicBezTo>
                    <a:cubicBezTo>
                      <a:pt x="309" y="545"/>
                      <a:pt x="324" y="545"/>
                      <a:pt x="324" y="545"/>
                    </a:cubicBezTo>
                    <a:cubicBezTo>
                      <a:pt x="339" y="545"/>
                      <a:pt x="353" y="545"/>
                      <a:pt x="353" y="530"/>
                    </a:cubicBezTo>
                    <a:cubicBezTo>
                      <a:pt x="353" y="516"/>
                      <a:pt x="339" y="516"/>
                      <a:pt x="324" y="516"/>
                    </a:cubicBezTo>
                    <a:close/>
                    <a:moveTo>
                      <a:pt x="206" y="516"/>
                    </a:moveTo>
                    <a:lnTo>
                      <a:pt x="206" y="516"/>
                    </a:lnTo>
                    <a:cubicBezTo>
                      <a:pt x="206" y="516"/>
                      <a:pt x="191" y="516"/>
                      <a:pt x="191" y="530"/>
                    </a:cubicBezTo>
                    <a:cubicBezTo>
                      <a:pt x="191" y="545"/>
                      <a:pt x="206" y="545"/>
                      <a:pt x="206" y="545"/>
                    </a:cubicBezTo>
                    <a:cubicBezTo>
                      <a:pt x="221" y="545"/>
                      <a:pt x="236" y="545"/>
                      <a:pt x="236" y="530"/>
                    </a:cubicBezTo>
                    <a:cubicBezTo>
                      <a:pt x="236" y="516"/>
                      <a:pt x="221" y="516"/>
                      <a:pt x="206" y="516"/>
                    </a:cubicBezTo>
                    <a:close/>
                    <a:moveTo>
                      <a:pt x="250" y="589"/>
                    </a:moveTo>
                    <a:lnTo>
                      <a:pt x="250" y="589"/>
                    </a:lnTo>
                    <a:cubicBezTo>
                      <a:pt x="236" y="589"/>
                      <a:pt x="236" y="604"/>
                      <a:pt x="236" y="604"/>
                    </a:cubicBezTo>
                    <a:cubicBezTo>
                      <a:pt x="236" y="619"/>
                      <a:pt x="236" y="634"/>
                      <a:pt x="250" y="634"/>
                    </a:cubicBezTo>
                    <a:cubicBezTo>
                      <a:pt x="265" y="634"/>
                      <a:pt x="265" y="619"/>
                      <a:pt x="265" y="604"/>
                    </a:cubicBezTo>
                    <a:cubicBezTo>
                      <a:pt x="265" y="604"/>
                      <a:pt x="265" y="589"/>
                      <a:pt x="250" y="589"/>
                    </a:cubicBezTo>
                    <a:close/>
                    <a:moveTo>
                      <a:pt x="368" y="589"/>
                    </a:moveTo>
                    <a:lnTo>
                      <a:pt x="368" y="589"/>
                    </a:lnTo>
                    <a:cubicBezTo>
                      <a:pt x="353" y="589"/>
                      <a:pt x="353" y="604"/>
                      <a:pt x="353" y="604"/>
                    </a:cubicBezTo>
                    <a:cubicBezTo>
                      <a:pt x="353" y="619"/>
                      <a:pt x="353" y="634"/>
                      <a:pt x="368" y="634"/>
                    </a:cubicBezTo>
                    <a:cubicBezTo>
                      <a:pt x="383" y="634"/>
                      <a:pt x="383" y="619"/>
                      <a:pt x="383" y="604"/>
                    </a:cubicBezTo>
                    <a:cubicBezTo>
                      <a:pt x="383" y="604"/>
                      <a:pt x="383" y="589"/>
                      <a:pt x="368" y="589"/>
                    </a:cubicBezTo>
                    <a:close/>
                    <a:moveTo>
                      <a:pt x="441" y="516"/>
                    </a:moveTo>
                    <a:lnTo>
                      <a:pt x="441" y="516"/>
                    </a:lnTo>
                    <a:cubicBezTo>
                      <a:pt x="441" y="516"/>
                      <a:pt x="427" y="516"/>
                      <a:pt x="427" y="530"/>
                    </a:cubicBezTo>
                    <a:cubicBezTo>
                      <a:pt x="427" y="545"/>
                      <a:pt x="441" y="545"/>
                      <a:pt x="441" y="545"/>
                    </a:cubicBezTo>
                    <a:cubicBezTo>
                      <a:pt x="457" y="545"/>
                      <a:pt x="471" y="545"/>
                      <a:pt x="471" y="530"/>
                    </a:cubicBezTo>
                    <a:cubicBezTo>
                      <a:pt x="471" y="516"/>
                      <a:pt x="457" y="516"/>
                      <a:pt x="441" y="516"/>
                    </a:cubicBezTo>
                    <a:close/>
                    <a:moveTo>
                      <a:pt x="441" y="104"/>
                    </a:moveTo>
                    <a:lnTo>
                      <a:pt x="441" y="104"/>
                    </a:lnTo>
                    <a:cubicBezTo>
                      <a:pt x="412" y="45"/>
                      <a:pt x="353" y="0"/>
                      <a:pt x="294" y="0"/>
                    </a:cubicBezTo>
                    <a:cubicBezTo>
                      <a:pt x="191" y="0"/>
                      <a:pt x="118" y="74"/>
                      <a:pt x="118" y="163"/>
                    </a:cubicBezTo>
                    <a:cubicBezTo>
                      <a:pt x="44" y="177"/>
                      <a:pt x="0" y="251"/>
                      <a:pt x="0" y="310"/>
                    </a:cubicBezTo>
                    <a:cubicBezTo>
                      <a:pt x="0" y="398"/>
                      <a:pt x="59" y="472"/>
                      <a:pt x="147" y="472"/>
                    </a:cubicBezTo>
                    <a:lnTo>
                      <a:pt x="441" y="472"/>
                    </a:lnTo>
                    <a:cubicBezTo>
                      <a:pt x="545" y="472"/>
                      <a:pt x="618" y="383"/>
                      <a:pt x="618" y="280"/>
                    </a:cubicBezTo>
                    <a:cubicBezTo>
                      <a:pt x="618" y="177"/>
                      <a:pt x="545" y="104"/>
                      <a:pt x="441" y="104"/>
                    </a:cubicBezTo>
                    <a:close/>
                    <a:moveTo>
                      <a:pt x="427" y="427"/>
                    </a:moveTo>
                    <a:lnTo>
                      <a:pt x="427" y="427"/>
                    </a:lnTo>
                    <a:lnTo>
                      <a:pt x="177" y="427"/>
                    </a:lnTo>
                    <a:cubicBezTo>
                      <a:pt x="74" y="427"/>
                      <a:pt x="29" y="354"/>
                      <a:pt x="29" y="310"/>
                    </a:cubicBezTo>
                    <a:cubicBezTo>
                      <a:pt x="29" y="266"/>
                      <a:pt x="88" y="207"/>
                      <a:pt x="147" y="192"/>
                    </a:cubicBezTo>
                    <a:cubicBezTo>
                      <a:pt x="147" y="118"/>
                      <a:pt x="206" y="45"/>
                      <a:pt x="294" y="45"/>
                    </a:cubicBezTo>
                    <a:cubicBezTo>
                      <a:pt x="353" y="45"/>
                      <a:pt x="398" y="74"/>
                      <a:pt x="412" y="133"/>
                    </a:cubicBezTo>
                    <a:cubicBezTo>
                      <a:pt x="515" y="133"/>
                      <a:pt x="589" y="192"/>
                      <a:pt x="589" y="280"/>
                    </a:cubicBezTo>
                    <a:cubicBezTo>
                      <a:pt x="589" y="354"/>
                      <a:pt x="530" y="427"/>
                      <a:pt x="427" y="4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5" name="Freeform 83"/>
              <p:cNvSpPr>
                <a:spLocks noChangeArrowheads="1"/>
              </p:cNvSpPr>
              <p:nvPr/>
            </p:nvSpPr>
            <p:spPr bwMode="auto">
              <a:xfrm>
                <a:off x="3773488" y="4010025"/>
                <a:ext cx="266700" cy="204788"/>
              </a:xfrm>
              <a:custGeom>
                <a:avLst/>
                <a:gdLst>
                  <a:gd name="T0" fmla="*/ 441 w 619"/>
                  <a:gd name="T1" fmla="*/ 103 h 472"/>
                  <a:gd name="T2" fmla="*/ 441 w 619"/>
                  <a:gd name="T3" fmla="*/ 103 h 472"/>
                  <a:gd name="T4" fmla="*/ 294 w 619"/>
                  <a:gd name="T5" fmla="*/ 0 h 472"/>
                  <a:gd name="T6" fmla="*/ 118 w 619"/>
                  <a:gd name="T7" fmla="*/ 162 h 472"/>
                  <a:gd name="T8" fmla="*/ 0 w 619"/>
                  <a:gd name="T9" fmla="*/ 324 h 472"/>
                  <a:gd name="T10" fmla="*/ 147 w 619"/>
                  <a:gd name="T11" fmla="*/ 471 h 472"/>
                  <a:gd name="T12" fmla="*/ 427 w 619"/>
                  <a:gd name="T13" fmla="*/ 471 h 472"/>
                  <a:gd name="T14" fmla="*/ 618 w 619"/>
                  <a:gd name="T15" fmla="*/ 294 h 472"/>
                  <a:gd name="T16" fmla="*/ 441 w 619"/>
                  <a:gd name="T17" fmla="*/ 103 h 472"/>
                  <a:gd name="T18" fmla="*/ 427 w 619"/>
                  <a:gd name="T19" fmla="*/ 442 h 472"/>
                  <a:gd name="T20" fmla="*/ 427 w 619"/>
                  <a:gd name="T21" fmla="*/ 442 h 472"/>
                  <a:gd name="T22" fmla="*/ 147 w 619"/>
                  <a:gd name="T23" fmla="*/ 442 h 472"/>
                  <a:gd name="T24" fmla="*/ 29 w 619"/>
                  <a:gd name="T25" fmla="*/ 324 h 472"/>
                  <a:gd name="T26" fmla="*/ 147 w 619"/>
                  <a:gd name="T27" fmla="*/ 206 h 472"/>
                  <a:gd name="T28" fmla="*/ 294 w 619"/>
                  <a:gd name="T29" fmla="*/ 44 h 472"/>
                  <a:gd name="T30" fmla="*/ 412 w 619"/>
                  <a:gd name="T31" fmla="*/ 147 h 472"/>
                  <a:gd name="T32" fmla="*/ 589 w 619"/>
                  <a:gd name="T33" fmla="*/ 280 h 472"/>
                  <a:gd name="T34" fmla="*/ 427 w 619"/>
                  <a:gd name="T35" fmla="*/ 44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472">
                    <a:moveTo>
                      <a:pt x="441" y="103"/>
                    </a:moveTo>
                    <a:lnTo>
                      <a:pt x="441" y="103"/>
                    </a:lnTo>
                    <a:cubicBezTo>
                      <a:pt x="412" y="44"/>
                      <a:pt x="353" y="0"/>
                      <a:pt x="294" y="0"/>
                    </a:cubicBezTo>
                    <a:cubicBezTo>
                      <a:pt x="191" y="0"/>
                      <a:pt x="118" y="74"/>
                      <a:pt x="118" y="162"/>
                    </a:cubicBezTo>
                    <a:cubicBezTo>
                      <a:pt x="44" y="192"/>
                      <a:pt x="0" y="251"/>
                      <a:pt x="0" y="324"/>
                    </a:cubicBezTo>
                    <a:cubicBezTo>
                      <a:pt x="0" y="398"/>
                      <a:pt x="59" y="471"/>
                      <a:pt x="147" y="471"/>
                    </a:cubicBezTo>
                    <a:lnTo>
                      <a:pt x="427" y="471"/>
                    </a:lnTo>
                    <a:cubicBezTo>
                      <a:pt x="530" y="471"/>
                      <a:pt x="618" y="398"/>
                      <a:pt x="618" y="294"/>
                    </a:cubicBezTo>
                    <a:cubicBezTo>
                      <a:pt x="618" y="192"/>
                      <a:pt x="545" y="103"/>
                      <a:pt x="441" y="103"/>
                    </a:cubicBezTo>
                    <a:close/>
                    <a:moveTo>
                      <a:pt x="427" y="442"/>
                    </a:moveTo>
                    <a:lnTo>
                      <a:pt x="427" y="442"/>
                    </a:lnTo>
                    <a:lnTo>
                      <a:pt x="147" y="442"/>
                    </a:lnTo>
                    <a:cubicBezTo>
                      <a:pt x="147" y="442"/>
                      <a:pt x="29" y="427"/>
                      <a:pt x="29" y="324"/>
                    </a:cubicBezTo>
                    <a:cubicBezTo>
                      <a:pt x="29" y="265"/>
                      <a:pt x="88" y="206"/>
                      <a:pt x="147" y="206"/>
                    </a:cubicBezTo>
                    <a:cubicBezTo>
                      <a:pt x="147" y="118"/>
                      <a:pt x="206" y="44"/>
                      <a:pt x="294" y="44"/>
                    </a:cubicBezTo>
                    <a:cubicBezTo>
                      <a:pt x="353" y="44"/>
                      <a:pt x="398" y="89"/>
                      <a:pt x="412" y="147"/>
                    </a:cubicBezTo>
                    <a:cubicBezTo>
                      <a:pt x="515" y="133"/>
                      <a:pt x="574" y="221"/>
                      <a:pt x="589" y="280"/>
                    </a:cubicBezTo>
                    <a:cubicBezTo>
                      <a:pt x="589" y="368"/>
                      <a:pt x="500" y="442"/>
                      <a:pt x="427" y="44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6" name="Freeform 84"/>
              <p:cNvSpPr>
                <a:spLocks noChangeArrowheads="1"/>
              </p:cNvSpPr>
              <p:nvPr/>
            </p:nvSpPr>
            <p:spPr bwMode="auto">
              <a:xfrm>
                <a:off x="3328988" y="3986213"/>
                <a:ext cx="255587" cy="255587"/>
              </a:xfrm>
              <a:custGeom>
                <a:avLst/>
                <a:gdLst>
                  <a:gd name="T0" fmla="*/ 30 w 590"/>
                  <a:gd name="T1" fmla="*/ 0 h 590"/>
                  <a:gd name="T2" fmla="*/ 30 w 590"/>
                  <a:gd name="T3" fmla="*/ 0 h 590"/>
                  <a:gd name="T4" fmla="*/ 0 w 590"/>
                  <a:gd name="T5" fmla="*/ 30 h 590"/>
                  <a:gd name="T6" fmla="*/ 0 w 590"/>
                  <a:gd name="T7" fmla="*/ 574 h 590"/>
                  <a:gd name="T8" fmla="*/ 30 w 590"/>
                  <a:gd name="T9" fmla="*/ 589 h 590"/>
                  <a:gd name="T10" fmla="*/ 45 w 590"/>
                  <a:gd name="T11" fmla="*/ 574 h 590"/>
                  <a:gd name="T12" fmla="*/ 45 w 590"/>
                  <a:gd name="T13" fmla="*/ 30 h 590"/>
                  <a:gd name="T14" fmla="*/ 30 w 590"/>
                  <a:gd name="T15" fmla="*/ 0 h 590"/>
                  <a:gd name="T16" fmla="*/ 560 w 590"/>
                  <a:gd name="T17" fmla="*/ 44 h 590"/>
                  <a:gd name="T18" fmla="*/ 560 w 590"/>
                  <a:gd name="T19" fmla="*/ 44 h 590"/>
                  <a:gd name="T20" fmla="*/ 118 w 590"/>
                  <a:gd name="T21" fmla="*/ 0 h 590"/>
                  <a:gd name="T22" fmla="*/ 89 w 590"/>
                  <a:gd name="T23" fmla="*/ 44 h 590"/>
                  <a:gd name="T24" fmla="*/ 89 w 590"/>
                  <a:gd name="T25" fmla="*/ 265 h 590"/>
                  <a:gd name="T26" fmla="*/ 118 w 590"/>
                  <a:gd name="T27" fmla="*/ 295 h 590"/>
                  <a:gd name="T28" fmla="*/ 560 w 590"/>
                  <a:gd name="T29" fmla="*/ 265 h 590"/>
                  <a:gd name="T30" fmla="*/ 589 w 590"/>
                  <a:gd name="T31" fmla="*/ 221 h 590"/>
                  <a:gd name="T32" fmla="*/ 589 w 590"/>
                  <a:gd name="T33" fmla="*/ 89 h 590"/>
                  <a:gd name="T34" fmla="*/ 560 w 590"/>
                  <a:gd name="T35" fmla="*/ 44 h 590"/>
                  <a:gd name="T36" fmla="*/ 280 w 590"/>
                  <a:gd name="T37" fmla="*/ 251 h 590"/>
                  <a:gd name="T38" fmla="*/ 280 w 590"/>
                  <a:gd name="T39" fmla="*/ 251 h 590"/>
                  <a:gd name="T40" fmla="*/ 148 w 590"/>
                  <a:gd name="T41" fmla="*/ 265 h 590"/>
                  <a:gd name="T42" fmla="*/ 118 w 590"/>
                  <a:gd name="T43" fmla="*/ 236 h 590"/>
                  <a:gd name="T44" fmla="*/ 118 w 590"/>
                  <a:gd name="T45" fmla="*/ 59 h 590"/>
                  <a:gd name="T46" fmla="*/ 148 w 590"/>
                  <a:gd name="T47" fmla="*/ 44 h 590"/>
                  <a:gd name="T48" fmla="*/ 280 w 590"/>
                  <a:gd name="T49" fmla="*/ 59 h 590"/>
                  <a:gd name="T50" fmla="*/ 280 w 590"/>
                  <a:gd name="T51" fmla="*/ 251 h 590"/>
                  <a:gd name="T52" fmla="*/ 442 w 590"/>
                  <a:gd name="T53" fmla="*/ 236 h 590"/>
                  <a:gd name="T54" fmla="*/ 442 w 590"/>
                  <a:gd name="T55" fmla="*/ 236 h 590"/>
                  <a:gd name="T56" fmla="*/ 324 w 590"/>
                  <a:gd name="T57" fmla="*/ 236 h 590"/>
                  <a:gd name="T58" fmla="*/ 324 w 590"/>
                  <a:gd name="T59" fmla="*/ 59 h 590"/>
                  <a:gd name="T60" fmla="*/ 442 w 590"/>
                  <a:gd name="T61" fmla="*/ 74 h 590"/>
                  <a:gd name="T62" fmla="*/ 442 w 590"/>
                  <a:gd name="T63" fmla="*/ 236 h 590"/>
                  <a:gd name="T64" fmla="*/ 560 w 590"/>
                  <a:gd name="T65" fmla="*/ 206 h 590"/>
                  <a:gd name="T66" fmla="*/ 560 w 590"/>
                  <a:gd name="T67" fmla="*/ 206 h 590"/>
                  <a:gd name="T68" fmla="*/ 530 w 590"/>
                  <a:gd name="T69" fmla="*/ 221 h 590"/>
                  <a:gd name="T70" fmla="*/ 471 w 590"/>
                  <a:gd name="T71" fmla="*/ 221 h 590"/>
                  <a:gd name="T72" fmla="*/ 471 w 590"/>
                  <a:gd name="T73" fmla="*/ 74 h 590"/>
                  <a:gd name="T74" fmla="*/ 530 w 590"/>
                  <a:gd name="T75" fmla="*/ 89 h 590"/>
                  <a:gd name="T76" fmla="*/ 560 w 590"/>
                  <a:gd name="T77" fmla="*/ 103 h 590"/>
                  <a:gd name="T78" fmla="*/ 560 w 590"/>
                  <a:gd name="T79" fmla="*/ 206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0" h="590">
                    <a:moveTo>
                      <a:pt x="30" y="0"/>
                    </a:moveTo>
                    <a:lnTo>
                      <a:pt x="30" y="0"/>
                    </a:lnTo>
                    <a:cubicBezTo>
                      <a:pt x="15" y="0"/>
                      <a:pt x="0" y="15"/>
                      <a:pt x="0" y="30"/>
                    </a:cubicBezTo>
                    <a:cubicBezTo>
                      <a:pt x="0" y="574"/>
                      <a:pt x="0" y="574"/>
                      <a:pt x="0" y="574"/>
                    </a:cubicBezTo>
                    <a:cubicBezTo>
                      <a:pt x="0" y="589"/>
                      <a:pt x="15" y="589"/>
                      <a:pt x="30" y="589"/>
                    </a:cubicBezTo>
                    <a:cubicBezTo>
                      <a:pt x="30" y="589"/>
                      <a:pt x="45" y="589"/>
                      <a:pt x="45" y="574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15"/>
                      <a:pt x="30" y="0"/>
                      <a:pt x="30" y="0"/>
                    </a:cubicBezTo>
                    <a:close/>
                    <a:moveTo>
                      <a:pt x="560" y="44"/>
                    </a:moveTo>
                    <a:lnTo>
                      <a:pt x="560" y="44"/>
                    </a:lnTo>
                    <a:cubicBezTo>
                      <a:pt x="118" y="0"/>
                      <a:pt x="118" y="0"/>
                      <a:pt x="118" y="0"/>
                    </a:cubicBezTo>
                    <a:cubicBezTo>
                      <a:pt x="103" y="0"/>
                      <a:pt x="89" y="30"/>
                      <a:pt x="89" y="44"/>
                    </a:cubicBezTo>
                    <a:cubicBezTo>
                      <a:pt x="89" y="265"/>
                      <a:pt x="89" y="265"/>
                      <a:pt x="89" y="265"/>
                    </a:cubicBezTo>
                    <a:cubicBezTo>
                      <a:pt x="89" y="280"/>
                      <a:pt x="103" y="295"/>
                      <a:pt x="118" y="295"/>
                    </a:cubicBezTo>
                    <a:cubicBezTo>
                      <a:pt x="560" y="265"/>
                      <a:pt x="560" y="265"/>
                      <a:pt x="560" y="265"/>
                    </a:cubicBezTo>
                    <a:cubicBezTo>
                      <a:pt x="574" y="265"/>
                      <a:pt x="589" y="236"/>
                      <a:pt x="589" y="221"/>
                    </a:cubicBezTo>
                    <a:cubicBezTo>
                      <a:pt x="589" y="89"/>
                      <a:pt x="589" y="89"/>
                      <a:pt x="589" y="89"/>
                    </a:cubicBezTo>
                    <a:cubicBezTo>
                      <a:pt x="589" y="59"/>
                      <a:pt x="574" y="44"/>
                      <a:pt x="560" y="44"/>
                    </a:cubicBezTo>
                    <a:close/>
                    <a:moveTo>
                      <a:pt x="280" y="251"/>
                    </a:moveTo>
                    <a:lnTo>
                      <a:pt x="280" y="251"/>
                    </a:lnTo>
                    <a:cubicBezTo>
                      <a:pt x="148" y="265"/>
                      <a:pt x="148" y="265"/>
                      <a:pt x="148" y="265"/>
                    </a:cubicBezTo>
                    <a:cubicBezTo>
                      <a:pt x="118" y="265"/>
                      <a:pt x="118" y="251"/>
                      <a:pt x="118" y="236"/>
                    </a:cubicBezTo>
                    <a:cubicBezTo>
                      <a:pt x="118" y="59"/>
                      <a:pt x="118" y="59"/>
                      <a:pt x="118" y="59"/>
                    </a:cubicBezTo>
                    <a:cubicBezTo>
                      <a:pt x="118" y="44"/>
                      <a:pt x="118" y="44"/>
                      <a:pt x="148" y="44"/>
                    </a:cubicBezTo>
                    <a:cubicBezTo>
                      <a:pt x="280" y="59"/>
                      <a:pt x="280" y="59"/>
                      <a:pt x="280" y="59"/>
                    </a:cubicBezTo>
                    <a:lnTo>
                      <a:pt x="280" y="251"/>
                    </a:lnTo>
                    <a:close/>
                    <a:moveTo>
                      <a:pt x="442" y="236"/>
                    </a:moveTo>
                    <a:lnTo>
                      <a:pt x="442" y="236"/>
                    </a:lnTo>
                    <a:cubicBezTo>
                      <a:pt x="324" y="236"/>
                      <a:pt x="324" y="236"/>
                      <a:pt x="324" y="236"/>
                    </a:cubicBezTo>
                    <a:cubicBezTo>
                      <a:pt x="324" y="59"/>
                      <a:pt x="324" y="59"/>
                      <a:pt x="324" y="59"/>
                    </a:cubicBezTo>
                    <a:cubicBezTo>
                      <a:pt x="442" y="74"/>
                      <a:pt x="442" y="74"/>
                      <a:pt x="442" y="74"/>
                    </a:cubicBezTo>
                    <a:lnTo>
                      <a:pt x="442" y="236"/>
                    </a:lnTo>
                    <a:close/>
                    <a:moveTo>
                      <a:pt x="560" y="206"/>
                    </a:moveTo>
                    <a:lnTo>
                      <a:pt x="560" y="206"/>
                    </a:lnTo>
                    <a:cubicBezTo>
                      <a:pt x="560" y="221"/>
                      <a:pt x="560" y="221"/>
                      <a:pt x="530" y="221"/>
                    </a:cubicBezTo>
                    <a:cubicBezTo>
                      <a:pt x="471" y="221"/>
                      <a:pt x="471" y="221"/>
                      <a:pt x="471" y="221"/>
                    </a:cubicBezTo>
                    <a:cubicBezTo>
                      <a:pt x="471" y="74"/>
                      <a:pt x="471" y="74"/>
                      <a:pt x="471" y="74"/>
                    </a:cubicBezTo>
                    <a:cubicBezTo>
                      <a:pt x="530" y="89"/>
                      <a:pt x="530" y="89"/>
                      <a:pt x="530" y="89"/>
                    </a:cubicBezTo>
                    <a:cubicBezTo>
                      <a:pt x="560" y="89"/>
                      <a:pt x="560" y="89"/>
                      <a:pt x="560" y="103"/>
                    </a:cubicBezTo>
                    <a:lnTo>
                      <a:pt x="560" y="20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7" name="Freeform 85"/>
              <p:cNvSpPr>
                <a:spLocks noChangeArrowheads="1"/>
              </p:cNvSpPr>
              <p:nvPr/>
            </p:nvSpPr>
            <p:spPr bwMode="auto">
              <a:xfrm>
                <a:off x="2897188" y="3979863"/>
                <a:ext cx="241300" cy="274637"/>
              </a:xfrm>
              <a:custGeom>
                <a:avLst/>
                <a:gdLst>
                  <a:gd name="T0" fmla="*/ 471 w 561"/>
                  <a:gd name="T1" fmla="*/ 0 h 635"/>
                  <a:gd name="T2" fmla="*/ 471 w 561"/>
                  <a:gd name="T3" fmla="*/ 0 h 635"/>
                  <a:gd name="T4" fmla="*/ 89 w 561"/>
                  <a:gd name="T5" fmla="*/ 0 h 635"/>
                  <a:gd name="T6" fmla="*/ 0 w 561"/>
                  <a:gd name="T7" fmla="*/ 74 h 635"/>
                  <a:gd name="T8" fmla="*/ 0 w 561"/>
                  <a:gd name="T9" fmla="*/ 634 h 635"/>
                  <a:gd name="T10" fmla="*/ 44 w 561"/>
                  <a:gd name="T11" fmla="*/ 634 h 635"/>
                  <a:gd name="T12" fmla="*/ 118 w 561"/>
                  <a:gd name="T13" fmla="*/ 575 h 635"/>
                  <a:gd name="T14" fmla="*/ 207 w 561"/>
                  <a:gd name="T15" fmla="*/ 634 h 635"/>
                  <a:gd name="T16" fmla="*/ 280 w 561"/>
                  <a:gd name="T17" fmla="*/ 575 h 635"/>
                  <a:gd name="T18" fmla="*/ 354 w 561"/>
                  <a:gd name="T19" fmla="*/ 634 h 635"/>
                  <a:gd name="T20" fmla="*/ 442 w 561"/>
                  <a:gd name="T21" fmla="*/ 575 h 635"/>
                  <a:gd name="T22" fmla="*/ 516 w 561"/>
                  <a:gd name="T23" fmla="*/ 634 h 635"/>
                  <a:gd name="T24" fmla="*/ 560 w 561"/>
                  <a:gd name="T25" fmla="*/ 634 h 635"/>
                  <a:gd name="T26" fmla="*/ 560 w 561"/>
                  <a:gd name="T27" fmla="*/ 74 h 635"/>
                  <a:gd name="T28" fmla="*/ 471 w 561"/>
                  <a:gd name="T29" fmla="*/ 0 h 635"/>
                  <a:gd name="T30" fmla="*/ 516 w 561"/>
                  <a:gd name="T31" fmla="*/ 589 h 635"/>
                  <a:gd name="T32" fmla="*/ 516 w 561"/>
                  <a:gd name="T33" fmla="*/ 589 h 635"/>
                  <a:gd name="T34" fmla="*/ 442 w 561"/>
                  <a:gd name="T35" fmla="*/ 530 h 635"/>
                  <a:gd name="T36" fmla="*/ 354 w 561"/>
                  <a:gd name="T37" fmla="*/ 589 h 635"/>
                  <a:gd name="T38" fmla="*/ 280 w 561"/>
                  <a:gd name="T39" fmla="*/ 530 h 635"/>
                  <a:gd name="T40" fmla="*/ 207 w 561"/>
                  <a:gd name="T41" fmla="*/ 589 h 635"/>
                  <a:gd name="T42" fmla="*/ 118 w 561"/>
                  <a:gd name="T43" fmla="*/ 530 h 635"/>
                  <a:gd name="T44" fmla="*/ 44 w 561"/>
                  <a:gd name="T45" fmla="*/ 589 h 635"/>
                  <a:gd name="T46" fmla="*/ 44 w 561"/>
                  <a:gd name="T47" fmla="*/ 74 h 635"/>
                  <a:gd name="T48" fmla="*/ 89 w 561"/>
                  <a:gd name="T49" fmla="*/ 45 h 635"/>
                  <a:gd name="T50" fmla="*/ 471 w 561"/>
                  <a:gd name="T51" fmla="*/ 45 h 635"/>
                  <a:gd name="T52" fmla="*/ 516 w 561"/>
                  <a:gd name="T53" fmla="*/ 74 h 635"/>
                  <a:gd name="T54" fmla="*/ 516 w 561"/>
                  <a:gd name="T55" fmla="*/ 589 h 635"/>
                  <a:gd name="T56" fmla="*/ 412 w 561"/>
                  <a:gd name="T57" fmla="*/ 354 h 635"/>
                  <a:gd name="T58" fmla="*/ 412 w 561"/>
                  <a:gd name="T59" fmla="*/ 354 h 635"/>
                  <a:gd name="T60" fmla="*/ 148 w 561"/>
                  <a:gd name="T61" fmla="*/ 354 h 635"/>
                  <a:gd name="T62" fmla="*/ 118 w 561"/>
                  <a:gd name="T63" fmla="*/ 368 h 635"/>
                  <a:gd name="T64" fmla="*/ 148 w 561"/>
                  <a:gd name="T65" fmla="*/ 398 h 635"/>
                  <a:gd name="T66" fmla="*/ 412 w 561"/>
                  <a:gd name="T67" fmla="*/ 398 h 635"/>
                  <a:gd name="T68" fmla="*/ 442 w 561"/>
                  <a:gd name="T69" fmla="*/ 368 h 635"/>
                  <a:gd name="T70" fmla="*/ 412 w 561"/>
                  <a:gd name="T71" fmla="*/ 354 h 635"/>
                  <a:gd name="T72" fmla="*/ 412 w 561"/>
                  <a:gd name="T73" fmla="*/ 236 h 635"/>
                  <a:gd name="T74" fmla="*/ 412 w 561"/>
                  <a:gd name="T75" fmla="*/ 236 h 635"/>
                  <a:gd name="T76" fmla="*/ 148 w 561"/>
                  <a:gd name="T77" fmla="*/ 236 h 635"/>
                  <a:gd name="T78" fmla="*/ 118 w 561"/>
                  <a:gd name="T79" fmla="*/ 251 h 635"/>
                  <a:gd name="T80" fmla="*/ 148 w 561"/>
                  <a:gd name="T81" fmla="*/ 280 h 635"/>
                  <a:gd name="T82" fmla="*/ 412 w 561"/>
                  <a:gd name="T83" fmla="*/ 280 h 635"/>
                  <a:gd name="T84" fmla="*/ 442 w 561"/>
                  <a:gd name="T85" fmla="*/ 251 h 635"/>
                  <a:gd name="T86" fmla="*/ 412 w 561"/>
                  <a:gd name="T87" fmla="*/ 236 h 635"/>
                  <a:gd name="T88" fmla="*/ 412 w 561"/>
                  <a:gd name="T89" fmla="*/ 118 h 635"/>
                  <a:gd name="T90" fmla="*/ 412 w 561"/>
                  <a:gd name="T91" fmla="*/ 118 h 635"/>
                  <a:gd name="T92" fmla="*/ 148 w 561"/>
                  <a:gd name="T93" fmla="*/ 118 h 635"/>
                  <a:gd name="T94" fmla="*/ 118 w 561"/>
                  <a:gd name="T95" fmla="*/ 133 h 635"/>
                  <a:gd name="T96" fmla="*/ 148 w 561"/>
                  <a:gd name="T97" fmla="*/ 163 h 635"/>
                  <a:gd name="T98" fmla="*/ 412 w 561"/>
                  <a:gd name="T99" fmla="*/ 163 h 635"/>
                  <a:gd name="T100" fmla="*/ 442 w 561"/>
                  <a:gd name="T101" fmla="*/ 133 h 635"/>
                  <a:gd name="T102" fmla="*/ 412 w 561"/>
                  <a:gd name="T103" fmla="*/ 118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61" h="635">
                    <a:moveTo>
                      <a:pt x="471" y="0"/>
                    </a:moveTo>
                    <a:lnTo>
                      <a:pt x="471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30"/>
                      <a:pt x="0" y="74"/>
                    </a:cubicBezTo>
                    <a:cubicBezTo>
                      <a:pt x="0" y="634"/>
                      <a:pt x="0" y="634"/>
                      <a:pt x="0" y="634"/>
                    </a:cubicBezTo>
                    <a:cubicBezTo>
                      <a:pt x="44" y="634"/>
                      <a:pt x="44" y="634"/>
                      <a:pt x="44" y="634"/>
                    </a:cubicBezTo>
                    <a:cubicBezTo>
                      <a:pt x="118" y="575"/>
                      <a:pt x="118" y="575"/>
                      <a:pt x="118" y="575"/>
                    </a:cubicBezTo>
                    <a:cubicBezTo>
                      <a:pt x="207" y="634"/>
                      <a:pt x="207" y="634"/>
                      <a:pt x="207" y="634"/>
                    </a:cubicBezTo>
                    <a:cubicBezTo>
                      <a:pt x="280" y="575"/>
                      <a:pt x="280" y="575"/>
                      <a:pt x="280" y="575"/>
                    </a:cubicBezTo>
                    <a:cubicBezTo>
                      <a:pt x="354" y="634"/>
                      <a:pt x="354" y="634"/>
                      <a:pt x="354" y="634"/>
                    </a:cubicBezTo>
                    <a:cubicBezTo>
                      <a:pt x="442" y="575"/>
                      <a:pt x="442" y="575"/>
                      <a:pt x="442" y="575"/>
                    </a:cubicBezTo>
                    <a:cubicBezTo>
                      <a:pt x="516" y="634"/>
                      <a:pt x="516" y="634"/>
                      <a:pt x="516" y="634"/>
                    </a:cubicBezTo>
                    <a:cubicBezTo>
                      <a:pt x="560" y="634"/>
                      <a:pt x="560" y="634"/>
                      <a:pt x="560" y="634"/>
                    </a:cubicBezTo>
                    <a:cubicBezTo>
                      <a:pt x="560" y="74"/>
                      <a:pt x="560" y="74"/>
                      <a:pt x="560" y="74"/>
                    </a:cubicBezTo>
                    <a:cubicBezTo>
                      <a:pt x="560" y="30"/>
                      <a:pt x="516" y="0"/>
                      <a:pt x="471" y="0"/>
                    </a:cubicBezTo>
                    <a:close/>
                    <a:moveTo>
                      <a:pt x="516" y="589"/>
                    </a:moveTo>
                    <a:lnTo>
                      <a:pt x="516" y="589"/>
                    </a:lnTo>
                    <a:cubicBezTo>
                      <a:pt x="442" y="530"/>
                      <a:pt x="442" y="530"/>
                      <a:pt x="442" y="530"/>
                    </a:cubicBezTo>
                    <a:cubicBezTo>
                      <a:pt x="354" y="589"/>
                      <a:pt x="354" y="589"/>
                      <a:pt x="354" y="589"/>
                    </a:cubicBezTo>
                    <a:cubicBezTo>
                      <a:pt x="280" y="530"/>
                      <a:pt x="280" y="530"/>
                      <a:pt x="280" y="530"/>
                    </a:cubicBezTo>
                    <a:cubicBezTo>
                      <a:pt x="207" y="589"/>
                      <a:pt x="207" y="589"/>
                      <a:pt x="207" y="589"/>
                    </a:cubicBezTo>
                    <a:cubicBezTo>
                      <a:pt x="118" y="530"/>
                      <a:pt x="118" y="530"/>
                      <a:pt x="118" y="530"/>
                    </a:cubicBezTo>
                    <a:cubicBezTo>
                      <a:pt x="44" y="589"/>
                      <a:pt x="44" y="589"/>
                      <a:pt x="44" y="589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9" y="45"/>
                      <a:pt x="89" y="45"/>
                    </a:cubicBezTo>
                    <a:cubicBezTo>
                      <a:pt x="471" y="45"/>
                      <a:pt x="471" y="45"/>
                      <a:pt x="471" y="45"/>
                    </a:cubicBezTo>
                    <a:cubicBezTo>
                      <a:pt x="501" y="45"/>
                      <a:pt x="516" y="59"/>
                      <a:pt x="516" y="74"/>
                    </a:cubicBezTo>
                    <a:lnTo>
                      <a:pt x="516" y="589"/>
                    </a:lnTo>
                    <a:close/>
                    <a:moveTo>
                      <a:pt x="412" y="354"/>
                    </a:moveTo>
                    <a:lnTo>
                      <a:pt x="412" y="354"/>
                    </a:lnTo>
                    <a:cubicBezTo>
                      <a:pt x="148" y="354"/>
                      <a:pt x="148" y="354"/>
                      <a:pt x="148" y="354"/>
                    </a:cubicBezTo>
                    <a:cubicBezTo>
                      <a:pt x="133" y="354"/>
                      <a:pt x="118" y="368"/>
                      <a:pt x="118" y="368"/>
                    </a:cubicBezTo>
                    <a:cubicBezTo>
                      <a:pt x="118" y="383"/>
                      <a:pt x="133" y="398"/>
                      <a:pt x="148" y="398"/>
                    </a:cubicBezTo>
                    <a:cubicBezTo>
                      <a:pt x="412" y="398"/>
                      <a:pt x="412" y="398"/>
                      <a:pt x="412" y="398"/>
                    </a:cubicBezTo>
                    <a:cubicBezTo>
                      <a:pt x="427" y="398"/>
                      <a:pt x="442" y="383"/>
                      <a:pt x="442" y="368"/>
                    </a:cubicBezTo>
                    <a:cubicBezTo>
                      <a:pt x="442" y="368"/>
                      <a:pt x="427" y="354"/>
                      <a:pt x="412" y="354"/>
                    </a:cubicBezTo>
                    <a:close/>
                    <a:moveTo>
                      <a:pt x="412" y="236"/>
                    </a:moveTo>
                    <a:lnTo>
                      <a:pt x="412" y="236"/>
                    </a:lnTo>
                    <a:cubicBezTo>
                      <a:pt x="148" y="236"/>
                      <a:pt x="148" y="236"/>
                      <a:pt x="148" y="236"/>
                    </a:cubicBezTo>
                    <a:cubicBezTo>
                      <a:pt x="133" y="236"/>
                      <a:pt x="118" y="251"/>
                      <a:pt x="118" y="251"/>
                    </a:cubicBezTo>
                    <a:cubicBezTo>
                      <a:pt x="118" y="266"/>
                      <a:pt x="133" y="280"/>
                      <a:pt x="148" y="280"/>
                    </a:cubicBezTo>
                    <a:cubicBezTo>
                      <a:pt x="412" y="280"/>
                      <a:pt x="412" y="280"/>
                      <a:pt x="412" y="280"/>
                    </a:cubicBezTo>
                    <a:cubicBezTo>
                      <a:pt x="427" y="280"/>
                      <a:pt x="442" y="266"/>
                      <a:pt x="442" y="251"/>
                    </a:cubicBezTo>
                    <a:cubicBezTo>
                      <a:pt x="442" y="251"/>
                      <a:pt x="427" y="236"/>
                      <a:pt x="412" y="236"/>
                    </a:cubicBezTo>
                    <a:close/>
                    <a:moveTo>
                      <a:pt x="412" y="118"/>
                    </a:moveTo>
                    <a:lnTo>
                      <a:pt x="412" y="118"/>
                    </a:lnTo>
                    <a:cubicBezTo>
                      <a:pt x="148" y="118"/>
                      <a:pt x="148" y="118"/>
                      <a:pt x="148" y="118"/>
                    </a:cubicBezTo>
                    <a:cubicBezTo>
                      <a:pt x="133" y="118"/>
                      <a:pt x="118" y="133"/>
                      <a:pt x="118" y="133"/>
                    </a:cubicBezTo>
                    <a:cubicBezTo>
                      <a:pt x="118" y="148"/>
                      <a:pt x="133" y="163"/>
                      <a:pt x="148" y="163"/>
                    </a:cubicBezTo>
                    <a:cubicBezTo>
                      <a:pt x="412" y="163"/>
                      <a:pt x="412" y="163"/>
                      <a:pt x="412" y="163"/>
                    </a:cubicBezTo>
                    <a:cubicBezTo>
                      <a:pt x="427" y="163"/>
                      <a:pt x="442" y="148"/>
                      <a:pt x="442" y="133"/>
                    </a:cubicBezTo>
                    <a:cubicBezTo>
                      <a:pt x="442" y="133"/>
                      <a:pt x="427" y="118"/>
                      <a:pt x="412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8" name="Freeform 86"/>
              <p:cNvSpPr>
                <a:spLocks noChangeArrowheads="1"/>
              </p:cNvSpPr>
              <p:nvPr/>
            </p:nvSpPr>
            <p:spPr bwMode="auto">
              <a:xfrm>
                <a:off x="2436813" y="3979863"/>
                <a:ext cx="274637" cy="274637"/>
              </a:xfrm>
              <a:custGeom>
                <a:avLst/>
                <a:gdLst>
                  <a:gd name="T0" fmla="*/ 383 w 634"/>
                  <a:gd name="T1" fmla="*/ 133 h 635"/>
                  <a:gd name="T2" fmla="*/ 383 w 634"/>
                  <a:gd name="T3" fmla="*/ 133 h 635"/>
                  <a:gd name="T4" fmla="*/ 383 w 634"/>
                  <a:gd name="T5" fmla="*/ 251 h 635"/>
                  <a:gd name="T6" fmla="*/ 501 w 634"/>
                  <a:gd name="T7" fmla="*/ 251 h 635"/>
                  <a:gd name="T8" fmla="*/ 501 w 634"/>
                  <a:gd name="T9" fmla="*/ 133 h 635"/>
                  <a:gd name="T10" fmla="*/ 383 w 634"/>
                  <a:gd name="T11" fmla="*/ 133 h 635"/>
                  <a:gd name="T12" fmla="*/ 471 w 634"/>
                  <a:gd name="T13" fmla="*/ 221 h 635"/>
                  <a:gd name="T14" fmla="*/ 471 w 634"/>
                  <a:gd name="T15" fmla="*/ 221 h 635"/>
                  <a:gd name="T16" fmla="*/ 412 w 634"/>
                  <a:gd name="T17" fmla="*/ 221 h 635"/>
                  <a:gd name="T18" fmla="*/ 412 w 634"/>
                  <a:gd name="T19" fmla="*/ 163 h 635"/>
                  <a:gd name="T20" fmla="*/ 471 w 634"/>
                  <a:gd name="T21" fmla="*/ 163 h 635"/>
                  <a:gd name="T22" fmla="*/ 471 w 634"/>
                  <a:gd name="T23" fmla="*/ 221 h 635"/>
                  <a:gd name="T24" fmla="*/ 589 w 634"/>
                  <a:gd name="T25" fmla="*/ 0 h 635"/>
                  <a:gd name="T26" fmla="*/ 589 w 634"/>
                  <a:gd name="T27" fmla="*/ 0 h 635"/>
                  <a:gd name="T28" fmla="*/ 339 w 634"/>
                  <a:gd name="T29" fmla="*/ 0 h 635"/>
                  <a:gd name="T30" fmla="*/ 295 w 634"/>
                  <a:gd name="T31" fmla="*/ 30 h 635"/>
                  <a:gd name="T32" fmla="*/ 30 w 634"/>
                  <a:gd name="T33" fmla="*/ 295 h 635"/>
                  <a:gd name="T34" fmla="*/ 30 w 634"/>
                  <a:gd name="T35" fmla="*/ 398 h 635"/>
                  <a:gd name="T36" fmla="*/ 236 w 634"/>
                  <a:gd name="T37" fmla="*/ 604 h 635"/>
                  <a:gd name="T38" fmla="*/ 339 w 634"/>
                  <a:gd name="T39" fmla="*/ 604 h 635"/>
                  <a:gd name="T40" fmla="*/ 604 w 634"/>
                  <a:gd name="T41" fmla="*/ 339 h 635"/>
                  <a:gd name="T42" fmla="*/ 633 w 634"/>
                  <a:gd name="T43" fmla="*/ 295 h 635"/>
                  <a:gd name="T44" fmla="*/ 633 w 634"/>
                  <a:gd name="T45" fmla="*/ 45 h 635"/>
                  <a:gd name="T46" fmla="*/ 589 w 634"/>
                  <a:gd name="T47" fmla="*/ 0 h 635"/>
                  <a:gd name="T48" fmla="*/ 324 w 634"/>
                  <a:gd name="T49" fmla="*/ 575 h 635"/>
                  <a:gd name="T50" fmla="*/ 324 w 634"/>
                  <a:gd name="T51" fmla="*/ 575 h 635"/>
                  <a:gd name="T52" fmla="*/ 265 w 634"/>
                  <a:gd name="T53" fmla="*/ 575 h 635"/>
                  <a:gd name="T54" fmla="*/ 59 w 634"/>
                  <a:gd name="T55" fmla="*/ 368 h 635"/>
                  <a:gd name="T56" fmla="*/ 59 w 634"/>
                  <a:gd name="T57" fmla="*/ 325 h 635"/>
                  <a:gd name="T58" fmla="*/ 89 w 634"/>
                  <a:gd name="T59" fmla="*/ 295 h 635"/>
                  <a:gd name="T60" fmla="*/ 339 w 634"/>
                  <a:gd name="T61" fmla="*/ 545 h 635"/>
                  <a:gd name="T62" fmla="*/ 324 w 634"/>
                  <a:gd name="T63" fmla="*/ 575 h 635"/>
                  <a:gd name="T64" fmla="*/ 589 w 634"/>
                  <a:gd name="T65" fmla="*/ 280 h 635"/>
                  <a:gd name="T66" fmla="*/ 589 w 634"/>
                  <a:gd name="T67" fmla="*/ 280 h 635"/>
                  <a:gd name="T68" fmla="*/ 575 w 634"/>
                  <a:gd name="T69" fmla="*/ 325 h 635"/>
                  <a:gd name="T70" fmla="*/ 369 w 634"/>
                  <a:gd name="T71" fmla="*/ 516 h 635"/>
                  <a:gd name="T72" fmla="*/ 118 w 634"/>
                  <a:gd name="T73" fmla="*/ 266 h 635"/>
                  <a:gd name="T74" fmla="*/ 324 w 634"/>
                  <a:gd name="T75" fmla="*/ 59 h 635"/>
                  <a:gd name="T76" fmla="*/ 354 w 634"/>
                  <a:gd name="T77" fmla="*/ 45 h 635"/>
                  <a:gd name="T78" fmla="*/ 575 w 634"/>
                  <a:gd name="T79" fmla="*/ 45 h 635"/>
                  <a:gd name="T80" fmla="*/ 589 w 634"/>
                  <a:gd name="T81" fmla="*/ 59 h 635"/>
                  <a:gd name="T82" fmla="*/ 589 w 634"/>
                  <a:gd name="T83" fmla="*/ 280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4" h="635">
                    <a:moveTo>
                      <a:pt x="383" y="133"/>
                    </a:moveTo>
                    <a:lnTo>
                      <a:pt x="383" y="133"/>
                    </a:lnTo>
                    <a:cubicBezTo>
                      <a:pt x="354" y="163"/>
                      <a:pt x="354" y="207"/>
                      <a:pt x="383" y="251"/>
                    </a:cubicBezTo>
                    <a:cubicBezTo>
                      <a:pt x="428" y="280"/>
                      <a:pt x="471" y="280"/>
                      <a:pt x="501" y="251"/>
                    </a:cubicBezTo>
                    <a:cubicBezTo>
                      <a:pt x="530" y="207"/>
                      <a:pt x="530" y="163"/>
                      <a:pt x="501" y="133"/>
                    </a:cubicBezTo>
                    <a:cubicBezTo>
                      <a:pt x="471" y="104"/>
                      <a:pt x="428" y="104"/>
                      <a:pt x="383" y="133"/>
                    </a:cubicBezTo>
                    <a:close/>
                    <a:moveTo>
                      <a:pt x="471" y="221"/>
                    </a:moveTo>
                    <a:lnTo>
                      <a:pt x="471" y="221"/>
                    </a:lnTo>
                    <a:cubicBezTo>
                      <a:pt x="457" y="236"/>
                      <a:pt x="428" y="236"/>
                      <a:pt x="412" y="221"/>
                    </a:cubicBezTo>
                    <a:cubicBezTo>
                      <a:pt x="398" y="207"/>
                      <a:pt x="398" y="177"/>
                      <a:pt x="412" y="163"/>
                    </a:cubicBezTo>
                    <a:cubicBezTo>
                      <a:pt x="428" y="148"/>
                      <a:pt x="457" y="148"/>
                      <a:pt x="471" y="163"/>
                    </a:cubicBezTo>
                    <a:cubicBezTo>
                      <a:pt x="486" y="177"/>
                      <a:pt x="486" y="207"/>
                      <a:pt x="471" y="221"/>
                    </a:cubicBezTo>
                    <a:close/>
                    <a:moveTo>
                      <a:pt x="589" y="0"/>
                    </a:moveTo>
                    <a:lnTo>
                      <a:pt x="589" y="0"/>
                    </a:lnTo>
                    <a:cubicBezTo>
                      <a:pt x="339" y="0"/>
                      <a:pt x="339" y="0"/>
                      <a:pt x="339" y="0"/>
                    </a:cubicBezTo>
                    <a:cubicBezTo>
                      <a:pt x="310" y="0"/>
                      <a:pt x="310" y="15"/>
                      <a:pt x="295" y="30"/>
                    </a:cubicBezTo>
                    <a:cubicBezTo>
                      <a:pt x="30" y="295"/>
                      <a:pt x="30" y="295"/>
                      <a:pt x="30" y="295"/>
                    </a:cubicBezTo>
                    <a:cubicBezTo>
                      <a:pt x="0" y="325"/>
                      <a:pt x="0" y="368"/>
                      <a:pt x="30" y="398"/>
                    </a:cubicBezTo>
                    <a:cubicBezTo>
                      <a:pt x="236" y="604"/>
                      <a:pt x="236" y="604"/>
                      <a:pt x="236" y="604"/>
                    </a:cubicBezTo>
                    <a:cubicBezTo>
                      <a:pt x="265" y="634"/>
                      <a:pt x="310" y="634"/>
                      <a:pt x="339" y="604"/>
                    </a:cubicBezTo>
                    <a:cubicBezTo>
                      <a:pt x="604" y="339"/>
                      <a:pt x="604" y="339"/>
                      <a:pt x="604" y="339"/>
                    </a:cubicBezTo>
                    <a:cubicBezTo>
                      <a:pt x="619" y="325"/>
                      <a:pt x="633" y="325"/>
                      <a:pt x="633" y="295"/>
                    </a:cubicBezTo>
                    <a:cubicBezTo>
                      <a:pt x="633" y="45"/>
                      <a:pt x="633" y="45"/>
                      <a:pt x="633" y="45"/>
                    </a:cubicBezTo>
                    <a:cubicBezTo>
                      <a:pt x="633" y="15"/>
                      <a:pt x="619" y="0"/>
                      <a:pt x="589" y="0"/>
                    </a:cubicBezTo>
                    <a:close/>
                    <a:moveTo>
                      <a:pt x="324" y="575"/>
                    </a:moveTo>
                    <a:lnTo>
                      <a:pt x="324" y="575"/>
                    </a:lnTo>
                    <a:cubicBezTo>
                      <a:pt x="295" y="589"/>
                      <a:pt x="280" y="589"/>
                      <a:pt x="265" y="575"/>
                    </a:cubicBezTo>
                    <a:cubicBezTo>
                      <a:pt x="59" y="368"/>
                      <a:pt x="59" y="368"/>
                      <a:pt x="59" y="368"/>
                    </a:cubicBezTo>
                    <a:cubicBezTo>
                      <a:pt x="45" y="354"/>
                      <a:pt x="45" y="339"/>
                      <a:pt x="59" y="325"/>
                    </a:cubicBezTo>
                    <a:cubicBezTo>
                      <a:pt x="89" y="295"/>
                      <a:pt x="89" y="295"/>
                      <a:pt x="89" y="295"/>
                    </a:cubicBezTo>
                    <a:cubicBezTo>
                      <a:pt x="339" y="545"/>
                      <a:pt x="339" y="545"/>
                      <a:pt x="339" y="545"/>
                    </a:cubicBezTo>
                    <a:lnTo>
                      <a:pt x="324" y="575"/>
                    </a:lnTo>
                    <a:close/>
                    <a:moveTo>
                      <a:pt x="589" y="280"/>
                    </a:moveTo>
                    <a:lnTo>
                      <a:pt x="589" y="280"/>
                    </a:lnTo>
                    <a:cubicBezTo>
                      <a:pt x="589" y="295"/>
                      <a:pt x="589" y="310"/>
                      <a:pt x="575" y="325"/>
                    </a:cubicBezTo>
                    <a:cubicBezTo>
                      <a:pt x="369" y="516"/>
                      <a:pt x="369" y="516"/>
                      <a:pt x="369" y="516"/>
                    </a:cubicBezTo>
                    <a:cubicBezTo>
                      <a:pt x="118" y="266"/>
                      <a:pt x="118" y="266"/>
                      <a:pt x="118" y="266"/>
                    </a:cubicBezTo>
                    <a:cubicBezTo>
                      <a:pt x="324" y="59"/>
                      <a:pt x="324" y="59"/>
                      <a:pt x="324" y="59"/>
                    </a:cubicBezTo>
                    <a:cubicBezTo>
                      <a:pt x="324" y="45"/>
                      <a:pt x="339" y="45"/>
                      <a:pt x="354" y="45"/>
                    </a:cubicBezTo>
                    <a:cubicBezTo>
                      <a:pt x="575" y="45"/>
                      <a:pt x="575" y="45"/>
                      <a:pt x="575" y="45"/>
                    </a:cubicBezTo>
                    <a:cubicBezTo>
                      <a:pt x="589" y="45"/>
                      <a:pt x="589" y="45"/>
                      <a:pt x="589" y="59"/>
                    </a:cubicBezTo>
                    <a:lnTo>
                      <a:pt x="589" y="28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09" name="Freeform 87"/>
              <p:cNvSpPr>
                <a:spLocks noChangeArrowheads="1"/>
              </p:cNvSpPr>
              <p:nvPr/>
            </p:nvSpPr>
            <p:spPr bwMode="auto">
              <a:xfrm>
                <a:off x="2044700" y="3979863"/>
                <a:ext cx="184150" cy="274637"/>
              </a:xfrm>
              <a:custGeom>
                <a:avLst/>
                <a:gdLst>
                  <a:gd name="T0" fmla="*/ 412 w 428"/>
                  <a:gd name="T1" fmla="*/ 192 h 635"/>
                  <a:gd name="T2" fmla="*/ 412 w 428"/>
                  <a:gd name="T3" fmla="*/ 192 h 635"/>
                  <a:gd name="T4" fmla="*/ 235 w 428"/>
                  <a:gd name="T5" fmla="*/ 15 h 635"/>
                  <a:gd name="T6" fmla="*/ 176 w 428"/>
                  <a:gd name="T7" fmla="*/ 15 h 635"/>
                  <a:gd name="T8" fmla="*/ 0 w 428"/>
                  <a:gd name="T9" fmla="*/ 192 h 635"/>
                  <a:gd name="T10" fmla="*/ 0 w 428"/>
                  <a:gd name="T11" fmla="*/ 221 h 635"/>
                  <a:gd name="T12" fmla="*/ 0 w 428"/>
                  <a:gd name="T13" fmla="*/ 221 h 635"/>
                  <a:gd name="T14" fmla="*/ 0 w 428"/>
                  <a:gd name="T15" fmla="*/ 545 h 635"/>
                  <a:gd name="T16" fmla="*/ 73 w 428"/>
                  <a:gd name="T17" fmla="*/ 634 h 635"/>
                  <a:gd name="T18" fmla="*/ 353 w 428"/>
                  <a:gd name="T19" fmla="*/ 634 h 635"/>
                  <a:gd name="T20" fmla="*/ 427 w 428"/>
                  <a:gd name="T21" fmla="*/ 545 h 635"/>
                  <a:gd name="T22" fmla="*/ 427 w 428"/>
                  <a:gd name="T23" fmla="*/ 251 h 635"/>
                  <a:gd name="T24" fmla="*/ 412 w 428"/>
                  <a:gd name="T25" fmla="*/ 192 h 635"/>
                  <a:gd name="T26" fmla="*/ 382 w 428"/>
                  <a:gd name="T27" fmla="*/ 545 h 635"/>
                  <a:gd name="T28" fmla="*/ 382 w 428"/>
                  <a:gd name="T29" fmla="*/ 545 h 635"/>
                  <a:gd name="T30" fmla="*/ 353 w 428"/>
                  <a:gd name="T31" fmla="*/ 589 h 635"/>
                  <a:gd name="T32" fmla="*/ 73 w 428"/>
                  <a:gd name="T33" fmla="*/ 589 h 635"/>
                  <a:gd name="T34" fmla="*/ 29 w 428"/>
                  <a:gd name="T35" fmla="*/ 545 h 635"/>
                  <a:gd name="T36" fmla="*/ 29 w 428"/>
                  <a:gd name="T37" fmla="*/ 236 h 635"/>
                  <a:gd name="T38" fmla="*/ 44 w 428"/>
                  <a:gd name="T39" fmla="*/ 207 h 635"/>
                  <a:gd name="T40" fmla="*/ 191 w 428"/>
                  <a:gd name="T41" fmla="*/ 45 h 635"/>
                  <a:gd name="T42" fmla="*/ 221 w 428"/>
                  <a:gd name="T43" fmla="*/ 45 h 635"/>
                  <a:gd name="T44" fmla="*/ 368 w 428"/>
                  <a:gd name="T45" fmla="*/ 207 h 635"/>
                  <a:gd name="T46" fmla="*/ 382 w 428"/>
                  <a:gd name="T47" fmla="*/ 236 h 635"/>
                  <a:gd name="T48" fmla="*/ 382 w 428"/>
                  <a:gd name="T49" fmla="*/ 545 h 635"/>
                  <a:gd name="T50" fmla="*/ 206 w 428"/>
                  <a:gd name="T51" fmla="*/ 163 h 635"/>
                  <a:gd name="T52" fmla="*/ 206 w 428"/>
                  <a:gd name="T53" fmla="*/ 163 h 635"/>
                  <a:gd name="T54" fmla="*/ 132 w 428"/>
                  <a:gd name="T55" fmla="*/ 251 h 635"/>
                  <a:gd name="T56" fmla="*/ 206 w 428"/>
                  <a:gd name="T57" fmla="*/ 325 h 635"/>
                  <a:gd name="T58" fmla="*/ 294 w 428"/>
                  <a:gd name="T59" fmla="*/ 251 h 635"/>
                  <a:gd name="T60" fmla="*/ 206 w 428"/>
                  <a:gd name="T61" fmla="*/ 163 h 635"/>
                  <a:gd name="T62" fmla="*/ 206 w 428"/>
                  <a:gd name="T63" fmla="*/ 280 h 635"/>
                  <a:gd name="T64" fmla="*/ 206 w 428"/>
                  <a:gd name="T65" fmla="*/ 280 h 635"/>
                  <a:gd name="T66" fmla="*/ 176 w 428"/>
                  <a:gd name="T67" fmla="*/ 251 h 635"/>
                  <a:gd name="T68" fmla="*/ 206 w 428"/>
                  <a:gd name="T69" fmla="*/ 207 h 635"/>
                  <a:gd name="T70" fmla="*/ 250 w 428"/>
                  <a:gd name="T71" fmla="*/ 251 h 635"/>
                  <a:gd name="T72" fmla="*/ 206 w 428"/>
                  <a:gd name="T73" fmla="*/ 280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8" h="635">
                    <a:moveTo>
                      <a:pt x="412" y="192"/>
                    </a:moveTo>
                    <a:lnTo>
                      <a:pt x="412" y="192"/>
                    </a:lnTo>
                    <a:cubicBezTo>
                      <a:pt x="235" y="15"/>
                      <a:pt x="235" y="15"/>
                      <a:pt x="235" y="15"/>
                    </a:cubicBezTo>
                    <a:cubicBezTo>
                      <a:pt x="221" y="0"/>
                      <a:pt x="191" y="0"/>
                      <a:pt x="176" y="1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207"/>
                      <a:pt x="0" y="207"/>
                      <a:pt x="0" y="221"/>
                    </a:cubicBezTo>
                    <a:lnTo>
                      <a:pt x="0" y="221"/>
                    </a:ln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34"/>
                      <a:pt x="73" y="634"/>
                    </a:cubicBezTo>
                    <a:cubicBezTo>
                      <a:pt x="353" y="634"/>
                      <a:pt x="353" y="634"/>
                      <a:pt x="353" y="634"/>
                    </a:cubicBezTo>
                    <a:cubicBezTo>
                      <a:pt x="382" y="634"/>
                      <a:pt x="427" y="589"/>
                      <a:pt x="427" y="545"/>
                    </a:cubicBezTo>
                    <a:cubicBezTo>
                      <a:pt x="427" y="251"/>
                      <a:pt x="427" y="251"/>
                      <a:pt x="427" y="251"/>
                    </a:cubicBezTo>
                    <a:cubicBezTo>
                      <a:pt x="427" y="221"/>
                      <a:pt x="427" y="207"/>
                      <a:pt x="412" y="192"/>
                    </a:cubicBezTo>
                    <a:close/>
                    <a:moveTo>
                      <a:pt x="382" y="545"/>
                    </a:moveTo>
                    <a:lnTo>
                      <a:pt x="382" y="545"/>
                    </a:lnTo>
                    <a:cubicBezTo>
                      <a:pt x="382" y="575"/>
                      <a:pt x="368" y="589"/>
                      <a:pt x="353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5"/>
                      <a:pt x="29" y="545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9" y="221"/>
                      <a:pt x="29" y="221"/>
                      <a:pt x="44" y="207"/>
                    </a:cubicBezTo>
                    <a:cubicBezTo>
                      <a:pt x="191" y="45"/>
                      <a:pt x="191" y="45"/>
                      <a:pt x="191" y="45"/>
                    </a:cubicBezTo>
                    <a:cubicBezTo>
                      <a:pt x="206" y="45"/>
                      <a:pt x="221" y="45"/>
                      <a:pt x="221" y="45"/>
                    </a:cubicBezTo>
                    <a:cubicBezTo>
                      <a:pt x="368" y="207"/>
                      <a:pt x="368" y="207"/>
                      <a:pt x="368" y="207"/>
                    </a:cubicBezTo>
                    <a:cubicBezTo>
                      <a:pt x="382" y="221"/>
                      <a:pt x="382" y="221"/>
                      <a:pt x="382" y="236"/>
                    </a:cubicBezTo>
                    <a:lnTo>
                      <a:pt x="382" y="545"/>
                    </a:lnTo>
                    <a:close/>
                    <a:moveTo>
                      <a:pt x="206" y="163"/>
                    </a:moveTo>
                    <a:lnTo>
                      <a:pt x="206" y="163"/>
                    </a:lnTo>
                    <a:cubicBezTo>
                      <a:pt x="162" y="163"/>
                      <a:pt x="132" y="207"/>
                      <a:pt x="132" y="251"/>
                    </a:cubicBezTo>
                    <a:cubicBezTo>
                      <a:pt x="132" y="295"/>
                      <a:pt x="162" y="325"/>
                      <a:pt x="206" y="325"/>
                    </a:cubicBezTo>
                    <a:cubicBezTo>
                      <a:pt x="250" y="325"/>
                      <a:pt x="294" y="295"/>
                      <a:pt x="294" y="251"/>
                    </a:cubicBezTo>
                    <a:cubicBezTo>
                      <a:pt x="294" y="207"/>
                      <a:pt x="250" y="163"/>
                      <a:pt x="206" y="163"/>
                    </a:cubicBezTo>
                    <a:close/>
                    <a:moveTo>
                      <a:pt x="206" y="280"/>
                    </a:moveTo>
                    <a:lnTo>
                      <a:pt x="206" y="280"/>
                    </a:lnTo>
                    <a:cubicBezTo>
                      <a:pt x="191" y="280"/>
                      <a:pt x="176" y="266"/>
                      <a:pt x="176" y="251"/>
                    </a:cubicBezTo>
                    <a:cubicBezTo>
                      <a:pt x="176" y="221"/>
                      <a:pt x="191" y="207"/>
                      <a:pt x="206" y="207"/>
                    </a:cubicBezTo>
                    <a:cubicBezTo>
                      <a:pt x="235" y="207"/>
                      <a:pt x="250" y="221"/>
                      <a:pt x="250" y="251"/>
                    </a:cubicBezTo>
                    <a:cubicBezTo>
                      <a:pt x="250" y="266"/>
                      <a:pt x="235" y="280"/>
                      <a:pt x="206" y="28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0" name="Freeform 88"/>
              <p:cNvSpPr>
                <a:spLocks noChangeArrowheads="1"/>
              </p:cNvSpPr>
              <p:nvPr/>
            </p:nvSpPr>
            <p:spPr bwMode="auto">
              <a:xfrm>
                <a:off x="1565275" y="3979863"/>
                <a:ext cx="255588" cy="274637"/>
              </a:xfrm>
              <a:custGeom>
                <a:avLst/>
                <a:gdLst>
                  <a:gd name="T0" fmla="*/ 544 w 589"/>
                  <a:gd name="T1" fmla="*/ 163 h 635"/>
                  <a:gd name="T2" fmla="*/ 544 w 589"/>
                  <a:gd name="T3" fmla="*/ 163 h 635"/>
                  <a:gd name="T4" fmla="*/ 544 w 589"/>
                  <a:gd name="T5" fmla="*/ 15 h 635"/>
                  <a:gd name="T6" fmla="*/ 530 w 589"/>
                  <a:gd name="T7" fmla="*/ 0 h 635"/>
                  <a:gd name="T8" fmla="*/ 515 w 589"/>
                  <a:gd name="T9" fmla="*/ 0 h 635"/>
                  <a:gd name="T10" fmla="*/ 0 w 589"/>
                  <a:gd name="T11" fmla="*/ 163 h 635"/>
                  <a:gd name="T12" fmla="*/ 0 w 589"/>
                  <a:gd name="T13" fmla="*/ 192 h 635"/>
                  <a:gd name="T14" fmla="*/ 0 w 589"/>
                  <a:gd name="T15" fmla="*/ 589 h 635"/>
                  <a:gd name="T16" fmla="*/ 44 w 589"/>
                  <a:gd name="T17" fmla="*/ 634 h 635"/>
                  <a:gd name="T18" fmla="*/ 544 w 589"/>
                  <a:gd name="T19" fmla="*/ 634 h 635"/>
                  <a:gd name="T20" fmla="*/ 588 w 589"/>
                  <a:gd name="T21" fmla="*/ 589 h 635"/>
                  <a:gd name="T22" fmla="*/ 588 w 589"/>
                  <a:gd name="T23" fmla="*/ 192 h 635"/>
                  <a:gd name="T24" fmla="*/ 544 w 589"/>
                  <a:gd name="T25" fmla="*/ 163 h 635"/>
                  <a:gd name="T26" fmla="*/ 515 w 589"/>
                  <a:gd name="T27" fmla="*/ 45 h 635"/>
                  <a:gd name="T28" fmla="*/ 515 w 589"/>
                  <a:gd name="T29" fmla="*/ 45 h 635"/>
                  <a:gd name="T30" fmla="*/ 515 w 589"/>
                  <a:gd name="T31" fmla="*/ 163 h 635"/>
                  <a:gd name="T32" fmla="*/ 132 w 589"/>
                  <a:gd name="T33" fmla="*/ 163 h 635"/>
                  <a:gd name="T34" fmla="*/ 515 w 589"/>
                  <a:gd name="T35" fmla="*/ 45 h 635"/>
                  <a:gd name="T36" fmla="*/ 544 w 589"/>
                  <a:gd name="T37" fmla="*/ 413 h 635"/>
                  <a:gd name="T38" fmla="*/ 544 w 589"/>
                  <a:gd name="T39" fmla="*/ 413 h 635"/>
                  <a:gd name="T40" fmla="*/ 544 w 589"/>
                  <a:gd name="T41" fmla="*/ 427 h 635"/>
                  <a:gd name="T42" fmla="*/ 471 w 589"/>
                  <a:gd name="T43" fmla="*/ 427 h 635"/>
                  <a:gd name="T44" fmla="*/ 471 w 589"/>
                  <a:gd name="T45" fmla="*/ 413 h 635"/>
                  <a:gd name="T46" fmla="*/ 471 w 589"/>
                  <a:gd name="T47" fmla="*/ 398 h 635"/>
                  <a:gd name="T48" fmla="*/ 544 w 589"/>
                  <a:gd name="T49" fmla="*/ 398 h 635"/>
                  <a:gd name="T50" fmla="*/ 544 w 589"/>
                  <a:gd name="T51" fmla="*/ 413 h 635"/>
                  <a:gd name="T52" fmla="*/ 544 w 589"/>
                  <a:gd name="T53" fmla="*/ 354 h 635"/>
                  <a:gd name="T54" fmla="*/ 544 w 589"/>
                  <a:gd name="T55" fmla="*/ 354 h 635"/>
                  <a:gd name="T56" fmla="*/ 456 w 589"/>
                  <a:gd name="T57" fmla="*/ 354 h 635"/>
                  <a:gd name="T58" fmla="*/ 426 w 589"/>
                  <a:gd name="T59" fmla="*/ 368 h 635"/>
                  <a:gd name="T60" fmla="*/ 426 w 589"/>
                  <a:gd name="T61" fmla="*/ 457 h 635"/>
                  <a:gd name="T62" fmla="*/ 456 w 589"/>
                  <a:gd name="T63" fmla="*/ 472 h 635"/>
                  <a:gd name="T64" fmla="*/ 544 w 589"/>
                  <a:gd name="T65" fmla="*/ 472 h 635"/>
                  <a:gd name="T66" fmla="*/ 544 w 589"/>
                  <a:gd name="T67" fmla="*/ 575 h 635"/>
                  <a:gd name="T68" fmla="*/ 530 w 589"/>
                  <a:gd name="T69" fmla="*/ 589 h 635"/>
                  <a:gd name="T70" fmla="*/ 58 w 589"/>
                  <a:gd name="T71" fmla="*/ 589 h 635"/>
                  <a:gd name="T72" fmla="*/ 44 w 589"/>
                  <a:gd name="T73" fmla="*/ 575 h 635"/>
                  <a:gd name="T74" fmla="*/ 44 w 589"/>
                  <a:gd name="T75" fmla="*/ 192 h 635"/>
                  <a:gd name="T76" fmla="*/ 530 w 589"/>
                  <a:gd name="T77" fmla="*/ 192 h 635"/>
                  <a:gd name="T78" fmla="*/ 544 w 589"/>
                  <a:gd name="T79" fmla="*/ 221 h 635"/>
                  <a:gd name="T80" fmla="*/ 544 w 589"/>
                  <a:gd name="T81" fmla="*/ 354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9" h="635">
                    <a:moveTo>
                      <a:pt x="544" y="163"/>
                    </a:moveTo>
                    <a:lnTo>
                      <a:pt x="544" y="163"/>
                    </a:lnTo>
                    <a:cubicBezTo>
                      <a:pt x="544" y="15"/>
                      <a:pt x="544" y="15"/>
                      <a:pt x="544" y="15"/>
                    </a:cubicBezTo>
                    <a:cubicBezTo>
                      <a:pt x="544" y="15"/>
                      <a:pt x="544" y="0"/>
                      <a:pt x="530" y="0"/>
                    </a:cubicBezTo>
                    <a:lnTo>
                      <a:pt x="515" y="0"/>
                    </a:ln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604"/>
                      <a:pt x="14" y="634"/>
                      <a:pt x="44" y="634"/>
                    </a:cubicBezTo>
                    <a:cubicBezTo>
                      <a:pt x="544" y="634"/>
                      <a:pt x="544" y="634"/>
                      <a:pt x="544" y="634"/>
                    </a:cubicBezTo>
                    <a:cubicBezTo>
                      <a:pt x="574" y="634"/>
                      <a:pt x="588" y="604"/>
                      <a:pt x="588" y="589"/>
                    </a:cubicBezTo>
                    <a:cubicBezTo>
                      <a:pt x="588" y="192"/>
                      <a:pt x="588" y="192"/>
                      <a:pt x="588" y="192"/>
                    </a:cubicBezTo>
                    <a:cubicBezTo>
                      <a:pt x="588" y="177"/>
                      <a:pt x="574" y="163"/>
                      <a:pt x="544" y="163"/>
                    </a:cubicBezTo>
                    <a:close/>
                    <a:moveTo>
                      <a:pt x="515" y="45"/>
                    </a:moveTo>
                    <a:lnTo>
                      <a:pt x="515" y="45"/>
                    </a:lnTo>
                    <a:cubicBezTo>
                      <a:pt x="515" y="163"/>
                      <a:pt x="515" y="163"/>
                      <a:pt x="515" y="163"/>
                    </a:cubicBezTo>
                    <a:cubicBezTo>
                      <a:pt x="132" y="163"/>
                      <a:pt x="132" y="163"/>
                      <a:pt x="132" y="163"/>
                    </a:cubicBezTo>
                    <a:lnTo>
                      <a:pt x="515" y="45"/>
                    </a:lnTo>
                    <a:close/>
                    <a:moveTo>
                      <a:pt x="544" y="413"/>
                    </a:moveTo>
                    <a:lnTo>
                      <a:pt x="544" y="413"/>
                    </a:lnTo>
                    <a:cubicBezTo>
                      <a:pt x="544" y="427"/>
                      <a:pt x="544" y="413"/>
                      <a:pt x="544" y="427"/>
                    </a:cubicBezTo>
                    <a:cubicBezTo>
                      <a:pt x="471" y="427"/>
                      <a:pt x="471" y="427"/>
                      <a:pt x="471" y="427"/>
                    </a:cubicBezTo>
                    <a:cubicBezTo>
                      <a:pt x="471" y="413"/>
                      <a:pt x="471" y="427"/>
                      <a:pt x="471" y="413"/>
                    </a:cubicBezTo>
                    <a:cubicBezTo>
                      <a:pt x="471" y="398"/>
                      <a:pt x="471" y="398"/>
                      <a:pt x="471" y="398"/>
                    </a:cubicBezTo>
                    <a:cubicBezTo>
                      <a:pt x="544" y="398"/>
                      <a:pt x="544" y="398"/>
                      <a:pt x="544" y="398"/>
                    </a:cubicBezTo>
                    <a:cubicBezTo>
                      <a:pt x="544" y="413"/>
                      <a:pt x="544" y="398"/>
                      <a:pt x="544" y="413"/>
                    </a:cubicBezTo>
                    <a:close/>
                    <a:moveTo>
                      <a:pt x="544" y="354"/>
                    </a:moveTo>
                    <a:lnTo>
                      <a:pt x="544" y="354"/>
                    </a:lnTo>
                    <a:cubicBezTo>
                      <a:pt x="456" y="354"/>
                      <a:pt x="456" y="354"/>
                      <a:pt x="456" y="354"/>
                    </a:cubicBezTo>
                    <a:cubicBezTo>
                      <a:pt x="441" y="354"/>
                      <a:pt x="426" y="368"/>
                      <a:pt x="426" y="368"/>
                    </a:cubicBezTo>
                    <a:cubicBezTo>
                      <a:pt x="426" y="457"/>
                      <a:pt x="426" y="457"/>
                      <a:pt x="426" y="457"/>
                    </a:cubicBezTo>
                    <a:cubicBezTo>
                      <a:pt x="426" y="457"/>
                      <a:pt x="441" y="472"/>
                      <a:pt x="456" y="472"/>
                    </a:cubicBezTo>
                    <a:cubicBezTo>
                      <a:pt x="544" y="472"/>
                      <a:pt x="544" y="472"/>
                      <a:pt x="544" y="472"/>
                    </a:cubicBezTo>
                    <a:cubicBezTo>
                      <a:pt x="544" y="575"/>
                      <a:pt x="544" y="575"/>
                      <a:pt x="544" y="575"/>
                    </a:cubicBezTo>
                    <a:cubicBezTo>
                      <a:pt x="544" y="575"/>
                      <a:pt x="544" y="589"/>
                      <a:pt x="530" y="589"/>
                    </a:cubicBezTo>
                    <a:cubicBezTo>
                      <a:pt x="58" y="589"/>
                      <a:pt x="58" y="589"/>
                      <a:pt x="58" y="589"/>
                    </a:cubicBezTo>
                    <a:cubicBezTo>
                      <a:pt x="44" y="589"/>
                      <a:pt x="44" y="575"/>
                      <a:pt x="44" y="575"/>
                    </a:cubicBezTo>
                    <a:cubicBezTo>
                      <a:pt x="44" y="575"/>
                      <a:pt x="44" y="207"/>
                      <a:pt x="44" y="192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44" y="192"/>
                      <a:pt x="544" y="207"/>
                      <a:pt x="544" y="221"/>
                    </a:cubicBezTo>
                    <a:lnTo>
                      <a:pt x="544" y="354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1" name="Freeform 89"/>
              <p:cNvSpPr>
                <a:spLocks noChangeArrowheads="1"/>
              </p:cNvSpPr>
              <p:nvPr/>
            </p:nvSpPr>
            <p:spPr bwMode="auto">
              <a:xfrm>
                <a:off x="1112838" y="3979863"/>
                <a:ext cx="274637" cy="274637"/>
              </a:xfrm>
              <a:custGeom>
                <a:avLst/>
                <a:gdLst>
                  <a:gd name="T0" fmla="*/ 339 w 634"/>
                  <a:gd name="T1" fmla="*/ 163 h 635"/>
                  <a:gd name="T2" fmla="*/ 339 w 634"/>
                  <a:gd name="T3" fmla="*/ 163 h 635"/>
                  <a:gd name="T4" fmla="*/ 324 w 634"/>
                  <a:gd name="T5" fmla="*/ 163 h 635"/>
                  <a:gd name="T6" fmla="*/ 310 w 634"/>
                  <a:gd name="T7" fmla="*/ 163 h 635"/>
                  <a:gd name="T8" fmla="*/ 207 w 634"/>
                  <a:gd name="T9" fmla="*/ 280 h 635"/>
                  <a:gd name="T10" fmla="*/ 207 w 634"/>
                  <a:gd name="T11" fmla="*/ 310 h 635"/>
                  <a:gd name="T12" fmla="*/ 236 w 634"/>
                  <a:gd name="T13" fmla="*/ 310 h 635"/>
                  <a:gd name="T14" fmla="*/ 295 w 634"/>
                  <a:gd name="T15" fmla="*/ 236 h 635"/>
                  <a:gd name="T16" fmla="*/ 295 w 634"/>
                  <a:gd name="T17" fmla="*/ 530 h 635"/>
                  <a:gd name="T18" fmla="*/ 324 w 634"/>
                  <a:gd name="T19" fmla="*/ 545 h 635"/>
                  <a:gd name="T20" fmla="*/ 339 w 634"/>
                  <a:gd name="T21" fmla="*/ 530 h 635"/>
                  <a:gd name="T22" fmla="*/ 339 w 634"/>
                  <a:gd name="T23" fmla="*/ 236 h 635"/>
                  <a:gd name="T24" fmla="*/ 398 w 634"/>
                  <a:gd name="T25" fmla="*/ 310 h 635"/>
                  <a:gd name="T26" fmla="*/ 427 w 634"/>
                  <a:gd name="T27" fmla="*/ 310 h 635"/>
                  <a:gd name="T28" fmla="*/ 427 w 634"/>
                  <a:gd name="T29" fmla="*/ 280 h 635"/>
                  <a:gd name="T30" fmla="*/ 339 w 634"/>
                  <a:gd name="T31" fmla="*/ 163 h 635"/>
                  <a:gd name="T32" fmla="*/ 560 w 634"/>
                  <a:gd name="T33" fmla="*/ 0 h 635"/>
                  <a:gd name="T34" fmla="*/ 560 w 634"/>
                  <a:gd name="T35" fmla="*/ 0 h 635"/>
                  <a:gd name="T36" fmla="*/ 89 w 634"/>
                  <a:gd name="T37" fmla="*/ 0 h 635"/>
                  <a:gd name="T38" fmla="*/ 0 w 634"/>
                  <a:gd name="T39" fmla="*/ 74 h 635"/>
                  <a:gd name="T40" fmla="*/ 0 w 634"/>
                  <a:gd name="T41" fmla="*/ 545 h 635"/>
                  <a:gd name="T42" fmla="*/ 89 w 634"/>
                  <a:gd name="T43" fmla="*/ 634 h 635"/>
                  <a:gd name="T44" fmla="*/ 560 w 634"/>
                  <a:gd name="T45" fmla="*/ 634 h 635"/>
                  <a:gd name="T46" fmla="*/ 633 w 634"/>
                  <a:gd name="T47" fmla="*/ 545 h 635"/>
                  <a:gd name="T48" fmla="*/ 633 w 634"/>
                  <a:gd name="T49" fmla="*/ 74 h 635"/>
                  <a:gd name="T50" fmla="*/ 560 w 634"/>
                  <a:gd name="T51" fmla="*/ 0 h 635"/>
                  <a:gd name="T52" fmla="*/ 589 w 634"/>
                  <a:gd name="T53" fmla="*/ 545 h 635"/>
                  <a:gd name="T54" fmla="*/ 589 w 634"/>
                  <a:gd name="T55" fmla="*/ 545 h 635"/>
                  <a:gd name="T56" fmla="*/ 560 w 634"/>
                  <a:gd name="T57" fmla="*/ 589 h 635"/>
                  <a:gd name="T58" fmla="*/ 89 w 634"/>
                  <a:gd name="T59" fmla="*/ 589 h 635"/>
                  <a:gd name="T60" fmla="*/ 44 w 634"/>
                  <a:gd name="T61" fmla="*/ 545 h 635"/>
                  <a:gd name="T62" fmla="*/ 44 w 634"/>
                  <a:gd name="T63" fmla="*/ 74 h 635"/>
                  <a:gd name="T64" fmla="*/ 89 w 634"/>
                  <a:gd name="T65" fmla="*/ 45 h 635"/>
                  <a:gd name="T66" fmla="*/ 560 w 634"/>
                  <a:gd name="T67" fmla="*/ 45 h 635"/>
                  <a:gd name="T68" fmla="*/ 589 w 634"/>
                  <a:gd name="T69" fmla="*/ 74 h 635"/>
                  <a:gd name="T70" fmla="*/ 589 w 634"/>
                  <a:gd name="T71" fmla="*/ 545 h 635"/>
                  <a:gd name="T72" fmla="*/ 501 w 634"/>
                  <a:gd name="T73" fmla="*/ 74 h 635"/>
                  <a:gd name="T74" fmla="*/ 501 w 634"/>
                  <a:gd name="T75" fmla="*/ 74 h 635"/>
                  <a:gd name="T76" fmla="*/ 148 w 634"/>
                  <a:gd name="T77" fmla="*/ 74 h 635"/>
                  <a:gd name="T78" fmla="*/ 118 w 634"/>
                  <a:gd name="T79" fmla="*/ 104 h 635"/>
                  <a:gd name="T80" fmla="*/ 148 w 634"/>
                  <a:gd name="T81" fmla="*/ 118 h 635"/>
                  <a:gd name="T82" fmla="*/ 501 w 634"/>
                  <a:gd name="T83" fmla="*/ 118 h 635"/>
                  <a:gd name="T84" fmla="*/ 516 w 634"/>
                  <a:gd name="T85" fmla="*/ 104 h 635"/>
                  <a:gd name="T86" fmla="*/ 501 w 634"/>
                  <a:gd name="T87" fmla="*/ 74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34" h="635">
                    <a:moveTo>
                      <a:pt x="339" y="163"/>
                    </a:moveTo>
                    <a:lnTo>
                      <a:pt x="339" y="163"/>
                    </a:lnTo>
                    <a:cubicBezTo>
                      <a:pt x="324" y="163"/>
                      <a:pt x="324" y="163"/>
                      <a:pt x="324" y="163"/>
                    </a:cubicBezTo>
                    <a:cubicBezTo>
                      <a:pt x="310" y="163"/>
                      <a:pt x="310" y="163"/>
                      <a:pt x="310" y="163"/>
                    </a:cubicBezTo>
                    <a:cubicBezTo>
                      <a:pt x="207" y="280"/>
                      <a:pt x="207" y="280"/>
                      <a:pt x="207" y="280"/>
                    </a:cubicBezTo>
                    <a:cubicBezTo>
                      <a:pt x="207" y="295"/>
                      <a:pt x="207" y="295"/>
                      <a:pt x="207" y="310"/>
                    </a:cubicBezTo>
                    <a:cubicBezTo>
                      <a:pt x="221" y="310"/>
                      <a:pt x="221" y="310"/>
                      <a:pt x="236" y="310"/>
                    </a:cubicBezTo>
                    <a:cubicBezTo>
                      <a:pt x="295" y="236"/>
                      <a:pt x="295" y="236"/>
                      <a:pt x="295" y="236"/>
                    </a:cubicBezTo>
                    <a:cubicBezTo>
                      <a:pt x="295" y="530"/>
                      <a:pt x="295" y="530"/>
                      <a:pt x="295" y="530"/>
                    </a:cubicBezTo>
                    <a:cubicBezTo>
                      <a:pt x="295" y="545"/>
                      <a:pt x="310" y="545"/>
                      <a:pt x="324" y="545"/>
                    </a:cubicBezTo>
                    <a:cubicBezTo>
                      <a:pt x="324" y="545"/>
                      <a:pt x="339" y="545"/>
                      <a:pt x="339" y="530"/>
                    </a:cubicBezTo>
                    <a:cubicBezTo>
                      <a:pt x="339" y="236"/>
                      <a:pt x="339" y="236"/>
                      <a:pt x="339" y="236"/>
                    </a:cubicBezTo>
                    <a:cubicBezTo>
                      <a:pt x="398" y="310"/>
                      <a:pt x="398" y="310"/>
                      <a:pt x="398" y="310"/>
                    </a:cubicBezTo>
                    <a:cubicBezTo>
                      <a:pt x="412" y="310"/>
                      <a:pt x="427" y="310"/>
                      <a:pt x="427" y="310"/>
                    </a:cubicBezTo>
                    <a:cubicBezTo>
                      <a:pt x="442" y="295"/>
                      <a:pt x="442" y="295"/>
                      <a:pt x="427" y="280"/>
                    </a:cubicBezTo>
                    <a:lnTo>
                      <a:pt x="339" y="163"/>
                    </a:ln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4" y="634"/>
                      <a:pt x="89" y="634"/>
                    </a:cubicBezTo>
                    <a:cubicBezTo>
                      <a:pt x="560" y="634"/>
                      <a:pt x="560" y="634"/>
                      <a:pt x="560" y="634"/>
                    </a:cubicBezTo>
                    <a:cubicBezTo>
                      <a:pt x="604" y="634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30"/>
                      <a:pt x="604" y="0"/>
                      <a:pt x="560" y="0"/>
                    </a:cubicBezTo>
                    <a:close/>
                    <a:moveTo>
                      <a:pt x="589" y="545"/>
                    </a:moveTo>
                    <a:lnTo>
                      <a:pt x="589" y="545"/>
                    </a:lnTo>
                    <a:cubicBezTo>
                      <a:pt x="589" y="575"/>
                      <a:pt x="574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75"/>
                      <a:pt x="44" y="54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9" y="45"/>
                      <a:pt x="89" y="45"/>
                    </a:cubicBezTo>
                    <a:cubicBezTo>
                      <a:pt x="560" y="45"/>
                      <a:pt x="560" y="45"/>
                      <a:pt x="560" y="45"/>
                    </a:cubicBezTo>
                    <a:cubicBezTo>
                      <a:pt x="574" y="45"/>
                      <a:pt x="589" y="59"/>
                      <a:pt x="589" y="74"/>
                    </a:cubicBezTo>
                    <a:lnTo>
                      <a:pt x="589" y="545"/>
                    </a:lnTo>
                    <a:close/>
                    <a:moveTo>
                      <a:pt x="501" y="74"/>
                    </a:moveTo>
                    <a:lnTo>
                      <a:pt x="501" y="74"/>
                    </a:lnTo>
                    <a:cubicBezTo>
                      <a:pt x="148" y="74"/>
                      <a:pt x="148" y="74"/>
                      <a:pt x="148" y="74"/>
                    </a:cubicBezTo>
                    <a:cubicBezTo>
                      <a:pt x="133" y="74"/>
                      <a:pt x="118" y="89"/>
                      <a:pt x="118" y="104"/>
                    </a:cubicBezTo>
                    <a:cubicBezTo>
                      <a:pt x="118" y="104"/>
                      <a:pt x="133" y="118"/>
                      <a:pt x="148" y="118"/>
                    </a:cubicBezTo>
                    <a:cubicBezTo>
                      <a:pt x="501" y="118"/>
                      <a:pt x="501" y="118"/>
                      <a:pt x="501" y="118"/>
                    </a:cubicBezTo>
                    <a:lnTo>
                      <a:pt x="516" y="104"/>
                    </a:lnTo>
                    <a:cubicBezTo>
                      <a:pt x="516" y="89"/>
                      <a:pt x="501" y="74"/>
                      <a:pt x="50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2" name="Freeform 90"/>
              <p:cNvSpPr>
                <a:spLocks noChangeArrowheads="1"/>
              </p:cNvSpPr>
              <p:nvPr/>
            </p:nvSpPr>
            <p:spPr bwMode="auto">
              <a:xfrm>
                <a:off x="674688" y="3979863"/>
                <a:ext cx="274637" cy="274637"/>
              </a:xfrm>
              <a:custGeom>
                <a:avLst/>
                <a:gdLst>
                  <a:gd name="T0" fmla="*/ 294 w 634"/>
                  <a:gd name="T1" fmla="*/ 472 h 635"/>
                  <a:gd name="T2" fmla="*/ 294 w 634"/>
                  <a:gd name="T3" fmla="*/ 472 h 635"/>
                  <a:gd name="T4" fmla="*/ 309 w 634"/>
                  <a:gd name="T5" fmla="*/ 472 h 635"/>
                  <a:gd name="T6" fmla="*/ 324 w 634"/>
                  <a:gd name="T7" fmla="*/ 472 h 635"/>
                  <a:gd name="T8" fmla="*/ 426 w 634"/>
                  <a:gd name="T9" fmla="*/ 354 h 635"/>
                  <a:gd name="T10" fmla="*/ 426 w 634"/>
                  <a:gd name="T11" fmla="*/ 325 h 635"/>
                  <a:gd name="T12" fmla="*/ 397 w 634"/>
                  <a:gd name="T13" fmla="*/ 325 h 635"/>
                  <a:gd name="T14" fmla="*/ 338 w 634"/>
                  <a:gd name="T15" fmla="*/ 398 h 635"/>
                  <a:gd name="T16" fmla="*/ 338 w 634"/>
                  <a:gd name="T17" fmla="*/ 104 h 635"/>
                  <a:gd name="T18" fmla="*/ 309 w 634"/>
                  <a:gd name="T19" fmla="*/ 74 h 635"/>
                  <a:gd name="T20" fmla="*/ 294 w 634"/>
                  <a:gd name="T21" fmla="*/ 104 h 635"/>
                  <a:gd name="T22" fmla="*/ 294 w 634"/>
                  <a:gd name="T23" fmla="*/ 398 h 635"/>
                  <a:gd name="T24" fmla="*/ 235 w 634"/>
                  <a:gd name="T25" fmla="*/ 325 h 635"/>
                  <a:gd name="T26" fmla="*/ 206 w 634"/>
                  <a:gd name="T27" fmla="*/ 325 h 635"/>
                  <a:gd name="T28" fmla="*/ 206 w 634"/>
                  <a:gd name="T29" fmla="*/ 354 h 635"/>
                  <a:gd name="T30" fmla="*/ 294 w 634"/>
                  <a:gd name="T31" fmla="*/ 472 h 635"/>
                  <a:gd name="T32" fmla="*/ 485 w 634"/>
                  <a:gd name="T33" fmla="*/ 516 h 635"/>
                  <a:gd name="T34" fmla="*/ 485 w 634"/>
                  <a:gd name="T35" fmla="*/ 516 h 635"/>
                  <a:gd name="T36" fmla="*/ 132 w 634"/>
                  <a:gd name="T37" fmla="*/ 516 h 635"/>
                  <a:gd name="T38" fmla="*/ 117 w 634"/>
                  <a:gd name="T39" fmla="*/ 530 h 635"/>
                  <a:gd name="T40" fmla="*/ 132 w 634"/>
                  <a:gd name="T41" fmla="*/ 545 h 635"/>
                  <a:gd name="T42" fmla="*/ 485 w 634"/>
                  <a:gd name="T43" fmla="*/ 545 h 635"/>
                  <a:gd name="T44" fmla="*/ 515 w 634"/>
                  <a:gd name="T45" fmla="*/ 530 h 635"/>
                  <a:gd name="T46" fmla="*/ 485 w 634"/>
                  <a:gd name="T47" fmla="*/ 516 h 635"/>
                  <a:gd name="T48" fmla="*/ 544 w 634"/>
                  <a:gd name="T49" fmla="*/ 0 h 635"/>
                  <a:gd name="T50" fmla="*/ 544 w 634"/>
                  <a:gd name="T51" fmla="*/ 0 h 635"/>
                  <a:gd name="T52" fmla="*/ 73 w 634"/>
                  <a:gd name="T53" fmla="*/ 0 h 635"/>
                  <a:gd name="T54" fmla="*/ 0 w 634"/>
                  <a:gd name="T55" fmla="*/ 74 h 635"/>
                  <a:gd name="T56" fmla="*/ 0 w 634"/>
                  <a:gd name="T57" fmla="*/ 545 h 635"/>
                  <a:gd name="T58" fmla="*/ 73 w 634"/>
                  <a:gd name="T59" fmla="*/ 634 h 635"/>
                  <a:gd name="T60" fmla="*/ 544 w 634"/>
                  <a:gd name="T61" fmla="*/ 634 h 635"/>
                  <a:gd name="T62" fmla="*/ 633 w 634"/>
                  <a:gd name="T63" fmla="*/ 545 h 635"/>
                  <a:gd name="T64" fmla="*/ 633 w 634"/>
                  <a:gd name="T65" fmla="*/ 74 h 635"/>
                  <a:gd name="T66" fmla="*/ 544 w 634"/>
                  <a:gd name="T67" fmla="*/ 0 h 635"/>
                  <a:gd name="T68" fmla="*/ 588 w 634"/>
                  <a:gd name="T69" fmla="*/ 545 h 635"/>
                  <a:gd name="T70" fmla="*/ 588 w 634"/>
                  <a:gd name="T71" fmla="*/ 545 h 635"/>
                  <a:gd name="T72" fmla="*/ 544 w 634"/>
                  <a:gd name="T73" fmla="*/ 589 h 635"/>
                  <a:gd name="T74" fmla="*/ 73 w 634"/>
                  <a:gd name="T75" fmla="*/ 589 h 635"/>
                  <a:gd name="T76" fmla="*/ 44 w 634"/>
                  <a:gd name="T77" fmla="*/ 545 h 635"/>
                  <a:gd name="T78" fmla="*/ 44 w 634"/>
                  <a:gd name="T79" fmla="*/ 74 h 635"/>
                  <a:gd name="T80" fmla="*/ 73 w 634"/>
                  <a:gd name="T81" fmla="*/ 45 h 635"/>
                  <a:gd name="T82" fmla="*/ 544 w 634"/>
                  <a:gd name="T83" fmla="*/ 45 h 635"/>
                  <a:gd name="T84" fmla="*/ 588 w 634"/>
                  <a:gd name="T85" fmla="*/ 74 h 635"/>
                  <a:gd name="T86" fmla="*/ 588 w 634"/>
                  <a:gd name="T87" fmla="*/ 54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34" h="635">
                    <a:moveTo>
                      <a:pt x="294" y="472"/>
                    </a:moveTo>
                    <a:lnTo>
                      <a:pt x="294" y="472"/>
                    </a:lnTo>
                    <a:cubicBezTo>
                      <a:pt x="309" y="472"/>
                      <a:pt x="309" y="472"/>
                      <a:pt x="309" y="472"/>
                    </a:cubicBezTo>
                    <a:cubicBezTo>
                      <a:pt x="324" y="472"/>
                      <a:pt x="324" y="472"/>
                      <a:pt x="324" y="472"/>
                    </a:cubicBezTo>
                    <a:cubicBezTo>
                      <a:pt x="426" y="354"/>
                      <a:pt x="426" y="354"/>
                      <a:pt x="426" y="354"/>
                    </a:cubicBezTo>
                    <a:cubicBezTo>
                      <a:pt x="426" y="339"/>
                      <a:pt x="426" y="325"/>
                      <a:pt x="426" y="325"/>
                    </a:cubicBezTo>
                    <a:cubicBezTo>
                      <a:pt x="412" y="310"/>
                      <a:pt x="412" y="310"/>
                      <a:pt x="397" y="325"/>
                    </a:cubicBezTo>
                    <a:cubicBezTo>
                      <a:pt x="338" y="398"/>
                      <a:pt x="338" y="398"/>
                      <a:pt x="338" y="398"/>
                    </a:cubicBezTo>
                    <a:cubicBezTo>
                      <a:pt x="338" y="104"/>
                      <a:pt x="338" y="104"/>
                      <a:pt x="338" y="104"/>
                    </a:cubicBezTo>
                    <a:cubicBezTo>
                      <a:pt x="338" y="89"/>
                      <a:pt x="324" y="74"/>
                      <a:pt x="309" y="74"/>
                    </a:cubicBezTo>
                    <a:cubicBezTo>
                      <a:pt x="309" y="74"/>
                      <a:pt x="294" y="89"/>
                      <a:pt x="294" y="104"/>
                    </a:cubicBezTo>
                    <a:cubicBezTo>
                      <a:pt x="294" y="398"/>
                      <a:pt x="294" y="398"/>
                      <a:pt x="294" y="398"/>
                    </a:cubicBezTo>
                    <a:cubicBezTo>
                      <a:pt x="235" y="325"/>
                      <a:pt x="235" y="325"/>
                      <a:pt x="235" y="325"/>
                    </a:cubicBezTo>
                    <a:cubicBezTo>
                      <a:pt x="220" y="310"/>
                      <a:pt x="206" y="310"/>
                      <a:pt x="206" y="325"/>
                    </a:cubicBezTo>
                    <a:cubicBezTo>
                      <a:pt x="191" y="325"/>
                      <a:pt x="191" y="339"/>
                      <a:pt x="206" y="354"/>
                    </a:cubicBezTo>
                    <a:lnTo>
                      <a:pt x="294" y="472"/>
                    </a:lnTo>
                    <a:close/>
                    <a:moveTo>
                      <a:pt x="485" y="516"/>
                    </a:moveTo>
                    <a:lnTo>
                      <a:pt x="485" y="516"/>
                    </a:lnTo>
                    <a:cubicBezTo>
                      <a:pt x="132" y="516"/>
                      <a:pt x="132" y="516"/>
                      <a:pt x="132" y="516"/>
                    </a:cubicBezTo>
                    <a:cubicBezTo>
                      <a:pt x="132" y="516"/>
                      <a:pt x="117" y="516"/>
                      <a:pt x="117" y="530"/>
                    </a:cubicBezTo>
                    <a:cubicBezTo>
                      <a:pt x="117" y="545"/>
                      <a:pt x="132" y="545"/>
                      <a:pt x="132" y="545"/>
                    </a:cubicBezTo>
                    <a:cubicBezTo>
                      <a:pt x="485" y="545"/>
                      <a:pt x="485" y="545"/>
                      <a:pt x="485" y="545"/>
                    </a:cubicBezTo>
                    <a:cubicBezTo>
                      <a:pt x="500" y="545"/>
                      <a:pt x="515" y="545"/>
                      <a:pt x="515" y="530"/>
                    </a:cubicBezTo>
                    <a:cubicBezTo>
                      <a:pt x="515" y="516"/>
                      <a:pt x="500" y="516"/>
                      <a:pt x="485" y="516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34"/>
                      <a:pt x="73" y="634"/>
                    </a:cubicBezTo>
                    <a:cubicBezTo>
                      <a:pt x="544" y="634"/>
                      <a:pt x="544" y="634"/>
                      <a:pt x="544" y="634"/>
                    </a:cubicBezTo>
                    <a:cubicBezTo>
                      <a:pt x="588" y="634"/>
                      <a:pt x="633" y="589"/>
                      <a:pt x="633" y="545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30"/>
                      <a:pt x="588" y="0"/>
                      <a:pt x="544" y="0"/>
                    </a:cubicBezTo>
                    <a:close/>
                    <a:moveTo>
                      <a:pt x="588" y="545"/>
                    </a:moveTo>
                    <a:lnTo>
                      <a:pt x="588" y="545"/>
                    </a:lnTo>
                    <a:cubicBezTo>
                      <a:pt x="588" y="575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5"/>
                      <a:pt x="44" y="54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8" y="45"/>
                      <a:pt x="73" y="45"/>
                    </a:cubicBezTo>
                    <a:cubicBezTo>
                      <a:pt x="544" y="45"/>
                      <a:pt x="544" y="45"/>
                      <a:pt x="544" y="45"/>
                    </a:cubicBezTo>
                    <a:cubicBezTo>
                      <a:pt x="574" y="45"/>
                      <a:pt x="588" y="59"/>
                      <a:pt x="588" y="74"/>
                    </a:cubicBezTo>
                    <a:lnTo>
                      <a:pt x="588" y="54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3" name="Freeform 91"/>
              <p:cNvSpPr>
                <a:spLocks noChangeArrowheads="1"/>
              </p:cNvSpPr>
              <p:nvPr/>
            </p:nvSpPr>
            <p:spPr bwMode="auto">
              <a:xfrm>
                <a:off x="234950" y="3979863"/>
                <a:ext cx="266700" cy="274637"/>
              </a:xfrm>
              <a:custGeom>
                <a:avLst/>
                <a:gdLst>
                  <a:gd name="T0" fmla="*/ 589 w 619"/>
                  <a:gd name="T1" fmla="*/ 118 h 635"/>
                  <a:gd name="T2" fmla="*/ 441 w 619"/>
                  <a:gd name="T3" fmla="*/ 74 h 635"/>
                  <a:gd name="T4" fmla="*/ 309 w 619"/>
                  <a:gd name="T5" fmla="*/ 30 h 635"/>
                  <a:gd name="T6" fmla="*/ 177 w 619"/>
                  <a:gd name="T7" fmla="*/ 74 h 635"/>
                  <a:gd name="T8" fmla="*/ 29 w 619"/>
                  <a:gd name="T9" fmla="*/ 118 h 635"/>
                  <a:gd name="T10" fmla="*/ 0 w 619"/>
                  <a:gd name="T11" fmla="*/ 192 h 635"/>
                  <a:gd name="T12" fmla="*/ 29 w 619"/>
                  <a:gd name="T13" fmla="*/ 545 h 635"/>
                  <a:gd name="T14" fmla="*/ 500 w 619"/>
                  <a:gd name="T15" fmla="*/ 634 h 635"/>
                  <a:gd name="T16" fmla="*/ 589 w 619"/>
                  <a:gd name="T17" fmla="*/ 236 h 635"/>
                  <a:gd name="T18" fmla="*/ 618 w 619"/>
                  <a:gd name="T19" fmla="*/ 163 h 635"/>
                  <a:gd name="T20" fmla="*/ 368 w 619"/>
                  <a:gd name="T21" fmla="*/ 45 h 635"/>
                  <a:gd name="T22" fmla="*/ 412 w 619"/>
                  <a:gd name="T23" fmla="*/ 74 h 635"/>
                  <a:gd name="T24" fmla="*/ 324 w 619"/>
                  <a:gd name="T25" fmla="*/ 74 h 635"/>
                  <a:gd name="T26" fmla="*/ 250 w 619"/>
                  <a:gd name="T27" fmla="*/ 45 h 635"/>
                  <a:gd name="T28" fmla="*/ 294 w 619"/>
                  <a:gd name="T29" fmla="*/ 74 h 635"/>
                  <a:gd name="T30" fmla="*/ 206 w 619"/>
                  <a:gd name="T31" fmla="*/ 74 h 635"/>
                  <a:gd name="T32" fmla="*/ 294 w 619"/>
                  <a:gd name="T33" fmla="*/ 589 h 635"/>
                  <a:gd name="T34" fmla="*/ 118 w 619"/>
                  <a:gd name="T35" fmla="*/ 589 h 635"/>
                  <a:gd name="T36" fmla="*/ 73 w 619"/>
                  <a:gd name="T37" fmla="*/ 427 h 635"/>
                  <a:gd name="T38" fmla="*/ 294 w 619"/>
                  <a:gd name="T39" fmla="*/ 589 h 635"/>
                  <a:gd name="T40" fmla="*/ 294 w 619"/>
                  <a:gd name="T41" fmla="*/ 398 h 635"/>
                  <a:gd name="T42" fmla="*/ 73 w 619"/>
                  <a:gd name="T43" fmla="*/ 236 h 635"/>
                  <a:gd name="T44" fmla="*/ 294 w 619"/>
                  <a:gd name="T45" fmla="*/ 398 h 635"/>
                  <a:gd name="T46" fmla="*/ 544 w 619"/>
                  <a:gd name="T47" fmla="*/ 545 h 635"/>
                  <a:gd name="T48" fmla="*/ 324 w 619"/>
                  <a:gd name="T49" fmla="*/ 589 h 635"/>
                  <a:gd name="T50" fmla="*/ 544 w 619"/>
                  <a:gd name="T51" fmla="*/ 427 h 635"/>
                  <a:gd name="T52" fmla="*/ 544 w 619"/>
                  <a:gd name="T53" fmla="*/ 398 h 635"/>
                  <a:gd name="T54" fmla="*/ 324 w 619"/>
                  <a:gd name="T55" fmla="*/ 398 h 635"/>
                  <a:gd name="T56" fmla="*/ 544 w 619"/>
                  <a:gd name="T57" fmla="*/ 236 h 635"/>
                  <a:gd name="T58" fmla="*/ 559 w 619"/>
                  <a:gd name="T59" fmla="*/ 192 h 635"/>
                  <a:gd name="T60" fmla="*/ 59 w 619"/>
                  <a:gd name="T61" fmla="*/ 192 h 635"/>
                  <a:gd name="T62" fmla="*/ 59 w 619"/>
                  <a:gd name="T63" fmla="*/ 163 h 635"/>
                  <a:gd name="T64" fmla="*/ 589 w 619"/>
                  <a:gd name="T65" fmla="*/ 177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9" h="635">
                    <a:moveTo>
                      <a:pt x="589" y="118"/>
                    </a:moveTo>
                    <a:lnTo>
                      <a:pt x="589" y="118"/>
                    </a:lnTo>
                    <a:cubicBezTo>
                      <a:pt x="441" y="118"/>
                      <a:pt x="441" y="118"/>
                      <a:pt x="441" y="118"/>
                    </a:cubicBezTo>
                    <a:cubicBezTo>
                      <a:pt x="441" y="104"/>
                      <a:pt x="441" y="89"/>
                      <a:pt x="441" y="74"/>
                    </a:cubicBezTo>
                    <a:cubicBezTo>
                      <a:pt x="441" y="30"/>
                      <a:pt x="412" y="0"/>
                      <a:pt x="368" y="0"/>
                    </a:cubicBezTo>
                    <a:cubicBezTo>
                      <a:pt x="339" y="0"/>
                      <a:pt x="324" y="15"/>
                      <a:pt x="309" y="30"/>
                    </a:cubicBezTo>
                    <a:cubicBezTo>
                      <a:pt x="294" y="15"/>
                      <a:pt x="280" y="0"/>
                      <a:pt x="250" y="0"/>
                    </a:cubicBezTo>
                    <a:cubicBezTo>
                      <a:pt x="206" y="0"/>
                      <a:pt x="177" y="30"/>
                      <a:pt x="177" y="74"/>
                    </a:cubicBezTo>
                    <a:cubicBezTo>
                      <a:pt x="177" y="89"/>
                      <a:pt x="177" y="104"/>
                      <a:pt x="177" y="118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15" y="118"/>
                      <a:pt x="0" y="133"/>
                      <a:pt x="0" y="163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221"/>
                      <a:pt x="15" y="236"/>
                      <a:pt x="29" y="236"/>
                    </a:cubicBezTo>
                    <a:cubicBezTo>
                      <a:pt x="29" y="545"/>
                      <a:pt x="29" y="545"/>
                      <a:pt x="29" y="545"/>
                    </a:cubicBezTo>
                    <a:cubicBezTo>
                      <a:pt x="29" y="589"/>
                      <a:pt x="73" y="634"/>
                      <a:pt x="118" y="634"/>
                    </a:cubicBezTo>
                    <a:cubicBezTo>
                      <a:pt x="500" y="634"/>
                      <a:pt x="500" y="634"/>
                      <a:pt x="500" y="634"/>
                    </a:cubicBezTo>
                    <a:cubicBezTo>
                      <a:pt x="544" y="634"/>
                      <a:pt x="589" y="589"/>
                      <a:pt x="589" y="545"/>
                    </a:cubicBezTo>
                    <a:cubicBezTo>
                      <a:pt x="589" y="236"/>
                      <a:pt x="589" y="236"/>
                      <a:pt x="589" y="236"/>
                    </a:cubicBezTo>
                    <a:cubicBezTo>
                      <a:pt x="603" y="236"/>
                      <a:pt x="618" y="221"/>
                      <a:pt x="618" y="192"/>
                    </a:cubicBezTo>
                    <a:cubicBezTo>
                      <a:pt x="618" y="163"/>
                      <a:pt x="618" y="163"/>
                      <a:pt x="618" y="163"/>
                    </a:cubicBezTo>
                    <a:cubicBezTo>
                      <a:pt x="618" y="133"/>
                      <a:pt x="603" y="118"/>
                      <a:pt x="589" y="118"/>
                    </a:cubicBezTo>
                    <a:close/>
                    <a:moveTo>
                      <a:pt x="368" y="45"/>
                    </a:moveTo>
                    <a:lnTo>
                      <a:pt x="368" y="45"/>
                    </a:lnTo>
                    <a:cubicBezTo>
                      <a:pt x="382" y="45"/>
                      <a:pt x="412" y="59"/>
                      <a:pt x="412" y="74"/>
                    </a:cubicBezTo>
                    <a:cubicBezTo>
                      <a:pt x="412" y="104"/>
                      <a:pt x="382" y="118"/>
                      <a:pt x="368" y="118"/>
                    </a:cubicBezTo>
                    <a:cubicBezTo>
                      <a:pt x="353" y="118"/>
                      <a:pt x="324" y="104"/>
                      <a:pt x="324" y="74"/>
                    </a:cubicBezTo>
                    <a:cubicBezTo>
                      <a:pt x="324" y="59"/>
                      <a:pt x="353" y="45"/>
                      <a:pt x="368" y="45"/>
                    </a:cubicBezTo>
                    <a:close/>
                    <a:moveTo>
                      <a:pt x="250" y="45"/>
                    </a:moveTo>
                    <a:lnTo>
                      <a:pt x="250" y="45"/>
                    </a:lnTo>
                    <a:cubicBezTo>
                      <a:pt x="265" y="45"/>
                      <a:pt x="294" y="59"/>
                      <a:pt x="294" y="74"/>
                    </a:cubicBezTo>
                    <a:cubicBezTo>
                      <a:pt x="294" y="104"/>
                      <a:pt x="265" y="118"/>
                      <a:pt x="250" y="118"/>
                    </a:cubicBezTo>
                    <a:cubicBezTo>
                      <a:pt x="235" y="118"/>
                      <a:pt x="206" y="104"/>
                      <a:pt x="206" y="74"/>
                    </a:cubicBezTo>
                    <a:cubicBezTo>
                      <a:pt x="206" y="59"/>
                      <a:pt x="235" y="45"/>
                      <a:pt x="250" y="45"/>
                    </a:cubicBezTo>
                    <a:close/>
                    <a:moveTo>
                      <a:pt x="294" y="589"/>
                    </a:moveTo>
                    <a:lnTo>
                      <a:pt x="294" y="589"/>
                    </a:lnTo>
                    <a:cubicBezTo>
                      <a:pt x="118" y="589"/>
                      <a:pt x="118" y="589"/>
                      <a:pt x="118" y="589"/>
                    </a:cubicBezTo>
                    <a:cubicBezTo>
                      <a:pt x="88" y="589"/>
                      <a:pt x="73" y="575"/>
                      <a:pt x="73" y="545"/>
                    </a:cubicBezTo>
                    <a:cubicBezTo>
                      <a:pt x="73" y="427"/>
                      <a:pt x="73" y="427"/>
                      <a:pt x="73" y="427"/>
                    </a:cubicBezTo>
                    <a:cubicBezTo>
                      <a:pt x="294" y="427"/>
                      <a:pt x="294" y="427"/>
                      <a:pt x="294" y="427"/>
                    </a:cubicBezTo>
                    <a:lnTo>
                      <a:pt x="294" y="589"/>
                    </a:lnTo>
                    <a:close/>
                    <a:moveTo>
                      <a:pt x="294" y="398"/>
                    </a:moveTo>
                    <a:lnTo>
                      <a:pt x="294" y="398"/>
                    </a:lnTo>
                    <a:cubicBezTo>
                      <a:pt x="73" y="398"/>
                      <a:pt x="73" y="398"/>
                      <a:pt x="73" y="398"/>
                    </a:cubicBezTo>
                    <a:cubicBezTo>
                      <a:pt x="73" y="236"/>
                      <a:pt x="73" y="236"/>
                      <a:pt x="73" y="236"/>
                    </a:cubicBezTo>
                    <a:cubicBezTo>
                      <a:pt x="294" y="236"/>
                      <a:pt x="294" y="236"/>
                      <a:pt x="294" y="236"/>
                    </a:cubicBezTo>
                    <a:lnTo>
                      <a:pt x="294" y="398"/>
                    </a:lnTo>
                    <a:close/>
                    <a:moveTo>
                      <a:pt x="544" y="545"/>
                    </a:moveTo>
                    <a:lnTo>
                      <a:pt x="544" y="545"/>
                    </a:lnTo>
                    <a:cubicBezTo>
                      <a:pt x="544" y="575"/>
                      <a:pt x="530" y="589"/>
                      <a:pt x="500" y="589"/>
                    </a:cubicBezTo>
                    <a:cubicBezTo>
                      <a:pt x="324" y="589"/>
                      <a:pt x="324" y="589"/>
                      <a:pt x="324" y="589"/>
                    </a:cubicBezTo>
                    <a:cubicBezTo>
                      <a:pt x="324" y="427"/>
                      <a:pt x="324" y="427"/>
                      <a:pt x="324" y="427"/>
                    </a:cubicBezTo>
                    <a:cubicBezTo>
                      <a:pt x="544" y="427"/>
                      <a:pt x="544" y="427"/>
                      <a:pt x="544" y="427"/>
                    </a:cubicBezTo>
                    <a:lnTo>
                      <a:pt x="544" y="545"/>
                    </a:lnTo>
                    <a:close/>
                    <a:moveTo>
                      <a:pt x="544" y="398"/>
                    </a:moveTo>
                    <a:lnTo>
                      <a:pt x="544" y="398"/>
                    </a:lnTo>
                    <a:cubicBezTo>
                      <a:pt x="324" y="398"/>
                      <a:pt x="324" y="398"/>
                      <a:pt x="324" y="398"/>
                    </a:cubicBezTo>
                    <a:cubicBezTo>
                      <a:pt x="324" y="236"/>
                      <a:pt x="324" y="236"/>
                      <a:pt x="324" y="236"/>
                    </a:cubicBezTo>
                    <a:cubicBezTo>
                      <a:pt x="544" y="236"/>
                      <a:pt x="544" y="236"/>
                      <a:pt x="544" y="236"/>
                    </a:cubicBezTo>
                    <a:lnTo>
                      <a:pt x="544" y="398"/>
                    </a:lnTo>
                    <a:close/>
                    <a:moveTo>
                      <a:pt x="559" y="192"/>
                    </a:moveTo>
                    <a:lnTo>
                      <a:pt x="559" y="192"/>
                    </a:lnTo>
                    <a:cubicBezTo>
                      <a:pt x="59" y="192"/>
                      <a:pt x="59" y="192"/>
                      <a:pt x="59" y="192"/>
                    </a:cubicBezTo>
                    <a:cubicBezTo>
                      <a:pt x="44" y="192"/>
                      <a:pt x="29" y="192"/>
                      <a:pt x="29" y="177"/>
                    </a:cubicBezTo>
                    <a:cubicBezTo>
                      <a:pt x="29" y="163"/>
                      <a:pt x="44" y="163"/>
                      <a:pt x="59" y="163"/>
                    </a:cubicBezTo>
                    <a:cubicBezTo>
                      <a:pt x="559" y="163"/>
                      <a:pt x="559" y="163"/>
                      <a:pt x="559" y="163"/>
                    </a:cubicBezTo>
                    <a:cubicBezTo>
                      <a:pt x="574" y="163"/>
                      <a:pt x="589" y="163"/>
                      <a:pt x="589" y="177"/>
                    </a:cubicBezTo>
                    <a:cubicBezTo>
                      <a:pt x="589" y="192"/>
                      <a:pt x="574" y="192"/>
                      <a:pt x="559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4" name="Freeform 92"/>
              <p:cNvSpPr>
                <a:spLocks noChangeArrowheads="1"/>
              </p:cNvSpPr>
              <p:nvPr/>
            </p:nvSpPr>
            <p:spPr bwMode="auto">
              <a:xfrm>
                <a:off x="4238625" y="3538538"/>
                <a:ext cx="204788" cy="268287"/>
              </a:xfrm>
              <a:custGeom>
                <a:avLst/>
                <a:gdLst>
                  <a:gd name="T0" fmla="*/ 397 w 472"/>
                  <a:gd name="T1" fmla="*/ 73 h 619"/>
                  <a:gd name="T2" fmla="*/ 397 w 472"/>
                  <a:gd name="T3" fmla="*/ 73 h 619"/>
                  <a:gd name="T4" fmla="*/ 353 w 472"/>
                  <a:gd name="T5" fmla="*/ 73 h 619"/>
                  <a:gd name="T6" fmla="*/ 235 w 472"/>
                  <a:gd name="T7" fmla="*/ 0 h 619"/>
                  <a:gd name="T8" fmla="*/ 117 w 472"/>
                  <a:gd name="T9" fmla="*/ 73 h 619"/>
                  <a:gd name="T10" fmla="*/ 73 w 472"/>
                  <a:gd name="T11" fmla="*/ 73 h 619"/>
                  <a:gd name="T12" fmla="*/ 0 w 472"/>
                  <a:gd name="T13" fmla="*/ 147 h 619"/>
                  <a:gd name="T14" fmla="*/ 0 w 472"/>
                  <a:gd name="T15" fmla="*/ 544 h 619"/>
                  <a:gd name="T16" fmla="*/ 73 w 472"/>
                  <a:gd name="T17" fmla="*/ 618 h 619"/>
                  <a:gd name="T18" fmla="*/ 397 w 472"/>
                  <a:gd name="T19" fmla="*/ 618 h 619"/>
                  <a:gd name="T20" fmla="*/ 471 w 472"/>
                  <a:gd name="T21" fmla="*/ 544 h 619"/>
                  <a:gd name="T22" fmla="*/ 471 w 472"/>
                  <a:gd name="T23" fmla="*/ 147 h 619"/>
                  <a:gd name="T24" fmla="*/ 397 w 472"/>
                  <a:gd name="T25" fmla="*/ 73 h 619"/>
                  <a:gd name="T26" fmla="*/ 235 w 472"/>
                  <a:gd name="T27" fmla="*/ 29 h 619"/>
                  <a:gd name="T28" fmla="*/ 235 w 472"/>
                  <a:gd name="T29" fmla="*/ 29 h 619"/>
                  <a:gd name="T30" fmla="*/ 309 w 472"/>
                  <a:gd name="T31" fmla="*/ 73 h 619"/>
                  <a:gd name="T32" fmla="*/ 162 w 472"/>
                  <a:gd name="T33" fmla="*/ 73 h 619"/>
                  <a:gd name="T34" fmla="*/ 235 w 472"/>
                  <a:gd name="T35" fmla="*/ 29 h 619"/>
                  <a:gd name="T36" fmla="*/ 426 w 472"/>
                  <a:gd name="T37" fmla="*/ 544 h 619"/>
                  <a:gd name="T38" fmla="*/ 426 w 472"/>
                  <a:gd name="T39" fmla="*/ 544 h 619"/>
                  <a:gd name="T40" fmla="*/ 397 w 472"/>
                  <a:gd name="T41" fmla="*/ 589 h 619"/>
                  <a:gd name="T42" fmla="*/ 73 w 472"/>
                  <a:gd name="T43" fmla="*/ 589 h 619"/>
                  <a:gd name="T44" fmla="*/ 44 w 472"/>
                  <a:gd name="T45" fmla="*/ 544 h 619"/>
                  <a:gd name="T46" fmla="*/ 44 w 472"/>
                  <a:gd name="T47" fmla="*/ 500 h 619"/>
                  <a:gd name="T48" fmla="*/ 426 w 472"/>
                  <a:gd name="T49" fmla="*/ 500 h 619"/>
                  <a:gd name="T50" fmla="*/ 426 w 472"/>
                  <a:gd name="T51" fmla="*/ 544 h 619"/>
                  <a:gd name="T52" fmla="*/ 426 w 472"/>
                  <a:gd name="T53" fmla="*/ 471 h 619"/>
                  <a:gd name="T54" fmla="*/ 426 w 472"/>
                  <a:gd name="T55" fmla="*/ 471 h 619"/>
                  <a:gd name="T56" fmla="*/ 44 w 472"/>
                  <a:gd name="T57" fmla="*/ 471 h 619"/>
                  <a:gd name="T58" fmla="*/ 44 w 472"/>
                  <a:gd name="T59" fmla="*/ 147 h 619"/>
                  <a:gd name="T60" fmla="*/ 73 w 472"/>
                  <a:gd name="T61" fmla="*/ 118 h 619"/>
                  <a:gd name="T62" fmla="*/ 117 w 472"/>
                  <a:gd name="T63" fmla="*/ 118 h 619"/>
                  <a:gd name="T64" fmla="*/ 117 w 472"/>
                  <a:gd name="T65" fmla="*/ 235 h 619"/>
                  <a:gd name="T66" fmla="*/ 162 w 472"/>
                  <a:gd name="T67" fmla="*/ 235 h 619"/>
                  <a:gd name="T68" fmla="*/ 162 w 472"/>
                  <a:gd name="T69" fmla="*/ 118 h 619"/>
                  <a:gd name="T70" fmla="*/ 309 w 472"/>
                  <a:gd name="T71" fmla="*/ 118 h 619"/>
                  <a:gd name="T72" fmla="*/ 309 w 472"/>
                  <a:gd name="T73" fmla="*/ 235 h 619"/>
                  <a:gd name="T74" fmla="*/ 353 w 472"/>
                  <a:gd name="T75" fmla="*/ 235 h 619"/>
                  <a:gd name="T76" fmla="*/ 353 w 472"/>
                  <a:gd name="T77" fmla="*/ 118 h 619"/>
                  <a:gd name="T78" fmla="*/ 397 w 472"/>
                  <a:gd name="T79" fmla="*/ 118 h 619"/>
                  <a:gd name="T80" fmla="*/ 426 w 472"/>
                  <a:gd name="T81" fmla="*/ 147 h 619"/>
                  <a:gd name="T82" fmla="*/ 426 w 472"/>
                  <a:gd name="T83" fmla="*/ 47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2" h="619">
                    <a:moveTo>
                      <a:pt x="397" y="73"/>
                    </a:moveTo>
                    <a:lnTo>
                      <a:pt x="397" y="73"/>
                    </a:lnTo>
                    <a:cubicBezTo>
                      <a:pt x="353" y="73"/>
                      <a:pt x="353" y="73"/>
                      <a:pt x="353" y="73"/>
                    </a:cubicBezTo>
                    <a:cubicBezTo>
                      <a:pt x="353" y="29"/>
                      <a:pt x="294" y="0"/>
                      <a:pt x="235" y="0"/>
                    </a:cubicBezTo>
                    <a:cubicBezTo>
                      <a:pt x="176" y="0"/>
                      <a:pt x="117" y="29"/>
                      <a:pt x="117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29" y="73"/>
                      <a:pt x="0" y="103"/>
                      <a:pt x="0" y="147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9"/>
                      <a:pt x="29" y="618"/>
                      <a:pt x="73" y="618"/>
                    </a:cubicBezTo>
                    <a:cubicBezTo>
                      <a:pt x="397" y="618"/>
                      <a:pt x="397" y="618"/>
                      <a:pt x="397" y="618"/>
                    </a:cubicBezTo>
                    <a:cubicBezTo>
                      <a:pt x="441" y="618"/>
                      <a:pt x="471" y="589"/>
                      <a:pt x="471" y="544"/>
                    </a:cubicBezTo>
                    <a:cubicBezTo>
                      <a:pt x="471" y="147"/>
                      <a:pt x="471" y="147"/>
                      <a:pt x="471" y="147"/>
                    </a:cubicBezTo>
                    <a:cubicBezTo>
                      <a:pt x="471" y="103"/>
                      <a:pt x="441" y="73"/>
                      <a:pt x="397" y="73"/>
                    </a:cubicBezTo>
                    <a:close/>
                    <a:moveTo>
                      <a:pt x="235" y="29"/>
                    </a:moveTo>
                    <a:lnTo>
                      <a:pt x="235" y="29"/>
                    </a:lnTo>
                    <a:cubicBezTo>
                      <a:pt x="279" y="29"/>
                      <a:pt x="309" y="44"/>
                      <a:pt x="309" y="73"/>
                    </a:cubicBezTo>
                    <a:cubicBezTo>
                      <a:pt x="162" y="73"/>
                      <a:pt x="162" y="73"/>
                      <a:pt x="162" y="73"/>
                    </a:cubicBezTo>
                    <a:cubicBezTo>
                      <a:pt x="162" y="44"/>
                      <a:pt x="191" y="29"/>
                      <a:pt x="235" y="29"/>
                    </a:cubicBezTo>
                    <a:close/>
                    <a:moveTo>
                      <a:pt x="426" y="544"/>
                    </a:moveTo>
                    <a:lnTo>
                      <a:pt x="426" y="544"/>
                    </a:lnTo>
                    <a:cubicBezTo>
                      <a:pt x="426" y="559"/>
                      <a:pt x="412" y="589"/>
                      <a:pt x="397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59"/>
                      <a:pt x="44" y="544"/>
                    </a:cubicBezTo>
                    <a:cubicBezTo>
                      <a:pt x="44" y="500"/>
                      <a:pt x="44" y="500"/>
                      <a:pt x="44" y="500"/>
                    </a:cubicBezTo>
                    <a:cubicBezTo>
                      <a:pt x="426" y="500"/>
                      <a:pt x="426" y="500"/>
                      <a:pt x="426" y="500"/>
                    </a:cubicBezTo>
                    <a:lnTo>
                      <a:pt x="426" y="544"/>
                    </a:lnTo>
                    <a:close/>
                    <a:moveTo>
                      <a:pt x="426" y="471"/>
                    </a:moveTo>
                    <a:lnTo>
                      <a:pt x="426" y="471"/>
                    </a:lnTo>
                    <a:cubicBezTo>
                      <a:pt x="44" y="471"/>
                      <a:pt x="44" y="471"/>
                      <a:pt x="44" y="471"/>
                    </a:cubicBezTo>
                    <a:cubicBezTo>
                      <a:pt x="44" y="147"/>
                      <a:pt x="44" y="147"/>
                      <a:pt x="44" y="147"/>
                    </a:cubicBezTo>
                    <a:cubicBezTo>
                      <a:pt x="44" y="132"/>
                      <a:pt x="58" y="118"/>
                      <a:pt x="73" y="118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235"/>
                      <a:pt x="117" y="235"/>
                      <a:pt x="117" y="235"/>
                    </a:cubicBezTo>
                    <a:cubicBezTo>
                      <a:pt x="162" y="235"/>
                      <a:pt x="162" y="235"/>
                      <a:pt x="162" y="235"/>
                    </a:cubicBezTo>
                    <a:cubicBezTo>
                      <a:pt x="162" y="118"/>
                      <a:pt x="162" y="118"/>
                      <a:pt x="162" y="118"/>
                    </a:cubicBezTo>
                    <a:cubicBezTo>
                      <a:pt x="309" y="118"/>
                      <a:pt x="309" y="118"/>
                      <a:pt x="309" y="118"/>
                    </a:cubicBezTo>
                    <a:cubicBezTo>
                      <a:pt x="309" y="235"/>
                      <a:pt x="309" y="235"/>
                      <a:pt x="309" y="235"/>
                    </a:cubicBezTo>
                    <a:cubicBezTo>
                      <a:pt x="353" y="235"/>
                      <a:pt x="353" y="235"/>
                      <a:pt x="353" y="235"/>
                    </a:cubicBezTo>
                    <a:cubicBezTo>
                      <a:pt x="353" y="118"/>
                      <a:pt x="353" y="118"/>
                      <a:pt x="353" y="118"/>
                    </a:cubicBezTo>
                    <a:cubicBezTo>
                      <a:pt x="397" y="118"/>
                      <a:pt x="397" y="118"/>
                      <a:pt x="397" y="118"/>
                    </a:cubicBezTo>
                    <a:cubicBezTo>
                      <a:pt x="412" y="118"/>
                      <a:pt x="426" y="132"/>
                      <a:pt x="426" y="147"/>
                    </a:cubicBezTo>
                    <a:lnTo>
                      <a:pt x="426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5" name="Freeform 93"/>
              <p:cNvSpPr>
                <a:spLocks noChangeArrowheads="1"/>
              </p:cNvSpPr>
              <p:nvPr/>
            </p:nvSpPr>
            <p:spPr bwMode="auto">
              <a:xfrm>
                <a:off x="3762375" y="3538538"/>
                <a:ext cx="274638" cy="268287"/>
              </a:xfrm>
              <a:custGeom>
                <a:avLst/>
                <a:gdLst>
                  <a:gd name="T0" fmla="*/ 118 w 634"/>
                  <a:gd name="T1" fmla="*/ 544 h 619"/>
                  <a:gd name="T2" fmla="*/ 118 w 634"/>
                  <a:gd name="T3" fmla="*/ 544 h 619"/>
                  <a:gd name="T4" fmla="*/ 207 w 634"/>
                  <a:gd name="T5" fmla="*/ 618 h 619"/>
                  <a:gd name="T6" fmla="*/ 280 w 634"/>
                  <a:gd name="T7" fmla="*/ 544 h 619"/>
                  <a:gd name="T8" fmla="*/ 207 w 634"/>
                  <a:gd name="T9" fmla="*/ 471 h 619"/>
                  <a:gd name="T10" fmla="*/ 118 w 634"/>
                  <a:gd name="T11" fmla="*/ 544 h 619"/>
                  <a:gd name="T12" fmla="*/ 207 w 634"/>
                  <a:gd name="T13" fmla="*/ 500 h 619"/>
                  <a:gd name="T14" fmla="*/ 207 w 634"/>
                  <a:gd name="T15" fmla="*/ 500 h 619"/>
                  <a:gd name="T16" fmla="*/ 236 w 634"/>
                  <a:gd name="T17" fmla="*/ 544 h 619"/>
                  <a:gd name="T18" fmla="*/ 207 w 634"/>
                  <a:gd name="T19" fmla="*/ 589 h 619"/>
                  <a:gd name="T20" fmla="*/ 162 w 634"/>
                  <a:gd name="T21" fmla="*/ 544 h 619"/>
                  <a:gd name="T22" fmla="*/ 207 w 634"/>
                  <a:gd name="T23" fmla="*/ 500 h 619"/>
                  <a:gd name="T24" fmla="*/ 162 w 634"/>
                  <a:gd name="T25" fmla="*/ 427 h 619"/>
                  <a:gd name="T26" fmla="*/ 162 w 634"/>
                  <a:gd name="T27" fmla="*/ 427 h 619"/>
                  <a:gd name="T28" fmla="*/ 118 w 634"/>
                  <a:gd name="T29" fmla="*/ 382 h 619"/>
                  <a:gd name="T30" fmla="*/ 575 w 634"/>
                  <a:gd name="T31" fmla="*/ 353 h 619"/>
                  <a:gd name="T32" fmla="*/ 633 w 634"/>
                  <a:gd name="T33" fmla="*/ 88 h 619"/>
                  <a:gd name="T34" fmla="*/ 619 w 634"/>
                  <a:gd name="T35" fmla="*/ 73 h 619"/>
                  <a:gd name="T36" fmla="*/ 118 w 634"/>
                  <a:gd name="T37" fmla="*/ 73 h 619"/>
                  <a:gd name="T38" fmla="*/ 118 w 634"/>
                  <a:gd name="T39" fmla="*/ 29 h 619"/>
                  <a:gd name="T40" fmla="*/ 148 w 634"/>
                  <a:gd name="T41" fmla="*/ 29 h 619"/>
                  <a:gd name="T42" fmla="*/ 162 w 634"/>
                  <a:gd name="T43" fmla="*/ 14 h 619"/>
                  <a:gd name="T44" fmla="*/ 148 w 634"/>
                  <a:gd name="T45" fmla="*/ 0 h 619"/>
                  <a:gd name="T46" fmla="*/ 30 w 634"/>
                  <a:gd name="T47" fmla="*/ 0 h 619"/>
                  <a:gd name="T48" fmla="*/ 0 w 634"/>
                  <a:gd name="T49" fmla="*/ 14 h 619"/>
                  <a:gd name="T50" fmla="*/ 30 w 634"/>
                  <a:gd name="T51" fmla="*/ 29 h 619"/>
                  <a:gd name="T52" fmla="*/ 89 w 634"/>
                  <a:gd name="T53" fmla="*/ 29 h 619"/>
                  <a:gd name="T54" fmla="*/ 89 w 634"/>
                  <a:gd name="T55" fmla="*/ 382 h 619"/>
                  <a:gd name="T56" fmla="*/ 162 w 634"/>
                  <a:gd name="T57" fmla="*/ 471 h 619"/>
                  <a:gd name="T58" fmla="*/ 207 w 634"/>
                  <a:gd name="T59" fmla="*/ 471 h 619"/>
                  <a:gd name="T60" fmla="*/ 442 w 634"/>
                  <a:gd name="T61" fmla="*/ 471 h 619"/>
                  <a:gd name="T62" fmla="*/ 619 w 634"/>
                  <a:gd name="T63" fmla="*/ 471 h 619"/>
                  <a:gd name="T64" fmla="*/ 619 w 634"/>
                  <a:gd name="T65" fmla="*/ 427 h 619"/>
                  <a:gd name="T66" fmla="*/ 162 w 634"/>
                  <a:gd name="T67" fmla="*/ 427 h 619"/>
                  <a:gd name="T68" fmla="*/ 118 w 634"/>
                  <a:gd name="T69" fmla="*/ 118 h 619"/>
                  <a:gd name="T70" fmla="*/ 118 w 634"/>
                  <a:gd name="T71" fmla="*/ 118 h 619"/>
                  <a:gd name="T72" fmla="*/ 589 w 634"/>
                  <a:gd name="T73" fmla="*/ 118 h 619"/>
                  <a:gd name="T74" fmla="*/ 545 w 634"/>
                  <a:gd name="T75" fmla="*/ 309 h 619"/>
                  <a:gd name="T76" fmla="*/ 118 w 634"/>
                  <a:gd name="T77" fmla="*/ 353 h 619"/>
                  <a:gd name="T78" fmla="*/ 118 w 634"/>
                  <a:gd name="T79" fmla="*/ 118 h 619"/>
                  <a:gd name="T80" fmla="*/ 354 w 634"/>
                  <a:gd name="T81" fmla="*/ 544 h 619"/>
                  <a:gd name="T82" fmla="*/ 354 w 634"/>
                  <a:gd name="T83" fmla="*/ 544 h 619"/>
                  <a:gd name="T84" fmla="*/ 442 w 634"/>
                  <a:gd name="T85" fmla="*/ 618 h 619"/>
                  <a:gd name="T86" fmla="*/ 516 w 634"/>
                  <a:gd name="T87" fmla="*/ 544 h 619"/>
                  <a:gd name="T88" fmla="*/ 442 w 634"/>
                  <a:gd name="T89" fmla="*/ 471 h 619"/>
                  <a:gd name="T90" fmla="*/ 354 w 634"/>
                  <a:gd name="T91" fmla="*/ 544 h 619"/>
                  <a:gd name="T92" fmla="*/ 442 w 634"/>
                  <a:gd name="T93" fmla="*/ 500 h 619"/>
                  <a:gd name="T94" fmla="*/ 442 w 634"/>
                  <a:gd name="T95" fmla="*/ 500 h 619"/>
                  <a:gd name="T96" fmla="*/ 471 w 634"/>
                  <a:gd name="T97" fmla="*/ 544 h 619"/>
                  <a:gd name="T98" fmla="*/ 442 w 634"/>
                  <a:gd name="T99" fmla="*/ 589 h 619"/>
                  <a:gd name="T100" fmla="*/ 398 w 634"/>
                  <a:gd name="T101" fmla="*/ 544 h 619"/>
                  <a:gd name="T102" fmla="*/ 442 w 634"/>
                  <a:gd name="T103" fmla="*/ 50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34" h="619">
                    <a:moveTo>
                      <a:pt x="118" y="544"/>
                    </a:moveTo>
                    <a:lnTo>
                      <a:pt x="118" y="544"/>
                    </a:lnTo>
                    <a:cubicBezTo>
                      <a:pt x="118" y="589"/>
                      <a:pt x="162" y="618"/>
                      <a:pt x="207" y="618"/>
                    </a:cubicBezTo>
                    <a:cubicBezTo>
                      <a:pt x="251" y="618"/>
                      <a:pt x="280" y="589"/>
                      <a:pt x="280" y="544"/>
                    </a:cubicBezTo>
                    <a:cubicBezTo>
                      <a:pt x="280" y="500"/>
                      <a:pt x="251" y="471"/>
                      <a:pt x="207" y="471"/>
                    </a:cubicBezTo>
                    <a:cubicBezTo>
                      <a:pt x="162" y="471"/>
                      <a:pt x="118" y="500"/>
                      <a:pt x="118" y="544"/>
                    </a:cubicBezTo>
                    <a:close/>
                    <a:moveTo>
                      <a:pt x="207" y="500"/>
                    </a:moveTo>
                    <a:lnTo>
                      <a:pt x="207" y="500"/>
                    </a:lnTo>
                    <a:cubicBezTo>
                      <a:pt x="221" y="500"/>
                      <a:pt x="236" y="530"/>
                      <a:pt x="236" y="544"/>
                    </a:cubicBezTo>
                    <a:cubicBezTo>
                      <a:pt x="236" y="559"/>
                      <a:pt x="221" y="589"/>
                      <a:pt x="207" y="589"/>
                    </a:cubicBezTo>
                    <a:cubicBezTo>
                      <a:pt x="177" y="589"/>
                      <a:pt x="162" y="559"/>
                      <a:pt x="162" y="544"/>
                    </a:cubicBezTo>
                    <a:cubicBezTo>
                      <a:pt x="162" y="530"/>
                      <a:pt x="177" y="500"/>
                      <a:pt x="207" y="500"/>
                    </a:cubicBezTo>
                    <a:close/>
                    <a:moveTo>
                      <a:pt x="162" y="427"/>
                    </a:moveTo>
                    <a:lnTo>
                      <a:pt x="162" y="427"/>
                    </a:lnTo>
                    <a:cubicBezTo>
                      <a:pt x="148" y="427"/>
                      <a:pt x="118" y="412"/>
                      <a:pt x="118" y="382"/>
                    </a:cubicBezTo>
                    <a:cubicBezTo>
                      <a:pt x="575" y="353"/>
                      <a:pt x="575" y="353"/>
                      <a:pt x="575" y="353"/>
                    </a:cubicBezTo>
                    <a:cubicBezTo>
                      <a:pt x="575" y="353"/>
                      <a:pt x="633" y="103"/>
                      <a:pt x="633" y="88"/>
                    </a:cubicBezTo>
                    <a:lnTo>
                      <a:pt x="619" y="73"/>
                    </a:lnTo>
                    <a:cubicBezTo>
                      <a:pt x="118" y="73"/>
                      <a:pt x="118" y="73"/>
                      <a:pt x="118" y="73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48" y="29"/>
                      <a:pt x="148" y="29"/>
                      <a:pt x="148" y="29"/>
                    </a:cubicBezTo>
                    <a:cubicBezTo>
                      <a:pt x="148" y="29"/>
                      <a:pt x="162" y="29"/>
                      <a:pt x="162" y="14"/>
                    </a:cubicBezTo>
                    <a:cubicBezTo>
                      <a:pt x="162" y="0"/>
                      <a:pt x="148" y="0"/>
                      <a:pt x="148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5" y="0"/>
                      <a:pt x="0" y="0"/>
                      <a:pt x="0" y="14"/>
                    </a:cubicBezTo>
                    <a:cubicBezTo>
                      <a:pt x="0" y="29"/>
                      <a:pt x="15" y="29"/>
                      <a:pt x="30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382"/>
                      <a:pt x="89" y="382"/>
                      <a:pt x="89" y="382"/>
                    </a:cubicBezTo>
                    <a:cubicBezTo>
                      <a:pt x="89" y="427"/>
                      <a:pt x="118" y="471"/>
                      <a:pt x="162" y="471"/>
                    </a:cubicBezTo>
                    <a:cubicBezTo>
                      <a:pt x="207" y="471"/>
                      <a:pt x="207" y="471"/>
                      <a:pt x="207" y="471"/>
                    </a:cubicBezTo>
                    <a:cubicBezTo>
                      <a:pt x="442" y="471"/>
                      <a:pt x="442" y="471"/>
                      <a:pt x="442" y="471"/>
                    </a:cubicBezTo>
                    <a:cubicBezTo>
                      <a:pt x="619" y="471"/>
                      <a:pt x="619" y="471"/>
                      <a:pt x="619" y="471"/>
                    </a:cubicBezTo>
                    <a:cubicBezTo>
                      <a:pt x="619" y="471"/>
                      <a:pt x="619" y="441"/>
                      <a:pt x="619" y="427"/>
                    </a:cubicBezTo>
                    <a:lnTo>
                      <a:pt x="162" y="427"/>
                    </a:lnTo>
                    <a:close/>
                    <a:moveTo>
                      <a:pt x="118" y="118"/>
                    </a:moveTo>
                    <a:lnTo>
                      <a:pt x="118" y="118"/>
                    </a:lnTo>
                    <a:cubicBezTo>
                      <a:pt x="589" y="118"/>
                      <a:pt x="589" y="118"/>
                      <a:pt x="589" y="118"/>
                    </a:cubicBezTo>
                    <a:cubicBezTo>
                      <a:pt x="545" y="309"/>
                      <a:pt x="545" y="309"/>
                      <a:pt x="545" y="309"/>
                    </a:cubicBezTo>
                    <a:cubicBezTo>
                      <a:pt x="118" y="353"/>
                      <a:pt x="118" y="353"/>
                      <a:pt x="118" y="353"/>
                    </a:cubicBezTo>
                    <a:lnTo>
                      <a:pt x="118" y="118"/>
                    </a:lnTo>
                    <a:close/>
                    <a:moveTo>
                      <a:pt x="354" y="544"/>
                    </a:moveTo>
                    <a:lnTo>
                      <a:pt x="354" y="544"/>
                    </a:lnTo>
                    <a:cubicBezTo>
                      <a:pt x="354" y="589"/>
                      <a:pt x="398" y="618"/>
                      <a:pt x="442" y="618"/>
                    </a:cubicBezTo>
                    <a:cubicBezTo>
                      <a:pt x="486" y="618"/>
                      <a:pt x="516" y="589"/>
                      <a:pt x="516" y="544"/>
                    </a:cubicBezTo>
                    <a:cubicBezTo>
                      <a:pt x="516" y="500"/>
                      <a:pt x="486" y="471"/>
                      <a:pt x="442" y="471"/>
                    </a:cubicBezTo>
                    <a:cubicBezTo>
                      <a:pt x="398" y="471"/>
                      <a:pt x="354" y="500"/>
                      <a:pt x="354" y="544"/>
                    </a:cubicBezTo>
                    <a:close/>
                    <a:moveTo>
                      <a:pt x="442" y="500"/>
                    </a:moveTo>
                    <a:lnTo>
                      <a:pt x="442" y="500"/>
                    </a:lnTo>
                    <a:cubicBezTo>
                      <a:pt x="457" y="500"/>
                      <a:pt x="471" y="530"/>
                      <a:pt x="471" y="544"/>
                    </a:cubicBezTo>
                    <a:cubicBezTo>
                      <a:pt x="471" y="559"/>
                      <a:pt x="457" y="589"/>
                      <a:pt x="442" y="589"/>
                    </a:cubicBezTo>
                    <a:cubicBezTo>
                      <a:pt x="412" y="589"/>
                      <a:pt x="398" y="559"/>
                      <a:pt x="398" y="544"/>
                    </a:cubicBezTo>
                    <a:cubicBezTo>
                      <a:pt x="398" y="530"/>
                      <a:pt x="412" y="500"/>
                      <a:pt x="442" y="50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6" name="Freeform 94"/>
              <p:cNvSpPr>
                <a:spLocks noChangeArrowheads="1"/>
              </p:cNvSpPr>
              <p:nvPr/>
            </p:nvSpPr>
            <p:spPr bwMode="auto">
              <a:xfrm>
                <a:off x="3322638" y="3546475"/>
                <a:ext cx="274637" cy="255588"/>
              </a:xfrm>
              <a:custGeom>
                <a:avLst/>
                <a:gdLst>
                  <a:gd name="T0" fmla="*/ 191 w 634"/>
                  <a:gd name="T1" fmla="*/ 162 h 590"/>
                  <a:gd name="T2" fmla="*/ 191 w 634"/>
                  <a:gd name="T3" fmla="*/ 162 h 590"/>
                  <a:gd name="T4" fmla="*/ 147 w 634"/>
                  <a:gd name="T5" fmla="*/ 0 h 590"/>
                  <a:gd name="T6" fmla="*/ 14 w 634"/>
                  <a:gd name="T7" fmla="*/ 0 h 590"/>
                  <a:gd name="T8" fmla="*/ 0 w 634"/>
                  <a:gd name="T9" fmla="*/ 15 h 590"/>
                  <a:gd name="T10" fmla="*/ 14 w 634"/>
                  <a:gd name="T11" fmla="*/ 45 h 590"/>
                  <a:gd name="T12" fmla="*/ 117 w 634"/>
                  <a:gd name="T13" fmla="*/ 45 h 590"/>
                  <a:gd name="T14" fmla="*/ 162 w 634"/>
                  <a:gd name="T15" fmla="*/ 162 h 590"/>
                  <a:gd name="T16" fmla="*/ 162 w 634"/>
                  <a:gd name="T17" fmla="*/ 162 h 590"/>
                  <a:gd name="T18" fmla="*/ 191 w 634"/>
                  <a:gd name="T19" fmla="*/ 398 h 590"/>
                  <a:gd name="T20" fmla="*/ 279 w 634"/>
                  <a:gd name="T21" fmla="*/ 471 h 590"/>
                  <a:gd name="T22" fmla="*/ 485 w 634"/>
                  <a:gd name="T23" fmla="*/ 471 h 590"/>
                  <a:gd name="T24" fmla="*/ 574 w 634"/>
                  <a:gd name="T25" fmla="*/ 398 h 590"/>
                  <a:gd name="T26" fmla="*/ 633 w 634"/>
                  <a:gd name="T27" fmla="*/ 162 h 590"/>
                  <a:gd name="T28" fmla="*/ 191 w 634"/>
                  <a:gd name="T29" fmla="*/ 162 h 590"/>
                  <a:gd name="T30" fmla="*/ 530 w 634"/>
                  <a:gd name="T31" fmla="*/ 398 h 590"/>
                  <a:gd name="T32" fmla="*/ 530 w 634"/>
                  <a:gd name="T33" fmla="*/ 398 h 590"/>
                  <a:gd name="T34" fmla="*/ 485 w 634"/>
                  <a:gd name="T35" fmla="*/ 427 h 590"/>
                  <a:gd name="T36" fmla="*/ 279 w 634"/>
                  <a:gd name="T37" fmla="*/ 427 h 590"/>
                  <a:gd name="T38" fmla="*/ 235 w 634"/>
                  <a:gd name="T39" fmla="*/ 398 h 590"/>
                  <a:gd name="T40" fmla="*/ 206 w 634"/>
                  <a:gd name="T41" fmla="*/ 192 h 590"/>
                  <a:gd name="T42" fmla="*/ 574 w 634"/>
                  <a:gd name="T43" fmla="*/ 192 h 590"/>
                  <a:gd name="T44" fmla="*/ 530 w 634"/>
                  <a:gd name="T45" fmla="*/ 398 h 590"/>
                  <a:gd name="T46" fmla="*/ 279 w 634"/>
                  <a:gd name="T47" fmla="*/ 516 h 590"/>
                  <a:gd name="T48" fmla="*/ 279 w 634"/>
                  <a:gd name="T49" fmla="*/ 516 h 590"/>
                  <a:gd name="T50" fmla="*/ 235 w 634"/>
                  <a:gd name="T51" fmla="*/ 545 h 590"/>
                  <a:gd name="T52" fmla="*/ 279 w 634"/>
                  <a:gd name="T53" fmla="*/ 589 h 590"/>
                  <a:gd name="T54" fmla="*/ 309 w 634"/>
                  <a:gd name="T55" fmla="*/ 545 h 590"/>
                  <a:gd name="T56" fmla="*/ 279 w 634"/>
                  <a:gd name="T57" fmla="*/ 516 h 590"/>
                  <a:gd name="T58" fmla="*/ 471 w 634"/>
                  <a:gd name="T59" fmla="*/ 516 h 590"/>
                  <a:gd name="T60" fmla="*/ 471 w 634"/>
                  <a:gd name="T61" fmla="*/ 516 h 590"/>
                  <a:gd name="T62" fmla="*/ 426 w 634"/>
                  <a:gd name="T63" fmla="*/ 545 h 590"/>
                  <a:gd name="T64" fmla="*/ 471 w 634"/>
                  <a:gd name="T65" fmla="*/ 589 h 590"/>
                  <a:gd name="T66" fmla="*/ 515 w 634"/>
                  <a:gd name="T67" fmla="*/ 545 h 590"/>
                  <a:gd name="T68" fmla="*/ 471 w 634"/>
                  <a:gd name="T69" fmla="*/ 516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4" h="590">
                    <a:moveTo>
                      <a:pt x="191" y="162"/>
                    </a:moveTo>
                    <a:lnTo>
                      <a:pt x="191" y="162"/>
                    </a:lnTo>
                    <a:cubicBezTo>
                      <a:pt x="147" y="0"/>
                      <a:pt x="147" y="0"/>
                      <a:pt x="147" y="0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0" y="15"/>
                    </a:lnTo>
                    <a:cubicBezTo>
                      <a:pt x="0" y="30"/>
                      <a:pt x="14" y="45"/>
                      <a:pt x="14" y="45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62" y="162"/>
                      <a:pt x="162" y="162"/>
                      <a:pt x="162" y="162"/>
                    </a:cubicBezTo>
                    <a:lnTo>
                      <a:pt x="162" y="162"/>
                    </a:lnTo>
                    <a:cubicBezTo>
                      <a:pt x="191" y="398"/>
                      <a:pt x="191" y="398"/>
                      <a:pt x="191" y="398"/>
                    </a:cubicBezTo>
                    <a:cubicBezTo>
                      <a:pt x="191" y="442"/>
                      <a:pt x="235" y="471"/>
                      <a:pt x="279" y="471"/>
                    </a:cubicBezTo>
                    <a:cubicBezTo>
                      <a:pt x="485" y="471"/>
                      <a:pt x="485" y="471"/>
                      <a:pt x="485" y="471"/>
                    </a:cubicBezTo>
                    <a:cubicBezTo>
                      <a:pt x="530" y="471"/>
                      <a:pt x="574" y="442"/>
                      <a:pt x="574" y="398"/>
                    </a:cubicBezTo>
                    <a:cubicBezTo>
                      <a:pt x="633" y="162"/>
                      <a:pt x="633" y="162"/>
                      <a:pt x="633" y="162"/>
                    </a:cubicBezTo>
                    <a:lnTo>
                      <a:pt x="191" y="162"/>
                    </a:lnTo>
                    <a:close/>
                    <a:moveTo>
                      <a:pt x="530" y="398"/>
                    </a:moveTo>
                    <a:lnTo>
                      <a:pt x="530" y="398"/>
                    </a:lnTo>
                    <a:cubicBezTo>
                      <a:pt x="530" y="413"/>
                      <a:pt x="515" y="427"/>
                      <a:pt x="485" y="427"/>
                    </a:cubicBezTo>
                    <a:cubicBezTo>
                      <a:pt x="279" y="427"/>
                      <a:pt x="279" y="427"/>
                      <a:pt x="279" y="427"/>
                    </a:cubicBezTo>
                    <a:cubicBezTo>
                      <a:pt x="250" y="427"/>
                      <a:pt x="235" y="413"/>
                      <a:pt x="235" y="398"/>
                    </a:cubicBezTo>
                    <a:cubicBezTo>
                      <a:pt x="206" y="192"/>
                      <a:pt x="206" y="192"/>
                      <a:pt x="206" y="192"/>
                    </a:cubicBezTo>
                    <a:cubicBezTo>
                      <a:pt x="574" y="192"/>
                      <a:pt x="574" y="192"/>
                      <a:pt x="574" y="192"/>
                    </a:cubicBezTo>
                    <a:lnTo>
                      <a:pt x="530" y="398"/>
                    </a:lnTo>
                    <a:close/>
                    <a:moveTo>
                      <a:pt x="279" y="516"/>
                    </a:moveTo>
                    <a:lnTo>
                      <a:pt x="279" y="516"/>
                    </a:lnTo>
                    <a:cubicBezTo>
                      <a:pt x="250" y="516"/>
                      <a:pt x="235" y="530"/>
                      <a:pt x="235" y="545"/>
                    </a:cubicBezTo>
                    <a:cubicBezTo>
                      <a:pt x="235" y="575"/>
                      <a:pt x="250" y="589"/>
                      <a:pt x="279" y="589"/>
                    </a:cubicBezTo>
                    <a:cubicBezTo>
                      <a:pt x="294" y="589"/>
                      <a:pt x="309" y="575"/>
                      <a:pt x="309" y="545"/>
                    </a:cubicBezTo>
                    <a:cubicBezTo>
                      <a:pt x="309" y="530"/>
                      <a:pt x="294" y="516"/>
                      <a:pt x="279" y="516"/>
                    </a:cubicBezTo>
                    <a:close/>
                    <a:moveTo>
                      <a:pt x="471" y="516"/>
                    </a:moveTo>
                    <a:lnTo>
                      <a:pt x="471" y="516"/>
                    </a:lnTo>
                    <a:cubicBezTo>
                      <a:pt x="456" y="516"/>
                      <a:pt x="426" y="530"/>
                      <a:pt x="426" y="545"/>
                    </a:cubicBezTo>
                    <a:cubicBezTo>
                      <a:pt x="426" y="575"/>
                      <a:pt x="456" y="589"/>
                      <a:pt x="471" y="589"/>
                    </a:cubicBezTo>
                    <a:cubicBezTo>
                      <a:pt x="485" y="589"/>
                      <a:pt x="515" y="575"/>
                      <a:pt x="515" y="545"/>
                    </a:cubicBezTo>
                    <a:cubicBezTo>
                      <a:pt x="515" y="530"/>
                      <a:pt x="485" y="516"/>
                      <a:pt x="471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7" name="Freeform 95"/>
              <p:cNvSpPr>
                <a:spLocks noChangeArrowheads="1"/>
              </p:cNvSpPr>
              <p:nvPr/>
            </p:nvSpPr>
            <p:spPr bwMode="auto">
              <a:xfrm>
                <a:off x="2882900" y="3565525"/>
                <a:ext cx="266700" cy="217488"/>
              </a:xfrm>
              <a:custGeom>
                <a:avLst/>
                <a:gdLst>
                  <a:gd name="T0" fmla="*/ 603 w 619"/>
                  <a:gd name="T1" fmla="*/ 117 h 501"/>
                  <a:gd name="T2" fmla="*/ 515 w 619"/>
                  <a:gd name="T3" fmla="*/ 29 h 501"/>
                  <a:gd name="T4" fmla="*/ 589 w 619"/>
                  <a:gd name="T5" fmla="*/ 14 h 501"/>
                  <a:gd name="T6" fmla="*/ 486 w 619"/>
                  <a:gd name="T7" fmla="*/ 0 h 501"/>
                  <a:gd name="T8" fmla="*/ 191 w 619"/>
                  <a:gd name="T9" fmla="*/ 117 h 501"/>
                  <a:gd name="T10" fmla="*/ 59 w 619"/>
                  <a:gd name="T11" fmla="*/ 0 h 501"/>
                  <a:gd name="T12" fmla="*/ 59 w 619"/>
                  <a:gd name="T13" fmla="*/ 29 h 501"/>
                  <a:gd name="T14" fmla="*/ 147 w 619"/>
                  <a:gd name="T15" fmla="*/ 117 h 501"/>
                  <a:gd name="T16" fmla="*/ 0 w 619"/>
                  <a:gd name="T17" fmla="*/ 132 h 501"/>
                  <a:gd name="T18" fmla="*/ 29 w 619"/>
                  <a:gd name="T19" fmla="*/ 147 h 501"/>
                  <a:gd name="T20" fmla="*/ 132 w 619"/>
                  <a:gd name="T21" fmla="*/ 500 h 501"/>
                  <a:gd name="T22" fmla="*/ 545 w 619"/>
                  <a:gd name="T23" fmla="*/ 426 h 501"/>
                  <a:gd name="T24" fmla="*/ 603 w 619"/>
                  <a:gd name="T25" fmla="*/ 147 h 501"/>
                  <a:gd name="T26" fmla="*/ 603 w 619"/>
                  <a:gd name="T27" fmla="*/ 117 h 501"/>
                  <a:gd name="T28" fmla="*/ 191 w 619"/>
                  <a:gd name="T29" fmla="*/ 471 h 501"/>
                  <a:gd name="T30" fmla="*/ 88 w 619"/>
                  <a:gd name="T31" fmla="*/ 426 h 501"/>
                  <a:gd name="T32" fmla="*/ 191 w 619"/>
                  <a:gd name="T33" fmla="*/ 382 h 501"/>
                  <a:gd name="T34" fmla="*/ 191 w 619"/>
                  <a:gd name="T35" fmla="*/ 353 h 501"/>
                  <a:gd name="T36" fmla="*/ 88 w 619"/>
                  <a:gd name="T37" fmla="*/ 353 h 501"/>
                  <a:gd name="T38" fmla="*/ 191 w 619"/>
                  <a:gd name="T39" fmla="*/ 264 h 501"/>
                  <a:gd name="T40" fmla="*/ 191 w 619"/>
                  <a:gd name="T41" fmla="*/ 235 h 501"/>
                  <a:gd name="T42" fmla="*/ 73 w 619"/>
                  <a:gd name="T43" fmla="*/ 235 h 501"/>
                  <a:gd name="T44" fmla="*/ 191 w 619"/>
                  <a:gd name="T45" fmla="*/ 147 h 501"/>
                  <a:gd name="T46" fmla="*/ 383 w 619"/>
                  <a:gd name="T47" fmla="*/ 471 h 501"/>
                  <a:gd name="T48" fmla="*/ 236 w 619"/>
                  <a:gd name="T49" fmla="*/ 471 h 501"/>
                  <a:gd name="T50" fmla="*/ 383 w 619"/>
                  <a:gd name="T51" fmla="*/ 382 h 501"/>
                  <a:gd name="T52" fmla="*/ 383 w 619"/>
                  <a:gd name="T53" fmla="*/ 353 h 501"/>
                  <a:gd name="T54" fmla="*/ 236 w 619"/>
                  <a:gd name="T55" fmla="*/ 353 h 501"/>
                  <a:gd name="T56" fmla="*/ 383 w 619"/>
                  <a:gd name="T57" fmla="*/ 264 h 501"/>
                  <a:gd name="T58" fmla="*/ 383 w 619"/>
                  <a:gd name="T59" fmla="*/ 235 h 501"/>
                  <a:gd name="T60" fmla="*/ 236 w 619"/>
                  <a:gd name="T61" fmla="*/ 235 h 501"/>
                  <a:gd name="T62" fmla="*/ 383 w 619"/>
                  <a:gd name="T63" fmla="*/ 147 h 501"/>
                  <a:gd name="T64" fmla="*/ 500 w 619"/>
                  <a:gd name="T65" fmla="*/ 426 h 501"/>
                  <a:gd name="T66" fmla="*/ 471 w 619"/>
                  <a:gd name="T67" fmla="*/ 471 h 501"/>
                  <a:gd name="T68" fmla="*/ 427 w 619"/>
                  <a:gd name="T69" fmla="*/ 382 h 501"/>
                  <a:gd name="T70" fmla="*/ 500 w 619"/>
                  <a:gd name="T71" fmla="*/ 426 h 501"/>
                  <a:gd name="T72" fmla="*/ 515 w 619"/>
                  <a:gd name="T73" fmla="*/ 353 h 501"/>
                  <a:gd name="T74" fmla="*/ 427 w 619"/>
                  <a:gd name="T75" fmla="*/ 264 h 501"/>
                  <a:gd name="T76" fmla="*/ 515 w 619"/>
                  <a:gd name="T77" fmla="*/ 353 h 501"/>
                  <a:gd name="T78" fmla="*/ 530 w 619"/>
                  <a:gd name="T79" fmla="*/ 235 h 501"/>
                  <a:gd name="T80" fmla="*/ 427 w 619"/>
                  <a:gd name="T81" fmla="*/ 147 h 501"/>
                  <a:gd name="T82" fmla="*/ 530 w 619"/>
                  <a:gd name="T83" fmla="*/ 23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9" h="501">
                    <a:moveTo>
                      <a:pt x="603" y="117"/>
                    </a:moveTo>
                    <a:lnTo>
                      <a:pt x="603" y="117"/>
                    </a:lnTo>
                    <a:cubicBezTo>
                      <a:pt x="471" y="117"/>
                      <a:pt x="471" y="117"/>
                      <a:pt x="471" y="117"/>
                    </a:cubicBezTo>
                    <a:cubicBezTo>
                      <a:pt x="515" y="29"/>
                      <a:pt x="515" y="29"/>
                      <a:pt x="515" y="29"/>
                    </a:cubicBezTo>
                    <a:cubicBezTo>
                      <a:pt x="559" y="29"/>
                      <a:pt x="559" y="29"/>
                      <a:pt x="559" y="29"/>
                    </a:cubicBezTo>
                    <a:cubicBezTo>
                      <a:pt x="574" y="29"/>
                      <a:pt x="589" y="29"/>
                      <a:pt x="589" y="14"/>
                    </a:cubicBezTo>
                    <a:cubicBezTo>
                      <a:pt x="589" y="0"/>
                      <a:pt x="574" y="0"/>
                      <a:pt x="559" y="0"/>
                    </a:cubicBezTo>
                    <a:cubicBezTo>
                      <a:pt x="486" y="0"/>
                      <a:pt x="486" y="0"/>
                      <a:pt x="486" y="0"/>
                    </a:cubicBezTo>
                    <a:cubicBezTo>
                      <a:pt x="427" y="117"/>
                      <a:pt x="427" y="117"/>
                      <a:pt x="427" y="117"/>
                    </a:cubicBezTo>
                    <a:cubicBezTo>
                      <a:pt x="191" y="117"/>
                      <a:pt x="191" y="117"/>
                      <a:pt x="191" y="117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4" y="0"/>
                      <a:pt x="29" y="0"/>
                      <a:pt x="29" y="14"/>
                    </a:cubicBezTo>
                    <a:cubicBezTo>
                      <a:pt x="29" y="29"/>
                      <a:pt x="44" y="29"/>
                      <a:pt x="59" y="29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47" y="117"/>
                      <a:pt x="147" y="117"/>
                      <a:pt x="147" y="117"/>
                    </a:cubicBezTo>
                    <a:cubicBezTo>
                      <a:pt x="15" y="117"/>
                      <a:pt x="15" y="117"/>
                      <a:pt x="15" y="117"/>
                    </a:cubicBezTo>
                    <a:cubicBezTo>
                      <a:pt x="0" y="117"/>
                      <a:pt x="0" y="117"/>
                      <a:pt x="0" y="132"/>
                    </a:cubicBezTo>
                    <a:cubicBezTo>
                      <a:pt x="0" y="147"/>
                      <a:pt x="0" y="147"/>
                      <a:pt x="15" y="147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59" y="426"/>
                      <a:pt x="59" y="426"/>
                      <a:pt x="59" y="426"/>
                    </a:cubicBezTo>
                    <a:cubicBezTo>
                      <a:pt x="59" y="471"/>
                      <a:pt x="88" y="500"/>
                      <a:pt x="132" y="500"/>
                    </a:cubicBezTo>
                    <a:cubicBezTo>
                      <a:pt x="471" y="500"/>
                      <a:pt x="471" y="500"/>
                      <a:pt x="471" y="500"/>
                    </a:cubicBezTo>
                    <a:cubicBezTo>
                      <a:pt x="515" y="500"/>
                      <a:pt x="545" y="471"/>
                      <a:pt x="545" y="426"/>
                    </a:cubicBezTo>
                    <a:cubicBezTo>
                      <a:pt x="589" y="147"/>
                      <a:pt x="589" y="147"/>
                      <a:pt x="589" y="147"/>
                    </a:cubicBezTo>
                    <a:cubicBezTo>
                      <a:pt x="603" y="147"/>
                      <a:pt x="603" y="147"/>
                      <a:pt x="603" y="147"/>
                    </a:cubicBezTo>
                    <a:cubicBezTo>
                      <a:pt x="618" y="147"/>
                      <a:pt x="618" y="147"/>
                      <a:pt x="618" y="132"/>
                    </a:cubicBezTo>
                    <a:cubicBezTo>
                      <a:pt x="618" y="117"/>
                      <a:pt x="618" y="117"/>
                      <a:pt x="603" y="117"/>
                    </a:cubicBezTo>
                    <a:close/>
                    <a:moveTo>
                      <a:pt x="191" y="471"/>
                    </a:moveTo>
                    <a:lnTo>
                      <a:pt x="191" y="471"/>
                    </a:lnTo>
                    <a:cubicBezTo>
                      <a:pt x="132" y="471"/>
                      <a:pt x="132" y="471"/>
                      <a:pt x="132" y="471"/>
                    </a:cubicBezTo>
                    <a:cubicBezTo>
                      <a:pt x="118" y="471"/>
                      <a:pt x="88" y="441"/>
                      <a:pt x="88" y="426"/>
                    </a:cubicBezTo>
                    <a:cubicBezTo>
                      <a:pt x="88" y="382"/>
                      <a:pt x="88" y="382"/>
                      <a:pt x="88" y="382"/>
                    </a:cubicBezTo>
                    <a:cubicBezTo>
                      <a:pt x="191" y="382"/>
                      <a:pt x="191" y="382"/>
                      <a:pt x="191" y="382"/>
                    </a:cubicBezTo>
                    <a:lnTo>
                      <a:pt x="191" y="471"/>
                    </a:lnTo>
                    <a:close/>
                    <a:moveTo>
                      <a:pt x="191" y="353"/>
                    </a:moveTo>
                    <a:lnTo>
                      <a:pt x="191" y="353"/>
                    </a:lnTo>
                    <a:cubicBezTo>
                      <a:pt x="88" y="353"/>
                      <a:pt x="88" y="353"/>
                      <a:pt x="88" y="353"/>
                    </a:cubicBezTo>
                    <a:cubicBezTo>
                      <a:pt x="88" y="264"/>
                      <a:pt x="88" y="264"/>
                      <a:pt x="88" y="264"/>
                    </a:cubicBezTo>
                    <a:cubicBezTo>
                      <a:pt x="191" y="264"/>
                      <a:pt x="191" y="264"/>
                      <a:pt x="191" y="264"/>
                    </a:cubicBezTo>
                    <a:lnTo>
                      <a:pt x="191" y="353"/>
                    </a:lnTo>
                    <a:close/>
                    <a:moveTo>
                      <a:pt x="191" y="235"/>
                    </a:moveTo>
                    <a:lnTo>
                      <a:pt x="191" y="235"/>
                    </a:lnTo>
                    <a:cubicBezTo>
                      <a:pt x="73" y="235"/>
                      <a:pt x="73" y="235"/>
                      <a:pt x="73" y="235"/>
                    </a:cubicBezTo>
                    <a:cubicBezTo>
                      <a:pt x="73" y="147"/>
                      <a:pt x="73" y="147"/>
                      <a:pt x="73" y="147"/>
                    </a:cubicBezTo>
                    <a:cubicBezTo>
                      <a:pt x="191" y="147"/>
                      <a:pt x="191" y="147"/>
                      <a:pt x="191" y="147"/>
                    </a:cubicBezTo>
                    <a:lnTo>
                      <a:pt x="191" y="235"/>
                    </a:lnTo>
                    <a:close/>
                    <a:moveTo>
                      <a:pt x="383" y="471"/>
                    </a:moveTo>
                    <a:lnTo>
                      <a:pt x="383" y="471"/>
                    </a:lnTo>
                    <a:cubicBezTo>
                      <a:pt x="236" y="471"/>
                      <a:pt x="236" y="471"/>
                      <a:pt x="236" y="471"/>
                    </a:cubicBezTo>
                    <a:cubicBezTo>
                      <a:pt x="236" y="382"/>
                      <a:pt x="236" y="382"/>
                      <a:pt x="236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lnTo>
                      <a:pt x="383" y="471"/>
                    </a:lnTo>
                    <a:close/>
                    <a:moveTo>
                      <a:pt x="383" y="353"/>
                    </a:moveTo>
                    <a:lnTo>
                      <a:pt x="383" y="353"/>
                    </a:lnTo>
                    <a:cubicBezTo>
                      <a:pt x="236" y="353"/>
                      <a:pt x="236" y="353"/>
                      <a:pt x="236" y="353"/>
                    </a:cubicBezTo>
                    <a:cubicBezTo>
                      <a:pt x="236" y="264"/>
                      <a:pt x="236" y="264"/>
                      <a:pt x="236" y="264"/>
                    </a:cubicBezTo>
                    <a:cubicBezTo>
                      <a:pt x="383" y="264"/>
                      <a:pt x="383" y="264"/>
                      <a:pt x="383" y="264"/>
                    </a:cubicBezTo>
                    <a:lnTo>
                      <a:pt x="383" y="353"/>
                    </a:lnTo>
                    <a:close/>
                    <a:moveTo>
                      <a:pt x="383" y="235"/>
                    </a:moveTo>
                    <a:lnTo>
                      <a:pt x="383" y="235"/>
                    </a:lnTo>
                    <a:cubicBezTo>
                      <a:pt x="236" y="235"/>
                      <a:pt x="236" y="235"/>
                      <a:pt x="236" y="235"/>
                    </a:cubicBezTo>
                    <a:cubicBezTo>
                      <a:pt x="236" y="147"/>
                      <a:pt x="236" y="147"/>
                      <a:pt x="236" y="147"/>
                    </a:cubicBezTo>
                    <a:cubicBezTo>
                      <a:pt x="383" y="147"/>
                      <a:pt x="383" y="147"/>
                      <a:pt x="383" y="147"/>
                    </a:cubicBezTo>
                    <a:lnTo>
                      <a:pt x="383" y="235"/>
                    </a:lnTo>
                    <a:close/>
                    <a:moveTo>
                      <a:pt x="500" y="426"/>
                    </a:moveTo>
                    <a:lnTo>
                      <a:pt x="500" y="426"/>
                    </a:lnTo>
                    <a:cubicBezTo>
                      <a:pt x="500" y="441"/>
                      <a:pt x="486" y="471"/>
                      <a:pt x="471" y="471"/>
                    </a:cubicBezTo>
                    <a:cubicBezTo>
                      <a:pt x="427" y="471"/>
                      <a:pt x="427" y="471"/>
                      <a:pt x="427" y="471"/>
                    </a:cubicBezTo>
                    <a:cubicBezTo>
                      <a:pt x="427" y="382"/>
                      <a:pt x="427" y="382"/>
                      <a:pt x="427" y="382"/>
                    </a:cubicBezTo>
                    <a:cubicBezTo>
                      <a:pt x="515" y="382"/>
                      <a:pt x="515" y="382"/>
                      <a:pt x="515" y="382"/>
                    </a:cubicBezTo>
                    <a:lnTo>
                      <a:pt x="500" y="426"/>
                    </a:lnTo>
                    <a:close/>
                    <a:moveTo>
                      <a:pt x="515" y="353"/>
                    </a:moveTo>
                    <a:lnTo>
                      <a:pt x="515" y="353"/>
                    </a:lnTo>
                    <a:cubicBezTo>
                      <a:pt x="427" y="353"/>
                      <a:pt x="427" y="353"/>
                      <a:pt x="427" y="353"/>
                    </a:cubicBezTo>
                    <a:cubicBezTo>
                      <a:pt x="427" y="264"/>
                      <a:pt x="427" y="264"/>
                      <a:pt x="427" y="264"/>
                    </a:cubicBezTo>
                    <a:cubicBezTo>
                      <a:pt x="530" y="264"/>
                      <a:pt x="530" y="264"/>
                      <a:pt x="530" y="264"/>
                    </a:cubicBezTo>
                    <a:lnTo>
                      <a:pt x="515" y="353"/>
                    </a:lnTo>
                    <a:close/>
                    <a:moveTo>
                      <a:pt x="530" y="235"/>
                    </a:moveTo>
                    <a:lnTo>
                      <a:pt x="530" y="235"/>
                    </a:lnTo>
                    <a:cubicBezTo>
                      <a:pt x="427" y="235"/>
                      <a:pt x="427" y="235"/>
                      <a:pt x="427" y="235"/>
                    </a:cubicBezTo>
                    <a:cubicBezTo>
                      <a:pt x="427" y="147"/>
                      <a:pt x="427" y="147"/>
                      <a:pt x="427" y="147"/>
                    </a:cubicBezTo>
                    <a:cubicBezTo>
                      <a:pt x="545" y="147"/>
                      <a:pt x="545" y="147"/>
                      <a:pt x="545" y="147"/>
                    </a:cubicBezTo>
                    <a:lnTo>
                      <a:pt x="530" y="23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8" name="Freeform 96"/>
              <p:cNvSpPr>
                <a:spLocks noChangeArrowheads="1"/>
              </p:cNvSpPr>
              <p:nvPr/>
            </p:nvSpPr>
            <p:spPr bwMode="auto">
              <a:xfrm>
                <a:off x="2436813" y="3538538"/>
                <a:ext cx="274637" cy="268287"/>
              </a:xfrm>
              <a:custGeom>
                <a:avLst/>
                <a:gdLst>
                  <a:gd name="T0" fmla="*/ 516 w 634"/>
                  <a:gd name="T1" fmla="*/ 0 h 619"/>
                  <a:gd name="T2" fmla="*/ 516 w 634"/>
                  <a:gd name="T3" fmla="*/ 0 h 619"/>
                  <a:gd name="T4" fmla="*/ 118 w 634"/>
                  <a:gd name="T5" fmla="*/ 0 h 619"/>
                  <a:gd name="T6" fmla="*/ 0 w 634"/>
                  <a:gd name="T7" fmla="*/ 191 h 619"/>
                  <a:gd name="T8" fmla="*/ 0 w 634"/>
                  <a:gd name="T9" fmla="*/ 265 h 619"/>
                  <a:gd name="T10" fmla="*/ 30 w 634"/>
                  <a:gd name="T11" fmla="*/ 323 h 619"/>
                  <a:gd name="T12" fmla="*/ 30 w 634"/>
                  <a:gd name="T13" fmla="*/ 544 h 619"/>
                  <a:gd name="T14" fmla="*/ 103 w 634"/>
                  <a:gd name="T15" fmla="*/ 618 h 619"/>
                  <a:gd name="T16" fmla="*/ 530 w 634"/>
                  <a:gd name="T17" fmla="*/ 618 h 619"/>
                  <a:gd name="T18" fmla="*/ 619 w 634"/>
                  <a:gd name="T19" fmla="*/ 544 h 619"/>
                  <a:gd name="T20" fmla="*/ 619 w 634"/>
                  <a:gd name="T21" fmla="*/ 323 h 619"/>
                  <a:gd name="T22" fmla="*/ 633 w 634"/>
                  <a:gd name="T23" fmla="*/ 265 h 619"/>
                  <a:gd name="T24" fmla="*/ 633 w 634"/>
                  <a:gd name="T25" fmla="*/ 191 h 619"/>
                  <a:gd name="T26" fmla="*/ 516 w 634"/>
                  <a:gd name="T27" fmla="*/ 0 h 619"/>
                  <a:gd name="T28" fmla="*/ 575 w 634"/>
                  <a:gd name="T29" fmla="*/ 544 h 619"/>
                  <a:gd name="T30" fmla="*/ 575 w 634"/>
                  <a:gd name="T31" fmla="*/ 544 h 619"/>
                  <a:gd name="T32" fmla="*/ 530 w 634"/>
                  <a:gd name="T33" fmla="*/ 589 h 619"/>
                  <a:gd name="T34" fmla="*/ 103 w 634"/>
                  <a:gd name="T35" fmla="*/ 589 h 619"/>
                  <a:gd name="T36" fmla="*/ 59 w 634"/>
                  <a:gd name="T37" fmla="*/ 544 h 619"/>
                  <a:gd name="T38" fmla="*/ 59 w 634"/>
                  <a:gd name="T39" fmla="*/ 500 h 619"/>
                  <a:gd name="T40" fmla="*/ 575 w 634"/>
                  <a:gd name="T41" fmla="*/ 500 h 619"/>
                  <a:gd name="T42" fmla="*/ 575 w 634"/>
                  <a:gd name="T43" fmla="*/ 544 h 619"/>
                  <a:gd name="T44" fmla="*/ 575 w 634"/>
                  <a:gd name="T45" fmla="*/ 471 h 619"/>
                  <a:gd name="T46" fmla="*/ 575 w 634"/>
                  <a:gd name="T47" fmla="*/ 471 h 619"/>
                  <a:gd name="T48" fmla="*/ 59 w 634"/>
                  <a:gd name="T49" fmla="*/ 471 h 619"/>
                  <a:gd name="T50" fmla="*/ 59 w 634"/>
                  <a:gd name="T51" fmla="*/ 353 h 619"/>
                  <a:gd name="T52" fmla="*/ 103 w 634"/>
                  <a:gd name="T53" fmla="*/ 353 h 619"/>
                  <a:gd name="T54" fmla="*/ 177 w 634"/>
                  <a:gd name="T55" fmla="*/ 294 h 619"/>
                  <a:gd name="T56" fmla="*/ 251 w 634"/>
                  <a:gd name="T57" fmla="*/ 353 h 619"/>
                  <a:gd name="T58" fmla="*/ 324 w 634"/>
                  <a:gd name="T59" fmla="*/ 309 h 619"/>
                  <a:gd name="T60" fmla="*/ 398 w 634"/>
                  <a:gd name="T61" fmla="*/ 353 h 619"/>
                  <a:gd name="T62" fmla="*/ 471 w 634"/>
                  <a:gd name="T63" fmla="*/ 294 h 619"/>
                  <a:gd name="T64" fmla="*/ 530 w 634"/>
                  <a:gd name="T65" fmla="*/ 353 h 619"/>
                  <a:gd name="T66" fmla="*/ 575 w 634"/>
                  <a:gd name="T67" fmla="*/ 353 h 619"/>
                  <a:gd name="T68" fmla="*/ 575 w 634"/>
                  <a:gd name="T69" fmla="*/ 471 h 619"/>
                  <a:gd name="T70" fmla="*/ 589 w 634"/>
                  <a:gd name="T71" fmla="*/ 265 h 619"/>
                  <a:gd name="T72" fmla="*/ 589 w 634"/>
                  <a:gd name="T73" fmla="*/ 265 h 619"/>
                  <a:gd name="T74" fmla="*/ 530 w 634"/>
                  <a:gd name="T75" fmla="*/ 309 h 619"/>
                  <a:gd name="T76" fmla="*/ 471 w 634"/>
                  <a:gd name="T77" fmla="*/ 265 h 619"/>
                  <a:gd name="T78" fmla="*/ 457 w 634"/>
                  <a:gd name="T79" fmla="*/ 265 h 619"/>
                  <a:gd name="T80" fmla="*/ 398 w 634"/>
                  <a:gd name="T81" fmla="*/ 309 h 619"/>
                  <a:gd name="T82" fmla="*/ 324 w 634"/>
                  <a:gd name="T83" fmla="*/ 265 h 619"/>
                  <a:gd name="T84" fmla="*/ 310 w 634"/>
                  <a:gd name="T85" fmla="*/ 265 h 619"/>
                  <a:gd name="T86" fmla="*/ 251 w 634"/>
                  <a:gd name="T87" fmla="*/ 309 h 619"/>
                  <a:gd name="T88" fmla="*/ 177 w 634"/>
                  <a:gd name="T89" fmla="*/ 265 h 619"/>
                  <a:gd name="T90" fmla="*/ 162 w 634"/>
                  <a:gd name="T91" fmla="*/ 265 h 619"/>
                  <a:gd name="T92" fmla="*/ 103 w 634"/>
                  <a:gd name="T93" fmla="*/ 309 h 619"/>
                  <a:gd name="T94" fmla="*/ 45 w 634"/>
                  <a:gd name="T95" fmla="*/ 265 h 619"/>
                  <a:gd name="T96" fmla="*/ 45 w 634"/>
                  <a:gd name="T97" fmla="*/ 235 h 619"/>
                  <a:gd name="T98" fmla="*/ 589 w 634"/>
                  <a:gd name="T99" fmla="*/ 235 h 619"/>
                  <a:gd name="T100" fmla="*/ 589 w 634"/>
                  <a:gd name="T101" fmla="*/ 265 h 619"/>
                  <a:gd name="T102" fmla="*/ 45 w 634"/>
                  <a:gd name="T103" fmla="*/ 191 h 619"/>
                  <a:gd name="T104" fmla="*/ 45 w 634"/>
                  <a:gd name="T105" fmla="*/ 191 h 619"/>
                  <a:gd name="T106" fmla="*/ 133 w 634"/>
                  <a:gd name="T107" fmla="*/ 29 h 619"/>
                  <a:gd name="T108" fmla="*/ 501 w 634"/>
                  <a:gd name="T109" fmla="*/ 29 h 619"/>
                  <a:gd name="T110" fmla="*/ 589 w 634"/>
                  <a:gd name="T111" fmla="*/ 191 h 619"/>
                  <a:gd name="T112" fmla="*/ 45 w 634"/>
                  <a:gd name="T113" fmla="*/ 191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4" h="619">
                    <a:moveTo>
                      <a:pt x="516" y="0"/>
                    </a:moveTo>
                    <a:lnTo>
                      <a:pt x="516" y="0"/>
                    </a:lnTo>
                    <a:cubicBezTo>
                      <a:pt x="118" y="0"/>
                      <a:pt x="118" y="0"/>
                      <a:pt x="118" y="0"/>
                    </a:cubicBezTo>
                    <a:cubicBezTo>
                      <a:pt x="0" y="191"/>
                      <a:pt x="0" y="191"/>
                      <a:pt x="0" y="191"/>
                    </a:cubicBezTo>
                    <a:lnTo>
                      <a:pt x="0" y="265"/>
                    </a:lnTo>
                    <a:cubicBezTo>
                      <a:pt x="0" y="294"/>
                      <a:pt x="15" y="309"/>
                      <a:pt x="30" y="323"/>
                    </a:cubicBezTo>
                    <a:cubicBezTo>
                      <a:pt x="30" y="544"/>
                      <a:pt x="30" y="544"/>
                      <a:pt x="30" y="544"/>
                    </a:cubicBezTo>
                    <a:cubicBezTo>
                      <a:pt x="30" y="589"/>
                      <a:pt x="59" y="618"/>
                      <a:pt x="103" y="618"/>
                    </a:cubicBezTo>
                    <a:cubicBezTo>
                      <a:pt x="530" y="618"/>
                      <a:pt x="530" y="618"/>
                      <a:pt x="530" y="618"/>
                    </a:cubicBezTo>
                    <a:cubicBezTo>
                      <a:pt x="575" y="618"/>
                      <a:pt x="619" y="589"/>
                      <a:pt x="619" y="544"/>
                    </a:cubicBezTo>
                    <a:cubicBezTo>
                      <a:pt x="619" y="323"/>
                      <a:pt x="619" y="323"/>
                      <a:pt x="619" y="323"/>
                    </a:cubicBezTo>
                    <a:cubicBezTo>
                      <a:pt x="633" y="309"/>
                      <a:pt x="633" y="294"/>
                      <a:pt x="633" y="265"/>
                    </a:cubicBezTo>
                    <a:cubicBezTo>
                      <a:pt x="633" y="250"/>
                      <a:pt x="633" y="191"/>
                      <a:pt x="633" y="191"/>
                    </a:cubicBezTo>
                    <a:lnTo>
                      <a:pt x="516" y="0"/>
                    </a:lnTo>
                    <a:close/>
                    <a:moveTo>
                      <a:pt x="575" y="544"/>
                    </a:moveTo>
                    <a:lnTo>
                      <a:pt x="575" y="544"/>
                    </a:lnTo>
                    <a:cubicBezTo>
                      <a:pt x="575" y="559"/>
                      <a:pt x="560" y="589"/>
                      <a:pt x="530" y="589"/>
                    </a:cubicBezTo>
                    <a:cubicBezTo>
                      <a:pt x="103" y="589"/>
                      <a:pt x="103" y="589"/>
                      <a:pt x="103" y="589"/>
                    </a:cubicBezTo>
                    <a:cubicBezTo>
                      <a:pt x="89" y="589"/>
                      <a:pt x="59" y="559"/>
                      <a:pt x="59" y="544"/>
                    </a:cubicBezTo>
                    <a:cubicBezTo>
                      <a:pt x="59" y="500"/>
                      <a:pt x="59" y="500"/>
                      <a:pt x="59" y="500"/>
                    </a:cubicBezTo>
                    <a:cubicBezTo>
                      <a:pt x="575" y="500"/>
                      <a:pt x="575" y="500"/>
                      <a:pt x="575" y="500"/>
                    </a:cubicBezTo>
                    <a:lnTo>
                      <a:pt x="575" y="544"/>
                    </a:lnTo>
                    <a:close/>
                    <a:moveTo>
                      <a:pt x="575" y="471"/>
                    </a:moveTo>
                    <a:lnTo>
                      <a:pt x="575" y="471"/>
                    </a:lnTo>
                    <a:cubicBezTo>
                      <a:pt x="59" y="471"/>
                      <a:pt x="59" y="471"/>
                      <a:pt x="59" y="471"/>
                    </a:cubicBezTo>
                    <a:cubicBezTo>
                      <a:pt x="59" y="353"/>
                      <a:pt x="59" y="353"/>
                      <a:pt x="59" y="353"/>
                    </a:cubicBezTo>
                    <a:cubicBezTo>
                      <a:pt x="74" y="353"/>
                      <a:pt x="89" y="353"/>
                      <a:pt x="103" y="353"/>
                    </a:cubicBezTo>
                    <a:cubicBezTo>
                      <a:pt x="118" y="353"/>
                      <a:pt x="162" y="323"/>
                      <a:pt x="177" y="294"/>
                    </a:cubicBezTo>
                    <a:cubicBezTo>
                      <a:pt x="192" y="323"/>
                      <a:pt x="221" y="353"/>
                      <a:pt x="251" y="353"/>
                    </a:cubicBezTo>
                    <a:cubicBezTo>
                      <a:pt x="280" y="353"/>
                      <a:pt x="310" y="323"/>
                      <a:pt x="324" y="309"/>
                    </a:cubicBezTo>
                    <a:cubicBezTo>
                      <a:pt x="324" y="323"/>
                      <a:pt x="369" y="353"/>
                      <a:pt x="398" y="353"/>
                    </a:cubicBezTo>
                    <a:cubicBezTo>
                      <a:pt x="428" y="353"/>
                      <a:pt x="457" y="323"/>
                      <a:pt x="471" y="294"/>
                    </a:cubicBezTo>
                    <a:cubicBezTo>
                      <a:pt x="486" y="323"/>
                      <a:pt x="501" y="353"/>
                      <a:pt x="530" y="353"/>
                    </a:cubicBezTo>
                    <a:cubicBezTo>
                      <a:pt x="545" y="353"/>
                      <a:pt x="575" y="353"/>
                      <a:pt x="575" y="353"/>
                    </a:cubicBezTo>
                    <a:lnTo>
                      <a:pt x="575" y="471"/>
                    </a:lnTo>
                    <a:close/>
                    <a:moveTo>
                      <a:pt x="589" y="265"/>
                    </a:moveTo>
                    <a:lnTo>
                      <a:pt x="589" y="265"/>
                    </a:lnTo>
                    <a:cubicBezTo>
                      <a:pt x="589" y="294"/>
                      <a:pt x="560" y="309"/>
                      <a:pt x="530" y="309"/>
                    </a:cubicBezTo>
                    <a:cubicBezTo>
                      <a:pt x="501" y="309"/>
                      <a:pt x="471" y="294"/>
                      <a:pt x="471" y="265"/>
                    </a:cubicBezTo>
                    <a:cubicBezTo>
                      <a:pt x="457" y="265"/>
                      <a:pt x="457" y="265"/>
                      <a:pt x="457" y="265"/>
                    </a:cubicBezTo>
                    <a:cubicBezTo>
                      <a:pt x="457" y="294"/>
                      <a:pt x="428" y="309"/>
                      <a:pt x="398" y="309"/>
                    </a:cubicBezTo>
                    <a:cubicBezTo>
                      <a:pt x="369" y="309"/>
                      <a:pt x="324" y="294"/>
                      <a:pt x="324" y="265"/>
                    </a:cubicBezTo>
                    <a:cubicBezTo>
                      <a:pt x="310" y="265"/>
                      <a:pt x="310" y="265"/>
                      <a:pt x="310" y="265"/>
                    </a:cubicBezTo>
                    <a:cubicBezTo>
                      <a:pt x="310" y="294"/>
                      <a:pt x="280" y="309"/>
                      <a:pt x="251" y="309"/>
                    </a:cubicBezTo>
                    <a:cubicBezTo>
                      <a:pt x="221" y="309"/>
                      <a:pt x="177" y="294"/>
                      <a:pt x="177" y="265"/>
                    </a:cubicBezTo>
                    <a:cubicBezTo>
                      <a:pt x="162" y="265"/>
                      <a:pt x="162" y="265"/>
                      <a:pt x="162" y="265"/>
                    </a:cubicBezTo>
                    <a:cubicBezTo>
                      <a:pt x="162" y="294"/>
                      <a:pt x="133" y="309"/>
                      <a:pt x="103" y="309"/>
                    </a:cubicBezTo>
                    <a:cubicBezTo>
                      <a:pt x="74" y="309"/>
                      <a:pt x="45" y="294"/>
                      <a:pt x="45" y="26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589" y="235"/>
                      <a:pt x="589" y="235"/>
                      <a:pt x="589" y="235"/>
                    </a:cubicBezTo>
                    <a:lnTo>
                      <a:pt x="589" y="265"/>
                    </a:lnTo>
                    <a:close/>
                    <a:moveTo>
                      <a:pt x="45" y="191"/>
                    </a:moveTo>
                    <a:lnTo>
                      <a:pt x="45" y="191"/>
                    </a:lnTo>
                    <a:cubicBezTo>
                      <a:pt x="133" y="29"/>
                      <a:pt x="133" y="29"/>
                      <a:pt x="133" y="29"/>
                    </a:cubicBezTo>
                    <a:cubicBezTo>
                      <a:pt x="501" y="29"/>
                      <a:pt x="501" y="29"/>
                      <a:pt x="501" y="29"/>
                    </a:cubicBezTo>
                    <a:cubicBezTo>
                      <a:pt x="589" y="191"/>
                      <a:pt x="589" y="191"/>
                      <a:pt x="589" y="191"/>
                    </a:cubicBezTo>
                    <a:lnTo>
                      <a:pt x="45" y="19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19" name="Freeform 97"/>
              <p:cNvSpPr>
                <a:spLocks noChangeArrowheads="1"/>
              </p:cNvSpPr>
              <p:nvPr/>
            </p:nvSpPr>
            <p:spPr bwMode="auto">
              <a:xfrm>
                <a:off x="2030413" y="3565525"/>
                <a:ext cx="204787" cy="217488"/>
              </a:xfrm>
              <a:custGeom>
                <a:avLst/>
                <a:gdLst>
                  <a:gd name="T0" fmla="*/ 383 w 472"/>
                  <a:gd name="T1" fmla="*/ 309 h 501"/>
                  <a:gd name="T2" fmla="*/ 383 w 472"/>
                  <a:gd name="T3" fmla="*/ 309 h 501"/>
                  <a:gd name="T4" fmla="*/ 295 w 472"/>
                  <a:gd name="T5" fmla="*/ 353 h 501"/>
                  <a:gd name="T6" fmla="*/ 192 w 472"/>
                  <a:gd name="T7" fmla="*/ 294 h 501"/>
                  <a:gd name="T8" fmla="*/ 206 w 472"/>
                  <a:gd name="T9" fmla="*/ 250 h 501"/>
                  <a:gd name="T10" fmla="*/ 192 w 472"/>
                  <a:gd name="T11" fmla="*/ 221 h 501"/>
                  <a:gd name="T12" fmla="*/ 310 w 472"/>
                  <a:gd name="T13" fmla="*/ 162 h 501"/>
                  <a:gd name="T14" fmla="*/ 383 w 472"/>
                  <a:gd name="T15" fmla="*/ 191 h 501"/>
                  <a:gd name="T16" fmla="*/ 471 w 472"/>
                  <a:gd name="T17" fmla="*/ 88 h 501"/>
                  <a:gd name="T18" fmla="*/ 383 w 472"/>
                  <a:gd name="T19" fmla="*/ 0 h 501"/>
                  <a:gd name="T20" fmla="*/ 280 w 472"/>
                  <a:gd name="T21" fmla="*/ 88 h 501"/>
                  <a:gd name="T22" fmla="*/ 280 w 472"/>
                  <a:gd name="T23" fmla="*/ 117 h 501"/>
                  <a:gd name="T24" fmla="*/ 177 w 472"/>
                  <a:gd name="T25" fmla="*/ 176 h 501"/>
                  <a:gd name="T26" fmla="*/ 103 w 472"/>
                  <a:gd name="T27" fmla="*/ 147 h 501"/>
                  <a:gd name="T28" fmla="*/ 0 w 472"/>
                  <a:gd name="T29" fmla="*/ 250 h 501"/>
                  <a:gd name="T30" fmla="*/ 103 w 472"/>
                  <a:gd name="T31" fmla="*/ 353 h 501"/>
                  <a:gd name="T32" fmla="*/ 162 w 472"/>
                  <a:gd name="T33" fmla="*/ 323 h 501"/>
                  <a:gd name="T34" fmla="*/ 162 w 472"/>
                  <a:gd name="T35" fmla="*/ 323 h 501"/>
                  <a:gd name="T36" fmla="*/ 280 w 472"/>
                  <a:gd name="T37" fmla="*/ 397 h 501"/>
                  <a:gd name="T38" fmla="*/ 280 w 472"/>
                  <a:gd name="T39" fmla="*/ 412 h 501"/>
                  <a:gd name="T40" fmla="*/ 383 w 472"/>
                  <a:gd name="T41" fmla="*/ 500 h 501"/>
                  <a:gd name="T42" fmla="*/ 471 w 472"/>
                  <a:gd name="T43" fmla="*/ 412 h 501"/>
                  <a:gd name="T44" fmla="*/ 383 w 472"/>
                  <a:gd name="T45" fmla="*/ 309 h 501"/>
                  <a:gd name="T46" fmla="*/ 383 w 472"/>
                  <a:gd name="T47" fmla="*/ 29 h 501"/>
                  <a:gd name="T48" fmla="*/ 383 w 472"/>
                  <a:gd name="T49" fmla="*/ 29 h 501"/>
                  <a:gd name="T50" fmla="*/ 442 w 472"/>
                  <a:gd name="T51" fmla="*/ 88 h 501"/>
                  <a:gd name="T52" fmla="*/ 383 w 472"/>
                  <a:gd name="T53" fmla="*/ 147 h 501"/>
                  <a:gd name="T54" fmla="*/ 324 w 472"/>
                  <a:gd name="T55" fmla="*/ 88 h 501"/>
                  <a:gd name="T56" fmla="*/ 383 w 472"/>
                  <a:gd name="T57" fmla="*/ 29 h 501"/>
                  <a:gd name="T58" fmla="*/ 103 w 472"/>
                  <a:gd name="T59" fmla="*/ 309 h 501"/>
                  <a:gd name="T60" fmla="*/ 103 w 472"/>
                  <a:gd name="T61" fmla="*/ 309 h 501"/>
                  <a:gd name="T62" fmla="*/ 44 w 472"/>
                  <a:gd name="T63" fmla="*/ 250 h 501"/>
                  <a:gd name="T64" fmla="*/ 103 w 472"/>
                  <a:gd name="T65" fmla="*/ 191 h 501"/>
                  <a:gd name="T66" fmla="*/ 162 w 472"/>
                  <a:gd name="T67" fmla="*/ 250 h 501"/>
                  <a:gd name="T68" fmla="*/ 103 w 472"/>
                  <a:gd name="T69" fmla="*/ 309 h 501"/>
                  <a:gd name="T70" fmla="*/ 383 w 472"/>
                  <a:gd name="T71" fmla="*/ 471 h 501"/>
                  <a:gd name="T72" fmla="*/ 383 w 472"/>
                  <a:gd name="T73" fmla="*/ 471 h 501"/>
                  <a:gd name="T74" fmla="*/ 324 w 472"/>
                  <a:gd name="T75" fmla="*/ 412 h 501"/>
                  <a:gd name="T76" fmla="*/ 383 w 472"/>
                  <a:gd name="T77" fmla="*/ 353 h 501"/>
                  <a:gd name="T78" fmla="*/ 442 w 472"/>
                  <a:gd name="T79" fmla="*/ 412 h 501"/>
                  <a:gd name="T80" fmla="*/ 383 w 472"/>
                  <a:gd name="T81" fmla="*/ 471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2" h="501">
                    <a:moveTo>
                      <a:pt x="383" y="309"/>
                    </a:moveTo>
                    <a:lnTo>
                      <a:pt x="383" y="309"/>
                    </a:lnTo>
                    <a:cubicBezTo>
                      <a:pt x="339" y="309"/>
                      <a:pt x="310" y="323"/>
                      <a:pt x="295" y="353"/>
                    </a:cubicBezTo>
                    <a:cubicBezTo>
                      <a:pt x="192" y="294"/>
                      <a:pt x="192" y="294"/>
                      <a:pt x="192" y="294"/>
                    </a:cubicBezTo>
                    <a:cubicBezTo>
                      <a:pt x="192" y="280"/>
                      <a:pt x="206" y="264"/>
                      <a:pt x="206" y="250"/>
                    </a:cubicBezTo>
                    <a:cubicBezTo>
                      <a:pt x="206" y="235"/>
                      <a:pt x="206" y="235"/>
                      <a:pt x="192" y="221"/>
                    </a:cubicBezTo>
                    <a:cubicBezTo>
                      <a:pt x="310" y="162"/>
                      <a:pt x="310" y="162"/>
                      <a:pt x="310" y="162"/>
                    </a:cubicBezTo>
                    <a:cubicBezTo>
                      <a:pt x="324" y="176"/>
                      <a:pt x="353" y="191"/>
                      <a:pt x="383" y="191"/>
                    </a:cubicBezTo>
                    <a:cubicBezTo>
                      <a:pt x="427" y="191"/>
                      <a:pt x="471" y="147"/>
                      <a:pt x="471" y="88"/>
                    </a:cubicBezTo>
                    <a:cubicBezTo>
                      <a:pt x="471" y="44"/>
                      <a:pt x="427" y="0"/>
                      <a:pt x="383" y="0"/>
                    </a:cubicBezTo>
                    <a:cubicBezTo>
                      <a:pt x="324" y="0"/>
                      <a:pt x="280" y="44"/>
                      <a:pt x="280" y="88"/>
                    </a:cubicBezTo>
                    <a:cubicBezTo>
                      <a:pt x="280" y="103"/>
                      <a:pt x="280" y="117"/>
                      <a:pt x="280" y="117"/>
                    </a:cubicBezTo>
                    <a:cubicBezTo>
                      <a:pt x="177" y="176"/>
                      <a:pt x="177" y="176"/>
                      <a:pt x="177" y="176"/>
                    </a:cubicBezTo>
                    <a:cubicBezTo>
                      <a:pt x="162" y="162"/>
                      <a:pt x="133" y="147"/>
                      <a:pt x="103" y="147"/>
                    </a:cubicBezTo>
                    <a:cubicBezTo>
                      <a:pt x="44" y="147"/>
                      <a:pt x="0" y="191"/>
                      <a:pt x="0" y="250"/>
                    </a:cubicBezTo>
                    <a:cubicBezTo>
                      <a:pt x="0" y="309"/>
                      <a:pt x="44" y="353"/>
                      <a:pt x="103" y="353"/>
                    </a:cubicBezTo>
                    <a:cubicBezTo>
                      <a:pt x="133" y="353"/>
                      <a:pt x="148" y="338"/>
                      <a:pt x="162" y="323"/>
                    </a:cubicBezTo>
                    <a:lnTo>
                      <a:pt x="162" y="323"/>
                    </a:lnTo>
                    <a:cubicBezTo>
                      <a:pt x="280" y="397"/>
                      <a:pt x="280" y="397"/>
                      <a:pt x="280" y="397"/>
                    </a:cubicBezTo>
                    <a:cubicBezTo>
                      <a:pt x="280" y="397"/>
                      <a:pt x="280" y="397"/>
                      <a:pt x="280" y="412"/>
                    </a:cubicBezTo>
                    <a:cubicBezTo>
                      <a:pt x="280" y="456"/>
                      <a:pt x="324" y="500"/>
                      <a:pt x="383" y="500"/>
                    </a:cubicBezTo>
                    <a:cubicBezTo>
                      <a:pt x="427" y="500"/>
                      <a:pt x="471" y="456"/>
                      <a:pt x="471" y="412"/>
                    </a:cubicBezTo>
                    <a:cubicBezTo>
                      <a:pt x="471" y="353"/>
                      <a:pt x="427" y="309"/>
                      <a:pt x="383" y="309"/>
                    </a:cubicBezTo>
                    <a:close/>
                    <a:moveTo>
                      <a:pt x="383" y="29"/>
                    </a:moveTo>
                    <a:lnTo>
                      <a:pt x="383" y="29"/>
                    </a:lnTo>
                    <a:cubicBezTo>
                      <a:pt x="412" y="29"/>
                      <a:pt x="442" y="59"/>
                      <a:pt x="442" y="88"/>
                    </a:cubicBezTo>
                    <a:cubicBezTo>
                      <a:pt x="442" y="132"/>
                      <a:pt x="412" y="147"/>
                      <a:pt x="383" y="147"/>
                    </a:cubicBezTo>
                    <a:cubicBezTo>
                      <a:pt x="339" y="147"/>
                      <a:pt x="324" y="132"/>
                      <a:pt x="324" y="88"/>
                    </a:cubicBezTo>
                    <a:cubicBezTo>
                      <a:pt x="324" y="59"/>
                      <a:pt x="339" y="29"/>
                      <a:pt x="383" y="29"/>
                    </a:cubicBezTo>
                    <a:close/>
                    <a:moveTo>
                      <a:pt x="103" y="309"/>
                    </a:moveTo>
                    <a:lnTo>
                      <a:pt x="103" y="309"/>
                    </a:lnTo>
                    <a:cubicBezTo>
                      <a:pt x="74" y="309"/>
                      <a:pt x="44" y="280"/>
                      <a:pt x="44" y="250"/>
                    </a:cubicBezTo>
                    <a:cubicBezTo>
                      <a:pt x="44" y="221"/>
                      <a:pt x="74" y="191"/>
                      <a:pt x="103" y="191"/>
                    </a:cubicBezTo>
                    <a:cubicBezTo>
                      <a:pt x="133" y="191"/>
                      <a:pt x="162" y="221"/>
                      <a:pt x="162" y="250"/>
                    </a:cubicBezTo>
                    <a:cubicBezTo>
                      <a:pt x="162" y="280"/>
                      <a:pt x="133" y="309"/>
                      <a:pt x="103" y="309"/>
                    </a:cubicBezTo>
                    <a:close/>
                    <a:moveTo>
                      <a:pt x="383" y="471"/>
                    </a:moveTo>
                    <a:lnTo>
                      <a:pt x="383" y="471"/>
                    </a:lnTo>
                    <a:cubicBezTo>
                      <a:pt x="339" y="471"/>
                      <a:pt x="324" y="441"/>
                      <a:pt x="324" y="412"/>
                    </a:cubicBezTo>
                    <a:cubicBezTo>
                      <a:pt x="324" y="368"/>
                      <a:pt x="339" y="353"/>
                      <a:pt x="383" y="353"/>
                    </a:cubicBezTo>
                    <a:cubicBezTo>
                      <a:pt x="412" y="353"/>
                      <a:pt x="442" y="368"/>
                      <a:pt x="442" y="412"/>
                    </a:cubicBezTo>
                    <a:cubicBezTo>
                      <a:pt x="442" y="441"/>
                      <a:pt x="412" y="471"/>
                      <a:pt x="383" y="4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0" name="Freeform 98"/>
              <p:cNvSpPr>
                <a:spLocks noChangeArrowheads="1"/>
              </p:cNvSpPr>
              <p:nvPr/>
            </p:nvSpPr>
            <p:spPr bwMode="auto">
              <a:xfrm>
                <a:off x="1565275" y="3557588"/>
                <a:ext cx="255588" cy="223837"/>
              </a:xfrm>
              <a:custGeom>
                <a:avLst/>
                <a:gdLst>
                  <a:gd name="T0" fmla="*/ 426 w 589"/>
                  <a:gd name="T1" fmla="*/ 15 h 516"/>
                  <a:gd name="T2" fmla="*/ 426 w 589"/>
                  <a:gd name="T3" fmla="*/ 15 h 516"/>
                  <a:gd name="T4" fmla="*/ 397 w 589"/>
                  <a:gd name="T5" fmla="*/ 15 h 516"/>
                  <a:gd name="T6" fmla="*/ 162 w 589"/>
                  <a:gd name="T7" fmla="*/ 486 h 516"/>
                  <a:gd name="T8" fmla="*/ 162 w 589"/>
                  <a:gd name="T9" fmla="*/ 515 h 516"/>
                  <a:gd name="T10" fmla="*/ 191 w 589"/>
                  <a:gd name="T11" fmla="*/ 515 h 516"/>
                  <a:gd name="T12" fmla="*/ 441 w 589"/>
                  <a:gd name="T13" fmla="*/ 44 h 516"/>
                  <a:gd name="T14" fmla="*/ 426 w 589"/>
                  <a:gd name="T15" fmla="*/ 15 h 516"/>
                  <a:gd name="T16" fmla="*/ 147 w 589"/>
                  <a:gd name="T17" fmla="*/ 353 h 516"/>
                  <a:gd name="T18" fmla="*/ 147 w 589"/>
                  <a:gd name="T19" fmla="*/ 353 h 516"/>
                  <a:gd name="T20" fmla="*/ 44 w 589"/>
                  <a:gd name="T21" fmla="*/ 265 h 516"/>
                  <a:gd name="T22" fmla="*/ 147 w 589"/>
                  <a:gd name="T23" fmla="*/ 191 h 516"/>
                  <a:gd name="T24" fmla="*/ 147 w 589"/>
                  <a:gd name="T25" fmla="*/ 162 h 516"/>
                  <a:gd name="T26" fmla="*/ 117 w 589"/>
                  <a:gd name="T27" fmla="*/ 162 h 516"/>
                  <a:gd name="T28" fmla="*/ 0 w 589"/>
                  <a:gd name="T29" fmla="*/ 250 h 516"/>
                  <a:gd name="T30" fmla="*/ 0 w 589"/>
                  <a:gd name="T31" fmla="*/ 265 h 516"/>
                  <a:gd name="T32" fmla="*/ 0 w 589"/>
                  <a:gd name="T33" fmla="*/ 279 h 516"/>
                  <a:gd name="T34" fmla="*/ 117 w 589"/>
                  <a:gd name="T35" fmla="*/ 383 h 516"/>
                  <a:gd name="T36" fmla="*/ 147 w 589"/>
                  <a:gd name="T37" fmla="*/ 383 h 516"/>
                  <a:gd name="T38" fmla="*/ 147 w 589"/>
                  <a:gd name="T39" fmla="*/ 353 h 516"/>
                  <a:gd name="T40" fmla="*/ 588 w 589"/>
                  <a:gd name="T41" fmla="*/ 250 h 516"/>
                  <a:gd name="T42" fmla="*/ 588 w 589"/>
                  <a:gd name="T43" fmla="*/ 250 h 516"/>
                  <a:gd name="T44" fmla="*/ 471 w 589"/>
                  <a:gd name="T45" fmla="*/ 162 h 516"/>
                  <a:gd name="T46" fmla="*/ 441 w 589"/>
                  <a:gd name="T47" fmla="*/ 162 h 516"/>
                  <a:gd name="T48" fmla="*/ 441 w 589"/>
                  <a:gd name="T49" fmla="*/ 191 h 516"/>
                  <a:gd name="T50" fmla="*/ 544 w 589"/>
                  <a:gd name="T51" fmla="*/ 265 h 516"/>
                  <a:gd name="T52" fmla="*/ 441 w 589"/>
                  <a:gd name="T53" fmla="*/ 353 h 516"/>
                  <a:gd name="T54" fmla="*/ 441 w 589"/>
                  <a:gd name="T55" fmla="*/ 383 h 516"/>
                  <a:gd name="T56" fmla="*/ 471 w 589"/>
                  <a:gd name="T57" fmla="*/ 383 h 516"/>
                  <a:gd name="T58" fmla="*/ 588 w 589"/>
                  <a:gd name="T59" fmla="*/ 279 h 516"/>
                  <a:gd name="T60" fmla="*/ 588 w 589"/>
                  <a:gd name="T61" fmla="*/ 265 h 516"/>
                  <a:gd name="T62" fmla="*/ 588 w 589"/>
                  <a:gd name="T63" fmla="*/ 25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9" h="516">
                    <a:moveTo>
                      <a:pt x="426" y="15"/>
                    </a:moveTo>
                    <a:lnTo>
                      <a:pt x="426" y="15"/>
                    </a:lnTo>
                    <a:cubicBezTo>
                      <a:pt x="426" y="0"/>
                      <a:pt x="412" y="15"/>
                      <a:pt x="397" y="15"/>
                    </a:cubicBezTo>
                    <a:cubicBezTo>
                      <a:pt x="162" y="486"/>
                      <a:pt x="162" y="486"/>
                      <a:pt x="162" y="486"/>
                    </a:cubicBezTo>
                    <a:cubicBezTo>
                      <a:pt x="147" y="500"/>
                      <a:pt x="162" y="515"/>
                      <a:pt x="162" y="515"/>
                    </a:cubicBezTo>
                    <a:cubicBezTo>
                      <a:pt x="176" y="515"/>
                      <a:pt x="191" y="515"/>
                      <a:pt x="191" y="515"/>
                    </a:cubicBezTo>
                    <a:cubicBezTo>
                      <a:pt x="441" y="44"/>
                      <a:pt x="441" y="44"/>
                      <a:pt x="441" y="44"/>
                    </a:cubicBezTo>
                    <a:cubicBezTo>
                      <a:pt x="441" y="29"/>
                      <a:pt x="441" y="15"/>
                      <a:pt x="426" y="15"/>
                    </a:cubicBezTo>
                    <a:close/>
                    <a:moveTo>
                      <a:pt x="147" y="353"/>
                    </a:moveTo>
                    <a:lnTo>
                      <a:pt x="147" y="353"/>
                    </a:lnTo>
                    <a:cubicBezTo>
                      <a:pt x="44" y="265"/>
                      <a:pt x="44" y="265"/>
                      <a:pt x="44" y="265"/>
                    </a:cubicBezTo>
                    <a:cubicBezTo>
                      <a:pt x="147" y="191"/>
                      <a:pt x="147" y="191"/>
                      <a:pt x="147" y="191"/>
                    </a:cubicBezTo>
                    <a:cubicBezTo>
                      <a:pt x="162" y="177"/>
                      <a:pt x="162" y="162"/>
                      <a:pt x="147" y="162"/>
                    </a:cubicBezTo>
                    <a:cubicBezTo>
                      <a:pt x="147" y="147"/>
                      <a:pt x="132" y="147"/>
                      <a:pt x="117" y="162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117" y="383"/>
                      <a:pt x="117" y="383"/>
                      <a:pt x="117" y="383"/>
                    </a:cubicBezTo>
                    <a:cubicBezTo>
                      <a:pt x="132" y="383"/>
                      <a:pt x="147" y="383"/>
                      <a:pt x="147" y="383"/>
                    </a:cubicBezTo>
                    <a:cubicBezTo>
                      <a:pt x="162" y="368"/>
                      <a:pt x="162" y="353"/>
                      <a:pt x="147" y="353"/>
                    </a:cubicBezTo>
                    <a:close/>
                    <a:moveTo>
                      <a:pt x="588" y="250"/>
                    </a:moveTo>
                    <a:lnTo>
                      <a:pt x="588" y="250"/>
                    </a:lnTo>
                    <a:cubicBezTo>
                      <a:pt x="471" y="162"/>
                      <a:pt x="471" y="162"/>
                      <a:pt x="471" y="162"/>
                    </a:cubicBezTo>
                    <a:cubicBezTo>
                      <a:pt x="456" y="147"/>
                      <a:pt x="441" y="147"/>
                      <a:pt x="441" y="162"/>
                    </a:cubicBezTo>
                    <a:cubicBezTo>
                      <a:pt x="426" y="162"/>
                      <a:pt x="426" y="177"/>
                      <a:pt x="441" y="191"/>
                    </a:cubicBezTo>
                    <a:cubicBezTo>
                      <a:pt x="544" y="265"/>
                      <a:pt x="544" y="265"/>
                      <a:pt x="544" y="265"/>
                    </a:cubicBezTo>
                    <a:cubicBezTo>
                      <a:pt x="441" y="353"/>
                      <a:pt x="441" y="353"/>
                      <a:pt x="441" y="353"/>
                    </a:cubicBezTo>
                    <a:cubicBezTo>
                      <a:pt x="426" y="353"/>
                      <a:pt x="426" y="368"/>
                      <a:pt x="441" y="383"/>
                    </a:cubicBezTo>
                    <a:cubicBezTo>
                      <a:pt x="441" y="383"/>
                      <a:pt x="456" y="383"/>
                      <a:pt x="471" y="383"/>
                    </a:cubicBezTo>
                    <a:cubicBezTo>
                      <a:pt x="588" y="279"/>
                      <a:pt x="588" y="279"/>
                      <a:pt x="588" y="279"/>
                    </a:cubicBezTo>
                    <a:cubicBezTo>
                      <a:pt x="588" y="279"/>
                      <a:pt x="588" y="279"/>
                      <a:pt x="588" y="265"/>
                    </a:cubicBezTo>
                    <a:cubicBezTo>
                      <a:pt x="588" y="265"/>
                      <a:pt x="588" y="265"/>
                      <a:pt x="588" y="2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1" name="Freeform 99"/>
              <p:cNvSpPr>
                <a:spLocks noChangeArrowheads="1"/>
              </p:cNvSpPr>
              <p:nvPr/>
            </p:nvSpPr>
            <p:spPr bwMode="auto">
              <a:xfrm>
                <a:off x="1150938" y="3538538"/>
                <a:ext cx="211137" cy="268287"/>
              </a:xfrm>
              <a:custGeom>
                <a:avLst/>
                <a:gdLst>
                  <a:gd name="T0" fmla="*/ 441 w 486"/>
                  <a:gd name="T1" fmla="*/ 132 h 619"/>
                  <a:gd name="T2" fmla="*/ 441 w 486"/>
                  <a:gd name="T3" fmla="*/ 132 h 619"/>
                  <a:gd name="T4" fmla="*/ 323 w 486"/>
                  <a:gd name="T5" fmla="*/ 132 h 619"/>
                  <a:gd name="T6" fmla="*/ 323 w 486"/>
                  <a:gd name="T7" fmla="*/ 88 h 619"/>
                  <a:gd name="T8" fmla="*/ 294 w 486"/>
                  <a:gd name="T9" fmla="*/ 59 h 619"/>
                  <a:gd name="T10" fmla="*/ 118 w 486"/>
                  <a:gd name="T11" fmla="*/ 59 h 619"/>
                  <a:gd name="T12" fmla="*/ 118 w 486"/>
                  <a:gd name="T13" fmla="*/ 29 h 619"/>
                  <a:gd name="T14" fmla="*/ 73 w 486"/>
                  <a:gd name="T15" fmla="*/ 0 h 619"/>
                  <a:gd name="T16" fmla="*/ 29 w 486"/>
                  <a:gd name="T17" fmla="*/ 0 h 619"/>
                  <a:gd name="T18" fmla="*/ 0 w 486"/>
                  <a:gd name="T19" fmla="*/ 29 h 619"/>
                  <a:gd name="T20" fmla="*/ 0 w 486"/>
                  <a:gd name="T21" fmla="*/ 589 h 619"/>
                  <a:gd name="T22" fmla="*/ 29 w 486"/>
                  <a:gd name="T23" fmla="*/ 618 h 619"/>
                  <a:gd name="T24" fmla="*/ 73 w 486"/>
                  <a:gd name="T25" fmla="*/ 618 h 619"/>
                  <a:gd name="T26" fmla="*/ 118 w 486"/>
                  <a:gd name="T27" fmla="*/ 589 h 619"/>
                  <a:gd name="T28" fmla="*/ 118 w 486"/>
                  <a:gd name="T29" fmla="*/ 412 h 619"/>
                  <a:gd name="T30" fmla="*/ 294 w 486"/>
                  <a:gd name="T31" fmla="*/ 412 h 619"/>
                  <a:gd name="T32" fmla="*/ 294 w 486"/>
                  <a:gd name="T33" fmla="*/ 427 h 619"/>
                  <a:gd name="T34" fmla="*/ 323 w 486"/>
                  <a:gd name="T35" fmla="*/ 471 h 619"/>
                  <a:gd name="T36" fmla="*/ 441 w 486"/>
                  <a:gd name="T37" fmla="*/ 471 h 619"/>
                  <a:gd name="T38" fmla="*/ 485 w 486"/>
                  <a:gd name="T39" fmla="*/ 427 h 619"/>
                  <a:gd name="T40" fmla="*/ 485 w 486"/>
                  <a:gd name="T41" fmla="*/ 176 h 619"/>
                  <a:gd name="T42" fmla="*/ 441 w 486"/>
                  <a:gd name="T43" fmla="*/ 132 h 619"/>
                  <a:gd name="T44" fmla="*/ 73 w 486"/>
                  <a:gd name="T45" fmla="*/ 559 h 619"/>
                  <a:gd name="T46" fmla="*/ 73 w 486"/>
                  <a:gd name="T47" fmla="*/ 559 h 619"/>
                  <a:gd name="T48" fmla="*/ 59 w 486"/>
                  <a:gd name="T49" fmla="*/ 589 h 619"/>
                  <a:gd name="T50" fmla="*/ 29 w 486"/>
                  <a:gd name="T51" fmla="*/ 559 h 619"/>
                  <a:gd name="T52" fmla="*/ 29 w 486"/>
                  <a:gd name="T53" fmla="*/ 59 h 619"/>
                  <a:gd name="T54" fmla="*/ 59 w 486"/>
                  <a:gd name="T55" fmla="*/ 29 h 619"/>
                  <a:gd name="T56" fmla="*/ 73 w 486"/>
                  <a:gd name="T57" fmla="*/ 59 h 619"/>
                  <a:gd name="T58" fmla="*/ 73 w 486"/>
                  <a:gd name="T59" fmla="*/ 559 h 619"/>
                  <a:gd name="T60" fmla="*/ 294 w 486"/>
                  <a:gd name="T61" fmla="*/ 353 h 619"/>
                  <a:gd name="T62" fmla="*/ 294 w 486"/>
                  <a:gd name="T63" fmla="*/ 353 h 619"/>
                  <a:gd name="T64" fmla="*/ 265 w 486"/>
                  <a:gd name="T65" fmla="*/ 368 h 619"/>
                  <a:gd name="T66" fmla="*/ 118 w 486"/>
                  <a:gd name="T67" fmla="*/ 368 h 619"/>
                  <a:gd name="T68" fmla="*/ 118 w 486"/>
                  <a:gd name="T69" fmla="*/ 88 h 619"/>
                  <a:gd name="T70" fmla="*/ 265 w 486"/>
                  <a:gd name="T71" fmla="*/ 88 h 619"/>
                  <a:gd name="T72" fmla="*/ 294 w 486"/>
                  <a:gd name="T73" fmla="*/ 118 h 619"/>
                  <a:gd name="T74" fmla="*/ 294 w 486"/>
                  <a:gd name="T75" fmla="*/ 353 h 619"/>
                  <a:gd name="T76" fmla="*/ 441 w 486"/>
                  <a:gd name="T77" fmla="*/ 412 h 619"/>
                  <a:gd name="T78" fmla="*/ 441 w 486"/>
                  <a:gd name="T79" fmla="*/ 412 h 619"/>
                  <a:gd name="T80" fmla="*/ 427 w 486"/>
                  <a:gd name="T81" fmla="*/ 427 h 619"/>
                  <a:gd name="T82" fmla="*/ 323 w 486"/>
                  <a:gd name="T83" fmla="*/ 427 h 619"/>
                  <a:gd name="T84" fmla="*/ 323 w 486"/>
                  <a:gd name="T85" fmla="*/ 176 h 619"/>
                  <a:gd name="T86" fmla="*/ 427 w 486"/>
                  <a:gd name="T87" fmla="*/ 176 h 619"/>
                  <a:gd name="T88" fmla="*/ 441 w 486"/>
                  <a:gd name="T89" fmla="*/ 191 h 619"/>
                  <a:gd name="T90" fmla="*/ 441 w 486"/>
                  <a:gd name="T91" fmla="*/ 412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86" h="619">
                    <a:moveTo>
                      <a:pt x="441" y="132"/>
                    </a:moveTo>
                    <a:lnTo>
                      <a:pt x="441" y="132"/>
                    </a:lnTo>
                    <a:cubicBezTo>
                      <a:pt x="323" y="132"/>
                      <a:pt x="323" y="132"/>
                      <a:pt x="323" y="132"/>
                    </a:cubicBezTo>
                    <a:cubicBezTo>
                      <a:pt x="323" y="88"/>
                      <a:pt x="323" y="88"/>
                      <a:pt x="323" y="88"/>
                    </a:cubicBezTo>
                    <a:cubicBezTo>
                      <a:pt x="323" y="73"/>
                      <a:pt x="309" y="59"/>
                      <a:pt x="294" y="59"/>
                    </a:cubicBezTo>
                    <a:cubicBezTo>
                      <a:pt x="118" y="59"/>
                      <a:pt x="118" y="59"/>
                      <a:pt x="118" y="59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14"/>
                      <a:pt x="88" y="0"/>
                      <a:pt x="7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4" y="0"/>
                      <a:pt x="0" y="14"/>
                      <a:pt x="0" y="29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603"/>
                      <a:pt x="14" y="618"/>
                      <a:pt x="29" y="618"/>
                    </a:cubicBezTo>
                    <a:cubicBezTo>
                      <a:pt x="73" y="618"/>
                      <a:pt x="73" y="618"/>
                      <a:pt x="73" y="618"/>
                    </a:cubicBezTo>
                    <a:cubicBezTo>
                      <a:pt x="88" y="618"/>
                      <a:pt x="118" y="603"/>
                      <a:pt x="118" y="589"/>
                    </a:cubicBezTo>
                    <a:cubicBezTo>
                      <a:pt x="118" y="412"/>
                      <a:pt x="118" y="412"/>
                      <a:pt x="118" y="412"/>
                    </a:cubicBezTo>
                    <a:cubicBezTo>
                      <a:pt x="294" y="412"/>
                      <a:pt x="294" y="412"/>
                      <a:pt x="294" y="412"/>
                    </a:cubicBezTo>
                    <a:cubicBezTo>
                      <a:pt x="294" y="427"/>
                      <a:pt x="294" y="427"/>
                      <a:pt x="294" y="427"/>
                    </a:cubicBezTo>
                    <a:cubicBezTo>
                      <a:pt x="294" y="441"/>
                      <a:pt x="309" y="471"/>
                      <a:pt x="323" y="471"/>
                    </a:cubicBezTo>
                    <a:cubicBezTo>
                      <a:pt x="441" y="471"/>
                      <a:pt x="441" y="471"/>
                      <a:pt x="441" y="471"/>
                    </a:cubicBezTo>
                    <a:cubicBezTo>
                      <a:pt x="471" y="471"/>
                      <a:pt x="485" y="441"/>
                      <a:pt x="485" y="427"/>
                    </a:cubicBezTo>
                    <a:cubicBezTo>
                      <a:pt x="485" y="176"/>
                      <a:pt x="485" y="176"/>
                      <a:pt x="485" y="176"/>
                    </a:cubicBezTo>
                    <a:cubicBezTo>
                      <a:pt x="485" y="147"/>
                      <a:pt x="471" y="132"/>
                      <a:pt x="441" y="132"/>
                    </a:cubicBezTo>
                    <a:close/>
                    <a:moveTo>
                      <a:pt x="73" y="559"/>
                    </a:moveTo>
                    <a:lnTo>
                      <a:pt x="73" y="559"/>
                    </a:lnTo>
                    <a:cubicBezTo>
                      <a:pt x="73" y="574"/>
                      <a:pt x="59" y="589"/>
                      <a:pt x="59" y="589"/>
                    </a:cubicBezTo>
                    <a:cubicBezTo>
                      <a:pt x="44" y="589"/>
                      <a:pt x="29" y="574"/>
                      <a:pt x="29" y="5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44"/>
                      <a:pt x="44" y="29"/>
                      <a:pt x="59" y="29"/>
                    </a:cubicBezTo>
                    <a:cubicBezTo>
                      <a:pt x="59" y="29"/>
                      <a:pt x="73" y="44"/>
                      <a:pt x="73" y="59"/>
                    </a:cubicBezTo>
                    <a:lnTo>
                      <a:pt x="73" y="559"/>
                    </a:lnTo>
                    <a:close/>
                    <a:moveTo>
                      <a:pt x="294" y="353"/>
                    </a:moveTo>
                    <a:lnTo>
                      <a:pt x="294" y="353"/>
                    </a:lnTo>
                    <a:cubicBezTo>
                      <a:pt x="294" y="353"/>
                      <a:pt x="280" y="368"/>
                      <a:pt x="265" y="368"/>
                    </a:cubicBezTo>
                    <a:cubicBezTo>
                      <a:pt x="118" y="368"/>
                      <a:pt x="118" y="368"/>
                      <a:pt x="118" y="36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80" y="88"/>
                      <a:pt x="294" y="103"/>
                      <a:pt x="294" y="118"/>
                    </a:cubicBezTo>
                    <a:lnTo>
                      <a:pt x="294" y="353"/>
                    </a:lnTo>
                    <a:close/>
                    <a:moveTo>
                      <a:pt x="441" y="412"/>
                    </a:moveTo>
                    <a:lnTo>
                      <a:pt x="441" y="412"/>
                    </a:lnTo>
                    <a:cubicBezTo>
                      <a:pt x="441" y="412"/>
                      <a:pt x="441" y="427"/>
                      <a:pt x="427" y="427"/>
                    </a:cubicBezTo>
                    <a:cubicBezTo>
                      <a:pt x="323" y="427"/>
                      <a:pt x="323" y="427"/>
                      <a:pt x="323" y="427"/>
                    </a:cubicBezTo>
                    <a:cubicBezTo>
                      <a:pt x="323" y="176"/>
                      <a:pt x="323" y="176"/>
                      <a:pt x="323" y="176"/>
                    </a:cubicBezTo>
                    <a:cubicBezTo>
                      <a:pt x="427" y="176"/>
                      <a:pt x="427" y="176"/>
                      <a:pt x="427" y="176"/>
                    </a:cubicBezTo>
                    <a:cubicBezTo>
                      <a:pt x="441" y="176"/>
                      <a:pt x="441" y="176"/>
                      <a:pt x="441" y="191"/>
                    </a:cubicBezTo>
                    <a:lnTo>
                      <a:pt x="441" y="41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2" name="Freeform 100"/>
              <p:cNvSpPr>
                <a:spLocks noChangeArrowheads="1"/>
              </p:cNvSpPr>
              <p:nvPr/>
            </p:nvSpPr>
            <p:spPr bwMode="auto">
              <a:xfrm>
                <a:off x="681038" y="3533775"/>
                <a:ext cx="268287" cy="266700"/>
              </a:xfrm>
              <a:custGeom>
                <a:avLst/>
                <a:gdLst>
                  <a:gd name="T0" fmla="*/ 148 w 620"/>
                  <a:gd name="T1" fmla="*/ 559 h 619"/>
                  <a:gd name="T2" fmla="*/ 148 w 620"/>
                  <a:gd name="T3" fmla="*/ 559 h 619"/>
                  <a:gd name="T4" fmla="*/ 89 w 620"/>
                  <a:gd name="T5" fmla="*/ 559 h 619"/>
                  <a:gd name="T6" fmla="*/ 59 w 620"/>
                  <a:gd name="T7" fmla="*/ 545 h 619"/>
                  <a:gd name="T8" fmla="*/ 59 w 620"/>
                  <a:gd name="T9" fmla="*/ 486 h 619"/>
                  <a:gd name="T10" fmla="*/ 251 w 620"/>
                  <a:gd name="T11" fmla="*/ 295 h 619"/>
                  <a:gd name="T12" fmla="*/ 162 w 620"/>
                  <a:gd name="T13" fmla="*/ 309 h 619"/>
                  <a:gd name="T14" fmla="*/ 30 w 620"/>
                  <a:gd name="T15" fmla="*/ 456 h 619"/>
                  <a:gd name="T16" fmla="*/ 30 w 620"/>
                  <a:gd name="T17" fmla="*/ 559 h 619"/>
                  <a:gd name="T18" fmla="*/ 59 w 620"/>
                  <a:gd name="T19" fmla="*/ 589 h 619"/>
                  <a:gd name="T20" fmla="*/ 162 w 620"/>
                  <a:gd name="T21" fmla="*/ 589 h 619"/>
                  <a:gd name="T22" fmla="*/ 310 w 620"/>
                  <a:gd name="T23" fmla="*/ 456 h 619"/>
                  <a:gd name="T24" fmla="*/ 324 w 620"/>
                  <a:gd name="T25" fmla="*/ 383 h 619"/>
                  <a:gd name="T26" fmla="*/ 148 w 620"/>
                  <a:gd name="T27" fmla="*/ 559 h 619"/>
                  <a:gd name="T28" fmla="*/ 589 w 620"/>
                  <a:gd name="T29" fmla="*/ 59 h 619"/>
                  <a:gd name="T30" fmla="*/ 589 w 620"/>
                  <a:gd name="T31" fmla="*/ 59 h 619"/>
                  <a:gd name="T32" fmla="*/ 560 w 620"/>
                  <a:gd name="T33" fmla="*/ 29 h 619"/>
                  <a:gd name="T34" fmla="*/ 457 w 620"/>
                  <a:gd name="T35" fmla="*/ 29 h 619"/>
                  <a:gd name="T36" fmla="*/ 310 w 620"/>
                  <a:gd name="T37" fmla="*/ 177 h 619"/>
                  <a:gd name="T38" fmla="*/ 295 w 620"/>
                  <a:gd name="T39" fmla="*/ 250 h 619"/>
                  <a:gd name="T40" fmla="*/ 471 w 620"/>
                  <a:gd name="T41" fmla="*/ 59 h 619"/>
                  <a:gd name="T42" fmla="*/ 530 w 620"/>
                  <a:gd name="T43" fmla="*/ 59 h 619"/>
                  <a:gd name="T44" fmla="*/ 560 w 620"/>
                  <a:gd name="T45" fmla="*/ 88 h 619"/>
                  <a:gd name="T46" fmla="*/ 560 w 620"/>
                  <a:gd name="T47" fmla="*/ 147 h 619"/>
                  <a:gd name="T48" fmla="*/ 369 w 620"/>
                  <a:gd name="T49" fmla="*/ 338 h 619"/>
                  <a:gd name="T50" fmla="*/ 457 w 620"/>
                  <a:gd name="T51" fmla="*/ 309 h 619"/>
                  <a:gd name="T52" fmla="*/ 589 w 620"/>
                  <a:gd name="T53" fmla="*/ 177 h 619"/>
                  <a:gd name="T54" fmla="*/ 589 w 620"/>
                  <a:gd name="T55" fmla="*/ 59 h 619"/>
                  <a:gd name="T56" fmla="*/ 369 w 620"/>
                  <a:gd name="T57" fmla="*/ 250 h 619"/>
                  <a:gd name="T58" fmla="*/ 369 w 620"/>
                  <a:gd name="T59" fmla="*/ 250 h 619"/>
                  <a:gd name="T60" fmla="*/ 339 w 620"/>
                  <a:gd name="T61" fmla="*/ 250 h 619"/>
                  <a:gd name="T62" fmla="*/ 251 w 620"/>
                  <a:gd name="T63" fmla="*/ 354 h 619"/>
                  <a:gd name="T64" fmla="*/ 251 w 620"/>
                  <a:gd name="T65" fmla="*/ 383 h 619"/>
                  <a:gd name="T66" fmla="*/ 280 w 620"/>
                  <a:gd name="T67" fmla="*/ 383 h 619"/>
                  <a:gd name="T68" fmla="*/ 369 w 620"/>
                  <a:gd name="T69" fmla="*/ 280 h 619"/>
                  <a:gd name="T70" fmla="*/ 369 w 620"/>
                  <a:gd name="T71" fmla="*/ 25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20" h="619">
                    <a:moveTo>
                      <a:pt x="148" y="559"/>
                    </a:moveTo>
                    <a:lnTo>
                      <a:pt x="148" y="559"/>
                    </a:lnTo>
                    <a:cubicBezTo>
                      <a:pt x="118" y="589"/>
                      <a:pt x="103" y="589"/>
                      <a:pt x="89" y="559"/>
                    </a:cubicBezTo>
                    <a:cubicBezTo>
                      <a:pt x="59" y="545"/>
                      <a:pt x="59" y="545"/>
                      <a:pt x="59" y="545"/>
                    </a:cubicBezTo>
                    <a:cubicBezTo>
                      <a:pt x="44" y="530"/>
                      <a:pt x="44" y="500"/>
                      <a:pt x="59" y="486"/>
                    </a:cubicBezTo>
                    <a:cubicBezTo>
                      <a:pt x="251" y="295"/>
                      <a:pt x="251" y="295"/>
                      <a:pt x="251" y="295"/>
                    </a:cubicBezTo>
                    <a:cubicBezTo>
                      <a:pt x="221" y="280"/>
                      <a:pt x="192" y="295"/>
                      <a:pt x="162" y="309"/>
                    </a:cubicBezTo>
                    <a:cubicBezTo>
                      <a:pt x="30" y="456"/>
                      <a:pt x="30" y="456"/>
                      <a:pt x="30" y="456"/>
                    </a:cubicBezTo>
                    <a:cubicBezTo>
                      <a:pt x="0" y="486"/>
                      <a:pt x="0" y="530"/>
                      <a:pt x="30" y="559"/>
                    </a:cubicBezTo>
                    <a:cubicBezTo>
                      <a:pt x="59" y="589"/>
                      <a:pt x="59" y="589"/>
                      <a:pt x="59" y="589"/>
                    </a:cubicBezTo>
                    <a:cubicBezTo>
                      <a:pt x="89" y="618"/>
                      <a:pt x="133" y="618"/>
                      <a:pt x="162" y="589"/>
                    </a:cubicBezTo>
                    <a:cubicBezTo>
                      <a:pt x="310" y="456"/>
                      <a:pt x="310" y="456"/>
                      <a:pt x="310" y="456"/>
                    </a:cubicBezTo>
                    <a:cubicBezTo>
                      <a:pt x="324" y="427"/>
                      <a:pt x="339" y="397"/>
                      <a:pt x="324" y="383"/>
                    </a:cubicBezTo>
                    <a:lnTo>
                      <a:pt x="148" y="559"/>
                    </a:lnTo>
                    <a:close/>
                    <a:moveTo>
                      <a:pt x="589" y="59"/>
                    </a:moveTo>
                    <a:lnTo>
                      <a:pt x="589" y="59"/>
                    </a:lnTo>
                    <a:cubicBezTo>
                      <a:pt x="560" y="29"/>
                      <a:pt x="560" y="29"/>
                      <a:pt x="560" y="29"/>
                    </a:cubicBezTo>
                    <a:cubicBezTo>
                      <a:pt x="530" y="0"/>
                      <a:pt x="486" y="0"/>
                      <a:pt x="457" y="29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295" y="191"/>
                      <a:pt x="280" y="221"/>
                      <a:pt x="295" y="250"/>
                    </a:cubicBezTo>
                    <a:cubicBezTo>
                      <a:pt x="471" y="59"/>
                      <a:pt x="471" y="59"/>
                      <a:pt x="471" y="59"/>
                    </a:cubicBezTo>
                    <a:cubicBezTo>
                      <a:pt x="486" y="44"/>
                      <a:pt x="516" y="44"/>
                      <a:pt x="530" y="59"/>
                    </a:cubicBezTo>
                    <a:cubicBezTo>
                      <a:pt x="560" y="88"/>
                      <a:pt x="560" y="88"/>
                      <a:pt x="560" y="88"/>
                    </a:cubicBezTo>
                    <a:cubicBezTo>
                      <a:pt x="574" y="103"/>
                      <a:pt x="574" y="133"/>
                      <a:pt x="560" y="147"/>
                    </a:cubicBezTo>
                    <a:cubicBezTo>
                      <a:pt x="369" y="338"/>
                      <a:pt x="369" y="338"/>
                      <a:pt x="369" y="338"/>
                    </a:cubicBezTo>
                    <a:cubicBezTo>
                      <a:pt x="398" y="338"/>
                      <a:pt x="427" y="338"/>
                      <a:pt x="457" y="309"/>
                    </a:cubicBezTo>
                    <a:cubicBezTo>
                      <a:pt x="589" y="177"/>
                      <a:pt x="589" y="177"/>
                      <a:pt x="589" y="177"/>
                    </a:cubicBezTo>
                    <a:cubicBezTo>
                      <a:pt x="619" y="147"/>
                      <a:pt x="619" y="88"/>
                      <a:pt x="589" y="59"/>
                    </a:cubicBezTo>
                    <a:close/>
                    <a:moveTo>
                      <a:pt x="369" y="250"/>
                    </a:moveTo>
                    <a:lnTo>
                      <a:pt x="369" y="250"/>
                    </a:lnTo>
                    <a:cubicBezTo>
                      <a:pt x="369" y="250"/>
                      <a:pt x="353" y="250"/>
                      <a:pt x="339" y="250"/>
                    </a:cubicBezTo>
                    <a:cubicBezTo>
                      <a:pt x="251" y="354"/>
                      <a:pt x="251" y="354"/>
                      <a:pt x="251" y="354"/>
                    </a:cubicBezTo>
                    <a:cubicBezTo>
                      <a:pt x="236" y="354"/>
                      <a:pt x="236" y="368"/>
                      <a:pt x="251" y="383"/>
                    </a:cubicBezTo>
                    <a:cubicBezTo>
                      <a:pt x="251" y="383"/>
                      <a:pt x="265" y="383"/>
                      <a:pt x="280" y="383"/>
                    </a:cubicBezTo>
                    <a:cubicBezTo>
                      <a:pt x="369" y="280"/>
                      <a:pt x="369" y="280"/>
                      <a:pt x="369" y="280"/>
                    </a:cubicBezTo>
                    <a:cubicBezTo>
                      <a:pt x="383" y="265"/>
                      <a:pt x="383" y="265"/>
                      <a:pt x="369" y="25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3" name="Freeform 101"/>
              <p:cNvSpPr>
                <a:spLocks noChangeArrowheads="1"/>
              </p:cNvSpPr>
              <p:nvPr/>
            </p:nvSpPr>
            <p:spPr bwMode="auto">
              <a:xfrm>
                <a:off x="241300" y="3565525"/>
                <a:ext cx="255588" cy="217488"/>
              </a:xfrm>
              <a:custGeom>
                <a:avLst/>
                <a:gdLst>
                  <a:gd name="T0" fmla="*/ 382 w 589"/>
                  <a:gd name="T1" fmla="*/ 353 h 501"/>
                  <a:gd name="T2" fmla="*/ 382 w 589"/>
                  <a:gd name="T3" fmla="*/ 353 h 501"/>
                  <a:gd name="T4" fmla="*/ 309 w 589"/>
                  <a:gd name="T5" fmla="*/ 426 h 501"/>
                  <a:gd name="T6" fmla="*/ 309 w 589"/>
                  <a:gd name="T7" fmla="*/ 147 h 501"/>
                  <a:gd name="T8" fmla="*/ 294 w 589"/>
                  <a:gd name="T9" fmla="*/ 132 h 501"/>
                  <a:gd name="T10" fmla="*/ 279 w 589"/>
                  <a:gd name="T11" fmla="*/ 147 h 501"/>
                  <a:gd name="T12" fmla="*/ 279 w 589"/>
                  <a:gd name="T13" fmla="*/ 426 h 501"/>
                  <a:gd name="T14" fmla="*/ 206 w 589"/>
                  <a:gd name="T15" fmla="*/ 353 h 501"/>
                  <a:gd name="T16" fmla="*/ 176 w 589"/>
                  <a:gd name="T17" fmla="*/ 353 h 501"/>
                  <a:gd name="T18" fmla="*/ 176 w 589"/>
                  <a:gd name="T19" fmla="*/ 382 h 501"/>
                  <a:gd name="T20" fmla="*/ 279 w 589"/>
                  <a:gd name="T21" fmla="*/ 500 h 501"/>
                  <a:gd name="T22" fmla="*/ 294 w 589"/>
                  <a:gd name="T23" fmla="*/ 500 h 501"/>
                  <a:gd name="T24" fmla="*/ 309 w 589"/>
                  <a:gd name="T25" fmla="*/ 500 h 501"/>
                  <a:gd name="T26" fmla="*/ 412 w 589"/>
                  <a:gd name="T27" fmla="*/ 382 h 501"/>
                  <a:gd name="T28" fmla="*/ 412 w 589"/>
                  <a:gd name="T29" fmla="*/ 353 h 501"/>
                  <a:gd name="T30" fmla="*/ 382 w 589"/>
                  <a:gd name="T31" fmla="*/ 353 h 501"/>
                  <a:gd name="T32" fmla="*/ 574 w 589"/>
                  <a:gd name="T33" fmla="*/ 0 h 501"/>
                  <a:gd name="T34" fmla="*/ 574 w 589"/>
                  <a:gd name="T35" fmla="*/ 0 h 501"/>
                  <a:gd name="T36" fmla="*/ 14 w 589"/>
                  <a:gd name="T37" fmla="*/ 0 h 501"/>
                  <a:gd name="T38" fmla="*/ 0 w 589"/>
                  <a:gd name="T39" fmla="*/ 14 h 501"/>
                  <a:gd name="T40" fmla="*/ 0 w 589"/>
                  <a:gd name="T41" fmla="*/ 176 h 501"/>
                  <a:gd name="T42" fmla="*/ 14 w 589"/>
                  <a:gd name="T43" fmla="*/ 191 h 501"/>
                  <a:gd name="T44" fmla="*/ 44 w 589"/>
                  <a:gd name="T45" fmla="*/ 176 h 501"/>
                  <a:gd name="T46" fmla="*/ 44 w 589"/>
                  <a:gd name="T47" fmla="*/ 29 h 501"/>
                  <a:gd name="T48" fmla="*/ 544 w 589"/>
                  <a:gd name="T49" fmla="*/ 29 h 501"/>
                  <a:gd name="T50" fmla="*/ 544 w 589"/>
                  <a:gd name="T51" fmla="*/ 176 h 501"/>
                  <a:gd name="T52" fmla="*/ 574 w 589"/>
                  <a:gd name="T53" fmla="*/ 191 h 501"/>
                  <a:gd name="T54" fmla="*/ 588 w 589"/>
                  <a:gd name="T55" fmla="*/ 176 h 501"/>
                  <a:gd name="T56" fmla="*/ 588 w 589"/>
                  <a:gd name="T57" fmla="*/ 14 h 501"/>
                  <a:gd name="T58" fmla="*/ 574 w 589"/>
                  <a:gd name="T59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9" h="501">
                    <a:moveTo>
                      <a:pt x="382" y="353"/>
                    </a:moveTo>
                    <a:lnTo>
                      <a:pt x="382" y="353"/>
                    </a:lnTo>
                    <a:cubicBezTo>
                      <a:pt x="309" y="426"/>
                      <a:pt x="309" y="426"/>
                      <a:pt x="309" y="426"/>
                    </a:cubicBezTo>
                    <a:cubicBezTo>
                      <a:pt x="309" y="147"/>
                      <a:pt x="309" y="147"/>
                      <a:pt x="309" y="147"/>
                    </a:cubicBezTo>
                    <a:cubicBezTo>
                      <a:pt x="309" y="147"/>
                      <a:pt x="309" y="132"/>
                      <a:pt x="294" y="132"/>
                    </a:cubicBezTo>
                    <a:cubicBezTo>
                      <a:pt x="279" y="132"/>
                      <a:pt x="279" y="147"/>
                      <a:pt x="279" y="147"/>
                    </a:cubicBezTo>
                    <a:cubicBezTo>
                      <a:pt x="279" y="426"/>
                      <a:pt x="279" y="426"/>
                      <a:pt x="279" y="426"/>
                    </a:cubicBezTo>
                    <a:cubicBezTo>
                      <a:pt x="206" y="353"/>
                      <a:pt x="206" y="353"/>
                      <a:pt x="206" y="353"/>
                    </a:cubicBezTo>
                    <a:cubicBezTo>
                      <a:pt x="206" y="353"/>
                      <a:pt x="191" y="353"/>
                      <a:pt x="176" y="353"/>
                    </a:cubicBezTo>
                    <a:cubicBezTo>
                      <a:pt x="176" y="368"/>
                      <a:pt x="176" y="368"/>
                      <a:pt x="176" y="382"/>
                    </a:cubicBezTo>
                    <a:cubicBezTo>
                      <a:pt x="279" y="500"/>
                      <a:pt x="279" y="500"/>
                      <a:pt x="279" y="500"/>
                    </a:cubicBezTo>
                    <a:lnTo>
                      <a:pt x="294" y="500"/>
                    </a:lnTo>
                    <a:lnTo>
                      <a:pt x="309" y="500"/>
                    </a:lnTo>
                    <a:cubicBezTo>
                      <a:pt x="412" y="382"/>
                      <a:pt x="412" y="382"/>
                      <a:pt x="412" y="382"/>
                    </a:cubicBezTo>
                    <a:cubicBezTo>
                      <a:pt x="412" y="368"/>
                      <a:pt x="412" y="368"/>
                      <a:pt x="412" y="353"/>
                    </a:cubicBezTo>
                    <a:cubicBezTo>
                      <a:pt x="397" y="353"/>
                      <a:pt x="382" y="353"/>
                      <a:pt x="382" y="353"/>
                    </a:cubicBezTo>
                    <a:close/>
                    <a:moveTo>
                      <a:pt x="574" y="0"/>
                    </a:moveTo>
                    <a:lnTo>
                      <a:pt x="574" y="0"/>
                    </a:ln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0" y="0"/>
                      <a:pt x="0" y="14"/>
                    </a:cubicBezTo>
                    <a:cubicBezTo>
                      <a:pt x="0" y="176"/>
                      <a:pt x="0" y="176"/>
                      <a:pt x="0" y="176"/>
                    </a:cubicBezTo>
                    <a:lnTo>
                      <a:pt x="14" y="191"/>
                    </a:lnTo>
                    <a:cubicBezTo>
                      <a:pt x="29" y="191"/>
                      <a:pt x="44" y="176"/>
                      <a:pt x="44" y="176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544" y="176"/>
                      <a:pt x="544" y="176"/>
                      <a:pt x="544" y="176"/>
                    </a:cubicBezTo>
                    <a:cubicBezTo>
                      <a:pt x="544" y="176"/>
                      <a:pt x="559" y="191"/>
                      <a:pt x="574" y="191"/>
                    </a:cubicBezTo>
                    <a:lnTo>
                      <a:pt x="588" y="176"/>
                    </a:lnTo>
                    <a:cubicBezTo>
                      <a:pt x="588" y="14"/>
                      <a:pt x="588" y="14"/>
                      <a:pt x="588" y="14"/>
                    </a:cubicBezTo>
                    <a:cubicBezTo>
                      <a:pt x="588" y="0"/>
                      <a:pt x="574" y="0"/>
                      <a:pt x="5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4" name="Freeform 102"/>
              <p:cNvSpPr>
                <a:spLocks noChangeArrowheads="1"/>
              </p:cNvSpPr>
              <p:nvPr/>
            </p:nvSpPr>
            <p:spPr bwMode="auto">
              <a:xfrm>
                <a:off x="4214813" y="3119438"/>
                <a:ext cx="255587" cy="222250"/>
              </a:xfrm>
              <a:custGeom>
                <a:avLst/>
                <a:gdLst>
                  <a:gd name="T0" fmla="*/ 574 w 589"/>
                  <a:gd name="T1" fmla="*/ 324 h 516"/>
                  <a:gd name="T2" fmla="*/ 574 w 589"/>
                  <a:gd name="T3" fmla="*/ 324 h 516"/>
                  <a:gd name="T4" fmla="*/ 544 w 589"/>
                  <a:gd name="T5" fmla="*/ 339 h 516"/>
                  <a:gd name="T6" fmla="*/ 544 w 589"/>
                  <a:gd name="T7" fmla="*/ 471 h 516"/>
                  <a:gd name="T8" fmla="*/ 44 w 589"/>
                  <a:gd name="T9" fmla="*/ 471 h 516"/>
                  <a:gd name="T10" fmla="*/ 44 w 589"/>
                  <a:gd name="T11" fmla="*/ 339 h 516"/>
                  <a:gd name="T12" fmla="*/ 14 w 589"/>
                  <a:gd name="T13" fmla="*/ 324 h 516"/>
                  <a:gd name="T14" fmla="*/ 0 w 589"/>
                  <a:gd name="T15" fmla="*/ 339 h 516"/>
                  <a:gd name="T16" fmla="*/ 0 w 589"/>
                  <a:gd name="T17" fmla="*/ 501 h 516"/>
                  <a:gd name="T18" fmla="*/ 14 w 589"/>
                  <a:gd name="T19" fmla="*/ 515 h 516"/>
                  <a:gd name="T20" fmla="*/ 574 w 589"/>
                  <a:gd name="T21" fmla="*/ 515 h 516"/>
                  <a:gd name="T22" fmla="*/ 588 w 589"/>
                  <a:gd name="T23" fmla="*/ 501 h 516"/>
                  <a:gd name="T24" fmla="*/ 588 w 589"/>
                  <a:gd name="T25" fmla="*/ 339 h 516"/>
                  <a:gd name="T26" fmla="*/ 574 w 589"/>
                  <a:gd name="T27" fmla="*/ 324 h 516"/>
                  <a:gd name="T28" fmla="*/ 206 w 589"/>
                  <a:gd name="T29" fmla="*/ 162 h 516"/>
                  <a:gd name="T30" fmla="*/ 206 w 589"/>
                  <a:gd name="T31" fmla="*/ 162 h 516"/>
                  <a:gd name="T32" fmla="*/ 279 w 589"/>
                  <a:gd name="T33" fmla="*/ 74 h 516"/>
                  <a:gd name="T34" fmla="*/ 279 w 589"/>
                  <a:gd name="T35" fmla="*/ 353 h 516"/>
                  <a:gd name="T36" fmla="*/ 294 w 589"/>
                  <a:gd name="T37" fmla="*/ 383 h 516"/>
                  <a:gd name="T38" fmla="*/ 309 w 589"/>
                  <a:gd name="T39" fmla="*/ 353 h 516"/>
                  <a:gd name="T40" fmla="*/ 309 w 589"/>
                  <a:gd name="T41" fmla="*/ 74 h 516"/>
                  <a:gd name="T42" fmla="*/ 383 w 589"/>
                  <a:gd name="T43" fmla="*/ 162 h 516"/>
                  <a:gd name="T44" fmla="*/ 412 w 589"/>
                  <a:gd name="T45" fmla="*/ 162 h 516"/>
                  <a:gd name="T46" fmla="*/ 412 w 589"/>
                  <a:gd name="T47" fmla="*/ 133 h 516"/>
                  <a:gd name="T48" fmla="*/ 309 w 589"/>
                  <a:gd name="T49" fmla="*/ 15 h 516"/>
                  <a:gd name="T50" fmla="*/ 294 w 589"/>
                  <a:gd name="T51" fmla="*/ 0 h 516"/>
                  <a:gd name="T52" fmla="*/ 279 w 589"/>
                  <a:gd name="T53" fmla="*/ 15 h 516"/>
                  <a:gd name="T54" fmla="*/ 176 w 589"/>
                  <a:gd name="T55" fmla="*/ 133 h 516"/>
                  <a:gd name="T56" fmla="*/ 176 w 589"/>
                  <a:gd name="T57" fmla="*/ 162 h 516"/>
                  <a:gd name="T58" fmla="*/ 206 w 589"/>
                  <a:gd name="T59" fmla="*/ 162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9" h="516">
                    <a:moveTo>
                      <a:pt x="574" y="324"/>
                    </a:moveTo>
                    <a:lnTo>
                      <a:pt x="574" y="324"/>
                    </a:lnTo>
                    <a:cubicBezTo>
                      <a:pt x="559" y="324"/>
                      <a:pt x="544" y="324"/>
                      <a:pt x="544" y="339"/>
                    </a:cubicBezTo>
                    <a:cubicBezTo>
                      <a:pt x="544" y="471"/>
                      <a:pt x="544" y="471"/>
                      <a:pt x="544" y="471"/>
                    </a:cubicBezTo>
                    <a:cubicBezTo>
                      <a:pt x="44" y="471"/>
                      <a:pt x="44" y="471"/>
                      <a:pt x="44" y="471"/>
                    </a:cubicBezTo>
                    <a:cubicBezTo>
                      <a:pt x="44" y="339"/>
                      <a:pt x="44" y="339"/>
                      <a:pt x="44" y="339"/>
                    </a:cubicBezTo>
                    <a:cubicBezTo>
                      <a:pt x="44" y="324"/>
                      <a:pt x="29" y="324"/>
                      <a:pt x="14" y="324"/>
                    </a:cubicBezTo>
                    <a:cubicBezTo>
                      <a:pt x="14" y="324"/>
                      <a:pt x="0" y="324"/>
                      <a:pt x="0" y="339"/>
                    </a:cubicBezTo>
                    <a:cubicBezTo>
                      <a:pt x="0" y="501"/>
                      <a:pt x="0" y="501"/>
                      <a:pt x="0" y="501"/>
                    </a:cubicBezTo>
                    <a:lnTo>
                      <a:pt x="14" y="515"/>
                    </a:lnTo>
                    <a:cubicBezTo>
                      <a:pt x="574" y="515"/>
                      <a:pt x="574" y="515"/>
                      <a:pt x="574" y="515"/>
                    </a:cubicBezTo>
                    <a:lnTo>
                      <a:pt x="588" y="501"/>
                    </a:lnTo>
                    <a:cubicBezTo>
                      <a:pt x="588" y="339"/>
                      <a:pt x="588" y="339"/>
                      <a:pt x="588" y="339"/>
                    </a:cubicBezTo>
                    <a:cubicBezTo>
                      <a:pt x="588" y="324"/>
                      <a:pt x="574" y="324"/>
                      <a:pt x="574" y="324"/>
                    </a:cubicBezTo>
                    <a:close/>
                    <a:moveTo>
                      <a:pt x="206" y="162"/>
                    </a:moveTo>
                    <a:lnTo>
                      <a:pt x="206" y="162"/>
                    </a:lnTo>
                    <a:cubicBezTo>
                      <a:pt x="279" y="74"/>
                      <a:pt x="279" y="74"/>
                      <a:pt x="279" y="74"/>
                    </a:cubicBezTo>
                    <a:cubicBezTo>
                      <a:pt x="279" y="353"/>
                      <a:pt x="279" y="353"/>
                      <a:pt x="279" y="353"/>
                    </a:cubicBezTo>
                    <a:cubicBezTo>
                      <a:pt x="279" y="368"/>
                      <a:pt x="279" y="383"/>
                      <a:pt x="294" y="383"/>
                    </a:cubicBezTo>
                    <a:cubicBezTo>
                      <a:pt x="309" y="383"/>
                      <a:pt x="309" y="368"/>
                      <a:pt x="309" y="353"/>
                    </a:cubicBezTo>
                    <a:cubicBezTo>
                      <a:pt x="309" y="74"/>
                      <a:pt x="309" y="74"/>
                      <a:pt x="309" y="74"/>
                    </a:cubicBezTo>
                    <a:cubicBezTo>
                      <a:pt x="383" y="162"/>
                      <a:pt x="383" y="162"/>
                      <a:pt x="383" y="162"/>
                    </a:cubicBezTo>
                    <a:cubicBezTo>
                      <a:pt x="383" y="162"/>
                      <a:pt x="397" y="162"/>
                      <a:pt x="412" y="162"/>
                    </a:cubicBezTo>
                    <a:cubicBezTo>
                      <a:pt x="412" y="147"/>
                      <a:pt x="412" y="133"/>
                      <a:pt x="412" y="133"/>
                    </a:cubicBezTo>
                    <a:cubicBezTo>
                      <a:pt x="309" y="15"/>
                      <a:pt x="309" y="15"/>
                      <a:pt x="309" y="15"/>
                    </a:cubicBezTo>
                    <a:cubicBezTo>
                      <a:pt x="309" y="0"/>
                      <a:pt x="294" y="0"/>
                      <a:pt x="294" y="0"/>
                    </a:cubicBezTo>
                    <a:cubicBezTo>
                      <a:pt x="294" y="0"/>
                      <a:pt x="279" y="0"/>
                      <a:pt x="279" y="15"/>
                    </a:cubicBezTo>
                    <a:cubicBezTo>
                      <a:pt x="176" y="133"/>
                      <a:pt x="176" y="133"/>
                      <a:pt x="176" y="133"/>
                    </a:cubicBezTo>
                    <a:cubicBezTo>
                      <a:pt x="176" y="133"/>
                      <a:pt x="176" y="147"/>
                      <a:pt x="176" y="162"/>
                    </a:cubicBezTo>
                    <a:cubicBezTo>
                      <a:pt x="191" y="162"/>
                      <a:pt x="206" y="162"/>
                      <a:pt x="206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5" name="Freeform 103"/>
              <p:cNvSpPr>
                <a:spLocks noChangeArrowheads="1"/>
              </p:cNvSpPr>
              <p:nvPr/>
            </p:nvSpPr>
            <p:spPr bwMode="auto">
              <a:xfrm>
                <a:off x="3762375" y="3105150"/>
                <a:ext cx="274638" cy="255588"/>
              </a:xfrm>
              <a:custGeom>
                <a:avLst/>
                <a:gdLst>
                  <a:gd name="T0" fmla="*/ 560 w 634"/>
                  <a:gd name="T1" fmla="*/ 0 h 590"/>
                  <a:gd name="T2" fmla="*/ 560 w 634"/>
                  <a:gd name="T3" fmla="*/ 0 h 590"/>
                  <a:gd name="T4" fmla="*/ 89 w 634"/>
                  <a:gd name="T5" fmla="*/ 0 h 590"/>
                  <a:gd name="T6" fmla="*/ 0 w 634"/>
                  <a:gd name="T7" fmla="*/ 73 h 590"/>
                  <a:gd name="T8" fmla="*/ 0 w 634"/>
                  <a:gd name="T9" fmla="*/ 500 h 590"/>
                  <a:gd name="T10" fmla="*/ 89 w 634"/>
                  <a:gd name="T11" fmla="*/ 589 h 590"/>
                  <a:gd name="T12" fmla="*/ 560 w 634"/>
                  <a:gd name="T13" fmla="*/ 589 h 590"/>
                  <a:gd name="T14" fmla="*/ 633 w 634"/>
                  <a:gd name="T15" fmla="*/ 500 h 590"/>
                  <a:gd name="T16" fmla="*/ 633 w 634"/>
                  <a:gd name="T17" fmla="*/ 73 h 590"/>
                  <a:gd name="T18" fmla="*/ 560 w 634"/>
                  <a:gd name="T19" fmla="*/ 0 h 590"/>
                  <a:gd name="T20" fmla="*/ 118 w 634"/>
                  <a:gd name="T21" fmla="*/ 544 h 590"/>
                  <a:gd name="T22" fmla="*/ 118 w 634"/>
                  <a:gd name="T23" fmla="*/ 544 h 590"/>
                  <a:gd name="T24" fmla="*/ 89 w 634"/>
                  <a:gd name="T25" fmla="*/ 544 h 590"/>
                  <a:gd name="T26" fmla="*/ 45 w 634"/>
                  <a:gd name="T27" fmla="*/ 500 h 590"/>
                  <a:gd name="T28" fmla="*/ 45 w 634"/>
                  <a:gd name="T29" fmla="*/ 73 h 590"/>
                  <a:gd name="T30" fmla="*/ 89 w 634"/>
                  <a:gd name="T31" fmla="*/ 29 h 590"/>
                  <a:gd name="T32" fmla="*/ 118 w 634"/>
                  <a:gd name="T33" fmla="*/ 29 h 590"/>
                  <a:gd name="T34" fmla="*/ 118 w 634"/>
                  <a:gd name="T35" fmla="*/ 544 h 590"/>
                  <a:gd name="T36" fmla="*/ 589 w 634"/>
                  <a:gd name="T37" fmla="*/ 500 h 590"/>
                  <a:gd name="T38" fmla="*/ 589 w 634"/>
                  <a:gd name="T39" fmla="*/ 500 h 590"/>
                  <a:gd name="T40" fmla="*/ 560 w 634"/>
                  <a:gd name="T41" fmla="*/ 544 h 590"/>
                  <a:gd name="T42" fmla="*/ 162 w 634"/>
                  <a:gd name="T43" fmla="*/ 544 h 590"/>
                  <a:gd name="T44" fmla="*/ 162 w 634"/>
                  <a:gd name="T45" fmla="*/ 29 h 590"/>
                  <a:gd name="T46" fmla="*/ 560 w 634"/>
                  <a:gd name="T47" fmla="*/ 29 h 590"/>
                  <a:gd name="T48" fmla="*/ 589 w 634"/>
                  <a:gd name="T49" fmla="*/ 73 h 590"/>
                  <a:gd name="T50" fmla="*/ 589 w 634"/>
                  <a:gd name="T51" fmla="*/ 500 h 590"/>
                  <a:gd name="T52" fmla="*/ 530 w 634"/>
                  <a:gd name="T53" fmla="*/ 264 h 590"/>
                  <a:gd name="T54" fmla="*/ 530 w 634"/>
                  <a:gd name="T55" fmla="*/ 264 h 590"/>
                  <a:gd name="T56" fmla="*/ 295 w 634"/>
                  <a:gd name="T57" fmla="*/ 264 h 590"/>
                  <a:gd name="T58" fmla="*/ 369 w 634"/>
                  <a:gd name="T59" fmla="*/ 206 h 590"/>
                  <a:gd name="T60" fmla="*/ 369 w 634"/>
                  <a:gd name="T61" fmla="*/ 176 h 590"/>
                  <a:gd name="T62" fmla="*/ 339 w 634"/>
                  <a:gd name="T63" fmla="*/ 176 h 590"/>
                  <a:gd name="T64" fmla="*/ 221 w 634"/>
                  <a:gd name="T65" fmla="*/ 280 h 590"/>
                  <a:gd name="T66" fmla="*/ 221 w 634"/>
                  <a:gd name="T67" fmla="*/ 294 h 590"/>
                  <a:gd name="T68" fmla="*/ 221 w 634"/>
                  <a:gd name="T69" fmla="*/ 309 h 590"/>
                  <a:gd name="T70" fmla="*/ 339 w 634"/>
                  <a:gd name="T71" fmla="*/ 397 h 590"/>
                  <a:gd name="T72" fmla="*/ 369 w 634"/>
                  <a:gd name="T73" fmla="*/ 397 h 590"/>
                  <a:gd name="T74" fmla="*/ 369 w 634"/>
                  <a:gd name="T75" fmla="*/ 368 h 590"/>
                  <a:gd name="T76" fmla="*/ 295 w 634"/>
                  <a:gd name="T77" fmla="*/ 309 h 590"/>
                  <a:gd name="T78" fmla="*/ 530 w 634"/>
                  <a:gd name="T79" fmla="*/ 309 h 590"/>
                  <a:gd name="T80" fmla="*/ 560 w 634"/>
                  <a:gd name="T81" fmla="*/ 294 h 590"/>
                  <a:gd name="T82" fmla="*/ 530 w 634"/>
                  <a:gd name="T83" fmla="*/ 26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4" h="590">
                    <a:moveTo>
                      <a:pt x="560" y="0"/>
                    </a:moveTo>
                    <a:lnTo>
                      <a:pt x="56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5" y="0"/>
                      <a:pt x="0" y="29"/>
                      <a:pt x="0" y="73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44"/>
                      <a:pt x="45" y="589"/>
                      <a:pt x="89" y="589"/>
                    </a:cubicBezTo>
                    <a:cubicBezTo>
                      <a:pt x="560" y="589"/>
                      <a:pt x="560" y="589"/>
                      <a:pt x="560" y="589"/>
                    </a:cubicBezTo>
                    <a:cubicBezTo>
                      <a:pt x="604" y="589"/>
                      <a:pt x="633" y="544"/>
                      <a:pt x="633" y="500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604" y="0"/>
                      <a:pt x="560" y="0"/>
                    </a:cubicBezTo>
                    <a:close/>
                    <a:moveTo>
                      <a:pt x="118" y="544"/>
                    </a:moveTo>
                    <a:lnTo>
                      <a:pt x="118" y="544"/>
                    </a:lnTo>
                    <a:cubicBezTo>
                      <a:pt x="89" y="544"/>
                      <a:pt x="89" y="544"/>
                      <a:pt x="89" y="544"/>
                    </a:cubicBezTo>
                    <a:cubicBezTo>
                      <a:pt x="59" y="544"/>
                      <a:pt x="45" y="530"/>
                      <a:pt x="45" y="500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59"/>
                      <a:pt x="59" y="29"/>
                      <a:pt x="89" y="29"/>
                    </a:cubicBezTo>
                    <a:cubicBezTo>
                      <a:pt x="118" y="29"/>
                      <a:pt x="118" y="29"/>
                      <a:pt x="118" y="29"/>
                    </a:cubicBezTo>
                    <a:lnTo>
                      <a:pt x="118" y="544"/>
                    </a:lnTo>
                    <a:close/>
                    <a:moveTo>
                      <a:pt x="589" y="500"/>
                    </a:moveTo>
                    <a:lnTo>
                      <a:pt x="589" y="500"/>
                    </a:lnTo>
                    <a:cubicBezTo>
                      <a:pt x="589" y="530"/>
                      <a:pt x="575" y="544"/>
                      <a:pt x="560" y="544"/>
                    </a:cubicBezTo>
                    <a:cubicBezTo>
                      <a:pt x="162" y="544"/>
                      <a:pt x="162" y="544"/>
                      <a:pt x="162" y="544"/>
                    </a:cubicBezTo>
                    <a:cubicBezTo>
                      <a:pt x="162" y="29"/>
                      <a:pt x="162" y="29"/>
                      <a:pt x="162" y="29"/>
                    </a:cubicBezTo>
                    <a:cubicBezTo>
                      <a:pt x="560" y="29"/>
                      <a:pt x="560" y="29"/>
                      <a:pt x="560" y="29"/>
                    </a:cubicBezTo>
                    <a:cubicBezTo>
                      <a:pt x="575" y="29"/>
                      <a:pt x="589" y="59"/>
                      <a:pt x="589" y="73"/>
                    </a:cubicBezTo>
                    <a:lnTo>
                      <a:pt x="589" y="500"/>
                    </a:lnTo>
                    <a:close/>
                    <a:moveTo>
                      <a:pt x="530" y="264"/>
                    </a:moveTo>
                    <a:lnTo>
                      <a:pt x="530" y="264"/>
                    </a:lnTo>
                    <a:cubicBezTo>
                      <a:pt x="295" y="264"/>
                      <a:pt x="295" y="264"/>
                      <a:pt x="295" y="264"/>
                    </a:cubicBezTo>
                    <a:cubicBezTo>
                      <a:pt x="369" y="206"/>
                      <a:pt x="369" y="206"/>
                      <a:pt x="369" y="206"/>
                    </a:cubicBezTo>
                    <a:cubicBezTo>
                      <a:pt x="383" y="191"/>
                      <a:pt x="383" y="191"/>
                      <a:pt x="369" y="176"/>
                    </a:cubicBezTo>
                    <a:cubicBezTo>
                      <a:pt x="369" y="176"/>
                      <a:pt x="354" y="176"/>
                      <a:pt x="339" y="176"/>
                    </a:cubicBezTo>
                    <a:cubicBezTo>
                      <a:pt x="221" y="280"/>
                      <a:pt x="221" y="280"/>
                      <a:pt x="221" y="280"/>
                    </a:cubicBezTo>
                    <a:cubicBezTo>
                      <a:pt x="221" y="280"/>
                      <a:pt x="221" y="280"/>
                      <a:pt x="221" y="294"/>
                    </a:cubicBezTo>
                    <a:cubicBezTo>
                      <a:pt x="221" y="294"/>
                      <a:pt x="221" y="294"/>
                      <a:pt x="221" y="309"/>
                    </a:cubicBezTo>
                    <a:cubicBezTo>
                      <a:pt x="339" y="397"/>
                      <a:pt x="339" y="397"/>
                      <a:pt x="339" y="397"/>
                    </a:cubicBezTo>
                    <a:cubicBezTo>
                      <a:pt x="354" y="412"/>
                      <a:pt x="369" y="412"/>
                      <a:pt x="369" y="397"/>
                    </a:cubicBezTo>
                    <a:cubicBezTo>
                      <a:pt x="383" y="397"/>
                      <a:pt x="383" y="382"/>
                      <a:pt x="369" y="368"/>
                    </a:cubicBezTo>
                    <a:cubicBezTo>
                      <a:pt x="295" y="309"/>
                      <a:pt x="295" y="309"/>
                      <a:pt x="295" y="309"/>
                    </a:cubicBezTo>
                    <a:cubicBezTo>
                      <a:pt x="530" y="309"/>
                      <a:pt x="530" y="309"/>
                      <a:pt x="530" y="309"/>
                    </a:cubicBezTo>
                    <a:cubicBezTo>
                      <a:pt x="545" y="309"/>
                      <a:pt x="560" y="294"/>
                      <a:pt x="560" y="294"/>
                    </a:cubicBezTo>
                    <a:cubicBezTo>
                      <a:pt x="560" y="280"/>
                      <a:pt x="545" y="264"/>
                      <a:pt x="530" y="26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6" name="Freeform 104"/>
              <p:cNvSpPr>
                <a:spLocks noChangeArrowheads="1"/>
              </p:cNvSpPr>
              <p:nvPr/>
            </p:nvSpPr>
            <p:spPr bwMode="auto">
              <a:xfrm>
                <a:off x="3322638" y="3105150"/>
                <a:ext cx="274637" cy="255588"/>
              </a:xfrm>
              <a:custGeom>
                <a:avLst/>
                <a:gdLst>
                  <a:gd name="T0" fmla="*/ 544 w 634"/>
                  <a:gd name="T1" fmla="*/ 0 h 590"/>
                  <a:gd name="T2" fmla="*/ 544 w 634"/>
                  <a:gd name="T3" fmla="*/ 0 h 590"/>
                  <a:gd name="T4" fmla="*/ 73 w 634"/>
                  <a:gd name="T5" fmla="*/ 0 h 590"/>
                  <a:gd name="T6" fmla="*/ 0 w 634"/>
                  <a:gd name="T7" fmla="*/ 73 h 590"/>
                  <a:gd name="T8" fmla="*/ 0 w 634"/>
                  <a:gd name="T9" fmla="*/ 500 h 590"/>
                  <a:gd name="T10" fmla="*/ 73 w 634"/>
                  <a:gd name="T11" fmla="*/ 589 h 590"/>
                  <a:gd name="T12" fmla="*/ 544 w 634"/>
                  <a:gd name="T13" fmla="*/ 589 h 590"/>
                  <a:gd name="T14" fmla="*/ 633 w 634"/>
                  <a:gd name="T15" fmla="*/ 500 h 590"/>
                  <a:gd name="T16" fmla="*/ 633 w 634"/>
                  <a:gd name="T17" fmla="*/ 73 h 590"/>
                  <a:gd name="T18" fmla="*/ 544 w 634"/>
                  <a:gd name="T19" fmla="*/ 0 h 590"/>
                  <a:gd name="T20" fmla="*/ 471 w 634"/>
                  <a:gd name="T21" fmla="*/ 544 h 590"/>
                  <a:gd name="T22" fmla="*/ 471 w 634"/>
                  <a:gd name="T23" fmla="*/ 544 h 590"/>
                  <a:gd name="T24" fmla="*/ 73 w 634"/>
                  <a:gd name="T25" fmla="*/ 544 h 590"/>
                  <a:gd name="T26" fmla="*/ 44 w 634"/>
                  <a:gd name="T27" fmla="*/ 500 h 590"/>
                  <a:gd name="T28" fmla="*/ 44 w 634"/>
                  <a:gd name="T29" fmla="*/ 73 h 590"/>
                  <a:gd name="T30" fmla="*/ 73 w 634"/>
                  <a:gd name="T31" fmla="*/ 29 h 590"/>
                  <a:gd name="T32" fmla="*/ 471 w 634"/>
                  <a:gd name="T33" fmla="*/ 29 h 590"/>
                  <a:gd name="T34" fmla="*/ 471 w 634"/>
                  <a:gd name="T35" fmla="*/ 544 h 590"/>
                  <a:gd name="T36" fmla="*/ 588 w 634"/>
                  <a:gd name="T37" fmla="*/ 500 h 590"/>
                  <a:gd name="T38" fmla="*/ 588 w 634"/>
                  <a:gd name="T39" fmla="*/ 500 h 590"/>
                  <a:gd name="T40" fmla="*/ 544 w 634"/>
                  <a:gd name="T41" fmla="*/ 544 h 590"/>
                  <a:gd name="T42" fmla="*/ 515 w 634"/>
                  <a:gd name="T43" fmla="*/ 544 h 590"/>
                  <a:gd name="T44" fmla="*/ 515 w 634"/>
                  <a:gd name="T45" fmla="*/ 29 h 590"/>
                  <a:gd name="T46" fmla="*/ 544 w 634"/>
                  <a:gd name="T47" fmla="*/ 29 h 590"/>
                  <a:gd name="T48" fmla="*/ 588 w 634"/>
                  <a:gd name="T49" fmla="*/ 73 h 590"/>
                  <a:gd name="T50" fmla="*/ 588 w 634"/>
                  <a:gd name="T51" fmla="*/ 500 h 590"/>
                  <a:gd name="T52" fmla="*/ 103 w 634"/>
                  <a:gd name="T53" fmla="*/ 309 h 590"/>
                  <a:gd name="T54" fmla="*/ 103 w 634"/>
                  <a:gd name="T55" fmla="*/ 309 h 590"/>
                  <a:gd name="T56" fmla="*/ 338 w 634"/>
                  <a:gd name="T57" fmla="*/ 309 h 590"/>
                  <a:gd name="T58" fmla="*/ 265 w 634"/>
                  <a:gd name="T59" fmla="*/ 368 h 590"/>
                  <a:gd name="T60" fmla="*/ 265 w 634"/>
                  <a:gd name="T61" fmla="*/ 397 h 590"/>
                  <a:gd name="T62" fmla="*/ 294 w 634"/>
                  <a:gd name="T63" fmla="*/ 397 h 590"/>
                  <a:gd name="T64" fmla="*/ 412 w 634"/>
                  <a:gd name="T65" fmla="*/ 309 h 590"/>
                  <a:gd name="T66" fmla="*/ 412 w 634"/>
                  <a:gd name="T67" fmla="*/ 294 h 590"/>
                  <a:gd name="T68" fmla="*/ 412 w 634"/>
                  <a:gd name="T69" fmla="*/ 280 h 590"/>
                  <a:gd name="T70" fmla="*/ 294 w 634"/>
                  <a:gd name="T71" fmla="*/ 176 h 590"/>
                  <a:gd name="T72" fmla="*/ 265 w 634"/>
                  <a:gd name="T73" fmla="*/ 176 h 590"/>
                  <a:gd name="T74" fmla="*/ 265 w 634"/>
                  <a:gd name="T75" fmla="*/ 206 h 590"/>
                  <a:gd name="T76" fmla="*/ 338 w 634"/>
                  <a:gd name="T77" fmla="*/ 264 h 590"/>
                  <a:gd name="T78" fmla="*/ 103 w 634"/>
                  <a:gd name="T79" fmla="*/ 264 h 590"/>
                  <a:gd name="T80" fmla="*/ 73 w 634"/>
                  <a:gd name="T81" fmla="*/ 294 h 590"/>
                  <a:gd name="T82" fmla="*/ 103 w 634"/>
                  <a:gd name="T83" fmla="*/ 309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4" h="590"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29"/>
                      <a:pt x="0" y="73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44"/>
                      <a:pt x="29" y="589"/>
                      <a:pt x="73" y="589"/>
                    </a:cubicBezTo>
                    <a:cubicBezTo>
                      <a:pt x="544" y="589"/>
                      <a:pt x="544" y="589"/>
                      <a:pt x="544" y="589"/>
                    </a:cubicBezTo>
                    <a:cubicBezTo>
                      <a:pt x="588" y="589"/>
                      <a:pt x="633" y="544"/>
                      <a:pt x="633" y="500"/>
                    </a:cubicBezTo>
                    <a:cubicBezTo>
                      <a:pt x="633" y="73"/>
                      <a:pt x="633" y="73"/>
                      <a:pt x="633" y="73"/>
                    </a:cubicBezTo>
                    <a:cubicBezTo>
                      <a:pt x="633" y="29"/>
                      <a:pt x="588" y="0"/>
                      <a:pt x="544" y="0"/>
                    </a:cubicBezTo>
                    <a:close/>
                    <a:moveTo>
                      <a:pt x="471" y="544"/>
                    </a:moveTo>
                    <a:lnTo>
                      <a:pt x="471" y="544"/>
                    </a:lnTo>
                    <a:cubicBezTo>
                      <a:pt x="73" y="544"/>
                      <a:pt x="73" y="544"/>
                      <a:pt x="73" y="544"/>
                    </a:cubicBezTo>
                    <a:cubicBezTo>
                      <a:pt x="59" y="544"/>
                      <a:pt x="44" y="530"/>
                      <a:pt x="44" y="500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59"/>
                      <a:pt x="59" y="29"/>
                      <a:pt x="73" y="29"/>
                    </a:cubicBezTo>
                    <a:cubicBezTo>
                      <a:pt x="471" y="29"/>
                      <a:pt x="471" y="29"/>
                      <a:pt x="471" y="29"/>
                    </a:cubicBezTo>
                    <a:lnTo>
                      <a:pt x="471" y="544"/>
                    </a:lnTo>
                    <a:close/>
                    <a:moveTo>
                      <a:pt x="588" y="500"/>
                    </a:moveTo>
                    <a:lnTo>
                      <a:pt x="588" y="500"/>
                    </a:lnTo>
                    <a:cubicBezTo>
                      <a:pt x="588" y="530"/>
                      <a:pt x="574" y="544"/>
                      <a:pt x="544" y="544"/>
                    </a:cubicBezTo>
                    <a:cubicBezTo>
                      <a:pt x="515" y="544"/>
                      <a:pt x="515" y="544"/>
                      <a:pt x="515" y="544"/>
                    </a:cubicBezTo>
                    <a:cubicBezTo>
                      <a:pt x="515" y="29"/>
                      <a:pt x="515" y="29"/>
                      <a:pt x="515" y="29"/>
                    </a:cubicBezTo>
                    <a:cubicBezTo>
                      <a:pt x="544" y="29"/>
                      <a:pt x="544" y="29"/>
                      <a:pt x="544" y="29"/>
                    </a:cubicBezTo>
                    <a:cubicBezTo>
                      <a:pt x="574" y="29"/>
                      <a:pt x="588" y="59"/>
                      <a:pt x="588" y="73"/>
                    </a:cubicBezTo>
                    <a:lnTo>
                      <a:pt x="588" y="500"/>
                    </a:lnTo>
                    <a:close/>
                    <a:moveTo>
                      <a:pt x="103" y="309"/>
                    </a:moveTo>
                    <a:lnTo>
                      <a:pt x="103" y="309"/>
                    </a:lnTo>
                    <a:cubicBezTo>
                      <a:pt x="338" y="309"/>
                      <a:pt x="338" y="309"/>
                      <a:pt x="338" y="309"/>
                    </a:cubicBezTo>
                    <a:cubicBezTo>
                      <a:pt x="265" y="368"/>
                      <a:pt x="265" y="368"/>
                      <a:pt x="265" y="368"/>
                    </a:cubicBezTo>
                    <a:cubicBezTo>
                      <a:pt x="250" y="382"/>
                      <a:pt x="250" y="397"/>
                      <a:pt x="265" y="397"/>
                    </a:cubicBezTo>
                    <a:cubicBezTo>
                      <a:pt x="265" y="412"/>
                      <a:pt x="279" y="412"/>
                      <a:pt x="294" y="397"/>
                    </a:cubicBezTo>
                    <a:cubicBezTo>
                      <a:pt x="412" y="309"/>
                      <a:pt x="412" y="309"/>
                      <a:pt x="412" y="309"/>
                    </a:cubicBezTo>
                    <a:cubicBezTo>
                      <a:pt x="412" y="294"/>
                      <a:pt x="412" y="294"/>
                      <a:pt x="412" y="294"/>
                    </a:cubicBezTo>
                    <a:cubicBezTo>
                      <a:pt x="412" y="280"/>
                      <a:pt x="412" y="280"/>
                      <a:pt x="412" y="280"/>
                    </a:cubicBezTo>
                    <a:cubicBezTo>
                      <a:pt x="294" y="176"/>
                      <a:pt x="294" y="176"/>
                      <a:pt x="294" y="176"/>
                    </a:cubicBezTo>
                    <a:cubicBezTo>
                      <a:pt x="279" y="176"/>
                      <a:pt x="265" y="176"/>
                      <a:pt x="265" y="176"/>
                    </a:cubicBezTo>
                    <a:cubicBezTo>
                      <a:pt x="250" y="191"/>
                      <a:pt x="250" y="191"/>
                      <a:pt x="265" y="206"/>
                    </a:cubicBezTo>
                    <a:cubicBezTo>
                      <a:pt x="338" y="264"/>
                      <a:pt x="338" y="264"/>
                      <a:pt x="338" y="264"/>
                    </a:cubicBezTo>
                    <a:cubicBezTo>
                      <a:pt x="103" y="264"/>
                      <a:pt x="103" y="264"/>
                      <a:pt x="103" y="264"/>
                    </a:cubicBezTo>
                    <a:cubicBezTo>
                      <a:pt x="88" y="264"/>
                      <a:pt x="73" y="280"/>
                      <a:pt x="73" y="294"/>
                    </a:cubicBezTo>
                    <a:cubicBezTo>
                      <a:pt x="73" y="294"/>
                      <a:pt x="88" y="309"/>
                      <a:pt x="103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7" name="Freeform 105"/>
              <p:cNvSpPr>
                <a:spLocks noChangeArrowheads="1"/>
              </p:cNvSpPr>
              <p:nvPr/>
            </p:nvSpPr>
            <p:spPr bwMode="auto">
              <a:xfrm>
                <a:off x="2889250" y="3094038"/>
                <a:ext cx="255588" cy="274637"/>
              </a:xfrm>
              <a:custGeom>
                <a:avLst/>
                <a:gdLst>
                  <a:gd name="T0" fmla="*/ 515 w 589"/>
                  <a:gd name="T1" fmla="*/ 0 h 634"/>
                  <a:gd name="T2" fmla="*/ 515 w 589"/>
                  <a:gd name="T3" fmla="*/ 0 h 634"/>
                  <a:gd name="T4" fmla="*/ 73 w 589"/>
                  <a:gd name="T5" fmla="*/ 0 h 634"/>
                  <a:gd name="T6" fmla="*/ 0 w 589"/>
                  <a:gd name="T7" fmla="*/ 89 h 634"/>
                  <a:gd name="T8" fmla="*/ 0 w 589"/>
                  <a:gd name="T9" fmla="*/ 560 h 634"/>
                  <a:gd name="T10" fmla="*/ 73 w 589"/>
                  <a:gd name="T11" fmla="*/ 633 h 634"/>
                  <a:gd name="T12" fmla="*/ 515 w 589"/>
                  <a:gd name="T13" fmla="*/ 633 h 634"/>
                  <a:gd name="T14" fmla="*/ 588 w 589"/>
                  <a:gd name="T15" fmla="*/ 560 h 634"/>
                  <a:gd name="T16" fmla="*/ 588 w 589"/>
                  <a:gd name="T17" fmla="*/ 89 h 634"/>
                  <a:gd name="T18" fmla="*/ 515 w 589"/>
                  <a:gd name="T19" fmla="*/ 0 h 634"/>
                  <a:gd name="T20" fmla="*/ 544 w 589"/>
                  <a:gd name="T21" fmla="*/ 560 h 634"/>
                  <a:gd name="T22" fmla="*/ 544 w 589"/>
                  <a:gd name="T23" fmla="*/ 560 h 634"/>
                  <a:gd name="T24" fmla="*/ 515 w 589"/>
                  <a:gd name="T25" fmla="*/ 589 h 634"/>
                  <a:gd name="T26" fmla="*/ 73 w 589"/>
                  <a:gd name="T27" fmla="*/ 589 h 634"/>
                  <a:gd name="T28" fmla="*/ 44 w 589"/>
                  <a:gd name="T29" fmla="*/ 560 h 634"/>
                  <a:gd name="T30" fmla="*/ 44 w 589"/>
                  <a:gd name="T31" fmla="*/ 162 h 634"/>
                  <a:gd name="T32" fmla="*/ 544 w 589"/>
                  <a:gd name="T33" fmla="*/ 162 h 634"/>
                  <a:gd name="T34" fmla="*/ 544 w 589"/>
                  <a:gd name="T35" fmla="*/ 560 h 634"/>
                  <a:gd name="T36" fmla="*/ 544 w 589"/>
                  <a:gd name="T37" fmla="*/ 118 h 634"/>
                  <a:gd name="T38" fmla="*/ 544 w 589"/>
                  <a:gd name="T39" fmla="*/ 118 h 634"/>
                  <a:gd name="T40" fmla="*/ 44 w 589"/>
                  <a:gd name="T41" fmla="*/ 118 h 634"/>
                  <a:gd name="T42" fmla="*/ 44 w 589"/>
                  <a:gd name="T43" fmla="*/ 89 h 634"/>
                  <a:gd name="T44" fmla="*/ 73 w 589"/>
                  <a:gd name="T45" fmla="*/ 44 h 634"/>
                  <a:gd name="T46" fmla="*/ 515 w 589"/>
                  <a:gd name="T47" fmla="*/ 44 h 634"/>
                  <a:gd name="T48" fmla="*/ 544 w 589"/>
                  <a:gd name="T49" fmla="*/ 89 h 634"/>
                  <a:gd name="T50" fmla="*/ 544 w 589"/>
                  <a:gd name="T51" fmla="*/ 118 h 634"/>
                  <a:gd name="T52" fmla="*/ 206 w 589"/>
                  <a:gd name="T53" fmla="*/ 368 h 634"/>
                  <a:gd name="T54" fmla="*/ 206 w 589"/>
                  <a:gd name="T55" fmla="*/ 368 h 634"/>
                  <a:gd name="T56" fmla="*/ 279 w 589"/>
                  <a:gd name="T57" fmla="*/ 294 h 634"/>
                  <a:gd name="T58" fmla="*/ 279 w 589"/>
                  <a:gd name="T59" fmla="*/ 530 h 634"/>
                  <a:gd name="T60" fmla="*/ 294 w 589"/>
                  <a:gd name="T61" fmla="*/ 560 h 634"/>
                  <a:gd name="T62" fmla="*/ 309 w 589"/>
                  <a:gd name="T63" fmla="*/ 530 h 634"/>
                  <a:gd name="T64" fmla="*/ 309 w 589"/>
                  <a:gd name="T65" fmla="*/ 294 h 634"/>
                  <a:gd name="T66" fmla="*/ 383 w 589"/>
                  <a:gd name="T67" fmla="*/ 368 h 634"/>
                  <a:gd name="T68" fmla="*/ 412 w 589"/>
                  <a:gd name="T69" fmla="*/ 368 h 634"/>
                  <a:gd name="T70" fmla="*/ 412 w 589"/>
                  <a:gd name="T71" fmla="*/ 339 h 634"/>
                  <a:gd name="T72" fmla="*/ 309 w 589"/>
                  <a:gd name="T73" fmla="*/ 221 h 634"/>
                  <a:gd name="T74" fmla="*/ 294 w 589"/>
                  <a:gd name="T75" fmla="*/ 221 h 634"/>
                  <a:gd name="T76" fmla="*/ 279 w 589"/>
                  <a:gd name="T77" fmla="*/ 221 h 634"/>
                  <a:gd name="T78" fmla="*/ 176 w 589"/>
                  <a:gd name="T79" fmla="*/ 339 h 634"/>
                  <a:gd name="T80" fmla="*/ 176 w 589"/>
                  <a:gd name="T81" fmla="*/ 368 h 634"/>
                  <a:gd name="T82" fmla="*/ 206 w 589"/>
                  <a:gd name="T83" fmla="*/ 368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9" h="634">
                    <a:moveTo>
                      <a:pt x="515" y="0"/>
                    </a:moveTo>
                    <a:lnTo>
                      <a:pt x="51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15" y="633"/>
                      <a:pt x="515" y="633"/>
                      <a:pt x="515" y="633"/>
                    </a:cubicBezTo>
                    <a:cubicBezTo>
                      <a:pt x="559" y="633"/>
                      <a:pt x="588" y="604"/>
                      <a:pt x="588" y="560"/>
                    </a:cubicBezTo>
                    <a:cubicBezTo>
                      <a:pt x="588" y="89"/>
                      <a:pt x="588" y="89"/>
                      <a:pt x="588" y="89"/>
                    </a:cubicBezTo>
                    <a:cubicBezTo>
                      <a:pt x="588" y="44"/>
                      <a:pt x="559" y="0"/>
                      <a:pt x="515" y="0"/>
                    </a:cubicBezTo>
                    <a:close/>
                    <a:moveTo>
                      <a:pt x="544" y="560"/>
                    </a:moveTo>
                    <a:lnTo>
                      <a:pt x="544" y="560"/>
                    </a:lnTo>
                    <a:cubicBezTo>
                      <a:pt x="544" y="574"/>
                      <a:pt x="530" y="589"/>
                      <a:pt x="51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4"/>
                      <a:pt x="44" y="560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544" y="162"/>
                      <a:pt x="544" y="162"/>
                      <a:pt x="544" y="162"/>
                    </a:cubicBezTo>
                    <a:lnTo>
                      <a:pt x="544" y="560"/>
                    </a:lnTo>
                    <a:close/>
                    <a:moveTo>
                      <a:pt x="544" y="118"/>
                    </a:moveTo>
                    <a:lnTo>
                      <a:pt x="544" y="118"/>
                    </a:ln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59"/>
                      <a:pt x="58" y="44"/>
                      <a:pt x="73" y="44"/>
                    </a:cubicBezTo>
                    <a:cubicBezTo>
                      <a:pt x="515" y="44"/>
                      <a:pt x="515" y="44"/>
                      <a:pt x="515" y="44"/>
                    </a:cubicBezTo>
                    <a:cubicBezTo>
                      <a:pt x="530" y="44"/>
                      <a:pt x="544" y="59"/>
                      <a:pt x="544" y="89"/>
                    </a:cubicBezTo>
                    <a:lnTo>
                      <a:pt x="544" y="118"/>
                    </a:lnTo>
                    <a:close/>
                    <a:moveTo>
                      <a:pt x="206" y="368"/>
                    </a:moveTo>
                    <a:lnTo>
                      <a:pt x="206" y="368"/>
                    </a:lnTo>
                    <a:cubicBezTo>
                      <a:pt x="279" y="294"/>
                      <a:pt x="279" y="294"/>
                      <a:pt x="279" y="294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79" y="545"/>
                      <a:pt x="279" y="560"/>
                      <a:pt x="294" y="560"/>
                    </a:cubicBezTo>
                    <a:cubicBezTo>
                      <a:pt x="309" y="560"/>
                      <a:pt x="309" y="545"/>
                      <a:pt x="309" y="530"/>
                    </a:cubicBezTo>
                    <a:cubicBezTo>
                      <a:pt x="309" y="294"/>
                      <a:pt x="309" y="294"/>
                      <a:pt x="309" y="294"/>
                    </a:cubicBezTo>
                    <a:cubicBezTo>
                      <a:pt x="383" y="368"/>
                      <a:pt x="383" y="368"/>
                      <a:pt x="383" y="368"/>
                    </a:cubicBezTo>
                    <a:cubicBezTo>
                      <a:pt x="383" y="383"/>
                      <a:pt x="397" y="383"/>
                      <a:pt x="412" y="368"/>
                    </a:cubicBezTo>
                    <a:cubicBezTo>
                      <a:pt x="412" y="368"/>
                      <a:pt x="412" y="353"/>
                      <a:pt x="412" y="339"/>
                    </a:cubicBezTo>
                    <a:cubicBezTo>
                      <a:pt x="309" y="221"/>
                      <a:pt x="309" y="221"/>
                      <a:pt x="309" y="221"/>
                    </a:cubicBezTo>
                    <a:lnTo>
                      <a:pt x="294" y="221"/>
                    </a:lnTo>
                    <a:lnTo>
                      <a:pt x="279" y="221"/>
                    </a:lnTo>
                    <a:cubicBezTo>
                      <a:pt x="176" y="339"/>
                      <a:pt x="176" y="339"/>
                      <a:pt x="176" y="339"/>
                    </a:cubicBezTo>
                    <a:cubicBezTo>
                      <a:pt x="176" y="353"/>
                      <a:pt x="176" y="368"/>
                      <a:pt x="176" y="368"/>
                    </a:cubicBezTo>
                    <a:cubicBezTo>
                      <a:pt x="191" y="383"/>
                      <a:pt x="206" y="383"/>
                      <a:pt x="206" y="36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8" name="Freeform 106"/>
              <p:cNvSpPr>
                <a:spLocks noChangeArrowheads="1"/>
              </p:cNvSpPr>
              <p:nvPr/>
            </p:nvSpPr>
            <p:spPr bwMode="auto">
              <a:xfrm>
                <a:off x="2451100" y="3094038"/>
                <a:ext cx="255588" cy="274637"/>
              </a:xfrm>
              <a:custGeom>
                <a:avLst/>
                <a:gdLst>
                  <a:gd name="T0" fmla="*/ 500 w 590"/>
                  <a:gd name="T1" fmla="*/ 0 h 634"/>
                  <a:gd name="T2" fmla="*/ 500 w 590"/>
                  <a:gd name="T3" fmla="*/ 0 h 634"/>
                  <a:gd name="T4" fmla="*/ 73 w 590"/>
                  <a:gd name="T5" fmla="*/ 0 h 634"/>
                  <a:gd name="T6" fmla="*/ 0 w 590"/>
                  <a:gd name="T7" fmla="*/ 89 h 634"/>
                  <a:gd name="T8" fmla="*/ 0 w 590"/>
                  <a:gd name="T9" fmla="*/ 560 h 634"/>
                  <a:gd name="T10" fmla="*/ 73 w 590"/>
                  <a:gd name="T11" fmla="*/ 633 h 634"/>
                  <a:gd name="T12" fmla="*/ 500 w 590"/>
                  <a:gd name="T13" fmla="*/ 633 h 634"/>
                  <a:gd name="T14" fmla="*/ 589 w 590"/>
                  <a:gd name="T15" fmla="*/ 560 h 634"/>
                  <a:gd name="T16" fmla="*/ 589 w 590"/>
                  <a:gd name="T17" fmla="*/ 89 h 634"/>
                  <a:gd name="T18" fmla="*/ 500 w 590"/>
                  <a:gd name="T19" fmla="*/ 0 h 634"/>
                  <a:gd name="T20" fmla="*/ 545 w 590"/>
                  <a:gd name="T21" fmla="*/ 560 h 634"/>
                  <a:gd name="T22" fmla="*/ 545 w 590"/>
                  <a:gd name="T23" fmla="*/ 560 h 634"/>
                  <a:gd name="T24" fmla="*/ 500 w 590"/>
                  <a:gd name="T25" fmla="*/ 589 h 634"/>
                  <a:gd name="T26" fmla="*/ 73 w 590"/>
                  <a:gd name="T27" fmla="*/ 589 h 634"/>
                  <a:gd name="T28" fmla="*/ 29 w 590"/>
                  <a:gd name="T29" fmla="*/ 560 h 634"/>
                  <a:gd name="T30" fmla="*/ 29 w 590"/>
                  <a:gd name="T31" fmla="*/ 515 h 634"/>
                  <a:gd name="T32" fmla="*/ 545 w 590"/>
                  <a:gd name="T33" fmla="*/ 515 h 634"/>
                  <a:gd name="T34" fmla="*/ 545 w 590"/>
                  <a:gd name="T35" fmla="*/ 560 h 634"/>
                  <a:gd name="T36" fmla="*/ 545 w 590"/>
                  <a:gd name="T37" fmla="*/ 471 h 634"/>
                  <a:gd name="T38" fmla="*/ 545 w 590"/>
                  <a:gd name="T39" fmla="*/ 471 h 634"/>
                  <a:gd name="T40" fmla="*/ 29 w 590"/>
                  <a:gd name="T41" fmla="*/ 471 h 634"/>
                  <a:gd name="T42" fmla="*/ 29 w 590"/>
                  <a:gd name="T43" fmla="*/ 89 h 634"/>
                  <a:gd name="T44" fmla="*/ 73 w 590"/>
                  <a:gd name="T45" fmla="*/ 44 h 634"/>
                  <a:gd name="T46" fmla="*/ 500 w 590"/>
                  <a:gd name="T47" fmla="*/ 44 h 634"/>
                  <a:gd name="T48" fmla="*/ 545 w 590"/>
                  <a:gd name="T49" fmla="*/ 89 h 634"/>
                  <a:gd name="T50" fmla="*/ 545 w 590"/>
                  <a:gd name="T51" fmla="*/ 471 h 634"/>
                  <a:gd name="T52" fmla="*/ 368 w 590"/>
                  <a:gd name="T53" fmla="*/ 265 h 634"/>
                  <a:gd name="T54" fmla="*/ 368 w 590"/>
                  <a:gd name="T55" fmla="*/ 265 h 634"/>
                  <a:gd name="T56" fmla="*/ 309 w 590"/>
                  <a:gd name="T57" fmla="*/ 339 h 634"/>
                  <a:gd name="T58" fmla="*/ 309 w 590"/>
                  <a:gd name="T59" fmla="*/ 103 h 634"/>
                  <a:gd name="T60" fmla="*/ 294 w 590"/>
                  <a:gd name="T61" fmla="*/ 89 h 634"/>
                  <a:gd name="T62" fmla="*/ 265 w 590"/>
                  <a:gd name="T63" fmla="*/ 103 h 634"/>
                  <a:gd name="T64" fmla="*/ 265 w 590"/>
                  <a:gd name="T65" fmla="*/ 339 h 634"/>
                  <a:gd name="T66" fmla="*/ 206 w 590"/>
                  <a:gd name="T67" fmla="*/ 265 h 634"/>
                  <a:gd name="T68" fmla="*/ 177 w 590"/>
                  <a:gd name="T69" fmla="*/ 265 h 634"/>
                  <a:gd name="T70" fmla="*/ 177 w 590"/>
                  <a:gd name="T71" fmla="*/ 294 h 634"/>
                  <a:gd name="T72" fmla="*/ 280 w 590"/>
                  <a:gd name="T73" fmla="*/ 412 h 634"/>
                  <a:gd name="T74" fmla="*/ 294 w 590"/>
                  <a:gd name="T75" fmla="*/ 412 h 634"/>
                  <a:gd name="T76" fmla="*/ 309 w 590"/>
                  <a:gd name="T77" fmla="*/ 412 h 634"/>
                  <a:gd name="T78" fmla="*/ 398 w 590"/>
                  <a:gd name="T79" fmla="*/ 294 h 634"/>
                  <a:gd name="T80" fmla="*/ 398 w 590"/>
                  <a:gd name="T81" fmla="*/ 265 h 634"/>
                  <a:gd name="T82" fmla="*/ 368 w 590"/>
                  <a:gd name="T83" fmla="*/ 26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0" h="634">
                    <a:moveTo>
                      <a:pt x="500" y="0"/>
                    </a:moveTo>
                    <a:lnTo>
                      <a:pt x="500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00" y="633"/>
                      <a:pt x="500" y="633"/>
                      <a:pt x="500" y="633"/>
                    </a:cubicBezTo>
                    <a:cubicBezTo>
                      <a:pt x="545" y="633"/>
                      <a:pt x="589" y="604"/>
                      <a:pt x="589" y="560"/>
                    </a:cubicBezTo>
                    <a:cubicBezTo>
                      <a:pt x="589" y="89"/>
                      <a:pt x="589" y="89"/>
                      <a:pt x="589" y="89"/>
                    </a:cubicBezTo>
                    <a:cubicBezTo>
                      <a:pt x="589" y="44"/>
                      <a:pt x="545" y="0"/>
                      <a:pt x="500" y="0"/>
                    </a:cubicBezTo>
                    <a:close/>
                    <a:moveTo>
                      <a:pt x="545" y="560"/>
                    </a:moveTo>
                    <a:lnTo>
                      <a:pt x="545" y="560"/>
                    </a:lnTo>
                    <a:cubicBezTo>
                      <a:pt x="545" y="574"/>
                      <a:pt x="530" y="589"/>
                      <a:pt x="500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60"/>
                    </a:cubicBezTo>
                    <a:cubicBezTo>
                      <a:pt x="29" y="515"/>
                      <a:pt x="29" y="515"/>
                      <a:pt x="29" y="515"/>
                    </a:cubicBezTo>
                    <a:cubicBezTo>
                      <a:pt x="545" y="515"/>
                      <a:pt x="545" y="515"/>
                      <a:pt x="545" y="515"/>
                    </a:cubicBezTo>
                    <a:lnTo>
                      <a:pt x="545" y="560"/>
                    </a:lnTo>
                    <a:close/>
                    <a:moveTo>
                      <a:pt x="545" y="471"/>
                    </a:moveTo>
                    <a:lnTo>
                      <a:pt x="545" y="471"/>
                    </a:lnTo>
                    <a:cubicBezTo>
                      <a:pt x="29" y="471"/>
                      <a:pt x="29" y="471"/>
                      <a:pt x="29" y="471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500" y="44"/>
                      <a:pt x="500" y="44"/>
                      <a:pt x="500" y="44"/>
                    </a:cubicBezTo>
                    <a:cubicBezTo>
                      <a:pt x="530" y="44"/>
                      <a:pt x="545" y="59"/>
                      <a:pt x="545" y="89"/>
                    </a:cubicBezTo>
                    <a:lnTo>
                      <a:pt x="545" y="471"/>
                    </a:lnTo>
                    <a:close/>
                    <a:moveTo>
                      <a:pt x="368" y="265"/>
                    </a:moveTo>
                    <a:lnTo>
                      <a:pt x="368" y="265"/>
                    </a:lnTo>
                    <a:cubicBezTo>
                      <a:pt x="309" y="339"/>
                      <a:pt x="309" y="339"/>
                      <a:pt x="309" y="339"/>
                    </a:cubicBezTo>
                    <a:cubicBezTo>
                      <a:pt x="309" y="103"/>
                      <a:pt x="309" y="103"/>
                      <a:pt x="309" y="103"/>
                    </a:cubicBezTo>
                    <a:cubicBezTo>
                      <a:pt x="309" y="89"/>
                      <a:pt x="294" y="89"/>
                      <a:pt x="294" y="89"/>
                    </a:cubicBezTo>
                    <a:cubicBezTo>
                      <a:pt x="280" y="89"/>
                      <a:pt x="265" y="89"/>
                      <a:pt x="265" y="103"/>
                    </a:cubicBezTo>
                    <a:cubicBezTo>
                      <a:pt x="265" y="339"/>
                      <a:pt x="265" y="339"/>
                      <a:pt x="265" y="339"/>
                    </a:cubicBezTo>
                    <a:cubicBezTo>
                      <a:pt x="206" y="265"/>
                      <a:pt x="206" y="265"/>
                      <a:pt x="206" y="265"/>
                    </a:cubicBezTo>
                    <a:cubicBezTo>
                      <a:pt x="191" y="265"/>
                      <a:pt x="191" y="265"/>
                      <a:pt x="177" y="265"/>
                    </a:cubicBezTo>
                    <a:cubicBezTo>
                      <a:pt x="177" y="280"/>
                      <a:pt x="177" y="280"/>
                      <a:pt x="177" y="294"/>
                    </a:cubicBezTo>
                    <a:cubicBezTo>
                      <a:pt x="280" y="412"/>
                      <a:pt x="280" y="412"/>
                      <a:pt x="280" y="412"/>
                    </a:cubicBezTo>
                    <a:cubicBezTo>
                      <a:pt x="280" y="412"/>
                      <a:pt x="280" y="412"/>
                      <a:pt x="294" y="412"/>
                    </a:cubicBezTo>
                    <a:cubicBezTo>
                      <a:pt x="294" y="412"/>
                      <a:pt x="294" y="412"/>
                      <a:pt x="309" y="412"/>
                    </a:cubicBezTo>
                    <a:cubicBezTo>
                      <a:pt x="398" y="294"/>
                      <a:pt x="398" y="294"/>
                      <a:pt x="398" y="294"/>
                    </a:cubicBezTo>
                    <a:cubicBezTo>
                      <a:pt x="412" y="280"/>
                      <a:pt x="412" y="280"/>
                      <a:pt x="398" y="265"/>
                    </a:cubicBezTo>
                    <a:cubicBezTo>
                      <a:pt x="398" y="265"/>
                      <a:pt x="382" y="265"/>
                      <a:pt x="368" y="26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29" name="Freeform 107"/>
              <p:cNvSpPr>
                <a:spLocks noChangeArrowheads="1"/>
              </p:cNvSpPr>
              <p:nvPr/>
            </p:nvSpPr>
            <p:spPr bwMode="auto">
              <a:xfrm>
                <a:off x="2030413" y="3094038"/>
                <a:ext cx="223837" cy="274637"/>
              </a:xfrm>
              <a:custGeom>
                <a:avLst/>
                <a:gdLst>
                  <a:gd name="T0" fmla="*/ 280 w 516"/>
                  <a:gd name="T1" fmla="*/ 0 h 634"/>
                  <a:gd name="T2" fmla="*/ 280 w 516"/>
                  <a:gd name="T3" fmla="*/ 0 h 634"/>
                  <a:gd name="T4" fmla="*/ 236 w 516"/>
                  <a:gd name="T5" fmla="*/ 0 h 634"/>
                  <a:gd name="T6" fmla="*/ 206 w 516"/>
                  <a:gd name="T7" fmla="*/ 44 h 634"/>
                  <a:gd name="T8" fmla="*/ 206 w 516"/>
                  <a:gd name="T9" fmla="*/ 589 h 634"/>
                  <a:gd name="T10" fmla="*/ 236 w 516"/>
                  <a:gd name="T11" fmla="*/ 633 h 634"/>
                  <a:gd name="T12" fmla="*/ 280 w 516"/>
                  <a:gd name="T13" fmla="*/ 633 h 634"/>
                  <a:gd name="T14" fmla="*/ 324 w 516"/>
                  <a:gd name="T15" fmla="*/ 589 h 634"/>
                  <a:gd name="T16" fmla="*/ 324 w 516"/>
                  <a:gd name="T17" fmla="*/ 44 h 634"/>
                  <a:gd name="T18" fmla="*/ 280 w 516"/>
                  <a:gd name="T19" fmla="*/ 0 h 634"/>
                  <a:gd name="T20" fmla="*/ 280 w 516"/>
                  <a:gd name="T21" fmla="*/ 574 h 634"/>
                  <a:gd name="T22" fmla="*/ 280 w 516"/>
                  <a:gd name="T23" fmla="*/ 574 h 634"/>
                  <a:gd name="T24" fmla="*/ 265 w 516"/>
                  <a:gd name="T25" fmla="*/ 589 h 634"/>
                  <a:gd name="T26" fmla="*/ 236 w 516"/>
                  <a:gd name="T27" fmla="*/ 574 h 634"/>
                  <a:gd name="T28" fmla="*/ 236 w 516"/>
                  <a:gd name="T29" fmla="*/ 59 h 634"/>
                  <a:gd name="T30" fmla="*/ 265 w 516"/>
                  <a:gd name="T31" fmla="*/ 44 h 634"/>
                  <a:gd name="T32" fmla="*/ 280 w 516"/>
                  <a:gd name="T33" fmla="*/ 59 h 634"/>
                  <a:gd name="T34" fmla="*/ 280 w 516"/>
                  <a:gd name="T35" fmla="*/ 574 h 634"/>
                  <a:gd name="T36" fmla="*/ 89 w 516"/>
                  <a:gd name="T37" fmla="*/ 177 h 634"/>
                  <a:gd name="T38" fmla="*/ 89 w 516"/>
                  <a:gd name="T39" fmla="*/ 177 h 634"/>
                  <a:gd name="T40" fmla="*/ 44 w 516"/>
                  <a:gd name="T41" fmla="*/ 177 h 634"/>
                  <a:gd name="T42" fmla="*/ 0 w 516"/>
                  <a:gd name="T43" fmla="*/ 221 h 634"/>
                  <a:gd name="T44" fmla="*/ 0 w 516"/>
                  <a:gd name="T45" fmla="*/ 589 h 634"/>
                  <a:gd name="T46" fmla="*/ 44 w 516"/>
                  <a:gd name="T47" fmla="*/ 633 h 634"/>
                  <a:gd name="T48" fmla="*/ 89 w 516"/>
                  <a:gd name="T49" fmla="*/ 633 h 634"/>
                  <a:gd name="T50" fmla="*/ 118 w 516"/>
                  <a:gd name="T51" fmla="*/ 589 h 634"/>
                  <a:gd name="T52" fmla="*/ 118 w 516"/>
                  <a:gd name="T53" fmla="*/ 221 h 634"/>
                  <a:gd name="T54" fmla="*/ 89 w 516"/>
                  <a:gd name="T55" fmla="*/ 177 h 634"/>
                  <a:gd name="T56" fmla="*/ 89 w 516"/>
                  <a:gd name="T57" fmla="*/ 574 h 634"/>
                  <a:gd name="T58" fmla="*/ 89 w 516"/>
                  <a:gd name="T59" fmla="*/ 574 h 634"/>
                  <a:gd name="T60" fmla="*/ 59 w 516"/>
                  <a:gd name="T61" fmla="*/ 589 h 634"/>
                  <a:gd name="T62" fmla="*/ 44 w 516"/>
                  <a:gd name="T63" fmla="*/ 574 h 634"/>
                  <a:gd name="T64" fmla="*/ 44 w 516"/>
                  <a:gd name="T65" fmla="*/ 236 h 634"/>
                  <a:gd name="T66" fmla="*/ 59 w 516"/>
                  <a:gd name="T67" fmla="*/ 221 h 634"/>
                  <a:gd name="T68" fmla="*/ 89 w 516"/>
                  <a:gd name="T69" fmla="*/ 236 h 634"/>
                  <a:gd name="T70" fmla="*/ 89 w 516"/>
                  <a:gd name="T71" fmla="*/ 574 h 634"/>
                  <a:gd name="T72" fmla="*/ 471 w 516"/>
                  <a:gd name="T73" fmla="*/ 324 h 634"/>
                  <a:gd name="T74" fmla="*/ 471 w 516"/>
                  <a:gd name="T75" fmla="*/ 324 h 634"/>
                  <a:gd name="T76" fmla="*/ 442 w 516"/>
                  <a:gd name="T77" fmla="*/ 324 h 634"/>
                  <a:gd name="T78" fmla="*/ 398 w 516"/>
                  <a:gd name="T79" fmla="*/ 353 h 634"/>
                  <a:gd name="T80" fmla="*/ 398 w 516"/>
                  <a:gd name="T81" fmla="*/ 589 h 634"/>
                  <a:gd name="T82" fmla="*/ 442 w 516"/>
                  <a:gd name="T83" fmla="*/ 633 h 634"/>
                  <a:gd name="T84" fmla="*/ 471 w 516"/>
                  <a:gd name="T85" fmla="*/ 633 h 634"/>
                  <a:gd name="T86" fmla="*/ 515 w 516"/>
                  <a:gd name="T87" fmla="*/ 589 h 634"/>
                  <a:gd name="T88" fmla="*/ 515 w 516"/>
                  <a:gd name="T89" fmla="*/ 353 h 634"/>
                  <a:gd name="T90" fmla="*/ 471 w 516"/>
                  <a:gd name="T91" fmla="*/ 324 h 634"/>
                  <a:gd name="T92" fmla="*/ 471 w 516"/>
                  <a:gd name="T93" fmla="*/ 574 h 634"/>
                  <a:gd name="T94" fmla="*/ 471 w 516"/>
                  <a:gd name="T95" fmla="*/ 574 h 634"/>
                  <a:gd name="T96" fmla="*/ 457 w 516"/>
                  <a:gd name="T97" fmla="*/ 589 h 634"/>
                  <a:gd name="T98" fmla="*/ 442 w 516"/>
                  <a:gd name="T99" fmla="*/ 574 h 634"/>
                  <a:gd name="T100" fmla="*/ 442 w 516"/>
                  <a:gd name="T101" fmla="*/ 383 h 634"/>
                  <a:gd name="T102" fmla="*/ 457 w 516"/>
                  <a:gd name="T103" fmla="*/ 353 h 634"/>
                  <a:gd name="T104" fmla="*/ 471 w 516"/>
                  <a:gd name="T105" fmla="*/ 383 h 634"/>
                  <a:gd name="T106" fmla="*/ 471 w 516"/>
                  <a:gd name="T107" fmla="*/ 57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6" h="634">
                    <a:moveTo>
                      <a:pt x="280" y="0"/>
                    </a:moveTo>
                    <a:lnTo>
                      <a:pt x="280" y="0"/>
                    </a:lnTo>
                    <a:cubicBezTo>
                      <a:pt x="236" y="0"/>
                      <a:pt x="236" y="0"/>
                      <a:pt x="236" y="0"/>
                    </a:cubicBezTo>
                    <a:cubicBezTo>
                      <a:pt x="221" y="0"/>
                      <a:pt x="206" y="30"/>
                      <a:pt x="206" y="44"/>
                    </a:cubicBezTo>
                    <a:cubicBezTo>
                      <a:pt x="206" y="589"/>
                      <a:pt x="206" y="589"/>
                      <a:pt x="206" y="589"/>
                    </a:cubicBezTo>
                    <a:cubicBezTo>
                      <a:pt x="206" y="619"/>
                      <a:pt x="221" y="633"/>
                      <a:pt x="236" y="633"/>
                    </a:cubicBezTo>
                    <a:cubicBezTo>
                      <a:pt x="280" y="633"/>
                      <a:pt x="280" y="633"/>
                      <a:pt x="280" y="633"/>
                    </a:cubicBezTo>
                    <a:cubicBezTo>
                      <a:pt x="295" y="633"/>
                      <a:pt x="324" y="619"/>
                      <a:pt x="324" y="589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324" y="30"/>
                      <a:pt x="295" y="0"/>
                      <a:pt x="280" y="0"/>
                    </a:cubicBezTo>
                    <a:close/>
                    <a:moveTo>
                      <a:pt x="280" y="574"/>
                    </a:moveTo>
                    <a:lnTo>
                      <a:pt x="280" y="574"/>
                    </a:lnTo>
                    <a:cubicBezTo>
                      <a:pt x="280" y="589"/>
                      <a:pt x="265" y="589"/>
                      <a:pt x="265" y="589"/>
                    </a:cubicBezTo>
                    <a:cubicBezTo>
                      <a:pt x="251" y="589"/>
                      <a:pt x="236" y="589"/>
                      <a:pt x="236" y="574"/>
                    </a:cubicBezTo>
                    <a:cubicBezTo>
                      <a:pt x="236" y="59"/>
                      <a:pt x="236" y="59"/>
                      <a:pt x="236" y="59"/>
                    </a:cubicBezTo>
                    <a:cubicBezTo>
                      <a:pt x="236" y="59"/>
                      <a:pt x="251" y="44"/>
                      <a:pt x="265" y="44"/>
                    </a:cubicBezTo>
                    <a:lnTo>
                      <a:pt x="280" y="59"/>
                    </a:lnTo>
                    <a:lnTo>
                      <a:pt x="280" y="574"/>
                    </a:lnTo>
                    <a:close/>
                    <a:moveTo>
                      <a:pt x="89" y="177"/>
                    </a:moveTo>
                    <a:lnTo>
                      <a:pt x="89" y="177"/>
                    </a:lnTo>
                    <a:cubicBezTo>
                      <a:pt x="44" y="177"/>
                      <a:pt x="44" y="177"/>
                      <a:pt x="44" y="177"/>
                    </a:cubicBezTo>
                    <a:cubicBezTo>
                      <a:pt x="30" y="177"/>
                      <a:pt x="0" y="206"/>
                      <a:pt x="0" y="221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619"/>
                      <a:pt x="30" y="633"/>
                      <a:pt x="44" y="633"/>
                    </a:cubicBezTo>
                    <a:cubicBezTo>
                      <a:pt x="89" y="633"/>
                      <a:pt x="89" y="633"/>
                      <a:pt x="89" y="633"/>
                    </a:cubicBezTo>
                    <a:cubicBezTo>
                      <a:pt x="103" y="633"/>
                      <a:pt x="118" y="619"/>
                      <a:pt x="118" y="589"/>
                    </a:cubicBezTo>
                    <a:cubicBezTo>
                      <a:pt x="118" y="221"/>
                      <a:pt x="118" y="221"/>
                      <a:pt x="118" y="221"/>
                    </a:cubicBezTo>
                    <a:cubicBezTo>
                      <a:pt x="118" y="206"/>
                      <a:pt x="103" y="177"/>
                      <a:pt x="89" y="177"/>
                    </a:cubicBezTo>
                    <a:close/>
                    <a:moveTo>
                      <a:pt x="89" y="574"/>
                    </a:moveTo>
                    <a:lnTo>
                      <a:pt x="89" y="574"/>
                    </a:lnTo>
                    <a:cubicBezTo>
                      <a:pt x="89" y="589"/>
                      <a:pt x="74" y="589"/>
                      <a:pt x="59" y="589"/>
                    </a:cubicBezTo>
                    <a:cubicBezTo>
                      <a:pt x="59" y="589"/>
                      <a:pt x="44" y="589"/>
                      <a:pt x="44" y="574"/>
                    </a:cubicBezTo>
                    <a:cubicBezTo>
                      <a:pt x="44" y="236"/>
                      <a:pt x="44" y="236"/>
                      <a:pt x="44" y="236"/>
                    </a:cubicBezTo>
                    <a:lnTo>
                      <a:pt x="59" y="221"/>
                    </a:lnTo>
                    <a:cubicBezTo>
                      <a:pt x="74" y="221"/>
                      <a:pt x="89" y="236"/>
                      <a:pt x="89" y="236"/>
                    </a:cubicBezTo>
                    <a:lnTo>
                      <a:pt x="89" y="574"/>
                    </a:lnTo>
                    <a:close/>
                    <a:moveTo>
                      <a:pt x="471" y="324"/>
                    </a:moveTo>
                    <a:lnTo>
                      <a:pt x="471" y="324"/>
                    </a:lnTo>
                    <a:cubicBezTo>
                      <a:pt x="442" y="324"/>
                      <a:pt x="442" y="324"/>
                      <a:pt x="442" y="324"/>
                    </a:cubicBezTo>
                    <a:cubicBezTo>
                      <a:pt x="412" y="324"/>
                      <a:pt x="398" y="339"/>
                      <a:pt x="398" y="353"/>
                    </a:cubicBezTo>
                    <a:cubicBezTo>
                      <a:pt x="398" y="589"/>
                      <a:pt x="398" y="589"/>
                      <a:pt x="398" y="589"/>
                    </a:cubicBezTo>
                    <a:cubicBezTo>
                      <a:pt x="398" y="619"/>
                      <a:pt x="412" y="633"/>
                      <a:pt x="442" y="633"/>
                    </a:cubicBezTo>
                    <a:cubicBezTo>
                      <a:pt x="471" y="633"/>
                      <a:pt x="471" y="633"/>
                      <a:pt x="471" y="633"/>
                    </a:cubicBezTo>
                    <a:cubicBezTo>
                      <a:pt x="501" y="633"/>
                      <a:pt x="515" y="619"/>
                      <a:pt x="515" y="589"/>
                    </a:cubicBezTo>
                    <a:cubicBezTo>
                      <a:pt x="515" y="353"/>
                      <a:pt x="515" y="353"/>
                      <a:pt x="515" y="353"/>
                    </a:cubicBezTo>
                    <a:cubicBezTo>
                      <a:pt x="515" y="339"/>
                      <a:pt x="501" y="324"/>
                      <a:pt x="471" y="324"/>
                    </a:cubicBezTo>
                    <a:close/>
                    <a:moveTo>
                      <a:pt x="471" y="574"/>
                    </a:moveTo>
                    <a:lnTo>
                      <a:pt x="471" y="574"/>
                    </a:lnTo>
                    <a:cubicBezTo>
                      <a:pt x="471" y="589"/>
                      <a:pt x="471" y="589"/>
                      <a:pt x="457" y="589"/>
                    </a:cubicBezTo>
                    <a:cubicBezTo>
                      <a:pt x="442" y="589"/>
                      <a:pt x="442" y="589"/>
                      <a:pt x="442" y="574"/>
                    </a:cubicBezTo>
                    <a:cubicBezTo>
                      <a:pt x="442" y="383"/>
                      <a:pt x="442" y="383"/>
                      <a:pt x="442" y="383"/>
                    </a:cubicBezTo>
                    <a:cubicBezTo>
                      <a:pt x="442" y="368"/>
                      <a:pt x="442" y="353"/>
                      <a:pt x="457" y="353"/>
                    </a:cubicBezTo>
                    <a:cubicBezTo>
                      <a:pt x="471" y="353"/>
                      <a:pt x="471" y="368"/>
                      <a:pt x="471" y="383"/>
                    </a:cubicBezTo>
                    <a:lnTo>
                      <a:pt x="471" y="574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0" name="Freeform 108"/>
              <p:cNvSpPr>
                <a:spLocks noChangeArrowheads="1"/>
              </p:cNvSpPr>
              <p:nvPr/>
            </p:nvSpPr>
            <p:spPr bwMode="auto">
              <a:xfrm>
                <a:off x="1560513" y="3094038"/>
                <a:ext cx="266700" cy="274637"/>
              </a:xfrm>
              <a:custGeom>
                <a:avLst/>
                <a:gdLst>
                  <a:gd name="T0" fmla="*/ 88 w 619"/>
                  <a:gd name="T1" fmla="*/ 89 h 634"/>
                  <a:gd name="T2" fmla="*/ 88 w 619"/>
                  <a:gd name="T3" fmla="*/ 89 h 634"/>
                  <a:gd name="T4" fmla="*/ 73 w 619"/>
                  <a:gd name="T5" fmla="*/ 103 h 634"/>
                  <a:gd name="T6" fmla="*/ 88 w 619"/>
                  <a:gd name="T7" fmla="*/ 118 h 634"/>
                  <a:gd name="T8" fmla="*/ 118 w 619"/>
                  <a:gd name="T9" fmla="*/ 103 h 634"/>
                  <a:gd name="T10" fmla="*/ 88 w 619"/>
                  <a:gd name="T11" fmla="*/ 89 h 634"/>
                  <a:gd name="T12" fmla="*/ 545 w 619"/>
                  <a:gd name="T13" fmla="*/ 0 h 634"/>
                  <a:gd name="T14" fmla="*/ 545 w 619"/>
                  <a:gd name="T15" fmla="*/ 0 h 634"/>
                  <a:gd name="T16" fmla="*/ 73 w 619"/>
                  <a:gd name="T17" fmla="*/ 0 h 634"/>
                  <a:gd name="T18" fmla="*/ 0 w 619"/>
                  <a:gd name="T19" fmla="*/ 89 h 634"/>
                  <a:gd name="T20" fmla="*/ 0 w 619"/>
                  <a:gd name="T21" fmla="*/ 560 h 634"/>
                  <a:gd name="T22" fmla="*/ 73 w 619"/>
                  <a:gd name="T23" fmla="*/ 633 h 634"/>
                  <a:gd name="T24" fmla="*/ 545 w 619"/>
                  <a:gd name="T25" fmla="*/ 633 h 634"/>
                  <a:gd name="T26" fmla="*/ 618 w 619"/>
                  <a:gd name="T27" fmla="*/ 560 h 634"/>
                  <a:gd name="T28" fmla="*/ 618 w 619"/>
                  <a:gd name="T29" fmla="*/ 89 h 634"/>
                  <a:gd name="T30" fmla="*/ 545 w 619"/>
                  <a:gd name="T31" fmla="*/ 0 h 634"/>
                  <a:gd name="T32" fmla="*/ 589 w 619"/>
                  <a:gd name="T33" fmla="*/ 560 h 634"/>
                  <a:gd name="T34" fmla="*/ 589 w 619"/>
                  <a:gd name="T35" fmla="*/ 560 h 634"/>
                  <a:gd name="T36" fmla="*/ 545 w 619"/>
                  <a:gd name="T37" fmla="*/ 589 h 634"/>
                  <a:gd name="T38" fmla="*/ 73 w 619"/>
                  <a:gd name="T39" fmla="*/ 589 h 634"/>
                  <a:gd name="T40" fmla="*/ 29 w 619"/>
                  <a:gd name="T41" fmla="*/ 560 h 634"/>
                  <a:gd name="T42" fmla="*/ 29 w 619"/>
                  <a:gd name="T43" fmla="*/ 206 h 634"/>
                  <a:gd name="T44" fmla="*/ 589 w 619"/>
                  <a:gd name="T45" fmla="*/ 206 h 634"/>
                  <a:gd name="T46" fmla="*/ 589 w 619"/>
                  <a:gd name="T47" fmla="*/ 560 h 634"/>
                  <a:gd name="T48" fmla="*/ 589 w 619"/>
                  <a:gd name="T49" fmla="*/ 162 h 634"/>
                  <a:gd name="T50" fmla="*/ 589 w 619"/>
                  <a:gd name="T51" fmla="*/ 162 h 634"/>
                  <a:gd name="T52" fmla="*/ 29 w 619"/>
                  <a:gd name="T53" fmla="*/ 162 h 634"/>
                  <a:gd name="T54" fmla="*/ 29 w 619"/>
                  <a:gd name="T55" fmla="*/ 89 h 634"/>
                  <a:gd name="T56" fmla="*/ 73 w 619"/>
                  <a:gd name="T57" fmla="*/ 44 h 634"/>
                  <a:gd name="T58" fmla="*/ 545 w 619"/>
                  <a:gd name="T59" fmla="*/ 44 h 634"/>
                  <a:gd name="T60" fmla="*/ 589 w 619"/>
                  <a:gd name="T61" fmla="*/ 89 h 634"/>
                  <a:gd name="T62" fmla="*/ 589 w 619"/>
                  <a:gd name="T63" fmla="*/ 162 h 634"/>
                  <a:gd name="T64" fmla="*/ 250 w 619"/>
                  <a:gd name="T65" fmla="*/ 89 h 634"/>
                  <a:gd name="T66" fmla="*/ 250 w 619"/>
                  <a:gd name="T67" fmla="*/ 89 h 634"/>
                  <a:gd name="T68" fmla="*/ 235 w 619"/>
                  <a:gd name="T69" fmla="*/ 103 h 634"/>
                  <a:gd name="T70" fmla="*/ 250 w 619"/>
                  <a:gd name="T71" fmla="*/ 118 h 634"/>
                  <a:gd name="T72" fmla="*/ 265 w 619"/>
                  <a:gd name="T73" fmla="*/ 103 h 634"/>
                  <a:gd name="T74" fmla="*/ 250 w 619"/>
                  <a:gd name="T75" fmla="*/ 89 h 634"/>
                  <a:gd name="T76" fmla="*/ 177 w 619"/>
                  <a:gd name="T77" fmla="*/ 89 h 634"/>
                  <a:gd name="T78" fmla="*/ 177 w 619"/>
                  <a:gd name="T79" fmla="*/ 89 h 634"/>
                  <a:gd name="T80" fmla="*/ 147 w 619"/>
                  <a:gd name="T81" fmla="*/ 103 h 634"/>
                  <a:gd name="T82" fmla="*/ 177 w 619"/>
                  <a:gd name="T83" fmla="*/ 118 h 634"/>
                  <a:gd name="T84" fmla="*/ 191 w 619"/>
                  <a:gd name="T85" fmla="*/ 103 h 634"/>
                  <a:gd name="T86" fmla="*/ 177 w 619"/>
                  <a:gd name="T87" fmla="*/ 8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19" h="634">
                    <a:moveTo>
                      <a:pt x="88" y="89"/>
                    </a:moveTo>
                    <a:lnTo>
                      <a:pt x="88" y="89"/>
                    </a:lnTo>
                    <a:cubicBezTo>
                      <a:pt x="88" y="89"/>
                      <a:pt x="73" y="89"/>
                      <a:pt x="73" y="103"/>
                    </a:cubicBezTo>
                    <a:cubicBezTo>
                      <a:pt x="73" y="118"/>
                      <a:pt x="88" y="118"/>
                      <a:pt x="88" y="118"/>
                    </a:cubicBezTo>
                    <a:cubicBezTo>
                      <a:pt x="103" y="118"/>
                      <a:pt x="118" y="118"/>
                      <a:pt x="118" y="103"/>
                    </a:cubicBezTo>
                    <a:cubicBezTo>
                      <a:pt x="118" y="89"/>
                      <a:pt x="103" y="89"/>
                      <a:pt x="88" y="89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9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4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4"/>
                      <a:pt x="559" y="589"/>
                      <a:pt x="54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60"/>
                    </a:cubicBezTo>
                    <a:cubicBezTo>
                      <a:pt x="29" y="206"/>
                      <a:pt x="29" y="206"/>
                      <a:pt x="29" y="206"/>
                    </a:cubicBezTo>
                    <a:cubicBezTo>
                      <a:pt x="589" y="206"/>
                      <a:pt x="589" y="206"/>
                      <a:pt x="589" y="206"/>
                    </a:cubicBezTo>
                    <a:lnTo>
                      <a:pt x="589" y="560"/>
                    </a:lnTo>
                    <a:close/>
                    <a:moveTo>
                      <a:pt x="589" y="162"/>
                    </a:moveTo>
                    <a:lnTo>
                      <a:pt x="589" y="162"/>
                    </a:lnTo>
                    <a:cubicBezTo>
                      <a:pt x="29" y="162"/>
                      <a:pt x="29" y="162"/>
                      <a:pt x="29" y="162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59" y="44"/>
                      <a:pt x="589" y="59"/>
                      <a:pt x="589" y="89"/>
                    </a:cubicBezTo>
                    <a:lnTo>
                      <a:pt x="589" y="162"/>
                    </a:lnTo>
                    <a:close/>
                    <a:moveTo>
                      <a:pt x="250" y="89"/>
                    </a:moveTo>
                    <a:lnTo>
                      <a:pt x="250" y="89"/>
                    </a:lnTo>
                    <a:cubicBezTo>
                      <a:pt x="235" y="89"/>
                      <a:pt x="235" y="89"/>
                      <a:pt x="235" y="103"/>
                    </a:cubicBezTo>
                    <a:cubicBezTo>
                      <a:pt x="235" y="118"/>
                      <a:pt x="235" y="118"/>
                      <a:pt x="250" y="118"/>
                    </a:cubicBezTo>
                    <a:cubicBezTo>
                      <a:pt x="265" y="118"/>
                      <a:pt x="265" y="118"/>
                      <a:pt x="265" y="103"/>
                    </a:cubicBezTo>
                    <a:cubicBezTo>
                      <a:pt x="265" y="89"/>
                      <a:pt x="265" y="89"/>
                      <a:pt x="250" y="89"/>
                    </a:cubicBezTo>
                    <a:close/>
                    <a:moveTo>
                      <a:pt x="177" y="89"/>
                    </a:moveTo>
                    <a:lnTo>
                      <a:pt x="177" y="89"/>
                    </a:lnTo>
                    <a:cubicBezTo>
                      <a:pt x="162" y="89"/>
                      <a:pt x="147" y="89"/>
                      <a:pt x="147" y="103"/>
                    </a:cubicBezTo>
                    <a:cubicBezTo>
                      <a:pt x="147" y="118"/>
                      <a:pt x="162" y="118"/>
                      <a:pt x="177" y="118"/>
                    </a:cubicBezTo>
                    <a:cubicBezTo>
                      <a:pt x="177" y="118"/>
                      <a:pt x="191" y="118"/>
                      <a:pt x="191" y="103"/>
                    </a:cubicBezTo>
                    <a:cubicBezTo>
                      <a:pt x="191" y="89"/>
                      <a:pt x="177" y="89"/>
                      <a:pt x="17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1" name="Freeform 109"/>
              <p:cNvSpPr>
                <a:spLocks noChangeArrowheads="1"/>
              </p:cNvSpPr>
              <p:nvPr/>
            </p:nvSpPr>
            <p:spPr bwMode="auto">
              <a:xfrm>
                <a:off x="1112838" y="3094038"/>
                <a:ext cx="274637" cy="274637"/>
              </a:xfrm>
              <a:custGeom>
                <a:avLst/>
                <a:gdLst>
                  <a:gd name="T0" fmla="*/ 324 w 634"/>
                  <a:gd name="T1" fmla="*/ 0 h 634"/>
                  <a:gd name="T2" fmla="*/ 324 w 634"/>
                  <a:gd name="T3" fmla="*/ 633 h 634"/>
                  <a:gd name="T4" fmla="*/ 324 w 634"/>
                  <a:gd name="T5" fmla="*/ 0 h 634"/>
                  <a:gd name="T6" fmla="*/ 545 w 634"/>
                  <a:gd name="T7" fmla="*/ 162 h 634"/>
                  <a:gd name="T8" fmla="*/ 442 w 634"/>
                  <a:gd name="T9" fmla="*/ 294 h 634"/>
                  <a:gd name="T10" fmla="*/ 545 w 634"/>
                  <a:gd name="T11" fmla="*/ 162 h 634"/>
                  <a:gd name="T12" fmla="*/ 516 w 634"/>
                  <a:gd name="T13" fmla="*/ 133 h 634"/>
                  <a:gd name="T14" fmla="*/ 383 w 634"/>
                  <a:gd name="T15" fmla="*/ 59 h 634"/>
                  <a:gd name="T16" fmla="*/ 236 w 634"/>
                  <a:gd name="T17" fmla="*/ 294 h 634"/>
                  <a:gd name="T18" fmla="*/ 251 w 634"/>
                  <a:gd name="T19" fmla="*/ 192 h 634"/>
                  <a:gd name="T20" fmla="*/ 383 w 634"/>
                  <a:gd name="T21" fmla="*/ 192 h 634"/>
                  <a:gd name="T22" fmla="*/ 236 w 634"/>
                  <a:gd name="T23" fmla="*/ 294 h 634"/>
                  <a:gd name="T24" fmla="*/ 398 w 634"/>
                  <a:gd name="T25" fmla="*/ 339 h 634"/>
                  <a:gd name="T26" fmla="*/ 324 w 634"/>
                  <a:gd name="T27" fmla="*/ 442 h 634"/>
                  <a:gd name="T28" fmla="*/ 236 w 634"/>
                  <a:gd name="T29" fmla="*/ 339 h 634"/>
                  <a:gd name="T30" fmla="*/ 295 w 634"/>
                  <a:gd name="T31" fmla="*/ 44 h 634"/>
                  <a:gd name="T32" fmla="*/ 324 w 634"/>
                  <a:gd name="T33" fmla="*/ 44 h 634"/>
                  <a:gd name="T34" fmla="*/ 383 w 634"/>
                  <a:gd name="T35" fmla="*/ 162 h 634"/>
                  <a:gd name="T36" fmla="*/ 265 w 634"/>
                  <a:gd name="T37" fmla="*/ 162 h 634"/>
                  <a:gd name="T38" fmla="*/ 251 w 634"/>
                  <a:gd name="T39" fmla="*/ 59 h 634"/>
                  <a:gd name="T40" fmla="*/ 221 w 634"/>
                  <a:gd name="T41" fmla="*/ 147 h 634"/>
                  <a:gd name="T42" fmla="*/ 251 w 634"/>
                  <a:gd name="T43" fmla="*/ 59 h 634"/>
                  <a:gd name="T44" fmla="*/ 89 w 634"/>
                  <a:gd name="T45" fmla="*/ 162 h 634"/>
                  <a:gd name="T46" fmla="*/ 207 w 634"/>
                  <a:gd name="T47" fmla="*/ 294 h 634"/>
                  <a:gd name="T48" fmla="*/ 89 w 634"/>
                  <a:gd name="T49" fmla="*/ 162 h 634"/>
                  <a:gd name="T50" fmla="*/ 89 w 634"/>
                  <a:gd name="T51" fmla="*/ 471 h 634"/>
                  <a:gd name="T52" fmla="*/ 207 w 634"/>
                  <a:gd name="T53" fmla="*/ 339 h 634"/>
                  <a:gd name="T54" fmla="*/ 89 w 634"/>
                  <a:gd name="T55" fmla="*/ 471 h 634"/>
                  <a:gd name="T56" fmla="*/ 118 w 634"/>
                  <a:gd name="T57" fmla="*/ 501 h 634"/>
                  <a:gd name="T58" fmla="*/ 251 w 634"/>
                  <a:gd name="T59" fmla="*/ 589 h 634"/>
                  <a:gd name="T60" fmla="*/ 339 w 634"/>
                  <a:gd name="T61" fmla="*/ 589 h 634"/>
                  <a:gd name="T62" fmla="*/ 324 w 634"/>
                  <a:gd name="T63" fmla="*/ 589 h 634"/>
                  <a:gd name="T64" fmla="*/ 265 w 634"/>
                  <a:gd name="T65" fmla="*/ 471 h 634"/>
                  <a:gd name="T66" fmla="*/ 383 w 634"/>
                  <a:gd name="T67" fmla="*/ 471 h 634"/>
                  <a:gd name="T68" fmla="*/ 383 w 634"/>
                  <a:gd name="T69" fmla="*/ 589 h 634"/>
                  <a:gd name="T70" fmla="*/ 412 w 634"/>
                  <a:gd name="T71" fmla="*/ 486 h 634"/>
                  <a:gd name="T72" fmla="*/ 383 w 634"/>
                  <a:gd name="T73" fmla="*/ 589 h 634"/>
                  <a:gd name="T74" fmla="*/ 545 w 634"/>
                  <a:gd name="T75" fmla="*/ 471 h 634"/>
                  <a:gd name="T76" fmla="*/ 442 w 634"/>
                  <a:gd name="T77" fmla="*/ 339 h 634"/>
                  <a:gd name="T78" fmla="*/ 545 w 634"/>
                  <a:gd name="T79" fmla="*/ 47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4" h="634">
                    <a:moveTo>
                      <a:pt x="324" y="0"/>
                    </a:moveTo>
                    <a:lnTo>
                      <a:pt x="324" y="0"/>
                    </a:lnTo>
                    <a:cubicBezTo>
                      <a:pt x="148" y="0"/>
                      <a:pt x="0" y="147"/>
                      <a:pt x="0" y="324"/>
                    </a:cubicBezTo>
                    <a:cubicBezTo>
                      <a:pt x="0" y="486"/>
                      <a:pt x="148" y="633"/>
                      <a:pt x="324" y="633"/>
                    </a:cubicBezTo>
                    <a:cubicBezTo>
                      <a:pt x="486" y="633"/>
                      <a:pt x="633" y="486"/>
                      <a:pt x="633" y="324"/>
                    </a:cubicBezTo>
                    <a:cubicBezTo>
                      <a:pt x="633" y="147"/>
                      <a:pt x="486" y="0"/>
                      <a:pt x="324" y="0"/>
                    </a:cubicBezTo>
                    <a:close/>
                    <a:moveTo>
                      <a:pt x="545" y="162"/>
                    </a:moveTo>
                    <a:lnTo>
                      <a:pt x="545" y="162"/>
                    </a:lnTo>
                    <a:cubicBezTo>
                      <a:pt x="574" y="206"/>
                      <a:pt x="589" y="251"/>
                      <a:pt x="589" y="294"/>
                    </a:cubicBezTo>
                    <a:cubicBezTo>
                      <a:pt x="442" y="294"/>
                      <a:pt x="442" y="294"/>
                      <a:pt x="442" y="294"/>
                    </a:cubicBezTo>
                    <a:cubicBezTo>
                      <a:pt x="442" y="265"/>
                      <a:pt x="427" y="221"/>
                      <a:pt x="427" y="192"/>
                    </a:cubicBezTo>
                    <a:cubicBezTo>
                      <a:pt x="471" y="192"/>
                      <a:pt x="516" y="177"/>
                      <a:pt x="545" y="162"/>
                    </a:cubicBezTo>
                    <a:close/>
                    <a:moveTo>
                      <a:pt x="516" y="133"/>
                    </a:moveTo>
                    <a:lnTo>
                      <a:pt x="516" y="133"/>
                    </a:lnTo>
                    <a:cubicBezTo>
                      <a:pt x="486" y="147"/>
                      <a:pt x="457" y="147"/>
                      <a:pt x="412" y="147"/>
                    </a:cubicBezTo>
                    <a:cubicBezTo>
                      <a:pt x="412" y="118"/>
                      <a:pt x="398" y="89"/>
                      <a:pt x="383" y="59"/>
                    </a:cubicBezTo>
                    <a:cubicBezTo>
                      <a:pt x="442" y="59"/>
                      <a:pt x="486" y="89"/>
                      <a:pt x="516" y="133"/>
                    </a:cubicBezTo>
                    <a:close/>
                    <a:moveTo>
                      <a:pt x="236" y="294"/>
                    </a:moveTo>
                    <a:lnTo>
                      <a:pt x="236" y="294"/>
                    </a:lnTo>
                    <a:cubicBezTo>
                      <a:pt x="236" y="265"/>
                      <a:pt x="251" y="236"/>
                      <a:pt x="251" y="192"/>
                    </a:cubicBezTo>
                    <a:cubicBezTo>
                      <a:pt x="280" y="206"/>
                      <a:pt x="295" y="206"/>
                      <a:pt x="324" y="206"/>
                    </a:cubicBezTo>
                    <a:cubicBezTo>
                      <a:pt x="339" y="206"/>
                      <a:pt x="369" y="206"/>
                      <a:pt x="383" y="192"/>
                    </a:cubicBezTo>
                    <a:cubicBezTo>
                      <a:pt x="398" y="236"/>
                      <a:pt x="398" y="265"/>
                      <a:pt x="398" y="294"/>
                    </a:cubicBezTo>
                    <a:lnTo>
                      <a:pt x="236" y="294"/>
                    </a:lnTo>
                    <a:close/>
                    <a:moveTo>
                      <a:pt x="398" y="339"/>
                    </a:moveTo>
                    <a:lnTo>
                      <a:pt x="398" y="339"/>
                    </a:lnTo>
                    <a:cubicBezTo>
                      <a:pt x="398" y="368"/>
                      <a:pt x="398" y="412"/>
                      <a:pt x="383" y="442"/>
                    </a:cubicBezTo>
                    <a:cubicBezTo>
                      <a:pt x="369" y="442"/>
                      <a:pt x="339" y="442"/>
                      <a:pt x="324" y="442"/>
                    </a:cubicBezTo>
                    <a:cubicBezTo>
                      <a:pt x="295" y="442"/>
                      <a:pt x="280" y="442"/>
                      <a:pt x="251" y="442"/>
                    </a:cubicBezTo>
                    <a:cubicBezTo>
                      <a:pt x="251" y="412"/>
                      <a:pt x="236" y="368"/>
                      <a:pt x="236" y="339"/>
                    </a:cubicBezTo>
                    <a:lnTo>
                      <a:pt x="398" y="339"/>
                    </a:lnTo>
                    <a:close/>
                    <a:moveTo>
                      <a:pt x="295" y="44"/>
                    </a:moveTo>
                    <a:lnTo>
                      <a:pt x="295" y="44"/>
                    </a:lnTo>
                    <a:cubicBezTo>
                      <a:pt x="310" y="44"/>
                      <a:pt x="310" y="44"/>
                      <a:pt x="324" y="44"/>
                    </a:cubicBezTo>
                    <a:lnTo>
                      <a:pt x="339" y="44"/>
                    </a:lnTo>
                    <a:cubicBezTo>
                      <a:pt x="354" y="74"/>
                      <a:pt x="369" y="118"/>
                      <a:pt x="383" y="162"/>
                    </a:cubicBezTo>
                    <a:cubicBezTo>
                      <a:pt x="354" y="162"/>
                      <a:pt x="339" y="162"/>
                      <a:pt x="324" y="162"/>
                    </a:cubicBezTo>
                    <a:cubicBezTo>
                      <a:pt x="295" y="162"/>
                      <a:pt x="280" y="162"/>
                      <a:pt x="265" y="162"/>
                    </a:cubicBezTo>
                    <a:cubicBezTo>
                      <a:pt x="265" y="118"/>
                      <a:pt x="280" y="74"/>
                      <a:pt x="295" y="44"/>
                    </a:cubicBezTo>
                    <a:close/>
                    <a:moveTo>
                      <a:pt x="251" y="59"/>
                    </a:moveTo>
                    <a:lnTo>
                      <a:pt x="251" y="59"/>
                    </a:lnTo>
                    <a:cubicBezTo>
                      <a:pt x="236" y="89"/>
                      <a:pt x="221" y="118"/>
                      <a:pt x="221" y="147"/>
                    </a:cubicBezTo>
                    <a:cubicBezTo>
                      <a:pt x="192" y="147"/>
                      <a:pt x="148" y="147"/>
                      <a:pt x="118" y="133"/>
                    </a:cubicBezTo>
                    <a:cubicBezTo>
                      <a:pt x="148" y="89"/>
                      <a:pt x="207" y="59"/>
                      <a:pt x="251" y="59"/>
                    </a:cubicBezTo>
                    <a:close/>
                    <a:moveTo>
                      <a:pt x="89" y="162"/>
                    </a:moveTo>
                    <a:lnTo>
                      <a:pt x="89" y="162"/>
                    </a:lnTo>
                    <a:cubicBezTo>
                      <a:pt x="133" y="177"/>
                      <a:pt x="177" y="192"/>
                      <a:pt x="207" y="192"/>
                    </a:cubicBezTo>
                    <a:cubicBezTo>
                      <a:pt x="207" y="221"/>
                      <a:pt x="207" y="265"/>
                      <a:pt x="207" y="294"/>
                    </a:cubicBezTo>
                    <a:cubicBezTo>
                      <a:pt x="44" y="294"/>
                      <a:pt x="44" y="294"/>
                      <a:pt x="44" y="294"/>
                    </a:cubicBezTo>
                    <a:cubicBezTo>
                      <a:pt x="44" y="251"/>
                      <a:pt x="59" y="206"/>
                      <a:pt x="89" y="162"/>
                    </a:cubicBezTo>
                    <a:close/>
                    <a:moveTo>
                      <a:pt x="89" y="471"/>
                    </a:moveTo>
                    <a:lnTo>
                      <a:pt x="89" y="471"/>
                    </a:lnTo>
                    <a:cubicBezTo>
                      <a:pt x="59" y="427"/>
                      <a:pt x="44" y="383"/>
                      <a:pt x="44" y="339"/>
                    </a:cubicBezTo>
                    <a:cubicBezTo>
                      <a:pt x="207" y="339"/>
                      <a:pt x="207" y="339"/>
                      <a:pt x="207" y="339"/>
                    </a:cubicBezTo>
                    <a:cubicBezTo>
                      <a:pt x="207" y="368"/>
                      <a:pt x="207" y="412"/>
                      <a:pt x="207" y="442"/>
                    </a:cubicBezTo>
                    <a:cubicBezTo>
                      <a:pt x="177" y="457"/>
                      <a:pt x="133" y="457"/>
                      <a:pt x="89" y="471"/>
                    </a:cubicBezTo>
                    <a:close/>
                    <a:moveTo>
                      <a:pt x="118" y="501"/>
                    </a:moveTo>
                    <a:lnTo>
                      <a:pt x="118" y="501"/>
                    </a:lnTo>
                    <a:cubicBezTo>
                      <a:pt x="148" y="501"/>
                      <a:pt x="192" y="486"/>
                      <a:pt x="221" y="486"/>
                    </a:cubicBezTo>
                    <a:cubicBezTo>
                      <a:pt x="221" y="515"/>
                      <a:pt x="236" y="560"/>
                      <a:pt x="251" y="589"/>
                    </a:cubicBezTo>
                    <a:cubicBezTo>
                      <a:pt x="207" y="574"/>
                      <a:pt x="148" y="545"/>
                      <a:pt x="118" y="501"/>
                    </a:cubicBezTo>
                    <a:close/>
                    <a:moveTo>
                      <a:pt x="339" y="589"/>
                    </a:moveTo>
                    <a:lnTo>
                      <a:pt x="339" y="589"/>
                    </a:lnTo>
                    <a:lnTo>
                      <a:pt x="324" y="589"/>
                    </a:lnTo>
                    <a:cubicBezTo>
                      <a:pt x="310" y="589"/>
                      <a:pt x="310" y="589"/>
                      <a:pt x="295" y="589"/>
                    </a:cubicBezTo>
                    <a:cubicBezTo>
                      <a:pt x="280" y="560"/>
                      <a:pt x="265" y="515"/>
                      <a:pt x="265" y="471"/>
                    </a:cubicBezTo>
                    <a:cubicBezTo>
                      <a:pt x="280" y="471"/>
                      <a:pt x="295" y="471"/>
                      <a:pt x="324" y="471"/>
                    </a:cubicBezTo>
                    <a:cubicBezTo>
                      <a:pt x="339" y="471"/>
                      <a:pt x="354" y="471"/>
                      <a:pt x="383" y="471"/>
                    </a:cubicBezTo>
                    <a:cubicBezTo>
                      <a:pt x="369" y="515"/>
                      <a:pt x="354" y="560"/>
                      <a:pt x="339" y="589"/>
                    </a:cubicBezTo>
                    <a:close/>
                    <a:moveTo>
                      <a:pt x="383" y="589"/>
                    </a:moveTo>
                    <a:lnTo>
                      <a:pt x="383" y="589"/>
                    </a:lnTo>
                    <a:cubicBezTo>
                      <a:pt x="398" y="560"/>
                      <a:pt x="412" y="515"/>
                      <a:pt x="412" y="486"/>
                    </a:cubicBezTo>
                    <a:cubicBezTo>
                      <a:pt x="457" y="486"/>
                      <a:pt x="486" y="501"/>
                      <a:pt x="516" y="501"/>
                    </a:cubicBezTo>
                    <a:cubicBezTo>
                      <a:pt x="486" y="545"/>
                      <a:pt x="442" y="574"/>
                      <a:pt x="383" y="589"/>
                    </a:cubicBezTo>
                    <a:close/>
                    <a:moveTo>
                      <a:pt x="545" y="471"/>
                    </a:moveTo>
                    <a:lnTo>
                      <a:pt x="545" y="471"/>
                    </a:lnTo>
                    <a:cubicBezTo>
                      <a:pt x="516" y="457"/>
                      <a:pt x="471" y="457"/>
                      <a:pt x="427" y="442"/>
                    </a:cubicBezTo>
                    <a:cubicBezTo>
                      <a:pt x="427" y="412"/>
                      <a:pt x="442" y="368"/>
                      <a:pt x="442" y="339"/>
                    </a:cubicBezTo>
                    <a:cubicBezTo>
                      <a:pt x="589" y="339"/>
                      <a:pt x="589" y="339"/>
                      <a:pt x="589" y="339"/>
                    </a:cubicBezTo>
                    <a:cubicBezTo>
                      <a:pt x="589" y="383"/>
                      <a:pt x="574" y="427"/>
                      <a:pt x="545" y="4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2" name="Freeform 110"/>
              <p:cNvSpPr>
                <a:spLocks noChangeArrowheads="1"/>
              </p:cNvSpPr>
              <p:nvPr/>
            </p:nvSpPr>
            <p:spPr bwMode="auto">
              <a:xfrm>
                <a:off x="704850" y="3105150"/>
                <a:ext cx="223838" cy="261938"/>
              </a:xfrm>
              <a:custGeom>
                <a:avLst/>
                <a:gdLst>
                  <a:gd name="T0" fmla="*/ 30 w 516"/>
                  <a:gd name="T1" fmla="*/ 59 h 604"/>
                  <a:gd name="T2" fmla="*/ 30 w 516"/>
                  <a:gd name="T3" fmla="*/ 59 h 604"/>
                  <a:gd name="T4" fmla="*/ 383 w 516"/>
                  <a:gd name="T5" fmla="*/ 59 h 604"/>
                  <a:gd name="T6" fmla="*/ 398 w 516"/>
                  <a:gd name="T7" fmla="*/ 29 h 604"/>
                  <a:gd name="T8" fmla="*/ 383 w 516"/>
                  <a:gd name="T9" fmla="*/ 14 h 604"/>
                  <a:gd name="T10" fmla="*/ 30 w 516"/>
                  <a:gd name="T11" fmla="*/ 14 h 604"/>
                  <a:gd name="T12" fmla="*/ 0 w 516"/>
                  <a:gd name="T13" fmla="*/ 29 h 604"/>
                  <a:gd name="T14" fmla="*/ 30 w 516"/>
                  <a:gd name="T15" fmla="*/ 59 h 604"/>
                  <a:gd name="T16" fmla="*/ 30 w 516"/>
                  <a:gd name="T17" fmla="*/ 176 h 604"/>
                  <a:gd name="T18" fmla="*/ 30 w 516"/>
                  <a:gd name="T19" fmla="*/ 176 h 604"/>
                  <a:gd name="T20" fmla="*/ 383 w 516"/>
                  <a:gd name="T21" fmla="*/ 176 h 604"/>
                  <a:gd name="T22" fmla="*/ 398 w 516"/>
                  <a:gd name="T23" fmla="*/ 147 h 604"/>
                  <a:gd name="T24" fmla="*/ 383 w 516"/>
                  <a:gd name="T25" fmla="*/ 132 h 604"/>
                  <a:gd name="T26" fmla="*/ 30 w 516"/>
                  <a:gd name="T27" fmla="*/ 132 h 604"/>
                  <a:gd name="T28" fmla="*/ 0 w 516"/>
                  <a:gd name="T29" fmla="*/ 147 h 604"/>
                  <a:gd name="T30" fmla="*/ 30 w 516"/>
                  <a:gd name="T31" fmla="*/ 176 h 604"/>
                  <a:gd name="T32" fmla="*/ 147 w 516"/>
                  <a:gd name="T33" fmla="*/ 368 h 604"/>
                  <a:gd name="T34" fmla="*/ 147 w 516"/>
                  <a:gd name="T35" fmla="*/ 368 h 604"/>
                  <a:gd name="T36" fmla="*/ 30 w 516"/>
                  <a:gd name="T37" fmla="*/ 368 h 604"/>
                  <a:gd name="T38" fmla="*/ 0 w 516"/>
                  <a:gd name="T39" fmla="*/ 382 h 604"/>
                  <a:gd name="T40" fmla="*/ 30 w 516"/>
                  <a:gd name="T41" fmla="*/ 412 h 604"/>
                  <a:gd name="T42" fmla="*/ 147 w 516"/>
                  <a:gd name="T43" fmla="*/ 412 h 604"/>
                  <a:gd name="T44" fmla="*/ 162 w 516"/>
                  <a:gd name="T45" fmla="*/ 382 h 604"/>
                  <a:gd name="T46" fmla="*/ 147 w 516"/>
                  <a:gd name="T47" fmla="*/ 368 h 604"/>
                  <a:gd name="T48" fmla="*/ 30 w 516"/>
                  <a:gd name="T49" fmla="*/ 294 h 604"/>
                  <a:gd name="T50" fmla="*/ 30 w 516"/>
                  <a:gd name="T51" fmla="*/ 294 h 604"/>
                  <a:gd name="T52" fmla="*/ 236 w 516"/>
                  <a:gd name="T53" fmla="*/ 294 h 604"/>
                  <a:gd name="T54" fmla="*/ 265 w 516"/>
                  <a:gd name="T55" fmla="*/ 264 h 604"/>
                  <a:gd name="T56" fmla="*/ 236 w 516"/>
                  <a:gd name="T57" fmla="*/ 250 h 604"/>
                  <a:gd name="T58" fmla="*/ 30 w 516"/>
                  <a:gd name="T59" fmla="*/ 250 h 604"/>
                  <a:gd name="T60" fmla="*/ 0 w 516"/>
                  <a:gd name="T61" fmla="*/ 264 h 604"/>
                  <a:gd name="T62" fmla="*/ 30 w 516"/>
                  <a:gd name="T63" fmla="*/ 294 h 604"/>
                  <a:gd name="T64" fmla="*/ 501 w 516"/>
                  <a:gd name="T65" fmla="*/ 0 h 604"/>
                  <a:gd name="T66" fmla="*/ 501 w 516"/>
                  <a:gd name="T67" fmla="*/ 0 h 604"/>
                  <a:gd name="T68" fmla="*/ 471 w 516"/>
                  <a:gd name="T69" fmla="*/ 14 h 604"/>
                  <a:gd name="T70" fmla="*/ 471 w 516"/>
                  <a:gd name="T71" fmla="*/ 338 h 604"/>
                  <a:gd name="T72" fmla="*/ 294 w 516"/>
                  <a:gd name="T73" fmla="*/ 338 h 604"/>
                  <a:gd name="T74" fmla="*/ 221 w 516"/>
                  <a:gd name="T75" fmla="*/ 530 h 604"/>
                  <a:gd name="T76" fmla="*/ 427 w 516"/>
                  <a:gd name="T77" fmla="*/ 559 h 604"/>
                  <a:gd name="T78" fmla="*/ 515 w 516"/>
                  <a:gd name="T79" fmla="*/ 412 h 604"/>
                  <a:gd name="T80" fmla="*/ 515 w 516"/>
                  <a:gd name="T81" fmla="*/ 412 h 604"/>
                  <a:gd name="T82" fmla="*/ 515 w 516"/>
                  <a:gd name="T83" fmla="*/ 14 h 604"/>
                  <a:gd name="T84" fmla="*/ 501 w 516"/>
                  <a:gd name="T85" fmla="*/ 0 h 604"/>
                  <a:gd name="T86" fmla="*/ 412 w 516"/>
                  <a:gd name="T87" fmla="*/ 515 h 604"/>
                  <a:gd name="T88" fmla="*/ 412 w 516"/>
                  <a:gd name="T89" fmla="*/ 515 h 604"/>
                  <a:gd name="T90" fmla="*/ 251 w 516"/>
                  <a:gd name="T91" fmla="*/ 515 h 604"/>
                  <a:gd name="T92" fmla="*/ 310 w 516"/>
                  <a:gd name="T93" fmla="*/ 368 h 604"/>
                  <a:gd name="T94" fmla="*/ 471 w 516"/>
                  <a:gd name="T95" fmla="*/ 382 h 604"/>
                  <a:gd name="T96" fmla="*/ 412 w 516"/>
                  <a:gd name="T97" fmla="*/ 515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6" h="604">
                    <a:moveTo>
                      <a:pt x="30" y="59"/>
                    </a:moveTo>
                    <a:lnTo>
                      <a:pt x="30" y="59"/>
                    </a:lnTo>
                    <a:cubicBezTo>
                      <a:pt x="383" y="59"/>
                      <a:pt x="383" y="59"/>
                      <a:pt x="383" y="59"/>
                    </a:cubicBezTo>
                    <a:cubicBezTo>
                      <a:pt x="383" y="59"/>
                      <a:pt x="398" y="44"/>
                      <a:pt x="398" y="29"/>
                    </a:cubicBezTo>
                    <a:lnTo>
                      <a:pt x="383" y="14"/>
                    </a:lnTo>
                    <a:cubicBezTo>
                      <a:pt x="30" y="14"/>
                      <a:pt x="30" y="14"/>
                      <a:pt x="30" y="14"/>
                    </a:cubicBezTo>
                    <a:cubicBezTo>
                      <a:pt x="15" y="14"/>
                      <a:pt x="0" y="29"/>
                      <a:pt x="0" y="29"/>
                    </a:cubicBezTo>
                    <a:cubicBezTo>
                      <a:pt x="0" y="44"/>
                      <a:pt x="15" y="59"/>
                      <a:pt x="30" y="59"/>
                    </a:cubicBezTo>
                    <a:close/>
                    <a:moveTo>
                      <a:pt x="30" y="176"/>
                    </a:moveTo>
                    <a:lnTo>
                      <a:pt x="30" y="176"/>
                    </a:lnTo>
                    <a:cubicBezTo>
                      <a:pt x="383" y="176"/>
                      <a:pt x="383" y="176"/>
                      <a:pt x="383" y="176"/>
                    </a:cubicBezTo>
                    <a:cubicBezTo>
                      <a:pt x="383" y="176"/>
                      <a:pt x="398" y="162"/>
                      <a:pt x="398" y="147"/>
                    </a:cubicBezTo>
                    <a:lnTo>
                      <a:pt x="383" y="132"/>
                    </a:lnTo>
                    <a:cubicBezTo>
                      <a:pt x="30" y="132"/>
                      <a:pt x="30" y="132"/>
                      <a:pt x="30" y="132"/>
                    </a:cubicBezTo>
                    <a:cubicBezTo>
                      <a:pt x="15" y="132"/>
                      <a:pt x="0" y="147"/>
                      <a:pt x="0" y="147"/>
                    </a:cubicBezTo>
                    <a:cubicBezTo>
                      <a:pt x="0" y="162"/>
                      <a:pt x="15" y="176"/>
                      <a:pt x="30" y="176"/>
                    </a:cubicBezTo>
                    <a:close/>
                    <a:moveTo>
                      <a:pt x="147" y="368"/>
                    </a:moveTo>
                    <a:lnTo>
                      <a:pt x="147" y="368"/>
                    </a:lnTo>
                    <a:cubicBezTo>
                      <a:pt x="30" y="368"/>
                      <a:pt x="30" y="368"/>
                      <a:pt x="30" y="368"/>
                    </a:cubicBezTo>
                    <a:cubicBezTo>
                      <a:pt x="15" y="368"/>
                      <a:pt x="0" y="382"/>
                      <a:pt x="0" y="382"/>
                    </a:cubicBezTo>
                    <a:cubicBezTo>
                      <a:pt x="0" y="397"/>
                      <a:pt x="15" y="412"/>
                      <a:pt x="30" y="412"/>
                    </a:cubicBezTo>
                    <a:cubicBezTo>
                      <a:pt x="147" y="412"/>
                      <a:pt x="147" y="412"/>
                      <a:pt x="147" y="412"/>
                    </a:cubicBezTo>
                    <a:cubicBezTo>
                      <a:pt x="147" y="412"/>
                      <a:pt x="162" y="397"/>
                      <a:pt x="162" y="382"/>
                    </a:cubicBezTo>
                    <a:lnTo>
                      <a:pt x="147" y="368"/>
                    </a:lnTo>
                    <a:close/>
                    <a:moveTo>
                      <a:pt x="30" y="294"/>
                    </a:moveTo>
                    <a:lnTo>
                      <a:pt x="30" y="294"/>
                    </a:lnTo>
                    <a:cubicBezTo>
                      <a:pt x="236" y="294"/>
                      <a:pt x="236" y="294"/>
                      <a:pt x="236" y="294"/>
                    </a:cubicBezTo>
                    <a:cubicBezTo>
                      <a:pt x="251" y="294"/>
                      <a:pt x="265" y="280"/>
                      <a:pt x="265" y="264"/>
                    </a:cubicBezTo>
                    <a:cubicBezTo>
                      <a:pt x="265" y="264"/>
                      <a:pt x="251" y="250"/>
                      <a:pt x="236" y="250"/>
                    </a:cubicBezTo>
                    <a:cubicBezTo>
                      <a:pt x="30" y="250"/>
                      <a:pt x="30" y="250"/>
                      <a:pt x="30" y="250"/>
                    </a:cubicBezTo>
                    <a:cubicBezTo>
                      <a:pt x="15" y="250"/>
                      <a:pt x="0" y="264"/>
                      <a:pt x="0" y="264"/>
                    </a:cubicBezTo>
                    <a:cubicBezTo>
                      <a:pt x="0" y="280"/>
                      <a:pt x="15" y="294"/>
                      <a:pt x="30" y="294"/>
                    </a:cubicBezTo>
                    <a:close/>
                    <a:moveTo>
                      <a:pt x="501" y="0"/>
                    </a:moveTo>
                    <a:lnTo>
                      <a:pt x="501" y="0"/>
                    </a:lnTo>
                    <a:cubicBezTo>
                      <a:pt x="486" y="0"/>
                      <a:pt x="471" y="0"/>
                      <a:pt x="471" y="14"/>
                    </a:cubicBezTo>
                    <a:cubicBezTo>
                      <a:pt x="471" y="338"/>
                      <a:pt x="471" y="338"/>
                      <a:pt x="471" y="338"/>
                    </a:cubicBezTo>
                    <a:cubicBezTo>
                      <a:pt x="427" y="309"/>
                      <a:pt x="368" y="309"/>
                      <a:pt x="294" y="338"/>
                    </a:cubicBezTo>
                    <a:cubicBezTo>
                      <a:pt x="221" y="382"/>
                      <a:pt x="177" y="471"/>
                      <a:pt x="221" y="530"/>
                    </a:cubicBezTo>
                    <a:cubicBezTo>
                      <a:pt x="251" y="589"/>
                      <a:pt x="339" y="603"/>
                      <a:pt x="427" y="559"/>
                    </a:cubicBezTo>
                    <a:cubicBezTo>
                      <a:pt x="486" y="515"/>
                      <a:pt x="515" y="456"/>
                      <a:pt x="515" y="412"/>
                    </a:cubicBezTo>
                    <a:lnTo>
                      <a:pt x="515" y="412"/>
                    </a:lnTo>
                    <a:cubicBezTo>
                      <a:pt x="515" y="14"/>
                      <a:pt x="515" y="14"/>
                      <a:pt x="515" y="14"/>
                    </a:cubicBezTo>
                    <a:cubicBezTo>
                      <a:pt x="515" y="0"/>
                      <a:pt x="501" y="0"/>
                      <a:pt x="501" y="0"/>
                    </a:cubicBezTo>
                    <a:close/>
                    <a:moveTo>
                      <a:pt x="412" y="515"/>
                    </a:moveTo>
                    <a:lnTo>
                      <a:pt x="412" y="515"/>
                    </a:lnTo>
                    <a:cubicBezTo>
                      <a:pt x="353" y="559"/>
                      <a:pt x="280" y="559"/>
                      <a:pt x="251" y="515"/>
                    </a:cubicBezTo>
                    <a:cubicBezTo>
                      <a:pt x="221" y="471"/>
                      <a:pt x="251" y="412"/>
                      <a:pt x="310" y="368"/>
                    </a:cubicBezTo>
                    <a:cubicBezTo>
                      <a:pt x="368" y="338"/>
                      <a:pt x="442" y="338"/>
                      <a:pt x="471" y="382"/>
                    </a:cubicBezTo>
                    <a:cubicBezTo>
                      <a:pt x="501" y="427"/>
                      <a:pt x="471" y="485"/>
                      <a:pt x="412" y="51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3" name="Freeform 111"/>
              <p:cNvSpPr>
                <a:spLocks noChangeArrowheads="1"/>
              </p:cNvSpPr>
              <p:nvPr/>
            </p:nvSpPr>
            <p:spPr bwMode="auto">
              <a:xfrm>
                <a:off x="234950" y="3094038"/>
                <a:ext cx="266700" cy="274637"/>
              </a:xfrm>
              <a:custGeom>
                <a:avLst/>
                <a:gdLst>
                  <a:gd name="T0" fmla="*/ 530 w 619"/>
                  <a:gd name="T1" fmla="*/ 89 h 634"/>
                  <a:gd name="T2" fmla="*/ 530 w 619"/>
                  <a:gd name="T3" fmla="*/ 89 h 634"/>
                  <a:gd name="T4" fmla="*/ 265 w 619"/>
                  <a:gd name="T5" fmla="*/ 118 h 634"/>
                  <a:gd name="T6" fmla="*/ 250 w 619"/>
                  <a:gd name="T7" fmla="*/ 147 h 634"/>
                  <a:gd name="T8" fmla="*/ 250 w 619"/>
                  <a:gd name="T9" fmla="*/ 310 h 634"/>
                  <a:gd name="T10" fmla="*/ 132 w 619"/>
                  <a:gd name="T11" fmla="*/ 324 h 634"/>
                  <a:gd name="T12" fmla="*/ 88 w 619"/>
                  <a:gd name="T13" fmla="*/ 442 h 634"/>
                  <a:gd name="T14" fmla="*/ 235 w 619"/>
                  <a:gd name="T15" fmla="*/ 457 h 634"/>
                  <a:gd name="T16" fmla="*/ 294 w 619"/>
                  <a:gd name="T17" fmla="*/ 353 h 634"/>
                  <a:gd name="T18" fmla="*/ 294 w 619"/>
                  <a:gd name="T19" fmla="*/ 162 h 634"/>
                  <a:gd name="T20" fmla="*/ 500 w 619"/>
                  <a:gd name="T21" fmla="*/ 133 h 634"/>
                  <a:gd name="T22" fmla="*/ 500 w 619"/>
                  <a:gd name="T23" fmla="*/ 265 h 634"/>
                  <a:gd name="T24" fmla="*/ 397 w 619"/>
                  <a:gd name="T25" fmla="*/ 280 h 634"/>
                  <a:gd name="T26" fmla="*/ 339 w 619"/>
                  <a:gd name="T27" fmla="*/ 398 h 634"/>
                  <a:gd name="T28" fmla="*/ 486 w 619"/>
                  <a:gd name="T29" fmla="*/ 412 h 634"/>
                  <a:gd name="T30" fmla="*/ 544 w 619"/>
                  <a:gd name="T31" fmla="*/ 324 h 634"/>
                  <a:gd name="T32" fmla="*/ 544 w 619"/>
                  <a:gd name="T33" fmla="*/ 103 h 634"/>
                  <a:gd name="T34" fmla="*/ 530 w 619"/>
                  <a:gd name="T35" fmla="*/ 89 h 634"/>
                  <a:gd name="T36" fmla="*/ 206 w 619"/>
                  <a:gd name="T37" fmla="*/ 427 h 634"/>
                  <a:gd name="T38" fmla="*/ 206 w 619"/>
                  <a:gd name="T39" fmla="*/ 427 h 634"/>
                  <a:gd name="T40" fmla="*/ 118 w 619"/>
                  <a:gd name="T41" fmla="*/ 427 h 634"/>
                  <a:gd name="T42" fmla="*/ 147 w 619"/>
                  <a:gd name="T43" fmla="*/ 353 h 634"/>
                  <a:gd name="T44" fmla="*/ 235 w 619"/>
                  <a:gd name="T45" fmla="*/ 353 h 634"/>
                  <a:gd name="T46" fmla="*/ 206 w 619"/>
                  <a:gd name="T47" fmla="*/ 427 h 634"/>
                  <a:gd name="T48" fmla="*/ 471 w 619"/>
                  <a:gd name="T49" fmla="*/ 383 h 634"/>
                  <a:gd name="T50" fmla="*/ 471 w 619"/>
                  <a:gd name="T51" fmla="*/ 383 h 634"/>
                  <a:gd name="T52" fmla="*/ 368 w 619"/>
                  <a:gd name="T53" fmla="*/ 383 h 634"/>
                  <a:gd name="T54" fmla="*/ 412 w 619"/>
                  <a:gd name="T55" fmla="*/ 310 h 634"/>
                  <a:gd name="T56" fmla="*/ 500 w 619"/>
                  <a:gd name="T57" fmla="*/ 310 h 634"/>
                  <a:gd name="T58" fmla="*/ 471 w 619"/>
                  <a:gd name="T59" fmla="*/ 383 h 634"/>
                  <a:gd name="T60" fmla="*/ 559 w 619"/>
                  <a:gd name="T61" fmla="*/ 589 h 634"/>
                  <a:gd name="T62" fmla="*/ 559 w 619"/>
                  <a:gd name="T63" fmla="*/ 589 h 634"/>
                  <a:gd name="T64" fmla="*/ 59 w 619"/>
                  <a:gd name="T65" fmla="*/ 589 h 634"/>
                  <a:gd name="T66" fmla="*/ 29 w 619"/>
                  <a:gd name="T67" fmla="*/ 619 h 634"/>
                  <a:gd name="T68" fmla="*/ 59 w 619"/>
                  <a:gd name="T69" fmla="*/ 633 h 634"/>
                  <a:gd name="T70" fmla="*/ 559 w 619"/>
                  <a:gd name="T71" fmla="*/ 633 h 634"/>
                  <a:gd name="T72" fmla="*/ 589 w 619"/>
                  <a:gd name="T73" fmla="*/ 619 h 634"/>
                  <a:gd name="T74" fmla="*/ 559 w 619"/>
                  <a:gd name="T75" fmla="*/ 589 h 634"/>
                  <a:gd name="T76" fmla="*/ 544 w 619"/>
                  <a:gd name="T77" fmla="*/ 0 h 634"/>
                  <a:gd name="T78" fmla="*/ 544 w 619"/>
                  <a:gd name="T79" fmla="*/ 0 h 634"/>
                  <a:gd name="T80" fmla="*/ 73 w 619"/>
                  <a:gd name="T81" fmla="*/ 0 h 634"/>
                  <a:gd name="T82" fmla="*/ 0 w 619"/>
                  <a:gd name="T83" fmla="*/ 89 h 634"/>
                  <a:gd name="T84" fmla="*/ 0 w 619"/>
                  <a:gd name="T85" fmla="*/ 471 h 634"/>
                  <a:gd name="T86" fmla="*/ 73 w 619"/>
                  <a:gd name="T87" fmla="*/ 560 h 634"/>
                  <a:gd name="T88" fmla="*/ 544 w 619"/>
                  <a:gd name="T89" fmla="*/ 560 h 634"/>
                  <a:gd name="T90" fmla="*/ 618 w 619"/>
                  <a:gd name="T91" fmla="*/ 471 h 634"/>
                  <a:gd name="T92" fmla="*/ 618 w 619"/>
                  <a:gd name="T93" fmla="*/ 89 h 634"/>
                  <a:gd name="T94" fmla="*/ 544 w 619"/>
                  <a:gd name="T95" fmla="*/ 0 h 634"/>
                  <a:gd name="T96" fmla="*/ 589 w 619"/>
                  <a:gd name="T97" fmla="*/ 471 h 634"/>
                  <a:gd name="T98" fmla="*/ 589 w 619"/>
                  <a:gd name="T99" fmla="*/ 471 h 634"/>
                  <a:gd name="T100" fmla="*/ 544 w 619"/>
                  <a:gd name="T101" fmla="*/ 515 h 634"/>
                  <a:gd name="T102" fmla="*/ 73 w 619"/>
                  <a:gd name="T103" fmla="*/ 515 h 634"/>
                  <a:gd name="T104" fmla="*/ 29 w 619"/>
                  <a:gd name="T105" fmla="*/ 471 h 634"/>
                  <a:gd name="T106" fmla="*/ 29 w 619"/>
                  <a:gd name="T107" fmla="*/ 89 h 634"/>
                  <a:gd name="T108" fmla="*/ 73 w 619"/>
                  <a:gd name="T109" fmla="*/ 44 h 634"/>
                  <a:gd name="T110" fmla="*/ 544 w 619"/>
                  <a:gd name="T111" fmla="*/ 44 h 634"/>
                  <a:gd name="T112" fmla="*/ 589 w 619"/>
                  <a:gd name="T113" fmla="*/ 89 h 634"/>
                  <a:gd name="T114" fmla="*/ 589 w 619"/>
                  <a:gd name="T115" fmla="*/ 47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19" h="634">
                    <a:moveTo>
                      <a:pt x="530" y="89"/>
                    </a:moveTo>
                    <a:lnTo>
                      <a:pt x="530" y="89"/>
                    </a:lnTo>
                    <a:cubicBezTo>
                      <a:pt x="265" y="118"/>
                      <a:pt x="265" y="118"/>
                      <a:pt x="265" y="118"/>
                    </a:cubicBezTo>
                    <a:cubicBezTo>
                      <a:pt x="265" y="118"/>
                      <a:pt x="250" y="133"/>
                      <a:pt x="250" y="147"/>
                    </a:cubicBezTo>
                    <a:cubicBezTo>
                      <a:pt x="250" y="310"/>
                      <a:pt x="250" y="310"/>
                      <a:pt x="250" y="310"/>
                    </a:cubicBezTo>
                    <a:cubicBezTo>
                      <a:pt x="221" y="294"/>
                      <a:pt x="177" y="294"/>
                      <a:pt x="132" y="324"/>
                    </a:cubicBezTo>
                    <a:cubicBezTo>
                      <a:pt x="88" y="353"/>
                      <a:pt x="59" y="398"/>
                      <a:pt x="88" y="442"/>
                    </a:cubicBezTo>
                    <a:cubicBezTo>
                      <a:pt x="103" y="486"/>
                      <a:pt x="177" y="486"/>
                      <a:pt x="235" y="457"/>
                    </a:cubicBezTo>
                    <a:cubicBezTo>
                      <a:pt x="280" y="427"/>
                      <a:pt x="294" y="398"/>
                      <a:pt x="294" y="353"/>
                    </a:cubicBezTo>
                    <a:lnTo>
                      <a:pt x="294" y="162"/>
                    </a:lnTo>
                    <a:cubicBezTo>
                      <a:pt x="500" y="133"/>
                      <a:pt x="500" y="133"/>
                      <a:pt x="500" y="133"/>
                    </a:cubicBezTo>
                    <a:cubicBezTo>
                      <a:pt x="500" y="265"/>
                      <a:pt x="500" y="265"/>
                      <a:pt x="500" y="265"/>
                    </a:cubicBezTo>
                    <a:cubicBezTo>
                      <a:pt x="471" y="251"/>
                      <a:pt x="427" y="251"/>
                      <a:pt x="397" y="280"/>
                    </a:cubicBezTo>
                    <a:cubicBezTo>
                      <a:pt x="339" y="310"/>
                      <a:pt x="309" y="368"/>
                      <a:pt x="339" y="398"/>
                    </a:cubicBezTo>
                    <a:cubicBezTo>
                      <a:pt x="368" y="442"/>
                      <a:pt x="427" y="442"/>
                      <a:pt x="486" y="412"/>
                    </a:cubicBezTo>
                    <a:cubicBezTo>
                      <a:pt x="530" y="398"/>
                      <a:pt x="544" y="353"/>
                      <a:pt x="544" y="324"/>
                    </a:cubicBezTo>
                    <a:lnTo>
                      <a:pt x="544" y="103"/>
                    </a:lnTo>
                    <a:cubicBezTo>
                      <a:pt x="544" y="89"/>
                      <a:pt x="530" y="89"/>
                      <a:pt x="530" y="89"/>
                    </a:cubicBezTo>
                    <a:close/>
                    <a:moveTo>
                      <a:pt x="206" y="427"/>
                    </a:moveTo>
                    <a:lnTo>
                      <a:pt x="206" y="427"/>
                    </a:lnTo>
                    <a:cubicBezTo>
                      <a:pt x="177" y="442"/>
                      <a:pt x="132" y="442"/>
                      <a:pt x="118" y="427"/>
                    </a:cubicBezTo>
                    <a:cubicBezTo>
                      <a:pt x="103" y="398"/>
                      <a:pt x="118" y="368"/>
                      <a:pt x="147" y="353"/>
                    </a:cubicBezTo>
                    <a:cubicBezTo>
                      <a:pt x="191" y="339"/>
                      <a:pt x="221" y="339"/>
                      <a:pt x="235" y="353"/>
                    </a:cubicBezTo>
                    <a:cubicBezTo>
                      <a:pt x="265" y="368"/>
                      <a:pt x="250" y="412"/>
                      <a:pt x="206" y="427"/>
                    </a:cubicBezTo>
                    <a:close/>
                    <a:moveTo>
                      <a:pt x="471" y="383"/>
                    </a:moveTo>
                    <a:lnTo>
                      <a:pt x="471" y="383"/>
                    </a:lnTo>
                    <a:cubicBezTo>
                      <a:pt x="441" y="412"/>
                      <a:pt x="397" y="398"/>
                      <a:pt x="368" y="383"/>
                    </a:cubicBezTo>
                    <a:cubicBezTo>
                      <a:pt x="353" y="368"/>
                      <a:pt x="368" y="324"/>
                      <a:pt x="412" y="310"/>
                    </a:cubicBezTo>
                    <a:cubicBezTo>
                      <a:pt x="441" y="294"/>
                      <a:pt x="471" y="294"/>
                      <a:pt x="500" y="310"/>
                    </a:cubicBezTo>
                    <a:cubicBezTo>
                      <a:pt x="515" y="324"/>
                      <a:pt x="500" y="368"/>
                      <a:pt x="471" y="383"/>
                    </a:cubicBezTo>
                    <a:close/>
                    <a:moveTo>
                      <a:pt x="559" y="589"/>
                    </a:moveTo>
                    <a:lnTo>
                      <a:pt x="559" y="589"/>
                    </a:lnTo>
                    <a:cubicBezTo>
                      <a:pt x="59" y="589"/>
                      <a:pt x="59" y="589"/>
                      <a:pt x="59" y="589"/>
                    </a:cubicBezTo>
                    <a:cubicBezTo>
                      <a:pt x="44" y="589"/>
                      <a:pt x="29" y="604"/>
                      <a:pt x="29" y="619"/>
                    </a:cubicBezTo>
                    <a:cubicBezTo>
                      <a:pt x="29" y="619"/>
                      <a:pt x="44" y="633"/>
                      <a:pt x="59" y="633"/>
                    </a:cubicBezTo>
                    <a:cubicBezTo>
                      <a:pt x="559" y="633"/>
                      <a:pt x="559" y="633"/>
                      <a:pt x="559" y="633"/>
                    </a:cubicBezTo>
                    <a:cubicBezTo>
                      <a:pt x="574" y="633"/>
                      <a:pt x="589" y="619"/>
                      <a:pt x="589" y="619"/>
                    </a:cubicBezTo>
                    <a:cubicBezTo>
                      <a:pt x="589" y="604"/>
                      <a:pt x="574" y="589"/>
                      <a:pt x="559" y="589"/>
                    </a:cubicBez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9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60"/>
                      <a:pt x="73" y="560"/>
                    </a:cubicBezTo>
                    <a:cubicBezTo>
                      <a:pt x="544" y="560"/>
                      <a:pt x="544" y="560"/>
                      <a:pt x="544" y="560"/>
                    </a:cubicBezTo>
                    <a:cubicBezTo>
                      <a:pt x="589" y="560"/>
                      <a:pt x="618" y="515"/>
                      <a:pt x="618" y="471"/>
                    </a:cubicBezTo>
                    <a:cubicBezTo>
                      <a:pt x="618" y="89"/>
                      <a:pt x="618" y="89"/>
                      <a:pt x="618" y="89"/>
                    </a:cubicBezTo>
                    <a:cubicBezTo>
                      <a:pt x="618" y="44"/>
                      <a:pt x="589" y="0"/>
                      <a:pt x="544" y="0"/>
                    </a:cubicBezTo>
                    <a:close/>
                    <a:moveTo>
                      <a:pt x="589" y="471"/>
                    </a:moveTo>
                    <a:lnTo>
                      <a:pt x="589" y="471"/>
                    </a:lnTo>
                    <a:cubicBezTo>
                      <a:pt x="589" y="501"/>
                      <a:pt x="559" y="515"/>
                      <a:pt x="544" y="515"/>
                    </a:cubicBezTo>
                    <a:cubicBezTo>
                      <a:pt x="73" y="515"/>
                      <a:pt x="73" y="515"/>
                      <a:pt x="73" y="515"/>
                    </a:cubicBezTo>
                    <a:cubicBezTo>
                      <a:pt x="59" y="515"/>
                      <a:pt x="29" y="501"/>
                      <a:pt x="29" y="471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559" y="44"/>
                      <a:pt x="589" y="59"/>
                      <a:pt x="589" y="89"/>
                    </a:cubicBezTo>
                    <a:lnTo>
                      <a:pt x="589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4" name="Freeform 112"/>
              <p:cNvSpPr>
                <a:spLocks noChangeArrowheads="1"/>
              </p:cNvSpPr>
              <p:nvPr/>
            </p:nvSpPr>
            <p:spPr bwMode="auto">
              <a:xfrm>
                <a:off x="4195763" y="2660650"/>
                <a:ext cx="279400" cy="261938"/>
              </a:xfrm>
              <a:custGeom>
                <a:avLst/>
                <a:gdLst>
                  <a:gd name="T0" fmla="*/ 633 w 649"/>
                  <a:gd name="T1" fmla="*/ 0 h 605"/>
                  <a:gd name="T2" fmla="*/ 633 w 649"/>
                  <a:gd name="T3" fmla="*/ 0 h 605"/>
                  <a:gd name="T4" fmla="*/ 619 w 649"/>
                  <a:gd name="T5" fmla="*/ 0 h 605"/>
                  <a:gd name="T6" fmla="*/ 295 w 649"/>
                  <a:gd name="T7" fmla="*/ 89 h 605"/>
                  <a:gd name="T8" fmla="*/ 280 w 649"/>
                  <a:gd name="T9" fmla="*/ 103 h 605"/>
                  <a:gd name="T10" fmla="*/ 280 w 649"/>
                  <a:gd name="T11" fmla="*/ 383 h 605"/>
                  <a:gd name="T12" fmla="*/ 118 w 649"/>
                  <a:gd name="T13" fmla="*/ 383 h 605"/>
                  <a:gd name="T14" fmla="*/ 30 w 649"/>
                  <a:gd name="T15" fmla="*/ 545 h 605"/>
                  <a:gd name="T16" fmla="*/ 236 w 649"/>
                  <a:gd name="T17" fmla="*/ 574 h 605"/>
                  <a:gd name="T18" fmla="*/ 324 w 649"/>
                  <a:gd name="T19" fmla="*/ 456 h 605"/>
                  <a:gd name="T20" fmla="*/ 324 w 649"/>
                  <a:gd name="T21" fmla="*/ 118 h 605"/>
                  <a:gd name="T22" fmla="*/ 619 w 649"/>
                  <a:gd name="T23" fmla="*/ 44 h 605"/>
                  <a:gd name="T24" fmla="*/ 619 w 649"/>
                  <a:gd name="T25" fmla="*/ 294 h 605"/>
                  <a:gd name="T26" fmla="*/ 442 w 649"/>
                  <a:gd name="T27" fmla="*/ 309 h 605"/>
                  <a:gd name="T28" fmla="*/ 369 w 649"/>
                  <a:gd name="T29" fmla="*/ 471 h 605"/>
                  <a:gd name="T30" fmla="*/ 575 w 649"/>
                  <a:gd name="T31" fmla="*/ 501 h 605"/>
                  <a:gd name="T32" fmla="*/ 648 w 649"/>
                  <a:gd name="T33" fmla="*/ 383 h 605"/>
                  <a:gd name="T34" fmla="*/ 648 w 649"/>
                  <a:gd name="T35" fmla="*/ 30 h 605"/>
                  <a:gd name="T36" fmla="*/ 633 w 649"/>
                  <a:gd name="T37" fmla="*/ 0 h 605"/>
                  <a:gd name="T38" fmla="*/ 221 w 649"/>
                  <a:gd name="T39" fmla="*/ 530 h 605"/>
                  <a:gd name="T40" fmla="*/ 221 w 649"/>
                  <a:gd name="T41" fmla="*/ 530 h 605"/>
                  <a:gd name="T42" fmla="*/ 74 w 649"/>
                  <a:gd name="T43" fmla="*/ 530 h 605"/>
                  <a:gd name="T44" fmla="*/ 133 w 649"/>
                  <a:gd name="T45" fmla="*/ 412 h 605"/>
                  <a:gd name="T46" fmla="*/ 266 w 649"/>
                  <a:gd name="T47" fmla="*/ 412 h 605"/>
                  <a:gd name="T48" fmla="*/ 221 w 649"/>
                  <a:gd name="T49" fmla="*/ 530 h 605"/>
                  <a:gd name="T50" fmla="*/ 560 w 649"/>
                  <a:gd name="T51" fmla="*/ 456 h 605"/>
                  <a:gd name="T52" fmla="*/ 560 w 649"/>
                  <a:gd name="T53" fmla="*/ 456 h 605"/>
                  <a:gd name="T54" fmla="*/ 413 w 649"/>
                  <a:gd name="T55" fmla="*/ 456 h 605"/>
                  <a:gd name="T56" fmla="*/ 457 w 649"/>
                  <a:gd name="T57" fmla="*/ 339 h 605"/>
                  <a:gd name="T58" fmla="*/ 604 w 649"/>
                  <a:gd name="T59" fmla="*/ 339 h 605"/>
                  <a:gd name="T60" fmla="*/ 560 w 649"/>
                  <a:gd name="T61" fmla="*/ 456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49" h="605">
                    <a:moveTo>
                      <a:pt x="633" y="0"/>
                    </a:moveTo>
                    <a:lnTo>
                      <a:pt x="633" y="0"/>
                    </a:lnTo>
                    <a:cubicBezTo>
                      <a:pt x="633" y="0"/>
                      <a:pt x="633" y="0"/>
                      <a:pt x="619" y="0"/>
                    </a:cubicBezTo>
                    <a:cubicBezTo>
                      <a:pt x="295" y="89"/>
                      <a:pt x="295" y="89"/>
                      <a:pt x="295" y="89"/>
                    </a:cubicBezTo>
                    <a:cubicBezTo>
                      <a:pt x="295" y="89"/>
                      <a:pt x="280" y="89"/>
                      <a:pt x="280" y="103"/>
                    </a:cubicBezTo>
                    <a:cubicBezTo>
                      <a:pt x="280" y="383"/>
                      <a:pt x="280" y="383"/>
                      <a:pt x="280" y="383"/>
                    </a:cubicBezTo>
                    <a:cubicBezTo>
                      <a:pt x="236" y="353"/>
                      <a:pt x="177" y="353"/>
                      <a:pt x="118" y="383"/>
                    </a:cubicBezTo>
                    <a:cubicBezTo>
                      <a:pt x="45" y="427"/>
                      <a:pt x="0" y="501"/>
                      <a:pt x="30" y="545"/>
                    </a:cubicBezTo>
                    <a:cubicBezTo>
                      <a:pt x="74" y="604"/>
                      <a:pt x="162" y="604"/>
                      <a:pt x="236" y="574"/>
                    </a:cubicBezTo>
                    <a:cubicBezTo>
                      <a:pt x="280" y="545"/>
                      <a:pt x="310" y="501"/>
                      <a:pt x="324" y="456"/>
                    </a:cubicBezTo>
                    <a:lnTo>
                      <a:pt x="324" y="118"/>
                    </a:lnTo>
                    <a:cubicBezTo>
                      <a:pt x="619" y="44"/>
                      <a:pt x="619" y="44"/>
                      <a:pt x="619" y="44"/>
                    </a:cubicBezTo>
                    <a:cubicBezTo>
                      <a:pt x="619" y="294"/>
                      <a:pt x="619" y="294"/>
                      <a:pt x="619" y="294"/>
                    </a:cubicBezTo>
                    <a:cubicBezTo>
                      <a:pt x="575" y="280"/>
                      <a:pt x="501" y="280"/>
                      <a:pt x="442" y="309"/>
                    </a:cubicBezTo>
                    <a:cubicBezTo>
                      <a:pt x="369" y="339"/>
                      <a:pt x="339" y="412"/>
                      <a:pt x="369" y="471"/>
                    </a:cubicBezTo>
                    <a:cubicBezTo>
                      <a:pt x="398" y="515"/>
                      <a:pt x="487" y="530"/>
                      <a:pt x="575" y="501"/>
                    </a:cubicBezTo>
                    <a:cubicBezTo>
                      <a:pt x="619" y="471"/>
                      <a:pt x="648" y="412"/>
                      <a:pt x="648" y="383"/>
                    </a:cubicBezTo>
                    <a:cubicBezTo>
                      <a:pt x="648" y="368"/>
                      <a:pt x="648" y="30"/>
                      <a:pt x="648" y="30"/>
                    </a:cubicBezTo>
                    <a:cubicBezTo>
                      <a:pt x="648" y="15"/>
                      <a:pt x="648" y="0"/>
                      <a:pt x="633" y="0"/>
                    </a:cubicBezTo>
                    <a:close/>
                    <a:moveTo>
                      <a:pt x="221" y="530"/>
                    </a:moveTo>
                    <a:lnTo>
                      <a:pt x="221" y="530"/>
                    </a:lnTo>
                    <a:cubicBezTo>
                      <a:pt x="162" y="560"/>
                      <a:pt x="104" y="560"/>
                      <a:pt x="74" y="530"/>
                    </a:cubicBezTo>
                    <a:cubicBezTo>
                      <a:pt x="45" y="501"/>
                      <a:pt x="74" y="442"/>
                      <a:pt x="133" y="412"/>
                    </a:cubicBezTo>
                    <a:cubicBezTo>
                      <a:pt x="177" y="383"/>
                      <a:pt x="236" y="383"/>
                      <a:pt x="266" y="412"/>
                    </a:cubicBezTo>
                    <a:cubicBezTo>
                      <a:pt x="310" y="442"/>
                      <a:pt x="266" y="515"/>
                      <a:pt x="221" y="530"/>
                    </a:cubicBezTo>
                    <a:close/>
                    <a:moveTo>
                      <a:pt x="560" y="456"/>
                    </a:moveTo>
                    <a:lnTo>
                      <a:pt x="560" y="456"/>
                    </a:lnTo>
                    <a:cubicBezTo>
                      <a:pt x="501" y="486"/>
                      <a:pt x="428" y="486"/>
                      <a:pt x="413" y="456"/>
                    </a:cubicBezTo>
                    <a:cubicBezTo>
                      <a:pt x="383" y="412"/>
                      <a:pt x="398" y="368"/>
                      <a:pt x="457" y="339"/>
                    </a:cubicBezTo>
                    <a:cubicBezTo>
                      <a:pt x="516" y="309"/>
                      <a:pt x="575" y="309"/>
                      <a:pt x="604" y="339"/>
                    </a:cubicBezTo>
                    <a:cubicBezTo>
                      <a:pt x="633" y="368"/>
                      <a:pt x="604" y="427"/>
                      <a:pt x="560" y="45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5" name="Freeform 113"/>
              <p:cNvSpPr>
                <a:spLocks noChangeArrowheads="1"/>
              </p:cNvSpPr>
              <p:nvPr/>
            </p:nvSpPr>
            <p:spPr bwMode="auto">
              <a:xfrm>
                <a:off x="3811588" y="2660650"/>
                <a:ext cx="147637" cy="268288"/>
              </a:xfrm>
              <a:custGeom>
                <a:avLst/>
                <a:gdLst>
                  <a:gd name="T0" fmla="*/ 324 w 340"/>
                  <a:gd name="T1" fmla="*/ 0 h 619"/>
                  <a:gd name="T2" fmla="*/ 324 w 340"/>
                  <a:gd name="T3" fmla="*/ 0 h 619"/>
                  <a:gd name="T4" fmla="*/ 294 w 340"/>
                  <a:gd name="T5" fmla="*/ 30 h 619"/>
                  <a:gd name="T6" fmla="*/ 294 w 340"/>
                  <a:gd name="T7" fmla="*/ 339 h 619"/>
                  <a:gd name="T8" fmla="*/ 118 w 340"/>
                  <a:gd name="T9" fmla="*/ 353 h 619"/>
                  <a:gd name="T10" fmla="*/ 30 w 340"/>
                  <a:gd name="T11" fmla="*/ 545 h 619"/>
                  <a:gd name="T12" fmla="*/ 251 w 340"/>
                  <a:gd name="T13" fmla="*/ 560 h 619"/>
                  <a:gd name="T14" fmla="*/ 339 w 340"/>
                  <a:gd name="T15" fmla="*/ 412 h 619"/>
                  <a:gd name="T16" fmla="*/ 339 w 340"/>
                  <a:gd name="T17" fmla="*/ 30 h 619"/>
                  <a:gd name="T18" fmla="*/ 324 w 340"/>
                  <a:gd name="T19" fmla="*/ 0 h 619"/>
                  <a:gd name="T20" fmla="*/ 236 w 340"/>
                  <a:gd name="T21" fmla="*/ 530 h 619"/>
                  <a:gd name="T22" fmla="*/ 236 w 340"/>
                  <a:gd name="T23" fmla="*/ 530 h 619"/>
                  <a:gd name="T24" fmla="*/ 74 w 340"/>
                  <a:gd name="T25" fmla="*/ 530 h 619"/>
                  <a:gd name="T26" fmla="*/ 133 w 340"/>
                  <a:gd name="T27" fmla="*/ 383 h 619"/>
                  <a:gd name="T28" fmla="*/ 294 w 340"/>
                  <a:gd name="T29" fmla="*/ 398 h 619"/>
                  <a:gd name="T30" fmla="*/ 236 w 340"/>
                  <a:gd name="T31" fmla="*/ 53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0" h="619">
                    <a:moveTo>
                      <a:pt x="324" y="0"/>
                    </a:moveTo>
                    <a:lnTo>
                      <a:pt x="324" y="0"/>
                    </a:lnTo>
                    <a:cubicBezTo>
                      <a:pt x="294" y="0"/>
                      <a:pt x="294" y="30"/>
                      <a:pt x="294" y="30"/>
                    </a:cubicBezTo>
                    <a:cubicBezTo>
                      <a:pt x="294" y="339"/>
                      <a:pt x="294" y="339"/>
                      <a:pt x="294" y="339"/>
                    </a:cubicBezTo>
                    <a:cubicBezTo>
                      <a:pt x="251" y="309"/>
                      <a:pt x="177" y="309"/>
                      <a:pt x="118" y="353"/>
                    </a:cubicBezTo>
                    <a:cubicBezTo>
                      <a:pt x="44" y="398"/>
                      <a:pt x="0" y="486"/>
                      <a:pt x="30" y="545"/>
                    </a:cubicBezTo>
                    <a:cubicBezTo>
                      <a:pt x="74" y="604"/>
                      <a:pt x="162" y="618"/>
                      <a:pt x="251" y="560"/>
                    </a:cubicBezTo>
                    <a:cubicBezTo>
                      <a:pt x="310" y="530"/>
                      <a:pt x="339" y="471"/>
                      <a:pt x="339" y="412"/>
                    </a:cubicBezTo>
                    <a:cubicBezTo>
                      <a:pt x="339" y="30"/>
                      <a:pt x="339" y="30"/>
                      <a:pt x="339" y="30"/>
                    </a:cubicBezTo>
                    <a:cubicBezTo>
                      <a:pt x="339" y="15"/>
                      <a:pt x="324" y="0"/>
                      <a:pt x="324" y="0"/>
                    </a:cubicBezTo>
                    <a:close/>
                    <a:moveTo>
                      <a:pt x="236" y="530"/>
                    </a:moveTo>
                    <a:lnTo>
                      <a:pt x="236" y="530"/>
                    </a:lnTo>
                    <a:cubicBezTo>
                      <a:pt x="177" y="574"/>
                      <a:pt x="103" y="574"/>
                      <a:pt x="74" y="530"/>
                    </a:cubicBezTo>
                    <a:cubicBezTo>
                      <a:pt x="44" y="486"/>
                      <a:pt x="74" y="412"/>
                      <a:pt x="133" y="383"/>
                    </a:cubicBezTo>
                    <a:cubicBezTo>
                      <a:pt x="192" y="339"/>
                      <a:pt x="265" y="353"/>
                      <a:pt x="294" y="398"/>
                    </a:cubicBezTo>
                    <a:cubicBezTo>
                      <a:pt x="324" y="442"/>
                      <a:pt x="280" y="501"/>
                      <a:pt x="236" y="53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6" name="Freeform 114"/>
              <p:cNvSpPr>
                <a:spLocks noChangeArrowheads="1"/>
              </p:cNvSpPr>
              <p:nvPr/>
            </p:nvSpPr>
            <p:spPr bwMode="auto">
              <a:xfrm>
                <a:off x="3348038" y="2647950"/>
                <a:ext cx="204787" cy="274638"/>
              </a:xfrm>
              <a:custGeom>
                <a:avLst/>
                <a:gdLst>
                  <a:gd name="T0" fmla="*/ 456 w 472"/>
                  <a:gd name="T1" fmla="*/ 132 h 634"/>
                  <a:gd name="T2" fmla="*/ 456 w 472"/>
                  <a:gd name="T3" fmla="*/ 132 h 634"/>
                  <a:gd name="T4" fmla="*/ 324 w 472"/>
                  <a:gd name="T5" fmla="*/ 14 h 634"/>
                  <a:gd name="T6" fmla="*/ 294 w 472"/>
                  <a:gd name="T7" fmla="*/ 14 h 634"/>
                  <a:gd name="T8" fmla="*/ 294 w 472"/>
                  <a:gd name="T9" fmla="*/ 29 h 634"/>
                  <a:gd name="T10" fmla="*/ 294 w 472"/>
                  <a:gd name="T11" fmla="*/ 368 h 634"/>
                  <a:gd name="T12" fmla="*/ 117 w 472"/>
                  <a:gd name="T13" fmla="*/ 382 h 634"/>
                  <a:gd name="T14" fmla="*/ 29 w 472"/>
                  <a:gd name="T15" fmla="*/ 574 h 634"/>
                  <a:gd name="T16" fmla="*/ 235 w 472"/>
                  <a:gd name="T17" fmla="*/ 589 h 634"/>
                  <a:gd name="T18" fmla="*/ 338 w 472"/>
                  <a:gd name="T19" fmla="*/ 441 h 634"/>
                  <a:gd name="T20" fmla="*/ 338 w 472"/>
                  <a:gd name="T21" fmla="*/ 73 h 634"/>
                  <a:gd name="T22" fmla="*/ 426 w 472"/>
                  <a:gd name="T23" fmla="*/ 162 h 634"/>
                  <a:gd name="T24" fmla="*/ 456 w 472"/>
                  <a:gd name="T25" fmla="*/ 162 h 634"/>
                  <a:gd name="T26" fmla="*/ 456 w 472"/>
                  <a:gd name="T27" fmla="*/ 132 h 634"/>
                  <a:gd name="T28" fmla="*/ 220 w 472"/>
                  <a:gd name="T29" fmla="*/ 559 h 634"/>
                  <a:gd name="T30" fmla="*/ 220 w 472"/>
                  <a:gd name="T31" fmla="*/ 559 h 634"/>
                  <a:gd name="T32" fmla="*/ 73 w 472"/>
                  <a:gd name="T33" fmla="*/ 559 h 634"/>
                  <a:gd name="T34" fmla="*/ 132 w 472"/>
                  <a:gd name="T35" fmla="*/ 412 h 634"/>
                  <a:gd name="T36" fmla="*/ 279 w 472"/>
                  <a:gd name="T37" fmla="*/ 427 h 634"/>
                  <a:gd name="T38" fmla="*/ 220 w 472"/>
                  <a:gd name="T39" fmla="*/ 55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2" h="634">
                    <a:moveTo>
                      <a:pt x="456" y="132"/>
                    </a:moveTo>
                    <a:lnTo>
                      <a:pt x="456" y="132"/>
                    </a:lnTo>
                    <a:cubicBezTo>
                      <a:pt x="324" y="14"/>
                      <a:pt x="324" y="14"/>
                      <a:pt x="324" y="14"/>
                    </a:cubicBezTo>
                    <a:cubicBezTo>
                      <a:pt x="324" y="0"/>
                      <a:pt x="309" y="0"/>
                      <a:pt x="294" y="14"/>
                    </a:cubicBezTo>
                    <a:lnTo>
                      <a:pt x="294" y="29"/>
                    </a:lnTo>
                    <a:cubicBezTo>
                      <a:pt x="294" y="368"/>
                      <a:pt x="294" y="368"/>
                      <a:pt x="294" y="368"/>
                    </a:cubicBezTo>
                    <a:cubicBezTo>
                      <a:pt x="250" y="338"/>
                      <a:pt x="176" y="338"/>
                      <a:pt x="117" y="382"/>
                    </a:cubicBezTo>
                    <a:cubicBezTo>
                      <a:pt x="29" y="427"/>
                      <a:pt x="0" y="515"/>
                      <a:pt x="29" y="574"/>
                    </a:cubicBezTo>
                    <a:cubicBezTo>
                      <a:pt x="73" y="633"/>
                      <a:pt x="162" y="633"/>
                      <a:pt x="235" y="589"/>
                    </a:cubicBezTo>
                    <a:cubicBezTo>
                      <a:pt x="294" y="559"/>
                      <a:pt x="338" y="500"/>
                      <a:pt x="338" y="441"/>
                    </a:cubicBezTo>
                    <a:cubicBezTo>
                      <a:pt x="338" y="73"/>
                      <a:pt x="338" y="73"/>
                      <a:pt x="338" y="73"/>
                    </a:cubicBezTo>
                    <a:cubicBezTo>
                      <a:pt x="426" y="162"/>
                      <a:pt x="426" y="162"/>
                      <a:pt x="426" y="162"/>
                    </a:cubicBezTo>
                    <a:cubicBezTo>
                      <a:pt x="441" y="176"/>
                      <a:pt x="456" y="176"/>
                      <a:pt x="456" y="162"/>
                    </a:cubicBezTo>
                    <a:cubicBezTo>
                      <a:pt x="471" y="162"/>
                      <a:pt x="471" y="147"/>
                      <a:pt x="456" y="132"/>
                    </a:cubicBezTo>
                    <a:close/>
                    <a:moveTo>
                      <a:pt x="220" y="559"/>
                    </a:moveTo>
                    <a:lnTo>
                      <a:pt x="220" y="559"/>
                    </a:lnTo>
                    <a:cubicBezTo>
                      <a:pt x="176" y="603"/>
                      <a:pt x="103" y="589"/>
                      <a:pt x="73" y="559"/>
                    </a:cubicBezTo>
                    <a:cubicBezTo>
                      <a:pt x="44" y="515"/>
                      <a:pt x="73" y="441"/>
                      <a:pt x="132" y="412"/>
                    </a:cubicBezTo>
                    <a:cubicBezTo>
                      <a:pt x="176" y="368"/>
                      <a:pt x="250" y="382"/>
                      <a:pt x="279" y="427"/>
                    </a:cubicBezTo>
                    <a:cubicBezTo>
                      <a:pt x="309" y="456"/>
                      <a:pt x="279" y="530"/>
                      <a:pt x="220" y="55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7" name="Freeform 115"/>
              <p:cNvSpPr>
                <a:spLocks noChangeArrowheads="1"/>
              </p:cNvSpPr>
              <p:nvPr/>
            </p:nvSpPr>
            <p:spPr bwMode="auto">
              <a:xfrm>
                <a:off x="2878138" y="2679700"/>
                <a:ext cx="279400" cy="223838"/>
              </a:xfrm>
              <a:custGeom>
                <a:avLst/>
                <a:gdLst>
                  <a:gd name="T0" fmla="*/ 324 w 649"/>
                  <a:gd name="T1" fmla="*/ 471 h 517"/>
                  <a:gd name="T2" fmla="*/ 324 w 649"/>
                  <a:gd name="T3" fmla="*/ 471 h 517"/>
                  <a:gd name="T4" fmla="*/ 118 w 649"/>
                  <a:gd name="T5" fmla="*/ 309 h 517"/>
                  <a:gd name="T6" fmla="*/ 177 w 649"/>
                  <a:gd name="T7" fmla="*/ 309 h 517"/>
                  <a:gd name="T8" fmla="*/ 177 w 649"/>
                  <a:gd name="T9" fmla="*/ 295 h 517"/>
                  <a:gd name="T10" fmla="*/ 103 w 649"/>
                  <a:gd name="T11" fmla="*/ 221 h 517"/>
                  <a:gd name="T12" fmla="*/ 88 w 649"/>
                  <a:gd name="T13" fmla="*/ 221 h 517"/>
                  <a:gd name="T14" fmla="*/ 15 w 649"/>
                  <a:gd name="T15" fmla="*/ 295 h 517"/>
                  <a:gd name="T16" fmla="*/ 15 w 649"/>
                  <a:gd name="T17" fmla="*/ 309 h 517"/>
                  <a:gd name="T18" fmla="*/ 74 w 649"/>
                  <a:gd name="T19" fmla="*/ 309 h 517"/>
                  <a:gd name="T20" fmla="*/ 324 w 649"/>
                  <a:gd name="T21" fmla="*/ 516 h 517"/>
                  <a:gd name="T22" fmla="*/ 545 w 649"/>
                  <a:gd name="T23" fmla="*/ 383 h 517"/>
                  <a:gd name="T24" fmla="*/ 501 w 649"/>
                  <a:gd name="T25" fmla="*/ 368 h 517"/>
                  <a:gd name="T26" fmla="*/ 324 w 649"/>
                  <a:gd name="T27" fmla="*/ 471 h 517"/>
                  <a:gd name="T28" fmla="*/ 633 w 649"/>
                  <a:gd name="T29" fmla="*/ 221 h 517"/>
                  <a:gd name="T30" fmla="*/ 633 w 649"/>
                  <a:gd name="T31" fmla="*/ 221 h 517"/>
                  <a:gd name="T32" fmla="*/ 574 w 649"/>
                  <a:gd name="T33" fmla="*/ 221 h 517"/>
                  <a:gd name="T34" fmla="*/ 324 w 649"/>
                  <a:gd name="T35" fmla="*/ 0 h 517"/>
                  <a:gd name="T36" fmla="*/ 103 w 649"/>
                  <a:gd name="T37" fmla="*/ 133 h 517"/>
                  <a:gd name="T38" fmla="*/ 133 w 649"/>
                  <a:gd name="T39" fmla="*/ 148 h 517"/>
                  <a:gd name="T40" fmla="*/ 324 w 649"/>
                  <a:gd name="T41" fmla="*/ 45 h 517"/>
                  <a:gd name="T42" fmla="*/ 530 w 649"/>
                  <a:gd name="T43" fmla="*/ 221 h 517"/>
                  <a:gd name="T44" fmla="*/ 471 w 649"/>
                  <a:gd name="T45" fmla="*/ 221 h 517"/>
                  <a:gd name="T46" fmla="*/ 471 w 649"/>
                  <a:gd name="T47" fmla="*/ 236 h 517"/>
                  <a:gd name="T48" fmla="*/ 545 w 649"/>
                  <a:gd name="T49" fmla="*/ 309 h 517"/>
                  <a:gd name="T50" fmla="*/ 560 w 649"/>
                  <a:gd name="T51" fmla="*/ 309 h 517"/>
                  <a:gd name="T52" fmla="*/ 633 w 649"/>
                  <a:gd name="T53" fmla="*/ 236 h 517"/>
                  <a:gd name="T54" fmla="*/ 633 w 649"/>
                  <a:gd name="T55" fmla="*/ 221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49" h="517">
                    <a:moveTo>
                      <a:pt x="324" y="471"/>
                    </a:moveTo>
                    <a:lnTo>
                      <a:pt x="324" y="471"/>
                    </a:lnTo>
                    <a:cubicBezTo>
                      <a:pt x="221" y="471"/>
                      <a:pt x="147" y="398"/>
                      <a:pt x="118" y="309"/>
                    </a:cubicBezTo>
                    <a:cubicBezTo>
                      <a:pt x="177" y="309"/>
                      <a:pt x="177" y="309"/>
                      <a:pt x="177" y="309"/>
                    </a:cubicBezTo>
                    <a:cubicBezTo>
                      <a:pt x="192" y="309"/>
                      <a:pt x="192" y="295"/>
                      <a:pt x="177" y="295"/>
                    </a:cubicBezTo>
                    <a:cubicBezTo>
                      <a:pt x="103" y="221"/>
                      <a:pt x="103" y="221"/>
                      <a:pt x="103" y="221"/>
                    </a:cubicBezTo>
                    <a:lnTo>
                      <a:pt x="88" y="221"/>
                    </a:lnTo>
                    <a:cubicBezTo>
                      <a:pt x="15" y="295"/>
                      <a:pt x="15" y="295"/>
                      <a:pt x="15" y="295"/>
                    </a:cubicBezTo>
                    <a:cubicBezTo>
                      <a:pt x="0" y="309"/>
                      <a:pt x="15" y="309"/>
                      <a:pt x="15" y="309"/>
                    </a:cubicBezTo>
                    <a:cubicBezTo>
                      <a:pt x="74" y="309"/>
                      <a:pt x="74" y="309"/>
                      <a:pt x="74" y="309"/>
                    </a:cubicBezTo>
                    <a:cubicBezTo>
                      <a:pt x="103" y="427"/>
                      <a:pt x="206" y="516"/>
                      <a:pt x="324" y="516"/>
                    </a:cubicBezTo>
                    <a:cubicBezTo>
                      <a:pt x="413" y="516"/>
                      <a:pt x="501" y="457"/>
                      <a:pt x="545" y="383"/>
                    </a:cubicBezTo>
                    <a:cubicBezTo>
                      <a:pt x="501" y="368"/>
                      <a:pt x="501" y="368"/>
                      <a:pt x="501" y="368"/>
                    </a:cubicBezTo>
                    <a:cubicBezTo>
                      <a:pt x="471" y="427"/>
                      <a:pt x="398" y="471"/>
                      <a:pt x="324" y="471"/>
                    </a:cubicBezTo>
                    <a:close/>
                    <a:moveTo>
                      <a:pt x="633" y="221"/>
                    </a:moveTo>
                    <a:lnTo>
                      <a:pt x="633" y="221"/>
                    </a:lnTo>
                    <a:cubicBezTo>
                      <a:pt x="574" y="221"/>
                      <a:pt x="574" y="221"/>
                      <a:pt x="574" y="221"/>
                    </a:cubicBezTo>
                    <a:cubicBezTo>
                      <a:pt x="560" y="89"/>
                      <a:pt x="456" y="0"/>
                      <a:pt x="324" y="0"/>
                    </a:cubicBezTo>
                    <a:cubicBezTo>
                      <a:pt x="221" y="0"/>
                      <a:pt x="133" y="59"/>
                      <a:pt x="103" y="133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177" y="89"/>
                      <a:pt x="236" y="45"/>
                      <a:pt x="324" y="45"/>
                    </a:cubicBezTo>
                    <a:cubicBezTo>
                      <a:pt x="427" y="45"/>
                      <a:pt x="515" y="118"/>
                      <a:pt x="530" y="221"/>
                    </a:cubicBezTo>
                    <a:cubicBezTo>
                      <a:pt x="471" y="221"/>
                      <a:pt x="471" y="221"/>
                      <a:pt x="471" y="221"/>
                    </a:cubicBezTo>
                    <a:cubicBezTo>
                      <a:pt x="456" y="221"/>
                      <a:pt x="456" y="221"/>
                      <a:pt x="471" y="236"/>
                    </a:cubicBezTo>
                    <a:cubicBezTo>
                      <a:pt x="545" y="309"/>
                      <a:pt x="545" y="309"/>
                      <a:pt x="545" y="309"/>
                    </a:cubicBezTo>
                    <a:lnTo>
                      <a:pt x="560" y="309"/>
                    </a:lnTo>
                    <a:cubicBezTo>
                      <a:pt x="633" y="236"/>
                      <a:pt x="633" y="236"/>
                      <a:pt x="633" y="236"/>
                    </a:cubicBezTo>
                    <a:cubicBezTo>
                      <a:pt x="648" y="236"/>
                      <a:pt x="633" y="221"/>
                      <a:pt x="633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8" name="Freeform 116"/>
              <p:cNvSpPr>
                <a:spLocks noChangeArrowheads="1"/>
              </p:cNvSpPr>
              <p:nvPr/>
            </p:nvSpPr>
            <p:spPr bwMode="auto">
              <a:xfrm>
                <a:off x="2455863" y="2686050"/>
                <a:ext cx="228600" cy="198438"/>
              </a:xfrm>
              <a:custGeom>
                <a:avLst/>
                <a:gdLst>
                  <a:gd name="T0" fmla="*/ 14 w 531"/>
                  <a:gd name="T1" fmla="*/ 103 h 457"/>
                  <a:gd name="T2" fmla="*/ 14 w 531"/>
                  <a:gd name="T3" fmla="*/ 103 h 457"/>
                  <a:gd name="T4" fmla="*/ 103 w 531"/>
                  <a:gd name="T5" fmla="*/ 103 h 457"/>
                  <a:gd name="T6" fmla="*/ 162 w 531"/>
                  <a:gd name="T7" fmla="*/ 192 h 457"/>
                  <a:gd name="T8" fmla="*/ 191 w 531"/>
                  <a:gd name="T9" fmla="*/ 162 h 457"/>
                  <a:gd name="T10" fmla="*/ 117 w 531"/>
                  <a:gd name="T11" fmla="*/ 59 h 457"/>
                  <a:gd name="T12" fmla="*/ 14 w 531"/>
                  <a:gd name="T13" fmla="*/ 59 h 457"/>
                  <a:gd name="T14" fmla="*/ 0 w 531"/>
                  <a:gd name="T15" fmla="*/ 88 h 457"/>
                  <a:gd name="T16" fmla="*/ 14 w 531"/>
                  <a:gd name="T17" fmla="*/ 103 h 457"/>
                  <a:gd name="T18" fmla="*/ 412 w 531"/>
                  <a:gd name="T19" fmla="*/ 103 h 457"/>
                  <a:gd name="T20" fmla="*/ 412 w 531"/>
                  <a:gd name="T21" fmla="*/ 103 h 457"/>
                  <a:gd name="T22" fmla="*/ 412 w 531"/>
                  <a:gd name="T23" fmla="*/ 162 h 457"/>
                  <a:gd name="T24" fmla="*/ 441 w 531"/>
                  <a:gd name="T25" fmla="*/ 162 h 457"/>
                  <a:gd name="T26" fmla="*/ 530 w 531"/>
                  <a:gd name="T27" fmla="*/ 88 h 457"/>
                  <a:gd name="T28" fmla="*/ 530 w 531"/>
                  <a:gd name="T29" fmla="*/ 74 h 457"/>
                  <a:gd name="T30" fmla="*/ 441 w 531"/>
                  <a:gd name="T31" fmla="*/ 15 h 457"/>
                  <a:gd name="T32" fmla="*/ 412 w 531"/>
                  <a:gd name="T33" fmla="*/ 15 h 457"/>
                  <a:gd name="T34" fmla="*/ 412 w 531"/>
                  <a:gd name="T35" fmla="*/ 59 h 457"/>
                  <a:gd name="T36" fmla="*/ 309 w 531"/>
                  <a:gd name="T37" fmla="*/ 59 h 457"/>
                  <a:gd name="T38" fmla="*/ 103 w 531"/>
                  <a:gd name="T39" fmla="*/ 353 h 457"/>
                  <a:gd name="T40" fmla="*/ 14 w 531"/>
                  <a:gd name="T41" fmla="*/ 353 h 457"/>
                  <a:gd name="T42" fmla="*/ 0 w 531"/>
                  <a:gd name="T43" fmla="*/ 383 h 457"/>
                  <a:gd name="T44" fmla="*/ 14 w 531"/>
                  <a:gd name="T45" fmla="*/ 397 h 457"/>
                  <a:gd name="T46" fmla="*/ 117 w 531"/>
                  <a:gd name="T47" fmla="*/ 397 h 457"/>
                  <a:gd name="T48" fmla="*/ 338 w 531"/>
                  <a:gd name="T49" fmla="*/ 103 h 457"/>
                  <a:gd name="T50" fmla="*/ 412 w 531"/>
                  <a:gd name="T51" fmla="*/ 103 h 457"/>
                  <a:gd name="T52" fmla="*/ 441 w 531"/>
                  <a:gd name="T53" fmla="*/ 309 h 457"/>
                  <a:gd name="T54" fmla="*/ 441 w 531"/>
                  <a:gd name="T55" fmla="*/ 309 h 457"/>
                  <a:gd name="T56" fmla="*/ 412 w 531"/>
                  <a:gd name="T57" fmla="*/ 309 h 457"/>
                  <a:gd name="T58" fmla="*/ 412 w 531"/>
                  <a:gd name="T59" fmla="*/ 353 h 457"/>
                  <a:gd name="T60" fmla="*/ 338 w 531"/>
                  <a:gd name="T61" fmla="*/ 353 h 457"/>
                  <a:gd name="T62" fmla="*/ 265 w 531"/>
                  <a:gd name="T63" fmla="*/ 265 h 457"/>
                  <a:gd name="T64" fmla="*/ 235 w 531"/>
                  <a:gd name="T65" fmla="*/ 294 h 457"/>
                  <a:gd name="T66" fmla="*/ 309 w 531"/>
                  <a:gd name="T67" fmla="*/ 397 h 457"/>
                  <a:gd name="T68" fmla="*/ 412 w 531"/>
                  <a:gd name="T69" fmla="*/ 397 h 457"/>
                  <a:gd name="T70" fmla="*/ 412 w 531"/>
                  <a:gd name="T71" fmla="*/ 456 h 457"/>
                  <a:gd name="T72" fmla="*/ 441 w 531"/>
                  <a:gd name="T73" fmla="*/ 456 h 457"/>
                  <a:gd name="T74" fmla="*/ 530 w 531"/>
                  <a:gd name="T75" fmla="*/ 383 h 457"/>
                  <a:gd name="T76" fmla="*/ 530 w 531"/>
                  <a:gd name="T77" fmla="*/ 368 h 457"/>
                  <a:gd name="T78" fmla="*/ 441 w 531"/>
                  <a:gd name="T79" fmla="*/ 309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31" h="457">
                    <a:moveTo>
                      <a:pt x="14" y="103"/>
                    </a:moveTo>
                    <a:lnTo>
                      <a:pt x="14" y="103"/>
                    </a:ln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91" y="162"/>
                      <a:pt x="191" y="162"/>
                      <a:pt x="191" y="162"/>
                    </a:cubicBezTo>
                    <a:cubicBezTo>
                      <a:pt x="191" y="162"/>
                      <a:pt x="117" y="74"/>
                      <a:pt x="117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0" y="74"/>
                      <a:pt x="0" y="88"/>
                    </a:cubicBezTo>
                    <a:cubicBezTo>
                      <a:pt x="0" y="103"/>
                      <a:pt x="14" y="103"/>
                      <a:pt x="14" y="103"/>
                    </a:cubicBezTo>
                    <a:close/>
                    <a:moveTo>
                      <a:pt x="412" y="103"/>
                    </a:moveTo>
                    <a:lnTo>
                      <a:pt x="412" y="103"/>
                    </a:lnTo>
                    <a:cubicBezTo>
                      <a:pt x="412" y="162"/>
                      <a:pt x="412" y="162"/>
                      <a:pt x="412" y="162"/>
                    </a:cubicBezTo>
                    <a:lnTo>
                      <a:pt x="441" y="162"/>
                    </a:lnTo>
                    <a:cubicBezTo>
                      <a:pt x="530" y="88"/>
                      <a:pt x="530" y="88"/>
                      <a:pt x="530" y="88"/>
                    </a:cubicBezTo>
                    <a:lnTo>
                      <a:pt x="530" y="74"/>
                    </a:lnTo>
                    <a:cubicBezTo>
                      <a:pt x="441" y="15"/>
                      <a:pt x="441" y="15"/>
                      <a:pt x="441" y="15"/>
                    </a:cubicBezTo>
                    <a:cubicBezTo>
                      <a:pt x="441" y="0"/>
                      <a:pt x="412" y="0"/>
                      <a:pt x="412" y="15"/>
                    </a:cubicBezTo>
                    <a:cubicBezTo>
                      <a:pt x="412" y="59"/>
                      <a:pt x="412" y="59"/>
                      <a:pt x="412" y="59"/>
                    </a:cubicBezTo>
                    <a:cubicBezTo>
                      <a:pt x="309" y="59"/>
                      <a:pt x="309" y="59"/>
                      <a:pt x="309" y="59"/>
                    </a:cubicBezTo>
                    <a:cubicBezTo>
                      <a:pt x="103" y="353"/>
                      <a:pt x="103" y="353"/>
                      <a:pt x="103" y="353"/>
                    </a:cubicBezTo>
                    <a:cubicBezTo>
                      <a:pt x="14" y="353"/>
                      <a:pt x="14" y="353"/>
                      <a:pt x="14" y="353"/>
                    </a:cubicBezTo>
                    <a:cubicBezTo>
                      <a:pt x="14" y="353"/>
                      <a:pt x="0" y="368"/>
                      <a:pt x="0" y="383"/>
                    </a:cubicBezTo>
                    <a:lnTo>
                      <a:pt x="14" y="397"/>
                    </a:lnTo>
                    <a:cubicBezTo>
                      <a:pt x="117" y="397"/>
                      <a:pt x="117" y="397"/>
                      <a:pt x="117" y="397"/>
                    </a:cubicBezTo>
                    <a:cubicBezTo>
                      <a:pt x="338" y="103"/>
                      <a:pt x="338" y="103"/>
                      <a:pt x="338" y="103"/>
                    </a:cubicBezTo>
                    <a:lnTo>
                      <a:pt x="412" y="103"/>
                    </a:lnTo>
                    <a:close/>
                    <a:moveTo>
                      <a:pt x="441" y="309"/>
                    </a:moveTo>
                    <a:lnTo>
                      <a:pt x="441" y="309"/>
                    </a:lnTo>
                    <a:cubicBezTo>
                      <a:pt x="441" y="294"/>
                      <a:pt x="412" y="294"/>
                      <a:pt x="412" y="309"/>
                    </a:cubicBezTo>
                    <a:cubicBezTo>
                      <a:pt x="412" y="353"/>
                      <a:pt x="412" y="353"/>
                      <a:pt x="412" y="353"/>
                    </a:cubicBezTo>
                    <a:cubicBezTo>
                      <a:pt x="338" y="353"/>
                      <a:pt x="338" y="353"/>
                      <a:pt x="338" y="353"/>
                    </a:cubicBezTo>
                    <a:cubicBezTo>
                      <a:pt x="265" y="265"/>
                      <a:pt x="265" y="265"/>
                      <a:pt x="265" y="265"/>
                    </a:cubicBezTo>
                    <a:cubicBezTo>
                      <a:pt x="235" y="294"/>
                      <a:pt x="235" y="294"/>
                      <a:pt x="235" y="294"/>
                    </a:cubicBezTo>
                    <a:cubicBezTo>
                      <a:pt x="309" y="397"/>
                      <a:pt x="309" y="397"/>
                      <a:pt x="309" y="397"/>
                    </a:cubicBezTo>
                    <a:cubicBezTo>
                      <a:pt x="412" y="397"/>
                      <a:pt x="412" y="397"/>
                      <a:pt x="412" y="397"/>
                    </a:cubicBezTo>
                    <a:cubicBezTo>
                      <a:pt x="412" y="456"/>
                      <a:pt x="412" y="456"/>
                      <a:pt x="412" y="456"/>
                    </a:cubicBezTo>
                    <a:lnTo>
                      <a:pt x="441" y="456"/>
                    </a:lnTo>
                    <a:cubicBezTo>
                      <a:pt x="530" y="383"/>
                      <a:pt x="530" y="383"/>
                      <a:pt x="530" y="383"/>
                    </a:cubicBezTo>
                    <a:lnTo>
                      <a:pt x="530" y="368"/>
                    </a:lnTo>
                    <a:lnTo>
                      <a:pt x="441" y="30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39" name="Freeform 117"/>
              <p:cNvSpPr>
                <a:spLocks noChangeArrowheads="1"/>
              </p:cNvSpPr>
              <p:nvPr/>
            </p:nvSpPr>
            <p:spPr bwMode="auto">
              <a:xfrm>
                <a:off x="2030413" y="2686050"/>
                <a:ext cx="198437" cy="204788"/>
              </a:xfrm>
              <a:custGeom>
                <a:avLst/>
                <a:gdLst>
                  <a:gd name="T0" fmla="*/ 457 w 458"/>
                  <a:gd name="T1" fmla="*/ 221 h 472"/>
                  <a:gd name="T2" fmla="*/ 457 w 458"/>
                  <a:gd name="T3" fmla="*/ 221 h 472"/>
                  <a:gd name="T4" fmla="*/ 236 w 458"/>
                  <a:gd name="T5" fmla="*/ 15 h 472"/>
                  <a:gd name="T6" fmla="*/ 206 w 458"/>
                  <a:gd name="T7" fmla="*/ 15 h 472"/>
                  <a:gd name="T8" fmla="*/ 206 w 458"/>
                  <a:gd name="T9" fmla="*/ 44 h 472"/>
                  <a:gd name="T10" fmla="*/ 412 w 458"/>
                  <a:gd name="T11" fmla="*/ 235 h 472"/>
                  <a:gd name="T12" fmla="*/ 206 w 458"/>
                  <a:gd name="T13" fmla="*/ 442 h 472"/>
                  <a:gd name="T14" fmla="*/ 206 w 458"/>
                  <a:gd name="T15" fmla="*/ 471 h 472"/>
                  <a:gd name="T16" fmla="*/ 236 w 458"/>
                  <a:gd name="T17" fmla="*/ 471 h 472"/>
                  <a:gd name="T18" fmla="*/ 457 w 458"/>
                  <a:gd name="T19" fmla="*/ 250 h 472"/>
                  <a:gd name="T20" fmla="*/ 457 w 458"/>
                  <a:gd name="T21" fmla="*/ 235 h 472"/>
                  <a:gd name="T22" fmla="*/ 457 w 458"/>
                  <a:gd name="T23" fmla="*/ 221 h 472"/>
                  <a:gd name="T24" fmla="*/ 221 w 458"/>
                  <a:gd name="T25" fmla="*/ 235 h 472"/>
                  <a:gd name="T26" fmla="*/ 221 w 458"/>
                  <a:gd name="T27" fmla="*/ 235 h 472"/>
                  <a:gd name="T28" fmla="*/ 221 w 458"/>
                  <a:gd name="T29" fmla="*/ 221 h 472"/>
                  <a:gd name="T30" fmla="*/ 44 w 458"/>
                  <a:gd name="T31" fmla="*/ 44 h 472"/>
                  <a:gd name="T32" fmla="*/ 15 w 458"/>
                  <a:gd name="T33" fmla="*/ 44 h 472"/>
                  <a:gd name="T34" fmla="*/ 15 w 458"/>
                  <a:gd name="T35" fmla="*/ 74 h 472"/>
                  <a:gd name="T36" fmla="*/ 177 w 458"/>
                  <a:gd name="T37" fmla="*/ 235 h 472"/>
                  <a:gd name="T38" fmla="*/ 15 w 458"/>
                  <a:gd name="T39" fmla="*/ 397 h 472"/>
                  <a:gd name="T40" fmla="*/ 15 w 458"/>
                  <a:gd name="T41" fmla="*/ 427 h 472"/>
                  <a:gd name="T42" fmla="*/ 44 w 458"/>
                  <a:gd name="T43" fmla="*/ 427 h 472"/>
                  <a:gd name="T44" fmla="*/ 221 w 458"/>
                  <a:gd name="T45" fmla="*/ 250 h 472"/>
                  <a:gd name="T46" fmla="*/ 221 w 458"/>
                  <a:gd name="T47" fmla="*/ 235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8" h="472">
                    <a:moveTo>
                      <a:pt x="457" y="221"/>
                    </a:moveTo>
                    <a:lnTo>
                      <a:pt x="457" y="221"/>
                    </a:lnTo>
                    <a:cubicBezTo>
                      <a:pt x="236" y="15"/>
                      <a:pt x="236" y="15"/>
                      <a:pt x="236" y="15"/>
                    </a:cubicBezTo>
                    <a:cubicBezTo>
                      <a:pt x="236" y="0"/>
                      <a:pt x="221" y="0"/>
                      <a:pt x="206" y="15"/>
                    </a:cubicBezTo>
                    <a:cubicBezTo>
                      <a:pt x="206" y="15"/>
                      <a:pt x="206" y="30"/>
                      <a:pt x="206" y="44"/>
                    </a:cubicBezTo>
                    <a:cubicBezTo>
                      <a:pt x="412" y="235"/>
                      <a:pt x="412" y="235"/>
                      <a:pt x="412" y="235"/>
                    </a:cubicBezTo>
                    <a:cubicBezTo>
                      <a:pt x="206" y="442"/>
                      <a:pt x="206" y="442"/>
                      <a:pt x="206" y="442"/>
                    </a:cubicBezTo>
                    <a:cubicBezTo>
                      <a:pt x="206" y="456"/>
                      <a:pt x="206" y="456"/>
                      <a:pt x="206" y="471"/>
                    </a:cubicBezTo>
                    <a:cubicBezTo>
                      <a:pt x="221" y="471"/>
                      <a:pt x="236" y="471"/>
                      <a:pt x="236" y="471"/>
                    </a:cubicBezTo>
                    <a:cubicBezTo>
                      <a:pt x="457" y="250"/>
                      <a:pt x="457" y="250"/>
                      <a:pt x="457" y="250"/>
                    </a:cubicBezTo>
                    <a:cubicBezTo>
                      <a:pt x="457" y="250"/>
                      <a:pt x="457" y="250"/>
                      <a:pt x="457" y="235"/>
                    </a:cubicBezTo>
                    <a:cubicBezTo>
                      <a:pt x="457" y="235"/>
                      <a:pt x="457" y="235"/>
                      <a:pt x="457" y="221"/>
                    </a:cubicBezTo>
                    <a:close/>
                    <a:moveTo>
                      <a:pt x="221" y="235"/>
                    </a:moveTo>
                    <a:lnTo>
                      <a:pt x="221" y="235"/>
                    </a:lnTo>
                    <a:cubicBezTo>
                      <a:pt x="221" y="235"/>
                      <a:pt x="221" y="235"/>
                      <a:pt x="221" y="221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30" y="44"/>
                      <a:pt x="15" y="44"/>
                      <a:pt x="15" y="44"/>
                    </a:cubicBezTo>
                    <a:cubicBezTo>
                      <a:pt x="0" y="59"/>
                      <a:pt x="0" y="74"/>
                      <a:pt x="15" y="74"/>
                    </a:cubicBezTo>
                    <a:cubicBezTo>
                      <a:pt x="177" y="235"/>
                      <a:pt x="177" y="235"/>
                      <a:pt x="177" y="235"/>
                    </a:cubicBezTo>
                    <a:cubicBezTo>
                      <a:pt x="15" y="397"/>
                      <a:pt x="15" y="397"/>
                      <a:pt x="15" y="397"/>
                    </a:cubicBezTo>
                    <a:cubicBezTo>
                      <a:pt x="0" y="412"/>
                      <a:pt x="0" y="427"/>
                      <a:pt x="15" y="427"/>
                    </a:cubicBezTo>
                    <a:cubicBezTo>
                      <a:pt x="15" y="442"/>
                      <a:pt x="30" y="442"/>
                      <a:pt x="44" y="427"/>
                    </a:cubicBezTo>
                    <a:cubicBezTo>
                      <a:pt x="221" y="250"/>
                      <a:pt x="221" y="250"/>
                      <a:pt x="221" y="250"/>
                    </a:cubicBezTo>
                    <a:cubicBezTo>
                      <a:pt x="221" y="250"/>
                      <a:pt x="221" y="250"/>
                      <a:pt x="221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0" name="Freeform 118"/>
              <p:cNvSpPr>
                <a:spLocks noChangeArrowheads="1"/>
              </p:cNvSpPr>
              <p:nvPr/>
            </p:nvSpPr>
            <p:spPr bwMode="auto">
              <a:xfrm>
                <a:off x="1598613" y="2686050"/>
                <a:ext cx="198437" cy="204788"/>
              </a:xfrm>
              <a:custGeom>
                <a:avLst/>
                <a:gdLst>
                  <a:gd name="T0" fmla="*/ 44 w 458"/>
                  <a:gd name="T1" fmla="*/ 235 h 472"/>
                  <a:gd name="T2" fmla="*/ 44 w 458"/>
                  <a:gd name="T3" fmla="*/ 235 h 472"/>
                  <a:gd name="T4" fmla="*/ 251 w 458"/>
                  <a:gd name="T5" fmla="*/ 44 h 472"/>
                  <a:gd name="T6" fmla="*/ 251 w 458"/>
                  <a:gd name="T7" fmla="*/ 15 h 472"/>
                  <a:gd name="T8" fmla="*/ 221 w 458"/>
                  <a:gd name="T9" fmla="*/ 15 h 472"/>
                  <a:gd name="T10" fmla="*/ 15 w 458"/>
                  <a:gd name="T11" fmla="*/ 221 h 472"/>
                  <a:gd name="T12" fmla="*/ 0 w 458"/>
                  <a:gd name="T13" fmla="*/ 235 h 472"/>
                  <a:gd name="T14" fmla="*/ 15 w 458"/>
                  <a:gd name="T15" fmla="*/ 250 h 472"/>
                  <a:gd name="T16" fmla="*/ 221 w 458"/>
                  <a:gd name="T17" fmla="*/ 471 h 472"/>
                  <a:gd name="T18" fmla="*/ 251 w 458"/>
                  <a:gd name="T19" fmla="*/ 471 h 472"/>
                  <a:gd name="T20" fmla="*/ 251 w 458"/>
                  <a:gd name="T21" fmla="*/ 442 h 472"/>
                  <a:gd name="T22" fmla="*/ 44 w 458"/>
                  <a:gd name="T23" fmla="*/ 235 h 472"/>
                  <a:gd name="T24" fmla="*/ 294 w 458"/>
                  <a:gd name="T25" fmla="*/ 235 h 472"/>
                  <a:gd name="T26" fmla="*/ 294 w 458"/>
                  <a:gd name="T27" fmla="*/ 235 h 472"/>
                  <a:gd name="T28" fmla="*/ 457 w 458"/>
                  <a:gd name="T29" fmla="*/ 74 h 472"/>
                  <a:gd name="T30" fmla="*/ 457 w 458"/>
                  <a:gd name="T31" fmla="*/ 44 h 472"/>
                  <a:gd name="T32" fmla="*/ 427 w 458"/>
                  <a:gd name="T33" fmla="*/ 44 h 472"/>
                  <a:gd name="T34" fmla="*/ 251 w 458"/>
                  <a:gd name="T35" fmla="*/ 221 h 472"/>
                  <a:gd name="T36" fmla="*/ 236 w 458"/>
                  <a:gd name="T37" fmla="*/ 235 h 472"/>
                  <a:gd name="T38" fmla="*/ 251 w 458"/>
                  <a:gd name="T39" fmla="*/ 250 h 472"/>
                  <a:gd name="T40" fmla="*/ 427 w 458"/>
                  <a:gd name="T41" fmla="*/ 427 h 472"/>
                  <a:gd name="T42" fmla="*/ 457 w 458"/>
                  <a:gd name="T43" fmla="*/ 427 h 472"/>
                  <a:gd name="T44" fmla="*/ 457 w 458"/>
                  <a:gd name="T45" fmla="*/ 397 h 472"/>
                  <a:gd name="T46" fmla="*/ 294 w 458"/>
                  <a:gd name="T47" fmla="*/ 235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8" h="472">
                    <a:moveTo>
                      <a:pt x="44" y="235"/>
                    </a:moveTo>
                    <a:lnTo>
                      <a:pt x="44" y="235"/>
                    </a:lnTo>
                    <a:cubicBezTo>
                      <a:pt x="251" y="44"/>
                      <a:pt x="251" y="44"/>
                      <a:pt x="251" y="44"/>
                    </a:cubicBezTo>
                    <a:cubicBezTo>
                      <a:pt x="265" y="30"/>
                      <a:pt x="265" y="15"/>
                      <a:pt x="251" y="15"/>
                    </a:cubicBezTo>
                    <a:cubicBezTo>
                      <a:pt x="251" y="0"/>
                      <a:pt x="236" y="0"/>
                      <a:pt x="221" y="15"/>
                    </a:cubicBezTo>
                    <a:cubicBezTo>
                      <a:pt x="15" y="221"/>
                      <a:pt x="15" y="221"/>
                      <a:pt x="15" y="221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50"/>
                      <a:pt x="0" y="250"/>
                      <a:pt x="15" y="250"/>
                    </a:cubicBezTo>
                    <a:cubicBezTo>
                      <a:pt x="221" y="471"/>
                      <a:pt x="221" y="471"/>
                      <a:pt x="221" y="471"/>
                    </a:cubicBezTo>
                    <a:cubicBezTo>
                      <a:pt x="236" y="471"/>
                      <a:pt x="251" y="471"/>
                      <a:pt x="251" y="471"/>
                    </a:cubicBezTo>
                    <a:cubicBezTo>
                      <a:pt x="265" y="456"/>
                      <a:pt x="265" y="456"/>
                      <a:pt x="251" y="442"/>
                    </a:cubicBezTo>
                    <a:lnTo>
                      <a:pt x="44" y="235"/>
                    </a:lnTo>
                    <a:close/>
                    <a:moveTo>
                      <a:pt x="294" y="235"/>
                    </a:moveTo>
                    <a:lnTo>
                      <a:pt x="294" y="235"/>
                    </a:lnTo>
                    <a:cubicBezTo>
                      <a:pt x="457" y="74"/>
                      <a:pt x="457" y="74"/>
                      <a:pt x="457" y="74"/>
                    </a:cubicBezTo>
                    <a:cubicBezTo>
                      <a:pt x="457" y="74"/>
                      <a:pt x="457" y="59"/>
                      <a:pt x="457" y="44"/>
                    </a:cubicBezTo>
                    <a:cubicBezTo>
                      <a:pt x="442" y="44"/>
                      <a:pt x="427" y="44"/>
                      <a:pt x="427" y="44"/>
                    </a:cubicBezTo>
                    <a:cubicBezTo>
                      <a:pt x="251" y="221"/>
                      <a:pt x="251" y="221"/>
                      <a:pt x="251" y="221"/>
                    </a:cubicBezTo>
                    <a:cubicBezTo>
                      <a:pt x="251" y="235"/>
                      <a:pt x="236" y="235"/>
                      <a:pt x="236" y="235"/>
                    </a:cubicBezTo>
                    <a:cubicBezTo>
                      <a:pt x="236" y="250"/>
                      <a:pt x="251" y="250"/>
                      <a:pt x="251" y="250"/>
                    </a:cubicBezTo>
                    <a:cubicBezTo>
                      <a:pt x="427" y="427"/>
                      <a:pt x="427" y="427"/>
                      <a:pt x="427" y="427"/>
                    </a:cubicBezTo>
                    <a:cubicBezTo>
                      <a:pt x="427" y="442"/>
                      <a:pt x="442" y="442"/>
                      <a:pt x="457" y="427"/>
                    </a:cubicBezTo>
                    <a:cubicBezTo>
                      <a:pt x="457" y="427"/>
                      <a:pt x="457" y="412"/>
                      <a:pt x="457" y="397"/>
                    </a:cubicBezTo>
                    <a:lnTo>
                      <a:pt x="294" y="235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1" name="Freeform 119"/>
              <p:cNvSpPr>
                <a:spLocks noChangeArrowheads="1"/>
              </p:cNvSpPr>
              <p:nvPr/>
            </p:nvSpPr>
            <p:spPr bwMode="auto">
              <a:xfrm>
                <a:off x="1131888" y="2713038"/>
                <a:ext cx="236537" cy="152400"/>
              </a:xfrm>
              <a:custGeom>
                <a:avLst/>
                <a:gdLst>
                  <a:gd name="T0" fmla="*/ 133 w 546"/>
                  <a:gd name="T1" fmla="*/ 44 h 354"/>
                  <a:gd name="T2" fmla="*/ 133 w 546"/>
                  <a:gd name="T3" fmla="*/ 44 h 354"/>
                  <a:gd name="T4" fmla="*/ 530 w 546"/>
                  <a:gd name="T5" fmla="*/ 44 h 354"/>
                  <a:gd name="T6" fmla="*/ 545 w 546"/>
                  <a:gd name="T7" fmla="*/ 29 h 354"/>
                  <a:gd name="T8" fmla="*/ 530 w 546"/>
                  <a:gd name="T9" fmla="*/ 0 h 354"/>
                  <a:gd name="T10" fmla="*/ 133 w 546"/>
                  <a:gd name="T11" fmla="*/ 0 h 354"/>
                  <a:gd name="T12" fmla="*/ 118 w 546"/>
                  <a:gd name="T13" fmla="*/ 29 h 354"/>
                  <a:gd name="T14" fmla="*/ 133 w 546"/>
                  <a:gd name="T15" fmla="*/ 44 h 354"/>
                  <a:gd name="T16" fmla="*/ 15 w 546"/>
                  <a:gd name="T17" fmla="*/ 324 h 354"/>
                  <a:gd name="T18" fmla="*/ 15 w 546"/>
                  <a:gd name="T19" fmla="*/ 324 h 354"/>
                  <a:gd name="T20" fmla="*/ 0 w 546"/>
                  <a:gd name="T21" fmla="*/ 338 h 354"/>
                  <a:gd name="T22" fmla="*/ 15 w 546"/>
                  <a:gd name="T23" fmla="*/ 353 h 354"/>
                  <a:gd name="T24" fmla="*/ 45 w 546"/>
                  <a:gd name="T25" fmla="*/ 338 h 354"/>
                  <a:gd name="T26" fmla="*/ 15 w 546"/>
                  <a:gd name="T27" fmla="*/ 324 h 354"/>
                  <a:gd name="T28" fmla="*/ 15 w 546"/>
                  <a:gd name="T29" fmla="*/ 162 h 354"/>
                  <a:gd name="T30" fmla="*/ 15 w 546"/>
                  <a:gd name="T31" fmla="*/ 162 h 354"/>
                  <a:gd name="T32" fmla="*/ 0 w 546"/>
                  <a:gd name="T33" fmla="*/ 176 h 354"/>
                  <a:gd name="T34" fmla="*/ 15 w 546"/>
                  <a:gd name="T35" fmla="*/ 206 h 354"/>
                  <a:gd name="T36" fmla="*/ 45 w 546"/>
                  <a:gd name="T37" fmla="*/ 176 h 354"/>
                  <a:gd name="T38" fmla="*/ 15 w 546"/>
                  <a:gd name="T39" fmla="*/ 162 h 354"/>
                  <a:gd name="T40" fmla="*/ 530 w 546"/>
                  <a:gd name="T41" fmla="*/ 324 h 354"/>
                  <a:gd name="T42" fmla="*/ 530 w 546"/>
                  <a:gd name="T43" fmla="*/ 324 h 354"/>
                  <a:gd name="T44" fmla="*/ 133 w 546"/>
                  <a:gd name="T45" fmla="*/ 324 h 354"/>
                  <a:gd name="T46" fmla="*/ 118 w 546"/>
                  <a:gd name="T47" fmla="*/ 338 h 354"/>
                  <a:gd name="T48" fmla="*/ 133 w 546"/>
                  <a:gd name="T49" fmla="*/ 353 h 354"/>
                  <a:gd name="T50" fmla="*/ 530 w 546"/>
                  <a:gd name="T51" fmla="*/ 353 h 354"/>
                  <a:gd name="T52" fmla="*/ 545 w 546"/>
                  <a:gd name="T53" fmla="*/ 338 h 354"/>
                  <a:gd name="T54" fmla="*/ 530 w 546"/>
                  <a:gd name="T55" fmla="*/ 324 h 354"/>
                  <a:gd name="T56" fmla="*/ 530 w 546"/>
                  <a:gd name="T57" fmla="*/ 162 h 354"/>
                  <a:gd name="T58" fmla="*/ 530 w 546"/>
                  <a:gd name="T59" fmla="*/ 162 h 354"/>
                  <a:gd name="T60" fmla="*/ 133 w 546"/>
                  <a:gd name="T61" fmla="*/ 162 h 354"/>
                  <a:gd name="T62" fmla="*/ 118 w 546"/>
                  <a:gd name="T63" fmla="*/ 176 h 354"/>
                  <a:gd name="T64" fmla="*/ 133 w 546"/>
                  <a:gd name="T65" fmla="*/ 206 h 354"/>
                  <a:gd name="T66" fmla="*/ 530 w 546"/>
                  <a:gd name="T67" fmla="*/ 206 h 354"/>
                  <a:gd name="T68" fmla="*/ 545 w 546"/>
                  <a:gd name="T69" fmla="*/ 176 h 354"/>
                  <a:gd name="T70" fmla="*/ 530 w 546"/>
                  <a:gd name="T71" fmla="*/ 162 h 354"/>
                  <a:gd name="T72" fmla="*/ 15 w 546"/>
                  <a:gd name="T73" fmla="*/ 0 h 354"/>
                  <a:gd name="T74" fmla="*/ 15 w 546"/>
                  <a:gd name="T75" fmla="*/ 0 h 354"/>
                  <a:gd name="T76" fmla="*/ 0 w 546"/>
                  <a:gd name="T77" fmla="*/ 29 h 354"/>
                  <a:gd name="T78" fmla="*/ 15 w 546"/>
                  <a:gd name="T79" fmla="*/ 44 h 354"/>
                  <a:gd name="T80" fmla="*/ 45 w 546"/>
                  <a:gd name="T81" fmla="*/ 29 h 354"/>
                  <a:gd name="T82" fmla="*/ 15 w 546"/>
                  <a:gd name="T8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354">
                    <a:moveTo>
                      <a:pt x="133" y="44"/>
                    </a:moveTo>
                    <a:lnTo>
                      <a:pt x="133" y="44"/>
                    </a:lnTo>
                    <a:cubicBezTo>
                      <a:pt x="530" y="44"/>
                      <a:pt x="530" y="44"/>
                      <a:pt x="530" y="44"/>
                    </a:cubicBezTo>
                    <a:cubicBezTo>
                      <a:pt x="545" y="44"/>
                      <a:pt x="545" y="29"/>
                      <a:pt x="545" y="29"/>
                    </a:cubicBezTo>
                    <a:cubicBezTo>
                      <a:pt x="545" y="15"/>
                      <a:pt x="545" y="0"/>
                      <a:pt x="530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18" y="15"/>
                      <a:pt x="118" y="29"/>
                    </a:cubicBezTo>
                    <a:lnTo>
                      <a:pt x="133" y="44"/>
                    </a:lnTo>
                    <a:close/>
                    <a:moveTo>
                      <a:pt x="15" y="324"/>
                    </a:moveTo>
                    <a:lnTo>
                      <a:pt x="15" y="324"/>
                    </a:lnTo>
                    <a:cubicBezTo>
                      <a:pt x="15" y="324"/>
                      <a:pt x="0" y="324"/>
                      <a:pt x="0" y="338"/>
                    </a:cubicBezTo>
                    <a:cubicBezTo>
                      <a:pt x="0" y="353"/>
                      <a:pt x="15" y="353"/>
                      <a:pt x="15" y="353"/>
                    </a:cubicBezTo>
                    <a:cubicBezTo>
                      <a:pt x="30" y="353"/>
                      <a:pt x="45" y="353"/>
                      <a:pt x="45" y="338"/>
                    </a:cubicBezTo>
                    <a:cubicBezTo>
                      <a:pt x="45" y="324"/>
                      <a:pt x="30" y="324"/>
                      <a:pt x="15" y="324"/>
                    </a:cubicBezTo>
                    <a:close/>
                    <a:moveTo>
                      <a:pt x="15" y="162"/>
                    </a:moveTo>
                    <a:lnTo>
                      <a:pt x="15" y="162"/>
                    </a:lnTo>
                    <a:lnTo>
                      <a:pt x="0" y="176"/>
                    </a:lnTo>
                    <a:cubicBezTo>
                      <a:pt x="0" y="191"/>
                      <a:pt x="15" y="206"/>
                      <a:pt x="15" y="206"/>
                    </a:cubicBezTo>
                    <a:cubicBezTo>
                      <a:pt x="30" y="206"/>
                      <a:pt x="45" y="191"/>
                      <a:pt x="45" y="176"/>
                    </a:cubicBezTo>
                    <a:cubicBezTo>
                      <a:pt x="45" y="176"/>
                      <a:pt x="30" y="162"/>
                      <a:pt x="15" y="162"/>
                    </a:cubicBezTo>
                    <a:close/>
                    <a:moveTo>
                      <a:pt x="530" y="324"/>
                    </a:moveTo>
                    <a:lnTo>
                      <a:pt x="530" y="324"/>
                    </a:lnTo>
                    <a:cubicBezTo>
                      <a:pt x="133" y="324"/>
                      <a:pt x="133" y="324"/>
                      <a:pt x="133" y="324"/>
                    </a:cubicBezTo>
                    <a:cubicBezTo>
                      <a:pt x="133" y="324"/>
                      <a:pt x="118" y="324"/>
                      <a:pt x="118" y="338"/>
                    </a:cubicBezTo>
                    <a:cubicBezTo>
                      <a:pt x="118" y="353"/>
                      <a:pt x="133" y="353"/>
                      <a:pt x="133" y="353"/>
                    </a:cubicBezTo>
                    <a:cubicBezTo>
                      <a:pt x="530" y="353"/>
                      <a:pt x="530" y="353"/>
                      <a:pt x="530" y="353"/>
                    </a:cubicBezTo>
                    <a:cubicBezTo>
                      <a:pt x="545" y="353"/>
                      <a:pt x="545" y="353"/>
                      <a:pt x="545" y="338"/>
                    </a:cubicBezTo>
                    <a:cubicBezTo>
                      <a:pt x="545" y="324"/>
                      <a:pt x="545" y="324"/>
                      <a:pt x="530" y="324"/>
                    </a:cubicBezTo>
                    <a:close/>
                    <a:moveTo>
                      <a:pt x="530" y="162"/>
                    </a:moveTo>
                    <a:lnTo>
                      <a:pt x="530" y="162"/>
                    </a:lnTo>
                    <a:cubicBezTo>
                      <a:pt x="133" y="162"/>
                      <a:pt x="133" y="162"/>
                      <a:pt x="133" y="162"/>
                    </a:cubicBezTo>
                    <a:lnTo>
                      <a:pt x="118" y="176"/>
                    </a:lnTo>
                    <a:cubicBezTo>
                      <a:pt x="118" y="191"/>
                      <a:pt x="133" y="206"/>
                      <a:pt x="133" y="206"/>
                    </a:cubicBezTo>
                    <a:cubicBezTo>
                      <a:pt x="530" y="206"/>
                      <a:pt x="530" y="206"/>
                      <a:pt x="530" y="206"/>
                    </a:cubicBezTo>
                    <a:cubicBezTo>
                      <a:pt x="545" y="206"/>
                      <a:pt x="545" y="191"/>
                      <a:pt x="545" y="176"/>
                    </a:cubicBezTo>
                    <a:cubicBezTo>
                      <a:pt x="545" y="176"/>
                      <a:pt x="545" y="162"/>
                      <a:pt x="530" y="162"/>
                    </a:cubicBezTo>
                    <a:close/>
                    <a:moveTo>
                      <a:pt x="15" y="0"/>
                    </a:moveTo>
                    <a:lnTo>
                      <a:pt x="15" y="0"/>
                    </a:lnTo>
                    <a:cubicBezTo>
                      <a:pt x="15" y="0"/>
                      <a:pt x="0" y="15"/>
                      <a:pt x="0" y="29"/>
                    </a:cubicBezTo>
                    <a:lnTo>
                      <a:pt x="15" y="44"/>
                    </a:lnTo>
                    <a:cubicBezTo>
                      <a:pt x="30" y="44"/>
                      <a:pt x="45" y="29"/>
                      <a:pt x="45" y="29"/>
                    </a:cubicBezTo>
                    <a:cubicBezTo>
                      <a:pt x="45" y="15"/>
                      <a:pt x="30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2" name="Freeform 120"/>
              <p:cNvSpPr>
                <a:spLocks noChangeArrowheads="1"/>
              </p:cNvSpPr>
              <p:nvPr/>
            </p:nvSpPr>
            <p:spPr bwMode="auto">
              <a:xfrm>
                <a:off x="685800" y="2679700"/>
                <a:ext cx="247650" cy="223838"/>
              </a:xfrm>
              <a:custGeom>
                <a:avLst/>
                <a:gdLst>
                  <a:gd name="T0" fmla="*/ 545 w 575"/>
                  <a:gd name="T1" fmla="*/ 471 h 517"/>
                  <a:gd name="T2" fmla="*/ 545 w 575"/>
                  <a:gd name="T3" fmla="*/ 471 h 517"/>
                  <a:gd name="T4" fmla="*/ 29 w 575"/>
                  <a:gd name="T5" fmla="*/ 471 h 517"/>
                  <a:gd name="T6" fmla="*/ 15 w 575"/>
                  <a:gd name="T7" fmla="*/ 486 h 517"/>
                  <a:gd name="T8" fmla="*/ 29 w 575"/>
                  <a:gd name="T9" fmla="*/ 516 h 517"/>
                  <a:gd name="T10" fmla="*/ 545 w 575"/>
                  <a:gd name="T11" fmla="*/ 516 h 517"/>
                  <a:gd name="T12" fmla="*/ 559 w 575"/>
                  <a:gd name="T13" fmla="*/ 486 h 517"/>
                  <a:gd name="T14" fmla="*/ 545 w 575"/>
                  <a:gd name="T15" fmla="*/ 471 h 517"/>
                  <a:gd name="T16" fmla="*/ 44 w 575"/>
                  <a:gd name="T17" fmla="*/ 427 h 517"/>
                  <a:gd name="T18" fmla="*/ 44 w 575"/>
                  <a:gd name="T19" fmla="*/ 427 h 517"/>
                  <a:gd name="T20" fmla="*/ 515 w 575"/>
                  <a:gd name="T21" fmla="*/ 427 h 517"/>
                  <a:gd name="T22" fmla="*/ 559 w 575"/>
                  <a:gd name="T23" fmla="*/ 383 h 517"/>
                  <a:gd name="T24" fmla="*/ 309 w 575"/>
                  <a:gd name="T25" fmla="*/ 15 h 517"/>
                  <a:gd name="T26" fmla="*/ 250 w 575"/>
                  <a:gd name="T27" fmla="*/ 15 h 517"/>
                  <a:gd name="T28" fmla="*/ 15 w 575"/>
                  <a:gd name="T29" fmla="*/ 383 h 517"/>
                  <a:gd name="T30" fmla="*/ 44 w 575"/>
                  <a:gd name="T31" fmla="*/ 427 h 517"/>
                  <a:gd name="T32" fmla="*/ 280 w 575"/>
                  <a:gd name="T33" fmla="*/ 59 h 517"/>
                  <a:gd name="T34" fmla="*/ 280 w 575"/>
                  <a:gd name="T35" fmla="*/ 59 h 517"/>
                  <a:gd name="T36" fmla="*/ 501 w 575"/>
                  <a:gd name="T37" fmla="*/ 398 h 517"/>
                  <a:gd name="T38" fmla="*/ 59 w 575"/>
                  <a:gd name="T39" fmla="*/ 398 h 517"/>
                  <a:gd name="T40" fmla="*/ 280 w 575"/>
                  <a:gd name="T41" fmla="*/ 59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5" h="517">
                    <a:moveTo>
                      <a:pt x="545" y="471"/>
                    </a:moveTo>
                    <a:lnTo>
                      <a:pt x="545" y="471"/>
                    </a:lnTo>
                    <a:cubicBezTo>
                      <a:pt x="29" y="471"/>
                      <a:pt x="29" y="471"/>
                      <a:pt x="29" y="471"/>
                    </a:cubicBezTo>
                    <a:cubicBezTo>
                      <a:pt x="15" y="471"/>
                      <a:pt x="15" y="486"/>
                      <a:pt x="15" y="486"/>
                    </a:cubicBezTo>
                    <a:cubicBezTo>
                      <a:pt x="15" y="501"/>
                      <a:pt x="15" y="516"/>
                      <a:pt x="29" y="516"/>
                    </a:cubicBezTo>
                    <a:cubicBezTo>
                      <a:pt x="545" y="516"/>
                      <a:pt x="545" y="516"/>
                      <a:pt x="545" y="516"/>
                    </a:cubicBezTo>
                    <a:cubicBezTo>
                      <a:pt x="545" y="516"/>
                      <a:pt x="559" y="501"/>
                      <a:pt x="559" y="486"/>
                    </a:cubicBezTo>
                    <a:lnTo>
                      <a:pt x="545" y="471"/>
                    </a:lnTo>
                    <a:close/>
                    <a:moveTo>
                      <a:pt x="44" y="427"/>
                    </a:moveTo>
                    <a:lnTo>
                      <a:pt x="44" y="427"/>
                    </a:lnTo>
                    <a:cubicBezTo>
                      <a:pt x="515" y="427"/>
                      <a:pt x="515" y="427"/>
                      <a:pt x="515" y="427"/>
                    </a:cubicBezTo>
                    <a:cubicBezTo>
                      <a:pt x="574" y="427"/>
                      <a:pt x="559" y="398"/>
                      <a:pt x="559" y="383"/>
                    </a:cubicBezTo>
                    <a:cubicBezTo>
                      <a:pt x="309" y="15"/>
                      <a:pt x="309" y="15"/>
                      <a:pt x="309" y="15"/>
                    </a:cubicBezTo>
                    <a:cubicBezTo>
                      <a:pt x="309" y="0"/>
                      <a:pt x="265" y="0"/>
                      <a:pt x="250" y="15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0" y="412"/>
                      <a:pt x="0" y="427"/>
                      <a:pt x="44" y="427"/>
                    </a:cubicBezTo>
                    <a:close/>
                    <a:moveTo>
                      <a:pt x="280" y="59"/>
                    </a:moveTo>
                    <a:lnTo>
                      <a:pt x="280" y="59"/>
                    </a:lnTo>
                    <a:cubicBezTo>
                      <a:pt x="501" y="398"/>
                      <a:pt x="501" y="398"/>
                      <a:pt x="501" y="398"/>
                    </a:cubicBezTo>
                    <a:cubicBezTo>
                      <a:pt x="59" y="398"/>
                      <a:pt x="59" y="398"/>
                      <a:pt x="59" y="398"/>
                    </a:cubicBezTo>
                    <a:lnTo>
                      <a:pt x="280" y="5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3" name="Freeform 121"/>
              <p:cNvSpPr>
                <a:spLocks noChangeArrowheads="1"/>
              </p:cNvSpPr>
              <p:nvPr/>
            </p:nvSpPr>
            <p:spPr bwMode="auto">
              <a:xfrm>
                <a:off x="228600" y="2667000"/>
                <a:ext cx="274638" cy="242888"/>
              </a:xfrm>
              <a:custGeom>
                <a:avLst/>
                <a:gdLst>
                  <a:gd name="T0" fmla="*/ 589 w 634"/>
                  <a:gd name="T1" fmla="*/ 15 h 560"/>
                  <a:gd name="T2" fmla="*/ 589 w 634"/>
                  <a:gd name="T3" fmla="*/ 15 h 560"/>
                  <a:gd name="T4" fmla="*/ 397 w 634"/>
                  <a:gd name="T5" fmla="*/ 147 h 560"/>
                  <a:gd name="T6" fmla="*/ 397 w 634"/>
                  <a:gd name="T7" fmla="*/ 44 h 560"/>
                  <a:gd name="T8" fmla="*/ 354 w 634"/>
                  <a:gd name="T9" fmla="*/ 15 h 560"/>
                  <a:gd name="T10" fmla="*/ 15 w 634"/>
                  <a:gd name="T11" fmla="*/ 250 h 560"/>
                  <a:gd name="T12" fmla="*/ 15 w 634"/>
                  <a:gd name="T13" fmla="*/ 309 h 560"/>
                  <a:gd name="T14" fmla="*/ 354 w 634"/>
                  <a:gd name="T15" fmla="*/ 559 h 560"/>
                  <a:gd name="T16" fmla="*/ 397 w 634"/>
                  <a:gd name="T17" fmla="*/ 515 h 560"/>
                  <a:gd name="T18" fmla="*/ 397 w 634"/>
                  <a:gd name="T19" fmla="*/ 412 h 560"/>
                  <a:gd name="T20" fmla="*/ 589 w 634"/>
                  <a:gd name="T21" fmla="*/ 559 h 560"/>
                  <a:gd name="T22" fmla="*/ 633 w 634"/>
                  <a:gd name="T23" fmla="*/ 515 h 560"/>
                  <a:gd name="T24" fmla="*/ 633 w 634"/>
                  <a:gd name="T25" fmla="*/ 44 h 560"/>
                  <a:gd name="T26" fmla="*/ 589 w 634"/>
                  <a:gd name="T27" fmla="*/ 15 h 560"/>
                  <a:gd name="T28" fmla="*/ 604 w 634"/>
                  <a:gd name="T29" fmla="*/ 500 h 560"/>
                  <a:gd name="T30" fmla="*/ 604 w 634"/>
                  <a:gd name="T31" fmla="*/ 500 h 560"/>
                  <a:gd name="T32" fmla="*/ 368 w 634"/>
                  <a:gd name="T33" fmla="*/ 338 h 560"/>
                  <a:gd name="T34" fmla="*/ 368 w 634"/>
                  <a:gd name="T35" fmla="*/ 500 h 560"/>
                  <a:gd name="T36" fmla="*/ 44 w 634"/>
                  <a:gd name="T37" fmla="*/ 279 h 560"/>
                  <a:gd name="T38" fmla="*/ 368 w 634"/>
                  <a:gd name="T39" fmla="*/ 59 h 560"/>
                  <a:gd name="T40" fmla="*/ 368 w 634"/>
                  <a:gd name="T41" fmla="*/ 236 h 560"/>
                  <a:gd name="T42" fmla="*/ 604 w 634"/>
                  <a:gd name="T43" fmla="*/ 59 h 560"/>
                  <a:gd name="T44" fmla="*/ 604 w 634"/>
                  <a:gd name="T45" fmla="*/ 50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34" h="560">
                    <a:moveTo>
                      <a:pt x="589" y="15"/>
                    </a:moveTo>
                    <a:lnTo>
                      <a:pt x="589" y="15"/>
                    </a:lnTo>
                    <a:cubicBezTo>
                      <a:pt x="397" y="147"/>
                      <a:pt x="397" y="147"/>
                      <a:pt x="397" y="147"/>
                    </a:cubicBezTo>
                    <a:cubicBezTo>
                      <a:pt x="397" y="44"/>
                      <a:pt x="397" y="44"/>
                      <a:pt x="397" y="44"/>
                    </a:cubicBezTo>
                    <a:cubicBezTo>
                      <a:pt x="397" y="0"/>
                      <a:pt x="383" y="0"/>
                      <a:pt x="354" y="15"/>
                    </a:cubicBezTo>
                    <a:cubicBezTo>
                      <a:pt x="15" y="250"/>
                      <a:pt x="15" y="250"/>
                      <a:pt x="15" y="250"/>
                    </a:cubicBezTo>
                    <a:cubicBezTo>
                      <a:pt x="0" y="265"/>
                      <a:pt x="0" y="294"/>
                      <a:pt x="15" y="309"/>
                    </a:cubicBezTo>
                    <a:cubicBezTo>
                      <a:pt x="354" y="559"/>
                      <a:pt x="354" y="559"/>
                      <a:pt x="354" y="559"/>
                    </a:cubicBezTo>
                    <a:cubicBezTo>
                      <a:pt x="368" y="559"/>
                      <a:pt x="397" y="559"/>
                      <a:pt x="397" y="515"/>
                    </a:cubicBezTo>
                    <a:cubicBezTo>
                      <a:pt x="397" y="412"/>
                      <a:pt x="397" y="412"/>
                      <a:pt x="397" y="412"/>
                    </a:cubicBezTo>
                    <a:cubicBezTo>
                      <a:pt x="589" y="559"/>
                      <a:pt x="589" y="559"/>
                      <a:pt x="589" y="559"/>
                    </a:cubicBezTo>
                    <a:cubicBezTo>
                      <a:pt x="604" y="559"/>
                      <a:pt x="633" y="559"/>
                      <a:pt x="633" y="515"/>
                    </a:cubicBezTo>
                    <a:cubicBezTo>
                      <a:pt x="633" y="44"/>
                      <a:pt x="633" y="44"/>
                      <a:pt x="633" y="44"/>
                    </a:cubicBezTo>
                    <a:cubicBezTo>
                      <a:pt x="633" y="0"/>
                      <a:pt x="618" y="0"/>
                      <a:pt x="589" y="15"/>
                    </a:cubicBezTo>
                    <a:close/>
                    <a:moveTo>
                      <a:pt x="604" y="500"/>
                    </a:moveTo>
                    <a:lnTo>
                      <a:pt x="604" y="500"/>
                    </a:lnTo>
                    <a:cubicBezTo>
                      <a:pt x="368" y="338"/>
                      <a:pt x="368" y="338"/>
                      <a:pt x="368" y="338"/>
                    </a:cubicBezTo>
                    <a:lnTo>
                      <a:pt x="368" y="500"/>
                    </a:lnTo>
                    <a:cubicBezTo>
                      <a:pt x="44" y="279"/>
                      <a:pt x="44" y="279"/>
                      <a:pt x="44" y="279"/>
                    </a:cubicBezTo>
                    <a:cubicBezTo>
                      <a:pt x="368" y="59"/>
                      <a:pt x="368" y="59"/>
                      <a:pt x="368" y="59"/>
                    </a:cubicBezTo>
                    <a:cubicBezTo>
                      <a:pt x="368" y="103"/>
                      <a:pt x="368" y="236"/>
                      <a:pt x="368" y="236"/>
                    </a:cubicBezTo>
                    <a:cubicBezTo>
                      <a:pt x="604" y="59"/>
                      <a:pt x="604" y="59"/>
                      <a:pt x="604" y="59"/>
                    </a:cubicBezTo>
                    <a:lnTo>
                      <a:pt x="604" y="50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4" name="Freeform 122"/>
              <p:cNvSpPr>
                <a:spLocks noChangeArrowheads="1"/>
              </p:cNvSpPr>
              <p:nvPr/>
            </p:nvSpPr>
            <p:spPr bwMode="auto">
              <a:xfrm>
                <a:off x="4206875" y="2228850"/>
                <a:ext cx="274638" cy="241300"/>
              </a:xfrm>
              <a:custGeom>
                <a:avLst/>
                <a:gdLst>
                  <a:gd name="T0" fmla="*/ 618 w 634"/>
                  <a:gd name="T1" fmla="*/ 250 h 561"/>
                  <a:gd name="T2" fmla="*/ 618 w 634"/>
                  <a:gd name="T3" fmla="*/ 250 h 561"/>
                  <a:gd name="T4" fmla="*/ 280 w 634"/>
                  <a:gd name="T5" fmla="*/ 15 h 561"/>
                  <a:gd name="T6" fmla="*/ 236 w 634"/>
                  <a:gd name="T7" fmla="*/ 44 h 561"/>
                  <a:gd name="T8" fmla="*/ 236 w 634"/>
                  <a:gd name="T9" fmla="*/ 147 h 561"/>
                  <a:gd name="T10" fmla="*/ 44 w 634"/>
                  <a:gd name="T11" fmla="*/ 15 h 561"/>
                  <a:gd name="T12" fmla="*/ 0 w 634"/>
                  <a:gd name="T13" fmla="*/ 44 h 561"/>
                  <a:gd name="T14" fmla="*/ 0 w 634"/>
                  <a:gd name="T15" fmla="*/ 515 h 561"/>
                  <a:gd name="T16" fmla="*/ 44 w 634"/>
                  <a:gd name="T17" fmla="*/ 545 h 561"/>
                  <a:gd name="T18" fmla="*/ 236 w 634"/>
                  <a:gd name="T19" fmla="*/ 412 h 561"/>
                  <a:gd name="T20" fmla="*/ 236 w 634"/>
                  <a:gd name="T21" fmla="*/ 515 h 561"/>
                  <a:gd name="T22" fmla="*/ 280 w 634"/>
                  <a:gd name="T23" fmla="*/ 545 h 561"/>
                  <a:gd name="T24" fmla="*/ 618 w 634"/>
                  <a:gd name="T25" fmla="*/ 309 h 561"/>
                  <a:gd name="T26" fmla="*/ 618 w 634"/>
                  <a:gd name="T27" fmla="*/ 250 h 561"/>
                  <a:gd name="T28" fmla="*/ 265 w 634"/>
                  <a:gd name="T29" fmla="*/ 501 h 561"/>
                  <a:gd name="T30" fmla="*/ 265 w 634"/>
                  <a:gd name="T31" fmla="*/ 501 h 561"/>
                  <a:gd name="T32" fmla="*/ 265 w 634"/>
                  <a:gd name="T33" fmla="*/ 339 h 561"/>
                  <a:gd name="T34" fmla="*/ 29 w 634"/>
                  <a:gd name="T35" fmla="*/ 501 h 561"/>
                  <a:gd name="T36" fmla="*/ 29 w 634"/>
                  <a:gd name="T37" fmla="*/ 59 h 561"/>
                  <a:gd name="T38" fmla="*/ 265 w 634"/>
                  <a:gd name="T39" fmla="*/ 221 h 561"/>
                  <a:gd name="T40" fmla="*/ 265 w 634"/>
                  <a:gd name="T41" fmla="*/ 59 h 561"/>
                  <a:gd name="T42" fmla="*/ 589 w 634"/>
                  <a:gd name="T43" fmla="*/ 280 h 561"/>
                  <a:gd name="T44" fmla="*/ 265 w 634"/>
                  <a:gd name="T45" fmla="*/ 50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34" h="561">
                    <a:moveTo>
                      <a:pt x="618" y="250"/>
                    </a:moveTo>
                    <a:lnTo>
                      <a:pt x="618" y="250"/>
                    </a:lnTo>
                    <a:cubicBezTo>
                      <a:pt x="280" y="15"/>
                      <a:pt x="280" y="15"/>
                      <a:pt x="280" y="15"/>
                    </a:cubicBezTo>
                    <a:cubicBezTo>
                      <a:pt x="250" y="0"/>
                      <a:pt x="236" y="0"/>
                      <a:pt x="236" y="44"/>
                    </a:cubicBezTo>
                    <a:cubicBezTo>
                      <a:pt x="236" y="147"/>
                      <a:pt x="236" y="147"/>
                      <a:pt x="236" y="147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15" y="0"/>
                      <a:pt x="0" y="0"/>
                      <a:pt x="0" y="44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60"/>
                      <a:pt x="29" y="560"/>
                      <a:pt x="44" y="545"/>
                    </a:cubicBezTo>
                    <a:cubicBezTo>
                      <a:pt x="236" y="412"/>
                      <a:pt x="236" y="412"/>
                      <a:pt x="236" y="412"/>
                    </a:cubicBezTo>
                    <a:cubicBezTo>
                      <a:pt x="236" y="515"/>
                      <a:pt x="236" y="515"/>
                      <a:pt x="236" y="515"/>
                    </a:cubicBezTo>
                    <a:cubicBezTo>
                      <a:pt x="236" y="560"/>
                      <a:pt x="265" y="560"/>
                      <a:pt x="280" y="545"/>
                    </a:cubicBezTo>
                    <a:cubicBezTo>
                      <a:pt x="618" y="309"/>
                      <a:pt x="618" y="309"/>
                      <a:pt x="618" y="309"/>
                    </a:cubicBezTo>
                    <a:cubicBezTo>
                      <a:pt x="633" y="294"/>
                      <a:pt x="633" y="265"/>
                      <a:pt x="618" y="250"/>
                    </a:cubicBezTo>
                    <a:close/>
                    <a:moveTo>
                      <a:pt x="265" y="501"/>
                    </a:moveTo>
                    <a:lnTo>
                      <a:pt x="265" y="501"/>
                    </a:lnTo>
                    <a:cubicBezTo>
                      <a:pt x="265" y="486"/>
                      <a:pt x="265" y="339"/>
                      <a:pt x="265" y="339"/>
                    </a:cubicBezTo>
                    <a:cubicBezTo>
                      <a:pt x="29" y="501"/>
                      <a:pt x="29" y="501"/>
                      <a:pt x="29" y="501"/>
                    </a:cubicBezTo>
                    <a:cubicBezTo>
                      <a:pt x="29" y="486"/>
                      <a:pt x="29" y="88"/>
                      <a:pt x="29" y="59"/>
                    </a:cubicBezTo>
                    <a:cubicBezTo>
                      <a:pt x="265" y="221"/>
                      <a:pt x="265" y="221"/>
                      <a:pt x="265" y="221"/>
                    </a:cubicBezTo>
                    <a:cubicBezTo>
                      <a:pt x="265" y="221"/>
                      <a:pt x="265" y="88"/>
                      <a:pt x="265" y="59"/>
                    </a:cubicBezTo>
                    <a:cubicBezTo>
                      <a:pt x="589" y="280"/>
                      <a:pt x="589" y="280"/>
                      <a:pt x="589" y="280"/>
                    </a:cubicBezTo>
                    <a:lnTo>
                      <a:pt x="265" y="50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5" name="Freeform 123"/>
              <p:cNvSpPr>
                <a:spLocks noChangeArrowheads="1"/>
              </p:cNvSpPr>
              <p:nvPr/>
            </p:nvSpPr>
            <p:spPr bwMode="auto">
              <a:xfrm>
                <a:off x="3781425" y="2228850"/>
                <a:ext cx="236538" cy="241300"/>
              </a:xfrm>
              <a:custGeom>
                <a:avLst/>
                <a:gdLst>
                  <a:gd name="T0" fmla="*/ 515 w 545"/>
                  <a:gd name="T1" fmla="*/ 0 h 561"/>
                  <a:gd name="T2" fmla="*/ 515 w 545"/>
                  <a:gd name="T3" fmla="*/ 0 h 561"/>
                  <a:gd name="T4" fmla="*/ 44 w 545"/>
                  <a:gd name="T5" fmla="*/ 0 h 561"/>
                  <a:gd name="T6" fmla="*/ 0 w 545"/>
                  <a:gd name="T7" fmla="*/ 44 h 561"/>
                  <a:gd name="T8" fmla="*/ 0 w 545"/>
                  <a:gd name="T9" fmla="*/ 515 h 561"/>
                  <a:gd name="T10" fmla="*/ 44 w 545"/>
                  <a:gd name="T11" fmla="*/ 560 h 561"/>
                  <a:gd name="T12" fmla="*/ 515 w 545"/>
                  <a:gd name="T13" fmla="*/ 560 h 561"/>
                  <a:gd name="T14" fmla="*/ 544 w 545"/>
                  <a:gd name="T15" fmla="*/ 515 h 561"/>
                  <a:gd name="T16" fmla="*/ 544 w 545"/>
                  <a:gd name="T17" fmla="*/ 44 h 561"/>
                  <a:gd name="T18" fmla="*/ 515 w 545"/>
                  <a:gd name="T19" fmla="*/ 0 h 561"/>
                  <a:gd name="T20" fmla="*/ 515 w 545"/>
                  <a:gd name="T21" fmla="*/ 501 h 561"/>
                  <a:gd name="T22" fmla="*/ 515 w 545"/>
                  <a:gd name="T23" fmla="*/ 501 h 561"/>
                  <a:gd name="T24" fmla="*/ 485 w 545"/>
                  <a:gd name="T25" fmla="*/ 515 h 561"/>
                  <a:gd name="T26" fmla="*/ 58 w 545"/>
                  <a:gd name="T27" fmla="*/ 515 h 561"/>
                  <a:gd name="T28" fmla="*/ 44 w 545"/>
                  <a:gd name="T29" fmla="*/ 501 h 561"/>
                  <a:gd name="T30" fmla="*/ 44 w 545"/>
                  <a:gd name="T31" fmla="*/ 59 h 561"/>
                  <a:gd name="T32" fmla="*/ 58 w 545"/>
                  <a:gd name="T33" fmla="*/ 44 h 561"/>
                  <a:gd name="T34" fmla="*/ 485 w 545"/>
                  <a:gd name="T35" fmla="*/ 44 h 561"/>
                  <a:gd name="T36" fmla="*/ 515 w 545"/>
                  <a:gd name="T37" fmla="*/ 59 h 561"/>
                  <a:gd name="T38" fmla="*/ 515 w 545"/>
                  <a:gd name="T39" fmla="*/ 50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5" h="561">
                    <a:moveTo>
                      <a:pt x="515" y="0"/>
                    </a:moveTo>
                    <a:lnTo>
                      <a:pt x="515" y="0"/>
                    </a:lnTo>
                    <a:cubicBezTo>
                      <a:pt x="44" y="0"/>
                      <a:pt x="44" y="0"/>
                      <a:pt x="44" y="0"/>
                    </a:cubicBezTo>
                    <a:cubicBezTo>
                      <a:pt x="14" y="0"/>
                      <a:pt x="0" y="30"/>
                      <a:pt x="0" y="44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30"/>
                      <a:pt x="14" y="560"/>
                      <a:pt x="44" y="560"/>
                    </a:cubicBezTo>
                    <a:cubicBezTo>
                      <a:pt x="515" y="560"/>
                      <a:pt x="515" y="560"/>
                      <a:pt x="515" y="560"/>
                    </a:cubicBezTo>
                    <a:cubicBezTo>
                      <a:pt x="530" y="560"/>
                      <a:pt x="544" y="530"/>
                      <a:pt x="544" y="515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544" y="30"/>
                      <a:pt x="530" y="0"/>
                      <a:pt x="515" y="0"/>
                    </a:cubicBezTo>
                    <a:close/>
                    <a:moveTo>
                      <a:pt x="515" y="501"/>
                    </a:moveTo>
                    <a:lnTo>
                      <a:pt x="515" y="501"/>
                    </a:lnTo>
                    <a:cubicBezTo>
                      <a:pt x="515" y="501"/>
                      <a:pt x="500" y="515"/>
                      <a:pt x="485" y="515"/>
                    </a:cubicBezTo>
                    <a:cubicBezTo>
                      <a:pt x="58" y="515"/>
                      <a:pt x="58" y="515"/>
                      <a:pt x="58" y="515"/>
                    </a:cubicBezTo>
                    <a:cubicBezTo>
                      <a:pt x="44" y="515"/>
                      <a:pt x="44" y="501"/>
                      <a:pt x="44" y="501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44"/>
                      <a:pt x="58" y="44"/>
                    </a:cubicBezTo>
                    <a:cubicBezTo>
                      <a:pt x="485" y="44"/>
                      <a:pt x="485" y="44"/>
                      <a:pt x="485" y="44"/>
                    </a:cubicBezTo>
                    <a:cubicBezTo>
                      <a:pt x="500" y="44"/>
                      <a:pt x="515" y="59"/>
                      <a:pt x="515" y="59"/>
                    </a:cubicBezTo>
                    <a:lnTo>
                      <a:pt x="515" y="50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6" name="Freeform 124"/>
              <p:cNvSpPr>
                <a:spLocks noChangeArrowheads="1"/>
              </p:cNvSpPr>
              <p:nvPr/>
            </p:nvSpPr>
            <p:spPr bwMode="auto">
              <a:xfrm>
                <a:off x="3373438" y="2228850"/>
                <a:ext cx="171450" cy="241300"/>
              </a:xfrm>
              <a:custGeom>
                <a:avLst/>
                <a:gdLst>
                  <a:gd name="T0" fmla="*/ 354 w 399"/>
                  <a:gd name="T1" fmla="*/ 0 h 561"/>
                  <a:gd name="T2" fmla="*/ 354 w 399"/>
                  <a:gd name="T3" fmla="*/ 0 h 561"/>
                  <a:gd name="T4" fmla="*/ 280 w 399"/>
                  <a:gd name="T5" fmla="*/ 0 h 561"/>
                  <a:gd name="T6" fmla="*/ 236 w 399"/>
                  <a:gd name="T7" fmla="*/ 44 h 561"/>
                  <a:gd name="T8" fmla="*/ 236 w 399"/>
                  <a:gd name="T9" fmla="*/ 515 h 561"/>
                  <a:gd name="T10" fmla="*/ 280 w 399"/>
                  <a:gd name="T11" fmla="*/ 560 h 561"/>
                  <a:gd name="T12" fmla="*/ 354 w 399"/>
                  <a:gd name="T13" fmla="*/ 560 h 561"/>
                  <a:gd name="T14" fmla="*/ 398 w 399"/>
                  <a:gd name="T15" fmla="*/ 515 h 561"/>
                  <a:gd name="T16" fmla="*/ 398 w 399"/>
                  <a:gd name="T17" fmla="*/ 44 h 561"/>
                  <a:gd name="T18" fmla="*/ 354 w 399"/>
                  <a:gd name="T19" fmla="*/ 0 h 561"/>
                  <a:gd name="T20" fmla="*/ 354 w 399"/>
                  <a:gd name="T21" fmla="*/ 501 h 561"/>
                  <a:gd name="T22" fmla="*/ 354 w 399"/>
                  <a:gd name="T23" fmla="*/ 501 h 561"/>
                  <a:gd name="T24" fmla="*/ 339 w 399"/>
                  <a:gd name="T25" fmla="*/ 515 h 561"/>
                  <a:gd name="T26" fmla="*/ 295 w 399"/>
                  <a:gd name="T27" fmla="*/ 515 h 561"/>
                  <a:gd name="T28" fmla="*/ 280 w 399"/>
                  <a:gd name="T29" fmla="*/ 501 h 561"/>
                  <a:gd name="T30" fmla="*/ 280 w 399"/>
                  <a:gd name="T31" fmla="*/ 59 h 561"/>
                  <a:gd name="T32" fmla="*/ 295 w 399"/>
                  <a:gd name="T33" fmla="*/ 44 h 561"/>
                  <a:gd name="T34" fmla="*/ 339 w 399"/>
                  <a:gd name="T35" fmla="*/ 44 h 561"/>
                  <a:gd name="T36" fmla="*/ 354 w 399"/>
                  <a:gd name="T37" fmla="*/ 59 h 561"/>
                  <a:gd name="T38" fmla="*/ 354 w 399"/>
                  <a:gd name="T39" fmla="*/ 501 h 561"/>
                  <a:gd name="T40" fmla="*/ 118 w 399"/>
                  <a:gd name="T41" fmla="*/ 0 h 561"/>
                  <a:gd name="T42" fmla="*/ 118 w 399"/>
                  <a:gd name="T43" fmla="*/ 0 h 561"/>
                  <a:gd name="T44" fmla="*/ 45 w 399"/>
                  <a:gd name="T45" fmla="*/ 0 h 561"/>
                  <a:gd name="T46" fmla="*/ 0 w 399"/>
                  <a:gd name="T47" fmla="*/ 44 h 561"/>
                  <a:gd name="T48" fmla="*/ 0 w 399"/>
                  <a:gd name="T49" fmla="*/ 515 h 561"/>
                  <a:gd name="T50" fmla="*/ 45 w 399"/>
                  <a:gd name="T51" fmla="*/ 560 h 561"/>
                  <a:gd name="T52" fmla="*/ 118 w 399"/>
                  <a:gd name="T53" fmla="*/ 560 h 561"/>
                  <a:gd name="T54" fmla="*/ 162 w 399"/>
                  <a:gd name="T55" fmla="*/ 515 h 561"/>
                  <a:gd name="T56" fmla="*/ 162 w 399"/>
                  <a:gd name="T57" fmla="*/ 44 h 561"/>
                  <a:gd name="T58" fmla="*/ 118 w 399"/>
                  <a:gd name="T59" fmla="*/ 0 h 561"/>
                  <a:gd name="T60" fmla="*/ 118 w 399"/>
                  <a:gd name="T61" fmla="*/ 501 h 561"/>
                  <a:gd name="T62" fmla="*/ 118 w 399"/>
                  <a:gd name="T63" fmla="*/ 501 h 561"/>
                  <a:gd name="T64" fmla="*/ 104 w 399"/>
                  <a:gd name="T65" fmla="*/ 515 h 561"/>
                  <a:gd name="T66" fmla="*/ 59 w 399"/>
                  <a:gd name="T67" fmla="*/ 515 h 561"/>
                  <a:gd name="T68" fmla="*/ 45 w 399"/>
                  <a:gd name="T69" fmla="*/ 501 h 561"/>
                  <a:gd name="T70" fmla="*/ 45 w 399"/>
                  <a:gd name="T71" fmla="*/ 59 h 561"/>
                  <a:gd name="T72" fmla="*/ 59 w 399"/>
                  <a:gd name="T73" fmla="*/ 44 h 561"/>
                  <a:gd name="T74" fmla="*/ 104 w 399"/>
                  <a:gd name="T75" fmla="*/ 44 h 561"/>
                  <a:gd name="T76" fmla="*/ 118 w 399"/>
                  <a:gd name="T77" fmla="*/ 59 h 561"/>
                  <a:gd name="T78" fmla="*/ 118 w 399"/>
                  <a:gd name="T79" fmla="*/ 50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9" h="561">
                    <a:moveTo>
                      <a:pt x="354" y="0"/>
                    </a:moveTo>
                    <a:lnTo>
                      <a:pt x="354" y="0"/>
                    </a:lnTo>
                    <a:cubicBezTo>
                      <a:pt x="280" y="0"/>
                      <a:pt x="280" y="0"/>
                      <a:pt x="280" y="0"/>
                    </a:cubicBezTo>
                    <a:cubicBezTo>
                      <a:pt x="251" y="0"/>
                      <a:pt x="236" y="30"/>
                      <a:pt x="236" y="44"/>
                    </a:cubicBezTo>
                    <a:cubicBezTo>
                      <a:pt x="236" y="515"/>
                      <a:pt x="236" y="515"/>
                      <a:pt x="236" y="515"/>
                    </a:cubicBezTo>
                    <a:cubicBezTo>
                      <a:pt x="236" y="530"/>
                      <a:pt x="251" y="560"/>
                      <a:pt x="280" y="560"/>
                    </a:cubicBezTo>
                    <a:cubicBezTo>
                      <a:pt x="354" y="560"/>
                      <a:pt x="354" y="560"/>
                      <a:pt x="354" y="560"/>
                    </a:cubicBezTo>
                    <a:cubicBezTo>
                      <a:pt x="368" y="560"/>
                      <a:pt x="398" y="530"/>
                      <a:pt x="398" y="515"/>
                    </a:cubicBezTo>
                    <a:cubicBezTo>
                      <a:pt x="398" y="44"/>
                      <a:pt x="398" y="44"/>
                      <a:pt x="398" y="44"/>
                    </a:cubicBezTo>
                    <a:cubicBezTo>
                      <a:pt x="398" y="30"/>
                      <a:pt x="368" y="0"/>
                      <a:pt x="354" y="0"/>
                    </a:cubicBezTo>
                    <a:close/>
                    <a:moveTo>
                      <a:pt x="354" y="501"/>
                    </a:moveTo>
                    <a:lnTo>
                      <a:pt x="354" y="501"/>
                    </a:lnTo>
                    <a:lnTo>
                      <a:pt x="339" y="515"/>
                    </a:lnTo>
                    <a:cubicBezTo>
                      <a:pt x="295" y="515"/>
                      <a:pt x="295" y="515"/>
                      <a:pt x="295" y="515"/>
                    </a:cubicBezTo>
                    <a:cubicBezTo>
                      <a:pt x="280" y="515"/>
                      <a:pt x="280" y="501"/>
                      <a:pt x="280" y="501"/>
                    </a:cubicBezTo>
                    <a:cubicBezTo>
                      <a:pt x="280" y="59"/>
                      <a:pt x="280" y="59"/>
                      <a:pt x="280" y="59"/>
                    </a:cubicBezTo>
                    <a:cubicBezTo>
                      <a:pt x="280" y="59"/>
                      <a:pt x="280" y="44"/>
                      <a:pt x="295" y="44"/>
                    </a:cubicBezTo>
                    <a:cubicBezTo>
                      <a:pt x="339" y="44"/>
                      <a:pt x="339" y="44"/>
                      <a:pt x="339" y="44"/>
                    </a:cubicBezTo>
                    <a:lnTo>
                      <a:pt x="354" y="59"/>
                    </a:lnTo>
                    <a:lnTo>
                      <a:pt x="354" y="501"/>
                    </a:lnTo>
                    <a:close/>
                    <a:moveTo>
                      <a:pt x="118" y="0"/>
                    </a:moveTo>
                    <a:lnTo>
                      <a:pt x="118" y="0"/>
                    </a:lnTo>
                    <a:cubicBezTo>
                      <a:pt x="45" y="0"/>
                      <a:pt x="45" y="0"/>
                      <a:pt x="45" y="0"/>
                    </a:cubicBezTo>
                    <a:cubicBezTo>
                      <a:pt x="15" y="0"/>
                      <a:pt x="0" y="30"/>
                      <a:pt x="0" y="44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30"/>
                      <a:pt x="15" y="560"/>
                      <a:pt x="45" y="560"/>
                    </a:cubicBezTo>
                    <a:cubicBezTo>
                      <a:pt x="118" y="560"/>
                      <a:pt x="118" y="560"/>
                      <a:pt x="118" y="560"/>
                    </a:cubicBezTo>
                    <a:cubicBezTo>
                      <a:pt x="133" y="560"/>
                      <a:pt x="162" y="530"/>
                      <a:pt x="162" y="515"/>
                    </a:cubicBezTo>
                    <a:cubicBezTo>
                      <a:pt x="162" y="44"/>
                      <a:pt x="162" y="44"/>
                      <a:pt x="162" y="44"/>
                    </a:cubicBezTo>
                    <a:cubicBezTo>
                      <a:pt x="162" y="30"/>
                      <a:pt x="133" y="0"/>
                      <a:pt x="118" y="0"/>
                    </a:cubicBezTo>
                    <a:close/>
                    <a:moveTo>
                      <a:pt x="118" y="501"/>
                    </a:moveTo>
                    <a:lnTo>
                      <a:pt x="118" y="501"/>
                    </a:lnTo>
                    <a:lnTo>
                      <a:pt x="104" y="515"/>
                    </a:lnTo>
                    <a:cubicBezTo>
                      <a:pt x="59" y="515"/>
                      <a:pt x="59" y="515"/>
                      <a:pt x="59" y="515"/>
                    </a:cubicBezTo>
                    <a:cubicBezTo>
                      <a:pt x="45" y="515"/>
                      <a:pt x="45" y="501"/>
                      <a:pt x="45" y="501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44"/>
                      <a:pt x="59" y="44"/>
                    </a:cubicBezTo>
                    <a:cubicBezTo>
                      <a:pt x="104" y="44"/>
                      <a:pt x="104" y="44"/>
                      <a:pt x="104" y="44"/>
                    </a:cubicBezTo>
                    <a:lnTo>
                      <a:pt x="118" y="59"/>
                    </a:lnTo>
                    <a:lnTo>
                      <a:pt x="118" y="50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7" name="Freeform 125"/>
              <p:cNvSpPr>
                <a:spLocks noChangeArrowheads="1"/>
              </p:cNvSpPr>
              <p:nvPr/>
            </p:nvSpPr>
            <p:spPr bwMode="auto">
              <a:xfrm>
                <a:off x="2921000" y="2228850"/>
                <a:ext cx="190500" cy="241300"/>
              </a:xfrm>
              <a:custGeom>
                <a:avLst/>
                <a:gdLst>
                  <a:gd name="T0" fmla="*/ 427 w 443"/>
                  <a:gd name="T1" fmla="*/ 250 h 561"/>
                  <a:gd name="T2" fmla="*/ 427 w 443"/>
                  <a:gd name="T3" fmla="*/ 250 h 561"/>
                  <a:gd name="T4" fmla="*/ 59 w 443"/>
                  <a:gd name="T5" fmla="*/ 15 h 561"/>
                  <a:gd name="T6" fmla="*/ 0 w 443"/>
                  <a:gd name="T7" fmla="*/ 44 h 561"/>
                  <a:gd name="T8" fmla="*/ 0 w 443"/>
                  <a:gd name="T9" fmla="*/ 515 h 561"/>
                  <a:gd name="T10" fmla="*/ 59 w 443"/>
                  <a:gd name="T11" fmla="*/ 545 h 561"/>
                  <a:gd name="T12" fmla="*/ 427 w 443"/>
                  <a:gd name="T13" fmla="*/ 309 h 561"/>
                  <a:gd name="T14" fmla="*/ 427 w 443"/>
                  <a:gd name="T15" fmla="*/ 250 h 561"/>
                  <a:gd name="T16" fmla="*/ 44 w 443"/>
                  <a:gd name="T17" fmla="*/ 501 h 561"/>
                  <a:gd name="T18" fmla="*/ 44 w 443"/>
                  <a:gd name="T19" fmla="*/ 501 h 561"/>
                  <a:gd name="T20" fmla="*/ 44 w 443"/>
                  <a:gd name="T21" fmla="*/ 59 h 561"/>
                  <a:gd name="T22" fmla="*/ 398 w 443"/>
                  <a:gd name="T23" fmla="*/ 280 h 561"/>
                  <a:gd name="T24" fmla="*/ 44 w 443"/>
                  <a:gd name="T25" fmla="*/ 50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3" h="561">
                    <a:moveTo>
                      <a:pt x="427" y="250"/>
                    </a:moveTo>
                    <a:lnTo>
                      <a:pt x="427" y="250"/>
                    </a:lnTo>
                    <a:cubicBezTo>
                      <a:pt x="59" y="15"/>
                      <a:pt x="59" y="15"/>
                      <a:pt x="59" y="15"/>
                    </a:cubicBezTo>
                    <a:cubicBezTo>
                      <a:pt x="30" y="0"/>
                      <a:pt x="0" y="0"/>
                      <a:pt x="0" y="44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60"/>
                      <a:pt x="30" y="560"/>
                      <a:pt x="59" y="545"/>
                    </a:cubicBezTo>
                    <a:cubicBezTo>
                      <a:pt x="427" y="309"/>
                      <a:pt x="427" y="309"/>
                      <a:pt x="427" y="309"/>
                    </a:cubicBezTo>
                    <a:cubicBezTo>
                      <a:pt x="442" y="294"/>
                      <a:pt x="442" y="265"/>
                      <a:pt x="427" y="250"/>
                    </a:cubicBezTo>
                    <a:close/>
                    <a:moveTo>
                      <a:pt x="44" y="501"/>
                    </a:moveTo>
                    <a:lnTo>
                      <a:pt x="44" y="501"/>
                    </a:lnTo>
                    <a:cubicBezTo>
                      <a:pt x="44" y="486"/>
                      <a:pt x="44" y="88"/>
                      <a:pt x="44" y="59"/>
                    </a:cubicBezTo>
                    <a:cubicBezTo>
                      <a:pt x="398" y="280"/>
                      <a:pt x="398" y="280"/>
                      <a:pt x="398" y="280"/>
                    </a:cubicBezTo>
                    <a:lnTo>
                      <a:pt x="44" y="50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8" name="Freeform 126"/>
              <p:cNvSpPr>
                <a:spLocks noChangeArrowheads="1"/>
              </p:cNvSpPr>
              <p:nvPr/>
            </p:nvSpPr>
            <p:spPr bwMode="auto">
              <a:xfrm>
                <a:off x="2451100" y="2228850"/>
                <a:ext cx="255588" cy="241300"/>
              </a:xfrm>
              <a:custGeom>
                <a:avLst/>
                <a:gdLst>
                  <a:gd name="T0" fmla="*/ 500 w 590"/>
                  <a:gd name="T1" fmla="*/ 324 h 561"/>
                  <a:gd name="T2" fmla="*/ 500 w 590"/>
                  <a:gd name="T3" fmla="*/ 324 h 561"/>
                  <a:gd name="T4" fmla="*/ 500 w 590"/>
                  <a:gd name="T5" fmla="*/ 30 h 561"/>
                  <a:gd name="T6" fmla="*/ 486 w 590"/>
                  <a:gd name="T7" fmla="*/ 0 h 561"/>
                  <a:gd name="T8" fmla="*/ 471 w 590"/>
                  <a:gd name="T9" fmla="*/ 30 h 561"/>
                  <a:gd name="T10" fmla="*/ 471 w 590"/>
                  <a:gd name="T11" fmla="*/ 324 h 561"/>
                  <a:gd name="T12" fmla="*/ 382 w 590"/>
                  <a:gd name="T13" fmla="*/ 412 h 561"/>
                  <a:gd name="T14" fmla="*/ 471 w 590"/>
                  <a:gd name="T15" fmla="*/ 515 h 561"/>
                  <a:gd name="T16" fmla="*/ 471 w 590"/>
                  <a:gd name="T17" fmla="*/ 530 h 561"/>
                  <a:gd name="T18" fmla="*/ 486 w 590"/>
                  <a:gd name="T19" fmla="*/ 560 h 561"/>
                  <a:gd name="T20" fmla="*/ 500 w 590"/>
                  <a:gd name="T21" fmla="*/ 530 h 561"/>
                  <a:gd name="T22" fmla="*/ 500 w 590"/>
                  <a:gd name="T23" fmla="*/ 515 h 561"/>
                  <a:gd name="T24" fmla="*/ 589 w 590"/>
                  <a:gd name="T25" fmla="*/ 412 h 561"/>
                  <a:gd name="T26" fmla="*/ 500 w 590"/>
                  <a:gd name="T27" fmla="*/ 324 h 561"/>
                  <a:gd name="T28" fmla="*/ 486 w 590"/>
                  <a:gd name="T29" fmla="*/ 471 h 561"/>
                  <a:gd name="T30" fmla="*/ 486 w 590"/>
                  <a:gd name="T31" fmla="*/ 471 h 561"/>
                  <a:gd name="T32" fmla="*/ 427 w 590"/>
                  <a:gd name="T33" fmla="*/ 412 h 561"/>
                  <a:gd name="T34" fmla="*/ 486 w 590"/>
                  <a:gd name="T35" fmla="*/ 353 h 561"/>
                  <a:gd name="T36" fmla="*/ 545 w 590"/>
                  <a:gd name="T37" fmla="*/ 412 h 561"/>
                  <a:gd name="T38" fmla="*/ 486 w 590"/>
                  <a:gd name="T39" fmla="*/ 471 h 561"/>
                  <a:gd name="T40" fmla="*/ 309 w 590"/>
                  <a:gd name="T41" fmla="*/ 44 h 561"/>
                  <a:gd name="T42" fmla="*/ 309 w 590"/>
                  <a:gd name="T43" fmla="*/ 44 h 561"/>
                  <a:gd name="T44" fmla="*/ 309 w 590"/>
                  <a:gd name="T45" fmla="*/ 30 h 561"/>
                  <a:gd name="T46" fmla="*/ 294 w 590"/>
                  <a:gd name="T47" fmla="*/ 0 h 561"/>
                  <a:gd name="T48" fmla="*/ 265 w 590"/>
                  <a:gd name="T49" fmla="*/ 30 h 561"/>
                  <a:gd name="T50" fmla="*/ 265 w 590"/>
                  <a:gd name="T51" fmla="*/ 44 h 561"/>
                  <a:gd name="T52" fmla="*/ 191 w 590"/>
                  <a:gd name="T53" fmla="*/ 147 h 561"/>
                  <a:gd name="T54" fmla="*/ 265 w 590"/>
                  <a:gd name="T55" fmla="*/ 235 h 561"/>
                  <a:gd name="T56" fmla="*/ 265 w 590"/>
                  <a:gd name="T57" fmla="*/ 530 h 561"/>
                  <a:gd name="T58" fmla="*/ 294 w 590"/>
                  <a:gd name="T59" fmla="*/ 560 h 561"/>
                  <a:gd name="T60" fmla="*/ 309 w 590"/>
                  <a:gd name="T61" fmla="*/ 530 h 561"/>
                  <a:gd name="T62" fmla="*/ 309 w 590"/>
                  <a:gd name="T63" fmla="*/ 235 h 561"/>
                  <a:gd name="T64" fmla="*/ 382 w 590"/>
                  <a:gd name="T65" fmla="*/ 147 h 561"/>
                  <a:gd name="T66" fmla="*/ 309 w 590"/>
                  <a:gd name="T67" fmla="*/ 44 h 561"/>
                  <a:gd name="T68" fmla="*/ 294 w 590"/>
                  <a:gd name="T69" fmla="*/ 206 h 561"/>
                  <a:gd name="T70" fmla="*/ 294 w 590"/>
                  <a:gd name="T71" fmla="*/ 206 h 561"/>
                  <a:gd name="T72" fmla="*/ 235 w 590"/>
                  <a:gd name="T73" fmla="*/ 147 h 561"/>
                  <a:gd name="T74" fmla="*/ 294 w 590"/>
                  <a:gd name="T75" fmla="*/ 88 h 561"/>
                  <a:gd name="T76" fmla="*/ 353 w 590"/>
                  <a:gd name="T77" fmla="*/ 147 h 561"/>
                  <a:gd name="T78" fmla="*/ 294 w 590"/>
                  <a:gd name="T79" fmla="*/ 206 h 561"/>
                  <a:gd name="T80" fmla="*/ 118 w 590"/>
                  <a:gd name="T81" fmla="*/ 235 h 561"/>
                  <a:gd name="T82" fmla="*/ 118 w 590"/>
                  <a:gd name="T83" fmla="*/ 235 h 561"/>
                  <a:gd name="T84" fmla="*/ 118 w 590"/>
                  <a:gd name="T85" fmla="*/ 30 h 561"/>
                  <a:gd name="T86" fmla="*/ 88 w 590"/>
                  <a:gd name="T87" fmla="*/ 0 h 561"/>
                  <a:gd name="T88" fmla="*/ 73 w 590"/>
                  <a:gd name="T89" fmla="*/ 30 h 561"/>
                  <a:gd name="T90" fmla="*/ 73 w 590"/>
                  <a:gd name="T91" fmla="*/ 235 h 561"/>
                  <a:gd name="T92" fmla="*/ 0 w 590"/>
                  <a:gd name="T93" fmla="*/ 339 h 561"/>
                  <a:gd name="T94" fmla="*/ 73 w 590"/>
                  <a:gd name="T95" fmla="*/ 442 h 561"/>
                  <a:gd name="T96" fmla="*/ 73 w 590"/>
                  <a:gd name="T97" fmla="*/ 530 h 561"/>
                  <a:gd name="T98" fmla="*/ 88 w 590"/>
                  <a:gd name="T99" fmla="*/ 560 h 561"/>
                  <a:gd name="T100" fmla="*/ 118 w 590"/>
                  <a:gd name="T101" fmla="*/ 530 h 561"/>
                  <a:gd name="T102" fmla="*/ 118 w 590"/>
                  <a:gd name="T103" fmla="*/ 442 h 561"/>
                  <a:gd name="T104" fmla="*/ 191 w 590"/>
                  <a:gd name="T105" fmla="*/ 339 h 561"/>
                  <a:gd name="T106" fmla="*/ 118 w 590"/>
                  <a:gd name="T107" fmla="*/ 235 h 561"/>
                  <a:gd name="T108" fmla="*/ 88 w 590"/>
                  <a:gd name="T109" fmla="*/ 397 h 561"/>
                  <a:gd name="T110" fmla="*/ 88 w 590"/>
                  <a:gd name="T111" fmla="*/ 397 h 561"/>
                  <a:gd name="T112" fmla="*/ 29 w 590"/>
                  <a:gd name="T113" fmla="*/ 339 h 561"/>
                  <a:gd name="T114" fmla="*/ 88 w 590"/>
                  <a:gd name="T115" fmla="*/ 280 h 561"/>
                  <a:gd name="T116" fmla="*/ 147 w 590"/>
                  <a:gd name="T117" fmla="*/ 339 h 561"/>
                  <a:gd name="T118" fmla="*/ 88 w 590"/>
                  <a:gd name="T119" fmla="*/ 397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90" h="561">
                    <a:moveTo>
                      <a:pt x="500" y="324"/>
                    </a:moveTo>
                    <a:lnTo>
                      <a:pt x="500" y="324"/>
                    </a:lnTo>
                    <a:cubicBezTo>
                      <a:pt x="500" y="30"/>
                      <a:pt x="500" y="30"/>
                      <a:pt x="500" y="30"/>
                    </a:cubicBezTo>
                    <a:cubicBezTo>
                      <a:pt x="500" y="15"/>
                      <a:pt x="500" y="0"/>
                      <a:pt x="486" y="0"/>
                    </a:cubicBezTo>
                    <a:cubicBezTo>
                      <a:pt x="471" y="0"/>
                      <a:pt x="471" y="15"/>
                      <a:pt x="471" y="30"/>
                    </a:cubicBezTo>
                    <a:cubicBezTo>
                      <a:pt x="471" y="324"/>
                      <a:pt x="471" y="324"/>
                      <a:pt x="471" y="324"/>
                    </a:cubicBezTo>
                    <a:cubicBezTo>
                      <a:pt x="427" y="324"/>
                      <a:pt x="382" y="368"/>
                      <a:pt x="382" y="412"/>
                    </a:cubicBezTo>
                    <a:cubicBezTo>
                      <a:pt x="382" y="471"/>
                      <a:pt x="427" y="501"/>
                      <a:pt x="471" y="515"/>
                    </a:cubicBezTo>
                    <a:cubicBezTo>
                      <a:pt x="471" y="530"/>
                      <a:pt x="471" y="530"/>
                      <a:pt x="471" y="530"/>
                    </a:cubicBezTo>
                    <a:cubicBezTo>
                      <a:pt x="471" y="545"/>
                      <a:pt x="471" y="560"/>
                      <a:pt x="486" y="560"/>
                    </a:cubicBezTo>
                    <a:cubicBezTo>
                      <a:pt x="500" y="560"/>
                      <a:pt x="500" y="545"/>
                      <a:pt x="500" y="530"/>
                    </a:cubicBezTo>
                    <a:cubicBezTo>
                      <a:pt x="500" y="515"/>
                      <a:pt x="500" y="515"/>
                      <a:pt x="500" y="515"/>
                    </a:cubicBezTo>
                    <a:cubicBezTo>
                      <a:pt x="545" y="501"/>
                      <a:pt x="589" y="471"/>
                      <a:pt x="589" y="412"/>
                    </a:cubicBezTo>
                    <a:cubicBezTo>
                      <a:pt x="589" y="368"/>
                      <a:pt x="545" y="324"/>
                      <a:pt x="500" y="324"/>
                    </a:cubicBezTo>
                    <a:close/>
                    <a:moveTo>
                      <a:pt x="486" y="471"/>
                    </a:moveTo>
                    <a:lnTo>
                      <a:pt x="486" y="471"/>
                    </a:lnTo>
                    <a:cubicBezTo>
                      <a:pt x="456" y="471"/>
                      <a:pt x="427" y="456"/>
                      <a:pt x="427" y="412"/>
                    </a:cubicBezTo>
                    <a:cubicBezTo>
                      <a:pt x="427" y="383"/>
                      <a:pt x="456" y="353"/>
                      <a:pt x="486" y="353"/>
                    </a:cubicBezTo>
                    <a:cubicBezTo>
                      <a:pt x="515" y="353"/>
                      <a:pt x="545" y="383"/>
                      <a:pt x="545" y="412"/>
                    </a:cubicBezTo>
                    <a:cubicBezTo>
                      <a:pt x="545" y="456"/>
                      <a:pt x="515" y="471"/>
                      <a:pt x="486" y="471"/>
                    </a:cubicBezTo>
                    <a:close/>
                    <a:moveTo>
                      <a:pt x="309" y="44"/>
                    </a:moveTo>
                    <a:lnTo>
                      <a:pt x="309" y="44"/>
                    </a:lnTo>
                    <a:cubicBezTo>
                      <a:pt x="309" y="30"/>
                      <a:pt x="309" y="30"/>
                      <a:pt x="309" y="30"/>
                    </a:cubicBezTo>
                    <a:cubicBezTo>
                      <a:pt x="309" y="15"/>
                      <a:pt x="294" y="0"/>
                      <a:pt x="294" y="0"/>
                    </a:cubicBezTo>
                    <a:cubicBezTo>
                      <a:pt x="280" y="0"/>
                      <a:pt x="265" y="15"/>
                      <a:pt x="265" y="30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21" y="59"/>
                      <a:pt x="191" y="88"/>
                      <a:pt x="191" y="147"/>
                    </a:cubicBezTo>
                    <a:cubicBezTo>
                      <a:pt x="191" y="192"/>
                      <a:pt x="221" y="235"/>
                      <a:pt x="265" y="235"/>
                    </a:cubicBezTo>
                    <a:cubicBezTo>
                      <a:pt x="265" y="530"/>
                      <a:pt x="265" y="530"/>
                      <a:pt x="265" y="530"/>
                    </a:cubicBezTo>
                    <a:cubicBezTo>
                      <a:pt x="265" y="545"/>
                      <a:pt x="280" y="560"/>
                      <a:pt x="294" y="560"/>
                    </a:cubicBezTo>
                    <a:cubicBezTo>
                      <a:pt x="294" y="560"/>
                      <a:pt x="309" y="545"/>
                      <a:pt x="309" y="530"/>
                    </a:cubicBezTo>
                    <a:cubicBezTo>
                      <a:pt x="309" y="235"/>
                      <a:pt x="309" y="235"/>
                      <a:pt x="309" y="235"/>
                    </a:cubicBezTo>
                    <a:cubicBezTo>
                      <a:pt x="353" y="235"/>
                      <a:pt x="382" y="192"/>
                      <a:pt x="382" y="147"/>
                    </a:cubicBezTo>
                    <a:cubicBezTo>
                      <a:pt x="382" y="88"/>
                      <a:pt x="353" y="59"/>
                      <a:pt x="309" y="44"/>
                    </a:cubicBezTo>
                    <a:close/>
                    <a:moveTo>
                      <a:pt x="294" y="206"/>
                    </a:moveTo>
                    <a:lnTo>
                      <a:pt x="294" y="206"/>
                    </a:lnTo>
                    <a:cubicBezTo>
                      <a:pt x="250" y="206"/>
                      <a:pt x="235" y="177"/>
                      <a:pt x="235" y="147"/>
                    </a:cubicBezTo>
                    <a:cubicBezTo>
                      <a:pt x="235" y="103"/>
                      <a:pt x="250" y="88"/>
                      <a:pt x="294" y="88"/>
                    </a:cubicBezTo>
                    <a:cubicBezTo>
                      <a:pt x="324" y="88"/>
                      <a:pt x="353" y="103"/>
                      <a:pt x="353" y="147"/>
                    </a:cubicBezTo>
                    <a:cubicBezTo>
                      <a:pt x="353" y="177"/>
                      <a:pt x="324" y="206"/>
                      <a:pt x="294" y="206"/>
                    </a:cubicBezTo>
                    <a:close/>
                    <a:moveTo>
                      <a:pt x="118" y="235"/>
                    </a:moveTo>
                    <a:lnTo>
                      <a:pt x="118" y="235"/>
                    </a:lnTo>
                    <a:cubicBezTo>
                      <a:pt x="118" y="30"/>
                      <a:pt x="118" y="30"/>
                      <a:pt x="118" y="30"/>
                    </a:cubicBezTo>
                    <a:cubicBezTo>
                      <a:pt x="118" y="15"/>
                      <a:pt x="103" y="0"/>
                      <a:pt x="88" y="0"/>
                    </a:cubicBezTo>
                    <a:cubicBezTo>
                      <a:pt x="88" y="0"/>
                      <a:pt x="73" y="15"/>
                      <a:pt x="73" y="30"/>
                    </a:cubicBezTo>
                    <a:cubicBezTo>
                      <a:pt x="73" y="235"/>
                      <a:pt x="73" y="235"/>
                      <a:pt x="73" y="235"/>
                    </a:cubicBezTo>
                    <a:cubicBezTo>
                      <a:pt x="29" y="250"/>
                      <a:pt x="0" y="294"/>
                      <a:pt x="0" y="339"/>
                    </a:cubicBezTo>
                    <a:cubicBezTo>
                      <a:pt x="0" y="383"/>
                      <a:pt x="29" y="427"/>
                      <a:pt x="73" y="442"/>
                    </a:cubicBezTo>
                    <a:cubicBezTo>
                      <a:pt x="73" y="530"/>
                      <a:pt x="73" y="530"/>
                      <a:pt x="73" y="530"/>
                    </a:cubicBezTo>
                    <a:cubicBezTo>
                      <a:pt x="73" y="545"/>
                      <a:pt x="88" y="560"/>
                      <a:pt x="88" y="560"/>
                    </a:cubicBezTo>
                    <a:cubicBezTo>
                      <a:pt x="103" y="560"/>
                      <a:pt x="118" y="545"/>
                      <a:pt x="118" y="530"/>
                    </a:cubicBezTo>
                    <a:cubicBezTo>
                      <a:pt x="118" y="442"/>
                      <a:pt x="118" y="442"/>
                      <a:pt x="118" y="442"/>
                    </a:cubicBezTo>
                    <a:cubicBezTo>
                      <a:pt x="162" y="427"/>
                      <a:pt x="191" y="383"/>
                      <a:pt x="191" y="339"/>
                    </a:cubicBezTo>
                    <a:cubicBezTo>
                      <a:pt x="191" y="294"/>
                      <a:pt x="162" y="250"/>
                      <a:pt x="118" y="235"/>
                    </a:cubicBezTo>
                    <a:close/>
                    <a:moveTo>
                      <a:pt x="88" y="397"/>
                    </a:moveTo>
                    <a:lnTo>
                      <a:pt x="88" y="397"/>
                    </a:lnTo>
                    <a:cubicBezTo>
                      <a:pt x="59" y="397"/>
                      <a:pt x="29" y="368"/>
                      <a:pt x="29" y="339"/>
                    </a:cubicBezTo>
                    <a:cubicBezTo>
                      <a:pt x="29" y="309"/>
                      <a:pt x="59" y="280"/>
                      <a:pt x="88" y="280"/>
                    </a:cubicBezTo>
                    <a:cubicBezTo>
                      <a:pt x="132" y="280"/>
                      <a:pt x="147" y="309"/>
                      <a:pt x="147" y="339"/>
                    </a:cubicBezTo>
                    <a:cubicBezTo>
                      <a:pt x="147" y="368"/>
                      <a:pt x="132" y="397"/>
                      <a:pt x="88" y="39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349" name="Freeform 127"/>
              <p:cNvSpPr>
                <a:spLocks noChangeArrowheads="1"/>
              </p:cNvSpPr>
              <p:nvPr/>
            </p:nvSpPr>
            <p:spPr bwMode="auto">
              <a:xfrm>
                <a:off x="2003425" y="2247900"/>
                <a:ext cx="255588" cy="203200"/>
              </a:xfrm>
              <a:custGeom>
                <a:avLst/>
                <a:gdLst>
                  <a:gd name="T0" fmla="*/ 501 w 590"/>
                  <a:gd name="T1" fmla="*/ 236 h 472"/>
                  <a:gd name="T2" fmla="*/ 501 w 590"/>
                  <a:gd name="T3" fmla="*/ 236 h 472"/>
                  <a:gd name="T4" fmla="*/ 589 w 590"/>
                  <a:gd name="T5" fmla="*/ 148 h 472"/>
                  <a:gd name="T6" fmla="*/ 589 w 590"/>
                  <a:gd name="T7" fmla="*/ 118 h 472"/>
                  <a:gd name="T8" fmla="*/ 560 w 590"/>
                  <a:gd name="T9" fmla="*/ 133 h 472"/>
                  <a:gd name="T10" fmla="*/ 471 w 590"/>
                  <a:gd name="T11" fmla="*/ 206 h 472"/>
                  <a:gd name="T12" fmla="*/ 398 w 590"/>
                  <a:gd name="T13" fmla="*/ 133 h 472"/>
                  <a:gd name="T14" fmla="*/ 369 w 590"/>
                  <a:gd name="T15" fmla="*/ 118 h 472"/>
                  <a:gd name="T16" fmla="*/ 369 w 590"/>
                  <a:gd name="T17" fmla="*/ 148 h 472"/>
                  <a:gd name="T18" fmla="*/ 442 w 590"/>
                  <a:gd name="T19" fmla="*/ 236 h 472"/>
                  <a:gd name="T20" fmla="*/ 369 w 590"/>
                  <a:gd name="T21" fmla="*/ 324 h 472"/>
                  <a:gd name="T22" fmla="*/ 369 w 590"/>
                  <a:gd name="T23" fmla="*/ 353 h 472"/>
                  <a:gd name="T24" fmla="*/ 398 w 590"/>
                  <a:gd name="T25" fmla="*/ 339 h 472"/>
                  <a:gd name="T26" fmla="*/ 471 w 590"/>
                  <a:gd name="T27" fmla="*/ 265 h 472"/>
                  <a:gd name="T28" fmla="*/ 560 w 590"/>
                  <a:gd name="T29" fmla="*/ 339 h 472"/>
                  <a:gd name="T30" fmla="*/ 589 w 590"/>
                  <a:gd name="T31" fmla="*/ 353 h 472"/>
                  <a:gd name="T32" fmla="*/ 589 w 590"/>
                  <a:gd name="T33" fmla="*/ 324 h 472"/>
                  <a:gd name="T34" fmla="*/ 501 w 590"/>
                  <a:gd name="T35" fmla="*/ 236 h 472"/>
                  <a:gd name="T36" fmla="*/ 280 w 590"/>
                  <a:gd name="T37" fmla="*/ 0 h 472"/>
                  <a:gd name="T38" fmla="*/ 280 w 590"/>
                  <a:gd name="T39" fmla="*/ 0 h 472"/>
                  <a:gd name="T40" fmla="*/ 103 w 590"/>
                  <a:gd name="T41" fmla="*/ 118 h 472"/>
                  <a:gd name="T42" fmla="*/ 44 w 590"/>
                  <a:gd name="T43" fmla="*/ 118 h 472"/>
                  <a:gd name="T44" fmla="*/ 0 w 590"/>
                  <a:gd name="T45" fmla="*/ 162 h 472"/>
                  <a:gd name="T46" fmla="*/ 0 w 590"/>
                  <a:gd name="T47" fmla="*/ 309 h 472"/>
                  <a:gd name="T48" fmla="*/ 44 w 590"/>
                  <a:gd name="T49" fmla="*/ 353 h 472"/>
                  <a:gd name="T50" fmla="*/ 103 w 590"/>
                  <a:gd name="T51" fmla="*/ 353 h 472"/>
                  <a:gd name="T52" fmla="*/ 280 w 590"/>
                  <a:gd name="T53" fmla="*/ 471 h 472"/>
                  <a:gd name="T54" fmla="*/ 324 w 590"/>
                  <a:gd name="T55" fmla="*/ 427 h 472"/>
                  <a:gd name="T56" fmla="*/ 324 w 590"/>
                  <a:gd name="T57" fmla="*/ 44 h 472"/>
                  <a:gd name="T58" fmla="*/ 280 w 590"/>
                  <a:gd name="T59" fmla="*/ 0 h 472"/>
                  <a:gd name="T60" fmla="*/ 103 w 590"/>
                  <a:gd name="T61" fmla="*/ 295 h 472"/>
                  <a:gd name="T62" fmla="*/ 103 w 590"/>
                  <a:gd name="T63" fmla="*/ 295 h 472"/>
                  <a:gd name="T64" fmla="*/ 89 w 590"/>
                  <a:gd name="T65" fmla="*/ 309 h 472"/>
                  <a:gd name="T66" fmla="*/ 59 w 590"/>
                  <a:gd name="T67" fmla="*/ 309 h 472"/>
                  <a:gd name="T68" fmla="*/ 44 w 590"/>
                  <a:gd name="T69" fmla="*/ 295 h 472"/>
                  <a:gd name="T70" fmla="*/ 44 w 590"/>
                  <a:gd name="T71" fmla="*/ 177 h 472"/>
                  <a:gd name="T72" fmla="*/ 59 w 590"/>
                  <a:gd name="T73" fmla="*/ 162 h 472"/>
                  <a:gd name="T74" fmla="*/ 89 w 590"/>
                  <a:gd name="T75" fmla="*/ 162 h 472"/>
                  <a:gd name="T76" fmla="*/ 103 w 590"/>
                  <a:gd name="T77" fmla="*/ 177 h 472"/>
                  <a:gd name="T78" fmla="*/ 103 w 590"/>
                  <a:gd name="T79" fmla="*/ 295 h 472"/>
                  <a:gd name="T80" fmla="*/ 280 w 590"/>
                  <a:gd name="T81" fmla="*/ 427 h 472"/>
                  <a:gd name="T82" fmla="*/ 280 w 590"/>
                  <a:gd name="T83" fmla="*/ 427 h 472"/>
                  <a:gd name="T84" fmla="*/ 148 w 590"/>
                  <a:gd name="T85" fmla="*/ 339 h 472"/>
                  <a:gd name="T86" fmla="*/ 148 w 590"/>
                  <a:gd name="T87" fmla="*/ 118 h 472"/>
                  <a:gd name="T88" fmla="*/ 280 w 590"/>
                  <a:gd name="T89" fmla="*/ 44 h 472"/>
                  <a:gd name="T90" fmla="*/ 280 w 590"/>
                  <a:gd name="T91" fmla="*/ 42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90" h="472">
                    <a:moveTo>
                      <a:pt x="501" y="236"/>
                    </a:moveTo>
                    <a:lnTo>
                      <a:pt x="501" y="236"/>
                    </a:lnTo>
                    <a:cubicBezTo>
                      <a:pt x="589" y="148"/>
                      <a:pt x="589" y="148"/>
                      <a:pt x="589" y="148"/>
                    </a:cubicBezTo>
                    <a:cubicBezTo>
                      <a:pt x="589" y="148"/>
                      <a:pt x="589" y="133"/>
                      <a:pt x="589" y="118"/>
                    </a:cubicBezTo>
                    <a:cubicBezTo>
                      <a:pt x="574" y="118"/>
                      <a:pt x="560" y="118"/>
                      <a:pt x="560" y="133"/>
                    </a:cubicBezTo>
                    <a:cubicBezTo>
                      <a:pt x="471" y="206"/>
                      <a:pt x="471" y="206"/>
                      <a:pt x="471" y="206"/>
                    </a:cubicBezTo>
                    <a:cubicBezTo>
                      <a:pt x="398" y="133"/>
                      <a:pt x="398" y="133"/>
                      <a:pt x="398" y="133"/>
                    </a:cubicBezTo>
                    <a:cubicBezTo>
                      <a:pt x="383" y="118"/>
                      <a:pt x="369" y="118"/>
                      <a:pt x="369" y="118"/>
                    </a:cubicBezTo>
                    <a:cubicBezTo>
                      <a:pt x="354" y="133"/>
                      <a:pt x="354" y="148"/>
                      <a:pt x="369" y="148"/>
                    </a:cubicBezTo>
                    <a:cubicBezTo>
                      <a:pt x="442" y="236"/>
                      <a:pt x="442" y="236"/>
                      <a:pt x="442" y="236"/>
                    </a:cubicBezTo>
                    <a:cubicBezTo>
                      <a:pt x="369" y="324"/>
                      <a:pt x="369" y="324"/>
                      <a:pt x="369" y="324"/>
                    </a:cubicBezTo>
                    <a:cubicBezTo>
                      <a:pt x="354" y="324"/>
                      <a:pt x="354" y="339"/>
                      <a:pt x="369" y="353"/>
                    </a:cubicBezTo>
                    <a:cubicBezTo>
                      <a:pt x="369" y="353"/>
                      <a:pt x="383" y="353"/>
                      <a:pt x="398" y="339"/>
                    </a:cubicBezTo>
                    <a:cubicBezTo>
                      <a:pt x="471" y="265"/>
                      <a:pt x="471" y="265"/>
                      <a:pt x="471" y="265"/>
                    </a:cubicBezTo>
                    <a:cubicBezTo>
                      <a:pt x="560" y="339"/>
                      <a:pt x="560" y="339"/>
                      <a:pt x="560" y="339"/>
                    </a:cubicBezTo>
                    <a:cubicBezTo>
                      <a:pt x="560" y="353"/>
                      <a:pt x="574" y="353"/>
                      <a:pt x="589" y="353"/>
                    </a:cubicBezTo>
                    <a:cubicBezTo>
                      <a:pt x="589" y="339"/>
                      <a:pt x="589" y="324"/>
                      <a:pt x="589" y="324"/>
                    </a:cubicBezTo>
                    <a:lnTo>
                      <a:pt x="501" y="236"/>
                    </a:lnTo>
                    <a:close/>
                    <a:moveTo>
                      <a:pt x="280" y="0"/>
                    </a:moveTo>
                    <a:lnTo>
                      <a:pt x="280" y="0"/>
                    </a:lnTo>
                    <a:cubicBezTo>
                      <a:pt x="103" y="118"/>
                      <a:pt x="103" y="118"/>
                      <a:pt x="103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0" y="118"/>
                      <a:pt x="0" y="133"/>
                      <a:pt x="0" y="162"/>
                    </a:cubicBezTo>
                    <a:cubicBezTo>
                      <a:pt x="0" y="309"/>
                      <a:pt x="0" y="309"/>
                      <a:pt x="0" y="309"/>
                    </a:cubicBezTo>
                    <a:cubicBezTo>
                      <a:pt x="0" y="339"/>
                      <a:pt x="30" y="353"/>
                      <a:pt x="44" y="353"/>
                    </a:cubicBezTo>
                    <a:cubicBezTo>
                      <a:pt x="103" y="353"/>
                      <a:pt x="103" y="353"/>
                      <a:pt x="103" y="353"/>
                    </a:cubicBezTo>
                    <a:cubicBezTo>
                      <a:pt x="280" y="471"/>
                      <a:pt x="280" y="471"/>
                      <a:pt x="280" y="471"/>
                    </a:cubicBezTo>
                    <a:cubicBezTo>
                      <a:pt x="295" y="471"/>
                      <a:pt x="324" y="457"/>
                      <a:pt x="324" y="427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324" y="15"/>
                      <a:pt x="295" y="0"/>
                      <a:pt x="280" y="0"/>
                    </a:cubicBezTo>
                    <a:close/>
                    <a:moveTo>
                      <a:pt x="103" y="295"/>
                    </a:moveTo>
                    <a:lnTo>
                      <a:pt x="103" y="295"/>
                    </a:lnTo>
                    <a:cubicBezTo>
                      <a:pt x="103" y="309"/>
                      <a:pt x="89" y="309"/>
                      <a:pt x="89" y="309"/>
                    </a:cubicBezTo>
                    <a:cubicBezTo>
                      <a:pt x="59" y="309"/>
                      <a:pt x="59" y="309"/>
                      <a:pt x="59" y="309"/>
                    </a:cubicBezTo>
                    <a:cubicBezTo>
                      <a:pt x="59" y="309"/>
                      <a:pt x="44" y="309"/>
                      <a:pt x="44" y="295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4" y="162"/>
                      <a:pt x="59" y="162"/>
                      <a:pt x="59" y="162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89" y="162"/>
                      <a:pt x="103" y="162"/>
                      <a:pt x="103" y="177"/>
                    </a:cubicBezTo>
                    <a:lnTo>
                      <a:pt x="103" y="295"/>
                    </a:lnTo>
                    <a:close/>
                    <a:moveTo>
                      <a:pt x="280" y="427"/>
                    </a:moveTo>
                    <a:lnTo>
                      <a:pt x="280" y="427"/>
                    </a:lnTo>
                    <a:cubicBezTo>
                      <a:pt x="148" y="339"/>
                      <a:pt x="148" y="339"/>
                      <a:pt x="148" y="339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280" y="44"/>
                      <a:pt x="280" y="44"/>
                      <a:pt x="280" y="44"/>
                    </a:cubicBezTo>
                    <a:lnTo>
                      <a:pt x="280" y="42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35" name="Freeform 128"/>
              <p:cNvSpPr>
                <a:spLocks noChangeArrowheads="1"/>
              </p:cNvSpPr>
              <p:nvPr/>
            </p:nvSpPr>
            <p:spPr bwMode="auto">
              <a:xfrm>
                <a:off x="1560513" y="2228850"/>
                <a:ext cx="260350" cy="241300"/>
              </a:xfrm>
              <a:custGeom>
                <a:avLst/>
                <a:gdLst>
                  <a:gd name="T0" fmla="*/ 368 w 604"/>
                  <a:gd name="T1" fmla="*/ 0 h 561"/>
                  <a:gd name="T2" fmla="*/ 368 w 604"/>
                  <a:gd name="T3" fmla="*/ 0 h 561"/>
                  <a:gd name="T4" fmla="*/ 368 w 604"/>
                  <a:gd name="T5" fmla="*/ 44 h 561"/>
                  <a:gd name="T6" fmla="*/ 559 w 604"/>
                  <a:gd name="T7" fmla="*/ 280 h 561"/>
                  <a:gd name="T8" fmla="*/ 368 w 604"/>
                  <a:gd name="T9" fmla="*/ 515 h 561"/>
                  <a:gd name="T10" fmla="*/ 368 w 604"/>
                  <a:gd name="T11" fmla="*/ 560 h 561"/>
                  <a:gd name="T12" fmla="*/ 603 w 604"/>
                  <a:gd name="T13" fmla="*/ 280 h 561"/>
                  <a:gd name="T14" fmla="*/ 368 w 604"/>
                  <a:gd name="T15" fmla="*/ 0 h 561"/>
                  <a:gd name="T16" fmla="*/ 486 w 604"/>
                  <a:gd name="T17" fmla="*/ 280 h 561"/>
                  <a:gd name="T18" fmla="*/ 486 w 604"/>
                  <a:gd name="T19" fmla="*/ 280 h 561"/>
                  <a:gd name="T20" fmla="*/ 368 w 604"/>
                  <a:gd name="T21" fmla="*/ 147 h 561"/>
                  <a:gd name="T22" fmla="*/ 368 w 604"/>
                  <a:gd name="T23" fmla="*/ 177 h 561"/>
                  <a:gd name="T24" fmla="*/ 441 w 604"/>
                  <a:gd name="T25" fmla="*/ 280 h 561"/>
                  <a:gd name="T26" fmla="*/ 368 w 604"/>
                  <a:gd name="T27" fmla="*/ 383 h 561"/>
                  <a:gd name="T28" fmla="*/ 368 w 604"/>
                  <a:gd name="T29" fmla="*/ 412 h 561"/>
                  <a:gd name="T30" fmla="*/ 486 w 604"/>
                  <a:gd name="T31" fmla="*/ 280 h 561"/>
                  <a:gd name="T32" fmla="*/ 265 w 604"/>
                  <a:gd name="T33" fmla="*/ 44 h 561"/>
                  <a:gd name="T34" fmla="*/ 265 w 604"/>
                  <a:gd name="T35" fmla="*/ 44 h 561"/>
                  <a:gd name="T36" fmla="*/ 88 w 604"/>
                  <a:gd name="T37" fmla="*/ 162 h 561"/>
                  <a:gd name="T38" fmla="*/ 29 w 604"/>
                  <a:gd name="T39" fmla="*/ 162 h 561"/>
                  <a:gd name="T40" fmla="*/ 0 w 604"/>
                  <a:gd name="T41" fmla="*/ 206 h 561"/>
                  <a:gd name="T42" fmla="*/ 0 w 604"/>
                  <a:gd name="T43" fmla="*/ 353 h 561"/>
                  <a:gd name="T44" fmla="*/ 29 w 604"/>
                  <a:gd name="T45" fmla="*/ 397 h 561"/>
                  <a:gd name="T46" fmla="*/ 88 w 604"/>
                  <a:gd name="T47" fmla="*/ 397 h 561"/>
                  <a:gd name="T48" fmla="*/ 265 w 604"/>
                  <a:gd name="T49" fmla="*/ 515 h 561"/>
                  <a:gd name="T50" fmla="*/ 309 w 604"/>
                  <a:gd name="T51" fmla="*/ 471 h 561"/>
                  <a:gd name="T52" fmla="*/ 309 w 604"/>
                  <a:gd name="T53" fmla="*/ 88 h 561"/>
                  <a:gd name="T54" fmla="*/ 265 w 604"/>
                  <a:gd name="T55" fmla="*/ 44 h 561"/>
                  <a:gd name="T56" fmla="*/ 88 w 604"/>
                  <a:gd name="T57" fmla="*/ 339 h 561"/>
                  <a:gd name="T58" fmla="*/ 88 w 604"/>
                  <a:gd name="T59" fmla="*/ 339 h 561"/>
                  <a:gd name="T60" fmla="*/ 73 w 604"/>
                  <a:gd name="T61" fmla="*/ 353 h 561"/>
                  <a:gd name="T62" fmla="*/ 59 w 604"/>
                  <a:gd name="T63" fmla="*/ 353 h 561"/>
                  <a:gd name="T64" fmla="*/ 29 w 604"/>
                  <a:gd name="T65" fmla="*/ 339 h 561"/>
                  <a:gd name="T66" fmla="*/ 29 w 604"/>
                  <a:gd name="T67" fmla="*/ 221 h 561"/>
                  <a:gd name="T68" fmla="*/ 59 w 604"/>
                  <a:gd name="T69" fmla="*/ 206 h 561"/>
                  <a:gd name="T70" fmla="*/ 73 w 604"/>
                  <a:gd name="T71" fmla="*/ 206 h 561"/>
                  <a:gd name="T72" fmla="*/ 88 w 604"/>
                  <a:gd name="T73" fmla="*/ 221 h 561"/>
                  <a:gd name="T74" fmla="*/ 88 w 604"/>
                  <a:gd name="T75" fmla="*/ 339 h 561"/>
                  <a:gd name="T76" fmla="*/ 265 w 604"/>
                  <a:gd name="T77" fmla="*/ 471 h 561"/>
                  <a:gd name="T78" fmla="*/ 265 w 604"/>
                  <a:gd name="T79" fmla="*/ 471 h 561"/>
                  <a:gd name="T80" fmla="*/ 132 w 604"/>
                  <a:gd name="T81" fmla="*/ 383 h 561"/>
                  <a:gd name="T82" fmla="*/ 132 w 604"/>
                  <a:gd name="T83" fmla="*/ 162 h 561"/>
                  <a:gd name="T84" fmla="*/ 265 w 604"/>
                  <a:gd name="T85" fmla="*/ 88 h 561"/>
                  <a:gd name="T86" fmla="*/ 265 w 604"/>
                  <a:gd name="T87" fmla="*/ 47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04" h="561">
                    <a:moveTo>
                      <a:pt x="368" y="0"/>
                    </a:moveTo>
                    <a:lnTo>
                      <a:pt x="368" y="0"/>
                    </a:lnTo>
                    <a:cubicBezTo>
                      <a:pt x="368" y="44"/>
                      <a:pt x="368" y="44"/>
                      <a:pt x="368" y="44"/>
                    </a:cubicBezTo>
                    <a:cubicBezTo>
                      <a:pt x="486" y="74"/>
                      <a:pt x="559" y="162"/>
                      <a:pt x="559" y="280"/>
                    </a:cubicBezTo>
                    <a:cubicBezTo>
                      <a:pt x="559" y="397"/>
                      <a:pt x="486" y="486"/>
                      <a:pt x="368" y="515"/>
                    </a:cubicBezTo>
                    <a:cubicBezTo>
                      <a:pt x="368" y="560"/>
                      <a:pt x="368" y="560"/>
                      <a:pt x="368" y="560"/>
                    </a:cubicBezTo>
                    <a:cubicBezTo>
                      <a:pt x="500" y="530"/>
                      <a:pt x="603" y="427"/>
                      <a:pt x="603" y="280"/>
                    </a:cubicBezTo>
                    <a:cubicBezTo>
                      <a:pt x="603" y="133"/>
                      <a:pt x="500" y="30"/>
                      <a:pt x="368" y="0"/>
                    </a:cubicBezTo>
                    <a:close/>
                    <a:moveTo>
                      <a:pt x="486" y="280"/>
                    </a:moveTo>
                    <a:lnTo>
                      <a:pt x="486" y="280"/>
                    </a:lnTo>
                    <a:cubicBezTo>
                      <a:pt x="486" y="206"/>
                      <a:pt x="441" y="147"/>
                      <a:pt x="368" y="147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412" y="192"/>
                      <a:pt x="441" y="235"/>
                      <a:pt x="441" y="280"/>
                    </a:cubicBezTo>
                    <a:cubicBezTo>
                      <a:pt x="441" y="324"/>
                      <a:pt x="412" y="368"/>
                      <a:pt x="368" y="383"/>
                    </a:cubicBezTo>
                    <a:cubicBezTo>
                      <a:pt x="368" y="412"/>
                      <a:pt x="368" y="412"/>
                      <a:pt x="368" y="412"/>
                    </a:cubicBezTo>
                    <a:cubicBezTo>
                      <a:pt x="441" y="412"/>
                      <a:pt x="486" y="353"/>
                      <a:pt x="486" y="280"/>
                    </a:cubicBezTo>
                    <a:close/>
                    <a:moveTo>
                      <a:pt x="265" y="44"/>
                    </a:moveTo>
                    <a:lnTo>
                      <a:pt x="265" y="44"/>
                    </a:lnTo>
                    <a:cubicBezTo>
                      <a:pt x="88" y="162"/>
                      <a:pt x="88" y="162"/>
                      <a:pt x="88" y="162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15" y="162"/>
                      <a:pt x="0" y="177"/>
                      <a:pt x="0" y="206"/>
                    </a:cubicBezTo>
                    <a:cubicBezTo>
                      <a:pt x="0" y="353"/>
                      <a:pt x="0" y="353"/>
                      <a:pt x="0" y="353"/>
                    </a:cubicBezTo>
                    <a:cubicBezTo>
                      <a:pt x="0" y="383"/>
                      <a:pt x="15" y="397"/>
                      <a:pt x="29" y="397"/>
                    </a:cubicBezTo>
                    <a:cubicBezTo>
                      <a:pt x="88" y="397"/>
                      <a:pt x="88" y="397"/>
                      <a:pt x="88" y="397"/>
                    </a:cubicBezTo>
                    <a:cubicBezTo>
                      <a:pt x="265" y="515"/>
                      <a:pt x="265" y="515"/>
                      <a:pt x="265" y="515"/>
                    </a:cubicBezTo>
                    <a:cubicBezTo>
                      <a:pt x="294" y="515"/>
                      <a:pt x="309" y="501"/>
                      <a:pt x="309" y="471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59"/>
                      <a:pt x="294" y="44"/>
                      <a:pt x="265" y="44"/>
                    </a:cubicBezTo>
                    <a:close/>
                    <a:moveTo>
                      <a:pt x="88" y="339"/>
                    </a:moveTo>
                    <a:lnTo>
                      <a:pt x="88" y="339"/>
                    </a:lnTo>
                    <a:cubicBezTo>
                      <a:pt x="88" y="353"/>
                      <a:pt x="88" y="353"/>
                      <a:pt x="73" y="353"/>
                    </a:cubicBezTo>
                    <a:cubicBezTo>
                      <a:pt x="59" y="353"/>
                      <a:pt x="59" y="353"/>
                      <a:pt x="59" y="353"/>
                    </a:cubicBezTo>
                    <a:cubicBezTo>
                      <a:pt x="44" y="353"/>
                      <a:pt x="29" y="353"/>
                      <a:pt x="29" y="339"/>
                    </a:cubicBezTo>
                    <a:cubicBezTo>
                      <a:pt x="29" y="221"/>
                      <a:pt x="29" y="221"/>
                      <a:pt x="29" y="221"/>
                    </a:cubicBezTo>
                    <a:cubicBezTo>
                      <a:pt x="29" y="206"/>
                      <a:pt x="44" y="206"/>
                      <a:pt x="59" y="206"/>
                    </a:cubicBezTo>
                    <a:cubicBezTo>
                      <a:pt x="73" y="206"/>
                      <a:pt x="73" y="206"/>
                      <a:pt x="73" y="206"/>
                    </a:cubicBezTo>
                    <a:cubicBezTo>
                      <a:pt x="88" y="206"/>
                      <a:pt x="88" y="206"/>
                      <a:pt x="88" y="221"/>
                    </a:cubicBezTo>
                    <a:lnTo>
                      <a:pt x="88" y="339"/>
                    </a:lnTo>
                    <a:close/>
                    <a:moveTo>
                      <a:pt x="265" y="471"/>
                    </a:moveTo>
                    <a:lnTo>
                      <a:pt x="265" y="471"/>
                    </a:lnTo>
                    <a:cubicBezTo>
                      <a:pt x="132" y="383"/>
                      <a:pt x="132" y="383"/>
                      <a:pt x="132" y="383"/>
                    </a:cubicBezTo>
                    <a:cubicBezTo>
                      <a:pt x="132" y="353"/>
                      <a:pt x="132" y="192"/>
                      <a:pt x="132" y="162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103"/>
                      <a:pt x="265" y="456"/>
                      <a:pt x="265" y="47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36" name="Freeform 129"/>
              <p:cNvSpPr>
                <a:spLocks noChangeArrowheads="1"/>
              </p:cNvSpPr>
              <p:nvPr/>
            </p:nvSpPr>
            <p:spPr bwMode="auto">
              <a:xfrm>
                <a:off x="1138238" y="2247900"/>
                <a:ext cx="217487" cy="203200"/>
              </a:xfrm>
              <a:custGeom>
                <a:avLst/>
                <a:gdLst>
                  <a:gd name="T0" fmla="*/ 280 w 502"/>
                  <a:gd name="T1" fmla="*/ 0 h 472"/>
                  <a:gd name="T2" fmla="*/ 280 w 502"/>
                  <a:gd name="T3" fmla="*/ 0 h 472"/>
                  <a:gd name="T4" fmla="*/ 103 w 502"/>
                  <a:gd name="T5" fmla="*/ 118 h 472"/>
                  <a:gd name="T6" fmla="*/ 44 w 502"/>
                  <a:gd name="T7" fmla="*/ 118 h 472"/>
                  <a:gd name="T8" fmla="*/ 0 w 502"/>
                  <a:gd name="T9" fmla="*/ 162 h 472"/>
                  <a:gd name="T10" fmla="*/ 0 w 502"/>
                  <a:gd name="T11" fmla="*/ 309 h 472"/>
                  <a:gd name="T12" fmla="*/ 44 w 502"/>
                  <a:gd name="T13" fmla="*/ 353 h 472"/>
                  <a:gd name="T14" fmla="*/ 103 w 502"/>
                  <a:gd name="T15" fmla="*/ 353 h 472"/>
                  <a:gd name="T16" fmla="*/ 280 w 502"/>
                  <a:gd name="T17" fmla="*/ 471 h 472"/>
                  <a:gd name="T18" fmla="*/ 324 w 502"/>
                  <a:gd name="T19" fmla="*/ 427 h 472"/>
                  <a:gd name="T20" fmla="*/ 324 w 502"/>
                  <a:gd name="T21" fmla="*/ 44 h 472"/>
                  <a:gd name="T22" fmla="*/ 280 w 502"/>
                  <a:gd name="T23" fmla="*/ 0 h 472"/>
                  <a:gd name="T24" fmla="*/ 103 w 502"/>
                  <a:gd name="T25" fmla="*/ 295 h 472"/>
                  <a:gd name="T26" fmla="*/ 103 w 502"/>
                  <a:gd name="T27" fmla="*/ 295 h 472"/>
                  <a:gd name="T28" fmla="*/ 89 w 502"/>
                  <a:gd name="T29" fmla="*/ 309 h 472"/>
                  <a:gd name="T30" fmla="*/ 59 w 502"/>
                  <a:gd name="T31" fmla="*/ 309 h 472"/>
                  <a:gd name="T32" fmla="*/ 44 w 502"/>
                  <a:gd name="T33" fmla="*/ 295 h 472"/>
                  <a:gd name="T34" fmla="*/ 44 w 502"/>
                  <a:gd name="T35" fmla="*/ 177 h 472"/>
                  <a:gd name="T36" fmla="*/ 59 w 502"/>
                  <a:gd name="T37" fmla="*/ 162 h 472"/>
                  <a:gd name="T38" fmla="*/ 89 w 502"/>
                  <a:gd name="T39" fmla="*/ 162 h 472"/>
                  <a:gd name="T40" fmla="*/ 103 w 502"/>
                  <a:gd name="T41" fmla="*/ 177 h 472"/>
                  <a:gd name="T42" fmla="*/ 103 w 502"/>
                  <a:gd name="T43" fmla="*/ 295 h 472"/>
                  <a:gd name="T44" fmla="*/ 280 w 502"/>
                  <a:gd name="T45" fmla="*/ 427 h 472"/>
                  <a:gd name="T46" fmla="*/ 280 w 502"/>
                  <a:gd name="T47" fmla="*/ 427 h 472"/>
                  <a:gd name="T48" fmla="*/ 148 w 502"/>
                  <a:gd name="T49" fmla="*/ 339 h 472"/>
                  <a:gd name="T50" fmla="*/ 148 w 502"/>
                  <a:gd name="T51" fmla="*/ 118 h 472"/>
                  <a:gd name="T52" fmla="*/ 280 w 502"/>
                  <a:gd name="T53" fmla="*/ 44 h 472"/>
                  <a:gd name="T54" fmla="*/ 280 w 502"/>
                  <a:gd name="T55" fmla="*/ 427 h 472"/>
                  <a:gd name="T56" fmla="*/ 383 w 502"/>
                  <a:gd name="T57" fmla="*/ 103 h 472"/>
                  <a:gd name="T58" fmla="*/ 383 w 502"/>
                  <a:gd name="T59" fmla="*/ 103 h 472"/>
                  <a:gd name="T60" fmla="*/ 383 w 502"/>
                  <a:gd name="T61" fmla="*/ 133 h 472"/>
                  <a:gd name="T62" fmla="*/ 457 w 502"/>
                  <a:gd name="T63" fmla="*/ 236 h 472"/>
                  <a:gd name="T64" fmla="*/ 383 w 502"/>
                  <a:gd name="T65" fmla="*/ 339 h 472"/>
                  <a:gd name="T66" fmla="*/ 383 w 502"/>
                  <a:gd name="T67" fmla="*/ 368 h 472"/>
                  <a:gd name="T68" fmla="*/ 501 w 502"/>
                  <a:gd name="T69" fmla="*/ 236 h 472"/>
                  <a:gd name="T70" fmla="*/ 383 w 502"/>
                  <a:gd name="T71" fmla="*/ 103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2" h="472">
                    <a:moveTo>
                      <a:pt x="280" y="0"/>
                    </a:moveTo>
                    <a:lnTo>
                      <a:pt x="280" y="0"/>
                    </a:lnTo>
                    <a:cubicBezTo>
                      <a:pt x="103" y="118"/>
                      <a:pt x="103" y="118"/>
                      <a:pt x="103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0" y="118"/>
                      <a:pt x="0" y="133"/>
                      <a:pt x="0" y="162"/>
                    </a:cubicBezTo>
                    <a:cubicBezTo>
                      <a:pt x="0" y="309"/>
                      <a:pt x="0" y="309"/>
                      <a:pt x="0" y="309"/>
                    </a:cubicBezTo>
                    <a:cubicBezTo>
                      <a:pt x="0" y="339"/>
                      <a:pt x="30" y="353"/>
                      <a:pt x="44" y="353"/>
                    </a:cubicBezTo>
                    <a:cubicBezTo>
                      <a:pt x="103" y="353"/>
                      <a:pt x="103" y="353"/>
                      <a:pt x="103" y="353"/>
                    </a:cubicBezTo>
                    <a:cubicBezTo>
                      <a:pt x="280" y="471"/>
                      <a:pt x="280" y="471"/>
                      <a:pt x="280" y="471"/>
                    </a:cubicBezTo>
                    <a:cubicBezTo>
                      <a:pt x="295" y="471"/>
                      <a:pt x="324" y="457"/>
                      <a:pt x="324" y="427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324" y="15"/>
                      <a:pt x="295" y="0"/>
                      <a:pt x="280" y="0"/>
                    </a:cubicBezTo>
                    <a:close/>
                    <a:moveTo>
                      <a:pt x="103" y="295"/>
                    </a:moveTo>
                    <a:lnTo>
                      <a:pt x="103" y="295"/>
                    </a:lnTo>
                    <a:cubicBezTo>
                      <a:pt x="103" y="309"/>
                      <a:pt x="89" y="309"/>
                      <a:pt x="89" y="309"/>
                    </a:cubicBezTo>
                    <a:cubicBezTo>
                      <a:pt x="59" y="309"/>
                      <a:pt x="59" y="309"/>
                      <a:pt x="59" y="309"/>
                    </a:cubicBezTo>
                    <a:cubicBezTo>
                      <a:pt x="59" y="309"/>
                      <a:pt x="44" y="309"/>
                      <a:pt x="44" y="295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4" y="162"/>
                      <a:pt x="59" y="162"/>
                      <a:pt x="59" y="162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89" y="162"/>
                      <a:pt x="103" y="162"/>
                      <a:pt x="103" y="177"/>
                    </a:cubicBezTo>
                    <a:lnTo>
                      <a:pt x="103" y="295"/>
                    </a:lnTo>
                    <a:close/>
                    <a:moveTo>
                      <a:pt x="280" y="427"/>
                    </a:moveTo>
                    <a:lnTo>
                      <a:pt x="280" y="427"/>
                    </a:lnTo>
                    <a:cubicBezTo>
                      <a:pt x="148" y="339"/>
                      <a:pt x="148" y="339"/>
                      <a:pt x="148" y="339"/>
                    </a:cubicBezTo>
                    <a:cubicBezTo>
                      <a:pt x="148" y="309"/>
                      <a:pt x="148" y="148"/>
                      <a:pt x="148" y="118"/>
                    </a:cubicBezTo>
                    <a:cubicBezTo>
                      <a:pt x="280" y="44"/>
                      <a:pt x="280" y="44"/>
                      <a:pt x="280" y="44"/>
                    </a:cubicBezTo>
                    <a:cubicBezTo>
                      <a:pt x="280" y="59"/>
                      <a:pt x="280" y="412"/>
                      <a:pt x="280" y="427"/>
                    </a:cubicBezTo>
                    <a:close/>
                    <a:moveTo>
                      <a:pt x="383" y="103"/>
                    </a:moveTo>
                    <a:lnTo>
                      <a:pt x="383" y="103"/>
                    </a:lnTo>
                    <a:cubicBezTo>
                      <a:pt x="383" y="133"/>
                      <a:pt x="383" y="133"/>
                      <a:pt x="383" y="133"/>
                    </a:cubicBezTo>
                    <a:cubicBezTo>
                      <a:pt x="427" y="148"/>
                      <a:pt x="457" y="191"/>
                      <a:pt x="457" y="236"/>
                    </a:cubicBezTo>
                    <a:cubicBezTo>
                      <a:pt x="457" y="280"/>
                      <a:pt x="427" y="324"/>
                      <a:pt x="383" y="339"/>
                    </a:cubicBezTo>
                    <a:cubicBezTo>
                      <a:pt x="383" y="368"/>
                      <a:pt x="383" y="368"/>
                      <a:pt x="383" y="368"/>
                    </a:cubicBezTo>
                    <a:cubicBezTo>
                      <a:pt x="442" y="368"/>
                      <a:pt x="501" y="309"/>
                      <a:pt x="501" y="236"/>
                    </a:cubicBezTo>
                    <a:cubicBezTo>
                      <a:pt x="501" y="162"/>
                      <a:pt x="442" y="103"/>
                      <a:pt x="383" y="10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37" name="Freeform 130"/>
              <p:cNvSpPr>
                <a:spLocks noChangeArrowheads="1"/>
              </p:cNvSpPr>
              <p:nvPr/>
            </p:nvSpPr>
            <p:spPr bwMode="auto">
              <a:xfrm>
                <a:off x="731838" y="2247900"/>
                <a:ext cx="141287" cy="203200"/>
              </a:xfrm>
              <a:custGeom>
                <a:avLst/>
                <a:gdLst>
                  <a:gd name="T0" fmla="*/ 280 w 325"/>
                  <a:gd name="T1" fmla="*/ 0 h 472"/>
                  <a:gd name="T2" fmla="*/ 280 w 325"/>
                  <a:gd name="T3" fmla="*/ 0 h 472"/>
                  <a:gd name="T4" fmla="*/ 103 w 325"/>
                  <a:gd name="T5" fmla="*/ 118 h 472"/>
                  <a:gd name="T6" fmla="*/ 44 w 325"/>
                  <a:gd name="T7" fmla="*/ 118 h 472"/>
                  <a:gd name="T8" fmla="*/ 0 w 325"/>
                  <a:gd name="T9" fmla="*/ 162 h 472"/>
                  <a:gd name="T10" fmla="*/ 0 w 325"/>
                  <a:gd name="T11" fmla="*/ 309 h 472"/>
                  <a:gd name="T12" fmla="*/ 44 w 325"/>
                  <a:gd name="T13" fmla="*/ 353 h 472"/>
                  <a:gd name="T14" fmla="*/ 103 w 325"/>
                  <a:gd name="T15" fmla="*/ 353 h 472"/>
                  <a:gd name="T16" fmla="*/ 280 w 325"/>
                  <a:gd name="T17" fmla="*/ 471 h 472"/>
                  <a:gd name="T18" fmla="*/ 324 w 325"/>
                  <a:gd name="T19" fmla="*/ 427 h 472"/>
                  <a:gd name="T20" fmla="*/ 324 w 325"/>
                  <a:gd name="T21" fmla="*/ 44 h 472"/>
                  <a:gd name="T22" fmla="*/ 280 w 325"/>
                  <a:gd name="T23" fmla="*/ 0 h 472"/>
                  <a:gd name="T24" fmla="*/ 103 w 325"/>
                  <a:gd name="T25" fmla="*/ 295 h 472"/>
                  <a:gd name="T26" fmla="*/ 103 w 325"/>
                  <a:gd name="T27" fmla="*/ 295 h 472"/>
                  <a:gd name="T28" fmla="*/ 88 w 325"/>
                  <a:gd name="T29" fmla="*/ 309 h 472"/>
                  <a:gd name="T30" fmla="*/ 59 w 325"/>
                  <a:gd name="T31" fmla="*/ 309 h 472"/>
                  <a:gd name="T32" fmla="*/ 44 w 325"/>
                  <a:gd name="T33" fmla="*/ 295 h 472"/>
                  <a:gd name="T34" fmla="*/ 44 w 325"/>
                  <a:gd name="T35" fmla="*/ 177 h 472"/>
                  <a:gd name="T36" fmla="*/ 59 w 325"/>
                  <a:gd name="T37" fmla="*/ 162 h 472"/>
                  <a:gd name="T38" fmla="*/ 88 w 325"/>
                  <a:gd name="T39" fmla="*/ 162 h 472"/>
                  <a:gd name="T40" fmla="*/ 103 w 325"/>
                  <a:gd name="T41" fmla="*/ 177 h 472"/>
                  <a:gd name="T42" fmla="*/ 103 w 325"/>
                  <a:gd name="T43" fmla="*/ 295 h 472"/>
                  <a:gd name="T44" fmla="*/ 280 w 325"/>
                  <a:gd name="T45" fmla="*/ 427 h 472"/>
                  <a:gd name="T46" fmla="*/ 280 w 325"/>
                  <a:gd name="T47" fmla="*/ 427 h 472"/>
                  <a:gd name="T48" fmla="*/ 147 w 325"/>
                  <a:gd name="T49" fmla="*/ 339 h 472"/>
                  <a:gd name="T50" fmla="*/ 147 w 325"/>
                  <a:gd name="T51" fmla="*/ 118 h 472"/>
                  <a:gd name="T52" fmla="*/ 280 w 325"/>
                  <a:gd name="T53" fmla="*/ 44 h 472"/>
                  <a:gd name="T54" fmla="*/ 280 w 325"/>
                  <a:gd name="T55" fmla="*/ 42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5" h="472">
                    <a:moveTo>
                      <a:pt x="280" y="0"/>
                    </a:moveTo>
                    <a:lnTo>
                      <a:pt x="280" y="0"/>
                    </a:lnTo>
                    <a:cubicBezTo>
                      <a:pt x="103" y="118"/>
                      <a:pt x="103" y="118"/>
                      <a:pt x="103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0" y="118"/>
                      <a:pt x="0" y="133"/>
                      <a:pt x="0" y="162"/>
                    </a:cubicBezTo>
                    <a:cubicBezTo>
                      <a:pt x="0" y="309"/>
                      <a:pt x="0" y="309"/>
                      <a:pt x="0" y="309"/>
                    </a:cubicBezTo>
                    <a:cubicBezTo>
                      <a:pt x="0" y="339"/>
                      <a:pt x="30" y="353"/>
                      <a:pt x="44" y="353"/>
                    </a:cubicBezTo>
                    <a:cubicBezTo>
                      <a:pt x="103" y="353"/>
                      <a:pt x="103" y="353"/>
                      <a:pt x="103" y="353"/>
                    </a:cubicBezTo>
                    <a:cubicBezTo>
                      <a:pt x="280" y="471"/>
                      <a:pt x="280" y="471"/>
                      <a:pt x="280" y="471"/>
                    </a:cubicBezTo>
                    <a:cubicBezTo>
                      <a:pt x="294" y="471"/>
                      <a:pt x="324" y="457"/>
                      <a:pt x="324" y="427"/>
                    </a:cubicBezTo>
                    <a:cubicBezTo>
                      <a:pt x="324" y="44"/>
                      <a:pt x="324" y="44"/>
                      <a:pt x="324" y="44"/>
                    </a:cubicBezTo>
                    <a:cubicBezTo>
                      <a:pt x="324" y="15"/>
                      <a:pt x="294" y="0"/>
                      <a:pt x="280" y="0"/>
                    </a:cubicBezTo>
                    <a:close/>
                    <a:moveTo>
                      <a:pt x="103" y="295"/>
                    </a:moveTo>
                    <a:lnTo>
                      <a:pt x="103" y="295"/>
                    </a:lnTo>
                    <a:cubicBezTo>
                      <a:pt x="103" y="309"/>
                      <a:pt x="88" y="309"/>
                      <a:pt x="88" y="309"/>
                    </a:cubicBezTo>
                    <a:cubicBezTo>
                      <a:pt x="59" y="309"/>
                      <a:pt x="59" y="309"/>
                      <a:pt x="59" y="309"/>
                    </a:cubicBezTo>
                    <a:cubicBezTo>
                      <a:pt x="59" y="309"/>
                      <a:pt x="44" y="309"/>
                      <a:pt x="44" y="295"/>
                    </a:cubicBezTo>
                    <a:cubicBezTo>
                      <a:pt x="44" y="177"/>
                      <a:pt x="44" y="177"/>
                      <a:pt x="44" y="177"/>
                    </a:cubicBezTo>
                    <a:cubicBezTo>
                      <a:pt x="44" y="162"/>
                      <a:pt x="59" y="162"/>
                      <a:pt x="59" y="162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88" y="162"/>
                      <a:pt x="103" y="162"/>
                      <a:pt x="103" y="177"/>
                    </a:cubicBezTo>
                    <a:lnTo>
                      <a:pt x="103" y="295"/>
                    </a:lnTo>
                    <a:close/>
                    <a:moveTo>
                      <a:pt x="280" y="427"/>
                    </a:moveTo>
                    <a:lnTo>
                      <a:pt x="280" y="427"/>
                    </a:lnTo>
                    <a:cubicBezTo>
                      <a:pt x="147" y="339"/>
                      <a:pt x="147" y="339"/>
                      <a:pt x="147" y="339"/>
                    </a:cubicBezTo>
                    <a:cubicBezTo>
                      <a:pt x="147" y="309"/>
                      <a:pt x="147" y="148"/>
                      <a:pt x="147" y="118"/>
                    </a:cubicBezTo>
                    <a:cubicBezTo>
                      <a:pt x="280" y="44"/>
                      <a:pt x="280" y="44"/>
                      <a:pt x="280" y="44"/>
                    </a:cubicBezTo>
                    <a:cubicBezTo>
                      <a:pt x="280" y="59"/>
                      <a:pt x="280" y="412"/>
                      <a:pt x="280" y="4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38" name="Freeform 131"/>
              <p:cNvSpPr>
                <a:spLocks noChangeArrowheads="1"/>
              </p:cNvSpPr>
              <p:nvPr/>
            </p:nvSpPr>
            <p:spPr bwMode="auto">
              <a:xfrm>
                <a:off x="266700" y="2214563"/>
                <a:ext cx="204788" cy="266700"/>
              </a:xfrm>
              <a:custGeom>
                <a:avLst/>
                <a:gdLst>
                  <a:gd name="T0" fmla="*/ 368 w 472"/>
                  <a:gd name="T1" fmla="*/ 441 h 619"/>
                  <a:gd name="T2" fmla="*/ 368 w 472"/>
                  <a:gd name="T3" fmla="*/ 441 h 619"/>
                  <a:gd name="T4" fmla="*/ 236 w 472"/>
                  <a:gd name="T5" fmla="*/ 309 h 619"/>
                  <a:gd name="T6" fmla="*/ 104 w 472"/>
                  <a:gd name="T7" fmla="*/ 441 h 619"/>
                  <a:gd name="T8" fmla="*/ 236 w 472"/>
                  <a:gd name="T9" fmla="*/ 589 h 619"/>
                  <a:gd name="T10" fmla="*/ 368 w 472"/>
                  <a:gd name="T11" fmla="*/ 441 h 619"/>
                  <a:gd name="T12" fmla="*/ 236 w 472"/>
                  <a:gd name="T13" fmla="*/ 544 h 619"/>
                  <a:gd name="T14" fmla="*/ 236 w 472"/>
                  <a:gd name="T15" fmla="*/ 544 h 619"/>
                  <a:gd name="T16" fmla="*/ 133 w 472"/>
                  <a:gd name="T17" fmla="*/ 441 h 619"/>
                  <a:gd name="T18" fmla="*/ 236 w 472"/>
                  <a:gd name="T19" fmla="*/ 353 h 619"/>
                  <a:gd name="T20" fmla="*/ 339 w 472"/>
                  <a:gd name="T21" fmla="*/ 441 h 619"/>
                  <a:gd name="T22" fmla="*/ 236 w 472"/>
                  <a:gd name="T23" fmla="*/ 544 h 619"/>
                  <a:gd name="T24" fmla="*/ 398 w 472"/>
                  <a:gd name="T25" fmla="*/ 0 h 619"/>
                  <a:gd name="T26" fmla="*/ 398 w 472"/>
                  <a:gd name="T27" fmla="*/ 0 h 619"/>
                  <a:gd name="T28" fmla="*/ 74 w 472"/>
                  <a:gd name="T29" fmla="*/ 0 h 619"/>
                  <a:gd name="T30" fmla="*/ 0 w 472"/>
                  <a:gd name="T31" fmla="*/ 73 h 619"/>
                  <a:gd name="T32" fmla="*/ 0 w 472"/>
                  <a:gd name="T33" fmla="*/ 544 h 619"/>
                  <a:gd name="T34" fmla="*/ 74 w 472"/>
                  <a:gd name="T35" fmla="*/ 618 h 619"/>
                  <a:gd name="T36" fmla="*/ 398 w 472"/>
                  <a:gd name="T37" fmla="*/ 618 h 619"/>
                  <a:gd name="T38" fmla="*/ 471 w 472"/>
                  <a:gd name="T39" fmla="*/ 544 h 619"/>
                  <a:gd name="T40" fmla="*/ 471 w 472"/>
                  <a:gd name="T41" fmla="*/ 73 h 619"/>
                  <a:gd name="T42" fmla="*/ 398 w 472"/>
                  <a:gd name="T43" fmla="*/ 0 h 619"/>
                  <a:gd name="T44" fmla="*/ 427 w 472"/>
                  <a:gd name="T45" fmla="*/ 544 h 619"/>
                  <a:gd name="T46" fmla="*/ 427 w 472"/>
                  <a:gd name="T47" fmla="*/ 544 h 619"/>
                  <a:gd name="T48" fmla="*/ 398 w 472"/>
                  <a:gd name="T49" fmla="*/ 589 h 619"/>
                  <a:gd name="T50" fmla="*/ 236 w 472"/>
                  <a:gd name="T51" fmla="*/ 589 h 619"/>
                  <a:gd name="T52" fmla="*/ 74 w 472"/>
                  <a:gd name="T53" fmla="*/ 589 h 619"/>
                  <a:gd name="T54" fmla="*/ 45 w 472"/>
                  <a:gd name="T55" fmla="*/ 544 h 619"/>
                  <a:gd name="T56" fmla="*/ 45 w 472"/>
                  <a:gd name="T57" fmla="*/ 73 h 619"/>
                  <a:gd name="T58" fmla="*/ 74 w 472"/>
                  <a:gd name="T59" fmla="*/ 29 h 619"/>
                  <a:gd name="T60" fmla="*/ 398 w 472"/>
                  <a:gd name="T61" fmla="*/ 29 h 619"/>
                  <a:gd name="T62" fmla="*/ 427 w 472"/>
                  <a:gd name="T63" fmla="*/ 73 h 619"/>
                  <a:gd name="T64" fmla="*/ 427 w 472"/>
                  <a:gd name="T65" fmla="*/ 544 h 619"/>
                  <a:gd name="T66" fmla="*/ 236 w 472"/>
                  <a:gd name="T67" fmla="*/ 73 h 619"/>
                  <a:gd name="T68" fmla="*/ 236 w 472"/>
                  <a:gd name="T69" fmla="*/ 73 h 619"/>
                  <a:gd name="T70" fmla="*/ 133 w 472"/>
                  <a:gd name="T71" fmla="*/ 176 h 619"/>
                  <a:gd name="T72" fmla="*/ 236 w 472"/>
                  <a:gd name="T73" fmla="*/ 264 h 619"/>
                  <a:gd name="T74" fmla="*/ 339 w 472"/>
                  <a:gd name="T75" fmla="*/ 176 h 619"/>
                  <a:gd name="T76" fmla="*/ 236 w 472"/>
                  <a:gd name="T77" fmla="*/ 73 h 619"/>
                  <a:gd name="T78" fmla="*/ 236 w 472"/>
                  <a:gd name="T79" fmla="*/ 235 h 619"/>
                  <a:gd name="T80" fmla="*/ 236 w 472"/>
                  <a:gd name="T81" fmla="*/ 235 h 619"/>
                  <a:gd name="T82" fmla="*/ 177 w 472"/>
                  <a:gd name="T83" fmla="*/ 176 h 619"/>
                  <a:gd name="T84" fmla="*/ 236 w 472"/>
                  <a:gd name="T85" fmla="*/ 117 h 619"/>
                  <a:gd name="T86" fmla="*/ 295 w 472"/>
                  <a:gd name="T87" fmla="*/ 176 h 619"/>
                  <a:gd name="T88" fmla="*/ 236 w 472"/>
                  <a:gd name="T89" fmla="*/ 235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72" h="619">
                    <a:moveTo>
                      <a:pt x="368" y="441"/>
                    </a:moveTo>
                    <a:lnTo>
                      <a:pt x="368" y="441"/>
                    </a:lnTo>
                    <a:cubicBezTo>
                      <a:pt x="368" y="368"/>
                      <a:pt x="309" y="309"/>
                      <a:pt x="236" y="309"/>
                    </a:cubicBezTo>
                    <a:cubicBezTo>
                      <a:pt x="162" y="309"/>
                      <a:pt x="104" y="368"/>
                      <a:pt x="104" y="441"/>
                    </a:cubicBezTo>
                    <a:cubicBezTo>
                      <a:pt x="104" y="515"/>
                      <a:pt x="162" y="589"/>
                      <a:pt x="236" y="589"/>
                    </a:cubicBezTo>
                    <a:cubicBezTo>
                      <a:pt x="309" y="589"/>
                      <a:pt x="368" y="515"/>
                      <a:pt x="368" y="441"/>
                    </a:cubicBezTo>
                    <a:close/>
                    <a:moveTo>
                      <a:pt x="236" y="544"/>
                    </a:moveTo>
                    <a:lnTo>
                      <a:pt x="236" y="544"/>
                    </a:lnTo>
                    <a:cubicBezTo>
                      <a:pt x="177" y="544"/>
                      <a:pt x="133" y="500"/>
                      <a:pt x="133" y="441"/>
                    </a:cubicBezTo>
                    <a:cubicBezTo>
                      <a:pt x="133" y="397"/>
                      <a:pt x="177" y="353"/>
                      <a:pt x="236" y="353"/>
                    </a:cubicBezTo>
                    <a:cubicBezTo>
                      <a:pt x="295" y="353"/>
                      <a:pt x="339" y="397"/>
                      <a:pt x="339" y="441"/>
                    </a:cubicBezTo>
                    <a:cubicBezTo>
                      <a:pt x="339" y="500"/>
                      <a:pt x="295" y="544"/>
                      <a:pt x="236" y="544"/>
                    </a:cubicBezTo>
                    <a:close/>
                    <a:moveTo>
                      <a:pt x="398" y="0"/>
                    </a:moveTo>
                    <a:lnTo>
                      <a:pt x="398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30" y="0"/>
                      <a:pt x="0" y="29"/>
                      <a:pt x="0" y="73"/>
                    </a:cubicBezTo>
                    <a:cubicBezTo>
                      <a:pt x="0" y="544"/>
                      <a:pt x="0" y="544"/>
                      <a:pt x="0" y="544"/>
                    </a:cubicBezTo>
                    <a:cubicBezTo>
                      <a:pt x="0" y="589"/>
                      <a:pt x="30" y="618"/>
                      <a:pt x="74" y="618"/>
                    </a:cubicBezTo>
                    <a:cubicBezTo>
                      <a:pt x="398" y="618"/>
                      <a:pt x="398" y="618"/>
                      <a:pt x="398" y="618"/>
                    </a:cubicBezTo>
                    <a:cubicBezTo>
                      <a:pt x="442" y="618"/>
                      <a:pt x="471" y="589"/>
                      <a:pt x="471" y="544"/>
                    </a:cubicBezTo>
                    <a:cubicBezTo>
                      <a:pt x="471" y="73"/>
                      <a:pt x="471" y="73"/>
                      <a:pt x="471" y="73"/>
                    </a:cubicBezTo>
                    <a:cubicBezTo>
                      <a:pt x="471" y="29"/>
                      <a:pt x="442" y="0"/>
                      <a:pt x="398" y="0"/>
                    </a:cubicBezTo>
                    <a:close/>
                    <a:moveTo>
                      <a:pt x="427" y="544"/>
                    </a:moveTo>
                    <a:lnTo>
                      <a:pt x="427" y="544"/>
                    </a:lnTo>
                    <a:cubicBezTo>
                      <a:pt x="427" y="559"/>
                      <a:pt x="413" y="589"/>
                      <a:pt x="398" y="589"/>
                    </a:cubicBezTo>
                    <a:cubicBezTo>
                      <a:pt x="236" y="589"/>
                      <a:pt x="236" y="589"/>
                      <a:pt x="236" y="589"/>
                    </a:cubicBezTo>
                    <a:cubicBezTo>
                      <a:pt x="74" y="589"/>
                      <a:pt x="74" y="589"/>
                      <a:pt x="74" y="589"/>
                    </a:cubicBezTo>
                    <a:cubicBezTo>
                      <a:pt x="59" y="589"/>
                      <a:pt x="45" y="559"/>
                      <a:pt x="45" y="544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59"/>
                      <a:pt x="59" y="29"/>
                      <a:pt x="74" y="29"/>
                    </a:cubicBezTo>
                    <a:cubicBezTo>
                      <a:pt x="398" y="29"/>
                      <a:pt x="398" y="29"/>
                      <a:pt x="398" y="29"/>
                    </a:cubicBezTo>
                    <a:cubicBezTo>
                      <a:pt x="413" y="29"/>
                      <a:pt x="427" y="59"/>
                      <a:pt x="427" y="73"/>
                    </a:cubicBezTo>
                    <a:lnTo>
                      <a:pt x="427" y="544"/>
                    </a:lnTo>
                    <a:close/>
                    <a:moveTo>
                      <a:pt x="236" y="73"/>
                    </a:moveTo>
                    <a:lnTo>
                      <a:pt x="236" y="73"/>
                    </a:lnTo>
                    <a:cubicBezTo>
                      <a:pt x="177" y="73"/>
                      <a:pt x="133" y="117"/>
                      <a:pt x="133" y="176"/>
                    </a:cubicBezTo>
                    <a:cubicBezTo>
                      <a:pt x="133" y="221"/>
                      <a:pt x="177" y="264"/>
                      <a:pt x="236" y="264"/>
                    </a:cubicBezTo>
                    <a:cubicBezTo>
                      <a:pt x="295" y="264"/>
                      <a:pt x="339" y="221"/>
                      <a:pt x="339" y="176"/>
                    </a:cubicBezTo>
                    <a:cubicBezTo>
                      <a:pt x="339" y="117"/>
                      <a:pt x="295" y="73"/>
                      <a:pt x="236" y="73"/>
                    </a:cubicBezTo>
                    <a:close/>
                    <a:moveTo>
                      <a:pt x="236" y="235"/>
                    </a:moveTo>
                    <a:lnTo>
                      <a:pt x="236" y="235"/>
                    </a:lnTo>
                    <a:cubicBezTo>
                      <a:pt x="207" y="235"/>
                      <a:pt x="177" y="206"/>
                      <a:pt x="177" y="176"/>
                    </a:cubicBezTo>
                    <a:cubicBezTo>
                      <a:pt x="177" y="132"/>
                      <a:pt x="207" y="117"/>
                      <a:pt x="236" y="117"/>
                    </a:cubicBezTo>
                    <a:cubicBezTo>
                      <a:pt x="266" y="117"/>
                      <a:pt x="295" y="132"/>
                      <a:pt x="295" y="176"/>
                    </a:cubicBezTo>
                    <a:cubicBezTo>
                      <a:pt x="295" y="206"/>
                      <a:pt x="266" y="235"/>
                      <a:pt x="236" y="23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39" name="Freeform 132"/>
              <p:cNvSpPr>
                <a:spLocks noChangeArrowheads="1"/>
              </p:cNvSpPr>
              <p:nvPr/>
            </p:nvSpPr>
            <p:spPr bwMode="auto">
              <a:xfrm>
                <a:off x="4206875" y="1770063"/>
                <a:ext cx="266700" cy="274637"/>
              </a:xfrm>
              <a:custGeom>
                <a:avLst/>
                <a:gdLst>
                  <a:gd name="T0" fmla="*/ 530 w 619"/>
                  <a:gd name="T1" fmla="*/ 515 h 634"/>
                  <a:gd name="T2" fmla="*/ 530 w 619"/>
                  <a:gd name="T3" fmla="*/ 560 h 634"/>
                  <a:gd name="T4" fmla="*/ 530 w 619"/>
                  <a:gd name="T5" fmla="*/ 515 h 634"/>
                  <a:gd name="T6" fmla="*/ 88 w 619"/>
                  <a:gd name="T7" fmla="*/ 118 h 634"/>
                  <a:gd name="T8" fmla="*/ 88 w 619"/>
                  <a:gd name="T9" fmla="*/ 88 h 634"/>
                  <a:gd name="T10" fmla="*/ 88 w 619"/>
                  <a:gd name="T11" fmla="*/ 118 h 634"/>
                  <a:gd name="T12" fmla="*/ 88 w 619"/>
                  <a:gd name="T13" fmla="*/ 515 h 634"/>
                  <a:gd name="T14" fmla="*/ 88 w 619"/>
                  <a:gd name="T15" fmla="*/ 560 h 634"/>
                  <a:gd name="T16" fmla="*/ 88 w 619"/>
                  <a:gd name="T17" fmla="*/ 515 h 634"/>
                  <a:gd name="T18" fmla="*/ 309 w 619"/>
                  <a:gd name="T19" fmla="*/ 88 h 634"/>
                  <a:gd name="T20" fmla="*/ 309 w 619"/>
                  <a:gd name="T21" fmla="*/ 560 h 634"/>
                  <a:gd name="T22" fmla="*/ 309 w 619"/>
                  <a:gd name="T23" fmla="*/ 88 h 634"/>
                  <a:gd name="T24" fmla="*/ 309 w 619"/>
                  <a:gd name="T25" fmla="*/ 515 h 634"/>
                  <a:gd name="T26" fmla="*/ 309 w 619"/>
                  <a:gd name="T27" fmla="*/ 118 h 634"/>
                  <a:gd name="T28" fmla="*/ 309 w 619"/>
                  <a:gd name="T29" fmla="*/ 515 h 634"/>
                  <a:gd name="T30" fmla="*/ 309 w 619"/>
                  <a:gd name="T31" fmla="*/ 206 h 634"/>
                  <a:gd name="T32" fmla="*/ 309 w 619"/>
                  <a:gd name="T33" fmla="*/ 442 h 634"/>
                  <a:gd name="T34" fmla="*/ 309 w 619"/>
                  <a:gd name="T35" fmla="*/ 206 h 634"/>
                  <a:gd name="T36" fmla="*/ 309 w 619"/>
                  <a:gd name="T37" fmla="*/ 398 h 634"/>
                  <a:gd name="T38" fmla="*/ 309 w 619"/>
                  <a:gd name="T39" fmla="*/ 235 h 634"/>
                  <a:gd name="T40" fmla="*/ 309 w 619"/>
                  <a:gd name="T41" fmla="*/ 398 h 634"/>
                  <a:gd name="T42" fmla="*/ 545 w 619"/>
                  <a:gd name="T43" fmla="*/ 0 h 634"/>
                  <a:gd name="T44" fmla="*/ 0 w 619"/>
                  <a:gd name="T45" fmla="*/ 88 h 634"/>
                  <a:gd name="T46" fmla="*/ 74 w 619"/>
                  <a:gd name="T47" fmla="*/ 633 h 634"/>
                  <a:gd name="T48" fmla="*/ 618 w 619"/>
                  <a:gd name="T49" fmla="*/ 560 h 634"/>
                  <a:gd name="T50" fmla="*/ 545 w 619"/>
                  <a:gd name="T51" fmla="*/ 0 h 634"/>
                  <a:gd name="T52" fmla="*/ 589 w 619"/>
                  <a:gd name="T53" fmla="*/ 560 h 634"/>
                  <a:gd name="T54" fmla="*/ 74 w 619"/>
                  <a:gd name="T55" fmla="*/ 589 h 634"/>
                  <a:gd name="T56" fmla="*/ 29 w 619"/>
                  <a:gd name="T57" fmla="*/ 88 h 634"/>
                  <a:gd name="T58" fmla="*/ 545 w 619"/>
                  <a:gd name="T59" fmla="*/ 44 h 634"/>
                  <a:gd name="T60" fmla="*/ 589 w 619"/>
                  <a:gd name="T61" fmla="*/ 560 h 634"/>
                  <a:gd name="T62" fmla="*/ 530 w 619"/>
                  <a:gd name="T63" fmla="*/ 88 h 634"/>
                  <a:gd name="T64" fmla="*/ 530 w 619"/>
                  <a:gd name="T65" fmla="*/ 118 h 634"/>
                  <a:gd name="T66" fmla="*/ 530 w 619"/>
                  <a:gd name="T67" fmla="*/ 88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19" h="634">
                    <a:moveTo>
                      <a:pt x="530" y="515"/>
                    </a:moveTo>
                    <a:lnTo>
                      <a:pt x="530" y="515"/>
                    </a:lnTo>
                    <a:cubicBezTo>
                      <a:pt x="515" y="515"/>
                      <a:pt x="500" y="530"/>
                      <a:pt x="500" y="530"/>
                    </a:cubicBezTo>
                    <a:cubicBezTo>
                      <a:pt x="500" y="545"/>
                      <a:pt x="515" y="560"/>
                      <a:pt x="530" y="560"/>
                    </a:cubicBezTo>
                    <a:cubicBezTo>
                      <a:pt x="530" y="560"/>
                      <a:pt x="545" y="545"/>
                      <a:pt x="545" y="530"/>
                    </a:cubicBezTo>
                    <a:lnTo>
                      <a:pt x="530" y="515"/>
                    </a:lnTo>
                    <a:close/>
                    <a:moveTo>
                      <a:pt x="88" y="118"/>
                    </a:moveTo>
                    <a:lnTo>
                      <a:pt x="88" y="118"/>
                    </a:lnTo>
                    <a:cubicBezTo>
                      <a:pt x="103" y="118"/>
                      <a:pt x="118" y="118"/>
                      <a:pt x="118" y="103"/>
                    </a:cubicBezTo>
                    <a:cubicBezTo>
                      <a:pt x="118" y="88"/>
                      <a:pt x="103" y="88"/>
                      <a:pt x="88" y="88"/>
                    </a:cubicBezTo>
                    <a:cubicBezTo>
                      <a:pt x="88" y="88"/>
                      <a:pt x="74" y="88"/>
                      <a:pt x="74" y="103"/>
                    </a:cubicBezTo>
                    <a:cubicBezTo>
                      <a:pt x="74" y="118"/>
                      <a:pt x="88" y="118"/>
                      <a:pt x="88" y="118"/>
                    </a:cubicBezTo>
                    <a:close/>
                    <a:moveTo>
                      <a:pt x="88" y="515"/>
                    </a:moveTo>
                    <a:lnTo>
                      <a:pt x="88" y="515"/>
                    </a:lnTo>
                    <a:lnTo>
                      <a:pt x="74" y="530"/>
                    </a:lnTo>
                    <a:cubicBezTo>
                      <a:pt x="74" y="545"/>
                      <a:pt x="88" y="560"/>
                      <a:pt x="88" y="560"/>
                    </a:cubicBezTo>
                    <a:cubicBezTo>
                      <a:pt x="103" y="560"/>
                      <a:pt x="118" y="545"/>
                      <a:pt x="118" y="530"/>
                    </a:cubicBezTo>
                    <a:cubicBezTo>
                      <a:pt x="118" y="530"/>
                      <a:pt x="103" y="515"/>
                      <a:pt x="88" y="515"/>
                    </a:cubicBezTo>
                    <a:close/>
                    <a:moveTo>
                      <a:pt x="309" y="88"/>
                    </a:moveTo>
                    <a:lnTo>
                      <a:pt x="309" y="88"/>
                    </a:lnTo>
                    <a:cubicBezTo>
                      <a:pt x="177" y="88"/>
                      <a:pt x="74" y="192"/>
                      <a:pt x="74" y="324"/>
                    </a:cubicBezTo>
                    <a:cubicBezTo>
                      <a:pt x="74" y="456"/>
                      <a:pt x="177" y="560"/>
                      <a:pt x="309" y="560"/>
                    </a:cubicBezTo>
                    <a:cubicBezTo>
                      <a:pt x="441" y="560"/>
                      <a:pt x="545" y="456"/>
                      <a:pt x="545" y="324"/>
                    </a:cubicBezTo>
                    <a:cubicBezTo>
                      <a:pt x="545" y="192"/>
                      <a:pt x="441" y="88"/>
                      <a:pt x="309" y="88"/>
                    </a:cubicBezTo>
                    <a:close/>
                    <a:moveTo>
                      <a:pt x="309" y="515"/>
                    </a:moveTo>
                    <a:lnTo>
                      <a:pt x="309" y="515"/>
                    </a:lnTo>
                    <a:cubicBezTo>
                      <a:pt x="206" y="515"/>
                      <a:pt x="118" y="427"/>
                      <a:pt x="118" y="324"/>
                    </a:cubicBezTo>
                    <a:cubicBezTo>
                      <a:pt x="118" y="206"/>
                      <a:pt x="206" y="118"/>
                      <a:pt x="309" y="118"/>
                    </a:cubicBezTo>
                    <a:cubicBezTo>
                      <a:pt x="412" y="118"/>
                      <a:pt x="500" y="206"/>
                      <a:pt x="500" y="324"/>
                    </a:cubicBezTo>
                    <a:cubicBezTo>
                      <a:pt x="500" y="427"/>
                      <a:pt x="412" y="515"/>
                      <a:pt x="309" y="515"/>
                    </a:cubicBezTo>
                    <a:close/>
                    <a:moveTo>
                      <a:pt x="309" y="206"/>
                    </a:moveTo>
                    <a:lnTo>
                      <a:pt x="309" y="206"/>
                    </a:lnTo>
                    <a:cubicBezTo>
                      <a:pt x="250" y="206"/>
                      <a:pt x="191" y="251"/>
                      <a:pt x="191" y="324"/>
                    </a:cubicBezTo>
                    <a:cubicBezTo>
                      <a:pt x="191" y="383"/>
                      <a:pt x="250" y="442"/>
                      <a:pt x="309" y="442"/>
                    </a:cubicBezTo>
                    <a:cubicBezTo>
                      <a:pt x="368" y="442"/>
                      <a:pt x="427" y="383"/>
                      <a:pt x="427" y="324"/>
                    </a:cubicBezTo>
                    <a:cubicBezTo>
                      <a:pt x="427" y="251"/>
                      <a:pt x="368" y="206"/>
                      <a:pt x="309" y="206"/>
                    </a:cubicBezTo>
                    <a:close/>
                    <a:moveTo>
                      <a:pt x="309" y="398"/>
                    </a:moveTo>
                    <a:lnTo>
                      <a:pt x="309" y="398"/>
                    </a:lnTo>
                    <a:cubicBezTo>
                      <a:pt x="265" y="398"/>
                      <a:pt x="236" y="368"/>
                      <a:pt x="236" y="324"/>
                    </a:cubicBezTo>
                    <a:cubicBezTo>
                      <a:pt x="236" y="280"/>
                      <a:pt x="265" y="235"/>
                      <a:pt x="309" y="235"/>
                    </a:cubicBezTo>
                    <a:cubicBezTo>
                      <a:pt x="353" y="235"/>
                      <a:pt x="383" y="280"/>
                      <a:pt x="383" y="324"/>
                    </a:cubicBezTo>
                    <a:cubicBezTo>
                      <a:pt x="383" y="368"/>
                      <a:pt x="353" y="398"/>
                      <a:pt x="309" y="398"/>
                    </a:cubicBezTo>
                    <a:close/>
                    <a:moveTo>
                      <a:pt x="545" y="0"/>
                    </a:moveTo>
                    <a:lnTo>
                      <a:pt x="545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29" y="0"/>
                      <a:pt x="0" y="44"/>
                      <a:pt x="0" y="88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4" y="633"/>
                    </a:cubicBezTo>
                    <a:cubicBezTo>
                      <a:pt x="545" y="633"/>
                      <a:pt x="545" y="633"/>
                      <a:pt x="545" y="633"/>
                    </a:cubicBezTo>
                    <a:cubicBezTo>
                      <a:pt x="589" y="633"/>
                      <a:pt x="618" y="604"/>
                      <a:pt x="618" y="560"/>
                    </a:cubicBezTo>
                    <a:cubicBezTo>
                      <a:pt x="618" y="88"/>
                      <a:pt x="618" y="88"/>
                      <a:pt x="618" y="88"/>
                    </a:cubicBezTo>
                    <a:cubicBezTo>
                      <a:pt x="618" y="44"/>
                      <a:pt x="589" y="0"/>
                      <a:pt x="545" y="0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4"/>
                      <a:pt x="559" y="589"/>
                      <a:pt x="545" y="589"/>
                    </a:cubicBezTo>
                    <a:cubicBezTo>
                      <a:pt x="74" y="589"/>
                      <a:pt x="74" y="589"/>
                      <a:pt x="74" y="589"/>
                    </a:cubicBezTo>
                    <a:cubicBezTo>
                      <a:pt x="59" y="589"/>
                      <a:pt x="29" y="574"/>
                      <a:pt x="29" y="560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59"/>
                      <a:pt x="59" y="44"/>
                      <a:pt x="74" y="44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59" y="44"/>
                      <a:pt x="589" y="59"/>
                      <a:pt x="589" y="88"/>
                    </a:cubicBezTo>
                    <a:lnTo>
                      <a:pt x="589" y="560"/>
                    </a:lnTo>
                    <a:close/>
                    <a:moveTo>
                      <a:pt x="530" y="88"/>
                    </a:moveTo>
                    <a:lnTo>
                      <a:pt x="530" y="88"/>
                    </a:lnTo>
                    <a:cubicBezTo>
                      <a:pt x="515" y="88"/>
                      <a:pt x="500" y="88"/>
                      <a:pt x="500" y="103"/>
                    </a:cubicBezTo>
                    <a:cubicBezTo>
                      <a:pt x="500" y="118"/>
                      <a:pt x="515" y="118"/>
                      <a:pt x="530" y="118"/>
                    </a:cubicBezTo>
                    <a:cubicBezTo>
                      <a:pt x="530" y="118"/>
                      <a:pt x="545" y="118"/>
                      <a:pt x="545" y="103"/>
                    </a:cubicBezTo>
                    <a:cubicBezTo>
                      <a:pt x="545" y="88"/>
                      <a:pt x="530" y="88"/>
                      <a:pt x="530" y="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0" name="Freeform 133"/>
              <p:cNvSpPr>
                <a:spLocks noChangeArrowheads="1"/>
              </p:cNvSpPr>
              <p:nvPr/>
            </p:nvSpPr>
            <p:spPr bwMode="auto">
              <a:xfrm>
                <a:off x="3806825" y="1770063"/>
                <a:ext cx="184150" cy="274637"/>
              </a:xfrm>
              <a:custGeom>
                <a:avLst/>
                <a:gdLst>
                  <a:gd name="T0" fmla="*/ 413 w 428"/>
                  <a:gd name="T1" fmla="*/ 147 h 634"/>
                  <a:gd name="T2" fmla="*/ 413 w 428"/>
                  <a:gd name="T3" fmla="*/ 147 h 634"/>
                  <a:gd name="T4" fmla="*/ 221 w 428"/>
                  <a:gd name="T5" fmla="*/ 0 h 634"/>
                  <a:gd name="T6" fmla="*/ 30 w 428"/>
                  <a:gd name="T7" fmla="*/ 147 h 634"/>
                  <a:gd name="T8" fmla="*/ 0 w 428"/>
                  <a:gd name="T9" fmla="*/ 177 h 634"/>
                  <a:gd name="T10" fmla="*/ 0 w 428"/>
                  <a:gd name="T11" fmla="*/ 221 h 634"/>
                  <a:gd name="T12" fmla="*/ 45 w 428"/>
                  <a:gd name="T13" fmla="*/ 265 h 634"/>
                  <a:gd name="T14" fmla="*/ 45 w 428"/>
                  <a:gd name="T15" fmla="*/ 265 h 634"/>
                  <a:gd name="T16" fmla="*/ 104 w 428"/>
                  <a:gd name="T17" fmla="*/ 324 h 634"/>
                  <a:gd name="T18" fmla="*/ 133 w 428"/>
                  <a:gd name="T19" fmla="*/ 589 h 634"/>
                  <a:gd name="T20" fmla="*/ 177 w 428"/>
                  <a:gd name="T21" fmla="*/ 633 h 634"/>
                  <a:gd name="T22" fmla="*/ 251 w 428"/>
                  <a:gd name="T23" fmla="*/ 633 h 634"/>
                  <a:gd name="T24" fmla="*/ 295 w 428"/>
                  <a:gd name="T25" fmla="*/ 589 h 634"/>
                  <a:gd name="T26" fmla="*/ 339 w 428"/>
                  <a:gd name="T27" fmla="*/ 324 h 634"/>
                  <a:gd name="T28" fmla="*/ 398 w 428"/>
                  <a:gd name="T29" fmla="*/ 265 h 634"/>
                  <a:gd name="T30" fmla="*/ 398 w 428"/>
                  <a:gd name="T31" fmla="*/ 265 h 634"/>
                  <a:gd name="T32" fmla="*/ 427 w 428"/>
                  <a:gd name="T33" fmla="*/ 221 h 634"/>
                  <a:gd name="T34" fmla="*/ 427 w 428"/>
                  <a:gd name="T35" fmla="*/ 177 h 634"/>
                  <a:gd name="T36" fmla="*/ 413 w 428"/>
                  <a:gd name="T37" fmla="*/ 147 h 634"/>
                  <a:gd name="T38" fmla="*/ 221 w 428"/>
                  <a:gd name="T39" fmla="*/ 44 h 634"/>
                  <a:gd name="T40" fmla="*/ 221 w 428"/>
                  <a:gd name="T41" fmla="*/ 44 h 634"/>
                  <a:gd name="T42" fmla="*/ 368 w 428"/>
                  <a:gd name="T43" fmla="*/ 147 h 634"/>
                  <a:gd name="T44" fmla="*/ 59 w 428"/>
                  <a:gd name="T45" fmla="*/ 147 h 634"/>
                  <a:gd name="T46" fmla="*/ 221 w 428"/>
                  <a:gd name="T47" fmla="*/ 44 h 634"/>
                  <a:gd name="T48" fmla="*/ 251 w 428"/>
                  <a:gd name="T49" fmla="*/ 560 h 634"/>
                  <a:gd name="T50" fmla="*/ 251 w 428"/>
                  <a:gd name="T51" fmla="*/ 560 h 634"/>
                  <a:gd name="T52" fmla="*/ 236 w 428"/>
                  <a:gd name="T53" fmla="*/ 589 h 634"/>
                  <a:gd name="T54" fmla="*/ 192 w 428"/>
                  <a:gd name="T55" fmla="*/ 589 h 634"/>
                  <a:gd name="T56" fmla="*/ 177 w 428"/>
                  <a:gd name="T57" fmla="*/ 560 h 634"/>
                  <a:gd name="T58" fmla="*/ 133 w 428"/>
                  <a:gd name="T59" fmla="*/ 339 h 634"/>
                  <a:gd name="T60" fmla="*/ 221 w 428"/>
                  <a:gd name="T61" fmla="*/ 353 h 634"/>
                  <a:gd name="T62" fmla="*/ 295 w 428"/>
                  <a:gd name="T63" fmla="*/ 339 h 634"/>
                  <a:gd name="T64" fmla="*/ 251 w 428"/>
                  <a:gd name="T65" fmla="*/ 560 h 634"/>
                  <a:gd name="T66" fmla="*/ 221 w 428"/>
                  <a:gd name="T67" fmla="*/ 324 h 634"/>
                  <a:gd name="T68" fmla="*/ 221 w 428"/>
                  <a:gd name="T69" fmla="*/ 324 h 634"/>
                  <a:gd name="T70" fmla="*/ 89 w 428"/>
                  <a:gd name="T71" fmla="*/ 265 h 634"/>
                  <a:gd name="T72" fmla="*/ 339 w 428"/>
                  <a:gd name="T73" fmla="*/ 265 h 634"/>
                  <a:gd name="T74" fmla="*/ 221 w 428"/>
                  <a:gd name="T75" fmla="*/ 324 h 634"/>
                  <a:gd name="T76" fmla="*/ 368 w 428"/>
                  <a:gd name="T77" fmla="*/ 221 h 634"/>
                  <a:gd name="T78" fmla="*/ 368 w 428"/>
                  <a:gd name="T79" fmla="*/ 221 h 634"/>
                  <a:gd name="T80" fmla="*/ 59 w 428"/>
                  <a:gd name="T81" fmla="*/ 221 h 634"/>
                  <a:gd name="T82" fmla="*/ 45 w 428"/>
                  <a:gd name="T83" fmla="*/ 206 h 634"/>
                  <a:gd name="T84" fmla="*/ 59 w 428"/>
                  <a:gd name="T85" fmla="*/ 177 h 634"/>
                  <a:gd name="T86" fmla="*/ 368 w 428"/>
                  <a:gd name="T87" fmla="*/ 177 h 634"/>
                  <a:gd name="T88" fmla="*/ 398 w 428"/>
                  <a:gd name="T89" fmla="*/ 206 h 634"/>
                  <a:gd name="T90" fmla="*/ 368 w 428"/>
                  <a:gd name="T91" fmla="*/ 22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28" h="634">
                    <a:moveTo>
                      <a:pt x="413" y="147"/>
                    </a:moveTo>
                    <a:lnTo>
                      <a:pt x="413" y="147"/>
                    </a:lnTo>
                    <a:cubicBezTo>
                      <a:pt x="383" y="59"/>
                      <a:pt x="309" y="0"/>
                      <a:pt x="221" y="0"/>
                    </a:cubicBezTo>
                    <a:cubicBezTo>
                      <a:pt x="118" y="0"/>
                      <a:pt x="45" y="59"/>
                      <a:pt x="30" y="147"/>
                    </a:cubicBezTo>
                    <a:cubicBezTo>
                      <a:pt x="15" y="147"/>
                      <a:pt x="0" y="162"/>
                      <a:pt x="0" y="177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35"/>
                      <a:pt x="15" y="265"/>
                      <a:pt x="45" y="265"/>
                    </a:cubicBezTo>
                    <a:lnTo>
                      <a:pt x="45" y="265"/>
                    </a:lnTo>
                    <a:cubicBezTo>
                      <a:pt x="59" y="280"/>
                      <a:pt x="74" y="309"/>
                      <a:pt x="104" y="324"/>
                    </a:cubicBezTo>
                    <a:cubicBezTo>
                      <a:pt x="133" y="589"/>
                      <a:pt x="133" y="589"/>
                      <a:pt x="133" y="589"/>
                    </a:cubicBezTo>
                    <a:cubicBezTo>
                      <a:pt x="133" y="618"/>
                      <a:pt x="163" y="633"/>
                      <a:pt x="177" y="633"/>
                    </a:cubicBezTo>
                    <a:cubicBezTo>
                      <a:pt x="251" y="633"/>
                      <a:pt x="251" y="633"/>
                      <a:pt x="251" y="633"/>
                    </a:cubicBezTo>
                    <a:cubicBezTo>
                      <a:pt x="280" y="633"/>
                      <a:pt x="295" y="618"/>
                      <a:pt x="295" y="589"/>
                    </a:cubicBezTo>
                    <a:cubicBezTo>
                      <a:pt x="339" y="324"/>
                      <a:pt x="339" y="324"/>
                      <a:pt x="339" y="324"/>
                    </a:cubicBezTo>
                    <a:cubicBezTo>
                      <a:pt x="354" y="309"/>
                      <a:pt x="383" y="280"/>
                      <a:pt x="398" y="265"/>
                    </a:cubicBezTo>
                    <a:lnTo>
                      <a:pt x="398" y="265"/>
                    </a:lnTo>
                    <a:cubicBezTo>
                      <a:pt x="413" y="265"/>
                      <a:pt x="427" y="235"/>
                      <a:pt x="427" y="221"/>
                    </a:cubicBezTo>
                    <a:cubicBezTo>
                      <a:pt x="427" y="177"/>
                      <a:pt x="427" y="177"/>
                      <a:pt x="427" y="177"/>
                    </a:cubicBezTo>
                    <a:cubicBezTo>
                      <a:pt x="427" y="162"/>
                      <a:pt x="427" y="147"/>
                      <a:pt x="413" y="147"/>
                    </a:cubicBezTo>
                    <a:close/>
                    <a:moveTo>
                      <a:pt x="221" y="44"/>
                    </a:moveTo>
                    <a:lnTo>
                      <a:pt x="221" y="44"/>
                    </a:lnTo>
                    <a:cubicBezTo>
                      <a:pt x="280" y="44"/>
                      <a:pt x="354" y="88"/>
                      <a:pt x="368" y="147"/>
                    </a:cubicBezTo>
                    <a:cubicBezTo>
                      <a:pt x="59" y="147"/>
                      <a:pt x="59" y="147"/>
                      <a:pt x="59" y="147"/>
                    </a:cubicBezTo>
                    <a:cubicBezTo>
                      <a:pt x="89" y="88"/>
                      <a:pt x="148" y="44"/>
                      <a:pt x="221" y="44"/>
                    </a:cubicBezTo>
                    <a:close/>
                    <a:moveTo>
                      <a:pt x="251" y="560"/>
                    </a:moveTo>
                    <a:lnTo>
                      <a:pt x="251" y="560"/>
                    </a:lnTo>
                    <a:cubicBezTo>
                      <a:pt x="251" y="574"/>
                      <a:pt x="251" y="589"/>
                      <a:pt x="236" y="589"/>
                    </a:cubicBezTo>
                    <a:cubicBezTo>
                      <a:pt x="192" y="589"/>
                      <a:pt x="192" y="589"/>
                      <a:pt x="192" y="589"/>
                    </a:cubicBezTo>
                    <a:cubicBezTo>
                      <a:pt x="177" y="589"/>
                      <a:pt x="177" y="574"/>
                      <a:pt x="177" y="560"/>
                    </a:cubicBezTo>
                    <a:cubicBezTo>
                      <a:pt x="133" y="339"/>
                      <a:pt x="133" y="339"/>
                      <a:pt x="133" y="339"/>
                    </a:cubicBezTo>
                    <a:cubicBezTo>
                      <a:pt x="163" y="353"/>
                      <a:pt x="192" y="353"/>
                      <a:pt x="221" y="353"/>
                    </a:cubicBezTo>
                    <a:cubicBezTo>
                      <a:pt x="251" y="353"/>
                      <a:pt x="266" y="353"/>
                      <a:pt x="295" y="339"/>
                    </a:cubicBezTo>
                    <a:lnTo>
                      <a:pt x="251" y="560"/>
                    </a:lnTo>
                    <a:close/>
                    <a:moveTo>
                      <a:pt x="221" y="324"/>
                    </a:moveTo>
                    <a:lnTo>
                      <a:pt x="221" y="324"/>
                    </a:lnTo>
                    <a:cubicBezTo>
                      <a:pt x="163" y="324"/>
                      <a:pt x="118" y="294"/>
                      <a:pt x="89" y="265"/>
                    </a:cubicBezTo>
                    <a:cubicBezTo>
                      <a:pt x="339" y="265"/>
                      <a:pt x="339" y="265"/>
                      <a:pt x="339" y="265"/>
                    </a:cubicBezTo>
                    <a:cubicBezTo>
                      <a:pt x="309" y="294"/>
                      <a:pt x="266" y="324"/>
                      <a:pt x="221" y="324"/>
                    </a:cubicBezTo>
                    <a:close/>
                    <a:moveTo>
                      <a:pt x="368" y="221"/>
                    </a:moveTo>
                    <a:lnTo>
                      <a:pt x="368" y="221"/>
                    </a:lnTo>
                    <a:cubicBezTo>
                      <a:pt x="59" y="221"/>
                      <a:pt x="59" y="221"/>
                      <a:pt x="59" y="221"/>
                    </a:cubicBezTo>
                    <a:cubicBezTo>
                      <a:pt x="45" y="221"/>
                      <a:pt x="45" y="206"/>
                      <a:pt x="45" y="206"/>
                    </a:cubicBezTo>
                    <a:cubicBezTo>
                      <a:pt x="45" y="192"/>
                      <a:pt x="45" y="177"/>
                      <a:pt x="59" y="177"/>
                    </a:cubicBezTo>
                    <a:cubicBezTo>
                      <a:pt x="368" y="177"/>
                      <a:pt x="368" y="177"/>
                      <a:pt x="368" y="177"/>
                    </a:cubicBezTo>
                    <a:cubicBezTo>
                      <a:pt x="383" y="177"/>
                      <a:pt x="398" y="192"/>
                      <a:pt x="398" y="206"/>
                    </a:cubicBezTo>
                    <a:cubicBezTo>
                      <a:pt x="398" y="206"/>
                      <a:pt x="383" y="221"/>
                      <a:pt x="368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1" name="Freeform 134"/>
              <p:cNvSpPr>
                <a:spLocks noChangeArrowheads="1"/>
              </p:cNvSpPr>
              <p:nvPr/>
            </p:nvSpPr>
            <p:spPr bwMode="auto">
              <a:xfrm>
                <a:off x="3322638" y="1770063"/>
                <a:ext cx="274637" cy="274637"/>
              </a:xfrm>
              <a:custGeom>
                <a:avLst/>
                <a:gdLst>
                  <a:gd name="T0" fmla="*/ 588 w 634"/>
                  <a:gd name="T1" fmla="*/ 294 h 634"/>
                  <a:gd name="T2" fmla="*/ 309 w 634"/>
                  <a:gd name="T3" fmla="*/ 0 h 634"/>
                  <a:gd name="T4" fmla="*/ 44 w 634"/>
                  <a:gd name="T5" fmla="*/ 294 h 634"/>
                  <a:gd name="T6" fmla="*/ 0 w 634"/>
                  <a:gd name="T7" fmla="*/ 471 h 634"/>
                  <a:gd name="T8" fmla="*/ 162 w 634"/>
                  <a:gd name="T9" fmla="*/ 560 h 634"/>
                  <a:gd name="T10" fmla="*/ 235 w 634"/>
                  <a:gd name="T11" fmla="*/ 353 h 634"/>
                  <a:gd name="T12" fmla="*/ 73 w 634"/>
                  <a:gd name="T13" fmla="*/ 280 h 634"/>
                  <a:gd name="T14" fmla="*/ 544 w 634"/>
                  <a:gd name="T15" fmla="*/ 280 h 634"/>
                  <a:gd name="T16" fmla="*/ 397 w 634"/>
                  <a:gd name="T17" fmla="*/ 353 h 634"/>
                  <a:gd name="T18" fmla="*/ 471 w 634"/>
                  <a:gd name="T19" fmla="*/ 560 h 634"/>
                  <a:gd name="T20" fmla="*/ 515 w 634"/>
                  <a:gd name="T21" fmla="*/ 618 h 634"/>
                  <a:gd name="T22" fmla="*/ 544 w 634"/>
                  <a:gd name="T23" fmla="*/ 618 h 634"/>
                  <a:gd name="T24" fmla="*/ 633 w 634"/>
                  <a:gd name="T25" fmla="*/ 471 h 634"/>
                  <a:gd name="T26" fmla="*/ 588 w 634"/>
                  <a:gd name="T27" fmla="*/ 294 h 634"/>
                  <a:gd name="T28" fmla="*/ 132 w 634"/>
                  <a:gd name="T29" fmla="*/ 324 h 634"/>
                  <a:gd name="T30" fmla="*/ 191 w 634"/>
                  <a:gd name="T31" fmla="*/ 353 h 634"/>
                  <a:gd name="T32" fmla="*/ 162 w 634"/>
                  <a:gd name="T33" fmla="*/ 515 h 634"/>
                  <a:gd name="T34" fmla="*/ 117 w 634"/>
                  <a:gd name="T35" fmla="*/ 412 h 634"/>
                  <a:gd name="T36" fmla="*/ 88 w 634"/>
                  <a:gd name="T37" fmla="*/ 324 h 634"/>
                  <a:gd name="T38" fmla="*/ 73 w 634"/>
                  <a:gd name="T39" fmla="*/ 412 h 634"/>
                  <a:gd name="T40" fmla="*/ 73 w 634"/>
                  <a:gd name="T41" fmla="*/ 515 h 634"/>
                  <a:gd name="T42" fmla="*/ 44 w 634"/>
                  <a:gd name="T43" fmla="*/ 353 h 634"/>
                  <a:gd name="T44" fmla="*/ 88 w 634"/>
                  <a:gd name="T45" fmla="*/ 324 h 634"/>
                  <a:gd name="T46" fmla="*/ 485 w 634"/>
                  <a:gd name="T47" fmla="*/ 515 h 634"/>
                  <a:gd name="T48" fmla="*/ 426 w 634"/>
                  <a:gd name="T49" fmla="*/ 471 h 634"/>
                  <a:gd name="T50" fmla="*/ 471 w 634"/>
                  <a:gd name="T51" fmla="*/ 324 h 634"/>
                  <a:gd name="T52" fmla="*/ 515 w 634"/>
                  <a:gd name="T53" fmla="*/ 412 h 634"/>
                  <a:gd name="T54" fmla="*/ 588 w 634"/>
                  <a:gd name="T55" fmla="*/ 471 h 634"/>
                  <a:gd name="T56" fmla="*/ 544 w 634"/>
                  <a:gd name="T57" fmla="*/ 515 h 634"/>
                  <a:gd name="T58" fmla="*/ 544 w 634"/>
                  <a:gd name="T59" fmla="*/ 412 h 634"/>
                  <a:gd name="T60" fmla="*/ 544 w 634"/>
                  <a:gd name="T61" fmla="*/ 324 h 634"/>
                  <a:gd name="T62" fmla="*/ 588 w 634"/>
                  <a:gd name="T63" fmla="*/ 471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4" h="634">
                    <a:moveTo>
                      <a:pt x="588" y="294"/>
                    </a:moveTo>
                    <a:lnTo>
                      <a:pt x="588" y="294"/>
                    </a:lnTo>
                    <a:cubicBezTo>
                      <a:pt x="588" y="280"/>
                      <a:pt x="588" y="280"/>
                      <a:pt x="588" y="265"/>
                    </a:cubicBezTo>
                    <a:cubicBezTo>
                      <a:pt x="588" y="118"/>
                      <a:pt x="471" y="0"/>
                      <a:pt x="309" y="0"/>
                    </a:cubicBezTo>
                    <a:cubicBezTo>
                      <a:pt x="162" y="0"/>
                      <a:pt x="44" y="118"/>
                      <a:pt x="44" y="265"/>
                    </a:cubicBezTo>
                    <a:cubicBezTo>
                      <a:pt x="44" y="280"/>
                      <a:pt x="44" y="280"/>
                      <a:pt x="44" y="294"/>
                    </a:cubicBezTo>
                    <a:cubicBezTo>
                      <a:pt x="14" y="309"/>
                      <a:pt x="0" y="324"/>
                      <a:pt x="0" y="353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5"/>
                      <a:pt x="29" y="560"/>
                      <a:pt x="73" y="560"/>
                    </a:cubicBezTo>
                    <a:lnTo>
                      <a:pt x="162" y="560"/>
                    </a:lnTo>
                    <a:cubicBezTo>
                      <a:pt x="206" y="560"/>
                      <a:pt x="235" y="515"/>
                      <a:pt x="235" y="471"/>
                    </a:cubicBezTo>
                    <a:cubicBezTo>
                      <a:pt x="235" y="353"/>
                      <a:pt x="235" y="353"/>
                      <a:pt x="235" y="353"/>
                    </a:cubicBezTo>
                    <a:cubicBezTo>
                      <a:pt x="235" y="309"/>
                      <a:pt x="206" y="280"/>
                      <a:pt x="162" y="280"/>
                    </a:cubicBezTo>
                    <a:cubicBezTo>
                      <a:pt x="162" y="280"/>
                      <a:pt x="88" y="280"/>
                      <a:pt x="73" y="280"/>
                    </a:cubicBezTo>
                    <a:cubicBezTo>
                      <a:pt x="73" y="147"/>
                      <a:pt x="176" y="44"/>
                      <a:pt x="309" y="44"/>
                    </a:cubicBezTo>
                    <a:cubicBezTo>
                      <a:pt x="442" y="44"/>
                      <a:pt x="544" y="133"/>
                      <a:pt x="544" y="280"/>
                    </a:cubicBezTo>
                    <a:lnTo>
                      <a:pt x="471" y="280"/>
                    </a:lnTo>
                    <a:cubicBezTo>
                      <a:pt x="426" y="280"/>
                      <a:pt x="397" y="309"/>
                      <a:pt x="397" y="353"/>
                    </a:cubicBezTo>
                    <a:cubicBezTo>
                      <a:pt x="397" y="471"/>
                      <a:pt x="397" y="471"/>
                      <a:pt x="397" y="471"/>
                    </a:cubicBezTo>
                    <a:cubicBezTo>
                      <a:pt x="397" y="515"/>
                      <a:pt x="426" y="560"/>
                      <a:pt x="471" y="560"/>
                    </a:cubicBezTo>
                    <a:lnTo>
                      <a:pt x="515" y="560"/>
                    </a:lnTo>
                    <a:cubicBezTo>
                      <a:pt x="515" y="618"/>
                      <a:pt x="515" y="618"/>
                      <a:pt x="515" y="618"/>
                    </a:cubicBezTo>
                    <a:cubicBezTo>
                      <a:pt x="515" y="618"/>
                      <a:pt x="515" y="633"/>
                      <a:pt x="530" y="633"/>
                    </a:cubicBezTo>
                    <a:cubicBezTo>
                      <a:pt x="544" y="633"/>
                      <a:pt x="544" y="618"/>
                      <a:pt x="544" y="618"/>
                    </a:cubicBezTo>
                    <a:cubicBezTo>
                      <a:pt x="544" y="560"/>
                      <a:pt x="544" y="560"/>
                      <a:pt x="544" y="560"/>
                    </a:cubicBezTo>
                    <a:cubicBezTo>
                      <a:pt x="588" y="560"/>
                      <a:pt x="633" y="515"/>
                      <a:pt x="633" y="471"/>
                    </a:cubicBezTo>
                    <a:cubicBezTo>
                      <a:pt x="633" y="353"/>
                      <a:pt x="633" y="353"/>
                      <a:pt x="633" y="353"/>
                    </a:cubicBezTo>
                    <a:cubicBezTo>
                      <a:pt x="633" y="324"/>
                      <a:pt x="618" y="309"/>
                      <a:pt x="588" y="294"/>
                    </a:cubicBezTo>
                    <a:close/>
                    <a:moveTo>
                      <a:pt x="132" y="324"/>
                    </a:moveTo>
                    <a:lnTo>
                      <a:pt x="132" y="324"/>
                    </a:lnTo>
                    <a:cubicBezTo>
                      <a:pt x="162" y="324"/>
                      <a:pt x="162" y="324"/>
                      <a:pt x="162" y="324"/>
                    </a:cubicBezTo>
                    <a:cubicBezTo>
                      <a:pt x="176" y="324"/>
                      <a:pt x="191" y="339"/>
                      <a:pt x="191" y="353"/>
                    </a:cubicBezTo>
                    <a:cubicBezTo>
                      <a:pt x="191" y="471"/>
                      <a:pt x="191" y="471"/>
                      <a:pt x="191" y="471"/>
                    </a:cubicBezTo>
                    <a:cubicBezTo>
                      <a:pt x="191" y="501"/>
                      <a:pt x="176" y="515"/>
                      <a:pt x="162" y="515"/>
                    </a:cubicBezTo>
                    <a:cubicBezTo>
                      <a:pt x="147" y="515"/>
                      <a:pt x="147" y="515"/>
                      <a:pt x="147" y="515"/>
                    </a:cubicBezTo>
                    <a:cubicBezTo>
                      <a:pt x="132" y="486"/>
                      <a:pt x="117" y="442"/>
                      <a:pt x="117" y="412"/>
                    </a:cubicBezTo>
                    <a:cubicBezTo>
                      <a:pt x="117" y="383"/>
                      <a:pt x="117" y="353"/>
                      <a:pt x="132" y="324"/>
                    </a:cubicBezTo>
                    <a:close/>
                    <a:moveTo>
                      <a:pt x="88" y="324"/>
                    </a:moveTo>
                    <a:lnTo>
                      <a:pt x="88" y="324"/>
                    </a:lnTo>
                    <a:cubicBezTo>
                      <a:pt x="88" y="353"/>
                      <a:pt x="73" y="383"/>
                      <a:pt x="73" y="412"/>
                    </a:cubicBezTo>
                    <a:cubicBezTo>
                      <a:pt x="73" y="442"/>
                      <a:pt x="88" y="486"/>
                      <a:pt x="103" y="515"/>
                    </a:cubicBezTo>
                    <a:cubicBezTo>
                      <a:pt x="73" y="515"/>
                      <a:pt x="73" y="515"/>
                      <a:pt x="73" y="515"/>
                    </a:cubicBezTo>
                    <a:cubicBezTo>
                      <a:pt x="59" y="515"/>
                      <a:pt x="44" y="501"/>
                      <a:pt x="44" y="471"/>
                    </a:cubicBezTo>
                    <a:cubicBezTo>
                      <a:pt x="44" y="353"/>
                      <a:pt x="44" y="353"/>
                      <a:pt x="44" y="353"/>
                    </a:cubicBezTo>
                    <a:cubicBezTo>
                      <a:pt x="44" y="339"/>
                      <a:pt x="59" y="324"/>
                      <a:pt x="73" y="324"/>
                    </a:cubicBezTo>
                    <a:lnTo>
                      <a:pt x="88" y="324"/>
                    </a:lnTo>
                    <a:close/>
                    <a:moveTo>
                      <a:pt x="485" y="515"/>
                    </a:moveTo>
                    <a:lnTo>
                      <a:pt x="485" y="515"/>
                    </a:lnTo>
                    <a:cubicBezTo>
                      <a:pt x="471" y="515"/>
                      <a:pt x="471" y="515"/>
                      <a:pt x="471" y="515"/>
                    </a:cubicBezTo>
                    <a:cubicBezTo>
                      <a:pt x="456" y="515"/>
                      <a:pt x="426" y="501"/>
                      <a:pt x="426" y="471"/>
                    </a:cubicBezTo>
                    <a:cubicBezTo>
                      <a:pt x="426" y="353"/>
                      <a:pt x="426" y="353"/>
                      <a:pt x="426" y="353"/>
                    </a:cubicBezTo>
                    <a:cubicBezTo>
                      <a:pt x="426" y="339"/>
                      <a:pt x="456" y="324"/>
                      <a:pt x="471" y="324"/>
                    </a:cubicBezTo>
                    <a:cubicBezTo>
                      <a:pt x="500" y="324"/>
                      <a:pt x="500" y="324"/>
                      <a:pt x="500" y="324"/>
                    </a:cubicBezTo>
                    <a:cubicBezTo>
                      <a:pt x="500" y="353"/>
                      <a:pt x="515" y="383"/>
                      <a:pt x="515" y="412"/>
                    </a:cubicBezTo>
                    <a:cubicBezTo>
                      <a:pt x="515" y="442"/>
                      <a:pt x="500" y="486"/>
                      <a:pt x="485" y="515"/>
                    </a:cubicBezTo>
                    <a:close/>
                    <a:moveTo>
                      <a:pt x="588" y="471"/>
                    </a:moveTo>
                    <a:lnTo>
                      <a:pt x="588" y="471"/>
                    </a:lnTo>
                    <a:cubicBezTo>
                      <a:pt x="588" y="501"/>
                      <a:pt x="574" y="515"/>
                      <a:pt x="544" y="515"/>
                    </a:cubicBezTo>
                    <a:cubicBezTo>
                      <a:pt x="530" y="515"/>
                      <a:pt x="530" y="515"/>
                      <a:pt x="530" y="515"/>
                    </a:cubicBezTo>
                    <a:cubicBezTo>
                      <a:pt x="544" y="486"/>
                      <a:pt x="544" y="442"/>
                      <a:pt x="544" y="412"/>
                    </a:cubicBezTo>
                    <a:cubicBezTo>
                      <a:pt x="544" y="383"/>
                      <a:pt x="544" y="353"/>
                      <a:pt x="530" y="324"/>
                    </a:cubicBezTo>
                    <a:cubicBezTo>
                      <a:pt x="544" y="324"/>
                      <a:pt x="544" y="324"/>
                      <a:pt x="544" y="324"/>
                    </a:cubicBezTo>
                    <a:cubicBezTo>
                      <a:pt x="574" y="324"/>
                      <a:pt x="588" y="339"/>
                      <a:pt x="588" y="353"/>
                    </a:cubicBezTo>
                    <a:lnTo>
                      <a:pt x="588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2" name="Freeform 135"/>
              <p:cNvSpPr>
                <a:spLocks noChangeArrowheads="1"/>
              </p:cNvSpPr>
              <p:nvPr/>
            </p:nvSpPr>
            <p:spPr bwMode="auto">
              <a:xfrm>
                <a:off x="2889250" y="1770063"/>
                <a:ext cx="255588" cy="274637"/>
              </a:xfrm>
              <a:custGeom>
                <a:avLst/>
                <a:gdLst>
                  <a:gd name="T0" fmla="*/ 456 w 589"/>
                  <a:gd name="T1" fmla="*/ 353 h 634"/>
                  <a:gd name="T2" fmla="*/ 456 w 589"/>
                  <a:gd name="T3" fmla="*/ 235 h 634"/>
                  <a:gd name="T4" fmla="*/ 456 w 589"/>
                  <a:gd name="T5" fmla="*/ 353 h 634"/>
                  <a:gd name="T6" fmla="*/ 426 w 589"/>
                  <a:gd name="T7" fmla="*/ 280 h 634"/>
                  <a:gd name="T8" fmla="*/ 471 w 589"/>
                  <a:gd name="T9" fmla="*/ 324 h 634"/>
                  <a:gd name="T10" fmla="*/ 426 w 589"/>
                  <a:gd name="T11" fmla="*/ 280 h 634"/>
                  <a:gd name="T12" fmla="*/ 456 w 589"/>
                  <a:gd name="T13" fmla="*/ 515 h 634"/>
                  <a:gd name="T14" fmla="*/ 456 w 589"/>
                  <a:gd name="T15" fmla="*/ 398 h 634"/>
                  <a:gd name="T16" fmla="*/ 456 w 589"/>
                  <a:gd name="T17" fmla="*/ 515 h 634"/>
                  <a:gd name="T18" fmla="*/ 426 w 589"/>
                  <a:gd name="T19" fmla="*/ 442 h 634"/>
                  <a:gd name="T20" fmla="*/ 471 w 589"/>
                  <a:gd name="T21" fmla="*/ 471 h 634"/>
                  <a:gd name="T22" fmla="*/ 426 w 589"/>
                  <a:gd name="T23" fmla="*/ 442 h 634"/>
                  <a:gd name="T24" fmla="*/ 515 w 589"/>
                  <a:gd name="T25" fmla="*/ 0 h 634"/>
                  <a:gd name="T26" fmla="*/ 0 w 589"/>
                  <a:gd name="T27" fmla="*/ 88 h 634"/>
                  <a:gd name="T28" fmla="*/ 73 w 589"/>
                  <a:gd name="T29" fmla="*/ 633 h 634"/>
                  <a:gd name="T30" fmla="*/ 588 w 589"/>
                  <a:gd name="T31" fmla="*/ 560 h 634"/>
                  <a:gd name="T32" fmla="*/ 515 w 589"/>
                  <a:gd name="T33" fmla="*/ 0 h 634"/>
                  <a:gd name="T34" fmla="*/ 544 w 589"/>
                  <a:gd name="T35" fmla="*/ 560 h 634"/>
                  <a:gd name="T36" fmla="*/ 73 w 589"/>
                  <a:gd name="T37" fmla="*/ 589 h 634"/>
                  <a:gd name="T38" fmla="*/ 44 w 589"/>
                  <a:gd name="T39" fmla="*/ 162 h 634"/>
                  <a:gd name="T40" fmla="*/ 544 w 589"/>
                  <a:gd name="T41" fmla="*/ 560 h 634"/>
                  <a:gd name="T42" fmla="*/ 544 w 589"/>
                  <a:gd name="T43" fmla="*/ 118 h 634"/>
                  <a:gd name="T44" fmla="*/ 44 w 589"/>
                  <a:gd name="T45" fmla="*/ 88 h 634"/>
                  <a:gd name="T46" fmla="*/ 515 w 589"/>
                  <a:gd name="T47" fmla="*/ 44 h 634"/>
                  <a:gd name="T48" fmla="*/ 544 w 589"/>
                  <a:gd name="T49" fmla="*/ 118 h 634"/>
                  <a:gd name="T50" fmla="*/ 294 w 589"/>
                  <a:gd name="T51" fmla="*/ 353 h 634"/>
                  <a:gd name="T52" fmla="*/ 294 w 589"/>
                  <a:gd name="T53" fmla="*/ 235 h 634"/>
                  <a:gd name="T54" fmla="*/ 294 w 589"/>
                  <a:gd name="T55" fmla="*/ 353 h 634"/>
                  <a:gd name="T56" fmla="*/ 279 w 589"/>
                  <a:gd name="T57" fmla="*/ 280 h 634"/>
                  <a:gd name="T58" fmla="*/ 309 w 589"/>
                  <a:gd name="T59" fmla="*/ 324 h 634"/>
                  <a:gd name="T60" fmla="*/ 279 w 589"/>
                  <a:gd name="T61" fmla="*/ 280 h 634"/>
                  <a:gd name="T62" fmla="*/ 132 w 589"/>
                  <a:gd name="T63" fmla="*/ 353 h 634"/>
                  <a:gd name="T64" fmla="*/ 132 w 589"/>
                  <a:gd name="T65" fmla="*/ 235 h 634"/>
                  <a:gd name="T66" fmla="*/ 132 w 589"/>
                  <a:gd name="T67" fmla="*/ 353 h 634"/>
                  <a:gd name="T68" fmla="*/ 117 w 589"/>
                  <a:gd name="T69" fmla="*/ 280 h 634"/>
                  <a:gd name="T70" fmla="*/ 162 w 589"/>
                  <a:gd name="T71" fmla="*/ 324 h 634"/>
                  <a:gd name="T72" fmla="*/ 117 w 589"/>
                  <a:gd name="T73" fmla="*/ 280 h 634"/>
                  <a:gd name="T74" fmla="*/ 294 w 589"/>
                  <a:gd name="T75" fmla="*/ 515 h 634"/>
                  <a:gd name="T76" fmla="*/ 294 w 589"/>
                  <a:gd name="T77" fmla="*/ 398 h 634"/>
                  <a:gd name="T78" fmla="*/ 294 w 589"/>
                  <a:gd name="T79" fmla="*/ 515 h 634"/>
                  <a:gd name="T80" fmla="*/ 279 w 589"/>
                  <a:gd name="T81" fmla="*/ 442 h 634"/>
                  <a:gd name="T82" fmla="*/ 309 w 589"/>
                  <a:gd name="T83" fmla="*/ 471 h 634"/>
                  <a:gd name="T84" fmla="*/ 279 w 589"/>
                  <a:gd name="T85" fmla="*/ 442 h 634"/>
                  <a:gd name="T86" fmla="*/ 132 w 589"/>
                  <a:gd name="T87" fmla="*/ 515 h 634"/>
                  <a:gd name="T88" fmla="*/ 132 w 589"/>
                  <a:gd name="T89" fmla="*/ 398 h 634"/>
                  <a:gd name="T90" fmla="*/ 132 w 589"/>
                  <a:gd name="T91" fmla="*/ 515 h 634"/>
                  <a:gd name="T92" fmla="*/ 117 w 589"/>
                  <a:gd name="T93" fmla="*/ 442 h 634"/>
                  <a:gd name="T94" fmla="*/ 162 w 589"/>
                  <a:gd name="T95" fmla="*/ 471 h 634"/>
                  <a:gd name="T96" fmla="*/ 117 w 589"/>
                  <a:gd name="T97" fmla="*/ 442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89" h="634">
                    <a:moveTo>
                      <a:pt x="456" y="353"/>
                    </a:moveTo>
                    <a:lnTo>
                      <a:pt x="456" y="353"/>
                    </a:lnTo>
                    <a:cubicBezTo>
                      <a:pt x="485" y="353"/>
                      <a:pt x="515" y="339"/>
                      <a:pt x="515" y="294"/>
                    </a:cubicBezTo>
                    <a:cubicBezTo>
                      <a:pt x="515" y="265"/>
                      <a:pt x="485" y="235"/>
                      <a:pt x="456" y="235"/>
                    </a:cubicBezTo>
                    <a:cubicBezTo>
                      <a:pt x="412" y="235"/>
                      <a:pt x="397" y="265"/>
                      <a:pt x="397" y="294"/>
                    </a:cubicBezTo>
                    <a:cubicBezTo>
                      <a:pt x="397" y="339"/>
                      <a:pt x="412" y="353"/>
                      <a:pt x="456" y="353"/>
                    </a:cubicBezTo>
                    <a:close/>
                    <a:moveTo>
                      <a:pt x="426" y="280"/>
                    </a:moveTo>
                    <a:lnTo>
                      <a:pt x="426" y="280"/>
                    </a:lnTo>
                    <a:cubicBezTo>
                      <a:pt x="471" y="280"/>
                      <a:pt x="471" y="280"/>
                      <a:pt x="471" y="280"/>
                    </a:cubicBezTo>
                    <a:cubicBezTo>
                      <a:pt x="471" y="324"/>
                      <a:pt x="471" y="324"/>
                      <a:pt x="471" y="324"/>
                    </a:cubicBezTo>
                    <a:cubicBezTo>
                      <a:pt x="426" y="324"/>
                      <a:pt x="426" y="324"/>
                      <a:pt x="426" y="324"/>
                    </a:cubicBezTo>
                    <a:lnTo>
                      <a:pt x="426" y="280"/>
                    </a:lnTo>
                    <a:close/>
                    <a:moveTo>
                      <a:pt x="456" y="515"/>
                    </a:moveTo>
                    <a:lnTo>
                      <a:pt x="456" y="515"/>
                    </a:lnTo>
                    <a:cubicBezTo>
                      <a:pt x="485" y="515"/>
                      <a:pt x="515" y="486"/>
                      <a:pt x="515" y="456"/>
                    </a:cubicBezTo>
                    <a:cubicBezTo>
                      <a:pt x="515" y="427"/>
                      <a:pt x="485" y="398"/>
                      <a:pt x="456" y="398"/>
                    </a:cubicBezTo>
                    <a:cubicBezTo>
                      <a:pt x="412" y="398"/>
                      <a:pt x="397" y="427"/>
                      <a:pt x="397" y="456"/>
                    </a:cubicBezTo>
                    <a:cubicBezTo>
                      <a:pt x="397" y="486"/>
                      <a:pt x="412" y="515"/>
                      <a:pt x="456" y="515"/>
                    </a:cubicBezTo>
                    <a:close/>
                    <a:moveTo>
                      <a:pt x="426" y="442"/>
                    </a:moveTo>
                    <a:lnTo>
                      <a:pt x="426" y="442"/>
                    </a:lnTo>
                    <a:cubicBezTo>
                      <a:pt x="471" y="442"/>
                      <a:pt x="471" y="442"/>
                      <a:pt x="471" y="442"/>
                    </a:cubicBezTo>
                    <a:cubicBezTo>
                      <a:pt x="471" y="471"/>
                      <a:pt x="471" y="471"/>
                      <a:pt x="471" y="471"/>
                    </a:cubicBezTo>
                    <a:cubicBezTo>
                      <a:pt x="426" y="471"/>
                      <a:pt x="426" y="471"/>
                      <a:pt x="426" y="471"/>
                    </a:cubicBezTo>
                    <a:lnTo>
                      <a:pt x="426" y="442"/>
                    </a:lnTo>
                    <a:close/>
                    <a:moveTo>
                      <a:pt x="515" y="0"/>
                    </a:moveTo>
                    <a:lnTo>
                      <a:pt x="515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8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15" y="633"/>
                      <a:pt x="515" y="633"/>
                      <a:pt x="515" y="633"/>
                    </a:cubicBezTo>
                    <a:cubicBezTo>
                      <a:pt x="559" y="633"/>
                      <a:pt x="588" y="604"/>
                      <a:pt x="588" y="560"/>
                    </a:cubicBezTo>
                    <a:cubicBezTo>
                      <a:pt x="588" y="88"/>
                      <a:pt x="588" y="88"/>
                      <a:pt x="588" y="88"/>
                    </a:cubicBezTo>
                    <a:cubicBezTo>
                      <a:pt x="588" y="44"/>
                      <a:pt x="559" y="0"/>
                      <a:pt x="515" y="0"/>
                    </a:cubicBezTo>
                    <a:close/>
                    <a:moveTo>
                      <a:pt x="544" y="560"/>
                    </a:moveTo>
                    <a:lnTo>
                      <a:pt x="544" y="560"/>
                    </a:lnTo>
                    <a:cubicBezTo>
                      <a:pt x="544" y="574"/>
                      <a:pt x="530" y="589"/>
                      <a:pt x="515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4"/>
                      <a:pt x="44" y="560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544" y="162"/>
                      <a:pt x="544" y="162"/>
                      <a:pt x="544" y="162"/>
                    </a:cubicBezTo>
                    <a:lnTo>
                      <a:pt x="544" y="560"/>
                    </a:lnTo>
                    <a:close/>
                    <a:moveTo>
                      <a:pt x="544" y="118"/>
                    </a:moveTo>
                    <a:lnTo>
                      <a:pt x="544" y="118"/>
                    </a:lnTo>
                    <a:cubicBezTo>
                      <a:pt x="44" y="118"/>
                      <a:pt x="44" y="118"/>
                      <a:pt x="44" y="11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59"/>
                      <a:pt x="58" y="44"/>
                      <a:pt x="73" y="44"/>
                    </a:cubicBezTo>
                    <a:cubicBezTo>
                      <a:pt x="515" y="44"/>
                      <a:pt x="515" y="44"/>
                      <a:pt x="515" y="44"/>
                    </a:cubicBezTo>
                    <a:cubicBezTo>
                      <a:pt x="530" y="44"/>
                      <a:pt x="544" y="59"/>
                      <a:pt x="544" y="88"/>
                    </a:cubicBezTo>
                    <a:lnTo>
                      <a:pt x="544" y="118"/>
                    </a:lnTo>
                    <a:close/>
                    <a:moveTo>
                      <a:pt x="294" y="353"/>
                    </a:moveTo>
                    <a:lnTo>
                      <a:pt x="294" y="353"/>
                    </a:lnTo>
                    <a:cubicBezTo>
                      <a:pt x="324" y="353"/>
                      <a:pt x="353" y="339"/>
                      <a:pt x="353" y="294"/>
                    </a:cubicBezTo>
                    <a:cubicBezTo>
                      <a:pt x="353" y="265"/>
                      <a:pt x="324" y="235"/>
                      <a:pt x="294" y="235"/>
                    </a:cubicBezTo>
                    <a:cubicBezTo>
                      <a:pt x="265" y="235"/>
                      <a:pt x="235" y="265"/>
                      <a:pt x="235" y="294"/>
                    </a:cubicBezTo>
                    <a:cubicBezTo>
                      <a:pt x="235" y="339"/>
                      <a:pt x="265" y="353"/>
                      <a:pt x="294" y="353"/>
                    </a:cubicBezTo>
                    <a:close/>
                    <a:moveTo>
                      <a:pt x="279" y="280"/>
                    </a:moveTo>
                    <a:lnTo>
                      <a:pt x="279" y="280"/>
                    </a:lnTo>
                    <a:cubicBezTo>
                      <a:pt x="309" y="280"/>
                      <a:pt x="309" y="280"/>
                      <a:pt x="309" y="280"/>
                    </a:cubicBezTo>
                    <a:cubicBezTo>
                      <a:pt x="309" y="324"/>
                      <a:pt x="309" y="324"/>
                      <a:pt x="309" y="324"/>
                    </a:cubicBezTo>
                    <a:cubicBezTo>
                      <a:pt x="279" y="324"/>
                      <a:pt x="279" y="324"/>
                      <a:pt x="279" y="324"/>
                    </a:cubicBezTo>
                    <a:lnTo>
                      <a:pt x="279" y="280"/>
                    </a:lnTo>
                    <a:close/>
                    <a:moveTo>
                      <a:pt x="132" y="353"/>
                    </a:moveTo>
                    <a:lnTo>
                      <a:pt x="132" y="353"/>
                    </a:lnTo>
                    <a:cubicBezTo>
                      <a:pt x="176" y="353"/>
                      <a:pt x="191" y="339"/>
                      <a:pt x="191" y="294"/>
                    </a:cubicBezTo>
                    <a:cubicBezTo>
                      <a:pt x="191" y="265"/>
                      <a:pt x="176" y="235"/>
                      <a:pt x="132" y="235"/>
                    </a:cubicBezTo>
                    <a:cubicBezTo>
                      <a:pt x="103" y="235"/>
                      <a:pt x="73" y="265"/>
                      <a:pt x="73" y="294"/>
                    </a:cubicBezTo>
                    <a:cubicBezTo>
                      <a:pt x="73" y="339"/>
                      <a:pt x="103" y="353"/>
                      <a:pt x="132" y="353"/>
                    </a:cubicBezTo>
                    <a:close/>
                    <a:moveTo>
                      <a:pt x="117" y="280"/>
                    </a:moveTo>
                    <a:lnTo>
                      <a:pt x="117" y="280"/>
                    </a:lnTo>
                    <a:cubicBezTo>
                      <a:pt x="162" y="280"/>
                      <a:pt x="162" y="280"/>
                      <a:pt x="162" y="280"/>
                    </a:cubicBezTo>
                    <a:cubicBezTo>
                      <a:pt x="162" y="324"/>
                      <a:pt x="162" y="324"/>
                      <a:pt x="162" y="324"/>
                    </a:cubicBezTo>
                    <a:cubicBezTo>
                      <a:pt x="117" y="324"/>
                      <a:pt x="117" y="324"/>
                      <a:pt x="117" y="324"/>
                    </a:cubicBezTo>
                    <a:lnTo>
                      <a:pt x="117" y="280"/>
                    </a:lnTo>
                    <a:close/>
                    <a:moveTo>
                      <a:pt x="294" y="515"/>
                    </a:moveTo>
                    <a:lnTo>
                      <a:pt x="294" y="515"/>
                    </a:lnTo>
                    <a:cubicBezTo>
                      <a:pt x="324" y="515"/>
                      <a:pt x="353" y="486"/>
                      <a:pt x="353" y="456"/>
                    </a:cubicBezTo>
                    <a:cubicBezTo>
                      <a:pt x="353" y="427"/>
                      <a:pt x="324" y="398"/>
                      <a:pt x="294" y="398"/>
                    </a:cubicBezTo>
                    <a:cubicBezTo>
                      <a:pt x="265" y="398"/>
                      <a:pt x="235" y="427"/>
                      <a:pt x="235" y="456"/>
                    </a:cubicBezTo>
                    <a:cubicBezTo>
                      <a:pt x="235" y="486"/>
                      <a:pt x="265" y="515"/>
                      <a:pt x="294" y="515"/>
                    </a:cubicBezTo>
                    <a:close/>
                    <a:moveTo>
                      <a:pt x="279" y="442"/>
                    </a:moveTo>
                    <a:lnTo>
                      <a:pt x="279" y="442"/>
                    </a:lnTo>
                    <a:cubicBezTo>
                      <a:pt x="309" y="442"/>
                      <a:pt x="309" y="442"/>
                      <a:pt x="309" y="442"/>
                    </a:cubicBezTo>
                    <a:cubicBezTo>
                      <a:pt x="309" y="471"/>
                      <a:pt x="309" y="471"/>
                      <a:pt x="309" y="471"/>
                    </a:cubicBezTo>
                    <a:cubicBezTo>
                      <a:pt x="279" y="471"/>
                      <a:pt x="279" y="471"/>
                      <a:pt x="279" y="471"/>
                    </a:cubicBezTo>
                    <a:lnTo>
                      <a:pt x="279" y="442"/>
                    </a:lnTo>
                    <a:close/>
                    <a:moveTo>
                      <a:pt x="132" y="515"/>
                    </a:moveTo>
                    <a:lnTo>
                      <a:pt x="132" y="515"/>
                    </a:lnTo>
                    <a:cubicBezTo>
                      <a:pt x="176" y="515"/>
                      <a:pt x="191" y="486"/>
                      <a:pt x="191" y="456"/>
                    </a:cubicBezTo>
                    <a:cubicBezTo>
                      <a:pt x="191" y="427"/>
                      <a:pt x="176" y="398"/>
                      <a:pt x="132" y="398"/>
                    </a:cubicBezTo>
                    <a:cubicBezTo>
                      <a:pt x="103" y="398"/>
                      <a:pt x="73" y="427"/>
                      <a:pt x="73" y="456"/>
                    </a:cubicBezTo>
                    <a:cubicBezTo>
                      <a:pt x="73" y="486"/>
                      <a:pt x="103" y="515"/>
                      <a:pt x="132" y="515"/>
                    </a:cubicBezTo>
                    <a:close/>
                    <a:moveTo>
                      <a:pt x="117" y="442"/>
                    </a:moveTo>
                    <a:lnTo>
                      <a:pt x="117" y="442"/>
                    </a:lnTo>
                    <a:cubicBezTo>
                      <a:pt x="162" y="442"/>
                      <a:pt x="162" y="442"/>
                      <a:pt x="162" y="442"/>
                    </a:cubicBezTo>
                    <a:cubicBezTo>
                      <a:pt x="162" y="471"/>
                      <a:pt x="162" y="471"/>
                      <a:pt x="162" y="471"/>
                    </a:cubicBezTo>
                    <a:cubicBezTo>
                      <a:pt x="117" y="471"/>
                      <a:pt x="117" y="471"/>
                      <a:pt x="117" y="471"/>
                    </a:cubicBezTo>
                    <a:lnTo>
                      <a:pt x="117" y="44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3" name="Freeform 136"/>
              <p:cNvSpPr>
                <a:spLocks noChangeArrowheads="1"/>
              </p:cNvSpPr>
              <p:nvPr/>
            </p:nvSpPr>
            <p:spPr bwMode="auto">
              <a:xfrm>
                <a:off x="2436813" y="1770063"/>
                <a:ext cx="274637" cy="274637"/>
              </a:xfrm>
              <a:custGeom>
                <a:avLst/>
                <a:gdLst>
                  <a:gd name="T0" fmla="*/ 501 w 634"/>
                  <a:gd name="T1" fmla="*/ 235 h 634"/>
                  <a:gd name="T2" fmla="*/ 501 w 634"/>
                  <a:gd name="T3" fmla="*/ 353 h 634"/>
                  <a:gd name="T4" fmla="*/ 501 w 634"/>
                  <a:gd name="T5" fmla="*/ 235 h 634"/>
                  <a:gd name="T6" fmla="*/ 516 w 634"/>
                  <a:gd name="T7" fmla="*/ 324 h 634"/>
                  <a:gd name="T8" fmla="*/ 471 w 634"/>
                  <a:gd name="T9" fmla="*/ 280 h 634"/>
                  <a:gd name="T10" fmla="*/ 516 w 634"/>
                  <a:gd name="T11" fmla="*/ 324 h 634"/>
                  <a:gd name="T12" fmla="*/ 530 w 634"/>
                  <a:gd name="T13" fmla="*/ 515 h 634"/>
                  <a:gd name="T14" fmla="*/ 442 w 634"/>
                  <a:gd name="T15" fmla="*/ 530 h 634"/>
                  <a:gd name="T16" fmla="*/ 530 w 634"/>
                  <a:gd name="T17" fmla="*/ 560 h 634"/>
                  <a:gd name="T18" fmla="*/ 530 w 634"/>
                  <a:gd name="T19" fmla="*/ 515 h 634"/>
                  <a:gd name="T20" fmla="*/ 354 w 634"/>
                  <a:gd name="T21" fmla="*/ 235 h 634"/>
                  <a:gd name="T22" fmla="*/ 89 w 634"/>
                  <a:gd name="T23" fmla="*/ 280 h 634"/>
                  <a:gd name="T24" fmla="*/ 118 w 634"/>
                  <a:gd name="T25" fmla="*/ 560 h 634"/>
                  <a:gd name="T26" fmla="*/ 398 w 634"/>
                  <a:gd name="T27" fmla="*/ 515 h 634"/>
                  <a:gd name="T28" fmla="*/ 354 w 634"/>
                  <a:gd name="T29" fmla="*/ 235 h 634"/>
                  <a:gd name="T30" fmla="*/ 354 w 634"/>
                  <a:gd name="T31" fmla="*/ 501 h 634"/>
                  <a:gd name="T32" fmla="*/ 148 w 634"/>
                  <a:gd name="T33" fmla="*/ 515 h 634"/>
                  <a:gd name="T34" fmla="*/ 118 w 634"/>
                  <a:gd name="T35" fmla="*/ 294 h 634"/>
                  <a:gd name="T36" fmla="*/ 339 w 634"/>
                  <a:gd name="T37" fmla="*/ 280 h 634"/>
                  <a:gd name="T38" fmla="*/ 354 w 634"/>
                  <a:gd name="T39" fmla="*/ 501 h 634"/>
                  <a:gd name="T40" fmla="*/ 530 w 634"/>
                  <a:gd name="T41" fmla="*/ 456 h 634"/>
                  <a:gd name="T42" fmla="*/ 442 w 634"/>
                  <a:gd name="T43" fmla="*/ 471 h 634"/>
                  <a:gd name="T44" fmla="*/ 530 w 634"/>
                  <a:gd name="T45" fmla="*/ 501 h 634"/>
                  <a:gd name="T46" fmla="*/ 530 w 634"/>
                  <a:gd name="T47" fmla="*/ 456 h 634"/>
                  <a:gd name="T48" fmla="*/ 560 w 634"/>
                  <a:gd name="T49" fmla="*/ 162 h 634"/>
                  <a:gd name="T50" fmla="*/ 545 w 634"/>
                  <a:gd name="T51" fmla="*/ 44 h 634"/>
                  <a:gd name="T52" fmla="*/ 530 w 634"/>
                  <a:gd name="T53" fmla="*/ 15 h 634"/>
                  <a:gd name="T54" fmla="*/ 118 w 634"/>
                  <a:gd name="T55" fmla="*/ 15 h 634"/>
                  <a:gd name="T56" fmla="*/ 89 w 634"/>
                  <a:gd name="T57" fmla="*/ 44 h 634"/>
                  <a:gd name="T58" fmla="*/ 89 w 634"/>
                  <a:gd name="T59" fmla="*/ 162 h 634"/>
                  <a:gd name="T60" fmla="*/ 0 w 634"/>
                  <a:gd name="T61" fmla="*/ 560 h 634"/>
                  <a:gd name="T62" fmla="*/ 560 w 634"/>
                  <a:gd name="T63" fmla="*/ 633 h 634"/>
                  <a:gd name="T64" fmla="*/ 633 w 634"/>
                  <a:gd name="T65" fmla="*/ 235 h 634"/>
                  <a:gd name="T66" fmla="*/ 589 w 634"/>
                  <a:gd name="T67" fmla="*/ 560 h 634"/>
                  <a:gd name="T68" fmla="*/ 560 w 634"/>
                  <a:gd name="T69" fmla="*/ 589 h 634"/>
                  <a:gd name="T70" fmla="*/ 45 w 634"/>
                  <a:gd name="T71" fmla="*/ 560 h 634"/>
                  <a:gd name="T72" fmla="*/ 89 w 634"/>
                  <a:gd name="T73" fmla="*/ 206 h 634"/>
                  <a:gd name="T74" fmla="*/ 589 w 634"/>
                  <a:gd name="T75" fmla="*/ 23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4" h="634">
                    <a:moveTo>
                      <a:pt x="501" y="235"/>
                    </a:moveTo>
                    <a:lnTo>
                      <a:pt x="501" y="235"/>
                    </a:lnTo>
                    <a:cubicBezTo>
                      <a:pt x="457" y="235"/>
                      <a:pt x="442" y="265"/>
                      <a:pt x="442" y="294"/>
                    </a:cubicBezTo>
                    <a:cubicBezTo>
                      <a:pt x="442" y="339"/>
                      <a:pt x="457" y="353"/>
                      <a:pt x="501" y="353"/>
                    </a:cubicBezTo>
                    <a:cubicBezTo>
                      <a:pt x="530" y="353"/>
                      <a:pt x="560" y="339"/>
                      <a:pt x="560" y="294"/>
                    </a:cubicBezTo>
                    <a:cubicBezTo>
                      <a:pt x="560" y="265"/>
                      <a:pt x="530" y="235"/>
                      <a:pt x="501" y="235"/>
                    </a:cubicBezTo>
                    <a:close/>
                    <a:moveTo>
                      <a:pt x="516" y="324"/>
                    </a:moveTo>
                    <a:lnTo>
                      <a:pt x="516" y="324"/>
                    </a:lnTo>
                    <a:cubicBezTo>
                      <a:pt x="471" y="324"/>
                      <a:pt x="471" y="324"/>
                      <a:pt x="471" y="324"/>
                    </a:cubicBezTo>
                    <a:cubicBezTo>
                      <a:pt x="471" y="280"/>
                      <a:pt x="471" y="280"/>
                      <a:pt x="471" y="280"/>
                    </a:cubicBezTo>
                    <a:cubicBezTo>
                      <a:pt x="516" y="280"/>
                      <a:pt x="516" y="280"/>
                      <a:pt x="516" y="280"/>
                    </a:cubicBezTo>
                    <a:lnTo>
                      <a:pt x="516" y="324"/>
                    </a:lnTo>
                    <a:close/>
                    <a:moveTo>
                      <a:pt x="530" y="515"/>
                    </a:moveTo>
                    <a:lnTo>
                      <a:pt x="530" y="515"/>
                    </a:lnTo>
                    <a:cubicBezTo>
                      <a:pt x="457" y="515"/>
                      <a:pt x="457" y="515"/>
                      <a:pt x="457" y="515"/>
                    </a:cubicBezTo>
                    <a:cubicBezTo>
                      <a:pt x="442" y="515"/>
                      <a:pt x="442" y="530"/>
                      <a:pt x="442" y="530"/>
                    </a:cubicBezTo>
                    <a:cubicBezTo>
                      <a:pt x="442" y="545"/>
                      <a:pt x="442" y="560"/>
                      <a:pt x="457" y="560"/>
                    </a:cubicBezTo>
                    <a:cubicBezTo>
                      <a:pt x="530" y="560"/>
                      <a:pt x="530" y="560"/>
                      <a:pt x="530" y="560"/>
                    </a:cubicBezTo>
                    <a:cubicBezTo>
                      <a:pt x="545" y="560"/>
                      <a:pt x="560" y="545"/>
                      <a:pt x="560" y="530"/>
                    </a:cubicBezTo>
                    <a:cubicBezTo>
                      <a:pt x="560" y="530"/>
                      <a:pt x="545" y="515"/>
                      <a:pt x="530" y="515"/>
                    </a:cubicBezTo>
                    <a:close/>
                    <a:moveTo>
                      <a:pt x="354" y="235"/>
                    </a:moveTo>
                    <a:lnTo>
                      <a:pt x="354" y="235"/>
                    </a:lnTo>
                    <a:cubicBezTo>
                      <a:pt x="118" y="235"/>
                      <a:pt x="118" y="235"/>
                      <a:pt x="118" y="235"/>
                    </a:cubicBezTo>
                    <a:cubicBezTo>
                      <a:pt x="103" y="235"/>
                      <a:pt x="89" y="265"/>
                      <a:pt x="89" y="280"/>
                    </a:cubicBezTo>
                    <a:cubicBezTo>
                      <a:pt x="89" y="515"/>
                      <a:pt x="89" y="515"/>
                      <a:pt x="89" y="515"/>
                    </a:cubicBezTo>
                    <a:cubicBezTo>
                      <a:pt x="89" y="530"/>
                      <a:pt x="103" y="560"/>
                      <a:pt x="118" y="560"/>
                    </a:cubicBezTo>
                    <a:cubicBezTo>
                      <a:pt x="354" y="560"/>
                      <a:pt x="354" y="560"/>
                      <a:pt x="354" y="560"/>
                    </a:cubicBezTo>
                    <a:cubicBezTo>
                      <a:pt x="383" y="560"/>
                      <a:pt x="398" y="530"/>
                      <a:pt x="398" y="515"/>
                    </a:cubicBezTo>
                    <a:cubicBezTo>
                      <a:pt x="398" y="280"/>
                      <a:pt x="398" y="280"/>
                      <a:pt x="398" y="280"/>
                    </a:cubicBezTo>
                    <a:cubicBezTo>
                      <a:pt x="398" y="265"/>
                      <a:pt x="383" y="235"/>
                      <a:pt x="354" y="235"/>
                    </a:cubicBezTo>
                    <a:close/>
                    <a:moveTo>
                      <a:pt x="354" y="501"/>
                    </a:moveTo>
                    <a:lnTo>
                      <a:pt x="354" y="501"/>
                    </a:lnTo>
                    <a:cubicBezTo>
                      <a:pt x="354" y="501"/>
                      <a:pt x="354" y="515"/>
                      <a:pt x="339" y="515"/>
                    </a:cubicBezTo>
                    <a:cubicBezTo>
                      <a:pt x="148" y="515"/>
                      <a:pt x="148" y="515"/>
                      <a:pt x="148" y="515"/>
                    </a:cubicBezTo>
                    <a:cubicBezTo>
                      <a:pt x="133" y="515"/>
                      <a:pt x="118" y="501"/>
                      <a:pt x="118" y="501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118" y="294"/>
                      <a:pt x="133" y="280"/>
                      <a:pt x="148" y="280"/>
                    </a:cubicBezTo>
                    <a:cubicBezTo>
                      <a:pt x="339" y="280"/>
                      <a:pt x="339" y="280"/>
                      <a:pt x="339" y="280"/>
                    </a:cubicBezTo>
                    <a:cubicBezTo>
                      <a:pt x="354" y="280"/>
                      <a:pt x="354" y="294"/>
                      <a:pt x="354" y="294"/>
                    </a:cubicBezTo>
                    <a:lnTo>
                      <a:pt x="354" y="501"/>
                    </a:lnTo>
                    <a:close/>
                    <a:moveTo>
                      <a:pt x="530" y="456"/>
                    </a:moveTo>
                    <a:lnTo>
                      <a:pt x="530" y="456"/>
                    </a:lnTo>
                    <a:cubicBezTo>
                      <a:pt x="457" y="456"/>
                      <a:pt x="457" y="456"/>
                      <a:pt x="457" y="456"/>
                    </a:cubicBezTo>
                    <a:cubicBezTo>
                      <a:pt x="442" y="456"/>
                      <a:pt x="442" y="471"/>
                      <a:pt x="442" y="471"/>
                    </a:cubicBezTo>
                    <a:cubicBezTo>
                      <a:pt x="442" y="486"/>
                      <a:pt x="442" y="501"/>
                      <a:pt x="457" y="501"/>
                    </a:cubicBezTo>
                    <a:cubicBezTo>
                      <a:pt x="530" y="501"/>
                      <a:pt x="530" y="501"/>
                      <a:pt x="530" y="501"/>
                    </a:cubicBezTo>
                    <a:cubicBezTo>
                      <a:pt x="545" y="501"/>
                      <a:pt x="560" y="486"/>
                      <a:pt x="560" y="471"/>
                    </a:cubicBezTo>
                    <a:cubicBezTo>
                      <a:pt x="560" y="471"/>
                      <a:pt x="545" y="456"/>
                      <a:pt x="530" y="456"/>
                    </a:cubicBezTo>
                    <a:close/>
                    <a:moveTo>
                      <a:pt x="560" y="162"/>
                    </a:moveTo>
                    <a:lnTo>
                      <a:pt x="560" y="162"/>
                    </a:lnTo>
                    <a:cubicBezTo>
                      <a:pt x="369" y="162"/>
                      <a:pt x="369" y="162"/>
                      <a:pt x="369" y="162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60" y="44"/>
                      <a:pt x="560" y="30"/>
                      <a:pt x="545" y="15"/>
                    </a:cubicBezTo>
                    <a:cubicBezTo>
                      <a:pt x="545" y="0"/>
                      <a:pt x="530" y="0"/>
                      <a:pt x="530" y="15"/>
                    </a:cubicBezTo>
                    <a:cubicBezTo>
                      <a:pt x="530" y="15"/>
                      <a:pt x="339" y="133"/>
                      <a:pt x="324" y="147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03" y="0"/>
                      <a:pt x="89" y="0"/>
                      <a:pt x="89" y="15"/>
                    </a:cubicBezTo>
                    <a:cubicBezTo>
                      <a:pt x="89" y="30"/>
                      <a:pt x="89" y="44"/>
                      <a:pt x="89" y="44"/>
                    </a:cubicBezTo>
                    <a:cubicBezTo>
                      <a:pt x="265" y="162"/>
                      <a:pt x="265" y="162"/>
                      <a:pt x="265" y="162"/>
                    </a:cubicBezTo>
                    <a:cubicBezTo>
                      <a:pt x="89" y="162"/>
                      <a:pt x="89" y="162"/>
                      <a:pt x="89" y="162"/>
                    </a:cubicBezTo>
                    <a:cubicBezTo>
                      <a:pt x="45" y="162"/>
                      <a:pt x="0" y="192"/>
                      <a:pt x="0" y="235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45" y="633"/>
                      <a:pt x="89" y="633"/>
                    </a:cubicBezTo>
                    <a:cubicBezTo>
                      <a:pt x="560" y="633"/>
                      <a:pt x="560" y="633"/>
                      <a:pt x="560" y="633"/>
                    </a:cubicBezTo>
                    <a:cubicBezTo>
                      <a:pt x="604" y="633"/>
                      <a:pt x="633" y="604"/>
                      <a:pt x="633" y="560"/>
                    </a:cubicBezTo>
                    <a:cubicBezTo>
                      <a:pt x="633" y="235"/>
                      <a:pt x="633" y="235"/>
                      <a:pt x="633" y="235"/>
                    </a:cubicBezTo>
                    <a:cubicBezTo>
                      <a:pt x="633" y="192"/>
                      <a:pt x="604" y="162"/>
                      <a:pt x="560" y="162"/>
                    </a:cubicBezTo>
                    <a:close/>
                    <a:moveTo>
                      <a:pt x="589" y="560"/>
                    </a:moveTo>
                    <a:lnTo>
                      <a:pt x="589" y="560"/>
                    </a:lnTo>
                    <a:cubicBezTo>
                      <a:pt x="589" y="574"/>
                      <a:pt x="575" y="589"/>
                      <a:pt x="56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5" y="574"/>
                      <a:pt x="45" y="560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21"/>
                      <a:pt x="59" y="206"/>
                      <a:pt x="89" y="206"/>
                    </a:cubicBezTo>
                    <a:cubicBezTo>
                      <a:pt x="560" y="206"/>
                      <a:pt x="560" y="206"/>
                      <a:pt x="560" y="206"/>
                    </a:cubicBezTo>
                    <a:cubicBezTo>
                      <a:pt x="575" y="206"/>
                      <a:pt x="589" y="221"/>
                      <a:pt x="589" y="235"/>
                    </a:cubicBezTo>
                    <a:lnTo>
                      <a:pt x="589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4" name="Freeform 137"/>
              <p:cNvSpPr>
                <a:spLocks noChangeArrowheads="1"/>
              </p:cNvSpPr>
              <p:nvPr/>
            </p:nvSpPr>
            <p:spPr bwMode="auto">
              <a:xfrm>
                <a:off x="1998663" y="1789113"/>
                <a:ext cx="274637" cy="236537"/>
              </a:xfrm>
              <a:custGeom>
                <a:avLst/>
                <a:gdLst>
                  <a:gd name="T0" fmla="*/ 221 w 634"/>
                  <a:gd name="T1" fmla="*/ 236 h 546"/>
                  <a:gd name="T2" fmla="*/ 221 w 634"/>
                  <a:gd name="T3" fmla="*/ 236 h 546"/>
                  <a:gd name="T4" fmla="*/ 103 w 634"/>
                  <a:gd name="T5" fmla="*/ 236 h 546"/>
                  <a:gd name="T6" fmla="*/ 73 w 634"/>
                  <a:gd name="T7" fmla="*/ 250 h 546"/>
                  <a:gd name="T8" fmla="*/ 103 w 634"/>
                  <a:gd name="T9" fmla="*/ 280 h 546"/>
                  <a:gd name="T10" fmla="*/ 221 w 634"/>
                  <a:gd name="T11" fmla="*/ 280 h 546"/>
                  <a:gd name="T12" fmla="*/ 235 w 634"/>
                  <a:gd name="T13" fmla="*/ 250 h 546"/>
                  <a:gd name="T14" fmla="*/ 221 w 634"/>
                  <a:gd name="T15" fmla="*/ 236 h 546"/>
                  <a:gd name="T16" fmla="*/ 221 w 634"/>
                  <a:gd name="T17" fmla="*/ 398 h 546"/>
                  <a:gd name="T18" fmla="*/ 221 w 634"/>
                  <a:gd name="T19" fmla="*/ 398 h 546"/>
                  <a:gd name="T20" fmla="*/ 103 w 634"/>
                  <a:gd name="T21" fmla="*/ 398 h 546"/>
                  <a:gd name="T22" fmla="*/ 73 w 634"/>
                  <a:gd name="T23" fmla="*/ 412 h 546"/>
                  <a:gd name="T24" fmla="*/ 103 w 634"/>
                  <a:gd name="T25" fmla="*/ 427 h 546"/>
                  <a:gd name="T26" fmla="*/ 221 w 634"/>
                  <a:gd name="T27" fmla="*/ 427 h 546"/>
                  <a:gd name="T28" fmla="*/ 235 w 634"/>
                  <a:gd name="T29" fmla="*/ 412 h 546"/>
                  <a:gd name="T30" fmla="*/ 221 w 634"/>
                  <a:gd name="T31" fmla="*/ 398 h 546"/>
                  <a:gd name="T32" fmla="*/ 221 w 634"/>
                  <a:gd name="T33" fmla="*/ 309 h 546"/>
                  <a:gd name="T34" fmla="*/ 221 w 634"/>
                  <a:gd name="T35" fmla="*/ 309 h 546"/>
                  <a:gd name="T36" fmla="*/ 103 w 634"/>
                  <a:gd name="T37" fmla="*/ 309 h 546"/>
                  <a:gd name="T38" fmla="*/ 73 w 634"/>
                  <a:gd name="T39" fmla="*/ 339 h 546"/>
                  <a:gd name="T40" fmla="*/ 103 w 634"/>
                  <a:gd name="T41" fmla="*/ 354 h 546"/>
                  <a:gd name="T42" fmla="*/ 221 w 634"/>
                  <a:gd name="T43" fmla="*/ 354 h 546"/>
                  <a:gd name="T44" fmla="*/ 235 w 634"/>
                  <a:gd name="T45" fmla="*/ 339 h 546"/>
                  <a:gd name="T46" fmla="*/ 221 w 634"/>
                  <a:gd name="T47" fmla="*/ 309 h 546"/>
                  <a:gd name="T48" fmla="*/ 412 w 634"/>
                  <a:gd name="T49" fmla="*/ 221 h 546"/>
                  <a:gd name="T50" fmla="*/ 412 w 634"/>
                  <a:gd name="T51" fmla="*/ 221 h 546"/>
                  <a:gd name="T52" fmla="*/ 294 w 634"/>
                  <a:gd name="T53" fmla="*/ 339 h 546"/>
                  <a:gd name="T54" fmla="*/ 412 w 634"/>
                  <a:gd name="T55" fmla="*/ 457 h 546"/>
                  <a:gd name="T56" fmla="*/ 530 w 634"/>
                  <a:gd name="T57" fmla="*/ 339 h 546"/>
                  <a:gd name="T58" fmla="*/ 412 w 634"/>
                  <a:gd name="T59" fmla="*/ 221 h 546"/>
                  <a:gd name="T60" fmla="*/ 412 w 634"/>
                  <a:gd name="T61" fmla="*/ 412 h 546"/>
                  <a:gd name="T62" fmla="*/ 412 w 634"/>
                  <a:gd name="T63" fmla="*/ 412 h 546"/>
                  <a:gd name="T64" fmla="*/ 338 w 634"/>
                  <a:gd name="T65" fmla="*/ 339 h 546"/>
                  <a:gd name="T66" fmla="*/ 412 w 634"/>
                  <a:gd name="T67" fmla="*/ 250 h 546"/>
                  <a:gd name="T68" fmla="*/ 485 w 634"/>
                  <a:gd name="T69" fmla="*/ 339 h 546"/>
                  <a:gd name="T70" fmla="*/ 412 w 634"/>
                  <a:gd name="T71" fmla="*/ 412 h 546"/>
                  <a:gd name="T72" fmla="*/ 544 w 634"/>
                  <a:gd name="T73" fmla="*/ 118 h 546"/>
                  <a:gd name="T74" fmla="*/ 544 w 634"/>
                  <a:gd name="T75" fmla="*/ 118 h 546"/>
                  <a:gd name="T76" fmla="*/ 515 w 634"/>
                  <a:gd name="T77" fmla="*/ 118 h 546"/>
                  <a:gd name="T78" fmla="*/ 294 w 634"/>
                  <a:gd name="T79" fmla="*/ 0 h 546"/>
                  <a:gd name="T80" fmla="*/ 279 w 634"/>
                  <a:gd name="T81" fmla="*/ 15 h 546"/>
                  <a:gd name="T82" fmla="*/ 279 w 634"/>
                  <a:gd name="T83" fmla="*/ 30 h 546"/>
                  <a:gd name="T84" fmla="*/ 426 w 634"/>
                  <a:gd name="T85" fmla="*/ 118 h 546"/>
                  <a:gd name="T86" fmla="*/ 73 w 634"/>
                  <a:gd name="T87" fmla="*/ 118 h 546"/>
                  <a:gd name="T88" fmla="*/ 0 w 634"/>
                  <a:gd name="T89" fmla="*/ 191 h 546"/>
                  <a:gd name="T90" fmla="*/ 0 w 634"/>
                  <a:gd name="T91" fmla="*/ 471 h 546"/>
                  <a:gd name="T92" fmla="*/ 73 w 634"/>
                  <a:gd name="T93" fmla="*/ 545 h 546"/>
                  <a:gd name="T94" fmla="*/ 544 w 634"/>
                  <a:gd name="T95" fmla="*/ 545 h 546"/>
                  <a:gd name="T96" fmla="*/ 633 w 634"/>
                  <a:gd name="T97" fmla="*/ 471 h 546"/>
                  <a:gd name="T98" fmla="*/ 633 w 634"/>
                  <a:gd name="T99" fmla="*/ 191 h 546"/>
                  <a:gd name="T100" fmla="*/ 544 w 634"/>
                  <a:gd name="T101" fmla="*/ 118 h 546"/>
                  <a:gd name="T102" fmla="*/ 588 w 634"/>
                  <a:gd name="T103" fmla="*/ 471 h 546"/>
                  <a:gd name="T104" fmla="*/ 588 w 634"/>
                  <a:gd name="T105" fmla="*/ 471 h 546"/>
                  <a:gd name="T106" fmla="*/ 544 w 634"/>
                  <a:gd name="T107" fmla="*/ 516 h 546"/>
                  <a:gd name="T108" fmla="*/ 73 w 634"/>
                  <a:gd name="T109" fmla="*/ 516 h 546"/>
                  <a:gd name="T110" fmla="*/ 44 w 634"/>
                  <a:gd name="T111" fmla="*/ 471 h 546"/>
                  <a:gd name="T112" fmla="*/ 44 w 634"/>
                  <a:gd name="T113" fmla="*/ 191 h 546"/>
                  <a:gd name="T114" fmla="*/ 73 w 634"/>
                  <a:gd name="T115" fmla="*/ 162 h 546"/>
                  <a:gd name="T116" fmla="*/ 544 w 634"/>
                  <a:gd name="T117" fmla="*/ 162 h 546"/>
                  <a:gd name="T118" fmla="*/ 588 w 634"/>
                  <a:gd name="T119" fmla="*/ 191 h 546"/>
                  <a:gd name="T120" fmla="*/ 588 w 634"/>
                  <a:gd name="T121" fmla="*/ 471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4" h="546">
                    <a:moveTo>
                      <a:pt x="221" y="236"/>
                    </a:moveTo>
                    <a:lnTo>
                      <a:pt x="221" y="236"/>
                    </a:lnTo>
                    <a:cubicBezTo>
                      <a:pt x="103" y="236"/>
                      <a:pt x="103" y="236"/>
                      <a:pt x="103" y="236"/>
                    </a:cubicBezTo>
                    <a:cubicBezTo>
                      <a:pt x="88" y="236"/>
                      <a:pt x="73" y="250"/>
                      <a:pt x="73" y="250"/>
                    </a:cubicBezTo>
                    <a:cubicBezTo>
                      <a:pt x="73" y="265"/>
                      <a:pt x="88" y="280"/>
                      <a:pt x="103" y="280"/>
                    </a:cubicBezTo>
                    <a:cubicBezTo>
                      <a:pt x="221" y="280"/>
                      <a:pt x="221" y="280"/>
                      <a:pt x="221" y="280"/>
                    </a:cubicBezTo>
                    <a:cubicBezTo>
                      <a:pt x="221" y="280"/>
                      <a:pt x="235" y="265"/>
                      <a:pt x="235" y="250"/>
                    </a:cubicBezTo>
                    <a:lnTo>
                      <a:pt x="221" y="236"/>
                    </a:lnTo>
                    <a:close/>
                    <a:moveTo>
                      <a:pt x="221" y="398"/>
                    </a:moveTo>
                    <a:lnTo>
                      <a:pt x="221" y="398"/>
                    </a:lnTo>
                    <a:cubicBezTo>
                      <a:pt x="103" y="398"/>
                      <a:pt x="103" y="398"/>
                      <a:pt x="103" y="398"/>
                    </a:cubicBezTo>
                    <a:cubicBezTo>
                      <a:pt x="88" y="398"/>
                      <a:pt x="73" y="398"/>
                      <a:pt x="73" y="412"/>
                    </a:cubicBezTo>
                    <a:cubicBezTo>
                      <a:pt x="73" y="427"/>
                      <a:pt x="88" y="427"/>
                      <a:pt x="103" y="427"/>
                    </a:cubicBezTo>
                    <a:cubicBezTo>
                      <a:pt x="221" y="427"/>
                      <a:pt x="221" y="427"/>
                      <a:pt x="221" y="427"/>
                    </a:cubicBezTo>
                    <a:cubicBezTo>
                      <a:pt x="221" y="427"/>
                      <a:pt x="235" y="427"/>
                      <a:pt x="235" y="412"/>
                    </a:cubicBezTo>
                    <a:cubicBezTo>
                      <a:pt x="235" y="398"/>
                      <a:pt x="221" y="398"/>
                      <a:pt x="221" y="398"/>
                    </a:cubicBezTo>
                    <a:close/>
                    <a:moveTo>
                      <a:pt x="221" y="309"/>
                    </a:moveTo>
                    <a:lnTo>
                      <a:pt x="221" y="309"/>
                    </a:lnTo>
                    <a:cubicBezTo>
                      <a:pt x="103" y="309"/>
                      <a:pt x="103" y="309"/>
                      <a:pt x="103" y="309"/>
                    </a:cubicBezTo>
                    <a:cubicBezTo>
                      <a:pt x="88" y="309"/>
                      <a:pt x="73" y="324"/>
                      <a:pt x="73" y="339"/>
                    </a:cubicBezTo>
                    <a:cubicBezTo>
                      <a:pt x="73" y="339"/>
                      <a:pt x="88" y="354"/>
                      <a:pt x="103" y="354"/>
                    </a:cubicBezTo>
                    <a:cubicBezTo>
                      <a:pt x="221" y="354"/>
                      <a:pt x="221" y="354"/>
                      <a:pt x="221" y="354"/>
                    </a:cubicBezTo>
                    <a:lnTo>
                      <a:pt x="235" y="339"/>
                    </a:lnTo>
                    <a:cubicBezTo>
                      <a:pt x="235" y="324"/>
                      <a:pt x="221" y="309"/>
                      <a:pt x="221" y="309"/>
                    </a:cubicBezTo>
                    <a:close/>
                    <a:moveTo>
                      <a:pt x="412" y="221"/>
                    </a:moveTo>
                    <a:lnTo>
                      <a:pt x="412" y="221"/>
                    </a:lnTo>
                    <a:cubicBezTo>
                      <a:pt x="353" y="221"/>
                      <a:pt x="294" y="265"/>
                      <a:pt x="294" y="339"/>
                    </a:cubicBezTo>
                    <a:cubicBezTo>
                      <a:pt x="294" y="398"/>
                      <a:pt x="353" y="457"/>
                      <a:pt x="412" y="457"/>
                    </a:cubicBezTo>
                    <a:cubicBezTo>
                      <a:pt x="471" y="457"/>
                      <a:pt x="530" y="398"/>
                      <a:pt x="530" y="339"/>
                    </a:cubicBezTo>
                    <a:cubicBezTo>
                      <a:pt x="530" y="265"/>
                      <a:pt x="471" y="221"/>
                      <a:pt x="412" y="221"/>
                    </a:cubicBezTo>
                    <a:close/>
                    <a:moveTo>
                      <a:pt x="412" y="412"/>
                    </a:moveTo>
                    <a:lnTo>
                      <a:pt x="412" y="412"/>
                    </a:lnTo>
                    <a:cubicBezTo>
                      <a:pt x="368" y="412"/>
                      <a:pt x="338" y="383"/>
                      <a:pt x="338" y="339"/>
                    </a:cubicBezTo>
                    <a:cubicBezTo>
                      <a:pt x="338" y="295"/>
                      <a:pt x="368" y="250"/>
                      <a:pt x="412" y="250"/>
                    </a:cubicBezTo>
                    <a:cubicBezTo>
                      <a:pt x="456" y="250"/>
                      <a:pt x="485" y="295"/>
                      <a:pt x="485" y="339"/>
                    </a:cubicBezTo>
                    <a:cubicBezTo>
                      <a:pt x="485" y="383"/>
                      <a:pt x="456" y="412"/>
                      <a:pt x="412" y="412"/>
                    </a:cubicBezTo>
                    <a:close/>
                    <a:moveTo>
                      <a:pt x="544" y="118"/>
                    </a:moveTo>
                    <a:lnTo>
                      <a:pt x="544" y="118"/>
                    </a:lnTo>
                    <a:cubicBezTo>
                      <a:pt x="515" y="118"/>
                      <a:pt x="515" y="118"/>
                      <a:pt x="515" y="118"/>
                    </a:cubicBezTo>
                    <a:cubicBezTo>
                      <a:pt x="294" y="0"/>
                      <a:pt x="294" y="0"/>
                      <a:pt x="294" y="0"/>
                    </a:cubicBezTo>
                    <a:cubicBezTo>
                      <a:pt x="294" y="0"/>
                      <a:pt x="279" y="0"/>
                      <a:pt x="279" y="15"/>
                    </a:cubicBezTo>
                    <a:cubicBezTo>
                      <a:pt x="265" y="15"/>
                      <a:pt x="279" y="30"/>
                      <a:pt x="279" y="30"/>
                    </a:cubicBezTo>
                    <a:cubicBezTo>
                      <a:pt x="426" y="118"/>
                      <a:pt x="426" y="118"/>
                      <a:pt x="426" y="118"/>
                    </a:cubicBezTo>
                    <a:cubicBezTo>
                      <a:pt x="73" y="118"/>
                      <a:pt x="73" y="118"/>
                      <a:pt x="73" y="118"/>
                    </a:cubicBezTo>
                    <a:cubicBezTo>
                      <a:pt x="29" y="118"/>
                      <a:pt x="0" y="148"/>
                      <a:pt x="0" y="191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6"/>
                      <a:pt x="29" y="545"/>
                      <a:pt x="73" y="545"/>
                    </a:cubicBezTo>
                    <a:cubicBezTo>
                      <a:pt x="544" y="545"/>
                      <a:pt x="544" y="545"/>
                      <a:pt x="544" y="545"/>
                    </a:cubicBezTo>
                    <a:cubicBezTo>
                      <a:pt x="588" y="545"/>
                      <a:pt x="633" y="516"/>
                      <a:pt x="633" y="471"/>
                    </a:cubicBezTo>
                    <a:cubicBezTo>
                      <a:pt x="633" y="191"/>
                      <a:pt x="633" y="191"/>
                      <a:pt x="633" y="191"/>
                    </a:cubicBezTo>
                    <a:cubicBezTo>
                      <a:pt x="633" y="148"/>
                      <a:pt x="588" y="118"/>
                      <a:pt x="544" y="118"/>
                    </a:cubicBezTo>
                    <a:close/>
                    <a:moveTo>
                      <a:pt x="588" y="471"/>
                    </a:moveTo>
                    <a:lnTo>
                      <a:pt x="588" y="471"/>
                    </a:lnTo>
                    <a:cubicBezTo>
                      <a:pt x="588" y="486"/>
                      <a:pt x="574" y="516"/>
                      <a:pt x="544" y="516"/>
                    </a:cubicBezTo>
                    <a:cubicBezTo>
                      <a:pt x="73" y="516"/>
                      <a:pt x="73" y="516"/>
                      <a:pt x="73" y="516"/>
                    </a:cubicBezTo>
                    <a:cubicBezTo>
                      <a:pt x="58" y="516"/>
                      <a:pt x="44" y="486"/>
                      <a:pt x="44" y="471"/>
                    </a:cubicBezTo>
                    <a:cubicBezTo>
                      <a:pt x="44" y="191"/>
                      <a:pt x="44" y="191"/>
                      <a:pt x="44" y="191"/>
                    </a:cubicBezTo>
                    <a:cubicBezTo>
                      <a:pt x="44" y="177"/>
                      <a:pt x="58" y="162"/>
                      <a:pt x="73" y="162"/>
                    </a:cubicBezTo>
                    <a:cubicBezTo>
                      <a:pt x="544" y="162"/>
                      <a:pt x="544" y="162"/>
                      <a:pt x="544" y="162"/>
                    </a:cubicBezTo>
                    <a:cubicBezTo>
                      <a:pt x="574" y="162"/>
                      <a:pt x="588" y="177"/>
                      <a:pt x="588" y="191"/>
                    </a:cubicBezTo>
                    <a:lnTo>
                      <a:pt x="588" y="47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5" name="Freeform 138"/>
              <p:cNvSpPr>
                <a:spLocks noChangeArrowheads="1"/>
              </p:cNvSpPr>
              <p:nvPr/>
            </p:nvSpPr>
            <p:spPr bwMode="auto">
              <a:xfrm>
                <a:off x="1590675" y="1781175"/>
                <a:ext cx="203200" cy="255588"/>
              </a:xfrm>
              <a:custGeom>
                <a:avLst/>
                <a:gdLst>
                  <a:gd name="T0" fmla="*/ 398 w 473"/>
                  <a:gd name="T1" fmla="*/ 0 h 589"/>
                  <a:gd name="T2" fmla="*/ 0 w 473"/>
                  <a:gd name="T3" fmla="*/ 73 h 589"/>
                  <a:gd name="T4" fmla="*/ 74 w 473"/>
                  <a:gd name="T5" fmla="*/ 588 h 589"/>
                  <a:gd name="T6" fmla="*/ 472 w 473"/>
                  <a:gd name="T7" fmla="*/ 588 h 589"/>
                  <a:gd name="T8" fmla="*/ 398 w 473"/>
                  <a:gd name="T9" fmla="*/ 0 h 589"/>
                  <a:gd name="T10" fmla="*/ 74 w 473"/>
                  <a:gd name="T11" fmla="*/ 544 h 589"/>
                  <a:gd name="T12" fmla="*/ 45 w 473"/>
                  <a:gd name="T13" fmla="*/ 500 h 589"/>
                  <a:gd name="T14" fmla="*/ 74 w 473"/>
                  <a:gd name="T15" fmla="*/ 544 h 589"/>
                  <a:gd name="T16" fmla="*/ 74 w 473"/>
                  <a:gd name="T17" fmla="*/ 471 h 589"/>
                  <a:gd name="T18" fmla="*/ 45 w 473"/>
                  <a:gd name="T19" fmla="*/ 426 h 589"/>
                  <a:gd name="T20" fmla="*/ 74 w 473"/>
                  <a:gd name="T21" fmla="*/ 471 h 589"/>
                  <a:gd name="T22" fmla="*/ 74 w 473"/>
                  <a:gd name="T23" fmla="*/ 382 h 589"/>
                  <a:gd name="T24" fmla="*/ 45 w 473"/>
                  <a:gd name="T25" fmla="*/ 353 h 589"/>
                  <a:gd name="T26" fmla="*/ 74 w 473"/>
                  <a:gd name="T27" fmla="*/ 382 h 589"/>
                  <a:gd name="T28" fmla="*/ 74 w 473"/>
                  <a:gd name="T29" fmla="*/ 309 h 589"/>
                  <a:gd name="T30" fmla="*/ 45 w 473"/>
                  <a:gd name="T31" fmla="*/ 264 h 589"/>
                  <a:gd name="T32" fmla="*/ 74 w 473"/>
                  <a:gd name="T33" fmla="*/ 309 h 589"/>
                  <a:gd name="T34" fmla="*/ 74 w 473"/>
                  <a:gd name="T35" fmla="*/ 235 h 589"/>
                  <a:gd name="T36" fmla="*/ 45 w 473"/>
                  <a:gd name="T37" fmla="*/ 191 h 589"/>
                  <a:gd name="T38" fmla="*/ 74 w 473"/>
                  <a:gd name="T39" fmla="*/ 235 h 589"/>
                  <a:gd name="T40" fmla="*/ 74 w 473"/>
                  <a:gd name="T41" fmla="*/ 147 h 589"/>
                  <a:gd name="T42" fmla="*/ 45 w 473"/>
                  <a:gd name="T43" fmla="*/ 117 h 589"/>
                  <a:gd name="T44" fmla="*/ 74 w 473"/>
                  <a:gd name="T45" fmla="*/ 147 h 589"/>
                  <a:gd name="T46" fmla="*/ 354 w 473"/>
                  <a:gd name="T47" fmla="*/ 530 h 589"/>
                  <a:gd name="T48" fmla="*/ 133 w 473"/>
                  <a:gd name="T49" fmla="*/ 544 h 589"/>
                  <a:gd name="T50" fmla="*/ 118 w 473"/>
                  <a:gd name="T51" fmla="*/ 323 h 589"/>
                  <a:gd name="T52" fmla="*/ 339 w 473"/>
                  <a:gd name="T53" fmla="*/ 309 h 589"/>
                  <a:gd name="T54" fmla="*/ 354 w 473"/>
                  <a:gd name="T55" fmla="*/ 530 h 589"/>
                  <a:gd name="T56" fmla="*/ 354 w 473"/>
                  <a:gd name="T57" fmla="*/ 250 h 589"/>
                  <a:gd name="T58" fmla="*/ 133 w 473"/>
                  <a:gd name="T59" fmla="*/ 264 h 589"/>
                  <a:gd name="T60" fmla="*/ 118 w 473"/>
                  <a:gd name="T61" fmla="*/ 58 h 589"/>
                  <a:gd name="T62" fmla="*/ 339 w 473"/>
                  <a:gd name="T63" fmla="*/ 29 h 589"/>
                  <a:gd name="T64" fmla="*/ 354 w 473"/>
                  <a:gd name="T65" fmla="*/ 250 h 589"/>
                  <a:gd name="T66" fmla="*/ 427 w 473"/>
                  <a:gd name="T67" fmla="*/ 544 h 589"/>
                  <a:gd name="T68" fmla="*/ 398 w 473"/>
                  <a:gd name="T69" fmla="*/ 500 h 589"/>
                  <a:gd name="T70" fmla="*/ 427 w 473"/>
                  <a:gd name="T71" fmla="*/ 544 h 589"/>
                  <a:gd name="T72" fmla="*/ 427 w 473"/>
                  <a:gd name="T73" fmla="*/ 471 h 589"/>
                  <a:gd name="T74" fmla="*/ 398 w 473"/>
                  <a:gd name="T75" fmla="*/ 426 h 589"/>
                  <a:gd name="T76" fmla="*/ 427 w 473"/>
                  <a:gd name="T77" fmla="*/ 471 h 589"/>
                  <a:gd name="T78" fmla="*/ 427 w 473"/>
                  <a:gd name="T79" fmla="*/ 382 h 589"/>
                  <a:gd name="T80" fmla="*/ 398 w 473"/>
                  <a:gd name="T81" fmla="*/ 353 h 589"/>
                  <a:gd name="T82" fmla="*/ 427 w 473"/>
                  <a:gd name="T83" fmla="*/ 382 h 589"/>
                  <a:gd name="T84" fmla="*/ 427 w 473"/>
                  <a:gd name="T85" fmla="*/ 309 h 589"/>
                  <a:gd name="T86" fmla="*/ 398 w 473"/>
                  <a:gd name="T87" fmla="*/ 264 h 589"/>
                  <a:gd name="T88" fmla="*/ 427 w 473"/>
                  <a:gd name="T89" fmla="*/ 309 h 589"/>
                  <a:gd name="T90" fmla="*/ 427 w 473"/>
                  <a:gd name="T91" fmla="*/ 235 h 589"/>
                  <a:gd name="T92" fmla="*/ 398 w 473"/>
                  <a:gd name="T93" fmla="*/ 191 h 589"/>
                  <a:gd name="T94" fmla="*/ 427 w 473"/>
                  <a:gd name="T95" fmla="*/ 235 h 589"/>
                  <a:gd name="T96" fmla="*/ 427 w 473"/>
                  <a:gd name="T97" fmla="*/ 147 h 589"/>
                  <a:gd name="T98" fmla="*/ 398 w 473"/>
                  <a:gd name="T99" fmla="*/ 117 h 589"/>
                  <a:gd name="T100" fmla="*/ 427 w 473"/>
                  <a:gd name="T101" fmla="*/ 147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3" h="589">
                    <a:moveTo>
                      <a:pt x="398" y="0"/>
                    </a:moveTo>
                    <a:lnTo>
                      <a:pt x="398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30" y="0"/>
                      <a:pt x="0" y="29"/>
                      <a:pt x="0" y="73"/>
                    </a:cubicBezTo>
                    <a:cubicBezTo>
                      <a:pt x="0" y="588"/>
                      <a:pt x="0" y="588"/>
                      <a:pt x="0" y="588"/>
                    </a:cubicBezTo>
                    <a:cubicBezTo>
                      <a:pt x="45" y="588"/>
                      <a:pt x="30" y="588"/>
                      <a:pt x="74" y="588"/>
                    </a:cubicBezTo>
                    <a:cubicBezTo>
                      <a:pt x="398" y="588"/>
                      <a:pt x="398" y="588"/>
                      <a:pt x="398" y="588"/>
                    </a:cubicBezTo>
                    <a:cubicBezTo>
                      <a:pt x="442" y="588"/>
                      <a:pt x="413" y="588"/>
                      <a:pt x="472" y="588"/>
                    </a:cubicBezTo>
                    <a:cubicBezTo>
                      <a:pt x="472" y="73"/>
                      <a:pt x="472" y="73"/>
                      <a:pt x="472" y="73"/>
                    </a:cubicBezTo>
                    <a:cubicBezTo>
                      <a:pt x="472" y="29"/>
                      <a:pt x="442" y="0"/>
                      <a:pt x="398" y="0"/>
                    </a:cubicBezTo>
                    <a:close/>
                    <a:moveTo>
                      <a:pt x="74" y="544"/>
                    </a:moveTo>
                    <a:lnTo>
                      <a:pt x="74" y="544"/>
                    </a:lnTo>
                    <a:cubicBezTo>
                      <a:pt x="45" y="544"/>
                      <a:pt x="45" y="544"/>
                      <a:pt x="45" y="544"/>
                    </a:cubicBezTo>
                    <a:cubicBezTo>
                      <a:pt x="45" y="500"/>
                      <a:pt x="45" y="500"/>
                      <a:pt x="45" y="500"/>
                    </a:cubicBezTo>
                    <a:cubicBezTo>
                      <a:pt x="74" y="500"/>
                      <a:pt x="74" y="500"/>
                      <a:pt x="74" y="500"/>
                    </a:cubicBezTo>
                    <a:lnTo>
                      <a:pt x="74" y="544"/>
                    </a:lnTo>
                    <a:close/>
                    <a:moveTo>
                      <a:pt x="74" y="471"/>
                    </a:moveTo>
                    <a:lnTo>
                      <a:pt x="74" y="471"/>
                    </a:lnTo>
                    <a:cubicBezTo>
                      <a:pt x="45" y="471"/>
                      <a:pt x="45" y="471"/>
                      <a:pt x="45" y="471"/>
                    </a:cubicBezTo>
                    <a:cubicBezTo>
                      <a:pt x="45" y="426"/>
                      <a:pt x="45" y="426"/>
                      <a:pt x="45" y="426"/>
                    </a:cubicBezTo>
                    <a:cubicBezTo>
                      <a:pt x="74" y="426"/>
                      <a:pt x="74" y="426"/>
                      <a:pt x="74" y="426"/>
                    </a:cubicBezTo>
                    <a:lnTo>
                      <a:pt x="74" y="471"/>
                    </a:lnTo>
                    <a:close/>
                    <a:moveTo>
                      <a:pt x="74" y="382"/>
                    </a:moveTo>
                    <a:lnTo>
                      <a:pt x="74" y="382"/>
                    </a:lnTo>
                    <a:cubicBezTo>
                      <a:pt x="45" y="382"/>
                      <a:pt x="45" y="382"/>
                      <a:pt x="45" y="382"/>
                    </a:cubicBezTo>
                    <a:cubicBezTo>
                      <a:pt x="45" y="353"/>
                      <a:pt x="45" y="353"/>
                      <a:pt x="45" y="353"/>
                    </a:cubicBezTo>
                    <a:cubicBezTo>
                      <a:pt x="74" y="353"/>
                      <a:pt x="74" y="353"/>
                      <a:pt x="74" y="353"/>
                    </a:cubicBezTo>
                    <a:lnTo>
                      <a:pt x="74" y="382"/>
                    </a:lnTo>
                    <a:close/>
                    <a:moveTo>
                      <a:pt x="74" y="309"/>
                    </a:moveTo>
                    <a:lnTo>
                      <a:pt x="74" y="309"/>
                    </a:lnTo>
                    <a:cubicBezTo>
                      <a:pt x="45" y="309"/>
                      <a:pt x="45" y="309"/>
                      <a:pt x="45" y="309"/>
                    </a:cubicBezTo>
                    <a:cubicBezTo>
                      <a:pt x="45" y="264"/>
                      <a:pt x="45" y="264"/>
                      <a:pt x="45" y="264"/>
                    </a:cubicBezTo>
                    <a:cubicBezTo>
                      <a:pt x="74" y="264"/>
                      <a:pt x="74" y="264"/>
                      <a:pt x="74" y="264"/>
                    </a:cubicBezTo>
                    <a:lnTo>
                      <a:pt x="74" y="309"/>
                    </a:lnTo>
                    <a:close/>
                    <a:moveTo>
                      <a:pt x="74" y="235"/>
                    </a:moveTo>
                    <a:lnTo>
                      <a:pt x="74" y="235"/>
                    </a:ln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191"/>
                      <a:pt x="45" y="191"/>
                      <a:pt x="45" y="191"/>
                    </a:cubicBezTo>
                    <a:cubicBezTo>
                      <a:pt x="74" y="191"/>
                      <a:pt x="74" y="191"/>
                      <a:pt x="74" y="191"/>
                    </a:cubicBezTo>
                    <a:lnTo>
                      <a:pt x="74" y="235"/>
                    </a:lnTo>
                    <a:close/>
                    <a:moveTo>
                      <a:pt x="74" y="147"/>
                    </a:moveTo>
                    <a:lnTo>
                      <a:pt x="74" y="147"/>
                    </a:lnTo>
                    <a:cubicBezTo>
                      <a:pt x="45" y="147"/>
                      <a:pt x="45" y="147"/>
                      <a:pt x="45" y="147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74" y="117"/>
                      <a:pt x="74" y="117"/>
                      <a:pt x="74" y="117"/>
                    </a:cubicBezTo>
                    <a:lnTo>
                      <a:pt x="74" y="147"/>
                    </a:lnTo>
                    <a:close/>
                    <a:moveTo>
                      <a:pt x="354" y="530"/>
                    </a:moveTo>
                    <a:lnTo>
                      <a:pt x="354" y="530"/>
                    </a:lnTo>
                    <a:lnTo>
                      <a:pt x="339" y="544"/>
                    </a:lnTo>
                    <a:cubicBezTo>
                      <a:pt x="133" y="544"/>
                      <a:pt x="133" y="544"/>
                      <a:pt x="133" y="544"/>
                    </a:cubicBezTo>
                    <a:lnTo>
                      <a:pt x="118" y="530"/>
                    </a:lnTo>
                    <a:cubicBezTo>
                      <a:pt x="118" y="323"/>
                      <a:pt x="118" y="323"/>
                      <a:pt x="118" y="323"/>
                    </a:cubicBezTo>
                    <a:lnTo>
                      <a:pt x="133" y="309"/>
                    </a:lnTo>
                    <a:cubicBezTo>
                      <a:pt x="339" y="309"/>
                      <a:pt x="339" y="309"/>
                      <a:pt x="339" y="309"/>
                    </a:cubicBezTo>
                    <a:lnTo>
                      <a:pt x="354" y="323"/>
                    </a:lnTo>
                    <a:lnTo>
                      <a:pt x="354" y="530"/>
                    </a:lnTo>
                    <a:close/>
                    <a:moveTo>
                      <a:pt x="354" y="250"/>
                    </a:moveTo>
                    <a:lnTo>
                      <a:pt x="354" y="250"/>
                    </a:lnTo>
                    <a:cubicBezTo>
                      <a:pt x="354" y="264"/>
                      <a:pt x="339" y="264"/>
                      <a:pt x="339" y="264"/>
                    </a:cubicBezTo>
                    <a:cubicBezTo>
                      <a:pt x="133" y="264"/>
                      <a:pt x="133" y="264"/>
                      <a:pt x="133" y="264"/>
                    </a:cubicBezTo>
                    <a:cubicBezTo>
                      <a:pt x="133" y="264"/>
                      <a:pt x="118" y="264"/>
                      <a:pt x="118" y="250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44"/>
                      <a:pt x="133" y="29"/>
                      <a:pt x="133" y="29"/>
                    </a:cubicBezTo>
                    <a:cubicBezTo>
                      <a:pt x="339" y="29"/>
                      <a:pt x="339" y="29"/>
                      <a:pt x="339" y="29"/>
                    </a:cubicBezTo>
                    <a:cubicBezTo>
                      <a:pt x="339" y="29"/>
                      <a:pt x="354" y="44"/>
                      <a:pt x="354" y="58"/>
                    </a:cubicBezTo>
                    <a:lnTo>
                      <a:pt x="354" y="250"/>
                    </a:lnTo>
                    <a:close/>
                    <a:moveTo>
                      <a:pt x="427" y="544"/>
                    </a:moveTo>
                    <a:lnTo>
                      <a:pt x="427" y="544"/>
                    </a:lnTo>
                    <a:cubicBezTo>
                      <a:pt x="398" y="544"/>
                      <a:pt x="398" y="544"/>
                      <a:pt x="398" y="544"/>
                    </a:cubicBezTo>
                    <a:cubicBezTo>
                      <a:pt x="398" y="500"/>
                      <a:pt x="398" y="500"/>
                      <a:pt x="398" y="500"/>
                    </a:cubicBezTo>
                    <a:cubicBezTo>
                      <a:pt x="427" y="500"/>
                      <a:pt x="427" y="500"/>
                      <a:pt x="427" y="500"/>
                    </a:cubicBezTo>
                    <a:lnTo>
                      <a:pt x="427" y="544"/>
                    </a:lnTo>
                    <a:close/>
                    <a:moveTo>
                      <a:pt x="427" y="471"/>
                    </a:moveTo>
                    <a:lnTo>
                      <a:pt x="427" y="471"/>
                    </a:lnTo>
                    <a:cubicBezTo>
                      <a:pt x="398" y="471"/>
                      <a:pt x="398" y="471"/>
                      <a:pt x="398" y="471"/>
                    </a:cubicBezTo>
                    <a:cubicBezTo>
                      <a:pt x="398" y="426"/>
                      <a:pt x="398" y="426"/>
                      <a:pt x="398" y="426"/>
                    </a:cubicBezTo>
                    <a:cubicBezTo>
                      <a:pt x="427" y="426"/>
                      <a:pt x="427" y="426"/>
                      <a:pt x="427" y="426"/>
                    </a:cubicBezTo>
                    <a:lnTo>
                      <a:pt x="427" y="471"/>
                    </a:lnTo>
                    <a:close/>
                    <a:moveTo>
                      <a:pt x="427" y="382"/>
                    </a:moveTo>
                    <a:lnTo>
                      <a:pt x="427" y="382"/>
                    </a:lnTo>
                    <a:cubicBezTo>
                      <a:pt x="398" y="382"/>
                      <a:pt x="398" y="382"/>
                      <a:pt x="398" y="382"/>
                    </a:cubicBezTo>
                    <a:cubicBezTo>
                      <a:pt x="398" y="353"/>
                      <a:pt x="398" y="353"/>
                      <a:pt x="398" y="353"/>
                    </a:cubicBezTo>
                    <a:cubicBezTo>
                      <a:pt x="427" y="353"/>
                      <a:pt x="427" y="353"/>
                      <a:pt x="427" y="353"/>
                    </a:cubicBezTo>
                    <a:lnTo>
                      <a:pt x="427" y="382"/>
                    </a:lnTo>
                    <a:close/>
                    <a:moveTo>
                      <a:pt x="427" y="309"/>
                    </a:moveTo>
                    <a:lnTo>
                      <a:pt x="427" y="309"/>
                    </a:lnTo>
                    <a:cubicBezTo>
                      <a:pt x="398" y="309"/>
                      <a:pt x="398" y="309"/>
                      <a:pt x="398" y="309"/>
                    </a:cubicBezTo>
                    <a:cubicBezTo>
                      <a:pt x="398" y="264"/>
                      <a:pt x="398" y="264"/>
                      <a:pt x="398" y="264"/>
                    </a:cubicBezTo>
                    <a:cubicBezTo>
                      <a:pt x="427" y="264"/>
                      <a:pt x="427" y="264"/>
                      <a:pt x="427" y="264"/>
                    </a:cubicBezTo>
                    <a:lnTo>
                      <a:pt x="427" y="309"/>
                    </a:lnTo>
                    <a:close/>
                    <a:moveTo>
                      <a:pt x="427" y="235"/>
                    </a:moveTo>
                    <a:lnTo>
                      <a:pt x="427" y="235"/>
                    </a:lnTo>
                    <a:cubicBezTo>
                      <a:pt x="398" y="235"/>
                      <a:pt x="398" y="235"/>
                      <a:pt x="398" y="235"/>
                    </a:cubicBezTo>
                    <a:cubicBezTo>
                      <a:pt x="398" y="191"/>
                      <a:pt x="398" y="191"/>
                      <a:pt x="398" y="191"/>
                    </a:cubicBezTo>
                    <a:cubicBezTo>
                      <a:pt x="427" y="191"/>
                      <a:pt x="427" y="191"/>
                      <a:pt x="427" y="191"/>
                    </a:cubicBezTo>
                    <a:lnTo>
                      <a:pt x="427" y="235"/>
                    </a:lnTo>
                    <a:close/>
                    <a:moveTo>
                      <a:pt x="427" y="147"/>
                    </a:moveTo>
                    <a:lnTo>
                      <a:pt x="427" y="147"/>
                    </a:lnTo>
                    <a:cubicBezTo>
                      <a:pt x="398" y="147"/>
                      <a:pt x="398" y="147"/>
                      <a:pt x="398" y="147"/>
                    </a:cubicBezTo>
                    <a:cubicBezTo>
                      <a:pt x="398" y="117"/>
                      <a:pt x="398" y="117"/>
                      <a:pt x="398" y="117"/>
                    </a:cubicBezTo>
                    <a:cubicBezTo>
                      <a:pt x="427" y="117"/>
                      <a:pt x="427" y="117"/>
                      <a:pt x="427" y="117"/>
                    </a:cubicBezTo>
                    <a:lnTo>
                      <a:pt x="427" y="14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6" name="Freeform 139"/>
              <p:cNvSpPr>
                <a:spLocks noChangeArrowheads="1"/>
              </p:cNvSpPr>
              <p:nvPr/>
            </p:nvSpPr>
            <p:spPr bwMode="auto">
              <a:xfrm>
                <a:off x="1112838" y="1789113"/>
                <a:ext cx="274637" cy="236537"/>
              </a:xfrm>
              <a:custGeom>
                <a:avLst/>
                <a:gdLst>
                  <a:gd name="T0" fmla="*/ 589 w 634"/>
                  <a:gd name="T1" fmla="*/ 236 h 546"/>
                  <a:gd name="T2" fmla="*/ 589 w 634"/>
                  <a:gd name="T3" fmla="*/ 236 h 546"/>
                  <a:gd name="T4" fmla="*/ 471 w 634"/>
                  <a:gd name="T5" fmla="*/ 309 h 546"/>
                  <a:gd name="T6" fmla="*/ 442 w 634"/>
                  <a:gd name="T7" fmla="*/ 250 h 546"/>
                  <a:gd name="T8" fmla="*/ 516 w 634"/>
                  <a:gd name="T9" fmla="*/ 133 h 546"/>
                  <a:gd name="T10" fmla="*/ 383 w 634"/>
                  <a:gd name="T11" fmla="*/ 0 h 546"/>
                  <a:gd name="T12" fmla="*/ 236 w 634"/>
                  <a:gd name="T13" fmla="*/ 133 h 546"/>
                  <a:gd name="T14" fmla="*/ 280 w 634"/>
                  <a:gd name="T15" fmla="*/ 236 h 546"/>
                  <a:gd name="T16" fmla="*/ 207 w 634"/>
                  <a:gd name="T17" fmla="*/ 236 h 546"/>
                  <a:gd name="T18" fmla="*/ 236 w 634"/>
                  <a:gd name="T19" fmla="*/ 162 h 546"/>
                  <a:gd name="T20" fmla="*/ 118 w 634"/>
                  <a:gd name="T21" fmla="*/ 44 h 546"/>
                  <a:gd name="T22" fmla="*/ 0 w 634"/>
                  <a:gd name="T23" fmla="*/ 162 h 546"/>
                  <a:gd name="T24" fmla="*/ 44 w 634"/>
                  <a:gd name="T25" fmla="*/ 250 h 546"/>
                  <a:gd name="T26" fmla="*/ 0 w 634"/>
                  <a:gd name="T27" fmla="*/ 309 h 546"/>
                  <a:gd name="T28" fmla="*/ 0 w 634"/>
                  <a:gd name="T29" fmla="*/ 471 h 546"/>
                  <a:gd name="T30" fmla="*/ 89 w 634"/>
                  <a:gd name="T31" fmla="*/ 545 h 546"/>
                  <a:gd name="T32" fmla="*/ 398 w 634"/>
                  <a:gd name="T33" fmla="*/ 545 h 546"/>
                  <a:gd name="T34" fmla="*/ 471 w 634"/>
                  <a:gd name="T35" fmla="*/ 471 h 546"/>
                  <a:gd name="T36" fmla="*/ 471 w 634"/>
                  <a:gd name="T37" fmla="*/ 457 h 546"/>
                  <a:gd name="T38" fmla="*/ 589 w 634"/>
                  <a:gd name="T39" fmla="*/ 545 h 546"/>
                  <a:gd name="T40" fmla="*/ 633 w 634"/>
                  <a:gd name="T41" fmla="*/ 516 h 546"/>
                  <a:gd name="T42" fmla="*/ 633 w 634"/>
                  <a:gd name="T43" fmla="*/ 280 h 546"/>
                  <a:gd name="T44" fmla="*/ 589 w 634"/>
                  <a:gd name="T45" fmla="*/ 236 h 546"/>
                  <a:gd name="T46" fmla="*/ 44 w 634"/>
                  <a:gd name="T47" fmla="*/ 162 h 546"/>
                  <a:gd name="T48" fmla="*/ 44 w 634"/>
                  <a:gd name="T49" fmla="*/ 162 h 546"/>
                  <a:gd name="T50" fmla="*/ 118 w 634"/>
                  <a:gd name="T51" fmla="*/ 74 h 546"/>
                  <a:gd name="T52" fmla="*/ 207 w 634"/>
                  <a:gd name="T53" fmla="*/ 162 h 546"/>
                  <a:gd name="T54" fmla="*/ 118 w 634"/>
                  <a:gd name="T55" fmla="*/ 236 h 546"/>
                  <a:gd name="T56" fmla="*/ 44 w 634"/>
                  <a:gd name="T57" fmla="*/ 162 h 546"/>
                  <a:gd name="T58" fmla="*/ 442 w 634"/>
                  <a:gd name="T59" fmla="*/ 471 h 546"/>
                  <a:gd name="T60" fmla="*/ 442 w 634"/>
                  <a:gd name="T61" fmla="*/ 471 h 546"/>
                  <a:gd name="T62" fmla="*/ 398 w 634"/>
                  <a:gd name="T63" fmla="*/ 516 h 546"/>
                  <a:gd name="T64" fmla="*/ 89 w 634"/>
                  <a:gd name="T65" fmla="*/ 516 h 546"/>
                  <a:gd name="T66" fmla="*/ 44 w 634"/>
                  <a:gd name="T67" fmla="*/ 471 h 546"/>
                  <a:gd name="T68" fmla="*/ 44 w 634"/>
                  <a:gd name="T69" fmla="*/ 309 h 546"/>
                  <a:gd name="T70" fmla="*/ 89 w 634"/>
                  <a:gd name="T71" fmla="*/ 280 h 546"/>
                  <a:gd name="T72" fmla="*/ 398 w 634"/>
                  <a:gd name="T73" fmla="*/ 280 h 546"/>
                  <a:gd name="T74" fmla="*/ 442 w 634"/>
                  <a:gd name="T75" fmla="*/ 309 h 546"/>
                  <a:gd name="T76" fmla="*/ 442 w 634"/>
                  <a:gd name="T77" fmla="*/ 471 h 546"/>
                  <a:gd name="T78" fmla="*/ 383 w 634"/>
                  <a:gd name="T79" fmla="*/ 236 h 546"/>
                  <a:gd name="T80" fmla="*/ 383 w 634"/>
                  <a:gd name="T81" fmla="*/ 236 h 546"/>
                  <a:gd name="T82" fmla="*/ 280 w 634"/>
                  <a:gd name="T83" fmla="*/ 133 h 546"/>
                  <a:gd name="T84" fmla="*/ 383 w 634"/>
                  <a:gd name="T85" fmla="*/ 44 h 546"/>
                  <a:gd name="T86" fmla="*/ 471 w 634"/>
                  <a:gd name="T87" fmla="*/ 133 h 546"/>
                  <a:gd name="T88" fmla="*/ 383 w 634"/>
                  <a:gd name="T89" fmla="*/ 236 h 546"/>
                  <a:gd name="T90" fmla="*/ 589 w 634"/>
                  <a:gd name="T91" fmla="*/ 516 h 546"/>
                  <a:gd name="T92" fmla="*/ 589 w 634"/>
                  <a:gd name="T93" fmla="*/ 516 h 546"/>
                  <a:gd name="T94" fmla="*/ 471 w 634"/>
                  <a:gd name="T95" fmla="*/ 412 h 546"/>
                  <a:gd name="T96" fmla="*/ 471 w 634"/>
                  <a:gd name="T97" fmla="*/ 354 h 546"/>
                  <a:gd name="T98" fmla="*/ 589 w 634"/>
                  <a:gd name="T99" fmla="*/ 280 h 546"/>
                  <a:gd name="T100" fmla="*/ 589 w 634"/>
                  <a:gd name="T101" fmla="*/ 516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34" h="546">
                    <a:moveTo>
                      <a:pt x="589" y="236"/>
                    </a:moveTo>
                    <a:lnTo>
                      <a:pt x="589" y="236"/>
                    </a:lnTo>
                    <a:cubicBezTo>
                      <a:pt x="471" y="309"/>
                      <a:pt x="471" y="309"/>
                      <a:pt x="471" y="309"/>
                    </a:cubicBezTo>
                    <a:cubicBezTo>
                      <a:pt x="471" y="295"/>
                      <a:pt x="471" y="265"/>
                      <a:pt x="442" y="250"/>
                    </a:cubicBezTo>
                    <a:cubicBezTo>
                      <a:pt x="486" y="236"/>
                      <a:pt x="516" y="191"/>
                      <a:pt x="516" y="133"/>
                    </a:cubicBezTo>
                    <a:cubicBezTo>
                      <a:pt x="516" y="59"/>
                      <a:pt x="457" y="0"/>
                      <a:pt x="383" y="0"/>
                    </a:cubicBezTo>
                    <a:cubicBezTo>
                      <a:pt x="310" y="0"/>
                      <a:pt x="236" y="59"/>
                      <a:pt x="236" y="133"/>
                    </a:cubicBezTo>
                    <a:cubicBezTo>
                      <a:pt x="236" y="177"/>
                      <a:pt x="251" y="207"/>
                      <a:pt x="280" y="236"/>
                    </a:cubicBezTo>
                    <a:cubicBezTo>
                      <a:pt x="207" y="236"/>
                      <a:pt x="207" y="236"/>
                      <a:pt x="207" y="236"/>
                    </a:cubicBezTo>
                    <a:cubicBezTo>
                      <a:pt x="236" y="221"/>
                      <a:pt x="236" y="191"/>
                      <a:pt x="236" y="162"/>
                    </a:cubicBezTo>
                    <a:cubicBezTo>
                      <a:pt x="236" y="89"/>
                      <a:pt x="192" y="44"/>
                      <a:pt x="118" y="44"/>
                    </a:cubicBezTo>
                    <a:cubicBezTo>
                      <a:pt x="59" y="44"/>
                      <a:pt x="0" y="89"/>
                      <a:pt x="0" y="162"/>
                    </a:cubicBezTo>
                    <a:cubicBezTo>
                      <a:pt x="0" y="191"/>
                      <a:pt x="15" y="221"/>
                      <a:pt x="44" y="250"/>
                    </a:cubicBezTo>
                    <a:cubicBezTo>
                      <a:pt x="15" y="265"/>
                      <a:pt x="0" y="280"/>
                      <a:pt x="0" y="309"/>
                    </a:cubicBezTo>
                    <a:cubicBezTo>
                      <a:pt x="0" y="471"/>
                      <a:pt x="0" y="471"/>
                      <a:pt x="0" y="471"/>
                    </a:cubicBezTo>
                    <a:cubicBezTo>
                      <a:pt x="0" y="516"/>
                      <a:pt x="44" y="545"/>
                      <a:pt x="89" y="545"/>
                    </a:cubicBezTo>
                    <a:cubicBezTo>
                      <a:pt x="398" y="545"/>
                      <a:pt x="398" y="545"/>
                      <a:pt x="398" y="545"/>
                    </a:cubicBezTo>
                    <a:cubicBezTo>
                      <a:pt x="442" y="545"/>
                      <a:pt x="471" y="516"/>
                      <a:pt x="471" y="471"/>
                    </a:cubicBezTo>
                    <a:cubicBezTo>
                      <a:pt x="471" y="457"/>
                      <a:pt x="471" y="457"/>
                      <a:pt x="471" y="457"/>
                    </a:cubicBezTo>
                    <a:cubicBezTo>
                      <a:pt x="589" y="545"/>
                      <a:pt x="589" y="545"/>
                      <a:pt x="589" y="545"/>
                    </a:cubicBezTo>
                    <a:cubicBezTo>
                      <a:pt x="619" y="545"/>
                      <a:pt x="633" y="530"/>
                      <a:pt x="633" y="516"/>
                    </a:cubicBezTo>
                    <a:cubicBezTo>
                      <a:pt x="633" y="280"/>
                      <a:pt x="633" y="280"/>
                      <a:pt x="633" y="280"/>
                    </a:cubicBezTo>
                    <a:cubicBezTo>
                      <a:pt x="633" y="250"/>
                      <a:pt x="619" y="236"/>
                      <a:pt x="589" y="236"/>
                    </a:cubicBezTo>
                    <a:close/>
                    <a:moveTo>
                      <a:pt x="44" y="162"/>
                    </a:moveTo>
                    <a:lnTo>
                      <a:pt x="44" y="162"/>
                    </a:lnTo>
                    <a:cubicBezTo>
                      <a:pt x="44" y="118"/>
                      <a:pt x="74" y="74"/>
                      <a:pt x="118" y="74"/>
                    </a:cubicBezTo>
                    <a:cubicBezTo>
                      <a:pt x="162" y="74"/>
                      <a:pt x="207" y="118"/>
                      <a:pt x="207" y="162"/>
                    </a:cubicBezTo>
                    <a:cubicBezTo>
                      <a:pt x="207" y="207"/>
                      <a:pt x="162" y="236"/>
                      <a:pt x="118" y="236"/>
                    </a:cubicBezTo>
                    <a:cubicBezTo>
                      <a:pt x="74" y="236"/>
                      <a:pt x="44" y="207"/>
                      <a:pt x="44" y="162"/>
                    </a:cubicBezTo>
                    <a:close/>
                    <a:moveTo>
                      <a:pt x="442" y="471"/>
                    </a:moveTo>
                    <a:lnTo>
                      <a:pt x="442" y="471"/>
                    </a:lnTo>
                    <a:cubicBezTo>
                      <a:pt x="442" y="486"/>
                      <a:pt x="412" y="516"/>
                      <a:pt x="398" y="516"/>
                    </a:cubicBezTo>
                    <a:cubicBezTo>
                      <a:pt x="89" y="516"/>
                      <a:pt x="89" y="516"/>
                      <a:pt x="89" y="516"/>
                    </a:cubicBezTo>
                    <a:cubicBezTo>
                      <a:pt x="59" y="516"/>
                      <a:pt x="44" y="486"/>
                      <a:pt x="44" y="471"/>
                    </a:cubicBezTo>
                    <a:cubicBezTo>
                      <a:pt x="44" y="309"/>
                      <a:pt x="44" y="309"/>
                      <a:pt x="44" y="309"/>
                    </a:cubicBezTo>
                    <a:cubicBezTo>
                      <a:pt x="44" y="295"/>
                      <a:pt x="59" y="280"/>
                      <a:pt x="89" y="280"/>
                    </a:cubicBezTo>
                    <a:cubicBezTo>
                      <a:pt x="398" y="280"/>
                      <a:pt x="398" y="280"/>
                      <a:pt x="398" y="280"/>
                    </a:cubicBezTo>
                    <a:cubicBezTo>
                      <a:pt x="412" y="280"/>
                      <a:pt x="442" y="295"/>
                      <a:pt x="442" y="309"/>
                    </a:cubicBezTo>
                    <a:lnTo>
                      <a:pt x="442" y="471"/>
                    </a:lnTo>
                    <a:close/>
                    <a:moveTo>
                      <a:pt x="383" y="236"/>
                    </a:moveTo>
                    <a:lnTo>
                      <a:pt x="383" y="236"/>
                    </a:lnTo>
                    <a:cubicBezTo>
                      <a:pt x="324" y="236"/>
                      <a:pt x="280" y="191"/>
                      <a:pt x="280" y="133"/>
                    </a:cubicBezTo>
                    <a:cubicBezTo>
                      <a:pt x="280" y="89"/>
                      <a:pt x="324" y="44"/>
                      <a:pt x="383" y="44"/>
                    </a:cubicBezTo>
                    <a:cubicBezTo>
                      <a:pt x="427" y="44"/>
                      <a:pt x="471" y="89"/>
                      <a:pt x="471" y="133"/>
                    </a:cubicBezTo>
                    <a:cubicBezTo>
                      <a:pt x="471" y="191"/>
                      <a:pt x="427" y="236"/>
                      <a:pt x="383" y="236"/>
                    </a:cubicBezTo>
                    <a:close/>
                    <a:moveTo>
                      <a:pt x="589" y="516"/>
                    </a:moveTo>
                    <a:lnTo>
                      <a:pt x="589" y="516"/>
                    </a:lnTo>
                    <a:cubicBezTo>
                      <a:pt x="471" y="412"/>
                      <a:pt x="471" y="412"/>
                      <a:pt x="471" y="412"/>
                    </a:cubicBezTo>
                    <a:cubicBezTo>
                      <a:pt x="471" y="398"/>
                      <a:pt x="471" y="368"/>
                      <a:pt x="471" y="354"/>
                    </a:cubicBezTo>
                    <a:cubicBezTo>
                      <a:pt x="589" y="280"/>
                      <a:pt x="589" y="280"/>
                      <a:pt x="589" y="280"/>
                    </a:cubicBezTo>
                    <a:cubicBezTo>
                      <a:pt x="589" y="309"/>
                      <a:pt x="589" y="501"/>
                      <a:pt x="589" y="51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7" name="Freeform 140"/>
              <p:cNvSpPr>
                <a:spLocks noChangeArrowheads="1"/>
              </p:cNvSpPr>
              <p:nvPr/>
            </p:nvSpPr>
            <p:spPr bwMode="auto">
              <a:xfrm>
                <a:off x="674688" y="1770063"/>
                <a:ext cx="274637" cy="274637"/>
              </a:xfrm>
              <a:custGeom>
                <a:avLst/>
                <a:gdLst>
                  <a:gd name="T0" fmla="*/ 544 w 634"/>
                  <a:gd name="T1" fmla="*/ 0 h 634"/>
                  <a:gd name="T2" fmla="*/ 544 w 634"/>
                  <a:gd name="T3" fmla="*/ 0 h 634"/>
                  <a:gd name="T4" fmla="*/ 73 w 634"/>
                  <a:gd name="T5" fmla="*/ 0 h 634"/>
                  <a:gd name="T6" fmla="*/ 0 w 634"/>
                  <a:gd name="T7" fmla="*/ 88 h 634"/>
                  <a:gd name="T8" fmla="*/ 0 w 634"/>
                  <a:gd name="T9" fmla="*/ 560 h 634"/>
                  <a:gd name="T10" fmla="*/ 73 w 634"/>
                  <a:gd name="T11" fmla="*/ 633 h 634"/>
                  <a:gd name="T12" fmla="*/ 544 w 634"/>
                  <a:gd name="T13" fmla="*/ 633 h 634"/>
                  <a:gd name="T14" fmla="*/ 633 w 634"/>
                  <a:gd name="T15" fmla="*/ 560 h 634"/>
                  <a:gd name="T16" fmla="*/ 633 w 634"/>
                  <a:gd name="T17" fmla="*/ 88 h 634"/>
                  <a:gd name="T18" fmla="*/ 544 w 634"/>
                  <a:gd name="T19" fmla="*/ 0 h 634"/>
                  <a:gd name="T20" fmla="*/ 162 w 634"/>
                  <a:gd name="T21" fmla="*/ 44 h 634"/>
                  <a:gd name="T22" fmla="*/ 162 w 634"/>
                  <a:gd name="T23" fmla="*/ 44 h 634"/>
                  <a:gd name="T24" fmla="*/ 471 w 634"/>
                  <a:gd name="T25" fmla="*/ 44 h 634"/>
                  <a:gd name="T26" fmla="*/ 471 w 634"/>
                  <a:gd name="T27" fmla="*/ 221 h 634"/>
                  <a:gd name="T28" fmla="*/ 456 w 634"/>
                  <a:gd name="T29" fmla="*/ 235 h 634"/>
                  <a:gd name="T30" fmla="*/ 176 w 634"/>
                  <a:gd name="T31" fmla="*/ 235 h 634"/>
                  <a:gd name="T32" fmla="*/ 162 w 634"/>
                  <a:gd name="T33" fmla="*/ 221 h 634"/>
                  <a:gd name="T34" fmla="*/ 162 w 634"/>
                  <a:gd name="T35" fmla="*/ 44 h 634"/>
                  <a:gd name="T36" fmla="*/ 588 w 634"/>
                  <a:gd name="T37" fmla="*/ 560 h 634"/>
                  <a:gd name="T38" fmla="*/ 588 w 634"/>
                  <a:gd name="T39" fmla="*/ 560 h 634"/>
                  <a:gd name="T40" fmla="*/ 544 w 634"/>
                  <a:gd name="T41" fmla="*/ 589 h 634"/>
                  <a:gd name="T42" fmla="*/ 73 w 634"/>
                  <a:gd name="T43" fmla="*/ 589 h 634"/>
                  <a:gd name="T44" fmla="*/ 44 w 634"/>
                  <a:gd name="T45" fmla="*/ 560 h 634"/>
                  <a:gd name="T46" fmla="*/ 44 w 634"/>
                  <a:gd name="T47" fmla="*/ 88 h 634"/>
                  <a:gd name="T48" fmla="*/ 73 w 634"/>
                  <a:gd name="T49" fmla="*/ 44 h 634"/>
                  <a:gd name="T50" fmla="*/ 117 w 634"/>
                  <a:gd name="T51" fmla="*/ 44 h 634"/>
                  <a:gd name="T52" fmla="*/ 117 w 634"/>
                  <a:gd name="T53" fmla="*/ 235 h 634"/>
                  <a:gd name="T54" fmla="*/ 162 w 634"/>
                  <a:gd name="T55" fmla="*/ 280 h 634"/>
                  <a:gd name="T56" fmla="*/ 471 w 634"/>
                  <a:gd name="T57" fmla="*/ 280 h 634"/>
                  <a:gd name="T58" fmla="*/ 515 w 634"/>
                  <a:gd name="T59" fmla="*/ 235 h 634"/>
                  <a:gd name="T60" fmla="*/ 515 w 634"/>
                  <a:gd name="T61" fmla="*/ 44 h 634"/>
                  <a:gd name="T62" fmla="*/ 544 w 634"/>
                  <a:gd name="T63" fmla="*/ 44 h 634"/>
                  <a:gd name="T64" fmla="*/ 588 w 634"/>
                  <a:gd name="T65" fmla="*/ 88 h 634"/>
                  <a:gd name="T66" fmla="*/ 588 w 634"/>
                  <a:gd name="T67" fmla="*/ 560 h 634"/>
                  <a:gd name="T68" fmla="*/ 367 w 634"/>
                  <a:gd name="T69" fmla="*/ 206 h 634"/>
                  <a:gd name="T70" fmla="*/ 367 w 634"/>
                  <a:gd name="T71" fmla="*/ 206 h 634"/>
                  <a:gd name="T72" fmla="*/ 397 w 634"/>
                  <a:gd name="T73" fmla="*/ 177 h 634"/>
                  <a:gd name="T74" fmla="*/ 397 w 634"/>
                  <a:gd name="T75" fmla="*/ 103 h 634"/>
                  <a:gd name="T76" fmla="*/ 367 w 634"/>
                  <a:gd name="T77" fmla="*/ 88 h 634"/>
                  <a:gd name="T78" fmla="*/ 353 w 634"/>
                  <a:gd name="T79" fmla="*/ 103 h 634"/>
                  <a:gd name="T80" fmla="*/ 353 w 634"/>
                  <a:gd name="T81" fmla="*/ 177 h 634"/>
                  <a:gd name="T82" fmla="*/ 367 w 634"/>
                  <a:gd name="T83" fmla="*/ 206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4" h="634"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44"/>
                      <a:pt x="0" y="88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88" y="633"/>
                      <a:pt x="633" y="604"/>
                      <a:pt x="633" y="560"/>
                    </a:cubicBezTo>
                    <a:cubicBezTo>
                      <a:pt x="633" y="88"/>
                      <a:pt x="633" y="88"/>
                      <a:pt x="633" y="88"/>
                    </a:cubicBezTo>
                    <a:cubicBezTo>
                      <a:pt x="633" y="44"/>
                      <a:pt x="588" y="0"/>
                      <a:pt x="544" y="0"/>
                    </a:cubicBezTo>
                    <a:close/>
                    <a:moveTo>
                      <a:pt x="162" y="44"/>
                    </a:moveTo>
                    <a:lnTo>
                      <a:pt x="162" y="44"/>
                    </a:lnTo>
                    <a:cubicBezTo>
                      <a:pt x="162" y="44"/>
                      <a:pt x="456" y="44"/>
                      <a:pt x="471" y="44"/>
                    </a:cubicBezTo>
                    <a:cubicBezTo>
                      <a:pt x="471" y="221"/>
                      <a:pt x="471" y="221"/>
                      <a:pt x="471" y="221"/>
                    </a:cubicBezTo>
                    <a:cubicBezTo>
                      <a:pt x="471" y="235"/>
                      <a:pt x="456" y="235"/>
                      <a:pt x="456" y="235"/>
                    </a:cubicBezTo>
                    <a:cubicBezTo>
                      <a:pt x="176" y="235"/>
                      <a:pt x="176" y="235"/>
                      <a:pt x="176" y="235"/>
                    </a:cubicBezTo>
                    <a:cubicBezTo>
                      <a:pt x="162" y="235"/>
                      <a:pt x="162" y="235"/>
                      <a:pt x="162" y="221"/>
                    </a:cubicBezTo>
                    <a:lnTo>
                      <a:pt x="162" y="44"/>
                    </a:lnTo>
                    <a:close/>
                    <a:moveTo>
                      <a:pt x="588" y="560"/>
                    </a:moveTo>
                    <a:lnTo>
                      <a:pt x="588" y="560"/>
                    </a:lnTo>
                    <a:cubicBezTo>
                      <a:pt x="588" y="574"/>
                      <a:pt x="574" y="589"/>
                      <a:pt x="544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8" y="589"/>
                      <a:pt x="44" y="574"/>
                      <a:pt x="44" y="560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59"/>
                      <a:pt x="58" y="44"/>
                      <a:pt x="73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7" y="235"/>
                      <a:pt x="117" y="235"/>
                      <a:pt x="117" y="235"/>
                    </a:cubicBezTo>
                    <a:cubicBezTo>
                      <a:pt x="117" y="265"/>
                      <a:pt x="132" y="280"/>
                      <a:pt x="162" y="280"/>
                    </a:cubicBezTo>
                    <a:cubicBezTo>
                      <a:pt x="471" y="280"/>
                      <a:pt x="471" y="280"/>
                      <a:pt x="471" y="280"/>
                    </a:cubicBezTo>
                    <a:cubicBezTo>
                      <a:pt x="485" y="280"/>
                      <a:pt x="515" y="265"/>
                      <a:pt x="515" y="235"/>
                    </a:cubicBezTo>
                    <a:cubicBezTo>
                      <a:pt x="515" y="44"/>
                      <a:pt x="515" y="44"/>
                      <a:pt x="515" y="44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574" y="44"/>
                      <a:pt x="588" y="59"/>
                      <a:pt x="588" y="88"/>
                    </a:cubicBezTo>
                    <a:lnTo>
                      <a:pt x="588" y="560"/>
                    </a:lnTo>
                    <a:close/>
                    <a:moveTo>
                      <a:pt x="367" y="206"/>
                    </a:moveTo>
                    <a:lnTo>
                      <a:pt x="367" y="206"/>
                    </a:lnTo>
                    <a:cubicBezTo>
                      <a:pt x="383" y="206"/>
                      <a:pt x="397" y="192"/>
                      <a:pt x="397" y="177"/>
                    </a:cubicBezTo>
                    <a:cubicBezTo>
                      <a:pt x="397" y="103"/>
                      <a:pt x="397" y="103"/>
                      <a:pt x="397" y="103"/>
                    </a:cubicBezTo>
                    <a:cubicBezTo>
                      <a:pt x="397" y="88"/>
                      <a:pt x="383" y="88"/>
                      <a:pt x="367" y="88"/>
                    </a:cubicBezTo>
                    <a:cubicBezTo>
                      <a:pt x="367" y="88"/>
                      <a:pt x="353" y="88"/>
                      <a:pt x="353" y="103"/>
                    </a:cubicBezTo>
                    <a:cubicBezTo>
                      <a:pt x="353" y="177"/>
                      <a:pt x="353" y="177"/>
                      <a:pt x="353" y="177"/>
                    </a:cubicBezTo>
                    <a:cubicBezTo>
                      <a:pt x="353" y="192"/>
                      <a:pt x="367" y="206"/>
                      <a:pt x="367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8" name="Freeform 141"/>
              <p:cNvSpPr>
                <a:spLocks noChangeArrowheads="1"/>
              </p:cNvSpPr>
              <p:nvPr/>
            </p:nvSpPr>
            <p:spPr bwMode="auto">
              <a:xfrm>
                <a:off x="285750" y="1770063"/>
                <a:ext cx="166688" cy="274637"/>
              </a:xfrm>
              <a:custGeom>
                <a:avLst/>
                <a:gdLst>
                  <a:gd name="T0" fmla="*/ 191 w 383"/>
                  <a:gd name="T1" fmla="*/ 162 h 634"/>
                  <a:gd name="T2" fmla="*/ 191 w 383"/>
                  <a:gd name="T3" fmla="*/ 162 h 634"/>
                  <a:gd name="T4" fmla="*/ 176 w 383"/>
                  <a:gd name="T5" fmla="*/ 177 h 634"/>
                  <a:gd name="T6" fmla="*/ 176 w 383"/>
                  <a:gd name="T7" fmla="*/ 265 h 634"/>
                  <a:gd name="T8" fmla="*/ 191 w 383"/>
                  <a:gd name="T9" fmla="*/ 280 h 634"/>
                  <a:gd name="T10" fmla="*/ 206 w 383"/>
                  <a:gd name="T11" fmla="*/ 265 h 634"/>
                  <a:gd name="T12" fmla="*/ 206 w 383"/>
                  <a:gd name="T13" fmla="*/ 177 h 634"/>
                  <a:gd name="T14" fmla="*/ 191 w 383"/>
                  <a:gd name="T15" fmla="*/ 162 h 634"/>
                  <a:gd name="T16" fmla="*/ 309 w 383"/>
                  <a:gd name="T17" fmla="*/ 88 h 634"/>
                  <a:gd name="T18" fmla="*/ 309 w 383"/>
                  <a:gd name="T19" fmla="*/ 88 h 634"/>
                  <a:gd name="T20" fmla="*/ 206 w 383"/>
                  <a:gd name="T21" fmla="*/ 88 h 634"/>
                  <a:gd name="T22" fmla="*/ 206 w 383"/>
                  <a:gd name="T23" fmla="*/ 0 h 634"/>
                  <a:gd name="T24" fmla="*/ 132 w 383"/>
                  <a:gd name="T25" fmla="*/ 0 h 634"/>
                  <a:gd name="T26" fmla="*/ 117 w 383"/>
                  <a:gd name="T27" fmla="*/ 30 h 634"/>
                  <a:gd name="T28" fmla="*/ 132 w 383"/>
                  <a:gd name="T29" fmla="*/ 44 h 634"/>
                  <a:gd name="T30" fmla="*/ 176 w 383"/>
                  <a:gd name="T31" fmla="*/ 44 h 634"/>
                  <a:gd name="T32" fmla="*/ 176 w 383"/>
                  <a:gd name="T33" fmla="*/ 88 h 634"/>
                  <a:gd name="T34" fmla="*/ 73 w 383"/>
                  <a:gd name="T35" fmla="*/ 88 h 634"/>
                  <a:gd name="T36" fmla="*/ 0 w 383"/>
                  <a:gd name="T37" fmla="*/ 162 h 634"/>
                  <a:gd name="T38" fmla="*/ 0 w 383"/>
                  <a:gd name="T39" fmla="*/ 560 h 634"/>
                  <a:gd name="T40" fmla="*/ 73 w 383"/>
                  <a:gd name="T41" fmla="*/ 633 h 634"/>
                  <a:gd name="T42" fmla="*/ 309 w 383"/>
                  <a:gd name="T43" fmla="*/ 633 h 634"/>
                  <a:gd name="T44" fmla="*/ 382 w 383"/>
                  <a:gd name="T45" fmla="*/ 560 h 634"/>
                  <a:gd name="T46" fmla="*/ 382 w 383"/>
                  <a:gd name="T47" fmla="*/ 162 h 634"/>
                  <a:gd name="T48" fmla="*/ 309 w 383"/>
                  <a:gd name="T49" fmla="*/ 88 h 634"/>
                  <a:gd name="T50" fmla="*/ 353 w 383"/>
                  <a:gd name="T51" fmla="*/ 560 h 634"/>
                  <a:gd name="T52" fmla="*/ 353 w 383"/>
                  <a:gd name="T53" fmla="*/ 560 h 634"/>
                  <a:gd name="T54" fmla="*/ 309 w 383"/>
                  <a:gd name="T55" fmla="*/ 589 h 634"/>
                  <a:gd name="T56" fmla="*/ 73 w 383"/>
                  <a:gd name="T57" fmla="*/ 589 h 634"/>
                  <a:gd name="T58" fmla="*/ 29 w 383"/>
                  <a:gd name="T59" fmla="*/ 560 h 634"/>
                  <a:gd name="T60" fmla="*/ 29 w 383"/>
                  <a:gd name="T61" fmla="*/ 162 h 634"/>
                  <a:gd name="T62" fmla="*/ 73 w 383"/>
                  <a:gd name="T63" fmla="*/ 118 h 634"/>
                  <a:gd name="T64" fmla="*/ 309 w 383"/>
                  <a:gd name="T65" fmla="*/ 118 h 634"/>
                  <a:gd name="T66" fmla="*/ 353 w 383"/>
                  <a:gd name="T67" fmla="*/ 162 h 634"/>
                  <a:gd name="T68" fmla="*/ 353 w 383"/>
                  <a:gd name="T69" fmla="*/ 56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83" h="634">
                    <a:moveTo>
                      <a:pt x="191" y="162"/>
                    </a:moveTo>
                    <a:lnTo>
                      <a:pt x="191" y="162"/>
                    </a:lnTo>
                    <a:cubicBezTo>
                      <a:pt x="176" y="162"/>
                      <a:pt x="176" y="177"/>
                      <a:pt x="176" y="177"/>
                    </a:cubicBezTo>
                    <a:cubicBezTo>
                      <a:pt x="176" y="265"/>
                      <a:pt x="176" y="265"/>
                      <a:pt x="176" y="265"/>
                    </a:cubicBezTo>
                    <a:cubicBezTo>
                      <a:pt x="176" y="265"/>
                      <a:pt x="176" y="280"/>
                      <a:pt x="191" y="280"/>
                    </a:cubicBezTo>
                    <a:cubicBezTo>
                      <a:pt x="206" y="280"/>
                      <a:pt x="206" y="265"/>
                      <a:pt x="206" y="265"/>
                    </a:cubicBezTo>
                    <a:cubicBezTo>
                      <a:pt x="206" y="177"/>
                      <a:pt x="206" y="177"/>
                      <a:pt x="206" y="177"/>
                    </a:cubicBezTo>
                    <a:cubicBezTo>
                      <a:pt x="206" y="177"/>
                      <a:pt x="206" y="162"/>
                      <a:pt x="191" y="162"/>
                    </a:cubicBezTo>
                    <a:close/>
                    <a:moveTo>
                      <a:pt x="309" y="88"/>
                    </a:moveTo>
                    <a:lnTo>
                      <a:pt x="309" y="88"/>
                    </a:lnTo>
                    <a:cubicBezTo>
                      <a:pt x="206" y="88"/>
                      <a:pt x="206" y="88"/>
                      <a:pt x="206" y="88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17" y="0"/>
                      <a:pt x="117" y="15"/>
                      <a:pt x="117" y="30"/>
                    </a:cubicBezTo>
                    <a:cubicBezTo>
                      <a:pt x="117" y="30"/>
                      <a:pt x="117" y="44"/>
                      <a:pt x="132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73" y="88"/>
                      <a:pt x="73" y="88"/>
                      <a:pt x="73" y="88"/>
                    </a:cubicBezTo>
                    <a:cubicBezTo>
                      <a:pt x="29" y="88"/>
                      <a:pt x="0" y="118"/>
                      <a:pt x="0" y="162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0" y="604"/>
                      <a:pt x="29" y="633"/>
                      <a:pt x="73" y="633"/>
                    </a:cubicBezTo>
                    <a:cubicBezTo>
                      <a:pt x="309" y="633"/>
                      <a:pt x="309" y="633"/>
                      <a:pt x="309" y="633"/>
                    </a:cubicBezTo>
                    <a:cubicBezTo>
                      <a:pt x="353" y="633"/>
                      <a:pt x="382" y="604"/>
                      <a:pt x="382" y="560"/>
                    </a:cubicBezTo>
                    <a:cubicBezTo>
                      <a:pt x="382" y="162"/>
                      <a:pt x="382" y="162"/>
                      <a:pt x="382" y="162"/>
                    </a:cubicBezTo>
                    <a:cubicBezTo>
                      <a:pt x="382" y="118"/>
                      <a:pt x="353" y="88"/>
                      <a:pt x="309" y="88"/>
                    </a:cubicBezTo>
                    <a:close/>
                    <a:moveTo>
                      <a:pt x="353" y="560"/>
                    </a:moveTo>
                    <a:lnTo>
                      <a:pt x="353" y="560"/>
                    </a:lnTo>
                    <a:cubicBezTo>
                      <a:pt x="353" y="574"/>
                      <a:pt x="323" y="589"/>
                      <a:pt x="309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60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29" y="147"/>
                      <a:pt x="59" y="118"/>
                      <a:pt x="73" y="118"/>
                    </a:cubicBezTo>
                    <a:cubicBezTo>
                      <a:pt x="309" y="118"/>
                      <a:pt x="309" y="118"/>
                      <a:pt x="309" y="118"/>
                    </a:cubicBezTo>
                    <a:cubicBezTo>
                      <a:pt x="323" y="118"/>
                      <a:pt x="353" y="147"/>
                      <a:pt x="353" y="162"/>
                    </a:cubicBezTo>
                    <a:lnTo>
                      <a:pt x="353" y="56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49" name="Freeform 142"/>
              <p:cNvSpPr>
                <a:spLocks noChangeArrowheads="1"/>
              </p:cNvSpPr>
              <p:nvPr/>
            </p:nvSpPr>
            <p:spPr bwMode="auto">
              <a:xfrm>
                <a:off x="4206875" y="1328738"/>
                <a:ext cx="261938" cy="276225"/>
              </a:xfrm>
              <a:custGeom>
                <a:avLst/>
                <a:gdLst>
                  <a:gd name="T0" fmla="*/ 530 w 604"/>
                  <a:gd name="T1" fmla="*/ 0 h 634"/>
                  <a:gd name="T2" fmla="*/ 530 w 604"/>
                  <a:gd name="T3" fmla="*/ 0 h 634"/>
                  <a:gd name="T4" fmla="*/ 74 w 604"/>
                  <a:gd name="T5" fmla="*/ 0 h 634"/>
                  <a:gd name="T6" fmla="*/ 0 w 604"/>
                  <a:gd name="T7" fmla="*/ 74 h 634"/>
                  <a:gd name="T8" fmla="*/ 0 w 604"/>
                  <a:gd name="T9" fmla="*/ 427 h 634"/>
                  <a:gd name="T10" fmla="*/ 74 w 604"/>
                  <a:gd name="T11" fmla="*/ 516 h 634"/>
                  <a:gd name="T12" fmla="*/ 236 w 604"/>
                  <a:gd name="T13" fmla="*/ 516 h 634"/>
                  <a:gd name="T14" fmla="*/ 236 w 604"/>
                  <a:gd name="T15" fmla="*/ 589 h 634"/>
                  <a:gd name="T16" fmla="*/ 191 w 604"/>
                  <a:gd name="T17" fmla="*/ 589 h 634"/>
                  <a:gd name="T18" fmla="*/ 177 w 604"/>
                  <a:gd name="T19" fmla="*/ 604 h 634"/>
                  <a:gd name="T20" fmla="*/ 191 w 604"/>
                  <a:gd name="T21" fmla="*/ 633 h 634"/>
                  <a:gd name="T22" fmla="*/ 427 w 604"/>
                  <a:gd name="T23" fmla="*/ 633 h 634"/>
                  <a:gd name="T24" fmla="*/ 441 w 604"/>
                  <a:gd name="T25" fmla="*/ 604 h 634"/>
                  <a:gd name="T26" fmla="*/ 427 w 604"/>
                  <a:gd name="T27" fmla="*/ 589 h 634"/>
                  <a:gd name="T28" fmla="*/ 383 w 604"/>
                  <a:gd name="T29" fmla="*/ 589 h 634"/>
                  <a:gd name="T30" fmla="*/ 383 w 604"/>
                  <a:gd name="T31" fmla="*/ 516 h 634"/>
                  <a:gd name="T32" fmla="*/ 530 w 604"/>
                  <a:gd name="T33" fmla="*/ 516 h 634"/>
                  <a:gd name="T34" fmla="*/ 603 w 604"/>
                  <a:gd name="T35" fmla="*/ 427 h 634"/>
                  <a:gd name="T36" fmla="*/ 603 w 604"/>
                  <a:gd name="T37" fmla="*/ 74 h 634"/>
                  <a:gd name="T38" fmla="*/ 530 w 604"/>
                  <a:gd name="T39" fmla="*/ 0 h 634"/>
                  <a:gd name="T40" fmla="*/ 353 w 604"/>
                  <a:gd name="T41" fmla="*/ 589 h 634"/>
                  <a:gd name="T42" fmla="*/ 353 w 604"/>
                  <a:gd name="T43" fmla="*/ 589 h 634"/>
                  <a:gd name="T44" fmla="*/ 265 w 604"/>
                  <a:gd name="T45" fmla="*/ 589 h 634"/>
                  <a:gd name="T46" fmla="*/ 265 w 604"/>
                  <a:gd name="T47" fmla="*/ 516 h 634"/>
                  <a:gd name="T48" fmla="*/ 353 w 604"/>
                  <a:gd name="T49" fmla="*/ 516 h 634"/>
                  <a:gd name="T50" fmla="*/ 353 w 604"/>
                  <a:gd name="T51" fmla="*/ 589 h 634"/>
                  <a:gd name="T52" fmla="*/ 559 w 604"/>
                  <a:gd name="T53" fmla="*/ 427 h 634"/>
                  <a:gd name="T54" fmla="*/ 559 w 604"/>
                  <a:gd name="T55" fmla="*/ 427 h 634"/>
                  <a:gd name="T56" fmla="*/ 530 w 604"/>
                  <a:gd name="T57" fmla="*/ 471 h 634"/>
                  <a:gd name="T58" fmla="*/ 74 w 604"/>
                  <a:gd name="T59" fmla="*/ 471 h 634"/>
                  <a:gd name="T60" fmla="*/ 29 w 604"/>
                  <a:gd name="T61" fmla="*/ 427 h 634"/>
                  <a:gd name="T62" fmla="*/ 29 w 604"/>
                  <a:gd name="T63" fmla="*/ 398 h 634"/>
                  <a:gd name="T64" fmla="*/ 559 w 604"/>
                  <a:gd name="T65" fmla="*/ 398 h 634"/>
                  <a:gd name="T66" fmla="*/ 559 w 604"/>
                  <a:gd name="T67" fmla="*/ 427 h 634"/>
                  <a:gd name="T68" fmla="*/ 559 w 604"/>
                  <a:gd name="T69" fmla="*/ 354 h 634"/>
                  <a:gd name="T70" fmla="*/ 559 w 604"/>
                  <a:gd name="T71" fmla="*/ 354 h 634"/>
                  <a:gd name="T72" fmla="*/ 29 w 604"/>
                  <a:gd name="T73" fmla="*/ 354 h 634"/>
                  <a:gd name="T74" fmla="*/ 29 w 604"/>
                  <a:gd name="T75" fmla="*/ 74 h 634"/>
                  <a:gd name="T76" fmla="*/ 74 w 604"/>
                  <a:gd name="T77" fmla="*/ 44 h 634"/>
                  <a:gd name="T78" fmla="*/ 530 w 604"/>
                  <a:gd name="T79" fmla="*/ 44 h 634"/>
                  <a:gd name="T80" fmla="*/ 559 w 604"/>
                  <a:gd name="T81" fmla="*/ 74 h 634"/>
                  <a:gd name="T82" fmla="*/ 559 w 604"/>
                  <a:gd name="T83" fmla="*/ 35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4" h="634">
                    <a:moveTo>
                      <a:pt x="530" y="0"/>
                    </a:moveTo>
                    <a:lnTo>
                      <a:pt x="530" y="0"/>
                    </a:lnTo>
                    <a:cubicBezTo>
                      <a:pt x="74" y="0"/>
                      <a:pt x="74" y="0"/>
                      <a:pt x="74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0" y="471"/>
                      <a:pt x="29" y="516"/>
                      <a:pt x="74" y="516"/>
                    </a:cubicBezTo>
                    <a:cubicBezTo>
                      <a:pt x="236" y="516"/>
                      <a:pt x="236" y="516"/>
                      <a:pt x="236" y="516"/>
                    </a:cubicBezTo>
                    <a:cubicBezTo>
                      <a:pt x="236" y="589"/>
                      <a:pt x="236" y="589"/>
                      <a:pt x="236" y="589"/>
                    </a:cubicBezTo>
                    <a:cubicBezTo>
                      <a:pt x="191" y="589"/>
                      <a:pt x="191" y="589"/>
                      <a:pt x="191" y="589"/>
                    </a:cubicBezTo>
                    <a:cubicBezTo>
                      <a:pt x="177" y="589"/>
                      <a:pt x="177" y="604"/>
                      <a:pt x="177" y="604"/>
                    </a:cubicBezTo>
                    <a:cubicBezTo>
                      <a:pt x="177" y="619"/>
                      <a:pt x="177" y="633"/>
                      <a:pt x="191" y="633"/>
                    </a:cubicBezTo>
                    <a:cubicBezTo>
                      <a:pt x="427" y="633"/>
                      <a:pt x="427" y="633"/>
                      <a:pt x="427" y="633"/>
                    </a:cubicBezTo>
                    <a:cubicBezTo>
                      <a:pt x="441" y="633"/>
                      <a:pt x="441" y="619"/>
                      <a:pt x="441" y="604"/>
                    </a:cubicBezTo>
                    <a:cubicBezTo>
                      <a:pt x="441" y="604"/>
                      <a:pt x="441" y="589"/>
                      <a:pt x="427" y="589"/>
                    </a:cubicBezTo>
                    <a:cubicBezTo>
                      <a:pt x="383" y="589"/>
                      <a:pt x="383" y="589"/>
                      <a:pt x="383" y="589"/>
                    </a:cubicBezTo>
                    <a:cubicBezTo>
                      <a:pt x="383" y="516"/>
                      <a:pt x="383" y="516"/>
                      <a:pt x="383" y="516"/>
                    </a:cubicBezTo>
                    <a:cubicBezTo>
                      <a:pt x="530" y="516"/>
                      <a:pt x="530" y="516"/>
                      <a:pt x="530" y="516"/>
                    </a:cubicBezTo>
                    <a:cubicBezTo>
                      <a:pt x="574" y="516"/>
                      <a:pt x="603" y="471"/>
                      <a:pt x="603" y="427"/>
                    </a:cubicBezTo>
                    <a:cubicBezTo>
                      <a:pt x="603" y="74"/>
                      <a:pt x="603" y="74"/>
                      <a:pt x="603" y="74"/>
                    </a:cubicBezTo>
                    <a:cubicBezTo>
                      <a:pt x="603" y="30"/>
                      <a:pt x="574" y="0"/>
                      <a:pt x="530" y="0"/>
                    </a:cubicBezTo>
                    <a:close/>
                    <a:moveTo>
                      <a:pt x="353" y="589"/>
                    </a:moveTo>
                    <a:lnTo>
                      <a:pt x="353" y="589"/>
                    </a:lnTo>
                    <a:cubicBezTo>
                      <a:pt x="265" y="589"/>
                      <a:pt x="265" y="589"/>
                      <a:pt x="265" y="589"/>
                    </a:cubicBezTo>
                    <a:cubicBezTo>
                      <a:pt x="265" y="516"/>
                      <a:pt x="265" y="516"/>
                      <a:pt x="265" y="516"/>
                    </a:cubicBezTo>
                    <a:cubicBezTo>
                      <a:pt x="353" y="516"/>
                      <a:pt x="353" y="516"/>
                      <a:pt x="353" y="516"/>
                    </a:cubicBezTo>
                    <a:lnTo>
                      <a:pt x="353" y="589"/>
                    </a:lnTo>
                    <a:close/>
                    <a:moveTo>
                      <a:pt x="559" y="427"/>
                    </a:moveTo>
                    <a:lnTo>
                      <a:pt x="559" y="427"/>
                    </a:lnTo>
                    <a:cubicBezTo>
                      <a:pt x="559" y="457"/>
                      <a:pt x="545" y="471"/>
                      <a:pt x="530" y="471"/>
                    </a:cubicBezTo>
                    <a:cubicBezTo>
                      <a:pt x="74" y="471"/>
                      <a:pt x="74" y="471"/>
                      <a:pt x="74" y="471"/>
                    </a:cubicBezTo>
                    <a:cubicBezTo>
                      <a:pt x="59" y="471"/>
                      <a:pt x="29" y="457"/>
                      <a:pt x="29" y="427"/>
                    </a:cubicBezTo>
                    <a:cubicBezTo>
                      <a:pt x="29" y="398"/>
                      <a:pt x="29" y="398"/>
                      <a:pt x="29" y="398"/>
                    </a:cubicBezTo>
                    <a:cubicBezTo>
                      <a:pt x="559" y="398"/>
                      <a:pt x="559" y="398"/>
                      <a:pt x="559" y="398"/>
                    </a:cubicBezTo>
                    <a:lnTo>
                      <a:pt x="559" y="427"/>
                    </a:lnTo>
                    <a:close/>
                    <a:moveTo>
                      <a:pt x="559" y="354"/>
                    </a:moveTo>
                    <a:lnTo>
                      <a:pt x="559" y="354"/>
                    </a:lnTo>
                    <a:cubicBezTo>
                      <a:pt x="29" y="354"/>
                      <a:pt x="29" y="354"/>
                      <a:pt x="29" y="354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44"/>
                      <a:pt x="74" y="44"/>
                    </a:cubicBezTo>
                    <a:cubicBezTo>
                      <a:pt x="530" y="44"/>
                      <a:pt x="530" y="44"/>
                      <a:pt x="530" y="44"/>
                    </a:cubicBezTo>
                    <a:cubicBezTo>
                      <a:pt x="545" y="44"/>
                      <a:pt x="559" y="59"/>
                      <a:pt x="559" y="74"/>
                    </a:cubicBezTo>
                    <a:lnTo>
                      <a:pt x="559" y="354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0" name="Freeform 143"/>
              <p:cNvSpPr>
                <a:spLocks noChangeArrowheads="1"/>
              </p:cNvSpPr>
              <p:nvPr/>
            </p:nvSpPr>
            <p:spPr bwMode="auto">
              <a:xfrm>
                <a:off x="3800475" y="1328738"/>
                <a:ext cx="190500" cy="276225"/>
              </a:xfrm>
              <a:custGeom>
                <a:avLst/>
                <a:gdLst>
                  <a:gd name="T0" fmla="*/ 368 w 442"/>
                  <a:gd name="T1" fmla="*/ 0 h 634"/>
                  <a:gd name="T2" fmla="*/ 368 w 442"/>
                  <a:gd name="T3" fmla="*/ 0 h 634"/>
                  <a:gd name="T4" fmla="*/ 73 w 442"/>
                  <a:gd name="T5" fmla="*/ 0 h 634"/>
                  <a:gd name="T6" fmla="*/ 0 w 442"/>
                  <a:gd name="T7" fmla="*/ 74 h 634"/>
                  <a:gd name="T8" fmla="*/ 0 w 442"/>
                  <a:gd name="T9" fmla="*/ 545 h 634"/>
                  <a:gd name="T10" fmla="*/ 73 w 442"/>
                  <a:gd name="T11" fmla="*/ 633 h 634"/>
                  <a:gd name="T12" fmla="*/ 368 w 442"/>
                  <a:gd name="T13" fmla="*/ 633 h 634"/>
                  <a:gd name="T14" fmla="*/ 441 w 442"/>
                  <a:gd name="T15" fmla="*/ 545 h 634"/>
                  <a:gd name="T16" fmla="*/ 441 w 442"/>
                  <a:gd name="T17" fmla="*/ 74 h 634"/>
                  <a:gd name="T18" fmla="*/ 368 w 442"/>
                  <a:gd name="T19" fmla="*/ 0 h 634"/>
                  <a:gd name="T20" fmla="*/ 412 w 442"/>
                  <a:gd name="T21" fmla="*/ 545 h 634"/>
                  <a:gd name="T22" fmla="*/ 412 w 442"/>
                  <a:gd name="T23" fmla="*/ 545 h 634"/>
                  <a:gd name="T24" fmla="*/ 368 w 442"/>
                  <a:gd name="T25" fmla="*/ 589 h 634"/>
                  <a:gd name="T26" fmla="*/ 73 w 442"/>
                  <a:gd name="T27" fmla="*/ 589 h 634"/>
                  <a:gd name="T28" fmla="*/ 29 w 442"/>
                  <a:gd name="T29" fmla="*/ 545 h 634"/>
                  <a:gd name="T30" fmla="*/ 29 w 442"/>
                  <a:gd name="T31" fmla="*/ 486 h 634"/>
                  <a:gd name="T32" fmla="*/ 412 w 442"/>
                  <a:gd name="T33" fmla="*/ 486 h 634"/>
                  <a:gd name="T34" fmla="*/ 412 w 442"/>
                  <a:gd name="T35" fmla="*/ 545 h 634"/>
                  <a:gd name="T36" fmla="*/ 412 w 442"/>
                  <a:gd name="T37" fmla="*/ 457 h 634"/>
                  <a:gd name="T38" fmla="*/ 412 w 442"/>
                  <a:gd name="T39" fmla="*/ 457 h 634"/>
                  <a:gd name="T40" fmla="*/ 29 w 442"/>
                  <a:gd name="T41" fmla="*/ 457 h 634"/>
                  <a:gd name="T42" fmla="*/ 29 w 442"/>
                  <a:gd name="T43" fmla="*/ 133 h 634"/>
                  <a:gd name="T44" fmla="*/ 412 w 442"/>
                  <a:gd name="T45" fmla="*/ 133 h 634"/>
                  <a:gd name="T46" fmla="*/ 412 w 442"/>
                  <a:gd name="T47" fmla="*/ 457 h 634"/>
                  <a:gd name="T48" fmla="*/ 412 w 442"/>
                  <a:gd name="T49" fmla="*/ 103 h 634"/>
                  <a:gd name="T50" fmla="*/ 412 w 442"/>
                  <a:gd name="T51" fmla="*/ 103 h 634"/>
                  <a:gd name="T52" fmla="*/ 29 w 442"/>
                  <a:gd name="T53" fmla="*/ 103 h 634"/>
                  <a:gd name="T54" fmla="*/ 29 w 442"/>
                  <a:gd name="T55" fmla="*/ 74 h 634"/>
                  <a:gd name="T56" fmla="*/ 73 w 442"/>
                  <a:gd name="T57" fmla="*/ 44 h 634"/>
                  <a:gd name="T58" fmla="*/ 368 w 442"/>
                  <a:gd name="T59" fmla="*/ 44 h 634"/>
                  <a:gd name="T60" fmla="*/ 412 w 442"/>
                  <a:gd name="T61" fmla="*/ 74 h 634"/>
                  <a:gd name="T62" fmla="*/ 412 w 442"/>
                  <a:gd name="T63" fmla="*/ 103 h 634"/>
                  <a:gd name="T64" fmla="*/ 221 w 442"/>
                  <a:gd name="T65" fmla="*/ 574 h 634"/>
                  <a:gd name="T66" fmla="*/ 221 w 442"/>
                  <a:gd name="T67" fmla="*/ 574 h 634"/>
                  <a:gd name="T68" fmla="*/ 250 w 442"/>
                  <a:gd name="T69" fmla="*/ 545 h 634"/>
                  <a:gd name="T70" fmla="*/ 221 w 442"/>
                  <a:gd name="T71" fmla="*/ 516 h 634"/>
                  <a:gd name="T72" fmla="*/ 191 w 442"/>
                  <a:gd name="T73" fmla="*/ 545 h 634"/>
                  <a:gd name="T74" fmla="*/ 221 w 442"/>
                  <a:gd name="T75" fmla="*/ 574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2" h="634">
                    <a:moveTo>
                      <a:pt x="368" y="0"/>
                    </a:moveTo>
                    <a:lnTo>
                      <a:pt x="368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33"/>
                      <a:pt x="73" y="633"/>
                    </a:cubicBezTo>
                    <a:cubicBezTo>
                      <a:pt x="368" y="633"/>
                      <a:pt x="368" y="633"/>
                      <a:pt x="368" y="633"/>
                    </a:cubicBezTo>
                    <a:cubicBezTo>
                      <a:pt x="412" y="633"/>
                      <a:pt x="441" y="589"/>
                      <a:pt x="441" y="545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30"/>
                      <a:pt x="412" y="0"/>
                      <a:pt x="368" y="0"/>
                    </a:cubicBezTo>
                    <a:close/>
                    <a:moveTo>
                      <a:pt x="412" y="545"/>
                    </a:moveTo>
                    <a:lnTo>
                      <a:pt x="412" y="545"/>
                    </a:lnTo>
                    <a:cubicBezTo>
                      <a:pt x="412" y="574"/>
                      <a:pt x="382" y="589"/>
                      <a:pt x="368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45"/>
                    </a:cubicBezTo>
                    <a:cubicBezTo>
                      <a:pt x="29" y="486"/>
                      <a:pt x="29" y="486"/>
                      <a:pt x="29" y="486"/>
                    </a:cubicBezTo>
                    <a:cubicBezTo>
                      <a:pt x="412" y="486"/>
                      <a:pt x="412" y="486"/>
                      <a:pt x="412" y="486"/>
                    </a:cubicBezTo>
                    <a:lnTo>
                      <a:pt x="412" y="545"/>
                    </a:lnTo>
                    <a:close/>
                    <a:moveTo>
                      <a:pt x="412" y="457"/>
                    </a:moveTo>
                    <a:lnTo>
                      <a:pt x="412" y="457"/>
                    </a:lnTo>
                    <a:cubicBezTo>
                      <a:pt x="29" y="457"/>
                      <a:pt x="29" y="457"/>
                      <a:pt x="29" y="457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412" y="133"/>
                      <a:pt x="412" y="133"/>
                      <a:pt x="412" y="133"/>
                    </a:cubicBezTo>
                    <a:lnTo>
                      <a:pt x="412" y="457"/>
                    </a:lnTo>
                    <a:close/>
                    <a:moveTo>
                      <a:pt x="412" y="103"/>
                    </a:moveTo>
                    <a:lnTo>
                      <a:pt x="412" y="103"/>
                    </a:lnTo>
                    <a:cubicBezTo>
                      <a:pt x="29" y="103"/>
                      <a:pt x="29" y="103"/>
                      <a:pt x="29" y="103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368" y="44"/>
                      <a:pt x="368" y="44"/>
                      <a:pt x="368" y="44"/>
                    </a:cubicBezTo>
                    <a:cubicBezTo>
                      <a:pt x="382" y="44"/>
                      <a:pt x="412" y="59"/>
                      <a:pt x="412" y="74"/>
                    </a:cubicBezTo>
                    <a:lnTo>
                      <a:pt x="412" y="103"/>
                    </a:lnTo>
                    <a:close/>
                    <a:moveTo>
                      <a:pt x="221" y="574"/>
                    </a:moveTo>
                    <a:lnTo>
                      <a:pt x="221" y="574"/>
                    </a:lnTo>
                    <a:cubicBezTo>
                      <a:pt x="235" y="574"/>
                      <a:pt x="250" y="560"/>
                      <a:pt x="250" y="545"/>
                    </a:cubicBezTo>
                    <a:cubicBezTo>
                      <a:pt x="250" y="530"/>
                      <a:pt x="235" y="516"/>
                      <a:pt x="221" y="516"/>
                    </a:cubicBezTo>
                    <a:cubicBezTo>
                      <a:pt x="206" y="516"/>
                      <a:pt x="191" y="530"/>
                      <a:pt x="191" y="545"/>
                    </a:cubicBezTo>
                    <a:cubicBezTo>
                      <a:pt x="191" y="560"/>
                      <a:pt x="206" y="574"/>
                      <a:pt x="221" y="57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1" name="Freeform 144"/>
              <p:cNvSpPr>
                <a:spLocks noChangeArrowheads="1"/>
              </p:cNvSpPr>
              <p:nvPr/>
            </p:nvSpPr>
            <p:spPr bwMode="auto">
              <a:xfrm>
                <a:off x="3379788" y="1328738"/>
                <a:ext cx="152400" cy="276225"/>
              </a:xfrm>
              <a:custGeom>
                <a:avLst/>
                <a:gdLst>
                  <a:gd name="T0" fmla="*/ 177 w 354"/>
                  <a:gd name="T1" fmla="*/ 545 h 634"/>
                  <a:gd name="T2" fmla="*/ 177 w 354"/>
                  <a:gd name="T3" fmla="*/ 545 h 634"/>
                  <a:gd name="T4" fmla="*/ 221 w 354"/>
                  <a:gd name="T5" fmla="*/ 516 h 634"/>
                  <a:gd name="T6" fmla="*/ 177 w 354"/>
                  <a:gd name="T7" fmla="*/ 471 h 634"/>
                  <a:gd name="T8" fmla="*/ 147 w 354"/>
                  <a:gd name="T9" fmla="*/ 516 h 634"/>
                  <a:gd name="T10" fmla="*/ 177 w 354"/>
                  <a:gd name="T11" fmla="*/ 545 h 634"/>
                  <a:gd name="T12" fmla="*/ 280 w 354"/>
                  <a:gd name="T13" fmla="*/ 0 h 634"/>
                  <a:gd name="T14" fmla="*/ 280 w 354"/>
                  <a:gd name="T15" fmla="*/ 0 h 634"/>
                  <a:gd name="T16" fmla="*/ 89 w 354"/>
                  <a:gd name="T17" fmla="*/ 0 h 634"/>
                  <a:gd name="T18" fmla="*/ 0 w 354"/>
                  <a:gd name="T19" fmla="*/ 74 h 634"/>
                  <a:gd name="T20" fmla="*/ 0 w 354"/>
                  <a:gd name="T21" fmla="*/ 545 h 634"/>
                  <a:gd name="T22" fmla="*/ 89 w 354"/>
                  <a:gd name="T23" fmla="*/ 633 h 634"/>
                  <a:gd name="T24" fmla="*/ 280 w 354"/>
                  <a:gd name="T25" fmla="*/ 633 h 634"/>
                  <a:gd name="T26" fmla="*/ 353 w 354"/>
                  <a:gd name="T27" fmla="*/ 545 h 634"/>
                  <a:gd name="T28" fmla="*/ 353 w 354"/>
                  <a:gd name="T29" fmla="*/ 74 h 634"/>
                  <a:gd name="T30" fmla="*/ 280 w 354"/>
                  <a:gd name="T31" fmla="*/ 0 h 634"/>
                  <a:gd name="T32" fmla="*/ 324 w 354"/>
                  <a:gd name="T33" fmla="*/ 545 h 634"/>
                  <a:gd name="T34" fmla="*/ 324 w 354"/>
                  <a:gd name="T35" fmla="*/ 545 h 634"/>
                  <a:gd name="T36" fmla="*/ 280 w 354"/>
                  <a:gd name="T37" fmla="*/ 589 h 634"/>
                  <a:gd name="T38" fmla="*/ 89 w 354"/>
                  <a:gd name="T39" fmla="*/ 589 h 634"/>
                  <a:gd name="T40" fmla="*/ 44 w 354"/>
                  <a:gd name="T41" fmla="*/ 545 h 634"/>
                  <a:gd name="T42" fmla="*/ 44 w 354"/>
                  <a:gd name="T43" fmla="*/ 427 h 634"/>
                  <a:gd name="T44" fmla="*/ 324 w 354"/>
                  <a:gd name="T45" fmla="*/ 427 h 634"/>
                  <a:gd name="T46" fmla="*/ 324 w 354"/>
                  <a:gd name="T47" fmla="*/ 545 h 634"/>
                  <a:gd name="T48" fmla="*/ 324 w 354"/>
                  <a:gd name="T49" fmla="*/ 398 h 634"/>
                  <a:gd name="T50" fmla="*/ 324 w 354"/>
                  <a:gd name="T51" fmla="*/ 398 h 634"/>
                  <a:gd name="T52" fmla="*/ 44 w 354"/>
                  <a:gd name="T53" fmla="*/ 398 h 634"/>
                  <a:gd name="T54" fmla="*/ 44 w 354"/>
                  <a:gd name="T55" fmla="*/ 133 h 634"/>
                  <a:gd name="T56" fmla="*/ 324 w 354"/>
                  <a:gd name="T57" fmla="*/ 133 h 634"/>
                  <a:gd name="T58" fmla="*/ 324 w 354"/>
                  <a:gd name="T59" fmla="*/ 398 h 634"/>
                  <a:gd name="T60" fmla="*/ 324 w 354"/>
                  <a:gd name="T61" fmla="*/ 103 h 634"/>
                  <a:gd name="T62" fmla="*/ 324 w 354"/>
                  <a:gd name="T63" fmla="*/ 103 h 634"/>
                  <a:gd name="T64" fmla="*/ 44 w 354"/>
                  <a:gd name="T65" fmla="*/ 103 h 634"/>
                  <a:gd name="T66" fmla="*/ 44 w 354"/>
                  <a:gd name="T67" fmla="*/ 74 h 634"/>
                  <a:gd name="T68" fmla="*/ 89 w 354"/>
                  <a:gd name="T69" fmla="*/ 44 h 634"/>
                  <a:gd name="T70" fmla="*/ 280 w 354"/>
                  <a:gd name="T71" fmla="*/ 44 h 634"/>
                  <a:gd name="T72" fmla="*/ 324 w 354"/>
                  <a:gd name="T73" fmla="*/ 74 h 634"/>
                  <a:gd name="T74" fmla="*/ 324 w 354"/>
                  <a:gd name="T75" fmla="*/ 103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4" h="634">
                    <a:moveTo>
                      <a:pt x="177" y="545"/>
                    </a:moveTo>
                    <a:lnTo>
                      <a:pt x="177" y="545"/>
                    </a:lnTo>
                    <a:cubicBezTo>
                      <a:pt x="206" y="545"/>
                      <a:pt x="221" y="530"/>
                      <a:pt x="221" y="516"/>
                    </a:cubicBezTo>
                    <a:cubicBezTo>
                      <a:pt x="221" y="486"/>
                      <a:pt x="206" y="471"/>
                      <a:pt x="177" y="471"/>
                    </a:cubicBezTo>
                    <a:cubicBezTo>
                      <a:pt x="162" y="471"/>
                      <a:pt x="147" y="486"/>
                      <a:pt x="147" y="516"/>
                    </a:cubicBezTo>
                    <a:cubicBezTo>
                      <a:pt x="147" y="530"/>
                      <a:pt x="162" y="545"/>
                      <a:pt x="177" y="545"/>
                    </a:cubicBezTo>
                    <a:close/>
                    <a:moveTo>
                      <a:pt x="280" y="0"/>
                    </a:moveTo>
                    <a:lnTo>
                      <a:pt x="280" y="0"/>
                    </a:lnTo>
                    <a:cubicBezTo>
                      <a:pt x="89" y="0"/>
                      <a:pt x="89" y="0"/>
                      <a:pt x="89" y="0"/>
                    </a:cubicBezTo>
                    <a:cubicBezTo>
                      <a:pt x="44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44" y="633"/>
                      <a:pt x="89" y="633"/>
                    </a:cubicBezTo>
                    <a:cubicBezTo>
                      <a:pt x="280" y="633"/>
                      <a:pt x="280" y="633"/>
                      <a:pt x="280" y="633"/>
                    </a:cubicBezTo>
                    <a:cubicBezTo>
                      <a:pt x="324" y="633"/>
                      <a:pt x="353" y="589"/>
                      <a:pt x="353" y="545"/>
                    </a:cubicBezTo>
                    <a:cubicBezTo>
                      <a:pt x="353" y="74"/>
                      <a:pt x="353" y="74"/>
                      <a:pt x="353" y="74"/>
                    </a:cubicBezTo>
                    <a:cubicBezTo>
                      <a:pt x="353" y="30"/>
                      <a:pt x="324" y="0"/>
                      <a:pt x="280" y="0"/>
                    </a:cubicBezTo>
                    <a:close/>
                    <a:moveTo>
                      <a:pt x="324" y="545"/>
                    </a:moveTo>
                    <a:lnTo>
                      <a:pt x="324" y="545"/>
                    </a:lnTo>
                    <a:cubicBezTo>
                      <a:pt x="324" y="574"/>
                      <a:pt x="294" y="589"/>
                      <a:pt x="280" y="589"/>
                    </a:cubicBezTo>
                    <a:cubicBezTo>
                      <a:pt x="89" y="589"/>
                      <a:pt x="89" y="589"/>
                      <a:pt x="89" y="589"/>
                    </a:cubicBezTo>
                    <a:cubicBezTo>
                      <a:pt x="59" y="589"/>
                      <a:pt x="44" y="574"/>
                      <a:pt x="44" y="545"/>
                    </a:cubicBezTo>
                    <a:cubicBezTo>
                      <a:pt x="44" y="427"/>
                      <a:pt x="44" y="427"/>
                      <a:pt x="44" y="427"/>
                    </a:cubicBezTo>
                    <a:cubicBezTo>
                      <a:pt x="324" y="427"/>
                      <a:pt x="324" y="427"/>
                      <a:pt x="324" y="427"/>
                    </a:cubicBezTo>
                    <a:lnTo>
                      <a:pt x="324" y="545"/>
                    </a:lnTo>
                    <a:close/>
                    <a:moveTo>
                      <a:pt x="324" y="398"/>
                    </a:moveTo>
                    <a:lnTo>
                      <a:pt x="324" y="398"/>
                    </a:lnTo>
                    <a:cubicBezTo>
                      <a:pt x="44" y="398"/>
                      <a:pt x="44" y="398"/>
                      <a:pt x="44" y="398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324" y="133"/>
                      <a:pt x="324" y="133"/>
                      <a:pt x="324" y="133"/>
                    </a:cubicBezTo>
                    <a:lnTo>
                      <a:pt x="324" y="398"/>
                    </a:lnTo>
                    <a:close/>
                    <a:moveTo>
                      <a:pt x="324" y="103"/>
                    </a:moveTo>
                    <a:lnTo>
                      <a:pt x="324" y="103"/>
                    </a:lnTo>
                    <a:cubicBezTo>
                      <a:pt x="44" y="103"/>
                      <a:pt x="44" y="103"/>
                      <a:pt x="44" y="103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9" y="44"/>
                      <a:pt x="89" y="44"/>
                    </a:cubicBezTo>
                    <a:cubicBezTo>
                      <a:pt x="280" y="44"/>
                      <a:pt x="280" y="44"/>
                      <a:pt x="280" y="44"/>
                    </a:cubicBezTo>
                    <a:cubicBezTo>
                      <a:pt x="294" y="44"/>
                      <a:pt x="324" y="59"/>
                      <a:pt x="324" y="74"/>
                    </a:cubicBezTo>
                    <a:lnTo>
                      <a:pt x="324" y="103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52" name="Freeform 145"/>
              <p:cNvSpPr>
                <a:spLocks noChangeArrowheads="1"/>
              </p:cNvSpPr>
              <p:nvPr/>
            </p:nvSpPr>
            <p:spPr bwMode="auto">
              <a:xfrm>
                <a:off x="2908300" y="1328738"/>
                <a:ext cx="217488" cy="276225"/>
              </a:xfrm>
              <a:custGeom>
                <a:avLst/>
                <a:gdLst>
                  <a:gd name="T0" fmla="*/ 382 w 501"/>
                  <a:gd name="T1" fmla="*/ 516 h 634"/>
                  <a:gd name="T2" fmla="*/ 382 w 501"/>
                  <a:gd name="T3" fmla="*/ 545 h 634"/>
                  <a:gd name="T4" fmla="*/ 382 w 501"/>
                  <a:gd name="T5" fmla="*/ 516 h 634"/>
                  <a:gd name="T6" fmla="*/ 309 w 501"/>
                  <a:gd name="T7" fmla="*/ 427 h 634"/>
                  <a:gd name="T8" fmla="*/ 309 w 501"/>
                  <a:gd name="T9" fmla="*/ 471 h 634"/>
                  <a:gd name="T10" fmla="*/ 309 w 501"/>
                  <a:gd name="T11" fmla="*/ 427 h 634"/>
                  <a:gd name="T12" fmla="*/ 294 w 501"/>
                  <a:gd name="T13" fmla="*/ 516 h 634"/>
                  <a:gd name="T14" fmla="*/ 294 w 501"/>
                  <a:gd name="T15" fmla="*/ 545 h 634"/>
                  <a:gd name="T16" fmla="*/ 294 w 501"/>
                  <a:gd name="T17" fmla="*/ 516 h 634"/>
                  <a:gd name="T18" fmla="*/ 177 w 501"/>
                  <a:gd name="T19" fmla="*/ 471 h 634"/>
                  <a:gd name="T20" fmla="*/ 147 w 501"/>
                  <a:gd name="T21" fmla="*/ 457 h 634"/>
                  <a:gd name="T22" fmla="*/ 118 w 501"/>
                  <a:gd name="T23" fmla="*/ 457 h 634"/>
                  <a:gd name="T24" fmla="*/ 88 w 501"/>
                  <a:gd name="T25" fmla="*/ 471 h 634"/>
                  <a:gd name="T26" fmla="*/ 88 w 501"/>
                  <a:gd name="T27" fmla="*/ 516 h 634"/>
                  <a:gd name="T28" fmla="*/ 118 w 501"/>
                  <a:gd name="T29" fmla="*/ 530 h 634"/>
                  <a:gd name="T30" fmla="*/ 147 w 501"/>
                  <a:gd name="T31" fmla="*/ 530 h 634"/>
                  <a:gd name="T32" fmla="*/ 177 w 501"/>
                  <a:gd name="T33" fmla="*/ 516 h 634"/>
                  <a:gd name="T34" fmla="*/ 177 w 501"/>
                  <a:gd name="T35" fmla="*/ 471 h 634"/>
                  <a:gd name="T36" fmla="*/ 427 w 501"/>
                  <a:gd name="T37" fmla="*/ 0 h 634"/>
                  <a:gd name="T38" fmla="*/ 0 w 501"/>
                  <a:gd name="T39" fmla="*/ 74 h 634"/>
                  <a:gd name="T40" fmla="*/ 73 w 501"/>
                  <a:gd name="T41" fmla="*/ 633 h 634"/>
                  <a:gd name="T42" fmla="*/ 500 w 501"/>
                  <a:gd name="T43" fmla="*/ 545 h 634"/>
                  <a:gd name="T44" fmla="*/ 427 w 501"/>
                  <a:gd name="T45" fmla="*/ 0 h 634"/>
                  <a:gd name="T46" fmla="*/ 471 w 501"/>
                  <a:gd name="T47" fmla="*/ 545 h 634"/>
                  <a:gd name="T48" fmla="*/ 73 w 501"/>
                  <a:gd name="T49" fmla="*/ 589 h 634"/>
                  <a:gd name="T50" fmla="*/ 29 w 501"/>
                  <a:gd name="T51" fmla="*/ 74 h 634"/>
                  <a:gd name="T52" fmla="*/ 427 w 501"/>
                  <a:gd name="T53" fmla="*/ 44 h 634"/>
                  <a:gd name="T54" fmla="*/ 471 w 501"/>
                  <a:gd name="T55" fmla="*/ 545 h 634"/>
                  <a:gd name="T56" fmla="*/ 412 w 501"/>
                  <a:gd name="T57" fmla="*/ 427 h 634"/>
                  <a:gd name="T58" fmla="*/ 412 w 501"/>
                  <a:gd name="T59" fmla="*/ 471 h 634"/>
                  <a:gd name="T60" fmla="*/ 412 w 501"/>
                  <a:gd name="T61" fmla="*/ 427 h 634"/>
                  <a:gd name="T62" fmla="*/ 382 w 501"/>
                  <a:gd name="T63" fmla="*/ 74 h 634"/>
                  <a:gd name="T64" fmla="*/ 73 w 501"/>
                  <a:gd name="T65" fmla="*/ 118 h 634"/>
                  <a:gd name="T66" fmla="*/ 118 w 501"/>
                  <a:gd name="T67" fmla="*/ 398 h 634"/>
                  <a:gd name="T68" fmla="*/ 427 w 501"/>
                  <a:gd name="T69" fmla="*/ 354 h 634"/>
                  <a:gd name="T70" fmla="*/ 382 w 501"/>
                  <a:gd name="T71" fmla="*/ 74 h 634"/>
                  <a:gd name="T72" fmla="*/ 382 w 501"/>
                  <a:gd name="T73" fmla="*/ 339 h 634"/>
                  <a:gd name="T74" fmla="*/ 132 w 501"/>
                  <a:gd name="T75" fmla="*/ 354 h 634"/>
                  <a:gd name="T76" fmla="*/ 118 w 501"/>
                  <a:gd name="T77" fmla="*/ 133 h 634"/>
                  <a:gd name="T78" fmla="*/ 368 w 501"/>
                  <a:gd name="T79" fmla="*/ 118 h 634"/>
                  <a:gd name="T80" fmla="*/ 382 w 501"/>
                  <a:gd name="T81" fmla="*/ 33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1" h="634">
                    <a:moveTo>
                      <a:pt x="382" y="516"/>
                    </a:moveTo>
                    <a:lnTo>
                      <a:pt x="382" y="516"/>
                    </a:lnTo>
                    <a:cubicBezTo>
                      <a:pt x="382" y="516"/>
                      <a:pt x="368" y="516"/>
                      <a:pt x="368" y="530"/>
                    </a:cubicBezTo>
                    <a:cubicBezTo>
                      <a:pt x="368" y="545"/>
                      <a:pt x="382" y="545"/>
                      <a:pt x="382" y="545"/>
                    </a:cubicBezTo>
                    <a:cubicBezTo>
                      <a:pt x="397" y="545"/>
                      <a:pt x="412" y="545"/>
                      <a:pt x="412" y="530"/>
                    </a:cubicBezTo>
                    <a:cubicBezTo>
                      <a:pt x="412" y="516"/>
                      <a:pt x="397" y="516"/>
                      <a:pt x="382" y="516"/>
                    </a:cubicBezTo>
                    <a:close/>
                    <a:moveTo>
                      <a:pt x="309" y="427"/>
                    </a:moveTo>
                    <a:lnTo>
                      <a:pt x="309" y="427"/>
                    </a:lnTo>
                    <a:cubicBezTo>
                      <a:pt x="294" y="427"/>
                      <a:pt x="294" y="442"/>
                      <a:pt x="294" y="457"/>
                    </a:cubicBezTo>
                    <a:cubicBezTo>
                      <a:pt x="294" y="457"/>
                      <a:pt x="294" y="471"/>
                      <a:pt x="309" y="471"/>
                    </a:cubicBezTo>
                    <a:cubicBezTo>
                      <a:pt x="324" y="471"/>
                      <a:pt x="324" y="457"/>
                      <a:pt x="324" y="457"/>
                    </a:cubicBezTo>
                    <a:cubicBezTo>
                      <a:pt x="324" y="442"/>
                      <a:pt x="324" y="427"/>
                      <a:pt x="309" y="427"/>
                    </a:cubicBezTo>
                    <a:close/>
                    <a:moveTo>
                      <a:pt x="294" y="516"/>
                    </a:moveTo>
                    <a:lnTo>
                      <a:pt x="294" y="516"/>
                    </a:lnTo>
                    <a:cubicBezTo>
                      <a:pt x="280" y="516"/>
                      <a:pt x="265" y="516"/>
                      <a:pt x="265" y="530"/>
                    </a:cubicBezTo>
                    <a:cubicBezTo>
                      <a:pt x="265" y="545"/>
                      <a:pt x="280" y="545"/>
                      <a:pt x="294" y="545"/>
                    </a:cubicBezTo>
                    <a:cubicBezTo>
                      <a:pt x="294" y="545"/>
                      <a:pt x="309" y="545"/>
                      <a:pt x="309" y="530"/>
                    </a:cubicBezTo>
                    <a:cubicBezTo>
                      <a:pt x="309" y="516"/>
                      <a:pt x="294" y="516"/>
                      <a:pt x="294" y="516"/>
                    </a:cubicBezTo>
                    <a:close/>
                    <a:moveTo>
                      <a:pt x="177" y="471"/>
                    </a:moveTo>
                    <a:lnTo>
                      <a:pt x="177" y="471"/>
                    </a:lnTo>
                    <a:cubicBezTo>
                      <a:pt x="147" y="471"/>
                      <a:pt x="147" y="471"/>
                      <a:pt x="147" y="471"/>
                    </a:cubicBezTo>
                    <a:cubicBezTo>
                      <a:pt x="147" y="457"/>
                      <a:pt x="147" y="457"/>
                      <a:pt x="147" y="457"/>
                    </a:cubicBezTo>
                    <a:cubicBezTo>
                      <a:pt x="147" y="442"/>
                      <a:pt x="147" y="427"/>
                      <a:pt x="132" y="427"/>
                    </a:cubicBezTo>
                    <a:cubicBezTo>
                      <a:pt x="118" y="427"/>
                      <a:pt x="118" y="442"/>
                      <a:pt x="118" y="457"/>
                    </a:cubicBezTo>
                    <a:cubicBezTo>
                      <a:pt x="118" y="471"/>
                      <a:pt x="118" y="471"/>
                      <a:pt x="118" y="471"/>
                    </a:cubicBezTo>
                    <a:cubicBezTo>
                      <a:pt x="88" y="471"/>
                      <a:pt x="88" y="471"/>
                      <a:pt x="88" y="471"/>
                    </a:cubicBezTo>
                    <a:lnTo>
                      <a:pt x="73" y="486"/>
                    </a:lnTo>
                    <a:cubicBezTo>
                      <a:pt x="73" y="501"/>
                      <a:pt x="88" y="516"/>
                      <a:pt x="88" y="516"/>
                    </a:cubicBezTo>
                    <a:cubicBezTo>
                      <a:pt x="118" y="516"/>
                      <a:pt x="118" y="516"/>
                      <a:pt x="118" y="516"/>
                    </a:cubicBezTo>
                    <a:cubicBezTo>
                      <a:pt x="118" y="530"/>
                      <a:pt x="118" y="530"/>
                      <a:pt x="118" y="530"/>
                    </a:cubicBezTo>
                    <a:cubicBezTo>
                      <a:pt x="118" y="545"/>
                      <a:pt x="118" y="545"/>
                      <a:pt x="132" y="545"/>
                    </a:cubicBezTo>
                    <a:cubicBezTo>
                      <a:pt x="147" y="545"/>
                      <a:pt x="147" y="545"/>
                      <a:pt x="147" y="530"/>
                    </a:cubicBezTo>
                    <a:cubicBezTo>
                      <a:pt x="147" y="516"/>
                      <a:pt x="147" y="516"/>
                      <a:pt x="147" y="516"/>
                    </a:cubicBezTo>
                    <a:cubicBezTo>
                      <a:pt x="177" y="516"/>
                      <a:pt x="177" y="516"/>
                      <a:pt x="177" y="516"/>
                    </a:cubicBezTo>
                    <a:cubicBezTo>
                      <a:pt x="177" y="516"/>
                      <a:pt x="191" y="501"/>
                      <a:pt x="191" y="486"/>
                    </a:cubicBezTo>
                    <a:lnTo>
                      <a:pt x="177" y="471"/>
                    </a:lnTo>
                    <a:close/>
                    <a:moveTo>
                      <a:pt x="427" y="0"/>
                    </a:moveTo>
                    <a:lnTo>
                      <a:pt x="427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545"/>
                      <a:pt x="0" y="545"/>
                      <a:pt x="0" y="545"/>
                    </a:cubicBezTo>
                    <a:cubicBezTo>
                      <a:pt x="0" y="589"/>
                      <a:pt x="29" y="633"/>
                      <a:pt x="73" y="633"/>
                    </a:cubicBezTo>
                    <a:cubicBezTo>
                      <a:pt x="427" y="633"/>
                      <a:pt x="427" y="633"/>
                      <a:pt x="427" y="633"/>
                    </a:cubicBezTo>
                    <a:cubicBezTo>
                      <a:pt x="471" y="633"/>
                      <a:pt x="500" y="589"/>
                      <a:pt x="500" y="545"/>
                    </a:cubicBezTo>
                    <a:cubicBezTo>
                      <a:pt x="500" y="74"/>
                      <a:pt x="500" y="74"/>
                      <a:pt x="500" y="74"/>
                    </a:cubicBezTo>
                    <a:cubicBezTo>
                      <a:pt x="500" y="30"/>
                      <a:pt x="471" y="0"/>
                      <a:pt x="427" y="0"/>
                    </a:cubicBezTo>
                    <a:close/>
                    <a:moveTo>
                      <a:pt x="471" y="545"/>
                    </a:moveTo>
                    <a:lnTo>
                      <a:pt x="471" y="545"/>
                    </a:lnTo>
                    <a:cubicBezTo>
                      <a:pt x="471" y="574"/>
                      <a:pt x="441" y="589"/>
                      <a:pt x="427" y="589"/>
                    </a:cubicBezTo>
                    <a:cubicBezTo>
                      <a:pt x="73" y="589"/>
                      <a:pt x="73" y="589"/>
                      <a:pt x="73" y="589"/>
                    </a:cubicBezTo>
                    <a:cubicBezTo>
                      <a:pt x="59" y="589"/>
                      <a:pt x="29" y="574"/>
                      <a:pt x="29" y="54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59"/>
                      <a:pt x="59" y="44"/>
                      <a:pt x="73" y="44"/>
                    </a:cubicBezTo>
                    <a:cubicBezTo>
                      <a:pt x="427" y="44"/>
                      <a:pt x="427" y="44"/>
                      <a:pt x="427" y="44"/>
                    </a:cubicBezTo>
                    <a:cubicBezTo>
                      <a:pt x="441" y="44"/>
                      <a:pt x="471" y="59"/>
                      <a:pt x="471" y="74"/>
                    </a:cubicBezTo>
                    <a:lnTo>
                      <a:pt x="471" y="545"/>
                    </a:lnTo>
                    <a:close/>
                    <a:moveTo>
                      <a:pt x="412" y="427"/>
                    </a:moveTo>
                    <a:lnTo>
                      <a:pt x="412" y="427"/>
                    </a:lnTo>
                    <a:cubicBezTo>
                      <a:pt x="397" y="427"/>
                      <a:pt x="382" y="442"/>
                      <a:pt x="382" y="457"/>
                    </a:cubicBezTo>
                    <a:cubicBezTo>
                      <a:pt x="382" y="457"/>
                      <a:pt x="397" y="471"/>
                      <a:pt x="412" y="471"/>
                    </a:cubicBezTo>
                    <a:lnTo>
                      <a:pt x="427" y="457"/>
                    </a:lnTo>
                    <a:cubicBezTo>
                      <a:pt x="427" y="442"/>
                      <a:pt x="412" y="427"/>
                      <a:pt x="412" y="427"/>
                    </a:cubicBezTo>
                    <a:close/>
                    <a:moveTo>
                      <a:pt x="382" y="74"/>
                    </a:moveTo>
                    <a:lnTo>
                      <a:pt x="382" y="74"/>
                    </a:lnTo>
                    <a:cubicBezTo>
                      <a:pt x="118" y="74"/>
                      <a:pt x="118" y="74"/>
                      <a:pt x="118" y="74"/>
                    </a:cubicBezTo>
                    <a:cubicBezTo>
                      <a:pt x="88" y="74"/>
                      <a:pt x="73" y="103"/>
                      <a:pt x="73" y="118"/>
                    </a:cubicBezTo>
                    <a:cubicBezTo>
                      <a:pt x="73" y="354"/>
                      <a:pt x="73" y="354"/>
                      <a:pt x="73" y="354"/>
                    </a:cubicBezTo>
                    <a:cubicBezTo>
                      <a:pt x="73" y="368"/>
                      <a:pt x="88" y="398"/>
                      <a:pt x="118" y="398"/>
                    </a:cubicBezTo>
                    <a:cubicBezTo>
                      <a:pt x="382" y="398"/>
                      <a:pt x="382" y="398"/>
                      <a:pt x="382" y="398"/>
                    </a:cubicBezTo>
                    <a:cubicBezTo>
                      <a:pt x="412" y="398"/>
                      <a:pt x="427" y="368"/>
                      <a:pt x="427" y="354"/>
                    </a:cubicBezTo>
                    <a:cubicBezTo>
                      <a:pt x="427" y="118"/>
                      <a:pt x="427" y="118"/>
                      <a:pt x="427" y="118"/>
                    </a:cubicBezTo>
                    <a:cubicBezTo>
                      <a:pt x="427" y="103"/>
                      <a:pt x="412" y="74"/>
                      <a:pt x="382" y="74"/>
                    </a:cubicBezTo>
                    <a:close/>
                    <a:moveTo>
                      <a:pt x="382" y="339"/>
                    </a:moveTo>
                    <a:lnTo>
                      <a:pt x="382" y="339"/>
                    </a:lnTo>
                    <a:cubicBezTo>
                      <a:pt x="382" y="339"/>
                      <a:pt x="382" y="354"/>
                      <a:pt x="368" y="354"/>
                    </a:cubicBezTo>
                    <a:cubicBezTo>
                      <a:pt x="132" y="354"/>
                      <a:pt x="132" y="354"/>
                      <a:pt x="132" y="354"/>
                    </a:cubicBezTo>
                    <a:cubicBezTo>
                      <a:pt x="118" y="354"/>
                      <a:pt x="118" y="339"/>
                      <a:pt x="118" y="339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8" y="133"/>
                      <a:pt x="118" y="118"/>
                      <a:pt x="132" y="118"/>
                    </a:cubicBezTo>
                    <a:cubicBezTo>
                      <a:pt x="368" y="118"/>
                      <a:pt x="368" y="118"/>
                      <a:pt x="368" y="118"/>
                    </a:cubicBezTo>
                    <a:cubicBezTo>
                      <a:pt x="382" y="118"/>
                      <a:pt x="382" y="133"/>
                      <a:pt x="382" y="133"/>
                    </a:cubicBezTo>
                    <a:lnTo>
                      <a:pt x="382" y="33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1" name="Freeform 146"/>
              <p:cNvSpPr>
                <a:spLocks noChangeArrowheads="1"/>
              </p:cNvSpPr>
              <p:nvPr/>
            </p:nvSpPr>
            <p:spPr bwMode="auto">
              <a:xfrm>
                <a:off x="2436813" y="1387475"/>
                <a:ext cx="274637" cy="152400"/>
              </a:xfrm>
              <a:custGeom>
                <a:avLst/>
                <a:gdLst>
                  <a:gd name="T0" fmla="*/ 383 w 634"/>
                  <a:gd name="T1" fmla="*/ 147 h 354"/>
                  <a:gd name="T2" fmla="*/ 383 w 634"/>
                  <a:gd name="T3" fmla="*/ 147 h 354"/>
                  <a:gd name="T4" fmla="*/ 354 w 634"/>
                  <a:gd name="T5" fmla="*/ 176 h 354"/>
                  <a:gd name="T6" fmla="*/ 383 w 634"/>
                  <a:gd name="T7" fmla="*/ 206 h 354"/>
                  <a:gd name="T8" fmla="*/ 412 w 634"/>
                  <a:gd name="T9" fmla="*/ 176 h 354"/>
                  <a:gd name="T10" fmla="*/ 383 w 634"/>
                  <a:gd name="T11" fmla="*/ 147 h 354"/>
                  <a:gd name="T12" fmla="*/ 265 w 634"/>
                  <a:gd name="T13" fmla="*/ 162 h 354"/>
                  <a:gd name="T14" fmla="*/ 265 w 634"/>
                  <a:gd name="T15" fmla="*/ 162 h 354"/>
                  <a:gd name="T16" fmla="*/ 207 w 634"/>
                  <a:gd name="T17" fmla="*/ 162 h 354"/>
                  <a:gd name="T18" fmla="*/ 207 w 634"/>
                  <a:gd name="T19" fmla="*/ 103 h 354"/>
                  <a:gd name="T20" fmla="*/ 177 w 634"/>
                  <a:gd name="T21" fmla="*/ 88 h 354"/>
                  <a:gd name="T22" fmla="*/ 162 w 634"/>
                  <a:gd name="T23" fmla="*/ 103 h 354"/>
                  <a:gd name="T24" fmla="*/ 162 w 634"/>
                  <a:gd name="T25" fmla="*/ 162 h 354"/>
                  <a:gd name="T26" fmla="*/ 103 w 634"/>
                  <a:gd name="T27" fmla="*/ 162 h 354"/>
                  <a:gd name="T28" fmla="*/ 89 w 634"/>
                  <a:gd name="T29" fmla="*/ 176 h 354"/>
                  <a:gd name="T30" fmla="*/ 103 w 634"/>
                  <a:gd name="T31" fmla="*/ 206 h 354"/>
                  <a:gd name="T32" fmla="*/ 162 w 634"/>
                  <a:gd name="T33" fmla="*/ 206 h 354"/>
                  <a:gd name="T34" fmla="*/ 162 w 634"/>
                  <a:gd name="T35" fmla="*/ 265 h 354"/>
                  <a:gd name="T36" fmla="*/ 177 w 634"/>
                  <a:gd name="T37" fmla="*/ 279 h 354"/>
                  <a:gd name="T38" fmla="*/ 207 w 634"/>
                  <a:gd name="T39" fmla="*/ 265 h 354"/>
                  <a:gd name="T40" fmla="*/ 207 w 634"/>
                  <a:gd name="T41" fmla="*/ 206 h 354"/>
                  <a:gd name="T42" fmla="*/ 265 w 634"/>
                  <a:gd name="T43" fmla="*/ 206 h 354"/>
                  <a:gd name="T44" fmla="*/ 280 w 634"/>
                  <a:gd name="T45" fmla="*/ 176 h 354"/>
                  <a:gd name="T46" fmla="*/ 265 w 634"/>
                  <a:gd name="T47" fmla="*/ 162 h 354"/>
                  <a:gd name="T48" fmla="*/ 442 w 634"/>
                  <a:gd name="T49" fmla="*/ 221 h 354"/>
                  <a:gd name="T50" fmla="*/ 442 w 634"/>
                  <a:gd name="T51" fmla="*/ 221 h 354"/>
                  <a:gd name="T52" fmla="*/ 412 w 634"/>
                  <a:gd name="T53" fmla="*/ 250 h 354"/>
                  <a:gd name="T54" fmla="*/ 442 w 634"/>
                  <a:gd name="T55" fmla="*/ 279 h 354"/>
                  <a:gd name="T56" fmla="*/ 471 w 634"/>
                  <a:gd name="T57" fmla="*/ 250 h 354"/>
                  <a:gd name="T58" fmla="*/ 442 w 634"/>
                  <a:gd name="T59" fmla="*/ 221 h 354"/>
                  <a:gd name="T60" fmla="*/ 516 w 634"/>
                  <a:gd name="T61" fmla="*/ 0 h 354"/>
                  <a:gd name="T62" fmla="*/ 516 w 634"/>
                  <a:gd name="T63" fmla="*/ 0 h 354"/>
                  <a:gd name="T64" fmla="*/ 118 w 634"/>
                  <a:gd name="T65" fmla="*/ 0 h 354"/>
                  <a:gd name="T66" fmla="*/ 0 w 634"/>
                  <a:gd name="T67" fmla="*/ 117 h 354"/>
                  <a:gd name="T68" fmla="*/ 0 w 634"/>
                  <a:gd name="T69" fmla="*/ 235 h 354"/>
                  <a:gd name="T70" fmla="*/ 118 w 634"/>
                  <a:gd name="T71" fmla="*/ 353 h 354"/>
                  <a:gd name="T72" fmla="*/ 516 w 634"/>
                  <a:gd name="T73" fmla="*/ 353 h 354"/>
                  <a:gd name="T74" fmla="*/ 633 w 634"/>
                  <a:gd name="T75" fmla="*/ 235 h 354"/>
                  <a:gd name="T76" fmla="*/ 633 w 634"/>
                  <a:gd name="T77" fmla="*/ 117 h 354"/>
                  <a:gd name="T78" fmla="*/ 516 w 634"/>
                  <a:gd name="T79" fmla="*/ 0 h 354"/>
                  <a:gd name="T80" fmla="*/ 589 w 634"/>
                  <a:gd name="T81" fmla="*/ 235 h 354"/>
                  <a:gd name="T82" fmla="*/ 589 w 634"/>
                  <a:gd name="T83" fmla="*/ 235 h 354"/>
                  <a:gd name="T84" fmla="*/ 516 w 634"/>
                  <a:gd name="T85" fmla="*/ 324 h 354"/>
                  <a:gd name="T86" fmla="*/ 118 w 634"/>
                  <a:gd name="T87" fmla="*/ 324 h 354"/>
                  <a:gd name="T88" fmla="*/ 45 w 634"/>
                  <a:gd name="T89" fmla="*/ 235 h 354"/>
                  <a:gd name="T90" fmla="*/ 45 w 634"/>
                  <a:gd name="T91" fmla="*/ 117 h 354"/>
                  <a:gd name="T92" fmla="*/ 118 w 634"/>
                  <a:gd name="T93" fmla="*/ 44 h 354"/>
                  <a:gd name="T94" fmla="*/ 516 w 634"/>
                  <a:gd name="T95" fmla="*/ 44 h 354"/>
                  <a:gd name="T96" fmla="*/ 589 w 634"/>
                  <a:gd name="T97" fmla="*/ 117 h 354"/>
                  <a:gd name="T98" fmla="*/ 589 w 634"/>
                  <a:gd name="T99" fmla="*/ 235 h 354"/>
                  <a:gd name="T100" fmla="*/ 530 w 634"/>
                  <a:gd name="T101" fmla="*/ 162 h 354"/>
                  <a:gd name="T102" fmla="*/ 530 w 634"/>
                  <a:gd name="T103" fmla="*/ 162 h 354"/>
                  <a:gd name="T104" fmla="*/ 501 w 634"/>
                  <a:gd name="T105" fmla="*/ 191 h 354"/>
                  <a:gd name="T106" fmla="*/ 530 w 634"/>
                  <a:gd name="T107" fmla="*/ 221 h 354"/>
                  <a:gd name="T108" fmla="*/ 560 w 634"/>
                  <a:gd name="T109" fmla="*/ 191 h 354"/>
                  <a:gd name="T110" fmla="*/ 530 w 634"/>
                  <a:gd name="T111" fmla="*/ 162 h 354"/>
                  <a:gd name="T112" fmla="*/ 471 w 634"/>
                  <a:gd name="T113" fmla="*/ 88 h 354"/>
                  <a:gd name="T114" fmla="*/ 471 w 634"/>
                  <a:gd name="T115" fmla="*/ 88 h 354"/>
                  <a:gd name="T116" fmla="*/ 442 w 634"/>
                  <a:gd name="T117" fmla="*/ 117 h 354"/>
                  <a:gd name="T118" fmla="*/ 471 w 634"/>
                  <a:gd name="T119" fmla="*/ 147 h 354"/>
                  <a:gd name="T120" fmla="*/ 501 w 634"/>
                  <a:gd name="T121" fmla="*/ 117 h 354"/>
                  <a:gd name="T122" fmla="*/ 471 w 634"/>
                  <a:gd name="T123" fmla="*/ 8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4" h="354">
                    <a:moveTo>
                      <a:pt x="383" y="147"/>
                    </a:moveTo>
                    <a:lnTo>
                      <a:pt x="383" y="147"/>
                    </a:lnTo>
                    <a:cubicBezTo>
                      <a:pt x="369" y="147"/>
                      <a:pt x="354" y="162"/>
                      <a:pt x="354" y="176"/>
                    </a:cubicBezTo>
                    <a:cubicBezTo>
                      <a:pt x="354" y="191"/>
                      <a:pt x="369" y="206"/>
                      <a:pt x="383" y="206"/>
                    </a:cubicBezTo>
                    <a:cubicBezTo>
                      <a:pt x="398" y="206"/>
                      <a:pt x="412" y="191"/>
                      <a:pt x="412" y="176"/>
                    </a:cubicBezTo>
                    <a:cubicBezTo>
                      <a:pt x="412" y="162"/>
                      <a:pt x="398" y="147"/>
                      <a:pt x="383" y="147"/>
                    </a:cubicBezTo>
                    <a:close/>
                    <a:moveTo>
                      <a:pt x="265" y="162"/>
                    </a:moveTo>
                    <a:lnTo>
                      <a:pt x="265" y="162"/>
                    </a:lnTo>
                    <a:cubicBezTo>
                      <a:pt x="207" y="162"/>
                      <a:pt x="207" y="162"/>
                      <a:pt x="207" y="162"/>
                    </a:cubicBezTo>
                    <a:cubicBezTo>
                      <a:pt x="207" y="103"/>
                      <a:pt x="207" y="103"/>
                      <a:pt x="207" y="103"/>
                    </a:cubicBezTo>
                    <a:cubicBezTo>
                      <a:pt x="207" y="88"/>
                      <a:pt x="192" y="88"/>
                      <a:pt x="177" y="88"/>
                    </a:cubicBezTo>
                    <a:cubicBezTo>
                      <a:pt x="177" y="88"/>
                      <a:pt x="162" y="88"/>
                      <a:pt x="162" y="103"/>
                    </a:cubicBezTo>
                    <a:cubicBezTo>
                      <a:pt x="162" y="162"/>
                      <a:pt x="162" y="162"/>
                      <a:pt x="162" y="162"/>
                    </a:cubicBezTo>
                    <a:cubicBezTo>
                      <a:pt x="103" y="162"/>
                      <a:pt x="103" y="162"/>
                      <a:pt x="103" y="162"/>
                    </a:cubicBezTo>
                    <a:cubicBezTo>
                      <a:pt x="89" y="162"/>
                      <a:pt x="89" y="176"/>
                      <a:pt x="89" y="176"/>
                    </a:cubicBezTo>
                    <a:cubicBezTo>
                      <a:pt x="89" y="191"/>
                      <a:pt x="89" y="206"/>
                      <a:pt x="103" y="206"/>
                    </a:cubicBezTo>
                    <a:cubicBezTo>
                      <a:pt x="162" y="206"/>
                      <a:pt x="162" y="206"/>
                      <a:pt x="162" y="206"/>
                    </a:cubicBezTo>
                    <a:cubicBezTo>
                      <a:pt x="162" y="265"/>
                      <a:pt x="162" y="265"/>
                      <a:pt x="162" y="265"/>
                    </a:cubicBezTo>
                    <a:lnTo>
                      <a:pt x="177" y="279"/>
                    </a:lnTo>
                    <a:cubicBezTo>
                      <a:pt x="192" y="279"/>
                      <a:pt x="207" y="265"/>
                      <a:pt x="207" y="265"/>
                    </a:cubicBezTo>
                    <a:cubicBezTo>
                      <a:pt x="207" y="206"/>
                      <a:pt x="207" y="206"/>
                      <a:pt x="207" y="206"/>
                    </a:cubicBezTo>
                    <a:cubicBezTo>
                      <a:pt x="265" y="206"/>
                      <a:pt x="265" y="206"/>
                      <a:pt x="265" y="206"/>
                    </a:cubicBezTo>
                    <a:cubicBezTo>
                      <a:pt x="265" y="206"/>
                      <a:pt x="280" y="191"/>
                      <a:pt x="280" y="176"/>
                    </a:cubicBezTo>
                    <a:lnTo>
                      <a:pt x="265" y="162"/>
                    </a:lnTo>
                    <a:close/>
                    <a:moveTo>
                      <a:pt x="442" y="221"/>
                    </a:moveTo>
                    <a:lnTo>
                      <a:pt x="442" y="221"/>
                    </a:lnTo>
                    <a:cubicBezTo>
                      <a:pt x="428" y="221"/>
                      <a:pt x="412" y="235"/>
                      <a:pt x="412" y="250"/>
                    </a:cubicBezTo>
                    <a:cubicBezTo>
                      <a:pt x="412" y="265"/>
                      <a:pt x="428" y="279"/>
                      <a:pt x="442" y="279"/>
                    </a:cubicBezTo>
                    <a:cubicBezTo>
                      <a:pt x="457" y="279"/>
                      <a:pt x="471" y="265"/>
                      <a:pt x="471" y="250"/>
                    </a:cubicBezTo>
                    <a:cubicBezTo>
                      <a:pt x="471" y="235"/>
                      <a:pt x="457" y="221"/>
                      <a:pt x="442" y="221"/>
                    </a:cubicBezTo>
                    <a:close/>
                    <a:moveTo>
                      <a:pt x="516" y="0"/>
                    </a:moveTo>
                    <a:lnTo>
                      <a:pt x="516" y="0"/>
                    </a:lnTo>
                    <a:cubicBezTo>
                      <a:pt x="118" y="0"/>
                      <a:pt x="118" y="0"/>
                      <a:pt x="118" y="0"/>
                    </a:cubicBezTo>
                    <a:cubicBezTo>
                      <a:pt x="59" y="0"/>
                      <a:pt x="0" y="58"/>
                      <a:pt x="0" y="117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309"/>
                      <a:pt x="59" y="353"/>
                      <a:pt x="118" y="353"/>
                    </a:cubicBezTo>
                    <a:cubicBezTo>
                      <a:pt x="516" y="353"/>
                      <a:pt x="516" y="353"/>
                      <a:pt x="516" y="353"/>
                    </a:cubicBezTo>
                    <a:cubicBezTo>
                      <a:pt x="575" y="353"/>
                      <a:pt x="633" y="309"/>
                      <a:pt x="633" y="235"/>
                    </a:cubicBezTo>
                    <a:cubicBezTo>
                      <a:pt x="633" y="117"/>
                      <a:pt x="633" y="117"/>
                      <a:pt x="633" y="117"/>
                    </a:cubicBezTo>
                    <a:cubicBezTo>
                      <a:pt x="633" y="58"/>
                      <a:pt x="575" y="0"/>
                      <a:pt x="516" y="0"/>
                    </a:cubicBezTo>
                    <a:close/>
                    <a:moveTo>
                      <a:pt x="589" y="235"/>
                    </a:moveTo>
                    <a:lnTo>
                      <a:pt x="589" y="235"/>
                    </a:lnTo>
                    <a:cubicBezTo>
                      <a:pt x="589" y="279"/>
                      <a:pt x="560" y="324"/>
                      <a:pt x="516" y="324"/>
                    </a:cubicBezTo>
                    <a:cubicBezTo>
                      <a:pt x="118" y="324"/>
                      <a:pt x="118" y="324"/>
                      <a:pt x="118" y="324"/>
                    </a:cubicBezTo>
                    <a:cubicBezTo>
                      <a:pt x="74" y="324"/>
                      <a:pt x="45" y="279"/>
                      <a:pt x="45" y="235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45" y="74"/>
                      <a:pt x="74" y="44"/>
                      <a:pt x="118" y="44"/>
                    </a:cubicBezTo>
                    <a:cubicBezTo>
                      <a:pt x="516" y="44"/>
                      <a:pt x="516" y="44"/>
                      <a:pt x="516" y="44"/>
                    </a:cubicBezTo>
                    <a:cubicBezTo>
                      <a:pt x="560" y="44"/>
                      <a:pt x="589" y="74"/>
                      <a:pt x="589" y="117"/>
                    </a:cubicBezTo>
                    <a:lnTo>
                      <a:pt x="589" y="235"/>
                    </a:lnTo>
                    <a:close/>
                    <a:moveTo>
                      <a:pt x="530" y="162"/>
                    </a:moveTo>
                    <a:lnTo>
                      <a:pt x="530" y="162"/>
                    </a:lnTo>
                    <a:cubicBezTo>
                      <a:pt x="516" y="162"/>
                      <a:pt x="501" y="176"/>
                      <a:pt x="501" y="191"/>
                    </a:cubicBezTo>
                    <a:cubicBezTo>
                      <a:pt x="501" y="206"/>
                      <a:pt x="516" y="221"/>
                      <a:pt x="530" y="221"/>
                    </a:cubicBezTo>
                    <a:cubicBezTo>
                      <a:pt x="545" y="221"/>
                      <a:pt x="560" y="206"/>
                      <a:pt x="560" y="191"/>
                    </a:cubicBezTo>
                    <a:cubicBezTo>
                      <a:pt x="560" y="176"/>
                      <a:pt x="545" y="162"/>
                      <a:pt x="530" y="162"/>
                    </a:cubicBezTo>
                    <a:close/>
                    <a:moveTo>
                      <a:pt x="471" y="88"/>
                    </a:moveTo>
                    <a:lnTo>
                      <a:pt x="471" y="88"/>
                    </a:lnTo>
                    <a:cubicBezTo>
                      <a:pt x="457" y="88"/>
                      <a:pt x="442" y="103"/>
                      <a:pt x="442" y="117"/>
                    </a:cubicBezTo>
                    <a:cubicBezTo>
                      <a:pt x="442" y="132"/>
                      <a:pt x="457" y="147"/>
                      <a:pt x="471" y="147"/>
                    </a:cubicBezTo>
                    <a:cubicBezTo>
                      <a:pt x="486" y="147"/>
                      <a:pt x="501" y="132"/>
                      <a:pt x="501" y="117"/>
                    </a:cubicBezTo>
                    <a:cubicBezTo>
                      <a:pt x="501" y="103"/>
                      <a:pt x="486" y="88"/>
                      <a:pt x="47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2" name="Freeform 147"/>
              <p:cNvSpPr>
                <a:spLocks noChangeArrowheads="1"/>
              </p:cNvSpPr>
              <p:nvPr/>
            </p:nvSpPr>
            <p:spPr bwMode="auto">
              <a:xfrm>
                <a:off x="1998663" y="1373188"/>
                <a:ext cx="274637" cy="185737"/>
              </a:xfrm>
              <a:custGeom>
                <a:avLst/>
                <a:gdLst>
                  <a:gd name="T0" fmla="*/ 103 w 634"/>
                  <a:gd name="T1" fmla="*/ 265 h 428"/>
                  <a:gd name="T2" fmla="*/ 103 w 634"/>
                  <a:gd name="T3" fmla="*/ 309 h 428"/>
                  <a:gd name="T4" fmla="*/ 103 w 634"/>
                  <a:gd name="T5" fmla="*/ 265 h 428"/>
                  <a:gd name="T6" fmla="*/ 456 w 634"/>
                  <a:gd name="T7" fmla="*/ 74 h 428"/>
                  <a:gd name="T8" fmla="*/ 162 w 634"/>
                  <a:gd name="T9" fmla="*/ 88 h 428"/>
                  <a:gd name="T10" fmla="*/ 176 w 634"/>
                  <a:gd name="T11" fmla="*/ 354 h 428"/>
                  <a:gd name="T12" fmla="*/ 471 w 634"/>
                  <a:gd name="T13" fmla="*/ 324 h 428"/>
                  <a:gd name="T14" fmla="*/ 456 w 634"/>
                  <a:gd name="T15" fmla="*/ 74 h 428"/>
                  <a:gd name="T16" fmla="*/ 426 w 634"/>
                  <a:gd name="T17" fmla="*/ 295 h 428"/>
                  <a:gd name="T18" fmla="*/ 221 w 634"/>
                  <a:gd name="T19" fmla="*/ 309 h 428"/>
                  <a:gd name="T20" fmla="*/ 191 w 634"/>
                  <a:gd name="T21" fmla="*/ 133 h 428"/>
                  <a:gd name="T22" fmla="*/ 412 w 634"/>
                  <a:gd name="T23" fmla="*/ 118 h 428"/>
                  <a:gd name="T24" fmla="*/ 426 w 634"/>
                  <a:gd name="T25" fmla="*/ 295 h 428"/>
                  <a:gd name="T26" fmla="*/ 103 w 634"/>
                  <a:gd name="T27" fmla="*/ 192 h 428"/>
                  <a:gd name="T28" fmla="*/ 103 w 634"/>
                  <a:gd name="T29" fmla="*/ 236 h 428"/>
                  <a:gd name="T30" fmla="*/ 103 w 634"/>
                  <a:gd name="T31" fmla="*/ 192 h 428"/>
                  <a:gd name="T32" fmla="*/ 544 w 634"/>
                  <a:gd name="T33" fmla="*/ 0 h 428"/>
                  <a:gd name="T34" fmla="*/ 0 w 634"/>
                  <a:gd name="T35" fmla="*/ 74 h 428"/>
                  <a:gd name="T36" fmla="*/ 73 w 634"/>
                  <a:gd name="T37" fmla="*/ 427 h 428"/>
                  <a:gd name="T38" fmla="*/ 633 w 634"/>
                  <a:gd name="T39" fmla="*/ 354 h 428"/>
                  <a:gd name="T40" fmla="*/ 544 w 634"/>
                  <a:gd name="T41" fmla="*/ 0 h 428"/>
                  <a:gd name="T42" fmla="*/ 588 w 634"/>
                  <a:gd name="T43" fmla="*/ 354 h 428"/>
                  <a:gd name="T44" fmla="*/ 73 w 634"/>
                  <a:gd name="T45" fmla="*/ 383 h 428"/>
                  <a:gd name="T46" fmla="*/ 44 w 634"/>
                  <a:gd name="T47" fmla="*/ 74 h 428"/>
                  <a:gd name="T48" fmla="*/ 544 w 634"/>
                  <a:gd name="T49" fmla="*/ 30 h 428"/>
                  <a:gd name="T50" fmla="*/ 588 w 634"/>
                  <a:gd name="T51" fmla="*/ 354 h 428"/>
                  <a:gd name="T52" fmla="*/ 530 w 634"/>
                  <a:gd name="T53" fmla="*/ 192 h 428"/>
                  <a:gd name="T54" fmla="*/ 530 w 634"/>
                  <a:gd name="T55" fmla="*/ 236 h 428"/>
                  <a:gd name="T56" fmla="*/ 530 w 634"/>
                  <a:gd name="T57" fmla="*/ 192 h 428"/>
                  <a:gd name="T58" fmla="*/ 530 w 634"/>
                  <a:gd name="T59" fmla="*/ 265 h 428"/>
                  <a:gd name="T60" fmla="*/ 530 w 634"/>
                  <a:gd name="T61" fmla="*/ 309 h 428"/>
                  <a:gd name="T62" fmla="*/ 530 w 634"/>
                  <a:gd name="T63" fmla="*/ 265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34" h="428">
                    <a:moveTo>
                      <a:pt x="103" y="265"/>
                    </a:moveTo>
                    <a:lnTo>
                      <a:pt x="103" y="265"/>
                    </a:lnTo>
                    <a:cubicBezTo>
                      <a:pt x="88" y="265"/>
                      <a:pt x="73" y="280"/>
                      <a:pt x="73" y="295"/>
                    </a:cubicBezTo>
                    <a:cubicBezTo>
                      <a:pt x="73" y="295"/>
                      <a:pt x="88" y="309"/>
                      <a:pt x="103" y="309"/>
                    </a:cubicBezTo>
                    <a:lnTo>
                      <a:pt x="117" y="295"/>
                    </a:lnTo>
                    <a:cubicBezTo>
                      <a:pt x="117" y="280"/>
                      <a:pt x="103" y="265"/>
                      <a:pt x="103" y="265"/>
                    </a:cubicBezTo>
                    <a:close/>
                    <a:moveTo>
                      <a:pt x="456" y="74"/>
                    </a:moveTo>
                    <a:lnTo>
                      <a:pt x="456" y="74"/>
                    </a:lnTo>
                    <a:cubicBezTo>
                      <a:pt x="176" y="74"/>
                      <a:pt x="176" y="74"/>
                      <a:pt x="176" y="74"/>
                    </a:cubicBezTo>
                    <a:cubicBezTo>
                      <a:pt x="162" y="74"/>
                      <a:pt x="162" y="88"/>
                      <a:pt x="162" y="88"/>
                    </a:cubicBezTo>
                    <a:cubicBezTo>
                      <a:pt x="162" y="324"/>
                      <a:pt x="162" y="324"/>
                      <a:pt x="162" y="324"/>
                    </a:cubicBezTo>
                    <a:cubicBezTo>
                      <a:pt x="162" y="339"/>
                      <a:pt x="162" y="354"/>
                      <a:pt x="176" y="354"/>
                    </a:cubicBezTo>
                    <a:cubicBezTo>
                      <a:pt x="456" y="354"/>
                      <a:pt x="456" y="354"/>
                      <a:pt x="456" y="354"/>
                    </a:cubicBezTo>
                    <a:cubicBezTo>
                      <a:pt x="456" y="354"/>
                      <a:pt x="471" y="339"/>
                      <a:pt x="471" y="324"/>
                    </a:cubicBezTo>
                    <a:cubicBezTo>
                      <a:pt x="471" y="88"/>
                      <a:pt x="471" y="88"/>
                      <a:pt x="471" y="88"/>
                    </a:cubicBezTo>
                    <a:lnTo>
                      <a:pt x="456" y="74"/>
                    </a:lnTo>
                    <a:close/>
                    <a:moveTo>
                      <a:pt x="426" y="295"/>
                    </a:moveTo>
                    <a:lnTo>
                      <a:pt x="426" y="295"/>
                    </a:lnTo>
                    <a:cubicBezTo>
                      <a:pt x="426" y="295"/>
                      <a:pt x="426" y="309"/>
                      <a:pt x="412" y="309"/>
                    </a:cubicBezTo>
                    <a:cubicBezTo>
                      <a:pt x="221" y="309"/>
                      <a:pt x="221" y="309"/>
                      <a:pt x="221" y="309"/>
                    </a:cubicBezTo>
                    <a:cubicBezTo>
                      <a:pt x="206" y="309"/>
                      <a:pt x="191" y="295"/>
                      <a:pt x="191" y="295"/>
                    </a:cubicBezTo>
                    <a:cubicBezTo>
                      <a:pt x="191" y="133"/>
                      <a:pt x="191" y="133"/>
                      <a:pt x="191" y="133"/>
                    </a:cubicBezTo>
                    <a:cubicBezTo>
                      <a:pt x="191" y="118"/>
                      <a:pt x="206" y="118"/>
                      <a:pt x="221" y="118"/>
                    </a:cubicBezTo>
                    <a:cubicBezTo>
                      <a:pt x="412" y="118"/>
                      <a:pt x="412" y="118"/>
                      <a:pt x="412" y="118"/>
                    </a:cubicBezTo>
                    <a:cubicBezTo>
                      <a:pt x="426" y="118"/>
                      <a:pt x="426" y="118"/>
                      <a:pt x="426" y="133"/>
                    </a:cubicBezTo>
                    <a:lnTo>
                      <a:pt x="426" y="295"/>
                    </a:lnTo>
                    <a:close/>
                    <a:moveTo>
                      <a:pt x="103" y="192"/>
                    </a:moveTo>
                    <a:lnTo>
                      <a:pt x="103" y="192"/>
                    </a:lnTo>
                    <a:cubicBezTo>
                      <a:pt x="88" y="192"/>
                      <a:pt x="73" y="206"/>
                      <a:pt x="73" y="206"/>
                    </a:cubicBezTo>
                    <a:cubicBezTo>
                      <a:pt x="73" y="221"/>
                      <a:pt x="88" y="236"/>
                      <a:pt x="103" y="236"/>
                    </a:cubicBezTo>
                    <a:cubicBezTo>
                      <a:pt x="103" y="236"/>
                      <a:pt x="117" y="221"/>
                      <a:pt x="117" y="206"/>
                    </a:cubicBezTo>
                    <a:lnTo>
                      <a:pt x="103" y="192"/>
                    </a:lnTo>
                    <a:close/>
                    <a:moveTo>
                      <a:pt x="544" y="0"/>
                    </a:moveTo>
                    <a:lnTo>
                      <a:pt x="544" y="0"/>
                    </a:lnTo>
                    <a:cubicBezTo>
                      <a:pt x="73" y="0"/>
                      <a:pt x="73" y="0"/>
                      <a:pt x="73" y="0"/>
                    </a:cubicBezTo>
                    <a:cubicBezTo>
                      <a:pt x="29" y="0"/>
                      <a:pt x="0" y="30"/>
                      <a:pt x="0" y="74"/>
                    </a:cubicBezTo>
                    <a:cubicBezTo>
                      <a:pt x="0" y="354"/>
                      <a:pt x="0" y="354"/>
                      <a:pt x="0" y="354"/>
                    </a:cubicBezTo>
                    <a:cubicBezTo>
                      <a:pt x="0" y="398"/>
                      <a:pt x="29" y="427"/>
                      <a:pt x="73" y="427"/>
                    </a:cubicBezTo>
                    <a:cubicBezTo>
                      <a:pt x="544" y="427"/>
                      <a:pt x="544" y="427"/>
                      <a:pt x="544" y="427"/>
                    </a:cubicBezTo>
                    <a:cubicBezTo>
                      <a:pt x="588" y="427"/>
                      <a:pt x="633" y="398"/>
                      <a:pt x="633" y="354"/>
                    </a:cubicBezTo>
                    <a:cubicBezTo>
                      <a:pt x="633" y="74"/>
                      <a:pt x="633" y="74"/>
                      <a:pt x="633" y="74"/>
                    </a:cubicBezTo>
                    <a:cubicBezTo>
                      <a:pt x="633" y="30"/>
                      <a:pt x="588" y="0"/>
                      <a:pt x="544" y="0"/>
                    </a:cubicBezTo>
                    <a:close/>
                    <a:moveTo>
                      <a:pt x="588" y="354"/>
                    </a:moveTo>
                    <a:lnTo>
                      <a:pt x="588" y="354"/>
                    </a:lnTo>
                    <a:cubicBezTo>
                      <a:pt x="588" y="368"/>
                      <a:pt x="574" y="383"/>
                      <a:pt x="544" y="383"/>
                    </a:cubicBezTo>
                    <a:cubicBezTo>
                      <a:pt x="73" y="383"/>
                      <a:pt x="73" y="383"/>
                      <a:pt x="73" y="383"/>
                    </a:cubicBezTo>
                    <a:cubicBezTo>
                      <a:pt x="58" y="383"/>
                      <a:pt x="44" y="368"/>
                      <a:pt x="44" y="35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59"/>
                      <a:pt x="58" y="30"/>
                      <a:pt x="73" y="30"/>
                    </a:cubicBezTo>
                    <a:cubicBezTo>
                      <a:pt x="544" y="30"/>
                      <a:pt x="544" y="30"/>
                      <a:pt x="544" y="30"/>
                    </a:cubicBezTo>
                    <a:cubicBezTo>
                      <a:pt x="574" y="30"/>
                      <a:pt x="588" y="59"/>
                      <a:pt x="588" y="74"/>
                    </a:cubicBezTo>
                    <a:lnTo>
                      <a:pt x="588" y="354"/>
                    </a:lnTo>
                    <a:close/>
                    <a:moveTo>
                      <a:pt x="530" y="192"/>
                    </a:moveTo>
                    <a:lnTo>
                      <a:pt x="530" y="192"/>
                    </a:lnTo>
                    <a:cubicBezTo>
                      <a:pt x="515" y="192"/>
                      <a:pt x="515" y="206"/>
                      <a:pt x="515" y="206"/>
                    </a:cubicBezTo>
                    <a:cubicBezTo>
                      <a:pt x="515" y="221"/>
                      <a:pt x="515" y="236"/>
                      <a:pt x="530" y="236"/>
                    </a:cubicBezTo>
                    <a:cubicBezTo>
                      <a:pt x="544" y="236"/>
                      <a:pt x="544" y="221"/>
                      <a:pt x="544" y="206"/>
                    </a:cubicBezTo>
                    <a:cubicBezTo>
                      <a:pt x="544" y="206"/>
                      <a:pt x="544" y="192"/>
                      <a:pt x="530" y="192"/>
                    </a:cubicBezTo>
                    <a:close/>
                    <a:moveTo>
                      <a:pt x="530" y="265"/>
                    </a:moveTo>
                    <a:lnTo>
                      <a:pt x="530" y="265"/>
                    </a:lnTo>
                    <a:cubicBezTo>
                      <a:pt x="515" y="265"/>
                      <a:pt x="515" y="280"/>
                      <a:pt x="515" y="295"/>
                    </a:cubicBezTo>
                    <a:cubicBezTo>
                      <a:pt x="515" y="295"/>
                      <a:pt x="515" y="309"/>
                      <a:pt x="530" y="309"/>
                    </a:cubicBezTo>
                    <a:cubicBezTo>
                      <a:pt x="544" y="309"/>
                      <a:pt x="544" y="295"/>
                      <a:pt x="544" y="295"/>
                    </a:cubicBezTo>
                    <a:cubicBezTo>
                      <a:pt x="544" y="280"/>
                      <a:pt x="544" y="265"/>
                      <a:pt x="530" y="26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3" name="Freeform 148"/>
              <p:cNvSpPr>
                <a:spLocks noChangeArrowheads="1"/>
              </p:cNvSpPr>
              <p:nvPr/>
            </p:nvSpPr>
            <p:spPr bwMode="auto">
              <a:xfrm>
                <a:off x="1560513" y="1347788"/>
                <a:ext cx="266700" cy="238125"/>
              </a:xfrm>
              <a:custGeom>
                <a:avLst/>
                <a:gdLst>
                  <a:gd name="T0" fmla="*/ 545 w 619"/>
                  <a:gd name="T1" fmla="*/ 74 h 546"/>
                  <a:gd name="T2" fmla="*/ 545 w 619"/>
                  <a:gd name="T3" fmla="*/ 74 h 546"/>
                  <a:gd name="T4" fmla="*/ 486 w 619"/>
                  <a:gd name="T5" fmla="*/ 74 h 546"/>
                  <a:gd name="T6" fmla="*/ 471 w 619"/>
                  <a:gd name="T7" fmla="*/ 30 h 546"/>
                  <a:gd name="T8" fmla="*/ 427 w 619"/>
                  <a:gd name="T9" fmla="*/ 0 h 546"/>
                  <a:gd name="T10" fmla="*/ 191 w 619"/>
                  <a:gd name="T11" fmla="*/ 0 h 546"/>
                  <a:gd name="T12" fmla="*/ 147 w 619"/>
                  <a:gd name="T13" fmla="*/ 30 h 546"/>
                  <a:gd name="T14" fmla="*/ 132 w 619"/>
                  <a:gd name="T15" fmla="*/ 74 h 546"/>
                  <a:gd name="T16" fmla="*/ 73 w 619"/>
                  <a:gd name="T17" fmla="*/ 74 h 546"/>
                  <a:gd name="T18" fmla="*/ 0 w 619"/>
                  <a:gd name="T19" fmla="*/ 147 h 546"/>
                  <a:gd name="T20" fmla="*/ 0 w 619"/>
                  <a:gd name="T21" fmla="*/ 472 h 546"/>
                  <a:gd name="T22" fmla="*/ 73 w 619"/>
                  <a:gd name="T23" fmla="*/ 545 h 546"/>
                  <a:gd name="T24" fmla="*/ 545 w 619"/>
                  <a:gd name="T25" fmla="*/ 545 h 546"/>
                  <a:gd name="T26" fmla="*/ 618 w 619"/>
                  <a:gd name="T27" fmla="*/ 472 h 546"/>
                  <a:gd name="T28" fmla="*/ 618 w 619"/>
                  <a:gd name="T29" fmla="*/ 147 h 546"/>
                  <a:gd name="T30" fmla="*/ 545 w 619"/>
                  <a:gd name="T31" fmla="*/ 74 h 546"/>
                  <a:gd name="T32" fmla="*/ 589 w 619"/>
                  <a:gd name="T33" fmla="*/ 472 h 546"/>
                  <a:gd name="T34" fmla="*/ 589 w 619"/>
                  <a:gd name="T35" fmla="*/ 472 h 546"/>
                  <a:gd name="T36" fmla="*/ 545 w 619"/>
                  <a:gd name="T37" fmla="*/ 501 h 546"/>
                  <a:gd name="T38" fmla="*/ 73 w 619"/>
                  <a:gd name="T39" fmla="*/ 501 h 546"/>
                  <a:gd name="T40" fmla="*/ 29 w 619"/>
                  <a:gd name="T41" fmla="*/ 472 h 546"/>
                  <a:gd name="T42" fmla="*/ 29 w 619"/>
                  <a:gd name="T43" fmla="*/ 147 h 546"/>
                  <a:gd name="T44" fmla="*/ 73 w 619"/>
                  <a:gd name="T45" fmla="*/ 118 h 546"/>
                  <a:gd name="T46" fmla="*/ 147 w 619"/>
                  <a:gd name="T47" fmla="*/ 118 h 546"/>
                  <a:gd name="T48" fmla="*/ 177 w 619"/>
                  <a:gd name="T49" fmla="*/ 74 h 546"/>
                  <a:gd name="T50" fmla="*/ 206 w 619"/>
                  <a:gd name="T51" fmla="*/ 30 h 546"/>
                  <a:gd name="T52" fmla="*/ 412 w 619"/>
                  <a:gd name="T53" fmla="*/ 30 h 546"/>
                  <a:gd name="T54" fmla="*/ 441 w 619"/>
                  <a:gd name="T55" fmla="*/ 74 h 546"/>
                  <a:gd name="T56" fmla="*/ 471 w 619"/>
                  <a:gd name="T57" fmla="*/ 118 h 546"/>
                  <a:gd name="T58" fmla="*/ 545 w 619"/>
                  <a:gd name="T59" fmla="*/ 118 h 546"/>
                  <a:gd name="T60" fmla="*/ 589 w 619"/>
                  <a:gd name="T61" fmla="*/ 147 h 546"/>
                  <a:gd name="T62" fmla="*/ 589 w 619"/>
                  <a:gd name="T63" fmla="*/ 472 h 546"/>
                  <a:gd name="T64" fmla="*/ 309 w 619"/>
                  <a:gd name="T65" fmla="*/ 147 h 546"/>
                  <a:gd name="T66" fmla="*/ 309 w 619"/>
                  <a:gd name="T67" fmla="*/ 147 h 546"/>
                  <a:gd name="T68" fmla="*/ 147 w 619"/>
                  <a:gd name="T69" fmla="*/ 310 h 546"/>
                  <a:gd name="T70" fmla="*/ 309 w 619"/>
                  <a:gd name="T71" fmla="*/ 472 h 546"/>
                  <a:gd name="T72" fmla="*/ 471 w 619"/>
                  <a:gd name="T73" fmla="*/ 310 h 546"/>
                  <a:gd name="T74" fmla="*/ 309 w 619"/>
                  <a:gd name="T75" fmla="*/ 147 h 546"/>
                  <a:gd name="T76" fmla="*/ 309 w 619"/>
                  <a:gd name="T77" fmla="*/ 427 h 546"/>
                  <a:gd name="T78" fmla="*/ 309 w 619"/>
                  <a:gd name="T79" fmla="*/ 427 h 546"/>
                  <a:gd name="T80" fmla="*/ 191 w 619"/>
                  <a:gd name="T81" fmla="*/ 310 h 546"/>
                  <a:gd name="T82" fmla="*/ 309 w 619"/>
                  <a:gd name="T83" fmla="*/ 192 h 546"/>
                  <a:gd name="T84" fmla="*/ 427 w 619"/>
                  <a:gd name="T85" fmla="*/ 310 h 546"/>
                  <a:gd name="T86" fmla="*/ 309 w 619"/>
                  <a:gd name="T87" fmla="*/ 427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19" h="546">
                    <a:moveTo>
                      <a:pt x="545" y="74"/>
                    </a:moveTo>
                    <a:lnTo>
                      <a:pt x="545" y="74"/>
                    </a:lnTo>
                    <a:cubicBezTo>
                      <a:pt x="486" y="74"/>
                      <a:pt x="486" y="74"/>
                      <a:pt x="486" y="74"/>
                    </a:cubicBezTo>
                    <a:cubicBezTo>
                      <a:pt x="471" y="30"/>
                      <a:pt x="471" y="30"/>
                      <a:pt x="471" y="30"/>
                    </a:cubicBezTo>
                    <a:cubicBezTo>
                      <a:pt x="456" y="15"/>
                      <a:pt x="441" y="0"/>
                      <a:pt x="427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177" y="0"/>
                      <a:pt x="162" y="15"/>
                      <a:pt x="147" y="30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29" y="74"/>
                      <a:pt x="0" y="104"/>
                      <a:pt x="0" y="147"/>
                    </a:cubicBezTo>
                    <a:cubicBezTo>
                      <a:pt x="0" y="472"/>
                      <a:pt x="0" y="472"/>
                      <a:pt x="0" y="472"/>
                    </a:cubicBezTo>
                    <a:cubicBezTo>
                      <a:pt x="0" y="516"/>
                      <a:pt x="29" y="545"/>
                      <a:pt x="73" y="545"/>
                    </a:cubicBezTo>
                    <a:cubicBezTo>
                      <a:pt x="545" y="545"/>
                      <a:pt x="545" y="545"/>
                      <a:pt x="545" y="545"/>
                    </a:cubicBezTo>
                    <a:cubicBezTo>
                      <a:pt x="589" y="545"/>
                      <a:pt x="618" y="516"/>
                      <a:pt x="618" y="472"/>
                    </a:cubicBezTo>
                    <a:cubicBezTo>
                      <a:pt x="618" y="147"/>
                      <a:pt x="618" y="147"/>
                      <a:pt x="618" y="147"/>
                    </a:cubicBezTo>
                    <a:cubicBezTo>
                      <a:pt x="618" y="104"/>
                      <a:pt x="589" y="74"/>
                      <a:pt x="545" y="74"/>
                    </a:cubicBezTo>
                    <a:close/>
                    <a:moveTo>
                      <a:pt x="589" y="472"/>
                    </a:moveTo>
                    <a:lnTo>
                      <a:pt x="589" y="472"/>
                    </a:lnTo>
                    <a:cubicBezTo>
                      <a:pt x="589" y="486"/>
                      <a:pt x="559" y="501"/>
                      <a:pt x="545" y="501"/>
                    </a:cubicBezTo>
                    <a:cubicBezTo>
                      <a:pt x="73" y="501"/>
                      <a:pt x="73" y="501"/>
                      <a:pt x="73" y="501"/>
                    </a:cubicBezTo>
                    <a:cubicBezTo>
                      <a:pt x="59" y="501"/>
                      <a:pt x="29" y="486"/>
                      <a:pt x="29" y="472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33"/>
                      <a:pt x="59" y="118"/>
                      <a:pt x="73" y="118"/>
                    </a:cubicBezTo>
                    <a:cubicBezTo>
                      <a:pt x="147" y="118"/>
                      <a:pt x="147" y="118"/>
                      <a:pt x="147" y="118"/>
                    </a:cubicBezTo>
                    <a:cubicBezTo>
                      <a:pt x="177" y="74"/>
                      <a:pt x="177" y="74"/>
                      <a:pt x="177" y="74"/>
                    </a:cubicBezTo>
                    <a:cubicBezTo>
                      <a:pt x="191" y="45"/>
                      <a:pt x="191" y="30"/>
                      <a:pt x="206" y="30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27" y="30"/>
                      <a:pt x="427" y="45"/>
                      <a:pt x="441" y="74"/>
                    </a:cubicBezTo>
                    <a:cubicBezTo>
                      <a:pt x="471" y="118"/>
                      <a:pt x="471" y="118"/>
                      <a:pt x="471" y="118"/>
                    </a:cubicBezTo>
                    <a:cubicBezTo>
                      <a:pt x="545" y="118"/>
                      <a:pt x="545" y="118"/>
                      <a:pt x="545" y="118"/>
                    </a:cubicBezTo>
                    <a:cubicBezTo>
                      <a:pt x="559" y="118"/>
                      <a:pt x="589" y="133"/>
                      <a:pt x="589" y="147"/>
                    </a:cubicBezTo>
                    <a:lnTo>
                      <a:pt x="589" y="472"/>
                    </a:lnTo>
                    <a:close/>
                    <a:moveTo>
                      <a:pt x="309" y="147"/>
                    </a:moveTo>
                    <a:lnTo>
                      <a:pt x="309" y="147"/>
                    </a:lnTo>
                    <a:cubicBezTo>
                      <a:pt x="221" y="147"/>
                      <a:pt x="147" y="221"/>
                      <a:pt x="147" y="310"/>
                    </a:cubicBezTo>
                    <a:cubicBezTo>
                      <a:pt x="147" y="398"/>
                      <a:pt x="221" y="472"/>
                      <a:pt x="309" y="472"/>
                    </a:cubicBezTo>
                    <a:cubicBezTo>
                      <a:pt x="398" y="472"/>
                      <a:pt x="471" y="398"/>
                      <a:pt x="471" y="310"/>
                    </a:cubicBezTo>
                    <a:cubicBezTo>
                      <a:pt x="471" y="221"/>
                      <a:pt x="398" y="147"/>
                      <a:pt x="309" y="147"/>
                    </a:cubicBezTo>
                    <a:close/>
                    <a:moveTo>
                      <a:pt x="309" y="427"/>
                    </a:moveTo>
                    <a:lnTo>
                      <a:pt x="309" y="427"/>
                    </a:lnTo>
                    <a:cubicBezTo>
                      <a:pt x="250" y="427"/>
                      <a:pt x="191" y="368"/>
                      <a:pt x="191" y="310"/>
                    </a:cubicBezTo>
                    <a:cubicBezTo>
                      <a:pt x="191" y="251"/>
                      <a:pt x="250" y="192"/>
                      <a:pt x="309" y="192"/>
                    </a:cubicBezTo>
                    <a:cubicBezTo>
                      <a:pt x="368" y="192"/>
                      <a:pt x="427" y="251"/>
                      <a:pt x="427" y="310"/>
                    </a:cubicBezTo>
                    <a:cubicBezTo>
                      <a:pt x="427" y="368"/>
                      <a:pt x="368" y="427"/>
                      <a:pt x="309" y="42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4" name="Freeform 149"/>
              <p:cNvSpPr>
                <a:spLocks noChangeArrowheads="1"/>
              </p:cNvSpPr>
              <p:nvPr/>
            </p:nvSpPr>
            <p:spPr bwMode="auto">
              <a:xfrm>
                <a:off x="1184275" y="1328738"/>
                <a:ext cx="122238" cy="276225"/>
              </a:xfrm>
              <a:custGeom>
                <a:avLst/>
                <a:gdLst>
                  <a:gd name="T0" fmla="*/ 280 w 281"/>
                  <a:gd name="T1" fmla="*/ 162 h 634"/>
                  <a:gd name="T2" fmla="*/ 280 w 281"/>
                  <a:gd name="T3" fmla="*/ 162 h 634"/>
                  <a:gd name="T4" fmla="*/ 133 w 281"/>
                  <a:gd name="T5" fmla="*/ 0 h 634"/>
                  <a:gd name="T6" fmla="*/ 0 w 281"/>
                  <a:gd name="T7" fmla="*/ 162 h 634"/>
                  <a:gd name="T8" fmla="*/ 118 w 281"/>
                  <a:gd name="T9" fmla="*/ 309 h 634"/>
                  <a:gd name="T10" fmla="*/ 118 w 281"/>
                  <a:gd name="T11" fmla="*/ 309 h 634"/>
                  <a:gd name="T12" fmla="*/ 118 w 281"/>
                  <a:gd name="T13" fmla="*/ 604 h 634"/>
                  <a:gd name="T14" fmla="*/ 133 w 281"/>
                  <a:gd name="T15" fmla="*/ 633 h 634"/>
                  <a:gd name="T16" fmla="*/ 162 w 281"/>
                  <a:gd name="T17" fmla="*/ 604 h 634"/>
                  <a:gd name="T18" fmla="*/ 162 w 281"/>
                  <a:gd name="T19" fmla="*/ 309 h 634"/>
                  <a:gd name="T20" fmla="*/ 162 w 281"/>
                  <a:gd name="T21" fmla="*/ 309 h 634"/>
                  <a:gd name="T22" fmla="*/ 280 w 281"/>
                  <a:gd name="T23" fmla="*/ 162 h 634"/>
                  <a:gd name="T24" fmla="*/ 133 w 281"/>
                  <a:gd name="T25" fmla="*/ 280 h 634"/>
                  <a:gd name="T26" fmla="*/ 133 w 281"/>
                  <a:gd name="T27" fmla="*/ 280 h 634"/>
                  <a:gd name="T28" fmla="*/ 45 w 281"/>
                  <a:gd name="T29" fmla="*/ 162 h 634"/>
                  <a:gd name="T30" fmla="*/ 133 w 281"/>
                  <a:gd name="T31" fmla="*/ 44 h 634"/>
                  <a:gd name="T32" fmla="*/ 236 w 281"/>
                  <a:gd name="T33" fmla="*/ 162 h 634"/>
                  <a:gd name="T34" fmla="*/ 133 w 281"/>
                  <a:gd name="T35" fmla="*/ 28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1" h="634">
                    <a:moveTo>
                      <a:pt x="280" y="162"/>
                    </a:moveTo>
                    <a:lnTo>
                      <a:pt x="280" y="162"/>
                    </a:lnTo>
                    <a:cubicBezTo>
                      <a:pt x="280" y="74"/>
                      <a:pt x="207" y="0"/>
                      <a:pt x="133" y="0"/>
                    </a:cubicBezTo>
                    <a:cubicBezTo>
                      <a:pt x="59" y="0"/>
                      <a:pt x="0" y="74"/>
                      <a:pt x="0" y="162"/>
                    </a:cubicBezTo>
                    <a:cubicBezTo>
                      <a:pt x="0" y="236"/>
                      <a:pt x="45" y="295"/>
                      <a:pt x="118" y="309"/>
                    </a:cubicBezTo>
                    <a:lnTo>
                      <a:pt x="118" y="309"/>
                    </a:lnTo>
                    <a:cubicBezTo>
                      <a:pt x="118" y="604"/>
                      <a:pt x="118" y="604"/>
                      <a:pt x="118" y="604"/>
                    </a:cubicBezTo>
                    <a:cubicBezTo>
                      <a:pt x="118" y="619"/>
                      <a:pt x="133" y="633"/>
                      <a:pt x="133" y="633"/>
                    </a:cubicBezTo>
                    <a:cubicBezTo>
                      <a:pt x="148" y="633"/>
                      <a:pt x="162" y="619"/>
                      <a:pt x="162" y="604"/>
                    </a:cubicBezTo>
                    <a:cubicBezTo>
                      <a:pt x="162" y="309"/>
                      <a:pt x="162" y="309"/>
                      <a:pt x="162" y="309"/>
                    </a:cubicBezTo>
                    <a:lnTo>
                      <a:pt x="162" y="309"/>
                    </a:lnTo>
                    <a:cubicBezTo>
                      <a:pt x="221" y="295"/>
                      <a:pt x="280" y="236"/>
                      <a:pt x="280" y="162"/>
                    </a:cubicBezTo>
                    <a:close/>
                    <a:moveTo>
                      <a:pt x="133" y="280"/>
                    </a:moveTo>
                    <a:lnTo>
                      <a:pt x="133" y="280"/>
                    </a:lnTo>
                    <a:cubicBezTo>
                      <a:pt x="89" y="280"/>
                      <a:pt x="45" y="221"/>
                      <a:pt x="45" y="162"/>
                    </a:cubicBezTo>
                    <a:cubicBezTo>
                      <a:pt x="45" y="89"/>
                      <a:pt x="89" y="44"/>
                      <a:pt x="133" y="44"/>
                    </a:cubicBezTo>
                    <a:cubicBezTo>
                      <a:pt x="192" y="44"/>
                      <a:pt x="236" y="89"/>
                      <a:pt x="236" y="162"/>
                    </a:cubicBezTo>
                    <a:cubicBezTo>
                      <a:pt x="236" y="221"/>
                      <a:pt x="192" y="280"/>
                      <a:pt x="133" y="28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5" name="Freeform 150"/>
              <p:cNvSpPr>
                <a:spLocks noChangeArrowheads="1"/>
              </p:cNvSpPr>
              <p:nvPr/>
            </p:nvSpPr>
            <p:spPr bwMode="auto">
              <a:xfrm>
                <a:off x="776288" y="1328738"/>
                <a:ext cx="69850" cy="276225"/>
              </a:xfrm>
              <a:custGeom>
                <a:avLst/>
                <a:gdLst>
                  <a:gd name="T0" fmla="*/ 44 w 163"/>
                  <a:gd name="T1" fmla="*/ 0 h 634"/>
                  <a:gd name="T2" fmla="*/ 44 w 163"/>
                  <a:gd name="T3" fmla="*/ 0 h 634"/>
                  <a:gd name="T4" fmla="*/ 15 w 163"/>
                  <a:gd name="T5" fmla="*/ 0 h 634"/>
                  <a:gd name="T6" fmla="*/ 0 w 163"/>
                  <a:gd name="T7" fmla="*/ 15 h 634"/>
                  <a:gd name="T8" fmla="*/ 0 w 163"/>
                  <a:gd name="T9" fmla="*/ 604 h 634"/>
                  <a:gd name="T10" fmla="*/ 15 w 163"/>
                  <a:gd name="T11" fmla="*/ 633 h 634"/>
                  <a:gd name="T12" fmla="*/ 44 w 163"/>
                  <a:gd name="T13" fmla="*/ 604 h 634"/>
                  <a:gd name="T14" fmla="*/ 44 w 163"/>
                  <a:gd name="T15" fmla="*/ 354 h 634"/>
                  <a:gd name="T16" fmla="*/ 162 w 163"/>
                  <a:gd name="T17" fmla="*/ 354 h 634"/>
                  <a:gd name="T18" fmla="*/ 44 w 163"/>
                  <a:gd name="T19" fmla="*/ 0 h 634"/>
                  <a:gd name="T20" fmla="*/ 44 w 163"/>
                  <a:gd name="T21" fmla="*/ 59 h 634"/>
                  <a:gd name="T22" fmla="*/ 44 w 163"/>
                  <a:gd name="T23" fmla="*/ 59 h 634"/>
                  <a:gd name="T24" fmla="*/ 118 w 163"/>
                  <a:gd name="T25" fmla="*/ 309 h 634"/>
                  <a:gd name="T26" fmla="*/ 44 w 163"/>
                  <a:gd name="T27" fmla="*/ 309 h 634"/>
                  <a:gd name="T28" fmla="*/ 44 w 163"/>
                  <a:gd name="T29" fmla="*/ 5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3" h="634">
                    <a:moveTo>
                      <a:pt x="44" y="0"/>
                    </a:moveTo>
                    <a:lnTo>
                      <a:pt x="44" y="0"/>
                    </a:lnTo>
                    <a:cubicBezTo>
                      <a:pt x="30" y="0"/>
                      <a:pt x="30" y="0"/>
                      <a:pt x="15" y="0"/>
                    </a:cubicBezTo>
                    <a:lnTo>
                      <a:pt x="0" y="15"/>
                    </a:lnTo>
                    <a:cubicBezTo>
                      <a:pt x="0" y="604"/>
                      <a:pt x="0" y="604"/>
                      <a:pt x="0" y="604"/>
                    </a:cubicBezTo>
                    <a:cubicBezTo>
                      <a:pt x="0" y="619"/>
                      <a:pt x="15" y="633"/>
                      <a:pt x="15" y="633"/>
                    </a:cubicBezTo>
                    <a:cubicBezTo>
                      <a:pt x="30" y="633"/>
                      <a:pt x="44" y="619"/>
                      <a:pt x="44" y="604"/>
                    </a:cubicBezTo>
                    <a:cubicBezTo>
                      <a:pt x="44" y="354"/>
                      <a:pt x="44" y="354"/>
                      <a:pt x="44" y="354"/>
                    </a:cubicBezTo>
                    <a:cubicBezTo>
                      <a:pt x="44" y="354"/>
                      <a:pt x="74" y="354"/>
                      <a:pt x="162" y="354"/>
                    </a:cubicBezTo>
                    <a:cubicBezTo>
                      <a:pt x="162" y="118"/>
                      <a:pt x="44" y="0"/>
                      <a:pt x="44" y="0"/>
                    </a:cubicBezTo>
                    <a:close/>
                    <a:moveTo>
                      <a:pt x="44" y="59"/>
                    </a:moveTo>
                    <a:lnTo>
                      <a:pt x="44" y="59"/>
                    </a:lnTo>
                    <a:cubicBezTo>
                      <a:pt x="44" y="59"/>
                      <a:pt x="118" y="191"/>
                      <a:pt x="118" y="309"/>
                    </a:cubicBezTo>
                    <a:cubicBezTo>
                      <a:pt x="59" y="309"/>
                      <a:pt x="44" y="309"/>
                      <a:pt x="44" y="309"/>
                    </a:cubicBezTo>
                    <a:lnTo>
                      <a:pt x="44" y="5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6" name="Freeform 151"/>
              <p:cNvSpPr>
                <a:spLocks noChangeArrowheads="1"/>
              </p:cNvSpPr>
              <p:nvPr/>
            </p:nvSpPr>
            <p:spPr bwMode="auto">
              <a:xfrm>
                <a:off x="323850" y="1328738"/>
                <a:ext cx="90488" cy="276225"/>
              </a:xfrm>
              <a:custGeom>
                <a:avLst/>
                <a:gdLst>
                  <a:gd name="T0" fmla="*/ 176 w 207"/>
                  <a:gd name="T1" fmla="*/ 0 h 634"/>
                  <a:gd name="T2" fmla="*/ 176 w 207"/>
                  <a:gd name="T3" fmla="*/ 0 h 634"/>
                  <a:gd name="T4" fmla="*/ 162 w 207"/>
                  <a:gd name="T5" fmla="*/ 15 h 634"/>
                  <a:gd name="T6" fmla="*/ 162 w 207"/>
                  <a:gd name="T7" fmla="*/ 162 h 634"/>
                  <a:gd name="T8" fmla="*/ 118 w 207"/>
                  <a:gd name="T9" fmla="*/ 207 h 634"/>
                  <a:gd name="T10" fmla="*/ 118 w 207"/>
                  <a:gd name="T11" fmla="*/ 15 h 634"/>
                  <a:gd name="T12" fmla="*/ 103 w 207"/>
                  <a:gd name="T13" fmla="*/ 0 h 634"/>
                  <a:gd name="T14" fmla="*/ 88 w 207"/>
                  <a:gd name="T15" fmla="*/ 15 h 634"/>
                  <a:gd name="T16" fmla="*/ 88 w 207"/>
                  <a:gd name="T17" fmla="*/ 207 h 634"/>
                  <a:gd name="T18" fmla="*/ 44 w 207"/>
                  <a:gd name="T19" fmla="*/ 162 h 634"/>
                  <a:gd name="T20" fmla="*/ 44 w 207"/>
                  <a:gd name="T21" fmla="*/ 15 h 634"/>
                  <a:gd name="T22" fmla="*/ 29 w 207"/>
                  <a:gd name="T23" fmla="*/ 0 h 634"/>
                  <a:gd name="T24" fmla="*/ 0 w 207"/>
                  <a:gd name="T25" fmla="*/ 15 h 634"/>
                  <a:gd name="T26" fmla="*/ 0 w 207"/>
                  <a:gd name="T27" fmla="*/ 162 h 634"/>
                  <a:gd name="T28" fmla="*/ 88 w 207"/>
                  <a:gd name="T29" fmla="*/ 250 h 634"/>
                  <a:gd name="T30" fmla="*/ 88 w 207"/>
                  <a:gd name="T31" fmla="*/ 604 h 634"/>
                  <a:gd name="T32" fmla="*/ 103 w 207"/>
                  <a:gd name="T33" fmla="*/ 633 h 634"/>
                  <a:gd name="T34" fmla="*/ 118 w 207"/>
                  <a:gd name="T35" fmla="*/ 604 h 634"/>
                  <a:gd name="T36" fmla="*/ 118 w 207"/>
                  <a:gd name="T37" fmla="*/ 250 h 634"/>
                  <a:gd name="T38" fmla="*/ 206 w 207"/>
                  <a:gd name="T39" fmla="*/ 162 h 634"/>
                  <a:gd name="T40" fmla="*/ 206 w 207"/>
                  <a:gd name="T41" fmla="*/ 15 h 634"/>
                  <a:gd name="T42" fmla="*/ 176 w 207"/>
                  <a:gd name="T43" fmla="*/ 0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7" h="634">
                    <a:moveTo>
                      <a:pt x="176" y="0"/>
                    </a:moveTo>
                    <a:lnTo>
                      <a:pt x="176" y="0"/>
                    </a:lnTo>
                    <a:lnTo>
                      <a:pt x="162" y="15"/>
                    </a:lnTo>
                    <a:cubicBezTo>
                      <a:pt x="162" y="162"/>
                      <a:pt x="162" y="162"/>
                      <a:pt x="162" y="162"/>
                    </a:cubicBezTo>
                    <a:cubicBezTo>
                      <a:pt x="162" y="191"/>
                      <a:pt x="147" y="207"/>
                      <a:pt x="118" y="207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0"/>
                      <a:pt x="103" y="0"/>
                    </a:cubicBezTo>
                    <a:cubicBezTo>
                      <a:pt x="88" y="0"/>
                      <a:pt x="88" y="15"/>
                      <a:pt x="88" y="15"/>
                    </a:cubicBezTo>
                    <a:cubicBezTo>
                      <a:pt x="88" y="207"/>
                      <a:pt x="88" y="207"/>
                      <a:pt x="88" y="207"/>
                    </a:cubicBezTo>
                    <a:cubicBezTo>
                      <a:pt x="59" y="207"/>
                      <a:pt x="44" y="191"/>
                      <a:pt x="44" y="162"/>
                    </a:cubicBezTo>
                    <a:cubicBezTo>
                      <a:pt x="44" y="15"/>
                      <a:pt x="44" y="15"/>
                      <a:pt x="44" y="15"/>
                    </a:cubicBezTo>
                    <a:lnTo>
                      <a:pt x="29" y="0"/>
                    </a:lnTo>
                    <a:cubicBezTo>
                      <a:pt x="15" y="0"/>
                      <a:pt x="0" y="15"/>
                      <a:pt x="0" y="15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207"/>
                      <a:pt x="44" y="250"/>
                      <a:pt x="88" y="250"/>
                    </a:cubicBezTo>
                    <a:cubicBezTo>
                      <a:pt x="88" y="604"/>
                      <a:pt x="88" y="604"/>
                      <a:pt x="88" y="604"/>
                    </a:cubicBezTo>
                    <a:cubicBezTo>
                      <a:pt x="88" y="619"/>
                      <a:pt x="88" y="633"/>
                      <a:pt x="103" y="633"/>
                    </a:cubicBezTo>
                    <a:cubicBezTo>
                      <a:pt x="118" y="633"/>
                      <a:pt x="118" y="619"/>
                      <a:pt x="118" y="604"/>
                    </a:cubicBezTo>
                    <a:cubicBezTo>
                      <a:pt x="118" y="250"/>
                      <a:pt x="118" y="250"/>
                      <a:pt x="118" y="250"/>
                    </a:cubicBezTo>
                    <a:cubicBezTo>
                      <a:pt x="162" y="250"/>
                      <a:pt x="206" y="207"/>
                      <a:pt x="206" y="162"/>
                    </a:cubicBezTo>
                    <a:cubicBezTo>
                      <a:pt x="206" y="15"/>
                      <a:pt x="206" y="15"/>
                      <a:pt x="206" y="15"/>
                    </a:cubicBezTo>
                    <a:cubicBezTo>
                      <a:pt x="206" y="15"/>
                      <a:pt x="191" y="0"/>
                      <a:pt x="176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7" name="Freeform 152"/>
              <p:cNvSpPr>
                <a:spLocks noChangeArrowheads="1"/>
              </p:cNvSpPr>
              <p:nvPr/>
            </p:nvSpPr>
            <p:spPr bwMode="auto">
              <a:xfrm>
                <a:off x="4291013" y="890588"/>
                <a:ext cx="103187" cy="266700"/>
              </a:xfrm>
              <a:custGeom>
                <a:avLst/>
                <a:gdLst>
                  <a:gd name="T0" fmla="*/ 177 w 237"/>
                  <a:gd name="T1" fmla="*/ 235 h 619"/>
                  <a:gd name="T2" fmla="*/ 177 w 237"/>
                  <a:gd name="T3" fmla="*/ 235 h 619"/>
                  <a:gd name="T4" fmla="*/ 177 w 237"/>
                  <a:gd name="T5" fmla="*/ 235 h 619"/>
                  <a:gd name="T6" fmla="*/ 177 w 237"/>
                  <a:gd name="T7" fmla="*/ 14 h 619"/>
                  <a:gd name="T8" fmla="*/ 162 w 237"/>
                  <a:gd name="T9" fmla="*/ 0 h 619"/>
                  <a:gd name="T10" fmla="*/ 74 w 237"/>
                  <a:gd name="T11" fmla="*/ 0 h 619"/>
                  <a:gd name="T12" fmla="*/ 59 w 237"/>
                  <a:gd name="T13" fmla="*/ 14 h 619"/>
                  <a:gd name="T14" fmla="*/ 59 w 237"/>
                  <a:gd name="T15" fmla="*/ 235 h 619"/>
                  <a:gd name="T16" fmla="*/ 59 w 237"/>
                  <a:gd name="T17" fmla="*/ 235 h 619"/>
                  <a:gd name="T18" fmla="*/ 0 w 237"/>
                  <a:gd name="T19" fmla="*/ 309 h 619"/>
                  <a:gd name="T20" fmla="*/ 0 w 237"/>
                  <a:gd name="T21" fmla="*/ 618 h 619"/>
                  <a:gd name="T22" fmla="*/ 236 w 237"/>
                  <a:gd name="T23" fmla="*/ 618 h 619"/>
                  <a:gd name="T24" fmla="*/ 236 w 237"/>
                  <a:gd name="T25" fmla="*/ 309 h 619"/>
                  <a:gd name="T26" fmla="*/ 177 w 237"/>
                  <a:gd name="T27" fmla="*/ 235 h 619"/>
                  <a:gd name="T28" fmla="*/ 103 w 237"/>
                  <a:gd name="T29" fmla="*/ 29 h 619"/>
                  <a:gd name="T30" fmla="*/ 103 w 237"/>
                  <a:gd name="T31" fmla="*/ 29 h 619"/>
                  <a:gd name="T32" fmla="*/ 133 w 237"/>
                  <a:gd name="T33" fmla="*/ 29 h 619"/>
                  <a:gd name="T34" fmla="*/ 133 w 237"/>
                  <a:gd name="T35" fmla="*/ 73 h 619"/>
                  <a:gd name="T36" fmla="*/ 103 w 237"/>
                  <a:gd name="T37" fmla="*/ 73 h 619"/>
                  <a:gd name="T38" fmla="*/ 103 w 237"/>
                  <a:gd name="T39" fmla="*/ 29 h 619"/>
                  <a:gd name="T40" fmla="*/ 103 w 237"/>
                  <a:gd name="T41" fmla="*/ 117 h 619"/>
                  <a:gd name="T42" fmla="*/ 103 w 237"/>
                  <a:gd name="T43" fmla="*/ 117 h 619"/>
                  <a:gd name="T44" fmla="*/ 133 w 237"/>
                  <a:gd name="T45" fmla="*/ 117 h 619"/>
                  <a:gd name="T46" fmla="*/ 133 w 237"/>
                  <a:gd name="T47" fmla="*/ 235 h 619"/>
                  <a:gd name="T48" fmla="*/ 103 w 237"/>
                  <a:gd name="T49" fmla="*/ 235 h 619"/>
                  <a:gd name="T50" fmla="*/ 103 w 237"/>
                  <a:gd name="T51" fmla="*/ 117 h 619"/>
                  <a:gd name="T52" fmla="*/ 192 w 237"/>
                  <a:gd name="T53" fmla="*/ 588 h 619"/>
                  <a:gd name="T54" fmla="*/ 192 w 237"/>
                  <a:gd name="T55" fmla="*/ 588 h 619"/>
                  <a:gd name="T56" fmla="*/ 45 w 237"/>
                  <a:gd name="T57" fmla="*/ 588 h 619"/>
                  <a:gd name="T58" fmla="*/ 45 w 237"/>
                  <a:gd name="T59" fmla="*/ 309 h 619"/>
                  <a:gd name="T60" fmla="*/ 74 w 237"/>
                  <a:gd name="T61" fmla="*/ 264 h 619"/>
                  <a:gd name="T62" fmla="*/ 162 w 237"/>
                  <a:gd name="T63" fmla="*/ 264 h 619"/>
                  <a:gd name="T64" fmla="*/ 192 w 237"/>
                  <a:gd name="T65" fmla="*/ 309 h 619"/>
                  <a:gd name="T66" fmla="*/ 192 w 237"/>
                  <a:gd name="T67" fmla="*/ 588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7" h="619">
                    <a:moveTo>
                      <a:pt x="177" y="235"/>
                    </a:moveTo>
                    <a:lnTo>
                      <a:pt x="177" y="235"/>
                    </a:lnTo>
                    <a:lnTo>
                      <a:pt x="177" y="235"/>
                    </a:lnTo>
                    <a:cubicBezTo>
                      <a:pt x="177" y="14"/>
                      <a:pt x="177" y="14"/>
                      <a:pt x="177" y="14"/>
                    </a:cubicBezTo>
                    <a:cubicBezTo>
                      <a:pt x="177" y="0"/>
                      <a:pt x="162" y="0"/>
                      <a:pt x="162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59" y="0"/>
                      <a:pt x="59" y="14"/>
                    </a:cubicBezTo>
                    <a:cubicBezTo>
                      <a:pt x="59" y="235"/>
                      <a:pt x="59" y="235"/>
                      <a:pt x="59" y="235"/>
                    </a:cubicBezTo>
                    <a:lnTo>
                      <a:pt x="59" y="235"/>
                    </a:lnTo>
                    <a:cubicBezTo>
                      <a:pt x="15" y="235"/>
                      <a:pt x="0" y="264"/>
                      <a:pt x="0" y="309"/>
                    </a:cubicBezTo>
                    <a:cubicBezTo>
                      <a:pt x="0" y="618"/>
                      <a:pt x="0" y="618"/>
                      <a:pt x="0" y="618"/>
                    </a:cubicBezTo>
                    <a:cubicBezTo>
                      <a:pt x="236" y="618"/>
                      <a:pt x="236" y="618"/>
                      <a:pt x="236" y="618"/>
                    </a:cubicBezTo>
                    <a:cubicBezTo>
                      <a:pt x="236" y="309"/>
                      <a:pt x="236" y="309"/>
                      <a:pt x="236" y="309"/>
                    </a:cubicBezTo>
                    <a:cubicBezTo>
                      <a:pt x="236" y="264"/>
                      <a:pt x="221" y="235"/>
                      <a:pt x="177" y="235"/>
                    </a:cubicBezTo>
                    <a:close/>
                    <a:moveTo>
                      <a:pt x="103" y="29"/>
                    </a:moveTo>
                    <a:lnTo>
                      <a:pt x="103" y="29"/>
                    </a:lnTo>
                    <a:cubicBezTo>
                      <a:pt x="133" y="29"/>
                      <a:pt x="133" y="29"/>
                      <a:pt x="133" y="29"/>
                    </a:cubicBezTo>
                    <a:cubicBezTo>
                      <a:pt x="133" y="73"/>
                      <a:pt x="133" y="73"/>
                      <a:pt x="133" y="73"/>
                    </a:cubicBezTo>
                    <a:cubicBezTo>
                      <a:pt x="103" y="73"/>
                      <a:pt x="103" y="73"/>
                      <a:pt x="103" y="73"/>
                    </a:cubicBezTo>
                    <a:lnTo>
                      <a:pt x="103" y="29"/>
                    </a:lnTo>
                    <a:close/>
                    <a:moveTo>
                      <a:pt x="103" y="117"/>
                    </a:moveTo>
                    <a:lnTo>
                      <a:pt x="103" y="117"/>
                    </a:lnTo>
                    <a:cubicBezTo>
                      <a:pt x="133" y="117"/>
                      <a:pt x="133" y="117"/>
                      <a:pt x="133" y="117"/>
                    </a:cubicBezTo>
                    <a:cubicBezTo>
                      <a:pt x="133" y="235"/>
                      <a:pt x="133" y="235"/>
                      <a:pt x="133" y="235"/>
                    </a:cubicBezTo>
                    <a:cubicBezTo>
                      <a:pt x="103" y="235"/>
                      <a:pt x="103" y="235"/>
                      <a:pt x="103" y="235"/>
                    </a:cubicBezTo>
                    <a:lnTo>
                      <a:pt x="103" y="117"/>
                    </a:lnTo>
                    <a:close/>
                    <a:moveTo>
                      <a:pt x="192" y="588"/>
                    </a:moveTo>
                    <a:lnTo>
                      <a:pt x="192" y="588"/>
                    </a:lnTo>
                    <a:cubicBezTo>
                      <a:pt x="45" y="588"/>
                      <a:pt x="45" y="588"/>
                      <a:pt x="45" y="588"/>
                    </a:cubicBezTo>
                    <a:cubicBezTo>
                      <a:pt x="45" y="309"/>
                      <a:pt x="45" y="309"/>
                      <a:pt x="45" y="309"/>
                    </a:cubicBezTo>
                    <a:cubicBezTo>
                      <a:pt x="45" y="294"/>
                      <a:pt x="59" y="264"/>
                      <a:pt x="74" y="264"/>
                    </a:cubicBezTo>
                    <a:cubicBezTo>
                      <a:pt x="162" y="264"/>
                      <a:pt x="162" y="264"/>
                      <a:pt x="162" y="264"/>
                    </a:cubicBezTo>
                    <a:cubicBezTo>
                      <a:pt x="177" y="264"/>
                      <a:pt x="192" y="294"/>
                      <a:pt x="192" y="309"/>
                    </a:cubicBezTo>
                    <a:lnTo>
                      <a:pt x="192" y="588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8" name="Freeform 153"/>
              <p:cNvSpPr>
                <a:spLocks noChangeArrowheads="1"/>
              </p:cNvSpPr>
              <p:nvPr/>
            </p:nvSpPr>
            <p:spPr bwMode="auto">
              <a:xfrm>
                <a:off x="3781425" y="903288"/>
                <a:ext cx="228600" cy="242887"/>
              </a:xfrm>
              <a:custGeom>
                <a:avLst/>
                <a:gdLst>
                  <a:gd name="T0" fmla="*/ 530 w 531"/>
                  <a:gd name="T1" fmla="*/ 44 h 560"/>
                  <a:gd name="T2" fmla="*/ 530 w 531"/>
                  <a:gd name="T3" fmla="*/ 44 h 560"/>
                  <a:gd name="T4" fmla="*/ 530 w 531"/>
                  <a:gd name="T5" fmla="*/ 29 h 560"/>
                  <a:gd name="T6" fmla="*/ 515 w 531"/>
                  <a:gd name="T7" fmla="*/ 0 h 560"/>
                  <a:gd name="T8" fmla="*/ 515 w 531"/>
                  <a:gd name="T9" fmla="*/ 0 h 560"/>
                  <a:gd name="T10" fmla="*/ 14 w 531"/>
                  <a:gd name="T11" fmla="*/ 0 h 560"/>
                  <a:gd name="T12" fmla="*/ 0 w 531"/>
                  <a:gd name="T13" fmla="*/ 15 h 560"/>
                  <a:gd name="T14" fmla="*/ 0 w 531"/>
                  <a:gd name="T15" fmla="*/ 44 h 560"/>
                  <a:gd name="T16" fmla="*/ 250 w 531"/>
                  <a:gd name="T17" fmla="*/ 338 h 560"/>
                  <a:gd name="T18" fmla="*/ 250 w 531"/>
                  <a:gd name="T19" fmla="*/ 515 h 560"/>
                  <a:gd name="T20" fmla="*/ 176 w 531"/>
                  <a:gd name="T21" fmla="*/ 515 h 560"/>
                  <a:gd name="T22" fmla="*/ 162 w 531"/>
                  <a:gd name="T23" fmla="*/ 530 h 560"/>
                  <a:gd name="T24" fmla="*/ 176 w 531"/>
                  <a:gd name="T25" fmla="*/ 559 h 560"/>
                  <a:gd name="T26" fmla="*/ 367 w 531"/>
                  <a:gd name="T27" fmla="*/ 559 h 560"/>
                  <a:gd name="T28" fmla="*/ 397 w 531"/>
                  <a:gd name="T29" fmla="*/ 530 h 560"/>
                  <a:gd name="T30" fmla="*/ 367 w 531"/>
                  <a:gd name="T31" fmla="*/ 515 h 560"/>
                  <a:gd name="T32" fmla="*/ 294 w 531"/>
                  <a:gd name="T33" fmla="*/ 515 h 560"/>
                  <a:gd name="T34" fmla="*/ 294 w 531"/>
                  <a:gd name="T35" fmla="*/ 338 h 560"/>
                  <a:gd name="T36" fmla="*/ 530 w 531"/>
                  <a:gd name="T37" fmla="*/ 44 h 560"/>
                  <a:gd name="T38" fmla="*/ 279 w 531"/>
                  <a:gd name="T39" fmla="*/ 294 h 560"/>
                  <a:gd name="T40" fmla="*/ 279 w 531"/>
                  <a:gd name="T41" fmla="*/ 294 h 560"/>
                  <a:gd name="T42" fmla="*/ 58 w 531"/>
                  <a:gd name="T43" fmla="*/ 44 h 560"/>
                  <a:gd name="T44" fmla="*/ 471 w 531"/>
                  <a:gd name="T45" fmla="*/ 44 h 560"/>
                  <a:gd name="T46" fmla="*/ 279 w 531"/>
                  <a:gd name="T47" fmla="*/ 294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1" h="560">
                    <a:moveTo>
                      <a:pt x="530" y="44"/>
                    </a:moveTo>
                    <a:lnTo>
                      <a:pt x="530" y="44"/>
                    </a:lnTo>
                    <a:cubicBezTo>
                      <a:pt x="530" y="29"/>
                      <a:pt x="530" y="29"/>
                      <a:pt x="530" y="29"/>
                    </a:cubicBezTo>
                    <a:cubicBezTo>
                      <a:pt x="530" y="15"/>
                      <a:pt x="530" y="15"/>
                      <a:pt x="515" y="0"/>
                    </a:cubicBezTo>
                    <a:lnTo>
                      <a:pt x="515" y="0"/>
                    </a:ln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0" y="15"/>
                    </a:cubicBezTo>
                    <a:cubicBezTo>
                      <a:pt x="0" y="15"/>
                      <a:pt x="0" y="29"/>
                      <a:pt x="0" y="44"/>
                    </a:cubicBezTo>
                    <a:cubicBezTo>
                      <a:pt x="250" y="338"/>
                      <a:pt x="250" y="338"/>
                      <a:pt x="250" y="338"/>
                    </a:cubicBezTo>
                    <a:cubicBezTo>
                      <a:pt x="250" y="515"/>
                      <a:pt x="250" y="515"/>
                      <a:pt x="250" y="515"/>
                    </a:cubicBezTo>
                    <a:cubicBezTo>
                      <a:pt x="176" y="515"/>
                      <a:pt x="176" y="515"/>
                      <a:pt x="176" y="515"/>
                    </a:cubicBezTo>
                    <a:cubicBezTo>
                      <a:pt x="162" y="515"/>
                      <a:pt x="162" y="530"/>
                      <a:pt x="162" y="530"/>
                    </a:cubicBezTo>
                    <a:cubicBezTo>
                      <a:pt x="162" y="545"/>
                      <a:pt x="162" y="559"/>
                      <a:pt x="176" y="559"/>
                    </a:cubicBezTo>
                    <a:cubicBezTo>
                      <a:pt x="367" y="559"/>
                      <a:pt x="367" y="559"/>
                      <a:pt x="367" y="559"/>
                    </a:cubicBezTo>
                    <a:cubicBezTo>
                      <a:pt x="383" y="559"/>
                      <a:pt x="397" y="545"/>
                      <a:pt x="397" y="530"/>
                    </a:cubicBezTo>
                    <a:cubicBezTo>
                      <a:pt x="397" y="530"/>
                      <a:pt x="383" y="515"/>
                      <a:pt x="367" y="515"/>
                    </a:cubicBezTo>
                    <a:cubicBezTo>
                      <a:pt x="294" y="515"/>
                      <a:pt x="294" y="515"/>
                      <a:pt x="294" y="515"/>
                    </a:cubicBezTo>
                    <a:cubicBezTo>
                      <a:pt x="294" y="338"/>
                      <a:pt x="294" y="338"/>
                      <a:pt x="294" y="338"/>
                    </a:cubicBezTo>
                    <a:lnTo>
                      <a:pt x="530" y="44"/>
                    </a:lnTo>
                    <a:close/>
                    <a:moveTo>
                      <a:pt x="279" y="294"/>
                    </a:moveTo>
                    <a:lnTo>
                      <a:pt x="279" y="294"/>
                    </a:lnTo>
                    <a:cubicBezTo>
                      <a:pt x="58" y="44"/>
                      <a:pt x="58" y="44"/>
                      <a:pt x="58" y="44"/>
                    </a:cubicBezTo>
                    <a:cubicBezTo>
                      <a:pt x="471" y="44"/>
                      <a:pt x="471" y="44"/>
                      <a:pt x="471" y="44"/>
                    </a:cubicBezTo>
                    <a:lnTo>
                      <a:pt x="279" y="294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89" name="Freeform 154"/>
              <p:cNvSpPr>
                <a:spLocks noChangeArrowheads="1"/>
              </p:cNvSpPr>
              <p:nvPr/>
            </p:nvSpPr>
            <p:spPr bwMode="auto">
              <a:xfrm>
                <a:off x="3322638" y="915988"/>
                <a:ext cx="274637" cy="217487"/>
              </a:xfrm>
              <a:custGeom>
                <a:avLst/>
                <a:gdLst>
                  <a:gd name="T0" fmla="*/ 603 w 634"/>
                  <a:gd name="T1" fmla="*/ 472 h 502"/>
                  <a:gd name="T2" fmla="*/ 603 w 634"/>
                  <a:gd name="T3" fmla="*/ 472 h 502"/>
                  <a:gd name="T4" fmla="*/ 14 w 634"/>
                  <a:gd name="T5" fmla="*/ 472 h 502"/>
                  <a:gd name="T6" fmla="*/ 0 w 634"/>
                  <a:gd name="T7" fmla="*/ 486 h 502"/>
                  <a:gd name="T8" fmla="*/ 14 w 634"/>
                  <a:gd name="T9" fmla="*/ 501 h 502"/>
                  <a:gd name="T10" fmla="*/ 603 w 634"/>
                  <a:gd name="T11" fmla="*/ 501 h 502"/>
                  <a:gd name="T12" fmla="*/ 633 w 634"/>
                  <a:gd name="T13" fmla="*/ 486 h 502"/>
                  <a:gd name="T14" fmla="*/ 603 w 634"/>
                  <a:gd name="T15" fmla="*/ 472 h 502"/>
                  <a:gd name="T16" fmla="*/ 338 w 634"/>
                  <a:gd name="T17" fmla="*/ 74 h 502"/>
                  <a:gd name="T18" fmla="*/ 338 w 634"/>
                  <a:gd name="T19" fmla="*/ 74 h 502"/>
                  <a:gd name="T20" fmla="*/ 338 w 634"/>
                  <a:gd name="T21" fmla="*/ 30 h 502"/>
                  <a:gd name="T22" fmla="*/ 368 w 634"/>
                  <a:gd name="T23" fmla="*/ 30 h 502"/>
                  <a:gd name="T24" fmla="*/ 397 w 634"/>
                  <a:gd name="T25" fmla="*/ 15 h 502"/>
                  <a:gd name="T26" fmla="*/ 368 w 634"/>
                  <a:gd name="T27" fmla="*/ 0 h 502"/>
                  <a:gd name="T28" fmla="*/ 250 w 634"/>
                  <a:gd name="T29" fmla="*/ 0 h 502"/>
                  <a:gd name="T30" fmla="*/ 235 w 634"/>
                  <a:gd name="T31" fmla="*/ 15 h 502"/>
                  <a:gd name="T32" fmla="*/ 250 w 634"/>
                  <a:gd name="T33" fmla="*/ 30 h 502"/>
                  <a:gd name="T34" fmla="*/ 294 w 634"/>
                  <a:gd name="T35" fmla="*/ 30 h 502"/>
                  <a:gd name="T36" fmla="*/ 294 w 634"/>
                  <a:gd name="T37" fmla="*/ 74 h 502"/>
                  <a:gd name="T38" fmla="*/ 0 w 634"/>
                  <a:gd name="T39" fmla="*/ 383 h 502"/>
                  <a:gd name="T40" fmla="*/ 0 w 634"/>
                  <a:gd name="T41" fmla="*/ 413 h 502"/>
                  <a:gd name="T42" fmla="*/ 14 w 634"/>
                  <a:gd name="T43" fmla="*/ 427 h 502"/>
                  <a:gd name="T44" fmla="*/ 603 w 634"/>
                  <a:gd name="T45" fmla="*/ 427 h 502"/>
                  <a:gd name="T46" fmla="*/ 633 w 634"/>
                  <a:gd name="T47" fmla="*/ 413 h 502"/>
                  <a:gd name="T48" fmla="*/ 633 w 634"/>
                  <a:gd name="T49" fmla="*/ 383 h 502"/>
                  <a:gd name="T50" fmla="*/ 338 w 634"/>
                  <a:gd name="T51" fmla="*/ 74 h 502"/>
                  <a:gd name="T52" fmla="*/ 44 w 634"/>
                  <a:gd name="T53" fmla="*/ 383 h 502"/>
                  <a:gd name="T54" fmla="*/ 44 w 634"/>
                  <a:gd name="T55" fmla="*/ 383 h 502"/>
                  <a:gd name="T56" fmla="*/ 309 w 634"/>
                  <a:gd name="T57" fmla="*/ 118 h 502"/>
                  <a:gd name="T58" fmla="*/ 588 w 634"/>
                  <a:gd name="T59" fmla="*/ 383 h 502"/>
                  <a:gd name="T60" fmla="*/ 44 w 634"/>
                  <a:gd name="T61" fmla="*/ 383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4" h="502">
                    <a:moveTo>
                      <a:pt x="603" y="472"/>
                    </a:moveTo>
                    <a:lnTo>
                      <a:pt x="603" y="472"/>
                    </a:lnTo>
                    <a:cubicBezTo>
                      <a:pt x="14" y="472"/>
                      <a:pt x="14" y="472"/>
                      <a:pt x="14" y="472"/>
                    </a:cubicBezTo>
                    <a:cubicBezTo>
                      <a:pt x="14" y="472"/>
                      <a:pt x="0" y="472"/>
                      <a:pt x="0" y="486"/>
                    </a:cubicBezTo>
                    <a:cubicBezTo>
                      <a:pt x="0" y="501"/>
                      <a:pt x="14" y="501"/>
                      <a:pt x="14" y="501"/>
                    </a:cubicBezTo>
                    <a:cubicBezTo>
                      <a:pt x="603" y="501"/>
                      <a:pt x="603" y="501"/>
                      <a:pt x="603" y="501"/>
                    </a:cubicBezTo>
                    <a:cubicBezTo>
                      <a:pt x="618" y="501"/>
                      <a:pt x="633" y="501"/>
                      <a:pt x="633" y="486"/>
                    </a:cubicBezTo>
                    <a:cubicBezTo>
                      <a:pt x="633" y="472"/>
                      <a:pt x="618" y="472"/>
                      <a:pt x="603" y="472"/>
                    </a:cubicBezTo>
                    <a:close/>
                    <a:moveTo>
                      <a:pt x="338" y="74"/>
                    </a:moveTo>
                    <a:lnTo>
                      <a:pt x="338" y="74"/>
                    </a:lnTo>
                    <a:cubicBezTo>
                      <a:pt x="338" y="30"/>
                      <a:pt x="338" y="30"/>
                      <a:pt x="338" y="30"/>
                    </a:cubicBezTo>
                    <a:cubicBezTo>
                      <a:pt x="368" y="30"/>
                      <a:pt x="368" y="30"/>
                      <a:pt x="368" y="30"/>
                    </a:cubicBezTo>
                    <a:cubicBezTo>
                      <a:pt x="383" y="30"/>
                      <a:pt x="397" y="30"/>
                      <a:pt x="397" y="15"/>
                    </a:cubicBezTo>
                    <a:cubicBezTo>
                      <a:pt x="397" y="0"/>
                      <a:pt x="383" y="0"/>
                      <a:pt x="368" y="0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250" y="0"/>
                      <a:pt x="235" y="0"/>
                      <a:pt x="235" y="15"/>
                    </a:cubicBezTo>
                    <a:cubicBezTo>
                      <a:pt x="235" y="30"/>
                      <a:pt x="250" y="30"/>
                      <a:pt x="250" y="30"/>
                    </a:cubicBezTo>
                    <a:cubicBezTo>
                      <a:pt x="294" y="30"/>
                      <a:pt x="294" y="30"/>
                      <a:pt x="294" y="30"/>
                    </a:cubicBezTo>
                    <a:lnTo>
                      <a:pt x="294" y="74"/>
                    </a:lnTo>
                    <a:cubicBezTo>
                      <a:pt x="132" y="89"/>
                      <a:pt x="0" y="221"/>
                      <a:pt x="0" y="383"/>
                    </a:cubicBezTo>
                    <a:cubicBezTo>
                      <a:pt x="0" y="398"/>
                      <a:pt x="0" y="398"/>
                      <a:pt x="0" y="413"/>
                    </a:cubicBezTo>
                    <a:lnTo>
                      <a:pt x="14" y="427"/>
                    </a:lnTo>
                    <a:cubicBezTo>
                      <a:pt x="603" y="427"/>
                      <a:pt x="603" y="427"/>
                      <a:pt x="603" y="427"/>
                    </a:cubicBezTo>
                    <a:cubicBezTo>
                      <a:pt x="618" y="427"/>
                      <a:pt x="633" y="413"/>
                      <a:pt x="633" y="413"/>
                    </a:cubicBezTo>
                    <a:cubicBezTo>
                      <a:pt x="633" y="398"/>
                      <a:pt x="633" y="398"/>
                      <a:pt x="633" y="383"/>
                    </a:cubicBezTo>
                    <a:cubicBezTo>
                      <a:pt x="633" y="221"/>
                      <a:pt x="500" y="89"/>
                      <a:pt x="338" y="74"/>
                    </a:cubicBezTo>
                    <a:close/>
                    <a:moveTo>
                      <a:pt x="44" y="383"/>
                    </a:moveTo>
                    <a:lnTo>
                      <a:pt x="44" y="383"/>
                    </a:lnTo>
                    <a:cubicBezTo>
                      <a:pt x="44" y="236"/>
                      <a:pt x="162" y="118"/>
                      <a:pt x="309" y="118"/>
                    </a:cubicBezTo>
                    <a:cubicBezTo>
                      <a:pt x="471" y="118"/>
                      <a:pt x="588" y="236"/>
                      <a:pt x="588" y="383"/>
                    </a:cubicBezTo>
                    <a:lnTo>
                      <a:pt x="44" y="383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90" name="Freeform 155"/>
              <p:cNvSpPr>
                <a:spLocks noChangeArrowheads="1"/>
              </p:cNvSpPr>
              <p:nvPr/>
            </p:nvSpPr>
            <p:spPr bwMode="auto">
              <a:xfrm>
                <a:off x="2908300" y="890588"/>
                <a:ext cx="217488" cy="266700"/>
              </a:xfrm>
              <a:custGeom>
                <a:avLst/>
                <a:gdLst>
                  <a:gd name="T0" fmla="*/ 441 w 501"/>
                  <a:gd name="T1" fmla="*/ 132 h 619"/>
                  <a:gd name="T2" fmla="*/ 441 w 501"/>
                  <a:gd name="T3" fmla="*/ 132 h 619"/>
                  <a:gd name="T4" fmla="*/ 353 w 501"/>
                  <a:gd name="T5" fmla="*/ 264 h 619"/>
                  <a:gd name="T6" fmla="*/ 294 w 501"/>
                  <a:gd name="T7" fmla="*/ 0 h 619"/>
                  <a:gd name="T8" fmla="*/ 132 w 501"/>
                  <a:gd name="T9" fmla="*/ 353 h 619"/>
                  <a:gd name="T10" fmla="*/ 73 w 501"/>
                  <a:gd name="T11" fmla="*/ 205 h 619"/>
                  <a:gd name="T12" fmla="*/ 0 w 501"/>
                  <a:gd name="T13" fmla="*/ 367 h 619"/>
                  <a:gd name="T14" fmla="*/ 250 w 501"/>
                  <a:gd name="T15" fmla="*/ 618 h 619"/>
                  <a:gd name="T16" fmla="*/ 500 w 501"/>
                  <a:gd name="T17" fmla="*/ 367 h 619"/>
                  <a:gd name="T18" fmla="*/ 441 w 501"/>
                  <a:gd name="T19" fmla="*/ 132 h 619"/>
                  <a:gd name="T20" fmla="*/ 265 w 501"/>
                  <a:gd name="T21" fmla="*/ 588 h 619"/>
                  <a:gd name="T22" fmla="*/ 265 w 501"/>
                  <a:gd name="T23" fmla="*/ 588 h 619"/>
                  <a:gd name="T24" fmla="*/ 29 w 501"/>
                  <a:gd name="T25" fmla="*/ 353 h 619"/>
                  <a:gd name="T26" fmla="*/ 59 w 501"/>
                  <a:gd name="T27" fmla="*/ 294 h 619"/>
                  <a:gd name="T28" fmla="*/ 177 w 501"/>
                  <a:gd name="T29" fmla="*/ 397 h 619"/>
                  <a:gd name="T30" fmla="*/ 250 w 501"/>
                  <a:gd name="T31" fmla="*/ 58 h 619"/>
                  <a:gd name="T32" fmla="*/ 382 w 501"/>
                  <a:gd name="T33" fmla="*/ 323 h 619"/>
                  <a:gd name="T34" fmla="*/ 412 w 501"/>
                  <a:gd name="T35" fmla="*/ 205 h 619"/>
                  <a:gd name="T36" fmla="*/ 471 w 501"/>
                  <a:gd name="T37" fmla="*/ 367 h 619"/>
                  <a:gd name="T38" fmla="*/ 265 w 501"/>
                  <a:gd name="T39" fmla="*/ 588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1" h="619">
                    <a:moveTo>
                      <a:pt x="441" y="132"/>
                    </a:moveTo>
                    <a:lnTo>
                      <a:pt x="441" y="132"/>
                    </a:lnTo>
                    <a:cubicBezTo>
                      <a:pt x="353" y="162"/>
                      <a:pt x="339" y="220"/>
                      <a:pt x="353" y="264"/>
                    </a:cubicBezTo>
                    <a:cubicBezTo>
                      <a:pt x="280" y="191"/>
                      <a:pt x="294" y="117"/>
                      <a:pt x="294" y="0"/>
                    </a:cubicBezTo>
                    <a:cubicBezTo>
                      <a:pt x="88" y="73"/>
                      <a:pt x="132" y="279"/>
                      <a:pt x="132" y="353"/>
                    </a:cubicBezTo>
                    <a:cubicBezTo>
                      <a:pt x="88" y="309"/>
                      <a:pt x="73" y="205"/>
                      <a:pt x="73" y="205"/>
                    </a:cubicBezTo>
                    <a:cubicBezTo>
                      <a:pt x="14" y="235"/>
                      <a:pt x="0" y="309"/>
                      <a:pt x="0" y="367"/>
                    </a:cubicBezTo>
                    <a:cubicBezTo>
                      <a:pt x="0" y="515"/>
                      <a:pt x="103" y="618"/>
                      <a:pt x="250" y="618"/>
                    </a:cubicBezTo>
                    <a:cubicBezTo>
                      <a:pt x="397" y="618"/>
                      <a:pt x="500" y="515"/>
                      <a:pt x="500" y="367"/>
                    </a:cubicBezTo>
                    <a:cubicBezTo>
                      <a:pt x="500" y="279"/>
                      <a:pt x="441" y="250"/>
                      <a:pt x="441" y="132"/>
                    </a:cubicBezTo>
                    <a:close/>
                    <a:moveTo>
                      <a:pt x="265" y="588"/>
                    </a:moveTo>
                    <a:lnTo>
                      <a:pt x="265" y="588"/>
                    </a:lnTo>
                    <a:cubicBezTo>
                      <a:pt x="132" y="588"/>
                      <a:pt x="29" y="485"/>
                      <a:pt x="29" y="353"/>
                    </a:cubicBezTo>
                    <a:cubicBezTo>
                      <a:pt x="29" y="338"/>
                      <a:pt x="29" y="309"/>
                      <a:pt x="59" y="294"/>
                    </a:cubicBezTo>
                    <a:cubicBezTo>
                      <a:pt x="59" y="309"/>
                      <a:pt x="88" y="412"/>
                      <a:pt x="177" y="397"/>
                    </a:cubicBezTo>
                    <a:cubicBezTo>
                      <a:pt x="177" y="323"/>
                      <a:pt x="147" y="117"/>
                      <a:pt x="250" y="58"/>
                    </a:cubicBezTo>
                    <a:cubicBezTo>
                      <a:pt x="250" y="162"/>
                      <a:pt x="265" y="309"/>
                      <a:pt x="382" y="323"/>
                    </a:cubicBezTo>
                    <a:cubicBezTo>
                      <a:pt x="382" y="279"/>
                      <a:pt x="382" y="220"/>
                      <a:pt x="412" y="205"/>
                    </a:cubicBezTo>
                    <a:cubicBezTo>
                      <a:pt x="412" y="264"/>
                      <a:pt x="471" y="309"/>
                      <a:pt x="471" y="367"/>
                    </a:cubicBezTo>
                    <a:cubicBezTo>
                      <a:pt x="471" y="485"/>
                      <a:pt x="353" y="588"/>
                      <a:pt x="265" y="588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91" name="Freeform 156"/>
              <p:cNvSpPr>
                <a:spLocks noChangeArrowheads="1"/>
              </p:cNvSpPr>
              <p:nvPr/>
            </p:nvSpPr>
            <p:spPr bwMode="auto">
              <a:xfrm>
                <a:off x="2463800" y="890588"/>
                <a:ext cx="223838" cy="266700"/>
              </a:xfrm>
              <a:custGeom>
                <a:avLst/>
                <a:gdLst>
                  <a:gd name="T0" fmla="*/ 265 w 517"/>
                  <a:gd name="T1" fmla="*/ 0 h 619"/>
                  <a:gd name="T2" fmla="*/ 265 w 517"/>
                  <a:gd name="T3" fmla="*/ 0 h 619"/>
                  <a:gd name="T4" fmla="*/ 0 w 517"/>
                  <a:gd name="T5" fmla="*/ 367 h 619"/>
                  <a:gd name="T6" fmla="*/ 265 w 517"/>
                  <a:gd name="T7" fmla="*/ 618 h 619"/>
                  <a:gd name="T8" fmla="*/ 516 w 517"/>
                  <a:gd name="T9" fmla="*/ 367 h 619"/>
                  <a:gd name="T10" fmla="*/ 265 w 517"/>
                  <a:gd name="T11" fmla="*/ 0 h 619"/>
                  <a:gd name="T12" fmla="*/ 265 w 517"/>
                  <a:gd name="T13" fmla="*/ 588 h 619"/>
                  <a:gd name="T14" fmla="*/ 265 w 517"/>
                  <a:gd name="T15" fmla="*/ 588 h 619"/>
                  <a:gd name="T16" fmla="*/ 44 w 517"/>
                  <a:gd name="T17" fmla="*/ 367 h 619"/>
                  <a:gd name="T18" fmla="*/ 265 w 517"/>
                  <a:gd name="T19" fmla="*/ 58 h 619"/>
                  <a:gd name="T20" fmla="*/ 471 w 517"/>
                  <a:gd name="T21" fmla="*/ 367 h 619"/>
                  <a:gd name="T22" fmla="*/ 265 w 517"/>
                  <a:gd name="T23" fmla="*/ 588 h 619"/>
                  <a:gd name="T24" fmla="*/ 265 w 517"/>
                  <a:gd name="T25" fmla="*/ 191 h 619"/>
                  <a:gd name="T26" fmla="*/ 265 w 517"/>
                  <a:gd name="T27" fmla="*/ 191 h 619"/>
                  <a:gd name="T28" fmla="*/ 118 w 517"/>
                  <a:gd name="T29" fmla="*/ 382 h 619"/>
                  <a:gd name="T30" fmla="*/ 265 w 517"/>
                  <a:gd name="T31" fmla="*/ 530 h 619"/>
                  <a:gd name="T32" fmla="*/ 398 w 517"/>
                  <a:gd name="T33" fmla="*/ 382 h 619"/>
                  <a:gd name="T34" fmla="*/ 265 w 517"/>
                  <a:gd name="T35" fmla="*/ 191 h 619"/>
                  <a:gd name="T36" fmla="*/ 265 w 517"/>
                  <a:gd name="T37" fmla="*/ 485 h 619"/>
                  <a:gd name="T38" fmla="*/ 265 w 517"/>
                  <a:gd name="T39" fmla="*/ 485 h 619"/>
                  <a:gd name="T40" fmla="*/ 162 w 517"/>
                  <a:gd name="T41" fmla="*/ 382 h 619"/>
                  <a:gd name="T42" fmla="*/ 265 w 517"/>
                  <a:gd name="T43" fmla="*/ 235 h 619"/>
                  <a:gd name="T44" fmla="*/ 353 w 517"/>
                  <a:gd name="T45" fmla="*/ 382 h 619"/>
                  <a:gd name="T46" fmla="*/ 265 w 517"/>
                  <a:gd name="T47" fmla="*/ 485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7" h="619">
                    <a:moveTo>
                      <a:pt x="265" y="0"/>
                    </a:moveTo>
                    <a:lnTo>
                      <a:pt x="265" y="0"/>
                    </a:lnTo>
                    <a:cubicBezTo>
                      <a:pt x="162" y="88"/>
                      <a:pt x="0" y="220"/>
                      <a:pt x="0" y="367"/>
                    </a:cubicBezTo>
                    <a:cubicBezTo>
                      <a:pt x="0" y="515"/>
                      <a:pt x="118" y="618"/>
                      <a:pt x="265" y="618"/>
                    </a:cubicBezTo>
                    <a:cubicBezTo>
                      <a:pt x="398" y="618"/>
                      <a:pt x="516" y="515"/>
                      <a:pt x="516" y="367"/>
                    </a:cubicBezTo>
                    <a:cubicBezTo>
                      <a:pt x="516" y="220"/>
                      <a:pt x="353" y="88"/>
                      <a:pt x="265" y="0"/>
                    </a:cubicBezTo>
                    <a:close/>
                    <a:moveTo>
                      <a:pt x="265" y="588"/>
                    </a:moveTo>
                    <a:lnTo>
                      <a:pt x="265" y="588"/>
                    </a:lnTo>
                    <a:cubicBezTo>
                      <a:pt x="148" y="588"/>
                      <a:pt x="44" y="485"/>
                      <a:pt x="44" y="367"/>
                    </a:cubicBezTo>
                    <a:cubicBezTo>
                      <a:pt x="44" y="250"/>
                      <a:pt x="177" y="132"/>
                      <a:pt x="265" y="58"/>
                    </a:cubicBezTo>
                    <a:cubicBezTo>
                      <a:pt x="339" y="132"/>
                      <a:pt x="471" y="250"/>
                      <a:pt x="471" y="367"/>
                    </a:cubicBezTo>
                    <a:cubicBezTo>
                      <a:pt x="471" y="485"/>
                      <a:pt x="383" y="588"/>
                      <a:pt x="265" y="588"/>
                    </a:cubicBezTo>
                    <a:close/>
                    <a:moveTo>
                      <a:pt x="265" y="191"/>
                    </a:moveTo>
                    <a:lnTo>
                      <a:pt x="265" y="191"/>
                    </a:lnTo>
                    <a:cubicBezTo>
                      <a:pt x="206" y="250"/>
                      <a:pt x="118" y="309"/>
                      <a:pt x="118" y="382"/>
                    </a:cubicBezTo>
                    <a:cubicBezTo>
                      <a:pt x="118" y="471"/>
                      <a:pt x="192" y="530"/>
                      <a:pt x="265" y="530"/>
                    </a:cubicBezTo>
                    <a:cubicBezTo>
                      <a:pt x="339" y="530"/>
                      <a:pt x="398" y="471"/>
                      <a:pt x="398" y="382"/>
                    </a:cubicBezTo>
                    <a:cubicBezTo>
                      <a:pt x="398" y="309"/>
                      <a:pt x="310" y="250"/>
                      <a:pt x="265" y="191"/>
                    </a:cubicBezTo>
                    <a:close/>
                    <a:moveTo>
                      <a:pt x="265" y="485"/>
                    </a:moveTo>
                    <a:lnTo>
                      <a:pt x="265" y="485"/>
                    </a:lnTo>
                    <a:cubicBezTo>
                      <a:pt x="206" y="485"/>
                      <a:pt x="162" y="441"/>
                      <a:pt x="162" y="382"/>
                    </a:cubicBezTo>
                    <a:cubicBezTo>
                      <a:pt x="162" y="323"/>
                      <a:pt x="221" y="279"/>
                      <a:pt x="265" y="235"/>
                    </a:cubicBezTo>
                    <a:cubicBezTo>
                      <a:pt x="295" y="279"/>
                      <a:pt x="353" y="323"/>
                      <a:pt x="353" y="382"/>
                    </a:cubicBezTo>
                    <a:cubicBezTo>
                      <a:pt x="353" y="441"/>
                      <a:pt x="310" y="485"/>
                      <a:pt x="265" y="48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92" name="Freeform 157"/>
              <p:cNvSpPr>
                <a:spLocks noChangeArrowheads="1"/>
              </p:cNvSpPr>
              <p:nvPr/>
            </p:nvSpPr>
            <p:spPr bwMode="auto">
              <a:xfrm>
                <a:off x="1998663" y="890588"/>
                <a:ext cx="274637" cy="266700"/>
              </a:xfrm>
              <a:custGeom>
                <a:avLst/>
                <a:gdLst>
                  <a:gd name="T0" fmla="*/ 309 w 634"/>
                  <a:gd name="T1" fmla="*/ 88 h 619"/>
                  <a:gd name="T2" fmla="*/ 309 w 634"/>
                  <a:gd name="T3" fmla="*/ 88 h 619"/>
                  <a:gd name="T4" fmla="*/ 176 w 634"/>
                  <a:gd name="T5" fmla="*/ 235 h 619"/>
                  <a:gd name="T6" fmla="*/ 309 w 634"/>
                  <a:gd name="T7" fmla="*/ 367 h 619"/>
                  <a:gd name="T8" fmla="*/ 456 w 634"/>
                  <a:gd name="T9" fmla="*/ 235 h 619"/>
                  <a:gd name="T10" fmla="*/ 309 w 634"/>
                  <a:gd name="T11" fmla="*/ 88 h 619"/>
                  <a:gd name="T12" fmla="*/ 309 w 634"/>
                  <a:gd name="T13" fmla="*/ 323 h 619"/>
                  <a:gd name="T14" fmla="*/ 309 w 634"/>
                  <a:gd name="T15" fmla="*/ 323 h 619"/>
                  <a:gd name="T16" fmla="*/ 221 w 634"/>
                  <a:gd name="T17" fmla="*/ 235 h 619"/>
                  <a:gd name="T18" fmla="*/ 309 w 634"/>
                  <a:gd name="T19" fmla="*/ 132 h 619"/>
                  <a:gd name="T20" fmla="*/ 412 w 634"/>
                  <a:gd name="T21" fmla="*/ 235 h 619"/>
                  <a:gd name="T22" fmla="*/ 309 w 634"/>
                  <a:gd name="T23" fmla="*/ 323 h 619"/>
                  <a:gd name="T24" fmla="*/ 530 w 634"/>
                  <a:gd name="T25" fmla="*/ 338 h 619"/>
                  <a:gd name="T26" fmla="*/ 530 w 634"/>
                  <a:gd name="T27" fmla="*/ 338 h 619"/>
                  <a:gd name="T28" fmla="*/ 559 w 634"/>
                  <a:gd name="T29" fmla="*/ 235 h 619"/>
                  <a:gd name="T30" fmla="*/ 309 w 634"/>
                  <a:gd name="T31" fmla="*/ 0 h 619"/>
                  <a:gd name="T32" fmla="*/ 73 w 634"/>
                  <a:gd name="T33" fmla="*/ 235 h 619"/>
                  <a:gd name="T34" fmla="*/ 103 w 634"/>
                  <a:gd name="T35" fmla="*/ 338 h 619"/>
                  <a:gd name="T36" fmla="*/ 0 w 634"/>
                  <a:gd name="T37" fmla="*/ 500 h 619"/>
                  <a:gd name="T38" fmla="*/ 117 w 634"/>
                  <a:gd name="T39" fmla="*/ 530 h 619"/>
                  <a:gd name="T40" fmla="*/ 206 w 634"/>
                  <a:gd name="T41" fmla="*/ 618 h 619"/>
                  <a:gd name="T42" fmla="*/ 294 w 634"/>
                  <a:gd name="T43" fmla="*/ 471 h 619"/>
                  <a:gd name="T44" fmla="*/ 309 w 634"/>
                  <a:gd name="T45" fmla="*/ 471 h 619"/>
                  <a:gd name="T46" fmla="*/ 324 w 634"/>
                  <a:gd name="T47" fmla="*/ 471 h 619"/>
                  <a:gd name="T48" fmla="*/ 412 w 634"/>
                  <a:gd name="T49" fmla="*/ 618 h 619"/>
                  <a:gd name="T50" fmla="*/ 500 w 634"/>
                  <a:gd name="T51" fmla="*/ 530 h 619"/>
                  <a:gd name="T52" fmla="*/ 633 w 634"/>
                  <a:gd name="T53" fmla="*/ 500 h 619"/>
                  <a:gd name="T54" fmla="*/ 530 w 634"/>
                  <a:gd name="T55" fmla="*/ 338 h 619"/>
                  <a:gd name="T56" fmla="*/ 206 w 634"/>
                  <a:gd name="T57" fmla="*/ 544 h 619"/>
                  <a:gd name="T58" fmla="*/ 206 w 634"/>
                  <a:gd name="T59" fmla="*/ 544 h 619"/>
                  <a:gd name="T60" fmla="*/ 147 w 634"/>
                  <a:gd name="T61" fmla="*/ 500 h 619"/>
                  <a:gd name="T62" fmla="*/ 58 w 634"/>
                  <a:gd name="T63" fmla="*/ 471 h 619"/>
                  <a:gd name="T64" fmla="*/ 117 w 634"/>
                  <a:gd name="T65" fmla="*/ 382 h 619"/>
                  <a:gd name="T66" fmla="*/ 250 w 634"/>
                  <a:gd name="T67" fmla="*/ 456 h 619"/>
                  <a:gd name="T68" fmla="*/ 206 w 634"/>
                  <a:gd name="T69" fmla="*/ 544 h 619"/>
                  <a:gd name="T70" fmla="*/ 309 w 634"/>
                  <a:gd name="T71" fmla="*/ 426 h 619"/>
                  <a:gd name="T72" fmla="*/ 309 w 634"/>
                  <a:gd name="T73" fmla="*/ 426 h 619"/>
                  <a:gd name="T74" fmla="*/ 117 w 634"/>
                  <a:gd name="T75" fmla="*/ 235 h 619"/>
                  <a:gd name="T76" fmla="*/ 309 w 634"/>
                  <a:gd name="T77" fmla="*/ 29 h 619"/>
                  <a:gd name="T78" fmla="*/ 515 w 634"/>
                  <a:gd name="T79" fmla="*/ 235 h 619"/>
                  <a:gd name="T80" fmla="*/ 309 w 634"/>
                  <a:gd name="T81" fmla="*/ 426 h 619"/>
                  <a:gd name="T82" fmla="*/ 485 w 634"/>
                  <a:gd name="T83" fmla="*/ 500 h 619"/>
                  <a:gd name="T84" fmla="*/ 485 w 634"/>
                  <a:gd name="T85" fmla="*/ 500 h 619"/>
                  <a:gd name="T86" fmla="*/ 426 w 634"/>
                  <a:gd name="T87" fmla="*/ 544 h 619"/>
                  <a:gd name="T88" fmla="*/ 368 w 634"/>
                  <a:gd name="T89" fmla="*/ 456 h 619"/>
                  <a:gd name="T90" fmla="*/ 500 w 634"/>
                  <a:gd name="T91" fmla="*/ 382 h 619"/>
                  <a:gd name="T92" fmla="*/ 559 w 634"/>
                  <a:gd name="T93" fmla="*/ 471 h 619"/>
                  <a:gd name="T94" fmla="*/ 485 w 634"/>
                  <a:gd name="T95" fmla="*/ 50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4" h="619">
                    <a:moveTo>
                      <a:pt x="309" y="88"/>
                    </a:moveTo>
                    <a:lnTo>
                      <a:pt x="309" y="88"/>
                    </a:lnTo>
                    <a:cubicBezTo>
                      <a:pt x="235" y="88"/>
                      <a:pt x="176" y="162"/>
                      <a:pt x="176" y="235"/>
                    </a:cubicBezTo>
                    <a:cubicBezTo>
                      <a:pt x="176" y="309"/>
                      <a:pt x="235" y="367"/>
                      <a:pt x="309" y="367"/>
                    </a:cubicBezTo>
                    <a:cubicBezTo>
                      <a:pt x="383" y="367"/>
                      <a:pt x="456" y="309"/>
                      <a:pt x="456" y="235"/>
                    </a:cubicBezTo>
                    <a:cubicBezTo>
                      <a:pt x="456" y="162"/>
                      <a:pt x="383" y="88"/>
                      <a:pt x="309" y="88"/>
                    </a:cubicBezTo>
                    <a:close/>
                    <a:moveTo>
                      <a:pt x="309" y="323"/>
                    </a:moveTo>
                    <a:lnTo>
                      <a:pt x="309" y="323"/>
                    </a:lnTo>
                    <a:cubicBezTo>
                      <a:pt x="265" y="323"/>
                      <a:pt x="221" y="279"/>
                      <a:pt x="221" y="235"/>
                    </a:cubicBezTo>
                    <a:cubicBezTo>
                      <a:pt x="221" y="176"/>
                      <a:pt x="265" y="132"/>
                      <a:pt x="309" y="132"/>
                    </a:cubicBezTo>
                    <a:cubicBezTo>
                      <a:pt x="368" y="132"/>
                      <a:pt x="412" y="176"/>
                      <a:pt x="412" y="235"/>
                    </a:cubicBezTo>
                    <a:cubicBezTo>
                      <a:pt x="412" y="279"/>
                      <a:pt x="368" y="323"/>
                      <a:pt x="309" y="323"/>
                    </a:cubicBezTo>
                    <a:close/>
                    <a:moveTo>
                      <a:pt x="530" y="338"/>
                    </a:moveTo>
                    <a:lnTo>
                      <a:pt x="530" y="338"/>
                    </a:lnTo>
                    <a:cubicBezTo>
                      <a:pt x="544" y="309"/>
                      <a:pt x="559" y="264"/>
                      <a:pt x="559" y="235"/>
                    </a:cubicBezTo>
                    <a:cubicBezTo>
                      <a:pt x="559" y="103"/>
                      <a:pt x="441" y="0"/>
                      <a:pt x="309" y="0"/>
                    </a:cubicBezTo>
                    <a:cubicBezTo>
                      <a:pt x="176" y="0"/>
                      <a:pt x="73" y="103"/>
                      <a:pt x="73" y="235"/>
                    </a:cubicBezTo>
                    <a:cubicBezTo>
                      <a:pt x="73" y="264"/>
                      <a:pt x="88" y="309"/>
                      <a:pt x="103" y="338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00"/>
                      <a:pt x="58" y="515"/>
                      <a:pt x="117" y="530"/>
                    </a:cubicBezTo>
                    <a:cubicBezTo>
                      <a:pt x="162" y="574"/>
                      <a:pt x="206" y="618"/>
                      <a:pt x="206" y="618"/>
                    </a:cubicBezTo>
                    <a:cubicBezTo>
                      <a:pt x="294" y="471"/>
                      <a:pt x="294" y="471"/>
                      <a:pt x="294" y="471"/>
                    </a:cubicBezTo>
                    <a:cubicBezTo>
                      <a:pt x="309" y="471"/>
                      <a:pt x="309" y="471"/>
                      <a:pt x="309" y="471"/>
                    </a:cubicBezTo>
                    <a:cubicBezTo>
                      <a:pt x="324" y="471"/>
                      <a:pt x="324" y="471"/>
                      <a:pt x="324" y="471"/>
                    </a:cubicBezTo>
                    <a:cubicBezTo>
                      <a:pt x="412" y="618"/>
                      <a:pt x="412" y="618"/>
                      <a:pt x="412" y="618"/>
                    </a:cubicBezTo>
                    <a:cubicBezTo>
                      <a:pt x="412" y="618"/>
                      <a:pt x="456" y="574"/>
                      <a:pt x="500" y="530"/>
                    </a:cubicBezTo>
                    <a:cubicBezTo>
                      <a:pt x="559" y="515"/>
                      <a:pt x="633" y="500"/>
                      <a:pt x="633" y="500"/>
                    </a:cubicBezTo>
                    <a:lnTo>
                      <a:pt x="530" y="338"/>
                    </a:lnTo>
                    <a:close/>
                    <a:moveTo>
                      <a:pt x="206" y="544"/>
                    </a:moveTo>
                    <a:lnTo>
                      <a:pt x="206" y="544"/>
                    </a:lnTo>
                    <a:cubicBezTo>
                      <a:pt x="206" y="544"/>
                      <a:pt x="176" y="530"/>
                      <a:pt x="147" y="500"/>
                    </a:cubicBezTo>
                    <a:cubicBezTo>
                      <a:pt x="103" y="485"/>
                      <a:pt x="58" y="471"/>
                      <a:pt x="58" y="471"/>
                    </a:cubicBezTo>
                    <a:cubicBezTo>
                      <a:pt x="117" y="382"/>
                      <a:pt x="117" y="382"/>
                      <a:pt x="117" y="382"/>
                    </a:cubicBezTo>
                    <a:cubicBezTo>
                      <a:pt x="147" y="412"/>
                      <a:pt x="206" y="456"/>
                      <a:pt x="250" y="456"/>
                    </a:cubicBezTo>
                    <a:lnTo>
                      <a:pt x="206" y="544"/>
                    </a:lnTo>
                    <a:close/>
                    <a:moveTo>
                      <a:pt x="309" y="426"/>
                    </a:moveTo>
                    <a:lnTo>
                      <a:pt x="309" y="426"/>
                    </a:lnTo>
                    <a:cubicBezTo>
                      <a:pt x="206" y="426"/>
                      <a:pt x="117" y="338"/>
                      <a:pt x="117" y="235"/>
                    </a:cubicBezTo>
                    <a:cubicBezTo>
                      <a:pt x="117" y="117"/>
                      <a:pt x="206" y="29"/>
                      <a:pt x="309" y="29"/>
                    </a:cubicBezTo>
                    <a:cubicBezTo>
                      <a:pt x="426" y="29"/>
                      <a:pt x="515" y="117"/>
                      <a:pt x="515" y="235"/>
                    </a:cubicBezTo>
                    <a:cubicBezTo>
                      <a:pt x="515" y="338"/>
                      <a:pt x="426" y="426"/>
                      <a:pt x="309" y="426"/>
                    </a:cubicBezTo>
                    <a:close/>
                    <a:moveTo>
                      <a:pt x="485" y="500"/>
                    </a:moveTo>
                    <a:lnTo>
                      <a:pt x="485" y="500"/>
                    </a:lnTo>
                    <a:cubicBezTo>
                      <a:pt x="456" y="530"/>
                      <a:pt x="426" y="544"/>
                      <a:pt x="426" y="544"/>
                    </a:cubicBezTo>
                    <a:cubicBezTo>
                      <a:pt x="368" y="456"/>
                      <a:pt x="368" y="456"/>
                      <a:pt x="368" y="456"/>
                    </a:cubicBezTo>
                    <a:cubicBezTo>
                      <a:pt x="426" y="456"/>
                      <a:pt x="471" y="412"/>
                      <a:pt x="500" y="382"/>
                    </a:cubicBezTo>
                    <a:cubicBezTo>
                      <a:pt x="559" y="471"/>
                      <a:pt x="559" y="471"/>
                      <a:pt x="559" y="471"/>
                    </a:cubicBezTo>
                    <a:cubicBezTo>
                      <a:pt x="559" y="471"/>
                      <a:pt x="530" y="485"/>
                      <a:pt x="485" y="50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93" name="Freeform 158"/>
              <p:cNvSpPr>
                <a:spLocks noChangeArrowheads="1"/>
              </p:cNvSpPr>
              <p:nvPr/>
            </p:nvSpPr>
            <p:spPr bwMode="auto">
              <a:xfrm>
                <a:off x="1552575" y="896938"/>
                <a:ext cx="279400" cy="255587"/>
              </a:xfrm>
              <a:custGeom>
                <a:avLst/>
                <a:gdLst>
                  <a:gd name="T0" fmla="*/ 515 w 649"/>
                  <a:gd name="T1" fmla="*/ 74 h 590"/>
                  <a:gd name="T2" fmla="*/ 515 w 649"/>
                  <a:gd name="T3" fmla="*/ 74 h 590"/>
                  <a:gd name="T4" fmla="*/ 442 w 649"/>
                  <a:gd name="T5" fmla="*/ 0 h 590"/>
                  <a:gd name="T6" fmla="*/ 206 w 649"/>
                  <a:gd name="T7" fmla="*/ 0 h 590"/>
                  <a:gd name="T8" fmla="*/ 133 w 649"/>
                  <a:gd name="T9" fmla="*/ 74 h 590"/>
                  <a:gd name="T10" fmla="*/ 15 w 649"/>
                  <a:gd name="T11" fmla="*/ 162 h 590"/>
                  <a:gd name="T12" fmla="*/ 133 w 649"/>
                  <a:gd name="T13" fmla="*/ 280 h 590"/>
                  <a:gd name="T14" fmla="*/ 147 w 649"/>
                  <a:gd name="T15" fmla="*/ 280 h 590"/>
                  <a:gd name="T16" fmla="*/ 309 w 649"/>
                  <a:gd name="T17" fmla="*/ 427 h 590"/>
                  <a:gd name="T18" fmla="*/ 309 w 649"/>
                  <a:gd name="T19" fmla="*/ 545 h 590"/>
                  <a:gd name="T20" fmla="*/ 250 w 649"/>
                  <a:gd name="T21" fmla="*/ 545 h 590"/>
                  <a:gd name="T22" fmla="*/ 221 w 649"/>
                  <a:gd name="T23" fmla="*/ 574 h 590"/>
                  <a:gd name="T24" fmla="*/ 250 w 649"/>
                  <a:gd name="T25" fmla="*/ 589 h 590"/>
                  <a:gd name="T26" fmla="*/ 397 w 649"/>
                  <a:gd name="T27" fmla="*/ 589 h 590"/>
                  <a:gd name="T28" fmla="*/ 427 w 649"/>
                  <a:gd name="T29" fmla="*/ 574 h 590"/>
                  <a:gd name="T30" fmla="*/ 397 w 649"/>
                  <a:gd name="T31" fmla="*/ 545 h 590"/>
                  <a:gd name="T32" fmla="*/ 339 w 649"/>
                  <a:gd name="T33" fmla="*/ 545 h 590"/>
                  <a:gd name="T34" fmla="*/ 339 w 649"/>
                  <a:gd name="T35" fmla="*/ 427 h 590"/>
                  <a:gd name="T36" fmla="*/ 501 w 649"/>
                  <a:gd name="T37" fmla="*/ 280 h 590"/>
                  <a:gd name="T38" fmla="*/ 515 w 649"/>
                  <a:gd name="T39" fmla="*/ 280 h 590"/>
                  <a:gd name="T40" fmla="*/ 633 w 649"/>
                  <a:gd name="T41" fmla="*/ 162 h 590"/>
                  <a:gd name="T42" fmla="*/ 515 w 649"/>
                  <a:gd name="T43" fmla="*/ 74 h 590"/>
                  <a:gd name="T44" fmla="*/ 133 w 649"/>
                  <a:gd name="T45" fmla="*/ 236 h 590"/>
                  <a:gd name="T46" fmla="*/ 133 w 649"/>
                  <a:gd name="T47" fmla="*/ 236 h 590"/>
                  <a:gd name="T48" fmla="*/ 44 w 649"/>
                  <a:gd name="T49" fmla="*/ 162 h 590"/>
                  <a:gd name="T50" fmla="*/ 133 w 649"/>
                  <a:gd name="T51" fmla="*/ 118 h 590"/>
                  <a:gd name="T52" fmla="*/ 133 w 649"/>
                  <a:gd name="T53" fmla="*/ 236 h 590"/>
                  <a:gd name="T54" fmla="*/ 486 w 649"/>
                  <a:gd name="T55" fmla="*/ 191 h 590"/>
                  <a:gd name="T56" fmla="*/ 486 w 649"/>
                  <a:gd name="T57" fmla="*/ 191 h 590"/>
                  <a:gd name="T58" fmla="*/ 324 w 649"/>
                  <a:gd name="T59" fmla="*/ 398 h 590"/>
                  <a:gd name="T60" fmla="*/ 162 w 649"/>
                  <a:gd name="T61" fmla="*/ 191 h 590"/>
                  <a:gd name="T62" fmla="*/ 162 w 649"/>
                  <a:gd name="T63" fmla="*/ 74 h 590"/>
                  <a:gd name="T64" fmla="*/ 206 w 649"/>
                  <a:gd name="T65" fmla="*/ 44 h 590"/>
                  <a:gd name="T66" fmla="*/ 442 w 649"/>
                  <a:gd name="T67" fmla="*/ 44 h 590"/>
                  <a:gd name="T68" fmla="*/ 486 w 649"/>
                  <a:gd name="T69" fmla="*/ 74 h 590"/>
                  <a:gd name="T70" fmla="*/ 486 w 649"/>
                  <a:gd name="T71" fmla="*/ 191 h 590"/>
                  <a:gd name="T72" fmla="*/ 515 w 649"/>
                  <a:gd name="T73" fmla="*/ 236 h 590"/>
                  <a:gd name="T74" fmla="*/ 515 w 649"/>
                  <a:gd name="T75" fmla="*/ 236 h 590"/>
                  <a:gd name="T76" fmla="*/ 515 w 649"/>
                  <a:gd name="T77" fmla="*/ 118 h 590"/>
                  <a:gd name="T78" fmla="*/ 604 w 649"/>
                  <a:gd name="T79" fmla="*/ 162 h 590"/>
                  <a:gd name="T80" fmla="*/ 515 w 649"/>
                  <a:gd name="T81" fmla="*/ 236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49" h="590">
                    <a:moveTo>
                      <a:pt x="515" y="74"/>
                    </a:moveTo>
                    <a:lnTo>
                      <a:pt x="515" y="74"/>
                    </a:lnTo>
                    <a:cubicBezTo>
                      <a:pt x="515" y="30"/>
                      <a:pt x="486" y="0"/>
                      <a:pt x="442" y="0"/>
                    </a:cubicBezTo>
                    <a:cubicBezTo>
                      <a:pt x="206" y="0"/>
                      <a:pt x="206" y="0"/>
                      <a:pt x="206" y="0"/>
                    </a:cubicBezTo>
                    <a:cubicBezTo>
                      <a:pt x="162" y="0"/>
                      <a:pt x="133" y="30"/>
                      <a:pt x="133" y="74"/>
                    </a:cubicBezTo>
                    <a:cubicBezTo>
                      <a:pt x="0" y="74"/>
                      <a:pt x="15" y="74"/>
                      <a:pt x="15" y="162"/>
                    </a:cubicBezTo>
                    <a:cubicBezTo>
                      <a:pt x="15" y="221"/>
                      <a:pt x="59" y="280"/>
                      <a:pt x="133" y="280"/>
                    </a:cubicBezTo>
                    <a:cubicBezTo>
                      <a:pt x="133" y="280"/>
                      <a:pt x="133" y="280"/>
                      <a:pt x="147" y="280"/>
                    </a:cubicBezTo>
                    <a:cubicBezTo>
                      <a:pt x="162" y="353"/>
                      <a:pt x="236" y="427"/>
                      <a:pt x="309" y="427"/>
                    </a:cubicBezTo>
                    <a:cubicBezTo>
                      <a:pt x="309" y="545"/>
                      <a:pt x="309" y="545"/>
                      <a:pt x="309" y="545"/>
                    </a:cubicBezTo>
                    <a:cubicBezTo>
                      <a:pt x="250" y="545"/>
                      <a:pt x="250" y="545"/>
                      <a:pt x="250" y="545"/>
                    </a:cubicBezTo>
                    <a:cubicBezTo>
                      <a:pt x="236" y="545"/>
                      <a:pt x="221" y="560"/>
                      <a:pt x="221" y="574"/>
                    </a:cubicBezTo>
                    <a:cubicBezTo>
                      <a:pt x="221" y="574"/>
                      <a:pt x="236" y="589"/>
                      <a:pt x="250" y="589"/>
                    </a:cubicBezTo>
                    <a:cubicBezTo>
                      <a:pt x="397" y="589"/>
                      <a:pt x="397" y="589"/>
                      <a:pt x="397" y="589"/>
                    </a:cubicBezTo>
                    <a:cubicBezTo>
                      <a:pt x="413" y="589"/>
                      <a:pt x="427" y="574"/>
                      <a:pt x="427" y="574"/>
                    </a:cubicBezTo>
                    <a:cubicBezTo>
                      <a:pt x="427" y="560"/>
                      <a:pt x="413" y="545"/>
                      <a:pt x="397" y="545"/>
                    </a:cubicBezTo>
                    <a:cubicBezTo>
                      <a:pt x="339" y="545"/>
                      <a:pt x="339" y="545"/>
                      <a:pt x="339" y="545"/>
                    </a:cubicBezTo>
                    <a:cubicBezTo>
                      <a:pt x="339" y="427"/>
                      <a:pt x="339" y="427"/>
                      <a:pt x="339" y="427"/>
                    </a:cubicBezTo>
                    <a:cubicBezTo>
                      <a:pt x="413" y="427"/>
                      <a:pt x="486" y="353"/>
                      <a:pt x="501" y="280"/>
                    </a:cubicBezTo>
                    <a:cubicBezTo>
                      <a:pt x="515" y="280"/>
                      <a:pt x="515" y="280"/>
                      <a:pt x="515" y="280"/>
                    </a:cubicBezTo>
                    <a:cubicBezTo>
                      <a:pt x="589" y="280"/>
                      <a:pt x="633" y="221"/>
                      <a:pt x="633" y="162"/>
                    </a:cubicBezTo>
                    <a:cubicBezTo>
                      <a:pt x="633" y="74"/>
                      <a:pt x="648" y="74"/>
                      <a:pt x="515" y="74"/>
                    </a:cubicBezTo>
                    <a:close/>
                    <a:moveTo>
                      <a:pt x="133" y="236"/>
                    </a:moveTo>
                    <a:lnTo>
                      <a:pt x="133" y="236"/>
                    </a:lnTo>
                    <a:cubicBezTo>
                      <a:pt x="88" y="236"/>
                      <a:pt x="44" y="206"/>
                      <a:pt x="44" y="162"/>
                    </a:cubicBezTo>
                    <a:cubicBezTo>
                      <a:pt x="44" y="118"/>
                      <a:pt x="44" y="118"/>
                      <a:pt x="133" y="118"/>
                    </a:cubicBezTo>
                    <a:lnTo>
                      <a:pt x="133" y="236"/>
                    </a:lnTo>
                    <a:close/>
                    <a:moveTo>
                      <a:pt x="486" y="191"/>
                    </a:moveTo>
                    <a:lnTo>
                      <a:pt x="486" y="191"/>
                    </a:lnTo>
                    <a:cubicBezTo>
                      <a:pt x="486" y="280"/>
                      <a:pt x="413" y="398"/>
                      <a:pt x="324" y="398"/>
                    </a:cubicBezTo>
                    <a:cubicBezTo>
                      <a:pt x="236" y="398"/>
                      <a:pt x="162" y="280"/>
                      <a:pt x="162" y="191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62" y="59"/>
                      <a:pt x="192" y="44"/>
                      <a:pt x="206" y="44"/>
                    </a:cubicBezTo>
                    <a:cubicBezTo>
                      <a:pt x="442" y="44"/>
                      <a:pt x="442" y="44"/>
                      <a:pt x="442" y="44"/>
                    </a:cubicBezTo>
                    <a:cubicBezTo>
                      <a:pt x="456" y="44"/>
                      <a:pt x="486" y="59"/>
                      <a:pt x="486" y="74"/>
                    </a:cubicBezTo>
                    <a:lnTo>
                      <a:pt x="486" y="191"/>
                    </a:lnTo>
                    <a:close/>
                    <a:moveTo>
                      <a:pt x="515" y="236"/>
                    </a:moveTo>
                    <a:lnTo>
                      <a:pt x="515" y="236"/>
                    </a:lnTo>
                    <a:cubicBezTo>
                      <a:pt x="515" y="118"/>
                      <a:pt x="515" y="118"/>
                      <a:pt x="515" y="118"/>
                    </a:cubicBezTo>
                    <a:cubicBezTo>
                      <a:pt x="604" y="118"/>
                      <a:pt x="604" y="118"/>
                      <a:pt x="604" y="162"/>
                    </a:cubicBezTo>
                    <a:cubicBezTo>
                      <a:pt x="604" y="206"/>
                      <a:pt x="560" y="236"/>
                      <a:pt x="515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95" name="Freeform 159"/>
              <p:cNvSpPr>
                <a:spLocks noChangeArrowheads="1"/>
              </p:cNvSpPr>
              <p:nvPr/>
            </p:nvSpPr>
            <p:spPr bwMode="auto">
              <a:xfrm>
                <a:off x="1112838" y="890588"/>
                <a:ext cx="274637" cy="266700"/>
              </a:xfrm>
              <a:custGeom>
                <a:avLst/>
                <a:gdLst>
                  <a:gd name="T0" fmla="*/ 177 w 634"/>
                  <a:gd name="T1" fmla="*/ 191 h 619"/>
                  <a:gd name="T2" fmla="*/ 177 w 634"/>
                  <a:gd name="T3" fmla="*/ 191 h 619"/>
                  <a:gd name="T4" fmla="*/ 162 w 634"/>
                  <a:gd name="T5" fmla="*/ 205 h 619"/>
                  <a:gd name="T6" fmla="*/ 162 w 634"/>
                  <a:gd name="T7" fmla="*/ 412 h 619"/>
                  <a:gd name="T8" fmla="*/ 177 w 634"/>
                  <a:gd name="T9" fmla="*/ 426 h 619"/>
                  <a:gd name="T10" fmla="*/ 207 w 634"/>
                  <a:gd name="T11" fmla="*/ 412 h 619"/>
                  <a:gd name="T12" fmla="*/ 207 w 634"/>
                  <a:gd name="T13" fmla="*/ 205 h 619"/>
                  <a:gd name="T14" fmla="*/ 177 w 634"/>
                  <a:gd name="T15" fmla="*/ 191 h 619"/>
                  <a:gd name="T16" fmla="*/ 339 w 634"/>
                  <a:gd name="T17" fmla="*/ 250 h 619"/>
                  <a:gd name="T18" fmla="*/ 339 w 634"/>
                  <a:gd name="T19" fmla="*/ 250 h 619"/>
                  <a:gd name="T20" fmla="*/ 324 w 634"/>
                  <a:gd name="T21" fmla="*/ 264 h 619"/>
                  <a:gd name="T22" fmla="*/ 324 w 634"/>
                  <a:gd name="T23" fmla="*/ 382 h 619"/>
                  <a:gd name="T24" fmla="*/ 339 w 634"/>
                  <a:gd name="T25" fmla="*/ 412 h 619"/>
                  <a:gd name="T26" fmla="*/ 354 w 634"/>
                  <a:gd name="T27" fmla="*/ 382 h 619"/>
                  <a:gd name="T28" fmla="*/ 354 w 634"/>
                  <a:gd name="T29" fmla="*/ 264 h 619"/>
                  <a:gd name="T30" fmla="*/ 339 w 634"/>
                  <a:gd name="T31" fmla="*/ 250 h 619"/>
                  <a:gd name="T32" fmla="*/ 471 w 634"/>
                  <a:gd name="T33" fmla="*/ 0 h 619"/>
                  <a:gd name="T34" fmla="*/ 471 w 634"/>
                  <a:gd name="T35" fmla="*/ 0 h 619"/>
                  <a:gd name="T36" fmla="*/ 324 w 634"/>
                  <a:gd name="T37" fmla="*/ 117 h 619"/>
                  <a:gd name="T38" fmla="*/ 162 w 634"/>
                  <a:gd name="T39" fmla="*/ 58 h 619"/>
                  <a:gd name="T40" fmla="*/ 0 w 634"/>
                  <a:gd name="T41" fmla="*/ 147 h 619"/>
                  <a:gd name="T42" fmla="*/ 0 w 634"/>
                  <a:gd name="T43" fmla="*/ 618 h 619"/>
                  <a:gd name="T44" fmla="*/ 162 w 634"/>
                  <a:gd name="T45" fmla="*/ 530 h 619"/>
                  <a:gd name="T46" fmla="*/ 324 w 634"/>
                  <a:gd name="T47" fmla="*/ 588 h 619"/>
                  <a:gd name="T48" fmla="*/ 471 w 634"/>
                  <a:gd name="T49" fmla="*/ 471 h 619"/>
                  <a:gd name="T50" fmla="*/ 633 w 634"/>
                  <a:gd name="T51" fmla="*/ 588 h 619"/>
                  <a:gd name="T52" fmla="*/ 633 w 634"/>
                  <a:gd name="T53" fmla="*/ 117 h 619"/>
                  <a:gd name="T54" fmla="*/ 471 w 634"/>
                  <a:gd name="T55" fmla="*/ 0 h 619"/>
                  <a:gd name="T56" fmla="*/ 589 w 634"/>
                  <a:gd name="T57" fmla="*/ 515 h 619"/>
                  <a:gd name="T58" fmla="*/ 589 w 634"/>
                  <a:gd name="T59" fmla="*/ 515 h 619"/>
                  <a:gd name="T60" fmla="*/ 471 w 634"/>
                  <a:gd name="T61" fmla="*/ 426 h 619"/>
                  <a:gd name="T62" fmla="*/ 324 w 634"/>
                  <a:gd name="T63" fmla="*/ 544 h 619"/>
                  <a:gd name="T64" fmla="*/ 162 w 634"/>
                  <a:gd name="T65" fmla="*/ 485 h 619"/>
                  <a:gd name="T66" fmla="*/ 44 w 634"/>
                  <a:gd name="T67" fmla="*/ 559 h 619"/>
                  <a:gd name="T68" fmla="*/ 44 w 634"/>
                  <a:gd name="T69" fmla="*/ 162 h 619"/>
                  <a:gd name="T70" fmla="*/ 162 w 634"/>
                  <a:gd name="T71" fmla="*/ 88 h 619"/>
                  <a:gd name="T72" fmla="*/ 324 w 634"/>
                  <a:gd name="T73" fmla="*/ 147 h 619"/>
                  <a:gd name="T74" fmla="*/ 471 w 634"/>
                  <a:gd name="T75" fmla="*/ 29 h 619"/>
                  <a:gd name="T76" fmla="*/ 589 w 634"/>
                  <a:gd name="T77" fmla="*/ 117 h 619"/>
                  <a:gd name="T78" fmla="*/ 589 w 634"/>
                  <a:gd name="T79" fmla="*/ 515 h 619"/>
                  <a:gd name="T80" fmla="*/ 471 w 634"/>
                  <a:gd name="T81" fmla="*/ 323 h 619"/>
                  <a:gd name="T82" fmla="*/ 471 w 634"/>
                  <a:gd name="T83" fmla="*/ 323 h 619"/>
                  <a:gd name="T84" fmla="*/ 501 w 634"/>
                  <a:gd name="T85" fmla="*/ 353 h 619"/>
                  <a:gd name="T86" fmla="*/ 516 w 634"/>
                  <a:gd name="T87" fmla="*/ 323 h 619"/>
                  <a:gd name="T88" fmla="*/ 516 w 634"/>
                  <a:gd name="T89" fmla="*/ 176 h 619"/>
                  <a:gd name="T90" fmla="*/ 501 w 634"/>
                  <a:gd name="T91" fmla="*/ 147 h 619"/>
                  <a:gd name="T92" fmla="*/ 471 w 634"/>
                  <a:gd name="T93" fmla="*/ 176 h 619"/>
                  <a:gd name="T94" fmla="*/ 471 w 634"/>
                  <a:gd name="T95" fmla="*/ 323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4" h="619">
                    <a:moveTo>
                      <a:pt x="177" y="191"/>
                    </a:moveTo>
                    <a:lnTo>
                      <a:pt x="177" y="191"/>
                    </a:lnTo>
                    <a:lnTo>
                      <a:pt x="162" y="205"/>
                    </a:lnTo>
                    <a:cubicBezTo>
                      <a:pt x="162" y="412"/>
                      <a:pt x="162" y="412"/>
                      <a:pt x="162" y="412"/>
                    </a:cubicBezTo>
                    <a:lnTo>
                      <a:pt x="177" y="426"/>
                    </a:lnTo>
                    <a:cubicBezTo>
                      <a:pt x="192" y="426"/>
                      <a:pt x="207" y="412"/>
                      <a:pt x="207" y="412"/>
                    </a:cubicBezTo>
                    <a:cubicBezTo>
                      <a:pt x="207" y="205"/>
                      <a:pt x="207" y="205"/>
                      <a:pt x="207" y="205"/>
                    </a:cubicBezTo>
                    <a:cubicBezTo>
                      <a:pt x="207" y="205"/>
                      <a:pt x="192" y="191"/>
                      <a:pt x="177" y="191"/>
                    </a:cubicBezTo>
                    <a:close/>
                    <a:moveTo>
                      <a:pt x="339" y="250"/>
                    </a:moveTo>
                    <a:lnTo>
                      <a:pt x="339" y="250"/>
                    </a:lnTo>
                    <a:cubicBezTo>
                      <a:pt x="324" y="250"/>
                      <a:pt x="324" y="264"/>
                      <a:pt x="324" y="264"/>
                    </a:cubicBezTo>
                    <a:cubicBezTo>
                      <a:pt x="324" y="382"/>
                      <a:pt x="324" y="382"/>
                      <a:pt x="324" y="382"/>
                    </a:cubicBezTo>
                    <a:cubicBezTo>
                      <a:pt x="324" y="397"/>
                      <a:pt x="324" y="412"/>
                      <a:pt x="339" y="412"/>
                    </a:cubicBezTo>
                    <a:cubicBezTo>
                      <a:pt x="354" y="412"/>
                      <a:pt x="354" y="397"/>
                      <a:pt x="354" y="382"/>
                    </a:cubicBezTo>
                    <a:cubicBezTo>
                      <a:pt x="354" y="264"/>
                      <a:pt x="354" y="264"/>
                      <a:pt x="354" y="264"/>
                    </a:cubicBezTo>
                    <a:cubicBezTo>
                      <a:pt x="354" y="264"/>
                      <a:pt x="354" y="250"/>
                      <a:pt x="339" y="250"/>
                    </a:cubicBezTo>
                    <a:close/>
                    <a:moveTo>
                      <a:pt x="471" y="0"/>
                    </a:moveTo>
                    <a:lnTo>
                      <a:pt x="471" y="0"/>
                    </a:lnTo>
                    <a:cubicBezTo>
                      <a:pt x="324" y="117"/>
                      <a:pt x="324" y="117"/>
                      <a:pt x="324" y="117"/>
                    </a:cubicBezTo>
                    <a:cubicBezTo>
                      <a:pt x="162" y="58"/>
                      <a:pt x="162" y="58"/>
                      <a:pt x="162" y="58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618"/>
                      <a:pt x="0" y="618"/>
                      <a:pt x="0" y="618"/>
                    </a:cubicBezTo>
                    <a:cubicBezTo>
                      <a:pt x="162" y="530"/>
                      <a:pt x="162" y="530"/>
                      <a:pt x="162" y="530"/>
                    </a:cubicBezTo>
                    <a:cubicBezTo>
                      <a:pt x="324" y="588"/>
                      <a:pt x="324" y="588"/>
                      <a:pt x="324" y="588"/>
                    </a:cubicBezTo>
                    <a:cubicBezTo>
                      <a:pt x="471" y="471"/>
                      <a:pt x="471" y="471"/>
                      <a:pt x="471" y="471"/>
                    </a:cubicBezTo>
                    <a:cubicBezTo>
                      <a:pt x="633" y="588"/>
                      <a:pt x="633" y="588"/>
                      <a:pt x="633" y="588"/>
                    </a:cubicBezTo>
                    <a:cubicBezTo>
                      <a:pt x="633" y="117"/>
                      <a:pt x="633" y="117"/>
                      <a:pt x="633" y="117"/>
                    </a:cubicBezTo>
                    <a:lnTo>
                      <a:pt x="471" y="0"/>
                    </a:lnTo>
                    <a:close/>
                    <a:moveTo>
                      <a:pt x="589" y="515"/>
                    </a:moveTo>
                    <a:lnTo>
                      <a:pt x="589" y="515"/>
                    </a:lnTo>
                    <a:cubicBezTo>
                      <a:pt x="471" y="426"/>
                      <a:pt x="471" y="426"/>
                      <a:pt x="471" y="426"/>
                    </a:cubicBezTo>
                    <a:cubicBezTo>
                      <a:pt x="324" y="544"/>
                      <a:pt x="324" y="544"/>
                      <a:pt x="324" y="544"/>
                    </a:cubicBezTo>
                    <a:cubicBezTo>
                      <a:pt x="162" y="485"/>
                      <a:pt x="162" y="485"/>
                      <a:pt x="162" y="485"/>
                    </a:cubicBezTo>
                    <a:cubicBezTo>
                      <a:pt x="44" y="559"/>
                      <a:pt x="44" y="559"/>
                      <a:pt x="44" y="559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162" y="88"/>
                      <a:pt x="162" y="88"/>
                      <a:pt x="162" y="88"/>
                    </a:cubicBezTo>
                    <a:cubicBezTo>
                      <a:pt x="324" y="147"/>
                      <a:pt x="324" y="147"/>
                      <a:pt x="324" y="147"/>
                    </a:cubicBezTo>
                    <a:cubicBezTo>
                      <a:pt x="471" y="29"/>
                      <a:pt x="471" y="29"/>
                      <a:pt x="471" y="29"/>
                    </a:cubicBezTo>
                    <a:cubicBezTo>
                      <a:pt x="589" y="117"/>
                      <a:pt x="589" y="117"/>
                      <a:pt x="589" y="117"/>
                    </a:cubicBezTo>
                    <a:lnTo>
                      <a:pt x="589" y="515"/>
                    </a:lnTo>
                    <a:close/>
                    <a:moveTo>
                      <a:pt x="471" y="323"/>
                    </a:moveTo>
                    <a:lnTo>
                      <a:pt x="471" y="323"/>
                    </a:lnTo>
                    <a:cubicBezTo>
                      <a:pt x="471" y="338"/>
                      <a:pt x="486" y="353"/>
                      <a:pt x="501" y="353"/>
                    </a:cubicBezTo>
                    <a:cubicBezTo>
                      <a:pt x="501" y="353"/>
                      <a:pt x="516" y="338"/>
                      <a:pt x="516" y="323"/>
                    </a:cubicBezTo>
                    <a:cubicBezTo>
                      <a:pt x="516" y="176"/>
                      <a:pt x="516" y="176"/>
                      <a:pt x="516" y="176"/>
                    </a:cubicBezTo>
                    <a:cubicBezTo>
                      <a:pt x="516" y="162"/>
                      <a:pt x="501" y="147"/>
                      <a:pt x="501" y="147"/>
                    </a:cubicBezTo>
                    <a:cubicBezTo>
                      <a:pt x="486" y="147"/>
                      <a:pt x="471" y="162"/>
                      <a:pt x="471" y="176"/>
                    </a:cubicBezTo>
                    <a:lnTo>
                      <a:pt x="471" y="323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96" name="Freeform 160"/>
              <p:cNvSpPr>
                <a:spLocks noChangeArrowheads="1"/>
              </p:cNvSpPr>
              <p:nvPr/>
            </p:nvSpPr>
            <p:spPr bwMode="auto">
              <a:xfrm>
                <a:off x="700088" y="890588"/>
                <a:ext cx="222250" cy="266700"/>
              </a:xfrm>
              <a:custGeom>
                <a:avLst/>
                <a:gdLst>
                  <a:gd name="T0" fmla="*/ 501 w 517"/>
                  <a:gd name="T1" fmla="*/ 235 h 619"/>
                  <a:gd name="T2" fmla="*/ 501 w 517"/>
                  <a:gd name="T3" fmla="*/ 235 h 619"/>
                  <a:gd name="T4" fmla="*/ 442 w 517"/>
                  <a:gd name="T5" fmla="*/ 117 h 619"/>
                  <a:gd name="T6" fmla="*/ 427 w 517"/>
                  <a:gd name="T7" fmla="*/ 117 h 619"/>
                  <a:gd name="T8" fmla="*/ 309 w 517"/>
                  <a:gd name="T9" fmla="*/ 117 h 619"/>
                  <a:gd name="T10" fmla="*/ 309 w 517"/>
                  <a:gd name="T11" fmla="*/ 73 h 619"/>
                  <a:gd name="T12" fmla="*/ 236 w 517"/>
                  <a:gd name="T13" fmla="*/ 0 h 619"/>
                  <a:gd name="T14" fmla="*/ 192 w 517"/>
                  <a:gd name="T15" fmla="*/ 0 h 619"/>
                  <a:gd name="T16" fmla="*/ 118 w 517"/>
                  <a:gd name="T17" fmla="*/ 73 h 619"/>
                  <a:gd name="T18" fmla="*/ 118 w 517"/>
                  <a:gd name="T19" fmla="*/ 117 h 619"/>
                  <a:gd name="T20" fmla="*/ 45 w 517"/>
                  <a:gd name="T21" fmla="*/ 117 h 619"/>
                  <a:gd name="T22" fmla="*/ 0 w 517"/>
                  <a:gd name="T23" fmla="*/ 147 h 619"/>
                  <a:gd name="T24" fmla="*/ 0 w 517"/>
                  <a:gd name="T25" fmla="*/ 353 h 619"/>
                  <a:gd name="T26" fmla="*/ 45 w 517"/>
                  <a:gd name="T27" fmla="*/ 382 h 619"/>
                  <a:gd name="T28" fmla="*/ 118 w 517"/>
                  <a:gd name="T29" fmla="*/ 382 h 619"/>
                  <a:gd name="T30" fmla="*/ 118 w 517"/>
                  <a:gd name="T31" fmla="*/ 544 h 619"/>
                  <a:gd name="T32" fmla="*/ 192 w 517"/>
                  <a:gd name="T33" fmla="*/ 618 h 619"/>
                  <a:gd name="T34" fmla="*/ 236 w 517"/>
                  <a:gd name="T35" fmla="*/ 618 h 619"/>
                  <a:gd name="T36" fmla="*/ 309 w 517"/>
                  <a:gd name="T37" fmla="*/ 544 h 619"/>
                  <a:gd name="T38" fmla="*/ 309 w 517"/>
                  <a:gd name="T39" fmla="*/ 382 h 619"/>
                  <a:gd name="T40" fmla="*/ 427 w 517"/>
                  <a:gd name="T41" fmla="*/ 382 h 619"/>
                  <a:gd name="T42" fmla="*/ 427 w 517"/>
                  <a:gd name="T43" fmla="*/ 382 h 619"/>
                  <a:gd name="T44" fmla="*/ 442 w 517"/>
                  <a:gd name="T45" fmla="*/ 382 h 619"/>
                  <a:gd name="T46" fmla="*/ 501 w 517"/>
                  <a:gd name="T47" fmla="*/ 264 h 619"/>
                  <a:gd name="T48" fmla="*/ 516 w 517"/>
                  <a:gd name="T49" fmla="*/ 250 h 619"/>
                  <a:gd name="T50" fmla="*/ 501 w 517"/>
                  <a:gd name="T51" fmla="*/ 235 h 619"/>
                  <a:gd name="T52" fmla="*/ 162 w 517"/>
                  <a:gd name="T53" fmla="*/ 73 h 619"/>
                  <a:gd name="T54" fmla="*/ 162 w 517"/>
                  <a:gd name="T55" fmla="*/ 73 h 619"/>
                  <a:gd name="T56" fmla="*/ 192 w 517"/>
                  <a:gd name="T57" fmla="*/ 29 h 619"/>
                  <a:gd name="T58" fmla="*/ 236 w 517"/>
                  <a:gd name="T59" fmla="*/ 29 h 619"/>
                  <a:gd name="T60" fmla="*/ 280 w 517"/>
                  <a:gd name="T61" fmla="*/ 73 h 619"/>
                  <a:gd name="T62" fmla="*/ 280 w 517"/>
                  <a:gd name="T63" fmla="*/ 117 h 619"/>
                  <a:gd name="T64" fmla="*/ 162 w 517"/>
                  <a:gd name="T65" fmla="*/ 117 h 619"/>
                  <a:gd name="T66" fmla="*/ 162 w 517"/>
                  <a:gd name="T67" fmla="*/ 73 h 619"/>
                  <a:gd name="T68" fmla="*/ 280 w 517"/>
                  <a:gd name="T69" fmla="*/ 544 h 619"/>
                  <a:gd name="T70" fmla="*/ 280 w 517"/>
                  <a:gd name="T71" fmla="*/ 544 h 619"/>
                  <a:gd name="T72" fmla="*/ 236 w 517"/>
                  <a:gd name="T73" fmla="*/ 588 h 619"/>
                  <a:gd name="T74" fmla="*/ 192 w 517"/>
                  <a:gd name="T75" fmla="*/ 588 h 619"/>
                  <a:gd name="T76" fmla="*/ 162 w 517"/>
                  <a:gd name="T77" fmla="*/ 544 h 619"/>
                  <a:gd name="T78" fmla="*/ 162 w 517"/>
                  <a:gd name="T79" fmla="*/ 382 h 619"/>
                  <a:gd name="T80" fmla="*/ 280 w 517"/>
                  <a:gd name="T81" fmla="*/ 382 h 619"/>
                  <a:gd name="T82" fmla="*/ 280 w 517"/>
                  <a:gd name="T83" fmla="*/ 544 h 619"/>
                  <a:gd name="T84" fmla="*/ 427 w 517"/>
                  <a:gd name="T85" fmla="*/ 338 h 619"/>
                  <a:gd name="T86" fmla="*/ 427 w 517"/>
                  <a:gd name="T87" fmla="*/ 338 h 619"/>
                  <a:gd name="T88" fmla="*/ 413 w 517"/>
                  <a:gd name="T89" fmla="*/ 353 h 619"/>
                  <a:gd name="T90" fmla="*/ 59 w 517"/>
                  <a:gd name="T91" fmla="*/ 353 h 619"/>
                  <a:gd name="T92" fmla="*/ 45 w 517"/>
                  <a:gd name="T93" fmla="*/ 323 h 619"/>
                  <a:gd name="T94" fmla="*/ 45 w 517"/>
                  <a:gd name="T95" fmla="*/ 176 h 619"/>
                  <a:gd name="T96" fmla="*/ 59 w 517"/>
                  <a:gd name="T97" fmla="*/ 147 h 619"/>
                  <a:gd name="T98" fmla="*/ 413 w 517"/>
                  <a:gd name="T99" fmla="*/ 147 h 619"/>
                  <a:gd name="T100" fmla="*/ 427 w 517"/>
                  <a:gd name="T101" fmla="*/ 162 h 619"/>
                  <a:gd name="T102" fmla="*/ 472 w 517"/>
                  <a:gd name="T103" fmla="*/ 250 h 619"/>
                  <a:gd name="T104" fmla="*/ 427 w 517"/>
                  <a:gd name="T105" fmla="*/ 338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17" h="619">
                    <a:moveTo>
                      <a:pt x="501" y="235"/>
                    </a:moveTo>
                    <a:lnTo>
                      <a:pt x="501" y="235"/>
                    </a:lnTo>
                    <a:cubicBezTo>
                      <a:pt x="442" y="117"/>
                      <a:pt x="442" y="117"/>
                      <a:pt x="442" y="117"/>
                    </a:cubicBezTo>
                    <a:cubicBezTo>
                      <a:pt x="442" y="117"/>
                      <a:pt x="442" y="117"/>
                      <a:pt x="427" y="117"/>
                    </a:cubicBezTo>
                    <a:cubicBezTo>
                      <a:pt x="309" y="117"/>
                      <a:pt x="309" y="117"/>
                      <a:pt x="309" y="117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09" y="29"/>
                      <a:pt x="280" y="0"/>
                      <a:pt x="236" y="0"/>
                    </a:cubicBezTo>
                    <a:cubicBezTo>
                      <a:pt x="192" y="0"/>
                      <a:pt x="192" y="0"/>
                      <a:pt x="192" y="0"/>
                    </a:cubicBezTo>
                    <a:cubicBezTo>
                      <a:pt x="148" y="0"/>
                      <a:pt x="118" y="29"/>
                      <a:pt x="118" y="73"/>
                    </a:cubicBezTo>
                    <a:cubicBezTo>
                      <a:pt x="118" y="117"/>
                      <a:pt x="118" y="117"/>
                      <a:pt x="118" y="117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15" y="117"/>
                      <a:pt x="0" y="132"/>
                      <a:pt x="0" y="147"/>
                    </a:cubicBezTo>
                    <a:cubicBezTo>
                      <a:pt x="0" y="353"/>
                      <a:pt x="0" y="353"/>
                      <a:pt x="0" y="353"/>
                    </a:cubicBezTo>
                    <a:cubicBezTo>
                      <a:pt x="0" y="367"/>
                      <a:pt x="15" y="382"/>
                      <a:pt x="45" y="382"/>
                    </a:cubicBezTo>
                    <a:cubicBezTo>
                      <a:pt x="118" y="382"/>
                      <a:pt x="118" y="382"/>
                      <a:pt x="118" y="382"/>
                    </a:cubicBezTo>
                    <a:cubicBezTo>
                      <a:pt x="118" y="544"/>
                      <a:pt x="118" y="544"/>
                      <a:pt x="118" y="544"/>
                    </a:cubicBezTo>
                    <a:cubicBezTo>
                      <a:pt x="118" y="588"/>
                      <a:pt x="148" y="618"/>
                      <a:pt x="192" y="618"/>
                    </a:cubicBezTo>
                    <a:cubicBezTo>
                      <a:pt x="236" y="618"/>
                      <a:pt x="236" y="618"/>
                      <a:pt x="236" y="618"/>
                    </a:cubicBezTo>
                    <a:cubicBezTo>
                      <a:pt x="280" y="618"/>
                      <a:pt x="309" y="588"/>
                      <a:pt x="309" y="544"/>
                    </a:cubicBezTo>
                    <a:cubicBezTo>
                      <a:pt x="309" y="382"/>
                      <a:pt x="309" y="382"/>
                      <a:pt x="309" y="382"/>
                    </a:cubicBezTo>
                    <a:cubicBezTo>
                      <a:pt x="427" y="382"/>
                      <a:pt x="427" y="382"/>
                      <a:pt x="427" y="382"/>
                    </a:cubicBezTo>
                    <a:lnTo>
                      <a:pt x="427" y="382"/>
                    </a:lnTo>
                    <a:cubicBezTo>
                      <a:pt x="442" y="382"/>
                      <a:pt x="442" y="382"/>
                      <a:pt x="442" y="382"/>
                    </a:cubicBezTo>
                    <a:cubicBezTo>
                      <a:pt x="501" y="264"/>
                      <a:pt x="501" y="264"/>
                      <a:pt x="501" y="264"/>
                    </a:cubicBezTo>
                    <a:cubicBezTo>
                      <a:pt x="516" y="250"/>
                      <a:pt x="516" y="250"/>
                      <a:pt x="516" y="250"/>
                    </a:cubicBezTo>
                    <a:cubicBezTo>
                      <a:pt x="516" y="250"/>
                      <a:pt x="516" y="235"/>
                      <a:pt x="501" y="235"/>
                    </a:cubicBezTo>
                    <a:close/>
                    <a:moveTo>
                      <a:pt x="162" y="73"/>
                    </a:moveTo>
                    <a:lnTo>
                      <a:pt x="162" y="73"/>
                    </a:lnTo>
                    <a:cubicBezTo>
                      <a:pt x="162" y="58"/>
                      <a:pt x="177" y="29"/>
                      <a:pt x="192" y="29"/>
                    </a:cubicBezTo>
                    <a:cubicBezTo>
                      <a:pt x="236" y="29"/>
                      <a:pt x="236" y="29"/>
                      <a:pt x="236" y="29"/>
                    </a:cubicBezTo>
                    <a:cubicBezTo>
                      <a:pt x="251" y="29"/>
                      <a:pt x="280" y="58"/>
                      <a:pt x="280" y="73"/>
                    </a:cubicBezTo>
                    <a:cubicBezTo>
                      <a:pt x="280" y="117"/>
                      <a:pt x="280" y="117"/>
                      <a:pt x="280" y="117"/>
                    </a:cubicBezTo>
                    <a:cubicBezTo>
                      <a:pt x="162" y="117"/>
                      <a:pt x="162" y="117"/>
                      <a:pt x="162" y="117"/>
                    </a:cubicBezTo>
                    <a:lnTo>
                      <a:pt x="162" y="73"/>
                    </a:lnTo>
                    <a:close/>
                    <a:moveTo>
                      <a:pt x="280" y="544"/>
                    </a:moveTo>
                    <a:lnTo>
                      <a:pt x="280" y="544"/>
                    </a:lnTo>
                    <a:cubicBezTo>
                      <a:pt x="280" y="559"/>
                      <a:pt x="251" y="588"/>
                      <a:pt x="236" y="588"/>
                    </a:cubicBezTo>
                    <a:cubicBezTo>
                      <a:pt x="192" y="588"/>
                      <a:pt x="192" y="588"/>
                      <a:pt x="192" y="588"/>
                    </a:cubicBezTo>
                    <a:cubicBezTo>
                      <a:pt x="177" y="588"/>
                      <a:pt x="162" y="559"/>
                      <a:pt x="162" y="544"/>
                    </a:cubicBezTo>
                    <a:cubicBezTo>
                      <a:pt x="162" y="382"/>
                      <a:pt x="162" y="382"/>
                      <a:pt x="162" y="382"/>
                    </a:cubicBezTo>
                    <a:cubicBezTo>
                      <a:pt x="280" y="382"/>
                      <a:pt x="280" y="382"/>
                      <a:pt x="280" y="382"/>
                    </a:cubicBezTo>
                    <a:lnTo>
                      <a:pt x="280" y="544"/>
                    </a:lnTo>
                    <a:close/>
                    <a:moveTo>
                      <a:pt x="427" y="338"/>
                    </a:moveTo>
                    <a:lnTo>
                      <a:pt x="427" y="338"/>
                    </a:lnTo>
                    <a:cubicBezTo>
                      <a:pt x="427" y="353"/>
                      <a:pt x="413" y="353"/>
                      <a:pt x="413" y="353"/>
                    </a:cubicBezTo>
                    <a:cubicBezTo>
                      <a:pt x="59" y="353"/>
                      <a:pt x="59" y="353"/>
                      <a:pt x="59" y="353"/>
                    </a:cubicBezTo>
                    <a:cubicBezTo>
                      <a:pt x="45" y="353"/>
                      <a:pt x="45" y="338"/>
                      <a:pt x="45" y="323"/>
                    </a:cubicBezTo>
                    <a:cubicBezTo>
                      <a:pt x="45" y="176"/>
                      <a:pt x="45" y="176"/>
                      <a:pt x="45" y="176"/>
                    </a:cubicBezTo>
                    <a:cubicBezTo>
                      <a:pt x="45" y="162"/>
                      <a:pt x="45" y="147"/>
                      <a:pt x="59" y="147"/>
                    </a:cubicBezTo>
                    <a:cubicBezTo>
                      <a:pt x="413" y="147"/>
                      <a:pt x="413" y="147"/>
                      <a:pt x="413" y="147"/>
                    </a:cubicBezTo>
                    <a:cubicBezTo>
                      <a:pt x="413" y="147"/>
                      <a:pt x="427" y="147"/>
                      <a:pt x="427" y="162"/>
                    </a:cubicBezTo>
                    <a:cubicBezTo>
                      <a:pt x="472" y="250"/>
                      <a:pt x="472" y="250"/>
                      <a:pt x="472" y="250"/>
                    </a:cubicBezTo>
                    <a:lnTo>
                      <a:pt x="427" y="338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497" name="Freeform 161"/>
              <p:cNvSpPr>
                <a:spLocks noChangeArrowheads="1"/>
              </p:cNvSpPr>
              <p:nvPr/>
            </p:nvSpPr>
            <p:spPr bwMode="auto">
              <a:xfrm>
                <a:off x="266700" y="890588"/>
                <a:ext cx="204788" cy="266700"/>
              </a:xfrm>
              <a:custGeom>
                <a:avLst/>
                <a:gdLst>
                  <a:gd name="T0" fmla="*/ 236 w 472"/>
                  <a:gd name="T1" fmla="*/ 0 h 619"/>
                  <a:gd name="T2" fmla="*/ 236 w 472"/>
                  <a:gd name="T3" fmla="*/ 0 h 619"/>
                  <a:gd name="T4" fmla="*/ 0 w 472"/>
                  <a:gd name="T5" fmla="*/ 235 h 619"/>
                  <a:gd name="T6" fmla="*/ 236 w 472"/>
                  <a:gd name="T7" fmla="*/ 618 h 619"/>
                  <a:gd name="T8" fmla="*/ 471 w 472"/>
                  <a:gd name="T9" fmla="*/ 235 h 619"/>
                  <a:gd name="T10" fmla="*/ 236 w 472"/>
                  <a:gd name="T11" fmla="*/ 0 h 619"/>
                  <a:gd name="T12" fmla="*/ 236 w 472"/>
                  <a:gd name="T13" fmla="*/ 559 h 619"/>
                  <a:gd name="T14" fmla="*/ 236 w 472"/>
                  <a:gd name="T15" fmla="*/ 559 h 619"/>
                  <a:gd name="T16" fmla="*/ 45 w 472"/>
                  <a:gd name="T17" fmla="*/ 235 h 619"/>
                  <a:gd name="T18" fmla="*/ 236 w 472"/>
                  <a:gd name="T19" fmla="*/ 29 h 619"/>
                  <a:gd name="T20" fmla="*/ 427 w 472"/>
                  <a:gd name="T21" fmla="*/ 235 h 619"/>
                  <a:gd name="T22" fmla="*/ 236 w 472"/>
                  <a:gd name="T23" fmla="*/ 559 h 619"/>
                  <a:gd name="T24" fmla="*/ 236 w 472"/>
                  <a:gd name="T25" fmla="*/ 132 h 619"/>
                  <a:gd name="T26" fmla="*/ 236 w 472"/>
                  <a:gd name="T27" fmla="*/ 132 h 619"/>
                  <a:gd name="T28" fmla="*/ 133 w 472"/>
                  <a:gd name="T29" fmla="*/ 235 h 619"/>
                  <a:gd name="T30" fmla="*/ 236 w 472"/>
                  <a:gd name="T31" fmla="*/ 323 h 619"/>
                  <a:gd name="T32" fmla="*/ 339 w 472"/>
                  <a:gd name="T33" fmla="*/ 235 h 619"/>
                  <a:gd name="T34" fmla="*/ 236 w 472"/>
                  <a:gd name="T35" fmla="*/ 132 h 619"/>
                  <a:gd name="T36" fmla="*/ 236 w 472"/>
                  <a:gd name="T37" fmla="*/ 294 h 619"/>
                  <a:gd name="T38" fmla="*/ 236 w 472"/>
                  <a:gd name="T39" fmla="*/ 294 h 619"/>
                  <a:gd name="T40" fmla="*/ 177 w 472"/>
                  <a:gd name="T41" fmla="*/ 235 h 619"/>
                  <a:gd name="T42" fmla="*/ 236 w 472"/>
                  <a:gd name="T43" fmla="*/ 176 h 619"/>
                  <a:gd name="T44" fmla="*/ 295 w 472"/>
                  <a:gd name="T45" fmla="*/ 235 h 619"/>
                  <a:gd name="T46" fmla="*/ 236 w 472"/>
                  <a:gd name="T47" fmla="*/ 294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2" h="619">
                    <a:moveTo>
                      <a:pt x="236" y="0"/>
                    </a:moveTo>
                    <a:lnTo>
                      <a:pt x="236" y="0"/>
                    </a:lnTo>
                    <a:cubicBezTo>
                      <a:pt x="104" y="0"/>
                      <a:pt x="0" y="103"/>
                      <a:pt x="0" y="235"/>
                    </a:cubicBezTo>
                    <a:cubicBezTo>
                      <a:pt x="0" y="323"/>
                      <a:pt x="192" y="618"/>
                      <a:pt x="236" y="618"/>
                    </a:cubicBezTo>
                    <a:cubicBezTo>
                      <a:pt x="280" y="618"/>
                      <a:pt x="471" y="323"/>
                      <a:pt x="471" y="235"/>
                    </a:cubicBezTo>
                    <a:cubicBezTo>
                      <a:pt x="471" y="103"/>
                      <a:pt x="368" y="0"/>
                      <a:pt x="236" y="0"/>
                    </a:cubicBezTo>
                    <a:close/>
                    <a:moveTo>
                      <a:pt x="236" y="559"/>
                    </a:moveTo>
                    <a:lnTo>
                      <a:pt x="236" y="559"/>
                    </a:lnTo>
                    <a:cubicBezTo>
                      <a:pt x="207" y="559"/>
                      <a:pt x="45" y="309"/>
                      <a:pt x="45" y="235"/>
                    </a:cubicBezTo>
                    <a:cubicBezTo>
                      <a:pt x="45" y="117"/>
                      <a:pt x="133" y="29"/>
                      <a:pt x="236" y="29"/>
                    </a:cubicBezTo>
                    <a:cubicBezTo>
                      <a:pt x="339" y="29"/>
                      <a:pt x="427" y="117"/>
                      <a:pt x="427" y="235"/>
                    </a:cubicBezTo>
                    <a:cubicBezTo>
                      <a:pt x="427" y="309"/>
                      <a:pt x="266" y="559"/>
                      <a:pt x="236" y="559"/>
                    </a:cubicBezTo>
                    <a:close/>
                    <a:moveTo>
                      <a:pt x="236" y="132"/>
                    </a:moveTo>
                    <a:lnTo>
                      <a:pt x="236" y="132"/>
                    </a:lnTo>
                    <a:cubicBezTo>
                      <a:pt x="177" y="132"/>
                      <a:pt x="133" y="176"/>
                      <a:pt x="133" y="235"/>
                    </a:cubicBezTo>
                    <a:cubicBezTo>
                      <a:pt x="133" y="279"/>
                      <a:pt x="177" y="323"/>
                      <a:pt x="236" y="323"/>
                    </a:cubicBezTo>
                    <a:cubicBezTo>
                      <a:pt x="295" y="323"/>
                      <a:pt x="339" y="279"/>
                      <a:pt x="339" y="235"/>
                    </a:cubicBezTo>
                    <a:cubicBezTo>
                      <a:pt x="339" y="176"/>
                      <a:pt x="295" y="132"/>
                      <a:pt x="236" y="132"/>
                    </a:cubicBezTo>
                    <a:close/>
                    <a:moveTo>
                      <a:pt x="236" y="294"/>
                    </a:moveTo>
                    <a:lnTo>
                      <a:pt x="236" y="294"/>
                    </a:lnTo>
                    <a:cubicBezTo>
                      <a:pt x="207" y="294"/>
                      <a:pt x="177" y="264"/>
                      <a:pt x="177" y="235"/>
                    </a:cubicBezTo>
                    <a:cubicBezTo>
                      <a:pt x="177" y="191"/>
                      <a:pt x="207" y="176"/>
                      <a:pt x="236" y="176"/>
                    </a:cubicBezTo>
                    <a:cubicBezTo>
                      <a:pt x="266" y="176"/>
                      <a:pt x="295" y="191"/>
                      <a:pt x="295" y="235"/>
                    </a:cubicBezTo>
                    <a:cubicBezTo>
                      <a:pt x="295" y="264"/>
                      <a:pt x="266" y="294"/>
                      <a:pt x="236" y="294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wrap="none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500" name="Rectangle 35"/>
            <p:cNvSpPr/>
            <p:nvPr/>
          </p:nvSpPr>
          <p:spPr>
            <a:xfrm rot="16200000">
              <a:off x="16036223" y="4229543"/>
              <a:ext cx="2902866" cy="14138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339" tIns="45672" rIns="91339" bIns="45672" anchor="ctr"/>
            <a:lstStyle/>
            <a:p>
              <a:pPr algn="ctr" defTabSz="1087444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chemeClr val="accent2"/>
                </a:solidFill>
                <a:latin typeface="Open Sans Light"/>
              </a:endParaRPr>
            </a:p>
          </p:txBody>
        </p:sp>
        <p:sp>
          <p:nvSpPr>
            <p:cNvPr id="501" name="Rectangle 35"/>
            <p:cNvSpPr/>
            <p:nvPr/>
          </p:nvSpPr>
          <p:spPr>
            <a:xfrm>
              <a:off x="16942541" y="4300235"/>
              <a:ext cx="2902866" cy="14138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1339" tIns="45672" rIns="91339" bIns="45672" anchor="ctr"/>
            <a:lstStyle/>
            <a:p>
              <a:pPr algn="ctr" defTabSz="1087444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chemeClr val="accent2"/>
                </a:solidFill>
                <a:latin typeface="Open Sans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7363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75356F1-8280-44C9-93CF-F2B0EE465312}"/>
              </a:ext>
            </a:extLst>
          </p:cNvPr>
          <p:cNvGrpSpPr/>
          <p:nvPr/>
        </p:nvGrpSpPr>
        <p:grpSpPr>
          <a:xfrm>
            <a:off x="9190037" y="1676400"/>
            <a:ext cx="13838520" cy="9309929"/>
            <a:chOff x="7970837" y="2358566"/>
            <a:chExt cx="13838520" cy="9309929"/>
          </a:xfrm>
        </p:grpSpPr>
        <p:sp>
          <p:nvSpPr>
            <p:cNvPr id="350" name="Shape 2893"/>
            <p:cNvSpPr/>
            <p:nvPr/>
          </p:nvSpPr>
          <p:spPr>
            <a:xfrm>
              <a:off x="8047037" y="586461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07" y="14380"/>
                  </a:moveTo>
                  <a:cubicBezTo>
                    <a:pt x="12819" y="14469"/>
                    <a:pt x="12764" y="14592"/>
                    <a:pt x="12764" y="14727"/>
                  </a:cubicBezTo>
                  <a:cubicBezTo>
                    <a:pt x="12764" y="14999"/>
                    <a:pt x="12984" y="15218"/>
                    <a:pt x="13255" y="15218"/>
                  </a:cubicBezTo>
                  <a:cubicBezTo>
                    <a:pt x="13390" y="15218"/>
                    <a:pt x="13513" y="15164"/>
                    <a:pt x="13602" y="15074"/>
                  </a:cubicBezTo>
                  <a:lnTo>
                    <a:pt x="17529" y="11147"/>
                  </a:lnTo>
                  <a:cubicBezTo>
                    <a:pt x="17618" y="11058"/>
                    <a:pt x="17673" y="10936"/>
                    <a:pt x="17673" y="10800"/>
                  </a:cubicBezTo>
                  <a:cubicBezTo>
                    <a:pt x="17673" y="10665"/>
                    <a:pt x="17618" y="10542"/>
                    <a:pt x="17529" y="10453"/>
                  </a:cubicBezTo>
                  <a:lnTo>
                    <a:pt x="13602" y="6526"/>
                  </a:lnTo>
                  <a:cubicBezTo>
                    <a:pt x="13513" y="6437"/>
                    <a:pt x="13390" y="6382"/>
                    <a:pt x="13255" y="6382"/>
                  </a:cubicBezTo>
                  <a:cubicBezTo>
                    <a:pt x="12984" y="6382"/>
                    <a:pt x="12764" y="6601"/>
                    <a:pt x="12764" y="6873"/>
                  </a:cubicBezTo>
                  <a:cubicBezTo>
                    <a:pt x="12764" y="7008"/>
                    <a:pt x="12819" y="7131"/>
                    <a:pt x="12907" y="7220"/>
                  </a:cubicBezTo>
                  <a:lnTo>
                    <a:pt x="15997" y="10309"/>
                  </a:lnTo>
                  <a:lnTo>
                    <a:pt x="491" y="10309"/>
                  </a:lnTo>
                  <a:cubicBezTo>
                    <a:pt x="220" y="10309"/>
                    <a:pt x="0" y="10529"/>
                    <a:pt x="0" y="10800"/>
                  </a:cubicBezTo>
                  <a:cubicBezTo>
                    <a:pt x="0" y="11071"/>
                    <a:pt x="220" y="11291"/>
                    <a:pt x="491" y="11291"/>
                  </a:cubicBezTo>
                  <a:lnTo>
                    <a:pt x="15997" y="11291"/>
                  </a:lnTo>
                  <a:cubicBezTo>
                    <a:pt x="15997" y="11291"/>
                    <a:pt x="12907" y="14380"/>
                    <a:pt x="12907" y="14380"/>
                  </a:cubicBezTo>
                  <a:close/>
                  <a:moveTo>
                    <a:pt x="21109" y="0"/>
                  </a:moveTo>
                  <a:lnTo>
                    <a:pt x="3436" y="0"/>
                  </a:lnTo>
                  <a:cubicBezTo>
                    <a:pt x="3166" y="0"/>
                    <a:pt x="2945" y="220"/>
                    <a:pt x="2945" y="491"/>
                  </a:cubicBezTo>
                  <a:lnTo>
                    <a:pt x="2945" y="7855"/>
                  </a:lnTo>
                  <a:cubicBezTo>
                    <a:pt x="2945" y="8126"/>
                    <a:pt x="3166" y="8345"/>
                    <a:pt x="3436" y="8345"/>
                  </a:cubicBezTo>
                  <a:cubicBezTo>
                    <a:pt x="3707" y="8345"/>
                    <a:pt x="3927" y="8126"/>
                    <a:pt x="3927" y="7855"/>
                  </a:cubicBezTo>
                  <a:lnTo>
                    <a:pt x="3927" y="982"/>
                  </a:lnTo>
                  <a:lnTo>
                    <a:pt x="20618" y="982"/>
                  </a:lnTo>
                  <a:lnTo>
                    <a:pt x="20618" y="20618"/>
                  </a:lnTo>
                  <a:lnTo>
                    <a:pt x="3927" y="20618"/>
                  </a:lnTo>
                  <a:lnTo>
                    <a:pt x="3927" y="13745"/>
                  </a:lnTo>
                  <a:cubicBezTo>
                    <a:pt x="3927" y="13475"/>
                    <a:pt x="3707" y="13255"/>
                    <a:pt x="3436" y="13255"/>
                  </a:cubicBezTo>
                  <a:cubicBezTo>
                    <a:pt x="3166" y="13255"/>
                    <a:pt x="2945" y="13475"/>
                    <a:pt x="2945" y="13745"/>
                  </a:cubicBezTo>
                  <a:lnTo>
                    <a:pt x="2945" y="21109"/>
                  </a:lnTo>
                  <a:cubicBezTo>
                    <a:pt x="2945" y="21380"/>
                    <a:pt x="3166" y="21600"/>
                    <a:pt x="3436" y="21600"/>
                  </a:cubicBezTo>
                  <a:lnTo>
                    <a:pt x="21109" y="21600"/>
                  </a:lnTo>
                  <a:cubicBezTo>
                    <a:pt x="21380" y="21600"/>
                    <a:pt x="21600" y="21380"/>
                    <a:pt x="21600" y="21109"/>
                  </a:cubicBezTo>
                  <a:lnTo>
                    <a:pt x="21600" y="491"/>
                  </a:lnTo>
                  <a:cubicBezTo>
                    <a:pt x="21600" y="220"/>
                    <a:pt x="21380" y="0"/>
                    <a:pt x="21109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1" name="Shape 2894"/>
            <p:cNvSpPr/>
            <p:nvPr/>
          </p:nvSpPr>
          <p:spPr>
            <a:xfrm>
              <a:off x="8749509" y="586461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10309"/>
                  </a:moveTo>
                  <a:lnTo>
                    <a:pt x="5604" y="10309"/>
                  </a:lnTo>
                  <a:lnTo>
                    <a:pt x="8693" y="7220"/>
                  </a:lnTo>
                  <a:cubicBezTo>
                    <a:pt x="8781" y="7131"/>
                    <a:pt x="8836" y="7008"/>
                    <a:pt x="8836" y="6873"/>
                  </a:cubicBezTo>
                  <a:cubicBezTo>
                    <a:pt x="8836" y="6601"/>
                    <a:pt x="8616" y="6382"/>
                    <a:pt x="8345" y="6382"/>
                  </a:cubicBezTo>
                  <a:cubicBezTo>
                    <a:pt x="8210" y="6382"/>
                    <a:pt x="8087" y="6437"/>
                    <a:pt x="7998" y="6526"/>
                  </a:cubicBezTo>
                  <a:lnTo>
                    <a:pt x="4071" y="10453"/>
                  </a:lnTo>
                  <a:cubicBezTo>
                    <a:pt x="3982" y="10542"/>
                    <a:pt x="3927" y="10665"/>
                    <a:pt x="3927" y="10800"/>
                  </a:cubicBezTo>
                  <a:cubicBezTo>
                    <a:pt x="3927" y="10936"/>
                    <a:pt x="3982" y="11058"/>
                    <a:pt x="4071" y="11147"/>
                  </a:cubicBezTo>
                  <a:lnTo>
                    <a:pt x="7998" y="15074"/>
                  </a:lnTo>
                  <a:cubicBezTo>
                    <a:pt x="8087" y="15164"/>
                    <a:pt x="8210" y="15218"/>
                    <a:pt x="8345" y="15218"/>
                  </a:cubicBezTo>
                  <a:cubicBezTo>
                    <a:pt x="8616" y="15218"/>
                    <a:pt x="8836" y="14999"/>
                    <a:pt x="8836" y="14727"/>
                  </a:cubicBezTo>
                  <a:cubicBezTo>
                    <a:pt x="8836" y="14592"/>
                    <a:pt x="8781" y="14469"/>
                    <a:pt x="8693" y="14380"/>
                  </a:cubicBezTo>
                  <a:lnTo>
                    <a:pt x="5604" y="11291"/>
                  </a:lnTo>
                  <a:lnTo>
                    <a:pt x="21109" y="11291"/>
                  </a:lnTo>
                  <a:cubicBezTo>
                    <a:pt x="21380" y="11291"/>
                    <a:pt x="21600" y="11071"/>
                    <a:pt x="21600" y="10800"/>
                  </a:cubicBezTo>
                  <a:cubicBezTo>
                    <a:pt x="21600" y="10529"/>
                    <a:pt x="21380" y="10309"/>
                    <a:pt x="21109" y="10309"/>
                  </a:cubicBezTo>
                  <a:moveTo>
                    <a:pt x="18164" y="13255"/>
                  </a:moveTo>
                  <a:cubicBezTo>
                    <a:pt x="17893" y="13255"/>
                    <a:pt x="17673" y="13475"/>
                    <a:pt x="17673" y="13745"/>
                  </a:cubicBezTo>
                  <a:lnTo>
                    <a:pt x="17673" y="20618"/>
                  </a:lnTo>
                  <a:lnTo>
                    <a:pt x="982" y="20618"/>
                  </a:lnTo>
                  <a:lnTo>
                    <a:pt x="982" y="982"/>
                  </a:lnTo>
                  <a:lnTo>
                    <a:pt x="17673" y="982"/>
                  </a:lnTo>
                  <a:lnTo>
                    <a:pt x="17673" y="7855"/>
                  </a:lnTo>
                  <a:cubicBezTo>
                    <a:pt x="17673" y="8126"/>
                    <a:pt x="17893" y="8345"/>
                    <a:pt x="18164" y="8345"/>
                  </a:cubicBezTo>
                  <a:cubicBezTo>
                    <a:pt x="18434" y="8345"/>
                    <a:pt x="18655" y="8126"/>
                    <a:pt x="18655" y="7855"/>
                  </a:cubicBezTo>
                  <a:lnTo>
                    <a:pt x="18655" y="491"/>
                  </a:lnTo>
                  <a:cubicBezTo>
                    <a:pt x="18655" y="220"/>
                    <a:pt x="18434" y="0"/>
                    <a:pt x="18164" y="0"/>
                  </a:cubicBezTo>
                  <a:lnTo>
                    <a:pt x="491" y="0"/>
                  </a:lnTo>
                  <a:cubicBezTo>
                    <a:pt x="220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220" y="21600"/>
                    <a:pt x="491" y="21600"/>
                  </a:cubicBezTo>
                  <a:lnTo>
                    <a:pt x="18164" y="21600"/>
                  </a:lnTo>
                  <a:cubicBezTo>
                    <a:pt x="18434" y="21600"/>
                    <a:pt x="18655" y="21380"/>
                    <a:pt x="18655" y="21109"/>
                  </a:cubicBezTo>
                  <a:lnTo>
                    <a:pt x="18655" y="13745"/>
                  </a:lnTo>
                  <a:cubicBezTo>
                    <a:pt x="18655" y="13475"/>
                    <a:pt x="18434" y="13255"/>
                    <a:pt x="18164" y="132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2" name="Shape 2895"/>
            <p:cNvSpPr/>
            <p:nvPr/>
          </p:nvSpPr>
          <p:spPr>
            <a:xfrm>
              <a:off x="9543972" y="5864611"/>
              <a:ext cx="183981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5709"/>
                  </a:moveTo>
                  <a:cubicBezTo>
                    <a:pt x="20347" y="15709"/>
                    <a:pt x="20102" y="15764"/>
                    <a:pt x="19924" y="15853"/>
                  </a:cubicBezTo>
                  <a:lnTo>
                    <a:pt x="11782" y="19924"/>
                  </a:lnTo>
                  <a:lnTo>
                    <a:pt x="11782" y="491"/>
                  </a:lnTo>
                  <a:cubicBezTo>
                    <a:pt x="11782" y="220"/>
                    <a:pt x="11342" y="0"/>
                    <a:pt x="10800" y="0"/>
                  </a:cubicBezTo>
                  <a:cubicBezTo>
                    <a:pt x="10258" y="0"/>
                    <a:pt x="9818" y="220"/>
                    <a:pt x="9818" y="491"/>
                  </a:cubicBezTo>
                  <a:lnTo>
                    <a:pt x="9818" y="19924"/>
                  </a:lnTo>
                  <a:lnTo>
                    <a:pt x="1676" y="15853"/>
                  </a:lnTo>
                  <a:cubicBezTo>
                    <a:pt x="1498" y="15764"/>
                    <a:pt x="1253" y="15709"/>
                    <a:pt x="982" y="15709"/>
                  </a:cubicBezTo>
                  <a:cubicBezTo>
                    <a:pt x="440" y="15709"/>
                    <a:pt x="0" y="15929"/>
                    <a:pt x="0" y="16200"/>
                  </a:cubicBezTo>
                  <a:cubicBezTo>
                    <a:pt x="0" y="16336"/>
                    <a:pt x="110" y="16458"/>
                    <a:pt x="288" y="16547"/>
                  </a:cubicBezTo>
                  <a:lnTo>
                    <a:pt x="10106" y="21456"/>
                  </a:lnTo>
                  <a:cubicBezTo>
                    <a:pt x="10284" y="21545"/>
                    <a:pt x="10529" y="21600"/>
                    <a:pt x="10800" y="21600"/>
                  </a:cubicBezTo>
                  <a:cubicBezTo>
                    <a:pt x="11071" y="21600"/>
                    <a:pt x="11316" y="21545"/>
                    <a:pt x="11494" y="21456"/>
                  </a:cubicBezTo>
                  <a:lnTo>
                    <a:pt x="21312" y="16547"/>
                  </a:lnTo>
                  <a:cubicBezTo>
                    <a:pt x="21490" y="16458"/>
                    <a:pt x="21600" y="16336"/>
                    <a:pt x="21600" y="16200"/>
                  </a:cubicBezTo>
                  <a:cubicBezTo>
                    <a:pt x="21600" y="15929"/>
                    <a:pt x="21160" y="15709"/>
                    <a:pt x="20618" y="157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3" name="Shape 2896"/>
            <p:cNvSpPr/>
            <p:nvPr/>
          </p:nvSpPr>
          <p:spPr>
            <a:xfrm>
              <a:off x="10246444" y="5864611"/>
              <a:ext cx="183981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312" y="5053"/>
                  </a:moveTo>
                  <a:lnTo>
                    <a:pt x="11494" y="144"/>
                  </a:lnTo>
                  <a:cubicBezTo>
                    <a:pt x="11316" y="55"/>
                    <a:pt x="11071" y="0"/>
                    <a:pt x="10800" y="0"/>
                  </a:cubicBezTo>
                  <a:cubicBezTo>
                    <a:pt x="10529" y="0"/>
                    <a:pt x="10284" y="55"/>
                    <a:pt x="10106" y="144"/>
                  </a:cubicBezTo>
                  <a:lnTo>
                    <a:pt x="288" y="5053"/>
                  </a:lnTo>
                  <a:cubicBezTo>
                    <a:pt x="110" y="5142"/>
                    <a:pt x="0" y="5264"/>
                    <a:pt x="0" y="5400"/>
                  </a:cubicBezTo>
                  <a:cubicBezTo>
                    <a:pt x="0" y="5671"/>
                    <a:pt x="440" y="5891"/>
                    <a:pt x="982" y="5891"/>
                  </a:cubicBezTo>
                  <a:cubicBezTo>
                    <a:pt x="1253" y="5891"/>
                    <a:pt x="1498" y="5836"/>
                    <a:pt x="1676" y="5747"/>
                  </a:cubicBezTo>
                  <a:lnTo>
                    <a:pt x="9818" y="1676"/>
                  </a:lnTo>
                  <a:lnTo>
                    <a:pt x="9818" y="21109"/>
                  </a:lnTo>
                  <a:cubicBezTo>
                    <a:pt x="9818" y="21380"/>
                    <a:pt x="10258" y="21600"/>
                    <a:pt x="10800" y="21600"/>
                  </a:cubicBezTo>
                  <a:cubicBezTo>
                    <a:pt x="11342" y="21600"/>
                    <a:pt x="11782" y="21380"/>
                    <a:pt x="11782" y="21109"/>
                  </a:cubicBezTo>
                  <a:lnTo>
                    <a:pt x="11782" y="1676"/>
                  </a:lnTo>
                  <a:lnTo>
                    <a:pt x="19924" y="5747"/>
                  </a:lnTo>
                  <a:cubicBezTo>
                    <a:pt x="20102" y="5836"/>
                    <a:pt x="20347" y="5891"/>
                    <a:pt x="20618" y="5891"/>
                  </a:cubicBezTo>
                  <a:cubicBezTo>
                    <a:pt x="21160" y="5891"/>
                    <a:pt x="21600" y="5671"/>
                    <a:pt x="21600" y="5400"/>
                  </a:cubicBezTo>
                  <a:cubicBezTo>
                    <a:pt x="21600" y="5264"/>
                    <a:pt x="21490" y="5142"/>
                    <a:pt x="21312" y="505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4" name="Shape 2897"/>
            <p:cNvSpPr/>
            <p:nvPr/>
          </p:nvSpPr>
          <p:spPr>
            <a:xfrm>
              <a:off x="10856925" y="5956601"/>
              <a:ext cx="367962" cy="183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9818"/>
                  </a:moveTo>
                  <a:lnTo>
                    <a:pt x="1676" y="9818"/>
                  </a:lnTo>
                  <a:lnTo>
                    <a:pt x="5747" y="1676"/>
                  </a:lnTo>
                  <a:cubicBezTo>
                    <a:pt x="5836" y="1499"/>
                    <a:pt x="5891" y="1253"/>
                    <a:pt x="5891" y="982"/>
                  </a:cubicBezTo>
                  <a:cubicBezTo>
                    <a:pt x="5891" y="439"/>
                    <a:pt x="5671" y="0"/>
                    <a:pt x="5400" y="0"/>
                  </a:cubicBezTo>
                  <a:cubicBezTo>
                    <a:pt x="5265" y="0"/>
                    <a:pt x="5142" y="110"/>
                    <a:pt x="5053" y="288"/>
                  </a:cubicBezTo>
                  <a:lnTo>
                    <a:pt x="144" y="10106"/>
                  </a:lnTo>
                  <a:cubicBezTo>
                    <a:pt x="55" y="10284"/>
                    <a:pt x="0" y="10530"/>
                    <a:pt x="0" y="10800"/>
                  </a:cubicBezTo>
                  <a:cubicBezTo>
                    <a:pt x="0" y="11071"/>
                    <a:pt x="55" y="11317"/>
                    <a:pt x="144" y="11494"/>
                  </a:cubicBezTo>
                  <a:lnTo>
                    <a:pt x="5053" y="21312"/>
                  </a:lnTo>
                  <a:cubicBezTo>
                    <a:pt x="5142" y="21491"/>
                    <a:pt x="5265" y="21600"/>
                    <a:pt x="5400" y="21600"/>
                  </a:cubicBezTo>
                  <a:cubicBezTo>
                    <a:pt x="5671" y="21600"/>
                    <a:pt x="5891" y="21161"/>
                    <a:pt x="5891" y="20618"/>
                  </a:cubicBezTo>
                  <a:cubicBezTo>
                    <a:pt x="5891" y="20348"/>
                    <a:pt x="5836" y="20102"/>
                    <a:pt x="5747" y="19924"/>
                  </a:cubicBezTo>
                  <a:lnTo>
                    <a:pt x="1676" y="11782"/>
                  </a:lnTo>
                  <a:lnTo>
                    <a:pt x="21109" y="11782"/>
                  </a:lnTo>
                  <a:cubicBezTo>
                    <a:pt x="21380" y="11782"/>
                    <a:pt x="21600" y="11343"/>
                    <a:pt x="21600" y="10800"/>
                  </a:cubicBezTo>
                  <a:cubicBezTo>
                    <a:pt x="21600" y="10257"/>
                    <a:pt x="21380" y="9818"/>
                    <a:pt x="21109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5" name="Shape 2898"/>
            <p:cNvSpPr/>
            <p:nvPr/>
          </p:nvSpPr>
          <p:spPr>
            <a:xfrm>
              <a:off x="11559397" y="5956601"/>
              <a:ext cx="367962" cy="183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56" y="10106"/>
                  </a:moveTo>
                  <a:lnTo>
                    <a:pt x="16547" y="288"/>
                  </a:lnTo>
                  <a:cubicBezTo>
                    <a:pt x="16458" y="110"/>
                    <a:pt x="16336" y="0"/>
                    <a:pt x="16200" y="0"/>
                  </a:cubicBezTo>
                  <a:cubicBezTo>
                    <a:pt x="15929" y="0"/>
                    <a:pt x="15709" y="439"/>
                    <a:pt x="15709" y="982"/>
                  </a:cubicBezTo>
                  <a:cubicBezTo>
                    <a:pt x="15709" y="1253"/>
                    <a:pt x="15764" y="1499"/>
                    <a:pt x="15853" y="1676"/>
                  </a:cubicBezTo>
                  <a:lnTo>
                    <a:pt x="19924" y="9818"/>
                  </a:lnTo>
                  <a:lnTo>
                    <a:pt x="491" y="9818"/>
                  </a:lnTo>
                  <a:cubicBezTo>
                    <a:pt x="220" y="9818"/>
                    <a:pt x="0" y="10257"/>
                    <a:pt x="0" y="10800"/>
                  </a:cubicBezTo>
                  <a:cubicBezTo>
                    <a:pt x="0" y="11343"/>
                    <a:pt x="220" y="11782"/>
                    <a:pt x="491" y="11782"/>
                  </a:cubicBezTo>
                  <a:lnTo>
                    <a:pt x="19924" y="11782"/>
                  </a:lnTo>
                  <a:lnTo>
                    <a:pt x="15853" y="19924"/>
                  </a:lnTo>
                  <a:cubicBezTo>
                    <a:pt x="15764" y="20102"/>
                    <a:pt x="15709" y="20347"/>
                    <a:pt x="15709" y="20618"/>
                  </a:cubicBezTo>
                  <a:cubicBezTo>
                    <a:pt x="15709" y="21161"/>
                    <a:pt x="15929" y="21600"/>
                    <a:pt x="16200" y="21600"/>
                  </a:cubicBezTo>
                  <a:cubicBezTo>
                    <a:pt x="16336" y="21600"/>
                    <a:pt x="16458" y="21491"/>
                    <a:pt x="16547" y="21312"/>
                  </a:cubicBezTo>
                  <a:lnTo>
                    <a:pt x="21456" y="11494"/>
                  </a:lnTo>
                  <a:cubicBezTo>
                    <a:pt x="21545" y="11317"/>
                    <a:pt x="21600" y="11071"/>
                    <a:pt x="21600" y="10800"/>
                  </a:cubicBezTo>
                  <a:cubicBezTo>
                    <a:pt x="21600" y="10529"/>
                    <a:pt x="21545" y="10284"/>
                    <a:pt x="21456" y="1010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6" name="Shape 2899"/>
            <p:cNvSpPr/>
            <p:nvPr/>
          </p:nvSpPr>
          <p:spPr>
            <a:xfrm>
              <a:off x="12278595" y="5964964"/>
              <a:ext cx="334510" cy="167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060" y="0"/>
                  </a:moveTo>
                  <a:cubicBezTo>
                    <a:pt x="20911" y="0"/>
                    <a:pt x="20776" y="121"/>
                    <a:pt x="20678" y="316"/>
                  </a:cubicBezTo>
                  <a:lnTo>
                    <a:pt x="10800" y="19033"/>
                  </a:lnTo>
                  <a:lnTo>
                    <a:pt x="922" y="316"/>
                  </a:lnTo>
                  <a:cubicBezTo>
                    <a:pt x="824" y="121"/>
                    <a:pt x="689" y="0"/>
                    <a:pt x="540" y="0"/>
                  </a:cubicBezTo>
                  <a:cubicBezTo>
                    <a:pt x="242" y="0"/>
                    <a:pt x="0" y="483"/>
                    <a:pt x="0" y="1080"/>
                  </a:cubicBezTo>
                  <a:cubicBezTo>
                    <a:pt x="0" y="1378"/>
                    <a:pt x="60" y="1648"/>
                    <a:pt x="158" y="1844"/>
                  </a:cubicBezTo>
                  <a:lnTo>
                    <a:pt x="10418" y="21284"/>
                  </a:lnTo>
                  <a:cubicBezTo>
                    <a:pt x="10516" y="21480"/>
                    <a:pt x="10651" y="21600"/>
                    <a:pt x="10800" y="21600"/>
                  </a:cubicBezTo>
                  <a:cubicBezTo>
                    <a:pt x="10949" y="21600"/>
                    <a:pt x="11084" y="21480"/>
                    <a:pt x="11182" y="21284"/>
                  </a:cubicBezTo>
                  <a:lnTo>
                    <a:pt x="21442" y="1844"/>
                  </a:lnTo>
                  <a:cubicBezTo>
                    <a:pt x="21540" y="1648"/>
                    <a:pt x="21600" y="1378"/>
                    <a:pt x="21600" y="1080"/>
                  </a:cubicBezTo>
                  <a:cubicBezTo>
                    <a:pt x="21600" y="483"/>
                    <a:pt x="21358" y="0"/>
                    <a:pt x="2106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7" name="Shape 2900"/>
            <p:cNvSpPr/>
            <p:nvPr/>
          </p:nvSpPr>
          <p:spPr>
            <a:xfrm>
              <a:off x="12981067" y="5964964"/>
              <a:ext cx="334510" cy="167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42" y="19756"/>
                  </a:moveTo>
                  <a:lnTo>
                    <a:pt x="11182" y="316"/>
                  </a:lnTo>
                  <a:cubicBezTo>
                    <a:pt x="11084" y="121"/>
                    <a:pt x="10949" y="0"/>
                    <a:pt x="10800" y="0"/>
                  </a:cubicBezTo>
                  <a:cubicBezTo>
                    <a:pt x="10651" y="0"/>
                    <a:pt x="10516" y="121"/>
                    <a:pt x="10418" y="316"/>
                  </a:cubicBezTo>
                  <a:lnTo>
                    <a:pt x="158" y="19756"/>
                  </a:lnTo>
                  <a:cubicBezTo>
                    <a:pt x="60" y="19953"/>
                    <a:pt x="0" y="20222"/>
                    <a:pt x="0" y="20520"/>
                  </a:cubicBezTo>
                  <a:cubicBezTo>
                    <a:pt x="0" y="21117"/>
                    <a:pt x="242" y="21600"/>
                    <a:pt x="540" y="21600"/>
                  </a:cubicBezTo>
                  <a:cubicBezTo>
                    <a:pt x="689" y="21600"/>
                    <a:pt x="824" y="21480"/>
                    <a:pt x="922" y="21284"/>
                  </a:cubicBezTo>
                  <a:lnTo>
                    <a:pt x="10800" y="2567"/>
                  </a:lnTo>
                  <a:lnTo>
                    <a:pt x="20678" y="21284"/>
                  </a:lnTo>
                  <a:cubicBezTo>
                    <a:pt x="20776" y="21480"/>
                    <a:pt x="20911" y="21600"/>
                    <a:pt x="21060" y="21600"/>
                  </a:cubicBezTo>
                  <a:cubicBezTo>
                    <a:pt x="21358" y="21600"/>
                    <a:pt x="21600" y="21117"/>
                    <a:pt x="21600" y="20520"/>
                  </a:cubicBezTo>
                  <a:cubicBezTo>
                    <a:pt x="21600" y="20222"/>
                    <a:pt x="21540" y="19953"/>
                    <a:pt x="21442" y="1975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8" name="Shape 2901"/>
            <p:cNvSpPr/>
            <p:nvPr/>
          </p:nvSpPr>
          <p:spPr>
            <a:xfrm>
              <a:off x="13767166" y="5881337"/>
              <a:ext cx="167255" cy="334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567" y="10800"/>
                  </a:moveTo>
                  <a:lnTo>
                    <a:pt x="21284" y="922"/>
                  </a:lnTo>
                  <a:cubicBezTo>
                    <a:pt x="21480" y="824"/>
                    <a:pt x="21600" y="689"/>
                    <a:pt x="21600" y="540"/>
                  </a:cubicBezTo>
                  <a:cubicBezTo>
                    <a:pt x="21600" y="242"/>
                    <a:pt x="21117" y="0"/>
                    <a:pt x="20520" y="0"/>
                  </a:cubicBezTo>
                  <a:cubicBezTo>
                    <a:pt x="20222" y="0"/>
                    <a:pt x="19953" y="61"/>
                    <a:pt x="19756" y="158"/>
                  </a:cubicBezTo>
                  <a:lnTo>
                    <a:pt x="316" y="10418"/>
                  </a:lnTo>
                  <a:cubicBezTo>
                    <a:pt x="121" y="10516"/>
                    <a:pt x="0" y="10651"/>
                    <a:pt x="0" y="10800"/>
                  </a:cubicBezTo>
                  <a:cubicBezTo>
                    <a:pt x="0" y="10949"/>
                    <a:pt x="120" y="11084"/>
                    <a:pt x="316" y="11182"/>
                  </a:cubicBezTo>
                  <a:lnTo>
                    <a:pt x="19756" y="21442"/>
                  </a:lnTo>
                  <a:cubicBezTo>
                    <a:pt x="19953" y="21540"/>
                    <a:pt x="20222" y="21600"/>
                    <a:pt x="20520" y="21600"/>
                  </a:cubicBezTo>
                  <a:cubicBezTo>
                    <a:pt x="21117" y="21600"/>
                    <a:pt x="21600" y="21358"/>
                    <a:pt x="21600" y="21060"/>
                  </a:cubicBezTo>
                  <a:cubicBezTo>
                    <a:pt x="21600" y="20911"/>
                    <a:pt x="21480" y="20776"/>
                    <a:pt x="21284" y="20678"/>
                  </a:cubicBezTo>
                  <a:cubicBezTo>
                    <a:pt x="21284" y="20678"/>
                    <a:pt x="2567" y="10800"/>
                    <a:pt x="2567" y="108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59" name="Shape 2902"/>
            <p:cNvSpPr/>
            <p:nvPr/>
          </p:nvSpPr>
          <p:spPr>
            <a:xfrm>
              <a:off x="14469638" y="5881337"/>
              <a:ext cx="167255" cy="334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284" y="10418"/>
                  </a:moveTo>
                  <a:lnTo>
                    <a:pt x="1844" y="158"/>
                  </a:lnTo>
                  <a:cubicBezTo>
                    <a:pt x="1648" y="61"/>
                    <a:pt x="1378" y="0"/>
                    <a:pt x="1080" y="0"/>
                  </a:cubicBezTo>
                  <a:cubicBezTo>
                    <a:pt x="483" y="0"/>
                    <a:pt x="0" y="242"/>
                    <a:pt x="0" y="540"/>
                  </a:cubicBezTo>
                  <a:cubicBezTo>
                    <a:pt x="0" y="689"/>
                    <a:pt x="121" y="824"/>
                    <a:pt x="316" y="922"/>
                  </a:cubicBezTo>
                  <a:lnTo>
                    <a:pt x="19033" y="10800"/>
                  </a:lnTo>
                  <a:lnTo>
                    <a:pt x="316" y="20678"/>
                  </a:lnTo>
                  <a:cubicBezTo>
                    <a:pt x="121" y="20776"/>
                    <a:pt x="0" y="20911"/>
                    <a:pt x="0" y="21060"/>
                  </a:cubicBezTo>
                  <a:cubicBezTo>
                    <a:pt x="0" y="21358"/>
                    <a:pt x="483" y="21600"/>
                    <a:pt x="1080" y="21600"/>
                  </a:cubicBezTo>
                  <a:cubicBezTo>
                    <a:pt x="1378" y="21600"/>
                    <a:pt x="1648" y="21540"/>
                    <a:pt x="1844" y="21442"/>
                  </a:cubicBezTo>
                  <a:lnTo>
                    <a:pt x="21284" y="11182"/>
                  </a:lnTo>
                  <a:cubicBezTo>
                    <a:pt x="21479" y="11084"/>
                    <a:pt x="21600" y="10949"/>
                    <a:pt x="21600" y="10800"/>
                  </a:cubicBezTo>
                  <a:cubicBezTo>
                    <a:pt x="21600" y="10651"/>
                    <a:pt x="21479" y="10516"/>
                    <a:pt x="21284" y="104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0" name="Shape 2903"/>
            <p:cNvSpPr/>
            <p:nvPr/>
          </p:nvSpPr>
          <p:spPr>
            <a:xfrm>
              <a:off x="8047037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6200" y="8836"/>
                  </a:moveTo>
                  <a:cubicBezTo>
                    <a:pt x="16065" y="8836"/>
                    <a:pt x="15942" y="8891"/>
                    <a:pt x="15852" y="8980"/>
                  </a:cubicBezTo>
                  <a:lnTo>
                    <a:pt x="10800" y="13574"/>
                  </a:lnTo>
                  <a:lnTo>
                    <a:pt x="5747" y="8980"/>
                  </a:lnTo>
                  <a:cubicBezTo>
                    <a:pt x="5658" y="8891"/>
                    <a:pt x="5535" y="8836"/>
                    <a:pt x="5400" y="8836"/>
                  </a:cubicBezTo>
                  <a:cubicBezTo>
                    <a:pt x="5129" y="8836"/>
                    <a:pt x="4909" y="9056"/>
                    <a:pt x="4909" y="9327"/>
                  </a:cubicBezTo>
                  <a:cubicBezTo>
                    <a:pt x="4909" y="9463"/>
                    <a:pt x="4964" y="9586"/>
                    <a:pt x="5053" y="9674"/>
                  </a:cubicBezTo>
                  <a:lnTo>
                    <a:pt x="10453" y="14583"/>
                  </a:lnTo>
                  <a:cubicBezTo>
                    <a:pt x="10542" y="14673"/>
                    <a:pt x="10665" y="14727"/>
                    <a:pt x="10800" y="14727"/>
                  </a:cubicBezTo>
                  <a:cubicBezTo>
                    <a:pt x="10935" y="14727"/>
                    <a:pt x="11058" y="14673"/>
                    <a:pt x="11147" y="14583"/>
                  </a:cubicBezTo>
                  <a:lnTo>
                    <a:pt x="16547" y="9674"/>
                  </a:lnTo>
                  <a:cubicBezTo>
                    <a:pt x="16636" y="9586"/>
                    <a:pt x="16691" y="9463"/>
                    <a:pt x="16691" y="9327"/>
                  </a:cubicBezTo>
                  <a:cubicBezTo>
                    <a:pt x="16691" y="9056"/>
                    <a:pt x="16471" y="8836"/>
                    <a:pt x="16200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1" name="Shape 2904"/>
            <p:cNvSpPr/>
            <p:nvPr/>
          </p:nvSpPr>
          <p:spPr>
            <a:xfrm>
              <a:off x="8749509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147" y="7017"/>
                  </a:moveTo>
                  <a:cubicBezTo>
                    <a:pt x="11058" y="6927"/>
                    <a:pt x="10935" y="6873"/>
                    <a:pt x="10800" y="6873"/>
                  </a:cubicBezTo>
                  <a:cubicBezTo>
                    <a:pt x="10665" y="6873"/>
                    <a:pt x="10542" y="6927"/>
                    <a:pt x="10453" y="7017"/>
                  </a:cubicBezTo>
                  <a:lnTo>
                    <a:pt x="5053" y="11926"/>
                  </a:lnTo>
                  <a:cubicBezTo>
                    <a:pt x="4964" y="12015"/>
                    <a:pt x="4909" y="12138"/>
                    <a:pt x="4909" y="12273"/>
                  </a:cubicBezTo>
                  <a:cubicBezTo>
                    <a:pt x="4909" y="12544"/>
                    <a:pt x="5129" y="12764"/>
                    <a:pt x="5400" y="12764"/>
                  </a:cubicBezTo>
                  <a:cubicBezTo>
                    <a:pt x="5535" y="12764"/>
                    <a:pt x="5658" y="12709"/>
                    <a:pt x="5747" y="12620"/>
                  </a:cubicBezTo>
                  <a:lnTo>
                    <a:pt x="10800" y="8026"/>
                  </a:lnTo>
                  <a:lnTo>
                    <a:pt x="15853" y="12620"/>
                  </a:lnTo>
                  <a:cubicBezTo>
                    <a:pt x="15942" y="12709"/>
                    <a:pt x="16065" y="12764"/>
                    <a:pt x="16200" y="12764"/>
                  </a:cubicBezTo>
                  <a:cubicBezTo>
                    <a:pt x="16471" y="12764"/>
                    <a:pt x="16691" y="12544"/>
                    <a:pt x="16691" y="12273"/>
                  </a:cubicBezTo>
                  <a:cubicBezTo>
                    <a:pt x="16691" y="12138"/>
                    <a:pt x="16636" y="12015"/>
                    <a:pt x="16547" y="11926"/>
                  </a:cubicBezTo>
                  <a:cubicBezTo>
                    <a:pt x="16547" y="11926"/>
                    <a:pt x="11147" y="7017"/>
                    <a:pt x="11147" y="7017"/>
                  </a:cubicBezTo>
                  <a:close/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2" name="Shape 2905"/>
            <p:cNvSpPr/>
            <p:nvPr/>
          </p:nvSpPr>
          <p:spPr>
            <a:xfrm>
              <a:off x="9451981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2764" y="5400"/>
                  </a:moveTo>
                  <a:cubicBezTo>
                    <a:pt x="12764" y="5129"/>
                    <a:pt x="12544" y="4909"/>
                    <a:pt x="12273" y="4909"/>
                  </a:cubicBezTo>
                  <a:cubicBezTo>
                    <a:pt x="12137" y="4909"/>
                    <a:pt x="12015" y="4964"/>
                    <a:pt x="11926" y="5053"/>
                  </a:cubicBezTo>
                  <a:lnTo>
                    <a:pt x="7017" y="10453"/>
                  </a:lnTo>
                  <a:cubicBezTo>
                    <a:pt x="6928" y="10542"/>
                    <a:pt x="6873" y="10665"/>
                    <a:pt x="6873" y="10800"/>
                  </a:cubicBezTo>
                  <a:cubicBezTo>
                    <a:pt x="6873" y="10936"/>
                    <a:pt x="6928" y="11058"/>
                    <a:pt x="7017" y="11147"/>
                  </a:cubicBezTo>
                  <a:lnTo>
                    <a:pt x="11926" y="16547"/>
                  </a:lnTo>
                  <a:cubicBezTo>
                    <a:pt x="12015" y="16636"/>
                    <a:pt x="12137" y="16691"/>
                    <a:pt x="12273" y="16691"/>
                  </a:cubicBezTo>
                  <a:cubicBezTo>
                    <a:pt x="12544" y="16691"/>
                    <a:pt x="12764" y="16471"/>
                    <a:pt x="12764" y="16200"/>
                  </a:cubicBezTo>
                  <a:cubicBezTo>
                    <a:pt x="12764" y="16065"/>
                    <a:pt x="12709" y="15942"/>
                    <a:pt x="12620" y="15853"/>
                  </a:cubicBezTo>
                  <a:lnTo>
                    <a:pt x="8026" y="10800"/>
                  </a:lnTo>
                  <a:lnTo>
                    <a:pt x="12620" y="5747"/>
                  </a:lnTo>
                  <a:cubicBezTo>
                    <a:pt x="12709" y="5658"/>
                    <a:pt x="12764" y="5536"/>
                    <a:pt x="12764" y="5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3" name="Shape 2906"/>
            <p:cNvSpPr/>
            <p:nvPr/>
          </p:nvSpPr>
          <p:spPr>
            <a:xfrm>
              <a:off x="10154453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9674" y="5053"/>
                  </a:moveTo>
                  <a:cubicBezTo>
                    <a:pt x="9585" y="4964"/>
                    <a:pt x="9463" y="4909"/>
                    <a:pt x="9327" y="4909"/>
                  </a:cubicBezTo>
                  <a:cubicBezTo>
                    <a:pt x="9056" y="4909"/>
                    <a:pt x="8836" y="5129"/>
                    <a:pt x="8836" y="5400"/>
                  </a:cubicBezTo>
                  <a:cubicBezTo>
                    <a:pt x="8836" y="5536"/>
                    <a:pt x="8891" y="5658"/>
                    <a:pt x="8980" y="5747"/>
                  </a:cubicBezTo>
                  <a:lnTo>
                    <a:pt x="13574" y="10800"/>
                  </a:lnTo>
                  <a:lnTo>
                    <a:pt x="8980" y="15853"/>
                  </a:lnTo>
                  <a:cubicBezTo>
                    <a:pt x="8891" y="15942"/>
                    <a:pt x="8836" y="16065"/>
                    <a:pt x="8836" y="16200"/>
                  </a:cubicBezTo>
                  <a:cubicBezTo>
                    <a:pt x="8836" y="16471"/>
                    <a:pt x="9056" y="16691"/>
                    <a:pt x="9327" y="16691"/>
                  </a:cubicBezTo>
                  <a:cubicBezTo>
                    <a:pt x="9463" y="16691"/>
                    <a:pt x="9585" y="16636"/>
                    <a:pt x="9674" y="16547"/>
                  </a:cubicBezTo>
                  <a:lnTo>
                    <a:pt x="14583" y="11147"/>
                  </a:lnTo>
                  <a:cubicBezTo>
                    <a:pt x="14672" y="11058"/>
                    <a:pt x="14727" y="10936"/>
                    <a:pt x="14727" y="10800"/>
                  </a:cubicBezTo>
                  <a:cubicBezTo>
                    <a:pt x="14727" y="10665"/>
                    <a:pt x="14672" y="10542"/>
                    <a:pt x="14583" y="10453"/>
                  </a:cubicBezTo>
                  <a:cubicBezTo>
                    <a:pt x="14583" y="10453"/>
                    <a:pt x="9674" y="5053"/>
                    <a:pt x="9674" y="5053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4" name="Shape 2907"/>
            <p:cNvSpPr/>
            <p:nvPr/>
          </p:nvSpPr>
          <p:spPr>
            <a:xfrm>
              <a:off x="10856925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73" y="235"/>
                  </a:moveTo>
                  <a:cubicBezTo>
                    <a:pt x="12909" y="205"/>
                    <a:pt x="12840" y="184"/>
                    <a:pt x="12764" y="184"/>
                  </a:cubicBezTo>
                  <a:cubicBezTo>
                    <a:pt x="12493" y="184"/>
                    <a:pt x="12273" y="404"/>
                    <a:pt x="12273" y="675"/>
                  </a:cubicBezTo>
                  <a:cubicBezTo>
                    <a:pt x="12273" y="946"/>
                    <a:pt x="12493" y="1166"/>
                    <a:pt x="12764" y="1166"/>
                  </a:cubicBezTo>
                  <a:lnTo>
                    <a:pt x="12764" y="1179"/>
                  </a:lnTo>
                  <a:cubicBezTo>
                    <a:pt x="17245" y="2089"/>
                    <a:pt x="20618" y="6050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6050"/>
                    <a:pt x="4355" y="2089"/>
                    <a:pt x="8836" y="1179"/>
                  </a:cubicBezTo>
                  <a:lnTo>
                    <a:pt x="8836" y="1166"/>
                  </a:lnTo>
                  <a:cubicBezTo>
                    <a:pt x="9107" y="1166"/>
                    <a:pt x="9327" y="946"/>
                    <a:pt x="9327" y="675"/>
                  </a:cubicBezTo>
                  <a:cubicBezTo>
                    <a:pt x="9327" y="404"/>
                    <a:pt x="9107" y="184"/>
                    <a:pt x="8836" y="184"/>
                  </a:cubicBezTo>
                  <a:cubicBezTo>
                    <a:pt x="8761" y="184"/>
                    <a:pt x="8691" y="205"/>
                    <a:pt x="8627" y="235"/>
                  </a:cubicBezTo>
                  <a:cubicBezTo>
                    <a:pt x="3706" y="1243"/>
                    <a:pt x="0" y="5582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5582"/>
                    <a:pt x="17893" y="1243"/>
                    <a:pt x="12973" y="235"/>
                  </a:cubicBezTo>
                  <a:moveTo>
                    <a:pt x="6873" y="9818"/>
                  </a:moveTo>
                  <a:cubicBezTo>
                    <a:pt x="6602" y="9818"/>
                    <a:pt x="6382" y="10038"/>
                    <a:pt x="6382" y="10309"/>
                  </a:cubicBezTo>
                  <a:cubicBezTo>
                    <a:pt x="6382" y="10445"/>
                    <a:pt x="6437" y="10567"/>
                    <a:pt x="6526" y="10656"/>
                  </a:cubicBezTo>
                  <a:lnTo>
                    <a:pt x="10453" y="14583"/>
                  </a:lnTo>
                  <a:cubicBezTo>
                    <a:pt x="10542" y="14673"/>
                    <a:pt x="10664" y="14727"/>
                    <a:pt x="10800" y="14727"/>
                  </a:cubicBezTo>
                  <a:cubicBezTo>
                    <a:pt x="10936" y="14727"/>
                    <a:pt x="11059" y="14673"/>
                    <a:pt x="11147" y="14583"/>
                  </a:cubicBezTo>
                  <a:lnTo>
                    <a:pt x="15074" y="10656"/>
                  </a:lnTo>
                  <a:cubicBezTo>
                    <a:pt x="15163" y="10567"/>
                    <a:pt x="15218" y="10445"/>
                    <a:pt x="15218" y="10309"/>
                  </a:cubicBezTo>
                  <a:cubicBezTo>
                    <a:pt x="15218" y="10038"/>
                    <a:pt x="14998" y="9818"/>
                    <a:pt x="14727" y="9818"/>
                  </a:cubicBezTo>
                  <a:cubicBezTo>
                    <a:pt x="14592" y="9818"/>
                    <a:pt x="14469" y="9873"/>
                    <a:pt x="14380" y="9962"/>
                  </a:cubicBezTo>
                  <a:lnTo>
                    <a:pt x="11291" y="13051"/>
                  </a:lnTo>
                  <a:lnTo>
                    <a:pt x="11291" y="491"/>
                  </a:lnTo>
                  <a:cubicBezTo>
                    <a:pt x="11291" y="220"/>
                    <a:pt x="11071" y="0"/>
                    <a:pt x="10800" y="0"/>
                  </a:cubicBezTo>
                  <a:cubicBezTo>
                    <a:pt x="10529" y="0"/>
                    <a:pt x="10309" y="220"/>
                    <a:pt x="10309" y="491"/>
                  </a:cubicBezTo>
                  <a:lnTo>
                    <a:pt x="10309" y="13051"/>
                  </a:lnTo>
                  <a:lnTo>
                    <a:pt x="7220" y="9962"/>
                  </a:lnTo>
                  <a:cubicBezTo>
                    <a:pt x="7131" y="9873"/>
                    <a:pt x="7009" y="9818"/>
                    <a:pt x="6873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5" name="Shape 2908"/>
            <p:cNvSpPr/>
            <p:nvPr/>
          </p:nvSpPr>
          <p:spPr>
            <a:xfrm>
              <a:off x="11559397" y="6650711"/>
              <a:ext cx="367962" cy="20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9397"/>
                  </a:moveTo>
                  <a:lnTo>
                    <a:pt x="1638" y="1800"/>
                  </a:lnTo>
                  <a:lnTo>
                    <a:pt x="19962" y="1800"/>
                  </a:lnTo>
                  <a:cubicBezTo>
                    <a:pt x="19962" y="1800"/>
                    <a:pt x="10800" y="19397"/>
                    <a:pt x="10800" y="19397"/>
                  </a:cubicBezTo>
                  <a:close/>
                  <a:moveTo>
                    <a:pt x="21600" y="900"/>
                  </a:moveTo>
                  <a:cubicBezTo>
                    <a:pt x="21600" y="403"/>
                    <a:pt x="21380" y="0"/>
                    <a:pt x="21109" y="0"/>
                  </a:cubicBezTo>
                  <a:lnTo>
                    <a:pt x="491" y="0"/>
                  </a:lnTo>
                  <a:cubicBezTo>
                    <a:pt x="220" y="0"/>
                    <a:pt x="0" y="403"/>
                    <a:pt x="0" y="900"/>
                  </a:cubicBezTo>
                  <a:cubicBezTo>
                    <a:pt x="0" y="1141"/>
                    <a:pt x="53" y="1357"/>
                    <a:pt x="137" y="1519"/>
                  </a:cubicBezTo>
                  <a:lnTo>
                    <a:pt x="136" y="1521"/>
                  </a:lnTo>
                  <a:lnTo>
                    <a:pt x="10445" y="21321"/>
                  </a:lnTo>
                  <a:lnTo>
                    <a:pt x="10446" y="21319"/>
                  </a:lnTo>
                  <a:cubicBezTo>
                    <a:pt x="10536" y="21491"/>
                    <a:pt x="10660" y="21600"/>
                    <a:pt x="10800" y="21600"/>
                  </a:cubicBezTo>
                  <a:cubicBezTo>
                    <a:pt x="10940" y="21600"/>
                    <a:pt x="11064" y="21491"/>
                    <a:pt x="11154" y="21319"/>
                  </a:cubicBezTo>
                  <a:lnTo>
                    <a:pt x="11155" y="21321"/>
                  </a:lnTo>
                  <a:lnTo>
                    <a:pt x="21464" y="1521"/>
                  </a:lnTo>
                  <a:lnTo>
                    <a:pt x="21463" y="1519"/>
                  </a:lnTo>
                  <a:cubicBezTo>
                    <a:pt x="21547" y="1357"/>
                    <a:pt x="21600" y="1141"/>
                    <a:pt x="21600" y="9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6" name="Shape 2909"/>
            <p:cNvSpPr/>
            <p:nvPr/>
          </p:nvSpPr>
          <p:spPr>
            <a:xfrm>
              <a:off x="12261869" y="6650711"/>
              <a:ext cx="367962" cy="20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38" y="19800"/>
                  </a:moveTo>
                  <a:lnTo>
                    <a:pt x="10800" y="2203"/>
                  </a:lnTo>
                  <a:lnTo>
                    <a:pt x="19962" y="19800"/>
                  </a:lnTo>
                  <a:cubicBezTo>
                    <a:pt x="19962" y="19800"/>
                    <a:pt x="1638" y="19800"/>
                    <a:pt x="1638" y="19800"/>
                  </a:cubicBezTo>
                  <a:close/>
                  <a:moveTo>
                    <a:pt x="21463" y="20081"/>
                  </a:moveTo>
                  <a:lnTo>
                    <a:pt x="21464" y="20079"/>
                  </a:lnTo>
                  <a:lnTo>
                    <a:pt x="11155" y="279"/>
                  </a:lnTo>
                  <a:lnTo>
                    <a:pt x="11154" y="282"/>
                  </a:lnTo>
                  <a:cubicBezTo>
                    <a:pt x="11064" y="109"/>
                    <a:pt x="10940" y="0"/>
                    <a:pt x="10800" y="0"/>
                  </a:cubicBezTo>
                  <a:cubicBezTo>
                    <a:pt x="10660" y="0"/>
                    <a:pt x="10536" y="109"/>
                    <a:pt x="10446" y="282"/>
                  </a:cubicBezTo>
                  <a:lnTo>
                    <a:pt x="10445" y="279"/>
                  </a:lnTo>
                  <a:lnTo>
                    <a:pt x="136" y="20079"/>
                  </a:lnTo>
                  <a:lnTo>
                    <a:pt x="137" y="20081"/>
                  </a:lnTo>
                  <a:cubicBezTo>
                    <a:pt x="54" y="20243"/>
                    <a:pt x="0" y="20459"/>
                    <a:pt x="0" y="20700"/>
                  </a:cubicBezTo>
                  <a:cubicBezTo>
                    <a:pt x="0" y="21197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197"/>
                    <a:pt x="21600" y="20700"/>
                  </a:cubicBezTo>
                  <a:cubicBezTo>
                    <a:pt x="21600" y="20459"/>
                    <a:pt x="21547" y="20243"/>
                    <a:pt x="21463" y="2008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7" name="Shape 2910"/>
            <p:cNvSpPr/>
            <p:nvPr/>
          </p:nvSpPr>
          <p:spPr>
            <a:xfrm>
              <a:off x="13047969" y="6567083"/>
              <a:ext cx="200706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800" y="19962"/>
                  </a:moveTo>
                  <a:lnTo>
                    <a:pt x="2203" y="10800"/>
                  </a:lnTo>
                  <a:lnTo>
                    <a:pt x="19800" y="1638"/>
                  </a:lnTo>
                  <a:cubicBezTo>
                    <a:pt x="19800" y="1638"/>
                    <a:pt x="19800" y="19962"/>
                    <a:pt x="19800" y="19962"/>
                  </a:cubicBezTo>
                  <a:close/>
                  <a:moveTo>
                    <a:pt x="20700" y="0"/>
                  </a:moveTo>
                  <a:cubicBezTo>
                    <a:pt x="20459" y="0"/>
                    <a:pt x="20243" y="53"/>
                    <a:pt x="20080" y="137"/>
                  </a:cubicBezTo>
                  <a:lnTo>
                    <a:pt x="20079" y="136"/>
                  </a:lnTo>
                  <a:lnTo>
                    <a:pt x="279" y="10445"/>
                  </a:lnTo>
                  <a:lnTo>
                    <a:pt x="281" y="10446"/>
                  </a:lnTo>
                  <a:cubicBezTo>
                    <a:pt x="109" y="10536"/>
                    <a:pt x="0" y="10660"/>
                    <a:pt x="0" y="10800"/>
                  </a:cubicBezTo>
                  <a:cubicBezTo>
                    <a:pt x="0" y="10940"/>
                    <a:pt x="109" y="11065"/>
                    <a:pt x="281" y="11154"/>
                  </a:cubicBezTo>
                  <a:lnTo>
                    <a:pt x="279" y="11155"/>
                  </a:lnTo>
                  <a:lnTo>
                    <a:pt x="20079" y="21465"/>
                  </a:lnTo>
                  <a:lnTo>
                    <a:pt x="20080" y="21463"/>
                  </a:lnTo>
                  <a:cubicBezTo>
                    <a:pt x="20243" y="21547"/>
                    <a:pt x="20459" y="21600"/>
                    <a:pt x="20700" y="21600"/>
                  </a:cubicBezTo>
                  <a:cubicBezTo>
                    <a:pt x="21197" y="21600"/>
                    <a:pt x="21600" y="21380"/>
                    <a:pt x="21600" y="21109"/>
                  </a:cubicBezTo>
                  <a:lnTo>
                    <a:pt x="21600" y="491"/>
                  </a:lnTo>
                  <a:cubicBezTo>
                    <a:pt x="21600" y="220"/>
                    <a:pt x="21197" y="0"/>
                    <a:pt x="207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8" name="Shape 2911"/>
            <p:cNvSpPr/>
            <p:nvPr/>
          </p:nvSpPr>
          <p:spPr>
            <a:xfrm>
              <a:off x="13750441" y="6567083"/>
              <a:ext cx="200706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0" y="19962"/>
                  </a:moveTo>
                  <a:lnTo>
                    <a:pt x="1800" y="1638"/>
                  </a:lnTo>
                  <a:lnTo>
                    <a:pt x="19397" y="10800"/>
                  </a:lnTo>
                  <a:cubicBezTo>
                    <a:pt x="19397" y="10800"/>
                    <a:pt x="1800" y="19962"/>
                    <a:pt x="1800" y="19962"/>
                  </a:cubicBezTo>
                  <a:close/>
                  <a:moveTo>
                    <a:pt x="21600" y="10800"/>
                  </a:moveTo>
                  <a:cubicBezTo>
                    <a:pt x="21600" y="10660"/>
                    <a:pt x="21491" y="10536"/>
                    <a:pt x="21318" y="10446"/>
                  </a:cubicBezTo>
                  <a:lnTo>
                    <a:pt x="21321" y="10445"/>
                  </a:lnTo>
                  <a:lnTo>
                    <a:pt x="1521" y="136"/>
                  </a:lnTo>
                  <a:lnTo>
                    <a:pt x="1519" y="137"/>
                  </a:lnTo>
                  <a:cubicBezTo>
                    <a:pt x="1357" y="53"/>
                    <a:pt x="1141" y="0"/>
                    <a:pt x="900" y="0"/>
                  </a:cubicBezTo>
                  <a:cubicBezTo>
                    <a:pt x="403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403" y="21600"/>
                    <a:pt x="900" y="21600"/>
                  </a:cubicBezTo>
                  <a:cubicBezTo>
                    <a:pt x="1141" y="21600"/>
                    <a:pt x="1357" y="21547"/>
                    <a:pt x="1519" y="21463"/>
                  </a:cubicBezTo>
                  <a:lnTo>
                    <a:pt x="1521" y="21465"/>
                  </a:lnTo>
                  <a:lnTo>
                    <a:pt x="21321" y="11155"/>
                  </a:lnTo>
                  <a:lnTo>
                    <a:pt x="21318" y="11154"/>
                  </a:lnTo>
                  <a:cubicBezTo>
                    <a:pt x="21491" y="11065"/>
                    <a:pt x="21600" y="10940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69" name="Shape 2912"/>
            <p:cNvSpPr/>
            <p:nvPr/>
          </p:nvSpPr>
          <p:spPr>
            <a:xfrm>
              <a:off x="14369285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56" y="10453"/>
                  </a:moveTo>
                  <a:lnTo>
                    <a:pt x="18511" y="7507"/>
                  </a:lnTo>
                  <a:cubicBezTo>
                    <a:pt x="18422" y="7419"/>
                    <a:pt x="18299" y="7364"/>
                    <a:pt x="18164" y="7364"/>
                  </a:cubicBezTo>
                  <a:cubicBezTo>
                    <a:pt x="17892" y="7364"/>
                    <a:pt x="17673" y="7584"/>
                    <a:pt x="17673" y="7855"/>
                  </a:cubicBezTo>
                  <a:cubicBezTo>
                    <a:pt x="17673" y="7990"/>
                    <a:pt x="17728" y="8113"/>
                    <a:pt x="17817" y="8202"/>
                  </a:cubicBezTo>
                  <a:lnTo>
                    <a:pt x="19924" y="10309"/>
                  </a:lnTo>
                  <a:lnTo>
                    <a:pt x="11291" y="10309"/>
                  </a:lnTo>
                  <a:lnTo>
                    <a:pt x="11291" y="1676"/>
                  </a:lnTo>
                  <a:lnTo>
                    <a:pt x="13398" y="3783"/>
                  </a:lnTo>
                  <a:cubicBezTo>
                    <a:pt x="13487" y="3873"/>
                    <a:pt x="13610" y="3927"/>
                    <a:pt x="13745" y="3927"/>
                  </a:cubicBezTo>
                  <a:cubicBezTo>
                    <a:pt x="14017" y="3927"/>
                    <a:pt x="14236" y="3708"/>
                    <a:pt x="14236" y="3436"/>
                  </a:cubicBezTo>
                  <a:cubicBezTo>
                    <a:pt x="14236" y="3301"/>
                    <a:pt x="14181" y="3178"/>
                    <a:pt x="14093" y="3089"/>
                  </a:cubicBezTo>
                  <a:lnTo>
                    <a:pt x="11147" y="144"/>
                  </a:lnTo>
                  <a:cubicBezTo>
                    <a:pt x="11058" y="55"/>
                    <a:pt x="10936" y="0"/>
                    <a:pt x="10800" y="0"/>
                  </a:cubicBezTo>
                  <a:cubicBezTo>
                    <a:pt x="10665" y="0"/>
                    <a:pt x="10542" y="55"/>
                    <a:pt x="10453" y="144"/>
                  </a:cubicBezTo>
                  <a:lnTo>
                    <a:pt x="7507" y="3089"/>
                  </a:lnTo>
                  <a:cubicBezTo>
                    <a:pt x="7418" y="3178"/>
                    <a:pt x="7364" y="3301"/>
                    <a:pt x="7364" y="3436"/>
                  </a:cubicBezTo>
                  <a:cubicBezTo>
                    <a:pt x="7364" y="3708"/>
                    <a:pt x="7583" y="3927"/>
                    <a:pt x="7855" y="3927"/>
                  </a:cubicBezTo>
                  <a:cubicBezTo>
                    <a:pt x="7990" y="3927"/>
                    <a:pt x="8113" y="3873"/>
                    <a:pt x="8202" y="3783"/>
                  </a:cubicBezTo>
                  <a:lnTo>
                    <a:pt x="10309" y="1676"/>
                  </a:lnTo>
                  <a:lnTo>
                    <a:pt x="10309" y="10309"/>
                  </a:lnTo>
                  <a:lnTo>
                    <a:pt x="1676" y="10309"/>
                  </a:lnTo>
                  <a:lnTo>
                    <a:pt x="3783" y="8202"/>
                  </a:lnTo>
                  <a:cubicBezTo>
                    <a:pt x="3873" y="8113"/>
                    <a:pt x="3927" y="7990"/>
                    <a:pt x="3927" y="7855"/>
                  </a:cubicBezTo>
                  <a:cubicBezTo>
                    <a:pt x="3927" y="7584"/>
                    <a:pt x="3708" y="7364"/>
                    <a:pt x="3436" y="7364"/>
                  </a:cubicBezTo>
                  <a:cubicBezTo>
                    <a:pt x="3301" y="7364"/>
                    <a:pt x="3178" y="7419"/>
                    <a:pt x="3089" y="7507"/>
                  </a:cubicBezTo>
                  <a:lnTo>
                    <a:pt x="144" y="10453"/>
                  </a:lnTo>
                  <a:cubicBezTo>
                    <a:pt x="55" y="10542"/>
                    <a:pt x="0" y="10665"/>
                    <a:pt x="0" y="10800"/>
                  </a:cubicBezTo>
                  <a:cubicBezTo>
                    <a:pt x="0" y="10936"/>
                    <a:pt x="55" y="11058"/>
                    <a:pt x="144" y="11148"/>
                  </a:cubicBezTo>
                  <a:lnTo>
                    <a:pt x="3089" y="14093"/>
                  </a:lnTo>
                  <a:cubicBezTo>
                    <a:pt x="3178" y="14182"/>
                    <a:pt x="3301" y="14236"/>
                    <a:pt x="3436" y="14236"/>
                  </a:cubicBezTo>
                  <a:cubicBezTo>
                    <a:pt x="3708" y="14236"/>
                    <a:pt x="3927" y="14017"/>
                    <a:pt x="3927" y="13745"/>
                  </a:cubicBezTo>
                  <a:cubicBezTo>
                    <a:pt x="3927" y="13610"/>
                    <a:pt x="3873" y="13488"/>
                    <a:pt x="3783" y="13398"/>
                  </a:cubicBezTo>
                  <a:lnTo>
                    <a:pt x="1676" y="11291"/>
                  </a:lnTo>
                  <a:lnTo>
                    <a:pt x="10309" y="11291"/>
                  </a:lnTo>
                  <a:lnTo>
                    <a:pt x="10309" y="19924"/>
                  </a:lnTo>
                  <a:lnTo>
                    <a:pt x="8202" y="17817"/>
                  </a:lnTo>
                  <a:cubicBezTo>
                    <a:pt x="8113" y="17728"/>
                    <a:pt x="7990" y="17673"/>
                    <a:pt x="7855" y="17673"/>
                  </a:cubicBezTo>
                  <a:cubicBezTo>
                    <a:pt x="7583" y="17673"/>
                    <a:pt x="7364" y="17893"/>
                    <a:pt x="7364" y="18164"/>
                  </a:cubicBezTo>
                  <a:cubicBezTo>
                    <a:pt x="7364" y="18300"/>
                    <a:pt x="7418" y="18422"/>
                    <a:pt x="7507" y="18511"/>
                  </a:cubicBezTo>
                  <a:lnTo>
                    <a:pt x="10453" y="21456"/>
                  </a:lnTo>
                  <a:cubicBezTo>
                    <a:pt x="10542" y="21545"/>
                    <a:pt x="10665" y="21600"/>
                    <a:pt x="10800" y="21600"/>
                  </a:cubicBezTo>
                  <a:cubicBezTo>
                    <a:pt x="10936" y="21600"/>
                    <a:pt x="11058" y="21545"/>
                    <a:pt x="11147" y="21456"/>
                  </a:cubicBezTo>
                  <a:lnTo>
                    <a:pt x="14093" y="18511"/>
                  </a:lnTo>
                  <a:cubicBezTo>
                    <a:pt x="14182" y="18422"/>
                    <a:pt x="14236" y="18300"/>
                    <a:pt x="14236" y="18164"/>
                  </a:cubicBezTo>
                  <a:cubicBezTo>
                    <a:pt x="14236" y="17893"/>
                    <a:pt x="14017" y="17673"/>
                    <a:pt x="13745" y="17673"/>
                  </a:cubicBezTo>
                  <a:cubicBezTo>
                    <a:pt x="13610" y="17673"/>
                    <a:pt x="13487" y="17728"/>
                    <a:pt x="13398" y="17817"/>
                  </a:cubicBezTo>
                  <a:lnTo>
                    <a:pt x="11291" y="19924"/>
                  </a:lnTo>
                  <a:lnTo>
                    <a:pt x="11291" y="11291"/>
                  </a:lnTo>
                  <a:lnTo>
                    <a:pt x="19924" y="11291"/>
                  </a:lnTo>
                  <a:lnTo>
                    <a:pt x="17817" y="13398"/>
                  </a:lnTo>
                  <a:cubicBezTo>
                    <a:pt x="17728" y="13488"/>
                    <a:pt x="17673" y="13610"/>
                    <a:pt x="17673" y="13745"/>
                  </a:cubicBezTo>
                  <a:cubicBezTo>
                    <a:pt x="17673" y="14017"/>
                    <a:pt x="17892" y="14236"/>
                    <a:pt x="18164" y="14236"/>
                  </a:cubicBezTo>
                  <a:cubicBezTo>
                    <a:pt x="18299" y="14236"/>
                    <a:pt x="18422" y="14182"/>
                    <a:pt x="18511" y="14093"/>
                  </a:cubicBezTo>
                  <a:lnTo>
                    <a:pt x="21456" y="11148"/>
                  </a:lnTo>
                  <a:cubicBezTo>
                    <a:pt x="21545" y="11058"/>
                    <a:pt x="21600" y="10936"/>
                    <a:pt x="21600" y="10800"/>
                  </a:cubicBezTo>
                  <a:cubicBezTo>
                    <a:pt x="21600" y="10665"/>
                    <a:pt x="21545" y="10542"/>
                    <a:pt x="21456" y="1045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0" name="Shape 2913"/>
            <p:cNvSpPr/>
            <p:nvPr/>
          </p:nvSpPr>
          <p:spPr>
            <a:xfrm>
              <a:off x="15068971" y="586461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6200" y="7855"/>
                  </a:moveTo>
                  <a:cubicBezTo>
                    <a:pt x="16073" y="7855"/>
                    <a:pt x="15959" y="7905"/>
                    <a:pt x="15873" y="7985"/>
                  </a:cubicBezTo>
                  <a:lnTo>
                    <a:pt x="15870" y="7982"/>
                  </a:lnTo>
                  <a:lnTo>
                    <a:pt x="10800" y="12591"/>
                  </a:lnTo>
                  <a:lnTo>
                    <a:pt x="5730" y="7982"/>
                  </a:lnTo>
                  <a:lnTo>
                    <a:pt x="5727" y="7985"/>
                  </a:lnTo>
                  <a:cubicBezTo>
                    <a:pt x="5641" y="7905"/>
                    <a:pt x="5527" y="7855"/>
                    <a:pt x="5400" y="7855"/>
                  </a:cubicBezTo>
                  <a:cubicBezTo>
                    <a:pt x="5129" y="7855"/>
                    <a:pt x="4909" y="8074"/>
                    <a:pt x="4909" y="8345"/>
                  </a:cubicBezTo>
                  <a:cubicBezTo>
                    <a:pt x="4909" y="8489"/>
                    <a:pt x="4973" y="8616"/>
                    <a:pt x="5073" y="8706"/>
                  </a:cubicBezTo>
                  <a:lnTo>
                    <a:pt x="5070" y="8709"/>
                  </a:lnTo>
                  <a:lnTo>
                    <a:pt x="10470" y="13618"/>
                  </a:lnTo>
                  <a:lnTo>
                    <a:pt x="10473" y="13615"/>
                  </a:lnTo>
                  <a:cubicBezTo>
                    <a:pt x="10559" y="13695"/>
                    <a:pt x="10673" y="13745"/>
                    <a:pt x="10800" y="13745"/>
                  </a:cubicBezTo>
                  <a:cubicBezTo>
                    <a:pt x="10927" y="13745"/>
                    <a:pt x="11041" y="13695"/>
                    <a:pt x="11127" y="13615"/>
                  </a:cubicBezTo>
                  <a:lnTo>
                    <a:pt x="11130" y="13618"/>
                  </a:lnTo>
                  <a:lnTo>
                    <a:pt x="16530" y="8709"/>
                  </a:lnTo>
                  <a:lnTo>
                    <a:pt x="16527" y="8706"/>
                  </a:lnTo>
                  <a:cubicBezTo>
                    <a:pt x="16627" y="8616"/>
                    <a:pt x="16691" y="8489"/>
                    <a:pt x="16691" y="8345"/>
                  </a:cubicBezTo>
                  <a:cubicBezTo>
                    <a:pt x="16691" y="8074"/>
                    <a:pt x="16471" y="7855"/>
                    <a:pt x="162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1" name="Shape 2914"/>
            <p:cNvSpPr/>
            <p:nvPr/>
          </p:nvSpPr>
          <p:spPr>
            <a:xfrm>
              <a:off x="15771443" y="586461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530" y="12891"/>
                  </a:moveTo>
                  <a:lnTo>
                    <a:pt x="11130" y="7982"/>
                  </a:lnTo>
                  <a:lnTo>
                    <a:pt x="11128" y="7985"/>
                  </a:lnTo>
                  <a:cubicBezTo>
                    <a:pt x="11040" y="7906"/>
                    <a:pt x="10927" y="7855"/>
                    <a:pt x="10800" y="7855"/>
                  </a:cubicBezTo>
                  <a:cubicBezTo>
                    <a:pt x="10673" y="7855"/>
                    <a:pt x="10559" y="7906"/>
                    <a:pt x="10473" y="7985"/>
                  </a:cubicBezTo>
                  <a:lnTo>
                    <a:pt x="10469" y="7982"/>
                  </a:lnTo>
                  <a:lnTo>
                    <a:pt x="5069" y="12891"/>
                  </a:lnTo>
                  <a:lnTo>
                    <a:pt x="5073" y="12895"/>
                  </a:lnTo>
                  <a:cubicBezTo>
                    <a:pt x="4973" y="12984"/>
                    <a:pt x="4909" y="13111"/>
                    <a:pt x="4909" y="13255"/>
                  </a:cubicBezTo>
                  <a:cubicBezTo>
                    <a:pt x="4909" y="13526"/>
                    <a:pt x="5129" y="13745"/>
                    <a:pt x="5400" y="13745"/>
                  </a:cubicBezTo>
                  <a:cubicBezTo>
                    <a:pt x="5527" y="13745"/>
                    <a:pt x="5640" y="13694"/>
                    <a:pt x="5728" y="13615"/>
                  </a:cubicBezTo>
                  <a:lnTo>
                    <a:pt x="5730" y="13618"/>
                  </a:lnTo>
                  <a:lnTo>
                    <a:pt x="10800" y="9009"/>
                  </a:lnTo>
                  <a:lnTo>
                    <a:pt x="15869" y="13618"/>
                  </a:lnTo>
                  <a:lnTo>
                    <a:pt x="15873" y="13615"/>
                  </a:lnTo>
                  <a:cubicBezTo>
                    <a:pt x="15959" y="13694"/>
                    <a:pt x="16073" y="13745"/>
                    <a:pt x="16200" y="13745"/>
                  </a:cubicBezTo>
                  <a:cubicBezTo>
                    <a:pt x="16471" y="13745"/>
                    <a:pt x="16691" y="13526"/>
                    <a:pt x="16691" y="13255"/>
                  </a:cubicBezTo>
                  <a:cubicBezTo>
                    <a:pt x="16691" y="13111"/>
                    <a:pt x="16627" y="12984"/>
                    <a:pt x="16527" y="12895"/>
                  </a:cubicBezTo>
                  <a:cubicBezTo>
                    <a:pt x="16527" y="12895"/>
                    <a:pt x="16530" y="12891"/>
                    <a:pt x="16530" y="12891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2" name="Shape 2915"/>
            <p:cNvSpPr/>
            <p:nvPr/>
          </p:nvSpPr>
          <p:spPr>
            <a:xfrm>
              <a:off x="16473915" y="586461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2273" y="4909"/>
                  </a:moveTo>
                  <a:cubicBezTo>
                    <a:pt x="12128" y="4909"/>
                    <a:pt x="12002" y="4974"/>
                    <a:pt x="11912" y="5073"/>
                  </a:cubicBezTo>
                  <a:lnTo>
                    <a:pt x="11909" y="5070"/>
                  </a:lnTo>
                  <a:lnTo>
                    <a:pt x="7000" y="10470"/>
                  </a:lnTo>
                  <a:lnTo>
                    <a:pt x="7003" y="10473"/>
                  </a:lnTo>
                  <a:cubicBezTo>
                    <a:pt x="6924" y="10559"/>
                    <a:pt x="6873" y="10673"/>
                    <a:pt x="6873" y="10800"/>
                  </a:cubicBezTo>
                  <a:cubicBezTo>
                    <a:pt x="6873" y="10927"/>
                    <a:pt x="6924" y="11041"/>
                    <a:pt x="7003" y="11127"/>
                  </a:cubicBezTo>
                  <a:lnTo>
                    <a:pt x="7000" y="11130"/>
                  </a:lnTo>
                  <a:lnTo>
                    <a:pt x="11909" y="16530"/>
                  </a:lnTo>
                  <a:lnTo>
                    <a:pt x="11912" y="16527"/>
                  </a:lnTo>
                  <a:cubicBezTo>
                    <a:pt x="12002" y="16627"/>
                    <a:pt x="12128" y="16691"/>
                    <a:pt x="12273" y="16691"/>
                  </a:cubicBezTo>
                  <a:cubicBezTo>
                    <a:pt x="12544" y="16691"/>
                    <a:pt x="12764" y="16471"/>
                    <a:pt x="12764" y="16200"/>
                  </a:cubicBezTo>
                  <a:cubicBezTo>
                    <a:pt x="12764" y="16073"/>
                    <a:pt x="12713" y="15960"/>
                    <a:pt x="12633" y="15873"/>
                  </a:cubicBezTo>
                  <a:lnTo>
                    <a:pt x="12636" y="15870"/>
                  </a:lnTo>
                  <a:lnTo>
                    <a:pt x="8027" y="10800"/>
                  </a:lnTo>
                  <a:lnTo>
                    <a:pt x="12636" y="5730"/>
                  </a:lnTo>
                  <a:lnTo>
                    <a:pt x="12633" y="5728"/>
                  </a:lnTo>
                  <a:cubicBezTo>
                    <a:pt x="12713" y="5641"/>
                    <a:pt x="12764" y="5527"/>
                    <a:pt x="12764" y="5400"/>
                  </a:cubicBezTo>
                  <a:cubicBezTo>
                    <a:pt x="12764" y="5129"/>
                    <a:pt x="12544" y="4909"/>
                    <a:pt x="12273" y="49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3" name="Shape 2916"/>
            <p:cNvSpPr/>
            <p:nvPr/>
          </p:nvSpPr>
          <p:spPr>
            <a:xfrm>
              <a:off x="17176387" y="586461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597" y="10473"/>
                  </a:moveTo>
                  <a:lnTo>
                    <a:pt x="14600" y="10470"/>
                  </a:lnTo>
                  <a:lnTo>
                    <a:pt x="9691" y="5070"/>
                  </a:lnTo>
                  <a:lnTo>
                    <a:pt x="9688" y="5073"/>
                  </a:lnTo>
                  <a:cubicBezTo>
                    <a:pt x="9598" y="4974"/>
                    <a:pt x="9471" y="4909"/>
                    <a:pt x="9327" y="4909"/>
                  </a:cubicBezTo>
                  <a:cubicBezTo>
                    <a:pt x="9056" y="4909"/>
                    <a:pt x="8836" y="5129"/>
                    <a:pt x="8836" y="5400"/>
                  </a:cubicBezTo>
                  <a:cubicBezTo>
                    <a:pt x="8836" y="5527"/>
                    <a:pt x="8887" y="5641"/>
                    <a:pt x="8967" y="5728"/>
                  </a:cubicBezTo>
                  <a:lnTo>
                    <a:pt x="8964" y="5730"/>
                  </a:lnTo>
                  <a:lnTo>
                    <a:pt x="13573" y="10800"/>
                  </a:lnTo>
                  <a:lnTo>
                    <a:pt x="8964" y="15870"/>
                  </a:lnTo>
                  <a:lnTo>
                    <a:pt x="8967" y="15873"/>
                  </a:lnTo>
                  <a:cubicBezTo>
                    <a:pt x="8887" y="15960"/>
                    <a:pt x="8836" y="16073"/>
                    <a:pt x="8836" y="16200"/>
                  </a:cubicBezTo>
                  <a:cubicBezTo>
                    <a:pt x="8836" y="16471"/>
                    <a:pt x="9056" y="16691"/>
                    <a:pt x="9327" y="16691"/>
                  </a:cubicBezTo>
                  <a:cubicBezTo>
                    <a:pt x="9471" y="16691"/>
                    <a:pt x="9598" y="16627"/>
                    <a:pt x="9688" y="16527"/>
                  </a:cubicBezTo>
                  <a:lnTo>
                    <a:pt x="9691" y="16530"/>
                  </a:lnTo>
                  <a:lnTo>
                    <a:pt x="14600" y="11130"/>
                  </a:lnTo>
                  <a:lnTo>
                    <a:pt x="14597" y="11127"/>
                  </a:lnTo>
                  <a:cubicBezTo>
                    <a:pt x="14676" y="11041"/>
                    <a:pt x="14727" y="10927"/>
                    <a:pt x="14727" y="10800"/>
                  </a:cubicBezTo>
                  <a:cubicBezTo>
                    <a:pt x="14727" y="10673"/>
                    <a:pt x="14676" y="10559"/>
                    <a:pt x="14597" y="104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4" name="Shape 2917"/>
            <p:cNvSpPr/>
            <p:nvPr/>
          </p:nvSpPr>
          <p:spPr>
            <a:xfrm>
              <a:off x="17937397" y="5864611"/>
              <a:ext cx="250883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415"/>
                  </a:moveTo>
                  <a:lnTo>
                    <a:pt x="2459" y="14727"/>
                  </a:lnTo>
                  <a:lnTo>
                    <a:pt x="8640" y="14727"/>
                  </a:lnTo>
                  <a:lnTo>
                    <a:pt x="8640" y="1964"/>
                  </a:lnTo>
                  <a:cubicBezTo>
                    <a:pt x="8640" y="1422"/>
                    <a:pt x="9285" y="982"/>
                    <a:pt x="10080" y="982"/>
                  </a:cubicBezTo>
                  <a:lnTo>
                    <a:pt x="11520" y="982"/>
                  </a:lnTo>
                  <a:cubicBezTo>
                    <a:pt x="12315" y="982"/>
                    <a:pt x="12960" y="1422"/>
                    <a:pt x="12960" y="1964"/>
                  </a:cubicBezTo>
                  <a:lnTo>
                    <a:pt x="12960" y="14727"/>
                  </a:lnTo>
                  <a:lnTo>
                    <a:pt x="19142" y="14727"/>
                  </a:lnTo>
                  <a:cubicBezTo>
                    <a:pt x="19142" y="14727"/>
                    <a:pt x="10800" y="20415"/>
                    <a:pt x="10800" y="20415"/>
                  </a:cubicBezTo>
                  <a:close/>
                  <a:moveTo>
                    <a:pt x="20880" y="13745"/>
                  </a:moveTo>
                  <a:lnTo>
                    <a:pt x="14400" y="13745"/>
                  </a:lnTo>
                  <a:lnTo>
                    <a:pt x="14400" y="1964"/>
                  </a:lnTo>
                  <a:cubicBezTo>
                    <a:pt x="14400" y="879"/>
                    <a:pt x="13110" y="0"/>
                    <a:pt x="11520" y="0"/>
                  </a:cubicBezTo>
                  <a:lnTo>
                    <a:pt x="10080" y="0"/>
                  </a:lnTo>
                  <a:cubicBezTo>
                    <a:pt x="8490" y="0"/>
                    <a:pt x="7200" y="879"/>
                    <a:pt x="7200" y="1964"/>
                  </a:cubicBezTo>
                  <a:lnTo>
                    <a:pt x="7200" y="13745"/>
                  </a:lnTo>
                  <a:lnTo>
                    <a:pt x="720" y="13745"/>
                  </a:lnTo>
                  <a:cubicBezTo>
                    <a:pt x="323" y="13745"/>
                    <a:pt x="0" y="13966"/>
                    <a:pt x="0" y="14236"/>
                  </a:cubicBezTo>
                  <a:cubicBezTo>
                    <a:pt x="0" y="14373"/>
                    <a:pt x="81" y="14495"/>
                    <a:pt x="212" y="14584"/>
                  </a:cubicBezTo>
                  <a:lnTo>
                    <a:pt x="10290" y="21456"/>
                  </a:lnTo>
                  <a:cubicBezTo>
                    <a:pt x="10421" y="21545"/>
                    <a:pt x="10601" y="21600"/>
                    <a:pt x="10800" y="21600"/>
                  </a:cubicBezTo>
                  <a:cubicBezTo>
                    <a:pt x="10999" y="21600"/>
                    <a:pt x="11179" y="21545"/>
                    <a:pt x="11310" y="21456"/>
                  </a:cubicBezTo>
                  <a:lnTo>
                    <a:pt x="21388" y="14584"/>
                  </a:lnTo>
                  <a:cubicBezTo>
                    <a:pt x="21519" y="14495"/>
                    <a:pt x="21600" y="14373"/>
                    <a:pt x="21600" y="14236"/>
                  </a:cubicBezTo>
                  <a:cubicBezTo>
                    <a:pt x="21600" y="13966"/>
                    <a:pt x="21277" y="13745"/>
                    <a:pt x="20880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5" name="Shape 2918"/>
            <p:cNvSpPr/>
            <p:nvPr/>
          </p:nvSpPr>
          <p:spPr>
            <a:xfrm>
              <a:off x="18639869" y="5864611"/>
              <a:ext cx="250883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60" y="6873"/>
                  </a:moveTo>
                  <a:lnTo>
                    <a:pt x="12960" y="19636"/>
                  </a:lnTo>
                  <a:cubicBezTo>
                    <a:pt x="12960" y="20178"/>
                    <a:pt x="12315" y="20618"/>
                    <a:pt x="11520" y="20618"/>
                  </a:cubicBezTo>
                  <a:lnTo>
                    <a:pt x="10080" y="20618"/>
                  </a:lnTo>
                  <a:cubicBezTo>
                    <a:pt x="9285" y="20618"/>
                    <a:pt x="8640" y="20178"/>
                    <a:pt x="8640" y="19636"/>
                  </a:cubicBezTo>
                  <a:lnTo>
                    <a:pt x="8640" y="6873"/>
                  </a:lnTo>
                  <a:lnTo>
                    <a:pt x="2458" y="6873"/>
                  </a:lnTo>
                  <a:lnTo>
                    <a:pt x="10800" y="1185"/>
                  </a:lnTo>
                  <a:lnTo>
                    <a:pt x="19142" y="6873"/>
                  </a:lnTo>
                  <a:cubicBezTo>
                    <a:pt x="19142" y="6873"/>
                    <a:pt x="12960" y="6873"/>
                    <a:pt x="12960" y="6873"/>
                  </a:cubicBezTo>
                  <a:close/>
                  <a:moveTo>
                    <a:pt x="21389" y="7017"/>
                  </a:moveTo>
                  <a:lnTo>
                    <a:pt x="11309" y="144"/>
                  </a:lnTo>
                  <a:cubicBezTo>
                    <a:pt x="11179" y="55"/>
                    <a:pt x="10999" y="0"/>
                    <a:pt x="10800" y="0"/>
                  </a:cubicBezTo>
                  <a:cubicBezTo>
                    <a:pt x="10601" y="0"/>
                    <a:pt x="10422" y="55"/>
                    <a:pt x="10291" y="144"/>
                  </a:cubicBezTo>
                  <a:lnTo>
                    <a:pt x="211" y="7017"/>
                  </a:lnTo>
                  <a:cubicBezTo>
                    <a:pt x="81" y="7106"/>
                    <a:pt x="0" y="7228"/>
                    <a:pt x="0" y="7364"/>
                  </a:cubicBezTo>
                  <a:cubicBezTo>
                    <a:pt x="0" y="7635"/>
                    <a:pt x="322" y="7855"/>
                    <a:pt x="720" y="7855"/>
                  </a:cubicBezTo>
                  <a:lnTo>
                    <a:pt x="7200" y="7855"/>
                  </a:lnTo>
                  <a:lnTo>
                    <a:pt x="7200" y="19636"/>
                  </a:lnTo>
                  <a:cubicBezTo>
                    <a:pt x="7200" y="20721"/>
                    <a:pt x="8490" y="21600"/>
                    <a:pt x="10080" y="21600"/>
                  </a:cubicBezTo>
                  <a:lnTo>
                    <a:pt x="11520" y="21600"/>
                  </a:lnTo>
                  <a:cubicBezTo>
                    <a:pt x="13110" y="21600"/>
                    <a:pt x="14400" y="20721"/>
                    <a:pt x="14400" y="19636"/>
                  </a:cubicBezTo>
                  <a:lnTo>
                    <a:pt x="14400" y="7855"/>
                  </a:lnTo>
                  <a:lnTo>
                    <a:pt x="20880" y="7855"/>
                  </a:lnTo>
                  <a:cubicBezTo>
                    <a:pt x="21278" y="7855"/>
                    <a:pt x="21600" y="7635"/>
                    <a:pt x="21600" y="7364"/>
                  </a:cubicBezTo>
                  <a:cubicBezTo>
                    <a:pt x="21600" y="7228"/>
                    <a:pt x="21519" y="7106"/>
                    <a:pt x="21389" y="701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6" name="Shape 2919"/>
            <p:cNvSpPr/>
            <p:nvPr/>
          </p:nvSpPr>
          <p:spPr>
            <a:xfrm>
              <a:off x="19283803" y="5923149"/>
              <a:ext cx="367962" cy="250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1520"/>
                  </a:moveTo>
                  <a:cubicBezTo>
                    <a:pt x="20618" y="12315"/>
                    <a:pt x="20178" y="12960"/>
                    <a:pt x="19636" y="12960"/>
                  </a:cubicBezTo>
                  <a:lnTo>
                    <a:pt x="6873" y="12960"/>
                  </a:lnTo>
                  <a:lnTo>
                    <a:pt x="6873" y="19142"/>
                  </a:lnTo>
                  <a:lnTo>
                    <a:pt x="1185" y="10800"/>
                  </a:lnTo>
                  <a:lnTo>
                    <a:pt x="6873" y="2458"/>
                  </a:lnTo>
                  <a:lnTo>
                    <a:pt x="6873" y="8640"/>
                  </a:lnTo>
                  <a:lnTo>
                    <a:pt x="19636" y="8640"/>
                  </a:lnTo>
                  <a:cubicBezTo>
                    <a:pt x="20178" y="8640"/>
                    <a:pt x="20618" y="9285"/>
                    <a:pt x="20618" y="10080"/>
                  </a:cubicBezTo>
                  <a:cubicBezTo>
                    <a:pt x="20618" y="10080"/>
                    <a:pt x="20618" y="11520"/>
                    <a:pt x="20618" y="11520"/>
                  </a:cubicBezTo>
                  <a:close/>
                  <a:moveTo>
                    <a:pt x="19636" y="7200"/>
                  </a:moveTo>
                  <a:lnTo>
                    <a:pt x="7855" y="7200"/>
                  </a:lnTo>
                  <a:lnTo>
                    <a:pt x="7855" y="720"/>
                  </a:lnTo>
                  <a:cubicBezTo>
                    <a:pt x="7855" y="322"/>
                    <a:pt x="7635" y="0"/>
                    <a:pt x="7364" y="0"/>
                  </a:cubicBezTo>
                  <a:cubicBezTo>
                    <a:pt x="7228" y="0"/>
                    <a:pt x="7105" y="81"/>
                    <a:pt x="7017" y="212"/>
                  </a:cubicBezTo>
                  <a:lnTo>
                    <a:pt x="144" y="10291"/>
                  </a:lnTo>
                  <a:cubicBezTo>
                    <a:pt x="55" y="10422"/>
                    <a:pt x="0" y="10602"/>
                    <a:pt x="0" y="10800"/>
                  </a:cubicBezTo>
                  <a:cubicBezTo>
                    <a:pt x="0" y="11000"/>
                    <a:pt x="55" y="11180"/>
                    <a:pt x="144" y="11310"/>
                  </a:cubicBezTo>
                  <a:lnTo>
                    <a:pt x="7017" y="21389"/>
                  </a:lnTo>
                  <a:cubicBezTo>
                    <a:pt x="7105" y="21520"/>
                    <a:pt x="7228" y="21600"/>
                    <a:pt x="7364" y="21600"/>
                  </a:cubicBezTo>
                  <a:cubicBezTo>
                    <a:pt x="7635" y="21600"/>
                    <a:pt x="7855" y="21278"/>
                    <a:pt x="7855" y="20880"/>
                  </a:cubicBezTo>
                  <a:lnTo>
                    <a:pt x="7855" y="14400"/>
                  </a:lnTo>
                  <a:lnTo>
                    <a:pt x="19636" y="14400"/>
                  </a:lnTo>
                  <a:cubicBezTo>
                    <a:pt x="20721" y="14400"/>
                    <a:pt x="21600" y="13110"/>
                    <a:pt x="21600" y="11520"/>
                  </a:cubicBezTo>
                  <a:lnTo>
                    <a:pt x="21600" y="10080"/>
                  </a:lnTo>
                  <a:cubicBezTo>
                    <a:pt x="21600" y="8490"/>
                    <a:pt x="20721" y="7200"/>
                    <a:pt x="19636" y="7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7" name="Shape 2920"/>
            <p:cNvSpPr/>
            <p:nvPr/>
          </p:nvSpPr>
          <p:spPr>
            <a:xfrm>
              <a:off x="19986275" y="5923149"/>
              <a:ext cx="367962" cy="250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9142"/>
                  </a:moveTo>
                  <a:lnTo>
                    <a:pt x="14727" y="12960"/>
                  </a:lnTo>
                  <a:lnTo>
                    <a:pt x="1964" y="12960"/>
                  </a:lnTo>
                  <a:cubicBezTo>
                    <a:pt x="1421" y="12960"/>
                    <a:pt x="982" y="12316"/>
                    <a:pt x="982" y="11520"/>
                  </a:cubicBezTo>
                  <a:lnTo>
                    <a:pt x="982" y="10080"/>
                  </a:lnTo>
                  <a:cubicBezTo>
                    <a:pt x="982" y="9285"/>
                    <a:pt x="1421" y="8640"/>
                    <a:pt x="1964" y="8640"/>
                  </a:cubicBezTo>
                  <a:lnTo>
                    <a:pt x="14727" y="8640"/>
                  </a:lnTo>
                  <a:lnTo>
                    <a:pt x="14727" y="2458"/>
                  </a:lnTo>
                  <a:lnTo>
                    <a:pt x="20415" y="10800"/>
                  </a:lnTo>
                  <a:cubicBezTo>
                    <a:pt x="20415" y="10800"/>
                    <a:pt x="14727" y="19142"/>
                    <a:pt x="14727" y="19142"/>
                  </a:cubicBezTo>
                  <a:close/>
                  <a:moveTo>
                    <a:pt x="21456" y="10291"/>
                  </a:moveTo>
                  <a:lnTo>
                    <a:pt x="14584" y="212"/>
                  </a:lnTo>
                  <a:cubicBezTo>
                    <a:pt x="14495" y="81"/>
                    <a:pt x="14372" y="0"/>
                    <a:pt x="14236" y="0"/>
                  </a:cubicBezTo>
                  <a:cubicBezTo>
                    <a:pt x="13965" y="0"/>
                    <a:pt x="13745" y="322"/>
                    <a:pt x="13745" y="720"/>
                  </a:cubicBezTo>
                  <a:lnTo>
                    <a:pt x="13745" y="7200"/>
                  </a:lnTo>
                  <a:lnTo>
                    <a:pt x="1964" y="7200"/>
                  </a:lnTo>
                  <a:cubicBezTo>
                    <a:pt x="879" y="7200"/>
                    <a:pt x="0" y="8490"/>
                    <a:pt x="0" y="10080"/>
                  </a:cubicBezTo>
                  <a:lnTo>
                    <a:pt x="0" y="11520"/>
                  </a:lnTo>
                  <a:cubicBezTo>
                    <a:pt x="0" y="13110"/>
                    <a:pt x="879" y="14400"/>
                    <a:pt x="1964" y="14400"/>
                  </a:cubicBezTo>
                  <a:lnTo>
                    <a:pt x="13745" y="14400"/>
                  </a:lnTo>
                  <a:lnTo>
                    <a:pt x="13745" y="20880"/>
                  </a:lnTo>
                  <a:cubicBezTo>
                    <a:pt x="13745" y="21278"/>
                    <a:pt x="13965" y="21600"/>
                    <a:pt x="14236" y="21600"/>
                  </a:cubicBezTo>
                  <a:cubicBezTo>
                    <a:pt x="14372" y="21600"/>
                    <a:pt x="14495" y="21520"/>
                    <a:pt x="14583" y="21389"/>
                  </a:cubicBezTo>
                  <a:lnTo>
                    <a:pt x="21456" y="11310"/>
                  </a:lnTo>
                  <a:cubicBezTo>
                    <a:pt x="21545" y="11180"/>
                    <a:pt x="21600" y="11000"/>
                    <a:pt x="21600" y="10800"/>
                  </a:cubicBezTo>
                  <a:cubicBezTo>
                    <a:pt x="21600" y="10601"/>
                    <a:pt x="21545" y="10421"/>
                    <a:pt x="21456" y="102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8" name="Shape 2921"/>
            <p:cNvSpPr/>
            <p:nvPr/>
          </p:nvSpPr>
          <p:spPr>
            <a:xfrm>
              <a:off x="20738923" y="5864611"/>
              <a:ext cx="267608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402" y="5052"/>
                  </a:moveTo>
                  <a:lnTo>
                    <a:pt x="14652" y="144"/>
                  </a:lnTo>
                  <a:cubicBezTo>
                    <a:pt x="14530" y="55"/>
                    <a:pt x="14362" y="0"/>
                    <a:pt x="14175" y="0"/>
                  </a:cubicBezTo>
                  <a:cubicBezTo>
                    <a:pt x="13802" y="0"/>
                    <a:pt x="13500" y="220"/>
                    <a:pt x="13500" y="491"/>
                  </a:cubicBezTo>
                  <a:cubicBezTo>
                    <a:pt x="13500" y="627"/>
                    <a:pt x="13576" y="749"/>
                    <a:pt x="13698" y="838"/>
                  </a:cubicBezTo>
                  <a:lnTo>
                    <a:pt x="19296" y="4909"/>
                  </a:lnTo>
                  <a:lnTo>
                    <a:pt x="675" y="4909"/>
                  </a:lnTo>
                  <a:cubicBezTo>
                    <a:pt x="302" y="4909"/>
                    <a:pt x="0" y="5129"/>
                    <a:pt x="0" y="5400"/>
                  </a:cubicBezTo>
                  <a:lnTo>
                    <a:pt x="0" y="21109"/>
                  </a:lnTo>
                  <a:cubicBezTo>
                    <a:pt x="0" y="21380"/>
                    <a:pt x="302" y="21600"/>
                    <a:pt x="675" y="21600"/>
                  </a:cubicBezTo>
                  <a:cubicBezTo>
                    <a:pt x="1048" y="21600"/>
                    <a:pt x="1350" y="21380"/>
                    <a:pt x="1350" y="21109"/>
                  </a:cubicBezTo>
                  <a:lnTo>
                    <a:pt x="1350" y="5891"/>
                  </a:lnTo>
                  <a:lnTo>
                    <a:pt x="19296" y="5891"/>
                  </a:lnTo>
                  <a:lnTo>
                    <a:pt x="13698" y="9962"/>
                  </a:lnTo>
                  <a:cubicBezTo>
                    <a:pt x="13575" y="10051"/>
                    <a:pt x="13500" y="10173"/>
                    <a:pt x="13500" y="10309"/>
                  </a:cubicBezTo>
                  <a:cubicBezTo>
                    <a:pt x="13500" y="10580"/>
                    <a:pt x="13802" y="10800"/>
                    <a:pt x="14175" y="10800"/>
                  </a:cubicBezTo>
                  <a:cubicBezTo>
                    <a:pt x="14362" y="10800"/>
                    <a:pt x="14531" y="10745"/>
                    <a:pt x="14653" y="10656"/>
                  </a:cubicBezTo>
                  <a:lnTo>
                    <a:pt x="21402" y="5747"/>
                  </a:lnTo>
                  <a:cubicBezTo>
                    <a:pt x="21525" y="5658"/>
                    <a:pt x="21600" y="5536"/>
                    <a:pt x="21600" y="5400"/>
                  </a:cubicBezTo>
                  <a:cubicBezTo>
                    <a:pt x="21600" y="5264"/>
                    <a:pt x="21524" y="5142"/>
                    <a:pt x="21402" y="505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79" name="Shape 2922"/>
            <p:cNvSpPr/>
            <p:nvPr/>
          </p:nvSpPr>
          <p:spPr>
            <a:xfrm>
              <a:off x="21391219" y="5914788"/>
              <a:ext cx="367962" cy="267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12546"/>
                  </a:moveTo>
                  <a:lnTo>
                    <a:pt x="16691" y="2304"/>
                  </a:lnTo>
                  <a:lnTo>
                    <a:pt x="20415" y="7425"/>
                  </a:lnTo>
                  <a:cubicBezTo>
                    <a:pt x="20415" y="7425"/>
                    <a:pt x="16691" y="12546"/>
                    <a:pt x="16691" y="12546"/>
                  </a:cubicBezTo>
                  <a:close/>
                  <a:moveTo>
                    <a:pt x="21456" y="6948"/>
                  </a:moveTo>
                  <a:lnTo>
                    <a:pt x="16548" y="198"/>
                  </a:lnTo>
                  <a:cubicBezTo>
                    <a:pt x="16458" y="76"/>
                    <a:pt x="16336" y="0"/>
                    <a:pt x="16200" y="0"/>
                  </a:cubicBezTo>
                  <a:cubicBezTo>
                    <a:pt x="15929" y="0"/>
                    <a:pt x="15709" y="302"/>
                    <a:pt x="15709" y="675"/>
                  </a:cubicBezTo>
                  <a:lnTo>
                    <a:pt x="15709" y="6750"/>
                  </a:lnTo>
                  <a:lnTo>
                    <a:pt x="491" y="6750"/>
                  </a:lnTo>
                  <a:cubicBezTo>
                    <a:pt x="220" y="6750"/>
                    <a:pt x="0" y="7052"/>
                    <a:pt x="0" y="7425"/>
                  </a:cubicBezTo>
                  <a:lnTo>
                    <a:pt x="0" y="20925"/>
                  </a:lnTo>
                  <a:cubicBezTo>
                    <a:pt x="0" y="21298"/>
                    <a:pt x="220" y="21600"/>
                    <a:pt x="491" y="21600"/>
                  </a:cubicBezTo>
                  <a:cubicBezTo>
                    <a:pt x="762" y="21600"/>
                    <a:pt x="982" y="21298"/>
                    <a:pt x="982" y="20925"/>
                  </a:cubicBezTo>
                  <a:lnTo>
                    <a:pt x="982" y="8100"/>
                  </a:lnTo>
                  <a:lnTo>
                    <a:pt x="15709" y="8100"/>
                  </a:lnTo>
                  <a:lnTo>
                    <a:pt x="15709" y="14175"/>
                  </a:lnTo>
                  <a:cubicBezTo>
                    <a:pt x="15709" y="14548"/>
                    <a:pt x="15929" y="14850"/>
                    <a:pt x="16200" y="14850"/>
                  </a:cubicBezTo>
                  <a:cubicBezTo>
                    <a:pt x="16336" y="14850"/>
                    <a:pt x="16458" y="14775"/>
                    <a:pt x="16547" y="14652"/>
                  </a:cubicBezTo>
                  <a:lnTo>
                    <a:pt x="21456" y="7903"/>
                  </a:lnTo>
                  <a:cubicBezTo>
                    <a:pt x="21545" y="7781"/>
                    <a:pt x="21600" y="7612"/>
                    <a:pt x="21600" y="7425"/>
                  </a:cubicBezTo>
                  <a:cubicBezTo>
                    <a:pt x="21600" y="7238"/>
                    <a:pt x="21545" y="7070"/>
                    <a:pt x="21456" y="694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0" name="Shape 2923"/>
            <p:cNvSpPr/>
            <p:nvPr/>
          </p:nvSpPr>
          <p:spPr>
            <a:xfrm>
              <a:off x="15068971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0"/>
                  </a:moveTo>
                  <a:lnTo>
                    <a:pt x="14236" y="0"/>
                  </a:lnTo>
                  <a:cubicBezTo>
                    <a:pt x="13966" y="0"/>
                    <a:pt x="13745" y="220"/>
                    <a:pt x="13745" y="491"/>
                  </a:cubicBezTo>
                  <a:cubicBezTo>
                    <a:pt x="13745" y="762"/>
                    <a:pt x="13966" y="982"/>
                    <a:pt x="14236" y="982"/>
                  </a:cubicBezTo>
                  <a:lnTo>
                    <a:pt x="19924" y="982"/>
                  </a:lnTo>
                  <a:lnTo>
                    <a:pt x="11926" y="8980"/>
                  </a:lnTo>
                  <a:cubicBezTo>
                    <a:pt x="11837" y="9069"/>
                    <a:pt x="11782" y="9192"/>
                    <a:pt x="11782" y="9327"/>
                  </a:cubicBezTo>
                  <a:cubicBezTo>
                    <a:pt x="11782" y="9599"/>
                    <a:pt x="12002" y="9818"/>
                    <a:pt x="12273" y="9818"/>
                  </a:cubicBezTo>
                  <a:cubicBezTo>
                    <a:pt x="12408" y="9818"/>
                    <a:pt x="12531" y="9764"/>
                    <a:pt x="12620" y="9674"/>
                  </a:cubicBezTo>
                  <a:lnTo>
                    <a:pt x="20618" y="1676"/>
                  </a:lnTo>
                  <a:lnTo>
                    <a:pt x="20618" y="7364"/>
                  </a:lnTo>
                  <a:cubicBezTo>
                    <a:pt x="20618" y="7635"/>
                    <a:pt x="20838" y="7855"/>
                    <a:pt x="21109" y="7855"/>
                  </a:cubicBezTo>
                  <a:cubicBezTo>
                    <a:pt x="21380" y="7855"/>
                    <a:pt x="21600" y="7635"/>
                    <a:pt x="21600" y="7364"/>
                  </a:cubicBezTo>
                  <a:lnTo>
                    <a:pt x="21600" y="491"/>
                  </a:lnTo>
                  <a:cubicBezTo>
                    <a:pt x="21600" y="220"/>
                    <a:pt x="21380" y="0"/>
                    <a:pt x="21109" y="0"/>
                  </a:cubicBezTo>
                  <a:moveTo>
                    <a:pt x="9327" y="11782"/>
                  </a:moveTo>
                  <a:cubicBezTo>
                    <a:pt x="9192" y="11782"/>
                    <a:pt x="9069" y="11837"/>
                    <a:pt x="8980" y="11926"/>
                  </a:cubicBezTo>
                  <a:lnTo>
                    <a:pt x="982" y="19924"/>
                  </a:lnTo>
                  <a:lnTo>
                    <a:pt x="982" y="14236"/>
                  </a:lnTo>
                  <a:cubicBezTo>
                    <a:pt x="982" y="13966"/>
                    <a:pt x="762" y="13745"/>
                    <a:pt x="491" y="13745"/>
                  </a:cubicBezTo>
                  <a:cubicBezTo>
                    <a:pt x="220" y="13745"/>
                    <a:pt x="0" y="13966"/>
                    <a:pt x="0" y="14236"/>
                  </a:cubicBezTo>
                  <a:lnTo>
                    <a:pt x="0" y="21109"/>
                  </a:lnTo>
                  <a:cubicBezTo>
                    <a:pt x="0" y="21380"/>
                    <a:pt x="220" y="21600"/>
                    <a:pt x="491" y="21600"/>
                  </a:cubicBezTo>
                  <a:lnTo>
                    <a:pt x="7364" y="21600"/>
                  </a:lnTo>
                  <a:cubicBezTo>
                    <a:pt x="7634" y="21600"/>
                    <a:pt x="7855" y="21380"/>
                    <a:pt x="7855" y="21109"/>
                  </a:cubicBezTo>
                  <a:cubicBezTo>
                    <a:pt x="7855" y="20838"/>
                    <a:pt x="7634" y="20618"/>
                    <a:pt x="7364" y="20618"/>
                  </a:cubicBezTo>
                  <a:lnTo>
                    <a:pt x="1676" y="20618"/>
                  </a:lnTo>
                  <a:lnTo>
                    <a:pt x="9674" y="12620"/>
                  </a:lnTo>
                  <a:cubicBezTo>
                    <a:pt x="9763" y="12531"/>
                    <a:pt x="9818" y="12408"/>
                    <a:pt x="9818" y="12273"/>
                  </a:cubicBezTo>
                  <a:cubicBezTo>
                    <a:pt x="9818" y="12002"/>
                    <a:pt x="9598" y="11782"/>
                    <a:pt x="9327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1" name="Shape 2924"/>
            <p:cNvSpPr/>
            <p:nvPr/>
          </p:nvSpPr>
          <p:spPr>
            <a:xfrm>
              <a:off x="15771443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0974" y="0"/>
                    <a:pt x="20851" y="55"/>
                    <a:pt x="20762" y="144"/>
                  </a:cubicBezTo>
                  <a:lnTo>
                    <a:pt x="12764" y="8142"/>
                  </a:lnTo>
                  <a:lnTo>
                    <a:pt x="12764" y="2455"/>
                  </a:lnTo>
                  <a:cubicBezTo>
                    <a:pt x="12764" y="2184"/>
                    <a:pt x="12544" y="1964"/>
                    <a:pt x="12273" y="1964"/>
                  </a:cubicBezTo>
                  <a:cubicBezTo>
                    <a:pt x="12002" y="1964"/>
                    <a:pt x="11782" y="2184"/>
                    <a:pt x="11782" y="2455"/>
                  </a:cubicBezTo>
                  <a:lnTo>
                    <a:pt x="11782" y="9327"/>
                  </a:lnTo>
                  <a:cubicBezTo>
                    <a:pt x="11782" y="9599"/>
                    <a:pt x="12002" y="9818"/>
                    <a:pt x="12273" y="9818"/>
                  </a:cubicBezTo>
                  <a:lnTo>
                    <a:pt x="19145" y="9818"/>
                  </a:lnTo>
                  <a:cubicBezTo>
                    <a:pt x="19416" y="9818"/>
                    <a:pt x="19636" y="9599"/>
                    <a:pt x="19636" y="9327"/>
                  </a:cubicBezTo>
                  <a:cubicBezTo>
                    <a:pt x="19636" y="9056"/>
                    <a:pt x="19416" y="8836"/>
                    <a:pt x="19145" y="8836"/>
                  </a:cubicBezTo>
                  <a:lnTo>
                    <a:pt x="13458" y="8836"/>
                  </a:lnTo>
                  <a:lnTo>
                    <a:pt x="21456" y="838"/>
                  </a:lnTo>
                  <a:cubicBezTo>
                    <a:pt x="21545" y="750"/>
                    <a:pt x="21600" y="627"/>
                    <a:pt x="21600" y="491"/>
                  </a:cubicBezTo>
                  <a:moveTo>
                    <a:pt x="9327" y="11782"/>
                  </a:moveTo>
                  <a:lnTo>
                    <a:pt x="2455" y="11782"/>
                  </a:lnTo>
                  <a:cubicBezTo>
                    <a:pt x="2184" y="11782"/>
                    <a:pt x="1964" y="12002"/>
                    <a:pt x="1964" y="12273"/>
                  </a:cubicBezTo>
                  <a:cubicBezTo>
                    <a:pt x="1964" y="12544"/>
                    <a:pt x="2184" y="12764"/>
                    <a:pt x="2455" y="12764"/>
                  </a:cubicBezTo>
                  <a:lnTo>
                    <a:pt x="8142" y="12764"/>
                  </a:lnTo>
                  <a:lnTo>
                    <a:pt x="144" y="20762"/>
                  </a:lnTo>
                  <a:cubicBezTo>
                    <a:pt x="55" y="20851"/>
                    <a:pt x="0" y="20973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cubicBezTo>
                    <a:pt x="626" y="21600"/>
                    <a:pt x="749" y="21545"/>
                    <a:pt x="838" y="21456"/>
                  </a:cubicBezTo>
                  <a:lnTo>
                    <a:pt x="8836" y="13458"/>
                  </a:lnTo>
                  <a:lnTo>
                    <a:pt x="8836" y="19145"/>
                  </a:lnTo>
                  <a:cubicBezTo>
                    <a:pt x="8836" y="19417"/>
                    <a:pt x="9056" y="19636"/>
                    <a:pt x="9327" y="19636"/>
                  </a:cubicBezTo>
                  <a:cubicBezTo>
                    <a:pt x="9598" y="19636"/>
                    <a:pt x="9818" y="19417"/>
                    <a:pt x="9818" y="19145"/>
                  </a:cubicBezTo>
                  <a:lnTo>
                    <a:pt x="9818" y="12273"/>
                  </a:lnTo>
                  <a:cubicBezTo>
                    <a:pt x="9818" y="12002"/>
                    <a:pt x="9598" y="11782"/>
                    <a:pt x="9327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2" name="Shape 2925"/>
            <p:cNvSpPr/>
            <p:nvPr/>
          </p:nvSpPr>
          <p:spPr>
            <a:xfrm>
              <a:off x="16473915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0"/>
                  </a:moveTo>
                  <a:lnTo>
                    <a:pt x="16200" y="0"/>
                  </a:lnTo>
                  <a:cubicBezTo>
                    <a:pt x="15929" y="0"/>
                    <a:pt x="15709" y="220"/>
                    <a:pt x="15709" y="491"/>
                  </a:cubicBezTo>
                  <a:cubicBezTo>
                    <a:pt x="15709" y="762"/>
                    <a:pt x="15929" y="982"/>
                    <a:pt x="16200" y="982"/>
                  </a:cubicBezTo>
                  <a:lnTo>
                    <a:pt x="19924" y="982"/>
                  </a:lnTo>
                  <a:lnTo>
                    <a:pt x="6035" y="14871"/>
                  </a:lnTo>
                  <a:cubicBezTo>
                    <a:pt x="5946" y="14960"/>
                    <a:pt x="5891" y="15083"/>
                    <a:pt x="5891" y="15218"/>
                  </a:cubicBezTo>
                  <a:cubicBezTo>
                    <a:pt x="5891" y="15489"/>
                    <a:pt x="6111" y="15709"/>
                    <a:pt x="6382" y="15709"/>
                  </a:cubicBezTo>
                  <a:cubicBezTo>
                    <a:pt x="6517" y="15709"/>
                    <a:pt x="6640" y="15654"/>
                    <a:pt x="6729" y="15565"/>
                  </a:cubicBezTo>
                  <a:lnTo>
                    <a:pt x="20618" y="1676"/>
                  </a:lnTo>
                  <a:lnTo>
                    <a:pt x="20618" y="5400"/>
                  </a:lnTo>
                  <a:cubicBezTo>
                    <a:pt x="20618" y="5671"/>
                    <a:pt x="20838" y="5890"/>
                    <a:pt x="21109" y="5890"/>
                  </a:cubicBezTo>
                  <a:cubicBezTo>
                    <a:pt x="21380" y="5890"/>
                    <a:pt x="21600" y="5671"/>
                    <a:pt x="21600" y="5400"/>
                  </a:cubicBezTo>
                  <a:lnTo>
                    <a:pt x="21600" y="491"/>
                  </a:lnTo>
                  <a:cubicBezTo>
                    <a:pt x="21600" y="220"/>
                    <a:pt x="21380" y="0"/>
                    <a:pt x="21109" y="0"/>
                  </a:cubicBezTo>
                  <a:moveTo>
                    <a:pt x="17182" y="6873"/>
                  </a:moveTo>
                  <a:cubicBezTo>
                    <a:pt x="16911" y="6873"/>
                    <a:pt x="16691" y="7092"/>
                    <a:pt x="16691" y="7364"/>
                  </a:cubicBezTo>
                  <a:lnTo>
                    <a:pt x="16691" y="20618"/>
                  </a:lnTo>
                  <a:lnTo>
                    <a:pt x="982" y="20618"/>
                  </a:lnTo>
                  <a:lnTo>
                    <a:pt x="982" y="4909"/>
                  </a:lnTo>
                  <a:lnTo>
                    <a:pt x="14236" y="4909"/>
                  </a:lnTo>
                  <a:cubicBezTo>
                    <a:pt x="14507" y="4909"/>
                    <a:pt x="14727" y="4689"/>
                    <a:pt x="14727" y="4418"/>
                  </a:cubicBezTo>
                  <a:cubicBezTo>
                    <a:pt x="14727" y="4147"/>
                    <a:pt x="14507" y="3927"/>
                    <a:pt x="14236" y="3927"/>
                  </a:cubicBezTo>
                  <a:lnTo>
                    <a:pt x="491" y="3927"/>
                  </a:lnTo>
                  <a:cubicBezTo>
                    <a:pt x="220" y="3927"/>
                    <a:pt x="0" y="4147"/>
                    <a:pt x="0" y="4418"/>
                  </a:cubicBezTo>
                  <a:lnTo>
                    <a:pt x="0" y="21109"/>
                  </a:lnTo>
                  <a:cubicBezTo>
                    <a:pt x="0" y="21380"/>
                    <a:pt x="220" y="21600"/>
                    <a:pt x="491" y="21600"/>
                  </a:cubicBezTo>
                  <a:lnTo>
                    <a:pt x="17182" y="21600"/>
                  </a:lnTo>
                  <a:cubicBezTo>
                    <a:pt x="17453" y="21600"/>
                    <a:pt x="17673" y="21380"/>
                    <a:pt x="17673" y="21109"/>
                  </a:cubicBezTo>
                  <a:lnTo>
                    <a:pt x="17673" y="7364"/>
                  </a:lnTo>
                  <a:cubicBezTo>
                    <a:pt x="17673" y="7092"/>
                    <a:pt x="17453" y="6873"/>
                    <a:pt x="17182" y="68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3" name="Shape 2926"/>
            <p:cNvSpPr/>
            <p:nvPr/>
          </p:nvSpPr>
          <p:spPr>
            <a:xfrm>
              <a:off x="17176387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20383"/>
                  </a:moveTo>
                  <a:lnTo>
                    <a:pt x="11424" y="15709"/>
                  </a:lnTo>
                  <a:lnTo>
                    <a:pt x="13255" y="15709"/>
                  </a:lnTo>
                  <a:cubicBezTo>
                    <a:pt x="13525" y="15709"/>
                    <a:pt x="13745" y="15490"/>
                    <a:pt x="13745" y="15218"/>
                  </a:cubicBezTo>
                  <a:lnTo>
                    <a:pt x="13745" y="14727"/>
                  </a:lnTo>
                  <a:cubicBezTo>
                    <a:pt x="13635" y="12724"/>
                    <a:pt x="12844" y="5590"/>
                    <a:pt x="7448" y="1949"/>
                  </a:cubicBezTo>
                  <a:cubicBezTo>
                    <a:pt x="16407" y="4809"/>
                    <a:pt x="17536" y="12588"/>
                    <a:pt x="17673" y="14727"/>
                  </a:cubicBezTo>
                  <a:lnTo>
                    <a:pt x="17673" y="15218"/>
                  </a:lnTo>
                  <a:cubicBezTo>
                    <a:pt x="17673" y="15490"/>
                    <a:pt x="17893" y="15709"/>
                    <a:pt x="18164" y="15709"/>
                  </a:cubicBezTo>
                  <a:lnTo>
                    <a:pt x="19994" y="15709"/>
                  </a:lnTo>
                  <a:cubicBezTo>
                    <a:pt x="19994" y="15709"/>
                    <a:pt x="15709" y="20383"/>
                    <a:pt x="15709" y="20383"/>
                  </a:cubicBezTo>
                  <a:close/>
                  <a:moveTo>
                    <a:pt x="21109" y="14727"/>
                  </a:moveTo>
                  <a:lnTo>
                    <a:pt x="18658" y="14727"/>
                  </a:lnTo>
                  <a:cubicBezTo>
                    <a:pt x="18450" y="12130"/>
                    <a:pt x="16610" y="0"/>
                    <a:pt x="491" y="0"/>
                  </a:cubicBezTo>
                  <a:cubicBezTo>
                    <a:pt x="219" y="0"/>
                    <a:pt x="0" y="220"/>
                    <a:pt x="0" y="491"/>
                  </a:cubicBezTo>
                  <a:cubicBezTo>
                    <a:pt x="0" y="762"/>
                    <a:pt x="219" y="982"/>
                    <a:pt x="491" y="982"/>
                  </a:cubicBezTo>
                  <a:cubicBezTo>
                    <a:pt x="5558" y="982"/>
                    <a:pt x="9160" y="3417"/>
                    <a:pt x="11196" y="8250"/>
                  </a:cubicBezTo>
                  <a:cubicBezTo>
                    <a:pt x="12394" y="11093"/>
                    <a:pt x="12657" y="13684"/>
                    <a:pt x="12715" y="14727"/>
                  </a:cubicBezTo>
                  <a:lnTo>
                    <a:pt x="10309" y="14727"/>
                  </a:lnTo>
                  <a:cubicBezTo>
                    <a:pt x="10038" y="14727"/>
                    <a:pt x="9818" y="14947"/>
                    <a:pt x="9818" y="15218"/>
                  </a:cubicBezTo>
                  <a:cubicBezTo>
                    <a:pt x="9818" y="15354"/>
                    <a:pt x="9873" y="15477"/>
                    <a:pt x="9962" y="15566"/>
                  </a:cubicBezTo>
                  <a:lnTo>
                    <a:pt x="15362" y="21456"/>
                  </a:lnTo>
                  <a:cubicBezTo>
                    <a:pt x="15450" y="21545"/>
                    <a:pt x="15574" y="21600"/>
                    <a:pt x="15709" y="21600"/>
                  </a:cubicBezTo>
                  <a:cubicBezTo>
                    <a:pt x="15845" y="21600"/>
                    <a:pt x="15967" y="21545"/>
                    <a:pt x="16056" y="21456"/>
                  </a:cubicBezTo>
                  <a:lnTo>
                    <a:pt x="21456" y="15566"/>
                  </a:lnTo>
                  <a:cubicBezTo>
                    <a:pt x="21545" y="15477"/>
                    <a:pt x="21600" y="15354"/>
                    <a:pt x="21600" y="15218"/>
                  </a:cubicBezTo>
                  <a:cubicBezTo>
                    <a:pt x="21600" y="14947"/>
                    <a:pt x="21380" y="14727"/>
                    <a:pt x="21109" y="147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4" name="Shape 2927"/>
            <p:cNvSpPr/>
            <p:nvPr/>
          </p:nvSpPr>
          <p:spPr>
            <a:xfrm>
              <a:off x="17878859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64" y="5891"/>
                  </a:moveTo>
                  <a:cubicBezTo>
                    <a:pt x="17893" y="5891"/>
                    <a:pt x="17673" y="6111"/>
                    <a:pt x="17673" y="6382"/>
                  </a:cubicBezTo>
                  <a:lnTo>
                    <a:pt x="17673" y="6873"/>
                  </a:lnTo>
                  <a:cubicBezTo>
                    <a:pt x="17536" y="9012"/>
                    <a:pt x="16407" y="16791"/>
                    <a:pt x="7448" y="19651"/>
                  </a:cubicBezTo>
                  <a:cubicBezTo>
                    <a:pt x="12844" y="16010"/>
                    <a:pt x="13635" y="8876"/>
                    <a:pt x="13745" y="6873"/>
                  </a:cubicBezTo>
                  <a:lnTo>
                    <a:pt x="13745" y="6382"/>
                  </a:lnTo>
                  <a:cubicBezTo>
                    <a:pt x="13745" y="6111"/>
                    <a:pt x="13525" y="5891"/>
                    <a:pt x="13255" y="5891"/>
                  </a:cubicBezTo>
                  <a:lnTo>
                    <a:pt x="11424" y="5891"/>
                  </a:lnTo>
                  <a:lnTo>
                    <a:pt x="15709" y="1217"/>
                  </a:lnTo>
                  <a:lnTo>
                    <a:pt x="19994" y="5891"/>
                  </a:lnTo>
                  <a:cubicBezTo>
                    <a:pt x="19994" y="5891"/>
                    <a:pt x="18164" y="5891"/>
                    <a:pt x="18164" y="5891"/>
                  </a:cubicBezTo>
                  <a:close/>
                  <a:moveTo>
                    <a:pt x="21456" y="6035"/>
                  </a:moveTo>
                  <a:lnTo>
                    <a:pt x="16056" y="144"/>
                  </a:lnTo>
                  <a:cubicBezTo>
                    <a:pt x="15967" y="55"/>
                    <a:pt x="15845" y="0"/>
                    <a:pt x="15709" y="0"/>
                  </a:cubicBezTo>
                  <a:cubicBezTo>
                    <a:pt x="15573" y="0"/>
                    <a:pt x="15450" y="55"/>
                    <a:pt x="15362" y="144"/>
                  </a:cubicBezTo>
                  <a:lnTo>
                    <a:pt x="9962" y="6035"/>
                  </a:lnTo>
                  <a:cubicBezTo>
                    <a:pt x="9873" y="6124"/>
                    <a:pt x="9818" y="6247"/>
                    <a:pt x="9818" y="6382"/>
                  </a:cubicBezTo>
                  <a:cubicBezTo>
                    <a:pt x="9818" y="6653"/>
                    <a:pt x="10038" y="6873"/>
                    <a:pt x="10309" y="6873"/>
                  </a:cubicBezTo>
                  <a:lnTo>
                    <a:pt x="12715" y="6873"/>
                  </a:lnTo>
                  <a:cubicBezTo>
                    <a:pt x="12657" y="7916"/>
                    <a:pt x="12394" y="10507"/>
                    <a:pt x="11196" y="13351"/>
                  </a:cubicBezTo>
                  <a:cubicBezTo>
                    <a:pt x="9160" y="18184"/>
                    <a:pt x="5558" y="20618"/>
                    <a:pt x="491" y="20618"/>
                  </a:cubicBezTo>
                  <a:cubicBezTo>
                    <a:pt x="219" y="20618"/>
                    <a:pt x="0" y="20838"/>
                    <a:pt x="0" y="21109"/>
                  </a:cubicBezTo>
                  <a:cubicBezTo>
                    <a:pt x="0" y="21380"/>
                    <a:pt x="219" y="21600"/>
                    <a:pt x="491" y="21600"/>
                  </a:cubicBezTo>
                  <a:cubicBezTo>
                    <a:pt x="16610" y="21600"/>
                    <a:pt x="18450" y="9470"/>
                    <a:pt x="18658" y="6873"/>
                  </a:cubicBezTo>
                  <a:lnTo>
                    <a:pt x="21109" y="6873"/>
                  </a:lnTo>
                  <a:cubicBezTo>
                    <a:pt x="21380" y="6873"/>
                    <a:pt x="21600" y="6653"/>
                    <a:pt x="21600" y="6382"/>
                  </a:cubicBezTo>
                  <a:cubicBezTo>
                    <a:pt x="21600" y="6247"/>
                    <a:pt x="21545" y="6124"/>
                    <a:pt x="21456" y="603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5" name="Shape 2928"/>
            <p:cNvSpPr/>
            <p:nvPr/>
          </p:nvSpPr>
          <p:spPr>
            <a:xfrm>
              <a:off x="18581331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873" y="7855"/>
                  </a:moveTo>
                  <a:lnTo>
                    <a:pt x="6382" y="7855"/>
                  </a:lnTo>
                  <a:cubicBezTo>
                    <a:pt x="6110" y="7855"/>
                    <a:pt x="5891" y="8075"/>
                    <a:pt x="5891" y="8345"/>
                  </a:cubicBezTo>
                  <a:lnTo>
                    <a:pt x="5891" y="10176"/>
                  </a:lnTo>
                  <a:lnTo>
                    <a:pt x="1216" y="5891"/>
                  </a:lnTo>
                  <a:lnTo>
                    <a:pt x="5891" y="1606"/>
                  </a:lnTo>
                  <a:lnTo>
                    <a:pt x="5891" y="3436"/>
                  </a:lnTo>
                  <a:cubicBezTo>
                    <a:pt x="5891" y="3708"/>
                    <a:pt x="6110" y="3927"/>
                    <a:pt x="6382" y="3927"/>
                  </a:cubicBezTo>
                  <a:lnTo>
                    <a:pt x="6873" y="3927"/>
                  </a:lnTo>
                  <a:cubicBezTo>
                    <a:pt x="9012" y="4064"/>
                    <a:pt x="16791" y="5193"/>
                    <a:pt x="19651" y="14152"/>
                  </a:cubicBezTo>
                  <a:cubicBezTo>
                    <a:pt x="16010" y="8756"/>
                    <a:pt x="8876" y="7965"/>
                    <a:pt x="6873" y="7855"/>
                  </a:cubicBezTo>
                  <a:moveTo>
                    <a:pt x="6873" y="2942"/>
                  </a:moveTo>
                  <a:lnTo>
                    <a:pt x="6873" y="491"/>
                  </a:lnTo>
                  <a:cubicBezTo>
                    <a:pt x="6873" y="220"/>
                    <a:pt x="6653" y="0"/>
                    <a:pt x="6382" y="0"/>
                  </a:cubicBezTo>
                  <a:cubicBezTo>
                    <a:pt x="6246" y="0"/>
                    <a:pt x="6123" y="55"/>
                    <a:pt x="6035" y="144"/>
                  </a:cubicBezTo>
                  <a:lnTo>
                    <a:pt x="144" y="5544"/>
                  </a:lnTo>
                  <a:cubicBezTo>
                    <a:pt x="55" y="5633"/>
                    <a:pt x="0" y="5756"/>
                    <a:pt x="0" y="5891"/>
                  </a:cubicBezTo>
                  <a:cubicBezTo>
                    <a:pt x="0" y="6027"/>
                    <a:pt x="55" y="6150"/>
                    <a:pt x="144" y="6238"/>
                  </a:cubicBezTo>
                  <a:lnTo>
                    <a:pt x="6035" y="11638"/>
                  </a:lnTo>
                  <a:cubicBezTo>
                    <a:pt x="6123" y="11727"/>
                    <a:pt x="6246" y="11782"/>
                    <a:pt x="6382" y="11782"/>
                  </a:cubicBezTo>
                  <a:cubicBezTo>
                    <a:pt x="6653" y="11782"/>
                    <a:pt x="6873" y="11562"/>
                    <a:pt x="6873" y="11291"/>
                  </a:cubicBezTo>
                  <a:lnTo>
                    <a:pt x="6873" y="8884"/>
                  </a:lnTo>
                  <a:cubicBezTo>
                    <a:pt x="7916" y="8943"/>
                    <a:pt x="10507" y="9206"/>
                    <a:pt x="13350" y="10404"/>
                  </a:cubicBezTo>
                  <a:cubicBezTo>
                    <a:pt x="18183" y="12440"/>
                    <a:pt x="20618" y="16042"/>
                    <a:pt x="20618" y="21109"/>
                  </a:cubicBezTo>
                  <a:cubicBezTo>
                    <a:pt x="20618" y="21380"/>
                    <a:pt x="20838" y="21600"/>
                    <a:pt x="21109" y="21600"/>
                  </a:cubicBezTo>
                  <a:cubicBezTo>
                    <a:pt x="21380" y="21600"/>
                    <a:pt x="21600" y="21380"/>
                    <a:pt x="21600" y="21109"/>
                  </a:cubicBezTo>
                  <a:cubicBezTo>
                    <a:pt x="21600" y="4990"/>
                    <a:pt x="9470" y="3150"/>
                    <a:pt x="6873" y="294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6" name="Shape 2929"/>
            <p:cNvSpPr/>
            <p:nvPr/>
          </p:nvSpPr>
          <p:spPr>
            <a:xfrm>
              <a:off x="19283803" y="656708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0176"/>
                  </a:moveTo>
                  <a:lnTo>
                    <a:pt x="15709" y="8345"/>
                  </a:lnTo>
                  <a:cubicBezTo>
                    <a:pt x="15709" y="8075"/>
                    <a:pt x="15490" y="7855"/>
                    <a:pt x="15218" y="7855"/>
                  </a:cubicBezTo>
                  <a:lnTo>
                    <a:pt x="14727" y="7855"/>
                  </a:lnTo>
                  <a:cubicBezTo>
                    <a:pt x="12724" y="7965"/>
                    <a:pt x="5590" y="8756"/>
                    <a:pt x="1949" y="14152"/>
                  </a:cubicBezTo>
                  <a:cubicBezTo>
                    <a:pt x="4809" y="5193"/>
                    <a:pt x="12588" y="4064"/>
                    <a:pt x="14727" y="3927"/>
                  </a:cubicBezTo>
                  <a:lnTo>
                    <a:pt x="15218" y="3927"/>
                  </a:lnTo>
                  <a:cubicBezTo>
                    <a:pt x="15490" y="3927"/>
                    <a:pt x="15709" y="3708"/>
                    <a:pt x="15709" y="3436"/>
                  </a:cubicBezTo>
                  <a:lnTo>
                    <a:pt x="15709" y="1606"/>
                  </a:lnTo>
                  <a:lnTo>
                    <a:pt x="20383" y="5891"/>
                  </a:lnTo>
                  <a:cubicBezTo>
                    <a:pt x="20383" y="5891"/>
                    <a:pt x="15709" y="10176"/>
                    <a:pt x="15709" y="10176"/>
                  </a:cubicBezTo>
                  <a:close/>
                  <a:moveTo>
                    <a:pt x="21456" y="5544"/>
                  </a:moveTo>
                  <a:lnTo>
                    <a:pt x="15565" y="144"/>
                  </a:lnTo>
                  <a:cubicBezTo>
                    <a:pt x="15477" y="55"/>
                    <a:pt x="15354" y="0"/>
                    <a:pt x="15218" y="0"/>
                  </a:cubicBezTo>
                  <a:cubicBezTo>
                    <a:pt x="14947" y="0"/>
                    <a:pt x="14727" y="220"/>
                    <a:pt x="14727" y="491"/>
                  </a:cubicBezTo>
                  <a:lnTo>
                    <a:pt x="14727" y="2942"/>
                  </a:lnTo>
                  <a:cubicBezTo>
                    <a:pt x="12130" y="3150"/>
                    <a:pt x="0" y="4991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cubicBezTo>
                    <a:pt x="762" y="21600"/>
                    <a:pt x="982" y="21380"/>
                    <a:pt x="982" y="21109"/>
                  </a:cubicBezTo>
                  <a:cubicBezTo>
                    <a:pt x="982" y="16042"/>
                    <a:pt x="3417" y="12440"/>
                    <a:pt x="8250" y="10404"/>
                  </a:cubicBezTo>
                  <a:cubicBezTo>
                    <a:pt x="11093" y="9206"/>
                    <a:pt x="13684" y="8943"/>
                    <a:pt x="14727" y="8884"/>
                  </a:cubicBezTo>
                  <a:lnTo>
                    <a:pt x="14727" y="11291"/>
                  </a:lnTo>
                  <a:cubicBezTo>
                    <a:pt x="14727" y="11562"/>
                    <a:pt x="14947" y="11782"/>
                    <a:pt x="15218" y="11782"/>
                  </a:cubicBezTo>
                  <a:cubicBezTo>
                    <a:pt x="15354" y="11782"/>
                    <a:pt x="15477" y="11727"/>
                    <a:pt x="15565" y="11638"/>
                  </a:cubicBezTo>
                  <a:lnTo>
                    <a:pt x="21456" y="6238"/>
                  </a:lnTo>
                  <a:cubicBezTo>
                    <a:pt x="21545" y="6150"/>
                    <a:pt x="21600" y="6027"/>
                    <a:pt x="21600" y="5891"/>
                  </a:cubicBezTo>
                  <a:cubicBezTo>
                    <a:pt x="21600" y="5756"/>
                    <a:pt x="21545" y="5633"/>
                    <a:pt x="21456" y="554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7" name="Shape 2930"/>
            <p:cNvSpPr/>
            <p:nvPr/>
          </p:nvSpPr>
          <p:spPr>
            <a:xfrm>
              <a:off x="19986275" y="6633985"/>
              <a:ext cx="367962" cy="234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955" y="1543"/>
                  </a:moveTo>
                  <a:cubicBezTo>
                    <a:pt x="12837" y="1543"/>
                    <a:pt x="10309" y="5515"/>
                    <a:pt x="10309" y="10414"/>
                  </a:cubicBezTo>
                  <a:lnTo>
                    <a:pt x="10309" y="11186"/>
                  </a:lnTo>
                  <a:cubicBezTo>
                    <a:pt x="10309" y="15233"/>
                    <a:pt x="8221" y="18514"/>
                    <a:pt x="5645" y="18514"/>
                  </a:cubicBezTo>
                  <a:cubicBezTo>
                    <a:pt x="3070" y="18514"/>
                    <a:pt x="982" y="15233"/>
                    <a:pt x="982" y="11186"/>
                  </a:cubicBezTo>
                  <a:lnTo>
                    <a:pt x="982" y="10414"/>
                  </a:lnTo>
                  <a:cubicBezTo>
                    <a:pt x="982" y="6367"/>
                    <a:pt x="3070" y="3086"/>
                    <a:pt x="5645" y="3086"/>
                  </a:cubicBezTo>
                  <a:cubicBezTo>
                    <a:pt x="6670" y="3086"/>
                    <a:pt x="7575" y="3630"/>
                    <a:pt x="8321" y="4629"/>
                  </a:cubicBezTo>
                  <a:lnTo>
                    <a:pt x="6382" y="4629"/>
                  </a:lnTo>
                  <a:cubicBezTo>
                    <a:pt x="6110" y="4629"/>
                    <a:pt x="5891" y="4974"/>
                    <a:pt x="5891" y="5400"/>
                  </a:cubicBezTo>
                  <a:cubicBezTo>
                    <a:pt x="5891" y="5826"/>
                    <a:pt x="6110" y="6171"/>
                    <a:pt x="6382" y="6171"/>
                  </a:cubicBezTo>
                  <a:lnTo>
                    <a:pt x="9327" y="6171"/>
                  </a:lnTo>
                  <a:cubicBezTo>
                    <a:pt x="9599" y="6171"/>
                    <a:pt x="9818" y="5826"/>
                    <a:pt x="9818" y="5400"/>
                  </a:cubicBezTo>
                  <a:lnTo>
                    <a:pt x="9818" y="771"/>
                  </a:lnTo>
                  <a:cubicBezTo>
                    <a:pt x="9818" y="346"/>
                    <a:pt x="9599" y="0"/>
                    <a:pt x="9327" y="0"/>
                  </a:cubicBezTo>
                  <a:cubicBezTo>
                    <a:pt x="9056" y="0"/>
                    <a:pt x="8836" y="346"/>
                    <a:pt x="8836" y="771"/>
                  </a:cubicBezTo>
                  <a:lnTo>
                    <a:pt x="8836" y="3321"/>
                  </a:lnTo>
                  <a:cubicBezTo>
                    <a:pt x="7879" y="2160"/>
                    <a:pt x="6706" y="1543"/>
                    <a:pt x="5645" y="1543"/>
                  </a:cubicBezTo>
                  <a:cubicBezTo>
                    <a:pt x="2527" y="1543"/>
                    <a:pt x="0" y="5515"/>
                    <a:pt x="0" y="10414"/>
                  </a:cubicBezTo>
                  <a:lnTo>
                    <a:pt x="0" y="11186"/>
                  </a:lnTo>
                  <a:cubicBezTo>
                    <a:pt x="0" y="16085"/>
                    <a:pt x="2527" y="20057"/>
                    <a:pt x="5645" y="20057"/>
                  </a:cubicBezTo>
                  <a:cubicBezTo>
                    <a:pt x="8763" y="20057"/>
                    <a:pt x="11291" y="16085"/>
                    <a:pt x="11291" y="11186"/>
                  </a:cubicBezTo>
                  <a:lnTo>
                    <a:pt x="11291" y="10414"/>
                  </a:lnTo>
                  <a:cubicBezTo>
                    <a:pt x="11291" y="6367"/>
                    <a:pt x="13379" y="3086"/>
                    <a:pt x="15955" y="3086"/>
                  </a:cubicBezTo>
                  <a:cubicBezTo>
                    <a:pt x="18530" y="3086"/>
                    <a:pt x="20618" y="6367"/>
                    <a:pt x="20618" y="10414"/>
                  </a:cubicBezTo>
                  <a:lnTo>
                    <a:pt x="20618" y="11186"/>
                  </a:lnTo>
                  <a:cubicBezTo>
                    <a:pt x="20618" y="15233"/>
                    <a:pt x="18530" y="18514"/>
                    <a:pt x="15955" y="18514"/>
                  </a:cubicBezTo>
                  <a:cubicBezTo>
                    <a:pt x="14930" y="18514"/>
                    <a:pt x="14025" y="17970"/>
                    <a:pt x="13279" y="16971"/>
                  </a:cubicBezTo>
                  <a:lnTo>
                    <a:pt x="15218" y="16971"/>
                  </a:lnTo>
                  <a:cubicBezTo>
                    <a:pt x="15490" y="16971"/>
                    <a:pt x="15709" y="16626"/>
                    <a:pt x="15709" y="16200"/>
                  </a:cubicBezTo>
                  <a:cubicBezTo>
                    <a:pt x="15709" y="15774"/>
                    <a:pt x="15490" y="15429"/>
                    <a:pt x="15218" y="15429"/>
                  </a:cubicBezTo>
                  <a:lnTo>
                    <a:pt x="12273" y="15429"/>
                  </a:lnTo>
                  <a:cubicBezTo>
                    <a:pt x="12001" y="15429"/>
                    <a:pt x="11782" y="15774"/>
                    <a:pt x="11782" y="16200"/>
                  </a:cubicBezTo>
                  <a:lnTo>
                    <a:pt x="11782" y="20829"/>
                  </a:lnTo>
                  <a:cubicBezTo>
                    <a:pt x="11782" y="21255"/>
                    <a:pt x="12001" y="21600"/>
                    <a:pt x="12273" y="21600"/>
                  </a:cubicBezTo>
                  <a:cubicBezTo>
                    <a:pt x="12544" y="21600"/>
                    <a:pt x="12764" y="21255"/>
                    <a:pt x="12764" y="20829"/>
                  </a:cubicBezTo>
                  <a:lnTo>
                    <a:pt x="12764" y="18279"/>
                  </a:lnTo>
                  <a:cubicBezTo>
                    <a:pt x="13721" y="19441"/>
                    <a:pt x="14894" y="20057"/>
                    <a:pt x="15955" y="20057"/>
                  </a:cubicBezTo>
                  <a:cubicBezTo>
                    <a:pt x="19073" y="20057"/>
                    <a:pt x="21600" y="16085"/>
                    <a:pt x="21600" y="11186"/>
                  </a:cubicBezTo>
                  <a:lnTo>
                    <a:pt x="21600" y="10414"/>
                  </a:lnTo>
                  <a:cubicBezTo>
                    <a:pt x="21600" y="5515"/>
                    <a:pt x="19073" y="1543"/>
                    <a:pt x="15955" y="154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8" name="Shape 2931"/>
            <p:cNvSpPr/>
            <p:nvPr/>
          </p:nvSpPr>
          <p:spPr>
            <a:xfrm>
              <a:off x="20688747" y="6617260"/>
              <a:ext cx="367962" cy="267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924" y="4050"/>
                  </a:moveTo>
                  <a:lnTo>
                    <a:pt x="18798" y="5598"/>
                  </a:lnTo>
                  <a:cubicBezTo>
                    <a:pt x="18709" y="5720"/>
                    <a:pt x="18655" y="5889"/>
                    <a:pt x="18655" y="6075"/>
                  </a:cubicBezTo>
                  <a:cubicBezTo>
                    <a:pt x="18655" y="6448"/>
                    <a:pt x="18874" y="6750"/>
                    <a:pt x="19145" y="6750"/>
                  </a:cubicBezTo>
                  <a:cubicBezTo>
                    <a:pt x="19281" y="6750"/>
                    <a:pt x="19404" y="6674"/>
                    <a:pt x="19493" y="6552"/>
                  </a:cubicBezTo>
                  <a:lnTo>
                    <a:pt x="21456" y="3853"/>
                  </a:lnTo>
                  <a:cubicBezTo>
                    <a:pt x="21545" y="3731"/>
                    <a:pt x="21600" y="3562"/>
                    <a:pt x="21600" y="3375"/>
                  </a:cubicBezTo>
                  <a:cubicBezTo>
                    <a:pt x="21600" y="3189"/>
                    <a:pt x="21545" y="3020"/>
                    <a:pt x="21456" y="2898"/>
                  </a:cubicBezTo>
                  <a:lnTo>
                    <a:pt x="19493" y="198"/>
                  </a:lnTo>
                  <a:cubicBezTo>
                    <a:pt x="19403" y="76"/>
                    <a:pt x="19281" y="0"/>
                    <a:pt x="19145" y="0"/>
                  </a:cubicBezTo>
                  <a:cubicBezTo>
                    <a:pt x="18874" y="0"/>
                    <a:pt x="18655" y="303"/>
                    <a:pt x="18655" y="675"/>
                  </a:cubicBezTo>
                  <a:cubicBezTo>
                    <a:pt x="18655" y="862"/>
                    <a:pt x="18709" y="1031"/>
                    <a:pt x="18799" y="1153"/>
                  </a:cubicBezTo>
                  <a:lnTo>
                    <a:pt x="19924" y="2700"/>
                  </a:lnTo>
                  <a:lnTo>
                    <a:pt x="15218" y="2700"/>
                  </a:lnTo>
                  <a:cubicBezTo>
                    <a:pt x="15065" y="2700"/>
                    <a:pt x="14933" y="2803"/>
                    <a:pt x="14843" y="2954"/>
                  </a:cubicBezTo>
                  <a:lnTo>
                    <a:pt x="14838" y="2948"/>
                  </a:lnTo>
                  <a:lnTo>
                    <a:pt x="6149" y="17550"/>
                  </a:lnTo>
                  <a:lnTo>
                    <a:pt x="491" y="17550"/>
                  </a:lnTo>
                  <a:cubicBezTo>
                    <a:pt x="220" y="17550"/>
                    <a:pt x="0" y="17853"/>
                    <a:pt x="0" y="18225"/>
                  </a:cubicBezTo>
                  <a:cubicBezTo>
                    <a:pt x="0" y="18598"/>
                    <a:pt x="220" y="18900"/>
                    <a:pt x="491" y="18900"/>
                  </a:cubicBezTo>
                  <a:lnTo>
                    <a:pt x="6382" y="18900"/>
                  </a:lnTo>
                  <a:cubicBezTo>
                    <a:pt x="6535" y="18900"/>
                    <a:pt x="6667" y="18798"/>
                    <a:pt x="6757" y="18647"/>
                  </a:cubicBezTo>
                  <a:lnTo>
                    <a:pt x="6762" y="18652"/>
                  </a:lnTo>
                  <a:lnTo>
                    <a:pt x="15451" y="4050"/>
                  </a:lnTo>
                  <a:cubicBezTo>
                    <a:pt x="15451" y="4050"/>
                    <a:pt x="19924" y="4050"/>
                    <a:pt x="19924" y="4050"/>
                  </a:cubicBezTo>
                  <a:close/>
                  <a:moveTo>
                    <a:pt x="19493" y="15048"/>
                  </a:moveTo>
                  <a:cubicBezTo>
                    <a:pt x="19403" y="14926"/>
                    <a:pt x="19281" y="14850"/>
                    <a:pt x="19145" y="14850"/>
                  </a:cubicBezTo>
                  <a:cubicBezTo>
                    <a:pt x="18874" y="14850"/>
                    <a:pt x="18655" y="15153"/>
                    <a:pt x="18655" y="15525"/>
                  </a:cubicBezTo>
                  <a:cubicBezTo>
                    <a:pt x="18655" y="15712"/>
                    <a:pt x="18709" y="15880"/>
                    <a:pt x="18798" y="16002"/>
                  </a:cubicBezTo>
                  <a:lnTo>
                    <a:pt x="19924" y="17550"/>
                  </a:lnTo>
                  <a:lnTo>
                    <a:pt x="15451" y="17550"/>
                  </a:lnTo>
                  <a:lnTo>
                    <a:pt x="12386" y="12399"/>
                  </a:lnTo>
                  <a:lnTo>
                    <a:pt x="11751" y="13465"/>
                  </a:lnTo>
                  <a:lnTo>
                    <a:pt x="14838" y="18652"/>
                  </a:lnTo>
                  <a:lnTo>
                    <a:pt x="14843" y="18647"/>
                  </a:lnTo>
                  <a:cubicBezTo>
                    <a:pt x="14933" y="18798"/>
                    <a:pt x="15065" y="18900"/>
                    <a:pt x="15218" y="18900"/>
                  </a:cubicBezTo>
                  <a:lnTo>
                    <a:pt x="19924" y="18900"/>
                  </a:lnTo>
                  <a:lnTo>
                    <a:pt x="18798" y="20448"/>
                  </a:lnTo>
                  <a:cubicBezTo>
                    <a:pt x="18709" y="20570"/>
                    <a:pt x="18655" y="20739"/>
                    <a:pt x="18655" y="20925"/>
                  </a:cubicBezTo>
                  <a:cubicBezTo>
                    <a:pt x="18655" y="21298"/>
                    <a:pt x="18874" y="21600"/>
                    <a:pt x="19145" y="21600"/>
                  </a:cubicBezTo>
                  <a:cubicBezTo>
                    <a:pt x="19281" y="21600"/>
                    <a:pt x="19403" y="21525"/>
                    <a:pt x="19493" y="21402"/>
                  </a:cubicBezTo>
                  <a:lnTo>
                    <a:pt x="21456" y="18702"/>
                  </a:lnTo>
                  <a:cubicBezTo>
                    <a:pt x="21545" y="18580"/>
                    <a:pt x="21600" y="18412"/>
                    <a:pt x="21600" y="18225"/>
                  </a:cubicBezTo>
                  <a:cubicBezTo>
                    <a:pt x="21600" y="18039"/>
                    <a:pt x="21545" y="17870"/>
                    <a:pt x="21456" y="17748"/>
                  </a:cubicBezTo>
                  <a:cubicBezTo>
                    <a:pt x="21456" y="17748"/>
                    <a:pt x="19493" y="15048"/>
                    <a:pt x="19493" y="15048"/>
                  </a:cubicBezTo>
                  <a:close/>
                  <a:moveTo>
                    <a:pt x="491" y="4050"/>
                  </a:moveTo>
                  <a:lnTo>
                    <a:pt x="6148" y="4050"/>
                  </a:lnTo>
                  <a:lnTo>
                    <a:pt x="9214" y="9201"/>
                  </a:lnTo>
                  <a:lnTo>
                    <a:pt x="9849" y="8136"/>
                  </a:lnTo>
                  <a:lnTo>
                    <a:pt x="6762" y="2948"/>
                  </a:lnTo>
                  <a:lnTo>
                    <a:pt x="6756" y="2954"/>
                  </a:lnTo>
                  <a:cubicBezTo>
                    <a:pt x="6667" y="2803"/>
                    <a:pt x="6535" y="2700"/>
                    <a:pt x="6382" y="2700"/>
                  </a:cubicBezTo>
                  <a:lnTo>
                    <a:pt x="491" y="2700"/>
                  </a:lnTo>
                  <a:cubicBezTo>
                    <a:pt x="220" y="2700"/>
                    <a:pt x="0" y="3003"/>
                    <a:pt x="0" y="3375"/>
                  </a:cubicBezTo>
                  <a:cubicBezTo>
                    <a:pt x="0" y="3748"/>
                    <a:pt x="220" y="4050"/>
                    <a:pt x="491" y="405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89" name="Shape 2932"/>
            <p:cNvSpPr/>
            <p:nvPr/>
          </p:nvSpPr>
          <p:spPr>
            <a:xfrm>
              <a:off x="21391219" y="6600534"/>
              <a:ext cx="367962" cy="301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4" y="12000"/>
                  </a:moveTo>
                  <a:cubicBezTo>
                    <a:pt x="1421" y="12000"/>
                    <a:pt x="982" y="11462"/>
                    <a:pt x="982" y="10800"/>
                  </a:cubicBezTo>
                  <a:cubicBezTo>
                    <a:pt x="982" y="10138"/>
                    <a:pt x="1421" y="9600"/>
                    <a:pt x="1964" y="9600"/>
                  </a:cubicBezTo>
                  <a:cubicBezTo>
                    <a:pt x="2505" y="9600"/>
                    <a:pt x="2945" y="10138"/>
                    <a:pt x="2945" y="10800"/>
                  </a:cubicBezTo>
                  <a:cubicBezTo>
                    <a:pt x="2945" y="11462"/>
                    <a:pt x="2505" y="12000"/>
                    <a:pt x="1964" y="12000"/>
                  </a:cubicBezTo>
                  <a:moveTo>
                    <a:pt x="21456" y="10376"/>
                  </a:moveTo>
                  <a:lnTo>
                    <a:pt x="18511" y="6776"/>
                  </a:lnTo>
                  <a:cubicBezTo>
                    <a:pt x="18422" y="6667"/>
                    <a:pt x="18299" y="6600"/>
                    <a:pt x="18164" y="6600"/>
                  </a:cubicBezTo>
                  <a:cubicBezTo>
                    <a:pt x="17892" y="6600"/>
                    <a:pt x="17673" y="6869"/>
                    <a:pt x="17673" y="7200"/>
                  </a:cubicBezTo>
                  <a:cubicBezTo>
                    <a:pt x="17673" y="7366"/>
                    <a:pt x="17728" y="7516"/>
                    <a:pt x="17817" y="7624"/>
                  </a:cubicBezTo>
                  <a:lnTo>
                    <a:pt x="19924" y="10200"/>
                  </a:lnTo>
                  <a:lnTo>
                    <a:pt x="8058" y="10200"/>
                  </a:lnTo>
                  <a:lnTo>
                    <a:pt x="14727" y="2048"/>
                  </a:lnTo>
                  <a:lnTo>
                    <a:pt x="14727" y="5400"/>
                  </a:lnTo>
                  <a:cubicBezTo>
                    <a:pt x="14727" y="5732"/>
                    <a:pt x="14947" y="6000"/>
                    <a:pt x="15218" y="6000"/>
                  </a:cubicBezTo>
                  <a:cubicBezTo>
                    <a:pt x="15489" y="6000"/>
                    <a:pt x="15709" y="5732"/>
                    <a:pt x="15709" y="5400"/>
                  </a:cubicBezTo>
                  <a:lnTo>
                    <a:pt x="15709" y="600"/>
                  </a:lnTo>
                  <a:cubicBezTo>
                    <a:pt x="15709" y="269"/>
                    <a:pt x="15489" y="0"/>
                    <a:pt x="15218" y="0"/>
                  </a:cubicBezTo>
                  <a:lnTo>
                    <a:pt x="11291" y="0"/>
                  </a:lnTo>
                  <a:cubicBezTo>
                    <a:pt x="11020" y="0"/>
                    <a:pt x="10800" y="269"/>
                    <a:pt x="10800" y="600"/>
                  </a:cubicBezTo>
                  <a:cubicBezTo>
                    <a:pt x="10800" y="932"/>
                    <a:pt x="11020" y="1200"/>
                    <a:pt x="11291" y="1200"/>
                  </a:cubicBezTo>
                  <a:lnTo>
                    <a:pt x="14033" y="1200"/>
                  </a:lnTo>
                  <a:lnTo>
                    <a:pt x="6669" y="10200"/>
                  </a:lnTo>
                  <a:lnTo>
                    <a:pt x="3858" y="10200"/>
                  </a:lnTo>
                  <a:cubicBezTo>
                    <a:pt x="3639" y="9167"/>
                    <a:pt x="2877" y="8400"/>
                    <a:pt x="1964" y="8400"/>
                  </a:cubicBezTo>
                  <a:cubicBezTo>
                    <a:pt x="879" y="8400"/>
                    <a:pt x="0" y="9475"/>
                    <a:pt x="0" y="10800"/>
                  </a:cubicBezTo>
                  <a:cubicBezTo>
                    <a:pt x="0" y="12125"/>
                    <a:pt x="879" y="13200"/>
                    <a:pt x="1964" y="13200"/>
                  </a:cubicBezTo>
                  <a:cubicBezTo>
                    <a:pt x="2877" y="13200"/>
                    <a:pt x="3639" y="12434"/>
                    <a:pt x="3858" y="11400"/>
                  </a:cubicBezTo>
                  <a:lnTo>
                    <a:pt x="6669" y="11400"/>
                  </a:lnTo>
                  <a:lnTo>
                    <a:pt x="14033" y="20400"/>
                  </a:lnTo>
                  <a:lnTo>
                    <a:pt x="11291" y="20400"/>
                  </a:lnTo>
                  <a:cubicBezTo>
                    <a:pt x="11020" y="20400"/>
                    <a:pt x="10800" y="20669"/>
                    <a:pt x="10800" y="21000"/>
                  </a:cubicBezTo>
                  <a:cubicBezTo>
                    <a:pt x="10800" y="21332"/>
                    <a:pt x="11020" y="21600"/>
                    <a:pt x="11291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6200"/>
                  </a:lnTo>
                  <a:cubicBezTo>
                    <a:pt x="15709" y="15869"/>
                    <a:pt x="15489" y="15600"/>
                    <a:pt x="15218" y="15600"/>
                  </a:cubicBezTo>
                  <a:cubicBezTo>
                    <a:pt x="14947" y="15600"/>
                    <a:pt x="14727" y="15869"/>
                    <a:pt x="14727" y="16200"/>
                  </a:cubicBezTo>
                  <a:lnTo>
                    <a:pt x="14727" y="19552"/>
                  </a:lnTo>
                  <a:lnTo>
                    <a:pt x="8058" y="11400"/>
                  </a:lnTo>
                  <a:lnTo>
                    <a:pt x="19924" y="11400"/>
                  </a:lnTo>
                  <a:lnTo>
                    <a:pt x="17817" y="13976"/>
                  </a:lnTo>
                  <a:cubicBezTo>
                    <a:pt x="17728" y="14085"/>
                    <a:pt x="17673" y="14235"/>
                    <a:pt x="17673" y="14400"/>
                  </a:cubicBezTo>
                  <a:cubicBezTo>
                    <a:pt x="17673" y="14732"/>
                    <a:pt x="17892" y="15000"/>
                    <a:pt x="18164" y="15000"/>
                  </a:cubicBezTo>
                  <a:cubicBezTo>
                    <a:pt x="18299" y="15000"/>
                    <a:pt x="18422" y="14933"/>
                    <a:pt x="18511" y="14824"/>
                  </a:cubicBezTo>
                  <a:lnTo>
                    <a:pt x="21456" y="11224"/>
                  </a:lnTo>
                  <a:cubicBezTo>
                    <a:pt x="21545" y="11116"/>
                    <a:pt x="21600" y="10966"/>
                    <a:pt x="21600" y="10800"/>
                  </a:cubicBezTo>
                  <a:cubicBezTo>
                    <a:pt x="21600" y="10635"/>
                    <a:pt x="21545" y="10485"/>
                    <a:pt x="21456" y="1037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91" name="Shape 2934"/>
            <p:cNvSpPr/>
            <p:nvPr/>
          </p:nvSpPr>
          <p:spPr>
            <a:xfrm>
              <a:off x="8097214" y="7214215"/>
              <a:ext cx="267608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0800"/>
                  </a:moveTo>
                  <a:cubicBezTo>
                    <a:pt x="8563" y="10800"/>
                    <a:pt x="6750" y="9481"/>
                    <a:pt x="6750" y="7855"/>
                  </a:cubicBezTo>
                  <a:cubicBezTo>
                    <a:pt x="6750" y="6228"/>
                    <a:pt x="8563" y="4909"/>
                    <a:pt x="10800" y="4909"/>
                  </a:cubicBezTo>
                  <a:cubicBezTo>
                    <a:pt x="13037" y="4909"/>
                    <a:pt x="14850" y="6228"/>
                    <a:pt x="14850" y="7855"/>
                  </a:cubicBezTo>
                  <a:cubicBezTo>
                    <a:pt x="14850" y="9481"/>
                    <a:pt x="13037" y="10800"/>
                    <a:pt x="10800" y="10800"/>
                  </a:cubicBezTo>
                  <a:moveTo>
                    <a:pt x="10800" y="3927"/>
                  </a:moveTo>
                  <a:cubicBezTo>
                    <a:pt x="7817" y="3927"/>
                    <a:pt x="5400" y="5686"/>
                    <a:pt x="5400" y="7855"/>
                  </a:cubicBezTo>
                  <a:cubicBezTo>
                    <a:pt x="5400" y="10023"/>
                    <a:pt x="7817" y="11782"/>
                    <a:pt x="10800" y="11782"/>
                  </a:cubicBezTo>
                  <a:cubicBezTo>
                    <a:pt x="13783" y="11782"/>
                    <a:pt x="16200" y="10023"/>
                    <a:pt x="16200" y="7855"/>
                  </a:cubicBezTo>
                  <a:cubicBezTo>
                    <a:pt x="16200" y="5686"/>
                    <a:pt x="13783" y="3927"/>
                    <a:pt x="10800" y="3927"/>
                  </a:cubicBezTo>
                  <a:moveTo>
                    <a:pt x="10800" y="20127"/>
                  </a:moveTo>
                  <a:cubicBezTo>
                    <a:pt x="10800" y="20127"/>
                    <a:pt x="1350" y="13745"/>
                    <a:pt x="1350" y="7855"/>
                  </a:cubicBezTo>
                  <a:cubicBezTo>
                    <a:pt x="1350" y="4059"/>
                    <a:pt x="5581" y="982"/>
                    <a:pt x="10800" y="982"/>
                  </a:cubicBezTo>
                  <a:cubicBezTo>
                    <a:pt x="16019" y="982"/>
                    <a:pt x="20250" y="4059"/>
                    <a:pt x="20250" y="7855"/>
                  </a:cubicBezTo>
                  <a:cubicBezTo>
                    <a:pt x="20250" y="13745"/>
                    <a:pt x="10800" y="20127"/>
                    <a:pt x="10800" y="20127"/>
                  </a:cubicBezTo>
                  <a:moveTo>
                    <a:pt x="10800" y="0"/>
                  </a:moveTo>
                  <a:cubicBezTo>
                    <a:pt x="4836" y="0"/>
                    <a:pt x="0" y="3517"/>
                    <a:pt x="0" y="7855"/>
                  </a:cubicBezTo>
                  <a:cubicBezTo>
                    <a:pt x="0" y="14236"/>
                    <a:pt x="10800" y="21600"/>
                    <a:pt x="10800" y="21600"/>
                  </a:cubicBezTo>
                  <a:cubicBezTo>
                    <a:pt x="10800" y="21600"/>
                    <a:pt x="21600" y="14236"/>
                    <a:pt x="21600" y="7855"/>
                  </a:cubicBezTo>
                  <a:cubicBezTo>
                    <a:pt x="21600" y="3517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92" name="Shape 2935"/>
            <p:cNvSpPr/>
            <p:nvPr/>
          </p:nvSpPr>
          <p:spPr>
            <a:xfrm>
              <a:off x="8749509" y="7214215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600" extrusionOk="0">
                  <a:moveTo>
                    <a:pt x="6365" y="15409"/>
                  </a:moveTo>
                  <a:cubicBezTo>
                    <a:pt x="5782" y="14888"/>
                    <a:pt x="4858" y="14006"/>
                    <a:pt x="3935" y="12895"/>
                  </a:cubicBezTo>
                  <a:cubicBezTo>
                    <a:pt x="2587" y="11273"/>
                    <a:pt x="979" y="8835"/>
                    <a:pt x="979" y="6430"/>
                  </a:cubicBezTo>
                  <a:cubicBezTo>
                    <a:pt x="979" y="3427"/>
                    <a:pt x="3396" y="982"/>
                    <a:pt x="6366" y="982"/>
                  </a:cubicBezTo>
                  <a:cubicBezTo>
                    <a:pt x="9336" y="982"/>
                    <a:pt x="11752" y="3427"/>
                    <a:pt x="11752" y="6430"/>
                  </a:cubicBezTo>
                  <a:cubicBezTo>
                    <a:pt x="11752" y="10208"/>
                    <a:pt x="7888" y="14044"/>
                    <a:pt x="6365" y="15409"/>
                  </a:cubicBezTo>
                  <a:moveTo>
                    <a:pt x="6366" y="0"/>
                  </a:moveTo>
                  <a:cubicBezTo>
                    <a:pt x="2850" y="0"/>
                    <a:pt x="0" y="2879"/>
                    <a:pt x="0" y="6430"/>
                  </a:cubicBezTo>
                  <a:cubicBezTo>
                    <a:pt x="0" y="11655"/>
                    <a:pt x="6366" y="16701"/>
                    <a:pt x="6366" y="16701"/>
                  </a:cubicBezTo>
                  <a:cubicBezTo>
                    <a:pt x="6366" y="16701"/>
                    <a:pt x="12732" y="11655"/>
                    <a:pt x="12732" y="6430"/>
                  </a:cubicBezTo>
                  <a:cubicBezTo>
                    <a:pt x="12732" y="2879"/>
                    <a:pt x="9882" y="0"/>
                    <a:pt x="6366" y="0"/>
                  </a:cubicBezTo>
                  <a:moveTo>
                    <a:pt x="17357" y="19604"/>
                  </a:moveTo>
                  <a:cubicBezTo>
                    <a:pt x="17127" y="19764"/>
                    <a:pt x="16856" y="19909"/>
                    <a:pt x="16554" y="20033"/>
                  </a:cubicBezTo>
                  <a:cubicBezTo>
                    <a:pt x="16304" y="20137"/>
                    <a:pt x="16185" y="20424"/>
                    <a:pt x="16288" y="20675"/>
                  </a:cubicBezTo>
                  <a:cubicBezTo>
                    <a:pt x="16365" y="20865"/>
                    <a:pt x="16548" y="20979"/>
                    <a:pt x="16740" y="20979"/>
                  </a:cubicBezTo>
                  <a:cubicBezTo>
                    <a:pt x="16802" y="20979"/>
                    <a:pt x="16866" y="20967"/>
                    <a:pt x="16926" y="20942"/>
                  </a:cubicBezTo>
                  <a:cubicBezTo>
                    <a:pt x="17294" y="20790"/>
                    <a:pt x="17627" y="20611"/>
                    <a:pt x="17915" y="20411"/>
                  </a:cubicBezTo>
                  <a:cubicBezTo>
                    <a:pt x="18138" y="20256"/>
                    <a:pt x="18193" y="19950"/>
                    <a:pt x="18039" y="19727"/>
                  </a:cubicBezTo>
                  <a:cubicBezTo>
                    <a:pt x="17885" y="19505"/>
                    <a:pt x="17579" y="19449"/>
                    <a:pt x="17357" y="19604"/>
                  </a:cubicBezTo>
                  <a:moveTo>
                    <a:pt x="16249" y="13042"/>
                  </a:moveTo>
                  <a:cubicBezTo>
                    <a:pt x="16109" y="12790"/>
                    <a:pt x="16024" y="12529"/>
                    <a:pt x="15995" y="12265"/>
                  </a:cubicBezTo>
                  <a:cubicBezTo>
                    <a:pt x="15966" y="11995"/>
                    <a:pt x="15731" y="11801"/>
                    <a:pt x="15456" y="11829"/>
                  </a:cubicBezTo>
                  <a:cubicBezTo>
                    <a:pt x="15187" y="11859"/>
                    <a:pt x="14992" y="12100"/>
                    <a:pt x="15022" y="12370"/>
                  </a:cubicBezTo>
                  <a:cubicBezTo>
                    <a:pt x="15064" y="12767"/>
                    <a:pt x="15190" y="13154"/>
                    <a:pt x="15395" y="13522"/>
                  </a:cubicBezTo>
                  <a:cubicBezTo>
                    <a:pt x="15484" y="13682"/>
                    <a:pt x="15651" y="13773"/>
                    <a:pt x="15822" y="13773"/>
                  </a:cubicBezTo>
                  <a:cubicBezTo>
                    <a:pt x="15904" y="13773"/>
                    <a:pt x="15985" y="13753"/>
                    <a:pt x="16061" y="13710"/>
                  </a:cubicBezTo>
                  <a:cubicBezTo>
                    <a:pt x="16297" y="13578"/>
                    <a:pt x="16382" y="13279"/>
                    <a:pt x="16249" y="13042"/>
                  </a:cubicBezTo>
                  <a:moveTo>
                    <a:pt x="18249" y="15254"/>
                  </a:moveTo>
                  <a:cubicBezTo>
                    <a:pt x="18041" y="14981"/>
                    <a:pt x="17803" y="14708"/>
                    <a:pt x="17538" y="14439"/>
                  </a:cubicBezTo>
                  <a:cubicBezTo>
                    <a:pt x="17349" y="14246"/>
                    <a:pt x="17039" y="14244"/>
                    <a:pt x="16845" y="14434"/>
                  </a:cubicBezTo>
                  <a:cubicBezTo>
                    <a:pt x="16653" y="14624"/>
                    <a:pt x="16651" y="14935"/>
                    <a:pt x="16841" y="15129"/>
                  </a:cubicBezTo>
                  <a:cubicBezTo>
                    <a:pt x="17076" y="15368"/>
                    <a:pt x="17288" y="15612"/>
                    <a:pt x="17471" y="15851"/>
                  </a:cubicBezTo>
                  <a:cubicBezTo>
                    <a:pt x="17568" y="15977"/>
                    <a:pt x="17713" y="16043"/>
                    <a:pt x="17860" y="16043"/>
                  </a:cubicBezTo>
                  <a:cubicBezTo>
                    <a:pt x="17964" y="16043"/>
                    <a:pt x="18068" y="16011"/>
                    <a:pt x="18157" y="15942"/>
                  </a:cubicBezTo>
                  <a:cubicBezTo>
                    <a:pt x="18373" y="15777"/>
                    <a:pt x="18413" y="15469"/>
                    <a:pt x="18249" y="15254"/>
                  </a:cubicBezTo>
                  <a:moveTo>
                    <a:pt x="21476" y="5928"/>
                  </a:moveTo>
                  <a:cubicBezTo>
                    <a:pt x="21352" y="5687"/>
                    <a:pt x="21057" y="5592"/>
                    <a:pt x="20817" y="5717"/>
                  </a:cubicBezTo>
                  <a:cubicBezTo>
                    <a:pt x="20817" y="5717"/>
                    <a:pt x="20650" y="5803"/>
                    <a:pt x="20371" y="5962"/>
                  </a:cubicBezTo>
                  <a:cubicBezTo>
                    <a:pt x="20136" y="6096"/>
                    <a:pt x="20054" y="6396"/>
                    <a:pt x="20188" y="6632"/>
                  </a:cubicBezTo>
                  <a:cubicBezTo>
                    <a:pt x="20278" y="6791"/>
                    <a:pt x="20444" y="6880"/>
                    <a:pt x="20614" y="6880"/>
                  </a:cubicBezTo>
                  <a:cubicBezTo>
                    <a:pt x="20697" y="6880"/>
                    <a:pt x="20780" y="6859"/>
                    <a:pt x="20856" y="6815"/>
                  </a:cubicBezTo>
                  <a:cubicBezTo>
                    <a:pt x="21108" y="6672"/>
                    <a:pt x="21261" y="6592"/>
                    <a:pt x="21265" y="6590"/>
                  </a:cubicBezTo>
                  <a:cubicBezTo>
                    <a:pt x="21506" y="6466"/>
                    <a:pt x="21600" y="6170"/>
                    <a:pt x="21476" y="5928"/>
                  </a:cubicBezTo>
                  <a:moveTo>
                    <a:pt x="18659" y="16886"/>
                  </a:moveTo>
                  <a:cubicBezTo>
                    <a:pt x="18395" y="16941"/>
                    <a:pt x="18225" y="17201"/>
                    <a:pt x="18280" y="17467"/>
                  </a:cubicBezTo>
                  <a:cubicBezTo>
                    <a:pt x="18312" y="17625"/>
                    <a:pt x="18330" y="17781"/>
                    <a:pt x="18330" y="17929"/>
                  </a:cubicBezTo>
                  <a:cubicBezTo>
                    <a:pt x="18330" y="18050"/>
                    <a:pt x="18318" y="18171"/>
                    <a:pt x="18296" y="18287"/>
                  </a:cubicBezTo>
                  <a:cubicBezTo>
                    <a:pt x="18244" y="18554"/>
                    <a:pt x="18418" y="18811"/>
                    <a:pt x="18683" y="18862"/>
                  </a:cubicBezTo>
                  <a:cubicBezTo>
                    <a:pt x="18715" y="18869"/>
                    <a:pt x="18746" y="18871"/>
                    <a:pt x="18777" y="18871"/>
                  </a:cubicBezTo>
                  <a:cubicBezTo>
                    <a:pt x="19007" y="18871"/>
                    <a:pt x="19212" y="18708"/>
                    <a:pt x="19257" y="18473"/>
                  </a:cubicBezTo>
                  <a:cubicBezTo>
                    <a:pt x="19292" y="18296"/>
                    <a:pt x="19309" y="18114"/>
                    <a:pt x="19309" y="17929"/>
                  </a:cubicBezTo>
                  <a:cubicBezTo>
                    <a:pt x="19309" y="17715"/>
                    <a:pt x="19285" y="17492"/>
                    <a:pt x="19239" y="17267"/>
                  </a:cubicBezTo>
                  <a:cubicBezTo>
                    <a:pt x="19183" y="17001"/>
                    <a:pt x="18923" y="16832"/>
                    <a:pt x="18659" y="16886"/>
                  </a:cubicBezTo>
                  <a:moveTo>
                    <a:pt x="18590" y="7106"/>
                  </a:moveTo>
                  <a:cubicBezTo>
                    <a:pt x="18317" y="7303"/>
                    <a:pt x="18035" y="7518"/>
                    <a:pt x="17756" y="7745"/>
                  </a:cubicBezTo>
                  <a:cubicBezTo>
                    <a:pt x="17546" y="7917"/>
                    <a:pt x="17515" y="8226"/>
                    <a:pt x="17686" y="8436"/>
                  </a:cubicBezTo>
                  <a:cubicBezTo>
                    <a:pt x="17783" y="8556"/>
                    <a:pt x="17924" y="8617"/>
                    <a:pt x="18066" y="8617"/>
                  </a:cubicBezTo>
                  <a:cubicBezTo>
                    <a:pt x="18174" y="8617"/>
                    <a:pt x="18284" y="8581"/>
                    <a:pt x="18374" y="8507"/>
                  </a:cubicBezTo>
                  <a:cubicBezTo>
                    <a:pt x="18637" y="8292"/>
                    <a:pt x="18903" y="8090"/>
                    <a:pt x="19161" y="7905"/>
                  </a:cubicBezTo>
                  <a:cubicBezTo>
                    <a:pt x="19380" y="7747"/>
                    <a:pt x="19431" y="7440"/>
                    <a:pt x="19273" y="7220"/>
                  </a:cubicBezTo>
                  <a:cubicBezTo>
                    <a:pt x="19116" y="6999"/>
                    <a:pt x="18810" y="6949"/>
                    <a:pt x="18590" y="7106"/>
                  </a:cubicBezTo>
                  <a:moveTo>
                    <a:pt x="14704" y="20512"/>
                  </a:moveTo>
                  <a:cubicBezTo>
                    <a:pt x="14393" y="20556"/>
                    <a:pt x="14065" y="20590"/>
                    <a:pt x="13729" y="20611"/>
                  </a:cubicBezTo>
                  <a:cubicBezTo>
                    <a:pt x="13459" y="20629"/>
                    <a:pt x="13254" y="20863"/>
                    <a:pt x="13272" y="21134"/>
                  </a:cubicBezTo>
                  <a:cubicBezTo>
                    <a:pt x="13289" y="21394"/>
                    <a:pt x="13504" y="21593"/>
                    <a:pt x="13760" y="21593"/>
                  </a:cubicBezTo>
                  <a:cubicBezTo>
                    <a:pt x="13771" y="21593"/>
                    <a:pt x="13781" y="21592"/>
                    <a:pt x="13792" y="21592"/>
                  </a:cubicBezTo>
                  <a:cubicBezTo>
                    <a:pt x="14152" y="21568"/>
                    <a:pt x="14506" y="21533"/>
                    <a:pt x="14842" y="21485"/>
                  </a:cubicBezTo>
                  <a:cubicBezTo>
                    <a:pt x="15110" y="21447"/>
                    <a:pt x="15296" y="21198"/>
                    <a:pt x="15258" y="20929"/>
                  </a:cubicBezTo>
                  <a:cubicBezTo>
                    <a:pt x="15220" y="20661"/>
                    <a:pt x="14973" y="20472"/>
                    <a:pt x="14704" y="20512"/>
                  </a:cubicBezTo>
                  <a:moveTo>
                    <a:pt x="8893" y="20109"/>
                  </a:moveTo>
                  <a:cubicBezTo>
                    <a:pt x="8582" y="19997"/>
                    <a:pt x="8299" y="19866"/>
                    <a:pt x="8052" y="19721"/>
                  </a:cubicBezTo>
                  <a:cubicBezTo>
                    <a:pt x="7818" y="19582"/>
                    <a:pt x="7519" y="19663"/>
                    <a:pt x="7382" y="19896"/>
                  </a:cubicBezTo>
                  <a:cubicBezTo>
                    <a:pt x="7244" y="20130"/>
                    <a:pt x="7323" y="20432"/>
                    <a:pt x="7556" y="20568"/>
                  </a:cubicBezTo>
                  <a:cubicBezTo>
                    <a:pt x="7856" y="20744"/>
                    <a:pt x="8194" y="20901"/>
                    <a:pt x="8562" y="21034"/>
                  </a:cubicBezTo>
                  <a:cubicBezTo>
                    <a:pt x="8617" y="21053"/>
                    <a:pt x="8672" y="21062"/>
                    <a:pt x="8728" y="21062"/>
                  </a:cubicBezTo>
                  <a:cubicBezTo>
                    <a:pt x="8928" y="21062"/>
                    <a:pt x="9117" y="20938"/>
                    <a:pt x="9189" y="20737"/>
                  </a:cubicBezTo>
                  <a:cubicBezTo>
                    <a:pt x="9280" y="20482"/>
                    <a:pt x="9148" y="20200"/>
                    <a:pt x="8893" y="20109"/>
                  </a:cubicBezTo>
                  <a:moveTo>
                    <a:pt x="11751" y="20618"/>
                  </a:moveTo>
                  <a:cubicBezTo>
                    <a:pt x="11412" y="20600"/>
                    <a:pt x="11082" y="20572"/>
                    <a:pt x="10771" y="20533"/>
                  </a:cubicBezTo>
                  <a:cubicBezTo>
                    <a:pt x="10502" y="20493"/>
                    <a:pt x="10258" y="20690"/>
                    <a:pt x="10225" y="20959"/>
                  </a:cubicBezTo>
                  <a:cubicBezTo>
                    <a:pt x="10191" y="21229"/>
                    <a:pt x="10382" y="21474"/>
                    <a:pt x="10650" y="21507"/>
                  </a:cubicBezTo>
                  <a:cubicBezTo>
                    <a:pt x="10984" y="21549"/>
                    <a:pt x="11337" y="21580"/>
                    <a:pt x="11699" y="21600"/>
                  </a:cubicBezTo>
                  <a:cubicBezTo>
                    <a:pt x="11708" y="21600"/>
                    <a:pt x="11716" y="21600"/>
                    <a:pt x="11725" y="21600"/>
                  </a:cubicBezTo>
                  <a:cubicBezTo>
                    <a:pt x="11984" y="21600"/>
                    <a:pt x="12200" y="21397"/>
                    <a:pt x="12214" y="21135"/>
                  </a:cubicBezTo>
                  <a:cubicBezTo>
                    <a:pt x="12228" y="20863"/>
                    <a:pt x="12021" y="20632"/>
                    <a:pt x="11751" y="20618"/>
                  </a:cubicBezTo>
                  <a:moveTo>
                    <a:pt x="6840" y="18180"/>
                  </a:moveTo>
                  <a:cubicBezTo>
                    <a:pt x="6836" y="17912"/>
                    <a:pt x="6619" y="17696"/>
                    <a:pt x="6351" y="17696"/>
                  </a:cubicBezTo>
                  <a:cubicBezTo>
                    <a:pt x="6080" y="17696"/>
                    <a:pt x="5861" y="17916"/>
                    <a:pt x="5861" y="18188"/>
                  </a:cubicBezTo>
                  <a:cubicBezTo>
                    <a:pt x="5861" y="18234"/>
                    <a:pt x="5867" y="18484"/>
                    <a:pt x="5997" y="18834"/>
                  </a:cubicBezTo>
                  <a:cubicBezTo>
                    <a:pt x="6070" y="19033"/>
                    <a:pt x="6257" y="19155"/>
                    <a:pt x="6456" y="19155"/>
                  </a:cubicBezTo>
                  <a:cubicBezTo>
                    <a:pt x="6512" y="19155"/>
                    <a:pt x="6570" y="19145"/>
                    <a:pt x="6626" y="19124"/>
                  </a:cubicBezTo>
                  <a:cubicBezTo>
                    <a:pt x="6880" y="19030"/>
                    <a:pt x="7009" y="18748"/>
                    <a:pt x="6915" y="18493"/>
                  </a:cubicBezTo>
                  <a:cubicBezTo>
                    <a:pt x="6849" y="18314"/>
                    <a:pt x="6841" y="18191"/>
                    <a:pt x="6840" y="18180"/>
                  </a:cubicBezTo>
                  <a:moveTo>
                    <a:pt x="15760" y="10798"/>
                  </a:moveTo>
                  <a:cubicBezTo>
                    <a:pt x="15838" y="10844"/>
                    <a:pt x="15924" y="10866"/>
                    <a:pt x="16008" y="10866"/>
                  </a:cubicBezTo>
                  <a:cubicBezTo>
                    <a:pt x="16176" y="10866"/>
                    <a:pt x="16339" y="10780"/>
                    <a:pt x="16431" y="10625"/>
                  </a:cubicBezTo>
                  <a:cubicBezTo>
                    <a:pt x="16577" y="10376"/>
                    <a:pt x="16761" y="10120"/>
                    <a:pt x="16977" y="9861"/>
                  </a:cubicBezTo>
                  <a:cubicBezTo>
                    <a:pt x="17151" y="9653"/>
                    <a:pt x="17124" y="9343"/>
                    <a:pt x="16917" y="9169"/>
                  </a:cubicBezTo>
                  <a:cubicBezTo>
                    <a:pt x="16709" y="8994"/>
                    <a:pt x="16400" y="9022"/>
                    <a:pt x="16227" y="9230"/>
                  </a:cubicBezTo>
                  <a:cubicBezTo>
                    <a:pt x="15976" y="9529"/>
                    <a:pt x="15761" y="9832"/>
                    <a:pt x="15587" y="10125"/>
                  </a:cubicBezTo>
                  <a:cubicBezTo>
                    <a:pt x="15450" y="10359"/>
                    <a:pt x="15527" y="10659"/>
                    <a:pt x="15760" y="10798"/>
                  </a:cubicBezTo>
                  <a:moveTo>
                    <a:pt x="6366" y="8841"/>
                  </a:moveTo>
                  <a:cubicBezTo>
                    <a:pt x="5014" y="8841"/>
                    <a:pt x="3917" y="7741"/>
                    <a:pt x="3917" y="6384"/>
                  </a:cubicBezTo>
                  <a:cubicBezTo>
                    <a:pt x="3917" y="5027"/>
                    <a:pt x="5014" y="3927"/>
                    <a:pt x="6366" y="3927"/>
                  </a:cubicBezTo>
                  <a:cubicBezTo>
                    <a:pt x="7719" y="3927"/>
                    <a:pt x="8814" y="5027"/>
                    <a:pt x="8814" y="6384"/>
                  </a:cubicBezTo>
                  <a:cubicBezTo>
                    <a:pt x="8814" y="7741"/>
                    <a:pt x="7719" y="8841"/>
                    <a:pt x="6366" y="8841"/>
                  </a:cubicBezTo>
                  <a:moveTo>
                    <a:pt x="6366" y="2955"/>
                  </a:moveTo>
                  <a:cubicBezTo>
                    <a:pt x="4473" y="2955"/>
                    <a:pt x="2938" y="4494"/>
                    <a:pt x="2938" y="6392"/>
                  </a:cubicBezTo>
                  <a:cubicBezTo>
                    <a:pt x="2938" y="8291"/>
                    <a:pt x="4473" y="9831"/>
                    <a:pt x="6366" y="9831"/>
                  </a:cubicBezTo>
                  <a:cubicBezTo>
                    <a:pt x="8259" y="9831"/>
                    <a:pt x="9794" y="8291"/>
                    <a:pt x="9794" y="6392"/>
                  </a:cubicBezTo>
                  <a:cubicBezTo>
                    <a:pt x="9794" y="4494"/>
                    <a:pt x="8259" y="2955"/>
                    <a:pt x="6366" y="29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93" name="Shape 2936"/>
            <p:cNvSpPr/>
            <p:nvPr/>
          </p:nvSpPr>
          <p:spPr>
            <a:xfrm>
              <a:off x="9552334" y="7214215"/>
              <a:ext cx="167255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964"/>
                  </a:moveTo>
                  <a:cubicBezTo>
                    <a:pt x="10800" y="1964"/>
                    <a:pt x="4320" y="1964"/>
                    <a:pt x="4320" y="4909"/>
                  </a:cubicBezTo>
                  <a:cubicBezTo>
                    <a:pt x="4320" y="5180"/>
                    <a:pt x="4804" y="5400"/>
                    <a:pt x="5400" y="5400"/>
                  </a:cubicBezTo>
                  <a:cubicBezTo>
                    <a:pt x="5996" y="5400"/>
                    <a:pt x="6480" y="5180"/>
                    <a:pt x="6480" y="4909"/>
                  </a:cubicBezTo>
                  <a:cubicBezTo>
                    <a:pt x="6480" y="2945"/>
                    <a:pt x="10800" y="2945"/>
                    <a:pt x="10800" y="2945"/>
                  </a:cubicBezTo>
                  <a:cubicBezTo>
                    <a:pt x="11396" y="2945"/>
                    <a:pt x="11880" y="2726"/>
                    <a:pt x="11880" y="2455"/>
                  </a:cubicBezTo>
                  <a:cubicBezTo>
                    <a:pt x="11880" y="2183"/>
                    <a:pt x="11396" y="1964"/>
                    <a:pt x="10800" y="1964"/>
                  </a:cubicBezTo>
                  <a:moveTo>
                    <a:pt x="10800" y="8836"/>
                  </a:moveTo>
                  <a:cubicBezTo>
                    <a:pt x="6029" y="8836"/>
                    <a:pt x="2160" y="7078"/>
                    <a:pt x="2160" y="4909"/>
                  </a:cubicBezTo>
                  <a:cubicBezTo>
                    <a:pt x="2160" y="2740"/>
                    <a:pt x="6029" y="982"/>
                    <a:pt x="10800" y="982"/>
                  </a:cubicBezTo>
                  <a:cubicBezTo>
                    <a:pt x="15571" y="982"/>
                    <a:pt x="19440" y="2740"/>
                    <a:pt x="19440" y="4909"/>
                  </a:cubicBezTo>
                  <a:cubicBezTo>
                    <a:pt x="19440" y="7078"/>
                    <a:pt x="15571" y="8836"/>
                    <a:pt x="10800" y="8836"/>
                  </a:cubicBezTo>
                  <a:moveTo>
                    <a:pt x="10800" y="17182"/>
                  </a:moveTo>
                  <a:lnTo>
                    <a:pt x="8154" y="9664"/>
                  </a:lnTo>
                  <a:cubicBezTo>
                    <a:pt x="9002" y="9761"/>
                    <a:pt x="9885" y="9818"/>
                    <a:pt x="10800" y="9818"/>
                  </a:cubicBezTo>
                  <a:cubicBezTo>
                    <a:pt x="11715" y="9818"/>
                    <a:pt x="12598" y="9761"/>
                    <a:pt x="13446" y="9664"/>
                  </a:cubicBezTo>
                  <a:cubicBezTo>
                    <a:pt x="13446" y="9664"/>
                    <a:pt x="10800" y="17182"/>
                    <a:pt x="10800" y="17182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2199"/>
                    <a:pt x="0" y="4909"/>
                  </a:cubicBezTo>
                  <a:cubicBezTo>
                    <a:pt x="0" y="6830"/>
                    <a:pt x="2431" y="8487"/>
                    <a:pt x="5966" y="9295"/>
                  </a:cubicBezTo>
                  <a:lnTo>
                    <a:pt x="10800" y="21600"/>
                  </a:lnTo>
                  <a:lnTo>
                    <a:pt x="15635" y="9295"/>
                  </a:lnTo>
                  <a:cubicBezTo>
                    <a:pt x="19169" y="8487"/>
                    <a:pt x="21600" y="6830"/>
                    <a:pt x="21600" y="4909"/>
                  </a:cubicBezTo>
                  <a:cubicBezTo>
                    <a:pt x="21600" y="2199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94" name="Shape 2937"/>
            <p:cNvSpPr/>
            <p:nvPr/>
          </p:nvSpPr>
          <p:spPr>
            <a:xfrm>
              <a:off x="10154453" y="7214215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20593"/>
                  </a:moveTo>
                  <a:lnTo>
                    <a:pt x="11291" y="19145"/>
                  </a:lnTo>
                  <a:cubicBezTo>
                    <a:pt x="11291" y="18875"/>
                    <a:pt x="11071" y="18655"/>
                    <a:pt x="10800" y="18655"/>
                  </a:cubicBezTo>
                  <a:cubicBezTo>
                    <a:pt x="10529" y="18655"/>
                    <a:pt x="10309" y="18875"/>
                    <a:pt x="10309" y="19145"/>
                  </a:cubicBezTo>
                  <a:lnTo>
                    <a:pt x="10309" y="20593"/>
                  </a:lnTo>
                  <a:cubicBezTo>
                    <a:pt x="5280" y="20344"/>
                    <a:pt x="1255" y="16319"/>
                    <a:pt x="1006" y="11291"/>
                  </a:cubicBezTo>
                  <a:lnTo>
                    <a:pt x="2455" y="11291"/>
                  </a:lnTo>
                  <a:cubicBezTo>
                    <a:pt x="2725" y="11291"/>
                    <a:pt x="2945" y="11071"/>
                    <a:pt x="2945" y="10800"/>
                  </a:cubicBezTo>
                  <a:cubicBezTo>
                    <a:pt x="2945" y="10529"/>
                    <a:pt x="2725" y="10309"/>
                    <a:pt x="2455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lnTo>
                    <a:pt x="10309" y="2455"/>
                  </a:lnTo>
                  <a:cubicBezTo>
                    <a:pt x="10309" y="2726"/>
                    <a:pt x="10529" y="2945"/>
                    <a:pt x="10800" y="2945"/>
                  </a:cubicBezTo>
                  <a:cubicBezTo>
                    <a:pt x="11071" y="2945"/>
                    <a:pt x="11291" y="2726"/>
                    <a:pt x="11291" y="2455"/>
                  </a:cubicBezTo>
                  <a:lnTo>
                    <a:pt x="11291" y="1007"/>
                  </a:lnTo>
                  <a:cubicBezTo>
                    <a:pt x="16320" y="1256"/>
                    <a:pt x="20345" y="5281"/>
                    <a:pt x="20594" y="10309"/>
                  </a:cubicBezTo>
                  <a:lnTo>
                    <a:pt x="19145" y="10309"/>
                  </a:lnTo>
                  <a:cubicBezTo>
                    <a:pt x="18875" y="10309"/>
                    <a:pt x="18655" y="10529"/>
                    <a:pt x="18655" y="10800"/>
                  </a:cubicBezTo>
                  <a:cubicBezTo>
                    <a:pt x="18655" y="11071"/>
                    <a:pt x="18875" y="11291"/>
                    <a:pt x="19145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4965" y="6634"/>
                  </a:moveTo>
                  <a:lnTo>
                    <a:pt x="12189" y="12188"/>
                  </a:lnTo>
                  <a:lnTo>
                    <a:pt x="6635" y="14966"/>
                  </a:lnTo>
                  <a:lnTo>
                    <a:pt x="9411" y="9412"/>
                  </a:lnTo>
                  <a:cubicBezTo>
                    <a:pt x="9411" y="9412"/>
                    <a:pt x="14965" y="6634"/>
                    <a:pt x="14965" y="6634"/>
                  </a:cubicBezTo>
                  <a:close/>
                  <a:moveTo>
                    <a:pt x="4552" y="17048"/>
                  </a:moveTo>
                  <a:lnTo>
                    <a:pt x="12883" y="12883"/>
                  </a:lnTo>
                  <a:lnTo>
                    <a:pt x="17048" y="4551"/>
                  </a:lnTo>
                  <a:lnTo>
                    <a:pt x="8717" y="8717"/>
                  </a:lnTo>
                  <a:cubicBezTo>
                    <a:pt x="8717" y="8717"/>
                    <a:pt x="4552" y="17048"/>
                    <a:pt x="4552" y="17048"/>
                  </a:cubicBezTo>
                  <a:close/>
                  <a:moveTo>
                    <a:pt x="11494" y="11494"/>
                  </a:moveTo>
                  <a:cubicBezTo>
                    <a:pt x="11877" y="11111"/>
                    <a:pt x="11877" y="10489"/>
                    <a:pt x="11494" y="10106"/>
                  </a:cubicBezTo>
                  <a:cubicBezTo>
                    <a:pt x="11111" y="9722"/>
                    <a:pt x="10489" y="9722"/>
                    <a:pt x="10106" y="10106"/>
                  </a:cubicBezTo>
                  <a:cubicBezTo>
                    <a:pt x="9723" y="10489"/>
                    <a:pt x="9723" y="11111"/>
                    <a:pt x="10106" y="11494"/>
                  </a:cubicBezTo>
                  <a:cubicBezTo>
                    <a:pt x="10489" y="11878"/>
                    <a:pt x="11111" y="11878"/>
                    <a:pt x="11494" y="1149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95" name="Shape 2938"/>
            <p:cNvSpPr/>
            <p:nvPr/>
          </p:nvSpPr>
          <p:spPr>
            <a:xfrm>
              <a:off x="10856925" y="7214215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58"/>
                  </a:moveTo>
                  <a:lnTo>
                    <a:pt x="14727" y="18775"/>
                  </a:lnTo>
                  <a:lnTo>
                    <a:pt x="14727" y="1142"/>
                  </a:lnTo>
                  <a:lnTo>
                    <a:pt x="20618" y="2825"/>
                  </a:lnTo>
                  <a:cubicBezTo>
                    <a:pt x="20618" y="2825"/>
                    <a:pt x="20618" y="20458"/>
                    <a:pt x="20618" y="20458"/>
                  </a:cubicBezTo>
                  <a:close/>
                  <a:moveTo>
                    <a:pt x="13745" y="18775"/>
                  </a:moveTo>
                  <a:lnTo>
                    <a:pt x="7855" y="20458"/>
                  </a:lnTo>
                  <a:lnTo>
                    <a:pt x="7855" y="2825"/>
                  </a:lnTo>
                  <a:lnTo>
                    <a:pt x="13745" y="1142"/>
                  </a:lnTo>
                  <a:cubicBezTo>
                    <a:pt x="13745" y="1142"/>
                    <a:pt x="13745" y="18775"/>
                    <a:pt x="13745" y="18775"/>
                  </a:cubicBezTo>
                  <a:close/>
                  <a:moveTo>
                    <a:pt x="6873" y="20458"/>
                  </a:moveTo>
                  <a:lnTo>
                    <a:pt x="982" y="18775"/>
                  </a:lnTo>
                  <a:lnTo>
                    <a:pt x="982" y="1142"/>
                  </a:lnTo>
                  <a:lnTo>
                    <a:pt x="6873" y="2825"/>
                  </a:lnTo>
                  <a:cubicBezTo>
                    <a:pt x="6873" y="2825"/>
                    <a:pt x="6873" y="20458"/>
                    <a:pt x="6873" y="20458"/>
                  </a:cubicBezTo>
                  <a:close/>
                  <a:moveTo>
                    <a:pt x="21242" y="1990"/>
                  </a:moveTo>
                  <a:lnTo>
                    <a:pt x="21244" y="1983"/>
                  </a:lnTo>
                  <a:lnTo>
                    <a:pt x="14371" y="19"/>
                  </a:lnTo>
                  <a:lnTo>
                    <a:pt x="14369" y="27"/>
                  </a:lnTo>
                  <a:cubicBezTo>
                    <a:pt x="14326" y="14"/>
                    <a:pt x="14284" y="0"/>
                    <a:pt x="14236" y="0"/>
                  </a:cubicBezTo>
                  <a:cubicBezTo>
                    <a:pt x="14189" y="0"/>
                    <a:pt x="14147" y="14"/>
                    <a:pt x="14104" y="27"/>
                  </a:cubicBezTo>
                  <a:lnTo>
                    <a:pt x="14102" y="19"/>
                  </a:lnTo>
                  <a:lnTo>
                    <a:pt x="7364" y="1944"/>
                  </a:lnTo>
                  <a:lnTo>
                    <a:pt x="626" y="19"/>
                  </a:lnTo>
                  <a:lnTo>
                    <a:pt x="623" y="27"/>
                  </a:lnTo>
                  <a:cubicBezTo>
                    <a:pt x="581" y="14"/>
                    <a:pt x="538" y="0"/>
                    <a:pt x="491" y="0"/>
                  </a:cubicBezTo>
                  <a:cubicBezTo>
                    <a:pt x="220" y="0"/>
                    <a:pt x="0" y="220"/>
                    <a:pt x="0" y="491"/>
                  </a:cubicBezTo>
                  <a:lnTo>
                    <a:pt x="0" y="19145"/>
                  </a:lnTo>
                  <a:cubicBezTo>
                    <a:pt x="0" y="19370"/>
                    <a:pt x="153" y="19551"/>
                    <a:pt x="358" y="19610"/>
                  </a:cubicBezTo>
                  <a:lnTo>
                    <a:pt x="356" y="19618"/>
                  </a:lnTo>
                  <a:lnTo>
                    <a:pt x="7229" y="21581"/>
                  </a:lnTo>
                  <a:lnTo>
                    <a:pt x="7231" y="21573"/>
                  </a:lnTo>
                  <a:cubicBezTo>
                    <a:pt x="7274" y="21586"/>
                    <a:pt x="7316" y="21600"/>
                    <a:pt x="7364" y="21600"/>
                  </a:cubicBezTo>
                  <a:cubicBezTo>
                    <a:pt x="7411" y="21600"/>
                    <a:pt x="7454" y="21586"/>
                    <a:pt x="7496" y="21573"/>
                  </a:cubicBezTo>
                  <a:lnTo>
                    <a:pt x="7499" y="21581"/>
                  </a:lnTo>
                  <a:lnTo>
                    <a:pt x="14236" y="19656"/>
                  </a:lnTo>
                  <a:lnTo>
                    <a:pt x="20975" y="21581"/>
                  </a:lnTo>
                  <a:lnTo>
                    <a:pt x="20977" y="21573"/>
                  </a:lnTo>
                  <a:cubicBezTo>
                    <a:pt x="21020" y="21586"/>
                    <a:pt x="21062" y="21600"/>
                    <a:pt x="21109" y="21600"/>
                  </a:cubicBezTo>
                  <a:cubicBezTo>
                    <a:pt x="21380" y="21600"/>
                    <a:pt x="21600" y="21380"/>
                    <a:pt x="21600" y="21109"/>
                  </a:cubicBezTo>
                  <a:lnTo>
                    <a:pt x="21600" y="2455"/>
                  </a:lnTo>
                  <a:cubicBezTo>
                    <a:pt x="21600" y="2231"/>
                    <a:pt x="21447" y="2049"/>
                    <a:pt x="21242" y="199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96" name="Shape 2939"/>
            <p:cNvSpPr/>
            <p:nvPr/>
          </p:nvSpPr>
          <p:spPr>
            <a:xfrm>
              <a:off x="11559397" y="7214215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47" y="12509"/>
                  </a:moveTo>
                  <a:lnTo>
                    <a:pt x="18520" y="12645"/>
                  </a:lnTo>
                  <a:cubicBezTo>
                    <a:pt x="18572" y="12276"/>
                    <a:pt x="18589" y="11922"/>
                    <a:pt x="18572" y="11593"/>
                  </a:cubicBezTo>
                  <a:lnTo>
                    <a:pt x="17592" y="11644"/>
                  </a:lnTo>
                  <a:cubicBezTo>
                    <a:pt x="17606" y="11910"/>
                    <a:pt x="17591" y="12201"/>
                    <a:pt x="17547" y="12509"/>
                  </a:cubicBezTo>
                  <a:moveTo>
                    <a:pt x="17444" y="10833"/>
                  </a:moveTo>
                  <a:lnTo>
                    <a:pt x="18374" y="10520"/>
                  </a:lnTo>
                  <a:cubicBezTo>
                    <a:pt x="18262" y="10187"/>
                    <a:pt x="18104" y="9869"/>
                    <a:pt x="17890" y="9546"/>
                  </a:cubicBezTo>
                  <a:lnTo>
                    <a:pt x="17072" y="10089"/>
                  </a:lnTo>
                  <a:cubicBezTo>
                    <a:pt x="17237" y="10339"/>
                    <a:pt x="17359" y="10582"/>
                    <a:pt x="17444" y="10833"/>
                  </a:cubicBezTo>
                  <a:moveTo>
                    <a:pt x="17529" y="13890"/>
                  </a:moveTo>
                  <a:cubicBezTo>
                    <a:pt x="17440" y="13801"/>
                    <a:pt x="17317" y="13745"/>
                    <a:pt x="17182" y="13745"/>
                  </a:cubicBezTo>
                  <a:cubicBezTo>
                    <a:pt x="16910" y="13745"/>
                    <a:pt x="16691" y="13965"/>
                    <a:pt x="16691" y="14236"/>
                  </a:cubicBezTo>
                  <a:cubicBezTo>
                    <a:pt x="16691" y="14372"/>
                    <a:pt x="16746" y="14495"/>
                    <a:pt x="16835" y="14583"/>
                  </a:cubicBezTo>
                  <a:lnTo>
                    <a:pt x="17469" y="15218"/>
                  </a:lnTo>
                  <a:lnTo>
                    <a:pt x="16835" y="15853"/>
                  </a:lnTo>
                  <a:cubicBezTo>
                    <a:pt x="16746" y="15942"/>
                    <a:pt x="16691" y="16064"/>
                    <a:pt x="16691" y="16200"/>
                  </a:cubicBezTo>
                  <a:cubicBezTo>
                    <a:pt x="16691" y="16471"/>
                    <a:pt x="16910" y="16691"/>
                    <a:pt x="17182" y="16691"/>
                  </a:cubicBezTo>
                  <a:cubicBezTo>
                    <a:pt x="17317" y="16691"/>
                    <a:pt x="17440" y="16636"/>
                    <a:pt x="17529" y="16547"/>
                  </a:cubicBezTo>
                  <a:lnTo>
                    <a:pt x="18164" y="15912"/>
                  </a:lnTo>
                  <a:lnTo>
                    <a:pt x="18798" y="16547"/>
                  </a:lnTo>
                  <a:cubicBezTo>
                    <a:pt x="18887" y="16636"/>
                    <a:pt x="19010" y="16691"/>
                    <a:pt x="19145" y="16691"/>
                  </a:cubicBezTo>
                  <a:cubicBezTo>
                    <a:pt x="19417" y="16691"/>
                    <a:pt x="19636" y="16471"/>
                    <a:pt x="19636" y="16200"/>
                  </a:cubicBezTo>
                  <a:cubicBezTo>
                    <a:pt x="19636" y="16064"/>
                    <a:pt x="19582" y="15942"/>
                    <a:pt x="19493" y="15853"/>
                  </a:cubicBezTo>
                  <a:lnTo>
                    <a:pt x="18858" y="15218"/>
                  </a:lnTo>
                  <a:lnTo>
                    <a:pt x="19493" y="14583"/>
                  </a:lnTo>
                  <a:cubicBezTo>
                    <a:pt x="19582" y="14495"/>
                    <a:pt x="19636" y="14372"/>
                    <a:pt x="19636" y="14236"/>
                  </a:cubicBezTo>
                  <a:cubicBezTo>
                    <a:pt x="19636" y="13965"/>
                    <a:pt x="19417" y="13745"/>
                    <a:pt x="19145" y="13745"/>
                  </a:cubicBezTo>
                  <a:cubicBezTo>
                    <a:pt x="19009" y="13745"/>
                    <a:pt x="18887" y="13801"/>
                    <a:pt x="18798" y="13890"/>
                  </a:cubicBezTo>
                  <a:lnTo>
                    <a:pt x="18164" y="14524"/>
                  </a:lnTo>
                  <a:cubicBezTo>
                    <a:pt x="18164" y="14524"/>
                    <a:pt x="17529" y="13890"/>
                    <a:pt x="17529" y="13890"/>
                  </a:cubicBezTo>
                  <a:close/>
                  <a:moveTo>
                    <a:pt x="20618" y="20458"/>
                  </a:moveTo>
                  <a:lnTo>
                    <a:pt x="14727" y="18775"/>
                  </a:lnTo>
                  <a:lnTo>
                    <a:pt x="14727" y="7698"/>
                  </a:lnTo>
                  <a:cubicBezTo>
                    <a:pt x="14950" y="7802"/>
                    <a:pt x="15155" y="7914"/>
                    <a:pt x="15324" y="8034"/>
                  </a:cubicBezTo>
                  <a:lnTo>
                    <a:pt x="15893" y="7234"/>
                  </a:lnTo>
                  <a:cubicBezTo>
                    <a:pt x="15627" y="7044"/>
                    <a:pt x="15313" y="6872"/>
                    <a:pt x="14959" y="6721"/>
                  </a:cubicBezTo>
                  <a:lnTo>
                    <a:pt x="14727" y="7263"/>
                  </a:lnTo>
                  <a:lnTo>
                    <a:pt x="14727" y="1142"/>
                  </a:lnTo>
                  <a:lnTo>
                    <a:pt x="20618" y="2825"/>
                  </a:lnTo>
                  <a:cubicBezTo>
                    <a:pt x="20618" y="2825"/>
                    <a:pt x="20618" y="20458"/>
                    <a:pt x="20618" y="20458"/>
                  </a:cubicBezTo>
                  <a:close/>
                  <a:moveTo>
                    <a:pt x="13745" y="18775"/>
                  </a:moveTo>
                  <a:lnTo>
                    <a:pt x="7855" y="20458"/>
                  </a:lnTo>
                  <a:lnTo>
                    <a:pt x="7855" y="9347"/>
                  </a:lnTo>
                  <a:lnTo>
                    <a:pt x="8249" y="10199"/>
                  </a:lnTo>
                  <a:cubicBezTo>
                    <a:pt x="8580" y="10045"/>
                    <a:pt x="8881" y="9843"/>
                    <a:pt x="9168" y="9581"/>
                  </a:cubicBezTo>
                  <a:lnTo>
                    <a:pt x="8505" y="8857"/>
                  </a:lnTo>
                  <a:cubicBezTo>
                    <a:pt x="8297" y="9048"/>
                    <a:pt x="8088" y="9187"/>
                    <a:pt x="7855" y="9299"/>
                  </a:cubicBezTo>
                  <a:lnTo>
                    <a:pt x="7855" y="2825"/>
                  </a:lnTo>
                  <a:lnTo>
                    <a:pt x="13745" y="1142"/>
                  </a:lnTo>
                  <a:cubicBezTo>
                    <a:pt x="13745" y="1142"/>
                    <a:pt x="13745" y="18775"/>
                    <a:pt x="13745" y="18775"/>
                  </a:cubicBezTo>
                  <a:close/>
                  <a:moveTo>
                    <a:pt x="6873" y="20458"/>
                  </a:moveTo>
                  <a:lnTo>
                    <a:pt x="982" y="18775"/>
                  </a:lnTo>
                  <a:lnTo>
                    <a:pt x="982" y="1142"/>
                  </a:lnTo>
                  <a:lnTo>
                    <a:pt x="6873" y="2825"/>
                  </a:lnTo>
                  <a:cubicBezTo>
                    <a:pt x="6873" y="2825"/>
                    <a:pt x="6873" y="20458"/>
                    <a:pt x="6873" y="20458"/>
                  </a:cubicBezTo>
                  <a:close/>
                  <a:moveTo>
                    <a:pt x="21241" y="1990"/>
                  </a:moveTo>
                  <a:lnTo>
                    <a:pt x="21244" y="1983"/>
                  </a:lnTo>
                  <a:lnTo>
                    <a:pt x="14372" y="19"/>
                  </a:lnTo>
                  <a:lnTo>
                    <a:pt x="14369" y="27"/>
                  </a:lnTo>
                  <a:cubicBezTo>
                    <a:pt x="14326" y="14"/>
                    <a:pt x="14283" y="0"/>
                    <a:pt x="14236" y="0"/>
                  </a:cubicBezTo>
                  <a:cubicBezTo>
                    <a:pt x="14189" y="0"/>
                    <a:pt x="14147" y="14"/>
                    <a:pt x="14104" y="27"/>
                  </a:cubicBezTo>
                  <a:lnTo>
                    <a:pt x="14102" y="19"/>
                  </a:lnTo>
                  <a:lnTo>
                    <a:pt x="7364" y="1944"/>
                  </a:lnTo>
                  <a:lnTo>
                    <a:pt x="626" y="19"/>
                  </a:lnTo>
                  <a:lnTo>
                    <a:pt x="623" y="27"/>
                  </a:lnTo>
                  <a:cubicBezTo>
                    <a:pt x="580" y="14"/>
                    <a:pt x="538" y="0"/>
                    <a:pt x="491" y="0"/>
                  </a:cubicBezTo>
                  <a:cubicBezTo>
                    <a:pt x="220" y="0"/>
                    <a:pt x="0" y="220"/>
                    <a:pt x="0" y="491"/>
                  </a:cubicBezTo>
                  <a:lnTo>
                    <a:pt x="0" y="19145"/>
                  </a:lnTo>
                  <a:cubicBezTo>
                    <a:pt x="0" y="19370"/>
                    <a:pt x="153" y="19551"/>
                    <a:pt x="359" y="19610"/>
                  </a:cubicBezTo>
                  <a:lnTo>
                    <a:pt x="356" y="19618"/>
                  </a:lnTo>
                  <a:lnTo>
                    <a:pt x="7228" y="21581"/>
                  </a:lnTo>
                  <a:lnTo>
                    <a:pt x="7231" y="21573"/>
                  </a:lnTo>
                  <a:cubicBezTo>
                    <a:pt x="7274" y="21586"/>
                    <a:pt x="7317" y="21600"/>
                    <a:pt x="7364" y="21600"/>
                  </a:cubicBezTo>
                  <a:cubicBezTo>
                    <a:pt x="7411" y="21600"/>
                    <a:pt x="7453" y="21586"/>
                    <a:pt x="7496" y="21573"/>
                  </a:cubicBezTo>
                  <a:lnTo>
                    <a:pt x="7499" y="21581"/>
                  </a:lnTo>
                  <a:lnTo>
                    <a:pt x="14236" y="19656"/>
                  </a:lnTo>
                  <a:lnTo>
                    <a:pt x="20975" y="21581"/>
                  </a:lnTo>
                  <a:lnTo>
                    <a:pt x="20977" y="21573"/>
                  </a:lnTo>
                  <a:cubicBezTo>
                    <a:pt x="21020" y="21586"/>
                    <a:pt x="21062" y="21600"/>
                    <a:pt x="21109" y="21600"/>
                  </a:cubicBezTo>
                  <a:cubicBezTo>
                    <a:pt x="21380" y="21600"/>
                    <a:pt x="21600" y="21380"/>
                    <a:pt x="21600" y="21109"/>
                  </a:cubicBezTo>
                  <a:lnTo>
                    <a:pt x="21600" y="2455"/>
                  </a:lnTo>
                  <a:cubicBezTo>
                    <a:pt x="21600" y="2231"/>
                    <a:pt x="21447" y="2049"/>
                    <a:pt x="21241" y="1990"/>
                  </a:cubicBezTo>
                  <a:moveTo>
                    <a:pt x="16435" y="9275"/>
                  </a:moveTo>
                  <a:lnTo>
                    <a:pt x="16518" y="9374"/>
                  </a:lnTo>
                  <a:lnTo>
                    <a:pt x="17269" y="8740"/>
                  </a:lnTo>
                  <a:lnTo>
                    <a:pt x="17184" y="8640"/>
                  </a:lnTo>
                  <a:cubicBezTo>
                    <a:pt x="17013" y="8438"/>
                    <a:pt x="16840" y="8236"/>
                    <a:pt x="16677" y="8019"/>
                  </a:cubicBezTo>
                  <a:lnTo>
                    <a:pt x="15891" y="8606"/>
                  </a:lnTo>
                  <a:cubicBezTo>
                    <a:pt x="16066" y="8840"/>
                    <a:pt x="16251" y="9059"/>
                    <a:pt x="16435" y="9275"/>
                  </a:cubicBezTo>
                  <a:moveTo>
                    <a:pt x="6270" y="11022"/>
                  </a:moveTo>
                  <a:lnTo>
                    <a:pt x="5739" y="10196"/>
                  </a:lnTo>
                  <a:cubicBezTo>
                    <a:pt x="5432" y="10394"/>
                    <a:pt x="5153" y="10605"/>
                    <a:pt x="4909" y="10825"/>
                  </a:cubicBezTo>
                  <a:lnTo>
                    <a:pt x="5568" y="11554"/>
                  </a:lnTo>
                  <a:cubicBezTo>
                    <a:pt x="5772" y="11370"/>
                    <a:pt x="6008" y="11191"/>
                    <a:pt x="6270" y="11022"/>
                  </a:cubicBezTo>
                  <a:moveTo>
                    <a:pt x="5004" y="12185"/>
                  </a:moveTo>
                  <a:lnTo>
                    <a:pt x="4196" y="11628"/>
                  </a:lnTo>
                  <a:cubicBezTo>
                    <a:pt x="3975" y="11949"/>
                    <a:pt x="3812" y="12288"/>
                    <a:pt x="3713" y="12634"/>
                  </a:cubicBezTo>
                  <a:lnTo>
                    <a:pt x="4656" y="12906"/>
                  </a:lnTo>
                  <a:cubicBezTo>
                    <a:pt x="4727" y="12661"/>
                    <a:pt x="4844" y="12418"/>
                    <a:pt x="5004" y="12185"/>
                  </a:cubicBezTo>
                  <a:moveTo>
                    <a:pt x="10467" y="8318"/>
                  </a:moveTo>
                  <a:lnTo>
                    <a:pt x="9972" y="7470"/>
                  </a:lnTo>
                  <a:cubicBezTo>
                    <a:pt x="9623" y="7674"/>
                    <a:pt x="9362" y="7936"/>
                    <a:pt x="9132" y="8189"/>
                  </a:cubicBezTo>
                  <a:lnTo>
                    <a:pt x="9857" y="8850"/>
                  </a:lnTo>
                  <a:cubicBezTo>
                    <a:pt x="10063" y="8624"/>
                    <a:pt x="10245" y="8448"/>
                    <a:pt x="10467" y="8318"/>
                  </a:cubicBezTo>
                  <a:moveTo>
                    <a:pt x="3927" y="15709"/>
                  </a:moveTo>
                  <a:cubicBezTo>
                    <a:pt x="4469" y="15709"/>
                    <a:pt x="4909" y="15270"/>
                    <a:pt x="4909" y="14727"/>
                  </a:cubicBezTo>
                  <a:cubicBezTo>
                    <a:pt x="4909" y="14185"/>
                    <a:pt x="4469" y="13745"/>
                    <a:pt x="3927" y="13745"/>
                  </a:cubicBezTo>
                  <a:cubicBezTo>
                    <a:pt x="3385" y="13745"/>
                    <a:pt x="2945" y="14185"/>
                    <a:pt x="2945" y="14727"/>
                  </a:cubicBezTo>
                  <a:cubicBezTo>
                    <a:pt x="2945" y="15270"/>
                    <a:pt x="3385" y="15709"/>
                    <a:pt x="3927" y="15709"/>
                  </a:cubicBezTo>
                  <a:moveTo>
                    <a:pt x="12273" y="7855"/>
                  </a:moveTo>
                  <a:cubicBezTo>
                    <a:pt x="12815" y="7855"/>
                    <a:pt x="13255" y="7415"/>
                    <a:pt x="13255" y="6873"/>
                  </a:cubicBezTo>
                  <a:cubicBezTo>
                    <a:pt x="13255" y="6331"/>
                    <a:pt x="12815" y="5891"/>
                    <a:pt x="12273" y="5891"/>
                  </a:cubicBezTo>
                  <a:cubicBezTo>
                    <a:pt x="11730" y="5891"/>
                    <a:pt x="11291" y="6331"/>
                    <a:pt x="11291" y="6873"/>
                  </a:cubicBezTo>
                  <a:cubicBezTo>
                    <a:pt x="11291" y="7415"/>
                    <a:pt x="11730" y="7855"/>
                    <a:pt x="12273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97" name="Shape 2940"/>
            <p:cNvSpPr/>
            <p:nvPr/>
          </p:nvSpPr>
          <p:spPr>
            <a:xfrm>
              <a:off x="12261869" y="7214215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8345"/>
                  </a:moveTo>
                  <a:cubicBezTo>
                    <a:pt x="9444" y="8345"/>
                    <a:pt x="8345" y="9444"/>
                    <a:pt x="8345" y="10800"/>
                  </a:cubicBezTo>
                  <a:cubicBezTo>
                    <a:pt x="8345" y="12156"/>
                    <a:pt x="9444" y="13255"/>
                    <a:pt x="10800" y="13255"/>
                  </a:cubicBezTo>
                  <a:cubicBezTo>
                    <a:pt x="12156" y="13255"/>
                    <a:pt x="13255" y="12156"/>
                    <a:pt x="13255" y="10800"/>
                  </a:cubicBezTo>
                  <a:cubicBezTo>
                    <a:pt x="13255" y="9444"/>
                    <a:pt x="12156" y="8345"/>
                    <a:pt x="10800" y="8345"/>
                  </a:cubicBezTo>
                  <a:moveTo>
                    <a:pt x="11291" y="20593"/>
                  </a:moveTo>
                  <a:lnTo>
                    <a:pt x="11291" y="17182"/>
                  </a:lnTo>
                  <a:cubicBezTo>
                    <a:pt x="11291" y="16910"/>
                    <a:pt x="11071" y="16691"/>
                    <a:pt x="10800" y="16691"/>
                  </a:cubicBezTo>
                  <a:cubicBezTo>
                    <a:pt x="10529" y="16691"/>
                    <a:pt x="10309" y="16910"/>
                    <a:pt x="10309" y="17182"/>
                  </a:cubicBezTo>
                  <a:lnTo>
                    <a:pt x="10309" y="20593"/>
                  </a:lnTo>
                  <a:cubicBezTo>
                    <a:pt x="5280" y="20344"/>
                    <a:pt x="1255" y="16319"/>
                    <a:pt x="1006" y="11291"/>
                  </a:cubicBezTo>
                  <a:lnTo>
                    <a:pt x="4418" y="11291"/>
                  </a:lnTo>
                  <a:cubicBezTo>
                    <a:pt x="4690" y="11291"/>
                    <a:pt x="4909" y="11071"/>
                    <a:pt x="4909" y="10800"/>
                  </a:cubicBezTo>
                  <a:cubicBezTo>
                    <a:pt x="4909" y="10529"/>
                    <a:pt x="4690" y="10309"/>
                    <a:pt x="4418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lnTo>
                    <a:pt x="10309" y="4418"/>
                  </a:lnTo>
                  <a:cubicBezTo>
                    <a:pt x="10309" y="4690"/>
                    <a:pt x="10529" y="4909"/>
                    <a:pt x="10800" y="4909"/>
                  </a:cubicBezTo>
                  <a:cubicBezTo>
                    <a:pt x="11071" y="4909"/>
                    <a:pt x="11291" y="4690"/>
                    <a:pt x="11291" y="4418"/>
                  </a:cubicBezTo>
                  <a:lnTo>
                    <a:pt x="11291" y="1007"/>
                  </a:lnTo>
                  <a:cubicBezTo>
                    <a:pt x="16320" y="1256"/>
                    <a:pt x="20345" y="5281"/>
                    <a:pt x="20594" y="10309"/>
                  </a:cubicBezTo>
                  <a:lnTo>
                    <a:pt x="17182" y="10309"/>
                  </a:lnTo>
                  <a:cubicBezTo>
                    <a:pt x="16910" y="10309"/>
                    <a:pt x="16691" y="10529"/>
                    <a:pt x="16691" y="10800"/>
                  </a:cubicBezTo>
                  <a:cubicBezTo>
                    <a:pt x="16691" y="11071"/>
                    <a:pt x="16910" y="11291"/>
                    <a:pt x="17182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0800" y="0"/>
                  </a:moveTo>
                  <a:cubicBezTo>
                    <a:pt x="10800" y="0"/>
                    <a:pt x="10800" y="0"/>
                    <a:pt x="10800" y="0"/>
                  </a:cubicBezTo>
                  <a:cubicBezTo>
                    <a:pt x="10800" y="0"/>
                    <a:pt x="10800" y="0"/>
                    <a:pt x="10800" y="0"/>
                  </a:cubicBez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98" name="Shape 2941"/>
            <p:cNvSpPr/>
            <p:nvPr/>
          </p:nvSpPr>
          <p:spPr>
            <a:xfrm>
              <a:off x="12964341" y="7214215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20593"/>
                  </a:moveTo>
                  <a:lnTo>
                    <a:pt x="11291" y="17648"/>
                  </a:lnTo>
                  <a:cubicBezTo>
                    <a:pt x="14694" y="17407"/>
                    <a:pt x="17408" y="14693"/>
                    <a:pt x="17649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1291" y="13205"/>
                  </a:moveTo>
                  <a:cubicBezTo>
                    <a:pt x="12252" y="13010"/>
                    <a:pt x="13005" y="12252"/>
                    <a:pt x="13201" y="11291"/>
                  </a:cubicBezTo>
                  <a:lnTo>
                    <a:pt x="16667" y="11291"/>
                  </a:lnTo>
                  <a:cubicBezTo>
                    <a:pt x="16431" y="14152"/>
                    <a:pt x="14152" y="16429"/>
                    <a:pt x="11291" y="16666"/>
                  </a:cubicBezTo>
                  <a:cubicBezTo>
                    <a:pt x="11291" y="16666"/>
                    <a:pt x="11291" y="13205"/>
                    <a:pt x="11291" y="13205"/>
                  </a:cubicBezTo>
                  <a:close/>
                  <a:moveTo>
                    <a:pt x="11291" y="4934"/>
                  </a:moveTo>
                  <a:cubicBezTo>
                    <a:pt x="12233" y="5012"/>
                    <a:pt x="13111" y="5315"/>
                    <a:pt x="13875" y="5784"/>
                  </a:cubicBezTo>
                  <a:cubicBezTo>
                    <a:pt x="13793" y="5967"/>
                    <a:pt x="13745" y="6168"/>
                    <a:pt x="13745" y="6382"/>
                  </a:cubicBezTo>
                  <a:cubicBezTo>
                    <a:pt x="13745" y="7195"/>
                    <a:pt x="14405" y="7855"/>
                    <a:pt x="15218" y="7855"/>
                  </a:cubicBezTo>
                  <a:cubicBezTo>
                    <a:pt x="15432" y="7855"/>
                    <a:pt x="15633" y="7807"/>
                    <a:pt x="15816" y="7725"/>
                  </a:cubicBezTo>
                  <a:cubicBezTo>
                    <a:pt x="16286" y="8489"/>
                    <a:pt x="16589" y="9367"/>
                    <a:pt x="16667" y="10309"/>
                  </a:cubicBezTo>
                  <a:lnTo>
                    <a:pt x="13201" y="10309"/>
                  </a:lnTo>
                  <a:cubicBezTo>
                    <a:pt x="13005" y="9348"/>
                    <a:pt x="12252" y="8590"/>
                    <a:pt x="11291" y="8395"/>
                  </a:cubicBezTo>
                  <a:cubicBezTo>
                    <a:pt x="11291" y="8395"/>
                    <a:pt x="11291" y="4934"/>
                    <a:pt x="11291" y="4934"/>
                  </a:cubicBezTo>
                  <a:close/>
                  <a:moveTo>
                    <a:pt x="11291" y="1007"/>
                  </a:moveTo>
                  <a:cubicBezTo>
                    <a:pt x="16320" y="1256"/>
                    <a:pt x="20345" y="5281"/>
                    <a:pt x="20594" y="10309"/>
                  </a:cubicBezTo>
                  <a:lnTo>
                    <a:pt x="17649" y="10309"/>
                  </a:lnTo>
                  <a:cubicBezTo>
                    <a:pt x="17563" y="9102"/>
                    <a:pt x="17162" y="7985"/>
                    <a:pt x="16534" y="7031"/>
                  </a:cubicBezTo>
                  <a:cubicBezTo>
                    <a:pt x="16631" y="6835"/>
                    <a:pt x="16691" y="6616"/>
                    <a:pt x="16691" y="6382"/>
                  </a:cubicBezTo>
                  <a:cubicBezTo>
                    <a:pt x="16691" y="5569"/>
                    <a:pt x="16032" y="4909"/>
                    <a:pt x="15218" y="4909"/>
                  </a:cubicBezTo>
                  <a:cubicBezTo>
                    <a:pt x="14984" y="4909"/>
                    <a:pt x="14765" y="4969"/>
                    <a:pt x="14568" y="5066"/>
                  </a:cubicBezTo>
                  <a:cubicBezTo>
                    <a:pt x="13614" y="4439"/>
                    <a:pt x="12498" y="4038"/>
                    <a:pt x="11291" y="3952"/>
                  </a:cubicBezTo>
                  <a:cubicBezTo>
                    <a:pt x="11291" y="3952"/>
                    <a:pt x="11291" y="1007"/>
                    <a:pt x="11291" y="1007"/>
                  </a:cubicBezTo>
                  <a:close/>
                  <a:moveTo>
                    <a:pt x="10309" y="3949"/>
                  </a:moveTo>
                  <a:cubicBezTo>
                    <a:pt x="7225" y="4167"/>
                    <a:pt x="4703" y="6417"/>
                    <a:pt x="4078" y="9370"/>
                  </a:cubicBezTo>
                  <a:cubicBezTo>
                    <a:pt x="3590" y="9486"/>
                    <a:pt x="3196" y="9843"/>
                    <a:pt x="3030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cubicBezTo>
                    <a:pt x="10309" y="1007"/>
                    <a:pt x="10309" y="3949"/>
                    <a:pt x="10309" y="3949"/>
                  </a:cubicBezTo>
                  <a:close/>
                  <a:moveTo>
                    <a:pt x="10309" y="8395"/>
                  </a:moveTo>
                  <a:cubicBezTo>
                    <a:pt x="9348" y="8590"/>
                    <a:pt x="8595" y="9348"/>
                    <a:pt x="8399" y="10309"/>
                  </a:cubicBezTo>
                  <a:lnTo>
                    <a:pt x="5796" y="10309"/>
                  </a:lnTo>
                  <a:cubicBezTo>
                    <a:pt x="5666" y="9948"/>
                    <a:pt x="5405" y="9649"/>
                    <a:pt x="5062" y="9482"/>
                  </a:cubicBezTo>
                  <a:cubicBezTo>
                    <a:pt x="5626" y="7018"/>
                    <a:pt x="7730" y="5144"/>
                    <a:pt x="10309" y="4930"/>
                  </a:cubicBezTo>
                  <a:cubicBezTo>
                    <a:pt x="10309" y="4930"/>
                    <a:pt x="10309" y="8395"/>
                    <a:pt x="10309" y="8395"/>
                  </a:cubicBezTo>
                  <a:close/>
                  <a:moveTo>
                    <a:pt x="10309" y="16670"/>
                  </a:moveTo>
                  <a:cubicBezTo>
                    <a:pt x="7730" y="16456"/>
                    <a:pt x="5626" y="14582"/>
                    <a:pt x="5062" y="12118"/>
                  </a:cubicBezTo>
                  <a:cubicBezTo>
                    <a:pt x="5405" y="11951"/>
                    <a:pt x="5666" y="11652"/>
                    <a:pt x="5796" y="11291"/>
                  </a:cubicBezTo>
                  <a:lnTo>
                    <a:pt x="8399" y="11291"/>
                  </a:lnTo>
                  <a:cubicBezTo>
                    <a:pt x="8595" y="12252"/>
                    <a:pt x="9348" y="13010"/>
                    <a:pt x="10309" y="13205"/>
                  </a:cubicBezTo>
                  <a:cubicBezTo>
                    <a:pt x="10309" y="13205"/>
                    <a:pt x="10309" y="16670"/>
                    <a:pt x="10309" y="16670"/>
                  </a:cubicBezTo>
                  <a:close/>
                  <a:moveTo>
                    <a:pt x="10309" y="20593"/>
                  </a:moveTo>
                  <a:cubicBezTo>
                    <a:pt x="5280" y="20344"/>
                    <a:pt x="1255" y="16319"/>
                    <a:pt x="1006" y="11291"/>
                  </a:cubicBezTo>
                  <a:lnTo>
                    <a:pt x="3030" y="11291"/>
                  </a:lnTo>
                  <a:cubicBezTo>
                    <a:pt x="3196" y="11757"/>
                    <a:pt x="3590" y="12114"/>
                    <a:pt x="4078" y="12230"/>
                  </a:cubicBezTo>
                  <a:cubicBezTo>
                    <a:pt x="4703" y="15183"/>
                    <a:pt x="7225" y="17434"/>
                    <a:pt x="10309" y="17651"/>
                  </a:cubicBezTo>
                  <a:cubicBezTo>
                    <a:pt x="10309" y="17651"/>
                    <a:pt x="10309" y="20593"/>
                    <a:pt x="10309" y="20593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399" name="Shape 2942"/>
            <p:cNvSpPr/>
            <p:nvPr/>
          </p:nvSpPr>
          <p:spPr>
            <a:xfrm>
              <a:off x="13700264" y="7214215"/>
              <a:ext cx="301059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12524"/>
                  </a:moveTo>
                  <a:cubicBezTo>
                    <a:pt x="19362" y="12218"/>
                    <a:pt x="17455" y="11782"/>
                    <a:pt x="15000" y="11782"/>
                  </a:cubicBezTo>
                  <a:cubicBezTo>
                    <a:pt x="12625" y="11782"/>
                    <a:pt x="11514" y="12089"/>
                    <a:pt x="10534" y="12360"/>
                  </a:cubicBezTo>
                  <a:cubicBezTo>
                    <a:pt x="9751" y="12577"/>
                    <a:pt x="9076" y="12764"/>
                    <a:pt x="7800" y="12764"/>
                  </a:cubicBezTo>
                  <a:cubicBezTo>
                    <a:pt x="6097" y="12764"/>
                    <a:pt x="5268" y="12537"/>
                    <a:pt x="4390" y="12298"/>
                  </a:cubicBezTo>
                  <a:cubicBezTo>
                    <a:pt x="3564" y="12073"/>
                    <a:pt x="2709" y="11842"/>
                    <a:pt x="1200" y="11792"/>
                  </a:cubicBezTo>
                  <a:lnTo>
                    <a:pt x="1200" y="992"/>
                  </a:lnTo>
                  <a:cubicBezTo>
                    <a:pt x="2511" y="1038"/>
                    <a:pt x="3242" y="1238"/>
                    <a:pt x="4010" y="1448"/>
                  </a:cubicBezTo>
                  <a:cubicBezTo>
                    <a:pt x="4941" y="1701"/>
                    <a:pt x="5903" y="1964"/>
                    <a:pt x="7800" y="1964"/>
                  </a:cubicBezTo>
                  <a:cubicBezTo>
                    <a:pt x="9273" y="1964"/>
                    <a:pt x="10109" y="1733"/>
                    <a:pt x="10918" y="1508"/>
                  </a:cubicBezTo>
                  <a:cubicBezTo>
                    <a:pt x="11854" y="1250"/>
                    <a:pt x="12823" y="982"/>
                    <a:pt x="15000" y="982"/>
                  </a:cubicBezTo>
                  <a:cubicBezTo>
                    <a:pt x="17661" y="982"/>
                    <a:pt x="19648" y="1545"/>
                    <a:pt x="20400" y="1794"/>
                  </a:cubicBezTo>
                  <a:cubicBezTo>
                    <a:pt x="20400" y="1794"/>
                    <a:pt x="20400" y="12524"/>
                    <a:pt x="20400" y="12524"/>
                  </a:cubicBezTo>
                  <a:close/>
                  <a:moveTo>
                    <a:pt x="21594" y="1473"/>
                  </a:moveTo>
                  <a:cubicBezTo>
                    <a:pt x="21594" y="1293"/>
                    <a:pt x="21478" y="1120"/>
                    <a:pt x="21268" y="1034"/>
                  </a:cubicBezTo>
                  <a:cubicBezTo>
                    <a:pt x="21165" y="991"/>
                    <a:pt x="18699" y="0"/>
                    <a:pt x="15000" y="0"/>
                  </a:cubicBezTo>
                  <a:cubicBezTo>
                    <a:pt x="12625" y="0"/>
                    <a:pt x="11514" y="308"/>
                    <a:pt x="10534" y="579"/>
                  </a:cubicBezTo>
                  <a:cubicBezTo>
                    <a:pt x="9751" y="795"/>
                    <a:pt x="9076" y="982"/>
                    <a:pt x="7800" y="982"/>
                  </a:cubicBezTo>
                  <a:cubicBezTo>
                    <a:pt x="6097" y="982"/>
                    <a:pt x="5268" y="756"/>
                    <a:pt x="4390" y="516"/>
                  </a:cubicBezTo>
                  <a:cubicBezTo>
                    <a:pt x="3459" y="263"/>
                    <a:pt x="2497" y="0"/>
                    <a:pt x="600" y="0"/>
                  </a:cubicBezTo>
                  <a:cubicBezTo>
                    <a:pt x="268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268" y="21600"/>
                    <a:pt x="600" y="21600"/>
                  </a:cubicBezTo>
                  <a:cubicBezTo>
                    <a:pt x="932" y="21600"/>
                    <a:pt x="1200" y="21380"/>
                    <a:pt x="1200" y="21109"/>
                  </a:cubicBezTo>
                  <a:lnTo>
                    <a:pt x="1200" y="12774"/>
                  </a:lnTo>
                  <a:cubicBezTo>
                    <a:pt x="2511" y="12820"/>
                    <a:pt x="3242" y="13020"/>
                    <a:pt x="4010" y="13230"/>
                  </a:cubicBezTo>
                  <a:cubicBezTo>
                    <a:pt x="4941" y="13483"/>
                    <a:pt x="5903" y="13745"/>
                    <a:pt x="7800" y="13745"/>
                  </a:cubicBezTo>
                  <a:cubicBezTo>
                    <a:pt x="9273" y="13745"/>
                    <a:pt x="10109" y="13514"/>
                    <a:pt x="10918" y="13291"/>
                  </a:cubicBezTo>
                  <a:cubicBezTo>
                    <a:pt x="11854" y="13031"/>
                    <a:pt x="12823" y="12764"/>
                    <a:pt x="15000" y="12764"/>
                  </a:cubicBezTo>
                  <a:cubicBezTo>
                    <a:pt x="18400" y="12764"/>
                    <a:pt x="20709" y="13685"/>
                    <a:pt x="20733" y="13694"/>
                  </a:cubicBezTo>
                  <a:cubicBezTo>
                    <a:pt x="21029" y="13814"/>
                    <a:pt x="21389" y="13716"/>
                    <a:pt x="21537" y="13473"/>
                  </a:cubicBezTo>
                  <a:cubicBezTo>
                    <a:pt x="21580" y="13403"/>
                    <a:pt x="21594" y="13328"/>
                    <a:pt x="21594" y="13255"/>
                  </a:cubicBezTo>
                  <a:lnTo>
                    <a:pt x="21600" y="13255"/>
                  </a:lnTo>
                  <a:lnTo>
                    <a:pt x="21600" y="1473"/>
                  </a:lnTo>
                  <a:cubicBezTo>
                    <a:pt x="21600" y="1473"/>
                    <a:pt x="21594" y="1473"/>
                    <a:pt x="21594" y="1473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0" name="Shape 2943"/>
            <p:cNvSpPr/>
            <p:nvPr/>
          </p:nvSpPr>
          <p:spPr>
            <a:xfrm>
              <a:off x="14402736" y="7214215"/>
              <a:ext cx="301059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00" y="11782"/>
                  </a:moveTo>
                  <a:lnTo>
                    <a:pt x="9600" y="10800"/>
                  </a:lnTo>
                  <a:lnTo>
                    <a:pt x="11400" y="10800"/>
                  </a:lnTo>
                  <a:cubicBezTo>
                    <a:pt x="11732" y="10800"/>
                    <a:pt x="12000" y="10580"/>
                    <a:pt x="12000" y="10309"/>
                  </a:cubicBezTo>
                  <a:lnTo>
                    <a:pt x="12000" y="2945"/>
                  </a:lnTo>
                  <a:lnTo>
                    <a:pt x="19940" y="2945"/>
                  </a:lnTo>
                  <a:lnTo>
                    <a:pt x="16886" y="7111"/>
                  </a:lnTo>
                  <a:lnTo>
                    <a:pt x="16894" y="7115"/>
                  </a:lnTo>
                  <a:cubicBezTo>
                    <a:pt x="16840" y="7189"/>
                    <a:pt x="16800" y="7272"/>
                    <a:pt x="16800" y="7364"/>
                  </a:cubicBezTo>
                  <a:cubicBezTo>
                    <a:pt x="16800" y="7457"/>
                    <a:pt x="16840" y="7538"/>
                    <a:pt x="16894" y="7612"/>
                  </a:cubicBezTo>
                  <a:lnTo>
                    <a:pt x="16886" y="7616"/>
                  </a:lnTo>
                  <a:lnTo>
                    <a:pt x="19940" y="11782"/>
                  </a:lnTo>
                  <a:cubicBezTo>
                    <a:pt x="19940" y="11782"/>
                    <a:pt x="9600" y="11782"/>
                    <a:pt x="9600" y="11782"/>
                  </a:cubicBezTo>
                  <a:close/>
                  <a:moveTo>
                    <a:pt x="1200" y="982"/>
                  </a:moveTo>
                  <a:lnTo>
                    <a:pt x="10800" y="982"/>
                  </a:lnTo>
                  <a:lnTo>
                    <a:pt x="10800" y="9818"/>
                  </a:lnTo>
                  <a:lnTo>
                    <a:pt x="1200" y="9818"/>
                  </a:lnTo>
                  <a:cubicBezTo>
                    <a:pt x="1200" y="9818"/>
                    <a:pt x="1200" y="982"/>
                    <a:pt x="1200" y="982"/>
                  </a:cubicBezTo>
                  <a:close/>
                  <a:moveTo>
                    <a:pt x="21514" y="12020"/>
                  </a:moveTo>
                  <a:lnTo>
                    <a:pt x="18100" y="7364"/>
                  </a:lnTo>
                  <a:lnTo>
                    <a:pt x="21514" y="2707"/>
                  </a:lnTo>
                  <a:lnTo>
                    <a:pt x="21506" y="2703"/>
                  </a:lnTo>
                  <a:cubicBezTo>
                    <a:pt x="21560" y="2629"/>
                    <a:pt x="21600" y="2547"/>
                    <a:pt x="21600" y="2455"/>
                  </a:cubicBezTo>
                  <a:cubicBezTo>
                    <a:pt x="21600" y="2183"/>
                    <a:pt x="21332" y="1964"/>
                    <a:pt x="21000" y="1964"/>
                  </a:cubicBezTo>
                  <a:lnTo>
                    <a:pt x="12000" y="1964"/>
                  </a:lnTo>
                  <a:lnTo>
                    <a:pt x="12000" y="491"/>
                  </a:lnTo>
                  <a:cubicBezTo>
                    <a:pt x="12000" y="220"/>
                    <a:pt x="11732" y="0"/>
                    <a:pt x="11400" y="0"/>
                  </a:cubicBezTo>
                  <a:lnTo>
                    <a:pt x="600" y="0"/>
                  </a:lnTo>
                  <a:cubicBezTo>
                    <a:pt x="268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268" y="21600"/>
                    <a:pt x="600" y="21600"/>
                  </a:cubicBezTo>
                  <a:cubicBezTo>
                    <a:pt x="932" y="21600"/>
                    <a:pt x="1200" y="21380"/>
                    <a:pt x="1200" y="21109"/>
                  </a:cubicBezTo>
                  <a:lnTo>
                    <a:pt x="1200" y="10800"/>
                  </a:lnTo>
                  <a:lnTo>
                    <a:pt x="8400" y="10800"/>
                  </a:lnTo>
                  <a:lnTo>
                    <a:pt x="8400" y="12273"/>
                  </a:lnTo>
                  <a:cubicBezTo>
                    <a:pt x="8400" y="12544"/>
                    <a:pt x="8668" y="12764"/>
                    <a:pt x="9000" y="12764"/>
                  </a:cubicBezTo>
                  <a:lnTo>
                    <a:pt x="21000" y="12764"/>
                  </a:lnTo>
                  <a:cubicBezTo>
                    <a:pt x="21332" y="12764"/>
                    <a:pt x="21600" y="12544"/>
                    <a:pt x="21600" y="12273"/>
                  </a:cubicBezTo>
                  <a:cubicBezTo>
                    <a:pt x="21600" y="12181"/>
                    <a:pt x="21560" y="12098"/>
                    <a:pt x="21506" y="12024"/>
                  </a:cubicBezTo>
                  <a:cubicBezTo>
                    <a:pt x="21506" y="12024"/>
                    <a:pt x="21514" y="12020"/>
                    <a:pt x="21514" y="1202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1" name="Shape 2944"/>
            <p:cNvSpPr/>
            <p:nvPr/>
          </p:nvSpPr>
          <p:spPr>
            <a:xfrm>
              <a:off x="15119147" y="720585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850" y="17620"/>
                  </a:moveTo>
                  <a:cubicBezTo>
                    <a:pt x="17270" y="17122"/>
                    <a:pt x="16604" y="16682"/>
                    <a:pt x="15855" y="16324"/>
                  </a:cubicBezTo>
                  <a:cubicBezTo>
                    <a:pt x="15868" y="16284"/>
                    <a:pt x="15882" y="16244"/>
                    <a:pt x="15896" y="16203"/>
                  </a:cubicBezTo>
                  <a:cubicBezTo>
                    <a:pt x="16131" y="15456"/>
                    <a:pt x="16320" y="14656"/>
                    <a:pt x="16454" y="13811"/>
                  </a:cubicBezTo>
                  <a:cubicBezTo>
                    <a:pt x="16471" y="13704"/>
                    <a:pt x="16484" y="13596"/>
                    <a:pt x="16499" y="13488"/>
                  </a:cubicBezTo>
                  <a:cubicBezTo>
                    <a:pt x="16544" y="13166"/>
                    <a:pt x="16581" y="12839"/>
                    <a:pt x="16610" y="12507"/>
                  </a:cubicBezTo>
                  <a:cubicBezTo>
                    <a:pt x="16621" y="12383"/>
                    <a:pt x="16632" y="12260"/>
                    <a:pt x="16641" y="12135"/>
                  </a:cubicBezTo>
                  <a:cubicBezTo>
                    <a:pt x="16660" y="11858"/>
                    <a:pt x="16664" y="11574"/>
                    <a:pt x="16673" y="11291"/>
                  </a:cubicBezTo>
                  <a:lnTo>
                    <a:pt x="20598" y="11291"/>
                  </a:lnTo>
                  <a:cubicBezTo>
                    <a:pt x="20476" y="13747"/>
                    <a:pt x="19450" y="15962"/>
                    <a:pt x="17850" y="17620"/>
                  </a:cubicBezTo>
                  <a:moveTo>
                    <a:pt x="13714" y="20178"/>
                  </a:moveTo>
                  <a:cubicBezTo>
                    <a:pt x="13925" y="19957"/>
                    <a:pt x="14127" y="19710"/>
                    <a:pt x="14321" y="19444"/>
                  </a:cubicBezTo>
                  <a:cubicBezTo>
                    <a:pt x="14339" y="19419"/>
                    <a:pt x="14357" y="19394"/>
                    <a:pt x="14375" y="19369"/>
                  </a:cubicBezTo>
                  <a:cubicBezTo>
                    <a:pt x="14764" y="18822"/>
                    <a:pt x="15116" y="18192"/>
                    <a:pt x="15420" y="17488"/>
                  </a:cubicBezTo>
                  <a:cubicBezTo>
                    <a:pt x="15436" y="17450"/>
                    <a:pt x="15451" y="17410"/>
                    <a:pt x="15467" y="17372"/>
                  </a:cubicBezTo>
                  <a:cubicBezTo>
                    <a:pt x="15485" y="17329"/>
                    <a:pt x="15499" y="17282"/>
                    <a:pt x="15517" y="17239"/>
                  </a:cubicBezTo>
                  <a:cubicBezTo>
                    <a:pt x="16123" y="17535"/>
                    <a:pt x="16665" y="17890"/>
                    <a:pt x="17142" y="18285"/>
                  </a:cubicBezTo>
                  <a:cubicBezTo>
                    <a:pt x="16149" y="19129"/>
                    <a:pt x="14989" y="19782"/>
                    <a:pt x="13714" y="20178"/>
                  </a:cubicBezTo>
                  <a:moveTo>
                    <a:pt x="11291" y="20569"/>
                  </a:moveTo>
                  <a:lnTo>
                    <a:pt x="11291" y="16221"/>
                  </a:lnTo>
                  <a:cubicBezTo>
                    <a:pt x="12498" y="16271"/>
                    <a:pt x="13638" y="16493"/>
                    <a:pt x="14652" y="16869"/>
                  </a:cubicBezTo>
                  <a:cubicBezTo>
                    <a:pt x="13850" y="18909"/>
                    <a:pt x="12654" y="20298"/>
                    <a:pt x="11291" y="20569"/>
                  </a:cubicBezTo>
                  <a:moveTo>
                    <a:pt x="11291" y="11291"/>
                  </a:moveTo>
                  <a:lnTo>
                    <a:pt x="15697" y="11291"/>
                  </a:lnTo>
                  <a:cubicBezTo>
                    <a:pt x="15655" y="12995"/>
                    <a:pt x="15392" y="14581"/>
                    <a:pt x="14971" y="15948"/>
                  </a:cubicBezTo>
                  <a:cubicBezTo>
                    <a:pt x="13855" y="15534"/>
                    <a:pt x="12608" y="15291"/>
                    <a:pt x="11291" y="15240"/>
                  </a:cubicBezTo>
                  <a:cubicBezTo>
                    <a:pt x="11291" y="15240"/>
                    <a:pt x="11291" y="11291"/>
                    <a:pt x="11291" y="11291"/>
                  </a:cubicBezTo>
                  <a:close/>
                  <a:moveTo>
                    <a:pt x="11291" y="6360"/>
                  </a:moveTo>
                  <a:cubicBezTo>
                    <a:pt x="12608" y="6309"/>
                    <a:pt x="13855" y="6066"/>
                    <a:pt x="14971" y="5652"/>
                  </a:cubicBezTo>
                  <a:cubicBezTo>
                    <a:pt x="15392" y="7019"/>
                    <a:pt x="15655" y="8605"/>
                    <a:pt x="15697" y="10309"/>
                  </a:cubicBezTo>
                  <a:lnTo>
                    <a:pt x="11291" y="10309"/>
                  </a:lnTo>
                  <a:cubicBezTo>
                    <a:pt x="11291" y="10309"/>
                    <a:pt x="11291" y="6360"/>
                    <a:pt x="11291" y="6360"/>
                  </a:cubicBezTo>
                  <a:close/>
                  <a:moveTo>
                    <a:pt x="11291" y="1031"/>
                  </a:moveTo>
                  <a:cubicBezTo>
                    <a:pt x="12654" y="1302"/>
                    <a:pt x="13850" y="2691"/>
                    <a:pt x="14652" y="4731"/>
                  </a:cubicBezTo>
                  <a:cubicBezTo>
                    <a:pt x="13638" y="5107"/>
                    <a:pt x="12498" y="5329"/>
                    <a:pt x="11291" y="5379"/>
                  </a:cubicBezTo>
                  <a:cubicBezTo>
                    <a:pt x="11291" y="5379"/>
                    <a:pt x="11291" y="1031"/>
                    <a:pt x="11291" y="1031"/>
                  </a:cubicBezTo>
                  <a:close/>
                  <a:moveTo>
                    <a:pt x="17142" y="3315"/>
                  </a:moveTo>
                  <a:cubicBezTo>
                    <a:pt x="16665" y="3711"/>
                    <a:pt x="16123" y="4065"/>
                    <a:pt x="15517" y="4361"/>
                  </a:cubicBezTo>
                  <a:cubicBezTo>
                    <a:pt x="15499" y="4318"/>
                    <a:pt x="15485" y="4271"/>
                    <a:pt x="15467" y="4229"/>
                  </a:cubicBezTo>
                  <a:cubicBezTo>
                    <a:pt x="15451" y="4190"/>
                    <a:pt x="15436" y="4151"/>
                    <a:pt x="15420" y="4112"/>
                  </a:cubicBezTo>
                  <a:cubicBezTo>
                    <a:pt x="15116" y="3408"/>
                    <a:pt x="14764" y="2778"/>
                    <a:pt x="14375" y="2231"/>
                  </a:cubicBezTo>
                  <a:cubicBezTo>
                    <a:pt x="14357" y="2206"/>
                    <a:pt x="14339" y="2181"/>
                    <a:pt x="14321" y="2156"/>
                  </a:cubicBezTo>
                  <a:cubicBezTo>
                    <a:pt x="14127" y="1890"/>
                    <a:pt x="13925" y="1643"/>
                    <a:pt x="13714" y="1422"/>
                  </a:cubicBezTo>
                  <a:cubicBezTo>
                    <a:pt x="14989" y="1818"/>
                    <a:pt x="16149" y="2471"/>
                    <a:pt x="17142" y="3315"/>
                  </a:cubicBezTo>
                  <a:moveTo>
                    <a:pt x="20598" y="10309"/>
                  </a:moveTo>
                  <a:lnTo>
                    <a:pt x="16673" y="10309"/>
                  </a:lnTo>
                  <a:cubicBezTo>
                    <a:pt x="16664" y="10027"/>
                    <a:pt x="16660" y="9742"/>
                    <a:pt x="16641" y="9465"/>
                  </a:cubicBezTo>
                  <a:cubicBezTo>
                    <a:pt x="16632" y="9340"/>
                    <a:pt x="16621" y="9217"/>
                    <a:pt x="16610" y="9093"/>
                  </a:cubicBezTo>
                  <a:cubicBezTo>
                    <a:pt x="16581" y="8761"/>
                    <a:pt x="16544" y="8434"/>
                    <a:pt x="16499" y="8112"/>
                  </a:cubicBezTo>
                  <a:cubicBezTo>
                    <a:pt x="16484" y="8005"/>
                    <a:pt x="16471" y="7896"/>
                    <a:pt x="16454" y="7789"/>
                  </a:cubicBezTo>
                  <a:cubicBezTo>
                    <a:pt x="16320" y="6944"/>
                    <a:pt x="16131" y="6144"/>
                    <a:pt x="15896" y="5397"/>
                  </a:cubicBezTo>
                  <a:cubicBezTo>
                    <a:pt x="15882" y="5357"/>
                    <a:pt x="15868" y="5317"/>
                    <a:pt x="15855" y="5276"/>
                  </a:cubicBezTo>
                  <a:cubicBezTo>
                    <a:pt x="16604" y="4918"/>
                    <a:pt x="17270" y="4478"/>
                    <a:pt x="17850" y="3981"/>
                  </a:cubicBezTo>
                  <a:cubicBezTo>
                    <a:pt x="19450" y="5638"/>
                    <a:pt x="20476" y="7853"/>
                    <a:pt x="20598" y="10309"/>
                  </a:cubicBezTo>
                  <a:moveTo>
                    <a:pt x="10309" y="5379"/>
                  </a:moveTo>
                  <a:cubicBezTo>
                    <a:pt x="9101" y="5329"/>
                    <a:pt x="7961" y="5107"/>
                    <a:pt x="6947" y="4731"/>
                  </a:cubicBezTo>
                  <a:cubicBezTo>
                    <a:pt x="7749" y="2691"/>
                    <a:pt x="8945" y="1302"/>
                    <a:pt x="10309" y="1031"/>
                  </a:cubicBezTo>
                  <a:cubicBezTo>
                    <a:pt x="10309" y="1031"/>
                    <a:pt x="10309" y="5379"/>
                    <a:pt x="10309" y="5379"/>
                  </a:cubicBezTo>
                  <a:close/>
                  <a:moveTo>
                    <a:pt x="10309" y="10309"/>
                  </a:moveTo>
                  <a:lnTo>
                    <a:pt x="5903" y="10309"/>
                  </a:lnTo>
                  <a:cubicBezTo>
                    <a:pt x="5945" y="8605"/>
                    <a:pt x="6207" y="7019"/>
                    <a:pt x="6629" y="5652"/>
                  </a:cubicBezTo>
                  <a:cubicBezTo>
                    <a:pt x="7745" y="6066"/>
                    <a:pt x="8991" y="6309"/>
                    <a:pt x="10309" y="6360"/>
                  </a:cubicBezTo>
                  <a:cubicBezTo>
                    <a:pt x="10309" y="6360"/>
                    <a:pt x="10309" y="10309"/>
                    <a:pt x="10309" y="10309"/>
                  </a:cubicBezTo>
                  <a:close/>
                  <a:moveTo>
                    <a:pt x="10309" y="15240"/>
                  </a:moveTo>
                  <a:cubicBezTo>
                    <a:pt x="8991" y="15291"/>
                    <a:pt x="7745" y="15534"/>
                    <a:pt x="6629" y="15948"/>
                  </a:cubicBezTo>
                  <a:cubicBezTo>
                    <a:pt x="6207" y="14581"/>
                    <a:pt x="5945" y="12995"/>
                    <a:pt x="5903" y="11291"/>
                  </a:cubicBezTo>
                  <a:lnTo>
                    <a:pt x="10309" y="11291"/>
                  </a:lnTo>
                  <a:cubicBezTo>
                    <a:pt x="10309" y="11291"/>
                    <a:pt x="10309" y="15240"/>
                    <a:pt x="10309" y="15240"/>
                  </a:cubicBezTo>
                  <a:close/>
                  <a:moveTo>
                    <a:pt x="10309" y="20569"/>
                  </a:moveTo>
                  <a:cubicBezTo>
                    <a:pt x="8945" y="20298"/>
                    <a:pt x="7749" y="18909"/>
                    <a:pt x="6947" y="16869"/>
                  </a:cubicBezTo>
                  <a:cubicBezTo>
                    <a:pt x="7961" y="16493"/>
                    <a:pt x="9101" y="16271"/>
                    <a:pt x="10309" y="16221"/>
                  </a:cubicBezTo>
                  <a:cubicBezTo>
                    <a:pt x="10309" y="16221"/>
                    <a:pt x="10309" y="20569"/>
                    <a:pt x="10309" y="20569"/>
                  </a:cubicBezTo>
                  <a:close/>
                  <a:moveTo>
                    <a:pt x="4458" y="18285"/>
                  </a:moveTo>
                  <a:cubicBezTo>
                    <a:pt x="4934" y="17890"/>
                    <a:pt x="5476" y="17535"/>
                    <a:pt x="6083" y="17239"/>
                  </a:cubicBezTo>
                  <a:cubicBezTo>
                    <a:pt x="6100" y="17282"/>
                    <a:pt x="6115" y="17329"/>
                    <a:pt x="6132" y="17372"/>
                  </a:cubicBezTo>
                  <a:cubicBezTo>
                    <a:pt x="6149" y="17410"/>
                    <a:pt x="6163" y="17450"/>
                    <a:pt x="6180" y="17488"/>
                  </a:cubicBezTo>
                  <a:cubicBezTo>
                    <a:pt x="6484" y="18192"/>
                    <a:pt x="6835" y="18822"/>
                    <a:pt x="7224" y="19369"/>
                  </a:cubicBezTo>
                  <a:cubicBezTo>
                    <a:pt x="7242" y="19394"/>
                    <a:pt x="7261" y="19419"/>
                    <a:pt x="7279" y="19444"/>
                  </a:cubicBezTo>
                  <a:cubicBezTo>
                    <a:pt x="7472" y="19710"/>
                    <a:pt x="7674" y="19957"/>
                    <a:pt x="7886" y="20178"/>
                  </a:cubicBezTo>
                  <a:cubicBezTo>
                    <a:pt x="6610" y="19782"/>
                    <a:pt x="5451" y="19129"/>
                    <a:pt x="4458" y="18285"/>
                  </a:cubicBezTo>
                  <a:moveTo>
                    <a:pt x="1002" y="11291"/>
                  </a:moveTo>
                  <a:lnTo>
                    <a:pt x="4927" y="11291"/>
                  </a:lnTo>
                  <a:cubicBezTo>
                    <a:pt x="4935" y="11574"/>
                    <a:pt x="4940" y="11858"/>
                    <a:pt x="4958" y="12135"/>
                  </a:cubicBezTo>
                  <a:cubicBezTo>
                    <a:pt x="4967" y="12260"/>
                    <a:pt x="4979" y="12383"/>
                    <a:pt x="4989" y="12507"/>
                  </a:cubicBezTo>
                  <a:cubicBezTo>
                    <a:pt x="5018" y="12839"/>
                    <a:pt x="5055" y="13166"/>
                    <a:pt x="5100" y="13488"/>
                  </a:cubicBezTo>
                  <a:cubicBezTo>
                    <a:pt x="5116" y="13596"/>
                    <a:pt x="5129" y="13704"/>
                    <a:pt x="5146" y="13811"/>
                  </a:cubicBezTo>
                  <a:cubicBezTo>
                    <a:pt x="5280" y="14656"/>
                    <a:pt x="5468" y="15456"/>
                    <a:pt x="5704" y="16203"/>
                  </a:cubicBezTo>
                  <a:cubicBezTo>
                    <a:pt x="5718" y="16244"/>
                    <a:pt x="5731" y="16284"/>
                    <a:pt x="5744" y="16324"/>
                  </a:cubicBezTo>
                  <a:cubicBezTo>
                    <a:pt x="4996" y="16682"/>
                    <a:pt x="4330" y="17122"/>
                    <a:pt x="3749" y="17620"/>
                  </a:cubicBezTo>
                  <a:cubicBezTo>
                    <a:pt x="2150" y="15962"/>
                    <a:pt x="1123" y="13747"/>
                    <a:pt x="1002" y="11291"/>
                  </a:cubicBezTo>
                  <a:moveTo>
                    <a:pt x="3749" y="3981"/>
                  </a:moveTo>
                  <a:cubicBezTo>
                    <a:pt x="4330" y="4478"/>
                    <a:pt x="4996" y="4918"/>
                    <a:pt x="5744" y="5276"/>
                  </a:cubicBezTo>
                  <a:cubicBezTo>
                    <a:pt x="5731" y="5317"/>
                    <a:pt x="5718" y="5357"/>
                    <a:pt x="5704" y="5397"/>
                  </a:cubicBezTo>
                  <a:cubicBezTo>
                    <a:pt x="5469" y="6144"/>
                    <a:pt x="5280" y="6944"/>
                    <a:pt x="5146" y="7789"/>
                  </a:cubicBezTo>
                  <a:cubicBezTo>
                    <a:pt x="5129" y="7896"/>
                    <a:pt x="5116" y="8005"/>
                    <a:pt x="5100" y="8112"/>
                  </a:cubicBezTo>
                  <a:cubicBezTo>
                    <a:pt x="5055" y="8434"/>
                    <a:pt x="5018" y="8761"/>
                    <a:pt x="4989" y="9093"/>
                  </a:cubicBezTo>
                  <a:cubicBezTo>
                    <a:pt x="4979" y="9217"/>
                    <a:pt x="4967" y="9340"/>
                    <a:pt x="4958" y="9465"/>
                  </a:cubicBezTo>
                  <a:cubicBezTo>
                    <a:pt x="4940" y="9742"/>
                    <a:pt x="4935" y="10027"/>
                    <a:pt x="4927" y="10309"/>
                  </a:cubicBezTo>
                  <a:lnTo>
                    <a:pt x="1002" y="10309"/>
                  </a:lnTo>
                  <a:cubicBezTo>
                    <a:pt x="1123" y="7853"/>
                    <a:pt x="2150" y="5638"/>
                    <a:pt x="3749" y="3981"/>
                  </a:cubicBezTo>
                  <a:moveTo>
                    <a:pt x="7886" y="1422"/>
                  </a:moveTo>
                  <a:cubicBezTo>
                    <a:pt x="7674" y="1643"/>
                    <a:pt x="7472" y="1890"/>
                    <a:pt x="7279" y="2156"/>
                  </a:cubicBezTo>
                  <a:cubicBezTo>
                    <a:pt x="7261" y="2181"/>
                    <a:pt x="7242" y="2206"/>
                    <a:pt x="7224" y="2231"/>
                  </a:cubicBezTo>
                  <a:cubicBezTo>
                    <a:pt x="6835" y="2778"/>
                    <a:pt x="6484" y="3408"/>
                    <a:pt x="6180" y="4112"/>
                  </a:cubicBezTo>
                  <a:cubicBezTo>
                    <a:pt x="6163" y="4151"/>
                    <a:pt x="6149" y="4190"/>
                    <a:pt x="6132" y="4229"/>
                  </a:cubicBezTo>
                  <a:cubicBezTo>
                    <a:pt x="6115" y="4271"/>
                    <a:pt x="6100" y="4318"/>
                    <a:pt x="6083" y="4361"/>
                  </a:cubicBezTo>
                  <a:cubicBezTo>
                    <a:pt x="5476" y="4065"/>
                    <a:pt x="4934" y="3711"/>
                    <a:pt x="4458" y="3315"/>
                  </a:cubicBezTo>
                  <a:cubicBezTo>
                    <a:pt x="5451" y="2471"/>
                    <a:pt x="6610" y="1818"/>
                    <a:pt x="7886" y="142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2" name="Shape 2945"/>
            <p:cNvSpPr/>
            <p:nvPr/>
          </p:nvSpPr>
          <p:spPr>
            <a:xfrm>
              <a:off x="15821619" y="720585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58" y="8342"/>
                  </a:moveTo>
                  <a:cubicBezTo>
                    <a:pt x="17614" y="6914"/>
                    <a:pt x="17383" y="5576"/>
                    <a:pt x="17008" y="4408"/>
                  </a:cubicBezTo>
                  <a:cubicBezTo>
                    <a:pt x="17543" y="4130"/>
                    <a:pt x="18018" y="3797"/>
                    <a:pt x="18435" y="3427"/>
                  </a:cubicBezTo>
                  <a:cubicBezTo>
                    <a:pt x="19673" y="4722"/>
                    <a:pt x="20474" y="6437"/>
                    <a:pt x="20593" y="8342"/>
                  </a:cubicBezTo>
                  <a:cubicBezTo>
                    <a:pt x="20593" y="8342"/>
                    <a:pt x="17658" y="8342"/>
                    <a:pt x="17658" y="8342"/>
                  </a:cubicBezTo>
                  <a:close/>
                  <a:moveTo>
                    <a:pt x="15485" y="1482"/>
                  </a:moveTo>
                  <a:cubicBezTo>
                    <a:pt x="16306" y="1786"/>
                    <a:pt x="17058" y="2226"/>
                    <a:pt x="17723" y="2769"/>
                  </a:cubicBezTo>
                  <a:cubicBezTo>
                    <a:pt x="17412" y="3036"/>
                    <a:pt x="17056" y="3275"/>
                    <a:pt x="16666" y="3486"/>
                  </a:cubicBezTo>
                  <a:cubicBezTo>
                    <a:pt x="16337" y="2707"/>
                    <a:pt x="15939" y="2026"/>
                    <a:pt x="15485" y="1482"/>
                  </a:cubicBezTo>
                  <a:moveTo>
                    <a:pt x="12764" y="0"/>
                  </a:moveTo>
                  <a:cubicBezTo>
                    <a:pt x="9919" y="0"/>
                    <a:pt x="7396" y="1350"/>
                    <a:pt x="5780" y="3437"/>
                  </a:cubicBezTo>
                  <a:cubicBezTo>
                    <a:pt x="6514" y="3197"/>
                    <a:pt x="7287" y="3044"/>
                    <a:pt x="8086" y="2983"/>
                  </a:cubicBezTo>
                  <a:cubicBezTo>
                    <a:pt x="7991" y="2912"/>
                    <a:pt x="7892" y="2844"/>
                    <a:pt x="7804" y="2769"/>
                  </a:cubicBezTo>
                  <a:cubicBezTo>
                    <a:pt x="8469" y="2226"/>
                    <a:pt x="9222" y="1786"/>
                    <a:pt x="10042" y="1482"/>
                  </a:cubicBezTo>
                  <a:cubicBezTo>
                    <a:pt x="9694" y="1899"/>
                    <a:pt x="9380" y="2398"/>
                    <a:pt x="9104" y="2959"/>
                  </a:cubicBezTo>
                  <a:cubicBezTo>
                    <a:pt x="9451" y="2968"/>
                    <a:pt x="9793" y="2996"/>
                    <a:pt x="10131" y="3040"/>
                  </a:cubicBezTo>
                  <a:cubicBezTo>
                    <a:pt x="10712" y="1983"/>
                    <a:pt x="11449" y="1263"/>
                    <a:pt x="12269" y="1056"/>
                  </a:cubicBezTo>
                  <a:lnTo>
                    <a:pt x="12269" y="3575"/>
                  </a:lnTo>
                  <a:cubicBezTo>
                    <a:pt x="12608" y="3701"/>
                    <a:pt x="12938" y="3844"/>
                    <a:pt x="13258" y="4006"/>
                  </a:cubicBezTo>
                  <a:lnTo>
                    <a:pt x="13258" y="1056"/>
                  </a:lnTo>
                  <a:cubicBezTo>
                    <a:pt x="14282" y="1315"/>
                    <a:pt x="15181" y="2363"/>
                    <a:pt x="15801" y="3883"/>
                  </a:cubicBezTo>
                  <a:cubicBezTo>
                    <a:pt x="15207" y="4107"/>
                    <a:pt x="14555" y="4261"/>
                    <a:pt x="13865" y="4342"/>
                  </a:cubicBezTo>
                  <a:cubicBezTo>
                    <a:pt x="14263" y="4581"/>
                    <a:pt x="14647" y="4840"/>
                    <a:pt x="15006" y="5131"/>
                  </a:cubicBezTo>
                  <a:cubicBezTo>
                    <a:pt x="15391" y="5041"/>
                    <a:pt x="15767" y="4935"/>
                    <a:pt x="16122" y="4801"/>
                  </a:cubicBezTo>
                  <a:cubicBezTo>
                    <a:pt x="16296" y="5379"/>
                    <a:pt x="16430" y="6009"/>
                    <a:pt x="16526" y="6670"/>
                  </a:cubicBezTo>
                  <a:cubicBezTo>
                    <a:pt x="17157" y="7466"/>
                    <a:pt x="17663" y="8363"/>
                    <a:pt x="18025" y="9331"/>
                  </a:cubicBezTo>
                  <a:lnTo>
                    <a:pt x="20593" y="9331"/>
                  </a:lnTo>
                  <a:cubicBezTo>
                    <a:pt x="20478" y="11173"/>
                    <a:pt x="19721" y="12834"/>
                    <a:pt x="18551" y="14114"/>
                  </a:cubicBezTo>
                  <a:cubicBezTo>
                    <a:pt x="18470" y="14700"/>
                    <a:pt x="18342" y="15272"/>
                    <a:pt x="18163" y="15821"/>
                  </a:cubicBezTo>
                  <a:cubicBezTo>
                    <a:pt x="20250" y="14204"/>
                    <a:pt x="21600" y="11681"/>
                    <a:pt x="21600" y="8836"/>
                  </a:cubicBezTo>
                  <a:cubicBezTo>
                    <a:pt x="21600" y="3956"/>
                    <a:pt x="17644" y="0"/>
                    <a:pt x="12764" y="0"/>
                  </a:cubicBezTo>
                  <a:moveTo>
                    <a:pt x="13731" y="12269"/>
                  </a:moveTo>
                  <a:cubicBezTo>
                    <a:pt x="13687" y="10842"/>
                    <a:pt x="13456" y="9504"/>
                    <a:pt x="13081" y="8335"/>
                  </a:cubicBezTo>
                  <a:cubicBezTo>
                    <a:pt x="13616" y="8057"/>
                    <a:pt x="14091" y="7725"/>
                    <a:pt x="14507" y="7354"/>
                  </a:cubicBezTo>
                  <a:cubicBezTo>
                    <a:pt x="15746" y="8649"/>
                    <a:pt x="16547" y="10365"/>
                    <a:pt x="16666" y="12269"/>
                  </a:cubicBezTo>
                  <a:cubicBezTo>
                    <a:pt x="16666" y="12269"/>
                    <a:pt x="13731" y="12269"/>
                    <a:pt x="13731" y="12269"/>
                  </a:cubicBezTo>
                  <a:close/>
                  <a:moveTo>
                    <a:pt x="14507" y="18173"/>
                  </a:moveTo>
                  <a:cubicBezTo>
                    <a:pt x="14091" y="17803"/>
                    <a:pt x="13616" y="17470"/>
                    <a:pt x="13081" y="17192"/>
                  </a:cubicBezTo>
                  <a:cubicBezTo>
                    <a:pt x="13456" y="16024"/>
                    <a:pt x="13687" y="14686"/>
                    <a:pt x="13731" y="13258"/>
                  </a:cubicBezTo>
                  <a:lnTo>
                    <a:pt x="16666" y="13258"/>
                  </a:lnTo>
                  <a:cubicBezTo>
                    <a:pt x="16547" y="15163"/>
                    <a:pt x="15746" y="16878"/>
                    <a:pt x="14507" y="18173"/>
                  </a:cubicBezTo>
                  <a:moveTo>
                    <a:pt x="11558" y="20118"/>
                  </a:moveTo>
                  <a:cubicBezTo>
                    <a:pt x="12012" y="19574"/>
                    <a:pt x="12409" y="18893"/>
                    <a:pt x="12738" y="18114"/>
                  </a:cubicBezTo>
                  <a:cubicBezTo>
                    <a:pt x="13129" y="18325"/>
                    <a:pt x="13485" y="18564"/>
                    <a:pt x="13796" y="18831"/>
                  </a:cubicBezTo>
                  <a:cubicBezTo>
                    <a:pt x="13131" y="19374"/>
                    <a:pt x="12378" y="19814"/>
                    <a:pt x="11558" y="20118"/>
                  </a:cubicBezTo>
                  <a:moveTo>
                    <a:pt x="9331" y="20544"/>
                  </a:moveTo>
                  <a:lnTo>
                    <a:pt x="9331" y="17204"/>
                  </a:lnTo>
                  <a:cubicBezTo>
                    <a:pt x="10246" y="17253"/>
                    <a:pt x="11108" y="17428"/>
                    <a:pt x="11874" y="17717"/>
                  </a:cubicBezTo>
                  <a:cubicBezTo>
                    <a:pt x="11254" y="19237"/>
                    <a:pt x="10355" y="20286"/>
                    <a:pt x="9331" y="20544"/>
                  </a:cubicBezTo>
                  <a:moveTo>
                    <a:pt x="9331" y="13258"/>
                  </a:moveTo>
                  <a:lnTo>
                    <a:pt x="12749" y="13258"/>
                  </a:lnTo>
                  <a:cubicBezTo>
                    <a:pt x="12709" y="14550"/>
                    <a:pt x="12510" y="15752"/>
                    <a:pt x="12195" y="16799"/>
                  </a:cubicBezTo>
                  <a:cubicBezTo>
                    <a:pt x="11327" y="16471"/>
                    <a:pt x="10357" y="16273"/>
                    <a:pt x="9331" y="16223"/>
                  </a:cubicBezTo>
                  <a:cubicBezTo>
                    <a:pt x="9331" y="16223"/>
                    <a:pt x="9331" y="13258"/>
                    <a:pt x="9331" y="13258"/>
                  </a:cubicBezTo>
                  <a:close/>
                  <a:moveTo>
                    <a:pt x="9331" y="9305"/>
                  </a:moveTo>
                  <a:cubicBezTo>
                    <a:pt x="10357" y="9254"/>
                    <a:pt x="11327" y="9056"/>
                    <a:pt x="12195" y="8728"/>
                  </a:cubicBezTo>
                  <a:cubicBezTo>
                    <a:pt x="12510" y="9775"/>
                    <a:pt x="12709" y="10977"/>
                    <a:pt x="12749" y="12269"/>
                  </a:cubicBezTo>
                  <a:lnTo>
                    <a:pt x="9331" y="12269"/>
                  </a:lnTo>
                  <a:cubicBezTo>
                    <a:pt x="9331" y="12269"/>
                    <a:pt x="9331" y="9305"/>
                    <a:pt x="9331" y="9305"/>
                  </a:cubicBezTo>
                  <a:close/>
                  <a:moveTo>
                    <a:pt x="9331" y="4983"/>
                  </a:moveTo>
                  <a:cubicBezTo>
                    <a:pt x="10355" y="5242"/>
                    <a:pt x="11254" y="6290"/>
                    <a:pt x="11874" y="7810"/>
                  </a:cubicBezTo>
                  <a:cubicBezTo>
                    <a:pt x="11108" y="8099"/>
                    <a:pt x="10246" y="8275"/>
                    <a:pt x="9331" y="8323"/>
                  </a:cubicBezTo>
                  <a:cubicBezTo>
                    <a:pt x="9331" y="8323"/>
                    <a:pt x="9331" y="4983"/>
                    <a:pt x="9331" y="4983"/>
                  </a:cubicBezTo>
                  <a:close/>
                  <a:moveTo>
                    <a:pt x="13796" y="6696"/>
                  </a:moveTo>
                  <a:cubicBezTo>
                    <a:pt x="13485" y="6963"/>
                    <a:pt x="13129" y="7203"/>
                    <a:pt x="12738" y="7413"/>
                  </a:cubicBezTo>
                  <a:cubicBezTo>
                    <a:pt x="12409" y="6634"/>
                    <a:pt x="12012" y="5954"/>
                    <a:pt x="11557" y="5410"/>
                  </a:cubicBezTo>
                  <a:cubicBezTo>
                    <a:pt x="12378" y="5714"/>
                    <a:pt x="13131" y="6153"/>
                    <a:pt x="13796" y="6696"/>
                  </a:cubicBezTo>
                  <a:moveTo>
                    <a:pt x="8342" y="8323"/>
                  </a:moveTo>
                  <a:cubicBezTo>
                    <a:pt x="7427" y="8275"/>
                    <a:pt x="6564" y="8099"/>
                    <a:pt x="5799" y="7810"/>
                  </a:cubicBezTo>
                  <a:cubicBezTo>
                    <a:pt x="6419" y="6290"/>
                    <a:pt x="7318" y="5242"/>
                    <a:pt x="8342" y="4983"/>
                  </a:cubicBezTo>
                  <a:cubicBezTo>
                    <a:pt x="8342" y="4983"/>
                    <a:pt x="8342" y="8323"/>
                    <a:pt x="8342" y="8323"/>
                  </a:cubicBezTo>
                  <a:close/>
                  <a:moveTo>
                    <a:pt x="8342" y="12269"/>
                  </a:moveTo>
                  <a:lnTo>
                    <a:pt x="4923" y="12269"/>
                  </a:lnTo>
                  <a:cubicBezTo>
                    <a:pt x="4964" y="10977"/>
                    <a:pt x="5163" y="9775"/>
                    <a:pt x="5478" y="8728"/>
                  </a:cubicBezTo>
                  <a:cubicBezTo>
                    <a:pt x="6346" y="9056"/>
                    <a:pt x="7316" y="9254"/>
                    <a:pt x="8342" y="9305"/>
                  </a:cubicBezTo>
                  <a:cubicBezTo>
                    <a:pt x="8342" y="9305"/>
                    <a:pt x="8342" y="12269"/>
                    <a:pt x="8342" y="12269"/>
                  </a:cubicBezTo>
                  <a:close/>
                  <a:moveTo>
                    <a:pt x="8342" y="16223"/>
                  </a:moveTo>
                  <a:cubicBezTo>
                    <a:pt x="7316" y="16273"/>
                    <a:pt x="6346" y="16471"/>
                    <a:pt x="5478" y="16799"/>
                  </a:cubicBezTo>
                  <a:cubicBezTo>
                    <a:pt x="5163" y="15752"/>
                    <a:pt x="4964" y="14550"/>
                    <a:pt x="4923" y="13258"/>
                  </a:cubicBezTo>
                  <a:lnTo>
                    <a:pt x="8342" y="13258"/>
                  </a:lnTo>
                  <a:cubicBezTo>
                    <a:pt x="8342" y="13258"/>
                    <a:pt x="8342" y="16223"/>
                    <a:pt x="8342" y="16223"/>
                  </a:cubicBezTo>
                  <a:close/>
                  <a:moveTo>
                    <a:pt x="8342" y="20544"/>
                  </a:moveTo>
                  <a:cubicBezTo>
                    <a:pt x="7318" y="20286"/>
                    <a:pt x="6419" y="19237"/>
                    <a:pt x="5799" y="17717"/>
                  </a:cubicBezTo>
                  <a:cubicBezTo>
                    <a:pt x="6564" y="17428"/>
                    <a:pt x="7427" y="17253"/>
                    <a:pt x="8342" y="17204"/>
                  </a:cubicBezTo>
                  <a:cubicBezTo>
                    <a:pt x="8342" y="17204"/>
                    <a:pt x="8342" y="20544"/>
                    <a:pt x="8342" y="20544"/>
                  </a:cubicBezTo>
                  <a:close/>
                  <a:moveTo>
                    <a:pt x="3877" y="18831"/>
                  </a:moveTo>
                  <a:cubicBezTo>
                    <a:pt x="4188" y="18564"/>
                    <a:pt x="4544" y="18325"/>
                    <a:pt x="4935" y="18114"/>
                  </a:cubicBezTo>
                  <a:cubicBezTo>
                    <a:pt x="5264" y="18893"/>
                    <a:pt x="5661" y="19574"/>
                    <a:pt x="6115" y="20118"/>
                  </a:cubicBezTo>
                  <a:cubicBezTo>
                    <a:pt x="5295" y="19814"/>
                    <a:pt x="4541" y="19374"/>
                    <a:pt x="3877" y="18831"/>
                  </a:cubicBezTo>
                  <a:moveTo>
                    <a:pt x="1007" y="13258"/>
                  </a:moveTo>
                  <a:lnTo>
                    <a:pt x="3942" y="13258"/>
                  </a:lnTo>
                  <a:cubicBezTo>
                    <a:pt x="3986" y="14686"/>
                    <a:pt x="4217" y="16024"/>
                    <a:pt x="4591" y="17192"/>
                  </a:cubicBezTo>
                  <a:cubicBezTo>
                    <a:pt x="4057" y="17470"/>
                    <a:pt x="3582" y="17803"/>
                    <a:pt x="3166" y="18173"/>
                  </a:cubicBezTo>
                  <a:cubicBezTo>
                    <a:pt x="1927" y="16878"/>
                    <a:pt x="1126" y="15163"/>
                    <a:pt x="1007" y="13258"/>
                  </a:cubicBezTo>
                  <a:moveTo>
                    <a:pt x="3166" y="7354"/>
                  </a:moveTo>
                  <a:cubicBezTo>
                    <a:pt x="3582" y="7725"/>
                    <a:pt x="4057" y="8057"/>
                    <a:pt x="4591" y="8335"/>
                  </a:cubicBezTo>
                  <a:cubicBezTo>
                    <a:pt x="4217" y="9504"/>
                    <a:pt x="3986" y="10842"/>
                    <a:pt x="3942" y="12269"/>
                  </a:cubicBezTo>
                  <a:lnTo>
                    <a:pt x="1007" y="12269"/>
                  </a:lnTo>
                  <a:cubicBezTo>
                    <a:pt x="1126" y="10365"/>
                    <a:pt x="1927" y="8649"/>
                    <a:pt x="3166" y="7354"/>
                  </a:cubicBezTo>
                  <a:moveTo>
                    <a:pt x="6115" y="5410"/>
                  </a:moveTo>
                  <a:cubicBezTo>
                    <a:pt x="5661" y="5954"/>
                    <a:pt x="5264" y="6634"/>
                    <a:pt x="4935" y="7413"/>
                  </a:cubicBezTo>
                  <a:cubicBezTo>
                    <a:pt x="4544" y="7203"/>
                    <a:pt x="4188" y="6963"/>
                    <a:pt x="3877" y="6696"/>
                  </a:cubicBezTo>
                  <a:cubicBezTo>
                    <a:pt x="4542" y="6153"/>
                    <a:pt x="5295" y="5714"/>
                    <a:pt x="6115" y="5410"/>
                  </a:cubicBezTo>
                  <a:moveTo>
                    <a:pt x="8836" y="3927"/>
                  </a:moveTo>
                  <a:cubicBezTo>
                    <a:pt x="3956" y="3927"/>
                    <a:pt x="0" y="7883"/>
                    <a:pt x="0" y="12764"/>
                  </a:cubicBezTo>
                  <a:cubicBezTo>
                    <a:pt x="0" y="17644"/>
                    <a:pt x="3956" y="21600"/>
                    <a:pt x="8836" y="21600"/>
                  </a:cubicBezTo>
                  <a:cubicBezTo>
                    <a:pt x="13717" y="21600"/>
                    <a:pt x="17673" y="17644"/>
                    <a:pt x="17673" y="12764"/>
                  </a:cubicBezTo>
                  <a:cubicBezTo>
                    <a:pt x="17673" y="7883"/>
                    <a:pt x="13717" y="3927"/>
                    <a:pt x="8836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3" name="Shape 2946"/>
            <p:cNvSpPr/>
            <p:nvPr/>
          </p:nvSpPr>
          <p:spPr>
            <a:xfrm>
              <a:off x="16524091" y="720585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95" y="9980"/>
                  </a:moveTo>
                  <a:cubicBezTo>
                    <a:pt x="19587" y="9894"/>
                    <a:pt x="19575" y="9811"/>
                    <a:pt x="19565" y="9726"/>
                  </a:cubicBezTo>
                  <a:cubicBezTo>
                    <a:pt x="19542" y="9539"/>
                    <a:pt x="19514" y="9355"/>
                    <a:pt x="19480" y="9172"/>
                  </a:cubicBezTo>
                  <a:cubicBezTo>
                    <a:pt x="19463" y="9078"/>
                    <a:pt x="19444" y="8986"/>
                    <a:pt x="19424" y="8893"/>
                  </a:cubicBezTo>
                  <a:cubicBezTo>
                    <a:pt x="19384" y="8712"/>
                    <a:pt x="19337" y="8533"/>
                    <a:pt x="19286" y="8356"/>
                  </a:cubicBezTo>
                  <a:cubicBezTo>
                    <a:pt x="19263" y="8276"/>
                    <a:pt x="19244" y="8195"/>
                    <a:pt x="19218" y="8116"/>
                  </a:cubicBezTo>
                  <a:cubicBezTo>
                    <a:pt x="19143" y="7879"/>
                    <a:pt x="19057" y="7646"/>
                    <a:pt x="18963" y="7418"/>
                  </a:cubicBezTo>
                  <a:cubicBezTo>
                    <a:pt x="18923" y="7321"/>
                    <a:pt x="18876" y="7229"/>
                    <a:pt x="18833" y="7134"/>
                  </a:cubicBezTo>
                  <a:cubicBezTo>
                    <a:pt x="18771" y="6999"/>
                    <a:pt x="18708" y="6865"/>
                    <a:pt x="18640" y="6734"/>
                  </a:cubicBezTo>
                  <a:cubicBezTo>
                    <a:pt x="18580" y="6618"/>
                    <a:pt x="18516" y="6504"/>
                    <a:pt x="18450" y="6391"/>
                  </a:cubicBezTo>
                  <a:cubicBezTo>
                    <a:pt x="18392" y="6291"/>
                    <a:pt x="18331" y="6192"/>
                    <a:pt x="18269" y="6094"/>
                  </a:cubicBezTo>
                  <a:cubicBezTo>
                    <a:pt x="18192" y="5971"/>
                    <a:pt x="18114" y="5849"/>
                    <a:pt x="18031" y="5731"/>
                  </a:cubicBezTo>
                  <a:cubicBezTo>
                    <a:pt x="17986" y="5667"/>
                    <a:pt x="17936" y="5605"/>
                    <a:pt x="17889" y="5541"/>
                  </a:cubicBezTo>
                  <a:cubicBezTo>
                    <a:pt x="17544" y="5080"/>
                    <a:pt x="17159" y="4651"/>
                    <a:pt x="16732" y="4265"/>
                  </a:cubicBezTo>
                  <a:cubicBezTo>
                    <a:pt x="16705" y="4241"/>
                    <a:pt x="16679" y="4216"/>
                    <a:pt x="16652" y="4192"/>
                  </a:cubicBezTo>
                  <a:cubicBezTo>
                    <a:pt x="16499" y="4058"/>
                    <a:pt x="16343" y="3927"/>
                    <a:pt x="16181" y="3803"/>
                  </a:cubicBezTo>
                  <a:cubicBezTo>
                    <a:pt x="16173" y="3796"/>
                    <a:pt x="16165" y="3790"/>
                    <a:pt x="16156" y="3784"/>
                  </a:cubicBezTo>
                  <a:cubicBezTo>
                    <a:pt x="15459" y="3252"/>
                    <a:pt x="14680" y="2821"/>
                    <a:pt x="13842" y="2513"/>
                  </a:cubicBezTo>
                  <a:cubicBezTo>
                    <a:pt x="13592" y="2912"/>
                    <a:pt x="13337" y="3420"/>
                    <a:pt x="13040" y="3590"/>
                  </a:cubicBezTo>
                  <a:cubicBezTo>
                    <a:pt x="12610" y="3835"/>
                    <a:pt x="12641" y="4817"/>
                    <a:pt x="13469" y="4725"/>
                  </a:cubicBezTo>
                  <a:cubicBezTo>
                    <a:pt x="13469" y="4725"/>
                    <a:pt x="13224" y="4970"/>
                    <a:pt x="13469" y="5860"/>
                  </a:cubicBezTo>
                  <a:cubicBezTo>
                    <a:pt x="13715" y="6750"/>
                    <a:pt x="14126" y="6943"/>
                    <a:pt x="15341" y="6443"/>
                  </a:cubicBezTo>
                  <a:cubicBezTo>
                    <a:pt x="15862" y="6228"/>
                    <a:pt x="16258" y="6340"/>
                    <a:pt x="16200" y="6873"/>
                  </a:cubicBezTo>
                  <a:cubicBezTo>
                    <a:pt x="16077" y="8008"/>
                    <a:pt x="15202" y="7960"/>
                    <a:pt x="15862" y="9788"/>
                  </a:cubicBezTo>
                  <a:cubicBezTo>
                    <a:pt x="16261" y="10892"/>
                    <a:pt x="17243" y="11322"/>
                    <a:pt x="17611" y="12181"/>
                  </a:cubicBezTo>
                  <a:cubicBezTo>
                    <a:pt x="17814" y="12653"/>
                    <a:pt x="18591" y="13088"/>
                    <a:pt x="19250" y="13384"/>
                  </a:cubicBezTo>
                  <a:cubicBezTo>
                    <a:pt x="19321" y="13153"/>
                    <a:pt x="19380" y="12917"/>
                    <a:pt x="19432" y="12677"/>
                  </a:cubicBezTo>
                  <a:cubicBezTo>
                    <a:pt x="19452" y="12587"/>
                    <a:pt x="19467" y="12494"/>
                    <a:pt x="19484" y="12402"/>
                  </a:cubicBezTo>
                  <a:cubicBezTo>
                    <a:pt x="19517" y="12224"/>
                    <a:pt x="19545" y="12044"/>
                    <a:pt x="19566" y="11862"/>
                  </a:cubicBezTo>
                  <a:cubicBezTo>
                    <a:pt x="19576" y="11776"/>
                    <a:pt x="19588" y="11691"/>
                    <a:pt x="19596" y="11604"/>
                  </a:cubicBezTo>
                  <a:cubicBezTo>
                    <a:pt x="19620" y="11340"/>
                    <a:pt x="19636" y="11072"/>
                    <a:pt x="19636" y="10800"/>
                  </a:cubicBezTo>
                  <a:cubicBezTo>
                    <a:pt x="19636" y="10523"/>
                    <a:pt x="19620" y="10250"/>
                    <a:pt x="19595" y="9980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8407" y="9726"/>
                  </a:moveTo>
                  <a:cubicBezTo>
                    <a:pt x="8468" y="9020"/>
                    <a:pt x="9603" y="8284"/>
                    <a:pt x="10370" y="7947"/>
                  </a:cubicBezTo>
                  <a:cubicBezTo>
                    <a:pt x="11137" y="7609"/>
                    <a:pt x="11843" y="7486"/>
                    <a:pt x="11751" y="6903"/>
                  </a:cubicBezTo>
                  <a:cubicBezTo>
                    <a:pt x="11659" y="6320"/>
                    <a:pt x="11444" y="5891"/>
                    <a:pt x="10248" y="5891"/>
                  </a:cubicBezTo>
                  <a:cubicBezTo>
                    <a:pt x="9051" y="5891"/>
                    <a:pt x="9573" y="7486"/>
                    <a:pt x="8591" y="6535"/>
                  </a:cubicBezTo>
                  <a:cubicBezTo>
                    <a:pt x="7609" y="5584"/>
                    <a:pt x="8805" y="5830"/>
                    <a:pt x="9296" y="5615"/>
                  </a:cubicBezTo>
                  <a:cubicBezTo>
                    <a:pt x="9787" y="5400"/>
                    <a:pt x="10278" y="4510"/>
                    <a:pt x="9419" y="4449"/>
                  </a:cubicBezTo>
                  <a:cubicBezTo>
                    <a:pt x="8560" y="4388"/>
                    <a:pt x="8744" y="4817"/>
                    <a:pt x="8069" y="4572"/>
                  </a:cubicBezTo>
                  <a:cubicBezTo>
                    <a:pt x="7394" y="4326"/>
                    <a:pt x="7087" y="5431"/>
                    <a:pt x="6658" y="5277"/>
                  </a:cubicBezTo>
                  <a:cubicBezTo>
                    <a:pt x="6373" y="5176"/>
                    <a:pt x="5613" y="4605"/>
                    <a:pt x="5110" y="4044"/>
                  </a:cubicBezTo>
                  <a:cubicBezTo>
                    <a:pt x="4094" y="4900"/>
                    <a:pt x="3277" y="5982"/>
                    <a:pt x="2729" y="7212"/>
                  </a:cubicBezTo>
                  <a:cubicBezTo>
                    <a:pt x="2875" y="8862"/>
                    <a:pt x="3774" y="9726"/>
                    <a:pt x="3774" y="9726"/>
                  </a:cubicBezTo>
                  <a:cubicBezTo>
                    <a:pt x="3774" y="9726"/>
                    <a:pt x="4234" y="10800"/>
                    <a:pt x="6995" y="12119"/>
                  </a:cubicBezTo>
                  <a:cubicBezTo>
                    <a:pt x="6995" y="12119"/>
                    <a:pt x="7517" y="12150"/>
                    <a:pt x="6903" y="11536"/>
                  </a:cubicBezTo>
                  <a:cubicBezTo>
                    <a:pt x="6290" y="10923"/>
                    <a:pt x="5615" y="10156"/>
                    <a:pt x="6382" y="9757"/>
                  </a:cubicBezTo>
                  <a:cubicBezTo>
                    <a:pt x="7149" y="9358"/>
                    <a:pt x="7364" y="9389"/>
                    <a:pt x="7548" y="10125"/>
                  </a:cubicBezTo>
                  <a:cubicBezTo>
                    <a:pt x="7732" y="10861"/>
                    <a:pt x="8345" y="10432"/>
                    <a:pt x="8407" y="9726"/>
                  </a:cubicBezTo>
                  <a:moveTo>
                    <a:pt x="16246" y="12871"/>
                  </a:moveTo>
                  <a:cubicBezTo>
                    <a:pt x="15893" y="13086"/>
                    <a:pt x="15908" y="13561"/>
                    <a:pt x="16200" y="13822"/>
                  </a:cubicBezTo>
                  <a:cubicBezTo>
                    <a:pt x="16491" y="14083"/>
                    <a:pt x="17074" y="14420"/>
                    <a:pt x="17258" y="13822"/>
                  </a:cubicBezTo>
                  <a:cubicBezTo>
                    <a:pt x="17442" y="13224"/>
                    <a:pt x="16599" y="12656"/>
                    <a:pt x="16246" y="12871"/>
                  </a:cubicBezTo>
                  <a:moveTo>
                    <a:pt x="12027" y="12948"/>
                  </a:moveTo>
                  <a:cubicBezTo>
                    <a:pt x="10984" y="12058"/>
                    <a:pt x="11107" y="11659"/>
                    <a:pt x="9787" y="11659"/>
                  </a:cubicBezTo>
                  <a:cubicBezTo>
                    <a:pt x="8468" y="11659"/>
                    <a:pt x="7640" y="11966"/>
                    <a:pt x="7977" y="13807"/>
                  </a:cubicBezTo>
                  <a:cubicBezTo>
                    <a:pt x="8315" y="15648"/>
                    <a:pt x="9296" y="14819"/>
                    <a:pt x="9205" y="16231"/>
                  </a:cubicBezTo>
                  <a:cubicBezTo>
                    <a:pt x="9112" y="17642"/>
                    <a:pt x="9450" y="17949"/>
                    <a:pt x="9665" y="18286"/>
                  </a:cubicBezTo>
                  <a:cubicBezTo>
                    <a:pt x="9880" y="18624"/>
                    <a:pt x="10524" y="19606"/>
                    <a:pt x="10769" y="18225"/>
                  </a:cubicBezTo>
                  <a:cubicBezTo>
                    <a:pt x="11015" y="16844"/>
                    <a:pt x="11475" y="16077"/>
                    <a:pt x="11996" y="15402"/>
                  </a:cubicBezTo>
                  <a:cubicBezTo>
                    <a:pt x="12518" y="14727"/>
                    <a:pt x="13070" y="13837"/>
                    <a:pt x="12027" y="1294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4" name="Shape 2947"/>
            <p:cNvSpPr/>
            <p:nvPr/>
          </p:nvSpPr>
          <p:spPr>
            <a:xfrm>
              <a:off x="17226563" y="720585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367" y="17673"/>
                  </a:moveTo>
                  <a:lnTo>
                    <a:pt x="20127" y="17673"/>
                  </a:lnTo>
                  <a:cubicBezTo>
                    <a:pt x="20398" y="17673"/>
                    <a:pt x="20618" y="17453"/>
                    <a:pt x="20618" y="17182"/>
                  </a:cubicBezTo>
                  <a:cubicBezTo>
                    <a:pt x="20618" y="16910"/>
                    <a:pt x="20398" y="16691"/>
                    <a:pt x="20127" y="16691"/>
                  </a:cubicBezTo>
                  <a:lnTo>
                    <a:pt x="17182" y="16691"/>
                  </a:lnTo>
                  <a:cubicBezTo>
                    <a:pt x="16911" y="16691"/>
                    <a:pt x="16691" y="16910"/>
                    <a:pt x="16691" y="17182"/>
                  </a:cubicBezTo>
                  <a:lnTo>
                    <a:pt x="16691" y="20127"/>
                  </a:lnTo>
                  <a:cubicBezTo>
                    <a:pt x="16691" y="20399"/>
                    <a:pt x="16911" y="20618"/>
                    <a:pt x="17182" y="20618"/>
                  </a:cubicBezTo>
                  <a:cubicBezTo>
                    <a:pt x="17453" y="20618"/>
                    <a:pt x="17673" y="20399"/>
                    <a:pt x="17673" y="20127"/>
                  </a:cubicBezTo>
                  <a:lnTo>
                    <a:pt x="17673" y="18367"/>
                  </a:lnTo>
                  <a:lnTo>
                    <a:pt x="20762" y="21456"/>
                  </a:lnTo>
                  <a:cubicBezTo>
                    <a:pt x="20851" y="21545"/>
                    <a:pt x="20974" y="21600"/>
                    <a:pt x="21109" y="21600"/>
                  </a:cubicBezTo>
                  <a:cubicBezTo>
                    <a:pt x="21380" y="21600"/>
                    <a:pt x="21600" y="21380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8367" y="17673"/>
                    <a:pt x="18367" y="17673"/>
                  </a:cubicBezTo>
                  <a:close/>
                  <a:moveTo>
                    <a:pt x="4418" y="16691"/>
                  </a:moveTo>
                  <a:lnTo>
                    <a:pt x="1473" y="16691"/>
                  </a:lnTo>
                  <a:cubicBezTo>
                    <a:pt x="1202" y="16691"/>
                    <a:pt x="982" y="16910"/>
                    <a:pt x="982" y="17182"/>
                  </a:cubicBezTo>
                  <a:cubicBezTo>
                    <a:pt x="982" y="17453"/>
                    <a:pt x="1202" y="17673"/>
                    <a:pt x="1473" y="17673"/>
                  </a:cubicBezTo>
                  <a:lnTo>
                    <a:pt x="3233" y="17673"/>
                  </a:lnTo>
                  <a:lnTo>
                    <a:pt x="144" y="20762"/>
                  </a:lnTo>
                  <a:cubicBezTo>
                    <a:pt x="55" y="20851"/>
                    <a:pt x="0" y="20974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cubicBezTo>
                    <a:pt x="626" y="21600"/>
                    <a:pt x="749" y="21545"/>
                    <a:pt x="838" y="21456"/>
                  </a:cubicBezTo>
                  <a:lnTo>
                    <a:pt x="3927" y="18367"/>
                  </a:lnTo>
                  <a:lnTo>
                    <a:pt x="3927" y="20127"/>
                  </a:lnTo>
                  <a:cubicBezTo>
                    <a:pt x="3927" y="20399"/>
                    <a:pt x="4147" y="20618"/>
                    <a:pt x="4418" y="20618"/>
                  </a:cubicBezTo>
                  <a:cubicBezTo>
                    <a:pt x="4689" y="20618"/>
                    <a:pt x="4909" y="20399"/>
                    <a:pt x="4909" y="20127"/>
                  </a:cubicBezTo>
                  <a:lnTo>
                    <a:pt x="4909" y="17182"/>
                  </a:lnTo>
                  <a:cubicBezTo>
                    <a:pt x="4909" y="16910"/>
                    <a:pt x="4689" y="16691"/>
                    <a:pt x="4418" y="16691"/>
                  </a:cubicBezTo>
                  <a:moveTo>
                    <a:pt x="14578" y="13923"/>
                  </a:moveTo>
                  <a:cubicBezTo>
                    <a:pt x="14366" y="13756"/>
                    <a:pt x="14123" y="13606"/>
                    <a:pt x="13863" y="13470"/>
                  </a:cubicBezTo>
                  <a:cubicBezTo>
                    <a:pt x="14060" y="12810"/>
                    <a:pt x="14189" y="12080"/>
                    <a:pt x="14228" y="11304"/>
                  </a:cubicBezTo>
                  <a:lnTo>
                    <a:pt x="15676" y="11304"/>
                  </a:lnTo>
                  <a:cubicBezTo>
                    <a:pt x="15574" y="12295"/>
                    <a:pt x="15177" y="13195"/>
                    <a:pt x="14578" y="13923"/>
                  </a:cubicBezTo>
                  <a:moveTo>
                    <a:pt x="13136" y="15120"/>
                  </a:moveTo>
                  <a:cubicBezTo>
                    <a:pt x="13280" y="14892"/>
                    <a:pt x="13410" y="14641"/>
                    <a:pt x="13529" y="14374"/>
                  </a:cubicBezTo>
                  <a:cubicBezTo>
                    <a:pt x="13660" y="14445"/>
                    <a:pt x="13781" y="14521"/>
                    <a:pt x="13893" y="14602"/>
                  </a:cubicBezTo>
                  <a:cubicBezTo>
                    <a:pt x="13656" y="14795"/>
                    <a:pt x="13407" y="14973"/>
                    <a:pt x="13136" y="15120"/>
                  </a:cubicBezTo>
                  <a:moveTo>
                    <a:pt x="11304" y="12785"/>
                  </a:moveTo>
                  <a:lnTo>
                    <a:pt x="11304" y="11304"/>
                  </a:lnTo>
                  <a:lnTo>
                    <a:pt x="13226" y="11304"/>
                  </a:lnTo>
                  <a:cubicBezTo>
                    <a:pt x="13193" y="11948"/>
                    <a:pt x="13093" y="12547"/>
                    <a:pt x="12949" y="13093"/>
                  </a:cubicBezTo>
                  <a:cubicBezTo>
                    <a:pt x="12443" y="12931"/>
                    <a:pt x="11890" y="12824"/>
                    <a:pt x="11304" y="12785"/>
                  </a:cubicBezTo>
                  <a:moveTo>
                    <a:pt x="11304" y="15605"/>
                  </a:moveTo>
                  <a:lnTo>
                    <a:pt x="11304" y="13766"/>
                  </a:lnTo>
                  <a:cubicBezTo>
                    <a:pt x="11784" y="13800"/>
                    <a:pt x="12233" y="13886"/>
                    <a:pt x="12642" y="14009"/>
                  </a:cubicBezTo>
                  <a:cubicBezTo>
                    <a:pt x="12301" y="14805"/>
                    <a:pt x="11837" y="15382"/>
                    <a:pt x="11304" y="15605"/>
                  </a:cubicBezTo>
                  <a:moveTo>
                    <a:pt x="11304" y="8815"/>
                  </a:moveTo>
                  <a:cubicBezTo>
                    <a:pt x="11890" y="8776"/>
                    <a:pt x="12443" y="8669"/>
                    <a:pt x="12949" y="8507"/>
                  </a:cubicBezTo>
                  <a:cubicBezTo>
                    <a:pt x="13093" y="9053"/>
                    <a:pt x="13193" y="9652"/>
                    <a:pt x="13226" y="10297"/>
                  </a:cubicBezTo>
                  <a:lnTo>
                    <a:pt x="11304" y="10297"/>
                  </a:lnTo>
                  <a:cubicBezTo>
                    <a:pt x="11304" y="10297"/>
                    <a:pt x="11304" y="8815"/>
                    <a:pt x="11304" y="8815"/>
                  </a:cubicBezTo>
                  <a:close/>
                  <a:moveTo>
                    <a:pt x="11304" y="5995"/>
                  </a:moveTo>
                  <a:cubicBezTo>
                    <a:pt x="11837" y="6218"/>
                    <a:pt x="12301" y="6795"/>
                    <a:pt x="12642" y="7591"/>
                  </a:cubicBezTo>
                  <a:cubicBezTo>
                    <a:pt x="12233" y="7714"/>
                    <a:pt x="11784" y="7800"/>
                    <a:pt x="11304" y="7835"/>
                  </a:cubicBezTo>
                  <a:cubicBezTo>
                    <a:pt x="11304" y="7835"/>
                    <a:pt x="11304" y="5995"/>
                    <a:pt x="11304" y="5995"/>
                  </a:cubicBezTo>
                  <a:close/>
                  <a:moveTo>
                    <a:pt x="13893" y="6998"/>
                  </a:moveTo>
                  <a:cubicBezTo>
                    <a:pt x="13781" y="7079"/>
                    <a:pt x="13660" y="7155"/>
                    <a:pt x="13529" y="7227"/>
                  </a:cubicBezTo>
                  <a:cubicBezTo>
                    <a:pt x="13410" y="6960"/>
                    <a:pt x="13280" y="6708"/>
                    <a:pt x="13136" y="6480"/>
                  </a:cubicBezTo>
                  <a:cubicBezTo>
                    <a:pt x="13407" y="6627"/>
                    <a:pt x="13656" y="6805"/>
                    <a:pt x="13893" y="6998"/>
                  </a:cubicBezTo>
                  <a:moveTo>
                    <a:pt x="15676" y="10297"/>
                  </a:moveTo>
                  <a:lnTo>
                    <a:pt x="14228" y="10297"/>
                  </a:lnTo>
                  <a:cubicBezTo>
                    <a:pt x="14189" y="9520"/>
                    <a:pt x="14060" y="8790"/>
                    <a:pt x="13863" y="8130"/>
                  </a:cubicBezTo>
                  <a:cubicBezTo>
                    <a:pt x="14123" y="7994"/>
                    <a:pt x="14366" y="7844"/>
                    <a:pt x="14578" y="7677"/>
                  </a:cubicBezTo>
                  <a:cubicBezTo>
                    <a:pt x="15177" y="8405"/>
                    <a:pt x="15574" y="9305"/>
                    <a:pt x="15676" y="10297"/>
                  </a:cubicBezTo>
                  <a:moveTo>
                    <a:pt x="10296" y="7835"/>
                  </a:moveTo>
                  <a:cubicBezTo>
                    <a:pt x="9816" y="7800"/>
                    <a:pt x="9367" y="7714"/>
                    <a:pt x="8958" y="7591"/>
                  </a:cubicBezTo>
                  <a:cubicBezTo>
                    <a:pt x="9299" y="6795"/>
                    <a:pt x="9764" y="6218"/>
                    <a:pt x="10296" y="5995"/>
                  </a:cubicBezTo>
                  <a:cubicBezTo>
                    <a:pt x="10296" y="5995"/>
                    <a:pt x="10296" y="7835"/>
                    <a:pt x="10296" y="7835"/>
                  </a:cubicBezTo>
                  <a:close/>
                  <a:moveTo>
                    <a:pt x="10296" y="10297"/>
                  </a:moveTo>
                  <a:lnTo>
                    <a:pt x="8374" y="10297"/>
                  </a:lnTo>
                  <a:cubicBezTo>
                    <a:pt x="8407" y="9652"/>
                    <a:pt x="8507" y="9053"/>
                    <a:pt x="8651" y="8507"/>
                  </a:cubicBezTo>
                  <a:cubicBezTo>
                    <a:pt x="9158" y="8669"/>
                    <a:pt x="9710" y="8776"/>
                    <a:pt x="10296" y="8815"/>
                  </a:cubicBezTo>
                  <a:cubicBezTo>
                    <a:pt x="10296" y="8815"/>
                    <a:pt x="10296" y="10297"/>
                    <a:pt x="10296" y="10297"/>
                  </a:cubicBezTo>
                  <a:close/>
                  <a:moveTo>
                    <a:pt x="10296" y="12785"/>
                  </a:moveTo>
                  <a:cubicBezTo>
                    <a:pt x="9710" y="12824"/>
                    <a:pt x="9158" y="12931"/>
                    <a:pt x="8651" y="13093"/>
                  </a:cubicBezTo>
                  <a:cubicBezTo>
                    <a:pt x="8507" y="12547"/>
                    <a:pt x="8407" y="11948"/>
                    <a:pt x="8374" y="11304"/>
                  </a:cubicBezTo>
                  <a:lnTo>
                    <a:pt x="10296" y="11304"/>
                  </a:lnTo>
                  <a:cubicBezTo>
                    <a:pt x="10296" y="11304"/>
                    <a:pt x="10296" y="12785"/>
                    <a:pt x="10296" y="12785"/>
                  </a:cubicBezTo>
                  <a:close/>
                  <a:moveTo>
                    <a:pt x="10296" y="15605"/>
                  </a:moveTo>
                  <a:cubicBezTo>
                    <a:pt x="9764" y="15382"/>
                    <a:pt x="9299" y="14805"/>
                    <a:pt x="8958" y="14009"/>
                  </a:cubicBezTo>
                  <a:cubicBezTo>
                    <a:pt x="9367" y="13886"/>
                    <a:pt x="9816" y="13800"/>
                    <a:pt x="10296" y="13766"/>
                  </a:cubicBezTo>
                  <a:cubicBezTo>
                    <a:pt x="10296" y="13766"/>
                    <a:pt x="10296" y="15605"/>
                    <a:pt x="10296" y="15605"/>
                  </a:cubicBezTo>
                  <a:close/>
                  <a:moveTo>
                    <a:pt x="7707" y="14602"/>
                  </a:moveTo>
                  <a:cubicBezTo>
                    <a:pt x="7819" y="14521"/>
                    <a:pt x="7941" y="14445"/>
                    <a:pt x="8071" y="14374"/>
                  </a:cubicBezTo>
                  <a:cubicBezTo>
                    <a:pt x="8190" y="14641"/>
                    <a:pt x="8321" y="14892"/>
                    <a:pt x="8464" y="15120"/>
                  </a:cubicBezTo>
                  <a:cubicBezTo>
                    <a:pt x="8193" y="14973"/>
                    <a:pt x="7944" y="14795"/>
                    <a:pt x="7707" y="14602"/>
                  </a:cubicBezTo>
                  <a:moveTo>
                    <a:pt x="5925" y="11304"/>
                  </a:moveTo>
                  <a:lnTo>
                    <a:pt x="7372" y="11304"/>
                  </a:lnTo>
                  <a:cubicBezTo>
                    <a:pt x="7411" y="12080"/>
                    <a:pt x="7540" y="12810"/>
                    <a:pt x="7737" y="13470"/>
                  </a:cubicBezTo>
                  <a:cubicBezTo>
                    <a:pt x="7477" y="13606"/>
                    <a:pt x="7235" y="13756"/>
                    <a:pt x="7022" y="13923"/>
                  </a:cubicBezTo>
                  <a:cubicBezTo>
                    <a:pt x="6423" y="13195"/>
                    <a:pt x="6026" y="12295"/>
                    <a:pt x="5925" y="11304"/>
                  </a:cubicBezTo>
                  <a:moveTo>
                    <a:pt x="7022" y="7677"/>
                  </a:moveTo>
                  <a:cubicBezTo>
                    <a:pt x="7235" y="7844"/>
                    <a:pt x="7477" y="7994"/>
                    <a:pt x="7737" y="8130"/>
                  </a:cubicBezTo>
                  <a:cubicBezTo>
                    <a:pt x="7540" y="8790"/>
                    <a:pt x="7411" y="9520"/>
                    <a:pt x="7372" y="10297"/>
                  </a:cubicBezTo>
                  <a:lnTo>
                    <a:pt x="5925" y="10297"/>
                  </a:lnTo>
                  <a:cubicBezTo>
                    <a:pt x="6026" y="9305"/>
                    <a:pt x="6423" y="8405"/>
                    <a:pt x="7022" y="7677"/>
                  </a:cubicBezTo>
                  <a:moveTo>
                    <a:pt x="8464" y="6480"/>
                  </a:moveTo>
                  <a:cubicBezTo>
                    <a:pt x="8321" y="6708"/>
                    <a:pt x="8190" y="6960"/>
                    <a:pt x="8071" y="7227"/>
                  </a:cubicBezTo>
                  <a:cubicBezTo>
                    <a:pt x="7941" y="7155"/>
                    <a:pt x="7819" y="7079"/>
                    <a:pt x="7707" y="6998"/>
                  </a:cubicBezTo>
                  <a:cubicBezTo>
                    <a:pt x="7944" y="6805"/>
                    <a:pt x="8193" y="6627"/>
                    <a:pt x="8464" y="6480"/>
                  </a:cubicBezTo>
                  <a:moveTo>
                    <a:pt x="10800" y="4909"/>
                  </a:moveTo>
                  <a:cubicBezTo>
                    <a:pt x="7546" y="4909"/>
                    <a:pt x="4909" y="7546"/>
                    <a:pt x="4909" y="10800"/>
                  </a:cubicBezTo>
                  <a:cubicBezTo>
                    <a:pt x="4909" y="14053"/>
                    <a:pt x="7546" y="16691"/>
                    <a:pt x="10800" y="16691"/>
                  </a:cubicBezTo>
                  <a:cubicBezTo>
                    <a:pt x="14053" y="16691"/>
                    <a:pt x="16691" y="14053"/>
                    <a:pt x="16691" y="10800"/>
                  </a:cubicBezTo>
                  <a:cubicBezTo>
                    <a:pt x="16691" y="7546"/>
                    <a:pt x="14053" y="4909"/>
                    <a:pt x="10800" y="4909"/>
                  </a:cubicBezTo>
                  <a:moveTo>
                    <a:pt x="3233" y="3927"/>
                  </a:moveTo>
                  <a:lnTo>
                    <a:pt x="1473" y="3927"/>
                  </a:lnTo>
                  <a:cubicBezTo>
                    <a:pt x="1202" y="3927"/>
                    <a:pt x="982" y="4147"/>
                    <a:pt x="982" y="4418"/>
                  </a:cubicBezTo>
                  <a:cubicBezTo>
                    <a:pt x="982" y="4690"/>
                    <a:pt x="1202" y="4909"/>
                    <a:pt x="1473" y="4909"/>
                  </a:cubicBezTo>
                  <a:lnTo>
                    <a:pt x="4418" y="4909"/>
                  </a:lnTo>
                  <a:cubicBezTo>
                    <a:pt x="4689" y="4909"/>
                    <a:pt x="4909" y="4690"/>
                    <a:pt x="4909" y="4418"/>
                  </a:cubicBezTo>
                  <a:lnTo>
                    <a:pt x="4909" y="1473"/>
                  </a:lnTo>
                  <a:cubicBezTo>
                    <a:pt x="4909" y="1201"/>
                    <a:pt x="4689" y="982"/>
                    <a:pt x="4418" y="982"/>
                  </a:cubicBezTo>
                  <a:cubicBezTo>
                    <a:pt x="4147" y="982"/>
                    <a:pt x="3927" y="1201"/>
                    <a:pt x="3927" y="1473"/>
                  </a:cubicBezTo>
                  <a:lnTo>
                    <a:pt x="3927" y="3233"/>
                  </a:lnTo>
                  <a:lnTo>
                    <a:pt x="838" y="144"/>
                  </a:lnTo>
                  <a:cubicBezTo>
                    <a:pt x="749" y="55"/>
                    <a:pt x="626" y="0"/>
                    <a:pt x="491" y="0"/>
                  </a:cubicBezTo>
                  <a:cubicBezTo>
                    <a:pt x="220" y="0"/>
                    <a:pt x="0" y="220"/>
                    <a:pt x="0" y="491"/>
                  </a:cubicBezTo>
                  <a:cubicBezTo>
                    <a:pt x="0" y="627"/>
                    <a:pt x="55" y="749"/>
                    <a:pt x="144" y="838"/>
                  </a:cubicBezTo>
                  <a:cubicBezTo>
                    <a:pt x="144" y="838"/>
                    <a:pt x="3233" y="3927"/>
                    <a:pt x="3233" y="3927"/>
                  </a:cubicBezTo>
                  <a:close/>
                  <a:moveTo>
                    <a:pt x="17182" y="4909"/>
                  </a:moveTo>
                  <a:lnTo>
                    <a:pt x="20127" y="4909"/>
                  </a:lnTo>
                  <a:cubicBezTo>
                    <a:pt x="20398" y="4909"/>
                    <a:pt x="20618" y="4690"/>
                    <a:pt x="20618" y="4418"/>
                  </a:cubicBezTo>
                  <a:cubicBezTo>
                    <a:pt x="20618" y="4147"/>
                    <a:pt x="20398" y="3927"/>
                    <a:pt x="20127" y="3927"/>
                  </a:cubicBezTo>
                  <a:lnTo>
                    <a:pt x="18367" y="3927"/>
                  </a:lnTo>
                  <a:lnTo>
                    <a:pt x="21456" y="838"/>
                  </a:lnTo>
                  <a:cubicBezTo>
                    <a:pt x="21545" y="749"/>
                    <a:pt x="21600" y="627"/>
                    <a:pt x="21600" y="491"/>
                  </a:cubicBezTo>
                  <a:cubicBezTo>
                    <a:pt x="21600" y="220"/>
                    <a:pt x="21380" y="0"/>
                    <a:pt x="21109" y="0"/>
                  </a:cubicBezTo>
                  <a:cubicBezTo>
                    <a:pt x="20974" y="0"/>
                    <a:pt x="20851" y="55"/>
                    <a:pt x="20762" y="144"/>
                  </a:cubicBezTo>
                  <a:lnTo>
                    <a:pt x="17673" y="3233"/>
                  </a:lnTo>
                  <a:lnTo>
                    <a:pt x="17673" y="1473"/>
                  </a:lnTo>
                  <a:cubicBezTo>
                    <a:pt x="17673" y="1201"/>
                    <a:pt x="17453" y="982"/>
                    <a:pt x="17182" y="982"/>
                  </a:cubicBezTo>
                  <a:cubicBezTo>
                    <a:pt x="16911" y="982"/>
                    <a:pt x="16691" y="1201"/>
                    <a:pt x="16691" y="1473"/>
                  </a:cubicBezTo>
                  <a:lnTo>
                    <a:pt x="16691" y="4418"/>
                  </a:lnTo>
                  <a:cubicBezTo>
                    <a:pt x="16691" y="4690"/>
                    <a:pt x="16911" y="4909"/>
                    <a:pt x="17182" y="49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5" name="Shape 2948"/>
            <p:cNvSpPr/>
            <p:nvPr/>
          </p:nvSpPr>
          <p:spPr>
            <a:xfrm>
              <a:off x="17979212" y="7205851"/>
              <a:ext cx="267608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275" y="6273"/>
                  </a:moveTo>
                  <a:cubicBezTo>
                    <a:pt x="6275" y="6273"/>
                    <a:pt x="6661" y="6914"/>
                    <a:pt x="8976" y="7703"/>
                  </a:cubicBezTo>
                  <a:cubicBezTo>
                    <a:pt x="8976" y="7703"/>
                    <a:pt x="9413" y="7721"/>
                    <a:pt x="8899" y="7354"/>
                  </a:cubicBezTo>
                  <a:cubicBezTo>
                    <a:pt x="8384" y="6987"/>
                    <a:pt x="7819" y="6529"/>
                    <a:pt x="8462" y="6291"/>
                  </a:cubicBezTo>
                  <a:cubicBezTo>
                    <a:pt x="9104" y="6052"/>
                    <a:pt x="9285" y="6071"/>
                    <a:pt x="9439" y="6511"/>
                  </a:cubicBezTo>
                  <a:cubicBezTo>
                    <a:pt x="9594" y="6950"/>
                    <a:pt x="10108" y="6694"/>
                    <a:pt x="10159" y="6273"/>
                  </a:cubicBezTo>
                  <a:cubicBezTo>
                    <a:pt x="10211" y="5851"/>
                    <a:pt x="11163" y="5411"/>
                    <a:pt x="11806" y="5209"/>
                  </a:cubicBezTo>
                  <a:cubicBezTo>
                    <a:pt x="12449" y="5007"/>
                    <a:pt x="13040" y="4934"/>
                    <a:pt x="12963" y="4585"/>
                  </a:cubicBezTo>
                  <a:cubicBezTo>
                    <a:pt x="12886" y="4237"/>
                    <a:pt x="12706" y="3980"/>
                    <a:pt x="11703" y="3980"/>
                  </a:cubicBezTo>
                  <a:cubicBezTo>
                    <a:pt x="10699" y="3980"/>
                    <a:pt x="11137" y="4934"/>
                    <a:pt x="10314" y="4365"/>
                  </a:cubicBezTo>
                  <a:cubicBezTo>
                    <a:pt x="9491" y="3797"/>
                    <a:pt x="10493" y="3944"/>
                    <a:pt x="10905" y="3816"/>
                  </a:cubicBezTo>
                  <a:cubicBezTo>
                    <a:pt x="11317" y="3687"/>
                    <a:pt x="11729" y="3155"/>
                    <a:pt x="11009" y="3119"/>
                  </a:cubicBezTo>
                  <a:cubicBezTo>
                    <a:pt x="10287" y="3082"/>
                    <a:pt x="10442" y="3339"/>
                    <a:pt x="9876" y="3192"/>
                  </a:cubicBezTo>
                  <a:cubicBezTo>
                    <a:pt x="9310" y="3045"/>
                    <a:pt x="9053" y="3706"/>
                    <a:pt x="8693" y="3614"/>
                  </a:cubicBezTo>
                  <a:cubicBezTo>
                    <a:pt x="8519" y="3570"/>
                    <a:pt x="8131" y="3374"/>
                    <a:pt x="7770" y="3142"/>
                  </a:cubicBezTo>
                  <a:cubicBezTo>
                    <a:pt x="6767" y="3765"/>
                    <a:pt x="6022" y="4597"/>
                    <a:pt x="5656" y="5546"/>
                  </a:cubicBezTo>
                  <a:cubicBezTo>
                    <a:pt x="5919" y="6021"/>
                    <a:pt x="6275" y="6273"/>
                    <a:pt x="6275" y="6273"/>
                  </a:cubicBezTo>
                  <a:moveTo>
                    <a:pt x="20588" y="12027"/>
                  </a:moveTo>
                  <a:cubicBezTo>
                    <a:pt x="20407" y="12027"/>
                    <a:pt x="20245" y="12080"/>
                    <a:pt x="20124" y="12164"/>
                  </a:cubicBezTo>
                  <a:lnTo>
                    <a:pt x="20119" y="12161"/>
                  </a:lnTo>
                  <a:cubicBezTo>
                    <a:pt x="18145" y="13734"/>
                    <a:pt x="15310" y="14727"/>
                    <a:pt x="12150" y="14727"/>
                  </a:cubicBezTo>
                  <a:cubicBezTo>
                    <a:pt x="6186" y="14727"/>
                    <a:pt x="1350" y="11211"/>
                    <a:pt x="1350" y="6873"/>
                  </a:cubicBezTo>
                  <a:cubicBezTo>
                    <a:pt x="1350" y="4606"/>
                    <a:pt x="2678" y="2571"/>
                    <a:pt x="4788" y="1137"/>
                  </a:cubicBezTo>
                  <a:lnTo>
                    <a:pt x="4777" y="1127"/>
                  </a:lnTo>
                  <a:cubicBezTo>
                    <a:pt x="4945" y="1037"/>
                    <a:pt x="5062" y="900"/>
                    <a:pt x="5062" y="736"/>
                  </a:cubicBezTo>
                  <a:cubicBezTo>
                    <a:pt x="5062" y="465"/>
                    <a:pt x="4760" y="245"/>
                    <a:pt x="4388" y="245"/>
                  </a:cubicBezTo>
                  <a:cubicBezTo>
                    <a:pt x="4192" y="245"/>
                    <a:pt x="4020" y="308"/>
                    <a:pt x="3897" y="405"/>
                  </a:cubicBezTo>
                  <a:lnTo>
                    <a:pt x="3895" y="403"/>
                  </a:lnTo>
                  <a:cubicBezTo>
                    <a:pt x="1505" y="2016"/>
                    <a:pt x="0" y="4314"/>
                    <a:pt x="0" y="6873"/>
                  </a:cubicBezTo>
                  <a:cubicBezTo>
                    <a:pt x="0" y="11587"/>
                    <a:pt x="5081" y="15428"/>
                    <a:pt x="11475" y="15684"/>
                  </a:cubicBezTo>
                  <a:lnTo>
                    <a:pt x="11475" y="20618"/>
                  </a:lnTo>
                  <a:lnTo>
                    <a:pt x="7425" y="20618"/>
                  </a:lnTo>
                  <a:cubicBezTo>
                    <a:pt x="7052" y="20618"/>
                    <a:pt x="6750" y="20838"/>
                    <a:pt x="6750" y="21109"/>
                  </a:cubicBezTo>
                  <a:cubicBezTo>
                    <a:pt x="6750" y="21380"/>
                    <a:pt x="7052" y="21600"/>
                    <a:pt x="7425" y="21600"/>
                  </a:cubicBezTo>
                  <a:lnTo>
                    <a:pt x="16875" y="21600"/>
                  </a:lnTo>
                  <a:cubicBezTo>
                    <a:pt x="17247" y="21600"/>
                    <a:pt x="17550" y="21380"/>
                    <a:pt x="17550" y="21109"/>
                  </a:cubicBezTo>
                  <a:cubicBezTo>
                    <a:pt x="17550" y="20838"/>
                    <a:pt x="17247" y="20618"/>
                    <a:pt x="16875" y="20618"/>
                  </a:cubicBezTo>
                  <a:lnTo>
                    <a:pt x="12825" y="20618"/>
                  </a:lnTo>
                  <a:lnTo>
                    <a:pt x="12825" y="15684"/>
                  </a:lnTo>
                  <a:cubicBezTo>
                    <a:pt x="16068" y="15554"/>
                    <a:pt x="18970" y="14500"/>
                    <a:pt x="21045" y="12880"/>
                  </a:cubicBezTo>
                  <a:lnTo>
                    <a:pt x="21041" y="12877"/>
                  </a:lnTo>
                  <a:cubicBezTo>
                    <a:pt x="21175" y="12788"/>
                    <a:pt x="21262" y="12661"/>
                    <a:pt x="21262" y="12518"/>
                  </a:cubicBezTo>
                  <a:cubicBezTo>
                    <a:pt x="21262" y="12247"/>
                    <a:pt x="20960" y="12027"/>
                    <a:pt x="20588" y="12027"/>
                  </a:cubicBezTo>
                  <a:moveTo>
                    <a:pt x="12150" y="982"/>
                  </a:moveTo>
                  <a:cubicBezTo>
                    <a:pt x="16623" y="982"/>
                    <a:pt x="20250" y="3619"/>
                    <a:pt x="20250" y="6873"/>
                  </a:cubicBezTo>
                  <a:cubicBezTo>
                    <a:pt x="20250" y="10127"/>
                    <a:pt x="16623" y="12764"/>
                    <a:pt x="12150" y="12764"/>
                  </a:cubicBezTo>
                  <a:cubicBezTo>
                    <a:pt x="7677" y="12764"/>
                    <a:pt x="4050" y="10127"/>
                    <a:pt x="4050" y="6873"/>
                  </a:cubicBezTo>
                  <a:cubicBezTo>
                    <a:pt x="4050" y="3619"/>
                    <a:pt x="7677" y="982"/>
                    <a:pt x="12150" y="982"/>
                  </a:cubicBezTo>
                  <a:moveTo>
                    <a:pt x="12150" y="13745"/>
                  </a:moveTo>
                  <a:cubicBezTo>
                    <a:pt x="17369" y="13745"/>
                    <a:pt x="21600" y="10669"/>
                    <a:pt x="21600" y="6873"/>
                  </a:cubicBezTo>
                  <a:cubicBezTo>
                    <a:pt x="21600" y="3077"/>
                    <a:pt x="17369" y="0"/>
                    <a:pt x="12150" y="0"/>
                  </a:cubicBezTo>
                  <a:cubicBezTo>
                    <a:pt x="6931" y="0"/>
                    <a:pt x="2700" y="3077"/>
                    <a:pt x="2700" y="6873"/>
                  </a:cubicBezTo>
                  <a:cubicBezTo>
                    <a:pt x="2700" y="10669"/>
                    <a:pt x="6931" y="13745"/>
                    <a:pt x="12150" y="13745"/>
                  </a:cubicBezTo>
                  <a:moveTo>
                    <a:pt x="16733" y="8152"/>
                  </a:moveTo>
                  <a:cubicBezTo>
                    <a:pt x="16437" y="8280"/>
                    <a:pt x="16449" y="8564"/>
                    <a:pt x="16693" y="8720"/>
                  </a:cubicBezTo>
                  <a:cubicBezTo>
                    <a:pt x="16938" y="8876"/>
                    <a:pt x="17427" y="9078"/>
                    <a:pt x="17581" y="8720"/>
                  </a:cubicBezTo>
                  <a:cubicBezTo>
                    <a:pt x="17736" y="8362"/>
                    <a:pt x="17028" y="8023"/>
                    <a:pt x="16733" y="8152"/>
                  </a:cubicBezTo>
                  <a:moveTo>
                    <a:pt x="11317" y="7428"/>
                  </a:moveTo>
                  <a:cubicBezTo>
                    <a:pt x="10211" y="7428"/>
                    <a:pt x="9516" y="7611"/>
                    <a:pt x="9800" y="8711"/>
                  </a:cubicBezTo>
                  <a:cubicBezTo>
                    <a:pt x="10082" y="9811"/>
                    <a:pt x="10905" y="9316"/>
                    <a:pt x="10828" y="10160"/>
                  </a:cubicBezTo>
                  <a:cubicBezTo>
                    <a:pt x="10751" y="11003"/>
                    <a:pt x="11034" y="11186"/>
                    <a:pt x="11214" y="11388"/>
                  </a:cubicBezTo>
                  <a:cubicBezTo>
                    <a:pt x="11315" y="11501"/>
                    <a:pt x="11532" y="11731"/>
                    <a:pt x="11738" y="11767"/>
                  </a:cubicBezTo>
                  <a:cubicBezTo>
                    <a:pt x="11768" y="11768"/>
                    <a:pt x="11798" y="11769"/>
                    <a:pt x="11828" y="11770"/>
                  </a:cubicBezTo>
                  <a:cubicBezTo>
                    <a:pt x="11954" y="11751"/>
                    <a:pt x="12068" y="11642"/>
                    <a:pt x="12140" y="11351"/>
                  </a:cubicBezTo>
                  <a:cubicBezTo>
                    <a:pt x="12346" y="10526"/>
                    <a:pt x="12732" y="10067"/>
                    <a:pt x="13169" y="9664"/>
                  </a:cubicBezTo>
                  <a:cubicBezTo>
                    <a:pt x="13606" y="9261"/>
                    <a:pt x="14070" y="8729"/>
                    <a:pt x="13195" y="8197"/>
                  </a:cubicBezTo>
                  <a:cubicBezTo>
                    <a:pt x="12320" y="7666"/>
                    <a:pt x="12423" y="7428"/>
                    <a:pt x="11317" y="7428"/>
                  </a:cubicBezTo>
                  <a:moveTo>
                    <a:pt x="14404" y="3284"/>
                  </a:moveTo>
                  <a:cubicBezTo>
                    <a:pt x="14404" y="3284"/>
                    <a:pt x="14198" y="3431"/>
                    <a:pt x="14404" y="3962"/>
                  </a:cubicBezTo>
                  <a:cubicBezTo>
                    <a:pt x="14610" y="4494"/>
                    <a:pt x="14955" y="4609"/>
                    <a:pt x="15974" y="4311"/>
                  </a:cubicBezTo>
                  <a:cubicBezTo>
                    <a:pt x="16411" y="4182"/>
                    <a:pt x="16742" y="4248"/>
                    <a:pt x="16693" y="4567"/>
                  </a:cubicBezTo>
                  <a:cubicBezTo>
                    <a:pt x="16591" y="5246"/>
                    <a:pt x="15858" y="5217"/>
                    <a:pt x="16411" y="6309"/>
                  </a:cubicBezTo>
                  <a:cubicBezTo>
                    <a:pt x="16745" y="6969"/>
                    <a:pt x="17568" y="7226"/>
                    <a:pt x="17877" y="7739"/>
                  </a:cubicBezTo>
                  <a:cubicBezTo>
                    <a:pt x="17984" y="7918"/>
                    <a:pt x="18288" y="8083"/>
                    <a:pt x="18633" y="8228"/>
                  </a:cubicBezTo>
                  <a:cubicBezTo>
                    <a:pt x="18803" y="7797"/>
                    <a:pt x="18900" y="7344"/>
                    <a:pt x="18900" y="6873"/>
                  </a:cubicBezTo>
                  <a:cubicBezTo>
                    <a:pt x="18900" y="4752"/>
                    <a:pt x="17047" y="2950"/>
                    <a:pt x="14457" y="2264"/>
                  </a:cubicBezTo>
                  <a:cubicBezTo>
                    <a:pt x="14328" y="2411"/>
                    <a:pt x="14192" y="2545"/>
                    <a:pt x="14044" y="2605"/>
                  </a:cubicBezTo>
                  <a:cubicBezTo>
                    <a:pt x="13684" y="2752"/>
                    <a:pt x="13710" y="3339"/>
                    <a:pt x="14404" y="328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6" name="Shape 2949"/>
            <p:cNvSpPr/>
            <p:nvPr/>
          </p:nvSpPr>
          <p:spPr>
            <a:xfrm>
              <a:off x="18664958" y="7205851"/>
              <a:ext cx="301059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52" y="16691"/>
                  </a:moveTo>
                  <a:lnTo>
                    <a:pt x="3600" y="16691"/>
                  </a:lnTo>
                  <a:lnTo>
                    <a:pt x="3600" y="11782"/>
                  </a:lnTo>
                  <a:lnTo>
                    <a:pt x="17152" y="11782"/>
                  </a:lnTo>
                  <a:lnTo>
                    <a:pt x="20152" y="14236"/>
                  </a:lnTo>
                  <a:cubicBezTo>
                    <a:pt x="20152" y="14236"/>
                    <a:pt x="17152" y="16691"/>
                    <a:pt x="17152" y="16691"/>
                  </a:cubicBezTo>
                  <a:close/>
                  <a:moveTo>
                    <a:pt x="11400" y="20618"/>
                  </a:moveTo>
                  <a:lnTo>
                    <a:pt x="10200" y="20618"/>
                  </a:lnTo>
                  <a:lnTo>
                    <a:pt x="10200" y="17673"/>
                  </a:lnTo>
                  <a:lnTo>
                    <a:pt x="11400" y="17673"/>
                  </a:lnTo>
                  <a:cubicBezTo>
                    <a:pt x="11400" y="17673"/>
                    <a:pt x="11400" y="20618"/>
                    <a:pt x="11400" y="20618"/>
                  </a:cubicBezTo>
                  <a:close/>
                  <a:moveTo>
                    <a:pt x="11400" y="10800"/>
                  </a:moveTo>
                  <a:lnTo>
                    <a:pt x="10200" y="10800"/>
                  </a:lnTo>
                  <a:lnTo>
                    <a:pt x="10200" y="8836"/>
                  </a:lnTo>
                  <a:lnTo>
                    <a:pt x="11400" y="8836"/>
                  </a:lnTo>
                  <a:cubicBezTo>
                    <a:pt x="11400" y="8836"/>
                    <a:pt x="11400" y="10800"/>
                    <a:pt x="11400" y="10800"/>
                  </a:cubicBezTo>
                  <a:close/>
                  <a:moveTo>
                    <a:pt x="4448" y="7855"/>
                  </a:moveTo>
                  <a:lnTo>
                    <a:pt x="1448" y="5400"/>
                  </a:lnTo>
                  <a:lnTo>
                    <a:pt x="4448" y="2945"/>
                  </a:lnTo>
                  <a:lnTo>
                    <a:pt x="18000" y="2945"/>
                  </a:lnTo>
                  <a:lnTo>
                    <a:pt x="18000" y="7855"/>
                  </a:lnTo>
                  <a:cubicBezTo>
                    <a:pt x="18000" y="7855"/>
                    <a:pt x="4448" y="7855"/>
                    <a:pt x="4448" y="7855"/>
                  </a:cubicBezTo>
                  <a:close/>
                  <a:moveTo>
                    <a:pt x="10200" y="982"/>
                  </a:moveTo>
                  <a:lnTo>
                    <a:pt x="11400" y="982"/>
                  </a:lnTo>
                  <a:lnTo>
                    <a:pt x="11400" y="1964"/>
                  </a:lnTo>
                  <a:lnTo>
                    <a:pt x="10200" y="1964"/>
                  </a:lnTo>
                  <a:cubicBezTo>
                    <a:pt x="10200" y="1964"/>
                    <a:pt x="10200" y="982"/>
                    <a:pt x="10200" y="982"/>
                  </a:cubicBezTo>
                  <a:close/>
                  <a:moveTo>
                    <a:pt x="21424" y="13889"/>
                  </a:moveTo>
                  <a:lnTo>
                    <a:pt x="17824" y="10944"/>
                  </a:lnTo>
                  <a:cubicBezTo>
                    <a:pt x="17715" y="10855"/>
                    <a:pt x="17565" y="10800"/>
                    <a:pt x="17400" y="10800"/>
                  </a:cubicBezTo>
                  <a:lnTo>
                    <a:pt x="12600" y="10800"/>
                  </a:lnTo>
                  <a:lnTo>
                    <a:pt x="12600" y="8836"/>
                  </a:lnTo>
                  <a:lnTo>
                    <a:pt x="18600" y="8836"/>
                  </a:lnTo>
                  <a:cubicBezTo>
                    <a:pt x="18932" y="8836"/>
                    <a:pt x="19200" y="8616"/>
                    <a:pt x="19200" y="8345"/>
                  </a:cubicBezTo>
                  <a:lnTo>
                    <a:pt x="19200" y="2455"/>
                  </a:lnTo>
                  <a:cubicBezTo>
                    <a:pt x="19200" y="2184"/>
                    <a:pt x="18932" y="1964"/>
                    <a:pt x="18600" y="1964"/>
                  </a:cubicBezTo>
                  <a:lnTo>
                    <a:pt x="12600" y="1964"/>
                  </a:lnTo>
                  <a:lnTo>
                    <a:pt x="12600" y="982"/>
                  </a:lnTo>
                  <a:cubicBezTo>
                    <a:pt x="12600" y="440"/>
                    <a:pt x="12063" y="0"/>
                    <a:pt x="11400" y="0"/>
                  </a:cubicBezTo>
                  <a:lnTo>
                    <a:pt x="10200" y="0"/>
                  </a:lnTo>
                  <a:cubicBezTo>
                    <a:pt x="9537" y="0"/>
                    <a:pt x="9000" y="440"/>
                    <a:pt x="9000" y="982"/>
                  </a:cubicBezTo>
                  <a:lnTo>
                    <a:pt x="9000" y="1964"/>
                  </a:lnTo>
                  <a:lnTo>
                    <a:pt x="4200" y="1964"/>
                  </a:lnTo>
                  <a:cubicBezTo>
                    <a:pt x="4034" y="1964"/>
                    <a:pt x="3885" y="2019"/>
                    <a:pt x="3776" y="2107"/>
                  </a:cubicBezTo>
                  <a:lnTo>
                    <a:pt x="176" y="5053"/>
                  </a:lnTo>
                  <a:cubicBezTo>
                    <a:pt x="67" y="5142"/>
                    <a:pt x="0" y="5265"/>
                    <a:pt x="0" y="5400"/>
                  </a:cubicBezTo>
                  <a:cubicBezTo>
                    <a:pt x="0" y="5536"/>
                    <a:pt x="67" y="5658"/>
                    <a:pt x="176" y="5747"/>
                  </a:cubicBezTo>
                  <a:lnTo>
                    <a:pt x="3776" y="8693"/>
                  </a:lnTo>
                  <a:cubicBezTo>
                    <a:pt x="3885" y="8782"/>
                    <a:pt x="4034" y="8836"/>
                    <a:pt x="4200" y="8836"/>
                  </a:cubicBezTo>
                  <a:lnTo>
                    <a:pt x="9000" y="8836"/>
                  </a:lnTo>
                  <a:lnTo>
                    <a:pt x="9000" y="10800"/>
                  </a:lnTo>
                  <a:lnTo>
                    <a:pt x="3000" y="10800"/>
                  </a:lnTo>
                  <a:cubicBezTo>
                    <a:pt x="2668" y="10800"/>
                    <a:pt x="2400" y="11020"/>
                    <a:pt x="2400" y="11291"/>
                  </a:cubicBezTo>
                  <a:lnTo>
                    <a:pt x="2400" y="17182"/>
                  </a:lnTo>
                  <a:cubicBezTo>
                    <a:pt x="2400" y="17453"/>
                    <a:pt x="2668" y="17673"/>
                    <a:pt x="3000" y="17673"/>
                  </a:cubicBezTo>
                  <a:lnTo>
                    <a:pt x="9000" y="17673"/>
                  </a:lnTo>
                  <a:lnTo>
                    <a:pt x="9000" y="20618"/>
                  </a:lnTo>
                  <a:cubicBezTo>
                    <a:pt x="9000" y="21160"/>
                    <a:pt x="9537" y="21600"/>
                    <a:pt x="10200" y="21600"/>
                  </a:cubicBezTo>
                  <a:lnTo>
                    <a:pt x="11400" y="21600"/>
                  </a:lnTo>
                  <a:cubicBezTo>
                    <a:pt x="12063" y="21600"/>
                    <a:pt x="12600" y="21160"/>
                    <a:pt x="12600" y="20618"/>
                  </a:cubicBezTo>
                  <a:lnTo>
                    <a:pt x="12600" y="17673"/>
                  </a:lnTo>
                  <a:lnTo>
                    <a:pt x="17400" y="17673"/>
                  </a:lnTo>
                  <a:cubicBezTo>
                    <a:pt x="17565" y="17673"/>
                    <a:pt x="17715" y="17618"/>
                    <a:pt x="17824" y="17529"/>
                  </a:cubicBezTo>
                  <a:lnTo>
                    <a:pt x="21424" y="14583"/>
                  </a:lnTo>
                  <a:cubicBezTo>
                    <a:pt x="21533" y="14495"/>
                    <a:pt x="21600" y="14372"/>
                    <a:pt x="21600" y="14236"/>
                  </a:cubicBezTo>
                  <a:cubicBezTo>
                    <a:pt x="21600" y="14101"/>
                    <a:pt x="21533" y="13978"/>
                    <a:pt x="21424" y="1388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7" name="Shape 2950"/>
            <p:cNvSpPr/>
            <p:nvPr/>
          </p:nvSpPr>
          <p:spPr>
            <a:xfrm>
              <a:off x="19367430" y="7205851"/>
              <a:ext cx="301059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200" y="7855"/>
                  </a:moveTo>
                  <a:lnTo>
                    <a:pt x="7800" y="7855"/>
                  </a:lnTo>
                  <a:cubicBezTo>
                    <a:pt x="8132" y="7855"/>
                    <a:pt x="8400" y="7635"/>
                    <a:pt x="8400" y="7364"/>
                  </a:cubicBezTo>
                  <a:cubicBezTo>
                    <a:pt x="8400" y="7092"/>
                    <a:pt x="8132" y="6873"/>
                    <a:pt x="7800" y="6873"/>
                  </a:cubicBezTo>
                  <a:lnTo>
                    <a:pt x="4200" y="6873"/>
                  </a:lnTo>
                  <a:cubicBezTo>
                    <a:pt x="3868" y="6873"/>
                    <a:pt x="3600" y="7092"/>
                    <a:pt x="3600" y="7364"/>
                  </a:cubicBezTo>
                  <a:cubicBezTo>
                    <a:pt x="3600" y="7635"/>
                    <a:pt x="3868" y="7855"/>
                    <a:pt x="4200" y="7855"/>
                  </a:cubicBezTo>
                  <a:moveTo>
                    <a:pt x="4200" y="11782"/>
                  </a:moveTo>
                  <a:lnTo>
                    <a:pt x="16200" y="11782"/>
                  </a:lnTo>
                  <a:cubicBezTo>
                    <a:pt x="16532" y="11782"/>
                    <a:pt x="16800" y="11562"/>
                    <a:pt x="16800" y="11291"/>
                  </a:cubicBezTo>
                  <a:cubicBezTo>
                    <a:pt x="16800" y="11020"/>
                    <a:pt x="16532" y="10800"/>
                    <a:pt x="16200" y="10800"/>
                  </a:cubicBezTo>
                  <a:lnTo>
                    <a:pt x="4200" y="10800"/>
                  </a:lnTo>
                  <a:cubicBezTo>
                    <a:pt x="3868" y="10800"/>
                    <a:pt x="3600" y="11020"/>
                    <a:pt x="3600" y="11291"/>
                  </a:cubicBezTo>
                  <a:cubicBezTo>
                    <a:pt x="3600" y="11562"/>
                    <a:pt x="3868" y="11782"/>
                    <a:pt x="4200" y="11782"/>
                  </a:cubicBezTo>
                  <a:moveTo>
                    <a:pt x="4200" y="9818"/>
                  </a:moveTo>
                  <a:lnTo>
                    <a:pt x="11400" y="9818"/>
                  </a:lnTo>
                  <a:cubicBezTo>
                    <a:pt x="11732" y="9818"/>
                    <a:pt x="12000" y="9599"/>
                    <a:pt x="12000" y="9327"/>
                  </a:cubicBezTo>
                  <a:cubicBezTo>
                    <a:pt x="12000" y="9056"/>
                    <a:pt x="11732" y="8836"/>
                    <a:pt x="11400" y="8836"/>
                  </a:cubicBezTo>
                  <a:lnTo>
                    <a:pt x="4200" y="8836"/>
                  </a:lnTo>
                  <a:cubicBezTo>
                    <a:pt x="3868" y="8836"/>
                    <a:pt x="3600" y="9056"/>
                    <a:pt x="3600" y="9327"/>
                  </a:cubicBezTo>
                  <a:cubicBezTo>
                    <a:pt x="3600" y="9599"/>
                    <a:pt x="3868" y="9818"/>
                    <a:pt x="4200" y="9818"/>
                  </a:cubicBezTo>
                  <a:moveTo>
                    <a:pt x="4200" y="5891"/>
                  </a:moveTo>
                  <a:lnTo>
                    <a:pt x="15000" y="5891"/>
                  </a:lnTo>
                  <a:cubicBezTo>
                    <a:pt x="15332" y="5891"/>
                    <a:pt x="15600" y="5671"/>
                    <a:pt x="15600" y="5400"/>
                  </a:cubicBezTo>
                  <a:cubicBezTo>
                    <a:pt x="15600" y="5129"/>
                    <a:pt x="15332" y="4909"/>
                    <a:pt x="15000" y="4909"/>
                  </a:cubicBezTo>
                  <a:lnTo>
                    <a:pt x="4200" y="4909"/>
                  </a:lnTo>
                  <a:cubicBezTo>
                    <a:pt x="3868" y="4909"/>
                    <a:pt x="3600" y="5129"/>
                    <a:pt x="3600" y="5400"/>
                  </a:cubicBezTo>
                  <a:cubicBezTo>
                    <a:pt x="3600" y="5671"/>
                    <a:pt x="3868" y="5891"/>
                    <a:pt x="4200" y="5891"/>
                  </a:cubicBezTo>
                  <a:moveTo>
                    <a:pt x="20400" y="13745"/>
                  </a:moveTo>
                  <a:lnTo>
                    <a:pt x="1200" y="13745"/>
                  </a:lnTo>
                  <a:lnTo>
                    <a:pt x="1200" y="2945"/>
                  </a:lnTo>
                  <a:lnTo>
                    <a:pt x="20400" y="2945"/>
                  </a:lnTo>
                  <a:cubicBezTo>
                    <a:pt x="20400" y="2945"/>
                    <a:pt x="20400" y="13745"/>
                    <a:pt x="20400" y="13745"/>
                  </a:cubicBezTo>
                  <a:close/>
                  <a:moveTo>
                    <a:pt x="11400" y="20618"/>
                  </a:moveTo>
                  <a:lnTo>
                    <a:pt x="10200" y="20618"/>
                  </a:lnTo>
                  <a:lnTo>
                    <a:pt x="10200" y="14727"/>
                  </a:lnTo>
                  <a:lnTo>
                    <a:pt x="11400" y="14727"/>
                  </a:lnTo>
                  <a:cubicBezTo>
                    <a:pt x="11400" y="14727"/>
                    <a:pt x="11400" y="20618"/>
                    <a:pt x="11400" y="20618"/>
                  </a:cubicBezTo>
                  <a:close/>
                  <a:moveTo>
                    <a:pt x="10200" y="982"/>
                  </a:moveTo>
                  <a:lnTo>
                    <a:pt x="11400" y="982"/>
                  </a:lnTo>
                  <a:lnTo>
                    <a:pt x="11400" y="1964"/>
                  </a:lnTo>
                  <a:lnTo>
                    <a:pt x="10200" y="1964"/>
                  </a:lnTo>
                  <a:cubicBezTo>
                    <a:pt x="10200" y="1964"/>
                    <a:pt x="10200" y="982"/>
                    <a:pt x="10200" y="982"/>
                  </a:cubicBezTo>
                  <a:close/>
                  <a:moveTo>
                    <a:pt x="20400" y="1964"/>
                  </a:moveTo>
                  <a:lnTo>
                    <a:pt x="12600" y="1964"/>
                  </a:lnTo>
                  <a:lnTo>
                    <a:pt x="12600" y="982"/>
                  </a:lnTo>
                  <a:cubicBezTo>
                    <a:pt x="12600" y="440"/>
                    <a:pt x="12062" y="0"/>
                    <a:pt x="11400" y="0"/>
                  </a:cubicBezTo>
                  <a:lnTo>
                    <a:pt x="10200" y="0"/>
                  </a:lnTo>
                  <a:cubicBezTo>
                    <a:pt x="9537" y="0"/>
                    <a:pt x="9000" y="440"/>
                    <a:pt x="9000" y="982"/>
                  </a:cubicBezTo>
                  <a:lnTo>
                    <a:pt x="9000" y="1964"/>
                  </a:lnTo>
                  <a:lnTo>
                    <a:pt x="1200" y="1964"/>
                  </a:lnTo>
                  <a:cubicBezTo>
                    <a:pt x="537" y="1964"/>
                    <a:pt x="0" y="2404"/>
                    <a:pt x="0" y="2945"/>
                  </a:cubicBezTo>
                  <a:lnTo>
                    <a:pt x="0" y="13745"/>
                  </a:lnTo>
                  <a:cubicBezTo>
                    <a:pt x="0" y="14287"/>
                    <a:pt x="537" y="14727"/>
                    <a:pt x="1200" y="14727"/>
                  </a:cubicBezTo>
                  <a:lnTo>
                    <a:pt x="9000" y="14727"/>
                  </a:lnTo>
                  <a:lnTo>
                    <a:pt x="9000" y="20618"/>
                  </a:lnTo>
                  <a:cubicBezTo>
                    <a:pt x="9000" y="21160"/>
                    <a:pt x="9537" y="21600"/>
                    <a:pt x="10200" y="21600"/>
                  </a:cubicBezTo>
                  <a:lnTo>
                    <a:pt x="11400" y="21600"/>
                  </a:lnTo>
                  <a:cubicBezTo>
                    <a:pt x="12062" y="21600"/>
                    <a:pt x="12600" y="21160"/>
                    <a:pt x="12600" y="20618"/>
                  </a:cubicBezTo>
                  <a:lnTo>
                    <a:pt x="12600" y="14727"/>
                  </a:lnTo>
                  <a:lnTo>
                    <a:pt x="20400" y="14727"/>
                  </a:lnTo>
                  <a:cubicBezTo>
                    <a:pt x="21062" y="14727"/>
                    <a:pt x="21600" y="14287"/>
                    <a:pt x="21600" y="13745"/>
                  </a:cubicBezTo>
                  <a:lnTo>
                    <a:pt x="21600" y="2945"/>
                  </a:lnTo>
                  <a:cubicBezTo>
                    <a:pt x="21600" y="2404"/>
                    <a:pt x="21062" y="1964"/>
                    <a:pt x="20400" y="1964"/>
                  </a:cubicBezTo>
                  <a:moveTo>
                    <a:pt x="17400" y="8836"/>
                  </a:moveTo>
                  <a:lnTo>
                    <a:pt x="13800" y="8836"/>
                  </a:lnTo>
                  <a:cubicBezTo>
                    <a:pt x="13468" y="8836"/>
                    <a:pt x="13200" y="9056"/>
                    <a:pt x="13200" y="9327"/>
                  </a:cubicBezTo>
                  <a:cubicBezTo>
                    <a:pt x="13200" y="9599"/>
                    <a:pt x="13468" y="9818"/>
                    <a:pt x="13800" y="9818"/>
                  </a:cubicBezTo>
                  <a:lnTo>
                    <a:pt x="17400" y="9818"/>
                  </a:lnTo>
                  <a:cubicBezTo>
                    <a:pt x="17732" y="9818"/>
                    <a:pt x="18000" y="9599"/>
                    <a:pt x="18000" y="9327"/>
                  </a:cubicBezTo>
                  <a:cubicBezTo>
                    <a:pt x="18000" y="9056"/>
                    <a:pt x="17732" y="8836"/>
                    <a:pt x="17400" y="8836"/>
                  </a:cubicBezTo>
                  <a:moveTo>
                    <a:pt x="9600" y="7364"/>
                  </a:moveTo>
                  <a:cubicBezTo>
                    <a:pt x="9600" y="7635"/>
                    <a:pt x="9868" y="7855"/>
                    <a:pt x="10200" y="7855"/>
                  </a:cubicBezTo>
                  <a:lnTo>
                    <a:pt x="17400" y="7855"/>
                  </a:lnTo>
                  <a:cubicBezTo>
                    <a:pt x="17732" y="7855"/>
                    <a:pt x="18000" y="7635"/>
                    <a:pt x="18000" y="7364"/>
                  </a:cubicBezTo>
                  <a:cubicBezTo>
                    <a:pt x="18000" y="7092"/>
                    <a:pt x="17732" y="6873"/>
                    <a:pt x="17400" y="6873"/>
                  </a:cubicBezTo>
                  <a:lnTo>
                    <a:pt x="10200" y="6873"/>
                  </a:lnTo>
                  <a:cubicBezTo>
                    <a:pt x="9868" y="6873"/>
                    <a:pt x="9600" y="7092"/>
                    <a:pt x="9600" y="73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8" name="Shape 2951"/>
            <p:cNvSpPr/>
            <p:nvPr/>
          </p:nvSpPr>
          <p:spPr>
            <a:xfrm>
              <a:off x="20036451" y="7239303"/>
              <a:ext cx="367962" cy="301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20400"/>
                  </a:moveTo>
                  <a:lnTo>
                    <a:pt x="1964" y="20400"/>
                  </a:lnTo>
                  <a:cubicBezTo>
                    <a:pt x="1422" y="20400"/>
                    <a:pt x="982" y="19862"/>
                    <a:pt x="982" y="19200"/>
                  </a:cubicBezTo>
                  <a:cubicBezTo>
                    <a:pt x="982" y="18949"/>
                    <a:pt x="1026" y="18796"/>
                    <a:pt x="1048" y="18735"/>
                  </a:cubicBezTo>
                  <a:cubicBezTo>
                    <a:pt x="1065" y="18712"/>
                    <a:pt x="1048" y="18729"/>
                    <a:pt x="1078" y="18673"/>
                  </a:cubicBezTo>
                  <a:lnTo>
                    <a:pt x="9915" y="1873"/>
                  </a:lnTo>
                  <a:cubicBezTo>
                    <a:pt x="9929" y="1843"/>
                    <a:pt x="9944" y="1813"/>
                    <a:pt x="9957" y="1783"/>
                  </a:cubicBezTo>
                  <a:cubicBezTo>
                    <a:pt x="9960" y="1778"/>
                    <a:pt x="10234" y="1200"/>
                    <a:pt x="10800" y="1200"/>
                  </a:cubicBezTo>
                  <a:cubicBezTo>
                    <a:pt x="11366" y="1200"/>
                    <a:pt x="11588" y="1654"/>
                    <a:pt x="11617" y="1719"/>
                  </a:cubicBezTo>
                  <a:cubicBezTo>
                    <a:pt x="11641" y="1792"/>
                    <a:pt x="11650" y="1806"/>
                    <a:pt x="11685" y="1873"/>
                  </a:cubicBezTo>
                  <a:lnTo>
                    <a:pt x="20522" y="18673"/>
                  </a:lnTo>
                  <a:cubicBezTo>
                    <a:pt x="20535" y="18697"/>
                    <a:pt x="20548" y="18720"/>
                    <a:pt x="20562" y="18743"/>
                  </a:cubicBezTo>
                  <a:cubicBezTo>
                    <a:pt x="20576" y="18785"/>
                    <a:pt x="20618" y="18928"/>
                    <a:pt x="20618" y="19200"/>
                  </a:cubicBezTo>
                  <a:cubicBezTo>
                    <a:pt x="20618" y="19862"/>
                    <a:pt x="20178" y="20400"/>
                    <a:pt x="19636" y="20400"/>
                  </a:cubicBezTo>
                  <a:moveTo>
                    <a:pt x="21348" y="18023"/>
                  </a:moveTo>
                  <a:lnTo>
                    <a:pt x="12511" y="1223"/>
                  </a:lnTo>
                  <a:cubicBezTo>
                    <a:pt x="12511" y="1223"/>
                    <a:pt x="12057" y="0"/>
                    <a:pt x="10800" y="0"/>
                  </a:cubicBezTo>
                  <a:cubicBezTo>
                    <a:pt x="9616" y="0"/>
                    <a:pt x="9089" y="1223"/>
                    <a:pt x="9089" y="1223"/>
                  </a:cubicBezTo>
                  <a:lnTo>
                    <a:pt x="252" y="18023"/>
                  </a:lnTo>
                  <a:cubicBezTo>
                    <a:pt x="252" y="18023"/>
                    <a:pt x="0" y="18421"/>
                    <a:pt x="0" y="19200"/>
                  </a:cubicBezTo>
                  <a:cubicBezTo>
                    <a:pt x="0" y="20525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525"/>
                    <a:pt x="21600" y="19200"/>
                  </a:cubicBezTo>
                  <a:cubicBezTo>
                    <a:pt x="21600" y="18362"/>
                    <a:pt x="21348" y="18023"/>
                    <a:pt x="21348" y="18023"/>
                  </a:cubicBezTo>
                  <a:moveTo>
                    <a:pt x="13255" y="8400"/>
                  </a:moveTo>
                  <a:lnTo>
                    <a:pt x="10309" y="8400"/>
                  </a:lnTo>
                  <a:cubicBezTo>
                    <a:pt x="10038" y="8400"/>
                    <a:pt x="9818" y="8668"/>
                    <a:pt x="9818" y="9000"/>
                  </a:cubicBezTo>
                  <a:cubicBezTo>
                    <a:pt x="9818" y="9332"/>
                    <a:pt x="10038" y="9600"/>
                    <a:pt x="10309" y="9600"/>
                  </a:cubicBezTo>
                  <a:lnTo>
                    <a:pt x="11821" y="9600"/>
                  </a:lnTo>
                  <a:cubicBezTo>
                    <a:pt x="10310" y="11177"/>
                    <a:pt x="7852" y="14224"/>
                    <a:pt x="7852" y="17384"/>
                  </a:cubicBezTo>
                  <a:lnTo>
                    <a:pt x="7857" y="17384"/>
                  </a:lnTo>
                  <a:cubicBezTo>
                    <a:pt x="7857" y="17389"/>
                    <a:pt x="7855" y="17394"/>
                    <a:pt x="7855" y="17400"/>
                  </a:cubicBezTo>
                  <a:cubicBezTo>
                    <a:pt x="7855" y="17732"/>
                    <a:pt x="8074" y="18000"/>
                    <a:pt x="8345" y="18000"/>
                  </a:cubicBezTo>
                  <a:cubicBezTo>
                    <a:pt x="8617" y="18000"/>
                    <a:pt x="8836" y="17732"/>
                    <a:pt x="8836" y="17400"/>
                  </a:cubicBezTo>
                  <a:cubicBezTo>
                    <a:pt x="8836" y="17394"/>
                    <a:pt x="8833" y="17389"/>
                    <a:pt x="8833" y="17384"/>
                  </a:cubicBezTo>
                  <a:cubicBezTo>
                    <a:pt x="8833" y="14516"/>
                    <a:pt x="11431" y="11542"/>
                    <a:pt x="12764" y="10204"/>
                  </a:cubicBezTo>
                  <a:lnTo>
                    <a:pt x="12764" y="12600"/>
                  </a:lnTo>
                  <a:cubicBezTo>
                    <a:pt x="12764" y="12932"/>
                    <a:pt x="12983" y="13200"/>
                    <a:pt x="13255" y="13200"/>
                  </a:cubicBezTo>
                  <a:cubicBezTo>
                    <a:pt x="13526" y="13200"/>
                    <a:pt x="13745" y="12932"/>
                    <a:pt x="13745" y="12600"/>
                  </a:cubicBezTo>
                  <a:lnTo>
                    <a:pt x="13745" y="9000"/>
                  </a:lnTo>
                  <a:cubicBezTo>
                    <a:pt x="13745" y="8668"/>
                    <a:pt x="13526" y="8400"/>
                    <a:pt x="13255" y="8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09" name="Shape 2952"/>
            <p:cNvSpPr/>
            <p:nvPr/>
          </p:nvSpPr>
          <p:spPr>
            <a:xfrm>
              <a:off x="20738923" y="720585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3745"/>
                  </a:moveTo>
                  <a:lnTo>
                    <a:pt x="982" y="13745"/>
                  </a:lnTo>
                  <a:lnTo>
                    <a:pt x="982" y="12764"/>
                  </a:lnTo>
                  <a:lnTo>
                    <a:pt x="20618" y="12764"/>
                  </a:lnTo>
                  <a:cubicBezTo>
                    <a:pt x="20618" y="12764"/>
                    <a:pt x="20618" y="13745"/>
                    <a:pt x="20618" y="13745"/>
                  </a:cubicBezTo>
                  <a:close/>
                  <a:moveTo>
                    <a:pt x="17673" y="15015"/>
                  </a:moveTo>
                  <a:lnTo>
                    <a:pt x="16691" y="15997"/>
                  </a:lnTo>
                  <a:lnTo>
                    <a:pt x="16691" y="14727"/>
                  </a:lnTo>
                  <a:lnTo>
                    <a:pt x="17673" y="14727"/>
                  </a:lnTo>
                  <a:cubicBezTo>
                    <a:pt x="17673" y="14727"/>
                    <a:pt x="17673" y="15015"/>
                    <a:pt x="17673" y="15015"/>
                  </a:cubicBezTo>
                  <a:close/>
                  <a:moveTo>
                    <a:pt x="17673" y="17960"/>
                  </a:moveTo>
                  <a:lnTo>
                    <a:pt x="16894" y="17182"/>
                  </a:lnTo>
                  <a:lnTo>
                    <a:pt x="17673" y="16403"/>
                  </a:lnTo>
                  <a:cubicBezTo>
                    <a:pt x="17673" y="16403"/>
                    <a:pt x="17673" y="17960"/>
                    <a:pt x="17673" y="17960"/>
                  </a:cubicBezTo>
                  <a:close/>
                  <a:moveTo>
                    <a:pt x="16691" y="19924"/>
                  </a:moveTo>
                  <a:lnTo>
                    <a:pt x="16691" y="18367"/>
                  </a:lnTo>
                  <a:lnTo>
                    <a:pt x="17469" y="19145"/>
                  </a:lnTo>
                  <a:cubicBezTo>
                    <a:pt x="17469" y="19145"/>
                    <a:pt x="16691" y="19924"/>
                    <a:pt x="16691" y="19924"/>
                  </a:cubicBezTo>
                  <a:close/>
                  <a:moveTo>
                    <a:pt x="4909" y="15997"/>
                  </a:moveTo>
                  <a:lnTo>
                    <a:pt x="3927" y="15015"/>
                  </a:lnTo>
                  <a:lnTo>
                    <a:pt x="3927" y="14727"/>
                  </a:lnTo>
                  <a:lnTo>
                    <a:pt x="4909" y="14727"/>
                  </a:lnTo>
                  <a:cubicBezTo>
                    <a:pt x="4909" y="14727"/>
                    <a:pt x="4909" y="15997"/>
                    <a:pt x="4909" y="15997"/>
                  </a:cubicBezTo>
                  <a:close/>
                  <a:moveTo>
                    <a:pt x="3927" y="17960"/>
                  </a:moveTo>
                  <a:lnTo>
                    <a:pt x="3927" y="16403"/>
                  </a:lnTo>
                  <a:lnTo>
                    <a:pt x="4706" y="17182"/>
                  </a:lnTo>
                  <a:cubicBezTo>
                    <a:pt x="4706" y="17182"/>
                    <a:pt x="3927" y="17960"/>
                    <a:pt x="3927" y="17960"/>
                  </a:cubicBezTo>
                  <a:close/>
                  <a:moveTo>
                    <a:pt x="4909" y="19924"/>
                  </a:moveTo>
                  <a:lnTo>
                    <a:pt x="4131" y="19145"/>
                  </a:lnTo>
                  <a:lnTo>
                    <a:pt x="4909" y="18367"/>
                  </a:lnTo>
                  <a:cubicBezTo>
                    <a:pt x="4909" y="18367"/>
                    <a:pt x="4909" y="19924"/>
                    <a:pt x="4909" y="19924"/>
                  </a:cubicBezTo>
                  <a:close/>
                  <a:moveTo>
                    <a:pt x="1964" y="1964"/>
                  </a:moveTo>
                  <a:lnTo>
                    <a:pt x="19636" y="1964"/>
                  </a:lnTo>
                  <a:lnTo>
                    <a:pt x="19636" y="11782"/>
                  </a:lnTo>
                  <a:lnTo>
                    <a:pt x="1964" y="11782"/>
                  </a:lnTo>
                  <a:cubicBezTo>
                    <a:pt x="1964" y="11782"/>
                    <a:pt x="1964" y="1964"/>
                    <a:pt x="1964" y="1964"/>
                  </a:cubicBezTo>
                  <a:close/>
                  <a:moveTo>
                    <a:pt x="20618" y="11782"/>
                  </a:moveTo>
                  <a:lnTo>
                    <a:pt x="20618" y="1964"/>
                  </a:lnTo>
                  <a:cubicBezTo>
                    <a:pt x="20618" y="1422"/>
                    <a:pt x="20178" y="982"/>
                    <a:pt x="19636" y="982"/>
                  </a:cubicBezTo>
                  <a:lnTo>
                    <a:pt x="17673" y="982"/>
                  </a:lnTo>
                  <a:lnTo>
                    <a:pt x="17673" y="491"/>
                  </a:lnTo>
                  <a:cubicBezTo>
                    <a:pt x="17673" y="220"/>
                    <a:pt x="17453" y="0"/>
                    <a:pt x="17182" y="0"/>
                  </a:cubicBezTo>
                  <a:cubicBezTo>
                    <a:pt x="16910" y="0"/>
                    <a:pt x="16691" y="220"/>
                    <a:pt x="16691" y="491"/>
                  </a:cubicBezTo>
                  <a:lnTo>
                    <a:pt x="16691" y="982"/>
                  </a:lnTo>
                  <a:lnTo>
                    <a:pt x="4909" y="982"/>
                  </a:lnTo>
                  <a:lnTo>
                    <a:pt x="4909" y="491"/>
                  </a:lnTo>
                  <a:cubicBezTo>
                    <a:pt x="4909" y="220"/>
                    <a:pt x="4690" y="0"/>
                    <a:pt x="4418" y="0"/>
                  </a:cubicBezTo>
                  <a:cubicBezTo>
                    <a:pt x="4147" y="0"/>
                    <a:pt x="3927" y="220"/>
                    <a:pt x="3927" y="491"/>
                  </a:cubicBezTo>
                  <a:lnTo>
                    <a:pt x="3927" y="982"/>
                  </a:lnTo>
                  <a:lnTo>
                    <a:pt x="1964" y="982"/>
                  </a:lnTo>
                  <a:cubicBezTo>
                    <a:pt x="1422" y="982"/>
                    <a:pt x="982" y="1422"/>
                    <a:pt x="982" y="1964"/>
                  </a:cubicBezTo>
                  <a:lnTo>
                    <a:pt x="982" y="11782"/>
                  </a:lnTo>
                  <a:cubicBezTo>
                    <a:pt x="440" y="11782"/>
                    <a:pt x="0" y="12222"/>
                    <a:pt x="0" y="12764"/>
                  </a:cubicBezTo>
                  <a:lnTo>
                    <a:pt x="0" y="13745"/>
                  </a:lnTo>
                  <a:cubicBezTo>
                    <a:pt x="0" y="14287"/>
                    <a:pt x="440" y="14727"/>
                    <a:pt x="982" y="14727"/>
                  </a:cubicBezTo>
                  <a:lnTo>
                    <a:pt x="2945" y="14727"/>
                  </a:lnTo>
                  <a:lnTo>
                    <a:pt x="2945" y="21109"/>
                  </a:lnTo>
                  <a:cubicBezTo>
                    <a:pt x="2945" y="21380"/>
                    <a:pt x="3165" y="21600"/>
                    <a:pt x="3436" y="21600"/>
                  </a:cubicBezTo>
                  <a:cubicBezTo>
                    <a:pt x="3708" y="21600"/>
                    <a:pt x="3927" y="21380"/>
                    <a:pt x="3927" y="21109"/>
                  </a:cubicBezTo>
                  <a:lnTo>
                    <a:pt x="3927" y="20331"/>
                  </a:lnTo>
                  <a:lnTo>
                    <a:pt x="5053" y="21456"/>
                  </a:lnTo>
                  <a:cubicBezTo>
                    <a:pt x="5141" y="21545"/>
                    <a:pt x="5264" y="21600"/>
                    <a:pt x="5400" y="21600"/>
                  </a:cubicBezTo>
                  <a:cubicBezTo>
                    <a:pt x="5671" y="21600"/>
                    <a:pt x="5891" y="21380"/>
                    <a:pt x="5891" y="21109"/>
                  </a:cubicBezTo>
                  <a:lnTo>
                    <a:pt x="5891" y="14727"/>
                  </a:lnTo>
                  <a:lnTo>
                    <a:pt x="15709" y="14727"/>
                  </a:lnTo>
                  <a:lnTo>
                    <a:pt x="15709" y="21109"/>
                  </a:lnTo>
                  <a:cubicBezTo>
                    <a:pt x="15709" y="21380"/>
                    <a:pt x="15929" y="21600"/>
                    <a:pt x="16200" y="21600"/>
                  </a:cubicBezTo>
                  <a:cubicBezTo>
                    <a:pt x="16336" y="21600"/>
                    <a:pt x="16459" y="21545"/>
                    <a:pt x="16548" y="21456"/>
                  </a:cubicBezTo>
                  <a:lnTo>
                    <a:pt x="17673" y="20331"/>
                  </a:lnTo>
                  <a:lnTo>
                    <a:pt x="17673" y="21109"/>
                  </a:lnTo>
                  <a:cubicBezTo>
                    <a:pt x="17673" y="21380"/>
                    <a:pt x="17892" y="21600"/>
                    <a:pt x="18164" y="21600"/>
                  </a:cubicBezTo>
                  <a:cubicBezTo>
                    <a:pt x="18435" y="21600"/>
                    <a:pt x="18655" y="21380"/>
                    <a:pt x="18655" y="21109"/>
                  </a:cubicBezTo>
                  <a:lnTo>
                    <a:pt x="18655" y="14727"/>
                  </a:lnTo>
                  <a:lnTo>
                    <a:pt x="20618" y="14727"/>
                  </a:lnTo>
                  <a:cubicBezTo>
                    <a:pt x="21160" y="14727"/>
                    <a:pt x="21600" y="14287"/>
                    <a:pt x="21600" y="13745"/>
                  </a:cubicBezTo>
                  <a:lnTo>
                    <a:pt x="21600" y="12764"/>
                  </a:lnTo>
                  <a:cubicBezTo>
                    <a:pt x="21600" y="12222"/>
                    <a:pt x="21160" y="11782"/>
                    <a:pt x="20618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10" name="Shape 2953"/>
            <p:cNvSpPr/>
            <p:nvPr/>
          </p:nvSpPr>
          <p:spPr>
            <a:xfrm>
              <a:off x="21441395" y="7205851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3745"/>
                  </a:moveTo>
                  <a:lnTo>
                    <a:pt x="982" y="13745"/>
                  </a:lnTo>
                  <a:lnTo>
                    <a:pt x="982" y="12764"/>
                  </a:lnTo>
                  <a:lnTo>
                    <a:pt x="20618" y="12764"/>
                  </a:lnTo>
                  <a:cubicBezTo>
                    <a:pt x="20618" y="12764"/>
                    <a:pt x="20618" y="13745"/>
                    <a:pt x="20618" y="13745"/>
                  </a:cubicBezTo>
                  <a:close/>
                  <a:moveTo>
                    <a:pt x="17673" y="15015"/>
                  </a:moveTo>
                  <a:lnTo>
                    <a:pt x="16691" y="15997"/>
                  </a:lnTo>
                  <a:lnTo>
                    <a:pt x="16691" y="14727"/>
                  </a:lnTo>
                  <a:lnTo>
                    <a:pt x="17673" y="14727"/>
                  </a:lnTo>
                  <a:cubicBezTo>
                    <a:pt x="17673" y="14727"/>
                    <a:pt x="17673" y="15015"/>
                    <a:pt x="17673" y="15015"/>
                  </a:cubicBezTo>
                  <a:close/>
                  <a:moveTo>
                    <a:pt x="17673" y="17960"/>
                  </a:moveTo>
                  <a:lnTo>
                    <a:pt x="16894" y="17182"/>
                  </a:lnTo>
                  <a:lnTo>
                    <a:pt x="17673" y="16403"/>
                  </a:lnTo>
                  <a:cubicBezTo>
                    <a:pt x="17673" y="16403"/>
                    <a:pt x="17673" y="17960"/>
                    <a:pt x="17673" y="17960"/>
                  </a:cubicBezTo>
                  <a:close/>
                  <a:moveTo>
                    <a:pt x="16691" y="19924"/>
                  </a:moveTo>
                  <a:lnTo>
                    <a:pt x="16691" y="18367"/>
                  </a:lnTo>
                  <a:lnTo>
                    <a:pt x="17469" y="19145"/>
                  </a:lnTo>
                  <a:cubicBezTo>
                    <a:pt x="17469" y="19145"/>
                    <a:pt x="16691" y="19924"/>
                    <a:pt x="16691" y="19924"/>
                  </a:cubicBezTo>
                  <a:close/>
                  <a:moveTo>
                    <a:pt x="4909" y="15997"/>
                  </a:moveTo>
                  <a:lnTo>
                    <a:pt x="3927" y="15015"/>
                  </a:lnTo>
                  <a:lnTo>
                    <a:pt x="3927" y="14727"/>
                  </a:lnTo>
                  <a:lnTo>
                    <a:pt x="4909" y="14727"/>
                  </a:lnTo>
                  <a:cubicBezTo>
                    <a:pt x="4909" y="14727"/>
                    <a:pt x="4909" y="15997"/>
                    <a:pt x="4909" y="15997"/>
                  </a:cubicBezTo>
                  <a:close/>
                  <a:moveTo>
                    <a:pt x="3927" y="17960"/>
                  </a:moveTo>
                  <a:lnTo>
                    <a:pt x="3927" y="16403"/>
                  </a:lnTo>
                  <a:lnTo>
                    <a:pt x="4706" y="17182"/>
                  </a:lnTo>
                  <a:cubicBezTo>
                    <a:pt x="4706" y="17182"/>
                    <a:pt x="3927" y="17960"/>
                    <a:pt x="3927" y="17960"/>
                  </a:cubicBezTo>
                  <a:close/>
                  <a:moveTo>
                    <a:pt x="4909" y="19924"/>
                  </a:moveTo>
                  <a:lnTo>
                    <a:pt x="4131" y="19145"/>
                  </a:lnTo>
                  <a:lnTo>
                    <a:pt x="4909" y="18367"/>
                  </a:lnTo>
                  <a:cubicBezTo>
                    <a:pt x="4909" y="18367"/>
                    <a:pt x="4909" y="19924"/>
                    <a:pt x="4909" y="19924"/>
                  </a:cubicBezTo>
                  <a:close/>
                  <a:moveTo>
                    <a:pt x="1964" y="1964"/>
                  </a:moveTo>
                  <a:lnTo>
                    <a:pt x="19636" y="1964"/>
                  </a:lnTo>
                  <a:lnTo>
                    <a:pt x="19636" y="11782"/>
                  </a:lnTo>
                  <a:lnTo>
                    <a:pt x="1964" y="11782"/>
                  </a:lnTo>
                  <a:cubicBezTo>
                    <a:pt x="1964" y="11782"/>
                    <a:pt x="1964" y="1964"/>
                    <a:pt x="1964" y="1964"/>
                  </a:cubicBezTo>
                  <a:close/>
                  <a:moveTo>
                    <a:pt x="20618" y="11782"/>
                  </a:moveTo>
                  <a:lnTo>
                    <a:pt x="20618" y="1964"/>
                  </a:lnTo>
                  <a:cubicBezTo>
                    <a:pt x="20618" y="1422"/>
                    <a:pt x="20178" y="982"/>
                    <a:pt x="19636" y="982"/>
                  </a:cubicBezTo>
                  <a:lnTo>
                    <a:pt x="17673" y="982"/>
                  </a:lnTo>
                  <a:lnTo>
                    <a:pt x="17673" y="491"/>
                  </a:lnTo>
                  <a:cubicBezTo>
                    <a:pt x="17673" y="220"/>
                    <a:pt x="17453" y="0"/>
                    <a:pt x="17182" y="0"/>
                  </a:cubicBezTo>
                  <a:cubicBezTo>
                    <a:pt x="16910" y="0"/>
                    <a:pt x="16691" y="220"/>
                    <a:pt x="16691" y="491"/>
                  </a:cubicBezTo>
                  <a:lnTo>
                    <a:pt x="16691" y="982"/>
                  </a:lnTo>
                  <a:lnTo>
                    <a:pt x="4909" y="982"/>
                  </a:lnTo>
                  <a:lnTo>
                    <a:pt x="4909" y="491"/>
                  </a:lnTo>
                  <a:cubicBezTo>
                    <a:pt x="4909" y="220"/>
                    <a:pt x="4690" y="0"/>
                    <a:pt x="4418" y="0"/>
                  </a:cubicBezTo>
                  <a:cubicBezTo>
                    <a:pt x="4147" y="0"/>
                    <a:pt x="3927" y="220"/>
                    <a:pt x="3927" y="491"/>
                  </a:cubicBezTo>
                  <a:lnTo>
                    <a:pt x="3927" y="982"/>
                  </a:lnTo>
                  <a:lnTo>
                    <a:pt x="1964" y="982"/>
                  </a:lnTo>
                  <a:cubicBezTo>
                    <a:pt x="1422" y="982"/>
                    <a:pt x="982" y="1422"/>
                    <a:pt x="982" y="1964"/>
                  </a:cubicBezTo>
                  <a:lnTo>
                    <a:pt x="982" y="11782"/>
                  </a:lnTo>
                  <a:cubicBezTo>
                    <a:pt x="440" y="11782"/>
                    <a:pt x="0" y="12222"/>
                    <a:pt x="0" y="12764"/>
                  </a:cubicBezTo>
                  <a:lnTo>
                    <a:pt x="0" y="13745"/>
                  </a:lnTo>
                  <a:cubicBezTo>
                    <a:pt x="0" y="14287"/>
                    <a:pt x="440" y="14727"/>
                    <a:pt x="982" y="14727"/>
                  </a:cubicBezTo>
                  <a:lnTo>
                    <a:pt x="2945" y="14727"/>
                  </a:lnTo>
                  <a:lnTo>
                    <a:pt x="2945" y="21109"/>
                  </a:lnTo>
                  <a:cubicBezTo>
                    <a:pt x="2945" y="21380"/>
                    <a:pt x="3165" y="21600"/>
                    <a:pt x="3436" y="21600"/>
                  </a:cubicBezTo>
                  <a:cubicBezTo>
                    <a:pt x="3708" y="21600"/>
                    <a:pt x="3927" y="21380"/>
                    <a:pt x="3927" y="21109"/>
                  </a:cubicBezTo>
                  <a:lnTo>
                    <a:pt x="3927" y="20331"/>
                  </a:lnTo>
                  <a:lnTo>
                    <a:pt x="5053" y="21456"/>
                  </a:lnTo>
                  <a:cubicBezTo>
                    <a:pt x="5141" y="21545"/>
                    <a:pt x="5264" y="21600"/>
                    <a:pt x="5400" y="21600"/>
                  </a:cubicBezTo>
                  <a:cubicBezTo>
                    <a:pt x="5671" y="21600"/>
                    <a:pt x="5891" y="21380"/>
                    <a:pt x="5891" y="21109"/>
                  </a:cubicBezTo>
                  <a:lnTo>
                    <a:pt x="5891" y="14727"/>
                  </a:lnTo>
                  <a:lnTo>
                    <a:pt x="15709" y="14727"/>
                  </a:lnTo>
                  <a:lnTo>
                    <a:pt x="15709" y="21109"/>
                  </a:lnTo>
                  <a:cubicBezTo>
                    <a:pt x="15709" y="21380"/>
                    <a:pt x="15929" y="21600"/>
                    <a:pt x="16200" y="21600"/>
                  </a:cubicBezTo>
                  <a:cubicBezTo>
                    <a:pt x="16336" y="21600"/>
                    <a:pt x="16458" y="21545"/>
                    <a:pt x="16548" y="21456"/>
                  </a:cubicBezTo>
                  <a:lnTo>
                    <a:pt x="17673" y="20331"/>
                  </a:lnTo>
                  <a:lnTo>
                    <a:pt x="17673" y="21109"/>
                  </a:lnTo>
                  <a:cubicBezTo>
                    <a:pt x="17673" y="21380"/>
                    <a:pt x="17892" y="21600"/>
                    <a:pt x="18164" y="21600"/>
                  </a:cubicBezTo>
                  <a:cubicBezTo>
                    <a:pt x="18435" y="21600"/>
                    <a:pt x="18655" y="21380"/>
                    <a:pt x="18655" y="21109"/>
                  </a:cubicBezTo>
                  <a:lnTo>
                    <a:pt x="18655" y="14727"/>
                  </a:lnTo>
                  <a:lnTo>
                    <a:pt x="20618" y="14727"/>
                  </a:lnTo>
                  <a:cubicBezTo>
                    <a:pt x="21160" y="14727"/>
                    <a:pt x="21600" y="14287"/>
                    <a:pt x="21600" y="13745"/>
                  </a:cubicBezTo>
                  <a:lnTo>
                    <a:pt x="21600" y="12764"/>
                  </a:lnTo>
                  <a:cubicBezTo>
                    <a:pt x="21600" y="12222"/>
                    <a:pt x="21160" y="11782"/>
                    <a:pt x="20618" y="11782"/>
                  </a:cubicBezTo>
                  <a:moveTo>
                    <a:pt x="12620" y="4072"/>
                  </a:moveTo>
                  <a:cubicBezTo>
                    <a:pt x="12531" y="3982"/>
                    <a:pt x="12408" y="3927"/>
                    <a:pt x="12273" y="3927"/>
                  </a:cubicBezTo>
                  <a:cubicBezTo>
                    <a:pt x="12001" y="3927"/>
                    <a:pt x="11782" y="4147"/>
                    <a:pt x="11782" y="4418"/>
                  </a:cubicBezTo>
                  <a:cubicBezTo>
                    <a:pt x="11782" y="4554"/>
                    <a:pt x="11837" y="4677"/>
                    <a:pt x="11926" y="4765"/>
                  </a:cubicBezTo>
                  <a:lnTo>
                    <a:pt x="13542" y="6382"/>
                  </a:lnTo>
                  <a:lnTo>
                    <a:pt x="6873" y="6382"/>
                  </a:lnTo>
                  <a:cubicBezTo>
                    <a:pt x="6601" y="6382"/>
                    <a:pt x="6382" y="6602"/>
                    <a:pt x="6382" y="6873"/>
                  </a:cubicBezTo>
                  <a:cubicBezTo>
                    <a:pt x="6382" y="7144"/>
                    <a:pt x="6601" y="7364"/>
                    <a:pt x="6873" y="7364"/>
                  </a:cubicBezTo>
                  <a:lnTo>
                    <a:pt x="13542" y="7364"/>
                  </a:lnTo>
                  <a:lnTo>
                    <a:pt x="11926" y="8980"/>
                  </a:lnTo>
                  <a:cubicBezTo>
                    <a:pt x="11837" y="9069"/>
                    <a:pt x="11782" y="9192"/>
                    <a:pt x="11782" y="9327"/>
                  </a:cubicBezTo>
                  <a:cubicBezTo>
                    <a:pt x="11782" y="9599"/>
                    <a:pt x="12001" y="9818"/>
                    <a:pt x="12273" y="9818"/>
                  </a:cubicBezTo>
                  <a:cubicBezTo>
                    <a:pt x="12408" y="9818"/>
                    <a:pt x="12531" y="9764"/>
                    <a:pt x="12620" y="9674"/>
                  </a:cubicBezTo>
                  <a:lnTo>
                    <a:pt x="15074" y="7220"/>
                  </a:lnTo>
                  <a:cubicBezTo>
                    <a:pt x="15163" y="7131"/>
                    <a:pt x="15218" y="7008"/>
                    <a:pt x="15218" y="6873"/>
                  </a:cubicBezTo>
                  <a:cubicBezTo>
                    <a:pt x="15218" y="6738"/>
                    <a:pt x="15163" y="6614"/>
                    <a:pt x="15074" y="6526"/>
                  </a:cubicBezTo>
                  <a:cubicBezTo>
                    <a:pt x="15074" y="6526"/>
                    <a:pt x="12620" y="4072"/>
                    <a:pt x="12620" y="4072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12" name="Shape 2955"/>
            <p:cNvSpPr/>
            <p:nvPr/>
          </p:nvSpPr>
          <p:spPr>
            <a:xfrm>
              <a:off x="8047037" y="7921166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7673"/>
                  </a:moveTo>
                  <a:cubicBezTo>
                    <a:pt x="10529" y="17673"/>
                    <a:pt x="10309" y="17892"/>
                    <a:pt x="10309" y="18164"/>
                  </a:cubicBezTo>
                  <a:lnTo>
                    <a:pt x="10309" y="21109"/>
                  </a:lnTo>
                  <a:cubicBezTo>
                    <a:pt x="10309" y="21380"/>
                    <a:pt x="10529" y="21600"/>
                    <a:pt x="10800" y="21600"/>
                  </a:cubicBezTo>
                  <a:cubicBezTo>
                    <a:pt x="11071" y="21600"/>
                    <a:pt x="11291" y="21380"/>
                    <a:pt x="11291" y="21109"/>
                  </a:cubicBezTo>
                  <a:lnTo>
                    <a:pt x="11291" y="18164"/>
                  </a:lnTo>
                  <a:cubicBezTo>
                    <a:pt x="11291" y="17892"/>
                    <a:pt x="11071" y="17673"/>
                    <a:pt x="10800" y="17673"/>
                  </a:cubicBezTo>
                  <a:moveTo>
                    <a:pt x="10800" y="15709"/>
                  </a:moveTo>
                  <a:cubicBezTo>
                    <a:pt x="8089" y="15709"/>
                    <a:pt x="5891" y="13511"/>
                    <a:pt x="5891" y="10800"/>
                  </a:cubicBezTo>
                  <a:cubicBezTo>
                    <a:pt x="5891" y="8088"/>
                    <a:pt x="8089" y="5891"/>
                    <a:pt x="10800" y="5891"/>
                  </a:cubicBezTo>
                  <a:cubicBezTo>
                    <a:pt x="13511" y="5891"/>
                    <a:pt x="15709" y="8088"/>
                    <a:pt x="15709" y="10800"/>
                  </a:cubicBezTo>
                  <a:cubicBezTo>
                    <a:pt x="15709" y="13511"/>
                    <a:pt x="13511" y="15709"/>
                    <a:pt x="10800" y="15709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  <a:moveTo>
                    <a:pt x="16354" y="15660"/>
                  </a:moveTo>
                  <a:cubicBezTo>
                    <a:pt x="16162" y="15468"/>
                    <a:pt x="15851" y="15468"/>
                    <a:pt x="15659" y="15660"/>
                  </a:cubicBezTo>
                  <a:cubicBezTo>
                    <a:pt x="15468" y="15851"/>
                    <a:pt x="15468" y="16163"/>
                    <a:pt x="15659" y="16354"/>
                  </a:cubicBezTo>
                  <a:lnTo>
                    <a:pt x="17742" y="18437"/>
                  </a:lnTo>
                  <a:cubicBezTo>
                    <a:pt x="17934" y="18629"/>
                    <a:pt x="18245" y="18629"/>
                    <a:pt x="18437" y="18437"/>
                  </a:cubicBezTo>
                  <a:cubicBezTo>
                    <a:pt x="18628" y="18245"/>
                    <a:pt x="18628" y="17934"/>
                    <a:pt x="18437" y="17743"/>
                  </a:cubicBezTo>
                  <a:cubicBezTo>
                    <a:pt x="18437" y="17743"/>
                    <a:pt x="16354" y="15660"/>
                    <a:pt x="16354" y="15660"/>
                  </a:cubicBezTo>
                  <a:close/>
                  <a:moveTo>
                    <a:pt x="21109" y="10309"/>
                  </a:moveTo>
                  <a:lnTo>
                    <a:pt x="18164" y="10309"/>
                  </a:ln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1"/>
                    <a:pt x="17893" y="11291"/>
                    <a:pt x="18164" y="11291"/>
                  </a:cubicBezTo>
                  <a:lnTo>
                    <a:pt x="21109" y="11291"/>
                  </a:lnTo>
                  <a:cubicBezTo>
                    <a:pt x="21380" y="11291"/>
                    <a:pt x="21600" y="11071"/>
                    <a:pt x="21600" y="10800"/>
                  </a:cubicBezTo>
                  <a:cubicBezTo>
                    <a:pt x="21600" y="10529"/>
                    <a:pt x="21380" y="10309"/>
                    <a:pt x="21109" y="10309"/>
                  </a:cubicBezTo>
                  <a:moveTo>
                    <a:pt x="5246" y="15660"/>
                  </a:moveTo>
                  <a:lnTo>
                    <a:pt x="3163" y="17743"/>
                  </a:lnTo>
                  <a:cubicBezTo>
                    <a:pt x="2972" y="17934"/>
                    <a:pt x="2972" y="18245"/>
                    <a:pt x="3163" y="18437"/>
                  </a:cubicBezTo>
                  <a:cubicBezTo>
                    <a:pt x="3355" y="18629"/>
                    <a:pt x="3666" y="18629"/>
                    <a:pt x="3858" y="18437"/>
                  </a:cubicBezTo>
                  <a:lnTo>
                    <a:pt x="5941" y="16354"/>
                  </a:lnTo>
                  <a:cubicBezTo>
                    <a:pt x="6132" y="16163"/>
                    <a:pt x="6132" y="15851"/>
                    <a:pt x="5941" y="15660"/>
                  </a:cubicBezTo>
                  <a:cubicBezTo>
                    <a:pt x="5749" y="15468"/>
                    <a:pt x="5438" y="15468"/>
                    <a:pt x="5246" y="15660"/>
                  </a:cubicBezTo>
                  <a:moveTo>
                    <a:pt x="16354" y="5941"/>
                  </a:moveTo>
                  <a:lnTo>
                    <a:pt x="18437" y="3857"/>
                  </a:lnTo>
                  <a:cubicBezTo>
                    <a:pt x="18628" y="3666"/>
                    <a:pt x="18628" y="3355"/>
                    <a:pt x="18437" y="3163"/>
                  </a:cubicBezTo>
                  <a:cubicBezTo>
                    <a:pt x="18245" y="2971"/>
                    <a:pt x="17934" y="2971"/>
                    <a:pt x="17742" y="3163"/>
                  </a:cubicBezTo>
                  <a:lnTo>
                    <a:pt x="15659" y="5247"/>
                  </a:lnTo>
                  <a:cubicBezTo>
                    <a:pt x="15468" y="5437"/>
                    <a:pt x="15468" y="5749"/>
                    <a:pt x="15659" y="5941"/>
                  </a:cubicBezTo>
                  <a:cubicBezTo>
                    <a:pt x="15851" y="6132"/>
                    <a:pt x="16162" y="6132"/>
                    <a:pt x="16354" y="5941"/>
                  </a:cubicBezTo>
                  <a:moveTo>
                    <a:pt x="10800" y="3927"/>
                  </a:moveTo>
                  <a:cubicBezTo>
                    <a:pt x="11071" y="3927"/>
                    <a:pt x="11291" y="3708"/>
                    <a:pt x="11291" y="3436"/>
                  </a:cubicBezTo>
                  <a:lnTo>
                    <a:pt x="11291" y="491"/>
                  </a:lnTo>
                  <a:cubicBezTo>
                    <a:pt x="11291" y="220"/>
                    <a:pt x="11071" y="0"/>
                    <a:pt x="10800" y="0"/>
                  </a:cubicBezTo>
                  <a:cubicBezTo>
                    <a:pt x="10529" y="0"/>
                    <a:pt x="10309" y="220"/>
                    <a:pt x="10309" y="491"/>
                  </a:cubicBezTo>
                  <a:lnTo>
                    <a:pt x="10309" y="3436"/>
                  </a:lnTo>
                  <a:cubicBezTo>
                    <a:pt x="10309" y="3708"/>
                    <a:pt x="10529" y="3927"/>
                    <a:pt x="10800" y="3927"/>
                  </a:cubicBezTo>
                  <a:moveTo>
                    <a:pt x="3927" y="10800"/>
                  </a:moveTo>
                  <a:cubicBezTo>
                    <a:pt x="3927" y="10529"/>
                    <a:pt x="3707" y="10309"/>
                    <a:pt x="3436" y="10309"/>
                  </a:cubicBezTo>
                  <a:lnTo>
                    <a:pt x="491" y="10309"/>
                  </a:lnTo>
                  <a:cubicBezTo>
                    <a:pt x="220" y="10309"/>
                    <a:pt x="0" y="10529"/>
                    <a:pt x="0" y="10800"/>
                  </a:cubicBezTo>
                  <a:cubicBezTo>
                    <a:pt x="0" y="11071"/>
                    <a:pt x="220" y="11291"/>
                    <a:pt x="491" y="11291"/>
                  </a:cubicBezTo>
                  <a:lnTo>
                    <a:pt x="3436" y="11291"/>
                  </a:lnTo>
                  <a:cubicBezTo>
                    <a:pt x="3707" y="11291"/>
                    <a:pt x="3927" y="11071"/>
                    <a:pt x="3927" y="10800"/>
                  </a:cubicBezTo>
                  <a:moveTo>
                    <a:pt x="5246" y="5941"/>
                  </a:moveTo>
                  <a:cubicBezTo>
                    <a:pt x="5438" y="6132"/>
                    <a:pt x="5749" y="6132"/>
                    <a:pt x="5941" y="5941"/>
                  </a:cubicBezTo>
                  <a:cubicBezTo>
                    <a:pt x="6132" y="5749"/>
                    <a:pt x="6132" y="5437"/>
                    <a:pt x="5941" y="5247"/>
                  </a:cubicBezTo>
                  <a:lnTo>
                    <a:pt x="3858" y="3163"/>
                  </a:lnTo>
                  <a:cubicBezTo>
                    <a:pt x="3666" y="2971"/>
                    <a:pt x="3355" y="2971"/>
                    <a:pt x="3163" y="3163"/>
                  </a:cubicBezTo>
                  <a:cubicBezTo>
                    <a:pt x="2972" y="3355"/>
                    <a:pt x="2972" y="3666"/>
                    <a:pt x="3163" y="3857"/>
                  </a:cubicBezTo>
                  <a:cubicBezTo>
                    <a:pt x="3163" y="3857"/>
                    <a:pt x="5246" y="5941"/>
                    <a:pt x="5246" y="5941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13" name="Shape 2956"/>
            <p:cNvSpPr/>
            <p:nvPr/>
          </p:nvSpPr>
          <p:spPr>
            <a:xfrm>
              <a:off x="8749509" y="7921166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415"/>
                  </a:moveTo>
                  <a:lnTo>
                    <a:pt x="9040" y="18655"/>
                  </a:lnTo>
                  <a:lnTo>
                    <a:pt x="9327" y="18655"/>
                  </a:lnTo>
                  <a:cubicBezTo>
                    <a:pt x="9598" y="18655"/>
                    <a:pt x="9818" y="18435"/>
                    <a:pt x="9818" y="18164"/>
                  </a:cubicBezTo>
                  <a:lnTo>
                    <a:pt x="9818" y="15709"/>
                  </a:lnTo>
                  <a:lnTo>
                    <a:pt x="11782" y="15709"/>
                  </a:lnTo>
                  <a:lnTo>
                    <a:pt x="11782" y="18164"/>
                  </a:lnTo>
                  <a:cubicBezTo>
                    <a:pt x="11782" y="18435"/>
                    <a:pt x="12002" y="18655"/>
                    <a:pt x="12273" y="18655"/>
                  </a:cubicBezTo>
                  <a:lnTo>
                    <a:pt x="12560" y="18655"/>
                  </a:lnTo>
                  <a:cubicBezTo>
                    <a:pt x="12560" y="18655"/>
                    <a:pt x="10800" y="20415"/>
                    <a:pt x="10800" y="20415"/>
                  </a:cubicBezTo>
                  <a:close/>
                  <a:moveTo>
                    <a:pt x="13745" y="17673"/>
                  </a:moveTo>
                  <a:lnTo>
                    <a:pt x="12764" y="17673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17673"/>
                  </a:lnTo>
                  <a:lnTo>
                    <a:pt x="7855" y="17673"/>
                  </a:lnTo>
                  <a:cubicBezTo>
                    <a:pt x="7584" y="17673"/>
                    <a:pt x="7364" y="17892"/>
                    <a:pt x="7364" y="18164"/>
                  </a:cubicBezTo>
                  <a:cubicBezTo>
                    <a:pt x="7364" y="18299"/>
                    <a:pt x="7419" y="18422"/>
                    <a:pt x="7507" y="18511"/>
                  </a:cubicBezTo>
                  <a:lnTo>
                    <a:pt x="10453" y="21456"/>
                  </a:lnTo>
                  <a:cubicBezTo>
                    <a:pt x="10542" y="21545"/>
                    <a:pt x="10665" y="21600"/>
                    <a:pt x="10800" y="21600"/>
                  </a:cubicBezTo>
                  <a:cubicBezTo>
                    <a:pt x="10935" y="21600"/>
                    <a:pt x="11058" y="21545"/>
                    <a:pt x="11147" y="21456"/>
                  </a:cubicBezTo>
                  <a:lnTo>
                    <a:pt x="14093" y="18511"/>
                  </a:lnTo>
                  <a:cubicBezTo>
                    <a:pt x="14181" y="18422"/>
                    <a:pt x="14236" y="18299"/>
                    <a:pt x="14236" y="18164"/>
                  </a:cubicBezTo>
                  <a:cubicBezTo>
                    <a:pt x="14236" y="17892"/>
                    <a:pt x="14016" y="17673"/>
                    <a:pt x="13745" y="17673"/>
                  </a:cubicBezTo>
                  <a:moveTo>
                    <a:pt x="5891" y="10800"/>
                  </a:moveTo>
                  <a:cubicBezTo>
                    <a:pt x="5891" y="8088"/>
                    <a:pt x="8089" y="5891"/>
                    <a:pt x="10800" y="5891"/>
                  </a:cubicBezTo>
                  <a:cubicBezTo>
                    <a:pt x="13511" y="5891"/>
                    <a:pt x="15709" y="8088"/>
                    <a:pt x="15709" y="10800"/>
                  </a:cubicBezTo>
                  <a:cubicBezTo>
                    <a:pt x="15709" y="10800"/>
                    <a:pt x="5891" y="10800"/>
                    <a:pt x="5891" y="10800"/>
                  </a:cubicBezTo>
                  <a:close/>
                  <a:moveTo>
                    <a:pt x="21109" y="10800"/>
                  </a:moveTo>
                  <a:lnTo>
                    <a:pt x="16691" y="10800"/>
                  </a:lnTo>
                  <a:cubicBezTo>
                    <a:pt x="16691" y="7547"/>
                    <a:pt x="14053" y="4909"/>
                    <a:pt x="10800" y="4909"/>
                  </a:cubicBezTo>
                  <a:cubicBezTo>
                    <a:pt x="7547" y="4909"/>
                    <a:pt x="4909" y="7547"/>
                    <a:pt x="4909" y="10800"/>
                  </a:cubicBezTo>
                  <a:lnTo>
                    <a:pt x="491" y="10800"/>
                  </a:lnTo>
                  <a:cubicBezTo>
                    <a:pt x="220" y="10800"/>
                    <a:pt x="0" y="11020"/>
                    <a:pt x="0" y="11291"/>
                  </a:cubicBezTo>
                  <a:cubicBezTo>
                    <a:pt x="0" y="11562"/>
                    <a:pt x="220" y="11782"/>
                    <a:pt x="491" y="11782"/>
                  </a:cubicBezTo>
                  <a:lnTo>
                    <a:pt x="21109" y="11782"/>
                  </a:lnTo>
                  <a:cubicBezTo>
                    <a:pt x="21380" y="11782"/>
                    <a:pt x="21600" y="11562"/>
                    <a:pt x="21600" y="11291"/>
                  </a:cubicBezTo>
                  <a:cubicBezTo>
                    <a:pt x="21600" y="11020"/>
                    <a:pt x="21380" y="10800"/>
                    <a:pt x="21109" y="10800"/>
                  </a:cubicBezTo>
                  <a:moveTo>
                    <a:pt x="10800" y="3927"/>
                  </a:moveTo>
                  <a:cubicBezTo>
                    <a:pt x="11071" y="3927"/>
                    <a:pt x="11291" y="3708"/>
                    <a:pt x="11291" y="3436"/>
                  </a:cubicBezTo>
                  <a:lnTo>
                    <a:pt x="11291" y="491"/>
                  </a:lnTo>
                  <a:cubicBezTo>
                    <a:pt x="11291" y="220"/>
                    <a:pt x="11071" y="0"/>
                    <a:pt x="10800" y="0"/>
                  </a:cubicBezTo>
                  <a:cubicBezTo>
                    <a:pt x="10529" y="0"/>
                    <a:pt x="10309" y="220"/>
                    <a:pt x="10309" y="491"/>
                  </a:cubicBezTo>
                  <a:lnTo>
                    <a:pt x="10309" y="3436"/>
                  </a:lnTo>
                  <a:cubicBezTo>
                    <a:pt x="10309" y="3708"/>
                    <a:pt x="10529" y="3927"/>
                    <a:pt x="10800" y="3927"/>
                  </a:cubicBezTo>
                  <a:moveTo>
                    <a:pt x="16354" y="5940"/>
                  </a:moveTo>
                  <a:lnTo>
                    <a:pt x="18437" y="3857"/>
                  </a:lnTo>
                  <a:cubicBezTo>
                    <a:pt x="18628" y="3666"/>
                    <a:pt x="18628" y="3355"/>
                    <a:pt x="18437" y="3163"/>
                  </a:cubicBezTo>
                  <a:cubicBezTo>
                    <a:pt x="18245" y="2971"/>
                    <a:pt x="17934" y="2971"/>
                    <a:pt x="17742" y="3163"/>
                  </a:cubicBezTo>
                  <a:lnTo>
                    <a:pt x="15659" y="5247"/>
                  </a:lnTo>
                  <a:cubicBezTo>
                    <a:pt x="15468" y="5437"/>
                    <a:pt x="15468" y="5749"/>
                    <a:pt x="15659" y="5940"/>
                  </a:cubicBezTo>
                  <a:cubicBezTo>
                    <a:pt x="15851" y="6132"/>
                    <a:pt x="16162" y="6132"/>
                    <a:pt x="16354" y="5940"/>
                  </a:cubicBezTo>
                  <a:moveTo>
                    <a:pt x="5246" y="5940"/>
                  </a:moveTo>
                  <a:cubicBezTo>
                    <a:pt x="5438" y="6132"/>
                    <a:pt x="5749" y="6132"/>
                    <a:pt x="5941" y="5940"/>
                  </a:cubicBezTo>
                  <a:cubicBezTo>
                    <a:pt x="6132" y="5749"/>
                    <a:pt x="6132" y="5437"/>
                    <a:pt x="5941" y="5247"/>
                  </a:cubicBezTo>
                  <a:lnTo>
                    <a:pt x="3858" y="3163"/>
                  </a:lnTo>
                  <a:cubicBezTo>
                    <a:pt x="3666" y="2971"/>
                    <a:pt x="3355" y="2971"/>
                    <a:pt x="3163" y="3163"/>
                  </a:cubicBezTo>
                  <a:cubicBezTo>
                    <a:pt x="2972" y="3355"/>
                    <a:pt x="2972" y="3666"/>
                    <a:pt x="3163" y="3857"/>
                  </a:cubicBezTo>
                  <a:cubicBezTo>
                    <a:pt x="3163" y="3857"/>
                    <a:pt x="5246" y="5940"/>
                    <a:pt x="5246" y="594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14" name="Shape 2957"/>
            <p:cNvSpPr/>
            <p:nvPr/>
          </p:nvSpPr>
          <p:spPr>
            <a:xfrm>
              <a:off x="9451981" y="7921166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185"/>
                  </a:moveTo>
                  <a:lnTo>
                    <a:pt x="12560" y="2945"/>
                  </a:lnTo>
                  <a:lnTo>
                    <a:pt x="12273" y="2945"/>
                  </a:lnTo>
                  <a:cubicBezTo>
                    <a:pt x="12002" y="2945"/>
                    <a:pt x="11782" y="3165"/>
                    <a:pt x="11782" y="3436"/>
                  </a:cubicBezTo>
                  <a:lnTo>
                    <a:pt x="11782" y="5891"/>
                  </a:lnTo>
                  <a:lnTo>
                    <a:pt x="9818" y="5891"/>
                  </a:lnTo>
                  <a:lnTo>
                    <a:pt x="9818" y="3436"/>
                  </a:lnTo>
                  <a:cubicBezTo>
                    <a:pt x="9818" y="3165"/>
                    <a:pt x="9598" y="2945"/>
                    <a:pt x="9327" y="2945"/>
                  </a:cubicBezTo>
                  <a:lnTo>
                    <a:pt x="9040" y="2945"/>
                  </a:lnTo>
                  <a:cubicBezTo>
                    <a:pt x="9040" y="2945"/>
                    <a:pt x="10800" y="1185"/>
                    <a:pt x="10800" y="1185"/>
                  </a:cubicBezTo>
                  <a:close/>
                  <a:moveTo>
                    <a:pt x="7855" y="3927"/>
                  </a:moveTo>
                  <a:lnTo>
                    <a:pt x="8836" y="3927"/>
                  </a:lnTo>
                  <a:lnTo>
                    <a:pt x="8836" y="6382"/>
                  </a:lnTo>
                  <a:cubicBezTo>
                    <a:pt x="8836" y="6653"/>
                    <a:pt x="9056" y="6873"/>
                    <a:pt x="9327" y="6873"/>
                  </a:cubicBezTo>
                  <a:lnTo>
                    <a:pt x="12273" y="6873"/>
                  </a:lnTo>
                  <a:cubicBezTo>
                    <a:pt x="12544" y="6873"/>
                    <a:pt x="12764" y="6653"/>
                    <a:pt x="12764" y="6382"/>
                  </a:cubicBezTo>
                  <a:lnTo>
                    <a:pt x="12764" y="3927"/>
                  </a:lnTo>
                  <a:lnTo>
                    <a:pt x="13745" y="3927"/>
                  </a:lnTo>
                  <a:cubicBezTo>
                    <a:pt x="14016" y="3927"/>
                    <a:pt x="14236" y="3708"/>
                    <a:pt x="14236" y="3436"/>
                  </a:cubicBezTo>
                  <a:cubicBezTo>
                    <a:pt x="14236" y="3301"/>
                    <a:pt x="14181" y="3178"/>
                    <a:pt x="14093" y="3089"/>
                  </a:cubicBezTo>
                  <a:lnTo>
                    <a:pt x="11147" y="144"/>
                  </a:lnTo>
                  <a:cubicBezTo>
                    <a:pt x="11059" y="55"/>
                    <a:pt x="10935" y="0"/>
                    <a:pt x="10800" y="0"/>
                  </a:cubicBezTo>
                  <a:cubicBezTo>
                    <a:pt x="10665" y="0"/>
                    <a:pt x="10542" y="55"/>
                    <a:pt x="10452" y="144"/>
                  </a:cubicBezTo>
                  <a:lnTo>
                    <a:pt x="7507" y="3089"/>
                  </a:lnTo>
                  <a:cubicBezTo>
                    <a:pt x="7419" y="3178"/>
                    <a:pt x="7364" y="3301"/>
                    <a:pt x="7364" y="3436"/>
                  </a:cubicBezTo>
                  <a:cubicBezTo>
                    <a:pt x="7364" y="3708"/>
                    <a:pt x="7584" y="3927"/>
                    <a:pt x="7855" y="3927"/>
                  </a:cubicBezTo>
                  <a:moveTo>
                    <a:pt x="5246" y="15759"/>
                  </a:moveTo>
                  <a:cubicBezTo>
                    <a:pt x="5438" y="15950"/>
                    <a:pt x="5749" y="15950"/>
                    <a:pt x="5941" y="15759"/>
                  </a:cubicBezTo>
                  <a:cubicBezTo>
                    <a:pt x="6132" y="15567"/>
                    <a:pt x="6132" y="15256"/>
                    <a:pt x="5941" y="15064"/>
                  </a:cubicBezTo>
                  <a:lnTo>
                    <a:pt x="3858" y="12981"/>
                  </a:lnTo>
                  <a:cubicBezTo>
                    <a:pt x="3666" y="12790"/>
                    <a:pt x="3355" y="12790"/>
                    <a:pt x="3163" y="12981"/>
                  </a:cubicBezTo>
                  <a:cubicBezTo>
                    <a:pt x="2971" y="13173"/>
                    <a:pt x="2971" y="13484"/>
                    <a:pt x="3163" y="13675"/>
                  </a:cubicBezTo>
                  <a:cubicBezTo>
                    <a:pt x="3163" y="13675"/>
                    <a:pt x="5246" y="15759"/>
                    <a:pt x="5246" y="15759"/>
                  </a:cubicBezTo>
                  <a:close/>
                  <a:moveTo>
                    <a:pt x="10309" y="10309"/>
                  </a:moveTo>
                  <a:lnTo>
                    <a:pt x="10309" y="13255"/>
                  </a:lnTo>
                  <a:cubicBezTo>
                    <a:pt x="10309" y="13526"/>
                    <a:pt x="10529" y="13745"/>
                    <a:pt x="10800" y="13745"/>
                  </a:cubicBezTo>
                  <a:cubicBezTo>
                    <a:pt x="11071" y="13745"/>
                    <a:pt x="11291" y="13526"/>
                    <a:pt x="11291" y="13255"/>
                  </a:cubicBezTo>
                  <a:lnTo>
                    <a:pt x="11291" y="10309"/>
                  </a:lnTo>
                  <a:cubicBezTo>
                    <a:pt x="11291" y="10038"/>
                    <a:pt x="11071" y="9818"/>
                    <a:pt x="10800" y="9818"/>
                  </a:cubicBezTo>
                  <a:cubicBezTo>
                    <a:pt x="10529" y="9818"/>
                    <a:pt x="10309" y="10038"/>
                    <a:pt x="10309" y="10309"/>
                  </a:cubicBezTo>
                  <a:moveTo>
                    <a:pt x="16354" y="15759"/>
                  </a:moveTo>
                  <a:lnTo>
                    <a:pt x="18437" y="13675"/>
                  </a:lnTo>
                  <a:cubicBezTo>
                    <a:pt x="18628" y="13484"/>
                    <a:pt x="18628" y="13173"/>
                    <a:pt x="18437" y="12981"/>
                  </a:cubicBezTo>
                  <a:cubicBezTo>
                    <a:pt x="18245" y="12790"/>
                    <a:pt x="17934" y="12790"/>
                    <a:pt x="17742" y="12981"/>
                  </a:cubicBezTo>
                  <a:lnTo>
                    <a:pt x="15659" y="15064"/>
                  </a:lnTo>
                  <a:cubicBezTo>
                    <a:pt x="15468" y="15256"/>
                    <a:pt x="15468" y="15567"/>
                    <a:pt x="15659" y="15759"/>
                  </a:cubicBezTo>
                  <a:cubicBezTo>
                    <a:pt x="15851" y="15950"/>
                    <a:pt x="16162" y="15950"/>
                    <a:pt x="16354" y="15759"/>
                  </a:cubicBezTo>
                  <a:moveTo>
                    <a:pt x="5891" y="20618"/>
                  </a:moveTo>
                  <a:cubicBezTo>
                    <a:pt x="5891" y="17907"/>
                    <a:pt x="8089" y="15709"/>
                    <a:pt x="10800" y="15709"/>
                  </a:cubicBezTo>
                  <a:cubicBezTo>
                    <a:pt x="13511" y="15709"/>
                    <a:pt x="15709" y="17907"/>
                    <a:pt x="15709" y="20618"/>
                  </a:cubicBezTo>
                  <a:cubicBezTo>
                    <a:pt x="15709" y="20618"/>
                    <a:pt x="5891" y="20618"/>
                    <a:pt x="5891" y="20618"/>
                  </a:cubicBezTo>
                  <a:close/>
                  <a:moveTo>
                    <a:pt x="21109" y="20618"/>
                  </a:moveTo>
                  <a:lnTo>
                    <a:pt x="16691" y="20618"/>
                  </a:lnTo>
                  <a:cubicBezTo>
                    <a:pt x="16691" y="17365"/>
                    <a:pt x="14053" y="14727"/>
                    <a:pt x="10800" y="14727"/>
                  </a:cubicBezTo>
                  <a:cubicBezTo>
                    <a:pt x="7547" y="14727"/>
                    <a:pt x="4909" y="17365"/>
                    <a:pt x="4909" y="20618"/>
                  </a:cubicBezTo>
                  <a:lnTo>
                    <a:pt x="491" y="20618"/>
                  </a:lnTo>
                  <a:cubicBezTo>
                    <a:pt x="220" y="20618"/>
                    <a:pt x="0" y="20838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0"/>
                    <a:pt x="21600" y="21109"/>
                  </a:cubicBezTo>
                  <a:cubicBezTo>
                    <a:pt x="21600" y="20838"/>
                    <a:pt x="21380" y="20618"/>
                    <a:pt x="21109" y="206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15" name="Shape 2958"/>
            <p:cNvSpPr/>
            <p:nvPr/>
          </p:nvSpPr>
          <p:spPr>
            <a:xfrm>
              <a:off x="10154453" y="7921166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64"/>
                  </a:moveTo>
                  <a:lnTo>
                    <a:pt x="19636" y="1964"/>
                  </a:lnTo>
                  <a:lnTo>
                    <a:pt x="18900" y="0"/>
                  </a:lnTo>
                  <a:lnTo>
                    <a:pt x="18164" y="1964"/>
                  </a:lnTo>
                  <a:lnTo>
                    <a:pt x="16200" y="1964"/>
                  </a:lnTo>
                  <a:lnTo>
                    <a:pt x="17795" y="3191"/>
                  </a:lnTo>
                  <a:lnTo>
                    <a:pt x="17059" y="5400"/>
                  </a:lnTo>
                  <a:lnTo>
                    <a:pt x="18900" y="4050"/>
                  </a:lnTo>
                  <a:lnTo>
                    <a:pt x="20741" y="5400"/>
                  </a:lnTo>
                  <a:lnTo>
                    <a:pt x="20005" y="3191"/>
                  </a:lnTo>
                  <a:cubicBezTo>
                    <a:pt x="20005" y="3191"/>
                    <a:pt x="21600" y="1964"/>
                    <a:pt x="21600" y="1964"/>
                  </a:cubicBezTo>
                  <a:close/>
                  <a:moveTo>
                    <a:pt x="10800" y="20616"/>
                  </a:moveTo>
                  <a:cubicBezTo>
                    <a:pt x="5386" y="20616"/>
                    <a:pt x="982" y="16203"/>
                    <a:pt x="982" y="10777"/>
                  </a:cubicBezTo>
                  <a:cubicBezTo>
                    <a:pt x="982" y="6434"/>
                    <a:pt x="3745" y="2741"/>
                    <a:pt x="7690" y="1441"/>
                  </a:cubicBezTo>
                  <a:cubicBezTo>
                    <a:pt x="6837" y="3102"/>
                    <a:pt x="6382" y="4957"/>
                    <a:pt x="6382" y="6841"/>
                  </a:cubicBezTo>
                  <a:cubicBezTo>
                    <a:pt x="6382" y="13004"/>
                    <a:pt x="11118" y="18079"/>
                    <a:pt x="17134" y="18604"/>
                  </a:cubicBezTo>
                  <a:cubicBezTo>
                    <a:pt x="15361" y="19863"/>
                    <a:pt x="13065" y="20616"/>
                    <a:pt x="10800" y="20616"/>
                  </a:cubicBezTo>
                  <a:moveTo>
                    <a:pt x="7364" y="6841"/>
                  </a:moveTo>
                  <a:cubicBezTo>
                    <a:pt x="7364" y="4248"/>
                    <a:pt x="8276" y="1870"/>
                    <a:pt x="9794" y="5"/>
                  </a:cubicBezTo>
                  <a:cubicBezTo>
                    <a:pt x="4302" y="514"/>
                    <a:pt x="0" y="5140"/>
                    <a:pt x="0" y="10777"/>
                  </a:cubicBezTo>
                  <a:cubicBezTo>
                    <a:pt x="0" y="16755"/>
                    <a:pt x="4836" y="21600"/>
                    <a:pt x="10800" y="21600"/>
                  </a:cubicBezTo>
                  <a:cubicBezTo>
                    <a:pt x="14176" y="21600"/>
                    <a:pt x="17656" y="20045"/>
                    <a:pt x="19636" y="17613"/>
                  </a:cubicBezTo>
                  <a:cubicBezTo>
                    <a:pt x="19305" y="17644"/>
                    <a:pt x="18503" y="17665"/>
                    <a:pt x="18164" y="17665"/>
                  </a:cubicBezTo>
                  <a:cubicBezTo>
                    <a:pt x="12199" y="17665"/>
                    <a:pt x="7364" y="12819"/>
                    <a:pt x="7364" y="6841"/>
                  </a:cubicBezTo>
                  <a:moveTo>
                    <a:pt x="17673" y="10309"/>
                  </a:moveTo>
                  <a:lnTo>
                    <a:pt x="17137" y="11737"/>
                  </a:lnTo>
                  <a:lnTo>
                    <a:pt x="15709" y="11737"/>
                  </a:lnTo>
                  <a:lnTo>
                    <a:pt x="16869" y="12629"/>
                  </a:lnTo>
                  <a:lnTo>
                    <a:pt x="16334" y="14236"/>
                  </a:lnTo>
                  <a:lnTo>
                    <a:pt x="17673" y="13255"/>
                  </a:lnTo>
                  <a:lnTo>
                    <a:pt x="19011" y="14236"/>
                  </a:lnTo>
                  <a:lnTo>
                    <a:pt x="18476" y="12629"/>
                  </a:lnTo>
                  <a:lnTo>
                    <a:pt x="19636" y="11737"/>
                  </a:lnTo>
                  <a:lnTo>
                    <a:pt x="18208" y="11737"/>
                  </a:lnTo>
                  <a:cubicBezTo>
                    <a:pt x="18208" y="11737"/>
                    <a:pt x="17673" y="10309"/>
                    <a:pt x="17673" y="10309"/>
                  </a:cubicBezTo>
                  <a:close/>
                  <a:moveTo>
                    <a:pt x="11425" y="9327"/>
                  </a:moveTo>
                  <a:lnTo>
                    <a:pt x="12764" y="8345"/>
                  </a:lnTo>
                  <a:lnTo>
                    <a:pt x="14102" y="9327"/>
                  </a:lnTo>
                  <a:lnTo>
                    <a:pt x="13567" y="7721"/>
                  </a:lnTo>
                  <a:lnTo>
                    <a:pt x="14727" y="6828"/>
                  </a:lnTo>
                  <a:lnTo>
                    <a:pt x="13299" y="6828"/>
                  </a:lnTo>
                  <a:lnTo>
                    <a:pt x="12764" y="5400"/>
                  </a:lnTo>
                  <a:lnTo>
                    <a:pt x="12228" y="6828"/>
                  </a:lnTo>
                  <a:lnTo>
                    <a:pt x="10800" y="6828"/>
                  </a:lnTo>
                  <a:lnTo>
                    <a:pt x="11960" y="7721"/>
                  </a:lnTo>
                  <a:cubicBezTo>
                    <a:pt x="11960" y="7721"/>
                    <a:pt x="11425" y="9327"/>
                    <a:pt x="11425" y="9327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16" name="Shape 2959"/>
            <p:cNvSpPr/>
            <p:nvPr/>
          </p:nvSpPr>
          <p:spPr>
            <a:xfrm>
              <a:off x="10856925" y="7921166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8836"/>
                  </a:moveTo>
                  <a:cubicBezTo>
                    <a:pt x="6770" y="8836"/>
                    <a:pt x="5891" y="7957"/>
                    <a:pt x="5891" y="6873"/>
                  </a:cubicBezTo>
                  <a:cubicBezTo>
                    <a:pt x="5891" y="5788"/>
                    <a:pt x="6770" y="4909"/>
                    <a:pt x="7855" y="4909"/>
                  </a:cubicBezTo>
                  <a:cubicBezTo>
                    <a:pt x="8939" y="4909"/>
                    <a:pt x="9818" y="5788"/>
                    <a:pt x="9818" y="6873"/>
                  </a:cubicBezTo>
                  <a:cubicBezTo>
                    <a:pt x="9818" y="7957"/>
                    <a:pt x="8939" y="8836"/>
                    <a:pt x="7855" y="8836"/>
                  </a:cubicBezTo>
                  <a:moveTo>
                    <a:pt x="7855" y="3927"/>
                  </a:moveTo>
                  <a:cubicBezTo>
                    <a:pt x="6228" y="3927"/>
                    <a:pt x="4909" y="5247"/>
                    <a:pt x="4909" y="6873"/>
                  </a:cubicBezTo>
                  <a:cubicBezTo>
                    <a:pt x="4909" y="8500"/>
                    <a:pt x="6228" y="9818"/>
                    <a:pt x="7855" y="9818"/>
                  </a:cubicBezTo>
                  <a:cubicBezTo>
                    <a:pt x="9481" y="9818"/>
                    <a:pt x="10800" y="8500"/>
                    <a:pt x="10800" y="6873"/>
                  </a:cubicBezTo>
                  <a:cubicBezTo>
                    <a:pt x="10800" y="5247"/>
                    <a:pt x="9481" y="3927"/>
                    <a:pt x="7855" y="3927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2273" y="10800"/>
                  </a:moveTo>
                  <a:cubicBezTo>
                    <a:pt x="12002" y="10800"/>
                    <a:pt x="11782" y="11020"/>
                    <a:pt x="11782" y="11291"/>
                  </a:cubicBezTo>
                  <a:cubicBezTo>
                    <a:pt x="11782" y="11562"/>
                    <a:pt x="12002" y="11782"/>
                    <a:pt x="12273" y="11782"/>
                  </a:cubicBezTo>
                  <a:cubicBezTo>
                    <a:pt x="12544" y="11782"/>
                    <a:pt x="12764" y="11562"/>
                    <a:pt x="12764" y="11291"/>
                  </a:cubicBezTo>
                  <a:cubicBezTo>
                    <a:pt x="12764" y="11020"/>
                    <a:pt x="12544" y="10800"/>
                    <a:pt x="12273" y="10800"/>
                  </a:cubicBezTo>
                  <a:moveTo>
                    <a:pt x="9327" y="15709"/>
                  </a:moveTo>
                  <a:cubicBezTo>
                    <a:pt x="9056" y="15709"/>
                    <a:pt x="8836" y="15490"/>
                    <a:pt x="8836" y="15218"/>
                  </a:cubicBezTo>
                  <a:cubicBezTo>
                    <a:pt x="8836" y="14947"/>
                    <a:pt x="9056" y="14727"/>
                    <a:pt x="9327" y="14727"/>
                  </a:cubicBezTo>
                  <a:cubicBezTo>
                    <a:pt x="9598" y="14727"/>
                    <a:pt x="9818" y="14947"/>
                    <a:pt x="9818" y="15218"/>
                  </a:cubicBezTo>
                  <a:cubicBezTo>
                    <a:pt x="9818" y="15490"/>
                    <a:pt x="9598" y="15709"/>
                    <a:pt x="9327" y="15709"/>
                  </a:cubicBezTo>
                  <a:moveTo>
                    <a:pt x="9327" y="13745"/>
                  </a:moveTo>
                  <a:cubicBezTo>
                    <a:pt x="8514" y="13745"/>
                    <a:pt x="7855" y="14405"/>
                    <a:pt x="7855" y="15218"/>
                  </a:cubicBezTo>
                  <a:cubicBezTo>
                    <a:pt x="7855" y="16032"/>
                    <a:pt x="8514" y="16691"/>
                    <a:pt x="9327" y="16691"/>
                  </a:cubicBezTo>
                  <a:cubicBezTo>
                    <a:pt x="10141" y="16691"/>
                    <a:pt x="10800" y="16032"/>
                    <a:pt x="10800" y="15218"/>
                  </a:cubicBezTo>
                  <a:cubicBezTo>
                    <a:pt x="10800" y="14405"/>
                    <a:pt x="10141" y="13745"/>
                    <a:pt x="9327" y="13745"/>
                  </a:cubicBezTo>
                  <a:moveTo>
                    <a:pt x="4909" y="11782"/>
                  </a:moveTo>
                  <a:cubicBezTo>
                    <a:pt x="4367" y="11782"/>
                    <a:pt x="3927" y="12222"/>
                    <a:pt x="3927" y="12764"/>
                  </a:cubicBezTo>
                  <a:cubicBezTo>
                    <a:pt x="3927" y="13305"/>
                    <a:pt x="4367" y="13745"/>
                    <a:pt x="4909" y="13745"/>
                  </a:cubicBezTo>
                  <a:cubicBezTo>
                    <a:pt x="5451" y="13745"/>
                    <a:pt x="5891" y="13305"/>
                    <a:pt x="5891" y="12764"/>
                  </a:cubicBezTo>
                  <a:cubicBezTo>
                    <a:pt x="5891" y="12222"/>
                    <a:pt x="5451" y="11782"/>
                    <a:pt x="4909" y="11782"/>
                  </a:cubicBezTo>
                  <a:moveTo>
                    <a:pt x="14236" y="16691"/>
                  </a:moveTo>
                  <a:cubicBezTo>
                    <a:pt x="13966" y="16691"/>
                    <a:pt x="13745" y="16911"/>
                    <a:pt x="13745" y="17182"/>
                  </a:cubicBezTo>
                  <a:cubicBezTo>
                    <a:pt x="13745" y="17453"/>
                    <a:pt x="13966" y="17673"/>
                    <a:pt x="14236" y="17673"/>
                  </a:cubicBezTo>
                  <a:cubicBezTo>
                    <a:pt x="14507" y="17673"/>
                    <a:pt x="14727" y="17453"/>
                    <a:pt x="14727" y="17182"/>
                  </a:cubicBezTo>
                  <a:cubicBezTo>
                    <a:pt x="14727" y="16911"/>
                    <a:pt x="14507" y="16691"/>
                    <a:pt x="14236" y="16691"/>
                  </a:cubicBezTo>
                  <a:moveTo>
                    <a:pt x="16691" y="11782"/>
                  </a:moveTo>
                  <a:cubicBezTo>
                    <a:pt x="16149" y="11782"/>
                    <a:pt x="15709" y="11342"/>
                    <a:pt x="15709" y="10800"/>
                  </a:cubicBezTo>
                  <a:cubicBezTo>
                    <a:pt x="15709" y="10258"/>
                    <a:pt x="16149" y="9818"/>
                    <a:pt x="16691" y="9818"/>
                  </a:cubicBezTo>
                  <a:cubicBezTo>
                    <a:pt x="17233" y="9818"/>
                    <a:pt x="17673" y="10258"/>
                    <a:pt x="17673" y="10800"/>
                  </a:cubicBezTo>
                  <a:cubicBezTo>
                    <a:pt x="17673" y="11342"/>
                    <a:pt x="17233" y="11782"/>
                    <a:pt x="16691" y="11782"/>
                  </a:cubicBezTo>
                  <a:moveTo>
                    <a:pt x="16691" y="8836"/>
                  </a:moveTo>
                  <a:cubicBezTo>
                    <a:pt x="15606" y="8836"/>
                    <a:pt x="14727" y="9716"/>
                    <a:pt x="14727" y="10800"/>
                  </a:cubicBezTo>
                  <a:cubicBezTo>
                    <a:pt x="14727" y="11884"/>
                    <a:pt x="15606" y="12764"/>
                    <a:pt x="16691" y="12764"/>
                  </a:cubicBezTo>
                  <a:cubicBezTo>
                    <a:pt x="17775" y="12764"/>
                    <a:pt x="18655" y="11884"/>
                    <a:pt x="18655" y="10800"/>
                  </a:cubicBezTo>
                  <a:cubicBezTo>
                    <a:pt x="18655" y="9716"/>
                    <a:pt x="17775" y="8836"/>
                    <a:pt x="16691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17" name="Shape 2960"/>
            <p:cNvSpPr/>
            <p:nvPr/>
          </p:nvSpPr>
          <p:spPr>
            <a:xfrm>
              <a:off x="11559397" y="7971343"/>
              <a:ext cx="367962" cy="267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6" h="21600" extrusionOk="0">
                  <a:moveTo>
                    <a:pt x="17140" y="11946"/>
                  </a:moveTo>
                  <a:cubicBezTo>
                    <a:pt x="15736" y="13192"/>
                    <a:pt x="13853" y="14375"/>
                    <a:pt x="11542" y="15211"/>
                  </a:cubicBezTo>
                  <a:cubicBezTo>
                    <a:pt x="9755" y="15857"/>
                    <a:pt x="7947" y="16197"/>
                    <a:pt x="6315" y="16197"/>
                  </a:cubicBezTo>
                  <a:cubicBezTo>
                    <a:pt x="5843" y="16197"/>
                    <a:pt x="5401" y="16158"/>
                    <a:pt x="4974" y="16102"/>
                  </a:cubicBezTo>
                  <a:cubicBezTo>
                    <a:pt x="4247" y="14590"/>
                    <a:pt x="3822" y="12766"/>
                    <a:pt x="3822" y="10800"/>
                  </a:cubicBezTo>
                  <a:cubicBezTo>
                    <a:pt x="3822" y="5581"/>
                    <a:pt x="6815" y="1350"/>
                    <a:pt x="10508" y="1350"/>
                  </a:cubicBezTo>
                  <a:cubicBezTo>
                    <a:pt x="14201" y="1350"/>
                    <a:pt x="17194" y="5581"/>
                    <a:pt x="17194" y="10800"/>
                  </a:cubicBezTo>
                  <a:cubicBezTo>
                    <a:pt x="17194" y="11189"/>
                    <a:pt x="17172" y="11570"/>
                    <a:pt x="17140" y="11946"/>
                  </a:cubicBezTo>
                  <a:moveTo>
                    <a:pt x="10508" y="20250"/>
                  </a:moveTo>
                  <a:cubicBezTo>
                    <a:pt x="8681" y="20250"/>
                    <a:pt x="7028" y="19212"/>
                    <a:pt x="5821" y="17534"/>
                  </a:cubicBezTo>
                  <a:cubicBezTo>
                    <a:pt x="5984" y="17541"/>
                    <a:pt x="6147" y="17547"/>
                    <a:pt x="6315" y="17547"/>
                  </a:cubicBezTo>
                  <a:cubicBezTo>
                    <a:pt x="7976" y="17547"/>
                    <a:pt x="9848" y="17215"/>
                    <a:pt x="11778" y="16518"/>
                  </a:cubicBezTo>
                  <a:cubicBezTo>
                    <a:pt x="13697" y="15824"/>
                    <a:pt x="15425" y="14854"/>
                    <a:pt x="16859" y="13742"/>
                  </a:cubicBezTo>
                  <a:cubicBezTo>
                    <a:pt x="15984" y="17519"/>
                    <a:pt x="13473" y="20250"/>
                    <a:pt x="10508" y="20250"/>
                  </a:cubicBezTo>
                  <a:moveTo>
                    <a:pt x="20938" y="6356"/>
                  </a:moveTo>
                  <a:cubicBezTo>
                    <a:pt x="20592" y="4617"/>
                    <a:pt x="19141" y="3452"/>
                    <a:pt x="17072" y="2964"/>
                  </a:cubicBezTo>
                  <a:cubicBezTo>
                    <a:pt x="17380" y="3481"/>
                    <a:pt x="17660" y="4034"/>
                    <a:pt x="17905" y="4620"/>
                  </a:cubicBezTo>
                  <a:cubicBezTo>
                    <a:pt x="19058" y="5088"/>
                    <a:pt x="19838" y="5815"/>
                    <a:pt x="20018" y="6721"/>
                  </a:cubicBezTo>
                  <a:cubicBezTo>
                    <a:pt x="20123" y="7246"/>
                    <a:pt x="20033" y="7861"/>
                    <a:pt x="19752" y="8549"/>
                  </a:cubicBezTo>
                  <a:cubicBezTo>
                    <a:pt x="19449" y="9292"/>
                    <a:pt x="18904" y="10122"/>
                    <a:pt x="18143" y="10958"/>
                  </a:cubicBezTo>
                  <a:cubicBezTo>
                    <a:pt x="18144" y="10905"/>
                    <a:pt x="18149" y="10853"/>
                    <a:pt x="18149" y="10800"/>
                  </a:cubicBezTo>
                  <a:cubicBezTo>
                    <a:pt x="18149" y="4835"/>
                    <a:pt x="14728" y="0"/>
                    <a:pt x="10508" y="0"/>
                  </a:cubicBezTo>
                  <a:cubicBezTo>
                    <a:pt x="6288" y="0"/>
                    <a:pt x="2867" y="4835"/>
                    <a:pt x="2867" y="10800"/>
                  </a:cubicBezTo>
                  <a:cubicBezTo>
                    <a:pt x="2867" y="12627"/>
                    <a:pt x="3190" y="14345"/>
                    <a:pt x="3756" y="15853"/>
                  </a:cubicBezTo>
                  <a:cubicBezTo>
                    <a:pt x="2245" y="15418"/>
                    <a:pt x="1209" y="14595"/>
                    <a:pt x="997" y="13528"/>
                  </a:cubicBezTo>
                  <a:cubicBezTo>
                    <a:pt x="893" y="13003"/>
                    <a:pt x="982" y="12389"/>
                    <a:pt x="1263" y="11700"/>
                  </a:cubicBezTo>
                  <a:cubicBezTo>
                    <a:pt x="1416" y="11327"/>
                    <a:pt x="1650" y="10926"/>
                    <a:pt x="1922" y="10518"/>
                  </a:cubicBezTo>
                  <a:cubicBezTo>
                    <a:pt x="1933" y="9817"/>
                    <a:pt x="1982" y="9128"/>
                    <a:pt x="2074" y="8461"/>
                  </a:cubicBezTo>
                  <a:cubicBezTo>
                    <a:pt x="528" y="10248"/>
                    <a:pt x="-261" y="12188"/>
                    <a:pt x="78" y="13893"/>
                  </a:cubicBezTo>
                  <a:cubicBezTo>
                    <a:pt x="452" y="15777"/>
                    <a:pt x="2118" y="16988"/>
                    <a:pt x="4465" y="17394"/>
                  </a:cubicBezTo>
                  <a:cubicBezTo>
                    <a:pt x="5863" y="19948"/>
                    <a:pt x="8046" y="21600"/>
                    <a:pt x="10508" y="21600"/>
                  </a:cubicBezTo>
                  <a:cubicBezTo>
                    <a:pt x="14255" y="21600"/>
                    <a:pt x="17365" y="17785"/>
                    <a:pt x="18017" y="12755"/>
                  </a:cubicBezTo>
                  <a:cubicBezTo>
                    <a:pt x="20167" y="10724"/>
                    <a:pt x="21339" y="8374"/>
                    <a:pt x="20938" y="635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18" name="Shape 2961"/>
            <p:cNvSpPr/>
            <p:nvPr/>
          </p:nvSpPr>
          <p:spPr>
            <a:xfrm>
              <a:off x="12312046" y="7921166"/>
              <a:ext cx="267608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581" y="20618"/>
                    <a:pt x="1350" y="17422"/>
                    <a:pt x="1350" y="13478"/>
                  </a:cubicBezTo>
                  <a:cubicBezTo>
                    <a:pt x="1350" y="8836"/>
                    <a:pt x="10125" y="1166"/>
                    <a:pt x="10800" y="1166"/>
                  </a:cubicBezTo>
                  <a:cubicBezTo>
                    <a:pt x="11475" y="1166"/>
                    <a:pt x="20250" y="8836"/>
                    <a:pt x="20250" y="13478"/>
                  </a:cubicBezTo>
                  <a:cubicBezTo>
                    <a:pt x="20250" y="17422"/>
                    <a:pt x="16019" y="20618"/>
                    <a:pt x="10800" y="20618"/>
                  </a:cubicBezTo>
                  <a:moveTo>
                    <a:pt x="10800" y="0"/>
                  </a:moveTo>
                  <a:cubicBezTo>
                    <a:pt x="9450" y="0"/>
                    <a:pt x="0" y="8345"/>
                    <a:pt x="0" y="13745"/>
                  </a:cubicBezTo>
                  <a:cubicBezTo>
                    <a:pt x="0" y="18083"/>
                    <a:pt x="4836" y="21600"/>
                    <a:pt x="10800" y="21600"/>
                  </a:cubicBezTo>
                  <a:cubicBezTo>
                    <a:pt x="16765" y="21600"/>
                    <a:pt x="21600" y="18083"/>
                    <a:pt x="21600" y="13745"/>
                  </a:cubicBezTo>
                  <a:cubicBezTo>
                    <a:pt x="21600" y="8345"/>
                    <a:pt x="12150" y="0"/>
                    <a:pt x="10800" y="0"/>
                  </a:cubicBezTo>
                  <a:moveTo>
                    <a:pt x="10800" y="18655"/>
                  </a:moveTo>
                  <a:cubicBezTo>
                    <a:pt x="7072" y="18655"/>
                    <a:pt x="4050" y="16456"/>
                    <a:pt x="4050" y="13745"/>
                  </a:cubicBezTo>
                  <a:cubicBezTo>
                    <a:pt x="4050" y="13474"/>
                    <a:pt x="3748" y="13255"/>
                    <a:pt x="3375" y="13255"/>
                  </a:cubicBezTo>
                  <a:cubicBezTo>
                    <a:pt x="3002" y="13255"/>
                    <a:pt x="2700" y="13474"/>
                    <a:pt x="2700" y="13745"/>
                  </a:cubicBezTo>
                  <a:cubicBezTo>
                    <a:pt x="2700" y="16999"/>
                    <a:pt x="6327" y="19636"/>
                    <a:pt x="10800" y="19636"/>
                  </a:cubicBezTo>
                  <a:cubicBezTo>
                    <a:pt x="11173" y="19636"/>
                    <a:pt x="11475" y="19417"/>
                    <a:pt x="11475" y="19145"/>
                  </a:cubicBezTo>
                  <a:cubicBezTo>
                    <a:pt x="11475" y="18875"/>
                    <a:pt x="11173" y="18655"/>
                    <a:pt x="10800" y="186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19" name="Shape 2962"/>
            <p:cNvSpPr/>
            <p:nvPr/>
          </p:nvSpPr>
          <p:spPr>
            <a:xfrm>
              <a:off x="12964341" y="7921166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745" y="3927"/>
                  </a:moveTo>
                  <a:cubicBezTo>
                    <a:pt x="13204" y="3927"/>
                    <a:pt x="12764" y="4367"/>
                    <a:pt x="12764" y="4909"/>
                  </a:cubicBezTo>
                  <a:cubicBezTo>
                    <a:pt x="12764" y="5451"/>
                    <a:pt x="13204" y="5891"/>
                    <a:pt x="13745" y="5891"/>
                  </a:cubicBezTo>
                  <a:cubicBezTo>
                    <a:pt x="14287" y="5891"/>
                    <a:pt x="14727" y="5451"/>
                    <a:pt x="14727" y="4909"/>
                  </a:cubicBezTo>
                  <a:cubicBezTo>
                    <a:pt x="14727" y="4367"/>
                    <a:pt x="14287" y="3927"/>
                    <a:pt x="13745" y="3927"/>
                  </a:cubicBezTo>
                  <a:moveTo>
                    <a:pt x="16691" y="7855"/>
                  </a:moveTo>
                  <a:cubicBezTo>
                    <a:pt x="16149" y="7855"/>
                    <a:pt x="15709" y="8295"/>
                    <a:pt x="15709" y="8836"/>
                  </a:cubicBezTo>
                  <a:cubicBezTo>
                    <a:pt x="15709" y="9378"/>
                    <a:pt x="16149" y="9818"/>
                    <a:pt x="16691" y="9818"/>
                  </a:cubicBezTo>
                  <a:cubicBezTo>
                    <a:pt x="17233" y="9818"/>
                    <a:pt x="17673" y="9378"/>
                    <a:pt x="17673" y="8836"/>
                  </a:cubicBezTo>
                  <a:cubicBezTo>
                    <a:pt x="17673" y="8295"/>
                    <a:pt x="17233" y="7855"/>
                    <a:pt x="16691" y="7855"/>
                  </a:cubicBezTo>
                  <a:moveTo>
                    <a:pt x="7855" y="4909"/>
                  </a:moveTo>
                  <a:cubicBezTo>
                    <a:pt x="7313" y="4909"/>
                    <a:pt x="6873" y="5349"/>
                    <a:pt x="6873" y="5891"/>
                  </a:cubicBezTo>
                  <a:cubicBezTo>
                    <a:pt x="6873" y="6433"/>
                    <a:pt x="7313" y="6873"/>
                    <a:pt x="7855" y="6873"/>
                  </a:cubicBezTo>
                  <a:cubicBezTo>
                    <a:pt x="8396" y="6873"/>
                    <a:pt x="8836" y="6433"/>
                    <a:pt x="8836" y="5891"/>
                  </a:cubicBezTo>
                  <a:cubicBezTo>
                    <a:pt x="8836" y="5349"/>
                    <a:pt x="8396" y="4909"/>
                    <a:pt x="7855" y="4909"/>
                  </a:cubicBezTo>
                  <a:moveTo>
                    <a:pt x="3927" y="7855"/>
                  </a:moveTo>
                  <a:cubicBezTo>
                    <a:pt x="3385" y="7855"/>
                    <a:pt x="2945" y="8295"/>
                    <a:pt x="2945" y="8836"/>
                  </a:cubicBezTo>
                  <a:cubicBezTo>
                    <a:pt x="2945" y="9378"/>
                    <a:pt x="3385" y="9818"/>
                    <a:pt x="3927" y="9818"/>
                  </a:cubicBezTo>
                  <a:cubicBezTo>
                    <a:pt x="4469" y="9818"/>
                    <a:pt x="4909" y="9378"/>
                    <a:pt x="4909" y="8836"/>
                  </a:cubicBezTo>
                  <a:cubicBezTo>
                    <a:pt x="4909" y="8295"/>
                    <a:pt x="4469" y="7855"/>
                    <a:pt x="3927" y="7855"/>
                  </a:cubicBezTo>
                  <a:moveTo>
                    <a:pt x="1008" y="10800"/>
                  </a:moveTo>
                  <a:cubicBezTo>
                    <a:pt x="1278" y="5878"/>
                    <a:pt x="5552" y="1964"/>
                    <a:pt x="10800" y="1964"/>
                  </a:cubicBezTo>
                  <a:cubicBezTo>
                    <a:pt x="16048" y="1964"/>
                    <a:pt x="20322" y="5878"/>
                    <a:pt x="20592" y="10800"/>
                  </a:cubicBezTo>
                  <a:cubicBezTo>
                    <a:pt x="20592" y="10800"/>
                    <a:pt x="1008" y="10800"/>
                    <a:pt x="1008" y="10800"/>
                  </a:cubicBezTo>
                  <a:close/>
                  <a:moveTo>
                    <a:pt x="11291" y="1005"/>
                  </a:moveTo>
                  <a:lnTo>
                    <a:pt x="11291" y="491"/>
                  </a:lnTo>
                  <a:cubicBezTo>
                    <a:pt x="11291" y="220"/>
                    <a:pt x="11071" y="0"/>
                    <a:pt x="10800" y="0"/>
                  </a:cubicBezTo>
                  <a:cubicBezTo>
                    <a:pt x="10529" y="0"/>
                    <a:pt x="10309" y="220"/>
                    <a:pt x="10309" y="491"/>
                  </a:cubicBezTo>
                  <a:lnTo>
                    <a:pt x="10309" y="1005"/>
                  </a:lnTo>
                  <a:cubicBezTo>
                    <a:pt x="4574" y="1252"/>
                    <a:pt x="0" y="5756"/>
                    <a:pt x="0" y="11291"/>
                  </a:cubicBezTo>
                  <a:cubicBezTo>
                    <a:pt x="0" y="11562"/>
                    <a:pt x="220" y="11782"/>
                    <a:pt x="491" y="11782"/>
                  </a:cubicBezTo>
                  <a:lnTo>
                    <a:pt x="10309" y="11782"/>
                  </a:lnTo>
                  <a:lnTo>
                    <a:pt x="10309" y="18655"/>
                  </a:lnTo>
                  <a:cubicBezTo>
                    <a:pt x="10309" y="19739"/>
                    <a:pt x="9430" y="20618"/>
                    <a:pt x="8345" y="20618"/>
                  </a:cubicBezTo>
                  <a:cubicBezTo>
                    <a:pt x="7261" y="20618"/>
                    <a:pt x="6382" y="19739"/>
                    <a:pt x="6382" y="18655"/>
                  </a:cubicBezTo>
                  <a:cubicBezTo>
                    <a:pt x="6382" y="18383"/>
                    <a:pt x="6162" y="18164"/>
                    <a:pt x="5891" y="18164"/>
                  </a:cubicBezTo>
                  <a:cubicBezTo>
                    <a:pt x="5620" y="18164"/>
                    <a:pt x="5400" y="18383"/>
                    <a:pt x="5400" y="18655"/>
                  </a:cubicBezTo>
                  <a:cubicBezTo>
                    <a:pt x="5400" y="20281"/>
                    <a:pt x="6719" y="21600"/>
                    <a:pt x="8345" y="21600"/>
                  </a:cubicBezTo>
                  <a:cubicBezTo>
                    <a:pt x="9804" y="21600"/>
                    <a:pt x="11007" y="20537"/>
                    <a:pt x="11242" y="19145"/>
                  </a:cubicBezTo>
                  <a:lnTo>
                    <a:pt x="11291" y="19145"/>
                  </a:lnTo>
                  <a:lnTo>
                    <a:pt x="11291" y="11782"/>
                  </a:lnTo>
                  <a:lnTo>
                    <a:pt x="21109" y="11782"/>
                  </a:lnTo>
                  <a:cubicBezTo>
                    <a:pt x="21380" y="11782"/>
                    <a:pt x="21600" y="11562"/>
                    <a:pt x="21600" y="11291"/>
                  </a:cubicBezTo>
                  <a:cubicBezTo>
                    <a:pt x="21600" y="5756"/>
                    <a:pt x="17026" y="1252"/>
                    <a:pt x="11291" y="1005"/>
                  </a:cubicBezTo>
                  <a:moveTo>
                    <a:pt x="10800" y="6873"/>
                  </a:moveTo>
                  <a:cubicBezTo>
                    <a:pt x="10258" y="6873"/>
                    <a:pt x="9818" y="7313"/>
                    <a:pt x="9818" y="7855"/>
                  </a:cubicBezTo>
                  <a:cubicBezTo>
                    <a:pt x="9818" y="8396"/>
                    <a:pt x="10258" y="8836"/>
                    <a:pt x="10800" y="8836"/>
                  </a:cubicBezTo>
                  <a:cubicBezTo>
                    <a:pt x="11342" y="8836"/>
                    <a:pt x="11782" y="8396"/>
                    <a:pt x="11782" y="7855"/>
                  </a:cubicBezTo>
                  <a:cubicBezTo>
                    <a:pt x="11782" y="7313"/>
                    <a:pt x="11342" y="6873"/>
                    <a:pt x="10800" y="68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0" name="Shape 2963"/>
            <p:cNvSpPr/>
            <p:nvPr/>
          </p:nvSpPr>
          <p:spPr>
            <a:xfrm>
              <a:off x="13666813" y="8004794"/>
              <a:ext cx="367962" cy="20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32" y="19800"/>
                  </a:moveTo>
                  <a:cubicBezTo>
                    <a:pt x="18391" y="11772"/>
                    <a:pt x="14982" y="5400"/>
                    <a:pt x="10800" y="5400"/>
                  </a:cubicBezTo>
                  <a:cubicBezTo>
                    <a:pt x="6618" y="5400"/>
                    <a:pt x="3209" y="11772"/>
                    <a:pt x="2968" y="19800"/>
                  </a:cubicBezTo>
                  <a:lnTo>
                    <a:pt x="1005" y="19800"/>
                  </a:lnTo>
                  <a:cubicBezTo>
                    <a:pt x="1251" y="9783"/>
                    <a:pt x="5535" y="1800"/>
                    <a:pt x="10800" y="1800"/>
                  </a:cubicBezTo>
                  <a:cubicBezTo>
                    <a:pt x="16065" y="1800"/>
                    <a:pt x="20349" y="9783"/>
                    <a:pt x="20595" y="19800"/>
                  </a:cubicBezTo>
                  <a:cubicBezTo>
                    <a:pt x="20595" y="19800"/>
                    <a:pt x="18632" y="19800"/>
                    <a:pt x="18632" y="19800"/>
                  </a:cubicBezTo>
                  <a:close/>
                  <a:moveTo>
                    <a:pt x="15687" y="19800"/>
                  </a:moveTo>
                  <a:cubicBezTo>
                    <a:pt x="15461" y="14755"/>
                    <a:pt x="13360" y="10800"/>
                    <a:pt x="10800" y="10800"/>
                  </a:cubicBezTo>
                  <a:cubicBezTo>
                    <a:pt x="8240" y="10800"/>
                    <a:pt x="6139" y="14755"/>
                    <a:pt x="5913" y="19800"/>
                  </a:cubicBezTo>
                  <a:lnTo>
                    <a:pt x="3950" y="19800"/>
                  </a:lnTo>
                  <a:cubicBezTo>
                    <a:pt x="4187" y="12767"/>
                    <a:pt x="7159" y="7200"/>
                    <a:pt x="10800" y="7200"/>
                  </a:cubicBezTo>
                  <a:cubicBezTo>
                    <a:pt x="14441" y="7200"/>
                    <a:pt x="17413" y="12767"/>
                    <a:pt x="17650" y="19800"/>
                  </a:cubicBezTo>
                  <a:cubicBezTo>
                    <a:pt x="17650" y="19800"/>
                    <a:pt x="15687" y="19800"/>
                    <a:pt x="15687" y="19800"/>
                  </a:cubicBezTo>
                  <a:close/>
                  <a:moveTo>
                    <a:pt x="12724" y="19800"/>
                  </a:moveTo>
                  <a:cubicBezTo>
                    <a:pt x="12542" y="17747"/>
                    <a:pt x="11750" y="16200"/>
                    <a:pt x="10800" y="16200"/>
                  </a:cubicBezTo>
                  <a:cubicBezTo>
                    <a:pt x="9850" y="16200"/>
                    <a:pt x="9058" y="17747"/>
                    <a:pt x="8876" y="19800"/>
                  </a:cubicBezTo>
                  <a:lnTo>
                    <a:pt x="6899" y="19800"/>
                  </a:lnTo>
                  <a:cubicBezTo>
                    <a:pt x="7115" y="15751"/>
                    <a:pt x="8779" y="12600"/>
                    <a:pt x="10800" y="12600"/>
                  </a:cubicBezTo>
                  <a:cubicBezTo>
                    <a:pt x="12821" y="12600"/>
                    <a:pt x="14485" y="15751"/>
                    <a:pt x="14701" y="19800"/>
                  </a:cubicBezTo>
                  <a:cubicBezTo>
                    <a:pt x="14701" y="19800"/>
                    <a:pt x="12724" y="19800"/>
                    <a:pt x="12724" y="19800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9268"/>
                    <a:pt x="0" y="20700"/>
                  </a:cubicBezTo>
                  <a:cubicBezTo>
                    <a:pt x="0" y="21197"/>
                    <a:pt x="220" y="21600"/>
                    <a:pt x="491" y="21600"/>
                  </a:cubicBezTo>
                  <a:lnTo>
                    <a:pt x="9327" y="21600"/>
                  </a:lnTo>
                  <a:cubicBezTo>
                    <a:pt x="9599" y="21600"/>
                    <a:pt x="9818" y="21197"/>
                    <a:pt x="9818" y="20700"/>
                  </a:cubicBezTo>
                  <a:cubicBezTo>
                    <a:pt x="9818" y="19209"/>
                    <a:pt x="10258" y="18000"/>
                    <a:pt x="10800" y="18000"/>
                  </a:cubicBezTo>
                  <a:cubicBezTo>
                    <a:pt x="11342" y="18000"/>
                    <a:pt x="11782" y="19209"/>
                    <a:pt x="11782" y="20700"/>
                  </a:cubicBezTo>
                  <a:cubicBezTo>
                    <a:pt x="11782" y="21197"/>
                    <a:pt x="12001" y="21600"/>
                    <a:pt x="12273" y="21600"/>
                  </a:cubicBezTo>
                  <a:lnTo>
                    <a:pt x="21109" y="21600"/>
                  </a:lnTo>
                  <a:cubicBezTo>
                    <a:pt x="21380" y="21600"/>
                    <a:pt x="21600" y="21197"/>
                    <a:pt x="21600" y="20700"/>
                  </a:cubicBezTo>
                  <a:cubicBezTo>
                    <a:pt x="21600" y="9268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1" name="Shape 2964"/>
            <p:cNvSpPr/>
            <p:nvPr/>
          </p:nvSpPr>
          <p:spPr>
            <a:xfrm>
              <a:off x="14369285" y="7971343"/>
              <a:ext cx="367962" cy="267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250"/>
                  </a:moveTo>
                  <a:lnTo>
                    <a:pt x="4418" y="20250"/>
                  </a:lnTo>
                  <a:cubicBezTo>
                    <a:pt x="2524" y="20250"/>
                    <a:pt x="982" y="18130"/>
                    <a:pt x="982" y="15525"/>
                  </a:cubicBezTo>
                  <a:cubicBezTo>
                    <a:pt x="982" y="13489"/>
                    <a:pt x="1926" y="11690"/>
                    <a:pt x="3333" y="11045"/>
                  </a:cubicBezTo>
                  <a:lnTo>
                    <a:pt x="4165" y="10664"/>
                  </a:lnTo>
                  <a:lnTo>
                    <a:pt x="3982" y="9484"/>
                  </a:lnTo>
                  <a:cubicBezTo>
                    <a:pt x="3946" y="9247"/>
                    <a:pt x="3927" y="9008"/>
                    <a:pt x="3927" y="8775"/>
                  </a:cubicBezTo>
                  <a:cubicBezTo>
                    <a:pt x="3927" y="6914"/>
                    <a:pt x="5028" y="5400"/>
                    <a:pt x="6382" y="5400"/>
                  </a:cubicBezTo>
                  <a:cubicBezTo>
                    <a:pt x="6662" y="5400"/>
                    <a:pt x="6942" y="5470"/>
                    <a:pt x="7215" y="5605"/>
                  </a:cubicBezTo>
                  <a:lnTo>
                    <a:pt x="8019" y="6006"/>
                  </a:lnTo>
                  <a:lnTo>
                    <a:pt x="8418" y="4965"/>
                  </a:lnTo>
                  <a:cubicBezTo>
                    <a:pt x="9272" y="2735"/>
                    <a:pt x="10937" y="1350"/>
                    <a:pt x="12764" y="1350"/>
                  </a:cubicBezTo>
                  <a:cubicBezTo>
                    <a:pt x="15470" y="1350"/>
                    <a:pt x="17673" y="4378"/>
                    <a:pt x="17673" y="8100"/>
                  </a:cubicBezTo>
                  <a:cubicBezTo>
                    <a:pt x="17673" y="8218"/>
                    <a:pt x="17666" y="8333"/>
                    <a:pt x="17660" y="8449"/>
                  </a:cubicBezTo>
                  <a:lnTo>
                    <a:pt x="17655" y="8565"/>
                  </a:lnTo>
                  <a:lnTo>
                    <a:pt x="17610" y="9515"/>
                  </a:lnTo>
                  <a:lnTo>
                    <a:pt x="18245" y="9892"/>
                  </a:lnTo>
                  <a:cubicBezTo>
                    <a:pt x="19687" y="10747"/>
                    <a:pt x="20618" y="12693"/>
                    <a:pt x="20618" y="14850"/>
                  </a:cubicBezTo>
                  <a:cubicBezTo>
                    <a:pt x="20618" y="17828"/>
                    <a:pt x="18856" y="20250"/>
                    <a:pt x="16691" y="20250"/>
                  </a:cubicBezTo>
                  <a:moveTo>
                    <a:pt x="18634" y="8652"/>
                  </a:moveTo>
                  <a:cubicBezTo>
                    <a:pt x="18643" y="8469"/>
                    <a:pt x="18655" y="8287"/>
                    <a:pt x="18655" y="8100"/>
                  </a:cubicBezTo>
                  <a:cubicBezTo>
                    <a:pt x="18655" y="3627"/>
                    <a:pt x="16017" y="0"/>
                    <a:pt x="12764" y="0"/>
                  </a:cubicBezTo>
                  <a:cubicBezTo>
                    <a:pt x="10499" y="0"/>
                    <a:pt x="8536" y="1759"/>
                    <a:pt x="7550" y="4336"/>
                  </a:cubicBezTo>
                  <a:cubicBezTo>
                    <a:pt x="7185" y="4154"/>
                    <a:pt x="6793" y="4050"/>
                    <a:pt x="6382" y="4050"/>
                  </a:cubicBezTo>
                  <a:cubicBezTo>
                    <a:pt x="4484" y="4050"/>
                    <a:pt x="2945" y="6165"/>
                    <a:pt x="2945" y="8775"/>
                  </a:cubicBezTo>
                  <a:cubicBezTo>
                    <a:pt x="2945" y="9114"/>
                    <a:pt x="2973" y="9445"/>
                    <a:pt x="3022" y="9764"/>
                  </a:cubicBezTo>
                  <a:cubicBezTo>
                    <a:pt x="1267" y="10569"/>
                    <a:pt x="0" y="12841"/>
                    <a:pt x="0" y="15525"/>
                  </a:cubicBezTo>
                  <a:cubicBezTo>
                    <a:pt x="0" y="18880"/>
                    <a:pt x="1978" y="21600"/>
                    <a:pt x="4418" y="21600"/>
                  </a:cubicBezTo>
                  <a:lnTo>
                    <a:pt x="16691" y="21600"/>
                  </a:lnTo>
                  <a:cubicBezTo>
                    <a:pt x="19401" y="21600"/>
                    <a:pt x="21600" y="18578"/>
                    <a:pt x="21600" y="14850"/>
                  </a:cubicBezTo>
                  <a:cubicBezTo>
                    <a:pt x="21600" y="12072"/>
                    <a:pt x="20378" y="9687"/>
                    <a:pt x="18634" y="865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2" name="Shape 2965"/>
            <p:cNvSpPr/>
            <p:nvPr/>
          </p:nvSpPr>
          <p:spPr>
            <a:xfrm>
              <a:off x="8047037" y="8707266"/>
              <a:ext cx="367962" cy="217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19938"/>
                  </a:moveTo>
                  <a:lnTo>
                    <a:pt x="3927" y="19938"/>
                  </a:lnTo>
                  <a:cubicBezTo>
                    <a:pt x="2303" y="19938"/>
                    <a:pt x="982" y="17703"/>
                    <a:pt x="982" y="14954"/>
                  </a:cubicBezTo>
                  <a:cubicBezTo>
                    <a:pt x="982" y="12638"/>
                    <a:pt x="1912" y="10647"/>
                    <a:pt x="3244" y="10110"/>
                  </a:cubicBezTo>
                  <a:cubicBezTo>
                    <a:pt x="3634" y="9954"/>
                    <a:pt x="3929" y="9410"/>
                    <a:pt x="3988" y="8739"/>
                  </a:cubicBezTo>
                  <a:cubicBezTo>
                    <a:pt x="4343" y="4704"/>
                    <a:pt x="6427" y="1662"/>
                    <a:pt x="8836" y="1662"/>
                  </a:cubicBezTo>
                  <a:cubicBezTo>
                    <a:pt x="10501" y="1662"/>
                    <a:pt x="12038" y="3081"/>
                    <a:pt x="12948" y="5461"/>
                  </a:cubicBezTo>
                  <a:cubicBezTo>
                    <a:pt x="13103" y="5866"/>
                    <a:pt x="13354" y="6137"/>
                    <a:pt x="13636" y="6203"/>
                  </a:cubicBezTo>
                  <a:cubicBezTo>
                    <a:pt x="13682" y="6215"/>
                    <a:pt x="13727" y="6219"/>
                    <a:pt x="13773" y="6219"/>
                  </a:cubicBezTo>
                  <a:cubicBezTo>
                    <a:pt x="14009" y="6219"/>
                    <a:pt x="14238" y="6076"/>
                    <a:pt x="14419" y="5809"/>
                  </a:cubicBezTo>
                  <a:cubicBezTo>
                    <a:pt x="14777" y="5278"/>
                    <a:pt x="15236" y="4985"/>
                    <a:pt x="15709" y="4985"/>
                  </a:cubicBezTo>
                  <a:cubicBezTo>
                    <a:pt x="16792" y="4985"/>
                    <a:pt x="17673" y="6476"/>
                    <a:pt x="17671" y="8326"/>
                  </a:cubicBezTo>
                  <a:lnTo>
                    <a:pt x="17667" y="8447"/>
                  </a:lnTo>
                  <a:cubicBezTo>
                    <a:pt x="17646" y="9234"/>
                    <a:pt x="17953" y="9937"/>
                    <a:pt x="18404" y="10132"/>
                  </a:cubicBezTo>
                  <a:cubicBezTo>
                    <a:pt x="19708" y="10697"/>
                    <a:pt x="20618" y="12680"/>
                    <a:pt x="20618" y="14954"/>
                  </a:cubicBezTo>
                  <a:cubicBezTo>
                    <a:pt x="20618" y="17703"/>
                    <a:pt x="19297" y="19938"/>
                    <a:pt x="17673" y="19938"/>
                  </a:cubicBezTo>
                  <a:moveTo>
                    <a:pt x="18648" y="8523"/>
                  </a:moveTo>
                  <a:cubicBezTo>
                    <a:pt x="18650" y="8451"/>
                    <a:pt x="18655" y="8381"/>
                    <a:pt x="18655" y="8308"/>
                  </a:cubicBezTo>
                  <a:cubicBezTo>
                    <a:pt x="18655" y="5556"/>
                    <a:pt x="17335" y="3323"/>
                    <a:pt x="15709" y="3323"/>
                  </a:cubicBezTo>
                  <a:cubicBezTo>
                    <a:pt x="14967" y="3323"/>
                    <a:pt x="14290" y="3791"/>
                    <a:pt x="13773" y="4558"/>
                  </a:cubicBezTo>
                  <a:cubicBezTo>
                    <a:pt x="12724" y="1819"/>
                    <a:pt x="10909" y="0"/>
                    <a:pt x="8836" y="0"/>
                  </a:cubicBezTo>
                  <a:cubicBezTo>
                    <a:pt x="5880" y="0"/>
                    <a:pt x="3439" y="3690"/>
                    <a:pt x="3017" y="8494"/>
                  </a:cubicBezTo>
                  <a:cubicBezTo>
                    <a:pt x="1288" y="9190"/>
                    <a:pt x="0" y="11814"/>
                    <a:pt x="0" y="14954"/>
                  </a:cubicBezTo>
                  <a:cubicBezTo>
                    <a:pt x="0" y="18624"/>
                    <a:pt x="1758" y="21600"/>
                    <a:pt x="3927" y="21600"/>
                  </a:cubicBezTo>
                  <a:lnTo>
                    <a:pt x="17673" y="21600"/>
                  </a:lnTo>
                  <a:cubicBezTo>
                    <a:pt x="19842" y="21600"/>
                    <a:pt x="21600" y="18624"/>
                    <a:pt x="21600" y="14954"/>
                  </a:cubicBezTo>
                  <a:cubicBezTo>
                    <a:pt x="21600" y="11855"/>
                    <a:pt x="20344" y="9259"/>
                    <a:pt x="18648" y="852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3" name="Shape 2966"/>
            <p:cNvSpPr/>
            <p:nvPr/>
          </p:nvSpPr>
          <p:spPr>
            <a:xfrm>
              <a:off x="8749509" y="8657089"/>
              <a:ext cx="367962" cy="301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20400"/>
                  </a:moveTo>
                  <a:lnTo>
                    <a:pt x="3927" y="20400"/>
                  </a:lnTo>
                  <a:cubicBezTo>
                    <a:pt x="2303" y="20400"/>
                    <a:pt x="982" y="18785"/>
                    <a:pt x="982" y="16800"/>
                  </a:cubicBezTo>
                  <a:cubicBezTo>
                    <a:pt x="982" y="15128"/>
                    <a:pt x="1912" y="13690"/>
                    <a:pt x="3244" y="13302"/>
                  </a:cubicBezTo>
                  <a:cubicBezTo>
                    <a:pt x="3634" y="13189"/>
                    <a:pt x="3929" y="12796"/>
                    <a:pt x="3988" y="12312"/>
                  </a:cubicBezTo>
                  <a:cubicBezTo>
                    <a:pt x="4343" y="9397"/>
                    <a:pt x="6427" y="7200"/>
                    <a:pt x="8836" y="7200"/>
                  </a:cubicBezTo>
                  <a:cubicBezTo>
                    <a:pt x="10501" y="7200"/>
                    <a:pt x="11547" y="7626"/>
                    <a:pt x="12457" y="9344"/>
                  </a:cubicBezTo>
                  <a:cubicBezTo>
                    <a:pt x="12612" y="9636"/>
                    <a:pt x="13354" y="10432"/>
                    <a:pt x="13636" y="10480"/>
                  </a:cubicBezTo>
                  <a:cubicBezTo>
                    <a:pt x="13682" y="10488"/>
                    <a:pt x="13773" y="10492"/>
                    <a:pt x="13773" y="10492"/>
                  </a:cubicBezTo>
                  <a:cubicBezTo>
                    <a:pt x="14009" y="10492"/>
                    <a:pt x="14238" y="10388"/>
                    <a:pt x="14419" y="10195"/>
                  </a:cubicBezTo>
                  <a:cubicBezTo>
                    <a:pt x="14777" y="9812"/>
                    <a:pt x="15236" y="9600"/>
                    <a:pt x="15709" y="9600"/>
                  </a:cubicBezTo>
                  <a:cubicBezTo>
                    <a:pt x="16792" y="9600"/>
                    <a:pt x="17673" y="10677"/>
                    <a:pt x="17671" y="12013"/>
                  </a:cubicBezTo>
                  <a:lnTo>
                    <a:pt x="17667" y="12101"/>
                  </a:lnTo>
                  <a:cubicBezTo>
                    <a:pt x="17646" y="12669"/>
                    <a:pt x="17953" y="13177"/>
                    <a:pt x="18404" y="13318"/>
                  </a:cubicBezTo>
                  <a:cubicBezTo>
                    <a:pt x="19708" y="13726"/>
                    <a:pt x="20618" y="15158"/>
                    <a:pt x="20618" y="16800"/>
                  </a:cubicBezTo>
                  <a:cubicBezTo>
                    <a:pt x="20618" y="18785"/>
                    <a:pt x="19297" y="20400"/>
                    <a:pt x="17673" y="20400"/>
                  </a:cubicBezTo>
                  <a:moveTo>
                    <a:pt x="15709" y="1200"/>
                  </a:moveTo>
                  <a:cubicBezTo>
                    <a:pt x="18420" y="1200"/>
                    <a:pt x="20618" y="3887"/>
                    <a:pt x="20618" y="7200"/>
                  </a:cubicBezTo>
                  <a:cubicBezTo>
                    <a:pt x="20618" y="9162"/>
                    <a:pt x="19844" y="10898"/>
                    <a:pt x="18654" y="11992"/>
                  </a:cubicBezTo>
                  <a:cubicBezTo>
                    <a:pt x="18651" y="10008"/>
                    <a:pt x="17334" y="8400"/>
                    <a:pt x="15709" y="8400"/>
                  </a:cubicBezTo>
                  <a:cubicBezTo>
                    <a:pt x="14967" y="8400"/>
                    <a:pt x="14290" y="8738"/>
                    <a:pt x="13773" y="9292"/>
                  </a:cubicBezTo>
                  <a:cubicBezTo>
                    <a:pt x="13082" y="7989"/>
                    <a:pt x="12054" y="6984"/>
                    <a:pt x="10843" y="6443"/>
                  </a:cubicBezTo>
                  <a:cubicBezTo>
                    <a:pt x="11149" y="3488"/>
                    <a:pt x="13208" y="1200"/>
                    <a:pt x="15709" y="1200"/>
                  </a:cubicBezTo>
                  <a:moveTo>
                    <a:pt x="19575" y="12625"/>
                  </a:moveTo>
                  <a:cubicBezTo>
                    <a:pt x="20814" y="11304"/>
                    <a:pt x="21600" y="9367"/>
                    <a:pt x="21600" y="7200"/>
                  </a:cubicBezTo>
                  <a:cubicBezTo>
                    <a:pt x="21600" y="3224"/>
                    <a:pt x="18962" y="0"/>
                    <a:pt x="15709" y="0"/>
                  </a:cubicBezTo>
                  <a:cubicBezTo>
                    <a:pt x="12754" y="0"/>
                    <a:pt x="10314" y="2663"/>
                    <a:pt x="9890" y="6130"/>
                  </a:cubicBezTo>
                  <a:cubicBezTo>
                    <a:pt x="9547" y="6053"/>
                    <a:pt x="9198" y="6000"/>
                    <a:pt x="8836" y="6000"/>
                  </a:cubicBezTo>
                  <a:cubicBezTo>
                    <a:pt x="5880" y="6000"/>
                    <a:pt x="3439" y="8665"/>
                    <a:pt x="3017" y="12135"/>
                  </a:cubicBezTo>
                  <a:cubicBezTo>
                    <a:pt x="1288" y="12638"/>
                    <a:pt x="0" y="14532"/>
                    <a:pt x="0" y="16800"/>
                  </a:cubicBezTo>
                  <a:cubicBezTo>
                    <a:pt x="0" y="19451"/>
                    <a:pt x="1758" y="21600"/>
                    <a:pt x="3927" y="21600"/>
                  </a:cubicBezTo>
                  <a:lnTo>
                    <a:pt x="17673" y="21600"/>
                  </a:lnTo>
                  <a:cubicBezTo>
                    <a:pt x="19842" y="21600"/>
                    <a:pt x="21600" y="19451"/>
                    <a:pt x="21600" y="16800"/>
                  </a:cubicBezTo>
                  <a:cubicBezTo>
                    <a:pt x="21600" y="14997"/>
                    <a:pt x="20778" y="13443"/>
                    <a:pt x="19575" y="1262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4" name="Shape 2967"/>
            <p:cNvSpPr/>
            <p:nvPr/>
          </p:nvSpPr>
          <p:spPr>
            <a:xfrm>
              <a:off x="9451981" y="8640364"/>
              <a:ext cx="367962" cy="334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9440"/>
                  </a:moveTo>
                  <a:cubicBezTo>
                    <a:pt x="14727" y="20036"/>
                    <a:pt x="15167" y="20520"/>
                    <a:pt x="15709" y="20520"/>
                  </a:cubicBezTo>
                  <a:cubicBezTo>
                    <a:pt x="16251" y="20520"/>
                    <a:pt x="16691" y="20036"/>
                    <a:pt x="16691" y="19440"/>
                  </a:cubicBezTo>
                  <a:cubicBezTo>
                    <a:pt x="16691" y="18360"/>
                    <a:pt x="15709" y="17280"/>
                    <a:pt x="15709" y="17280"/>
                  </a:cubicBezTo>
                  <a:cubicBezTo>
                    <a:pt x="15709" y="17280"/>
                    <a:pt x="14727" y="18360"/>
                    <a:pt x="14727" y="19440"/>
                  </a:cubicBezTo>
                  <a:moveTo>
                    <a:pt x="4909" y="20520"/>
                  </a:moveTo>
                  <a:cubicBezTo>
                    <a:pt x="4909" y="21117"/>
                    <a:pt x="5349" y="21600"/>
                    <a:pt x="5891" y="21600"/>
                  </a:cubicBezTo>
                  <a:cubicBezTo>
                    <a:pt x="6433" y="21600"/>
                    <a:pt x="6873" y="21117"/>
                    <a:pt x="6873" y="20520"/>
                  </a:cubicBezTo>
                  <a:cubicBezTo>
                    <a:pt x="6873" y="19440"/>
                    <a:pt x="5891" y="18360"/>
                    <a:pt x="5891" y="18360"/>
                  </a:cubicBezTo>
                  <a:cubicBezTo>
                    <a:pt x="5891" y="18360"/>
                    <a:pt x="4909" y="19440"/>
                    <a:pt x="4909" y="20520"/>
                  </a:cubicBezTo>
                  <a:moveTo>
                    <a:pt x="9818" y="17280"/>
                  </a:moveTo>
                  <a:cubicBezTo>
                    <a:pt x="9818" y="17876"/>
                    <a:pt x="10258" y="18360"/>
                    <a:pt x="10800" y="18360"/>
                  </a:cubicBezTo>
                  <a:cubicBezTo>
                    <a:pt x="11342" y="18360"/>
                    <a:pt x="11782" y="17876"/>
                    <a:pt x="11782" y="17280"/>
                  </a:cubicBezTo>
                  <a:cubicBezTo>
                    <a:pt x="11782" y="16200"/>
                    <a:pt x="10800" y="15120"/>
                    <a:pt x="10800" y="15120"/>
                  </a:cubicBezTo>
                  <a:cubicBezTo>
                    <a:pt x="10800" y="15120"/>
                    <a:pt x="9818" y="16200"/>
                    <a:pt x="9818" y="17280"/>
                  </a:cubicBezTo>
                  <a:moveTo>
                    <a:pt x="17673" y="12960"/>
                  </a:moveTo>
                  <a:lnTo>
                    <a:pt x="3927" y="12960"/>
                  </a:lnTo>
                  <a:cubicBezTo>
                    <a:pt x="2303" y="12960"/>
                    <a:pt x="982" y="11507"/>
                    <a:pt x="982" y="9720"/>
                  </a:cubicBezTo>
                  <a:cubicBezTo>
                    <a:pt x="982" y="8215"/>
                    <a:pt x="1912" y="6920"/>
                    <a:pt x="3244" y="6572"/>
                  </a:cubicBezTo>
                  <a:cubicBezTo>
                    <a:pt x="3634" y="6470"/>
                    <a:pt x="3929" y="6117"/>
                    <a:pt x="3988" y="5681"/>
                  </a:cubicBezTo>
                  <a:cubicBezTo>
                    <a:pt x="4343" y="3058"/>
                    <a:pt x="6427" y="1080"/>
                    <a:pt x="8836" y="1080"/>
                  </a:cubicBezTo>
                  <a:cubicBezTo>
                    <a:pt x="10501" y="1080"/>
                    <a:pt x="11547" y="1463"/>
                    <a:pt x="12457" y="3010"/>
                  </a:cubicBezTo>
                  <a:cubicBezTo>
                    <a:pt x="12612" y="3273"/>
                    <a:pt x="13354" y="3989"/>
                    <a:pt x="13636" y="4032"/>
                  </a:cubicBezTo>
                  <a:cubicBezTo>
                    <a:pt x="13682" y="4039"/>
                    <a:pt x="13773" y="4043"/>
                    <a:pt x="13773" y="4043"/>
                  </a:cubicBezTo>
                  <a:cubicBezTo>
                    <a:pt x="14009" y="4043"/>
                    <a:pt x="14238" y="3949"/>
                    <a:pt x="14419" y="3776"/>
                  </a:cubicBezTo>
                  <a:cubicBezTo>
                    <a:pt x="14777" y="3431"/>
                    <a:pt x="15236" y="3240"/>
                    <a:pt x="15709" y="3240"/>
                  </a:cubicBezTo>
                  <a:cubicBezTo>
                    <a:pt x="16792" y="3240"/>
                    <a:pt x="17673" y="4209"/>
                    <a:pt x="17671" y="5412"/>
                  </a:cubicBezTo>
                  <a:lnTo>
                    <a:pt x="17667" y="5491"/>
                  </a:lnTo>
                  <a:cubicBezTo>
                    <a:pt x="17646" y="6002"/>
                    <a:pt x="17953" y="6459"/>
                    <a:pt x="18404" y="6586"/>
                  </a:cubicBezTo>
                  <a:cubicBezTo>
                    <a:pt x="19708" y="6954"/>
                    <a:pt x="20618" y="8242"/>
                    <a:pt x="20618" y="9720"/>
                  </a:cubicBezTo>
                  <a:cubicBezTo>
                    <a:pt x="20618" y="11507"/>
                    <a:pt x="19297" y="12960"/>
                    <a:pt x="17673" y="12960"/>
                  </a:cubicBezTo>
                  <a:moveTo>
                    <a:pt x="18648" y="5540"/>
                  </a:moveTo>
                  <a:cubicBezTo>
                    <a:pt x="18650" y="5493"/>
                    <a:pt x="18655" y="5447"/>
                    <a:pt x="18655" y="5400"/>
                  </a:cubicBezTo>
                  <a:cubicBezTo>
                    <a:pt x="18655" y="3611"/>
                    <a:pt x="17335" y="2160"/>
                    <a:pt x="15709" y="2160"/>
                  </a:cubicBezTo>
                  <a:cubicBezTo>
                    <a:pt x="14967" y="2160"/>
                    <a:pt x="14290" y="2464"/>
                    <a:pt x="13773" y="2963"/>
                  </a:cubicBezTo>
                  <a:cubicBezTo>
                    <a:pt x="12724" y="1182"/>
                    <a:pt x="10909" y="0"/>
                    <a:pt x="8836" y="0"/>
                  </a:cubicBezTo>
                  <a:cubicBezTo>
                    <a:pt x="5880" y="0"/>
                    <a:pt x="3439" y="2398"/>
                    <a:pt x="3017" y="5521"/>
                  </a:cubicBezTo>
                  <a:cubicBezTo>
                    <a:pt x="1288" y="5974"/>
                    <a:pt x="0" y="7679"/>
                    <a:pt x="0" y="9720"/>
                  </a:cubicBezTo>
                  <a:cubicBezTo>
                    <a:pt x="0" y="12106"/>
                    <a:pt x="1758" y="14040"/>
                    <a:pt x="3927" y="14040"/>
                  </a:cubicBezTo>
                  <a:lnTo>
                    <a:pt x="17673" y="14040"/>
                  </a:lnTo>
                  <a:cubicBezTo>
                    <a:pt x="19842" y="14040"/>
                    <a:pt x="21600" y="12106"/>
                    <a:pt x="21600" y="9720"/>
                  </a:cubicBezTo>
                  <a:cubicBezTo>
                    <a:pt x="21600" y="7706"/>
                    <a:pt x="20344" y="6018"/>
                    <a:pt x="18648" y="554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5" name="Shape 2968"/>
            <p:cNvSpPr/>
            <p:nvPr/>
          </p:nvSpPr>
          <p:spPr>
            <a:xfrm>
              <a:off x="10154453" y="8657089"/>
              <a:ext cx="367962" cy="301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14400"/>
                  </a:moveTo>
                  <a:lnTo>
                    <a:pt x="3927" y="14400"/>
                  </a:lnTo>
                  <a:cubicBezTo>
                    <a:pt x="2303" y="14400"/>
                    <a:pt x="982" y="12785"/>
                    <a:pt x="982" y="10800"/>
                  </a:cubicBezTo>
                  <a:cubicBezTo>
                    <a:pt x="982" y="9128"/>
                    <a:pt x="1912" y="7690"/>
                    <a:pt x="3244" y="7302"/>
                  </a:cubicBezTo>
                  <a:cubicBezTo>
                    <a:pt x="3634" y="7189"/>
                    <a:pt x="3929" y="6796"/>
                    <a:pt x="3988" y="6312"/>
                  </a:cubicBezTo>
                  <a:cubicBezTo>
                    <a:pt x="4343" y="3397"/>
                    <a:pt x="6427" y="1200"/>
                    <a:pt x="8836" y="1200"/>
                  </a:cubicBezTo>
                  <a:cubicBezTo>
                    <a:pt x="10501" y="1200"/>
                    <a:pt x="11547" y="1626"/>
                    <a:pt x="12457" y="3344"/>
                  </a:cubicBezTo>
                  <a:cubicBezTo>
                    <a:pt x="12612" y="3636"/>
                    <a:pt x="13354" y="4432"/>
                    <a:pt x="13636" y="4480"/>
                  </a:cubicBezTo>
                  <a:cubicBezTo>
                    <a:pt x="13682" y="4488"/>
                    <a:pt x="13773" y="4492"/>
                    <a:pt x="13773" y="4492"/>
                  </a:cubicBezTo>
                  <a:cubicBezTo>
                    <a:pt x="14009" y="4492"/>
                    <a:pt x="14238" y="4388"/>
                    <a:pt x="14419" y="4195"/>
                  </a:cubicBezTo>
                  <a:cubicBezTo>
                    <a:pt x="14777" y="3812"/>
                    <a:pt x="15236" y="3600"/>
                    <a:pt x="15709" y="3600"/>
                  </a:cubicBezTo>
                  <a:cubicBezTo>
                    <a:pt x="16792" y="3600"/>
                    <a:pt x="17673" y="4676"/>
                    <a:pt x="17671" y="6013"/>
                  </a:cubicBezTo>
                  <a:lnTo>
                    <a:pt x="17667" y="6101"/>
                  </a:lnTo>
                  <a:cubicBezTo>
                    <a:pt x="17646" y="6669"/>
                    <a:pt x="17953" y="7177"/>
                    <a:pt x="18404" y="7318"/>
                  </a:cubicBezTo>
                  <a:cubicBezTo>
                    <a:pt x="19708" y="7726"/>
                    <a:pt x="20618" y="9158"/>
                    <a:pt x="20618" y="10800"/>
                  </a:cubicBezTo>
                  <a:cubicBezTo>
                    <a:pt x="20618" y="12785"/>
                    <a:pt x="19297" y="14400"/>
                    <a:pt x="17673" y="14400"/>
                  </a:cubicBezTo>
                  <a:moveTo>
                    <a:pt x="18648" y="6156"/>
                  </a:moveTo>
                  <a:cubicBezTo>
                    <a:pt x="18650" y="6104"/>
                    <a:pt x="18655" y="6053"/>
                    <a:pt x="18655" y="6000"/>
                  </a:cubicBezTo>
                  <a:cubicBezTo>
                    <a:pt x="18655" y="4012"/>
                    <a:pt x="17335" y="2400"/>
                    <a:pt x="15709" y="2400"/>
                  </a:cubicBezTo>
                  <a:cubicBezTo>
                    <a:pt x="14967" y="2400"/>
                    <a:pt x="14290" y="2738"/>
                    <a:pt x="13773" y="3292"/>
                  </a:cubicBezTo>
                  <a:cubicBezTo>
                    <a:pt x="12724" y="1314"/>
                    <a:pt x="10909" y="0"/>
                    <a:pt x="8836" y="0"/>
                  </a:cubicBezTo>
                  <a:cubicBezTo>
                    <a:pt x="5880" y="0"/>
                    <a:pt x="3439" y="2665"/>
                    <a:pt x="3017" y="6135"/>
                  </a:cubicBezTo>
                  <a:cubicBezTo>
                    <a:pt x="1288" y="6638"/>
                    <a:pt x="0" y="8532"/>
                    <a:pt x="0" y="10800"/>
                  </a:cubicBezTo>
                  <a:cubicBezTo>
                    <a:pt x="0" y="13451"/>
                    <a:pt x="1758" y="15600"/>
                    <a:pt x="3927" y="15600"/>
                  </a:cubicBezTo>
                  <a:lnTo>
                    <a:pt x="17673" y="15600"/>
                  </a:lnTo>
                  <a:cubicBezTo>
                    <a:pt x="19842" y="15600"/>
                    <a:pt x="21600" y="13451"/>
                    <a:pt x="21600" y="10800"/>
                  </a:cubicBezTo>
                  <a:cubicBezTo>
                    <a:pt x="21600" y="8562"/>
                    <a:pt x="20344" y="6687"/>
                    <a:pt x="18648" y="6156"/>
                  </a:cubicBezTo>
                  <a:moveTo>
                    <a:pt x="15218" y="16800"/>
                  </a:moveTo>
                  <a:cubicBezTo>
                    <a:pt x="15083" y="16800"/>
                    <a:pt x="14960" y="16867"/>
                    <a:pt x="14871" y="16976"/>
                  </a:cubicBezTo>
                  <a:lnTo>
                    <a:pt x="11926" y="20575"/>
                  </a:lnTo>
                  <a:cubicBezTo>
                    <a:pt x="11837" y="20685"/>
                    <a:pt x="11782" y="20835"/>
                    <a:pt x="11782" y="21000"/>
                  </a:cubicBezTo>
                  <a:cubicBezTo>
                    <a:pt x="11782" y="21332"/>
                    <a:pt x="12002" y="21600"/>
                    <a:pt x="12273" y="21600"/>
                  </a:cubicBezTo>
                  <a:cubicBezTo>
                    <a:pt x="12408" y="21600"/>
                    <a:pt x="12531" y="21533"/>
                    <a:pt x="12620" y="21424"/>
                  </a:cubicBezTo>
                  <a:lnTo>
                    <a:pt x="15565" y="17824"/>
                  </a:lnTo>
                  <a:cubicBezTo>
                    <a:pt x="15654" y="17716"/>
                    <a:pt x="15709" y="17566"/>
                    <a:pt x="15709" y="17400"/>
                  </a:cubicBezTo>
                  <a:cubicBezTo>
                    <a:pt x="15709" y="17069"/>
                    <a:pt x="15489" y="16800"/>
                    <a:pt x="15218" y="16800"/>
                  </a:cubicBezTo>
                  <a:moveTo>
                    <a:pt x="12764" y="17400"/>
                  </a:moveTo>
                  <a:cubicBezTo>
                    <a:pt x="12764" y="17069"/>
                    <a:pt x="12544" y="16800"/>
                    <a:pt x="12273" y="16800"/>
                  </a:cubicBezTo>
                  <a:cubicBezTo>
                    <a:pt x="12137" y="16800"/>
                    <a:pt x="12015" y="16867"/>
                    <a:pt x="11925" y="16976"/>
                  </a:cubicBezTo>
                  <a:lnTo>
                    <a:pt x="8981" y="20575"/>
                  </a:lnTo>
                  <a:cubicBezTo>
                    <a:pt x="8891" y="20685"/>
                    <a:pt x="8836" y="20835"/>
                    <a:pt x="8836" y="21000"/>
                  </a:cubicBezTo>
                  <a:cubicBezTo>
                    <a:pt x="8836" y="21332"/>
                    <a:pt x="9056" y="21600"/>
                    <a:pt x="9327" y="21600"/>
                  </a:cubicBezTo>
                  <a:cubicBezTo>
                    <a:pt x="9463" y="21600"/>
                    <a:pt x="9585" y="21533"/>
                    <a:pt x="9674" y="21424"/>
                  </a:cubicBezTo>
                  <a:lnTo>
                    <a:pt x="12620" y="17824"/>
                  </a:lnTo>
                  <a:cubicBezTo>
                    <a:pt x="12709" y="17716"/>
                    <a:pt x="12764" y="17566"/>
                    <a:pt x="12764" y="17400"/>
                  </a:cubicBezTo>
                  <a:moveTo>
                    <a:pt x="6873" y="17400"/>
                  </a:moveTo>
                  <a:cubicBezTo>
                    <a:pt x="6873" y="17069"/>
                    <a:pt x="6653" y="16800"/>
                    <a:pt x="6382" y="16800"/>
                  </a:cubicBezTo>
                  <a:cubicBezTo>
                    <a:pt x="6246" y="16800"/>
                    <a:pt x="6124" y="16867"/>
                    <a:pt x="6034" y="16976"/>
                  </a:cubicBezTo>
                  <a:lnTo>
                    <a:pt x="3090" y="20575"/>
                  </a:lnTo>
                  <a:cubicBezTo>
                    <a:pt x="3000" y="20685"/>
                    <a:pt x="2945" y="20835"/>
                    <a:pt x="2945" y="21000"/>
                  </a:cubicBezTo>
                  <a:cubicBezTo>
                    <a:pt x="2945" y="21332"/>
                    <a:pt x="3166" y="21600"/>
                    <a:pt x="3436" y="21600"/>
                  </a:cubicBezTo>
                  <a:cubicBezTo>
                    <a:pt x="3572" y="21600"/>
                    <a:pt x="3695" y="21533"/>
                    <a:pt x="3783" y="21424"/>
                  </a:cubicBezTo>
                  <a:lnTo>
                    <a:pt x="6729" y="17824"/>
                  </a:lnTo>
                  <a:cubicBezTo>
                    <a:pt x="6818" y="17716"/>
                    <a:pt x="6873" y="17566"/>
                    <a:pt x="6873" y="17400"/>
                  </a:cubicBezTo>
                  <a:moveTo>
                    <a:pt x="9818" y="17400"/>
                  </a:moveTo>
                  <a:cubicBezTo>
                    <a:pt x="9818" y="17069"/>
                    <a:pt x="9598" y="16800"/>
                    <a:pt x="9327" y="16800"/>
                  </a:cubicBezTo>
                  <a:cubicBezTo>
                    <a:pt x="9192" y="16800"/>
                    <a:pt x="9069" y="16867"/>
                    <a:pt x="8980" y="16976"/>
                  </a:cubicBezTo>
                  <a:lnTo>
                    <a:pt x="6035" y="20575"/>
                  </a:lnTo>
                  <a:cubicBezTo>
                    <a:pt x="5946" y="20685"/>
                    <a:pt x="5891" y="20835"/>
                    <a:pt x="5891" y="21000"/>
                  </a:cubicBezTo>
                  <a:cubicBezTo>
                    <a:pt x="5891" y="21332"/>
                    <a:pt x="6111" y="21600"/>
                    <a:pt x="6382" y="21600"/>
                  </a:cubicBezTo>
                  <a:cubicBezTo>
                    <a:pt x="6517" y="21600"/>
                    <a:pt x="6640" y="21533"/>
                    <a:pt x="6729" y="21424"/>
                  </a:cubicBezTo>
                  <a:lnTo>
                    <a:pt x="9674" y="17824"/>
                  </a:lnTo>
                  <a:cubicBezTo>
                    <a:pt x="9763" y="17716"/>
                    <a:pt x="9818" y="17566"/>
                    <a:pt x="9818" y="17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6" name="Shape 2969"/>
            <p:cNvSpPr/>
            <p:nvPr/>
          </p:nvSpPr>
          <p:spPr>
            <a:xfrm>
              <a:off x="10856925" y="8640364"/>
              <a:ext cx="367962" cy="334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64" y="15120"/>
                  </a:moveTo>
                  <a:cubicBezTo>
                    <a:pt x="17893" y="15120"/>
                    <a:pt x="17673" y="15362"/>
                    <a:pt x="17673" y="15660"/>
                  </a:cubicBezTo>
                  <a:lnTo>
                    <a:pt x="17673" y="17820"/>
                  </a:lnTo>
                  <a:cubicBezTo>
                    <a:pt x="17673" y="18118"/>
                    <a:pt x="17893" y="18360"/>
                    <a:pt x="18164" y="18360"/>
                  </a:cubicBezTo>
                  <a:cubicBezTo>
                    <a:pt x="18434" y="18360"/>
                    <a:pt x="18655" y="18118"/>
                    <a:pt x="18655" y="17820"/>
                  </a:cubicBezTo>
                  <a:lnTo>
                    <a:pt x="18655" y="15660"/>
                  </a:lnTo>
                  <a:cubicBezTo>
                    <a:pt x="18655" y="15362"/>
                    <a:pt x="18434" y="15120"/>
                    <a:pt x="18164" y="15120"/>
                  </a:cubicBezTo>
                  <a:moveTo>
                    <a:pt x="15218" y="15120"/>
                  </a:moveTo>
                  <a:cubicBezTo>
                    <a:pt x="14947" y="15120"/>
                    <a:pt x="14727" y="15362"/>
                    <a:pt x="14727" y="15660"/>
                  </a:cubicBezTo>
                  <a:lnTo>
                    <a:pt x="14727" y="18900"/>
                  </a:lnTo>
                  <a:cubicBezTo>
                    <a:pt x="14727" y="19198"/>
                    <a:pt x="14947" y="19440"/>
                    <a:pt x="15218" y="19440"/>
                  </a:cubicBezTo>
                  <a:cubicBezTo>
                    <a:pt x="15489" y="19440"/>
                    <a:pt x="15709" y="19198"/>
                    <a:pt x="15709" y="18900"/>
                  </a:cubicBezTo>
                  <a:lnTo>
                    <a:pt x="15709" y="15660"/>
                  </a:lnTo>
                  <a:cubicBezTo>
                    <a:pt x="15709" y="15362"/>
                    <a:pt x="15489" y="15120"/>
                    <a:pt x="15218" y="15120"/>
                  </a:cubicBezTo>
                  <a:moveTo>
                    <a:pt x="17673" y="12960"/>
                  </a:moveTo>
                  <a:lnTo>
                    <a:pt x="3927" y="12960"/>
                  </a:lnTo>
                  <a:cubicBezTo>
                    <a:pt x="2303" y="12960"/>
                    <a:pt x="982" y="11507"/>
                    <a:pt x="982" y="9720"/>
                  </a:cubicBezTo>
                  <a:cubicBezTo>
                    <a:pt x="982" y="8215"/>
                    <a:pt x="1912" y="6920"/>
                    <a:pt x="3244" y="6572"/>
                  </a:cubicBezTo>
                  <a:cubicBezTo>
                    <a:pt x="3634" y="6470"/>
                    <a:pt x="3929" y="6117"/>
                    <a:pt x="3988" y="5681"/>
                  </a:cubicBezTo>
                  <a:cubicBezTo>
                    <a:pt x="4343" y="3058"/>
                    <a:pt x="6427" y="1080"/>
                    <a:pt x="8836" y="1080"/>
                  </a:cubicBezTo>
                  <a:cubicBezTo>
                    <a:pt x="10501" y="1080"/>
                    <a:pt x="11547" y="1463"/>
                    <a:pt x="12457" y="3010"/>
                  </a:cubicBezTo>
                  <a:cubicBezTo>
                    <a:pt x="12612" y="3273"/>
                    <a:pt x="13354" y="3989"/>
                    <a:pt x="13636" y="4032"/>
                  </a:cubicBezTo>
                  <a:cubicBezTo>
                    <a:pt x="13682" y="4039"/>
                    <a:pt x="13773" y="4043"/>
                    <a:pt x="13773" y="4043"/>
                  </a:cubicBezTo>
                  <a:cubicBezTo>
                    <a:pt x="14009" y="4043"/>
                    <a:pt x="14238" y="3949"/>
                    <a:pt x="14419" y="3776"/>
                  </a:cubicBezTo>
                  <a:cubicBezTo>
                    <a:pt x="14777" y="3431"/>
                    <a:pt x="15236" y="3240"/>
                    <a:pt x="15709" y="3240"/>
                  </a:cubicBezTo>
                  <a:cubicBezTo>
                    <a:pt x="16792" y="3240"/>
                    <a:pt x="17673" y="4209"/>
                    <a:pt x="17671" y="5412"/>
                  </a:cubicBezTo>
                  <a:lnTo>
                    <a:pt x="17667" y="5491"/>
                  </a:lnTo>
                  <a:cubicBezTo>
                    <a:pt x="17646" y="6002"/>
                    <a:pt x="17953" y="6459"/>
                    <a:pt x="18404" y="6586"/>
                  </a:cubicBezTo>
                  <a:cubicBezTo>
                    <a:pt x="19708" y="6954"/>
                    <a:pt x="20618" y="8242"/>
                    <a:pt x="20618" y="9720"/>
                  </a:cubicBezTo>
                  <a:cubicBezTo>
                    <a:pt x="20618" y="11507"/>
                    <a:pt x="19297" y="12960"/>
                    <a:pt x="17673" y="12960"/>
                  </a:cubicBezTo>
                  <a:moveTo>
                    <a:pt x="18648" y="5540"/>
                  </a:moveTo>
                  <a:cubicBezTo>
                    <a:pt x="18650" y="5493"/>
                    <a:pt x="18655" y="5447"/>
                    <a:pt x="18655" y="5400"/>
                  </a:cubicBezTo>
                  <a:cubicBezTo>
                    <a:pt x="18655" y="3611"/>
                    <a:pt x="17335" y="2160"/>
                    <a:pt x="15709" y="2160"/>
                  </a:cubicBezTo>
                  <a:cubicBezTo>
                    <a:pt x="14967" y="2160"/>
                    <a:pt x="14290" y="2464"/>
                    <a:pt x="13773" y="2963"/>
                  </a:cubicBezTo>
                  <a:cubicBezTo>
                    <a:pt x="12724" y="1182"/>
                    <a:pt x="10909" y="0"/>
                    <a:pt x="8836" y="0"/>
                  </a:cubicBezTo>
                  <a:cubicBezTo>
                    <a:pt x="5880" y="0"/>
                    <a:pt x="3439" y="2398"/>
                    <a:pt x="3017" y="5521"/>
                  </a:cubicBezTo>
                  <a:cubicBezTo>
                    <a:pt x="1288" y="5974"/>
                    <a:pt x="0" y="7679"/>
                    <a:pt x="0" y="9720"/>
                  </a:cubicBezTo>
                  <a:cubicBezTo>
                    <a:pt x="0" y="12106"/>
                    <a:pt x="1758" y="14040"/>
                    <a:pt x="3927" y="14040"/>
                  </a:cubicBezTo>
                  <a:lnTo>
                    <a:pt x="17673" y="14040"/>
                  </a:lnTo>
                  <a:cubicBezTo>
                    <a:pt x="19842" y="14040"/>
                    <a:pt x="21600" y="12106"/>
                    <a:pt x="21600" y="9720"/>
                  </a:cubicBezTo>
                  <a:cubicBezTo>
                    <a:pt x="21600" y="7706"/>
                    <a:pt x="20344" y="6018"/>
                    <a:pt x="18648" y="5540"/>
                  </a:cubicBezTo>
                  <a:moveTo>
                    <a:pt x="6382" y="16200"/>
                  </a:moveTo>
                  <a:cubicBezTo>
                    <a:pt x="6111" y="16200"/>
                    <a:pt x="5891" y="16442"/>
                    <a:pt x="5891" y="16740"/>
                  </a:cubicBezTo>
                  <a:lnTo>
                    <a:pt x="5891" y="18900"/>
                  </a:lnTo>
                  <a:cubicBezTo>
                    <a:pt x="5891" y="19198"/>
                    <a:pt x="6111" y="19440"/>
                    <a:pt x="6382" y="19440"/>
                  </a:cubicBezTo>
                  <a:cubicBezTo>
                    <a:pt x="6653" y="19440"/>
                    <a:pt x="6873" y="19198"/>
                    <a:pt x="6873" y="18900"/>
                  </a:cubicBezTo>
                  <a:lnTo>
                    <a:pt x="6873" y="16740"/>
                  </a:lnTo>
                  <a:cubicBezTo>
                    <a:pt x="6873" y="16442"/>
                    <a:pt x="6653" y="16200"/>
                    <a:pt x="6382" y="16200"/>
                  </a:cubicBezTo>
                  <a:moveTo>
                    <a:pt x="3436" y="15120"/>
                  </a:moveTo>
                  <a:cubicBezTo>
                    <a:pt x="3166" y="15120"/>
                    <a:pt x="2945" y="15362"/>
                    <a:pt x="2945" y="15660"/>
                  </a:cubicBezTo>
                  <a:lnTo>
                    <a:pt x="2945" y="18900"/>
                  </a:lnTo>
                  <a:cubicBezTo>
                    <a:pt x="2945" y="19198"/>
                    <a:pt x="3166" y="19440"/>
                    <a:pt x="3436" y="19440"/>
                  </a:cubicBezTo>
                  <a:cubicBezTo>
                    <a:pt x="3707" y="19440"/>
                    <a:pt x="3927" y="19198"/>
                    <a:pt x="3927" y="18900"/>
                  </a:cubicBezTo>
                  <a:lnTo>
                    <a:pt x="3927" y="15660"/>
                  </a:lnTo>
                  <a:cubicBezTo>
                    <a:pt x="3927" y="15362"/>
                    <a:pt x="3707" y="15120"/>
                    <a:pt x="3436" y="15120"/>
                  </a:cubicBezTo>
                  <a:moveTo>
                    <a:pt x="12273" y="16200"/>
                  </a:moveTo>
                  <a:cubicBezTo>
                    <a:pt x="12002" y="16200"/>
                    <a:pt x="11782" y="16442"/>
                    <a:pt x="11782" y="16740"/>
                  </a:cubicBezTo>
                  <a:lnTo>
                    <a:pt x="11782" y="19980"/>
                  </a:lnTo>
                  <a:cubicBezTo>
                    <a:pt x="11782" y="20278"/>
                    <a:pt x="12002" y="20520"/>
                    <a:pt x="12273" y="20520"/>
                  </a:cubicBezTo>
                  <a:cubicBezTo>
                    <a:pt x="12544" y="20520"/>
                    <a:pt x="12764" y="20278"/>
                    <a:pt x="12764" y="19980"/>
                  </a:cubicBezTo>
                  <a:lnTo>
                    <a:pt x="12764" y="16740"/>
                  </a:lnTo>
                  <a:cubicBezTo>
                    <a:pt x="12764" y="16442"/>
                    <a:pt x="12544" y="16200"/>
                    <a:pt x="12273" y="16200"/>
                  </a:cubicBezTo>
                  <a:moveTo>
                    <a:pt x="9327" y="17280"/>
                  </a:moveTo>
                  <a:cubicBezTo>
                    <a:pt x="9056" y="17280"/>
                    <a:pt x="8836" y="17522"/>
                    <a:pt x="8836" y="17820"/>
                  </a:cubicBezTo>
                  <a:lnTo>
                    <a:pt x="8836" y="21060"/>
                  </a:lnTo>
                  <a:cubicBezTo>
                    <a:pt x="8836" y="21358"/>
                    <a:pt x="9056" y="21600"/>
                    <a:pt x="9327" y="21600"/>
                  </a:cubicBezTo>
                  <a:cubicBezTo>
                    <a:pt x="9598" y="21600"/>
                    <a:pt x="9818" y="21358"/>
                    <a:pt x="9818" y="21060"/>
                  </a:cubicBezTo>
                  <a:lnTo>
                    <a:pt x="9818" y="17820"/>
                  </a:lnTo>
                  <a:cubicBezTo>
                    <a:pt x="9818" y="17522"/>
                    <a:pt x="9598" y="17280"/>
                    <a:pt x="9327" y="1728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7" name="Shape 2970"/>
            <p:cNvSpPr/>
            <p:nvPr/>
          </p:nvSpPr>
          <p:spPr>
            <a:xfrm>
              <a:off x="11559397" y="8623638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9636"/>
                  </a:moveTo>
                  <a:cubicBezTo>
                    <a:pt x="15167" y="19636"/>
                    <a:pt x="14727" y="20076"/>
                    <a:pt x="14727" y="20618"/>
                  </a:cubicBezTo>
                  <a:cubicBezTo>
                    <a:pt x="14727" y="21160"/>
                    <a:pt x="15167" y="21600"/>
                    <a:pt x="15709" y="21600"/>
                  </a:cubicBezTo>
                  <a:cubicBezTo>
                    <a:pt x="16251" y="21600"/>
                    <a:pt x="16691" y="21160"/>
                    <a:pt x="16691" y="20618"/>
                  </a:cubicBezTo>
                  <a:cubicBezTo>
                    <a:pt x="16691" y="20076"/>
                    <a:pt x="16251" y="19636"/>
                    <a:pt x="15709" y="19636"/>
                  </a:cubicBezTo>
                  <a:moveTo>
                    <a:pt x="18655" y="16691"/>
                  </a:moveTo>
                  <a:cubicBezTo>
                    <a:pt x="18113" y="16691"/>
                    <a:pt x="17673" y="17131"/>
                    <a:pt x="17673" y="17673"/>
                  </a:cubicBezTo>
                  <a:cubicBezTo>
                    <a:pt x="17673" y="18215"/>
                    <a:pt x="18113" y="18655"/>
                    <a:pt x="18655" y="18655"/>
                  </a:cubicBezTo>
                  <a:cubicBezTo>
                    <a:pt x="19196" y="18655"/>
                    <a:pt x="19636" y="18215"/>
                    <a:pt x="19636" y="17673"/>
                  </a:cubicBezTo>
                  <a:cubicBezTo>
                    <a:pt x="19636" y="17131"/>
                    <a:pt x="19196" y="16691"/>
                    <a:pt x="18655" y="16691"/>
                  </a:cubicBezTo>
                  <a:moveTo>
                    <a:pt x="17673" y="11782"/>
                  </a:moveTo>
                  <a:lnTo>
                    <a:pt x="3927" y="11782"/>
                  </a:lnTo>
                  <a:cubicBezTo>
                    <a:pt x="2303" y="11782"/>
                    <a:pt x="982" y="10461"/>
                    <a:pt x="982" y="8836"/>
                  </a:cubicBezTo>
                  <a:cubicBezTo>
                    <a:pt x="982" y="7468"/>
                    <a:pt x="1911" y="6292"/>
                    <a:pt x="3244" y="5975"/>
                  </a:cubicBezTo>
                  <a:cubicBezTo>
                    <a:pt x="3634" y="5882"/>
                    <a:pt x="3929" y="5561"/>
                    <a:pt x="3988" y="5164"/>
                  </a:cubicBezTo>
                  <a:cubicBezTo>
                    <a:pt x="4342" y="2780"/>
                    <a:pt x="6427" y="982"/>
                    <a:pt x="8836" y="982"/>
                  </a:cubicBezTo>
                  <a:cubicBezTo>
                    <a:pt x="10501" y="982"/>
                    <a:pt x="11547" y="1330"/>
                    <a:pt x="12457" y="2736"/>
                  </a:cubicBezTo>
                  <a:cubicBezTo>
                    <a:pt x="12612" y="2975"/>
                    <a:pt x="13354" y="3626"/>
                    <a:pt x="13636" y="3666"/>
                  </a:cubicBezTo>
                  <a:cubicBezTo>
                    <a:pt x="13682" y="3672"/>
                    <a:pt x="13772" y="3675"/>
                    <a:pt x="13772" y="3675"/>
                  </a:cubicBezTo>
                  <a:cubicBezTo>
                    <a:pt x="14009" y="3675"/>
                    <a:pt x="14238" y="3590"/>
                    <a:pt x="14419" y="3433"/>
                  </a:cubicBezTo>
                  <a:cubicBezTo>
                    <a:pt x="14777" y="3119"/>
                    <a:pt x="15236" y="2945"/>
                    <a:pt x="15709" y="2945"/>
                  </a:cubicBezTo>
                  <a:cubicBezTo>
                    <a:pt x="16792" y="2945"/>
                    <a:pt x="17673" y="3826"/>
                    <a:pt x="17671" y="4920"/>
                  </a:cubicBezTo>
                  <a:lnTo>
                    <a:pt x="17667" y="4992"/>
                  </a:lnTo>
                  <a:cubicBezTo>
                    <a:pt x="17646" y="5457"/>
                    <a:pt x="17954" y="5872"/>
                    <a:pt x="18404" y="5987"/>
                  </a:cubicBezTo>
                  <a:cubicBezTo>
                    <a:pt x="19708" y="6321"/>
                    <a:pt x="20618" y="7493"/>
                    <a:pt x="20618" y="8836"/>
                  </a:cubicBezTo>
                  <a:cubicBezTo>
                    <a:pt x="20618" y="10461"/>
                    <a:pt x="19297" y="11782"/>
                    <a:pt x="17673" y="11782"/>
                  </a:cubicBezTo>
                  <a:moveTo>
                    <a:pt x="18648" y="5036"/>
                  </a:moveTo>
                  <a:cubicBezTo>
                    <a:pt x="18650" y="4994"/>
                    <a:pt x="18655" y="4952"/>
                    <a:pt x="18655" y="4909"/>
                  </a:cubicBezTo>
                  <a:cubicBezTo>
                    <a:pt x="18655" y="3283"/>
                    <a:pt x="17335" y="1964"/>
                    <a:pt x="15709" y="1964"/>
                  </a:cubicBezTo>
                  <a:cubicBezTo>
                    <a:pt x="14967" y="1964"/>
                    <a:pt x="14291" y="2240"/>
                    <a:pt x="13772" y="2693"/>
                  </a:cubicBezTo>
                  <a:cubicBezTo>
                    <a:pt x="12724" y="1075"/>
                    <a:pt x="10909" y="0"/>
                    <a:pt x="8836" y="0"/>
                  </a:cubicBezTo>
                  <a:cubicBezTo>
                    <a:pt x="5879" y="0"/>
                    <a:pt x="3439" y="2180"/>
                    <a:pt x="3017" y="5019"/>
                  </a:cubicBezTo>
                  <a:cubicBezTo>
                    <a:pt x="1288" y="5431"/>
                    <a:pt x="0" y="6981"/>
                    <a:pt x="0" y="8836"/>
                  </a:cubicBezTo>
                  <a:cubicBezTo>
                    <a:pt x="0" y="11005"/>
                    <a:pt x="1758" y="12764"/>
                    <a:pt x="3927" y="12764"/>
                  </a:cubicBezTo>
                  <a:lnTo>
                    <a:pt x="17673" y="12764"/>
                  </a:lnTo>
                  <a:cubicBezTo>
                    <a:pt x="19842" y="12764"/>
                    <a:pt x="21600" y="11005"/>
                    <a:pt x="21600" y="8836"/>
                  </a:cubicBezTo>
                  <a:cubicBezTo>
                    <a:pt x="21600" y="7005"/>
                    <a:pt x="20344" y="5471"/>
                    <a:pt x="18648" y="5036"/>
                  </a:cubicBezTo>
                  <a:moveTo>
                    <a:pt x="15709" y="15709"/>
                  </a:moveTo>
                  <a:cubicBezTo>
                    <a:pt x="15709" y="15167"/>
                    <a:pt x="15269" y="14727"/>
                    <a:pt x="14727" y="14727"/>
                  </a:cubicBezTo>
                  <a:cubicBezTo>
                    <a:pt x="14186" y="14727"/>
                    <a:pt x="13745" y="15167"/>
                    <a:pt x="13745" y="15709"/>
                  </a:cubicBezTo>
                  <a:cubicBezTo>
                    <a:pt x="13745" y="16252"/>
                    <a:pt x="14186" y="16691"/>
                    <a:pt x="14727" y="16691"/>
                  </a:cubicBezTo>
                  <a:cubicBezTo>
                    <a:pt x="15269" y="16691"/>
                    <a:pt x="15709" y="16252"/>
                    <a:pt x="15709" y="15709"/>
                  </a:cubicBezTo>
                  <a:moveTo>
                    <a:pt x="10800" y="17673"/>
                  </a:moveTo>
                  <a:cubicBezTo>
                    <a:pt x="10258" y="17673"/>
                    <a:pt x="9818" y="18113"/>
                    <a:pt x="9818" y="18655"/>
                  </a:cubicBezTo>
                  <a:cubicBezTo>
                    <a:pt x="9818" y="19196"/>
                    <a:pt x="10258" y="19636"/>
                    <a:pt x="10800" y="19636"/>
                  </a:cubicBezTo>
                  <a:cubicBezTo>
                    <a:pt x="11342" y="19636"/>
                    <a:pt x="11782" y="19196"/>
                    <a:pt x="11782" y="18655"/>
                  </a:cubicBezTo>
                  <a:cubicBezTo>
                    <a:pt x="11782" y="18113"/>
                    <a:pt x="11342" y="17673"/>
                    <a:pt x="10800" y="17673"/>
                  </a:cubicBezTo>
                  <a:moveTo>
                    <a:pt x="2945" y="15709"/>
                  </a:moveTo>
                  <a:cubicBezTo>
                    <a:pt x="2404" y="15709"/>
                    <a:pt x="1964" y="16149"/>
                    <a:pt x="1964" y="16691"/>
                  </a:cubicBezTo>
                  <a:cubicBezTo>
                    <a:pt x="1964" y="17233"/>
                    <a:pt x="2404" y="17673"/>
                    <a:pt x="2945" y="17673"/>
                  </a:cubicBezTo>
                  <a:cubicBezTo>
                    <a:pt x="3487" y="17673"/>
                    <a:pt x="3927" y="17233"/>
                    <a:pt x="3927" y="16691"/>
                  </a:cubicBezTo>
                  <a:cubicBezTo>
                    <a:pt x="3927" y="16149"/>
                    <a:pt x="3487" y="15709"/>
                    <a:pt x="2945" y="15709"/>
                  </a:cubicBezTo>
                  <a:moveTo>
                    <a:pt x="4909" y="18655"/>
                  </a:moveTo>
                  <a:cubicBezTo>
                    <a:pt x="4367" y="18655"/>
                    <a:pt x="3927" y="19095"/>
                    <a:pt x="3927" y="19636"/>
                  </a:cubicBezTo>
                  <a:cubicBezTo>
                    <a:pt x="3927" y="20179"/>
                    <a:pt x="4367" y="20618"/>
                    <a:pt x="4909" y="20618"/>
                  </a:cubicBezTo>
                  <a:cubicBezTo>
                    <a:pt x="5451" y="20618"/>
                    <a:pt x="5891" y="20179"/>
                    <a:pt x="5891" y="19636"/>
                  </a:cubicBezTo>
                  <a:cubicBezTo>
                    <a:pt x="5891" y="19095"/>
                    <a:pt x="5451" y="18655"/>
                    <a:pt x="4909" y="18655"/>
                  </a:cubicBezTo>
                  <a:moveTo>
                    <a:pt x="7855" y="13745"/>
                  </a:moveTo>
                  <a:cubicBezTo>
                    <a:pt x="7313" y="13745"/>
                    <a:pt x="6873" y="14186"/>
                    <a:pt x="6873" y="14727"/>
                  </a:cubicBezTo>
                  <a:cubicBezTo>
                    <a:pt x="6873" y="15270"/>
                    <a:pt x="7313" y="15709"/>
                    <a:pt x="7855" y="15709"/>
                  </a:cubicBezTo>
                  <a:cubicBezTo>
                    <a:pt x="8396" y="15709"/>
                    <a:pt x="8836" y="15270"/>
                    <a:pt x="8836" y="14727"/>
                  </a:cubicBezTo>
                  <a:cubicBezTo>
                    <a:pt x="8836" y="14186"/>
                    <a:pt x="8396" y="13745"/>
                    <a:pt x="7855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8" name="Shape 2971"/>
            <p:cNvSpPr/>
            <p:nvPr/>
          </p:nvSpPr>
          <p:spPr>
            <a:xfrm>
              <a:off x="12261869" y="8623638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15709"/>
                  </a:moveTo>
                  <a:cubicBezTo>
                    <a:pt x="16555" y="15709"/>
                    <a:pt x="16433" y="15764"/>
                    <a:pt x="16344" y="15853"/>
                  </a:cubicBezTo>
                  <a:lnTo>
                    <a:pt x="13399" y="18798"/>
                  </a:lnTo>
                  <a:cubicBezTo>
                    <a:pt x="13310" y="18888"/>
                    <a:pt x="13255" y="19010"/>
                    <a:pt x="13255" y="19145"/>
                  </a:cubicBezTo>
                  <a:cubicBezTo>
                    <a:pt x="13255" y="19417"/>
                    <a:pt x="13474" y="19636"/>
                    <a:pt x="13745" y="19636"/>
                  </a:cubicBezTo>
                  <a:cubicBezTo>
                    <a:pt x="13881" y="19636"/>
                    <a:pt x="14003" y="19582"/>
                    <a:pt x="14093" y="19493"/>
                  </a:cubicBezTo>
                  <a:lnTo>
                    <a:pt x="17038" y="16547"/>
                  </a:lnTo>
                  <a:cubicBezTo>
                    <a:pt x="17127" y="16458"/>
                    <a:pt x="17182" y="16336"/>
                    <a:pt x="17182" y="16200"/>
                  </a:cubicBezTo>
                  <a:cubicBezTo>
                    <a:pt x="17182" y="15929"/>
                    <a:pt x="16962" y="15709"/>
                    <a:pt x="16691" y="15709"/>
                  </a:cubicBezTo>
                  <a:moveTo>
                    <a:pt x="17673" y="11782"/>
                  </a:moveTo>
                  <a:lnTo>
                    <a:pt x="3927" y="11782"/>
                  </a:lnTo>
                  <a:cubicBezTo>
                    <a:pt x="2303" y="11782"/>
                    <a:pt x="982" y="10461"/>
                    <a:pt x="982" y="8836"/>
                  </a:cubicBezTo>
                  <a:cubicBezTo>
                    <a:pt x="982" y="7468"/>
                    <a:pt x="1911" y="6292"/>
                    <a:pt x="3244" y="5975"/>
                  </a:cubicBezTo>
                  <a:cubicBezTo>
                    <a:pt x="3634" y="5882"/>
                    <a:pt x="3929" y="5561"/>
                    <a:pt x="3988" y="5164"/>
                  </a:cubicBezTo>
                  <a:cubicBezTo>
                    <a:pt x="4342" y="2780"/>
                    <a:pt x="6427" y="982"/>
                    <a:pt x="8836" y="982"/>
                  </a:cubicBezTo>
                  <a:cubicBezTo>
                    <a:pt x="10501" y="982"/>
                    <a:pt x="11547" y="1330"/>
                    <a:pt x="12457" y="2736"/>
                  </a:cubicBezTo>
                  <a:cubicBezTo>
                    <a:pt x="12612" y="2975"/>
                    <a:pt x="13354" y="3626"/>
                    <a:pt x="13636" y="3666"/>
                  </a:cubicBezTo>
                  <a:cubicBezTo>
                    <a:pt x="13682" y="3672"/>
                    <a:pt x="13772" y="3675"/>
                    <a:pt x="13772" y="3675"/>
                  </a:cubicBezTo>
                  <a:cubicBezTo>
                    <a:pt x="14009" y="3675"/>
                    <a:pt x="14238" y="3590"/>
                    <a:pt x="14419" y="3433"/>
                  </a:cubicBezTo>
                  <a:cubicBezTo>
                    <a:pt x="14777" y="3119"/>
                    <a:pt x="15236" y="2945"/>
                    <a:pt x="15709" y="2945"/>
                  </a:cubicBezTo>
                  <a:cubicBezTo>
                    <a:pt x="16792" y="2945"/>
                    <a:pt x="17673" y="3826"/>
                    <a:pt x="17671" y="4920"/>
                  </a:cubicBezTo>
                  <a:lnTo>
                    <a:pt x="17667" y="4992"/>
                  </a:lnTo>
                  <a:cubicBezTo>
                    <a:pt x="17646" y="5457"/>
                    <a:pt x="17954" y="5872"/>
                    <a:pt x="18404" y="5987"/>
                  </a:cubicBezTo>
                  <a:cubicBezTo>
                    <a:pt x="19707" y="6321"/>
                    <a:pt x="20618" y="7493"/>
                    <a:pt x="20618" y="8836"/>
                  </a:cubicBezTo>
                  <a:cubicBezTo>
                    <a:pt x="20618" y="10461"/>
                    <a:pt x="19297" y="11782"/>
                    <a:pt x="17673" y="11782"/>
                  </a:cubicBezTo>
                  <a:moveTo>
                    <a:pt x="18648" y="5037"/>
                  </a:moveTo>
                  <a:cubicBezTo>
                    <a:pt x="18650" y="4994"/>
                    <a:pt x="18655" y="4952"/>
                    <a:pt x="18655" y="4909"/>
                  </a:cubicBezTo>
                  <a:cubicBezTo>
                    <a:pt x="18655" y="3283"/>
                    <a:pt x="17335" y="1964"/>
                    <a:pt x="15709" y="1964"/>
                  </a:cubicBezTo>
                  <a:cubicBezTo>
                    <a:pt x="14967" y="1964"/>
                    <a:pt x="14291" y="2240"/>
                    <a:pt x="13772" y="2693"/>
                  </a:cubicBezTo>
                  <a:cubicBezTo>
                    <a:pt x="12724" y="1075"/>
                    <a:pt x="10909" y="0"/>
                    <a:pt x="8836" y="0"/>
                  </a:cubicBezTo>
                  <a:cubicBezTo>
                    <a:pt x="5879" y="0"/>
                    <a:pt x="3439" y="2180"/>
                    <a:pt x="3016" y="5019"/>
                  </a:cubicBezTo>
                  <a:cubicBezTo>
                    <a:pt x="1288" y="5431"/>
                    <a:pt x="0" y="6981"/>
                    <a:pt x="0" y="8836"/>
                  </a:cubicBezTo>
                  <a:cubicBezTo>
                    <a:pt x="0" y="11005"/>
                    <a:pt x="1758" y="12764"/>
                    <a:pt x="3927" y="12764"/>
                  </a:cubicBezTo>
                  <a:lnTo>
                    <a:pt x="17673" y="12764"/>
                  </a:lnTo>
                  <a:cubicBezTo>
                    <a:pt x="19842" y="12764"/>
                    <a:pt x="21600" y="11005"/>
                    <a:pt x="21600" y="8836"/>
                  </a:cubicBezTo>
                  <a:cubicBezTo>
                    <a:pt x="21600" y="7005"/>
                    <a:pt x="20344" y="5471"/>
                    <a:pt x="18648" y="5037"/>
                  </a:cubicBezTo>
                  <a:moveTo>
                    <a:pt x="6382" y="15709"/>
                  </a:moveTo>
                  <a:cubicBezTo>
                    <a:pt x="6246" y="15709"/>
                    <a:pt x="6123" y="15764"/>
                    <a:pt x="6035" y="15853"/>
                  </a:cubicBezTo>
                  <a:lnTo>
                    <a:pt x="3090" y="18798"/>
                  </a:lnTo>
                  <a:cubicBezTo>
                    <a:pt x="3001" y="18888"/>
                    <a:pt x="2945" y="19010"/>
                    <a:pt x="2945" y="19145"/>
                  </a:cubicBezTo>
                  <a:cubicBezTo>
                    <a:pt x="2945" y="19417"/>
                    <a:pt x="3165" y="19636"/>
                    <a:pt x="3436" y="19636"/>
                  </a:cubicBezTo>
                  <a:cubicBezTo>
                    <a:pt x="3572" y="19636"/>
                    <a:pt x="3695" y="19582"/>
                    <a:pt x="3783" y="19493"/>
                  </a:cubicBezTo>
                  <a:lnTo>
                    <a:pt x="6729" y="16547"/>
                  </a:lnTo>
                  <a:cubicBezTo>
                    <a:pt x="6818" y="16458"/>
                    <a:pt x="6873" y="16336"/>
                    <a:pt x="6873" y="16200"/>
                  </a:cubicBezTo>
                  <a:cubicBezTo>
                    <a:pt x="6873" y="15929"/>
                    <a:pt x="6653" y="15709"/>
                    <a:pt x="6382" y="15709"/>
                  </a:cubicBezTo>
                  <a:moveTo>
                    <a:pt x="11782" y="15218"/>
                  </a:moveTo>
                  <a:cubicBezTo>
                    <a:pt x="11782" y="14947"/>
                    <a:pt x="11562" y="14727"/>
                    <a:pt x="11291" y="14727"/>
                  </a:cubicBezTo>
                  <a:cubicBezTo>
                    <a:pt x="11155" y="14727"/>
                    <a:pt x="11032" y="14782"/>
                    <a:pt x="10944" y="14872"/>
                  </a:cubicBezTo>
                  <a:lnTo>
                    <a:pt x="7999" y="17816"/>
                  </a:lnTo>
                  <a:cubicBezTo>
                    <a:pt x="7910" y="17906"/>
                    <a:pt x="7855" y="18028"/>
                    <a:pt x="7855" y="18164"/>
                  </a:cubicBezTo>
                  <a:cubicBezTo>
                    <a:pt x="7855" y="18435"/>
                    <a:pt x="8074" y="18655"/>
                    <a:pt x="8345" y="18655"/>
                  </a:cubicBezTo>
                  <a:lnTo>
                    <a:pt x="10106" y="18655"/>
                  </a:lnTo>
                  <a:lnTo>
                    <a:pt x="7998" y="20762"/>
                  </a:lnTo>
                  <a:cubicBezTo>
                    <a:pt x="7910" y="20851"/>
                    <a:pt x="7855" y="20974"/>
                    <a:pt x="7855" y="21109"/>
                  </a:cubicBezTo>
                  <a:cubicBezTo>
                    <a:pt x="7855" y="21380"/>
                    <a:pt x="8074" y="21600"/>
                    <a:pt x="8345" y="21600"/>
                  </a:cubicBezTo>
                  <a:cubicBezTo>
                    <a:pt x="8481" y="21600"/>
                    <a:pt x="8604" y="21545"/>
                    <a:pt x="8693" y="21456"/>
                  </a:cubicBezTo>
                  <a:lnTo>
                    <a:pt x="11638" y="18511"/>
                  </a:lnTo>
                  <a:cubicBezTo>
                    <a:pt x="11727" y="18422"/>
                    <a:pt x="11782" y="18299"/>
                    <a:pt x="11782" y="18164"/>
                  </a:cubicBezTo>
                  <a:cubicBezTo>
                    <a:pt x="11782" y="17892"/>
                    <a:pt x="11562" y="17673"/>
                    <a:pt x="11291" y="17673"/>
                  </a:cubicBezTo>
                  <a:lnTo>
                    <a:pt x="11290" y="17673"/>
                  </a:lnTo>
                  <a:lnTo>
                    <a:pt x="9531" y="17673"/>
                  </a:lnTo>
                  <a:lnTo>
                    <a:pt x="11638" y="15565"/>
                  </a:lnTo>
                  <a:cubicBezTo>
                    <a:pt x="11727" y="15477"/>
                    <a:pt x="11782" y="15354"/>
                    <a:pt x="11782" y="152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29" name="Shape 2972"/>
            <p:cNvSpPr/>
            <p:nvPr/>
          </p:nvSpPr>
          <p:spPr>
            <a:xfrm>
              <a:off x="12964341" y="8623638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11782"/>
                  </a:moveTo>
                  <a:lnTo>
                    <a:pt x="3927" y="11782"/>
                  </a:lnTo>
                  <a:cubicBezTo>
                    <a:pt x="2303" y="11782"/>
                    <a:pt x="982" y="10461"/>
                    <a:pt x="982" y="8836"/>
                  </a:cubicBezTo>
                  <a:cubicBezTo>
                    <a:pt x="982" y="7468"/>
                    <a:pt x="1911" y="6292"/>
                    <a:pt x="3244" y="5975"/>
                  </a:cubicBezTo>
                  <a:cubicBezTo>
                    <a:pt x="3634" y="5882"/>
                    <a:pt x="3929" y="5561"/>
                    <a:pt x="3988" y="5164"/>
                  </a:cubicBezTo>
                  <a:cubicBezTo>
                    <a:pt x="4342" y="2780"/>
                    <a:pt x="6427" y="982"/>
                    <a:pt x="8836" y="982"/>
                  </a:cubicBezTo>
                  <a:cubicBezTo>
                    <a:pt x="10501" y="982"/>
                    <a:pt x="11547" y="1330"/>
                    <a:pt x="12457" y="2736"/>
                  </a:cubicBezTo>
                  <a:cubicBezTo>
                    <a:pt x="12612" y="2975"/>
                    <a:pt x="13354" y="3626"/>
                    <a:pt x="13636" y="3666"/>
                  </a:cubicBezTo>
                  <a:cubicBezTo>
                    <a:pt x="13682" y="3672"/>
                    <a:pt x="13772" y="3675"/>
                    <a:pt x="13772" y="3675"/>
                  </a:cubicBezTo>
                  <a:cubicBezTo>
                    <a:pt x="14009" y="3675"/>
                    <a:pt x="14238" y="3590"/>
                    <a:pt x="14419" y="3433"/>
                  </a:cubicBezTo>
                  <a:cubicBezTo>
                    <a:pt x="14777" y="3119"/>
                    <a:pt x="15236" y="2945"/>
                    <a:pt x="15709" y="2945"/>
                  </a:cubicBezTo>
                  <a:cubicBezTo>
                    <a:pt x="16792" y="2945"/>
                    <a:pt x="17673" y="3826"/>
                    <a:pt x="17671" y="4920"/>
                  </a:cubicBezTo>
                  <a:lnTo>
                    <a:pt x="17667" y="4992"/>
                  </a:lnTo>
                  <a:cubicBezTo>
                    <a:pt x="17646" y="5457"/>
                    <a:pt x="17954" y="5872"/>
                    <a:pt x="18404" y="5987"/>
                  </a:cubicBezTo>
                  <a:cubicBezTo>
                    <a:pt x="19708" y="6321"/>
                    <a:pt x="20618" y="7493"/>
                    <a:pt x="20618" y="8836"/>
                  </a:cubicBezTo>
                  <a:cubicBezTo>
                    <a:pt x="20618" y="10461"/>
                    <a:pt x="19297" y="11782"/>
                    <a:pt x="17673" y="11782"/>
                  </a:cubicBezTo>
                  <a:moveTo>
                    <a:pt x="18648" y="5037"/>
                  </a:moveTo>
                  <a:cubicBezTo>
                    <a:pt x="18650" y="4994"/>
                    <a:pt x="18655" y="4952"/>
                    <a:pt x="18655" y="4909"/>
                  </a:cubicBezTo>
                  <a:cubicBezTo>
                    <a:pt x="18655" y="3283"/>
                    <a:pt x="17335" y="1964"/>
                    <a:pt x="15709" y="1964"/>
                  </a:cubicBezTo>
                  <a:cubicBezTo>
                    <a:pt x="14967" y="1964"/>
                    <a:pt x="14291" y="2240"/>
                    <a:pt x="13772" y="2693"/>
                  </a:cubicBezTo>
                  <a:cubicBezTo>
                    <a:pt x="12724" y="1075"/>
                    <a:pt x="10909" y="0"/>
                    <a:pt x="8836" y="0"/>
                  </a:cubicBezTo>
                  <a:cubicBezTo>
                    <a:pt x="5879" y="0"/>
                    <a:pt x="3439" y="2180"/>
                    <a:pt x="3016" y="5019"/>
                  </a:cubicBezTo>
                  <a:cubicBezTo>
                    <a:pt x="1288" y="5431"/>
                    <a:pt x="0" y="6981"/>
                    <a:pt x="0" y="8836"/>
                  </a:cubicBezTo>
                  <a:cubicBezTo>
                    <a:pt x="0" y="11005"/>
                    <a:pt x="1758" y="12764"/>
                    <a:pt x="3927" y="12764"/>
                  </a:cubicBezTo>
                  <a:lnTo>
                    <a:pt x="17673" y="12764"/>
                  </a:lnTo>
                  <a:cubicBezTo>
                    <a:pt x="19842" y="12764"/>
                    <a:pt x="21600" y="11005"/>
                    <a:pt x="21600" y="8836"/>
                  </a:cubicBezTo>
                  <a:cubicBezTo>
                    <a:pt x="21600" y="7005"/>
                    <a:pt x="20344" y="5471"/>
                    <a:pt x="18648" y="5037"/>
                  </a:cubicBezTo>
                  <a:moveTo>
                    <a:pt x="11782" y="15218"/>
                  </a:moveTo>
                  <a:cubicBezTo>
                    <a:pt x="11782" y="14947"/>
                    <a:pt x="11562" y="14727"/>
                    <a:pt x="11291" y="14727"/>
                  </a:cubicBezTo>
                  <a:cubicBezTo>
                    <a:pt x="11155" y="14727"/>
                    <a:pt x="11032" y="14782"/>
                    <a:pt x="10944" y="14872"/>
                  </a:cubicBezTo>
                  <a:lnTo>
                    <a:pt x="7999" y="17816"/>
                  </a:lnTo>
                  <a:cubicBezTo>
                    <a:pt x="7910" y="17906"/>
                    <a:pt x="7855" y="18028"/>
                    <a:pt x="7855" y="18164"/>
                  </a:cubicBezTo>
                  <a:cubicBezTo>
                    <a:pt x="7855" y="18435"/>
                    <a:pt x="8074" y="18655"/>
                    <a:pt x="8345" y="18655"/>
                  </a:cubicBezTo>
                  <a:lnTo>
                    <a:pt x="10106" y="18655"/>
                  </a:lnTo>
                  <a:lnTo>
                    <a:pt x="7998" y="20762"/>
                  </a:lnTo>
                  <a:cubicBezTo>
                    <a:pt x="7909" y="20851"/>
                    <a:pt x="7855" y="20974"/>
                    <a:pt x="7855" y="21109"/>
                  </a:cubicBezTo>
                  <a:cubicBezTo>
                    <a:pt x="7855" y="21380"/>
                    <a:pt x="8074" y="21600"/>
                    <a:pt x="8345" y="21600"/>
                  </a:cubicBezTo>
                  <a:cubicBezTo>
                    <a:pt x="8481" y="21600"/>
                    <a:pt x="8603" y="21545"/>
                    <a:pt x="8693" y="21456"/>
                  </a:cubicBezTo>
                  <a:lnTo>
                    <a:pt x="11638" y="18511"/>
                  </a:lnTo>
                  <a:cubicBezTo>
                    <a:pt x="11727" y="18422"/>
                    <a:pt x="11782" y="18299"/>
                    <a:pt x="11782" y="18164"/>
                  </a:cubicBezTo>
                  <a:cubicBezTo>
                    <a:pt x="11782" y="17892"/>
                    <a:pt x="11562" y="17673"/>
                    <a:pt x="11291" y="17673"/>
                  </a:cubicBezTo>
                  <a:lnTo>
                    <a:pt x="11290" y="17673"/>
                  </a:lnTo>
                  <a:lnTo>
                    <a:pt x="9531" y="17673"/>
                  </a:lnTo>
                  <a:lnTo>
                    <a:pt x="11638" y="15565"/>
                  </a:lnTo>
                  <a:cubicBezTo>
                    <a:pt x="11727" y="15477"/>
                    <a:pt x="11782" y="15354"/>
                    <a:pt x="11782" y="152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30" name="Shape 2973"/>
            <p:cNvSpPr/>
            <p:nvPr/>
          </p:nvSpPr>
          <p:spPr>
            <a:xfrm>
              <a:off x="13666813" y="8648728"/>
              <a:ext cx="367962" cy="317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82" y="12505"/>
                  </a:moveTo>
                  <a:lnTo>
                    <a:pt x="4418" y="12505"/>
                  </a:lnTo>
                  <a:cubicBezTo>
                    <a:pt x="4147" y="12505"/>
                    <a:pt x="3927" y="12759"/>
                    <a:pt x="3927" y="13074"/>
                  </a:cubicBezTo>
                  <a:cubicBezTo>
                    <a:pt x="3927" y="13388"/>
                    <a:pt x="4147" y="13642"/>
                    <a:pt x="4418" y="13642"/>
                  </a:cubicBezTo>
                  <a:lnTo>
                    <a:pt x="11782" y="13642"/>
                  </a:lnTo>
                  <a:cubicBezTo>
                    <a:pt x="13408" y="13642"/>
                    <a:pt x="14727" y="15170"/>
                    <a:pt x="14727" y="17053"/>
                  </a:cubicBezTo>
                  <a:cubicBezTo>
                    <a:pt x="14727" y="18937"/>
                    <a:pt x="13408" y="20463"/>
                    <a:pt x="11782" y="20463"/>
                  </a:cubicBezTo>
                  <a:lnTo>
                    <a:pt x="11291" y="20463"/>
                  </a:lnTo>
                  <a:cubicBezTo>
                    <a:pt x="11020" y="20463"/>
                    <a:pt x="10800" y="20717"/>
                    <a:pt x="10800" y="21032"/>
                  </a:cubicBezTo>
                  <a:cubicBezTo>
                    <a:pt x="10800" y="21346"/>
                    <a:pt x="11020" y="21600"/>
                    <a:pt x="11291" y="21600"/>
                  </a:cubicBezTo>
                  <a:lnTo>
                    <a:pt x="11782" y="21600"/>
                  </a:lnTo>
                  <a:cubicBezTo>
                    <a:pt x="13951" y="21600"/>
                    <a:pt x="15709" y="19564"/>
                    <a:pt x="15709" y="17053"/>
                  </a:cubicBezTo>
                  <a:cubicBezTo>
                    <a:pt x="15709" y="14541"/>
                    <a:pt x="13951" y="12505"/>
                    <a:pt x="11782" y="12505"/>
                  </a:cubicBezTo>
                  <a:moveTo>
                    <a:pt x="18655" y="10232"/>
                  </a:moveTo>
                  <a:lnTo>
                    <a:pt x="2455" y="10232"/>
                  </a:lnTo>
                  <a:cubicBezTo>
                    <a:pt x="2183" y="10232"/>
                    <a:pt x="1964" y="10486"/>
                    <a:pt x="1964" y="10800"/>
                  </a:cubicBezTo>
                  <a:cubicBezTo>
                    <a:pt x="1964" y="11114"/>
                    <a:pt x="2183" y="11368"/>
                    <a:pt x="2455" y="11368"/>
                  </a:cubicBezTo>
                  <a:lnTo>
                    <a:pt x="18655" y="11368"/>
                  </a:lnTo>
                  <a:cubicBezTo>
                    <a:pt x="19739" y="11368"/>
                    <a:pt x="20618" y="12386"/>
                    <a:pt x="20618" y="13642"/>
                  </a:cubicBezTo>
                  <a:cubicBezTo>
                    <a:pt x="20618" y="14898"/>
                    <a:pt x="19739" y="15916"/>
                    <a:pt x="18655" y="15916"/>
                  </a:cubicBezTo>
                  <a:lnTo>
                    <a:pt x="18164" y="15916"/>
                  </a:lnTo>
                  <a:cubicBezTo>
                    <a:pt x="17892" y="15916"/>
                    <a:pt x="17673" y="16170"/>
                    <a:pt x="17673" y="16484"/>
                  </a:cubicBezTo>
                  <a:cubicBezTo>
                    <a:pt x="17673" y="16798"/>
                    <a:pt x="17892" y="17053"/>
                    <a:pt x="18164" y="17053"/>
                  </a:cubicBezTo>
                  <a:lnTo>
                    <a:pt x="18655" y="17053"/>
                  </a:lnTo>
                  <a:cubicBezTo>
                    <a:pt x="20281" y="17053"/>
                    <a:pt x="21600" y="15526"/>
                    <a:pt x="21600" y="13642"/>
                  </a:cubicBezTo>
                  <a:cubicBezTo>
                    <a:pt x="21600" y="11759"/>
                    <a:pt x="20281" y="10232"/>
                    <a:pt x="18655" y="10232"/>
                  </a:cubicBezTo>
                  <a:moveTo>
                    <a:pt x="17673" y="6821"/>
                  </a:moveTo>
                  <a:cubicBezTo>
                    <a:pt x="17673" y="5565"/>
                    <a:pt x="16794" y="4547"/>
                    <a:pt x="15709" y="4547"/>
                  </a:cubicBezTo>
                  <a:lnTo>
                    <a:pt x="15218" y="4547"/>
                  </a:lnTo>
                  <a:cubicBezTo>
                    <a:pt x="14947" y="4547"/>
                    <a:pt x="14727" y="4802"/>
                    <a:pt x="14727" y="5116"/>
                  </a:cubicBezTo>
                  <a:cubicBezTo>
                    <a:pt x="14727" y="5430"/>
                    <a:pt x="14947" y="5684"/>
                    <a:pt x="15218" y="5684"/>
                  </a:cubicBezTo>
                  <a:lnTo>
                    <a:pt x="15709" y="5684"/>
                  </a:lnTo>
                  <a:cubicBezTo>
                    <a:pt x="16251" y="5684"/>
                    <a:pt x="16691" y="6194"/>
                    <a:pt x="16691" y="6821"/>
                  </a:cubicBezTo>
                  <a:cubicBezTo>
                    <a:pt x="16691" y="7448"/>
                    <a:pt x="16251" y="7958"/>
                    <a:pt x="15709" y="7958"/>
                  </a:cubicBezTo>
                  <a:lnTo>
                    <a:pt x="491" y="7958"/>
                  </a:lnTo>
                  <a:cubicBezTo>
                    <a:pt x="220" y="7958"/>
                    <a:pt x="0" y="8212"/>
                    <a:pt x="0" y="8526"/>
                  </a:cubicBezTo>
                  <a:cubicBezTo>
                    <a:pt x="0" y="8841"/>
                    <a:pt x="220" y="9095"/>
                    <a:pt x="491" y="9095"/>
                  </a:cubicBezTo>
                  <a:lnTo>
                    <a:pt x="15709" y="9095"/>
                  </a:lnTo>
                  <a:cubicBezTo>
                    <a:pt x="16794" y="9095"/>
                    <a:pt x="17673" y="8077"/>
                    <a:pt x="17673" y="6821"/>
                  </a:cubicBezTo>
                  <a:moveTo>
                    <a:pt x="2455" y="6821"/>
                  </a:moveTo>
                  <a:lnTo>
                    <a:pt x="9818" y="6821"/>
                  </a:lnTo>
                  <a:cubicBezTo>
                    <a:pt x="11444" y="6821"/>
                    <a:pt x="12764" y="5294"/>
                    <a:pt x="12764" y="3411"/>
                  </a:cubicBezTo>
                  <a:cubicBezTo>
                    <a:pt x="12764" y="1528"/>
                    <a:pt x="11444" y="0"/>
                    <a:pt x="9818" y="0"/>
                  </a:cubicBezTo>
                  <a:lnTo>
                    <a:pt x="9327" y="0"/>
                  </a:lnTo>
                  <a:cubicBezTo>
                    <a:pt x="9056" y="0"/>
                    <a:pt x="8836" y="254"/>
                    <a:pt x="8836" y="568"/>
                  </a:cubicBezTo>
                  <a:cubicBezTo>
                    <a:pt x="8836" y="883"/>
                    <a:pt x="9056" y="1137"/>
                    <a:pt x="9327" y="1137"/>
                  </a:cubicBezTo>
                  <a:lnTo>
                    <a:pt x="9818" y="1137"/>
                  </a:lnTo>
                  <a:cubicBezTo>
                    <a:pt x="10903" y="1137"/>
                    <a:pt x="11782" y="2155"/>
                    <a:pt x="11782" y="3411"/>
                  </a:cubicBezTo>
                  <a:cubicBezTo>
                    <a:pt x="11782" y="4666"/>
                    <a:pt x="10903" y="5684"/>
                    <a:pt x="9818" y="5684"/>
                  </a:cubicBezTo>
                  <a:lnTo>
                    <a:pt x="2455" y="5684"/>
                  </a:lnTo>
                  <a:cubicBezTo>
                    <a:pt x="2183" y="5684"/>
                    <a:pt x="1964" y="5938"/>
                    <a:pt x="1964" y="6253"/>
                  </a:cubicBezTo>
                  <a:cubicBezTo>
                    <a:pt x="1964" y="6567"/>
                    <a:pt x="2183" y="6821"/>
                    <a:pt x="2455" y="682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31" name="Shape 2974"/>
            <p:cNvSpPr/>
            <p:nvPr/>
          </p:nvSpPr>
          <p:spPr>
            <a:xfrm>
              <a:off x="14369285" y="8623638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480" y="13937"/>
                  </a:moveTo>
                  <a:cubicBezTo>
                    <a:pt x="14147" y="14117"/>
                    <a:pt x="13804" y="14208"/>
                    <a:pt x="13451" y="14208"/>
                  </a:cubicBezTo>
                  <a:cubicBezTo>
                    <a:pt x="12999" y="14208"/>
                    <a:pt x="12590" y="14119"/>
                    <a:pt x="12225" y="13943"/>
                  </a:cubicBezTo>
                  <a:cubicBezTo>
                    <a:pt x="11859" y="13768"/>
                    <a:pt x="11545" y="13525"/>
                    <a:pt x="11282" y="13217"/>
                  </a:cubicBezTo>
                  <a:cubicBezTo>
                    <a:pt x="11020" y="12909"/>
                    <a:pt x="10816" y="12544"/>
                    <a:pt x="10672" y="12121"/>
                  </a:cubicBezTo>
                  <a:cubicBezTo>
                    <a:pt x="10529" y="11698"/>
                    <a:pt x="10457" y="11236"/>
                    <a:pt x="10457" y="10734"/>
                  </a:cubicBezTo>
                  <a:cubicBezTo>
                    <a:pt x="10457" y="10268"/>
                    <a:pt x="10529" y="9832"/>
                    <a:pt x="10672" y="9427"/>
                  </a:cubicBezTo>
                  <a:cubicBezTo>
                    <a:pt x="10816" y="9022"/>
                    <a:pt x="11020" y="8668"/>
                    <a:pt x="11282" y="8364"/>
                  </a:cubicBezTo>
                  <a:cubicBezTo>
                    <a:pt x="11545" y="8060"/>
                    <a:pt x="11859" y="7823"/>
                    <a:pt x="12225" y="7651"/>
                  </a:cubicBezTo>
                  <a:cubicBezTo>
                    <a:pt x="12590" y="7479"/>
                    <a:pt x="12999" y="7393"/>
                    <a:pt x="13451" y="7393"/>
                  </a:cubicBezTo>
                  <a:cubicBezTo>
                    <a:pt x="13755" y="7393"/>
                    <a:pt x="14057" y="7456"/>
                    <a:pt x="14357" y="7579"/>
                  </a:cubicBezTo>
                  <a:cubicBezTo>
                    <a:pt x="14656" y="7702"/>
                    <a:pt x="14966" y="7948"/>
                    <a:pt x="15287" y="8318"/>
                  </a:cubicBezTo>
                  <a:lnTo>
                    <a:pt x="16494" y="7367"/>
                  </a:lnTo>
                  <a:cubicBezTo>
                    <a:pt x="16059" y="6830"/>
                    <a:pt x="15589" y="6449"/>
                    <a:pt x="15083" y="6225"/>
                  </a:cubicBezTo>
                  <a:cubicBezTo>
                    <a:pt x="14578" y="6000"/>
                    <a:pt x="14030" y="5888"/>
                    <a:pt x="13439" y="5888"/>
                  </a:cubicBezTo>
                  <a:cubicBezTo>
                    <a:pt x="12765" y="5888"/>
                    <a:pt x="12147" y="6005"/>
                    <a:pt x="11584" y="6238"/>
                  </a:cubicBezTo>
                  <a:cubicBezTo>
                    <a:pt x="11021" y="6471"/>
                    <a:pt x="10537" y="6804"/>
                    <a:pt x="10131" y="7235"/>
                  </a:cubicBezTo>
                  <a:cubicBezTo>
                    <a:pt x="9724" y="7666"/>
                    <a:pt x="9405" y="8188"/>
                    <a:pt x="9176" y="8800"/>
                  </a:cubicBezTo>
                  <a:cubicBezTo>
                    <a:pt x="8946" y="9412"/>
                    <a:pt x="8831" y="10092"/>
                    <a:pt x="8831" y="10840"/>
                  </a:cubicBezTo>
                  <a:cubicBezTo>
                    <a:pt x="8831" y="11571"/>
                    <a:pt x="8946" y="12235"/>
                    <a:pt x="9176" y="12835"/>
                  </a:cubicBezTo>
                  <a:cubicBezTo>
                    <a:pt x="9405" y="13433"/>
                    <a:pt x="9724" y="13946"/>
                    <a:pt x="10131" y="14373"/>
                  </a:cubicBezTo>
                  <a:cubicBezTo>
                    <a:pt x="10537" y="14800"/>
                    <a:pt x="11021" y="15130"/>
                    <a:pt x="11584" y="15363"/>
                  </a:cubicBezTo>
                  <a:cubicBezTo>
                    <a:pt x="12147" y="15597"/>
                    <a:pt x="12765" y="15713"/>
                    <a:pt x="13439" y="15713"/>
                  </a:cubicBezTo>
                  <a:cubicBezTo>
                    <a:pt x="14079" y="15713"/>
                    <a:pt x="14683" y="15581"/>
                    <a:pt x="15250" y="15317"/>
                  </a:cubicBezTo>
                  <a:cubicBezTo>
                    <a:pt x="15816" y="15053"/>
                    <a:pt x="16297" y="14630"/>
                    <a:pt x="16691" y="14049"/>
                  </a:cubicBezTo>
                  <a:lnTo>
                    <a:pt x="15410" y="13072"/>
                  </a:lnTo>
                  <a:cubicBezTo>
                    <a:pt x="15122" y="13468"/>
                    <a:pt x="14813" y="13756"/>
                    <a:pt x="14480" y="13937"/>
                  </a:cubicBezTo>
                  <a:moveTo>
                    <a:pt x="5891" y="6873"/>
                  </a:moveTo>
                  <a:cubicBezTo>
                    <a:pt x="5349" y="6873"/>
                    <a:pt x="4909" y="6433"/>
                    <a:pt x="4909" y="5891"/>
                  </a:cubicBezTo>
                  <a:cubicBezTo>
                    <a:pt x="4909" y="5349"/>
                    <a:pt x="5349" y="4909"/>
                    <a:pt x="5891" y="4909"/>
                  </a:cubicBezTo>
                  <a:cubicBezTo>
                    <a:pt x="6433" y="4909"/>
                    <a:pt x="6873" y="5349"/>
                    <a:pt x="6873" y="5891"/>
                  </a:cubicBezTo>
                  <a:cubicBezTo>
                    <a:pt x="6873" y="6433"/>
                    <a:pt x="6433" y="6873"/>
                    <a:pt x="5891" y="6873"/>
                  </a:cubicBezTo>
                  <a:moveTo>
                    <a:pt x="5891" y="3927"/>
                  </a:moveTo>
                  <a:cubicBezTo>
                    <a:pt x="4806" y="3927"/>
                    <a:pt x="3927" y="4806"/>
                    <a:pt x="3927" y="5891"/>
                  </a:cubicBezTo>
                  <a:cubicBezTo>
                    <a:pt x="3927" y="6975"/>
                    <a:pt x="4806" y="7855"/>
                    <a:pt x="5891" y="7855"/>
                  </a:cubicBezTo>
                  <a:cubicBezTo>
                    <a:pt x="6975" y="7855"/>
                    <a:pt x="7855" y="6975"/>
                    <a:pt x="7855" y="5891"/>
                  </a:cubicBezTo>
                  <a:cubicBezTo>
                    <a:pt x="7855" y="4806"/>
                    <a:pt x="6975" y="3927"/>
                    <a:pt x="5891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32" name="Shape 2975"/>
            <p:cNvSpPr/>
            <p:nvPr/>
          </p:nvSpPr>
          <p:spPr>
            <a:xfrm>
              <a:off x="15169324" y="797134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9825" y="15704"/>
                  </a:moveTo>
                  <a:lnTo>
                    <a:pt x="11291" y="15709"/>
                  </a:lnTo>
                  <a:lnTo>
                    <a:pt x="11291" y="11782"/>
                  </a:lnTo>
                  <a:lnTo>
                    <a:pt x="15218" y="11782"/>
                  </a:lnTo>
                  <a:lnTo>
                    <a:pt x="15218" y="10309"/>
                  </a:lnTo>
                  <a:lnTo>
                    <a:pt x="11291" y="10309"/>
                  </a:lnTo>
                  <a:lnTo>
                    <a:pt x="11291" y="7364"/>
                  </a:lnTo>
                  <a:lnTo>
                    <a:pt x="15709" y="7364"/>
                  </a:lnTo>
                  <a:lnTo>
                    <a:pt x="15711" y="5897"/>
                  </a:lnTo>
                  <a:lnTo>
                    <a:pt x="9825" y="5897"/>
                  </a:lnTo>
                  <a:cubicBezTo>
                    <a:pt x="9825" y="5897"/>
                    <a:pt x="9825" y="15704"/>
                    <a:pt x="9825" y="15704"/>
                  </a:cubicBezTo>
                  <a:close/>
                  <a:moveTo>
                    <a:pt x="5891" y="6873"/>
                  </a:moveTo>
                  <a:cubicBezTo>
                    <a:pt x="5349" y="6873"/>
                    <a:pt x="4909" y="6434"/>
                    <a:pt x="4909" y="5891"/>
                  </a:cubicBezTo>
                  <a:cubicBezTo>
                    <a:pt x="4909" y="5349"/>
                    <a:pt x="5349" y="4909"/>
                    <a:pt x="5891" y="4909"/>
                  </a:cubicBezTo>
                  <a:cubicBezTo>
                    <a:pt x="6433" y="4909"/>
                    <a:pt x="6873" y="5349"/>
                    <a:pt x="6873" y="5891"/>
                  </a:cubicBezTo>
                  <a:cubicBezTo>
                    <a:pt x="6873" y="6434"/>
                    <a:pt x="6433" y="6873"/>
                    <a:pt x="5891" y="6873"/>
                  </a:cubicBezTo>
                  <a:moveTo>
                    <a:pt x="5891" y="3927"/>
                  </a:moveTo>
                  <a:cubicBezTo>
                    <a:pt x="4806" y="3927"/>
                    <a:pt x="3927" y="4806"/>
                    <a:pt x="3927" y="5891"/>
                  </a:cubicBezTo>
                  <a:cubicBezTo>
                    <a:pt x="3927" y="6975"/>
                    <a:pt x="4806" y="7855"/>
                    <a:pt x="5891" y="7855"/>
                  </a:cubicBezTo>
                  <a:cubicBezTo>
                    <a:pt x="6975" y="7855"/>
                    <a:pt x="7855" y="6975"/>
                    <a:pt x="7855" y="5891"/>
                  </a:cubicBezTo>
                  <a:cubicBezTo>
                    <a:pt x="7855" y="4806"/>
                    <a:pt x="6975" y="3927"/>
                    <a:pt x="5891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33" name="Shape 2976"/>
            <p:cNvSpPr/>
            <p:nvPr/>
          </p:nvSpPr>
          <p:spPr>
            <a:xfrm>
              <a:off x="15871796" y="797134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34" name="Shape 2977"/>
            <p:cNvSpPr/>
            <p:nvPr/>
          </p:nvSpPr>
          <p:spPr>
            <a:xfrm>
              <a:off x="16574268" y="797134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86" y="20524"/>
                  </a:moveTo>
                  <a:cubicBezTo>
                    <a:pt x="11664" y="20580"/>
                    <a:pt x="11237" y="20618"/>
                    <a:pt x="10800" y="20618"/>
                  </a:cubicBez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1237" y="982"/>
                    <a:pt x="11665" y="1020"/>
                    <a:pt x="12086" y="1076"/>
                  </a:cubicBezTo>
                  <a:cubicBezTo>
                    <a:pt x="14339" y="3664"/>
                    <a:pt x="15709" y="7100"/>
                    <a:pt x="15709" y="10800"/>
                  </a:cubicBezTo>
                  <a:cubicBezTo>
                    <a:pt x="15709" y="14500"/>
                    <a:pt x="14339" y="17936"/>
                    <a:pt x="12086" y="20524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53" name="Shape 2978"/>
            <p:cNvSpPr/>
            <p:nvPr/>
          </p:nvSpPr>
          <p:spPr>
            <a:xfrm>
              <a:off x="17276740" y="797134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0800" y="982"/>
                    <a:pt x="10800" y="20618"/>
                    <a:pt x="10800" y="20618"/>
                  </a:cubicBezTo>
                  <a:close/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54" name="Shape 2979"/>
            <p:cNvSpPr/>
            <p:nvPr/>
          </p:nvSpPr>
          <p:spPr>
            <a:xfrm>
              <a:off x="17979212" y="797134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570" y="20533"/>
                  </a:moveTo>
                  <a:cubicBezTo>
                    <a:pt x="4730" y="19927"/>
                    <a:pt x="982" y="15805"/>
                    <a:pt x="982" y="10800"/>
                  </a:cubicBezTo>
                  <a:cubicBezTo>
                    <a:pt x="982" y="5795"/>
                    <a:pt x="4730" y="1673"/>
                    <a:pt x="9570" y="1067"/>
                  </a:cubicBezTo>
                  <a:cubicBezTo>
                    <a:pt x="7282" y="3663"/>
                    <a:pt x="5891" y="7068"/>
                    <a:pt x="5891" y="10800"/>
                  </a:cubicBezTo>
                  <a:cubicBezTo>
                    <a:pt x="5891" y="14532"/>
                    <a:pt x="7282" y="17937"/>
                    <a:pt x="9570" y="20533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55" name="Shape 2980"/>
            <p:cNvSpPr/>
            <p:nvPr/>
          </p:nvSpPr>
          <p:spPr>
            <a:xfrm>
              <a:off x="18681684" y="7971343"/>
              <a:ext cx="367962" cy="367962"/>
            </a:xfrm>
            <a:prstGeom prst="ellipse">
              <a:avLst/>
            </a:pr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69863" eaLnBrk="1" hangingPunct="1"/>
              <a:endParaRPr lang="en-US" altLang="en-US" sz="110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Gill Sans"/>
                <a:sym typeface="Gill Sans"/>
              </a:endParaRPr>
            </a:p>
          </p:txBody>
        </p:sp>
        <p:sp>
          <p:nvSpPr>
            <p:cNvPr id="456" name="Shape 2981"/>
            <p:cNvSpPr/>
            <p:nvPr/>
          </p:nvSpPr>
          <p:spPr>
            <a:xfrm>
              <a:off x="19384156" y="797134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30" y="20533"/>
                  </a:moveTo>
                  <a:cubicBezTo>
                    <a:pt x="14318" y="17937"/>
                    <a:pt x="15709" y="14532"/>
                    <a:pt x="15709" y="10800"/>
                  </a:cubicBezTo>
                  <a:cubicBezTo>
                    <a:pt x="15709" y="7068"/>
                    <a:pt x="14318" y="3663"/>
                    <a:pt x="12030" y="1067"/>
                  </a:cubicBezTo>
                  <a:cubicBezTo>
                    <a:pt x="16870" y="1673"/>
                    <a:pt x="20618" y="5795"/>
                    <a:pt x="20618" y="10800"/>
                  </a:cubicBezTo>
                  <a:cubicBezTo>
                    <a:pt x="20618" y="15805"/>
                    <a:pt x="16870" y="19927"/>
                    <a:pt x="12030" y="20533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57" name="Shape 2982"/>
            <p:cNvSpPr/>
            <p:nvPr/>
          </p:nvSpPr>
          <p:spPr>
            <a:xfrm>
              <a:off x="20086628" y="797134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lnTo>
                    <a:pt x="10800" y="982"/>
                  </a:ln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58" name="Shape 2983"/>
            <p:cNvSpPr/>
            <p:nvPr/>
          </p:nvSpPr>
          <p:spPr>
            <a:xfrm>
              <a:off x="20789100" y="7971343"/>
              <a:ext cx="367962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10378" y="20618"/>
                    <a:pt x="9964" y="20583"/>
                    <a:pt x="9556" y="20531"/>
                  </a:cubicBezTo>
                  <a:cubicBezTo>
                    <a:pt x="7276" y="17937"/>
                    <a:pt x="5891" y="14524"/>
                    <a:pt x="5891" y="10800"/>
                  </a:cubicBezTo>
                  <a:cubicBezTo>
                    <a:pt x="5891" y="7076"/>
                    <a:pt x="7276" y="3663"/>
                    <a:pt x="9556" y="1069"/>
                  </a:cubicBezTo>
                  <a:cubicBezTo>
                    <a:pt x="9964" y="1017"/>
                    <a:pt x="10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59" name="Shape 2984"/>
            <p:cNvSpPr/>
            <p:nvPr/>
          </p:nvSpPr>
          <p:spPr>
            <a:xfrm>
              <a:off x="21591925" y="7971343"/>
              <a:ext cx="167255" cy="367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6029" y="20618"/>
                    <a:pt x="2160" y="18860"/>
                    <a:pt x="2160" y="16691"/>
                  </a:cubicBezTo>
                  <a:cubicBezTo>
                    <a:pt x="2160" y="15238"/>
                    <a:pt x="3900" y="13973"/>
                    <a:pt x="6480" y="13293"/>
                  </a:cubicBezTo>
                  <a:lnTo>
                    <a:pt x="6480" y="2945"/>
                  </a:lnTo>
                  <a:cubicBezTo>
                    <a:pt x="6480" y="1861"/>
                    <a:pt x="8414" y="982"/>
                    <a:pt x="10800" y="982"/>
                  </a:cubicBezTo>
                  <a:cubicBezTo>
                    <a:pt x="13186" y="982"/>
                    <a:pt x="15120" y="1861"/>
                    <a:pt x="15120" y="2945"/>
                  </a:cubicBezTo>
                  <a:lnTo>
                    <a:pt x="15120" y="13293"/>
                  </a:lnTo>
                  <a:cubicBezTo>
                    <a:pt x="17700" y="13973"/>
                    <a:pt x="19440" y="15238"/>
                    <a:pt x="19440" y="16691"/>
                  </a:cubicBezTo>
                  <a:cubicBezTo>
                    <a:pt x="19440" y="18860"/>
                    <a:pt x="15571" y="20618"/>
                    <a:pt x="10800" y="20618"/>
                  </a:cubicBezTo>
                  <a:moveTo>
                    <a:pt x="17280" y="12770"/>
                  </a:moveTo>
                  <a:lnTo>
                    <a:pt x="17280" y="2945"/>
                  </a:lnTo>
                  <a:cubicBezTo>
                    <a:pt x="17280" y="1318"/>
                    <a:pt x="14378" y="0"/>
                    <a:pt x="10800" y="0"/>
                  </a:cubicBezTo>
                  <a:cubicBezTo>
                    <a:pt x="7221" y="0"/>
                    <a:pt x="4320" y="1318"/>
                    <a:pt x="4320" y="2945"/>
                  </a:cubicBezTo>
                  <a:lnTo>
                    <a:pt x="4320" y="12770"/>
                  </a:lnTo>
                  <a:cubicBezTo>
                    <a:pt x="1701" y="13666"/>
                    <a:pt x="0" y="15087"/>
                    <a:pt x="0" y="16691"/>
                  </a:cubicBezTo>
                  <a:cubicBezTo>
                    <a:pt x="0" y="19402"/>
                    <a:pt x="4835" y="21600"/>
                    <a:pt x="10800" y="21600"/>
                  </a:cubicBezTo>
                  <a:cubicBezTo>
                    <a:pt x="16763" y="21600"/>
                    <a:pt x="21600" y="19402"/>
                    <a:pt x="21600" y="16691"/>
                  </a:cubicBezTo>
                  <a:cubicBezTo>
                    <a:pt x="21600" y="15087"/>
                    <a:pt x="19899" y="13666"/>
                    <a:pt x="17280" y="12770"/>
                  </a:cubicBezTo>
                  <a:moveTo>
                    <a:pt x="12960" y="13917"/>
                  </a:moveTo>
                  <a:lnTo>
                    <a:pt x="12960" y="7855"/>
                  </a:lnTo>
                  <a:cubicBezTo>
                    <a:pt x="12960" y="7313"/>
                    <a:pt x="11992" y="6873"/>
                    <a:pt x="10800" y="6873"/>
                  </a:cubicBezTo>
                  <a:cubicBezTo>
                    <a:pt x="9608" y="6873"/>
                    <a:pt x="8640" y="7313"/>
                    <a:pt x="8640" y="7855"/>
                  </a:cubicBezTo>
                  <a:lnTo>
                    <a:pt x="8640" y="13917"/>
                  </a:lnTo>
                  <a:cubicBezTo>
                    <a:pt x="6126" y="14322"/>
                    <a:pt x="4320" y="15409"/>
                    <a:pt x="4320" y="16691"/>
                  </a:cubicBezTo>
                  <a:cubicBezTo>
                    <a:pt x="4320" y="18318"/>
                    <a:pt x="7221" y="19636"/>
                    <a:pt x="10800" y="19636"/>
                  </a:cubicBezTo>
                  <a:cubicBezTo>
                    <a:pt x="14378" y="19636"/>
                    <a:pt x="17280" y="18318"/>
                    <a:pt x="17280" y="16691"/>
                  </a:cubicBezTo>
                  <a:cubicBezTo>
                    <a:pt x="17280" y="15409"/>
                    <a:pt x="15475" y="14322"/>
                    <a:pt x="12960" y="1391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61" name="Shape 2790"/>
            <p:cNvSpPr/>
            <p:nvPr/>
          </p:nvSpPr>
          <p:spPr>
            <a:xfrm>
              <a:off x="7970837" y="2408797"/>
              <a:ext cx="368364" cy="2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6" y="17550"/>
                  </a:moveTo>
                  <a:lnTo>
                    <a:pt x="10309" y="17550"/>
                  </a:lnTo>
                  <a:cubicBezTo>
                    <a:pt x="10580" y="17550"/>
                    <a:pt x="10800" y="17248"/>
                    <a:pt x="10800" y="16875"/>
                  </a:cubicBezTo>
                  <a:cubicBezTo>
                    <a:pt x="10800" y="16503"/>
                    <a:pt x="10580" y="16200"/>
                    <a:pt x="10309" y="16200"/>
                  </a:cubicBezTo>
                  <a:lnTo>
                    <a:pt x="3436" y="16200"/>
                  </a:lnTo>
                  <a:cubicBezTo>
                    <a:pt x="3166" y="16200"/>
                    <a:pt x="2945" y="16503"/>
                    <a:pt x="2945" y="16875"/>
                  </a:cubicBezTo>
                  <a:cubicBezTo>
                    <a:pt x="2945" y="17248"/>
                    <a:pt x="3166" y="17550"/>
                    <a:pt x="3436" y="17550"/>
                  </a:cubicBezTo>
                  <a:moveTo>
                    <a:pt x="3436" y="14850"/>
                  </a:moveTo>
                  <a:lnTo>
                    <a:pt x="12273" y="14850"/>
                  </a:lnTo>
                  <a:cubicBezTo>
                    <a:pt x="12544" y="14850"/>
                    <a:pt x="12764" y="14548"/>
                    <a:pt x="12764" y="14175"/>
                  </a:cubicBezTo>
                  <a:cubicBezTo>
                    <a:pt x="12764" y="13803"/>
                    <a:pt x="12544" y="13500"/>
                    <a:pt x="12273" y="13500"/>
                  </a:cubicBezTo>
                  <a:lnTo>
                    <a:pt x="3436" y="13500"/>
                  </a:lnTo>
                  <a:cubicBezTo>
                    <a:pt x="3166" y="13500"/>
                    <a:pt x="2945" y="13803"/>
                    <a:pt x="2945" y="14175"/>
                  </a:cubicBezTo>
                  <a:cubicBezTo>
                    <a:pt x="2945" y="14548"/>
                    <a:pt x="3166" y="14850"/>
                    <a:pt x="3436" y="14850"/>
                  </a:cubicBezTo>
                  <a:moveTo>
                    <a:pt x="20618" y="4050"/>
                  </a:moveTo>
                  <a:lnTo>
                    <a:pt x="982" y="4050"/>
                  </a:lnTo>
                  <a:lnTo>
                    <a:pt x="982" y="1350"/>
                  </a:lnTo>
                  <a:lnTo>
                    <a:pt x="20618" y="1350"/>
                  </a:lnTo>
                  <a:cubicBezTo>
                    <a:pt x="20618" y="1350"/>
                    <a:pt x="20618" y="4050"/>
                    <a:pt x="20618" y="4050"/>
                  </a:cubicBezTo>
                  <a:close/>
                  <a:moveTo>
                    <a:pt x="20618" y="20250"/>
                  </a:moveTo>
                  <a:lnTo>
                    <a:pt x="982" y="20250"/>
                  </a:lnTo>
                  <a:lnTo>
                    <a:pt x="982" y="9450"/>
                  </a:lnTo>
                  <a:lnTo>
                    <a:pt x="20618" y="9450"/>
                  </a:lnTo>
                  <a:cubicBezTo>
                    <a:pt x="20618" y="9450"/>
                    <a:pt x="20618" y="20250"/>
                    <a:pt x="20618" y="20250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605"/>
                    <a:pt x="0" y="1350"/>
                  </a:cubicBezTo>
                  <a:lnTo>
                    <a:pt x="0" y="20250"/>
                  </a:lnTo>
                  <a:cubicBezTo>
                    <a:pt x="0" y="20995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5"/>
                    <a:pt x="21600" y="20250"/>
                  </a:cubicBezTo>
                  <a:lnTo>
                    <a:pt x="21600" y="1350"/>
                  </a:lnTo>
                  <a:cubicBezTo>
                    <a:pt x="21600" y="605"/>
                    <a:pt x="21160" y="0"/>
                    <a:pt x="20618" y="0"/>
                  </a:cubicBezTo>
                  <a:moveTo>
                    <a:pt x="16200" y="17550"/>
                  </a:moveTo>
                  <a:lnTo>
                    <a:pt x="18164" y="17550"/>
                  </a:lnTo>
                  <a:cubicBezTo>
                    <a:pt x="18434" y="17550"/>
                    <a:pt x="18655" y="17248"/>
                    <a:pt x="18655" y="16875"/>
                  </a:cubicBezTo>
                  <a:lnTo>
                    <a:pt x="18655" y="14175"/>
                  </a:lnTo>
                  <a:cubicBezTo>
                    <a:pt x="18655" y="13803"/>
                    <a:pt x="18434" y="13500"/>
                    <a:pt x="18164" y="13500"/>
                  </a:cubicBezTo>
                  <a:lnTo>
                    <a:pt x="16200" y="13500"/>
                  </a:lnTo>
                  <a:cubicBezTo>
                    <a:pt x="15929" y="13500"/>
                    <a:pt x="15709" y="13803"/>
                    <a:pt x="15709" y="14175"/>
                  </a:cubicBezTo>
                  <a:lnTo>
                    <a:pt x="15709" y="16875"/>
                  </a:lnTo>
                  <a:cubicBezTo>
                    <a:pt x="15709" y="17248"/>
                    <a:pt x="15929" y="17550"/>
                    <a:pt x="16200" y="1755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62" name="Shape 2791"/>
            <p:cNvSpPr/>
            <p:nvPr/>
          </p:nvSpPr>
          <p:spPr>
            <a:xfrm>
              <a:off x="8674076" y="2392054"/>
              <a:ext cx="368364" cy="301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538"/>
                    <a:pt x="3927" y="1200"/>
                  </a:cubicBezTo>
                  <a:lnTo>
                    <a:pt x="3927" y="3000"/>
                  </a:lnTo>
                  <a:cubicBezTo>
                    <a:pt x="3927" y="3332"/>
                    <a:pt x="4147" y="3600"/>
                    <a:pt x="4418" y="3600"/>
                  </a:cubicBezTo>
                  <a:cubicBezTo>
                    <a:pt x="4689" y="3600"/>
                    <a:pt x="4909" y="3332"/>
                    <a:pt x="4909" y="3000"/>
                  </a:cubicBezTo>
                  <a:lnTo>
                    <a:pt x="4909" y="1200"/>
                  </a:lnTo>
                  <a:lnTo>
                    <a:pt x="20618" y="1200"/>
                  </a:lnTo>
                  <a:lnTo>
                    <a:pt x="20618" y="15600"/>
                  </a:lnTo>
                  <a:lnTo>
                    <a:pt x="19145" y="15600"/>
                  </a:lnTo>
                  <a:cubicBezTo>
                    <a:pt x="18875" y="15600"/>
                    <a:pt x="18655" y="15869"/>
                    <a:pt x="18655" y="16200"/>
                  </a:cubicBezTo>
                  <a:cubicBezTo>
                    <a:pt x="18655" y="16532"/>
                    <a:pt x="18875" y="16800"/>
                    <a:pt x="19145" y="16800"/>
                  </a:cubicBezTo>
                  <a:lnTo>
                    <a:pt x="20618" y="16800"/>
                  </a:lnTo>
                  <a:cubicBezTo>
                    <a:pt x="21160" y="16800"/>
                    <a:pt x="21600" y="16262"/>
                    <a:pt x="21600" y="15600"/>
                  </a:cubicBezTo>
                  <a:lnTo>
                    <a:pt x="21600" y="1200"/>
                  </a:lnTo>
                  <a:cubicBezTo>
                    <a:pt x="21600" y="538"/>
                    <a:pt x="21160" y="0"/>
                    <a:pt x="20618" y="0"/>
                  </a:cubicBezTo>
                  <a:moveTo>
                    <a:pt x="16691" y="8400"/>
                  </a:moveTo>
                  <a:lnTo>
                    <a:pt x="982" y="8400"/>
                  </a:lnTo>
                  <a:lnTo>
                    <a:pt x="982" y="6000"/>
                  </a:lnTo>
                  <a:lnTo>
                    <a:pt x="16691" y="6000"/>
                  </a:lnTo>
                  <a:cubicBezTo>
                    <a:pt x="16691" y="6000"/>
                    <a:pt x="16691" y="8400"/>
                    <a:pt x="16691" y="8400"/>
                  </a:cubicBezTo>
                  <a:close/>
                  <a:moveTo>
                    <a:pt x="16691" y="20400"/>
                  </a:moveTo>
                  <a:lnTo>
                    <a:pt x="982" y="20400"/>
                  </a:lnTo>
                  <a:lnTo>
                    <a:pt x="982" y="12000"/>
                  </a:lnTo>
                  <a:lnTo>
                    <a:pt x="16691" y="12000"/>
                  </a:lnTo>
                  <a:cubicBezTo>
                    <a:pt x="16691" y="12000"/>
                    <a:pt x="16691" y="20400"/>
                    <a:pt x="16691" y="20400"/>
                  </a:cubicBezTo>
                  <a:close/>
                  <a:moveTo>
                    <a:pt x="16691" y="4800"/>
                  </a:moveTo>
                  <a:lnTo>
                    <a:pt x="982" y="4800"/>
                  </a:lnTo>
                  <a:cubicBezTo>
                    <a:pt x="440" y="4800"/>
                    <a:pt x="0" y="5338"/>
                    <a:pt x="0" y="6000"/>
                  </a:cubicBezTo>
                  <a:lnTo>
                    <a:pt x="0" y="20400"/>
                  </a:lnTo>
                  <a:cubicBezTo>
                    <a:pt x="0" y="21062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062"/>
                    <a:pt x="17673" y="20400"/>
                  </a:cubicBezTo>
                  <a:lnTo>
                    <a:pt x="17673" y="6000"/>
                  </a:lnTo>
                  <a:cubicBezTo>
                    <a:pt x="17673" y="5338"/>
                    <a:pt x="17233" y="4800"/>
                    <a:pt x="16691" y="4800"/>
                  </a:cubicBezTo>
                  <a:moveTo>
                    <a:pt x="3436" y="18000"/>
                  </a:moveTo>
                  <a:lnTo>
                    <a:pt x="7364" y="18000"/>
                  </a:lnTo>
                  <a:cubicBezTo>
                    <a:pt x="7634" y="18000"/>
                    <a:pt x="7855" y="17732"/>
                    <a:pt x="7855" y="17400"/>
                  </a:cubicBezTo>
                  <a:cubicBezTo>
                    <a:pt x="7855" y="17069"/>
                    <a:pt x="7634" y="16800"/>
                    <a:pt x="7364" y="16800"/>
                  </a:cubicBezTo>
                  <a:lnTo>
                    <a:pt x="3436" y="16800"/>
                  </a:lnTo>
                  <a:cubicBezTo>
                    <a:pt x="3166" y="16800"/>
                    <a:pt x="2945" y="17069"/>
                    <a:pt x="2945" y="17400"/>
                  </a:cubicBezTo>
                  <a:cubicBezTo>
                    <a:pt x="2945" y="17732"/>
                    <a:pt x="3166" y="18000"/>
                    <a:pt x="3436" y="18000"/>
                  </a:cubicBezTo>
                  <a:moveTo>
                    <a:pt x="3436" y="15600"/>
                  </a:moveTo>
                  <a:lnTo>
                    <a:pt x="9327" y="15600"/>
                  </a:lnTo>
                  <a:cubicBezTo>
                    <a:pt x="9598" y="15600"/>
                    <a:pt x="9818" y="15332"/>
                    <a:pt x="9818" y="15000"/>
                  </a:cubicBezTo>
                  <a:cubicBezTo>
                    <a:pt x="9818" y="14668"/>
                    <a:pt x="9598" y="14400"/>
                    <a:pt x="9327" y="14400"/>
                  </a:cubicBezTo>
                  <a:lnTo>
                    <a:pt x="3436" y="14400"/>
                  </a:lnTo>
                  <a:cubicBezTo>
                    <a:pt x="3166" y="14400"/>
                    <a:pt x="2945" y="14668"/>
                    <a:pt x="2945" y="15000"/>
                  </a:cubicBezTo>
                  <a:cubicBezTo>
                    <a:pt x="2945" y="15332"/>
                    <a:pt x="3166" y="15600"/>
                    <a:pt x="3436" y="15600"/>
                  </a:cubicBezTo>
                  <a:moveTo>
                    <a:pt x="12273" y="18000"/>
                  </a:moveTo>
                  <a:lnTo>
                    <a:pt x="14236" y="18000"/>
                  </a:lnTo>
                  <a:cubicBezTo>
                    <a:pt x="14507" y="18000"/>
                    <a:pt x="14727" y="17732"/>
                    <a:pt x="14727" y="17400"/>
                  </a:cubicBezTo>
                  <a:lnTo>
                    <a:pt x="14727" y="15000"/>
                  </a:lnTo>
                  <a:cubicBezTo>
                    <a:pt x="14727" y="14668"/>
                    <a:pt x="14507" y="14400"/>
                    <a:pt x="14236" y="14400"/>
                  </a:cubicBezTo>
                  <a:lnTo>
                    <a:pt x="12273" y="14400"/>
                  </a:lnTo>
                  <a:cubicBezTo>
                    <a:pt x="12002" y="14400"/>
                    <a:pt x="11782" y="14668"/>
                    <a:pt x="11782" y="15000"/>
                  </a:cubicBezTo>
                  <a:lnTo>
                    <a:pt x="11782" y="17400"/>
                  </a:lnTo>
                  <a:cubicBezTo>
                    <a:pt x="11782" y="17732"/>
                    <a:pt x="12002" y="18000"/>
                    <a:pt x="12273" y="180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63" name="Shape 2792"/>
            <p:cNvSpPr/>
            <p:nvPr/>
          </p:nvSpPr>
          <p:spPr>
            <a:xfrm>
              <a:off x="9377316" y="2358566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949" y="13580"/>
                  </a:moveTo>
                  <a:cubicBezTo>
                    <a:pt x="11701" y="13784"/>
                    <a:pt x="11474" y="13901"/>
                    <a:pt x="11085" y="13931"/>
                  </a:cubicBezTo>
                  <a:lnTo>
                    <a:pt x="11085" y="11339"/>
                  </a:lnTo>
                  <a:cubicBezTo>
                    <a:pt x="11251" y="11383"/>
                    <a:pt x="11321" y="11435"/>
                    <a:pt x="11479" y="11494"/>
                  </a:cubicBezTo>
                  <a:cubicBezTo>
                    <a:pt x="11638" y="11554"/>
                    <a:pt x="11780" y="11632"/>
                    <a:pt x="11906" y="11728"/>
                  </a:cubicBezTo>
                  <a:cubicBezTo>
                    <a:pt x="12032" y="11824"/>
                    <a:pt x="12133" y="11943"/>
                    <a:pt x="12208" y="12084"/>
                  </a:cubicBezTo>
                  <a:cubicBezTo>
                    <a:pt x="12284" y="12225"/>
                    <a:pt x="12322" y="12399"/>
                    <a:pt x="12322" y="12607"/>
                  </a:cubicBezTo>
                  <a:cubicBezTo>
                    <a:pt x="12322" y="13052"/>
                    <a:pt x="12198" y="13376"/>
                    <a:pt x="11949" y="13580"/>
                  </a:cubicBezTo>
                  <a:moveTo>
                    <a:pt x="10437" y="9837"/>
                  </a:moveTo>
                  <a:cubicBezTo>
                    <a:pt x="10286" y="9800"/>
                    <a:pt x="10228" y="9753"/>
                    <a:pt x="10081" y="9698"/>
                  </a:cubicBezTo>
                  <a:cubicBezTo>
                    <a:pt x="9933" y="9642"/>
                    <a:pt x="9803" y="9570"/>
                    <a:pt x="9692" y="9481"/>
                  </a:cubicBezTo>
                  <a:cubicBezTo>
                    <a:pt x="9581" y="9392"/>
                    <a:pt x="9489" y="9285"/>
                    <a:pt x="9417" y="9159"/>
                  </a:cubicBezTo>
                  <a:cubicBezTo>
                    <a:pt x="9345" y="9032"/>
                    <a:pt x="9309" y="8880"/>
                    <a:pt x="9309" y="8702"/>
                  </a:cubicBezTo>
                  <a:cubicBezTo>
                    <a:pt x="9309" y="8309"/>
                    <a:pt x="9415" y="8030"/>
                    <a:pt x="9627" y="7862"/>
                  </a:cubicBezTo>
                  <a:cubicBezTo>
                    <a:pt x="9839" y="7696"/>
                    <a:pt x="10048" y="7612"/>
                    <a:pt x="10437" y="7612"/>
                  </a:cubicBezTo>
                  <a:cubicBezTo>
                    <a:pt x="10437" y="7612"/>
                    <a:pt x="10437" y="9837"/>
                    <a:pt x="10437" y="9837"/>
                  </a:cubicBezTo>
                  <a:close/>
                  <a:moveTo>
                    <a:pt x="12765" y="10727"/>
                  </a:moveTo>
                  <a:cubicBezTo>
                    <a:pt x="12527" y="10542"/>
                    <a:pt x="12253" y="10390"/>
                    <a:pt x="11944" y="10271"/>
                  </a:cubicBezTo>
                  <a:cubicBezTo>
                    <a:pt x="11634" y="10153"/>
                    <a:pt x="11410" y="10049"/>
                    <a:pt x="11085" y="9959"/>
                  </a:cubicBezTo>
                  <a:lnTo>
                    <a:pt x="11085" y="7612"/>
                  </a:lnTo>
                  <a:cubicBezTo>
                    <a:pt x="11474" y="7612"/>
                    <a:pt x="11665" y="7713"/>
                    <a:pt x="11841" y="7913"/>
                  </a:cubicBezTo>
                  <a:cubicBezTo>
                    <a:pt x="12017" y="8113"/>
                    <a:pt x="12113" y="8402"/>
                    <a:pt x="12127" y="8781"/>
                  </a:cubicBezTo>
                  <a:lnTo>
                    <a:pt x="13359" y="8781"/>
                  </a:lnTo>
                  <a:cubicBezTo>
                    <a:pt x="13359" y="8417"/>
                    <a:pt x="13295" y="8098"/>
                    <a:pt x="13170" y="7824"/>
                  </a:cubicBezTo>
                  <a:cubicBezTo>
                    <a:pt x="13043" y="7550"/>
                    <a:pt x="12875" y="7323"/>
                    <a:pt x="12662" y="7145"/>
                  </a:cubicBezTo>
                  <a:cubicBezTo>
                    <a:pt x="12449" y="6967"/>
                    <a:pt x="12200" y="6833"/>
                    <a:pt x="11911" y="6744"/>
                  </a:cubicBezTo>
                  <a:cubicBezTo>
                    <a:pt x="11623" y="6656"/>
                    <a:pt x="11410" y="6611"/>
                    <a:pt x="11085" y="6611"/>
                  </a:cubicBezTo>
                  <a:lnTo>
                    <a:pt x="11085" y="5881"/>
                  </a:lnTo>
                  <a:lnTo>
                    <a:pt x="10437" y="5881"/>
                  </a:lnTo>
                  <a:lnTo>
                    <a:pt x="10437" y="6611"/>
                  </a:lnTo>
                  <a:cubicBezTo>
                    <a:pt x="10113" y="6611"/>
                    <a:pt x="9895" y="6659"/>
                    <a:pt x="9600" y="6756"/>
                  </a:cubicBezTo>
                  <a:cubicBezTo>
                    <a:pt x="9305" y="6852"/>
                    <a:pt x="9044" y="6991"/>
                    <a:pt x="8817" y="7173"/>
                  </a:cubicBezTo>
                  <a:cubicBezTo>
                    <a:pt x="8590" y="7355"/>
                    <a:pt x="8410" y="7581"/>
                    <a:pt x="8277" y="7852"/>
                  </a:cubicBezTo>
                  <a:cubicBezTo>
                    <a:pt x="8144" y="8122"/>
                    <a:pt x="8077" y="8436"/>
                    <a:pt x="8077" y="8791"/>
                  </a:cubicBezTo>
                  <a:cubicBezTo>
                    <a:pt x="8077" y="9199"/>
                    <a:pt x="8150" y="9541"/>
                    <a:pt x="8293" y="9815"/>
                  </a:cubicBezTo>
                  <a:cubicBezTo>
                    <a:pt x="8438" y="10089"/>
                    <a:pt x="8626" y="10317"/>
                    <a:pt x="8860" y="10499"/>
                  </a:cubicBezTo>
                  <a:cubicBezTo>
                    <a:pt x="9094" y="10681"/>
                    <a:pt x="9357" y="10829"/>
                    <a:pt x="9649" y="10944"/>
                  </a:cubicBezTo>
                  <a:cubicBezTo>
                    <a:pt x="9940" y="11059"/>
                    <a:pt x="10142" y="11157"/>
                    <a:pt x="10437" y="11239"/>
                  </a:cubicBezTo>
                  <a:lnTo>
                    <a:pt x="10437" y="13931"/>
                  </a:lnTo>
                  <a:cubicBezTo>
                    <a:pt x="9940" y="13916"/>
                    <a:pt x="9676" y="13768"/>
                    <a:pt x="9460" y="13486"/>
                  </a:cubicBezTo>
                  <a:cubicBezTo>
                    <a:pt x="9244" y="13204"/>
                    <a:pt x="9139" y="12818"/>
                    <a:pt x="9147" y="12329"/>
                  </a:cubicBezTo>
                  <a:lnTo>
                    <a:pt x="7915" y="12329"/>
                  </a:lnTo>
                  <a:cubicBezTo>
                    <a:pt x="7908" y="12744"/>
                    <a:pt x="7967" y="13111"/>
                    <a:pt x="8094" y="13430"/>
                  </a:cubicBezTo>
                  <a:cubicBezTo>
                    <a:pt x="8220" y="13749"/>
                    <a:pt x="8397" y="14018"/>
                    <a:pt x="8628" y="14236"/>
                  </a:cubicBezTo>
                  <a:cubicBezTo>
                    <a:pt x="8858" y="14455"/>
                    <a:pt x="9136" y="14624"/>
                    <a:pt x="9460" y="14743"/>
                  </a:cubicBezTo>
                  <a:cubicBezTo>
                    <a:pt x="9784" y="14861"/>
                    <a:pt x="10048" y="14924"/>
                    <a:pt x="10437" y="14932"/>
                  </a:cubicBezTo>
                  <a:lnTo>
                    <a:pt x="10437" y="15692"/>
                  </a:lnTo>
                  <a:lnTo>
                    <a:pt x="11085" y="15692"/>
                  </a:lnTo>
                  <a:lnTo>
                    <a:pt x="11085" y="14932"/>
                  </a:lnTo>
                  <a:cubicBezTo>
                    <a:pt x="11446" y="14917"/>
                    <a:pt x="11688" y="14856"/>
                    <a:pt x="11998" y="14748"/>
                  </a:cubicBezTo>
                  <a:cubicBezTo>
                    <a:pt x="12307" y="14641"/>
                    <a:pt x="12578" y="14485"/>
                    <a:pt x="12808" y="14281"/>
                  </a:cubicBezTo>
                  <a:cubicBezTo>
                    <a:pt x="13038" y="14077"/>
                    <a:pt x="13220" y="13821"/>
                    <a:pt x="13353" y="13513"/>
                  </a:cubicBezTo>
                  <a:cubicBezTo>
                    <a:pt x="13486" y="13206"/>
                    <a:pt x="13553" y="12844"/>
                    <a:pt x="13553" y="12429"/>
                  </a:cubicBezTo>
                  <a:cubicBezTo>
                    <a:pt x="13553" y="12028"/>
                    <a:pt x="13481" y="11691"/>
                    <a:pt x="13337" y="11417"/>
                  </a:cubicBezTo>
                  <a:cubicBezTo>
                    <a:pt x="13193" y="11142"/>
                    <a:pt x="13002" y="10912"/>
                    <a:pt x="12765" y="107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64" name="Shape 2793"/>
            <p:cNvSpPr/>
            <p:nvPr/>
          </p:nvSpPr>
          <p:spPr>
            <a:xfrm>
              <a:off x="10080555" y="2358566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86" y="14720"/>
                  </a:moveTo>
                  <a:cubicBezTo>
                    <a:pt x="9513" y="14863"/>
                    <a:pt x="9355" y="14945"/>
                    <a:pt x="9084" y="14965"/>
                  </a:cubicBezTo>
                  <a:lnTo>
                    <a:pt x="9084" y="13151"/>
                  </a:lnTo>
                  <a:cubicBezTo>
                    <a:pt x="9199" y="13182"/>
                    <a:pt x="9248" y="13219"/>
                    <a:pt x="9358" y="13260"/>
                  </a:cubicBezTo>
                  <a:cubicBezTo>
                    <a:pt x="9469" y="13302"/>
                    <a:pt x="9568" y="13357"/>
                    <a:pt x="9656" y="13424"/>
                  </a:cubicBezTo>
                  <a:cubicBezTo>
                    <a:pt x="9744" y="13491"/>
                    <a:pt x="9814" y="13575"/>
                    <a:pt x="9867" y="13673"/>
                  </a:cubicBezTo>
                  <a:cubicBezTo>
                    <a:pt x="9920" y="13772"/>
                    <a:pt x="9946" y="13894"/>
                    <a:pt x="9946" y="14039"/>
                  </a:cubicBezTo>
                  <a:cubicBezTo>
                    <a:pt x="9946" y="14350"/>
                    <a:pt x="9859" y="14577"/>
                    <a:pt x="9686" y="14720"/>
                  </a:cubicBezTo>
                  <a:moveTo>
                    <a:pt x="8631" y="12100"/>
                  </a:moveTo>
                  <a:cubicBezTo>
                    <a:pt x="8526" y="12074"/>
                    <a:pt x="8486" y="12041"/>
                    <a:pt x="8383" y="12003"/>
                  </a:cubicBezTo>
                  <a:cubicBezTo>
                    <a:pt x="8280" y="11964"/>
                    <a:pt x="8189" y="11913"/>
                    <a:pt x="8112" y="11851"/>
                  </a:cubicBezTo>
                  <a:cubicBezTo>
                    <a:pt x="8034" y="11789"/>
                    <a:pt x="7969" y="11714"/>
                    <a:pt x="7919" y="11625"/>
                  </a:cubicBezTo>
                  <a:cubicBezTo>
                    <a:pt x="7869" y="11537"/>
                    <a:pt x="7844" y="11431"/>
                    <a:pt x="7844" y="11306"/>
                  </a:cubicBezTo>
                  <a:cubicBezTo>
                    <a:pt x="7844" y="11031"/>
                    <a:pt x="7918" y="10835"/>
                    <a:pt x="8067" y="10718"/>
                  </a:cubicBezTo>
                  <a:cubicBezTo>
                    <a:pt x="8214" y="10601"/>
                    <a:pt x="8360" y="10543"/>
                    <a:pt x="8631" y="10543"/>
                  </a:cubicBezTo>
                  <a:cubicBezTo>
                    <a:pt x="8631" y="10543"/>
                    <a:pt x="8631" y="12100"/>
                    <a:pt x="8631" y="12100"/>
                  </a:cubicBezTo>
                  <a:close/>
                  <a:moveTo>
                    <a:pt x="10255" y="12723"/>
                  </a:moveTo>
                  <a:cubicBezTo>
                    <a:pt x="10089" y="12593"/>
                    <a:pt x="9898" y="12487"/>
                    <a:pt x="9683" y="12404"/>
                  </a:cubicBezTo>
                  <a:cubicBezTo>
                    <a:pt x="9466" y="12321"/>
                    <a:pt x="9310" y="12248"/>
                    <a:pt x="9084" y="12186"/>
                  </a:cubicBezTo>
                  <a:lnTo>
                    <a:pt x="9084" y="10543"/>
                  </a:lnTo>
                  <a:cubicBezTo>
                    <a:pt x="9355" y="10543"/>
                    <a:pt x="9488" y="10613"/>
                    <a:pt x="9611" y="10753"/>
                  </a:cubicBezTo>
                  <a:cubicBezTo>
                    <a:pt x="9734" y="10893"/>
                    <a:pt x="9800" y="11096"/>
                    <a:pt x="9810" y="11361"/>
                  </a:cubicBezTo>
                  <a:lnTo>
                    <a:pt x="10669" y="11361"/>
                  </a:lnTo>
                  <a:cubicBezTo>
                    <a:pt x="10669" y="11106"/>
                    <a:pt x="10625" y="10883"/>
                    <a:pt x="10537" y="10690"/>
                  </a:cubicBezTo>
                  <a:cubicBezTo>
                    <a:pt x="10450" y="10499"/>
                    <a:pt x="10331" y="10340"/>
                    <a:pt x="10183" y="10216"/>
                  </a:cubicBezTo>
                  <a:cubicBezTo>
                    <a:pt x="10035" y="10091"/>
                    <a:pt x="9860" y="9998"/>
                    <a:pt x="9659" y="9935"/>
                  </a:cubicBezTo>
                  <a:cubicBezTo>
                    <a:pt x="9459" y="9873"/>
                    <a:pt x="9310" y="9842"/>
                    <a:pt x="9084" y="9842"/>
                  </a:cubicBezTo>
                  <a:lnTo>
                    <a:pt x="9084" y="9331"/>
                  </a:lnTo>
                  <a:lnTo>
                    <a:pt x="8631" y="9331"/>
                  </a:lnTo>
                  <a:lnTo>
                    <a:pt x="8631" y="9842"/>
                  </a:lnTo>
                  <a:cubicBezTo>
                    <a:pt x="8405" y="9842"/>
                    <a:pt x="8253" y="9876"/>
                    <a:pt x="8048" y="9943"/>
                  </a:cubicBezTo>
                  <a:cubicBezTo>
                    <a:pt x="7842" y="10011"/>
                    <a:pt x="7660" y="10108"/>
                    <a:pt x="7501" y="10235"/>
                  </a:cubicBezTo>
                  <a:cubicBezTo>
                    <a:pt x="7343" y="10363"/>
                    <a:pt x="7218" y="10521"/>
                    <a:pt x="7125" y="10710"/>
                  </a:cubicBezTo>
                  <a:cubicBezTo>
                    <a:pt x="7032" y="10899"/>
                    <a:pt x="6985" y="11119"/>
                    <a:pt x="6985" y="11368"/>
                  </a:cubicBezTo>
                  <a:cubicBezTo>
                    <a:pt x="6985" y="11654"/>
                    <a:pt x="7035" y="11892"/>
                    <a:pt x="7136" y="12085"/>
                  </a:cubicBezTo>
                  <a:cubicBezTo>
                    <a:pt x="7237" y="12277"/>
                    <a:pt x="7368" y="12436"/>
                    <a:pt x="7531" y="12563"/>
                  </a:cubicBezTo>
                  <a:cubicBezTo>
                    <a:pt x="7694" y="12691"/>
                    <a:pt x="7878" y="12794"/>
                    <a:pt x="8081" y="12875"/>
                  </a:cubicBezTo>
                  <a:cubicBezTo>
                    <a:pt x="8285" y="12956"/>
                    <a:pt x="8426" y="13024"/>
                    <a:pt x="8631" y="13081"/>
                  </a:cubicBezTo>
                  <a:lnTo>
                    <a:pt x="8631" y="14965"/>
                  </a:lnTo>
                  <a:cubicBezTo>
                    <a:pt x="8285" y="14955"/>
                    <a:pt x="8100" y="14852"/>
                    <a:pt x="7950" y="14654"/>
                  </a:cubicBezTo>
                  <a:cubicBezTo>
                    <a:pt x="7799" y="14457"/>
                    <a:pt x="7726" y="14187"/>
                    <a:pt x="7731" y="13844"/>
                  </a:cubicBezTo>
                  <a:lnTo>
                    <a:pt x="6872" y="13844"/>
                  </a:lnTo>
                  <a:cubicBezTo>
                    <a:pt x="6867" y="14135"/>
                    <a:pt x="6908" y="14392"/>
                    <a:pt x="6996" y="14615"/>
                  </a:cubicBezTo>
                  <a:cubicBezTo>
                    <a:pt x="7085" y="14839"/>
                    <a:pt x="7209" y="15027"/>
                    <a:pt x="7369" y="15180"/>
                  </a:cubicBezTo>
                  <a:cubicBezTo>
                    <a:pt x="7530" y="15333"/>
                    <a:pt x="7723" y="15451"/>
                    <a:pt x="7950" y="15534"/>
                  </a:cubicBezTo>
                  <a:cubicBezTo>
                    <a:pt x="8176" y="15617"/>
                    <a:pt x="8360" y="15661"/>
                    <a:pt x="8631" y="15667"/>
                  </a:cubicBezTo>
                  <a:lnTo>
                    <a:pt x="8631" y="16199"/>
                  </a:lnTo>
                  <a:lnTo>
                    <a:pt x="9084" y="16199"/>
                  </a:lnTo>
                  <a:lnTo>
                    <a:pt x="9084" y="15667"/>
                  </a:lnTo>
                  <a:cubicBezTo>
                    <a:pt x="9335" y="15656"/>
                    <a:pt x="9504" y="15613"/>
                    <a:pt x="9720" y="15538"/>
                  </a:cubicBezTo>
                  <a:cubicBezTo>
                    <a:pt x="9936" y="15463"/>
                    <a:pt x="10124" y="15354"/>
                    <a:pt x="10285" y="15211"/>
                  </a:cubicBezTo>
                  <a:cubicBezTo>
                    <a:pt x="10445" y="15068"/>
                    <a:pt x="10573" y="14889"/>
                    <a:pt x="10666" y="14673"/>
                  </a:cubicBezTo>
                  <a:cubicBezTo>
                    <a:pt x="10758" y="14459"/>
                    <a:pt x="10805" y="14205"/>
                    <a:pt x="10805" y="13914"/>
                  </a:cubicBezTo>
                  <a:cubicBezTo>
                    <a:pt x="10805" y="13634"/>
                    <a:pt x="10755" y="13398"/>
                    <a:pt x="10654" y="13206"/>
                  </a:cubicBezTo>
                  <a:cubicBezTo>
                    <a:pt x="10554" y="13014"/>
                    <a:pt x="10421" y="12853"/>
                    <a:pt x="10255" y="12723"/>
                  </a:cubicBezTo>
                  <a:moveTo>
                    <a:pt x="12764" y="0"/>
                  </a:moveTo>
                  <a:cubicBezTo>
                    <a:pt x="9919" y="0"/>
                    <a:pt x="7396" y="1350"/>
                    <a:pt x="5779" y="3437"/>
                  </a:cubicBezTo>
                  <a:cubicBezTo>
                    <a:pt x="6324" y="3259"/>
                    <a:pt x="6890" y="3132"/>
                    <a:pt x="7472" y="3051"/>
                  </a:cubicBezTo>
                  <a:cubicBezTo>
                    <a:pt x="8868" y="1774"/>
                    <a:pt x="10722" y="987"/>
                    <a:pt x="12764" y="987"/>
                  </a:cubicBezTo>
                  <a:cubicBezTo>
                    <a:pt x="17099" y="987"/>
                    <a:pt x="20613" y="4502"/>
                    <a:pt x="20613" y="8836"/>
                  </a:cubicBezTo>
                  <a:cubicBezTo>
                    <a:pt x="20613" y="10878"/>
                    <a:pt x="19827" y="12732"/>
                    <a:pt x="18549" y="14128"/>
                  </a:cubicBezTo>
                  <a:cubicBezTo>
                    <a:pt x="18468" y="14710"/>
                    <a:pt x="18341" y="15276"/>
                    <a:pt x="18163" y="15821"/>
                  </a:cubicBezTo>
                  <a:cubicBezTo>
                    <a:pt x="20250" y="14204"/>
                    <a:pt x="21600" y="11681"/>
                    <a:pt x="21600" y="8836"/>
                  </a:cubicBezTo>
                  <a:cubicBezTo>
                    <a:pt x="21600" y="3956"/>
                    <a:pt x="17644" y="0"/>
                    <a:pt x="12764" y="0"/>
                  </a:cubicBezTo>
                  <a:moveTo>
                    <a:pt x="8836" y="20613"/>
                  </a:moveTo>
                  <a:cubicBezTo>
                    <a:pt x="4501" y="20613"/>
                    <a:pt x="987" y="17098"/>
                    <a:pt x="987" y="12764"/>
                  </a:cubicBezTo>
                  <a:cubicBezTo>
                    <a:pt x="987" y="8429"/>
                    <a:pt x="4501" y="4915"/>
                    <a:pt x="8836" y="4915"/>
                  </a:cubicBezTo>
                  <a:cubicBezTo>
                    <a:pt x="13172" y="4915"/>
                    <a:pt x="16685" y="8429"/>
                    <a:pt x="16685" y="12764"/>
                  </a:cubicBezTo>
                  <a:cubicBezTo>
                    <a:pt x="16685" y="17098"/>
                    <a:pt x="13172" y="20613"/>
                    <a:pt x="8836" y="20613"/>
                  </a:cubicBezTo>
                  <a:moveTo>
                    <a:pt x="8836" y="3927"/>
                  </a:moveTo>
                  <a:cubicBezTo>
                    <a:pt x="3956" y="3927"/>
                    <a:pt x="0" y="7884"/>
                    <a:pt x="0" y="12764"/>
                  </a:cubicBezTo>
                  <a:cubicBezTo>
                    <a:pt x="0" y="17644"/>
                    <a:pt x="3956" y="21600"/>
                    <a:pt x="8836" y="21600"/>
                  </a:cubicBezTo>
                  <a:cubicBezTo>
                    <a:pt x="13716" y="21600"/>
                    <a:pt x="17673" y="17644"/>
                    <a:pt x="17673" y="12764"/>
                  </a:cubicBezTo>
                  <a:cubicBezTo>
                    <a:pt x="17673" y="7884"/>
                    <a:pt x="13716" y="3927"/>
                    <a:pt x="8836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65" name="Shape 2794"/>
            <p:cNvSpPr/>
            <p:nvPr/>
          </p:nvSpPr>
          <p:spPr>
            <a:xfrm>
              <a:off x="10783795" y="2358566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535" y="7724"/>
                  </a:moveTo>
                  <a:cubicBezTo>
                    <a:pt x="12082" y="7724"/>
                    <a:pt x="12586" y="7961"/>
                    <a:pt x="13047" y="8436"/>
                  </a:cubicBezTo>
                  <a:lnTo>
                    <a:pt x="13544" y="7424"/>
                  </a:lnTo>
                  <a:cubicBezTo>
                    <a:pt x="12888" y="6964"/>
                    <a:pt x="12248" y="6734"/>
                    <a:pt x="11621" y="6734"/>
                  </a:cubicBezTo>
                  <a:cubicBezTo>
                    <a:pt x="10757" y="6734"/>
                    <a:pt x="10048" y="7019"/>
                    <a:pt x="9494" y="7590"/>
                  </a:cubicBezTo>
                  <a:cubicBezTo>
                    <a:pt x="9019" y="8087"/>
                    <a:pt x="8691" y="8762"/>
                    <a:pt x="8510" y="9615"/>
                  </a:cubicBezTo>
                  <a:lnTo>
                    <a:pt x="7938" y="9615"/>
                  </a:lnTo>
                  <a:lnTo>
                    <a:pt x="7658" y="10327"/>
                  </a:lnTo>
                  <a:lnTo>
                    <a:pt x="8435" y="10327"/>
                  </a:lnTo>
                  <a:cubicBezTo>
                    <a:pt x="8428" y="10409"/>
                    <a:pt x="8423" y="10483"/>
                    <a:pt x="8419" y="10549"/>
                  </a:cubicBezTo>
                  <a:cubicBezTo>
                    <a:pt x="8415" y="10616"/>
                    <a:pt x="8414" y="10675"/>
                    <a:pt x="8414" y="10727"/>
                  </a:cubicBezTo>
                  <a:cubicBezTo>
                    <a:pt x="8414" y="10794"/>
                    <a:pt x="8415" y="10857"/>
                    <a:pt x="8419" y="10916"/>
                  </a:cubicBezTo>
                  <a:cubicBezTo>
                    <a:pt x="8423" y="10976"/>
                    <a:pt x="8428" y="11032"/>
                    <a:pt x="8435" y="11083"/>
                  </a:cubicBezTo>
                  <a:lnTo>
                    <a:pt x="7949" y="11083"/>
                  </a:lnTo>
                  <a:lnTo>
                    <a:pt x="7658" y="11784"/>
                  </a:lnTo>
                  <a:lnTo>
                    <a:pt x="8489" y="11784"/>
                  </a:lnTo>
                  <a:cubicBezTo>
                    <a:pt x="8604" y="12674"/>
                    <a:pt x="8896" y="13382"/>
                    <a:pt x="9364" y="13908"/>
                  </a:cubicBezTo>
                  <a:cubicBezTo>
                    <a:pt x="9904" y="14517"/>
                    <a:pt x="10656" y="14821"/>
                    <a:pt x="11621" y="14821"/>
                  </a:cubicBezTo>
                  <a:cubicBezTo>
                    <a:pt x="12219" y="14821"/>
                    <a:pt x="12762" y="14658"/>
                    <a:pt x="13252" y="14331"/>
                  </a:cubicBezTo>
                  <a:lnTo>
                    <a:pt x="13252" y="13097"/>
                  </a:lnTo>
                  <a:cubicBezTo>
                    <a:pt x="12978" y="13356"/>
                    <a:pt x="12733" y="13542"/>
                    <a:pt x="12517" y="13653"/>
                  </a:cubicBezTo>
                  <a:cubicBezTo>
                    <a:pt x="12280" y="13772"/>
                    <a:pt x="11981" y="13831"/>
                    <a:pt x="11621" y="13831"/>
                  </a:cubicBezTo>
                  <a:cubicBezTo>
                    <a:pt x="11067" y="13831"/>
                    <a:pt x="10627" y="13620"/>
                    <a:pt x="10304" y="13197"/>
                  </a:cubicBezTo>
                  <a:cubicBezTo>
                    <a:pt x="10023" y="12855"/>
                    <a:pt x="9839" y="12385"/>
                    <a:pt x="9753" y="11784"/>
                  </a:cubicBezTo>
                  <a:lnTo>
                    <a:pt x="11924" y="11784"/>
                  </a:lnTo>
                  <a:lnTo>
                    <a:pt x="12193" y="11083"/>
                  </a:lnTo>
                  <a:lnTo>
                    <a:pt x="9699" y="11083"/>
                  </a:lnTo>
                  <a:cubicBezTo>
                    <a:pt x="9692" y="11046"/>
                    <a:pt x="9688" y="10932"/>
                    <a:pt x="9688" y="10739"/>
                  </a:cubicBezTo>
                  <a:lnTo>
                    <a:pt x="9688" y="10483"/>
                  </a:lnTo>
                  <a:cubicBezTo>
                    <a:pt x="9688" y="10416"/>
                    <a:pt x="9692" y="10364"/>
                    <a:pt x="9699" y="10327"/>
                  </a:cubicBezTo>
                  <a:lnTo>
                    <a:pt x="12344" y="10327"/>
                  </a:lnTo>
                  <a:lnTo>
                    <a:pt x="12626" y="9615"/>
                  </a:lnTo>
                  <a:lnTo>
                    <a:pt x="9775" y="9615"/>
                  </a:lnTo>
                  <a:cubicBezTo>
                    <a:pt x="9868" y="9096"/>
                    <a:pt x="10051" y="8662"/>
                    <a:pt x="10325" y="8314"/>
                  </a:cubicBezTo>
                  <a:cubicBezTo>
                    <a:pt x="10649" y="7920"/>
                    <a:pt x="11052" y="7724"/>
                    <a:pt x="11535" y="772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66" name="Shape 2795"/>
            <p:cNvSpPr/>
            <p:nvPr/>
          </p:nvSpPr>
          <p:spPr>
            <a:xfrm>
              <a:off x="11487034" y="2358566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836" y="20613"/>
                  </a:moveTo>
                  <a:cubicBezTo>
                    <a:pt x="4502" y="20613"/>
                    <a:pt x="988" y="17098"/>
                    <a:pt x="988" y="12764"/>
                  </a:cubicBezTo>
                  <a:cubicBezTo>
                    <a:pt x="988" y="8429"/>
                    <a:pt x="4502" y="4915"/>
                    <a:pt x="8836" y="4915"/>
                  </a:cubicBezTo>
                  <a:cubicBezTo>
                    <a:pt x="13171" y="4915"/>
                    <a:pt x="16685" y="8429"/>
                    <a:pt x="16685" y="12764"/>
                  </a:cubicBezTo>
                  <a:cubicBezTo>
                    <a:pt x="16685" y="17098"/>
                    <a:pt x="13171" y="20613"/>
                    <a:pt x="8836" y="20613"/>
                  </a:cubicBezTo>
                  <a:moveTo>
                    <a:pt x="8836" y="3927"/>
                  </a:moveTo>
                  <a:cubicBezTo>
                    <a:pt x="3956" y="3927"/>
                    <a:pt x="0" y="7884"/>
                    <a:pt x="0" y="12764"/>
                  </a:cubicBezTo>
                  <a:cubicBezTo>
                    <a:pt x="0" y="17644"/>
                    <a:pt x="3956" y="21600"/>
                    <a:pt x="8836" y="21600"/>
                  </a:cubicBezTo>
                  <a:cubicBezTo>
                    <a:pt x="13717" y="21600"/>
                    <a:pt x="17673" y="17644"/>
                    <a:pt x="17673" y="12764"/>
                  </a:cubicBezTo>
                  <a:cubicBezTo>
                    <a:pt x="17673" y="7884"/>
                    <a:pt x="13717" y="3927"/>
                    <a:pt x="8836" y="3927"/>
                  </a:cubicBezTo>
                  <a:moveTo>
                    <a:pt x="12764" y="0"/>
                  </a:moveTo>
                  <a:cubicBezTo>
                    <a:pt x="9919" y="0"/>
                    <a:pt x="7395" y="1349"/>
                    <a:pt x="5780" y="3437"/>
                  </a:cubicBezTo>
                  <a:cubicBezTo>
                    <a:pt x="6324" y="3259"/>
                    <a:pt x="6890" y="3132"/>
                    <a:pt x="7472" y="3051"/>
                  </a:cubicBezTo>
                  <a:cubicBezTo>
                    <a:pt x="8868" y="1774"/>
                    <a:pt x="10722" y="987"/>
                    <a:pt x="12764" y="987"/>
                  </a:cubicBezTo>
                  <a:cubicBezTo>
                    <a:pt x="17098" y="987"/>
                    <a:pt x="20612" y="4502"/>
                    <a:pt x="20612" y="8836"/>
                  </a:cubicBezTo>
                  <a:cubicBezTo>
                    <a:pt x="20612" y="10878"/>
                    <a:pt x="19827" y="12732"/>
                    <a:pt x="18549" y="14128"/>
                  </a:cubicBezTo>
                  <a:cubicBezTo>
                    <a:pt x="18468" y="14710"/>
                    <a:pt x="18341" y="15276"/>
                    <a:pt x="18163" y="15821"/>
                  </a:cubicBezTo>
                  <a:cubicBezTo>
                    <a:pt x="20250" y="14204"/>
                    <a:pt x="21600" y="11681"/>
                    <a:pt x="21600" y="8836"/>
                  </a:cubicBezTo>
                  <a:cubicBezTo>
                    <a:pt x="21600" y="3956"/>
                    <a:pt x="17644" y="0"/>
                    <a:pt x="12764" y="0"/>
                  </a:cubicBezTo>
                  <a:moveTo>
                    <a:pt x="9292" y="10539"/>
                  </a:moveTo>
                  <a:cubicBezTo>
                    <a:pt x="9702" y="10539"/>
                    <a:pt x="10080" y="10712"/>
                    <a:pt x="10426" y="11057"/>
                  </a:cubicBezTo>
                  <a:lnTo>
                    <a:pt x="10798" y="10320"/>
                  </a:lnTo>
                  <a:cubicBezTo>
                    <a:pt x="10307" y="9985"/>
                    <a:pt x="9826" y="9817"/>
                    <a:pt x="9356" y="9817"/>
                  </a:cubicBezTo>
                  <a:cubicBezTo>
                    <a:pt x="8708" y="9817"/>
                    <a:pt x="8176" y="10026"/>
                    <a:pt x="7761" y="10441"/>
                  </a:cubicBezTo>
                  <a:cubicBezTo>
                    <a:pt x="7404" y="10804"/>
                    <a:pt x="7158" y="11296"/>
                    <a:pt x="7023" y="11917"/>
                  </a:cubicBezTo>
                  <a:lnTo>
                    <a:pt x="6594" y="11917"/>
                  </a:lnTo>
                  <a:lnTo>
                    <a:pt x="6384" y="12435"/>
                  </a:lnTo>
                  <a:lnTo>
                    <a:pt x="6967" y="12435"/>
                  </a:lnTo>
                  <a:cubicBezTo>
                    <a:pt x="6961" y="12495"/>
                    <a:pt x="6957" y="12549"/>
                    <a:pt x="6955" y="12598"/>
                  </a:cubicBezTo>
                  <a:cubicBezTo>
                    <a:pt x="6952" y="12646"/>
                    <a:pt x="6950" y="12690"/>
                    <a:pt x="6950" y="12727"/>
                  </a:cubicBezTo>
                  <a:cubicBezTo>
                    <a:pt x="6950" y="12776"/>
                    <a:pt x="6952" y="12822"/>
                    <a:pt x="6955" y="12865"/>
                  </a:cubicBezTo>
                  <a:cubicBezTo>
                    <a:pt x="6957" y="12908"/>
                    <a:pt x="6961" y="12949"/>
                    <a:pt x="6967" y="12987"/>
                  </a:cubicBezTo>
                  <a:lnTo>
                    <a:pt x="6602" y="12987"/>
                  </a:lnTo>
                  <a:lnTo>
                    <a:pt x="6384" y="13497"/>
                  </a:lnTo>
                  <a:lnTo>
                    <a:pt x="7007" y="13497"/>
                  </a:lnTo>
                  <a:cubicBezTo>
                    <a:pt x="7093" y="14146"/>
                    <a:pt x="7313" y="14662"/>
                    <a:pt x="7663" y="15045"/>
                  </a:cubicBezTo>
                  <a:cubicBezTo>
                    <a:pt x="8068" y="15489"/>
                    <a:pt x="8633" y="15710"/>
                    <a:pt x="9356" y="15710"/>
                  </a:cubicBezTo>
                  <a:cubicBezTo>
                    <a:pt x="9805" y="15710"/>
                    <a:pt x="10212" y="15591"/>
                    <a:pt x="10579" y="15354"/>
                  </a:cubicBezTo>
                  <a:lnTo>
                    <a:pt x="10579" y="14454"/>
                  </a:lnTo>
                  <a:cubicBezTo>
                    <a:pt x="10374" y="14643"/>
                    <a:pt x="10191" y="14778"/>
                    <a:pt x="10029" y="14859"/>
                  </a:cubicBezTo>
                  <a:cubicBezTo>
                    <a:pt x="9850" y="14945"/>
                    <a:pt x="9626" y="14989"/>
                    <a:pt x="9356" y="14989"/>
                  </a:cubicBezTo>
                  <a:cubicBezTo>
                    <a:pt x="8940" y="14989"/>
                    <a:pt x="8611" y="14834"/>
                    <a:pt x="8368" y="14527"/>
                  </a:cubicBezTo>
                  <a:cubicBezTo>
                    <a:pt x="8158" y="14279"/>
                    <a:pt x="8020" y="13935"/>
                    <a:pt x="7955" y="13497"/>
                  </a:cubicBezTo>
                  <a:lnTo>
                    <a:pt x="9583" y="13497"/>
                  </a:lnTo>
                  <a:lnTo>
                    <a:pt x="9786" y="12987"/>
                  </a:lnTo>
                  <a:lnTo>
                    <a:pt x="7914" y="12987"/>
                  </a:lnTo>
                  <a:cubicBezTo>
                    <a:pt x="7909" y="12960"/>
                    <a:pt x="7906" y="12876"/>
                    <a:pt x="7906" y="12735"/>
                  </a:cubicBezTo>
                  <a:lnTo>
                    <a:pt x="7906" y="12549"/>
                  </a:lnTo>
                  <a:cubicBezTo>
                    <a:pt x="7906" y="12500"/>
                    <a:pt x="7909" y="12462"/>
                    <a:pt x="7914" y="12435"/>
                  </a:cubicBezTo>
                  <a:lnTo>
                    <a:pt x="9899" y="12435"/>
                  </a:lnTo>
                  <a:lnTo>
                    <a:pt x="10110" y="11917"/>
                  </a:lnTo>
                  <a:lnTo>
                    <a:pt x="7972" y="11917"/>
                  </a:lnTo>
                  <a:cubicBezTo>
                    <a:pt x="8042" y="11539"/>
                    <a:pt x="8179" y="11222"/>
                    <a:pt x="8384" y="10968"/>
                  </a:cubicBezTo>
                  <a:cubicBezTo>
                    <a:pt x="8627" y="10682"/>
                    <a:pt x="8929" y="10539"/>
                    <a:pt x="9292" y="1053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67" name="Shape 2796"/>
            <p:cNvSpPr/>
            <p:nvPr/>
          </p:nvSpPr>
          <p:spPr>
            <a:xfrm>
              <a:off x="12190273" y="2358566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660" y="9921"/>
                  </a:moveTo>
                  <a:cubicBezTo>
                    <a:pt x="12438" y="10786"/>
                    <a:pt x="11065" y="10346"/>
                    <a:pt x="10620" y="10238"/>
                  </a:cubicBezTo>
                  <a:lnTo>
                    <a:pt x="11011" y="8710"/>
                  </a:lnTo>
                  <a:cubicBezTo>
                    <a:pt x="11457" y="8818"/>
                    <a:pt x="12891" y="9019"/>
                    <a:pt x="12660" y="9921"/>
                  </a:cubicBezTo>
                  <a:moveTo>
                    <a:pt x="12416" y="12387"/>
                  </a:moveTo>
                  <a:cubicBezTo>
                    <a:pt x="12172" y="13338"/>
                    <a:pt x="10523" y="12824"/>
                    <a:pt x="9988" y="12695"/>
                  </a:cubicBezTo>
                  <a:lnTo>
                    <a:pt x="10421" y="11009"/>
                  </a:lnTo>
                  <a:cubicBezTo>
                    <a:pt x="10956" y="11139"/>
                    <a:pt x="12671" y="11395"/>
                    <a:pt x="12416" y="12387"/>
                  </a:cubicBezTo>
                  <a:moveTo>
                    <a:pt x="12637" y="8174"/>
                  </a:moveTo>
                  <a:lnTo>
                    <a:pt x="12960" y="6916"/>
                  </a:lnTo>
                  <a:lnTo>
                    <a:pt x="12171" y="6726"/>
                  </a:lnTo>
                  <a:lnTo>
                    <a:pt x="11857" y="7950"/>
                  </a:lnTo>
                  <a:cubicBezTo>
                    <a:pt x="11649" y="7900"/>
                    <a:pt x="11436" y="7853"/>
                    <a:pt x="11224" y="7806"/>
                  </a:cubicBezTo>
                  <a:lnTo>
                    <a:pt x="11541" y="6573"/>
                  </a:lnTo>
                  <a:lnTo>
                    <a:pt x="10753" y="6382"/>
                  </a:lnTo>
                  <a:lnTo>
                    <a:pt x="10429" y="7640"/>
                  </a:lnTo>
                  <a:cubicBezTo>
                    <a:pt x="10258" y="7602"/>
                    <a:pt x="10090" y="7565"/>
                    <a:pt x="9926" y="7525"/>
                  </a:cubicBezTo>
                  <a:lnTo>
                    <a:pt x="9927" y="7521"/>
                  </a:lnTo>
                  <a:lnTo>
                    <a:pt x="8839" y="7257"/>
                  </a:lnTo>
                  <a:lnTo>
                    <a:pt x="8629" y="8075"/>
                  </a:lnTo>
                  <a:cubicBezTo>
                    <a:pt x="8629" y="8075"/>
                    <a:pt x="9214" y="8205"/>
                    <a:pt x="9202" y="8214"/>
                  </a:cubicBezTo>
                  <a:cubicBezTo>
                    <a:pt x="9521" y="8291"/>
                    <a:pt x="9579" y="8496"/>
                    <a:pt x="9569" y="8658"/>
                  </a:cubicBezTo>
                  <a:lnTo>
                    <a:pt x="9202" y="10091"/>
                  </a:lnTo>
                  <a:cubicBezTo>
                    <a:pt x="9224" y="10097"/>
                    <a:pt x="9252" y="10104"/>
                    <a:pt x="9283" y="10116"/>
                  </a:cubicBezTo>
                  <a:cubicBezTo>
                    <a:pt x="9257" y="10110"/>
                    <a:pt x="9229" y="10103"/>
                    <a:pt x="9200" y="10097"/>
                  </a:cubicBezTo>
                  <a:lnTo>
                    <a:pt x="8684" y="12103"/>
                  </a:lnTo>
                  <a:cubicBezTo>
                    <a:pt x="8646" y="12198"/>
                    <a:pt x="8546" y="12339"/>
                    <a:pt x="8323" y="12285"/>
                  </a:cubicBezTo>
                  <a:cubicBezTo>
                    <a:pt x="8331" y="12297"/>
                    <a:pt x="7749" y="12147"/>
                    <a:pt x="7749" y="12147"/>
                  </a:cubicBezTo>
                  <a:lnTo>
                    <a:pt x="7358" y="13023"/>
                  </a:lnTo>
                  <a:lnTo>
                    <a:pt x="8384" y="13271"/>
                  </a:lnTo>
                  <a:cubicBezTo>
                    <a:pt x="8575" y="13317"/>
                    <a:pt x="8762" y="13366"/>
                    <a:pt x="8946" y="13412"/>
                  </a:cubicBezTo>
                  <a:lnTo>
                    <a:pt x="8621" y="14684"/>
                  </a:lnTo>
                  <a:lnTo>
                    <a:pt x="9408" y="14875"/>
                  </a:lnTo>
                  <a:lnTo>
                    <a:pt x="9731" y="13616"/>
                  </a:lnTo>
                  <a:cubicBezTo>
                    <a:pt x="9947" y="13673"/>
                    <a:pt x="10156" y="13725"/>
                    <a:pt x="10360" y="13775"/>
                  </a:cubicBezTo>
                  <a:lnTo>
                    <a:pt x="10038" y="15027"/>
                  </a:lnTo>
                  <a:lnTo>
                    <a:pt x="10827" y="15218"/>
                  </a:lnTo>
                  <a:lnTo>
                    <a:pt x="11153" y="13948"/>
                  </a:lnTo>
                  <a:cubicBezTo>
                    <a:pt x="12499" y="14195"/>
                    <a:pt x="13510" y="14095"/>
                    <a:pt x="13935" y="12915"/>
                  </a:cubicBezTo>
                  <a:cubicBezTo>
                    <a:pt x="14279" y="11964"/>
                    <a:pt x="13918" y="11416"/>
                    <a:pt x="13210" y="11058"/>
                  </a:cubicBezTo>
                  <a:cubicBezTo>
                    <a:pt x="13726" y="10943"/>
                    <a:pt x="14115" y="10614"/>
                    <a:pt x="14218" y="9934"/>
                  </a:cubicBezTo>
                  <a:cubicBezTo>
                    <a:pt x="14361" y="9006"/>
                    <a:pt x="13633" y="8507"/>
                    <a:pt x="12637" y="8174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68" name="Shape 2797"/>
            <p:cNvSpPr/>
            <p:nvPr/>
          </p:nvSpPr>
          <p:spPr>
            <a:xfrm>
              <a:off x="12893513" y="2358566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52" y="12079"/>
                  </a:moveTo>
                  <a:cubicBezTo>
                    <a:pt x="9878" y="12752"/>
                    <a:pt x="8799" y="12411"/>
                    <a:pt x="8449" y="12327"/>
                  </a:cubicBezTo>
                  <a:lnTo>
                    <a:pt x="8758" y="11138"/>
                  </a:lnTo>
                  <a:cubicBezTo>
                    <a:pt x="9107" y="11222"/>
                    <a:pt x="10234" y="11378"/>
                    <a:pt x="10052" y="12079"/>
                  </a:cubicBezTo>
                  <a:moveTo>
                    <a:pt x="9860" y="13998"/>
                  </a:moveTo>
                  <a:cubicBezTo>
                    <a:pt x="9669" y="14737"/>
                    <a:pt x="8373" y="14338"/>
                    <a:pt x="7953" y="14238"/>
                  </a:cubicBezTo>
                  <a:lnTo>
                    <a:pt x="8293" y="12927"/>
                  </a:lnTo>
                  <a:cubicBezTo>
                    <a:pt x="8714" y="13027"/>
                    <a:pt x="10060" y="13227"/>
                    <a:pt x="9860" y="13998"/>
                  </a:cubicBezTo>
                  <a:moveTo>
                    <a:pt x="10034" y="10721"/>
                  </a:moveTo>
                  <a:lnTo>
                    <a:pt x="10288" y="9743"/>
                  </a:lnTo>
                  <a:lnTo>
                    <a:pt x="9668" y="9595"/>
                  </a:lnTo>
                  <a:lnTo>
                    <a:pt x="9421" y="10547"/>
                  </a:lnTo>
                  <a:cubicBezTo>
                    <a:pt x="9258" y="10508"/>
                    <a:pt x="9090" y="10471"/>
                    <a:pt x="8925" y="10434"/>
                  </a:cubicBezTo>
                  <a:lnTo>
                    <a:pt x="9173" y="9476"/>
                  </a:lnTo>
                  <a:lnTo>
                    <a:pt x="8554" y="9328"/>
                  </a:lnTo>
                  <a:lnTo>
                    <a:pt x="8300" y="10306"/>
                  </a:lnTo>
                  <a:cubicBezTo>
                    <a:pt x="8165" y="10276"/>
                    <a:pt x="8033" y="10247"/>
                    <a:pt x="7904" y="10216"/>
                  </a:cubicBezTo>
                  <a:lnTo>
                    <a:pt x="7904" y="10213"/>
                  </a:lnTo>
                  <a:lnTo>
                    <a:pt x="7050" y="10008"/>
                  </a:lnTo>
                  <a:lnTo>
                    <a:pt x="6885" y="10644"/>
                  </a:lnTo>
                  <a:cubicBezTo>
                    <a:pt x="6885" y="10644"/>
                    <a:pt x="7345" y="10745"/>
                    <a:pt x="7335" y="10751"/>
                  </a:cubicBezTo>
                  <a:cubicBezTo>
                    <a:pt x="7586" y="10812"/>
                    <a:pt x="7632" y="10971"/>
                    <a:pt x="7624" y="11098"/>
                  </a:cubicBezTo>
                  <a:lnTo>
                    <a:pt x="7335" y="12213"/>
                  </a:lnTo>
                  <a:cubicBezTo>
                    <a:pt x="7352" y="12216"/>
                    <a:pt x="7375" y="12222"/>
                    <a:pt x="7399" y="12232"/>
                  </a:cubicBezTo>
                  <a:cubicBezTo>
                    <a:pt x="7379" y="12227"/>
                    <a:pt x="7357" y="12222"/>
                    <a:pt x="7334" y="12216"/>
                  </a:cubicBezTo>
                  <a:lnTo>
                    <a:pt x="6928" y="13777"/>
                  </a:lnTo>
                  <a:cubicBezTo>
                    <a:pt x="6898" y="13851"/>
                    <a:pt x="6820" y="13960"/>
                    <a:pt x="6645" y="13919"/>
                  </a:cubicBezTo>
                  <a:cubicBezTo>
                    <a:pt x="6651" y="13928"/>
                    <a:pt x="6194" y="13811"/>
                    <a:pt x="6194" y="13811"/>
                  </a:cubicBezTo>
                  <a:lnTo>
                    <a:pt x="5886" y="14492"/>
                  </a:lnTo>
                  <a:lnTo>
                    <a:pt x="6692" y="14686"/>
                  </a:lnTo>
                  <a:cubicBezTo>
                    <a:pt x="6843" y="14721"/>
                    <a:pt x="6990" y="14759"/>
                    <a:pt x="7134" y="14795"/>
                  </a:cubicBezTo>
                  <a:lnTo>
                    <a:pt x="6878" y="15784"/>
                  </a:lnTo>
                  <a:lnTo>
                    <a:pt x="7497" y="15933"/>
                  </a:lnTo>
                  <a:lnTo>
                    <a:pt x="7751" y="14954"/>
                  </a:lnTo>
                  <a:cubicBezTo>
                    <a:pt x="7921" y="14998"/>
                    <a:pt x="8085" y="15039"/>
                    <a:pt x="8245" y="15077"/>
                  </a:cubicBezTo>
                  <a:lnTo>
                    <a:pt x="7992" y="16051"/>
                  </a:lnTo>
                  <a:lnTo>
                    <a:pt x="8612" y="16200"/>
                  </a:lnTo>
                  <a:lnTo>
                    <a:pt x="8868" y="15212"/>
                  </a:lnTo>
                  <a:cubicBezTo>
                    <a:pt x="9926" y="15404"/>
                    <a:pt x="10720" y="15327"/>
                    <a:pt x="11055" y="14408"/>
                  </a:cubicBezTo>
                  <a:cubicBezTo>
                    <a:pt x="11324" y="13669"/>
                    <a:pt x="11041" y="13242"/>
                    <a:pt x="10485" y="12965"/>
                  </a:cubicBezTo>
                  <a:cubicBezTo>
                    <a:pt x="10890" y="12875"/>
                    <a:pt x="11195" y="12619"/>
                    <a:pt x="11277" y="12090"/>
                  </a:cubicBezTo>
                  <a:cubicBezTo>
                    <a:pt x="11389" y="11368"/>
                    <a:pt x="10816" y="10980"/>
                    <a:pt x="10034" y="10721"/>
                  </a:cubicBezTo>
                  <a:moveTo>
                    <a:pt x="8836" y="20613"/>
                  </a:moveTo>
                  <a:cubicBezTo>
                    <a:pt x="4502" y="20613"/>
                    <a:pt x="988" y="17098"/>
                    <a:pt x="988" y="12764"/>
                  </a:cubicBezTo>
                  <a:cubicBezTo>
                    <a:pt x="988" y="8429"/>
                    <a:pt x="4502" y="4915"/>
                    <a:pt x="8836" y="4915"/>
                  </a:cubicBezTo>
                  <a:cubicBezTo>
                    <a:pt x="13171" y="4915"/>
                    <a:pt x="16685" y="8429"/>
                    <a:pt x="16685" y="12764"/>
                  </a:cubicBezTo>
                  <a:cubicBezTo>
                    <a:pt x="16685" y="17098"/>
                    <a:pt x="13171" y="20613"/>
                    <a:pt x="8836" y="20613"/>
                  </a:cubicBezTo>
                  <a:moveTo>
                    <a:pt x="8836" y="3927"/>
                  </a:moveTo>
                  <a:cubicBezTo>
                    <a:pt x="3956" y="3927"/>
                    <a:pt x="0" y="7884"/>
                    <a:pt x="0" y="12764"/>
                  </a:cubicBezTo>
                  <a:cubicBezTo>
                    <a:pt x="0" y="17644"/>
                    <a:pt x="3956" y="21600"/>
                    <a:pt x="8836" y="21600"/>
                  </a:cubicBezTo>
                  <a:cubicBezTo>
                    <a:pt x="13717" y="21600"/>
                    <a:pt x="17673" y="17644"/>
                    <a:pt x="17673" y="12764"/>
                  </a:cubicBezTo>
                  <a:cubicBezTo>
                    <a:pt x="17673" y="7884"/>
                    <a:pt x="13717" y="3927"/>
                    <a:pt x="8836" y="3927"/>
                  </a:cubicBezTo>
                  <a:moveTo>
                    <a:pt x="12764" y="0"/>
                  </a:moveTo>
                  <a:cubicBezTo>
                    <a:pt x="9919" y="0"/>
                    <a:pt x="7396" y="1350"/>
                    <a:pt x="5780" y="3438"/>
                  </a:cubicBezTo>
                  <a:cubicBezTo>
                    <a:pt x="6324" y="3259"/>
                    <a:pt x="6890" y="3132"/>
                    <a:pt x="7472" y="3051"/>
                  </a:cubicBezTo>
                  <a:cubicBezTo>
                    <a:pt x="8868" y="1774"/>
                    <a:pt x="10722" y="987"/>
                    <a:pt x="12764" y="987"/>
                  </a:cubicBezTo>
                  <a:cubicBezTo>
                    <a:pt x="17098" y="987"/>
                    <a:pt x="20612" y="4501"/>
                    <a:pt x="20612" y="8836"/>
                  </a:cubicBezTo>
                  <a:cubicBezTo>
                    <a:pt x="20612" y="10878"/>
                    <a:pt x="19827" y="12732"/>
                    <a:pt x="18549" y="14128"/>
                  </a:cubicBezTo>
                  <a:cubicBezTo>
                    <a:pt x="18468" y="14709"/>
                    <a:pt x="18341" y="15276"/>
                    <a:pt x="18163" y="15821"/>
                  </a:cubicBezTo>
                  <a:cubicBezTo>
                    <a:pt x="20250" y="14204"/>
                    <a:pt x="21600" y="11681"/>
                    <a:pt x="21600" y="8836"/>
                  </a:cubicBezTo>
                  <a:cubicBezTo>
                    <a:pt x="21600" y="3956"/>
                    <a:pt x="17644" y="0"/>
                    <a:pt x="12764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69" name="Shape 2798"/>
            <p:cNvSpPr/>
            <p:nvPr/>
          </p:nvSpPr>
          <p:spPr>
            <a:xfrm>
              <a:off x="13596752" y="2442285"/>
              <a:ext cx="368364" cy="200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02" y="11838"/>
                  </a:moveTo>
                  <a:cubicBezTo>
                    <a:pt x="11425" y="11731"/>
                    <a:pt x="11338" y="11646"/>
                    <a:pt x="11242" y="11581"/>
                  </a:cubicBezTo>
                  <a:cubicBezTo>
                    <a:pt x="11144" y="11515"/>
                    <a:pt x="11102" y="11458"/>
                    <a:pt x="11001" y="11410"/>
                  </a:cubicBezTo>
                  <a:lnTo>
                    <a:pt x="11001" y="14261"/>
                  </a:lnTo>
                  <a:cubicBezTo>
                    <a:pt x="11238" y="14227"/>
                    <a:pt x="11377" y="14100"/>
                    <a:pt x="11528" y="13875"/>
                  </a:cubicBezTo>
                  <a:cubicBezTo>
                    <a:pt x="11680" y="13651"/>
                    <a:pt x="11756" y="13293"/>
                    <a:pt x="11756" y="12804"/>
                  </a:cubicBezTo>
                  <a:cubicBezTo>
                    <a:pt x="11756" y="12576"/>
                    <a:pt x="11733" y="12384"/>
                    <a:pt x="11686" y="12229"/>
                  </a:cubicBezTo>
                  <a:cubicBezTo>
                    <a:pt x="11640" y="12074"/>
                    <a:pt x="11579" y="11944"/>
                    <a:pt x="11502" y="11838"/>
                  </a:cubicBezTo>
                  <a:moveTo>
                    <a:pt x="17182" y="16200"/>
                  </a:moveTo>
                  <a:lnTo>
                    <a:pt x="16200" y="16200"/>
                  </a:lnTo>
                  <a:cubicBezTo>
                    <a:pt x="15929" y="16200"/>
                    <a:pt x="15709" y="16602"/>
                    <a:pt x="15709" y="17100"/>
                  </a:cubicBezTo>
                  <a:cubicBezTo>
                    <a:pt x="15709" y="17597"/>
                    <a:pt x="15929" y="18000"/>
                    <a:pt x="16200" y="18000"/>
                  </a:cubicBezTo>
                  <a:lnTo>
                    <a:pt x="17182" y="18000"/>
                  </a:lnTo>
                  <a:cubicBezTo>
                    <a:pt x="17453" y="18000"/>
                    <a:pt x="17673" y="17597"/>
                    <a:pt x="17673" y="17100"/>
                  </a:cubicBezTo>
                  <a:cubicBezTo>
                    <a:pt x="17673" y="16602"/>
                    <a:pt x="17453" y="16200"/>
                    <a:pt x="17182" y="16200"/>
                  </a:cubicBezTo>
                  <a:moveTo>
                    <a:pt x="9917" y="8509"/>
                  </a:moveTo>
                  <a:cubicBezTo>
                    <a:pt x="9917" y="8706"/>
                    <a:pt x="9938" y="8872"/>
                    <a:pt x="9982" y="9011"/>
                  </a:cubicBezTo>
                  <a:cubicBezTo>
                    <a:pt x="10026" y="9150"/>
                    <a:pt x="10082" y="9268"/>
                    <a:pt x="10150" y="9366"/>
                  </a:cubicBezTo>
                  <a:cubicBezTo>
                    <a:pt x="10219" y="9464"/>
                    <a:pt x="10298" y="9544"/>
                    <a:pt x="10388" y="9605"/>
                  </a:cubicBezTo>
                  <a:cubicBezTo>
                    <a:pt x="10478" y="9665"/>
                    <a:pt x="10513" y="9717"/>
                    <a:pt x="10605" y="9757"/>
                  </a:cubicBezTo>
                  <a:lnTo>
                    <a:pt x="10605" y="7311"/>
                  </a:lnTo>
                  <a:cubicBezTo>
                    <a:pt x="10368" y="7311"/>
                    <a:pt x="10241" y="7402"/>
                    <a:pt x="10111" y="7585"/>
                  </a:cubicBezTo>
                  <a:cubicBezTo>
                    <a:pt x="9981" y="7769"/>
                    <a:pt x="9917" y="8077"/>
                    <a:pt x="9917" y="8509"/>
                  </a:cubicBezTo>
                  <a:moveTo>
                    <a:pt x="20127" y="3600"/>
                  </a:moveTo>
                  <a:cubicBezTo>
                    <a:pt x="19856" y="3600"/>
                    <a:pt x="19636" y="3197"/>
                    <a:pt x="19636" y="2700"/>
                  </a:cubicBezTo>
                  <a:cubicBezTo>
                    <a:pt x="19636" y="2203"/>
                    <a:pt x="19856" y="1800"/>
                    <a:pt x="20127" y="1800"/>
                  </a:cubicBezTo>
                  <a:cubicBezTo>
                    <a:pt x="20399" y="1800"/>
                    <a:pt x="20618" y="2203"/>
                    <a:pt x="20618" y="2700"/>
                  </a:cubicBezTo>
                  <a:cubicBezTo>
                    <a:pt x="20618" y="3197"/>
                    <a:pt x="20399" y="3600"/>
                    <a:pt x="20127" y="3600"/>
                  </a:cubicBezTo>
                  <a:moveTo>
                    <a:pt x="20618" y="16365"/>
                  </a:moveTo>
                  <a:cubicBezTo>
                    <a:pt x="20464" y="16265"/>
                    <a:pt x="20300" y="16200"/>
                    <a:pt x="20127" y="16200"/>
                  </a:cubicBezTo>
                  <a:cubicBezTo>
                    <a:pt x="19314" y="16200"/>
                    <a:pt x="18655" y="17408"/>
                    <a:pt x="18655" y="18900"/>
                  </a:cubicBezTo>
                  <a:cubicBezTo>
                    <a:pt x="18655" y="19217"/>
                    <a:pt x="18690" y="19517"/>
                    <a:pt x="18745" y="19800"/>
                  </a:cubicBezTo>
                  <a:lnTo>
                    <a:pt x="2855" y="19800"/>
                  </a:lnTo>
                  <a:cubicBezTo>
                    <a:pt x="2910" y="19517"/>
                    <a:pt x="2945" y="19217"/>
                    <a:pt x="2945" y="18900"/>
                  </a:cubicBezTo>
                  <a:cubicBezTo>
                    <a:pt x="2945" y="17408"/>
                    <a:pt x="2286" y="16200"/>
                    <a:pt x="1473" y="16200"/>
                  </a:cubicBezTo>
                  <a:cubicBezTo>
                    <a:pt x="1300" y="16200"/>
                    <a:pt x="1136" y="16265"/>
                    <a:pt x="982" y="16365"/>
                  </a:cubicBezTo>
                  <a:lnTo>
                    <a:pt x="982" y="5234"/>
                  </a:lnTo>
                  <a:cubicBezTo>
                    <a:pt x="1136" y="5335"/>
                    <a:pt x="1300" y="5400"/>
                    <a:pt x="1473" y="5400"/>
                  </a:cubicBezTo>
                  <a:cubicBezTo>
                    <a:pt x="2286" y="5400"/>
                    <a:pt x="2945" y="4191"/>
                    <a:pt x="2945" y="2700"/>
                  </a:cubicBezTo>
                  <a:cubicBezTo>
                    <a:pt x="2945" y="2382"/>
                    <a:pt x="2910" y="2083"/>
                    <a:pt x="2855" y="1800"/>
                  </a:cubicBezTo>
                  <a:lnTo>
                    <a:pt x="18745" y="1800"/>
                  </a:lnTo>
                  <a:cubicBezTo>
                    <a:pt x="18690" y="2083"/>
                    <a:pt x="18655" y="2382"/>
                    <a:pt x="18655" y="2700"/>
                  </a:cubicBezTo>
                  <a:cubicBezTo>
                    <a:pt x="18655" y="4191"/>
                    <a:pt x="19314" y="5400"/>
                    <a:pt x="20127" y="5400"/>
                  </a:cubicBezTo>
                  <a:cubicBezTo>
                    <a:pt x="20300" y="5400"/>
                    <a:pt x="20464" y="5335"/>
                    <a:pt x="20618" y="5234"/>
                  </a:cubicBezTo>
                  <a:cubicBezTo>
                    <a:pt x="20618" y="5234"/>
                    <a:pt x="20618" y="16365"/>
                    <a:pt x="20618" y="16365"/>
                  </a:cubicBezTo>
                  <a:close/>
                  <a:moveTo>
                    <a:pt x="20127" y="19800"/>
                  </a:moveTo>
                  <a:cubicBezTo>
                    <a:pt x="19856" y="19800"/>
                    <a:pt x="19636" y="19397"/>
                    <a:pt x="19636" y="18900"/>
                  </a:cubicBezTo>
                  <a:cubicBezTo>
                    <a:pt x="19636" y="18403"/>
                    <a:pt x="19856" y="18000"/>
                    <a:pt x="20127" y="18000"/>
                  </a:cubicBezTo>
                  <a:cubicBezTo>
                    <a:pt x="20399" y="18000"/>
                    <a:pt x="20618" y="18403"/>
                    <a:pt x="20618" y="18900"/>
                  </a:cubicBezTo>
                  <a:cubicBezTo>
                    <a:pt x="20618" y="19397"/>
                    <a:pt x="20399" y="19800"/>
                    <a:pt x="20127" y="19800"/>
                  </a:cubicBezTo>
                  <a:moveTo>
                    <a:pt x="1473" y="19800"/>
                  </a:moveTo>
                  <a:cubicBezTo>
                    <a:pt x="1201" y="19800"/>
                    <a:pt x="982" y="19397"/>
                    <a:pt x="982" y="18900"/>
                  </a:cubicBezTo>
                  <a:cubicBezTo>
                    <a:pt x="982" y="18403"/>
                    <a:pt x="1201" y="18000"/>
                    <a:pt x="1473" y="18000"/>
                  </a:cubicBezTo>
                  <a:cubicBezTo>
                    <a:pt x="1744" y="18000"/>
                    <a:pt x="1964" y="18403"/>
                    <a:pt x="1964" y="18900"/>
                  </a:cubicBezTo>
                  <a:cubicBezTo>
                    <a:pt x="1964" y="19397"/>
                    <a:pt x="1744" y="19800"/>
                    <a:pt x="1473" y="19800"/>
                  </a:cubicBezTo>
                  <a:moveTo>
                    <a:pt x="1473" y="1800"/>
                  </a:moveTo>
                  <a:cubicBezTo>
                    <a:pt x="1744" y="1800"/>
                    <a:pt x="1964" y="2203"/>
                    <a:pt x="1964" y="2700"/>
                  </a:cubicBezTo>
                  <a:cubicBezTo>
                    <a:pt x="1964" y="3197"/>
                    <a:pt x="1744" y="3600"/>
                    <a:pt x="1473" y="3600"/>
                  </a:cubicBezTo>
                  <a:cubicBezTo>
                    <a:pt x="1201" y="3600"/>
                    <a:pt x="982" y="3197"/>
                    <a:pt x="982" y="2700"/>
                  </a:cubicBezTo>
                  <a:cubicBezTo>
                    <a:pt x="982" y="2203"/>
                    <a:pt x="1201" y="1800"/>
                    <a:pt x="1473" y="1800"/>
                  </a:cubicBezTo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806"/>
                    <a:pt x="0" y="1800"/>
                  </a:cubicBezTo>
                  <a:lnTo>
                    <a:pt x="0" y="19800"/>
                  </a:lnTo>
                  <a:cubicBezTo>
                    <a:pt x="0" y="20794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794"/>
                    <a:pt x="21600" y="19800"/>
                  </a:cubicBezTo>
                  <a:lnTo>
                    <a:pt x="21600" y="1800"/>
                  </a:lnTo>
                  <a:cubicBezTo>
                    <a:pt x="21600" y="806"/>
                    <a:pt x="21160" y="0"/>
                    <a:pt x="20618" y="0"/>
                  </a:cubicBezTo>
                  <a:moveTo>
                    <a:pt x="12385" y="13801"/>
                  </a:moveTo>
                  <a:cubicBezTo>
                    <a:pt x="12304" y="14141"/>
                    <a:pt x="12193" y="14422"/>
                    <a:pt x="12052" y="14646"/>
                  </a:cubicBezTo>
                  <a:cubicBezTo>
                    <a:pt x="11912" y="14871"/>
                    <a:pt x="11747" y="15042"/>
                    <a:pt x="11558" y="15160"/>
                  </a:cubicBezTo>
                  <a:cubicBezTo>
                    <a:pt x="11369" y="15278"/>
                    <a:pt x="11221" y="15345"/>
                    <a:pt x="11001" y="15362"/>
                  </a:cubicBezTo>
                  <a:lnTo>
                    <a:pt x="11001" y="16198"/>
                  </a:lnTo>
                  <a:lnTo>
                    <a:pt x="10605" y="16198"/>
                  </a:lnTo>
                  <a:lnTo>
                    <a:pt x="10605" y="15362"/>
                  </a:lnTo>
                  <a:cubicBezTo>
                    <a:pt x="10368" y="15353"/>
                    <a:pt x="10206" y="15284"/>
                    <a:pt x="10009" y="15154"/>
                  </a:cubicBezTo>
                  <a:cubicBezTo>
                    <a:pt x="9811" y="15023"/>
                    <a:pt x="9642" y="14837"/>
                    <a:pt x="9501" y="14596"/>
                  </a:cubicBezTo>
                  <a:cubicBezTo>
                    <a:pt x="9361" y="14356"/>
                    <a:pt x="9252" y="14061"/>
                    <a:pt x="9175" y="13710"/>
                  </a:cubicBezTo>
                  <a:cubicBezTo>
                    <a:pt x="9098" y="13359"/>
                    <a:pt x="9062" y="12956"/>
                    <a:pt x="9066" y="12498"/>
                  </a:cubicBezTo>
                  <a:lnTo>
                    <a:pt x="9818" y="12498"/>
                  </a:lnTo>
                  <a:cubicBezTo>
                    <a:pt x="9813" y="13036"/>
                    <a:pt x="9877" y="13461"/>
                    <a:pt x="10009" y="13770"/>
                  </a:cubicBezTo>
                  <a:cubicBezTo>
                    <a:pt x="10140" y="14081"/>
                    <a:pt x="10302" y="14244"/>
                    <a:pt x="10605" y="14261"/>
                  </a:cubicBezTo>
                  <a:lnTo>
                    <a:pt x="10605" y="11299"/>
                  </a:lnTo>
                  <a:cubicBezTo>
                    <a:pt x="10425" y="11209"/>
                    <a:pt x="10302" y="11101"/>
                    <a:pt x="10124" y="10974"/>
                  </a:cubicBezTo>
                  <a:cubicBezTo>
                    <a:pt x="9946" y="10849"/>
                    <a:pt x="9786" y="10686"/>
                    <a:pt x="9643" y="10485"/>
                  </a:cubicBezTo>
                  <a:cubicBezTo>
                    <a:pt x="9500" y="10285"/>
                    <a:pt x="9385" y="10035"/>
                    <a:pt x="9297" y="9733"/>
                  </a:cubicBezTo>
                  <a:cubicBezTo>
                    <a:pt x="9209" y="9431"/>
                    <a:pt x="9165" y="9056"/>
                    <a:pt x="9165" y="8607"/>
                  </a:cubicBezTo>
                  <a:cubicBezTo>
                    <a:pt x="9165" y="8216"/>
                    <a:pt x="9206" y="7871"/>
                    <a:pt x="9287" y="7574"/>
                  </a:cubicBezTo>
                  <a:cubicBezTo>
                    <a:pt x="9369" y="7276"/>
                    <a:pt x="9478" y="7026"/>
                    <a:pt x="9617" y="6827"/>
                  </a:cubicBezTo>
                  <a:cubicBezTo>
                    <a:pt x="9755" y="6627"/>
                    <a:pt x="9914" y="6474"/>
                    <a:pt x="10094" y="6368"/>
                  </a:cubicBezTo>
                  <a:cubicBezTo>
                    <a:pt x="10275" y="6262"/>
                    <a:pt x="10408" y="6209"/>
                    <a:pt x="10605" y="6209"/>
                  </a:cubicBezTo>
                  <a:lnTo>
                    <a:pt x="10605" y="5406"/>
                  </a:lnTo>
                  <a:lnTo>
                    <a:pt x="11001" y="5406"/>
                  </a:lnTo>
                  <a:lnTo>
                    <a:pt x="11001" y="6209"/>
                  </a:lnTo>
                  <a:cubicBezTo>
                    <a:pt x="11199" y="6209"/>
                    <a:pt x="11329" y="6257"/>
                    <a:pt x="11505" y="6356"/>
                  </a:cubicBezTo>
                  <a:cubicBezTo>
                    <a:pt x="11681" y="6454"/>
                    <a:pt x="11834" y="6601"/>
                    <a:pt x="11963" y="6796"/>
                  </a:cubicBezTo>
                  <a:cubicBezTo>
                    <a:pt x="12093" y="6992"/>
                    <a:pt x="12196" y="7241"/>
                    <a:pt x="12273" y="7543"/>
                  </a:cubicBezTo>
                  <a:cubicBezTo>
                    <a:pt x="12350" y="7845"/>
                    <a:pt x="12389" y="8195"/>
                    <a:pt x="12389" y="8594"/>
                  </a:cubicBezTo>
                  <a:lnTo>
                    <a:pt x="11637" y="8594"/>
                  </a:lnTo>
                  <a:cubicBezTo>
                    <a:pt x="11628" y="8179"/>
                    <a:pt x="11570" y="7860"/>
                    <a:pt x="11463" y="7641"/>
                  </a:cubicBezTo>
                  <a:cubicBezTo>
                    <a:pt x="11355" y="7420"/>
                    <a:pt x="11238" y="7311"/>
                    <a:pt x="11001" y="7311"/>
                  </a:cubicBezTo>
                  <a:lnTo>
                    <a:pt x="11001" y="9892"/>
                  </a:lnTo>
                  <a:cubicBezTo>
                    <a:pt x="11199" y="9990"/>
                    <a:pt x="11336" y="10104"/>
                    <a:pt x="11525" y="10235"/>
                  </a:cubicBezTo>
                  <a:cubicBezTo>
                    <a:pt x="11714" y="10365"/>
                    <a:pt x="11881" y="10532"/>
                    <a:pt x="12026" y="10736"/>
                  </a:cubicBezTo>
                  <a:cubicBezTo>
                    <a:pt x="12171" y="10940"/>
                    <a:pt x="12287" y="11193"/>
                    <a:pt x="12375" y="11495"/>
                  </a:cubicBezTo>
                  <a:cubicBezTo>
                    <a:pt x="12463" y="11797"/>
                    <a:pt x="12507" y="12168"/>
                    <a:pt x="12507" y="12608"/>
                  </a:cubicBezTo>
                  <a:cubicBezTo>
                    <a:pt x="12507" y="13065"/>
                    <a:pt x="12466" y="13463"/>
                    <a:pt x="12385" y="13801"/>
                  </a:cubicBezTo>
                  <a:moveTo>
                    <a:pt x="10800" y="3600"/>
                  </a:moveTo>
                  <a:cubicBezTo>
                    <a:pt x="8631" y="3600"/>
                    <a:pt x="6873" y="6824"/>
                    <a:pt x="6873" y="10800"/>
                  </a:cubicBezTo>
                  <a:cubicBezTo>
                    <a:pt x="6873" y="14776"/>
                    <a:pt x="8631" y="18000"/>
                    <a:pt x="10800" y="18000"/>
                  </a:cubicBezTo>
                  <a:cubicBezTo>
                    <a:pt x="12969" y="18000"/>
                    <a:pt x="14727" y="14776"/>
                    <a:pt x="14727" y="10800"/>
                  </a:cubicBezTo>
                  <a:cubicBezTo>
                    <a:pt x="14727" y="6824"/>
                    <a:pt x="12969" y="3600"/>
                    <a:pt x="10800" y="3600"/>
                  </a:cubicBezTo>
                  <a:moveTo>
                    <a:pt x="5400" y="3600"/>
                  </a:moveTo>
                  <a:lnTo>
                    <a:pt x="4418" y="3600"/>
                  </a:lnTo>
                  <a:cubicBezTo>
                    <a:pt x="4147" y="3600"/>
                    <a:pt x="3927" y="4002"/>
                    <a:pt x="3927" y="4500"/>
                  </a:cubicBezTo>
                  <a:cubicBezTo>
                    <a:pt x="3927" y="4997"/>
                    <a:pt x="4147" y="5400"/>
                    <a:pt x="4418" y="5400"/>
                  </a:cubicBezTo>
                  <a:lnTo>
                    <a:pt x="5400" y="5400"/>
                  </a:lnTo>
                  <a:cubicBezTo>
                    <a:pt x="5671" y="5400"/>
                    <a:pt x="5891" y="4997"/>
                    <a:pt x="5891" y="4500"/>
                  </a:cubicBezTo>
                  <a:cubicBezTo>
                    <a:pt x="5891" y="4002"/>
                    <a:pt x="5671" y="3600"/>
                    <a:pt x="5400" y="36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0" name="Shape 2799"/>
            <p:cNvSpPr/>
            <p:nvPr/>
          </p:nvSpPr>
          <p:spPr>
            <a:xfrm>
              <a:off x="14299992" y="2408797"/>
              <a:ext cx="368364" cy="2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16" y="11782"/>
                  </a:moveTo>
                  <a:cubicBezTo>
                    <a:pt x="9916" y="11929"/>
                    <a:pt x="9939" y="12054"/>
                    <a:pt x="9982" y="12159"/>
                  </a:cubicBezTo>
                  <a:cubicBezTo>
                    <a:pt x="10026" y="12263"/>
                    <a:pt x="10082" y="12351"/>
                    <a:pt x="10151" y="12425"/>
                  </a:cubicBezTo>
                  <a:cubicBezTo>
                    <a:pt x="10219" y="12498"/>
                    <a:pt x="10298" y="12557"/>
                    <a:pt x="10388" y="12604"/>
                  </a:cubicBezTo>
                  <a:cubicBezTo>
                    <a:pt x="10478" y="12650"/>
                    <a:pt x="10513" y="12688"/>
                    <a:pt x="10605" y="12719"/>
                  </a:cubicBezTo>
                  <a:lnTo>
                    <a:pt x="10605" y="10882"/>
                  </a:lnTo>
                  <a:cubicBezTo>
                    <a:pt x="10368" y="10882"/>
                    <a:pt x="10241" y="10952"/>
                    <a:pt x="10111" y="11090"/>
                  </a:cubicBezTo>
                  <a:cubicBezTo>
                    <a:pt x="9981" y="11227"/>
                    <a:pt x="9916" y="11458"/>
                    <a:pt x="9916" y="11782"/>
                  </a:cubicBezTo>
                  <a:moveTo>
                    <a:pt x="11501" y="14278"/>
                  </a:moveTo>
                  <a:cubicBezTo>
                    <a:pt x="11425" y="14199"/>
                    <a:pt x="11338" y="14135"/>
                    <a:pt x="11242" y="14086"/>
                  </a:cubicBezTo>
                  <a:cubicBezTo>
                    <a:pt x="11145" y="14037"/>
                    <a:pt x="11102" y="13994"/>
                    <a:pt x="11001" y="13958"/>
                  </a:cubicBezTo>
                  <a:lnTo>
                    <a:pt x="11001" y="16096"/>
                  </a:lnTo>
                  <a:cubicBezTo>
                    <a:pt x="11238" y="16071"/>
                    <a:pt x="11377" y="15975"/>
                    <a:pt x="11528" y="15806"/>
                  </a:cubicBezTo>
                  <a:cubicBezTo>
                    <a:pt x="11680" y="15638"/>
                    <a:pt x="11756" y="15371"/>
                    <a:pt x="11756" y="15004"/>
                  </a:cubicBezTo>
                  <a:cubicBezTo>
                    <a:pt x="11756" y="14833"/>
                    <a:pt x="11733" y="14689"/>
                    <a:pt x="11686" y="14572"/>
                  </a:cubicBezTo>
                  <a:cubicBezTo>
                    <a:pt x="11640" y="14456"/>
                    <a:pt x="11579" y="14358"/>
                    <a:pt x="11501" y="14278"/>
                  </a:cubicBezTo>
                  <a:moveTo>
                    <a:pt x="12385" y="15751"/>
                  </a:moveTo>
                  <a:cubicBezTo>
                    <a:pt x="12304" y="16006"/>
                    <a:pt x="12193" y="16216"/>
                    <a:pt x="12052" y="16385"/>
                  </a:cubicBezTo>
                  <a:cubicBezTo>
                    <a:pt x="11911" y="16553"/>
                    <a:pt x="11747" y="16681"/>
                    <a:pt x="11558" y="16770"/>
                  </a:cubicBezTo>
                  <a:cubicBezTo>
                    <a:pt x="11369" y="16859"/>
                    <a:pt x="11221" y="16910"/>
                    <a:pt x="11001" y="16922"/>
                  </a:cubicBezTo>
                  <a:lnTo>
                    <a:pt x="11001" y="17549"/>
                  </a:lnTo>
                  <a:lnTo>
                    <a:pt x="10605" y="17549"/>
                  </a:lnTo>
                  <a:lnTo>
                    <a:pt x="10605" y="16922"/>
                  </a:lnTo>
                  <a:cubicBezTo>
                    <a:pt x="10368" y="16915"/>
                    <a:pt x="10206" y="16863"/>
                    <a:pt x="10009" y="16766"/>
                  </a:cubicBezTo>
                  <a:cubicBezTo>
                    <a:pt x="9811" y="16667"/>
                    <a:pt x="9642" y="16528"/>
                    <a:pt x="9501" y="16348"/>
                  </a:cubicBezTo>
                  <a:cubicBezTo>
                    <a:pt x="9361" y="16168"/>
                    <a:pt x="9252" y="15946"/>
                    <a:pt x="9175" y="15683"/>
                  </a:cubicBezTo>
                  <a:cubicBezTo>
                    <a:pt x="9098" y="15420"/>
                    <a:pt x="9062" y="15117"/>
                    <a:pt x="9066" y="14775"/>
                  </a:cubicBezTo>
                  <a:lnTo>
                    <a:pt x="9818" y="14775"/>
                  </a:lnTo>
                  <a:cubicBezTo>
                    <a:pt x="9813" y="15178"/>
                    <a:pt x="9877" y="15496"/>
                    <a:pt x="10009" y="15729"/>
                  </a:cubicBezTo>
                  <a:cubicBezTo>
                    <a:pt x="10140" y="15961"/>
                    <a:pt x="10302" y="16083"/>
                    <a:pt x="10605" y="16096"/>
                  </a:cubicBezTo>
                  <a:lnTo>
                    <a:pt x="10605" y="13875"/>
                  </a:lnTo>
                  <a:cubicBezTo>
                    <a:pt x="10425" y="13807"/>
                    <a:pt x="10302" y="13726"/>
                    <a:pt x="10124" y="13631"/>
                  </a:cubicBezTo>
                  <a:cubicBezTo>
                    <a:pt x="9946" y="13537"/>
                    <a:pt x="9786" y="13414"/>
                    <a:pt x="9643" y="13264"/>
                  </a:cubicBezTo>
                  <a:cubicBezTo>
                    <a:pt x="9500" y="13115"/>
                    <a:pt x="9385" y="12927"/>
                    <a:pt x="9297" y="12700"/>
                  </a:cubicBezTo>
                  <a:cubicBezTo>
                    <a:pt x="9209" y="12474"/>
                    <a:pt x="9165" y="12192"/>
                    <a:pt x="9165" y="11855"/>
                  </a:cubicBezTo>
                  <a:cubicBezTo>
                    <a:pt x="9165" y="11562"/>
                    <a:pt x="9206" y="11304"/>
                    <a:pt x="9287" y="11080"/>
                  </a:cubicBezTo>
                  <a:cubicBezTo>
                    <a:pt x="9369" y="10857"/>
                    <a:pt x="9478" y="10670"/>
                    <a:pt x="9617" y="10520"/>
                  </a:cubicBezTo>
                  <a:cubicBezTo>
                    <a:pt x="9755" y="10370"/>
                    <a:pt x="9914" y="10256"/>
                    <a:pt x="10094" y="10176"/>
                  </a:cubicBezTo>
                  <a:cubicBezTo>
                    <a:pt x="10274" y="10097"/>
                    <a:pt x="10407" y="10057"/>
                    <a:pt x="10605" y="10057"/>
                  </a:cubicBezTo>
                  <a:lnTo>
                    <a:pt x="10605" y="9455"/>
                  </a:lnTo>
                  <a:lnTo>
                    <a:pt x="11001" y="9455"/>
                  </a:lnTo>
                  <a:lnTo>
                    <a:pt x="11001" y="10057"/>
                  </a:lnTo>
                  <a:cubicBezTo>
                    <a:pt x="11199" y="10057"/>
                    <a:pt x="11329" y="10093"/>
                    <a:pt x="11505" y="10167"/>
                  </a:cubicBezTo>
                  <a:cubicBezTo>
                    <a:pt x="11681" y="10240"/>
                    <a:pt x="11834" y="10350"/>
                    <a:pt x="11963" y="10498"/>
                  </a:cubicBezTo>
                  <a:cubicBezTo>
                    <a:pt x="12093" y="10644"/>
                    <a:pt x="12196" y="10831"/>
                    <a:pt x="12273" y="11057"/>
                  </a:cubicBezTo>
                  <a:cubicBezTo>
                    <a:pt x="12350" y="11284"/>
                    <a:pt x="12388" y="11547"/>
                    <a:pt x="12388" y="11847"/>
                  </a:cubicBezTo>
                  <a:lnTo>
                    <a:pt x="11637" y="11847"/>
                  </a:lnTo>
                  <a:cubicBezTo>
                    <a:pt x="11628" y="11534"/>
                    <a:pt x="11570" y="11296"/>
                    <a:pt x="11463" y="11130"/>
                  </a:cubicBezTo>
                  <a:cubicBezTo>
                    <a:pt x="11355" y="10965"/>
                    <a:pt x="11238" y="10882"/>
                    <a:pt x="11001" y="10882"/>
                  </a:cubicBezTo>
                  <a:lnTo>
                    <a:pt x="11001" y="12819"/>
                  </a:lnTo>
                  <a:cubicBezTo>
                    <a:pt x="11199" y="12894"/>
                    <a:pt x="11336" y="12978"/>
                    <a:pt x="11525" y="13076"/>
                  </a:cubicBezTo>
                  <a:cubicBezTo>
                    <a:pt x="11714" y="13175"/>
                    <a:pt x="11881" y="13300"/>
                    <a:pt x="12026" y="13453"/>
                  </a:cubicBezTo>
                  <a:cubicBezTo>
                    <a:pt x="12171" y="13605"/>
                    <a:pt x="12287" y="13795"/>
                    <a:pt x="12375" y="14021"/>
                  </a:cubicBezTo>
                  <a:cubicBezTo>
                    <a:pt x="12463" y="14248"/>
                    <a:pt x="12507" y="14526"/>
                    <a:pt x="12507" y="14857"/>
                  </a:cubicBezTo>
                  <a:cubicBezTo>
                    <a:pt x="12507" y="15199"/>
                    <a:pt x="12466" y="15497"/>
                    <a:pt x="12385" y="15751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3"/>
                    <a:pt x="8631" y="18900"/>
                    <a:pt x="10800" y="18900"/>
                  </a:cubicBezTo>
                  <a:cubicBezTo>
                    <a:pt x="12969" y="18900"/>
                    <a:pt x="14727" y="16483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3"/>
                    <a:pt x="18690" y="20038"/>
                    <a:pt x="18745" y="20250"/>
                  </a:cubicBezTo>
                  <a:lnTo>
                    <a:pt x="2855" y="20250"/>
                  </a:lnTo>
                  <a:cubicBezTo>
                    <a:pt x="2910" y="20038"/>
                    <a:pt x="2945" y="19813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2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7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7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2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4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4"/>
                    <a:pt x="21160" y="5400"/>
                    <a:pt x="20618" y="540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6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6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1" name="Shape 2800"/>
            <p:cNvSpPr/>
            <p:nvPr/>
          </p:nvSpPr>
          <p:spPr>
            <a:xfrm>
              <a:off x="7970837" y="3128781"/>
              <a:ext cx="368364" cy="234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208" y="15258"/>
                  </a:moveTo>
                  <a:cubicBezTo>
                    <a:pt x="10138" y="15500"/>
                    <a:pt x="10044" y="15701"/>
                    <a:pt x="9923" y="15861"/>
                  </a:cubicBezTo>
                  <a:cubicBezTo>
                    <a:pt x="9802" y="16022"/>
                    <a:pt x="9660" y="16144"/>
                    <a:pt x="9499" y="16228"/>
                  </a:cubicBezTo>
                  <a:cubicBezTo>
                    <a:pt x="9362" y="16300"/>
                    <a:pt x="9243" y="16340"/>
                    <a:pt x="9097" y="16360"/>
                  </a:cubicBezTo>
                  <a:lnTo>
                    <a:pt x="9097" y="16971"/>
                  </a:lnTo>
                  <a:lnTo>
                    <a:pt x="8606" y="16971"/>
                  </a:lnTo>
                  <a:lnTo>
                    <a:pt x="8606" y="16361"/>
                  </a:lnTo>
                  <a:cubicBezTo>
                    <a:pt x="8446" y="16345"/>
                    <a:pt x="8316" y="16304"/>
                    <a:pt x="8171" y="16224"/>
                  </a:cubicBezTo>
                  <a:cubicBezTo>
                    <a:pt x="8001" y="16130"/>
                    <a:pt x="7856" y="15998"/>
                    <a:pt x="7736" y="15826"/>
                  </a:cubicBezTo>
                  <a:cubicBezTo>
                    <a:pt x="7615" y="15655"/>
                    <a:pt x="7522" y="15443"/>
                    <a:pt x="7456" y="15193"/>
                  </a:cubicBezTo>
                  <a:cubicBezTo>
                    <a:pt x="7390" y="14942"/>
                    <a:pt x="7359" y="14654"/>
                    <a:pt x="7363" y="14327"/>
                  </a:cubicBezTo>
                  <a:lnTo>
                    <a:pt x="8007" y="14327"/>
                  </a:lnTo>
                  <a:cubicBezTo>
                    <a:pt x="8003" y="14712"/>
                    <a:pt x="8058" y="15015"/>
                    <a:pt x="8171" y="15236"/>
                  </a:cubicBezTo>
                  <a:cubicBezTo>
                    <a:pt x="8270" y="15431"/>
                    <a:pt x="8403" y="15530"/>
                    <a:pt x="8606" y="15563"/>
                  </a:cubicBezTo>
                  <a:lnTo>
                    <a:pt x="8606" y="13432"/>
                  </a:lnTo>
                  <a:cubicBezTo>
                    <a:pt x="8492" y="13376"/>
                    <a:pt x="8395" y="13313"/>
                    <a:pt x="8270" y="13239"/>
                  </a:cubicBezTo>
                  <a:cubicBezTo>
                    <a:pt x="8118" y="13149"/>
                    <a:pt x="7980" y="13033"/>
                    <a:pt x="7857" y="12890"/>
                  </a:cubicBezTo>
                  <a:cubicBezTo>
                    <a:pt x="7735" y="12746"/>
                    <a:pt x="7636" y="12568"/>
                    <a:pt x="7561" y="12352"/>
                  </a:cubicBezTo>
                  <a:cubicBezTo>
                    <a:pt x="7485" y="12136"/>
                    <a:pt x="7448" y="11868"/>
                    <a:pt x="7448" y="11548"/>
                  </a:cubicBezTo>
                  <a:cubicBezTo>
                    <a:pt x="7448" y="11268"/>
                    <a:pt x="7483" y="11023"/>
                    <a:pt x="7553" y="10809"/>
                  </a:cubicBezTo>
                  <a:cubicBezTo>
                    <a:pt x="7622" y="10596"/>
                    <a:pt x="7716" y="10419"/>
                    <a:pt x="7835" y="10276"/>
                  </a:cubicBezTo>
                  <a:cubicBezTo>
                    <a:pt x="7954" y="10134"/>
                    <a:pt x="8090" y="10024"/>
                    <a:pt x="8244" y="9948"/>
                  </a:cubicBezTo>
                  <a:cubicBezTo>
                    <a:pt x="8373" y="9885"/>
                    <a:pt x="8479" y="9855"/>
                    <a:pt x="8606" y="9844"/>
                  </a:cubicBezTo>
                  <a:lnTo>
                    <a:pt x="8606" y="9257"/>
                  </a:lnTo>
                  <a:lnTo>
                    <a:pt x="9097" y="9257"/>
                  </a:lnTo>
                  <a:lnTo>
                    <a:pt x="9097" y="9844"/>
                  </a:lnTo>
                  <a:cubicBezTo>
                    <a:pt x="9224" y="9853"/>
                    <a:pt x="9328" y="9881"/>
                    <a:pt x="9453" y="9939"/>
                  </a:cubicBezTo>
                  <a:cubicBezTo>
                    <a:pt x="9605" y="10009"/>
                    <a:pt x="9735" y="10114"/>
                    <a:pt x="9847" y="10255"/>
                  </a:cubicBezTo>
                  <a:cubicBezTo>
                    <a:pt x="9957" y="10394"/>
                    <a:pt x="10046" y="10572"/>
                    <a:pt x="10112" y="10788"/>
                  </a:cubicBezTo>
                  <a:cubicBezTo>
                    <a:pt x="10178" y="11003"/>
                    <a:pt x="10211" y="11254"/>
                    <a:pt x="10211" y="11540"/>
                  </a:cubicBezTo>
                  <a:lnTo>
                    <a:pt x="9567" y="11540"/>
                  </a:lnTo>
                  <a:cubicBezTo>
                    <a:pt x="9559" y="11242"/>
                    <a:pt x="9509" y="11015"/>
                    <a:pt x="9417" y="10857"/>
                  </a:cubicBezTo>
                  <a:cubicBezTo>
                    <a:pt x="9339" y="10725"/>
                    <a:pt x="9243" y="10661"/>
                    <a:pt x="9097" y="10640"/>
                  </a:cubicBezTo>
                  <a:lnTo>
                    <a:pt x="9097" y="12504"/>
                  </a:lnTo>
                  <a:cubicBezTo>
                    <a:pt x="9226" y="12565"/>
                    <a:pt x="9336" y="12633"/>
                    <a:pt x="9471" y="12710"/>
                  </a:cubicBezTo>
                  <a:cubicBezTo>
                    <a:pt x="9633" y="12804"/>
                    <a:pt x="9776" y="12923"/>
                    <a:pt x="9900" y="13069"/>
                  </a:cubicBezTo>
                  <a:cubicBezTo>
                    <a:pt x="10024" y="13215"/>
                    <a:pt x="10124" y="13395"/>
                    <a:pt x="10200" y="13610"/>
                  </a:cubicBezTo>
                  <a:cubicBezTo>
                    <a:pt x="10275" y="13827"/>
                    <a:pt x="10312" y="14091"/>
                    <a:pt x="10312" y="14407"/>
                  </a:cubicBezTo>
                  <a:cubicBezTo>
                    <a:pt x="10312" y="14732"/>
                    <a:pt x="10278" y="15016"/>
                    <a:pt x="10208" y="15258"/>
                  </a:cubicBezTo>
                  <a:moveTo>
                    <a:pt x="8836" y="7714"/>
                  </a:moveTo>
                  <a:cubicBezTo>
                    <a:pt x="6938" y="7714"/>
                    <a:pt x="5400" y="10132"/>
                    <a:pt x="5400" y="13114"/>
                  </a:cubicBezTo>
                  <a:cubicBezTo>
                    <a:pt x="5400" y="16096"/>
                    <a:pt x="6938" y="18514"/>
                    <a:pt x="8836" y="18514"/>
                  </a:cubicBezTo>
                  <a:cubicBezTo>
                    <a:pt x="10734" y="18514"/>
                    <a:pt x="12273" y="16096"/>
                    <a:pt x="12273" y="13114"/>
                  </a:cubicBezTo>
                  <a:cubicBezTo>
                    <a:pt x="12273" y="10132"/>
                    <a:pt x="10734" y="7714"/>
                    <a:pt x="8836" y="7714"/>
                  </a:cubicBezTo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690"/>
                    <a:pt x="3927" y="1543"/>
                  </a:cubicBezTo>
                  <a:lnTo>
                    <a:pt x="3927" y="2314"/>
                  </a:lnTo>
                  <a:cubicBezTo>
                    <a:pt x="3927" y="2740"/>
                    <a:pt x="4147" y="3086"/>
                    <a:pt x="4418" y="3086"/>
                  </a:cubicBezTo>
                  <a:cubicBezTo>
                    <a:pt x="4689" y="3086"/>
                    <a:pt x="4909" y="2740"/>
                    <a:pt x="4909" y="2314"/>
                  </a:cubicBezTo>
                  <a:lnTo>
                    <a:pt x="4909" y="1543"/>
                  </a:lnTo>
                  <a:lnTo>
                    <a:pt x="20618" y="1543"/>
                  </a:lnTo>
                  <a:lnTo>
                    <a:pt x="20618" y="15429"/>
                  </a:lnTo>
                  <a:lnTo>
                    <a:pt x="19145" y="15429"/>
                  </a:lnTo>
                  <a:cubicBezTo>
                    <a:pt x="18874" y="15429"/>
                    <a:pt x="18655" y="15774"/>
                    <a:pt x="18655" y="16200"/>
                  </a:cubicBezTo>
                  <a:cubicBezTo>
                    <a:pt x="18655" y="16626"/>
                    <a:pt x="18874" y="16971"/>
                    <a:pt x="19145" y="16971"/>
                  </a:cubicBezTo>
                  <a:lnTo>
                    <a:pt x="20618" y="16971"/>
                  </a:lnTo>
                  <a:cubicBezTo>
                    <a:pt x="21160" y="16971"/>
                    <a:pt x="21600" y="16280"/>
                    <a:pt x="21600" y="15429"/>
                  </a:cubicBezTo>
                  <a:lnTo>
                    <a:pt x="21600" y="1543"/>
                  </a:lnTo>
                  <a:cubicBezTo>
                    <a:pt x="21600" y="690"/>
                    <a:pt x="21160" y="0"/>
                    <a:pt x="20618" y="0"/>
                  </a:cubicBezTo>
                  <a:moveTo>
                    <a:pt x="9451" y="13856"/>
                  </a:moveTo>
                  <a:cubicBezTo>
                    <a:pt x="9385" y="13780"/>
                    <a:pt x="9310" y="13718"/>
                    <a:pt x="9228" y="13671"/>
                  </a:cubicBezTo>
                  <a:cubicBezTo>
                    <a:pt x="9175" y="13642"/>
                    <a:pt x="9137" y="13616"/>
                    <a:pt x="9097" y="13590"/>
                  </a:cubicBezTo>
                  <a:lnTo>
                    <a:pt x="9097" y="15560"/>
                  </a:lnTo>
                  <a:cubicBezTo>
                    <a:pt x="9250" y="15523"/>
                    <a:pt x="9363" y="15447"/>
                    <a:pt x="9473" y="15311"/>
                  </a:cubicBezTo>
                  <a:cubicBezTo>
                    <a:pt x="9604" y="15151"/>
                    <a:pt x="9668" y="14896"/>
                    <a:pt x="9668" y="14545"/>
                  </a:cubicBezTo>
                  <a:cubicBezTo>
                    <a:pt x="9668" y="14383"/>
                    <a:pt x="9649" y="14246"/>
                    <a:pt x="9609" y="14135"/>
                  </a:cubicBezTo>
                  <a:cubicBezTo>
                    <a:pt x="9570" y="14024"/>
                    <a:pt x="9517" y="13931"/>
                    <a:pt x="9451" y="13856"/>
                  </a:cubicBezTo>
                  <a:moveTo>
                    <a:pt x="13255" y="16971"/>
                  </a:moveTo>
                  <a:cubicBezTo>
                    <a:pt x="12983" y="16971"/>
                    <a:pt x="12764" y="17316"/>
                    <a:pt x="12764" y="17743"/>
                  </a:cubicBezTo>
                  <a:cubicBezTo>
                    <a:pt x="12764" y="18169"/>
                    <a:pt x="12983" y="18514"/>
                    <a:pt x="13255" y="18514"/>
                  </a:cubicBezTo>
                  <a:cubicBezTo>
                    <a:pt x="13525" y="18514"/>
                    <a:pt x="13745" y="18169"/>
                    <a:pt x="13745" y="17743"/>
                  </a:cubicBezTo>
                  <a:cubicBezTo>
                    <a:pt x="13745" y="17316"/>
                    <a:pt x="13525" y="16971"/>
                    <a:pt x="13255" y="16971"/>
                  </a:cubicBezTo>
                  <a:moveTo>
                    <a:pt x="16200" y="7714"/>
                  </a:moveTo>
                  <a:cubicBezTo>
                    <a:pt x="15928" y="7714"/>
                    <a:pt x="15709" y="7369"/>
                    <a:pt x="15709" y="6943"/>
                  </a:cubicBezTo>
                  <a:cubicBezTo>
                    <a:pt x="15709" y="6516"/>
                    <a:pt x="15928" y="6171"/>
                    <a:pt x="16200" y="6171"/>
                  </a:cubicBezTo>
                  <a:cubicBezTo>
                    <a:pt x="16471" y="6171"/>
                    <a:pt x="16691" y="6516"/>
                    <a:pt x="16691" y="6943"/>
                  </a:cubicBezTo>
                  <a:cubicBezTo>
                    <a:pt x="16691" y="7369"/>
                    <a:pt x="16471" y="7714"/>
                    <a:pt x="16200" y="7714"/>
                  </a:cubicBezTo>
                  <a:moveTo>
                    <a:pt x="16691" y="17113"/>
                  </a:moveTo>
                  <a:cubicBezTo>
                    <a:pt x="16537" y="17027"/>
                    <a:pt x="16373" y="16971"/>
                    <a:pt x="16200" y="16971"/>
                  </a:cubicBezTo>
                  <a:cubicBezTo>
                    <a:pt x="15386" y="16971"/>
                    <a:pt x="14727" y="18008"/>
                    <a:pt x="14727" y="19286"/>
                  </a:cubicBezTo>
                  <a:cubicBezTo>
                    <a:pt x="14727" y="19557"/>
                    <a:pt x="14762" y="19814"/>
                    <a:pt x="14817" y="20057"/>
                  </a:cubicBezTo>
                  <a:lnTo>
                    <a:pt x="2855" y="20057"/>
                  </a:lnTo>
                  <a:cubicBezTo>
                    <a:pt x="2910" y="19814"/>
                    <a:pt x="2945" y="19557"/>
                    <a:pt x="2945" y="19286"/>
                  </a:cubicBezTo>
                  <a:cubicBezTo>
                    <a:pt x="2945" y="18008"/>
                    <a:pt x="2286" y="16971"/>
                    <a:pt x="1473" y="16971"/>
                  </a:cubicBezTo>
                  <a:cubicBezTo>
                    <a:pt x="1299" y="16971"/>
                    <a:pt x="1136" y="17027"/>
                    <a:pt x="982" y="17113"/>
                  </a:cubicBezTo>
                  <a:lnTo>
                    <a:pt x="982" y="9115"/>
                  </a:lnTo>
                  <a:cubicBezTo>
                    <a:pt x="1136" y="9202"/>
                    <a:pt x="1299" y="9257"/>
                    <a:pt x="1473" y="9257"/>
                  </a:cubicBezTo>
                  <a:cubicBezTo>
                    <a:pt x="2286" y="9257"/>
                    <a:pt x="2945" y="8221"/>
                    <a:pt x="2945" y="6943"/>
                  </a:cubicBezTo>
                  <a:cubicBezTo>
                    <a:pt x="2945" y="6671"/>
                    <a:pt x="2910" y="6414"/>
                    <a:pt x="2855" y="6171"/>
                  </a:cubicBezTo>
                  <a:lnTo>
                    <a:pt x="14817" y="6171"/>
                  </a:lnTo>
                  <a:cubicBezTo>
                    <a:pt x="14762" y="6414"/>
                    <a:pt x="14727" y="6671"/>
                    <a:pt x="14727" y="6943"/>
                  </a:cubicBezTo>
                  <a:cubicBezTo>
                    <a:pt x="14727" y="8221"/>
                    <a:pt x="15386" y="9257"/>
                    <a:pt x="16200" y="9257"/>
                  </a:cubicBezTo>
                  <a:cubicBezTo>
                    <a:pt x="16373" y="9257"/>
                    <a:pt x="16537" y="9202"/>
                    <a:pt x="16691" y="9115"/>
                  </a:cubicBezTo>
                  <a:cubicBezTo>
                    <a:pt x="16691" y="9115"/>
                    <a:pt x="16691" y="17113"/>
                    <a:pt x="16691" y="17113"/>
                  </a:cubicBezTo>
                  <a:close/>
                  <a:moveTo>
                    <a:pt x="16200" y="20057"/>
                  </a:moveTo>
                  <a:cubicBezTo>
                    <a:pt x="15928" y="20057"/>
                    <a:pt x="15709" y="19712"/>
                    <a:pt x="15709" y="19286"/>
                  </a:cubicBezTo>
                  <a:cubicBezTo>
                    <a:pt x="15709" y="18859"/>
                    <a:pt x="15928" y="18514"/>
                    <a:pt x="16200" y="18514"/>
                  </a:cubicBezTo>
                  <a:cubicBezTo>
                    <a:pt x="16471" y="18514"/>
                    <a:pt x="16691" y="18859"/>
                    <a:pt x="16691" y="19286"/>
                  </a:cubicBezTo>
                  <a:cubicBezTo>
                    <a:pt x="16691" y="19712"/>
                    <a:pt x="16471" y="20057"/>
                    <a:pt x="16200" y="20057"/>
                  </a:cubicBezTo>
                  <a:moveTo>
                    <a:pt x="1473" y="20057"/>
                  </a:moveTo>
                  <a:cubicBezTo>
                    <a:pt x="1201" y="20057"/>
                    <a:pt x="982" y="19712"/>
                    <a:pt x="982" y="19286"/>
                  </a:cubicBezTo>
                  <a:cubicBezTo>
                    <a:pt x="982" y="18859"/>
                    <a:pt x="1201" y="18514"/>
                    <a:pt x="1473" y="18514"/>
                  </a:cubicBezTo>
                  <a:cubicBezTo>
                    <a:pt x="1744" y="18514"/>
                    <a:pt x="1964" y="18859"/>
                    <a:pt x="1964" y="19286"/>
                  </a:cubicBezTo>
                  <a:cubicBezTo>
                    <a:pt x="1964" y="19712"/>
                    <a:pt x="1744" y="20057"/>
                    <a:pt x="1473" y="20057"/>
                  </a:cubicBezTo>
                  <a:moveTo>
                    <a:pt x="1473" y="6171"/>
                  </a:moveTo>
                  <a:cubicBezTo>
                    <a:pt x="1744" y="6171"/>
                    <a:pt x="1964" y="6516"/>
                    <a:pt x="1964" y="6943"/>
                  </a:cubicBezTo>
                  <a:cubicBezTo>
                    <a:pt x="1964" y="7369"/>
                    <a:pt x="1744" y="7714"/>
                    <a:pt x="1473" y="7714"/>
                  </a:cubicBezTo>
                  <a:cubicBezTo>
                    <a:pt x="1201" y="7714"/>
                    <a:pt x="982" y="7369"/>
                    <a:pt x="982" y="6943"/>
                  </a:cubicBezTo>
                  <a:cubicBezTo>
                    <a:pt x="982" y="6516"/>
                    <a:pt x="1201" y="6171"/>
                    <a:pt x="1473" y="6171"/>
                  </a:cubicBezTo>
                  <a:moveTo>
                    <a:pt x="16691" y="4629"/>
                  </a:moveTo>
                  <a:lnTo>
                    <a:pt x="982" y="4629"/>
                  </a:lnTo>
                  <a:cubicBezTo>
                    <a:pt x="439" y="4629"/>
                    <a:pt x="0" y="5319"/>
                    <a:pt x="0" y="6171"/>
                  </a:cubicBezTo>
                  <a:lnTo>
                    <a:pt x="0" y="20057"/>
                  </a:lnTo>
                  <a:cubicBezTo>
                    <a:pt x="0" y="20909"/>
                    <a:pt x="439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0909"/>
                    <a:pt x="17673" y="20057"/>
                  </a:cubicBezTo>
                  <a:lnTo>
                    <a:pt x="17673" y="6171"/>
                  </a:lnTo>
                  <a:cubicBezTo>
                    <a:pt x="17673" y="5319"/>
                    <a:pt x="17233" y="4629"/>
                    <a:pt x="16691" y="4629"/>
                  </a:cubicBezTo>
                  <a:moveTo>
                    <a:pt x="8092" y="11478"/>
                  </a:moveTo>
                  <a:cubicBezTo>
                    <a:pt x="8092" y="11618"/>
                    <a:pt x="8111" y="11738"/>
                    <a:pt x="8149" y="11836"/>
                  </a:cubicBezTo>
                  <a:cubicBezTo>
                    <a:pt x="8186" y="11936"/>
                    <a:pt x="8234" y="12020"/>
                    <a:pt x="8293" y="12090"/>
                  </a:cubicBezTo>
                  <a:cubicBezTo>
                    <a:pt x="8351" y="12160"/>
                    <a:pt x="8419" y="12217"/>
                    <a:pt x="8496" y="12260"/>
                  </a:cubicBezTo>
                  <a:cubicBezTo>
                    <a:pt x="8542" y="12286"/>
                    <a:pt x="8573" y="12310"/>
                    <a:pt x="8606" y="12330"/>
                  </a:cubicBezTo>
                  <a:lnTo>
                    <a:pt x="8606" y="10637"/>
                  </a:lnTo>
                  <a:cubicBezTo>
                    <a:pt x="8457" y="10653"/>
                    <a:pt x="8353" y="10708"/>
                    <a:pt x="8258" y="10818"/>
                  </a:cubicBezTo>
                  <a:cubicBezTo>
                    <a:pt x="8147" y="10949"/>
                    <a:pt x="8092" y="11170"/>
                    <a:pt x="8092" y="11478"/>
                  </a:cubicBezTo>
                  <a:moveTo>
                    <a:pt x="4418" y="7714"/>
                  </a:moveTo>
                  <a:cubicBezTo>
                    <a:pt x="4147" y="7714"/>
                    <a:pt x="3927" y="8060"/>
                    <a:pt x="3927" y="8486"/>
                  </a:cubicBezTo>
                  <a:cubicBezTo>
                    <a:pt x="3927" y="8912"/>
                    <a:pt x="4147" y="9257"/>
                    <a:pt x="4418" y="9257"/>
                  </a:cubicBezTo>
                  <a:cubicBezTo>
                    <a:pt x="4689" y="9257"/>
                    <a:pt x="4909" y="8912"/>
                    <a:pt x="4909" y="8486"/>
                  </a:cubicBezTo>
                  <a:cubicBezTo>
                    <a:pt x="4909" y="8060"/>
                    <a:pt x="4689" y="7714"/>
                    <a:pt x="4418" y="771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2" name="Shape 2801"/>
            <p:cNvSpPr/>
            <p:nvPr/>
          </p:nvSpPr>
          <p:spPr>
            <a:xfrm>
              <a:off x="8674076" y="3145524"/>
              <a:ext cx="368364" cy="200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858" y="9506"/>
                  </a:moveTo>
                  <a:lnTo>
                    <a:pt x="11671" y="10299"/>
                  </a:lnTo>
                  <a:lnTo>
                    <a:pt x="9907" y="10299"/>
                  </a:lnTo>
                  <a:cubicBezTo>
                    <a:pt x="9902" y="10340"/>
                    <a:pt x="9900" y="10398"/>
                    <a:pt x="9900" y="10472"/>
                  </a:cubicBezTo>
                  <a:lnTo>
                    <a:pt x="9900" y="10757"/>
                  </a:lnTo>
                  <a:cubicBezTo>
                    <a:pt x="9900" y="10972"/>
                    <a:pt x="9902" y="11100"/>
                    <a:pt x="9907" y="11141"/>
                  </a:cubicBezTo>
                  <a:lnTo>
                    <a:pt x="11570" y="11141"/>
                  </a:lnTo>
                  <a:lnTo>
                    <a:pt x="11390" y="11921"/>
                  </a:lnTo>
                  <a:lnTo>
                    <a:pt x="9943" y="11921"/>
                  </a:lnTo>
                  <a:cubicBezTo>
                    <a:pt x="10001" y="12589"/>
                    <a:pt x="10123" y="13114"/>
                    <a:pt x="10311" y="13494"/>
                  </a:cubicBezTo>
                  <a:cubicBezTo>
                    <a:pt x="10527" y="13964"/>
                    <a:pt x="10819" y="14199"/>
                    <a:pt x="11189" y="14199"/>
                  </a:cubicBezTo>
                  <a:cubicBezTo>
                    <a:pt x="11429" y="14199"/>
                    <a:pt x="11628" y="14134"/>
                    <a:pt x="11786" y="14001"/>
                  </a:cubicBezTo>
                  <a:cubicBezTo>
                    <a:pt x="11930" y="13878"/>
                    <a:pt x="12093" y="13671"/>
                    <a:pt x="12276" y="13382"/>
                  </a:cubicBezTo>
                  <a:lnTo>
                    <a:pt x="12276" y="14756"/>
                  </a:lnTo>
                  <a:cubicBezTo>
                    <a:pt x="11949" y="15119"/>
                    <a:pt x="11587" y="15301"/>
                    <a:pt x="11189" y="15301"/>
                  </a:cubicBezTo>
                  <a:cubicBezTo>
                    <a:pt x="10546" y="15301"/>
                    <a:pt x="10044" y="14963"/>
                    <a:pt x="9683" y="14287"/>
                  </a:cubicBezTo>
                  <a:cubicBezTo>
                    <a:pt x="9372" y="13700"/>
                    <a:pt x="9177" y="12912"/>
                    <a:pt x="9100" y="11921"/>
                  </a:cubicBezTo>
                  <a:lnTo>
                    <a:pt x="8546" y="11921"/>
                  </a:lnTo>
                  <a:lnTo>
                    <a:pt x="8740" y="11141"/>
                  </a:lnTo>
                  <a:lnTo>
                    <a:pt x="9065" y="11141"/>
                  </a:lnTo>
                  <a:cubicBezTo>
                    <a:pt x="9060" y="11083"/>
                    <a:pt x="9056" y="11022"/>
                    <a:pt x="9054" y="10955"/>
                  </a:cubicBezTo>
                  <a:cubicBezTo>
                    <a:pt x="9051" y="10889"/>
                    <a:pt x="9050" y="10819"/>
                    <a:pt x="9050" y="10744"/>
                  </a:cubicBezTo>
                  <a:cubicBezTo>
                    <a:pt x="9050" y="10687"/>
                    <a:pt x="9051" y="10620"/>
                    <a:pt x="9054" y="10547"/>
                  </a:cubicBezTo>
                  <a:cubicBezTo>
                    <a:pt x="9056" y="10472"/>
                    <a:pt x="9060" y="10389"/>
                    <a:pt x="9065" y="10299"/>
                  </a:cubicBezTo>
                  <a:lnTo>
                    <a:pt x="8546" y="10299"/>
                  </a:lnTo>
                  <a:lnTo>
                    <a:pt x="8734" y="9506"/>
                  </a:lnTo>
                  <a:lnTo>
                    <a:pt x="9115" y="9506"/>
                  </a:lnTo>
                  <a:cubicBezTo>
                    <a:pt x="9235" y="8557"/>
                    <a:pt x="9453" y="7806"/>
                    <a:pt x="9770" y="7253"/>
                  </a:cubicBezTo>
                  <a:cubicBezTo>
                    <a:pt x="10140" y="6617"/>
                    <a:pt x="10612" y="6299"/>
                    <a:pt x="11189" y="6299"/>
                  </a:cubicBezTo>
                  <a:cubicBezTo>
                    <a:pt x="11606" y="6299"/>
                    <a:pt x="12034" y="6555"/>
                    <a:pt x="12470" y="7066"/>
                  </a:cubicBezTo>
                  <a:lnTo>
                    <a:pt x="12139" y="8193"/>
                  </a:lnTo>
                  <a:cubicBezTo>
                    <a:pt x="11832" y="7666"/>
                    <a:pt x="11496" y="7401"/>
                    <a:pt x="11131" y="7401"/>
                  </a:cubicBezTo>
                  <a:cubicBezTo>
                    <a:pt x="10809" y="7401"/>
                    <a:pt x="10541" y="7620"/>
                    <a:pt x="10325" y="8058"/>
                  </a:cubicBezTo>
                  <a:cubicBezTo>
                    <a:pt x="10142" y="8445"/>
                    <a:pt x="10020" y="8929"/>
                    <a:pt x="9957" y="9506"/>
                  </a:cubicBezTo>
                  <a:cubicBezTo>
                    <a:pt x="9957" y="9506"/>
                    <a:pt x="11858" y="9506"/>
                    <a:pt x="11858" y="9506"/>
                  </a:cubicBezTo>
                  <a:close/>
                  <a:moveTo>
                    <a:pt x="10800" y="3601"/>
                  </a:moveTo>
                  <a:cubicBezTo>
                    <a:pt x="8631" y="3601"/>
                    <a:pt x="6873" y="6824"/>
                    <a:pt x="6873" y="10799"/>
                  </a:cubicBezTo>
                  <a:cubicBezTo>
                    <a:pt x="6873" y="14777"/>
                    <a:pt x="8631" y="18000"/>
                    <a:pt x="10800" y="18000"/>
                  </a:cubicBezTo>
                  <a:cubicBezTo>
                    <a:pt x="12969" y="18000"/>
                    <a:pt x="14727" y="14777"/>
                    <a:pt x="14727" y="10799"/>
                  </a:cubicBezTo>
                  <a:cubicBezTo>
                    <a:pt x="14727" y="6824"/>
                    <a:pt x="12969" y="3601"/>
                    <a:pt x="10800" y="3601"/>
                  </a:cubicBezTo>
                  <a:moveTo>
                    <a:pt x="5400" y="3601"/>
                  </a:moveTo>
                  <a:lnTo>
                    <a:pt x="4418" y="3601"/>
                  </a:lnTo>
                  <a:cubicBezTo>
                    <a:pt x="4147" y="3601"/>
                    <a:pt x="3927" y="4003"/>
                    <a:pt x="3927" y="4501"/>
                  </a:cubicBezTo>
                  <a:cubicBezTo>
                    <a:pt x="3927" y="4998"/>
                    <a:pt x="4147" y="5401"/>
                    <a:pt x="4418" y="5401"/>
                  </a:cubicBezTo>
                  <a:lnTo>
                    <a:pt x="5400" y="5401"/>
                  </a:lnTo>
                  <a:cubicBezTo>
                    <a:pt x="5671" y="5401"/>
                    <a:pt x="5891" y="4998"/>
                    <a:pt x="5891" y="4501"/>
                  </a:cubicBezTo>
                  <a:cubicBezTo>
                    <a:pt x="5891" y="4003"/>
                    <a:pt x="5671" y="3601"/>
                    <a:pt x="5400" y="3601"/>
                  </a:cubicBezTo>
                  <a:moveTo>
                    <a:pt x="17182" y="16199"/>
                  </a:moveTo>
                  <a:lnTo>
                    <a:pt x="16200" y="16199"/>
                  </a:lnTo>
                  <a:cubicBezTo>
                    <a:pt x="15929" y="16199"/>
                    <a:pt x="15709" y="16603"/>
                    <a:pt x="15709" y="17100"/>
                  </a:cubicBezTo>
                  <a:cubicBezTo>
                    <a:pt x="15709" y="17597"/>
                    <a:pt x="15929" y="18000"/>
                    <a:pt x="16200" y="18000"/>
                  </a:cubicBezTo>
                  <a:lnTo>
                    <a:pt x="17182" y="18000"/>
                  </a:lnTo>
                  <a:cubicBezTo>
                    <a:pt x="17453" y="18000"/>
                    <a:pt x="17673" y="17597"/>
                    <a:pt x="17673" y="17100"/>
                  </a:cubicBezTo>
                  <a:cubicBezTo>
                    <a:pt x="17673" y="16603"/>
                    <a:pt x="17453" y="16199"/>
                    <a:pt x="17182" y="16199"/>
                  </a:cubicBezTo>
                  <a:moveTo>
                    <a:pt x="20127" y="3601"/>
                  </a:moveTo>
                  <a:cubicBezTo>
                    <a:pt x="19856" y="3601"/>
                    <a:pt x="19636" y="3198"/>
                    <a:pt x="19636" y="2701"/>
                  </a:cubicBezTo>
                  <a:cubicBezTo>
                    <a:pt x="19636" y="2203"/>
                    <a:pt x="19856" y="1800"/>
                    <a:pt x="20127" y="1800"/>
                  </a:cubicBezTo>
                  <a:cubicBezTo>
                    <a:pt x="20398" y="1800"/>
                    <a:pt x="20618" y="2203"/>
                    <a:pt x="20618" y="2701"/>
                  </a:cubicBezTo>
                  <a:cubicBezTo>
                    <a:pt x="20618" y="3198"/>
                    <a:pt x="20398" y="3601"/>
                    <a:pt x="20127" y="3601"/>
                  </a:cubicBezTo>
                  <a:moveTo>
                    <a:pt x="20618" y="16365"/>
                  </a:moveTo>
                  <a:cubicBezTo>
                    <a:pt x="20464" y="16264"/>
                    <a:pt x="20300" y="16199"/>
                    <a:pt x="20127" y="16199"/>
                  </a:cubicBezTo>
                  <a:cubicBezTo>
                    <a:pt x="19314" y="16199"/>
                    <a:pt x="18655" y="17409"/>
                    <a:pt x="18655" y="18900"/>
                  </a:cubicBezTo>
                  <a:cubicBezTo>
                    <a:pt x="18655" y="19217"/>
                    <a:pt x="18689" y="19517"/>
                    <a:pt x="18744" y="19800"/>
                  </a:cubicBezTo>
                  <a:lnTo>
                    <a:pt x="2855" y="19800"/>
                  </a:lnTo>
                  <a:cubicBezTo>
                    <a:pt x="2910" y="19517"/>
                    <a:pt x="2945" y="19217"/>
                    <a:pt x="2945" y="18900"/>
                  </a:cubicBezTo>
                  <a:cubicBezTo>
                    <a:pt x="2945" y="17409"/>
                    <a:pt x="2286" y="16199"/>
                    <a:pt x="1473" y="16199"/>
                  </a:cubicBezTo>
                  <a:cubicBezTo>
                    <a:pt x="1299" y="16199"/>
                    <a:pt x="1136" y="16264"/>
                    <a:pt x="982" y="16365"/>
                  </a:cubicBezTo>
                  <a:lnTo>
                    <a:pt x="982" y="5235"/>
                  </a:lnTo>
                  <a:cubicBezTo>
                    <a:pt x="1136" y="5336"/>
                    <a:pt x="1299" y="5401"/>
                    <a:pt x="1473" y="5401"/>
                  </a:cubicBezTo>
                  <a:cubicBezTo>
                    <a:pt x="2286" y="5401"/>
                    <a:pt x="2945" y="4192"/>
                    <a:pt x="2945" y="2701"/>
                  </a:cubicBezTo>
                  <a:cubicBezTo>
                    <a:pt x="2945" y="2383"/>
                    <a:pt x="2910" y="2083"/>
                    <a:pt x="2855" y="1800"/>
                  </a:cubicBezTo>
                  <a:lnTo>
                    <a:pt x="18744" y="1800"/>
                  </a:lnTo>
                  <a:cubicBezTo>
                    <a:pt x="18689" y="2083"/>
                    <a:pt x="18655" y="2383"/>
                    <a:pt x="18655" y="2701"/>
                  </a:cubicBezTo>
                  <a:cubicBezTo>
                    <a:pt x="18655" y="4192"/>
                    <a:pt x="19314" y="5401"/>
                    <a:pt x="20127" y="5401"/>
                  </a:cubicBezTo>
                  <a:cubicBezTo>
                    <a:pt x="20300" y="5401"/>
                    <a:pt x="20464" y="5336"/>
                    <a:pt x="20618" y="5235"/>
                  </a:cubicBezTo>
                  <a:cubicBezTo>
                    <a:pt x="20618" y="5235"/>
                    <a:pt x="20618" y="16365"/>
                    <a:pt x="20618" y="16365"/>
                  </a:cubicBezTo>
                  <a:close/>
                  <a:moveTo>
                    <a:pt x="20127" y="19800"/>
                  </a:moveTo>
                  <a:cubicBezTo>
                    <a:pt x="19856" y="19800"/>
                    <a:pt x="19636" y="19397"/>
                    <a:pt x="19636" y="18900"/>
                  </a:cubicBezTo>
                  <a:cubicBezTo>
                    <a:pt x="19636" y="18402"/>
                    <a:pt x="19856" y="18000"/>
                    <a:pt x="20127" y="18000"/>
                  </a:cubicBezTo>
                  <a:cubicBezTo>
                    <a:pt x="20398" y="18000"/>
                    <a:pt x="20618" y="18402"/>
                    <a:pt x="20618" y="18900"/>
                  </a:cubicBezTo>
                  <a:cubicBezTo>
                    <a:pt x="20618" y="19397"/>
                    <a:pt x="20398" y="19800"/>
                    <a:pt x="20127" y="19800"/>
                  </a:cubicBezTo>
                  <a:moveTo>
                    <a:pt x="1473" y="19800"/>
                  </a:moveTo>
                  <a:cubicBezTo>
                    <a:pt x="1202" y="19800"/>
                    <a:pt x="982" y="19397"/>
                    <a:pt x="982" y="18900"/>
                  </a:cubicBezTo>
                  <a:cubicBezTo>
                    <a:pt x="982" y="18402"/>
                    <a:pt x="1202" y="18000"/>
                    <a:pt x="1473" y="18000"/>
                  </a:cubicBezTo>
                  <a:cubicBezTo>
                    <a:pt x="1744" y="18000"/>
                    <a:pt x="1964" y="18402"/>
                    <a:pt x="1964" y="18900"/>
                  </a:cubicBezTo>
                  <a:cubicBezTo>
                    <a:pt x="1964" y="19397"/>
                    <a:pt x="1744" y="19800"/>
                    <a:pt x="1473" y="19800"/>
                  </a:cubicBezTo>
                  <a:moveTo>
                    <a:pt x="1473" y="1800"/>
                  </a:moveTo>
                  <a:cubicBezTo>
                    <a:pt x="1744" y="1800"/>
                    <a:pt x="1964" y="2203"/>
                    <a:pt x="1964" y="2701"/>
                  </a:cubicBezTo>
                  <a:cubicBezTo>
                    <a:pt x="1964" y="3198"/>
                    <a:pt x="1744" y="3601"/>
                    <a:pt x="1473" y="3601"/>
                  </a:cubicBezTo>
                  <a:cubicBezTo>
                    <a:pt x="1202" y="3601"/>
                    <a:pt x="982" y="3198"/>
                    <a:pt x="982" y="2701"/>
                  </a:cubicBezTo>
                  <a:cubicBezTo>
                    <a:pt x="982" y="2203"/>
                    <a:pt x="1202" y="1800"/>
                    <a:pt x="1473" y="1800"/>
                  </a:cubicBezTo>
                  <a:moveTo>
                    <a:pt x="20618" y="0"/>
                  </a:moveTo>
                  <a:lnTo>
                    <a:pt x="982" y="0"/>
                  </a:lnTo>
                  <a:cubicBezTo>
                    <a:pt x="439" y="0"/>
                    <a:pt x="0" y="806"/>
                    <a:pt x="0" y="1800"/>
                  </a:cubicBezTo>
                  <a:lnTo>
                    <a:pt x="0" y="19800"/>
                  </a:lnTo>
                  <a:cubicBezTo>
                    <a:pt x="0" y="20793"/>
                    <a:pt x="439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793"/>
                    <a:pt x="21600" y="19800"/>
                  </a:cubicBezTo>
                  <a:lnTo>
                    <a:pt x="21600" y="1800"/>
                  </a:lnTo>
                  <a:cubicBezTo>
                    <a:pt x="21600" y="806"/>
                    <a:pt x="21160" y="0"/>
                    <a:pt x="20618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3" name="Shape 2802"/>
            <p:cNvSpPr/>
            <p:nvPr/>
          </p:nvSpPr>
          <p:spPr>
            <a:xfrm>
              <a:off x="9377316" y="3112037"/>
              <a:ext cx="368364" cy="2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  <a:moveTo>
                    <a:pt x="11858" y="12529"/>
                  </a:moveTo>
                  <a:lnTo>
                    <a:pt x="11671" y="13124"/>
                  </a:lnTo>
                  <a:lnTo>
                    <a:pt x="9908" y="13124"/>
                  </a:lnTo>
                  <a:cubicBezTo>
                    <a:pt x="9902" y="13155"/>
                    <a:pt x="9900" y="13198"/>
                    <a:pt x="9900" y="13254"/>
                  </a:cubicBezTo>
                  <a:lnTo>
                    <a:pt x="9900" y="13468"/>
                  </a:lnTo>
                  <a:cubicBezTo>
                    <a:pt x="9900" y="13629"/>
                    <a:pt x="9902" y="13725"/>
                    <a:pt x="9908" y="13756"/>
                  </a:cubicBezTo>
                  <a:lnTo>
                    <a:pt x="11570" y="13756"/>
                  </a:lnTo>
                  <a:lnTo>
                    <a:pt x="11391" y="14340"/>
                  </a:lnTo>
                  <a:lnTo>
                    <a:pt x="9943" y="14340"/>
                  </a:lnTo>
                  <a:cubicBezTo>
                    <a:pt x="10001" y="14842"/>
                    <a:pt x="10124" y="15236"/>
                    <a:pt x="10311" y="15520"/>
                  </a:cubicBezTo>
                  <a:cubicBezTo>
                    <a:pt x="10527" y="15873"/>
                    <a:pt x="10819" y="16050"/>
                    <a:pt x="11189" y="16050"/>
                  </a:cubicBezTo>
                  <a:cubicBezTo>
                    <a:pt x="11429" y="16050"/>
                    <a:pt x="11628" y="16000"/>
                    <a:pt x="11787" y="15901"/>
                  </a:cubicBezTo>
                  <a:cubicBezTo>
                    <a:pt x="11930" y="15808"/>
                    <a:pt x="12093" y="15654"/>
                    <a:pt x="12276" y="15437"/>
                  </a:cubicBezTo>
                  <a:lnTo>
                    <a:pt x="12276" y="16468"/>
                  </a:lnTo>
                  <a:cubicBezTo>
                    <a:pt x="11950" y="16741"/>
                    <a:pt x="11587" y="16876"/>
                    <a:pt x="11189" y="16876"/>
                  </a:cubicBezTo>
                  <a:cubicBezTo>
                    <a:pt x="10546" y="16876"/>
                    <a:pt x="10044" y="16623"/>
                    <a:pt x="9684" y="16114"/>
                  </a:cubicBezTo>
                  <a:cubicBezTo>
                    <a:pt x="9372" y="15676"/>
                    <a:pt x="9177" y="15084"/>
                    <a:pt x="9101" y="14340"/>
                  </a:cubicBezTo>
                  <a:lnTo>
                    <a:pt x="8547" y="14340"/>
                  </a:lnTo>
                  <a:lnTo>
                    <a:pt x="8741" y="13756"/>
                  </a:lnTo>
                  <a:lnTo>
                    <a:pt x="9065" y="13756"/>
                  </a:lnTo>
                  <a:cubicBezTo>
                    <a:pt x="9060" y="13712"/>
                    <a:pt x="9056" y="13666"/>
                    <a:pt x="9054" y="13617"/>
                  </a:cubicBezTo>
                  <a:cubicBezTo>
                    <a:pt x="9051" y="13567"/>
                    <a:pt x="9050" y="13515"/>
                    <a:pt x="9050" y="13458"/>
                  </a:cubicBezTo>
                  <a:cubicBezTo>
                    <a:pt x="9050" y="13416"/>
                    <a:pt x="9051" y="13366"/>
                    <a:pt x="9054" y="13310"/>
                  </a:cubicBezTo>
                  <a:cubicBezTo>
                    <a:pt x="9056" y="13254"/>
                    <a:pt x="9060" y="13192"/>
                    <a:pt x="9065" y="13124"/>
                  </a:cubicBezTo>
                  <a:lnTo>
                    <a:pt x="8547" y="13124"/>
                  </a:lnTo>
                  <a:lnTo>
                    <a:pt x="8734" y="12529"/>
                  </a:lnTo>
                  <a:lnTo>
                    <a:pt x="9115" y="12529"/>
                  </a:lnTo>
                  <a:cubicBezTo>
                    <a:pt x="9235" y="11818"/>
                    <a:pt x="9453" y="11254"/>
                    <a:pt x="9770" y="10840"/>
                  </a:cubicBezTo>
                  <a:cubicBezTo>
                    <a:pt x="10140" y="10363"/>
                    <a:pt x="10613" y="10124"/>
                    <a:pt x="11189" y="10124"/>
                  </a:cubicBezTo>
                  <a:cubicBezTo>
                    <a:pt x="11607" y="10124"/>
                    <a:pt x="12034" y="10316"/>
                    <a:pt x="12470" y="10700"/>
                  </a:cubicBezTo>
                  <a:lnTo>
                    <a:pt x="12139" y="11545"/>
                  </a:lnTo>
                  <a:cubicBezTo>
                    <a:pt x="11832" y="11150"/>
                    <a:pt x="11496" y="10951"/>
                    <a:pt x="11131" y="10951"/>
                  </a:cubicBezTo>
                  <a:cubicBezTo>
                    <a:pt x="10809" y="10951"/>
                    <a:pt x="10541" y="11115"/>
                    <a:pt x="10325" y="11443"/>
                  </a:cubicBezTo>
                  <a:cubicBezTo>
                    <a:pt x="10143" y="11734"/>
                    <a:pt x="10020" y="12097"/>
                    <a:pt x="9958" y="12529"/>
                  </a:cubicBezTo>
                  <a:cubicBezTo>
                    <a:pt x="9958" y="12529"/>
                    <a:pt x="11858" y="12529"/>
                    <a:pt x="11858" y="12529"/>
                  </a:cubicBezTo>
                  <a:close/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2"/>
                    <a:pt x="8631" y="18900"/>
                    <a:pt x="10800" y="18900"/>
                  </a:cubicBezTo>
                  <a:cubicBezTo>
                    <a:pt x="12969" y="18900"/>
                    <a:pt x="14727" y="16482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8" y="6750"/>
                    <a:pt x="20618" y="7052"/>
                    <a:pt x="20618" y="7425"/>
                  </a:cubicBezTo>
                  <a:cubicBezTo>
                    <a:pt x="20618" y="7798"/>
                    <a:pt x="20398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3"/>
                    <a:pt x="18690" y="20039"/>
                    <a:pt x="18745" y="20250"/>
                  </a:cubicBezTo>
                  <a:lnTo>
                    <a:pt x="2855" y="20250"/>
                  </a:lnTo>
                  <a:cubicBezTo>
                    <a:pt x="2910" y="20039"/>
                    <a:pt x="2945" y="19813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299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2"/>
                    <a:pt x="1299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7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7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2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8" y="18900"/>
                    <a:pt x="20618" y="19203"/>
                    <a:pt x="20618" y="19575"/>
                  </a:cubicBezTo>
                  <a:cubicBezTo>
                    <a:pt x="20618" y="19948"/>
                    <a:pt x="20398" y="20250"/>
                    <a:pt x="20127" y="20250"/>
                  </a:cubicBezTo>
                  <a:moveTo>
                    <a:pt x="1473" y="20250"/>
                  </a:moveTo>
                  <a:cubicBezTo>
                    <a:pt x="1202" y="20250"/>
                    <a:pt x="982" y="19948"/>
                    <a:pt x="982" y="19575"/>
                  </a:cubicBezTo>
                  <a:cubicBezTo>
                    <a:pt x="982" y="19203"/>
                    <a:pt x="1202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2" y="8100"/>
                    <a:pt x="982" y="7798"/>
                    <a:pt x="982" y="7425"/>
                  </a:cubicBezTo>
                  <a:cubicBezTo>
                    <a:pt x="982" y="7052"/>
                    <a:pt x="1202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5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5"/>
                    <a:pt x="21160" y="5400"/>
                    <a:pt x="20618" y="54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6" y="4050"/>
                    <a:pt x="19636" y="3748"/>
                    <a:pt x="19636" y="3375"/>
                  </a:cubicBezTo>
                  <a:cubicBezTo>
                    <a:pt x="19636" y="3002"/>
                    <a:pt x="19416" y="2700"/>
                    <a:pt x="19145" y="2700"/>
                  </a:cubicBezTo>
                  <a:lnTo>
                    <a:pt x="2455" y="2700"/>
                  </a:lnTo>
                  <a:cubicBezTo>
                    <a:pt x="2184" y="2700"/>
                    <a:pt x="1964" y="3002"/>
                    <a:pt x="1964" y="3375"/>
                  </a:cubicBezTo>
                  <a:cubicBezTo>
                    <a:pt x="1964" y="3748"/>
                    <a:pt x="2184" y="4050"/>
                    <a:pt x="2455" y="405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4" name="Shape 2803"/>
            <p:cNvSpPr/>
            <p:nvPr/>
          </p:nvSpPr>
          <p:spPr>
            <a:xfrm>
              <a:off x="10080555" y="3128781"/>
              <a:ext cx="368364" cy="234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34" y="12227"/>
                  </a:moveTo>
                  <a:lnTo>
                    <a:pt x="9494" y="12771"/>
                  </a:lnTo>
                  <a:lnTo>
                    <a:pt x="8171" y="12771"/>
                  </a:lnTo>
                  <a:cubicBezTo>
                    <a:pt x="8167" y="12799"/>
                    <a:pt x="8165" y="12839"/>
                    <a:pt x="8165" y="12890"/>
                  </a:cubicBezTo>
                  <a:lnTo>
                    <a:pt x="8165" y="13085"/>
                  </a:lnTo>
                  <a:cubicBezTo>
                    <a:pt x="8165" y="13232"/>
                    <a:pt x="8167" y="13320"/>
                    <a:pt x="8171" y="13348"/>
                  </a:cubicBezTo>
                  <a:lnTo>
                    <a:pt x="9418" y="13348"/>
                  </a:lnTo>
                  <a:lnTo>
                    <a:pt x="9283" y="13883"/>
                  </a:lnTo>
                  <a:lnTo>
                    <a:pt x="8198" y="13883"/>
                  </a:lnTo>
                  <a:cubicBezTo>
                    <a:pt x="8241" y="14342"/>
                    <a:pt x="8333" y="14701"/>
                    <a:pt x="8473" y="14961"/>
                  </a:cubicBezTo>
                  <a:cubicBezTo>
                    <a:pt x="8635" y="15284"/>
                    <a:pt x="8855" y="15445"/>
                    <a:pt x="9132" y="15445"/>
                  </a:cubicBezTo>
                  <a:cubicBezTo>
                    <a:pt x="9312" y="15445"/>
                    <a:pt x="9461" y="15401"/>
                    <a:pt x="9580" y="15310"/>
                  </a:cubicBezTo>
                  <a:cubicBezTo>
                    <a:pt x="9688" y="15225"/>
                    <a:pt x="9810" y="15084"/>
                    <a:pt x="9947" y="14885"/>
                  </a:cubicBezTo>
                  <a:lnTo>
                    <a:pt x="9947" y="15828"/>
                  </a:lnTo>
                  <a:cubicBezTo>
                    <a:pt x="9702" y="16076"/>
                    <a:pt x="9430" y="16202"/>
                    <a:pt x="9132" y="16202"/>
                  </a:cubicBezTo>
                  <a:cubicBezTo>
                    <a:pt x="8649" y="16202"/>
                    <a:pt x="8273" y="15970"/>
                    <a:pt x="8003" y="15505"/>
                  </a:cubicBezTo>
                  <a:cubicBezTo>
                    <a:pt x="7769" y="15104"/>
                    <a:pt x="7623" y="14562"/>
                    <a:pt x="7566" y="13883"/>
                  </a:cubicBezTo>
                  <a:lnTo>
                    <a:pt x="7150" y="13883"/>
                  </a:lnTo>
                  <a:lnTo>
                    <a:pt x="7296" y="13348"/>
                  </a:lnTo>
                  <a:lnTo>
                    <a:pt x="7539" y="13348"/>
                  </a:lnTo>
                  <a:cubicBezTo>
                    <a:pt x="7536" y="13309"/>
                    <a:pt x="7532" y="13267"/>
                    <a:pt x="7530" y="13221"/>
                  </a:cubicBezTo>
                  <a:cubicBezTo>
                    <a:pt x="7529" y="13175"/>
                    <a:pt x="7528" y="13127"/>
                    <a:pt x="7528" y="13077"/>
                  </a:cubicBezTo>
                  <a:cubicBezTo>
                    <a:pt x="7528" y="13037"/>
                    <a:pt x="7529" y="12991"/>
                    <a:pt x="7530" y="12941"/>
                  </a:cubicBezTo>
                  <a:cubicBezTo>
                    <a:pt x="7532" y="12890"/>
                    <a:pt x="7536" y="12833"/>
                    <a:pt x="7539" y="12771"/>
                  </a:cubicBezTo>
                  <a:lnTo>
                    <a:pt x="7150" y="12771"/>
                  </a:lnTo>
                  <a:lnTo>
                    <a:pt x="7291" y="12227"/>
                  </a:lnTo>
                  <a:lnTo>
                    <a:pt x="7577" y="12227"/>
                  </a:lnTo>
                  <a:cubicBezTo>
                    <a:pt x="7667" y="11576"/>
                    <a:pt x="7831" y="11061"/>
                    <a:pt x="8068" y="10682"/>
                  </a:cubicBezTo>
                  <a:cubicBezTo>
                    <a:pt x="8345" y="10247"/>
                    <a:pt x="8700" y="10028"/>
                    <a:pt x="9132" y="10028"/>
                  </a:cubicBezTo>
                  <a:cubicBezTo>
                    <a:pt x="9445" y="10028"/>
                    <a:pt x="9766" y="10203"/>
                    <a:pt x="10093" y="10554"/>
                  </a:cubicBezTo>
                  <a:lnTo>
                    <a:pt x="9845" y="11327"/>
                  </a:lnTo>
                  <a:cubicBezTo>
                    <a:pt x="9614" y="10965"/>
                    <a:pt x="9362" y="10783"/>
                    <a:pt x="9089" y="10783"/>
                  </a:cubicBezTo>
                  <a:cubicBezTo>
                    <a:pt x="8847" y="10783"/>
                    <a:pt x="8646" y="10934"/>
                    <a:pt x="8484" y="11234"/>
                  </a:cubicBezTo>
                  <a:cubicBezTo>
                    <a:pt x="8347" y="11500"/>
                    <a:pt x="8255" y="11831"/>
                    <a:pt x="8209" y="12227"/>
                  </a:cubicBezTo>
                  <a:cubicBezTo>
                    <a:pt x="8209" y="12227"/>
                    <a:pt x="9634" y="12227"/>
                    <a:pt x="9634" y="12227"/>
                  </a:cubicBezTo>
                  <a:close/>
                  <a:moveTo>
                    <a:pt x="8836" y="7714"/>
                  </a:moveTo>
                  <a:cubicBezTo>
                    <a:pt x="6938" y="7714"/>
                    <a:pt x="5400" y="10133"/>
                    <a:pt x="5400" y="13114"/>
                  </a:cubicBezTo>
                  <a:cubicBezTo>
                    <a:pt x="5400" y="16097"/>
                    <a:pt x="6938" y="18514"/>
                    <a:pt x="8836" y="18514"/>
                  </a:cubicBezTo>
                  <a:cubicBezTo>
                    <a:pt x="10734" y="18514"/>
                    <a:pt x="12273" y="16097"/>
                    <a:pt x="12273" y="13114"/>
                  </a:cubicBezTo>
                  <a:cubicBezTo>
                    <a:pt x="12273" y="10133"/>
                    <a:pt x="10734" y="7714"/>
                    <a:pt x="8836" y="7714"/>
                  </a:cubicBezTo>
                  <a:moveTo>
                    <a:pt x="4418" y="7714"/>
                  </a:moveTo>
                  <a:cubicBezTo>
                    <a:pt x="4147" y="7714"/>
                    <a:pt x="3927" y="8060"/>
                    <a:pt x="3927" y="8486"/>
                  </a:cubicBezTo>
                  <a:cubicBezTo>
                    <a:pt x="3927" y="8912"/>
                    <a:pt x="4147" y="9257"/>
                    <a:pt x="4418" y="9257"/>
                  </a:cubicBezTo>
                  <a:cubicBezTo>
                    <a:pt x="4689" y="9257"/>
                    <a:pt x="4909" y="8912"/>
                    <a:pt x="4909" y="8486"/>
                  </a:cubicBezTo>
                  <a:cubicBezTo>
                    <a:pt x="4909" y="8060"/>
                    <a:pt x="4689" y="7714"/>
                    <a:pt x="4418" y="7714"/>
                  </a:cubicBezTo>
                  <a:moveTo>
                    <a:pt x="16200" y="7714"/>
                  </a:moveTo>
                  <a:cubicBezTo>
                    <a:pt x="15929" y="7714"/>
                    <a:pt x="15709" y="7369"/>
                    <a:pt x="15709" y="6943"/>
                  </a:cubicBezTo>
                  <a:cubicBezTo>
                    <a:pt x="15709" y="6517"/>
                    <a:pt x="15929" y="6171"/>
                    <a:pt x="16200" y="6171"/>
                  </a:cubicBezTo>
                  <a:cubicBezTo>
                    <a:pt x="16471" y="6171"/>
                    <a:pt x="16691" y="6517"/>
                    <a:pt x="16691" y="6943"/>
                  </a:cubicBezTo>
                  <a:cubicBezTo>
                    <a:pt x="16691" y="7369"/>
                    <a:pt x="16471" y="7714"/>
                    <a:pt x="16200" y="7714"/>
                  </a:cubicBezTo>
                  <a:moveTo>
                    <a:pt x="16691" y="17113"/>
                  </a:moveTo>
                  <a:cubicBezTo>
                    <a:pt x="16537" y="17028"/>
                    <a:pt x="16373" y="16971"/>
                    <a:pt x="16200" y="16971"/>
                  </a:cubicBezTo>
                  <a:cubicBezTo>
                    <a:pt x="15386" y="16971"/>
                    <a:pt x="14727" y="18008"/>
                    <a:pt x="14727" y="19286"/>
                  </a:cubicBezTo>
                  <a:cubicBezTo>
                    <a:pt x="14727" y="19558"/>
                    <a:pt x="14763" y="19815"/>
                    <a:pt x="14818" y="20057"/>
                  </a:cubicBezTo>
                  <a:lnTo>
                    <a:pt x="2855" y="20057"/>
                  </a:lnTo>
                  <a:cubicBezTo>
                    <a:pt x="2910" y="19815"/>
                    <a:pt x="2945" y="19558"/>
                    <a:pt x="2945" y="19286"/>
                  </a:cubicBezTo>
                  <a:cubicBezTo>
                    <a:pt x="2945" y="18008"/>
                    <a:pt x="2286" y="16971"/>
                    <a:pt x="1473" y="16971"/>
                  </a:cubicBezTo>
                  <a:cubicBezTo>
                    <a:pt x="1299" y="16971"/>
                    <a:pt x="1136" y="17028"/>
                    <a:pt x="982" y="17113"/>
                  </a:cubicBezTo>
                  <a:lnTo>
                    <a:pt x="982" y="9116"/>
                  </a:lnTo>
                  <a:cubicBezTo>
                    <a:pt x="1136" y="9202"/>
                    <a:pt x="1299" y="9257"/>
                    <a:pt x="1473" y="9257"/>
                  </a:cubicBezTo>
                  <a:cubicBezTo>
                    <a:pt x="2286" y="9257"/>
                    <a:pt x="2945" y="8222"/>
                    <a:pt x="2945" y="6943"/>
                  </a:cubicBezTo>
                  <a:cubicBezTo>
                    <a:pt x="2945" y="6671"/>
                    <a:pt x="2910" y="6414"/>
                    <a:pt x="2855" y="6171"/>
                  </a:cubicBezTo>
                  <a:lnTo>
                    <a:pt x="14818" y="6171"/>
                  </a:lnTo>
                  <a:cubicBezTo>
                    <a:pt x="14763" y="6414"/>
                    <a:pt x="14727" y="6671"/>
                    <a:pt x="14727" y="6943"/>
                  </a:cubicBezTo>
                  <a:cubicBezTo>
                    <a:pt x="14727" y="8222"/>
                    <a:pt x="15386" y="9257"/>
                    <a:pt x="16200" y="9257"/>
                  </a:cubicBezTo>
                  <a:cubicBezTo>
                    <a:pt x="16373" y="9257"/>
                    <a:pt x="16537" y="9202"/>
                    <a:pt x="16691" y="9116"/>
                  </a:cubicBezTo>
                  <a:cubicBezTo>
                    <a:pt x="16691" y="9116"/>
                    <a:pt x="16691" y="17113"/>
                    <a:pt x="16691" y="17113"/>
                  </a:cubicBezTo>
                  <a:close/>
                  <a:moveTo>
                    <a:pt x="16200" y="20057"/>
                  </a:moveTo>
                  <a:cubicBezTo>
                    <a:pt x="15929" y="20057"/>
                    <a:pt x="15709" y="19712"/>
                    <a:pt x="15709" y="19286"/>
                  </a:cubicBezTo>
                  <a:cubicBezTo>
                    <a:pt x="15709" y="18860"/>
                    <a:pt x="15929" y="18514"/>
                    <a:pt x="16200" y="18514"/>
                  </a:cubicBezTo>
                  <a:cubicBezTo>
                    <a:pt x="16471" y="18514"/>
                    <a:pt x="16691" y="18860"/>
                    <a:pt x="16691" y="19286"/>
                  </a:cubicBezTo>
                  <a:cubicBezTo>
                    <a:pt x="16691" y="19712"/>
                    <a:pt x="16471" y="20057"/>
                    <a:pt x="16200" y="20057"/>
                  </a:cubicBezTo>
                  <a:moveTo>
                    <a:pt x="1473" y="20057"/>
                  </a:moveTo>
                  <a:cubicBezTo>
                    <a:pt x="1202" y="20057"/>
                    <a:pt x="982" y="19712"/>
                    <a:pt x="982" y="19286"/>
                  </a:cubicBezTo>
                  <a:cubicBezTo>
                    <a:pt x="982" y="18860"/>
                    <a:pt x="1202" y="18514"/>
                    <a:pt x="1473" y="18514"/>
                  </a:cubicBezTo>
                  <a:cubicBezTo>
                    <a:pt x="1744" y="18514"/>
                    <a:pt x="1964" y="18860"/>
                    <a:pt x="1964" y="19286"/>
                  </a:cubicBezTo>
                  <a:cubicBezTo>
                    <a:pt x="1964" y="19712"/>
                    <a:pt x="1744" y="20057"/>
                    <a:pt x="1473" y="20057"/>
                  </a:cubicBezTo>
                  <a:moveTo>
                    <a:pt x="1473" y="6171"/>
                  </a:moveTo>
                  <a:cubicBezTo>
                    <a:pt x="1744" y="6171"/>
                    <a:pt x="1964" y="6517"/>
                    <a:pt x="1964" y="6943"/>
                  </a:cubicBezTo>
                  <a:cubicBezTo>
                    <a:pt x="1964" y="7369"/>
                    <a:pt x="1744" y="7714"/>
                    <a:pt x="1473" y="7714"/>
                  </a:cubicBezTo>
                  <a:cubicBezTo>
                    <a:pt x="1202" y="7714"/>
                    <a:pt x="982" y="7369"/>
                    <a:pt x="982" y="6943"/>
                  </a:cubicBezTo>
                  <a:cubicBezTo>
                    <a:pt x="982" y="6517"/>
                    <a:pt x="1202" y="6171"/>
                    <a:pt x="1473" y="6171"/>
                  </a:cubicBezTo>
                  <a:moveTo>
                    <a:pt x="16691" y="4629"/>
                  </a:moveTo>
                  <a:lnTo>
                    <a:pt x="982" y="4629"/>
                  </a:lnTo>
                  <a:cubicBezTo>
                    <a:pt x="440" y="4629"/>
                    <a:pt x="0" y="5319"/>
                    <a:pt x="0" y="6171"/>
                  </a:cubicBezTo>
                  <a:lnTo>
                    <a:pt x="0" y="20057"/>
                  </a:lnTo>
                  <a:cubicBezTo>
                    <a:pt x="0" y="20909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0909"/>
                    <a:pt x="17673" y="20057"/>
                  </a:cubicBezTo>
                  <a:lnTo>
                    <a:pt x="17673" y="6171"/>
                  </a:lnTo>
                  <a:cubicBezTo>
                    <a:pt x="17673" y="5319"/>
                    <a:pt x="17233" y="4629"/>
                    <a:pt x="16691" y="4629"/>
                  </a:cubicBezTo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691"/>
                    <a:pt x="3927" y="1543"/>
                  </a:cubicBezTo>
                  <a:lnTo>
                    <a:pt x="3927" y="2314"/>
                  </a:lnTo>
                  <a:cubicBezTo>
                    <a:pt x="3927" y="2741"/>
                    <a:pt x="4147" y="3086"/>
                    <a:pt x="4418" y="3086"/>
                  </a:cubicBezTo>
                  <a:cubicBezTo>
                    <a:pt x="4689" y="3086"/>
                    <a:pt x="4909" y="2741"/>
                    <a:pt x="4909" y="2314"/>
                  </a:cubicBezTo>
                  <a:lnTo>
                    <a:pt x="4909" y="1543"/>
                  </a:lnTo>
                  <a:lnTo>
                    <a:pt x="20618" y="1543"/>
                  </a:lnTo>
                  <a:lnTo>
                    <a:pt x="20618" y="15429"/>
                  </a:lnTo>
                  <a:lnTo>
                    <a:pt x="19145" y="15429"/>
                  </a:lnTo>
                  <a:cubicBezTo>
                    <a:pt x="18875" y="15429"/>
                    <a:pt x="18655" y="15775"/>
                    <a:pt x="18655" y="16200"/>
                  </a:cubicBezTo>
                  <a:cubicBezTo>
                    <a:pt x="18655" y="16626"/>
                    <a:pt x="18875" y="16971"/>
                    <a:pt x="19145" y="16971"/>
                  </a:cubicBezTo>
                  <a:lnTo>
                    <a:pt x="20618" y="16971"/>
                  </a:lnTo>
                  <a:cubicBezTo>
                    <a:pt x="21160" y="16971"/>
                    <a:pt x="21600" y="16281"/>
                    <a:pt x="21600" y="15429"/>
                  </a:cubicBezTo>
                  <a:lnTo>
                    <a:pt x="21600" y="1543"/>
                  </a:lnTo>
                  <a:cubicBezTo>
                    <a:pt x="21600" y="691"/>
                    <a:pt x="21160" y="0"/>
                    <a:pt x="20618" y="0"/>
                  </a:cubicBezTo>
                  <a:moveTo>
                    <a:pt x="13255" y="16971"/>
                  </a:moveTo>
                  <a:cubicBezTo>
                    <a:pt x="12984" y="16971"/>
                    <a:pt x="12764" y="17317"/>
                    <a:pt x="12764" y="17743"/>
                  </a:cubicBezTo>
                  <a:cubicBezTo>
                    <a:pt x="12764" y="18169"/>
                    <a:pt x="12984" y="18514"/>
                    <a:pt x="13255" y="18514"/>
                  </a:cubicBezTo>
                  <a:cubicBezTo>
                    <a:pt x="13525" y="18514"/>
                    <a:pt x="13745" y="18169"/>
                    <a:pt x="13745" y="17743"/>
                  </a:cubicBezTo>
                  <a:cubicBezTo>
                    <a:pt x="13745" y="17317"/>
                    <a:pt x="13525" y="16971"/>
                    <a:pt x="13255" y="1697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5" name="Shape 2804"/>
            <p:cNvSpPr/>
            <p:nvPr/>
          </p:nvSpPr>
          <p:spPr>
            <a:xfrm>
              <a:off x="10783795" y="3145524"/>
              <a:ext cx="368364" cy="200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93" y="11057"/>
                  </a:moveTo>
                  <a:lnTo>
                    <a:pt x="10114" y="13116"/>
                  </a:lnTo>
                  <a:cubicBezTo>
                    <a:pt x="10458" y="13273"/>
                    <a:pt x="11518" y="13902"/>
                    <a:pt x="11675" y="12740"/>
                  </a:cubicBezTo>
                  <a:cubicBezTo>
                    <a:pt x="11839" y="11528"/>
                    <a:pt x="10736" y="11215"/>
                    <a:pt x="10393" y="11057"/>
                  </a:cubicBezTo>
                  <a:moveTo>
                    <a:pt x="10772" y="8246"/>
                  </a:moveTo>
                  <a:lnTo>
                    <a:pt x="10520" y="10114"/>
                  </a:lnTo>
                  <a:cubicBezTo>
                    <a:pt x="10806" y="10246"/>
                    <a:pt x="11689" y="10782"/>
                    <a:pt x="11832" y="9726"/>
                  </a:cubicBezTo>
                  <a:cubicBezTo>
                    <a:pt x="11981" y="8623"/>
                    <a:pt x="11059" y="8378"/>
                    <a:pt x="10772" y="8246"/>
                  </a:cubicBezTo>
                  <a:moveTo>
                    <a:pt x="12833" y="9742"/>
                  </a:moveTo>
                  <a:cubicBezTo>
                    <a:pt x="12767" y="10572"/>
                    <a:pt x="12517" y="10974"/>
                    <a:pt x="12186" y="11116"/>
                  </a:cubicBezTo>
                  <a:cubicBezTo>
                    <a:pt x="12641" y="11552"/>
                    <a:pt x="12872" y="12224"/>
                    <a:pt x="12652" y="13386"/>
                  </a:cubicBezTo>
                  <a:cubicBezTo>
                    <a:pt x="12378" y="14828"/>
                    <a:pt x="11728" y="14950"/>
                    <a:pt x="10863" y="14648"/>
                  </a:cubicBezTo>
                  <a:lnTo>
                    <a:pt x="10653" y="16200"/>
                  </a:lnTo>
                  <a:lnTo>
                    <a:pt x="10146" y="15966"/>
                  </a:lnTo>
                  <a:lnTo>
                    <a:pt x="10353" y="14435"/>
                  </a:lnTo>
                  <a:cubicBezTo>
                    <a:pt x="10222" y="14376"/>
                    <a:pt x="10088" y="14311"/>
                    <a:pt x="9949" y="14242"/>
                  </a:cubicBezTo>
                  <a:lnTo>
                    <a:pt x="9741" y="15780"/>
                  </a:lnTo>
                  <a:lnTo>
                    <a:pt x="9235" y="15548"/>
                  </a:lnTo>
                  <a:lnTo>
                    <a:pt x="9444" y="13993"/>
                  </a:lnTo>
                  <a:cubicBezTo>
                    <a:pt x="9326" y="13936"/>
                    <a:pt x="9206" y="13877"/>
                    <a:pt x="9083" y="13820"/>
                  </a:cubicBezTo>
                  <a:lnTo>
                    <a:pt x="8423" y="13517"/>
                  </a:lnTo>
                  <a:lnTo>
                    <a:pt x="8675" y="12446"/>
                  </a:lnTo>
                  <a:cubicBezTo>
                    <a:pt x="8675" y="12446"/>
                    <a:pt x="9049" y="12629"/>
                    <a:pt x="9043" y="12615"/>
                  </a:cubicBezTo>
                  <a:cubicBezTo>
                    <a:pt x="9187" y="12681"/>
                    <a:pt x="9251" y="12509"/>
                    <a:pt x="9276" y="12393"/>
                  </a:cubicBezTo>
                  <a:lnTo>
                    <a:pt x="9607" y="9940"/>
                  </a:lnTo>
                  <a:cubicBezTo>
                    <a:pt x="9626" y="9949"/>
                    <a:pt x="9644" y="9957"/>
                    <a:pt x="9661" y="9965"/>
                  </a:cubicBezTo>
                  <a:cubicBezTo>
                    <a:pt x="9641" y="9950"/>
                    <a:pt x="9623" y="9940"/>
                    <a:pt x="9608" y="9933"/>
                  </a:cubicBezTo>
                  <a:lnTo>
                    <a:pt x="9845" y="8183"/>
                  </a:lnTo>
                  <a:cubicBezTo>
                    <a:pt x="9851" y="7984"/>
                    <a:pt x="9814" y="7733"/>
                    <a:pt x="9608" y="7639"/>
                  </a:cubicBezTo>
                  <a:cubicBezTo>
                    <a:pt x="9616" y="7629"/>
                    <a:pt x="9240" y="7469"/>
                    <a:pt x="9240" y="7469"/>
                  </a:cubicBezTo>
                  <a:lnTo>
                    <a:pt x="9375" y="6471"/>
                  </a:lnTo>
                  <a:lnTo>
                    <a:pt x="10074" y="6793"/>
                  </a:lnTo>
                  <a:lnTo>
                    <a:pt x="10074" y="6798"/>
                  </a:lnTo>
                  <a:cubicBezTo>
                    <a:pt x="10179" y="6845"/>
                    <a:pt x="10288" y="6892"/>
                    <a:pt x="10398" y="6937"/>
                  </a:cubicBezTo>
                  <a:lnTo>
                    <a:pt x="10606" y="5401"/>
                  </a:lnTo>
                  <a:lnTo>
                    <a:pt x="11113" y="5634"/>
                  </a:lnTo>
                  <a:lnTo>
                    <a:pt x="10909" y="7140"/>
                  </a:lnTo>
                  <a:cubicBezTo>
                    <a:pt x="11045" y="7197"/>
                    <a:pt x="11182" y="7255"/>
                    <a:pt x="11315" y="7317"/>
                  </a:cubicBezTo>
                  <a:lnTo>
                    <a:pt x="11517" y="5821"/>
                  </a:lnTo>
                  <a:lnTo>
                    <a:pt x="12025" y="6054"/>
                  </a:lnTo>
                  <a:lnTo>
                    <a:pt x="11817" y="7590"/>
                  </a:lnTo>
                  <a:cubicBezTo>
                    <a:pt x="12457" y="7998"/>
                    <a:pt x="12926" y="8607"/>
                    <a:pt x="12833" y="9742"/>
                  </a:cubicBezTo>
                  <a:moveTo>
                    <a:pt x="10800" y="3600"/>
                  </a:moveTo>
                  <a:cubicBezTo>
                    <a:pt x="8631" y="3600"/>
                    <a:pt x="6873" y="6824"/>
                    <a:pt x="6873" y="10800"/>
                  </a:cubicBezTo>
                  <a:cubicBezTo>
                    <a:pt x="6873" y="14777"/>
                    <a:pt x="8631" y="18000"/>
                    <a:pt x="10800" y="18000"/>
                  </a:cubicBezTo>
                  <a:cubicBezTo>
                    <a:pt x="12969" y="18000"/>
                    <a:pt x="14727" y="14777"/>
                    <a:pt x="14727" y="10800"/>
                  </a:cubicBezTo>
                  <a:cubicBezTo>
                    <a:pt x="14727" y="6824"/>
                    <a:pt x="12969" y="3600"/>
                    <a:pt x="10800" y="3600"/>
                  </a:cubicBezTo>
                  <a:moveTo>
                    <a:pt x="17182" y="16200"/>
                  </a:moveTo>
                  <a:lnTo>
                    <a:pt x="16200" y="16200"/>
                  </a:lnTo>
                  <a:cubicBezTo>
                    <a:pt x="15928" y="16200"/>
                    <a:pt x="15709" y="16603"/>
                    <a:pt x="15709" y="17100"/>
                  </a:cubicBezTo>
                  <a:cubicBezTo>
                    <a:pt x="15709" y="17598"/>
                    <a:pt x="15928" y="18000"/>
                    <a:pt x="16200" y="18000"/>
                  </a:cubicBezTo>
                  <a:lnTo>
                    <a:pt x="17182" y="18000"/>
                  </a:lnTo>
                  <a:cubicBezTo>
                    <a:pt x="17453" y="18000"/>
                    <a:pt x="17673" y="17598"/>
                    <a:pt x="17673" y="17100"/>
                  </a:cubicBezTo>
                  <a:cubicBezTo>
                    <a:pt x="17673" y="16603"/>
                    <a:pt x="17453" y="16200"/>
                    <a:pt x="17182" y="16200"/>
                  </a:cubicBezTo>
                  <a:moveTo>
                    <a:pt x="5400" y="3600"/>
                  </a:moveTo>
                  <a:lnTo>
                    <a:pt x="4418" y="3600"/>
                  </a:lnTo>
                  <a:cubicBezTo>
                    <a:pt x="4147" y="3600"/>
                    <a:pt x="3927" y="4003"/>
                    <a:pt x="3927" y="4500"/>
                  </a:cubicBezTo>
                  <a:cubicBezTo>
                    <a:pt x="3927" y="4998"/>
                    <a:pt x="4147" y="5400"/>
                    <a:pt x="4418" y="5400"/>
                  </a:cubicBezTo>
                  <a:lnTo>
                    <a:pt x="5400" y="5400"/>
                  </a:lnTo>
                  <a:cubicBezTo>
                    <a:pt x="5671" y="5400"/>
                    <a:pt x="5891" y="4998"/>
                    <a:pt x="5891" y="4500"/>
                  </a:cubicBezTo>
                  <a:cubicBezTo>
                    <a:pt x="5891" y="4003"/>
                    <a:pt x="5671" y="3600"/>
                    <a:pt x="5400" y="3600"/>
                  </a:cubicBezTo>
                  <a:moveTo>
                    <a:pt x="20127" y="3600"/>
                  </a:moveTo>
                  <a:cubicBezTo>
                    <a:pt x="19856" y="3600"/>
                    <a:pt x="19636" y="3198"/>
                    <a:pt x="19636" y="2700"/>
                  </a:cubicBezTo>
                  <a:cubicBezTo>
                    <a:pt x="19636" y="2203"/>
                    <a:pt x="19856" y="1800"/>
                    <a:pt x="20127" y="1800"/>
                  </a:cubicBezTo>
                  <a:cubicBezTo>
                    <a:pt x="20398" y="1800"/>
                    <a:pt x="20618" y="2203"/>
                    <a:pt x="20618" y="2700"/>
                  </a:cubicBezTo>
                  <a:cubicBezTo>
                    <a:pt x="20618" y="3198"/>
                    <a:pt x="20398" y="3600"/>
                    <a:pt x="20127" y="3600"/>
                  </a:cubicBezTo>
                  <a:moveTo>
                    <a:pt x="20618" y="16365"/>
                  </a:moveTo>
                  <a:cubicBezTo>
                    <a:pt x="20464" y="16265"/>
                    <a:pt x="20300" y="16200"/>
                    <a:pt x="20127" y="16200"/>
                  </a:cubicBezTo>
                  <a:cubicBezTo>
                    <a:pt x="19314" y="16200"/>
                    <a:pt x="18655" y="17410"/>
                    <a:pt x="18655" y="18900"/>
                  </a:cubicBezTo>
                  <a:cubicBezTo>
                    <a:pt x="18655" y="19217"/>
                    <a:pt x="18690" y="19518"/>
                    <a:pt x="18744" y="19800"/>
                  </a:cubicBezTo>
                  <a:lnTo>
                    <a:pt x="2855" y="19800"/>
                  </a:lnTo>
                  <a:cubicBezTo>
                    <a:pt x="2910" y="19518"/>
                    <a:pt x="2945" y="19217"/>
                    <a:pt x="2945" y="18900"/>
                  </a:cubicBezTo>
                  <a:cubicBezTo>
                    <a:pt x="2945" y="17410"/>
                    <a:pt x="2286" y="16200"/>
                    <a:pt x="1473" y="16200"/>
                  </a:cubicBezTo>
                  <a:cubicBezTo>
                    <a:pt x="1299" y="16200"/>
                    <a:pt x="1136" y="16265"/>
                    <a:pt x="982" y="16365"/>
                  </a:cubicBezTo>
                  <a:lnTo>
                    <a:pt x="982" y="5235"/>
                  </a:lnTo>
                  <a:cubicBezTo>
                    <a:pt x="1136" y="5336"/>
                    <a:pt x="1299" y="5400"/>
                    <a:pt x="1473" y="5400"/>
                  </a:cubicBezTo>
                  <a:cubicBezTo>
                    <a:pt x="2286" y="5400"/>
                    <a:pt x="2945" y="4192"/>
                    <a:pt x="2945" y="2700"/>
                  </a:cubicBezTo>
                  <a:cubicBezTo>
                    <a:pt x="2945" y="2383"/>
                    <a:pt x="2910" y="2083"/>
                    <a:pt x="2855" y="1800"/>
                  </a:cubicBezTo>
                  <a:lnTo>
                    <a:pt x="18744" y="1800"/>
                  </a:lnTo>
                  <a:cubicBezTo>
                    <a:pt x="18690" y="2083"/>
                    <a:pt x="18655" y="2383"/>
                    <a:pt x="18655" y="2700"/>
                  </a:cubicBezTo>
                  <a:cubicBezTo>
                    <a:pt x="18655" y="4192"/>
                    <a:pt x="19314" y="5400"/>
                    <a:pt x="20127" y="5400"/>
                  </a:cubicBezTo>
                  <a:cubicBezTo>
                    <a:pt x="20300" y="5400"/>
                    <a:pt x="20464" y="5336"/>
                    <a:pt x="20618" y="5235"/>
                  </a:cubicBezTo>
                  <a:cubicBezTo>
                    <a:pt x="20618" y="5235"/>
                    <a:pt x="20618" y="16365"/>
                    <a:pt x="20618" y="16365"/>
                  </a:cubicBezTo>
                  <a:close/>
                  <a:moveTo>
                    <a:pt x="20127" y="19800"/>
                  </a:moveTo>
                  <a:cubicBezTo>
                    <a:pt x="19856" y="19800"/>
                    <a:pt x="19636" y="19398"/>
                    <a:pt x="19636" y="18900"/>
                  </a:cubicBezTo>
                  <a:cubicBezTo>
                    <a:pt x="19636" y="18403"/>
                    <a:pt x="19856" y="18000"/>
                    <a:pt x="20127" y="18000"/>
                  </a:cubicBezTo>
                  <a:cubicBezTo>
                    <a:pt x="20398" y="18000"/>
                    <a:pt x="20618" y="18403"/>
                    <a:pt x="20618" y="18900"/>
                  </a:cubicBezTo>
                  <a:cubicBezTo>
                    <a:pt x="20618" y="19398"/>
                    <a:pt x="20398" y="19800"/>
                    <a:pt x="20127" y="19800"/>
                  </a:cubicBezTo>
                  <a:moveTo>
                    <a:pt x="1473" y="19800"/>
                  </a:moveTo>
                  <a:cubicBezTo>
                    <a:pt x="1201" y="19800"/>
                    <a:pt x="982" y="19398"/>
                    <a:pt x="982" y="18900"/>
                  </a:cubicBezTo>
                  <a:cubicBezTo>
                    <a:pt x="982" y="18403"/>
                    <a:pt x="1201" y="18000"/>
                    <a:pt x="1473" y="18000"/>
                  </a:cubicBezTo>
                  <a:cubicBezTo>
                    <a:pt x="1744" y="18000"/>
                    <a:pt x="1964" y="18403"/>
                    <a:pt x="1964" y="18900"/>
                  </a:cubicBezTo>
                  <a:cubicBezTo>
                    <a:pt x="1964" y="19398"/>
                    <a:pt x="1744" y="19800"/>
                    <a:pt x="1473" y="19800"/>
                  </a:cubicBezTo>
                  <a:moveTo>
                    <a:pt x="1473" y="1800"/>
                  </a:moveTo>
                  <a:cubicBezTo>
                    <a:pt x="1744" y="1800"/>
                    <a:pt x="1964" y="2203"/>
                    <a:pt x="1964" y="2700"/>
                  </a:cubicBezTo>
                  <a:cubicBezTo>
                    <a:pt x="1964" y="3198"/>
                    <a:pt x="1744" y="3600"/>
                    <a:pt x="1473" y="3600"/>
                  </a:cubicBezTo>
                  <a:cubicBezTo>
                    <a:pt x="1201" y="3600"/>
                    <a:pt x="982" y="3198"/>
                    <a:pt x="982" y="2700"/>
                  </a:cubicBezTo>
                  <a:cubicBezTo>
                    <a:pt x="982" y="2203"/>
                    <a:pt x="1201" y="1800"/>
                    <a:pt x="1473" y="1800"/>
                  </a:cubicBezTo>
                  <a:moveTo>
                    <a:pt x="20618" y="0"/>
                  </a:moveTo>
                  <a:lnTo>
                    <a:pt x="982" y="0"/>
                  </a:lnTo>
                  <a:cubicBezTo>
                    <a:pt x="439" y="0"/>
                    <a:pt x="0" y="806"/>
                    <a:pt x="0" y="1800"/>
                  </a:cubicBezTo>
                  <a:lnTo>
                    <a:pt x="0" y="19800"/>
                  </a:lnTo>
                  <a:cubicBezTo>
                    <a:pt x="0" y="20794"/>
                    <a:pt x="439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794"/>
                    <a:pt x="21600" y="19800"/>
                  </a:cubicBezTo>
                  <a:lnTo>
                    <a:pt x="21600" y="1800"/>
                  </a:lnTo>
                  <a:cubicBezTo>
                    <a:pt x="21600" y="806"/>
                    <a:pt x="21160" y="0"/>
                    <a:pt x="20618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6" name="Shape 2805"/>
            <p:cNvSpPr/>
            <p:nvPr/>
          </p:nvSpPr>
          <p:spPr>
            <a:xfrm>
              <a:off x="11487034" y="3112037"/>
              <a:ext cx="368364" cy="2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93" y="13692"/>
                  </a:moveTo>
                  <a:lnTo>
                    <a:pt x="10114" y="15237"/>
                  </a:lnTo>
                  <a:cubicBezTo>
                    <a:pt x="10458" y="15355"/>
                    <a:pt x="11518" y="15826"/>
                    <a:pt x="11675" y="14955"/>
                  </a:cubicBezTo>
                  <a:cubicBezTo>
                    <a:pt x="11839" y="14046"/>
                    <a:pt x="10737" y="13811"/>
                    <a:pt x="10393" y="13692"/>
                  </a:cubicBezTo>
                  <a:moveTo>
                    <a:pt x="12834" y="12706"/>
                  </a:moveTo>
                  <a:cubicBezTo>
                    <a:pt x="12767" y="13329"/>
                    <a:pt x="12517" y="13631"/>
                    <a:pt x="12186" y="13737"/>
                  </a:cubicBezTo>
                  <a:cubicBezTo>
                    <a:pt x="12641" y="14064"/>
                    <a:pt x="12873" y="14567"/>
                    <a:pt x="12652" y="15439"/>
                  </a:cubicBezTo>
                  <a:cubicBezTo>
                    <a:pt x="12378" y="16521"/>
                    <a:pt x="11728" y="16613"/>
                    <a:pt x="10863" y="16386"/>
                  </a:cubicBezTo>
                  <a:lnTo>
                    <a:pt x="10653" y="17550"/>
                  </a:lnTo>
                  <a:lnTo>
                    <a:pt x="10147" y="17375"/>
                  </a:lnTo>
                  <a:lnTo>
                    <a:pt x="10354" y="16227"/>
                  </a:lnTo>
                  <a:cubicBezTo>
                    <a:pt x="10222" y="16182"/>
                    <a:pt x="10088" y="16133"/>
                    <a:pt x="9950" y="16081"/>
                  </a:cubicBezTo>
                  <a:lnTo>
                    <a:pt x="9741" y="17235"/>
                  </a:lnTo>
                  <a:lnTo>
                    <a:pt x="9235" y="17061"/>
                  </a:lnTo>
                  <a:lnTo>
                    <a:pt x="9445" y="15894"/>
                  </a:lnTo>
                  <a:cubicBezTo>
                    <a:pt x="9326" y="15852"/>
                    <a:pt x="9206" y="15808"/>
                    <a:pt x="9083" y="15765"/>
                  </a:cubicBezTo>
                  <a:lnTo>
                    <a:pt x="8424" y="15538"/>
                  </a:lnTo>
                  <a:lnTo>
                    <a:pt x="8675" y="14735"/>
                  </a:lnTo>
                  <a:cubicBezTo>
                    <a:pt x="8675" y="14735"/>
                    <a:pt x="9049" y="14872"/>
                    <a:pt x="9044" y="14862"/>
                  </a:cubicBezTo>
                  <a:cubicBezTo>
                    <a:pt x="9187" y="14911"/>
                    <a:pt x="9251" y="14781"/>
                    <a:pt x="9276" y="14695"/>
                  </a:cubicBezTo>
                  <a:lnTo>
                    <a:pt x="9608" y="12855"/>
                  </a:lnTo>
                  <a:cubicBezTo>
                    <a:pt x="9626" y="12862"/>
                    <a:pt x="9645" y="12868"/>
                    <a:pt x="9661" y="12874"/>
                  </a:cubicBezTo>
                  <a:cubicBezTo>
                    <a:pt x="9641" y="12862"/>
                    <a:pt x="9623" y="12855"/>
                    <a:pt x="9609" y="12850"/>
                  </a:cubicBezTo>
                  <a:lnTo>
                    <a:pt x="9845" y="11537"/>
                  </a:lnTo>
                  <a:cubicBezTo>
                    <a:pt x="9852" y="11388"/>
                    <a:pt x="9814" y="11200"/>
                    <a:pt x="9609" y="11129"/>
                  </a:cubicBezTo>
                  <a:cubicBezTo>
                    <a:pt x="9617" y="11121"/>
                    <a:pt x="9241" y="11002"/>
                    <a:pt x="9241" y="11002"/>
                  </a:cubicBezTo>
                  <a:lnTo>
                    <a:pt x="9376" y="10253"/>
                  </a:lnTo>
                  <a:lnTo>
                    <a:pt x="10075" y="10494"/>
                  </a:lnTo>
                  <a:lnTo>
                    <a:pt x="10074" y="10498"/>
                  </a:lnTo>
                  <a:cubicBezTo>
                    <a:pt x="10180" y="10534"/>
                    <a:pt x="10288" y="10569"/>
                    <a:pt x="10398" y="10603"/>
                  </a:cubicBezTo>
                  <a:lnTo>
                    <a:pt x="10606" y="9451"/>
                  </a:lnTo>
                  <a:lnTo>
                    <a:pt x="11113" y="9626"/>
                  </a:lnTo>
                  <a:lnTo>
                    <a:pt x="10909" y="10755"/>
                  </a:lnTo>
                  <a:cubicBezTo>
                    <a:pt x="11045" y="10798"/>
                    <a:pt x="11182" y="10842"/>
                    <a:pt x="11316" y="10887"/>
                  </a:cubicBezTo>
                  <a:lnTo>
                    <a:pt x="11518" y="9765"/>
                  </a:lnTo>
                  <a:lnTo>
                    <a:pt x="12025" y="9940"/>
                  </a:lnTo>
                  <a:lnTo>
                    <a:pt x="11817" y="11093"/>
                  </a:lnTo>
                  <a:cubicBezTo>
                    <a:pt x="12457" y="11398"/>
                    <a:pt x="12926" y="11855"/>
                    <a:pt x="12834" y="12706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2"/>
                    <a:pt x="8631" y="18900"/>
                    <a:pt x="10800" y="18900"/>
                  </a:cubicBezTo>
                  <a:cubicBezTo>
                    <a:pt x="12969" y="18900"/>
                    <a:pt x="14727" y="16482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2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2"/>
                    <a:pt x="5671" y="8100"/>
                    <a:pt x="54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3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3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3"/>
                    <a:pt x="18690" y="20038"/>
                    <a:pt x="18745" y="20250"/>
                  </a:cubicBezTo>
                  <a:lnTo>
                    <a:pt x="2855" y="20250"/>
                  </a:lnTo>
                  <a:cubicBezTo>
                    <a:pt x="2910" y="20038"/>
                    <a:pt x="2945" y="19813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2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7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7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2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4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4"/>
                    <a:pt x="21160" y="5400"/>
                    <a:pt x="20618" y="5400"/>
                  </a:cubicBezTo>
                  <a:moveTo>
                    <a:pt x="10773" y="11584"/>
                  </a:moveTo>
                  <a:lnTo>
                    <a:pt x="10520" y="12985"/>
                  </a:lnTo>
                  <a:cubicBezTo>
                    <a:pt x="10807" y="13084"/>
                    <a:pt x="11689" y="13487"/>
                    <a:pt x="11832" y="12694"/>
                  </a:cubicBezTo>
                  <a:cubicBezTo>
                    <a:pt x="11981" y="11867"/>
                    <a:pt x="11059" y="11683"/>
                    <a:pt x="10773" y="11584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5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5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7" name="Shape 2806"/>
            <p:cNvSpPr/>
            <p:nvPr/>
          </p:nvSpPr>
          <p:spPr>
            <a:xfrm>
              <a:off x="12190273" y="3128781"/>
              <a:ext cx="368364" cy="234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442" y="12358"/>
                  </a:moveTo>
                  <a:cubicBezTo>
                    <a:pt x="10390" y="12952"/>
                    <a:pt x="10196" y="13240"/>
                    <a:pt x="9938" y="13340"/>
                  </a:cubicBezTo>
                  <a:cubicBezTo>
                    <a:pt x="10292" y="13653"/>
                    <a:pt x="10472" y="14131"/>
                    <a:pt x="10300" y="14961"/>
                  </a:cubicBezTo>
                  <a:cubicBezTo>
                    <a:pt x="10088" y="15991"/>
                    <a:pt x="9582" y="16078"/>
                    <a:pt x="8910" y="15863"/>
                  </a:cubicBezTo>
                  <a:lnTo>
                    <a:pt x="8746" y="16971"/>
                  </a:lnTo>
                  <a:lnTo>
                    <a:pt x="8352" y="16805"/>
                  </a:lnTo>
                  <a:lnTo>
                    <a:pt x="8513" y="15711"/>
                  </a:lnTo>
                  <a:cubicBezTo>
                    <a:pt x="8411" y="15668"/>
                    <a:pt x="8306" y="15622"/>
                    <a:pt x="8199" y="15573"/>
                  </a:cubicBezTo>
                  <a:lnTo>
                    <a:pt x="8037" y="16672"/>
                  </a:lnTo>
                  <a:lnTo>
                    <a:pt x="7643" y="16505"/>
                  </a:lnTo>
                  <a:lnTo>
                    <a:pt x="7806" y="15395"/>
                  </a:lnTo>
                  <a:cubicBezTo>
                    <a:pt x="7714" y="15355"/>
                    <a:pt x="7621" y="15312"/>
                    <a:pt x="7525" y="15272"/>
                  </a:cubicBezTo>
                  <a:lnTo>
                    <a:pt x="7012" y="15055"/>
                  </a:lnTo>
                  <a:lnTo>
                    <a:pt x="7207" y="14290"/>
                  </a:lnTo>
                  <a:cubicBezTo>
                    <a:pt x="7207" y="14290"/>
                    <a:pt x="7498" y="14421"/>
                    <a:pt x="7495" y="14412"/>
                  </a:cubicBezTo>
                  <a:cubicBezTo>
                    <a:pt x="7606" y="14459"/>
                    <a:pt x="7656" y="14335"/>
                    <a:pt x="7675" y="14252"/>
                  </a:cubicBezTo>
                  <a:lnTo>
                    <a:pt x="7933" y="12501"/>
                  </a:lnTo>
                  <a:cubicBezTo>
                    <a:pt x="7948" y="12506"/>
                    <a:pt x="7961" y="12512"/>
                    <a:pt x="7974" y="12518"/>
                  </a:cubicBezTo>
                  <a:cubicBezTo>
                    <a:pt x="7959" y="12507"/>
                    <a:pt x="7945" y="12501"/>
                    <a:pt x="7934" y="12495"/>
                  </a:cubicBezTo>
                  <a:lnTo>
                    <a:pt x="8118" y="11245"/>
                  </a:lnTo>
                  <a:cubicBezTo>
                    <a:pt x="8122" y="11103"/>
                    <a:pt x="8093" y="10924"/>
                    <a:pt x="7934" y="10856"/>
                  </a:cubicBezTo>
                  <a:cubicBezTo>
                    <a:pt x="7940" y="10849"/>
                    <a:pt x="7647" y="10735"/>
                    <a:pt x="7647" y="10735"/>
                  </a:cubicBezTo>
                  <a:lnTo>
                    <a:pt x="7752" y="10022"/>
                  </a:lnTo>
                  <a:lnTo>
                    <a:pt x="8297" y="10252"/>
                  </a:lnTo>
                  <a:lnTo>
                    <a:pt x="8296" y="10255"/>
                  </a:lnTo>
                  <a:cubicBezTo>
                    <a:pt x="8378" y="10289"/>
                    <a:pt x="8462" y="10322"/>
                    <a:pt x="8548" y="10356"/>
                  </a:cubicBezTo>
                  <a:lnTo>
                    <a:pt x="8709" y="9258"/>
                  </a:lnTo>
                  <a:lnTo>
                    <a:pt x="9103" y="9424"/>
                  </a:lnTo>
                  <a:lnTo>
                    <a:pt x="8945" y="10500"/>
                  </a:lnTo>
                  <a:cubicBezTo>
                    <a:pt x="9051" y="10541"/>
                    <a:pt x="9158" y="10582"/>
                    <a:pt x="9261" y="10627"/>
                  </a:cubicBezTo>
                  <a:lnTo>
                    <a:pt x="9418" y="9557"/>
                  </a:lnTo>
                  <a:lnTo>
                    <a:pt x="9813" y="9724"/>
                  </a:lnTo>
                  <a:lnTo>
                    <a:pt x="9651" y="10822"/>
                  </a:lnTo>
                  <a:cubicBezTo>
                    <a:pt x="10149" y="11112"/>
                    <a:pt x="10513" y="11548"/>
                    <a:pt x="10442" y="12358"/>
                  </a:cubicBezTo>
                  <a:moveTo>
                    <a:pt x="8836" y="7714"/>
                  </a:moveTo>
                  <a:cubicBezTo>
                    <a:pt x="6938" y="7714"/>
                    <a:pt x="5400" y="10132"/>
                    <a:pt x="5400" y="13114"/>
                  </a:cubicBezTo>
                  <a:cubicBezTo>
                    <a:pt x="5400" y="16097"/>
                    <a:pt x="6938" y="18514"/>
                    <a:pt x="8836" y="18514"/>
                  </a:cubicBezTo>
                  <a:cubicBezTo>
                    <a:pt x="10734" y="18514"/>
                    <a:pt x="12273" y="16097"/>
                    <a:pt x="12273" y="13114"/>
                  </a:cubicBezTo>
                  <a:cubicBezTo>
                    <a:pt x="12273" y="10132"/>
                    <a:pt x="10734" y="7714"/>
                    <a:pt x="8836" y="7714"/>
                  </a:cubicBezTo>
                  <a:moveTo>
                    <a:pt x="13255" y="16971"/>
                  </a:moveTo>
                  <a:cubicBezTo>
                    <a:pt x="12983" y="16971"/>
                    <a:pt x="12764" y="17318"/>
                    <a:pt x="12764" y="17743"/>
                  </a:cubicBezTo>
                  <a:cubicBezTo>
                    <a:pt x="12764" y="18169"/>
                    <a:pt x="12983" y="18514"/>
                    <a:pt x="13255" y="18514"/>
                  </a:cubicBezTo>
                  <a:cubicBezTo>
                    <a:pt x="13526" y="18514"/>
                    <a:pt x="13745" y="18169"/>
                    <a:pt x="13745" y="17743"/>
                  </a:cubicBezTo>
                  <a:cubicBezTo>
                    <a:pt x="13745" y="17318"/>
                    <a:pt x="13526" y="16971"/>
                    <a:pt x="13255" y="16971"/>
                  </a:cubicBezTo>
                  <a:moveTo>
                    <a:pt x="8839" y="11290"/>
                  </a:moveTo>
                  <a:lnTo>
                    <a:pt x="8643" y="12624"/>
                  </a:lnTo>
                  <a:cubicBezTo>
                    <a:pt x="8865" y="12718"/>
                    <a:pt x="9552" y="13102"/>
                    <a:pt x="9663" y="12347"/>
                  </a:cubicBezTo>
                  <a:cubicBezTo>
                    <a:pt x="9778" y="11559"/>
                    <a:pt x="9062" y="11384"/>
                    <a:pt x="8839" y="11290"/>
                  </a:cubicBezTo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691"/>
                    <a:pt x="3927" y="1543"/>
                  </a:cubicBezTo>
                  <a:lnTo>
                    <a:pt x="3927" y="2314"/>
                  </a:lnTo>
                  <a:cubicBezTo>
                    <a:pt x="3927" y="2741"/>
                    <a:pt x="4147" y="3086"/>
                    <a:pt x="4418" y="3086"/>
                  </a:cubicBezTo>
                  <a:cubicBezTo>
                    <a:pt x="4690" y="3086"/>
                    <a:pt x="4909" y="2741"/>
                    <a:pt x="4909" y="2314"/>
                  </a:cubicBezTo>
                  <a:lnTo>
                    <a:pt x="4909" y="1543"/>
                  </a:lnTo>
                  <a:lnTo>
                    <a:pt x="20618" y="1543"/>
                  </a:lnTo>
                  <a:lnTo>
                    <a:pt x="20618" y="15429"/>
                  </a:lnTo>
                  <a:lnTo>
                    <a:pt x="19145" y="15429"/>
                  </a:lnTo>
                  <a:cubicBezTo>
                    <a:pt x="18874" y="15429"/>
                    <a:pt x="18655" y="15774"/>
                    <a:pt x="18655" y="16200"/>
                  </a:cubicBezTo>
                  <a:cubicBezTo>
                    <a:pt x="18655" y="16626"/>
                    <a:pt x="18874" y="16971"/>
                    <a:pt x="19145" y="16971"/>
                  </a:cubicBezTo>
                  <a:lnTo>
                    <a:pt x="20618" y="16971"/>
                  </a:lnTo>
                  <a:cubicBezTo>
                    <a:pt x="21160" y="16971"/>
                    <a:pt x="21600" y="16281"/>
                    <a:pt x="21600" y="15429"/>
                  </a:cubicBezTo>
                  <a:lnTo>
                    <a:pt x="21600" y="1543"/>
                  </a:lnTo>
                  <a:cubicBezTo>
                    <a:pt x="21600" y="691"/>
                    <a:pt x="21160" y="0"/>
                    <a:pt x="20618" y="0"/>
                  </a:cubicBezTo>
                  <a:moveTo>
                    <a:pt x="16200" y="7714"/>
                  </a:moveTo>
                  <a:cubicBezTo>
                    <a:pt x="15929" y="7714"/>
                    <a:pt x="15709" y="7369"/>
                    <a:pt x="15709" y="6943"/>
                  </a:cubicBezTo>
                  <a:cubicBezTo>
                    <a:pt x="15709" y="6517"/>
                    <a:pt x="15929" y="6171"/>
                    <a:pt x="16200" y="6171"/>
                  </a:cubicBezTo>
                  <a:cubicBezTo>
                    <a:pt x="16471" y="6171"/>
                    <a:pt x="16691" y="6517"/>
                    <a:pt x="16691" y="6943"/>
                  </a:cubicBezTo>
                  <a:cubicBezTo>
                    <a:pt x="16691" y="7369"/>
                    <a:pt x="16471" y="7714"/>
                    <a:pt x="16200" y="7714"/>
                  </a:cubicBezTo>
                  <a:moveTo>
                    <a:pt x="16691" y="17113"/>
                  </a:moveTo>
                  <a:cubicBezTo>
                    <a:pt x="16537" y="17028"/>
                    <a:pt x="16373" y="16971"/>
                    <a:pt x="16200" y="16971"/>
                  </a:cubicBezTo>
                  <a:cubicBezTo>
                    <a:pt x="15387" y="16971"/>
                    <a:pt x="14727" y="18008"/>
                    <a:pt x="14727" y="19286"/>
                  </a:cubicBezTo>
                  <a:cubicBezTo>
                    <a:pt x="14727" y="19558"/>
                    <a:pt x="14763" y="19815"/>
                    <a:pt x="14817" y="20057"/>
                  </a:cubicBezTo>
                  <a:lnTo>
                    <a:pt x="2855" y="20057"/>
                  </a:lnTo>
                  <a:cubicBezTo>
                    <a:pt x="2910" y="19815"/>
                    <a:pt x="2945" y="19558"/>
                    <a:pt x="2945" y="19286"/>
                  </a:cubicBezTo>
                  <a:cubicBezTo>
                    <a:pt x="2945" y="18008"/>
                    <a:pt x="2286" y="16971"/>
                    <a:pt x="1473" y="16971"/>
                  </a:cubicBezTo>
                  <a:cubicBezTo>
                    <a:pt x="1300" y="16971"/>
                    <a:pt x="1136" y="17028"/>
                    <a:pt x="982" y="17113"/>
                  </a:cubicBezTo>
                  <a:lnTo>
                    <a:pt x="982" y="9116"/>
                  </a:lnTo>
                  <a:cubicBezTo>
                    <a:pt x="1136" y="9202"/>
                    <a:pt x="1300" y="9257"/>
                    <a:pt x="1473" y="9257"/>
                  </a:cubicBezTo>
                  <a:cubicBezTo>
                    <a:pt x="2286" y="9257"/>
                    <a:pt x="2945" y="8222"/>
                    <a:pt x="2945" y="6943"/>
                  </a:cubicBezTo>
                  <a:cubicBezTo>
                    <a:pt x="2945" y="6671"/>
                    <a:pt x="2910" y="6414"/>
                    <a:pt x="2855" y="6171"/>
                  </a:cubicBezTo>
                  <a:lnTo>
                    <a:pt x="14817" y="6171"/>
                  </a:lnTo>
                  <a:cubicBezTo>
                    <a:pt x="14763" y="6414"/>
                    <a:pt x="14727" y="6671"/>
                    <a:pt x="14727" y="6943"/>
                  </a:cubicBezTo>
                  <a:cubicBezTo>
                    <a:pt x="14727" y="8222"/>
                    <a:pt x="15387" y="9257"/>
                    <a:pt x="16200" y="9257"/>
                  </a:cubicBezTo>
                  <a:cubicBezTo>
                    <a:pt x="16373" y="9257"/>
                    <a:pt x="16537" y="9202"/>
                    <a:pt x="16691" y="9116"/>
                  </a:cubicBezTo>
                  <a:cubicBezTo>
                    <a:pt x="16691" y="9116"/>
                    <a:pt x="16691" y="17113"/>
                    <a:pt x="16691" y="17113"/>
                  </a:cubicBezTo>
                  <a:close/>
                  <a:moveTo>
                    <a:pt x="16200" y="20057"/>
                  </a:moveTo>
                  <a:cubicBezTo>
                    <a:pt x="15929" y="20057"/>
                    <a:pt x="15709" y="19712"/>
                    <a:pt x="15709" y="19286"/>
                  </a:cubicBezTo>
                  <a:cubicBezTo>
                    <a:pt x="15709" y="18860"/>
                    <a:pt x="15929" y="18514"/>
                    <a:pt x="16200" y="18514"/>
                  </a:cubicBezTo>
                  <a:cubicBezTo>
                    <a:pt x="16471" y="18514"/>
                    <a:pt x="16691" y="18860"/>
                    <a:pt x="16691" y="19286"/>
                  </a:cubicBezTo>
                  <a:cubicBezTo>
                    <a:pt x="16691" y="19712"/>
                    <a:pt x="16471" y="20057"/>
                    <a:pt x="16200" y="20057"/>
                  </a:cubicBezTo>
                  <a:moveTo>
                    <a:pt x="1473" y="20057"/>
                  </a:moveTo>
                  <a:cubicBezTo>
                    <a:pt x="1201" y="20057"/>
                    <a:pt x="982" y="19712"/>
                    <a:pt x="982" y="19286"/>
                  </a:cubicBezTo>
                  <a:cubicBezTo>
                    <a:pt x="982" y="18860"/>
                    <a:pt x="1201" y="18514"/>
                    <a:pt x="1473" y="18514"/>
                  </a:cubicBezTo>
                  <a:cubicBezTo>
                    <a:pt x="1744" y="18514"/>
                    <a:pt x="1964" y="18860"/>
                    <a:pt x="1964" y="19286"/>
                  </a:cubicBezTo>
                  <a:cubicBezTo>
                    <a:pt x="1964" y="19712"/>
                    <a:pt x="1744" y="20057"/>
                    <a:pt x="1473" y="20057"/>
                  </a:cubicBezTo>
                  <a:moveTo>
                    <a:pt x="1473" y="6171"/>
                  </a:moveTo>
                  <a:cubicBezTo>
                    <a:pt x="1744" y="6171"/>
                    <a:pt x="1964" y="6517"/>
                    <a:pt x="1964" y="6943"/>
                  </a:cubicBezTo>
                  <a:cubicBezTo>
                    <a:pt x="1964" y="7369"/>
                    <a:pt x="1744" y="7714"/>
                    <a:pt x="1473" y="7714"/>
                  </a:cubicBezTo>
                  <a:cubicBezTo>
                    <a:pt x="1201" y="7714"/>
                    <a:pt x="982" y="7369"/>
                    <a:pt x="982" y="6943"/>
                  </a:cubicBezTo>
                  <a:cubicBezTo>
                    <a:pt x="982" y="6517"/>
                    <a:pt x="1201" y="6171"/>
                    <a:pt x="1473" y="6171"/>
                  </a:cubicBezTo>
                  <a:moveTo>
                    <a:pt x="16691" y="4629"/>
                  </a:moveTo>
                  <a:lnTo>
                    <a:pt x="982" y="4629"/>
                  </a:lnTo>
                  <a:cubicBezTo>
                    <a:pt x="440" y="4629"/>
                    <a:pt x="0" y="5319"/>
                    <a:pt x="0" y="6171"/>
                  </a:cubicBezTo>
                  <a:lnTo>
                    <a:pt x="0" y="20057"/>
                  </a:lnTo>
                  <a:cubicBezTo>
                    <a:pt x="0" y="20909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0909"/>
                    <a:pt x="17673" y="20057"/>
                  </a:cubicBezTo>
                  <a:lnTo>
                    <a:pt x="17673" y="6171"/>
                  </a:lnTo>
                  <a:cubicBezTo>
                    <a:pt x="17673" y="5319"/>
                    <a:pt x="17233" y="4629"/>
                    <a:pt x="16691" y="4629"/>
                  </a:cubicBezTo>
                  <a:moveTo>
                    <a:pt x="8543" y="13297"/>
                  </a:moveTo>
                  <a:lnTo>
                    <a:pt x="8327" y="14769"/>
                  </a:lnTo>
                  <a:cubicBezTo>
                    <a:pt x="8595" y="14882"/>
                    <a:pt x="9419" y="15330"/>
                    <a:pt x="9541" y="14500"/>
                  </a:cubicBezTo>
                  <a:cubicBezTo>
                    <a:pt x="9669" y="13634"/>
                    <a:pt x="8811" y="13410"/>
                    <a:pt x="8543" y="13297"/>
                  </a:cubicBezTo>
                  <a:moveTo>
                    <a:pt x="4418" y="7714"/>
                  </a:moveTo>
                  <a:cubicBezTo>
                    <a:pt x="4147" y="7714"/>
                    <a:pt x="3927" y="8060"/>
                    <a:pt x="3927" y="8486"/>
                  </a:cubicBezTo>
                  <a:cubicBezTo>
                    <a:pt x="3927" y="8912"/>
                    <a:pt x="4147" y="9257"/>
                    <a:pt x="4418" y="9257"/>
                  </a:cubicBezTo>
                  <a:cubicBezTo>
                    <a:pt x="4690" y="9257"/>
                    <a:pt x="4909" y="8912"/>
                    <a:pt x="4909" y="8486"/>
                  </a:cubicBezTo>
                  <a:cubicBezTo>
                    <a:pt x="4909" y="8060"/>
                    <a:pt x="4690" y="7714"/>
                    <a:pt x="4418" y="771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8" name="Shape 2807"/>
            <p:cNvSpPr/>
            <p:nvPr/>
          </p:nvSpPr>
          <p:spPr>
            <a:xfrm>
              <a:off x="12893513" y="3112037"/>
              <a:ext cx="368364" cy="2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5" y="12150"/>
                  </a:moveTo>
                  <a:lnTo>
                    <a:pt x="17294" y="9450"/>
                  </a:lnTo>
                  <a:lnTo>
                    <a:pt x="19843" y="9450"/>
                  </a:lnTo>
                  <a:lnTo>
                    <a:pt x="19406" y="12150"/>
                  </a:lnTo>
                  <a:cubicBezTo>
                    <a:pt x="19406" y="12150"/>
                    <a:pt x="17075" y="12150"/>
                    <a:pt x="17075" y="12150"/>
                  </a:cubicBezTo>
                  <a:close/>
                  <a:moveTo>
                    <a:pt x="18752" y="16200"/>
                  </a:moveTo>
                  <a:lnTo>
                    <a:pt x="16748" y="16200"/>
                  </a:lnTo>
                  <a:lnTo>
                    <a:pt x="16967" y="13500"/>
                  </a:lnTo>
                  <a:lnTo>
                    <a:pt x="19188" y="13500"/>
                  </a:lnTo>
                  <a:cubicBezTo>
                    <a:pt x="19188" y="13500"/>
                    <a:pt x="18752" y="16200"/>
                    <a:pt x="18752" y="16200"/>
                  </a:cubicBezTo>
                  <a:close/>
                  <a:moveTo>
                    <a:pt x="17673" y="20250"/>
                  </a:moveTo>
                  <a:cubicBezTo>
                    <a:pt x="17131" y="20250"/>
                    <a:pt x="16691" y="19645"/>
                    <a:pt x="16691" y="18900"/>
                  </a:cubicBezTo>
                  <a:cubicBezTo>
                    <a:pt x="16691" y="18155"/>
                    <a:pt x="17131" y="17550"/>
                    <a:pt x="17673" y="17550"/>
                  </a:cubicBezTo>
                  <a:cubicBezTo>
                    <a:pt x="18215" y="17550"/>
                    <a:pt x="18655" y="18155"/>
                    <a:pt x="18655" y="18900"/>
                  </a:cubicBezTo>
                  <a:cubicBezTo>
                    <a:pt x="18655" y="19645"/>
                    <a:pt x="18215" y="20250"/>
                    <a:pt x="17673" y="20250"/>
                  </a:cubicBezTo>
                  <a:moveTo>
                    <a:pt x="16415" y="8100"/>
                  </a:moveTo>
                  <a:lnTo>
                    <a:pt x="13745" y="8100"/>
                  </a:lnTo>
                  <a:lnTo>
                    <a:pt x="13745" y="5400"/>
                  </a:lnTo>
                  <a:lnTo>
                    <a:pt x="16633" y="5400"/>
                  </a:lnTo>
                  <a:cubicBezTo>
                    <a:pt x="16633" y="5400"/>
                    <a:pt x="16415" y="8100"/>
                    <a:pt x="16415" y="8100"/>
                  </a:cubicBezTo>
                  <a:close/>
                  <a:moveTo>
                    <a:pt x="16088" y="12150"/>
                  </a:moveTo>
                  <a:lnTo>
                    <a:pt x="13745" y="12150"/>
                  </a:lnTo>
                  <a:lnTo>
                    <a:pt x="13745" y="9450"/>
                  </a:lnTo>
                  <a:lnTo>
                    <a:pt x="16306" y="9450"/>
                  </a:lnTo>
                  <a:cubicBezTo>
                    <a:pt x="16306" y="9450"/>
                    <a:pt x="16088" y="12150"/>
                    <a:pt x="16088" y="12150"/>
                  </a:cubicBezTo>
                  <a:close/>
                  <a:moveTo>
                    <a:pt x="15761" y="16200"/>
                  </a:moveTo>
                  <a:lnTo>
                    <a:pt x="13745" y="16200"/>
                  </a:lnTo>
                  <a:lnTo>
                    <a:pt x="13745" y="13500"/>
                  </a:lnTo>
                  <a:lnTo>
                    <a:pt x="15979" y="13500"/>
                  </a:lnTo>
                  <a:cubicBezTo>
                    <a:pt x="15979" y="13500"/>
                    <a:pt x="15761" y="16200"/>
                    <a:pt x="15761" y="16200"/>
                  </a:cubicBezTo>
                  <a:close/>
                  <a:moveTo>
                    <a:pt x="12764" y="8100"/>
                  </a:moveTo>
                  <a:lnTo>
                    <a:pt x="10094" y="8100"/>
                  </a:lnTo>
                  <a:lnTo>
                    <a:pt x="9876" y="5400"/>
                  </a:lnTo>
                  <a:lnTo>
                    <a:pt x="12764" y="5400"/>
                  </a:lnTo>
                  <a:cubicBezTo>
                    <a:pt x="12764" y="5400"/>
                    <a:pt x="12764" y="8100"/>
                    <a:pt x="12764" y="8100"/>
                  </a:cubicBezTo>
                  <a:close/>
                  <a:moveTo>
                    <a:pt x="12764" y="12150"/>
                  </a:moveTo>
                  <a:lnTo>
                    <a:pt x="10421" y="12150"/>
                  </a:lnTo>
                  <a:lnTo>
                    <a:pt x="10203" y="9450"/>
                  </a:lnTo>
                  <a:lnTo>
                    <a:pt x="12764" y="9450"/>
                  </a:lnTo>
                  <a:cubicBezTo>
                    <a:pt x="12764" y="9450"/>
                    <a:pt x="12764" y="12150"/>
                    <a:pt x="12764" y="12150"/>
                  </a:cubicBezTo>
                  <a:close/>
                  <a:moveTo>
                    <a:pt x="12764" y="16200"/>
                  </a:moveTo>
                  <a:lnTo>
                    <a:pt x="10748" y="16200"/>
                  </a:lnTo>
                  <a:lnTo>
                    <a:pt x="10531" y="13500"/>
                  </a:lnTo>
                  <a:lnTo>
                    <a:pt x="12764" y="13500"/>
                  </a:lnTo>
                  <a:cubicBezTo>
                    <a:pt x="12764" y="13500"/>
                    <a:pt x="12764" y="16200"/>
                    <a:pt x="12764" y="16200"/>
                  </a:cubicBezTo>
                  <a:close/>
                  <a:moveTo>
                    <a:pt x="8836" y="20250"/>
                  </a:moveTo>
                  <a:cubicBezTo>
                    <a:pt x="8294" y="20250"/>
                    <a:pt x="7855" y="19645"/>
                    <a:pt x="7855" y="18900"/>
                  </a:cubicBezTo>
                  <a:cubicBezTo>
                    <a:pt x="7855" y="18155"/>
                    <a:pt x="8294" y="17550"/>
                    <a:pt x="8836" y="17550"/>
                  </a:cubicBezTo>
                  <a:cubicBezTo>
                    <a:pt x="9379" y="17550"/>
                    <a:pt x="9818" y="18155"/>
                    <a:pt x="9818" y="18900"/>
                  </a:cubicBezTo>
                  <a:cubicBezTo>
                    <a:pt x="9818" y="19645"/>
                    <a:pt x="9379" y="20250"/>
                    <a:pt x="8836" y="20250"/>
                  </a:cubicBezTo>
                  <a:moveTo>
                    <a:pt x="7213" y="13500"/>
                  </a:moveTo>
                  <a:lnTo>
                    <a:pt x="9543" y="13500"/>
                  </a:lnTo>
                  <a:lnTo>
                    <a:pt x="9761" y="16200"/>
                  </a:lnTo>
                  <a:lnTo>
                    <a:pt x="7740" y="16200"/>
                  </a:lnTo>
                  <a:cubicBezTo>
                    <a:pt x="7740" y="16200"/>
                    <a:pt x="7213" y="13500"/>
                    <a:pt x="7213" y="13500"/>
                  </a:cubicBezTo>
                  <a:close/>
                  <a:moveTo>
                    <a:pt x="6950" y="12150"/>
                  </a:moveTo>
                  <a:lnTo>
                    <a:pt x="6423" y="9450"/>
                  </a:lnTo>
                  <a:lnTo>
                    <a:pt x="9215" y="9450"/>
                  </a:lnTo>
                  <a:lnTo>
                    <a:pt x="9434" y="12150"/>
                  </a:lnTo>
                  <a:cubicBezTo>
                    <a:pt x="9434" y="12150"/>
                    <a:pt x="6950" y="12150"/>
                    <a:pt x="6950" y="12150"/>
                  </a:cubicBezTo>
                  <a:close/>
                  <a:moveTo>
                    <a:pt x="5633" y="5400"/>
                  </a:moveTo>
                  <a:lnTo>
                    <a:pt x="8888" y="5400"/>
                  </a:lnTo>
                  <a:lnTo>
                    <a:pt x="9106" y="8100"/>
                  </a:lnTo>
                  <a:lnTo>
                    <a:pt x="6160" y="8100"/>
                  </a:lnTo>
                  <a:cubicBezTo>
                    <a:pt x="6160" y="8100"/>
                    <a:pt x="5633" y="5400"/>
                    <a:pt x="5633" y="5400"/>
                  </a:cubicBezTo>
                  <a:close/>
                  <a:moveTo>
                    <a:pt x="17621" y="5400"/>
                  </a:moveTo>
                  <a:lnTo>
                    <a:pt x="20497" y="5400"/>
                  </a:lnTo>
                  <a:lnTo>
                    <a:pt x="20061" y="8100"/>
                  </a:lnTo>
                  <a:lnTo>
                    <a:pt x="17403" y="8100"/>
                  </a:lnTo>
                  <a:cubicBezTo>
                    <a:pt x="17403" y="8100"/>
                    <a:pt x="17621" y="5400"/>
                    <a:pt x="17621" y="5400"/>
                  </a:cubicBezTo>
                  <a:close/>
                  <a:moveTo>
                    <a:pt x="19619" y="17038"/>
                  </a:moveTo>
                  <a:lnTo>
                    <a:pt x="19622" y="17038"/>
                  </a:lnTo>
                  <a:lnTo>
                    <a:pt x="21586" y="4889"/>
                  </a:lnTo>
                  <a:lnTo>
                    <a:pt x="21577" y="4886"/>
                  </a:lnTo>
                  <a:cubicBezTo>
                    <a:pt x="21586" y="4833"/>
                    <a:pt x="21600" y="4782"/>
                    <a:pt x="21600" y="4725"/>
                  </a:cubicBezTo>
                  <a:cubicBezTo>
                    <a:pt x="21600" y="4352"/>
                    <a:pt x="21380" y="4050"/>
                    <a:pt x="21109" y="4050"/>
                  </a:cubicBezTo>
                  <a:lnTo>
                    <a:pt x="5370" y="4050"/>
                  </a:lnTo>
                  <a:lnTo>
                    <a:pt x="4674" y="481"/>
                  </a:lnTo>
                  <a:lnTo>
                    <a:pt x="4667" y="484"/>
                  </a:lnTo>
                  <a:cubicBezTo>
                    <a:pt x="4605" y="207"/>
                    <a:pt x="4425" y="0"/>
                    <a:pt x="4203" y="0"/>
                  </a:cubicBezTo>
                  <a:lnTo>
                    <a:pt x="491" y="0"/>
                  </a:lnTo>
                  <a:cubicBezTo>
                    <a:pt x="220" y="0"/>
                    <a:pt x="0" y="302"/>
                    <a:pt x="0" y="675"/>
                  </a:cubicBezTo>
                  <a:cubicBezTo>
                    <a:pt x="0" y="1048"/>
                    <a:pt x="220" y="1350"/>
                    <a:pt x="491" y="1350"/>
                  </a:cubicBezTo>
                  <a:lnTo>
                    <a:pt x="3827" y="1350"/>
                  </a:lnTo>
                  <a:lnTo>
                    <a:pt x="6893" y="17069"/>
                  </a:lnTo>
                  <a:lnTo>
                    <a:pt x="6894" y="17069"/>
                  </a:lnTo>
                  <a:cubicBezTo>
                    <a:pt x="6936" y="17259"/>
                    <a:pt x="7037" y="17414"/>
                    <a:pt x="7168" y="17493"/>
                  </a:cubicBezTo>
                  <a:cubicBezTo>
                    <a:pt x="6984" y="17903"/>
                    <a:pt x="6873" y="18383"/>
                    <a:pt x="6873" y="18900"/>
                  </a:cubicBezTo>
                  <a:cubicBezTo>
                    <a:pt x="6873" y="20391"/>
                    <a:pt x="7752" y="21600"/>
                    <a:pt x="8836" y="21600"/>
                  </a:cubicBezTo>
                  <a:cubicBezTo>
                    <a:pt x="9921" y="21600"/>
                    <a:pt x="10800" y="20391"/>
                    <a:pt x="10800" y="18900"/>
                  </a:cubicBezTo>
                  <a:cubicBezTo>
                    <a:pt x="10800" y="18406"/>
                    <a:pt x="10696" y="17949"/>
                    <a:pt x="10528" y="17550"/>
                  </a:cubicBezTo>
                  <a:lnTo>
                    <a:pt x="15981" y="17550"/>
                  </a:lnTo>
                  <a:cubicBezTo>
                    <a:pt x="15813" y="17949"/>
                    <a:pt x="15709" y="18406"/>
                    <a:pt x="15709" y="18900"/>
                  </a:cubicBezTo>
                  <a:cubicBezTo>
                    <a:pt x="15709" y="20391"/>
                    <a:pt x="16588" y="21600"/>
                    <a:pt x="17673" y="21600"/>
                  </a:cubicBezTo>
                  <a:cubicBezTo>
                    <a:pt x="18757" y="21600"/>
                    <a:pt x="19636" y="20391"/>
                    <a:pt x="19636" y="18900"/>
                  </a:cubicBezTo>
                  <a:cubicBezTo>
                    <a:pt x="19636" y="18383"/>
                    <a:pt x="19525" y="17903"/>
                    <a:pt x="19341" y="17493"/>
                  </a:cubicBezTo>
                  <a:cubicBezTo>
                    <a:pt x="19479" y="17410"/>
                    <a:pt x="19581" y="17242"/>
                    <a:pt x="19619" y="1703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79" name="Shape 2808"/>
            <p:cNvSpPr/>
            <p:nvPr/>
          </p:nvSpPr>
          <p:spPr>
            <a:xfrm>
              <a:off x="13596752" y="3061805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5" y="14727"/>
                  </a:moveTo>
                  <a:lnTo>
                    <a:pt x="17294" y="12764"/>
                  </a:lnTo>
                  <a:lnTo>
                    <a:pt x="19843" y="12764"/>
                  </a:lnTo>
                  <a:lnTo>
                    <a:pt x="19406" y="14727"/>
                  </a:lnTo>
                  <a:cubicBezTo>
                    <a:pt x="19406" y="14727"/>
                    <a:pt x="17075" y="14727"/>
                    <a:pt x="17075" y="14727"/>
                  </a:cubicBezTo>
                  <a:close/>
                  <a:moveTo>
                    <a:pt x="18752" y="17673"/>
                  </a:moveTo>
                  <a:lnTo>
                    <a:pt x="16748" y="17673"/>
                  </a:lnTo>
                  <a:lnTo>
                    <a:pt x="16967" y="15709"/>
                  </a:lnTo>
                  <a:lnTo>
                    <a:pt x="19188" y="15709"/>
                  </a:lnTo>
                  <a:cubicBezTo>
                    <a:pt x="19188" y="15709"/>
                    <a:pt x="18752" y="17673"/>
                    <a:pt x="18752" y="17673"/>
                  </a:cubicBezTo>
                  <a:close/>
                  <a:moveTo>
                    <a:pt x="17673" y="20618"/>
                  </a:moveTo>
                  <a:cubicBezTo>
                    <a:pt x="17131" y="20618"/>
                    <a:pt x="16691" y="20179"/>
                    <a:pt x="16691" y="19636"/>
                  </a:cubicBezTo>
                  <a:cubicBezTo>
                    <a:pt x="16691" y="19095"/>
                    <a:pt x="17131" y="18655"/>
                    <a:pt x="17673" y="18655"/>
                  </a:cubicBezTo>
                  <a:cubicBezTo>
                    <a:pt x="18215" y="18655"/>
                    <a:pt x="18655" y="19095"/>
                    <a:pt x="18655" y="19636"/>
                  </a:cubicBezTo>
                  <a:cubicBezTo>
                    <a:pt x="18655" y="20179"/>
                    <a:pt x="18215" y="20618"/>
                    <a:pt x="17673" y="20618"/>
                  </a:cubicBezTo>
                  <a:moveTo>
                    <a:pt x="16415" y="11782"/>
                  </a:moveTo>
                  <a:lnTo>
                    <a:pt x="13745" y="11782"/>
                  </a:lnTo>
                  <a:lnTo>
                    <a:pt x="13745" y="9818"/>
                  </a:lnTo>
                  <a:lnTo>
                    <a:pt x="16633" y="9818"/>
                  </a:lnTo>
                  <a:cubicBezTo>
                    <a:pt x="16633" y="9818"/>
                    <a:pt x="16415" y="11782"/>
                    <a:pt x="16415" y="11782"/>
                  </a:cubicBezTo>
                  <a:close/>
                  <a:moveTo>
                    <a:pt x="16088" y="14727"/>
                  </a:moveTo>
                  <a:lnTo>
                    <a:pt x="13745" y="14727"/>
                  </a:lnTo>
                  <a:lnTo>
                    <a:pt x="13745" y="12764"/>
                  </a:lnTo>
                  <a:lnTo>
                    <a:pt x="16306" y="12764"/>
                  </a:lnTo>
                  <a:cubicBezTo>
                    <a:pt x="16306" y="12764"/>
                    <a:pt x="16088" y="14727"/>
                    <a:pt x="16088" y="14727"/>
                  </a:cubicBezTo>
                  <a:close/>
                  <a:moveTo>
                    <a:pt x="15761" y="17673"/>
                  </a:moveTo>
                  <a:lnTo>
                    <a:pt x="13745" y="17673"/>
                  </a:lnTo>
                  <a:lnTo>
                    <a:pt x="13745" y="15709"/>
                  </a:lnTo>
                  <a:lnTo>
                    <a:pt x="15979" y="15709"/>
                  </a:lnTo>
                  <a:cubicBezTo>
                    <a:pt x="15979" y="15709"/>
                    <a:pt x="15761" y="17673"/>
                    <a:pt x="15761" y="17673"/>
                  </a:cubicBezTo>
                  <a:close/>
                  <a:moveTo>
                    <a:pt x="12764" y="11782"/>
                  </a:moveTo>
                  <a:lnTo>
                    <a:pt x="10094" y="11782"/>
                  </a:lnTo>
                  <a:lnTo>
                    <a:pt x="9876" y="9818"/>
                  </a:lnTo>
                  <a:lnTo>
                    <a:pt x="12764" y="9818"/>
                  </a:lnTo>
                  <a:cubicBezTo>
                    <a:pt x="12764" y="9818"/>
                    <a:pt x="12764" y="11782"/>
                    <a:pt x="12764" y="11782"/>
                  </a:cubicBezTo>
                  <a:close/>
                  <a:moveTo>
                    <a:pt x="12764" y="14727"/>
                  </a:moveTo>
                  <a:lnTo>
                    <a:pt x="10421" y="14727"/>
                  </a:lnTo>
                  <a:lnTo>
                    <a:pt x="10203" y="12764"/>
                  </a:lnTo>
                  <a:lnTo>
                    <a:pt x="12764" y="12764"/>
                  </a:lnTo>
                  <a:cubicBezTo>
                    <a:pt x="12764" y="12764"/>
                    <a:pt x="12764" y="14727"/>
                    <a:pt x="12764" y="14727"/>
                  </a:cubicBezTo>
                  <a:close/>
                  <a:moveTo>
                    <a:pt x="12764" y="17673"/>
                  </a:moveTo>
                  <a:lnTo>
                    <a:pt x="10748" y="17673"/>
                  </a:lnTo>
                  <a:lnTo>
                    <a:pt x="10531" y="15709"/>
                  </a:lnTo>
                  <a:lnTo>
                    <a:pt x="12764" y="15709"/>
                  </a:lnTo>
                  <a:cubicBezTo>
                    <a:pt x="12764" y="15709"/>
                    <a:pt x="12764" y="17673"/>
                    <a:pt x="12764" y="17673"/>
                  </a:cubicBezTo>
                  <a:close/>
                  <a:moveTo>
                    <a:pt x="8836" y="20618"/>
                  </a:moveTo>
                  <a:cubicBezTo>
                    <a:pt x="8294" y="20618"/>
                    <a:pt x="7855" y="20179"/>
                    <a:pt x="7855" y="19636"/>
                  </a:cubicBezTo>
                  <a:cubicBezTo>
                    <a:pt x="7855" y="19095"/>
                    <a:pt x="8294" y="18655"/>
                    <a:pt x="8836" y="18655"/>
                  </a:cubicBezTo>
                  <a:cubicBezTo>
                    <a:pt x="9379" y="18655"/>
                    <a:pt x="9818" y="19095"/>
                    <a:pt x="9818" y="19636"/>
                  </a:cubicBezTo>
                  <a:cubicBezTo>
                    <a:pt x="9818" y="20179"/>
                    <a:pt x="9379" y="20618"/>
                    <a:pt x="8836" y="20618"/>
                  </a:cubicBezTo>
                  <a:moveTo>
                    <a:pt x="7213" y="15709"/>
                  </a:moveTo>
                  <a:lnTo>
                    <a:pt x="9543" y="15709"/>
                  </a:lnTo>
                  <a:lnTo>
                    <a:pt x="9761" y="17673"/>
                  </a:lnTo>
                  <a:lnTo>
                    <a:pt x="7740" y="17673"/>
                  </a:lnTo>
                  <a:cubicBezTo>
                    <a:pt x="7740" y="17673"/>
                    <a:pt x="7213" y="15709"/>
                    <a:pt x="7213" y="15709"/>
                  </a:cubicBezTo>
                  <a:close/>
                  <a:moveTo>
                    <a:pt x="6950" y="14727"/>
                  </a:moveTo>
                  <a:lnTo>
                    <a:pt x="6423" y="12764"/>
                  </a:lnTo>
                  <a:lnTo>
                    <a:pt x="9215" y="12764"/>
                  </a:lnTo>
                  <a:lnTo>
                    <a:pt x="9434" y="14727"/>
                  </a:lnTo>
                  <a:cubicBezTo>
                    <a:pt x="9434" y="14727"/>
                    <a:pt x="6950" y="14727"/>
                    <a:pt x="6950" y="14727"/>
                  </a:cubicBezTo>
                  <a:close/>
                  <a:moveTo>
                    <a:pt x="5633" y="9818"/>
                  </a:moveTo>
                  <a:lnTo>
                    <a:pt x="8888" y="9818"/>
                  </a:lnTo>
                  <a:lnTo>
                    <a:pt x="9106" y="11782"/>
                  </a:lnTo>
                  <a:lnTo>
                    <a:pt x="6160" y="11782"/>
                  </a:lnTo>
                  <a:cubicBezTo>
                    <a:pt x="6160" y="11782"/>
                    <a:pt x="5633" y="9818"/>
                    <a:pt x="5633" y="9818"/>
                  </a:cubicBezTo>
                  <a:close/>
                  <a:moveTo>
                    <a:pt x="17621" y="9818"/>
                  </a:moveTo>
                  <a:lnTo>
                    <a:pt x="20497" y="9818"/>
                  </a:lnTo>
                  <a:lnTo>
                    <a:pt x="20061" y="11782"/>
                  </a:lnTo>
                  <a:lnTo>
                    <a:pt x="17403" y="11782"/>
                  </a:lnTo>
                  <a:cubicBezTo>
                    <a:pt x="17403" y="11782"/>
                    <a:pt x="17621" y="9818"/>
                    <a:pt x="17621" y="9818"/>
                  </a:cubicBezTo>
                  <a:close/>
                  <a:moveTo>
                    <a:pt x="19619" y="18282"/>
                  </a:moveTo>
                  <a:lnTo>
                    <a:pt x="19622" y="18283"/>
                  </a:lnTo>
                  <a:lnTo>
                    <a:pt x="21586" y="9447"/>
                  </a:lnTo>
                  <a:lnTo>
                    <a:pt x="21577" y="9444"/>
                  </a:lnTo>
                  <a:cubicBezTo>
                    <a:pt x="21586" y="9406"/>
                    <a:pt x="21600" y="9369"/>
                    <a:pt x="21600" y="9327"/>
                  </a:cubicBezTo>
                  <a:cubicBezTo>
                    <a:pt x="21600" y="9056"/>
                    <a:pt x="21380" y="8836"/>
                    <a:pt x="21109" y="8836"/>
                  </a:cubicBezTo>
                  <a:lnTo>
                    <a:pt x="5370" y="8836"/>
                  </a:lnTo>
                  <a:lnTo>
                    <a:pt x="4674" y="6241"/>
                  </a:lnTo>
                  <a:lnTo>
                    <a:pt x="4667" y="6243"/>
                  </a:lnTo>
                  <a:cubicBezTo>
                    <a:pt x="4606" y="6041"/>
                    <a:pt x="4425" y="5891"/>
                    <a:pt x="4203" y="5891"/>
                  </a:cubicBezTo>
                  <a:lnTo>
                    <a:pt x="491" y="5891"/>
                  </a:lnTo>
                  <a:cubicBezTo>
                    <a:pt x="220" y="5891"/>
                    <a:pt x="0" y="6110"/>
                    <a:pt x="0" y="6382"/>
                  </a:cubicBezTo>
                  <a:cubicBezTo>
                    <a:pt x="0" y="6653"/>
                    <a:pt x="220" y="6873"/>
                    <a:pt x="491" y="6873"/>
                  </a:cubicBezTo>
                  <a:lnTo>
                    <a:pt x="3827" y="6873"/>
                  </a:lnTo>
                  <a:lnTo>
                    <a:pt x="6893" y="18305"/>
                  </a:lnTo>
                  <a:lnTo>
                    <a:pt x="6894" y="18305"/>
                  </a:lnTo>
                  <a:cubicBezTo>
                    <a:pt x="6936" y="18443"/>
                    <a:pt x="7037" y="18555"/>
                    <a:pt x="7168" y="18613"/>
                  </a:cubicBezTo>
                  <a:cubicBezTo>
                    <a:pt x="6984" y="18912"/>
                    <a:pt x="6873" y="19260"/>
                    <a:pt x="6873" y="19636"/>
                  </a:cubicBezTo>
                  <a:cubicBezTo>
                    <a:pt x="6873" y="20721"/>
                    <a:pt x="7752" y="21600"/>
                    <a:pt x="8836" y="21600"/>
                  </a:cubicBezTo>
                  <a:cubicBezTo>
                    <a:pt x="9921" y="21600"/>
                    <a:pt x="10800" y="20721"/>
                    <a:pt x="10800" y="19636"/>
                  </a:cubicBezTo>
                  <a:cubicBezTo>
                    <a:pt x="10800" y="19277"/>
                    <a:pt x="10696" y="18945"/>
                    <a:pt x="10528" y="18655"/>
                  </a:cubicBezTo>
                  <a:lnTo>
                    <a:pt x="15981" y="18655"/>
                  </a:lnTo>
                  <a:cubicBezTo>
                    <a:pt x="15813" y="18945"/>
                    <a:pt x="15709" y="19277"/>
                    <a:pt x="15709" y="19636"/>
                  </a:cubicBezTo>
                  <a:cubicBezTo>
                    <a:pt x="15709" y="20721"/>
                    <a:pt x="16588" y="21600"/>
                    <a:pt x="17673" y="21600"/>
                  </a:cubicBezTo>
                  <a:cubicBezTo>
                    <a:pt x="18757" y="21600"/>
                    <a:pt x="19636" y="20721"/>
                    <a:pt x="19636" y="19636"/>
                  </a:cubicBezTo>
                  <a:cubicBezTo>
                    <a:pt x="19636" y="19260"/>
                    <a:pt x="19525" y="18912"/>
                    <a:pt x="19341" y="18613"/>
                  </a:cubicBezTo>
                  <a:cubicBezTo>
                    <a:pt x="19479" y="18552"/>
                    <a:pt x="19581" y="18430"/>
                    <a:pt x="19619" y="18282"/>
                  </a:cubicBezTo>
                  <a:moveTo>
                    <a:pt x="12907" y="7711"/>
                  </a:moveTo>
                  <a:cubicBezTo>
                    <a:pt x="12996" y="7800"/>
                    <a:pt x="13119" y="7855"/>
                    <a:pt x="13255" y="7855"/>
                  </a:cubicBezTo>
                  <a:cubicBezTo>
                    <a:pt x="13390" y="7855"/>
                    <a:pt x="13513" y="7800"/>
                    <a:pt x="13602" y="7711"/>
                  </a:cubicBezTo>
                  <a:lnTo>
                    <a:pt x="15565" y="5747"/>
                  </a:lnTo>
                  <a:cubicBezTo>
                    <a:pt x="15654" y="5658"/>
                    <a:pt x="15709" y="5536"/>
                    <a:pt x="15709" y="5400"/>
                  </a:cubicBezTo>
                  <a:cubicBezTo>
                    <a:pt x="15709" y="5129"/>
                    <a:pt x="15490" y="4910"/>
                    <a:pt x="15218" y="4910"/>
                  </a:cubicBezTo>
                  <a:cubicBezTo>
                    <a:pt x="15083" y="4910"/>
                    <a:pt x="14960" y="4964"/>
                    <a:pt x="14871" y="5053"/>
                  </a:cubicBezTo>
                  <a:lnTo>
                    <a:pt x="13745" y="6179"/>
                  </a:lnTo>
                  <a:lnTo>
                    <a:pt x="13745" y="491"/>
                  </a:lnTo>
                  <a:lnTo>
                    <a:pt x="13745" y="491"/>
                  </a:lnTo>
                  <a:cubicBezTo>
                    <a:pt x="13745" y="220"/>
                    <a:pt x="13526" y="0"/>
                    <a:pt x="13255" y="0"/>
                  </a:cubicBezTo>
                  <a:cubicBezTo>
                    <a:pt x="12983" y="0"/>
                    <a:pt x="12764" y="220"/>
                    <a:pt x="12764" y="491"/>
                  </a:cubicBezTo>
                  <a:lnTo>
                    <a:pt x="12764" y="6179"/>
                  </a:lnTo>
                  <a:lnTo>
                    <a:pt x="11638" y="5053"/>
                  </a:lnTo>
                  <a:cubicBezTo>
                    <a:pt x="11549" y="4964"/>
                    <a:pt x="11427" y="4910"/>
                    <a:pt x="11291" y="4910"/>
                  </a:cubicBezTo>
                  <a:cubicBezTo>
                    <a:pt x="11020" y="4910"/>
                    <a:pt x="10800" y="5129"/>
                    <a:pt x="10800" y="5400"/>
                  </a:cubicBezTo>
                  <a:cubicBezTo>
                    <a:pt x="10800" y="5536"/>
                    <a:pt x="10855" y="5658"/>
                    <a:pt x="10944" y="5747"/>
                  </a:cubicBezTo>
                  <a:cubicBezTo>
                    <a:pt x="10944" y="5747"/>
                    <a:pt x="12907" y="7711"/>
                    <a:pt x="12907" y="7711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480" name="Shape 2809"/>
            <p:cNvSpPr/>
            <p:nvPr/>
          </p:nvSpPr>
          <p:spPr>
            <a:xfrm>
              <a:off x="14299992" y="3061805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4727"/>
                  </a:moveTo>
                  <a:lnTo>
                    <a:pt x="17294" y="12764"/>
                  </a:lnTo>
                  <a:lnTo>
                    <a:pt x="19843" y="12764"/>
                  </a:lnTo>
                  <a:lnTo>
                    <a:pt x="19406" y="14727"/>
                  </a:lnTo>
                  <a:cubicBezTo>
                    <a:pt x="19406" y="14727"/>
                    <a:pt x="17076" y="14727"/>
                    <a:pt x="17076" y="14727"/>
                  </a:cubicBezTo>
                  <a:close/>
                  <a:moveTo>
                    <a:pt x="18752" y="17673"/>
                  </a:moveTo>
                  <a:lnTo>
                    <a:pt x="16748" y="17673"/>
                  </a:lnTo>
                  <a:lnTo>
                    <a:pt x="16967" y="15709"/>
                  </a:lnTo>
                  <a:lnTo>
                    <a:pt x="19188" y="15709"/>
                  </a:lnTo>
                  <a:cubicBezTo>
                    <a:pt x="19188" y="15709"/>
                    <a:pt x="18752" y="17673"/>
                    <a:pt x="18752" y="17673"/>
                  </a:cubicBezTo>
                  <a:close/>
                  <a:moveTo>
                    <a:pt x="17673" y="20618"/>
                  </a:moveTo>
                  <a:cubicBezTo>
                    <a:pt x="17131" y="20618"/>
                    <a:pt x="16691" y="20179"/>
                    <a:pt x="16691" y="19636"/>
                  </a:cubicBezTo>
                  <a:cubicBezTo>
                    <a:pt x="16691" y="19095"/>
                    <a:pt x="17131" y="18655"/>
                    <a:pt x="17673" y="18655"/>
                  </a:cubicBezTo>
                  <a:cubicBezTo>
                    <a:pt x="18215" y="18655"/>
                    <a:pt x="18655" y="19095"/>
                    <a:pt x="18655" y="19636"/>
                  </a:cubicBezTo>
                  <a:cubicBezTo>
                    <a:pt x="18655" y="20179"/>
                    <a:pt x="18215" y="20618"/>
                    <a:pt x="17673" y="20618"/>
                  </a:cubicBezTo>
                  <a:moveTo>
                    <a:pt x="16415" y="11782"/>
                  </a:moveTo>
                  <a:lnTo>
                    <a:pt x="13745" y="11782"/>
                  </a:lnTo>
                  <a:lnTo>
                    <a:pt x="13745" y="9818"/>
                  </a:lnTo>
                  <a:lnTo>
                    <a:pt x="16633" y="9818"/>
                  </a:lnTo>
                  <a:cubicBezTo>
                    <a:pt x="16633" y="9818"/>
                    <a:pt x="16415" y="11782"/>
                    <a:pt x="16415" y="11782"/>
                  </a:cubicBezTo>
                  <a:close/>
                  <a:moveTo>
                    <a:pt x="16088" y="14727"/>
                  </a:moveTo>
                  <a:lnTo>
                    <a:pt x="13745" y="14727"/>
                  </a:lnTo>
                  <a:lnTo>
                    <a:pt x="13745" y="12764"/>
                  </a:lnTo>
                  <a:lnTo>
                    <a:pt x="16306" y="12764"/>
                  </a:lnTo>
                  <a:cubicBezTo>
                    <a:pt x="16306" y="12764"/>
                    <a:pt x="16088" y="14727"/>
                    <a:pt x="16088" y="14727"/>
                  </a:cubicBezTo>
                  <a:close/>
                  <a:moveTo>
                    <a:pt x="15761" y="17673"/>
                  </a:moveTo>
                  <a:lnTo>
                    <a:pt x="13745" y="17673"/>
                  </a:lnTo>
                  <a:lnTo>
                    <a:pt x="13745" y="15709"/>
                  </a:lnTo>
                  <a:lnTo>
                    <a:pt x="15979" y="15709"/>
                  </a:lnTo>
                  <a:cubicBezTo>
                    <a:pt x="15979" y="15709"/>
                    <a:pt x="15761" y="17673"/>
                    <a:pt x="15761" y="17673"/>
                  </a:cubicBezTo>
                  <a:close/>
                  <a:moveTo>
                    <a:pt x="12764" y="11782"/>
                  </a:moveTo>
                  <a:lnTo>
                    <a:pt x="10094" y="11782"/>
                  </a:lnTo>
                  <a:lnTo>
                    <a:pt x="9876" y="9818"/>
                  </a:lnTo>
                  <a:lnTo>
                    <a:pt x="12764" y="9818"/>
                  </a:lnTo>
                  <a:cubicBezTo>
                    <a:pt x="12764" y="9818"/>
                    <a:pt x="12764" y="11782"/>
                    <a:pt x="12764" y="11782"/>
                  </a:cubicBezTo>
                  <a:close/>
                  <a:moveTo>
                    <a:pt x="12764" y="14727"/>
                  </a:moveTo>
                  <a:lnTo>
                    <a:pt x="10421" y="14727"/>
                  </a:lnTo>
                  <a:lnTo>
                    <a:pt x="10203" y="12764"/>
                  </a:lnTo>
                  <a:lnTo>
                    <a:pt x="12764" y="12764"/>
                  </a:lnTo>
                  <a:cubicBezTo>
                    <a:pt x="12764" y="12764"/>
                    <a:pt x="12764" y="14727"/>
                    <a:pt x="12764" y="14727"/>
                  </a:cubicBezTo>
                  <a:close/>
                  <a:moveTo>
                    <a:pt x="12764" y="17673"/>
                  </a:moveTo>
                  <a:lnTo>
                    <a:pt x="10748" y="17673"/>
                  </a:lnTo>
                  <a:lnTo>
                    <a:pt x="10531" y="15709"/>
                  </a:lnTo>
                  <a:lnTo>
                    <a:pt x="12764" y="15709"/>
                  </a:lnTo>
                  <a:cubicBezTo>
                    <a:pt x="12764" y="15709"/>
                    <a:pt x="12764" y="17673"/>
                    <a:pt x="12764" y="17673"/>
                  </a:cubicBezTo>
                  <a:close/>
                  <a:moveTo>
                    <a:pt x="8836" y="20618"/>
                  </a:moveTo>
                  <a:cubicBezTo>
                    <a:pt x="8294" y="20618"/>
                    <a:pt x="7855" y="20179"/>
                    <a:pt x="7855" y="19636"/>
                  </a:cubicBezTo>
                  <a:cubicBezTo>
                    <a:pt x="7855" y="19095"/>
                    <a:pt x="8294" y="18655"/>
                    <a:pt x="8836" y="18655"/>
                  </a:cubicBezTo>
                  <a:cubicBezTo>
                    <a:pt x="9379" y="18655"/>
                    <a:pt x="9818" y="19095"/>
                    <a:pt x="9818" y="19636"/>
                  </a:cubicBezTo>
                  <a:cubicBezTo>
                    <a:pt x="9818" y="20179"/>
                    <a:pt x="9379" y="20618"/>
                    <a:pt x="8836" y="20618"/>
                  </a:cubicBezTo>
                  <a:moveTo>
                    <a:pt x="7213" y="15709"/>
                  </a:moveTo>
                  <a:lnTo>
                    <a:pt x="9543" y="15709"/>
                  </a:lnTo>
                  <a:lnTo>
                    <a:pt x="9761" y="17673"/>
                  </a:lnTo>
                  <a:lnTo>
                    <a:pt x="7740" y="17673"/>
                  </a:lnTo>
                  <a:cubicBezTo>
                    <a:pt x="7740" y="17673"/>
                    <a:pt x="7213" y="15709"/>
                    <a:pt x="7213" y="15709"/>
                  </a:cubicBezTo>
                  <a:close/>
                  <a:moveTo>
                    <a:pt x="6950" y="14727"/>
                  </a:moveTo>
                  <a:lnTo>
                    <a:pt x="6423" y="12764"/>
                  </a:lnTo>
                  <a:lnTo>
                    <a:pt x="9215" y="12764"/>
                  </a:lnTo>
                  <a:lnTo>
                    <a:pt x="9434" y="14727"/>
                  </a:lnTo>
                  <a:cubicBezTo>
                    <a:pt x="9434" y="14727"/>
                    <a:pt x="6950" y="14727"/>
                    <a:pt x="6950" y="14727"/>
                  </a:cubicBezTo>
                  <a:close/>
                  <a:moveTo>
                    <a:pt x="5633" y="9818"/>
                  </a:moveTo>
                  <a:lnTo>
                    <a:pt x="8888" y="9818"/>
                  </a:lnTo>
                  <a:lnTo>
                    <a:pt x="9106" y="11782"/>
                  </a:lnTo>
                  <a:lnTo>
                    <a:pt x="6160" y="11782"/>
                  </a:lnTo>
                  <a:cubicBezTo>
                    <a:pt x="6160" y="11782"/>
                    <a:pt x="5633" y="9818"/>
                    <a:pt x="5633" y="9818"/>
                  </a:cubicBezTo>
                  <a:close/>
                  <a:moveTo>
                    <a:pt x="17621" y="9818"/>
                  </a:moveTo>
                  <a:lnTo>
                    <a:pt x="20497" y="9818"/>
                  </a:lnTo>
                  <a:lnTo>
                    <a:pt x="20061" y="11782"/>
                  </a:lnTo>
                  <a:lnTo>
                    <a:pt x="17403" y="11782"/>
                  </a:lnTo>
                  <a:cubicBezTo>
                    <a:pt x="17403" y="11782"/>
                    <a:pt x="17621" y="9818"/>
                    <a:pt x="17621" y="9818"/>
                  </a:cubicBezTo>
                  <a:close/>
                  <a:moveTo>
                    <a:pt x="19619" y="18282"/>
                  </a:moveTo>
                  <a:lnTo>
                    <a:pt x="19622" y="18283"/>
                  </a:lnTo>
                  <a:lnTo>
                    <a:pt x="21585" y="9447"/>
                  </a:lnTo>
                  <a:lnTo>
                    <a:pt x="21577" y="9444"/>
                  </a:lnTo>
                  <a:cubicBezTo>
                    <a:pt x="21587" y="9406"/>
                    <a:pt x="21600" y="9369"/>
                    <a:pt x="21600" y="9327"/>
                  </a:cubicBezTo>
                  <a:cubicBezTo>
                    <a:pt x="21600" y="9056"/>
                    <a:pt x="21380" y="8836"/>
                    <a:pt x="21109" y="8836"/>
                  </a:cubicBezTo>
                  <a:lnTo>
                    <a:pt x="5370" y="8836"/>
                  </a:lnTo>
                  <a:lnTo>
                    <a:pt x="4674" y="6241"/>
                  </a:lnTo>
                  <a:lnTo>
                    <a:pt x="4667" y="6243"/>
                  </a:lnTo>
                  <a:cubicBezTo>
                    <a:pt x="4605" y="6041"/>
                    <a:pt x="4425" y="5891"/>
                    <a:pt x="4203" y="5891"/>
                  </a:cubicBezTo>
                  <a:lnTo>
                    <a:pt x="491" y="5891"/>
                  </a:lnTo>
                  <a:cubicBezTo>
                    <a:pt x="220" y="5891"/>
                    <a:pt x="0" y="6110"/>
                    <a:pt x="0" y="6382"/>
                  </a:cubicBezTo>
                  <a:cubicBezTo>
                    <a:pt x="0" y="6653"/>
                    <a:pt x="220" y="6873"/>
                    <a:pt x="491" y="6873"/>
                  </a:cubicBezTo>
                  <a:lnTo>
                    <a:pt x="3827" y="6873"/>
                  </a:lnTo>
                  <a:lnTo>
                    <a:pt x="6893" y="18305"/>
                  </a:lnTo>
                  <a:lnTo>
                    <a:pt x="6894" y="18305"/>
                  </a:lnTo>
                  <a:cubicBezTo>
                    <a:pt x="6936" y="18443"/>
                    <a:pt x="7037" y="18555"/>
                    <a:pt x="7168" y="18613"/>
                  </a:cubicBezTo>
                  <a:cubicBezTo>
                    <a:pt x="6984" y="18912"/>
                    <a:pt x="6873" y="19260"/>
                    <a:pt x="6873" y="19636"/>
                  </a:cubicBezTo>
                  <a:cubicBezTo>
                    <a:pt x="6873" y="20721"/>
                    <a:pt x="7752" y="21600"/>
                    <a:pt x="8836" y="21600"/>
                  </a:cubicBezTo>
                  <a:cubicBezTo>
                    <a:pt x="9921" y="21600"/>
                    <a:pt x="10800" y="20721"/>
                    <a:pt x="10800" y="19636"/>
                  </a:cubicBezTo>
                  <a:cubicBezTo>
                    <a:pt x="10800" y="19277"/>
                    <a:pt x="10696" y="18945"/>
                    <a:pt x="10528" y="18655"/>
                  </a:cubicBezTo>
                  <a:lnTo>
                    <a:pt x="15981" y="18655"/>
                  </a:lnTo>
                  <a:cubicBezTo>
                    <a:pt x="15813" y="18945"/>
                    <a:pt x="15709" y="19277"/>
                    <a:pt x="15709" y="19636"/>
                  </a:cubicBezTo>
                  <a:cubicBezTo>
                    <a:pt x="15709" y="20721"/>
                    <a:pt x="16588" y="21600"/>
                    <a:pt x="17673" y="21600"/>
                  </a:cubicBezTo>
                  <a:cubicBezTo>
                    <a:pt x="18757" y="21600"/>
                    <a:pt x="19636" y="20721"/>
                    <a:pt x="19636" y="19636"/>
                  </a:cubicBezTo>
                  <a:cubicBezTo>
                    <a:pt x="19636" y="19260"/>
                    <a:pt x="19525" y="18912"/>
                    <a:pt x="19342" y="18613"/>
                  </a:cubicBezTo>
                  <a:cubicBezTo>
                    <a:pt x="19479" y="18552"/>
                    <a:pt x="19581" y="18430"/>
                    <a:pt x="19619" y="18282"/>
                  </a:cubicBezTo>
                  <a:moveTo>
                    <a:pt x="11291" y="2945"/>
                  </a:moveTo>
                  <a:cubicBezTo>
                    <a:pt x="11427" y="2945"/>
                    <a:pt x="11549" y="2891"/>
                    <a:pt x="11638" y="2802"/>
                  </a:cubicBezTo>
                  <a:lnTo>
                    <a:pt x="12764" y="1676"/>
                  </a:lnTo>
                  <a:lnTo>
                    <a:pt x="12764" y="7364"/>
                  </a:lnTo>
                  <a:cubicBezTo>
                    <a:pt x="12764" y="7634"/>
                    <a:pt x="12983" y="7855"/>
                    <a:pt x="13255" y="7855"/>
                  </a:cubicBezTo>
                  <a:cubicBezTo>
                    <a:pt x="13526" y="7855"/>
                    <a:pt x="13745" y="7634"/>
                    <a:pt x="13745" y="7364"/>
                  </a:cubicBezTo>
                  <a:lnTo>
                    <a:pt x="13745" y="1676"/>
                  </a:lnTo>
                  <a:lnTo>
                    <a:pt x="14871" y="2802"/>
                  </a:lnTo>
                  <a:cubicBezTo>
                    <a:pt x="14959" y="2891"/>
                    <a:pt x="15082" y="2945"/>
                    <a:pt x="15218" y="2945"/>
                  </a:cubicBezTo>
                  <a:cubicBezTo>
                    <a:pt x="15490" y="2945"/>
                    <a:pt x="15709" y="2726"/>
                    <a:pt x="15709" y="2455"/>
                  </a:cubicBezTo>
                  <a:cubicBezTo>
                    <a:pt x="15709" y="2319"/>
                    <a:pt x="15654" y="2196"/>
                    <a:pt x="15565" y="2107"/>
                  </a:cubicBezTo>
                  <a:lnTo>
                    <a:pt x="13602" y="144"/>
                  </a:lnTo>
                  <a:cubicBezTo>
                    <a:pt x="13513" y="55"/>
                    <a:pt x="13390" y="0"/>
                    <a:pt x="13255" y="0"/>
                  </a:cubicBezTo>
                  <a:cubicBezTo>
                    <a:pt x="13118" y="0"/>
                    <a:pt x="12996" y="55"/>
                    <a:pt x="12907" y="144"/>
                  </a:cubicBezTo>
                  <a:lnTo>
                    <a:pt x="10944" y="2107"/>
                  </a:lnTo>
                  <a:cubicBezTo>
                    <a:pt x="10855" y="2196"/>
                    <a:pt x="10800" y="2319"/>
                    <a:pt x="10800" y="2455"/>
                  </a:cubicBezTo>
                  <a:cubicBezTo>
                    <a:pt x="10800" y="2726"/>
                    <a:pt x="11020" y="2945"/>
                    <a:pt x="11291" y="29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02" name="Shape 2810"/>
            <p:cNvSpPr/>
            <p:nvPr/>
          </p:nvSpPr>
          <p:spPr>
            <a:xfrm>
              <a:off x="15022766" y="2375310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4040"/>
                  </a:moveTo>
                  <a:lnTo>
                    <a:pt x="17294" y="11880"/>
                  </a:lnTo>
                  <a:lnTo>
                    <a:pt x="19843" y="11880"/>
                  </a:lnTo>
                  <a:lnTo>
                    <a:pt x="19407" y="14040"/>
                  </a:lnTo>
                  <a:cubicBezTo>
                    <a:pt x="19407" y="14040"/>
                    <a:pt x="17076" y="14040"/>
                    <a:pt x="17076" y="14040"/>
                  </a:cubicBezTo>
                  <a:close/>
                  <a:moveTo>
                    <a:pt x="18752" y="17280"/>
                  </a:moveTo>
                  <a:lnTo>
                    <a:pt x="16748" y="17280"/>
                  </a:lnTo>
                  <a:lnTo>
                    <a:pt x="16967" y="15120"/>
                  </a:lnTo>
                  <a:lnTo>
                    <a:pt x="19188" y="15120"/>
                  </a:lnTo>
                  <a:cubicBezTo>
                    <a:pt x="19188" y="15120"/>
                    <a:pt x="18752" y="17280"/>
                    <a:pt x="18752" y="17280"/>
                  </a:cubicBezTo>
                  <a:close/>
                  <a:moveTo>
                    <a:pt x="17673" y="20520"/>
                  </a:moveTo>
                  <a:cubicBezTo>
                    <a:pt x="17131" y="20520"/>
                    <a:pt x="16691" y="20036"/>
                    <a:pt x="16691" y="19440"/>
                  </a:cubicBezTo>
                  <a:cubicBezTo>
                    <a:pt x="16691" y="18844"/>
                    <a:pt x="17131" y="18360"/>
                    <a:pt x="17673" y="18360"/>
                  </a:cubicBezTo>
                  <a:cubicBezTo>
                    <a:pt x="18215" y="18360"/>
                    <a:pt x="18655" y="18844"/>
                    <a:pt x="18655" y="19440"/>
                  </a:cubicBezTo>
                  <a:cubicBezTo>
                    <a:pt x="18655" y="20036"/>
                    <a:pt x="18215" y="20520"/>
                    <a:pt x="17673" y="20520"/>
                  </a:cubicBezTo>
                  <a:moveTo>
                    <a:pt x="16415" y="10800"/>
                  </a:moveTo>
                  <a:lnTo>
                    <a:pt x="13745" y="10800"/>
                  </a:lnTo>
                  <a:lnTo>
                    <a:pt x="13745" y="8640"/>
                  </a:lnTo>
                  <a:lnTo>
                    <a:pt x="16634" y="8640"/>
                  </a:lnTo>
                  <a:cubicBezTo>
                    <a:pt x="16634" y="8640"/>
                    <a:pt x="16415" y="10800"/>
                    <a:pt x="16415" y="10800"/>
                  </a:cubicBezTo>
                  <a:close/>
                  <a:moveTo>
                    <a:pt x="16088" y="14040"/>
                  </a:moveTo>
                  <a:lnTo>
                    <a:pt x="13745" y="14040"/>
                  </a:lnTo>
                  <a:lnTo>
                    <a:pt x="13745" y="11880"/>
                  </a:lnTo>
                  <a:lnTo>
                    <a:pt x="16307" y="11880"/>
                  </a:lnTo>
                  <a:cubicBezTo>
                    <a:pt x="16307" y="11880"/>
                    <a:pt x="16088" y="14040"/>
                    <a:pt x="16088" y="14040"/>
                  </a:cubicBezTo>
                  <a:close/>
                  <a:moveTo>
                    <a:pt x="15761" y="17280"/>
                  </a:moveTo>
                  <a:lnTo>
                    <a:pt x="13745" y="17280"/>
                  </a:lnTo>
                  <a:lnTo>
                    <a:pt x="13745" y="15120"/>
                  </a:lnTo>
                  <a:lnTo>
                    <a:pt x="15979" y="15120"/>
                  </a:lnTo>
                  <a:cubicBezTo>
                    <a:pt x="15979" y="15120"/>
                    <a:pt x="15761" y="17280"/>
                    <a:pt x="15761" y="17280"/>
                  </a:cubicBezTo>
                  <a:close/>
                  <a:moveTo>
                    <a:pt x="12764" y="10800"/>
                  </a:moveTo>
                  <a:lnTo>
                    <a:pt x="10094" y="10800"/>
                  </a:lnTo>
                  <a:lnTo>
                    <a:pt x="9876" y="8640"/>
                  </a:lnTo>
                  <a:lnTo>
                    <a:pt x="12764" y="8640"/>
                  </a:lnTo>
                  <a:cubicBezTo>
                    <a:pt x="12764" y="8640"/>
                    <a:pt x="12764" y="10800"/>
                    <a:pt x="12764" y="10800"/>
                  </a:cubicBezTo>
                  <a:close/>
                  <a:moveTo>
                    <a:pt x="12764" y="14040"/>
                  </a:moveTo>
                  <a:lnTo>
                    <a:pt x="10422" y="14040"/>
                  </a:lnTo>
                  <a:lnTo>
                    <a:pt x="10203" y="11880"/>
                  </a:lnTo>
                  <a:lnTo>
                    <a:pt x="12764" y="11880"/>
                  </a:lnTo>
                  <a:cubicBezTo>
                    <a:pt x="12764" y="11880"/>
                    <a:pt x="12764" y="14040"/>
                    <a:pt x="12764" y="14040"/>
                  </a:cubicBezTo>
                  <a:close/>
                  <a:moveTo>
                    <a:pt x="12764" y="17280"/>
                  </a:moveTo>
                  <a:lnTo>
                    <a:pt x="10748" y="17280"/>
                  </a:lnTo>
                  <a:lnTo>
                    <a:pt x="10531" y="15120"/>
                  </a:lnTo>
                  <a:lnTo>
                    <a:pt x="12764" y="15120"/>
                  </a:lnTo>
                  <a:cubicBezTo>
                    <a:pt x="12764" y="15120"/>
                    <a:pt x="12764" y="17280"/>
                    <a:pt x="12764" y="17280"/>
                  </a:cubicBezTo>
                  <a:close/>
                  <a:moveTo>
                    <a:pt x="8836" y="20520"/>
                  </a:moveTo>
                  <a:cubicBezTo>
                    <a:pt x="8294" y="20520"/>
                    <a:pt x="7855" y="20036"/>
                    <a:pt x="7855" y="19440"/>
                  </a:cubicBezTo>
                  <a:cubicBezTo>
                    <a:pt x="7855" y="18844"/>
                    <a:pt x="8294" y="18360"/>
                    <a:pt x="8836" y="18360"/>
                  </a:cubicBezTo>
                  <a:cubicBezTo>
                    <a:pt x="9379" y="18360"/>
                    <a:pt x="9818" y="18844"/>
                    <a:pt x="9818" y="19440"/>
                  </a:cubicBezTo>
                  <a:cubicBezTo>
                    <a:pt x="9818" y="20036"/>
                    <a:pt x="9379" y="20520"/>
                    <a:pt x="8836" y="20520"/>
                  </a:cubicBezTo>
                  <a:moveTo>
                    <a:pt x="7214" y="15120"/>
                  </a:moveTo>
                  <a:lnTo>
                    <a:pt x="9543" y="15120"/>
                  </a:lnTo>
                  <a:lnTo>
                    <a:pt x="9761" y="17280"/>
                  </a:lnTo>
                  <a:lnTo>
                    <a:pt x="7740" y="17280"/>
                  </a:lnTo>
                  <a:cubicBezTo>
                    <a:pt x="7740" y="17280"/>
                    <a:pt x="7214" y="15120"/>
                    <a:pt x="7214" y="15120"/>
                  </a:cubicBezTo>
                  <a:close/>
                  <a:moveTo>
                    <a:pt x="6950" y="14040"/>
                  </a:moveTo>
                  <a:lnTo>
                    <a:pt x="6424" y="11880"/>
                  </a:lnTo>
                  <a:lnTo>
                    <a:pt x="9215" y="11880"/>
                  </a:lnTo>
                  <a:lnTo>
                    <a:pt x="9434" y="14040"/>
                  </a:lnTo>
                  <a:cubicBezTo>
                    <a:pt x="9434" y="14040"/>
                    <a:pt x="6950" y="14040"/>
                    <a:pt x="6950" y="14040"/>
                  </a:cubicBezTo>
                  <a:close/>
                  <a:moveTo>
                    <a:pt x="5633" y="8640"/>
                  </a:moveTo>
                  <a:lnTo>
                    <a:pt x="8888" y="8640"/>
                  </a:lnTo>
                  <a:lnTo>
                    <a:pt x="9107" y="10800"/>
                  </a:lnTo>
                  <a:lnTo>
                    <a:pt x="6160" y="10800"/>
                  </a:lnTo>
                  <a:cubicBezTo>
                    <a:pt x="6160" y="10800"/>
                    <a:pt x="5633" y="8640"/>
                    <a:pt x="5633" y="8640"/>
                  </a:cubicBezTo>
                  <a:close/>
                  <a:moveTo>
                    <a:pt x="17621" y="8640"/>
                  </a:moveTo>
                  <a:lnTo>
                    <a:pt x="20498" y="8640"/>
                  </a:lnTo>
                  <a:lnTo>
                    <a:pt x="20061" y="10800"/>
                  </a:lnTo>
                  <a:lnTo>
                    <a:pt x="17403" y="10800"/>
                  </a:lnTo>
                  <a:cubicBezTo>
                    <a:pt x="17403" y="10800"/>
                    <a:pt x="17621" y="8640"/>
                    <a:pt x="17621" y="8640"/>
                  </a:cubicBezTo>
                  <a:close/>
                  <a:moveTo>
                    <a:pt x="19619" y="17950"/>
                  </a:moveTo>
                  <a:lnTo>
                    <a:pt x="19622" y="17951"/>
                  </a:lnTo>
                  <a:lnTo>
                    <a:pt x="21586" y="8231"/>
                  </a:lnTo>
                  <a:lnTo>
                    <a:pt x="21577" y="8229"/>
                  </a:lnTo>
                  <a:cubicBezTo>
                    <a:pt x="21586" y="8186"/>
                    <a:pt x="21600" y="8145"/>
                    <a:pt x="21600" y="8100"/>
                  </a:cubicBezTo>
                  <a:cubicBezTo>
                    <a:pt x="21600" y="7802"/>
                    <a:pt x="21380" y="7560"/>
                    <a:pt x="21109" y="7560"/>
                  </a:cubicBezTo>
                  <a:lnTo>
                    <a:pt x="5370" y="7560"/>
                  </a:lnTo>
                  <a:lnTo>
                    <a:pt x="4674" y="4705"/>
                  </a:lnTo>
                  <a:lnTo>
                    <a:pt x="4667" y="4707"/>
                  </a:lnTo>
                  <a:cubicBezTo>
                    <a:pt x="4606" y="4485"/>
                    <a:pt x="4426" y="4320"/>
                    <a:pt x="4204" y="4320"/>
                  </a:cubicBezTo>
                  <a:lnTo>
                    <a:pt x="491" y="4320"/>
                  </a:lnTo>
                  <a:cubicBezTo>
                    <a:pt x="220" y="4320"/>
                    <a:pt x="0" y="4562"/>
                    <a:pt x="0" y="4860"/>
                  </a:cubicBezTo>
                  <a:cubicBezTo>
                    <a:pt x="0" y="5159"/>
                    <a:pt x="220" y="5400"/>
                    <a:pt x="491" y="5400"/>
                  </a:cubicBezTo>
                  <a:lnTo>
                    <a:pt x="3827" y="5400"/>
                  </a:lnTo>
                  <a:lnTo>
                    <a:pt x="6893" y="17975"/>
                  </a:lnTo>
                  <a:lnTo>
                    <a:pt x="6895" y="17975"/>
                  </a:lnTo>
                  <a:cubicBezTo>
                    <a:pt x="6936" y="18127"/>
                    <a:pt x="7037" y="18251"/>
                    <a:pt x="7168" y="18314"/>
                  </a:cubicBezTo>
                  <a:cubicBezTo>
                    <a:pt x="6984" y="18643"/>
                    <a:pt x="6873" y="19026"/>
                    <a:pt x="6873" y="19440"/>
                  </a:cubicBezTo>
                  <a:cubicBezTo>
                    <a:pt x="6873" y="20633"/>
                    <a:pt x="7752" y="21600"/>
                    <a:pt x="8836" y="21600"/>
                  </a:cubicBezTo>
                  <a:cubicBezTo>
                    <a:pt x="9921" y="21600"/>
                    <a:pt x="10800" y="20633"/>
                    <a:pt x="10800" y="19440"/>
                  </a:cubicBezTo>
                  <a:cubicBezTo>
                    <a:pt x="10800" y="19045"/>
                    <a:pt x="10696" y="18679"/>
                    <a:pt x="10528" y="18360"/>
                  </a:cubicBezTo>
                  <a:lnTo>
                    <a:pt x="15982" y="18360"/>
                  </a:lnTo>
                  <a:cubicBezTo>
                    <a:pt x="15813" y="18679"/>
                    <a:pt x="15709" y="19045"/>
                    <a:pt x="15709" y="19440"/>
                  </a:cubicBezTo>
                  <a:cubicBezTo>
                    <a:pt x="15709" y="20633"/>
                    <a:pt x="16588" y="21600"/>
                    <a:pt x="17673" y="21600"/>
                  </a:cubicBezTo>
                  <a:cubicBezTo>
                    <a:pt x="18757" y="21600"/>
                    <a:pt x="19636" y="20633"/>
                    <a:pt x="19636" y="19440"/>
                  </a:cubicBezTo>
                  <a:cubicBezTo>
                    <a:pt x="19636" y="19026"/>
                    <a:pt x="19526" y="18643"/>
                    <a:pt x="19342" y="18314"/>
                  </a:cubicBezTo>
                  <a:cubicBezTo>
                    <a:pt x="19479" y="18248"/>
                    <a:pt x="19581" y="18113"/>
                    <a:pt x="19619" y="17950"/>
                  </a:cubicBezTo>
                  <a:moveTo>
                    <a:pt x="9327" y="3240"/>
                  </a:moveTo>
                  <a:lnTo>
                    <a:pt x="15015" y="3240"/>
                  </a:lnTo>
                  <a:lnTo>
                    <a:pt x="13889" y="4478"/>
                  </a:lnTo>
                  <a:cubicBezTo>
                    <a:pt x="13801" y="4577"/>
                    <a:pt x="13745" y="4711"/>
                    <a:pt x="13745" y="4860"/>
                  </a:cubicBezTo>
                  <a:cubicBezTo>
                    <a:pt x="13745" y="5159"/>
                    <a:pt x="13966" y="5400"/>
                    <a:pt x="14236" y="5400"/>
                  </a:cubicBezTo>
                  <a:cubicBezTo>
                    <a:pt x="14373" y="5400"/>
                    <a:pt x="14495" y="5340"/>
                    <a:pt x="14583" y="5242"/>
                  </a:cubicBezTo>
                  <a:lnTo>
                    <a:pt x="16547" y="3082"/>
                  </a:lnTo>
                  <a:cubicBezTo>
                    <a:pt x="16636" y="2984"/>
                    <a:pt x="16691" y="2849"/>
                    <a:pt x="16691" y="2700"/>
                  </a:cubicBezTo>
                  <a:cubicBezTo>
                    <a:pt x="16691" y="2552"/>
                    <a:pt x="16636" y="2417"/>
                    <a:pt x="16547" y="2318"/>
                  </a:cubicBezTo>
                  <a:lnTo>
                    <a:pt x="14583" y="158"/>
                  </a:lnTo>
                  <a:cubicBezTo>
                    <a:pt x="14495" y="61"/>
                    <a:pt x="14373" y="0"/>
                    <a:pt x="14236" y="0"/>
                  </a:cubicBezTo>
                  <a:cubicBezTo>
                    <a:pt x="13966" y="0"/>
                    <a:pt x="13745" y="242"/>
                    <a:pt x="13745" y="540"/>
                  </a:cubicBezTo>
                  <a:cubicBezTo>
                    <a:pt x="13745" y="689"/>
                    <a:pt x="13801" y="824"/>
                    <a:pt x="13889" y="922"/>
                  </a:cubicBezTo>
                  <a:lnTo>
                    <a:pt x="15015" y="2160"/>
                  </a:lnTo>
                  <a:lnTo>
                    <a:pt x="9327" y="2160"/>
                  </a:lnTo>
                  <a:cubicBezTo>
                    <a:pt x="9056" y="2160"/>
                    <a:pt x="8836" y="2402"/>
                    <a:pt x="8836" y="2700"/>
                  </a:cubicBezTo>
                  <a:cubicBezTo>
                    <a:pt x="8836" y="2999"/>
                    <a:pt x="9056" y="3240"/>
                    <a:pt x="9327" y="324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03" name="Shape 2811"/>
            <p:cNvSpPr/>
            <p:nvPr/>
          </p:nvSpPr>
          <p:spPr>
            <a:xfrm>
              <a:off x="15726006" y="2375310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4040"/>
                  </a:moveTo>
                  <a:lnTo>
                    <a:pt x="17294" y="11880"/>
                  </a:lnTo>
                  <a:lnTo>
                    <a:pt x="19843" y="11880"/>
                  </a:lnTo>
                  <a:lnTo>
                    <a:pt x="19407" y="14040"/>
                  </a:lnTo>
                  <a:cubicBezTo>
                    <a:pt x="19407" y="14040"/>
                    <a:pt x="17076" y="14040"/>
                    <a:pt x="17076" y="14040"/>
                  </a:cubicBezTo>
                  <a:close/>
                  <a:moveTo>
                    <a:pt x="18752" y="17280"/>
                  </a:moveTo>
                  <a:lnTo>
                    <a:pt x="16748" y="17280"/>
                  </a:lnTo>
                  <a:lnTo>
                    <a:pt x="16967" y="15120"/>
                  </a:lnTo>
                  <a:lnTo>
                    <a:pt x="19188" y="15120"/>
                  </a:lnTo>
                  <a:cubicBezTo>
                    <a:pt x="19188" y="15120"/>
                    <a:pt x="18752" y="17280"/>
                    <a:pt x="18752" y="17280"/>
                  </a:cubicBezTo>
                  <a:close/>
                  <a:moveTo>
                    <a:pt x="17673" y="20520"/>
                  </a:moveTo>
                  <a:cubicBezTo>
                    <a:pt x="17131" y="20520"/>
                    <a:pt x="16691" y="20036"/>
                    <a:pt x="16691" y="19440"/>
                  </a:cubicBezTo>
                  <a:cubicBezTo>
                    <a:pt x="16691" y="18844"/>
                    <a:pt x="17131" y="18360"/>
                    <a:pt x="17673" y="18360"/>
                  </a:cubicBezTo>
                  <a:cubicBezTo>
                    <a:pt x="18215" y="18360"/>
                    <a:pt x="18655" y="18844"/>
                    <a:pt x="18655" y="19440"/>
                  </a:cubicBezTo>
                  <a:cubicBezTo>
                    <a:pt x="18655" y="20036"/>
                    <a:pt x="18215" y="20520"/>
                    <a:pt x="17673" y="20520"/>
                  </a:cubicBezTo>
                  <a:moveTo>
                    <a:pt x="16415" y="10800"/>
                  </a:moveTo>
                  <a:lnTo>
                    <a:pt x="13745" y="10800"/>
                  </a:lnTo>
                  <a:lnTo>
                    <a:pt x="13745" y="8640"/>
                  </a:lnTo>
                  <a:lnTo>
                    <a:pt x="16634" y="8640"/>
                  </a:lnTo>
                  <a:cubicBezTo>
                    <a:pt x="16634" y="8640"/>
                    <a:pt x="16415" y="10800"/>
                    <a:pt x="16415" y="10800"/>
                  </a:cubicBezTo>
                  <a:close/>
                  <a:moveTo>
                    <a:pt x="16088" y="14040"/>
                  </a:moveTo>
                  <a:lnTo>
                    <a:pt x="13745" y="14040"/>
                  </a:lnTo>
                  <a:lnTo>
                    <a:pt x="13745" y="11880"/>
                  </a:lnTo>
                  <a:lnTo>
                    <a:pt x="16307" y="11880"/>
                  </a:lnTo>
                  <a:cubicBezTo>
                    <a:pt x="16307" y="11880"/>
                    <a:pt x="16088" y="14040"/>
                    <a:pt x="16088" y="14040"/>
                  </a:cubicBezTo>
                  <a:close/>
                  <a:moveTo>
                    <a:pt x="15761" y="17280"/>
                  </a:moveTo>
                  <a:lnTo>
                    <a:pt x="13745" y="17280"/>
                  </a:lnTo>
                  <a:lnTo>
                    <a:pt x="13745" y="15120"/>
                  </a:lnTo>
                  <a:lnTo>
                    <a:pt x="15979" y="15120"/>
                  </a:lnTo>
                  <a:cubicBezTo>
                    <a:pt x="15979" y="15120"/>
                    <a:pt x="15761" y="17280"/>
                    <a:pt x="15761" y="17280"/>
                  </a:cubicBezTo>
                  <a:close/>
                  <a:moveTo>
                    <a:pt x="12764" y="10800"/>
                  </a:moveTo>
                  <a:lnTo>
                    <a:pt x="10094" y="10800"/>
                  </a:lnTo>
                  <a:lnTo>
                    <a:pt x="9876" y="8640"/>
                  </a:lnTo>
                  <a:lnTo>
                    <a:pt x="12764" y="8640"/>
                  </a:lnTo>
                  <a:cubicBezTo>
                    <a:pt x="12764" y="8640"/>
                    <a:pt x="12764" y="10800"/>
                    <a:pt x="12764" y="10800"/>
                  </a:cubicBezTo>
                  <a:close/>
                  <a:moveTo>
                    <a:pt x="12764" y="14040"/>
                  </a:moveTo>
                  <a:lnTo>
                    <a:pt x="10422" y="14040"/>
                  </a:lnTo>
                  <a:lnTo>
                    <a:pt x="10203" y="11880"/>
                  </a:lnTo>
                  <a:lnTo>
                    <a:pt x="12764" y="11880"/>
                  </a:lnTo>
                  <a:cubicBezTo>
                    <a:pt x="12764" y="11880"/>
                    <a:pt x="12764" y="14040"/>
                    <a:pt x="12764" y="14040"/>
                  </a:cubicBezTo>
                  <a:close/>
                  <a:moveTo>
                    <a:pt x="12764" y="17280"/>
                  </a:moveTo>
                  <a:lnTo>
                    <a:pt x="10748" y="17280"/>
                  </a:lnTo>
                  <a:lnTo>
                    <a:pt x="10531" y="15120"/>
                  </a:lnTo>
                  <a:lnTo>
                    <a:pt x="12764" y="15120"/>
                  </a:lnTo>
                  <a:cubicBezTo>
                    <a:pt x="12764" y="15120"/>
                    <a:pt x="12764" y="17280"/>
                    <a:pt x="12764" y="17280"/>
                  </a:cubicBezTo>
                  <a:close/>
                  <a:moveTo>
                    <a:pt x="8836" y="20520"/>
                  </a:moveTo>
                  <a:cubicBezTo>
                    <a:pt x="8294" y="20520"/>
                    <a:pt x="7855" y="20036"/>
                    <a:pt x="7855" y="19440"/>
                  </a:cubicBezTo>
                  <a:cubicBezTo>
                    <a:pt x="7855" y="18844"/>
                    <a:pt x="8294" y="18360"/>
                    <a:pt x="8836" y="18360"/>
                  </a:cubicBezTo>
                  <a:cubicBezTo>
                    <a:pt x="9379" y="18360"/>
                    <a:pt x="9818" y="18844"/>
                    <a:pt x="9818" y="19440"/>
                  </a:cubicBezTo>
                  <a:cubicBezTo>
                    <a:pt x="9818" y="20036"/>
                    <a:pt x="9379" y="20520"/>
                    <a:pt x="8836" y="20520"/>
                  </a:cubicBezTo>
                  <a:moveTo>
                    <a:pt x="7214" y="15120"/>
                  </a:moveTo>
                  <a:lnTo>
                    <a:pt x="9543" y="15120"/>
                  </a:lnTo>
                  <a:lnTo>
                    <a:pt x="9761" y="17280"/>
                  </a:lnTo>
                  <a:lnTo>
                    <a:pt x="7740" y="17280"/>
                  </a:lnTo>
                  <a:cubicBezTo>
                    <a:pt x="7740" y="17280"/>
                    <a:pt x="7214" y="15120"/>
                    <a:pt x="7214" y="15120"/>
                  </a:cubicBezTo>
                  <a:close/>
                  <a:moveTo>
                    <a:pt x="6950" y="14040"/>
                  </a:moveTo>
                  <a:lnTo>
                    <a:pt x="6424" y="11880"/>
                  </a:lnTo>
                  <a:lnTo>
                    <a:pt x="9215" y="11880"/>
                  </a:lnTo>
                  <a:lnTo>
                    <a:pt x="9434" y="14040"/>
                  </a:lnTo>
                  <a:cubicBezTo>
                    <a:pt x="9434" y="14040"/>
                    <a:pt x="6950" y="14040"/>
                    <a:pt x="6950" y="14040"/>
                  </a:cubicBezTo>
                  <a:close/>
                  <a:moveTo>
                    <a:pt x="5633" y="8640"/>
                  </a:moveTo>
                  <a:lnTo>
                    <a:pt x="8888" y="8640"/>
                  </a:lnTo>
                  <a:lnTo>
                    <a:pt x="9107" y="10800"/>
                  </a:lnTo>
                  <a:lnTo>
                    <a:pt x="6160" y="10800"/>
                  </a:lnTo>
                  <a:cubicBezTo>
                    <a:pt x="6160" y="10800"/>
                    <a:pt x="5633" y="8640"/>
                    <a:pt x="5633" y="8640"/>
                  </a:cubicBezTo>
                  <a:close/>
                  <a:moveTo>
                    <a:pt x="17621" y="8640"/>
                  </a:moveTo>
                  <a:lnTo>
                    <a:pt x="20498" y="8640"/>
                  </a:lnTo>
                  <a:lnTo>
                    <a:pt x="20061" y="10800"/>
                  </a:lnTo>
                  <a:lnTo>
                    <a:pt x="17403" y="10800"/>
                  </a:lnTo>
                  <a:cubicBezTo>
                    <a:pt x="17403" y="10800"/>
                    <a:pt x="17621" y="8640"/>
                    <a:pt x="17621" y="8640"/>
                  </a:cubicBezTo>
                  <a:close/>
                  <a:moveTo>
                    <a:pt x="19619" y="17950"/>
                  </a:moveTo>
                  <a:lnTo>
                    <a:pt x="19622" y="17951"/>
                  </a:lnTo>
                  <a:lnTo>
                    <a:pt x="21586" y="8231"/>
                  </a:lnTo>
                  <a:lnTo>
                    <a:pt x="21577" y="8229"/>
                  </a:lnTo>
                  <a:cubicBezTo>
                    <a:pt x="21586" y="8186"/>
                    <a:pt x="21600" y="8145"/>
                    <a:pt x="21600" y="8100"/>
                  </a:cubicBezTo>
                  <a:cubicBezTo>
                    <a:pt x="21600" y="7802"/>
                    <a:pt x="21380" y="7560"/>
                    <a:pt x="21109" y="7560"/>
                  </a:cubicBezTo>
                  <a:lnTo>
                    <a:pt x="5370" y="7560"/>
                  </a:lnTo>
                  <a:lnTo>
                    <a:pt x="4674" y="4705"/>
                  </a:lnTo>
                  <a:lnTo>
                    <a:pt x="4667" y="4707"/>
                  </a:lnTo>
                  <a:cubicBezTo>
                    <a:pt x="4606" y="4485"/>
                    <a:pt x="4426" y="4320"/>
                    <a:pt x="4204" y="4320"/>
                  </a:cubicBezTo>
                  <a:lnTo>
                    <a:pt x="491" y="4320"/>
                  </a:lnTo>
                  <a:cubicBezTo>
                    <a:pt x="220" y="4320"/>
                    <a:pt x="0" y="4562"/>
                    <a:pt x="0" y="4860"/>
                  </a:cubicBezTo>
                  <a:cubicBezTo>
                    <a:pt x="0" y="5159"/>
                    <a:pt x="220" y="5400"/>
                    <a:pt x="491" y="5400"/>
                  </a:cubicBezTo>
                  <a:lnTo>
                    <a:pt x="3827" y="5400"/>
                  </a:lnTo>
                  <a:lnTo>
                    <a:pt x="6893" y="17975"/>
                  </a:lnTo>
                  <a:lnTo>
                    <a:pt x="6894" y="17975"/>
                  </a:lnTo>
                  <a:cubicBezTo>
                    <a:pt x="6936" y="18127"/>
                    <a:pt x="7037" y="18251"/>
                    <a:pt x="7168" y="18314"/>
                  </a:cubicBezTo>
                  <a:cubicBezTo>
                    <a:pt x="6984" y="18643"/>
                    <a:pt x="6873" y="19026"/>
                    <a:pt x="6873" y="19440"/>
                  </a:cubicBezTo>
                  <a:cubicBezTo>
                    <a:pt x="6873" y="20633"/>
                    <a:pt x="7752" y="21600"/>
                    <a:pt x="8836" y="21600"/>
                  </a:cubicBezTo>
                  <a:cubicBezTo>
                    <a:pt x="9921" y="21600"/>
                    <a:pt x="10800" y="20633"/>
                    <a:pt x="10800" y="19440"/>
                  </a:cubicBezTo>
                  <a:cubicBezTo>
                    <a:pt x="10800" y="19045"/>
                    <a:pt x="10696" y="18679"/>
                    <a:pt x="10528" y="18360"/>
                  </a:cubicBezTo>
                  <a:lnTo>
                    <a:pt x="15982" y="18360"/>
                  </a:lnTo>
                  <a:cubicBezTo>
                    <a:pt x="15813" y="18679"/>
                    <a:pt x="15709" y="19045"/>
                    <a:pt x="15709" y="19440"/>
                  </a:cubicBezTo>
                  <a:cubicBezTo>
                    <a:pt x="15709" y="20633"/>
                    <a:pt x="16588" y="21600"/>
                    <a:pt x="17673" y="21600"/>
                  </a:cubicBezTo>
                  <a:cubicBezTo>
                    <a:pt x="18757" y="21600"/>
                    <a:pt x="19636" y="20633"/>
                    <a:pt x="19636" y="19440"/>
                  </a:cubicBezTo>
                  <a:cubicBezTo>
                    <a:pt x="19636" y="19026"/>
                    <a:pt x="19526" y="18643"/>
                    <a:pt x="19342" y="18314"/>
                  </a:cubicBezTo>
                  <a:cubicBezTo>
                    <a:pt x="19479" y="18248"/>
                    <a:pt x="19581" y="18113"/>
                    <a:pt x="19619" y="17950"/>
                  </a:cubicBezTo>
                  <a:moveTo>
                    <a:pt x="10944" y="5242"/>
                  </a:moveTo>
                  <a:cubicBezTo>
                    <a:pt x="11033" y="5340"/>
                    <a:pt x="11155" y="5400"/>
                    <a:pt x="11291" y="5400"/>
                  </a:cubicBezTo>
                  <a:cubicBezTo>
                    <a:pt x="11562" y="5400"/>
                    <a:pt x="11782" y="5159"/>
                    <a:pt x="11782" y="4860"/>
                  </a:cubicBezTo>
                  <a:cubicBezTo>
                    <a:pt x="11782" y="4711"/>
                    <a:pt x="11727" y="4577"/>
                    <a:pt x="11638" y="4478"/>
                  </a:cubicBezTo>
                  <a:lnTo>
                    <a:pt x="10512" y="3240"/>
                  </a:lnTo>
                  <a:lnTo>
                    <a:pt x="16200" y="3240"/>
                  </a:lnTo>
                  <a:cubicBezTo>
                    <a:pt x="16471" y="3240"/>
                    <a:pt x="16691" y="2999"/>
                    <a:pt x="16691" y="2700"/>
                  </a:cubicBezTo>
                  <a:cubicBezTo>
                    <a:pt x="16691" y="2402"/>
                    <a:pt x="16471" y="2160"/>
                    <a:pt x="16200" y="2160"/>
                  </a:cubicBezTo>
                  <a:lnTo>
                    <a:pt x="10512" y="2160"/>
                  </a:lnTo>
                  <a:lnTo>
                    <a:pt x="11638" y="922"/>
                  </a:lnTo>
                  <a:cubicBezTo>
                    <a:pt x="11727" y="824"/>
                    <a:pt x="11782" y="689"/>
                    <a:pt x="11782" y="540"/>
                  </a:cubicBezTo>
                  <a:cubicBezTo>
                    <a:pt x="11782" y="242"/>
                    <a:pt x="11562" y="0"/>
                    <a:pt x="11291" y="0"/>
                  </a:cubicBezTo>
                  <a:cubicBezTo>
                    <a:pt x="11155" y="0"/>
                    <a:pt x="11033" y="61"/>
                    <a:pt x="10944" y="158"/>
                  </a:cubicBezTo>
                  <a:lnTo>
                    <a:pt x="8980" y="2318"/>
                  </a:lnTo>
                  <a:cubicBezTo>
                    <a:pt x="8891" y="2417"/>
                    <a:pt x="8836" y="2552"/>
                    <a:pt x="8836" y="2700"/>
                  </a:cubicBezTo>
                  <a:cubicBezTo>
                    <a:pt x="8836" y="2849"/>
                    <a:pt x="8891" y="2984"/>
                    <a:pt x="8980" y="3082"/>
                  </a:cubicBezTo>
                  <a:cubicBezTo>
                    <a:pt x="8980" y="3082"/>
                    <a:pt x="10944" y="5242"/>
                    <a:pt x="10944" y="5242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04" name="Shape 2812"/>
            <p:cNvSpPr/>
            <p:nvPr/>
          </p:nvSpPr>
          <p:spPr>
            <a:xfrm>
              <a:off x="16429245" y="2375310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4040"/>
                  </a:moveTo>
                  <a:lnTo>
                    <a:pt x="17294" y="11880"/>
                  </a:lnTo>
                  <a:lnTo>
                    <a:pt x="19843" y="11880"/>
                  </a:lnTo>
                  <a:lnTo>
                    <a:pt x="19407" y="14040"/>
                  </a:lnTo>
                  <a:cubicBezTo>
                    <a:pt x="19407" y="14040"/>
                    <a:pt x="17076" y="14040"/>
                    <a:pt x="17076" y="14040"/>
                  </a:cubicBezTo>
                  <a:close/>
                  <a:moveTo>
                    <a:pt x="18752" y="17280"/>
                  </a:moveTo>
                  <a:lnTo>
                    <a:pt x="16748" y="17280"/>
                  </a:lnTo>
                  <a:lnTo>
                    <a:pt x="16967" y="15120"/>
                  </a:lnTo>
                  <a:lnTo>
                    <a:pt x="19188" y="15120"/>
                  </a:lnTo>
                  <a:cubicBezTo>
                    <a:pt x="19188" y="15120"/>
                    <a:pt x="18752" y="17280"/>
                    <a:pt x="18752" y="17280"/>
                  </a:cubicBezTo>
                  <a:close/>
                  <a:moveTo>
                    <a:pt x="17673" y="20520"/>
                  </a:moveTo>
                  <a:cubicBezTo>
                    <a:pt x="17131" y="20520"/>
                    <a:pt x="16691" y="20036"/>
                    <a:pt x="16691" y="19440"/>
                  </a:cubicBezTo>
                  <a:cubicBezTo>
                    <a:pt x="16691" y="18844"/>
                    <a:pt x="17131" y="18360"/>
                    <a:pt x="17673" y="18360"/>
                  </a:cubicBezTo>
                  <a:cubicBezTo>
                    <a:pt x="18215" y="18360"/>
                    <a:pt x="18655" y="18844"/>
                    <a:pt x="18655" y="19440"/>
                  </a:cubicBezTo>
                  <a:cubicBezTo>
                    <a:pt x="18655" y="20036"/>
                    <a:pt x="18215" y="20520"/>
                    <a:pt x="17673" y="20520"/>
                  </a:cubicBezTo>
                  <a:moveTo>
                    <a:pt x="16415" y="10800"/>
                  </a:moveTo>
                  <a:lnTo>
                    <a:pt x="13745" y="10800"/>
                  </a:lnTo>
                  <a:lnTo>
                    <a:pt x="13745" y="8640"/>
                  </a:lnTo>
                  <a:lnTo>
                    <a:pt x="16634" y="8640"/>
                  </a:lnTo>
                  <a:cubicBezTo>
                    <a:pt x="16634" y="8640"/>
                    <a:pt x="16415" y="10800"/>
                    <a:pt x="16415" y="10800"/>
                  </a:cubicBezTo>
                  <a:close/>
                  <a:moveTo>
                    <a:pt x="16088" y="14040"/>
                  </a:moveTo>
                  <a:lnTo>
                    <a:pt x="13745" y="14040"/>
                  </a:lnTo>
                  <a:lnTo>
                    <a:pt x="13745" y="11880"/>
                  </a:lnTo>
                  <a:lnTo>
                    <a:pt x="16307" y="11880"/>
                  </a:lnTo>
                  <a:cubicBezTo>
                    <a:pt x="16307" y="11880"/>
                    <a:pt x="16088" y="14040"/>
                    <a:pt x="16088" y="14040"/>
                  </a:cubicBezTo>
                  <a:close/>
                  <a:moveTo>
                    <a:pt x="15761" y="17280"/>
                  </a:moveTo>
                  <a:lnTo>
                    <a:pt x="13745" y="17280"/>
                  </a:lnTo>
                  <a:lnTo>
                    <a:pt x="13745" y="15120"/>
                  </a:lnTo>
                  <a:lnTo>
                    <a:pt x="15979" y="15120"/>
                  </a:lnTo>
                  <a:cubicBezTo>
                    <a:pt x="15979" y="15120"/>
                    <a:pt x="15761" y="17280"/>
                    <a:pt x="15761" y="17280"/>
                  </a:cubicBezTo>
                  <a:close/>
                  <a:moveTo>
                    <a:pt x="12764" y="10800"/>
                  </a:moveTo>
                  <a:lnTo>
                    <a:pt x="10094" y="10800"/>
                  </a:lnTo>
                  <a:lnTo>
                    <a:pt x="9876" y="8640"/>
                  </a:lnTo>
                  <a:lnTo>
                    <a:pt x="12764" y="8640"/>
                  </a:lnTo>
                  <a:cubicBezTo>
                    <a:pt x="12764" y="8640"/>
                    <a:pt x="12764" y="10800"/>
                    <a:pt x="12764" y="10800"/>
                  </a:cubicBezTo>
                  <a:close/>
                  <a:moveTo>
                    <a:pt x="12764" y="14040"/>
                  </a:moveTo>
                  <a:lnTo>
                    <a:pt x="10422" y="14040"/>
                  </a:lnTo>
                  <a:lnTo>
                    <a:pt x="10203" y="11880"/>
                  </a:lnTo>
                  <a:lnTo>
                    <a:pt x="12764" y="11880"/>
                  </a:lnTo>
                  <a:cubicBezTo>
                    <a:pt x="12764" y="11880"/>
                    <a:pt x="12764" y="14040"/>
                    <a:pt x="12764" y="14040"/>
                  </a:cubicBezTo>
                  <a:close/>
                  <a:moveTo>
                    <a:pt x="12764" y="17280"/>
                  </a:moveTo>
                  <a:lnTo>
                    <a:pt x="10748" y="17280"/>
                  </a:lnTo>
                  <a:lnTo>
                    <a:pt x="10531" y="15120"/>
                  </a:lnTo>
                  <a:lnTo>
                    <a:pt x="12764" y="15120"/>
                  </a:lnTo>
                  <a:cubicBezTo>
                    <a:pt x="12764" y="15120"/>
                    <a:pt x="12764" y="17280"/>
                    <a:pt x="12764" y="17280"/>
                  </a:cubicBezTo>
                  <a:close/>
                  <a:moveTo>
                    <a:pt x="8836" y="20520"/>
                  </a:moveTo>
                  <a:cubicBezTo>
                    <a:pt x="8294" y="20520"/>
                    <a:pt x="7855" y="20036"/>
                    <a:pt x="7855" y="19440"/>
                  </a:cubicBezTo>
                  <a:cubicBezTo>
                    <a:pt x="7855" y="18844"/>
                    <a:pt x="8294" y="18360"/>
                    <a:pt x="8836" y="18360"/>
                  </a:cubicBezTo>
                  <a:cubicBezTo>
                    <a:pt x="9379" y="18360"/>
                    <a:pt x="9818" y="18844"/>
                    <a:pt x="9818" y="19440"/>
                  </a:cubicBezTo>
                  <a:cubicBezTo>
                    <a:pt x="9818" y="20036"/>
                    <a:pt x="9379" y="20520"/>
                    <a:pt x="8836" y="20520"/>
                  </a:cubicBezTo>
                  <a:moveTo>
                    <a:pt x="7214" y="15120"/>
                  </a:moveTo>
                  <a:lnTo>
                    <a:pt x="9543" y="15120"/>
                  </a:lnTo>
                  <a:lnTo>
                    <a:pt x="9761" y="17280"/>
                  </a:lnTo>
                  <a:lnTo>
                    <a:pt x="7740" y="17280"/>
                  </a:lnTo>
                  <a:cubicBezTo>
                    <a:pt x="7740" y="17280"/>
                    <a:pt x="7214" y="15120"/>
                    <a:pt x="7214" y="15120"/>
                  </a:cubicBezTo>
                  <a:close/>
                  <a:moveTo>
                    <a:pt x="6950" y="14040"/>
                  </a:moveTo>
                  <a:lnTo>
                    <a:pt x="6424" y="11880"/>
                  </a:lnTo>
                  <a:lnTo>
                    <a:pt x="9215" y="11880"/>
                  </a:lnTo>
                  <a:lnTo>
                    <a:pt x="9434" y="14040"/>
                  </a:lnTo>
                  <a:cubicBezTo>
                    <a:pt x="9434" y="14040"/>
                    <a:pt x="6950" y="14040"/>
                    <a:pt x="6950" y="14040"/>
                  </a:cubicBezTo>
                  <a:close/>
                  <a:moveTo>
                    <a:pt x="5633" y="8640"/>
                  </a:moveTo>
                  <a:lnTo>
                    <a:pt x="8888" y="8640"/>
                  </a:lnTo>
                  <a:lnTo>
                    <a:pt x="9107" y="10800"/>
                  </a:lnTo>
                  <a:lnTo>
                    <a:pt x="6160" y="10800"/>
                  </a:lnTo>
                  <a:cubicBezTo>
                    <a:pt x="6160" y="10800"/>
                    <a:pt x="5633" y="8640"/>
                    <a:pt x="5633" y="8640"/>
                  </a:cubicBezTo>
                  <a:close/>
                  <a:moveTo>
                    <a:pt x="17621" y="8640"/>
                  </a:moveTo>
                  <a:lnTo>
                    <a:pt x="20498" y="8640"/>
                  </a:lnTo>
                  <a:lnTo>
                    <a:pt x="20061" y="10800"/>
                  </a:lnTo>
                  <a:lnTo>
                    <a:pt x="17403" y="10800"/>
                  </a:lnTo>
                  <a:cubicBezTo>
                    <a:pt x="17403" y="10800"/>
                    <a:pt x="17621" y="8640"/>
                    <a:pt x="17621" y="8640"/>
                  </a:cubicBezTo>
                  <a:close/>
                  <a:moveTo>
                    <a:pt x="19619" y="17950"/>
                  </a:moveTo>
                  <a:lnTo>
                    <a:pt x="19622" y="17951"/>
                  </a:lnTo>
                  <a:lnTo>
                    <a:pt x="21586" y="8231"/>
                  </a:lnTo>
                  <a:lnTo>
                    <a:pt x="21577" y="8229"/>
                  </a:lnTo>
                  <a:cubicBezTo>
                    <a:pt x="21586" y="8186"/>
                    <a:pt x="21600" y="8145"/>
                    <a:pt x="21600" y="8100"/>
                  </a:cubicBezTo>
                  <a:cubicBezTo>
                    <a:pt x="21600" y="7802"/>
                    <a:pt x="21380" y="7560"/>
                    <a:pt x="21109" y="7560"/>
                  </a:cubicBezTo>
                  <a:lnTo>
                    <a:pt x="5370" y="7560"/>
                  </a:lnTo>
                  <a:lnTo>
                    <a:pt x="4674" y="4705"/>
                  </a:lnTo>
                  <a:lnTo>
                    <a:pt x="4667" y="4707"/>
                  </a:lnTo>
                  <a:cubicBezTo>
                    <a:pt x="4606" y="4485"/>
                    <a:pt x="4426" y="4320"/>
                    <a:pt x="4204" y="4320"/>
                  </a:cubicBezTo>
                  <a:lnTo>
                    <a:pt x="491" y="4320"/>
                  </a:lnTo>
                  <a:cubicBezTo>
                    <a:pt x="220" y="4320"/>
                    <a:pt x="0" y="4562"/>
                    <a:pt x="0" y="4860"/>
                  </a:cubicBezTo>
                  <a:cubicBezTo>
                    <a:pt x="0" y="5159"/>
                    <a:pt x="220" y="5400"/>
                    <a:pt x="491" y="5400"/>
                  </a:cubicBezTo>
                  <a:lnTo>
                    <a:pt x="3827" y="5400"/>
                  </a:lnTo>
                  <a:lnTo>
                    <a:pt x="6893" y="17975"/>
                  </a:lnTo>
                  <a:lnTo>
                    <a:pt x="6894" y="17975"/>
                  </a:lnTo>
                  <a:cubicBezTo>
                    <a:pt x="6936" y="18127"/>
                    <a:pt x="7037" y="18251"/>
                    <a:pt x="7168" y="18314"/>
                  </a:cubicBezTo>
                  <a:cubicBezTo>
                    <a:pt x="6984" y="18643"/>
                    <a:pt x="6873" y="19026"/>
                    <a:pt x="6873" y="19440"/>
                  </a:cubicBezTo>
                  <a:cubicBezTo>
                    <a:pt x="6873" y="20633"/>
                    <a:pt x="7752" y="21600"/>
                    <a:pt x="8836" y="21600"/>
                  </a:cubicBezTo>
                  <a:cubicBezTo>
                    <a:pt x="9921" y="21600"/>
                    <a:pt x="10800" y="20633"/>
                    <a:pt x="10800" y="19440"/>
                  </a:cubicBezTo>
                  <a:cubicBezTo>
                    <a:pt x="10800" y="19045"/>
                    <a:pt x="10696" y="18679"/>
                    <a:pt x="10528" y="18360"/>
                  </a:cubicBezTo>
                  <a:lnTo>
                    <a:pt x="15982" y="18360"/>
                  </a:lnTo>
                  <a:cubicBezTo>
                    <a:pt x="15813" y="18679"/>
                    <a:pt x="15709" y="19045"/>
                    <a:pt x="15709" y="19440"/>
                  </a:cubicBezTo>
                  <a:cubicBezTo>
                    <a:pt x="15709" y="20633"/>
                    <a:pt x="16588" y="21600"/>
                    <a:pt x="17673" y="21600"/>
                  </a:cubicBezTo>
                  <a:cubicBezTo>
                    <a:pt x="18757" y="21600"/>
                    <a:pt x="19636" y="20633"/>
                    <a:pt x="19636" y="19440"/>
                  </a:cubicBezTo>
                  <a:cubicBezTo>
                    <a:pt x="19636" y="19026"/>
                    <a:pt x="19525" y="18643"/>
                    <a:pt x="19341" y="18314"/>
                  </a:cubicBezTo>
                  <a:cubicBezTo>
                    <a:pt x="19479" y="18248"/>
                    <a:pt x="19581" y="18113"/>
                    <a:pt x="19619" y="17950"/>
                  </a:cubicBezTo>
                  <a:moveTo>
                    <a:pt x="10800" y="3780"/>
                  </a:moveTo>
                  <a:lnTo>
                    <a:pt x="12764" y="3780"/>
                  </a:lnTo>
                  <a:lnTo>
                    <a:pt x="12764" y="5940"/>
                  </a:lnTo>
                  <a:cubicBezTo>
                    <a:pt x="12764" y="6239"/>
                    <a:pt x="12984" y="6480"/>
                    <a:pt x="13255" y="6480"/>
                  </a:cubicBezTo>
                  <a:cubicBezTo>
                    <a:pt x="13526" y="6480"/>
                    <a:pt x="13745" y="6239"/>
                    <a:pt x="13745" y="5940"/>
                  </a:cubicBezTo>
                  <a:lnTo>
                    <a:pt x="13745" y="3780"/>
                  </a:lnTo>
                  <a:lnTo>
                    <a:pt x="15709" y="3780"/>
                  </a:lnTo>
                  <a:cubicBezTo>
                    <a:pt x="15980" y="3780"/>
                    <a:pt x="16200" y="3539"/>
                    <a:pt x="16200" y="3240"/>
                  </a:cubicBezTo>
                  <a:cubicBezTo>
                    <a:pt x="16200" y="2942"/>
                    <a:pt x="15980" y="2700"/>
                    <a:pt x="15709" y="2700"/>
                  </a:cubicBezTo>
                  <a:lnTo>
                    <a:pt x="13745" y="2700"/>
                  </a:lnTo>
                  <a:lnTo>
                    <a:pt x="13745" y="540"/>
                  </a:lnTo>
                  <a:cubicBezTo>
                    <a:pt x="13745" y="242"/>
                    <a:pt x="13526" y="0"/>
                    <a:pt x="13255" y="0"/>
                  </a:cubicBezTo>
                  <a:cubicBezTo>
                    <a:pt x="12984" y="0"/>
                    <a:pt x="12764" y="242"/>
                    <a:pt x="12764" y="540"/>
                  </a:cubicBezTo>
                  <a:lnTo>
                    <a:pt x="12764" y="2700"/>
                  </a:lnTo>
                  <a:lnTo>
                    <a:pt x="10800" y="2700"/>
                  </a:lnTo>
                  <a:cubicBezTo>
                    <a:pt x="10529" y="2700"/>
                    <a:pt x="10309" y="2942"/>
                    <a:pt x="10309" y="3240"/>
                  </a:cubicBezTo>
                  <a:cubicBezTo>
                    <a:pt x="10309" y="3539"/>
                    <a:pt x="10529" y="3780"/>
                    <a:pt x="10800" y="378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05" name="Shape 2813"/>
            <p:cNvSpPr/>
            <p:nvPr/>
          </p:nvSpPr>
          <p:spPr>
            <a:xfrm>
              <a:off x="17132485" y="2400426"/>
              <a:ext cx="368364" cy="293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076" y="12960"/>
                  </a:moveTo>
                  <a:lnTo>
                    <a:pt x="17294" y="10491"/>
                  </a:lnTo>
                  <a:lnTo>
                    <a:pt x="19843" y="10491"/>
                  </a:lnTo>
                  <a:lnTo>
                    <a:pt x="19407" y="12960"/>
                  </a:lnTo>
                  <a:cubicBezTo>
                    <a:pt x="19407" y="12960"/>
                    <a:pt x="17076" y="12960"/>
                    <a:pt x="17076" y="12960"/>
                  </a:cubicBezTo>
                  <a:close/>
                  <a:moveTo>
                    <a:pt x="18752" y="16663"/>
                  </a:moveTo>
                  <a:lnTo>
                    <a:pt x="16748" y="16663"/>
                  </a:lnTo>
                  <a:lnTo>
                    <a:pt x="16967" y="14194"/>
                  </a:lnTo>
                  <a:lnTo>
                    <a:pt x="19188" y="14194"/>
                  </a:lnTo>
                  <a:cubicBezTo>
                    <a:pt x="19188" y="14194"/>
                    <a:pt x="18752" y="16663"/>
                    <a:pt x="18752" y="16663"/>
                  </a:cubicBezTo>
                  <a:close/>
                  <a:moveTo>
                    <a:pt x="17673" y="20366"/>
                  </a:moveTo>
                  <a:cubicBezTo>
                    <a:pt x="17131" y="20366"/>
                    <a:pt x="16691" y="19813"/>
                    <a:pt x="16691" y="19131"/>
                  </a:cubicBezTo>
                  <a:cubicBezTo>
                    <a:pt x="16691" y="18450"/>
                    <a:pt x="17131" y="17897"/>
                    <a:pt x="17673" y="17897"/>
                  </a:cubicBezTo>
                  <a:cubicBezTo>
                    <a:pt x="18215" y="17897"/>
                    <a:pt x="18655" y="18450"/>
                    <a:pt x="18655" y="19131"/>
                  </a:cubicBezTo>
                  <a:cubicBezTo>
                    <a:pt x="18655" y="19813"/>
                    <a:pt x="18215" y="20366"/>
                    <a:pt x="17673" y="20366"/>
                  </a:cubicBezTo>
                  <a:moveTo>
                    <a:pt x="16415" y="9257"/>
                  </a:moveTo>
                  <a:lnTo>
                    <a:pt x="13745" y="9257"/>
                  </a:lnTo>
                  <a:lnTo>
                    <a:pt x="13745" y="6789"/>
                  </a:lnTo>
                  <a:lnTo>
                    <a:pt x="16634" y="6789"/>
                  </a:lnTo>
                  <a:cubicBezTo>
                    <a:pt x="16634" y="6789"/>
                    <a:pt x="16415" y="9257"/>
                    <a:pt x="16415" y="9257"/>
                  </a:cubicBezTo>
                  <a:close/>
                  <a:moveTo>
                    <a:pt x="16088" y="12960"/>
                  </a:moveTo>
                  <a:lnTo>
                    <a:pt x="13745" y="12960"/>
                  </a:lnTo>
                  <a:lnTo>
                    <a:pt x="13745" y="10491"/>
                  </a:lnTo>
                  <a:lnTo>
                    <a:pt x="16307" y="10491"/>
                  </a:lnTo>
                  <a:cubicBezTo>
                    <a:pt x="16307" y="10491"/>
                    <a:pt x="16088" y="12960"/>
                    <a:pt x="16088" y="12960"/>
                  </a:cubicBezTo>
                  <a:close/>
                  <a:moveTo>
                    <a:pt x="15761" y="16663"/>
                  </a:moveTo>
                  <a:lnTo>
                    <a:pt x="13745" y="16663"/>
                  </a:lnTo>
                  <a:lnTo>
                    <a:pt x="13745" y="14194"/>
                  </a:lnTo>
                  <a:lnTo>
                    <a:pt x="15979" y="14194"/>
                  </a:lnTo>
                  <a:cubicBezTo>
                    <a:pt x="15979" y="14194"/>
                    <a:pt x="15761" y="16663"/>
                    <a:pt x="15761" y="16663"/>
                  </a:cubicBezTo>
                  <a:close/>
                  <a:moveTo>
                    <a:pt x="12764" y="9257"/>
                  </a:moveTo>
                  <a:lnTo>
                    <a:pt x="10094" y="9257"/>
                  </a:lnTo>
                  <a:lnTo>
                    <a:pt x="9876" y="6789"/>
                  </a:lnTo>
                  <a:lnTo>
                    <a:pt x="12764" y="6789"/>
                  </a:lnTo>
                  <a:cubicBezTo>
                    <a:pt x="12764" y="6789"/>
                    <a:pt x="12764" y="9257"/>
                    <a:pt x="12764" y="9257"/>
                  </a:cubicBezTo>
                  <a:close/>
                  <a:moveTo>
                    <a:pt x="12764" y="12960"/>
                  </a:moveTo>
                  <a:lnTo>
                    <a:pt x="10422" y="12960"/>
                  </a:lnTo>
                  <a:lnTo>
                    <a:pt x="10203" y="10491"/>
                  </a:lnTo>
                  <a:lnTo>
                    <a:pt x="12764" y="10491"/>
                  </a:lnTo>
                  <a:cubicBezTo>
                    <a:pt x="12764" y="10491"/>
                    <a:pt x="12764" y="12960"/>
                    <a:pt x="12764" y="12960"/>
                  </a:cubicBezTo>
                  <a:close/>
                  <a:moveTo>
                    <a:pt x="12764" y="16663"/>
                  </a:moveTo>
                  <a:lnTo>
                    <a:pt x="10748" y="16663"/>
                  </a:lnTo>
                  <a:lnTo>
                    <a:pt x="10531" y="14194"/>
                  </a:lnTo>
                  <a:lnTo>
                    <a:pt x="12764" y="14194"/>
                  </a:lnTo>
                  <a:cubicBezTo>
                    <a:pt x="12764" y="14194"/>
                    <a:pt x="12764" y="16663"/>
                    <a:pt x="12764" y="16663"/>
                  </a:cubicBezTo>
                  <a:close/>
                  <a:moveTo>
                    <a:pt x="8836" y="20366"/>
                  </a:moveTo>
                  <a:cubicBezTo>
                    <a:pt x="8294" y="20366"/>
                    <a:pt x="7855" y="19813"/>
                    <a:pt x="7855" y="19131"/>
                  </a:cubicBezTo>
                  <a:cubicBezTo>
                    <a:pt x="7855" y="18450"/>
                    <a:pt x="8294" y="17897"/>
                    <a:pt x="8836" y="17897"/>
                  </a:cubicBezTo>
                  <a:cubicBezTo>
                    <a:pt x="9379" y="17897"/>
                    <a:pt x="9818" y="18450"/>
                    <a:pt x="9818" y="19131"/>
                  </a:cubicBezTo>
                  <a:cubicBezTo>
                    <a:pt x="9818" y="19813"/>
                    <a:pt x="9379" y="20366"/>
                    <a:pt x="8836" y="20366"/>
                  </a:cubicBezTo>
                  <a:moveTo>
                    <a:pt x="7214" y="14194"/>
                  </a:moveTo>
                  <a:lnTo>
                    <a:pt x="9543" y="14194"/>
                  </a:lnTo>
                  <a:lnTo>
                    <a:pt x="9761" y="16663"/>
                  </a:lnTo>
                  <a:lnTo>
                    <a:pt x="7740" y="16663"/>
                  </a:lnTo>
                  <a:cubicBezTo>
                    <a:pt x="7740" y="16663"/>
                    <a:pt x="7214" y="14194"/>
                    <a:pt x="7214" y="14194"/>
                  </a:cubicBezTo>
                  <a:close/>
                  <a:moveTo>
                    <a:pt x="6950" y="12960"/>
                  </a:moveTo>
                  <a:lnTo>
                    <a:pt x="6424" y="10491"/>
                  </a:lnTo>
                  <a:lnTo>
                    <a:pt x="9215" y="10491"/>
                  </a:lnTo>
                  <a:lnTo>
                    <a:pt x="9434" y="12960"/>
                  </a:lnTo>
                  <a:cubicBezTo>
                    <a:pt x="9434" y="12960"/>
                    <a:pt x="6950" y="12960"/>
                    <a:pt x="6950" y="12960"/>
                  </a:cubicBezTo>
                  <a:close/>
                  <a:moveTo>
                    <a:pt x="5633" y="6789"/>
                  </a:moveTo>
                  <a:lnTo>
                    <a:pt x="8888" y="6789"/>
                  </a:lnTo>
                  <a:lnTo>
                    <a:pt x="9107" y="9257"/>
                  </a:lnTo>
                  <a:lnTo>
                    <a:pt x="6160" y="9257"/>
                  </a:lnTo>
                  <a:cubicBezTo>
                    <a:pt x="6160" y="9257"/>
                    <a:pt x="5633" y="6789"/>
                    <a:pt x="5633" y="6789"/>
                  </a:cubicBezTo>
                  <a:close/>
                  <a:moveTo>
                    <a:pt x="17621" y="6789"/>
                  </a:moveTo>
                  <a:lnTo>
                    <a:pt x="20498" y="6789"/>
                  </a:lnTo>
                  <a:lnTo>
                    <a:pt x="20061" y="9257"/>
                  </a:lnTo>
                  <a:lnTo>
                    <a:pt x="17403" y="9257"/>
                  </a:lnTo>
                  <a:cubicBezTo>
                    <a:pt x="17403" y="9257"/>
                    <a:pt x="17621" y="6789"/>
                    <a:pt x="17621" y="6789"/>
                  </a:cubicBezTo>
                  <a:close/>
                  <a:moveTo>
                    <a:pt x="19619" y="17429"/>
                  </a:moveTo>
                  <a:lnTo>
                    <a:pt x="19622" y="17429"/>
                  </a:lnTo>
                  <a:lnTo>
                    <a:pt x="21585" y="6321"/>
                  </a:lnTo>
                  <a:lnTo>
                    <a:pt x="21577" y="6318"/>
                  </a:lnTo>
                  <a:cubicBezTo>
                    <a:pt x="21586" y="6270"/>
                    <a:pt x="21600" y="6224"/>
                    <a:pt x="21600" y="6171"/>
                  </a:cubicBezTo>
                  <a:cubicBezTo>
                    <a:pt x="21600" y="5830"/>
                    <a:pt x="21380" y="5554"/>
                    <a:pt x="21109" y="5554"/>
                  </a:cubicBezTo>
                  <a:lnTo>
                    <a:pt x="5370" y="5554"/>
                  </a:lnTo>
                  <a:lnTo>
                    <a:pt x="4674" y="2291"/>
                  </a:lnTo>
                  <a:lnTo>
                    <a:pt x="4667" y="2294"/>
                  </a:lnTo>
                  <a:cubicBezTo>
                    <a:pt x="4606" y="2040"/>
                    <a:pt x="4426" y="1851"/>
                    <a:pt x="4204" y="1851"/>
                  </a:cubicBezTo>
                  <a:lnTo>
                    <a:pt x="491" y="1851"/>
                  </a:lnTo>
                  <a:cubicBezTo>
                    <a:pt x="220" y="1851"/>
                    <a:pt x="0" y="2127"/>
                    <a:pt x="0" y="2469"/>
                  </a:cubicBezTo>
                  <a:cubicBezTo>
                    <a:pt x="0" y="2810"/>
                    <a:pt x="220" y="3086"/>
                    <a:pt x="491" y="3086"/>
                  </a:cubicBezTo>
                  <a:lnTo>
                    <a:pt x="3827" y="3086"/>
                  </a:lnTo>
                  <a:lnTo>
                    <a:pt x="6893" y="17457"/>
                  </a:lnTo>
                  <a:lnTo>
                    <a:pt x="6894" y="17457"/>
                  </a:lnTo>
                  <a:cubicBezTo>
                    <a:pt x="6936" y="17631"/>
                    <a:pt x="7037" y="17772"/>
                    <a:pt x="7168" y="17845"/>
                  </a:cubicBezTo>
                  <a:cubicBezTo>
                    <a:pt x="6984" y="18220"/>
                    <a:pt x="6873" y="18658"/>
                    <a:pt x="6873" y="19131"/>
                  </a:cubicBezTo>
                  <a:cubicBezTo>
                    <a:pt x="6873" y="20495"/>
                    <a:pt x="7752" y="21600"/>
                    <a:pt x="8836" y="21600"/>
                  </a:cubicBezTo>
                  <a:cubicBezTo>
                    <a:pt x="9921" y="21600"/>
                    <a:pt x="10800" y="20495"/>
                    <a:pt x="10800" y="19131"/>
                  </a:cubicBezTo>
                  <a:cubicBezTo>
                    <a:pt x="10800" y="18680"/>
                    <a:pt x="10696" y="18262"/>
                    <a:pt x="10528" y="17897"/>
                  </a:cubicBezTo>
                  <a:lnTo>
                    <a:pt x="15982" y="17897"/>
                  </a:lnTo>
                  <a:cubicBezTo>
                    <a:pt x="15813" y="18262"/>
                    <a:pt x="15709" y="18680"/>
                    <a:pt x="15709" y="19131"/>
                  </a:cubicBezTo>
                  <a:cubicBezTo>
                    <a:pt x="15709" y="20495"/>
                    <a:pt x="16588" y="21600"/>
                    <a:pt x="17673" y="21600"/>
                  </a:cubicBezTo>
                  <a:cubicBezTo>
                    <a:pt x="18757" y="21600"/>
                    <a:pt x="19636" y="20495"/>
                    <a:pt x="19636" y="19131"/>
                  </a:cubicBezTo>
                  <a:cubicBezTo>
                    <a:pt x="19636" y="18658"/>
                    <a:pt x="19525" y="18220"/>
                    <a:pt x="19341" y="17845"/>
                  </a:cubicBezTo>
                  <a:cubicBezTo>
                    <a:pt x="19479" y="17769"/>
                    <a:pt x="19581" y="17615"/>
                    <a:pt x="19619" y="17429"/>
                  </a:cubicBezTo>
                  <a:moveTo>
                    <a:pt x="10800" y="1234"/>
                  </a:moveTo>
                  <a:lnTo>
                    <a:pt x="15709" y="1234"/>
                  </a:lnTo>
                  <a:cubicBezTo>
                    <a:pt x="15980" y="1234"/>
                    <a:pt x="16200" y="959"/>
                    <a:pt x="16200" y="617"/>
                  </a:cubicBezTo>
                  <a:cubicBezTo>
                    <a:pt x="16200" y="276"/>
                    <a:pt x="15980" y="0"/>
                    <a:pt x="15709" y="0"/>
                  </a:cubicBezTo>
                  <a:lnTo>
                    <a:pt x="10800" y="0"/>
                  </a:lnTo>
                  <a:cubicBezTo>
                    <a:pt x="10529" y="0"/>
                    <a:pt x="10309" y="276"/>
                    <a:pt x="10309" y="617"/>
                  </a:cubicBezTo>
                  <a:cubicBezTo>
                    <a:pt x="10309" y="959"/>
                    <a:pt x="10529" y="1234"/>
                    <a:pt x="10800" y="123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06" name="Shape 2814"/>
            <p:cNvSpPr/>
            <p:nvPr/>
          </p:nvSpPr>
          <p:spPr>
            <a:xfrm>
              <a:off x="17869212" y="2358566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0800"/>
                  </a:moveTo>
                  <a:lnTo>
                    <a:pt x="13200" y="10800"/>
                  </a:lnTo>
                  <a:lnTo>
                    <a:pt x="13200" y="11782"/>
                  </a:lnTo>
                  <a:lnTo>
                    <a:pt x="14400" y="11782"/>
                  </a:lnTo>
                  <a:cubicBezTo>
                    <a:pt x="14400" y="11782"/>
                    <a:pt x="14400" y="10800"/>
                    <a:pt x="14400" y="10800"/>
                  </a:cubicBezTo>
                  <a:close/>
                  <a:moveTo>
                    <a:pt x="15600" y="11782"/>
                  </a:moveTo>
                  <a:lnTo>
                    <a:pt x="16800" y="11782"/>
                  </a:lnTo>
                  <a:lnTo>
                    <a:pt x="16800" y="10800"/>
                  </a:lnTo>
                  <a:lnTo>
                    <a:pt x="15600" y="10800"/>
                  </a:lnTo>
                  <a:cubicBezTo>
                    <a:pt x="15600" y="10800"/>
                    <a:pt x="15600" y="11782"/>
                    <a:pt x="15600" y="11782"/>
                  </a:cubicBezTo>
                  <a:close/>
                  <a:moveTo>
                    <a:pt x="15600" y="15709"/>
                  </a:moveTo>
                  <a:lnTo>
                    <a:pt x="19200" y="15709"/>
                  </a:lnTo>
                  <a:lnTo>
                    <a:pt x="19200" y="14727"/>
                  </a:lnTo>
                  <a:lnTo>
                    <a:pt x="15600" y="14727"/>
                  </a:lnTo>
                  <a:cubicBezTo>
                    <a:pt x="15600" y="14727"/>
                    <a:pt x="15600" y="15709"/>
                    <a:pt x="15600" y="15709"/>
                  </a:cubicBezTo>
                  <a:close/>
                  <a:moveTo>
                    <a:pt x="14400" y="8836"/>
                  </a:moveTo>
                  <a:lnTo>
                    <a:pt x="13200" y="8836"/>
                  </a:lnTo>
                  <a:lnTo>
                    <a:pt x="13200" y="9818"/>
                  </a:lnTo>
                  <a:lnTo>
                    <a:pt x="14400" y="9818"/>
                  </a:lnTo>
                  <a:cubicBezTo>
                    <a:pt x="14400" y="9818"/>
                    <a:pt x="14400" y="8836"/>
                    <a:pt x="14400" y="8836"/>
                  </a:cubicBezTo>
                  <a:close/>
                  <a:moveTo>
                    <a:pt x="16800" y="8836"/>
                  </a:moveTo>
                  <a:lnTo>
                    <a:pt x="15600" y="8836"/>
                  </a:lnTo>
                  <a:lnTo>
                    <a:pt x="15600" y="9818"/>
                  </a:lnTo>
                  <a:lnTo>
                    <a:pt x="16800" y="9818"/>
                  </a:lnTo>
                  <a:cubicBezTo>
                    <a:pt x="16800" y="9818"/>
                    <a:pt x="16800" y="8836"/>
                    <a:pt x="16800" y="8836"/>
                  </a:cubicBezTo>
                  <a:close/>
                  <a:moveTo>
                    <a:pt x="19200" y="6873"/>
                  </a:moveTo>
                  <a:lnTo>
                    <a:pt x="13200" y="6873"/>
                  </a:lnTo>
                  <a:lnTo>
                    <a:pt x="13200" y="7855"/>
                  </a:lnTo>
                  <a:lnTo>
                    <a:pt x="19200" y="7855"/>
                  </a:lnTo>
                  <a:cubicBezTo>
                    <a:pt x="19200" y="7855"/>
                    <a:pt x="19200" y="6873"/>
                    <a:pt x="19200" y="6873"/>
                  </a:cubicBezTo>
                  <a:close/>
                  <a:moveTo>
                    <a:pt x="18000" y="9818"/>
                  </a:moveTo>
                  <a:lnTo>
                    <a:pt x="19200" y="9818"/>
                  </a:lnTo>
                  <a:lnTo>
                    <a:pt x="19200" y="8836"/>
                  </a:lnTo>
                  <a:lnTo>
                    <a:pt x="18000" y="8836"/>
                  </a:lnTo>
                  <a:cubicBezTo>
                    <a:pt x="18000" y="8836"/>
                    <a:pt x="18000" y="9818"/>
                    <a:pt x="18000" y="9818"/>
                  </a:cubicBezTo>
                  <a:close/>
                  <a:moveTo>
                    <a:pt x="18000" y="11782"/>
                  </a:moveTo>
                  <a:lnTo>
                    <a:pt x="19200" y="11782"/>
                  </a:lnTo>
                  <a:lnTo>
                    <a:pt x="19200" y="10800"/>
                  </a:lnTo>
                  <a:lnTo>
                    <a:pt x="18000" y="10800"/>
                  </a:lnTo>
                  <a:cubicBezTo>
                    <a:pt x="18000" y="10800"/>
                    <a:pt x="18000" y="11782"/>
                    <a:pt x="18000" y="11782"/>
                  </a:cubicBezTo>
                  <a:close/>
                  <a:moveTo>
                    <a:pt x="15600" y="13745"/>
                  </a:moveTo>
                  <a:lnTo>
                    <a:pt x="16800" y="13745"/>
                  </a:lnTo>
                  <a:lnTo>
                    <a:pt x="16800" y="12764"/>
                  </a:lnTo>
                  <a:lnTo>
                    <a:pt x="15600" y="12764"/>
                  </a:lnTo>
                  <a:cubicBezTo>
                    <a:pt x="15600" y="12764"/>
                    <a:pt x="15600" y="13745"/>
                    <a:pt x="15600" y="13745"/>
                  </a:cubicBezTo>
                  <a:close/>
                  <a:moveTo>
                    <a:pt x="18000" y="13745"/>
                  </a:moveTo>
                  <a:lnTo>
                    <a:pt x="19200" y="13745"/>
                  </a:lnTo>
                  <a:lnTo>
                    <a:pt x="19200" y="12764"/>
                  </a:lnTo>
                  <a:lnTo>
                    <a:pt x="18000" y="12764"/>
                  </a:lnTo>
                  <a:cubicBezTo>
                    <a:pt x="18000" y="12764"/>
                    <a:pt x="18000" y="13745"/>
                    <a:pt x="18000" y="13745"/>
                  </a:cubicBezTo>
                  <a:close/>
                  <a:moveTo>
                    <a:pt x="20400" y="16691"/>
                  </a:moveTo>
                  <a:lnTo>
                    <a:pt x="1200" y="16691"/>
                  </a:lnTo>
                  <a:lnTo>
                    <a:pt x="1200" y="5891"/>
                  </a:lnTo>
                  <a:lnTo>
                    <a:pt x="20400" y="5891"/>
                  </a:lnTo>
                  <a:cubicBezTo>
                    <a:pt x="20400" y="5891"/>
                    <a:pt x="20400" y="16691"/>
                    <a:pt x="20400" y="16691"/>
                  </a:cubicBezTo>
                  <a:close/>
                  <a:moveTo>
                    <a:pt x="20400" y="20618"/>
                  </a:moveTo>
                  <a:lnTo>
                    <a:pt x="1200" y="20618"/>
                  </a:lnTo>
                  <a:lnTo>
                    <a:pt x="1200" y="17673"/>
                  </a:lnTo>
                  <a:lnTo>
                    <a:pt x="20400" y="17673"/>
                  </a:lnTo>
                  <a:cubicBezTo>
                    <a:pt x="20400" y="17673"/>
                    <a:pt x="20400" y="20618"/>
                    <a:pt x="20400" y="20618"/>
                  </a:cubicBezTo>
                  <a:close/>
                  <a:moveTo>
                    <a:pt x="15000" y="4909"/>
                  </a:moveTo>
                  <a:lnTo>
                    <a:pt x="13800" y="4909"/>
                  </a:lnTo>
                  <a:lnTo>
                    <a:pt x="13800" y="2945"/>
                  </a:lnTo>
                  <a:lnTo>
                    <a:pt x="15000" y="2945"/>
                  </a:lnTo>
                  <a:cubicBezTo>
                    <a:pt x="15000" y="2945"/>
                    <a:pt x="15000" y="4909"/>
                    <a:pt x="15000" y="4909"/>
                  </a:cubicBezTo>
                  <a:close/>
                  <a:moveTo>
                    <a:pt x="13200" y="982"/>
                  </a:moveTo>
                  <a:lnTo>
                    <a:pt x="18000" y="982"/>
                  </a:lnTo>
                  <a:lnTo>
                    <a:pt x="18000" y="1964"/>
                  </a:lnTo>
                  <a:lnTo>
                    <a:pt x="13200" y="1964"/>
                  </a:lnTo>
                  <a:cubicBezTo>
                    <a:pt x="13200" y="1964"/>
                    <a:pt x="13200" y="982"/>
                    <a:pt x="13200" y="982"/>
                  </a:cubicBezTo>
                  <a:close/>
                  <a:moveTo>
                    <a:pt x="12000" y="1964"/>
                  </a:moveTo>
                  <a:lnTo>
                    <a:pt x="10800" y="1964"/>
                  </a:lnTo>
                  <a:lnTo>
                    <a:pt x="10800" y="982"/>
                  </a:lnTo>
                  <a:lnTo>
                    <a:pt x="12000" y="982"/>
                  </a:lnTo>
                  <a:cubicBezTo>
                    <a:pt x="12000" y="982"/>
                    <a:pt x="12000" y="1964"/>
                    <a:pt x="12000" y="1964"/>
                  </a:cubicBezTo>
                  <a:close/>
                  <a:moveTo>
                    <a:pt x="20400" y="4909"/>
                  </a:moveTo>
                  <a:lnTo>
                    <a:pt x="16200" y="4909"/>
                  </a:lnTo>
                  <a:lnTo>
                    <a:pt x="16200" y="2945"/>
                  </a:lnTo>
                  <a:lnTo>
                    <a:pt x="18000" y="2945"/>
                  </a:lnTo>
                  <a:cubicBezTo>
                    <a:pt x="18662" y="2945"/>
                    <a:pt x="19200" y="2506"/>
                    <a:pt x="19200" y="1964"/>
                  </a:cubicBezTo>
                  <a:lnTo>
                    <a:pt x="19200" y="982"/>
                  </a:lnTo>
                  <a:cubicBezTo>
                    <a:pt x="19200" y="440"/>
                    <a:pt x="18662" y="0"/>
                    <a:pt x="18000" y="0"/>
                  </a:cubicBezTo>
                  <a:lnTo>
                    <a:pt x="10800" y="0"/>
                  </a:lnTo>
                  <a:cubicBezTo>
                    <a:pt x="10138" y="0"/>
                    <a:pt x="9600" y="440"/>
                    <a:pt x="9600" y="982"/>
                  </a:cubicBezTo>
                  <a:lnTo>
                    <a:pt x="9600" y="1964"/>
                  </a:lnTo>
                  <a:cubicBezTo>
                    <a:pt x="9600" y="2506"/>
                    <a:pt x="10138" y="2945"/>
                    <a:pt x="10800" y="2945"/>
                  </a:cubicBezTo>
                  <a:lnTo>
                    <a:pt x="12600" y="2945"/>
                  </a:lnTo>
                  <a:lnTo>
                    <a:pt x="12600" y="4909"/>
                  </a:lnTo>
                  <a:lnTo>
                    <a:pt x="1200" y="4909"/>
                  </a:lnTo>
                  <a:cubicBezTo>
                    <a:pt x="538" y="4909"/>
                    <a:pt x="0" y="5349"/>
                    <a:pt x="0" y="5891"/>
                  </a:cubicBezTo>
                  <a:lnTo>
                    <a:pt x="0" y="20618"/>
                  </a:lnTo>
                  <a:cubicBezTo>
                    <a:pt x="0" y="21160"/>
                    <a:pt x="538" y="21600"/>
                    <a:pt x="1200" y="21600"/>
                  </a:cubicBezTo>
                  <a:lnTo>
                    <a:pt x="20400" y="21600"/>
                  </a:lnTo>
                  <a:cubicBezTo>
                    <a:pt x="21062" y="21600"/>
                    <a:pt x="21600" y="21160"/>
                    <a:pt x="21600" y="20618"/>
                  </a:cubicBezTo>
                  <a:lnTo>
                    <a:pt x="21600" y="5891"/>
                  </a:lnTo>
                  <a:cubicBezTo>
                    <a:pt x="21600" y="5349"/>
                    <a:pt x="21062" y="4909"/>
                    <a:pt x="20400" y="4909"/>
                  </a:cubicBezTo>
                  <a:moveTo>
                    <a:pt x="3600" y="14727"/>
                  </a:moveTo>
                  <a:lnTo>
                    <a:pt x="2400" y="14727"/>
                  </a:lnTo>
                  <a:lnTo>
                    <a:pt x="2400" y="15709"/>
                  </a:lnTo>
                  <a:lnTo>
                    <a:pt x="3600" y="15709"/>
                  </a:lnTo>
                  <a:cubicBezTo>
                    <a:pt x="3600" y="15709"/>
                    <a:pt x="3600" y="14727"/>
                    <a:pt x="3600" y="14727"/>
                  </a:cubicBezTo>
                  <a:close/>
                  <a:moveTo>
                    <a:pt x="4800" y="15709"/>
                  </a:moveTo>
                  <a:lnTo>
                    <a:pt x="6000" y="15709"/>
                  </a:lnTo>
                  <a:lnTo>
                    <a:pt x="6000" y="14727"/>
                  </a:lnTo>
                  <a:lnTo>
                    <a:pt x="4800" y="14727"/>
                  </a:lnTo>
                  <a:cubicBezTo>
                    <a:pt x="4800" y="14727"/>
                    <a:pt x="4800" y="15709"/>
                    <a:pt x="4800" y="15709"/>
                  </a:cubicBezTo>
                  <a:close/>
                  <a:moveTo>
                    <a:pt x="9000" y="19636"/>
                  </a:moveTo>
                  <a:lnTo>
                    <a:pt x="12600" y="19636"/>
                  </a:lnTo>
                  <a:cubicBezTo>
                    <a:pt x="12931" y="19636"/>
                    <a:pt x="13200" y="19417"/>
                    <a:pt x="13200" y="19145"/>
                  </a:cubicBezTo>
                  <a:cubicBezTo>
                    <a:pt x="13200" y="18875"/>
                    <a:pt x="12931" y="18655"/>
                    <a:pt x="12600" y="18655"/>
                  </a:cubicBezTo>
                  <a:lnTo>
                    <a:pt x="9000" y="18655"/>
                  </a:lnTo>
                  <a:cubicBezTo>
                    <a:pt x="8669" y="18655"/>
                    <a:pt x="8400" y="18875"/>
                    <a:pt x="8400" y="19145"/>
                  </a:cubicBezTo>
                  <a:cubicBezTo>
                    <a:pt x="8400" y="19417"/>
                    <a:pt x="8669" y="19636"/>
                    <a:pt x="9000" y="19636"/>
                  </a:cubicBezTo>
                  <a:moveTo>
                    <a:pt x="7200" y="15709"/>
                  </a:moveTo>
                  <a:lnTo>
                    <a:pt x="8400" y="15709"/>
                  </a:lnTo>
                  <a:lnTo>
                    <a:pt x="8400" y="14727"/>
                  </a:lnTo>
                  <a:lnTo>
                    <a:pt x="7200" y="14727"/>
                  </a:lnTo>
                  <a:cubicBezTo>
                    <a:pt x="7200" y="14727"/>
                    <a:pt x="7200" y="15709"/>
                    <a:pt x="7200" y="15709"/>
                  </a:cubicBezTo>
                  <a:close/>
                  <a:moveTo>
                    <a:pt x="14400" y="12764"/>
                  </a:moveTo>
                  <a:lnTo>
                    <a:pt x="13200" y="12764"/>
                  </a:lnTo>
                  <a:lnTo>
                    <a:pt x="13200" y="13745"/>
                  </a:lnTo>
                  <a:lnTo>
                    <a:pt x="14400" y="13745"/>
                  </a:lnTo>
                  <a:cubicBezTo>
                    <a:pt x="14400" y="13745"/>
                    <a:pt x="14400" y="12764"/>
                    <a:pt x="14400" y="12764"/>
                  </a:cubicBezTo>
                  <a:close/>
                  <a:moveTo>
                    <a:pt x="10800" y="12764"/>
                  </a:moveTo>
                  <a:lnTo>
                    <a:pt x="3600" y="12764"/>
                  </a:lnTo>
                  <a:lnTo>
                    <a:pt x="3600" y="7855"/>
                  </a:lnTo>
                  <a:lnTo>
                    <a:pt x="10800" y="7855"/>
                  </a:lnTo>
                  <a:cubicBezTo>
                    <a:pt x="10800" y="7855"/>
                    <a:pt x="10800" y="12764"/>
                    <a:pt x="10800" y="12764"/>
                  </a:cubicBezTo>
                  <a:close/>
                  <a:moveTo>
                    <a:pt x="12000" y="6873"/>
                  </a:moveTo>
                  <a:lnTo>
                    <a:pt x="2400" y="6873"/>
                  </a:lnTo>
                  <a:lnTo>
                    <a:pt x="2400" y="13745"/>
                  </a:lnTo>
                  <a:lnTo>
                    <a:pt x="12000" y="13745"/>
                  </a:lnTo>
                  <a:cubicBezTo>
                    <a:pt x="12000" y="13745"/>
                    <a:pt x="12000" y="6873"/>
                    <a:pt x="12000" y="6873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07" name="Shape 2815"/>
            <p:cNvSpPr/>
            <p:nvPr/>
          </p:nvSpPr>
          <p:spPr>
            <a:xfrm>
              <a:off x="18555707" y="2358566"/>
              <a:ext cx="334876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57" y="20618"/>
                  </a:moveTo>
                  <a:lnTo>
                    <a:pt x="1300" y="19636"/>
                  </a:lnTo>
                  <a:lnTo>
                    <a:pt x="20300" y="19636"/>
                  </a:lnTo>
                  <a:lnTo>
                    <a:pt x="20443" y="20618"/>
                  </a:lnTo>
                  <a:cubicBezTo>
                    <a:pt x="20443" y="20618"/>
                    <a:pt x="1157" y="20618"/>
                    <a:pt x="1157" y="20618"/>
                  </a:cubicBezTo>
                  <a:close/>
                  <a:moveTo>
                    <a:pt x="3172" y="6873"/>
                  </a:moveTo>
                  <a:lnTo>
                    <a:pt x="6480" y="6873"/>
                  </a:lnTo>
                  <a:lnTo>
                    <a:pt x="6480" y="8973"/>
                  </a:lnTo>
                  <a:cubicBezTo>
                    <a:pt x="6158" y="9143"/>
                    <a:pt x="5940" y="9456"/>
                    <a:pt x="5940" y="9818"/>
                  </a:cubicBezTo>
                  <a:cubicBezTo>
                    <a:pt x="5940" y="10360"/>
                    <a:pt x="6424" y="10800"/>
                    <a:pt x="7020" y="10800"/>
                  </a:cubicBezTo>
                  <a:cubicBezTo>
                    <a:pt x="7616" y="10800"/>
                    <a:pt x="8100" y="10360"/>
                    <a:pt x="8100" y="9818"/>
                  </a:cubicBezTo>
                  <a:cubicBezTo>
                    <a:pt x="8100" y="9456"/>
                    <a:pt x="7882" y="9143"/>
                    <a:pt x="7560" y="8973"/>
                  </a:cubicBezTo>
                  <a:lnTo>
                    <a:pt x="7560" y="6873"/>
                  </a:lnTo>
                  <a:lnTo>
                    <a:pt x="14040" y="6873"/>
                  </a:lnTo>
                  <a:lnTo>
                    <a:pt x="14040" y="8973"/>
                  </a:lnTo>
                  <a:cubicBezTo>
                    <a:pt x="13718" y="9143"/>
                    <a:pt x="13500" y="9456"/>
                    <a:pt x="13500" y="9818"/>
                  </a:cubicBezTo>
                  <a:cubicBezTo>
                    <a:pt x="13500" y="10360"/>
                    <a:pt x="13984" y="10800"/>
                    <a:pt x="14580" y="10800"/>
                  </a:cubicBezTo>
                  <a:cubicBezTo>
                    <a:pt x="15176" y="10800"/>
                    <a:pt x="15660" y="10360"/>
                    <a:pt x="15660" y="9818"/>
                  </a:cubicBezTo>
                  <a:cubicBezTo>
                    <a:pt x="15660" y="9456"/>
                    <a:pt x="15442" y="9143"/>
                    <a:pt x="15120" y="8973"/>
                  </a:cubicBezTo>
                  <a:lnTo>
                    <a:pt x="15120" y="6873"/>
                  </a:lnTo>
                  <a:lnTo>
                    <a:pt x="18428" y="6873"/>
                  </a:lnTo>
                  <a:lnTo>
                    <a:pt x="20155" y="18655"/>
                  </a:lnTo>
                  <a:lnTo>
                    <a:pt x="1445" y="18655"/>
                  </a:lnTo>
                  <a:cubicBezTo>
                    <a:pt x="1445" y="18655"/>
                    <a:pt x="3172" y="6873"/>
                    <a:pt x="3172" y="6873"/>
                  </a:cubicBezTo>
                  <a:close/>
                  <a:moveTo>
                    <a:pt x="7560" y="3927"/>
                  </a:moveTo>
                  <a:cubicBezTo>
                    <a:pt x="7560" y="2301"/>
                    <a:pt x="9011" y="982"/>
                    <a:pt x="10800" y="982"/>
                  </a:cubicBezTo>
                  <a:cubicBezTo>
                    <a:pt x="12590" y="982"/>
                    <a:pt x="14040" y="2301"/>
                    <a:pt x="14040" y="3927"/>
                  </a:cubicBezTo>
                  <a:lnTo>
                    <a:pt x="14040" y="5891"/>
                  </a:lnTo>
                  <a:lnTo>
                    <a:pt x="7560" y="5891"/>
                  </a:lnTo>
                  <a:cubicBezTo>
                    <a:pt x="7560" y="5891"/>
                    <a:pt x="7560" y="3927"/>
                    <a:pt x="7560" y="3927"/>
                  </a:cubicBezTo>
                  <a:close/>
                  <a:moveTo>
                    <a:pt x="21586" y="21045"/>
                  </a:moveTo>
                  <a:lnTo>
                    <a:pt x="21595" y="21044"/>
                  </a:lnTo>
                  <a:lnTo>
                    <a:pt x="19435" y="6317"/>
                  </a:lnTo>
                  <a:lnTo>
                    <a:pt x="19426" y="6318"/>
                  </a:lnTo>
                  <a:cubicBezTo>
                    <a:pt x="19390" y="6079"/>
                    <a:pt x="19173" y="5891"/>
                    <a:pt x="18900" y="5891"/>
                  </a:cubicBezTo>
                  <a:lnTo>
                    <a:pt x="15120" y="5891"/>
                  </a:lnTo>
                  <a:lnTo>
                    <a:pt x="15120" y="3927"/>
                  </a:lnTo>
                  <a:cubicBezTo>
                    <a:pt x="15120" y="1758"/>
                    <a:pt x="13186" y="0"/>
                    <a:pt x="10800" y="0"/>
                  </a:cubicBezTo>
                  <a:cubicBezTo>
                    <a:pt x="8414" y="0"/>
                    <a:pt x="6480" y="1758"/>
                    <a:pt x="6480" y="3927"/>
                  </a:cubicBezTo>
                  <a:lnTo>
                    <a:pt x="6480" y="5891"/>
                  </a:lnTo>
                  <a:lnTo>
                    <a:pt x="2700" y="5891"/>
                  </a:lnTo>
                  <a:cubicBezTo>
                    <a:pt x="2427" y="5891"/>
                    <a:pt x="2210" y="6079"/>
                    <a:pt x="2174" y="6318"/>
                  </a:cubicBezTo>
                  <a:lnTo>
                    <a:pt x="2165" y="6317"/>
                  </a:lnTo>
                  <a:lnTo>
                    <a:pt x="5" y="21044"/>
                  </a:lnTo>
                  <a:lnTo>
                    <a:pt x="14" y="21045"/>
                  </a:lnTo>
                  <a:cubicBezTo>
                    <a:pt x="11" y="21067"/>
                    <a:pt x="0" y="21087"/>
                    <a:pt x="0" y="21109"/>
                  </a:cubicBezTo>
                  <a:cubicBezTo>
                    <a:pt x="0" y="21381"/>
                    <a:pt x="242" y="21600"/>
                    <a:pt x="540" y="21600"/>
                  </a:cubicBezTo>
                  <a:lnTo>
                    <a:pt x="21060" y="21600"/>
                  </a:lnTo>
                  <a:cubicBezTo>
                    <a:pt x="21358" y="21600"/>
                    <a:pt x="21600" y="21381"/>
                    <a:pt x="21600" y="21109"/>
                  </a:cubicBezTo>
                  <a:cubicBezTo>
                    <a:pt x="21600" y="21087"/>
                    <a:pt x="21589" y="21067"/>
                    <a:pt x="21586" y="210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08" name="Shape 2816"/>
            <p:cNvSpPr/>
            <p:nvPr/>
          </p:nvSpPr>
          <p:spPr>
            <a:xfrm>
              <a:off x="19231040" y="2358566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587" y="18100"/>
                  </a:moveTo>
                  <a:lnTo>
                    <a:pt x="21596" y="18099"/>
                  </a:lnTo>
                  <a:lnTo>
                    <a:pt x="20614" y="5335"/>
                  </a:lnTo>
                  <a:lnTo>
                    <a:pt x="20605" y="5337"/>
                  </a:lnTo>
                  <a:cubicBezTo>
                    <a:pt x="20573" y="5097"/>
                    <a:pt x="20376" y="4909"/>
                    <a:pt x="20127" y="4909"/>
                  </a:cubicBezTo>
                  <a:lnTo>
                    <a:pt x="16691" y="4909"/>
                  </a:lnTo>
                  <a:lnTo>
                    <a:pt x="16691" y="3927"/>
                  </a:lnTo>
                  <a:cubicBezTo>
                    <a:pt x="16691" y="1758"/>
                    <a:pt x="14932" y="0"/>
                    <a:pt x="12764" y="0"/>
                  </a:cubicBezTo>
                  <a:cubicBezTo>
                    <a:pt x="11300" y="0"/>
                    <a:pt x="10025" y="803"/>
                    <a:pt x="9350" y="1991"/>
                  </a:cubicBezTo>
                  <a:cubicBezTo>
                    <a:pt x="9705" y="2027"/>
                    <a:pt x="10048" y="2105"/>
                    <a:pt x="10377" y="2214"/>
                  </a:cubicBezTo>
                  <a:cubicBezTo>
                    <a:pt x="10911" y="1470"/>
                    <a:pt x="11778" y="982"/>
                    <a:pt x="12764" y="982"/>
                  </a:cubicBezTo>
                  <a:cubicBezTo>
                    <a:pt x="14390" y="982"/>
                    <a:pt x="15709" y="2301"/>
                    <a:pt x="15709" y="3927"/>
                  </a:cubicBezTo>
                  <a:lnTo>
                    <a:pt x="15709" y="4909"/>
                  </a:lnTo>
                  <a:lnTo>
                    <a:pt x="13337" y="4909"/>
                  </a:lnTo>
                  <a:cubicBezTo>
                    <a:pt x="13474" y="5221"/>
                    <a:pt x="13581" y="5549"/>
                    <a:pt x="13651" y="5891"/>
                  </a:cubicBezTo>
                  <a:lnTo>
                    <a:pt x="15709" y="5891"/>
                  </a:lnTo>
                  <a:lnTo>
                    <a:pt x="15709" y="6873"/>
                  </a:lnTo>
                  <a:lnTo>
                    <a:pt x="16204" y="6873"/>
                  </a:lnTo>
                  <a:cubicBezTo>
                    <a:pt x="16375" y="6873"/>
                    <a:pt x="16537" y="6905"/>
                    <a:pt x="16691" y="6961"/>
                  </a:cubicBezTo>
                  <a:lnTo>
                    <a:pt x="16691" y="5891"/>
                  </a:lnTo>
                  <a:lnTo>
                    <a:pt x="19674" y="5891"/>
                  </a:lnTo>
                  <a:lnTo>
                    <a:pt x="20429" y="15709"/>
                  </a:lnTo>
                  <a:lnTo>
                    <a:pt x="18247" y="15709"/>
                  </a:lnTo>
                  <a:lnTo>
                    <a:pt x="18323" y="16691"/>
                  </a:lnTo>
                  <a:lnTo>
                    <a:pt x="20504" y="16691"/>
                  </a:lnTo>
                  <a:lnTo>
                    <a:pt x="20580" y="17673"/>
                  </a:lnTo>
                  <a:lnTo>
                    <a:pt x="18398" y="17673"/>
                  </a:lnTo>
                  <a:lnTo>
                    <a:pt x="18474" y="18655"/>
                  </a:lnTo>
                  <a:lnTo>
                    <a:pt x="21109" y="18655"/>
                  </a:lnTo>
                  <a:cubicBezTo>
                    <a:pt x="21380" y="18655"/>
                    <a:pt x="21600" y="18435"/>
                    <a:pt x="21600" y="18164"/>
                  </a:cubicBezTo>
                  <a:cubicBezTo>
                    <a:pt x="21600" y="18141"/>
                    <a:pt x="21590" y="18122"/>
                    <a:pt x="21587" y="18100"/>
                  </a:cubicBezTo>
                  <a:moveTo>
                    <a:pt x="1020" y="20618"/>
                  </a:moveTo>
                  <a:lnTo>
                    <a:pt x="1096" y="19636"/>
                  </a:lnTo>
                  <a:lnTo>
                    <a:pt x="16577" y="19636"/>
                  </a:lnTo>
                  <a:lnTo>
                    <a:pt x="16653" y="20618"/>
                  </a:lnTo>
                  <a:cubicBezTo>
                    <a:pt x="16653" y="20618"/>
                    <a:pt x="1020" y="20618"/>
                    <a:pt x="1020" y="20618"/>
                  </a:cubicBezTo>
                  <a:close/>
                  <a:moveTo>
                    <a:pt x="1926" y="8836"/>
                  </a:moveTo>
                  <a:lnTo>
                    <a:pt x="4909" y="8836"/>
                  </a:lnTo>
                  <a:lnTo>
                    <a:pt x="4909" y="10936"/>
                  </a:lnTo>
                  <a:cubicBezTo>
                    <a:pt x="4617" y="11106"/>
                    <a:pt x="4418" y="11420"/>
                    <a:pt x="4418" y="11782"/>
                  </a:cubicBezTo>
                  <a:cubicBezTo>
                    <a:pt x="4418" y="12324"/>
                    <a:pt x="4858" y="12764"/>
                    <a:pt x="5400" y="12764"/>
                  </a:cubicBezTo>
                  <a:cubicBezTo>
                    <a:pt x="5942" y="12764"/>
                    <a:pt x="6382" y="12324"/>
                    <a:pt x="6382" y="11782"/>
                  </a:cubicBezTo>
                  <a:cubicBezTo>
                    <a:pt x="6382" y="11420"/>
                    <a:pt x="6183" y="11106"/>
                    <a:pt x="5891" y="10936"/>
                  </a:cubicBezTo>
                  <a:lnTo>
                    <a:pt x="5891" y="8836"/>
                  </a:lnTo>
                  <a:lnTo>
                    <a:pt x="11782" y="8836"/>
                  </a:lnTo>
                  <a:lnTo>
                    <a:pt x="11782" y="10936"/>
                  </a:lnTo>
                  <a:cubicBezTo>
                    <a:pt x="11489" y="11106"/>
                    <a:pt x="11291" y="11420"/>
                    <a:pt x="11291" y="11782"/>
                  </a:cubicBezTo>
                  <a:cubicBezTo>
                    <a:pt x="11291" y="12324"/>
                    <a:pt x="11731" y="12764"/>
                    <a:pt x="12273" y="12764"/>
                  </a:cubicBezTo>
                  <a:cubicBezTo>
                    <a:pt x="12815" y="12764"/>
                    <a:pt x="13255" y="12324"/>
                    <a:pt x="13255" y="11782"/>
                  </a:cubicBezTo>
                  <a:cubicBezTo>
                    <a:pt x="13255" y="11420"/>
                    <a:pt x="13056" y="11106"/>
                    <a:pt x="12764" y="10936"/>
                  </a:cubicBezTo>
                  <a:lnTo>
                    <a:pt x="12764" y="8836"/>
                  </a:lnTo>
                  <a:lnTo>
                    <a:pt x="15746" y="8836"/>
                  </a:lnTo>
                  <a:lnTo>
                    <a:pt x="16502" y="18655"/>
                  </a:lnTo>
                  <a:lnTo>
                    <a:pt x="1172" y="18655"/>
                  </a:lnTo>
                  <a:cubicBezTo>
                    <a:pt x="1172" y="18655"/>
                    <a:pt x="1926" y="8836"/>
                    <a:pt x="1926" y="8836"/>
                  </a:cubicBezTo>
                  <a:close/>
                  <a:moveTo>
                    <a:pt x="5891" y="6873"/>
                  </a:moveTo>
                  <a:cubicBezTo>
                    <a:pt x="5891" y="5246"/>
                    <a:pt x="7210" y="3927"/>
                    <a:pt x="8836" y="3927"/>
                  </a:cubicBezTo>
                  <a:cubicBezTo>
                    <a:pt x="10463" y="3927"/>
                    <a:pt x="11782" y="5246"/>
                    <a:pt x="11782" y="6873"/>
                  </a:cubicBezTo>
                  <a:lnTo>
                    <a:pt x="11782" y="7855"/>
                  </a:lnTo>
                  <a:lnTo>
                    <a:pt x="5891" y="7855"/>
                  </a:lnTo>
                  <a:cubicBezTo>
                    <a:pt x="5891" y="7855"/>
                    <a:pt x="5891" y="6873"/>
                    <a:pt x="5891" y="6873"/>
                  </a:cubicBezTo>
                  <a:close/>
                  <a:moveTo>
                    <a:pt x="17668" y="21044"/>
                  </a:moveTo>
                  <a:lnTo>
                    <a:pt x="16687" y="8281"/>
                  </a:lnTo>
                  <a:lnTo>
                    <a:pt x="16678" y="8282"/>
                  </a:lnTo>
                  <a:cubicBezTo>
                    <a:pt x="16646" y="8043"/>
                    <a:pt x="16448" y="7855"/>
                    <a:pt x="16200" y="7855"/>
                  </a:cubicBezTo>
                  <a:lnTo>
                    <a:pt x="12764" y="7855"/>
                  </a:lnTo>
                  <a:lnTo>
                    <a:pt x="12764" y="6873"/>
                  </a:lnTo>
                  <a:cubicBezTo>
                    <a:pt x="12764" y="4704"/>
                    <a:pt x="11005" y="2945"/>
                    <a:pt x="8836" y="2945"/>
                  </a:cubicBezTo>
                  <a:cubicBezTo>
                    <a:pt x="6668" y="2945"/>
                    <a:pt x="4909" y="4704"/>
                    <a:pt x="4909" y="6873"/>
                  </a:cubicBezTo>
                  <a:lnTo>
                    <a:pt x="4909" y="7855"/>
                  </a:lnTo>
                  <a:lnTo>
                    <a:pt x="1473" y="7855"/>
                  </a:lnTo>
                  <a:cubicBezTo>
                    <a:pt x="1224" y="7855"/>
                    <a:pt x="1027" y="8043"/>
                    <a:pt x="995" y="8282"/>
                  </a:cubicBezTo>
                  <a:lnTo>
                    <a:pt x="986" y="8281"/>
                  </a:lnTo>
                  <a:lnTo>
                    <a:pt x="4" y="21044"/>
                  </a:lnTo>
                  <a:lnTo>
                    <a:pt x="13" y="21045"/>
                  </a:lnTo>
                  <a:cubicBezTo>
                    <a:pt x="10" y="21067"/>
                    <a:pt x="0" y="21087"/>
                    <a:pt x="0" y="21109"/>
                  </a:cubicBezTo>
                  <a:cubicBezTo>
                    <a:pt x="0" y="21381"/>
                    <a:pt x="220" y="21600"/>
                    <a:pt x="491" y="21600"/>
                  </a:cubicBezTo>
                  <a:lnTo>
                    <a:pt x="17182" y="21600"/>
                  </a:lnTo>
                  <a:cubicBezTo>
                    <a:pt x="17453" y="21600"/>
                    <a:pt x="17673" y="21381"/>
                    <a:pt x="17673" y="21109"/>
                  </a:cubicBezTo>
                  <a:cubicBezTo>
                    <a:pt x="17673" y="21087"/>
                    <a:pt x="17663" y="21067"/>
                    <a:pt x="17660" y="21045"/>
                  </a:cubicBezTo>
                  <a:cubicBezTo>
                    <a:pt x="17660" y="21045"/>
                    <a:pt x="17668" y="21044"/>
                    <a:pt x="17668" y="21044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09" name="Shape 2817"/>
            <p:cNvSpPr/>
            <p:nvPr/>
          </p:nvSpPr>
          <p:spPr>
            <a:xfrm>
              <a:off x="19942651" y="2392054"/>
              <a:ext cx="368364" cy="301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982" y="9600"/>
                  </a:lnTo>
                  <a:lnTo>
                    <a:pt x="982" y="8400"/>
                  </a:lnTo>
                  <a:lnTo>
                    <a:pt x="20618" y="8400"/>
                  </a:lnTo>
                  <a:cubicBezTo>
                    <a:pt x="20618" y="8400"/>
                    <a:pt x="20618" y="9600"/>
                    <a:pt x="20618" y="9600"/>
                  </a:cubicBezTo>
                  <a:close/>
                  <a:moveTo>
                    <a:pt x="19006" y="13200"/>
                  </a:moveTo>
                  <a:lnTo>
                    <a:pt x="15735" y="13200"/>
                  </a:lnTo>
                  <a:lnTo>
                    <a:pt x="16045" y="10800"/>
                  </a:lnTo>
                  <a:lnTo>
                    <a:pt x="19419" y="10800"/>
                  </a:lnTo>
                  <a:cubicBezTo>
                    <a:pt x="19419" y="10800"/>
                    <a:pt x="19006" y="13200"/>
                    <a:pt x="19006" y="13200"/>
                  </a:cubicBezTo>
                  <a:close/>
                  <a:moveTo>
                    <a:pt x="18386" y="16800"/>
                  </a:moveTo>
                  <a:lnTo>
                    <a:pt x="15270" y="16800"/>
                  </a:lnTo>
                  <a:lnTo>
                    <a:pt x="15580" y="14400"/>
                  </a:lnTo>
                  <a:lnTo>
                    <a:pt x="18799" y="14400"/>
                  </a:lnTo>
                  <a:cubicBezTo>
                    <a:pt x="18799" y="14400"/>
                    <a:pt x="18386" y="16800"/>
                    <a:pt x="18386" y="16800"/>
                  </a:cubicBezTo>
                  <a:close/>
                  <a:moveTo>
                    <a:pt x="17766" y="20400"/>
                  </a:moveTo>
                  <a:lnTo>
                    <a:pt x="14805" y="20400"/>
                  </a:lnTo>
                  <a:lnTo>
                    <a:pt x="15115" y="18000"/>
                  </a:lnTo>
                  <a:lnTo>
                    <a:pt x="18179" y="18000"/>
                  </a:lnTo>
                  <a:cubicBezTo>
                    <a:pt x="18179" y="18000"/>
                    <a:pt x="17766" y="20400"/>
                    <a:pt x="17766" y="20400"/>
                  </a:cubicBezTo>
                  <a:close/>
                  <a:moveTo>
                    <a:pt x="11291" y="13200"/>
                  </a:moveTo>
                  <a:lnTo>
                    <a:pt x="11291" y="10800"/>
                  </a:lnTo>
                  <a:lnTo>
                    <a:pt x="15063" y="10800"/>
                  </a:lnTo>
                  <a:lnTo>
                    <a:pt x="14753" y="13200"/>
                  </a:lnTo>
                  <a:cubicBezTo>
                    <a:pt x="14753" y="13200"/>
                    <a:pt x="11291" y="13200"/>
                    <a:pt x="11291" y="13200"/>
                  </a:cubicBezTo>
                  <a:close/>
                  <a:moveTo>
                    <a:pt x="14289" y="16800"/>
                  </a:moveTo>
                  <a:lnTo>
                    <a:pt x="11291" y="16800"/>
                  </a:lnTo>
                  <a:lnTo>
                    <a:pt x="11291" y="14400"/>
                  </a:lnTo>
                  <a:lnTo>
                    <a:pt x="14598" y="14400"/>
                  </a:lnTo>
                  <a:cubicBezTo>
                    <a:pt x="14598" y="14400"/>
                    <a:pt x="14289" y="16800"/>
                    <a:pt x="14289" y="16800"/>
                  </a:cubicBezTo>
                  <a:close/>
                  <a:moveTo>
                    <a:pt x="13823" y="20400"/>
                  </a:moveTo>
                  <a:lnTo>
                    <a:pt x="11291" y="20400"/>
                  </a:lnTo>
                  <a:lnTo>
                    <a:pt x="11291" y="18000"/>
                  </a:lnTo>
                  <a:lnTo>
                    <a:pt x="14133" y="18000"/>
                  </a:lnTo>
                  <a:cubicBezTo>
                    <a:pt x="14133" y="18000"/>
                    <a:pt x="13823" y="20400"/>
                    <a:pt x="13823" y="20400"/>
                  </a:cubicBezTo>
                  <a:close/>
                  <a:moveTo>
                    <a:pt x="10309" y="13200"/>
                  </a:moveTo>
                  <a:lnTo>
                    <a:pt x="6847" y="13200"/>
                  </a:lnTo>
                  <a:lnTo>
                    <a:pt x="6537" y="10800"/>
                  </a:lnTo>
                  <a:lnTo>
                    <a:pt x="10309" y="10800"/>
                  </a:lnTo>
                  <a:cubicBezTo>
                    <a:pt x="10309" y="10800"/>
                    <a:pt x="10309" y="13200"/>
                    <a:pt x="10309" y="13200"/>
                  </a:cubicBezTo>
                  <a:close/>
                  <a:moveTo>
                    <a:pt x="10309" y="16800"/>
                  </a:moveTo>
                  <a:lnTo>
                    <a:pt x="7311" y="16800"/>
                  </a:lnTo>
                  <a:lnTo>
                    <a:pt x="7002" y="14400"/>
                  </a:lnTo>
                  <a:lnTo>
                    <a:pt x="10309" y="14400"/>
                  </a:lnTo>
                  <a:cubicBezTo>
                    <a:pt x="10309" y="14400"/>
                    <a:pt x="10309" y="16800"/>
                    <a:pt x="10309" y="16800"/>
                  </a:cubicBezTo>
                  <a:close/>
                  <a:moveTo>
                    <a:pt x="10309" y="20400"/>
                  </a:moveTo>
                  <a:lnTo>
                    <a:pt x="7777" y="20400"/>
                  </a:lnTo>
                  <a:lnTo>
                    <a:pt x="7467" y="18000"/>
                  </a:lnTo>
                  <a:lnTo>
                    <a:pt x="10309" y="18000"/>
                  </a:lnTo>
                  <a:cubicBezTo>
                    <a:pt x="10309" y="18000"/>
                    <a:pt x="10309" y="20400"/>
                    <a:pt x="10309" y="20400"/>
                  </a:cubicBezTo>
                  <a:close/>
                  <a:moveTo>
                    <a:pt x="3834" y="20400"/>
                  </a:moveTo>
                  <a:lnTo>
                    <a:pt x="3421" y="18000"/>
                  </a:lnTo>
                  <a:lnTo>
                    <a:pt x="6485" y="18000"/>
                  </a:lnTo>
                  <a:lnTo>
                    <a:pt x="6795" y="20400"/>
                  </a:lnTo>
                  <a:cubicBezTo>
                    <a:pt x="6795" y="20400"/>
                    <a:pt x="3834" y="20400"/>
                    <a:pt x="3834" y="20400"/>
                  </a:cubicBezTo>
                  <a:close/>
                  <a:moveTo>
                    <a:pt x="2801" y="14400"/>
                  </a:moveTo>
                  <a:lnTo>
                    <a:pt x="6020" y="14400"/>
                  </a:lnTo>
                  <a:lnTo>
                    <a:pt x="6330" y="16800"/>
                  </a:lnTo>
                  <a:lnTo>
                    <a:pt x="3214" y="16800"/>
                  </a:lnTo>
                  <a:cubicBezTo>
                    <a:pt x="3214" y="16800"/>
                    <a:pt x="2801" y="14400"/>
                    <a:pt x="2801" y="14400"/>
                  </a:cubicBezTo>
                  <a:close/>
                  <a:moveTo>
                    <a:pt x="2181" y="10800"/>
                  </a:moveTo>
                  <a:lnTo>
                    <a:pt x="5555" y="10800"/>
                  </a:lnTo>
                  <a:lnTo>
                    <a:pt x="5865" y="13200"/>
                  </a:lnTo>
                  <a:lnTo>
                    <a:pt x="2594" y="13200"/>
                  </a:lnTo>
                  <a:cubicBezTo>
                    <a:pt x="2594" y="13200"/>
                    <a:pt x="2181" y="10800"/>
                    <a:pt x="2181" y="10800"/>
                  </a:cubicBezTo>
                  <a:close/>
                  <a:moveTo>
                    <a:pt x="10800" y="1320"/>
                  </a:moveTo>
                  <a:lnTo>
                    <a:pt x="17616" y="7200"/>
                  </a:lnTo>
                  <a:lnTo>
                    <a:pt x="3984" y="7200"/>
                  </a:lnTo>
                  <a:cubicBezTo>
                    <a:pt x="3984" y="7200"/>
                    <a:pt x="10800" y="1320"/>
                    <a:pt x="10800" y="1320"/>
                  </a:cubicBezTo>
                  <a:close/>
                  <a:moveTo>
                    <a:pt x="20618" y="7200"/>
                  </a:moveTo>
                  <a:lnTo>
                    <a:pt x="19284" y="7200"/>
                  </a:lnTo>
                  <a:lnTo>
                    <a:pt x="11157" y="188"/>
                  </a:lnTo>
                  <a:lnTo>
                    <a:pt x="11155" y="190"/>
                  </a:lnTo>
                  <a:cubicBezTo>
                    <a:pt x="11066" y="74"/>
                    <a:pt x="10941" y="0"/>
                    <a:pt x="10800" y="0"/>
                  </a:cubicBezTo>
                  <a:cubicBezTo>
                    <a:pt x="10659" y="0"/>
                    <a:pt x="10534" y="74"/>
                    <a:pt x="10445" y="190"/>
                  </a:cubicBezTo>
                  <a:lnTo>
                    <a:pt x="10443" y="188"/>
                  </a:lnTo>
                  <a:lnTo>
                    <a:pt x="2316" y="7200"/>
                  </a:lnTo>
                  <a:lnTo>
                    <a:pt x="982" y="7200"/>
                  </a:lnTo>
                  <a:cubicBezTo>
                    <a:pt x="439" y="7200"/>
                    <a:pt x="0" y="7738"/>
                    <a:pt x="0" y="8400"/>
                  </a:cubicBezTo>
                  <a:lnTo>
                    <a:pt x="0" y="9600"/>
                  </a:lnTo>
                  <a:cubicBezTo>
                    <a:pt x="0" y="10262"/>
                    <a:pt x="439" y="10800"/>
                    <a:pt x="982" y="10800"/>
                  </a:cubicBezTo>
                  <a:lnTo>
                    <a:pt x="1178" y="10800"/>
                  </a:lnTo>
                  <a:lnTo>
                    <a:pt x="2960" y="21145"/>
                  </a:lnTo>
                  <a:lnTo>
                    <a:pt x="2969" y="21143"/>
                  </a:lnTo>
                  <a:cubicBezTo>
                    <a:pt x="3023" y="2140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03"/>
                    <a:pt x="18631" y="21143"/>
                  </a:cubicBezTo>
                  <a:lnTo>
                    <a:pt x="18640" y="21145"/>
                  </a:lnTo>
                  <a:lnTo>
                    <a:pt x="20422" y="10800"/>
                  </a:ln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8400"/>
                  </a:lnTo>
                  <a:cubicBezTo>
                    <a:pt x="21600" y="7738"/>
                    <a:pt x="21160" y="7200"/>
                    <a:pt x="20618" y="7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0" name="Shape 2818"/>
            <p:cNvSpPr/>
            <p:nvPr/>
          </p:nvSpPr>
          <p:spPr>
            <a:xfrm>
              <a:off x="20645890" y="2375310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7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1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1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7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10453" y="7402"/>
                  </a:moveTo>
                  <a:cubicBezTo>
                    <a:pt x="10542" y="7500"/>
                    <a:pt x="10665" y="7560"/>
                    <a:pt x="10800" y="7560"/>
                  </a:cubicBezTo>
                  <a:cubicBezTo>
                    <a:pt x="10936" y="7560"/>
                    <a:pt x="11058" y="7500"/>
                    <a:pt x="11147" y="7402"/>
                  </a:cubicBezTo>
                  <a:lnTo>
                    <a:pt x="13111" y="5242"/>
                  </a:lnTo>
                  <a:cubicBezTo>
                    <a:pt x="13200" y="5144"/>
                    <a:pt x="13255" y="5009"/>
                    <a:pt x="13255" y="4860"/>
                  </a:cubicBezTo>
                  <a:cubicBezTo>
                    <a:pt x="13255" y="4562"/>
                    <a:pt x="13035" y="4320"/>
                    <a:pt x="12764" y="4320"/>
                  </a:cubicBezTo>
                  <a:cubicBezTo>
                    <a:pt x="12628" y="4320"/>
                    <a:pt x="12506" y="4381"/>
                    <a:pt x="12417" y="4478"/>
                  </a:cubicBezTo>
                  <a:lnTo>
                    <a:pt x="11291" y="5716"/>
                  </a:lnTo>
                  <a:lnTo>
                    <a:pt x="11291" y="540"/>
                  </a:lnTo>
                  <a:cubicBezTo>
                    <a:pt x="11291" y="242"/>
                    <a:pt x="11071" y="0"/>
                    <a:pt x="10800" y="0"/>
                  </a:cubicBezTo>
                  <a:cubicBezTo>
                    <a:pt x="10529" y="0"/>
                    <a:pt x="10309" y="242"/>
                    <a:pt x="10309" y="540"/>
                  </a:cubicBezTo>
                  <a:lnTo>
                    <a:pt x="10309" y="5716"/>
                  </a:lnTo>
                  <a:lnTo>
                    <a:pt x="9183" y="4478"/>
                  </a:lnTo>
                  <a:cubicBezTo>
                    <a:pt x="9095" y="4381"/>
                    <a:pt x="8972" y="4320"/>
                    <a:pt x="8836" y="4320"/>
                  </a:cubicBezTo>
                  <a:cubicBezTo>
                    <a:pt x="8565" y="4320"/>
                    <a:pt x="8345" y="4562"/>
                    <a:pt x="8345" y="4860"/>
                  </a:cubicBezTo>
                  <a:cubicBezTo>
                    <a:pt x="8345" y="5009"/>
                    <a:pt x="8400" y="5144"/>
                    <a:pt x="8489" y="5242"/>
                  </a:cubicBezTo>
                  <a:cubicBezTo>
                    <a:pt x="8489" y="5242"/>
                    <a:pt x="10453" y="7402"/>
                    <a:pt x="10453" y="7402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1" name="Shape 2819"/>
            <p:cNvSpPr/>
            <p:nvPr/>
          </p:nvSpPr>
          <p:spPr>
            <a:xfrm>
              <a:off x="21349130" y="2375310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7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1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1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7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8836" y="3240"/>
                  </a:moveTo>
                  <a:cubicBezTo>
                    <a:pt x="8972" y="3240"/>
                    <a:pt x="9095" y="3179"/>
                    <a:pt x="9183" y="3082"/>
                  </a:cubicBezTo>
                  <a:lnTo>
                    <a:pt x="10309" y="1844"/>
                  </a:lnTo>
                  <a:lnTo>
                    <a:pt x="10309" y="7020"/>
                  </a:lnTo>
                  <a:cubicBezTo>
                    <a:pt x="10309" y="7318"/>
                    <a:pt x="10529" y="7560"/>
                    <a:pt x="10800" y="7560"/>
                  </a:cubicBezTo>
                  <a:cubicBezTo>
                    <a:pt x="11071" y="7560"/>
                    <a:pt x="11291" y="7318"/>
                    <a:pt x="11291" y="7020"/>
                  </a:cubicBezTo>
                  <a:lnTo>
                    <a:pt x="11291" y="1844"/>
                  </a:lnTo>
                  <a:lnTo>
                    <a:pt x="12417" y="3082"/>
                  </a:lnTo>
                  <a:cubicBezTo>
                    <a:pt x="12505" y="3179"/>
                    <a:pt x="12628" y="3240"/>
                    <a:pt x="12764" y="3240"/>
                  </a:cubicBezTo>
                  <a:cubicBezTo>
                    <a:pt x="13035" y="3240"/>
                    <a:pt x="13255" y="2998"/>
                    <a:pt x="13255" y="2700"/>
                  </a:cubicBezTo>
                  <a:cubicBezTo>
                    <a:pt x="13255" y="2551"/>
                    <a:pt x="13199" y="2416"/>
                    <a:pt x="13111" y="2318"/>
                  </a:cubicBezTo>
                  <a:lnTo>
                    <a:pt x="11147" y="158"/>
                  </a:lnTo>
                  <a:cubicBezTo>
                    <a:pt x="11058" y="61"/>
                    <a:pt x="10936" y="0"/>
                    <a:pt x="10800" y="0"/>
                  </a:cubicBezTo>
                  <a:cubicBezTo>
                    <a:pt x="10664" y="0"/>
                    <a:pt x="10542" y="60"/>
                    <a:pt x="10453" y="158"/>
                  </a:cubicBezTo>
                  <a:lnTo>
                    <a:pt x="8489" y="2318"/>
                  </a:lnTo>
                  <a:cubicBezTo>
                    <a:pt x="8400" y="2416"/>
                    <a:pt x="8345" y="2551"/>
                    <a:pt x="8345" y="2700"/>
                  </a:cubicBezTo>
                  <a:cubicBezTo>
                    <a:pt x="8345" y="2998"/>
                    <a:pt x="8565" y="3240"/>
                    <a:pt x="8836" y="324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2" name="Shape 2820"/>
            <p:cNvSpPr/>
            <p:nvPr/>
          </p:nvSpPr>
          <p:spPr>
            <a:xfrm>
              <a:off x="15022766" y="3078549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6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1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1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6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7507" y="3082"/>
                  </a:moveTo>
                  <a:lnTo>
                    <a:pt x="7507" y="3082"/>
                  </a:lnTo>
                  <a:lnTo>
                    <a:pt x="9471" y="5242"/>
                  </a:lnTo>
                  <a:cubicBezTo>
                    <a:pt x="9560" y="5340"/>
                    <a:pt x="9683" y="5400"/>
                    <a:pt x="9818" y="5400"/>
                  </a:cubicBezTo>
                  <a:cubicBezTo>
                    <a:pt x="10089" y="5400"/>
                    <a:pt x="10309" y="5158"/>
                    <a:pt x="10309" y="4860"/>
                  </a:cubicBezTo>
                  <a:cubicBezTo>
                    <a:pt x="10309" y="4712"/>
                    <a:pt x="10254" y="4577"/>
                    <a:pt x="10165" y="4478"/>
                  </a:cubicBezTo>
                  <a:lnTo>
                    <a:pt x="9040" y="3240"/>
                  </a:lnTo>
                  <a:lnTo>
                    <a:pt x="13745" y="3240"/>
                  </a:lnTo>
                  <a:lnTo>
                    <a:pt x="13745" y="3240"/>
                  </a:lnTo>
                  <a:cubicBezTo>
                    <a:pt x="14016" y="3240"/>
                    <a:pt x="14236" y="2998"/>
                    <a:pt x="14236" y="2700"/>
                  </a:cubicBezTo>
                  <a:cubicBezTo>
                    <a:pt x="14236" y="2402"/>
                    <a:pt x="14016" y="2160"/>
                    <a:pt x="13745" y="2160"/>
                  </a:cubicBezTo>
                  <a:lnTo>
                    <a:pt x="9040" y="2160"/>
                  </a:lnTo>
                  <a:lnTo>
                    <a:pt x="10165" y="922"/>
                  </a:lnTo>
                  <a:cubicBezTo>
                    <a:pt x="10254" y="824"/>
                    <a:pt x="10309" y="689"/>
                    <a:pt x="10309" y="540"/>
                  </a:cubicBezTo>
                  <a:cubicBezTo>
                    <a:pt x="10309" y="242"/>
                    <a:pt x="10089" y="0"/>
                    <a:pt x="9818" y="0"/>
                  </a:cubicBezTo>
                  <a:cubicBezTo>
                    <a:pt x="9683" y="0"/>
                    <a:pt x="9560" y="61"/>
                    <a:pt x="9471" y="158"/>
                  </a:cubicBezTo>
                  <a:lnTo>
                    <a:pt x="7507" y="2318"/>
                  </a:lnTo>
                  <a:lnTo>
                    <a:pt x="7507" y="2318"/>
                  </a:lnTo>
                  <a:cubicBezTo>
                    <a:pt x="7419" y="2417"/>
                    <a:pt x="7364" y="2552"/>
                    <a:pt x="7364" y="2700"/>
                  </a:cubicBezTo>
                  <a:cubicBezTo>
                    <a:pt x="7364" y="2849"/>
                    <a:pt x="7419" y="2984"/>
                    <a:pt x="7507" y="30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3" name="Shape 2821"/>
            <p:cNvSpPr/>
            <p:nvPr/>
          </p:nvSpPr>
          <p:spPr>
            <a:xfrm>
              <a:off x="15726006" y="3078549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6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1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1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6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7855" y="3240"/>
                  </a:moveTo>
                  <a:lnTo>
                    <a:pt x="7855" y="3240"/>
                  </a:lnTo>
                  <a:lnTo>
                    <a:pt x="12560" y="3240"/>
                  </a:lnTo>
                  <a:lnTo>
                    <a:pt x="11435" y="4478"/>
                  </a:lnTo>
                  <a:cubicBezTo>
                    <a:pt x="11346" y="4577"/>
                    <a:pt x="11291" y="4712"/>
                    <a:pt x="11291" y="4860"/>
                  </a:cubicBezTo>
                  <a:cubicBezTo>
                    <a:pt x="11291" y="5158"/>
                    <a:pt x="11511" y="5400"/>
                    <a:pt x="11782" y="5400"/>
                  </a:cubicBezTo>
                  <a:cubicBezTo>
                    <a:pt x="11917" y="5400"/>
                    <a:pt x="12040" y="5340"/>
                    <a:pt x="12129" y="5242"/>
                  </a:cubicBezTo>
                  <a:lnTo>
                    <a:pt x="14093" y="3082"/>
                  </a:lnTo>
                  <a:cubicBezTo>
                    <a:pt x="14181" y="2984"/>
                    <a:pt x="14236" y="2849"/>
                    <a:pt x="14236" y="2700"/>
                  </a:cubicBezTo>
                  <a:cubicBezTo>
                    <a:pt x="14236" y="2552"/>
                    <a:pt x="14181" y="2417"/>
                    <a:pt x="14093" y="2318"/>
                  </a:cubicBezTo>
                  <a:lnTo>
                    <a:pt x="12129" y="158"/>
                  </a:lnTo>
                  <a:cubicBezTo>
                    <a:pt x="12040" y="61"/>
                    <a:pt x="11917" y="0"/>
                    <a:pt x="11782" y="0"/>
                  </a:cubicBezTo>
                  <a:cubicBezTo>
                    <a:pt x="11511" y="0"/>
                    <a:pt x="11291" y="242"/>
                    <a:pt x="11291" y="540"/>
                  </a:cubicBezTo>
                  <a:cubicBezTo>
                    <a:pt x="11291" y="689"/>
                    <a:pt x="11346" y="824"/>
                    <a:pt x="11435" y="922"/>
                  </a:cubicBezTo>
                  <a:lnTo>
                    <a:pt x="12560" y="2160"/>
                  </a:lnTo>
                  <a:lnTo>
                    <a:pt x="7855" y="2160"/>
                  </a:lnTo>
                  <a:cubicBezTo>
                    <a:pt x="7584" y="2160"/>
                    <a:pt x="7364" y="2402"/>
                    <a:pt x="7364" y="2700"/>
                  </a:cubicBezTo>
                  <a:cubicBezTo>
                    <a:pt x="7364" y="2998"/>
                    <a:pt x="7584" y="3240"/>
                    <a:pt x="7855" y="324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4" name="Shape 2822"/>
            <p:cNvSpPr/>
            <p:nvPr/>
          </p:nvSpPr>
          <p:spPr>
            <a:xfrm>
              <a:off x="16429245" y="3078549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800"/>
                  </a:moveTo>
                  <a:lnTo>
                    <a:pt x="982" y="10800"/>
                  </a:lnTo>
                  <a:lnTo>
                    <a:pt x="982" y="9720"/>
                  </a:lnTo>
                  <a:lnTo>
                    <a:pt x="20618" y="9720"/>
                  </a:lnTo>
                  <a:cubicBezTo>
                    <a:pt x="20618" y="9720"/>
                    <a:pt x="20618" y="10800"/>
                    <a:pt x="20618" y="10800"/>
                  </a:cubicBezTo>
                  <a:close/>
                  <a:moveTo>
                    <a:pt x="19006" y="14040"/>
                  </a:moveTo>
                  <a:lnTo>
                    <a:pt x="15735" y="14040"/>
                  </a:lnTo>
                  <a:lnTo>
                    <a:pt x="16045" y="11880"/>
                  </a:lnTo>
                  <a:lnTo>
                    <a:pt x="19419" y="11880"/>
                  </a:lnTo>
                  <a:cubicBezTo>
                    <a:pt x="19419" y="11880"/>
                    <a:pt x="19006" y="14040"/>
                    <a:pt x="19006" y="14040"/>
                  </a:cubicBezTo>
                  <a:close/>
                  <a:moveTo>
                    <a:pt x="18386" y="17280"/>
                  </a:moveTo>
                  <a:lnTo>
                    <a:pt x="15270" y="17280"/>
                  </a:lnTo>
                  <a:lnTo>
                    <a:pt x="15580" y="15120"/>
                  </a:lnTo>
                  <a:lnTo>
                    <a:pt x="18799" y="15120"/>
                  </a:lnTo>
                  <a:cubicBezTo>
                    <a:pt x="18799" y="15120"/>
                    <a:pt x="18386" y="17280"/>
                    <a:pt x="18386" y="17280"/>
                  </a:cubicBezTo>
                  <a:close/>
                  <a:moveTo>
                    <a:pt x="17766" y="20520"/>
                  </a:moveTo>
                  <a:lnTo>
                    <a:pt x="14805" y="20520"/>
                  </a:lnTo>
                  <a:lnTo>
                    <a:pt x="15115" y="18360"/>
                  </a:lnTo>
                  <a:lnTo>
                    <a:pt x="18179" y="18360"/>
                  </a:lnTo>
                  <a:cubicBezTo>
                    <a:pt x="18179" y="18360"/>
                    <a:pt x="17766" y="20520"/>
                    <a:pt x="17766" y="20520"/>
                  </a:cubicBezTo>
                  <a:close/>
                  <a:moveTo>
                    <a:pt x="11291" y="14040"/>
                  </a:moveTo>
                  <a:lnTo>
                    <a:pt x="11291" y="11880"/>
                  </a:lnTo>
                  <a:lnTo>
                    <a:pt x="15063" y="11880"/>
                  </a:lnTo>
                  <a:lnTo>
                    <a:pt x="14753" y="14040"/>
                  </a:lnTo>
                  <a:cubicBezTo>
                    <a:pt x="14753" y="14040"/>
                    <a:pt x="11291" y="14040"/>
                    <a:pt x="11291" y="14040"/>
                  </a:cubicBezTo>
                  <a:close/>
                  <a:moveTo>
                    <a:pt x="14288" y="17280"/>
                  </a:moveTo>
                  <a:lnTo>
                    <a:pt x="11291" y="17280"/>
                  </a:lnTo>
                  <a:lnTo>
                    <a:pt x="11291" y="15120"/>
                  </a:lnTo>
                  <a:lnTo>
                    <a:pt x="14598" y="15120"/>
                  </a:lnTo>
                  <a:cubicBezTo>
                    <a:pt x="14598" y="15120"/>
                    <a:pt x="14288" y="17280"/>
                    <a:pt x="14288" y="17280"/>
                  </a:cubicBezTo>
                  <a:close/>
                  <a:moveTo>
                    <a:pt x="13823" y="20520"/>
                  </a:moveTo>
                  <a:lnTo>
                    <a:pt x="11291" y="20520"/>
                  </a:lnTo>
                  <a:lnTo>
                    <a:pt x="11291" y="18360"/>
                  </a:lnTo>
                  <a:lnTo>
                    <a:pt x="14133" y="18360"/>
                  </a:lnTo>
                  <a:cubicBezTo>
                    <a:pt x="14133" y="18360"/>
                    <a:pt x="13823" y="20520"/>
                    <a:pt x="13823" y="20520"/>
                  </a:cubicBezTo>
                  <a:close/>
                  <a:moveTo>
                    <a:pt x="10309" y="14040"/>
                  </a:moveTo>
                  <a:lnTo>
                    <a:pt x="6847" y="14040"/>
                  </a:lnTo>
                  <a:lnTo>
                    <a:pt x="6537" y="11880"/>
                  </a:lnTo>
                  <a:lnTo>
                    <a:pt x="10309" y="11880"/>
                  </a:lnTo>
                  <a:cubicBezTo>
                    <a:pt x="10309" y="11880"/>
                    <a:pt x="10309" y="14040"/>
                    <a:pt x="10309" y="14040"/>
                  </a:cubicBezTo>
                  <a:close/>
                  <a:moveTo>
                    <a:pt x="10309" y="17280"/>
                  </a:moveTo>
                  <a:lnTo>
                    <a:pt x="7312" y="17280"/>
                  </a:lnTo>
                  <a:lnTo>
                    <a:pt x="7002" y="15120"/>
                  </a:lnTo>
                  <a:lnTo>
                    <a:pt x="10309" y="15120"/>
                  </a:lnTo>
                  <a:cubicBezTo>
                    <a:pt x="10309" y="15120"/>
                    <a:pt x="10309" y="17280"/>
                    <a:pt x="10309" y="17280"/>
                  </a:cubicBezTo>
                  <a:close/>
                  <a:moveTo>
                    <a:pt x="10309" y="20520"/>
                  </a:moveTo>
                  <a:lnTo>
                    <a:pt x="7777" y="20520"/>
                  </a:lnTo>
                  <a:lnTo>
                    <a:pt x="7467" y="18360"/>
                  </a:lnTo>
                  <a:lnTo>
                    <a:pt x="10309" y="18360"/>
                  </a:lnTo>
                  <a:cubicBezTo>
                    <a:pt x="10309" y="18360"/>
                    <a:pt x="10309" y="20520"/>
                    <a:pt x="10309" y="20520"/>
                  </a:cubicBezTo>
                  <a:close/>
                  <a:moveTo>
                    <a:pt x="3834" y="20520"/>
                  </a:moveTo>
                  <a:lnTo>
                    <a:pt x="3421" y="18360"/>
                  </a:lnTo>
                  <a:lnTo>
                    <a:pt x="6485" y="18360"/>
                  </a:lnTo>
                  <a:lnTo>
                    <a:pt x="6795" y="20520"/>
                  </a:lnTo>
                  <a:cubicBezTo>
                    <a:pt x="6795" y="20520"/>
                    <a:pt x="3834" y="20520"/>
                    <a:pt x="3834" y="20520"/>
                  </a:cubicBezTo>
                  <a:close/>
                  <a:moveTo>
                    <a:pt x="2801" y="15120"/>
                  </a:moveTo>
                  <a:lnTo>
                    <a:pt x="6020" y="15120"/>
                  </a:lnTo>
                  <a:lnTo>
                    <a:pt x="6330" y="17280"/>
                  </a:lnTo>
                  <a:lnTo>
                    <a:pt x="3214" y="17280"/>
                  </a:lnTo>
                  <a:cubicBezTo>
                    <a:pt x="3214" y="17280"/>
                    <a:pt x="2801" y="15120"/>
                    <a:pt x="2801" y="15120"/>
                  </a:cubicBezTo>
                  <a:close/>
                  <a:moveTo>
                    <a:pt x="2181" y="11880"/>
                  </a:moveTo>
                  <a:lnTo>
                    <a:pt x="5555" y="11880"/>
                  </a:lnTo>
                  <a:lnTo>
                    <a:pt x="5865" y="14040"/>
                  </a:lnTo>
                  <a:lnTo>
                    <a:pt x="2594" y="14040"/>
                  </a:lnTo>
                  <a:cubicBezTo>
                    <a:pt x="2594" y="14040"/>
                    <a:pt x="2181" y="11880"/>
                    <a:pt x="2181" y="11880"/>
                  </a:cubicBezTo>
                  <a:close/>
                  <a:moveTo>
                    <a:pt x="20618" y="8640"/>
                  </a:moveTo>
                  <a:lnTo>
                    <a:pt x="982" y="8640"/>
                  </a:lnTo>
                  <a:cubicBezTo>
                    <a:pt x="440" y="8640"/>
                    <a:pt x="0" y="9124"/>
                    <a:pt x="0" y="9720"/>
                  </a:cubicBezTo>
                  <a:lnTo>
                    <a:pt x="0" y="10800"/>
                  </a:lnTo>
                  <a:cubicBezTo>
                    <a:pt x="0" y="11396"/>
                    <a:pt x="440" y="11880"/>
                    <a:pt x="982" y="11880"/>
                  </a:cubicBezTo>
                  <a:lnTo>
                    <a:pt x="1178" y="11880"/>
                  </a:lnTo>
                  <a:lnTo>
                    <a:pt x="2960" y="21191"/>
                  </a:lnTo>
                  <a:lnTo>
                    <a:pt x="2969" y="21189"/>
                  </a:lnTo>
                  <a:cubicBezTo>
                    <a:pt x="3023" y="21423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423"/>
                    <a:pt x="18631" y="21189"/>
                  </a:cubicBezTo>
                  <a:lnTo>
                    <a:pt x="18640" y="21191"/>
                  </a:lnTo>
                  <a:lnTo>
                    <a:pt x="20422" y="11880"/>
                  </a:lnTo>
                  <a:lnTo>
                    <a:pt x="20618" y="11880"/>
                  </a:lnTo>
                  <a:cubicBezTo>
                    <a:pt x="21160" y="11880"/>
                    <a:pt x="21600" y="11396"/>
                    <a:pt x="21600" y="10800"/>
                  </a:cubicBezTo>
                  <a:lnTo>
                    <a:pt x="21600" y="9720"/>
                  </a:lnTo>
                  <a:cubicBezTo>
                    <a:pt x="21600" y="9124"/>
                    <a:pt x="21160" y="8640"/>
                    <a:pt x="20618" y="8640"/>
                  </a:cubicBezTo>
                  <a:moveTo>
                    <a:pt x="8345" y="3780"/>
                  </a:moveTo>
                  <a:lnTo>
                    <a:pt x="10309" y="3780"/>
                  </a:lnTo>
                  <a:lnTo>
                    <a:pt x="10309" y="5940"/>
                  </a:lnTo>
                  <a:cubicBezTo>
                    <a:pt x="10309" y="6238"/>
                    <a:pt x="10529" y="6480"/>
                    <a:pt x="10800" y="6480"/>
                  </a:cubicBezTo>
                  <a:cubicBezTo>
                    <a:pt x="11071" y="6480"/>
                    <a:pt x="11291" y="6238"/>
                    <a:pt x="11291" y="5940"/>
                  </a:cubicBezTo>
                  <a:lnTo>
                    <a:pt x="11291" y="3780"/>
                  </a:lnTo>
                  <a:lnTo>
                    <a:pt x="13255" y="3780"/>
                  </a:lnTo>
                  <a:cubicBezTo>
                    <a:pt x="13525" y="3780"/>
                    <a:pt x="13745" y="3538"/>
                    <a:pt x="13745" y="3240"/>
                  </a:cubicBezTo>
                  <a:cubicBezTo>
                    <a:pt x="13745" y="2942"/>
                    <a:pt x="13525" y="2700"/>
                    <a:pt x="13255" y="2700"/>
                  </a:cubicBezTo>
                  <a:lnTo>
                    <a:pt x="11291" y="2700"/>
                  </a:lnTo>
                  <a:lnTo>
                    <a:pt x="11291" y="540"/>
                  </a:lnTo>
                  <a:cubicBezTo>
                    <a:pt x="11291" y="242"/>
                    <a:pt x="11071" y="0"/>
                    <a:pt x="10800" y="0"/>
                  </a:cubicBezTo>
                  <a:cubicBezTo>
                    <a:pt x="10529" y="0"/>
                    <a:pt x="10309" y="242"/>
                    <a:pt x="10309" y="540"/>
                  </a:cubicBezTo>
                  <a:lnTo>
                    <a:pt x="10309" y="2700"/>
                  </a:lnTo>
                  <a:lnTo>
                    <a:pt x="8345" y="2700"/>
                  </a:lnTo>
                  <a:cubicBezTo>
                    <a:pt x="8075" y="2700"/>
                    <a:pt x="7855" y="2942"/>
                    <a:pt x="7855" y="3240"/>
                  </a:cubicBezTo>
                  <a:cubicBezTo>
                    <a:pt x="7855" y="3538"/>
                    <a:pt x="8075" y="3780"/>
                    <a:pt x="8345" y="378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5" name="Shape 2823"/>
            <p:cNvSpPr/>
            <p:nvPr/>
          </p:nvSpPr>
          <p:spPr>
            <a:xfrm>
              <a:off x="17132485" y="3103666"/>
              <a:ext cx="368364" cy="293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257"/>
                  </a:moveTo>
                  <a:lnTo>
                    <a:pt x="982" y="9257"/>
                  </a:lnTo>
                  <a:lnTo>
                    <a:pt x="982" y="8023"/>
                  </a:lnTo>
                  <a:lnTo>
                    <a:pt x="20618" y="8023"/>
                  </a:lnTo>
                  <a:cubicBezTo>
                    <a:pt x="20618" y="8023"/>
                    <a:pt x="20618" y="9257"/>
                    <a:pt x="20618" y="9257"/>
                  </a:cubicBezTo>
                  <a:close/>
                  <a:moveTo>
                    <a:pt x="19006" y="12960"/>
                  </a:moveTo>
                  <a:lnTo>
                    <a:pt x="15735" y="12960"/>
                  </a:lnTo>
                  <a:lnTo>
                    <a:pt x="16045" y="10491"/>
                  </a:lnTo>
                  <a:lnTo>
                    <a:pt x="19419" y="10491"/>
                  </a:lnTo>
                  <a:cubicBezTo>
                    <a:pt x="19419" y="10491"/>
                    <a:pt x="19006" y="12960"/>
                    <a:pt x="19006" y="12960"/>
                  </a:cubicBezTo>
                  <a:close/>
                  <a:moveTo>
                    <a:pt x="18386" y="16663"/>
                  </a:moveTo>
                  <a:lnTo>
                    <a:pt x="15270" y="16663"/>
                  </a:lnTo>
                  <a:lnTo>
                    <a:pt x="15580" y="14194"/>
                  </a:lnTo>
                  <a:lnTo>
                    <a:pt x="18799" y="14194"/>
                  </a:lnTo>
                  <a:cubicBezTo>
                    <a:pt x="18799" y="14194"/>
                    <a:pt x="18386" y="16663"/>
                    <a:pt x="18386" y="16663"/>
                  </a:cubicBezTo>
                  <a:close/>
                  <a:moveTo>
                    <a:pt x="17765" y="20366"/>
                  </a:moveTo>
                  <a:lnTo>
                    <a:pt x="14805" y="20366"/>
                  </a:lnTo>
                  <a:lnTo>
                    <a:pt x="15115" y="17897"/>
                  </a:lnTo>
                  <a:lnTo>
                    <a:pt x="18179" y="17897"/>
                  </a:lnTo>
                  <a:cubicBezTo>
                    <a:pt x="18179" y="17897"/>
                    <a:pt x="17765" y="20366"/>
                    <a:pt x="17765" y="20366"/>
                  </a:cubicBezTo>
                  <a:close/>
                  <a:moveTo>
                    <a:pt x="11291" y="12960"/>
                  </a:moveTo>
                  <a:lnTo>
                    <a:pt x="11291" y="10491"/>
                  </a:lnTo>
                  <a:lnTo>
                    <a:pt x="15063" y="10491"/>
                  </a:lnTo>
                  <a:lnTo>
                    <a:pt x="14753" y="12960"/>
                  </a:lnTo>
                  <a:cubicBezTo>
                    <a:pt x="14753" y="12960"/>
                    <a:pt x="11291" y="12960"/>
                    <a:pt x="11291" y="12960"/>
                  </a:cubicBezTo>
                  <a:close/>
                  <a:moveTo>
                    <a:pt x="14288" y="16663"/>
                  </a:moveTo>
                  <a:lnTo>
                    <a:pt x="11291" y="16663"/>
                  </a:lnTo>
                  <a:lnTo>
                    <a:pt x="11291" y="14194"/>
                  </a:lnTo>
                  <a:lnTo>
                    <a:pt x="14598" y="14194"/>
                  </a:lnTo>
                  <a:cubicBezTo>
                    <a:pt x="14598" y="14194"/>
                    <a:pt x="14288" y="16663"/>
                    <a:pt x="14288" y="16663"/>
                  </a:cubicBezTo>
                  <a:close/>
                  <a:moveTo>
                    <a:pt x="13823" y="20366"/>
                  </a:moveTo>
                  <a:lnTo>
                    <a:pt x="11291" y="20366"/>
                  </a:lnTo>
                  <a:lnTo>
                    <a:pt x="11291" y="17897"/>
                  </a:lnTo>
                  <a:lnTo>
                    <a:pt x="14133" y="17897"/>
                  </a:lnTo>
                  <a:cubicBezTo>
                    <a:pt x="14133" y="17897"/>
                    <a:pt x="13823" y="20366"/>
                    <a:pt x="13823" y="20366"/>
                  </a:cubicBezTo>
                  <a:close/>
                  <a:moveTo>
                    <a:pt x="10309" y="12960"/>
                  </a:moveTo>
                  <a:lnTo>
                    <a:pt x="6847" y="12960"/>
                  </a:lnTo>
                  <a:lnTo>
                    <a:pt x="6537" y="10491"/>
                  </a:lnTo>
                  <a:lnTo>
                    <a:pt x="10309" y="10491"/>
                  </a:lnTo>
                  <a:cubicBezTo>
                    <a:pt x="10309" y="10491"/>
                    <a:pt x="10309" y="12960"/>
                    <a:pt x="10309" y="12960"/>
                  </a:cubicBezTo>
                  <a:close/>
                  <a:moveTo>
                    <a:pt x="10309" y="16663"/>
                  </a:moveTo>
                  <a:lnTo>
                    <a:pt x="7312" y="16663"/>
                  </a:lnTo>
                  <a:lnTo>
                    <a:pt x="7002" y="14194"/>
                  </a:lnTo>
                  <a:lnTo>
                    <a:pt x="10309" y="14194"/>
                  </a:lnTo>
                  <a:cubicBezTo>
                    <a:pt x="10309" y="14194"/>
                    <a:pt x="10309" y="16663"/>
                    <a:pt x="10309" y="16663"/>
                  </a:cubicBezTo>
                  <a:close/>
                  <a:moveTo>
                    <a:pt x="10309" y="20366"/>
                  </a:moveTo>
                  <a:lnTo>
                    <a:pt x="7777" y="20366"/>
                  </a:lnTo>
                  <a:lnTo>
                    <a:pt x="7467" y="17897"/>
                  </a:lnTo>
                  <a:lnTo>
                    <a:pt x="10309" y="17897"/>
                  </a:lnTo>
                  <a:cubicBezTo>
                    <a:pt x="10309" y="17897"/>
                    <a:pt x="10309" y="20366"/>
                    <a:pt x="10309" y="20366"/>
                  </a:cubicBezTo>
                  <a:close/>
                  <a:moveTo>
                    <a:pt x="3834" y="20366"/>
                  </a:moveTo>
                  <a:lnTo>
                    <a:pt x="3421" y="17897"/>
                  </a:lnTo>
                  <a:lnTo>
                    <a:pt x="6485" y="17897"/>
                  </a:lnTo>
                  <a:lnTo>
                    <a:pt x="6795" y="20366"/>
                  </a:lnTo>
                  <a:cubicBezTo>
                    <a:pt x="6795" y="20366"/>
                    <a:pt x="3834" y="20366"/>
                    <a:pt x="3834" y="20366"/>
                  </a:cubicBezTo>
                  <a:close/>
                  <a:moveTo>
                    <a:pt x="2801" y="14194"/>
                  </a:moveTo>
                  <a:lnTo>
                    <a:pt x="6020" y="14194"/>
                  </a:lnTo>
                  <a:lnTo>
                    <a:pt x="6330" y="16663"/>
                  </a:lnTo>
                  <a:lnTo>
                    <a:pt x="3214" y="16663"/>
                  </a:lnTo>
                  <a:cubicBezTo>
                    <a:pt x="3214" y="16663"/>
                    <a:pt x="2801" y="14194"/>
                    <a:pt x="2801" y="14194"/>
                  </a:cubicBezTo>
                  <a:close/>
                  <a:moveTo>
                    <a:pt x="2181" y="10491"/>
                  </a:moveTo>
                  <a:lnTo>
                    <a:pt x="5555" y="10491"/>
                  </a:lnTo>
                  <a:lnTo>
                    <a:pt x="5865" y="12960"/>
                  </a:lnTo>
                  <a:lnTo>
                    <a:pt x="2594" y="12960"/>
                  </a:lnTo>
                  <a:cubicBezTo>
                    <a:pt x="2594" y="12960"/>
                    <a:pt x="2181" y="10491"/>
                    <a:pt x="2181" y="10491"/>
                  </a:cubicBezTo>
                  <a:close/>
                  <a:moveTo>
                    <a:pt x="20618" y="6789"/>
                  </a:moveTo>
                  <a:lnTo>
                    <a:pt x="982" y="6789"/>
                  </a:lnTo>
                  <a:cubicBezTo>
                    <a:pt x="440" y="6789"/>
                    <a:pt x="0" y="7342"/>
                    <a:pt x="0" y="8023"/>
                  </a:cubicBezTo>
                  <a:lnTo>
                    <a:pt x="0" y="9257"/>
                  </a:lnTo>
                  <a:cubicBezTo>
                    <a:pt x="0" y="9939"/>
                    <a:pt x="440" y="10491"/>
                    <a:pt x="982" y="10491"/>
                  </a:cubicBezTo>
                  <a:lnTo>
                    <a:pt x="1178" y="10491"/>
                  </a:lnTo>
                  <a:lnTo>
                    <a:pt x="2960" y="21133"/>
                  </a:lnTo>
                  <a:lnTo>
                    <a:pt x="2969" y="21130"/>
                  </a:lnTo>
                  <a:cubicBezTo>
                    <a:pt x="3023" y="21398"/>
                    <a:pt x="3207" y="21600"/>
                    <a:pt x="3436" y="21600"/>
                  </a:cubicBezTo>
                  <a:lnTo>
                    <a:pt x="18164" y="21600"/>
                  </a:lnTo>
                  <a:cubicBezTo>
                    <a:pt x="18393" y="21600"/>
                    <a:pt x="18577" y="21398"/>
                    <a:pt x="18631" y="21130"/>
                  </a:cubicBezTo>
                  <a:lnTo>
                    <a:pt x="18640" y="21133"/>
                  </a:lnTo>
                  <a:lnTo>
                    <a:pt x="20422" y="10491"/>
                  </a:lnTo>
                  <a:lnTo>
                    <a:pt x="20618" y="10491"/>
                  </a:lnTo>
                  <a:cubicBezTo>
                    <a:pt x="21160" y="10491"/>
                    <a:pt x="21600" y="9939"/>
                    <a:pt x="21600" y="9257"/>
                  </a:cubicBezTo>
                  <a:lnTo>
                    <a:pt x="21600" y="8023"/>
                  </a:lnTo>
                  <a:cubicBezTo>
                    <a:pt x="21600" y="7342"/>
                    <a:pt x="21160" y="6789"/>
                    <a:pt x="20618" y="6789"/>
                  </a:cubicBezTo>
                  <a:moveTo>
                    <a:pt x="8345" y="1234"/>
                  </a:moveTo>
                  <a:lnTo>
                    <a:pt x="13255" y="1234"/>
                  </a:lnTo>
                  <a:cubicBezTo>
                    <a:pt x="13525" y="1234"/>
                    <a:pt x="13745" y="958"/>
                    <a:pt x="13745" y="617"/>
                  </a:cubicBezTo>
                  <a:cubicBezTo>
                    <a:pt x="13745" y="276"/>
                    <a:pt x="13525" y="0"/>
                    <a:pt x="13255" y="0"/>
                  </a:cubicBezTo>
                  <a:lnTo>
                    <a:pt x="8345" y="0"/>
                  </a:lnTo>
                  <a:cubicBezTo>
                    <a:pt x="8075" y="0"/>
                    <a:pt x="7855" y="276"/>
                    <a:pt x="7855" y="617"/>
                  </a:cubicBezTo>
                  <a:cubicBezTo>
                    <a:pt x="7855" y="958"/>
                    <a:pt x="8075" y="1234"/>
                    <a:pt x="8345" y="123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6" name="Shape 2824"/>
            <p:cNvSpPr/>
            <p:nvPr/>
          </p:nvSpPr>
          <p:spPr>
            <a:xfrm>
              <a:off x="17835724" y="3061805"/>
              <a:ext cx="368364" cy="365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8" extrusionOk="0">
                  <a:moveTo>
                    <a:pt x="10309" y="9720"/>
                  </a:moveTo>
                  <a:lnTo>
                    <a:pt x="9327" y="9720"/>
                  </a:lnTo>
                  <a:cubicBezTo>
                    <a:pt x="9056" y="9720"/>
                    <a:pt x="8836" y="9937"/>
                    <a:pt x="8836" y="10206"/>
                  </a:cubicBezTo>
                  <a:cubicBezTo>
                    <a:pt x="8836" y="10475"/>
                    <a:pt x="9056" y="10692"/>
                    <a:pt x="9327" y="10692"/>
                  </a:cubicBezTo>
                  <a:lnTo>
                    <a:pt x="10309" y="10692"/>
                  </a:lnTo>
                  <a:cubicBezTo>
                    <a:pt x="10580" y="10692"/>
                    <a:pt x="10800" y="10475"/>
                    <a:pt x="10800" y="10206"/>
                  </a:cubicBezTo>
                  <a:cubicBezTo>
                    <a:pt x="10800" y="9937"/>
                    <a:pt x="10580" y="9720"/>
                    <a:pt x="10309" y="9720"/>
                  </a:cubicBezTo>
                  <a:moveTo>
                    <a:pt x="13255" y="18471"/>
                  </a:moveTo>
                  <a:lnTo>
                    <a:pt x="12273" y="18471"/>
                  </a:lnTo>
                  <a:cubicBezTo>
                    <a:pt x="12002" y="18471"/>
                    <a:pt x="11782" y="18689"/>
                    <a:pt x="11782" y="18957"/>
                  </a:cubicBezTo>
                  <a:cubicBezTo>
                    <a:pt x="11782" y="19226"/>
                    <a:pt x="12002" y="19443"/>
                    <a:pt x="12273" y="19443"/>
                  </a:cubicBezTo>
                  <a:lnTo>
                    <a:pt x="13255" y="19443"/>
                  </a:lnTo>
                  <a:cubicBezTo>
                    <a:pt x="13525" y="19443"/>
                    <a:pt x="13745" y="19226"/>
                    <a:pt x="13745" y="18957"/>
                  </a:cubicBezTo>
                  <a:cubicBezTo>
                    <a:pt x="13745" y="18689"/>
                    <a:pt x="13525" y="18471"/>
                    <a:pt x="13255" y="18471"/>
                  </a:cubicBezTo>
                  <a:moveTo>
                    <a:pt x="10309" y="18471"/>
                  </a:moveTo>
                  <a:lnTo>
                    <a:pt x="9327" y="18471"/>
                  </a:lnTo>
                  <a:cubicBezTo>
                    <a:pt x="9056" y="18471"/>
                    <a:pt x="8836" y="18689"/>
                    <a:pt x="8836" y="18957"/>
                  </a:cubicBezTo>
                  <a:cubicBezTo>
                    <a:pt x="8836" y="19226"/>
                    <a:pt x="9056" y="19443"/>
                    <a:pt x="9327" y="19443"/>
                  </a:cubicBezTo>
                  <a:lnTo>
                    <a:pt x="10309" y="19443"/>
                  </a:lnTo>
                  <a:cubicBezTo>
                    <a:pt x="10580" y="19443"/>
                    <a:pt x="10800" y="19226"/>
                    <a:pt x="10800" y="18957"/>
                  </a:cubicBezTo>
                  <a:cubicBezTo>
                    <a:pt x="10800" y="18689"/>
                    <a:pt x="10580" y="18471"/>
                    <a:pt x="10309" y="18471"/>
                  </a:cubicBezTo>
                  <a:moveTo>
                    <a:pt x="20618" y="15554"/>
                  </a:moveTo>
                  <a:cubicBezTo>
                    <a:pt x="20618" y="16091"/>
                    <a:pt x="20178" y="16526"/>
                    <a:pt x="19636" y="16526"/>
                  </a:cubicBezTo>
                  <a:lnTo>
                    <a:pt x="16691" y="16526"/>
                  </a:lnTo>
                  <a:cubicBezTo>
                    <a:pt x="16149" y="16526"/>
                    <a:pt x="15709" y="16091"/>
                    <a:pt x="15709" y="15554"/>
                  </a:cubicBezTo>
                  <a:lnTo>
                    <a:pt x="15709" y="13609"/>
                  </a:lnTo>
                  <a:cubicBezTo>
                    <a:pt x="15709" y="13073"/>
                    <a:pt x="16149" y="12637"/>
                    <a:pt x="16691" y="12637"/>
                  </a:cubicBezTo>
                  <a:lnTo>
                    <a:pt x="19636" y="12637"/>
                  </a:lnTo>
                  <a:cubicBezTo>
                    <a:pt x="20178" y="12637"/>
                    <a:pt x="20618" y="13073"/>
                    <a:pt x="20618" y="13609"/>
                  </a:cubicBezTo>
                  <a:cubicBezTo>
                    <a:pt x="20618" y="13609"/>
                    <a:pt x="20618" y="15554"/>
                    <a:pt x="20618" y="15554"/>
                  </a:cubicBezTo>
                  <a:close/>
                  <a:moveTo>
                    <a:pt x="18655" y="19443"/>
                  </a:moveTo>
                  <a:cubicBezTo>
                    <a:pt x="18655" y="19980"/>
                    <a:pt x="18215" y="20416"/>
                    <a:pt x="17673" y="20416"/>
                  </a:cubicBezTo>
                  <a:lnTo>
                    <a:pt x="1964" y="20416"/>
                  </a:lnTo>
                  <a:cubicBezTo>
                    <a:pt x="1422" y="20416"/>
                    <a:pt x="982" y="19980"/>
                    <a:pt x="982" y="19443"/>
                  </a:cubicBezTo>
                  <a:lnTo>
                    <a:pt x="982" y="9720"/>
                  </a:lnTo>
                  <a:cubicBezTo>
                    <a:pt x="982" y="9183"/>
                    <a:pt x="1422" y="8747"/>
                    <a:pt x="1964" y="8747"/>
                  </a:cubicBezTo>
                  <a:lnTo>
                    <a:pt x="17673" y="8747"/>
                  </a:lnTo>
                  <a:cubicBezTo>
                    <a:pt x="18215" y="8747"/>
                    <a:pt x="18655" y="9183"/>
                    <a:pt x="18655" y="9720"/>
                  </a:cubicBezTo>
                  <a:lnTo>
                    <a:pt x="18655" y="11664"/>
                  </a:lnTo>
                  <a:lnTo>
                    <a:pt x="16691" y="11664"/>
                  </a:lnTo>
                  <a:cubicBezTo>
                    <a:pt x="15606" y="11664"/>
                    <a:pt x="14727" y="12535"/>
                    <a:pt x="14727" y="13609"/>
                  </a:cubicBezTo>
                  <a:lnTo>
                    <a:pt x="14727" y="15554"/>
                  </a:lnTo>
                  <a:cubicBezTo>
                    <a:pt x="14727" y="16628"/>
                    <a:pt x="15606" y="17499"/>
                    <a:pt x="16691" y="17499"/>
                  </a:cubicBezTo>
                  <a:lnTo>
                    <a:pt x="18655" y="17499"/>
                  </a:lnTo>
                  <a:cubicBezTo>
                    <a:pt x="18655" y="17499"/>
                    <a:pt x="18655" y="19443"/>
                    <a:pt x="18655" y="19443"/>
                  </a:cubicBezTo>
                  <a:close/>
                  <a:moveTo>
                    <a:pt x="982" y="7775"/>
                  </a:moveTo>
                  <a:cubicBezTo>
                    <a:pt x="982" y="7238"/>
                    <a:pt x="1422" y="6803"/>
                    <a:pt x="1964" y="6803"/>
                  </a:cubicBezTo>
                  <a:lnTo>
                    <a:pt x="2555" y="6803"/>
                  </a:lnTo>
                  <a:lnTo>
                    <a:pt x="2817" y="7775"/>
                  </a:lnTo>
                  <a:lnTo>
                    <a:pt x="1964" y="7775"/>
                  </a:lnTo>
                  <a:cubicBezTo>
                    <a:pt x="1604" y="7775"/>
                    <a:pt x="1271" y="7878"/>
                    <a:pt x="982" y="8045"/>
                  </a:cubicBezTo>
                  <a:cubicBezTo>
                    <a:pt x="982" y="8045"/>
                    <a:pt x="982" y="7775"/>
                    <a:pt x="982" y="7775"/>
                  </a:cubicBezTo>
                  <a:close/>
                  <a:moveTo>
                    <a:pt x="3721" y="3600"/>
                  </a:moveTo>
                  <a:lnTo>
                    <a:pt x="13629" y="1005"/>
                  </a:lnTo>
                  <a:cubicBezTo>
                    <a:pt x="14152" y="866"/>
                    <a:pt x="14690" y="1174"/>
                    <a:pt x="14831" y="1693"/>
                  </a:cubicBezTo>
                  <a:lnTo>
                    <a:pt x="15085" y="2631"/>
                  </a:lnTo>
                  <a:lnTo>
                    <a:pt x="3281" y="5731"/>
                  </a:lnTo>
                  <a:lnTo>
                    <a:pt x="3026" y="4791"/>
                  </a:lnTo>
                  <a:cubicBezTo>
                    <a:pt x="2886" y="4272"/>
                    <a:pt x="3197" y="3739"/>
                    <a:pt x="3721" y="3600"/>
                  </a:cubicBezTo>
                  <a:moveTo>
                    <a:pt x="15847" y="5448"/>
                  </a:moveTo>
                  <a:lnTo>
                    <a:pt x="16476" y="7775"/>
                  </a:lnTo>
                  <a:lnTo>
                    <a:pt x="6989" y="7775"/>
                  </a:lnTo>
                  <a:cubicBezTo>
                    <a:pt x="6989" y="7775"/>
                    <a:pt x="15847" y="5448"/>
                    <a:pt x="15847" y="5448"/>
                  </a:cubicBezTo>
                  <a:close/>
                  <a:moveTo>
                    <a:pt x="17673" y="6803"/>
                  </a:moveTo>
                  <a:cubicBezTo>
                    <a:pt x="18215" y="6803"/>
                    <a:pt x="18655" y="7238"/>
                    <a:pt x="18655" y="7775"/>
                  </a:cubicBezTo>
                  <a:lnTo>
                    <a:pt x="18655" y="8045"/>
                  </a:lnTo>
                  <a:cubicBezTo>
                    <a:pt x="18365" y="7878"/>
                    <a:pt x="18032" y="7775"/>
                    <a:pt x="17673" y="7775"/>
                  </a:cubicBezTo>
                  <a:lnTo>
                    <a:pt x="17493" y="7775"/>
                  </a:lnTo>
                  <a:lnTo>
                    <a:pt x="17230" y="6803"/>
                  </a:lnTo>
                  <a:cubicBezTo>
                    <a:pt x="17230" y="6803"/>
                    <a:pt x="17673" y="6803"/>
                    <a:pt x="17673" y="6803"/>
                  </a:cubicBezTo>
                  <a:close/>
                  <a:moveTo>
                    <a:pt x="19636" y="11664"/>
                  </a:moveTo>
                  <a:lnTo>
                    <a:pt x="19636" y="7775"/>
                  </a:lnTo>
                  <a:cubicBezTo>
                    <a:pt x="19636" y="6701"/>
                    <a:pt x="18757" y="5830"/>
                    <a:pt x="17673" y="5830"/>
                  </a:cubicBezTo>
                  <a:lnTo>
                    <a:pt x="16967" y="5830"/>
                  </a:lnTo>
                  <a:lnTo>
                    <a:pt x="15779" y="1441"/>
                  </a:lnTo>
                  <a:cubicBezTo>
                    <a:pt x="15498" y="404"/>
                    <a:pt x="14422" y="-212"/>
                    <a:pt x="13374" y="66"/>
                  </a:cubicBezTo>
                  <a:lnTo>
                    <a:pt x="3467" y="2660"/>
                  </a:lnTo>
                  <a:cubicBezTo>
                    <a:pt x="2419" y="2939"/>
                    <a:pt x="1798" y="4005"/>
                    <a:pt x="2078" y="5042"/>
                  </a:cubicBezTo>
                  <a:lnTo>
                    <a:pt x="2291" y="5830"/>
                  </a:lnTo>
                  <a:lnTo>
                    <a:pt x="1964" y="5830"/>
                  </a:lnTo>
                  <a:cubicBezTo>
                    <a:pt x="879" y="5830"/>
                    <a:pt x="0" y="6701"/>
                    <a:pt x="0" y="7775"/>
                  </a:cubicBezTo>
                  <a:lnTo>
                    <a:pt x="0" y="19443"/>
                  </a:lnTo>
                  <a:cubicBezTo>
                    <a:pt x="0" y="20517"/>
                    <a:pt x="879" y="21388"/>
                    <a:pt x="1964" y="21388"/>
                  </a:cubicBezTo>
                  <a:lnTo>
                    <a:pt x="17673" y="21388"/>
                  </a:lnTo>
                  <a:cubicBezTo>
                    <a:pt x="18757" y="21388"/>
                    <a:pt x="19636" y="20517"/>
                    <a:pt x="19636" y="19443"/>
                  </a:cubicBezTo>
                  <a:lnTo>
                    <a:pt x="19636" y="17499"/>
                  </a:lnTo>
                  <a:cubicBezTo>
                    <a:pt x="20721" y="17499"/>
                    <a:pt x="21600" y="16628"/>
                    <a:pt x="21600" y="15554"/>
                  </a:cubicBezTo>
                  <a:lnTo>
                    <a:pt x="21600" y="13609"/>
                  </a:lnTo>
                  <a:cubicBezTo>
                    <a:pt x="21600" y="12535"/>
                    <a:pt x="20721" y="11664"/>
                    <a:pt x="19636" y="11664"/>
                  </a:cubicBezTo>
                  <a:moveTo>
                    <a:pt x="13255" y="9720"/>
                  </a:moveTo>
                  <a:lnTo>
                    <a:pt x="12273" y="9720"/>
                  </a:lnTo>
                  <a:cubicBezTo>
                    <a:pt x="12002" y="9720"/>
                    <a:pt x="11782" y="9937"/>
                    <a:pt x="11782" y="10206"/>
                  </a:cubicBezTo>
                  <a:cubicBezTo>
                    <a:pt x="11782" y="10475"/>
                    <a:pt x="12002" y="10692"/>
                    <a:pt x="12273" y="10692"/>
                  </a:cubicBezTo>
                  <a:lnTo>
                    <a:pt x="13255" y="10692"/>
                  </a:lnTo>
                  <a:cubicBezTo>
                    <a:pt x="13525" y="10692"/>
                    <a:pt x="13745" y="10475"/>
                    <a:pt x="13745" y="10206"/>
                  </a:cubicBezTo>
                  <a:cubicBezTo>
                    <a:pt x="13745" y="9937"/>
                    <a:pt x="13525" y="9720"/>
                    <a:pt x="13255" y="9720"/>
                  </a:cubicBezTo>
                  <a:moveTo>
                    <a:pt x="7364" y="9720"/>
                  </a:moveTo>
                  <a:lnTo>
                    <a:pt x="6382" y="9720"/>
                  </a:lnTo>
                  <a:cubicBezTo>
                    <a:pt x="6111" y="9720"/>
                    <a:pt x="5891" y="9937"/>
                    <a:pt x="5891" y="10206"/>
                  </a:cubicBezTo>
                  <a:cubicBezTo>
                    <a:pt x="5891" y="10475"/>
                    <a:pt x="6111" y="10692"/>
                    <a:pt x="6382" y="10692"/>
                  </a:cubicBezTo>
                  <a:lnTo>
                    <a:pt x="7364" y="10692"/>
                  </a:lnTo>
                  <a:cubicBezTo>
                    <a:pt x="7634" y="10692"/>
                    <a:pt x="7855" y="10475"/>
                    <a:pt x="7855" y="10206"/>
                  </a:cubicBezTo>
                  <a:cubicBezTo>
                    <a:pt x="7855" y="9937"/>
                    <a:pt x="7634" y="9720"/>
                    <a:pt x="7364" y="9720"/>
                  </a:cubicBezTo>
                  <a:moveTo>
                    <a:pt x="17182" y="14095"/>
                  </a:moveTo>
                  <a:cubicBezTo>
                    <a:pt x="16911" y="14095"/>
                    <a:pt x="16691" y="14313"/>
                    <a:pt x="16691" y="14581"/>
                  </a:cubicBezTo>
                  <a:cubicBezTo>
                    <a:pt x="16691" y="14850"/>
                    <a:pt x="16911" y="15068"/>
                    <a:pt x="17182" y="15068"/>
                  </a:cubicBezTo>
                  <a:cubicBezTo>
                    <a:pt x="17453" y="15068"/>
                    <a:pt x="17673" y="14850"/>
                    <a:pt x="17673" y="14581"/>
                  </a:cubicBezTo>
                  <a:cubicBezTo>
                    <a:pt x="17673" y="14313"/>
                    <a:pt x="17453" y="14095"/>
                    <a:pt x="17182" y="14095"/>
                  </a:cubicBezTo>
                  <a:moveTo>
                    <a:pt x="16200" y="18471"/>
                  </a:moveTo>
                  <a:lnTo>
                    <a:pt x="15218" y="18471"/>
                  </a:lnTo>
                  <a:cubicBezTo>
                    <a:pt x="14947" y="18471"/>
                    <a:pt x="14727" y="18689"/>
                    <a:pt x="14727" y="18957"/>
                  </a:cubicBezTo>
                  <a:cubicBezTo>
                    <a:pt x="14727" y="19226"/>
                    <a:pt x="14947" y="19443"/>
                    <a:pt x="15218" y="19443"/>
                  </a:cubicBezTo>
                  <a:lnTo>
                    <a:pt x="16200" y="19443"/>
                  </a:lnTo>
                  <a:cubicBezTo>
                    <a:pt x="16471" y="19443"/>
                    <a:pt x="16691" y="19226"/>
                    <a:pt x="16691" y="18957"/>
                  </a:cubicBezTo>
                  <a:cubicBezTo>
                    <a:pt x="16691" y="18689"/>
                    <a:pt x="16471" y="18471"/>
                    <a:pt x="16200" y="18471"/>
                  </a:cubicBezTo>
                  <a:moveTo>
                    <a:pt x="15218" y="10692"/>
                  </a:moveTo>
                  <a:lnTo>
                    <a:pt x="16200" y="10692"/>
                  </a:lnTo>
                  <a:cubicBezTo>
                    <a:pt x="16471" y="10692"/>
                    <a:pt x="16691" y="10475"/>
                    <a:pt x="16691" y="10206"/>
                  </a:cubicBezTo>
                  <a:cubicBezTo>
                    <a:pt x="16691" y="9937"/>
                    <a:pt x="16471" y="9720"/>
                    <a:pt x="16200" y="9720"/>
                  </a:cubicBezTo>
                  <a:lnTo>
                    <a:pt x="15218" y="9720"/>
                  </a:lnTo>
                  <a:cubicBezTo>
                    <a:pt x="14947" y="9720"/>
                    <a:pt x="14727" y="9937"/>
                    <a:pt x="14727" y="10206"/>
                  </a:cubicBezTo>
                  <a:cubicBezTo>
                    <a:pt x="14727" y="10475"/>
                    <a:pt x="14947" y="10692"/>
                    <a:pt x="15218" y="10692"/>
                  </a:cubicBezTo>
                  <a:moveTo>
                    <a:pt x="4418" y="18471"/>
                  </a:moveTo>
                  <a:lnTo>
                    <a:pt x="3436" y="18471"/>
                  </a:lnTo>
                  <a:cubicBezTo>
                    <a:pt x="3166" y="18471"/>
                    <a:pt x="2945" y="18689"/>
                    <a:pt x="2945" y="18957"/>
                  </a:cubicBezTo>
                  <a:cubicBezTo>
                    <a:pt x="2945" y="19226"/>
                    <a:pt x="3166" y="19443"/>
                    <a:pt x="3436" y="19443"/>
                  </a:cubicBezTo>
                  <a:lnTo>
                    <a:pt x="4418" y="19443"/>
                  </a:lnTo>
                  <a:cubicBezTo>
                    <a:pt x="4689" y="19443"/>
                    <a:pt x="4909" y="19226"/>
                    <a:pt x="4909" y="18957"/>
                  </a:cubicBezTo>
                  <a:cubicBezTo>
                    <a:pt x="4909" y="18689"/>
                    <a:pt x="4689" y="18471"/>
                    <a:pt x="4418" y="18471"/>
                  </a:cubicBezTo>
                  <a:moveTo>
                    <a:pt x="7364" y="18471"/>
                  </a:moveTo>
                  <a:lnTo>
                    <a:pt x="6382" y="18471"/>
                  </a:lnTo>
                  <a:cubicBezTo>
                    <a:pt x="6111" y="18471"/>
                    <a:pt x="5891" y="18689"/>
                    <a:pt x="5891" y="18957"/>
                  </a:cubicBezTo>
                  <a:cubicBezTo>
                    <a:pt x="5891" y="19226"/>
                    <a:pt x="6111" y="19443"/>
                    <a:pt x="6382" y="19443"/>
                  </a:cubicBezTo>
                  <a:lnTo>
                    <a:pt x="7364" y="19443"/>
                  </a:lnTo>
                  <a:cubicBezTo>
                    <a:pt x="7634" y="19443"/>
                    <a:pt x="7855" y="19226"/>
                    <a:pt x="7855" y="18957"/>
                  </a:cubicBezTo>
                  <a:cubicBezTo>
                    <a:pt x="7855" y="18689"/>
                    <a:pt x="7634" y="18471"/>
                    <a:pt x="7364" y="18471"/>
                  </a:cubicBezTo>
                  <a:moveTo>
                    <a:pt x="4418" y="9720"/>
                  </a:moveTo>
                  <a:lnTo>
                    <a:pt x="3436" y="9720"/>
                  </a:lnTo>
                  <a:cubicBezTo>
                    <a:pt x="3166" y="9720"/>
                    <a:pt x="2945" y="9937"/>
                    <a:pt x="2945" y="10206"/>
                  </a:cubicBezTo>
                  <a:cubicBezTo>
                    <a:pt x="2945" y="10475"/>
                    <a:pt x="3166" y="10692"/>
                    <a:pt x="3436" y="10692"/>
                  </a:cubicBezTo>
                  <a:lnTo>
                    <a:pt x="4418" y="10692"/>
                  </a:lnTo>
                  <a:cubicBezTo>
                    <a:pt x="4689" y="10692"/>
                    <a:pt x="4909" y="10475"/>
                    <a:pt x="4909" y="10206"/>
                  </a:cubicBezTo>
                  <a:cubicBezTo>
                    <a:pt x="4909" y="9937"/>
                    <a:pt x="4689" y="9720"/>
                    <a:pt x="4418" y="972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7" name="Shape 2825"/>
            <p:cNvSpPr/>
            <p:nvPr/>
          </p:nvSpPr>
          <p:spPr>
            <a:xfrm>
              <a:off x="18538964" y="3112037"/>
              <a:ext cx="368364" cy="2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255" y="17550"/>
                  </a:moveTo>
                  <a:lnTo>
                    <a:pt x="12273" y="17550"/>
                  </a:lnTo>
                  <a:cubicBezTo>
                    <a:pt x="12001" y="17550"/>
                    <a:pt x="11782" y="17853"/>
                    <a:pt x="11782" y="18225"/>
                  </a:cubicBezTo>
                  <a:cubicBezTo>
                    <a:pt x="11782" y="18598"/>
                    <a:pt x="12001" y="18900"/>
                    <a:pt x="12273" y="18900"/>
                  </a:cubicBezTo>
                  <a:lnTo>
                    <a:pt x="13255" y="18900"/>
                  </a:lnTo>
                  <a:cubicBezTo>
                    <a:pt x="13526" y="18900"/>
                    <a:pt x="13745" y="18598"/>
                    <a:pt x="13745" y="18225"/>
                  </a:cubicBezTo>
                  <a:cubicBezTo>
                    <a:pt x="13745" y="17853"/>
                    <a:pt x="13526" y="17550"/>
                    <a:pt x="13255" y="17550"/>
                  </a:cubicBezTo>
                  <a:moveTo>
                    <a:pt x="10309" y="5400"/>
                  </a:moveTo>
                  <a:lnTo>
                    <a:pt x="9327" y="5400"/>
                  </a:lnTo>
                  <a:cubicBezTo>
                    <a:pt x="9056" y="5400"/>
                    <a:pt x="8836" y="5702"/>
                    <a:pt x="8836" y="6075"/>
                  </a:cubicBezTo>
                  <a:cubicBezTo>
                    <a:pt x="8836" y="6448"/>
                    <a:pt x="9056" y="6750"/>
                    <a:pt x="9327" y="6750"/>
                  </a:cubicBezTo>
                  <a:lnTo>
                    <a:pt x="10309" y="6750"/>
                  </a:lnTo>
                  <a:cubicBezTo>
                    <a:pt x="10580" y="6750"/>
                    <a:pt x="10800" y="6448"/>
                    <a:pt x="10800" y="6075"/>
                  </a:cubicBezTo>
                  <a:cubicBezTo>
                    <a:pt x="10800" y="5702"/>
                    <a:pt x="10580" y="5400"/>
                    <a:pt x="10309" y="5400"/>
                  </a:cubicBezTo>
                  <a:moveTo>
                    <a:pt x="16200" y="17550"/>
                  </a:moveTo>
                  <a:lnTo>
                    <a:pt x="15218" y="17550"/>
                  </a:lnTo>
                  <a:cubicBezTo>
                    <a:pt x="14947" y="17550"/>
                    <a:pt x="14727" y="17853"/>
                    <a:pt x="14727" y="18225"/>
                  </a:cubicBezTo>
                  <a:cubicBezTo>
                    <a:pt x="14727" y="18598"/>
                    <a:pt x="14947" y="18900"/>
                    <a:pt x="15218" y="18900"/>
                  </a:cubicBezTo>
                  <a:lnTo>
                    <a:pt x="16200" y="18900"/>
                  </a:lnTo>
                  <a:cubicBezTo>
                    <a:pt x="16471" y="18900"/>
                    <a:pt x="16691" y="18598"/>
                    <a:pt x="16691" y="18225"/>
                  </a:cubicBezTo>
                  <a:cubicBezTo>
                    <a:pt x="16691" y="17853"/>
                    <a:pt x="16471" y="17550"/>
                    <a:pt x="16200" y="17550"/>
                  </a:cubicBezTo>
                  <a:moveTo>
                    <a:pt x="13255" y="5400"/>
                  </a:moveTo>
                  <a:lnTo>
                    <a:pt x="12273" y="5400"/>
                  </a:lnTo>
                  <a:cubicBezTo>
                    <a:pt x="12001" y="5400"/>
                    <a:pt x="11782" y="5702"/>
                    <a:pt x="11782" y="6075"/>
                  </a:cubicBezTo>
                  <a:cubicBezTo>
                    <a:pt x="11782" y="6448"/>
                    <a:pt x="12001" y="6750"/>
                    <a:pt x="12273" y="6750"/>
                  </a:cubicBezTo>
                  <a:lnTo>
                    <a:pt x="13255" y="6750"/>
                  </a:lnTo>
                  <a:cubicBezTo>
                    <a:pt x="13526" y="6750"/>
                    <a:pt x="13745" y="6448"/>
                    <a:pt x="13745" y="6075"/>
                  </a:cubicBezTo>
                  <a:cubicBezTo>
                    <a:pt x="13745" y="5702"/>
                    <a:pt x="13526" y="5400"/>
                    <a:pt x="13255" y="5400"/>
                  </a:cubicBezTo>
                  <a:moveTo>
                    <a:pt x="10309" y="17550"/>
                  </a:moveTo>
                  <a:lnTo>
                    <a:pt x="9327" y="17550"/>
                  </a:lnTo>
                  <a:cubicBezTo>
                    <a:pt x="9056" y="17550"/>
                    <a:pt x="8836" y="17853"/>
                    <a:pt x="8836" y="18225"/>
                  </a:cubicBezTo>
                  <a:cubicBezTo>
                    <a:pt x="8836" y="18598"/>
                    <a:pt x="9056" y="18900"/>
                    <a:pt x="9327" y="18900"/>
                  </a:cubicBezTo>
                  <a:lnTo>
                    <a:pt x="10309" y="18900"/>
                  </a:lnTo>
                  <a:cubicBezTo>
                    <a:pt x="10580" y="18900"/>
                    <a:pt x="10800" y="18598"/>
                    <a:pt x="10800" y="18225"/>
                  </a:cubicBezTo>
                  <a:cubicBezTo>
                    <a:pt x="10800" y="17853"/>
                    <a:pt x="10580" y="17550"/>
                    <a:pt x="10309" y="17550"/>
                  </a:cubicBezTo>
                  <a:moveTo>
                    <a:pt x="4418" y="17550"/>
                  </a:moveTo>
                  <a:lnTo>
                    <a:pt x="3436" y="17550"/>
                  </a:lnTo>
                  <a:cubicBezTo>
                    <a:pt x="3165" y="17550"/>
                    <a:pt x="2945" y="17853"/>
                    <a:pt x="2945" y="18225"/>
                  </a:cubicBezTo>
                  <a:cubicBezTo>
                    <a:pt x="2945" y="18598"/>
                    <a:pt x="3165" y="18900"/>
                    <a:pt x="3436" y="18900"/>
                  </a:cubicBezTo>
                  <a:lnTo>
                    <a:pt x="4418" y="18900"/>
                  </a:lnTo>
                  <a:cubicBezTo>
                    <a:pt x="4690" y="18900"/>
                    <a:pt x="4909" y="18598"/>
                    <a:pt x="4909" y="18225"/>
                  </a:cubicBezTo>
                  <a:cubicBezTo>
                    <a:pt x="4909" y="17853"/>
                    <a:pt x="4690" y="17550"/>
                    <a:pt x="4418" y="17550"/>
                  </a:cubicBezTo>
                  <a:moveTo>
                    <a:pt x="15218" y="6750"/>
                  </a:moveTo>
                  <a:lnTo>
                    <a:pt x="16200" y="6750"/>
                  </a:lnTo>
                  <a:cubicBezTo>
                    <a:pt x="16471" y="6750"/>
                    <a:pt x="16691" y="6448"/>
                    <a:pt x="16691" y="6075"/>
                  </a:cubicBezTo>
                  <a:cubicBezTo>
                    <a:pt x="16691" y="5702"/>
                    <a:pt x="16471" y="5400"/>
                    <a:pt x="16200" y="5400"/>
                  </a:cubicBezTo>
                  <a:lnTo>
                    <a:pt x="15218" y="5400"/>
                  </a:lnTo>
                  <a:cubicBezTo>
                    <a:pt x="14947" y="5400"/>
                    <a:pt x="14727" y="5702"/>
                    <a:pt x="14727" y="6075"/>
                  </a:cubicBezTo>
                  <a:cubicBezTo>
                    <a:pt x="14727" y="6448"/>
                    <a:pt x="14947" y="6750"/>
                    <a:pt x="15218" y="6750"/>
                  </a:cubicBezTo>
                  <a:moveTo>
                    <a:pt x="20618" y="13500"/>
                  </a:moveTo>
                  <a:cubicBezTo>
                    <a:pt x="20618" y="14245"/>
                    <a:pt x="20178" y="14850"/>
                    <a:pt x="19636" y="14850"/>
                  </a:cubicBezTo>
                  <a:lnTo>
                    <a:pt x="16691" y="14850"/>
                  </a:lnTo>
                  <a:cubicBezTo>
                    <a:pt x="16149" y="14850"/>
                    <a:pt x="15709" y="14245"/>
                    <a:pt x="15709" y="13500"/>
                  </a:cubicBezTo>
                  <a:lnTo>
                    <a:pt x="15709" y="10800"/>
                  </a:lnTo>
                  <a:cubicBezTo>
                    <a:pt x="15709" y="10055"/>
                    <a:pt x="16149" y="9450"/>
                    <a:pt x="16691" y="9450"/>
                  </a:cubicBezTo>
                  <a:lnTo>
                    <a:pt x="19636" y="9450"/>
                  </a:lnTo>
                  <a:cubicBezTo>
                    <a:pt x="20178" y="9450"/>
                    <a:pt x="20618" y="10055"/>
                    <a:pt x="20618" y="10800"/>
                  </a:cubicBezTo>
                  <a:cubicBezTo>
                    <a:pt x="20618" y="10800"/>
                    <a:pt x="20618" y="13500"/>
                    <a:pt x="20618" y="13500"/>
                  </a:cubicBezTo>
                  <a:close/>
                  <a:moveTo>
                    <a:pt x="18655" y="18900"/>
                  </a:moveTo>
                  <a:cubicBezTo>
                    <a:pt x="18655" y="19645"/>
                    <a:pt x="18214" y="20250"/>
                    <a:pt x="17673" y="20250"/>
                  </a:cubicBezTo>
                  <a:lnTo>
                    <a:pt x="1964" y="20250"/>
                  </a:lnTo>
                  <a:cubicBezTo>
                    <a:pt x="1422" y="20250"/>
                    <a:pt x="982" y="19645"/>
                    <a:pt x="982" y="18900"/>
                  </a:cubicBezTo>
                  <a:lnTo>
                    <a:pt x="982" y="5400"/>
                  </a:lnTo>
                  <a:cubicBezTo>
                    <a:pt x="982" y="4655"/>
                    <a:pt x="1422" y="4050"/>
                    <a:pt x="1964" y="4050"/>
                  </a:cubicBezTo>
                  <a:lnTo>
                    <a:pt x="17673" y="4050"/>
                  </a:lnTo>
                  <a:cubicBezTo>
                    <a:pt x="18214" y="4050"/>
                    <a:pt x="18655" y="4655"/>
                    <a:pt x="18655" y="5400"/>
                  </a:cubicBezTo>
                  <a:lnTo>
                    <a:pt x="18655" y="8100"/>
                  </a:lnTo>
                  <a:lnTo>
                    <a:pt x="16691" y="8100"/>
                  </a:lnTo>
                  <a:cubicBezTo>
                    <a:pt x="15606" y="8100"/>
                    <a:pt x="14727" y="9309"/>
                    <a:pt x="14727" y="10800"/>
                  </a:cubicBezTo>
                  <a:lnTo>
                    <a:pt x="14727" y="13500"/>
                  </a:lnTo>
                  <a:cubicBezTo>
                    <a:pt x="14727" y="14991"/>
                    <a:pt x="15606" y="16200"/>
                    <a:pt x="16691" y="16200"/>
                  </a:cubicBezTo>
                  <a:lnTo>
                    <a:pt x="18655" y="16200"/>
                  </a:lnTo>
                  <a:cubicBezTo>
                    <a:pt x="18655" y="16200"/>
                    <a:pt x="18655" y="18900"/>
                    <a:pt x="18655" y="18900"/>
                  </a:cubicBezTo>
                  <a:close/>
                  <a:moveTo>
                    <a:pt x="982" y="2700"/>
                  </a:moveTo>
                  <a:cubicBezTo>
                    <a:pt x="982" y="1955"/>
                    <a:pt x="1422" y="1350"/>
                    <a:pt x="1964" y="1350"/>
                  </a:cubicBezTo>
                  <a:lnTo>
                    <a:pt x="17673" y="1350"/>
                  </a:lnTo>
                  <a:cubicBezTo>
                    <a:pt x="18214" y="1350"/>
                    <a:pt x="18655" y="1955"/>
                    <a:pt x="18655" y="2700"/>
                  </a:cubicBezTo>
                  <a:lnTo>
                    <a:pt x="18655" y="3075"/>
                  </a:lnTo>
                  <a:cubicBezTo>
                    <a:pt x="18365" y="2842"/>
                    <a:pt x="18032" y="2700"/>
                    <a:pt x="17673" y="2700"/>
                  </a:cubicBezTo>
                  <a:lnTo>
                    <a:pt x="1964" y="2700"/>
                  </a:lnTo>
                  <a:cubicBezTo>
                    <a:pt x="1604" y="2700"/>
                    <a:pt x="1271" y="2842"/>
                    <a:pt x="982" y="3075"/>
                  </a:cubicBezTo>
                  <a:cubicBezTo>
                    <a:pt x="982" y="3075"/>
                    <a:pt x="982" y="2700"/>
                    <a:pt x="982" y="2700"/>
                  </a:cubicBezTo>
                  <a:close/>
                  <a:moveTo>
                    <a:pt x="19636" y="8100"/>
                  </a:moveTo>
                  <a:lnTo>
                    <a:pt x="19636" y="2700"/>
                  </a:lnTo>
                  <a:cubicBezTo>
                    <a:pt x="19636" y="1209"/>
                    <a:pt x="18757" y="0"/>
                    <a:pt x="17673" y="0"/>
                  </a:cubicBezTo>
                  <a:lnTo>
                    <a:pt x="1964" y="0"/>
                  </a:lnTo>
                  <a:cubicBezTo>
                    <a:pt x="879" y="0"/>
                    <a:pt x="0" y="1209"/>
                    <a:pt x="0" y="2700"/>
                  </a:cubicBezTo>
                  <a:lnTo>
                    <a:pt x="0" y="18900"/>
                  </a:lnTo>
                  <a:cubicBezTo>
                    <a:pt x="0" y="20391"/>
                    <a:pt x="879" y="21600"/>
                    <a:pt x="1964" y="21600"/>
                  </a:cubicBezTo>
                  <a:lnTo>
                    <a:pt x="17673" y="21600"/>
                  </a:lnTo>
                  <a:cubicBezTo>
                    <a:pt x="18757" y="21600"/>
                    <a:pt x="19636" y="20391"/>
                    <a:pt x="19636" y="18900"/>
                  </a:cubicBezTo>
                  <a:lnTo>
                    <a:pt x="19636" y="16200"/>
                  </a:lnTo>
                  <a:cubicBezTo>
                    <a:pt x="20721" y="16200"/>
                    <a:pt x="21600" y="14991"/>
                    <a:pt x="21600" y="13500"/>
                  </a:cubicBezTo>
                  <a:lnTo>
                    <a:pt x="21600" y="10800"/>
                  </a:lnTo>
                  <a:cubicBezTo>
                    <a:pt x="21600" y="9309"/>
                    <a:pt x="20721" y="8100"/>
                    <a:pt x="19636" y="8100"/>
                  </a:cubicBezTo>
                  <a:moveTo>
                    <a:pt x="17182" y="11475"/>
                  </a:moveTo>
                  <a:cubicBezTo>
                    <a:pt x="16910" y="11475"/>
                    <a:pt x="16691" y="11777"/>
                    <a:pt x="16691" y="12150"/>
                  </a:cubicBezTo>
                  <a:cubicBezTo>
                    <a:pt x="16691" y="12523"/>
                    <a:pt x="16910" y="12825"/>
                    <a:pt x="17182" y="12825"/>
                  </a:cubicBezTo>
                  <a:cubicBezTo>
                    <a:pt x="17453" y="12825"/>
                    <a:pt x="17673" y="12523"/>
                    <a:pt x="17673" y="12150"/>
                  </a:cubicBezTo>
                  <a:cubicBezTo>
                    <a:pt x="17673" y="11777"/>
                    <a:pt x="17453" y="11475"/>
                    <a:pt x="17182" y="11475"/>
                  </a:cubicBezTo>
                  <a:moveTo>
                    <a:pt x="7364" y="17550"/>
                  </a:moveTo>
                  <a:lnTo>
                    <a:pt x="6382" y="17550"/>
                  </a:lnTo>
                  <a:cubicBezTo>
                    <a:pt x="6110" y="17550"/>
                    <a:pt x="5891" y="17853"/>
                    <a:pt x="5891" y="18225"/>
                  </a:cubicBezTo>
                  <a:cubicBezTo>
                    <a:pt x="5891" y="18598"/>
                    <a:pt x="6110" y="18900"/>
                    <a:pt x="6382" y="18900"/>
                  </a:cubicBezTo>
                  <a:lnTo>
                    <a:pt x="7364" y="18900"/>
                  </a:lnTo>
                  <a:cubicBezTo>
                    <a:pt x="7635" y="18900"/>
                    <a:pt x="7855" y="18598"/>
                    <a:pt x="7855" y="18225"/>
                  </a:cubicBezTo>
                  <a:cubicBezTo>
                    <a:pt x="7855" y="17853"/>
                    <a:pt x="7635" y="17550"/>
                    <a:pt x="7364" y="17550"/>
                  </a:cubicBezTo>
                  <a:moveTo>
                    <a:pt x="7364" y="5400"/>
                  </a:moveTo>
                  <a:lnTo>
                    <a:pt x="6382" y="5400"/>
                  </a:lnTo>
                  <a:cubicBezTo>
                    <a:pt x="6110" y="5400"/>
                    <a:pt x="5891" y="5702"/>
                    <a:pt x="5891" y="6075"/>
                  </a:cubicBezTo>
                  <a:cubicBezTo>
                    <a:pt x="5891" y="6448"/>
                    <a:pt x="6110" y="6750"/>
                    <a:pt x="6382" y="6750"/>
                  </a:cubicBezTo>
                  <a:lnTo>
                    <a:pt x="7364" y="6750"/>
                  </a:lnTo>
                  <a:cubicBezTo>
                    <a:pt x="7635" y="6750"/>
                    <a:pt x="7855" y="6448"/>
                    <a:pt x="7855" y="6075"/>
                  </a:cubicBezTo>
                  <a:cubicBezTo>
                    <a:pt x="7855" y="5702"/>
                    <a:pt x="7635" y="5400"/>
                    <a:pt x="7364" y="5400"/>
                  </a:cubicBezTo>
                  <a:moveTo>
                    <a:pt x="4418" y="5400"/>
                  </a:moveTo>
                  <a:lnTo>
                    <a:pt x="3436" y="5400"/>
                  </a:lnTo>
                  <a:cubicBezTo>
                    <a:pt x="3165" y="5400"/>
                    <a:pt x="2945" y="5702"/>
                    <a:pt x="2945" y="6075"/>
                  </a:cubicBezTo>
                  <a:cubicBezTo>
                    <a:pt x="2945" y="6448"/>
                    <a:pt x="3165" y="6750"/>
                    <a:pt x="3436" y="6750"/>
                  </a:cubicBezTo>
                  <a:lnTo>
                    <a:pt x="4418" y="6750"/>
                  </a:lnTo>
                  <a:cubicBezTo>
                    <a:pt x="4690" y="6750"/>
                    <a:pt x="4909" y="6448"/>
                    <a:pt x="4909" y="6075"/>
                  </a:cubicBezTo>
                  <a:cubicBezTo>
                    <a:pt x="4909" y="5702"/>
                    <a:pt x="4690" y="5400"/>
                    <a:pt x="4418" y="5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8" name="Shape 2826"/>
            <p:cNvSpPr/>
            <p:nvPr/>
          </p:nvSpPr>
          <p:spPr>
            <a:xfrm>
              <a:off x="19239411" y="3095293"/>
              <a:ext cx="368364" cy="301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09" y="7214"/>
                  </a:moveTo>
                  <a:lnTo>
                    <a:pt x="9327" y="7214"/>
                  </a:lnTo>
                  <a:cubicBezTo>
                    <a:pt x="9056" y="7214"/>
                    <a:pt x="8836" y="7482"/>
                    <a:pt x="8836" y="7813"/>
                  </a:cubicBezTo>
                  <a:cubicBezTo>
                    <a:pt x="8836" y="8145"/>
                    <a:pt x="9056" y="8413"/>
                    <a:pt x="9327" y="8413"/>
                  </a:cubicBezTo>
                  <a:lnTo>
                    <a:pt x="10309" y="8413"/>
                  </a:lnTo>
                  <a:cubicBezTo>
                    <a:pt x="10580" y="8413"/>
                    <a:pt x="10800" y="8145"/>
                    <a:pt x="10800" y="7813"/>
                  </a:cubicBezTo>
                  <a:cubicBezTo>
                    <a:pt x="10800" y="7482"/>
                    <a:pt x="10580" y="7214"/>
                    <a:pt x="10309" y="7214"/>
                  </a:cubicBezTo>
                  <a:moveTo>
                    <a:pt x="7364" y="7214"/>
                  </a:moveTo>
                  <a:lnTo>
                    <a:pt x="6382" y="7214"/>
                  </a:lnTo>
                  <a:cubicBezTo>
                    <a:pt x="6110" y="7214"/>
                    <a:pt x="5891" y="7482"/>
                    <a:pt x="5891" y="7813"/>
                  </a:cubicBezTo>
                  <a:cubicBezTo>
                    <a:pt x="5891" y="8145"/>
                    <a:pt x="6110" y="8413"/>
                    <a:pt x="6382" y="8413"/>
                  </a:cubicBezTo>
                  <a:lnTo>
                    <a:pt x="7364" y="8413"/>
                  </a:lnTo>
                  <a:cubicBezTo>
                    <a:pt x="7635" y="8413"/>
                    <a:pt x="7855" y="8145"/>
                    <a:pt x="7855" y="7813"/>
                  </a:cubicBezTo>
                  <a:cubicBezTo>
                    <a:pt x="7855" y="7482"/>
                    <a:pt x="7635" y="7214"/>
                    <a:pt x="7364" y="7214"/>
                  </a:cubicBezTo>
                  <a:moveTo>
                    <a:pt x="10309" y="18004"/>
                  </a:moveTo>
                  <a:lnTo>
                    <a:pt x="9327" y="18004"/>
                  </a:lnTo>
                  <a:cubicBezTo>
                    <a:pt x="9056" y="18004"/>
                    <a:pt x="8836" y="18272"/>
                    <a:pt x="8836" y="18603"/>
                  </a:cubicBezTo>
                  <a:cubicBezTo>
                    <a:pt x="8836" y="18935"/>
                    <a:pt x="9056" y="19202"/>
                    <a:pt x="9327" y="19202"/>
                  </a:cubicBezTo>
                  <a:lnTo>
                    <a:pt x="10309" y="19202"/>
                  </a:lnTo>
                  <a:cubicBezTo>
                    <a:pt x="10580" y="19202"/>
                    <a:pt x="10800" y="18935"/>
                    <a:pt x="10800" y="18603"/>
                  </a:cubicBezTo>
                  <a:cubicBezTo>
                    <a:pt x="10800" y="18272"/>
                    <a:pt x="10580" y="18004"/>
                    <a:pt x="10309" y="18004"/>
                  </a:cubicBezTo>
                  <a:moveTo>
                    <a:pt x="13255" y="18004"/>
                  </a:moveTo>
                  <a:lnTo>
                    <a:pt x="12273" y="18004"/>
                  </a:lnTo>
                  <a:cubicBezTo>
                    <a:pt x="12001" y="18004"/>
                    <a:pt x="11782" y="18272"/>
                    <a:pt x="11782" y="18603"/>
                  </a:cubicBezTo>
                  <a:cubicBezTo>
                    <a:pt x="11782" y="18935"/>
                    <a:pt x="12001" y="19202"/>
                    <a:pt x="12273" y="19202"/>
                  </a:cubicBezTo>
                  <a:lnTo>
                    <a:pt x="13255" y="19202"/>
                  </a:lnTo>
                  <a:cubicBezTo>
                    <a:pt x="13526" y="19202"/>
                    <a:pt x="13745" y="18935"/>
                    <a:pt x="13745" y="18603"/>
                  </a:cubicBezTo>
                  <a:cubicBezTo>
                    <a:pt x="13745" y="18272"/>
                    <a:pt x="13526" y="18004"/>
                    <a:pt x="13255" y="18004"/>
                  </a:cubicBezTo>
                  <a:moveTo>
                    <a:pt x="20618" y="14407"/>
                  </a:moveTo>
                  <a:cubicBezTo>
                    <a:pt x="20618" y="15069"/>
                    <a:pt x="20178" y="15606"/>
                    <a:pt x="19636" y="15606"/>
                  </a:cubicBezTo>
                  <a:lnTo>
                    <a:pt x="16691" y="15606"/>
                  </a:lnTo>
                  <a:cubicBezTo>
                    <a:pt x="16148" y="15606"/>
                    <a:pt x="15709" y="15069"/>
                    <a:pt x="15709" y="14407"/>
                  </a:cubicBezTo>
                  <a:lnTo>
                    <a:pt x="15709" y="12009"/>
                  </a:lnTo>
                  <a:cubicBezTo>
                    <a:pt x="15709" y="11348"/>
                    <a:pt x="16148" y="10811"/>
                    <a:pt x="16691" y="10811"/>
                  </a:cubicBezTo>
                  <a:lnTo>
                    <a:pt x="19636" y="10811"/>
                  </a:lnTo>
                  <a:cubicBezTo>
                    <a:pt x="20178" y="10811"/>
                    <a:pt x="20618" y="11348"/>
                    <a:pt x="20618" y="12009"/>
                  </a:cubicBezTo>
                  <a:cubicBezTo>
                    <a:pt x="20618" y="12009"/>
                    <a:pt x="20618" y="14407"/>
                    <a:pt x="20618" y="14407"/>
                  </a:cubicBezTo>
                  <a:close/>
                  <a:moveTo>
                    <a:pt x="18655" y="19202"/>
                  </a:moveTo>
                  <a:cubicBezTo>
                    <a:pt x="18655" y="19864"/>
                    <a:pt x="18214" y="20401"/>
                    <a:pt x="17673" y="20401"/>
                  </a:cubicBezTo>
                  <a:lnTo>
                    <a:pt x="1964" y="20401"/>
                  </a:lnTo>
                  <a:cubicBezTo>
                    <a:pt x="1421" y="20401"/>
                    <a:pt x="982" y="19864"/>
                    <a:pt x="982" y="19202"/>
                  </a:cubicBezTo>
                  <a:lnTo>
                    <a:pt x="982" y="7214"/>
                  </a:lnTo>
                  <a:cubicBezTo>
                    <a:pt x="982" y="6553"/>
                    <a:pt x="1421" y="6015"/>
                    <a:pt x="1964" y="6015"/>
                  </a:cubicBezTo>
                  <a:lnTo>
                    <a:pt x="17673" y="6015"/>
                  </a:lnTo>
                  <a:cubicBezTo>
                    <a:pt x="18214" y="6015"/>
                    <a:pt x="18655" y="6553"/>
                    <a:pt x="18655" y="7214"/>
                  </a:cubicBezTo>
                  <a:lnTo>
                    <a:pt x="18655" y="9612"/>
                  </a:lnTo>
                  <a:lnTo>
                    <a:pt x="16691" y="9612"/>
                  </a:lnTo>
                  <a:cubicBezTo>
                    <a:pt x="15606" y="9612"/>
                    <a:pt x="14727" y="10685"/>
                    <a:pt x="14727" y="12009"/>
                  </a:cubicBezTo>
                  <a:lnTo>
                    <a:pt x="14727" y="14407"/>
                  </a:lnTo>
                  <a:cubicBezTo>
                    <a:pt x="14727" y="15731"/>
                    <a:pt x="15606" y="16805"/>
                    <a:pt x="16691" y="16805"/>
                  </a:cubicBezTo>
                  <a:lnTo>
                    <a:pt x="18655" y="16805"/>
                  </a:lnTo>
                  <a:cubicBezTo>
                    <a:pt x="18655" y="16805"/>
                    <a:pt x="18655" y="19202"/>
                    <a:pt x="18655" y="19202"/>
                  </a:cubicBezTo>
                  <a:close/>
                  <a:moveTo>
                    <a:pt x="982" y="4816"/>
                  </a:moveTo>
                  <a:cubicBezTo>
                    <a:pt x="982" y="4155"/>
                    <a:pt x="1420" y="3618"/>
                    <a:pt x="1963" y="3618"/>
                  </a:cubicBezTo>
                  <a:lnTo>
                    <a:pt x="1692" y="4850"/>
                  </a:lnTo>
                  <a:cubicBezTo>
                    <a:pt x="1436" y="4894"/>
                    <a:pt x="1197" y="4996"/>
                    <a:pt x="982" y="5149"/>
                  </a:cubicBezTo>
                  <a:cubicBezTo>
                    <a:pt x="982" y="5149"/>
                    <a:pt x="982" y="4816"/>
                    <a:pt x="982" y="4816"/>
                  </a:cubicBezTo>
                  <a:close/>
                  <a:moveTo>
                    <a:pt x="3451" y="1468"/>
                  </a:moveTo>
                  <a:lnTo>
                    <a:pt x="13684" y="4816"/>
                  </a:lnTo>
                  <a:lnTo>
                    <a:pt x="2716" y="4816"/>
                  </a:lnTo>
                  <a:cubicBezTo>
                    <a:pt x="2716" y="4816"/>
                    <a:pt x="3451" y="1468"/>
                    <a:pt x="3451" y="1468"/>
                  </a:cubicBezTo>
                  <a:close/>
                  <a:moveTo>
                    <a:pt x="16776" y="2582"/>
                  </a:moveTo>
                  <a:lnTo>
                    <a:pt x="16982" y="4654"/>
                  </a:lnTo>
                  <a:lnTo>
                    <a:pt x="12560" y="3208"/>
                  </a:lnTo>
                  <a:cubicBezTo>
                    <a:pt x="12560" y="3208"/>
                    <a:pt x="16776" y="2582"/>
                    <a:pt x="16776" y="2582"/>
                  </a:cubicBezTo>
                  <a:close/>
                  <a:moveTo>
                    <a:pt x="18655" y="4816"/>
                  </a:moveTo>
                  <a:lnTo>
                    <a:pt x="18655" y="5149"/>
                  </a:lnTo>
                  <a:cubicBezTo>
                    <a:pt x="18453" y="5005"/>
                    <a:pt x="18231" y="4904"/>
                    <a:pt x="17992" y="4856"/>
                  </a:cubicBezTo>
                  <a:lnTo>
                    <a:pt x="17871" y="3642"/>
                  </a:lnTo>
                  <a:cubicBezTo>
                    <a:pt x="18318" y="3754"/>
                    <a:pt x="18655" y="4237"/>
                    <a:pt x="18655" y="4816"/>
                  </a:cubicBezTo>
                  <a:moveTo>
                    <a:pt x="19636" y="9612"/>
                  </a:moveTo>
                  <a:lnTo>
                    <a:pt x="19636" y="4816"/>
                  </a:lnTo>
                  <a:cubicBezTo>
                    <a:pt x="19636" y="3525"/>
                    <a:pt x="18798" y="2479"/>
                    <a:pt x="17750" y="2428"/>
                  </a:cubicBezTo>
                  <a:lnTo>
                    <a:pt x="17633" y="1247"/>
                  </a:lnTo>
                  <a:lnTo>
                    <a:pt x="10020" y="2377"/>
                  </a:lnTo>
                  <a:lnTo>
                    <a:pt x="2757" y="0"/>
                  </a:lnTo>
                  <a:lnTo>
                    <a:pt x="2226" y="2419"/>
                  </a:lnTo>
                  <a:lnTo>
                    <a:pt x="1964" y="2419"/>
                  </a:lnTo>
                  <a:cubicBezTo>
                    <a:pt x="879" y="2419"/>
                    <a:pt x="0" y="3492"/>
                    <a:pt x="0" y="4816"/>
                  </a:cubicBezTo>
                  <a:lnTo>
                    <a:pt x="0" y="19202"/>
                  </a:lnTo>
                  <a:cubicBezTo>
                    <a:pt x="0" y="20526"/>
                    <a:pt x="879" y="21600"/>
                    <a:pt x="1964" y="21600"/>
                  </a:cubicBezTo>
                  <a:lnTo>
                    <a:pt x="17673" y="21600"/>
                  </a:lnTo>
                  <a:cubicBezTo>
                    <a:pt x="18757" y="21600"/>
                    <a:pt x="19636" y="20526"/>
                    <a:pt x="19636" y="19202"/>
                  </a:cubicBezTo>
                  <a:lnTo>
                    <a:pt x="19636" y="16805"/>
                  </a:lnTo>
                  <a:cubicBezTo>
                    <a:pt x="20721" y="16805"/>
                    <a:pt x="21600" y="15731"/>
                    <a:pt x="21600" y="14407"/>
                  </a:cubicBezTo>
                  <a:lnTo>
                    <a:pt x="21600" y="12009"/>
                  </a:lnTo>
                  <a:cubicBezTo>
                    <a:pt x="21600" y="10685"/>
                    <a:pt x="20721" y="9612"/>
                    <a:pt x="19636" y="9612"/>
                  </a:cubicBezTo>
                  <a:moveTo>
                    <a:pt x="13255" y="7214"/>
                  </a:moveTo>
                  <a:lnTo>
                    <a:pt x="12273" y="7214"/>
                  </a:lnTo>
                  <a:cubicBezTo>
                    <a:pt x="12001" y="7214"/>
                    <a:pt x="11782" y="7482"/>
                    <a:pt x="11782" y="7813"/>
                  </a:cubicBezTo>
                  <a:cubicBezTo>
                    <a:pt x="11782" y="8145"/>
                    <a:pt x="12001" y="8413"/>
                    <a:pt x="12273" y="8413"/>
                  </a:cubicBezTo>
                  <a:lnTo>
                    <a:pt x="13255" y="8413"/>
                  </a:lnTo>
                  <a:cubicBezTo>
                    <a:pt x="13526" y="8413"/>
                    <a:pt x="13745" y="8145"/>
                    <a:pt x="13745" y="7813"/>
                  </a:cubicBezTo>
                  <a:cubicBezTo>
                    <a:pt x="13745" y="7482"/>
                    <a:pt x="13526" y="7214"/>
                    <a:pt x="13255" y="7214"/>
                  </a:cubicBezTo>
                  <a:moveTo>
                    <a:pt x="16200" y="18004"/>
                  </a:moveTo>
                  <a:lnTo>
                    <a:pt x="15218" y="18004"/>
                  </a:lnTo>
                  <a:cubicBezTo>
                    <a:pt x="14947" y="18004"/>
                    <a:pt x="14727" y="18272"/>
                    <a:pt x="14727" y="18603"/>
                  </a:cubicBezTo>
                  <a:cubicBezTo>
                    <a:pt x="14727" y="18935"/>
                    <a:pt x="14947" y="19202"/>
                    <a:pt x="15218" y="19202"/>
                  </a:cubicBezTo>
                  <a:lnTo>
                    <a:pt x="16200" y="19202"/>
                  </a:lnTo>
                  <a:cubicBezTo>
                    <a:pt x="16471" y="19202"/>
                    <a:pt x="16691" y="18935"/>
                    <a:pt x="16691" y="18603"/>
                  </a:cubicBezTo>
                  <a:cubicBezTo>
                    <a:pt x="16691" y="18272"/>
                    <a:pt x="16471" y="18004"/>
                    <a:pt x="16200" y="18004"/>
                  </a:cubicBezTo>
                  <a:moveTo>
                    <a:pt x="17182" y="12609"/>
                  </a:moveTo>
                  <a:cubicBezTo>
                    <a:pt x="16910" y="12609"/>
                    <a:pt x="16691" y="12877"/>
                    <a:pt x="16691" y="13208"/>
                  </a:cubicBezTo>
                  <a:cubicBezTo>
                    <a:pt x="16691" y="13540"/>
                    <a:pt x="16910" y="13808"/>
                    <a:pt x="17182" y="13808"/>
                  </a:cubicBezTo>
                  <a:cubicBezTo>
                    <a:pt x="17453" y="13808"/>
                    <a:pt x="17673" y="13540"/>
                    <a:pt x="17673" y="13208"/>
                  </a:cubicBezTo>
                  <a:cubicBezTo>
                    <a:pt x="17673" y="12877"/>
                    <a:pt x="17453" y="12609"/>
                    <a:pt x="17182" y="12609"/>
                  </a:cubicBezTo>
                  <a:moveTo>
                    <a:pt x="4418" y="7214"/>
                  </a:moveTo>
                  <a:lnTo>
                    <a:pt x="3436" y="7214"/>
                  </a:lnTo>
                  <a:cubicBezTo>
                    <a:pt x="3165" y="7214"/>
                    <a:pt x="2945" y="7482"/>
                    <a:pt x="2945" y="7813"/>
                  </a:cubicBezTo>
                  <a:cubicBezTo>
                    <a:pt x="2945" y="8145"/>
                    <a:pt x="3165" y="8413"/>
                    <a:pt x="3436" y="8413"/>
                  </a:cubicBezTo>
                  <a:lnTo>
                    <a:pt x="4418" y="8413"/>
                  </a:lnTo>
                  <a:cubicBezTo>
                    <a:pt x="4690" y="8413"/>
                    <a:pt x="4909" y="8145"/>
                    <a:pt x="4909" y="7813"/>
                  </a:cubicBezTo>
                  <a:cubicBezTo>
                    <a:pt x="4909" y="7482"/>
                    <a:pt x="4690" y="7214"/>
                    <a:pt x="4418" y="7214"/>
                  </a:cubicBezTo>
                  <a:moveTo>
                    <a:pt x="15218" y="8413"/>
                  </a:moveTo>
                  <a:lnTo>
                    <a:pt x="16200" y="8413"/>
                  </a:lnTo>
                  <a:cubicBezTo>
                    <a:pt x="16471" y="8413"/>
                    <a:pt x="16691" y="8145"/>
                    <a:pt x="16691" y="7813"/>
                  </a:cubicBezTo>
                  <a:cubicBezTo>
                    <a:pt x="16691" y="7482"/>
                    <a:pt x="16471" y="7214"/>
                    <a:pt x="16200" y="7214"/>
                  </a:cubicBezTo>
                  <a:lnTo>
                    <a:pt x="15218" y="7214"/>
                  </a:lnTo>
                  <a:cubicBezTo>
                    <a:pt x="14947" y="7214"/>
                    <a:pt x="14727" y="7482"/>
                    <a:pt x="14727" y="7813"/>
                  </a:cubicBezTo>
                  <a:cubicBezTo>
                    <a:pt x="14727" y="8145"/>
                    <a:pt x="14947" y="8413"/>
                    <a:pt x="15218" y="8413"/>
                  </a:cubicBezTo>
                  <a:moveTo>
                    <a:pt x="7364" y="18004"/>
                  </a:moveTo>
                  <a:lnTo>
                    <a:pt x="6382" y="18004"/>
                  </a:lnTo>
                  <a:cubicBezTo>
                    <a:pt x="6110" y="18004"/>
                    <a:pt x="5891" y="18272"/>
                    <a:pt x="5891" y="18603"/>
                  </a:cubicBezTo>
                  <a:cubicBezTo>
                    <a:pt x="5891" y="18935"/>
                    <a:pt x="6110" y="19202"/>
                    <a:pt x="6382" y="19202"/>
                  </a:cubicBezTo>
                  <a:lnTo>
                    <a:pt x="7364" y="19202"/>
                  </a:lnTo>
                  <a:cubicBezTo>
                    <a:pt x="7635" y="19202"/>
                    <a:pt x="7855" y="18935"/>
                    <a:pt x="7855" y="18603"/>
                  </a:cubicBezTo>
                  <a:cubicBezTo>
                    <a:pt x="7855" y="18272"/>
                    <a:pt x="7635" y="18004"/>
                    <a:pt x="7364" y="18004"/>
                  </a:cubicBezTo>
                  <a:moveTo>
                    <a:pt x="4418" y="18004"/>
                  </a:moveTo>
                  <a:lnTo>
                    <a:pt x="3436" y="18004"/>
                  </a:lnTo>
                  <a:cubicBezTo>
                    <a:pt x="3165" y="18004"/>
                    <a:pt x="2945" y="18272"/>
                    <a:pt x="2945" y="18603"/>
                  </a:cubicBezTo>
                  <a:cubicBezTo>
                    <a:pt x="2945" y="18935"/>
                    <a:pt x="3165" y="19202"/>
                    <a:pt x="3436" y="19202"/>
                  </a:cubicBezTo>
                  <a:lnTo>
                    <a:pt x="4418" y="19202"/>
                  </a:lnTo>
                  <a:cubicBezTo>
                    <a:pt x="4690" y="19202"/>
                    <a:pt x="4909" y="18935"/>
                    <a:pt x="4909" y="18603"/>
                  </a:cubicBezTo>
                  <a:cubicBezTo>
                    <a:pt x="4909" y="18272"/>
                    <a:pt x="4690" y="18004"/>
                    <a:pt x="4418" y="1800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19" name="Shape 2827"/>
            <p:cNvSpPr/>
            <p:nvPr/>
          </p:nvSpPr>
          <p:spPr>
            <a:xfrm>
              <a:off x="19992882" y="3061805"/>
              <a:ext cx="267901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500" y="9818"/>
                  </a:moveTo>
                  <a:lnTo>
                    <a:pt x="2700" y="9818"/>
                  </a:lnTo>
                  <a:lnTo>
                    <a:pt x="2700" y="10800"/>
                  </a:lnTo>
                  <a:lnTo>
                    <a:pt x="13500" y="10800"/>
                  </a:lnTo>
                  <a:cubicBezTo>
                    <a:pt x="13500" y="10800"/>
                    <a:pt x="13500" y="9818"/>
                    <a:pt x="13500" y="9818"/>
                  </a:cubicBezTo>
                  <a:close/>
                  <a:moveTo>
                    <a:pt x="18900" y="11782"/>
                  </a:moveTo>
                  <a:lnTo>
                    <a:pt x="2700" y="11782"/>
                  </a:lnTo>
                  <a:lnTo>
                    <a:pt x="2700" y="12764"/>
                  </a:lnTo>
                  <a:lnTo>
                    <a:pt x="18900" y="12764"/>
                  </a:lnTo>
                  <a:cubicBezTo>
                    <a:pt x="18900" y="12764"/>
                    <a:pt x="18900" y="11782"/>
                    <a:pt x="18900" y="11782"/>
                  </a:cubicBezTo>
                  <a:close/>
                  <a:moveTo>
                    <a:pt x="4050" y="1964"/>
                  </a:moveTo>
                  <a:lnTo>
                    <a:pt x="2700" y="1964"/>
                  </a:lnTo>
                  <a:lnTo>
                    <a:pt x="2700" y="7855"/>
                  </a:lnTo>
                  <a:lnTo>
                    <a:pt x="4050" y="7855"/>
                  </a:lnTo>
                  <a:cubicBezTo>
                    <a:pt x="4050" y="7855"/>
                    <a:pt x="4050" y="1964"/>
                    <a:pt x="4050" y="1964"/>
                  </a:cubicBezTo>
                  <a:close/>
                  <a:moveTo>
                    <a:pt x="18900" y="13745"/>
                  </a:moveTo>
                  <a:lnTo>
                    <a:pt x="2700" y="13745"/>
                  </a:lnTo>
                  <a:lnTo>
                    <a:pt x="2700" y="14727"/>
                  </a:lnTo>
                  <a:lnTo>
                    <a:pt x="18900" y="14727"/>
                  </a:lnTo>
                  <a:cubicBezTo>
                    <a:pt x="18900" y="14727"/>
                    <a:pt x="18900" y="13745"/>
                    <a:pt x="18900" y="13745"/>
                  </a:cubicBezTo>
                  <a:close/>
                  <a:moveTo>
                    <a:pt x="16200" y="15709"/>
                  </a:moveTo>
                  <a:lnTo>
                    <a:pt x="2700" y="15709"/>
                  </a:lnTo>
                  <a:lnTo>
                    <a:pt x="2700" y="16691"/>
                  </a:lnTo>
                  <a:lnTo>
                    <a:pt x="16200" y="16691"/>
                  </a:lnTo>
                  <a:cubicBezTo>
                    <a:pt x="16200" y="16691"/>
                    <a:pt x="16200" y="15709"/>
                    <a:pt x="16200" y="15709"/>
                  </a:cubicBezTo>
                  <a:close/>
                  <a:moveTo>
                    <a:pt x="20250" y="19924"/>
                  </a:moveTo>
                  <a:lnTo>
                    <a:pt x="18702" y="18798"/>
                  </a:lnTo>
                  <a:cubicBezTo>
                    <a:pt x="18580" y="18710"/>
                    <a:pt x="18412" y="18655"/>
                    <a:pt x="18225" y="18655"/>
                  </a:cubicBezTo>
                  <a:cubicBezTo>
                    <a:pt x="18039" y="18655"/>
                    <a:pt x="17870" y="18710"/>
                    <a:pt x="17748" y="18798"/>
                  </a:cubicBezTo>
                  <a:lnTo>
                    <a:pt x="15525" y="20415"/>
                  </a:lnTo>
                  <a:lnTo>
                    <a:pt x="13302" y="18798"/>
                  </a:lnTo>
                  <a:cubicBezTo>
                    <a:pt x="13180" y="18710"/>
                    <a:pt x="13012" y="18655"/>
                    <a:pt x="12825" y="18655"/>
                  </a:cubicBezTo>
                  <a:cubicBezTo>
                    <a:pt x="12604" y="18655"/>
                    <a:pt x="12418" y="18737"/>
                    <a:pt x="12294" y="18856"/>
                  </a:cubicBezTo>
                  <a:lnTo>
                    <a:pt x="12285" y="18851"/>
                  </a:lnTo>
                  <a:lnTo>
                    <a:pt x="10800" y="20291"/>
                  </a:lnTo>
                  <a:lnTo>
                    <a:pt x="9315" y="18851"/>
                  </a:lnTo>
                  <a:lnTo>
                    <a:pt x="9306" y="18856"/>
                  </a:lnTo>
                  <a:cubicBezTo>
                    <a:pt x="9182" y="18737"/>
                    <a:pt x="8996" y="18655"/>
                    <a:pt x="8775" y="18655"/>
                  </a:cubicBezTo>
                  <a:cubicBezTo>
                    <a:pt x="8589" y="18655"/>
                    <a:pt x="8420" y="18710"/>
                    <a:pt x="8298" y="18798"/>
                  </a:cubicBezTo>
                  <a:lnTo>
                    <a:pt x="6075" y="20415"/>
                  </a:lnTo>
                  <a:lnTo>
                    <a:pt x="3852" y="18798"/>
                  </a:lnTo>
                  <a:cubicBezTo>
                    <a:pt x="3730" y="18710"/>
                    <a:pt x="3562" y="18655"/>
                    <a:pt x="3375" y="18655"/>
                  </a:cubicBezTo>
                  <a:cubicBezTo>
                    <a:pt x="3188" y="18655"/>
                    <a:pt x="3020" y="18710"/>
                    <a:pt x="2898" y="18798"/>
                  </a:cubicBezTo>
                  <a:lnTo>
                    <a:pt x="1350" y="19924"/>
                  </a:lnTo>
                  <a:lnTo>
                    <a:pt x="1350" y="982"/>
                  </a:lnTo>
                  <a:lnTo>
                    <a:pt x="20250" y="982"/>
                  </a:lnTo>
                  <a:cubicBezTo>
                    <a:pt x="20250" y="982"/>
                    <a:pt x="20250" y="19924"/>
                    <a:pt x="20250" y="19924"/>
                  </a:cubicBezTo>
                  <a:close/>
                  <a:moveTo>
                    <a:pt x="20925" y="0"/>
                  </a:moveTo>
                  <a:lnTo>
                    <a:pt x="675" y="0"/>
                  </a:lnTo>
                  <a:cubicBezTo>
                    <a:pt x="302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302" y="21600"/>
                    <a:pt x="675" y="21600"/>
                  </a:cubicBezTo>
                  <a:cubicBezTo>
                    <a:pt x="862" y="21600"/>
                    <a:pt x="1031" y="21545"/>
                    <a:pt x="1152" y="21456"/>
                  </a:cubicBezTo>
                  <a:lnTo>
                    <a:pt x="3375" y="19840"/>
                  </a:lnTo>
                  <a:lnTo>
                    <a:pt x="5598" y="21456"/>
                  </a:lnTo>
                  <a:cubicBezTo>
                    <a:pt x="5720" y="21545"/>
                    <a:pt x="5888" y="21600"/>
                    <a:pt x="6075" y="21600"/>
                  </a:cubicBezTo>
                  <a:cubicBezTo>
                    <a:pt x="6262" y="21600"/>
                    <a:pt x="6431" y="21545"/>
                    <a:pt x="6552" y="21456"/>
                  </a:cubicBezTo>
                  <a:lnTo>
                    <a:pt x="8702" y="19893"/>
                  </a:lnTo>
                  <a:lnTo>
                    <a:pt x="10260" y="21404"/>
                  </a:lnTo>
                  <a:lnTo>
                    <a:pt x="10269" y="21399"/>
                  </a:lnTo>
                  <a:cubicBezTo>
                    <a:pt x="10393" y="21518"/>
                    <a:pt x="10579" y="21600"/>
                    <a:pt x="10800" y="21600"/>
                  </a:cubicBezTo>
                  <a:cubicBezTo>
                    <a:pt x="11021" y="21600"/>
                    <a:pt x="11207" y="21518"/>
                    <a:pt x="11331" y="21399"/>
                  </a:cubicBezTo>
                  <a:lnTo>
                    <a:pt x="11340" y="21404"/>
                  </a:lnTo>
                  <a:lnTo>
                    <a:pt x="12898" y="19893"/>
                  </a:lnTo>
                  <a:lnTo>
                    <a:pt x="15048" y="21456"/>
                  </a:lnTo>
                  <a:cubicBezTo>
                    <a:pt x="15170" y="21545"/>
                    <a:pt x="15338" y="21600"/>
                    <a:pt x="15525" y="21600"/>
                  </a:cubicBezTo>
                  <a:cubicBezTo>
                    <a:pt x="15712" y="21600"/>
                    <a:pt x="15881" y="21545"/>
                    <a:pt x="16002" y="21456"/>
                  </a:cubicBezTo>
                  <a:lnTo>
                    <a:pt x="18225" y="19840"/>
                  </a:lnTo>
                  <a:lnTo>
                    <a:pt x="20448" y="21456"/>
                  </a:lnTo>
                  <a:cubicBezTo>
                    <a:pt x="20570" y="21545"/>
                    <a:pt x="20738" y="21600"/>
                    <a:pt x="20925" y="21600"/>
                  </a:cubicBezTo>
                  <a:cubicBezTo>
                    <a:pt x="21298" y="21600"/>
                    <a:pt x="21600" y="21380"/>
                    <a:pt x="21600" y="21109"/>
                  </a:cubicBezTo>
                  <a:lnTo>
                    <a:pt x="21600" y="491"/>
                  </a:lnTo>
                  <a:cubicBezTo>
                    <a:pt x="21600" y="220"/>
                    <a:pt x="21298" y="0"/>
                    <a:pt x="20925" y="0"/>
                  </a:cubicBezTo>
                  <a:moveTo>
                    <a:pt x="16200" y="1964"/>
                  </a:moveTo>
                  <a:lnTo>
                    <a:pt x="14850" y="1964"/>
                  </a:lnTo>
                  <a:lnTo>
                    <a:pt x="14850" y="7855"/>
                  </a:lnTo>
                  <a:lnTo>
                    <a:pt x="16200" y="7855"/>
                  </a:lnTo>
                  <a:cubicBezTo>
                    <a:pt x="16200" y="7855"/>
                    <a:pt x="16200" y="1964"/>
                    <a:pt x="16200" y="1964"/>
                  </a:cubicBezTo>
                  <a:close/>
                  <a:moveTo>
                    <a:pt x="18900" y="1964"/>
                  </a:moveTo>
                  <a:lnTo>
                    <a:pt x="17550" y="1964"/>
                  </a:lnTo>
                  <a:lnTo>
                    <a:pt x="17550" y="7855"/>
                  </a:lnTo>
                  <a:lnTo>
                    <a:pt x="18900" y="7855"/>
                  </a:lnTo>
                  <a:cubicBezTo>
                    <a:pt x="18900" y="7855"/>
                    <a:pt x="18900" y="1964"/>
                    <a:pt x="18900" y="1964"/>
                  </a:cubicBezTo>
                  <a:close/>
                  <a:moveTo>
                    <a:pt x="10800" y="1964"/>
                  </a:moveTo>
                  <a:lnTo>
                    <a:pt x="9450" y="1964"/>
                  </a:lnTo>
                  <a:lnTo>
                    <a:pt x="9450" y="7855"/>
                  </a:lnTo>
                  <a:lnTo>
                    <a:pt x="10800" y="7855"/>
                  </a:lnTo>
                  <a:cubicBezTo>
                    <a:pt x="10800" y="7855"/>
                    <a:pt x="10800" y="1964"/>
                    <a:pt x="10800" y="1964"/>
                  </a:cubicBezTo>
                  <a:close/>
                  <a:moveTo>
                    <a:pt x="8100" y="1964"/>
                  </a:moveTo>
                  <a:lnTo>
                    <a:pt x="5400" y="1964"/>
                  </a:lnTo>
                  <a:lnTo>
                    <a:pt x="5400" y="7855"/>
                  </a:lnTo>
                  <a:lnTo>
                    <a:pt x="8100" y="7855"/>
                  </a:lnTo>
                  <a:cubicBezTo>
                    <a:pt x="8100" y="7855"/>
                    <a:pt x="8100" y="1964"/>
                    <a:pt x="8100" y="1964"/>
                  </a:cubicBezTo>
                  <a:close/>
                  <a:moveTo>
                    <a:pt x="13500" y="1964"/>
                  </a:moveTo>
                  <a:lnTo>
                    <a:pt x="12150" y="1964"/>
                  </a:lnTo>
                  <a:lnTo>
                    <a:pt x="12150" y="7855"/>
                  </a:lnTo>
                  <a:lnTo>
                    <a:pt x="13500" y="7855"/>
                  </a:lnTo>
                  <a:cubicBezTo>
                    <a:pt x="13500" y="7855"/>
                    <a:pt x="13500" y="1964"/>
                    <a:pt x="13500" y="1964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0" name="Shape 2828"/>
            <p:cNvSpPr/>
            <p:nvPr/>
          </p:nvSpPr>
          <p:spPr>
            <a:xfrm>
              <a:off x="20679378" y="3061805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3745"/>
                  </a:moveTo>
                  <a:lnTo>
                    <a:pt x="2400" y="13745"/>
                  </a:lnTo>
                  <a:lnTo>
                    <a:pt x="2400" y="14727"/>
                  </a:lnTo>
                  <a:lnTo>
                    <a:pt x="14400" y="14727"/>
                  </a:lnTo>
                  <a:cubicBezTo>
                    <a:pt x="14400" y="14727"/>
                    <a:pt x="14400" y="13745"/>
                    <a:pt x="14400" y="13745"/>
                  </a:cubicBezTo>
                  <a:close/>
                  <a:moveTo>
                    <a:pt x="15600" y="20092"/>
                  </a:moveTo>
                  <a:lnTo>
                    <a:pt x="13624" y="18798"/>
                  </a:lnTo>
                  <a:cubicBezTo>
                    <a:pt x="13515" y="18710"/>
                    <a:pt x="13366" y="18655"/>
                    <a:pt x="13200" y="18655"/>
                  </a:cubicBezTo>
                  <a:cubicBezTo>
                    <a:pt x="13035" y="18655"/>
                    <a:pt x="12885" y="18710"/>
                    <a:pt x="12776" y="18798"/>
                  </a:cubicBezTo>
                  <a:lnTo>
                    <a:pt x="10800" y="20415"/>
                  </a:lnTo>
                  <a:lnTo>
                    <a:pt x="8824" y="18798"/>
                  </a:lnTo>
                  <a:cubicBezTo>
                    <a:pt x="8716" y="18710"/>
                    <a:pt x="8566" y="18655"/>
                    <a:pt x="8400" y="18655"/>
                  </a:cubicBezTo>
                  <a:cubicBezTo>
                    <a:pt x="8235" y="18655"/>
                    <a:pt x="8085" y="18710"/>
                    <a:pt x="7976" y="18798"/>
                  </a:cubicBezTo>
                  <a:lnTo>
                    <a:pt x="6000" y="20415"/>
                  </a:lnTo>
                  <a:lnTo>
                    <a:pt x="4024" y="18798"/>
                  </a:lnTo>
                  <a:cubicBezTo>
                    <a:pt x="3915" y="18710"/>
                    <a:pt x="3766" y="18655"/>
                    <a:pt x="3600" y="18655"/>
                  </a:cubicBezTo>
                  <a:cubicBezTo>
                    <a:pt x="3435" y="18655"/>
                    <a:pt x="3285" y="18710"/>
                    <a:pt x="3176" y="18798"/>
                  </a:cubicBezTo>
                  <a:lnTo>
                    <a:pt x="1200" y="20092"/>
                  </a:lnTo>
                  <a:lnTo>
                    <a:pt x="1200" y="3927"/>
                  </a:lnTo>
                  <a:lnTo>
                    <a:pt x="15600" y="3927"/>
                  </a:lnTo>
                  <a:cubicBezTo>
                    <a:pt x="15600" y="3927"/>
                    <a:pt x="15600" y="20092"/>
                    <a:pt x="15600" y="20092"/>
                  </a:cubicBezTo>
                  <a:close/>
                  <a:moveTo>
                    <a:pt x="16200" y="2945"/>
                  </a:moveTo>
                  <a:lnTo>
                    <a:pt x="600" y="2945"/>
                  </a:lnTo>
                  <a:cubicBezTo>
                    <a:pt x="268" y="2945"/>
                    <a:pt x="0" y="3165"/>
                    <a:pt x="0" y="3436"/>
                  </a:cubicBezTo>
                  <a:lnTo>
                    <a:pt x="0" y="21109"/>
                  </a:lnTo>
                  <a:cubicBezTo>
                    <a:pt x="0" y="21380"/>
                    <a:pt x="268" y="21600"/>
                    <a:pt x="600" y="21600"/>
                  </a:cubicBezTo>
                  <a:cubicBezTo>
                    <a:pt x="766" y="21600"/>
                    <a:pt x="916" y="21545"/>
                    <a:pt x="1024" y="21456"/>
                  </a:cubicBezTo>
                  <a:lnTo>
                    <a:pt x="3553" y="19801"/>
                  </a:lnTo>
                  <a:lnTo>
                    <a:pt x="5576" y="21456"/>
                  </a:lnTo>
                  <a:cubicBezTo>
                    <a:pt x="5684" y="21545"/>
                    <a:pt x="5834" y="21600"/>
                    <a:pt x="6000" y="21600"/>
                  </a:cubicBezTo>
                  <a:cubicBezTo>
                    <a:pt x="6166" y="21600"/>
                    <a:pt x="6316" y="21545"/>
                    <a:pt x="6424" y="21456"/>
                  </a:cubicBezTo>
                  <a:lnTo>
                    <a:pt x="8400" y="19840"/>
                  </a:lnTo>
                  <a:lnTo>
                    <a:pt x="10376" y="21456"/>
                  </a:lnTo>
                  <a:cubicBezTo>
                    <a:pt x="10484" y="21545"/>
                    <a:pt x="10634" y="21600"/>
                    <a:pt x="10800" y="21600"/>
                  </a:cubicBezTo>
                  <a:cubicBezTo>
                    <a:pt x="10966" y="21600"/>
                    <a:pt x="11116" y="21545"/>
                    <a:pt x="11224" y="21456"/>
                  </a:cubicBezTo>
                  <a:lnTo>
                    <a:pt x="13247" y="19801"/>
                  </a:lnTo>
                  <a:lnTo>
                    <a:pt x="15776" y="21456"/>
                  </a:lnTo>
                  <a:cubicBezTo>
                    <a:pt x="15884" y="21545"/>
                    <a:pt x="16034" y="21600"/>
                    <a:pt x="16200" y="21600"/>
                  </a:cubicBezTo>
                  <a:cubicBezTo>
                    <a:pt x="16532" y="21600"/>
                    <a:pt x="16800" y="21380"/>
                    <a:pt x="16800" y="21109"/>
                  </a:cubicBezTo>
                  <a:lnTo>
                    <a:pt x="16800" y="3436"/>
                  </a:lnTo>
                  <a:cubicBezTo>
                    <a:pt x="16800" y="3165"/>
                    <a:pt x="16532" y="2945"/>
                    <a:pt x="16200" y="2945"/>
                  </a:cubicBezTo>
                  <a:moveTo>
                    <a:pt x="8400" y="11782"/>
                  </a:moveTo>
                  <a:lnTo>
                    <a:pt x="2400" y="11782"/>
                  </a:lnTo>
                  <a:lnTo>
                    <a:pt x="2400" y="12764"/>
                  </a:lnTo>
                  <a:lnTo>
                    <a:pt x="8400" y="12764"/>
                  </a:lnTo>
                  <a:cubicBezTo>
                    <a:pt x="8400" y="12764"/>
                    <a:pt x="8400" y="11782"/>
                    <a:pt x="8400" y="11782"/>
                  </a:cubicBezTo>
                  <a:close/>
                  <a:moveTo>
                    <a:pt x="21000" y="0"/>
                  </a:moveTo>
                  <a:lnTo>
                    <a:pt x="5400" y="0"/>
                  </a:lnTo>
                  <a:cubicBezTo>
                    <a:pt x="5068" y="0"/>
                    <a:pt x="4800" y="220"/>
                    <a:pt x="4800" y="491"/>
                  </a:cubicBezTo>
                  <a:lnTo>
                    <a:pt x="4800" y="1964"/>
                  </a:lnTo>
                  <a:lnTo>
                    <a:pt x="6000" y="1964"/>
                  </a:lnTo>
                  <a:lnTo>
                    <a:pt x="6000" y="982"/>
                  </a:lnTo>
                  <a:lnTo>
                    <a:pt x="20400" y="982"/>
                  </a:lnTo>
                  <a:lnTo>
                    <a:pt x="20400" y="17146"/>
                  </a:lnTo>
                  <a:lnTo>
                    <a:pt x="18424" y="15853"/>
                  </a:lnTo>
                  <a:cubicBezTo>
                    <a:pt x="18316" y="15764"/>
                    <a:pt x="18166" y="15709"/>
                    <a:pt x="18000" y="15709"/>
                  </a:cubicBezTo>
                  <a:lnTo>
                    <a:pt x="18000" y="16894"/>
                  </a:lnTo>
                  <a:lnTo>
                    <a:pt x="18047" y="16856"/>
                  </a:lnTo>
                  <a:lnTo>
                    <a:pt x="20576" y="18511"/>
                  </a:lnTo>
                  <a:cubicBezTo>
                    <a:pt x="20684" y="18599"/>
                    <a:pt x="20834" y="18655"/>
                    <a:pt x="21000" y="18655"/>
                  </a:cubicBezTo>
                  <a:cubicBezTo>
                    <a:pt x="21332" y="18655"/>
                    <a:pt x="21600" y="18435"/>
                    <a:pt x="21600" y="18164"/>
                  </a:cubicBezTo>
                  <a:lnTo>
                    <a:pt x="21600" y="491"/>
                  </a:lnTo>
                  <a:cubicBezTo>
                    <a:pt x="21600" y="220"/>
                    <a:pt x="21332" y="0"/>
                    <a:pt x="21000" y="0"/>
                  </a:cubicBezTo>
                  <a:moveTo>
                    <a:pt x="10800" y="15709"/>
                  </a:moveTo>
                  <a:lnTo>
                    <a:pt x="2400" y="15709"/>
                  </a:lnTo>
                  <a:lnTo>
                    <a:pt x="2400" y="16691"/>
                  </a:lnTo>
                  <a:lnTo>
                    <a:pt x="10800" y="16691"/>
                  </a:lnTo>
                  <a:cubicBezTo>
                    <a:pt x="10800" y="16691"/>
                    <a:pt x="10800" y="15709"/>
                    <a:pt x="10800" y="15709"/>
                  </a:cubicBezTo>
                  <a:close/>
                  <a:moveTo>
                    <a:pt x="12000" y="4909"/>
                  </a:moveTo>
                  <a:lnTo>
                    <a:pt x="10800" y="4909"/>
                  </a:lnTo>
                  <a:lnTo>
                    <a:pt x="10800" y="9818"/>
                  </a:lnTo>
                  <a:lnTo>
                    <a:pt x="12000" y="9818"/>
                  </a:lnTo>
                  <a:cubicBezTo>
                    <a:pt x="12000" y="9818"/>
                    <a:pt x="12000" y="4909"/>
                    <a:pt x="12000" y="4909"/>
                  </a:cubicBezTo>
                  <a:close/>
                  <a:moveTo>
                    <a:pt x="14400" y="4909"/>
                  </a:moveTo>
                  <a:lnTo>
                    <a:pt x="13200" y="4909"/>
                  </a:lnTo>
                  <a:lnTo>
                    <a:pt x="13200" y="9818"/>
                  </a:lnTo>
                  <a:lnTo>
                    <a:pt x="14400" y="9818"/>
                  </a:lnTo>
                  <a:cubicBezTo>
                    <a:pt x="14400" y="9818"/>
                    <a:pt x="14400" y="4909"/>
                    <a:pt x="14400" y="4909"/>
                  </a:cubicBezTo>
                  <a:close/>
                  <a:moveTo>
                    <a:pt x="7200" y="4909"/>
                  </a:moveTo>
                  <a:lnTo>
                    <a:pt x="4800" y="4909"/>
                  </a:lnTo>
                  <a:lnTo>
                    <a:pt x="4800" y="9818"/>
                  </a:lnTo>
                  <a:lnTo>
                    <a:pt x="7200" y="9818"/>
                  </a:lnTo>
                  <a:cubicBezTo>
                    <a:pt x="7200" y="9818"/>
                    <a:pt x="7200" y="4909"/>
                    <a:pt x="7200" y="4909"/>
                  </a:cubicBezTo>
                  <a:close/>
                  <a:moveTo>
                    <a:pt x="3600" y="4909"/>
                  </a:moveTo>
                  <a:lnTo>
                    <a:pt x="2400" y="4909"/>
                  </a:lnTo>
                  <a:lnTo>
                    <a:pt x="2400" y="9818"/>
                  </a:lnTo>
                  <a:lnTo>
                    <a:pt x="3600" y="9818"/>
                  </a:lnTo>
                  <a:cubicBezTo>
                    <a:pt x="3600" y="9818"/>
                    <a:pt x="3600" y="4909"/>
                    <a:pt x="3600" y="4909"/>
                  </a:cubicBezTo>
                  <a:close/>
                  <a:moveTo>
                    <a:pt x="9600" y="4909"/>
                  </a:moveTo>
                  <a:lnTo>
                    <a:pt x="8400" y="4909"/>
                  </a:lnTo>
                  <a:lnTo>
                    <a:pt x="8400" y="9818"/>
                  </a:lnTo>
                  <a:lnTo>
                    <a:pt x="9600" y="9818"/>
                  </a:lnTo>
                  <a:cubicBezTo>
                    <a:pt x="9600" y="9818"/>
                    <a:pt x="9600" y="4909"/>
                    <a:pt x="9600" y="4909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1" name="Shape 2829"/>
            <p:cNvSpPr/>
            <p:nvPr/>
          </p:nvSpPr>
          <p:spPr>
            <a:xfrm>
              <a:off x="21349130" y="3061805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2764"/>
                  </a:moveTo>
                  <a:cubicBezTo>
                    <a:pt x="10529" y="12764"/>
                    <a:pt x="10309" y="12544"/>
                    <a:pt x="10309" y="12273"/>
                  </a:cubicBezTo>
                  <a:cubicBezTo>
                    <a:pt x="10309" y="12001"/>
                    <a:pt x="10529" y="11782"/>
                    <a:pt x="10800" y="11782"/>
                  </a:cubicBezTo>
                  <a:cubicBezTo>
                    <a:pt x="11071" y="11782"/>
                    <a:pt x="11291" y="12001"/>
                    <a:pt x="11291" y="12273"/>
                  </a:cubicBezTo>
                  <a:cubicBezTo>
                    <a:pt x="11291" y="12544"/>
                    <a:pt x="11071" y="12764"/>
                    <a:pt x="10800" y="12764"/>
                  </a:cubicBezTo>
                  <a:moveTo>
                    <a:pt x="10800" y="10800"/>
                  </a:moveTo>
                  <a:cubicBezTo>
                    <a:pt x="9987" y="10800"/>
                    <a:pt x="9327" y="11460"/>
                    <a:pt x="9327" y="12273"/>
                  </a:cubicBezTo>
                  <a:cubicBezTo>
                    <a:pt x="9327" y="13086"/>
                    <a:pt x="9987" y="13745"/>
                    <a:pt x="10800" y="13745"/>
                  </a:cubicBezTo>
                  <a:cubicBezTo>
                    <a:pt x="11613" y="13745"/>
                    <a:pt x="12273" y="13086"/>
                    <a:pt x="12273" y="12273"/>
                  </a:cubicBezTo>
                  <a:cubicBezTo>
                    <a:pt x="12273" y="11460"/>
                    <a:pt x="11613" y="10800"/>
                    <a:pt x="10800" y="10800"/>
                  </a:cubicBezTo>
                  <a:moveTo>
                    <a:pt x="20469" y="11563"/>
                  </a:moveTo>
                  <a:lnTo>
                    <a:pt x="19745" y="13686"/>
                  </a:lnTo>
                  <a:cubicBezTo>
                    <a:pt x="17492" y="14931"/>
                    <a:pt x="14436" y="15709"/>
                    <a:pt x="11045" y="15709"/>
                  </a:cubicBezTo>
                  <a:cubicBezTo>
                    <a:pt x="7337" y="15709"/>
                    <a:pt x="4024" y="14783"/>
                    <a:pt x="1732" y="13326"/>
                  </a:cubicBezTo>
                  <a:lnTo>
                    <a:pt x="1132" y="11568"/>
                  </a:lnTo>
                  <a:cubicBezTo>
                    <a:pt x="1132" y="11568"/>
                    <a:pt x="982" y="11171"/>
                    <a:pt x="982" y="10800"/>
                  </a:cubicBezTo>
                  <a:cubicBezTo>
                    <a:pt x="982" y="9718"/>
                    <a:pt x="1863" y="8836"/>
                    <a:pt x="2945" y="8836"/>
                  </a:cubicBezTo>
                  <a:lnTo>
                    <a:pt x="18655" y="8836"/>
                  </a:lnTo>
                  <a:cubicBezTo>
                    <a:pt x="19738" y="8836"/>
                    <a:pt x="20618" y="9718"/>
                    <a:pt x="20618" y="10800"/>
                  </a:cubicBezTo>
                  <a:cubicBezTo>
                    <a:pt x="20618" y="11173"/>
                    <a:pt x="20469" y="11563"/>
                    <a:pt x="20469" y="11563"/>
                  </a:cubicBezTo>
                  <a:moveTo>
                    <a:pt x="17640" y="19860"/>
                  </a:moveTo>
                  <a:cubicBezTo>
                    <a:pt x="17636" y="19861"/>
                    <a:pt x="17438" y="20618"/>
                    <a:pt x="16691" y="20618"/>
                  </a:cubicBezTo>
                  <a:lnTo>
                    <a:pt x="4909" y="20618"/>
                  </a:lnTo>
                  <a:cubicBezTo>
                    <a:pt x="4169" y="20618"/>
                    <a:pt x="3960" y="19860"/>
                    <a:pt x="3960" y="19860"/>
                  </a:cubicBezTo>
                  <a:lnTo>
                    <a:pt x="2196" y="14687"/>
                  </a:lnTo>
                  <a:cubicBezTo>
                    <a:pt x="4567" y="15928"/>
                    <a:pt x="7651" y="16691"/>
                    <a:pt x="11045" y="16691"/>
                  </a:cubicBezTo>
                  <a:cubicBezTo>
                    <a:pt x="14163" y="16691"/>
                    <a:pt x="17019" y="16046"/>
                    <a:pt x="19304" y="14981"/>
                  </a:cubicBezTo>
                  <a:cubicBezTo>
                    <a:pt x="19304" y="14981"/>
                    <a:pt x="17640" y="19860"/>
                    <a:pt x="17640" y="19860"/>
                  </a:cubicBezTo>
                  <a:close/>
                  <a:moveTo>
                    <a:pt x="10800" y="982"/>
                  </a:moveTo>
                  <a:cubicBezTo>
                    <a:pt x="13436" y="982"/>
                    <a:pt x="15657" y="3875"/>
                    <a:pt x="16409" y="7855"/>
                  </a:cubicBezTo>
                  <a:lnTo>
                    <a:pt x="5191" y="7855"/>
                  </a:lnTo>
                  <a:cubicBezTo>
                    <a:pt x="5943" y="3875"/>
                    <a:pt x="8164" y="982"/>
                    <a:pt x="10800" y="982"/>
                  </a:cubicBezTo>
                  <a:moveTo>
                    <a:pt x="18655" y="7855"/>
                  </a:moveTo>
                  <a:lnTo>
                    <a:pt x="17401" y="7855"/>
                  </a:lnTo>
                  <a:cubicBezTo>
                    <a:pt x="16584" y="3325"/>
                    <a:pt x="13944" y="0"/>
                    <a:pt x="10800" y="0"/>
                  </a:cubicBezTo>
                  <a:cubicBezTo>
                    <a:pt x="7656" y="0"/>
                    <a:pt x="5016" y="3325"/>
                    <a:pt x="4200" y="7855"/>
                  </a:cubicBezTo>
                  <a:lnTo>
                    <a:pt x="2945" y="7855"/>
                  </a:lnTo>
                  <a:cubicBezTo>
                    <a:pt x="1319" y="7855"/>
                    <a:pt x="0" y="9174"/>
                    <a:pt x="0" y="10800"/>
                  </a:cubicBezTo>
                  <a:cubicBezTo>
                    <a:pt x="0" y="11348"/>
                    <a:pt x="151" y="11732"/>
                    <a:pt x="151" y="11732"/>
                  </a:cubicBezTo>
                  <a:lnTo>
                    <a:pt x="3118" y="20435"/>
                  </a:lnTo>
                  <a:cubicBezTo>
                    <a:pt x="3118" y="20435"/>
                    <a:pt x="3452" y="21600"/>
                    <a:pt x="4909" y="21600"/>
                  </a:cubicBezTo>
                  <a:lnTo>
                    <a:pt x="16691" y="21600"/>
                  </a:lnTo>
                  <a:cubicBezTo>
                    <a:pt x="18153" y="21600"/>
                    <a:pt x="18565" y="20194"/>
                    <a:pt x="18570" y="20177"/>
                  </a:cubicBezTo>
                  <a:lnTo>
                    <a:pt x="21437" y="11727"/>
                  </a:lnTo>
                  <a:cubicBezTo>
                    <a:pt x="21534" y="11434"/>
                    <a:pt x="21600" y="11126"/>
                    <a:pt x="21600" y="10800"/>
                  </a:cubicBezTo>
                  <a:cubicBezTo>
                    <a:pt x="21600" y="9174"/>
                    <a:pt x="20281" y="7855"/>
                    <a:pt x="18655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2" name="Shape 2831"/>
            <p:cNvSpPr/>
            <p:nvPr/>
          </p:nvSpPr>
          <p:spPr>
            <a:xfrm>
              <a:off x="8082234" y="3707924"/>
              <a:ext cx="267901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925" y="6873"/>
                  </a:moveTo>
                  <a:lnTo>
                    <a:pt x="13500" y="6873"/>
                  </a:lnTo>
                  <a:cubicBezTo>
                    <a:pt x="13128" y="6873"/>
                    <a:pt x="12825" y="7093"/>
                    <a:pt x="12825" y="7364"/>
                  </a:cubicBezTo>
                  <a:cubicBezTo>
                    <a:pt x="12825" y="7635"/>
                    <a:pt x="13128" y="7855"/>
                    <a:pt x="13500" y="7855"/>
                  </a:cubicBezTo>
                  <a:lnTo>
                    <a:pt x="20250" y="7855"/>
                  </a:lnTo>
                  <a:lnTo>
                    <a:pt x="20250" y="20618"/>
                  </a:lnTo>
                  <a:lnTo>
                    <a:pt x="1350" y="20618"/>
                  </a:lnTo>
                  <a:lnTo>
                    <a:pt x="1350" y="7855"/>
                  </a:lnTo>
                  <a:lnTo>
                    <a:pt x="8100" y="7855"/>
                  </a:lnTo>
                  <a:cubicBezTo>
                    <a:pt x="8472" y="7855"/>
                    <a:pt x="8775" y="7635"/>
                    <a:pt x="8775" y="7364"/>
                  </a:cubicBezTo>
                  <a:cubicBezTo>
                    <a:pt x="8775" y="7093"/>
                    <a:pt x="8472" y="6873"/>
                    <a:pt x="8100" y="6873"/>
                  </a:cubicBezTo>
                  <a:lnTo>
                    <a:pt x="675" y="6873"/>
                  </a:lnTo>
                  <a:cubicBezTo>
                    <a:pt x="303" y="6873"/>
                    <a:pt x="0" y="7093"/>
                    <a:pt x="0" y="7364"/>
                  </a:cubicBezTo>
                  <a:lnTo>
                    <a:pt x="0" y="21109"/>
                  </a:lnTo>
                  <a:cubicBezTo>
                    <a:pt x="0" y="21381"/>
                    <a:pt x="303" y="21600"/>
                    <a:pt x="675" y="21600"/>
                  </a:cubicBezTo>
                  <a:lnTo>
                    <a:pt x="20925" y="21600"/>
                  </a:lnTo>
                  <a:cubicBezTo>
                    <a:pt x="21297" y="21600"/>
                    <a:pt x="21600" y="21381"/>
                    <a:pt x="21600" y="21109"/>
                  </a:cubicBezTo>
                  <a:lnTo>
                    <a:pt x="21600" y="7364"/>
                  </a:lnTo>
                  <a:cubicBezTo>
                    <a:pt x="21600" y="7093"/>
                    <a:pt x="21297" y="6873"/>
                    <a:pt x="20925" y="6873"/>
                  </a:cubicBezTo>
                  <a:moveTo>
                    <a:pt x="5400" y="12764"/>
                  </a:moveTo>
                  <a:cubicBezTo>
                    <a:pt x="5028" y="12764"/>
                    <a:pt x="4725" y="12983"/>
                    <a:pt x="4725" y="13255"/>
                  </a:cubicBezTo>
                  <a:cubicBezTo>
                    <a:pt x="4725" y="13390"/>
                    <a:pt x="4800" y="13513"/>
                    <a:pt x="4923" y="13602"/>
                  </a:cubicBezTo>
                  <a:lnTo>
                    <a:pt x="10323" y="17529"/>
                  </a:lnTo>
                  <a:cubicBezTo>
                    <a:pt x="10445" y="17618"/>
                    <a:pt x="10614" y="17673"/>
                    <a:pt x="10800" y="17673"/>
                  </a:cubicBezTo>
                  <a:cubicBezTo>
                    <a:pt x="10986" y="17673"/>
                    <a:pt x="11155" y="17618"/>
                    <a:pt x="11277" y="17529"/>
                  </a:cubicBezTo>
                  <a:lnTo>
                    <a:pt x="16677" y="13602"/>
                  </a:lnTo>
                  <a:cubicBezTo>
                    <a:pt x="16800" y="13513"/>
                    <a:pt x="16875" y="13390"/>
                    <a:pt x="16875" y="13255"/>
                  </a:cubicBezTo>
                  <a:cubicBezTo>
                    <a:pt x="16875" y="12983"/>
                    <a:pt x="16572" y="12764"/>
                    <a:pt x="16200" y="12764"/>
                  </a:cubicBezTo>
                  <a:cubicBezTo>
                    <a:pt x="16014" y="12764"/>
                    <a:pt x="15845" y="12819"/>
                    <a:pt x="15723" y="12907"/>
                  </a:cubicBezTo>
                  <a:lnTo>
                    <a:pt x="11475" y="15997"/>
                  </a:lnTo>
                  <a:lnTo>
                    <a:pt x="11475" y="491"/>
                  </a:lnTo>
                  <a:cubicBezTo>
                    <a:pt x="11475" y="220"/>
                    <a:pt x="11172" y="0"/>
                    <a:pt x="10800" y="0"/>
                  </a:cubicBezTo>
                  <a:cubicBezTo>
                    <a:pt x="10428" y="0"/>
                    <a:pt x="10125" y="220"/>
                    <a:pt x="10125" y="491"/>
                  </a:cubicBezTo>
                  <a:lnTo>
                    <a:pt x="10125" y="15997"/>
                  </a:lnTo>
                  <a:lnTo>
                    <a:pt x="5877" y="12907"/>
                  </a:lnTo>
                  <a:cubicBezTo>
                    <a:pt x="5755" y="12819"/>
                    <a:pt x="5586" y="12764"/>
                    <a:pt x="5400" y="127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3" name="Shape 2832"/>
            <p:cNvSpPr/>
            <p:nvPr/>
          </p:nvSpPr>
          <p:spPr>
            <a:xfrm>
              <a:off x="8785474" y="3707924"/>
              <a:ext cx="267901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4909"/>
                  </a:moveTo>
                  <a:cubicBezTo>
                    <a:pt x="5586" y="4909"/>
                    <a:pt x="5755" y="4855"/>
                    <a:pt x="5877" y="4765"/>
                  </a:cubicBezTo>
                  <a:lnTo>
                    <a:pt x="10125" y="1676"/>
                  </a:lnTo>
                  <a:lnTo>
                    <a:pt x="10125" y="17182"/>
                  </a:lnTo>
                  <a:cubicBezTo>
                    <a:pt x="10125" y="17453"/>
                    <a:pt x="10428" y="17673"/>
                    <a:pt x="10800" y="17673"/>
                  </a:cubicBezTo>
                  <a:cubicBezTo>
                    <a:pt x="11172" y="17673"/>
                    <a:pt x="11475" y="17453"/>
                    <a:pt x="11475" y="17182"/>
                  </a:cubicBezTo>
                  <a:lnTo>
                    <a:pt x="11475" y="1676"/>
                  </a:lnTo>
                  <a:lnTo>
                    <a:pt x="15723" y="4765"/>
                  </a:lnTo>
                  <a:cubicBezTo>
                    <a:pt x="15845" y="4855"/>
                    <a:pt x="16014" y="4909"/>
                    <a:pt x="16200" y="4909"/>
                  </a:cubicBezTo>
                  <a:cubicBezTo>
                    <a:pt x="16572" y="4909"/>
                    <a:pt x="16875" y="4690"/>
                    <a:pt x="16875" y="4418"/>
                  </a:cubicBezTo>
                  <a:cubicBezTo>
                    <a:pt x="16875" y="4283"/>
                    <a:pt x="16800" y="4161"/>
                    <a:pt x="16677" y="4071"/>
                  </a:cubicBezTo>
                  <a:lnTo>
                    <a:pt x="11277" y="144"/>
                  </a:lnTo>
                  <a:cubicBezTo>
                    <a:pt x="11155" y="55"/>
                    <a:pt x="10986" y="0"/>
                    <a:pt x="10800" y="0"/>
                  </a:cubicBezTo>
                  <a:cubicBezTo>
                    <a:pt x="10614" y="0"/>
                    <a:pt x="10445" y="55"/>
                    <a:pt x="10323" y="144"/>
                  </a:cubicBezTo>
                  <a:lnTo>
                    <a:pt x="4923" y="4071"/>
                  </a:lnTo>
                  <a:cubicBezTo>
                    <a:pt x="4800" y="4161"/>
                    <a:pt x="4725" y="4283"/>
                    <a:pt x="4725" y="4418"/>
                  </a:cubicBezTo>
                  <a:cubicBezTo>
                    <a:pt x="4725" y="4690"/>
                    <a:pt x="5028" y="4909"/>
                    <a:pt x="5400" y="4909"/>
                  </a:cubicBezTo>
                  <a:moveTo>
                    <a:pt x="20925" y="6873"/>
                  </a:moveTo>
                  <a:lnTo>
                    <a:pt x="13500" y="6873"/>
                  </a:lnTo>
                  <a:cubicBezTo>
                    <a:pt x="13128" y="6873"/>
                    <a:pt x="12825" y="7093"/>
                    <a:pt x="12825" y="7364"/>
                  </a:cubicBezTo>
                  <a:cubicBezTo>
                    <a:pt x="12825" y="7635"/>
                    <a:pt x="13128" y="7855"/>
                    <a:pt x="13500" y="7855"/>
                  </a:cubicBezTo>
                  <a:lnTo>
                    <a:pt x="20250" y="7855"/>
                  </a:lnTo>
                  <a:lnTo>
                    <a:pt x="20250" y="20618"/>
                  </a:lnTo>
                  <a:lnTo>
                    <a:pt x="1350" y="20618"/>
                  </a:lnTo>
                  <a:lnTo>
                    <a:pt x="1350" y="7855"/>
                  </a:lnTo>
                  <a:lnTo>
                    <a:pt x="8100" y="7855"/>
                  </a:lnTo>
                  <a:cubicBezTo>
                    <a:pt x="8472" y="7855"/>
                    <a:pt x="8775" y="7635"/>
                    <a:pt x="8775" y="7364"/>
                  </a:cubicBezTo>
                  <a:cubicBezTo>
                    <a:pt x="8775" y="7093"/>
                    <a:pt x="8472" y="6873"/>
                    <a:pt x="8100" y="6873"/>
                  </a:cubicBezTo>
                  <a:lnTo>
                    <a:pt x="675" y="6873"/>
                  </a:lnTo>
                  <a:cubicBezTo>
                    <a:pt x="303" y="6873"/>
                    <a:pt x="0" y="7093"/>
                    <a:pt x="0" y="7364"/>
                  </a:cubicBezTo>
                  <a:lnTo>
                    <a:pt x="0" y="21109"/>
                  </a:lnTo>
                  <a:cubicBezTo>
                    <a:pt x="0" y="21381"/>
                    <a:pt x="303" y="21600"/>
                    <a:pt x="675" y="21600"/>
                  </a:cubicBezTo>
                  <a:lnTo>
                    <a:pt x="20925" y="21600"/>
                  </a:lnTo>
                  <a:cubicBezTo>
                    <a:pt x="21297" y="21600"/>
                    <a:pt x="21600" y="21381"/>
                    <a:pt x="21600" y="21109"/>
                  </a:cubicBezTo>
                  <a:lnTo>
                    <a:pt x="21600" y="7364"/>
                  </a:lnTo>
                  <a:cubicBezTo>
                    <a:pt x="21600" y="7093"/>
                    <a:pt x="21297" y="6873"/>
                    <a:pt x="20925" y="68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4" name="Shape 2833"/>
            <p:cNvSpPr/>
            <p:nvPr/>
          </p:nvSpPr>
          <p:spPr>
            <a:xfrm>
              <a:off x="9438482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1964"/>
                  </a:moveTo>
                  <a:cubicBezTo>
                    <a:pt x="6111" y="1964"/>
                    <a:pt x="5891" y="2184"/>
                    <a:pt x="5891" y="2455"/>
                  </a:cubicBezTo>
                  <a:cubicBezTo>
                    <a:pt x="5891" y="2726"/>
                    <a:pt x="6111" y="2945"/>
                    <a:pt x="6382" y="2945"/>
                  </a:cubicBezTo>
                  <a:cubicBezTo>
                    <a:pt x="6653" y="2945"/>
                    <a:pt x="6873" y="2726"/>
                    <a:pt x="6873" y="2455"/>
                  </a:cubicBezTo>
                  <a:cubicBezTo>
                    <a:pt x="6873" y="2184"/>
                    <a:pt x="6653" y="1964"/>
                    <a:pt x="6382" y="1964"/>
                  </a:cubicBezTo>
                  <a:moveTo>
                    <a:pt x="4418" y="1964"/>
                  </a:moveTo>
                  <a:cubicBezTo>
                    <a:pt x="4147" y="1964"/>
                    <a:pt x="3927" y="2184"/>
                    <a:pt x="3927" y="2455"/>
                  </a:cubicBezTo>
                  <a:cubicBezTo>
                    <a:pt x="3927" y="2726"/>
                    <a:pt x="4147" y="2945"/>
                    <a:pt x="4418" y="2945"/>
                  </a:cubicBezTo>
                  <a:cubicBezTo>
                    <a:pt x="4689" y="2945"/>
                    <a:pt x="4909" y="2726"/>
                    <a:pt x="4909" y="2455"/>
                  </a:cubicBezTo>
                  <a:cubicBezTo>
                    <a:pt x="4909" y="2184"/>
                    <a:pt x="4689" y="1964"/>
                    <a:pt x="4418" y="1964"/>
                  </a:cubicBezTo>
                  <a:moveTo>
                    <a:pt x="19145" y="1964"/>
                  </a:moveTo>
                  <a:lnTo>
                    <a:pt x="8345" y="1964"/>
                  </a:lnTo>
                  <a:cubicBezTo>
                    <a:pt x="8075" y="1964"/>
                    <a:pt x="7855" y="2184"/>
                    <a:pt x="7855" y="2455"/>
                  </a:cubicBezTo>
                  <a:cubicBezTo>
                    <a:pt x="7855" y="2726"/>
                    <a:pt x="8075" y="2945"/>
                    <a:pt x="8345" y="2945"/>
                  </a:cubicBezTo>
                  <a:lnTo>
                    <a:pt x="19145" y="2945"/>
                  </a:lnTo>
                  <a:cubicBezTo>
                    <a:pt x="19416" y="2945"/>
                    <a:pt x="19636" y="2726"/>
                    <a:pt x="19636" y="2455"/>
                  </a:cubicBezTo>
                  <a:cubicBezTo>
                    <a:pt x="19636" y="2184"/>
                    <a:pt x="19416" y="1964"/>
                    <a:pt x="19145" y="1964"/>
                  </a:cubicBezTo>
                  <a:moveTo>
                    <a:pt x="20618" y="3927"/>
                  </a:moveTo>
                  <a:lnTo>
                    <a:pt x="982" y="3927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3927"/>
                    <a:pt x="20618" y="3927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4909"/>
                  </a:lnTo>
                  <a:lnTo>
                    <a:pt x="20618" y="4909"/>
                  </a:lnTo>
                  <a:cubicBezTo>
                    <a:pt x="20618" y="4909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2455" y="1964"/>
                  </a:moveTo>
                  <a:cubicBezTo>
                    <a:pt x="2184" y="1964"/>
                    <a:pt x="1964" y="2184"/>
                    <a:pt x="1964" y="2455"/>
                  </a:cubicBezTo>
                  <a:cubicBezTo>
                    <a:pt x="1964" y="2726"/>
                    <a:pt x="2184" y="2945"/>
                    <a:pt x="2455" y="2945"/>
                  </a:cubicBezTo>
                  <a:cubicBezTo>
                    <a:pt x="2725" y="2945"/>
                    <a:pt x="2945" y="2726"/>
                    <a:pt x="2945" y="2455"/>
                  </a:cubicBezTo>
                  <a:cubicBezTo>
                    <a:pt x="2945" y="2184"/>
                    <a:pt x="2725" y="1964"/>
                    <a:pt x="2455" y="1964"/>
                  </a:cubicBezTo>
                  <a:moveTo>
                    <a:pt x="7140" y="14181"/>
                  </a:moveTo>
                  <a:cubicBezTo>
                    <a:pt x="6970" y="13741"/>
                    <a:pt x="6873" y="13264"/>
                    <a:pt x="6873" y="12764"/>
                  </a:cubicBezTo>
                  <a:cubicBezTo>
                    <a:pt x="6873" y="10595"/>
                    <a:pt x="8631" y="8836"/>
                    <a:pt x="10800" y="8836"/>
                  </a:cubicBezTo>
                  <a:cubicBezTo>
                    <a:pt x="11300" y="8836"/>
                    <a:pt x="11777" y="8934"/>
                    <a:pt x="12217" y="9104"/>
                  </a:cubicBezTo>
                  <a:lnTo>
                    <a:pt x="13217" y="8494"/>
                  </a:lnTo>
                  <a:cubicBezTo>
                    <a:pt x="12503" y="8089"/>
                    <a:pt x="11680" y="7855"/>
                    <a:pt x="10800" y="7855"/>
                  </a:cubicBezTo>
                  <a:cubicBezTo>
                    <a:pt x="8089" y="7855"/>
                    <a:pt x="5891" y="10053"/>
                    <a:pt x="5891" y="12764"/>
                  </a:cubicBezTo>
                  <a:cubicBezTo>
                    <a:pt x="5891" y="13643"/>
                    <a:pt x="6125" y="14467"/>
                    <a:pt x="6530" y="15181"/>
                  </a:cubicBezTo>
                  <a:cubicBezTo>
                    <a:pt x="6530" y="15181"/>
                    <a:pt x="7140" y="14181"/>
                    <a:pt x="7140" y="14181"/>
                  </a:cubicBezTo>
                  <a:close/>
                  <a:moveTo>
                    <a:pt x="14460" y="11347"/>
                  </a:moveTo>
                  <a:cubicBezTo>
                    <a:pt x="14630" y="11787"/>
                    <a:pt x="14727" y="12263"/>
                    <a:pt x="14727" y="12764"/>
                  </a:cubicBezTo>
                  <a:cubicBezTo>
                    <a:pt x="14727" y="14932"/>
                    <a:pt x="12969" y="16691"/>
                    <a:pt x="10800" y="16691"/>
                  </a:cubicBezTo>
                  <a:cubicBezTo>
                    <a:pt x="10300" y="16691"/>
                    <a:pt x="9823" y="16594"/>
                    <a:pt x="9383" y="16423"/>
                  </a:cubicBezTo>
                  <a:lnTo>
                    <a:pt x="8383" y="17034"/>
                  </a:lnTo>
                  <a:cubicBezTo>
                    <a:pt x="9097" y="17439"/>
                    <a:pt x="9920" y="17673"/>
                    <a:pt x="10800" y="17673"/>
                  </a:cubicBezTo>
                  <a:cubicBezTo>
                    <a:pt x="13511" y="17673"/>
                    <a:pt x="15709" y="15475"/>
                    <a:pt x="15709" y="12764"/>
                  </a:cubicBezTo>
                  <a:cubicBezTo>
                    <a:pt x="15709" y="11884"/>
                    <a:pt x="15475" y="11061"/>
                    <a:pt x="15070" y="10346"/>
                  </a:cubicBezTo>
                  <a:cubicBezTo>
                    <a:pt x="15070" y="10346"/>
                    <a:pt x="14460" y="11347"/>
                    <a:pt x="14460" y="11347"/>
                  </a:cubicBezTo>
                  <a:close/>
                  <a:moveTo>
                    <a:pt x="10453" y="12417"/>
                  </a:moveTo>
                  <a:cubicBezTo>
                    <a:pt x="10645" y="12225"/>
                    <a:pt x="10955" y="12225"/>
                    <a:pt x="11147" y="12417"/>
                  </a:cubicBezTo>
                  <a:cubicBezTo>
                    <a:pt x="11339" y="12609"/>
                    <a:pt x="11339" y="12919"/>
                    <a:pt x="11147" y="13111"/>
                  </a:cubicBezTo>
                  <a:cubicBezTo>
                    <a:pt x="10955" y="13303"/>
                    <a:pt x="10645" y="13303"/>
                    <a:pt x="10453" y="13111"/>
                  </a:cubicBezTo>
                  <a:cubicBezTo>
                    <a:pt x="10261" y="12919"/>
                    <a:pt x="10261" y="12609"/>
                    <a:pt x="10453" y="12417"/>
                  </a:cubicBezTo>
                  <a:moveTo>
                    <a:pt x="6144" y="17420"/>
                  </a:moveTo>
                  <a:lnTo>
                    <a:pt x="11842" y="13805"/>
                  </a:lnTo>
                  <a:lnTo>
                    <a:pt x="15456" y="8107"/>
                  </a:lnTo>
                  <a:lnTo>
                    <a:pt x="9759" y="11722"/>
                  </a:lnTo>
                  <a:cubicBezTo>
                    <a:pt x="9759" y="11722"/>
                    <a:pt x="6144" y="17420"/>
                    <a:pt x="6144" y="1742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5" name="Shape 2834"/>
            <p:cNvSpPr/>
            <p:nvPr/>
          </p:nvSpPr>
          <p:spPr>
            <a:xfrm>
              <a:off x="10141721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145" y="1964"/>
                  </a:moveTo>
                  <a:lnTo>
                    <a:pt x="8345" y="1964"/>
                  </a:lnTo>
                  <a:cubicBezTo>
                    <a:pt x="8075" y="1964"/>
                    <a:pt x="7855" y="2184"/>
                    <a:pt x="7855" y="2455"/>
                  </a:cubicBezTo>
                  <a:cubicBezTo>
                    <a:pt x="7855" y="2726"/>
                    <a:pt x="8075" y="2945"/>
                    <a:pt x="8345" y="2945"/>
                  </a:cubicBezTo>
                  <a:lnTo>
                    <a:pt x="19145" y="2945"/>
                  </a:lnTo>
                  <a:cubicBezTo>
                    <a:pt x="19416" y="2945"/>
                    <a:pt x="19636" y="2726"/>
                    <a:pt x="19636" y="2455"/>
                  </a:cubicBezTo>
                  <a:cubicBezTo>
                    <a:pt x="19636" y="2184"/>
                    <a:pt x="19416" y="1964"/>
                    <a:pt x="19145" y="1964"/>
                  </a:cubicBezTo>
                  <a:moveTo>
                    <a:pt x="20618" y="3927"/>
                  </a:moveTo>
                  <a:lnTo>
                    <a:pt x="982" y="3927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3927"/>
                    <a:pt x="20618" y="3927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4909"/>
                  </a:lnTo>
                  <a:lnTo>
                    <a:pt x="20618" y="4909"/>
                  </a:lnTo>
                  <a:cubicBezTo>
                    <a:pt x="20618" y="4909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6382" y="1964"/>
                  </a:moveTo>
                  <a:cubicBezTo>
                    <a:pt x="6111" y="1964"/>
                    <a:pt x="5891" y="2184"/>
                    <a:pt x="5891" y="2455"/>
                  </a:cubicBezTo>
                  <a:cubicBezTo>
                    <a:pt x="5891" y="2726"/>
                    <a:pt x="6111" y="2945"/>
                    <a:pt x="6382" y="2945"/>
                  </a:cubicBezTo>
                  <a:cubicBezTo>
                    <a:pt x="6653" y="2945"/>
                    <a:pt x="6873" y="2726"/>
                    <a:pt x="6873" y="2455"/>
                  </a:cubicBezTo>
                  <a:cubicBezTo>
                    <a:pt x="6873" y="2184"/>
                    <a:pt x="6653" y="1964"/>
                    <a:pt x="6382" y="1964"/>
                  </a:cubicBezTo>
                  <a:moveTo>
                    <a:pt x="4418" y="1964"/>
                  </a:moveTo>
                  <a:cubicBezTo>
                    <a:pt x="4147" y="1964"/>
                    <a:pt x="3927" y="2184"/>
                    <a:pt x="3927" y="2455"/>
                  </a:cubicBezTo>
                  <a:cubicBezTo>
                    <a:pt x="3927" y="2726"/>
                    <a:pt x="4147" y="2945"/>
                    <a:pt x="4418" y="2945"/>
                  </a:cubicBezTo>
                  <a:cubicBezTo>
                    <a:pt x="4689" y="2945"/>
                    <a:pt x="4909" y="2726"/>
                    <a:pt x="4909" y="2455"/>
                  </a:cubicBezTo>
                  <a:cubicBezTo>
                    <a:pt x="4909" y="2184"/>
                    <a:pt x="4689" y="1964"/>
                    <a:pt x="4418" y="1964"/>
                  </a:cubicBezTo>
                  <a:moveTo>
                    <a:pt x="2455" y="1964"/>
                  </a:moveTo>
                  <a:cubicBezTo>
                    <a:pt x="2184" y="1964"/>
                    <a:pt x="1964" y="2184"/>
                    <a:pt x="1964" y="2455"/>
                  </a:cubicBezTo>
                  <a:cubicBezTo>
                    <a:pt x="1964" y="2726"/>
                    <a:pt x="2184" y="2945"/>
                    <a:pt x="2455" y="2945"/>
                  </a:cubicBezTo>
                  <a:cubicBezTo>
                    <a:pt x="2725" y="2945"/>
                    <a:pt x="2945" y="2726"/>
                    <a:pt x="2945" y="2455"/>
                  </a:cubicBezTo>
                  <a:cubicBezTo>
                    <a:pt x="2945" y="2184"/>
                    <a:pt x="2725" y="1964"/>
                    <a:pt x="2455" y="19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6" name="Shape 2835"/>
            <p:cNvSpPr/>
            <p:nvPr/>
          </p:nvSpPr>
          <p:spPr>
            <a:xfrm>
              <a:off x="10844961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218" y="5891"/>
                  </a:moveTo>
                  <a:lnTo>
                    <a:pt x="8345" y="5891"/>
                  </a:lnTo>
                  <a:cubicBezTo>
                    <a:pt x="8075" y="5891"/>
                    <a:pt x="7855" y="6111"/>
                    <a:pt x="7855" y="6382"/>
                  </a:cubicBezTo>
                  <a:cubicBezTo>
                    <a:pt x="7855" y="6653"/>
                    <a:pt x="8075" y="6873"/>
                    <a:pt x="8345" y="6873"/>
                  </a:cubicBezTo>
                  <a:lnTo>
                    <a:pt x="15218" y="6873"/>
                  </a:lnTo>
                  <a:cubicBezTo>
                    <a:pt x="15489" y="6873"/>
                    <a:pt x="15709" y="6653"/>
                    <a:pt x="15709" y="6382"/>
                  </a:cubicBezTo>
                  <a:cubicBezTo>
                    <a:pt x="15709" y="6111"/>
                    <a:pt x="15489" y="5891"/>
                    <a:pt x="15218" y="5891"/>
                  </a:cubicBezTo>
                  <a:moveTo>
                    <a:pt x="6382" y="5891"/>
                  </a:moveTo>
                  <a:cubicBezTo>
                    <a:pt x="6111" y="5891"/>
                    <a:pt x="5891" y="6111"/>
                    <a:pt x="5891" y="6382"/>
                  </a:cubicBezTo>
                  <a:cubicBezTo>
                    <a:pt x="5891" y="6653"/>
                    <a:pt x="6111" y="6873"/>
                    <a:pt x="6382" y="6873"/>
                  </a:cubicBezTo>
                  <a:cubicBezTo>
                    <a:pt x="6653" y="6873"/>
                    <a:pt x="6873" y="6653"/>
                    <a:pt x="6873" y="6382"/>
                  </a:cubicBezTo>
                  <a:cubicBezTo>
                    <a:pt x="6873" y="6111"/>
                    <a:pt x="6653" y="5891"/>
                    <a:pt x="6382" y="5891"/>
                  </a:cubicBezTo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89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5" y="16691"/>
                    <a:pt x="18655" y="16910"/>
                    <a:pt x="18655" y="17182"/>
                  </a:cubicBezTo>
                  <a:cubicBezTo>
                    <a:pt x="18655" y="17453"/>
                    <a:pt x="18875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2455" y="5891"/>
                  </a:moveTo>
                  <a:cubicBezTo>
                    <a:pt x="2184" y="5891"/>
                    <a:pt x="1964" y="6111"/>
                    <a:pt x="1964" y="6382"/>
                  </a:cubicBezTo>
                  <a:cubicBezTo>
                    <a:pt x="1964" y="6653"/>
                    <a:pt x="2184" y="6873"/>
                    <a:pt x="2455" y="6873"/>
                  </a:cubicBezTo>
                  <a:cubicBezTo>
                    <a:pt x="2725" y="6873"/>
                    <a:pt x="2945" y="6653"/>
                    <a:pt x="2945" y="6382"/>
                  </a:cubicBezTo>
                  <a:cubicBezTo>
                    <a:pt x="2945" y="6111"/>
                    <a:pt x="2725" y="5891"/>
                    <a:pt x="2455" y="5891"/>
                  </a:cubicBezTo>
                  <a:moveTo>
                    <a:pt x="4418" y="5891"/>
                  </a:moveTo>
                  <a:cubicBezTo>
                    <a:pt x="4147" y="5891"/>
                    <a:pt x="3927" y="6111"/>
                    <a:pt x="3927" y="6382"/>
                  </a:cubicBezTo>
                  <a:cubicBezTo>
                    <a:pt x="3927" y="6653"/>
                    <a:pt x="4147" y="6873"/>
                    <a:pt x="4418" y="6873"/>
                  </a:cubicBezTo>
                  <a:cubicBezTo>
                    <a:pt x="4689" y="6873"/>
                    <a:pt x="4909" y="6653"/>
                    <a:pt x="4909" y="6382"/>
                  </a:cubicBezTo>
                  <a:cubicBezTo>
                    <a:pt x="4909" y="6111"/>
                    <a:pt x="4689" y="5891"/>
                    <a:pt x="4418" y="5891"/>
                  </a:cubicBezTo>
                  <a:moveTo>
                    <a:pt x="16691" y="7855"/>
                  </a:moveTo>
                  <a:lnTo>
                    <a:pt x="982" y="7855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7855"/>
                    <a:pt x="16691" y="7855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8836"/>
                  </a:lnTo>
                  <a:lnTo>
                    <a:pt x="16691" y="8836"/>
                  </a:lnTo>
                  <a:cubicBezTo>
                    <a:pt x="16691" y="8836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7" name="Shape 2836"/>
            <p:cNvSpPr/>
            <p:nvPr/>
          </p:nvSpPr>
          <p:spPr>
            <a:xfrm>
              <a:off x="11548200" y="3758155"/>
              <a:ext cx="368364" cy="2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8900"/>
                  </a:moveTo>
                  <a:cubicBezTo>
                    <a:pt x="20618" y="18980"/>
                    <a:pt x="20611" y="19058"/>
                    <a:pt x="20601" y="19135"/>
                  </a:cubicBezTo>
                  <a:lnTo>
                    <a:pt x="14539" y="10800"/>
                  </a:lnTo>
                  <a:lnTo>
                    <a:pt x="20601" y="2465"/>
                  </a:lnTo>
                  <a:cubicBezTo>
                    <a:pt x="20611" y="2542"/>
                    <a:pt x="20618" y="2620"/>
                    <a:pt x="20618" y="2700"/>
                  </a:cubicBezTo>
                  <a:cubicBezTo>
                    <a:pt x="20618" y="2700"/>
                    <a:pt x="20618" y="18900"/>
                    <a:pt x="20618" y="18900"/>
                  </a:cubicBezTo>
                  <a:close/>
                  <a:moveTo>
                    <a:pt x="19636" y="20250"/>
                  </a:moveTo>
                  <a:lnTo>
                    <a:pt x="1964" y="20250"/>
                  </a:lnTo>
                  <a:cubicBezTo>
                    <a:pt x="1849" y="20250"/>
                    <a:pt x="1739" y="20218"/>
                    <a:pt x="1637" y="20168"/>
                  </a:cubicBezTo>
                  <a:lnTo>
                    <a:pt x="7755" y="11754"/>
                  </a:lnTo>
                  <a:lnTo>
                    <a:pt x="9440" y="14072"/>
                  </a:lnTo>
                  <a:cubicBezTo>
                    <a:pt x="9816" y="14589"/>
                    <a:pt x="10308" y="14847"/>
                    <a:pt x="10800" y="14847"/>
                  </a:cubicBezTo>
                  <a:cubicBezTo>
                    <a:pt x="11292" y="14847"/>
                    <a:pt x="11784" y="14589"/>
                    <a:pt x="12159" y="14072"/>
                  </a:cubicBezTo>
                  <a:lnTo>
                    <a:pt x="13845" y="11754"/>
                  </a:lnTo>
                  <a:lnTo>
                    <a:pt x="19964" y="20168"/>
                  </a:lnTo>
                  <a:cubicBezTo>
                    <a:pt x="19861" y="20218"/>
                    <a:pt x="19752" y="20250"/>
                    <a:pt x="19636" y="20250"/>
                  </a:cubicBezTo>
                  <a:moveTo>
                    <a:pt x="982" y="18900"/>
                  </a:moveTo>
                  <a:lnTo>
                    <a:pt x="982" y="2700"/>
                  </a:lnTo>
                  <a:cubicBezTo>
                    <a:pt x="982" y="2620"/>
                    <a:pt x="989" y="2542"/>
                    <a:pt x="999" y="2465"/>
                  </a:cubicBezTo>
                  <a:lnTo>
                    <a:pt x="7061" y="10800"/>
                  </a:lnTo>
                  <a:lnTo>
                    <a:pt x="999" y="19135"/>
                  </a:lnTo>
                  <a:cubicBezTo>
                    <a:pt x="989" y="19058"/>
                    <a:pt x="982" y="18980"/>
                    <a:pt x="982" y="18900"/>
                  </a:cubicBezTo>
                  <a:moveTo>
                    <a:pt x="1964" y="1350"/>
                  </a:moveTo>
                  <a:lnTo>
                    <a:pt x="19636" y="1350"/>
                  </a:lnTo>
                  <a:cubicBezTo>
                    <a:pt x="19752" y="1350"/>
                    <a:pt x="19861" y="1382"/>
                    <a:pt x="19964" y="1433"/>
                  </a:cubicBezTo>
                  <a:lnTo>
                    <a:pt x="11465" y="13118"/>
                  </a:lnTo>
                  <a:cubicBezTo>
                    <a:pt x="11288" y="13362"/>
                    <a:pt x="11051" y="13497"/>
                    <a:pt x="10800" y="13497"/>
                  </a:cubicBezTo>
                  <a:cubicBezTo>
                    <a:pt x="10549" y="13497"/>
                    <a:pt x="10312" y="13362"/>
                    <a:pt x="10134" y="13118"/>
                  </a:cubicBezTo>
                  <a:lnTo>
                    <a:pt x="1637" y="1433"/>
                  </a:lnTo>
                  <a:cubicBezTo>
                    <a:pt x="1739" y="1382"/>
                    <a:pt x="1849" y="1350"/>
                    <a:pt x="1964" y="1350"/>
                  </a:cubicBezTo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1209"/>
                    <a:pt x="0" y="2700"/>
                  </a:cubicBezTo>
                  <a:lnTo>
                    <a:pt x="0" y="18900"/>
                  </a:lnTo>
                  <a:cubicBezTo>
                    <a:pt x="0" y="2039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391"/>
                    <a:pt x="21600" y="18900"/>
                  </a:cubicBezTo>
                  <a:lnTo>
                    <a:pt x="21600" y="2700"/>
                  </a:lnTo>
                  <a:cubicBezTo>
                    <a:pt x="21600" y="120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8" name="Shape 2837"/>
            <p:cNvSpPr/>
            <p:nvPr/>
          </p:nvSpPr>
          <p:spPr>
            <a:xfrm>
              <a:off x="12251439" y="3749782"/>
              <a:ext cx="368364" cy="284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18667"/>
                  </a:moveTo>
                  <a:lnTo>
                    <a:pt x="12576" y="13341"/>
                  </a:lnTo>
                  <a:lnTo>
                    <a:pt x="16691" y="8016"/>
                  </a:lnTo>
                  <a:cubicBezTo>
                    <a:pt x="16691" y="8016"/>
                    <a:pt x="16691" y="18667"/>
                    <a:pt x="16691" y="18667"/>
                  </a:cubicBezTo>
                  <a:close/>
                  <a:moveTo>
                    <a:pt x="15709" y="20329"/>
                  </a:moveTo>
                  <a:lnTo>
                    <a:pt x="1964" y="20329"/>
                  </a:lnTo>
                  <a:cubicBezTo>
                    <a:pt x="1719" y="20329"/>
                    <a:pt x="1498" y="20210"/>
                    <a:pt x="1326" y="20018"/>
                  </a:cubicBezTo>
                  <a:lnTo>
                    <a:pt x="5791" y="14240"/>
                  </a:lnTo>
                  <a:lnTo>
                    <a:pt x="7477" y="16421"/>
                  </a:lnTo>
                  <a:cubicBezTo>
                    <a:pt x="7853" y="16907"/>
                    <a:pt x="8344" y="17150"/>
                    <a:pt x="8836" y="17150"/>
                  </a:cubicBezTo>
                  <a:cubicBezTo>
                    <a:pt x="9329" y="17150"/>
                    <a:pt x="9821" y="16907"/>
                    <a:pt x="10195" y="16421"/>
                  </a:cubicBezTo>
                  <a:lnTo>
                    <a:pt x="11882" y="14240"/>
                  </a:lnTo>
                  <a:lnTo>
                    <a:pt x="16347" y="20018"/>
                  </a:lnTo>
                  <a:cubicBezTo>
                    <a:pt x="16175" y="20210"/>
                    <a:pt x="15954" y="20329"/>
                    <a:pt x="15709" y="20329"/>
                  </a:cubicBezTo>
                  <a:moveTo>
                    <a:pt x="982" y="8016"/>
                  </a:moveTo>
                  <a:lnTo>
                    <a:pt x="5097" y="13341"/>
                  </a:lnTo>
                  <a:lnTo>
                    <a:pt x="982" y="18667"/>
                  </a:lnTo>
                  <a:cubicBezTo>
                    <a:pt x="982" y="18667"/>
                    <a:pt x="982" y="8016"/>
                    <a:pt x="982" y="8016"/>
                  </a:cubicBezTo>
                  <a:close/>
                  <a:moveTo>
                    <a:pt x="1964" y="6353"/>
                  </a:moveTo>
                  <a:lnTo>
                    <a:pt x="15709" y="6353"/>
                  </a:lnTo>
                  <a:cubicBezTo>
                    <a:pt x="15954" y="6353"/>
                    <a:pt x="16175" y="6474"/>
                    <a:pt x="16347" y="6665"/>
                  </a:cubicBezTo>
                  <a:lnTo>
                    <a:pt x="9502" y="15523"/>
                  </a:lnTo>
                  <a:cubicBezTo>
                    <a:pt x="9324" y="15752"/>
                    <a:pt x="9088" y="15880"/>
                    <a:pt x="8836" y="15880"/>
                  </a:cubicBezTo>
                  <a:cubicBezTo>
                    <a:pt x="8585" y="15880"/>
                    <a:pt x="8349" y="15752"/>
                    <a:pt x="8170" y="15523"/>
                  </a:cubicBezTo>
                  <a:lnTo>
                    <a:pt x="1326" y="6664"/>
                  </a:lnTo>
                  <a:cubicBezTo>
                    <a:pt x="1498" y="6474"/>
                    <a:pt x="1719" y="6353"/>
                    <a:pt x="1964" y="6353"/>
                  </a:cubicBezTo>
                  <a:moveTo>
                    <a:pt x="15709" y="5082"/>
                  </a:moveTo>
                  <a:lnTo>
                    <a:pt x="1964" y="5082"/>
                  </a:lnTo>
                  <a:cubicBezTo>
                    <a:pt x="879" y="5082"/>
                    <a:pt x="0" y="6220"/>
                    <a:pt x="0" y="7624"/>
                  </a:cubicBezTo>
                  <a:lnTo>
                    <a:pt x="0" y="19059"/>
                  </a:lnTo>
                  <a:cubicBezTo>
                    <a:pt x="0" y="20462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462"/>
                    <a:pt x="17673" y="19059"/>
                  </a:cubicBezTo>
                  <a:lnTo>
                    <a:pt x="17673" y="7624"/>
                  </a:lnTo>
                  <a:cubicBezTo>
                    <a:pt x="17673" y="6220"/>
                    <a:pt x="16794" y="5082"/>
                    <a:pt x="15709" y="5082"/>
                  </a:cubicBezTo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1138"/>
                    <a:pt x="3927" y="2541"/>
                  </a:cubicBezTo>
                  <a:lnTo>
                    <a:pt x="3927" y="3176"/>
                  </a:lnTo>
                  <a:cubicBezTo>
                    <a:pt x="3927" y="3528"/>
                    <a:pt x="4147" y="3812"/>
                    <a:pt x="4418" y="3812"/>
                  </a:cubicBezTo>
                  <a:cubicBezTo>
                    <a:pt x="4690" y="3812"/>
                    <a:pt x="4909" y="3528"/>
                    <a:pt x="4909" y="3176"/>
                  </a:cubicBezTo>
                  <a:lnTo>
                    <a:pt x="4909" y="2541"/>
                  </a:lnTo>
                  <a:cubicBezTo>
                    <a:pt x="4909" y="1840"/>
                    <a:pt x="5348" y="1271"/>
                    <a:pt x="5891" y="1271"/>
                  </a:cubicBezTo>
                  <a:lnTo>
                    <a:pt x="19636" y="1271"/>
                  </a:lnTo>
                  <a:cubicBezTo>
                    <a:pt x="20178" y="1271"/>
                    <a:pt x="20618" y="1840"/>
                    <a:pt x="20618" y="2541"/>
                  </a:cubicBezTo>
                  <a:lnTo>
                    <a:pt x="20618" y="13976"/>
                  </a:lnTo>
                  <a:cubicBezTo>
                    <a:pt x="20618" y="14678"/>
                    <a:pt x="20178" y="15247"/>
                    <a:pt x="19636" y="15247"/>
                  </a:cubicBezTo>
                  <a:lnTo>
                    <a:pt x="19145" y="15247"/>
                  </a:lnTo>
                  <a:cubicBezTo>
                    <a:pt x="18874" y="15247"/>
                    <a:pt x="18655" y="15532"/>
                    <a:pt x="18655" y="15882"/>
                  </a:cubicBezTo>
                  <a:cubicBezTo>
                    <a:pt x="18655" y="16234"/>
                    <a:pt x="18874" y="16518"/>
                    <a:pt x="19145" y="16518"/>
                  </a:cubicBezTo>
                  <a:lnTo>
                    <a:pt x="19636" y="16518"/>
                  </a:lnTo>
                  <a:cubicBezTo>
                    <a:pt x="20721" y="16518"/>
                    <a:pt x="21600" y="15380"/>
                    <a:pt x="21600" y="13976"/>
                  </a:cubicBezTo>
                  <a:lnTo>
                    <a:pt x="21600" y="2541"/>
                  </a:lnTo>
                  <a:cubicBezTo>
                    <a:pt x="21600" y="1138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29" name="Shape 2838"/>
            <p:cNvSpPr/>
            <p:nvPr/>
          </p:nvSpPr>
          <p:spPr>
            <a:xfrm>
              <a:off x="12954679" y="3741411"/>
              <a:ext cx="368364" cy="301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982" y="20400"/>
                  </a:lnTo>
                  <a:lnTo>
                    <a:pt x="982" y="13200"/>
                  </a:lnTo>
                  <a:lnTo>
                    <a:pt x="6907" y="13200"/>
                  </a:lnTo>
                  <a:cubicBezTo>
                    <a:pt x="7149" y="15567"/>
                    <a:pt x="8798" y="17400"/>
                    <a:pt x="10800" y="17400"/>
                  </a:cubicBezTo>
                  <a:cubicBezTo>
                    <a:pt x="12802" y="17400"/>
                    <a:pt x="14451" y="15567"/>
                    <a:pt x="14694" y="13200"/>
                  </a:cubicBezTo>
                  <a:lnTo>
                    <a:pt x="20618" y="13200"/>
                  </a:lnTo>
                  <a:cubicBezTo>
                    <a:pt x="20618" y="13200"/>
                    <a:pt x="20618" y="20400"/>
                    <a:pt x="20618" y="20400"/>
                  </a:cubicBezTo>
                  <a:close/>
                  <a:moveTo>
                    <a:pt x="5703" y="1200"/>
                  </a:moveTo>
                  <a:lnTo>
                    <a:pt x="15897" y="1200"/>
                  </a:lnTo>
                  <a:lnTo>
                    <a:pt x="20315" y="12000"/>
                  </a:lnTo>
                  <a:lnTo>
                    <a:pt x="14236" y="12000"/>
                  </a:lnTo>
                  <a:cubicBezTo>
                    <a:pt x="13965" y="12000"/>
                    <a:pt x="13745" y="12269"/>
                    <a:pt x="13745" y="12600"/>
                  </a:cubicBezTo>
                  <a:cubicBezTo>
                    <a:pt x="13745" y="14589"/>
                    <a:pt x="12426" y="16200"/>
                    <a:pt x="10800" y="16200"/>
                  </a:cubicBezTo>
                  <a:cubicBezTo>
                    <a:pt x="9173" y="16200"/>
                    <a:pt x="7855" y="14589"/>
                    <a:pt x="7855" y="12600"/>
                  </a:cubicBezTo>
                  <a:cubicBezTo>
                    <a:pt x="7855" y="12269"/>
                    <a:pt x="7635" y="12000"/>
                    <a:pt x="7364" y="12000"/>
                  </a:cubicBezTo>
                  <a:lnTo>
                    <a:pt x="1285" y="12000"/>
                  </a:lnTo>
                  <a:cubicBezTo>
                    <a:pt x="1285" y="12000"/>
                    <a:pt x="5703" y="1200"/>
                    <a:pt x="5703" y="1200"/>
                  </a:cubicBezTo>
                  <a:close/>
                  <a:moveTo>
                    <a:pt x="21543" y="12335"/>
                  </a:moveTo>
                  <a:lnTo>
                    <a:pt x="21548" y="12332"/>
                  </a:lnTo>
                  <a:lnTo>
                    <a:pt x="16639" y="332"/>
                  </a:lnTo>
                  <a:lnTo>
                    <a:pt x="16634" y="335"/>
                  </a:lnTo>
                  <a:cubicBezTo>
                    <a:pt x="16554" y="138"/>
                    <a:pt x="16392" y="0"/>
                    <a:pt x="16200" y="0"/>
                  </a:cubicBezTo>
                  <a:lnTo>
                    <a:pt x="5400" y="0"/>
                  </a:lnTo>
                  <a:cubicBezTo>
                    <a:pt x="5208" y="0"/>
                    <a:pt x="5046" y="138"/>
                    <a:pt x="4966" y="335"/>
                  </a:cubicBezTo>
                  <a:lnTo>
                    <a:pt x="4961" y="332"/>
                  </a:lnTo>
                  <a:lnTo>
                    <a:pt x="52" y="12332"/>
                  </a:lnTo>
                  <a:lnTo>
                    <a:pt x="57" y="12335"/>
                  </a:lnTo>
                  <a:cubicBezTo>
                    <a:pt x="23" y="12415"/>
                    <a:pt x="0" y="12503"/>
                    <a:pt x="0" y="126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12600"/>
                  </a:lnTo>
                  <a:cubicBezTo>
                    <a:pt x="21600" y="12503"/>
                    <a:pt x="21577" y="12415"/>
                    <a:pt x="21543" y="1233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0" name="Shape 2839"/>
            <p:cNvSpPr/>
            <p:nvPr/>
          </p:nvSpPr>
          <p:spPr>
            <a:xfrm>
              <a:off x="13657918" y="3724667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520"/>
                  </a:moveTo>
                  <a:lnTo>
                    <a:pt x="982" y="20520"/>
                  </a:lnTo>
                  <a:lnTo>
                    <a:pt x="982" y="14040"/>
                  </a:lnTo>
                  <a:lnTo>
                    <a:pt x="6907" y="14040"/>
                  </a:lnTo>
                  <a:cubicBezTo>
                    <a:pt x="7149" y="16170"/>
                    <a:pt x="8798" y="17820"/>
                    <a:pt x="10800" y="17820"/>
                  </a:cubicBezTo>
                  <a:cubicBezTo>
                    <a:pt x="12802" y="17820"/>
                    <a:pt x="14451" y="16170"/>
                    <a:pt x="14694" y="14040"/>
                  </a:cubicBezTo>
                  <a:lnTo>
                    <a:pt x="20618" y="14040"/>
                  </a:lnTo>
                  <a:cubicBezTo>
                    <a:pt x="20618" y="14040"/>
                    <a:pt x="20618" y="20520"/>
                    <a:pt x="20618" y="20520"/>
                  </a:cubicBezTo>
                  <a:close/>
                  <a:moveTo>
                    <a:pt x="21543" y="13261"/>
                  </a:moveTo>
                  <a:lnTo>
                    <a:pt x="21548" y="13259"/>
                  </a:lnTo>
                  <a:lnTo>
                    <a:pt x="16639" y="2459"/>
                  </a:lnTo>
                  <a:lnTo>
                    <a:pt x="16634" y="2461"/>
                  </a:lnTo>
                  <a:cubicBezTo>
                    <a:pt x="16554" y="2284"/>
                    <a:pt x="16392" y="2160"/>
                    <a:pt x="16200" y="2160"/>
                  </a:cubicBezTo>
                  <a:lnTo>
                    <a:pt x="12764" y="2160"/>
                  </a:lnTo>
                  <a:cubicBezTo>
                    <a:pt x="12492" y="2160"/>
                    <a:pt x="12273" y="2402"/>
                    <a:pt x="12273" y="2700"/>
                  </a:cubicBezTo>
                  <a:cubicBezTo>
                    <a:pt x="12273" y="2999"/>
                    <a:pt x="12492" y="3240"/>
                    <a:pt x="12764" y="3240"/>
                  </a:cubicBezTo>
                  <a:lnTo>
                    <a:pt x="15897" y="3240"/>
                  </a:lnTo>
                  <a:lnTo>
                    <a:pt x="20315" y="12960"/>
                  </a:lnTo>
                  <a:lnTo>
                    <a:pt x="14236" y="12960"/>
                  </a:lnTo>
                  <a:cubicBezTo>
                    <a:pt x="13965" y="12960"/>
                    <a:pt x="13745" y="13202"/>
                    <a:pt x="13745" y="13500"/>
                  </a:cubicBezTo>
                  <a:cubicBezTo>
                    <a:pt x="13745" y="15290"/>
                    <a:pt x="12426" y="16740"/>
                    <a:pt x="10800" y="16740"/>
                  </a:cubicBezTo>
                  <a:cubicBezTo>
                    <a:pt x="9173" y="16740"/>
                    <a:pt x="7855" y="15290"/>
                    <a:pt x="7855" y="13500"/>
                  </a:cubicBezTo>
                  <a:cubicBezTo>
                    <a:pt x="7855" y="13202"/>
                    <a:pt x="7635" y="12960"/>
                    <a:pt x="7364" y="12960"/>
                  </a:cubicBezTo>
                  <a:lnTo>
                    <a:pt x="1285" y="12960"/>
                  </a:lnTo>
                  <a:lnTo>
                    <a:pt x="5703" y="3240"/>
                  </a:lnTo>
                  <a:lnTo>
                    <a:pt x="8836" y="3240"/>
                  </a:lnTo>
                  <a:cubicBezTo>
                    <a:pt x="9108" y="3240"/>
                    <a:pt x="9327" y="2999"/>
                    <a:pt x="9327" y="2700"/>
                  </a:cubicBezTo>
                  <a:cubicBezTo>
                    <a:pt x="9327" y="2402"/>
                    <a:pt x="9108" y="2160"/>
                    <a:pt x="8836" y="2160"/>
                  </a:cubicBezTo>
                  <a:lnTo>
                    <a:pt x="5400" y="2160"/>
                  </a:lnTo>
                  <a:cubicBezTo>
                    <a:pt x="5208" y="2160"/>
                    <a:pt x="5046" y="2284"/>
                    <a:pt x="4966" y="2461"/>
                  </a:cubicBezTo>
                  <a:lnTo>
                    <a:pt x="4961" y="2459"/>
                  </a:lnTo>
                  <a:lnTo>
                    <a:pt x="52" y="13259"/>
                  </a:lnTo>
                  <a:lnTo>
                    <a:pt x="57" y="13261"/>
                  </a:lnTo>
                  <a:cubicBezTo>
                    <a:pt x="23" y="13334"/>
                    <a:pt x="0" y="13413"/>
                    <a:pt x="0" y="13500"/>
                  </a:cubicBezTo>
                  <a:lnTo>
                    <a:pt x="0" y="21060"/>
                  </a:lnTo>
                  <a:cubicBezTo>
                    <a:pt x="0" y="21359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59"/>
                    <a:pt x="21600" y="21060"/>
                  </a:cubicBezTo>
                  <a:lnTo>
                    <a:pt x="21600" y="13500"/>
                  </a:lnTo>
                  <a:cubicBezTo>
                    <a:pt x="21600" y="13413"/>
                    <a:pt x="21577" y="13334"/>
                    <a:pt x="21543" y="13261"/>
                  </a:cubicBezTo>
                  <a:moveTo>
                    <a:pt x="7855" y="8640"/>
                  </a:moveTo>
                  <a:cubicBezTo>
                    <a:pt x="7583" y="8640"/>
                    <a:pt x="7364" y="8882"/>
                    <a:pt x="7364" y="9180"/>
                  </a:cubicBezTo>
                  <a:cubicBezTo>
                    <a:pt x="7364" y="9329"/>
                    <a:pt x="7418" y="9464"/>
                    <a:pt x="7507" y="9562"/>
                  </a:cubicBezTo>
                  <a:lnTo>
                    <a:pt x="10453" y="12802"/>
                  </a:lnTo>
                  <a:cubicBezTo>
                    <a:pt x="10542" y="12900"/>
                    <a:pt x="10665" y="12960"/>
                    <a:pt x="10800" y="12960"/>
                  </a:cubicBezTo>
                  <a:cubicBezTo>
                    <a:pt x="10936" y="12960"/>
                    <a:pt x="11058" y="12900"/>
                    <a:pt x="11147" y="12802"/>
                  </a:cubicBezTo>
                  <a:lnTo>
                    <a:pt x="14093" y="9562"/>
                  </a:lnTo>
                  <a:cubicBezTo>
                    <a:pt x="14182" y="9464"/>
                    <a:pt x="14236" y="9329"/>
                    <a:pt x="14236" y="9180"/>
                  </a:cubicBezTo>
                  <a:cubicBezTo>
                    <a:pt x="14236" y="8882"/>
                    <a:pt x="14017" y="8640"/>
                    <a:pt x="13745" y="8640"/>
                  </a:cubicBezTo>
                  <a:cubicBezTo>
                    <a:pt x="13610" y="8640"/>
                    <a:pt x="13487" y="8701"/>
                    <a:pt x="13398" y="8798"/>
                  </a:cubicBezTo>
                  <a:lnTo>
                    <a:pt x="11291" y="11116"/>
                  </a:lnTo>
                  <a:lnTo>
                    <a:pt x="11291" y="540"/>
                  </a:lnTo>
                  <a:cubicBezTo>
                    <a:pt x="11291" y="242"/>
                    <a:pt x="11071" y="0"/>
                    <a:pt x="10800" y="0"/>
                  </a:cubicBezTo>
                  <a:cubicBezTo>
                    <a:pt x="10529" y="0"/>
                    <a:pt x="10309" y="242"/>
                    <a:pt x="10309" y="540"/>
                  </a:cubicBezTo>
                  <a:lnTo>
                    <a:pt x="10309" y="11116"/>
                  </a:lnTo>
                  <a:lnTo>
                    <a:pt x="8202" y="8798"/>
                  </a:lnTo>
                  <a:cubicBezTo>
                    <a:pt x="8113" y="8701"/>
                    <a:pt x="7990" y="8640"/>
                    <a:pt x="7855" y="864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1" name="Shape 2840"/>
            <p:cNvSpPr/>
            <p:nvPr/>
          </p:nvSpPr>
          <p:spPr>
            <a:xfrm>
              <a:off x="14361158" y="3724667"/>
              <a:ext cx="368364" cy="334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520"/>
                  </a:moveTo>
                  <a:lnTo>
                    <a:pt x="982" y="20520"/>
                  </a:lnTo>
                  <a:lnTo>
                    <a:pt x="982" y="14040"/>
                  </a:lnTo>
                  <a:lnTo>
                    <a:pt x="6907" y="14040"/>
                  </a:lnTo>
                  <a:cubicBezTo>
                    <a:pt x="7149" y="16170"/>
                    <a:pt x="8798" y="17820"/>
                    <a:pt x="10800" y="17820"/>
                  </a:cubicBezTo>
                  <a:cubicBezTo>
                    <a:pt x="12802" y="17820"/>
                    <a:pt x="14451" y="16170"/>
                    <a:pt x="14693" y="14040"/>
                  </a:cubicBezTo>
                  <a:lnTo>
                    <a:pt x="20618" y="14040"/>
                  </a:lnTo>
                  <a:cubicBezTo>
                    <a:pt x="20618" y="14040"/>
                    <a:pt x="20618" y="20520"/>
                    <a:pt x="20618" y="20520"/>
                  </a:cubicBezTo>
                  <a:close/>
                  <a:moveTo>
                    <a:pt x="21544" y="13261"/>
                  </a:moveTo>
                  <a:lnTo>
                    <a:pt x="21548" y="13259"/>
                  </a:lnTo>
                  <a:lnTo>
                    <a:pt x="16639" y="2459"/>
                  </a:lnTo>
                  <a:lnTo>
                    <a:pt x="16635" y="2461"/>
                  </a:lnTo>
                  <a:cubicBezTo>
                    <a:pt x="16554" y="2284"/>
                    <a:pt x="16392" y="2160"/>
                    <a:pt x="16200" y="2160"/>
                  </a:cubicBezTo>
                  <a:lnTo>
                    <a:pt x="15709" y="2160"/>
                  </a:lnTo>
                  <a:cubicBezTo>
                    <a:pt x="15438" y="2160"/>
                    <a:pt x="15218" y="2402"/>
                    <a:pt x="15218" y="2700"/>
                  </a:cubicBezTo>
                  <a:cubicBezTo>
                    <a:pt x="15218" y="2999"/>
                    <a:pt x="15438" y="3240"/>
                    <a:pt x="15709" y="3240"/>
                  </a:cubicBezTo>
                  <a:lnTo>
                    <a:pt x="15897" y="3240"/>
                  </a:lnTo>
                  <a:lnTo>
                    <a:pt x="20315" y="12960"/>
                  </a:lnTo>
                  <a:lnTo>
                    <a:pt x="14236" y="12960"/>
                  </a:lnTo>
                  <a:cubicBezTo>
                    <a:pt x="13965" y="12960"/>
                    <a:pt x="13745" y="13202"/>
                    <a:pt x="13745" y="13500"/>
                  </a:cubicBezTo>
                  <a:cubicBezTo>
                    <a:pt x="13745" y="15290"/>
                    <a:pt x="12426" y="16740"/>
                    <a:pt x="10800" y="16740"/>
                  </a:cubicBezTo>
                  <a:cubicBezTo>
                    <a:pt x="9173" y="16740"/>
                    <a:pt x="7855" y="15290"/>
                    <a:pt x="7855" y="13500"/>
                  </a:cubicBezTo>
                  <a:cubicBezTo>
                    <a:pt x="7855" y="13202"/>
                    <a:pt x="7635" y="12960"/>
                    <a:pt x="7364" y="12960"/>
                  </a:cubicBezTo>
                  <a:lnTo>
                    <a:pt x="1285" y="12960"/>
                  </a:lnTo>
                  <a:lnTo>
                    <a:pt x="5703" y="3240"/>
                  </a:lnTo>
                  <a:lnTo>
                    <a:pt x="5891" y="3240"/>
                  </a:lnTo>
                  <a:cubicBezTo>
                    <a:pt x="6162" y="3240"/>
                    <a:pt x="6382" y="2999"/>
                    <a:pt x="6382" y="2700"/>
                  </a:cubicBezTo>
                  <a:cubicBezTo>
                    <a:pt x="6382" y="2402"/>
                    <a:pt x="6162" y="2160"/>
                    <a:pt x="5891" y="2160"/>
                  </a:cubicBezTo>
                  <a:lnTo>
                    <a:pt x="5400" y="2160"/>
                  </a:lnTo>
                  <a:cubicBezTo>
                    <a:pt x="5208" y="2160"/>
                    <a:pt x="5046" y="2284"/>
                    <a:pt x="4966" y="2461"/>
                  </a:cubicBezTo>
                  <a:lnTo>
                    <a:pt x="4961" y="2459"/>
                  </a:lnTo>
                  <a:lnTo>
                    <a:pt x="52" y="13259"/>
                  </a:lnTo>
                  <a:lnTo>
                    <a:pt x="57" y="13261"/>
                  </a:lnTo>
                  <a:cubicBezTo>
                    <a:pt x="23" y="13334"/>
                    <a:pt x="0" y="13413"/>
                    <a:pt x="0" y="13500"/>
                  </a:cubicBezTo>
                  <a:lnTo>
                    <a:pt x="0" y="21060"/>
                  </a:lnTo>
                  <a:cubicBezTo>
                    <a:pt x="0" y="21359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59"/>
                    <a:pt x="21600" y="21060"/>
                  </a:cubicBezTo>
                  <a:lnTo>
                    <a:pt x="21600" y="13500"/>
                  </a:lnTo>
                  <a:cubicBezTo>
                    <a:pt x="21600" y="13413"/>
                    <a:pt x="21577" y="13334"/>
                    <a:pt x="21544" y="13261"/>
                  </a:cubicBezTo>
                  <a:moveTo>
                    <a:pt x="7855" y="4320"/>
                  </a:moveTo>
                  <a:cubicBezTo>
                    <a:pt x="7990" y="4320"/>
                    <a:pt x="8113" y="4260"/>
                    <a:pt x="8202" y="4162"/>
                  </a:cubicBezTo>
                  <a:lnTo>
                    <a:pt x="10309" y="1844"/>
                  </a:lnTo>
                  <a:lnTo>
                    <a:pt x="10309" y="12420"/>
                  </a:lnTo>
                  <a:cubicBezTo>
                    <a:pt x="10309" y="12719"/>
                    <a:pt x="10529" y="12960"/>
                    <a:pt x="10800" y="12960"/>
                  </a:cubicBezTo>
                  <a:cubicBezTo>
                    <a:pt x="11071" y="12960"/>
                    <a:pt x="11291" y="12719"/>
                    <a:pt x="11291" y="12420"/>
                  </a:cubicBezTo>
                  <a:lnTo>
                    <a:pt x="11291" y="1844"/>
                  </a:lnTo>
                  <a:lnTo>
                    <a:pt x="13398" y="4162"/>
                  </a:lnTo>
                  <a:cubicBezTo>
                    <a:pt x="13487" y="4260"/>
                    <a:pt x="13610" y="4320"/>
                    <a:pt x="13745" y="4320"/>
                  </a:cubicBezTo>
                  <a:cubicBezTo>
                    <a:pt x="14017" y="4320"/>
                    <a:pt x="14236" y="4079"/>
                    <a:pt x="14236" y="3780"/>
                  </a:cubicBezTo>
                  <a:cubicBezTo>
                    <a:pt x="14236" y="3631"/>
                    <a:pt x="14181" y="3497"/>
                    <a:pt x="14093" y="3398"/>
                  </a:cubicBezTo>
                  <a:lnTo>
                    <a:pt x="11147" y="158"/>
                  </a:lnTo>
                  <a:cubicBezTo>
                    <a:pt x="11058" y="61"/>
                    <a:pt x="10936" y="0"/>
                    <a:pt x="10800" y="0"/>
                  </a:cubicBezTo>
                  <a:cubicBezTo>
                    <a:pt x="10664" y="0"/>
                    <a:pt x="10542" y="61"/>
                    <a:pt x="10453" y="158"/>
                  </a:cubicBezTo>
                  <a:lnTo>
                    <a:pt x="7507" y="3398"/>
                  </a:lnTo>
                  <a:cubicBezTo>
                    <a:pt x="7419" y="3497"/>
                    <a:pt x="7364" y="3631"/>
                    <a:pt x="7364" y="3780"/>
                  </a:cubicBezTo>
                  <a:cubicBezTo>
                    <a:pt x="7364" y="4079"/>
                    <a:pt x="7583" y="4320"/>
                    <a:pt x="7855" y="432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2" name="Shape 2841"/>
            <p:cNvSpPr/>
            <p:nvPr/>
          </p:nvSpPr>
          <p:spPr>
            <a:xfrm>
              <a:off x="8032003" y="4444651"/>
              <a:ext cx="368364" cy="301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982" y="20400"/>
                  </a:lnTo>
                  <a:lnTo>
                    <a:pt x="982" y="13200"/>
                  </a:lnTo>
                  <a:lnTo>
                    <a:pt x="6907" y="13200"/>
                  </a:lnTo>
                  <a:cubicBezTo>
                    <a:pt x="7149" y="15567"/>
                    <a:pt x="8798" y="17400"/>
                    <a:pt x="10800" y="17400"/>
                  </a:cubicBezTo>
                  <a:cubicBezTo>
                    <a:pt x="12802" y="17400"/>
                    <a:pt x="14451" y="15567"/>
                    <a:pt x="14693" y="13200"/>
                  </a:cubicBezTo>
                  <a:lnTo>
                    <a:pt x="20618" y="13200"/>
                  </a:lnTo>
                  <a:cubicBezTo>
                    <a:pt x="20618" y="13200"/>
                    <a:pt x="20618" y="20400"/>
                    <a:pt x="20618" y="20400"/>
                  </a:cubicBezTo>
                  <a:close/>
                  <a:moveTo>
                    <a:pt x="5703" y="1200"/>
                  </a:moveTo>
                  <a:lnTo>
                    <a:pt x="15897" y="1200"/>
                  </a:lnTo>
                  <a:lnTo>
                    <a:pt x="20315" y="12000"/>
                  </a:lnTo>
                  <a:lnTo>
                    <a:pt x="14236" y="12000"/>
                  </a:lnTo>
                  <a:cubicBezTo>
                    <a:pt x="13966" y="12000"/>
                    <a:pt x="13745" y="12269"/>
                    <a:pt x="13745" y="12600"/>
                  </a:cubicBezTo>
                  <a:cubicBezTo>
                    <a:pt x="13745" y="14588"/>
                    <a:pt x="12427" y="16200"/>
                    <a:pt x="10800" y="16200"/>
                  </a:cubicBezTo>
                  <a:cubicBezTo>
                    <a:pt x="9173" y="16200"/>
                    <a:pt x="7855" y="14588"/>
                    <a:pt x="7855" y="12600"/>
                  </a:cubicBezTo>
                  <a:cubicBezTo>
                    <a:pt x="7855" y="12269"/>
                    <a:pt x="7634" y="12000"/>
                    <a:pt x="7364" y="12000"/>
                  </a:cubicBezTo>
                  <a:lnTo>
                    <a:pt x="1285" y="12000"/>
                  </a:lnTo>
                  <a:cubicBezTo>
                    <a:pt x="1285" y="12000"/>
                    <a:pt x="5703" y="1200"/>
                    <a:pt x="5703" y="1200"/>
                  </a:cubicBezTo>
                  <a:close/>
                  <a:moveTo>
                    <a:pt x="21543" y="12334"/>
                  </a:moveTo>
                  <a:lnTo>
                    <a:pt x="21548" y="12332"/>
                  </a:lnTo>
                  <a:lnTo>
                    <a:pt x="16639" y="332"/>
                  </a:lnTo>
                  <a:lnTo>
                    <a:pt x="16634" y="335"/>
                  </a:lnTo>
                  <a:cubicBezTo>
                    <a:pt x="16554" y="138"/>
                    <a:pt x="16392" y="0"/>
                    <a:pt x="16200" y="0"/>
                  </a:cubicBezTo>
                  <a:lnTo>
                    <a:pt x="5400" y="0"/>
                  </a:lnTo>
                  <a:cubicBezTo>
                    <a:pt x="5208" y="0"/>
                    <a:pt x="5046" y="138"/>
                    <a:pt x="4966" y="335"/>
                  </a:cubicBezTo>
                  <a:lnTo>
                    <a:pt x="4961" y="332"/>
                  </a:lnTo>
                  <a:lnTo>
                    <a:pt x="52" y="12332"/>
                  </a:lnTo>
                  <a:lnTo>
                    <a:pt x="57" y="12334"/>
                  </a:lnTo>
                  <a:cubicBezTo>
                    <a:pt x="23" y="12416"/>
                    <a:pt x="0" y="12503"/>
                    <a:pt x="0" y="126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12600"/>
                  </a:lnTo>
                  <a:cubicBezTo>
                    <a:pt x="21600" y="12503"/>
                    <a:pt x="21577" y="12416"/>
                    <a:pt x="21543" y="12334"/>
                  </a:cubicBezTo>
                  <a:moveTo>
                    <a:pt x="16691" y="9000"/>
                  </a:moveTo>
                  <a:cubicBezTo>
                    <a:pt x="16691" y="8669"/>
                    <a:pt x="16471" y="8400"/>
                    <a:pt x="16200" y="8400"/>
                  </a:cubicBezTo>
                  <a:lnTo>
                    <a:pt x="5400" y="8400"/>
                  </a:lnTo>
                  <a:cubicBezTo>
                    <a:pt x="5129" y="8400"/>
                    <a:pt x="4909" y="8669"/>
                    <a:pt x="4909" y="9000"/>
                  </a:cubicBezTo>
                  <a:cubicBezTo>
                    <a:pt x="4909" y="9332"/>
                    <a:pt x="5129" y="9600"/>
                    <a:pt x="5400" y="9600"/>
                  </a:cubicBezTo>
                  <a:lnTo>
                    <a:pt x="16200" y="9600"/>
                  </a:lnTo>
                  <a:cubicBezTo>
                    <a:pt x="16471" y="9600"/>
                    <a:pt x="16691" y="9332"/>
                    <a:pt x="16691" y="9000"/>
                  </a:cubicBezTo>
                  <a:moveTo>
                    <a:pt x="6382" y="7200"/>
                  </a:moveTo>
                  <a:lnTo>
                    <a:pt x="15218" y="7200"/>
                  </a:lnTo>
                  <a:cubicBezTo>
                    <a:pt x="15489" y="7200"/>
                    <a:pt x="15709" y="6932"/>
                    <a:pt x="15709" y="6600"/>
                  </a:cubicBezTo>
                  <a:cubicBezTo>
                    <a:pt x="15709" y="6269"/>
                    <a:pt x="15489" y="6000"/>
                    <a:pt x="15218" y="6000"/>
                  </a:cubicBezTo>
                  <a:lnTo>
                    <a:pt x="6382" y="6000"/>
                  </a:lnTo>
                  <a:cubicBezTo>
                    <a:pt x="6111" y="6000"/>
                    <a:pt x="5891" y="6269"/>
                    <a:pt x="5891" y="6600"/>
                  </a:cubicBezTo>
                  <a:cubicBezTo>
                    <a:pt x="5891" y="6932"/>
                    <a:pt x="6111" y="7200"/>
                    <a:pt x="6382" y="7200"/>
                  </a:cubicBezTo>
                  <a:moveTo>
                    <a:pt x="7364" y="4800"/>
                  </a:moveTo>
                  <a:lnTo>
                    <a:pt x="14236" y="4800"/>
                  </a:lnTo>
                  <a:cubicBezTo>
                    <a:pt x="14507" y="4800"/>
                    <a:pt x="14727" y="4532"/>
                    <a:pt x="14727" y="4200"/>
                  </a:cubicBezTo>
                  <a:cubicBezTo>
                    <a:pt x="14727" y="3869"/>
                    <a:pt x="14507" y="3600"/>
                    <a:pt x="14236" y="3600"/>
                  </a:cubicBezTo>
                  <a:lnTo>
                    <a:pt x="7364" y="3600"/>
                  </a:lnTo>
                  <a:cubicBezTo>
                    <a:pt x="7093" y="3600"/>
                    <a:pt x="6873" y="3869"/>
                    <a:pt x="6873" y="4200"/>
                  </a:cubicBezTo>
                  <a:cubicBezTo>
                    <a:pt x="6873" y="4532"/>
                    <a:pt x="7093" y="4800"/>
                    <a:pt x="7364" y="4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3" name="Shape 2842"/>
            <p:cNvSpPr/>
            <p:nvPr/>
          </p:nvSpPr>
          <p:spPr>
            <a:xfrm>
              <a:off x="8735242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1782"/>
                  </a:moveTo>
                  <a:lnTo>
                    <a:pt x="982" y="11782"/>
                  </a:lnTo>
                  <a:lnTo>
                    <a:pt x="982" y="6873"/>
                  </a:lnTo>
                  <a:lnTo>
                    <a:pt x="6907" y="6873"/>
                  </a:lnTo>
                  <a:cubicBezTo>
                    <a:pt x="7149" y="8810"/>
                    <a:pt x="8798" y="10309"/>
                    <a:pt x="10800" y="10309"/>
                  </a:cubicBezTo>
                  <a:cubicBezTo>
                    <a:pt x="12802" y="10309"/>
                    <a:pt x="14451" y="8810"/>
                    <a:pt x="14693" y="6873"/>
                  </a:cubicBezTo>
                  <a:lnTo>
                    <a:pt x="20618" y="6873"/>
                  </a:lnTo>
                  <a:cubicBezTo>
                    <a:pt x="20618" y="6873"/>
                    <a:pt x="20618" y="11782"/>
                    <a:pt x="20618" y="11782"/>
                  </a:cubicBezTo>
                  <a:close/>
                  <a:moveTo>
                    <a:pt x="20264" y="14727"/>
                  </a:moveTo>
                  <a:lnTo>
                    <a:pt x="14236" y="14727"/>
                  </a:lnTo>
                  <a:cubicBezTo>
                    <a:pt x="13966" y="14727"/>
                    <a:pt x="13745" y="14947"/>
                    <a:pt x="13745" y="15218"/>
                  </a:cubicBezTo>
                  <a:cubicBezTo>
                    <a:pt x="13745" y="16845"/>
                    <a:pt x="12427" y="18164"/>
                    <a:pt x="10800" y="18164"/>
                  </a:cubicBezTo>
                  <a:cubicBezTo>
                    <a:pt x="9173" y="18164"/>
                    <a:pt x="7855" y="16845"/>
                    <a:pt x="7855" y="15218"/>
                  </a:cubicBezTo>
                  <a:cubicBezTo>
                    <a:pt x="7855" y="14947"/>
                    <a:pt x="7634" y="14727"/>
                    <a:pt x="7364" y="14727"/>
                  </a:cubicBezTo>
                  <a:lnTo>
                    <a:pt x="1336" y="14727"/>
                  </a:lnTo>
                  <a:lnTo>
                    <a:pt x="2682" y="12764"/>
                  </a:lnTo>
                  <a:lnTo>
                    <a:pt x="18918" y="12764"/>
                  </a:lnTo>
                  <a:cubicBezTo>
                    <a:pt x="18918" y="12764"/>
                    <a:pt x="20264" y="14727"/>
                    <a:pt x="20264" y="14727"/>
                  </a:cubicBezTo>
                  <a:close/>
                  <a:moveTo>
                    <a:pt x="20618" y="20618"/>
                  </a:moveTo>
                  <a:lnTo>
                    <a:pt x="982" y="20618"/>
                  </a:lnTo>
                  <a:lnTo>
                    <a:pt x="982" y="15709"/>
                  </a:lnTo>
                  <a:lnTo>
                    <a:pt x="6907" y="15709"/>
                  </a:lnTo>
                  <a:cubicBezTo>
                    <a:pt x="7149" y="17646"/>
                    <a:pt x="8798" y="19145"/>
                    <a:pt x="10800" y="19145"/>
                  </a:cubicBezTo>
                  <a:cubicBezTo>
                    <a:pt x="12802" y="19145"/>
                    <a:pt x="14451" y="17646"/>
                    <a:pt x="14693" y="15709"/>
                  </a:cubicBezTo>
                  <a:lnTo>
                    <a:pt x="20618" y="15709"/>
                  </a:lnTo>
                  <a:cubicBezTo>
                    <a:pt x="20618" y="15709"/>
                    <a:pt x="20618" y="20618"/>
                    <a:pt x="20618" y="20618"/>
                  </a:cubicBezTo>
                  <a:close/>
                  <a:moveTo>
                    <a:pt x="4702" y="982"/>
                  </a:moveTo>
                  <a:lnTo>
                    <a:pt x="16898" y="982"/>
                  </a:lnTo>
                  <a:lnTo>
                    <a:pt x="20264" y="5891"/>
                  </a:lnTo>
                  <a:lnTo>
                    <a:pt x="14236" y="5891"/>
                  </a:lnTo>
                  <a:cubicBezTo>
                    <a:pt x="13966" y="5891"/>
                    <a:pt x="13745" y="6111"/>
                    <a:pt x="13745" y="6382"/>
                  </a:cubicBezTo>
                  <a:cubicBezTo>
                    <a:pt x="13745" y="8009"/>
                    <a:pt x="12427" y="9327"/>
                    <a:pt x="10800" y="9327"/>
                  </a:cubicBezTo>
                  <a:cubicBezTo>
                    <a:pt x="9173" y="9327"/>
                    <a:pt x="7855" y="8009"/>
                    <a:pt x="7855" y="6382"/>
                  </a:cubicBezTo>
                  <a:cubicBezTo>
                    <a:pt x="7855" y="6111"/>
                    <a:pt x="7634" y="5891"/>
                    <a:pt x="7364" y="5891"/>
                  </a:cubicBezTo>
                  <a:lnTo>
                    <a:pt x="1336" y="5891"/>
                  </a:lnTo>
                  <a:cubicBezTo>
                    <a:pt x="1336" y="5891"/>
                    <a:pt x="4702" y="982"/>
                    <a:pt x="4702" y="982"/>
                  </a:cubicBezTo>
                  <a:close/>
                  <a:moveTo>
                    <a:pt x="21600" y="12273"/>
                  </a:moveTo>
                  <a:lnTo>
                    <a:pt x="21600" y="6382"/>
                  </a:lnTo>
                  <a:cubicBezTo>
                    <a:pt x="21600" y="6303"/>
                    <a:pt x="21577" y="6231"/>
                    <a:pt x="21543" y="6165"/>
                  </a:cubicBezTo>
                  <a:lnTo>
                    <a:pt x="21548" y="6162"/>
                  </a:lnTo>
                  <a:lnTo>
                    <a:pt x="17621" y="272"/>
                  </a:lnTo>
                  <a:lnTo>
                    <a:pt x="17616" y="274"/>
                  </a:lnTo>
                  <a:cubicBezTo>
                    <a:pt x="17536" y="113"/>
                    <a:pt x="17374" y="0"/>
                    <a:pt x="17182" y="0"/>
                  </a:cubicBezTo>
                  <a:lnTo>
                    <a:pt x="4418" y="0"/>
                  </a:lnTo>
                  <a:cubicBezTo>
                    <a:pt x="4226" y="0"/>
                    <a:pt x="4064" y="113"/>
                    <a:pt x="3984" y="274"/>
                  </a:cubicBezTo>
                  <a:lnTo>
                    <a:pt x="3979" y="272"/>
                  </a:lnTo>
                  <a:lnTo>
                    <a:pt x="52" y="6162"/>
                  </a:lnTo>
                  <a:lnTo>
                    <a:pt x="57" y="6165"/>
                  </a:lnTo>
                  <a:cubicBezTo>
                    <a:pt x="23" y="6231"/>
                    <a:pt x="0" y="6303"/>
                    <a:pt x="0" y="6382"/>
                  </a:cubicBezTo>
                  <a:lnTo>
                    <a:pt x="0" y="12273"/>
                  </a:lnTo>
                  <a:cubicBezTo>
                    <a:pt x="0" y="12544"/>
                    <a:pt x="220" y="12764"/>
                    <a:pt x="491" y="12764"/>
                  </a:cubicBezTo>
                  <a:lnTo>
                    <a:pt x="1542" y="12764"/>
                  </a:lnTo>
                  <a:lnTo>
                    <a:pt x="52" y="14999"/>
                  </a:lnTo>
                  <a:lnTo>
                    <a:pt x="57" y="15001"/>
                  </a:lnTo>
                  <a:cubicBezTo>
                    <a:pt x="23" y="15067"/>
                    <a:pt x="0" y="15139"/>
                    <a:pt x="0" y="15218"/>
                  </a:cubicBezTo>
                  <a:lnTo>
                    <a:pt x="0" y="21109"/>
                  </a:lnTo>
                  <a:cubicBezTo>
                    <a:pt x="0" y="21380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0"/>
                    <a:pt x="21600" y="21109"/>
                  </a:cubicBezTo>
                  <a:lnTo>
                    <a:pt x="21600" y="15218"/>
                  </a:lnTo>
                  <a:cubicBezTo>
                    <a:pt x="21600" y="15139"/>
                    <a:pt x="21577" y="15067"/>
                    <a:pt x="21543" y="15001"/>
                  </a:cubicBezTo>
                  <a:lnTo>
                    <a:pt x="21548" y="14999"/>
                  </a:lnTo>
                  <a:lnTo>
                    <a:pt x="20058" y="12764"/>
                  </a:lnTo>
                  <a:lnTo>
                    <a:pt x="21109" y="12764"/>
                  </a:lnTo>
                  <a:cubicBezTo>
                    <a:pt x="21380" y="12764"/>
                    <a:pt x="21600" y="12544"/>
                    <a:pt x="21600" y="122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4" name="Shape 2843"/>
            <p:cNvSpPr/>
            <p:nvPr/>
          </p:nvSpPr>
          <p:spPr>
            <a:xfrm>
              <a:off x="9438482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10309"/>
                  </a:moveTo>
                  <a:cubicBezTo>
                    <a:pt x="20838" y="10309"/>
                    <a:pt x="20618" y="10529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4012" y="982"/>
                    <a:pt x="16860" y="2526"/>
                    <a:pt x="18652" y="4909"/>
                  </a:cubicBezTo>
                  <a:lnTo>
                    <a:pt x="14727" y="4909"/>
                  </a:lnTo>
                  <a:cubicBezTo>
                    <a:pt x="14456" y="4909"/>
                    <a:pt x="14236" y="5129"/>
                    <a:pt x="14236" y="5400"/>
                  </a:cubicBezTo>
                  <a:cubicBezTo>
                    <a:pt x="14236" y="5672"/>
                    <a:pt x="14456" y="5891"/>
                    <a:pt x="14727" y="5891"/>
                  </a:cubicBezTo>
                  <a:lnTo>
                    <a:pt x="19636" y="5891"/>
                  </a:lnTo>
                  <a:cubicBezTo>
                    <a:pt x="19907" y="5891"/>
                    <a:pt x="20127" y="5672"/>
                    <a:pt x="20127" y="5400"/>
                  </a:cubicBezTo>
                  <a:lnTo>
                    <a:pt x="20127" y="491"/>
                  </a:lnTo>
                  <a:cubicBezTo>
                    <a:pt x="20127" y="220"/>
                    <a:pt x="19907" y="0"/>
                    <a:pt x="19636" y="0"/>
                  </a:cubicBezTo>
                  <a:cubicBezTo>
                    <a:pt x="19366" y="0"/>
                    <a:pt x="19145" y="220"/>
                    <a:pt x="19145" y="491"/>
                  </a:cubicBezTo>
                  <a:lnTo>
                    <a:pt x="19145" y="3962"/>
                  </a:lnTo>
                  <a:cubicBezTo>
                    <a:pt x="17166" y="1546"/>
                    <a:pt x="14167" y="0"/>
                    <a:pt x="10800" y="0"/>
                  </a:cubicBez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10529"/>
                    <a:pt x="21380" y="10309"/>
                    <a:pt x="21109" y="103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5" name="Shape 2844"/>
            <p:cNvSpPr/>
            <p:nvPr/>
          </p:nvSpPr>
          <p:spPr>
            <a:xfrm>
              <a:off x="10141721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982"/>
                  </a:moveTo>
                  <a:cubicBezTo>
                    <a:pt x="14012" y="982"/>
                    <a:pt x="16860" y="2526"/>
                    <a:pt x="18652" y="4909"/>
                  </a:cubicBezTo>
                  <a:lnTo>
                    <a:pt x="14727" y="4909"/>
                  </a:lnTo>
                  <a:cubicBezTo>
                    <a:pt x="14456" y="4909"/>
                    <a:pt x="14236" y="5129"/>
                    <a:pt x="14236" y="5400"/>
                  </a:cubicBezTo>
                  <a:cubicBezTo>
                    <a:pt x="14236" y="5672"/>
                    <a:pt x="14456" y="5891"/>
                    <a:pt x="14727" y="5891"/>
                  </a:cubicBezTo>
                  <a:lnTo>
                    <a:pt x="19636" y="5891"/>
                  </a:lnTo>
                  <a:cubicBezTo>
                    <a:pt x="19907" y="5891"/>
                    <a:pt x="20127" y="5672"/>
                    <a:pt x="20127" y="5400"/>
                  </a:cubicBezTo>
                  <a:lnTo>
                    <a:pt x="20127" y="491"/>
                  </a:lnTo>
                  <a:cubicBezTo>
                    <a:pt x="20127" y="220"/>
                    <a:pt x="19907" y="0"/>
                    <a:pt x="19636" y="0"/>
                  </a:cubicBezTo>
                  <a:cubicBezTo>
                    <a:pt x="19366" y="0"/>
                    <a:pt x="19145" y="220"/>
                    <a:pt x="19145" y="491"/>
                  </a:cubicBezTo>
                  <a:lnTo>
                    <a:pt x="19145" y="3962"/>
                  </a:lnTo>
                  <a:cubicBezTo>
                    <a:pt x="17166" y="1546"/>
                    <a:pt x="14167" y="0"/>
                    <a:pt x="10800" y="0"/>
                  </a:cubicBezTo>
                  <a:cubicBezTo>
                    <a:pt x="4836" y="0"/>
                    <a:pt x="0" y="4836"/>
                    <a:pt x="0" y="10800"/>
                  </a:cubicBezTo>
                  <a:cubicBezTo>
                    <a:pt x="0" y="11071"/>
                    <a:pt x="220" y="11291"/>
                    <a:pt x="491" y="11291"/>
                  </a:cubicBezTo>
                  <a:cubicBezTo>
                    <a:pt x="762" y="11291"/>
                    <a:pt x="982" y="11071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moveTo>
                    <a:pt x="21109" y="10309"/>
                  </a:moveTo>
                  <a:cubicBezTo>
                    <a:pt x="20838" y="10309"/>
                    <a:pt x="20618" y="10529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7588" y="20618"/>
                    <a:pt x="4740" y="19075"/>
                    <a:pt x="2948" y="16691"/>
                  </a:cubicBezTo>
                  <a:lnTo>
                    <a:pt x="6873" y="16691"/>
                  </a:lnTo>
                  <a:cubicBezTo>
                    <a:pt x="7144" y="16691"/>
                    <a:pt x="7364" y="16471"/>
                    <a:pt x="7364" y="16200"/>
                  </a:cubicBezTo>
                  <a:cubicBezTo>
                    <a:pt x="7364" y="15929"/>
                    <a:pt x="7144" y="15709"/>
                    <a:pt x="6873" y="15709"/>
                  </a:cubicBezTo>
                  <a:lnTo>
                    <a:pt x="1964" y="15709"/>
                  </a:lnTo>
                  <a:cubicBezTo>
                    <a:pt x="1693" y="15709"/>
                    <a:pt x="1473" y="15929"/>
                    <a:pt x="1473" y="16200"/>
                  </a:cubicBezTo>
                  <a:lnTo>
                    <a:pt x="1473" y="21109"/>
                  </a:lnTo>
                  <a:cubicBezTo>
                    <a:pt x="1473" y="21380"/>
                    <a:pt x="1693" y="21600"/>
                    <a:pt x="1964" y="21600"/>
                  </a:cubicBezTo>
                  <a:cubicBezTo>
                    <a:pt x="2234" y="21600"/>
                    <a:pt x="2455" y="21380"/>
                    <a:pt x="2455" y="21109"/>
                  </a:cubicBezTo>
                  <a:lnTo>
                    <a:pt x="2455" y="17639"/>
                  </a:lnTo>
                  <a:cubicBezTo>
                    <a:pt x="4434" y="20054"/>
                    <a:pt x="7433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10529"/>
                    <a:pt x="21380" y="10309"/>
                    <a:pt x="21109" y="103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6" name="Shape 2845"/>
            <p:cNvSpPr/>
            <p:nvPr/>
          </p:nvSpPr>
          <p:spPr>
            <a:xfrm>
              <a:off x="10878448" y="4411163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000" y="1408"/>
                  </a:moveTo>
                  <a:lnTo>
                    <a:pt x="17518" y="4418"/>
                  </a:lnTo>
                  <a:lnTo>
                    <a:pt x="12000" y="7429"/>
                  </a:lnTo>
                  <a:cubicBezTo>
                    <a:pt x="12000" y="7429"/>
                    <a:pt x="12000" y="1408"/>
                    <a:pt x="12000" y="1408"/>
                  </a:cubicBezTo>
                  <a:close/>
                  <a:moveTo>
                    <a:pt x="21000" y="12273"/>
                  </a:moveTo>
                  <a:cubicBezTo>
                    <a:pt x="20669" y="12273"/>
                    <a:pt x="20400" y="12492"/>
                    <a:pt x="20400" y="12764"/>
                  </a:cubicBezTo>
                  <a:cubicBezTo>
                    <a:pt x="20400" y="17102"/>
                    <a:pt x="16102" y="20618"/>
                    <a:pt x="10800" y="20618"/>
                  </a:cubicBezTo>
                  <a:cubicBezTo>
                    <a:pt x="5498" y="20618"/>
                    <a:pt x="1200" y="17102"/>
                    <a:pt x="1200" y="12764"/>
                  </a:cubicBezTo>
                  <a:cubicBezTo>
                    <a:pt x="1200" y="8426"/>
                    <a:pt x="5498" y="4909"/>
                    <a:pt x="10800" y="4909"/>
                  </a:cubicBezTo>
                  <a:lnTo>
                    <a:pt x="10800" y="8345"/>
                  </a:lnTo>
                  <a:cubicBezTo>
                    <a:pt x="10800" y="8617"/>
                    <a:pt x="11069" y="8836"/>
                    <a:pt x="11400" y="8836"/>
                  </a:cubicBezTo>
                  <a:cubicBezTo>
                    <a:pt x="11524" y="8836"/>
                    <a:pt x="11631" y="8799"/>
                    <a:pt x="11726" y="8747"/>
                  </a:cubicBezTo>
                  <a:lnTo>
                    <a:pt x="11733" y="8754"/>
                  </a:lnTo>
                  <a:lnTo>
                    <a:pt x="18933" y="4827"/>
                  </a:lnTo>
                  <a:lnTo>
                    <a:pt x="18926" y="4819"/>
                  </a:lnTo>
                  <a:cubicBezTo>
                    <a:pt x="19087" y="4731"/>
                    <a:pt x="19200" y="4589"/>
                    <a:pt x="19200" y="4418"/>
                  </a:cubicBezTo>
                  <a:cubicBezTo>
                    <a:pt x="19200" y="4248"/>
                    <a:pt x="19087" y="4106"/>
                    <a:pt x="18926" y="4017"/>
                  </a:cubicBezTo>
                  <a:lnTo>
                    <a:pt x="18933" y="4010"/>
                  </a:lnTo>
                  <a:lnTo>
                    <a:pt x="11733" y="82"/>
                  </a:lnTo>
                  <a:lnTo>
                    <a:pt x="11726" y="90"/>
                  </a:lnTo>
                  <a:cubicBezTo>
                    <a:pt x="11631" y="38"/>
                    <a:pt x="11524" y="0"/>
                    <a:pt x="11400" y="0"/>
                  </a:cubicBezTo>
                  <a:cubicBezTo>
                    <a:pt x="11069" y="0"/>
                    <a:pt x="10800" y="220"/>
                    <a:pt x="10800" y="491"/>
                  </a:cubicBezTo>
                  <a:lnTo>
                    <a:pt x="10800" y="3927"/>
                  </a:lnTo>
                  <a:cubicBezTo>
                    <a:pt x="4835" y="3927"/>
                    <a:pt x="0" y="7883"/>
                    <a:pt x="0" y="12764"/>
                  </a:cubicBezTo>
                  <a:cubicBezTo>
                    <a:pt x="0" y="17644"/>
                    <a:pt x="4835" y="21600"/>
                    <a:pt x="10800" y="21600"/>
                  </a:cubicBezTo>
                  <a:cubicBezTo>
                    <a:pt x="16765" y="21600"/>
                    <a:pt x="21600" y="17644"/>
                    <a:pt x="21600" y="12764"/>
                  </a:cubicBezTo>
                  <a:cubicBezTo>
                    <a:pt x="21600" y="12492"/>
                    <a:pt x="21331" y="12273"/>
                    <a:pt x="21000" y="122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7" name="Shape 2846"/>
            <p:cNvSpPr/>
            <p:nvPr/>
          </p:nvSpPr>
          <p:spPr>
            <a:xfrm>
              <a:off x="11581688" y="4411163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000" y="12273"/>
                  </a:moveTo>
                  <a:cubicBezTo>
                    <a:pt x="20668" y="12273"/>
                    <a:pt x="20400" y="12492"/>
                    <a:pt x="20400" y="12764"/>
                  </a:cubicBezTo>
                  <a:cubicBezTo>
                    <a:pt x="20400" y="17102"/>
                    <a:pt x="16102" y="20618"/>
                    <a:pt x="10800" y="20618"/>
                  </a:cubicBezTo>
                  <a:cubicBezTo>
                    <a:pt x="5498" y="20618"/>
                    <a:pt x="1200" y="17102"/>
                    <a:pt x="1200" y="12764"/>
                  </a:cubicBezTo>
                  <a:cubicBezTo>
                    <a:pt x="1200" y="8426"/>
                    <a:pt x="5498" y="4909"/>
                    <a:pt x="10800" y="4909"/>
                  </a:cubicBezTo>
                  <a:lnTo>
                    <a:pt x="14768" y="4909"/>
                  </a:lnTo>
                  <a:lnTo>
                    <a:pt x="11067" y="7937"/>
                  </a:lnTo>
                  <a:lnTo>
                    <a:pt x="11073" y="7945"/>
                  </a:lnTo>
                  <a:cubicBezTo>
                    <a:pt x="10912" y="8033"/>
                    <a:pt x="10800" y="8175"/>
                    <a:pt x="10800" y="8345"/>
                  </a:cubicBezTo>
                  <a:cubicBezTo>
                    <a:pt x="10800" y="8617"/>
                    <a:pt x="11068" y="8836"/>
                    <a:pt x="11400" y="8836"/>
                  </a:cubicBezTo>
                  <a:cubicBezTo>
                    <a:pt x="11523" y="8836"/>
                    <a:pt x="11631" y="8798"/>
                    <a:pt x="11727" y="8747"/>
                  </a:cubicBezTo>
                  <a:lnTo>
                    <a:pt x="11733" y="8754"/>
                  </a:lnTo>
                  <a:lnTo>
                    <a:pt x="11774" y="8721"/>
                  </a:lnTo>
                  <a:cubicBezTo>
                    <a:pt x="11805" y="8700"/>
                    <a:pt x="11832" y="8677"/>
                    <a:pt x="11858" y="8651"/>
                  </a:cubicBezTo>
                  <a:lnTo>
                    <a:pt x="16533" y="4827"/>
                  </a:lnTo>
                  <a:lnTo>
                    <a:pt x="16527" y="4819"/>
                  </a:lnTo>
                  <a:cubicBezTo>
                    <a:pt x="16688" y="4731"/>
                    <a:pt x="16800" y="4589"/>
                    <a:pt x="16800" y="4418"/>
                  </a:cubicBezTo>
                  <a:cubicBezTo>
                    <a:pt x="16800" y="4248"/>
                    <a:pt x="16688" y="4106"/>
                    <a:pt x="16527" y="4018"/>
                  </a:cubicBezTo>
                  <a:lnTo>
                    <a:pt x="16533" y="4010"/>
                  </a:lnTo>
                  <a:lnTo>
                    <a:pt x="11858" y="185"/>
                  </a:lnTo>
                  <a:cubicBezTo>
                    <a:pt x="11832" y="159"/>
                    <a:pt x="11805" y="137"/>
                    <a:pt x="11774" y="116"/>
                  </a:cubicBezTo>
                  <a:lnTo>
                    <a:pt x="11733" y="82"/>
                  </a:lnTo>
                  <a:lnTo>
                    <a:pt x="11727" y="90"/>
                  </a:lnTo>
                  <a:cubicBezTo>
                    <a:pt x="11631" y="38"/>
                    <a:pt x="11523" y="0"/>
                    <a:pt x="11400" y="0"/>
                  </a:cubicBezTo>
                  <a:cubicBezTo>
                    <a:pt x="11068" y="0"/>
                    <a:pt x="10800" y="220"/>
                    <a:pt x="10800" y="491"/>
                  </a:cubicBezTo>
                  <a:cubicBezTo>
                    <a:pt x="10800" y="662"/>
                    <a:pt x="10912" y="804"/>
                    <a:pt x="11073" y="892"/>
                  </a:cubicBezTo>
                  <a:lnTo>
                    <a:pt x="11067" y="899"/>
                  </a:lnTo>
                  <a:lnTo>
                    <a:pt x="14768" y="3927"/>
                  </a:lnTo>
                  <a:lnTo>
                    <a:pt x="10800" y="3927"/>
                  </a:lnTo>
                  <a:cubicBezTo>
                    <a:pt x="4835" y="3927"/>
                    <a:pt x="0" y="7884"/>
                    <a:pt x="0" y="12764"/>
                  </a:cubicBezTo>
                  <a:cubicBezTo>
                    <a:pt x="0" y="17644"/>
                    <a:pt x="4835" y="21600"/>
                    <a:pt x="10800" y="21600"/>
                  </a:cubicBezTo>
                  <a:cubicBezTo>
                    <a:pt x="16765" y="21600"/>
                    <a:pt x="21600" y="17644"/>
                    <a:pt x="21600" y="12764"/>
                  </a:cubicBezTo>
                  <a:cubicBezTo>
                    <a:pt x="21600" y="12492"/>
                    <a:pt x="21332" y="12273"/>
                    <a:pt x="21000" y="122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8" name="Shape 2847"/>
            <p:cNvSpPr/>
            <p:nvPr/>
          </p:nvSpPr>
          <p:spPr>
            <a:xfrm>
              <a:off x="12251439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34" y="6292"/>
                  </a:moveTo>
                  <a:cubicBezTo>
                    <a:pt x="18643" y="6159"/>
                    <a:pt x="18655" y="6026"/>
                    <a:pt x="18655" y="5891"/>
                  </a:cubicBezTo>
                  <a:cubicBezTo>
                    <a:pt x="18655" y="2638"/>
                    <a:pt x="16017" y="0"/>
                    <a:pt x="12764" y="0"/>
                  </a:cubicBezTo>
                  <a:cubicBezTo>
                    <a:pt x="10499" y="0"/>
                    <a:pt x="8536" y="1279"/>
                    <a:pt x="7550" y="3153"/>
                  </a:cubicBezTo>
                  <a:cubicBezTo>
                    <a:pt x="7185" y="3021"/>
                    <a:pt x="6793" y="2945"/>
                    <a:pt x="6382" y="2945"/>
                  </a:cubicBezTo>
                  <a:cubicBezTo>
                    <a:pt x="4484" y="2945"/>
                    <a:pt x="2945" y="4484"/>
                    <a:pt x="2945" y="6382"/>
                  </a:cubicBezTo>
                  <a:cubicBezTo>
                    <a:pt x="2945" y="6629"/>
                    <a:pt x="2973" y="6869"/>
                    <a:pt x="3022" y="7101"/>
                  </a:cubicBezTo>
                  <a:cubicBezTo>
                    <a:pt x="1267" y="7686"/>
                    <a:pt x="0" y="9339"/>
                    <a:pt x="0" y="11291"/>
                  </a:cubicBezTo>
                  <a:cubicBezTo>
                    <a:pt x="0" y="13731"/>
                    <a:pt x="1978" y="15709"/>
                    <a:pt x="4418" y="15709"/>
                  </a:cubicBezTo>
                  <a:lnTo>
                    <a:pt x="8836" y="15709"/>
                  </a:lnTo>
                  <a:cubicBezTo>
                    <a:pt x="9108" y="15709"/>
                    <a:pt x="9327" y="15489"/>
                    <a:pt x="9327" y="15218"/>
                  </a:cubicBezTo>
                  <a:cubicBezTo>
                    <a:pt x="9327" y="14947"/>
                    <a:pt x="9108" y="14727"/>
                    <a:pt x="8836" y="14727"/>
                  </a:cubicBezTo>
                  <a:lnTo>
                    <a:pt x="4418" y="14727"/>
                  </a:lnTo>
                  <a:cubicBezTo>
                    <a:pt x="2524" y="14727"/>
                    <a:pt x="982" y="13185"/>
                    <a:pt x="982" y="11291"/>
                  </a:cubicBezTo>
                  <a:cubicBezTo>
                    <a:pt x="982" y="9810"/>
                    <a:pt x="1926" y="8502"/>
                    <a:pt x="3333" y="8033"/>
                  </a:cubicBezTo>
                  <a:lnTo>
                    <a:pt x="4165" y="7756"/>
                  </a:lnTo>
                  <a:lnTo>
                    <a:pt x="3982" y="6897"/>
                  </a:lnTo>
                  <a:cubicBezTo>
                    <a:pt x="3946" y="6725"/>
                    <a:pt x="3927" y="6551"/>
                    <a:pt x="3927" y="6382"/>
                  </a:cubicBezTo>
                  <a:cubicBezTo>
                    <a:pt x="3927" y="5028"/>
                    <a:pt x="5028" y="3927"/>
                    <a:pt x="6382" y="3927"/>
                  </a:cubicBezTo>
                  <a:cubicBezTo>
                    <a:pt x="6662" y="3927"/>
                    <a:pt x="6942" y="3977"/>
                    <a:pt x="7215" y="4077"/>
                  </a:cubicBezTo>
                  <a:lnTo>
                    <a:pt x="8019" y="4368"/>
                  </a:lnTo>
                  <a:lnTo>
                    <a:pt x="8418" y="3611"/>
                  </a:lnTo>
                  <a:cubicBezTo>
                    <a:pt x="9272" y="1989"/>
                    <a:pt x="10937" y="982"/>
                    <a:pt x="12764" y="982"/>
                  </a:cubicBezTo>
                  <a:cubicBezTo>
                    <a:pt x="15470" y="982"/>
                    <a:pt x="17673" y="3184"/>
                    <a:pt x="17673" y="5891"/>
                  </a:cubicBezTo>
                  <a:cubicBezTo>
                    <a:pt x="17673" y="5977"/>
                    <a:pt x="17666" y="6060"/>
                    <a:pt x="17660" y="6145"/>
                  </a:cubicBezTo>
                  <a:lnTo>
                    <a:pt x="17655" y="6229"/>
                  </a:lnTo>
                  <a:lnTo>
                    <a:pt x="17610" y="6920"/>
                  </a:lnTo>
                  <a:lnTo>
                    <a:pt x="18245" y="7194"/>
                  </a:lnTo>
                  <a:cubicBezTo>
                    <a:pt x="19686" y="7816"/>
                    <a:pt x="20618" y="9232"/>
                    <a:pt x="20618" y="10800"/>
                  </a:cubicBezTo>
                  <a:cubicBezTo>
                    <a:pt x="20618" y="12965"/>
                    <a:pt x="18856" y="14727"/>
                    <a:pt x="16691" y="14727"/>
                  </a:cubicBezTo>
                  <a:lnTo>
                    <a:pt x="12764" y="14727"/>
                  </a:lnTo>
                  <a:cubicBezTo>
                    <a:pt x="12492" y="14727"/>
                    <a:pt x="12273" y="14947"/>
                    <a:pt x="12273" y="15218"/>
                  </a:cubicBezTo>
                  <a:cubicBezTo>
                    <a:pt x="12273" y="15489"/>
                    <a:pt x="12492" y="15709"/>
                    <a:pt x="12764" y="15709"/>
                  </a:cubicBezTo>
                  <a:lnTo>
                    <a:pt x="16691" y="15709"/>
                  </a:lnTo>
                  <a:cubicBezTo>
                    <a:pt x="19401" y="15709"/>
                    <a:pt x="21600" y="13511"/>
                    <a:pt x="21600" y="10800"/>
                  </a:cubicBezTo>
                  <a:cubicBezTo>
                    <a:pt x="21600" y="8780"/>
                    <a:pt x="20378" y="7045"/>
                    <a:pt x="18634" y="6292"/>
                  </a:cubicBezTo>
                  <a:moveTo>
                    <a:pt x="13745" y="17673"/>
                  </a:moveTo>
                  <a:cubicBezTo>
                    <a:pt x="13610" y="17673"/>
                    <a:pt x="13488" y="17728"/>
                    <a:pt x="13398" y="17817"/>
                  </a:cubicBezTo>
                  <a:lnTo>
                    <a:pt x="11291" y="19924"/>
                  </a:lnTo>
                  <a:lnTo>
                    <a:pt x="11291" y="8346"/>
                  </a:lnTo>
                  <a:cubicBezTo>
                    <a:pt x="11291" y="8074"/>
                    <a:pt x="11071" y="7855"/>
                    <a:pt x="10800" y="7855"/>
                  </a:cubicBezTo>
                  <a:cubicBezTo>
                    <a:pt x="10529" y="7855"/>
                    <a:pt x="10309" y="8074"/>
                    <a:pt x="10309" y="8346"/>
                  </a:cubicBezTo>
                  <a:lnTo>
                    <a:pt x="10309" y="19924"/>
                  </a:lnTo>
                  <a:lnTo>
                    <a:pt x="8202" y="17817"/>
                  </a:lnTo>
                  <a:cubicBezTo>
                    <a:pt x="8113" y="17728"/>
                    <a:pt x="7990" y="17673"/>
                    <a:pt x="7855" y="17673"/>
                  </a:cubicBezTo>
                  <a:cubicBezTo>
                    <a:pt x="7583" y="17673"/>
                    <a:pt x="7364" y="17893"/>
                    <a:pt x="7364" y="18164"/>
                  </a:cubicBezTo>
                  <a:cubicBezTo>
                    <a:pt x="7364" y="18300"/>
                    <a:pt x="7419" y="18422"/>
                    <a:pt x="7507" y="18511"/>
                  </a:cubicBezTo>
                  <a:lnTo>
                    <a:pt x="10453" y="21456"/>
                  </a:lnTo>
                  <a:cubicBezTo>
                    <a:pt x="10542" y="21545"/>
                    <a:pt x="10664" y="21600"/>
                    <a:pt x="10800" y="21600"/>
                  </a:cubicBezTo>
                  <a:cubicBezTo>
                    <a:pt x="10936" y="21600"/>
                    <a:pt x="11058" y="21545"/>
                    <a:pt x="11147" y="21456"/>
                  </a:cubicBezTo>
                  <a:lnTo>
                    <a:pt x="14093" y="18511"/>
                  </a:lnTo>
                  <a:cubicBezTo>
                    <a:pt x="14182" y="18422"/>
                    <a:pt x="14236" y="18300"/>
                    <a:pt x="14236" y="18164"/>
                  </a:cubicBezTo>
                  <a:cubicBezTo>
                    <a:pt x="14236" y="17893"/>
                    <a:pt x="14017" y="17673"/>
                    <a:pt x="13745" y="176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39" name="Shape 2848"/>
            <p:cNvSpPr/>
            <p:nvPr/>
          </p:nvSpPr>
          <p:spPr>
            <a:xfrm>
              <a:off x="12954679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34" y="6292"/>
                  </a:moveTo>
                  <a:cubicBezTo>
                    <a:pt x="18643" y="6159"/>
                    <a:pt x="18655" y="6026"/>
                    <a:pt x="18655" y="5891"/>
                  </a:cubicBezTo>
                  <a:cubicBezTo>
                    <a:pt x="18655" y="2638"/>
                    <a:pt x="16017" y="0"/>
                    <a:pt x="12764" y="0"/>
                  </a:cubicBezTo>
                  <a:cubicBezTo>
                    <a:pt x="10499" y="0"/>
                    <a:pt x="8536" y="1279"/>
                    <a:pt x="7550" y="3153"/>
                  </a:cubicBezTo>
                  <a:cubicBezTo>
                    <a:pt x="7185" y="3021"/>
                    <a:pt x="6793" y="2945"/>
                    <a:pt x="6382" y="2945"/>
                  </a:cubicBezTo>
                  <a:cubicBezTo>
                    <a:pt x="4484" y="2945"/>
                    <a:pt x="2945" y="4484"/>
                    <a:pt x="2945" y="6382"/>
                  </a:cubicBezTo>
                  <a:cubicBezTo>
                    <a:pt x="2945" y="6629"/>
                    <a:pt x="2973" y="6869"/>
                    <a:pt x="3022" y="7101"/>
                  </a:cubicBezTo>
                  <a:cubicBezTo>
                    <a:pt x="1267" y="7686"/>
                    <a:pt x="0" y="9339"/>
                    <a:pt x="0" y="11291"/>
                  </a:cubicBezTo>
                  <a:cubicBezTo>
                    <a:pt x="0" y="13731"/>
                    <a:pt x="1978" y="15709"/>
                    <a:pt x="4418" y="15709"/>
                  </a:cubicBezTo>
                  <a:lnTo>
                    <a:pt x="8836" y="15709"/>
                  </a:lnTo>
                  <a:cubicBezTo>
                    <a:pt x="9108" y="15709"/>
                    <a:pt x="9327" y="15489"/>
                    <a:pt x="9327" y="15218"/>
                  </a:cubicBezTo>
                  <a:cubicBezTo>
                    <a:pt x="9327" y="14947"/>
                    <a:pt x="9108" y="14727"/>
                    <a:pt x="8836" y="14727"/>
                  </a:cubicBezTo>
                  <a:lnTo>
                    <a:pt x="4418" y="14727"/>
                  </a:lnTo>
                  <a:cubicBezTo>
                    <a:pt x="2524" y="14727"/>
                    <a:pt x="982" y="13185"/>
                    <a:pt x="982" y="11291"/>
                  </a:cubicBezTo>
                  <a:cubicBezTo>
                    <a:pt x="982" y="9810"/>
                    <a:pt x="1926" y="8502"/>
                    <a:pt x="3333" y="8033"/>
                  </a:cubicBezTo>
                  <a:lnTo>
                    <a:pt x="4165" y="7756"/>
                  </a:lnTo>
                  <a:lnTo>
                    <a:pt x="3982" y="6897"/>
                  </a:lnTo>
                  <a:cubicBezTo>
                    <a:pt x="3946" y="6725"/>
                    <a:pt x="3927" y="6551"/>
                    <a:pt x="3927" y="6382"/>
                  </a:cubicBezTo>
                  <a:cubicBezTo>
                    <a:pt x="3927" y="5028"/>
                    <a:pt x="5028" y="3927"/>
                    <a:pt x="6382" y="3927"/>
                  </a:cubicBezTo>
                  <a:cubicBezTo>
                    <a:pt x="6662" y="3927"/>
                    <a:pt x="6942" y="3977"/>
                    <a:pt x="7215" y="4077"/>
                  </a:cubicBezTo>
                  <a:lnTo>
                    <a:pt x="8019" y="4368"/>
                  </a:lnTo>
                  <a:lnTo>
                    <a:pt x="8418" y="3611"/>
                  </a:lnTo>
                  <a:cubicBezTo>
                    <a:pt x="9272" y="1989"/>
                    <a:pt x="10937" y="982"/>
                    <a:pt x="12764" y="982"/>
                  </a:cubicBezTo>
                  <a:cubicBezTo>
                    <a:pt x="15470" y="982"/>
                    <a:pt x="17673" y="3184"/>
                    <a:pt x="17673" y="5891"/>
                  </a:cubicBezTo>
                  <a:cubicBezTo>
                    <a:pt x="17673" y="5977"/>
                    <a:pt x="17666" y="6060"/>
                    <a:pt x="17660" y="6145"/>
                  </a:cubicBezTo>
                  <a:lnTo>
                    <a:pt x="17655" y="6229"/>
                  </a:lnTo>
                  <a:lnTo>
                    <a:pt x="17610" y="6920"/>
                  </a:lnTo>
                  <a:lnTo>
                    <a:pt x="18245" y="7194"/>
                  </a:lnTo>
                  <a:cubicBezTo>
                    <a:pt x="19687" y="7816"/>
                    <a:pt x="20618" y="9232"/>
                    <a:pt x="20618" y="10800"/>
                  </a:cubicBezTo>
                  <a:cubicBezTo>
                    <a:pt x="20618" y="12965"/>
                    <a:pt x="18856" y="14727"/>
                    <a:pt x="16691" y="14727"/>
                  </a:cubicBezTo>
                  <a:lnTo>
                    <a:pt x="12764" y="14727"/>
                  </a:lnTo>
                  <a:cubicBezTo>
                    <a:pt x="12492" y="14727"/>
                    <a:pt x="12273" y="14947"/>
                    <a:pt x="12273" y="15218"/>
                  </a:cubicBezTo>
                  <a:cubicBezTo>
                    <a:pt x="12273" y="15489"/>
                    <a:pt x="12492" y="15709"/>
                    <a:pt x="12764" y="15709"/>
                  </a:cubicBezTo>
                  <a:lnTo>
                    <a:pt x="16691" y="15709"/>
                  </a:lnTo>
                  <a:cubicBezTo>
                    <a:pt x="19401" y="15709"/>
                    <a:pt x="21600" y="13511"/>
                    <a:pt x="21600" y="10800"/>
                  </a:cubicBezTo>
                  <a:cubicBezTo>
                    <a:pt x="21600" y="8780"/>
                    <a:pt x="20378" y="7045"/>
                    <a:pt x="18634" y="6292"/>
                  </a:cubicBezTo>
                  <a:moveTo>
                    <a:pt x="13745" y="11782"/>
                  </a:moveTo>
                  <a:cubicBezTo>
                    <a:pt x="14017" y="11782"/>
                    <a:pt x="14236" y="11562"/>
                    <a:pt x="14236" y="11291"/>
                  </a:cubicBezTo>
                  <a:cubicBezTo>
                    <a:pt x="14236" y="11156"/>
                    <a:pt x="14182" y="11033"/>
                    <a:pt x="14093" y="10944"/>
                  </a:cubicBezTo>
                  <a:lnTo>
                    <a:pt x="11147" y="7998"/>
                  </a:lnTo>
                  <a:cubicBezTo>
                    <a:pt x="11058" y="7910"/>
                    <a:pt x="10936" y="7855"/>
                    <a:pt x="10800" y="7855"/>
                  </a:cubicBezTo>
                  <a:cubicBezTo>
                    <a:pt x="10665" y="7855"/>
                    <a:pt x="10542" y="7910"/>
                    <a:pt x="10453" y="7998"/>
                  </a:cubicBezTo>
                  <a:lnTo>
                    <a:pt x="7507" y="10944"/>
                  </a:lnTo>
                  <a:cubicBezTo>
                    <a:pt x="7419" y="11033"/>
                    <a:pt x="7364" y="11156"/>
                    <a:pt x="7364" y="11291"/>
                  </a:cubicBezTo>
                  <a:cubicBezTo>
                    <a:pt x="7364" y="11562"/>
                    <a:pt x="7583" y="11782"/>
                    <a:pt x="7855" y="11782"/>
                  </a:cubicBezTo>
                  <a:cubicBezTo>
                    <a:pt x="7990" y="11782"/>
                    <a:pt x="8113" y="11727"/>
                    <a:pt x="8202" y="11638"/>
                  </a:cubicBezTo>
                  <a:lnTo>
                    <a:pt x="10309" y="9531"/>
                  </a:lnTo>
                  <a:lnTo>
                    <a:pt x="10309" y="21109"/>
                  </a:lnTo>
                  <a:cubicBezTo>
                    <a:pt x="10309" y="21380"/>
                    <a:pt x="10529" y="21600"/>
                    <a:pt x="10800" y="21600"/>
                  </a:cubicBezTo>
                  <a:cubicBezTo>
                    <a:pt x="11071" y="21600"/>
                    <a:pt x="11291" y="21380"/>
                    <a:pt x="11291" y="21109"/>
                  </a:cubicBezTo>
                  <a:lnTo>
                    <a:pt x="11291" y="9531"/>
                  </a:lnTo>
                  <a:lnTo>
                    <a:pt x="13398" y="11638"/>
                  </a:lnTo>
                  <a:cubicBezTo>
                    <a:pt x="13488" y="11727"/>
                    <a:pt x="13610" y="11782"/>
                    <a:pt x="13745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0" name="Shape 2849"/>
            <p:cNvSpPr/>
            <p:nvPr/>
          </p:nvSpPr>
          <p:spPr>
            <a:xfrm>
              <a:off x="13657918" y="4436278"/>
              <a:ext cx="368364" cy="318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2" extrusionOk="0">
                  <a:moveTo>
                    <a:pt x="13421" y="20466"/>
                  </a:moveTo>
                  <a:lnTo>
                    <a:pt x="12630" y="20221"/>
                  </a:lnTo>
                  <a:cubicBezTo>
                    <a:pt x="13305" y="19604"/>
                    <a:pt x="13745" y="18664"/>
                    <a:pt x="13745" y="17589"/>
                  </a:cubicBezTo>
                  <a:cubicBezTo>
                    <a:pt x="13745" y="16189"/>
                    <a:pt x="13013" y="14988"/>
                    <a:pt x="11967" y="14465"/>
                  </a:cubicBezTo>
                  <a:lnTo>
                    <a:pt x="11702" y="15585"/>
                  </a:lnTo>
                  <a:cubicBezTo>
                    <a:pt x="12330" y="15964"/>
                    <a:pt x="12764" y="16715"/>
                    <a:pt x="12764" y="17589"/>
                  </a:cubicBezTo>
                  <a:cubicBezTo>
                    <a:pt x="12764" y="18299"/>
                    <a:pt x="12477" y="18923"/>
                    <a:pt x="12035" y="19336"/>
                  </a:cubicBezTo>
                  <a:lnTo>
                    <a:pt x="12296" y="18213"/>
                  </a:lnTo>
                  <a:cubicBezTo>
                    <a:pt x="12327" y="18073"/>
                    <a:pt x="12314" y="17918"/>
                    <a:pt x="12246" y="17782"/>
                  </a:cubicBezTo>
                  <a:cubicBezTo>
                    <a:pt x="12111" y="17511"/>
                    <a:pt x="11811" y="17418"/>
                    <a:pt x="11576" y="17574"/>
                  </a:cubicBezTo>
                  <a:cubicBezTo>
                    <a:pt x="11459" y="17653"/>
                    <a:pt x="11380" y="17779"/>
                    <a:pt x="11347" y="17920"/>
                  </a:cubicBezTo>
                  <a:lnTo>
                    <a:pt x="10808" y="20244"/>
                  </a:lnTo>
                  <a:cubicBezTo>
                    <a:pt x="10776" y="20384"/>
                    <a:pt x="10789" y="20539"/>
                    <a:pt x="10857" y="20675"/>
                  </a:cubicBezTo>
                  <a:cubicBezTo>
                    <a:pt x="10920" y="20802"/>
                    <a:pt x="11021" y="20885"/>
                    <a:pt x="11133" y="20927"/>
                  </a:cubicBezTo>
                  <a:lnTo>
                    <a:pt x="11126" y="20956"/>
                  </a:lnTo>
                  <a:cubicBezTo>
                    <a:pt x="11142" y="20954"/>
                    <a:pt x="11158" y="20948"/>
                    <a:pt x="11173" y="20945"/>
                  </a:cubicBezTo>
                  <a:lnTo>
                    <a:pt x="13166" y="21562"/>
                  </a:lnTo>
                  <a:cubicBezTo>
                    <a:pt x="13288" y="21600"/>
                    <a:pt x="13422" y="21584"/>
                    <a:pt x="13539" y="21506"/>
                  </a:cubicBezTo>
                  <a:cubicBezTo>
                    <a:pt x="13774" y="21350"/>
                    <a:pt x="13855" y="21002"/>
                    <a:pt x="13719" y="20730"/>
                  </a:cubicBezTo>
                  <a:cubicBezTo>
                    <a:pt x="13651" y="20595"/>
                    <a:pt x="13542" y="20503"/>
                    <a:pt x="13421" y="20466"/>
                  </a:cubicBezTo>
                  <a:moveTo>
                    <a:pt x="18634" y="7273"/>
                  </a:moveTo>
                  <a:cubicBezTo>
                    <a:pt x="18643" y="7119"/>
                    <a:pt x="18655" y="6966"/>
                    <a:pt x="18655" y="6809"/>
                  </a:cubicBezTo>
                  <a:cubicBezTo>
                    <a:pt x="18655" y="3049"/>
                    <a:pt x="16017" y="0"/>
                    <a:pt x="12764" y="0"/>
                  </a:cubicBezTo>
                  <a:cubicBezTo>
                    <a:pt x="10499" y="0"/>
                    <a:pt x="8536" y="1479"/>
                    <a:pt x="7550" y="3645"/>
                  </a:cubicBezTo>
                  <a:cubicBezTo>
                    <a:pt x="7185" y="3492"/>
                    <a:pt x="6793" y="3404"/>
                    <a:pt x="6382" y="3404"/>
                  </a:cubicBezTo>
                  <a:cubicBezTo>
                    <a:pt x="4484" y="3404"/>
                    <a:pt x="2945" y="5183"/>
                    <a:pt x="2945" y="7376"/>
                  </a:cubicBezTo>
                  <a:cubicBezTo>
                    <a:pt x="2945" y="7662"/>
                    <a:pt x="2973" y="7940"/>
                    <a:pt x="3022" y="8208"/>
                  </a:cubicBezTo>
                  <a:cubicBezTo>
                    <a:pt x="1267" y="8884"/>
                    <a:pt x="0" y="10794"/>
                    <a:pt x="0" y="13050"/>
                  </a:cubicBezTo>
                  <a:cubicBezTo>
                    <a:pt x="0" y="15871"/>
                    <a:pt x="1978" y="18157"/>
                    <a:pt x="4418" y="18157"/>
                  </a:cubicBezTo>
                  <a:lnTo>
                    <a:pt x="6382" y="18157"/>
                  </a:lnTo>
                  <a:cubicBezTo>
                    <a:pt x="6653" y="18157"/>
                    <a:pt x="6873" y="17903"/>
                    <a:pt x="6873" y="17589"/>
                  </a:cubicBezTo>
                  <a:cubicBezTo>
                    <a:pt x="6873" y="17276"/>
                    <a:pt x="6653" y="17022"/>
                    <a:pt x="6382" y="17022"/>
                  </a:cubicBezTo>
                  <a:lnTo>
                    <a:pt x="4418" y="17022"/>
                  </a:lnTo>
                  <a:cubicBezTo>
                    <a:pt x="2524" y="17022"/>
                    <a:pt x="982" y="15240"/>
                    <a:pt x="982" y="13050"/>
                  </a:cubicBezTo>
                  <a:cubicBezTo>
                    <a:pt x="982" y="11339"/>
                    <a:pt x="1926" y="9826"/>
                    <a:pt x="3333" y="9284"/>
                  </a:cubicBezTo>
                  <a:lnTo>
                    <a:pt x="4165" y="8964"/>
                  </a:lnTo>
                  <a:lnTo>
                    <a:pt x="3982" y="7971"/>
                  </a:lnTo>
                  <a:cubicBezTo>
                    <a:pt x="3946" y="7773"/>
                    <a:pt x="3927" y="7572"/>
                    <a:pt x="3927" y="7376"/>
                  </a:cubicBezTo>
                  <a:cubicBezTo>
                    <a:pt x="3927" y="5812"/>
                    <a:pt x="5028" y="4539"/>
                    <a:pt x="6382" y="4539"/>
                  </a:cubicBezTo>
                  <a:cubicBezTo>
                    <a:pt x="6661" y="4539"/>
                    <a:pt x="6942" y="4597"/>
                    <a:pt x="7215" y="4712"/>
                  </a:cubicBezTo>
                  <a:lnTo>
                    <a:pt x="8019" y="5049"/>
                  </a:lnTo>
                  <a:lnTo>
                    <a:pt x="8418" y="4173"/>
                  </a:lnTo>
                  <a:cubicBezTo>
                    <a:pt x="9272" y="2299"/>
                    <a:pt x="10937" y="1135"/>
                    <a:pt x="12764" y="1135"/>
                  </a:cubicBezTo>
                  <a:cubicBezTo>
                    <a:pt x="15470" y="1135"/>
                    <a:pt x="17673" y="3680"/>
                    <a:pt x="17673" y="6809"/>
                  </a:cubicBezTo>
                  <a:cubicBezTo>
                    <a:pt x="17673" y="6908"/>
                    <a:pt x="17666" y="7005"/>
                    <a:pt x="17660" y="7102"/>
                  </a:cubicBezTo>
                  <a:lnTo>
                    <a:pt x="17655" y="7199"/>
                  </a:lnTo>
                  <a:lnTo>
                    <a:pt x="17610" y="7998"/>
                  </a:lnTo>
                  <a:lnTo>
                    <a:pt x="18245" y="8315"/>
                  </a:lnTo>
                  <a:cubicBezTo>
                    <a:pt x="19687" y="9034"/>
                    <a:pt x="20618" y="10670"/>
                    <a:pt x="20618" y="12483"/>
                  </a:cubicBezTo>
                  <a:cubicBezTo>
                    <a:pt x="20618" y="14986"/>
                    <a:pt x="18856" y="17022"/>
                    <a:pt x="16691" y="17022"/>
                  </a:cubicBezTo>
                  <a:lnTo>
                    <a:pt x="15218" y="17022"/>
                  </a:lnTo>
                  <a:cubicBezTo>
                    <a:pt x="14947" y="17022"/>
                    <a:pt x="14727" y="17276"/>
                    <a:pt x="14727" y="17589"/>
                  </a:cubicBezTo>
                  <a:cubicBezTo>
                    <a:pt x="14727" y="17903"/>
                    <a:pt x="14947" y="18157"/>
                    <a:pt x="15218" y="18157"/>
                  </a:cubicBezTo>
                  <a:lnTo>
                    <a:pt x="16691" y="18157"/>
                  </a:lnTo>
                  <a:cubicBezTo>
                    <a:pt x="19402" y="18157"/>
                    <a:pt x="21600" y="15617"/>
                    <a:pt x="21600" y="12483"/>
                  </a:cubicBezTo>
                  <a:cubicBezTo>
                    <a:pt x="21600" y="10147"/>
                    <a:pt x="20378" y="8143"/>
                    <a:pt x="18634" y="7273"/>
                  </a:cubicBezTo>
                  <a:moveTo>
                    <a:pt x="10773" y="14522"/>
                  </a:moveTo>
                  <a:cubicBezTo>
                    <a:pt x="10711" y="14398"/>
                    <a:pt x="10613" y="14316"/>
                    <a:pt x="10504" y="14274"/>
                  </a:cubicBezTo>
                  <a:lnTo>
                    <a:pt x="10517" y="14218"/>
                  </a:lnTo>
                  <a:cubicBezTo>
                    <a:pt x="10484" y="14221"/>
                    <a:pt x="10451" y="14231"/>
                    <a:pt x="10418" y="14240"/>
                  </a:cubicBezTo>
                  <a:lnTo>
                    <a:pt x="8463" y="13634"/>
                  </a:lnTo>
                  <a:lnTo>
                    <a:pt x="8463" y="13635"/>
                  </a:lnTo>
                  <a:cubicBezTo>
                    <a:pt x="8343" y="13598"/>
                    <a:pt x="8209" y="13613"/>
                    <a:pt x="8091" y="13692"/>
                  </a:cubicBezTo>
                  <a:cubicBezTo>
                    <a:pt x="7856" y="13848"/>
                    <a:pt x="7776" y="14195"/>
                    <a:pt x="7911" y="14466"/>
                  </a:cubicBezTo>
                  <a:cubicBezTo>
                    <a:pt x="7979" y="14602"/>
                    <a:pt x="8088" y="14693"/>
                    <a:pt x="8210" y="14731"/>
                  </a:cubicBezTo>
                  <a:lnTo>
                    <a:pt x="8965" y="14964"/>
                  </a:lnTo>
                  <a:cubicBezTo>
                    <a:pt x="8292" y="15580"/>
                    <a:pt x="7855" y="16518"/>
                    <a:pt x="7855" y="17589"/>
                  </a:cubicBezTo>
                  <a:cubicBezTo>
                    <a:pt x="7855" y="19007"/>
                    <a:pt x="8604" y="20220"/>
                    <a:pt x="9671" y="20732"/>
                  </a:cubicBezTo>
                  <a:lnTo>
                    <a:pt x="9934" y="19617"/>
                  </a:lnTo>
                  <a:cubicBezTo>
                    <a:pt x="9286" y="19246"/>
                    <a:pt x="8836" y="18482"/>
                    <a:pt x="8836" y="17589"/>
                  </a:cubicBezTo>
                  <a:cubicBezTo>
                    <a:pt x="8836" y="16857"/>
                    <a:pt x="9142" y="16215"/>
                    <a:pt x="9609" y="15802"/>
                  </a:cubicBezTo>
                  <a:lnTo>
                    <a:pt x="9335" y="16984"/>
                  </a:lnTo>
                  <a:cubicBezTo>
                    <a:pt x="9303" y="17124"/>
                    <a:pt x="9317" y="17279"/>
                    <a:pt x="9384" y="17415"/>
                  </a:cubicBezTo>
                  <a:cubicBezTo>
                    <a:pt x="9520" y="17686"/>
                    <a:pt x="9820" y="17779"/>
                    <a:pt x="10055" y="17623"/>
                  </a:cubicBezTo>
                  <a:cubicBezTo>
                    <a:pt x="10172" y="17544"/>
                    <a:pt x="10251" y="17418"/>
                    <a:pt x="10283" y="17278"/>
                  </a:cubicBezTo>
                  <a:lnTo>
                    <a:pt x="10823" y="14952"/>
                  </a:lnTo>
                  <a:cubicBezTo>
                    <a:pt x="10855" y="14812"/>
                    <a:pt x="10841" y="14658"/>
                    <a:pt x="10773" y="1452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1" name="Shape 2850"/>
            <p:cNvSpPr/>
            <p:nvPr/>
          </p:nvSpPr>
          <p:spPr>
            <a:xfrm>
              <a:off x="14361158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1" y="0"/>
                  </a:moveTo>
                  <a:cubicBezTo>
                    <a:pt x="220" y="0"/>
                    <a:pt x="0" y="220"/>
                    <a:pt x="0" y="491"/>
                  </a:cubicBezTo>
                  <a:cubicBezTo>
                    <a:pt x="0" y="762"/>
                    <a:pt x="220" y="982"/>
                    <a:pt x="491" y="982"/>
                  </a:cubicBezTo>
                  <a:cubicBezTo>
                    <a:pt x="11607" y="982"/>
                    <a:pt x="20618" y="9993"/>
                    <a:pt x="20618" y="21109"/>
                  </a:cubicBezTo>
                  <a:cubicBezTo>
                    <a:pt x="20618" y="21380"/>
                    <a:pt x="20838" y="21600"/>
                    <a:pt x="21109" y="21600"/>
                  </a:cubicBezTo>
                  <a:cubicBezTo>
                    <a:pt x="21380" y="21600"/>
                    <a:pt x="21600" y="21380"/>
                    <a:pt x="21600" y="21109"/>
                  </a:cubicBezTo>
                  <a:cubicBezTo>
                    <a:pt x="21600" y="9451"/>
                    <a:pt x="12149" y="0"/>
                    <a:pt x="491" y="0"/>
                  </a:cubicBezTo>
                  <a:moveTo>
                    <a:pt x="491" y="9818"/>
                  </a:moveTo>
                  <a:cubicBezTo>
                    <a:pt x="220" y="9818"/>
                    <a:pt x="0" y="10038"/>
                    <a:pt x="0" y="10309"/>
                  </a:cubicBezTo>
                  <a:cubicBezTo>
                    <a:pt x="0" y="10581"/>
                    <a:pt x="220" y="10800"/>
                    <a:pt x="491" y="10800"/>
                  </a:cubicBezTo>
                  <a:cubicBezTo>
                    <a:pt x="6184" y="10800"/>
                    <a:pt x="10800" y="15416"/>
                    <a:pt x="10800" y="21109"/>
                  </a:cubicBezTo>
                  <a:cubicBezTo>
                    <a:pt x="10800" y="21380"/>
                    <a:pt x="11020" y="21600"/>
                    <a:pt x="11291" y="21600"/>
                  </a:cubicBezTo>
                  <a:cubicBezTo>
                    <a:pt x="11562" y="21600"/>
                    <a:pt x="11782" y="21380"/>
                    <a:pt x="11782" y="21109"/>
                  </a:cubicBezTo>
                  <a:cubicBezTo>
                    <a:pt x="11782" y="14873"/>
                    <a:pt x="6727" y="9818"/>
                    <a:pt x="491" y="9818"/>
                  </a:cubicBezTo>
                  <a:moveTo>
                    <a:pt x="491" y="4909"/>
                  </a:moveTo>
                  <a:cubicBezTo>
                    <a:pt x="220" y="4909"/>
                    <a:pt x="0" y="5129"/>
                    <a:pt x="0" y="5400"/>
                  </a:cubicBezTo>
                  <a:cubicBezTo>
                    <a:pt x="0" y="5672"/>
                    <a:pt x="220" y="5891"/>
                    <a:pt x="491" y="5891"/>
                  </a:cubicBezTo>
                  <a:cubicBezTo>
                    <a:pt x="8896" y="5891"/>
                    <a:pt x="15709" y="12705"/>
                    <a:pt x="15709" y="21109"/>
                  </a:cubicBezTo>
                  <a:cubicBezTo>
                    <a:pt x="15709" y="21380"/>
                    <a:pt x="15929" y="21600"/>
                    <a:pt x="16200" y="21600"/>
                  </a:cubicBezTo>
                  <a:cubicBezTo>
                    <a:pt x="16471" y="21600"/>
                    <a:pt x="16691" y="21380"/>
                    <a:pt x="16691" y="21109"/>
                  </a:cubicBezTo>
                  <a:cubicBezTo>
                    <a:pt x="16691" y="12162"/>
                    <a:pt x="9438" y="4909"/>
                    <a:pt x="491" y="4909"/>
                  </a:cubicBezTo>
                  <a:moveTo>
                    <a:pt x="2945" y="20618"/>
                  </a:moveTo>
                  <a:cubicBezTo>
                    <a:pt x="1861" y="20618"/>
                    <a:pt x="982" y="19739"/>
                    <a:pt x="982" y="18655"/>
                  </a:cubicBezTo>
                  <a:cubicBezTo>
                    <a:pt x="982" y="17570"/>
                    <a:pt x="1861" y="16691"/>
                    <a:pt x="2945" y="16691"/>
                  </a:cubicBezTo>
                  <a:cubicBezTo>
                    <a:pt x="4030" y="16691"/>
                    <a:pt x="4909" y="17570"/>
                    <a:pt x="4909" y="18655"/>
                  </a:cubicBezTo>
                  <a:cubicBezTo>
                    <a:pt x="4909" y="19739"/>
                    <a:pt x="4030" y="20618"/>
                    <a:pt x="2945" y="20618"/>
                  </a:cubicBezTo>
                  <a:moveTo>
                    <a:pt x="2945" y="15709"/>
                  </a:moveTo>
                  <a:cubicBezTo>
                    <a:pt x="1319" y="15709"/>
                    <a:pt x="0" y="17028"/>
                    <a:pt x="0" y="18655"/>
                  </a:cubicBezTo>
                  <a:cubicBezTo>
                    <a:pt x="0" y="20281"/>
                    <a:pt x="1319" y="21600"/>
                    <a:pt x="2945" y="21600"/>
                  </a:cubicBezTo>
                  <a:cubicBezTo>
                    <a:pt x="4573" y="21600"/>
                    <a:pt x="5891" y="20281"/>
                    <a:pt x="5891" y="18655"/>
                  </a:cubicBezTo>
                  <a:cubicBezTo>
                    <a:pt x="5891" y="17028"/>
                    <a:pt x="4573" y="15709"/>
                    <a:pt x="2945" y="157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2" name="Shape 2851"/>
            <p:cNvSpPr/>
            <p:nvPr/>
          </p:nvSpPr>
          <p:spPr>
            <a:xfrm>
              <a:off x="8032003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91" y="10309"/>
                  </a:moveTo>
                  <a:lnTo>
                    <a:pt x="4909" y="10309"/>
                  </a:lnTo>
                  <a:cubicBezTo>
                    <a:pt x="4638" y="10309"/>
                    <a:pt x="4418" y="10529"/>
                    <a:pt x="4418" y="10800"/>
                  </a:cubicBezTo>
                  <a:cubicBezTo>
                    <a:pt x="4418" y="11071"/>
                    <a:pt x="4638" y="11291"/>
                    <a:pt x="4909" y="11291"/>
                  </a:cubicBezTo>
                  <a:lnTo>
                    <a:pt x="5891" y="11291"/>
                  </a:lnTo>
                  <a:cubicBezTo>
                    <a:pt x="8331" y="11291"/>
                    <a:pt x="10309" y="13269"/>
                    <a:pt x="10309" y="15709"/>
                  </a:cubicBezTo>
                  <a:lnTo>
                    <a:pt x="10309" y="16691"/>
                  </a:lnTo>
                  <a:cubicBezTo>
                    <a:pt x="10309" y="16962"/>
                    <a:pt x="10529" y="17182"/>
                    <a:pt x="10800" y="17182"/>
                  </a:cubicBezTo>
                  <a:cubicBezTo>
                    <a:pt x="11071" y="17182"/>
                    <a:pt x="11291" y="16962"/>
                    <a:pt x="11291" y="16691"/>
                  </a:cubicBezTo>
                  <a:lnTo>
                    <a:pt x="11291" y="15709"/>
                  </a:lnTo>
                  <a:cubicBezTo>
                    <a:pt x="11291" y="12727"/>
                    <a:pt x="8873" y="10309"/>
                    <a:pt x="5891" y="10309"/>
                  </a:cubicBezTo>
                  <a:moveTo>
                    <a:pt x="5891" y="7364"/>
                  </a:moveTo>
                  <a:lnTo>
                    <a:pt x="4909" y="7364"/>
                  </a:lnTo>
                  <a:cubicBezTo>
                    <a:pt x="4638" y="7364"/>
                    <a:pt x="4418" y="7583"/>
                    <a:pt x="4418" y="7855"/>
                  </a:cubicBezTo>
                  <a:cubicBezTo>
                    <a:pt x="4418" y="8126"/>
                    <a:pt x="4638" y="8345"/>
                    <a:pt x="4909" y="8345"/>
                  </a:cubicBezTo>
                  <a:lnTo>
                    <a:pt x="5891" y="8345"/>
                  </a:lnTo>
                  <a:cubicBezTo>
                    <a:pt x="9958" y="8345"/>
                    <a:pt x="13255" y="11642"/>
                    <a:pt x="13255" y="15709"/>
                  </a:cubicBezTo>
                  <a:lnTo>
                    <a:pt x="13255" y="16691"/>
                  </a:lnTo>
                  <a:cubicBezTo>
                    <a:pt x="13255" y="16962"/>
                    <a:pt x="13475" y="17182"/>
                    <a:pt x="13745" y="17182"/>
                  </a:cubicBezTo>
                  <a:cubicBezTo>
                    <a:pt x="14016" y="17182"/>
                    <a:pt x="14236" y="16962"/>
                    <a:pt x="14236" y="16691"/>
                  </a:cubicBezTo>
                  <a:lnTo>
                    <a:pt x="14236" y="15709"/>
                  </a:lnTo>
                  <a:cubicBezTo>
                    <a:pt x="14236" y="11100"/>
                    <a:pt x="10500" y="7364"/>
                    <a:pt x="5891" y="7364"/>
                  </a:cubicBezTo>
                  <a:moveTo>
                    <a:pt x="6382" y="16200"/>
                  </a:moveTo>
                  <a:cubicBezTo>
                    <a:pt x="5840" y="16200"/>
                    <a:pt x="5400" y="15761"/>
                    <a:pt x="5400" y="15218"/>
                  </a:cubicBezTo>
                  <a:cubicBezTo>
                    <a:pt x="5400" y="14676"/>
                    <a:pt x="5840" y="14236"/>
                    <a:pt x="6382" y="14236"/>
                  </a:cubicBezTo>
                  <a:cubicBezTo>
                    <a:pt x="6924" y="14236"/>
                    <a:pt x="7364" y="14676"/>
                    <a:pt x="7364" y="15218"/>
                  </a:cubicBezTo>
                  <a:cubicBezTo>
                    <a:pt x="7364" y="15761"/>
                    <a:pt x="6924" y="16200"/>
                    <a:pt x="6382" y="16200"/>
                  </a:cubicBezTo>
                  <a:moveTo>
                    <a:pt x="6382" y="13255"/>
                  </a:moveTo>
                  <a:cubicBezTo>
                    <a:pt x="5297" y="13255"/>
                    <a:pt x="4418" y="14134"/>
                    <a:pt x="4418" y="15218"/>
                  </a:cubicBezTo>
                  <a:cubicBezTo>
                    <a:pt x="4418" y="16303"/>
                    <a:pt x="5297" y="17182"/>
                    <a:pt x="6382" y="17182"/>
                  </a:cubicBezTo>
                  <a:cubicBezTo>
                    <a:pt x="7466" y="17182"/>
                    <a:pt x="8345" y="16303"/>
                    <a:pt x="8345" y="15218"/>
                  </a:cubicBezTo>
                  <a:cubicBezTo>
                    <a:pt x="8345" y="14134"/>
                    <a:pt x="7466" y="13255"/>
                    <a:pt x="6382" y="13255"/>
                  </a:cubicBezTo>
                  <a:moveTo>
                    <a:pt x="5891" y="4418"/>
                  </a:moveTo>
                  <a:lnTo>
                    <a:pt x="4909" y="4418"/>
                  </a:lnTo>
                  <a:cubicBezTo>
                    <a:pt x="4638" y="4418"/>
                    <a:pt x="4418" y="4638"/>
                    <a:pt x="4418" y="4909"/>
                  </a:cubicBezTo>
                  <a:cubicBezTo>
                    <a:pt x="4418" y="5180"/>
                    <a:pt x="4638" y="5400"/>
                    <a:pt x="4909" y="5400"/>
                  </a:cubicBezTo>
                  <a:lnTo>
                    <a:pt x="5891" y="5400"/>
                  </a:lnTo>
                  <a:cubicBezTo>
                    <a:pt x="11585" y="5400"/>
                    <a:pt x="16200" y="10016"/>
                    <a:pt x="16200" y="15709"/>
                  </a:cubicBezTo>
                  <a:lnTo>
                    <a:pt x="16200" y="16691"/>
                  </a:lnTo>
                  <a:cubicBezTo>
                    <a:pt x="16200" y="16962"/>
                    <a:pt x="16420" y="17182"/>
                    <a:pt x="16691" y="17182"/>
                  </a:cubicBezTo>
                  <a:cubicBezTo>
                    <a:pt x="16962" y="17182"/>
                    <a:pt x="17182" y="16962"/>
                    <a:pt x="17182" y="16691"/>
                  </a:cubicBezTo>
                  <a:lnTo>
                    <a:pt x="17182" y="15709"/>
                  </a:lnTo>
                  <a:cubicBezTo>
                    <a:pt x="17182" y="9473"/>
                    <a:pt x="12127" y="4418"/>
                    <a:pt x="5891" y="4418"/>
                  </a:cubicBezTo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3" name="Shape 2852"/>
            <p:cNvSpPr/>
            <p:nvPr/>
          </p:nvSpPr>
          <p:spPr>
            <a:xfrm>
              <a:off x="8751986" y="5114402"/>
              <a:ext cx="334876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44" y="12617"/>
                  </a:moveTo>
                  <a:cubicBezTo>
                    <a:pt x="14459" y="12872"/>
                    <a:pt x="14634" y="13163"/>
                    <a:pt x="14771" y="13485"/>
                  </a:cubicBezTo>
                  <a:cubicBezTo>
                    <a:pt x="16295" y="12407"/>
                    <a:pt x="17280" y="10728"/>
                    <a:pt x="17280" y="8836"/>
                  </a:cubicBezTo>
                  <a:cubicBezTo>
                    <a:pt x="17280" y="5583"/>
                    <a:pt x="14379" y="2945"/>
                    <a:pt x="10800" y="2945"/>
                  </a:cubicBezTo>
                  <a:cubicBezTo>
                    <a:pt x="7221" y="2945"/>
                    <a:pt x="4320" y="5583"/>
                    <a:pt x="4320" y="8836"/>
                  </a:cubicBezTo>
                  <a:cubicBezTo>
                    <a:pt x="4320" y="10714"/>
                    <a:pt x="5289" y="12382"/>
                    <a:pt x="6794" y="13461"/>
                  </a:cubicBezTo>
                  <a:cubicBezTo>
                    <a:pt x="6928" y="13135"/>
                    <a:pt x="7106" y="12845"/>
                    <a:pt x="7323" y="12590"/>
                  </a:cubicBezTo>
                  <a:cubicBezTo>
                    <a:pt x="6148" y="11689"/>
                    <a:pt x="5400" y="10343"/>
                    <a:pt x="5400" y="8836"/>
                  </a:cubicBezTo>
                  <a:cubicBezTo>
                    <a:pt x="5400" y="6125"/>
                    <a:pt x="7818" y="3927"/>
                    <a:pt x="10800" y="3927"/>
                  </a:cubicBezTo>
                  <a:cubicBezTo>
                    <a:pt x="13782" y="3927"/>
                    <a:pt x="16200" y="6125"/>
                    <a:pt x="16200" y="8836"/>
                  </a:cubicBezTo>
                  <a:cubicBezTo>
                    <a:pt x="16200" y="10358"/>
                    <a:pt x="15439" y="11717"/>
                    <a:pt x="14244" y="12617"/>
                  </a:cubicBezTo>
                  <a:moveTo>
                    <a:pt x="10800" y="0"/>
                  </a:moveTo>
                  <a:cubicBezTo>
                    <a:pt x="4836" y="0"/>
                    <a:pt x="0" y="4396"/>
                    <a:pt x="0" y="9818"/>
                  </a:cubicBezTo>
                  <a:cubicBezTo>
                    <a:pt x="0" y="14007"/>
                    <a:pt x="2891" y="17573"/>
                    <a:pt x="6953" y="18983"/>
                  </a:cubicBezTo>
                  <a:cubicBezTo>
                    <a:pt x="6874" y="18609"/>
                    <a:pt x="6803" y="18223"/>
                    <a:pt x="6741" y="17840"/>
                  </a:cubicBezTo>
                  <a:cubicBezTo>
                    <a:pt x="3402" y="16441"/>
                    <a:pt x="1080" y="13379"/>
                    <a:pt x="1080" y="9818"/>
                  </a:cubicBezTo>
                  <a:cubicBezTo>
                    <a:pt x="1080" y="4938"/>
                    <a:pt x="5432" y="982"/>
                    <a:pt x="10800" y="982"/>
                  </a:cubicBezTo>
                  <a:cubicBezTo>
                    <a:pt x="16168" y="982"/>
                    <a:pt x="20520" y="4938"/>
                    <a:pt x="20520" y="9818"/>
                  </a:cubicBezTo>
                  <a:cubicBezTo>
                    <a:pt x="20520" y="13374"/>
                    <a:pt x="18204" y="16431"/>
                    <a:pt x="14874" y="17833"/>
                  </a:cubicBezTo>
                  <a:cubicBezTo>
                    <a:pt x="14812" y="18216"/>
                    <a:pt x="14740" y="18603"/>
                    <a:pt x="14660" y="18979"/>
                  </a:cubicBezTo>
                  <a:cubicBezTo>
                    <a:pt x="18716" y="17565"/>
                    <a:pt x="21600" y="14002"/>
                    <a:pt x="21600" y="9818"/>
                  </a:cubicBezTo>
                  <a:cubicBezTo>
                    <a:pt x="21600" y="4396"/>
                    <a:pt x="16765" y="0"/>
                    <a:pt x="10800" y="0"/>
                  </a:cubicBezTo>
                  <a:moveTo>
                    <a:pt x="10800" y="7364"/>
                  </a:moveTo>
                  <a:cubicBezTo>
                    <a:pt x="11695" y="7364"/>
                    <a:pt x="12420" y="8023"/>
                    <a:pt x="12420" y="8836"/>
                  </a:cubicBezTo>
                  <a:cubicBezTo>
                    <a:pt x="12420" y="9649"/>
                    <a:pt x="11695" y="10309"/>
                    <a:pt x="10800" y="10309"/>
                  </a:cubicBezTo>
                  <a:cubicBezTo>
                    <a:pt x="9905" y="10309"/>
                    <a:pt x="9180" y="9649"/>
                    <a:pt x="9180" y="8836"/>
                  </a:cubicBezTo>
                  <a:cubicBezTo>
                    <a:pt x="9180" y="8023"/>
                    <a:pt x="9905" y="7364"/>
                    <a:pt x="10800" y="7364"/>
                  </a:cubicBezTo>
                  <a:moveTo>
                    <a:pt x="10800" y="11291"/>
                  </a:moveTo>
                  <a:cubicBezTo>
                    <a:pt x="12292" y="11291"/>
                    <a:pt x="13500" y="10192"/>
                    <a:pt x="13500" y="8836"/>
                  </a:cubicBezTo>
                  <a:cubicBezTo>
                    <a:pt x="13500" y="7481"/>
                    <a:pt x="12292" y="6382"/>
                    <a:pt x="10800" y="6382"/>
                  </a:cubicBezTo>
                  <a:cubicBezTo>
                    <a:pt x="9309" y="6382"/>
                    <a:pt x="8100" y="7481"/>
                    <a:pt x="8100" y="8836"/>
                  </a:cubicBezTo>
                  <a:cubicBezTo>
                    <a:pt x="8100" y="10192"/>
                    <a:pt x="9309" y="11291"/>
                    <a:pt x="10800" y="11291"/>
                  </a:cubicBezTo>
                  <a:moveTo>
                    <a:pt x="11994" y="20179"/>
                  </a:moveTo>
                  <a:cubicBezTo>
                    <a:pt x="11855" y="20433"/>
                    <a:pt x="11737" y="20560"/>
                    <a:pt x="11673" y="20618"/>
                  </a:cubicBezTo>
                  <a:lnTo>
                    <a:pt x="9927" y="20618"/>
                  </a:lnTo>
                  <a:cubicBezTo>
                    <a:pt x="9862" y="20560"/>
                    <a:pt x="9745" y="20433"/>
                    <a:pt x="9606" y="20179"/>
                  </a:cubicBezTo>
                  <a:cubicBezTo>
                    <a:pt x="9182" y="19408"/>
                    <a:pt x="8640" y="16626"/>
                    <a:pt x="8640" y="15218"/>
                  </a:cubicBezTo>
                  <a:cubicBezTo>
                    <a:pt x="8640" y="13768"/>
                    <a:pt x="9205" y="13255"/>
                    <a:pt x="10800" y="13255"/>
                  </a:cubicBezTo>
                  <a:cubicBezTo>
                    <a:pt x="12395" y="13255"/>
                    <a:pt x="12960" y="13768"/>
                    <a:pt x="12960" y="15218"/>
                  </a:cubicBezTo>
                  <a:cubicBezTo>
                    <a:pt x="12960" y="16626"/>
                    <a:pt x="12418" y="19408"/>
                    <a:pt x="11994" y="20179"/>
                  </a:cubicBezTo>
                  <a:moveTo>
                    <a:pt x="10800" y="12273"/>
                  </a:moveTo>
                  <a:cubicBezTo>
                    <a:pt x="8100" y="12273"/>
                    <a:pt x="7560" y="13745"/>
                    <a:pt x="7560" y="15218"/>
                  </a:cubicBezTo>
                  <a:cubicBezTo>
                    <a:pt x="7560" y="16691"/>
                    <a:pt x="8100" y="19636"/>
                    <a:pt x="8640" y="20618"/>
                  </a:cubicBezTo>
                  <a:cubicBezTo>
                    <a:pt x="9180" y="21600"/>
                    <a:pt x="9720" y="21600"/>
                    <a:pt x="9720" y="21600"/>
                  </a:cubicBezTo>
                  <a:lnTo>
                    <a:pt x="11880" y="21600"/>
                  </a:lnTo>
                  <a:cubicBezTo>
                    <a:pt x="11880" y="21600"/>
                    <a:pt x="12420" y="21600"/>
                    <a:pt x="12960" y="20618"/>
                  </a:cubicBezTo>
                  <a:cubicBezTo>
                    <a:pt x="13500" y="19636"/>
                    <a:pt x="14040" y="16691"/>
                    <a:pt x="14040" y="15218"/>
                  </a:cubicBezTo>
                  <a:cubicBezTo>
                    <a:pt x="14040" y="13745"/>
                    <a:pt x="13500" y="12273"/>
                    <a:pt x="10800" y="122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4" name="Shape 2853"/>
            <p:cNvSpPr/>
            <p:nvPr/>
          </p:nvSpPr>
          <p:spPr>
            <a:xfrm>
              <a:off x="9471969" y="5114402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00" y="8836"/>
                  </a:moveTo>
                  <a:cubicBezTo>
                    <a:pt x="9600" y="8295"/>
                    <a:pt x="10138" y="7855"/>
                    <a:pt x="10800" y="7855"/>
                  </a:cubicBezTo>
                  <a:cubicBezTo>
                    <a:pt x="11462" y="7855"/>
                    <a:pt x="12000" y="8295"/>
                    <a:pt x="12000" y="8836"/>
                  </a:cubicBezTo>
                  <a:cubicBezTo>
                    <a:pt x="12000" y="9378"/>
                    <a:pt x="11462" y="9818"/>
                    <a:pt x="10800" y="9818"/>
                  </a:cubicBezTo>
                  <a:cubicBezTo>
                    <a:pt x="10138" y="9818"/>
                    <a:pt x="9600" y="9378"/>
                    <a:pt x="9600" y="8836"/>
                  </a:cubicBezTo>
                  <a:moveTo>
                    <a:pt x="13200" y="8836"/>
                  </a:moveTo>
                  <a:cubicBezTo>
                    <a:pt x="13200" y="7752"/>
                    <a:pt x="12125" y="6873"/>
                    <a:pt x="10800" y="6873"/>
                  </a:cubicBezTo>
                  <a:cubicBezTo>
                    <a:pt x="9475" y="6873"/>
                    <a:pt x="8400" y="7752"/>
                    <a:pt x="8400" y="8836"/>
                  </a:cubicBezTo>
                  <a:cubicBezTo>
                    <a:pt x="8400" y="9921"/>
                    <a:pt x="9475" y="10800"/>
                    <a:pt x="10800" y="10800"/>
                  </a:cubicBezTo>
                  <a:cubicBezTo>
                    <a:pt x="12125" y="10800"/>
                    <a:pt x="13200" y="9921"/>
                    <a:pt x="13200" y="8836"/>
                  </a:cubicBezTo>
                  <a:moveTo>
                    <a:pt x="17400" y="8836"/>
                  </a:moveTo>
                  <a:cubicBezTo>
                    <a:pt x="17400" y="5854"/>
                    <a:pt x="14445" y="3436"/>
                    <a:pt x="10800" y="3436"/>
                  </a:cubicBezTo>
                  <a:cubicBezTo>
                    <a:pt x="7155" y="3436"/>
                    <a:pt x="4200" y="5854"/>
                    <a:pt x="4200" y="8836"/>
                  </a:cubicBezTo>
                  <a:cubicBezTo>
                    <a:pt x="4200" y="10437"/>
                    <a:pt x="5056" y="11870"/>
                    <a:pt x="6408" y="12860"/>
                  </a:cubicBezTo>
                  <a:cubicBezTo>
                    <a:pt x="6570" y="12537"/>
                    <a:pt x="6778" y="12249"/>
                    <a:pt x="7035" y="12000"/>
                  </a:cubicBezTo>
                  <a:cubicBezTo>
                    <a:pt x="6028" y="11198"/>
                    <a:pt x="5400" y="10078"/>
                    <a:pt x="5400" y="8836"/>
                  </a:cubicBezTo>
                  <a:cubicBezTo>
                    <a:pt x="5400" y="6396"/>
                    <a:pt x="7818" y="4418"/>
                    <a:pt x="10800" y="4418"/>
                  </a:cubicBezTo>
                  <a:cubicBezTo>
                    <a:pt x="13783" y="4418"/>
                    <a:pt x="16200" y="6396"/>
                    <a:pt x="16200" y="8836"/>
                  </a:cubicBezTo>
                  <a:cubicBezTo>
                    <a:pt x="16200" y="10094"/>
                    <a:pt x="15555" y="11226"/>
                    <a:pt x="14524" y="12030"/>
                  </a:cubicBezTo>
                  <a:cubicBezTo>
                    <a:pt x="14780" y="12280"/>
                    <a:pt x="14989" y="12568"/>
                    <a:pt x="15154" y="12887"/>
                  </a:cubicBezTo>
                  <a:cubicBezTo>
                    <a:pt x="16528" y="11898"/>
                    <a:pt x="17400" y="10452"/>
                    <a:pt x="17400" y="8836"/>
                  </a:cubicBezTo>
                  <a:moveTo>
                    <a:pt x="10800" y="0"/>
                  </a:moveTo>
                  <a:cubicBezTo>
                    <a:pt x="4835" y="0"/>
                    <a:pt x="0" y="3957"/>
                    <a:pt x="0" y="8836"/>
                  </a:cubicBezTo>
                  <a:cubicBezTo>
                    <a:pt x="0" y="12363"/>
                    <a:pt x="2531" y="15397"/>
                    <a:pt x="6181" y="16815"/>
                  </a:cubicBezTo>
                  <a:cubicBezTo>
                    <a:pt x="6125" y="16401"/>
                    <a:pt x="6080" y="16009"/>
                    <a:pt x="6049" y="15656"/>
                  </a:cubicBezTo>
                  <a:cubicBezTo>
                    <a:pt x="3155" y="14303"/>
                    <a:pt x="1200" y="11759"/>
                    <a:pt x="1200" y="8836"/>
                  </a:cubicBezTo>
                  <a:cubicBezTo>
                    <a:pt x="1200" y="4499"/>
                    <a:pt x="5498" y="982"/>
                    <a:pt x="10800" y="982"/>
                  </a:cubicBezTo>
                  <a:cubicBezTo>
                    <a:pt x="16102" y="982"/>
                    <a:pt x="20400" y="4499"/>
                    <a:pt x="20400" y="8836"/>
                  </a:cubicBezTo>
                  <a:cubicBezTo>
                    <a:pt x="20400" y="11756"/>
                    <a:pt x="18449" y="14298"/>
                    <a:pt x="15560" y="15652"/>
                  </a:cubicBezTo>
                  <a:cubicBezTo>
                    <a:pt x="15532" y="16000"/>
                    <a:pt x="15490" y="16392"/>
                    <a:pt x="15433" y="16809"/>
                  </a:cubicBezTo>
                  <a:cubicBezTo>
                    <a:pt x="19076" y="15390"/>
                    <a:pt x="21600" y="12358"/>
                    <a:pt x="21600" y="8836"/>
                  </a:cubicBezTo>
                  <a:cubicBezTo>
                    <a:pt x="21600" y="3957"/>
                    <a:pt x="16765" y="0"/>
                    <a:pt x="10800" y="0"/>
                  </a:cubicBezTo>
                  <a:moveTo>
                    <a:pt x="12127" y="20179"/>
                  </a:moveTo>
                  <a:cubicBezTo>
                    <a:pt x="11972" y="20432"/>
                    <a:pt x="11842" y="20560"/>
                    <a:pt x="11770" y="20618"/>
                  </a:cubicBezTo>
                  <a:lnTo>
                    <a:pt x="9830" y="20618"/>
                  </a:lnTo>
                  <a:cubicBezTo>
                    <a:pt x="9758" y="20560"/>
                    <a:pt x="9628" y="20432"/>
                    <a:pt x="9473" y="20179"/>
                  </a:cubicBezTo>
                  <a:cubicBezTo>
                    <a:pt x="9032" y="19457"/>
                    <a:pt x="8400" y="16247"/>
                    <a:pt x="8400" y="14727"/>
                  </a:cubicBezTo>
                  <a:cubicBezTo>
                    <a:pt x="8400" y="13278"/>
                    <a:pt x="9028" y="12764"/>
                    <a:pt x="10800" y="12764"/>
                  </a:cubicBezTo>
                  <a:cubicBezTo>
                    <a:pt x="12572" y="12764"/>
                    <a:pt x="13200" y="13278"/>
                    <a:pt x="13200" y="14727"/>
                  </a:cubicBezTo>
                  <a:cubicBezTo>
                    <a:pt x="13200" y="16247"/>
                    <a:pt x="12568" y="19457"/>
                    <a:pt x="12127" y="20179"/>
                  </a:cubicBezTo>
                  <a:moveTo>
                    <a:pt x="10800" y="11782"/>
                  </a:moveTo>
                  <a:cubicBezTo>
                    <a:pt x="7800" y="11782"/>
                    <a:pt x="7200" y="13255"/>
                    <a:pt x="7200" y="14727"/>
                  </a:cubicBezTo>
                  <a:cubicBezTo>
                    <a:pt x="7200" y="16200"/>
                    <a:pt x="7800" y="19636"/>
                    <a:pt x="8400" y="20618"/>
                  </a:cubicBezTo>
                  <a:cubicBezTo>
                    <a:pt x="9000" y="21600"/>
                    <a:pt x="9600" y="21600"/>
                    <a:pt x="9600" y="21600"/>
                  </a:cubicBezTo>
                  <a:lnTo>
                    <a:pt x="12000" y="21600"/>
                  </a:lnTo>
                  <a:cubicBezTo>
                    <a:pt x="12000" y="21600"/>
                    <a:pt x="12600" y="21600"/>
                    <a:pt x="13200" y="20618"/>
                  </a:cubicBezTo>
                  <a:cubicBezTo>
                    <a:pt x="13800" y="19636"/>
                    <a:pt x="14400" y="16200"/>
                    <a:pt x="14400" y="14727"/>
                  </a:cubicBezTo>
                  <a:cubicBezTo>
                    <a:pt x="14400" y="13255"/>
                    <a:pt x="13800" y="11782"/>
                    <a:pt x="10800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5" name="Shape 2854"/>
            <p:cNvSpPr/>
            <p:nvPr/>
          </p:nvSpPr>
          <p:spPr>
            <a:xfrm>
              <a:off x="10141721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152" y="3921"/>
                  </a:moveTo>
                  <a:cubicBezTo>
                    <a:pt x="18338" y="3921"/>
                    <a:pt x="17679" y="3262"/>
                    <a:pt x="17679" y="2448"/>
                  </a:cubicBezTo>
                  <a:cubicBezTo>
                    <a:pt x="17679" y="1634"/>
                    <a:pt x="18338" y="975"/>
                    <a:pt x="19152" y="975"/>
                  </a:cubicBezTo>
                  <a:cubicBezTo>
                    <a:pt x="19966" y="975"/>
                    <a:pt x="20625" y="1634"/>
                    <a:pt x="20625" y="2448"/>
                  </a:cubicBezTo>
                  <a:cubicBezTo>
                    <a:pt x="20625" y="3262"/>
                    <a:pt x="19966" y="3921"/>
                    <a:pt x="19152" y="3921"/>
                  </a:cubicBezTo>
                  <a:moveTo>
                    <a:pt x="10804" y="12269"/>
                  </a:moveTo>
                  <a:cubicBezTo>
                    <a:pt x="9991" y="12269"/>
                    <a:pt x="9331" y="11609"/>
                    <a:pt x="9331" y="10795"/>
                  </a:cubicBezTo>
                  <a:cubicBezTo>
                    <a:pt x="9331" y="9981"/>
                    <a:pt x="9991" y="9322"/>
                    <a:pt x="10804" y="9322"/>
                  </a:cubicBezTo>
                  <a:cubicBezTo>
                    <a:pt x="11618" y="9322"/>
                    <a:pt x="12278" y="9981"/>
                    <a:pt x="12278" y="10795"/>
                  </a:cubicBezTo>
                  <a:cubicBezTo>
                    <a:pt x="12278" y="11609"/>
                    <a:pt x="11618" y="12269"/>
                    <a:pt x="10804" y="12269"/>
                  </a:cubicBezTo>
                  <a:moveTo>
                    <a:pt x="3930" y="19143"/>
                  </a:moveTo>
                  <a:cubicBezTo>
                    <a:pt x="3930" y="19956"/>
                    <a:pt x="3271" y="20616"/>
                    <a:pt x="2457" y="20616"/>
                  </a:cubicBezTo>
                  <a:cubicBezTo>
                    <a:pt x="1643" y="20616"/>
                    <a:pt x="984" y="19956"/>
                    <a:pt x="984" y="19143"/>
                  </a:cubicBezTo>
                  <a:cubicBezTo>
                    <a:pt x="984" y="18329"/>
                    <a:pt x="1643" y="17669"/>
                    <a:pt x="2457" y="17669"/>
                  </a:cubicBezTo>
                  <a:cubicBezTo>
                    <a:pt x="3271" y="17669"/>
                    <a:pt x="3930" y="18329"/>
                    <a:pt x="3930" y="19143"/>
                  </a:cubicBezTo>
                  <a:moveTo>
                    <a:pt x="19148" y="0"/>
                  </a:moveTo>
                  <a:cubicBezTo>
                    <a:pt x="17793" y="0"/>
                    <a:pt x="16695" y="1098"/>
                    <a:pt x="16695" y="2452"/>
                  </a:cubicBezTo>
                  <a:cubicBezTo>
                    <a:pt x="16695" y="3640"/>
                    <a:pt x="17539" y="4630"/>
                    <a:pt x="18660" y="4856"/>
                  </a:cubicBezTo>
                  <a:lnTo>
                    <a:pt x="18660" y="10306"/>
                  </a:lnTo>
                  <a:lnTo>
                    <a:pt x="13203" y="10306"/>
                  </a:lnTo>
                  <a:cubicBezTo>
                    <a:pt x="12974" y="9187"/>
                    <a:pt x="11985" y="8347"/>
                    <a:pt x="10800" y="8347"/>
                  </a:cubicBezTo>
                  <a:cubicBezTo>
                    <a:pt x="9615" y="8347"/>
                    <a:pt x="8626" y="9187"/>
                    <a:pt x="8398" y="10306"/>
                  </a:cubicBezTo>
                  <a:lnTo>
                    <a:pt x="2456" y="10306"/>
                  </a:lnTo>
                  <a:cubicBezTo>
                    <a:pt x="2184" y="10306"/>
                    <a:pt x="1965" y="10525"/>
                    <a:pt x="1965" y="10796"/>
                  </a:cubicBezTo>
                  <a:lnTo>
                    <a:pt x="1965" y="16744"/>
                  </a:lnTo>
                  <a:cubicBezTo>
                    <a:pt x="844" y="16970"/>
                    <a:pt x="0" y="17960"/>
                    <a:pt x="0" y="19147"/>
                  </a:cubicBezTo>
                  <a:cubicBezTo>
                    <a:pt x="0" y="20502"/>
                    <a:pt x="1098" y="21600"/>
                    <a:pt x="2453" y="21600"/>
                  </a:cubicBezTo>
                  <a:cubicBezTo>
                    <a:pt x="3807" y="21600"/>
                    <a:pt x="4905" y="20502"/>
                    <a:pt x="4905" y="19147"/>
                  </a:cubicBezTo>
                  <a:cubicBezTo>
                    <a:pt x="4905" y="17961"/>
                    <a:pt x="4065" y="16973"/>
                    <a:pt x="2947" y="16744"/>
                  </a:cubicBezTo>
                  <a:lnTo>
                    <a:pt x="2947" y="11287"/>
                  </a:lnTo>
                  <a:lnTo>
                    <a:pt x="8397" y="11287"/>
                  </a:lnTo>
                  <a:cubicBezTo>
                    <a:pt x="8623" y="12408"/>
                    <a:pt x="9613" y="13253"/>
                    <a:pt x="10800" y="13253"/>
                  </a:cubicBezTo>
                  <a:cubicBezTo>
                    <a:pt x="11988" y="13253"/>
                    <a:pt x="12978" y="12408"/>
                    <a:pt x="13203" y="11287"/>
                  </a:cubicBezTo>
                  <a:lnTo>
                    <a:pt x="19151" y="11287"/>
                  </a:lnTo>
                  <a:cubicBezTo>
                    <a:pt x="19422" y="11287"/>
                    <a:pt x="19642" y="11068"/>
                    <a:pt x="19642" y="10796"/>
                  </a:cubicBezTo>
                  <a:lnTo>
                    <a:pt x="19642" y="4855"/>
                  </a:lnTo>
                  <a:cubicBezTo>
                    <a:pt x="20759" y="4626"/>
                    <a:pt x="21600" y="3638"/>
                    <a:pt x="21600" y="2452"/>
                  </a:cubicBezTo>
                  <a:cubicBezTo>
                    <a:pt x="21600" y="1098"/>
                    <a:pt x="20502" y="0"/>
                    <a:pt x="19148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6" name="Shape 2855"/>
            <p:cNvSpPr/>
            <p:nvPr/>
          </p:nvSpPr>
          <p:spPr>
            <a:xfrm>
              <a:off x="10861704" y="5114402"/>
              <a:ext cx="334876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07" y="20616"/>
                  </a:moveTo>
                  <a:cubicBezTo>
                    <a:pt x="18012" y="20616"/>
                    <a:pt x="17287" y="19956"/>
                    <a:pt x="17287" y="19143"/>
                  </a:cubicBezTo>
                  <a:cubicBezTo>
                    <a:pt x="17287" y="18329"/>
                    <a:pt x="18012" y="17669"/>
                    <a:pt x="18907" y="17669"/>
                  </a:cubicBezTo>
                  <a:cubicBezTo>
                    <a:pt x="19802" y="17669"/>
                    <a:pt x="20527" y="18329"/>
                    <a:pt x="20527" y="19143"/>
                  </a:cubicBezTo>
                  <a:cubicBezTo>
                    <a:pt x="20527" y="19956"/>
                    <a:pt x="19802" y="20616"/>
                    <a:pt x="18907" y="20616"/>
                  </a:cubicBezTo>
                  <a:moveTo>
                    <a:pt x="2703" y="12269"/>
                  </a:moveTo>
                  <a:cubicBezTo>
                    <a:pt x="1808" y="12269"/>
                    <a:pt x="1082" y="11609"/>
                    <a:pt x="1082" y="10795"/>
                  </a:cubicBezTo>
                  <a:cubicBezTo>
                    <a:pt x="1082" y="9981"/>
                    <a:pt x="1808" y="9322"/>
                    <a:pt x="2703" y="9322"/>
                  </a:cubicBezTo>
                  <a:cubicBezTo>
                    <a:pt x="3598" y="9322"/>
                    <a:pt x="4323" y="9981"/>
                    <a:pt x="4323" y="10795"/>
                  </a:cubicBezTo>
                  <a:cubicBezTo>
                    <a:pt x="4323" y="11609"/>
                    <a:pt x="3598" y="12269"/>
                    <a:pt x="2703" y="12269"/>
                  </a:cubicBezTo>
                  <a:moveTo>
                    <a:pt x="18907" y="975"/>
                  </a:moveTo>
                  <a:cubicBezTo>
                    <a:pt x="19802" y="975"/>
                    <a:pt x="20527" y="1634"/>
                    <a:pt x="20527" y="2448"/>
                  </a:cubicBezTo>
                  <a:cubicBezTo>
                    <a:pt x="20527" y="3262"/>
                    <a:pt x="19802" y="3921"/>
                    <a:pt x="18907" y="3921"/>
                  </a:cubicBezTo>
                  <a:cubicBezTo>
                    <a:pt x="18012" y="3921"/>
                    <a:pt x="17287" y="3262"/>
                    <a:pt x="17287" y="2448"/>
                  </a:cubicBezTo>
                  <a:cubicBezTo>
                    <a:pt x="17287" y="1634"/>
                    <a:pt x="18012" y="975"/>
                    <a:pt x="18907" y="975"/>
                  </a:cubicBezTo>
                  <a:moveTo>
                    <a:pt x="18902" y="16695"/>
                  </a:moveTo>
                  <a:cubicBezTo>
                    <a:pt x="18092" y="16695"/>
                    <a:pt x="17374" y="17026"/>
                    <a:pt x="16879" y="17540"/>
                  </a:cubicBezTo>
                  <a:lnTo>
                    <a:pt x="5253" y="11551"/>
                  </a:lnTo>
                  <a:cubicBezTo>
                    <a:pt x="5338" y="11314"/>
                    <a:pt x="5396" y="11064"/>
                    <a:pt x="5396" y="10800"/>
                  </a:cubicBezTo>
                  <a:cubicBezTo>
                    <a:pt x="5396" y="10536"/>
                    <a:pt x="5338" y="10286"/>
                    <a:pt x="5253" y="10048"/>
                  </a:cubicBezTo>
                  <a:lnTo>
                    <a:pt x="16879" y="4059"/>
                  </a:lnTo>
                  <a:cubicBezTo>
                    <a:pt x="17373" y="4574"/>
                    <a:pt x="18092" y="4905"/>
                    <a:pt x="18902" y="4905"/>
                  </a:cubicBezTo>
                  <a:cubicBezTo>
                    <a:pt x="20392" y="4905"/>
                    <a:pt x="21600" y="3807"/>
                    <a:pt x="21600" y="2452"/>
                  </a:cubicBezTo>
                  <a:cubicBezTo>
                    <a:pt x="21600" y="1098"/>
                    <a:pt x="20392" y="0"/>
                    <a:pt x="18902" y="0"/>
                  </a:cubicBezTo>
                  <a:cubicBezTo>
                    <a:pt x="17412" y="0"/>
                    <a:pt x="16204" y="1098"/>
                    <a:pt x="16204" y="2452"/>
                  </a:cubicBezTo>
                  <a:cubicBezTo>
                    <a:pt x="16204" y="2716"/>
                    <a:pt x="16262" y="2966"/>
                    <a:pt x="16347" y="3204"/>
                  </a:cubicBezTo>
                  <a:lnTo>
                    <a:pt x="4722" y="9193"/>
                  </a:lnTo>
                  <a:cubicBezTo>
                    <a:pt x="4227" y="8679"/>
                    <a:pt x="3509" y="8347"/>
                    <a:pt x="2698" y="8347"/>
                  </a:cubicBezTo>
                  <a:cubicBezTo>
                    <a:pt x="1208" y="8347"/>
                    <a:pt x="0" y="9445"/>
                    <a:pt x="0" y="10800"/>
                  </a:cubicBezTo>
                  <a:cubicBezTo>
                    <a:pt x="0" y="12155"/>
                    <a:pt x="1208" y="13253"/>
                    <a:pt x="2698" y="13253"/>
                  </a:cubicBezTo>
                  <a:cubicBezTo>
                    <a:pt x="3509" y="13253"/>
                    <a:pt x="4227" y="12921"/>
                    <a:pt x="4722" y="12406"/>
                  </a:cubicBezTo>
                  <a:lnTo>
                    <a:pt x="16347" y="18395"/>
                  </a:lnTo>
                  <a:cubicBezTo>
                    <a:pt x="16262" y="18633"/>
                    <a:pt x="16204" y="18883"/>
                    <a:pt x="16204" y="19147"/>
                  </a:cubicBezTo>
                  <a:cubicBezTo>
                    <a:pt x="16204" y="20502"/>
                    <a:pt x="17412" y="21600"/>
                    <a:pt x="18902" y="21600"/>
                  </a:cubicBezTo>
                  <a:cubicBezTo>
                    <a:pt x="20392" y="21600"/>
                    <a:pt x="21600" y="20502"/>
                    <a:pt x="21600" y="19147"/>
                  </a:cubicBezTo>
                  <a:cubicBezTo>
                    <a:pt x="21600" y="17792"/>
                    <a:pt x="20392" y="16695"/>
                    <a:pt x="18902" y="1669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7" name="Shape 2856"/>
            <p:cNvSpPr/>
            <p:nvPr/>
          </p:nvSpPr>
          <p:spPr>
            <a:xfrm>
              <a:off x="11548200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375" y="14735"/>
                  </a:moveTo>
                  <a:cubicBezTo>
                    <a:pt x="12008" y="15178"/>
                    <a:pt x="11621" y="15531"/>
                    <a:pt x="11226" y="15783"/>
                  </a:cubicBezTo>
                  <a:cubicBezTo>
                    <a:pt x="10834" y="16035"/>
                    <a:pt x="10421" y="16209"/>
                    <a:pt x="10002" y="16302"/>
                  </a:cubicBezTo>
                  <a:cubicBezTo>
                    <a:pt x="9027" y="16517"/>
                    <a:pt x="8105" y="16493"/>
                    <a:pt x="7342" y="16179"/>
                  </a:cubicBezTo>
                  <a:cubicBezTo>
                    <a:pt x="6912" y="16003"/>
                    <a:pt x="6537" y="15755"/>
                    <a:pt x="6227" y="15442"/>
                  </a:cubicBezTo>
                  <a:cubicBezTo>
                    <a:pt x="5915" y="15129"/>
                    <a:pt x="5669" y="14758"/>
                    <a:pt x="5493" y="14340"/>
                  </a:cubicBezTo>
                  <a:cubicBezTo>
                    <a:pt x="5317" y="13924"/>
                    <a:pt x="5228" y="13459"/>
                    <a:pt x="5228" y="12958"/>
                  </a:cubicBezTo>
                  <a:cubicBezTo>
                    <a:pt x="5228" y="12161"/>
                    <a:pt x="5386" y="11302"/>
                    <a:pt x="5698" y="10406"/>
                  </a:cubicBezTo>
                  <a:cubicBezTo>
                    <a:pt x="6010" y="9509"/>
                    <a:pt x="6454" y="8665"/>
                    <a:pt x="7018" y="7900"/>
                  </a:cubicBezTo>
                  <a:cubicBezTo>
                    <a:pt x="7579" y="7140"/>
                    <a:pt x="8265" y="6498"/>
                    <a:pt x="9058" y="5993"/>
                  </a:cubicBezTo>
                  <a:cubicBezTo>
                    <a:pt x="9839" y="5496"/>
                    <a:pt x="10706" y="5245"/>
                    <a:pt x="11636" y="5245"/>
                  </a:cubicBezTo>
                  <a:cubicBezTo>
                    <a:pt x="12014" y="5245"/>
                    <a:pt x="12413" y="5288"/>
                    <a:pt x="12821" y="5373"/>
                  </a:cubicBezTo>
                  <a:cubicBezTo>
                    <a:pt x="13224" y="5457"/>
                    <a:pt x="13613" y="5599"/>
                    <a:pt x="13978" y="5795"/>
                  </a:cubicBezTo>
                  <a:cubicBezTo>
                    <a:pt x="14337" y="5989"/>
                    <a:pt x="14658" y="6246"/>
                    <a:pt x="14931" y="6561"/>
                  </a:cubicBezTo>
                  <a:cubicBezTo>
                    <a:pt x="15189" y="6858"/>
                    <a:pt x="15389" y="7238"/>
                    <a:pt x="15526" y="7692"/>
                  </a:cubicBezTo>
                  <a:lnTo>
                    <a:pt x="13353" y="13035"/>
                  </a:lnTo>
                  <a:cubicBezTo>
                    <a:pt x="13072" y="13720"/>
                    <a:pt x="12743" y="14292"/>
                    <a:pt x="12375" y="14735"/>
                  </a:cubicBezTo>
                  <a:moveTo>
                    <a:pt x="20215" y="16108"/>
                  </a:moveTo>
                  <a:cubicBezTo>
                    <a:pt x="19749" y="16741"/>
                    <a:pt x="19196" y="17344"/>
                    <a:pt x="18569" y="17900"/>
                  </a:cubicBezTo>
                  <a:cubicBezTo>
                    <a:pt x="17943" y="18456"/>
                    <a:pt x="17242" y="18946"/>
                    <a:pt x="16484" y="19359"/>
                  </a:cubicBezTo>
                  <a:cubicBezTo>
                    <a:pt x="15729" y="19770"/>
                    <a:pt x="14914" y="20096"/>
                    <a:pt x="14064" y="20327"/>
                  </a:cubicBezTo>
                  <a:cubicBezTo>
                    <a:pt x="13217" y="20556"/>
                    <a:pt x="12316" y="20673"/>
                    <a:pt x="11388" y="20673"/>
                  </a:cubicBezTo>
                  <a:cubicBezTo>
                    <a:pt x="9991" y="20673"/>
                    <a:pt x="8647" y="20458"/>
                    <a:pt x="7393" y="20036"/>
                  </a:cubicBezTo>
                  <a:cubicBezTo>
                    <a:pt x="6143" y="19615"/>
                    <a:pt x="5029" y="18981"/>
                    <a:pt x="4083" y="18149"/>
                  </a:cubicBezTo>
                  <a:cubicBezTo>
                    <a:pt x="3138" y="17320"/>
                    <a:pt x="2378" y="16274"/>
                    <a:pt x="1823" y="15041"/>
                  </a:cubicBezTo>
                  <a:cubicBezTo>
                    <a:pt x="1269" y="13809"/>
                    <a:pt x="989" y="12357"/>
                    <a:pt x="989" y="10727"/>
                  </a:cubicBezTo>
                  <a:cubicBezTo>
                    <a:pt x="989" y="9370"/>
                    <a:pt x="1254" y="8086"/>
                    <a:pt x="1777" y="6911"/>
                  </a:cubicBezTo>
                  <a:cubicBezTo>
                    <a:pt x="2301" y="5736"/>
                    <a:pt x="3037" y="4693"/>
                    <a:pt x="3964" y="3814"/>
                  </a:cubicBezTo>
                  <a:cubicBezTo>
                    <a:pt x="4892" y="2933"/>
                    <a:pt x="6002" y="2230"/>
                    <a:pt x="7264" y="1722"/>
                  </a:cubicBezTo>
                  <a:cubicBezTo>
                    <a:pt x="8526" y="1215"/>
                    <a:pt x="9914" y="958"/>
                    <a:pt x="11388" y="958"/>
                  </a:cubicBezTo>
                  <a:cubicBezTo>
                    <a:pt x="12700" y="958"/>
                    <a:pt x="13940" y="1156"/>
                    <a:pt x="15072" y="1549"/>
                  </a:cubicBezTo>
                  <a:cubicBezTo>
                    <a:pt x="16200" y="1942"/>
                    <a:pt x="17185" y="2497"/>
                    <a:pt x="17998" y="3203"/>
                  </a:cubicBezTo>
                  <a:cubicBezTo>
                    <a:pt x="18809" y="3906"/>
                    <a:pt x="19455" y="4765"/>
                    <a:pt x="19917" y="5754"/>
                  </a:cubicBezTo>
                  <a:cubicBezTo>
                    <a:pt x="20377" y="6743"/>
                    <a:pt x="20611" y="7843"/>
                    <a:pt x="20611" y="9023"/>
                  </a:cubicBezTo>
                  <a:cubicBezTo>
                    <a:pt x="20611" y="10070"/>
                    <a:pt x="20418" y="11059"/>
                    <a:pt x="20038" y="11962"/>
                  </a:cubicBezTo>
                  <a:cubicBezTo>
                    <a:pt x="19656" y="12869"/>
                    <a:pt x="19171" y="13663"/>
                    <a:pt x="18598" y="14320"/>
                  </a:cubicBezTo>
                  <a:cubicBezTo>
                    <a:pt x="18028" y="14976"/>
                    <a:pt x="17393" y="15502"/>
                    <a:pt x="16714" y="15880"/>
                  </a:cubicBezTo>
                  <a:cubicBezTo>
                    <a:pt x="16044" y="16255"/>
                    <a:pt x="15398" y="16444"/>
                    <a:pt x="14792" y="16444"/>
                  </a:cubicBezTo>
                  <a:cubicBezTo>
                    <a:pt x="14424" y="16444"/>
                    <a:pt x="14151" y="16374"/>
                    <a:pt x="13980" y="16235"/>
                  </a:cubicBezTo>
                  <a:cubicBezTo>
                    <a:pt x="13810" y="16098"/>
                    <a:pt x="13710" y="15916"/>
                    <a:pt x="13675" y="15677"/>
                  </a:cubicBezTo>
                  <a:cubicBezTo>
                    <a:pt x="13638" y="15420"/>
                    <a:pt x="13667" y="15109"/>
                    <a:pt x="13764" y="14754"/>
                  </a:cubicBezTo>
                  <a:cubicBezTo>
                    <a:pt x="13864" y="14385"/>
                    <a:pt x="14007" y="13983"/>
                    <a:pt x="14190" y="13556"/>
                  </a:cubicBezTo>
                  <a:lnTo>
                    <a:pt x="17729" y="4845"/>
                  </a:lnTo>
                  <a:lnTo>
                    <a:pt x="16677" y="4845"/>
                  </a:lnTo>
                  <a:lnTo>
                    <a:pt x="16026" y="6544"/>
                  </a:lnTo>
                  <a:cubicBezTo>
                    <a:pt x="15715" y="5890"/>
                    <a:pt x="15207" y="5363"/>
                    <a:pt x="14512" y="4972"/>
                  </a:cubicBezTo>
                  <a:cubicBezTo>
                    <a:pt x="13703" y="4517"/>
                    <a:pt x="12777" y="4287"/>
                    <a:pt x="11759" y="4287"/>
                  </a:cubicBezTo>
                  <a:cubicBezTo>
                    <a:pt x="10637" y="4287"/>
                    <a:pt x="9596" y="4568"/>
                    <a:pt x="8663" y="5121"/>
                  </a:cubicBezTo>
                  <a:cubicBezTo>
                    <a:pt x="7739" y="5669"/>
                    <a:pt x="6940" y="6381"/>
                    <a:pt x="6289" y="7238"/>
                  </a:cubicBezTo>
                  <a:cubicBezTo>
                    <a:pt x="5641" y="8091"/>
                    <a:pt x="5132" y="9032"/>
                    <a:pt x="4777" y="10034"/>
                  </a:cubicBezTo>
                  <a:cubicBezTo>
                    <a:pt x="4420" y="11037"/>
                    <a:pt x="4240" y="12021"/>
                    <a:pt x="4240" y="12958"/>
                  </a:cubicBezTo>
                  <a:cubicBezTo>
                    <a:pt x="4240" y="13568"/>
                    <a:pt x="4354" y="14151"/>
                    <a:pt x="4579" y="14689"/>
                  </a:cubicBezTo>
                  <a:cubicBezTo>
                    <a:pt x="4804" y="15227"/>
                    <a:pt x="5113" y="15701"/>
                    <a:pt x="5499" y="16097"/>
                  </a:cubicBezTo>
                  <a:cubicBezTo>
                    <a:pt x="5887" y="16495"/>
                    <a:pt x="6354" y="16815"/>
                    <a:pt x="6889" y="17048"/>
                  </a:cubicBezTo>
                  <a:cubicBezTo>
                    <a:pt x="8063" y="17561"/>
                    <a:pt x="9489" y="17484"/>
                    <a:pt x="10904" y="17025"/>
                  </a:cubicBezTo>
                  <a:cubicBezTo>
                    <a:pt x="11562" y="16811"/>
                    <a:pt x="12160" y="16412"/>
                    <a:pt x="12689" y="15835"/>
                  </a:cubicBezTo>
                  <a:cubicBezTo>
                    <a:pt x="12715" y="16226"/>
                    <a:pt x="12874" y="16561"/>
                    <a:pt x="13164" y="16837"/>
                  </a:cubicBezTo>
                  <a:cubicBezTo>
                    <a:pt x="13559" y="17211"/>
                    <a:pt x="14086" y="17402"/>
                    <a:pt x="14731" y="17402"/>
                  </a:cubicBezTo>
                  <a:cubicBezTo>
                    <a:pt x="15501" y="17402"/>
                    <a:pt x="16307" y="17176"/>
                    <a:pt x="17124" y="16733"/>
                  </a:cubicBezTo>
                  <a:cubicBezTo>
                    <a:pt x="17934" y="16294"/>
                    <a:pt x="18680" y="15687"/>
                    <a:pt x="19342" y="14930"/>
                  </a:cubicBezTo>
                  <a:cubicBezTo>
                    <a:pt x="20001" y="14176"/>
                    <a:pt x="20548" y="13284"/>
                    <a:pt x="20967" y="12281"/>
                  </a:cubicBezTo>
                  <a:cubicBezTo>
                    <a:pt x="21387" y="11274"/>
                    <a:pt x="21600" y="10178"/>
                    <a:pt x="21600" y="9023"/>
                  </a:cubicBezTo>
                  <a:cubicBezTo>
                    <a:pt x="21600" y="7651"/>
                    <a:pt x="21328" y="6389"/>
                    <a:pt x="20793" y="5274"/>
                  </a:cubicBezTo>
                  <a:cubicBezTo>
                    <a:pt x="20258" y="4158"/>
                    <a:pt x="19518" y="3199"/>
                    <a:pt x="18594" y="2422"/>
                  </a:cubicBezTo>
                  <a:cubicBezTo>
                    <a:pt x="17672" y="1647"/>
                    <a:pt x="16579" y="1043"/>
                    <a:pt x="15346" y="627"/>
                  </a:cubicBezTo>
                  <a:cubicBezTo>
                    <a:pt x="14116" y="211"/>
                    <a:pt x="12784" y="0"/>
                    <a:pt x="11388" y="0"/>
                  </a:cubicBezTo>
                  <a:cubicBezTo>
                    <a:pt x="9845" y="0"/>
                    <a:pt x="8365" y="271"/>
                    <a:pt x="6989" y="805"/>
                  </a:cubicBezTo>
                  <a:cubicBezTo>
                    <a:pt x="5612" y="1340"/>
                    <a:pt x="4389" y="2093"/>
                    <a:pt x="3356" y="3045"/>
                  </a:cubicBezTo>
                  <a:cubicBezTo>
                    <a:pt x="2321" y="3996"/>
                    <a:pt x="1495" y="5137"/>
                    <a:pt x="899" y="6436"/>
                  </a:cubicBezTo>
                  <a:cubicBezTo>
                    <a:pt x="302" y="7737"/>
                    <a:pt x="0" y="9181"/>
                    <a:pt x="0" y="10727"/>
                  </a:cubicBezTo>
                  <a:cubicBezTo>
                    <a:pt x="0" y="12605"/>
                    <a:pt x="334" y="14252"/>
                    <a:pt x="993" y="15622"/>
                  </a:cubicBezTo>
                  <a:cubicBezTo>
                    <a:pt x="1652" y="16992"/>
                    <a:pt x="2528" y="18134"/>
                    <a:pt x="3595" y="19018"/>
                  </a:cubicBezTo>
                  <a:cubicBezTo>
                    <a:pt x="4661" y="19900"/>
                    <a:pt x="5890" y="20559"/>
                    <a:pt x="7249" y="20975"/>
                  </a:cubicBezTo>
                  <a:cubicBezTo>
                    <a:pt x="8601" y="21390"/>
                    <a:pt x="9994" y="21600"/>
                    <a:pt x="11388" y="21600"/>
                  </a:cubicBezTo>
                  <a:cubicBezTo>
                    <a:pt x="12348" y="21600"/>
                    <a:pt x="13317" y="21474"/>
                    <a:pt x="14267" y="21228"/>
                  </a:cubicBezTo>
                  <a:cubicBezTo>
                    <a:pt x="15214" y="20981"/>
                    <a:pt x="16128" y="20624"/>
                    <a:pt x="16983" y="20169"/>
                  </a:cubicBezTo>
                  <a:cubicBezTo>
                    <a:pt x="17839" y="19713"/>
                    <a:pt x="18642" y="19152"/>
                    <a:pt x="19372" y="18499"/>
                  </a:cubicBezTo>
                  <a:cubicBezTo>
                    <a:pt x="20104" y="17845"/>
                    <a:pt x="20729" y="17110"/>
                    <a:pt x="21232" y="16316"/>
                  </a:cubicBezTo>
                  <a:lnTo>
                    <a:pt x="21411" y="16033"/>
                  </a:lnTo>
                  <a:lnTo>
                    <a:pt x="20270" y="16033"/>
                  </a:lnTo>
                  <a:cubicBezTo>
                    <a:pt x="20270" y="16033"/>
                    <a:pt x="20215" y="16108"/>
                    <a:pt x="20215" y="16108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8" name="Shape 2857"/>
            <p:cNvSpPr/>
            <p:nvPr/>
          </p:nvSpPr>
          <p:spPr>
            <a:xfrm>
              <a:off x="12251439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49" name="Shape 2858"/>
            <p:cNvSpPr/>
            <p:nvPr/>
          </p:nvSpPr>
          <p:spPr>
            <a:xfrm>
              <a:off x="12988166" y="5114402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4909"/>
                  </a:moveTo>
                  <a:cubicBezTo>
                    <a:pt x="5498" y="4909"/>
                    <a:pt x="1200" y="4030"/>
                    <a:pt x="1200" y="2945"/>
                  </a:cubicBezTo>
                  <a:cubicBezTo>
                    <a:pt x="1200" y="1861"/>
                    <a:pt x="5498" y="982"/>
                    <a:pt x="10800" y="982"/>
                  </a:cubicBezTo>
                  <a:cubicBezTo>
                    <a:pt x="16102" y="982"/>
                    <a:pt x="20400" y="1861"/>
                    <a:pt x="20400" y="2945"/>
                  </a:cubicBezTo>
                  <a:cubicBezTo>
                    <a:pt x="20400" y="4030"/>
                    <a:pt x="16102" y="4909"/>
                    <a:pt x="10800" y="4909"/>
                  </a:cubicBezTo>
                  <a:moveTo>
                    <a:pt x="20400" y="6873"/>
                  </a:moveTo>
                  <a:cubicBezTo>
                    <a:pt x="20400" y="7957"/>
                    <a:pt x="16102" y="8836"/>
                    <a:pt x="10800" y="8836"/>
                  </a:cubicBezTo>
                  <a:cubicBezTo>
                    <a:pt x="5498" y="8836"/>
                    <a:pt x="1200" y="7957"/>
                    <a:pt x="1200" y="6873"/>
                  </a:cubicBezTo>
                  <a:lnTo>
                    <a:pt x="1200" y="4291"/>
                  </a:lnTo>
                  <a:cubicBezTo>
                    <a:pt x="2993" y="5240"/>
                    <a:pt x="6615" y="5891"/>
                    <a:pt x="10800" y="5891"/>
                  </a:cubicBezTo>
                  <a:cubicBezTo>
                    <a:pt x="14986" y="5891"/>
                    <a:pt x="18607" y="5240"/>
                    <a:pt x="20400" y="4291"/>
                  </a:cubicBezTo>
                  <a:cubicBezTo>
                    <a:pt x="20400" y="4291"/>
                    <a:pt x="20400" y="6873"/>
                    <a:pt x="20400" y="6873"/>
                  </a:cubicBezTo>
                  <a:close/>
                  <a:moveTo>
                    <a:pt x="10800" y="10800"/>
                  </a:moveTo>
                  <a:cubicBezTo>
                    <a:pt x="5498" y="10800"/>
                    <a:pt x="1200" y="9921"/>
                    <a:pt x="1200" y="8836"/>
                  </a:cubicBezTo>
                  <a:cubicBezTo>
                    <a:pt x="1200" y="8672"/>
                    <a:pt x="1309" y="8514"/>
                    <a:pt x="1494" y="8362"/>
                  </a:cubicBezTo>
                  <a:cubicBezTo>
                    <a:pt x="3370" y="9232"/>
                    <a:pt x="6830" y="9818"/>
                    <a:pt x="10800" y="9818"/>
                  </a:cubicBezTo>
                  <a:cubicBezTo>
                    <a:pt x="14770" y="9818"/>
                    <a:pt x="18230" y="9232"/>
                    <a:pt x="20106" y="8362"/>
                  </a:cubicBezTo>
                  <a:cubicBezTo>
                    <a:pt x="20291" y="8514"/>
                    <a:pt x="20400" y="8672"/>
                    <a:pt x="20400" y="8836"/>
                  </a:cubicBezTo>
                  <a:cubicBezTo>
                    <a:pt x="20400" y="9921"/>
                    <a:pt x="16102" y="10800"/>
                    <a:pt x="10800" y="10800"/>
                  </a:cubicBezTo>
                  <a:moveTo>
                    <a:pt x="20400" y="12764"/>
                  </a:moveTo>
                  <a:cubicBezTo>
                    <a:pt x="20400" y="13848"/>
                    <a:pt x="16102" y="14727"/>
                    <a:pt x="10800" y="14727"/>
                  </a:cubicBezTo>
                  <a:cubicBezTo>
                    <a:pt x="5498" y="14727"/>
                    <a:pt x="1200" y="13848"/>
                    <a:pt x="1200" y="12764"/>
                  </a:cubicBezTo>
                  <a:lnTo>
                    <a:pt x="1200" y="10182"/>
                  </a:lnTo>
                  <a:cubicBezTo>
                    <a:pt x="2993" y="11131"/>
                    <a:pt x="6615" y="11782"/>
                    <a:pt x="10800" y="11782"/>
                  </a:cubicBezTo>
                  <a:cubicBezTo>
                    <a:pt x="14986" y="11782"/>
                    <a:pt x="18607" y="11131"/>
                    <a:pt x="20400" y="10182"/>
                  </a:cubicBezTo>
                  <a:cubicBezTo>
                    <a:pt x="20400" y="10182"/>
                    <a:pt x="20400" y="12764"/>
                    <a:pt x="20400" y="12764"/>
                  </a:cubicBezTo>
                  <a:close/>
                  <a:moveTo>
                    <a:pt x="10800" y="16691"/>
                  </a:moveTo>
                  <a:cubicBezTo>
                    <a:pt x="5498" y="16691"/>
                    <a:pt x="1200" y="15812"/>
                    <a:pt x="1200" y="14727"/>
                  </a:cubicBezTo>
                  <a:cubicBezTo>
                    <a:pt x="1200" y="14563"/>
                    <a:pt x="1309" y="14405"/>
                    <a:pt x="1494" y="14253"/>
                  </a:cubicBezTo>
                  <a:cubicBezTo>
                    <a:pt x="3370" y="15123"/>
                    <a:pt x="6830" y="15709"/>
                    <a:pt x="10800" y="15709"/>
                  </a:cubicBezTo>
                  <a:cubicBezTo>
                    <a:pt x="14770" y="15709"/>
                    <a:pt x="18230" y="15123"/>
                    <a:pt x="20106" y="14253"/>
                  </a:cubicBezTo>
                  <a:cubicBezTo>
                    <a:pt x="20291" y="14405"/>
                    <a:pt x="20400" y="14563"/>
                    <a:pt x="20400" y="14727"/>
                  </a:cubicBezTo>
                  <a:cubicBezTo>
                    <a:pt x="20400" y="15812"/>
                    <a:pt x="16102" y="16691"/>
                    <a:pt x="10800" y="16691"/>
                  </a:cubicBezTo>
                  <a:moveTo>
                    <a:pt x="20400" y="18655"/>
                  </a:moveTo>
                  <a:cubicBezTo>
                    <a:pt x="20400" y="19739"/>
                    <a:pt x="16102" y="20618"/>
                    <a:pt x="10800" y="20618"/>
                  </a:cubicBezTo>
                  <a:cubicBezTo>
                    <a:pt x="5498" y="20618"/>
                    <a:pt x="1200" y="19739"/>
                    <a:pt x="1200" y="18655"/>
                  </a:cubicBezTo>
                  <a:lnTo>
                    <a:pt x="1200" y="16073"/>
                  </a:lnTo>
                  <a:cubicBezTo>
                    <a:pt x="2993" y="17022"/>
                    <a:pt x="6615" y="17673"/>
                    <a:pt x="10800" y="17673"/>
                  </a:cubicBezTo>
                  <a:cubicBezTo>
                    <a:pt x="14986" y="17673"/>
                    <a:pt x="18607" y="17022"/>
                    <a:pt x="20400" y="16073"/>
                  </a:cubicBezTo>
                  <a:cubicBezTo>
                    <a:pt x="20400" y="16073"/>
                    <a:pt x="20400" y="18655"/>
                    <a:pt x="20400" y="18655"/>
                  </a:cubicBezTo>
                  <a:close/>
                  <a:moveTo>
                    <a:pt x="21600" y="2945"/>
                  </a:moveTo>
                  <a:cubicBezTo>
                    <a:pt x="21600" y="1319"/>
                    <a:pt x="16765" y="0"/>
                    <a:pt x="10800" y="0"/>
                  </a:cubicBezTo>
                  <a:cubicBezTo>
                    <a:pt x="4835" y="0"/>
                    <a:pt x="0" y="1319"/>
                    <a:pt x="0" y="2945"/>
                  </a:cubicBezTo>
                  <a:lnTo>
                    <a:pt x="0" y="6873"/>
                  </a:lnTo>
                  <a:cubicBezTo>
                    <a:pt x="0" y="7218"/>
                    <a:pt x="229" y="7547"/>
                    <a:pt x="628" y="7855"/>
                  </a:cubicBezTo>
                  <a:cubicBezTo>
                    <a:pt x="229" y="8162"/>
                    <a:pt x="0" y="8492"/>
                    <a:pt x="0" y="8836"/>
                  </a:cubicBezTo>
                  <a:lnTo>
                    <a:pt x="0" y="12764"/>
                  </a:lnTo>
                  <a:cubicBezTo>
                    <a:pt x="0" y="13109"/>
                    <a:pt x="229" y="13438"/>
                    <a:pt x="628" y="13745"/>
                  </a:cubicBezTo>
                  <a:cubicBezTo>
                    <a:pt x="229" y="14053"/>
                    <a:pt x="0" y="14383"/>
                    <a:pt x="0" y="14727"/>
                  </a:cubicBezTo>
                  <a:lnTo>
                    <a:pt x="0" y="18655"/>
                  </a:lnTo>
                  <a:cubicBezTo>
                    <a:pt x="0" y="20281"/>
                    <a:pt x="4835" y="21600"/>
                    <a:pt x="10800" y="21600"/>
                  </a:cubicBezTo>
                  <a:cubicBezTo>
                    <a:pt x="16765" y="21600"/>
                    <a:pt x="21600" y="20281"/>
                    <a:pt x="21600" y="18655"/>
                  </a:cubicBezTo>
                  <a:lnTo>
                    <a:pt x="21600" y="14727"/>
                  </a:lnTo>
                  <a:cubicBezTo>
                    <a:pt x="21600" y="14383"/>
                    <a:pt x="21371" y="14053"/>
                    <a:pt x="20972" y="13745"/>
                  </a:cubicBezTo>
                  <a:cubicBezTo>
                    <a:pt x="21371" y="13438"/>
                    <a:pt x="21600" y="13109"/>
                    <a:pt x="21600" y="12764"/>
                  </a:cubicBezTo>
                  <a:lnTo>
                    <a:pt x="21600" y="8836"/>
                  </a:lnTo>
                  <a:cubicBezTo>
                    <a:pt x="21600" y="8492"/>
                    <a:pt x="21371" y="8162"/>
                    <a:pt x="20972" y="7855"/>
                  </a:cubicBezTo>
                  <a:cubicBezTo>
                    <a:pt x="21371" y="7547"/>
                    <a:pt x="21600" y="7218"/>
                    <a:pt x="21600" y="6873"/>
                  </a:cubicBezTo>
                  <a:cubicBezTo>
                    <a:pt x="21600" y="6873"/>
                    <a:pt x="21600" y="2945"/>
                    <a:pt x="21600" y="294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0" name="Shape 2859"/>
            <p:cNvSpPr/>
            <p:nvPr/>
          </p:nvSpPr>
          <p:spPr>
            <a:xfrm>
              <a:off x="13657918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5929" y="7018"/>
                  </a:moveTo>
                  <a:cubicBezTo>
                    <a:pt x="15539" y="7246"/>
                    <a:pt x="15108" y="7411"/>
                    <a:pt x="14650" y="7500"/>
                  </a:cubicBezTo>
                  <a:cubicBezTo>
                    <a:pt x="14282" y="7114"/>
                    <a:pt x="13759" y="6874"/>
                    <a:pt x="13179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5" y="7236"/>
                  </a:cubicBezTo>
                  <a:cubicBezTo>
                    <a:pt x="6892" y="7530"/>
                    <a:pt x="6793" y="7869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6" y="9635"/>
                  </a:cubicBezTo>
                  <a:cubicBezTo>
                    <a:pt x="6776" y="9644"/>
                    <a:pt x="6776" y="9651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5" y="11661"/>
                    <a:pt x="7483" y="11638"/>
                  </a:cubicBezTo>
                  <a:cubicBezTo>
                    <a:pt x="7739" y="12426"/>
                    <a:pt x="8483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40" y="13855"/>
                    <a:pt x="6382" y="13837"/>
                  </a:cubicBezTo>
                  <a:cubicBezTo>
                    <a:pt x="7274" y="14398"/>
                    <a:pt x="8332" y="14727"/>
                    <a:pt x="9470" y="14727"/>
                  </a:cubicBezTo>
                  <a:cubicBezTo>
                    <a:pt x="13175" y="14727"/>
                    <a:pt x="15201" y="11706"/>
                    <a:pt x="15201" y="9086"/>
                  </a:cubicBezTo>
                  <a:cubicBezTo>
                    <a:pt x="15201" y="9000"/>
                    <a:pt x="15199" y="8915"/>
                    <a:pt x="15195" y="8830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1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1" name="Shape 2860"/>
            <p:cNvSpPr/>
            <p:nvPr/>
          </p:nvSpPr>
          <p:spPr>
            <a:xfrm>
              <a:off x="14361158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4" y="7858"/>
                  </a:lnTo>
                  <a:lnTo>
                    <a:pt x="13244" y="6381"/>
                  </a:lnTo>
                  <a:lnTo>
                    <a:pt x="11938" y="6381"/>
                  </a:lnTo>
                  <a:cubicBezTo>
                    <a:pt x="10369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2" name="Shape 2861"/>
            <p:cNvSpPr/>
            <p:nvPr/>
          </p:nvSpPr>
          <p:spPr>
            <a:xfrm>
              <a:off x="15111839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324" y="12090"/>
                  </a:moveTo>
                  <a:cubicBezTo>
                    <a:pt x="14019" y="12090"/>
                    <a:pt x="14019" y="12428"/>
                    <a:pt x="14019" y="12428"/>
                  </a:cubicBezTo>
                  <a:lnTo>
                    <a:pt x="14019" y="12863"/>
                  </a:lnTo>
                  <a:lnTo>
                    <a:pt x="14628" y="12863"/>
                  </a:lnTo>
                  <a:lnTo>
                    <a:pt x="14628" y="12428"/>
                  </a:lnTo>
                  <a:cubicBezTo>
                    <a:pt x="14628" y="12428"/>
                    <a:pt x="14628" y="12090"/>
                    <a:pt x="14324" y="12090"/>
                  </a:cubicBezTo>
                  <a:moveTo>
                    <a:pt x="15287" y="12380"/>
                  </a:moveTo>
                  <a:lnTo>
                    <a:pt x="15287" y="13348"/>
                  </a:lnTo>
                  <a:lnTo>
                    <a:pt x="14019" y="13348"/>
                  </a:lnTo>
                  <a:lnTo>
                    <a:pt x="14019" y="14072"/>
                  </a:lnTo>
                  <a:cubicBezTo>
                    <a:pt x="14019" y="14072"/>
                    <a:pt x="14019" y="14411"/>
                    <a:pt x="14324" y="14411"/>
                  </a:cubicBezTo>
                  <a:cubicBezTo>
                    <a:pt x="14628" y="14411"/>
                    <a:pt x="14628" y="14072"/>
                    <a:pt x="14628" y="14072"/>
                  </a:cubicBezTo>
                  <a:lnTo>
                    <a:pt x="14628" y="13734"/>
                  </a:lnTo>
                  <a:lnTo>
                    <a:pt x="15287" y="13734"/>
                  </a:lnTo>
                  <a:lnTo>
                    <a:pt x="15287" y="14266"/>
                  </a:lnTo>
                  <a:cubicBezTo>
                    <a:pt x="15287" y="14266"/>
                    <a:pt x="15186" y="14943"/>
                    <a:pt x="14375" y="14943"/>
                  </a:cubicBezTo>
                  <a:cubicBezTo>
                    <a:pt x="13564" y="14943"/>
                    <a:pt x="13411" y="14266"/>
                    <a:pt x="13411" y="14266"/>
                  </a:cubicBezTo>
                  <a:lnTo>
                    <a:pt x="13411" y="12380"/>
                  </a:lnTo>
                  <a:cubicBezTo>
                    <a:pt x="13411" y="12380"/>
                    <a:pt x="13411" y="11558"/>
                    <a:pt x="14375" y="11558"/>
                  </a:cubicBezTo>
                  <a:cubicBezTo>
                    <a:pt x="15338" y="11558"/>
                    <a:pt x="15287" y="12380"/>
                    <a:pt x="15287" y="12380"/>
                  </a:cubicBezTo>
                  <a:moveTo>
                    <a:pt x="12904" y="14169"/>
                  </a:moveTo>
                  <a:cubicBezTo>
                    <a:pt x="12904" y="14169"/>
                    <a:pt x="12904" y="14943"/>
                    <a:pt x="12347" y="14943"/>
                  </a:cubicBezTo>
                  <a:cubicBezTo>
                    <a:pt x="12005" y="14943"/>
                    <a:pt x="11798" y="14762"/>
                    <a:pt x="11687" y="14621"/>
                  </a:cubicBezTo>
                  <a:lnTo>
                    <a:pt x="11687" y="14895"/>
                  </a:lnTo>
                  <a:lnTo>
                    <a:pt x="11028" y="14895"/>
                  </a:lnTo>
                  <a:lnTo>
                    <a:pt x="11028" y="10446"/>
                  </a:lnTo>
                  <a:lnTo>
                    <a:pt x="11687" y="10446"/>
                  </a:lnTo>
                  <a:lnTo>
                    <a:pt x="11687" y="11888"/>
                  </a:lnTo>
                  <a:cubicBezTo>
                    <a:pt x="11788" y="11782"/>
                    <a:pt x="12036" y="11558"/>
                    <a:pt x="12347" y="11558"/>
                  </a:cubicBezTo>
                  <a:cubicBezTo>
                    <a:pt x="12752" y="11558"/>
                    <a:pt x="12904" y="11896"/>
                    <a:pt x="12904" y="12332"/>
                  </a:cubicBezTo>
                  <a:cubicBezTo>
                    <a:pt x="12904" y="12332"/>
                    <a:pt x="12904" y="14169"/>
                    <a:pt x="12904" y="14169"/>
                  </a:cubicBezTo>
                  <a:close/>
                  <a:moveTo>
                    <a:pt x="10521" y="14895"/>
                  </a:moveTo>
                  <a:lnTo>
                    <a:pt x="9913" y="14895"/>
                  </a:lnTo>
                  <a:lnTo>
                    <a:pt x="9913" y="14605"/>
                  </a:lnTo>
                  <a:cubicBezTo>
                    <a:pt x="9913" y="14605"/>
                    <a:pt x="9558" y="14943"/>
                    <a:pt x="9152" y="14943"/>
                  </a:cubicBezTo>
                  <a:cubicBezTo>
                    <a:pt x="8747" y="14943"/>
                    <a:pt x="8696" y="14556"/>
                    <a:pt x="8696" y="14556"/>
                  </a:cubicBezTo>
                  <a:lnTo>
                    <a:pt x="8696" y="11558"/>
                  </a:lnTo>
                  <a:lnTo>
                    <a:pt x="9304" y="11558"/>
                  </a:lnTo>
                  <a:lnTo>
                    <a:pt x="9304" y="14362"/>
                  </a:lnTo>
                  <a:cubicBezTo>
                    <a:pt x="9304" y="14362"/>
                    <a:pt x="9304" y="14508"/>
                    <a:pt x="9507" y="14508"/>
                  </a:cubicBezTo>
                  <a:cubicBezTo>
                    <a:pt x="9710" y="14508"/>
                    <a:pt x="9913" y="14266"/>
                    <a:pt x="9913" y="14266"/>
                  </a:cubicBezTo>
                  <a:lnTo>
                    <a:pt x="9913" y="11558"/>
                  </a:lnTo>
                  <a:lnTo>
                    <a:pt x="10521" y="11558"/>
                  </a:lnTo>
                  <a:cubicBezTo>
                    <a:pt x="10521" y="11558"/>
                    <a:pt x="10521" y="14895"/>
                    <a:pt x="10521" y="14895"/>
                  </a:cubicBezTo>
                  <a:close/>
                  <a:moveTo>
                    <a:pt x="8595" y="11074"/>
                  </a:moveTo>
                  <a:lnTo>
                    <a:pt x="7834" y="11074"/>
                  </a:lnTo>
                  <a:lnTo>
                    <a:pt x="7834" y="14895"/>
                  </a:lnTo>
                  <a:lnTo>
                    <a:pt x="7124" y="14895"/>
                  </a:lnTo>
                  <a:lnTo>
                    <a:pt x="7124" y="11074"/>
                  </a:lnTo>
                  <a:lnTo>
                    <a:pt x="6363" y="11074"/>
                  </a:lnTo>
                  <a:lnTo>
                    <a:pt x="6363" y="10446"/>
                  </a:lnTo>
                  <a:lnTo>
                    <a:pt x="8595" y="10446"/>
                  </a:lnTo>
                  <a:cubicBezTo>
                    <a:pt x="8595" y="10446"/>
                    <a:pt x="8595" y="11074"/>
                    <a:pt x="8595" y="11074"/>
                  </a:cubicBezTo>
                  <a:close/>
                  <a:moveTo>
                    <a:pt x="14527" y="9430"/>
                  </a:moveTo>
                  <a:cubicBezTo>
                    <a:pt x="14527" y="9430"/>
                    <a:pt x="12667" y="9334"/>
                    <a:pt x="10800" y="9334"/>
                  </a:cubicBezTo>
                  <a:cubicBezTo>
                    <a:pt x="8940" y="9334"/>
                    <a:pt x="7074" y="9430"/>
                    <a:pt x="7074" y="9430"/>
                  </a:cubicBezTo>
                  <a:cubicBezTo>
                    <a:pt x="6233" y="9430"/>
                    <a:pt x="5552" y="10080"/>
                    <a:pt x="5552" y="10881"/>
                  </a:cubicBezTo>
                  <a:cubicBezTo>
                    <a:pt x="5552" y="10881"/>
                    <a:pt x="5400" y="11822"/>
                    <a:pt x="5400" y="12767"/>
                  </a:cubicBezTo>
                  <a:cubicBezTo>
                    <a:pt x="5400" y="13708"/>
                    <a:pt x="5552" y="14652"/>
                    <a:pt x="5552" y="14652"/>
                  </a:cubicBezTo>
                  <a:cubicBezTo>
                    <a:pt x="5552" y="15454"/>
                    <a:pt x="6233" y="16103"/>
                    <a:pt x="7074" y="16103"/>
                  </a:cubicBezTo>
                  <a:cubicBezTo>
                    <a:pt x="7074" y="16103"/>
                    <a:pt x="8905" y="16200"/>
                    <a:pt x="10800" y="16200"/>
                  </a:cubicBezTo>
                  <a:cubicBezTo>
                    <a:pt x="12630" y="16200"/>
                    <a:pt x="14527" y="16103"/>
                    <a:pt x="14527" y="16103"/>
                  </a:cubicBezTo>
                  <a:cubicBezTo>
                    <a:pt x="15367" y="16103"/>
                    <a:pt x="16048" y="15454"/>
                    <a:pt x="16048" y="14652"/>
                  </a:cubicBezTo>
                  <a:cubicBezTo>
                    <a:pt x="16048" y="14652"/>
                    <a:pt x="16200" y="13700"/>
                    <a:pt x="16200" y="12767"/>
                  </a:cubicBezTo>
                  <a:cubicBezTo>
                    <a:pt x="16200" y="11814"/>
                    <a:pt x="16048" y="10881"/>
                    <a:pt x="16048" y="10881"/>
                  </a:cubicBezTo>
                  <a:cubicBezTo>
                    <a:pt x="16048" y="10080"/>
                    <a:pt x="15367" y="9430"/>
                    <a:pt x="14527" y="9430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1992" y="12090"/>
                  </a:moveTo>
                  <a:cubicBezTo>
                    <a:pt x="11860" y="12090"/>
                    <a:pt x="11757" y="12168"/>
                    <a:pt x="11687" y="12243"/>
                  </a:cubicBezTo>
                  <a:lnTo>
                    <a:pt x="11687" y="14276"/>
                  </a:lnTo>
                  <a:cubicBezTo>
                    <a:pt x="11751" y="14345"/>
                    <a:pt x="11847" y="14411"/>
                    <a:pt x="11992" y="14411"/>
                  </a:cubicBezTo>
                  <a:cubicBezTo>
                    <a:pt x="12296" y="14411"/>
                    <a:pt x="12296" y="14072"/>
                    <a:pt x="12296" y="14072"/>
                  </a:cubicBezTo>
                  <a:lnTo>
                    <a:pt x="12296" y="12428"/>
                  </a:lnTo>
                  <a:cubicBezTo>
                    <a:pt x="12296" y="12428"/>
                    <a:pt x="12245" y="12090"/>
                    <a:pt x="11992" y="12090"/>
                  </a:cubicBezTo>
                  <a:moveTo>
                    <a:pt x="7986" y="8751"/>
                  </a:moveTo>
                  <a:lnTo>
                    <a:pt x="8696" y="8751"/>
                  </a:lnTo>
                  <a:lnTo>
                    <a:pt x="8696" y="7188"/>
                  </a:lnTo>
                  <a:lnTo>
                    <a:pt x="9507" y="4970"/>
                  </a:lnTo>
                  <a:lnTo>
                    <a:pt x="8848" y="4970"/>
                  </a:lnTo>
                  <a:lnTo>
                    <a:pt x="8341" y="6433"/>
                  </a:lnTo>
                  <a:lnTo>
                    <a:pt x="7834" y="4970"/>
                  </a:lnTo>
                  <a:lnTo>
                    <a:pt x="7124" y="4970"/>
                  </a:lnTo>
                  <a:lnTo>
                    <a:pt x="7986" y="7188"/>
                  </a:lnTo>
                  <a:cubicBezTo>
                    <a:pt x="7986" y="7188"/>
                    <a:pt x="7986" y="8751"/>
                    <a:pt x="7986" y="8751"/>
                  </a:cubicBezTo>
                  <a:close/>
                  <a:moveTo>
                    <a:pt x="12397" y="8801"/>
                  </a:moveTo>
                  <a:cubicBezTo>
                    <a:pt x="12802" y="8801"/>
                    <a:pt x="13158" y="8449"/>
                    <a:pt x="13158" y="8449"/>
                  </a:cubicBezTo>
                  <a:lnTo>
                    <a:pt x="13158" y="8751"/>
                  </a:lnTo>
                  <a:lnTo>
                    <a:pt x="13766" y="8751"/>
                  </a:lnTo>
                  <a:lnTo>
                    <a:pt x="13766" y="5878"/>
                  </a:lnTo>
                  <a:lnTo>
                    <a:pt x="13158" y="5878"/>
                  </a:lnTo>
                  <a:lnTo>
                    <a:pt x="13158" y="8096"/>
                  </a:lnTo>
                  <a:cubicBezTo>
                    <a:pt x="13158" y="8096"/>
                    <a:pt x="12955" y="8348"/>
                    <a:pt x="12752" y="8348"/>
                  </a:cubicBezTo>
                  <a:cubicBezTo>
                    <a:pt x="12549" y="8348"/>
                    <a:pt x="12549" y="8196"/>
                    <a:pt x="12549" y="8196"/>
                  </a:cubicBezTo>
                  <a:lnTo>
                    <a:pt x="12549" y="5878"/>
                  </a:lnTo>
                  <a:lnTo>
                    <a:pt x="11941" y="5878"/>
                  </a:lnTo>
                  <a:lnTo>
                    <a:pt x="11941" y="8398"/>
                  </a:lnTo>
                  <a:cubicBezTo>
                    <a:pt x="11941" y="8398"/>
                    <a:pt x="11992" y="8801"/>
                    <a:pt x="12397" y="8801"/>
                  </a:cubicBezTo>
                  <a:moveTo>
                    <a:pt x="10166" y="6634"/>
                  </a:moveTo>
                  <a:cubicBezTo>
                    <a:pt x="10166" y="6467"/>
                    <a:pt x="10302" y="6332"/>
                    <a:pt x="10470" y="6332"/>
                  </a:cubicBezTo>
                  <a:cubicBezTo>
                    <a:pt x="10639" y="6332"/>
                    <a:pt x="10775" y="6467"/>
                    <a:pt x="10775" y="6634"/>
                  </a:cubicBezTo>
                  <a:lnTo>
                    <a:pt x="10775" y="8045"/>
                  </a:lnTo>
                  <a:cubicBezTo>
                    <a:pt x="10775" y="8212"/>
                    <a:pt x="10639" y="8348"/>
                    <a:pt x="10470" y="8348"/>
                  </a:cubicBezTo>
                  <a:cubicBezTo>
                    <a:pt x="10302" y="8348"/>
                    <a:pt x="10166" y="8212"/>
                    <a:pt x="10166" y="8045"/>
                  </a:cubicBezTo>
                  <a:cubicBezTo>
                    <a:pt x="10166" y="8045"/>
                    <a:pt x="10166" y="6634"/>
                    <a:pt x="10166" y="6634"/>
                  </a:cubicBezTo>
                  <a:close/>
                  <a:moveTo>
                    <a:pt x="10369" y="8801"/>
                  </a:moveTo>
                  <a:lnTo>
                    <a:pt x="10572" y="8801"/>
                  </a:lnTo>
                  <a:cubicBezTo>
                    <a:pt x="11020" y="8801"/>
                    <a:pt x="11383" y="8440"/>
                    <a:pt x="11383" y="7995"/>
                  </a:cubicBezTo>
                  <a:lnTo>
                    <a:pt x="11383" y="6684"/>
                  </a:lnTo>
                  <a:cubicBezTo>
                    <a:pt x="11383" y="6239"/>
                    <a:pt x="11020" y="5878"/>
                    <a:pt x="10572" y="5878"/>
                  </a:cubicBezTo>
                  <a:lnTo>
                    <a:pt x="10369" y="5878"/>
                  </a:lnTo>
                  <a:cubicBezTo>
                    <a:pt x="9921" y="5878"/>
                    <a:pt x="9558" y="6239"/>
                    <a:pt x="9558" y="6684"/>
                  </a:cubicBezTo>
                  <a:lnTo>
                    <a:pt x="9558" y="7995"/>
                  </a:lnTo>
                  <a:cubicBezTo>
                    <a:pt x="9558" y="8440"/>
                    <a:pt x="9921" y="8801"/>
                    <a:pt x="10369" y="880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3" name="Shape 2862"/>
            <p:cNvSpPr/>
            <p:nvPr/>
          </p:nvSpPr>
          <p:spPr>
            <a:xfrm>
              <a:off x="15815078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0672" y="6382"/>
                  </a:moveTo>
                  <a:cubicBezTo>
                    <a:pt x="10464" y="6409"/>
                    <a:pt x="10255" y="6435"/>
                    <a:pt x="10045" y="6460"/>
                  </a:cubicBezTo>
                  <a:cubicBezTo>
                    <a:pt x="9652" y="6558"/>
                    <a:pt x="9223" y="6650"/>
                    <a:pt x="8905" y="6836"/>
                  </a:cubicBezTo>
                  <a:cubicBezTo>
                    <a:pt x="8055" y="7333"/>
                    <a:pt x="7467" y="7913"/>
                    <a:pt x="7073" y="8856"/>
                  </a:cubicBezTo>
                  <a:cubicBezTo>
                    <a:pt x="7009" y="9009"/>
                    <a:pt x="7007" y="9157"/>
                    <a:pt x="6960" y="9326"/>
                  </a:cubicBezTo>
                  <a:cubicBezTo>
                    <a:pt x="6658" y="10425"/>
                    <a:pt x="7194" y="11563"/>
                    <a:pt x="7844" y="11956"/>
                  </a:cubicBezTo>
                  <a:cubicBezTo>
                    <a:pt x="7969" y="12032"/>
                    <a:pt x="8254" y="12166"/>
                    <a:pt x="8358" y="11987"/>
                  </a:cubicBezTo>
                  <a:cubicBezTo>
                    <a:pt x="8416" y="11889"/>
                    <a:pt x="8403" y="11758"/>
                    <a:pt x="8439" y="11643"/>
                  </a:cubicBezTo>
                  <a:cubicBezTo>
                    <a:pt x="8462" y="11568"/>
                    <a:pt x="8536" y="11425"/>
                    <a:pt x="8519" y="11330"/>
                  </a:cubicBezTo>
                  <a:cubicBezTo>
                    <a:pt x="8490" y="11170"/>
                    <a:pt x="8318" y="11068"/>
                    <a:pt x="8246" y="10939"/>
                  </a:cubicBezTo>
                  <a:cubicBezTo>
                    <a:pt x="8099" y="10677"/>
                    <a:pt x="8092" y="10444"/>
                    <a:pt x="8020" y="10093"/>
                  </a:cubicBezTo>
                  <a:cubicBezTo>
                    <a:pt x="8026" y="10046"/>
                    <a:pt x="8031" y="9999"/>
                    <a:pt x="8037" y="9952"/>
                  </a:cubicBezTo>
                  <a:cubicBezTo>
                    <a:pt x="8058" y="9559"/>
                    <a:pt x="8124" y="9276"/>
                    <a:pt x="8246" y="8997"/>
                  </a:cubicBezTo>
                  <a:cubicBezTo>
                    <a:pt x="8601" y="8177"/>
                    <a:pt x="9172" y="7720"/>
                    <a:pt x="10094" y="7447"/>
                  </a:cubicBezTo>
                  <a:cubicBezTo>
                    <a:pt x="10300" y="7386"/>
                    <a:pt x="10882" y="7288"/>
                    <a:pt x="11187" y="7353"/>
                  </a:cubicBezTo>
                  <a:cubicBezTo>
                    <a:pt x="11369" y="7385"/>
                    <a:pt x="11551" y="7415"/>
                    <a:pt x="11733" y="7447"/>
                  </a:cubicBezTo>
                  <a:cubicBezTo>
                    <a:pt x="12393" y="7655"/>
                    <a:pt x="12874" y="8038"/>
                    <a:pt x="13131" y="8637"/>
                  </a:cubicBezTo>
                  <a:cubicBezTo>
                    <a:pt x="13292" y="9010"/>
                    <a:pt x="13339" y="9724"/>
                    <a:pt x="13227" y="10203"/>
                  </a:cubicBezTo>
                  <a:cubicBezTo>
                    <a:pt x="13174" y="10429"/>
                    <a:pt x="13183" y="10624"/>
                    <a:pt x="13115" y="10829"/>
                  </a:cubicBezTo>
                  <a:cubicBezTo>
                    <a:pt x="12865" y="11589"/>
                    <a:pt x="12498" y="12293"/>
                    <a:pt x="11668" y="12488"/>
                  </a:cubicBezTo>
                  <a:cubicBezTo>
                    <a:pt x="11121" y="12618"/>
                    <a:pt x="10711" y="12284"/>
                    <a:pt x="10576" y="11941"/>
                  </a:cubicBezTo>
                  <a:cubicBezTo>
                    <a:pt x="10538" y="11846"/>
                    <a:pt x="10474" y="11677"/>
                    <a:pt x="10512" y="11518"/>
                  </a:cubicBezTo>
                  <a:cubicBezTo>
                    <a:pt x="10656" y="10901"/>
                    <a:pt x="10865" y="10349"/>
                    <a:pt x="11026" y="9733"/>
                  </a:cubicBezTo>
                  <a:cubicBezTo>
                    <a:pt x="11179" y="9146"/>
                    <a:pt x="10888" y="8683"/>
                    <a:pt x="10431" y="8575"/>
                  </a:cubicBezTo>
                  <a:cubicBezTo>
                    <a:pt x="9863" y="8439"/>
                    <a:pt x="9424" y="8966"/>
                    <a:pt x="9274" y="9310"/>
                  </a:cubicBezTo>
                  <a:cubicBezTo>
                    <a:pt x="9155" y="9584"/>
                    <a:pt x="9083" y="10089"/>
                    <a:pt x="9177" y="10453"/>
                  </a:cubicBezTo>
                  <a:cubicBezTo>
                    <a:pt x="9207" y="10569"/>
                    <a:pt x="9347" y="10878"/>
                    <a:pt x="9322" y="10986"/>
                  </a:cubicBezTo>
                  <a:cubicBezTo>
                    <a:pt x="9213" y="11462"/>
                    <a:pt x="9088" y="11974"/>
                    <a:pt x="8953" y="12442"/>
                  </a:cubicBezTo>
                  <a:cubicBezTo>
                    <a:pt x="8812" y="12929"/>
                    <a:pt x="8736" y="13427"/>
                    <a:pt x="8599" y="13898"/>
                  </a:cubicBezTo>
                  <a:cubicBezTo>
                    <a:pt x="8536" y="14114"/>
                    <a:pt x="8539" y="14346"/>
                    <a:pt x="8487" y="14571"/>
                  </a:cubicBezTo>
                  <a:lnTo>
                    <a:pt x="8487" y="14900"/>
                  </a:lnTo>
                  <a:cubicBezTo>
                    <a:pt x="8440" y="15108"/>
                    <a:pt x="8475" y="15478"/>
                    <a:pt x="8519" y="15683"/>
                  </a:cubicBezTo>
                  <a:cubicBezTo>
                    <a:pt x="8547" y="15815"/>
                    <a:pt x="8502" y="15978"/>
                    <a:pt x="8567" y="16074"/>
                  </a:cubicBezTo>
                  <a:cubicBezTo>
                    <a:pt x="8568" y="16144"/>
                    <a:pt x="8577" y="16160"/>
                    <a:pt x="8599" y="16200"/>
                  </a:cubicBezTo>
                  <a:cubicBezTo>
                    <a:pt x="8800" y="16194"/>
                    <a:pt x="9078" y="15665"/>
                    <a:pt x="9177" y="15511"/>
                  </a:cubicBezTo>
                  <a:cubicBezTo>
                    <a:pt x="9369" y="15216"/>
                    <a:pt x="9546" y="14901"/>
                    <a:pt x="9692" y="14556"/>
                  </a:cubicBezTo>
                  <a:cubicBezTo>
                    <a:pt x="9823" y="14245"/>
                    <a:pt x="9844" y="13901"/>
                    <a:pt x="9949" y="13569"/>
                  </a:cubicBezTo>
                  <a:cubicBezTo>
                    <a:pt x="10025" y="13329"/>
                    <a:pt x="10133" y="13049"/>
                    <a:pt x="10158" y="12786"/>
                  </a:cubicBezTo>
                  <a:lnTo>
                    <a:pt x="10174" y="12786"/>
                  </a:lnTo>
                  <a:cubicBezTo>
                    <a:pt x="10216" y="12930"/>
                    <a:pt x="10367" y="13035"/>
                    <a:pt x="10480" y="13115"/>
                  </a:cubicBezTo>
                  <a:cubicBezTo>
                    <a:pt x="10833" y="13367"/>
                    <a:pt x="11441" y="13600"/>
                    <a:pt x="12102" y="13444"/>
                  </a:cubicBezTo>
                  <a:cubicBezTo>
                    <a:pt x="12850" y="13267"/>
                    <a:pt x="13446" y="12916"/>
                    <a:pt x="13838" y="12394"/>
                  </a:cubicBezTo>
                  <a:cubicBezTo>
                    <a:pt x="14127" y="12011"/>
                    <a:pt x="14345" y="11567"/>
                    <a:pt x="14513" y="11064"/>
                  </a:cubicBezTo>
                  <a:cubicBezTo>
                    <a:pt x="14596" y="10817"/>
                    <a:pt x="14613" y="10543"/>
                    <a:pt x="14674" y="10281"/>
                  </a:cubicBezTo>
                  <a:cubicBezTo>
                    <a:pt x="14827" y="9624"/>
                    <a:pt x="14623" y="8833"/>
                    <a:pt x="14433" y="8402"/>
                  </a:cubicBezTo>
                  <a:cubicBezTo>
                    <a:pt x="13856" y="7098"/>
                    <a:pt x="12630" y="6354"/>
                    <a:pt x="10672" y="63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4" name="Shape 2863"/>
            <p:cNvSpPr/>
            <p:nvPr/>
          </p:nvSpPr>
          <p:spPr>
            <a:xfrm>
              <a:off x="16518318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5" y="8897"/>
                    <a:pt x="11997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4" y="9937"/>
                    <a:pt x="12643" y="10393"/>
                    <a:pt x="12232" y="10991"/>
                  </a:cubicBezTo>
                  <a:cubicBezTo>
                    <a:pt x="11821" y="11589"/>
                    <a:pt x="11513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5"/>
                    <a:pt x="8774" y="6973"/>
                  </a:cubicBezTo>
                  <a:cubicBezTo>
                    <a:pt x="8450" y="7000"/>
                    <a:pt x="7966" y="7272"/>
                    <a:pt x="7320" y="7789"/>
                  </a:cubicBezTo>
                  <a:cubicBezTo>
                    <a:pt x="6849" y="8183"/>
                    <a:pt x="6372" y="8577"/>
                    <a:pt x="5888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2"/>
                  </a:cubicBezTo>
                  <a:cubicBezTo>
                    <a:pt x="8333" y="11460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2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8"/>
                    <a:pt x="14281" y="687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5" name="Shape 2864"/>
            <p:cNvSpPr/>
            <p:nvPr/>
          </p:nvSpPr>
          <p:spPr>
            <a:xfrm>
              <a:off x="17221557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5" y="7359"/>
                  </a:moveTo>
                  <a:lnTo>
                    <a:pt x="13743" y="7359"/>
                  </a:lnTo>
                  <a:lnTo>
                    <a:pt x="13743" y="8833"/>
                  </a:lnTo>
                  <a:lnTo>
                    <a:pt x="12265" y="8833"/>
                  </a:lnTo>
                  <a:lnTo>
                    <a:pt x="12265" y="9816"/>
                  </a:lnTo>
                  <a:lnTo>
                    <a:pt x="13743" y="9816"/>
                  </a:lnTo>
                  <a:lnTo>
                    <a:pt x="13743" y="11283"/>
                  </a:lnTo>
                  <a:lnTo>
                    <a:pt x="14725" y="11283"/>
                  </a:lnTo>
                  <a:lnTo>
                    <a:pt x="14725" y="9816"/>
                  </a:lnTo>
                  <a:lnTo>
                    <a:pt x="16205" y="9816"/>
                  </a:lnTo>
                  <a:lnTo>
                    <a:pt x="16205" y="8833"/>
                  </a:lnTo>
                  <a:lnTo>
                    <a:pt x="14725" y="8833"/>
                  </a:lnTo>
                  <a:cubicBezTo>
                    <a:pt x="14725" y="8833"/>
                    <a:pt x="14725" y="7359"/>
                    <a:pt x="14725" y="7359"/>
                  </a:cubicBezTo>
                  <a:close/>
                  <a:moveTo>
                    <a:pt x="9321" y="13946"/>
                  </a:moveTo>
                  <a:cubicBezTo>
                    <a:pt x="8620" y="13946"/>
                    <a:pt x="8071" y="13495"/>
                    <a:pt x="8071" y="12919"/>
                  </a:cubicBezTo>
                  <a:cubicBezTo>
                    <a:pt x="8071" y="12392"/>
                    <a:pt x="8713" y="11929"/>
                    <a:pt x="9446" y="11929"/>
                  </a:cubicBezTo>
                  <a:lnTo>
                    <a:pt x="9446" y="11723"/>
                  </a:lnTo>
                  <a:lnTo>
                    <a:pt x="9447" y="11723"/>
                  </a:lnTo>
                  <a:lnTo>
                    <a:pt x="9465" y="11929"/>
                  </a:lnTo>
                  <a:cubicBezTo>
                    <a:pt x="9624" y="11930"/>
                    <a:pt x="9777" y="11954"/>
                    <a:pt x="9922" y="12000"/>
                  </a:cubicBezTo>
                  <a:lnTo>
                    <a:pt x="10067" y="12104"/>
                  </a:lnTo>
                  <a:cubicBezTo>
                    <a:pt x="10440" y="12371"/>
                    <a:pt x="10637" y="12521"/>
                    <a:pt x="10695" y="12764"/>
                  </a:cubicBezTo>
                  <a:cubicBezTo>
                    <a:pt x="10710" y="12827"/>
                    <a:pt x="10717" y="12891"/>
                    <a:pt x="10717" y="12954"/>
                  </a:cubicBezTo>
                  <a:cubicBezTo>
                    <a:pt x="10717" y="13612"/>
                    <a:pt x="10247" y="13946"/>
                    <a:pt x="9321" y="13946"/>
                  </a:cubicBezTo>
                  <a:moveTo>
                    <a:pt x="8542" y="8739"/>
                  </a:moveTo>
                  <a:cubicBezTo>
                    <a:pt x="8495" y="8362"/>
                    <a:pt x="8574" y="8014"/>
                    <a:pt x="8754" y="7806"/>
                  </a:cubicBezTo>
                  <a:cubicBezTo>
                    <a:pt x="8864" y="7680"/>
                    <a:pt x="9006" y="7613"/>
                    <a:pt x="9164" y="7613"/>
                  </a:cubicBezTo>
                  <a:lnTo>
                    <a:pt x="9164" y="7409"/>
                  </a:lnTo>
                  <a:lnTo>
                    <a:pt x="9182" y="7613"/>
                  </a:lnTo>
                  <a:cubicBezTo>
                    <a:pt x="9653" y="7628"/>
                    <a:pt x="10105" y="8185"/>
                    <a:pt x="10189" y="8855"/>
                  </a:cubicBezTo>
                  <a:cubicBezTo>
                    <a:pt x="10237" y="9239"/>
                    <a:pt x="10155" y="9596"/>
                    <a:pt x="9970" y="9809"/>
                  </a:cubicBezTo>
                  <a:cubicBezTo>
                    <a:pt x="9860" y="9935"/>
                    <a:pt x="9722" y="10002"/>
                    <a:pt x="9550" y="10001"/>
                  </a:cubicBezTo>
                  <a:lnTo>
                    <a:pt x="9549" y="10001"/>
                  </a:lnTo>
                  <a:cubicBezTo>
                    <a:pt x="9087" y="9988"/>
                    <a:pt x="8626" y="9409"/>
                    <a:pt x="8542" y="8739"/>
                  </a:cubicBezTo>
                  <a:moveTo>
                    <a:pt x="10838" y="11196"/>
                  </a:moveTo>
                  <a:cubicBezTo>
                    <a:pt x="10586" y="11009"/>
                    <a:pt x="10351" y="10732"/>
                    <a:pt x="10342" y="10646"/>
                  </a:cubicBezTo>
                  <a:cubicBezTo>
                    <a:pt x="10342" y="10499"/>
                    <a:pt x="10342" y="10431"/>
                    <a:pt x="10689" y="10148"/>
                  </a:cubicBezTo>
                  <a:cubicBezTo>
                    <a:pt x="11138" y="9780"/>
                    <a:pt x="11386" y="9295"/>
                    <a:pt x="11386" y="8784"/>
                  </a:cubicBezTo>
                  <a:cubicBezTo>
                    <a:pt x="11386" y="8342"/>
                    <a:pt x="11262" y="7947"/>
                    <a:pt x="11050" y="7659"/>
                  </a:cubicBezTo>
                  <a:lnTo>
                    <a:pt x="11238" y="7659"/>
                  </a:lnTo>
                  <a:lnTo>
                    <a:pt x="12276" y="6873"/>
                  </a:lnTo>
                  <a:lnTo>
                    <a:pt x="9463" y="6873"/>
                  </a:lnTo>
                  <a:cubicBezTo>
                    <a:pt x="8335" y="6873"/>
                    <a:pt x="7345" y="7759"/>
                    <a:pt x="7345" y="8769"/>
                  </a:cubicBezTo>
                  <a:cubicBezTo>
                    <a:pt x="7345" y="9812"/>
                    <a:pt x="8109" y="10605"/>
                    <a:pt x="9137" y="10648"/>
                  </a:cubicBezTo>
                  <a:cubicBezTo>
                    <a:pt x="9121" y="10722"/>
                    <a:pt x="9113" y="10795"/>
                    <a:pt x="9113" y="10868"/>
                  </a:cubicBezTo>
                  <a:cubicBezTo>
                    <a:pt x="9113" y="11018"/>
                    <a:pt x="9147" y="11162"/>
                    <a:pt x="9216" y="11300"/>
                  </a:cubicBezTo>
                  <a:cubicBezTo>
                    <a:pt x="7943" y="11309"/>
                    <a:pt x="6870" y="12161"/>
                    <a:pt x="6870" y="13167"/>
                  </a:cubicBezTo>
                  <a:cubicBezTo>
                    <a:pt x="6870" y="14071"/>
                    <a:pt x="7903" y="14727"/>
                    <a:pt x="9325" y="14727"/>
                  </a:cubicBezTo>
                  <a:cubicBezTo>
                    <a:pt x="10861" y="14727"/>
                    <a:pt x="11690" y="13766"/>
                    <a:pt x="11690" y="12860"/>
                  </a:cubicBezTo>
                  <a:cubicBezTo>
                    <a:pt x="11690" y="12108"/>
                    <a:pt x="11459" y="11656"/>
                    <a:pt x="10838" y="11196"/>
                  </a:cubicBezTo>
                  <a:moveTo>
                    <a:pt x="10800" y="20618"/>
                  </a:move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8"/>
                    <a:pt x="5378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6" name="Shape 2865"/>
            <p:cNvSpPr/>
            <p:nvPr/>
          </p:nvSpPr>
          <p:spPr>
            <a:xfrm>
              <a:off x="17924796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3430" y="9320"/>
                  </a:moveTo>
                  <a:cubicBezTo>
                    <a:pt x="11975" y="9320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0"/>
                    <a:pt x="13430" y="9320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0"/>
                  </a:lnTo>
                  <a:lnTo>
                    <a:pt x="6873" y="9320"/>
                  </a:lnTo>
                  <a:cubicBezTo>
                    <a:pt x="6873" y="9320"/>
                    <a:pt x="6873" y="14727"/>
                    <a:pt x="6873" y="14727"/>
                  </a:cubicBezTo>
                  <a:close/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7" name="Shape 2866"/>
            <p:cNvSpPr/>
            <p:nvPr/>
          </p:nvSpPr>
          <p:spPr>
            <a:xfrm>
              <a:off x="18628036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1591" y="13291"/>
                  </a:moveTo>
                  <a:cubicBezTo>
                    <a:pt x="11452" y="13214"/>
                    <a:pt x="11342" y="13108"/>
                    <a:pt x="11291" y="12978"/>
                  </a:cubicBezTo>
                  <a:cubicBezTo>
                    <a:pt x="11284" y="12956"/>
                    <a:pt x="11290" y="10299"/>
                    <a:pt x="11290" y="10299"/>
                  </a:cubicBezTo>
                  <a:lnTo>
                    <a:pt x="13256" y="10299"/>
                  </a:lnTo>
                  <a:lnTo>
                    <a:pt x="13256" y="8836"/>
                  </a:lnTo>
                  <a:lnTo>
                    <a:pt x="11292" y="8836"/>
                  </a:lnTo>
                  <a:lnTo>
                    <a:pt x="11292" y="6873"/>
                  </a:lnTo>
                  <a:lnTo>
                    <a:pt x="10042" y="6879"/>
                  </a:lnTo>
                  <a:cubicBezTo>
                    <a:pt x="9988" y="7284"/>
                    <a:pt x="9891" y="7618"/>
                    <a:pt x="9750" y="7879"/>
                  </a:cubicBezTo>
                  <a:cubicBezTo>
                    <a:pt x="9608" y="8142"/>
                    <a:pt x="9420" y="8366"/>
                    <a:pt x="9187" y="8553"/>
                  </a:cubicBezTo>
                  <a:cubicBezTo>
                    <a:pt x="8953" y="8740"/>
                    <a:pt x="8672" y="8883"/>
                    <a:pt x="8344" y="8984"/>
                  </a:cubicBezTo>
                  <a:lnTo>
                    <a:pt x="8345" y="10309"/>
                  </a:lnTo>
                  <a:lnTo>
                    <a:pt x="9328" y="10299"/>
                  </a:lnTo>
                  <a:lnTo>
                    <a:pt x="9328" y="12846"/>
                  </a:lnTo>
                  <a:cubicBezTo>
                    <a:pt x="9328" y="13204"/>
                    <a:pt x="9369" y="13478"/>
                    <a:pt x="9448" y="13667"/>
                  </a:cubicBezTo>
                  <a:cubicBezTo>
                    <a:pt x="9528" y="13856"/>
                    <a:pt x="9671" y="14034"/>
                    <a:pt x="9879" y="14202"/>
                  </a:cubicBezTo>
                  <a:cubicBezTo>
                    <a:pt x="10086" y="14370"/>
                    <a:pt x="10336" y="14498"/>
                    <a:pt x="10629" y="14589"/>
                  </a:cubicBezTo>
                  <a:cubicBezTo>
                    <a:pt x="10922" y="14679"/>
                    <a:pt x="11238" y="14727"/>
                    <a:pt x="11620" y="14727"/>
                  </a:cubicBezTo>
                  <a:cubicBezTo>
                    <a:pt x="11955" y="14727"/>
                    <a:pt x="12228" y="14693"/>
                    <a:pt x="12517" y="14629"/>
                  </a:cubicBezTo>
                  <a:cubicBezTo>
                    <a:pt x="12806" y="14566"/>
                    <a:pt x="13221" y="14455"/>
                    <a:pt x="13578" y="14297"/>
                  </a:cubicBezTo>
                  <a:lnTo>
                    <a:pt x="13583" y="13091"/>
                  </a:lnTo>
                  <a:cubicBezTo>
                    <a:pt x="13165" y="13349"/>
                    <a:pt x="12648" y="13447"/>
                    <a:pt x="12225" y="13447"/>
                  </a:cubicBezTo>
                  <a:cubicBezTo>
                    <a:pt x="11987" y="13447"/>
                    <a:pt x="11776" y="13395"/>
                    <a:pt x="11591" y="132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8" name="Shape 2867"/>
            <p:cNvSpPr/>
            <p:nvPr/>
          </p:nvSpPr>
          <p:spPr>
            <a:xfrm>
              <a:off x="19331275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91" y="6986"/>
                  </a:moveTo>
                  <a:cubicBezTo>
                    <a:pt x="14241" y="6976"/>
                    <a:pt x="14187" y="6971"/>
                    <a:pt x="14134" y="6971"/>
                  </a:cubicBezTo>
                  <a:cubicBezTo>
                    <a:pt x="13808" y="6971"/>
                    <a:pt x="13598" y="7166"/>
                    <a:pt x="13572" y="7494"/>
                  </a:cubicBezTo>
                  <a:cubicBezTo>
                    <a:pt x="13242" y="11704"/>
                    <a:pt x="13044" y="12909"/>
                    <a:pt x="13042" y="12921"/>
                  </a:cubicBezTo>
                  <a:lnTo>
                    <a:pt x="13046" y="13020"/>
                  </a:lnTo>
                  <a:lnTo>
                    <a:pt x="13142" y="13032"/>
                  </a:lnTo>
                  <a:lnTo>
                    <a:pt x="13172" y="13032"/>
                  </a:lnTo>
                  <a:cubicBezTo>
                    <a:pt x="13281" y="13032"/>
                    <a:pt x="13386" y="13050"/>
                    <a:pt x="13473" y="13085"/>
                  </a:cubicBezTo>
                  <a:lnTo>
                    <a:pt x="13579" y="13126"/>
                  </a:lnTo>
                  <a:lnTo>
                    <a:pt x="13598" y="13012"/>
                  </a:lnTo>
                  <a:cubicBezTo>
                    <a:pt x="13837" y="11522"/>
                    <a:pt x="14296" y="9525"/>
                    <a:pt x="14542" y="8453"/>
                  </a:cubicBezTo>
                  <a:cubicBezTo>
                    <a:pt x="14618" y="8121"/>
                    <a:pt x="14675" y="7877"/>
                    <a:pt x="14698" y="7763"/>
                  </a:cubicBezTo>
                  <a:cubicBezTo>
                    <a:pt x="14745" y="7530"/>
                    <a:pt x="14724" y="7343"/>
                    <a:pt x="14637" y="7206"/>
                  </a:cubicBezTo>
                  <a:cubicBezTo>
                    <a:pt x="14563" y="7092"/>
                    <a:pt x="14447" y="7018"/>
                    <a:pt x="14291" y="6986"/>
                  </a:cubicBezTo>
                  <a:moveTo>
                    <a:pt x="13280" y="13606"/>
                  </a:moveTo>
                  <a:cubicBezTo>
                    <a:pt x="12921" y="13524"/>
                    <a:pt x="12660" y="13682"/>
                    <a:pt x="12569" y="14030"/>
                  </a:cubicBezTo>
                  <a:cubicBezTo>
                    <a:pt x="12528" y="14187"/>
                    <a:pt x="12550" y="14335"/>
                    <a:pt x="12631" y="14459"/>
                  </a:cubicBezTo>
                  <a:cubicBezTo>
                    <a:pt x="12706" y="14574"/>
                    <a:pt x="12831" y="14661"/>
                    <a:pt x="12982" y="14701"/>
                  </a:cubicBezTo>
                  <a:cubicBezTo>
                    <a:pt x="13045" y="14719"/>
                    <a:pt x="13109" y="14728"/>
                    <a:pt x="13172" y="14728"/>
                  </a:cubicBezTo>
                  <a:cubicBezTo>
                    <a:pt x="13438" y="14728"/>
                    <a:pt x="13639" y="14578"/>
                    <a:pt x="13698" y="14338"/>
                  </a:cubicBezTo>
                  <a:cubicBezTo>
                    <a:pt x="13741" y="14156"/>
                    <a:pt x="13722" y="13990"/>
                    <a:pt x="13643" y="13857"/>
                  </a:cubicBezTo>
                  <a:cubicBezTo>
                    <a:pt x="13567" y="13732"/>
                    <a:pt x="13439" y="13644"/>
                    <a:pt x="13280" y="13606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3098" y="6884"/>
                  </a:moveTo>
                  <a:lnTo>
                    <a:pt x="12930" y="6884"/>
                  </a:lnTo>
                  <a:lnTo>
                    <a:pt x="12906" y="6887"/>
                  </a:lnTo>
                  <a:cubicBezTo>
                    <a:pt x="12646" y="6961"/>
                    <a:pt x="12244" y="6961"/>
                    <a:pt x="11983" y="6887"/>
                  </a:cubicBezTo>
                  <a:lnTo>
                    <a:pt x="11902" y="6884"/>
                  </a:lnTo>
                  <a:lnTo>
                    <a:pt x="9988" y="10156"/>
                  </a:lnTo>
                  <a:lnTo>
                    <a:pt x="8067" y="6873"/>
                  </a:lnTo>
                  <a:lnTo>
                    <a:pt x="8000" y="6891"/>
                  </a:lnTo>
                  <a:cubicBezTo>
                    <a:pt x="7739" y="6962"/>
                    <a:pt x="7347" y="6960"/>
                    <a:pt x="7088" y="6887"/>
                  </a:cubicBezTo>
                  <a:lnTo>
                    <a:pt x="6878" y="6884"/>
                  </a:lnTo>
                  <a:lnTo>
                    <a:pt x="9482" y="11392"/>
                  </a:lnTo>
                  <a:lnTo>
                    <a:pt x="9404" y="14626"/>
                  </a:lnTo>
                  <a:lnTo>
                    <a:pt x="9407" y="14722"/>
                  </a:lnTo>
                  <a:lnTo>
                    <a:pt x="9502" y="14722"/>
                  </a:lnTo>
                  <a:lnTo>
                    <a:pt x="9526" y="14719"/>
                  </a:lnTo>
                  <a:cubicBezTo>
                    <a:pt x="9786" y="14646"/>
                    <a:pt x="10190" y="14646"/>
                    <a:pt x="10449" y="14719"/>
                  </a:cubicBezTo>
                  <a:lnTo>
                    <a:pt x="10573" y="14722"/>
                  </a:lnTo>
                  <a:lnTo>
                    <a:pt x="10512" y="11391"/>
                  </a:lnTo>
                  <a:cubicBezTo>
                    <a:pt x="10600" y="11229"/>
                    <a:pt x="11150" y="10205"/>
                    <a:pt x="11738" y="9180"/>
                  </a:cubicBezTo>
                  <a:cubicBezTo>
                    <a:pt x="12342" y="8126"/>
                    <a:pt x="13008" y="7040"/>
                    <a:pt x="13015" y="7029"/>
                  </a:cubicBezTo>
                  <a:cubicBezTo>
                    <a:pt x="13015" y="7029"/>
                    <a:pt x="13098" y="6884"/>
                    <a:pt x="13098" y="6884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59" name="Shape 2868"/>
            <p:cNvSpPr/>
            <p:nvPr/>
          </p:nvSpPr>
          <p:spPr>
            <a:xfrm>
              <a:off x="20034515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3062" y="5890"/>
                  </a:moveTo>
                  <a:lnTo>
                    <a:pt x="10786" y="7776"/>
                  </a:lnTo>
                  <a:lnTo>
                    <a:pt x="13925" y="9725"/>
                  </a:lnTo>
                  <a:lnTo>
                    <a:pt x="16200" y="7926"/>
                  </a:lnTo>
                  <a:cubicBezTo>
                    <a:pt x="16200" y="7926"/>
                    <a:pt x="13062" y="5890"/>
                    <a:pt x="13062" y="5890"/>
                  </a:cubicBezTo>
                  <a:close/>
                  <a:moveTo>
                    <a:pt x="5400" y="8027"/>
                  </a:moveTo>
                  <a:lnTo>
                    <a:pt x="7647" y="9763"/>
                  </a:lnTo>
                  <a:lnTo>
                    <a:pt x="10786" y="7776"/>
                  </a:lnTo>
                  <a:lnTo>
                    <a:pt x="8630" y="5891"/>
                  </a:lnTo>
                  <a:cubicBezTo>
                    <a:pt x="8630" y="5891"/>
                    <a:pt x="5400" y="8027"/>
                    <a:pt x="5400" y="8027"/>
                  </a:cubicBezTo>
                  <a:close/>
                  <a:moveTo>
                    <a:pt x="12965" y="14699"/>
                  </a:moveTo>
                  <a:lnTo>
                    <a:pt x="12958" y="14707"/>
                  </a:lnTo>
                  <a:lnTo>
                    <a:pt x="10801" y="13100"/>
                  </a:lnTo>
                  <a:lnTo>
                    <a:pt x="8731" y="14685"/>
                  </a:lnTo>
                  <a:lnTo>
                    <a:pt x="8712" y="14715"/>
                  </a:lnTo>
                  <a:lnTo>
                    <a:pt x="7571" y="14025"/>
                  </a:lnTo>
                  <a:lnTo>
                    <a:pt x="7571" y="14627"/>
                  </a:lnTo>
                  <a:lnTo>
                    <a:pt x="10799" y="16692"/>
                  </a:lnTo>
                  <a:lnTo>
                    <a:pt x="14000" y="14627"/>
                  </a:lnTo>
                  <a:lnTo>
                    <a:pt x="14000" y="14067"/>
                  </a:lnTo>
                  <a:lnTo>
                    <a:pt x="12965" y="14699"/>
                  </a:lnTo>
                  <a:cubicBezTo>
                    <a:pt x="12965" y="14699"/>
                    <a:pt x="12965" y="14699"/>
                    <a:pt x="12965" y="14699"/>
                  </a:cubicBezTo>
                  <a:close/>
                  <a:moveTo>
                    <a:pt x="7642" y="9766"/>
                  </a:moveTo>
                  <a:lnTo>
                    <a:pt x="5404" y="11577"/>
                  </a:lnTo>
                  <a:lnTo>
                    <a:pt x="7350" y="12746"/>
                  </a:lnTo>
                  <a:lnTo>
                    <a:pt x="7351" y="12745"/>
                  </a:lnTo>
                  <a:lnTo>
                    <a:pt x="7775" y="13002"/>
                  </a:lnTo>
                  <a:lnTo>
                    <a:pt x="8631" y="13516"/>
                  </a:lnTo>
                  <a:lnTo>
                    <a:pt x="10063" y="12429"/>
                  </a:lnTo>
                  <a:lnTo>
                    <a:pt x="10780" y="11880"/>
                  </a:lnTo>
                  <a:lnTo>
                    <a:pt x="10782" y="11882"/>
                  </a:lnTo>
                  <a:lnTo>
                    <a:pt x="10786" y="11880"/>
                  </a:lnTo>
                  <a:lnTo>
                    <a:pt x="10798" y="11888"/>
                  </a:lnTo>
                  <a:lnTo>
                    <a:pt x="10805" y="11880"/>
                  </a:lnTo>
                  <a:lnTo>
                    <a:pt x="12509" y="13148"/>
                  </a:lnTo>
                  <a:lnTo>
                    <a:pt x="13007" y="13515"/>
                  </a:lnTo>
                  <a:lnTo>
                    <a:pt x="16198" y="11575"/>
                  </a:lnTo>
                  <a:lnTo>
                    <a:pt x="13925" y="9727"/>
                  </a:lnTo>
                  <a:lnTo>
                    <a:pt x="10788" y="11715"/>
                  </a:lnTo>
                  <a:cubicBezTo>
                    <a:pt x="10788" y="11715"/>
                    <a:pt x="7642" y="9766"/>
                    <a:pt x="7642" y="9766"/>
                  </a:cubicBezTo>
                  <a:close/>
                  <a:moveTo>
                    <a:pt x="13925" y="9727"/>
                  </a:moveTo>
                  <a:lnTo>
                    <a:pt x="13925" y="9725"/>
                  </a:lnTo>
                  <a:lnTo>
                    <a:pt x="13925" y="9725"/>
                  </a:lnTo>
                  <a:lnTo>
                    <a:pt x="13924" y="9725"/>
                  </a:lnTo>
                  <a:cubicBezTo>
                    <a:pt x="13924" y="9725"/>
                    <a:pt x="13925" y="9727"/>
                    <a:pt x="13925" y="9727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0" name="Shape 2869"/>
            <p:cNvSpPr/>
            <p:nvPr/>
          </p:nvSpPr>
          <p:spPr>
            <a:xfrm>
              <a:off x="20737754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3745"/>
                  </a:moveTo>
                  <a:cubicBezTo>
                    <a:pt x="14727" y="14287"/>
                    <a:pt x="14287" y="14727"/>
                    <a:pt x="13745" y="14727"/>
                  </a:cubicBezTo>
                  <a:lnTo>
                    <a:pt x="7855" y="14727"/>
                  </a:lnTo>
                  <a:cubicBezTo>
                    <a:pt x="7313" y="14727"/>
                    <a:pt x="6873" y="14287"/>
                    <a:pt x="6873" y="13745"/>
                  </a:cubicBezTo>
                  <a:lnTo>
                    <a:pt x="6873" y="10309"/>
                  </a:lnTo>
                  <a:lnTo>
                    <a:pt x="7904" y="10309"/>
                  </a:lnTo>
                  <a:cubicBezTo>
                    <a:pt x="7877" y="10470"/>
                    <a:pt x="7855" y="10632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6" y="13745"/>
                    <a:pt x="13745" y="12427"/>
                    <a:pt x="13745" y="10800"/>
                  </a:cubicBezTo>
                  <a:cubicBezTo>
                    <a:pt x="13745" y="10632"/>
                    <a:pt x="13723" y="10470"/>
                    <a:pt x="13696" y="10309"/>
                  </a:cubicBezTo>
                  <a:lnTo>
                    <a:pt x="14727" y="10309"/>
                  </a:lnTo>
                  <a:cubicBezTo>
                    <a:pt x="14727" y="10309"/>
                    <a:pt x="14727" y="13745"/>
                    <a:pt x="14727" y="13745"/>
                  </a:cubicBezTo>
                  <a:close/>
                  <a:moveTo>
                    <a:pt x="10800" y="8836"/>
                  </a:move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moveTo>
                    <a:pt x="12764" y="7364"/>
                  </a:moveTo>
                  <a:lnTo>
                    <a:pt x="14236" y="7364"/>
                  </a:lnTo>
                  <a:lnTo>
                    <a:pt x="14236" y="8836"/>
                  </a:lnTo>
                  <a:lnTo>
                    <a:pt x="12764" y="8836"/>
                  </a:lnTo>
                  <a:cubicBezTo>
                    <a:pt x="12764" y="8836"/>
                    <a:pt x="12764" y="7364"/>
                    <a:pt x="12764" y="7364"/>
                  </a:cubicBezTo>
                  <a:close/>
                  <a:moveTo>
                    <a:pt x="13745" y="5891"/>
                  </a:moveTo>
                  <a:lnTo>
                    <a:pt x="7855" y="5891"/>
                  </a:lnTo>
                  <a:cubicBezTo>
                    <a:pt x="6770" y="5891"/>
                    <a:pt x="5891" y="6770"/>
                    <a:pt x="5891" y="7855"/>
                  </a:cubicBezTo>
                  <a:lnTo>
                    <a:pt x="5891" y="13745"/>
                  </a:lnTo>
                  <a:cubicBezTo>
                    <a:pt x="5891" y="14830"/>
                    <a:pt x="6770" y="15709"/>
                    <a:pt x="7855" y="15709"/>
                  </a:cubicBezTo>
                  <a:lnTo>
                    <a:pt x="13745" y="15709"/>
                  </a:lnTo>
                  <a:cubicBezTo>
                    <a:pt x="14830" y="15709"/>
                    <a:pt x="15709" y="14830"/>
                    <a:pt x="15709" y="13745"/>
                  </a:cubicBezTo>
                  <a:lnTo>
                    <a:pt x="15709" y="7855"/>
                  </a:lnTo>
                  <a:cubicBezTo>
                    <a:pt x="15709" y="6770"/>
                    <a:pt x="14830" y="5891"/>
                    <a:pt x="13745" y="5891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1" name="Shape 2870"/>
            <p:cNvSpPr/>
            <p:nvPr/>
          </p:nvSpPr>
          <p:spPr>
            <a:xfrm>
              <a:off x="21440993" y="3707924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0800"/>
                  </a:moveTo>
                  <a:cubicBezTo>
                    <a:pt x="15709" y="12575"/>
                    <a:pt x="14764" y="14125"/>
                    <a:pt x="13353" y="14987"/>
                  </a:cubicBezTo>
                  <a:lnTo>
                    <a:pt x="14834" y="10707"/>
                  </a:lnTo>
                  <a:cubicBezTo>
                    <a:pt x="15118" y="9995"/>
                    <a:pt x="15213" y="9425"/>
                    <a:pt x="15213" y="8919"/>
                  </a:cubicBezTo>
                  <a:cubicBezTo>
                    <a:pt x="15213" y="8812"/>
                    <a:pt x="15201" y="8718"/>
                    <a:pt x="15194" y="8620"/>
                  </a:cubicBezTo>
                  <a:cubicBezTo>
                    <a:pt x="15521" y="9277"/>
                    <a:pt x="15709" y="10016"/>
                    <a:pt x="15709" y="10800"/>
                  </a:cubicBezTo>
                  <a:moveTo>
                    <a:pt x="11487" y="8460"/>
                  </a:moveTo>
                  <a:cubicBezTo>
                    <a:pt x="11788" y="8444"/>
                    <a:pt x="12059" y="8413"/>
                    <a:pt x="12059" y="8413"/>
                  </a:cubicBezTo>
                  <a:cubicBezTo>
                    <a:pt x="12328" y="8380"/>
                    <a:pt x="12296" y="7986"/>
                    <a:pt x="12027" y="8001"/>
                  </a:cubicBezTo>
                  <a:cubicBezTo>
                    <a:pt x="12027" y="8001"/>
                    <a:pt x="11219" y="8065"/>
                    <a:pt x="10697" y="8065"/>
                  </a:cubicBezTo>
                  <a:cubicBezTo>
                    <a:pt x="10206" y="8065"/>
                    <a:pt x="9382" y="8001"/>
                    <a:pt x="9382" y="8001"/>
                  </a:cubicBezTo>
                  <a:cubicBezTo>
                    <a:pt x="9113" y="7986"/>
                    <a:pt x="9082" y="8396"/>
                    <a:pt x="9351" y="8413"/>
                  </a:cubicBezTo>
                  <a:cubicBezTo>
                    <a:pt x="9351" y="8413"/>
                    <a:pt x="9605" y="8444"/>
                    <a:pt x="9874" y="8460"/>
                  </a:cubicBezTo>
                  <a:lnTo>
                    <a:pt x="10651" y="10590"/>
                  </a:lnTo>
                  <a:lnTo>
                    <a:pt x="9559" y="13866"/>
                  </a:lnTo>
                  <a:lnTo>
                    <a:pt x="7742" y="8460"/>
                  </a:lnTo>
                  <a:cubicBezTo>
                    <a:pt x="8042" y="8444"/>
                    <a:pt x="8313" y="8413"/>
                    <a:pt x="8313" y="8413"/>
                  </a:cubicBezTo>
                  <a:cubicBezTo>
                    <a:pt x="8581" y="8380"/>
                    <a:pt x="8550" y="7986"/>
                    <a:pt x="8281" y="8001"/>
                  </a:cubicBezTo>
                  <a:cubicBezTo>
                    <a:pt x="8281" y="8001"/>
                    <a:pt x="7473" y="8065"/>
                    <a:pt x="6951" y="8065"/>
                  </a:cubicBezTo>
                  <a:cubicBezTo>
                    <a:pt x="6885" y="8065"/>
                    <a:pt x="6805" y="8063"/>
                    <a:pt x="6726" y="8060"/>
                  </a:cubicBezTo>
                  <a:cubicBezTo>
                    <a:pt x="7608" y="6752"/>
                    <a:pt x="9103" y="5891"/>
                    <a:pt x="10800" y="5891"/>
                  </a:cubicBezTo>
                  <a:cubicBezTo>
                    <a:pt x="12045" y="5891"/>
                    <a:pt x="13178" y="6358"/>
                    <a:pt x="14044" y="7122"/>
                  </a:cubicBezTo>
                  <a:cubicBezTo>
                    <a:pt x="13590" y="7157"/>
                    <a:pt x="13299" y="7563"/>
                    <a:pt x="13299" y="8001"/>
                  </a:cubicBezTo>
                  <a:cubicBezTo>
                    <a:pt x="13299" y="8413"/>
                    <a:pt x="13505" y="8761"/>
                    <a:pt x="13758" y="9172"/>
                  </a:cubicBezTo>
                  <a:cubicBezTo>
                    <a:pt x="13948" y="9504"/>
                    <a:pt x="14169" y="9931"/>
                    <a:pt x="14169" y="10548"/>
                  </a:cubicBezTo>
                  <a:cubicBezTo>
                    <a:pt x="14169" y="10975"/>
                    <a:pt x="14005" y="11471"/>
                    <a:pt x="13790" y="12162"/>
                  </a:cubicBezTo>
                  <a:lnTo>
                    <a:pt x="13291" y="13825"/>
                  </a:lnTo>
                  <a:cubicBezTo>
                    <a:pt x="13291" y="13825"/>
                    <a:pt x="11487" y="8460"/>
                    <a:pt x="11487" y="8460"/>
                  </a:cubicBezTo>
                  <a:close/>
                  <a:moveTo>
                    <a:pt x="10800" y="15709"/>
                  </a:moveTo>
                  <a:cubicBezTo>
                    <a:pt x="10320" y="15709"/>
                    <a:pt x="9857" y="15637"/>
                    <a:pt x="9417" y="15508"/>
                  </a:cubicBezTo>
                  <a:lnTo>
                    <a:pt x="10887" y="11237"/>
                  </a:lnTo>
                  <a:cubicBezTo>
                    <a:pt x="10887" y="11237"/>
                    <a:pt x="12211" y="14864"/>
                    <a:pt x="12426" y="15428"/>
                  </a:cubicBezTo>
                  <a:cubicBezTo>
                    <a:pt x="11916" y="15607"/>
                    <a:pt x="11370" y="15709"/>
                    <a:pt x="10800" y="15709"/>
                  </a:cubicBezTo>
                  <a:moveTo>
                    <a:pt x="5891" y="10800"/>
                  </a:moveTo>
                  <a:cubicBezTo>
                    <a:pt x="5891" y="10118"/>
                    <a:pt x="6030" y="9470"/>
                    <a:pt x="6281" y="8880"/>
                  </a:cubicBezTo>
                  <a:lnTo>
                    <a:pt x="8578" y="15174"/>
                  </a:lnTo>
                  <a:cubicBezTo>
                    <a:pt x="6985" y="14362"/>
                    <a:pt x="5891" y="12711"/>
                    <a:pt x="5891" y="10800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4" y="16691"/>
                    <a:pt x="16691" y="14054"/>
                    <a:pt x="16691" y="10800"/>
                  </a:cubicBezTo>
                  <a:cubicBezTo>
                    <a:pt x="16691" y="7547"/>
                    <a:pt x="14054" y="4909"/>
                    <a:pt x="10800" y="4909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2" name="Shape 2871"/>
            <p:cNvSpPr/>
            <p:nvPr/>
          </p:nvSpPr>
          <p:spPr>
            <a:xfrm>
              <a:off x="15111839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4236" y="10309"/>
                  </a:moveTo>
                  <a:cubicBezTo>
                    <a:pt x="13552" y="10309"/>
                    <a:pt x="12889" y="10401"/>
                    <a:pt x="12252" y="10556"/>
                  </a:cubicBezTo>
                  <a:cubicBezTo>
                    <a:pt x="12104" y="10191"/>
                    <a:pt x="11941" y="9834"/>
                    <a:pt x="11763" y="9484"/>
                  </a:cubicBezTo>
                  <a:cubicBezTo>
                    <a:pt x="12783" y="9001"/>
                    <a:pt x="13728" y="8390"/>
                    <a:pt x="14592" y="7682"/>
                  </a:cubicBezTo>
                  <a:cubicBezTo>
                    <a:pt x="15222" y="8448"/>
                    <a:pt x="15619" y="9407"/>
                    <a:pt x="15692" y="10457"/>
                  </a:cubicBezTo>
                  <a:cubicBezTo>
                    <a:pt x="15218" y="10370"/>
                    <a:pt x="14736" y="10309"/>
                    <a:pt x="14236" y="10309"/>
                  </a:cubicBezTo>
                  <a:moveTo>
                    <a:pt x="13226" y="15065"/>
                  </a:moveTo>
                  <a:cubicBezTo>
                    <a:pt x="13168" y="13821"/>
                    <a:pt x="12957" y="12618"/>
                    <a:pt x="12590" y="11483"/>
                  </a:cubicBezTo>
                  <a:cubicBezTo>
                    <a:pt x="13120" y="11361"/>
                    <a:pt x="13669" y="11291"/>
                    <a:pt x="14236" y="11291"/>
                  </a:cubicBezTo>
                  <a:cubicBezTo>
                    <a:pt x="14726" y="11291"/>
                    <a:pt x="15199" y="11358"/>
                    <a:pt x="15661" y="11451"/>
                  </a:cubicBezTo>
                  <a:cubicBezTo>
                    <a:pt x="15455" y="13001"/>
                    <a:pt x="14529" y="14322"/>
                    <a:pt x="13226" y="15065"/>
                  </a:cubicBezTo>
                  <a:moveTo>
                    <a:pt x="10800" y="15709"/>
                  </a:moveTo>
                  <a:cubicBezTo>
                    <a:pt x="9746" y="15709"/>
                    <a:pt x="8772" y="15374"/>
                    <a:pt x="7971" y="14808"/>
                  </a:cubicBezTo>
                  <a:cubicBezTo>
                    <a:pt x="8822" y="13429"/>
                    <a:pt x="10108" y="12348"/>
                    <a:pt x="11646" y="11769"/>
                  </a:cubicBezTo>
                  <a:cubicBezTo>
                    <a:pt x="12027" y="12943"/>
                    <a:pt x="12241" y="14191"/>
                    <a:pt x="12264" y="15487"/>
                  </a:cubicBezTo>
                  <a:cubicBezTo>
                    <a:pt x="11801" y="15631"/>
                    <a:pt x="11310" y="15709"/>
                    <a:pt x="10800" y="15709"/>
                  </a:cubicBezTo>
                  <a:moveTo>
                    <a:pt x="5891" y="10800"/>
                  </a:moveTo>
                  <a:cubicBezTo>
                    <a:pt x="7641" y="10800"/>
                    <a:pt x="9313" y="10470"/>
                    <a:pt x="10852" y="9873"/>
                  </a:cubicBezTo>
                  <a:cubicBezTo>
                    <a:pt x="11016" y="10192"/>
                    <a:pt x="11171" y="10515"/>
                    <a:pt x="11309" y="10848"/>
                  </a:cubicBezTo>
                  <a:cubicBezTo>
                    <a:pt x="9614" y="11484"/>
                    <a:pt x="8190" y="12658"/>
                    <a:pt x="7225" y="14157"/>
                  </a:cubicBezTo>
                  <a:cubicBezTo>
                    <a:pt x="6400" y="13279"/>
                    <a:pt x="5891" y="12100"/>
                    <a:pt x="5891" y="10800"/>
                  </a:cubicBezTo>
                  <a:moveTo>
                    <a:pt x="8358" y="6546"/>
                  </a:moveTo>
                  <a:cubicBezTo>
                    <a:pt x="9117" y="7279"/>
                    <a:pt x="9793" y="8099"/>
                    <a:pt x="10353" y="9000"/>
                  </a:cubicBezTo>
                  <a:cubicBezTo>
                    <a:pt x="8991" y="9509"/>
                    <a:pt x="7526" y="9801"/>
                    <a:pt x="5990" y="9813"/>
                  </a:cubicBezTo>
                  <a:cubicBezTo>
                    <a:pt x="6276" y="8414"/>
                    <a:pt x="7158" y="7236"/>
                    <a:pt x="8358" y="6546"/>
                  </a:cubicBezTo>
                  <a:moveTo>
                    <a:pt x="10800" y="5891"/>
                  </a:moveTo>
                  <a:cubicBezTo>
                    <a:pt x="11968" y="5891"/>
                    <a:pt x="13040" y="6300"/>
                    <a:pt x="13882" y="6982"/>
                  </a:cubicBezTo>
                  <a:cubicBezTo>
                    <a:pt x="13087" y="7622"/>
                    <a:pt x="12217" y="8174"/>
                    <a:pt x="11282" y="8612"/>
                  </a:cubicBezTo>
                  <a:cubicBezTo>
                    <a:pt x="10732" y="7702"/>
                    <a:pt x="10073" y="6869"/>
                    <a:pt x="9333" y="6114"/>
                  </a:cubicBezTo>
                  <a:cubicBezTo>
                    <a:pt x="9797" y="5970"/>
                    <a:pt x="10289" y="5891"/>
                    <a:pt x="10800" y="5891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3"/>
                    <a:pt x="7547" y="16691"/>
                    <a:pt x="10800" y="16691"/>
                  </a:cubicBezTo>
                  <a:cubicBezTo>
                    <a:pt x="14053" y="16691"/>
                    <a:pt x="16691" y="14053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3" name="Shape 2872"/>
            <p:cNvSpPr/>
            <p:nvPr/>
          </p:nvSpPr>
          <p:spPr>
            <a:xfrm>
              <a:off x="15815078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4" name="Shape 2873"/>
            <p:cNvSpPr/>
            <p:nvPr/>
          </p:nvSpPr>
          <p:spPr>
            <a:xfrm>
              <a:off x="16518318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5" name="Shape 2874"/>
            <p:cNvSpPr/>
            <p:nvPr/>
          </p:nvSpPr>
          <p:spPr>
            <a:xfrm>
              <a:off x="17221557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324" y="12090"/>
                  </a:moveTo>
                  <a:cubicBezTo>
                    <a:pt x="14020" y="12090"/>
                    <a:pt x="14020" y="12429"/>
                    <a:pt x="14020" y="12429"/>
                  </a:cubicBezTo>
                  <a:lnTo>
                    <a:pt x="14020" y="12863"/>
                  </a:lnTo>
                  <a:lnTo>
                    <a:pt x="14629" y="12863"/>
                  </a:lnTo>
                  <a:lnTo>
                    <a:pt x="14629" y="12429"/>
                  </a:lnTo>
                  <a:cubicBezTo>
                    <a:pt x="14629" y="12429"/>
                    <a:pt x="14629" y="12090"/>
                    <a:pt x="14324" y="12090"/>
                  </a:cubicBezTo>
                  <a:moveTo>
                    <a:pt x="15287" y="12380"/>
                  </a:moveTo>
                  <a:lnTo>
                    <a:pt x="15287" y="13348"/>
                  </a:lnTo>
                  <a:lnTo>
                    <a:pt x="14020" y="13348"/>
                  </a:lnTo>
                  <a:lnTo>
                    <a:pt x="14020" y="14072"/>
                  </a:lnTo>
                  <a:cubicBezTo>
                    <a:pt x="14020" y="14072"/>
                    <a:pt x="14020" y="14411"/>
                    <a:pt x="14324" y="14411"/>
                  </a:cubicBezTo>
                  <a:cubicBezTo>
                    <a:pt x="14629" y="14411"/>
                    <a:pt x="14629" y="14072"/>
                    <a:pt x="14629" y="14072"/>
                  </a:cubicBezTo>
                  <a:lnTo>
                    <a:pt x="14629" y="13734"/>
                  </a:lnTo>
                  <a:lnTo>
                    <a:pt x="15287" y="13734"/>
                  </a:lnTo>
                  <a:lnTo>
                    <a:pt x="15287" y="14266"/>
                  </a:lnTo>
                  <a:cubicBezTo>
                    <a:pt x="15287" y="14266"/>
                    <a:pt x="15186" y="14943"/>
                    <a:pt x="14375" y="14943"/>
                  </a:cubicBezTo>
                  <a:cubicBezTo>
                    <a:pt x="13564" y="14943"/>
                    <a:pt x="13412" y="14266"/>
                    <a:pt x="13412" y="14266"/>
                  </a:cubicBezTo>
                  <a:lnTo>
                    <a:pt x="13412" y="12380"/>
                  </a:lnTo>
                  <a:cubicBezTo>
                    <a:pt x="13412" y="12380"/>
                    <a:pt x="13412" y="11558"/>
                    <a:pt x="14375" y="11558"/>
                  </a:cubicBezTo>
                  <a:cubicBezTo>
                    <a:pt x="15338" y="11558"/>
                    <a:pt x="15287" y="12380"/>
                    <a:pt x="15287" y="12380"/>
                  </a:cubicBezTo>
                  <a:moveTo>
                    <a:pt x="12905" y="14169"/>
                  </a:moveTo>
                  <a:cubicBezTo>
                    <a:pt x="12905" y="14169"/>
                    <a:pt x="12905" y="14943"/>
                    <a:pt x="12347" y="14943"/>
                  </a:cubicBezTo>
                  <a:cubicBezTo>
                    <a:pt x="12005" y="14943"/>
                    <a:pt x="11798" y="14762"/>
                    <a:pt x="11688" y="14621"/>
                  </a:cubicBezTo>
                  <a:lnTo>
                    <a:pt x="11688" y="14895"/>
                  </a:lnTo>
                  <a:lnTo>
                    <a:pt x="11028" y="14895"/>
                  </a:lnTo>
                  <a:lnTo>
                    <a:pt x="11028" y="10446"/>
                  </a:lnTo>
                  <a:lnTo>
                    <a:pt x="11688" y="10446"/>
                  </a:lnTo>
                  <a:lnTo>
                    <a:pt x="11688" y="11888"/>
                  </a:lnTo>
                  <a:cubicBezTo>
                    <a:pt x="11788" y="11782"/>
                    <a:pt x="12037" y="11558"/>
                    <a:pt x="12347" y="11558"/>
                  </a:cubicBezTo>
                  <a:cubicBezTo>
                    <a:pt x="12752" y="11558"/>
                    <a:pt x="12905" y="11896"/>
                    <a:pt x="12905" y="12332"/>
                  </a:cubicBezTo>
                  <a:cubicBezTo>
                    <a:pt x="12905" y="12332"/>
                    <a:pt x="12905" y="14169"/>
                    <a:pt x="12905" y="14169"/>
                  </a:cubicBezTo>
                  <a:close/>
                  <a:moveTo>
                    <a:pt x="10521" y="14895"/>
                  </a:moveTo>
                  <a:lnTo>
                    <a:pt x="9913" y="14895"/>
                  </a:lnTo>
                  <a:lnTo>
                    <a:pt x="9913" y="14605"/>
                  </a:lnTo>
                  <a:cubicBezTo>
                    <a:pt x="9913" y="14605"/>
                    <a:pt x="9558" y="14943"/>
                    <a:pt x="9152" y="14943"/>
                  </a:cubicBezTo>
                  <a:cubicBezTo>
                    <a:pt x="8747" y="14943"/>
                    <a:pt x="8696" y="14556"/>
                    <a:pt x="8696" y="14556"/>
                  </a:cubicBezTo>
                  <a:lnTo>
                    <a:pt x="8696" y="11558"/>
                  </a:lnTo>
                  <a:lnTo>
                    <a:pt x="9304" y="11558"/>
                  </a:lnTo>
                  <a:lnTo>
                    <a:pt x="9304" y="14362"/>
                  </a:lnTo>
                  <a:cubicBezTo>
                    <a:pt x="9304" y="14362"/>
                    <a:pt x="9304" y="14508"/>
                    <a:pt x="9507" y="14508"/>
                  </a:cubicBezTo>
                  <a:cubicBezTo>
                    <a:pt x="9710" y="14508"/>
                    <a:pt x="9913" y="14266"/>
                    <a:pt x="9913" y="14266"/>
                  </a:cubicBezTo>
                  <a:lnTo>
                    <a:pt x="9913" y="11558"/>
                  </a:lnTo>
                  <a:lnTo>
                    <a:pt x="10521" y="11558"/>
                  </a:lnTo>
                  <a:cubicBezTo>
                    <a:pt x="10521" y="11558"/>
                    <a:pt x="10521" y="14895"/>
                    <a:pt x="10521" y="14895"/>
                  </a:cubicBezTo>
                  <a:close/>
                  <a:moveTo>
                    <a:pt x="8595" y="11074"/>
                  </a:moveTo>
                  <a:lnTo>
                    <a:pt x="7834" y="11074"/>
                  </a:lnTo>
                  <a:lnTo>
                    <a:pt x="7834" y="14895"/>
                  </a:lnTo>
                  <a:lnTo>
                    <a:pt x="7124" y="14895"/>
                  </a:lnTo>
                  <a:lnTo>
                    <a:pt x="7124" y="11074"/>
                  </a:lnTo>
                  <a:lnTo>
                    <a:pt x="6364" y="11074"/>
                  </a:lnTo>
                  <a:lnTo>
                    <a:pt x="6364" y="10446"/>
                  </a:lnTo>
                  <a:lnTo>
                    <a:pt x="8595" y="10446"/>
                  </a:lnTo>
                  <a:cubicBezTo>
                    <a:pt x="8595" y="10446"/>
                    <a:pt x="8595" y="11074"/>
                    <a:pt x="8595" y="11074"/>
                  </a:cubicBezTo>
                  <a:close/>
                  <a:moveTo>
                    <a:pt x="14527" y="9430"/>
                  </a:moveTo>
                  <a:cubicBezTo>
                    <a:pt x="14527" y="9430"/>
                    <a:pt x="12667" y="9334"/>
                    <a:pt x="10800" y="9334"/>
                  </a:cubicBezTo>
                  <a:cubicBezTo>
                    <a:pt x="8941" y="9334"/>
                    <a:pt x="7074" y="9430"/>
                    <a:pt x="7074" y="9430"/>
                  </a:cubicBezTo>
                  <a:cubicBezTo>
                    <a:pt x="6234" y="9430"/>
                    <a:pt x="5552" y="10080"/>
                    <a:pt x="5552" y="10881"/>
                  </a:cubicBezTo>
                  <a:cubicBezTo>
                    <a:pt x="5552" y="10881"/>
                    <a:pt x="5400" y="11822"/>
                    <a:pt x="5400" y="12767"/>
                  </a:cubicBezTo>
                  <a:cubicBezTo>
                    <a:pt x="5400" y="13708"/>
                    <a:pt x="5552" y="14652"/>
                    <a:pt x="5552" y="14652"/>
                  </a:cubicBezTo>
                  <a:cubicBezTo>
                    <a:pt x="5552" y="15454"/>
                    <a:pt x="6234" y="16104"/>
                    <a:pt x="7074" y="16104"/>
                  </a:cubicBezTo>
                  <a:cubicBezTo>
                    <a:pt x="7074" y="16104"/>
                    <a:pt x="8905" y="16200"/>
                    <a:pt x="10800" y="16200"/>
                  </a:cubicBezTo>
                  <a:cubicBezTo>
                    <a:pt x="12631" y="16200"/>
                    <a:pt x="14527" y="16104"/>
                    <a:pt x="14527" y="16104"/>
                  </a:cubicBezTo>
                  <a:cubicBezTo>
                    <a:pt x="15367" y="16104"/>
                    <a:pt x="16049" y="15454"/>
                    <a:pt x="16049" y="14652"/>
                  </a:cubicBezTo>
                  <a:cubicBezTo>
                    <a:pt x="16049" y="14652"/>
                    <a:pt x="16200" y="13700"/>
                    <a:pt x="16200" y="12767"/>
                  </a:cubicBezTo>
                  <a:cubicBezTo>
                    <a:pt x="16200" y="11814"/>
                    <a:pt x="16049" y="10881"/>
                    <a:pt x="16049" y="10881"/>
                  </a:cubicBezTo>
                  <a:cubicBezTo>
                    <a:pt x="16049" y="10080"/>
                    <a:pt x="15367" y="9430"/>
                    <a:pt x="14527" y="9430"/>
                  </a:cubicBezTo>
                  <a:moveTo>
                    <a:pt x="11992" y="12090"/>
                  </a:moveTo>
                  <a:cubicBezTo>
                    <a:pt x="11860" y="12090"/>
                    <a:pt x="11757" y="12167"/>
                    <a:pt x="11688" y="12243"/>
                  </a:cubicBezTo>
                  <a:lnTo>
                    <a:pt x="11688" y="14276"/>
                  </a:lnTo>
                  <a:cubicBezTo>
                    <a:pt x="11751" y="14345"/>
                    <a:pt x="11848" y="14411"/>
                    <a:pt x="11992" y="14411"/>
                  </a:cubicBezTo>
                  <a:cubicBezTo>
                    <a:pt x="12296" y="14411"/>
                    <a:pt x="12296" y="14072"/>
                    <a:pt x="12296" y="14072"/>
                  </a:cubicBezTo>
                  <a:lnTo>
                    <a:pt x="12296" y="12429"/>
                  </a:lnTo>
                  <a:cubicBezTo>
                    <a:pt x="12296" y="12429"/>
                    <a:pt x="12245" y="12090"/>
                    <a:pt x="11992" y="12090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986" y="8751"/>
                  </a:moveTo>
                  <a:lnTo>
                    <a:pt x="8696" y="8751"/>
                  </a:lnTo>
                  <a:lnTo>
                    <a:pt x="8696" y="7188"/>
                  </a:lnTo>
                  <a:lnTo>
                    <a:pt x="9507" y="4970"/>
                  </a:lnTo>
                  <a:lnTo>
                    <a:pt x="8848" y="4970"/>
                  </a:lnTo>
                  <a:lnTo>
                    <a:pt x="8341" y="6433"/>
                  </a:lnTo>
                  <a:lnTo>
                    <a:pt x="7834" y="4970"/>
                  </a:lnTo>
                  <a:lnTo>
                    <a:pt x="7124" y="4970"/>
                  </a:lnTo>
                  <a:lnTo>
                    <a:pt x="7986" y="7188"/>
                  </a:lnTo>
                  <a:cubicBezTo>
                    <a:pt x="7986" y="7188"/>
                    <a:pt x="7986" y="8751"/>
                    <a:pt x="7986" y="8751"/>
                  </a:cubicBezTo>
                  <a:close/>
                  <a:moveTo>
                    <a:pt x="10166" y="6634"/>
                  </a:moveTo>
                  <a:cubicBezTo>
                    <a:pt x="10166" y="6467"/>
                    <a:pt x="10303" y="6332"/>
                    <a:pt x="10471" y="6332"/>
                  </a:cubicBezTo>
                  <a:cubicBezTo>
                    <a:pt x="10639" y="6332"/>
                    <a:pt x="10775" y="6467"/>
                    <a:pt x="10775" y="6634"/>
                  </a:cubicBezTo>
                  <a:lnTo>
                    <a:pt x="10775" y="8045"/>
                  </a:lnTo>
                  <a:cubicBezTo>
                    <a:pt x="10775" y="8212"/>
                    <a:pt x="10639" y="8348"/>
                    <a:pt x="10471" y="8348"/>
                  </a:cubicBezTo>
                  <a:cubicBezTo>
                    <a:pt x="10303" y="8348"/>
                    <a:pt x="10166" y="8212"/>
                    <a:pt x="10166" y="8045"/>
                  </a:cubicBezTo>
                  <a:cubicBezTo>
                    <a:pt x="10166" y="8045"/>
                    <a:pt x="10166" y="6634"/>
                    <a:pt x="10166" y="6634"/>
                  </a:cubicBezTo>
                  <a:close/>
                  <a:moveTo>
                    <a:pt x="10369" y="8801"/>
                  </a:moveTo>
                  <a:lnTo>
                    <a:pt x="10572" y="8801"/>
                  </a:lnTo>
                  <a:cubicBezTo>
                    <a:pt x="11020" y="8801"/>
                    <a:pt x="11383" y="8440"/>
                    <a:pt x="11383" y="7995"/>
                  </a:cubicBezTo>
                  <a:lnTo>
                    <a:pt x="11383" y="6684"/>
                  </a:lnTo>
                  <a:cubicBezTo>
                    <a:pt x="11383" y="6239"/>
                    <a:pt x="11020" y="5877"/>
                    <a:pt x="10572" y="5877"/>
                  </a:cubicBezTo>
                  <a:lnTo>
                    <a:pt x="10369" y="5877"/>
                  </a:lnTo>
                  <a:cubicBezTo>
                    <a:pt x="9921" y="5877"/>
                    <a:pt x="9558" y="6239"/>
                    <a:pt x="9558" y="6684"/>
                  </a:cubicBezTo>
                  <a:lnTo>
                    <a:pt x="9558" y="7995"/>
                  </a:lnTo>
                  <a:cubicBezTo>
                    <a:pt x="9558" y="8440"/>
                    <a:pt x="9921" y="8801"/>
                    <a:pt x="10369" y="8801"/>
                  </a:cubicBezTo>
                  <a:moveTo>
                    <a:pt x="12398" y="8801"/>
                  </a:moveTo>
                  <a:cubicBezTo>
                    <a:pt x="12803" y="8801"/>
                    <a:pt x="13158" y="8449"/>
                    <a:pt x="13158" y="8449"/>
                  </a:cubicBezTo>
                  <a:lnTo>
                    <a:pt x="13158" y="8751"/>
                  </a:lnTo>
                  <a:lnTo>
                    <a:pt x="13767" y="8751"/>
                  </a:lnTo>
                  <a:lnTo>
                    <a:pt x="13767" y="5877"/>
                  </a:lnTo>
                  <a:lnTo>
                    <a:pt x="13158" y="5877"/>
                  </a:lnTo>
                  <a:lnTo>
                    <a:pt x="13158" y="8096"/>
                  </a:lnTo>
                  <a:cubicBezTo>
                    <a:pt x="13158" y="8096"/>
                    <a:pt x="12955" y="8348"/>
                    <a:pt x="12752" y="8348"/>
                  </a:cubicBezTo>
                  <a:cubicBezTo>
                    <a:pt x="12550" y="8348"/>
                    <a:pt x="12550" y="8197"/>
                    <a:pt x="12550" y="8197"/>
                  </a:cubicBezTo>
                  <a:lnTo>
                    <a:pt x="12550" y="5877"/>
                  </a:lnTo>
                  <a:lnTo>
                    <a:pt x="11941" y="5877"/>
                  </a:lnTo>
                  <a:lnTo>
                    <a:pt x="11941" y="8398"/>
                  </a:lnTo>
                  <a:cubicBezTo>
                    <a:pt x="11941" y="8398"/>
                    <a:pt x="11992" y="8801"/>
                    <a:pt x="12398" y="880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6" name="Shape 2875"/>
            <p:cNvSpPr/>
            <p:nvPr/>
          </p:nvSpPr>
          <p:spPr>
            <a:xfrm>
              <a:off x="17924796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0672" y="6382"/>
                  </a:moveTo>
                  <a:cubicBezTo>
                    <a:pt x="10463" y="6409"/>
                    <a:pt x="10255" y="6435"/>
                    <a:pt x="10045" y="6460"/>
                  </a:cubicBezTo>
                  <a:cubicBezTo>
                    <a:pt x="9652" y="6558"/>
                    <a:pt x="9223" y="6650"/>
                    <a:pt x="8905" y="6836"/>
                  </a:cubicBezTo>
                  <a:cubicBezTo>
                    <a:pt x="8055" y="7333"/>
                    <a:pt x="7467" y="7913"/>
                    <a:pt x="7073" y="8856"/>
                  </a:cubicBezTo>
                  <a:cubicBezTo>
                    <a:pt x="7009" y="9009"/>
                    <a:pt x="7007" y="9157"/>
                    <a:pt x="6960" y="9326"/>
                  </a:cubicBezTo>
                  <a:cubicBezTo>
                    <a:pt x="6658" y="10425"/>
                    <a:pt x="7194" y="11563"/>
                    <a:pt x="7844" y="11956"/>
                  </a:cubicBezTo>
                  <a:cubicBezTo>
                    <a:pt x="7969" y="12032"/>
                    <a:pt x="8254" y="12166"/>
                    <a:pt x="8358" y="11987"/>
                  </a:cubicBezTo>
                  <a:cubicBezTo>
                    <a:pt x="8416" y="11889"/>
                    <a:pt x="8403" y="11758"/>
                    <a:pt x="8438" y="11643"/>
                  </a:cubicBezTo>
                  <a:cubicBezTo>
                    <a:pt x="8462" y="11568"/>
                    <a:pt x="8536" y="11424"/>
                    <a:pt x="8519" y="11330"/>
                  </a:cubicBezTo>
                  <a:cubicBezTo>
                    <a:pt x="8490" y="11170"/>
                    <a:pt x="8318" y="11068"/>
                    <a:pt x="8246" y="10939"/>
                  </a:cubicBezTo>
                  <a:cubicBezTo>
                    <a:pt x="8099" y="10676"/>
                    <a:pt x="8092" y="10444"/>
                    <a:pt x="8020" y="10093"/>
                  </a:cubicBezTo>
                  <a:cubicBezTo>
                    <a:pt x="8026" y="10046"/>
                    <a:pt x="8031" y="9999"/>
                    <a:pt x="8037" y="9952"/>
                  </a:cubicBezTo>
                  <a:cubicBezTo>
                    <a:pt x="8058" y="9559"/>
                    <a:pt x="8124" y="9276"/>
                    <a:pt x="8246" y="8997"/>
                  </a:cubicBezTo>
                  <a:cubicBezTo>
                    <a:pt x="8601" y="8177"/>
                    <a:pt x="9172" y="7720"/>
                    <a:pt x="10094" y="7447"/>
                  </a:cubicBezTo>
                  <a:cubicBezTo>
                    <a:pt x="10300" y="7386"/>
                    <a:pt x="10882" y="7288"/>
                    <a:pt x="11187" y="7353"/>
                  </a:cubicBezTo>
                  <a:cubicBezTo>
                    <a:pt x="11369" y="7385"/>
                    <a:pt x="11551" y="7415"/>
                    <a:pt x="11733" y="7447"/>
                  </a:cubicBezTo>
                  <a:cubicBezTo>
                    <a:pt x="12393" y="7655"/>
                    <a:pt x="12874" y="8038"/>
                    <a:pt x="13131" y="8637"/>
                  </a:cubicBezTo>
                  <a:cubicBezTo>
                    <a:pt x="13292" y="9010"/>
                    <a:pt x="13339" y="9724"/>
                    <a:pt x="13227" y="10203"/>
                  </a:cubicBezTo>
                  <a:cubicBezTo>
                    <a:pt x="13174" y="10429"/>
                    <a:pt x="13183" y="10624"/>
                    <a:pt x="13115" y="10829"/>
                  </a:cubicBezTo>
                  <a:cubicBezTo>
                    <a:pt x="12865" y="11589"/>
                    <a:pt x="12498" y="12293"/>
                    <a:pt x="11668" y="12488"/>
                  </a:cubicBezTo>
                  <a:cubicBezTo>
                    <a:pt x="11121" y="12618"/>
                    <a:pt x="10711" y="12284"/>
                    <a:pt x="10576" y="11941"/>
                  </a:cubicBezTo>
                  <a:cubicBezTo>
                    <a:pt x="10538" y="11846"/>
                    <a:pt x="10474" y="11676"/>
                    <a:pt x="10512" y="11518"/>
                  </a:cubicBezTo>
                  <a:cubicBezTo>
                    <a:pt x="10656" y="10901"/>
                    <a:pt x="10865" y="10349"/>
                    <a:pt x="11026" y="9733"/>
                  </a:cubicBezTo>
                  <a:cubicBezTo>
                    <a:pt x="11179" y="9146"/>
                    <a:pt x="10888" y="8683"/>
                    <a:pt x="10431" y="8575"/>
                  </a:cubicBezTo>
                  <a:cubicBezTo>
                    <a:pt x="9863" y="8439"/>
                    <a:pt x="9424" y="8966"/>
                    <a:pt x="9274" y="9310"/>
                  </a:cubicBezTo>
                  <a:cubicBezTo>
                    <a:pt x="9155" y="9584"/>
                    <a:pt x="9083" y="10089"/>
                    <a:pt x="9177" y="10453"/>
                  </a:cubicBezTo>
                  <a:cubicBezTo>
                    <a:pt x="9208" y="10569"/>
                    <a:pt x="9347" y="10878"/>
                    <a:pt x="9322" y="10986"/>
                  </a:cubicBezTo>
                  <a:cubicBezTo>
                    <a:pt x="9213" y="11462"/>
                    <a:pt x="9088" y="11974"/>
                    <a:pt x="8953" y="12441"/>
                  </a:cubicBezTo>
                  <a:cubicBezTo>
                    <a:pt x="8812" y="12929"/>
                    <a:pt x="8736" y="13427"/>
                    <a:pt x="8599" y="13898"/>
                  </a:cubicBezTo>
                  <a:cubicBezTo>
                    <a:pt x="8536" y="14114"/>
                    <a:pt x="8539" y="14346"/>
                    <a:pt x="8487" y="14571"/>
                  </a:cubicBezTo>
                  <a:lnTo>
                    <a:pt x="8487" y="14900"/>
                  </a:lnTo>
                  <a:cubicBezTo>
                    <a:pt x="8440" y="15108"/>
                    <a:pt x="8475" y="15478"/>
                    <a:pt x="8519" y="15683"/>
                  </a:cubicBezTo>
                  <a:cubicBezTo>
                    <a:pt x="8548" y="15815"/>
                    <a:pt x="8502" y="15978"/>
                    <a:pt x="8567" y="16074"/>
                  </a:cubicBezTo>
                  <a:cubicBezTo>
                    <a:pt x="8568" y="16144"/>
                    <a:pt x="8577" y="16160"/>
                    <a:pt x="8599" y="16200"/>
                  </a:cubicBezTo>
                  <a:cubicBezTo>
                    <a:pt x="8800" y="16194"/>
                    <a:pt x="9078" y="15665"/>
                    <a:pt x="9177" y="15511"/>
                  </a:cubicBezTo>
                  <a:cubicBezTo>
                    <a:pt x="9369" y="15216"/>
                    <a:pt x="9546" y="14901"/>
                    <a:pt x="9692" y="14556"/>
                  </a:cubicBezTo>
                  <a:cubicBezTo>
                    <a:pt x="9823" y="14245"/>
                    <a:pt x="9844" y="13901"/>
                    <a:pt x="9949" y="13569"/>
                  </a:cubicBezTo>
                  <a:cubicBezTo>
                    <a:pt x="10025" y="13329"/>
                    <a:pt x="10133" y="13049"/>
                    <a:pt x="10158" y="12786"/>
                  </a:cubicBezTo>
                  <a:lnTo>
                    <a:pt x="10174" y="12786"/>
                  </a:lnTo>
                  <a:cubicBezTo>
                    <a:pt x="10216" y="12930"/>
                    <a:pt x="10367" y="13035"/>
                    <a:pt x="10480" y="13115"/>
                  </a:cubicBezTo>
                  <a:cubicBezTo>
                    <a:pt x="10833" y="13367"/>
                    <a:pt x="11442" y="13600"/>
                    <a:pt x="12102" y="13444"/>
                  </a:cubicBezTo>
                  <a:cubicBezTo>
                    <a:pt x="12850" y="13267"/>
                    <a:pt x="13446" y="12916"/>
                    <a:pt x="13838" y="12394"/>
                  </a:cubicBezTo>
                  <a:cubicBezTo>
                    <a:pt x="14127" y="12011"/>
                    <a:pt x="14345" y="11567"/>
                    <a:pt x="14513" y="11064"/>
                  </a:cubicBezTo>
                  <a:cubicBezTo>
                    <a:pt x="14596" y="10817"/>
                    <a:pt x="14613" y="10543"/>
                    <a:pt x="14674" y="10281"/>
                  </a:cubicBezTo>
                  <a:cubicBezTo>
                    <a:pt x="14827" y="9624"/>
                    <a:pt x="14623" y="8833"/>
                    <a:pt x="14433" y="8402"/>
                  </a:cubicBezTo>
                  <a:cubicBezTo>
                    <a:pt x="13856" y="7098"/>
                    <a:pt x="12630" y="6354"/>
                    <a:pt x="10672" y="63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7" name="Shape 2876"/>
            <p:cNvSpPr/>
            <p:nvPr/>
          </p:nvSpPr>
          <p:spPr>
            <a:xfrm>
              <a:off x="18628036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8" name="Shape 2877"/>
            <p:cNvSpPr/>
            <p:nvPr/>
          </p:nvSpPr>
          <p:spPr>
            <a:xfrm>
              <a:off x="19331275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4" y="7360"/>
                  </a:moveTo>
                  <a:lnTo>
                    <a:pt x="13742" y="7360"/>
                  </a:lnTo>
                  <a:lnTo>
                    <a:pt x="13742" y="8833"/>
                  </a:lnTo>
                  <a:lnTo>
                    <a:pt x="12265" y="8833"/>
                  </a:lnTo>
                  <a:lnTo>
                    <a:pt x="12265" y="9815"/>
                  </a:lnTo>
                  <a:lnTo>
                    <a:pt x="13742" y="9815"/>
                  </a:lnTo>
                  <a:lnTo>
                    <a:pt x="13742" y="11283"/>
                  </a:lnTo>
                  <a:lnTo>
                    <a:pt x="14724" y="11283"/>
                  </a:lnTo>
                  <a:lnTo>
                    <a:pt x="14724" y="9815"/>
                  </a:lnTo>
                  <a:lnTo>
                    <a:pt x="16204" y="9815"/>
                  </a:lnTo>
                  <a:lnTo>
                    <a:pt x="16204" y="8833"/>
                  </a:lnTo>
                  <a:lnTo>
                    <a:pt x="14724" y="8833"/>
                  </a:lnTo>
                  <a:cubicBezTo>
                    <a:pt x="14724" y="8833"/>
                    <a:pt x="14724" y="7360"/>
                    <a:pt x="14724" y="7360"/>
                  </a:cubicBezTo>
                  <a:close/>
                  <a:moveTo>
                    <a:pt x="9321" y="13946"/>
                  </a:moveTo>
                  <a:cubicBezTo>
                    <a:pt x="8620" y="13946"/>
                    <a:pt x="8070" y="13495"/>
                    <a:pt x="8070" y="12919"/>
                  </a:cubicBezTo>
                  <a:cubicBezTo>
                    <a:pt x="8070" y="12392"/>
                    <a:pt x="8713" y="11929"/>
                    <a:pt x="9446" y="11929"/>
                  </a:cubicBezTo>
                  <a:lnTo>
                    <a:pt x="9446" y="11723"/>
                  </a:lnTo>
                  <a:lnTo>
                    <a:pt x="9465" y="11929"/>
                  </a:lnTo>
                  <a:cubicBezTo>
                    <a:pt x="9623" y="11930"/>
                    <a:pt x="9777" y="11954"/>
                    <a:pt x="9922" y="12000"/>
                  </a:cubicBezTo>
                  <a:lnTo>
                    <a:pt x="10067" y="12104"/>
                  </a:lnTo>
                  <a:cubicBezTo>
                    <a:pt x="10439" y="12371"/>
                    <a:pt x="10637" y="12521"/>
                    <a:pt x="10695" y="12764"/>
                  </a:cubicBezTo>
                  <a:cubicBezTo>
                    <a:pt x="10710" y="12827"/>
                    <a:pt x="10717" y="12891"/>
                    <a:pt x="10717" y="12954"/>
                  </a:cubicBezTo>
                  <a:cubicBezTo>
                    <a:pt x="10717" y="13612"/>
                    <a:pt x="10247" y="13946"/>
                    <a:pt x="9321" y="13946"/>
                  </a:cubicBezTo>
                  <a:moveTo>
                    <a:pt x="8542" y="8739"/>
                  </a:moveTo>
                  <a:cubicBezTo>
                    <a:pt x="8494" y="8362"/>
                    <a:pt x="8574" y="8014"/>
                    <a:pt x="8754" y="7806"/>
                  </a:cubicBezTo>
                  <a:cubicBezTo>
                    <a:pt x="8864" y="7680"/>
                    <a:pt x="9006" y="7612"/>
                    <a:pt x="9163" y="7612"/>
                  </a:cubicBezTo>
                  <a:lnTo>
                    <a:pt x="9163" y="7409"/>
                  </a:lnTo>
                  <a:lnTo>
                    <a:pt x="9164" y="7409"/>
                  </a:lnTo>
                  <a:lnTo>
                    <a:pt x="9182" y="7613"/>
                  </a:lnTo>
                  <a:cubicBezTo>
                    <a:pt x="9653" y="7628"/>
                    <a:pt x="10105" y="8185"/>
                    <a:pt x="10189" y="8855"/>
                  </a:cubicBezTo>
                  <a:cubicBezTo>
                    <a:pt x="10237" y="9239"/>
                    <a:pt x="10154" y="9595"/>
                    <a:pt x="9969" y="9809"/>
                  </a:cubicBezTo>
                  <a:cubicBezTo>
                    <a:pt x="9860" y="9935"/>
                    <a:pt x="9721" y="10002"/>
                    <a:pt x="9550" y="10001"/>
                  </a:cubicBezTo>
                  <a:lnTo>
                    <a:pt x="9549" y="10001"/>
                  </a:lnTo>
                  <a:cubicBezTo>
                    <a:pt x="9087" y="9988"/>
                    <a:pt x="8625" y="9409"/>
                    <a:pt x="8542" y="8739"/>
                  </a:cubicBezTo>
                  <a:moveTo>
                    <a:pt x="10838" y="11196"/>
                  </a:moveTo>
                  <a:cubicBezTo>
                    <a:pt x="10586" y="11009"/>
                    <a:pt x="10351" y="10732"/>
                    <a:pt x="10342" y="10647"/>
                  </a:cubicBezTo>
                  <a:cubicBezTo>
                    <a:pt x="10342" y="10499"/>
                    <a:pt x="10342" y="10431"/>
                    <a:pt x="10689" y="10148"/>
                  </a:cubicBezTo>
                  <a:cubicBezTo>
                    <a:pt x="11138" y="9780"/>
                    <a:pt x="11386" y="9296"/>
                    <a:pt x="11386" y="8784"/>
                  </a:cubicBezTo>
                  <a:cubicBezTo>
                    <a:pt x="11386" y="8342"/>
                    <a:pt x="11262" y="7947"/>
                    <a:pt x="11049" y="7660"/>
                  </a:cubicBezTo>
                  <a:lnTo>
                    <a:pt x="11238" y="7660"/>
                  </a:lnTo>
                  <a:lnTo>
                    <a:pt x="12276" y="6873"/>
                  </a:lnTo>
                  <a:lnTo>
                    <a:pt x="9463" y="6873"/>
                  </a:lnTo>
                  <a:cubicBezTo>
                    <a:pt x="8334" y="6873"/>
                    <a:pt x="7345" y="7760"/>
                    <a:pt x="7345" y="8769"/>
                  </a:cubicBezTo>
                  <a:cubicBezTo>
                    <a:pt x="7345" y="9812"/>
                    <a:pt x="8109" y="10605"/>
                    <a:pt x="9136" y="10648"/>
                  </a:cubicBezTo>
                  <a:cubicBezTo>
                    <a:pt x="9121" y="10722"/>
                    <a:pt x="9113" y="10795"/>
                    <a:pt x="9113" y="10867"/>
                  </a:cubicBezTo>
                  <a:cubicBezTo>
                    <a:pt x="9113" y="11018"/>
                    <a:pt x="9147" y="11162"/>
                    <a:pt x="9216" y="11300"/>
                  </a:cubicBezTo>
                  <a:cubicBezTo>
                    <a:pt x="7942" y="11309"/>
                    <a:pt x="6869" y="12161"/>
                    <a:pt x="6869" y="13167"/>
                  </a:cubicBezTo>
                  <a:cubicBezTo>
                    <a:pt x="6869" y="14071"/>
                    <a:pt x="7902" y="14727"/>
                    <a:pt x="9325" y="14727"/>
                  </a:cubicBezTo>
                  <a:cubicBezTo>
                    <a:pt x="10861" y="14727"/>
                    <a:pt x="11690" y="13766"/>
                    <a:pt x="11690" y="12860"/>
                  </a:cubicBezTo>
                  <a:cubicBezTo>
                    <a:pt x="11690" y="12108"/>
                    <a:pt x="11459" y="11656"/>
                    <a:pt x="10838" y="1119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69" name="Shape 2878"/>
            <p:cNvSpPr/>
            <p:nvPr/>
          </p:nvSpPr>
          <p:spPr>
            <a:xfrm>
              <a:off x="20034515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0" name="Shape 2879"/>
            <p:cNvSpPr/>
            <p:nvPr/>
          </p:nvSpPr>
          <p:spPr>
            <a:xfrm>
              <a:off x="20737754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1592" y="13291"/>
                  </a:moveTo>
                  <a:cubicBezTo>
                    <a:pt x="11452" y="13213"/>
                    <a:pt x="11342" y="13108"/>
                    <a:pt x="11291" y="12978"/>
                  </a:cubicBezTo>
                  <a:cubicBezTo>
                    <a:pt x="11284" y="12956"/>
                    <a:pt x="11290" y="10299"/>
                    <a:pt x="11290" y="10299"/>
                  </a:cubicBezTo>
                  <a:lnTo>
                    <a:pt x="13256" y="10299"/>
                  </a:lnTo>
                  <a:lnTo>
                    <a:pt x="13256" y="8836"/>
                  </a:lnTo>
                  <a:lnTo>
                    <a:pt x="11292" y="8836"/>
                  </a:lnTo>
                  <a:lnTo>
                    <a:pt x="11292" y="6873"/>
                  </a:lnTo>
                  <a:lnTo>
                    <a:pt x="10042" y="6879"/>
                  </a:lnTo>
                  <a:cubicBezTo>
                    <a:pt x="9988" y="7284"/>
                    <a:pt x="9891" y="7618"/>
                    <a:pt x="9750" y="7879"/>
                  </a:cubicBezTo>
                  <a:cubicBezTo>
                    <a:pt x="9608" y="8142"/>
                    <a:pt x="9420" y="8366"/>
                    <a:pt x="9187" y="8553"/>
                  </a:cubicBezTo>
                  <a:cubicBezTo>
                    <a:pt x="8953" y="8740"/>
                    <a:pt x="8672" y="8883"/>
                    <a:pt x="8344" y="8984"/>
                  </a:cubicBezTo>
                  <a:lnTo>
                    <a:pt x="8345" y="10309"/>
                  </a:lnTo>
                  <a:lnTo>
                    <a:pt x="9328" y="10299"/>
                  </a:lnTo>
                  <a:lnTo>
                    <a:pt x="9328" y="12846"/>
                  </a:lnTo>
                  <a:cubicBezTo>
                    <a:pt x="9328" y="13204"/>
                    <a:pt x="9368" y="13478"/>
                    <a:pt x="9448" y="13666"/>
                  </a:cubicBezTo>
                  <a:cubicBezTo>
                    <a:pt x="9528" y="13856"/>
                    <a:pt x="9671" y="14034"/>
                    <a:pt x="9879" y="14202"/>
                  </a:cubicBezTo>
                  <a:cubicBezTo>
                    <a:pt x="10086" y="14370"/>
                    <a:pt x="10336" y="14498"/>
                    <a:pt x="10629" y="14589"/>
                  </a:cubicBezTo>
                  <a:cubicBezTo>
                    <a:pt x="10922" y="14679"/>
                    <a:pt x="11238" y="14727"/>
                    <a:pt x="11619" y="14727"/>
                  </a:cubicBezTo>
                  <a:cubicBezTo>
                    <a:pt x="11955" y="14727"/>
                    <a:pt x="12228" y="14693"/>
                    <a:pt x="12517" y="14629"/>
                  </a:cubicBezTo>
                  <a:cubicBezTo>
                    <a:pt x="12806" y="14565"/>
                    <a:pt x="13221" y="14455"/>
                    <a:pt x="13578" y="14297"/>
                  </a:cubicBezTo>
                  <a:lnTo>
                    <a:pt x="13583" y="13091"/>
                  </a:lnTo>
                  <a:cubicBezTo>
                    <a:pt x="13165" y="13349"/>
                    <a:pt x="12648" y="13447"/>
                    <a:pt x="12225" y="13447"/>
                  </a:cubicBezTo>
                  <a:cubicBezTo>
                    <a:pt x="11987" y="13447"/>
                    <a:pt x="11776" y="13395"/>
                    <a:pt x="11592" y="132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1" name="Shape 2880"/>
            <p:cNvSpPr/>
            <p:nvPr/>
          </p:nvSpPr>
          <p:spPr>
            <a:xfrm>
              <a:off x="21440993" y="4411163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291" y="6986"/>
                  </a:moveTo>
                  <a:cubicBezTo>
                    <a:pt x="14241" y="6976"/>
                    <a:pt x="14187" y="6971"/>
                    <a:pt x="14134" y="6971"/>
                  </a:cubicBezTo>
                  <a:cubicBezTo>
                    <a:pt x="13808" y="6971"/>
                    <a:pt x="13598" y="7166"/>
                    <a:pt x="13572" y="7494"/>
                  </a:cubicBezTo>
                  <a:cubicBezTo>
                    <a:pt x="13242" y="11704"/>
                    <a:pt x="13044" y="12909"/>
                    <a:pt x="13042" y="12921"/>
                  </a:cubicBezTo>
                  <a:lnTo>
                    <a:pt x="13046" y="13020"/>
                  </a:lnTo>
                  <a:lnTo>
                    <a:pt x="13142" y="13032"/>
                  </a:lnTo>
                  <a:lnTo>
                    <a:pt x="13172" y="13031"/>
                  </a:lnTo>
                  <a:cubicBezTo>
                    <a:pt x="13281" y="13031"/>
                    <a:pt x="13386" y="13050"/>
                    <a:pt x="13473" y="13084"/>
                  </a:cubicBezTo>
                  <a:lnTo>
                    <a:pt x="13579" y="13126"/>
                  </a:lnTo>
                  <a:lnTo>
                    <a:pt x="13598" y="13012"/>
                  </a:lnTo>
                  <a:cubicBezTo>
                    <a:pt x="13837" y="11522"/>
                    <a:pt x="14296" y="9525"/>
                    <a:pt x="14542" y="8453"/>
                  </a:cubicBezTo>
                  <a:cubicBezTo>
                    <a:pt x="14618" y="8121"/>
                    <a:pt x="14675" y="7877"/>
                    <a:pt x="14698" y="7763"/>
                  </a:cubicBezTo>
                  <a:cubicBezTo>
                    <a:pt x="14745" y="7530"/>
                    <a:pt x="14724" y="7343"/>
                    <a:pt x="14636" y="7206"/>
                  </a:cubicBezTo>
                  <a:cubicBezTo>
                    <a:pt x="14563" y="7092"/>
                    <a:pt x="14447" y="7018"/>
                    <a:pt x="14291" y="6986"/>
                  </a:cubicBezTo>
                  <a:moveTo>
                    <a:pt x="13280" y="13606"/>
                  </a:moveTo>
                  <a:cubicBezTo>
                    <a:pt x="12921" y="13524"/>
                    <a:pt x="12660" y="13682"/>
                    <a:pt x="12569" y="14030"/>
                  </a:cubicBezTo>
                  <a:cubicBezTo>
                    <a:pt x="12529" y="14187"/>
                    <a:pt x="12549" y="14335"/>
                    <a:pt x="12630" y="14459"/>
                  </a:cubicBezTo>
                  <a:cubicBezTo>
                    <a:pt x="12706" y="14574"/>
                    <a:pt x="12831" y="14660"/>
                    <a:pt x="12982" y="14701"/>
                  </a:cubicBezTo>
                  <a:cubicBezTo>
                    <a:pt x="13045" y="14719"/>
                    <a:pt x="13109" y="14728"/>
                    <a:pt x="13172" y="14728"/>
                  </a:cubicBezTo>
                  <a:cubicBezTo>
                    <a:pt x="13438" y="14728"/>
                    <a:pt x="13639" y="14578"/>
                    <a:pt x="13698" y="14338"/>
                  </a:cubicBezTo>
                  <a:cubicBezTo>
                    <a:pt x="13741" y="14155"/>
                    <a:pt x="13722" y="13989"/>
                    <a:pt x="13642" y="13858"/>
                  </a:cubicBezTo>
                  <a:cubicBezTo>
                    <a:pt x="13567" y="13733"/>
                    <a:pt x="13439" y="13643"/>
                    <a:pt x="13280" y="13606"/>
                  </a:cubicBezTo>
                  <a:moveTo>
                    <a:pt x="13014" y="7028"/>
                  </a:moveTo>
                  <a:lnTo>
                    <a:pt x="13098" y="6884"/>
                  </a:lnTo>
                  <a:lnTo>
                    <a:pt x="12931" y="6884"/>
                  </a:lnTo>
                  <a:lnTo>
                    <a:pt x="12906" y="6887"/>
                  </a:lnTo>
                  <a:cubicBezTo>
                    <a:pt x="12646" y="6961"/>
                    <a:pt x="12244" y="6961"/>
                    <a:pt x="11983" y="6887"/>
                  </a:cubicBezTo>
                  <a:lnTo>
                    <a:pt x="11901" y="6884"/>
                  </a:lnTo>
                  <a:lnTo>
                    <a:pt x="9988" y="10156"/>
                  </a:lnTo>
                  <a:lnTo>
                    <a:pt x="8067" y="6872"/>
                  </a:lnTo>
                  <a:lnTo>
                    <a:pt x="8000" y="6890"/>
                  </a:lnTo>
                  <a:cubicBezTo>
                    <a:pt x="7739" y="6962"/>
                    <a:pt x="7347" y="6961"/>
                    <a:pt x="7088" y="6887"/>
                  </a:cubicBezTo>
                  <a:lnTo>
                    <a:pt x="6878" y="6884"/>
                  </a:lnTo>
                  <a:lnTo>
                    <a:pt x="9482" y="11392"/>
                  </a:lnTo>
                  <a:lnTo>
                    <a:pt x="9404" y="14626"/>
                  </a:lnTo>
                  <a:lnTo>
                    <a:pt x="9407" y="14722"/>
                  </a:lnTo>
                  <a:lnTo>
                    <a:pt x="9502" y="14722"/>
                  </a:lnTo>
                  <a:lnTo>
                    <a:pt x="9526" y="14719"/>
                  </a:lnTo>
                  <a:cubicBezTo>
                    <a:pt x="9786" y="14645"/>
                    <a:pt x="10190" y="14645"/>
                    <a:pt x="10449" y="14719"/>
                  </a:cubicBezTo>
                  <a:lnTo>
                    <a:pt x="10573" y="14722"/>
                  </a:lnTo>
                  <a:lnTo>
                    <a:pt x="10512" y="11390"/>
                  </a:lnTo>
                  <a:cubicBezTo>
                    <a:pt x="10600" y="11229"/>
                    <a:pt x="11150" y="10205"/>
                    <a:pt x="11738" y="9180"/>
                  </a:cubicBezTo>
                  <a:cubicBezTo>
                    <a:pt x="12342" y="8126"/>
                    <a:pt x="13008" y="7040"/>
                    <a:pt x="13014" y="702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2" name="Shape 2881"/>
            <p:cNvSpPr/>
            <p:nvPr/>
          </p:nvSpPr>
          <p:spPr>
            <a:xfrm>
              <a:off x="15111839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062" y="5890"/>
                  </a:moveTo>
                  <a:lnTo>
                    <a:pt x="10786" y="7776"/>
                  </a:lnTo>
                  <a:lnTo>
                    <a:pt x="13925" y="9725"/>
                  </a:lnTo>
                  <a:lnTo>
                    <a:pt x="16200" y="7926"/>
                  </a:lnTo>
                  <a:cubicBezTo>
                    <a:pt x="16200" y="7926"/>
                    <a:pt x="13062" y="5890"/>
                    <a:pt x="13062" y="5890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5400" y="8027"/>
                  </a:moveTo>
                  <a:lnTo>
                    <a:pt x="7647" y="9763"/>
                  </a:lnTo>
                  <a:lnTo>
                    <a:pt x="10786" y="7776"/>
                  </a:lnTo>
                  <a:lnTo>
                    <a:pt x="8630" y="5891"/>
                  </a:lnTo>
                  <a:cubicBezTo>
                    <a:pt x="8630" y="5891"/>
                    <a:pt x="5400" y="8027"/>
                    <a:pt x="5400" y="8027"/>
                  </a:cubicBezTo>
                  <a:close/>
                  <a:moveTo>
                    <a:pt x="13925" y="9726"/>
                  </a:moveTo>
                  <a:lnTo>
                    <a:pt x="13925" y="9725"/>
                  </a:lnTo>
                  <a:lnTo>
                    <a:pt x="13925" y="9725"/>
                  </a:lnTo>
                  <a:lnTo>
                    <a:pt x="13924" y="9725"/>
                  </a:lnTo>
                  <a:cubicBezTo>
                    <a:pt x="13924" y="9725"/>
                    <a:pt x="13925" y="9726"/>
                    <a:pt x="13925" y="9726"/>
                  </a:cubicBezTo>
                  <a:close/>
                  <a:moveTo>
                    <a:pt x="12965" y="14699"/>
                  </a:moveTo>
                  <a:lnTo>
                    <a:pt x="12959" y="14707"/>
                  </a:lnTo>
                  <a:lnTo>
                    <a:pt x="10801" y="13101"/>
                  </a:lnTo>
                  <a:lnTo>
                    <a:pt x="8731" y="14685"/>
                  </a:lnTo>
                  <a:lnTo>
                    <a:pt x="8712" y="14715"/>
                  </a:lnTo>
                  <a:lnTo>
                    <a:pt x="7571" y="14025"/>
                  </a:lnTo>
                  <a:lnTo>
                    <a:pt x="7571" y="14627"/>
                  </a:lnTo>
                  <a:lnTo>
                    <a:pt x="10799" y="16692"/>
                  </a:lnTo>
                  <a:lnTo>
                    <a:pt x="14001" y="14627"/>
                  </a:lnTo>
                  <a:lnTo>
                    <a:pt x="14001" y="14067"/>
                  </a:lnTo>
                  <a:lnTo>
                    <a:pt x="12965" y="14699"/>
                  </a:lnTo>
                  <a:cubicBezTo>
                    <a:pt x="12965" y="14699"/>
                    <a:pt x="12965" y="14699"/>
                    <a:pt x="12965" y="14699"/>
                  </a:cubicBezTo>
                  <a:close/>
                  <a:moveTo>
                    <a:pt x="7641" y="9766"/>
                  </a:moveTo>
                  <a:lnTo>
                    <a:pt x="5404" y="11577"/>
                  </a:lnTo>
                  <a:lnTo>
                    <a:pt x="7350" y="12746"/>
                  </a:lnTo>
                  <a:lnTo>
                    <a:pt x="7351" y="12745"/>
                  </a:lnTo>
                  <a:lnTo>
                    <a:pt x="7742" y="12982"/>
                  </a:lnTo>
                  <a:lnTo>
                    <a:pt x="8631" y="13516"/>
                  </a:lnTo>
                  <a:lnTo>
                    <a:pt x="10060" y="12431"/>
                  </a:lnTo>
                  <a:lnTo>
                    <a:pt x="10780" y="11879"/>
                  </a:lnTo>
                  <a:lnTo>
                    <a:pt x="10783" y="11882"/>
                  </a:lnTo>
                  <a:lnTo>
                    <a:pt x="10786" y="11880"/>
                  </a:lnTo>
                  <a:lnTo>
                    <a:pt x="10798" y="11888"/>
                  </a:lnTo>
                  <a:lnTo>
                    <a:pt x="10804" y="11879"/>
                  </a:lnTo>
                  <a:lnTo>
                    <a:pt x="12515" y="13153"/>
                  </a:lnTo>
                  <a:lnTo>
                    <a:pt x="13007" y="13515"/>
                  </a:lnTo>
                  <a:lnTo>
                    <a:pt x="16199" y="11575"/>
                  </a:lnTo>
                  <a:lnTo>
                    <a:pt x="13925" y="9726"/>
                  </a:lnTo>
                  <a:lnTo>
                    <a:pt x="10787" y="11715"/>
                  </a:lnTo>
                  <a:cubicBezTo>
                    <a:pt x="10787" y="11715"/>
                    <a:pt x="7641" y="9766"/>
                    <a:pt x="7641" y="976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3" name="Shape 2882"/>
            <p:cNvSpPr/>
            <p:nvPr/>
          </p:nvSpPr>
          <p:spPr>
            <a:xfrm>
              <a:off x="15815078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3745"/>
                  </a:moveTo>
                  <a:cubicBezTo>
                    <a:pt x="14727" y="14288"/>
                    <a:pt x="14287" y="14727"/>
                    <a:pt x="13745" y="14727"/>
                  </a:cubicBezTo>
                  <a:lnTo>
                    <a:pt x="7855" y="14727"/>
                  </a:lnTo>
                  <a:cubicBezTo>
                    <a:pt x="7313" y="14727"/>
                    <a:pt x="6873" y="14288"/>
                    <a:pt x="6873" y="13745"/>
                  </a:cubicBezTo>
                  <a:lnTo>
                    <a:pt x="6873" y="10309"/>
                  </a:lnTo>
                  <a:lnTo>
                    <a:pt x="7904" y="10309"/>
                  </a:lnTo>
                  <a:cubicBezTo>
                    <a:pt x="7877" y="10470"/>
                    <a:pt x="7855" y="10632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10632"/>
                    <a:pt x="13723" y="10470"/>
                    <a:pt x="13696" y="10309"/>
                  </a:cubicBezTo>
                  <a:lnTo>
                    <a:pt x="14727" y="10309"/>
                  </a:lnTo>
                  <a:cubicBezTo>
                    <a:pt x="14727" y="10309"/>
                    <a:pt x="14727" y="13745"/>
                    <a:pt x="14727" y="13745"/>
                  </a:cubicBezTo>
                  <a:close/>
                  <a:moveTo>
                    <a:pt x="10800" y="8836"/>
                  </a:move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moveTo>
                    <a:pt x="12764" y="7364"/>
                  </a:moveTo>
                  <a:lnTo>
                    <a:pt x="14236" y="7364"/>
                  </a:lnTo>
                  <a:lnTo>
                    <a:pt x="14236" y="8836"/>
                  </a:lnTo>
                  <a:lnTo>
                    <a:pt x="12764" y="8836"/>
                  </a:lnTo>
                  <a:cubicBezTo>
                    <a:pt x="12764" y="8836"/>
                    <a:pt x="12764" y="7364"/>
                    <a:pt x="12764" y="7364"/>
                  </a:cubicBezTo>
                  <a:close/>
                  <a:moveTo>
                    <a:pt x="13745" y="5891"/>
                  </a:moveTo>
                  <a:lnTo>
                    <a:pt x="7855" y="5891"/>
                  </a:lnTo>
                  <a:cubicBezTo>
                    <a:pt x="6770" y="5891"/>
                    <a:pt x="5891" y="6770"/>
                    <a:pt x="5891" y="7855"/>
                  </a:cubicBezTo>
                  <a:lnTo>
                    <a:pt x="5891" y="13745"/>
                  </a:lnTo>
                  <a:cubicBezTo>
                    <a:pt x="5891" y="14830"/>
                    <a:pt x="6770" y="15709"/>
                    <a:pt x="7855" y="15709"/>
                  </a:cubicBezTo>
                  <a:lnTo>
                    <a:pt x="13745" y="15709"/>
                  </a:lnTo>
                  <a:cubicBezTo>
                    <a:pt x="14830" y="15709"/>
                    <a:pt x="15709" y="14830"/>
                    <a:pt x="15709" y="13745"/>
                  </a:cubicBezTo>
                  <a:lnTo>
                    <a:pt x="15709" y="7855"/>
                  </a:lnTo>
                  <a:cubicBezTo>
                    <a:pt x="15709" y="6770"/>
                    <a:pt x="14830" y="5891"/>
                    <a:pt x="13745" y="5891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4" name="Shape 2883"/>
            <p:cNvSpPr/>
            <p:nvPr/>
          </p:nvSpPr>
          <p:spPr>
            <a:xfrm>
              <a:off x="16518318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0800"/>
                  </a:moveTo>
                  <a:cubicBezTo>
                    <a:pt x="15709" y="12575"/>
                    <a:pt x="14764" y="14125"/>
                    <a:pt x="13353" y="14987"/>
                  </a:cubicBezTo>
                  <a:lnTo>
                    <a:pt x="14834" y="10706"/>
                  </a:lnTo>
                  <a:cubicBezTo>
                    <a:pt x="15118" y="9994"/>
                    <a:pt x="15213" y="9425"/>
                    <a:pt x="15213" y="8918"/>
                  </a:cubicBezTo>
                  <a:cubicBezTo>
                    <a:pt x="15213" y="8811"/>
                    <a:pt x="15201" y="8718"/>
                    <a:pt x="15194" y="8620"/>
                  </a:cubicBezTo>
                  <a:cubicBezTo>
                    <a:pt x="15521" y="9277"/>
                    <a:pt x="15709" y="10016"/>
                    <a:pt x="15709" y="10800"/>
                  </a:cubicBezTo>
                  <a:moveTo>
                    <a:pt x="11488" y="8460"/>
                  </a:moveTo>
                  <a:cubicBezTo>
                    <a:pt x="11788" y="8444"/>
                    <a:pt x="12059" y="8413"/>
                    <a:pt x="12059" y="8413"/>
                  </a:cubicBezTo>
                  <a:cubicBezTo>
                    <a:pt x="12328" y="8380"/>
                    <a:pt x="12296" y="7986"/>
                    <a:pt x="12027" y="8001"/>
                  </a:cubicBezTo>
                  <a:cubicBezTo>
                    <a:pt x="12027" y="8001"/>
                    <a:pt x="11219" y="8065"/>
                    <a:pt x="10697" y="8065"/>
                  </a:cubicBezTo>
                  <a:cubicBezTo>
                    <a:pt x="10206" y="8065"/>
                    <a:pt x="9382" y="8001"/>
                    <a:pt x="9382" y="8001"/>
                  </a:cubicBezTo>
                  <a:cubicBezTo>
                    <a:pt x="9113" y="7986"/>
                    <a:pt x="9082" y="8396"/>
                    <a:pt x="9350" y="8413"/>
                  </a:cubicBezTo>
                  <a:cubicBezTo>
                    <a:pt x="9350" y="8413"/>
                    <a:pt x="9605" y="8444"/>
                    <a:pt x="9874" y="8460"/>
                  </a:cubicBezTo>
                  <a:lnTo>
                    <a:pt x="10652" y="10591"/>
                  </a:lnTo>
                  <a:lnTo>
                    <a:pt x="9560" y="13866"/>
                  </a:lnTo>
                  <a:lnTo>
                    <a:pt x="7742" y="8460"/>
                  </a:lnTo>
                  <a:cubicBezTo>
                    <a:pt x="8042" y="8444"/>
                    <a:pt x="8313" y="8413"/>
                    <a:pt x="8313" y="8413"/>
                  </a:cubicBezTo>
                  <a:cubicBezTo>
                    <a:pt x="8582" y="8380"/>
                    <a:pt x="8550" y="7986"/>
                    <a:pt x="8281" y="8001"/>
                  </a:cubicBezTo>
                  <a:cubicBezTo>
                    <a:pt x="8281" y="8001"/>
                    <a:pt x="7473" y="8065"/>
                    <a:pt x="6951" y="8065"/>
                  </a:cubicBezTo>
                  <a:cubicBezTo>
                    <a:pt x="6885" y="8065"/>
                    <a:pt x="6804" y="8063"/>
                    <a:pt x="6727" y="8061"/>
                  </a:cubicBezTo>
                  <a:cubicBezTo>
                    <a:pt x="7608" y="6752"/>
                    <a:pt x="9103" y="5891"/>
                    <a:pt x="10800" y="5891"/>
                  </a:cubicBezTo>
                  <a:cubicBezTo>
                    <a:pt x="12045" y="5891"/>
                    <a:pt x="13178" y="6358"/>
                    <a:pt x="14044" y="7122"/>
                  </a:cubicBezTo>
                  <a:cubicBezTo>
                    <a:pt x="13590" y="7157"/>
                    <a:pt x="13299" y="7563"/>
                    <a:pt x="13299" y="8001"/>
                  </a:cubicBezTo>
                  <a:cubicBezTo>
                    <a:pt x="13299" y="8413"/>
                    <a:pt x="13505" y="8761"/>
                    <a:pt x="13758" y="9172"/>
                  </a:cubicBezTo>
                  <a:cubicBezTo>
                    <a:pt x="13948" y="9504"/>
                    <a:pt x="14169" y="9931"/>
                    <a:pt x="14169" y="10548"/>
                  </a:cubicBezTo>
                  <a:cubicBezTo>
                    <a:pt x="14169" y="10975"/>
                    <a:pt x="14005" y="11471"/>
                    <a:pt x="13789" y="12162"/>
                  </a:cubicBezTo>
                  <a:lnTo>
                    <a:pt x="13291" y="13825"/>
                  </a:lnTo>
                  <a:cubicBezTo>
                    <a:pt x="13291" y="13825"/>
                    <a:pt x="11488" y="8460"/>
                    <a:pt x="11488" y="8460"/>
                  </a:cubicBezTo>
                  <a:close/>
                  <a:moveTo>
                    <a:pt x="10800" y="15709"/>
                  </a:moveTo>
                  <a:cubicBezTo>
                    <a:pt x="10319" y="15709"/>
                    <a:pt x="9857" y="15637"/>
                    <a:pt x="9418" y="15508"/>
                  </a:cubicBezTo>
                  <a:lnTo>
                    <a:pt x="10887" y="11236"/>
                  </a:lnTo>
                  <a:cubicBezTo>
                    <a:pt x="10887" y="11236"/>
                    <a:pt x="12211" y="14865"/>
                    <a:pt x="12425" y="15428"/>
                  </a:cubicBezTo>
                  <a:cubicBezTo>
                    <a:pt x="11916" y="15607"/>
                    <a:pt x="11371" y="15709"/>
                    <a:pt x="10800" y="15709"/>
                  </a:cubicBezTo>
                  <a:moveTo>
                    <a:pt x="5891" y="10800"/>
                  </a:moveTo>
                  <a:cubicBezTo>
                    <a:pt x="5891" y="10118"/>
                    <a:pt x="6030" y="9470"/>
                    <a:pt x="6281" y="8880"/>
                  </a:cubicBezTo>
                  <a:lnTo>
                    <a:pt x="8579" y="15174"/>
                  </a:lnTo>
                  <a:cubicBezTo>
                    <a:pt x="6985" y="14362"/>
                    <a:pt x="5891" y="12711"/>
                    <a:pt x="5891" y="10800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5" name="Shape 2884"/>
            <p:cNvSpPr/>
            <p:nvPr/>
          </p:nvSpPr>
          <p:spPr>
            <a:xfrm>
              <a:off x="17221557" y="5114402"/>
              <a:ext cx="368364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36" y="10309"/>
                  </a:moveTo>
                  <a:cubicBezTo>
                    <a:pt x="13551" y="10309"/>
                    <a:pt x="12889" y="10401"/>
                    <a:pt x="12252" y="10556"/>
                  </a:cubicBezTo>
                  <a:cubicBezTo>
                    <a:pt x="12104" y="10191"/>
                    <a:pt x="11941" y="9834"/>
                    <a:pt x="11763" y="9484"/>
                  </a:cubicBezTo>
                  <a:cubicBezTo>
                    <a:pt x="12783" y="9001"/>
                    <a:pt x="13728" y="8390"/>
                    <a:pt x="14592" y="7682"/>
                  </a:cubicBezTo>
                  <a:cubicBezTo>
                    <a:pt x="15222" y="8448"/>
                    <a:pt x="15619" y="9407"/>
                    <a:pt x="15692" y="10457"/>
                  </a:cubicBezTo>
                  <a:cubicBezTo>
                    <a:pt x="15218" y="10370"/>
                    <a:pt x="14736" y="10309"/>
                    <a:pt x="14236" y="10309"/>
                  </a:cubicBezTo>
                  <a:moveTo>
                    <a:pt x="13226" y="15065"/>
                  </a:moveTo>
                  <a:cubicBezTo>
                    <a:pt x="13168" y="13821"/>
                    <a:pt x="12957" y="12618"/>
                    <a:pt x="12590" y="11483"/>
                  </a:cubicBezTo>
                  <a:cubicBezTo>
                    <a:pt x="13120" y="11361"/>
                    <a:pt x="13669" y="11291"/>
                    <a:pt x="14236" y="11291"/>
                  </a:cubicBezTo>
                  <a:cubicBezTo>
                    <a:pt x="14726" y="11291"/>
                    <a:pt x="15199" y="11358"/>
                    <a:pt x="15661" y="11451"/>
                  </a:cubicBezTo>
                  <a:cubicBezTo>
                    <a:pt x="15455" y="13001"/>
                    <a:pt x="14528" y="14322"/>
                    <a:pt x="13226" y="15065"/>
                  </a:cubicBezTo>
                  <a:moveTo>
                    <a:pt x="10800" y="15709"/>
                  </a:moveTo>
                  <a:cubicBezTo>
                    <a:pt x="9746" y="15709"/>
                    <a:pt x="8772" y="15374"/>
                    <a:pt x="7971" y="14808"/>
                  </a:cubicBezTo>
                  <a:cubicBezTo>
                    <a:pt x="8822" y="13429"/>
                    <a:pt x="10108" y="12348"/>
                    <a:pt x="11646" y="11768"/>
                  </a:cubicBezTo>
                  <a:cubicBezTo>
                    <a:pt x="12027" y="12943"/>
                    <a:pt x="12241" y="14191"/>
                    <a:pt x="12264" y="15487"/>
                  </a:cubicBezTo>
                  <a:cubicBezTo>
                    <a:pt x="11801" y="15631"/>
                    <a:pt x="11310" y="15709"/>
                    <a:pt x="10800" y="15709"/>
                  </a:cubicBezTo>
                  <a:moveTo>
                    <a:pt x="5891" y="10800"/>
                  </a:moveTo>
                  <a:cubicBezTo>
                    <a:pt x="7640" y="10800"/>
                    <a:pt x="9312" y="10469"/>
                    <a:pt x="10852" y="9873"/>
                  </a:cubicBezTo>
                  <a:cubicBezTo>
                    <a:pt x="11015" y="10192"/>
                    <a:pt x="11171" y="10515"/>
                    <a:pt x="11309" y="10848"/>
                  </a:cubicBezTo>
                  <a:cubicBezTo>
                    <a:pt x="9614" y="11484"/>
                    <a:pt x="8190" y="12658"/>
                    <a:pt x="7225" y="14157"/>
                  </a:cubicBezTo>
                  <a:cubicBezTo>
                    <a:pt x="6400" y="13279"/>
                    <a:pt x="5891" y="12100"/>
                    <a:pt x="5891" y="10800"/>
                  </a:cubicBezTo>
                  <a:moveTo>
                    <a:pt x="8358" y="6546"/>
                  </a:moveTo>
                  <a:cubicBezTo>
                    <a:pt x="9117" y="7279"/>
                    <a:pt x="9793" y="8098"/>
                    <a:pt x="10353" y="9001"/>
                  </a:cubicBezTo>
                  <a:cubicBezTo>
                    <a:pt x="8991" y="9509"/>
                    <a:pt x="7526" y="9801"/>
                    <a:pt x="5990" y="9813"/>
                  </a:cubicBezTo>
                  <a:cubicBezTo>
                    <a:pt x="6276" y="8414"/>
                    <a:pt x="7158" y="7236"/>
                    <a:pt x="8358" y="6546"/>
                  </a:cubicBezTo>
                  <a:moveTo>
                    <a:pt x="10800" y="5891"/>
                  </a:moveTo>
                  <a:cubicBezTo>
                    <a:pt x="11968" y="5891"/>
                    <a:pt x="13040" y="6300"/>
                    <a:pt x="13882" y="6982"/>
                  </a:cubicBezTo>
                  <a:cubicBezTo>
                    <a:pt x="13087" y="7622"/>
                    <a:pt x="12217" y="8174"/>
                    <a:pt x="11282" y="8612"/>
                  </a:cubicBezTo>
                  <a:cubicBezTo>
                    <a:pt x="10732" y="7702"/>
                    <a:pt x="10073" y="6869"/>
                    <a:pt x="9333" y="6114"/>
                  </a:cubicBezTo>
                  <a:cubicBezTo>
                    <a:pt x="9797" y="5970"/>
                    <a:pt x="10289" y="5891"/>
                    <a:pt x="10800" y="5891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6" name="Shape 2885"/>
            <p:cNvSpPr/>
            <p:nvPr/>
          </p:nvSpPr>
          <p:spPr>
            <a:xfrm>
              <a:off x="17958284" y="5114402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500" y="13698"/>
                  </a:moveTo>
                  <a:cubicBezTo>
                    <a:pt x="15500" y="14629"/>
                    <a:pt x="14906" y="15067"/>
                    <a:pt x="13996" y="15061"/>
                  </a:cubicBezTo>
                  <a:cubicBezTo>
                    <a:pt x="13870" y="15061"/>
                    <a:pt x="13731" y="15061"/>
                    <a:pt x="13646" y="15044"/>
                  </a:cubicBezTo>
                  <a:lnTo>
                    <a:pt x="13646" y="12497"/>
                  </a:lnTo>
                  <a:cubicBezTo>
                    <a:pt x="13731" y="12480"/>
                    <a:pt x="13877" y="12463"/>
                    <a:pt x="14101" y="12463"/>
                  </a:cubicBezTo>
                  <a:cubicBezTo>
                    <a:pt x="14966" y="12463"/>
                    <a:pt x="15507" y="12890"/>
                    <a:pt x="15500" y="13698"/>
                  </a:cubicBezTo>
                  <a:moveTo>
                    <a:pt x="12636" y="11868"/>
                  </a:moveTo>
                  <a:lnTo>
                    <a:pt x="12636" y="15691"/>
                  </a:lnTo>
                  <a:cubicBezTo>
                    <a:pt x="12886" y="15720"/>
                    <a:pt x="13256" y="15748"/>
                    <a:pt x="13778" y="15748"/>
                  </a:cubicBezTo>
                  <a:cubicBezTo>
                    <a:pt x="14649" y="15748"/>
                    <a:pt x="15362" y="15587"/>
                    <a:pt x="15830" y="15246"/>
                  </a:cubicBezTo>
                  <a:cubicBezTo>
                    <a:pt x="16260" y="14929"/>
                    <a:pt x="16570" y="14415"/>
                    <a:pt x="16570" y="13670"/>
                  </a:cubicBezTo>
                  <a:cubicBezTo>
                    <a:pt x="16570" y="12982"/>
                    <a:pt x="16279" y="12503"/>
                    <a:pt x="15817" y="12203"/>
                  </a:cubicBezTo>
                  <a:cubicBezTo>
                    <a:pt x="15388" y="11919"/>
                    <a:pt x="14840" y="11787"/>
                    <a:pt x="13996" y="11787"/>
                  </a:cubicBezTo>
                  <a:cubicBezTo>
                    <a:pt x="13487" y="11787"/>
                    <a:pt x="13005" y="11815"/>
                    <a:pt x="12636" y="11868"/>
                  </a:cubicBezTo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5"/>
                  </a:moveTo>
                  <a:cubicBezTo>
                    <a:pt x="20400" y="20178"/>
                    <a:pt x="19863" y="20617"/>
                    <a:pt x="19200" y="20617"/>
                  </a:cubicBezTo>
                  <a:lnTo>
                    <a:pt x="2400" y="20617"/>
                  </a:lnTo>
                  <a:cubicBezTo>
                    <a:pt x="1738" y="20617"/>
                    <a:pt x="1200" y="20178"/>
                    <a:pt x="1200" y="19635"/>
                  </a:cubicBezTo>
                  <a:lnTo>
                    <a:pt x="1200" y="1964"/>
                  </a:lnTo>
                  <a:cubicBezTo>
                    <a:pt x="1200" y="1421"/>
                    <a:pt x="1738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5"/>
                    <a:pt x="20400" y="19635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8"/>
                    <a:pt x="0" y="1964"/>
                  </a:cubicBezTo>
                  <a:lnTo>
                    <a:pt x="0" y="19635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5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6769" y="13658"/>
                  </a:moveTo>
                  <a:cubicBezTo>
                    <a:pt x="6624" y="13658"/>
                    <a:pt x="6519" y="13652"/>
                    <a:pt x="6433" y="13635"/>
                  </a:cubicBezTo>
                  <a:lnTo>
                    <a:pt x="6433" y="12486"/>
                  </a:lnTo>
                  <a:cubicBezTo>
                    <a:pt x="6505" y="12468"/>
                    <a:pt x="6644" y="12451"/>
                    <a:pt x="6848" y="12451"/>
                  </a:cubicBezTo>
                  <a:cubicBezTo>
                    <a:pt x="7350" y="12451"/>
                    <a:pt x="7634" y="12665"/>
                    <a:pt x="7634" y="13023"/>
                  </a:cubicBezTo>
                  <a:cubicBezTo>
                    <a:pt x="7634" y="13421"/>
                    <a:pt x="7304" y="13658"/>
                    <a:pt x="6769" y="13658"/>
                  </a:cubicBezTo>
                  <a:moveTo>
                    <a:pt x="6796" y="11787"/>
                  </a:moveTo>
                  <a:cubicBezTo>
                    <a:pt x="6182" y="11787"/>
                    <a:pt x="5746" y="11821"/>
                    <a:pt x="5436" y="11868"/>
                  </a:cubicBezTo>
                  <a:lnTo>
                    <a:pt x="5436" y="15708"/>
                  </a:lnTo>
                  <a:lnTo>
                    <a:pt x="6433" y="15708"/>
                  </a:lnTo>
                  <a:lnTo>
                    <a:pt x="6433" y="14316"/>
                  </a:lnTo>
                  <a:cubicBezTo>
                    <a:pt x="6524" y="14328"/>
                    <a:pt x="6644" y="14334"/>
                    <a:pt x="6776" y="14334"/>
                  </a:cubicBezTo>
                  <a:cubicBezTo>
                    <a:pt x="7370" y="14334"/>
                    <a:pt x="7878" y="14207"/>
                    <a:pt x="8221" y="13924"/>
                  </a:cubicBezTo>
                  <a:cubicBezTo>
                    <a:pt x="8485" y="13704"/>
                    <a:pt x="8630" y="13381"/>
                    <a:pt x="8630" y="13000"/>
                  </a:cubicBezTo>
                  <a:cubicBezTo>
                    <a:pt x="8630" y="12618"/>
                    <a:pt x="8439" y="12296"/>
                    <a:pt x="8155" y="12099"/>
                  </a:cubicBezTo>
                  <a:cubicBezTo>
                    <a:pt x="7858" y="11891"/>
                    <a:pt x="7416" y="11787"/>
                    <a:pt x="6796" y="11787"/>
                  </a:cubicBezTo>
                  <a:moveTo>
                    <a:pt x="10765" y="13398"/>
                  </a:moveTo>
                  <a:cubicBezTo>
                    <a:pt x="10191" y="13208"/>
                    <a:pt x="9940" y="13098"/>
                    <a:pt x="9940" y="12850"/>
                  </a:cubicBezTo>
                  <a:cubicBezTo>
                    <a:pt x="9940" y="12648"/>
                    <a:pt x="10151" y="12474"/>
                    <a:pt x="10587" y="12474"/>
                  </a:cubicBezTo>
                  <a:cubicBezTo>
                    <a:pt x="11023" y="12474"/>
                    <a:pt x="11339" y="12583"/>
                    <a:pt x="11517" y="12659"/>
                  </a:cubicBezTo>
                  <a:lnTo>
                    <a:pt x="11742" y="11949"/>
                  </a:lnTo>
                  <a:cubicBezTo>
                    <a:pt x="11478" y="11845"/>
                    <a:pt x="11108" y="11752"/>
                    <a:pt x="10607" y="11752"/>
                  </a:cubicBezTo>
                  <a:cubicBezTo>
                    <a:pt x="9558" y="11752"/>
                    <a:pt x="8924" y="12260"/>
                    <a:pt x="8924" y="12924"/>
                  </a:cubicBezTo>
                  <a:cubicBezTo>
                    <a:pt x="8924" y="13490"/>
                    <a:pt x="9405" y="13849"/>
                    <a:pt x="10145" y="14074"/>
                  </a:cubicBezTo>
                  <a:cubicBezTo>
                    <a:pt x="10679" y="14241"/>
                    <a:pt x="10891" y="14380"/>
                    <a:pt x="10891" y="14623"/>
                  </a:cubicBezTo>
                  <a:cubicBezTo>
                    <a:pt x="10891" y="14877"/>
                    <a:pt x="10646" y="15044"/>
                    <a:pt x="10184" y="15044"/>
                  </a:cubicBezTo>
                  <a:cubicBezTo>
                    <a:pt x="9755" y="15044"/>
                    <a:pt x="9339" y="14923"/>
                    <a:pt x="9069" y="14802"/>
                  </a:cubicBezTo>
                  <a:lnTo>
                    <a:pt x="8864" y="15529"/>
                  </a:lnTo>
                  <a:cubicBezTo>
                    <a:pt x="9115" y="15651"/>
                    <a:pt x="9616" y="15766"/>
                    <a:pt x="10124" y="15766"/>
                  </a:cubicBezTo>
                  <a:cubicBezTo>
                    <a:pt x="11346" y="15766"/>
                    <a:pt x="11920" y="15211"/>
                    <a:pt x="11920" y="14559"/>
                  </a:cubicBezTo>
                  <a:cubicBezTo>
                    <a:pt x="11920" y="14010"/>
                    <a:pt x="11551" y="13652"/>
                    <a:pt x="10765" y="1339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7" name="Shape 2886"/>
            <p:cNvSpPr/>
            <p:nvPr/>
          </p:nvSpPr>
          <p:spPr>
            <a:xfrm>
              <a:off x="18661523" y="5114402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636" y="15709"/>
                  </a:moveTo>
                  <a:lnTo>
                    <a:pt x="13646" y="15709"/>
                  </a:lnTo>
                  <a:lnTo>
                    <a:pt x="13646" y="11816"/>
                  </a:lnTo>
                  <a:lnTo>
                    <a:pt x="12636" y="11816"/>
                  </a:lnTo>
                  <a:cubicBezTo>
                    <a:pt x="12636" y="11816"/>
                    <a:pt x="12636" y="15709"/>
                    <a:pt x="12636" y="15709"/>
                  </a:cubicBezTo>
                  <a:close/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6"/>
                  </a:moveTo>
                  <a:cubicBezTo>
                    <a:pt x="20400" y="20179"/>
                    <a:pt x="19862" y="20618"/>
                    <a:pt x="19200" y="20618"/>
                  </a:cubicBezTo>
                  <a:lnTo>
                    <a:pt x="2400" y="20618"/>
                  </a:lnTo>
                  <a:cubicBezTo>
                    <a:pt x="1738" y="20618"/>
                    <a:pt x="1200" y="20179"/>
                    <a:pt x="1200" y="19636"/>
                  </a:cubicBezTo>
                  <a:lnTo>
                    <a:pt x="1200" y="1964"/>
                  </a:lnTo>
                  <a:cubicBezTo>
                    <a:pt x="1200" y="1421"/>
                    <a:pt x="1738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6"/>
                    <a:pt x="20400" y="19636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9618" y="14051"/>
                  </a:moveTo>
                  <a:lnTo>
                    <a:pt x="9881" y="13225"/>
                  </a:lnTo>
                  <a:cubicBezTo>
                    <a:pt x="9954" y="13000"/>
                    <a:pt x="10020" y="12706"/>
                    <a:pt x="10086" y="12475"/>
                  </a:cubicBezTo>
                  <a:lnTo>
                    <a:pt x="10099" y="12475"/>
                  </a:lnTo>
                  <a:cubicBezTo>
                    <a:pt x="10165" y="12706"/>
                    <a:pt x="10245" y="12994"/>
                    <a:pt x="10324" y="13225"/>
                  </a:cubicBezTo>
                  <a:lnTo>
                    <a:pt x="10601" y="14051"/>
                  </a:lnTo>
                  <a:cubicBezTo>
                    <a:pt x="10601" y="14051"/>
                    <a:pt x="9618" y="14051"/>
                    <a:pt x="9618" y="14051"/>
                  </a:cubicBezTo>
                  <a:close/>
                  <a:moveTo>
                    <a:pt x="9472" y="11816"/>
                  </a:moveTo>
                  <a:lnTo>
                    <a:pt x="8113" y="15709"/>
                  </a:lnTo>
                  <a:lnTo>
                    <a:pt x="9155" y="15709"/>
                  </a:lnTo>
                  <a:lnTo>
                    <a:pt x="9472" y="14710"/>
                  </a:lnTo>
                  <a:lnTo>
                    <a:pt x="10746" y="14710"/>
                  </a:lnTo>
                  <a:lnTo>
                    <a:pt x="11089" y="15709"/>
                  </a:lnTo>
                  <a:lnTo>
                    <a:pt x="12172" y="15709"/>
                  </a:lnTo>
                  <a:lnTo>
                    <a:pt x="10792" y="11816"/>
                  </a:lnTo>
                  <a:cubicBezTo>
                    <a:pt x="10792" y="11816"/>
                    <a:pt x="9472" y="11816"/>
                    <a:pt x="9472" y="1181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8" name="Shape 2887"/>
            <p:cNvSpPr/>
            <p:nvPr/>
          </p:nvSpPr>
          <p:spPr>
            <a:xfrm>
              <a:off x="19364763" y="5114402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836" y="15709"/>
                  </a:moveTo>
                  <a:lnTo>
                    <a:pt x="14845" y="15709"/>
                  </a:lnTo>
                  <a:lnTo>
                    <a:pt x="14845" y="14144"/>
                  </a:lnTo>
                  <a:lnTo>
                    <a:pt x="16443" y="14144"/>
                  </a:lnTo>
                  <a:lnTo>
                    <a:pt x="16443" y="13428"/>
                  </a:lnTo>
                  <a:lnTo>
                    <a:pt x="14845" y="13428"/>
                  </a:lnTo>
                  <a:lnTo>
                    <a:pt x="14845" y="12538"/>
                  </a:lnTo>
                  <a:lnTo>
                    <a:pt x="16555" y="12538"/>
                  </a:lnTo>
                  <a:lnTo>
                    <a:pt x="16555" y="11816"/>
                  </a:lnTo>
                  <a:lnTo>
                    <a:pt x="13836" y="11816"/>
                  </a:lnTo>
                  <a:cubicBezTo>
                    <a:pt x="13836" y="11816"/>
                    <a:pt x="13836" y="15709"/>
                    <a:pt x="13836" y="15709"/>
                  </a:cubicBezTo>
                  <a:close/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6"/>
                  </a:moveTo>
                  <a:cubicBezTo>
                    <a:pt x="20400" y="20179"/>
                    <a:pt x="19863" y="20618"/>
                    <a:pt x="19200" y="20618"/>
                  </a:cubicBezTo>
                  <a:lnTo>
                    <a:pt x="2400" y="20618"/>
                  </a:lnTo>
                  <a:cubicBezTo>
                    <a:pt x="1737" y="20618"/>
                    <a:pt x="1200" y="20179"/>
                    <a:pt x="1200" y="19636"/>
                  </a:cubicBezTo>
                  <a:lnTo>
                    <a:pt x="1200" y="1964"/>
                  </a:lnTo>
                  <a:cubicBezTo>
                    <a:pt x="1200" y="1421"/>
                    <a:pt x="1737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7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6"/>
                    <a:pt x="20400" y="19636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10396" y="15062"/>
                  </a:moveTo>
                  <a:cubicBezTo>
                    <a:pt x="10270" y="15062"/>
                    <a:pt x="10131" y="15062"/>
                    <a:pt x="10045" y="15045"/>
                  </a:cubicBezTo>
                  <a:lnTo>
                    <a:pt x="10045" y="12498"/>
                  </a:lnTo>
                  <a:cubicBezTo>
                    <a:pt x="10131" y="12480"/>
                    <a:pt x="10277" y="12463"/>
                    <a:pt x="10501" y="12463"/>
                  </a:cubicBezTo>
                  <a:cubicBezTo>
                    <a:pt x="11366" y="12463"/>
                    <a:pt x="11907" y="12891"/>
                    <a:pt x="11900" y="13699"/>
                  </a:cubicBezTo>
                  <a:cubicBezTo>
                    <a:pt x="11900" y="14629"/>
                    <a:pt x="11306" y="15068"/>
                    <a:pt x="10396" y="15062"/>
                  </a:cubicBezTo>
                  <a:moveTo>
                    <a:pt x="10396" y="11787"/>
                  </a:moveTo>
                  <a:cubicBezTo>
                    <a:pt x="9887" y="11787"/>
                    <a:pt x="9405" y="11816"/>
                    <a:pt x="9036" y="11868"/>
                  </a:cubicBezTo>
                  <a:lnTo>
                    <a:pt x="9036" y="15691"/>
                  </a:lnTo>
                  <a:cubicBezTo>
                    <a:pt x="9287" y="15720"/>
                    <a:pt x="9656" y="15749"/>
                    <a:pt x="10178" y="15749"/>
                  </a:cubicBezTo>
                  <a:cubicBezTo>
                    <a:pt x="11048" y="15749"/>
                    <a:pt x="11762" y="15587"/>
                    <a:pt x="12231" y="15246"/>
                  </a:cubicBezTo>
                  <a:cubicBezTo>
                    <a:pt x="12660" y="14929"/>
                    <a:pt x="12970" y="14415"/>
                    <a:pt x="12970" y="13670"/>
                  </a:cubicBezTo>
                  <a:cubicBezTo>
                    <a:pt x="12970" y="12983"/>
                    <a:pt x="12680" y="12503"/>
                    <a:pt x="12217" y="12203"/>
                  </a:cubicBezTo>
                  <a:cubicBezTo>
                    <a:pt x="11788" y="11920"/>
                    <a:pt x="11241" y="11787"/>
                    <a:pt x="10396" y="11787"/>
                  </a:cubicBezTo>
                  <a:moveTo>
                    <a:pt x="6769" y="13659"/>
                  </a:moveTo>
                  <a:cubicBezTo>
                    <a:pt x="6623" y="13659"/>
                    <a:pt x="6518" y="13653"/>
                    <a:pt x="6432" y="13636"/>
                  </a:cubicBezTo>
                  <a:lnTo>
                    <a:pt x="6432" y="12486"/>
                  </a:lnTo>
                  <a:cubicBezTo>
                    <a:pt x="6505" y="12469"/>
                    <a:pt x="6643" y="12452"/>
                    <a:pt x="6848" y="12452"/>
                  </a:cubicBezTo>
                  <a:cubicBezTo>
                    <a:pt x="7350" y="12452"/>
                    <a:pt x="7634" y="12665"/>
                    <a:pt x="7634" y="13023"/>
                  </a:cubicBezTo>
                  <a:cubicBezTo>
                    <a:pt x="7634" y="13422"/>
                    <a:pt x="7304" y="13659"/>
                    <a:pt x="6769" y="13659"/>
                  </a:cubicBezTo>
                  <a:moveTo>
                    <a:pt x="6796" y="11787"/>
                  </a:moveTo>
                  <a:cubicBezTo>
                    <a:pt x="6182" y="11787"/>
                    <a:pt x="5746" y="11822"/>
                    <a:pt x="5436" y="11868"/>
                  </a:cubicBezTo>
                  <a:lnTo>
                    <a:pt x="5436" y="15709"/>
                  </a:lnTo>
                  <a:lnTo>
                    <a:pt x="6432" y="15709"/>
                  </a:lnTo>
                  <a:lnTo>
                    <a:pt x="6432" y="14317"/>
                  </a:lnTo>
                  <a:cubicBezTo>
                    <a:pt x="6525" y="14328"/>
                    <a:pt x="6643" y="14334"/>
                    <a:pt x="6776" y="14334"/>
                  </a:cubicBezTo>
                  <a:cubicBezTo>
                    <a:pt x="7370" y="14334"/>
                    <a:pt x="7878" y="14207"/>
                    <a:pt x="8221" y="13924"/>
                  </a:cubicBezTo>
                  <a:cubicBezTo>
                    <a:pt x="8486" y="13705"/>
                    <a:pt x="8631" y="13381"/>
                    <a:pt x="8631" y="13000"/>
                  </a:cubicBezTo>
                  <a:cubicBezTo>
                    <a:pt x="8631" y="12619"/>
                    <a:pt x="8439" y="12296"/>
                    <a:pt x="8155" y="12099"/>
                  </a:cubicBezTo>
                  <a:cubicBezTo>
                    <a:pt x="7859" y="11892"/>
                    <a:pt x="7416" y="11787"/>
                    <a:pt x="6796" y="1178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79" name="Shape 2888"/>
            <p:cNvSpPr/>
            <p:nvPr/>
          </p:nvSpPr>
          <p:spPr>
            <a:xfrm>
              <a:off x="20068002" y="5114402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36" y="15709"/>
                  </a:moveTo>
                  <a:lnTo>
                    <a:pt x="13945" y="15709"/>
                  </a:lnTo>
                  <a:lnTo>
                    <a:pt x="13945" y="14144"/>
                  </a:lnTo>
                  <a:lnTo>
                    <a:pt x="15543" y="14144"/>
                  </a:lnTo>
                  <a:lnTo>
                    <a:pt x="15543" y="13428"/>
                  </a:lnTo>
                  <a:lnTo>
                    <a:pt x="13945" y="13428"/>
                  </a:lnTo>
                  <a:lnTo>
                    <a:pt x="13945" y="12538"/>
                  </a:lnTo>
                  <a:lnTo>
                    <a:pt x="15655" y="12538"/>
                  </a:lnTo>
                  <a:lnTo>
                    <a:pt x="15655" y="11816"/>
                  </a:lnTo>
                  <a:lnTo>
                    <a:pt x="12936" y="11816"/>
                  </a:lnTo>
                  <a:cubicBezTo>
                    <a:pt x="12936" y="11816"/>
                    <a:pt x="12936" y="15709"/>
                    <a:pt x="12936" y="15709"/>
                  </a:cubicBezTo>
                  <a:close/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6"/>
                  </a:moveTo>
                  <a:cubicBezTo>
                    <a:pt x="20400" y="20179"/>
                    <a:pt x="19863" y="20618"/>
                    <a:pt x="19200" y="20618"/>
                  </a:cubicBezTo>
                  <a:lnTo>
                    <a:pt x="2400" y="20618"/>
                  </a:lnTo>
                  <a:cubicBezTo>
                    <a:pt x="1737" y="20618"/>
                    <a:pt x="1200" y="20179"/>
                    <a:pt x="1200" y="19636"/>
                  </a:cubicBezTo>
                  <a:lnTo>
                    <a:pt x="1200" y="1964"/>
                  </a:lnTo>
                  <a:cubicBezTo>
                    <a:pt x="1200" y="1421"/>
                    <a:pt x="1737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7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6"/>
                    <a:pt x="20400" y="19636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11136" y="15709"/>
                  </a:moveTo>
                  <a:lnTo>
                    <a:pt x="12145" y="15709"/>
                  </a:lnTo>
                  <a:lnTo>
                    <a:pt x="12145" y="11816"/>
                  </a:lnTo>
                  <a:lnTo>
                    <a:pt x="11136" y="11816"/>
                  </a:lnTo>
                  <a:cubicBezTo>
                    <a:pt x="11136" y="11816"/>
                    <a:pt x="11136" y="15709"/>
                    <a:pt x="11136" y="15709"/>
                  </a:cubicBezTo>
                  <a:close/>
                  <a:moveTo>
                    <a:pt x="8395" y="14167"/>
                  </a:moveTo>
                  <a:lnTo>
                    <a:pt x="9082" y="14167"/>
                  </a:lnTo>
                  <a:lnTo>
                    <a:pt x="9082" y="14981"/>
                  </a:lnTo>
                  <a:cubicBezTo>
                    <a:pt x="9002" y="15015"/>
                    <a:pt x="8818" y="15039"/>
                    <a:pt x="8586" y="15039"/>
                  </a:cubicBezTo>
                  <a:cubicBezTo>
                    <a:pt x="7761" y="15039"/>
                    <a:pt x="7187" y="14565"/>
                    <a:pt x="7187" y="13762"/>
                  </a:cubicBezTo>
                  <a:cubicBezTo>
                    <a:pt x="7187" y="12919"/>
                    <a:pt x="7821" y="12503"/>
                    <a:pt x="8659" y="12503"/>
                  </a:cubicBezTo>
                  <a:cubicBezTo>
                    <a:pt x="9148" y="12503"/>
                    <a:pt x="9451" y="12579"/>
                    <a:pt x="9696" y="12672"/>
                  </a:cubicBezTo>
                  <a:lnTo>
                    <a:pt x="9907" y="11966"/>
                  </a:lnTo>
                  <a:cubicBezTo>
                    <a:pt x="9689" y="11874"/>
                    <a:pt x="9247" y="11776"/>
                    <a:pt x="8672" y="11776"/>
                  </a:cubicBezTo>
                  <a:cubicBezTo>
                    <a:pt x="7213" y="11776"/>
                    <a:pt x="6138" y="12515"/>
                    <a:pt x="6131" y="13809"/>
                  </a:cubicBezTo>
                  <a:cubicBezTo>
                    <a:pt x="6124" y="14381"/>
                    <a:pt x="6349" y="14888"/>
                    <a:pt x="6758" y="15223"/>
                  </a:cubicBezTo>
                  <a:cubicBezTo>
                    <a:pt x="7167" y="15570"/>
                    <a:pt x="7755" y="15749"/>
                    <a:pt x="8566" y="15749"/>
                  </a:cubicBezTo>
                  <a:cubicBezTo>
                    <a:pt x="9155" y="15749"/>
                    <a:pt x="9742" y="15622"/>
                    <a:pt x="10052" y="15530"/>
                  </a:cubicBezTo>
                  <a:lnTo>
                    <a:pt x="10052" y="13479"/>
                  </a:lnTo>
                  <a:lnTo>
                    <a:pt x="8395" y="13479"/>
                  </a:lnTo>
                  <a:cubicBezTo>
                    <a:pt x="8395" y="13479"/>
                    <a:pt x="8395" y="14167"/>
                    <a:pt x="8395" y="14167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80" name="Shape 2889"/>
            <p:cNvSpPr/>
            <p:nvPr/>
          </p:nvSpPr>
          <p:spPr>
            <a:xfrm>
              <a:off x="20771242" y="5114402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69" y="13659"/>
                  </a:moveTo>
                  <a:cubicBezTo>
                    <a:pt x="9923" y="13659"/>
                    <a:pt x="9818" y="13653"/>
                    <a:pt x="9732" y="13636"/>
                  </a:cubicBezTo>
                  <a:lnTo>
                    <a:pt x="9732" y="12486"/>
                  </a:lnTo>
                  <a:cubicBezTo>
                    <a:pt x="9805" y="12469"/>
                    <a:pt x="9943" y="12452"/>
                    <a:pt x="10148" y="12452"/>
                  </a:cubicBezTo>
                  <a:cubicBezTo>
                    <a:pt x="10650" y="12452"/>
                    <a:pt x="10934" y="12665"/>
                    <a:pt x="10934" y="13023"/>
                  </a:cubicBezTo>
                  <a:cubicBezTo>
                    <a:pt x="10934" y="13422"/>
                    <a:pt x="10604" y="13659"/>
                    <a:pt x="10069" y="13659"/>
                  </a:cubicBezTo>
                  <a:moveTo>
                    <a:pt x="10096" y="11787"/>
                  </a:moveTo>
                  <a:cubicBezTo>
                    <a:pt x="9481" y="11787"/>
                    <a:pt x="9046" y="11822"/>
                    <a:pt x="8736" y="11869"/>
                  </a:cubicBezTo>
                  <a:lnTo>
                    <a:pt x="8736" y="15709"/>
                  </a:lnTo>
                  <a:lnTo>
                    <a:pt x="9732" y="15709"/>
                  </a:lnTo>
                  <a:lnTo>
                    <a:pt x="9732" y="14317"/>
                  </a:lnTo>
                  <a:cubicBezTo>
                    <a:pt x="9825" y="14328"/>
                    <a:pt x="9943" y="14334"/>
                    <a:pt x="10076" y="14334"/>
                  </a:cubicBezTo>
                  <a:cubicBezTo>
                    <a:pt x="10670" y="14334"/>
                    <a:pt x="11178" y="14207"/>
                    <a:pt x="11521" y="13924"/>
                  </a:cubicBezTo>
                  <a:cubicBezTo>
                    <a:pt x="11786" y="13705"/>
                    <a:pt x="11931" y="13382"/>
                    <a:pt x="11931" y="13000"/>
                  </a:cubicBezTo>
                  <a:cubicBezTo>
                    <a:pt x="11931" y="12619"/>
                    <a:pt x="11739" y="12296"/>
                    <a:pt x="11455" y="12099"/>
                  </a:cubicBezTo>
                  <a:cubicBezTo>
                    <a:pt x="11159" y="11891"/>
                    <a:pt x="10716" y="11787"/>
                    <a:pt x="10096" y="11787"/>
                  </a:cubicBezTo>
                  <a:moveTo>
                    <a:pt x="12131" y="13809"/>
                  </a:moveTo>
                  <a:cubicBezTo>
                    <a:pt x="12124" y="14381"/>
                    <a:pt x="12349" y="14888"/>
                    <a:pt x="12758" y="15224"/>
                  </a:cubicBezTo>
                  <a:cubicBezTo>
                    <a:pt x="13167" y="15571"/>
                    <a:pt x="13755" y="15749"/>
                    <a:pt x="14566" y="15749"/>
                  </a:cubicBezTo>
                  <a:cubicBezTo>
                    <a:pt x="15155" y="15749"/>
                    <a:pt x="15742" y="15622"/>
                    <a:pt x="16052" y="15530"/>
                  </a:cubicBezTo>
                  <a:lnTo>
                    <a:pt x="16052" y="13479"/>
                  </a:lnTo>
                  <a:lnTo>
                    <a:pt x="14395" y="13479"/>
                  </a:lnTo>
                  <a:lnTo>
                    <a:pt x="14395" y="14167"/>
                  </a:lnTo>
                  <a:lnTo>
                    <a:pt x="15081" y="14167"/>
                  </a:lnTo>
                  <a:lnTo>
                    <a:pt x="15081" y="14981"/>
                  </a:lnTo>
                  <a:cubicBezTo>
                    <a:pt x="15002" y="15015"/>
                    <a:pt x="14818" y="15039"/>
                    <a:pt x="14586" y="15039"/>
                  </a:cubicBezTo>
                  <a:cubicBezTo>
                    <a:pt x="13761" y="15039"/>
                    <a:pt x="13187" y="14566"/>
                    <a:pt x="13187" y="13762"/>
                  </a:cubicBezTo>
                  <a:cubicBezTo>
                    <a:pt x="13187" y="12919"/>
                    <a:pt x="13821" y="12503"/>
                    <a:pt x="14659" y="12503"/>
                  </a:cubicBezTo>
                  <a:cubicBezTo>
                    <a:pt x="15148" y="12503"/>
                    <a:pt x="15451" y="12579"/>
                    <a:pt x="15696" y="12671"/>
                  </a:cubicBezTo>
                  <a:lnTo>
                    <a:pt x="15906" y="11966"/>
                  </a:lnTo>
                  <a:cubicBezTo>
                    <a:pt x="15689" y="11874"/>
                    <a:pt x="15247" y="11776"/>
                    <a:pt x="14672" y="11776"/>
                  </a:cubicBezTo>
                  <a:cubicBezTo>
                    <a:pt x="13213" y="11776"/>
                    <a:pt x="12138" y="12515"/>
                    <a:pt x="12131" y="13809"/>
                  </a:cubicBezTo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6"/>
                  </a:moveTo>
                  <a:cubicBezTo>
                    <a:pt x="20400" y="20179"/>
                    <a:pt x="19863" y="20618"/>
                    <a:pt x="19200" y="20618"/>
                  </a:cubicBezTo>
                  <a:lnTo>
                    <a:pt x="2400" y="20618"/>
                  </a:lnTo>
                  <a:cubicBezTo>
                    <a:pt x="1737" y="20618"/>
                    <a:pt x="1200" y="20179"/>
                    <a:pt x="1200" y="19636"/>
                  </a:cubicBezTo>
                  <a:lnTo>
                    <a:pt x="1200" y="1964"/>
                  </a:lnTo>
                  <a:cubicBezTo>
                    <a:pt x="1200" y="1421"/>
                    <a:pt x="1737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7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6"/>
                    <a:pt x="20400" y="19636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6606" y="14265"/>
                  </a:moveTo>
                  <a:cubicBezTo>
                    <a:pt x="6606" y="14872"/>
                    <a:pt x="6343" y="15039"/>
                    <a:pt x="5920" y="15039"/>
                  </a:cubicBezTo>
                  <a:cubicBezTo>
                    <a:pt x="5722" y="15039"/>
                    <a:pt x="5544" y="15010"/>
                    <a:pt x="5406" y="14969"/>
                  </a:cubicBezTo>
                  <a:lnTo>
                    <a:pt x="5293" y="15680"/>
                  </a:lnTo>
                  <a:cubicBezTo>
                    <a:pt x="5491" y="15738"/>
                    <a:pt x="5795" y="15773"/>
                    <a:pt x="6026" y="15773"/>
                  </a:cubicBezTo>
                  <a:cubicBezTo>
                    <a:pt x="7003" y="15773"/>
                    <a:pt x="7610" y="15385"/>
                    <a:pt x="7610" y="14276"/>
                  </a:cubicBezTo>
                  <a:lnTo>
                    <a:pt x="7610" y="11816"/>
                  </a:lnTo>
                  <a:lnTo>
                    <a:pt x="6606" y="11816"/>
                  </a:lnTo>
                  <a:cubicBezTo>
                    <a:pt x="6606" y="11816"/>
                    <a:pt x="6606" y="14265"/>
                    <a:pt x="6606" y="1426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581" name="Shape 2890"/>
            <p:cNvSpPr/>
            <p:nvPr/>
          </p:nvSpPr>
          <p:spPr>
            <a:xfrm>
              <a:off x="21474481" y="5114402"/>
              <a:ext cx="301388" cy="36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6"/>
                  </a:moveTo>
                  <a:cubicBezTo>
                    <a:pt x="20400" y="20179"/>
                    <a:pt x="19862" y="20618"/>
                    <a:pt x="19200" y="20618"/>
                  </a:cubicBezTo>
                  <a:lnTo>
                    <a:pt x="2400" y="20618"/>
                  </a:lnTo>
                  <a:cubicBezTo>
                    <a:pt x="1738" y="20618"/>
                    <a:pt x="1200" y="20179"/>
                    <a:pt x="1200" y="19636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6"/>
                    <a:pt x="20400" y="19636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13031" y="13809"/>
                  </a:moveTo>
                  <a:cubicBezTo>
                    <a:pt x="13024" y="14381"/>
                    <a:pt x="13249" y="14888"/>
                    <a:pt x="13658" y="15223"/>
                  </a:cubicBezTo>
                  <a:cubicBezTo>
                    <a:pt x="14067" y="15570"/>
                    <a:pt x="14655" y="15749"/>
                    <a:pt x="15467" y="15749"/>
                  </a:cubicBezTo>
                  <a:cubicBezTo>
                    <a:pt x="16054" y="15749"/>
                    <a:pt x="16642" y="15622"/>
                    <a:pt x="16952" y="15530"/>
                  </a:cubicBezTo>
                  <a:lnTo>
                    <a:pt x="16952" y="13479"/>
                  </a:lnTo>
                  <a:lnTo>
                    <a:pt x="15295" y="13479"/>
                  </a:lnTo>
                  <a:lnTo>
                    <a:pt x="15295" y="14167"/>
                  </a:lnTo>
                  <a:lnTo>
                    <a:pt x="15981" y="14167"/>
                  </a:lnTo>
                  <a:lnTo>
                    <a:pt x="15981" y="14981"/>
                  </a:lnTo>
                  <a:cubicBezTo>
                    <a:pt x="15902" y="15015"/>
                    <a:pt x="15718" y="15039"/>
                    <a:pt x="15486" y="15039"/>
                  </a:cubicBezTo>
                  <a:cubicBezTo>
                    <a:pt x="14661" y="15039"/>
                    <a:pt x="14087" y="14565"/>
                    <a:pt x="14087" y="13762"/>
                  </a:cubicBezTo>
                  <a:cubicBezTo>
                    <a:pt x="14087" y="12919"/>
                    <a:pt x="14721" y="12503"/>
                    <a:pt x="15559" y="12503"/>
                  </a:cubicBezTo>
                  <a:cubicBezTo>
                    <a:pt x="16048" y="12503"/>
                    <a:pt x="16351" y="12579"/>
                    <a:pt x="16596" y="12671"/>
                  </a:cubicBezTo>
                  <a:lnTo>
                    <a:pt x="16807" y="11966"/>
                  </a:lnTo>
                  <a:cubicBezTo>
                    <a:pt x="16589" y="11874"/>
                    <a:pt x="16147" y="11776"/>
                    <a:pt x="15572" y="11776"/>
                  </a:cubicBezTo>
                  <a:cubicBezTo>
                    <a:pt x="14113" y="11776"/>
                    <a:pt x="13037" y="12515"/>
                    <a:pt x="13031" y="13809"/>
                  </a:cubicBezTo>
                  <a:moveTo>
                    <a:pt x="6169" y="13659"/>
                  </a:moveTo>
                  <a:cubicBezTo>
                    <a:pt x="6023" y="13659"/>
                    <a:pt x="5918" y="13653"/>
                    <a:pt x="5832" y="13636"/>
                  </a:cubicBezTo>
                  <a:lnTo>
                    <a:pt x="5832" y="12486"/>
                  </a:lnTo>
                  <a:cubicBezTo>
                    <a:pt x="5905" y="12469"/>
                    <a:pt x="6043" y="12452"/>
                    <a:pt x="6248" y="12452"/>
                  </a:cubicBezTo>
                  <a:cubicBezTo>
                    <a:pt x="6750" y="12452"/>
                    <a:pt x="7034" y="12665"/>
                    <a:pt x="7034" y="13023"/>
                  </a:cubicBezTo>
                  <a:cubicBezTo>
                    <a:pt x="7034" y="13422"/>
                    <a:pt x="6704" y="13659"/>
                    <a:pt x="6169" y="13659"/>
                  </a:cubicBezTo>
                  <a:moveTo>
                    <a:pt x="6196" y="11787"/>
                  </a:moveTo>
                  <a:cubicBezTo>
                    <a:pt x="5582" y="11787"/>
                    <a:pt x="5146" y="11822"/>
                    <a:pt x="4836" y="11868"/>
                  </a:cubicBezTo>
                  <a:lnTo>
                    <a:pt x="4836" y="15709"/>
                  </a:lnTo>
                  <a:lnTo>
                    <a:pt x="5832" y="15709"/>
                  </a:lnTo>
                  <a:lnTo>
                    <a:pt x="5832" y="14317"/>
                  </a:lnTo>
                  <a:cubicBezTo>
                    <a:pt x="5925" y="14328"/>
                    <a:pt x="6043" y="14334"/>
                    <a:pt x="6176" y="14334"/>
                  </a:cubicBezTo>
                  <a:cubicBezTo>
                    <a:pt x="6770" y="14334"/>
                    <a:pt x="7278" y="14207"/>
                    <a:pt x="7621" y="13924"/>
                  </a:cubicBezTo>
                  <a:cubicBezTo>
                    <a:pt x="7886" y="13705"/>
                    <a:pt x="8031" y="13381"/>
                    <a:pt x="8031" y="13000"/>
                  </a:cubicBezTo>
                  <a:cubicBezTo>
                    <a:pt x="8031" y="12619"/>
                    <a:pt x="7839" y="12296"/>
                    <a:pt x="7555" y="12099"/>
                  </a:cubicBezTo>
                  <a:cubicBezTo>
                    <a:pt x="7259" y="11892"/>
                    <a:pt x="6816" y="11787"/>
                    <a:pt x="6196" y="11787"/>
                  </a:cubicBezTo>
                  <a:moveTo>
                    <a:pt x="11195" y="12954"/>
                  </a:moveTo>
                  <a:cubicBezTo>
                    <a:pt x="11195" y="13537"/>
                    <a:pt x="11215" y="14063"/>
                    <a:pt x="11280" y="14577"/>
                  </a:cubicBezTo>
                  <a:lnTo>
                    <a:pt x="11261" y="14577"/>
                  </a:lnTo>
                  <a:cubicBezTo>
                    <a:pt x="11062" y="14138"/>
                    <a:pt x="10799" y="13653"/>
                    <a:pt x="10535" y="13243"/>
                  </a:cubicBezTo>
                  <a:lnTo>
                    <a:pt x="9611" y="11816"/>
                  </a:lnTo>
                  <a:lnTo>
                    <a:pt x="8436" y="11816"/>
                  </a:lnTo>
                  <a:lnTo>
                    <a:pt x="8436" y="15709"/>
                  </a:lnTo>
                  <a:lnTo>
                    <a:pt x="9360" y="15709"/>
                  </a:lnTo>
                  <a:lnTo>
                    <a:pt x="9360" y="14536"/>
                  </a:lnTo>
                  <a:cubicBezTo>
                    <a:pt x="9360" y="13901"/>
                    <a:pt x="9347" y="13352"/>
                    <a:pt x="9320" y="12838"/>
                  </a:cubicBezTo>
                  <a:lnTo>
                    <a:pt x="9340" y="12833"/>
                  </a:lnTo>
                  <a:cubicBezTo>
                    <a:pt x="9558" y="13289"/>
                    <a:pt x="9848" y="13791"/>
                    <a:pt x="10112" y="14207"/>
                  </a:cubicBezTo>
                  <a:lnTo>
                    <a:pt x="11062" y="15709"/>
                  </a:lnTo>
                  <a:lnTo>
                    <a:pt x="12119" y="15709"/>
                  </a:lnTo>
                  <a:lnTo>
                    <a:pt x="12119" y="11816"/>
                  </a:lnTo>
                  <a:lnTo>
                    <a:pt x="11195" y="11816"/>
                  </a:lnTo>
                  <a:cubicBezTo>
                    <a:pt x="11195" y="11816"/>
                    <a:pt x="11195" y="12954"/>
                    <a:pt x="11195" y="12954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3" name="Shape 2637"/>
            <p:cNvSpPr/>
            <p:nvPr/>
          </p:nvSpPr>
          <p:spPr>
            <a:xfrm>
              <a:off x="8205950" y="9220200"/>
              <a:ext cx="19851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8836"/>
                  </a:moveTo>
                  <a:lnTo>
                    <a:pt x="16200" y="8836"/>
                  </a:lnTo>
                  <a:lnTo>
                    <a:pt x="16200" y="11782"/>
                  </a:lnTo>
                  <a:cubicBezTo>
                    <a:pt x="16200" y="13409"/>
                    <a:pt x="13783" y="14727"/>
                    <a:pt x="10800" y="14727"/>
                  </a:cubicBezTo>
                  <a:cubicBezTo>
                    <a:pt x="7817" y="14727"/>
                    <a:pt x="5400" y="13409"/>
                    <a:pt x="5400" y="11782"/>
                  </a:cubicBezTo>
                  <a:cubicBezTo>
                    <a:pt x="5400" y="11782"/>
                    <a:pt x="5400" y="8836"/>
                    <a:pt x="5400" y="8836"/>
                  </a:cubicBezTo>
                  <a:close/>
                  <a:moveTo>
                    <a:pt x="5400" y="3927"/>
                  </a:moveTo>
                  <a:cubicBezTo>
                    <a:pt x="5400" y="2301"/>
                    <a:pt x="7817" y="982"/>
                    <a:pt x="10800" y="982"/>
                  </a:cubicBezTo>
                  <a:cubicBezTo>
                    <a:pt x="13783" y="982"/>
                    <a:pt x="16200" y="2301"/>
                    <a:pt x="16200" y="3927"/>
                  </a:cubicBezTo>
                  <a:lnTo>
                    <a:pt x="16200" y="7855"/>
                  </a:lnTo>
                  <a:lnTo>
                    <a:pt x="5400" y="7855"/>
                  </a:lnTo>
                  <a:cubicBezTo>
                    <a:pt x="5400" y="7855"/>
                    <a:pt x="5400" y="3927"/>
                    <a:pt x="5400" y="3927"/>
                  </a:cubicBezTo>
                  <a:close/>
                  <a:moveTo>
                    <a:pt x="10800" y="15709"/>
                  </a:moveTo>
                  <a:cubicBezTo>
                    <a:pt x="14777" y="15709"/>
                    <a:pt x="18000" y="13951"/>
                    <a:pt x="18000" y="11782"/>
                  </a:cubicBezTo>
                  <a:lnTo>
                    <a:pt x="18000" y="3927"/>
                  </a:lnTo>
                  <a:cubicBezTo>
                    <a:pt x="18000" y="1758"/>
                    <a:pt x="14777" y="0"/>
                    <a:pt x="10800" y="0"/>
                  </a:cubicBezTo>
                  <a:cubicBezTo>
                    <a:pt x="6823" y="0"/>
                    <a:pt x="3600" y="1758"/>
                    <a:pt x="3600" y="3927"/>
                  </a:cubicBezTo>
                  <a:lnTo>
                    <a:pt x="3600" y="11782"/>
                  </a:lnTo>
                  <a:cubicBezTo>
                    <a:pt x="3600" y="13951"/>
                    <a:pt x="6823" y="15709"/>
                    <a:pt x="10800" y="15709"/>
                  </a:cubicBezTo>
                  <a:moveTo>
                    <a:pt x="21600" y="11782"/>
                  </a:moveTo>
                  <a:lnTo>
                    <a:pt x="21600" y="10309"/>
                  </a:lnTo>
                  <a:cubicBezTo>
                    <a:pt x="21600" y="10038"/>
                    <a:pt x="21197" y="9818"/>
                    <a:pt x="20700" y="9818"/>
                  </a:cubicBezTo>
                  <a:cubicBezTo>
                    <a:pt x="20203" y="9818"/>
                    <a:pt x="19800" y="10038"/>
                    <a:pt x="19800" y="10309"/>
                  </a:cubicBezTo>
                  <a:lnTo>
                    <a:pt x="19800" y="11782"/>
                  </a:lnTo>
                  <a:cubicBezTo>
                    <a:pt x="19800" y="14493"/>
                    <a:pt x="15771" y="16691"/>
                    <a:pt x="10800" y="16691"/>
                  </a:cubicBezTo>
                  <a:cubicBezTo>
                    <a:pt x="5829" y="16691"/>
                    <a:pt x="1800" y="14493"/>
                    <a:pt x="1800" y="11782"/>
                  </a:cubicBezTo>
                  <a:lnTo>
                    <a:pt x="1800" y="10309"/>
                  </a:lnTo>
                  <a:cubicBezTo>
                    <a:pt x="1800" y="10038"/>
                    <a:pt x="1397" y="9818"/>
                    <a:pt x="900" y="9818"/>
                  </a:cubicBezTo>
                  <a:cubicBezTo>
                    <a:pt x="403" y="9818"/>
                    <a:pt x="0" y="10038"/>
                    <a:pt x="0" y="10309"/>
                  </a:cubicBezTo>
                  <a:lnTo>
                    <a:pt x="0" y="11782"/>
                  </a:lnTo>
                  <a:cubicBezTo>
                    <a:pt x="0" y="14870"/>
                    <a:pt x="4358" y="17398"/>
                    <a:pt x="9900" y="17648"/>
                  </a:cubicBezTo>
                  <a:lnTo>
                    <a:pt x="9900" y="20618"/>
                  </a:lnTo>
                  <a:lnTo>
                    <a:pt x="3600" y="20618"/>
                  </a:lnTo>
                  <a:cubicBezTo>
                    <a:pt x="3103" y="20618"/>
                    <a:pt x="2700" y="20838"/>
                    <a:pt x="2700" y="21110"/>
                  </a:cubicBezTo>
                  <a:cubicBezTo>
                    <a:pt x="2700" y="21381"/>
                    <a:pt x="3103" y="21600"/>
                    <a:pt x="3600" y="21600"/>
                  </a:cubicBezTo>
                  <a:lnTo>
                    <a:pt x="18000" y="21600"/>
                  </a:lnTo>
                  <a:cubicBezTo>
                    <a:pt x="18497" y="21600"/>
                    <a:pt x="18900" y="21381"/>
                    <a:pt x="18900" y="21110"/>
                  </a:cubicBezTo>
                  <a:cubicBezTo>
                    <a:pt x="18900" y="20838"/>
                    <a:pt x="18497" y="20618"/>
                    <a:pt x="18000" y="20618"/>
                  </a:cubicBezTo>
                  <a:lnTo>
                    <a:pt x="11700" y="20618"/>
                  </a:lnTo>
                  <a:lnTo>
                    <a:pt x="11700" y="17648"/>
                  </a:lnTo>
                  <a:cubicBezTo>
                    <a:pt x="17243" y="17398"/>
                    <a:pt x="21600" y="14870"/>
                    <a:pt x="21600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4" name="Shape 2638"/>
            <p:cNvSpPr/>
            <p:nvPr/>
          </p:nvSpPr>
          <p:spPr>
            <a:xfrm>
              <a:off x="8818023" y="9220200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132" extrusionOk="0">
                  <a:moveTo>
                    <a:pt x="19045" y="7530"/>
                  </a:moveTo>
                  <a:cubicBezTo>
                    <a:pt x="17544" y="9030"/>
                    <a:pt x="15110" y="9030"/>
                    <a:pt x="13610" y="7530"/>
                  </a:cubicBezTo>
                  <a:cubicBezTo>
                    <a:pt x="12108" y="6031"/>
                    <a:pt x="12108" y="3600"/>
                    <a:pt x="13610" y="2100"/>
                  </a:cubicBezTo>
                  <a:cubicBezTo>
                    <a:pt x="15110" y="600"/>
                    <a:pt x="17544" y="600"/>
                    <a:pt x="19045" y="2100"/>
                  </a:cubicBezTo>
                  <a:cubicBezTo>
                    <a:pt x="20546" y="3600"/>
                    <a:pt x="20546" y="6031"/>
                    <a:pt x="19045" y="7530"/>
                  </a:cubicBezTo>
                  <a:moveTo>
                    <a:pt x="7605" y="16245"/>
                  </a:moveTo>
                  <a:cubicBezTo>
                    <a:pt x="7256" y="16593"/>
                    <a:pt x="6776" y="16807"/>
                    <a:pt x="6245" y="16807"/>
                  </a:cubicBezTo>
                  <a:cubicBezTo>
                    <a:pt x="5184" y="16807"/>
                    <a:pt x="4324" y="15948"/>
                    <a:pt x="4324" y="14888"/>
                  </a:cubicBezTo>
                  <a:cubicBezTo>
                    <a:pt x="4324" y="14358"/>
                    <a:pt x="4539" y="13878"/>
                    <a:pt x="4887" y="13530"/>
                  </a:cubicBezTo>
                  <a:lnTo>
                    <a:pt x="11678" y="5991"/>
                  </a:lnTo>
                  <a:cubicBezTo>
                    <a:pt x="11884" y="6798"/>
                    <a:pt x="12298" y="7563"/>
                    <a:pt x="12930" y="8194"/>
                  </a:cubicBezTo>
                  <a:cubicBezTo>
                    <a:pt x="13569" y="8832"/>
                    <a:pt x="14343" y="9248"/>
                    <a:pt x="15160" y="9451"/>
                  </a:cubicBezTo>
                  <a:cubicBezTo>
                    <a:pt x="15160" y="9451"/>
                    <a:pt x="7605" y="16245"/>
                    <a:pt x="7605" y="16245"/>
                  </a:cubicBezTo>
                  <a:close/>
                  <a:moveTo>
                    <a:pt x="19724" y="1406"/>
                  </a:moveTo>
                  <a:cubicBezTo>
                    <a:pt x="17848" y="-468"/>
                    <a:pt x="14806" y="-468"/>
                    <a:pt x="12930" y="1406"/>
                  </a:cubicBezTo>
                  <a:cubicBezTo>
                    <a:pt x="12024" y="2312"/>
                    <a:pt x="11559" y="3489"/>
                    <a:pt x="11529" y="4676"/>
                  </a:cubicBezTo>
                  <a:lnTo>
                    <a:pt x="4207" y="12851"/>
                  </a:lnTo>
                  <a:cubicBezTo>
                    <a:pt x="3686" y="13373"/>
                    <a:pt x="3363" y="14093"/>
                    <a:pt x="3363" y="14888"/>
                  </a:cubicBezTo>
                  <a:cubicBezTo>
                    <a:pt x="3363" y="15420"/>
                    <a:pt x="3518" y="15912"/>
                    <a:pt x="3769" y="16340"/>
                  </a:cubicBezTo>
                  <a:cubicBezTo>
                    <a:pt x="2436" y="17104"/>
                    <a:pt x="1907" y="17813"/>
                    <a:pt x="2425" y="19364"/>
                  </a:cubicBezTo>
                  <a:cubicBezTo>
                    <a:pt x="2487" y="19550"/>
                    <a:pt x="2434" y="19622"/>
                    <a:pt x="2409" y="19658"/>
                  </a:cubicBezTo>
                  <a:cubicBezTo>
                    <a:pt x="2160" y="20003"/>
                    <a:pt x="1132" y="20167"/>
                    <a:pt x="500" y="20172"/>
                  </a:cubicBezTo>
                  <a:cubicBezTo>
                    <a:pt x="493" y="20171"/>
                    <a:pt x="487" y="20167"/>
                    <a:pt x="480" y="20167"/>
                  </a:cubicBezTo>
                  <a:cubicBezTo>
                    <a:pt x="215" y="20167"/>
                    <a:pt x="0" y="20383"/>
                    <a:pt x="0" y="20647"/>
                  </a:cubicBezTo>
                  <a:cubicBezTo>
                    <a:pt x="0" y="20912"/>
                    <a:pt x="214" y="21126"/>
                    <a:pt x="479" y="21127"/>
                  </a:cubicBezTo>
                  <a:lnTo>
                    <a:pt x="479" y="21132"/>
                  </a:lnTo>
                  <a:cubicBezTo>
                    <a:pt x="821" y="21132"/>
                    <a:pt x="2562" y="21088"/>
                    <a:pt x="3189" y="20219"/>
                  </a:cubicBezTo>
                  <a:cubicBezTo>
                    <a:pt x="3355" y="19988"/>
                    <a:pt x="3516" y="19599"/>
                    <a:pt x="3336" y="19060"/>
                  </a:cubicBezTo>
                  <a:cubicBezTo>
                    <a:pt x="3030" y="18141"/>
                    <a:pt x="3071" y="17806"/>
                    <a:pt x="4399" y="17082"/>
                  </a:cubicBezTo>
                  <a:cubicBezTo>
                    <a:pt x="4900" y="17504"/>
                    <a:pt x="5539" y="17767"/>
                    <a:pt x="6245" y="17767"/>
                  </a:cubicBezTo>
                  <a:cubicBezTo>
                    <a:pt x="7042" y="17767"/>
                    <a:pt x="7762" y="17445"/>
                    <a:pt x="8284" y="16924"/>
                  </a:cubicBezTo>
                  <a:lnTo>
                    <a:pt x="16485" y="9592"/>
                  </a:lnTo>
                  <a:cubicBezTo>
                    <a:pt x="17662" y="9554"/>
                    <a:pt x="18826" y="9091"/>
                    <a:pt x="19724" y="8194"/>
                  </a:cubicBezTo>
                  <a:cubicBezTo>
                    <a:pt x="21600" y="6320"/>
                    <a:pt x="21600" y="3281"/>
                    <a:pt x="19724" y="1406"/>
                  </a:cubicBezTo>
                  <a:moveTo>
                    <a:pt x="8953" y="11504"/>
                  </a:moveTo>
                  <a:lnTo>
                    <a:pt x="9633" y="12183"/>
                  </a:lnTo>
                  <a:lnTo>
                    <a:pt x="12690" y="9807"/>
                  </a:lnTo>
                  <a:lnTo>
                    <a:pt x="11331" y="8449"/>
                  </a:lnTo>
                  <a:cubicBezTo>
                    <a:pt x="11331" y="8449"/>
                    <a:pt x="8953" y="11504"/>
                    <a:pt x="8953" y="11504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5" name="Shape 2639"/>
            <p:cNvSpPr/>
            <p:nvPr/>
          </p:nvSpPr>
          <p:spPr>
            <a:xfrm>
              <a:off x="9512810" y="9286370"/>
              <a:ext cx="363936" cy="23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255" y="3086"/>
                  </a:moveTo>
                  <a:cubicBezTo>
                    <a:pt x="12984" y="3086"/>
                    <a:pt x="12764" y="3432"/>
                    <a:pt x="12764" y="3857"/>
                  </a:cubicBezTo>
                  <a:cubicBezTo>
                    <a:pt x="12764" y="4284"/>
                    <a:pt x="12984" y="4629"/>
                    <a:pt x="13255" y="4629"/>
                  </a:cubicBezTo>
                  <a:cubicBezTo>
                    <a:pt x="13525" y="4629"/>
                    <a:pt x="13745" y="4284"/>
                    <a:pt x="13745" y="3857"/>
                  </a:cubicBezTo>
                  <a:cubicBezTo>
                    <a:pt x="13745" y="3432"/>
                    <a:pt x="13525" y="3086"/>
                    <a:pt x="13255" y="3086"/>
                  </a:cubicBezTo>
                  <a:moveTo>
                    <a:pt x="20618" y="16495"/>
                  </a:moveTo>
                  <a:lnTo>
                    <a:pt x="15709" y="12638"/>
                  </a:lnTo>
                  <a:lnTo>
                    <a:pt x="15709" y="8963"/>
                  </a:lnTo>
                  <a:lnTo>
                    <a:pt x="20618" y="5105"/>
                  </a:lnTo>
                  <a:cubicBezTo>
                    <a:pt x="20618" y="5105"/>
                    <a:pt x="20618" y="16495"/>
                    <a:pt x="20618" y="16495"/>
                  </a:cubicBezTo>
                  <a:close/>
                  <a:moveTo>
                    <a:pt x="14727" y="16971"/>
                  </a:moveTo>
                  <a:lnTo>
                    <a:pt x="982" y="16971"/>
                  </a:lnTo>
                  <a:lnTo>
                    <a:pt x="982" y="3086"/>
                  </a:lnTo>
                  <a:cubicBezTo>
                    <a:pt x="982" y="2234"/>
                    <a:pt x="1422" y="1543"/>
                    <a:pt x="1964" y="1543"/>
                  </a:cubicBezTo>
                  <a:lnTo>
                    <a:pt x="13745" y="1543"/>
                  </a:lnTo>
                  <a:cubicBezTo>
                    <a:pt x="14287" y="1543"/>
                    <a:pt x="14727" y="2234"/>
                    <a:pt x="14727" y="3086"/>
                  </a:cubicBezTo>
                  <a:cubicBezTo>
                    <a:pt x="14727" y="3086"/>
                    <a:pt x="14727" y="16971"/>
                    <a:pt x="14727" y="16971"/>
                  </a:cubicBezTo>
                  <a:close/>
                  <a:moveTo>
                    <a:pt x="13745" y="20057"/>
                  </a:moveTo>
                  <a:lnTo>
                    <a:pt x="1964" y="20057"/>
                  </a:lnTo>
                  <a:cubicBezTo>
                    <a:pt x="1422" y="20057"/>
                    <a:pt x="982" y="19367"/>
                    <a:pt x="982" y="18514"/>
                  </a:cubicBezTo>
                  <a:lnTo>
                    <a:pt x="14727" y="18514"/>
                  </a:lnTo>
                  <a:cubicBezTo>
                    <a:pt x="14727" y="19367"/>
                    <a:pt x="14287" y="20057"/>
                    <a:pt x="13745" y="20057"/>
                  </a:cubicBezTo>
                  <a:moveTo>
                    <a:pt x="21109" y="3086"/>
                  </a:moveTo>
                  <a:cubicBezTo>
                    <a:pt x="21030" y="3086"/>
                    <a:pt x="20958" y="3122"/>
                    <a:pt x="20892" y="3175"/>
                  </a:cubicBezTo>
                  <a:lnTo>
                    <a:pt x="20890" y="3167"/>
                  </a:lnTo>
                  <a:lnTo>
                    <a:pt x="15709" y="7237"/>
                  </a:lnTo>
                  <a:lnTo>
                    <a:pt x="15709" y="3086"/>
                  </a:lnTo>
                  <a:cubicBezTo>
                    <a:pt x="15709" y="1382"/>
                    <a:pt x="14830" y="0"/>
                    <a:pt x="13745" y="0"/>
                  </a:cubicBezTo>
                  <a:lnTo>
                    <a:pt x="1964" y="0"/>
                  </a:lnTo>
                  <a:cubicBezTo>
                    <a:pt x="879" y="0"/>
                    <a:pt x="0" y="1382"/>
                    <a:pt x="0" y="3086"/>
                  </a:cubicBezTo>
                  <a:lnTo>
                    <a:pt x="0" y="18514"/>
                  </a:lnTo>
                  <a:cubicBezTo>
                    <a:pt x="0" y="20219"/>
                    <a:pt x="879" y="21600"/>
                    <a:pt x="1964" y="21600"/>
                  </a:cubicBezTo>
                  <a:lnTo>
                    <a:pt x="13745" y="21600"/>
                  </a:lnTo>
                  <a:cubicBezTo>
                    <a:pt x="14830" y="21600"/>
                    <a:pt x="15709" y="20219"/>
                    <a:pt x="15709" y="18514"/>
                  </a:cubicBezTo>
                  <a:lnTo>
                    <a:pt x="15709" y="14363"/>
                  </a:lnTo>
                  <a:lnTo>
                    <a:pt x="20890" y="18433"/>
                  </a:lnTo>
                  <a:lnTo>
                    <a:pt x="20892" y="18427"/>
                  </a:lnTo>
                  <a:cubicBezTo>
                    <a:pt x="20958" y="18478"/>
                    <a:pt x="21030" y="18514"/>
                    <a:pt x="21109" y="18514"/>
                  </a:cubicBezTo>
                  <a:cubicBezTo>
                    <a:pt x="21380" y="18514"/>
                    <a:pt x="21600" y="18170"/>
                    <a:pt x="21600" y="17743"/>
                  </a:cubicBezTo>
                  <a:lnTo>
                    <a:pt x="21600" y="3857"/>
                  </a:lnTo>
                  <a:cubicBezTo>
                    <a:pt x="21600" y="3432"/>
                    <a:pt x="21380" y="3086"/>
                    <a:pt x="21109" y="3086"/>
                  </a:cubicBezTo>
                  <a:moveTo>
                    <a:pt x="10309" y="6171"/>
                  </a:moveTo>
                  <a:cubicBezTo>
                    <a:pt x="10038" y="6171"/>
                    <a:pt x="9818" y="5827"/>
                    <a:pt x="9818" y="5400"/>
                  </a:cubicBezTo>
                  <a:cubicBezTo>
                    <a:pt x="9818" y="4974"/>
                    <a:pt x="10038" y="4629"/>
                    <a:pt x="10309" y="4629"/>
                  </a:cubicBezTo>
                  <a:cubicBezTo>
                    <a:pt x="10580" y="4629"/>
                    <a:pt x="10800" y="4974"/>
                    <a:pt x="10800" y="5400"/>
                  </a:cubicBezTo>
                  <a:cubicBezTo>
                    <a:pt x="10800" y="5827"/>
                    <a:pt x="10580" y="6171"/>
                    <a:pt x="10309" y="6171"/>
                  </a:cubicBezTo>
                  <a:moveTo>
                    <a:pt x="10309" y="3086"/>
                  </a:moveTo>
                  <a:cubicBezTo>
                    <a:pt x="9496" y="3086"/>
                    <a:pt x="8836" y="4123"/>
                    <a:pt x="8836" y="5400"/>
                  </a:cubicBezTo>
                  <a:cubicBezTo>
                    <a:pt x="8836" y="6678"/>
                    <a:pt x="9496" y="7714"/>
                    <a:pt x="10309" y="7714"/>
                  </a:cubicBezTo>
                  <a:cubicBezTo>
                    <a:pt x="11123" y="7714"/>
                    <a:pt x="11782" y="6678"/>
                    <a:pt x="11782" y="5400"/>
                  </a:cubicBezTo>
                  <a:cubicBezTo>
                    <a:pt x="11782" y="4123"/>
                    <a:pt x="11123" y="3086"/>
                    <a:pt x="10309" y="308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6" name="Shape 2640"/>
            <p:cNvSpPr/>
            <p:nvPr/>
          </p:nvSpPr>
          <p:spPr>
            <a:xfrm>
              <a:off x="10207596" y="9286370"/>
              <a:ext cx="363936" cy="23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6495"/>
                  </a:moveTo>
                  <a:lnTo>
                    <a:pt x="19636" y="15723"/>
                  </a:lnTo>
                  <a:lnTo>
                    <a:pt x="19636" y="5877"/>
                  </a:lnTo>
                  <a:lnTo>
                    <a:pt x="20618" y="5105"/>
                  </a:lnTo>
                  <a:cubicBezTo>
                    <a:pt x="20618" y="5105"/>
                    <a:pt x="20618" y="16495"/>
                    <a:pt x="20618" y="16495"/>
                  </a:cubicBezTo>
                  <a:close/>
                  <a:moveTo>
                    <a:pt x="18655" y="14952"/>
                  </a:moveTo>
                  <a:lnTo>
                    <a:pt x="16691" y="13409"/>
                  </a:lnTo>
                  <a:lnTo>
                    <a:pt x="16691" y="8191"/>
                  </a:lnTo>
                  <a:lnTo>
                    <a:pt x="18655" y="6648"/>
                  </a:lnTo>
                  <a:cubicBezTo>
                    <a:pt x="18655" y="6648"/>
                    <a:pt x="18655" y="14952"/>
                    <a:pt x="18655" y="14952"/>
                  </a:cubicBezTo>
                  <a:close/>
                  <a:moveTo>
                    <a:pt x="15709" y="6171"/>
                  </a:moveTo>
                  <a:lnTo>
                    <a:pt x="982" y="6171"/>
                  </a:lnTo>
                  <a:lnTo>
                    <a:pt x="982" y="3086"/>
                  </a:lnTo>
                  <a:cubicBezTo>
                    <a:pt x="982" y="2234"/>
                    <a:pt x="1422" y="1543"/>
                    <a:pt x="1964" y="1543"/>
                  </a:cubicBezTo>
                  <a:lnTo>
                    <a:pt x="14727" y="1543"/>
                  </a:lnTo>
                  <a:cubicBezTo>
                    <a:pt x="15269" y="1543"/>
                    <a:pt x="15709" y="2234"/>
                    <a:pt x="15709" y="3086"/>
                  </a:cubicBezTo>
                  <a:cubicBezTo>
                    <a:pt x="15709" y="3086"/>
                    <a:pt x="15709" y="6171"/>
                    <a:pt x="15709" y="6171"/>
                  </a:cubicBezTo>
                  <a:close/>
                  <a:moveTo>
                    <a:pt x="15709" y="18514"/>
                  </a:moveTo>
                  <a:cubicBezTo>
                    <a:pt x="15709" y="19367"/>
                    <a:pt x="15269" y="20057"/>
                    <a:pt x="14727" y="20057"/>
                  </a:cubicBezTo>
                  <a:lnTo>
                    <a:pt x="1964" y="20057"/>
                  </a:lnTo>
                  <a:cubicBezTo>
                    <a:pt x="1422" y="20057"/>
                    <a:pt x="982" y="19367"/>
                    <a:pt x="982" y="18514"/>
                  </a:cubicBezTo>
                  <a:lnTo>
                    <a:pt x="982" y="7714"/>
                  </a:lnTo>
                  <a:lnTo>
                    <a:pt x="15709" y="7714"/>
                  </a:lnTo>
                  <a:cubicBezTo>
                    <a:pt x="15709" y="7714"/>
                    <a:pt x="15709" y="18514"/>
                    <a:pt x="15709" y="18514"/>
                  </a:cubicBezTo>
                  <a:close/>
                  <a:moveTo>
                    <a:pt x="21109" y="3086"/>
                  </a:moveTo>
                  <a:cubicBezTo>
                    <a:pt x="21030" y="3086"/>
                    <a:pt x="20958" y="3122"/>
                    <a:pt x="20892" y="3175"/>
                  </a:cubicBezTo>
                  <a:lnTo>
                    <a:pt x="20890" y="3167"/>
                  </a:lnTo>
                  <a:lnTo>
                    <a:pt x="16691" y="6467"/>
                  </a:lnTo>
                  <a:lnTo>
                    <a:pt x="16691" y="3086"/>
                  </a:lnTo>
                  <a:cubicBezTo>
                    <a:pt x="16691" y="1382"/>
                    <a:pt x="15812" y="0"/>
                    <a:pt x="14727" y="0"/>
                  </a:cubicBezTo>
                  <a:lnTo>
                    <a:pt x="1964" y="0"/>
                  </a:lnTo>
                  <a:cubicBezTo>
                    <a:pt x="879" y="0"/>
                    <a:pt x="0" y="1382"/>
                    <a:pt x="0" y="3086"/>
                  </a:cubicBezTo>
                  <a:lnTo>
                    <a:pt x="0" y="18514"/>
                  </a:lnTo>
                  <a:cubicBezTo>
                    <a:pt x="0" y="20219"/>
                    <a:pt x="879" y="21600"/>
                    <a:pt x="1964" y="21600"/>
                  </a:cubicBezTo>
                  <a:lnTo>
                    <a:pt x="14727" y="21600"/>
                  </a:lnTo>
                  <a:cubicBezTo>
                    <a:pt x="15812" y="21600"/>
                    <a:pt x="16691" y="20219"/>
                    <a:pt x="16691" y="18514"/>
                  </a:cubicBezTo>
                  <a:lnTo>
                    <a:pt x="16691" y="15134"/>
                  </a:lnTo>
                  <a:lnTo>
                    <a:pt x="20890" y="18433"/>
                  </a:lnTo>
                  <a:lnTo>
                    <a:pt x="20892" y="18426"/>
                  </a:lnTo>
                  <a:cubicBezTo>
                    <a:pt x="20958" y="18478"/>
                    <a:pt x="21030" y="18514"/>
                    <a:pt x="21109" y="18514"/>
                  </a:cubicBezTo>
                  <a:cubicBezTo>
                    <a:pt x="21380" y="18514"/>
                    <a:pt x="21600" y="18169"/>
                    <a:pt x="21600" y="17743"/>
                  </a:cubicBezTo>
                  <a:lnTo>
                    <a:pt x="21600" y="3857"/>
                  </a:lnTo>
                  <a:cubicBezTo>
                    <a:pt x="21600" y="3432"/>
                    <a:pt x="21380" y="3086"/>
                    <a:pt x="21109" y="3086"/>
                  </a:cubicBezTo>
                  <a:moveTo>
                    <a:pt x="12273" y="3086"/>
                  </a:moveTo>
                  <a:cubicBezTo>
                    <a:pt x="12002" y="3086"/>
                    <a:pt x="11782" y="3432"/>
                    <a:pt x="11782" y="3857"/>
                  </a:cubicBezTo>
                  <a:cubicBezTo>
                    <a:pt x="11782" y="4284"/>
                    <a:pt x="12002" y="4629"/>
                    <a:pt x="12273" y="4629"/>
                  </a:cubicBezTo>
                  <a:cubicBezTo>
                    <a:pt x="12544" y="4629"/>
                    <a:pt x="12764" y="4284"/>
                    <a:pt x="12764" y="3857"/>
                  </a:cubicBezTo>
                  <a:cubicBezTo>
                    <a:pt x="12764" y="3432"/>
                    <a:pt x="12544" y="3086"/>
                    <a:pt x="12273" y="3086"/>
                  </a:cubicBezTo>
                  <a:moveTo>
                    <a:pt x="14236" y="3086"/>
                  </a:moveTo>
                  <a:cubicBezTo>
                    <a:pt x="13966" y="3086"/>
                    <a:pt x="13745" y="3432"/>
                    <a:pt x="13745" y="3857"/>
                  </a:cubicBezTo>
                  <a:cubicBezTo>
                    <a:pt x="13745" y="4284"/>
                    <a:pt x="13966" y="4629"/>
                    <a:pt x="14236" y="4629"/>
                  </a:cubicBezTo>
                  <a:cubicBezTo>
                    <a:pt x="14507" y="4629"/>
                    <a:pt x="14727" y="4284"/>
                    <a:pt x="14727" y="3857"/>
                  </a:cubicBezTo>
                  <a:cubicBezTo>
                    <a:pt x="14727" y="3432"/>
                    <a:pt x="14507" y="3086"/>
                    <a:pt x="14236" y="3086"/>
                  </a:cubicBezTo>
                  <a:moveTo>
                    <a:pt x="5400" y="10800"/>
                  </a:moveTo>
                  <a:cubicBezTo>
                    <a:pt x="6214" y="10800"/>
                    <a:pt x="6873" y="11837"/>
                    <a:pt x="6873" y="13114"/>
                  </a:cubicBezTo>
                  <a:cubicBezTo>
                    <a:pt x="6873" y="14393"/>
                    <a:pt x="6214" y="15429"/>
                    <a:pt x="5400" y="15429"/>
                  </a:cubicBezTo>
                  <a:cubicBezTo>
                    <a:pt x="4586" y="15429"/>
                    <a:pt x="3927" y="14393"/>
                    <a:pt x="3927" y="13114"/>
                  </a:cubicBezTo>
                  <a:cubicBezTo>
                    <a:pt x="3927" y="11837"/>
                    <a:pt x="4586" y="10800"/>
                    <a:pt x="5400" y="10800"/>
                  </a:cubicBezTo>
                  <a:moveTo>
                    <a:pt x="11291" y="10800"/>
                  </a:moveTo>
                  <a:cubicBezTo>
                    <a:pt x="12104" y="10800"/>
                    <a:pt x="12764" y="11837"/>
                    <a:pt x="12764" y="13114"/>
                  </a:cubicBezTo>
                  <a:cubicBezTo>
                    <a:pt x="12764" y="14393"/>
                    <a:pt x="12104" y="15429"/>
                    <a:pt x="11291" y="15429"/>
                  </a:cubicBezTo>
                  <a:cubicBezTo>
                    <a:pt x="10477" y="15429"/>
                    <a:pt x="9818" y="14393"/>
                    <a:pt x="9818" y="13114"/>
                  </a:cubicBezTo>
                  <a:cubicBezTo>
                    <a:pt x="9818" y="11837"/>
                    <a:pt x="10477" y="10800"/>
                    <a:pt x="11291" y="10800"/>
                  </a:cubicBezTo>
                  <a:moveTo>
                    <a:pt x="5400" y="16971"/>
                  </a:moveTo>
                  <a:lnTo>
                    <a:pt x="11291" y="16971"/>
                  </a:lnTo>
                  <a:cubicBezTo>
                    <a:pt x="12647" y="16971"/>
                    <a:pt x="13745" y="15245"/>
                    <a:pt x="13745" y="13114"/>
                  </a:cubicBezTo>
                  <a:cubicBezTo>
                    <a:pt x="13745" y="10984"/>
                    <a:pt x="12647" y="9257"/>
                    <a:pt x="11291" y="9257"/>
                  </a:cubicBezTo>
                  <a:cubicBezTo>
                    <a:pt x="9935" y="9257"/>
                    <a:pt x="8836" y="10984"/>
                    <a:pt x="8836" y="13114"/>
                  </a:cubicBezTo>
                  <a:cubicBezTo>
                    <a:pt x="8836" y="13987"/>
                    <a:pt x="9028" y="14782"/>
                    <a:pt x="9338" y="15429"/>
                  </a:cubicBezTo>
                  <a:lnTo>
                    <a:pt x="7352" y="15429"/>
                  </a:lnTo>
                  <a:cubicBezTo>
                    <a:pt x="7663" y="14782"/>
                    <a:pt x="7855" y="13987"/>
                    <a:pt x="7855" y="13114"/>
                  </a:cubicBezTo>
                  <a:cubicBezTo>
                    <a:pt x="7855" y="10984"/>
                    <a:pt x="6755" y="9257"/>
                    <a:pt x="5400" y="9257"/>
                  </a:cubicBezTo>
                  <a:cubicBezTo>
                    <a:pt x="4044" y="9257"/>
                    <a:pt x="2945" y="10984"/>
                    <a:pt x="2945" y="13114"/>
                  </a:cubicBezTo>
                  <a:cubicBezTo>
                    <a:pt x="2945" y="15245"/>
                    <a:pt x="4044" y="16971"/>
                    <a:pt x="5400" y="1697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7" name="Shape 2641"/>
            <p:cNvSpPr/>
            <p:nvPr/>
          </p:nvSpPr>
          <p:spPr>
            <a:xfrm>
              <a:off x="10902382" y="9286370"/>
              <a:ext cx="363936" cy="23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6606"/>
                  </a:moveTo>
                  <a:lnTo>
                    <a:pt x="16691" y="14138"/>
                  </a:lnTo>
                  <a:lnTo>
                    <a:pt x="16691" y="7462"/>
                  </a:lnTo>
                  <a:lnTo>
                    <a:pt x="20618" y="4994"/>
                  </a:lnTo>
                  <a:cubicBezTo>
                    <a:pt x="20618" y="4994"/>
                    <a:pt x="20618" y="16606"/>
                    <a:pt x="20618" y="16606"/>
                  </a:cubicBezTo>
                  <a:close/>
                  <a:moveTo>
                    <a:pt x="21109" y="3086"/>
                  </a:moveTo>
                  <a:cubicBezTo>
                    <a:pt x="21030" y="3086"/>
                    <a:pt x="20958" y="3122"/>
                    <a:pt x="20892" y="3174"/>
                  </a:cubicBezTo>
                  <a:lnTo>
                    <a:pt x="20890" y="3167"/>
                  </a:lnTo>
                  <a:lnTo>
                    <a:pt x="16018" y="6229"/>
                  </a:lnTo>
                  <a:cubicBezTo>
                    <a:pt x="16013" y="6233"/>
                    <a:pt x="16008" y="6235"/>
                    <a:pt x="16003" y="6239"/>
                  </a:cubicBezTo>
                  <a:lnTo>
                    <a:pt x="15980" y="6252"/>
                  </a:lnTo>
                  <a:lnTo>
                    <a:pt x="15983" y="6260"/>
                  </a:lnTo>
                  <a:cubicBezTo>
                    <a:pt x="15822" y="6387"/>
                    <a:pt x="15709" y="6641"/>
                    <a:pt x="15709" y="6943"/>
                  </a:cubicBezTo>
                  <a:lnTo>
                    <a:pt x="15709" y="14657"/>
                  </a:lnTo>
                  <a:cubicBezTo>
                    <a:pt x="15709" y="14959"/>
                    <a:pt x="15822" y="15213"/>
                    <a:pt x="15983" y="15340"/>
                  </a:cubicBezTo>
                  <a:lnTo>
                    <a:pt x="15980" y="15347"/>
                  </a:lnTo>
                  <a:lnTo>
                    <a:pt x="16002" y="15360"/>
                  </a:lnTo>
                  <a:cubicBezTo>
                    <a:pt x="16008" y="15365"/>
                    <a:pt x="16013" y="15368"/>
                    <a:pt x="16018" y="15371"/>
                  </a:cubicBezTo>
                  <a:lnTo>
                    <a:pt x="20890" y="18433"/>
                  </a:lnTo>
                  <a:lnTo>
                    <a:pt x="20892" y="18426"/>
                  </a:lnTo>
                  <a:cubicBezTo>
                    <a:pt x="20958" y="18478"/>
                    <a:pt x="21030" y="18514"/>
                    <a:pt x="21109" y="18514"/>
                  </a:cubicBezTo>
                  <a:cubicBezTo>
                    <a:pt x="21380" y="18514"/>
                    <a:pt x="21600" y="18169"/>
                    <a:pt x="21600" y="17743"/>
                  </a:cubicBezTo>
                  <a:lnTo>
                    <a:pt x="21600" y="3857"/>
                  </a:lnTo>
                  <a:cubicBezTo>
                    <a:pt x="21600" y="3431"/>
                    <a:pt x="21380" y="3086"/>
                    <a:pt x="21109" y="3086"/>
                  </a:cubicBezTo>
                  <a:moveTo>
                    <a:pt x="13745" y="18514"/>
                  </a:moveTo>
                  <a:cubicBezTo>
                    <a:pt x="13745" y="19367"/>
                    <a:pt x="13306" y="20057"/>
                    <a:pt x="12764" y="20057"/>
                  </a:cubicBezTo>
                  <a:lnTo>
                    <a:pt x="1964" y="20057"/>
                  </a:lnTo>
                  <a:cubicBezTo>
                    <a:pt x="1422" y="20057"/>
                    <a:pt x="982" y="19367"/>
                    <a:pt x="982" y="18514"/>
                  </a:cubicBezTo>
                  <a:lnTo>
                    <a:pt x="982" y="3086"/>
                  </a:lnTo>
                  <a:cubicBezTo>
                    <a:pt x="982" y="2233"/>
                    <a:pt x="1422" y="1543"/>
                    <a:pt x="1964" y="1543"/>
                  </a:cubicBezTo>
                  <a:lnTo>
                    <a:pt x="12764" y="1543"/>
                  </a:lnTo>
                  <a:cubicBezTo>
                    <a:pt x="13306" y="1543"/>
                    <a:pt x="13745" y="2233"/>
                    <a:pt x="13745" y="3086"/>
                  </a:cubicBezTo>
                  <a:cubicBezTo>
                    <a:pt x="13745" y="3086"/>
                    <a:pt x="13745" y="18514"/>
                    <a:pt x="13745" y="18514"/>
                  </a:cubicBezTo>
                  <a:close/>
                  <a:moveTo>
                    <a:pt x="12764" y="0"/>
                  </a:moveTo>
                  <a:lnTo>
                    <a:pt x="1964" y="0"/>
                  </a:lnTo>
                  <a:cubicBezTo>
                    <a:pt x="879" y="0"/>
                    <a:pt x="0" y="1382"/>
                    <a:pt x="0" y="3086"/>
                  </a:cubicBezTo>
                  <a:lnTo>
                    <a:pt x="0" y="18514"/>
                  </a:lnTo>
                  <a:cubicBezTo>
                    <a:pt x="0" y="20219"/>
                    <a:pt x="879" y="21600"/>
                    <a:pt x="1964" y="21600"/>
                  </a:cubicBezTo>
                  <a:lnTo>
                    <a:pt x="12764" y="21600"/>
                  </a:lnTo>
                  <a:cubicBezTo>
                    <a:pt x="13848" y="21600"/>
                    <a:pt x="14727" y="20219"/>
                    <a:pt x="14727" y="18514"/>
                  </a:cubicBezTo>
                  <a:lnTo>
                    <a:pt x="14727" y="3086"/>
                  </a:lnTo>
                  <a:cubicBezTo>
                    <a:pt x="14727" y="1382"/>
                    <a:pt x="13848" y="0"/>
                    <a:pt x="12764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8" name="Shape 2642"/>
            <p:cNvSpPr/>
            <p:nvPr/>
          </p:nvSpPr>
          <p:spPr>
            <a:xfrm>
              <a:off x="11597168" y="9236743"/>
              <a:ext cx="363936" cy="33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10800"/>
                  </a:moveTo>
                  <a:cubicBezTo>
                    <a:pt x="6653" y="10800"/>
                    <a:pt x="6873" y="10559"/>
                    <a:pt x="6873" y="10260"/>
                  </a:cubicBezTo>
                  <a:cubicBezTo>
                    <a:pt x="6873" y="9962"/>
                    <a:pt x="6653" y="9720"/>
                    <a:pt x="6382" y="9720"/>
                  </a:cubicBezTo>
                  <a:cubicBezTo>
                    <a:pt x="6110" y="9720"/>
                    <a:pt x="5891" y="9962"/>
                    <a:pt x="5891" y="10260"/>
                  </a:cubicBezTo>
                  <a:cubicBezTo>
                    <a:pt x="5891" y="10559"/>
                    <a:pt x="6110" y="10800"/>
                    <a:pt x="6382" y="10800"/>
                  </a:cubicBezTo>
                  <a:moveTo>
                    <a:pt x="3436" y="10800"/>
                  </a:moveTo>
                  <a:cubicBezTo>
                    <a:pt x="3708" y="10800"/>
                    <a:pt x="3927" y="11042"/>
                    <a:pt x="3927" y="11340"/>
                  </a:cubicBezTo>
                  <a:cubicBezTo>
                    <a:pt x="3927" y="11639"/>
                    <a:pt x="3708" y="11880"/>
                    <a:pt x="3436" y="11880"/>
                  </a:cubicBezTo>
                  <a:cubicBezTo>
                    <a:pt x="3165" y="11880"/>
                    <a:pt x="2945" y="11639"/>
                    <a:pt x="2945" y="11340"/>
                  </a:cubicBezTo>
                  <a:cubicBezTo>
                    <a:pt x="2945" y="11042"/>
                    <a:pt x="3165" y="10800"/>
                    <a:pt x="3436" y="10800"/>
                  </a:cubicBezTo>
                  <a:moveTo>
                    <a:pt x="3436" y="12960"/>
                  </a:moveTo>
                  <a:cubicBezTo>
                    <a:pt x="4249" y="12960"/>
                    <a:pt x="4909" y="12235"/>
                    <a:pt x="4909" y="11340"/>
                  </a:cubicBezTo>
                  <a:cubicBezTo>
                    <a:pt x="4909" y="10446"/>
                    <a:pt x="4249" y="9720"/>
                    <a:pt x="3436" y="9720"/>
                  </a:cubicBezTo>
                  <a:cubicBezTo>
                    <a:pt x="2623" y="9720"/>
                    <a:pt x="1964" y="10446"/>
                    <a:pt x="1964" y="11340"/>
                  </a:cubicBezTo>
                  <a:cubicBezTo>
                    <a:pt x="1964" y="12235"/>
                    <a:pt x="2623" y="12960"/>
                    <a:pt x="3436" y="12960"/>
                  </a:cubicBezTo>
                  <a:moveTo>
                    <a:pt x="14236" y="18360"/>
                  </a:moveTo>
                  <a:lnTo>
                    <a:pt x="2455" y="18360"/>
                  </a:lnTo>
                  <a:cubicBezTo>
                    <a:pt x="2183" y="18360"/>
                    <a:pt x="1964" y="18602"/>
                    <a:pt x="1964" y="18900"/>
                  </a:cubicBezTo>
                  <a:cubicBezTo>
                    <a:pt x="1964" y="19199"/>
                    <a:pt x="2183" y="19440"/>
                    <a:pt x="2455" y="19440"/>
                  </a:cubicBezTo>
                  <a:lnTo>
                    <a:pt x="14236" y="19440"/>
                  </a:lnTo>
                  <a:cubicBezTo>
                    <a:pt x="14508" y="19440"/>
                    <a:pt x="14727" y="19199"/>
                    <a:pt x="14727" y="18900"/>
                  </a:cubicBezTo>
                  <a:cubicBezTo>
                    <a:pt x="14727" y="18602"/>
                    <a:pt x="14508" y="18360"/>
                    <a:pt x="14236" y="18360"/>
                  </a:cubicBezTo>
                  <a:moveTo>
                    <a:pt x="20618" y="18105"/>
                  </a:moveTo>
                  <a:lnTo>
                    <a:pt x="16691" y="16377"/>
                  </a:lnTo>
                  <a:lnTo>
                    <a:pt x="16691" y="12784"/>
                  </a:lnTo>
                  <a:lnTo>
                    <a:pt x="20618" y="11056"/>
                  </a:lnTo>
                  <a:cubicBezTo>
                    <a:pt x="20618" y="11056"/>
                    <a:pt x="20618" y="18105"/>
                    <a:pt x="20618" y="18105"/>
                  </a:cubicBezTo>
                  <a:close/>
                  <a:moveTo>
                    <a:pt x="15709" y="19440"/>
                  </a:moveTo>
                  <a:cubicBezTo>
                    <a:pt x="15709" y="20037"/>
                    <a:pt x="15269" y="20520"/>
                    <a:pt x="14727" y="20520"/>
                  </a:cubicBezTo>
                  <a:lnTo>
                    <a:pt x="1964" y="20520"/>
                  </a:lnTo>
                  <a:cubicBezTo>
                    <a:pt x="1422" y="20520"/>
                    <a:pt x="982" y="20037"/>
                    <a:pt x="982" y="19440"/>
                  </a:cubicBezTo>
                  <a:lnTo>
                    <a:pt x="982" y="9720"/>
                  </a:lnTo>
                  <a:cubicBezTo>
                    <a:pt x="982" y="9124"/>
                    <a:pt x="1422" y="8640"/>
                    <a:pt x="1964" y="8640"/>
                  </a:cubicBezTo>
                  <a:lnTo>
                    <a:pt x="14727" y="8640"/>
                  </a:lnTo>
                  <a:cubicBezTo>
                    <a:pt x="15269" y="8640"/>
                    <a:pt x="15709" y="9124"/>
                    <a:pt x="15709" y="9720"/>
                  </a:cubicBezTo>
                  <a:cubicBezTo>
                    <a:pt x="15709" y="9720"/>
                    <a:pt x="15709" y="19440"/>
                    <a:pt x="15709" y="19440"/>
                  </a:cubicBezTo>
                  <a:close/>
                  <a:moveTo>
                    <a:pt x="1964" y="4320"/>
                  </a:moveTo>
                  <a:cubicBezTo>
                    <a:pt x="1964" y="2531"/>
                    <a:pt x="3282" y="1080"/>
                    <a:pt x="4909" y="1080"/>
                  </a:cubicBezTo>
                  <a:cubicBezTo>
                    <a:pt x="6536" y="1080"/>
                    <a:pt x="7855" y="2531"/>
                    <a:pt x="7855" y="4320"/>
                  </a:cubicBezTo>
                  <a:cubicBezTo>
                    <a:pt x="7855" y="6110"/>
                    <a:pt x="6536" y="7560"/>
                    <a:pt x="4909" y="7560"/>
                  </a:cubicBezTo>
                  <a:cubicBezTo>
                    <a:pt x="3282" y="7560"/>
                    <a:pt x="1964" y="6110"/>
                    <a:pt x="1964" y="4320"/>
                  </a:cubicBezTo>
                  <a:moveTo>
                    <a:pt x="9190" y="7560"/>
                  </a:moveTo>
                  <a:lnTo>
                    <a:pt x="7501" y="7560"/>
                  </a:lnTo>
                  <a:cubicBezTo>
                    <a:pt x="7839" y="7233"/>
                    <a:pt x="8122" y="6840"/>
                    <a:pt x="8342" y="6404"/>
                  </a:cubicBezTo>
                  <a:cubicBezTo>
                    <a:pt x="8562" y="6842"/>
                    <a:pt x="8851" y="7232"/>
                    <a:pt x="9190" y="7560"/>
                  </a:cubicBezTo>
                  <a:moveTo>
                    <a:pt x="11782" y="1080"/>
                  </a:moveTo>
                  <a:cubicBezTo>
                    <a:pt x="13409" y="1080"/>
                    <a:pt x="14727" y="2531"/>
                    <a:pt x="14727" y="4320"/>
                  </a:cubicBezTo>
                  <a:cubicBezTo>
                    <a:pt x="14727" y="6110"/>
                    <a:pt x="13409" y="7560"/>
                    <a:pt x="11782" y="7560"/>
                  </a:cubicBezTo>
                  <a:cubicBezTo>
                    <a:pt x="10155" y="7560"/>
                    <a:pt x="8836" y="6110"/>
                    <a:pt x="8836" y="4320"/>
                  </a:cubicBezTo>
                  <a:cubicBezTo>
                    <a:pt x="8836" y="2531"/>
                    <a:pt x="10155" y="1080"/>
                    <a:pt x="11782" y="1080"/>
                  </a:cubicBezTo>
                  <a:moveTo>
                    <a:pt x="21109" y="9720"/>
                  </a:moveTo>
                  <a:cubicBezTo>
                    <a:pt x="21030" y="9720"/>
                    <a:pt x="20958" y="9745"/>
                    <a:pt x="20892" y="9782"/>
                  </a:cubicBezTo>
                  <a:lnTo>
                    <a:pt x="20890" y="9777"/>
                  </a:lnTo>
                  <a:lnTo>
                    <a:pt x="16691" y="11625"/>
                  </a:lnTo>
                  <a:lnTo>
                    <a:pt x="16691" y="9720"/>
                  </a:lnTo>
                  <a:cubicBezTo>
                    <a:pt x="16691" y="8527"/>
                    <a:pt x="15812" y="7560"/>
                    <a:pt x="14727" y="7560"/>
                  </a:cubicBezTo>
                  <a:lnTo>
                    <a:pt x="14373" y="7560"/>
                  </a:lnTo>
                  <a:cubicBezTo>
                    <a:pt x="15191" y="6768"/>
                    <a:pt x="15709" y="5612"/>
                    <a:pt x="15709" y="4320"/>
                  </a:cubicBezTo>
                  <a:cubicBezTo>
                    <a:pt x="15709" y="1934"/>
                    <a:pt x="13951" y="0"/>
                    <a:pt x="11782" y="0"/>
                  </a:cubicBezTo>
                  <a:cubicBezTo>
                    <a:pt x="10302" y="0"/>
                    <a:pt x="9015" y="901"/>
                    <a:pt x="8345" y="2231"/>
                  </a:cubicBezTo>
                  <a:cubicBezTo>
                    <a:pt x="7676" y="901"/>
                    <a:pt x="6389" y="0"/>
                    <a:pt x="4909" y="0"/>
                  </a:cubicBezTo>
                  <a:cubicBezTo>
                    <a:pt x="2740" y="0"/>
                    <a:pt x="982" y="1934"/>
                    <a:pt x="982" y="4320"/>
                  </a:cubicBezTo>
                  <a:cubicBezTo>
                    <a:pt x="982" y="5612"/>
                    <a:pt x="1501" y="6768"/>
                    <a:pt x="2317" y="7560"/>
                  </a:cubicBezTo>
                  <a:lnTo>
                    <a:pt x="1964" y="7560"/>
                  </a:lnTo>
                  <a:cubicBezTo>
                    <a:pt x="879" y="7560"/>
                    <a:pt x="0" y="8527"/>
                    <a:pt x="0" y="9720"/>
                  </a:cubicBezTo>
                  <a:lnTo>
                    <a:pt x="0" y="19440"/>
                  </a:lnTo>
                  <a:cubicBezTo>
                    <a:pt x="0" y="20633"/>
                    <a:pt x="879" y="21600"/>
                    <a:pt x="1964" y="21600"/>
                  </a:cubicBezTo>
                  <a:lnTo>
                    <a:pt x="14727" y="21600"/>
                  </a:lnTo>
                  <a:cubicBezTo>
                    <a:pt x="15812" y="21600"/>
                    <a:pt x="16691" y="20633"/>
                    <a:pt x="16691" y="19440"/>
                  </a:cubicBezTo>
                  <a:lnTo>
                    <a:pt x="16691" y="17536"/>
                  </a:lnTo>
                  <a:lnTo>
                    <a:pt x="20890" y="19383"/>
                  </a:lnTo>
                  <a:lnTo>
                    <a:pt x="20891" y="19379"/>
                  </a:lnTo>
                  <a:cubicBezTo>
                    <a:pt x="20958" y="19415"/>
                    <a:pt x="21030" y="19440"/>
                    <a:pt x="21109" y="19440"/>
                  </a:cubicBezTo>
                  <a:cubicBezTo>
                    <a:pt x="21380" y="19440"/>
                    <a:pt x="21600" y="19199"/>
                    <a:pt x="21600" y="18900"/>
                  </a:cubicBezTo>
                  <a:lnTo>
                    <a:pt x="21600" y="10260"/>
                  </a:lnTo>
                  <a:cubicBezTo>
                    <a:pt x="21600" y="9962"/>
                    <a:pt x="21380" y="9720"/>
                    <a:pt x="21109" y="9720"/>
                  </a:cubicBezTo>
                  <a:moveTo>
                    <a:pt x="11782" y="5400"/>
                  </a:moveTo>
                  <a:cubicBezTo>
                    <a:pt x="12324" y="5400"/>
                    <a:pt x="12764" y="4916"/>
                    <a:pt x="12764" y="4320"/>
                  </a:cubicBezTo>
                  <a:cubicBezTo>
                    <a:pt x="12764" y="3724"/>
                    <a:pt x="12324" y="3240"/>
                    <a:pt x="11782" y="3240"/>
                  </a:cubicBezTo>
                  <a:cubicBezTo>
                    <a:pt x="11240" y="3240"/>
                    <a:pt x="10800" y="3724"/>
                    <a:pt x="10800" y="4320"/>
                  </a:cubicBezTo>
                  <a:cubicBezTo>
                    <a:pt x="10800" y="4916"/>
                    <a:pt x="11240" y="5400"/>
                    <a:pt x="11782" y="5400"/>
                  </a:cubicBezTo>
                  <a:moveTo>
                    <a:pt x="4909" y="5400"/>
                  </a:moveTo>
                  <a:cubicBezTo>
                    <a:pt x="5451" y="5400"/>
                    <a:pt x="5891" y="4916"/>
                    <a:pt x="5891" y="4320"/>
                  </a:cubicBezTo>
                  <a:cubicBezTo>
                    <a:pt x="5891" y="3724"/>
                    <a:pt x="5451" y="3240"/>
                    <a:pt x="4909" y="3240"/>
                  </a:cubicBezTo>
                  <a:cubicBezTo>
                    <a:pt x="4367" y="3240"/>
                    <a:pt x="3927" y="3724"/>
                    <a:pt x="3927" y="4320"/>
                  </a:cubicBezTo>
                  <a:cubicBezTo>
                    <a:pt x="3927" y="4916"/>
                    <a:pt x="4367" y="5400"/>
                    <a:pt x="4909" y="5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9" name="Shape 2643"/>
            <p:cNvSpPr/>
            <p:nvPr/>
          </p:nvSpPr>
          <p:spPr>
            <a:xfrm>
              <a:off x="12374667" y="9220200"/>
              <a:ext cx="19851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00" y="1473"/>
                  </a:moveTo>
                  <a:lnTo>
                    <a:pt x="9900" y="1473"/>
                  </a:lnTo>
                  <a:cubicBezTo>
                    <a:pt x="9403" y="1473"/>
                    <a:pt x="9000" y="1692"/>
                    <a:pt x="9000" y="1964"/>
                  </a:cubicBezTo>
                  <a:cubicBezTo>
                    <a:pt x="9000" y="2235"/>
                    <a:pt x="9403" y="2455"/>
                    <a:pt x="9900" y="2455"/>
                  </a:cubicBezTo>
                  <a:lnTo>
                    <a:pt x="11700" y="2455"/>
                  </a:lnTo>
                  <a:cubicBezTo>
                    <a:pt x="12197" y="2455"/>
                    <a:pt x="12600" y="2235"/>
                    <a:pt x="12600" y="1964"/>
                  </a:cubicBezTo>
                  <a:cubicBezTo>
                    <a:pt x="12600" y="1692"/>
                    <a:pt x="12197" y="1473"/>
                    <a:pt x="11700" y="1473"/>
                  </a:cubicBezTo>
                  <a:moveTo>
                    <a:pt x="19800" y="2945"/>
                  </a:moveTo>
                  <a:lnTo>
                    <a:pt x="1800" y="2945"/>
                  </a:lnTo>
                  <a:lnTo>
                    <a:pt x="1800" y="1964"/>
                  </a:lnTo>
                  <a:cubicBezTo>
                    <a:pt x="1800" y="1422"/>
                    <a:pt x="2605" y="982"/>
                    <a:pt x="3600" y="982"/>
                  </a:cubicBezTo>
                  <a:lnTo>
                    <a:pt x="18000" y="982"/>
                  </a:lnTo>
                  <a:cubicBezTo>
                    <a:pt x="18993" y="982"/>
                    <a:pt x="19800" y="1422"/>
                    <a:pt x="19800" y="1964"/>
                  </a:cubicBezTo>
                  <a:cubicBezTo>
                    <a:pt x="19800" y="1964"/>
                    <a:pt x="19800" y="2945"/>
                    <a:pt x="19800" y="2945"/>
                  </a:cubicBezTo>
                  <a:close/>
                  <a:moveTo>
                    <a:pt x="19800" y="17673"/>
                  </a:moveTo>
                  <a:lnTo>
                    <a:pt x="1800" y="17673"/>
                  </a:lnTo>
                  <a:lnTo>
                    <a:pt x="1800" y="3927"/>
                  </a:lnTo>
                  <a:lnTo>
                    <a:pt x="19800" y="3927"/>
                  </a:lnTo>
                  <a:cubicBezTo>
                    <a:pt x="19800" y="3927"/>
                    <a:pt x="19800" y="17673"/>
                    <a:pt x="19800" y="17673"/>
                  </a:cubicBezTo>
                  <a:close/>
                  <a:moveTo>
                    <a:pt x="19800" y="19636"/>
                  </a:moveTo>
                  <a:cubicBezTo>
                    <a:pt x="19800" y="20179"/>
                    <a:pt x="18993" y="20618"/>
                    <a:pt x="18000" y="20618"/>
                  </a:cubicBezTo>
                  <a:lnTo>
                    <a:pt x="3600" y="20618"/>
                  </a:lnTo>
                  <a:cubicBezTo>
                    <a:pt x="2605" y="20618"/>
                    <a:pt x="1800" y="20179"/>
                    <a:pt x="1800" y="19636"/>
                  </a:cubicBezTo>
                  <a:lnTo>
                    <a:pt x="1800" y="18655"/>
                  </a:lnTo>
                  <a:lnTo>
                    <a:pt x="19800" y="18655"/>
                  </a:lnTo>
                  <a:cubicBezTo>
                    <a:pt x="19800" y="18655"/>
                    <a:pt x="19800" y="19636"/>
                    <a:pt x="19800" y="19636"/>
                  </a:cubicBezTo>
                  <a:close/>
                  <a:moveTo>
                    <a:pt x="18000" y="0"/>
                  </a:moveTo>
                  <a:lnTo>
                    <a:pt x="3600" y="0"/>
                  </a:lnTo>
                  <a:cubicBezTo>
                    <a:pt x="1612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612" y="21600"/>
                    <a:pt x="3600" y="21600"/>
                  </a:cubicBezTo>
                  <a:lnTo>
                    <a:pt x="18000" y="21600"/>
                  </a:lnTo>
                  <a:cubicBezTo>
                    <a:pt x="19988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19988" y="0"/>
                    <a:pt x="18000" y="0"/>
                  </a:cubicBezTo>
                  <a:moveTo>
                    <a:pt x="10800" y="20127"/>
                  </a:moveTo>
                  <a:cubicBezTo>
                    <a:pt x="11297" y="20127"/>
                    <a:pt x="11700" y="19908"/>
                    <a:pt x="11700" y="19636"/>
                  </a:cubicBezTo>
                  <a:cubicBezTo>
                    <a:pt x="11700" y="19366"/>
                    <a:pt x="11297" y="19145"/>
                    <a:pt x="10800" y="19145"/>
                  </a:cubicBezTo>
                  <a:cubicBezTo>
                    <a:pt x="10303" y="19145"/>
                    <a:pt x="9900" y="19366"/>
                    <a:pt x="9900" y="19636"/>
                  </a:cubicBezTo>
                  <a:cubicBezTo>
                    <a:pt x="9900" y="19908"/>
                    <a:pt x="10303" y="20127"/>
                    <a:pt x="10800" y="201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0" name="Shape 2644"/>
            <p:cNvSpPr/>
            <p:nvPr/>
          </p:nvSpPr>
          <p:spPr>
            <a:xfrm>
              <a:off x="13036368" y="9220200"/>
              <a:ext cx="26468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19636"/>
                  </a:moveTo>
                  <a:cubicBezTo>
                    <a:pt x="20250" y="20179"/>
                    <a:pt x="19645" y="20618"/>
                    <a:pt x="18900" y="20618"/>
                  </a:cubicBezTo>
                  <a:lnTo>
                    <a:pt x="2700" y="20618"/>
                  </a:lnTo>
                  <a:cubicBezTo>
                    <a:pt x="1954" y="20618"/>
                    <a:pt x="1350" y="20179"/>
                    <a:pt x="1350" y="19636"/>
                  </a:cubicBezTo>
                  <a:lnTo>
                    <a:pt x="1350" y="1964"/>
                  </a:lnTo>
                  <a:cubicBezTo>
                    <a:pt x="1350" y="1422"/>
                    <a:pt x="1954" y="982"/>
                    <a:pt x="2700" y="982"/>
                  </a:cubicBezTo>
                  <a:lnTo>
                    <a:pt x="18900" y="982"/>
                  </a:lnTo>
                  <a:cubicBezTo>
                    <a:pt x="19645" y="982"/>
                    <a:pt x="20250" y="1422"/>
                    <a:pt x="20250" y="1964"/>
                  </a:cubicBezTo>
                  <a:cubicBezTo>
                    <a:pt x="20250" y="1964"/>
                    <a:pt x="20250" y="19636"/>
                    <a:pt x="20250" y="19636"/>
                  </a:cubicBezTo>
                  <a:close/>
                  <a:moveTo>
                    <a:pt x="18900" y="0"/>
                  </a:moveTo>
                  <a:lnTo>
                    <a:pt x="2700" y="0"/>
                  </a:lnTo>
                  <a:cubicBezTo>
                    <a:pt x="120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209" y="21600"/>
                    <a:pt x="2700" y="21600"/>
                  </a:cubicBezTo>
                  <a:lnTo>
                    <a:pt x="18900" y="21600"/>
                  </a:lnTo>
                  <a:cubicBezTo>
                    <a:pt x="2039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391" y="0"/>
                    <a:pt x="18900" y="0"/>
                  </a:cubicBezTo>
                  <a:moveTo>
                    <a:pt x="4050" y="3927"/>
                  </a:moveTo>
                  <a:lnTo>
                    <a:pt x="17550" y="3927"/>
                  </a:lnTo>
                  <a:lnTo>
                    <a:pt x="17550" y="17673"/>
                  </a:lnTo>
                  <a:lnTo>
                    <a:pt x="4050" y="17673"/>
                  </a:lnTo>
                  <a:cubicBezTo>
                    <a:pt x="4050" y="17673"/>
                    <a:pt x="4050" y="3927"/>
                    <a:pt x="4050" y="3927"/>
                  </a:cubicBezTo>
                  <a:close/>
                  <a:moveTo>
                    <a:pt x="2700" y="18655"/>
                  </a:moveTo>
                  <a:lnTo>
                    <a:pt x="18900" y="18655"/>
                  </a:lnTo>
                  <a:lnTo>
                    <a:pt x="18900" y="2945"/>
                  </a:lnTo>
                  <a:lnTo>
                    <a:pt x="2700" y="2945"/>
                  </a:lnTo>
                  <a:cubicBezTo>
                    <a:pt x="2700" y="2945"/>
                    <a:pt x="2700" y="18655"/>
                    <a:pt x="2700" y="18655"/>
                  </a:cubicBezTo>
                  <a:close/>
                  <a:moveTo>
                    <a:pt x="10125" y="2455"/>
                  </a:moveTo>
                  <a:lnTo>
                    <a:pt x="11475" y="2455"/>
                  </a:lnTo>
                  <a:cubicBezTo>
                    <a:pt x="11848" y="2455"/>
                    <a:pt x="12150" y="2235"/>
                    <a:pt x="12150" y="1964"/>
                  </a:cubicBezTo>
                  <a:cubicBezTo>
                    <a:pt x="12150" y="1692"/>
                    <a:pt x="11848" y="1473"/>
                    <a:pt x="11475" y="1473"/>
                  </a:cubicBezTo>
                  <a:lnTo>
                    <a:pt x="10125" y="1473"/>
                  </a:lnTo>
                  <a:cubicBezTo>
                    <a:pt x="9752" y="1473"/>
                    <a:pt x="9450" y="1692"/>
                    <a:pt x="9450" y="1964"/>
                  </a:cubicBezTo>
                  <a:cubicBezTo>
                    <a:pt x="9450" y="2235"/>
                    <a:pt x="9752" y="2455"/>
                    <a:pt x="10125" y="2455"/>
                  </a:cubicBezTo>
                  <a:moveTo>
                    <a:pt x="10800" y="19145"/>
                  </a:moveTo>
                  <a:cubicBezTo>
                    <a:pt x="10427" y="19145"/>
                    <a:pt x="10125" y="19366"/>
                    <a:pt x="10125" y="19636"/>
                  </a:cubicBezTo>
                  <a:cubicBezTo>
                    <a:pt x="10125" y="19908"/>
                    <a:pt x="10427" y="20127"/>
                    <a:pt x="10800" y="20127"/>
                  </a:cubicBezTo>
                  <a:cubicBezTo>
                    <a:pt x="11173" y="20127"/>
                    <a:pt x="11475" y="19908"/>
                    <a:pt x="11475" y="19636"/>
                  </a:cubicBezTo>
                  <a:cubicBezTo>
                    <a:pt x="11475" y="19366"/>
                    <a:pt x="11173" y="19145"/>
                    <a:pt x="10800" y="191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1" name="Shape 2645"/>
            <p:cNvSpPr/>
            <p:nvPr/>
          </p:nvSpPr>
          <p:spPr>
            <a:xfrm>
              <a:off x="13681527" y="9269828"/>
              <a:ext cx="363936" cy="264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08" y="20250"/>
                  </a:moveTo>
                  <a:lnTo>
                    <a:pt x="2740" y="17504"/>
                  </a:lnTo>
                  <a:cubicBezTo>
                    <a:pt x="2807" y="17526"/>
                    <a:pt x="2874" y="17550"/>
                    <a:pt x="2945" y="17550"/>
                  </a:cubicBezTo>
                  <a:lnTo>
                    <a:pt x="18655" y="17550"/>
                  </a:lnTo>
                  <a:cubicBezTo>
                    <a:pt x="18726" y="17550"/>
                    <a:pt x="18793" y="17526"/>
                    <a:pt x="18860" y="17504"/>
                  </a:cubicBezTo>
                  <a:lnTo>
                    <a:pt x="20192" y="20250"/>
                  </a:lnTo>
                  <a:cubicBezTo>
                    <a:pt x="20192" y="20250"/>
                    <a:pt x="1408" y="20250"/>
                    <a:pt x="1408" y="20250"/>
                  </a:cubicBezTo>
                  <a:close/>
                  <a:moveTo>
                    <a:pt x="2945" y="1350"/>
                  </a:moveTo>
                  <a:lnTo>
                    <a:pt x="18655" y="1350"/>
                  </a:lnTo>
                  <a:lnTo>
                    <a:pt x="18655" y="16200"/>
                  </a:lnTo>
                  <a:lnTo>
                    <a:pt x="2945" y="16200"/>
                  </a:lnTo>
                  <a:cubicBezTo>
                    <a:pt x="2945" y="16200"/>
                    <a:pt x="2945" y="1350"/>
                    <a:pt x="2945" y="1350"/>
                  </a:cubicBezTo>
                  <a:close/>
                  <a:moveTo>
                    <a:pt x="21510" y="20558"/>
                  </a:moveTo>
                  <a:lnTo>
                    <a:pt x="21518" y="20551"/>
                  </a:lnTo>
                  <a:lnTo>
                    <a:pt x="19591" y="16577"/>
                  </a:lnTo>
                  <a:cubicBezTo>
                    <a:pt x="19617" y="16457"/>
                    <a:pt x="19636" y="16332"/>
                    <a:pt x="19636" y="16200"/>
                  </a:cubicBezTo>
                  <a:lnTo>
                    <a:pt x="19636" y="1350"/>
                  </a:lnTo>
                  <a:cubicBezTo>
                    <a:pt x="19636" y="605"/>
                    <a:pt x="19197" y="0"/>
                    <a:pt x="18655" y="0"/>
                  </a:cubicBezTo>
                  <a:lnTo>
                    <a:pt x="2945" y="0"/>
                  </a:lnTo>
                  <a:cubicBezTo>
                    <a:pt x="2403" y="0"/>
                    <a:pt x="1964" y="605"/>
                    <a:pt x="1964" y="1350"/>
                  </a:cubicBezTo>
                  <a:lnTo>
                    <a:pt x="1964" y="16200"/>
                  </a:lnTo>
                  <a:cubicBezTo>
                    <a:pt x="1964" y="16332"/>
                    <a:pt x="1983" y="16457"/>
                    <a:pt x="2009" y="16577"/>
                  </a:cubicBezTo>
                  <a:lnTo>
                    <a:pt x="82" y="20551"/>
                  </a:lnTo>
                  <a:lnTo>
                    <a:pt x="90" y="20558"/>
                  </a:lnTo>
                  <a:cubicBezTo>
                    <a:pt x="38" y="20665"/>
                    <a:pt x="0" y="20787"/>
                    <a:pt x="0" y="20925"/>
                  </a:cubicBezTo>
                  <a:cubicBezTo>
                    <a:pt x="0" y="21298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298"/>
                    <a:pt x="21600" y="20925"/>
                  </a:cubicBezTo>
                  <a:cubicBezTo>
                    <a:pt x="21600" y="20787"/>
                    <a:pt x="21562" y="20665"/>
                    <a:pt x="21510" y="2055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2" name="Shape 2646"/>
            <p:cNvSpPr/>
            <p:nvPr/>
          </p:nvSpPr>
          <p:spPr>
            <a:xfrm>
              <a:off x="14376313" y="9220200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4727"/>
                  </a:moveTo>
                  <a:lnTo>
                    <a:pt x="982" y="14727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4727"/>
                    <a:pt x="20618" y="14727"/>
                  </a:cubicBezTo>
                  <a:close/>
                  <a:moveTo>
                    <a:pt x="20618" y="16691"/>
                  </a:moveTo>
                  <a:cubicBezTo>
                    <a:pt x="20618" y="17233"/>
                    <a:pt x="20178" y="17673"/>
                    <a:pt x="19636" y="17673"/>
                  </a:cubicBezTo>
                  <a:lnTo>
                    <a:pt x="1964" y="17673"/>
                  </a:lnTo>
                  <a:cubicBezTo>
                    <a:pt x="1422" y="17673"/>
                    <a:pt x="982" y="17233"/>
                    <a:pt x="982" y="16691"/>
                  </a:cubicBezTo>
                  <a:lnTo>
                    <a:pt x="982" y="15709"/>
                  </a:lnTo>
                  <a:lnTo>
                    <a:pt x="20618" y="15709"/>
                  </a:lnTo>
                  <a:cubicBezTo>
                    <a:pt x="20618" y="15709"/>
                    <a:pt x="20618" y="16691"/>
                    <a:pt x="20618" y="16691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8655"/>
                  </a:lnTo>
                  <a:lnTo>
                    <a:pt x="11782" y="18655"/>
                  </a:lnTo>
                  <a:cubicBezTo>
                    <a:pt x="11782" y="18655"/>
                    <a:pt x="11782" y="20618"/>
                    <a:pt x="11782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6691"/>
                  </a:lnTo>
                  <a:cubicBezTo>
                    <a:pt x="0" y="17775"/>
                    <a:pt x="879" y="18655"/>
                    <a:pt x="1964" y="18655"/>
                  </a:cubicBezTo>
                  <a:lnTo>
                    <a:pt x="8836" y="18655"/>
                  </a:lnTo>
                  <a:lnTo>
                    <a:pt x="8836" y="20618"/>
                  </a:lnTo>
                  <a:lnTo>
                    <a:pt x="7364" y="20618"/>
                  </a:lnTo>
                  <a:cubicBezTo>
                    <a:pt x="7092" y="20618"/>
                    <a:pt x="6873" y="20838"/>
                    <a:pt x="6873" y="21109"/>
                  </a:cubicBezTo>
                  <a:cubicBezTo>
                    <a:pt x="6873" y="21381"/>
                    <a:pt x="7092" y="21600"/>
                    <a:pt x="7364" y="21600"/>
                  </a:cubicBezTo>
                  <a:lnTo>
                    <a:pt x="14236" y="21600"/>
                  </a:lnTo>
                  <a:cubicBezTo>
                    <a:pt x="14508" y="21600"/>
                    <a:pt x="14727" y="21381"/>
                    <a:pt x="14727" y="21109"/>
                  </a:cubicBezTo>
                  <a:cubicBezTo>
                    <a:pt x="14727" y="20838"/>
                    <a:pt x="14508" y="20618"/>
                    <a:pt x="14236" y="20618"/>
                  </a:cubicBezTo>
                  <a:lnTo>
                    <a:pt x="12764" y="20618"/>
                  </a:lnTo>
                  <a:lnTo>
                    <a:pt x="12764" y="18655"/>
                  </a:lnTo>
                  <a:lnTo>
                    <a:pt x="19636" y="18655"/>
                  </a:lnTo>
                  <a:cubicBezTo>
                    <a:pt x="20721" y="18655"/>
                    <a:pt x="21600" y="17775"/>
                    <a:pt x="21600" y="16691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3" name="Shape 2647"/>
            <p:cNvSpPr/>
            <p:nvPr/>
          </p:nvSpPr>
          <p:spPr>
            <a:xfrm>
              <a:off x="8123237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4727"/>
                  </a:moveTo>
                  <a:lnTo>
                    <a:pt x="982" y="14727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4727"/>
                    <a:pt x="20618" y="14727"/>
                  </a:cubicBezTo>
                  <a:close/>
                  <a:moveTo>
                    <a:pt x="20618" y="16691"/>
                  </a:moveTo>
                  <a:cubicBezTo>
                    <a:pt x="20618" y="17233"/>
                    <a:pt x="20178" y="17673"/>
                    <a:pt x="19636" y="17673"/>
                  </a:cubicBezTo>
                  <a:lnTo>
                    <a:pt x="1964" y="17673"/>
                  </a:lnTo>
                  <a:cubicBezTo>
                    <a:pt x="1422" y="17673"/>
                    <a:pt x="982" y="17233"/>
                    <a:pt x="982" y="16691"/>
                  </a:cubicBezTo>
                  <a:lnTo>
                    <a:pt x="982" y="15709"/>
                  </a:lnTo>
                  <a:lnTo>
                    <a:pt x="20618" y="15709"/>
                  </a:lnTo>
                  <a:cubicBezTo>
                    <a:pt x="20618" y="15709"/>
                    <a:pt x="20618" y="16691"/>
                    <a:pt x="20618" y="16691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8655"/>
                  </a:lnTo>
                  <a:lnTo>
                    <a:pt x="11782" y="18655"/>
                  </a:lnTo>
                  <a:cubicBezTo>
                    <a:pt x="11782" y="18655"/>
                    <a:pt x="11782" y="20618"/>
                    <a:pt x="11782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6691"/>
                  </a:lnTo>
                  <a:cubicBezTo>
                    <a:pt x="0" y="17775"/>
                    <a:pt x="879" y="18655"/>
                    <a:pt x="1964" y="18655"/>
                  </a:cubicBezTo>
                  <a:lnTo>
                    <a:pt x="8836" y="18655"/>
                  </a:lnTo>
                  <a:lnTo>
                    <a:pt x="8836" y="20618"/>
                  </a:lnTo>
                  <a:lnTo>
                    <a:pt x="7364" y="20618"/>
                  </a:lnTo>
                  <a:cubicBezTo>
                    <a:pt x="7093" y="20618"/>
                    <a:pt x="6873" y="20838"/>
                    <a:pt x="6873" y="21109"/>
                  </a:cubicBezTo>
                  <a:cubicBezTo>
                    <a:pt x="6873" y="21381"/>
                    <a:pt x="7093" y="21600"/>
                    <a:pt x="7364" y="21600"/>
                  </a:cubicBezTo>
                  <a:lnTo>
                    <a:pt x="14236" y="21600"/>
                  </a:lnTo>
                  <a:cubicBezTo>
                    <a:pt x="14507" y="21600"/>
                    <a:pt x="14727" y="21381"/>
                    <a:pt x="14727" y="21109"/>
                  </a:cubicBezTo>
                  <a:cubicBezTo>
                    <a:pt x="14727" y="20838"/>
                    <a:pt x="14507" y="20618"/>
                    <a:pt x="14236" y="20618"/>
                  </a:cubicBezTo>
                  <a:lnTo>
                    <a:pt x="12764" y="20618"/>
                  </a:lnTo>
                  <a:lnTo>
                    <a:pt x="12764" y="18655"/>
                  </a:lnTo>
                  <a:lnTo>
                    <a:pt x="19636" y="18655"/>
                  </a:lnTo>
                  <a:cubicBezTo>
                    <a:pt x="20721" y="18655"/>
                    <a:pt x="21600" y="17775"/>
                    <a:pt x="21600" y="16691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0773" y="5201"/>
                  </a:moveTo>
                  <a:cubicBezTo>
                    <a:pt x="10712" y="5093"/>
                    <a:pt x="10614" y="5023"/>
                    <a:pt x="10504" y="4986"/>
                  </a:cubicBezTo>
                  <a:lnTo>
                    <a:pt x="10517" y="4938"/>
                  </a:lnTo>
                  <a:cubicBezTo>
                    <a:pt x="10483" y="4941"/>
                    <a:pt x="10451" y="4949"/>
                    <a:pt x="10419" y="4957"/>
                  </a:cubicBezTo>
                  <a:lnTo>
                    <a:pt x="8464" y="4433"/>
                  </a:lnTo>
                  <a:cubicBezTo>
                    <a:pt x="8343" y="4400"/>
                    <a:pt x="8209" y="4414"/>
                    <a:pt x="8091" y="4482"/>
                  </a:cubicBezTo>
                  <a:cubicBezTo>
                    <a:pt x="7856" y="4618"/>
                    <a:pt x="7776" y="4918"/>
                    <a:pt x="7912" y="5153"/>
                  </a:cubicBezTo>
                  <a:cubicBezTo>
                    <a:pt x="7979" y="5270"/>
                    <a:pt x="8088" y="5349"/>
                    <a:pt x="8210" y="5381"/>
                  </a:cubicBezTo>
                  <a:lnTo>
                    <a:pt x="8965" y="5584"/>
                  </a:lnTo>
                  <a:cubicBezTo>
                    <a:pt x="8292" y="6116"/>
                    <a:pt x="7855" y="6927"/>
                    <a:pt x="7855" y="7855"/>
                  </a:cubicBezTo>
                  <a:cubicBezTo>
                    <a:pt x="7855" y="9081"/>
                    <a:pt x="8605" y="10131"/>
                    <a:pt x="9671" y="10574"/>
                  </a:cubicBezTo>
                  <a:lnTo>
                    <a:pt x="9934" y="9609"/>
                  </a:lnTo>
                  <a:cubicBezTo>
                    <a:pt x="9286" y="9288"/>
                    <a:pt x="8836" y="8627"/>
                    <a:pt x="8836" y="7855"/>
                  </a:cubicBezTo>
                  <a:cubicBezTo>
                    <a:pt x="8836" y="7221"/>
                    <a:pt x="9142" y="6665"/>
                    <a:pt x="9609" y="6309"/>
                  </a:cubicBezTo>
                  <a:lnTo>
                    <a:pt x="9336" y="7331"/>
                  </a:lnTo>
                  <a:cubicBezTo>
                    <a:pt x="9303" y="7453"/>
                    <a:pt x="9316" y="7586"/>
                    <a:pt x="9384" y="7704"/>
                  </a:cubicBezTo>
                  <a:cubicBezTo>
                    <a:pt x="9520" y="7938"/>
                    <a:pt x="9820" y="8019"/>
                    <a:pt x="10055" y="7884"/>
                  </a:cubicBezTo>
                  <a:cubicBezTo>
                    <a:pt x="10172" y="7815"/>
                    <a:pt x="10251" y="7706"/>
                    <a:pt x="10284" y="7585"/>
                  </a:cubicBezTo>
                  <a:lnTo>
                    <a:pt x="10823" y="5573"/>
                  </a:lnTo>
                  <a:cubicBezTo>
                    <a:pt x="10855" y="5452"/>
                    <a:pt x="10841" y="5318"/>
                    <a:pt x="10773" y="5201"/>
                  </a:cubicBezTo>
                  <a:moveTo>
                    <a:pt x="13421" y="10343"/>
                  </a:moveTo>
                  <a:lnTo>
                    <a:pt x="12630" y="10132"/>
                  </a:lnTo>
                  <a:cubicBezTo>
                    <a:pt x="13306" y="9598"/>
                    <a:pt x="13745" y="8785"/>
                    <a:pt x="13745" y="7855"/>
                  </a:cubicBezTo>
                  <a:cubicBezTo>
                    <a:pt x="13745" y="6643"/>
                    <a:pt x="13013" y="5604"/>
                    <a:pt x="11967" y="5152"/>
                  </a:cubicBezTo>
                  <a:lnTo>
                    <a:pt x="11702" y="6121"/>
                  </a:lnTo>
                  <a:cubicBezTo>
                    <a:pt x="12330" y="6448"/>
                    <a:pt x="12764" y="7098"/>
                    <a:pt x="12764" y="7855"/>
                  </a:cubicBezTo>
                  <a:cubicBezTo>
                    <a:pt x="12764" y="8468"/>
                    <a:pt x="12477" y="9008"/>
                    <a:pt x="12035" y="9366"/>
                  </a:cubicBezTo>
                  <a:lnTo>
                    <a:pt x="12295" y="8394"/>
                  </a:lnTo>
                  <a:cubicBezTo>
                    <a:pt x="12328" y="8273"/>
                    <a:pt x="12314" y="8139"/>
                    <a:pt x="12246" y="8021"/>
                  </a:cubicBezTo>
                  <a:cubicBezTo>
                    <a:pt x="12111" y="7786"/>
                    <a:pt x="11811" y="7706"/>
                    <a:pt x="11576" y="7842"/>
                  </a:cubicBezTo>
                  <a:cubicBezTo>
                    <a:pt x="11458" y="7910"/>
                    <a:pt x="11380" y="8019"/>
                    <a:pt x="11347" y="8140"/>
                  </a:cubicBezTo>
                  <a:lnTo>
                    <a:pt x="10808" y="10152"/>
                  </a:lnTo>
                  <a:lnTo>
                    <a:pt x="10808" y="10152"/>
                  </a:lnTo>
                  <a:cubicBezTo>
                    <a:pt x="10776" y="10273"/>
                    <a:pt x="10789" y="10407"/>
                    <a:pt x="10857" y="10524"/>
                  </a:cubicBezTo>
                  <a:cubicBezTo>
                    <a:pt x="10920" y="10634"/>
                    <a:pt x="11021" y="10706"/>
                    <a:pt x="11133" y="10742"/>
                  </a:cubicBezTo>
                  <a:lnTo>
                    <a:pt x="11126" y="10768"/>
                  </a:lnTo>
                  <a:cubicBezTo>
                    <a:pt x="11142" y="10766"/>
                    <a:pt x="11157" y="10761"/>
                    <a:pt x="11173" y="10758"/>
                  </a:cubicBezTo>
                  <a:lnTo>
                    <a:pt x="13167" y="11292"/>
                  </a:lnTo>
                  <a:cubicBezTo>
                    <a:pt x="13288" y="11324"/>
                    <a:pt x="13422" y="11311"/>
                    <a:pt x="13540" y="11243"/>
                  </a:cubicBezTo>
                  <a:cubicBezTo>
                    <a:pt x="13774" y="11107"/>
                    <a:pt x="13855" y="10807"/>
                    <a:pt x="13719" y="10572"/>
                  </a:cubicBezTo>
                  <a:cubicBezTo>
                    <a:pt x="13651" y="10455"/>
                    <a:pt x="13542" y="10376"/>
                    <a:pt x="13421" y="1034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4" name="Shape 2648"/>
            <p:cNvSpPr/>
            <p:nvPr/>
          </p:nvSpPr>
          <p:spPr>
            <a:xfrm>
              <a:off x="8818023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4727"/>
                  </a:moveTo>
                  <a:lnTo>
                    <a:pt x="982" y="14727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4727"/>
                    <a:pt x="20618" y="14727"/>
                  </a:cubicBezTo>
                  <a:close/>
                  <a:moveTo>
                    <a:pt x="20618" y="16691"/>
                  </a:moveTo>
                  <a:cubicBezTo>
                    <a:pt x="20618" y="17233"/>
                    <a:pt x="20178" y="17673"/>
                    <a:pt x="19636" y="17673"/>
                  </a:cubicBezTo>
                  <a:lnTo>
                    <a:pt x="1964" y="17673"/>
                  </a:lnTo>
                  <a:cubicBezTo>
                    <a:pt x="1422" y="17673"/>
                    <a:pt x="982" y="17233"/>
                    <a:pt x="982" y="16691"/>
                  </a:cubicBezTo>
                  <a:lnTo>
                    <a:pt x="982" y="15709"/>
                  </a:lnTo>
                  <a:lnTo>
                    <a:pt x="20618" y="15709"/>
                  </a:lnTo>
                  <a:cubicBezTo>
                    <a:pt x="20618" y="15709"/>
                    <a:pt x="20618" y="16691"/>
                    <a:pt x="20618" y="16691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8655"/>
                  </a:lnTo>
                  <a:lnTo>
                    <a:pt x="11782" y="18655"/>
                  </a:lnTo>
                  <a:cubicBezTo>
                    <a:pt x="11782" y="18655"/>
                    <a:pt x="11782" y="20618"/>
                    <a:pt x="11782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6691"/>
                  </a:lnTo>
                  <a:cubicBezTo>
                    <a:pt x="0" y="17775"/>
                    <a:pt x="879" y="18655"/>
                    <a:pt x="1964" y="18655"/>
                  </a:cubicBezTo>
                  <a:lnTo>
                    <a:pt x="8836" y="18655"/>
                  </a:lnTo>
                  <a:lnTo>
                    <a:pt x="8836" y="20618"/>
                  </a:lnTo>
                  <a:lnTo>
                    <a:pt x="7364" y="20618"/>
                  </a:lnTo>
                  <a:cubicBezTo>
                    <a:pt x="7093" y="20618"/>
                    <a:pt x="6873" y="20838"/>
                    <a:pt x="6873" y="21109"/>
                  </a:cubicBezTo>
                  <a:cubicBezTo>
                    <a:pt x="6873" y="21381"/>
                    <a:pt x="7093" y="21600"/>
                    <a:pt x="7364" y="21600"/>
                  </a:cubicBezTo>
                  <a:lnTo>
                    <a:pt x="14236" y="21600"/>
                  </a:lnTo>
                  <a:cubicBezTo>
                    <a:pt x="14507" y="21600"/>
                    <a:pt x="14727" y="21381"/>
                    <a:pt x="14727" y="21109"/>
                  </a:cubicBezTo>
                  <a:cubicBezTo>
                    <a:pt x="14727" y="20838"/>
                    <a:pt x="14507" y="20618"/>
                    <a:pt x="14236" y="20618"/>
                  </a:cubicBezTo>
                  <a:lnTo>
                    <a:pt x="12764" y="20618"/>
                  </a:lnTo>
                  <a:lnTo>
                    <a:pt x="12764" y="18655"/>
                  </a:lnTo>
                  <a:lnTo>
                    <a:pt x="19636" y="18655"/>
                  </a:lnTo>
                  <a:cubicBezTo>
                    <a:pt x="20721" y="18655"/>
                    <a:pt x="21600" y="17775"/>
                    <a:pt x="21600" y="16691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2764" y="8836"/>
                  </a:moveTo>
                  <a:cubicBezTo>
                    <a:pt x="12628" y="8836"/>
                    <a:pt x="12505" y="8891"/>
                    <a:pt x="12417" y="8980"/>
                  </a:cubicBezTo>
                  <a:lnTo>
                    <a:pt x="11291" y="10106"/>
                  </a:lnTo>
                  <a:lnTo>
                    <a:pt x="11291" y="4419"/>
                  </a:lnTo>
                  <a:lnTo>
                    <a:pt x="11291" y="4418"/>
                  </a:lnTo>
                  <a:cubicBezTo>
                    <a:pt x="11291" y="4147"/>
                    <a:pt x="11071" y="3927"/>
                    <a:pt x="10800" y="3927"/>
                  </a:cubicBezTo>
                  <a:cubicBezTo>
                    <a:pt x="10529" y="3927"/>
                    <a:pt x="10309" y="4147"/>
                    <a:pt x="10309" y="4418"/>
                  </a:cubicBezTo>
                  <a:lnTo>
                    <a:pt x="10309" y="10106"/>
                  </a:lnTo>
                  <a:lnTo>
                    <a:pt x="9183" y="8980"/>
                  </a:lnTo>
                  <a:cubicBezTo>
                    <a:pt x="9095" y="8891"/>
                    <a:pt x="8972" y="8836"/>
                    <a:pt x="8836" y="8836"/>
                  </a:cubicBezTo>
                  <a:cubicBezTo>
                    <a:pt x="8566" y="8836"/>
                    <a:pt x="8345" y="9056"/>
                    <a:pt x="8345" y="9327"/>
                  </a:cubicBezTo>
                  <a:cubicBezTo>
                    <a:pt x="8345" y="9463"/>
                    <a:pt x="8400" y="9586"/>
                    <a:pt x="8489" y="9674"/>
                  </a:cubicBezTo>
                  <a:lnTo>
                    <a:pt x="10453" y="11638"/>
                  </a:lnTo>
                  <a:cubicBezTo>
                    <a:pt x="10542" y="11727"/>
                    <a:pt x="10665" y="11782"/>
                    <a:pt x="10800" y="11782"/>
                  </a:cubicBezTo>
                  <a:cubicBezTo>
                    <a:pt x="10935" y="11782"/>
                    <a:pt x="11058" y="11727"/>
                    <a:pt x="11147" y="11638"/>
                  </a:cubicBezTo>
                  <a:lnTo>
                    <a:pt x="13111" y="9674"/>
                  </a:lnTo>
                  <a:cubicBezTo>
                    <a:pt x="13200" y="9586"/>
                    <a:pt x="13255" y="9463"/>
                    <a:pt x="13255" y="9327"/>
                  </a:cubicBezTo>
                  <a:cubicBezTo>
                    <a:pt x="13255" y="9056"/>
                    <a:pt x="13034" y="8836"/>
                    <a:pt x="12764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5" name="Shape 2649"/>
            <p:cNvSpPr/>
            <p:nvPr/>
          </p:nvSpPr>
          <p:spPr>
            <a:xfrm>
              <a:off x="9512810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4727"/>
                  </a:moveTo>
                  <a:lnTo>
                    <a:pt x="982" y="14727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4727"/>
                    <a:pt x="20618" y="14727"/>
                  </a:cubicBezTo>
                  <a:close/>
                  <a:moveTo>
                    <a:pt x="20618" y="16691"/>
                  </a:moveTo>
                  <a:cubicBezTo>
                    <a:pt x="20618" y="17233"/>
                    <a:pt x="20178" y="17673"/>
                    <a:pt x="19636" y="17673"/>
                  </a:cubicBezTo>
                  <a:lnTo>
                    <a:pt x="1964" y="17673"/>
                  </a:lnTo>
                  <a:cubicBezTo>
                    <a:pt x="1422" y="17673"/>
                    <a:pt x="982" y="17233"/>
                    <a:pt x="982" y="16691"/>
                  </a:cubicBezTo>
                  <a:lnTo>
                    <a:pt x="982" y="15709"/>
                  </a:lnTo>
                  <a:lnTo>
                    <a:pt x="20618" y="15709"/>
                  </a:lnTo>
                  <a:cubicBezTo>
                    <a:pt x="20618" y="15709"/>
                    <a:pt x="20618" y="16691"/>
                    <a:pt x="20618" y="16691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8655"/>
                  </a:lnTo>
                  <a:lnTo>
                    <a:pt x="11782" y="18655"/>
                  </a:lnTo>
                  <a:cubicBezTo>
                    <a:pt x="11782" y="18655"/>
                    <a:pt x="11782" y="20618"/>
                    <a:pt x="11782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6691"/>
                  </a:lnTo>
                  <a:cubicBezTo>
                    <a:pt x="0" y="17775"/>
                    <a:pt x="879" y="18655"/>
                    <a:pt x="1964" y="18655"/>
                  </a:cubicBezTo>
                  <a:lnTo>
                    <a:pt x="8836" y="18655"/>
                  </a:lnTo>
                  <a:lnTo>
                    <a:pt x="8836" y="20618"/>
                  </a:lnTo>
                  <a:lnTo>
                    <a:pt x="7364" y="20618"/>
                  </a:lnTo>
                  <a:cubicBezTo>
                    <a:pt x="7093" y="20618"/>
                    <a:pt x="6873" y="20838"/>
                    <a:pt x="6873" y="21109"/>
                  </a:cubicBezTo>
                  <a:cubicBezTo>
                    <a:pt x="6873" y="21381"/>
                    <a:pt x="7093" y="21600"/>
                    <a:pt x="7364" y="21600"/>
                  </a:cubicBezTo>
                  <a:lnTo>
                    <a:pt x="14236" y="21600"/>
                  </a:lnTo>
                  <a:cubicBezTo>
                    <a:pt x="14507" y="21600"/>
                    <a:pt x="14727" y="21381"/>
                    <a:pt x="14727" y="21109"/>
                  </a:cubicBezTo>
                  <a:cubicBezTo>
                    <a:pt x="14727" y="20838"/>
                    <a:pt x="14507" y="20618"/>
                    <a:pt x="14236" y="20618"/>
                  </a:cubicBezTo>
                  <a:lnTo>
                    <a:pt x="12764" y="20618"/>
                  </a:lnTo>
                  <a:lnTo>
                    <a:pt x="12764" y="18655"/>
                  </a:lnTo>
                  <a:lnTo>
                    <a:pt x="19636" y="18655"/>
                  </a:lnTo>
                  <a:cubicBezTo>
                    <a:pt x="20721" y="18655"/>
                    <a:pt x="21600" y="17775"/>
                    <a:pt x="21600" y="16691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1147" y="4071"/>
                  </a:moveTo>
                  <a:cubicBezTo>
                    <a:pt x="11058" y="3982"/>
                    <a:pt x="10935" y="3927"/>
                    <a:pt x="10800" y="3927"/>
                  </a:cubicBezTo>
                  <a:cubicBezTo>
                    <a:pt x="10665" y="3927"/>
                    <a:pt x="10542" y="3982"/>
                    <a:pt x="10453" y="4071"/>
                  </a:cubicBezTo>
                  <a:lnTo>
                    <a:pt x="8489" y="6035"/>
                  </a:lnTo>
                  <a:cubicBezTo>
                    <a:pt x="8400" y="6124"/>
                    <a:pt x="8345" y="6247"/>
                    <a:pt x="8345" y="6382"/>
                  </a:cubicBezTo>
                  <a:cubicBezTo>
                    <a:pt x="8345" y="6653"/>
                    <a:pt x="8566" y="6873"/>
                    <a:pt x="8836" y="6873"/>
                  </a:cubicBezTo>
                  <a:cubicBezTo>
                    <a:pt x="8972" y="6873"/>
                    <a:pt x="9095" y="6818"/>
                    <a:pt x="9183" y="6729"/>
                  </a:cubicBezTo>
                  <a:lnTo>
                    <a:pt x="10309" y="5603"/>
                  </a:lnTo>
                  <a:lnTo>
                    <a:pt x="10309" y="11291"/>
                  </a:lnTo>
                  <a:cubicBezTo>
                    <a:pt x="10309" y="11562"/>
                    <a:pt x="10529" y="11782"/>
                    <a:pt x="10800" y="11782"/>
                  </a:cubicBezTo>
                  <a:cubicBezTo>
                    <a:pt x="11071" y="11782"/>
                    <a:pt x="11291" y="11562"/>
                    <a:pt x="11291" y="11291"/>
                  </a:cubicBezTo>
                  <a:lnTo>
                    <a:pt x="11291" y="5603"/>
                  </a:lnTo>
                  <a:lnTo>
                    <a:pt x="12417" y="6729"/>
                  </a:lnTo>
                  <a:cubicBezTo>
                    <a:pt x="12505" y="6818"/>
                    <a:pt x="12628" y="6873"/>
                    <a:pt x="12764" y="6873"/>
                  </a:cubicBezTo>
                  <a:cubicBezTo>
                    <a:pt x="13034" y="6873"/>
                    <a:pt x="13255" y="6653"/>
                    <a:pt x="13255" y="6382"/>
                  </a:cubicBezTo>
                  <a:cubicBezTo>
                    <a:pt x="13255" y="6247"/>
                    <a:pt x="13200" y="6124"/>
                    <a:pt x="13111" y="6035"/>
                  </a:cubicBezTo>
                  <a:cubicBezTo>
                    <a:pt x="13111" y="6035"/>
                    <a:pt x="11147" y="4071"/>
                    <a:pt x="11147" y="4071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6" name="Shape 2650"/>
            <p:cNvSpPr/>
            <p:nvPr/>
          </p:nvSpPr>
          <p:spPr>
            <a:xfrm>
              <a:off x="10207596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4727"/>
                  </a:moveTo>
                  <a:lnTo>
                    <a:pt x="982" y="14727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4727"/>
                    <a:pt x="20618" y="14727"/>
                  </a:cubicBezTo>
                  <a:close/>
                  <a:moveTo>
                    <a:pt x="20618" y="16691"/>
                  </a:moveTo>
                  <a:cubicBezTo>
                    <a:pt x="20618" y="17233"/>
                    <a:pt x="20178" y="17673"/>
                    <a:pt x="19636" y="17673"/>
                  </a:cubicBezTo>
                  <a:lnTo>
                    <a:pt x="1964" y="17673"/>
                  </a:lnTo>
                  <a:cubicBezTo>
                    <a:pt x="1422" y="17673"/>
                    <a:pt x="982" y="17233"/>
                    <a:pt x="982" y="16691"/>
                  </a:cubicBezTo>
                  <a:lnTo>
                    <a:pt x="982" y="15709"/>
                  </a:lnTo>
                  <a:lnTo>
                    <a:pt x="20618" y="15709"/>
                  </a:lnTo>
                  <a:cubicBezTo>
                    <a:pt x="20618" y="15709"/>
                    <a:pt x="20618" y="16691"/>
                    <a:pt x="20618" y="16691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8655"/>
                  </a:lnTo>
                  <a:lnTo>
                    <a:pt x="11782" y="18655"/>
                  </a:lnTo>
                  <a:cubicBezTo>
                    <a:pt x="11782" y="18655"/>
                    <a:pt x="11782" y="20618"/>
                    <a:pt x="11782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6691"/>
                  </a:lnTo>
                  <a:cubicBezTo>
                    <a:pt x="0" y="17775"/>
                    <a:pt x="879" y="18655"/>
                    <a:pt x="1964" y="18655"/>
                  </a:cubicBezTo>
                  <a:lnTo>
                    <a:pt x="8836" y="18655"/>
                  </a:lnTo>
                  <a:lnTo>
                    <a:pt x="8836" y="20618"/>
                  </a:lnTo>
                  <a:lnTo>
                    <a:pt x="7364" y="20618"/>
                  </a:lnTo>
                  <a:cubicBezTo>
                    <a:pt x="7093" y="20618"/>
                    <a:pt x="6873" y="20838"/>
                    <a:pt x="6873" y="21109"/>
                  </a:cubicBezTo>
                  <a:cubicBezTo>
                    <a:pt x="6873" y="21381"/>
                    <a:pt x="7093" y="21600"/>
                    <a:pt x="7364" y="21600"/>
                  </a:cubicBezTo>
                  <a:lnTo>
                    <a:pt x="14236" y="21600"/>
                  </a:lnTo>
                  <a:cubicBezTo>
                    <a:pt x="14507" y="21600"/>
                    <a:pt x="14727" y="21381"/>
                    <a:pt x="14727" y="21109"/>
                  </a:cubicBezTo>
                  <a:cubicBezTo>
                    <a:pt x="14727" y="20838"/>
                    <a:pt x="14507" y="20618"/>
                    <a:pt x="14236" y="20618"/>
                  </a:cubicBezTo>
                  <a:lnTo>
                    <a:pt x="12764" y="20618"/>
                  </a:lnTo>
                  <a:lnTo>
                    <a:pt x="12764" y="18655"/>
                  </a:lnTo>
                  <a:lnTo>
                    <a:pt x="19636" y="18655"/>
                  </a:lnTo>
                  <a:cubicBezTo>
                    <a:pt x="20721" y="18655"/>
                    <a:pt x="21600" y="17775"/>
                    <a:pt x="21600" y="16691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236" y="7364"/>
                  </a:moveTo>
                  <a:lnTo>
                    <a:pt x="8549" y="7364"/>
                  </a:lnTo>
                  <a:lnTo>
                    <a:pt x="9674" y="6238"/>
                  </a:lnTo>
                  <a:cubicBezTo>
                    <a:pt x="9763" y="6149"/>
                    <a:pt x="9818" y="6027"/>
                    <a:pt x="9818" y="5891"/>
                  </a:cubicBezTo>
                  <a:cubicBezTo>
                    <a:pt x="9818" y="5620"/>
                    <a:pt x="9598" y="5400"/>
                    <a:pt x="9327" y="5400"/>
                  </a:cubicBezTo>
                  <a:cubicBezTo>
                    <a:pt x="9192" y="5400"/>
                    <a:pt x="9069" y="5455"/>
                    <a:pt x="8980" y="5544"/>
                  </a:cubicBezTo>
                  <a:lnTo>
                    <a:pt x="7017" y="7507"/>
                  </a:lnTo>
                  <a:cubicBezTo>
                    <a:pt x="6928" y="7597"/>
                    <a:pt x="6873" y="7720"/>
                    <a:pt x="6873" y="7855"/>
                  </a:cubicBezTo>
                  <a:cubicBezTo>
                    <a:pt x="6873" y="7990"/>
                    <a:pt x="6928" y="8113"/>
                    <a:pt x="7017" y="8202"/>
                  </a:cubicBezTo>
                  <a:lnTo>
                    <a:pt x="8980" y="10165"/>
                  </a:lnTo>
                  <a:cubicBezTo>
                    <a:pt x="9069" y="10255"/>
                    <a:pt x="9192" y="10309"/>
                    <a:pt x="9327" y="10309"/>
                  </a:cubicBezTo>
                  <a:cubicBezTo>
                    <a:pt x="9598" y="10309"/>
                    <a:pt x="9818" y="10090"/>
                    <a:pt x="9818" y="9818"/>
                  </a:cubicBezTo>
                  <a:cubicBezTo>
                    <a:pt x="9818" y="9683"/>
                    <a:pt x="9763" y="9560"/>
                    <a:pt x="9674" y="9471"/>
                  </a:cubicBezTo>
                  <a:lnTo>
                    <a:pt x="8549" y="8345"/>
                  </a:lnTo>
                  <a:lnTo>
                    <a:pt x="14236" y="8345"/>
                  </a:lnTo>
                  <a:cubicBezTo>
                    <a:pt x="14507" y="8345"/>
                    <a:pt x="14727" y="8126"/>
                    <a:pt x="14727" y="7855"/>
                  </a:cubicBezTo>
                  <a:cubicBezTo>
                    <a:pt x="14727" y="7584"/>
                    <a:pt x="14507" y="7364"/>
                    <a:pt x="14236" y="73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7" name="Shape 2651"/>
            <p:cNvSpPr/>
            <p:nvPr/>
          </p:nvSpPr>
          <p:spPr>
            <a:xfrm>
              <a:off x="10902382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583" y="7507"/>
                  </a:moveTo>
                  <a:lnTo>
                    <a:pt x="12620" y="5544"/>
                  </a:lnTo>
                  <a:cubicBezTo>
                    <a:pt x="12531" y="5455"/>
                    <a:pt x="12408" y="5400"/>
                    <a:pt x="12273" y="5400"/>
                  </a:cubicBezTo>
                  <a:cubicBezTo>
                    <a:pt x="12001" y="5400"/>
                    <a:pt x="11782" y="5620"/>
                    <a:pt x="11782" y="5891"/>
                  </a:cubicBezTo>
                  <a:cubicBezTo>
                    <a:pt x="11782" y="6027"/>
                    <a:pt x="11837" y="6149"/>
                    <a:pt x="11926" y="6238"/>
                  </a:cubicBezTo>
                  <a:lnTo>
                    <a:pt x="13051" y="7364"/>
                  </a:lnTo>
                  <a:lnTo>
                    <a:pt x="7364" y="7364"/>
                  </a:lnTo>
                  <a:cubicBezTo>
                    <a:pt x="7092" y="7364"/>
                    <a:pt x="6873" y="7584"/>
                    <a:pt x="6873" y="7855"/>
                  </a:cubicBezTo>
                  <a:cubicBezTo>
                    <a:pt x="6873" y="8126"/>
                    <a:pt x="7092" y="8345"/>
                    <a:pt x="7364" y="8345"/>
                  </a:cubicBezTo>
                  <a:lnTo>
                    <a:pt x="13051" y="8345"/>
                  </a:lnTo>
                  <a:lnTo>
                    <a:pt x="11926" y="9471"/>
                  </a:lnTo>
                  <a:cubicBezTo>
                    <a:pt x="11837" y="9560"/>
                    <a:pt x="11782" y="9683"/>
                    <a:pt x="11782" y="9818"/>
                  </a:cubicBezTo>
                  <a:cubicBezTo>
                    <a:pt x="11782" y="10090"/>
                    <a:pt x="12001" y="10309"/>
                    <a:pt x="12273" y="10309"/>
                  </a:cubicBezTo>
                  <a:cubicBezTo>
                    <a:pt x="12408" y="10309"/>
                    <a:pt x="12531" y="10255"/>
                    <a:pt x="12620" y="10165"/>
                  </a:cubicBezTo>
                  <a:lnTo>
                    <a:pt x="14583" y="8202"/>
                  </a:lnTo>
                  <a:cubicBezTo>
                    <a:pt x="14672" y="8113"/>
                    <a:pt x="14727" y="7990"/>
                    <a:pt x="14727" y="7855"/>
                  </a:cubicBezTo>
                  <a:cubicBezTo>
                    <a:pt x="14727" y="7720"/>
                    <a:pt x="14672" y="7597"/>
                    <a:pt x="14583" y="7507"/>
                  </a:cubicBezTo>
                  <a:close/>
                  <a:moveTo>
                    <a:pt x="20618" y="14727"/>
                  </a:moveTo>
                  <a:lnTo>
                    <a:pt x="982" y="14727"/>
                  </a:ln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4727"/>
                    <a:pt x="20618" y="14727"/>
                  </a:cubicBezTo>
                  <a:close/>
                  <a:moveTo>
                    <a:pt x="20618" y="16691"/>
                  </a:moveTo>
                  <a:cubicBezTo>
                    <a:pt x="20618" y="17233"/>
                    <a:pt x="20178" y="17673"/>
                    <a:pt x="19636" y="17673"/>
                  </a:cubicBezTo>
                  <a:lnTo>
                    <a:pt x="1964" y="17673"/>
                  </a:lnTo>
                  <a:cubicBezTo>
                    <a:pt x="1421" y="17673"/>
                    <a:pt x="982" y="17233"/>
                    <a:pt x="982" y="16691"/>
                  </a:cubicBezTo>
                  <a:lnTo>
                    <a:pt x="982" y="15709"/>
                  </a:lnTo>
                  <a:lnTo>
                    <a:pt x="20618" y="15709"/>
                  </a:lnTo>
                  <a:cubicBezTo>
                    <a:pt x="20618" y="15709"/>
                    <a:pt x="20618" y="16691"/>
                    <a:pt x="20618" y="16691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8655"/>
                  </a:lnTo>
                  <a:lnTo>
                    <a:pt x="11782" y="18655"/>
                  </a:lnTo>
                  <a:cubicBezTo>
                    <a:pt x="11782" y="18655"/>
                    <a:pt x="11782" y="20618"/>
                    <a:pt x="11782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6691"/>
                  </a:lnTo>
                  <a:cubicBezTo>
                    <a:pt x="0" y="17775"/>
                    <a:pt x="879" y="18655"/>
                    <a:pt x="1964" y="18655"/>
                  </a:cubicBezTo>
                  <a:lnTo>
                    <a:pt x="8836" y="18655"/>
                  </a:lnTo>
                  <a:lnTo>
                    <a:pt x="8836" y="20618"/>
                  </a:lnTo>
                  <a:lnTo>
                    <a:pt x="7364" y="20618"/>
                  </a:lnTo>
                  <a:cubicBezTo>
                    <a:pt x="7092" y="20618"/>
                    <a:pt x="6873" y="20838"/>
                    <a:pt x="6873" y="21109"/>
                  </a:cubicBezTo>
                  <a:cubicBezTo>
                    <a:pt x="6873" y="21380"/>
                    <a:pt x="7092" y="21600"/>
                    <a:pt x="7364" y="21600"/>
                  </a:cubicBezTo>
                  <a:lnTo>
                    <a:pt x="14236" y="21600"/>
                  </a:lnTo>
                  <a:cubicBezTo>
                    <a:pt x="14507" y="21600"/>
                    <a:pt x="14727" y="21380"/>
                    <a:pt x="14727" y="21109"/>
                  </a:cubicBezTo>
                  <a:cubicBezTo>
                    <a:pt x="14727" y="20838"/>
                    <a:pt x="14507" y="20618"/>
                    <a:pt x="14236" y="20618"/>
                  </a:cubicBezTo>
                  <a:lnTo>
                    <a:pt x="12764" y="20618"/>
                  </a:lnTo>
                  <a:lnTo>
                    <a:pt x="12764" y="18655"/>
                  </a:lnTo>
                  <a:lnTo>
                    <a:pt x="19636" y="18655"/>
                  </a:lnTo>
                  <a:cubicBezTo>
                    <a:pt x="20721" y="18655"/>
                    <a:pt x="21600" y="17775"/>
                    <a:pt x="21600" y="16691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8" name="Shape 2652"/>
            <p:cNvSpPr/>
            <p:nvPr/>
          </p:nvSpPr>
          <p:spPr>
            <a:xfrm>
              <a:off x="11597168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4727"/>
                  </a:moveTo>
                  <a:cubicBezTo>
                    <a:pt x="7547" y="14727"/>
                    <a:pt x="4909" y="12969"/>
                    <a:pt x="4909" y="10800"/>
                  </a:cubicBezTo>
                  <a:cubicBezTo>
                    <a:pt x="4909" y="8631"/>
                    <a:pt x="7547" y="6873"/>
                    <a:pt x="10800" y="6873"/>
                  </a:cubicBezTo>
                  <a:cubicBezTo>
                    <a:pt x="11895" y="6873"/>
                    <a:pt x="12917" y="7076"/>
                    <a:pt x="13795" y="7423"/>
                  </a:cubicBezTo>
                  <a:lnTo>
                    <a:pt x="15709" y="5073"/>
                  </a:lnTo>
                  <a:lnTo>
                    <a:pt x="15709" y="8631"/>
                  </a:lnTo>
                  <a:cubicBezTo>
                    <a:pt x="16328" y="9253"/>
                    <a:pt x="16691" y="9998"/>
                    <a:pt x="16691" y="10800"/>
                  </a:cubicBezTo>
                  <a:cubicBezTo>
                    <a:pt x="16691" y="12969"/>
                    <a:pt x="14053" y="14727"/>
                    <a:pt x="10800" y="14727"/>
                  </a:cubicBezTo>
                  <a:moveTo>
                    <a:pt x="16691" y="1964"/>
                  </a:moveTo>
                  <a:lnTo>
                    <a:pt x="13360" y="6247"/>
                  </a:lnTo>
                  <a:cubicBezTo>
                    <a:pt x="12568" y="6020"/>
                    <a:pt x="11706" y="5891"/>
                    <a:pt x="10800" y="5891"/>
                  </a:cubicBezTo>
                  <a:cubicBezTo>
                    <a:pt x="7004" y="5891"/>
                    <a:pt x="3927" y="8089"/>
                    <a:pt x="3927" y="10800"/>
                  </a:cubicBezTo>
                  <a:cubicBezTo>
                    <a:pt x="3927" y="13511"/>
                    <a:pt x="7004" y="15709"/>
                    <a:pt x="10800" y="15709"/>
                  </a:cubicBezTo>
                  <a:cubicBezTo>
                    <a:pt x="14596" y="15709"/>
                    <a:pt x="17673" y="13511"/>
                    <a:pt x="17673" y="10800"/>
                  </a:cubicBezTo>
                  <a:cubicBezTo>
                    <a:pt x="17673" y="9878"/>
                    <a:pt x="17310" y="9018"/>
                    <a:pt x="16691" y="8281"/>
                  </a:cubicBezTo>
                  <a:cubicBezTo>
                    <a:pt x="16691" y="8281"/>
                    <a:pt x="16691" y="1964"/>
                    <a:pt x="16691" y="1964"/>
                  </a:cubicBezTo>
                  <a:close/>
                  <a:moveTo>
                    <a:pt x="19145" y="1964"/>
                  </a:moveTo>
                  <a:cubicBezTo>
                    <a:pt x="18874" y="1964"/>
                    <a:pt x="18655" y="2184"/>
                    <a:pt x="18655" y="2455"/>
                  </a:cubicBezTo>
                  <a:cubicBezTo>
                    <a:pt x="18655" y="2726"/>
                    <a:pt x="18874" y="2945"/>
                    <a:pt x="19145" y="2945"/>
                  </a:cubicBezTo>
                  <a:cubicBezTo>
                    <a:pt x="19417" y="2945"/>
                    <a:pt x="19636" y="2726"/>
                    <a:pt x="19636" y="2455"/>
                  </a:cubicBezTo>
                  <a:cubicBezTo>
                    <a:pt x="19636" y="2184"/>
                    <a:pt x="19417" y="1964"/>
                    <a:pt x="19145" y="1964"/>
                  </a:cubicBezTo>
                  <a:moveTo>
                    <a:pt x="20618" y="16691"/>
                  </a:moveTo>
                  <a:cubicBezTo>
                    <a:pt x="20618" y="17233"/>
                    <a:pt x="20178" y="17673"/>
                    <a:pt x="19636" y="17673"/>
                  </a:cubicBezTo>
                  <a:lnTo>
                    <a:pt x="1964" y="17673"/>
                  </a:lnTo>
                  <a:cubicBezTo>
                    <a:pt x="1422" y="17673"/>
                    <a:pt x="982" y="17233"/>
                    <a:pt x="982" y="16691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6691"/>
                    <a:pt x="20618" y="16691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8382"/>
                  </a:lnTo>
                  <a:cubicBezTo>
                    <a:pt x="1271" y="18551"/>
                    <a:pt x="1604" y="18655"/>
                    <a:pt x="1964" y="18655"/>
                  </a:cubicBezTo>
                  <a:lnTo>
                    <a:pt x="19636" y="18655"/>
                  </a:lnTo>
                  <a:cubicBezTo>
                    <a:pt x="19996" y="18655"/>
                    <a:pt x="20329" y="18551"/>
                    <a:pt x="20618" y="18382"/>
                  </a:cubicBezTo>
                  <a:cubicBezTo>
                    <a:pt x="20618" y="18382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0800" y="11291"/>
                  </a:moveTo>
                  <a:cubicBezTo>
                    <a:pt x="10258" y="11291"/>
                    <a:pt x="9818" y="11072"/>
                    <a:pt x="9818" y="10800"/>
                  </a:cubicBezTo>
                  <a:cubicBezTo>
                    <a:pt x="9818" y="10529"/>
                    <a:pt x="10258" y="10309"/>
                    <a:pt x="10800" y="10309"/>
                  </a:cubicBezTo>
                  <a:cubicBezTo>
                    <a:pt x="11342" y="10309"/>
                    <a:pt x="11782" y="10529"/>
                    <a:pt x="11782" y="10800"/>
                  </a:cubicBezTo>
                  <a:cubicBezTo>
                    <a:pt x="11782" y="11072"/>
                    <a:pt x="11342" y="11291"/>
                    <a:pt x="10800" y="11291"/>
                  </a:cubicBezTo>
                  <a:moveTo>
                    <a:pt x="10800" y="9327"/>
                  </a:moveTo>
                  <a:cubicBezTo>
                    <a:pt x="9716" y="9327"/>
                    <a:pt x="8836" y="9986"/>
                    <a:pt x="8836" y="10800"/>
                  </a:cubicBezTo>
                  <a:cubicBezTo>
                    <a:pt x="8836" y="11614"/>
                    <a:pt x="9716" y="12273"/>
                    <a:pt x="10800" y="12273"/>
                  </a:cubicBezTo>
                  <a:cubicBezTo>
                    <a:pt x="11884" y="12273"/>
                    <a:pt x="12764" y="11614"/>
                    <a:pt x="12764" y="10800"/>
                  </a:cubicBezTo>
                  <a:cubicBezTo>
                    <a:pt x="12764" y="9986"/>
                    <a:pt x="11884" y="9327"/>
                    <a:pt x="10800" y="9327"/>
                  </a:cubicBezTo>
                  <a:moveTo>
                    <a:pt x="19145" y="15709"/>
                  </a:moveTo>
                  <a:cubicBezTo>
                    <a:pt x="18874" y="15709"/>
                    <a:pt x="18655" y="15929"/>
                    <a:pt x="18655" y="16200"/>
                  </a:cubicBezTo>
                  <a:cubicBezTo>
                    <a:pt x="18655" y="16472"/>
                    <a:pt x="18874" y="16691"/>
                    <a:pt x="19145" y="16691"/>
                  </a:cubicBezTo>
                  <a:cubicBezTo>
                    <a:pt x="19417" y="16691"/>
                    <a:pt x="19636" y="16472"/>
                    <a:pt x="19636" y="16200"/>
                  </a:cubicBezTo>
                  <a:cubicBezTo>
                    <a:pt x="19636" y="15929"/>
                    <a:pt x="19417" y="15709"/>
                    <a:pt x="19145" y="15709"/>
                  </a:cubicBezTo>
                  <a:moveTo>
                    <a:pt x="2455" y="15709"/>
                  </a:moveTo>
                  <a:cubicBezTo>
                    <a:pt x="2183" y="15709"/>
                    <a:pt x="1964" y="15929"/>
                    <a:pt x="1964" y="16200"/>
                  </a:cubicBezTo>
                  <a:cubicBezTo>
                    <a:pt x="1964" y="16472"/>
                    <a:pt x="2183" y="16691"/>
                    <a:pt x="2455" y="16691"/>
                  </a:cubicBezTo>
                  <a:cubicBezTo>
                    <a:pt x="2726" y="16691"/>
                    <a:pt x="2945" y="16472"/>
                    <a:pt x="2945" y="16200"/>
                  </a:cubicBezTo>
                  <a:cubicBezTo>
                    <a:pt x="2945" y="15929"/>
                    <a:pt x="2726" y="15709"/>
                    <a:pt x="2455" y="15709"/>
                  </a:cubicBezTo>
                  <a:moveTo>
                    <a:pt x="5645" y="4418"/>
                  </a:moveTo>
                  <a:lnTo>
                    <a:pt x="12027" y="4418"/>
                  </a:lnTo>
                  <a:cubicBezTo>
                    <a:pt x="12434" y="4418"/>
                    <a:pt x="12764" y="4088"/>
                    <a:pt x="12764" y="3682"/>
                  </a:cubicBezTo>
                  <a:cubicBezTo>
                    <a:pt x="12764" y="3275"/>
                    <a:pt x="12434" y="2945"/>
                    <a:pt x="12027" y="2945"/>
                  </a:cubicBezTo>
                  <a:lnTo>
                    <a:pt x="5645" y="2945"/>
                  </a:lnTo>
                  <a:cubicBezTo>
                    <a:pt x="5239" y="2945"/>
                    <a:pt x="4909" y="3275"/>
                    <a:pt x="4909" y="3682"/>
                  </a:cubicBezTo>
                  <a:cubicBezTo>
                    <a:pt x="4909" y="4088"/>
                    <a:pt x="5239" y="4418"/>
                    <a:pt x="5645" y="4418"/>
                  </a:cubicBezTo>
                  <a:moveTo>
                    <a:pt x="2455" y="1964"/>
                  </a:moveTo>
                  <a:cubicBezTo>
                    <a:pt x="2183" y="1964"/>
                    <a:pt x="1964" y="2184"/>
                    <a:pt x="1964" y="2455"/>
                  </a:cubicBezTo>
                  <a:cubicBezTo>
                    <a:pt x="1964" y="2726"/>
                    <a:pt x="2183" y="2945"/>
                    <a:pt x="2455" y="2945"/>
                  </a:cubicBezTo>
                  <a:cubicBezTo>
                    <a:pt x="2726" y="2945"/>
                    <a:pt x="2945" y="2726"/>
                    <a:pt x="2945" y="2455"/>
                  </a:cubicBezTo>
                  <a:cubicBezTo>
                    <a:pt x="2945" y="2184"/>
                    <a:pt x="2726" y="1964"/>
                    <a:pt x="2455" y="19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9" name="Shape 2653"/>
            <p:cNvSpPr/>
            <p:nvPr/>
          </p:nvSpPr>
          <p:spPr>
            <a:xfrm>
              <a:off x="12291955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764" y="5891"/>
                  </a:moveTo>
                  <a:lnTo>
                    <a:pt x="14727" y="5891"/>
                  </a:lnTo>
                  <a:lnTo>
                    <a:pt x="14727" y="1964"/>
                  </a:lnTo>
                  <a:lnTo>
                    <a:pt x="12764" y="1964"/>
                  </a:lnTo>
                  <a:cubicBezTo>
                    <a:pt x="12764" y="1964"/>
                    <a:pt x="12764" y="5891"/>
                    <a:pt x="12764" y="5891"/>
                  </a:cubicBezTo>
                  <a:close/>
                  <a:moveTo>
                    <a:pt x="6873" y="2945"/>
                  </a:moveTo>
                  <a:lnTo>
                    <a:pt x="10800" y="2945"/>
                  </a:lnTo>
                  <a:lnTo>
                    <a:pt x="10800" y="1964"/>
                  </a:lnTo>
                  <a:lnTo>
                    <a:pt x="6873" y="1964"/>
                  </a:lnTo>
                  <a:cubicBezTo>
                    <a:pt x="6873" y="1964"/>
                    <a:pt x="6873" y="2945"/>
                    <a:pt x="6873" y="2945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8655" y="20618"/>
                  </a:lnTo>
                  <a:lnTo>
                    <a:pt x="18655" y="11782"/>
                  </a:lnTo>
                  <a:cubicBezTo>
                    <a:pt x="18655" y="11240"/>
                    <a:pt x="18214" y="10800"/>
                    <a:pt x="17673" y="10800"/>
                  </a:cubicBezTo>
                  <a:lnTo>
                    <a:pt x="3927" y="10800"/>
                  </a:lnTo>
                  <a:cubicBezTo>
                    <a:pt x="3385" y="10800"/>
                    <a:pt x="2945" y="11240"/>
                    <a:pt x="2945" y="11782"/>
                  </a:cubicBezTo>
                  <a:lnTo>
                    <a:pt x="2945" y="20618"/>
                  </a:lnTo>
                  <a:lnTo>
                    <a:pt x="1964" y="20618"/>
                  </a:lnTo>
                  <a:cubicBezTo>
                    <a:pt x="1421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4909" y="982"/>
                  </a:lnTo>
                  <a:lnTo>
                    <a:pt x="4909" y="6873"/>
                  </a:lnTo>
                  <a:cubicBezTo>
                    <a:pt x="4909" y="7415"/>
                    <a:pt x="5348" y="7855"/>
                    <a:pt x="5891" y="7855"/>
                  </a:cubicBezTo>
                  <a:lnTo>
                    <a:pt x="15709" y="7855"/>
                  </a:lnTo>
                  <a:cubicBezTo>
                    <a:pt x="16251" y="7855"/>
                    <a:pt x="16691" y="7415"/>
                    <a:pt x="16691" y="6873"/>
                  </a:cubicBezTo>
                  <a:lnTo>
                    <a:pt x="16691" y="982"/>
                  </a:lnTo>
                  <a:lnTo>
                    <a:pt x="17182" y="982"/>
                  </a:lnTo>
                  <a:lnTo>
                    <a:pt x="20618" y="4418"/>
                  </a:lnTo>
                  <a:cubicBezTo>
                    <a:pt x="20618" y="4418"/>
                    <a:pt x="20618" y="19636"/>
                    <a:pt x="20618" y="19636"/>
                  </a:cubicBezTo>
                  <a:close/>
                  <a:moveTo>
                    <a:pt x="17673" y="20618"/>
                  </a:moveTo>
                  <a:lnTo>
                    <a:pt x="3927" y="20618"/>
                  </a:lnTo>
                  <a:lnTo>
                    <a:pt x="3927" y="11782"/>
                  </a:lnTo>
                  <a:lnTo>
                    <a:pt x="17673" y="11782"/>
                  </a:lnTo>
                  <a:cubicBezTo>
                    <a:pt x="17673" y="11782"/>
                    <a:pt x="17673" y="20618"/>
                    <a:pt x="17673" y="20618"/>
                  </a:cubicBezTo>
                  <a:close/>
                  <a:moveTo>
                    <a:pt x="5891" y="982"/>
                  </a:moveTo>
                  <a:lnTo>
                    <a:pt x="15709" y="982"/>
                  </a:lnTo>
                  <a:lnTo>
                    <a:pt x="15709" y="6873"/>
                  </a:lnTo>
                  <a:lnTo>
                    <a:pt x="5891" y="6873"/>
                  </a:lnTo>
                  <a:cubicBezTo>
                    <a:pt x="5891" y="6873"/>
                    <a:pt x="5891" y="982"/>
                    <a:pt x="5891" y="982"/>
                  </a:cubicBezTo>
                  <a:close/>
                  <a:moveTo>
                    <a:pt x="17673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3927"/>
                  </a:lnTo>
                  <a:cubicBezTo>
                    <a:pt x="21600" y="3927"/>
                    <a:pt x="17673" y="0"/>
                    <a:pt x="17673" y="0"/>
                  </a:cubicBezTo>
                  <a:close/>
                  <a:moveTo>
                    <a:pt x="6873" y="4909"/>
                  </a:moveTo>
                  <a:lnTo>
                    <a:pt x="9818" y="4909"/>
                  </a:lnTo>
                  <a:lnTo>
                    <a:pt x="9818" y="3927"/>
                  </a:lnTo>
                  <a:lnTo>
                    <a:pt x="6873" y="3927"/>
                  </a:lnTo>
                  <a:cubicBezTo>
                    <a:pt x="6873" y="3927"/>
                    <a:pt x="6873" y="4909"/>
                    <a:pt x="6873" y="4909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0" name="Shape 2654"/>
            <p:cNvSpPr/>
            <p:nvPr/>
          </p:nvSpPr>
          <p:spPr>
            <a:xfrm>
              <a:off x="12986741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5709"/>
                  </a:moveTo>
                  <a:lnTo>
                    <a:pt x="5891" y="15709"/>
                  </a:lnTo>
                  <a:lnTo>
                    <a:pt x="5891" y="16691"/>
                  </a:lnTo>
                  <a:lnTo>
                    <a:pt x="15709" y="16691"/>
                  </a:lnTo>
                  <a:cubicBezTo>
                    <a:pt x="15709" y="16691"/>
                    <a:pt x="15709" y="15709"/>
                    <a:pt x="15709" y="15709"/>
                  </a:cubicBezTo>
                  <a:close/>
                  <a:moveTo>
                    <a:pt x="15709" y="17673"/>
                  </a:moveTo>
                  <a:lnTo>
                    <a:pt x="5891" y="17673"/>
                  </a:lnTo>
                  <a:lnTo>
                    <a:pt x="5891" y="18655"/>
                  </a:lnTo>
                  <a:lnTo>
                    <a:pt x="15709" y="18655"/>
                  </a:lnTo>
                  <a:cubicBezTo>
                    <a:pt x="15709" y="18655"/>
                    <a:pt x="15709" y="17673"/>
                    <a:pt x="15709" y="17673"/>
                  </a:cubicBezTo>
                  <a:close/>
                  <a:moveTo>
                    <a:pt x="11782" y="13745"/>
                  </a:moveTo>
                  <a:lnTo>
                    <a:pt x="5891" y="13745"/>
                  </a:lnTo>
                  <a:lnTo>
                    <a:pt x="5891" y="14727"/>
                  </a:lnTo>
                  <a:lnTo>
                    <a:pt x="11782" y="14727"/>
                  </a:lnTo>
                  <a:cubicBezTo>
                    <a:pt x="11782" y="14727"/>
                    <a:pt x="11782" y="13745"/>
                    <a:pt x="11782" y="13745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8655" y="20618"/>
                  </a:lnTo>
                  <a:lnTo>
                    <a:pt x="18655" y="11782"/>
                  </a:lnTo>
                  <a:cubicBezTo>
                    <a:pt x="18655" y="11240"/>
                    <a:pt x="18214" y="10800"/>
                    <a:pt x="17673" y="10800"/>
                  </a:cubicBezTo>
                  <a:lnTo>
                    <a:pt x="3927" y="10800"/>
                  </a:lnTo>
                  <a:cubicBezTo>
                    <a:pt x="3385" y="10800"/>
                    <a:pt x="2945" y="11240"/>
                    <a:pt x="2945" y="11782"/>
                  </a:cubicBezTo>
                  <a:lnTo>
                    <a:pt x="2945" y="20618"/>
                  </a:lnTo>
                  <a:lnTo>
                    <a:pt x="1964" y="20618"/>
                  </a:lnTo>
                  <a:cubicBezTo>
                    <a:pt x="1421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4909" y="982"/>
                  </a:lnTo>
                  <a:lnTo>
                    <a:pt x="4909" y="6873"/>
                  </a:lnTo>
                  <a:cubicBezTo>
                    <a:pt x="4909" y="7415"/>
                    <a:pt x="5348" y="7855"/>
                    <a:pt x="5891" y="7855"/>
                  </a:cubicBezTo>
                  <a:lnTo>
                    <a:pt x="15709" y="7855"/>
                  </a:lnTo>
                  <a:cubicBezTo>
                    <a:pt x="16251" y="7855"/>
                    <a:pt x="16691" y="7415"/>
                    <a:pt x="16691" y="6873"/>
                  </a:cubicBezTo>
                  <a:lnTo>
                    <a:pt x="16691" y="982"/>
                  </a:lnTo>
                  <a:lnTo>
                    <a:pt x="17182" y="982"/>
                  </a:lnTo>
                  <a:lnTo>
                    <a:pt x="20618" y="4418"/>
                  </a:lnTo>
                  <a:cubicBezTo>
                    <a:pt x="20618" y="4418"/>
                    <a:pt x="20618" y="19636"/>
                    <a:pt x="20618" y="19636"/>
                  </a:cubicBezTo>
                  <a:close/>
                  <a:moveTo>
                    <a:pt x="17673" y="20618"/>
                  </a:moveTo>
                  <a:lnTo>
                    <a:pt x="3927" y="20618"/>
                  </a:lnTo>
                  <a:lnTo>
                    <a:pt x="3927" y="11782"/>
                  </a:lnTo>
                  <a:lnTo>
                    <a:pt x="17673" y="11782"/>
                  </a:lnTo>
                  <a:cubicBezTo>
                    <a:pt x="17673" y="11782"/>
                    <a:pt x="17673" y="20618"/>
                    <a:pt x="17673" y="20618"/>
                  </a:cubicBezTo>
                  <a:close/>
                  <a:moveTo>
                    <a:pt x="5891" y="982"/>
                  </a:moveTo>
                  <a:lnTo>
                    <a:pt x="15709" y="982"/>
                  </a:lnTo>
                  <a:lnTo>
                    <a:pt x="15709" y="6873"/>
                  </a:lnTo>
                  <a:lnTo>
                    <a:pt x="5891" y="6873"/>
                  </a:lnTo>
                  <a:cubicBezTo>
                    <a:pt x="5891" y="6873"/>
                    <a:pt x="5891" y="982"/>
                    <a:pt x="5891" y="982"/>
                  </a:cubicBezTo>
                  <a:close/>
                  <a:moveTo>
                    <a:pt x="17673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3927"/>
                  </a:lnTo>
                  <a:cubicBezTo>
                    <a:pt x="21600" y="3927"/>
                    <a:pt x="17673" y="0"/>
                    <a:pt x="17673" y="0"/>
                  </a:cubicBezTo>
                  <a:close/>
                  <a:moveTo>
                    <a:pt x="12764" y="5891"/>
                  </a:moveTo>
                  <a:lnTo>
                    <a:pt x="14727" y="5891"/>
                  </a:lnTo>
                  <a:lnTo>
                    <a:pt x="14727" y="1964"/>
                  </a:lnTo>
                  <a:lnTo>
                    <a:pt x="12764" y="1964"/>
                  </a:lnTo>
                  <a:cubicBezTo>
                    <a:pt x="12764" y="1964"/>
                    <a:pt x="12764" y="5891"/>
                    <a:pt x="12764" y="5891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1" name="Shape 2655"/>
            <p:cNvSpPr/>
            <p:nvPr/>
          </p:nvSpPr>
          <p:spPr>
            <a:xfrm>
              <a:off x="13681527" y="9948071"/>
              <a:ext cx="363936" cy="297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4400"/>
                  </a:moveTo>
                  <a:lnTo>
                    <a:pt x="16349" y="14400"/>
                  </a:lnTo>
                  <a:cubicBezTo>
                    <a:pt x="16227" y="14820"/>
                    <a:pt x="16076" y="15221"/>
                    <a:pt x="15897" y="15600"/>
                  </a:cubicBezTo>
                  <a:lnTo>
                    <a:pt x="20618" y="15600"/>
                  </a:lnTo>
                  <a:lnTo>
                    <a:pt x="20618" y="19200"/>
                  </a:lnTo>
                  <a:cubicBezTo>
                    <a:pt x="20618" y="19862"/>
                    <a:pt x="20178" y="20400"/>
                    <a:pt x="19636" y="20400"/>
                  </a:cubicBezTo>
                  <a:lnTo>
                    <a:pt x="1964" y="20400"/>
                  </a:lnTo>
                  <a:cubicBezTo>
                    <a:pt x="1422" y="20400"/>
                    <a:pt x="982" y="19862"/>
                    <a:pt x="982" y="19200"/>
                  </a:cubicBezTo>
                  <a:lnTo>
                    <a:pt x="982" y="15600"/>
                  </a:lnTo>
                  <a:lnTo>
                    <a:pt x="5704" y="15600"/>
                  </a:lnTo>
                  <a:cubicBezTo>
                    <a:pt x="5524" y="15221"/>
                    <a:pt x="5373" y="14820"/>
                    <a:pt x="5251" y="14400"/>
                  </a:cubicBezTo>
                  <a:lnTo>
                    <a:pt x="982" y="14400"/>
                  </a:lnTo>
                  <a:lnTo>
                    <a:pt x="982" y="4800"/>
                  </a:lnTo>
                  <a:cubicBezTo>
                    <a:pt x="982" y="4138"/>
                    <a:pt x="1422" y="3600"/>
                    <a:pt x="1964" y="3600"/>
                  </a:cubicBezTo>
                  <a:lnTo>
                    <a:pt x="3927" y="3600"/>
                  </a:lnTo>
                  <a:cubicBezTo>
                    <a:pt x="5891" y="3600"/>
                    <a:pt x="5891" y="1200"/>
                    <a:pt x="7364" y="1200"/>
                  </a:cubicBezTo>
                  <a:lnTo>
                    <a:pt x="10800" y="1200"/>
                  </a:lnTo>
                  <a:lnTo>
                    <a:pt x="14236" y="1200"/>
                  </a:lnTo>
                  <a:cubicBezTo>
                    <a:pt x="15709" y="1200"/>
                    <a:pt x="15709" y="3600"/>
                    <a:pt x="17673" y="3600"/>
                  </a:cubicBezTo>
                  <a:lnTo>
                    <a:pt x="19636" y="3600"/>
                  </a:lnTo>
                  <a:cubicBezTo>
                    <a:pt x="20178" y="3600"/>
                    <a:pt x="20618" y="4138"/>
                    <a:pt x="20618" y="4800"/>
                  </a:cubicBezTo>
                  <a:cubicBezTo>
                    <a:pt x="20618" y="4800"/>
                    <a:pt x="20618" y="14400"/>
                    <a:pt x="20618" y="14400"/>
                  </a:cubicBezTo>
                  <a:close/>
                  <a:moveTo>
                    <a:pt x="19636" y="2400"/>
                  </a:moveTo>
                  <a:lnTo>
                    <a:pt x="17673" y="2400"/>
                  </a:lnTo>
                  <a:cubicBezTo>
                    <a:pt x="16200" y="2400"/>
                    <a:pt x="16200" y="0"/>
                    <a:pt x="14236" y="0"/>
                  </a:cubicBezTo>
                  <a:lnTo>
                    <a:pt x="10800" y="0"/>
                  </a:lnTo>
                  <a:lnTo>
                    <a:pt x="7364" y="0"/>
                  </a:lnTo>
                  <a:cubicBezTo>
                    <a:pt x="5400" y="0"/>
                    <a:pt x="5400" y="2400"/>
                    <a:pt x="3927" y="2400"/>
                  </a:cubicBezTo>
                  <a:lnTo>
                    <a:pt x="1964" y="2400"/>
                  </a:lnTo>
                  <a:cubicBezTo>
                    <a:pt x="879" y="2400"/>
                    <a:pt x="0" y="3475"/>
                    <a:pt x="0" y="4800"/>
                  </a:cubicBezTo>
                  <a:lnTo>
                    <a:pt x="0" y="19200"/>
                  </a:lnTo>
                  <a:cubicBezTo>
                    <a:pt x="0" y="20525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525"/>
                    <a:pt x="21600" y="19200"/>
                  </a:cubicBezTo>
                  <a:lnTo>
                    <a:pt x="21600" y="4800"/>
                  </a:lnTo>
                  <a:cubicBezTo>
                    <a:pt x="21600" y="3475"/>
                    <a:pt x="20721" y="2400"/>
                    <a:pt x="19636" y="2400"/>
                  </a:cubicBezTo>
                  <a:moveTo>
                    <a:pt x="18164" y="7200"/>
                  </a:moveTo>
                  <a:cubicBezTo>
                    <a:pt x="17892" y="7200"/>
                    <a:pt x="17673" y="6932"/>
                    <a:pt x="17673" y="6600"/>
                  </a:cubicBezTo>
                  <a:cubicBezTo>
                    <a:pt x="17673" y="6269"/>
                    <a:pt x="17892" y="6000"/>
                    <a:pt x="18164" y="6000"/>
                  </a:cubicBezTo>
                  <a:cubicBezTo>
                    <a:pt x="18435" y="6000"/>
                    <a:pt x="18655" y="6269"/>
                    <a:pt x="18655" y="6600"/>
                  </a:cubicBezTo>
                  <a:cubicBezTo>
                    <a:pt x="18655" y="6932"/>
                    <a:pt x="18435" y="7200"/>
                    <a:pt x="18164" y="7200"/>
                  </a:cubicBezTo>
                  <a:moveTo>
                    <a:pt x="18164" y="4800"/>
                  </a:moveTo>
                  <a:cubicBezTo>
                    <a:pt x="17351" y="4800"/>
                    <a:pt x="16691" y="5607"/>
                    <a:pt x="16691" y="6600"/>
                  </a:cubicBezTo>
                  <a:cubicBezTo>
                    <a:pt x="16691" y="7594"/>
                    <a:pt x="17351" y="8400"/>
                    <a:pt x="18164" y="8400"/>
                  </a:cubicBezTo>
                  <a:cubicBezTo>
                    <a:pt x="18977" y="8400"/>
                    <a:pt x="19636" y="7594"/>
                    <a:pt x="19636" y="6600"/>
                  </a:cubicBezTo>
                  <a:cubicBezTo>
                    <a:pt x="19636" y="5607"/>
                    <a:pt x="18977" y="4800"/>
                    <a:pt x="18164" y="4800"/>
                  </a:cubicBezTo>
                  <a:moveTo>
                    <a:pt x="18164" y="9600"/>
                  </a:moveTo>
                  <a:cubicBezTo>
                    <a:pt x="17892" y="9600"/>
                    <a:pt x="17673" y="9869"/>
                    <a:pt x="17673" y="10200"/>
                  </a:cubicBezTo>
                  <a:cubicBezTo>
                    <a:pt x="17673" y="10532"/>
                    <a:pt x="17892" y="10800"/>
                    <a:pt x="18164" y="10800"/>
                  </a:cubicBezTo>
                  <a:cubicBezTo>
                    <a:pt x="18435" y="10800"/>
                    <a:pt x="18655" y="10532"/>
                    <a:pt x="18655" y="10200"/>
                  </a:cubicBezTo>
                  <a:cubicBezTo>
                    <a:pt x="18655" y="9869"/>
                    <a:pt x="18435" y="9600"/>
                    <a:pt x="18164" y="9600"/>
                  </a:cubicBezTo>
                  <a:moveTo>
                    <a:pt x="10800" y="16800"/>
                  </a:moveTo>
                  <a:cubicBezTo>
                    <a:pt x="8631" y="16800"/>
                    <a:pt x="6873" y="14651"/>
                    <a:pt x="6873" y="12000"/>
                  </a:cubicBezTo>
                  <a:cubicBezTo>
                    <a:pt x="6873" y="9349"/>
                    <a:pt x="8631" y="7200"/>
                    <a:pt x="10800" y="7200"/>
                  </a:cubicBezTo>
                  <a:cubicBezTo>
                    <a:pt x="12969" y="7200"/>
                    <a:pt x="14727" y="9349"/>
                    <a:pt x="14727" y="12000"/>
                  </a:cubicBezTo>
                  <a:cubicBezTo>
                    <a:pt x="14727" y="14651"/>
                    <a:pt x="12969" y="16800"/>
                    <a:pt x="10800" y="16800"/>
                  </a:cubicBezTo>
                  <a:moveTo>
                    <a:pt x="10800" y="6000"/>
                  </a:moveTo>
                  <a:cubicBezTo>
                    <a:pt x="8088" y="6000"/>
                    <a:pt x="5891" y="8687"/>
                    <a:pt x="5891" y="12000"/>
                  </a:cubicBezTo>
                  <a:cubicBezTo>
                    <a:pt x="5891" y="15314"/>
                    <a:pt x="8088" y="18000"/>
                    <a:pt x="10800" y="18000"/>
                  </a:cubicBezTo>
                  <a:cubicBezTo>
                    <a:pt x="13512" y="18000"/>
                    <a:pt x="15709" y="15314"/>
                    <a:pt x="15709" y="12000"/>
                  </a:cubicBezTo>
                  <a:cubicBezTo>
                    <a:pt x="15709" y="8687"/>
                    <a:pt x="13512" y="6000"/>
                    <a:pt x="10800" y="6000"/>
                  </a:cubicBezTo>
                  <a:moveTo>
                    <a:pt x="10800" y="14400"/>
                  </a:moveTo>
                  <a:cubicBezTo>
                    <a:pt x="9716" y="14400"/>
                    <a:pt x="8836" y="13325"/>
                    <a:pt x="8836" y="12000"/>
                  </a:cubicBezTo>
                  <a:cubicBezTo>
                    <a:pt x="8836" y="10675"/>
                    <a:pt x="9716" y="9600"/>
                    <a:pt x="10800" y="9600"/>
                  </a:cubicBezTo>
                  <a:cubicBezTo>
                    <a:pt x="11884" y="9600"/>
                    <a:pt x="12764" y="10675"/>
                    <a:pt x="12764" y="12000"/>
                  </a:cubicBezTo>
                  <a:cubicBezTo>
                    <a:pt x="12764" y="13325"/>
                    <a:pt x="11884" y="14400"/>
                    <a:pt x="10800" y="14400"/>
                  </a:cubicBezTo>
                  <a:moveTo>
                    <a:pt x="10800" y="8400"/>
                  </a:moveTo>
                  <a:cubicBezTo>
                    <a:pt x="9173" y="8400"/>
                    <a:pt x="7855" y="10012"/>
                    <a:pt x="7855" y="12000"/>
                  </a:cubicBezTo>
                  <a:cubicBezTo>
                    <a:pt x="7855" y="13988"/>
                    <a:pt x="9173" y="15600"/>
                    <a:pt x="10800" y="15600"/>
                  </a:cubicBezTo>
                  <a:cubicBezTo>
                    <a:pt x="12426" y="15600"/>
                    <a:pt x="13745" y="13988"/>
                    <a:pt x="13745" y="12000"/>
                  </a:cubicBezTo>
                  <a:cubicBezTo>
                    <a:pt x="13745" y="10012"/>
                    <a:pt x="12426" y="8400"/>
                    <a:pt x="10800" y="8400"/>
                  </a:cubicBezTo>
                  <a:moveTo>
                    <a:pt x="8345" y="3600"/>
                  </a:moveTo>
                  <a:lnTo>
                    <a:pt x="13255" y="3600"/>
                  </a:lnTo>
                  <a:cubicBezTo>
                    <a:pt x="13526" y="3600"/>
                    <a:pt x="13745" y="3332"/>
                    <a:pt x="13745" y="3000"/>
                  </a:cubicBezTo>
                  <a:cubicBezTo>
                    <a:pt x="13745" y="2669"/>
                    <a:pt x="13526" y="2400"/>
                    <a:pt x="13255" y="2400"/>
                  </a:cubicBezTo>
                  <a:lnTo>
                    <a:pt x="8345" y="2400"/>
                  </a:lnTo>
                  <a:cubicBezTo>
                    <a:pt x="8074" y="2400"/>
                    <a:pt x="7855" y="2669"/>
                    <a:pt x="7855" y="3000"/>
                  </a:cubicBezTo>
                  <a:cubicBezTo>
                    <a:pt x="7855" y="3332"/>
                    <a:pt x="8074" y="3600"/>
                    <a:pt x="8345" y="36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2" name="Shape 2656"/>
            <p:cNvSpPr/>
            <p:nvPr/>
          </p:nvSpPr>
          <p:spPr>
            <a:xfrm>
              <a:off x="14376313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0800"/>
                  </a:moveTo>
                  <a:cubicBezTo>
                    <a:pt x="14186" y="10800"/>
                    <a:pt x="13745" y="11240"/>
                    <a:pt x="13745" y="11782"/>
                  </a:cubicBezTo>
                  <a:cubicBezTo>
                    <a:pt x="13745" y="12324"/>
                    <a:pt x="14186" y="12764"/>
                    <a:pt x="14727" y="12764"/>
                  </a:cubicBezTo>
                  <a:cubicBezTo>
                    <a:pt x="15269" y="12764"/>
                    <a:pt x="15709" y="12324"/>
                    <a:pt x="15709" y="11782"/>
                  </a:cubicBezTo>
                  <a:cubicBezTo>
                    <a:pt x="15709" y="11240"/>
                    <a:pt x="15269" y="10800"/>
                    <a:pt x="14727" y="10800"/>
                  </a:cubicBezTo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440"/>
                    <a:pt x="3927" y="982"/>
                  </a:cubicBezTo>
                  <a:lnTo>
                    <a:pt x="3927" y="5891"/>
                  </a:lnTo>
                  <a:cubicBezTo>
                    <a:pt x="3927" y="6162"/>
                    <a:pt x="4147" y="6382"/>
                    <a:pt x="4418" y="6382"/>
                  </a:cubicBezTo>
                  <a:cubicBezTo>
                    <a:pt x="4690" y="6382"/>
                    <a:pt x="4909" y="6162"/>
                    <a:pt x="4909" y="5891"/>
                  </a:cubicBezTo>
                  <a:lnTo>
                    <a:pt x="4909" y="982"/>
                  </a:lnTo>
                  <a:lnTo>
                    <a:pt x="20618" y="982"/>
                  </a:lnTo>
                  <a:lnTo>
                    <a:pt x="20618" y="12764"/>
                  </a:lnTo>
                  <a:lnTo>
                    <a:pt x="19145" y="12764"/>
                  </a:lnTo>
                  <a:cubicBezTo>
                    <a:pt x="18874" y="12764"/>
                    <a:pt x="18655" y="12984"/>
                    <a:pt x="18655" y="13255"/>
                  </a:cubicBezTo>
                  <a:cubicBezTo>
                    <a:pt x="18655" y="13526"/>
                    <a:pt x="18874" y="13745"/>
                    <a:pt x="19145" y="13745"/>
                  </a:cubicBezTo>
                  <a:lnTo>
                    <a:pt x="20618" y="13745"/>
                  </a:lnTo>
                  <a:lnTo>
                    <a:pt x="20618" y="16691"/>
                  </a:ln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20618" y="17673"/>
                  </a:lnTo>
                  <a:cubicBezTo>
                    <a:pt x="21160" y="17673"/>
                    <a:pt x="21600" y="17234"/>
                    <a:pt x="21600" y="16691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14727" y="13745"/>
                  </a:moveTo>
                  <a:cubicBezTo>
                    <a:pt x="14456" y="13745"/>
                    <a:pt x="14236" y="13966"/>
                    <a:pt x="14236" y="14236"/>
                  </a:cubicBezTo>
                  <a:cubicBezTo>
                    <a:pt x="14236" y="14508"/>
                    <a:pt x="14456" y="14727"/>
                    <a:pt x="14727" y="14727"/>
                  </a:cubicBezTo>
                  <a:cubicBezTo>
                    <a:pt x="14999" y="14727"/>
                    <a:pt x="15218" y="14508"/>
                    <a:pt x="15218" y="14236"/>
                  </a:cubicBezTo>
                  <a:cubicBezTo>
                    <a:pt x="15218" y="13966"/>
                    <a:pt x="14999" y="13745"/>
                    <a:pt x="14727" y="13745"/>
                  </a:cubicBezTo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0800"/>
                  </a:lnTo>
                  <a:cubicBezTo>
                    <a:pt x="982" y="10258"/>
                    <a:pt x="1422" y="9818"/>
                    <a:pt x="1964" y="9818"/>
                  </a:cubicBezTo>
                  <a:lnTo>
                    <a:pt x="3927" y="9818"/>
                  </a:lnTo>
                  <a:cubicBezTo>
                    <a:pt x="5891" y="9818"/>
                    <a:pt x="5891" y="7855"/>
                    <a:pt x="7364" y="7855"/>
                  </a:cubicBezTo>
                  <a:lnTo>
                    <a:pt x="8836" y="7855"/>
                  </a:lnTo>
                  <a:lnTo>
                    <a:pt x="10309" y="7855"/>
                  </a:lnTo>
                  <a:cubicBezTo>
                    <a:pt x="11782" y="7855"/>
                    <a:pt x="11782" y="9818"/>
                    <a:pt x="13745" y="9818"/>
                  </a:cubicBezTo>
                  <a:lnTo>
                    <a:pt x="15709" y="9818"/>
                  </a:lnTo>
                  <a:cubicBezTo>
                    <a:pt x="16251" y="9818"/>
                    <a:pt x="16691" y="10258"/>
                    <a:pt x="16691" y="10800"/>
                  </a:cubicBezTo>
                  <a:cubicBezTo>
                    <a:pt x="16691" y="10800"/>
                    <a:pt x="16691" y="19636"/>
                    <a:pt x="16691" y="19636"/>
                  </a:cubicBezTo>
                  <a:close/>
                  <a:moveTo>
                    <a:pt x="15709" y="8836"/>
                  </a:moveTo>
                  <a:lnTo>
                    <a:pt x="13745" y="8836"/>
                  </a:lnTo>
                  <a:cubicBezTo>
                    <a:pt x="12273" y="8836"/>
                    <a:pt x="12273" y="6873"/>
                    <a:pt x="10309" y="6873"/>
                  </a:cubicBezTo>
                  <a:lnTo>
                    <a:pt x="7364" y="6873"/>
                  </a:lnTo>
                  <a:cubicBezTo>
                    <a:pt x="5400" y="6873"/>
                    <a:pt x="5400" y="8836"/>
                    <a:pt x="3927" y="8836"/>
                  </a:cubicBezTo>
                  <a:lnTo>
                    <a:pt x="1964" y="8836"/>
                  </a:lnTo>
                  <a:cubicBezTo>
                    <a:pt x="87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10800"/>
                  </a:lnTo>
                  <a:cubicBezTo>
                    <a:pt x="17673" y="9716"/>
                    <a:pt x="16794" y="8836"/>
                    <a:pt x="15709" y="8836"/>
                  </a:cubicBezTo>
                  <a:moveTo>
                    <a:pt x="8836" y="17673"/>
                  </a:moveTo>
                  <a:cubicBezTo>
                    <a:pt x="7210" y="17673"/>
                    <a:pt x="5891" y="16354"/>
                    <a:pt x="5891" y="14727"/>
                  </a:cubicBezTo>
                  <a:cubicBezTo>
                    <a:pt x="5891" y="13101"/>
                    <a:pt x="7210" y="11782"/>
                    <a:pt x="8836" y="11782"/>
                  </a:cubicBezTo>
                  <a:cubicBezTo>
                    <a:pt x="10463" y="11782"/>
                    <a:pt x="11782" y="13101"/>
                    <a:pt x="11782" y="14727"/>
                  </a:cubicBezTo>
                  <a:cubicBezTo>
                    <a:pt x="11782" y="16354"/>
                    <a:pt x="10463" y="17673"/>
                    <a:pt x="8836" y="17673"/>
                  </a:cubicBezTo>
                  <a:moveTo>
                    <a:pt x="8836" y="10800"/>
                  </a:moveTo>
                  <a:cubicBezTo>
                    <a:pt x="6668" y="10800"/>
                    <a:pt x="4909" y="12558"/>
                    <a:pt x="4909" y="14727"/>
                  </a:cubicBezTo>
                  <a:cubicBezTo>
                    <a:pt x="4909" y="16896"/>
                    <a:pt x="6668" y="18655"/>
                    <a:pt x="8836" y="18655"/>
                  </a:cubicBezTo>
                  <a:cubicBezTo>
                    <a:pt x="11005" y="18655"/>
                    <a:pt x="12764" y="16896"/>
                    <a:pt x="12764" y="14727"/>
                  </a:cubicBezTo>
                  <a:cubicBezTo>
                    <a:pt x="12764" y="12558"/>
                    <a:pt x="11005" y="10800"/>
                    <a:pt x="8836" y="10800"/>
                  </a:cubicBezTo>
                  <a:moveTo>
                    <a:pt x="8836" y="15709"/>
                  </a:moveTo>
                  <a:cubicBezTo>
                    <a:pt x="8295" y="15709"/>
                    <a:pt x="7855" y="15269"/>
                    <a:pt x="7855" y="14727"/>
                  </a:cubicBezTo>
                  <a:cubicBezTo>
                    <a:pt x="7855" y="14186"/>
                    <a:pt x="8295" y="13745"/>
                    <a:pt x="8836" y="13745"/>
                  </a:cubicBezTo>
                  <a:cubicBezTo>
                    <a:pt x="9378" y="13745"/>
                    <a:pt x="9818" y="14186"/>
                    <a:pt x="9818" y="14727"/>
                  </a:cubicBezTo>
                  <a:cubicBezTo>
                    <a:pt x="9818" y="15269"/>
                    <a:pt x="9378" y="15709"/>
                    <a:pt x="8836" y="15709"/>
                  </a:cubicBezTo>
                  <a:moveTo>
                    <a:pt x="8836" y="12764"/>
                  </a:moveTo>
                  <a:cubicBezTo>
                    <a:pt x="7752" y="12764"/>
                    <a:pt x="6873" y="13643"/>
                    <a:pt x="6873" y="14727"/>
                  </a:cubicBezTo>
                  <a:cubicBezTo>
                    <a:pt x="6873" y="15812"/>
                    <a:pt x="7752" y="16691"/>
                    <a:pt x="8836" y="16691"/>
                  </a:cubicBezTo>
                  <a:cubicBezTo>
                    <a:pt x="9921" y="16691"/>
                    <a:pt x="10800" y="15812"/>
                    <a:pt x="10800" y="14727"/>
                  </a:cubicBezTo>
                  <a:cubicBezTo>
                    <a:pt x="10800" y="13643"/>
                    <a:pt x="9921" y="12764"/>
                    <a:pt x="8836" y="127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3" name="Shape 2657"/>
            <p:cNvSpPr/>
            <p:nvPr/>
          </p:nvSpPr>
          <p:spPr>
            <a:xfrm>
              <a:off x="8123237" y="10609772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91" y="4909"/>
                  </a:moveTo>
                  <a:lnTo>
                    <a:pt x="6873" y="4909"/>
                  </a:lnTo>
                  <a:lnTo>
                    <a:pt x="6873" y="3927"/>
                  </a:lnTo>
                  <a:lnTo>
                    <a:pt x="5891" y="3927"/>
                  </a:lnTo>
                  <a:cubicBezTo>
                    <a:pt x="5891" y="3927"/>
                    <a:pt x="5891" y="4909"/>
                    <a:pt x="5891" y="4909"/>
                  </a:cubicBezTo>
                  <a:close/>
                  <a:moveTo>
                    <a:pt x="18655" y="13745"/>
                  </a:moveTo>
                  <a:lnTo>
                    <a:pt x="19636" y="13745"/>
                  </a:lnTo>
                  <a:lnTo>
                    <a:pt x="19636" y="12764"/>
                  </a:lnTo>
                  <a:lnTo>
                    <a:pt x="18655" y="12764"/>
                  </a:lnTo>
                  <a:cubicBezTo>
                    <a:pt x="18655" y="12764"/>
                    <a:pt x="18655" y="13745"/>
                    <a:pt x="18655" y="13745"/>
                  </a:cubicBezTo>
                  <a:close/>
                  <a:moveTo>
                    <a:pt x="6873" y="1964"/>
                  </a:moveTo>
                  <a:lnTo>
                    <a:pt x="5891" y="1964"/>
                  </a:lnTo>
                  <a:lnTo>
                    <a:pt x="5891" y="2945"/>
                  </a:lnTo>
                  <a:lnTo>
                    <a:pt x="6873" y="2945"/>
                  </a:lnTo>
                  <a:cubicBezTo>
                    <a:pt x="6873" y="2945"/>
                    <a:pt x="6873" y="1964"/>
                    <a:pt x="6873" y="1964"/>
                  </a:cubicBezTo>
                  <a:close/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440"/>
                    <a:pt x="3927" y="982"/>
                  </a:cubicBezTo>
                  <a:lnTo>
                    <a:pt x="3927" y="5891"/>
                  </a:lnTo>
                  <a:cubicBezTo>
                    <a:pt x="3927" y="6162"/>
                    <a:pt x="4147" y="6382"/>
                    <a:pt x="4418" y="6382"/>
                  </a:cubicBezTo>
                  <a:cubicBezTo>
                    <a:pt x="4689" y="6382"/>
                    <a:pt x="4909" y="6162"/>
                    <a:pt x="4909" y="5891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7855" y="982"/>
                  </a:lnTo>
                  <a:lnTo>
                    <a:pt x="7855" y="5400"/>
                  </a:lnTo>
                  <a:cubicBezTo>
                    <a:pt x="7855" y="5671"/>
                    <a:pt x="8075" y="5891"/>
                    <a:pt x="8345" y="5891"/>
                  </a:cubicBezTo>
                  <a:cubicBezTo>
                    <a:pt x="8616" y="5891"/>
                    <a:pt x="8836" y="5671"/>
                    <a:pt x="8836" y="5400"/>
                  </a:cubicBezTo>
                  <a:lnTo>
                    <a:pt x="8836" y="982"/>
                  </a:lnTo>
                  <a:lnTo>
                    <a:pt x="16691" y="982"/>
                  </a:lnTo>
                  <a:lnTo>
                    <a:pt x="16691" y="7364"/>
                  </a:lnTo>
                  <a:cubicBezTo>
                    <a:pt x="16691" y="7635"/>
                    <a:pt x="16911" y="7855"/>
                    <a:pt x="17182" y="7855"/>
                  </a:cubicBezTo>
                  <a:cubicBezTo>
                    <a:pt x="17453" y="7855"/>
                    <a:pt x="17673" y="7635"/>
                    <a:pt x="17673" y="7364"/>
                  </a:cubicBezTo>
                  <a:lnTo>
                    <a:pt x="17673" y="982"/>
                  </a:ln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8345"/>
                  </a:lnTo>
                  <a:lnTo>
                    <a:pt x="19145" y="8345"/>
                  </a:lnTo>
                  <a:cubicBezTo>
                    <a:pt x="18875" y="8345"/>
                    <a:pt x="18655" y="8566"/>
                    <a:pt x="18655" y="8836"/>
                  </a:cubicBezTo>
                  <a:cubicBezTo>
                    <a:pt x="18655" y="9108"/>
                    <a:pt x="18875" y="9327"/>
                    <a:pt x="19145" y="9327"/>
                  </a:cubicBezTo>
                  <a:lnTo>
                    <a:pt x="20618" y="9327"/>
                  </a:lnTo>
                  <a:lnTo>
                    <a:pt x="20618" y="15709"/>
                  </a:lnTo>
                  <a:cubicBezTo>
                    <a:pt x="20618" y="16252"/>
                    <a:pt x="20179" y="16691"/>
                    <a:pt x="19636" y="16691"/>
                  </a:cubicBezTo>
                  <a:lnTo>
                    <a:pt x="19145" y="16691"/>
                  </a:lnTo>
                  <a:cubicBezTo>
                    <a:pt x="18875" y="16691"/>
                    <a:pt x="18655" y="16911"/>
                    <a:pt x="18655" y="17182"/>
                  </a:cubicBezTo>
                  <a:cubicBezTo>
                    <a:pt x="18655" y="17453"/>
                    <a:pt x="18875" y="17673"/>
                    <a:pt x="19145" y="17673"/>
                  </a:cubicBezTo>
                  <a:lnTo>
                    <a:pt x="19145" y="17673"/>
                  </a:lnTo>
                  <a:lnTo>
                    <a:pt x="19636" y="17673"/>
                  </a:lnTo>
                  <a:lnTo>
                    <a:pt x="19636" y="17673"/>
                  </a:lnTo>
                  <a:lnTo>
                    <a:pt x="20618" y="17673"/>
                  </a:lnTo>
                  <a:cubicBezTo>
                    <a:pt x="21160" y="17673"/>
                    <a:pt x="21600" y="17233"/>
                    <a:pt x="21600" y="16691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19636" y="10800"/>
                  </a:moveTo>
                  <a:lnTo>
                    <a:pt x="18655" y="10800"/>
                  </a:lnTo>
                  <a:lnTo>
                    <a:pt x="18655" y="11782"/>
                  </a:lnTo>
                  <a:lnTo>
                    <a:pt x="19636" y="11782"/>
                  </a:lnTo>
                  <a:cubicBezTo>
                    <a:pt x="19636" y="11782"/>
                    <a:pt x="19636" y="10800"/>
                    <a:pt x="19636" y="10800"/>
                  </a:cubicBezTo>
                  <a:close/>
                  <a:moveTo>
                    <a:pt x="18655" y="6873"/>
                  </a:moveTo>
                  <a:lnTo>
                    <a:pt x="19636" y="6873"/>
                  </a:lnTo>
                  <a:lnTo>
                    <a:pt x="19636" y="5891"/>
                  </a:lnTo>
                  <a:lnTo>
                    <a:pt x="18655" y="5891"/>
                  </a:lnTo>
                  <a:cubicBezTo>
                    <a:pt x="18655" y="5891"/>
                    <a:pt x="18655" y="6873"/>
                    <a:pt x="18655" y="6873"/>
                  </a:cubicBezTo>
                  <a:close/>
                  <a:moveTo>
                    <a:pt x="18655" y="15709"/>
                  </a:moveTo>
                  <a:lnTo>
                    <a:pt x="19636" y="15709"/>
                  </a:lnTo>
                  <a:lnTo>
                    <a:pt x="19636" y="14727"/>
                  </a:lnTo>
                  <a:lnTo>
                    <a:pt x="18655" y="14727"/>
                  </a:lnTo>
                  <a:cubicBezTo>
                    <a:pt x="18655" y="14727"/>
                    <a:pt x="18655" y="15709"/>
                    <a:pt x="18655" y="15709"/>
                  </a:cubicBezTo>
                  <a:close/>
                  <a:moveTo>
                    <a:pt x="19636" y="1964"/>
                  </a:moveTo>
                  <a:lnTo>
                    <a:pt x="18655" y="1964"/>
                  </a:lnTo>
                  <a:lnTo>
                    <a:pt x="18655" y="2945"/>
                  </a:lnTo>
                  <a:lnTo>
                    <a:pt x="19636" y="2945"/>
                  </a:lnTo>
                  <a:cubicBezTo>
                    <a:pt x="19636" y="2945"/>
                    <a:pt x="19636" y="1964"/>
                    <a:pt x="19636" y="1964"/>
                  </a:cubicBezTo>
                  <a:close/>
                  <a:moveTo>
                    <a:pt x="18655" y="4909"/>
                  </a:moveTo>
                  <a:lnTo>
                    <a:pt x="19636" y="4909"/>
                  </a:lnTo>
                  <a:lnTo>
                    <a:pt x="19636" y="3927"/>
                  </a:lnTo>
                  <a:lnTo>
                    <a:pt x="18655" y="3927"/>
                  </a:lnTo>
                  <a:cubicBezTo>
                    <a:pt x="18655" y="3927"/>
                    <a:pt x="18655" y="4909"/>
                    <a:pt x="18655" y="4909"/>
                  </a:cubicBezTo>
                  <a:close/>
                  <a:moveTo>
                    <a:pt x="8836" y="17673"/>
                  </a:moveTo>
                  <a:cubicBezTo>
                    <a:pt x="7210" y="17673"/>
                    <a:pt x="5891" y="16354"/>
                    <a:pt x="5891" y="14727"/>
                  </a:cubicBezTo>
                  <a:cubicBezTo>
                    <a:pt x="5891" y="13101"/>
                    <a:pt x="7210" y="11782"/>
                    <a:pt x="8836" y="11782"/>
                  </a:cubicBezTo>
                  <a:cubicBezTo>
                    <a:pt x="10463" y="11782"/>
                    <a:pt x="11782" y="13101"/>
                    <a:pt x="11782" y="14727"/>
                  </a:cubicBezTo>
                  <a:cubicBezTo>
                    <a:pt x="11782" y="16354"/>
                    <a:pt x="10463" y="17673"/>
                    <a:pt x="8836" y="17673"/>
                  </a:cubicBezTo>
                  <a:moveTo>
                    <a:pt x="8836" y="10800"/>
                  </a:moveTo>
                  <a:cubicBezTo>
                    <a:pt x="6667" y="10800"/>
                    <a:pt x="4909" y="12558"/>
                    <a:pt x="4909" y="14727"/>
                  </a:cubicBezTo>
                  <a:cubicBezTo>
                    <a:pt x="4909" y="16897"/>
                    <a:pt x="6667" y="18655"/>
                    <a:pt x="8836" y="18655"/>
                  </a:cubicBezTo>
                  <a:cubicBezTo>
                    <a:pt x="11006" y="18655"/>
                    <a:pt x="12764" y="16897"/>
                    <a:pt x="12764" y="14727"/>
                  </a:cubicBezTo>
                  <a:cubicBezTo>
                    <a:pt x="12764" y="12558"/>
                    <a:pt x="11006" y="10800"/>
                    <a:pt x="8836" y="10800"/>
                  </a:cubicBezTo>
                  <a:moveTo>
                    <a:pt x="8836" y="15709"/>
                  </a:moveTo>
                  <a:cubicBezTo>
                    <a:pt x="8294" y="15709"/>
                    <a:pt x="7855" y="15269"/>
                    <a:pt x="7855" y="14727"/>
                  </a:cubicBezTo>
                  <a:cubicBezTo>
                    <a:pt x="7855" y="14185"/>
                    <a:pt x="8294" y="13745"/>
                    <a:pt x="8836" y="13745"/>
                  </a:cubicBezTo>
                  <a:cubicBezTo>
                    <a:pt x="9378" y="13745"/>
                    <a:pt x="9818" y="14185"/>
                    <a:pt x="9818" y="14727"/>
                  </a:cubicBezTo>
                  <a:cubicBezTo>
                    <a:pt x="9818" y="15269"/>
                    <a:pt x="9378" y="15709"/>
                    <a:pt x="8836" y="15709"/>
                  </a:cubicBezTo>
                  <a:moveTo>
                    <a:pt x="8836" y="12764"/>
                  </a:moveTo>
                  <a:cubicBezTo>
                    <a:pt x="7752" y="12764"/>
                    <a:pt x="6873" y="13643"/>
                    <a:pt x="6873" y="14727"/>
                  </a:cubicBezTo>
                  <a:cubicBezTo>
                    <a:pt x="6873" y="15812"/>
                    <a:pt x="7752" y="16691"/>
                    <a:pt x="8836" y="16691"/>
                  </a:cubicBezTo>
                  <a:cubicBezTo>
                    <a:pt x="9921" y="16691"/>
                    <a:pt x="10800" y="15812"/>
                    <a:pt x="10800" y="14727"/>
                  </a:cubicBezTo>
                  <a:cubicBezTo>
                    <a:pt x="10800" y="13643"/>
                    <a:pt x="9921" y="12764"/>
                    <a:pt x="8836" y="12764"/>
                  </a:cubicBezTo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0800"/>
                  </a:lnTo>
                  <a:cubicBezTo>
                    <a:pt x="982" y="10258"/>
                    <a:pt x="1422" y="9818"/>
                    <a:pt x="1964" y="9818"/>
                  </a:cubicBezTo>
                  <a:lnTo>
                    <a:pt x="3927" y="9818"/>
                  </a:lnTo>
                  <a:cubicBezTo>
                    <a:pt x="5891" y="9818"/>
                    <a:pt x="5891" y="7855"/>
                    <a:pt x="7364" y="7855"/>
                  </a:cubicBezTo>
                  <a:lnTo>
                    <a:pt x="8836" y="7855"/>
                  </a:lnTo>
                  <a:lnTo>
                    <a:pt x="10309" y="7855"/>
                  </a:lnTo>
                  <a:cubicBezTo>
                    <a:pt x="11782" y="7855"/>
                    <a:pt x="11782" y="9818"/>
                    <a:pt x="13745" y="9818"/>
                  </a:cubicBezTo>
                  <a:lnTo>
                    <a:pt x="15709" y="9818"/>
                  </a:lnTo>
                  <a:cubicBezTo>
                    <a:pt x="16251" y="9818"/>
                    <a:pt x="16691" y="10258"/>
                    <a:pt x="16691" y="10800"/>
                  </a:cubicBezTo>
                  <a:cubicBezTo>
                    <a:pt x="16691" y="10800"/>
                    <a:pt x="16691" y="19636"/>
                    <a:pt x="16691" y="19636"/>
                  </a:cubicBezTo>
                  <a:close/>
                  <a:moveTo>
                    <a:pt x="15709" y="8836"/>
                  </a:moveTo>
                  <a:lnTo>
                    <a:pt x="13745" y="8836"/>
                  </a:lnTo>
                  <a:cubicBezTo>
                    <a:pt x="12273" y="8836"/>
                    <a:pt x="12273" y="6873"/>
                    <a:pt x="10309" y="6873"/>
                  </a:cubicBezTo>
                  <a:lnTo>
                    <a:pt x="7364" y="6873"/>
                  </a:lnTo>
                  <a:cubicBezTo>
                    <a:pt x="5400" y="6873"/>
                    <a:pt x="5400" y="8836"/>
                    <a:pt x="3927" y="8836"/>
                  </a:cubicBezTo>
                  <a:lnTo>
                    <a:pt x="1964" y="8836"/>
                  </a:lnTo>
                  <a:cubicBezTo>
                    <a:pt x="87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10800"/>
                  </a:lnTo>
                  <a:cubicBezTo>
                    <a:pt x="17673" y="9716"/>
                    <a:pt x="16794" y="8836"/>
                    <a:pt x="15709" y="8836"/>
                  </a:cubicBezTo>
                  <a:moveTo>
                    <a:pt x="14727" y="10800"/>
                  </a:moveTo>
                  <a:cubicBezTo>
                    <a:pt x="14185" y="10800"/>
                    <a:pt x="13745" y="11240"/>
                    <a:pt x="13745" y="11782"/>
                  </a:cubicBezTo>
                  <a:cubicBezTo>
                    <a:pt x="13745" y="12324"/>
                    <a:pt x="14185" y="12764"/>
                    <a:pt x="14727" y="12764"/>
                  </a:cubicBezTo>
                  <a:cubicBezTo>
                    <a:pt x="15269" y="12764"/>
                    <a:pt x="15709" y="12324"/>
                    <a:pt x="15709" y="11782"/>
                  </a:cubicBezTo>
                  <a:cubicBezTo>
                    <a:pt x="15709" y="11240"/>
                    <a:pt x="15269" y="10800"/>
                    <a:pt x="14727" y="10800"/>
                  </a:cubicBezTo>
                  <a:moveTo>
                    <a:pt x="14727" y="13745"/>
                  </a:moveTo>
                  <a:cubicBezTo>
                    <a:pt x="14456" y="13745"/>
                    <a:pt x="14236" y="13966"/>
                    <a:pt x="14236" y="14236"/>
                  </a:cubicBezTo>
                  <a:cubicBezTo>
                    <a:pt x="14236" y="14508"/>
                    <a:pt x="14456" y="14727"/>
                    <a:pt x="14727" y="14727"/>
                  </a:cubicBezTo>
                  <a:cubicBezTo>
                    <a:pt x="14998" y="14727"/>
                    <a:pt x="15218" y="14508"/>
                    <a:pt x="15218" y="14236"/>
                  </a:cubicBezTo>
                  <a:cubicBezTo>
                    <a:pt x="15218" y="13966"/>
                    <a:pt x="14998" y="13745"/>
                    <a:pt x="14727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4" name="Shape 2658"/>
            <p:cNvSpPr/>
            <p:nvPr/>
          </p:nvSpPr>
          <p:spPr>
            <a:xfrm>
              <a:off x="8818023" y="10609772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13745"/>
                  </a:moveTo>
                  <a:cubicBezTo>
                    <a:pt x="16420" y="13745"/>
                    <a:pt x="16200" y="13966"/>
                    <a:pt x="16200" y="14236"/>
                  </a:cubicBezTo>
                  <a:cubicBezTo>
                    <a:pt x="16200" y="14508"/>
                    <a:pt x="16420" y="14727"/>
                    <a:pt x="16691" y="14727"/>
                  </a:cubicBezTo>
                  <a:cubicBezTo>
                    <a:pt x="16962" y="14727"/>
                    <a:pt x="17182" y="14508"/>
                    <a:pt x="17182" y="14236"/>
                  </a:cubicBezTo>
                  <a:cubicBezTo>
                    <a:pt x="17182" y="13966"/>
                    <a:pt x="16962" y="13745"/>
                    <a:pt x="16691" y="13745"/>
                  </a:cubicBezTo>
                  <a:moveTo>
                    <a:pt x="16691" y="10800"/>
                  </a:moveTo>
                  <a:cubicBezTo>
                    <a:pt x="16149" y="10800"/>
                    <a:pt x="15709" y="11240"/>
                    <a:pt x="15709" y="11782"/>
                  </a:cubicBezTo>
                  <a:cubicBezTo>
                    <a:pt x="15709" y="12325"/>
                    <a:pt x="16149" y="12764"/>
                    <a:pt x="16691" y="12764"/>
                  </a:cubicBezTo>
                  <a:cubicBezTo>
                    <a:pt x="17233" y="12764"/>
                    <a:pt x="17673" y="12325"/>
                    <a:pt x="17673" y="11782"/>
                  </a:cubicBezTo>
                  <a:cubicBezTo>
                    <a:pt x="17673" y="11240"/>
                    <a:pt x="17233" y="10800"/>
                    <a:pt x="16691" y="10800"/>
                  </a:cubicBezTo>
                  <a:moveTo>
                    <a:pt x="14236" y="5891"/>
                  </a:moveTo>
                  <a:lnTo>
                    <a:pt x="17960" y="5891"/>
                  </a:lnTo>
                  <a:lnTo>
                    <a:pt x="16835" y="7017"/>
                  </a:lnTo>
                  <a:cubicBezTo>
                    <a:pt x="16746" y="7106"/>
                    <a:pt x="16691" y="7229"/>
                    <a:pt x="16691" y="7364"/>
                  </a:cubicBezTo>
                  <a:cubicBezTo>
                    <a:pt x="16691" y="7635"/>
                    <a:pt x="16911" y="7855"/>
                    <a:pt x="17182" y="7855"/>
                  </a:cubicBezTo>
                  <a:cubicBezTo>
                    <a:pt x="17317" y="7855"/>
                    <a:pt x="17440" y="7800"/>
                    <a:pt x="17529" y="7711"/>
                  </a:cubicBezTo>
                  <a:lnTo>
                    <a:pt x="19493" y="5748"/>
                  </a:lnTo>
                  <a:cubicBezTo>
                    <a:pt x="19581" y="5658"/>
                    <a:pt x="19636" y="5536"/>
                    <a:pt x="19636" y="5400"/>
                  </a:cubicBezTo>
                  <a:cubicBezTo>
                    <a:pt x="19636" y="5265"/>
                    <a:pt x="19581" y="5142"/>
                    <a:pt x="19493" y="5053"/>
                  </a:cubicBezTo>
                  <a:lnTo>
                    <a:pt x="17529" y="3089"/>
                  </a:lnTo>
                  <a:cubicBezTo>
                    <a:pt x="17440" y="3001"/>
                    <a:pt x="17317" y="2945"/>
                    <a:pt x="17182" y="2945"/>
                  </a:cubicBezTo>
                  <a:cubicBezTo>
                    <a:pt x="16911" y="2945"/>
                    <a:pt x="16691" y="3166"/>
                    <a:pt x="16691" y="3436"/>
                  </a:cubicBezTo>
                  <a:cubicBezTo>
                    <a:pt x="16691" y="3572"/>
                    <a:pt x="16746" y="3695"/>
                    <a:pt x="16835" y="3784"/>
                  </a:cubicBezTo>
                  <a:lnTo>
                    <a:pt x="17960" y="4909"/>
                  </a:lnTo>
                  <a:lnTo>
                    <a:pt x="14236" y="4909"/>
                  </a:lnTo>
                  <a:cubicBezTo>
                    <a:pt x="13966" y="4909"/>
                    <a:pt x="13745" y="5129"/>
                    <a:pt x="13745" y="5400"/>
                  </a:cubicBezTo>
                  <a:cubicBezTo>
                    <a:pt x="13745" y="5672"/>
                    <a:pt x="13966" y="5891"/>
                    <a:pt x="14236" y="5891"/>
                  </a:cubicBezTo>
                  <a:moveTo>
                    <a:pt x="10800" y="15709"/>
                  </a:moveTo>
                  <a:cubicBezTo>
                    <a:pt x="10258" y="15709"/>
                    <a:pt x="9818" y="15269"/>
                    <a:pt x="9818" y="14727"/>
                  </a:cubicBezTo>
                  <a:cubicBezTo>
                    <a:pt x="9818" y="14186"/>
                    <a:pt x="10258" y="13745"/>
                    <a:pt x="10800" y="13745"/>
                  </a:cubicBezTo>
                  <a:cubicBezTo>
                    <a:pt x="11342" y="13745"/>
                    <a:pt x="11782" y="14186"/>
                    <a:pt x="11782" y="14727"/>
                  </a:cubicBezTo>
                  <a:cubicBezTo>
                    <a:pt x="11782" y="15269"/>
                    <a:pt x="11342" y="15709"/>
                    <a:pt x="10800" y="15709"/>
                  </a:cubicBezTo>
                  <a:moveTo>
                    <a:pt x="10800" y="12764"/>
                  </a:moveTo>
                  <a:cubicBezTo>
                    <a:pt x="9716" y="12764"/>
                    <a:pt x="8836" y="13643"/>
                    <a:pt x="8836" y="14727"/>
                  </a:cubicBezTo>
                  <a:cubicBezTo>
                    <a:pt x="8836" y="15812"/>
                    <a:pt x="9716" y="16691"/>
                    <a:pt x="10800" y="16691"/>
                  </a:cubicBezTo>
                  <a:cubicBezTo>
                    <a:pt x="11884" y="16691"/>
                    <a:pt x="12764" y="15812"/>
                    <a:pt x="12764" y="14727"/>
                  </a:cubicBezTo>
                  <a:cubicBezTo>
                    <a:pt x="12764" y="13643"/>
                    <a:pt x="11884" y="12764"/>
                    <a:pt x="10800" y="12764"/>
                  </a:cubicBezTo>
                  <a:moveTo>
                    <a:pt x="4071" y="7711"/>
                  </a:moveTo>
                  <a:cubicBezTo>
                    <a:pt x="4160" y="7800"/>
                    <a:pt x="4283" y="7855"/>
                    <a:pt x="4418" y="7855"/>
                  </a:cubicBezTo>
                  <a:cubicBezTo>
                    <a:pt x="4689" y="7855"/>
                    <a:pt x="4909" y="7635"/>
                    <a:pt x="4909" y="7364"/>
                  </a:cubicBezTo>
                  <a:cubicBezTo>
                    <a:pt x="4909" y="7229"/>
                    <a:pt x="4854" y="7106"/>
                    <a:pt x="4765" y="7017"/>
                  </a:cubicBezTo>
                  <a:lnTo>
                    <a:pt x="3640" y="5891"/>
                  </a:lnTo>
                  <a:lnTo>
                    <a:pt x="7364" y="5891"/>
                  </a:lnTo>
                  <a:cubicBezTo>
                    <a:pt x="7634" y="5891"/>
                    <a:pt x="7855" y="5672"/>
                    <a:pt x="7855" y="5400"/>
                  </a:cubicBezTo>
                  <a:cubicBezTo>
                    <a:pt x="7855" y="5129"/>
                    <a:pt x="7634" y="4909"/>
                    <a:pt x="7364" y="4909"/>
                  </a:cubicBezTo>
                  <a:lnTo>
                    <a:pt x="3640" y="4909"/>
                  </a:lnTo>
                  <a:lnTo>
                    <a:pt x="4765" y="3784"/>
                  </a:lnTo>
                  <a:cubicBezTo>
                    <a:pt x="4854" y="3695"/>
                    <a:pt x="4909" y="3572"/>
                    <a:pt x="4909" y="3436"/>
                  </a:cubicBezTo>
                  <a:cubicBezTo>
                    <a:pt x="4909" y="3166"/>
                    <a:pt x="4689" y="2945"/>
                    <a:pt x="4418" y="2945"/>
                  </a:cubicBezTo>
                  <a:cubicBezTo>
                    <a:pt x="4283" y="2945"/>
                    <a:pt x="4160" y="3001"/>
                    <a:pt x="4071" y="3089"/>
                  </a:cubicBezTo>
                  <a:lnTo>
                    <a:pt x="2107" y="5053"/>
                  </a:lnTo>
                  <a:cubicBezTo>
                    <a:pt x="2019" y="5142"/>
                    <a:pt x="1964" y="5265"/>
                    <a:pt x="1964" y="5400"/>
                  </a:cubicBezTo>
                  <a:cubicBezTo>
                    <a:pt x="1964" y="5536"/>
                    <a:pt x="2019" y="5658"/>
                    <a:pt x="2107" y="5748"/>
                  </a:cubicBezTo>
                  <a:cubicBezTo>
                    <a:pt x="2107" y="5748"/>
                    <a:pt x="4071" y="7711"/>
                    <a:pt x="4071" y="7711"/>
                  </a:cubicBezTo>
                  <a:close/>
                  <a:moveTo>
                    <a:pt x="20618" y="15709"/>
                  </a:moveTo>
                  <a:lnTo>
                    <a:pt x="19636" y="15709"/>
                  </a:lnTo>
                  <a:lnTo>
                    <a:pt x="19636" y="10800"/>
                  </a:lnTo>
                  <a:cubicBezTo>
                    <a:pt x="19636" y="9716"/>
                    <a:pt x="18757" y="8836"/>
                    <a:pt x="17673" y="8836"/>
                  </a:cubicBezTo>
                  <a:lnTo>
                    <a:pt x="15709" y="8836"/>
                  </a:lnTo>
                  <a:cubicBezTo>
                    <a:pt x="14236" y="8836"/>
                    <a:pt x="14236" y="6873"/>
                    <a:pt x="12273" y="6873"/>
                  </a:cubicBezTo>
                  <a:lnTo>
                    <a:pt x="9327" y="6873"/>
                  </a:lnTo>
                  <a:cubicBezTo>
                    <a:pt x="7364" y="6873"/>
                    <a:pt x="7364" y="8836"/>
                    <a:pt x="5891" y="8836"/>
                  </a:cubicBezTo>
                  <a:lnTo>
                    <a:pt x="3927" y="8836"/>
                  </a:lnTo>
                  <a:cubicBezTo>
                    <a:pt x="2843" y="8836"/>
                    <a:pt x="1964" y="9716"/>
                    <a:pt x="1964" y="10800"/>
                  </a:cubicBezTo>
                  <a:lnTo>
                    <a:pt x="1964" y="15709"/>
                  </a:lnTo>
                  <a:lnTo>
                    <a:pt x="982" y="15709"/>
                  </a:lnTo>
                  <a:lnTo>
                    <a:pt x="982" y="982"/>
                  </a:lnTo>
                  <a:lnTo>
                    <a:pt x="20618" y="982"/>
                  </a:lnTo>
                  <a:cubicBezTo>
                    <a:pt x="20618" y="982"/>
                    <a:pt x="20618" y="15709"/>
                    <a:pt x="20618" y="15709"/>
                  </a:cubicBezTo>
                  <a:close/>
                  <a:moveTo>
                    <a:pt x="18655" y="19636"/>
                  </a:moveTo>
                  <a:cubicBezTo>
                    <a:pt x="18655" y="20178"/>
                    <a:pt x="18215" y="20618"/>
                    <a:pt x="17673" y="20618"/>
                  </a:cubicBezTo>
                  <a:lnTo>
                    <a:pt x="3927" y="20618"/>
                  </a:lnTo>
                  <a:cubicBezTo>
                    <a:pt x="3385" y="20618"/>
                    <a:pt x="2945" y="20178"/>
                    <a:pt x="2945" y="19636"/>
                  </a:cubicBezTo>
                  <a:lnTo>
                    <a:pt x="2945" y="10800"/>
                  </a:lnTo>
                  <a:cubicBezTo>
                    <a:pt x="2945" y="10258"/>
                    <a:pt x="3385" y="9818"/>
                    <a:pt x="3927" y="9818"/>
                  </a:cubicBezTo>
                  <a:lnTo>
                    <a:pt x="5891" y="9818"/>
                  </a:lnTo>
                  <a:cubicBezTo>
                    <a:pt x="7855" y="9818"/>
                    <a:pt x="7855" y="7855"/>
                    <a:pt x="9327" y="7855"/>
                  </a:cubicBezTo>
                  <a:lnTo>
                    <a:pt x="10800" y="7855"/>
                  </a:lnTo>
                  <a:lnTo>
                    <a:pt x="12273" y="7855"/>
                  </a:lnTo>
                  <a:cubicBezTo>
                    <a:pt x="13745" y="7855"/>
                    <a:pt x="13745" y="9818"/>
                    <a:pt x="15709" y="9818"/>
                  </a:cubicBezTo>
                  <a:lnTo>
                    <a:pt x="17673" y="9818"/>
                  </a:lnTo>
                  <a:cubicBezTo>
                    <a:pt x="18215" y="9818"/>
                    <a:pt x="18655" y="10258"/>
                    <a:pt x="18655" y="10800"/>
                  </a:cubicBezTo>
                  <a:cubicBezTo>
                    <a:pt x="18655" y="10800"/>
                    <a:pt x="18655" y="19636"/>
                    <a:pt x="18655" y="19636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15709"/>
                  </a:lnTo>
                  <a:cubicBezTo>
                    <a:pt x="0" y="16252"/>
                    <a:pt x="440" y="16691"/>
                    <a:pt x="982" y="16691"/>
                  </a:cubicBezTo>
                  <a:lnTo>
                    <a:pt x="1964" y="16691"/>
                  </a:lnTo>
                  <a:lnTo>
                    <a:pt x="1964" y="19636"/>
                  </a:lnTo>
                  <a:cubicBezTo>
                    <a:pt x="1964" y="20721"/>
                    <a:pt x="2843" y="21600"/>
                    <a:pt x="3927" y="21600"/>
                  </a:cubicBezTo>
                  <a:lnTo>
                    <a:pt x="17673" y="21600"/>
                  </a:lnTo>
                  <a:cubicBezTo>
                    <a:pt x="18757" y="21600"/>
                    <a:pt x="19636" y="20721"/>
                    <a:pt x="19636" y="19636"/>
                  </a:cubicBezTo>
                  <a:lnTo>
                    <a:pt x="19636" y="16691"/>
                  </a:lnTo>
                  <a:lnTo>
                    <a:pt x="20618" y="16691"/>
                  </a:lnTo>
                  <a:cubicBezTo>
                    <a:pt x="21160" y="16691"/>
                    <a:pt x="21600" y="16252"/>
                    <a:pt x="21600" y="15709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10800" y="17673"/>
                  </a:moveTo>
                  <a:cubicBezTo>
                    <a:pt x="9173" y="17673"/>
                    <a:pt x="7855" y="16354"/>
                    <a:pt x="7855" y="14727"/>
                  </a:cubicBezTo>
                  <a:cubicBezTo>
                    <a:pt x="7855" y="13101"/>
                    <a:pt x="9173" y="11782"/>
                    <a:pt x="10800" y="11782"/>
                  </a:cubicBezTo>
                  <a:cubicBezTo>
                    <a:pt x="12427" y="11782"/>
                    <a:pt x="13745" y="13101"/>
                    <a:pt x="13745" y="14727"/>
                  </a:cubicBezTo>
                  <a:cubicBezTo>
                    <a:pt x="13745" y="16354"/>
                    <a:pt x="12427" y="17673"/>
                    <a:pt x="10800" y="17673"/>
                  </a:cubicBezTo>
                  <a:moveTo>
                    <a:pt x="10800" y="10800"/>
                  </a:moveTo>
                  <a:cubicBezTo>
                    <a:pt x="8631" y="10800"/>
                    <a:pt x="6873" y="12558"/>
                    <a:pt x="6873" y="14727"/>
                  </a:cubicBezTo>
                  <a:cubicBezTo>
                    <a:pt x="6873" y="16897"/>
                    <a:pt x="8631" y="18655"/>
                    <a:pt x="10800" y="18655"/>
                  </a:cubicBezTo>
                  <a:cubicBezTo>
                    <a:pt x="12969" y="18655"/>
                    <a:pt x="14727" y="16897"/>
                    <a:pt x="14727" y="14727"/>
                  </a:cubicBezTo>
                  <a:cubicBezTo>
                    <a:pt x="14727" y="12558"/>
                    <a:pt x="12969" y="10800"/>
                    <a:pt x="108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5" name="Shape 2659"/>
            <p:cNvSpPr/>
            <p:nvPr/>
          </p:nvSpPr>
          <p:spPr>
            <a:xfrm>
              <a:off x="9512810" y="10609772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7855"/>
                  </a:moveTo>
                  <a:cubicBezTo>
                    <a:pt x="16052" y="7855"/>
                    <a:pt x="16376" y="7925"/>
                    <a:pt x="16682" y="8033"/>
                  </a:cubicBezTo>
                  <a:cubicBezTo>
                    <a:pt x="16684" y="7973"/>
                    <a:pt x="16691" y="7915"/>
                    <a:pt x="16691" y="7855"/>
                  </a:cubicBezTo>
                  <a:cubicBezTo>
                    <a:pt x="16691" y="5686"/>
                    <a:pt x="14932" y="3927"/>
                    <a:pt x="12764" y="3927"/>
                  </a:cubicBezTo>
                  <a:cubicBezTo>
                    <a:pt x="11311" y="3927"/>
                    <a:pt x="10045" y="4718"/>
                    <a:pt x="9366" y="5891"/>
                  </a:cubicBezTo>
                  <a:lnTo>
                    <a:pt x="10309" y="5891"/>
                  </a:lnTo>
                  <a:cubicBezTo>
                    <a:pt x="10401" y="5891"/>
                    <a:pt x="10481" y="5904"/>
                    <a:pt x="10567" y="5910"/>
                  </a:cubicBezTo>
                  <a:cubicBezTo>
                    <a:pt x="11107" y="5301"/>
                    <a:pt x="11886" y="4909"/>
                    <a:pt x="12764" y="4909"/>
                  </a:cubicBezTo>
                  <a:cubicBezTo>
                    <a:pt x="14390" y="4909"/>
                    <a:pt x="15709" y="6228"/>
                    <a:pt x="15709" y="7855"/>
                  </a:cubicBezTo>
                  <a:moveTo>
                    <a:pt x="11716" y="6199"/>
                  </a:moveTo>
                  <a:cubicBezTo>
                    <a:pt x="12102" y="6387"/>
                    <a:pt x="12403" y="6637"/>
                    <a:pt x="12649" y="6884"/>
                  </a:cubicBezTo>
                  <a:cubicBezTo>
                    <a:pt x="12687" y="6880"/>
                    <a:pt x="12724" y="6873"/>
                    <a:pt x="12764" y="6873"/>
                  </a:cubicBezTo>
                  <a:cubicBezTo>
                    <a:pt x="13306" y="6873"/>
                    <a:pt x="13745" y="7313"/>
                    <a:pt x="13745" y="7855"/>
                  </a:cubicBezTo>
                  <a:lnTo>
                    <a:pt x="14727" y="7855"/>
                  </a:lnTo>
                  <a:cubicBezTo>
                    <a:pt x="14727" y="6770"/>
                    <a:pt x="13848" y="5891"/>
                    <a:pt x="12764" y="5891"/>
                  </a:cubicBezTo>
                  <a:cubicBezTo>
                    <a:pt x="12377" y="5891"/>
                    <a:pt x="12020" y="6006"/>
                    <a:pt x="11716" y="6199"/>
                  </a:cubicBezTo>
                  <a:moveTo>
                    <a:pt x="19636" y="1964"/>
                  </a:moveTo>
                  <a:lnTo>
                    <a:pt x="17673" y="1964"/>
                  </a:lnTo>
                  <a:cubicBezTo>
                    <a:pt x="16200" y="1964"/>
                    <a:pt x="16200" y="0"/>
                    <a:pt x="14236" y="0"/>
                  </a:cubicBezTo>
                  <a:lnTo>
                    <a:pt x="11291" y="0"/>
                  </a:lnTo>
                  <a:cubicBezTo>
                    <a:pt x="9327" y="0"/>
                    <a:pt x="9327" y="1964"/>
                    <a:pt x="7855" y="1964"/>
                  </a:cubicBezTo>
                  <a:lnTo>
                    <a:pt x="5891" y="1964"/>
                  </a:lnTo>
                  <a:cubicBezTo>
                    <a:pt x="4806" y="1964"/>
                    <a:pt x="3927" y="2843"/>
                    <a:pt x="3927" y="3927"/>
                  </a:cubicBezTo>
                  <a:lnTo>
                    <a:pt x="3927" y="7855"/>
                  </a:lnTo>
                  <a:cubicBezTo>
                    <a:pt x="4125" y="7855"/>
                    <a:pt x="4236" y="7769"/>
                    <a:pt x="4627" y="7318"/>
                  </a:cubicBezTo>
                  <a:cubicBezTo>
                    <a:pt x="4712" y="7220"/>
                    <a:pt x="4807" y="7113"/>
                    <a:pt x="4909" y="7005"/>
                  </a:cubicBezTo>
                  <a:lnTo>
                    <a:pt x="4909" y="3927"/>
                  </a:lnTo>
                  <a:cubicBezTo>
                    <a:pt x="4909" y="3386"/>
                    <a:pt x="5349" y="2945"/>
                    <a:pt x="5891" y="2945"/>
                  </a:cubicBezTo>
                  <a:lnTo>
                    <a:pt x="7855" y="2945"/>
                  </a:lnTo>
                  <a:cubicBezTo>
                    <a:pt x="9818" y="2945"/>
                    <a:pt x="9818" y="982"/>
                    <a:pt x="11291" y="982"/>
                  </a:cubicBezTo>
                  <a:lnTo>
                    <a:pt x="12764" y="982"/>
                  </a:lnTo>
                  <a:lnTo>
                    <a:pt x="14236" y="982"/>
                  </a:lnTo>
                  <a:cubicBezTo>
                    <a:pt x="15709" y="982"/>
                    <a:pt x="15709" y="2945"/>
                    <a:pt x="17673" y="2945"/>
                  </a:cubicBezTo>
                  <a:lnTo>
                    <a:pt x="19636" y="2945"/>
                  </a:lnTo>
                  <a:cubicBezTo>
                    <a:pt x="20178" y="2945"/>
                    <a:pt x="20618" y="3386"/>
                    <a:pt x="20618" y="3927"/>
                  </a:cubicBezTo>
                  <a:lnTo>
                    <a:pt x="20618" y="12764"/>
                  </a:lnTo>
                  <a:cubicBezTo>
                    <a:pt x="20618" y="13306"/>
                    <a:pt x="20178" y="13745"/>
                    <a:pt x="19636" y="13745"/>
                  </a:cubicBezTo>
                  <a:lnTo>
                    <a:pt x="18655" y="13745"/>
                  </a:lnTo>
                  <a:lnTo>
                    <a:pt x="18655" y="14727"/>
                  </a:lnTo>
                  <a:lnTo>
                    <a:pt x="19636" y="14727"/>
                  </a:lnTo>
                  <a:cubicBezTo>
                    <a:pt x="20721" y="14727"/>
                    <a:pt x="21600" y="13849"/>
                    <a:pt x="21600" y="12764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0800"/>
                  </a:lnTo>
                  <a:cubicBezTo>
                    <a:pt x="982" y="10258"/>
                    <a:pt x="1422" y="9818"/>
                    <a:pt x="1964" y="9818"/>
                  </a:cubicBezTo>
                  <a:lnTo>
                    <a:pt x="3927" y="9818"/>
                  </a:lnTo>
                  <a:cubicBezTo>
                    <a:pt x="5891" y="9818"/>
                    <a:pt x="5891" y="7855"/>
                    <a:pt x="7364" y="7855"/>
                  </a:cubicBezTo>
                  <a:lnTo>
                    <a:pt x="8836" y="7855"/>
                  </a:lnTo>
                  <a:lnTo>
                    <a:pt x="10309" y="7855"/>
                  </a:lnTo>
                  <a:cubicBezTo>
                    <a:pt x="11782" y="7855"/>
                    <a:pt x="11782" y="9818"/>
                    <a:pt x="13745" y="9818"/>
                  </a:cubicBezTo>
                  <a:lnTo>
                    <a:pt x="15709" y="9818"/>
                  </a:lnTo>
                  <a:cubicBezTo>
                    <a:pt x="16251" y="9818"/>
                    <a:pt x="16691" y="10258"/>
                    <a:pt x="16691" y="10800"/>
                  </a:cubicBezTo>
                  <a:cubicBezTo>
                    <a:pt x="16691" y="10800"/>
                    <a:pt x="16691" y="19636"/>
                    <a:pt x="16691" y="19636"/>
                  </a:cubicBezTo>
                  <a:close/>
                  <a:moveTo>
                    <a:pt x="15709" y="8836"/>
                  </a:moveTo>
                  <a:lnTo>
                    <a:pt x="13745" y="8836"/>
                  </a:lnTo>
                  <a:cubicBezTo>
                    <a:pt x="12273" y="8836"/>
                    <a:pt x="12273" y="6873"/>
                    <a:pt x="10309" y="6873"/>
                  </a:cubicBezTo>
                  <a:lnTo>
                    <a:pt x="7364" y="6873"/>
                  </a:lnTo>
                  <a:cubicBezTo>
                    <a:pt x="5400" y="6873"/>
                    <a:pt x="5400" y="8836"/>
                    <a:pt x="3927" y="8836"/>
                  </a:cubicBezTo>
                  <a:lnTo>
                    <a:pt x="1964" y="8836"/>
                  </a:lnTo>
                  <a:cubicBezTo>
                    <a:pt x="87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10800"/>
                  </a:lnTo>
                  <a:cubicBezTo>
                    <a:pt x="17673" y="9716"/>
                    <a:pt x="16794" y="8836"/>
                    <a:pt x="15709" y="8836"/>
                  </a:cubicBezTo>
                  <a:moveTo>
                    <a:pt x="19636" y="4909"/>
                  </a:moveTo>
                  <a:cubicBezTo>
                    <a:pt x="19636" y="4367"/>
                    <a:pt x="19197" y="3927"/>
                    <a:pt x="18655" y="3927"/>
                  </a:cubicBezTo>
                  <a:cubicBezTo>
                    <a:pt x="18113" y="3927"/>
                    <a:pt x="17673" y="4367"/>
                    <a:pt x="17673" y="4909"/>
                  </a:cubicBezTo>
                  <a:cubicBezTo>
                    <a:pt x="17673" y="5451"/>
                    <a:pt x="18113" y="5891"/>
                    <a:pt x="18655" y="5891"/>
                  </a:cubicBezTo>
                  <a:cubicBezTo>
                    <a:pt x="19197" y="5891"/>
                    <a:pt x="19636" y="5451"/>
                    <a:pt x="19636" y="4909"/>
                  </a:cubicBezTo>
                  <a:moveTo>
                    <a:pt x="19145" y="7364"/>
                  </a:moveTo>
                  <a:cubicBezTo>
                    <a:pt x="19145" y="7093"/>
                    <a:pt x="18925" y="6873"/>
                    <a:pt x="18655" y="6873"/>
                  </a:cubicBezTo>
                  <a:cubicBezTo>
                    <a:pt x="18384" y="6873"/>
                    <a:pt x="18164" y="7093"/>
                    <a:pt x="18164" y="7364"/>
                  </a:cubicBezTo>
                  <a:cubicBezTo>
                    <a:pt x="18164" y="7635"/>
                    <a:pt x="18384" y="7855"/>
                    <a:pt x="18655" y="7855"/>
                  </a:cubicBezTo>
                  <a:cubicBezTo>
                    <a:pt x="18925" y="7855"/>
                    <a:pt x="19145" y="7635"/>
                    <a:pt x="19145" y="7364"/>
                  </a:cubicBezTo>
                  <a:moveTo>
                    <a:pt x="8836" y="15709"/>
                  </a:moveTo>
                  <a:cubicBezTo>
                    <a:pt x="8294" y="15709"/>
                    <a:pt x="7855" y="15269"/>
                    <a:pt x="7855" y="14727"/>
                  </a:cubicBezTo>
                  <a:cubicBezTo>
                    <a:pt x="7855" y="14186"/>
                    <a:pt x="8294" y="13745"/>
                    <a:pt x="8836" y="13745"/>
                  </a:cubicBezTo>
                  <a:cubicBezTo>
                    <a:pt x="9378" y="13745"/>
                    <a:pt x="9818" y="14186"/>
                    <a:pt x="9818" y="14727"/>
                  </a:cubicBezTo>
                  <a:cubicBezTo>
                    <a:pt x="9818" y="15269"/>
                    <a:pt x="9378" y="15709"/>
                    <a:pt x="8836" y="15709"/>
                  </a:cubicBezTo>
                  <a:moveTo>
                    <a:pt x="8836" y="12764"/>
                  </a:moveTo>
                  <a:cubicBezTo>
                    <a:pt x="7752" y="12764"/>
                    <a:pt x="6873" y="13643"/>
                    <a:pt x="6873" y="14727"/>
                  </a:cubicBezTo>
                  <a:cubicBezTo>
                    <a:pt x="6873" y="15812"/>
                    <a:pt x="7752" y="16691"/>
                    <a:pt x="8836" y="16691"/>
                  </a:cubicBezTo>
                  <a:cubicBezTo>
                    <a:pt x="9921" y="16691"/>
                    <a:pt x="10800" y="15812"/>
                    <a:pt x="10800" y="14727"/>
                  </a:cubicBezTo>
                  <a:cubicBezTo>
                    <a:pt x="10800" y="13643"/>
                    <a:pt x="9921" y="12764"/>
                    <a:pt x="8836" y="12764"/>
                  </a:cubicBezTo>
                  <a:moveTo>
                    <a:pt x="14727" y="10800"/>
                  </a:moveTo>
                  <a:cubicBezTo>
                    <a:pt x="14185" y="10800"/>
                    <a:pt x="13745" y="11240"/>
                    <a:pt x="13745" y="11782"/>
                  </a:cubicBezTo>
                  <a:cubicBezTo>
                    <a:pt x="13745" y="12325"/>
                    <a:pt x="14185" y="12764"/>
                    <a:pt x="14727" y="12764"/>
                  </a:cubicBezTo>
                  <a:cubicBezTo>
                    <a:pt x="15269" y="12764"/>
                    <a:pt x="15709" y="12325"/>
                    <a:pt x="15709" y="11782"/>
                  </a:cubicBezTo>
                  <a:cubicBezTo>
                    <a:pt x="15709" y="11240"/>
                    <a:pt x="15269" y="10800"/>
                    <a:pt x="14727" y="10800"/>
                  </a:cubicBezTo>
                  <a:moveTo>
                    <a:pt x="14727" y="13745"/>
                  </a:moveTo>
                  <a:cubicBezTo>
                    <a:pt x="14456" y="13745"/>
                    <a:pt x="14236" y="13966"/>
                    <a:pt x="14236" y="14236"/>
                  </a:cubicBezTo>
                  <a:cubicBezTo>
                    <a:pt x="14236" y="14508"/>
                    <a:pt x="14456" y="14727"/>
                    <a:pt x="14727" y="14727"/>
                  </a:cubicBezTo>
                  <a:cubicBezTo>
                    <a:pt x="14998" y="14727"/>
                    <a:pt x="15218" y="14508"/>
                    <a:pt x="15218" y="14236"/>
                  </a:cubicBezTo>
                  <a:cubicBezTo>
                    <a:pt x="15218" y="13966"/>
                    <a:pt x="14998" y="13745"/>
                    <a:pt x="14727" y="13745"/>
                  </a:cubicBezTo>
                  <a:moveTo>
                    <a:pt x="8836" y="17673"/>
                  </a:moveTo>
                  <a:cubicBezTo>
                    <a:pt x="7210" y="17673"/>
                    <a:pt x="5891" y="16354"/>
                    <a:pt x="5891" y="14727"/>
                  </a:cubicBezTo>
                  <a:cubicBezTo>
                    <a:pt x="5891" y="13101"/>
                    <a:pt x="7210" y="11782"/>
                    <a:pt x="8836" y="11782"/>
                  </a:cubicBezTo>
                  <a:cubicBezTo>
                    <a:pt x="10463" y="11782"/>
                    <a:pt x="11782" y="13101"/>
                    <a:pt x="11782" y="14727"/>
                  </a:cubicBezTo>
                  <a:cubicBezTo>
                    <a:pt x="11782" y="16354"/>
                    <a:pt x="10463" y="17673"/>
                    <a:pt x="8836" y="17673"/>
                  </a:cubicBezTo>
                  <a:moveTo>
                    <a:pt x="8836" y="10800"/>
                  </a:moveTo>
                  <a:cubicBezTo>
                    <a:pt x="6668" y="10800"/>
                    <a:pt x="4909" y="12558"/>
                    <a:pt x="4909" y="14727"/>
                  </a:cubicBezTo>
                  <a:cubicBezTo>
                    <a:pt x="4909" y="16897"/>
                    <a:pt x="6668" y="18655"/>
                    <a:pt x="8836" y="18655"/>
                  </a:cubicBezTo>
                  <a:cubicBezTo>
                    <a:pt x="11005" y="18655"/>
                    <a:pt x="12764" y="16897"/>
                    <a:pt x="12764" y="14727"/>
                  </a:cubicBezTo>
                  <a:cubicBezTo>
                    <a:pt x="12764" y="12558"/>
                    <a:pt x="11005" y="10800"/>
                    <a:pt x="8836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6" name="Shape 2660"/>
            <p:cNvSpPr/>
            <p:nvPr/>
          </p:nvSpPr>
          <p:spPr>
            <a:xfrm>
              <a:off x="10207596" y="10609772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7673"/>
                  </a:moveTo>
                  <a:cubicBezTo>
                    <a:pt x="20618" y="18215"/>
                    <a:pt x="20178" y="18655"/>
                    <a:pt x="19636" y="18655"/>
                  </a:cubicBezTo>
                  <a:lnTo>
                    <a:pt x="1964" y="18655"/>
                  </a:lnTo>
                  <a:cubicBezTo>
                    <a:pt x="1422" y="18655"/>
                    <a:pt x="982" y="18215"/>
                    <a:pt x="982" y="17673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9636" y="4909"/>
                  </a:lnTo>
                  <a:cubicBezTo>
                    <a:pt x="20178" y="4909"/>
                    <a:pt x="20618" y="5349"/>
                    <a:pt x="20618" y="5891"/>
                  </a:cubicBezTo>
                  <a:cubicBezTo>
                    <a:pt x="20618" y="5891"/>
                    <a:pt x="20618" y="17673"/>
                    <a:pt x="20618" y="17673"/>
                  </a:cubicBezTo>
                  <a:close/>
                  <a:moveTo>
                    <a:pt x="19636" y="3927"/>
                  </a:moveTo>
                  <a:lnTo>
                    <a:pt x="12476" y="3927"/>
                  </a:lnTo>
                  <a:lnTo>
                    <a:pt x="14476" y="1927"/>
                  </a:lnTo>
                  <a:cubicBezTo>
                    <a:pt x="14557" y="1949"/>
                    <a:pt x="14640" y="1964"/>
                    <a:pt x="14727" y="1964"/>
                  </a:cubicBezTo>
                  <a:cubicBezTo>
                    <a:pt x="15269" y="1964"/>
                    <a:pt x="15709" y="1524"/>
                    <a:pt x="15709" y="982"/>
                  </a:cubicBezTo>
                  <a:cubicBezTo>
                    <a:pt x="15709" y="440"/>
                    <a:pt x="15269" y="0"/>
                    <a:pt x="14727" y="0"/>
                  </a:cubicBezTo>
                  <a:cubicBezTo>
                    <a:pt x="14185" y="0"/>
                    <a:pt x="13745" y="440"/>
                    <a:pt x="13745" y="982"/>
                  </a:cubicBezTo>
                  <a:cubicBezTo>
                    <a:pt x="13745" y="1069"/>
                    <a:pt x="13761" y="1153"/>
                    <a:pt x="13782" y="1233"/>
                  </a:cubicBezTo>
                  <a:lnTo>
                    <a:pt x="11088" y="3927"/>
                  </a:lnTo>
                  <a:lnTo>
                    <a:pt x="10513" y="3927"/>
                  </a:lnTo>
                  <a:lnTo>
                    <a:pt x="7818" y="1233"/>
                  </a:lnTo>
                  <a:cubicBezTo>
                    <a:pt x="7839" y="1153"/>
                    <a:pt x="7855" y="1069"/>
                    <a:pt x="7855" y="982"/>
                  </a:cubicBezTo>
                  <a:cubicBezTo>
                    <a:pt x="7855" y="440"/>
                    <a:pt x="7415" y="0"/>
                    <a:pt x="6873" y="0"/>
                  </a:cubicBezTo>
                  <a:cubicBezTo>
                    <a:pt x="6331" y="0"/>
                    <a:pt x="5891" y="440"/>
                    <a:pt x="5891" y="982"/>
                  </a:cubicBezTo>
                  <a:cubicBezTo>
                    <a:pt x="5891" y="1524"/>
                    <a:pt x="6331" y="1964"/>
                    <a:pt x="6873" y="1964"/>
                  </a:cubicBezTo>
                  <a:cubicBezTo>
                    <a:pt x="6960" y="1964"/>
                    <a:pt x="7043" y="1949"/>
                    <a:pt x="7124" y="1927"/>
                  </a:cubicBezTo>
                  <a:lnTo>
                    <a:pt x="9124" y="3927"/>
                  </a:ln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7673"/>
                  </a:lnTo>
                  <a:cubicBezTo>
                    <a:pt x="0" y="18757"/>
                    <a:pt x="879" y="19637"/>
                    <a:pt x="1964" y="19637"/>
                  </a:cubicBezTo>
                  <a:lnTo>
                    <a:pt x="3927" y="19637"/>
                  </a:lnTo>
                  <a:lnTo>
                    <a:pt x="3927" y="21109"/>
                  </a:lnTo>
                  <a:cubicBezTo>
                    <a:pt x="3927" y="21381"/>
                    <a:pt x="4147" y="21600"/>
                    <a:pt x="4418" y="21600"/>
                  </a:cubicBezTo>
                  <a:cubicBezTo>
                    <a:pt x="4689" y="21600"/>
                    <a:pt x="4909" y="21381"/>
                    <a:pt x="4909" y="21109"/>
                  </a:cubicBezTo>
                  <a:lnTo>
                    <a:pt x="4909" y="20618"/>
                  </a:lnTo>
                  <a:lnTo>
                    <a:pt x="16691" y="20618"/>
                  </a:lnTo>
                  <a:lnTo>
                    <a:pt x="16691" y="21109"/>
                  </a:lnTo>
                  <a:cubicBezTo>
                    <a:pt x="16691" y="21381"/>
                    <a:pt x="16911" y="21600"/>
                    <a:pt x="17182" y="21600"/>
                  </a:cubicBezTo>
                  <a:cubicBezTo>
                    <a:pt x="17453" y="21600"/>
                    <a:pt x="17673" y="21381"/>
                    <a:pt x="17673" y="21109"/>
                  </a:cubicBezTo>
                  <a:lnTo>
                    <a:pt x="17673" y="19637"/>
                  </a:lnTo>
                  <a:lnTo>
                    <a:pt x="19636" y="19637"/>
                  </a:lnTo>
                  <a:cubicBezTo>
                    <a:pt x="20721" y="19637"/>
                    <a:pt x="21600" y="18757"/>
                    <a:pt x="21600" y="17673"/>
                  </a:cubicBezTo>
                  <a:lnTo>
                    <a:pt x="21600" y="5891"/>
                  </a:lnTo>
                  <a:cubicBezTo>
                    <a:pt x="21600" y="4806"/>
                    <a:pt x="20721" y="3927"/>
                    <a:pt x="19636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7" name="Shape 2661"/>
            <p:cNvSpPr/>
            <p:nvPr/>
          </p:nvSpPr>
          <p:spPr>
            <a:xfrm>
              <a:off x="10902382" y="10609772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7855"/>
                  </a:moveTo>
                  <a:lnTo>
                    <a:pt x="7855" y="7855"/>
                  </a:lnTo>
                  <a:lnTo>
                    <a:pt x="7855" y="9818"/>
                  </a:lnTo>
                  <a:lnTo>
                    <a:pt x="9818" y="9818"/>
                  </a:lnTo>
                  <a:cubicBezTo>
                    <a:pt x="9818" y="9818"/>
                    <a:pt x="9818" y="7855"/>
                    <a:pt x="9818" y="7855"/>
                  </a:cubicBezTo>
                  <a:close/>
                  <a:moveTo>
                    <a:pt x="5891" y="7855"/>
                  </a:moveTo>
                  <a:lnTo>
                    <a:pt x="3927" y="7855"/>
                  </a:lnTo>
                  <a:lnTo>
                    <a:pt x="3927" y="9818"/>
                  </a:lnTo>
                  <a:lnTo>
                    <a:pt x="5891" y="9818"/>
                  </a:lnTo>
                  <a:cubicBezTo>
                    <a:pt x="5891" y="9818"/>
                    <a:pt x="5891" y="7855"/>
                    <a:pt x="5891" y="7855"/>
                  </a:cubicBezTo>
                  <a:close/>
                  <a:moveTo>
                    <a:pt x="13745" y="7855"/>
                  </a:moveTo>
                  <a:lnTo>
                    <a:pt x="11782" y="7855"/>
                  </a:lnTo>
                  <a:lnTo>
                    <a:pt x="11782" y="9818"/>
                  </a:lnTo>
                  <a:lnTo>
                    <a:pt x="13745" y="9818"/>
                  </a:lnTo>
                  <a:cubicBezTo>
                    <a:pt x="13745" y="9818"/>
                    <a:pt x="13745" y="7855"/>
                    <a:pt x="13745" y="7855"/>
                  </a:cubicBezTo>
                  <a:close/>
                  <a:moveTo>
                    <a:pt x="7855" y="13745"/>
                  </a:moveTo>
                  <a:lnTo>
                    <a:pt x="9818" y="13745"/>
                  </a:lnTo>
                  <a:lnTo>
                    <a:pt x="9818" y="11782"/>
                  </a:lnTo>
                  <a:lnTo>
                    <a:pt x="7855" y="11782"/>
                  </a:lnTo>
                  <a:cubicBezTo>
                    <a:pt x="7855" y="11782"/>
                    <a:pt x="7855" y="13745"/>
                    <a:pt x="7855" y="13745"/>
                  </a:cubicBezTo>
                  <a:close/>
                  <a:moveTo>
                    <a:pt x="13745" y="11782"/>
                  </a:moveTo>
                  <a:lnTo>
                    <a:pt x="15709" y="11782"/>
                  </a:lnTo>
                  <a:lnTo>
                    <a:pt x="15709" y="9818"/>
                  </a:lnTo>
                  <a:lnTo>
                    <a:pt x="13745" y="9818"/>
                  </a:lnTo>
                  <a:cubicBezTo>
                    <a:pt x="13745" y="9818"/>
                    <a:pt x="13745" y="11782"/>
                    <a:pt x="13745" y="11782"/>
                  </a:cubicBezTo>
                  <a:close/>
                  <a:moveTo>
                    <a:pt x="5891" y="11782"/>
                  </a:moveTo>
                  <a:lnTo>
                    <a:pt x="3927" y="11782"/>
                  </a:lnTo>
                  <a:lnTo>
                    <a:pt x="3927" y="13745"/>
                  </a:lnTo>
                  <a:lnTo>
                    <a:pt x="5891" y="13745"/>
                  </a:lnTo>
                  <a:cubicBezTo>
                    <a:pt x="5891" y="13745"/>
                    <a:pt x="5891" y="11782"/>
                    <a:pt x="5891" y="11782"/>
                  </a:cubicBezTo>
                  <a:close/>
                  <a:moveTo>
                    <a:pt x="11782" y="13745"/>
                  </a:moveTo>
                  <a:lnTo>
                    <a:pt x="13745" y="13745"/>
                  </a:lnTo>
                  <a:lnTo>
                    <a:pt x="13745" y="11782"/>
                  </a:lnTo>
                  <a:lnTo>
                    <a:pt x="11782" y="11782"/>
                  </a:lnTo>
                  <a:cubicBezTo>
                    <a:pt x="11782" y="11782"/>
                    <a:pt x="11782" y="13745"/>
                    <a:pt x="11782" y="13745"/>
                  </a:cubicBezTo>
                  <a:close/>
                  <a:moveTo>
                    <a:pt x="13745" y="15709"/>
                  </a:moveTo>
                  <a:lnTo>
                    <a:pt x="15709" y="15709"/>
                  </a:lnTo>
                  <a:lnTo>
                    <a:pt x="15709" y="13745"/>
                  </a:lnTo>
                  <a:lnTo>
                    <a:pt x="13745" y="13745"/>
                  </a:lnTo>
                  <a:cubicBezTo>
                    <a:pt x="13745" y="13745"/>
                    <a:pt x="13745" y="15709"/>
                    <a:pt x="13745" y="15709"/>
                  </a:cubicBezTo>
                  <a:close/>
                  <a:moveTo>
                    <a:pt x="17673" y="7855"/>
                  </a:moveTo>
                  <a:lnTo>
                    <a:pt x="19636" y="7855"/>
                  </a:lnTo>
                  <a:lnTo>
                    <a:pt x="19636" y="5891"/>
                  </a:lnTo>
                  <a:lnTo>
                    <a:pt x="17673" y="5891"/>
                  </a:lnTo>
                  <a:cubicBezTo>
                    <a:pt x="17673" y="5891"/>
                    <a:pt x="17673" y="7855"/>
                    <a:pt x="17673" y="7855"/>
                  </a:cubicBezTo>
                  <a:close/>
                  <a:moveTo>
                    <a:pt x="15709" y="9818"/>
                  </a:moveTo>
                  <a:lnTo>
                    <a:pt x="17673" y="9818"/>
                  </a:lnTo>
                  <a:lnTo>
                    <a:pt x="17673" y="7855"/>
                  </a:lnTo>
                  <a:lnTo>
                    <a:pt x="15709" y="7855"/>
                  </a:lnTo>
                  <a:cubicBezTo>
                    <a:pt x="15709" y="7855"/>
                    <a:pt x="15709" y="9818"/>
                    <a:pt x="15709" y="9818"/>
                  </a:cubicBezTo>
                  <a:close/>
                  <a:moveTo>
                    <a:pt x="20618" y="17673"/>
                  </a:moveTo>
                  <a:cubicBezTo>
                    <a:pt x="20618" y="18215"/>
                    <a:pt x="20178" y="18655"/>
                    <a:pt x="19636" y="18655"/>
                  </a:cubicBezTo>
                  <a:lnTo>
                    <a:pt x="1964" y="18655"/>
                  </a:lnTo>
                  <a:cubicBezTo>
                    <a:pt x="1422" y="18655"/>
                    <a:pt x="982" y="18215"/>
                    <a:pt x="982" y="17673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9636" y="4909"/>
                  </a:lnTo>
                  <a:cubicBezTo>
                    <a:pt x="20178" y="4909"/>
                    <a:pt x="20618" y="5349"/>
                    <a:pt x="20618" y="5891"/>
                  </a:cubicBezTo>
                  <a:cubicBezTo>
                    <a:pt x="20618" y="5891"/>
                    <a:pt x="20618" y="17673"/>
                    <a:pt x="20618" y="17673"/>
                  </a:cubicBezTo>
                  <a:close/>
                  <a:moveTo>
                    <a:pt x="19636" y="3927"/>
                  </a:moveTo>
                  <a:lnTo>
                    <a:pt x="12476" y="3927"/>
                  </a:lnTo>
                  <a:lnTo>
                    <a:pt x="14476" y="1927"/>
                  </a:lnTo>
                  <a:cubicBezTo>
                    <a:pt x="14557" y="1949"/>
                    <a:pt x="14640" y="1964"/>
                    <a:pt x="14727" y="1964"/>
                  </a:cubicBezTo>
                  <a:cubicBezTo>
                    <a:pt x="15269" y="1964"/>
                    <a:pt x="15709" y="1524"/>
                    <a:pt x="15709" y="982"/>
                  </a:cubicBezTo>
                  <a:cubicBezTo>
                    <a:pt x="15709" y="440"/>
                    <a:pt x="15269" y="0"/>
                    <a:pt x="14727" y="0"/>
                  </a:cubicBezTo>
                  <a:cubicBezTo>
                    <a:pt x="14185" y="0"/>
                    <a:pt x="13745" y="440"/>
                    <a:pt x="13745" y="982"/>
                  </a:cubicBezTo>
                  <a:cubicBezTo>
                    <a:pt x="13745" y="1069"/>
                    <a:pt x="13761" y="1152"/>
                    <a:pt x="13782" y="1233"/>
                  </a:cubicBezTo>
                  <a:lnTo>
                    <a:pt x="11088" y="3927"/>
                  </a:lnTo>
                  <a:lnTo>
                    <a:pt x="10513" y="3927"/>
                  </a:lnTo>
                  <a:lnTo>
                    <a:pt x="7818" y="1233"/>
                  </a:lnTo>
                  <a:cubicBezTo>
                    <a:pt x="7839" y="1152"/>
                    <a:pt x="7855" y="1069"/>
                    <a:pt x="7855" y="982"/>
                  </a:cubicBezTo>
                  <a:cubicBezTo>
                    <a:pt x="7855" y="440"/>
                    <a:pt x="7415" y="0"/>
                    <a:pt x="6873" y="0"/>
                  </a:cubicBezTo>
                  <a:cubicBezTo>
                    <a:pt x="6331" y="0"/>
                    <a:pt x="5891" y="440"/>
                    <a:pt x="5891" y="982"/>
                  </a:cubicBezTo>
                  <a:cubicBezTo>
                    <a:pt x="5891" y="1524"/>
                    <a:pt x="6331" y="1964"/>
                    <a:pt x="6873" y="1964"/>
                  </a:cubicBezTo>
                  <a:cubicBezTo>
                    <a:pt x="6960" y="1964"/>
                    <a:pt x="7043" y="1949"/>
                    <a:pt x="7124" y="1927"/>
                  </a:cubicBezTo>
                  <a:lnTo>
                    <a:pt x="9124" y="3927"/>
                  </a:ln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7673"/>
                  </a:lnTo>
                  <a:cubicBezTo>
                    <a:pt x="0" y="18757"/>
                    <a:pt x="879" y="19637"/>
                    <a:pt x="1964" y="19637"/>
                  </a:cubicBezTo>
                  <a:lnTo>
                    <a:pt x="3927" y="19637"/>
                  </a:lnTo>
                  <a:lnTo>
                    <a:pt x="3927" y="21109"/>
                  </a:lnTo>
                  <a:cubicBezTo>
                    <a:pt x="3927" y="21380"/>
                    <a:pt x="4147" y="21600"/>
                    <a:pt x="4418" y="21600"/>
                  </a:cubicBezTo>
                  <a:cubicBezTo>
                    <a:pt x="4689" y="21600"/>
                    <a:pt x="4909" y="21380"/>
                    <a:pt x="4909" y="21109"/>
                  </a:cubicBezTo>
                  <a:lnTo>
                    <a:pt x="4909" y="20618"/>
                  </a:lnTo>
                  <a:lnTo>
                    <a:pt x="16691" y="20618"/>
                  </a:lnTo>
                  <a:lnTo>
                    <a:pt x="16691" y="21109"/>
                  </a:lnTo>
                  <a:cubicBezTo>
                    <a:pt x="16691" y="21380"/>
                    <a:pt x="16911" y="21600"/>
                    <a:pt x="17182" y="21600"/>
                  </a:cubicBezTo>
                  <a:cubicBezTo>
                    <a:pt x="17453" y="21600"/>
                    <a:pt x="17673" y="21380"/>
                    <a:pt x="17673" y="21109"/>
                  </a:cubicBezTo>
                  <a:lnTo>
                    <a:pt x="17673" y="19637"/>
                  </a:lnTo>
                  <a:lnTo>
                    <a:pt x="19636" y="19637"/>
                  </a:lnTo>
                  <a:cubicBezTo>
                    <a:pt x="20721" y="19637"/>
                    <a:pt x="21600" y="18757"/>
                    <a:pt x="21600" y="17673"/>
                  </a:cubicBezTo>
                  <a:lnTo>
                    <a:pt x="21600" y="5891"/>
                  </a:lnTo>
                  <a:cubicBezTo>
                    <a:pt x="21600" y="4806"/>
                    <a:pt x="20721" y="3927"/>
                    <a:pt x="19636" y="3927"/>
                  </a:cubicBezTo>
                  <a:moveTo>
                    <a:pt x="5891" y="15709"/>
                  </a:moveTo>
                  <a:lnTo>
                    <a:pt x="7855" y="15709"/>
                  </a:lnTo>
                  <a:lnTo>
                    <a:pt x="7855" y="13745"/>
                  </a:lnTo>
                  <a:lnTo>
                    <a:pt x="5891" y="13745"/>
                  </a:lnTo>
                  <a:cubicBezTo>
                    <a:pt x="5891" y="13745"/>
                    <a:pt x="5891" y="15709"/>
                    <a:pt x="5891" y="15709"/>
                  </a:cubicBezTo>
                  <a:close/>
                  <a:moveTo>
                    <a:pt x="9818" y="15709"/>
                  </a:moveTo>
                  <a:lnTo>
                    <a:pt x="11782" y="15709"/>
                  </a:lnTo>
                  <a:lnTo>
                    <a:pt x="11782" y="13745"/>
                  </a:lnTo>
                  <a:lnTo>
                    <a:pt x="9818" y="13745"/>
                  </a:lnTo>
                  <a:cubicBezTo>
                    <a:pt x="9818" y="13745"/>
                    <a:pt x="9818" y="15709"/>
                    <a:pt x="9818" y="15709"/>
                  </a:cubicBezTo>
                  <a:close/>
                  <a:moveTo>
                    <a:pt x="7855" y="9818"/>
                  </a:moveTo>
                  <a:lnTo>
                    <a:pt x="5891" y="9818"/>
                  </a:lnTo>
                  <a:lnTo>
                    <a:pt x="5891" y="11782"/>
                  </a:lnTo>
                  <a:lnTo>
                    <a:pt x="7855" y="11782"/>
                  </a:lnTo>
                  <a:cubicBezTo>
                    <a:pt x="7855" y="11782"/>
                    <a:pt x="7855" y="9818"/>
                    <a:pt x="7855" y="9818"/>
                  </a:cubicBezTo>
                  <a:close/>
                  <a:moveTo>
                    <a:pt x="15709" y="13745"/>
                  </a:moveTo>
                  <a:lnTo>
                    <a:pt x="17673" y="13745"/>
                  </a:lnTo>
                  <a:lnTo>
                    <a:pt x="17673" y="11782"/>
                  </a:lnTo>
                  <a:lnTo>
                    <a:pt x="15709" y="11782"/>
                  </a:lnTo>
                  <a:cubicBezTo>
                    <a:pt x="15709" y="11782"/>
                    <a:pt x="15709" y="13745"/>
                    <a:pt x="15709" y="13745"/>
                  </a:cubicBezTo>
                  <a:close/>
                  <a:moveTo>
                    <a:pt x="1964" y="7855"/>
                  </a:moveTo>
                  <a:lnTo>
                    <a:pt x="3927" y="7855"/>
                  </a:lnTo>
                  <a:lnTo>
                    <a:pt x="3927" y="5891"/>
                  </a:lnTo>
                  <a:lnTo>
                    <a:pt x="1964" y="5891"/>
                  </a:lnTo>
                  <a:cubicBezTo>
                    <a:pt x="1964" y="5891"/>
                    <a:pt x="1964" y="7855"/>
                    <a:pt x="1964" y="7855"/>
                  </a:cubicBezTo>
                  <a:close/>
                  <a:moveTo>
                    <a:pt x="3927" y="17673"/>
                  </a:moveTo>
                  <a:lnTo>
                    <a:pt x="5891" y="17673"/>
                  </a:lnTo>
                  <a:lnTo>
                    <a:pt x="5891" y="15709"/>
                  </a:lnTo>
                  <a:lnTo>
                    <a:pt x="3927" y="15709"/>
                  </a:lnTo>
                  <a:cubicBezTo>
                    <a:pt x="3927" y="15709"/>
                    <a:pt x="3927" y="17673"/>
                    <a:pt x="3927" y="17673"/>
                  </a:cubicBezTo>
                  <a:close/>
                  <a:moveTo>
                    <a:pt x="11782" y="5891"/>
                  </a:moveTo>
                  <a:lnTo>
                    <a:pt x="9818" y="5891"/>
                  </a:lnTo>
                  <a:lnTo>
                    <a:pt x="9818" y="7855"/>
                  </a:lnTo>
                  <a:lnTo>
                    <a:pt x="11782" y="7855"/>
                  </a:lnTo>
                  <a:cubicBezTo>
                    <a:pt x="11782" y="7855"/>
                    <a:pt x="11782" y="5891"/>
                    <a:pt x="11782" y="5891"/>
                  </a:cubicBezTo>
                  <a:close/>
                  <a:moveTo>
                    <a:pt x="7855" y="5891"/>
                  </a:moveTo>
                  <a:lnTo>
                    <a:pt x="5891" y="5891"/>
                  </a:lnTo>
                  <a:lnTo>
                    <a:pt x="5891" y="7855"/>
                  </a:lnTo>
                  <a:lnTo>
                    <a:pt x="7855" y="7855"/>
                  </a:lnTo>
                  <a:cubicBezTo>
                    <a:pt x="7855" y="7855"/>
                    <a:pt x="7855" y="5891"/>
                    <a:pt x="7855" y="5891"/>
                  </a:cubicBezTo>
                  <a:close/>
                  <a:moveTo>
                    <a:pt x="1964" y="15709"/>
                  </a:moveTo>
                  <a:lnTo>
                    <a:pt x="3927" y="15709"/>
                  </a:lnTo>
                  <a:lnTo>
                    <a:pt x="3927" y="13745"/>
                  </a:lnTo>
                  <a:lnTo>
                    <a:pt x="1964" y="13745"/>
                  </a:lnTo>
                  <a:cubicBezTo>
                    <a:pt x="1964" y="13745"/>
                    <a:pt x="1964" y="15709"/>
                    <a:pt x="1964" y="15709"/>
                  </a:cubicBezTo>
                  <a:close/>
                  <a:moveTo>
                    <a:pt x="1964" y="11782"/>
                  </a:moveTo>
                  <a:lnTo>
                    <a:pt x="3927" y="11782"/>
                  </a:lnTo>
                  <a:lnTo>
                    <a:pt x="3927" y="9818"/>
                  </a:lnTo>
                  <a:lnTo>
                    <a:pt x="1964" y="9818"/>
                  </a:lnTo>
                  <a:cubicBezTo>
                    <a:pt x="1964" y="9818"/>
                    <a:pt x="1964" y="11782"/>
                    <a:pt x="1964" y="11782"/>
                  </a:cubicBezTo>
                  <a:close/>
                  <a:moveTo>
                    <a:pt x="7855" y="17673"/>
                  </a:moveTo>
                  <a:lnTo>
                    <a:pt x="9818" y="17673"/>
                  </a:lnTo>
                  <a:lnTo>
                    <a:pt x="9818" y="15709"/>
                  </a:lnTo>
                  <a:lnTo>
                    <a:pt x="7855" y="15709"/>
                  </a:lnTo>
                  <a:cubicBezTo>
                    <a:pt x="7855" y="15709"/>
                    <a:pt x="7855" y="17673"/>
                    <a:pt x="7855" y="17673"/>
                  </a:cubicBezTo>
                  <a:close/>
                  <a:moveTo>
                    <a:pt x="11782" y="17673"/>
                  </a:moveTo>
                  <a:lnTo>
                    <a:pt x="13745" y="17673"/>
                  </a:lnTo>
                  <a:lnTo>
                    <a:pt x="13745" y="15709"/>
                  </a:lnTo>
                  <a:lnTo>
                    <a:pt x="11782" y="15709"/>
                  </a:lnTo>
                  <a:cubicBezTo>
                    <a:pt x="11782" y="15709"/>
                    <a:pt x="11782" y="17673"/>
                    <a:pt x="11782" y="17673"/>
                  </a:cubicBezTo>
                  <a:close/>
                  <a:moveTo>
                    <a:pt x="15709" y="17673"/>
                  </a:moveTo>
                  <a:lnTo>
                    <a:pt x="17673" y="17673"/>
                  </a:lnTo>
                  <a:lnTo>
                    <a:pt x="17673" y="15709"/>
                  </a:lnTo>
                  <a:lnTo>
                    <a:pt x="15709" y="15709"/>
                  </a:lnTo>
                  <a:cubicBezTo>
                    <a:pt x="15709" y="15709"/>
                    <a:pt x="15709" y="17673"/>
                    <a:pt x="15709" y="17673"/>
                  </a:cubicBezTo>
                  <a:close/>
                  <a:moveTo>
                    <a:pt x="11782" y="9818"/>
                  </a:moveTo>
                  <a:lnTo>
                    <a:pt x="9818" y="9818"/>
                  </a:lnTo>
                  <a:lnTo>
                    <a:pt x="9818" y="11782"/>
                  </a:lnTo>
                  <a:lnTo>
                    <a:pt x="11782" y="11782"/>
                  </a:lnTo>
                  <a:cubicBezTo>
                    <a:pt x="11782" y="11782"/>
                    <a:pt x="11782" y="9818"/>
                    <a:pt x="11782" y="9818"/>
                  </a:cubicBezTo>
                  <a:close/>
                  <a:moveTo>
                    <a:pt x="19636" y="9818"/>
                  </a:moveTo>
                  <a:lnTo>
                    <a:pt x="17673" y="9818"/>
                  </a:lnTo>
                  <a:lnTo>
                    <a:pt x="17673" y="11782"/>
                  </a:lnTo>
                  <a:lnTo>
                    <a:pt x="19636" y="11782"/>
                  </a:lnTo>
                  <a:cubicBezTo>
                    <a:pt x="19636" y="11782"/>
                    <a:pt x="19636" y="9818"/>
                    <a:pt x="19636" y="9818"/>
                  </a:cubicBezTo>
                  <a:close/>
                  <a:moveTo>
                    <a:pt x="19636" y="13745"/>
                  </a:moveTo>
                  <a:lnTo>
                    <a:pt x="17673" y="13745"/>
                  </a:lnTo>
                  <a:lnTo>
                    <a:pt x="17673" y="15709"/>
                  </a:lnTo>
                  <a:lnTo>
                    <a:pt x="19636" y="15709"/>
                  </a:lnTo>
                  <a:cubicBezTo>
                    <a:pt x="19636" y="15709"/>
                    <a:pt x="19636" y="13745"/>
                    <a:pt x="19636" y="13745"/>
                  </a:cubicBezTo>
                  <a:close/>
                  <a:moveTo>
                    <a:pt x="15709" y="5891"/>
                  </a:moveTo>
                  <a:lnTo>
                    <a:pt x="13745" y="5891"/>
                  </a:lnTo>
                  <a:lnTo>
                    <a:pt x="13745" y="7855"/>
                  </a:lnTo>
                  <a:lnTo>
                    <a:pt x="15709" y="7855"/>
                  </a:lnTo>
                  <a:cubicBezTo>
                    <a:pt x="15709" y="7855"/>
                    <a:pt x="15709" y="5891"/>
                    <a:pt x="15709" y="5891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8" name="Shape 2662"/>
            <p:cNvSpPr/>
            <p:nvPr/>
          </p:nvSpPr>
          <p:spPr>
            <a:xfrm>
              <a:off x="11597168" y="10609772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1782"/>
                  </a:moveTo>
                  <a:cubicBezTo>
                    <a:pt x="18383" y="11782"/>
                    <a:pt x="18164" y="12002"/>
                    <a:pt x="18164" y="12273"/>
                  </a:cubicBezTo>
                  <a:cubicBezTo>
                    <a:pt x="18164" y="12544"/>
                    <a:pt x="18383" y="12764"/>
                    <a:pt x="18655" y="12764"/>
                  </a:cubicBezTo>
                  <a:cubicBezTo>
                    <a:pt x="18926" y="12764"/>
                    <a:pt x="19145" y="12544"/>
                    <a:pt x="19145" y="12273"/>
                  </a:cubicBezTo>
                  <a:cubicBezTo>
                    <a:pt x="19145" y="12002"/>
                    <a:pt x="18926" y="11782"/>
                    <a:pt x="18655" y="11782"/>
                  </a:cubicBezTo>
                  <a:moveTo>
                    <a:pt x="18655" y="13745"/>
                  </a:moveTo>
                  <a:cubicBezTo>
                    <a:pt x="18383" y="13745"/>
                    <a:pt x="18164" y="13966"/>
                    <a:pt x="18164" y="14236"/>
                  </a:cubicBezTo>
                  <a:cubicBezTo>
                    <a:pt x="18164" y="14508"/>
                    <a:pt x="18383" y="14727"/>
                    <a:pt x="18655" y="14727"/>
                  </a:cubicBezTo>
                  <a:cubicBezTo>
                    <a:pt x="18926" y="14727"/>
                    <a:pt x="19145" y="14508"/>
                    <a:pt x="19145" y="14236"/>
                  </a:cubicBezTo>
                  <a:cubicBezTo>
                    <a:pt x="19145" y="13966"/>
                    <a:pt x="18926" y="13745"/>
                    <a:pt x="18655" y="13745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6691" y="20618"/>
                  </a:lnTo>
                  <a:lnTo>
                    <a:pt x="16691" y="6873"/>
                  </a:lnTo>
                  <a:lnTo>
                    <a:pt x="19636" y="6873"/>
                  </a:lnTo>
                  <a:cubicBezTo>
                    <a:pt x="20178" y="6873"/>
                    <a:pt x="20618" y="7313"/>
                    <a:pt x="20618" y="7855"/>
                  </a:cubicBezTo>
                  <a:cubicBezTo>
                    <a:pt x="20618" y="7855"/>
                    <a:pt x="20618" y="19636"/>
                    <a:pt x="20618" y="19636"/>
                  </a:cubicBezTo>
                  <a:close/>
                  <a:moveTo>
                    <a:pt x="15709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7855"/>
                  </a:lnTo>
                  <a:cubicBezTo>
                    <a:pt x="982" y="7313"/>
                    <a:pt x="1422" y="6873"/>
                    <a:pt x="1964" y="6873"/>
                  </a:cubicBezTo>
                  <a:lnTo>
                    <a:pt x="15709" y="6873"/>
                  </a:lnTo>
                  <a:cubicBezTo>
                    <a:pt x="15709" y="6873"/>
                    <a:pt x="15709" y="20618"/>
                    <a:pt x="15709" y="20618"/>
                  </a:cubicBezTo>
                  <a:close/>
                  <a:moveTo>
                    <a:pt x="19636" y="5891"/>
                  </a:moveTo>
                  <a:lnTo>
                    <a:pt x="13205" y="5891"/>
                  </a:lnTo>
                  <a:cubicBezTo>
                    <a:pt x="13069" y="5222"/>
                    <a:pt x="12657" y="4657"/>
                    <a:pt x="12097" y="4306"/>
                  </a:cubicBezTo>
                  <a:lnTo>
                    <a:pt x="14476" y="1927"/>
                  </a:lnTo>
                  <a:cubicBezTo>
                    <a:pt x="14557" y="1949"/>
                    <a:pt x="14640" y="1964"/>
                    <a:pt x="14727" y="1964"/>
                  </a:cubicBezTo>
                  <a:cubicBezTo>
                    <a:pt x="15269" y="1964"/>
                    <a:pt x="15709" y="1524"/>
                    <a:pt x="15709" y="982"/>
                  </a:cubicBezTo>
                  <a:cubicBezTo>
                    <a:pt x="15709" y="440"/>
                    <a:pt x="15269" y="0"/>
                    <a:pt x="14727" y="0"/>
                  </a:cubicBezTo>
                  <a:cubicBezTo>
                    <a:pt x="14186" y="0"/>
                    <a:pt x="13745" y="440"/>
                    <a:pt x="13745" y="982"/>
                  </a:cubicBezTo>
                  <a:cubicBezTo>
                    <a:pt x="13745" y="1070"/>
                    <a:pt x="13761" y="1153"/>
                    <a:pt x="13782" y="1233"/>
                  </a:cubicBezTo>
                  <a:lnTo>
                    <a:pt x="11061" y="3954"/>
                  </a:lnTo>
                  <a:cubicBezTo>
                    <a:pt x="10975" y="3945"/>
                    <a:pt x="10889" y="3927"/>
                    <a:pt x="10800" y="3927"/>
                  </a:cubicBezTo>
                  <a:cubicBezTo>
                    <a:pt x="10711" y="3927"/>
                    <a:pt x="10625" y="3945"/>
                    <a:pt x="10539" y="3954"/>
                  </a:cubicBezTo>
                  <a:lnTo>
                    <a:pt x="7818" y="1233"/>
                  </a:lnTo>
                  <a:cubicBezTo>
                    <a:pt x="7839" y="1153"/>
                    <a:pt x="7855" y="1070"/>
                    <a:pt x="7855" y="982"/>
                  </a:cubicBezTo>
                  <a:cubicBezTo>
                    <a:pt x="7855" y="440"/>
                    <a:pt x="7414" y="0"/>
                    <a:pt x="6873" y="0"/>
                  </a:cubicBezTo>
                  <a:cubicBezTo>
                    <a:pt x="6331" y="0"/>
                    <a:pt x="5891" y="440"/>
                    <a:pt x="5891" y="982"/>
                  </a:cubicBezTo>
                  <a:cubicBezTo>
                    <a:pt x="5891" y="1524"/>
                    <a:pt x="6331" y="1964"/>
                    <a:pt x="6873" y="1964"/>
                  </a:cubicBezTo>
                  <a:cubicBezTo>
                    <a:pt x="6960" y="1964"/>
                    <a:pt x="7043" y="1949"/>
                    <a:pt x="7124" y="1927"/>
                  </a:cubicBezTo>
                  <a:lnTo>
                    <a:pt x="9503" y="4306"/>
                  </a:lnTo>
                  <a:cubicBezTo>
                    <a:pt x="8943" y="4657"/>
                    <a:pt x="8531" y="5222"/>
                    <a:pt x="8395" y="5891"/>
                  </a:cubicBezTo>
                  <a:lnTo>
                    <a:pt x="1964" y="5891"/>
                  </a:lnTo>
                  <a:cubicBezTo>
                    <a:pt x="879" y="5891"/>
                    <a:pt x="0" y="6770"/>
                    <a:pt x="0" y="7855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7855"/>
                  </a:lnTo>
                  <a:cubicBezTo>
                    <a:pt x="21600" y="6770"/>
                    <a:pt x="20721" y="5891"/>
                    <a:pt x="19636" y="5891"/>
                  </a:cubicBezTo>
                  <a:moveTo>
                    <a:pt x="12764" y="17673"/>
                  </a:moveTo>
                  <a:lnTo>
                    <a:pt x="3927" y="17673"/>
                  </a:lnTo>
                  <a:lnTo>
                    <a:pt x="3927" y="9818"/>
                  </a:lnTo>
                  <a:lnTo>
                    <a:pt x="12764" y="9818"/>
                  </a:lnTo>
                  <a:cubicBezTo>
                    <a:pt x="12764" y="9818"/>
                    <a:pt x="12764" y="17673"/>
                    <a:pt x="12764" y="17673"/>
                  </a:cubicBezTo>
                  <a:close/>
                  <a:moveTo>
                    <a:pt x="13745" y="8836"/>
                  </a:moveTo>
                  <a:lnTo>
                    <a:pt x="2945" y="8836"/>
                  </a:lnTo>
                  <a:lnTo>
                    <a:pt x="2945" y="18655"/>
                  </a:lnTo>
                  <a:lnTo>
                    <a:pt x="13745" y="18655"/>
                  </a:lnTo>
                  <a:cubicBezTo>
                    <a:pt x="13745" y="18655"/>
                    <a:pt x="13745" y="8836"/>
                    <a:pt x="13745" y="8836"/>
                  </a:cubicBezTo>
                  <a:close/>
                  <a:moveTo>
                    <a:pt x="18655" y="8836"/>
                  </a:moveTo>
                  <a:cubicBezTo>
                    <a:pt x="18113" y="8836"/>
                    <a:pt x="17673" y="9276"/>
                    <a:pt x="17673" y="9818"/>
                  </a:cubicBezTo>
                  <a:cubicBezTo>
                    <a:pt x="17673" y="10360"/>
                    <a:pt x="18113" y="10800"/>
                    <a:pt x="18655" y="10800"/>
                  </a:cubicBezTo>
                  <a:cubicBezTo>
                    <a:pt x="19196" y="10800"/>
                    <a:pt x="19636" y="10360"/>
                    <a:pt x="19636" y="9818"/>
                  </a:cubicBezTo>
                  <a:cubicBezTo>
                    <a:pt x="19636" y="9276"/>
                    <a:pt x="19196" y="8836"/>
                    <a:pt x="18655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9" name="Shape 2663"/>
            <p:cNvSpPr/>
            <p:nvPr/>
          </p:nvSpPr>
          <p:spPr>
            <a:xfrm>
              <a:off x="12291955" y="10692485"/>
              <a:ext cx="363936" cy="19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8000"/>
                  </a:moveTo>
                  <a:cubicBezTo>
                    <a:pt x="19636" y="18995"/>
                    <a:pt x="19196" y="19800"/>
                    <a:pt x="18655" y="19800"/>
                  </a:cubicBezTo>
                  <a:lnTo>
                    <a:pt x="1964" y="19800"/>
                  </a:lnTo>
                  <a:cubicBezTo>
                    <a:pt x="1421" y="19800"/>
                    <a:pt x="982" y="18995"/>
                    <a:pt x="982" y="18000"/>
                  </a:cubicBezTo>
                  <a:lnTo>
                    <a:pt x="982" y="3600"/>
                  </a:lnTo>
                  <a:cubicBezTo>
                    <a:pt x="982" y="2607"/>
                    <a:pt x="1421" y="1800"/>
                    <a:pt x="1964" y="1800"/>
                  </a:cubicBezTo>
                  <a:lnTo>
                    <a:pt x="18655" y="1800"/>
                  </a:lnTo>
                  <a:cubicBezTo>
                    <a:pt x="19196" y="1800"/>
                    <a:pt x="19636" y="2607"/>
                    <a:pt x="19636" y="3600"/>
                  </a:cubicBezTo>
                  <a:cubicBezTo>
                    <a:pt x="19636" y="3600"/>
                    <a:pt x="19636" y="18000"/>
                    <a:pt x="19636" y="18000"/>
                  </a:cubicBezTo>
                  <a:close/>
                  <a:moveTo>
                    <a:pt x="20618" y="7200"/>
                  </a:moveTo>
                  <a:lnTo>
                    <a:pt x="20618" y="3600"/>
                  </a:lnTo>
                  <a:cubicBezTo>
                    <a:pt x="20618" y="1612"/>
                    <a:pt x="19739" y="0"/>
                    <a:pt x="18655" y="0"/>
                  </a:cubicBezTo>
                  <a:lnTo>
                    <a:pt x="1964" y="0"/>
                  </a:lnTo>
                  <a:cubicBezTo>
                    <a:pt x="879" y="0"/>
                    <a:pt x="0" y="1612"/>
                    <a:pt x="0" y="3600"/>
                  </a:cubicBezTo>
                  <a:lnTo>
                    <a:pt x="0" y="18000"/>
                  </a:lnTo>
                  <a:cubicBezTo>
                    <a:pt x="0" y="19989"/>
                    <a:pt x="879" y="21600"/>
                    <a:pt x="1964" y="21600"/>
                  </a:cubicBezTo>
                  <a:lnTo>
                    <a:pt x="18655" y="21600"/>
                  </a:lnTo>
                  <a:cubicBezTo>
                    <a:pt x="19739" y="21600"/>
                    <a:pt x="20618" y="19989"/>
                    <a:pt x="20618" y="18000"/>
                  </a:cubicBezTo>
                  <a:lnTo>
                    <a:pt x="20618" y="14400"/>
                  </a:lnTo>
                  <a:cubicBezTo>
                    <a:pt x="21160" y="14400"/>
                    <a:pt x="21600" y="13595"/>
                    <a:pt x="21600" y="12600"/>
                  </a:cubicBezTo>
                  <a:lnTo>
                    <a:pt x="21600" y="9000"/>
                  </a:lnTo>
                  <a:cubicBezTo>
                    <a:pt x="21600" y="8007"/>
                    <a:pt x="21160" y="7200"/>
                    <a:pt x="20618" y="7200"/>
                  </a:cubicBezTo>
                  <a:moveTo>
                    <a:pt x="10800" y="5400"/>
                  </a:moveTo>
                  <a:lnTo>
                    <a:pt x="3927" y="10800"/>
                  </a:lnTo>
                  <a:lnTo>
                    <a:pt x="8836" y="10800"/>
                  </a:lnTo>
                  <a:lnTo>
                    <a:pt x="9818" y="16200"/>
                  </a:lnTo>
                  <a:lnTo>
                    <a:pt x="16691" y="10800"/>
                  </a:lnTo>
                  <a:lnTo>
                    <a:pt x="11782" y="10800"/>
                  </a:lnTo>
                  <a:cubicBezTo>
                    <a:pt x="11782" y="10800"/>
                    <a:pt x="10800" y="5400"/>
                    <a:pt x="10800" y="54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0" name="Shape 2664"/>
            <p:cNvSpPr/>
            <p:nvPr/>
          </p:nvSpPr>
          <p:spPr>
            <a:xfrm>
              <a:off x="12986741" y="10692485"/>
              <a:ext cx="363936" cy="19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8000"/>
                  </a:moveTo>
                  <a:cubicBezTo>
                    <a:pt x="19636" y="18995"/>
                    <a:pt x="19196" y="19800"/>
                    <a:pt x="18655" y="19800"/>
                  </a:cubicBezTo>
                  <a:lnTo>
                    <a:pt x="1964" y="19800"/>
                  </a:lnTo>
                  <a:cubicBezTo>
                    <a:pt x="1421" y="19800"/>
                    <a:pt x="982" y="18995"/>
                    <a:pt x="982" y="18000"/>
                  </a:cubicBezTo>
                  <a:lnTo>
                    <a:pt x="982" y="3600"/>
                  </a:lnTo>
                  <a:cubicBezTo>
                    <a:pt x="982" y="2607"/>
                    <a:pt x="1421" y="1800"/>
                    <a:pt x="1964" y="1800"/>
                  </a:cubicBezTo>
                  <a:lnTo>
                    <a:pt x="18655" y="1800"/>
                  </a:lnTo>
                  <a:cubicBezTo>
                    <a:pt x="19196" y="1800"/>
                    <a:pt x="19636" y="2607"/>
                    <a:pt x="19636" y="3600"/>
                  </a:cubicBezTo>
                  <a:cubicBezTo>
                    <a:pt x="19636" y="3600"/>
                    <a:pt x="19636" y="18000"/>
                    <a:pt x="19636" y="18000"/>
                  </a:cubicBezTo>
                  <a:close/>
                  <a:moveTo>
                    <a:pt x="20618" y="7200"/>
                  </a:moveTo>
                  <a:lnTo>
                    <a:pt x="20618" y="3600"/>
                  </a:lnTo>
                  <a:cubicBezTo>
                    <a:pt x="20618" y="1612"/>
                    <a:pt x="19739" y="0"/>
                    <a:pt x="18655" y="0"/>
                  </a:cubicBezTo>
                  <a:lnTo>
                    <a:pt x="1964" y="0"/>
                  </a:lnTo>
                  <a:cubicBezTo>
                    <a:pt x="879" y="0"/>
                    <a:pt x="0" y="1612"/>
                    <a:pt x="0" y="3600"/>
                  </a:cubicBezTo>
                  <a:lnTo>
                    <a:pt x="0" y="18000"/>
                  </a:lnTo>
                  <a:cubicBezTo>
                    <a:pt x="0" y="19989"/>
                    <a:pt x="879" y="21600"/>
                    <a:pt x="1964" y="21600"/>
                  </a:cubicBezTo>
                  <a:lnTo>
                    <a:pt x="18655" y="21600"/>
                  </a:lnTo>
                  <a:cubicBezTo>
                    <a:pt x="19739" y="21600"/>
                    <a:pt x="20618" y="19989"/>
                    <a:pt x="20618" y="18000"/>
                  </a:cubicBezTo>
                  <a:lnTo>
                    <a:pt x="20618" y="14400"/>
                  </a:lnTo>
                  <a:cubicBezTo>
                    <a:pt x="21160" y="14400"/>
                    <a:pt x="21600" y="13595"/>
                    <a:pt x="21600" y="12600"/>
                  </a:cubicBezTo>
                  <a:lnTo>
                    <a:pt x="21600" y="9000"/>
                  </a:lnTo>
                  <a:cubicBezTo>
                    <a:pt x="21600" y="8007"/>
                    <a:pt x="21160" y="7200"/>
                    <a:pt x="20618" y="7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1" name="Shape 2665"/>
            <p:cNvSpPr/>
            <p:nvPr/>
          </p:nvSpPr>
          <p:spPr>
            <a:xfrm>
              <a:off x="13681527" y="10692485"/>
              <a:ext cx="363936" cy="19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8000"/>
                  </a:moveTo>
                  <a:cubicBezTo>
                    <a:pt x="19636" y="18995"/>
                    <a:pt x="19196" y="19800"/>
                    <a:pt x="18655" y="19800"/>
                  </a:cubicBezTo>
                  <a:lnTo>
                    <a:pt x="1964" y="19800"/>
                  </a:lnTo>
                  <a:cubicBezTo>
                    <a:pt x="1422" y="19800"/>
                    <a:pt x="982" y="18995"/>
                    <a:pt x="982" y="18000"/>
                  </a:cubicBezTo>
                  <a:lnTo>
                    <a:pt x="982" y="3600"/>
                  </a:lnTo>
                  <a:cubicBezTo>
                    <a:pt x="982" y="2607"/>
                    <a:pt x="1422" y="1800"/>
                    <a:pt x="1964" y="1800"/>
                  </a:cubicBezTo>
                  <a:lnTo>
                    <a:pt x="18655" y="1800"/>
                  </a:lnTo>
                  <a:cubicBezTo>
                    <a:pt x="19196" y="1800"/>
                    <a:pt x="19636" y="2607"/>
                    <a:pt x="19636" y="3600"/>
                  </a:cubicBezTo>
                  <a:cubicBezTo>
                    <a:pt x="19636" y="3600"/>
                    <a:pt x="19636" y="18000"/>
                    <a:pt x="19636" y="18000"/>
                  </a:cubicBezTo>
                  <a:close/>
                  <a:moveTo>
                    <a:pt x="20618" y="7200"/>
                  </a:moveTo>
                  <a:lnTo>
                    <a:pt x="20618" y="3600"/>
                  </a:lnTo>
                  <a:cubicBezTo>
                    <a:pt x="20618" y="1612"/>
                    <a:pt x="19739" y="0"/>
                    <a:pt x="18655" y="0"/>
                  </a:cubicBezTo>
                  <a:lnTo>
                    <a:pt x="1964" y="0"/>
                  </a:lnTo>
                  <a:cubicBezTo>
                    <a:pt x="879" y="0"/>
                    <a:pt x="0" y="1612"/>
                    <a:pt x="0" y="3600"/>
                  </a:cubicBezTo>
                  <a:lnTo>
                    <a:pt x="0" y="18000"/>
                  </a:lnTo>
                  <a:cubicBezTo>
                    <a:pt x="0" y="19989"/>
                    <a:pt x="879" y="21600"/>
                    <a:pt x="1964" y="21600"/>
                  </a:cubicBezTo>
                  <a:lnTo>
                    <a:pt x="18655" y="21600"/>
                  </a:lnTo>
                  <a:cubicBezTo>
                    <a:pt x="19739" y="21600"/>
                    <a:pt x="20618" y="19989"/>
                    <a:pt x="20618" y="18000"/>
                  </a:cubicBezTo>
                  <a:lnTo>
                    <a:pt x="20618" y="14400"/>
                  </a:lnTo>
                  <a:cubicBezTo>
                    <a:pt x="21160" y="14400"/>
                    <a:pt x="21600" y="13595"/>
                    <a:pt x="21600" y="12600"/>
                  </a:cubicBezTo>
                  <a:lnTo>
                    <a:pt x="21600" y="9000"/>
                  </a:lnTo>
                  <a:cubicBezTo>
                    <a:pt x="21600" y="8007"/>
                    <a:pt x="21160" y="7200"/>
                    <a:pt x="20618" y="7200"/>
                  </a:cubicBezTo>
                  <a:moveTo>
                    <a:pt x="1964" y="18000"/>
                  </a:moveTo>
                  <a:lnTo>
                    <a:pt x="6873" y="18000"/>
                  </a:lnTo>
                  <a:lnTo>
                    <a:pt x="6873" y="3600"/>
                  </a:lnTo>
                  <a:lnTo>
                    <a:pt x="1964" y="3600"/>
                  </a:lnTo>
                  <a:cubicBezTo>
                    <a:pt x="1964" y="3600"/>
                    <a:pt x="1964" y="18000"/>
                    <a:pt x="1964" y="180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2" name="Shape 2666"/>
            <p:cNvSpPr/>
            <p:nvPr/>
          </p:nvSpPr>
          <p:spPr>
            <a:xfrm>
              <a:off x="14376313" y="10692485"/>
              <a:ext cx="363936" cy="19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8000"/>
                  </a:moveTo>
                  <a:cubicBezTo>
                    <a:pt x="19636" y="18995"/>
                    <a:pt x="19196" y="19800"/>
                    <a:pt x="18655" y="19800"/>
                  </a:cubicBezTo>
                  <a:lnTo>
                    <a:pt x="1964" y="19800"/>
                  </a:lnTo>
                  <a:cubicBezTo>
                    <a:pt x="1422" y="19800"/>
                    <a:pt x="982" y="18995"/>
                    <a:pt x="982" y="18000"/>
                  </a:cubicBezTo>
                  <a:lnTo>
                    <a:pt x="982" y="3600"/>
                  </a:lnTo>
                  <a:cubicBezTo>
                    <a:pt x="982" y="2607"/>
                    <a:pt x="1422" y="1800"/>
                    <a:pt x="1964" y="1800"/>
                  </a:cubicBezTo>
                  <a:lnTo>
                    <a:pt x="18655" y="1800"/>
                  </a:lnTo>
                  <a:cubicBezTo>
                    <a:pt x="19196" y="1800"/>
                    <a:pt x="19636" y="2607"/>
                    <a:pt x="19636" y="3600"/>
                  </a:cubicBezTo>
                  <a:cubicBezTo>
                    <a:pt x="19636" y="3600"/>
                    <a:pt x="19636" y="18000"/>
                    <a:pt x="19636" y="18000"/>
                  </a:cubicBezTo>
                  <a:close/>
                  <a:moveTo>
                    <a:pt x="20618" y="7200"/>
                  </a:moveTo>
                  <a:lnTo>
                    <a:pt x="20618" y="3600"/>
                  </a:lnTo>
                  <a:cubicBezTo>
                    <a:pt x="20618" y="1612"/>
                    <a:pt x="19739" y="0"/>
                    <a:pt x="18655" y="0"/>
                  </a:cubicBezTo>
                  <a:lnTo>
                    <a:pt x="1964" y="0"/>
                  </a:lnTo>
                  <a:cubicBezTo>
                    <a:pt x="879" y="0"/>
                    <a:pt x="0" y="1612"/>
                    <a:pt x="0" y="3600"/>
                  </a:cubicBezTo>
                  <a:lnTo>
                    <a:pt x="0" y="18000"/>
                  </a:lnTo>
                  <a:cubicBezTo>
                    <a:pt x="0" y="19989"/>
                    <a:pt x="879" y="21600"/>
                    <a:pt x="1964" y="21600"/>
                  </a:cubicBezTo>
                  <a:lnTo>
                    <a:pt x="18655" y="21600"/>
                  </a:lnTo>
                  <a:cubicBezTo>
                    <a:pt x="19739" y="21600"/>
                    <a:pt x="20618" y="19989"/>
                    <a:pt x="20618" y="18000"/>
                  </a:cubicBezTo>
                  <a:lnTo>
                    <a:pt x="20618" y="14400"/>
                  </a:lnTo>
                  <a:cubicBezTo>
                    <a:pt x="21160" y="14400"/>
                    <a:pt x="21600" y="13595"/>
                    <a:pt x="21600" y="12600"/>
                  </a:cubicBezTo>
                  <a:lnTo>
                    <a:pt x="21600" y="9000"/>
                  </a:lnTo>
                  <a:cubicBezTo>
                    <a:pt x="21600" y="8007"/>
                    <a:pt x="21160" y="7200"/>
                    <a:pt x="20618" y="7200"/>
                  </a:cubicBezTo>
                  <a:moveTo>
                    <a:pt x="1964" y="18000"/>
                  </a:moveTo>
                  <a:lnTo>
                    <a:pt x="10800" y="18000"/>
                  </a:lnTo>
                  <a:lnTo>
                    <a:pt x="10800" y="3600"/>
                  </a:lnTo>
                  <a:lnTo>
                    <a:pt x="1964" y="3600"/>
                  </a:lnTo>
                  <a:cubicBezTo>
                    <a:pt x="1964" y="3600"/>
                    <a:pt x="1964" y="18000"/>
                    <a:pt x="1964" y="180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3" name="Shape 2667"/>
            <p:cNvSpPr/>
            <p:nvPr/>
          </p:nvSpPr>
          <p:spPr>
            <a:xfrm>
              <a:off x="8123237" y="11387271"/>
              <a:ext cx="363936" cy="19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4" y="18000"/>
                  </a:moveTo>
                  <a:lnTo>
                    <a:pt x="14727" y="18000"/>
                  </a:lnTo>
                  <a:lnTo>
                    <a:pt x="14727" y="3600"/>
                  </a:lnTo>
                  <a:lnTo>
                    <a:pt x="1964" y="3600"/>
                  </a:lnTo>
                  <a:cubicBezTo>
                    <a:pt x="1964" y="3600"/>
                    <a:pt x="1964" y="18000"/>
                    <a:pt x="1964" y="18000"/>
                  </a:cubicBezTo>
                  <a:close/>
                  <a:moveTo>
                    <a:pt x="19636" y="18000"/>
                  </a:moveTo>
                  <a:cubicBezTo>
                    <a:pt x="19636" y="18994"/>
                    <a:pt x="19197" y="19800"/>
                    <a:pt x="18655" y="19800"/>
                  </a:cubicBezTo>
                  <a:lnTo>
                    <a:pt x="1964" y="19800"/>
                  </a:lnTo>
                  <a:cubicBezTo>
                    <a:pt x="1422" y="19800"/>
                    <a:pt x="982" y="18994"/>
                    <a:pt x="982" y="18000"/>
                  </a:cubicBezTo>
                  <a:lnTo>
                    <a:pt x="982" y="3600"/>
                  </a:lnTo>
                  <a:cubicBezTo>
                    <a:pt x="982" y="2606"/>
                    <a:pt x="1422" y="1800"/>
                    <a:pt x="1964" y="1800"/>
                  </a:cubicBezTo>
                  <a:lnTo>
                    <a:pt x="18655" y="1800"/>
                  </a:lnTo>
                  <a:cubicBezTo>
                    <a:pt x="19197" y="1800"/>
                    <a:pt x="19636" y="2606"/>
                    <a:pt x="19636" y="3600"/>
                  </a:cubicBezTo>
                  <a:cubicBezTo>
                    <a:pt x="19636" y="3600"/>
                    <a:pt x="19636" y="18000"/>
                    <a:pt x="19636" y="18000"/>
                  </a:cubicBezTo>
                  <a:close/>
                  <a:moveTo>
                    <a:pt x="20618" y="7200"/>
                  </a:moveTo>
                  <a:lnTo>
                    <a:pt x="20618" y="3600"/>
                  </a:lnTo>
                  <a:cubicBezTo>
                    <a:pt x="20618" y="1612"/>
                    <a:pt x="19739" y="0"/>
                    <a:pt x="18655" y="0"/>
                  </a:cubicBezTo>
                  <a:lnTo>
                    <a:pt x="1964" y="0"/>
                  </a:lnTo>
                  <a:cubicBezTo>
                    <a:pt x="879" y="0"/>
                    <a:pt x="0" y="1612"/>
                    <a:pt x="0" y="3600"/>
                  </a:cubicBezTo>
                  <a:lnTo>
                    <a:pt x="0" y="18000"/>
                  </a:lnTo>
                  <a:cubicBezTo>
                    <a:pt x="0" y="19988"/>
                    <a:pt x="879" y="21600"/>
                    <a:pt x="1964" y="21600"/>
                  </a:cubicBezTo>
                  <a:lnTo>
                    <a:pt x="18655" y="21600"/>
                  </a:lnTo>
                  <a:cubicBezTo>
                    <a:pt x="19739" y="21600"/>
                    <a:pt x="20618" y="19988"/>
                    <a:pt x="20618" y="18000"/>
                  </a:cubicBezTo>
                  <a:lnTo>
                    <a:pt x="20618" y="14401"/>
                  </a:lnTo>
                  <a:cubicBezTo>
                    <a:pt x="21160" y="14401"/>
                    <a:pt x="21600" y="13594"/>
                    <a:pt x="21600" y="12600"/>
                  </a:cubicBezTo>
                  <a:lnTo>
                    <a:pt x="21600" y="9000"/>
                  </a:lnTo>
                  <a:cubicBezTo>
                    <a:pt x="21600" y="8006"/>
                    <a:pt x="21160" y="7200"/>
                    <a:pt x="20618" y="7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4" name="Shape 2668"/>
            <p:cNvSpPr/>
            <p:nvPr/>
          </p:nvSpPr>
          <p:spPr>
            <a:xfrm>
              <a:off x="8818023" y="11387271"/>
              <a:ext cx="363936" cy="198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4" y="18000"/>
                  </a:moveTo>
                  <a:lnTo>
                    <a:pt x="18655" y="18000"/>
                  </a:lnTo>
                  <a:lnTo>
                    <a:pt x="18655" y="3600"/>
                  </a:lnTo>
                  <a:lnTo>
                    <a:pt x="1964" y="3600"/>
                  </a:lnTo>
                  <a:cubicBezTo>
                    <a:pt x="1964" y="3600"/>
                    <a:pt x="1964" y="18000"/>
                    <a:pt x="1964" y="18000"/>
                  </a:cubicBezTo>
                  <a:close/>
                  <a:moveTo>
                    <a:pt x="19636" y="18000"/>
                  </a:moveTo>
                  <a:cubicBezTo>
                    <a:pt x="19636" y="18994"/>
                    <a:pt x="19197" y="19800"/>
                    <a:pt x="18655" y="19800"/>
                  </a:cubicBezTo>
                  <a:lnTo>
                    <a:pt x="1964" y="19800"/>
                  </a:lnTo>
                  <a:cubicBezTo>
                    <a:pt x="1422" y="19800"/>
                    <a:pt x="982" y="18994"/>
                    <a:pt x="982" y="18000"/>
                  </a:cubicBezTo>
                  <a:lnTo>
                    <a:pt x="982" y="3600"/>
                  </a:lnTo>
                  <a:cubicBezTo>
                    <a:pt x="982" y="2606"/>
                    <a:pt x="1422" y="1800"/>
                    <a:pt x="1964" y="1800"/>
                  </a:cubicBezTo>
                  <a:lnTo>
                    <a:pt x="18655" y="1800"/>
                  </a:lnTo>
                  <a:cubicBezTo>
                    <a:pt x="19197" y="1800"/>
                    <a:pt x="19636" y="2606"/>
                    <a:pt x="19636" y="3600"/>
                  </a:cubicBezTo>
                  <a:cubicBezTo>
                    <a:pt x="19636" y="3600"/>
                    <a:pt x="19636" y="18000"/>
                    <a:pt x="19636" y="18000"/>
                  </a:cubicBezTo>
                  <a:close/>
                  <a:moveTo>
                    <a:pt x="20618" y="7200"/>
                  </a:moveTo>
                  <a:lnTo>
                    <a:pt x="20618" y="3600"/>
                  </a:lnTo>
                  <a:cubicBezTo>
                    <a:pt x="20618" y="1612"/>
                    <a:pt x="19739" y="0"/>
                    <a:pt x="18655" y="0"/>
                  </a:cubicBezTo>
                  <a:lnTo>
                    <a:pt x="1964" y="0"/>
                  </a:lnTo>
                  <a:cubicBezTo>
                    <a:pt x="879" y="0"/>
                    <a:pt x="0" y="1612"/>
                    <a:pt x="0" y="3600"/>
                  </a:cubicBezTo>
                  <a:lnTo>
                    <a:pt x="0" y="18000"/>
                  </a:lnTo>
                  <a:cubicBezTo>
                    <a:pt x="0" y="19988"/>
                    <a:pt x="879" y="21600"/>
                    <a:pt x="1964" y="21600"/>
                  </a:cubicBezTo>
                  <a:lnTo>
                    <a:pt x="18655" y="21600"/>
                  </a:lnTo>
                  <a:cubicBezTo>
                    <a:pt x="19739" y="21600"/>
                    <a:pt x="20618" y="19988"/>
                    <a:pt x="20618" y="18000"/>
                  </a:cubicBezTo>
                  <a:lnTo>
                    <a:pt x="20618" y="14401"/>
                  </a:lnTo>
                  <a:cubicBezTo>
                    <a:pt x="21160" y="14401"/>
                    <a:pt x="21600" y="13594"/>
                    <a:pt x="21600" y="12600"/>
                  </a:cubicBezTo>
                  <a:lnTo>
                    <a:pt x="21600" y="9000"/>
                  </a:lnTo>
                  <a:cubicBezTo>
                    <a:pt x="21600" y="8006"/>
                    <a:pt x="21160" y="7200"/>
                    <a:pt x="20618" y="7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5" name="Shape 2669"/>
            <p:cNvSpPr/>
            <p:nvPr/>
          </p:nvSpPr>
          <p:spPr>
            <a:xfrm>
              <a:off x="9529352" y="11304559"/>
              <a:ext cx="330851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60" y="2161"/>
                  </a:moveTo>
                  <a:lnTo>
                    <a:pt x="12960" y="2178"/>
                  </a:lnTo>
                  <a:cubicBezTo>
                    <a:pt x="12662" y="2178"/>
                    <a:pt x="12420" y="2398"/>
                    <a:pt x="12420" y="2669"/>
                  </a:cubicBezTo>
                  <a:cubicBezTo>
                    <a:pt x="12420" y="2940"/>
                    <a:pt x="12662" y="3160"/>
                    <a:pt x="12960" y="3160"/>
                  </a:cubicBezTo>
                  <a:lnTo>
                    <a:pt x="12960" y="3172"/>
                  </a:lnTo>
                  <a:cubicBezTo>
                    <a:pt x="17287" y="4066"/>
                    <a:pt x="20520" y="7577"/>
                    <a:pt x="20520" y="11782"/>
                  </a:cubicBezTo>
                  <a:cubicBezTo>
                    <a:pt x="20520" y="16662"/>
                    <a:pt x="16168" y="20618"/>
                    <a:pt x="10800" y="20618"/>
                  </a:cubicBezTo>
                  <a:cubicBezTo>
                    <a:pt x="5432" y="20618"/>
                    <a:pt x="1080" y="16662"/>
                    <a:pt x="1080" y="11782"/>
                  </a:cubicBezTo>
                  <a:cubicBezTo>
                    <a:pt x="1080" y="7577"/>
                    <a:pt x="4313" y="4066"/>
                    <a:pt x="8640" y="3172"/>
                  </a:cubicBezTo>
                  <a:lnTo>
                    <a:pt x="8640" y="3160"/>
                  </a:lnTo>
                  <a:cubicBezTo>
                    <a:pt x="8938" y="3160"/>
                    <a:pt x="9180" y="2940"/>
                    <a:pt x="9180" y="2669"/>
                  </a:cubicBezTo>
                  <a:cubicBezTo>
                    <a:pt x="9180" y="2398"/>
                    <a:pt x="8938" y="2178"/>
                    <a:pt x="8640" y="2178"/>
                  </a:cubicBezTo>
                  <a:lnTo>
                    <a:pt x="8640" y="2161"/>
                  </a:lnTo>
                  <a:cubicBezTo>
                    <a:pt x="3710" y="3071"/>
                    <a:pt x="0" y="7031"/>
                    <a:pt x="0" y="11782"/>
                  </a:cubicBezTo>
                  <a:cubicBezTo>
                    <a:pt x="0" y="17204"/>
                    <a:pt x="4835" y="21600"/>
                    <a:pt x="10800" y="21600"/>
                  </a:cubicBezTo>
                  <a:cubicBezTo>
                    <a:pt x="16765" y="21600"/>
                    <a:pt x="21600" y="17204"/>
                    <a:pt x="21600" y="11782"/>
                  </a:cubicBezTo>
                  <a:cubicBezTo>
                    <a:pt x="21600" y="7031"/>
                    <a:pt x="17890" y="3071"/>
                    <a:pt x="12960" y="2161"/>
                  </a:cubicBezTo>
                  <a:moveTo>
                    <a:pt x="10800" y="12763"/>
                  </a:moveTo>
                  <a:cubicBezTo>
                    <a:pt x="11098" y="12763"/>
                    <a:pt x="11340" y="12544"/>
                    <a:pt x="11340" y="12272"/>
                  </a:cubicBezTo>
                  <a:lnTo>
                    <a:pt x="11340" y="491"/>
                  </a:lnTo>
                  <a:cubicBezTo>
                    <a:pt x="11340" y="220"/>
                    <a:pt x="11098" y="0"/>
                    <a:pt x="10800" y="0"/>
                  </a:cubicBezTo>
                  <a:cubicBezTo>
                    <a:pt x="10502" y="0"/>
                    <a:pt x="10260" y="220"/>
                    <a:pt x="10260" y="491"/>
                  </a:cubicBezTo>
                  <a:lnTo>
                    <a:pt x="10260" y="12272"/>
                  </a:lnTo>
                  <a:cubicBezTo>
                    <a:pt x="10260" y="12544"/>
                    <a:pt x="10502" y="12763"/>
                    <a:pt x="10800" y="1276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6" name="Shape 2670"/>
            <p:cNvSpPr/>
            <p:nvPr/>
          </p:nvSpPr>
          <p:spPr>
            <a:xfrm>
              <a:off x="10207596" y="11354186"/>
              <a:ext cx="363936" cy="264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73" y="21600"/>
                  </a:moveTo>
                  <a:lnTo>
                    <a:pt x="13255" y="21600"/>
                  </a:lnTo>
                  <a:lnTo>
                    <a:pt x="13255" y="0"/>
                  </a:lnTo>
                  <a:lnTo>
                    <a:pt x="12273" y="0"/>
                  </a:lnTo>
                  <a:cubicBezTo>
                    <a:pt x="12273" y="0"/>
                    <a:pt x="12273" y="21600"/>
                    <a:pt x="12273" y="21600"/>
                  </a:cubicBezTo>
                  <a:close/>
                  <a:moveTo>
                    <a:pt x="14236" y="21600"/>
                  </a:moveTo>
                  <a:lnTo>
                    <a:pt x="16691" y="21600"/>
                  </a:lnTo>
                  <a:lnTo>
                    <a:pt x="16691" y="0"/>
                  </a:lnTo>
                  <a:lnTo>
                    <a:pt x="14236" y="0"/>
                  </a:lnTo>
                  <a:cubicBezTo>
                    <a:pt x="14236" y="0"/>
                    <a:pt x="14236" y="21600"/>
                    <a:pt x="14236" y="21600"/>
                  </a:cubicBezTo>
                  <a:close/>
                  <a:moveTo>
                    <a:pt x="17673" y="21600"/>
                  </a:moveTo>
                  <a:lnTo>
                    <a:pt x="18655" y="21600"/>
                  </a:lnTo>
                  <a:lnTo>
                    <a:pt x="18655" y="0"/>
                  </a:lnTo>
                  <a:lnTo>
                    <a:pt x="17673" y="0"/>
                  </a:lnTo>
                  <a:cubicBezTo>
                    <a:pt x="17673" y="0"/>
                    <a:pt x="17673" y="21600"/>
                    <a:pt x="17673" y="21600"/>
                  </a:cubicBezTo>
                  <a:close/>
                  <a:moveTo>
                    <a:pt x="20618" y="0"/>
                  </a:moveTo>
                  <a:lnTo>
                    <a:pt x="19636" y="0"/>
                  </a:lnTo>
                  <a:lnTo>
                    <a:pt x="19636" y="21600"/>
                  </a:ln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1350"/>
                  </a:lnTo>
                  <a:cubicBezTo>
                    <a:pt x="21600" y="605"/>
                    <a:pt x="21160" y="0"/>
                    <a:pt x="20618" y="0"/>
                  </a:cubicBezTo>
                  <a:moveTo>
                    <a:pt x="4909" y="21600"/>
                  </a:moveTo>
                  <a:lnTo>
                    <a:pt x="5891" y="21600"/>
                  </a:lnTo>
                  <a:lnTo>
                    <a:pt x="5891" y="0"/>
                  </a:lnTo>
                  <a:lnTo>
                    <a:pt x="4909" y="0"/>
                  </a:lnTo>
                  <a:cubicBezTo>
                    <a:pt x="4909" y="0"/>
                    <a:pt x="4909" y="21600"/>
                    <a:pt x="4909" y="21600"/>
                  </a:cubicBezTo>
                  <a:close/>
                  <a:moveTo>
                    <a:pt x="0" y="1350"/>
                  </a:move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982" y="0"/>
                  </a:lnTo>
                  <a:cubicBezTo>
                    <a:pt x="440" y="0"/>
                    <a:pt x="0" y="605"/>
                    <a:pt x="0" y="1350"/>
                  </a:cubicBezTo>
                  <a:moveTo>
                    <a:pt x="1964" y="21600"/>
                  </a:moveTo>
                  <a:lnTo>
                    <a:pt x="3927" y="21600"/>
                  </a:lnTo>
                  <a:lnTo>
                    <a:pt x="3927" y="0"/>
                  </a:lnTo>
                  <a:lnTo>
                    <a:pt x="1964" y="0"/>
                  </a:lnTo>
                  <a:cubicBezTo>
                    <a:pt x="1964" y="0"/>
                    <a:pt x="1964" y="21600"/>
                    <a:pt x="1964" y="21600"/>
                  </a:cubicBezTo>
                  <a:close/>
                  <a:moveTo>
                    <a:pt x="6873" y="21600"/>
                  </a:moveTo>
                  <a:lnTo>
                    <a:pt x="9327" y="21600"/>
                  </a:lnTo>
                  <a:lnTo>
                    <a:pt x="9327" y="0"/>
                  </a:lnTo>
                  <a:lnTo>
                    <a:pt x="6873" y="0"/>
                  </a:lnTo>
                  <a:cubicBezTo>
                    <a:pt x="6873" y="0"/>
                    <a:pt x="6873" y="21600"/>
                    <a:pt x="6873" y="21600"/>
                  </a:cubicBezTo>
                  <a:close/>
                  <a:moveTo>
                    <a:pt x="10309" y="21600"/>
                  </a:moveTo>
                  <a:lnTo>
                    <a:pt x="11291" y="21600"/>
                  </a:lnTo>
                  <a:lnTo>
                    <a:pt x="11291" y="0"/>
                  </a:lnTo>
                  <a:lnTo>
                    <a:pt x="10309" y="0"/>
                  </a:lnTo>
                  <a:cubicBezTo>
                    <a:pt x="10309" y="0"/>
                    <a:pt x="10309" y="21600"/>
                    <a:pt x="10309" y="216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7" name="Shape 2671"/>
            <p:cNvSpPr/>
            <p:nvPr/>
          </p:nvSpPr>
          <p:spPr>
            <a:xfrm>
              <a:off x="10902382" y="1130455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09" y="15421"/>
                  </a:moveTo>
                  <a:cubicBezTo>
                    <a:pt x="10666" y="15276"/>
                    <a:pt x="10995" y="15082"/>
                    <a:pt x="11291" y="14845"/>
                  </a:cubicBezTo>
                  <a:lnTo>
                    <a:pt x="11291" y="8719"/>
                  </a:lnTo>
                  <a:cubicBezTo>
                    <a:pt x="10995" y="8482"/>
                    <a:pt x="10666" y="8287"/>
                    <a:pt x="10309" y="8143"/>
                  </a:cubicBezTo>
                  <a:cubicBezTo>
                    <a:pt x="10309" y="8143"/>
                    <a:pt x="10309" y="15421"/>
                    <a:pt x="10309" y="15421"/>
                  </a:cubicBezTo>
                  <a:close/>
                  <a:moveTo>
                    <a:pt x="12273" y="13681"/>
                  </a:moveTo>
                  <a:cubicBezTo>
                    <a:pt x="12585" y="13118"/>
                    <a:pt x="12764" y="12471"/>
                    <a:pt x="12764" y="11782"/>
                  </a:cubicBezTo>
                  <a:cubicBezTo>
                    <a:pt x="12764" y="11092"/>
                    <a:pt x="12585" y="10445"/>
                    <a:pt x="12273" y="9882"/>
                  </a:cubicBezTo>
                  <a:cubicBezTo>
                    <a:pt x="12273" y="9882"/>
                    <a:pt x="12273" y="13681"/>
                    <a:pt x="12273" y="13681"/>
                  </a:cubicBezTo>
                  <a:close/>
                  <a:moveTo>
                    <a:pt x="5891" y="14373"/>
                  </a:moveTo>
                  <a:lnTo>
                    <a:pt x="5891" y="9190"/>
                  </a:lnTo>
                  <a:cubicBezTo>
                    <a:pt x="5282" y="9882"/>
                    <a:pt x="4909" y="10788"/>
                    <a:pt x="4909" y="11782"/>
                  </a:cubicBezTo>
                  <a:cubicBezTo>
                    <a:pt x="4909" y="12776"/>
                    <a:pt x="5282" y="13681"/>
                    <a:pt x="5891" y="14373"/>
                  </a:cubicBezTo>
                  <a:moveTo>
                    <a:pt x="6873" y="8384"/>
                  </a:moveTo>
                  <a:lnTo>
                    <a:pt x="6873" y="15179"/>
                  </a:lnTo>
                  <a:cubicBezTo>
                    <a:pt x="7451" y="15514"/>
                    <a:pt x="8120" y="15709"/>
                    <a:pt x="8836" y="15709"/>
                  </a:cubicBezTo>
                  <a:cubicBezTo>
                    <a:pt x="9003" y="15709"/>
                    <a:pt x="9166" y="15696"/>
                    <a:pt x="9327" y="15675"/>
                  </a:cubicBezTo>
                  <a:lnTo>
                    <a:pt x="9327" y="7888"/>
                  </a:lnTo>
                  <a:cubicBezTo>
                    <a:pt x="9166" y="7868"/>
                    <a:pt x="9003" y="7854"/>
                    <a:pt x="8836" y="7854"/>
                  </a:cubicBezTo>
                  <a:cubicBezTo>
                    <a:pt x="8120" y="7854"/>
                    <a:pt x="7451" y="8049"/>
                    <a:pt x="6873" y="8384"/>
                  </a:cubicBezTo>
                  <a:moveTo>
                    <a:pt x="20618" y="0"/>
                  </a:moveTo>
                  <a:lnTo>
                    <a:pt x="19636" y="0"/>
                  </a:lnTo>
                  <a:lnTo>
                    <a:pt x="19636" y="15709"/>
                  </a:lnTo>
                  <a:lnTo>
                    <a:pt x="20618" y="15709"/>
                  </a:lnTo>
                  <a:cubicBezTo>
                    <a:pt x="21160" y="15709"/>
                    <a:pt x="21600" y="15270"/>
                    <a:pt x="21600" y="14727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8836" y="17672"/>
                  </a:moveTo>
                  <a:cubicBezTo>
                    <a:pt x="5583" y="17672"/>
                    <a:pt x="2945" y="15035"/>
                    <a:pt x="2945" y="11782"/>
                  </a:cubicBezTo>
                  <a:cubicBezTo>
                    <a:pt x="2945" y="8528"/>
                    <a:pt x="5583" y="5891"/>
                    <a:pt x="8836" y="5891"/>
                  </a:cubicBezTo>
                  <a:cubicBezTo>
                    <a:pt x="12090" y="5891"/>
                    <a:pt x="14727" y="8528"/>
                    <a:pt x="14727" y="11782"/>
                  </a:cubicBezTo>
                  <a:cubicBezTo>
                    <a:pt x="14727" y="15035"/>
                    <a:pt x="12090" y="17672"/>
                    <a:pt x="8836" y="17672"/>
                  </a:cubicBezTo>
                  <a:moveTo>
                    <a:pt x="14027" y="16277"/>
                  </a:moveTo>
                  <a:cubicBezTo>
                    <a:pt x="15072" y="15072"/>
                    <a:pt x="15709" y="13503"/>
                    <a:pt x="15709" y="11782"/>
                  </a:cubicBezTo>
                  <a:cubicBezTo>
                    <a:pt x="15709" y="7986"/>
                    <a:pt x="12632" y="4909"/>
                    <a:pt x="8836" y="4909"/>
                  </a:cubicBezTo>
                  <a:cubicBezTo>
                    <a:pt x="5041" y="4909"/>
                    <a:pt x="1964" y="7986"/>
                    <a:pt x="1964" y="11782"/>
                  </a:cubicBezTo>
                  <a:cubicBezTo>
                    <a:pt x="1964" y="15577"/>
                    <a:pt x="5041" y="18654"/>
                    <a:pt x="8836" y="18654"/>
                  </a:cubicBezTo>
                  <a:cubicBezTo>
                    <a:pt x="10557" y="18654"/>
                    <a:pt x="12127" y="18017"/>
                    <a:pt x="13333" y="16972"/>
                  </a:cubicBezTo>
                  <a:lnTo>
                    <a:pt x="17817" y="21456"/>
                  </a:lnTo>
                  <a:cubicBezTo>
                    <a:pt x="17905" y="21545"/>
                    <a:pt x="18028" y="21600"/>
                    <a:pt x="18164" y="21600"/>
                  </a:cubicBezTo>
                  <a:cubicBezTo>
                    <a:pt x="18434" y="21600"/>
                    <a:pt x="18655" y="21380"/>
                    <a:pt x="18655" y="21109"/>
                  </a:cubicBezTo>
                  <a:cubicBezTo>
                    <a:pt x="18655" y="20974"/>
                    <a:pt x="18600" y="20851"/>
                    <a:pt x="18511" y="20762"/>
                  </a:cubicBezTo>
                  <a:cubicBezTo>
                    <a:pt x="18511" y="20762"/>
                    <a:pt x="14027" y="16277"/>
                    <a:pt x="14027" y="16277"/>
                  </a:cubicBezTo>
                  <a:close/>
                  <a:moveTo>
                    <a:pt x="17673" y="15709"/>
                  </a:moveTo>
                  <a:lnTo>
                    <a:pt x="18655" y="15709"/>
                  </a:lnTo>
                  <a:lnTo>
                    <a:pt x="18655" y="0"/>
                  </a:lnTo>
                  <a:lnTo>
                    <a:pt x="17673" y="0"/>
                  </a:lnTo>
                  <a:cubicBezTo>
                    <a:pt x="17673" y="0"/>
                    <a:pt x="17673" y="15709"/>
                    <a:pt x="17673" y="15709"/>
                  </a:cubicBezTo>
                  <a:close/>
                  <a:moveTo>
                    <a:pt x="16691" y="15709"/>
                  </a:moveTo>
                  <a:lnTo>
                    <a:pt x="16691" y="11783"/>
                  </a:lnTo>
                  <a:cubicBezTo>
                    <a:pt x="16691" y="13214"/>
                    <a:pt x="16301" y="14553"/>
                    <a:pt x="15631" y="15709"/>
                  </a:cubicBezTo>
                  <a:cubicBezTo>
                    <a:pt x="15631" y="15709"/>
                    <a:pt x="16691" y="15709"/>
                    <a:pt x="16691" y="15709"/>
                  </a:cubicBezTo>
                  <a:close/>
                  <a:moveTo>
                    <a:pt x="16691" y="0"/>
                  </a:moveTo>
                  <a:lnTo>
                    <a:pt x="14236" y="0"/>
                  </a:lnTo>
                  <a:lnTo>
                    <a:pt x="14236" y="6088"/>
                  </a:lnTo>
                  <a:cubicBezTo>
                    <a:pt x="15745" y="7519"/>
                    <a:pt x="16691" y="9538"/>
                    <a:pt x="16691" y="11781"/>
                  </a:cubicBezTo>
                  <a:cubicBezTo>
                    <a:pt x="16691" y="11781"/>
                    <a:pt x="16691" y="0"/>
                    <a:pt x="16691" y="0"/>
                  </a:cubicBezTo>
                  <a:close/>
                  <a:moveTo>
                    <a:pt x="11291" y="0"/>
                  </a:moveTo>
                  <a:lnTo>
                    <a:pt x="10309" y="0"/>
                  </a:lnTo>
                  <a:lnTo>
                    <a:pt x="10309" y="4070"/>
                  </a:lnTo>
                  <a:cubicBezTo>
                    <a:pt x="10645" y="4134"/>
                    <a:pt x="10972" y="4219"/>
                    <a:pt x="11291" y="4324"/>
                  </a:cubicBezTo>
                  <a:cubicBezTo>
                    <a:pt x="11291" y="4324"/>
                    <a:pt x="11291" y="0"/>
                    <a:pt x="11291" y="0"/>
                  </a:cubicBezTo>
                  <a:close/>
                  <a:moveTo>
                    <a:pt x="1964" y="15709"/>
                  </a:moveTo>
                  <a:lnTo>
                    <a:pt x="2041" y="15709"/>
                  </a:lnTo>
                  <a:cubicBezTo>
                    <a:pt x="2016" y="15666"/>
                    <a:pt x="1988" y="15625"/>
                    <a:pt x="1964" y="15581"/>
                  </a:cubicBezTo>
                  <a:cubicBezTo>
                    <a:pt x="1964" y="15581"/>
                    <a:pt x="1964" y="15709"/>
                    <a:pt x="1964" y="15709"/>
                  </a:cubicBezTo>
                  <a:close/>
                  <a:moveTo>
                    <a:pt x="13255" y="0"/>
                  </a:moveTo>
                  <a:lnTo>
                    <a:pt x="12273" y="0"/>
                  </a:lnTo>
                  <a:lnTo>
                    <a:pt x="12273" y="4727"/>
                  </a:lnTo>
                  <a:cubicBezTo>
                    <a:pt x="12613" y="4894"/>
                    <a:pt x="12944" y="5077"/>
                    <a:pt x="13255" y="5289"/>
                  </a:cubicBezTo>
                  <a:cubicBezTo>
                    <a:pt x="13255" y="5289"/>
                    <a:pt x="13255" y="0"/>
                    <a:pt x="13255" y="0"/>
                  </a:cubicBezTo>
                  <a:close/>
                  <a:moveTo>
                    <a:pt x="9327" y="3952"/>
                  </a:moveTo>
                  <a:lnTo>
                    <a:pt x="9327" y="0"/>
                  </a:lnTo>
                  <a:lnTo>
                    <a:pt x="6873" y="0"/>
                  </a:lnTo>
                  <a:lnTo>
                    <a:pt x="6873" y="4185"/>
                  </a:lnTo>
                  <a:cubicBezTo>
                    <a:pt x="7501" y="4023"/>
                    <a:pt x="8157" y="3927"/>
                    <a:pt x="8836" y="3927"/>
                  </a:cubicBezTo>
                  <a:cubicBezTo>
                    <a:pt x="9002" y="3927"/>
                    <a:pt x="9164" y="3942"/>
                    <a:pt x="9327" y="3952"/>
                  </a:cubicBezTo>
                  <a:moveTo>
                    <a:pt x="5891" y="0"/>
                  </a:moveTo>
                  <a:lnTo>
                    <a:pt x="4909" y="0"/>
                  </a:lnTo>
                  <a:lnTo>
                    <a:pt x="4909" y="4987"/>
                  </a:lnTo>
                  <a:cubicBezTo>
                    <a:pt x="5224" y="4804"/>
                    <a:pt x="5551" y="4641"/>
                    <a:pt x="5891" y="4504"/>
                  </a:cubicBezTo>
                  <a:cubicBezTo>
                    <a:pt x="5891" y="4504"/>
                    <a:pt x="5891" y="0"/>
                    <a:pt x="5891" y="0"/>
                  </a:cubicBezTo>
                  <a:close/>
                  <a:moveTo>
                    <a:pt x="0" y="982"/>
                  </a:moveTo>
                  <a:lnTo>
                    <a:pt x="0" y="14727"/>
                  </a:lnTo>
                  <a:cubicBezTo>
                    <a:pt x="0" y="15270"/>
                    <a:pt x="440" y="15709"/>
                    <a:pt x="982" y="15709"/>
                  </a:cubicBez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moveTo>
                    <a:pt x="3927" y="5656"/>
                  </a:moveTo>
                  <a:lnTo>
                    <a:pt x="3927" y="0"/>
                  </a:lnTo>
                  <a:lnTo>
                    <a:pt x="1964" y="0"/>
                  </a:lnTo>
                  <a:lnTo>
                    <a:pt x="1964" y="7982"/>
                  </a:lnTo>
                  <a:cubicBezTo>
                    <a:pt x="2462" y="7084"/>
                    <a:pt x="3131" y="6294"/>
                    <a:pt x="3927" y="565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8" name="Shape 2672"/>
            <p:cNvSpPr/>
            <p:nvPr/>
          </p:nvSpPr>
          <p:spPr>
            <a:xfrm>
              <a:off x="11597168" y="11354186"/>
              <a:ext cx="363936" cy="264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21600"/>
                  </a:moveTo>
                  <a:lnTo>
                    <a:pt x="11782" y="21600"/>
                  </a:lnTo>
                  <a:lnTo>
                    <a:pt x="11782" y="17550"/>
                  </a:lnTo>
                  <a:lnTo>
                    <a:pt x="9818" y="17550"/>
                  </a:lnTo>
                  <a:cubicBezTo>
                    <a:pt x="9818" y="17550"/>
                    <a:pt x="9818" y="21600"/>
                    <a:pt x="9818" y="21600"/>
                  </a:cubicBezTo>
                  <a:close/>
                  <a:moveTo>
                    <a:pt x="7855" y="21600"/>
                  </a:moveTo>
                  <a:lnTo>
                    <a:pt x="8836" y="21600"/>
                  </a:lnTo>
                  <a:lnTo>
                    <a:pt x="8836" y="17550"/>
                  </a:lnTo>
                  <a:lnTo>
                    <a:pt x="7855" y="17550"/>
                  </a:lnTo>
                  <a:cubicBezTo>
                    <a:pt x="7855" y="17550"/>
                    <a:pt x="7855" y="21600"/>
                    <a:pt x="7855" y="21600"/>
                  </a:cubicBezTo>
                  <a:close/>
                  <a:moveTo>
                    <a:pt x="2945" y="21600"/>
                  </a:moveTo>
                  <a:lnTo>
                    <a:pt x="3927" y="21600"/>
                  </a:lnTo>
                  <a:lnTo>
                    <a:pt x="3927" y="17550"/>
                  </a:lnTo>
                  <a:lnTo>
                    <a:pt x="2945" y="17550"/>
                  </a:lnTo>
                  <a:cubicBezTo>
                    <a:pt x="2945" y="17550"/>
                    <a:pt x="2945" y="21600"/>
                    <a:pt x="2945" y="21600"/>
                  </a:cubicBezTo>
                  <a:close/>
                  <a:moveTo>
                    <a:pt x="4909" y="21600"/>
                  </a:moveTo>
                  <a:lnTo>
                    <a:pt x="6873" y="21600"/>
                  </a:lnTo>
                  <a:lnTo>
                    <a:pt x="6873" y="17550"/>
                  </a:lnTo>
                  <a:lnTo>
                    <a:pt x="4909" y="17550"/>
                  </a:lnTo>
                  <a:cubicBezTo>
                    <a:pt x="4909" y="17550"/>
                    <a:pt x="4909" y="21600"/>
                    <a:pt x="4909" y="21600"/>
                  </a:cubicBezTo>
                  <a:close/>
                  <a:moveTo>
                    <a:pt x="12764" y="21600"/>
                  </a:moveTo>
                  <a:lnTo>
                    <a:pt x="13745" y="21600"/>
                  </a:lnTo>
                  <a:lnTo>
                    <a:pt x="13745" y="17550"/>
                  </a:lnTo>
                  <a:lnTo>
                    <a:pt x="12764" y="17550"/>
                  </a:lnTo>
                  <a:cubicBezTo>
                    <a:pt x="12764" y="17550"/>
                    <a:pt x="12764" y="21600"/>
                    <a:pt x="12764" y="21600"/>
                  </a:cubicBezTo>
                  <a:close/>
                  <a:moveTo>
                    <a:pt x="20618" y="14850"/>
                  </a:moveTo>
                  <a:lnTo>
                    <a:pt x="982" y="14850"/>
                  </a:lnTo>
                  <a:lnTo>
                    <a:pt x="982" y="13500"/>
                  </a:lnTo>
                  <a:lnTo>
                    <a:pt x="20618" y="13500"/>
                  </a:lnTo>
                  <a:cubicBezTo>
                    <a:pt x="20618" y="13500"/>
                    <a:pt x="20618" y="14850"/>
                    <a:pt x="20618" y="14850"/>
                  </a:cubicBezTo>
                  <a:close/>
                  <a:moveTo>
                    <a:pt x="20618" y="12150"/>
                  </a:moveTo>
                  <a:lnTo>
                    <a:pt x="982" y="12150"/>
                  </a:lnTo>
                  <a:cubicBezTo>
                    <a:pt x="440" y="12150"/>
                    <a:pt x="0" y="12755"/>
                    <a:pt x="0" y="13500"/>
                  </a:cubicBezTo>
                  <a:lnTo>
                    <a:pt x="0" y="14850"/>
                  </a:lnTo>
                  <a:cubicBezTo>
                    <a:pt x="0" y="15595"/>
                    <a:pt x="440" y="16200"/>
                    <a:pt x="982" y="16200"/>
                  </a:cubicBezTo>
                  <a:lnTo>
                    <a:pt x="20618" y="16200"/>
                  </a:lnTo>
                  <a:cubicBezTo>
                    <a:pt x="21160" y="16200"/>
                    <a:pt x="21600" y="15595"/>
                    <a:pt x="21600" y="14850"/>
                  </a:cubicBezTo>
                  <a:lnTo>
                    <a:pt x="21600" y="13500"/>
                  </a:lnTo>
                  <a:cubicBezTo>
                    <a:pt x="21600" y="12755"/>
                    <a:pt x="21160" y="12150"/>
                    <a:pt x="20618" y="12150"/>
                  </a:cubicBezTo>
                  <a:moveTo>
                    <a:pt x="982" y="20250"/>
                  </a:moveTo>
                  <a:cubicBezTo>
                    <a:pt x="982" y="20996"/>
                    <a:pt x="1422" y="21600"/>
                    <a:pt x="1964" y="21600"/>
                  </a:cubicBezTo>
                  <a:lnTo>
                    <a:pt x="1964" y="17550"/>
                  </a:lnTo>
                  <a:lnTo>
                    <a:pt x="982" y="17550"/>
                  </a:lnTo>
                  <a:cubicBezTo>
                    <a:pt x="982" y="17550"/>
                    <a:pt x="982" y="20250"/>
                    <a:pt x="982" y="20250"/>
                  </a:cubicBezTo>
                  <a:close/>
                  <a:moveTo>
                    <a:pt x="16691" y="21600"/>
                  </a:moveTo>
                  <a:lnTo>
                    <a:pt x="17673" y="21600"/>
                  </a:lnTo>
                  <a:lnTo>
                    <a:pt x="17673" y="17550"/>
                  </a:lnTo>
                  <a:lnTo>
                    <a:pt x="16691" y="17550"/>
                  </a:lnTo>
                  <a:cubicBezTo>
                    <a:pt x="16691" y="17550"/>
                    <a:pt x="16691" y="21600"/>
                    <a:pt x="16691" y="21600"/>
                  </a:cubicBezTo>
                  <a:close/>
                  <a:moveTo>
                    <a:pt x="14727" y="21600"/>
                  </a:moveTo>
                  <a:lnTo>
                    <a:pt x="15709" y="21600"/>
                  </a:lnTo>
                  <a:lnTo>
                    <a:pt x="15709" y="17550"/>
                  </a:lnTo>
                  <a:lnTo>
                    <a:pt x="14727" y="17550"/>
                  </a:lnTo>
                  <a:cubicBezTo>
                    <a:pt x="14727" y="17550"/>
                    <a:pt x="14727" y="21600"/>
                    <a:pt x="14727" y="21600"/>
                  </a:cubicBezTo>
                  <a:close/>
                  <a:moveTo>
                    <a:pt x="18655" y="21600"/>
                  </a:moveTo>
                  <a:lnTo>
                    <a:pt x="19636" y="21600"/>
                  </a:lnTo>
                  <a:cubicBezTo>
                    <a:pt x="20178" y="21600"/>
                    <a:pt x="20618" y="20996"/>
                    <a:pt x="20618" y="20250"/>
                  </a:cubicBezTo>
                  <a:lnTo>
                    <a:pt x="20618" y="17550"/>
                  </a:lnTo>
                  <a:lnTo>
                    <a:pt x="18655" y="17550"/>
                  </a:lnTo>
                  <a:cubicBezTo>
                    <a:pt x="18655" y="17550"/>
                    <a:pt x="18655" y="21600"/>
                    <a:pt x="18655" y="21600"/>
                  </a:cubicBezTo>
                  <a:close/>
                  <a:moveTo>
                    <a:pt x="15709" y="0"/>
                  </a:moveTo>
                  <a:lnTo>
                    <a:pt x="14727" y="0"/>
                  </a:lnTo>
                  <a:lnTo>
                    <a:pt x="14727" y="10800"/>
                  </a:lnTo>
                  <a:lnTo>
                    <a:pt x="15709" y="10800"/>
                  </a:lnTo>
                  <a:cubicBezTo>
                    <a:pt x="15709" y="10800"/>
                    <a:pt x="15709" y="0"/>
                    <a:pt x="15709" y="0"/>
                  </a:cubicBezTo>
                  <a:close/>
                  <a:moveTo>
                    <a:pt x="20618" y="1350"/>
                  </a:moveTo>
                  <a:cubicBezTo>
                    <a:pt x="20618" y="605"/>
                    <a:pt x="20178" y="0"/>
                    <a:pt x="19636" y="0"/>
                  </a:cubicBezTo>
                  <a:lnTo>
                    <a:pt x="18655" y="0"/>
                  </a:lnTo>
                  <a:lnTo>
                    <a:pt x="18655" y="10800"/>
                  </a:lnTo>
                  <a:lnTo>
                    <a:pt x="20618" y="10800"/>
                  </a:lnTo>
                  <a:cubicBezTo>
                    <a:pt x="20618" y="10800"/>
                    <a:pt x="20618" y="1350"/>
                    <a:pt x="20618" y="1350"/>
                  </a:cubicBezTo>
                  <a:close/>
                  <a:moveTo>
                    <a:pt x="13745" y="0"/>
                  </a:moveTo>
                  <a:lnTo>
                    <a:pt x="12764" y="0"/>
                  </a:lnTo>
                  <a:lnTo>
                    <a:pt x="12764" y="10800"/>
                  </a:lnTo>
                  <a:lnTo>
                    <a:pt x="13745" y="10800"/>
                  </a:lnTo>
                  <a:cubicBezTo>
                    <a:pt x="13745" y="10800"/>
                    <a:pt x="13745" y="0"/>
                    <a:pt x="13745" y="0"/>
                  </a:cubicBezTo>
                  <a:close/>
                  <a:moveTo>
                    <a:pt x="17673" y="0"/>
                  </a:moveTo>
                  <a:lnTo>
                    <a:pt x="16691" y="0"/>
                  </a:lnTo>
                  <a:lnTo>
                    <a:pt x="16691" y="10800"/>
                  </a:lnTo>
                  <a:lnTo>
                    <a:pt x="17673" y="10800"/>
                  </a:lnTo>
                  <a:cubicBezTo>
                    <a:pt x="17673" y="10800"/>
                    <a:pt x="17673" y="0"/>
                    <a:pt x="17673" y="0"/>
                  </a:cubicBezTo>
                  <a:close/>
                  <a:moveTo>
                    <a:pt x="1964" y="0"/>
                  </a:moveTo>
                  <a:cubicBezTo>
                    <a:pt x="1422" y="0"/>
                    <a:pt x="982" y="605"/>
                    <a:pt x="982" y="1350"/>
                  </a:cubicBezTo>
                  <a:lnTo>
                    <a:pt x="982" y="10800"/>
                  </a:lnTo>
                  <a:lnTo>
                    <a:pt x="1964" y="10800"/>
                  </a:lnTo>
                  <a:cubicBezTo>
                    <a:pt x="1964" y="10800"/>
                    <a:pt x="1964" y="0"/>
                    <a:pt x="1964" y="0"/>
                  </a:cubicBezTo>
                  <a:close/>
                  <a:moveTo>
                    <a:pt x="3927" y="0"/>
                  </a:moveTo>
                  <a:lnTo>
                    <a:pt x="2945" y="0"/>
                  </a:lnTo>
                  <a:lnTo>
                    <a:pt x="2945" y="10800"/>
                  </a:lnTo>
                  <a:lnTo>
                    <a:pt x="3927" y="10800"/>
                  </a:lnTo>
                  <a:cubicBezTo>
                    <a:pt x="3927" y="10800"/>
                    <a:pt x="3927" y="0"/>
                    <a:pt x="3927" y="0"/>
                  </a:cubicBezTo>
                  <a:close/>
                  <a:moveTo>
                    <a:pt x="6873" y="0"/>
                  </a:moveTo>
                  <a:lnTo>
                    <a:pt x="4909" y="0"/>
                  </a:lnTo>
                  <a:lnTo>
                    <a:pt x="4909" y="10800"/>
                  </a:lnTo>
                  <a:lnTo>
                    <a:pt x="6873" y="10800"/>
                  </a:lnTo>
                  <a:cubicBezTo>
                    <a:pt x="6873" y="10800"/>
                    <a:pt x="6873" y="0"/>
                    <a:pt x="6873" y="0"/>
                  </a:cubicBezTo>
                  <a:close/>
                  <a:moveTo>
                    <a:pt x="8836" y="0"/>
                  </a:moveTo>
                  <a:lnTo>
                    <a:pt x="7855" y="0"/>
                  </a:lnTo>
                  <a:lnTo>
                    <a:pt x="7855" y="10800"/>
                  </a:lnTo>
                  <a:lnTo>
                    <a:pt x="8836" y="10800"/>
                  </a:lnTo>
                  <a:cubicBezTo>
                    <a:pt x="8836" y="10800"/>
                    <a:pt x="8836" y="0"/>
                    <a:pt x="8836" y="0"/>
                  </a:cubicBezTo>
                  <a:close/>
                  <a:moveTo>
                    <a:pt x="11782" y="0"/>
                  </a:moveTo>
                  <a:lnTo>
                    <a:pt x="9818" y="0"/>
                  </a:lnTo>
                  <a:lnTo>
                    <a:pt x="9818" y="10800"/>
                  </a:lnTo>
                  <a:lnTo>
                    <a:pt x="11782" y="10800"/>
                  </a:lnTo>
                  <a:cubicBezTo>
                    <a:pt x="11782" y="10800"/>
                    <a:pt x="11782" y="0"/>
                    <a:pt x="11782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9" name="Shape 2673"/>
            <p:cNvSpPr/>
            <p:nvPr/>
          </p:nvSpPr>
          <p:spPr>
            <a:xfrm>
              <a:off x="12291955" y="1130455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55" y="10309"/>
                  </a:moveTo>
                  <a:cubicBezTo>
                    <a:pt x="2726" y="10309"/>
                    <a:pt x="2945" y="10090"/>
                    <a:pt x="2945" y="9818"/>
                  </a:cubicBezTo>
                  <a:cubicBezTo>
                    <a:pt x="2945" y="9547"/>
                    <a:pt x="2726" y="9327"/>
                    <a:pt x="2455" y="9327"/>
                  </a:cubicBezTo>
                  <a:cubicBezTo>
                    <a:pt x="2183" y="9327"/>
                    <a:pt x="1964" y="9547"/>
                    <a:pt x="1964" y="9818"/>
                  </a:cubicBezTo>
                  <a:cubicBezTo>
                    <a:pt x="1964" y="10090"/>
                    <a:pt x="2183" y="10309"/>
                    <a:pt x="2455" y="10309"/>
                  </a:cubicBezTo>
                  <a:moveTo>
                    <a:pt x="20618" y="11782"/>
                  </a:moveTo>
                  <a:lnTo>
                    <a:pt x="982" y="11782"/>
                  </a:lnTo>
                  <a:lnTo>
                    <a:pt x="982" y="7855"/>
                  </a:lnTo>
                  <a:lnTo>
                    <a:pt x="20618" y="7855"/>
                  </a:lnTo>
                  <a:cubicBezTo>
                    <a:pt x="20618" y="7855"/>
                    <a:pt x="20618" y="11782"/>
                    <a:pt x="20618" y="11782"/>
                  </a:cubicBezTo>
                  <a:close/>
                  <a:moveTo>
                    <a:pt x="2945" y="982"/>
                  </a:moveTo>
                  <a:lnTo>
                    <a:pt x="14727" y="982"/>
                  </a:lnTo>
                  <a:lnTo>
                    <a:pt x="14727" y="4418"/>
                  </a:lnTo>
                  <a:cubicBezTo>
                    <a:pt x="14727" y="4690"/>
                    <a:pt x="14947" y="4909"/>
                    <a:pt x="15218" y="4909"/>
                  </a:cubicBezTo>
                  <a:lnTo>
                    <a:pt x="18655" y="4909"/>
                  </a:lnTo>
                  <a:lnTo>
                    <a:pt x="18655" y="6873"/>
                  </a:lnTo>
                  <a:lnTo>
                    <a:pt x="2945" y="6873"/>
                  </a:lnTo>
                  <a:cubicBezTo>
                    <a:pt x="2945" y="6873"/>
                    <a:pt x="2945" y="982"/>
                    <a:pt x="2945" y="982"/>
                  </a:cubicBezTo>
                  <a:close/>
                  <a:moveTo>
                    <a:pt x="15709" y="1473"/>
                  </a:moveTo>
                  <a:lnTo>
                    <a:pt x="18164" y="3927"/>
                  </a:lnTo>
                  <a:lnTo>
                    <a:pt x="15709" y="3927"/>
                  </a:lnTo>
                  <a:cubicBezTo>
                    <a:pt x="15709" y="3927"/>
                    <a:pt x="15709" y="1473"/>
                    <a:pt x="15709" y="1473"/>
                  </a:cubicBezTo>
                  <a:close/>
                  <a:moveTo>
                    <a:pt x="20618" y="6873"/>
                  </a:moveTo>
                  <a:lnTo>
                    <a:pt x="19636" y="6873"/>
                  </a:lnTo>
                  <a:lnTo>
                    <a:pt x="19636" y="3927"/>
                  </a:lnTo>
                  <a:lnTo>
                    <a:pt x="15709" y="0"/>
                  </a:lnTo>
                  <a:lnTo>
                    <a:pt x="2945" y="0"/>
                  </a:lnTo>
                  <a:cubicBezTo>
                    <a:pt x="2403" y="0"/>
                    <a:pt x="1964" y="440"/>
                    <a:pt x="1964" y="982"/>
                  </a:cubicBezTo>
                  <a:lnTo>
                    <a:pt x="1964" y="6873"/>
                  </a:lnTo>
                  <a:lnTo>
                    <a:pt x="982" y="6873"/>
                  </a:lnTo>
                  <a:cubicBezTo>
                    <a:pt x="439" y="6873"/>
                    <a:pt x="0" y="7313"/>
                    <a:pt x="0" y="7855"/>
                  </a:cubicBezTo>
                  <a:lnTo>
                    <a:pt x="0" y="11782"/>
                  </a:lnTo>
                  <a:cubicBezTo>
                    <a:pt x="0" y="12324"/>
                    <a:pt x="439" y="12764"/>
                    <a:pt x="982" y="12764"/>
                  </a:cubicBezTo>
                  <a:lnTo>
                    <a:pt x="1964" y="12764"/>
                  </a:lnTo>
                  <a:lnTo>
                    <a:pt x="1964" y="21109"/>
                  </a:lnTo>
                  <a:cubicBezTo>
                    <a:pt x="1964" y="21381"/>
                    <a:pt x="2183" y="21600"/>
                    <a:pt x="2455" y="21600"/>
                  </a:cubicBezTo>
                  <a:cubicBezTo>
                    <a:pt x="2726" y="21600"/>
                    <a:pt x="2945" y="21381"/>
                    <a:pt x="2945" y="21109"/>
                  </a:cubicBezTo>
                  <a:lnTo>
                    <a:pt x="2945" y="12764"/>
                  </a:lnTo>
                  <a:lnTo>
                    <a:pt x="3927" y="12764"/>
                  </a:ln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cubicBezTo>
                    <a:pt x="4690" y="18655"/>
                    <a:pt x="4909" y="18435"/>
                    <a:pt x="4909" y="18164"/>
                  </a:cubicBezTo>
                  <a:lnTo>
                    <a:pt x="4909" y="12764"/>
                  </a:lnTo>
                  <a:lnTo>
                    <a:pt x="5891" y="12764"/>
                  </a:lnTo>
                  <a:lnTo>
                    <a:pt x="5891" y="15218"/>
                  </a:lnTo>
                  <a:cubicBezTo>
                    <a:pt x="5891" y="15490"/>
                    <a:pt x="6110" y="15709"/>
                    <a:pt x="6382" y="15709"/>
                  </a:cubicBezTo>
                  <a:cubicBezTo>
                    <a:pt x="6653" y="15709"/>
                    <a:pt x="6873" y="15490"/>
                    <a:pt x="6873" y="15218"/>
                  </a:cubicBezTo>
                  <a:lnTo>
                    <a:pt x="6873" y="12764"/>
                  </a:lnTo>
                  <a:lnTo>
                    <a:pt x="7855" y="12764"/>
                  </a:lnTo>
                  <a:lnTo>
                    <a:pt x="7855" y="20127"/>
                  </a:lnTo>
                  <a:cubicBezTo>
                    <a:pt x="7855" y="20399"/>
                    <a:pt x="8074" y="20618"/>
                    <a:pt x="8345" y="20618"/>
                  </a:cubicBezTo>
                  <a:cubicBezTo>
                    <a:pt x="8617" y="20618"/>
                    <a:pt x="8836" y="20399"/>
                    <a:pt x="8836" y="20127"/>
                  </a:cubicBezTo>
                  <a:lnTo>
                    <a:pt x="8836" y="12764"/>
                  </a:lnTo>
                  <a:lnTo>
                    <a:pt x="10309" y="12764"/>
                  </a:lnTo>
                  <a:lnTo>
                    <a:pt x="10309" y="19145"/>
                  </a:lnTo>
                  <a:cubicBezTo>
                    <a:pt x="10309" y="19417"/>
                    <a:pt x="10529" y="19636"/>
                    <a:pt x="10800" y="19636"/>
                  </a:cubicBezTo>
                  <a:cubicBezTo>
                    <a:pt x="11071" y="19636"/>
                    <a:pt x="11291" y="19417"/>
                    <a:pt x="11291" y="19145"/>
                  </a:cubicBezTo>
                  <a:lnTo>
                    <a:pt x="11291" y="12764"/>
                  </a:lnTo>
                  <a:lnTo>
                    <a:pt x="12764" y="12764"/>
                  </a:lnTo>
                  <a:lnTo>
                    <a:pt x="12764" y="16200"/>
                  </a:lnTo>
                  <a:cubicBezTo>
                    <a:pt x="12764" y="16472"/>
                    <a:pt x="12983" y="16691"/>
                    <a:pt x="13255" y="16691"/>
                  </a:cubicBezTo>
                  <a:cubicBezTo>
                    <a:pt x="13526" y="16691"/>
                    <a:pt x="13745" y="16472"/>
                    <a:pt x="13745" y="16200"/>
                  </a:cubicBezTo>
                  <a:lnTo>
                    <a:pt x="13745" y="12764"/>
                  </a:lnTo>
                  <a:lnTo>
                    <a:pt x="14727" y="12764"/>
                  </a:lnTo>
                  <a:lnTo>
                    <a:pt x="14727" y="17182"/>
                  </a:lnTo>
                  <a:cubicBezTo>
                    <a:pt x="14727" y="17453"/>
                    <a:pt x="14947" y="17673"/>
                    <a:pt x="15218" y="17673"/>
                  </a:cubicBezTo>
                  <a:cubicBezTo>
                    <a:pt x="15490" y="17673"/>
                    <a:pt x="15709" y="17453"/>
                    <a:pt x="15709" y="17182"/>
                  </a:cubicBezTo>
                  <a:lnTo>
                    <a:pt x="15709" y="12764"/>
                  </a:lnTo>
                  <a:lnTo>
                    <a:pt x="16691" y="12764"/>
                  </a:lnTo>
                  <a:lnTo>
                    <a:pt x="16691" y="20127"/>
                  </a:lnTo>
                  <a:cubicBezTo>
                    <a:pt x="16691" y="20399"/>
                    <a:pt x="16910" y="20618"/>
                    <a:pt x="17182" y="20618"/>
                  </a:cubicBezTo>
                  <a:cubicBezTo>
                    <a:pt x="17453" y="20618"/>
                    <a:pt x="17673" y="20399"/>
                    <a:pt x="17673" y="20127"/>
                  </a:cubicBezTo>
                  <a:lnTo>
                    <a:pt x="17673" y="12764"/>
                  </a:lnTo>
                  <a:lnTo>
                    <a:pt x="18655" y="12764"/>
                  </a:lnTo>
                  <a:lnTo>
                    <a:pt x="18655" y="19145"/>
                  </a:lnTo>
                  <a:cubicBezTo>
                    <a:pt x="18655" y="19417"/>
                    <a:pt x="18874" y="19636"/>
                    <a:pt x="19145" y="19636"/>
                  </a:cubicBezTo>
                  <a:cubicBezTo>
                    <a:pt x="19417" y="19636"/>
                    <a:pt x="19636" y="19417"/>
                    <a:pt x="19636" y="19145"/>
                  </a:cubicBezTo>
                  <a:lnTo>
                    <a:pt x="19636" y="12764"/>
                  </a:lnTo>
                  <a:lnTo>
                    <a:pt x="20618" y="12764"/>
                  </a:lnTo>
                  <a:cubicBezTo>
                    <a:pt x="21160" y="12764"/>
                    <a:pt x="21600" y="12324"/>
                    <a:pt x="21600" y="11782"/>
                  </a:cubicBezTo>
                  <a:lnTo>
                    <a:pt x="21600" y="7855"/>
                  </a:lnTo>
                  <a:cubicBezTo>
                    <a:pt x="21600" y="7313"/>
                    <a:pt x="21160" y="6873"/>
                    <a:pt x="20618" y="6873"/>
                  </a:cubicBezTo>
                  <a:moveTo>
                    <a:pt x="4418" y="10309"/>
                  </a:moveTo>
                  <a:cubicBezTo>
                    <a:pt x="4690" y="10309"/>
                    <a:pt x="4909" y="10090"/>
                    <a:pt x="4909" y="9818"/>
                  </a:cubicBezTo>
                  <a:cubicBezTo>
                    <a:pt x="4909" y="9547"/>
                    <a:pt x="4690" y="9327"/>
                    <a:pt x="4418" y="9327"/>
                  </a:cubicBezTo>
                  <a:cubicBezTo>
                    <a:pt x="4147" y="9327"/>
                    <a:pt x="3927" y="9547"/>
                    <a:pt x="3927" y="9818"/>
                  </a:cubicBezTo>
                  <a:cubicBezTo>
                    <a:pt x="3927" y="10090"/>
                    <a:pt x="4147" y="10309"/>
                    <a:pt x="4418" y="10309"/>
                  </a:cubicBezTo>
                  <a:moveTo>
                    <a:pt x="12273" y="3927"/>
                  </a:moveTo>
                  <a:lnTo>
                    <a:pt x="5400" y="3927"/>
                  </a:lnTo>
                  <a:cubicBezTo>
                    <a:pt x="5129" y="3927"/>
                    <a:pt x="4909" y="4147"/>
                    <a:pt x="4909" y="4418"/>
                  </a:cubicBezTo>
                  <a:cubicBezTo>
                    <a:pt x="4909" y="4690"/>
                    <a:pt x="5129" y="4909"/>
                    <a:pt x="5400" y="4909"/>
                  </a:cubicBezTo>
                  <a:lnTo>
                    <a:pt x="12273" y="4909"/>
                  </a:lnTo>
                  <a:cubicBezTo>
                    <a:pt x="12544" y="4909"/>
                    <a:pt x="12764" y="4690"/>
                    <a:pt x="12764" y="4418"/>
                  </a:cubicBezTo>
                  <a:cubicBezTo>
                    <a:pt x="12764" y="4147"/>
                    <a:pt x="12544" y="3927"/>
                    <a:pt x="12273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0" name="Shape 2674"/>
            <p:cNvSpPr/>
            <p:nvPr/>
          </p:nvSpPr>
          <p:spPr>
            <a:xfrm>
              <a:off x="13003283" y="11304559"/>
              <a:ext cx="330851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880" y="20121"/>
                  </a:moveTo>
                  <a:cubicBezTo>
                    <a:pt x="11880" y="20393"/>
                    <a:pt x="11637" y="20612"/>
                    <a:pt x="11337" y="20612"/>
                  </a:cubicBezTo>
                  <a:cubicBezTo>
                    <a:pt x="11181" y="20612"/>
                    <a:pt x="11043" y="20552"/>
                    <a:pt x="10944" y="20457"/>
                  </a:cubicBezTo>
                  <a:lnTo>
                    <a:pt x="10941" y="20459"/>
                  </a:lnTo>
                  <a:lnTo>
                    <a:pt x="10800" y="20342"/>
                  </a:lnTo>
                  <a:lnTo>
                    <a:pt x="10800" y="1256"/>
                  </a:lnTo>
                  <a:lnTo>
                    <a:pt x="10958" y="1126"/>
                  </a:lnTo>
                  <a:lnTo>
                    <a:pt x="10960" y="1127"/>
                  </a:lnTo>
                  <a:cubicBezTo>
                    <a:pt x="11057" y="1042"/>
                    <a:pt x="11190" y="987"/>
                    <a:pt x="11337" y="987"/>
                  </a:cubicBezTo>
                  <a:cubicBezTo>
                    <a:pt x="11637" y="987"/>
                    <a:pt x="11880" y="1208"/>
                    <a:pt x="11880" y="1479"/>
                  </a:cubicBezTo>
                  <a:cubicBezTo>
                    <a:pt x="11880" y="1479"/>
                    <a:pt x="11880" y="20121"/>
                    <a:pt x="11880" y="20121"/>
                  </a:cubicBezTo>
                  <a:close/>
                  <a:moveTo>
                    <a:pt x="9720" y="19448"/>
                  </a:moveTo>
                  <a:lnTo>
                    <a:pt x="4320" y="14979"/>
                  </a:lnTo>
                  <a:lnTo>
                    <a:pt x="4320" y="6606"/>
                  </a:lnTo>
                  <a:lnTo>
                    <a:pt x="4562" y="6407"/>
                  </a:lnTo>
                  <a:lnTo>
                    <a:pt x="4559" y="6406"/>
                  </a:lnTo>
                  <a:lnTo>
                    <a:pt x="9720" y="2147"/>
                  </a:lnTo>
                  <a:cubicBezTo>
                    <a:pt x="9720" y="2147"/>
                    <a:pt x="9720" y="19448"/>
                    <a:pt x="9720" y="19448"/>
                  </a:cubicBezTo>
                  <a:close/>
                  <a:moveTo>
                    <a:pt x="3240" y="14649"/>
                  </a:moveTo>
                  <a:cubicBezTo>
                    <a:pt x="2008" y="14285"/>
                    <a:pt x="1080" y="12700"/>
                    <a:pt x="1080" y="10800"/>
                  </a:cubicBezTo>
                  <a:cubicBezTo>
                    <a:pt x="1080" y="8900"/>
                    <a:pt x="2008" y="7315"/>
                    <a:pt x="3240" y="6952"/>
                  </a:cubicBezTo>
                  <a:cubicBezTo>
                    <a:pt x="3240" y="6952"/>
                    <a:pt x="3240" y="14649"/>
                    <a:pt x="3240" y="14649"/>
                  </a:cubicBezTo>
                  <a:close/>
                  <a:moveTo>
                    <a:pt x="12966" y="1472"/>
                  </a:moveTo>
                  <a:cubicBezTo>
                    <a:pt x="12966" y="658"/>
                    <a:pt x="12238" y="0"/>
                    <a:pt x="11339" y="0"/>
                  </a:cubicBezTo>
                  <a:cubicBezTo>
                    <a:pt x="10880" y="0"/>
                    <a:pt x="10467" y="174"/>
                    <a:pt x="10170" y="451"/>
                  </a:cubicBezTo>
                  <a:lnTo>
                    <a:pt x="3565" y="5905"/>
                  </a:lnTo>
                  <a:cubicBezTo>
                    <a:pt x="1578" y="6050"/>
                    <a:pt x="0" y="8183"/>
                    <a:pt x="0" y="10800"/>
                  </a:cubicBezTo>
                  <a:cubicBezTo>
                    <a:pt x="0" y="13425"/>
                    <a:pt x="1588" y="15563"/>
                    <a:pt x="3585" y="15696"/>
                  </a:cubicBezTo>
                  <a:lnTo>
                    <a:pt x="10170" y="21149"/>
                  </a:lnTo>
                  <a:cubicBezTo>
                    <a:pt x="10466" y="21426"/>
                    <a:pt x="10879" y="21600"/>
                    <a:pt x="11339" y="21600"/>
                  </a:cubicBezTo>
                  <a:cubicBezTo>
                    <a:pt x="12238" y="21600"/>
                    <a:pt x="12966" y="20941"/>
                    <a:pt x="12966" y="20129"/>
                  </a:cubicBezTo>
                  <a:cubicBezTo>
                    <a:pt x="12966" y="20110"/>
                    <a:pt x="12961" y="20092"/>
                    <a:pt x="12960" y="20073"/>
                  </a:cubicBezTo>
                  <a:lnTo>
                    <a:pt x="12960" y="1527"/>
                  </a:lnTo>
                  <a:cubicBezTo>
                    <a:pt x="12961" y="1508"/>
                    <a:pt x="12966" y="1490"/>
                    <a:pt x="12966" y="1472"/>
                  </a:cubicBezTo>
                  <a:moveTo>
                    <a:pt x="19124" y="10800"/>
                  </a:moveTo>
                  <a:lnTo>
                    <a:pt x="21442" y="8693"/>
                  </a:lnTo>
                  <a:cubicBezTo>
                    <a:pt x="21540" y="8604"/>
                    <a:pt x="21600" y="8481"/>
                    <a:pt x="21600" y="8345"/>
                  </a:cubicBezTo>
                  <a:cubicBezTo>
                    <a:pt x="21600" y="8074"/>
                    <a:pt x="21358" y="7855"/>
                    <a:pt x="21060" y="7855"/>
                  </a:cubicBezTo>
                  <a:cubicBezTo>
                    <a:pt x="20911" y="7855"/>
                    <a:pt x="20776" y="7909"/>
                    <a:pt x="20678" y="7998"/>
                  </a:cubicBezTo>
                  <a:lnTo>
                    <a:pt x="18360" y="10106"/>
                  </a:lnTo>
                  <a:lnTo>
                    <a:pt x="16042" y="7998"/>
                  </a:lnTo>
                  <a:cubicBezTo>
                    <a:pt x="15944" y="7909"/>
                    <a:pt x="15809" y="7855"/>
                    <a:pt x="15660" y="7855"/>
                  </a:cubicBezTo>
                  <a:cubicBezTo>
                    <a:pt x="15362" y="7855"/>
                    <a:pt x="15120" y="8074"/>
                    <a:pt x="15120" y="8345"/>
                  </a:cubicBezTo>
                  <a:cubicBezTo>
                    <a:pt x="15120" y="8481"/>
                    <a:pt x="15180" y="8604"/>
                    <a:pt x="15278" y="8693"/>
                  </a:cubicBezTo>
                  <a:lnTo>
                    <a:pt x="17596" y="10800"/>
                  </a:lnTo>
                  <a:lnTo>
                    <a:pt x="15278" y="12907"/>
                  </a:lnTo>
                  <a:cubicBezTo>
                    <a:pt x="15180" y="12996"/>
                    <a:pt x="15120" y="13119"/>
                    <a:pt x="15120" y="13255"/>
                  </a:cubicBezTo>
                  <a:cubicBezTo>
                    <a:pt x="15120" y="13526"/>
                    <a:pt x="15362" y="13745"/>
                    <a:pt x="15660" y="13745"/>
                  </a:cubicBezTo>
                  <a:cubicBezTo>
                    <a:pt x="15809" y="13745"/>
                    <a:pt x="15944" y="13691"/>
                    <a:pt x="16042" y="13602"/>
                  </a:cubicBezTo>
                  <a:lnTo>
                    <a:pt x="18360" y="11494"/>
                  </a:lnTo>
                  <a:lnTo>
                    <a:pt x="20678" y="13602"/>
                  </a:lnTo>
                  <a:cubicBezTo>
                    <a:pt x="20776" y="13691"/>
                    <a:pt x="20911" y="13745"/>
                    <a:pt x="21060" y="13745"/>
                  </a:cubicBezTo>
                  <a:cubicBezTo>
                    <a:pt x="21358" y="13745"/>
                    <a:pt x="21600" y="13526"/>
                    <a:pt x="21600" y="13255"/>
                  </a:cubicBezTo>
                  <a:cubicBezTo>
                    <a:pt x="21600" y="13119"/>
                    <a:pt x="21540" y="12996"/>
                    <a:pt x="21442" y="12907"/>
                  </a:cubicBezTo>
                  <a:cubicBezTo>
                    <a:pt x="21442" y="12907"/>
                    <a:pt x="19124" y="10800"/>
                    <a:pt x="19124" y="108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1" name="Shape 2675"/>
            <p:cNvSpPr/>
            <p:nvPr/>
          </p:nvSpPr>
          <p:spPr>
            <a:xfrm>
              <a:off x="13764240" y="11304559"/>
              <a:ext cx="19851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790" y="20121"/>
                  </a:moveTo>
                  <a:cubicBezTo>
                    <a:pt x="19790" y="20393"/>
                    <a:pt x="19385" y="20612"/>
                    <a:pt x="18886" y="20612"/>
                  </a:cubicBezTo>
                  <a:cubicBezTo>
                    <a:pt x="18626" y="20612"/>
                    <a:pt x="18396" y="20552"/>
                    <a:pt x="18231" y="20457"/>
                  </a:cubicBezTo>
                  <a:lnTo>
                    <a:pt x="18227" y="20459"/>
                  </a:lnTo>
                  <a:lnTo>
                    <a:pt x="17991" y="20342"/>
                  </a:lnTo>
                  <a:lnTo>
                    <a:pt x="17991" y="1256"/>
                  </a:lnTo>
                  <a:lnTo>
                    <a:pt x="18255" y="1126"/>
                  </a:lnTo>
                  <a:lnTo>
                    <a:pt x="18258" y="1127"/>
                  </a:lnTo>
                  <a:cubicBezTo>
                    <a:pt x="18421" y="1042"/>
                    <a:pt x="18641" y="987"/>
                    <a:pt x="18886" y="987"/>
                  </a:cubicBezTo>
                  <a:cubicBezTo>
                    <a:pt x="19385" y="987"/>
                    <a:pt x="19790" y="1208"/>
                    <a:pt x="19790" y="1479"/>
                  </a:cubicBezTo>
                  <a:cubicBezTo>
                    <a:pt x="19790" y="1479"/>
                    <a:pt x="19790" y="20121"/>
                    <a:pt x="19790" y="20121"/>
                  </a:cubicBezTo>
                  <a:close/>
                  <a:moveTo>
                    <a:pt x="16192" y="19448"/>
                  </a:moveTo>
                  <a:lnTo>
                    <a:pt x="7196" y="14978"/>
                  </a:lnTo>
                  <a:lnTo>
                    <a:pt x="7196" y="6607"/>
                  </a:lnTo>
                  <a:lnTo>
                    <a:pt x="7599" y="6407"/>
                  </a:lnTo>
                  <a:lnTo>
                    <a:pt x="7595" y="6406"/>
                  </a:lnTo>
                  <a:lnTo>
                    <a:pt x="16192" y="2147"/>
                  </a:lnTo>
                  <a:cubicBezTo>
                    <a:pt x="16192" y="2147"/>
                    <a:pt x="16192" y="19448"/>
                    <a:pt x="16192" y="19448"/>
                  </a:cubicBezTo>
                  <a:close/>
                  <a:moveTo>
                    <a:pt x="5397" y="14648"/>
                  </a:moveTo>
                  <a:cubicBezTo>
                    <a:pt x="3344" y="14284"/>
                    <a:pt x="1799" y="12700"/>
                    <a:pt x="1799" y="10800"/>
                  </a:cubicBezTo>
                  <a:cubicBezTo>
                    <a:pt x="1799" y="8900"/>
                    <a:pt x="3344" y="7315"/>
                    <a:pt x="5397" y="6952"/>
                  </a:cubicBezTo>
                  <a:cubicBezTo>
                    <a:pt x="5397" y="6952"/>
                    <a:pt x="5397" y="14648"/>
                    <a:pt x="5397" y="14648"/>
                  </a:cubicBezTo>
                  <a:close/>
                  <a:moveTo>
                    <a:pt x="21589" y="1527"/>
                  </a:moveTo>
                  <a:cubicBezTo>
                    <a:pt x="21591" y="1508"/>
                    <a:pt x="21600" y="1490"/>
                    <a:pt x="21600" y="1472"/>
                  </a:cubicBezTo>
                  <a:cubicBezTo>
                    <a:pt x="21600" y="658"/>
                    <a:pt x="20386" y="0"/>
                    <a:pt x="18889" y="0"/>
                  </a:cubicBezTo>
                  <a:cubicBezTo>
                    <a:pt x="18123" y="0"/>
                    <a:pt x="17435" y="174"/>
                    <a:pt x="16942" y="451"/>
                  </a:cubicBezTo>
                  <a:lnTo>
                    <a:pt x="5939" y="5905"/>
                  </a:lnTo>
                  <a:cubicBezTo>
                    <a:pt x="2628" y="6050"/>
                    <a:pt x="0" y="8183"/>
                    <a:pt x="0" y="10800"/>
                  </a:cubicBezTo>
                  <a:cubicBezTo>
                    <a:pt x="0" y="13425"/>
                    <a:pt x="2646" y="15563"/>
                    <a:pt x="5972" y="15696"/>
                  </a:cubicBezTo>
                  <a:lnTo>
                    <a:pt x="16942" y="21148"/>
                  </a:lnTo>
                  <a:cubicBezTo>
                    <a:pt x="17434" y="21426"/>
                    <a:pt x="18123" y="21600"/>
                    <a:pt x="18889" y="21600"/>
                  </a:cubicBezTo>
                  <a:cubicBezTo>
                    <a:pt x="20386" y="21600"/>
                    <a:pt x="21600" y="20941"/>
                    <a:pt x="21600" y="20129"/>
                  </a:cubicBezTo>
                  <a:cubicBezTo>
                    <a:pt x="21600" y="20110"/>
                    <a:pt x="21591" y="20092"/>
                    <a:pt x="21589" y="20073"/>
                  </a:cubicBezTo>
                  <a:cubicBezTo>
                    <a:pt x="21589" y="20073"/>
                    <a:pt x="21589" y="1527"/>
                    <a:pt x="21589" y="1527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2" name="Shape 2676"/>
            <p:cNvSpPr/>
            <p:nvPr/>
          </p:nvSpPr>
          <p:spPr>
            <a:xfrm>
              <a:off x="14425941" y="11304559"/>
              <a:ext cx="26468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850" y="20121"/>
                  </a:moveTo>
                  <a:cubicBezTo>
                    <a:pt x="14850" y="20393"/>
                    <a:pt x="14546" y="20612"/>
                    <a:pt x="14171" y="20612"/>
                  </a:cubicBezTo>
                  <a:cubicBezTo>
                    <a:pt x="13977" y="20612"/>
                    <a:pt x="13804" y="20552"/>
                    <a:pt x="13680" y="20457"/>
                  </a:cubicBezTo>
                  <a:lnTo>
                    <a:pt x="13677" y="20459"/>
                  </a:lnTo>
                  <a:lnTo>
                    <a:pt x="13500" y="20342"/>
                  </a:lnTo>
                  <a:lnTo>
                    <a:pt x="13500" y="1256"/>
                  </a:lnTo>
                  <a:lnTo>
                    <a:pt x="13698" y="1126"/>
                  </a:lnTo>
                  <a:lnTo>
                    <a:pt x="13700" y="1127"/>
                  </a:lnTo>
                  <a:cubicBezTo>
                    <a:pt x="13822" y="1042"/>
                    <a:pt x="13988" y="987"/>
                    <a:pt x="14171" y="987"/>
                  </a:cubicBezTo>
                  <a:cubicBezTo>
                    <a:pt x="14546" y="987"/>
                    <a:pt x="14850" y="1208"/>
                    <a:pt x="14850" y="1479"/>
                  </a:cubicBezTo>
                  <a:cubicBezTo>
                    <a:pt x="14850" y="1479"/>
                    <a:pt x="14850" y="20121"/>
                    <a:pt x="14850" y="20121"/>
                  </a:cubicBezTo>
                  <a:close/>
                  <a:moveTo>
                    <a:pt x="12150" y="19448"/>
                  </a:moveTo>
                  <a:lnTo>
                    <a:pt x="5400" y="14978"/>
                  </a:lnTo>
                  <a:lnTo>
                    <a:pt x="5400" y="6607"/>
                  </a:lnTo>
                  <a:lnTo>
                    <a:pt x="5702" y="6407"/>
                  </a:lnTo>
                  <a:lnTo>
                    <a:pt x="5699" y="6406"/>
                  </a:lnTo>
                  <a:lnTo>
                    <a:pt x="12150" y="2147"/>
                  </a:lnTo>
                  <a:cubicBezTo>
                    <a:pt x="12150" y="2147"/>
                    <a:pt x="12150" y="19448"/>
                    <a:pt x="12150" y="19448"/>
                  </a:cubicBezTo>
                  <a:close/>
                  <a:moveTo>
                    <a:pt x="4050" y="14648"/>
                  </a:moveTo>
                  <a:cubicBezTo>
                    <a:pt x="2509" y="14284"/>
                    <a:pt x="1350" y="12700"/>
                    <a:pt x="1350" y="10800"/>
                  </a:cubicBezTo>
                  <a:cubicBezTo>
                    <a:pt x="1350" y="8900"/>
                    <a:pt x="2509" y="7315"/>
                    <a:pt x="4050" y="6952"/>
                  </a:cubicBezTo>
                  <a:cubicBezTo>
                    <a:pt x="4050" y="6952"/>
                    <a:pt x="4050" y="14648"/>
                    <a:pt x="4050" y="14648"/>
                  </a:cubicBezTo>
                  <a:close/>
                  <a:moveTo>
                    <a:pt x="16208" y="1472"/>
                  </a:moveTo>
                  <a:cubicBezTo>
                    <a:pt x="16208" y="658"/>
                    <a:pt x="15297" y="0"/>
                    <a:pt x="14174" y="0"/>
                  </a:cubicBezTo>
                  <a:cubicBezTo>
                    <a:pt x="13599" y="0"/>
                    <a:pt x="13083" y="174"/>
                    <a:pt x="12713" y="451"/>
                  </a:cubicBezTo>
                  <a:lnTo>
                    <a:pt x="4456" y="5905"/>
                  </a:lnTo>
                  <a:cubicBezTo>
                    <a:pt x="1972" y="6050"/>
                    <a:pt x="0" y="8183"/>
                    <a:pt x="0" y="10800"/>
                  </a:cubicBezTo>
                  <a:cubicBezTo>
                    <a:pt x="0" y="13425"/>
                    <a:pt x="1985" y="15563"/>
                    <a:pt x="4481" y="15696"/>
                  </a:cubicBezTo>
                  <a:lnTo>
                    <a:pt x="12713" y="21148"/>
                  </a:lnTo>
                  <a:cubicBezTo>
                    <a:pt x="13083" y="21426"/>
                    <a:pt x="13599" y="21600"/>
                    <a:pt x="14174" y="21600"/>
                  </a:cubicBezTo>
                  <a:cubicBezTo>
                    <a:pt x="15297" y="21600"/>
                    <a:pt x="16208" y="20941"/>
                    <a:pt x="16208" y="20129"/>
                  </a:cubicBezTo>
                  <a:cubicBezTo>
                    <a:pt x="16208" y="20110"/>
                    <a:pt x="16201" y="20092"/>
                    <a:pt x="16200" y="20073"/>
                  </a:cubicBezTo>
                  <a:lnTo>
                    <a:pt x="16200" y="1527"/>
                  </a:lnTo>
                  <a:cubicBezTo>
                    <a:pt x="16201" y="1508"/>
                    <a:pt x="16208" y="1490"/>
                    <a:pt x="16208" y="1472"/>
                  </a:cubicBezTo>
                  <a:moveTo>
                    <a:pt x="18225" y="7855"/>
                  </a:moveTo>
                  <a:cubicBezTo>
                    <a:pt x="17852" y="7855"/>
                    <a:pt x="17550" y="8074"/>
                    <a:pt x="17550" y="8345"/>
                  </a:cubicBezTo>
                  <a:cubicBezTo>
                    <a:pt x="17550" y="8617"/>
                    <a:pt x="17852" y="8836"/>
                    <a:pt x="18225" y="8836"/>
                  </a:cubicBezTo>
                  <a:cubicBezTo>
                    <a:pt x="19344" y="8836"/>
                    <a:pt x="20250" y="9716"/>
                    <a:pt x="20250" y="10800"/>
                  </a:cubicBezTo>
                  <a:cubicBezTo>
                    <a:pt x="20250" y="11884"/>
                    <a:pt x="19344" y="12764"/>
                    <a:pt x="18225" y="12764"/>
                  </a:cubicBezTo>
                  <a:cubicBezTo>
                    <a:pt x="17852" y="12764"/>
                    <a:pt x="17550" y="12983"/>
                    <a:pt x="17550" y="13255"/>
                  </a:cubicBezTo>
                  <a:cubicBezTo>
                    <a:pt x="17550" y="13526"/>
                    <a:pt x="17852" y="13745"/>
                    <a:pt x="18225" y="13745"/>
                  </a:cubicBezTo>
                  <a:cubicBezTo>
                    <a:pt x="20089" y="13745"/>
                    <a:pt x="21600" y="12426"/>
                    <a:pt x="21600" y="10800"/>
                  </a:cubicBezTo>
                  <a:cubicBezTo>
                    <a:pt x="21600" y="9173"/>
                    <a:pt x="20089" y="7855"/>
                    <a:pt x="18225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3" name="Shape 2677"/>
            <p:cNvSpPr/>
            <p:nvPr/>
          </p:nvSpPr>
          <p:spPr>
            <a:xfrm>
              <a:off x="15170355" y="9220200"/>
              <a:ext cx="330851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660" y="7855"/>
                  </a:moveTo>
                  <a:cubicBezTo>
                    <a:pt x="15362" y="7855"/>
                    <a:pt x="15120" y="8075"/>
                    <a:pt x="15120" y="8345"/>
                  </a:cubicBezTo>
                  <a:cubicBezTo>
                    <a:pt x="15120" y="8617"/>
                    <a:pt x="15362" y="8836"/>
                    <a:pt x="15660" y="8836"/>
                  </a:cubicBezTo>
                  <a:cubicBezTo>
                    <a:pt x="16555" y="8836"/>
                    <a:pt x="17280" y="9716"/>
                    <a:pt x="17280" y="10800"/>
                  </a:cubicBezTo>
                  <a:cubicBezTo>
                    <a:pt x="17280" y="11884"/>
                    <a:pt x="16555" y="12764"/>
                    <a:pt x="15660" y="12764"/>
                  </a:cubicBezTo>
                  <a:cubicBezTo>
                    <a:pt x="15362" y="12764"/>
                    <a:pt x="15120" y="12984"/>
                    <a:pt x="15120" y="13255"/>
                  </a:cubicBezTo>
                  <a:cubicBezTo>
                    <a:pt x="15120" y="13526"/>
                    <a:pt x="15362" y="13745"/>
                    <a:pt x="15660" y="13745"/>
                  </a:cubicBezTo>
                  <a:cubicBezTo>
                    <a:pt x="17151" y="13745"/>
                    <a:pt x="18360" y="12427"/>
                    <a:pt x="18360" y="10800"/>
                  </a:cubicBezTo>
                  <a:cubicBezTo>
                    <a:pt x="18360" y="9174"/>
                    <a:pt x="17151" y="7855"/>
                    <a:pt x="15660" y="7855"/>
                  </a:cubicBezTo>
                  <a:moveTo>
                    <a:pt x="18472" y="5611"/>
                  </a:moveTo>
                  <a:lnTo>
                    <a:pt x="18463" y="5625"/>
                  </a:lnTo>
                  <a:cubicBezTo>
                    <a:pt x="18383" y="5584"/>
                    <a:pt x="18296" y="5554"/>
                    <a:pt x="18198" y="5554"/>
                  </a:cubicBezTo>
                  <a:cubicBezTo>
                    <a:pt x="17900" y="5554"/>
                    <a:pt x="17660" y="5774"/>
                    <a:pt x="17660" y="6044"/>
                  </a:cubicBezTo>
                  <a:cubicBezTo>
                    <a:pt x="17660" y="6216"/>
                    <a:pt x="17763" y="6361"/>
                    <a:pt x="17910" y="6449"/>
                  </a:cubicBezTo>
                  <a:lnTo>
                    <a:pt x="17909" y="6451"/>
                  </a:lnTo>
                  <a:cubicBezTo>
                    <a:pt x="19460" y="7271"/>
                    <a:pt x="20520" y="8909"/>
                    <a:pt x="20520" y="10800"/>
                  </a:cubicBezTo>
                  <a:cubicBezTo>
                    <a:pt x="20520" y="12689"/>
                    <a:pt x="19463" y="14325"/>
                    <a:pt x="17915" y="15147"/>
                  </a:cubicBezTo>
                  <a:lnTo>
                    <a:pt x="17919" y="15152"/>
                  </a:lnTo>
                  <a:cubicBezTo>
                    <a:pt x="17771" y="15239"/>
                    <a:pt x="17668" y="15384"/>
                    <a:pt x="17668" y="15556"/>
                  </a:cubicBezTo>
                  <a:cubicBezTo>
                    <a:pt x="17668" y="15827"/>
                    <a:pt x="17910" y="16046"/>
                    <a:pt x="18208" y="16046"/>
                  </a:cubicBezTo>
                  <a:cubicBezTo>
                    <a:pt x="18306" y="16046"/>
                    <a:pt x="18393" y="16016"/>
                    <a:pt x="18473" y="15975"/>
                  </a:cubicBezTo>
                  <a:lnTo>
                    <a:pt x="18480" y="15985"/>
                  </a:lnTo>
                  <a:cubicBezTo>
                    <a:pt x="20338" y="14990"/>
                    <a:pt x="21600" y="13041"/>
                    <a:pt x="21600" y="10800"/>
                  </a:cubicBezTo>
                  <a:cubicBezTo>
                    <a:pt x="21600" y="8556"/>
                    <a:pt x="20334" y="6606"/>
                    <a:pt x="18472" y="5611"/>
                  </a:cubicBezTo>
                  <a:moveTo>
                    <a:pt x="11880" y="20121"/>
                  </a:moveTo>
                  <a:cubicBezTo>
                    <a:pt x="11880" y="20393"/>
                    <a:pt x="11637" y="20612"/>
                    <a:pt x="11337" y="20612"/>
                  </a:cubicBezTo>
                  <a:cubicBezTo>
                    <a:pt x="11181" y="20612"/>
                    <a:pt x="11043" y="20552"/>
                    <a:pt x="10944" y="20457"/>
                  </a:cubicBezTo>
                  <a:lnTo>
                    <a:pt x="10942" y="20459"/>
                  </a:lnTo>
                  <a:lnTo>
                    <a:pt x="10800" y="20342"/>
                  </a:lnTo>
                  <a:lnTo>
                    <a:pt x="10800" y="1256"/>
                  </a:lnTo>
                  <a:lnTo>
                    <a:pt x="10958" y="1126"/>
                  </a:lnTo>
                  <a:lnTo>
                    <a:pt x="10960" y="1127"/>
                  </a:lnTo>
                  <a:cubicBezTo>
                    <a:pt x="11058" y="1042"/>
                    <a:pt x="11190" y="988"/>
                    <a:pt x="11337" y="988"/>
                  </a:cubicBezTo>
                  <a:cubicBezTo>
                    <a:pt x="11637" y="988"/>
                    <a:pt x="11880" y="1208"/>
                    <a:pt x="11880" y="1480"/>
                  </a:cubicBezTo>
                  <a:cubicBezTo>
                    <a:pt x="11880" y="1480"/>
                    <a:pt x="11880" y="20121"/>
                    <a:pt x="11880" y="20121"/>
                  </a:cubicBezTo>
                  <a:close/>
                  <a:moveTo>
                    <a:pt x="9720" y="19448"/>
                  </a:moveTo>
                  <a:lnTo>
                    <a:pt x="4320" y="14979"/>
                  </a:lnTo>
                  <a:lnTo>
                    <a:pt x="4320" y="6607"/>
                  </a:lnTo>
                  <a:lnTo>
                    <a:pt x="4561" y="6407"/>
                  </a:lnTo>
                  <a:lnTo>
                    <a:pt x="4560" y="6406"/>
                  </a:lnTo>
                  <a:lnTo>
                    <a:pt x="9720" y="2147"/>
                  </a:lnTo>
                  <a:cubicBezTo>
                    <a:pt x="9720" y="2147"/>
                    <a:pt x="9720" y="19448"/>
                    <a:pt x="9720" y="19448"/>
                  </a:cubicBezTo>
                  <a:close/>
                  <a:moveTo>
                    <a:pt x="3240" y="14649"/>
                  </a:moveTo>
                  <a:cubicBezTo>
                    <a:pt x="2008" y="14285"/>
                    <a:pt x="1080" y="12700"/>
                    <a:pt x="1080" y="10800"/>
                  </a:cubicBezTo>
                  <a:cubicBezTo>
                    <a:pt x="1080" y="8900"/>
                    <a:pt x="2008" y="7316"/>
                    <a:pt x="3240" y="6952"/>
                  </a:cubicBezTo>
                  <a:cubicBezTo>
                    <a:pt x="3240" y="6952"/>
                    <a:pt x="3240" y="14649"/>
                    <a:pt x="3240" y="14649"/>
                  </a:cubicBezTo>
                  <a:close/>
                  <a:moveTo>
                    <a:pt x="12966" y="1472"/>
                  </a:moveTo>
                  <a:cubicBezTo>
                    <a:pt x="12966" y="659"/>
                    <a:pt x="12238" y="0"/>
                    <a:pt x="11339" y="0"/>
                  </a:cubicBezTo>
                  <a:cubicBezTo>
                    <a:pt x="10879" y="0"/>
                    <a:pt x="10466" y="175"/>
                    <a:pt x="10170" y="451"/>
                  </a:cubicBezTo>
                  <a:lnTo>
                    <a:pt x="3565" y="5905"/>
                  </a:lnTo>
                  <a:cubicBezTo>
                    <a:pt x="1578" y="6051"/>
                    <a:pt x="0" y="8183"/>
                    <a:pt x="0" y="10800"/>
                  </a:cubicBezTo>
                  <a:cubicBezTo>
                    <a:pt x="0" y="13426"/>
                    <a:pt x="1588" y="15564"/>
                    <a:pt x="3585" y="15697"/>
                  </a:cubicBezTo>
                  <a:lnTo>
                    <a:pt x="10170" y="21148"/>
                  </a:lnTo>
                  <a:cubicBezTo>
                    <a:pt x="10466" y="21426"/>
                    <a:pt x="10879" y="21600"/>
                    <a:pt x="11339" y="21600"/>
                  </a:cubicBezTo>
                  <a:cubicBezTo>
                    <a:pt x="12238" y="21600"/>
                    <a:pt x="12966" y="20941"/>
                    <a:pt x="12966" y="20129"/>
                  </a:cubicBezTo>
                  <a:cubicBezTo>
                    <a:pt x="12966" y="20110"/>
                    <a:pt x="12961" y="20093"/>
                    <a:pt x="12960" y="20074"/>
                  </a:cubicBezTo>
                  <a:lnTo>
                    <a:pt x="12960" y="1527"/>
                  </a:lnTo>
                  <a:cubicBezTo>
                    <a:pt x="12961" y="1508"/>
                    <a:pt x="12966" y="1490"/>
                    <a:pt x="12966" y="147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4" name="Shape 2678"/>
            <p:cNvSpPr/>
            <p:nvPr/>
          </p:nvSpPr>
          <p:spPr>
            <a:xfrm>
              <a:off x="15845842" y="9220200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121"/>
                  </a:moveTo>
                  <a:cubicBezTo>
                    <a:pt x="10800" y="20393"/>
                    <a:pt x="10579" y="20612"/>
                    <a:pt x="10306" y="20612"/>
                  </a:cubicBezTo>
                  <a:cubicBezTo>
                    <a:pt x="10165" y="20612"/>
                    <a:pt x="10039" y="20552"/>
                    <a:pt x="9949" y="20457"/>
                  </a:cubicBezTo>
                  <a:lnTo>
                    <a:pt x="9947" y="20459"/>
                  </a:lnTo>
                  <a:lnTo>
                    <a:pt x="9818" y="20342"/>
                  </a:lnTo>
                  <a:lnTo>
                    <a:pt x="9818" y="1256"/>
                  </a:lnTo>
                  <a:lnTo>
                    <a:pt x="9962" y="1126"/>
                  </a:lnTo>
                  <a:lnTo>
                    <a:pt x="9963" y="1127"/>
                  </a:lnTo>
                  <a:cubicBezTo>
                    <a:pt x="10052" y="1042"/>
                    <a:pt x="10173" y="987"/>
                    <a:pt x="10306" y="987"/>
                  </a:cubicBezTo>
                  <a:cubicBezTo>
                    <a:pt x="10579" y="987"/>
                    <a:pt x="10800" y="1208"/>
                    <a:pt x="10800" y="1479"/>
                  </a:cubicBezTo>
                  <a:cubicBezTo>
                    <a:pt x="10800" y="1479"/>
                    <a:pt x="10800" y="20121"/>
                    <a:pt x="10800" y="20121"/>
                  </a:cubicBezTo>
                  <a:close/>
                  <a:moveTo>
                    <a:pt x="8836" y="19448"/>
                  </a:moveTo>
                  <a:lnTo>
                    <a:pt x="3927" y="14979"/>
                  </a:lnTo>
                  <a:lnTo>
                    <a:pt x="3927" y="6607"/>
                  </a:lnTo>
                  <a:lnTo>
                    <a:pt x="4147" y="6407"/>
                  </a:lnTo>
                  <a:lnTo>
                    <a:pt x="4145" y="6406"/>
                  </a:lnTo>
                  <a:lnTo>
                    <a:pt x="8836" y="2147"/>
                  </a:lnTo>
                  <a:cubicBezTo>
                    <a:pt x="8836" y="2147"/>
                    <a:pt x="8836" y="19448"/>
                    <a:pt x="8836" y="19448"/>
                  </a:cubicBezTo>
                  <a:close/>
                  <a:moveTo>
                    <a:pt x="2945" y="14649"/>
                  </a:moveTo>
                  <a:cubicBezTo>
                    <a:pt x="1825" y="14285"/>
                    <a:pt x="982" y="12700"/>
                    <a:pt x="982" y="10800"/>
                  </a:cubicBezTo>
                  <a:cubicBezTo>
                    <a:pt x="982" y="8900"/>
                    <a:pt x="1825" y="7315"/>
                    <a:pt x="2945" y="6952"/>
                  </a:cubicBezTo>
                  <a:cubicBezTo>
                    <a:pt x="2945" y="6952"/>
                    <a:pt x="2945" y="14649"/>
                    <a:pt x="2945" y="14649"/>
                  </a:cubicBezTo>
                  <a:close/>
                  <a:moveTo>
                    <a:pt x="11787" y="1472"/>
                  </a:moveTo>
                  <a:cubicBezTo>
                    <a:pt x="11787" y="658"/>
                    <a:pt x="11126" y="0"/>
                    <a:pt x="10308" y="0"/>
                  </a:cubicBezTo>
                  <a:cubicBezTo>
                    <a:pt x="9890" y="0"/>
                    <a:pt x="9515" y="174"/>
                    <a:pt x="9246" y="451"/>
                  </a:cubicBezTo>
                  <a:lnTo>
                    <a:pt x="3241" y="5905"/>
                  </a:lnTo>
                  <a:cubicBezTo>
                    <a:pt x="1434" y="6051"/>
                    <a:pt x="0" y="8183"/>
                    <a:pt x="0" y="10800"/>
                  </a:cubicBezTo>
                  <a:cubicBezTo>
                    <a:pt x="0" y="13425"/>
                    <a:pt x="1444" y="15563"/>
                    <a:pt x="3259" y="15696"/>
                  </a:cubicBezTo>
                  <a:lnTo>
                    <a:pt x="9245" y="21148"/>
                  </a:lnTo>
                  <a:cubicBezTo>
                    <a:pt x="9514" y="21426"/>
                    <a:pt x="9890" y="21600"/>
                    <a:pt x="10308" y="21600"/>
                  </a:cubicBezTo>
                  <a:cubicBezTo>
                    <a:pt x="11126" y="21600"/>
                    <a:pt x="11787" y="20941"/>
                    <a:pt x="11787" y="20129"/>
                  </a:cubicBezTo>
                  <a:cubicBezTo>
                    <a:pt x="11787" y="20110"/>
                    <a:pt x="11782" y="20092"/>
                    <a:pt x="11782" y="20073"/>
                  </a:cubicBezTo>
                  <a:lnTo>
                    <a:pt x="11782" y="1527"/>
                  </a:lnTo>
                  <a:cubicBezTo>
                    <a:pt x="11782" y="1508"/>
                    <a:pt x="11787" y="1490"/>
                    <a:pt x="11787" y="1472"/>
                  </a:cubicBezTo>
                  <a:moveTo>
                    <a:pt x="13255" y="7855"/>
                  </a:moveTo>
                  <a:cubicBezTo>
                    <a:pt x="12984" y="7855"/>
                    <a:pt x="12764" y="8074"/>
                    <a:pt x="12764" y="8345"/>
                  </a:cubicBezTo>
                  <a:cubicBezTo>
                    <a:pt x="12764" y="8617"/>
                    <a:pt x="12984" y="8836"/>
                    <a:pt x="13255" y="8836"/>
                  </a:cubicBezTo>
                  <a:cubicBezTo>
                    <a:pt x="14068" y="8836"/>
                    <a:pt x="14727" y="9716"/>
                    <a:pt x="14727" y="10800"/>
                  </a:cubicBezTo>
                  <a:cubicBezTo>
                    <a:pt x="14727" y="11884"/>
                    <a:pt x="14068" y="12764"/>
                    <a:pt x="13255" y="12764"/>
                  </a:cubicBezTo>
                  <a:cubicBezTo>
                    <a:pt x="12984" y="12764"/>
                    <a:pt x="12764" y="12983"/>
                    <a:pt x="12764" y="13255"/>
                  </a:cubicBezTo>
                  <a:cubicBezTo>
                    <a:pt x="12764" y="13526"/>
                    <a:pt x="12984" y="13745"/>
                    <a:pt x="13255" y="13745"/>
                  </a:cubicBezTo>
                  <a:cubicBezTo>
                    <a:pt x="14610" y="13745"/>
                    <a:pt x="15709" y="12427"/>
                    <a:pt x="15709" y="10800"/>
                  </a:cubicBezTo>
                  <a:cubicBezTo>
                    <a:pt x="15709" y="9173"/>
                    <a:pt x="14610" y="7855"/>
                    <a:pt x="13255" y="7855"/>
                  </a:cubicBezTo>
                  <a:moveTo>
                    <a:pt x="17948" y="3495"/>
                  </a:moveTo>
                  <a:lnTo>
                    <a:pt x="17938" y="3509"/>
                  </a:lnTo>
                  <a:cubicBezTo>
                    <a:pt x="17860" y="3458"/>
                    <a:pt x="17773" y="3421"/>
                    <a:pt x="17674" y="3421"/>
                  </a:cubicBezTo>
                  <a:cubicBezTo>
                    <a:pt x="17403" y="3421"/>
                    <a:pt x="17184" y="3641"/>
                    <a:pt x="17184" y="3912"/>
                  </a:cubicBezTo>
                  <a:cubicBezTo>
                    <a:pt x="17184" y="4073"/>
                    <a:pt x="17266" y="4209"/>
                    <a:pt x="17386" y="4298"/>
                  </a:cubicBezTo>
                  <a:cubicBezTo>
                    <a:pt x="19336" y="5711"/>
                    <a:pt x="20618" y="8095"/>
                    <a:pt x="20618" y="10800"/>
                  </a:cubicBezTo>
                  <a:cubicBezTo>
                    <a:pt x="20618" y="13505"/>
                    <a:pt x="19336" y="15889"/>
                    <a:pt x="17385" y="17302"/>
                  </a:cubicBezTo>
                  <a:lnTo>
                    <a:pt x="17389" y="17309"/>
                  </a:lnTo>
                  <a:cubicBezTo>
                    <a:pt x="17275" y="17398"/>
                    <a:pt x="17197" y="17531"/>
                    <a:pt x="17197" y="17688"/>
                  </a:cubicBezTo>
                  <a:cubicBezTo>
                    <a:pt x="17197" y="17959"/>
                    <a:pt x="17417" y="18179"/>
                    <a:pt x="17688" y="18179"/>
                  </a:cubicBezTo>
                  <a:cubicBezTo>
                    <a:pt x="17788" y="18179"/>
                    <a:pt x="17875" y="18142"/>
                    <a:pt x="17952" y="18091"/>
                  </a:cubicBezTo>
                  <a:lnTo>
                    <a:pt x="17957" y="18098"/>
                  </a:lnTo>
                  <a:cubicBezTo>
                    <a:pt x="17982" y="18080"/>
                    <a:pt x="18004" y="18057"/>
                    <a:pt x="18029" y="18039"/>
                  </a:cubicBezTo>
                  <a:cubicBezTo>
                    <a:pt x="18031" y="18037"/>
                    <a:pt x="18034" y="18035"/>
                    <a:pt x="18037" y="18033"/>
                  </a:cubicBezTo>
                  <a:cubicBezTo>
                    <a:pt x="20189" y="16435"/>
                    <a:pt x="21600" y="13794"/>
                    <a:pt x="21600" y="10800"/>
                  </a:cubicBezTo>
                  <a:cubicBezTo>
                    <a:pt x="21600" y="7763"/>
                    <a:pt x="20152" y="5085"/>
                    <a:pt x="17948" y="3495"/>
                  </a:cubicBezTo>
                  <a:moveTo>
                    <a:pt x="15811" y="5611"/>
                  </a:moveTo>
                  <a:lnTo>
                    <a:pt x="15802" y="5625"/>
                  </a:lnTo>
                  <a:cubicBezTo>
                    <a:pt x="15730" y="5584"/>
                    <a:pt x="15651" y="5553"/>
                    <a:pt x="15562" y="5553"/>
                  </a:cubicBezTo>
                  <a:cubicBezTo>
                    <a:pt x="15291" y="5553"/>
                    <a:pt x="15072" y="5773"/>
                    <a:pt x="15072" y="6044"/>
                  </a:cubicBezTo>
                  <a:cubicBezTo>
                    <a:pt x="15072" y="6216"/>
                    <a:pt x="15166" y="6361"/>
                    <a:pt x="15300" y="6448"/>
                  </a:cubicBezTo>
                  <a:lnTo>
                    <a:pt x="15299" y="6450"/>
                  </a:lnTo>
                  <a:cubicBezTo>
                    <a:pt x="16709" y="7270"/>
                    <a:pt x="17673" y="8909"/>
                    <a:pt x="17673" y="10800"/>
                  </a:cubicBezTo>
                  <a:cubicBezTo>
                    <a:pt x="17673" y="12688"/>
                    <a:pt x="16712" y="14325"/>
                    <a:pt x="15305" y="15146"/>
                  </a:cubicBezTo>
                  <a:lnTo>
                    <a:pt x="15309" y="15151"/>
                  </a:lnTo>
                  <a:cubicBezTo>
                    <a:pt x="15174" y="15239"/>
                    <a:pt x="15080" y="15384"/>
                    <a:pt x="15080" y="15555"/>
                  </a:cubicBezTo>
                  <a:cubicBezTo>
                    <a:pt x="15080" y="15827"/>
                    <a:pt x="15300" y="16046"/>
                    <a:pt x="15571" y="16046"/>
                  </a:cubicBezTo>
                  <a:cubicBezTo>
                    <a:pt x="15660" y="16046"/>
                    <a:pt x="15740" y="16016"/>
                    <a:pt x="15812" y="15975"/>
                  </a:cubicBezTo>
                  <a:lnTo>
                    <a:pt x="15819" y="15985"/>
                  </a:lnTo>
                  <a:cubicBezTo>
                    <a:pt x="17507" y="14989"/>
                    <a:pt x="18655" y="13041"/>
                    <a:pt x="18655" y="10800"/>
                  </a:cubicBezTo>
                  <a:cubicBezTo>
                    <a:pt x="18655" y="8556"/>
                    <a:pt x="17504" y="6606"/>
                    <a:pt x="15811" y="561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5" name="Shape 2679"/>
            <p:cNvSpPr/>
            <p:nvPr/>
          </p:nvSpPr>
          <p:spPr>
            <a:xfrm>
              <a:off x="16540629" y="9236743"/>
              <a:ext cx="363936" cy="33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4" extrusionOk="0">
                  <a:moveTo>
                    <a:pt x="17182" y="13452"/>
                  </a:moveTo>
                  <a:cubicBezTo>
                    <a:pt x="16640" y="13452"/>
                    <a:pt x="16200" y="13935"/>
                    <a:pt x="16200" y="14529"/>
                  </a:cubicBezTo>
                  <a:cubicBezTo>
                    <a:pt x="16200" y="15123"/>
                    <a:pt x="16640" y="15605"/>
                    <a:pt x="17182" y="15605"/>
                  </a:cubicBezTo>
                  <a:cubicBezTo>
                    <a:pt x="17724" y="15605"/>
                    <a:pt x="18164" y="15123"/>
                    <a:pt x="18164" y="14529"/>
                  </a:cubicBezTo>
                  <a:cubicBezTo>
                    <a:pt x="18164" y="13935"/>
                    <a:pt x="17724" y="13452"/>
                    <a:pt x="17182" y="13452"/>
                  </a:cubicBezTo>
                  <a:moveTo>
                    <a:pt x="15218" y="15605"/>
                  </a:moveTo>
                  <a:cubicBezTo>
                    <a:pt x="14676" y="15605"/>
                    <a:pt x="14236" y="16087"/>
                    <a:pt x="14236" y="16681"/>
                  </a:cubicBezTo>
                  <a:cubicBezTo>
                    <a:pt x="14236" y="17276"/>
                    <a:pt x="14676" y="17757"/>
                    <a:pt x="15218" y="17757"/>
                  </a:cubicBezTo>
                  <a:cubicBezTo>
                    <a:pt x="15760" y="17757"/>
                    <a:pt x="16200" y="17276"/>
                    <a:pt x="16200" y="16681"/>
                  </a:cubicBezTo>
                  <a:cubicBezTo>
                    <a:pt x="16200" y="16087"/>
                    <a:pt x="15760" y="15605"/>
                    <a:pt x="15218" y="15605"/>
                  </a:cubicBezTo>
                  <a:moveTo>
                    <a:pt x="16200" y="20448"/>
                  </a:moveTo>
                  <a:cubicBezTo>
                    <a:pt x="14668" y="20448"/>
                    <a:pt x="13319" y="19593"/>
                    <a:pt x="12527" y="18295"/>
                  </a:cubicBezTo>
                  <a:lnTo>
                    <a:pt x="9073" y="18295"/>
                  </a:lnTo>
                  <a:cubicBezTo>
                    <a:pt x="8281" y="19593"/>
                    <a:pt x="6932" y="20448"/>
                    <a:pt x="5400" y="20448"/>
                  </a:cubicBezTo>
                  <a:cubicBezTo>
                    <a:pt x="2960" y="20448"/>
                    <a:pt x="982" y="18280"/>
                    <a:pt x="982" y="15605"/>
                  </a:cubicBezTo>
                  <a:cubicBezTo>
                    <a:pt x="982" y="12930"/>
                    <a:pt x="2960" y="10762"/>
                    <a:pt x="5400" y="10762"/>
                  </a:cubicBezTo>
                  <a:lnTo>
                    <a:pt x="16200" y="10762"/>
                  </a:lnTo>
                  <a:cubicBezTo>
                    <a:pt x="18640" y="10762"/>
                    <a:pt x="20618" y="12930"/>
                    <a:pt x="20618" y="15605"/>
                  </a:cubicBezTo>
                  <a:cubicBezTo>
                    <a:pt x="20618" y="18280"/>
                    <a:pt x="18640" y="20448"/>
                    <a:pt x="16200" y="20448"/>
                  </a:cubicBezTo>
                  <a:moveTo>
                    <a:pt x="16200" y="9686"/>
                  </a:moveTo>
                  <a:lnTo>
                    <a:pt x="11319" y="9686"/>
                  </a:lnTo>
                  <a:cubicBezTo>
                    <a:pt x="10837" y="8713"/>
                    <a:pt x="11227" y="8217"/>
                    <a:pt x="11943" y="7448"/>
                  </a:cubicBezTo>
                  <a:cubicBezTo>
                    <a:pt x="12528" y="6820"/>
                    <a:pt x="13255" y="6038"/>
                    <a:pt x="13255" y="4843"/>
                  </a:cubicBezTo>
                  <a:cubicBezTo>
                    <a:pt x="13255" y="1854"/>
                    <a:pt x="10169" y="128"/>
                    <a:pt x="10038" y="56"/>
                  </a:cubicBezTo>
                  <a:cubicBezTo>
                    <a:pt x="9796" y="-76"/>
                    <a:pt x="9501" y="32"/>
                    <a:pt x="9379" y="297"/>
                  </a:cubicBezTo>
                  <a:cubicBezTo>
                    <a:pt x="9258" y="562"/>
                    <a:pt x="9356" y="886"/>
                    <a:pt x="9598" y="1019"/>
                  </a:cubicBezTo>
                  <a:cubicBezTo>
                    <a:pt x="9625" y="1034"/>
                    <a:pt x="12273" y="2523"/>
                    <a:pt x="12273" y="4843"/>
                  </a:cubicBezTo>
                  <a:cubicBezTo>
                    <a:pt x="12273" y="5586"/>
                    <a:pt x="11779" y="6117"/>
                    <a:pt x="11255" y="6679"/>
                  </a:cubicBezTo>
                  <a:cubicBezTo>
                    <a:pt x="10584" y="7401"/>
                    <a:pt x="9775" y="8296"/>
                    <a:pt x="10277" y="9686"/>
                  </a:cubicBezTo>
                  <a:lnTo>
                    <a:pt x="5400" y="9686"/>
                  </a:lnTo>
                  <a:cubicBezTo>
                    <a:pt x="2418" y="9686"/>
                    <a:pt x="0" y="12336"/>
                    <a:pt x="0" y="15605"/>
                  </a:cubicBezTo>
                  <a:cubicBezTo>
                    <a:pt x="0" y="18874"/>
                    <a:pt x="2418" y="21524"/>
                    <a:pt x="5400" y="21524"/>
                  </a:cubicBezTo>
                  <a:cubicBezTo>
                    <a:pt x="7077" y="21524"/>
                    <a:pt x="8575" y="20686"/>
                    <a:pt x="9565" y="19372"/>
                  </a:cubicBezTo>
                  <a:lnTo>
                    <a:pt x="12035" y="19372"/>
                  </a:lnTo>
                  <a:cubicBezTo>
                    <a:pt x="13025" y="20686"/>
                    <a:pt x="14523" y="21524"/>
                    <a:pt x="16200" y="21524"/>
                  </a:cubicBezTo>
                  <a:cubicBezTo>
                    <a:pt x="19182" y="21524"/>
                    <a:pt x="21600" y="18874"/>
                    <a:pt x="21600" y="15605"/>
                  </a:cubicBezTo>
                  <a:cubicBezTo>
                    <a:pt x="21600" y="12336"/>
                    <a:pt x="19182" y="9686"/>
                    <a:pt x="16200" y="9686"/>
                  </a:cubicBezTo>
                  <a:moveTo>
                    <a:pt x="6873" y="15067"/>
                  </a:moveTo>
                  <a:lnTo>
                    <a:pt x="5891" y="15067"/>
                  </a:lnTo>
                  <a:lnTo>
                    <a:pt x="5891" y="13990"/>
                  </a:lnTo>
                  <a:cubicBezTo>
                    <a:pt x="5891" y="13694"/>
                    <a:pt x="5671" y="13452"/>
                    <a:pt x="5400" y="13452"/>
                  </a:cubicBezTo>
                  <a:cubicBezTo>
                    <a:pt x="5129" y="13452"/>
                    <a:pt x="4909" y="13694"/>
                    <a:pt x="4909" y="13990"/>
                  </a:cubicBezTo>
                  <a:lnTo>
                    <a:pt x="4909" y="15067"/>
                  </a:lnTo>
                  <a:lnTo>
                    <a:pt x="3927" y="15067"/>
                  </a:lnTo>
                  <a:cubicBezTo>
                    <a:pt x="3656" y="15067"/>
                    <a:pt x="3436" y="15307"/>
                    <a:pt x="3436" y="15605"/>
                  </a:cubicBezTo>
                  <a:cubicBezTo>
                    <a:pt x="3436" y="15903"/>
                    <a:pt x="3656" y="16143"/>
                    <a:pt x="3927" y="16143"/>
                  </a:cubicBezTo>
                  <a:lnTo>
                    <a:pt x="4909" y="16143"/>
                  </a:lnTo>
                  <a:lnTo>
                    <a:pt x="4909" y="17219"/>
                  </a:lnTo>
                  <a:cubicBezTo>
                    <a:pt x="4909" y="17517"/>
                    <a:pt x="5129" y="17757"/>
                    <a:pt x="5400" y="17757"/>
                  </a:cubicBezTo>
                  <a:cubicBezTo>
                    <a:pt x="5671" y="17757"/>
                    <a:pt x="5891" y="17517"/>
                    <a:pt x="5891" y="17219"/>
                  </a:cubicBezTo>
                  <a:lnTo>
                    <a:pt x="5891" y="16143"/>
                  </a:lnTo>
                  <a:lnTo>
                    <a:pt x="6873" y="16143"/>
                  </a:lnTo>
                  <a:cubicBezTo>
                    <a:pt x="7144" y="16143"/>
                    <a:pt x="7364" y="15903"/>
                    <a:pt x="7364" y="15605"/>
                  </a:cubicBezTo>
                  <a:cubicBezTo>
                    <a:pt x="7364" y="15307"/>
                    <a:pt x="7144" y="15067"/>
                    <a:pt x="6873" y="15067"/>
                  </a:cubicBezTo>
                  <a:moveTo>
                    <a:pt x="12273" y="12376"/>
                  </a:moveTo>
                  <a:cubicBezTo>
                    <a:pt x="12002" y="12376"/>
                    <a:pt x="11782" y="12617"/>
                    <a:pt x="11782" y="12914"/>
                  </a:cubicBezTo>
                  <a:cubicBezTo>
                    <a:pt x="11782" y="13212"/>
                    <a:pt x="12002" y="13452"/>
                    <a:pt x="12273" y="13452"/>
                  </a:cubicBezTo>
                  <a:cubicBezTo>
                    <a:pt x="12544" y="13452"/>
                    <a:pt x="12764" y="13212"/>
                    <a:pt x="12764" y="12914"/>
                  </a:cubicBezTo>
                  <a:cubicBezTo>
                    <a:pt x="12764" y="12617"/>
                    <a:pt x="12544" y="12376"/>
                    <a:pt x="12273" y="12376"/>
                  </a:cubicBezTo>
                  <a:moveTo>
                    <a:pt x="9327" y="12376"/>
                  </a:moveTo>
                  <a:cubicBezTo>
                    <a:pt x="9056" y="12376"/>
                    <a:pt x="8836" y="12617"/>
                    <a:pt x="8836" y="12914"/>
                  </a:cubicBezTo>
                  <a:cubicBezTo>
                    <a:pt x="8836" y="13212"/>
                    <a:pt x="9056" y="13452"/>
                    <a:pt x="9327" y="13452"/>
                  </a:cubicBezTo>
                  <a:cubicBezTo>
                    <a:pt x="9598" y="13452"/>
                    <a:pt x="9818" y="13212"/>
                    <a:pt x="9818" y="12914"/>
                  </a:cubicBezTo>
                  <a:cubicBezTo>
                    <a:pt x="9818" y="12617"/>
                    <a:pt x="9598" y="12376"/>
                    <a:pt x="9327" y="1237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6" name="Shape 2680"/>
            <p:cNvSpPr/>
            <p:nvPr/>
          </p:nvSpPr>
          <p:spPr>
            <a:xfrm>
              <a:off x="17235415" y="9220200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255" y="15709"/>
                  </a:moveTo>
                  <a:lnTo>
                    <a:pt x="10309" y="15709"/>
                  </a:lnTo>
                  <a:cubicBezTo>
                    <a:pt x="10038" y="15709"/>
                    <a:pt x="9818" y="15929"/>
                    <a:pt x="9818" y="16200"/>
                  </a:cubicBezTo>
                  <a:cubicBezTo>
                    <a:pt x="9818" y="16472"/>
                    <a:pt x="10038" y="16691"/>
                    <a:pt x="10309" y="16691"/>
                  </a:cubicBezTo>
                  <a:lnTo>
                    <a:pt x="13255" y="16691"/>
                  </a:lnTo>
                  <a:cubicBezTo>
                    <a:pt x="13525" y="16691"/>
                    <a:pt x="13745" y="16472"/>
                    <a:pt x="13745" y="16200"/>
                  </a:cubicBezTo>
                  <a:cubicBezTo>
                    <a:pt x="13745" y="15929"/>
                    <a:pt x="13525" y="15709"/>
                    <a:pt x="13255" y="15709"/>
                  </a:cubicBezTo>
                  <a:moveTo>
                    <a:pt x="9818" y="12273"/>
                  </a:moveTo>
                  <a:cubicBezTo>
                    <a:pt x="9818" y="12112"/>
                    <a:pt x="9736" y="11976"/>
                    <a:pt x="9617" y="11887"/>
                  </a:cubicBezTo>
                  <a:lnTo>
                    <a:pt x="9622" y="11880"/>
                  </a:lnTo>
                  <a:lnTo>
                    <a:pt x="5695" y="8935"/>
                  </a:lnTo>
                  <a:lnTo>
                    <a:pt x="5690" y="8941"/>
                  </a:lnTo>
                  <a:cubicBezTo>
                    <a:pt x="5608" y="8880"/>
                    <a:pt x="5511" y="8836"/>
                    <a:pt x="5400" y="8836"/>
                  </a:cubicBezTo>
                  <a:cubicBezTo>
                    <a:pt x="5129" y="8836"/>
                    <a:pt x="4909" y="9056"/>
                    <a:pt x="4909" y="9327"/>
                  </a:cubicBezTo>
                  <a:cubicBezTo>
                    <a:pt x="4909" y="9488"/>
                    <a:pt x="4991" y="9624"/>
                    <a:pt x="5110" y="9713"/>
                  </a:cubicBezTo>
                  <a:lnTo>
                    <a:pt x="5105" y="9720"/>
                  </a:lnTo>
                  <a:lnTo>
                    <a:pt x="8509" y="12273"/>
                  </a:lnTo>
                  <a:lnTo>
                    <a:pt x="5105" y="14826"/>
                  </a:lnTo>
                  <a:lnTo>
                    <a:pt x="5110" y="14832"/>
                  </a:lnTo>
                  <a:cubicBezTo>
                    <a:pt x="4991" y="14922"/>
                    <a:pt x="4909" y="15058"/>
                    <a:pt x="4909" y="15218"/>
                  </a:cubicBezTo>
                  <a:cubicBezTo>
                    <a:pt x="4909" y="15490"/>
                    <a:pt x="5129" y="15709"/>
                    <a:pt x="5400" y="15709"/>
                  </a:cubicBezTo>
                  <a:cubicBezTo>
                    <a:pt x="5511" y="15709"/>
                    <a:pt x="5607" y="15666"/>
                    <a:pt x="5690" y="15604"/>
                  </a:cubicBezTo>
                  <a:lnTo>
                    <a:pt x="5695" y="15611"/>
                  </a:lnTo>
                  <a:lnTo>
                    <a:pt x="9622" y="12666"/>
                  </a:lnTo>
                  <a:lnTo>
                    <a:pt x="9617" y="12659"/>
                  </a:lnTo>
                  <a:cubicBezTo>
                    <a:pt x="9736" y="12569"/>
                    <a:pt x="9818" y="12433"/>
                    <a:pt x="9818" y="12273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7" name="Shape 2681"/>
            <p:cNvSpPr/>
            <p:nvPr/>
          </p:nvSpPr>
          <p:spPr>
            <a:xfrm>
              <a:off x="17930201" y="9220200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19636"/>
                  </a:moveTo>
                  <a:lnTo>
                    <a:pt x="11291" y="19636"/>
                  </a:lnTo>
                  <a:cubicBezTo>
                    <a:pt x="11562" y="19636"/>
                    <a:pt x="11782" y="19416"/>
                    <a:pt x="11782" y="19146"/>
                  </a:cubicBezTo>
                  <a:cubicBezTo>
                    <a:pt x="11782" y="18874"/>
                    <a:pt x="11562" y="18655"/>
                    <a:pt x="11291" y="18655"/>
                  </a:cubicBezTo>
                  <a:lnTo>
                    <a:pt x="6382" y="18655"/>
                  </a:lnTo>
                  <a:cubicBezTo>
                    <a:pt x="6111" y="18655"/>
                    <a:pt x="5891" y="18874"/>
                    <a:pt x="5891" y="19146"/>
                  </a:cubicBezTo>
                  <a:cubicBezTo>
                    <a:pt x="5891" y="19416"/>
                    <a:pt x="6111" y="19636"/>
                    <a:pt x="6382" y="19636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7673"/>
                  </a:lnTo>
                  <a:lnTo>
                    <a:pt x="20618" y="17673"/>
                  </a:lnTo>
                  <a:cubicBezTo>
                    <a:pt x="20618" y="17673"/>
                    <a:pt x="20618" y="19636"/>
                    <a:pt x="20618" y="19636"/>
                  </a:cubicBezTo>
                  <a:close/>
                  <a:moveTo>
                    <a:pt x="2822" y="10800"/>
                  </a:moveTo>
                  <a:lnTo>
                    <a:pt x="18778" y="10800"/>
                  </a:lnTo>
                  <a:lnTo>
                    <a:pt x="20461" y="16691"/>
                  </a:lnTo>
                  <a:lnTo>
                    <a:pt x="1139" y="16691"/>
                  </a:lnTo>
                  <a:cubicBezTo>
                    <a:pt x="1139" y="16691"/>
                    <a:pt x="2822" y="10800"/>
                    <a:pt x="2822" y="10800"/>
                  </a:cubicBezTo>
                  <a:close/>
                  <a:moveTo>
                    <a:pt x="21600" y="17182"/>
                  </a:moveTo>
                  <a:cubicBezTo>
                    <a:pt x="21600" y="17118"/>
                    <a:pt x="21586" y="17057"/>
                    <a:pt x="21563" y="17000"/>
                  </a:cubicBezTo>
                  <a:lnTo>
                    <a:pt x="21565" y="17000"/>
                  </a:lnTo>
                  <a:lnTo>
                    <a:pt x="19602" y="10127"/>
                  </a:lnTo>
                  <a:lnTo>
                    <a:pt x="19599" y="10128"/>
                  </a:lnTo>
                  <a:cubicBezTo>
                    <a:pt x="19527" y="9947"/>
                    <a:pt x="19352" y="9818"/>
                    <a:pt x="19145" y="9818"/>
                  </a:cubicBezTo>
                  <a:lnTo>
                    <a:pt x="18164" y="9818"/>
                  </a:lnTo>
                  <a:lnTo>
                    <a:pt x="18164" y="3927"/>
                  </a:lnTo>
                  <a:cubicBezTo>
                    <a:pt x="18164" y="3656"/>
                    <a:pt x="17944" y="3436"/>
                    <a:pt x="17673" y="3436"/>
                  </a:cubicBezTo>
                  <a:cubicBezTo>
                    <a:pt x="17402" y="3436"/>
                    <a:pt x="17182" y="3656"/>
                    <a:pt x="17182" y="3927"/>
                  </a:cubicBezTo>
                  <a:lnTo>
                    <a:pt x="17182" y="9818"/>
                  </a:lnTo>
                  <a:lnTo>
                    <a:pt x="4418" y="9818"/>
                  </a:lnTo>
                  <a:lnTo>
                    <a:pt x="4418" y="3927"/>
                  </a:lnTo>
                  <a:cubicBezTo>
                    <a:pt x="4418" y="3656"/>
                    <a:pt x="4198" y="3436"/>
                    <a:pt x="3927" y="3436"/>
                  </a:cubicBezTo>
                  <a:cubicBezTo>
                    <a:pt x="3656" y="3436"/>
                    <a:pt x="3436" y="3656"/>
                    <a:pt x="3436" y="3927"/>
                  </a:cubicBezTo>
                  <a:lnTo>
                    <a:pt x="3436" y="9818"/>
                  </a:lnTo>
                  <a:lnTo>
                    <a:pt x="2455" y="9818"/>
                  </a:lnTo>
                  <a:cubicBezTo>
                    <a:pt x="2248" y="9818"/>
                    <a:pt x="2073" y="9947"/>
                    <a:pt x="2001" y="10128"/>
                  </a:cubicBezTo>
                  <a:lnTo>
                    <a:pt x="1998" y="10127"/>
                  </a:lnTo>
                  <a:lnTo>
                    <a:pt x="35" y="17000"/>
                  </a:lnTo>
                  <a:lnTo>
                    <a:pt x="37" y="17001"/>
                  </a:lnTo>
                  <a:cubicBezTo>
                    <a:pt x="14" y="17057"/>
                    <a:pt x="0" y="17118"/>
                    <a:pt x="0" y="17182"/>
                  </a:cubicBezTo>
                  <a:lnTo>
                    <a:pt x="0" y="18164"/>
                  </a:lnTo>
                  <a:lnTo>
                    <a:pt x="68" y="18164"/>
                  </a:lnTo>
                  <a:cubicBezTo>
                    <a:pt x="25" y="18320"/>
                    <a:pt x="0" y="18484"/>
                    <a:pt x="0" y="18655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8655"/>
                  </a:lnTo>
                  <a:cubicBezTo>
                    <a:pt x="21600" y="18484"/>
                    <a:pt x="21575" y="18320"/>
                    <a:pt x="21532" y="18164"/>
                  </a:cubicBezTo>
                  <a:lnTo>
                    <a:pt x="21600" y="18164"/>
                  </a:lnTo>
                  <a:cubicBezTo>
                    <a:pt x="21600" y="18164"/>
                    <a:pt x="21600" y="17182"/>
                    <a:pt x="21600" y="17182"/>
                  </a:cubicBezTo>
                  <a:close/>
                  <a:moveTo>
                    <a:pt x="4418" y="19636"/>
                  </a:moveTo>
                  <a:cubicBezTo>
                    <a:pt x="4689" y="19636"/>
                    <a:pt x="4909" y="19416"/>
                    <a:pt x="4909" y="19146"/>
                  </a:cubicBezTo>
                  <a:cubicBezTo>
                    <a:pt x="4909" y="18874"/>
                    <a:pt x="4689" y="18655"/>
                    <a:pt x="4418" y="18655"/>
                  </a:cubicBezTo>
                  <a:cubicBezTo>
                    <a:pt x="4147" y="18655"/>
                    <a:pt x="3927" y="18874"/>
                    <a:pt x="3927" y="19146"/>
                  </a:cubicBezTo>
                  <a:cubicBezTo>
                    <a:pt x="3927" y="19416"/>
                    <a:pt x="4147" y="19636"/>
                    <a:pt x="4418" y="19636"/>
                  </a:cubicBezTo>
                  <a:moveTo>
                    <a:pt x="2455" y="19636"/>
                  </a:moveTo>
                  <a:cubicBezTo>
                    <a:pt x="2725" y="19636"/>
                    <a:pt x="2945" y="19416"/>
                    <a:pt x="2945" y="19146"/>
                  </a:cubicBezTo>
                  <a:cubicBezTo>
                    <a:pt x="2945" y="18874"/>
                    <a:pt x="2725" y="18655"/>
                    <a:pt x="2455" y="18655"/>
                  </a:cubicBezTo>
                  <a:cubicBezTo>
                    <a:pt x="2184" y="18655"/>
                    <a:pt x="1964" y="18874"/>
                    <a:pt x="1964" y="19146"/>
                  </a:cubicBezTo>
                  <a:cubicBezTo>
                    <a:pt x="1964" y="19416"/>
                    <a:pt x="2184" y="19636"/>
                    <a:pt x="2455" y="19636"/>
                  </a:cubicBezTo>
                  <a:moveTo>
                    <a:pt x="12003" y="3573"/>
                  </a:moveTo>
                  <a:lnTo>
                    <a:pt x="12664" y="2838"/>
                  </a:lnTo>
                  <a:cubicBezTo>
                    <a:pt x="12214" y="2308"/>
                    <a:pt x="11550" y="1964"/>
                    <a:pt x="10800" y="1964"/>
                  </a:cubicBezTo>
                  <a:cubicBezTo>
                    <a:pt x="9997" y="1964"/>
                    <a:pt x="9290" y="2355"/>
                    <a:pt x="8842" y="2952"/>
                  </a:cubicBezTo>
                  <a:lnTo>
                    <a:pt x="9546" y="3655"/>
                  </a:lnTo>
                  <a:cubicBezTo>
                    <a:pt x="9805" y="3231"/>
                    <a:pt x="10267" y="2945"/>
                    <a:pt x="10800" y="2945"/>
                  </a:cubicBezTo>
                  <a:cubicBezTo>
                    <a:pt x="11298" y="2945"/>
                    <a:pt x="11736" y="3194"/>
                    <a:pt x="12003" y="3573"/>
                  </a:cubicBezTo>
                  <a:moveTo>
                    <a:pt x="10309" y="4418"/>
                  </a:moveTo>
                  <a:cubicBezTo>
                    <a:pt x="10309" y="4690"/>
                    <a:pt x="10529" y="4909"/>
                    <a:pt x="10800" y="4909"/>
                  </a:cubicBezTo>
                  <a:cubicBezTo>
                    <a:pt x="11071" y="4909"/>
                    <a:pt x="11291" y="4690"/>
                    <a:pt x="11291" y="4418"/>
                  </a:cubicBezTo>
                  <a:cubicBezTo>
                    <a:pt x="11291" y="4147"/>
                    <a:pt x="11071" y="3927"/>
                    <a:pt x="10800" y="3927"/>
                  </a:cubicBezTo>
                  <a:cubicBezTo>
                    <a:pt x="10529" y="3927"/>
                    <a:pt x="10309" y="4147"/>
                    <a:pt x="10309" y="4418"/>
                  </a:cubicBezTo>
                  <a:moveTo>
                    <a:pt x="10800" y="982"/>
                  </a:moveTo>
                  <a:cubicBezTo>
                    <a:pt x="11802" y="982"/>
                    <a:pt x="12701" y="1414"/>
                    <a:pt x="13330" y="2098"/>
                  </a:cubicBezTo>
                  <a:lnTo>
                    <a:pt x="13989" y="1366"/>
                  </a:lnTo>
                  <a:cubicBezTo>
                    <a:pt x="13185" y="525"/>
                    <a:pt x="12055" y="0"/>
                    <a:pt x="10800" y="0"/>
                  </a:cubicBezTo>
                  <a:cubicBezTo>
                    <a:pt x="9455" y="0"/>
                    <a:pt x="8252" y="603"/>
                    <a:pt x="7442" y="1551"/>
                  </a:cubicBezTo>
                  <a:lnTo>
                    <a:pt x="8138" y="2246"/>
                  </a:lnTo>
                  <a:cubicBezTo>
                    <a:pt x="8768" y="1475"/>
                    <a:pt x="9726" y="982"/>
                    <a:pt x="10800" y="9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8" name="Shape 2682"/>
            <p:cNvSpPr/>
            <p:nvPr/>
          </p:nvSpPr>
          <p:spPr>
            <a:xfrm>
              <a:off x="18624987" y="9220200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6691"/>
                  </a:moveTo>
                  <a:cubicBezTo>
                    <a:pt x="20618" y="17775"/>
                    <a:pt x="19739" y="18655"/>
                    <a:pt x="18655" y="18655"/>
                  </a:cubicBezTo>
                  <a:lnTo>
                    <a:pt x="17673" y="18655"/>
                  </a:lnTo>
                  <a:lnTo>
                    <a:pt x="17673" y="14727"/>
                  </a:lnTo>
                  <a:cubicBezTo>
                    <a:pt x="17673" y="14186"/>
                    <a:pt x="17233" y="13745"/>
                    <a:pt x="16691" y="13745"/>
                  </a:cubicBezTo>
                  <a:lnTo>
                    <a:pt x="4909" y="13745"/>
                  </a:lnTo>
                  <a:cubicBezTo>
                    <a:pt x="4367" y="13745"/>
                    <a:pt x="3927" y="14186"/>
                    <a:pt x="3927" y="14727"/>
                  </a:cubicBezTo>
                  <a:lnTo>
                    <a:pt x="3927" y="18655"/>
                  </a:lnTo>
                  <a:lnTo>
                    <a:pt x="2945" y="18655"/>
                  </a:lnTo>
                  <a:cubicBezTo>
                    <a:pt x="1861" y="18655"/>
                    <a:pt x="982" y="17775"/>
                    <a:pt x="982" y="16691"/>
                  </a:cubicBezTo>
                  <a:lnTo>
                    <a:pt x="982" y="8836"/>
                  </a:lnTo>
                  <a:cubicBezTo>
                    <a:pt x="982" y="7752"/>
                    <a:pt x="1861" y="6873"/>
                    <a:pt x="2945" y="6873"/>
                  </a:cubicBezTo>
                  <a:lnTo>
                    <a:pt x="18655" y="6873"/>
                  </a:lnTo>
                  <a:cubicBezTo>
                    <a:pt x="19739" y="6873"/>
                    <a:pt x="20618" y="7752"/>
                    <a:pt x="20618" y="8836"/>
                  </a:cubicBezTo>
                  <a:cubicBezTo>
                    <a:pt x="20618" y="8836"/>
                    <a:pt x="20618" y="16691"/>
                    <a:pt x="20618" y="16691"/>
                  </a:cubicBezTo>
                  <a:close/>
                  <a:moveTo>
                    <a:pt x="16691" y="20618"/>
                  </a:moveTo>
                  <a:lnTo>
                    <a:pt x="4909" y="20618"/>
                  </a:lnTo>
                  <a:lnTo>
                    <a:pt x="4909" y="14727"/>
                  </a:lnTo>
                  <a:lnTo>
                    <a:pt x="16691" y="14727"/>
                  </a:lnTo>
                  <a:cubicBezTo>
                    <a:pt x="16691" y="14727"/>
                    <a:pt x="16691" y="20618"/>
                    <a:pt x="16691" y="20618"/>
                  </a:cubicBezTo>
                  <a:close/>
                  <a:moveTo>
                    <a:pt x="4909" y="982"/>
                  </a:moveTo>
                  <a:lnTo>
                    <a:pt x="16691" y="982"/>
                  </a:lnTo>
                  <a:lnTo>
                    <a:pt x="16691" y="5891"/>
                  </a:lnTo>
                  <a:lnTo>
                    <a:pt x="4909" y="5891"/>
                  </a:lnTo>
                  <a:cubicBezTo>
                    <a:pt x="4909" y="5891"/>
                    <a:pt x="4909" y="982"/>
                    <a:pt x="4909" y="982"/>
                  </a:cubicBezTo>
                  <a:close/>
                  <a:moveTo>
                    <a:pt x="18655" y="5891"/>
                  </a:moveTo>
                  <a:lnTo>
                    <a:pt x="17673" y="5891"/>
                  </a:lnTo>
                  <a:lnTo>
                    <a:pt x="17673" y="982"/>
                  </a:lnTo>
                  <a:cubicBezTo>
                    <a:pt x="17673" y="440"/>
                    <a:pt x="17233" y="0"/>
                    <a:pt x="16691" y="0"/>
                  </a:cubicBezTo>
                  <a:lnTo>
                    <a:pt x="4909" y="0"/>
                  </a:lnTo>
                  <a:cubicBezTo>
                    <a:pt x="4367" y="0"/>
                    <a:pt x="3927" y="440"/>
                    <a:pt x="3927" y="982"/>
                  </a:cubicBezTo>
                  <a:lnTo>
                    <a:pt x="3927" y="5891"/>
                  </a:lnTo>
                  <a:lnTo>
                    <a:pt x="2945" y="5891"/>
                  </a:lnTo>
                  <a:cubicBezTo>
                    <a:pt x="1318" y="5891"/>
                    <a:pt x="0" y="7210"/>
                    <a:pt x="0" y="8836"/>
                  </a:cubicBezTo>
                  <a:lnTo>
                    <a:pt x="0" y="16691"/>
                  </a:lnTo>
                  <a:cubicBezTo>
                    <a:pt x="0" y="18318"/>
                    <a:pt x="1318" y="19636"/>
                    <a:pt x="2945" y="19636"/>
                  </a:cubicBezTo>
                  <a:lnTo>
                    <a:pt x="3927" y="19636"/>
                  </a:lnTo>
                  <a:lnTo>
                    <a:pt x="3927" y="20618"/>
                  </a:lnTo>
                  <a:cubicBezTo>
                    <a:pt x="3927" y="21161"/>
                    <a:pt x="4367" y="21600"/>
                    <a:pt x="4909" y="21600"/>
                  </a:cubicBezTo>
                  <a:lnTo>
                    <a:pt x="16691" y="21600"/>
                  </a:lnTo>
                  <a:cubicBezTo>
                    <a:pt x="17233" y="21600"/>
                    <a:pt x="17673" y="21161"/>
                    <a:pt x="17673" y="20618"/>
                  </a:cubicBezTo>
                  <a:lnTo>
                    <a:pt x="17673" y="19636"/>
                  </a:lnTo>
                  <a:lnTo>
                    <a:pt x="18655" y="19636"/>
                  </a:lnTo>
                  <a:cubicBezTo>
                    <a:pt x="20282" y="19636"/>
                    <a:pt x="21600" y="18318"/>
                    <a:pt x="21600" y="16691"/>
                  </a:cubicBezTo>
                  <a:lnTo>
                    <a:pt x="21600" y="8836"/>
                  </a:lnTo>
                  <a:cubicBezTo>
                    <a:pt x="21600" y="7210"/>
                    <a:pt x="20282" y="5891"/>
                    <a:pt x="18655" y="5891"/>
                  </a:cubicBezTo>
                  <a:moveTo>
                    <a:pt x="17673" y="8836"/>
                  </a:moveTo>
                  <a:cubicBezTo>
                    <a:pt x="17131" y="8836"/>
                    <a:pt x="16691" y="9276"/>
                    <a:pt x="16691" y="9818"/>
                  </a:cubicBezTo>
                  <a:cubicBezTo>
                    <a:pt x="16691" y="10360"/>
                    <a:pt x="17131" y="10800"/>
                    <a:pt x="17673" y="10800"/>
                  </a:cubicBezTo>
                  <a:cubicBezTo>
                    <a:pt x="18214" y="10800"/>
                    <a:pt x="18655" y="10360"/>
                    <a:pt x="18655" y="9818"/>
                  </a:cubicBezTo>
                  <a:cubicBezTo>
                    <a:pt x="18655" y="9276"/>
                    <a:pt x="18214" y="8836"/>
                    <a:pt x="17673" y="8836"/>
                  </a:cubicBezTo>
                  <a:moveTo>
                    <a:pt x="14727" y="8836"/>
                  </a:moveTo>
                  <a:cubicBezTo>
                    <a:pt x="14186" y="8836"/>
                    <a:pt x="13745" y="9276"/>
                    <a:pt x="13745" y="9818"/>
                  </a:cubicBezTo>
                  <a:cubicBezTo>
                    <a:pt x="13745" y="10360"/>
                    <a:pt x="14186" y="10800"/>
                    <a:pt x="14727" y="10800"/>
                  </a:cubicBezTo>
                  <a:cubicBezTo>
                    <a:pt x="15269" y="10800"/>
                    <a:pt x="15709" y="10360"/>
                    <a:pt x="15709" y="9818"/>
                  </a:cubicBezTo>
                  <a:cubicBezTo>
                    <a:pt x="15709" y="9276"/>
                    <a:pt x="15269" y="8836"/>
                    <a:pt x="14727" y="8836"/>
                  </a:cubicBezTo>
                  <a:moveTo>
                    <a:pt x="7364" y="16691"/>
                  </a:moveTo>
                  <a:lnTo>
                    <a:pt x="12273" y="16691"/>
                  </a:lnTo>
                  <a:cubicBezTo>
                    <a:pt x="12544" y="16691"/>
                    <a:pt x="12764" y="16472"/>
                    <a:pt x="12764" y="16200"/>
                  </a:cubicBezTo>
                  <a:cubicBezTo>
                    <a:pt x="12764" y="15929"/>
                    <a:pt x="12544" y="15709"/>
                    <a:pt x="12273" y="15709"/>
                  </a:cubicBezTo>
                  <a:lnTo>
                    <a:pt x="7364" y="15709"/>
                  </a:lnTo>
                  <a:cubicBezTo>
                    <a:pt x="7092" y="15709"/>
                    <a:pt x="6873" y="15929"/>
                    <a:pt x="6873" y="16200"/>
                  </a:cubicBezTo>
                  <a:cubicBezTo>
                    <a:pt x="6873" y="16472"/>
                    <a:pt x="7092" y="16691"/>
                    <a:pt x="7364" y="16691"/>
                  </a:cubicBezTo>
                  <a:moveTo>
                    <a:pt x="7364" y="18655"/>
                  </a:move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7893"/>
                    <a:pt x="14508" y="17673"/>
                    <a:pt x="14236" y="17673"/>
                  </a:cubicBezTo>
                  <a:lnTo>
                    <a:pt x="7364" y="17673"/>
                  </a:lnTo>
                  <a:cubicBezTo>
                    <a:pt x="7092" y="17673"/>
                    <a:pt x="6873" y="17893"/>
                    <a:pt x="6873" y="18164"/>
                  </a:cubicBezTo>
                  <a:cubicBezTo>
                    <a:pt x="6873" y="18435"/>
                    <a:pt x="7092" y="18655"/>
                    <a:pt x="7364" y="186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9" name="Shape 2683"/>
            <p:cNvSpPr/>
            <p:nvPr/>
          </p:nvSpPr>
          <p:spPr>
            <a:xfrm>
              <a:off x="19369401" y="9220200"/>
              <a:ext cx="26468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528" extrusionOk="0">
                  <a:moveTo>
                    <a:pt x="13441" y="9294"/>
                  </a:moveTo>
                  <a:lnTo>
                    <a:pt x="13441" y="9784"/>
                  </a:lnTo>
                  <a:lnTo>
                    <a:pt x="1344" y="9784"/>
                  </a:lnTo>
                  <a:lnTo>
                    <a:pt x="1344" y="9294"/>
                  </a:lnTo>
                  <a:cubicBezTo>
                    <a:pt x="1344" y="7028"/>
                    <a:pt x="3696" y="5163"/>
                    <a:pt x="6720" y="4919"/>
                  </a:cubicBezTo>
                  <a:lnTo>
                    <a:pt x="6720" y="9784"/>
                  </a:lnTo>
                  <a:lnTo>
                    <a:pt x="8065" y="9784"/>
                  </a:lnTo>
                  <a:lnTo>
                    <a:pt x="8065" y="4919"/>
                  </a:lnTo>
                  <a:cubicBezTo>
                    <a:pt x="11089" y="5163"/>
                    <a:pt x="13441" y="7028"/>
                    <a:pt x="13441" y="9294"/>
                  </a:cubicBezTo>
                  <a:moveTo>
                    <a:pt x="13441" y="16145"/>
                  </a:moveTo>
                  <a:cubicBezTo>
                    <a:pt x="13441" y="18578"/>
                    <a:pt x="10733" y="20549"/>
                    <a:pt x="7393" y="20549"/>
                  </a:cubicBezTo>
                  <a:cubicBezTo>
                    <a:pt x="4052" y="20549"/>
                    <a:pt x="1344" y="18578"/>
                    <a:pt x="1344" y="16145"/>
                  </a:cubicBezTo>
                  <a:lnTo>
                    <a:pt x="1344" y="10762"/>
                  </a:lnTo>
                  <a:lnTo>
                    <a:pt x="13441" y="10762"/>
                  </a:lnTo>
                  <a:cubicBezTo>
                    <a:pt x="13441" y="10762"/>
                    <a:pt x="13441" y="16145"/>
                    <a:pt x="13441" y="16145"/>
                  </a:cubicBezTo>
                  <a:close/>
                  <a:moveTo>
                    <a:pt x="21134" y="48"/>
                  </a:moveTo>
                  <a:cubicBezTo>
                    <a:pt x="20801" y="-72"/>
                    <a:pt x="20436" y="41"/>
                    <a:pt x="20232" y="268"/>
                  </a:cubicBezTo>
                  <a:cubicBezTo>
                    <a:pt x="18723" y="1944"/>
                    <a:pt x="16716" y="3504"/>
                    <a:pt x="13069" y="2006"/>
                  </a:cubicBezTo>
                  <a:cubicBezTo>
                    <a:pt x="10993" y="1153"/>
                    <a:pt x="9603" y="1431"/>
                    <a:pt x="8642" y="1862"/>
                  </a:cubicBezTo>
                  <a:cubicBezTo>
                    <a:pt x="7655" y="2307"/>
                    <a:pt x="6969" y="3089"/>
                    <a:pt x="6778" y="3935"/>
                  </a:cubicBezTo>
                  <a:cubicBezTo>
                    <a:pt x="2984" y="4162"/>
                    <a:pt x="0" y="6473"/>
                    <a:pt x="0" y="9294"/>
                  </a:cubicBezTo>
                  <a:lnTo>
                    <a:pt x="0" y="16145"/>
                  </a:lnTo>
                  <a:cubicBezTo>
                    <a:pt x="0" y="19118"/>
                    <a:pt x="3310" y="21528"/>
                    <a:pt x="7393" y="21528"/>
                  </a:cubicBezTo>
                  <a:cubicBezTo>
                    <a:pt x="11475" y="21528"/>
                    <a:pt x="14785" y="19118"/>
                    <a:pt x="14785" y="16145"/>
                  </a:cubicBezTo>
                  <a:lnTo>
                    <a:pt x="14785" y="9294"/>
                  </a:lnTo>
                  <a:cubicBezTo>
                    <a:pt x="14785" y="6507"/>
                    <a:pt x="11875" y="4215"/>
                    <a:pt x="8146" y="3940"/>
                  </a:cubicBezTo>
                  <a:cubicBezTo>
                    <a:pt x="8301" y="3479"/>
                    <a:pt x="8690" y="2991"/>
                    <a:pt x="9348" y="2695"/>
                  </a:cubicBezTo>
                  <a:cubicBezTo>
                    <a:pt x="10308" y="2263"/>
                    <a:pt x="10946" y="2328"/>
                    <a:pt x="12468" y="2882"/>
                  </a:cubicBezTo>
                  <a:cubicBezTo>
                    <a:pt x="15022" y="3811"/>
                    <a:pt x="16657" y="3572"/>
                    <a:pt x="17947" y="3206"/>
                  </a:cubicBezTo>
                  <a:cubicBezTo>
                    <a:pt x="19526" y="2759"/>
                    <a:pt x="20650" y="1847"/>
                    <a:pt x="21434" y="705"/>
                  </a:cubicBezTo>
                  <a:cubicBezTo>
                    <a:pt x="21600" y="463"/>
                    <a:pt x="21466" y="170"/>
                    <a:pt x="21134" y="48"/>
                  </a:cubicBezTo>
                  <a:moveTo>
                    <a:pt x="7393" y="18592"/>
                  </a:moveTo>
                  <a:cubicBezTo>
                    <a:pt x="8134" y="18592"/>
                    <a:pt x="8737" y="18153"/>
                    <a:pt x="8737" y="17613"/>
                  </a:cubicBezTo>
                  <a:cubicBezTo>
                    <a:pt x="8737" y="17073"/>
                    <a:pt x="8134" y="16635"/>
                    <a:pt x="7393" y="16635"/>
                  </a:cubicBezTo>
                  <a:cubicBezTo>
                    <a:pt x="6650" y="16635"/>
                    <a:pt x="6048" y="17073"/>
                    <a:pt x="6048" y="17613"/>
                  </a:cubicBezTo>
                  <a:cubicBezTo>
                    <a:pt x="6048" y="18153"/>
                    <a:pt x="6650" y="18592"/>
                    <a:pt x="7393" y="1859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0" name="Shape 2684"/>
            <p:cNvSpPr/>
            <p:nvPr/>
          </p:nvSpPr>
          <p:spPr>
            <a:xfrm>
              <a:off x="20014560" y="9220200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0" extrusionOk="0">
                  <a:moveTo>
                    <a:pt x="4418" y="19095"/>
                  </a:moveTo>
                  <a:lnTo>
                    <a:pt x="5400" y="19095"/>
                  </a:lnTo>
                  <a:lnTo>
                    <a:pt x="5400" y="18117"/>
                  </a:lnTo>
                  <a:lnTo>
                    <a:pt x="4418" y="18117"/>
                  </a:lnTo>
                  <a:cubicBezTo>
                    <a:pt x="4418" y="18117"/>
                    <a:pt x="4418" y="19095"/>
                    <a:pt x="4418" y="19095"/>
                  </a:cubicBezTo>
                  <a:close/>
                  <a:moveTo>
                    <a:pt x="6382" y="16160"/>
                  </a:moveTo>
                  <a:lnTo>
                    <a:pt x="5400" y="16160"/>
                  </a:lnTo>
                  <a:lnTo>
                    <a:pt x="5400" y="17139"/>
                  </a:lnTo>
                  <a:lnTo>
                    <a:pt x="6382" y="17139"/>
                  </a:lnTo>
                  <a:cubicBezTo>
                    <a:pt x="6382" y="17139"/>
                    <a:pt x="6382" y="16160"/>
                    <a:pt x="6382" y="16160"/>
                  </a:cubicBezTo>
                  <a:close/>
                  <a:moveTo>
                    <a:pt x="2455" y="19095"/>
                  </a:moveTo>
                  <a:lnTo>
                    <a:pt x="3436" y="19095"/>
                  </a:lnTo>
                  <a:lnTo>
                    <a:pt x="3436" y="18117"/>
                  </a:lnTo>
                  <a:lnTo>
                    <a:pt x="2455" y="18117"/>
                  </a:lnTo>
                  <a:cubicBezTo>
                    <a:pt x="2455" y="18117"/>
                    <a:pt x="2455" y="19095"/>
                    <a:pt x="2455" y="19095"/>
                  </a:cubicBezTo>
                  <a:close/>
                  <a:moveTo>
                    <a:pt x="4418" y="16160"/>
                  </a:moveTo>
                  <a:lnTo>
                    <a:pt x="2455" y="16160"/>
                  </a:lnTo>
                  <a:lnTo>
                    <a:pt x="2455" y="17139"/>
                  </a:lnTo>
                  <a:lnTo>
                    <a:pt x="4418" y="17139"/>
                  </a:lnTo>
                  <a:cubicBezTo>
                    <a:pt x="4418" y="17139"/>
                    <a:pt x="4418" y="16160"/>
                    <a:pt x="4418" y="16160"/>
                  </a:cubicBezTo>
                  <a:close/>
                  <a:moveTo>
                    <a:pt x="3436" y="12248"/>
                  </a:moveTo>
                  <a:lnTo>
                    <a:pt x="2455" y="12248"/>
                  </a:lnTo>
                  <a:lnTo>
                    <a:pt x="2455" y="13226"/>
                  </a:lnTo>
                  <a:lnTo>
                    <a:pt x="3436" y="13226"/>
                  </a:lnTo>
                  <a:cubicBezTo>
                    <a:pt x="3436" y="13226"/>
                    <a:pt x="3436" y="12248"/>
                    <a:pt x="3436" y="12248"/>
                  </a:cubicBezTo>
                  <a:close/>
                  <a:moveTo>
                    <a:pt x="3436" y="14204"/>
                  </a:moveTo>
                  <a:lnTo>
                    <a:pt x="2455" y="14204"/>
                  </a:lnTo>
                  <a:lnTo>
                    <a:pt x="2455" y="15182"/>
                  </a:lnTo>
                  <a:lnTo>
                    <a:pt x="3436" y="15182"/>
                  </a:lnTo>
                  <a:cubicBezTo>
                    <a:pt x="3436" y="15182"/>
                    <a:pt x="3436" y="14204"/>
                    <a:pt x="3436" y="14204"/>
                  </a:cubicBezTo>
                  <a:close/>
                  <a:moveTo>
                    <a:pt x="6382" y="19095"/>
                  </a:moveTo>
                  <a:lnTo>
                    <a:pt x="13255" y="19095"/>
                  </a:lnTo>
                  <a:lnTo>
                    <a:pt x="13255" y="18117"/>
                  </a:lnTo>
                  <a:lnTo>
                    <a:pt x="6382" y="18117"/>
                  </a:lnTo>
                  <a:cubicBezTo>
                    <a:pt x="6382" y="18117"/>
                    <a:pt x="6382" y="19095"/>
                    <a:pt x="6382" y="19095"/>
                  </a:cubicBezTo>
                  <a:close/>
                  <a:moveTo>
                    <a:pt x="18164" y="15182"/>
                  </a:moveTo>
                  <a:lnTo>
                    <a:pt x="19145" y="15182"/>
                  </a:lnTo>
                  <a:lnTo>
                    <a:pt x="19145" y="14204"/>
                  </a:lnTo>
                  <a:lnTo>
                    <a:pt x="18164" y="14204"/>
                  </a:lnTo>
                  <a:cubicBezTo>
                    <a:pt x="18164" y="14204"/>
                    <a:pt x="18164" y="15182"/>
                    <a:pt x="18164" y="15182"/>
                  </a:cubicBezTo>
                  <a:close/>
                  <a:moveTo>
                    <a:pt x="5400" y="14204"/>
                  </a:moveTo>
                  <a:lnTo>
                    <a:pt x="4418" y="14204"/>
                  </a:lnTo>
                  <a:lnTo>
                    <a:pt x="4418" y="15182"/>
                  </a:lnTo>
                  <a:lnTo>
                    <a:pt x="5400" y="15182"/>
                  </a:lnTo>
                  <a:cubicBezTo>
                    <a:pt x="5400" y="15182"/>
                    <a:pt x="5400" y="14204"/>
                    <a:pt x="5400" y="14204"/>
                  </a:cubicBezTo>
                  <a:close/>
                  <a:moveTo>
                    <a:pt x="14236" y="16160"/>
                  </a:moveTo>
                  <a:lnTo>
                    <a:pt x="13255" y="16160"/>
                  </a:lnTo>
                  <a:lnTo>
                    <a:pt x="13255" y="17139"/>
                  </a:lnTo>
                  <a:lnTo>
                    <a:pt x="14236" y="17139"/>
                  </a:lnTo>
                  <a:cubicBezTo>
                    <a:pt x="14236" y="17139"/>
                    <a:pt x="14236" y="16160"/>
                    <a:pt x="14236" y="16160"/>
                  </a:cubicBezTo>
                  <a:close/>
                  <a:moveTo>
                    <a:pt x="20618" y="19584"/>
                  </a:moveTo>
                  <a:cubicBezTo>
                    <a:pt x="20618" y="20124"/>
                    <a:pt x="20178" y="20562"/>
                    <a:pt x="19636" y="20562"/>
                  </a:cubicBezTo>
                  <a:lnTo>
                    <a:pt x="1964" y="20562"/>
                  </a:lnTo>
                  <a:cubicBezTo>
                    <a:pt x="1421" y="20562"/>
                    <a:pt x="982" y="20124"/>
                    <a:pt x="982" y="19584"/>
                  </a:cubicBezTo>
                  <a:lnTo>
                    <a:pt x="982" y="11759"/>
                  </a:lnTo>
                  <a:cubicBezTo>
                    <a:pt x="982" y="11219"/>
                    <a:pt x="1421" y="10781"/>
                    <a:pt x="1964" y="10781"/>
                  </a:cubicBezTo>
                  <a:lnTo>
                    <a:pt x="19636" y="10781"/>
                  </a:lnTo>
                  <a:cubicBezTo>
                    <a:pt x="20178" y="10781"/>
                    <a:pt x="20618" y="11219"/>
                    <a:pt x="20618" y="11759"/>
                  </a:cubicBezTo>
                  <a:cubicBezTo>
                    <a:pt x="20618" y="11759"/>
                    <a:pt x="20618" y="19584"/>
                    <a:pt x="20618" y="19584"/>
                  </a:cubicBezTo>
                  <a:close/>
                  <a:moveTo>
                    <a:pt x="19636" y="9803"/>
                  </a:moveTo>
                  <a:lnTo>
                    <a:pt x="10965" y="9803"/>
                  </a:lnTo>
                  <a:cubicBezTo>
                    <a:pt x="10831" y="9456"/>
                    <a:pt x="10774" y="9056"/>
                    <a:pt x="10870" y="8651"/>
                  </a:cubicBezTo>
                  <a:cubicBezTo>
                    <a:pt x="11059" y="7853"/>
                    <a:pt x="11782" y="7224"/>
                    <a:pt x="12961" y="6833"/>
                  </a:cubicBezTo>
                  <a:cubicBezTo>
                    <a:pt x="14940" y="6175"/>
                    <a:pt x="15841" y="4938"/>
                    <a:pt x="16249" y="4015"/>
                  </a:cubicBezTo>
                  <a:cubicBezTo>
                    <a:pt x="16747" y="2886"/>
                    <a:pt x="16801" y="1546"/>
                    <a:pt x="16396" y="335"/>
                  </a:cubicBezTo>
                  <a:cubicBezTo>
                    <a:pt x="16310" y="79"/>
                    <a:pt x="16032" y="-60"/>
                    <a:pt x="15774" y="25"/>
                  </a:cubicBezTo>
                  <a:cubicBezTo>
                    <a:pt x="15517" y="112"/>
                    <a:pt x="15378" y="388"/>
                    <a:pt x="15464" y="644"/>
                  </a:cubicBezTo>
                  <a:cubicBezTo>
                    <a:pt x="16091" y="2519"/>
                    <a:pt x="15480" y="4964"/>
                    <a:pt x="12650" y="5904"/>
                  </a:cubicBezTo>
                  <a:cubicBezTo>
                    <a:pt x="10733" y="6542"/>
                    <a:pt x="10105" y="7627"/>
                    <a:pt x="9915" y="8427"/>
                  </a:cubicBezTo>
                  <a:cubicBezTo>
                    <a:pt x="9809" y="8876"/>
                    <a:pt x="9824" y="9351"/>
                    <a:pt x="9937" y="9803"/>
                  </a:cubicBezTo>
                  <a:lnTo>
                    <a:pt x="1964" y="9803"/>
                  </a:lnTo>
                  <a:cubicBezTo>
                    <a:pt x="879" y="9803"/>
                    <a:pt x="0" y="10679"/>
                    <a:pt x="0" y="11759"/>
                  </a:cubicBezTo>
                  <a:lnTo>
                    <a:pt x="0" y="19584"/>
                  </a:lnTo>
                  <a:cubicBezTo>
                    <a:pt x="0" y="20664"/>
                    <a:pt x="879" y="21540"/>
                    <a:pt x="1964" y="21540"/>
                  </a:cubicBezTo>
                  <a:lnTo>
                    <a:pt x="19636" y="21540"/>
                  </a:lnTo>
                  <a:cubicBezTo>
                    <a:pt x="20721" y="21540"/>
                    <a:pt x="21600" y="20664"/>
                    <a:pt x="21600" y="19584"/>
                  </a:cubicBezTo>
                  <a:lnTo>
                    <a:pt x="21600" y="11759"/>
                  </a:lnTo>
                  <a:cubicBezTo>
                    <a:pt x="21600" y="10679"/>
                    <a:pt x="20721" y="9803"/>
                    <a:pt x="19636" y="9803"/>
                  </a:cubicBezTo>
                  <a:moveTo>
                    <a:pt x="17182" y="17139"/>
                  </a:moveTo>
                  <a:lnTo>
                    <a:pt x="19145" y="17139"/>
                  </a:lnTo>
                  <a:lnTo>
                    <a:pt x="19145" y="16160"/>
                  </a:lnTo>
                  <a:lnTo>
                    <a:pt x="17182" y="16160"/>
                  </a:lnTo>
                  <a:cubicBezTo>
                    <a:pt x="17182" y="16160"/>
                    <a:pt x="17182" y="17139"/>
                    <a:pt x="17182" y="17139"/>
                  </a:cubicBezTo>
                  <a:close/>
                  <a:moveTo>
                    <a:pt x="14236" y="19095"/>
                  </a:moveTo>
                  <a:lnTo>
                    <a:pt x="15218" y="19095"/>
                  </a:lnTo>
                  <a:lnTo>
                    <a:pt x="15218" y="18117"/>
                  </a:lnTo>
                  <a:lnTo>
                    <a:pt x="14236" y="18117"/>
                  </a:lnTo>
                  <a:cubicBezTo>
                    <a:pt x="14236" y="18117"/>
                    <a:pt x="14236" y="19095"/>
                    <a:pt x="14236" y="19095"/>
                  </a:cubicBezTo>
                  <a:close/>
                  <a:moveTo>
                    <a:pt x="16200" y="19095"/>
                  </a:moveTo>
                  <a:lnTo>
                    <a:pt x="17182" y="19095"/>
                  </a:lnTo>
                  <a:lnTo>
                    <a:pt x="17182" y="18117"/>
                  </a:lnTo>
                  <a:lnTo>
                    <a:pt x="16200" y="18117"/>
                  </a:lnTo>
                  <a:cubicBezTo>
                    <a:pt x="16200" y="18117"/>
                    <a:pt x="16200" y="19095"/>
                    <a:pt x="16200" y="19095"/>
                  </a:cubicBezTo>
                  <a:close/>
                  <a:moveTo>
                    <a:pt x="18164" y="19095"/>
                  </a:moveTo>
                  <a:lnTo>
                    <a:pt x="19145" y="19095"/>
                  </a:lnTo>
                  <a:lnTo>
                    <a:pt x="19145" y="18117"/>
                  </a:lnTo>
                  <a:lnTo>
                    <a:pt x="18164" y="18117"/>
                  </a:lnTo>
                  <a:cubicBezTo>
                    <a:pt x="18164" y="18117"/>
                    <a:pt x="18164" y="19095"/>
                    <a:pt x="18164" y="19095"/>
                  </a:cubicBezTo>
                  <a:close/>
                  <a:moveTo>
                    <a:pt x="16200" y="16160"/>
                  </a:moveTo>
                  <a:lnTo>
                    <a:pt x="15218" y="16160"/>
                  </a:lnTo>
                  <a:lnTo>
                    <a:pt x="15218" y="17139"/>
                  </a:lnTo>
                  <a:lnTo>
                    <a:pt x="16200" y="17139"/>
                  </a:lnTo>
                  <a:cubicBezTo>
                    <a:pt x="16200" y="17139"/>
                    <a:pt x="16200" y="16160"/>
                    <a:pt x="16200" y="16160"/>
                  </a:cubicBezTo>
                  <a:close/>
                  <a:moveTo>
                    <a:pt x="18164" y="13226"/>
                  </a:moveTo>
                  <a:lnTo>
                    <a:pt x="19145" y="13226"/>
                  </a:lnTo>
                  <a:lnTo>
                    <a:pt x="19145" y="12248"/>
                  </a:lnTo>
                  <a:lnTo>
                    <a:pt x="18164" y="12248"/>
                  </a:lnTo>
                  <a:cubicBezTo>
                    <a:pt x="18164" y="12248"/>
                    <a:pt x="18164" y="13226"/>
                    <a:pt x="18164" y="13226"/>
                  </a:cubicBezTo>
                  <a:close/>
                  <a:moveTo>
                    <a:pt x="13255" y="12248"/>
                  </a:moveTo>
                  <a:lnTo>
                    <a:pt x="12273" y="12248"/>
                  </a:lnTo>
                  <a:lnTo>
                    <a:pt x="12273" y="13226"/>
                  </a:lnTo>
                  <a:lnTo>
                    <a:pt x="13255" y="13226"/>
                  </a:lnTo>
                  <a:cubicBezTo>
                    <a:pt x="13255" y="13226"/>
                    <a:pt x="13255" y="12248"/>
                    <a:pt x="13255" y="12248"/>
                  </a:cubicBezTo>
                  <a:close/>
                  <a:moveTo>
                    <a:pt x="13255" y="14204"/>
                  </a:moveTo>
                  <a:lnTo>
                    <a:pt x="12273" y="14204"/>
                  </a:lnTo>
                  <a:lnTo>
                    <a:pt x="12273" y="15182"/>
                  </a:lnTo>
                  <a:lnTo>
                    <a:pt x="13255" y="15182"/>
                  </a:lnTo>
                  <a:cubicBezTo>
                    <a:pt x="13255" y="15182"/>
                    <a:pt x="13255" y="14204"/>
                    <a:pt x="13255" y="14204"/>
                  </a:cubicBezTo>
                  <a:close/>
                  <a:moveTo>
                    <a:pt x="15218" y="14204"/>
                  </a:moveTo>
                  <a:lnTo>
                    <a:pt x="14236" y="14204"/>
                  </a:lnTo>
                  <a:lnTo>
                    <a:pt x="14236" y="15182"/>
                  </a:lnTo>
                  <a:lnTo>
                    <a:pt x="15218" y="15182"/>
                  </a:lnTo>
                  <a:cubicBezTo>
                    <a:pt x="15218" y="15182"/>
                    <a:pt x="15218" y="14204"/>
                    <a:pt x="15218" y="14204"/>
                  </a:cubicBezTo>
                  <a:close/>
                  <a:moveTo>
                    <a:pt x="17182" y="14204"/>
                  </a:moveTo>
                  <a:lnTo>
                    <a:pt x="16200" y="14204"/>
                  </a:lnTo>
                  <a:lnTo>
                    <a:pt x="16200" y="15182"/>
                  </a:lnTo>
                  <a:lnTo>
                    <a:pt x="17182" y="15182"/>
                  </a:lnTo>
                  <a:cubicBezTo>
                    <a:pt x="17182" y="15182"/>
                    <a:pt x="17182" y="14204"/>
                    <a:pt x="17182" y="14204"/>
                  </a:cubicBezTo>
                  <a:close/>
                  <a:moveTo>
                    <a:pt x="15218" y="12248"/>
                  </a:moveTo>
                  <a:lnTo>
                    <a:pt x="14236" y="12248"/>
                  </a:lnTo>
                  <a:lnTo>
                    <a:pt x="14236" y="13226"/>
                  </a:lnTo>
                  <a:lnTo>
                    <a:pt x="15218" y="13226"/>
                  </a:lnTo>
                  <a:cubicBezTo>
                    <a:pt x="15218" y="13226"/>
                    <a:pt x="15218" y="12248"/>
                    <a:pt x="15218" y="12248"/>
                  </a:cubicBezTo>
                  <a:close/>
                  <a:moveTo>
                    <a:pt x="17182" y="12248"/>
                  </a:moveTo>
                  <a:lnTo>
                    <a:pt x="16200" y="12248"/>
                  </a:lnTo>
                  <a:lnTo>
                    <a:pt x="16200" y="13226"/>
                  </a:lnTo>
                  <a:lnTo>
                    <a:pt x="17182" y="13226"/>
                  </a:lnTo>
                  <a:cubicBezTo>
                    <a:pt x="17182" y="13226"/>
                    <a:pt x="17182" y="12248"/>
                    <a:pt x="17182" y="12248"/>
                  </a:cubicBezTo>
                  <a:close/>
                  <a:moveTo>
                    <a:pt x="11291" y="12248"/>
                  </a:moveTo>
                  <a:lnTo>
                    <a:pt x="10309" y="12248"/>
                  </a:lnTo>
                  <a:lnTo>
                    <a:pt x="10309" y="13226"/>
                  </a:lnTo>
                  <a:lnTo>
                    <a:pt x="11291" y="13226"/>
                  </a:lnTo>
                  <a:cubicBezTo>
                    <a:pt x="11291" y="13226"/>
                    <a:pt x="11291" y="12248"/>
                    <a:pt x="11291" y="12248"/>
                  </a:cubicBezTo>
                  <a:close/>
                  <a:moveTo>
                    <a:pt x="5400" y="12248"/>
                  </a:moveTo>
                  <a:lnTo>
                    <a:pt x="4418" y="12248"/>
                  </a:lnTo>
                  <a:lnTo>
                    <a:pt x="4418" y="13226"/>
                  </a:lnTo>
                  <a:lnTo>
                    <a:pt x="5400" y="13226"/>
                  </a:lnTo>
                  <a:cubicBezTo>
                    <a:pt x="5400" y="13226"/>
                    <a:pt x="5400" y="12248"/>
                    <a:pt x="5400" y="12248"/>
                  </a:cubicBezTo>
                  <a:close/>
                  <a:moveTo>
                    <a:pt x="7364" y="17139"/>
                  </a:moveTo>
                  <a:lnTo>
                    <a:pt x="8345" y="17139"/>
                  </a:lnTo>
                  <a:lnTo>
                    <a:pt x="8345" y="16160"/>
                  </a:lnTo>
                  <a:lnTo>
                    <a:pt x="7364" y="16160"/>
                  </a:lnTo>
                  <a:cubicBezTo>
                    <a:pt x="7364" y="16160"/>
                    <a:pt x="7364" y="17139"/>
                    <a:pt x="7364" y="17139"/>
                  </a:cubicBezTo>
                  <a:close/>
                  <a:moveTo>
                    <a:pt x="7364" y="14204"/>
                  </a:moveTo>
                  <a:lnTo>
                    <a:pt x="6382" y="14204"/>
                  </a:lnTo>
                  <a:lnTo>
                    <a:pt x="6382" y="15182"/>
                  </a:lnTo>
                  <a:lnTo>
                    <a:pt x="7364" y="15182"/>
                  </a:lnTo>
                  <a:cubicBezTo>
                    <a:pt x="7364" y="15182"/>
                    <a:pt x="7364" y="14204"/>
                    <a:pt x="7364" y="14204"/>
                  </a:cubicBezTo>
                  <a:close/>
                  <a:moveTo>
                    <a:pt x="7364" y="12248"/>
                  </a:moveTo>
                  <a:lnTo>
                    <a:pt x="6382" y="12248"/>
                  </a:lnTo>
                  <a:lnTo>
                    <a:pt x="6382" y="13226"/>
                  </a:lnTo>
                  <a:lnTo>
                    <a:pt x="7364" y="13226"/>
                  </a:lnTo>
                  <a:cubicBezTo>
                    <a:pt x="7364" y="13226"/>
                    <a:pt x="7364" y="12248"/>
                    <a:pt x="7364" y="12248"/>
                  </a:cubicBezTo>
                  <a:close/>
                  <a:moveTo>
                    <a:pt x="9327" y="14204"/>
                  </a:moveTo>
                  <a:lnTo>
                    <a:pt x="8345" y="14204"/>
                  </a:lnTo>
                  <a:lnTo>
                    <a:pt x="8345" y="15182"/>
                  </a:lnTo>
                  <a:lnTo>
                    <a:pt x="9327" y="15182"/>
                  </a:lnTo>
                  <a:cubicBezTo>
                    <a:pt x="9327" y="15182"/>
                    <a:pt x="9327" y="14204"/>
                    <a:pt x="9327" y="14204"/>
                  </a:cubicBezTo>
                  <a:close/>
                  <a:moveTo>
                    <a:pt x="11291" y="14204"/>
                  </a:moveTo>
                  <a:lnTo>
                    <a:pt x="10309" y="14204"/>
                  </a:lnTo>
                  <a:lnTo>
                    <a:pt x="10309" y="15182"/>
                  </a:lnTo>
                  <a:lnTo>
                    <a:pt x="11291" y="15182"/>
                  </a:lnTo>
                  <a:cubicBezTo>
                    <a:pt x="11291" y="15182"/>
                    <a:pt x="11291" y="14204"/>
                    <a:pt x="11291" y="14204"/>
                  </a:cubicBezTo>
                  <a:close/>
                  <a:moveTo>
                    <a:pt x="9327" y="12248"/>
                  </a:moveTo>
                  <a:lnTo>
                    <a:pt x="8345" y="12248"/>
                  </a:lnTo>
                  <a:lnTo>
                    <a:pt x="8345" y="13226"/>
                  </a:lnTo>
                  <a:lnTo>
                    <a:pt x="9327" y="13226"/>
                  </a:lnTo>
                  <a:cubicBezTo>
                    <a:pt x="9327" y="13226"/>
                    <a:pt x="9327" y="12248"/>
                    <a:pt x="9327" y="12248"/>
                  </a:cubicBezTo>
                  <a:close/>
                  <a:moveTo>
                    <a:pt x="11291" y="17139"/>
                  </a:moveTo>
                  <a:lnTo>
                    <a:pt x="12273" y="17139"/>
                  </a:lnTo>
                  <a:lnTo>
                    <a:pt x="12273" y="16160"/>
                  </a:lnTo>
                  <a:lnTo>
                    <a:pt x="11291" y="16160"/>
                  </a:lnTo>
                  <a:cubicBezTo>
                    <a:pt x="11291" y="16160"/>
                    <a:pt x="11291" y="17139"/>
                    <a:pt x="11291" y="17139"/>
                  </a:cubicBezTo>
                  <a:close/>
                  <a:moveTo>
                    <a:pt x="9327" y="17139"/>
                  </a:moveTo>
                  <a:lnTo>
                    <a:pt x="10309" y="17139"/>
                  </a:lnTo>
                  <a:lnTo>
                    <a:pt x="10309" y="16160"/>
                  </a:lnTo>
                  <a:lnTo>
                    <a:pt x="9327" y="16160"/>
                  </a:lnTo>
                  <a:cubicBezTo>
                    <a:pt x="9327" y="16160"/>
                    <a:pt x="9327" y="17139"/>
                    <a:pt x="9327" y="17139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1" name="Shape 2685"/>
            <p:cNvSpPr/>
            <p:nvPr/>
          </p:nvSpPr>
          <p:spPr>
            <a:xfrm>
              <a:off x="20709346" y="9220200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145"/>
                  </a:moveTo>
                  <a:cubicBezTo>
                    <a:pt x="20618" y="19959"/>
                    <a:pt x="19959" y="20618"/>
                    <a:pt x="19145" y="20618"/>
                  </a:cubicBezTo>
                  <a:cubicBezTo>
                    <a:pt x="18332" y="20618"/>
                    <a:pt x="17673" y="19959"/>
                    <a:pt x="17673" y="19145"/>
                  </a:cubicBezTo>
                  <a:lnTo>
                    <a:pt x="17673" y="14236"/>
                  </a:lnTo>
                  <a:cubicBezTo>
                    <a:pt x="17673" y="13424"/>
                    <a:pt x="18332" y="12764"/>
                    <a:pt x="19145" y="12764"/>
                  </a:cubicBezTo>
                  <a:cubicBezTo>
                    <a:pt x="19959" y="12764"/>
                    <a:pt x="20618" y="13424"/>
                    <a:pt x="20618" y="14236"/>
                  </a:cubicBezTo>
                  <a:cubicBezTo>
                    <a:pt x="20618" y="14236"/>
                    <a:pt x="20618" y="19145"/>
                    <a:pt x="20618" y="19145"/>
                  </a:cubicBezTo>
                  <a:close/>
                  <a:moveTo>
                    <a:pt x="3927" y="14236"/>
                  </a:moveTo>
                  <a:lnTo>
                    <a:pt x="3927" y="19145"/>
                  </a:lnTo>
                  <a:cubicBezTo>
                    <a:pt x="3927" y="19959"/>
                    <a:pt x="3268" y="20618"/>
                    <a:pt x="2455" y="20618"/>
                  </a:cubicBezTo>
                  <a:cubicBezTo>
                    <a:pt x="1641" y="20618"/>
                    <a:pt x="982" y="19959"/>
                    <a:pt x="982" y="19145"/>
                  </a:cubicBezTo>
                  <a:lnTo>
                    <a:pt x="982" y="14236"/>
                  </a:lnTo>
                  <a:cubicBezTo>
                    <a:pt x="982" y="13424"/>
                    <a:pt x="1641" y="12764"/>
                    <a:pt x="2455" y="12764"/>
                  </a:cubicBezTo>
                  <a:cubicBezTo>
                    <a:pt x="3268" y="12764"/>
                    <a:pt x="3927" y="13424"/>
                    <a:pt x="3927" y="14236"/>
                  </a:cubicBezTo>
                  <a:moveTo>
                    <a:pt x="19636" y="11831"/>
                  </a:moveTo>
                  <a:lnTo>
                    <a:pt x="19636" y="5891"/>
                  </a:lnTo>
                  <a:cubicBezTo>
                    <a:pt x="19636" y="2638"/>
                    <a:pt x="16999" y="0"/>
                    <a:pt x="13745" y="0"/>
                  </a:cubicBezTo>
                  <a:lnTo>
                    <a:pt x="7855" y="0"/>
                  </a:lnTo>
                  <a:cubicBezTo>
                    <a:pt x="4601" y="0"/>
                    <a:pt x="1964" y="2638"/>
                    <a:pt x="1964" y="5891"/>
                  </a:cubicBezTo>
                  <a:lnTo>
                    <a:pt x="1964" y="11831"/>
                  </a:lnTo>
                  <a:cubicBezTo>
                    <a:pt x="843" y="12059"/>
                    <a:pt x="0" y="13049"/>
                    <a:pt x="0" y="14236"/>
                  </a:cubicBezTo>
                  <a:lnTo>
                    <a:pt x="0" y="19145"/>
                  </a:lnTo>
                  <a:cubicBezTo>
                    <a:pt x="0" y="20501"/>
                    <a:pt x="1099" y="21600"/>
                    <a:pt x="2455" y="21600"/>
                  </a:cubicBezTo>
                  <a:cubicBezTo>
                    <a:pt x="3810" y="21600"/>
                    <a:pt x="4909" y="20501"/>
                    <a:pt x="4909" y="19145"/>
                  </a:cubicBezTo>
                  <a:lnTo>
                    <a:pt x="4909" y="14236"/>
                  </a:lnTo>
                  <a:cubicBezTo>
                    <a:pt x="4909" y="13049"/>
                    <a:pt x="4066" y="12059"/>
                    <a:pt x="2945" y="11831"/>
                  </a:cubicBezTo>
                  <a:lnTo>
                    <a:pt x="2945" y="5891"/>
                  </a:lnTo>
                  <a:cubicBezTo>
                    <a:pt x="2945" y="3180"/>
                    <a:pt x="5144" y="982"/>
                    <a:pt x="7855" y="982"/>
                  </a:cubicBezTo>
                  <a:lnTo>
                    <a:pt x="13745" y="982"/>
                  </a:lnTo>
                  <a:cubicBezTo>
                    <a:pt x="16457" y="982"/>
                    <a:pt x="18655" y="3180"/>
                    <a:pt x="18655" y="5891"/>
                  </a:cubicBezTo>
                  <a:lnTo>
                    <a:pt x="18655" y="11831"/>
                  </a:lnTo>
                  <a:cubicBezTo>
                    <a:pt x="17534" y="12059"/>
                    <a:pt x="16691" y="13049"/>
                    <a:pt x="16691" y="14236"/>
                  </a:cubicBezTo>
                  <a:lnTo>
                    <a:pt x="16691" y="19145"/>
                  </a:lnTo>
                  <a:cubicBezTo>
                    <a:pt x="16691" y="20501"/>
                    <a:pt x="17790" y="21600"/>
                    <a:pt x="19145" y="21600"/>
                  </a:cubicBezTo>
                  <a:cubicBezTo>
                    <a:pt x="20501" y="21600"/>
                    <a:pt x="21600" y="20501"/>
                    <a:pt x="21600" y="19145"/>
                  </a:cubicBezTo>
                  <a:lnTo>
                    <a:pt x="21600" y="14236"/>
                  </a:lnTo>
                  <a:cubicBezTo>
                    <a:pt x="21600" y="13049"/>
                    <a:pt x="20757" y="12059"/>
                    <a:pt x="19636" y="1183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2" name="Shape 2686"/>
            <p:cNvSpPr/>
            <p:nvPr/>
          </p:nvSpPr>
          <p:spPr>
            <a:xfrm>
              <a:off x="21404132" y="9220200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7673"/>
                  </a:moveTo>
                  <a:cubicBezTo>
                    <a:pt x="20618" y="18215"/>
                    <a:pt x="20178" y="18655"/>
                    <a:pt x="19636" y="18655"/>
                  </a:cubicBezTo>
                  <a:lnTo>
                    <a:pt x="19636" y="14727"/>
                  </a:lnTo>
                  <a:cubicBezTo>
                    <a:pt x="20178" y="14727"/>
                    <a:pt x="20618" y="15167"/>
                    <a:pt x="20618" y="15709"/>
                  </a:cubicBezTo>
                  <a:cubicBezTo>
                    <a:pt x="20618" y="15709"/>
                    <a:pt x="20618" y="17673"/>
                    <a:pt x="20618" y="17673"/>
                  </a:cubicBezTo>
                  <a:close/>
                  <a:moveTo>
                    <a:pt x="18655" y="19145"/>
                  </a:moveTo>
                  <a:cubicBezTo>
                    <a:pt x="18655" y="19959"/>
                    <a:pt x="17995" y="20618"/>
                    <a:pt x="17182" y="20618"/>
                  </a:cubicBezTo>
                  <a:cubicBezTo>
                    <a:pt x="16368" y="20618"/>
                    <a:pt x="15709" y="19959"/>
                    <a:pt x="15709" y="19145"/>
                  </a:cubicBezTo>
                  <a:lnTo>
                    <a:pt x="15709" y="14236"/>
                  </a:lnTo>
                  <a:cubicBezTo>
                    <a:pt x="15709" y="13424"/>
                    <a:pt x="16368" y="12764"/>
                    <a:pt x="17182" y="12764"/>
                  </a:cubicBezTo>
                  <a:cubicBezTo>
                    <a:pt x="17995" y="12764"/>
                    <a:pt x="18655" y="13424"/>
                    <a:pt x="18655" y="14236"/>
                  </a:cubicBezTo>
                  <a:cubicBezTo>
                    <a:pt x="18655" y="14236"/>
                    <a:pt x="18655" y="19145"/>
                    <a:pt x="18655" y="19145"/>
                  </a:cubicBezTo>
                  <a:close/>
                  <a:moveTo>
                    <a:pt x="4418" y="12764"/>
                  </a:moveTo>
                  <a:cubicBezTo>
                    <a:pt x="5231" y="12764"/>
                    <a:pt x="5891" y="13424"/>
                    <a:pt x="5891" y="14236"/>
                  </a:cubicBezTo>
                  <a:lnTo>
                    <a:pt x="5891" y="19145"/>
                  </a:lnTo>
                  <a:cubicBezTo>
                    <a:pt x="5891" y="19959"/>
                    <a:pt x="5231" y="20618"/>
                    <a:pt x="4418" y="20618"/>
                  </a:cubicBezTo>
                  <a:cubicBezTo>
                    <a:pt x="3605" y="20618"/>
                    <a:pt x="2945" y="19959"/>
                    <a:pt x="2945" y="19145"/>
                  </a:cubicBezTo>
                  <a:lnTo>
                    <a:pt x="2945" y="14236"/>
                  </a:lnTo>
                  <a:cubicBezTo>
                    <a:pt x="2945" y="13424"/>
                    <a:pt x="3605" y="12764"/>
                    <a:pt x="4418" y="12764"/>
                  </a:cubicBezTo>
                  <a:moveTo>
                    <a:pt x="1964" y="18655"/>
                  </a:moveTo>
                  <a:cubicBezTo>
                    <a:pt x="1422" y="18655"/>
                    <a:pt x="982" y="18215"/>
                    <a:pt x="982" y="17673"/>
                  </a:cubicBezTo>
                  <a:lnTo>
                    <a:pt x="982" y="15709"/>
                  </a:lnTo>
                  <a:cubicBezTo>
                    <a:pt x="982" y="15167"/>
                    <a:pt x="1422" y="14727"/>
                    <a:pt x="1964" y="14727"/>
                  </a:cubicBezTo>
                  <a:cubicBezTo>
                    <a:pt x="1964" y="14727"/>
                    <a:pt x="1964" y="18655"/>
                    <a:pt x="1964" y="18655"/>
                  </a:cubicBezTo>
                  <a:close/>
                  <a:moveTo>
                    <a:pt x="19636" y="13745"/>
                  </a:moveTo>
                  <a:lnTo>
                    <a:pt x="19636" y="5891"/>
                  </a:lnTo>
                  <a:cubicBezTo>
                    <a:pt x="19636" y="2638"/>
                    <a:pt x="16999" y="0"/>
                    <a:pt x="13745" y="0"/>
                  </a:cubicBezTo>
                  <a:lnTo>
                    <a:pt x="7855" y="0"/>
                  </a:lnTo>
                  <a:cubicBezTo>
                    <a:pt x="4601" y="0"/>
                    <a:pt x="1964" y="2638"/>
                    <a:pt x="1964" y="5891"/>
                  </a:cubicBezTo>
                  <a:lnTo>
                    <a:pt x="1964" y="13745"/>
                  </a:lnTo>
                  <a:cubicBezTo>
                    <a:pt x="879" y="13745"/>
                    <a:pt x="0" y="14625"/>
                    <a:pt x="0" y="15709"/>
                  </a:cubicBezTo>
                  <a:lnTo>
                    <a:pt x="0" y="17673"/>
                  </a:lnTo>
                  <a:cubicBezTo>
                    <a:pt x="0" y="18757"/>
                    <a:pt x="879" y="19636"/>
                    <a:pt x="1964" y="19636"/>
                  </a:cubicBezTo>
                  <a:lnTo>
                    <a:pt x="2013" y="19636"/>
                  </a:lnTo>
                  <a:cubicBezTo>
                    <a:pt x="2241" y="20757"/>
                    <a:pt x="3231" y="21600"/>
                    <a:pt x="4418" y="21600"/>
                  </a:cubicBezTo>
                  <a:cubicBezTo>
                    <a:pt x="5774" y="21600"/>
                    <a:pt x="6873" y="20501"/>
                    <a:pt x="6873" y="19145"/>
                  </a:cubicBezTo>
                  <a:lnTo>
                    <a:pt x="6873" y="14236"/>
                  </a:lnTo>
                  <a:cubicBezTo>
                    <a:pt x="6873" y="12881"/>
                    <a:pt x="5774" y="11782"/>
                    <a:pt x="4418" y="11782"/>
                  </a:cubicBezTo>
                  <a:cubicBezTo>
                    <a:pt x="3863" y="11782"/>
                    <a:pt x="3357" y="11973"/>
                    <a:pt x="2945" y="12284"/>
                  </a:cubicBezTo>
                  <a:lnTo>
                    <a:pt x="2945" y="5891"/>
                  </a:lnTo>
                  <a:cubicBezTo>
                    <a:pt x="2945" y="3180"/>
                    <a:pt x="5144" y="982"/>
                    <a:pt x="7855" y="982"/>
                  </a:cubicBezTo>
                  <a:lnTo>
                    <a:pt x="13745" y="982"/>
                  </a:lnTo>
                  <a:cubicBezTo>
                    <a:pt x="16456" y="982"/>
                    <a:pt x="18655" y="3180"/>
                    <a:pt x="18655" y="5891"/>
                  </a:cubicBezTo>
                  <a:lnTo>
                    <a:pt x="18655" y="12284"/>
                  </a:lnTo>
                  <a:cubicBezTo>
                    <a:pt x="18243" y="11973"/>
                    <a:pt x="17737" y="11782"/>
                    <a:pt x="17182" y="11782"/>
                  </a:cubicBezTo>
                  <a:cubicBezTo>
                    <a:pt x="15826" y="11782"/>
                    <a:pt x="14727" y="12881"/>
                    <a:pt x="14727" y="14236"/>
                  </a:cubicBezTo>
                  <a:lnTo>
                    <a:pt x="14727" y="19145"/>
                  </a:lnTo>
                  <a:cubicBezTo>
                    <a:pt x="14727" y="20501"/>
                    <a:pt x="15826" y="21600"/>
                    <a:pt x="17182" y="21600"/>
                  </a:cubicBezTo>
                  <a:cubicBezTo>
                    <a:pt x="18369" y="21600"/>
                    <a:pt x="19359" y="20757"/>
                    <a:pt x="19587" y="19636"/>
                  </a:cubicBezTo>
                  <a:lnTo>
                    <a:pt x="19636" y="19636"/>
                  </a:lnTo>
                  <a:cubicBezTo>
                    <a:pt x="20721" y="19636"/>
                    <a:pt x="21600" y="18757"/>
                    <a:pt x="21600" y="17673"/>
                  </a:cubicBezTo>
                  <a:lnTo>
                    <a:pt x="21600" y="15709"/>
                  </a:lnTo>
                  <a:cubicBezTo>
                    <a:pt x="21600" y="14625"/>
                    <a:pt x="20721" y="13745"/>
                    <a:pt x="19636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3" name="Shape 2687"/>
            <p:cNvSpPr/>
            <p:nvPr/>
          </p:nvSpPr>
          <p:spPr>
            <a:xfrm>
              <a:off x="15153812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6200"/>
                  </a:moveTo>
                  <a:lnTo>
                    <a:pt x="15709" y="16200"/>
                  </a:lnTo>
                  <a:lnTo>
                    <a:pt x="15709" y="14727"/>
                  </a:lnTo>
                  <a:lnTo>
                    <a:pt x="18655" y="14727"/>
                  </a:lnTo>
                  <a:cubicBezTo>
                    <a:pt x="18655" y="14727"/>
                    <a:pt x="18655" y="16200"/>
                    <a:pt x="18655" y="16200"/>
                  </a:cubicBezTo>
                  <a:close/>
                  <a:moveTo>
                    <a:pt x="18655" y="18655"/>
                  </a:moveTo>
                  <a:lnTo>
                    <a:pt x="15709" y="18655"/>
                  </a:lnTo>
                  <a:lnTo>
                    <a:pt x="15709" y="17182"/>
                  </a:lnTo>
                  <a:lnTo>
                    <a:pt x="18655" y="17182"/>
                  </a:lnTo>
                  <a:cubicBezTo>
                    <a:pt x="18655" y="17182"/>
                    <a:pt x="18655" y="18655"/>
                    <a:pt x="18655" y="18655"/>
                  </a:cubicBezTo>
                  <a:close/>
                  <a:moveTo>
                    <a:pt x="17182" y="20618"/>
                  </a:moveTo>
                  <a:cubicBezTo>
                    <a:pt x="16542" y="20618"/>
                    <a:pt x="16002" y="20207"/>
                    <a:pt x="15799" y="19636"/>
                  </a:cubicBezTo>
                  <a:lnTo>
                    <a:pt x="18564" y="19636"/>
                  </a:lnTo>
                  <a:cubicBezTo>
                    <a:pt x="18361" y="20207"/>
                    <a:pt x="17822" y="20618"/>
                    <a:pt x="17182" y="20618"/>
                  </a:cubicBezTo>
                  <a:moveTo>
                    <a:pt x="17182" y="12764"/>
                  </a:moveTo>
                  <a:cubicBezTo>
                    <a:pt x="17822" y="12764"/>
                    <a:pt x="18361" y="13175"/>
                    <a:pt x="18564" y="13745"/>
                  </a:cubicBezTo>
                  <a:lnTo>
                    <a:pt x="15799" y="13745"/>
                  </a:lnTo>
                  <a:cubicBezTo>
                    <a:pt x="16002" y="13175"/>
                    <a:pt x="16542" y="12764"/>
                    <a:pt x="17182" y="12764"/>
                  </a:cubicBezTo>
                  <a:moveTo>
                    <a:pt x="5891" y="16200"/>
                  </a:moveTo>
                  <a:lnTo>
                    <a:pt x="2945" y="16200"/>
                  </a:lnTo>
                  <a:lnTo>
                    <a:pt x="2945" y="14727"/>
                  </a:lnTo>
                  <a:lnTo>
                    <a:pt x="5891" y="14727"/>
                  </a:lnTo>
                  <a:cubicBezTo>
                    <a:pt x="5891" y="14727"/>
                    <a:pt x="5891" y="16200"/>
                    <a:pt x="5891" y="16200"/>
                  </a:cubicBezTo>
                  <a:close/>
                  <a:moveTo>
                    <a:pt x="4418" y="12764"/>
                  </a:moveTo>
                  <a:cubicBezTo>
                    <a:pt x="5058" y="12764"/>
                    <a:pt x="5598" y="13175"/>
                    <a:pt x="5801" y="13745"/>
                  </a:cubicBezTo>
                  <a:lnTo>
                    <a:pt x="3036" y="13745"/>
                  </a:lnTo>
                  <a:cubicBezTo>
                    <a:pt x="3239" y="13175"/>
                    <a:pt x="3778" y="12764"/>
                    <a:pt x="4418" y="12764"/>
                  </a:cubicBezTo>
                  <a:moveTo>
                    <a:pt x="5891" y="18655"/>
                  </a:moveTo>
                  <a:lnTo>
                    <a:pt x="2945" y="18655"/>
                  </a:lnTo>
                  <a:lnTo>
                    <a:pt x="2945" y="17182"/>
                  </a:lnTo>
                  <a:lnTo>
                    <a:pt x="5891" y="17182"/>
                  </a:lnTo>
                  <a:cubicBezTo>
                    <a:pt x="5891" y="17182"/>
                    <a:pt x="5891" y="18655"/>
                    <a:pt x="5891" y="18655"/>
                  </a:cubicBezTo>
                  <a:close/>
                  <a:moveTo>
                    <a:pt x="4418" y="20618"/>
                  </a:moveTo>
                  <a:cubicBezTo>
                    <a:pt x="3778" y="20618"/>
                    <a:pt x="3239" y="20207"/>
                    <a:pt x="3036" y="19636"/>
                  </a:cubicBezTo>
                  <a:lnTo>
                    <a:pt x="5801" y="19636"/>
                  </a:lnTo>
                  <a:cubicBezTo>
                    <a:pt x="5598" y="20207"/>
                    <a:pt x="5058" y="20618"/>
                    <a:pt x="4418" y="20618"/>
                  </a:cubicBezTo>
                  <a:moveTo>
                    <a:pt x="19636" y="13745"/>
                  </a:moveTo>
                  <a:lnTo>
                    <a:pt x="19636" y="8836"/>
                  </a:lnTo>
                  <a:cubicBezTo>
                    <a:pt x="19636" y="3956"/>
                    <a:pt x="15680" y="0"/>
                    <a:pt x="10800" y="0"/>
                  </a:cubicBezTo>
                  <a:cubicBezTo>
                    <a:pt x="5920" y="0"/>
                    <a:pt x="1964" y="3956"/>
                    <a:pt x="1964" y="8836"/>
                  </a:cubicBezTo>
                  <a:lnTo>
                    <a:pt x="1964" y="13745"/>
                  </a:lnTo>
                  <a:cubicBezTo>
                    <a:pt x="879" y="13745"/>
                    <a:pt x="0" y="14625"/>
                    <a:pt x="0" y="15709"/>
                  </a:cubicBezTo>
                  <a:lnTo>
                    <a:pt x="0" y="17673"/>
                  </a:lnTo>
                  <a:cubicBezTo>
                    <a:pt x="0" y="18757"/>
                    <a:pt x="879" y="19636"/>
                    <a:pt x="1964" y="19636"/>
                  </a:cubicBezTo>
                  <a:lnTo>
                    <a:pt x="2013" y="19636"/>
                  </a:lnTo>
                  <a:cubicBezTo>
                    <a:pt x="2241" y="20757"/>
                    <a:pt x="3231" y="21600"/>
                    <a:pt x="4418" y="21600"/>
                  </a:cubicBezTo>
                  <a:cubicBezTo>
                    <a:pt x="5774" y="21600"/>
                    <a:pt x="6873" y="20501"/>
                    <a:pt x="6873" y="19145"/>
                  </a:cubicBezTo>
                  <a:lnTo>
                    <a:pt x="6873" y="14236"/>
                  </a:lnTo>
                  <a:cubicBezTo>
                    <a:pt x="6873" y="12881"/>
                    <a:pt x="5774" y="11782"/>
                    <a:pt x="4418" y="11782"/>
                  </a:cubicBezTo>
                  <a:cubicBezTo>
                    <a:pt x="3864" y="11782"/>
                    <a:pt x="3356" y="11971"/>
                    <a:pt x="2945" y="12282"/>
                  </a:cubicBezTo>
                  <a:lnTo>
                    <a:pt x="2945" y="8836"/>
                  </a:lnTo>
                  <a:cubicBezTo>
                    <a:pt x="2945" y="4499"/>
                    <a:pt x="6462" y="982"/>
                    <a:pt x="10800" y="982"/>
                  </a:cubicBezTo>
                  <a:cubicBezTo>
                    <a:pt x="15138" y="982"/>
                    <a:pt x="18655" y="4499"/>
                    <a:pt x="18655" y="8836"/>
                  </a:cubicBezTo>
                  <a:lnTo>
                    <a:pt x="18655" y="12282"/>
                  </a:lnTo>
                  <a:cubicBezTo>
                    <a:pt x="18244" y="11971"/>
                    <a:pt x="17736" y="11782"/>
                    <a:pt x="17182" y="11782"/>
                  </a:cubicBezTo>
                  <a:cubicBezTo>
                    <a:pt x="15826" y="11782"/>
                    <a:pt x="14727" y="12881"/>
                    <a:pt x="14727" y="14236"/>
                  </a:cubicBezTo>
                  <a:lnTo>
                    <a:pt x="14727" y="19145"/>
                  </a:lnTo>
                  <a:cubicBezTo>
                    <a:pt x="14727" y="20501"/>
                    <a:pt x="15826" y="21600"/>
                    <a:pt x="17182" y="21600"/>
                  </a:cubicBezTo>
                  <a:cubicBezTo>
                    <a:pt x="18369" y="21600"/>
                    <a:pt x="19360" y="20757"/>
                    <a:pt x="19587" y="19636"/>
                  </a:cubicBezTo>
                  <a:lnTo>
                    <a:pt x="19636" y="19636"/>
                  </a:lnTo>
                  <a:cubicBezTo>
                    <a:pt x="20721" y="19636"/>
                    <a:pt x="21600" y="18757"/>
                    <a:pt x="21600" y="17673"/>
                  </a:cubicBezTo>
                  <a:lnTo>
                    <a:pt x="21600" y="15709"/>
                  </a:lnTo>
                  <a:cubicBezTo>
                    <a:pt x="21600" y="14625"/>
                    <a:pt x="20721" y="13745"/>
                    <a:pt x="19636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4" name="Shape 2688"/>
            <p:cNvSpPr/>
            <p:nvPr/>
          </p:nvSpPr>
          <p:spPr>
            <a:xfrm>
              <a:off x="15845842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0309"/>
                  </a:moveTo>
                  <a:cubicBezTo>
                    <a:pt x="20618" y="10851"/>
                    <a:pt x="20178" y="11291"/>
                    <a:pt x="19636" y="11291"/>
                  </a:cubicBezTo>
                  <a:lnTo>
                    <a:pt x="19636" y="7364"/>
                  </a:lnTo>
                  <a:cubicBezTo>
                    <a:pt x="20178" y="7364"/>
                    <a:pt x="20618" y="7804"/>
                    <a:pt x="20618" y="8345"/>
                  </a:cubicBezTo>
                  <a:cubicBezTo>
                    <a:pt x="20618" y="8345"/>
                    <a:pt x="20618" y="10309"/>
                    <a:pt x="20618" y="10309"/>
                  </a:cubicBezTo>
                  <a:close/>
                  <a:moveTo>
                    <a:pt x="18655" y="17182"/>
                  </a:moveTo>
                  <a:cubicBezTo>
                    <a:pt x="18655" y="17453"/>
                    <a:pt x="18434" y="17673"/>
                    <a:pt x="18164" y="17673"/>
                  </a:cubicBezTo>
                  <a:cubicBezTo>
                    <a:pt x="17893" y="17673"/>
                    <a:pt x="17673" y="17453"/>
                    <a:pt x="17673" y="17182"/>
                  </a:cubicBezTo>
                  <a:lnTo>
                    <a:pt x="17673" y="1473"/>
                  </a:lnTo>
                  <a:cubicBezTo>
                    <a:pt x="17673" y="1202"/>
                    <a:pt x="17893" y="982"/>
                    <a:pt x="18164" y="982"/>
                  </a:cubicBezTo>
                  <a:cubicBezTo>
                    <a:pt x="18434" y="982"/>
                    <a:pt x="18655" y="1202"/>
                    <a:pt x="18655" y="1473"/>
                  </a:cubicBezTo>
                  <a:cubicBezTo>
                    <a:pt x="18655" y="1473"/>
                    <a:pt x="18655" y="17182"/>
                    <a:pt x="18655" y="17182"/>
                  </a:cubicBezTo>
                  <a:close/>
                  <a:moveTo>
                    <a:pt x="16691" y="15788"/>
                  </a:moveTo>
                  <a:lnTo>
                    <a:pt x="2945" y="11745"/>
                  </a:lnTo>
                  <a:lnTo>
                    <a:pt x="2945" y="6910"/>
                  </a:lnTo>
                  <a:lnTo>
                    <a:pt x="16691" y="2867"/>
                  </a:lnTo>
                  <a:cubicBezTo>
                    <a:pt x="16691" y="2867"/>
                    <a:pt x="16691" y="15788"/>
                    <a:pt x="16691" y="15788"/>
                  </a:cubicBezTo>
                  <a:close/>
                  <a:moveTo>
                    <a:pt x="8251" y="18655"/>
                  </a:moveTo>
                  <a:lnTo>
                    <a:pt x="5357" y="18655"/>
                  </a:lnTo>
                  <a:lnTo>
                    <a:pt x="4126" y="13116"/>
                  </a:lnTo>
                  <a:lnTo>
                    <a:pt x="7167" y="14010"/>
                  </a:lnTo>
                  <a:cubicBezTo>
                    <a:pt x="7167" y="14010"/>
                    <a:pt x="8251" y="18655"/>
                    <a:pt x="8251" y="18655"/>
                  </a:cubicBezTo>
                  <a:close/>
                  <a:moveTo>
                    <a:pt x="8709" y="20618"/>
                  </a:moveTo>
                  <a:lnTo>
                    <a:pt x="5794" y="20618"/>
                  </a:lnTo>
                  <a:lnTo>
                    <a:pt x="5576" y="19636"/>
                  </a:lnTo>
                  <a:lnTo>
                    <a:pt x="8479" y="19636"/>
                  </a:lnTo>
                  <a:cubicBezTo>
                    <a:pt x="8479" y="19636"/>
                    <a:pt x="8709" y="20618"/>
                    <a:pt x="8709" y="20618"/>
                  </a:cubicBezTo>
                  <a:close/>
                  <a:moveTo>
                    <a:pt x="1964" y="11782"/>
                  </a:moveTo>
                  <a:lnTo>
                    <a:pt x="982" y="11782"/>
                  </a:lnTo>
                  <a:lnTo>
                    <a:pt x="982" y="6873"/>
                  </a:lnTo>
                  <a:lnTo>
                    <a:pt x="1964" y="6873"/>
                  </a:lnTo>
                  <a:cubicBezTo>
                    <a:pt x="1964" y="6873"/>
                    <a:pt x="1964" y="11782"/>
                    <a:pt x="1964" y="11782"/>
                  </a:cubicBezTo>
                  <a:close/>
                  <a:moveTo>
                    <a:pt x="19636" y="6382"/>
                  </a:moveTo>
                  <a:lnTo>
                    <a:pt x="19636" y="1473"/>
                  </a:lnTo>
                  <a:cubicBezTo>
                    <a:pt x="19636" y="659"/>
                    <a:pt x="18977" y="0"/>
                    <a:pt x="18164" y="0"/>
                  </a:cubicBezTo>
                  <a:cubicBezTo>
                    <a:pt x="17350" y="0"/>
                    <a:pt x="16691" y="659"/>
                    <a:pt x="16691" y="1473"/>
                  </a:cubicBezTo>
                  <a:lnTo>
                    <a:pt x="16691" y="1844"/>
                  </a:lnTo>
                  <a:lnTo>
                    <a:pt x="2459" y="6029"/>
                  </a:lnTo>
                  <a:cubicBezTo>
                    <a:pt x="2313" y="5944"/>
                    <a:pt x="2145" y="5891"/>
                    <a:pt x="1964" y="5891"/>
                  </a:cubicBezTo>
                  <a:lnTo>
                    <a:pt x="982" y="5891"/>
                  </a:lnTo>
                  <a:cubicBezTo>
                    <a:pt x="440" y="5891"/>
                    <a:pt x="0" y="6331"/>
                    <a:pt x="0" y="6873"/>
                  </a:cubicBezTo>
                  <a:lnTo>
                    <a:pt x="0" y="11782"/>
                  </a:lnTo>
                  <a:cubicBezTo>
                    <a:pt x="0" y="12324"/>
                    <a:pt x="440" y="12764"/>
                    <a:pt x="982" y="12764"/>
                  </a:cubicBezTo>
                  <a:lnTo>
                    <a:pt x="1964" y="12764"/>
                  </a:lnTo>
                  <a:cubicBezTo>
                    <a:pt x="2145" y="12764"/>
                    <a:pt x="2313" y="12711"/>
                    <a:pt x="2458" y="12626"/>
                  </a:cubicBezTo>
                  <a:lnTo>
                    <a:pt x="3050" y="12799"/>
                  </a:lnTo>
                  <a:lnTo>
                    <a:pt x="4921" y="21216"/>
                  </a:lnTo>
                  <a:lnTo>
                    <a:pt x="4930" y="21214"/>
                  </a:lnTo>
                  <a:cubicBezTo>
                    <a:pt x="4979" y="21433"/>
                    <a:pt x="5166" y="21600"/>
                    <a:pt x="5400" y="21600"/>
                  </a:cubicBezTo>
                  <a:lnTo>
                    <a:pt x="9327" y="21600"/>
                  </a:lnTo>
                  <a:cubicBezTo>
                    <a:pt x="9598" y="21600"/>
                    <a:pt x="9818" y="21381"/>
                    <a:pt x="9818" y="21109"/>
                  </a:cubicBezTo>
                  <a:cubicBezTo>
                    <a:pt x="9818" y="21072"/>
                    <a:pt x="9805" y="21039"/>
                    <a:pt x="9797" y="21005"/>
                  </a:cubicBezTo>
                  <a:lnTo>
                    <a:pt x="9806" y="21003"/>
                  </a:lnTo>
                  <a:lnTo>
                    <a:pt x="8249" y="14329"/>
                  </a:lnTo>
                  <a:lnTo>
                    <a:pt x="16691" y="16811"/>
                  </a:lnTo>
                  <a:lnTo>
                    <a:pt x="16691" y="17182"/>
                  </a:lnTo>
                  <a:cubicBezTo>
                    <a:pt x="16691" y="17995"/>
                    <a:pt x="17350" y="18655"/>
                    <a:pt x="18164" y="18655"/>
                  </a:cubicBezTo>
                  <a:cubicBezTo>
                    <a:pt x="18977" y="18655"/>
                    <a:pt x="19636" y="17995"/>
                    <a:pt x="19636" y="17182"/>
                  </a:cubicBezTo>
                  <a:lnTo>
                    <a:pt x="19636" y="12273"/>
                  </a:lnTo>
                  <a:cubicBezTo>
                    <a:pt x="20721" y="12273"/>
                    <a:pt x="21600" y="11394"/>
                    <a:pt x="21600" y="10309"/>
                  </a:cubicBezTo>
                  <a:lnTo>
                    <a:pt x="21600" y="8345"/>
                  </a:lnTo>
                  <a:cubicBezTo>
                    <a:pt x="21600" y="7261"/>
                    <a:pt x="20721" y="6382"/>
                    <a:pt x="19636" y="63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5" name="Shape 2689"/>
            <p:cNvSpPr/>
            <p:nvPr/>
          </p:nvSpPr>
          <p:spPr>
            <a:xfrm>
              <a:off x="16540629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1291"/>
                  </a:moveTo>
                  <a:lnTo>
                    <a:pt x="18655" y="7364"/>
                  </a:lnTo>
                  <a:cubicBezTo>
                    <a:pt x="19739" y="7364"/>
                    <a:pt x="20618" y="8243"/>
                    <a:pt x="20618" y="9327"/>
                  </a:cubicBezTo>
                  <a:cubicBezTo>
                    <a:pt x="20618" y="10412"/>
                    <a:pt x="19739" y="11291"/>
                    <a:pt x="18655" y="11291"/>
                  </a:cubicBezTo>
                  <a:moveTo>
                    <a:pt x="17673" y="17182"/>
                  </a:moveTo>
                  <a:cubicBezTo>
                    <a:pt x="17673" y="17453"/>
                    <a:pt x="17453" y="17673"/>
                    <a:pt x="17182" y="17673"/>
                  </a:cubicBezTo>
                  <a:cubicBezTo>
                    <a:pt x="16911" y="17673"/>
                    <a:pt x="16691" y="17453"/>
                    <a:pt x="16691" y="17182"/>
                  </a:cubicBezTo>
                  <a:lnTo>
                    <a:pt x="16691" y="1473"/>
                  </a:lnTo>
                  <a:cubicBezTo>
                    <a:pt x="16691" y="1202"/>
                    <a:pt x="16911" y="982"/>
                    <a:pt x="17182" y="982"/>
                  </a:cubicBezTo>
                  <a:cubicBezTo>
                    <a:pt x="17453" y="982"/>
                    <a:pt x="17673" y="1202"/>
                    <a:pt x="17673" y="1473"/>
                  </a:cubicBezTo>
                  <a:cubicBezTo>
                    <a:pt x="17673" y="1473"/>
                    <a:pt x="17673" y="17182"/>
                    <a:pt x="17673" y="17182"/>
                  </a:cubicBezTo>
                  <a:close/>
                  <a:moveTo>
                    <a:pt x="15709" y="15780"/>
                  </a:moveTo>
                  <a:lnTo>
                    <a:pt x="8836" y="13718"/>
                  </a:lnTo>
                  <a:lnTo>
                    <a:pt x="8836" y="4937"/>
                  </a:lnTo>
                  <a:lnTo>
                    <a:pt x="15709" y="2875"/>
                  </a:lnTo>
                  <a:cubicBezTo>
                    <a:pt x="15709" y="2875"/>
                    <a:pt x="15709" y="15780"/>
                    <a:pt x="15709" y="15780"/>
                  </a:cubicBezTo>
                  <a:close/>
                  <a:moveTo>
                    <a:pt x="9479" y="19636"/>
                  </a:moveTo>
                  <a:lnTo>
                    <a:pt x="9697" y="20618"/>
                  </a:lnTo>
                  <a:lnTo>
                    <a:pt x="6775" y="20618"/>
                  </a:lnTo>
                  <a:lnTo>
                    <a:pt x="6558" y="19636"/>
                  </a:lnTo>
                  <a:cubicBezTo>
                    <a:pt x="6558" y="19636"/>
                    <a:pt x="9479" y="19636"/>
                    <a:pt x="9479" y="19636"/>
                  </a:cubicBezTo>
                  <a:close/>
                  <a:moveTo>
                    <a:pt x="6339" y="18655"/>
                  </a:moveTo>
                  <a:lnTo>
                    <a:pt x="5356" y="14232"/>
                  </a:lnTo>
                  <a:lnTo>
                    <a:pt x="8176" y="14545"/>
                  </a:lnTo>
                  <a:lnTo>
                    <a:pt x="8360" y="14600"/>
                  </a:lnTo>
                  <a:lnTo>
                    <a:pt x="9260" y="18655"/>
                  </a:lnTo>
                  <a:cubicBezTo>
                    <a:pt x="9260" y="18655"/>
                    <a:pt x="6339" y="18655"/>
                    <a:pt x="6339" y="18655"/>
                  </a:cubicBezTo>
                  <a:close/>
                  <a:moveTo>
                    <a:pt x="982" y="12764"/>
                  </a:moveTo>
                  <a:lnTo>
                    <a:pt x="982" y="10800"/>
                  </a:lnTo>
                  <a:lnTo>
                    <a:pt x="3436" y="10800"/>
                  </a:lnTo>
                  <a:cubicBezTo>
                    <a:pt x="3707" y="10800"/>
                    <a:pt x="3927" y="10581"/>
                    <a:pt x="3927" y="10309"/>
                  </a:cubicBezTo>
                  <a:cubicBezTo>
                    <a:pt x="3927" y="10038"/>
                    <a:pt x="3707" y="9818"/>
                    <a:pt x="3436" y="9818"/>
                  </a:cubicBezTo>
                  <a:lnTo>
                    <a:pt x="982" y="9818"/>
                  </a:lnTo>
                  <a:lnTo>
                    <a:pt x="982" y="8836"/>
                  </a:lnTo>
                  <a:lnTo>
                    <a:pt x="2455" y="8836"/>
                  </a:lnTo>
                  <a:cubicBezTo>
                    <a:pt x="2725" y="8836"/>
                    <a:pt x="2945" y="8617"/>
                    <a:pt x="2945" y="8345"/>
                  </a:cubicBezTo>
                  <a:cubicBezTo>
                    <a:pt x="2945" y="8075"/>
                    <a:pt x="2725" y="7855"/>
                    <a:pt x="2455" y="7855"/>
                  </a:cubicBezTo>
                  <a:lnTo>
                    <a:pt x="982" y="7855"/>
                  </a:lnTo>
                  <a:lnTo>
                    <a:pt x="982" y="5891"/>
                  </a:lnTo>
                  <a:lnTo>
                    <a:pt x="7855" y="5128"/>
                  </a:lnTo>
                  <a:lnTo>
                    <a:pt x="7855" y="13528"/>
                  </a:lnTo>
                  <a:cubicBezTo>
                    <a:pt x="7855" y="13528"/>
                    <a:pt x="982" y="12764"/>
                    <a:pt x="982" y="12764"/>
                  </a:cubicBezTo>
                  <a:close/>
                  <a:moveTo>
                    <a:pt x="18655" y="6382"/>
                  </a:moveTo>
                  <a:lnTo>
                    <a:pt x="18655" y="1473"/>
                  </a:lnTo>
                  <a:cubicBezTo>
                    <a:pt x="18655" y="659"/>
                    <a:pt x="17995" y="0"/>
                    <a:pt x="17182" y="0"/>
                  </a:cubicBezTo>
                  <a:cubicBezTo>
                    <a:pt x="16368" y="0"/>
                    <a:pt x="15709" y="659"/>
                    <a:pt x="15709" y="1473"/>
                  </a:cubicBezTo>
                  <a:lnTo>
                    <a:pt x="15709" y="1850"/>
                  </a:lnTo>
                  <a:lnTo>
                    <a:pt x="8175" y="4110"/>
                  </a:lnTo>
                  <a:lnTo>
                    <a:pt x="982" y="4909"/>
                  </a:lnTo>
                  <a:cubicBezTo>
                    <a:pt x="440" y="4909"/>
                    <a:pt x="0" y="5349"/>
                    <a:pt x="0" y="5891"/>
                  </a:cubicBezTo>
                  <a:lnTo>
                    <a:pt x="0" y="12764"/>
                  </a:lnTo>
                  <a:cubicBezTo>
                    <a:pt x="0" y="13306"/>
                    <a:pt x="440" y="13745"/>
                    <a:pt x="982" y="13745"/>
                  </a:cubicBezTo>
                  <a:lnTo>
                    <a:pt x="4325" y="14117"/>
                  </a:lnTo>
                  <a:lnTo>
                    <a:pt x="5903" y="21216"/>
                  </a:lnTo>
                  <a:lnTo>
                    <a:pt x="5912" y="21214"/>
                  </a:lnTo>
                  <a:cubicBezTo>
                    <a:pt x="5961" y="21433"/>
                    <a:pt x="6148" y="21600"/>
                    <a:pt x="6382" y="21600"/>
                  </a:cubicBezTo>
                  <a:lnTo>
                    <a:pt x="10309" y="21600"/>
                  </a:lnTo>
                  <a:cubicBezTo>
                    <a:pt x="10580" y="21600"/>
                    <a:pt x="10800" y="21381"/>
                    <a:pt x="10800" y="21109"/>
                  </a:cubicBezTo>
                  <a:cubicBezTo>
                    <a:pt x="10800" y="21072"/>
                    <a:pt x="10787" y="21039"/>
                    <a:pt x="10779" y="21005"/>
                  </a:cubicBezTo>
                  <a:lnTo>
                    <a:pt x="10788" y="21003"/>
                  </a:lnTo>
                  <a:lnTo>
                    <a:pt x="9437" y="14923"/>
                  </a:lnTo>
                  <a:lnTo>
                    <a:pt x="15709" y="16805"/>
                  </a:lnTo>
                  <a:lnTo>
                    <a:pt x="15709" y="17182"/>
                  </a:lnTo>
                  <a:cubicBezTo>
                    <a:pt x="15709" y="17995"/>
                    <a:pt x="16368" y="18655"/>
                    <a:pt x="17182" y="18655"/>
                  </a:cubicBezTo>
                  <a:cubicBezTo>
                    <a:pt x="17995" y="18655"/>
                    <a:pt x="18655" y="17995"/>
                    <a:pt x="18655" y="17182"/>
                  </a:cubicBezTo>
                  <a:lnTo>
                    <a:pt x="18655" y="12273"/>
                  </a:lnTo>
                  <a:cubicBezTo>
                    <a:pt x="20281" y="12273"/>
                    <a:pt x="21600" y="10954"/>
                    <a:pt x="21600" y="9327"/>
                  </a:cubicBezTo>
                  <a:cubicBezTo>
                    <a:pt x="21600" y="7701"/>
                    <a:pt x="20281" y="6382"/>
                    <a:pt x="18655" y="63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6" name="Shape 2690"/>
            <p:cNvSpPr/>
            <p:nvPr/>
          </p:nvSpPr>
          <p:spPr>
            <a:xfrm>
              <a:off x="17235415" y="9931529"/>
              <a:ext cx="363936" cy="33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1880"/>
                  </a:moveTo>
                  <a:cubicBezTo>
                    <a:pt x="20618" y="12476"/>
                    <a:pt x="20178" y="12960"/>
                    <a:pt x="19636" y="12960"/>
                  </a:cubicBezTo>
                  <a:lnTo>
                    <a:pt x="19636" y="8640"/>
                  </a:lnTo>
                  <a:cubicBezTo>
                    <a:pt x="20178" y="8640"/>
                    <a:pt x="20618" y="9124"/>
                    <a:pt x="20618" y="9720"/>
                  </a:cubicBezTo>
                  <a:cubicBezTo>
                    <a:pt x="20618" y="9720"/>
                    <a:pt x="20618" y="11880"/>
                    <a:pt x="20618" y="11880"/>
                  </a:cubicBezTo>
                  <a:close/>
                  <a:moveTo>
                    <a:pt x="18655" y="19980"/>
                  </a:moveTo>
                  <a:cubicBezTo>
                    <a:pt x="18655" y="20279"/>
                    <a:pt x="18434" y="20520"/>
                    <a:pt x="18164" y="20520"/>
                  </a:cubicBezTo>
                  <a:cubicBezTo>
                    <a:pt x="17893" y="20520"/>
                    <a:pt x="17673" y="20279"/>
                    <a:pt x="17673" y="19980"/>
                  </a:cubicBezTo>
                  <a:lnTo>
                    <a:pt x="17673" y="1620"/>
                  </a:lnTo>
                  <a:cubicBezTo>
                    <a:pt x="17673" y="1322"/>
                    <a:pt x="17893" y="1080"/>
                    <a:pt x="18164" y="1080"/>
                  </a:cubicBezTo>
                  <a:cubicBezTo>
                    <a:pt x="18434" y="1080"/>
                    <a:pt x="18655" y="1322"/>
                    <a:pt x="18655" y="1620"/>
                  </a:cubicBezTo>
                  <a:cubicBezTo>
                    <a:pt x="18655" y="1620"/>
                    <a:pt x="18655" y="19980"/>
                    <a:pt x="18655" y="19980"/>
                  </a:cubicBezTo>
                  <a:close/>
                  <a:moveTo>
                    <a:pt x="16691" y="18404"/>
                  </a:moveTo>
                  <a:lnTo>
                    <a:pt x="2944" y="13512"/>
                  </a:lnTo>
                  <a:cubicBezTo>
                    <a:pt x="2944" y="13508"/>
                    <a:pt x="2945" y="13504"/>
                    <a:pt x="2945" y="13500"/>
                  </a:cubicBezTo>
                  <a:lnTo>
                    <a:pt x="2945" y="8100"/>
                  </a:lnTo>
                  <a:cubicBezTo>
                    <a:pt x="2945" y="8096"/>
                    <a:pt x="2944" y="8093"/>
                    <a:pt x="2944" y="8089"/>
                  </a:cubicBezTo>
                  <a:lnTo>
                    <a:pt x="16691" y="3197"/>
                  </a:lnTo>
                  <a:cubicBezTo>
                    <a:pt x="16691" y="3197"/>
                    <a:pt x="16691" y="18404"/>
                    <a:pt x="16691" y="18404"/>
                  </a:cubicBezTo>
                  <a:close/>
                  <a:moveTo>
                    <a:pt x="12480" y="18725"/>
                  </a:moveTo>
                  <a:cubicBezTo>
                    <a:pt x="12316" y="19294"/>
                    <a:pt x="11764" y="19608"/>
                    <a:pt x="11247" y="19428"/>
                  </a:cubicBezTo>
                  <a:lnTo>
                    <a:pt x="6102" y="17625"/>
                  </a:lnTo>
                  <a:cubicBezTo>
                    <a:pt x="5585" y="17444"/>
                    <a:pt x="5299" y="16837"/>
                    <a:pt x="5464" y="16269"/>
                  </a:cubicBezTo>
                  <a:lnTo>
                    <a:pt x="5654" y="15610"/>
                  </a:lnTo>
                  <a:lnTo>
                    <a:pt x="12661" y="18104"/>
                  </a:lnTo>
                  <a:cubicBezTo>
                    <a:pt x="12661" y="18104"/>
                    <a:pt x="12480" y="18725"/>
                    <a:pt x="12480" y="18725"/>
                  </a:cubicBezTo>
                  <a:close/>
                  <a:moveTo>
                    <a:pt x="1964" y="13500"/>
                  </a:moveTo>
                  <a:lnTo>
                    <a:pt x="982" y="13500"/>
                  </a:lnTo>
                  <a:lnTo>
                    <a:pt x="982" y="8100"/>
                  </a:lnTo>
                  <a:lnTo>
                    <a:pt x="1964" y="8100"/>
                  </a:lnTo>
                  <a:cubicBezTo>
                    <a:pt x="1964" y="8100"/>
                    <a:pt x="1964" y="13500"/>
                    <a:pt x="1964" y="13500"/>
                  </a:cubicBezTo>
                  <a:close/>
                  <a:moveTo>
                    <a:pt x="19636" y="7560"/>
                  </a:moveTo>
                  <a:lnTo>
                    <a:pt x="19636" y="1620"/>
                  </a:lnTo>
                  <a:cubicBezTo>
                    <a:pt x="19636" y="725"/>
                    <a:pt x="18977" y="0"/>
                    <a:pt x="18164" y="0"/>
                  </a:cubicBezTo>
                  <a:cubicBezTo>
                    <a:pt x="17350" y="0"/>
                    <a:pt x="16691" y="725"/>
                    <a:pt x="16691" y="1620"/>
                  </a:cubicBezTo>
                  <a:lnTo>
                    <a:pt x="16691" y="2062"/>
                  </a:lnTo>
                  <a:lnTo>
                    <a:pt x="2411" y="7144"/>
                  </a:lnTo>
                  <a:cubicBezTo>
                    <a:pt x="2276" y="7067"/>
                    <a:pt x="2126" y="7020"/>
                    <a:pt x="1964" y="7020"/>
                  </a:cubicBezTo>
                  <a:lnTo>
                    <a:pt x="982" y="7020"/>
                  </a:lnTo>
                  <a:cubicBezTo>
                    <a:pt x="440" y="7020"/>
                    <a:pt x="0" y="7504"/>
                    <a:pt x="0" y="8100"/>
                  </a:cubicBezTo>
                  <a:lnTo>
                    <a:pt x="0" y="13500"/>
                  </a:lnTo>
                  <a:cubicBezTo>
                    <a:pt x="0" y="14097"/>
                    <a:pt x="440" y="14580"/>
                    <a:pt x="982" y="14580"/>
                  </a:cubicBezTo>
                  <a:lnTo>
                    <a:pt x="1964" y="14580"/>
                  </a:lnTo>
                  <a:cubicBezTo>
                    <a:pt x="2126" y="14580"/>
                    <a:pt x="2276" y="14533"/>
                    <a:pt x="2411" y="14457"/>
                  </a:cubicBezTo>
                  <a:lnTo>
                    <a:pt x="4720" y="15278"/>
                  </a:lnTo>
                  <a:lnTo>
                    <a:pt x="4529" y="15941"/>
                  </a:lnTo>
                  <a:cubicBezTo>
                    <a:pt x="4199" y="17078"/>
                    <a:pt x="4770" y="18292"/>
                    <a:pt x="5803" y="18654"/>
                  </a:cubicBezTo>
                  <a:lnTo>
                    <a:pt x="10949" y="20456"/>
                  </a:lnTo>
                  <a:cubicBezTo>
                    <a:pt x="11983" y="20819"/>
                    <a:pt x="13087" y="20190"/>
                    <a:pt x="13416" y="19053"/>
                  </a:cubicBezTo>
                  <a:lnTo>
                    <a:pt x="13595" y="18437"/>
                  </a:lnTo>
                  <a:lnTo>
                    <a:pt x="16691" y="19538"/>
                  </a:lnTo>
                  <a:lnTo>
                    <a:pt x="16691" y="19980"/>
                  </a:lnTo>
                  <a:cubicBezTo>
                    <a:pt x="16691" y="20875"/>
                    <a:pt x="17350" y="21600"/>
                    <a:pt x="18164" y="21600"/>
                  </a:cubicBezTo>
                  <a:cubicBezTo>
                    <a:pt x="18977" y="21600"/>
                    <a:pt x="19636" y="20875"/>
                    <a:pt x="19636" y="19980"/>
                  </a:cubicBezTo>
                  <a:lnTo>
                    <a:pt x="19636" y="14040"/>
                  </a:lnTo>
                  <a:cubicBezTo>
                    <a:pt x="20721" y="14040"/>
                    <a:pt x="21600" y="13073"/>
                    <a:pt x="21600" y="11880"/>
                  </a:cubicBezTo>
                  <a:lnTo>
                    <a:pt x="21600" y="9720"/>
                  </a:lnTo>
                  <a:cubicBezTo>
                    <a:pt x="21600" y="8527"/>
                    <a:pt x="20721" y="7560"/>
                    <a:pt x="19636" y="756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7" name="Shape 2691"/>
            <p:cNvSpPr/>
            <p:nvPr/>
          </p:nvSpPr>
          <p:spPr>
            <a:xfrm>
              <a:off x="18012914" y="9914986"/>
              <a:ext cx="19851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600" y="19924"/>
                  </a:moveTo>
                  <a:lnTo>
                    <a:pt x="12600" y="12476"/>
                  </a:lnTo>
                  <a:lnTo>
                    <a:pt x="19427" y="16200"/>
                  </a:lnTo>
                  <a:cubicBezTo>
                    <a:pt x="19427" y="16200"/>
                    <a:pt x="12600" y="19924"/>
                    <a:pt x="12600" y="19924"/>
                  </a:cubicBezTo>
                  <a:close/>
                  <a:moveTo>
                    <a:pt x="12600" y="1676"/>
                  </a:moveTo>
                  <a:lnTo>
                    <a:pt x="19427" y="5400"/>
                  </a:lnTo>
                  <a:lnTo>
                    <a:pt x="12600" y="9124"/>
                  </a:lnTo>
                  <a:cubicBezTo>
                    <a:pt x="12600" y="9124"/>
                    <a:pt x="12600" y="1676"/>
                    <a:pt x="12600" y="1676"/>
                  </a:cubicBezTo>
                  <a:close/>
                  <a:moveTo>
                    <a:pt x="21352" y="15862"/>
                  </a:moveTo>
                  <a:lnTo>
                    <a:pt x="21337" y="15854"/>
                  </a:lnTo>
                  <a:cubicBezTo>
                    <a:pt x="21336" y="15853"/>
                    <a:pt x="21335" y="15853"/>
                    <a:pt x="21335" y="15852"/>
                  </a:cubicBezTo>
                  <a:lnTo>
                    <a:pt x="12600" y="11088"/>
                  </a:lnTo>
                  <a:lnTo>
                    <a:pt x="12600" y="10512"/>
                  </a:lnTo>
                  <a:lnTo>
                    <a:pt x="21335" y="5748"/>
                  </a:lnTo>
                  <a:lnTo>
                    <a:pt x="21336" y="5747"/>
                  </a:lnTo>
                  <a:lnTo>
                    <a:pt x="21352" y="5739"/>
                  </a:lnTo>
                  <a:lnTo>
                    <a:pt x="21349" y="5738"/>
                  </a:lnTo>
                  <a:cubicBezTo>
                    <a:pt x="21503" y="5649"/>
                    <a:pt x="21600" y="5532"/>
                    <a:pt x="21600" y="5400"/>
                  </a:cubicBezTo>
                  <a:cubicBezTo>
                    <a:pt x="21600" y="5265"/>
                    <a:pt x="21499" y="5142"/>
                    <a:pt x="21336" y="5053"/>
                  </a:cubicBezTo>
                  <a:lnTo>
                    <a:pt x="12336" y="144"/>
                  </a:lnTo>
                  <a:cubicBezTo>
                    <a:pt x="12173" y="55"/>
                    <a:pt x="11948" y="0"/>
                    <a:pt x="11700" y="0"/>
                  </a:cubicBezTo>
                  <a:cubicBezTo>
                    <a:pt x="11203" y="0"/>
                    <a:pt x="10800" y="220"/>
                    <a:pt x="10800" y="491"/>
                  </a:cubicBezTo>
                  <a:lnTo>
                    <a:pt x="10800" y="10106"/>
                  </a:lnTo>
                  <a:lnTo>
                    <a:pt x="1552" y="5062"/>
                  </a:lnTo>
                  <a:lnTo>
                    <a:pt x="1549" y="5063"/>
                  </a:lnTo>
                  <a:cubicBezTo>
                    <a:pt x="1385" y="4969"/>
                    <a:pt x="1157" y="4909"/>
                    <a:pt x="900" y="4909"/>
                  </a:cubicBezTo>
                  <a:cubicBezTo>
                    <a:pt x="403" y="4909"/>
                    <a:pt x="0" y="5129"/>
                    <a:pt x="0" y="5400"/>
                  </a:cubicBezTo>
                  <a:cubicBezTo>
                    <a:pt x="0" y="5532"/>
                    <a:pt x="97" y="5649"/>
                    <a:pt x="251" y="5738"/>
                  </a:cubicBezTo>
                  <a:lnTo>
                    <a:pt x="248" y="5739"/>
                  </a:lnTo>
                  <a:lnTo>
                    <a:pt x="264" y="5747"/>
                  </a:lnTo>
                  <a:lnTo>
                    <a:pt x="264" y="5748"/>
                  </a:lnTo>
                  <a:lnTo>
                    <a:pt x="9527" y="10800"/>
                  </a:lnTo>
                  <a:lnTo>
                    <a:pt x="265" y="15852"/>
                  </a:lnTo>
                  <a:cubicBezTo>
                    <a:pt x="265" y="15853"/>
                    <a:pt x="264" y="15853"/>
                    <a:pt x="263" y="15854"/>
                  </a:cubicBezTo>
                  <a:lnTo>
                    <a:pt x="248" y="15862"/>
                  </a:lnTo>
                  <a:lnTo>
                    <a:pt x="251" y="15863"/>
                  </a:lnTo>
                  <a:cubicBezTo>
                    <a:pt x="97" y="15951"/>
                    <a:pt x="0" y="16069"/>
                    <a:pt x="0" y="16200"/>
                  </a:cubicBezTo>
                  <a:cubicBezTo>
                    <a:pt x="0" y="16471"/>
                    <a:pt x="403" y="16691"/>
                    <a:pt x="900" y="16691"/>
                  </a:cubicBezTo>
                  <a:cubicBezTo>
                    <a:pt x="1157" y="16691"/>
                    <a:pt x="1385" y="16631"/>
                    <a:pt x="1549" y="16537"/>
                  </a:cubicBezTo>
                  <a:lnTo>
                    <a:pt x="1552" y="16539"/>
                  </a:lnTo>
                  <a:lnTo>
                    <a:pt x="10800" y="11494"/>
                  </a:lnTo>
                  <a:lnTo>
                    <a:pt x="10800" y="21109"/>
                  </a:lnTo>
                  <a:cubicBezTo>
                    <a:pt x="10800" y="21380"/>
                    <a:pt x="11203" y="21600"/>
                    <a:pt x="11700" y="21600"/>
                  </a:cubicBezTo>
                  <a:cubicBezTo>
                    <a:pt x="11948" y="21600"/>
                    <a:pt x="12173" y="21546"/>
                    <a:pt x="12336" y="21456"/>
                  </a:cubicBezTo>
                  <a:lnTo>
                    <a:pt x="21336" y="16547"/>
                  </a:lnTo>
                  <a:cubicBezTo>
                    <a:pt x="21499" y="16458"/>
                    <a:pt x="21600" y="16336"/>
                    <a:pt x="21600" y="16200"/>
                  </a:cubicBezTo>
                  <a:cubicBezTo>
                    <a:pt x="21600" y="16069"/>
                    <a:pt x="21503" y="15951"/>
                    <a:pt x="21349" y="15863"/>
                  </a:cubicBezTo>
                  <a:cubicBezTo>
                    <a:pt x="21349" y="15863"/>
                    <a:pt x="21352" y="15862"/>
                    <a:pt x="21352" y="15862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8" name="Shape 2692"/>
            <p:cNvSpPr/>
            <p:nvPr/>
          </p:nvSpPr>
          <p:spPr>
            <a:xfrm>
              <a:off x="18658072" y="9914986"/>
              <a:ext cx="29776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200" y="16691"/>
                  </a:moveTo>
                  <a:lnTo>
                    <a:pt x="15600" y="16691"/>
                  </a:lnTo>
                  <a:lnTo>
                    <a:pt x="15600" y="14727"/>
                  </a:lnTo>
                  <a:lnTo>
                    <a:pt x="13200" y="14727"/>
                  </a:lnTo>
                  <a:cubicBezTo>
                    <a:pt x="13200" y="14727"/>
                    <a:pt x="13200" y="16691"/>
                    <a:pt x="13200" y="16691"/>
                  </a:cubicBezTo>
                  <a:close/>
                  <a:moveTo>
                    <a:pt x="9600" y="10800"/>
                  </a:moveTo>
                  <a:lnTo>
                    <a:pt x="12000" y="10800"/>
                  </a:lnTo>
                  <a:lnTo>
                    <a:pt x="12000" y="8836"/>
                  </a:lnTo>
                  <a:lnTo>
                    <a:pt x="9600" y="8836"/>
                  </a:lnTo>
                  <a:cubicBezTo>
                    <a:pt x="9600" y="8836"/>
                    <a:pt x="9600" y="10800"/>
                    <a:pt x="9600" y="10800"/>
                  </a:cubicBezTo>
                  <a:close/>
                  <a:moveTo>
                    <a:pt x="13200" y="19636"/>
                  </a:moveTo>
                  <a:lnTo>
                    <a:pt x="15600" y="19636"/>
                  </a:lnTo>
                  <a:lnTo>
                    <a:pt x="15600" y="17673"/>
                  </a:lnTo>
                  <a:lnTo>
                    <a:pt x="13200" y="17673"/>
                  </a:lnTo>
                  <a:cubicBezTo>
                    <a:pt x="13200" y="17673"/>
                    <a:pt x="13200" y="19636"/>
                    <a:pt x="13200" y="19636"/>
                  </a:cubicBezTo>
                  <a:close/>
                  <a:moveTo>
                    <a:pt x="13200" y="13745"/>
                  </a:moveTo>
                  <a:lnTo>
                    <a:pt x="15600" y="13745"/>
                  </a:lnTo>
                  <a:lnTo>
                    <a:pt x="15600" y="11782"/>
                  </a:lnTo>
                  <a:lnTo>
                    <a:pt x="13200" y="11782"/>
                  </a:lnTo>
                  <a:cubicBezTo>
                    <a:pt x="13200" y="11782"/>
                    <a:pt x="13200" y="13745"/>
                    <a:pt x="13200" y="13745"/>
                  </a:cubicBezTo>
                  <a:close/>
                  <a:moveTo>
                    <a:pt x="16800" y="10800"/>
                  </a:moveTo>
                  <a:lnTo>
                    <a:pt x="19200" y="10800"/>
                  </a:lnTo>
                  <a:lnTo>
                    <a:pt x="19200" y="8836"/>
                  </a:lnTo>
                  <a:lnTo>
                    <a:pt x="16800" y="8836"/>
                  </a:lnTo>
                  <a:cubicBezTo>
                    <a:pt x="16800" y="8836"/>
                    <a:pt x="16800" y="10800"/>
                    <a:pt x="16800" y="10800"/>
                  </a:cubicBezTo>
                  <a:close/>
                  <a:moveTo>
                    <a:pt x="20400" y="19636"/>
                  </a:moveTo>
                  <a:cubicBezTo>
                    <a:pt x="20400" y="20178"/>
                    <a:pt x="19862" y="20618"/>
                    <a:pt x="19200" y="20618"/>
                  </a:cubicBezTo>
                  <a:lnTo>
                    <a:pt x="2400" y="20618"/>
                  </a:lnTo>
                  <a:cubicBezTo>
                    <a:pt x="1738" y="20618"/>
                    <a:pt x="1200" y="20178"/>
                    <a:pt x="1200" y="19636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cubicBezTo>
                    <a:pt x="20400" y="1964"/>
                    <a:pt x="20400" y="19636"/>
                    <a:pt x="20400" y="19636"/>
                  </a:cubicBezTo>
                  <a:close/>
                  <a:moveTo>
                    <a:pt x="192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  <a:moveTo>
                    <a:pt x="13200" y="10800"/>
                  </a:moveTo>
                  <a:lnTo>
                    <a:pt x="15600" y="10800"/>
                  </a:lnTo>
                  <a:lnTo>
                    <a:pt x="15600" y="8836"/>
                  </a:lnTo>
                  <a:lnTo>
                    <a:pt x="13200" y="8836"/>
                  </a:lnTo>
                  <a:cubicBezTo>
                    <a:pt x="13200" y="8836"/>
                    <a:pt x="13200" y="10800"/>
                    <a:pt x="13200" y="10800"/>
                  </a:cubicBezTo>
                  <a:close/>
                  <a:moveTo>
                    <a:pt x="3600" y="2945"/>
                  </a:moveTo>
                  <a:lnTo>
                    <a:pt x="18000" y="2945"/>
                  </a:lnTo>
                  <a:lnTo>
                    <a:pt x="18000" y="6873"/>
                  </a:lnTo>
                  <a:lnTo>
                    <a:pt x="3600" y="6873"/>
                  </a:lnTo>
                  <a:cubicBezTo>
                    <a:pt x="3600" y="6873"/>
                    <a:pt x="3600" y="2945"/>
                    <a:pt x="3600" y="2945"/>
                  </a:cubicBezTo>
                  <a:close/>
                  <a:moveTo>
                    <a:pt x="2400" y="7855"/>
                  </a:moveTo>
                  <a:lnTo>
                    <a:pt x="19200" y="7855"/>
                  </a:lnTo>
                  <a:lnTo>
                    <a:pt x="19200" y="1964"/>
                  </a:lnTo>
                  <a:lnTo>
                    <a:pt x="2400" y="1964"/>
                  </a:lnTo>
                  <a:cubicBezTo>
                    <a:pt x="2400" y="1964"/>
                    <a:pt x="2400" y="7855"/>
                    <a:pt x="2400" y="7855"/>
                  </a:cubicBezTo>
                  <a:close/>
                  <a:moveTo>
                    <a:pt x="9600" y="13745"/>
                  </a:moveTo>
                  <a:lnTo>
                    <a:pt x="12000" y="13745"/>
                  </a:lnTo>
                  <a:lnTo>
                    <a:pt x="12000" y="11782"/>
                  </a:lnTo>
                  <a:lnTo>
                    <a:pt x="9600" y="11782"/>
                  </a:lnTo>
                  <a:cubicBezTo>
                    <a:pt x="9600" y="11782"/>
                    <a:pt x="9600" y="13745"/>
                    <a:pt x="9600" y="13745"/>
                  </a:cubicBezTo>
                  <a:close/>
                  <a:moveTo>
                    <a:pt x="16800" y="19636"/>
                  </a:moveTo>
                  <a:lnTo>
                    <a:pt x="19200" y="19636"/>
                  </a:lnTo>
                  <a:lnTo>
                    <a:pt x="19200" y="11782"/>
                  </a:lnTo>
                  <a:lnTo>
                    <a:pt x="16800" y="11782"/>
                  </a:lnTo>
                  <a:cubicBezTo>
                    <a:pt x="16800" y="11782"/>
                    <a:pt x="16800" y="19636"/>
                    <a:pt x="16800" y="19636"/>
                  </a:cubicBezTo>
                  <a:close/>
                  <a:moveTo>
                    <a:pt x="2400" y="16691"/>
                  </a:moveTo>
                  <a:lnTo>
                    <a:pt x="4800" y="16691"/>
                  </a:lnTo>
                  <a:lnTo>
                    <a:pt x="4800" y="14727"/>
                  </a:lnTo>
                  <a:lnTo>
                    <a:pt x="2400" y="14727"/>
                  </a:lnTo>
                  <a:cubicBezTo>
                    <a:pt x="2400" y="14727"/>
                    <a:pt x="2400" y="16691"/>
                    <a:pt x="2400" y="16691"/>
                  </a:cubicBezTo>
                  <a:close/>
                  <a:moveTo>
                    <a:pt x="2400" y="10800"/>
                  </a:moveTo>
                  <a:lnTo>
                    <a:pt x="4800" y="10800"/>
                  </a:lnTo>
                  <a:lnTo>
                    <a:pt x="4800" y="8836"/>
                  </a:lnTo>
                  <a:lnTo>
                    <a:pt x="2400" y="8836"/>
                  </a:lnTo>
                  <a:cubicBezTo>
                    <a:pt x="2400" y="8836"/>
                    <a:pt x="2400" y="10800"/>
                    <a:pt x="2400" y="10800"/>
                  </a:cubicBezTo>
                  <a:close/>
                  <a:moveTo>
                    <a:pt x="2400" y="19636"/>
                  </a:moveTo>
                  <a:lnTo>
                    <a:pt x="4800" y="19636"/>
                  </a:lnTo>
                  <a:lnTo>
                    <a:pt x="4800" y="17673"/>
                  </a:lnTo>
                  <a:lnTo>
                    <a:pt x="2400" y="17673"/>
                  </a:lnTo>
                  <a:cubicBezTo>
                    <a:pt x="2400" y="17673"/>
                    <a:pt x="2400" y="19636"/>
                    <a:pt x="2400" y="19636"/>
                  </a:cubicBezTo>
                  <a:close/>
                  <a:moveTo>
                    <a:pt x="2400" y="13745"/>
                  </a:moveTo>
                  <a:lnTo>
                    <a:pt x="4800" y="13745"/>
                  </a:lnTo>
                  <a:lnTo>
                    <a:pt x="4800" y="11782"/>
                  </a:lnTo>
                  <a:lnTo>
                    <a:pt x="2400" y="11782"/>
                  </a:lnTo>
                  <a:cubicBezTo>
                    <a:pt x="2400" y="11782"/>
                    <a:pt x="2400" y="13745"/>
                    <a:pt x="2400" y="13745"/>
                  </a:cubicBezTo>
                  <a:close/>
                  <a:moveTo>
                    <a:pt x="9600" y="16691"/>
                  </a:moveTo>
                  <a:lnTo>
                    <a:pt x="12000" y="16691"/>
                  </a:lnTo>
                  <a:lnTo>
                    <a:pt x="12000" y="14727"/>
                  </a:lnTo>
                  <a:lnTo>
                    <a:pt x="9600" y="14727"/>
                  </a:lnTo>
                  <a:cubicBezTo>
                    <a:pt x="9600" y="14727"/>
                    <a:pt x="9600" y="16691"/>
                    <a:pt x="9600" y="16691"/>
                  </a:cubicBezTo>
                  <a:close/>
                  <a:moveTo>
                    <a:pt x="6000" y="19636"/>
                  </a:moveTo>
                  <a:lnTo>
                    <a:pt x="8400" y="19636"/>
                  </a:lnTo>
                  <a:lnTo>
                    <a:pt x="8400" y="17673"/>
                  </a:lnTo>
                  <a:lnTo>
                    <a:pt x="6000" y="17673"/>
                  </a:lnTo>
                  <a:cubicBezTo>
                    <a:pt x="6000" y="17673"/>
                    <a:pt x="6000" y="19636"/>
                    <a:pt x="6000" y="19636"/>
                  </a:cubicBezTo>
                  <a:close/>
                  <a:moveTo>
                    <a:pt x="9600" y="19636"/>
                  </a:moveTo>
                  <a:lnTo>
                    <a:pt x="12000" y="19636"/>
                  </a:lnTo>
                  <a:lnTo>
                    <a:pt x="12000" y="17673"/>
                  </a:lnTo>
                  <a:lnTo>
                    <a:pt x="9600" y="17673"/>
                  </a:lnTo>
                  <a:cubicBezTo>
                    <a:pt x="9600" y="17673"/>
                    <a:pt x="9600" y="19636"/>
                    <a:pt x="9600" y="19636"/>
                  </a:cubicBezTo>
                  <a:close/>
                  <a:moveTo>
                    <a:pt x="6000" y="16691"/>
                  </a:moveTo>
                  <a:lnTo>
                    <a:pt x="8400" y="16691"/>
                  </a:lnTo>
                  <a:lnTo>
                    <a:pt x="8400" y="14727"/>
                  </a:lnTo>
                  <a:lnTo>
                    <a:pt x="6000" y="14727"/>
                  </a:lnTo>
                  <a:cubicBezTo>
                    <a:pt x="6000" y="14727"/>
                    <a:pt x="6000" y="16691"/>
                    <a:pt x="6000" y="16691"/>
                  </a:cubicBezTo>
                  <a:close/>
                  <a:moveTo>
                    <a:pt x="6000" y="13745"/>
                  </a:moveTo>
                  <a:lnTo>
                    <a:pt x="8400" y="13745"/>
                  </a:lnTo>
                  <a:lnTo>
                    <a:pt x="8400" y="11782"/>
                  </a:lnTo>
                  <a:lnTo>
                    <a:pt x="6000" y="11782"/>
                  </a:lnTo>
                  <a:cubicBezTo>
                    <a:pt x="6000" y="11782"/>
                    <a:pt x="6000" y="13745"/>
                    <a:pt x="6000" y="13745"/>
                  </a:cubicBezTo>
                  <a:close/>
                  <a:moveTo>
                    <a:pt x="6000" y="10800"/>
                  </a:moveTo>
                  <a:lnTo>
                    <a:pt x="8400" y="10800"/>
                  </a:lnTo>
                  <a:lnTo>
                    <a:pt x="8400" y="8836"/>
                  </a:lnTo>
                  <a:lnTo>
                    <a:pt x="6000" y="8836"/>
                  </a:lnTo>
                  <a:cubicBezTo>
                    <a:pt x="6000" y="8836"/>
                    <a:pt x="6000" y="10800"/>
                    <a:pt x="6000" y="108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9" name="Shape 2693"/>
            <p:cNvSpPr/>
            <p:nvPr/>
          </p:nvSpPr>
          <p:spPr>
            <a:xfrm>
              <a:off x="19319774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82" y="11782"/>
                  </a:moveTo>
                  <a:lnTo>
                    <a:pt x="9818" y="11782"/>
                  </a:lnTo>
                  <a:lnTo>
                    <a:pt x="9818" y="13745"/>
                  </a:lnTo>
                  <a:lnTo>
                    <a:pt x="11782" y="13745"/>
                  </a:lnTo>
                  <a:cubicBezTo>
                    <a:pt x="11782" y="13745"/>
                    <a:pt x="11782" y="11782"/>
                    <a:pt x="11782" y="11782"/>
                  </a:cubicBezTo>
                  <a:close/>
                  <a:moveTo>
                    <a:pt x="7855" y="17673"/>
                  </a:moveTo>
                  <a:lnTo>
                    <a:pt x="9818" y="17673"/>
                  </a:lnTo>
                  <a:lnTo>
                    <a:pt x="9818" y="16691"/>
                  </a:lnTo>
                  <a:lnTo>
                    <a:pt x="7855" y="16691"/>
                  </a:lnTo>
                  <a:cubicBezTo>
                    <a:pt x="7855" y="16691"/>
                    <a:pt x="7855" y="17673"/>
                    <a:pt x="7855" y="17673"/>
                  </a:cubicBezTo>
                  <a:close/>
                  <a:moveTo>
                    <a:pt x="11782" y="17673"/>
                  </a:moveTo>
                  <a:lnTo>
                    <a:pt x="13745" y="17673"/>
                  </a:lnTo>
                  <a:lnTo>
                    <a:pt x="13745" y="16691"/>
                  </a:lnTo>
                  <a:lnTo>
                    <a:pt x="11782" y="16691"/>
                  </a:lnTo>
                  <a:cubicBezTo>
                    <a:pt x="11782" y="16691"/>
                    <a:pt x="11782" y="17673"/>
                    <a:pt x="11782" y="17673"/>
                  </a:cubicBezTo>
                  <a:close/>
                  <a:moveTo>
                    <a:pt x="12764" y="8836"/>
                  </a:moveTo>
                  <a:cubicBezTo>
                    <a:pt x="12492" y="8836"/>
                    <a:pt x="12273" y="9056"/>
                    <a:pt x="12273" y="9327"/>
                  </a:cubicBezTo>
                  <a:cubicBezTo>
                    <a:pt x="12273" y="9599"/>
                    <a:pt x="12492" y="9818"/>
                    <a:pt x="12764" y="9818"/>
                  </a:cubicBezTo>
                  <a:cubicBezTo>
                    <a:pt x="13035" y="9818"/>
                    <a:pt x="13255" y="9599"/>
                    <a:pt x="13255" y="9327"/>
                  </a:cubicBezTo>
                  <a:cubicBezTo>
                    <a:pt x="13255" y="9056"/>
                    <a:pt x="13035" y="8836"/>
                    <a:pt x="12764" y="8836"/>
                  </a:cubicBezTo>
                  <a:moveTo>
                    <a:pt x="3927" y="12764"/>
                  </a:moveTo>
                  <a:cubicBezTo>
                    <a:pt x="3927" y="11679"/>
                    <a:pt x="4806" y="10800"/>
                    <a:pt x="5891" y="10800"/>
                  </a:cubicBezTo>
                  <a:cubicBezTo>
                    <a:pt x="6975" y="10800"/>
                    <a:pt x="7855" y="11679"/>
                    <a:pt x="7855" y="12764"/>
                  </a:cubicBezTo>
                  <a:cubicBezTo>
                    <a:pt x="7855" y="13848"/>
                    <a:pt x="6975" y="14727"/>
                    <a:pt x="5891" y="14727"/>
                  </a:cubicBezTo>
                  <a:cubicBezTo>
                    <a:pt x="4806" y="14727"/>
                    <a:pt x="3927" y="13848"/>
                    <a:pt x="3927" y="12764"/>
                  </a:cubicBezTo>
                  <a:moveTo>
                    <a:pt x="17673" y="12764"/>
                  </a:moveTo>
                  <a:cubicBezTo>
                    <a:pt x="17673" y="13848"/>
                    <a:pt x="16794" y="14727"/>
                    <a:pt x="15709" y="14727"/>
                  </a:cubicBezTo>
                  <a:cubicBezTo>
                    <a:pt x="14625" y="14727"/>
                    <a:pt x="13745" y="13848"/>
                    <a:pt x="13745" y="12764"/>
                  </a:cubicBezTo>
                  <a:cubicBezTo>
                    <a:pt x="13745" y="11679"/>
                    <a:pt x="14625" y="10800"/>
                    <a:pt x="15709" y="10800"/>
                  </a:cubicBezTo>
                  <a:cubicBezTo>
                    <a:pt x="16794" y="10800"/>
                    <a:pt x="17673" y="11679"/>
                    <a:pt x="17673" y="12764"/>
                  </a:cubicBezTo>
                  <a:moveTo>
                    <a:pt x="20618" y="8836"/>
                  </a:moveTo>
                  <a:lnTo>
                    <a:pt x="19145" y="8836"/>
                  </a:lnTo>
                  <a:cubicBezTo>
                    <a:pt x="18874" y="8836"/>
                    <a:pt x="18655" y="9056"/>
                    <a:pt x="18655" y="9327"/>
                  </a:cubicBezTo>
                  <a:cubicBezTo>
                    <a:pt x="18655" y="9599"/>
                    <a:pt x="18874" y="9818"/>
                    <a:pt x="19145" y="9818"/>
                  </a:cubicBezTo>
                  <a:lnTo>
                    <a:pt x="20618" y="9818"/>
                  </a:lnTo>
                  <a:lnTo>
                    <a:pt x="20618" y="12273"/>
                  </a:lnTo>
                  <a:lnTo>
                    <a:pt x="18605" y="12273"/>
                  </a:lnTo>
                  <a:cubicBezTo>
                    <a:pt x="18370" y="10881"/>
                    <a:pt x="17167" y="9818"/>
                    <a:pt x="15709" y="9818"/>
                  </a:cubicBezTo>
                  <a:cubicBezTo>
                    <a:pt x="14082" y="9818"/>
                    <a:pt x="12764" y="11137"/>
                    <a:pt x="12764" y="12764"/>
                  </a:cubicBezTo>
                  <a:cubicBezTo>
                    <a:pt x="12764" y="14390"/>
                    <a:pt x="14082" y="15709"/>
                    <a:pt x="15709" y="15709"/>
                  </a:cubicBezTo>
                  <a:cubicBezTo>
                    <a:pt x="17167" y="15709"/>
                    <a:pt x="18370" y="14646"/>
                    <a:pt x="18605" y="13255"/>
                  </a:cubicBezTo>
                  <a:lnTo>
                    <a:pt x="20618" y="13255"/>
                  </a:lnTo>
                  <a:lnTo>
                    <a:pt x="20618" y="18655"/>
                  </a:lnTo>
                  <a:lnTo>
                    <a:pt x="982" y="18655"/>
                  </a:lnTo>
                  <a:lnTo>
                    <a:pt x="982" y="13255"/>
                  </a:lnTo>
                  <a:lnTo>
                    <a:pt x="2995" y="13255"/>
                  </a:lnTo>
                  <a:cubicBezTo>
                    <a:pt x="3230" y="14646"/>
                    <a:pt x="4433" y="15709"/>
                    <a:pt x="5891" y="15709"/>
                  </a:cubicBezTo>
                  <a:cubicBezTo>
                    <a:pt x="7517" y="15709"/>
                    <a:pt x="8836" y="14390"/>
                    <a:pt x="8836" y="12764"/>
                  </a:cubicBezTo>
                  <a:cubicBezTo>
                    <a:pt x="8836" y="11137"/>
                    <a:pt x="7517" y="9818"/>
                    <a:pt x="5891" y="9818"/>
                  </a:cubicBezTo>
                  <a:cubicBezTo>
                    <a:pt x="4433" y="9818"/>
                    <a:pt x="3230" y="10881"/>
                    <a:pt x="2995" y="12273"/>
                  </a:cubicBezTo>
                  <a:lnTo>
                    <a:pt x="982" y="12273"/>
                  </a:lnTo>
                  <a:lnTo>
                    <a:pt x="982" y="9818"/>
                  </a:lnTo>
                  <a:lnTo>
                    <a:pt x="2455" y="9818"/>
                  </a:lnTo>
                  <a:cubicBezTo>
                    <a:pt x="2726" y="9818"/>
                    <a:pt x="2945" y="9599"/>
                    <a:pt x="2945" y="9327"/>
                  </a:cubicBezTo>
                  <a:cubicBezTo>
                    <a:pt x="2945" y="9056"/>
                    <a:pt x="2726" y="8836"/>
                    <a:pt x="2455" y="8836"/>
                  </a:cubicBezTo>
                  <a:lnTo>
                    <a:pt x="982" y="8836"/>
                  </a:lnTo>
                  <a:lnTo>
                    <a:pt x="982" y="7855"/>
                  </a:lnTo>
                  <a:cubicBezTo>
                    <a:pt x="982" y="7313"/>
                    <a:pt x="1421" y="6873"/>
                    <a:pt x="1964" y="6873"/>
                  </a:cubicBezTo>
                  <a:lnTo>
                    <a:pt x="19636" y="6873"/>
                  </a:lnTo>
                  <a:cubicBezTo>
                    <a:pt x="20178" y="6873"/>
                    <a:pt x="20618" y="7313"/>
                    <a:pt x="20618" y="7855"/>
                  </a:cubicBezTo>
                  <a:cubicBezTo>
                    <a:pt x="20618" y="7855"/>
                    <a:pt x="20618" y="8836"/>
                    <a:pt x="20618" y="8836"/>
                  </a:cubicBezTo>
                  <a:close/>
                  <a:moveTo>
                    <a:pt x="19636" y="20618"/>
                  </a:moveTo>
                  <a:lnTo>
                    <a:pt x="1964" y="20618"/>
                  </a:lnTo>
                  <a:cubicBezTo>
                    <a:pt x="1421" y="20618"/>
                    <a:pt x="982" y="20178"/>
                    <a:pt x="982" y="19636"/>
                  </a:cubicBezTo>
                  <a:lnTo>
                    <a:pt x="20618" y="19636"/>
                  </a:lnTo>
                  <a:cubicBezTo>
                    <a:pt x="20618" y="20178"/>
                    <a:pt x="20178" y="20618"/>
                    <a:pt x="19636" y="20618"/>
                  </a:cubicBezTo>
                  <a:moveTo>
                    <a:pt x="5891" y="4909"/>
                  </a:moveTo>
                  <a:lnTo>
                    <a:pt x="15709" y="4909"/>
                  </a:lnTo>
                  <a:lnTo>
                    <a:pt x="15709" y="5891"/>
                  </a:lnTo>
                  <a:lnTo>
                    <a:pt x="5891" y="5891"/>
                  </a:lnTo>
                  <a:cubicBezTo>
                    <a:pt x="5891" y="5891"/>
                    <a:pt x="5891" y="4909"/>
                    <a:pt x="5891" y="4909"/>
                  </a:cubicBezTo>
                  <a:close/>
                  <a:moveTo>
                    <a:pt x="19636" y="5891"/>
                  </a:moveTo>
                  <a:lnTo>
                    <a:pt x="19636" y="2855"/>
                  </a:lnTo>
                  <a:cubicBezTo>
                    <a:pt x="20207" y="2653"/>
                    <a:pt x="20618" y="2113"/>
                    <a:pt x="20618" y="1473"/>
                  </a:cubicBezTo>
                  <a:cubicBezTo>
                    <a:pt x="20618" y="659"/>
                    <a:pt x="19959" y="0"/>
                    <a:pt x="19145" y="0"/>
                  </a:cubicBezTo>
                  <a:cubicBezTo>
                    <a:pt x="18332" y="0"/>
                    <a:pt x="17673" y="659"/>
                    <a:pt x="17673" y="1473"/>
                  </a:cubicBezTo>
                  <a:cubicBezTo>
                    <a:pt x="17673" y="2113"/>
                    <a:pt x="18084" y="2653"/>
                    <a:pt x="18655" y="2855"/>
                  </a:cubicBezTo>
                  <a:lnTo>
                    <a:pt x="18655" y="5891"/>
                  </a:lnTo>
                  <a:lnTo>
                    <a:pt x="16691" y="5891"/>
                  </a:lnTo>
                  <a:lnTo>
                    <a:pt x="16691" y="4909"/>
                  </a:lnTo>
                  <a:cubicBezTo>
                    <a:pt x="16691" y="4367"/>
                    <a:pt x="16251" y="3927"/>
                    <a:pt x="15709" y="3927"/>
                  </a:cubicBezTo>
                  <a:lnTo>
                    <a:pt x="5891" y="3927"/>
                  </a:lnTo>
                  <a:cubicBezTo>
                    <a:pt x="5348" y="3927"/>
                    <a:pt x="4909" y="4367"/>
                    <a:pt x="4909" y="4909"/>
                  </a:cubicBezTo>
                  <a:lnTo>
                    <a:pt x="4909" y="5891"/>
                  </a:lnTo>
                  <a:lnTo>
                    <a:pt x="1964" y="5891"/>
                  </a:lnTo>
                  <a:cubicBezTo>
                    <a:pt x="879" y="5891"/>
                    <a:pt x="0" y="6770"/>
                    <a:pt x="0" y="7855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7855"/>
                  </a:lnTo>
                  <a:cubicBezTo>
                    <a:pt x="21600" y="6770"/>
                    <a:pt x="20721" y="5891"/>
                    <a:pt x="19636" y="5891"/>
                  </a:cubicBezTo>
                  <a:moveTo>
                    <a:pt x="10800" y="9818"/>
                  </a:moveTo>
                  <a:cubicBezTo>
                    <a:pt x="11071" y="9818"/>
                    <a:pt x="11291" y="9599"/>
                    <a:pt x="11291" y="9327"/>
                  </a:cubicBezTo>
                  <a:cubicBezTo>
                    <a:pt x="11291" y="9056"/>
                    <a:pt x="11071" y="8836"/>
                    <a:pt x="10800" y="8836"/>
                  </a:cubicBezTo>
                  <a:cubicBezTo>
                    <a:pt x="10529" y="8836"/>
                    <a:pt x="10309" y="9056"/>
                    <a:pt x="10309" y="9327"/>
                  </a:cubicBezTo>
                  <a:cubicBezTo>
                    <a:pt x="10309" y="9599"/>
                    <a:pt x="10529" y="9818"/>
                    <a:pt x="10800" y="9818"/>
                  </a:cubicBezTo>
                  <a:moveTo>
                    <a:pt x="9327" y="9327"/>
                  </a:moveTo>
                  <a:cubicBezTo>
                    <a:pt x="9327" y="9056"/>
                    <a:pt x="9108" y="8836"/>
                    <a:pt x="8836" y="8836"/>
                  </a:cubicBezTo>
                  <a:cubicBezTo>
                    <a:pt x="8565" y="8836"/>
                    <a:pt x="8345" y="9056"/>
                    <a:pt x="8345" y="9327"/>
                  </a:cubicBezTo>
                  <a:cubicBezTo>
                    <a:pt x="8345" y="9599"/>
                    <a:pt x="8565" y="9818"/>
                    <a:pt x="8836" y="9818"/>
                  </a:cubicBezTo>
                  <a:cubicBezTo>
                    <a:pt x="9108" y="9818"/>
                    <a:pt x="9327" y="9599"/>
                    <a:pt x="9327" y="93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0" name="Shape 2694"/>
            <p:cNvSpPr/>
            <p:nvPr/>
          </p:nvSpPr>
          <p:spPr>
            <a:xfrm>
              <a:off x="20014560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538" y="14727"/>
                  </a:moveTo>
                  <a:cubicBezTo>
                    <a:pt x="13628" y="14411"/>
                    <a:pt x="13690" y="14083"/>
                    <a:pt x="13721" y="13745"/>
                  </a:cubicBezTo>
                  <a:lnTo>
                    <a:pt x="2970" y="13745"/>
                  </a:lnTo>
                  <a:cubicBezTo>
                    <a:pt x="3001" y="14083"/>
                    <a:pt x="3063" y="14411"/>
                    <a:pt x="3153" y="14727"/>
                  </a:cubicBezTo>
                  <a:cubicBezTo>
                    <a:pt x="3153" y="14727"/>
                    <a:pt x="13538" y="14727"/>
                    <a:pt x="13538" y="14727"/>
                  </a:cubicBezTo>
                  <a:close/>
                  <a:moveTo>
                    <a:pt x="18655" y="12764"/>
                  </a:moveTo>
                  <a:cubicBezTo>
                    <a:pt x="18383" y="12764"/>
                    <a:pt x="18164" y="12984"/>
                    <a:pt x="18164" y="13255"/>
                  </a:cubicBezTo>
                  <a:cubicBezTo>
                    <a:pt x="18164" y="13526"/>
                    <a:pt x="18383" y="13745"/>
                    <a:pt x="18655" y="13745"/>
                  </a:cubicBezTo>
                  <a:cubicBezTo>
                    <a:pt x="18926" y="13745"/>
                    <a:pt x="19145" y="13526"/>
                    <a:pt x="19145" y="13255"/>
                  </a:cubicBezTo>
                  <a:cubicBezTo>
                    <a:pt x="19145" y="12984"/>
                    <a:pt x="18926" y="12764"/>
                    <a:pt x="18655" y="12764"/>
                  </a:cubicBezTo>
                  <a:moveTo>
                    <a:pt x="18655" y="8836"/>
                  </a:moveTo>
                  <a:cubicBezTo>
                    <a:pt x="18112" y="8836"/>
                    <a:pt x="17673" y="9276"/>
                    <a:pt x="17673" y="9818"/>
                  </a:cubicBezTo>
                  <a:cubicBezTo>
                    <a:pt x="17673" y="10360"/>
                    <a:pt x="18112" y="10800"/>
                    <a:pt x="18655" y="10800"/>
                  </a:cubicBezTo>
                  <a:cubicBezTo>
                    <a:pt x="19197" y="10800"/>
                    <a:pt x="19636" y="10360"/>
                    <a:pt x="19636" y="9818"/>
                  </a:cubicBezTo>
                  <a:cubicBezTo>
                    <a:pt x="19636" y="9276"/>
                    <a:pt x="19197" y="8836"/>
                    <a:pt x="18655" y="8836"/>
                  </a:cubicBezTo>
                  <a:moveTo>
                    <a:pt x="20618" y="19636"/>
                  </a:moveTo>
                  <a:cubicBezTo>
                    <a:pt x="20618" y="20178"/>
                    <a:pt x="20179" y="20618"/>
                    <a:pt x="19636" y="20618"/>
                  </a:cubicBezTo>
                  <a:lnTo>
                    <a:pt x="16691" y="20618"/>
                  </a:lnTo>
                  <a:lnTo>
                    <a:pt x="16691" y="5891"/>
                  </a:lnTo>
                  <a:lnTo>
                    <a:pt x="19636" y="5891"/>
                  </a:lnTo>
                  <a:cubicBezTo>
                    <a:pt x="20179" y="5891"/>
                    <a:pt x="20618" y="6331"/>
                    <a:pt x="20618" y="6873"/>
                  </a:cubicBezTo>
                  <a:cubicBezTo>
                    <a:pt x="20618" y="6873"/>
                    <a:pt x="20618" y="19636"/>
                    <a:pt x="20618" y="19636"/>
                  </a:cubicBezTo>
                  <a:close/>
                  <a:moveTo>
                    <a:pt x="15709" y="20618"/>
                  </a:moveTo>
                  <a:lnTo>
                    <a:pt x="1964" y="20618"/>
                  </a:lnTo>
                  <a:cubicBezTo>
                    <a:pt x="1421" y="20618"/>
                    <a:pt x="982" y="20178"/>
                    <a:pt x="982" y="19636"/>
                  </a:cubicBezTo>
                  <a:lnTo>
                    <a:pt x="982" y="6873"/>
                  </a:lnTo>
                  <a:cubicBezTo>
                    <a:pt x="982" y="6331"/>
                    <a:pt x="1421" y="5891"/>
                    <a:pt x="1964" y="5891"/>
                  </a:cubicBezTo>
                  <a:lnTo>
                    <a:pt x="15709" y="5891"/>
                  </a:lnTo>
                  <a:cubicBezTo>
                    <a:pt x="15709" y="5891"/>
                    <a:pt x="15709" y="20618"/>
                    <a:pt x="15709" y="20618"/>
                  </a:cubicBezTo>
                  <a:close/>
                  <a:moveTo>
                    <a:pt x="19636" y="4909"/>
                  </a:moveTo>
                  <a:lnTo>
                    <a:pt x="4909" y="4909"/>
                  </a:lnTo>
                  <a:lnTo>
                    <a:pt x="4909" y="2855"/>
                  </a:lnTo>
                  <a:cubicBezTo>
                    <a:pt x="5480" y="2653"/>
                    <a:pt x="5891" y="2113"/>
                    <a:pt x="5891" y="1473"/>
                  </a:cubicBezTo>
                  <a:cubicBezTo>
                    <a:pt x="5891" y="659"/>
                    <a:pt x="5231" y="0"/>
                    <a:pt x="4418" y="0"/>
                  </a:cubicBezTo>
                  <a:cubicBezTo>
                    <a:pt x="3605" y="0"/>
                    <a:pt x="2945" y="659"/>
                    <a:pt x="2945" y="1473"/>
                  </a:cubicBezTo>
                  <a:cubicBezTo>
                    <a:pt x="2945" y="2113"/>
                    <a:pt x="3357" y="2653"/>
                    <a:pt x="3927" y="2855"/>
                  </a:cubicBezTo>
                  <a:lnTo>
                    <a:pt x="3927" y="4909"/>
                  </a:lnTo>
                  <a:lnTo>
                    <a:pt x="1964" y="4909"/>
                  </a:lnTo>
                  <a:cubicBezTo>
                    <a:pt x="879" y="4909"/>
                    <a:pt x="0" y="5788"/>
                    <a:pt x="0" y="6873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6873"/>
                  </a:lnTo>
                  <a:cubicBezTo>
                    <a:pt x="21600" y="5788"/>
                    <a:pt x="20721" y="4909"/>
                    <a:pt x="19636" y="4909"/>
                  </a:cubicBezTo>
                  <a:moveTo>
                    <a:pt x="18655" y="15709"/>
                  </a:moveTo>
                  <a:cubicBezTo>
                    <a:pt x="18383" y="15709"/>
                    <a:pt x="18164" y="15929"/>
                    <a:pt x="18164" y="16200"/>
                  </a:cubicBezTo>
                  <a:cubicBezTo>
                    <a:pt x="18164" y="16471"/>
                    <a:pt x="18383" y="16691"/>
                    <a:pt x="18655" y="16691"/>
                  </a:cubicBezTo>
                  <a:cubicBezTo>
                    <a:pt x="18926" y="16691"/>
                    <a:pt x="19145" y="16471"/>
                    <a:pt x="19145" y="16200"/>
                  </a:cubicBezTo>
                  <a:cubicBezTo>
                    <a:pt x="19145" y="15929"/>
                    <a:pt x="18926" y="15709"/>
                    <a:pt x="18655" y="15709"/>
                  </a:cubicBezTo>
                  <a:moveTo>
                    <a:pt x="4199" y="16691"/>
                  </a:moveTo>
                  <a:lnTo>
                    <a:pt x="12492" y="16691"/>
                  </a:lnTo>
                  <a:cubicBezTo>
                    <a:pt x="12744" y="16387"/>
                    <a:pt x="12971" y="16064"/>
                    <a:pt x="13152" y="15709"/>
                  </a:cubicBezTo>
                  <a:lnTo>
                    <a:pt x="3539" y="15709"/>
                  </a:lnTo>
                  <a:cubicBezTo>
                    <a:pt x="3720" y="16064"/>
                    <a:pt x="3947" y="16387"/>
                    <a:pt x="4199" y="16691"/>
                  </a:cubicBezTo>
                  <a:moveTo>
                    <a:pt x="8345" y="7855"/>
                  </a:moveTo>
                  <a:cubicBezTo>
                    <a:pt x="7196" y="7855"/>
                    <a:pt x="6138" y="8224"/>
                    <a:pt x="5263" y="8836"/>
                  </a:cubicBezTo>
                  <a:lnTo>
                    <a:pt x="11428" y="8836"/>
                  </a:lnTo>
                  <a:cubicBezTo>
                    <a:pt x="10553" y="8224"/>
                    <a:pt x="9495" y="7855"/>
                    <a:pt x="8345" y="7855"/>
                  </a:cubicBezTo>
                  <a:moveTo>
                    <a:pt x="8345" y="18655"/>
                  </a:moveTo>
                  <a:cubicBezTo>
                    <a:pt x="9495" y="18655"/>
                    <a:pt x="10553" y="18285"/>
                    <a:pt x="11428" y="17673"/>
                  </a:cubicBezTo>
                  <a:lnTo>
                    <a:pt x="5263" y="17673"/>
                  </a:lnTo>
                  <a:cubicBezTo>
                    <a:pt x="6138" y="18285"/>
                    <a:pt x="7196" y="18655"/>
                    <a:pt x="8345" y="18655"/>
                  </a:cubicBezTo>
                  <a:moveTo>
                    <a:pt x="12492" y="9818"/>
                  </a:moveTo>
                  <a:lnTo>
                    <a:pt x="4199" y="9818"/>
                  </a:lnTo>
                  <a:cubicBezTo>
                    <a:pt x="3947" y="10122"/>
                    <a:pt x="3720" y="10446"/>
                    <a:pt x="3539" y="10800"/>
                  </a:cubicBezTo>
                  <a:lnTo>
                    <a:pt x="13152" y="10800"/>
                  </a:lnTo>
                  <a:cubicBezTo>
                    <a:pt x="12971" y="10446"/>
                    <a:pt x="12744" y="10122"/>
                    <a:pt x="12492" y="9818"/>
                  </a:cubicBezTo>
                  <a:moveTo>
                    <a:pt x="13538" y="11782"/>
                  </a:moveTo>
                  <a:lnTo>
                    <a:pt x="3153" y="11782"/>
                  </a:lnTo>
                  <a:cubicBezTo>
                    <a:pt x="3063" y="12098"/>
                    <a:pt x="3001" y="12427"/>
                    <a:pt x="2970" y="12764"/>
                  </a:cubicBezTo>
                  <a:lnTo>
                    <a:pt x="13721" y="12764"/>
                  </a:lnTo>
                  <a:cubicBezTo>
                    <a:pt x="13690" y="12427"/>
                    <a:pt x="13628" y="12098"/>
                    <a:pt x="13538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1" name="Shape 2695"/>
            <p:cNvSpPr/>
            <p:nvPr/>
          </p:nvSpPr>
          <p:spPr>
            <a:xfrm>
              <a:off x="20709346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5218"/>
                  </a:moveTo>
                  <a:cubicBezTo>
                    <a:pt x="14727" y="15490"/>
                    <a:pt x="14947" y="15709"/>
                    <a:pt x="15218" y="15709"/>
                  </a:cubicBezTo>
                  <a:cubicBezTo>
                    <a:pt x="15490" y="15709"/>
                    <a:pt x="15709" y="15490"/>
                    <a:pt x="15709" y="15218"/>
                  </a:cubicBezTo>
                  <a:cubicBezTo>
                    <a:pt x="15709" y="14947"/>
                    <a:pt x="15490" y="14727"/>
                    <a:pt x="15218" y="14727"/>
                  </a:cubicBezTo>
                  <a:cubicBezTo>
                    <a:pt x="14947" y="14727"/>
                    <a:pt x="14727" y="14947"/>
                    <a:pt x="14727" y="15218"/>
                  </a:cubicBezTo>
                  <a:moveTo>
                    <a:pt x="20618" y="12764"/>
                  </a:moveTo>
                  <a:lnTo>
                    <a:pt x="17673" y="12764"/>
                  </a:lnTo>
                  <a:lnTo>
                    <a:pt x="17673" y="3927"/>
                  </a:lnTo>
                  <a:lnTo>
                    <a:pt x="3927" y="3927"/>
                  </a:lnTo>
                  <a:lnTo>
                    <a:pt x="3927" y="9510"/>
                  </a:lnTo>
                  <a:cubicBezTo>
                    <a:pt x="3308" y="10442"/>
                    <a:pt x="2945" y="11560"/>
                    <a:pt x="2945" y="12764"/>
                  </a:cubicBezTo>
                  <a:lnTo>
                    <a:pt x="982" y="12764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2764"/>
                    <a:pt x="20618" y="12764"/>
                  </a:cubicBezTo>
                  <a:close/>
                  <a:moveTo>
                    <a:pt x="9327" y="12764"/>
                  </a:moveTo>
                  <a:cubicBezTo>
                    <a:pt x="9327" y="13035"/>
                    <a:pt x="9108" y="13255"/>
                    <a:pt x="8836" y="13255"/>
                  </a:cubicBezTo>
                  <a:cubicBezTo>
                    <a:pt x="8565" y="13255"/>
                    <a:pt x="8345" y="13035"/>
                    <a:pt x="8345" y="12764"/>
                  </a:cubicBezTo>
                  <a:cubicBezTo>
                    <a:pt x="8345" y="12493"/>
                    <a:pt x="8565" y="12273"/>
                    <a:pt x="8836" y="12273"/>
                  </a:cubicBezTo>
                  <a:cubicBezTo>
                    <a:pt x="9108" y="12273"/>
                    <a:pt x="9327" y="12493"/>
                    <a:pt x="9327" y="12764"/>
                  </a:cubicBezTo>
                  <a:moveTo>
                    <a:pt x="8836" y="7855"/>
                  </a:moveTo>
                  <a:cubicBezTo>
                    <a:pt x="10295" y="7855"/>
                    <a:pt x="11601" y="8494"/>
                    <a:pt x="12500" y="9504"/>
                  </a:cubicBezTo>
                  <a:lnTo>
                    <a:pt x="10301" y="12846"/>
                  </a:lnTo>
                  <a:cubicBezTo>
                    <a:pt x="10302" y="12818"/>
                    <a:pt x="10309" y="12792"/>
                    <a:pt x="10309" y="12764"/>
                  </a:cubicBezTo>
                  <a:cubicBezTo>
                    <a:pt x="10309" y="11951"/>
                    <a:pt x="9649" y="11291"/>
                    <a:pt x="8836" y="11291"/>
                  </a:cubicBezTo>
                  <a:cubicBezTo>
                    <a:pt x="8023" y="11291"/>
                    <a:pt x="7364" y="11951"/>
                    <a:pt x="7364" y="12764"/>
                  </a:cubicBezTo>
                  <a:cubicBezTo>
                    <a:pt x="7364" y="13577"/>
                    <a:pt x="8023" y="14236"/>
                    <a:pt x="8836" y="14236"/>
                  </a:cubicBezTo>
                  <a:cubicBezTo>
                    <a:pt x="9072" y="14236"/>
                    <a:pt x="9293" y="14175"/>
                    <a:pt x="9491" y="14076"/>
                  </a:cubicBezTo>
                  <a:lnTo>
                    <a:pt x="8925" y="14938"/>
                  </a:lnTo>
                  <a:lnTo>
                    <a:pt x="8639" y="14741"/>
                  </a:lnTo>
                  <a:lnTo>
                    <a:pt x="7962" y="16664"/>
                  </a:lnTo>
                  <a:lnTo>
                    <a:pt x="8494" y="17043"/>
                  </a:lnTo>
                  <a:lnTo>
                    <a:pt x="8881" y="16700"/>
                  </a:lnTo>
                  <a:lnTo>
                    <a:pt x="10064" y="16936"/>
                  </a:lnTo>
                  <a:lnTo>
                    <a:pt x="9561" y="16099"/>
                  </a:lnTo>
                  <a:lnTo>
                    <a:pt x="10020" y="15694"/>
                  </a:lnTo>
                  <a:lnTo>
                    <a:pt x="9423" y="15282"/>
                  </a:lnTo>
                  <a:lnTo>
                    <a:pt x="9736" y="15491"/>
                  </a:lnTo>
                  <a:lnTo>
                    <a:pt x="13114" y="10359"/>
                  </a:lnTo>
                  <a:cubicBezTo>
                    <a:pt x="13514" y="11069"/>
                    <a:pt x="13745" y="11889"/>
                    <a:pt x="13745" y="12764"/>
                  </a:cubicBezTo>
                  <a:cubicBezTo>
                    <a:pt x="13745" y="15475"/>
                    <a:pt x="11548" y="17673"/>
                    <a:pt x="8836" y="17673"/>
                  </a:cubicBezTo>
                  <a:cubicBezTo>
                    <a:pt x="6125" y="17673"/>
                    <a:pt x="3927" y="15475"/>
                    <a:pt x="3927" y="12764"/>
                  </a:cubicBezTo>
                  <a:cubicBezTo>
                    <a:pt x="3927" y="10053"/>
                    <a:pt x="6125" y="7855"/>
                    <a:pt x="8836" y="7855"/>
                  </a:cubicBezTo>
                  <a:moveTo>
                    <a:pt x="14727" y="5891"/>
                  </a:moveTo>
                  <a:cubicBezTo>
                    <a:pt x="14186" y="5891"/>
                    <a:pt x="13745" y="6331"/>
                    <a:pt x="13745" y="6873"/>
                  </a:cubicBezTo>
                  <a:cubicBezTo>
                    <a:pt x="13745" y="7062"/>
                    <a:pt x="13802" y="7237"/>
                    <a:pt x="13894" y="7386"/>
                  </a:cubicBezTo>
                  <a:lnTo>
                    <a:pt x="13057" y="8659"/>
                  </a:lnTo>
                  <a:cubicBezTo>
                    <a:pt x="11987" y="7558"/>
                    <a:pt x="10492" y="6873"/>
                    <a:pt x="8836" y="6873"/>
                  </a:cubicBezTo>
                  <a:cubicBezTo>
                    <a:pt x="7325" y="6873"/>
                    <a:pt x="5952" y="7447"/>
                    <a:pt x="4909" y="8382"/>
                  </a:cubicBezTo>
                  <a:lnTo>
                    <a:pt x="4909" y="4909"/>
                  </a:lnTo>
                  <a:lnTo>
                    <a:pt x="16691" y="4909"/>
                  </a:lnTo>
                  <a:lnTo>
                    <a:pt x="16691" y="16691"/>
                  </a:lnTo>
                  <a:lnTo>
                    <a:pt x="13219" y="16691"/>
                  </a:lnTo>
                  <a:cubicBezTo>
                    <a:pt x="14154" y="15648"/>
                    <a:pt x="14727" y="14275"/>
                    <a:pt x="14727" y="12764"/>
                  </a:cubicBezTo>
                  <a:cubicBezTo>
                    <a:pt x="14727" y="11536"/>
                    <a:pt x="14351" y="10398"/>
                    <a:pt x="13709" y="9453"/>
                  </a:cubicBezTo>
                  <a:lnTo>
                    <a:pt x="14764" y="7851"/>
                  </a:lnTo>
                  <a:cubicBezTo>
                    <a:pt x="15288" y="7832"/>
                    <a:pt x="15709" y="7402"/>
                    <a:pt x="15709" y="6873"/>
                  </a:cubicBezTo>
                  <a:cubicBezTo>
                    <a:pt x="15709" y="6331"/>
                    <a:pt x="15269" y="5891"/>
                    <a:pt x="14727" y="5891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745"/>
                  </a:lnTo>
                  <a:lnTo>
                    <a:pt x="3034" y="13745"/>
                  </a:lnTo>
                  <a:cubicBezTo>
                    <a:pt x="3502" y="16531"/>
                    <a:pt x="5918" y="18655"/>
                    <a:pt x="8836" y="18655"/>
                  </a:cubicBezTo>
                  <a:cubicBezTo>
                    <a:pt x="10040" y="18655"/>
                    <a:pt x="11158" y="18292"/>
                    <a:pt x="12090" y="17673"/>
                  </a:cubicBezTo>
                  <a:lnTo>
                    <a:pt x="17673" y="17673"/>
                  </a:lnTo>
                  <a:lnTo>
                    <a:pt x="17673" y="13745"/>
                  </a:lnTo>
                  <a:lnTo>
                    <a:pt x="20618" y="13745"/>
                  </a:lnTo>
                  <a:cubicBezTo>
                    <a:pt x="20618" y="13745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2" name="Shape 2696"/>
            <p:cNvSpPr/>
            <p:nvPr/>
          </p:nvSpPr>
          <p:spPr>
            <a:xfrm>
              <a:off x="21404132" y="9914986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764" y="19636"/>
                  </a:moveTo>
                  <a:cubicBezTo>
                    <a:pt x="12764" y="20178"/>
                    <a:pt x="12324" y="20618"/>
                    <a:pt x="11782" y="20618"/>
                  </a:cubicBezTo>
                  <a:lnTo>
                    <a:pt x="9818" y="20618"/>
                  </a:lnTo>
                  <a:cubicBezTo>
                    <a:pt x="9276" y="20618"/>
                    <a:pt x="8836" y="20178"/>
                    <a:pt x="8836" y="19636"/>
                  </a:cubicBezTo>
                  <a:lnTo>
                    <a:pt x="8836" y="17673"/>
                  </a:lnTo>
                  <a:cubicBezTo>
                    <a:pt x="8836" y="17131"/>
                    <a:pt x="9276" y="16691"/>
                    <a:pt x="9818" y="16691"/>
                  </a:cubicBezTo>
                  <a:lnTo>
                    <a:pt x="11782" y="16691"/>
                  </a:lnTo>
                  <a:cubicBezTo>
                    <a:pt x="12324" y="16691"/>
                    <a:pt x="12764" y="17131"/>
                    <a:pt x="12764" y="17673"/>
                  </a:cubicBezTo>
                  <a:cubicBezTo>
                    <a:pt x="12764" y="17673"/>
                    <a:pt x="12764" y="19636"/>
                    <a:pt x="12764" y="19636"/>
                  </a:cubicBezTo>
                  <a:close/>
                  <a:moveTo>
                    <a:pt x="11782" y="15709"/>
                  </a:moveTo>
                  <a:lnTo>
                    <a:pt x="9818" y="15709"/>
                  </a:lnTo>
                  <a:cubicBezTo>
                    <a:pt x="8734" y="15709"/>
                    <a:pt x="7855" y="16588"/>
                    <a:pt x="7855" y="17673"/>
                  </a:cubicBezTo>
                  <a:lnTo>
                    <a:pt x="7855" y="19636"/>
                  </a:lnTo>
                  <a:cubicBezTo>
                    <a:pt x="7855" y="20721"/>
                    <a:pt x="8734" y="21600"/>
                    <a:pt x="9818" y="21600"/>
                  </a:cubicBezTo>
                  <a:lnTo>
                    <a:pt x="11782" y="21600"/>
                  </a:lnTo>
                  <a:cubicBezTo>
                    <a:pt x="12866" y="21600"/>
                    <a:pt x="13745" y="20721"/>
                    <a:pt x="13745" y="19636"/>
                  </a:cubicBezTo>
                  <a:lnTo>
                    <a:pt x="13745" y="17673"/>
                  </a:lnTo>
                  <a:cubicBezTo>
                    <a:pt x="13745" y="16588"/>
                    <a:pt x="12866" y="15709"/>
                    <a:pt x="11782" y="15709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7673" y="20618"/>
                  </a:lnTo>
                  <a:cubicBezTo>
                    <a:pt x="17131" y="20618"/>
                    <a:pt x="16691" y="20178"/>
                    <a:pt x="16691" y="19636"/>
                  </a:cubicBezTo>
                  <a:lnTo>
                    <a:pt x="16691" y="17673"/>
                  </a:lnTo>
                  <a:cubicBezTo>
                    <a:pt x="16691" y="17131"/>
                    <a:pt x="17131" y="16691"/>
                    <a:pt x="17673" y="16691"/>
                  </a:cubicBezTo>
                  <a:lnTo>
                    <a:pt x="19636" y="16691"/>
                  </a:lnTo>
                  <a:cubicBezTo>
                    <a:pt x="20178" y="16691"/>
                    <a:pt x="20618" y="17131"/>
                    <a:pt x="20618" y="17673"/>
                  </a:cubicBezTo>
                  <a:cubicBezTo>
                    <a:pt x="20618" y="17673"/>
                    <a:pt x="20618" y="19636"/>
                    <a:pt x="20618" y="19636"/>
                  </a:cubicBezTo>
                  <a:close/>
                  <a:moveTo>
                    <a:pt x="19636" y="15709"/>
                  </a:moveTo>
                  <a:lnTo>
                    <a:pt x="17673" y="15709"/>
                  </a:lnTo>
                  <a:cubicBezTo>
                    <a:pt x="16588" y="15709"/>
                    <a:pt x="15709" y="16588"/>
                    <a:pt x="15709" y="17673"/>
                  </a:cubicBezTo>
                  <a:lnTo>
                    <a:pt x="15709" y="19636"/>
                  </a:lnTo>
                  <a:cubicBezTo>
                    <a:pt x="15709" y="20721"/>
                    <a:pt x="16588" y="21600"/>
                    <a:pt x="17673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7673"/>
                  </a:lnTo>
                  <a:cubicBezTo>
                    <a:pt x="21600" y="16588"/>
                    <a:pt x="20721" y="15709"/>
                    <a:pt x="19636" y="15709"/>
                  </a:cubicBezTo>
                  <a:moveTo>
                    <a:pt x="4909" y="19636"/>
                  </a:moveTo>
                  <a:cubicBezTo>
                    <a:pt x="4909" y="20178"/>
                    <a:pt x="4469" y="20618"/>
                    <a:pt x="3927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7673"/>
                  </a:lnTo>
                  <a:cubicBezTo>
                    <a:pt x="982" y="17131"/>
                    <a:pt x="1422" y="16691"/>
                    <a:pt x="1964" y="16691"/>
                  </a:cubicBezTo>
                  <a:lnTo>
                    <a:pt x="3927" y="16691"/>
                  </a:lnTo>
                  <a:cubicBezTo>
                    <a:pt x="4469" y="16691"/>
                    <a:pt x="4909" y="17131"/>
                    <a:pt x="4909" y="17673"/>
                  </a:cubicBezTo>
                  <a:cubicBezTo>
                    <a:pt x="4909" y="17673"/>
                    <a:pt x="4909" y="19636"/>
                    <a:pt x="4909" y="19636"/>
                  </a:cubicBezTo>
                  <a:close/>
                  <a:moveTo>
                    <a:pt x="3927" y="15709"/>
                  </a:moveTo>
                  <a:lnTo>
                    <a:pt x="1964" y="15709"/>
                  </a:lnTo>
                  <a:cubicBezTo>
                    <a:pt x="879" y="15709"/>
                    <a:pt x="0" y="16588"/>
                    <a:pt x="0" y="17673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3927" y="21600"/>
                  </a:lnTo>
                  <a:cubicBezTo>
                    <a:pt x="5012" y="21600"/>
                    <a:pt x="5891" y="20721"/>
                    <a:pt x="5891" y="19636"/>
                  </a:cubicBezTo>
                  <a:lnTo>
                    <a:pt x="5891" y="17673"/>
                  </a:lnTo>
                  <a:cubicBezTo>
                    <a:pt x="5891" y="16588"/>
                    <a:pt x="5012" y="15709"/>
                    <a:pt x="3927" y="15709"/>
                  </a:cubicBezTo>
                  <a:moveTo>
                    <a:pt x="2945" y="14727"/>
                  </a:moveTo>
                  <a:cubicBezTo>
                    <a:pt x="3217" y="14727"/>
                    <a:pt x="3436" y="14507"/>
                    <a:pt x="3436" y="14236"/>
                  </a:cubicBezTo>
                  <a:lnTo>
                    <a:pt x="3436" y="10800"/>
                  </a:lnTo>
                  <a:lnTo>
                    <a:pt x="10309" y="10800"/>
                  </a:lnTo>
                  <a:lnTo>
                    <a:pt x="10309" y="14236"/>
                  </a:lnTo>
                  <a:cubicBezTo>
                    <a:pt x="10309" y="14507"/>
                    <a:pt x="10529" y="14727"/>
                    <a:pt x="10800" y="14727"/>
                  </a:cubicBezTo>
                  <a:cubicBezTo>
                    <a:pt x="11071" y="14727"/>
                    <a:pt x="11291" y="14507"/>
                    <a:pt x="11291" y="14236"/>
                  </a:cubicBezTo>
                  <a:lnTo>
                    <a:pt x="11291" y="10800"/>
                  </a:lnTo>
                  <a:lnTo>
                    <a:pt x="18164" y="10800"/>
                  </a:lnTo>
                  <a:lnTo>
                    <a:pt x="18164" y="14236"/>
                  </a:lnTo>
                  <a:cubicBezTo>
                    <a:pt x="18164" y="14507"/>
                    <a:pt x="18384" y="14727"/>
                    <a:pt x="18655" y="14727"/>
                  </a:cubicBezTo>
                  <a:cubicBezTo>
                    <a:pt x="18926" y="14727"/>
                    <a:pt x="19145" y="14507"/>
                    <a:pt x="19145" y="14236"/>
                  </a:cubicBezTo>
                  <a:lnTo>
                    <a:pt x="19145" y="10309"/>
                  </a:lnTo>
                  <a:cubicBezTo>
                    <a:pt x="19145" y="10038"/>
                    <a:pt x="18926" y="9818"/>
                    <a:pt x="18655" y="9818"/>
                  </a:cubicBezTo>
                  <a:lnTo>
                    <a:pt x="11291" y="9818"/>
                  </a:lnTo>
                  <a:lnTo>
                    <a:pt x="11291" y="7364"/>
                  </a:lnTo>
                  <a:cubicBezTo>
                    <a:pt x="11291" y="7093"/>
                    <a:pt x="11071" y="6873"/>
                    <a:pt x="10800" y="6873"/>
                  </a:cubicBezTo>
                  <a:cubicBezTo>
                    <a:pt x="10529" y="6873"/>
                    <a:pt x="10309" y="7093"/>
                    <a:pt x="10309" y="7364"/>
                  </a:cubicBezTo>
                  <a:lnTo>
                    <a:pt x="10309" y="9818"/>
                  </a:lnTo>
                  <a:lnTo>
                    <a:pt x="2945" y="9818"/>
                  </a:lnTo>
                  <a:cubicBezTo>
                    <a:pt x="2674" y="9818"/>
                    <a:pt x="2455" y="10038"/>
                    <a:pt x="2455" y="10309"/>
                  </a:cubicBezTo>
                  <a:lnTo>
                    <a:pt x="2455" y="14236"/>
                  </a:lnTo>
                  <a:cubicBezTo>
                    <a:pt x="2455" y="14507"/>
                    <a:pt x="2674" y="14727"/>
                    <a:pt x="2945" y="14727"/>
                  </a:cubicBezTo>
                  <a:moveTo>
                    <a:pt x="8836" y="1964"/>
                  </a:moveTo>
                  <a:cubicBezTo>
                    <a:pt x="8836" y="1422"/>
                    <a:pt x="9276" y="982"/>
                    <a:pt x="9818" y="982"/>
                  </a:cubicBezTo>
                  <a:lnTo>
                    <a:pt x="11782" y="982"/>
                  </a:lnTo>
                  <a:cubicBezTo>
                    <a:pt x="12324" y="982"/>
                    <a:pt x="12764" y="1422"/>
                    <a:pt x="12764" y="1964"/>
                  </a:cubicBezTo>
                  <a:lnTo>
                    <a:pt x="12764" y="3927"/>
                  </a:lnTo>
                  <a:cubicBezTo>
                    <a:pt x="12764" y="4469"/>
                    <a:pt x="12324" y="4909"/>
                    <a:pt x="11782" y="4909"/>
                  </a:cubicBezTo>
                  <a:lnTo>
                    <a:pt x="9818" y="4909"/>
                  </a:lnTo>
                  <a:cubicBezTo>
                    <a:pt x="9276" y="4909"/>
                    <a:pt x="8836" y="4469"/>
                    <a:pt x="8836" y="3927"/>
                  </a:cubicBezTo>
                  <a:cubicBezTo>
                    <a:pt x="8836" y="3927"/>
                    <a:pt x="8836" y="1964"/>
                    <a:pt x="8836" y="1964"/>
                  </a:cubicBezTo>
                  <a:close/>
                  <a:moveTo>
                    <a:pt x="9818" y="5891"/>
                  </a:moveTo>
                  <a:lnTo>
                    <a:pt x="11782" y="5891"/>
                  </a:lnTo>
                  <a:cubicBezTo>
                    <a:pt x="12866" y="5891"/>
                    <a:pt x="13745" y="5012"/>
                    <a:pt x="13745" y="3927"/>
                  </a:cubicBezTo>
                  <a:lnTo>
                    <a:pt x="13745" y="1964"/>
                  </a:lnTo>
                  <a:cubicBezTo>
                    <a:pt x="13745" y="879"/>
                    <a:pt x="12866" y="0"/>
                    <a:pt x="11782" y="0"/>
                  </a:cubicBezTo>
                  <a:lnTo>
                    <a:pt x="9818" y="0"/>
                  </a:lnTo>
                  <a:cubicBezTo>
                    <a:pt x="8734" y="0"/>
                    <a:pt x="7855" y="879"/>
                    <a:pt x="7855" y="1964"/>
                  </a:cubicBezTo>
                  <a:lnTo>
                    <a:pt x="7855" y="3927"/>
                  </a:lnTo>
                  <a:cubicBezTo>
                    <a:pt x="7855" y="5012"/>
                    <a:pt x="8734" y="5891"/>
                    <a:pt x="9818" y="58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3" name="Shape 2697"/>
            <p:cNvSpPr/>
            <p:nvPr/>
          </p:nvSpPr>
          <p:spPr>
            <a:xfrm>
              <a:off x="15170355" y="10609772"/>
              <a:ext cx="330851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020" y="13745"/>
                  </a:moveTo>
                  <a:lnTo>
                    <a:pt x="4860" y="13745"/>
                  </a:lnTo>
                  <a:lnTo>
                    <a:pt x="4860" y="15709"/>
                  </a:lnTo>
                  <a:lnTo>
                    <a:pt x="7020" y="15709"/>
                  </a:lnTo>
                  <a:cubicBezTo>
                    <a:pt x="7020" y="15709"/>
                    <a:pt x="7020" y="13745"/>
                    <a:pt x="7020" y="13745"/>
                  </a:cubicBezTo>
                  <a:close/>
                  <a:moveTo>
                    <a:pt x="5400" y="10800"/>
                  </a:moveTo>
                  <a:lnTo>
                    <a:pt x="3240" y="10800"/>
                  </a:lnTo>
                  <a:lnTo>
                    <a:pt x="3240" y="12764"/>
                  </a:lnTo>
                  <a:lnTo>
                    <a:pt x="5400" y="12764"/>
                  </a:lnTo>
                  <a:cubicBezTo>
                    <a:pt x="5400" y="12764"/>
                    <a:pt x="5400" y="10800"/>
                    <a:pt x="5400" y="10800"/>
                  </a:cubicBezTo>
                  <a:close/>
                  <a:moveTo>
                    <a:pt x="5940" y="18655"/>
                  </a:moveTo>
                  <a:lnTo>
                    <a:pt x="15660" y="18655"/>
                  </a:lnTo>
                  <a:lnTo>
                    <a:pt x="15660" y="16691"/>
                  </a:lnTo>
                  <a:lnTo>
                    <a:pt x="5940" y="16691"/>
                  </a:lnTo>
                  <a:cubicBezTo>
                    <a:pt x="5940" y="16691"/>
                    <a:pt x="5940" y="18655"/>
                    <a:pt x="5940" y="18655"/>
                  </a:cubicBezTo>
                  <a:close/>
                  <a:moveTo>
                    <a:pt x="20520" y="19636"/>
                  </a:moveTo>
                  <a:cubicBezTo>
                    <a:pt x="20520" y="20179"/>
                    <a:pt x="20036" y="20618"/>
                    <a:pt x="19440" y="20618"/>
                  </a:cubicBezTo>
                  <a:lnTo>
                    <a:pt x="2160" y="20618"/>
                  </a:lnTo>
                  <a:cubicBezTo>
                    <a:pt x="1564" y="20618"/>
                    <a:pt x="1080" y="20179"/>
                    <a:pt x="1080" y="19636"/>
                  </a:cubicBezTo>
                  <a:lnTo>
                    <a:pt x="1080" y="9818"/>
                  </a:lnTo>
                  <a:cubicBezTo>
                    <a:pt x="1080" y="9276"/>
                    <a:pt x="1564" y="8836"/>
                    <a:pt x="2160" y="8836"/>
                  </a:cubicBezTo>
                  <a:lnTo>
                    <a:pt x="19440" y="8836"/>
                  </a:lnTo>
                  <a:cubicBezTo>
                    <a:pt x="20036" y="8836"/>
                    <a:pt x="20520" y="9276"/>
                    <a:pt x="20520" y="9818"/>
                  </a:cubicBezTo>
                  <a:cubicBezTo>
                    <a:pt x="20520" y="9818"/>
                    <a:pt x="20520" y="19636"/>
                    <a:pt x="20520" y="19636"/>
                  </a:cubicBezTo>
                  <a:close/>
                  <a:moveTo>
                    <a:pt x="19440" y="7855"/>
                  </a:moveTo>
                  <a:lnTo>
                    <a:pt x="2160" y="7855"/>
                  </a:lnTo>
                  <a:cubicBezTo>
                    <a:pt x="967" y="7855"/>
                    <a:pt x="0" y="8734"/>
                    <a:pt x="0" y="9818"/>
                  </a:cubicBezTo>
                  <a:lnTo>
                    <a:pt x="0" y="19636"/>
                  </a:lnTo>
                  <a:cubicBezTo>
                    <a:pt x="0" y="20721"/>
                    <a:pt x="967" y="21600"/>
                    <a:pt x="2160" y="21600"/>
                  </a:cubicBezTo>
                  <a:lnTo>
                    <a:pt x="19440" y="21600"/>
                  </a:lnTo>
                  <a:cubicBezTo>
                    <a:pt x="20633" y="21600"/>
                    <a:pt x="21600" y="20721"/>
                    <a:pt x="21600" y="19636"/>
                  </a:cubicBezTo>
                  <a:lnTo>
                    <a:pt x="21600" y="9818"/>
                  </a:lnTo>
                  <a:cubicBezTo>
                    <a:pt x="21600" y="8734"/>
                    <a:pt x="20633" y="7855"/>
                    <a:pt x="19440" y="7855"/>
                  </a:cubicBezTo>
                  <a:moveTo>
                    <a:pt x="16200" y="12764"/>
                  </a:moveTo>
                  <a:lnTo>
                    <a:pt x="18360" y="12764"/>
                  </a:lnTo>
                  <a:lnTo>
                    <a:pt x="18360" y="10800"/>
                  </a:lnTo>
                  <a:lnTo>
                    <a:pt x="16200" y="10800"/>
                  </a:lnTo>
                  <a:cubicBezTo>
                    <a:pt x="16200" y="10800"/>
                    <a:pt x="16200" y="12764"/>
                    <a:pt x="16200" y="12764"/>
                  </a:cubicBezTo>
                  <a:close/>
                  <a:moveTo>
                    <a:pt x="14580" y="15709"/>
                  </a:moveTo>
                  <a:lnTo>
                    <a:pt x="16740" y="15709"/>
                  </a:lnTo>
                  <a:lnTo>
                    <a:pt x="16740" y="13745"/>
                  </a:lnTo>
                  <a:lnTo>
                    <a:pt x="14580" y="13745"/>
                  </a:lnTo>
                  <a:cubicBezTo>
                    <a:pt x="14580" y="13745"/>
                    <a:pt x="14580" y="15709"/>
                    <a:pt x="14580" y="15709"/>
                  </a:cubicBezTo>
                  <a:close/>
                  <a:moveTo>
                    <a:pt x="10800" y="0"/>
                  </a:moveTo>
                  <a:lnTo>
                    <a:pt x="6480" y="3927"/>
                  </a:lnTo>
                  <a:lnTo>
                    <a:pt x="15120" y="3927"/>
                  </a:lnTo>
                  <a:cubicBezTo>
                    <a:pt x="15120" y="3927"/>
                    <a:pt x="10800" y="0"/>
                    <a:pt x="10800" y="0"/>
                  </a:cubicBezTo>
                  <a:close/>
                  <a:moveTo>
                    <a:pt x="8640" y="10800"/>
                  </a:moveTo>
                  <a:lnTo>
                    <a:pt x="6480" y="10800"/>
                  </a:lnTo>
                  <a:lnTo>
                    <a:pt x="6480" y="12764"/>
                  </a:lnTo>
                  <a:lnTo>
                    <a:pt x="8640" y="12764"/>
                  </a:lnTo>
                  <a:cubicBezTo>
                    <a:pt x="8640" y="12764"/>
                    <a:pt x="8640" y="10800"/>
                    <a:pt x="8640" y="10800"/>
                  </a:cubicBezTo>
                  <a:close/>
                  <a:moveTo>
                    <a:pt x="11340" y="15709"/>
                  </a:moveTo>
                  <a:lnTo>
                    <a:pt x="13500" y="15709"/>
                  </a:lnTo>
                  <a:lnTo>
                    <a:pt x="13500" y="13745"/>
                  </a:lnTo>
                  <a:lnTo>
                    <a:pt x="11340" y="13745"/>
                  </a:lnTo>
                  <a:cubicBezTo>
                    <a:pt x="11340" y="13745"/>
                    <a:pt x="11340" y="15709"/>
                    <a:pt x="11340" y="15709"/>
                  </a:cubicBezTo>
                  <a:close/>
                  <a:moveTo>
                    <a:pt x="15120" y="10800"/>
                  </a:moveTo>
                  <a:lnTo>
                    <a:pt x="12960" y="10800"/>
                  </a:lnTo>
                  <a:lnTo>
                    <a:pt x="12960" y="12764"/>
                  </a:lnTo>
                  <a:lnTo>
                    <a:pt x="15120" y="12764"/>
                  </a:lnTo>
                  <a:cubicBezTo>
                    <a:pt x="15120" y="12764"/>
                    <a:pt x="15120" y="10800"/>
                    <a:pt x="15120" y="10800"/>
                  </a:cubicBezTo>
                  <a:close/>
                  <a:moveTo>
                    <a:pt x="11880" y="10800"/>
                  </a:moveTo>
                  <a:lnTo>
                    <a:pt x="9720" y="10800"/>
                  </a:lnTo>
                  <a:lnTo>
                    <a:pt x="9720" y="12764"/>
                  </a:lnTo>
                  <a:lnTo>
                    <a:pt x="11880" y="12764"/>
                  </a:lnTo>
                  <a:cubicBezTo>
                    <a:pt x="11880" y="12764"/>
                    <a:pt x="11880" y="10800"/>
                    <a:pt x="11880" y="10800"/>
                  </a:cubicBezTo>
                  <a:close/>
                  <a:moveTo>
                    <a:pt x="8100" y="15709"/>
                  </a:moveTo>
                  <a:lnTo>
                    <a:pt x="10260" y="15709"/>
                  </a:lnTo>
                  <a:lnTo>
                    <a:pt x="10260" y="13745"/>
                  </a:lnTo>
                  <a:lnTo>
                    <a:pt x="8100" y="13745"/>
                  </a:lnTo>
                  <a:cubicBezTo>
                    <a:pt x="8100" y="13745"/>
                    <a:pt x="8100" y="15709"/>
                    <a:pt x="8100" y="15709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4" name="Shape 2698"/>
            <p:cNvSpPr/>
            <p:nvPr/>
          </p:nvSpPr>
          <p:spPr>
            <a:xfrm>
              <a:off x="15862385" y="10609772"/>
              <a:ext cx="330851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40" y="10800"/>
                  </a:moveTo>
                  <a:lnTo>
                    <a:pt x="15660" y="10800"/>
                  </a:lnTo>
                  <a:lnTo>
                    <a:pt x="15660" y="8836"/>
                  </a:lnTo>
                  <a:lnTo>
                    <a:pt x="5940" y="8836"/>
                  </a:lnTo>
                  <a:cubicBezTo>
                    <a:pt x="5940" y="8836"/>
                    <a:pt x="5940" y="10800"/>
                    <a:pt x="5940" y="10800"/>
                  </a:cubicBezTo>
                  <a:close/>
                  <a:moveTo>
                    <a:pt x="5400" y="2945"/>
                  </a:moveTo>
                  <a:lnTo>
                    <a:pt x="3240" y="2945"/>
                  </a:lnTo>
                  <a:lnTo>
                    <a:pt x="3240" y="4909"/>
                  </a:lnTo>
                  <a:lnTo>
                    <a:pt x="5400" y="4909"/>
                  </a:lnTo>
                  <a:cubicBezTo>
                    <a:pt x="5400" y="4909"/>
                    <a:pt x="5400" y="2945"/>
                    <a:pt x="5400" y="2945"/>
                  </a:cubicBezTo>
                  <a:close/>
                  <a:moveTo>
                    <a:pt x="7020" y="5891"/>
                  </a:moveTo>
                  <a:lnTo>
                    <a:pt x="4860" y="5891"/>
                  </a:lnTo>
                  <a:lnTo>
                    <a:pt x="4860" y="7855"/>
                  </a:lnTo>
                  <a:lnTo>
                    <a:pt x="7020" y="7855"/>
                  </a:lnTo>
                  <a:cubicBezTo>
                    <a:pt x="7020" y="7855"/>
                    <a:pt x="7020" y="5891"/>
                    <a:pt x="7020" y="5891"/>
                  </a:cubicBezTo>
                  <a:close/>
                  <a:moveTo>
                    <a:pt x="14580" y="7855"/>
                  </a:moveTo>
                  <a:lnTo>
                    <a:pt x="16740" y="7855"/>
                  </a:lnTo>
                  <a:lnTo>
                    <a:pt x="16740" y="5891"/>
                  </a:lnTo>
                  <a:lnTo>
                    <a:pt x="14580" y="5891"/>
                  </a:lnTo>
                  <a:cubicBezTo>
                    <a:pt x="14580" y="5891"/>
                    <a:pt x="14580" y="7855"/>
                    <a:pt x="14580" y="7855"/>
                  </a:cubicBezTo>
                  <a:close/>
                  <a:moveTo>
                    <a:pt x="20520" y="11782"/>
                  </a:moveTo>
                  <a:cubicBezTo>
                    <a:pt x="20520" y="12324"/>
                    <a:pt x="20036" y="12764"/>
                    <a:pt x="19440" y="12764"/>
                  </a:cubicBezTo>
                  <a:lnTo>
                    <a:pt x="2160" y="12764"/>
                  </a:lnTo>
                  <a:cubicBezTo>
                    <a:pt x="1564" y="12764"/>
                    <a:pt x="1080" y="12324"/>
                    <a:pt x="1080" y="11782"/>
                  </a:cubicBezTo>
                  <a:lnTo>
                    <a:pt x="1080" y="1964"/>
                  </a:lnTo>
                  <a:cubicBezTo>
                    <a:pt x="1080" y="1422"/>
                    <a:pt x="1564" y="982"/>
                    <a:pt x="2160" y="982"/>
                  </a:cubicBezTo>
                  <a:lnTo>
                    <a:pt x="19440" y="982"/>
                  </a:lnTo>
                  <a:cubicBezTo>
                    <a:pt x="20036" y="982"/>
                    <a:pt x="20520" y="1422"/>
                    <a:pt x="20520" y="1964"/>
                  </a:cubicBezTo>
                  <a:cubicBezTo>
                    <a:pt x="20520" y="1964"/>
                    <a:pt x="20520" y="11782"/>
                    <a:pt x="20520" y="11782"/>
                  </a:cubicBezTo>
                  <a:close/>
                  <a:moveTo>
                    <a:pt x="19440" y="0"/>
                  </a:moveTo>
                  <a:lnTo>
                    <a:pt x="2160" y="0"/>
                  </a:lnTo>
                  <a:cubicBezTo>
                    <a:pt x="967" y="0"/>
                    <a:pt x="0" y="879"/>
                    <a:pt x="0" y="1964"/>
                  </a:cubicBezTo>
                  <a:lnTo>
                    <a:pt x="0" y="11782"/>
                  </a:lnTo>
                  <a:cubicBezTo>
                    <a:pt x="0" y="12866"/>
                    <a:pt x="967" y="13745"/>
                    <a:pt x="2160" y="13745"/>
                  </a:cubicBezTo>
                  <a:lnTo>
                    <a:pt x="19440" y="13745"/>
                  </a:lnTo>
                  <a:cubicBezTo>
                    <a:pt x="20633" y="13745"/>
                    <a:pt x="21600" y="12866"/>
                    <a:pt x="21600" y="11782"/>
                  </a:cubicBezTo>
                  <a:lnTo>
                    <a:pt x="21600" y="1964"/>
                  </a:lnTo>
                  <a:cubicBezTo>
                    <a:pt x="21600" y="879"/>
                    <a:pt x="20633" y="0"/>
                    <a:pt x="19440" y="0"/>
                  </a:cubicBezTo>
                  <a:moveTo>
                    <a:pt x="16200" y="4909"/>
                  </a:moveTo>
                  <a:lnTo>
                    <a:pt x="18360" y="4909"/>
                  </a:lnTo>
                  <a:lnTo>
                    <a:pt x="18360" y="2945"/>
                  </a:lnTo>
                  <a:lnTo>
                    <a:pt x="16200" y="2945"/>
                  </a:lnTo>
                  <a:cubicBezTo>
                    <a:pt x="16200" y="2945"/>
                    <a:pt x="16200" y="4909"/>
                    <a:pt x="16200" y="4909"/>
                  </a:cubicBezTo>
                  <a:close/>
                  <a:moveTo>
                    <a:pt x="8640" y="2945"/>
                  </a:moveTo>
                  <a:lnTo>
                    <a:pt x="6480" y="2945"/>
                  </a:lnTo>
                  <a:lnTo>
                    <a:pt x="6480" y="4909"/>
                  </a:lnTo>
                  <a:lnTo>
                    <a:pt x="8640" y="4909"/>
                  </a:lnTo>
                  <a:cubicBezTo>
                    <a:pt x="8640" y="4909"/>
                    <a:pt x="8640" y="2945"/>
                    <a:pt x="8640" y="2945"/>
                  </a:cubicBezTo>
                  <a:close/>
                  <a:moveTo>
                    <a:pt x="11340" y="7855"/>
                  </a:moveTo>
                  <a:lnTo>
                    <a:pt x="13500" y="7855"/>
                  </a:lnTo>
                  <a:lnTo>
                    <a:pt x="13500" y="5891"/>
                  </a:lnTo>
                  <a:lnTo>
                    <a:pt x="11340" y="5891"/>
                  </a:lnTo>
                  <a:cubicBezTo>
                    <a:pt x="11340" y="5891"/>
                    <a:pt x="11340" y="7855"/>
                    <a:pt x="11340" y="7855"/>
                  </a:cubicBezTo>
                  <a:close/>
                  <a:moveTo>
                    <a:pt x="10800" y="21600"/>
                  </a:moveTo>
                  <a:lnTo>
                    <a:pt x="15120" y="17673"/>
                  </a:lnTo>
                  <a:lnTo>
                    <a:pt x="6480" y="17673"/>
                  </a:lnTo>
                  <a:cubicBezTo>
                    <a:pt x="6480" y="17673"/>
                    <a:pt x="10800" y="21600"/>
                    <a:pt x="10800" y="21600"/>
                  </a:cubicBezTo>
                  <a:close/>
                  <a:moveTo>
                    <a:pt x="15120" y="2945"/>
                  </a:moveTo>
                  <a:lnTo>
                    <a:pt x="12960" y="2945"/>
                  </a:lnTo>
                  <a:lnTo>
                    <a:pt x="12960" y="4909"/>
                  </a:lnTo>
                  <a:lnTo>
                    <a:pt x="15120" y="4909"/>
                  </a:lnTo>
                  <a:cubicBezTo>
                    <a:pt x="15120" y="4909"/>
                    <a:pt x="15120" y="2945"/>
                    <a:pt x="15120" y="2945"/>
                  </a:cubicBezTo>
                  <a:close/>
                  <a:moveTo>
                    <a:pt x="8100" y="7855"/>
                  </a:moveTo>
                  <a:lnTo>
                    <a:pt x="10260" y="7855"/>
                  </a:lnTo>
                  <a:lnTo>
                    <a:pt x="10260" y="5891"/>
                  </a:lnTo>
                  <a:lnTo>
                    <a:pt x="8100" y="5891"/>
                  </a:lnTo>
                  <a:cubicBezTo>
                    <a:pt x="8100" y="5891"/>
                    <a:pt x="8100" y="7855"/>
                    <a:pt x="8100" y="7855"/>
                  </a:cubicBezTo>
                  <a:close/>
                  <a:moveTo>
                    <a:pt x="11880" y="2945"/>
                  </a:moveTo>
                  <a:lnTo>
                    <a:pt x="9720" y="2945"/>
                  </a:lnTo>
                  <a:lnTo>
                    <a:pt x="9720" y="4909"/>
                  </a:lnTo>
                  <a:lnTo>
                    <a:pt x="11880" y="4909"/>
                  </a:lnTo>
                  <a:cubicBezTo>
                    <a:pt x="11880" y="4909"/>
                    <a:pt x="11880" y="2945"/>
                    <a:pt x="11880" y="294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5" name="Shape 2699"/>
            <p:cNvSpPr/>
            <p:nvPr/>
          </p:nvSpPr>
          <p:spPr>
            <a:xfrm>
              <a:off x="16540629" y="10642858"/>
              <a:ext cx="363936" cy="297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976" y="20400"/>
                  </a:moveTo>
                  <a:lnTo>
                    <a:pt x="10800" y="13522"/>
                  </a:lnTo>
                  <a:lnTo>
                    <a:pt x="15623" y="20400"/>
                  </a:lnTo>
                  <a:cubicBezTo>
                    <a:pt x="15623" y="20400"/>
                    <a:pt x="5976" y="20400"/>
                    <a:pt x="5976" y="20400"/>
                  </a:cubicBezTo>
                  <a:close/>
                  <a:moveTo>
                    <a:pt x="17063" y="20610"/>
                  </a:moveTo>
                  <a:lnTo>
                    <a:pt x="11172" y="12210"/>
                  </a:lnTo>
                  <a:lnTo>
                    <a:pt x="11168" y="12214"/>
                  </a:lnTo>
                  <a:cubicBezTo>
                    <a:pt x="11078" y="12086"/>
                    <a:pt x="10949" y="12000"/>
                    <a:pt x="10800" y="12000"/>
                  </a:cubicBezTo>
                  <a:cubicBezTo>
                    <a:pt x="10651" y="12000"/>
                    <a:pt x="10521" y="12086"/>
                    <a:pt x="10432" y="12214"/>
                  </a:cubicBezTo>
                  <a:lnTo>
                    <a:pt x="10427" y="12210"/>
                  </a:lnTo>
                  <a:lnTo>
                    <a:pt x="4536" y="20610"/>
                  </a:lnTo>
                  <a:lnTo>
                    <a:pt x="4540" y="20614"/>
                  </a:lnTo>
                  <a:cubicBezTo>
                    <a:pt x="4467" y="20719"/>
                    <a:pt x="4418" y="20851"/>
                    <a:pt x="4418" y="21000"/>
                  </a:cubicBezTo>
                  <a:cubicBezTo>
                    <a:pt x="4418" y="21332"/>
                    <a:pt x="4638" y="21600"/>
                    <a:pt x="4909" y="21600"/>
                  </a:cubicBezTo>
                  <a:lnTo>
                    <a:pt x="16691" y="21600"/>
                  </a:lnTo>
                  <a:cubicBezTo>
                    <a:pt x="16962" y="21600"/>
                    <a:pt x="17182" y="21332"/>
                    <a:pt x="17182" y="21000"/>
                  </a:cubicBezTo>
                  <a:cubicBezTo>
                    <a:pt x="17182" y="20851"/>
                    <a:pt x="17133" y="20719"/>
                    <a:pt x="17059" y="20614"/>
                  </a:cubicBezTo>
                  <a:cubicBezTo>
                    <a:pt x="17059" y="20614"/>
                    <a:pt x="17063" y="20610"/>
                    <a:pt x="17063" y="20610"/>
                  </a:cubicBezTo>
                  <a:close/>
                  <a:moveTo>
                    <a:pt x="21109" y="0"/>
                  </a:moveTo>
                  <a:lnTo>
                    <a:pt x="491" y="0"/>
                  </a:lnTo>
                  <a:cubicBezTo>
                    <a:pt x="220" y="0"/>
                    <a:pt x="0" y="269"/>
                    <a:pt x="0" y="600"/>
                  </a:cubicBezTo>
                  <a:lnTo>
                    <a:pt x="0" y="17400"/>
                  </a:lnTo>
                  <a:cubicBezTo>
                    <a:pt x="0" y="17732"/>
                    <a:pt x="220" y="18000"/>
                    <a:pt x="491" y="18000"/>
                  </a:cubicBezTo>
                  <a:lnTo>
                    <a:pt x="4418" y="18000"/>
                  </a:lnTo>
                  <a:cubicBezTo>
                    <a:pt x="4689" y="18000"/>
                    <a:pt x="4909" y="17732"/>
                    <a:pt x="4909" y="17400"/>
                  </a:cubicBezTo>
                  <a:cubicBezTo>
                    <a:pt x="4909" y="17068"/>
                    <a:pt x="4689" y="16800"/>
                    <a:pt x="4418" y="16800"/>
                  </a:cubicBezTo>
                  <a:lnTo>
                    <a:pt x="982" y="16800"/>
                  </a:lnTo>
                  <a:lnTo>
                    <a:pt x="982" y="1200"/>
                  </a:lnTo>
                  <a:lnTo>
                    <a:pt x="20618" y="1200"/>
                  </a:lnTo>
                  <a:lnTo>
                    <a:pt x="20618" y="16800"/>
                  </a:lnTo>
                  <a:lnTo>
                    <a:pt x="17182" y="16800"/>
                  </a:lnTo>
                  <a:cubicBezTo>
                    <a:pt x="16911" y="16800"/>
                    <a:pt x="16691" y="17068"/>
                    <a:pt x="16691" y="17400"/>
                  </a:cubicBezTo>
                  <a:cubicBezTo>
                    <a:pt x="16691" y="17732"/>
                    <a:pt x="16911" y="18000"/>
                    <a:pt x="17182" y="18000"/>
                  </a:cubicBezTo>
                  <a:lnTo>
                    <a:pt x="21109" y="18000"/>
                  </a:lnTo>
                  <a:cubicBezTo>
                    <a:pt x="21380" y="18000"/>
                    <a:pt x="21600" y="17732"/>
                    <a:pt x="21600" y="174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6" name="Shape 2700"/>
            <p:cNvSpPr/>
            <p:nvPr/>
          </p:nvSpPr>
          <p:spPr>
            <a:xfrm>
              <a:off x="17235415" y="10609772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4" y="20618"/>
                  </a:moveTo>
                  <a:lnTo>
                    <a:pt x="15069" y="13232"/>
                  </a:lnTo>
                  <a:lnTo>
                    <a:pt x="15063" y="13228"/>
                  </a:lnTo>
                  <a:cubicBezTo>
                    <a:pt x="15472" y="12512"/>
                    <a:pt x="15709" y="11684"/>
                    <a:pt x="15709" y="10800"/>
                  </a:cubicBezTo>
                  <a:cubicBezTo>
                    <a:pt x="15709" y="9192"/>
                    <a:pt x="14932" y="7768"/>
                    <a:pt x="13737" y="6873"/>
                  </a:cubicBezTo>
                  <a:lnTo>
                    <a:pt x="19796" y="6873"/>
                  </a:lnTo>
                  <a:cubicBezTo>
                    <a:pt x="20322" y="8076"/>
                    <a:pt x="20618" y="9403"/>
                    <a:pt x="20618" y="10800"/>
                  </a:cubicBezTo>
                  <a:cubicBezTo>
                    <a:pt x="20618" y="16221"/>
                    <a:pt x="16225" y="20615"/>
                    <a:pt x="10804" y="20618"/>
                  </a:cubicBezTo>
                  <a:moveTo>
                    <a:pt x="9708" y="20554"/>
                  </a:moveTo>
                  <a:cubicBezTo>
                    <a:pt x="4800" y="20010"/>
                    <a:pt x="982" y="15853"/>
                    <a:pt x="982" y="10800"/>
                  </a:cubicBezTo>
                  <a:cubicBezTo>
                    <a:pt x="982" y="9010"/>
                    <a:pt x="1468" y="7337"/>
                    <a:pt x="2305" y="5892"/>
                  </a:cubicBezTo>
                  <a:lnTo>
                    <a:pt x="6452" y="13076"/>
                  </a:lnTo>
                  <a:cubicBezTo>
                    <a:pt x="7273" y="14640"/>
                    <a:pt x="8911" y="15709"/>
                    <a:pt x="10800" y="15709"/>
                  </a:cubicBezTo>
                  <a:cubicBezTo>
                    <a:pt x="11487" y="15709"/>
                    <a:pt x="12141" y="15567"/>
                    <a:pt x="12734" y="15312"/>
                  </a:cubicBezTo>
                  <a:cubicBezTo>
                    <a:pt x="12734" y="15312"/>
                    <a:pt x="9708" y="20554"/>
                    <a:pt x="9708" y="20554"/>
                  </a:cubicBezTo>
                  <a:close/>
                  <a:moveTo>
                    <a:pt x="7315" y="12607"/>
                  </a:moveTo>
                  <a:cubicBezTo>
                    <a:pt x="7034" y="12065"/>
                    <a:pt x="6873" y="11452"/>
                    <a:pt x="6873" y="10800"/>
                  </a:cubicBezTo>
                  <a:cubicBezTo>
                    <a:pt x="6873" y="8631"/>
                    <a:pt x="8631" y="6873"/>
                    <a:pt x="10800" y="6873"/>
                  </a:cubicBezTo>
                  <a:cubicBezTo>
                    <a:pt x="12969" y="6873"/>
                    <a:pt x="14727" y="8631"/>
                    <a:pt x="14727" y="10800"/>
                  </a:cubicBezTo>
                  <a:cubicBezTo>
                    <a:pt x="14727" y="12969"/>
                    <a:pt x="12969" y="14727"/>
                    <a:pt x="10800" y="14727"/>
                  </a:cubicBezTo>
                  <a:cubicBezTo>
                    <a:pt x="9318" y="14727"/>
                    <a:pt x="8029" y="13906"/>
                    <a:pt x="7360" y="12694"/>
                  </a:cubicBezTo>
                  <a:lnTo>
                    <a:pt x="7364" y="12691"/>
                  </a:lnTo>
                  <a:cubicBezTo>
                    <a:pt x="7364" y="12691"/>
                    <a:pt x="7315" y="12607"/>
                    <a:pt x="7315" y="12607"/>
                  </a:cubicBezTo>
                  <a:close/>
                  <a:moveTo>
                    <a:pt x="10800" y="982"/>
                  </a:moveTo>
                  <a:cubicBezTo>
                    <a:pt x="14432" y="982"/>
                    <a:pt x="17596" y="2959"/>
                    <a:pt x="19294" y="5891"/>
                  </a:cubicBezTo>
                  <a:lnTo>
                    <a:pt x="10800" y="5891"/>
                  </a:lnTo>
                  <a:cubicBezTo>
                    <a:pt x="8290" y="5891"/>
                    <a:pt x="6223" y="7776"/>
                    <a:pt x="5930" y="10207"/>
                  </a:cubicBezTo>
                  <a:lnTo>
                    <a:pt x="2909" y="4975"/>
                  </a:lnTo>
                  <a:cubicBezTo>
                    <a:pt x="4697" y="2557"/>
                    <a:pt x="7561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7" name="Shape 2701"/>
            <p:cNvSpPr/>
            <p:nvPr/>
          </p:nvSpPr>
          <p:spPr>
            <a:xfrm>
              <a:off x="17930201" y="10700757"/>
              <a:ext cx="363936" cy="165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724" y="15100"/>
                  </a:moveTo>
                  <a:lnTo>
                    <a:pt x="17582" y="15100"/>
                  </a:lnTo>
                  <a:lnTo>
                    <a:pt x="17582" y="8844"/>
                  </a:lnTo>
                  <a:lnTo>
                    <a:pt x="16724" y="8844"/>
                  </a:lnTo>
                  <a:cubicBezTo>
                    <a:pt x="16724" y="8844"/>
                    <a:pt x="16724" y="15100"/>
                    <a:pt x="16724" y="15100"/>
                  </a:cubicBezTo>
                  <a:close/>
                  <a:moveTo>
                    <a:pt x="13336" y="15100"/>
                  </a:moveTo>
                  <a:lnTo>
                    <a:pt x="14199" y="15100"/>
                  </a:lnTo>
                  <a:lnTo>
                    <a:pt x="14199" y="11633"/>
                  </a:lnTo>
                  <a:lnTo>
                    <a:pt x="15565" y="11633"/>
                  </a:lnTo>
                  <a:lnTo>
                    <a:pt x="15565" y="10047"/>
                  </a:lnTo>
                  <a:lnTo>
                    <a:pt x="14199" y="10047"/>
                  </a:lnTo>
                  <a:lnTo>
                    <a:pt x="14199" y="8077"/>
                  </a:lnTo>
                  <a:lnTo>
                    <a:pt x="15661" y="8077"/>
                  </a:lnTo>
                  <a:lnTo>
                    <a:pt x="15661" y="6478"/>
                  </a:lnTo>
                  <a:lnTo>
                    <a:pt x="13336" y="6478"/>
                  </a:lnTo>
                  <a:cubicBezTo>
                    <a:pt x="13336" y="6478"/>
                    <a:pt x="13336" y="15100"/>
                    <a:pt x="13336" y="15100"/>
                  </a:cubicBezTo>
                  <a:close/>
                  <a:moveTo>
                    <a:pt x="20618" y="12960"/>
                  </a:moveTo>
                  <a:cubicBezTo>
                    <a:pt x="20618" y="16538"/>
                    <a:pt x="19299" y="19440"/>
                    <a:pt x="17673" y="19440"/>
                  </a:cubicBezTo>
                  <a:lnTo>
                    <a:pt x="7855" y="19440"/>
                  </a:lnTo>
                  <a:cubicBezTo>
                    <a:pt x="9481" y="19440"/>
                    <a:pt x="10800" y="16538"/>
                    <a:pt x="10800" y="12960"/>
                  </a:cubicBezTo>
                  <a:lnTo>
                    <a:pt x="10800" y="8640"/>
                  </a:lnTo>
                  <a:cubicBezTo>
                    <a:pt x="10800" y="5062"/>
                    <a:pt x="12119" y="2160"/>
                    <a:pt x="13745" y="2160"/>
                  </a:cubicBezTo>
                  <a:lnTo>
                    <a:pt x="17673" y="2160"/>
                  </a:lnTo>
                  <a:cubicBezTo>
                    <a:pt x="19299" y="2160"/>
                    <a:pt x="20618" y="5062"/>
                    <a:pt x="20618" y="8640"/>
                  </a:cubicBezTo>
                  <a:cubicBezTo>
                    <a:pt x="20618" y="8640"/>
                    <a:pt x="20618" y="12960"/>
                    <a:pt x="20618" y="12960"/>
                  </a:cubicBezTo>
                  <a:close/>
                  <a:moveTo>
                    <a:pt x="6607" y="15121"/>
                  </a:moveTo>
                  <a:lnTo>
                    <a:pt x="5673" y="15121"/>
                  </a:lnTo>
                  <a:lnTo>
                    <a:pt x="5350" y="11399"/>
                  </a:lnTo>
                  <a:cubicBezTo>
                    <a:pt x="5276" y="10527"/>
                    <a:pt x="5214" y="9718"/>
                    <a:pt x="5169" y="8730"/>
                  </a:cubicBezTo>
                  <a:lnTo>
                    <a:pt x="5157" y="8730"/>
                  </a:lnTo>
                  <a:cubicBezTo>
                    <a:pt x="5090" y="9705"/>
                    <a:pt x="5028" y="10527"/>
                    <a:pt x="4937" y="11399"/>
                  </a:cubicBezTo>
                  <a:lnTo>
                    <a:pt x="4574" y="15121"/>
                  </a:lnTo>
                  <a:lnTo>
                    <a:pt x="3629" y="15121"/>
                  </a:lnTo>
                  <a:lnTo>
                    <a:pt x="2723" y="6471"/>
                  </a:lnTo>
                  <a:lnTo>
                    <a:pt x="3646" y="6471"/>
                  </a:lnTo>
                  <a:lnTo>
                    <a:pt x="3935" y="10039"/>
                  </a:lnTo>
                  <a:cubicBezTo>
                    <a:pt x="4020" y="11066"/>
                    <a:pt x="4099" y="12182"/>
                    <a:pt x="4161" y="13055"/>
                  </a:cubicBezTo>
                  <a:lnTo>
                    <a:pt x="4172" y="13055"/>
                  </a:lnTo>
                  <a:cubicBezTo>
                    <a:pt x="4235" y="12118"/>
                    <a:pt x="4325" y="11078"/>
                    <a:pt x="4422" y="10013"/>
                  </a:cubicBezTo>
                  <a:lnTo>
                    <a:pt x="4744" y="6471"/>
                  </a:lnTo>
                  <a:lnTo>
                    <a:pt x="5662" y="6471"/>
                  </a:lnTo>
                  <a:lnTo>
                    <a:pt x="5967" y="10117"/>
                  </a:lnTo>
                  <a:cubicBezTo>
                    <a:pt x="6052" y="11130"/>
                    <a:pt x="6114" y="12054"/>
                    <a:pt x="6171" y="13017"/>
                  </a:cubicBezTo>
                  <a:lnTo>
                    <a:pt x="6182" y="13017"/>
                  </a:lnTo>
                  <a:cubicBezTo>
                    <a:pt x="6239" y="12054"/>
                    <a:pt x="6324" y="11040"/>
                    <a:pt x="6403" y="10013"/>
                  </a:cubicBezTo>
                  <a:lnTo>
                    <a:pt x="6715" y="6471"/>
                  </a:lnTo>
                  <a:lnTo>
                    <a:pt x="7592" y="6471"/>
                  </a:lnTo>
                  <a:cubicBezTo>
                    <a:pt x="7592" y="6471"/>
                    <a:pt x="6607" y="15121"/>
                    <a:pt x="6607" y="15121"/>
                  </a:cubicBezTo>
                  <a:close/>
                  <a:moveTo>
                    <a:pt x="8940" y="15121"/>
                  </a:moveTo>
                  <a:lnTo>
                    <a:pt x="8080" y="15121"/>
                  </a:lnTo>
                  <a:lnTo>
                    <a:pt x="8080" y="8845"/>
                  </a:lnTo>
                  <a:lnTo>
                    <a:pt x="8940" y="8845"/>
                  </a:lnTo>
                  <a:cubicBezTo>
                    <a:pt x="8940" y="8845"/>
                    <a:pt x="8940" y="15121"/>
                    <a:pt x="8940" y="15121"/>
                  </a:cubicBezTo>
                  <a:close/>
                  <a:moveTo>
                    <a:pt x="8510" y="6111"/>
                  </a:moveTo>
                  <a:cubicBezTo>
                    <a:pt x="8788" y="6111"/>
                    <a:pt x="8963" y="6535"/>
                    <a:pt x="8969" y="7100"/>
                  </a:cubicBezTo>
                  <a:cubicBezTo>
                    <a:pt x="8969" y="7638"/>
                    <a:pt x="8788" y="8076"/>
                    <a:pt x="8505" y="8076"/>
                  </a:cubicBezTo>
                  <a:cubicBezTo>
                    <a:pt x="8233" y="8076"/>
                    <a:pt x="8052" y="7638"/>
                    <a:pt x="8058" y="7100"/>
                  </a:cubicBezTo>
                  <a:cubicBezTo>
                    <a:pt x="8052" y="6535"/>
                    <a:pt x="8233" y="6111"/>
                    <a:pt x="8510" y="6111"/>
                  </a:cubicBezTo>
                  <a:moveTo>
                    <a:pt x="17673" y="0"/>
                  </a:moveTo>
                  <a:lnTo>
                    <a:pt x="3927" y="0"/>
                  </a:lnTo>
                  <a:cubicBezTo>
                    <a:pt x="1758" y="0"/>
                    <a:pt x="0" y="3869"/>
                    <a:pt x="0" y="8640"/>
                  </a:cubicBezTo>
                  <a:lnTo>
                    <a:pt x="0" y="12960"/>
                  </a:lnTo>
                  <a:cubicBezTo>
                    <a:pt x="0" y="17731"/>
                    <a:pt x="1758" y="21600"/>
                    <a:pt x="3927" y="21600"/>
                  </a:cubicBezTo>
                  <a:lnTo>
                    <a:pt x="17673" y="21600"/>
                  </a:lnTo>
                  <a:cubicBezTo>
                    <a:pt x="19842" y="21600"/>
                    <a:pt x="21600" y="17731"/>
                    <a:pt x="21600" y="12960"/>
                  </a:cubicBezTo>
                  <a:lnTo>
                    <a:pt x="21600" y="8640"/>
                  </a:lnTo>
                  <a:cubicBezTo>
                    <a:pt x="21600" y="3869"/>
                    <a:pt x="19842" y="0"/>
                    <a:pt x="17673" y="0"/>
                  </a:cubicBezTo>
                  <a:moveTo>
                    <a:pt x="17153" y="6119"/>
                  </a:moveTo>
                  <a:cubicBezTo>
                    <a:pt x="16876" y="6119"/>
                    <a:pt x="16696" y="6543"/>
                    <a:pt x="16701" y="7104"/>
                  </a:cubicBezTo>
                  <a:cubicBezTo>
                    <a:pt x="16696" y="7642"/>
                    <a:pt x="16876" y="8077"/>
                    <a:pt x="17147" y="8077"/>
                  </a:cubicBezTo>
                  <a:cubicBezTo>
                    <a:pt x="17429" y="8077"/>
                    <a:pt x="17610" y="7642"/>
                    <a:pt x="17610" y="7104"/>
                  </a:cubicBezTo>
                  <a:cubicBezTo>
                    <a:pt x="17604" y="6543"/>
                    <a:pt x="17429" y="6119"/>
                    <a:pt x="17153" y="611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8" name="Shape 2702"/>
            <p:cNvSpPr/>
            <p:nvPr/>
          </p:nvSpPr>
          <p:spPr>
            <a:xfrm>
              <a:off x="18624987" y="10626315"/>
              <a:ext cx="363936" cy="33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520"/>
                  </a:moveTo>
                  <a:cubicBezTo>
                    <a:pt x="7396" y="20520"/>
                    <a:pt x="4399" y="18805"/>
                    <a:pt x="2638" y="16200"/>
                  </a:cubicBezTo>
                  <a:lnTo>
                    <a:pt x="9966" y="16200"/>
                  </a:lnTo>
                  <a:cubicBezTo>
                    <a:pt x="10478" y="17309"/>
                    <a:pt x="12251" y="18900"/>
                    <a:pt x="13500" y="18900"/>
                  </a:cubicBezTo>
                  <a:cubicBezTo>
                    <a:pt x="14973" y="18900"/>
                    <a:pt x="16200" y="17820"/>
                    <a:pt x="16200" y="15660"/>
                  </a:cubicBezTo>
                  <a:cubicBezTo>
                    <a:pt x="16200" y="13500"/>
                    <a:pt x="14973" y="12420"/>
                    <a:pt x="13500" y="12420"/>
                  </a:cubicBezTo>
                  <a:cubicBezTo>
                    <a:pt x="12241" y="12420"/>
                    <a:pt x="10447" y="13973"/>
                    <a:pt x="9953" y="15120"/>
                  </a:cubicBezTo>
                  <a:lnTo>
                    <a:pt x="2014" y="15120"/>
                  </a:lnTo>
                  <a:cubicBezTo>
                    <a:pt x="1359" y="13817"/>
                    <a:pt x="982" y="12354"/>
                    <a:pt x="982" y="10800"/>
                  </a:cubicBezTo>
                  <a:cubicBezTo>
                    <a:pt x="982" y="9246"/>
                    <a:pt x="1359" y="7783"/>
                    <a:pt x="2014" y="6480"/>
                  </a:cubicBezTo>
                  <a:lnTo>
                    <a:pt x="9966" y="6480"/>
                  </a:lnTo>
                  <a:cubicBezTo>
                    <a:pt x="10478" y="7589"/>
                    <a:pt x="12252" y="9180"/>
                    <a:pt x="13500" y="9180"/>
                  </a:cubicBezTo>
                  <a:cubicBezTo>
                    <a:pt x="14973" y="9180"/>
                    <a:pt x="16200" y="8100"/>
                    <a:pt x="16200" y="5940"/>
                  </a:cubicBezTo>
                  <a:cubicBezTo>
                    <a:pt x="16200" y="3780"/>
                    <a:pt x="14973" y="2700"/>
                    <a:pt x="13500" y="2700"/>
                  </a:cubicBezTo>
                  <a:cubicBezTo>
                    <a:pt x="12241" y="2700"/>
                    <a:pt x="10447" y="4253"/>
                    <a:pt x="9953" y="5400"/>
                  </a:cubicBezTo>
                  <a:lnTo>
                    <a:pt x="2638" y="5400"/>
                  </a:lnTo>
                  <a:cubicBezTo>
                    <a:pt x="4399" y="2796"/>
                    <a:pt x="7396" y="1080"/>
                    <a:pt x="10800" y="1080"/>
                  </a:cubicBezTo>
                  <a:cubicBezTo>
                    <a:pt x="16038" y="1080"/>
                    <a:pt x="20306" y="5145"/>
                    <a:pt x="20590" y="10260"/>
                  </a:cubicBezTo>
                  <a:lnTo>
                    <a:pt x="10652" y="10260"/>
                  </a:lnTo>
                  <a:cubicBezTo>
                    <a:pt x="10140" y="9151"/>
                    <a:pt x="8367" y="7560"/>
                    <a:pt x="7118" y="7560"/>
                  </a:cubicBezTo>
                  <a:cubicBezTo>
                    <a:pt x="5645" y="7560"/>
                    <a:pt x="4418" y="8640"/>
                    <a:pt x="4418" y="10800"/>
                  </a:cubicBezTo>
                  <a:cubicBezTo>
                    <a:pt x="4418" y="12960"/>
                    <a:pt x="5645" y="14040"/>
                    <a:pt x="7118" y="14040"/>
                  </a:cubicBezTo>
                  <a:cubicBezTo>
                    <a:pt x="8377" y="14040"/>
                    <a:pt x="10171" y="12488"/>
                    <a:pt x="10665" y="11340"/>
                  </a:cubicBezTo>
                  <a:lnTo>
                    <a:pt x="20590" y="11340"/>
                  </a:lnTo>
                  <a:cubicBezTo>
                    <a:pt x="20306" y="16456"/>
                    <a:pt x="16038" y="20520"/>
                    <a:pt x="10800" y="20520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9" name="Shape 2703"/>
            <p:cNvSpPr/>
            <p:nvPr/>
          </p:nvSpPr>
          <p:spPr>
            <a:xfrm>
              <a:off x="19336316" y="10609772"/>
              <a:ext cx="330851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660" y="8839"/>
                  </a:moveTo>
                  <a:cubicBezTo>
                    <a:pt x="15958" y="8839"/>
                    <a:pt x="16200" y="8619"/>
                    <a:pt x="16200" y="8348"/>
                  </a:cubicBezTo>
                  <a:lnTo>
                    <a:pt x="16200" y="6386"/>
                  </a:lnTo>
                  <a:cubicBezTo>
                    <a:pt x="16200" y="6115"/>
                    <a:pt x="15958" y="5896"/>
                    <a:pt x="15660" y="5896"/>
                  </a:cubicBezTo>
                  <a:cubicBezTo>
                    <a:pt x="15362" y="5896"/>
                    <a:pt x="15120" y="6115"/>
                    <a:pt x="15120" y="6386"/>
                  </a:cubicBezTo>
                  <a:lnTo>
                    <a:pt x="15120" y="8348"/>
                  </a:lnTo>
                  <a:cubicBezTo>
                    <a:pt x="15120" y="8619"/>
                    <a:pt x="15362" y="8839"/>
                    <a:pt x="15660" y="8839"/>
                  </a:cubicBezTo>
                  <a:moveTo>
                    <a:pt x="20520" y="17666"/>
                  </a:moveTo>
                  <a:lnTo>
                    <a:pt x="13048" y="17666"/>
                  </a:lnTo>
                  <a:cubicBezTo>
                    <a:pt x="12910" y="16942"/>
                    <a:pt x="12848" y="16231"/>
                    <a:pt x="12830" y="15570"/>
                  </a:cubicBezTo>
                  <a:cubicBezTo>
                    <a:pt x="16149" y="15233"/>
                    <a:pt x="18453" y="14207"/>
                    <a:pt x="18568" y="14155"/>
                  </a:cubicBezTo>
                  <a:lnTo>
                    <a:pt x="18085" y="13278"/>
                  </a:lnTo>
                  <a:cubicBezTo>
                    <a:pt x="18059" y="13289"/>
                    <a:pt x="15906" y="14245"/>
                    <a:pt x="12837" y="14581"/>
                  </a:cubicBezTo>
                  <a:cubicBezTo>
                    <a:pt x="12896" y="13028"/>
                    <a:pt x="13167" y="11927"/>
                    <a:pt x="13173" y="11902"/>
                  </a:cubicBezTo>
                  <a:lnTo>
                    <a:pt x="13325" y="11301"/>
                  </a:lnTo>
                  <a:lnTo>
                    <a:pt x="9308" y="11301"/>
                  </a:lnTo>
                  <a:cubicBezTo>
                    <a:pt x="9741" y="8291"/>
                    <a:pt x="10857" y="5772"/>
                    <a:pt x="11921" y="3934"/>
                  </a:cubicBezTo>
                  <a:lnTo>
                    <a:pt x="20520" y="3934"/>
                  </a:lnTo>
                  <a:cubicBezTo>
                    <a:pt x="20520" y="3934"/>
                    <a:pt x="20520" y="17666"/>
                    <a:pt x="20520" y="17666"/>
                  </a:cubicBezTo>
                  <a:close/>
                  <a:moveTo>
                    <a:pt x="10766" y="15678"/>
                  </a:moveTo>
                  <a:cubicBezTo>
                    <a:pt x="11096" y="15678"/>
                    <a:pt x="11418" y="15668"/>
                    <a:pt x="11734" y="15653"/>
                  </a:cubicBezTo>
                  <a:cubicBezTo>
                    <a:pt x="11753" y="16291"/>
                    <a:pt x="11808" y="16967"/>
                    <a:pt x="11933" y="17666"/>
                  </a:cubicBezTo>
                  <a:lnTo>
                    <a:pt x="1080" y="17666"/>
                  </a:lnTo>
                  <a:lnTo>
                    <a:pt x="1080" y="3934"/>
                  </a:lnTo>
                  <a:lnTo>
                    <a:pt x="10689" y="3934"/>
                  </a:lnTo>
                  <a:cubicBezTo>
                    <a:pt x="9598" y="5921"/>
                    <a:pt x="8520" y="8577"/>
                    <a:pt x="8164" y="11742"/>
                  </a:cubicBezTo>
                  <a:lnTo>
                    <a:pt x="8103" y="12282"/>
                  </a:lnTo>
                  <a:lnTo>
                    <a:pt x="11993" y="12282"/>
                  </a:lnTo>
                  <a:cubicBezTo>
                    <a:pt x="11893" y="12823"/>
                    <a:pt x="11771" y="13665"/>
                    <a:pt x="11736" y="14669"/>
                  </a:cubicBezTo>
                  <a:cubicBezTo>
                    <a:pt x="11418" y="14686"/>
                    <a:pt x="11097" y="14697"/>
                    <a:pt x="10766" y="14697"/>
                  </a:cubicBezTo>
                  <a:cubicBezTo>
                    <a:pt x="6636" y="14697"/>
                    <a:pt x="3478" y="13292"/>
                    <a:pt x="3447" y="13278"/>
                  </a:cubicBezTo>
                  <a:lnTo>
                    <a:pt x="2965" y="14155"/>
                  </a:lnTo>
                  <a:cubicBezTo>
                    <a:pt x="3102" y="14218"/>
                    <a:pt x="6369" y="15678"/>
                    <a:pt x="10766" y="15678"/>
                  </a:cubicBezTo>
                  <a:moveTo>
                    <a:pt x="20520" y="2954"/>
                  </a:moveTo>
                  <a:lnTo>
                    <a:pt x="12519" y="2954"/>
                  </a:lnTo>
                  <a:cubicBezTo>
                    <a:pt x="13470" y="1490"/>
                    <a:pt x="14254" y="661"/>
                    <a:pt x="14273" y="641"/>
                  </a:cubicBezTo>
                  <a:lnTo>
                    <a:pt x="13456" y="0"/>
                  </a:lnTo>
                  <a:cubicBezTo>
                    <a:pt x="13366" y="95"/>
                    <a:pt x="12371" y="1151"/>
                    <a:pt x="11260" y="2954"/>
                  </a:cubicBezTo>
                  <a:lnTo>
                    <a:pt x="1080" y="2954"/>
                  </a:lnTo>
                  <a:cubicBezTo>
                    <a:pt x="483" y="2954"/>
                    <a:pt x="0" y="3393"/>
                    <a:pt x="0" y="3934"/>
                  </a:cubicBezTo>
                  <a:lnTo>
                    <a:pt x="0" y="17666"/>
                  </a:lnTo>
                  <a:cubicBezTo>
                    <a:pt x="0" y="18207"/>
                    <a:pt x="483" y="18646"/>
                    <a:pt x="1080" y="18646"/>
                  </a:cubicBezTo>
                  <a:lnTo>
                    <a:pt x="12155" y="18646"/>
                  </a:lnTo>
                  <a:cubicBezTo>
                    <a:pt x="12423" y="19645"/>
                    <a:pt x="12834" y="20653"/>
                    <a:pt x="13465" y="21600"/>
                  </a:cubicBezTo>
                  <a:lnTo>
                    <a:pt x="14389" y="21092"/>
                  </a:lnTo>
                  <a:cubicBezTo>
                    <a:pt x="13874" y="20318"/>
                    <a:pt x="13522" y="19485"/>
                    <a:pt x="13281" y="18646"/>
                  </a:cubicBezTo>
                  <a:lnTo>
                    <a:pt x="20520" y="18646"/>
                  </a:lnTo>
                  <a:cubicBezTo>
                    <a:pt x="21116" y="18646"/>
                    <a:pt x="21600" y="18207"/>
                    <a:pt x="21600" y="17666"/>
                  </a:cubicBezTo>
                  <a:lnTo>
                    <a:pt x="21600" y="3934"/>
                  </a:lnTo>
                  <a:cubicBezTo>
                    <a:pt x="21600" y="3393"/>
                    <a:pt x="21116" y="2954"/>
                    <a:pt x="20520" y="2954"/>
                  </a:cubicBezTo>
                  <a:moveTo>
                    <a:pt x="5940" y="8839"/>
                  </a:moveTo>
                  <a:cubicBezTo>
                    <a:pt x="6238" y="8839"/>
                    <a:pt x="6480" y="8619"/>
                    <a:pt x="6480" y="8348"/>
                  </a:cubicBezTo>
                  <a:lnTo>
                    <a:pt x="6480" y="6386"/>
                  </a:lnTo>
                  <a:cubicBezTo>
                    <a:pt x="6480" y="6115"/>
                    <a:pt x="6238" y="5896"/>
                    <a:pt x="5940" y="5896"/>
                  </a:cubicBezTo>
                  <a:cubicBezTo>
                    <a:pt x="5642" y="5896"/>
                    <a:pt x="5400" y="6115"/>
                    <a:pt x="5400" y="6386"/>
                  </a:cubicBezTo>
                  <a:lnTo>
                    <a:pt x="5400" y="8348"/>
                  </a:lnTo>
                  <a:cubicBezTo>
                    <a:pt x="5400" y="8619"/>
                    <a:pt x="5642" y="8839"/>
                    <a:pt x="5940" y="883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0" name="Shape 2704"/>
            <p:cNvSpPr/>
            <p:nvPr/>
          </p:nvSpPr>
          <p:spPr>
            <a:xfrm>
              <a:off x="20014560" y="10609772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8" y="20618"/>
                    <a:pt x="982" y="16222"/>
                    <a:pt x="982" y="10800"/>
                  </a:cubicBezTo>
                  <a:cubicBezTo>
                    <a:pt x="982" y="5378"/>
                    <a:pt x="5378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2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moveTo>
                    <a:pt x="15628" y="4904"/>
                  </a:moveTo>
                  <a:lnTo>
                    <a:pt x="14334" y="4904"/>
                  </a:lnTo>
                  <a:lnTo>
                    <a:pt x="10776" y="9842"/>
                  </a:lnTo>
                  <a:lnTo>
                    <a:pt x="7337" y="4904"/>
                  </a:lnTo>
                  <a:lnTo>
                    <a:pt x="5975" y="4904"/>
                  </a:lnTo>
                  <a:lnTo>
                    <a:pt x="10094" y="10618"/>
                  </a:lnTo>
                  <a:lnTo>
                    <a:pt x="5736" y="16696"/>
                  </a:lnTo>
                  <a:lnTo>
                    <a:pt x="7030" y="16696"/>
                  </a:lnTo>
                  <a:lnTo>
                    <a:pt x="10776" y="11493"/>
                  </a:lnTo>
                  <a:lnTo>
                    <a:pt x="14470" y="16696"/>
                  </a:lnTo>
                  <a:lnTo>
                    <a:pt x="15866" y="16696"/>
                  </a:lnTo>
                  <a:lnTo>
                    <a:pt x="11474" y="10651"/>
                  </a:lnTo>
                  <a:cubicBezTo>
                    <a:pt x="11474" y="10651"/>
                    <a:pt x="15628" y="4904"/>
                    <a:pt x="15628" y="4904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1" name="Shape 2705"/>
            <p:cNvSpPr/>
            <p:nvPr/>
          </p:nvSpPr>
          <p:spPr>
            <a:xfrm>
              <a:off x="20709346" y="10609772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2" y="3820"/>
                  </a:moveTo>
                  <a:lnTo>
                    <a:pt x="7853" y="2877"/>
                  </a:lnTo>
                  <a:lnTo>
                    <a:pt x="7853" y="8838"/>
                  </a:lnTo>
                  <a:lnTo>
                    <a:pt x="982" y="8838"/>
                  </a:lnTo>
                  <a:cubicBezTo>
                    <a:pt x="982" y="8838"/>
                    <a:pt x="982" y="3820"/>
                    <a:pt x="982" y="3820"/>
                  </a:cubicBezTo>
                  <a:close/>
                  <a:moveTo>
                    <a:pt x="0" y="9819"/>
                  </a:moveTo>
                  <a:lnTo>
                    <a:pt x="8835" y="9819"/>
                  </a:lnTo>
                  <a:lnTo>
                    <a:pt x="8835" y="1752"/>
                  </a:lnTo>
                  <a:lnTo>
                    <a:pt x="0" y="2964"/>
                  </a:lnTo>
                  <a:cubicBezTo>
                    <a:pt x="0" y="2964"/>
                    <a:pt x="0" y="9819"/>
                    <a:pt x="0" y="9819"/>
                  </a:cubicBezTo>
                  <a:close/>
                  <a:moveTo>
                    <a:pt x="20618" y="8838"/>
                  </a:moveTo>
                  <a:lnTo>
                    <a:pt x="11771" y="8838"/>
                  </a:lnTo>
                  <a:lnTo>
                    <a:pt x="11771" y="2339"/>
                  </a:lnTo>
                  <a:lnTo>
                    <a:pt x="20618" y="1125"/>
                  </a:lnTo>
                  <a:cubicBezTo>
                    <a:pt x="20618" y="1125"/>
                    <a:pt x="20618" y="8838"/>
                    <a:pt x="20618" y="8838"/>
                  </a:cubicBezTo>
                  <a:close/>
                  <a:moveTo>
                    <a:pt x="10789" y="1484"/>
                  </a:moveTo>
                  <a:lnTo>
                    <a:pt x="10789" y="9819"/>
                  </a:lnTo>
                  <a:lnTo>
                    <a:pt x="21600" y="9819"/>
                  </a:lnTo>
                  <a:lnTo>
                    <a:pt x="21600" y="0"/>
                  </a:lnTo>
                  <a:cubicBezTo>
                    <a:pt x="21600" y="0"/>
                    <a:pt x="10789" y="1484"/>
                    <a:pt x="10789" y="1484"/>
                  </a:cubicBezTo>
                  <a:close/>
                  <a:moveTo>
                    <a:pt x="982" y="12763"/>
                  </a:moveTo>
                  <a:lnTo>
                    <a:pt x="7853" y="12763"/>
                  </a:lnTo>
                  <a:lnTo>
                    <a:pt x="7853" y="18722"/>
                  </a:lnTo>
                  <a:lnTo>
                    <a:pt x="982" y="17780"/>
                  </a:lnTo>
                  <a:cubicBezTo>
                    <a:pt x="982" y="17780"/>
                    <a:pt x="982" y="12763"/>
                    <a:pt x="982" y="12763"/>
                  </a:cubicBezTo>
                  <a:close/>
                  <a:moveTo>
                    <a:pt x="0" y="18635"/>
                  </a:moveTo>
                  <a:lnTo>
                    <a:pt x="8835" y="19848"/>
                  </a:lnTo>
                  <a:lnTo>
                    <a:pt x="8835" y="11782"/>
                  </a:lnTo>
                  <a:lnTo>
                    <a:pt x="0" y="11782"/>
                  </a:lnTo>
                  <a:cubicBezTo>
                    <a:pt x="0" y="11782"/>
                    <a:pt x="0" y="18635"/>
                    <a:pt x="0" y="18635"/>
                  </a:cubicBezTo>
                  <a:close/>
                  <a:moveTo>
                    <a:pt x="11771" y="12763"/>
                  </a:moveTo>
                  <a:lnTo>
                    <a:pt x="20618" y="12763"/>
                  </a:lnTo>
                  <a:lnTo>
                    <a:pt x="20618" y="20475"/>
                  </a:lnTo>
                  <a:lnTo>
                    <a:pt x="11771" y="19261"/>
                  </a:lnTo>
                  <a:cubicBezTo>
                    <a:pt x="11771" y="19261"/>
                    <a:pt x="11771" y="12763"/>
                    <a:pt x="11771" y="12763"/>
                  </a:cubicBezTo>
                  <a:close/>
                  <a:moveTo>
                    <a:pt x="10789" y="20116"/>
                  </a:moveTo>
                  <a:lnTo>
                    <a:pt x="21600" y="21600"/>
                  </a:lnTo>
                  <a:lnTo>
                    <a:pt x="21600" y="11782"/>
                  </a:lnTo>
                  <a:lnTo>
                    <a:pt x="10789" y="11782"/>
                  </a:lnTo>
                  <a:cubicBezTo>
                    <a:pt x="10789" y="11782"/>
                    <a:pt x="10789" y="20116"/>
                    <a:pt x="10789" y="2011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2" name="Shape 2706"/>
            <p:cNvSpPr/>
            <p:nvPr/>
          </p:nvSpPr>
          <p:spPr>
            <a:xfrm>
              <a:off x="21453760" y="10609772"/>
              <a:ext cx="26468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13745"/>
                  </a:moveTo>
                  <a:cubicBezTo>
                    <a:pt x="20250" y="14016"/>
                    <a:pt x="19948" y="14236"/>
                    <a:pt x="19575" y="14236"/>
                  </a:cubicBezTo>
                  <a:cubicBezTo>
                    <a:pt x="19202" y="14236"/>
                    <a:pt x="18900" y="14016"/>
                    <a:pt x="18900" y="13745"/>
                  </a:cubicBezTo>
                  <a:lnTo>
                    <a:pt x="18900" y="6873"/>
                  </a:lnTo>
                  <a:cubicBezTo>
                    <a:pt x="18900" y="6602"/>
                    <a:pt x="19202" y="6382"/>
                    <a:pt x="19575" y="6382"/>
                  </a:cubicBezTo>
                  <a:cubicBezTo>
                    <a:pt x="19948" y="6382"/>
                    <a:pt x="20250" y="6602"/>
                    <a:pt x="20250" y="6873"/>
                  </a:cubicBezTo>
                  <a:cubicBezTo>
                    <a:pt x="20250" y="6873"/>
                    <a:pt x="20250" y="13745"/>
                    <a:pt x="20250" y="13745"/>
                  </a:cubicBezTo>
                  <a:close/>
                  <a:moveTo>
                    <a:pt x="17550" y="16691"/>
                  </a:moveTo>
                  <a:lnTo>
                    <a:pt x="4050" y="16691"/>
                  </a:lnTo>
                  <a:lnTo>
                    <a:pt x="4050" y="6382"/>
                  </a:lnTo>
                  <a:lnTo>
                    <a:pt x="17550" y="6382"/>
                  </a:lnTo>
                  <a:cubicBezTo>
                    <a:pt x="17550" y="6382"/>
                    <a:pt x="17550" y="16691"/>
                    <a:pt x="17550" y="16691"/>
                  </a:cubicBezTo>
                  <a:close/>
                  <a:moveTo>
                    <a:pt x="14850" y="20127"/>
                  </a:moveTo>
                  <a:cubicBezTo>
                    <a:pt x="14850" y="20399"/>
                    <a:pt x="14548" y="20618"/>
                    <a:pt x="14175" y="20618"/>
                  </a:cubicBezTo>
                  <a:cubicBezTo>
                    <a:pt x="13802" y="20618"/>
                    <a:pt x="13500" y="20399"/>
                    <a:pt x="13500" y="20127"/>
                  </a:cubicBezTo>
                  <a:lnTo>
                    <a:pt x="13500" y="17673"/>
                  </a:lnTo>
                  <a:lnTo>
                    <a:pt x="14850" y="17673"/>
                  </a:lnTo>
                  <a:cubicBezTo>
                    <a:pt x="14850" y="17673"/>
                    <a:pt x="14850" y="20127"/>
                    <a:pt x="14850" y="20127"/>
                  </a:cubicBezTo>
                  <a:close/>
                  <a:moveTo>
                    <a:pt x="8100" y="20127"/>
                  </a:moveTo>
                  <a:cubicBezTo>
                    <a:pt x="8100" y="20399"/>
                    <a:pt x="7798" y="20618"/>
                    <a:pt x="7425" y="20618"/>
                  </a:cubicBezTo>
                  <a:cubicBezTo>
                    <a:pt x="7052" y="20618"/>
                    <a:pt x="6750" y="20399"/>
                    <a:pt x="6750" y="20127"/>
                  </a:cubicBezTo>
                  <a:lnTo>
                    <a:pt x="6750" y="17673"/>
                  </a:lnTo>
                  <a:lnTo>
                    <a:pt x="8100" y="17673"/>
                  </a:lnTo>
                  <a:cubicBezTo>
                    <a:pt x="8100" y="17673"/>
                    <a:pt x="8100" y="20127"/>
                    <a:pt x="8100" y="20127"/>
                  </a:cubicBezTo>
                  <a:close/>
                  <a:moveTo>
                    <a:pt x="10800" y="1964"/>
                  </a:moveTo>
                  <a:cubicBezTo>
                    <a:pt x="14242" y="1964"/>
                    <a:pt x="17075" y="3464"/>
                    <a:pt x="17492" y="5400"/>
                  </a:cubicBezTo>
                  <a:lnTo>
                    <a:pt x="4108" y="5400"/>
                  </a:lnTo>
                  <a:cubicBezTo>
                    <a:pt x="4525" y="3464"/>
                    <a:pt x="7358" y="1964"/>
                    <a:pt x="10800" y="1964"/>
                  </a:cubicBezTo>
                  <a:moveTo>
                    <a:pt x="2700" y="13745"/>
                  </a:moveTo>
                  <a:cubicBezTo>
                    <a:pt x="2700" y="14016"/>
                    <a:pt x="2398" y="14236"/>
                    <a:pt x="2025" y="14236"/>
                  </a:cubicBezTo>
                  <a:cubicBezTo>
                    <a:pt x="1652" y="14236"/>
                    <a:pt x="1350" y="14016"/>
                    <a:pt x="1350" y="13745"/>
                  </a:cubicBezTo>
                  <a:lnTo>
                    <a:pt x="1350" y="6873"/>
                  </a:lnTo>
                  <a:cubicBezTo>
                    <a:pt x="1350" y="6602"/>
                    <a:pt x="1652" y="6382"/>
                    <a:pt x="2025" y="6382"/>
                  </a:cubicBezTo>
                  <a:cubicBezTo>
                    <a:pt x="2398" y="6382"/>
                    <a:pt x="2700" y="6602"/>
                    <a:pt x="2700" y="6873"/>
                  </a:cubicBezTo>
                  <a:cubicBezTo>
                    <a:pt x="2700" y="6873"/>
                    <a:pt x="2700" y="13745"/>
                    <a:pt x="2700" y="13745"/>
                  </a:cubicBezTo>
                  <a:close/>
                  <a:moveTo>
                    <a:pt x="19575" y="5400"/>
                  </a:moveTo>
                  <a:cubicBezTo>
                    <a:pt x="19336" y="5400"/>
                    <a:pt x="19112" y="5435"/>
                    <a:pt x="18900" y="5491"/>
                  </a:cubicBezTo>
                  <a:lnTo>
                    <a:pt x="18900" y="5400"/>
                  </a:lnTo>
                  <a:lnTo>
                    <a:pt x="18847" y="5400"/>
                  </a:lnTo>
                  <a:cubicBezTo>
                    <a:pt x="18595" y="3873"/>
                    <a:pt x="17191" y="2553"/>
                    <a:pt x="15171" y="1763"/>
                  </a:cubicBezTo>
                  <a:lnTo>
                    <a:pt x="16087" y="763"/>
                  </a:lnTo>
                  <a:lnTo>
                    <a:pt x="16076" y="758"/>
                  </a:lnTo>
                  <a:cubicBezTo>
                    <a:pt x="16148" y="681"/>
                    <a:pt x="16200" y="592"/>
                    <a:pt x="16200" y="491"/>
                  </a:cubicBezTo>
                  <a:cubicBezTo>
                    <a:pt x="16200" y="220"/>
                    <a:pt x="15898" y="0"/>
                    <a:pt x="15525" y="0"/>
                  </a:cubicBezTo>
                  <a:cubicBezTo>
                    <a:pt x="15291" y="0"/>
                    <a:pt x="15095" y="93"/>
                    <a:pt x="14974" y="223"/>
                  </a:cubicBezTo>
                  <a:lnTo>
                    <a:pt x="14963" y="219"/>
                  </a:lnTo>
                  <a:lnTo>
                    <a:pt x="13915" y="1362"/>
                  </a:lnTo>
                  <a:cubicBezTo>
                    <a:pt x="12956" y="1119"/>
                    <a:pt x="11905" y="982"/>
                    <a:pt x="10800" y="982"/>
                  </a:cubicBezTo>
                  <a:cubicBezTo>
                    <a:pt x="9695" y="982"/>
                    <a:pt x="8644" y="1119"/>
                    <a:pt x="7685" y="1362"/>
                  </a:cubicBezTo>
                  <a:lnTo>
                    <a:pt x="6637" y="219"/>
                  </a:lnTo>
                  <a:lnTo>
                    <a:pt x="6626" y="223"/>
                  </a:lnTo>
                  <a:cubicBezTo>
                    <a:pt x="6505" y="93"/>
                    <a:pt x="6309" y="0"/>
                    <a:pt x="6075" y="0"/>
                  </a:cubicBezTo>
                  <a:cubicBezTo>
                    <a:pt x="5702" y="0"/>
                    <a:pt x="5400" y="220"/>
                    <a:pt x="5400" y="491"/>
                  </a:cubicBezTo>
                  <a:cubicBezTo>
                    <a:pt x="5400" y="592"/>
                    <a:pt x="5452" y="681"/>
                    <a:pt x="5524" y="758"/>
                  </a:cubicBezTo>
                  <a:lnTo>
                    <a:pt x="5513" y="763"/>
                  </a:lnTo>
                  <a:lnTo>
                    <a:pt x="6430" y="1763"/>
                  </a:lnTo>
                  <a:cubicBezTo>
                    <a:pt x="4409" y="2553"/>
                    <a:pt x="3005" y="3873"/>
                    <a:pt x="2753" y="5400"/>
                  </a:cubicBezTo>
                  <a:lnTo>
                    <a:pt x="2700" y="5400"/>
                  </a:lnTo>
                  <a:lnTo>
                    <a:pt x="2700" y="5491"/>
                  </a:lnTo>
                  <a:cubicBezTo>
                    <a:pt x="2488" y="5435"/>
                    <a:pt x="2263" y="5400"/>
                    <a:pt x="2025" y="5400"/>
                  </a:cubicBezTo>
                  <a:cubicBezTo>
                    <a:pt x="907" y="5400"/>
                    <a:pt x="0" y="6060"/>
                    <a:pt x="0" y="6873"/>
                  </a:cubicBezTo>
                  <a:lnTo>
                    <a:pt x="0" y="13745"/>
                  </a:lnTo>
                  <a:cubicBezTo>
                    <a:pt x="0" y="14559"/>
                    <a:pt x="907" y="15218"/>
                    <a:pt x="2025" y="15218"/>
                  </a:cubicBezTo>
                  <a:cubicBezTo>
                    <a:pt x="2263" y="15218"/>
                    <a:pt x="2488" y="15183"/>
                    <a:pt x="2700" y="15128"/>
                  </a:cubicBezTo>
                  <a:lnTo>
                    <a:pt x="2700" y="16691"/>
                  </a:lnTo>
                  <a:cubicBezTo>
                    <a:pt x="2700" y="17233"/>
                    <a:pt x="3305" y="17673"/>
                    <a:pt x="4050" y="17673"/>
                  </a:cubicBezTo>
                  <a:lnTo>
                    <a:pt x="5400" y="17673"/>
                  </a:lnTo>
                  <a:lnTo>
                    <a:pt x="5400" y="20127"/>
                  </a:lnTo>
                  <a:cubicBezTo>
                    <a:pt x="5400" y="20941"/>
                    <a:pt x="6307" y="21600"/>
                    <a:pt x="7425" y="21600"/>
                  </a:cubicBezTo>
                  <a:cubicBezTo>
                    <a:pt x="8543" y="21600"/>
                    <a:pt x="9450" y="20941"/>
                    <a:pt x="9450" y="20127"/>
                  </a:cubicBezTo>
                  <a:lnTo>
                    <a:pt x="9450" y="17673"/>
                  </a:lnTo>
                  <a:lnTo>
                    <a:pt x="12150" y="17673"/>
                  </a:lnTo>
                  <a:lnTo>
                    <a:pt x="12150" y="20127"/>
                  </a:lnTo>
                  <a:cubicBezTo>
                    <a:pt x="12150" y="20941"/>
                    <a:pt x="13056" y="21600"/>
                    <a:pt x="14175" y="21600"/>
                  </a:cubicBezTo>
                  <a:cubicBezTo>
                    <a:pt x="15294" y="21600"/>
                    <a:pt x="16200" y="20941"/>
                    <a:pt x="16200" y="20127"/>
                  </a:cubicBezTo>
                  <a:lnTo>
                    <a:pt x="16200" y="17673"/>
                  </a:lnTo>
                  <a:lnTo>
                    <a:pt x="17550" y="17673"/>
                  </a:lnTo>
                  <a:cubicBezTo>
                    <a:pt x="18295" y="17673"/>
                    <a:pt x="18900" y="17233"/>
                    <a:pt x="18900" y="16691"/>
                  </a:cubicBezTo>
                  <a:lnTo>
                    <a:pt x="18900" y="15128"/>
                  </a:lnTo>
                  <a:cubicBezTo>
                    <a:pt x="19112" y="15183"/>
                    <a:pt x="19336" y="15218"/>
                    <a:pt x="19575" y="15218"/>
                  </a:cubicBezTo>
                  <a:cubicBezTo>
                    <a:pt x="20694" y="15218"/>
                    <a:pt x="21600" y="14559"/>
                    <a:pt x="21600" y="13745"/>
                  </a:cubicBezTo>
                  <a:lnTo>
                    <a:pt x="21600" y="6873"/>
                  </a:lnTo>
                  <a:cubicBezTo>
                    <a:pt x="21600" y="6060"/>
                    <a:pt x="20694" y="5400"/>
                    <a:pt x="19575" y="5400"/>
                  </a:cubicBezTo>
                  <a:moveTo>
                    <a:pt x="12825" y="3436"/>
                  </a:moveTo>
                  <a:cubicBezTo>
                    <a:pt x="12452" y="3436"/>
                    <a:pt x="12150" y="3656"/>
                    <a:pt x="12150" y="3927"/>
                  </a:cubicBezTo>
                  <a:cubicBezTo>
                    <a:pt x="12150" y="4199"/>
                    <a:pt x="12452" y="4418"/>
                    <a:pt x="12825" y="4418"/>
                  </a:cubicBezTo>
                  <a:cubicBezTo>
                    <a:pt x="13198" y="4418"/>
                    <a:pt x="13500" y="4199"/>
                    <a:pt x="13500" y="3927"/>
                  </a:cubicBezTo>
                  <a:cubicBezTo>
                    <a:pt x="13500" y="3656"/>
                    <a:pt x="13198" y="3436"/>
                    <a:pt x="12825" y="3436"/>
                  </a:cubicBezTo>
                  <a:moveTo>
                    <a:pt x="8775" y="3436"/>
                  </a:moveTo>
                  <a:cubicBezTo>
                    <a:pt x="8402" y="3436"/>
                    <a:pt x="8100" y="3656"/>
                    <a:pt x="8100" y="3927"/>
                  </a:cubicBezTo>
                  <a:cubicBezTo>
                    <a:pt x="8100" y="4199"/>
                    <a:pt x="8402" y="4418"/>
                    <a:pt x="8775" y="4418"/>
                  </a:cubicBezTo>
                  <a:cubicBezTo>
                    <a:pt x="9148" y="4418"/>
                    <a:pt x="9450" y="4199"/>
                    <a:pt x="9450" y="3927"/>
                  </a:cubicBezTo>
                  <a:cubicBezTo>
                    <a:pt x="9450" y="3656"/>
                    <a:pt x="9148" y="3436"/>
                    <a:pt x="8775" y="34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7141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F17C1AB0-3CE7-4983-8C2E-9735FF4766DD}"/>
              </a:ext>
            </a:extLst>
          </p:cNvPr>
          <p:cNvGrpSpPr/>
          <p:nvPr/>
        </p:nvGrpSpPr>
        <p:grpSpPr>
          <a:xfrm>
            <a:off x="9050838" y="1074292"/>
            <a:ext cx="1801691" cy="2196296"/>
            <a:chOff x="9050838" y="1074292"/>
            <a:chExt cx="1801691" cy="2196296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FB339563-8CBA-43E9-AAA6-52BE724B1926}"/>
                </a:ext>
              </a:extLst>
            </p:cNvPr>
            <p:cNvGrpSpPr/>
            <p:nvPr/>
          </p:nvGrpSpPr>
          <p:grpSpPr>
            <a:xfrm>
              <a:off x="9050838" y="1254532"/>
              <a:ext cx="1502695" cy="1502472"/>
              <a:chOff x="9050838" y="1254532"/>
              <a:chExt cx="1502695" cy="1502472"/>
            </a:xfrm>
          </p:grpSpPr>
          <p:sp>
            <p:nvSpPr>
              <p:cNvPr id="6" name="Graphic 2">
                <a:extLst>
                  <a:ext uri="{FF2B5EF4-FFF2-40B4-BE49-F238E27FC236}">
                    <a16:creationId xmlns:a16="http://schemas.microsoft.com/office/drawing/2014/main" id="{B997D6D1-EA6F-4385-B86A-1BB171B5445C}"/>
                  </a:ext>
                </a:extLst>
              </p:cNvPr>
              <p:cNvSpPr/>
              <p:nvPr/>
            </p:nvSpPr>
            <p:spPr>
              <a:xfrm>
                <a:off x="9051166" y="1254637"/>
                <a:ext cx="1502367" cy="1502367"/>
              </a:xfrm>
              <a:custGeom>
                <a:avLst/>
                <a:gdLst>
                  <a:gd name="connsiteX0" fmla="*/ 1502368 w 1502367"/>
                  <a:gd name="connsiteY0" fmla="*/ 751184 h 1502367"/>
                  <a:gd name="connsiteX1" fmla="*/ 751184 w 1502367"/>
                  <a:gd name="connsiteY1" fmla="*/ 1502368 h 1502367"/>
                  <a:gd name="connsiteX2" fmla="*/ 0 w 1502367"/>
                  <a:gd name="connsiteY2" fmla="*/ 751184 h 1502367"/>
                  <a:gd name="connsiteX3" fmla="*/ 751184 w 1502367"/>
                  <a:gd name="connsiteY3" fmla="*/ 0 h 1502367"/>
                  <a:gd name="connsiteX4" fmla="*/ 1502368 w 1502367"/>
                  <a:gd name="connsiteY4" fmla="*/ 751184 h 1502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2367" h="1502367">
                    <a:moveTo>
                      <a:pt x="1502368" y="751184"/>
                    </a:moveTo>
                    <a:cubicBezTo>
                      <a:pt x="1502368" y="1166051"/>
                      <a:pt x="1166051" y="1502368"/>
                      <a:pt x="751184" y="1502368"/>
                    </a:cubicBezTo>
                    <a:cubicBezTo>
                      <a:pt x="336317" y="1502368"/>
                      <a:pt x="0" y="1166051"/>
                      <a:pt x="0" y="751184"/>
                    </a:cubicBezTo>
                    <a:cubicBezTo>
                      <a:pt x="0" y="336316"/>
                      <a:pt x="336317" y="0"/>
                      <a:pt x="751184" y="0"/>
                    </a:cubicBezTo>
                    <a:cubicBezTo>
                      <a:pt x="1166051" y="0"/>
                      <a:pt x="1502368" y="336316"/>
                      <a:pt x="1502368" y="751184"/>
                    </a:cubicBezTo>
                    <a:close/>
                  </a:path>
                </a:pathLst>
              </a:custGeom>
              <a:solidFill>
                <a:srgbClr val="CFF1F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Graphic 2">
                <a:extLst>
                  <a:ext uri="{FF2B5EF4-FFF2-40B4-BE49-F238E27FC236}">
                    <a16:creationId xmlns:a16="http://schemas.microsoft.com/office/drawing/2014/main" id="{EB91A586-9401-4E7A-912D-76BA628E4B11}"/>
                  </a:ext>
                </a:extLst>
              </p:cNvPr>
              <p:cNvSpPr/>
              <p:nvPr/>
            </p:nvSpPr>
            <p:spPr>
              <a:xfrm>
                <a:off x="9050838" y="1254532"/>
                <a:ext cx="876765" cy="1502388"/>
              </a:xfrm>
              <a:custGeom>
                <a:avLst/>
                <a:gdLst>
                  <a:gd name="connsiteX0" fmla="*/ 160143 w 876765"/>
                  <a:gd name="connsiteY0" fmla="*/ 1032452 h 1502388"/>
                  <a:gd name="connsiteX1" fmla="*/ 590168 w 876765"/>
                  <a:gd name="connsiteY1" fmla="*/ 60991 h 1502388"/>
                  <a:gd name="connsiteX2" fmla="*/ 876765 w 876765"/>
                  <a:gd name="connsiteY2" fmla="*/ 10635 h 1502388"/>
                  <a:gd name="connsiteX3" fmla="*/ 480708 w 876765"/>
                  <a:gd name="connsiteY3" fmla="*/ 50546 h 1502388"/>
                  <a:gd name="connsiteX4" fmla="*/ 50684 w 876765"/>
                  <a:gd name="connsiteY4" fmla="*/ 1022007 h 1502388"/>
                  <a:gd name="connsiteX5" fmla="*/ 735547 w 876765"/>
                  <a:gd name="connsiteY5" fmla="*/ 1502388 h 1502388"/>
                  <a:gd name="connsiteX6" fmla="*/ 160143 w 876765"/>
                  <a:gd name="connsiteY6" fmla="*/ 1032452 h 150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765" h="1502388">
                    <a:moveTo>
                      <a:pt x="160143" y="1032452"/>
                    </a:moveTo>
                    <a:cubicBezTo>
                      <a:pt x="10603" y="645481"/>
                      <a:pt x="203197" y="210532"/>
                      <a:pt x="590168" y="60991"/>
                    </a:cubicBezTo>
                    <a:cubicBezTo>
                      <a:pt x="684511" y="24562"/>
                      <a:pt x="781573" y="8597"/>
                      <a:pt x="876765" y="10635"/>
                    </a:cubicBezTo>
                    <a:cubicBezTo>
                      <a:pt x="747860" y="-11274"/>
                      <a:pt x="611567" y="20"/>
                      <a:pt x="480708" y="50546"/>
                    </a:cubicBezTo>
                    <a:cubicBezTo>
                      <a:pt x="93737" y="200087"/>
                      <a:pt x="-98856" y="634952"/>
                      <a:pt x="50684" y="1022007"/>
                    </a:cubicBezTo>
                    <a:cubicBezTo>
                      <a:pt x="163795" y="1314720"/>
                      <a:pt x="440118" y="1496019"/>
                      <a:pt x="735547" y="1502388"/>
                    </a:cubicBezTo>
                    <a:cubicBezTo>
                      <a:pt x="483171" y="1459505"/>
                      <a:pt x="259073" y="1288650"/>
                      <a:pt x="160143" y="1032452"/>
                    </a:cubicBezTo>
                    <a:close/>
                  </a:path>
                </a:pathLst>
              </a:custGeom>
              <a:solidFill>
                <a:srgbClr val="E2FD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" name="Graphic 2">
              <a:extLst>
                <a:ext uri="{FF2B5EF4-FFF2-40B4-BE49-F238E27FC236}">
                  <a16:creationId xmlns:a16="http://schemas.microsoft.com/office/drawing/2014/main" id="{C53E7D93-5AA6-4EEB-BA56-A4E1E337B80B}"/>
                </a:ext>
              </a:extLst>
            </p:cNvPr>
            <p:cNvSpPr/>
            <p:nvPr/>
          </p:nvSpPr>
          <p:spPr>
            <a:xfrm>
              <a:off x="9954947" y="1254637"/>
              <a:ext cx="800436" cy="800436"/>
            </a:xfrm>
            <a:custGeom>
              <a:avLst/>
              <a:gdLst>
                <a:gd name="connsiteX0" fmla="*/ 800436 w 800436"/>
                <a:gd name="connsiteY0" fmla="*/ 400218 h 800436"/>
                <a:gd name="connsiteX1" fmla="*/ 400218 w 800436"/>
                <a:gd name="connsiteY1" fmla="*/ 800436 h 800436"/>
                <a:gd name="connsiteX2" fmla="*/ 0 w 800436"/>
                <a:gd name="connsiteY2" fmla="*/ 400218 h 800436"/>
                <a:gd name="connsiteX3" fmla="*/ 400218 w 800436"/>
                <a:gd name="connsiteY3" fmla="*/ 0 h 800436"/>
                <a:gd name="connsiteX4" fmla="*/ 800436 w 800436"/>
                <a:gd name="connsiteY4" fmla="*/ 400218 h 80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436" h="800436">
                  <a:moveTo>
                    <a:pt x="800436" y="400218"/>
                  </a:moveTo>
                  <a:cubicBezTo>
                    <a:pt x="800436" y="621253"/>
                    <a:pt x="621253" y="800436"/>
                    <a:pt x="400218" y="800436"/>
                  </a:cubicBezTo>
                  <a:cubicBezTo>
                    <a:pt x="179184" y="800436"/>
                    <a:pt x="0" y="621253"/>
                    <a:pt x="0" y="400218"/>
                  </a:cubicBezTo>
                  <a:cubicBezTo>
                    <a:pt x="0" y="179184"/>
                    <a:pt x="179184" y="0"/>
                    <a:pt x="400218" y="0"/>
                  </a:cubicBezTo>
                  <a:cubicBezTo>
                    <a:pt x="621252" y="0"/>
                    <a:pt x="800436" y="179184"/>
                    <a:pt x="800436" y="400218"/>
                  </a:cubicBezTo>
                  <a:close/>
                </a:path>
              </a:pathLst>
            </a:custGeom>
            <a:solidFill>
              <a:srgbClr val="A4DBE0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aphic 2">
              <a:extLst>
                <a:ext uri="{FF2B5EF4-FFF2-40B4-BE49-F238E27FC236}">
                  <a16:creationId xmlns:a16="http://schemas.microsoft.com/office/drawing/2014/main" id="{627CBE20-113E-4547-9566-3305123AF0DA}"/>
                </a:ext>
              </a:extLst>
            </p:cNvPr>
            <p:cNvGrpSpPr/>
            <p:nvPr/>
          </p:nvGrpSpPr>
          <p:grpSpPr>
            <a:xfrm>
              <a:off x="9172089" y="1074292"/>
              <a:ext cx="1680440" cy="2196296"/>
              <a:chOff x="9172089" y="1074292"/>
              <a:chExt cx="1680440" cy="2196296"/>
            </a:xfrm>
          </p:grpSpPr>
          <p:sp>
            <p:nvSpPr>
              <p:cNvPr id="10" name="Graphic 2">
                <a:extLst>
                  <a:ext uri="{FF2B5EF4-FFF2-40B4-BE49-F238E27FC236}">
                    <a16:creationId xmlns:a16="http://schemas.microsoft.com/office/drawing/2014/main" id="{66524E51-9D98-41A1-98C3-247262C029AA}"/>
                  </a:ext>
                </a:extLst>
              </p:cNvPr>
              <p:cNvSpPr/>
              <p:nvPr/>
            </p:nvSpPr>
            <p:spPr>
              <a:xfrm>
                <a:off x="9172089" y="2222192"/>
                <a:ext cx="1680440" cy="1048396"/>
              </a:xfrm>
              <a:custGeom>
                <a:avLst/>
                <a:gdLst>
                  <a:gd name="connsiteX0" fmla="*/ 643593 w 1680440"/>
                  <a:gd name="connsiteY0" fmla="*/ 0 h 1048396"/>
                  <a:gd name="connsiteX1" fmla="*/ 236666 w 1680440"/>
                  <a:gd name="connsiteY1" fmla="*/ 97486 h 1048396"/>
                  <a:gd name="connsiteX2" fmla="*/ 197434 w 1680440"/>
                  <a:gd name="connsiteY2" fmla="*/ 161684 h 1048396"/>
                  <a:gd name="connsiteX3" fmla="*/ 0 w 1680440"/>
                  <a:gd name="connsiteY3" fmla="*/ 1048397 h 1048396"/>
                  <a:gd name="connsiteX4" fmla="*/ 1680441 w 1680440"/>
                  <a:gd name="connsiteY4" fmla="*/ 1048397 h 1048396"/>
                  <a:gd name="connsiteX5" fmla="*/ 1479440 w 1680440"/>
                  <a:gd name="connsiteY5" fmla="*/ 161939 h 1048396"/>
                  <a:gd name="connsiteX6" fmla="*/ 1441482 w 1680440"/>
                  <a:gd name="connsiteY6" fmla="*/ 93580 h 1048396"/>
                  <a:gd name="connsiteX7" fmla="*/ 1050774 w 1680440"/>
                  <a:gd name="connsiteY7" fmla="*/ 0 h 104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80440" h="1048396">
                    <a:moveTo>
                      <a:pt x="643593" y="0"/>
                    </a:moveTo>
                    <a:lnTo>
                      <a:pt x="236666" y="97486"/>
                    </a:lnTo>
                    <a:cubicBezTo>
                      <a:pt x="208049" y="104364"/>
                      <a:pt x="190471" y="133066"/>
                      <a:pt x="197434" y="161684"/>
                    </a:cubicBezTo>
                    <a:cubicBezTo>
                      <a:pt x="228429" y="288466"/>
                      <a:pt x="138416" y="611664"/>
                      <a:pt x="0" y="1048397"/>
                    </a:cubicBezTo>
                    <a:lnTo>
                      <a:pt x="1680441" y="1048397"/>
                    </a:lnTo>
                    <a:cubicBezTo>
                      <a:pt x="1680441" y="1048397"/>
                      <a:pt x="1406496" y="371856"/>
                      <a:pt x="1479440" y="161939"/>
                    </a:cubicBezTo>
                    <a:cubicBezTo>
                      <a:pt x="1489630" y="132557"/>
                      <a:pt x="1471712" y="100883"/>
                      <a:pt x="1441482" y="93580"/>
                    </a:cubicBezTo>
                    <a:lnTo>
                      <a:pt x="1050774" y="0"/>
                    </a:lnTo>
                  </a:path>
                </a:pathLst>
              </a:custGeom>
              <a:solidFill>
                <a:srgbClr val="349EC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Graphic 2">
                <a:extLst>
                  <a:ext uri="{FF2B5EF4-FFF2-40B4-BE49-F238E27FC236}">
                    <a16:creationId xmlns:a16="http://schemas.microsoft.com/office/drawing/2014/main" id="{4A93383A-C553-43AC-9F92-AEC762DCAD1A}"/>
                  </a:ext>
                </a:extLst>
              </p:cNvPr>
              <p:cNvSpPr/>
              <p:nvPr/>
            </p:nvSpPr>
            <p:spPr>
              <a:xfrm>
                <a:off x="9887013" y="1949945"/>
                <a:ext cx="264434" cy="345955"/>
              </a:xfrm>
              <a:custGeom>
                <a:avLst/>
                <a:gdLst>
                  <a:gd name="connsiteX0" fmla="*/ 247960 w 264434"/>
                  <a:gd name="connsiteY0" fmla="*/ 193188 h 345955"/>
                  <a:gd name="connsiteX1" fmla="*/ 264434 w 264434"/>
                  <a:gd name="connsiteY1" fmla="*/ 345956 h 345955"/>
                  <a:gd name="connsiteX2" fmla="*/ 0 w 264434"/>
                  <a:gd name="connsiteY2" fmla="*/ 345956 h 345955"/>
                  <a:gd name="connsiteX3" fmla="*/ 16304 w 264434"/>
                  <a:gd name="connsiteY3" fmla="*/ 173063 h 345955"/>
                  <a:gd name="connsiteX4" fmla="*/ 16304 w 264434"/>
                  <a:gd name="connsiteY4" fmla="*/ 171619 h 345955"/>
                  <a:gd name="connsiteX5" fmla="*/ 11634 w 264434"/>
                  <a:gd name="connsiteY5" fmla="*/ 103770 h 345955"/>
                  <a:gd name="connsiteX6" fmla="*/ 0 w 264434"/>
                  <a:gd name="connsiteY6" fmla="*/ 0 h 345955"/>
                  <a:gd name="connsiteX7" fmla="*/ 264434 w 264434"/>
                  <a:gd name="connsiteY7" fmla="*/ 0 h 345955"/>
                  <a:gd name="connsiteX8" fmla="*/ 264350 w 264434"/>
                  <a:gd name="connsiteY8" fmla="*/ 340 h 345955"/>
                  <a:gd name="connsiteX9" fmla="*/ 247281 w 264434"/>
                  <a:gd name="connsiteY9" fmla="*/ 167034 h 345955"/>
                  <a:gd name="connsiteX10" fmla="*/ 247196 w 264434"/>
                  <a:gd name="connsiteY10" fmla="*/ 173063 h 345955"/>
                  <a:gd name="connsiteX11" fmla="*/ 247960 w 264434"/>
                  <a:gd name="connsiteY11" fmla="*/ 193188 h 34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4434" h="345955">
                    <a:moveTo>
                      <a:pt x="247960" y="193188"/>
                    </a:moveTo>
                    <a:cubicBezTo>
                      <a:pt x="251272" y="246941"/>
                      <a:pt x="264434" y="345956"/>
                      <a:pt x="264434" y="345956"/>
                    </a:cubicBezTo>
                    <a:lnTo>
                      <a:pt x="0" y="345956"/>
                    </a:lnTo>
                    <a:cubicBezTo>
                      <a:pt x="0" y="345956"/>
                      <a:pt x="16304" y="216286"/>
                      <a:pt x="16304" y="173063"/>
                    </a:cubicBezTo>
                    <a:lnTo>
                      <a:pt x="16304" y="171619"/>
                    </a:lnTo>
                    <a:cubicBezTo>
                      <a:pt x="16219" y="156079"/>
                      <a:pt x="14266" y="130519"/>
                      <a:pt x="11634" y="103770"/>
                    </a:cubicBezTo>
                    <a:cubicBezTo>
                      <a:pt x="6793" y="53838"/>
                      <a:pt x="0" y="0"/>
                      <a:pt x="0" y="0"/>
                    </a:cubicBezTo>
                    <a:lnTo>
                      <a:pt x="264434" y="0"/>
                    </a:lnTo>
                    <a:cubicBezTo>
                      <a:pt x="264434" y="0"/>
                      <a:pt x="264434" y="85"/>
                      <a:pt x="264350" y="340"/>
                    </a:cubicBezTo>
                    <a:cubicBezTo>
                      <a:pt x="263500" y="7388"/>
                      <a:pt x="248640" y="120414"/>
                      <a:pt x="247281" y="167034"/>
                    </a:cubicBezTo>
                    <a:cubicBezTo>
                      <a:pt x="247196" y="169241"/>
                      <a:pt x="247196" y="171195"/>
                      <a:pt x="247196" y="173063"/>
                    </a:cubicBezTo>
                    <a:cubicBezTo>
                      <a:pt x="247281" y="178498"/>
                      <a:pt x="247536" y="185376"/>
                      <a:pt x="247960" y="193188"/>
                    </a:cubicBez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Graphic 2">
                <a:extLst>
                  <a:ext uri="{FF2B5EF4-FFF2-40B4-BE49-F238E27FC236}">
                    <a16:creationId xmlns:a16="http://schemas.microsoft.com/office/drawing/2014/main" id="{2D668294-9BA2-4703-B950-337DF3C7D150}"/>
                  </a:ext>
                </a:extLst>
              </p:cNvPr>
              <p:cNvSpPr/>
              <p:nvPr/>
            </p:nvSpPr>
            <p:spPr>
              <a:xfrm>
                <a:off x="9887013" y="1949860"/>
                <a:ext cx="264434" cy="345955"/>
              </a:xfrm>
              <a:custGeom>
                <a:avLst/>
                <a:gdLst>
                  <a:gd name="connsiteX0" fmla="*/ 247196 w 264434"/>
                  <a:gd name="connsiteY0" fmla="*/ 173063 h 345955"/>
                  <a:gd name="connsiteX1" fmla="*/ 264434 w 264434"/>
                  <a:gd name="connsiteY1" fmla="*/ 345956 h 345955"/>
                  <a:gd name="connsiteX2" fmla="*/ 200661 w 264434"/>
                  <a:gd name="connsiteY2" fmla="*/ 345956 h 345955"/>
                  <a:gd name="connsiteX3" fmla="*/ 11634 w 264434"/>
                  <a:gd name="connsiteY3" fmla="*/ 103770 h 345955"/>
                  <a:gd name="connsiteX4" fmla="*/ 0 w 264434"/>
                  <a:gd name="connsiteY4" fmla="*/ 0 h 345955"/>
                  <a:gd name="connsiteX5" fmla="*/ 264434 w 264434"/>
                  <a:gd name="connsiteY5" fmla="*/ 0 h 345955"/>
                  <a:gd name="connsiteX6" fmla="*/ 247281 w 264434"/>
                  <a:gd name="connsiteY6" fmla="*/ 166949 h 345955"/>
                  <a:gd name="connsiteX7" fmla="*/ 247196 w 264434"/>
                  <a:gd name="connsiteY7" fmla="*/ 173063 h 345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434" h="345955">
                    <a:moveTo>
                      <a:pt x="247196" y="173063"/>
                    </a:moveTo>
                    <a:cubicBezTo>
                      <a:pt x="247196" y="216286"/>
                      <a:pt x="264434" y="345956"/>
                      <a:pt x="264434" y="345956"/>
                    </a:cubicBezTo>
                    <a:lnTo>
                      <a:pt x="200661" y="345956"/>
                    </a:lnTo>
                    <a:cubicBezTo>
                      <a:pt x="234798" y="76851"/>
                      <a:pt x="11634" y="103770"/>
                      <a:pt x="11634" y="103770"/>
                    </a:cubicBezTo>
                    <a:cubicBezTo>
                      <a:pt x="6793" y="53838"/>
                      <a:pt x="0" y="0"/>
                      <a:pt x="0" y="0"/>
                    </a:cubicBezTo>
                    <a:lnTo>
                      <a:pt x="264434" y="0"/>
                    </a:lnTo>
                    <a:cubicBezTo>
                      <a:pt x="264434" y="0"/>
                      <a:pt x="248640" y="118800"/>
                      <a:pt x="247281" y="166949"/>
                    </a:cubicBezTo>
                    <a:cubicBezTo>
                      <a:pt x="247196" y="169241"/>
                      <a:pt x="247196" y="171195"/>
                      <a:pt x="247196" y="173063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Graphic 2">
                <a:extLst>
                  <a:ext uri="{FF2B5EF4-FFF2-40B4-BE49-F238E27FC236}">
                    <a16:creationId xmlns:a16="http://schemas.microsoft.com/office/drawing/2014/main" id="{879A6313-6A6B-4C27-ADF2-07A9E072E946}"/>
                  </a:ext>
                </a:extLst>
              </p:cNvPr>
              <p:cNvSpPr/>
              <p:nvPr/>
            </p:nvSpPr>
            <p:spPr>
              <a:xfrm>
                <a:off x="10117480" y="1188995"/>
                <a:ext cx="269019" cy="489806"/>
              </a:xfrm>
              <a:custGeom>
                <a:avLst/>
                <a:gdLst>
                  <a:gd name="connsiteX0" fmla="*/ 269020 w 269019"/>
                  <a:gd name="connsiteY0" fmla="*/ 244903 h 489806"/>
                  <a:gd name="connsiteX1" fmla="*/ 134510 w 269019"/>
                  <a:gd name="connsiteY1" fmla="*/ 489807 h 489806"/>
                  <a:gd name="connsiteX2" fmla="*/ 0 w 269019"/>
                  <a:gd name="connsiteY2" fmla="*/ 244903 h 489806"/>
                  <a:gd name="connsiteX3" fmla="*/ 134510 w 269019"/>
                  <a:gd name="connsiteY3" fmla="*/ 0 h 489806"/>
                  <a:gd name="connsiteX4" fmla="*/ 269020 w 269019"/>
                  <a:gd name="connsiteY4" fmla="*/ 244903 h 489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19" h="489806">
                    <a:moveTo>
                      <a:pt x="269020" y="244903"/>
                    </a:moveTo>
                    <a:cubicBezTo>
                      <a:pt x="269020" y="380160"/>
                      <a:pt x="208798" y="489807"/>
                      <a:pt x="134510" y="489807"/>
                    </a:cubicBezTo>
                    <a:cubicBezTo>
                      <a:pt x="60222" y="489807"/>
                      <a:pt x="0" y="380160"/>
                      <a:pt x="0" y="244903"/>
                    </a:cubicBezTo>
                    <a:cubicBezTo>
                      <a:pt x="0" y="109647"/>
                      <a:pt x="60222" y="0"/>
                      <a:pt x="134510" y="0"/>
                    </a:cubicBezTo>
                    <a:cubicBezTo>
                      <a:pt x="208798" y="0"/>
                      <a:pt x="269020" y="109647"/>
                      <a:pt x="269020" y="244903"/>
                    </a:cubicBez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Graphic 2">
                <a:extLst>
                  <a:ext uri="{FF2B5EF4-FFF2-40B4-BE49-F238E27FC236}">
                    <a16:creationId xmlns:a16="http://schemas.microsoft.com/office/drawing/2014/main" id="{7A89FB78-A257-4476-9507-2E3B7BA6A0B3}"/>
                  </a:ext>
                </a:extLst>
              </p:cNvPr>
              <p:cNvSpPr/>
              <p:nvPr/>
            </p:nvSpPr>
            <p:spPr>
              <a:xfrm>
                <a:off x="9660910" y="1074292"/>
                <a:ext cx="673111" cy="738761"/>
              </a:xfrm>
              <a:custGeom>
                <a:avLst/>
                <a:gdLst>
                  <a:gd name="connsiteX0" fmla="*/ 672856 w 673111"/>
                  <a:gd name="connsiteY0" fmla="*/ 376165 h 738761"/>
                  <a:gd name="connsiteX1" fmla="*/ 345073 w 673111"/>
                  <a:gd name="connsiteY1" fmla="*/ 738510 h 738761"/>
                  <a:gd name="connsiteX2" fmla="*/ 646 w 673111"/>
                  <a:gd name="connsiteY2" fmla="*/ 410727 h 738761"/>
                  <a:gd name="connsiteX3" fmla="*/ 320107 w 673111"/>
                  <a:gd name="connsiteY3" fmla="*/ 12292 h 738761"/>
                  <a:gd name="connsiteX4" fmla="*/ 672856 w 673111"/>
                  <a:gd name="connsiteY4" fmla="*/ 376165 h 738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3111" h="738761">
                    <a:moveTo>
                      <a:pt x="672856" y="376165"/>
                    </a:moveTo>
                    <a:cubicBezTo>
                      <a:pt x="680074" y="569269"/>
                      <a:pt x="533336" y="731462"/>
                      <a:pt x="345073" y="738510"/>
                    </a:cubicBezTo>
                    <a:cubicBezTo>
                      <a:pt x="156810" y="745558"/>
                      <a:pt x="7864" y="603830"/>
                      <a:pt x="646" y="410727"/>
                    </a:cubicBezTo>
                    <a:cubicBezTo>
                      <a:pt x="-6572" y="217624"/>
                      <a:pt x="43360" y="66724"/>
                      <a:pt x="320107" y="12292"/>
                    </a:cubicBezTo>
                    <a:cubicBezTo>
                      <a:pt x="674300" y="-57341"/>
                      <a:pt x="665638" y="183062"/>
                      <a:pt x="672856" y="376165"/>
                    </a:cubicBez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Graphic 2">
                <a:extLst>
                  <a:ext uri="{FF2B5EF4-FFF2-40B4-BE49-F238E27FC236}">
                    <a16:creationId xmlns:a16="http://schemas.microsoft.com/office/drawing/2014/main" id="{DF0AB428-999E-4989-9C8B-2EE0A905C8B8}"/>
                  </a:ext>
                </a:extLst>
              </p:cNvPr>
              <p:cNvSpPr/>
              <p:nvPr/>
            </p:nvSpPr>
            <p:spPr>
              <a:xfrm>
                <a:off x="9652061" y="1605281"/>
                <a:ext cx="104518" cy="180687"/>
              </a:xfrm>
              <a:custGeom>
                <a:avLst/>
                <a:gdLst>
                  <a:gd name="connsiteX0" fmla="*/ 75647 w 104518"/>
                  <a:gd name="connsiteY0" fmla="*/ 1850 h 180687"/>
                  <a:gd name="connsiteX1" fmla="*/ 494 w 104518"/>
                  <a:gd name="connsiteY1" fmla="*/ 42441 h 180687"/>
                  <a:gd name="connsiteX2" fmla="*/ 104519 w 104518"/>
                  <a:gd name="connsiteY2" fmla="*/ 180687 h 180687"/>
                  <a:gd name="connsiteX3" fmla="*/ 75647 w 104518"/>
                  <a:gd name="connsiteY3" fmla="*/ 1850 h 18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518" h="180687">
                    <a:moveTo>
                      <a:pt x="75647" y="1850"/>
                    </a:moveTo>
                    <a:cubicBezTo>
                      <a:pt x="75647" y="1850"/>
                      <a:pt x="4740" y="-13180"/>
                      <a:pt x="494" y="42441"/>
                    </a:cubicBezTo>
                    <a:cubicBezTo>
                      <a:pt x="-2987" y="87193"/>
                      <a:pt x="9920" y="158184"/>
                      <a:pt x="104519" y="180687"/>
                    </a:cubicBezTo>
                    <a:lnTo>
                      <a:pt x="75647" y="1850"/>
                    </a:ln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Graphic 2">
                <a:extLst>
                  <a:ext uri="{FF2B5EF4-FFF2-40B4-BE49-F238E27FC236}">
                    <a16:creationId xmlns:a16="http://schemas.microsoft.com/office/drawing/2014/main" id="{80BCD23D-C22F-43DE-BC25-4727EE149B50}"/>
                  </a:ext>
                </a:extLst>
              </p:cNvPr>
              <p:cNvSpPr/>
              <p:nvPr/>
            </p:nvSpPr>
            <p:spPr>
              <a:xfrm>
                <a:off x="10281966" y="1605281"/>
                <a:ext cx="104518" cy="180687"/>
              </a:xfrm>
              <a:custGeom>
                <a:avLst/>
                <a:gdLst>
                  <a:gd name="connsiteX0" fmla="*/ 28872 w 104518"/>
                  <a:gd name="connsiteY0" fmla="*/ 1850 h 180687"/>
                  <a:gd name="connsiteX1" fmla="*/ 104024 w 104518"/>
                  <a:gd name="connsiteY1" fmla="*/ 42441 h 180687"/>
                  <a:gd name="connsiteX2" fmla="*/ 0 w 104518"/>
                  <a:gd name="connsiteY2" fmla="*/ 180687 h 180687"/>
                  <a:gd name="connsiteX3" fmla="*/ 28872 w 104518"/>
                  <a:gd name="connsiteY3" fmla="*/ 1850 h 18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518" h="180687">
                    <a:moveTo>
                      <a:pt x="28872" y="1850"/>
                    </a:moveTo>
                    <a:cubicBezTo>
                      <a:pt x="28872" y="1850"/>
                      <a:pt x="99779" y="-13180"/>
                      <a:pt x="104024" y="42441"/>
                    </a:cubicBezTo>
                    <a:cubicBezTo>
                      <a:pt x="107506" y="87193"/>
                      <a:pt x="94599" y="158184"/>
                      <a:pt x="0" y="180687"/>
                    </a:cubicBezTo>
                    <a:lnTo>
                      <a:pt x="28872" y="1850"/>
                    </a:ln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Graphic 2">
                <a:extLst>
                  <a:ext uri="{FF2B5EF4-FFF2-40B4-BE49-F238E27FC236}">
                    <a16:creationId xmlns:a16="http://schemas.microsoft.com/office/drawing/2014/main" id="{3674E36A-99BC-447F-8952-6BBC927B8532}"/>
                  </a:ext>
                </a:extLst>
              </p:cNvPr>
              <p:cNvSpPr/>
              <p:nvPr/>
            </p:nvSpPr>
            <p:spPr>
              <a:xfrm>
                <a:off x="9703336" y="1279731"/>
                <a:ext cx="637234" cy="774041"/>
              </a:xfrm>
              <a:custGeom>
                <a:avLst/>
                <a:gdLst>
                  <a:gd name="connsiteX0" fmla="*/ 636969 w 637234"/>
                  <a:gd name="connsiteY0" fmla="*/ 73241 h 774041"/>
                  <a:gd name="connsiteX1" fmla="*/ 591538 w 637234"/>
                  <a:gd name="connsiteY1" fmla="*/ 452569 h 774041"/>
                  <a:gd name="connsiteX2" fmla="*/ 546532 w 637234"/>
                  <a:gd name="connsiteY2" fmla="*/ 557528 h 774041"/>
                  <a:gd name="connsiteX3" fmla="*/ 406502 w 637234"/>
                  <a:gd name="connsiteY3" fmla="*/ 730336 h 774041"/>
                  <a:gd name="connsiteX4" fmla="*/ 318612 w 637234"/>
                  <a:gd name="connsiteY4" fmla="*/ 773983 h 774041"/>
                  <a:gd name="connsiteX5" fmla="*/ 223249 w 637234"/>
                  <a:gd name="connsiteY5" fmla="*/ 730251 h 774041"/>
                  <a:gd name="connsiteX6" fmla="*/ 83559 w 637234"/>
                  <a:gd name="connsiteY6" fmla="*/ 557528 h 774041"/>
                  <a:gd name="connsiteX7" fmla="*/ 38808 w 637234"/>
                  <a:gd name="connsiteY7" fmla="*/ 452739 h 774041"/>
                  <a:gd name="connsiteX8" fmla="*/ 0 w 637234"/>
                  <a:gd name="connsiteY8" fmla="*/ 132768 h 774041"/>
                  <a:gd name="connsiteX9" fmla="*/ 365826 w 637234"/>
                  <a:gd name="connsiteY9" fmla="*/ 2674 h 774041"/>
                  <a:gd name="connsiteX10" fmla="*/ 256028 w 637234"/>
                  <a:gd name="connsiteY10" fmla="*/ 89290 h 774041"/>
                  <a:gd name="connsiteX11" fmla="*/ 256537 w 637234"/>
                  <a:gd name="connsiteY11" fmla="*/ 93027 h 774041"/>
                  <a:gd name="connsiteX12" fmla="*/ 468577 w 637234"/>
                  <a:gd name="connsiteY12" fmla="*/ 79609 h 774041"/>
                  <a:gd name="connsiteX13" fmla="*/ 597737 w 637234"/>
                  <a:gd name="connsiteY13" fmla="*/ 43180 h 774041"/>
                  <a:gd name="connsiteX14" fmla="*/ 620665 w 637234"/>
                  <a:gd name="connsiteY14" fmla="*/ 37575 h 774041"/>
                  <a:gd name="connsiteX15" fmla="*/ 636969 w 637234"/>
                  <a:gd name="connsiteY15" fmla="*/ 73241 h 774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37234" h="774041">
                    <a:moveTo>
                      <a:pt x="636969" y="73241"/>
                    </a:moveTo>
                    <a:lnTo>
                      <a:pt x="591538" y="452569"/>
                    </a:lnTo>
                    <a:cubicBezTo>
                      <a:pt x="586528" y="491122"/>
                      <a:pt x="570988" y="527467"/>
                      <a:pt x="546532" y="557528"/>
                    </a:cubicBezTo>
                    <a:lnTo>
                      <a:pt x="406502" y="730336"/>
                    </a:lnTo>
                    <a:cubicBezTo>
                      <a:pt x="383744" y="758358"/>
                      <a:pt x="351390" y="772879"/>
                      <a:pt x="318612" y="773983"/>
                    </a:cubicBezTo>
                    <a:cubicBezTo>
                      <a:pt x="283286" y="775087"/>
                      <a:pt x="247706" y="760481"/>
                      <a:pt x="223249" y="730251"/>
                    </a:cubicBezTo>
                    <a:lnTo>
                      <a:pt x="83559" y="557528"/>
                    </a:lnTo>
                    <a:cubicBezTo>
                      <a:pt x="59273" y="527382"/>
                      <a:pt x="43818" y="491037"/>
                      <a:pt x="38808" y="452739"/>
                    </a:cubicBezTo>
                    <a:lnTo>
                      <a:pt x="0" y="132768"/>
                    </a:lnTo>
                    <a:cubicBezTo>
                      <a:pt x="61481" y="96933"/>
                      <a:pt x="270209" y="-18980"/>
                      <a:pt x="365826" y="2674"/>
                    </a:cubicBezTo>
                    <a:cubicBezTo>
                      <a:pt x="363958" y="58635"/>
                      <a:pt x="304940" y="77062"/>
                      <a:pt x="256028" y="89290"/>
                    </a:cubicBezTo>
                    <a:cubicBezTo>
                      <a:pt x="253735" y="89800"/>
                      <a:pt x="254159" y="93111"/>
                      <a:pt x="256537" y="93027"/>
                    </a:cubicBezTo>
                    <a:cubicBezTo>
                      <a:pt x="312923" y="90054"/>
                      <a:pt x="397416" y="87422"/>
                      <a:pt x="468577" y="79609"/>
                    </a:cubicBezTo>
                    <a:cubicBezTo>
                      <a:pt x="531926" y="72731"/>
                      <a:pt x="584660" y="61862"/>
                      <a:pt x="597737" y="43180"/>
                    </a:cubicBezTo>
                    <a:cubicBezTo>
                      <a:pt x="604616" y="33329"/>
                      <a:pt x="612598" y="32650"/>
                      <a:pt x="620665" y="37575"/>
                    </a:cubicBezTo>
                    <a:cubicBezTo>
                      <a:pt x="632808" y="44878"/>
                      <a:pt x="638583" y="59314"/>
                      <a:pt x="636969" y="73241"/>
                    </a:cubicBez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Graphic 2">
                <a:extLst>
                  <a:ext uri="{FF2B5EF4-FFF2-40B4-BE49-F238E27FC236}">
                    <a16:creationId xmlns:a16="http://schemas.microsoft.com/office/drawing/2014/main" id="{D0C33F98-B067-43F4-A029-D1DEB2E5AE39}"/>
                  </a:ext>
                </a:extLst>
              </p:cNvPr>
              <p:cNvSpPr/>
              <p:nvPr/>
            </p:nvSpPr>
            <p:spPr>
              <a:xfrm>
                <a:off x="10021948" y="1314398"/>
                <a:ext cx="318623" cy="739316"/>
              </a:xfrm>
              <a:custGeom>
                <a:avLst/>
                <a:gdLst>
                  <a:gd name="connsiteX0" fmla="*/ 318357 w 318623"/>
                  <a:gd name="connsiteY0" fmla="*/ 38574 h 739316"/>
                  <a:gd name="connsiteX1" fmla="*/ 272926 w 318623"/>
                  <a:gd name="connsiteY1" fmla="*/ 417903 h 739316"/>
                  <a:gd name="connsiteX2" fmla="*/ 227920 w 318623"/>
                  <a:gd name="connsiteY2" fmla="*/ 522861 h 739316"/>
                  <a:gd name="connsiteX3" fmla="*/ 87890 w 318623"/>
                  <a:gd name="connsiteY3" fmla="*/ 695669 h 739316"/>
                  <a:gd name="connsiteX4" fmla="*/ 0 w 318623"/>
                  <a:gd name="connsiteY4" fmla="*/ 739317 h 739316"/>
                  <a:gd name="connsiteX5" fmla="*/ 150050 w 318623"/>
                  <a:gd name="connsiteY5" fmla="*/ 45113 h 739316"/>
                  <a:gd name="connsiteX6" fmla="*/ 150050 w 318623"/>
                  <a:gd name="connsiteY6" fmla="*/ 45028 h 739316"/>
                  <a:gd name="connsiteX7" fmla="*/ 279210 w 318623"/>
                  <a:gd name="connsiteY7" fmla="*/ 8598 h 739316"/>
                  <a:gd name="connsiteX8" fmla="*/ 302138 w 318623"/>
                  <a:gd name="connsiteY8" fmla="*/ 2994 h 739316"/>
                  <a:gd name="connsiteX9" fmla="*/ 318357 w 318623"/>
                  <a:gd name="connsiteY9" fmla="*/ 38574 h 73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8623" h="739316">
                    <a:moveTo>
                      <a:pt x="318357" y="38574"/>
                    </a:moveTo>
                    <a:lnTo>
                      <a:pt x="272926" y="417903"/>
                    </a:lnTo>
                    <a:cubicBezTo>
                      <a:pt x="267916" y="456455"/>
                      <a:pt x="252376" y="492800"/>
                      <a:pt x="227920" y="522861"/>
                    </a:cubicBezTo>
                    <a:lnTo>
                      <a:pt x="87890" y="695669"/>
                    </a:lnTo>
                    <a:cubicBezTo>
                      <a:pt x="65132" y="723692"/>
                      <a:pt x="32778" y="738213"/>
                      <a:pt x="0" y="739317"/>
                    </a:cubicBezTo>
                    <a:cubicBezTo>
                      <a:pt x="315046" y="430386"/>
                      <a:pt x="150050" y="45113"/>
                      <a:pt x="150050" y="45113"/>
                    </a:cubicBezTo>
                    <a:lnTo>
                      <a:pt x="150050" y="45028"/>
                    </a:lnTo>
                    <a:cubicBezTo>
                      <a:pt x="213399" y="38150"/>
                      <a:pt x="266133" y="27280"/>
                      <a:pt x="279210" y="8598"/>
                    </a:cubicBezTo>
                    <a:cubicBezTo>
                      <a:pt x="286088" y="-1252"/>
                      <a:pt x="294071" y="-1932"/>
                      <a:pt x="302138" y="2994"/>
                    </a:cubicBezTo>
                    <a:cubicBezTo>
                      <a:pt x="314196" y="10212"/>
                      <a:pt x="319971" y="24648"/>
                      <a:pt x="318357" y="38574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Graphic 2">
                <a:extLst>
                  <a:ext uri="{FF2B5EF4-FFF2-40B4-BE49-F238E27FC236}">
                    <a16:creationId xmlns:a16="http://schemas.microsoft.com/office/drawing/2014/main" id="{2146D1D9-9F74-4F8F-806E-AE24477631DF}"/>
                  </a:ext>
                </a:extLst>
              </p:cNvPr>
              <p:cNvSpPr/>
              <p:nvPr/>
            </p:nvSpPr>
            <p:spPr>
              <a:xfrm>
                <a:off x="9399669" y="2335439"/>
                <a:ext cx="259763" cy="162311"/>
              </a:xfrm>
              <a:custGeom>
                <a:avLst/>
                <a:gdLst>
                  <a:gd name="connsiteX0" fmla="*/ 0 w 259763"/>
                  <a:gd name="connsiteY0" fmla="*/ 18376 h 162311"/>
                  <a:gd name="connsiteX1" fmla="*/ 105298 w 259763"/>
                  <a:gd name="connsiteY1" fmla="*/ 162312 h 162311"/>
                  <a:gd name="connsiteX2" fmla="*/ 81606 w 259763"/>
                  <a:gd name="connsiteY2" fmla="*/ 72808 h 162311"/>
                  <a:gd name="connsiteX3" fmla="*/ 259764 w 259763"/>
                  <a:gd name="connsiteY3" fmla="*/ 1732 h 162311"/>
                  <a:gd name="connsiteX4" fmla="*/ 72860 w 259763"/>
                  <a:gd name="connsiteY4" fmla="*/ 44701 h 162311"/>
                  <a:gd name="connsiteX5" fmla="*/ 0 w 259763"/>
                  <a:gd name="connsiteY5" fmla="*/ 18376 h 16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763" h="162311">
                    <a:moveTo>
                      <a:pt x="0" y="18376"/>
                    </a:moveTo>
                    <a:cubicBezTo>
                      <a:pt x="0" y="18376"/>
                      <a:pt x="73709" y="53447"/>
                      <a:pt x="105298" y="162312"/>
                    </a:cubicBezTo>
                    <a:cubicBezTo>
                      <a:pt x="105298" y="162312"/>
                      <a:pt x="92985" y="85121"/>
                      <a:pt x="81606" y="72808"/>
                    </a:cubicBezTo>
                    <a:cubicBezTo>
                      <a:pt x="81606" y="72808"/>
                      <a:pt x="135104" y="14894"/>
                      <a:pt x="259764" y="1732"/>
                    </a:cubicBezTo>
                    <a:cubicBezTo>
                      <a:pt x="259764" y="1732"/>
                      <a:pt x="179007" y="-13214"/>
                      <a:pt x="72860" y="44701"/>
                    </a:cubicBezTo>
                    <a:cubicBezTo>
                      <a:pt x="72860" y="44701"/>
                      <a:pt x="35156" y="7846"/>
                      <a:pt x="0" y="18376"/>
                    </a:cubicBezTo>
                    <a:close/>
                  </a:path>
                </a:pathLst>
              </a:custGeom>
              <a:solidFill>
                <a:srgbClr val="1F59B7">
                  <a:alpha val="49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Graphic 2">
                <a:extLst>
                  <a:ext uri="{FF2B5EF4-FFF2-40B4-BE49-F238E27FC236}">
                    <a16:creationId xmlns:a16="http://schemas.microsoft.com/office/drawing/2014/main" id="{E802F629-143C-4F1C-A973-FA0257CF6A0A}"/>
                  </a:ext>
                </a:extLst>
              </p:cNvPr>
              <p:cNvSpPr/>
              <p:nvPr/>
            </p:nvSpPr>
            <p:spPr>
              <a:xfrm>
                <a:off x="10334021" y="2335439"/>
                <a:ext cx="259763" cy="162311"/>
              </a:xfrm>
              <a:custGeom>
                <a:avLst/>
                <a:gdLst>
                  <a:gd name="connsiteX0" fmla="*/ 259764 w 259763"/>
                  <a:gd name="connsiteY0" fmla="*/ 18376 h 162311"/>
                  <a:gd name="connsiteX1" fmla="*/ 154466 w 259763"/>
                  <a:gd name="connsiteY1" fmla="*/ 162312 h 162311"/>
                  <a:gd name="connsiteX2" fmla="*/ 178158 w 259763"/>
                  <a:gd name="connsiteY2" fmla="*/ 72808 h 162311"/>
                  <a:gd name="connsiteX3" fmla="*/ 0 w 259763"/>
                  <a:gd name="connsiteY3" fmla="*/ 1732 h 162311"/>
                  <a:gd name="connsiteX4" fmla="*/ 186904 w 259763"/>
                  <a:gd name="connsiteY4" fmla="*/ 44701 h 162311"/>
                  <a:gd name="connsiteX5" fmla="*/ 259764 w 259763"/>
                  <a:gd name="connsiteY5" fmla="*/ 18376 h 16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763" h="162311">
                    <a:moveTo>
                      <a:pt x="259764" y="18376"/>
                    </a:moveTo>
                    <a:cubicBezTo>
                      <a:pt x="259764" y="18376"/>
                      <a:pt x="186055" y="53447"/>
                      <a:pt x="154466" y="162312"/>
                    </a:cubicBezTo>
                    <a:cubicBezTo>
                      <a:pt x="154466" y="162312"/>
                      <a:pt x="166779" y="85121"/>
                      <a:pt x="178158" y="72808"/>
                    </a:cubicBezTo>
                    <a:cubicBezTo>
                      <a:pt x="178158" y="72808"/>
                      <a:pt x="124659" y="14894"/>
                      <a:pt x="0" y="1732"/>
                    </a:cubicBezTo>
                    <a:cubicBezTo>
                      <a:pt x="0" y="1732"/>
                      <a:pt x="80757" y="-13214"/>
                      <a:pt x="186904" y="44701"/>
                    </a:cubicBezTo>
                    <a:cubicBezTo>
                      <a:pt x="186904" y="44701"/>
                      <a:pt x="224693" y="7846"/>
                      <a:pt x="259764" y="18376"/>
                    </a:cubicBezTo>
                    <a:close/>
                  </a:path>
                </a:pathLst>
              </a:custGeom>
              <a:solidFill>
                <a:srgbClr val="1F59B7">
                  <a:alpha val="49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Graphic 2">
                <a:extLst>
                  <a:ext uri="{FF2B5EF4-FFF2-40B4-BE49-F238E27FC236}">
                    <a16:creationId xmlns:a16="http://schemas.microsoft.com/office/drawing/2014/main" id="{9CC87F08-4A82-4C55-9407-911ABDDDC815}"/>
                  </a:ext>
                </a:extLst>
              </p:cNvPr>
              <p:cNvSpPr/>
              <p:nvPr/>
            </p:nvSpPr>
            <p:spPr>
              <a:xfrm>
                <a:off x="9838695" y="2295816"/>
                <a:ext cx="361410" cy="780162"/>
              </a:xfrm>
              <a:custGeom>
                <a:avLst/>
                <a:gdLst>
                  <a:gd name="connsiteX0" fmla="*/ 361411 w 361410"/>
                  <a:gd name="connsiteY0" fmla="*/ 124660 h 780162"/>
                  <a:gd name="connsiteX1" fmla="*/ 298486 w 361410"/>
                  <a:gd name="connsiteY1" fmla="*/ 368459 h 780162"/>
                  <a:gd name="connsiteX2" fmla="*/ 297383 w 361410"/>
                  <a:gd name="connsiteY2" fmla="*/ 372620 h 780162"/>
                  <a:gd name="connsiteX3" fmla="*/ 248045 w 361410"/>
                  <a:gd name="connsiteY3" fmla="*/ 563770 h 780162"/>
                  <a:gd name="connsiteX4" fmla="*/ 248045 w 361410"/>
                  <a:gd name="connsiteY4" fmla="*/ 563940 h 780162"/>
                  <a:gd name="connsiteX5" fmla="*/ 195056 w 361410"/>
                  <a:gd name="connsiteY5" fmla="*/ 768932 h 780162"/>
                  <a:gd name="connsiteX6" fmla="*/ 191320 w 361410"/>
                  <a:gd name="connsiteY6" fmla="*/ 775810 h 780162"/>
                  <a:gd name="connsiteX7" fmla="*/ 191235 w 361410"/>
                  <a:gd name="connsiteY7" fmla="*/ 775895 h 780162"/>
                  <a:gd name="connsiteX8" fmla="*/ 170091 w 361410"/>
                  <a:gd name="connsiteY8" fmla="*/ 775895 h 780162"/>
                  <a:gd name="connsiteX9" fmla="*/ 170006 w 361410"/>
                  <a:gd name="connsiteY9" fmla="*/ 775810 h 780162"/>
                  <a:gd name="connsiteX10" fmla="*/ 166269 w 361410"/>
                  <a:gd name="connsiteY10" fmla="*/ 768932 h 780162"/>
                  <a:gd name="connsiteX11" fmla="*/ 114894 w 361410"/>
                  <a:gd name="connsiteY11" fmla="*/ 569884 h 780162"/>
                  <a:gd name="connsiteX12" fmla="*/ 114724 w 361410"/>
                  <a:gd name="connsiteY12" fmla="*/ 568950 h 780162"/>
                  <a:gd name="connsiteX13" fmla="*/ 64028 w 361410"/>
                  <a:gd name="connsiteY13" fmla="*/ 372535 h 780162"/>
                  <a:gd name="connsiteX14" fmla="*/ 62924 w 361410"/>
                  <a:gd name="connsiteY14" fmla="*/ 368374 h 780162"/>
                  <a:gd name="connsiteX15" fmla="*/ 0 w 361410"/>
                  <a:gd name="connsiteY15" fmla="*/ 124575 h 780162"/>
                  <a:gd name="connsiteX16" fmla="*/ 180790 w 361410"/>
                  <a:gd name="connsiteY16" fmla="*/ 0 h 780162"/>
                  <a:gd name="connsiteX17" fmla="*/ 361411 w 361410"/>
                  <a:gd name="connsiteY17" fmla="*/ 124660 h 78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1410" h="780162">
                    <a:moveTo>
                      <a:pt x="361411" y="124660"/>
                    </a:moveTo>
                    <a:lnTo>
                      <a:pt x="298486" y="368459"/>
                    </a:lnTo>
                    <a:lnTo>
                      <a:pt x="297383" y="372620"/>
                    </a:lnTo>
                    <a:lnTo>
                      <a:pt x="248045" y="563770"/>
                    </a:lnTo>
                    <a:lnTo>
                      <a:pt x="248045" y="563940"/>
                    </a:lnTo>
                    <a:lnTo>
                      <a:pt x="195056" y="768932"/>
                    </a:lnTo>
                    <a:cubicBezTo>
                      <a:pt x="194292" y="771734"/>
                      <a:pt x="193018" y="774027"/>
                      <a:pt x="191320" y="775810"/>
                    </a:cubicBezTo>
                    <a:lnTo>
                      <a:pt x="191235" y="775895"/>
                    </a:lnTo>
                    <a:cubicBezTo>
                      <a:pt x="185546" y="781585"/>
                      <a:pt x="175780" y="781585"/>
                      <a:pt x="170091" y="775895"/>
                    </a:cubicBezTo>
                    <a:lnTo>
                      <a:pt x="170006" y="775810"/>
                    </a:lnTo>
                    <a:cubicBezTo>
                      <a:pt x="168307" y="774027"/>
                      <a:pt x="167034" y="771734"/>
                      <a:pt x="166269" y="768932"/>
                    </a:cubicBezTo>
                    <a:lnTo>
                      <a:pt x="114894" y="569884"/>
                    </a:lnTo>
                    <a:lnTo>
                      <a:pt x="114724" y="568950"/>
                    </a:lnTo>
                    <a:lnTo>
                      <a:pt x="64028" y="372535"/>
                    </a:lnTo>
                    <a:lnTo>
                      <a:pt x="62924" y="368374"/>
                    </a:lnTo>
                    <a:lnTo>
                      <a:pt x="0" y="124575"/>
                    </a:lnTo>
                    <a:lnTo>
                      <a:pt x="180790" y="0"/>
                    </a:lnTo>
                    <a:lnTo>
                      <a:pt x="361411" y="124660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Graphic 2">
                <a:extLst>
                  <a:ext uri="{FF2B5EF4-FFF2-40B4-BE49-F238E27FC236}">
                    <a16:creationId xmlns:a16="http://schemas.microsoft.com/office/drawing/2014/main" id="{55704497-0806-439D-A9A0-6609CE09A6A8}"/>
                  </a:ext>
                </a:extLst>
              </p:cNvPr>
              <p:cNvSpPr/>
              <p:nvPr/>
            </p:nvSpPr>
            <p:spPr>
              <a:xfrm>
                <a:off x="9815682" y="2192046"/>
                <a:ext cx="407181" cy="228514"/>
              </a:xfrm>
              <a:custGeom>
                <a:avLst/>
                <a:gdLst>
                  <a:gd name="connsiteX0" fmla="*/ 407181 w 407181"/>
                  <a:gd name="connsiteY0" fmla="*/ 30146 h 228514"/>
                  <a:gd name="connsiteX1" fmla="*/ 324217 w 407181"/>
                  <a:gd name="connsiteY1" fmla="*/ 0 h 228514"/>
                  <a:gd name="connsiteX2" fmla="*/ 203633 w 407181"/>
                  <a:gd name="connsiteY2" fmla="*/ 103855 h 228514"/>
                  <a:gd name="connsiteX3" fmla="*/ 203633 w 407181"/>
                  <a:gd name="connsiteY3" fmla="*/ 103855 h 228514"/>
                  <a:gd name="connsiteX4" fmla="*/ 203633 w 407181"/>
                  <a:gd name="connsiteY4" fmla="*/ 103855 h 228514"/>
                  <a:gd name="connsiteX5" fmla="*/ 203378 w 407181"/>
                  <a:gd name="connsiteY5" fmla="*/ 103940 h 228514"/>
                  <a:gd name="connsiteX6" fmla="*/ 203548 w 407181"/>
                  <a:gd name="connsiteY6" fmla="*/ 103855 h 228514"/>
                  <a:gd name="connsiteX7" fmla="*/ 82965 w 407181"/>
                  <a:gd name="connsiteY7" fmla="*/ 0 h 228514"/>
                  <a:gd name="connsiteX8" fmla="*/ 0 w 407181"/>
                  <a:gd name="connsiteY8" fmla="*/ 30146 h 228514"/>
                  <a:gd name="connsiteX9" fmla="*/ 22843 w 407181"/>
                  <a:gd name="connsiteY9" fmla="*/ 228514 h 228514"/>
                  <a:gd name="connsiteX10" fmla="*/ 148352 w 407181"/>
                  <a:gd name="connsiteY10" fmla="*/ 141898 h 228514"/>
                  <a:gd name="connsiteX11" fmla="*/ 171704 w 407181"/>
                  <a:gd name="connsiteY11" fmla="*/ 202020 h 228514"/>
                  <a:gd name="connsiteX12" fmla="*/ 235477 w 407181"/>
                  <a:gd name="connsiteY12" fmla="*/ 202020 h 228514"/>
                  <a:gd name="connsiteX13" fmla="*/ 258405 w 407181"/>
                  <a:gd name="connsiteY13" fmla="*/ 141558 h 228514"/>
                  <a:gd name="connsiteX14" fmla="*/ 384423 w 407181"/>
                  <a:gd name="connsiteY14" fmla="*/ 228514 h 228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7181" h="228514">
                    <a:moveTo>
                      <a:pt x="407181" y="30146"/>
                    </a:moveTo>
                    <a:lnTo>
                      <a:pt x="324217" y="0"/>
                    </a:lnTo>
                    <a:lnTo>
                      <a:pt x="203633" y="103855"/>
                    </a:lnTo>
                    <a:lnTo>
                      <a:pt x="203633" y="103855"/>
                    </a:lnTo>
                    <a:lnTo>
                      <a:pt x="203633" y="103855"/>
                    </a:lnTo>
                    <a:lnTo>
                      <a:pt x="203378" y="103940"/>
                    </a:lnTo>
                    <a:lnTo>
                      <a:pt x="203548" y="103855"/>
                    </a:lnTo>
                    <a:lnTo>
                      <a:pt x="82965" y="0"/>
                    </a:lnTo>
                    <a:lnTo>
                      <a:pt x="0" y="30146"/>
                    </a:lnTo>
                    <a:lnTo>
                      <a:pt x="22843" y="228514"/>
                    </a:lnTo>
                    <a:lnTo>
                      <a:pt x="148352" y="141898"/>
                    </a:lnTo>
                    <a:lnTo>
                      <a:pt x="171704" y="202020"/>
                    </a:lnTo>
                    <a:lnTo>
                      <a:pt x="235477" y="202020"/>
                    </a:lnTo>
                    <a:lnTo>
                      <a:pt x="258405" y="141558"/>
                    </a:lnTo>
                    <a:lnTo>
                      <a:pt x="384423" y="228514"/>
                    </a:ln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Graphic 2">
                <a:extLst>
                  <a:ext uri="{FF2B5EF4-FFF2-40B4-BE49-F238E27FC236}">
                    <a16:creationId xmlns:a16="http://schemas.microsoft.com/office/drawing/2014/main" id="{E9666476-3FA7-4BB5-8A94-1446D524F045}"/>
                  </a:ext>
                </a:extLst>
              </p:cNvPr>
              <p:cNvSpPr/>
              <p:nvPr/>
            </p:nvSpPr>
            <p:spPr>
              <a:xfrm>
                <a:off x="9953334" y="2394150"/>
                <a:ext cx="133321" cy="681912"/>
              </a:xfrm>
              <a:custGeom>
                <a:avLst/>
                <a:gdLst>
                  <a:gd name="connsiteX0" fmla="*/ 133321 w 133321"/>
                  <a:gd name="connsiteY0" fmla="*/ 465520 h 681912"/>
                  <a:gd name="connsiteX1" fmla="*/ 133321 w 133321"/>
                  <a:gd name="connsiteY1" fmla="*/ 465690 h 681912"/>
                  <a:gd name="connsiteX2" fmla="*/ 80332 w 133321"/>
                  <a:gd name="connsiteY2" fmla="*/ 670682 h 681912"/>
                  <a:gd name="connsiteX3" fmla="*/ 76596 w 133321"/>
                  <a:gd name="connsiteY3" fmla="*/ 677560 h 681912"/>
                  <a:gd name="connsiteX4" fmla="*/ 76511 w 133321"/>
                  <a:gd name="connsiteY4" fmla="*/ 677645 h 681912"/>
                  <a:gd name="connsiteX5" fmla="*/ 55367 w 133321"/>
                  <a:gd name="connsiteY5" fmla="*/ 677645 h 681912"/>
                  <a:gd name="connsiteX6" fmla="*/ 55282 w 133321"/>
                  <a:gd name="connsiteY6" fmla="*/ 677560 h 681912"/>
                  <a:gd name="connsiteX7" fmla="*/ 51545 w 133321"/>
                  <a:gd name="connsiteY7" fmla="*/ 670682 h 681912"/>
                  <a:gd name="connsiteX8" fmla="*/ 170 w 133321"/>
                  <a:gd name="connsiteY8" fmla="*/ 471634 h 681912"/>
                  <a:gd name="connsiteX9" fmla="*/ 0 w 133321"/>
                  <a:gd name="connsiteY9" fmla="*/ 470700 h 681912"/>
                  <a:gd name="connsiteX10" fmla="*/ 34137 w 133321"/>
                  <a:gd name="connsiteY10" fmla="*/ 0 h 681912"/>
                  <a:gd name="connsiteX11" fmla="*/ 97910 w 133321"/>
                  <a:gd name="connsiteY11" fmla="*/ 0 h 681912"/>
                  <a:gd name="connsiteX12" fmla="*/ 133321 w 133321"/>
                  <a:gd name="connsiteY12" fmla="*/ 465520 h 68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321" h="681912">
                    <a:moveTo>
                      <a:pt x="133321" y="465520"/>
                    </a:moveTo>
                    <a:lnTo>
                      <a:pt x="133321" y="465690"/>
                    </a:lnTo>
                    <a:lnTo>
                      <a:pt x="80332" y="670682"/>
                    </a:lnTo>
                    <a:cubicBezTo>
                      <a:pt x="79568" y="673484"/>
                      <a:pt x="78294" y="675777"/>
                      <a:pt x="76596" y="677560"/>
                    </a:cubicBezTo>
                    <a:lnTo>
                      <a:pt x="76511" y="677645"/>
                    </a:lnTo>
                    <a:cubicBezTo>
                      <a:pt x="70822" y="683335"/>
                      <a:pt x="61056" y="683335"/>
                      <a:pt x="55367" y="677645"/>
                    </a:cubicBezTo>
                    <a:lnTo>
                      <a:pt x="55282" y="677560"/>
                    </a:lnTo>
                    <a:cubicBezTo>
                      <a:pt x="53583" y="675777"/>
                      <a:pt x="52309" y="673484"/>
                      <a:pt x="51545" y="670682"/>
                    </a:cubicBezTo>
                    <a:lnTo>
                      <a:pt x="170" y="471634"/>
                    </a:lnTo>
                    <a:lnTo>
                      <a:pt x="0" y="470700"/>
                    </a:lnTo>
                    <a:lnTo>
                      <a:pt x="34137" y="0"/>
                    </a:lnTo>
                    <a:lnTo>
                      <a:pt x="97910" y="0"/>
                    </a:lnTo>
                    <a:lnTo>
                      <a:pt x="133321" y="465520"/>
                    </a:ln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Graphic 2">
                <a:extLst>
                  <a:ext uri="{FF2B5EF4-FFF2-40B4-BE49-F238E27FC236}">
                    <a16:creationId xmlns:a16="http://schemas.microsoft.com/office/drawing/2014/main" id="{547AED89-0801-4ABD-85D5-E944E7001F0D}"/>
                  </a:ext>
                </a:extLst>
              </p:cNvPr>
              <p:cNvSpPr/>
              <p:nvPr/>
            </p:nvSpPr>
            <p:spPr>
              <a:xfrm>
                <a:off x="9703421" y="2222192"/>
                <a:ext cx="305194" cy="849518"/>
              </a:xfrm>
              <a:custGeom>
                <a:avLst/>
                <a:gdLst>
                  <a:gd name="connsiteX0" fmla="*/ 112262 w 305194"/>
                  <a:gd name="connsiteY0" fmla="*/ 0 h 849518"/>
                  <a:gd name="connsiteX1" fmla="*/ 135104 w 305194"/>
                  <a:gd name="connsiteY1" fmla="*/ 198368 h 849518"/>
                  <a:gd name="connsiteX2" fmla="*/ 305195 w 305194"/>
                  <a:gd name="connsiteY2" fmla="*/ 849519 h 849518"/>
                  <a:gd name="connsiteX3" fmla="*/ 39062 w 305194"/>
                  <a:gd name="connsiteY3" fmla="*/ 424759 h 849518"/>
                  <a:gd name="connsiteX4" fmla="*/ 152598 w 305194"/>
                  <a:gd name="connsiteY4" fmla="*/ 350541 h 849518"/>
                  <a:gd name="connsiteX5" fmla="*/ 0 w 305194"/>
                  <a:gd name="connsiteY5" fmla="*/ 329482 h 849518"/>
                  <a:gd name="connsiteX6" fmla="*/ 27768 w 305194"/>
                  <a:gd name="connsiteY6" fmla="*/ 20211 h 849518"/>
                  <a:gd name="connsiteX7" fmla="*/ 112262 w 305194"/>
                  <a:gd name="connsiteY7" fmla="*/ 0 h 849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194" h="849518">
                    <a:moveTo>
                      <a:pt x="112262" y="0"/>
                    </a:moveTo>
                    <a:lnTo>
                      <a:pt x="135104" y="198368"/>
                    </a:lnTo>
                    <a:lnTo>
                      <a:pt x="305195" y="849519"/>
                    </a:lnTo>
                    <a:cubicBezTo>
                      <a:pt x="305195" y="849519"/>
                      <a:pt x="61226" y="543645"/>
                      <a:pt x="39062" y="424759"/>
                    </a:cubicBezTo>
                    <a:lnTo>
                      <a:pt x="152598" y="350541"/>
                    </a:lnTo>
                    <a:lnTo>
                      <a:pt x="0" y="329482"/>
                    </a:lnTo>
                    <a:lnTo>
                      <a:pt x="27768" y="20211"/>
                    </a:lnTo>
                    <a:lnTo>
                      <a:pt x="112262" y="0"/>
                    </a:lnTo>
                    <a:close/>
                  </a:path>
                </a:pathLst>
              </a:custGeom>
              <a:solidFill>
                <a:srgbClr val="1F59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Graphic 2">
                <a:extLst>
                  <a:ext uri="{FF2B5EF4-FFF2-40B4-BE49-F238E27FC236}">
                    <a16:creationId xmlns:a16="http://schemas.microsoft.com/office/drawing/2014/main" id="{1B5A0001-31F3-4F47-B8C4-0153BB20A8CE}"/>
                  </a:ext>
                </a:extLst>
              </p:cNvPr>
              <p:cNvSpPr/>
              <p:nvPr/>
            </p:nvSpPr>
            <p:spPr>
              <a:xfrm>
                <a:off x="9703421" y="2551673"/>
                <a:ext cx="152597" cy="38467"/>
              </a:xfrm>
              <a:custGeom>
                <a:avLst/>
                <a:gdLst>
                  <a:gd name="connsiteX0" fmla="*/ 0 w 152597"/>
                  <a:gd name="connsiteY0" fmla="*/ 0 h 38467"/>
                  <a:gd name="connsiteX1" fmla="*/ 126018 w 152597"/>
                  <a:gd name="connsiteY1" fmla="*/ 38468 h 38467"/>
                  <a:gd name="connsiteX2" fmla="*/ 152598 w 152597"/>
                  <a:gd name="connsiteY2" fmla="*/ 21060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597" h="38467">
                    <a:moveTo>
                      <a:pt x="0" y="0"/>
                    </a:moveTo>
                    <a:lnTo>
                      <a:pt x="126018" y="38468"/>
                    </a:lnTo>
                    <a:lnTo>
                      <a:pt x="152598" y="21060"/>
                    </a:ln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Graphic 2">
                <a:extLst>
                  <a:ext uri="{FF2B5EF4-FFF2-40B4-BE49-F238E27FC236}">
                    <a16:creationId xmlns:a16="http://schemas.microsoft.com/office/drawing/2014/main" id="{F6381406-C7C7-481A-9B27-FB085EA114A6}"/>
                  </a:ext>
                </a:extLst>
              </p:cNvPr>
              <p:cNvSpPr/>
              <p:nvPr/>
            </p:nvSpPr>
            <p:spPr>
              <a:xfrm>
                <a:off x="9772204" y="2724311"/>
                <a:ext cx="236411" cy="347399"/>
              </a:xfrm>
              <a:custGeom>
                <a:avLst/>
                <a:gdLst>
                  <a:gd name="connsiteX0" fmla="*/ 0 w 236411"/>
                  <a:gd name="connsiteY0" fmla="*/ 0 h 347399"/>
                  <a:gd name="connsiteX1" fmla="*/ 236411 w 236411"/>
                  <a:gd name="connsiteY1" fmla="*/ 347399 h 347399"/>
                  <a:gd name="connsiteX2" fmla="*/ 0 w 236411"/>
                  <a:gd name="connsiteY2" fmla="*/ 0 h 347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6411" h="347399">
                    <a:moveTo>
                      <a:pt x="0" y="0"/>
                    </a:moveTo>
                    <a:cubicBezTo>
                      <a:pt x="0" y="0"/>
                      <a:pt x="125848" y="273266"/>
                      <a:pt x="236411" y="347399"/>
                    </a:cubicBezTo>
                    <a:cubicBezTo>
                      <a:pt x="236411" y="347399"/>
                      <a:pt x="55876" y="114215"/>
                      <a:pt x="0" y="0"/>
                    </a:cubicBez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Graphic 2">
                <a:extLst>
                  <a:ext uri="{FF2B5EF4-FFF2-40B4-BE49-F238E27FC236}">
                    <a16:creationId xmlns:a16="http://schemas.microsoft.com/office/drawing/2014/main" id="{F6201E5D-54E2-4BC8-988E-E3E45322B15C}"/>
                  </a:ext>
                </a:extLst>
              </p:cNvPr>
              <p:cNvSpPr/>
              <p:nvPr/>
            </p:nvSpPr>
            <p:spPr>
              <a:xfrm>
                <a:off x="10028656" y="2222192"/>
                <a:ext cx="305195" cy="849518"/>
              </a:xfrm>
              <a:custGeom>
                <a:avLst/>
                <a:gdLst>
                  <a:gd name="connsiteX0" fmla="*/ 192934 w 305195"/>
                  <a:gd name="connsiteY0" fmla="*/ 0 h 849518"/>
                  <a:gd name="connsiteX1" fmla="*/ 170091 w 305195"/>
                  <a:gd name="connsiteY1" fmla="*/ 198368 h 849518"/>
                  <a:gd name="connsiteX2" fmla="*/ 0 w 305195"/>
                  <a:gd name="connsiteY2" fmla="*/ 849519 h 849518"/>
                  <a:gd name="connsiteX3" fmla="*/ 266133 w 305195"/>
                  <a:gd name="connsiteY3" fmla="*/ 424759 h 849518"/>
                  <a:gd name="connsiteX4" fmla="*/ 152598 w 305195"/>
                  <a:gd name="connsiteY4" fmla="*/ 350541 h 849518"/>
                  <a:gd name="connsiteX5" fmla="*/ 305195 w 305195"/>
                  <a:gd name="connsiteY5" fmla="*/ 329482 h 849518"/>
                  <a:gd name="connsiteX6" fmla="*/ 277427 w 305195"/>
                  <a:gd name="connsiteY6" fmla="*/ 20211 h 849518"/>
                  <a:gd name="connsiteX7" fmla="*/ 192934 w 305195"/>
                  <a:gd name="connsiteY7" fmla="*/ 0 h 849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195" h="849518">
                    <a:moveTo>
                      <a:pt x="192934" y="0"/>
                    </a:moveTo>
                    <a:lnTo>
                      <a:pt x="170091" y="198368"/>
                    </a:lnTo>
                    <a:lnTo>
                      <a:pt x="0" y="849519"/>
                    </a:lnTo>
                    <a:cubicBezTo>
                      <a:pt x="0" y="849519"/>
                      <a:pt x="243969" y="543645"/>
                      <a:pt x="266133" y="424759"/>
                    </a:cubicBezTo>
                    <a:lnTo>
                      <a:pt x="152598" y="350541"/>
                    </a:lnTo>
                    <a:lnTo>
                      <a:pt x="305195" y="329482"/>
                    </a:lnTo>
                    <a:lnTo>
                      <a:pt x="277427" y="20211"/>
                    </a:lnTo>
                    <a:lnTo>
                      <a:pt x="192934" y="0"/>
                    </a:lnTo>
                    <a:close/>
                  </a:path>
                </a:pathLst>
              </a:custGeom>
              <a:solidFill>
                <a:srgbClr val="1F59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Graphic 2">
                <a:extLst>
                  <a:ext uri="{FF2B5EF4-FFF2-40B4-BE49-F238E27FC236}">
                    <a16:creationId xmlns:a16="http://schemas.microsoft.com/office/drawing/2014/main" id="{75A8BECA-3AC4-4F81-9AC4-3E102C31D1C1}"/>
                  </a:ext>
                </a:extLst>
              </p:cNvPr>
              <p:cNvSpPr/>
              <p:nvPr/>
            </p:nvSpPr>
            <p:spPr>
              <a:xfrm>
                <a:off x="10181254" y="2551673"/>
                <a:ext cx="152597" cy="38467"/>
              </a:xfrm>
              <a:custGeom>
                <a:avLst/>
                <a:gdLst>
                  <a:gd name="connsiteX0" fmla="*/ 152598 w 152597"/>
                  <a:gd name="connsiteY0" fmla="*/ 0 h 38467"/>
                  <a:gd name="connsiteX1" fmla="*/ 26579 w 152597"/>
                  <a:gd name="connsiteY1" fmla="*/ 38468 h 38467"/>
                  <a:gd name="connsiteX2" fmla="*/ 0 w 152597"/>
                  <a:gd name="connsiteY2" fmla="*/ 21060 h 3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597" h="38467">
                    <a:moveTo>
                      <a:pt x="152598" y="0"/>
                    </a:moveTo>
                    <a:lnTo>
                      <a:pt x="26579" y="38468"/>
                    </a:lnTo>
                    <a:lnTo>
                      <a:pt x="0" y="21060"/>
                    </a:ln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Graphic 2">
                <a:extLst>
                  <a:ext uri="{FF2B5EF4-FFF2-40B4-BE49-F238E27FC236}">
                    <a16:creationId xmlns:a16="http://schemas.microsoft.com/office/drawing/2014/main" id="{492CD20F-05CB-4176-B737-05BBA1D66932}"/>
                  </a:ext>
                </a:extLst>
              </p:cNvPr>
              <p:cNvSpPr/>
              <p:nvPr/>
            </p:nvSpPr>
            <p:spPr>
              <a:xfrm>
                <a:off x="10028656" y="2724311"/>
                <a:ext cx="236411" cy="347399"/>
              </a:xfrm>
              <a:custGeom>
                <a:avLst/>
                <a:gdLst>
                  <a:gd name="connsiteX0" fmla="*/ 236412 w 236411"/>
                  <a:gd name="connsiteY0" fmla="*/ 0 h 347399"/>
                  <a:gd name="connsiteX1" fmla="*/ 0 w 236411"/>
                  <a:gd name="connsiteY1" fmla="*/ 347399 h 347399"/>
                  <a:gd name="connsiteX2" fmla="*/ 236412 w 236411"/>
                  <a:gd name="connsiteY2" fmla="*/ 0 h 347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6411" h="347399">
                    <a:moveTo>
                      <a:pt x="236412" y="0"/>
                    </a:moveTo>
                    <a:cubicBezTo>
                      <a:pt x="236412" y="0"/>
                      <a:pt x="110563" y="273266"/>
                      <a:pt x="0" y="347399"/>
                    </a:cubicBezTo>
                    <a:cubicBezTo>
                      <a:pt x="0" y="347399"/>
                      <a:pt x="180536" y="114215"/>
                      <a:pt x="236412" y="0"/>
                    </a:cubicBez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Graphic 2">
                <a:extLst>
                  <a:ext uri="{FF2B5EF4-FFF2-40B4-BE49-F238E27FC236}">
                    <a16:creationId xmlns:a16="http://schemas.microsoft.com/office/drawing/2014/main" id="{2F39122E-D567-4AF9-B8AA-2B9CD6ADDA1B}"/>
                  </a:ext>
                </a:extLst>
              </p:cNvPr>
              <p:cNvSpPr/>
              <p:nvPr/>
            </p:nvSpPr>
            <p:spPr>
              <a:xfrm>
                <a:off x="10008701" y="1950200"/>
                <a:ext cx="142831" cy="192848"/>
              </a:xfrm>
              <a:custGeom>
                <a:avLst/>
                <a:gdLst>
                  <a:gd name="connsiteX0" fmla="*/ 125594 w 142831"/>
                  <a:gd name="connsiteY0" fmla="*/ 172723 h 192848"/>
                  <a:gd name="connsiteX1" fmla="*/ 126358 w 142831"/>
                  <a:gd name="connsiteY1" fmla="*/ 192849 h 192848"/>
                  <a:gd name="connsiteX2" fmla="*/ 0 w 142831"/>
                  <a:gd name="connsiteY2" fmla="*/ 104789 h 192848"/>
                  <a:gd name="connsiteX3" fmla="*/ 142832 w 142831"/>
                  <a:gd name="connsiteY3" fmla="*/ 0 h 192848"/>
                  <a:gd name="connsiteX4" fmla="*/ 125763 w 142831"/>
                  <a:gd name="connsiteY4" fmla="*/ 166694 h 192848"/>
                  <a:gd name="connsiteX5" fmla="*/ 125594 w 142831"/>
                  <a:gd name="connsiteY5" fmla="*/ 172723 h 192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31" h="192848">
                    <a:moveTo>
                      <a:pt x="125594" y="172723"/>
                    </a:moveTo>
                    <a:cubicBezTo>
                      <a:pt x="125594" y="178243"/>
                      <a:pt x="125933" y="185121"/>
                      <a:pt x="126358" y="192849"/>
                    </a:cubicBezTo>
                    <a:lnTo>
                      <a:pt x="0" y="104789"/>
                    </a:lnTo>
                    <a:cubicBezTo>
                      <a:pt x="90523" y="106657"/>
                      <a:pt x="139775" y="6199"/>
                      <a:pt x="142832" y="0"/>
                    </a:cubicBezTo>
                    <a:cubicBezTo>
                      <a:pt x="141983" y="7048"/>
                      <a:pt x="127122" y="120074"/>
                      <a:pt x="125763" y="166694"/>
                    </a:cubicBezTo>
                    <a:cubicBezTo>
                      <a:pt x="125594" y="168902"/>
                      <a:pt x="125594" y="170855"/>
                      <a:pt x="125594" y="172723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1" name="Graphic 2">
            <a:extLst>
              <a:ext uri="{FF2B5EF4-FFF2-40B4-BE49-F238E27FC236}">
                <a16:creationId xmlns:a16="http://schemas.microsoft.com/office/drawing/2014/main" id="{4648C7C3-805A-418A-B4F8-40FA46547A8D}"/>
              </a:ext>
            </a:extLst>
          </p:cNvPr>
          <p:cNvGrpSpPr/>
          <p:nvPr/>
        </p:nvGrpSpPr>
        <p:grpSpPr>
          <a:xfrm>
            <a:off x="14929184" y="1205072"/>
            <a:ext cx="1948271" cy="2003186"/>
            <a:chOff x="14929184" y="1205072"/>
            <a:chExt cx="1948271" cy="2003186"/>
          </a:xfrm>
        </p:grpSpPr>
        <p:grpSp>
          <p:nvGrpSpPr>
            <p:cNvPr id="32" name="Graphic 2">
              <a:extLst>
                <a:ext uri="{FF2B5EF4-FFF2-40B4-BE49-F238E27FC236}">
                  <a16:creationId xmlns:a16="http://schemas.microsoft.com/office/drawing/2014/main" id="{C07EC053-C4A3-4928-9C8A-BC4ED8FA3BA2}"/>
                </a:ext>
              </a:extLst>
            </p:cNvPr>
            <p:cNvGrpSpPr/>
            <p:nvPr/>
          </p:nvGrpSpPr>
          <p:grpSpPr>
            <a:xfrm>
              <a:off x="14929184" y="1205072"/>
              <a:ext cx="1948271" cy="2003186"/>
              <a:chOff x="14929184" y="1205072"/>
              <a:chExt cx="1948271" cy="2003186"/>
            </a:xfrm>
          </p:grpSpPr>
          <p:sp>
            <p:nvSpPr>
              <p:cNvPr id="33" name="Graphic 2">
                <a:extLst>
                  <a:ext uri="{FF2B5EF4-FFF2-40B4-BE49-F238E27FC236}">
                    <a16:creationId xmlns:a16="http://schemas.microsoft.com/office/drawing/2014/main" id="{00030DC1-EBB4-4174-BE21-F065F1C2DA38}"/>
                  </a:ext>
                </a:extLst>
              </p:cNvPr>
              <p:cNvSpPr/>
              <p:nvPr/>
            </p:nvSpPr>
            <p:spPr>
              <a:xfrm>
                <a:off x="14929184" y="2738578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4" name="Graphic 2">
                <a:extLst>
                  <a:ext uri="{FF2B5EF4-FFF2-40B4-BE49-F238E27FC236}">
                    <a16:creationId xmlns:a16="http://schemas.microsoft.com/office/drawing/2014/main" id="{265F7459-A58F-49B9-A651-43F3A795D8DD}"/>
                  </a:ext>
                </a:extLst>
              </p:cNvPr>
              <p:cNvGrpSpPr/>
              <p:nvPr/>
            </p:nvGrpSpPr>
            <p:grpSpPr>
              <a:xfrm>
                <a:off x="15050969" y="1205279"/>
                <a:ext cx="1704545" cy="1502472"/>
                <a:chOff x="15050969" y="1205279"/>
                <a:chExt cx="1704545" cy="1502472"/>
              </a:xfrm>
            </p:grpSpPr>
            <p:grpSp>
              <p:nvGrpSpPr>
                <p:cNvPr id="35" name="Graphic 2">
                  <a:extLst>
                    <a:ext uri="{FF2B5EF4-FFF2-40B4-BE49-F238E27FC236}">
                      <a16:creationId xmlns:a16="http://schemas.microsoft.com/office/drawing/2014/main" id="{E5FE47A9-1E9E-4B79-88BF-AECB8B23C0A0}"/>
                    </a:ext>
                  </a:extLst>
                </p:cNvPr>
                <p:cNvGrpSpPr/>
                <p:nvPr/>
              </p:nvGrpSpPr>
              <p:grpSpPr>
                <a:xfrm>
                  <a:off x="15050969" y="1205279"/>
                  <a:ext cx="1502695" cy="1502472"/>
                  <a:chOff x="15050969" y="1205279"/>
                  <a:chExt cx="1502695" cy="1502472"/>
                </a:xfrm>
              </p:grpSpPr>
              <p:sp>
                <p:nvSpPr>
                  <p:cNvPr id="36" name="Graphic 2">
                    <a:extLst>
                      <a:ext uri="{FF2B5EF4-FFF2-40B4-BE49-F238E27FC236}">
                        <a16:creationId xmlns:a16="http://schemas.microsoft.com/office/drawing/2014/main" id="{FF6A25C7-B787-40CA-90B8-505ACF60A68D}"/>
                      </a:ext>
                    </a:extLst>
                  </p:cNvPr>
                  <p:cNvSpPr/>
                  <p:nvPr/>
                </p:nvSpPr>
                <p:spPr>
                  <a:xfrm>
                    <a:off x="15051296" y="1205385"/>
                    <a:ext cx="1502367" cy="1502367"/>
                  </a:xfrm>
                  <a:custGeom>
                    <a:avLst/>
                    <a:gdLst>
                      <a:gd name="connsiteX0" fmla="*/ 1502368 w 1502367"/>
                      <a:gd name="connsiteY0" fmla="*/ 751184 h 1502367"/>
                      <a:gd name="connsiteX1" fmla="*/ 751184 w 1502367"/>
                      <a:gd name="connsiteY1" fmla="*/ 1502368 h 1502367"/>
                      <a:gd name="connsiteX2" fmla="*/ -1 w 1502367"/>
                      <a:gd name="connsiteY2" fmla="*/ 751184 h 1502367"/>
                      <a:gd name="connsiteX3" fmla="*/ 751184 w 1502367"/>
                      <a:gd name="connsiteY3" fmla="*/ 0 h 1502367"/>
                      <a:gd name="connsiteX4" fmla="*/ 1502368 w 1502367"/>
                      <a:gd name="connsiteY4" fmla="*/ 751184 h 1502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2367" h="1502367">
                        <a:moveTo>
                          <a:pt x="1502368" y="751184"/>
                        </a:moveTo>
                        <a:cubicBezTo>
                          <a:pt x="1502368" y="1166051"/>
                          <a:pt x="1166051" y="1502368"/>
                          <a:pt x="751184" y="1502368"/>
                        </a:cubicBezTo>
                        <a:cubicBezTo>
                          <a:pt x="336316" y="1502368"/>
                          <a:pt x="-1" y="1166051"/>
                          <a:pt x="-1" y="751184"/>
                        </a:cubicBezTo>
                        <a:cubicBezTo>
                          <a:pt x="-1" y="336316"/>
                          <a:pt x="336316" y="0"/>
                          <a:pt x="751184" y="0"/>
                        </a:cubicBezTo>
                        <a:cubicBezTo>
                          <a:pt x="1166051" y="0"/>
                          <a:pt x="1502368" y="336316"/>
                          <a:pt x="1502368" y="751184"/>
                        </a:cubicBezTo>
                        <a:close/>
                      </a:path>
                    </a:pathLst>
                  </a:custGeom>
                  <a:solidFill>
                    <a:srgbClr val="CFF1F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" name="Graphic 2">
                    <a:extLst>
                      <a:ext uri="{FF2B5EF4-FFF2-40B4-BE49-F238E27FC236}">
                        <a16:creationId xmlns:a16="http://schemas.microsoft.com/office/drawing/2014/main" id="{301E0BCC-DE9D-4892-B754-9790726596F6}"/>
                      </a:ext>
                    </a:extLst>
                  </p:cNvPr>
                  <p:cNvSpPr/>
                  <p:nvPr/>
                </p:nvSpPr>
                <p:spPr>
                  <a:xfrm>
                    <a:off x="15050969" y="1205279"/>
                    <a:ext cx="876765" cy="1502388"/>
                  </a:xfrm>
                  <a:custGeom>
                    <a:avLst/>
                    <a:gdLst>
                      <a:gd name="connsiteX0" fmla="*/ 160143 w 876765"/>
                      <a:gd name="connsiteY0" fmla="*/ 1032452 h 1502388"/>
                      <a:gd name="connsiteX1" fmla="*/ 590168 w 876765"/>
                      <a:gd name="connsiteY1" fmla="*/ 60991 h 1502388"/>
                      <a:gd name="connsiteX2" fmla="*/ 876766 w 876765"/>
                      <a:gd name="connsiteY2" fmla="*/ 10635 h 1502388"/>
                      <a:gd name="connsiteX3" fmla="*/ 480708 w 876765"/>
                      <a:gd name="connsiteY3" fmla="*/ 50546 h 1502388"/>
                      <a:gd name="connsiteX4" fmla="*/ 50684 w 876765"/>
                      <a:gd name="connsiteY4" fmla="*/ 1022007 h 1502388"/>
                      <a:gd name="connsiteX5" fmla="*/ 735547 w 876765"/>
                      <a:gd name="connsiteY5" fmla="*/ 1502388 h 1502388"/>
                      <a:gd name="connsiteX6" fmla="*/ 160143 w 876765"/>
                      <a:gd name="connsiteY6" fmla="*/ 1032452 h 150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6765" h="1502388">
                        <a:moveTo>
                          <a:pt x="160143" y="1032452"/>
                        </a:moveTo>
                        <a:cubicBezTo>
                          <a:pt x="10603" y="645481"/>
                          <a:pt x="203197" y="210532"/>
                          <a:pt x="590168" y="60991"/>
                        </a:cubicBezTo>
                        <a:cubicBezTo>
                          <a:pt x="684511" y="24562"/>
                          <a:pt x="781573" y="8597"/>
                          <a:pt x="876766" y="10635"/>
                        </a:cubicBezTo>
                        <a:cubicBezTo>
                          <a:pt x="747860" y="-11274"/>
                          <a:pt x="611567" y="20"/>
                          <a:pt x="480708" y="50546"/>
                        </a:cubicBezTo>
                        <a:cubicBezTo>
                          <a:pt x="93737" y="200087"/>
                          <a:pt x="-98856" y="634952"/>
                          <a:pt x="50684" y="1022007"/>
                        </a:cubicBezTo>
                        <a:cubicBezTo>
                          <a:pt x="163795" y="1314720"/>
                          <a:pt x="440117" y="1496019"/>
                          <a:pt x="735547" y="1502388"/>
                        </a:cubicBezTo>
                        <a:cubicBezTo>
                          <a:pt x="483171" y="1459420"/>
                          <a:pt x="259073" y="1288650"/>
                          <a:pt x="160143" y="1032452"/>
                        </a:cubicBezTo>
                        <a:close/>
                      </a:path>
                    </a:pathLst>
                  </a:custGeom>
                  <a:solidFill>
                    <a:srgbClr val="E2FDF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8" name="Graphic 2">
                  <a:extLst>
                    <a:ext uri="{FF2B5EF4-FFF2-40B4-BE49-F238E27FC236}">
                      <a16:creationId xmlns:a16="http://schemas.microsoft.com/office/drawing/2014/main" id="{72C28E1F-46AB-4273-ACA8-F50E2FA7BFFC}"/>
                    </a:ext>
                  </a:extLst>
                </p:cNvPr>
                <p:cNvSpPr/>
                <p:nvPr/>
              </p:nvSpPr>
              <p:spPr>
                <a:xfrm>
                  <a:off x="15955078" y="1205385"/>
                  <a:ext cx="800436" cy="800436"/>
                </a:xfrm>
                <a:custGeom>
                  <a:avLst/>
                  <a:gdLst>
                    <a:gd name="connsiteX0" fmla="*/ 800436 w 800436"/>
                    <a:gd name="connsiteY0" fmla="*/ 400218 h 800436"/>
                    <a:gd name="connsiteX1" fmla="*/ 400218 w 800436"/>
                    <a:gd name="connsiteY1" fmla="*/ 800436 h 800436"/>
                    <a:gd name="connsiteX2" fmla="*/ 0 w 800436"/>
                    <a:gd name="connsiteY2" fmla="*/ 400218 h 800436"/>
                    <a:gd name="connsiteX3" fmla="*/ 400218 w 800436"/>
                    <a:gd name="connsiteY3" fmla="*/ 0 h 800436"/>
                    <a:gd name="connsiteX4" fmla="*/ 800436 w 800436"/>
                    <a:gd name="connsiteY4" fmla="*/ 400218 h 80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436" h="800436">
                      <a:moveTo>
                        <a:pt x="800436" y="400218"/>
                      </a:moveTo>
                      <a:cubicBezTo>
                        <a:pt x="800436" y="621253"/>
                        <a:pt x="621252" y="800436"/>
                        <a:pt x="400218" y="800436"/>
                      </a:cubicBezTo>
                      <a:cubicBezTo>
                        <a:pt x="179184" y="800436"/>
                        <a:pt x="0" y="621253"/>
                        <a:pt x="0" y="400218"/>
                      </a:cubicBezTo>
                      <a:cubicBezTo>
                        <a:pt x="0" y="179184"/>
                        <a:pt x="179184" y="0"/>
                        <a:pt x="400218" y="0"/>
                      </a:cubicBezTo>
                      <a:cubicBezTo>
                        <a:pt x="621252" y="0"/>
                        <a:pt x="800436" y="179184"/>
                        <a:pt x="800436" y="400218"/>
                      </a:cubicBezTo>
                      <a:close/>
                    </a:path>
                  </a:pathLst>
                </a:custGeom>
                <a:solidFill>
                  <a:srgbClr val="A4DBE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9" name="Graphic 2">
                <a:extLst>
                  <a:ext uri="{FF2B5EF4-FFF2-40B4-BE49-F238E27FC236}">
                    <a16:creationId xmlns:a16="http://schemas.microsoft.com/office/drawing/2014/main" id="{0E485456-F206-4BA7-AAFF-018B11FE8099}"/>
                  </a:ext>
                </a:extLst>
              </p:cNvPr>
              <p:cNvSpPr/>
              <p:nvPr/>
            </p:nvSpPr>
            <p:spPr>
              <a:xfrm>
                <a:off x="15706948" y="2493122"/>
                <a:ext cx="424165" cy="206053"/>
              </a:xfrm>
              <a:custGeom>
                <a:avLst/>
                <a:gdLst>
                  <a:gd name="connsiteX0" fmla="*/ 424165 w 424165"/>
                  <a:gd name="connsiteY0" fmla="*/ 206053 h 206053"/>
                  <a:gd name="connsiteX1" fmla="*/ 0 w 424165"/>
                  <a:gd name="connsiteY1" fmla="*/ 206053 h 206053"/>
                  <a:gd name="connsiteX2" fmla="*/ 0 w 424165"/>
                  <a:gd name="connsiteY2" fmla="*/ 38935 h 206053"/>
                  <a:gd name="connsiteX3" fmla="*/ 117187 w 424165"/>
                  <a:gd name="connsiteY3" fmla="*/ 11082 h 206053"/>
                  <a:gd name="connsiteX4" fmla="*/ 306893 w 424165"/>
                  <a:gd name="connsiteY4" fmla="*/ 11082 h 206053"/>
                  <a:gd name="connsiteX5" fmla="*/ 424080 w 424165"/>
                  <a:gd name="connsiteY5" fmla="*/ 38935 h 206053"/>
                  <a:gd name="connsiteX6" fmla="*/ 424080 w 424165"/>
                  <a:gd name="connsiteY6" fmla="*/ 206053 h 206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4165" h="206053">
                    <a:moveTo>
                      <a:pt x="424165" y="206053"/>
                    </a:moveTo>
                    <a:lnTo>
                      <a:pt x="0" y="206053"/>
                    </a:lnTo>
                    <a:lnTo>
                      <a:pt x="0" y="38935"/>
                    </a:lnTo>
                    <a:lnTo>
                      <a:pt x="117187" y="11082"/>
                    </a:lnTo>
                    <a:cubicBezTo>
                      <a:pt x="179601" y="-3694"/>
                      <a:pt x="244564" y="-3694"/>
                      <a:pt x="306893" y="11082"/>
                    </a:cubicBezTo>
                    <a:lnTo>
                      <a:pt x="424080" y="38935"/>
                    </a:lnTo>
                    <a:lnTo>
                      <a:pt x="424080" y="206053"/>
                    </a:lnTo>
                    <a:close/>
                  </a:path>
                </a:pathLst>
              </a:custGeom>
              <a:solidFill>
                <a:srgbClr val="C3D0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" name="Graphic 2">
                <a:extLst>
                  <a:ext uri="{FF2B5EF4-FFF2-40B4-BE49-F238E27FC236}">
                    <a16:creationId xmlns:a16="http://schemas.microsoft.com/office/drawing/2014/main" id="{4186BAC5-20D8-4B4E-81C8-0E88BDD80A7C}"/>
                  </a:ext>
                </a:extLst>
              </p:cNvPr>
              <p:cNvGrpSpPr/>
              <p:nvPr/>
            </p:nvGrpSpPr>
            <p:grpSpPr>
              <a:xfrm>
                <a:off x="15269026" y="1313145"/>
                <a:ext cx="1300093" cy="843598"/>
                <a:chOff x="15269026" y="1313145"/>
                <a:chExt cx="1300093" cy="843598"/>
              </a:xfrm>
            </p:grpSpPr>
            <p:grpSp>
              <p:nvGrpSpPr>
                <p:cNvPr id="41" name="Graphic 2">
                  <a:extLst>
                    <a:ext uri="{FF2B5EF4-FFF2-40B4-BE49-F238E27FC236}">
                      <a16:creationId xmlns:a16="http://schemas.microsoft.com/office/drawing/2014/main" id="{11695B7F-E558-40A3-AFA0-E014E704FB9A}"/>
                    </a:ext>
                  </a:extLst>
                </p:cNvPr>
                <p:cNvGrpSpPr/>
                <p:nvPr/>
              </p:nvGrpSpPr>
              <p:grpSpPr>
                <a:xfrm>
                  <a:off x="15269026" y="1313145"/>
                  <a:ext cx="468407" cy="843598"/>
                  <a:chOff x="15269026" y="1313145"/>
                  <a:chExt cx="468407" cy="843598"/>
                </a:xfrm>
              </p:grpSpPr>
              <p:sp>
                <p:nvSpPr>
                  <p:cNvPr id="42" name="Graphic 2">
                    <a:extLst>
                      <a:ext uri="{FF2B5EF4-FFF2-40B4-BE49-F238E27FC236}">
                        <a16:creationId xmlns:a16="http://schemas.microsoft.com/office/drawing/2014/main" id="{D3FB95FE-32F0-45F4-A3A0-AF5FD8BA4B5B}"/>
                      </a:ext>
                    </a:extLst>
                  </p:cNvPr>
                  <p:cNvSpPr/>
                  <p:nvPr/>
                </p:nvSpPr>
                <p:spPr>
                  <a:xfrm>
                    <a:off x="15351736" y="1313145"/>
                    <a:ext cx="216031" cy="297977"/>
                  </a:xfrm>
                  <a:custGeom>
                    <a:avLst/>
                    <a:gdLst>
                      <a:gd name="connsiteX0" fmla="*/ 0 w 216031"/>
                      <a:gd name="connsiteY0" fmla="*/ 297977 h 297977"/>
                      <a:gd name="connsiteX1" fmla="*/ 216031 w 216031"/>
                      <a:gd name="connsiteY1" fmla="*/ 185631 h 297977"/>
                      <a:gd name="connsiteX2" fmla="*/ 190980 w 216031"/>
                      <a:gd name="connsiteY2" fmla="*/ 0 h 297977"/>
                      <a:gd name="connsiteX3" fmla="*/ 0 w 216031"/>
                      <a:gd name="connsiteY3" fmla="*/ 297977 h 297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031" h="297977">
                        <a:moveTo>
                          <a:pt x="0" y="297977"/>
                        </a:moveTo>
                        <a:cubicBezTo>
                          <a:pt x="0" y="297977"/>
                          <a:pt x="59018" y="132557"/>
                          <a:pt x="216031" y="185631"/>
                        </a:cubicBezTo>
                        <a:lnTo>
                          <a:pt x="190980" y="0"/>
                        </a:lnTo>
                        <a:cubicBezTo>
                          <a:pt x="190895" y="-85"/>
                          <a:pt x="17069" y="60377"/>
                          <a:pt x="0" y="297977"/>
                        </a:cubicBezTo>
                        <a:close/>
                      </a:path>
                    </a:pathLst>
                  </a:custGeom>
                  <a:solidFill>
                    <a:srgbClr val="7096D4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Graphic 2">
                    <a:extLst>
                      <a:ext uri="{FF2B5EF4-FFF2-40B4-BE49-F238E27FC236}">
                        <a16:creationId xmlns:a16="http://schemas.microsoft.com/office/drawing/2014/main" id="{C95233D2-0733-4649-A20A-FD8419C7DD40}"/>
                      </a:ext>
                    </a:extLst>
                  </p:cNvPr>
                  <p:cNvSpPr/>
                  <p:nvPr/>
                </p:nvSpPr>
                <p:spPr>
                  <a:xfrm>
                    <a:off x="15351736" y="1313145"/>
                    <a:ext cx="216031" cy="297977"/>
                  </a:xfrm>
                  <a:custGeom>
                    <a:avLst/>
                    <a:gdLst>
                      <a:gd name="connsiteX0" fmla="*/ 0 w 216031"/>
                      <a:gd name="connsiteY0" fmla="*/ 297977 h 297977"/>
                      <a:gd name="connsiteX1" fmla="*/ 216031 w 216031"/>
                      <a:gd name="connsiteY1" fmla="*/ 185631 h 297977"/>
                      <a:gd name="connsiteX2" fmla="*/ 190980 w 216031"/>
                      <a:gd name="connsiteY2" fmla="*/ 0 h 297977"/>
                      <a:gd name="connsiteX3" fmla="*/ 0 w 216031"/>
                      <a:gd name="connsiteY3" fmla="*/ 297977 h 297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031" h="297977">
                        <a:moveTo>
                          <a:pt x="0" y="297977"/>
                        </a:moveTo>
                        <a:cubicBezTo>
                          <a:pt x="0" y="297977"/>
                          <a:pt x="59018" y="132557"/>
                          <a:pt x="216031" y="185631"/>
                        </a:cubicBezTo>
                        <a:lnTo>
                          <a:pt x="190980" y="0"/>
                        </a:lnTo>
                        <a:cubicBezTo>
                          <a:pt x="190895" y="-85"/>
                          <a:pt x="17069" y="60377"/>
                          <a:pt x="0" y="297977"/>
                        </a:cubicBezTo>
                        <a:close/>
                      </a:path>
                    </a:pathLst>
                  </a:custGeom>
                  <a:solidFill>
                    <a:srgbClr val="314C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" name="Graphic 2">
                    <a:extLst>
                      <a:ext uri="{FF2B5EF4-FFF2-40B4-BE49-F238E27FC236}">
                        <a16:creationId xmlns:a16="http://schemas.microsoft.com/office/drawing/2014/main" id="{D702E7C0-AB60-439E-92B5-382503B56A83}"/>
                      </a:ext>
                    </a:extLst>
                  </p:cNvPr>
                  <p:cNvSpPr/>
                  <p:nvPr/>
                </p:nvSpPr>
                <p:spPr>
                  <a:xfrm>
                    <a:off x="15269026" y="1313145"/>
                    <a:ext cx="468322" cy="768676"/>
                  </a:xfrm>
                  <a:custGeom>
                    <a:avLst/>
                    <a:gdLst>
                      <a:gd name="connsiteX0" fmla="*/ 410663 w 468322"/>
                      <a:gd name="connsiteY0" fmla="*/ 739890 h 768676"/>
                      <a:gd name="connsiteX1" fmla="*/ 79398 w 468322"/>
                      <a:gd name="connsiteY1" fmla="*/ 352579 h 768676"/>
                      <a:gd name="connsiteX2" fmla="*/ 273605 w 468322"/>
                      <a:gd name="connsiteY2" fmla="*/ 0 h 768676"/>
                      <a:gd name="connsiteX3" fmla="*/ 0 w 468322"/>
                      <a:gd name="connsiteY3" fmla="*/ 381366 h 768676"/>
                      <a:gd name="connsiteX4" fmla="*/ 331265 w 468322"/>
                      <a:gd name="connsiteY4" fmla="*/ 768677 h 768676"/>
                      <a:gd name="connsiteX5" fmla="*/ 468322 w 468322"/>
                      <a:gd name="connsiteY5" fmla="*/ 733946 h 768676"/>
                      <a:gd name="connsiteX6" fmla="*/ 410663 w 468322"/>
                      <a:gd name="connsiteY6" fmla="*/ 739890 h 768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322" h="768676">
                        <a:moveTo>
                          <a:pt x="410663" y="739890"/>
                        </a:moveTo>
                        <a:cubicBezTo>
                          <a:pt x="227750" y="739890"/>
                          <a:pt x="79398" y="566487"/>
                          <a:pt x="79398" y="352579"/>
                        </a:cubicBezTo>
                        <a:cubicBezTo>
                          <a:pt x="79398" y="195821"/>
                          <a:pt x="159051" y="60971"/>
                          <a:pt x="273605" y="0"/>
                        </a:cubicBezTo>
                        <a:cubicBezTo>
                          <a:pt x="118121" y="31929"/>
                          <a:pt x="0" y="190471"/>
                          <a:pt x="0" y="381366"/>
                        </a:cubicBezTo>
                        <a:cubicBezTo>
                          <a:pt x="0" y="595275"/>
                          <a:pt x="148351" y="768677"/>
                          <a:pt x="331265" y="768677"/>
                        </a:cubicBezTo>
                        <a:cubicBezTo>
                          <a:pt x="380178" y="768677"/>
                          <a:pt x="426543" y="756194"/>
                          <a:pt x="468322" y="733946"/>
                        </a:cubicBezTo>
                        <a:cubicBezTo>
                          <a:pt x="449555" y="737767"/>
                          <a:pt x="430364" y="739890"/>
                          <a:pt x="410663" y="739890"/>
                        </a:cubicBezTo>
                        <a:close/>
                      </a:path>
                    </a:pathLst>
                  </a:custGeom>
                  <a:solidFill>
                    <a:srgbClr val="3164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" name="Graphic 2">
                    <a:extLst>
                      <a:ext uri="{FF2B5EF4-FFF2-40B4-BE49-F238E27FC236}">
                        <a16:creationId xmlns:a16="http://schemas.microsoft.com/office/drawing/2014/main" id="{9F1F9471-D4BD-4ACE-8944-2EC97C8874FB}"/>
                      </a:ext>
                    </a:extLst>
                  </p:cNvPr>
                  <p:cNvSpPr/>
                  <p:nvPr/>
                </p:nvSpPr>
                <p:spPr>
                  <a:xfrm>
                    <a:off x="15417887" y="2017794"/>
                    <a:ext cx="319546" cy="138949"/>
                  </a:xfrm>
                  <a:custGeom>
                    <a:avLst/>
                    <a:gdLst>
                      <a:gd name="connsiteX0" fmla="*/ 0 w 319546"/>
                      <a:gd name="connsiteY0" fmla="*/ 0 h 138949"/>
                      <a:gd name="connsiteX1" fmla="*/ 247536 w 319546"/>
                      <a:gd name="connsiteY1" fmla="*/ 56470 h 138949"/>
                      <a:gd name="connsiteX2" fmla="*/ 319546 w 319546"/>
                      <a:gd name="connsiteY2" fmla="*/ 138586 h 138949"/>
                      <a:gd name="connsiteX3" fmla="*/ 0 w 319546"/>
                      <a:gd name="connsiteY3" fmla="*/ 0 h 138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9546" h="138949">
                        <a:moveTo>
                          <a:pt x="0" y="0"/>
                        </a:moveTo>
                        <a:cubicBezTo>
                          <a:pt x="0" y="0"/>
                          <a:pt x="159731" y="77275"/>
                          <a:pt x="247536" y="56470"/>
                        </a:cubicBezTo>
                        <a:cubicBezTo>
                          <a:pt x="247536" y="56470"/>
                          <a:pt x="268510" y="83984"/>
                          <a:pt x="319546" y="138586"/>
                        </a:cubicBezTo>
                        <a:cubicBezTo>
                          <a:pt x="319461" y="138586"/>
                          <a:pt x="99864" y="15302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096D4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" name="Graphic 2">
                    <a:extLst>
                      <a:ext uri="{FF2B5EF4-FFF2-40B4-BE49-F238E27FC236}">
                        <a16:creationId xmlns:a16="http://schemas.microsoft.com/office/drawing/2014/main" id="{C3599AFE-395D-4862-9D1D-BDEEF8FF4D3C}"/>
                      </a:ext>
                    </a:extLst>
                  </p:cNvPr>
                  <p:cNvSpPr/>
                  <p:nvPr/>
                </p:nvSpPr>
                <p:spPr>
                  <a:xfrm>
                    <a:off x="15417887" y="2017794"/>
                    <a:ext cx="319546" cy="138949"/>
                  </a:xfrm>
                  <a:custGeom>
                    <a:avLst/>
                    <a:gdLst>
                      <a:gd name="connsiteX0" fmla="*/ 0 w 319546"/>
                      <a:gd name="connsiteY0" fmla="*/ 0 h 138949"/>
                      <a:gd name="connsiteX1" fmla="*/ 247536 w 319546"/>
                      <a:gd name="connsiteY1" fmla="*/ 56470 h 138949"/>
                      <a:gd name="connsiteX2" fmla="*/ 319546 w 319546"/>
                      <a:gd name="connsiteY2" fmla="*/ 138586 h 138949"/>
                      <a:gd name="connsiteX3" fmla="*/ 0 w 319546"/>
                      <a:gd name="connsiteY3" fmla="*/ 0 h 138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9546" h="138949">
                        <a:moveTo>
                          <a:pt x="0" y="0"/>
                        </a:moveTo>
                        <a:cubicBezTo>
                          <a:pt x="0" y="0"/>
                          <a:pt x="159731" y="77275"/>
                          <a:pt x="247536" y="56470"/>
                        </a:cubicBezTo>
                        <a:cubicBezTo>
                          <a:pt x="247536" y="56470"/>
                          <a:pt x="268510" y="83984"/>
                          <a:pt x="319546" y="138586"/>
                        </a:cubicBezTo>
                        <a:cubicBezTo>
                          <a:pt x="319461" y="138586"/>
                          <a:pt x="99864" y="15302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14C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" name="Graphic 2">
                  <a:extLst>
                    <a:ext uri="{FF2B5EF4-FFF2-40B4-BE49-F238E27FC236}">
                      <a16:creationId xmlns:a16="http://schemas.microsoft.com/office/drawing/2014/main" id="{9D5E6759-3A17-4BD4-A09E-1263043FAB1E}"/>
                    </a:ext>
                  </a:extLst>
                </p:cNvPr>
                <p:cNvGrpSpPr/>
                <p:nvPr/>
              </p:nvGrpSpPr>
              <p:grpSpPr>
                <a:xfrm>
                  <a:off x="16100712" y="1313145"/>
                  <a:ext cx="468407" cy="843598"/>
                  <a:chOff x="16100712" y="1313145"/>
                  <a:chExt cx="468407" cy="843598"/>
                </a:xfrm>
              </p:grpSpPr>
              <p:sp>
                <p:nvSpPr>
                  <p:cNvPr id="48" name="Graphic 2">
                    <a:extLst>
                      <a:ext uri="{FF2B5EF4-FFF2-40B4-BE49-F238E27FC236}">
                        <a16:creationId xmlns:a16="http://schemas.microsoft.com/office/drawing/2014/main" id="{2F8FB466-BC0A-4D8E-AC0C-DC60CEEC57B2}"/>
                      </a:ext>
                    </a:extLst>
                  </p:cNvPr>
                  <p:cNvSpPr/>
                  <p:nvPr/>
                </p:nvSpPr>
                <p:spPr>
                  <a:xfrm>
                    <a:off x="16270378" y="1313145"/>
                    <a:ext cx="216031" cy="297977"/>
                  </a:xfrm>
                  <a:custGeom>
                    <a:avLst/>
                    <a:gdLst>
                      <a:gd name="connsiteX0" fmla="*/ 216031 w 216031"/>
                      <a:gd name="connsiteY0" fmla="*/ 297977 h 297977"/>
                      <a:gd name="connsiteX1" fmla="*/ 0 w 216031"/>
                      <a:gd name="connsiteY1" fmla="*/ 185631 h 297977"/>
                      <a:gd name="connsiteX2" fmla="*/ 25051 w 216031"/>
                      <a:gd name="connsiteY2" fmla="*/ 0 h 297977"/>
                      <a:gd name="connsiteX3" fmla="*/ 216031 w 216031"/>
                      <a:gd name="connsiteY3" fmla="*/ 297977 h 297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031" h="297977">
                        <a:moveTo>
                          <a:pt x="216031" y="297977"/>
                        </a:moveTo>
                        <a:cubicBezTo>
                          <a:pt x="216031" y="297977"/>
                          <a:pt x="157013" y="132557"/>
                          <a:pt x="0" y="185631"/>
                        </a:cubicBezTo>
                        <a:lnTo>
                          <a:pt x="25051" y="0"/>
                        </a:lnTo>
                        <a:cubicBezTo>
                          <a:pt x="25136" y="-85"/>
                          <a:pt x="198963" y="60377"/>
                          <a:pt x="216031" y="297977"/>
                        </a:cubicBezTo>
                        <a:close/>
                      </a:path>
                    </a:pathLst>
                  </a:custGeom>
                  <a:solidFill>
                    <a:srgbClr val="7096D4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" name="Graphic 2">
                    <a:extLst>
                      <a:ext uri="{FF2B5EF4-FFF2-40B4-BE49-F238E27FC236}">
                        <a16:creationId xmlns:a16="http://schemas.microsoft.com/office/drawing/2014/main" id="{243AFD29-8320-42D1-B2F3-92499A54B930}"/>
                      </a:ext>
                    </a:extLst>
                  </p:cNvPr>
                  <p:cNvSpPr/>
                  <p:nvPr/>
                </p:nvSpPr>
                <p:spPr>
                  <a:xfrm>
                    <a:off x="16270378" y="1313145"/>
                    <a:ext cx="216031" cy="297977"/>
                  </a:xfrm>
                  <a:custGeom>
                    <a:avLst/>
                    <a:gdLst>
                      <a:gd name="connsiteX0" fmla="*/ 216031 w 216031"/>
                      <a:gd name="connsiteY0" fmla="*/ 297977 h 297977"/>
                      <a:gd name="connsiteX1" fmla="*/ 0 w 216031"/>
                      <a:gd name="connsiteY1" fmla="*/ 185631 h 297977"/>
                      <a:gd name="connsiteX2" fmla="*/ 25051 w 216031"/>
                      <a:gd name="connsiteY2" fmla="*/ 0 h 297977"/>
                      <a:gd name="connsiteX3" fmla="*/ 216031 w 216031"/>
                      <a:gd name="connsiteY3" fmla="*/ 297977 h 297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6031" h="297977">
                        <a:moveTo>
                          <a:pt x="216031" y="297977"/>
                        </a:moveTo>
                        <a:cubicBezTo>
                          <a:pt x="216031" y="297977"/>
                          <a:pt x="157013" y="132557"/>
                          <a:pt x="0" y="185631"/>
                        </a:cubicBezTo>
                        <a:lnTo>
                          <a:pt x="25051" y="0"/>
                        </a:lnTo>
                        <a:cubicBezTo>
                          <a:pt x="25136" y="-85"/>
                          <a:pt x="198963" y="60377"/>
                          <a:pt x="216031" y="297977"/>
                        </a:cubicBezTo>
                        <a:close/>
                      </a:path>
                    </a:pathLst>
                  </a:custGeom>
                  <a:solidFill>
                    <a:srgbClr val="314C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" name="Graphic 2">
                    <a:extLst>
                      <a:ext uri="{FF2B5EF4-FFF2-40B4-BE49-F238E27FC236}">
                        <a16:creationId xmlns:a16="http://schemas.microsoft.com/office/drawing/2014/main" id="{85F05936-064D-4FC6-BC43-31B8C27ED00B}"/>
                      </a:ext>
                    </a:extLst>
                  </p:cNvPr>
                  <p:cNvSpPr/>
                  <p:nvPr/>
                </p:nvSpPr>
                <p:spPr>
                  <a:xfrm>
                    <a:off x="16100797" y="1313145"/>
                    <a:ext cx="468322" cy="768676"/>
                  </a:xfrm>
                  <a:custGeom>
                    <a:avLst/>
                    <a:gdLst>
                      <a:gd name="connsiteX0" fmla="*/ 57659 w 468322"/>
                      <a:gd name="connsiteY0" fmla="*/ 739890 h 768676"/>
                      <a:gd name="connsiteX1" fmla="*/ 388924 w 468322"/>
                      <a:gd name="connsiteY1" fmla="*/ 352579 h 768676"/>
                      <a:gd name="connsiteX2" fmla="*/ 194717 w 468322"/>
                      <a:gd name="connsiteY2" fmla="*/ 0 h 768676"/>
                      <a:gd name="connsiteX3" fmla="*/ 468322 w 468322"/>
                      <a:gd name="connsiteY3" fmla="*/ 381366 h 768676"/>
                      <a:gd name="connsiteX4" fmla="*/ 137057 w 468322"/>
                      <a:gd name="connsiteY4" fmla="*/ 768677 h 768676"/>
                      <a:gd name="connsiteX5" fmla="*/ 0 w 468322"/>
                      <a:gd name="connsiteY5" fmla="*/ 733946 h 768676"/>
                      <a:gd name="connsiteX6" fmla="*/ 57659 w 468322"/>
                      <a:gd name="connsiteY6" fmla="*/ 739890 h 768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322" h="768676">
                        <a:moveTo>
                          <a:pt x="57659" y="739890"/>
                        </a:moveTo>
                        <a:cubicBezTo>
                          <a:pt x="240572" y="739890"/>
                          <a:pt x="388924" y="566487"/>
                          <a:pt x="388924" y="352579"/>
                        </a:cubicBezTo>
                        <a:cubicBezTo>
                          <a:pt x="388924" y="195821"/>
                          <a:pt x="309271" y="60971"/>
                          <a:pt x="194717" y="0"/>
                        </a:cubicBezTo>
                        <a:cubicBezTo>
                          <a:pt x="350201" y="31929"/>
                          <a:pt x="468322" y="190471"/>
                          <a:pt x="468322" y="381366"/>
                        </a:cubicBezTo>
                        <a:cubicBezTo>
                          <a:pt x="468322" y="595275"/>
                          <a:pt x="319971" y="768677"/>
                          <a:pt x="137057" y="768677"/>
                        </a:cubicBezTo>
                        <a:cubicBezTo>
                          <a:pt x="88145" y="768677"/>
                          <a:pt x="41779" y="756194"/>
                          <a:pt x="0" y="733946"/>
                        </a:cubicBezTo>
                        <a:cubicBezTo>
                          <a:pt x="18682" y="737767"/>
                          <a:pt x="37958" y="739890"/>
                          <a:pt x="57659" y="739890"/>
                        </a:cubicBezTo>
                        <a:close/>
                      </a:path>
                    </a:pathLst>
                  </a:custGeom>
                  <a:solidFill>
                    <a:srgbClr val="3164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" name="Graphic 2">
                    <a:extLst>
                      <a:ext uri="{FF2B5EF4-FFF2-40B4-BE49-F238E27FC236}">
                        <a16:creationId xmlns:a16="http://schemas.microsoft.com/office/drawing/2014/main" id="{34DE7D4F-2C27-4840-9A5B-31C4D2FDBC3F}"/>
                      </a:ext>
                    </a:extLst>
                  </p:cNvPr>
                  <p:cNvSpPr/>
                  <p:nvPr/>
                </p:nvSpPr>
                <p:spPr>
                  <a:xfrm>
                    <a:off x="16100712" y="2017794"/>
                    <a:ext cx="319546" cy="138949"/>
                  </a:xfrm>
                  <a:custGeom>
                    <a:avLst/>
                    <a:gdLst>
                      <a:gd name="connsiteX0" fmla="*/ 319546 w 319546"/>
                      <a:gd name="connsiteY0" fmla="*/ 0 h 138949"/>
                      <a:gd name="connsiteX1" fmla="*/ 72010 w 319546"/>
                      <a:gd name="connsiteY1" fmla="*/ 56470 h 138949"/>
                      <a:gd name="connsiteX2" fmla="*/ 0 w 319546"/>
                      <a:gd name="connsiteY2" fmla="*/ 138586 h 138949"/>
                      <a:gd name="connsiteX3" fmla="*/ 319546 w 319546"/>
                      <a:gd name="connsiteY3" fmla="*/ 0 h 138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9546" h="138949">
                        <a:moveTo>
                          <a:pt x="319546" y="0"/>
                        </a:moveTo>
                        <a:cubicBezTo>
                          <a:pt x="319546" y="0"/>
                          <a:pt x="159816" y="77275"/>
                          <a:pt x="72010" y="56470"/>
                        </a:cubicBezTo>
                        <a:cubicBezTo>
                          <a:pt x="72010" y="56470"/>
                          <a:pt x="51036" y="83984"/>
                          <a:pt x="0" y="138586"/>
                        </a:cubicBezTo>
                        <a:cubicBezTo>
                          <a:pt x="85" y="138586"/>
                          <a:pt x="219683" y="153022"/>
                          <a:pt x="319546" y="0"/>
                        </a:cubicBezTo>
                        <a:close/>
                      </a:path>
                    </a:pathLst>
                  </a:custGeom>
                  <a:solidFill>
                    <a:srgbClr val="7096D4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" name="Graphic 2">
                    <a:extLst>
                      <a:ext uri="{FF2B5EF4-FFF2-40B4-BE49-F238E27FC236}">
                        <a16:creationId xmlns:a16="http://schemas.microsoft.com/office/drawing/2014/main" id="{D5D6C52E-1616-46E4-8B77-6B4F64EE2F8A}"/>
                      </a:ext>
                    </a:extLst>
                  </p:cNvPr>
                  <p:cNvSpPr/>
                  <p:nvPr/>
                </p:nvSpPr>
                <p:spPr>
                  <a:xfrm>
                    <a:off x="16100712" y="2017794"/>
                    <a:ext cx="319546" cy="138949"/>
                  </a:xfrm>
                  <a:custGeom>
                    <a:avLst/>
                    <a:gdLst>
                      <a:gd name="connsiteX0" fmla="*/ 319546 w 319546"/>
                      <a:gd name="connsiteY0" fmla="*/ 0 h 138949"/>
                      <a:gd name="connsiteX1" fmla="*/ 72010 w 319546"/>
                      <a:gd name="connsiteY1" fmla="*/ 56470 h 138949"/>
                      <a:gd name="connsiteX2" fmla="*/ 0 w 319546"/>
                      <a:gd name="connsiteY2" fmla="*/ 138586 h 138949"/>
                      <a:gd name="connsiteX3" fmla="*/ 319546 w 319546"/>
                      <a:gd name="connsiteY3" fmla="*/ 0 h 138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9546" h="138949">
                        <a:moveTo>
                          <a:pt x="319546" y="0"/>
                        </a:moveTo>
                        <a:cubicBezTo>
                          <a:pt x="319546" y="0"/>
                          <a:pt x="159816" y="77275"/>
                          <a:pt x="72010" y="56470"/>
                        </a:cubicBezTo>
                        <a:cubicBezTo>
                          <a:pt x="72010" y="56470"/>
                          <a:pt x="51036" y="83984"/>
                          <a:pt x="0" y="138586"/>
                        </a:cubicBezTo>
                        <a:cubicBezTo>
                          <a:pt x="85" y="138586"/>
                          <a:pt x="219683" y="153022"/>
                          <a:pt x="319546" y="0"/>
                        </a:cubicBezTo>
                        <a:close/>
                      </a:path>
                    </a:pathLst>
                  </a:custGeom>
                  <a:solidFill>
                    <a:srgbClr val="314C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3" name="Graphic 2">
                <a:extLst>
                  <a:ext uri="{FF2B5EF4-FFF2-40B4-BE49-F238E27FC236}">
                    <a16:creationId xmlns:a16="http://schemas.microsoft.com/office/drawing/2014/main" id="{EFD6B156-B32A-4435-A1B7-DAEC4D08D9E0}"/>
                  </a:ext>
                </a:extLst>
              </p:cNvPr>
              <p:cNvSpPr/>
              <p:nvPr/>
            </p:nvSpPr>
            <p:spPr>
              <a:xfrm>
                <a:off x="15846807" y="2188309"/>
                <a:ext cx="144615" cy="367100"/>
              </a:xfrm>
              <a:custGeom>
                <a:avLst/>
                <a:gdLst>
                  <a:gd name="connsiteX0" fmla="*/ 0 w 144615"/>
                  <a:gd name="connsiteY0" fmla="*/ 0 h 367100"/>
                  <a:gd name="connsiteX1" fmla="*/ 144615 w 144615"/>
                  <a:gd name="connsiteY1" fmla="*/ 0 h 367100"/>
                  <a:gd name="connsiteX2" fmla="*/ 144615 w 144615"/>
                  <a:gd name="connsiteY2" fmla="*/ 367100 h 367100"/>
                  <a:gd name="connsiteX3" fmla="*/ 0 w 144615"/>
                  <a:gd name="connsiteY3" fmla="*/ 367100 h 367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15" h="367100">
                    <a:moveTo>
                      <a:pt x="0" y="0"/>
                    </a:moveTo>
                    <a:lnTo>
                      <a:pt x="144615" y="0"/>
                    </a:lnTo>
                    <a:lnTo>
                      <a:pt x="144615" y="367100"/>
                    </a:lnTo>
                    <a:lnTo>
                      <a:pt x="0" y="367100"/>
                    </a:lnTo>
                    <a:close/>
                  </a:path>
                </a:pathLst>
              </a:custGeom>
              <a:solidFill>
                <a:srgbClr val="C3D0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Graphic 2">
                <a:extLst>
                  <a:ext uri="{FF2B5EF4-FFF2-40B4-BE49-F238E27FC236}">
                    <a16:creationId xmlns:a16="http://schemas.microsoft.com/office/drawing/2014/main" id="{AD2065AF-7454-4778-8D63-0AEFB7C5A958}"/>
                  </a:ext>
                </a:extLst>
              </p:cNvPr>
              <p:cNvSpPr/>
              <p:nvPr/>
            </p:nvSpPr>
            <p:spPr>
              <a:xfrm>
                <a:off x="15846807" y="2188309"/>
                <a:ext cx="144615" cy="259509"/>
              </a:xfrm>
              <a:custGeom>
                <a:avLst/>
                <a:gdLst>
                  <a:gd name="connsiteX0" fmla="*/ 0 w 144615"/>
                  <a:gd name="connsiteY0" fmla="*/ 0 h 259509"/>
                  <a:gd name="connsiteX1" fmla="*/ 144615 w 144615"/>
                  <a:gd name="connsiteY1" fmla="*/ 0 h 259509"/>
                  <a:gd name="connsiteX2" fmla="*/ 144615 w 144615"/>
                  <a:gd name="connsiteY2" fmla="*/ 259509 h 259509"/>
                  <a:gd name="connsiteX3" fmla="*/ 0 w 144615"/>
                  <a:gd name="connsiteY3" fmla="*/ 259509 h 259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615" h="259509">
                    <a:moveTo>
                      <a:pt x="0" y="0"/>
                    </a:moveTo>
                    <a:lnTo>
                      <a:pt x="144615" y="0"/>
                    </a:lnTo>
                    <a:lnTo>
                      <a:pt x="144615" y="259509"/>
                    </a:lnTo>
                    <a:lnTo>
                      <a:pt x="0" y="259509"/>
                    </a:lnTo>
                    <a:close/>
                  </a:path>
                </a:pathLst>
              </a:custGeom>
              <a:solidFill>
                <a:srgbClr val="60A3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Graphic 2">
                <a:extLst>
                  <a:ext uri="{FF2B5EF4-FFF2-40B4-BE49-F238E27FC236}">
                    <a16:creationId xmlns:a16="http://schemas.microsoft.com/office/drawing/2014/main" id="{02D1DB95-374B-4743-96D3-AF9B92C0B0A9}"/>
                  </a:ext>
                </a:extLst>
              </p:cNvPr>
              <p:cNvSpPr/>
              <p:nvPr/>
            </p:nvSpPr>
            <p:spPr>
              <a:xfrm>
                <a:off x="15485567" y="1205072"/>
                <a:ext cx="867096" cy="1051426"/>
              </a:xfrm>
              <a:custGeom>
                <a:avLst/>
                <a:gdLst>
                  <a:gd name="connsiteX0" fmla="*/ 867097 w 867096"/>
                  <a:gd name="connsiteY0" fmla="*/ 370470 h 1051426"/>
                  <a:gd name="connsiteX1" fmla="*/ 433506 w 867096"/>
                  <a:gd name="connsiteY1" fmla="*/ 1051427 h 1051426"/>
                  <a:gd name="connsiteX2" fmla="*/ 215776 w 867096"/>
                  <a:gd name="connsiteY2" fmla="*/ 932966 h 1051426"/>
                  <a:gd name="connsiteX3" fmla="*/ 215776 w 867096"/>
                  <a:gd name="connsiteY3" fmla="*/ 932881 h 1051426"/>
                  <a:gd name="connsiteX4" fmla="*/ 0 w 867096"/>
                  <a:gd name="connsiteY4" fmla="*/ 370555 h 1051426"/>
                  <a:gd name="connsiteX5" fmla="*/ 39996 w 867096"/>
                  <a:gd name="connsiteY5" fmla="*/ 84976 h 1051426"/>
                  <a:gd name="connsiteX6" fmla="*/ 78209 w 867096"/>
                  <a:gd name="connsiteY6" fmla="*/ 50329 h 1051426"/>
                  <a:gd name="connsiteX7" fmla="*/ 240912 w 867096"/>
                  <a:gd name="connsiteY7" fmla="*/ 18995 h 1051426"/>
                  <a:gd name="connsiteX8" fmla="*/ 313602 w 867096"/>
                  <a:gd name="connsiteY8" fmla="*/ 7531 h 1051426"/>
                  <a:gd name="connsiteX9" fmla="*/ 313687 w 867096"/>
                  <a:gd name="connsiteY9" fmla="*/ 7531 h 1051426"/>
                  <a:gd name="connsiteX10" fmla="*/ 647584 w 867096"/>
                  <a:gd name="connsiteY10" fmla="*/ 21118 h 1051426"/>
                  <a:gd name="connsiteX11" fmla="*/ 789312 w 867096"/>
                  <a:gd name="connsiteY11" fmla="*/ 49990 h 1051426"/>
                  <a:gd name="connsiteX12" fmla="*/ 827016 w 867096"/>
                  <a:gd name="connsiteY12" fmla="*/ 84636 h 1051426"/>
                  <a:gd name="connsiteX13" fmla="*/ 867097 w 867096"/>
                  <a:gd name="connsiteY13" fmla="*/ 370470 h 105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096" h="1051426">
                    <a:moveTo>
                      <a:pt x="867097" y="370470"/>
                    </a:moveTo>
                    <a:cubicBezTo>
                      <a:pt x="867097" y="746486"/>
                      <a:pt x="616504" y="1051427"/>
                      <a:pt x="433506" y="1051427"/>
                    </a:cubicBezTo>
                    <a:cubicBezTo>
                      <a:pt x="365827" y="1051427"/>
                      <a:pt x="287277" y="1007694"/>
                      <a:pt x="215776" y="932966"/>
                    </a:cubicBezTo>
                    <a:lnTo>
                      <a:pt x="215776" y="932881"/>
                    </a:lnTo>
                    <a:cubicBezTo>
                      <a:pt x="98335" y="810260"/>
                      <a:pt x="0" y="604079"/>
                      <a:pt x="0" y="370555"/>
                    </a:cubicBezTo>
                    <a:cubicBezTo>
                      <a:pt x="0" y="268483"/>
                      <a:pt x="14351" y="171762"/>
                      <a:pt x="39996" y="84976"/>
                    </a:cubicBezTo>
                    <a:cubicBezTo>
                      <a:pt x="45176" y="67143"/>
                      <a:pt x="59952" y="53811"/>
                      <a:pt x="78209" y="50329"/>
                    </a:cubicBezTo>
                    <a:lnTo>
                      <a:pt x="240912" y="18995"/>
                    </a:lnTo>
                    <a:cubicBezTo>
                      <a:pt x="265029" y="14324"/>
                      <a:pt x="289315" y="10503"/>
                      <a:pt x="313602" y="7531"/>
                    </a:cubicBezTo>
                    <a:cubicBezTo>
                      <a:pt x="313687" y="7616"/>
                      <a:pt x="313687" y="7616"/>
                      <a:pt x="313687" y="7531"/>
                    </a:cubicBezTo>
                    <a:cubicBezTo>
                      <a:pt x="424844" y="-5886"/>
                      <a:pt x="537445" y="-1386"/>
                      <a:pt x="647584" y="21118"/>
                    </a:cubicBezTo>
                    <a:lnTo>
                      <a:pt x="789312" y="49990"/>
                    </a:lnTo>
                    <a:cubicBezTo>
                      <a:pt x="807315" y="53726"/>
                      <a:pt x="821835" y="67058"/>
                      <a:pt x="827016" y="84636"/>
                    </a:cubicBezTo>
                    <a:cubicBezTo>
                      <a:pt x="852661" y="171507"/>
                      <a:pt x="867097" y="268229"/>
                      <a:pt x="867097" y="370470"/>
                    </a:cubicBezTo>
                    <a:close/>
                  </a:path>
                </a:pathLst>
              </a:custGeom>
              <a:solidFill>
                <a:srgbClr val="C3D0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Graphic 2">
                <a:extLst>
                  <a:ext uri="{FF2B5EF4-FFF2-40B4-BE49-F238E27FC236}">
                    <a16:creationId xmlns:a16="http://schemas.microsoft.com/office/drawing/2014/main" id="{B6B30CBF-CA7D-407E-8BA8-4E02CDC4D8CE}"/>
                  </a:ext>
                </a:extLst>
              </p:cNvPr>
              <p:cNvSpPr/>
              <p:nvPr/>
            </p:nvSpPr>
            <p:spPr>
              <a:xfrm>
                <a:off x="15789997" y="1248183"/>
                <a:ext cx="562666" cy="1008315"/>
              </a:xfrm>
              <a:custGeom>
                <a:avLst/>
                <a:gdLst>
                  <a:gd name="connsiteX0" fmla="*/ 522585 w 562666"/>
                  <a:gd name="connsiteY0" fmla="*/ 41440 h 1008315"/>
                  <a:gd name="connsiteX1" fmla="*/ 484882 w 562666"/>
                  <a:gd name="connsiteY1" fmla="*/ 6793 h 1008315"/>
                  <a:gd name="connsiteX2" fmla="*/ 451593 w 562666"/>
                  <a:gd name="connsiteY2" fmla="*/ 0 h 1008315"/>
                  <a:gd name="connsiteX3" fmla="*/ 454905 w 562666"/>
                  <a:gd name="connsiteY3" fmla="*/ 8152 h 1008315"/>
                  <a:gd name="connsiteX4" fmla="*/ 494987 w 562666"/>
                  <a:gd name="connsiteY4" fmla="*/ 294071 h 1008315"/>
                  <a:gd name="connsiteX5" fmla="*/ 61480 w 562666"/>
                  <a:gd name="connsiteY5" fmla="*/ 975028 h 1008315"/>
                  <a:gd name="connsiteX6" fmla="*/ 0 w 562666"/>
                  <a:gd name="connsiteY6" fmla="*/ 963988 h 1008315"/>
                  <a:gd name="connsiteX7" fmla="*/ 129160 w 562666"/>
                  <a:gd name="connsiteY7" fmla="*/ 1008315 h 1008315"/>
                  <a:gd name="connsiteX8" fmla="*/ 562666 w 562666"/>
                  <a:gd name="connsiteY8" fmla="*/ 327359 h 1008315"/>
                  <a:gd name="connsiteX9" fmla="*/ 522585 w 562666"/>
                  <a:gd name="connsiteY9" fmla="*/ 41440 h 10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2666" h="1008315">
                    <a:moveTo>
                      <a:pt x="522585" y="41440"/>
                    </a:moveTo>
                    <a:cubicBezTo>
                      <a:pt x="517405" y="23777"/>
                      <a:pt x="502884" y="10530"/>
                      <a:pt x="484882" y="6793"/>
                    </a:cubicBezTo>
                    <a:lnTo>
                      <a:pt x="451593" y="0"/>
                    </a:lnTo>
                    <a:cubicBezTo>
                      <a:pt x="452867" y="2632"/>
                      <a:pt x="454056" y="5265"/>
                      <a:pt x="454905" y="8152"/>
                    </a:cubicBezTo>
                    <a:cubicBezTo>
                      <a:pt x="480551" y="95108"/>
                      <a:pt x="494987" y="191914"/>
                      <a:pt x="494987" y="294071"/>
                    </a:cubicBezTo>
                    <a:cubicBezTo>
                      <a:pt x="494987" y="670172"/>
                      <a:pt x="244479" y="975028"/>
                      <a:pt x="61480" y="975028"/>
                    </a:cubicBezTo>
                    <a:cubicBezTo>
                      <a:pt x="41780" y="975028"/>
                      <a:pt x="21060" y="971121"/>
                      <a:pt x="0" y="963988"/>
                    </a:cubicBezTo>
                    <a:cubicBezTo>
                      <a:pt x="44412" y="992521"/>
                      <a:pt x="88739" y="1008315"/>
                      <a:pt x="129160" y="1008315"/>
                    </a:cubicBezTo>
                    <a:cubicBezTo>
                      <a:pt x="312158" y="1008315"/>
                      <a:pt x="562666" y="703460"/>
                      <a:pt x="562666" y="327359"/>
                    </a:cubicBezTo>
                    <a:cubicBezTo>
                      <a:pt x="562581" y="225202"/>
                      <a:pt x="548230" y="128311"/>
                      <a:pt x="522585" y="41440"/>
                    </a:cubicBez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Graphic 2">
                <a:extLst>
                  <a:ext uri="{FF2B5EF4-FFF2-40B4-BE49-F238E27FC236}">
                    <a16:creationId xmlns:a16="http://schemas.microsoft.com/office/drawing/2014/main" id="{363E855D-5C26-436D-9797-F0513F579B1D}"/>
                  </a:ext>
                </a:extLst>
              </p:cNvPr>
              <p:cNvSpPr/>
              <p:nvPr/>
            </p:nvSpPr>
            <p:spPr>
              <a:xfrm>
                <a:off x="15903872" y="2493219"/>
                <a:ext cx="227240" cy="205956"/>
              </a:xfrm>
              <a:custGeom>
                <a:avLst/>
                <a:gdLst>
                  <a:gd name="connsiteX0" fmla="*/ 110053 w 227240"/>
                  <a:gd name="connsiteY0" fmla="*/ 10985 h 205956"/>
                  <a:gd name="connsiteX1" fmla="*/ 0 w 227240"/>
                  <a:gd name="connsiteY1" fmla="*/ 285 h 205956"/>
                  <a:gd name="connsiteX2" fmla="*/ 79653 w 227240"/>
                  <a:gd name="connsiteY2" fmla="*/ 10985 h 205956"/>
                  <a:gd name="connsiteX3" fmla="*/ 196840 w 227240"/>
                  <a:gd name="connsiteY3" fmla="*/ 38838 h 205956"/>
                  <a:gd name="connsiteX4" fmla="*/ 196840 w 227240"/>
                  <a:gd name="connsiteY4" fmla="*/ 205957 h 205956"/>
                  <a:gd name="connsiteX5" fmla="*/ 227240 w 227240"/>
                  <a:gd name="connsiteY5" fmla="*/ 205957 h 205956"/>
                  <a:gd name="connsiteX6" fmla="*/ 227240 w 227240"/>
                  <a:gd name="connsiteY6" fmla="*/ 38838 h 205956"/>
                  <a:gd name="connsiteX7" fmla="*/ 110053 w 227240"/>
                  <a:gd name="connsiteY7" fmla="*/ 10985 h 20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240" h="205956">
                    <a:moveTo>
                      <a:pt x="110053" y="10985"/>
                    </a:moveTo>
                    <a:cubicBezTo>
                      <a:pt x="73878" y="2408"/>
                      <a:pt x="36854" y="-1073"/>
                      <a:pt x="0" y="285"/>
                    </a:cubicBezTo>
                    <a:cubicBezTo>
                      <a:pt x="26749" y="1304"/>
                      <a:pt x="53413" y="4701"/>
                      <a:pt x="79653" y="10985"/>
                    </a:cubicBezTo>
                    <a:lnTo>
                      <a:pt x="196840" y="38838"/>
                    </a:lnTo>
                    <a:lnTo>
                      <a:pt x="196840" y="205957"/>
                    </a:lnTo>
                    <a:lnTo>
                      <a:pt x="227240" y="205957"/>
                    </a:lnTo>
                    <a:lnTo>
                      <a:pt x="227240" y="38838"/>
                    </a:lnTo>
                    <a:lnTo>
                      <a:pt x="110053" y="10985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Graphic 2">
                <a:extLst>
                  <a:ext uri="{FF2B5EF4-FFF2-40B4-BE49-F238E27FC236}">
                    <a16:creationId xmlns:a16="http://schemas.microsoft.com/office/drawing/2014/main" id="{97D78383-45BB-4F79-9E19-831AA45500E8}"/>
                  </a:ext>
                </a:extLst>
              </p:cNvPr>
              <p:cNvSpPr/>
              <p:nvPr/>
            </p:nvSpPr>
            <p:spPr>
              <a:xfrm>
                <a:off x="15654043" y="2677437"/>
                <a:ext cx="530058" cy="61140"/>
              </a:xfrm>
              <a:custGeom>
                <a:avLst/>
                <a:gdLst>
                  <a:gd name="connsiteX0" fmla="*/ 499487 w 530058"/>
                  <a:gd name="connsiteY0" fmla="*/ 61141 h 61140"/>
                  <a:gd name="connsiteX1" fmla="*/ 30571 w 530058"/>
                  <a:gd name="connsiteY1" fmla="*/ 61141 h 61140"/>
                  <a:gd name="connsiteX2" fmla="*/ 0 w 530058"/>
                  <a:gd name="connsiteY2" fmla="*/ 30571 h 61140"/>
                  <a:gd name="connsiteX3" fmla="*/ 0 w 530058"/>
                  <a:gd name="connsiteY3" fmla="*/ 30571 h 61140"/>
                  <a:gd name="connsiteX4" fmla="*/ 30571 w 530058"/>
                  <a:gd name="connsiteY4" fmla="*/ 0 h 61140"/>
                  <a:gd name="connsiteX5" fmla="*/ 499487 w 530058"/>
                  <a:gd name="connsiteY5" fmla="*/ 0 h 61140"/>
                  <a:gd name="connsiteX6" fmla="*/ 530058 w 530058"/>
                  <a:gd name="connsiteY6" fmla="*/ 30571 h 61140"/>
                  <a:gd name="connsiteX7" fmla="*/ 530058 w 530058"/>
                  <a:gd name="connsiteY7" fmla="*/ 30571 h 61140"/>
                  <a:gd name="connsiteX8" fmla="*/ 499487 w 530058"/>
                  <a:gd name="connsiteY8" fmla="*/ 61141 h 61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0058" h="61140">
                    <a:moveTo>
                      <a:pt x="499487" y="61141"/>
                    </a:moveTo>
                    <a:lnTo>
                      <a:pt x="30571" y="61141"/>
                    </a:lnTo>
                    <a:cubicBezTo>
                      <a:pt x="13672" y="61141"/>
                      <a:pt x="0" y="47469"/>
                      <a:pt x="0" y="30571"/>
                    </a:cubicBezTo>
                    <a:lnTo>
                      <a:pt x="0" y="30571"/>
                    </a:lnTo>
                    <a:cubicBezTo>
                      <a:pt x="0" y="13672"/>
                      <a:pt x="13672" y="0"/>
                      <a:pt x="30571" y="0"/>
                    </a:cubicBezTo>
                    <a:lnTo>
                      <a:pt x="499487" y="0"/>
                    </a:lnTo>
                    <a:cubicBezTo>
                      <a:pt x="516386" y="0"/>
                      <a:pt x="530058" y="13672"/>
                      <a:pt x="530058" y="30571"/>
                    </a:cubicBezTo>
                    <a:lnTo>
                      <a:pt x="530058" y="30571"/>
                    </a:lnTo>
                    <a:cubicBezTo>
                      <a:pt x="530058" y="47469"/>
                      <a:pt x="516386" y="61141"/>
                      <a:pt x="499487" y="61141"/>
                    </a:cubicBez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Graphic 2">
                <a:extLst>
                  <a:ext uri="{FF2B5EF4-FFF2-40B4-BE49-F238E27FC236}">
                    <a16:creationId xmlns:a16="http://schemas.microsoft.com/office/drawing/2014/main" id="{1C7A50F9-8356-4B6D-9053-DCC08C2EFFC6}"/>
                  </a:ext>
                </a:extLst>
              </p:cNvPr>
              <p:cNvSpPr/>
              <p:nvPr/>
            </p:nvSpPr>
            <p:spPr>
              <a:xfrm>
                <a:off x="15849270" y="1730687"/>
                <a:ext cx="139605" cy="219458"/>
              </a:xfrm>
              <a:custGeom>
                <a:avLst/>
                <a:gdLst>
                  <a:gd name="connsiteX0" fmla="*/ 79908 w 139605"/>
                  <a:gd name="connsiteY0" fmla="*/ 156843 h 219458"/>
                  <a:gd name="connsiteX1" fmla="*/ 117441 w 139605"/>
                  <a:gd name="connsiteY1" fmla="*/ 213993 h 219458"/>
                  <a:gd name="connsiteX2" fmla="*/ 139605 w 139605"/>
                  <a:gd name="connsiteY2" fmla="*/ 207370 h 219458"/>
                  <a:gd name="connsiteX3" fmla="*/ 139605 w 139605"/>
                  <a:gd name="connsiteY3" fmla="*/ 12058 h 219458"/>
                  <a:gd name="connsiteX4" fmla="*/ 127546 w 139605"/>
                  <a:gd name="connsiteY4" fmla="*/ 0 h 219458"/>
                  <a:gd name="connsiteX5" fmla="*/ 12058 w 139605"/>
                  <a:gd name="connsiteY5" fmla="*/ 0 h 219458"/>
                  <a:gd name="connsiteX6" fmla="*/ 0 w 139605"/>
                  <a:gd name="connsiteY6" fmla="*/ 12058 h 219458"/>
                  <a:gd name="connsiteX7" fmla="*/ 0 w 139605"/>
                  <a:gd name="connsiteY7" fmla="*/ 207370 h 219458"/>
                  <a:gd name="connsiteX8" fmla="*/ 22163 w 139605"/>
                  <a:gd name="connsiteY8" fmla="*/ 213993 h 219458"/>
                  <a:gd name="connsiteX9" fmla="*/ 59697 w 139605"/>
                  <a:gd name="connsiteY9" fmla="*/ 156843 h 219458"/>
                  <a:gd name="connsiteX10" fmla="*/ 79908 w 139605"/>
                  <a:gd name="connsiteY10" fmla="*/ 156843 h 219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605" h="219458">
                    <a:moveTo>
                      <a:pt x="79908" y="156843"/>
                    </a:moveTo>
                    <a:lnTo>
                      <a:pt x="117441" y="213993"/>
                    </a:lnTo>
                    <a:cubicBezTo>
                      <a:pt x="124065" y="224013"/>
                      <a:pt x="139605" y="219343"/>
                      <a:pt x="139605" y="207370"/>
                    </a:cubicBezTo>
                    <a:lnTo>
                      <a:pt x="139605" y="12058"/>
                    </a:lnTo>
                    <a:cubicBezTo>
                      <a:pt x="139605" y="5350"/>
                      <a:pt x="134170" y="0"/>
                      <a:pt x="127546" y="0"/>
                    </a:cubicBezTo>
                    <a:lnTo>
                      <a:pt x="12058" y="0"/>
                    </a:lnTo>
                    <a:cubicBezTo>
                      <a:pt x="5349" y="0"/>
                      <a:pt x="0" y="5435"/>
                      <a:pt x="0" y="12058"/>
                    </a:cubicBezTo>
                    <a:lnTo>
                      <a:pt x="0" y="207370"/>
                    </a:lnTo>
                    <a:cubicBezTo>
                      <a:pt x="0" y="219343"/>
                      <a:pt x="15625" y="224013"/>
                      <a:pt x="22163" y="213993"/>
                    </a:cubicBezTo>
                    <a:lnTo>
                      <a:pt x="59697" y="156843"/>
                    </a:lnTo>
                    <a:cubicBezTo>
                      <a:pt x="64452" y="149540"/>
                      <a:pt x="75152" y="149540"/>
                      <a:pt x="79908" y="156843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Graphic 2">
                <a:extLst>
                  <a:ext uri="{FF2B5EF4-FFF2-40B4-BE49-F238E27FC236}">
                    <a16:creationId xmlns:a16="http://schemas.microsoft.com/office/drawing/2014/main" id="{BD0A9DDF-C20D-4890-A61F-789373A154D5}"/>
                  </a:ext>
                </a:extLst>
              </p:cNvPr>
              <p:cNvSpPr/>
              <p:nvPr/>
            </p:nvSpPr>
            <p:spPr>
              <a:xfrm>
                <a:off x="15485567" y="1212518"/>
                <a:ext cx="313601" cy="925350"/>
              </a:xfrm>
              <a:custGeom>
                <a:avLst/>
                <a:gdLst>
                  <a:gd name="connsiteX0" fmla="*/ 215776 w 313601"/>
                  <a:gd name="connsiteY0" fmla="*/ 925351 h 925350"/>
                  <a:gd name="connsiteX1" fmla="*/ 0 w 313601"/>
                  <a:gd name="connsiteY1" fmla="*/ 363024 h 925350"/>
                  <a:gd name="connsiteX2" fmla="*/ 39996 w 313601"/>
                  <a:gd name="connsiteY2" fmla="*/ 77445 h 925350"/>
                  <a:gd name="connsiteX3" fmla="*/ 78209 w 313601"/>
                  <a:gd name="connsiteY3" fmla="*/ 42799 h 925350"/>
                  <a:gd name="connsiteX4" fmla="*/ 240912 w 313601"/>
                  <a:gd name="connsiteY4" fmla="*/ 11464 h 925350"/>
                  <a:gd name="connsiteX5" fmla="*/ 313602 w 313601"/>
                  <a:gd name="connsiteY5" fmla="*/ 0 h 925350"/>
                  <a:gd name="connsiteX6" fmla="*/ 101647 w 313601"/>
                  <a:gd name="connsiteY6" fmla="*/ 86192 h 925350"/>
                  <a:gd name="connsiteX7" fmla="*/ 215776 w 313601"/>
                  <a:gd name="connsiteY7" fmla="*/ 925351 h 92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601" h="925350">
                    <a:moveTo>
                      <a:pt x="215776" y="925351"/>
                    </a:moveTo>
                    <a:cubicBezTo>
                      <a:pt x="98335" y="802729"/>
                      <a:pt x="0" y="596548"/>
                      <a:pt x="0" y="363024"/>
                    </a:cubicBezTo>
                    <a:cubicBezTo>
                      <a:pt x="0" y="260953"/>
                      <a:pt x="14351" y="164231"/>
                      <a:pt x="39996" y="77445"/>
                    </a:cubicBezTo>
                    <a:cubicBezTo>
                      <a:pt x="45176" y="59612"/>
                      <a:pt x="59952" y="46280"/>
                      <a:pt x="78209" y="42799"/>
                    </a:cubicBezTo>
                    <a:lnTo>
                      <a:pt x="240912" y="11464"/>
                    </a:lnTo>
                    <a:cubicBezTo>
                      <a:pt x="265029" y="6793"/>
                      <a:pt x="289315" y="2972"/>
                      <a:pt x="313602" y="0"/>
                    </a:cubicBezTo>
                    <a:cubicBezTo>
                      <a:pt x="302308" y="3397"/>
                      <a:pt x="134595" y="53074"/>
                      <a:pt x="101647" y="86192"/>
                    </a:cubicBezTo>
                    <a:cubicBezTo>
                      <a:pt x="67594" y="120329"/>
                      <a:pt x="-54517" y="532690"/>
                      <a:pt x="215776" y="925351"/>
                    </a:cubicBezTo>
                    <a:close/>
                  </a:path>
                </a:pathLst>
              </a:custGeom>
              <a:solidFill>
                <a:srgbClr val="F2F2F2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Graphic 2">
                <a:extLst>
                  <a:ext uri="{FF2B5EF4-FFF2-40B4-BE49-F238E27FC236}">
                    <a16:creationId xmlns:a16="http://schemas.microsoft.com/office/drawing/2014/main" id="{726217CE-9C57-4FAF-BA0C-163F75705A3A}"/>
                  </a:ext>
                </a:extLst>
              </p:cNvPr>
              <p:cNvSpPr/>
              <p:nvPr/>
            </p:nvSpPr>
            <p:spPr>
              <a:xfrm>
                <a:off x="15193364" y="2738578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Graphic 2">
                <a:extLst>
                  <a:ext uri="{FF2B5EF4-FFF2-40B4-BE49-F238E27FC236}">
                    <a16:creationId xmlns:a16="http://schemas.microsoft.com/office/drawing/2014/main" id="{FC0BF9A4-F942-467A-870D-73781355B98F}"/>
                  </a:ext>
                </a:extLst>
              </p:cNvPr>
              <p:cNvSpPr/>
              <p:nvPr/>
            </p:nvSpPr>
            <p:spPr>
              <a:xfrm>
                <a:off x="15420604" y="2738578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2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Graphic 2">
                <a:extLst>
                  <a:ext uri="{FF2B5EF4-FFF2-40B4-BE49-F238E27FC236}">
                    <a16:creationId xmlns:a16="http://schemas.microsoft.com/office/drawing/2014/main" id="{BEA43BEE-1327-4E31-85E5-B2EDB708A192}"/>
                  </a:ext>
                </a:extLst>
              </p:cNvPr>
              <p:cNvSpPr/>
              <p:nvPr/>
            </p:nvSpPr>
            <p:spPr>
              <a:xfrm>
                <a:off x="16252885" y="2738578"/>
                <a:ext cx="140793" cy="8491"/>
              </a:xfrm>
              <a:custGeom>
                <a:avLst/>
                <a:gdLst>
                  <a:gd name="connsiteX0" fmla="*/ 0 w 140793"/>
                  <a:gd name="connsiteY0" fmla="*/ 0 h 8491"/>
                  <a:gd name="connsiteX1" fmla="*/ 140794 w 14079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93" h="8491">
                    <a:moveTo>
                      <a:pt x="0" y="0"/>
                    </a:moveTo>
                    <a:lnTo>
                      <a:pt x="140794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Graphic 2">
                <a:extLst>
                  <a:ext uri="{FF2B5EF4-FFF2-40B4-BE49-F238E27FC236}">
                    <a16:creationId xmlns:a16="http://schemas.microsoft.com/office/drawing/2014/main" id="{1C31F707-7907-4FFF-9019-13FFD372EF6C}"/>
                  </a:ext>
                </a:extLst>
              </p:cNvPr>
              <p:cNvSpPr/>
              <p:nvPr/>
            </p:nvSpPr>
            <p:spPr>
              <a:xfrm>
                <a:off x="16446413" y="2738578"/>
                <a:ext cx="141218" cy="8491"/>
              </a:xfrm>
              <a:custGeom>
                <a:avLst/>
                <a:gdLst>
                  <a:gd name="connsiteX0" fmla="*/ 0 w 141218"/>
                  <a:gd name="connsiteY0" fmla="*/ 0 h 8491"/>
                  <a:gd name="connsiteX1" fmla="*/ 141218 w 14121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218" h="8491">
                    <a:moveTo>
                      <a:pt x="0" y="0"/>
                    </a:moveTo>
                    <a:lnTo>
                      <a:pt x="141218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Graphic 2">
                <a:extLst>
                  <a:ext uri="{FF2B5EF4-FFF2-40B4-BE49-F238E27FC236}">
                    <a16:creationId xmlns:a16="http://schemas.microsoft.com/office/drawing/2014/main" id="{CBBD3C23-BFB9-40B1-911A-77974E257D45}"/>
                  </a:ext>
                </a:extLst>
              </p:cNvPr>
              <p:cNvSpPr/>
              <p:nvPr/>
            </p:nvSpPr>
            <p:spPr>
              <a:xfrm>
                <a:off x="15764182" y="1500814"/>
                <a:ext cx="309780" cy="309780"/>
              </a:xfrm>
              <a:custGeom>
                <a:avLst/>
                <a:gdLst>
                  <a:gd name="connsiteX0" fmla="*/ 309780 w 309780"/>
                  <a:gd name="connsiteY0" fmla="*/ 154890 h 309780"/>
                  <a:gd name="connsiteX1" fmla="*/ 154890 w 309780"/>
                  <a:gd name="connsiteY1" fmla="*/ 309781 h 309780"/>
                  <a:gd name="connsiteX2" fmla="*/ 0 w 309780"/>
                  <a:gd name="connsiteY2" fmla="*/ 154890 h 309780"/>
                  <a:gd name="connsiteX3" fmla="*/ 154890 w 309780"/>
                  <a:gd name="connsiteY3" fmla="*/ 0 h 309780"/>
                  <a:gd name="connsiteX4" fmla="*/ 309780 w 309780"/>
                  <a:gd name="connsiteY4" fmla="*/ 154890 h 309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780" h="309780">
                    <a:moveTo>
                      <a:pt x="309780" y="154890"/>
                    </a:moveTo>
                    <a:cubicBezTo>
                      <a:pt x="309780" y="240434"/>
                      <a:pt x="240434" y="309781"/>
                      <a:pt x="154890" y="309781"/>
                    </a:cubicBezTo>
                    <a:cubicBezTo>
                      <a:pt x="69347" y="309781"/>
                      <a:pt x="0" y="240434"/>
                      <a:pt x="0" y="154890"/>
                    </a:cubicBezTo>
                    <a:cubicBezTo>
                      <a:pt x="0" y="69347"/>
                      <a:pt x="69347" y="0"/>
                      <a:pt x="154890" y="0"/>
                    </a:cubicBezTo>
                    <a:cubicBezTo>
                      <a:pt x="240434" y="0"/>
                      <a:pt x="309780" y="69347"/>
                      <a:pt x="309780" y="1548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Graphic 2">
                <a:extLst>
                  <a:ext uri="{FF2B5EF4-FFF2-40B4-BE49-F238E27FC236}">
                    <a16:creationId xmlns:a16="http://schemas.microsoft.com/office/drawing/2014/main" id="{9119B3CD-7397-4347-947E-507BD7FE80D9}"/>
                  </a:ext>
                </a:extLst>
              </p:cNvPr>
              <p:cNvSpPr/>
              <p:nvPr/>
            </p:nvSpPr>
            <p:spPr>
              <a:xfrm>
                <a:off x="15799848" y="1536480"/>
                <a:ext cx="238449" cy="238449"/>
              </a:xfrm>
              <a:custGeom>
                <a:avLst/>
                <a:gdLst>
                  <a:gd name="connsiteX0" fmla="*/ 238449 w 238449"/>
                  <a:gd name="connsiteY0" fmla="*/ 119225 h 238449"/>
                  <a:gd name="connsiteX1" fmla="*/ 119225 w 238449"/>
                  <a:gd name="connsiteY1" fmla="*/ 238450 h 238449"/>
                  <a:gd name="connsiteX2" fmla="*/ 0 w 238449"/>
                  <a:gd name="connsiteY2" fmla="*/ 119225 h 238449"/>
                  <a:gd name="connsiteX3" fmla="*/ 119225 w 238449"/>
                  <a:gd name="connsiteY3" fmla="*/ 0 h 238449"/>
                  <a:gd name="connsiteX4" fmla="*/ 238449 w 238449"/>
                  <a:gd name="connsiteY4" fmla="*/ 119225 h 23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449" h="238449">
                    <a:moveTo>
                      <a:pt x="238449" y="119225"/>
                    </a:moveTo>
                    <a:cubicBezTo>
                      <a:pt x="238449" y="185071"/>
                      <a:pt x="185070" y="238450"/>
                      <a:pt x="119225" y="238450"/>
                    </a:cubicBezTo>
                    <a:cubicBezTo>
                      <a:pt x="53379" y="238450"/>
                      <a:pt x="0" y="185071"/>
                      <a:pt x="0" y="119225"/>
                    </a:cubicBezTo>
                    <a:cubicBezTo>
                      <a:pt x="0" y="53379"/>
                      <a:pt x="53379" y="0"/>
                      <a:pt x="119225" y="0"/>
                    </a:cubicBezTo>
                    <a:cubicBezTo>
                      <a:pt x="185071" y="0"/>
                      <a:pt x="238449" y="53379"/>
                      <a:pt x="238449" y="119225"/>
                    </a:cubicBezTo>
                    <a:close/>
                  </a:path>
                </a:pathLst>
              </a:custGeom>
              <a:solidFill>
                <a:srgbClr val="E6E6E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Graphic 2">
                <a:extLst>
                  <a:ext uri="{FF2B5EF4-FFF2-40B4-BE49-F238E27FC236}">
                    <a16:creationId xmlns:a16="http://schemas.microsoft.com/office/drawing/2014/main" id="{30B4D589-2DF7-4262-9714-176C55098BE7}"/>
                  </a:ext>
                </a:extLst>
              </p:cNvPr>
              <p:cNvSpPr/>
              <p:nvPr/>
            </p:nvSpPr>
            <p:spPr>
              <a:xfrm>
                <a:off x="15853452" y="1590169"/>
                <a:ext cx="131156" cy="131155"/>
              </a:xfrm>
              <a:custGeom>
                <a:avLst/>
                <a:gdLst>
                  <a:gd name="connsiteX0" fmla="*/ 92030 w 131156"/>
                  <a:gd name="connsiteY0" fmla="*/ 39126 h 131155"/>
                  <a:gd name="connsiteX1" fmla="*/ 126762 w 131156"/>
                  <a:gd name="connsiteY1" fmla="*/ 58148 h 131155"/>
                  <a:gd name="connsiteX2" fmla="*/ 126762 w 131156"/>
                  <a:gd name="connsiteY2" fmla="*/ 73008 h 131155"/>
                  <a:gd name="connsiteX3" fmla="*/ 92030 w 131156"/>
                  <a:gd name="connsiteY3" fmla="*/ 92030 h 131155"/>
                  <a:gd name="connsiteX4" fmla="*/ 73008 w 131156"/>
                  <a:gd name="connsiteY4" fmla="*/ 126761 h 131155"/>
                  <a:gd name="connsiteX5" fmla="*/ 58148 w 131156"/>
                  <a:gd name="connsiteY5" fmla="*/ 126761 h 131155"/>
                  <a:gd name="connsiteX6" fmla="*/ 39126 w 131156"/>
                  <a:gd name="connsiteY6" fmla="*/ 92030 h 131155"/>
                  <a:gd name="connsiteX7" fmla="*/ 4395 w 131156"/>
                  <a:gd name="connsiteY7" fmla="*/ 73008 h 131155"/>
                  <a:gd name="connsiteX8" fmla="*/ 4395 w 131156"/>
                  <a:gd name="connsiteY8" fmla="*/ 58148 h 131155"/>
                  <a:gd name="connsiteX9" fmla="*/ 39126 w 131156"/>
                  <a:gd name="connsiteY9" fmla="*/ 39126 h 131155"/>
                  <a:gd name="connsiteX10" fmla="*/ 58148 w 131156"/>
                  <a:gd name="connsiteY10" fmla="*/ 4395 h 131155"/>
                  <a:gd name="connsiteX11" fmla="*/ 73008 w 131156"/>
                  <a:gd name="connsiteY11" fmla="*/ 4395 h 131155"/>
                  <a:gd name="connsiteX12" fmla="*/ 92030 w 131156"/>
                  <a:gd name="connsiteY12" fmla="*/ 39126 h 13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1156" h="131155">
                    <a:moveTo>
                      <a:pt x="92030" y="39126"/>
                    </a:moveTo>
                    <a:lnTo>
                      <a:pt x="126762" y="58148"/>
                    </a:lnTo>
                    <a:cubicBezTo>
                      <a:pt x="132621" y="61374"/>
                      <a:pt x="132621" y="69781"/>
                      <a:pt x="126762" y="73008"/>
                    </a:cubicBezTo>
                    <a:lnTo>
                      <a:pt x="92030" y="92030"/>
                    </a:lnTo>
                    <a:lnTo>
                      <a:pt x="73008" y="126761"/>
                    </a:lnTo>
                    <a:cubicBezTo>
                      <a:pt x="69781" y="132621"/>
                      <a:pt x="61375" y="132621"/>
                      <a:pt x="58148" y="126761"/>
                    </a:cubicBezTo>
                    <a:lnTo>
                      <a:pt x="39126" y="92030"/>
                    </a:lnTo>
                    <a:lnTo>
                      <a:pt x="4395" y="73008"/>
                    </a:lnTo>
                    <a:cubicBezTo>
                      <a:pt x="-1465" y="69781"/>
                      <a:pt x="-1465" y="61374"/>
                      <a:pt x="4395" y="58148"/>
                    </a:cubicBezTo>
                    <a:lnTo>
                      <a:pt x="39126" y="39126"/>
                    </a:lnTo>
                    <a:lnTo>
                      <a:pt x="58148" y="4395"/>
                    </a:lnTo>
                    <a:cubicBezTo>
                      <a:pt x="61375" y="-1465"/>
                      <a:pt x="69781" y="-1465"/>
                      <a:pt x="73008" y="4395"/>
                    </a:cubicBezTo>
                    <a:lnTo>
                      <a:pt x="92030" y="39126"/>
                    </a:ln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8" name="Graphic 2">
              <a:extLst>
                <a:ext uri="{FF2B5EF4-FFF2-40B4-BE49-F238E27FC236}">
                  <a16:creationId xmlns:a16="http://schemas.microsoft.com/office/drawing/2014/main" id="{3F84113B-5428-45CB-908A-B3122D3E86EC}"/>
                </a:ext>
              </a:extLst>
            </p:cNvPr>
            <p:cNvSpPr/>
            <p:nvPr/>
          </p:nvSpPr>
          <p:spPr>
            <a:xfrm>
              <a:off x="16244817" y="2167929"/>
              <a:ext cx="451083" cy="389603"/>
            </a:xfrm>
            <a:custGeom>
              <a:avLst/>
              <a:gdLst>
                <a:gd name="connsiteX0" fmla="*/ 451084 w 451083"/>
                <a:gd name="connsiteY0" fmla="*/ 194802 h 389603"/>
                <a:gd name="connsiteX1" fmla="*/ 256282 w 451083"/>
                <a:gd name="connsiteY1" fmla="*/ 389603 h 389603"/>
                <a:gd name="connsiteX2" fmla="*/ 0 w 451083"/>
                <a:gd name="connsiteY2" fmla="*/ 389603 h 389603"/>
                <a:gd name="connsiteX3" fmla="*/ 92136 w 451083"/>
                <a:gd name="connsiteY3" fmla="*/ 304940 h 389603"/>
                <a:gd name="connsiteX4" fmla="*/ 94344 w 451083"/>
                <a:gd name="connsiteY4" fmla="*/ 302987 h 389603"/>
                <a:gd name="connsiteX5" fmla="*/ 61565 w 451083"/>
                <a:gd name="connsiteY5" fmla="*/ 194802 h 389603"/>
                <a:gd name="connsiteX6" fmla="*/ 256367 w 451083"/>
                <a:gd name="connsiteY6" fmla="*/ 0 h 389603"/>
                <a:gd name="connsiteX7" fmla="*/ 317423 w 451083"/>
                <a:gd name="connsiteY7" fmla="*/ 9766 h 389603"/>
                <a:gd name="connsiteX8" fmla="*/ 451084 w 451083"/>
                <a:gd name="connsiteY8" fmla="*/ 194802 h 38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083" h="389603">
                  <a:moveTo>
                    <a:pt x="451084" y="194802"/>
                  </a:moveTo>
                  <a:cubicBezTo>
                    <a:pt x="451084" y="302393"/>
                    <a:pt x="363874" y="389603"/>
                    <a:pt x="256282" y="389603"/>
                  </a:cubicBezTo>
                  <a:lnTo>
                    <a:pt x="0" y="389603"/>
                  </a:lnTo>
                  <a:lnTo>
                    <a:pt x="92136" y="304940"/>
                  </a:lnTo>
                  <a:lnTo>
                    <a:pt x="94344" y="302987"/>
                  </a:lnTo>
                  <a:cubicBezTo>
                    <a:pt x="73539" y="272077"/>
                    <a:pt x="61565" y="234883"/>
                    <a:pt x="61565" y="194802"/>
                  </a:cubicBezTo>
                  <a:cubicBezTo>
                    <a:pt x="61565" y="87211"/>
                    <a:pt x="148776" y="0"/>
                    <a:pt x="256367" y="0"/>
                  </a:cubicBezTo>
                  <a:cubicBezTo>
                    <a:pt x="277682" y="0"/>
                    <a:pt x="298232" y="3397"/>
                    <a:pt x="317423" y="9766"/>
                  </a:cubicBezTo>
                  <a:cubicBezTo>
                    <a:pt x="395038" y="35411"/>
                    <a:pt x="451084" y="108525"/>
                    <a:pt x="451084" y="194802"/>
                  </a:cubicBezTo>
                  <a:close/>
                </a:path>
              </a:pathLst>
            </a:custGeom>
            <a:solidFill>
              <a:srgbClr val="3A76D9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2">
              <a:extLst>
                <a:ext uri="{FF2B5EF4-FFF2-40B4-BE49-F238E27FC236}">
                  <a16:creationId xmlns:a16="http://schemas.microsoft.com/office/drawing/2014/main" id="{4B8DF698-7737-4DD4-AA79-AEF36C27B5C2}"/>
                </a:ext>
              </a:extLst>
            </p:cNvPr>
            <p:cNvSpPr/>
            <p:nvPr/>
          </p:nvSpPr>
          <p:spPr>
            <a:xfrm>
              <a:off x="16310629" y="2208775"/>
              <a:ext cx="451083" cy="389603"/>
            </a:xfrm>
            <a:custGeom>
              <a:avLst/>
              <a:gdLst>
                <a:gd name="connsiteX0" fmla="*/ 451084 w 451083"/>
                <a:gd name="connsiteY0" fmla="*/ 194802 h 389603"/>
                <a:gd name="connsiteX1" fmla="*/ 256282 w 451083"/>
                <a:gd name="connsiteY1" fmla="*/ 389603 h 389603"/>
                <a:gd name="connsiteX2" fmla="*/ 0 w 451083"/>
                <a:gd name="connsiteY2" fmla="*/ 389603 h 389603"/>
                <a:gd name="connsiteX3" fmla="*/ 92136 w 451083"/>
                <a:gd name="connsiteY3" fmla="*/ 304940 h 389603"/>
                <a:gd name="connsiteX4" fmla="*/ 94344 w 451083"/>
                <a:gd name="connsiteY4" fmla="*/ 302987 h 389603"/>
                <a:gd name="connsiteX5" fmla="*/ 61565 w 451083"/>
                <a:gd name="connsiteY5" fmla="*/ 194802 h 389603"/>
                <a:gd name="connsiteX6" fmla="*/ 256367 w 451083"/>
                <a:gd name="connsiteY6" fmla="*/ 0 h 389603"/>
                <a:gd name="connsiteX7" fmla="*/ 317423 w 451083"/>
                <a:gd name="connsiteY7" fmla="*/ 9766 h 389603"/>
                <a:gd name="connsiteX8" fmla="*/ 451084 w 451083"/>
                <a:gd name="connsiteY8" fmla="*/ 194802 h 38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1083" h="389603">
                  <a:moveTo>
                    <a:pt x="451084" y="194802"/>
                  </a:moveTo>
                  <a:cubicBezTo>
                    <a:pt x="451084" y="302393"/>
                    <a:pt x="363874" y="389603"/>
                    <a:pt x="256282" y="389603"/>
                  </a:cubicBezTo>
                  <a:lnTo>
                    <a:pt x="0" y="389603"/>
                  </a:lnTo>
                  <a:lnTo>
                    <a:pt x="92136" y="304940"/>
                  </a:lnTo>
                  <a:lnTo>
                    <a:pt x="94344" y="302987"/>
                  </a:lnTo>
                  <a:cubicBezTo>
                    <a:pt x="73539" y="272077"/>
                    <a:pt x="61565" y="234883"/>
                    <a:pt x="61565" y="194802"/>
                  </a:cubicBezTo>
                  <a:cubicBezTo>
                    <a:pt x="61565" y="87211"/>
                    <a:pt x="148776" y="0"/>
                    <a:pt x="256367" y="0"/>
                  </a:cubicBezTo>
                  <a:cubicBezTo>
                    <a:pt x="277682" y="0"/>
                    <a:pt x="298232" y="3397"/>
                    <a:pt x="317423" y="9766"/>
                  </a:cubicBezTo>
                  <a:cubicBezTo>
                    <a:pt x="395038" y="35411"/>
                    <a:pt x="451084" y="108525"/>
                    <a:pt x="451084" y="194802"/>
                  </a:cubicBezTo>
                  <a:close/>
                </a:path>
              </a:pathLst>
            </a:custGeom>
            <a:solidFill>
              <a:srgbClr val="FF8630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Graphic 2">
              <a:extLst>
                <a:ext uri="{FF2B5EF4-FFF2-40B4-BE49-F238E27FC236}">
                  <a16:creationId xmlns:a16="http://schemas.microsoft.com/office/drawing/2014/main" id="{F189BBB2-8BB5-4D69-B736-AFBBA1F64C19}"/>
                </a:ext>
              </a:extLst>
            </p:cNvPr>
            <p:cNvSpPr/>
            <p:nvPr/>
          </p:nvSpPr>
          <p:spPr>
            <a:xfrm>
              <a:off x="16372194" y="2208858"/>
              <a:ext cx="255772" cy="307913"/>
            </a:xfrm>
            <a:custGeom>
              <a:avLst/>
              <a:gdLst>
                <a:gd name="connsiteX0" fmla="*/ 255773 w 255772"/>
                <a:gd name="connsiteY0" fmla="*/ 9682 h 307913"/>
                <a:gd name="connsiteX1" fmla="*/ 66576 w 255772"/>
                <a:gd name="connsiteY1" fmla="*/ 307914 h 307913"/>
                <a:gd name="connsiteX2" fmla="*/ 30571 w 255772"/>
                <a:gd name="connsiteY2" fmla="*/ 304942 h 307913"/>
                <a:gd name="connsiteX3" fmla="*/ 32779 w 255772"/>
                <a:gd name="connsiteY3" fmla="*/ 302989 h 307913"/>
                <a:gd name="connsiteX4" fmla="*/ 0 w 255772"/>
                <a:gd name="connsiteY4" fmla="*/ 194803 h 307913"/>
                <a:gd name="connsiteX5" fmla="*/ 194802 w 255772"/>
                <a:gd name="connsiteY5" fmla="*/ 2 h 307913"/>
                <a:gd name="connsiteX6" fmla="*/ 255773 w 255772"/>
                <a:gd name="connsiteY6" fmla="*/ 9682 h 30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772" h="307913">
                  <a:moveTo>
                    <a:pt x="255773" y="9682"/>
                  </a:moveTo>
                  <a:cubicBezTo>
                    <a:pt x="204822" y="39828"/>
                    <a:pt x="62160" y="139182"/>
                    <a:pt x="66576" y="307914"/>
                  </a:cubicBezTo>
                  <a:lnTo>
                    <a:pt x="30571" y="304942"/>
                  </a:lnTo>
                  <a:lnTo>
                    <a:pt x="32779" y="302989"/>
                  </a:lnTo>
                  <a:cubicBezTo>
                    <a:pt x="11974" y="272079"/>
                    <a:pt x="0" y="234885"/>
                    <a:pt x="0" y="194803"/>
                  </a:cubicBezTo>
                  <a:cubicBezTo>
                    <a:pt x="0" y="87212"/>
                    <a:pt x="87211" y="2"/>
                    <a:pt x="194802" y="2"/>
                  </a:cubicBezTo>
                  <a:cubicBezTo>
                    <a:pt x="216031" y="-83"/>
                    <a:pt x="236582" y="3313"/>
                    <a:pt x="255773" y="968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Graphic 2">
              <a:extLst>
                <a:ext uri="{FF2B5EF4-FFF2-40B4-BE49-F238E27FC236}">
                  <a16:creationId xmlns:a16="http://schemas.microsoft.com/office/drawing/2014/main" id="{E1343DC1-85DE-4C80-9569-41E30983FC18}"/>
                </a:ext>
              </a:extLst>
            </p:cNvPr>
            <p:cNvSpPr/>
            <p:nvPr/>
          </p:nvSpPr>
          <p:spPr>
            <a:xfrm>
              <a:off x="16527000" y="2324263"/>
              <a:ext cx="68018" cy="158626"/>
            </a:xfrm>
            <a:custGeom>
              <a:avLst/>
              <a:gdLst>
                <a:gd name="connsiteX0" fmla="*/ 66660 w 68018"/>
                <a:gd name="connsiteY0" fmla="*/ 152003 h 158626"/>
                <a:gd name="connsiteX1" fmla="*/ 64537 w 68018"/>
                <a:gd name="connsiteY1" fmla="*/ 156419 h 158626"/>
                <a:gd name="connsiteX2" fmla="*/ 59867 w 68018"/>
                <a:gd name="connsiteY2" fmla="*/ 158457 h 158626"/>
                <a:gd name="connsiteX3" fmla="*/ 41779 w 68018"/>
                <a:gd name="connsiteY3" fmla="*/ 158542 h 158626"/>
                <a:gd name="connsiteX4" fmla="*/ 23692 w 68018"/>
                <a:gd name="connsiteY4" fmla="*/ 158627 h 158626"/>
                <a:gd name="connsiteX5" fmla="*/ 19191 w 68018"/>
                <a:gd name="connsiteY5" fmla="*/ 154636 h 158626"/>
                <a:gd name="connsiteX6" fmla="*/ 19276 w 68018"/>
                <a:gd name="connsiteY6" fmla="*/ 153277 h 158626"/>
                <a:gd name="connsiteX7" fmla="*/ 21059 w 68018"/>
                <a:gd name="connsiteY7" fmla="*/ 95108 h 158626"/>
                <a:gd name="connsiteX8" fmla="*/ 21059 w 68018"/>
                <a:gd name="connsiteY8" fmla="*/ 57829 h 158626"/>
                <a:gd name="connsiteX9" fmla="*/ 19446 w 68018"/>
                <a:gd name="connsiteY9" fmla="*/ 54347 h 158626"/>
                <a:gd name="connsiteX10" fmla="*/ 11803 w 68018"/>
                <a:gd name="connsiteY10" fmla="*/ 55876 h 158626"/>
                <a:gd name="connsiteX11" fmla="*/ 4076 w 68018"/>
                <a:gd name="connsiteY11" fmla="*/ 57404 h 158626"/>
                <a:gd name="connsiteX12" fmla="*/ 169 w 68018"/>
                <a:gd name="connsiteY12" fmla="*/ 52734 h 158626"/>
                <a:gd name="connsiteX13" fmla="*/ 84 w 68018"/>
                <a:gd name="connsiteY13" fmla="*/ 39911 h 158626"/>
                <a:gd name="connsiteX14" fmla="*/ 0 w 68018"/>
                <a:gd name="connsiteY14" fmla="*/ 27004 h 158626"/>
                <a:gd name="connsiteX15" fmla="*/ 3142 w 68018"/>
                <a:gd name="connsiteY15" fmla="*/ 23268 h 158626"/>
                <a:gd name="connsiteX16" fmla="*/ 32184 w 68018"/>
                <a:gd name="connsiteY16" fmla="*/ 2632 h 158626"/>
                <a:gd name="connsiteX17" fmla="*/ 35835 w 68018"/>
                <a:gd name="connsiteY17" fmla="*/ 0 h 158626"/>
                <a:gd name="connsiteX18" fmla="*/ 37364 w 68018"/>
                <a:gd name="connsiteY18" fmla="*/ 255 h 158626"/>
                <a:gd name="connsiteX19" fmla="*/ 51545 w 68018"/>
                <a:gd name="connsiteY19" fmla="*/ 3397 h 158626"/>
                <a:gd name="connsiteX20" fmla="*/ 66236 w 68018"/>
                <a:gd name="connsiteY20" fmla="*/ 5689 h 158626"/>
                <a:gd name="connsiteX21" fmla="*/ 68019 w 68018"/>
                <a:gd name="connsiteY21" fmla="*/ 8492 h 158626"/>
                <a:gd name="connsiteX22" fmla="*/ 67764 w 68018"/>
                <a:gd name="connsiteY22" fmla="*/ 11124 h 158626"/>
                <a:gd name="connsiteX23" fmla="*/ 66405 w 68018"/>
                <a:gd name="connsiteY23" fmla="*/ 65302 h 158626"/>
                <a:gd name="connsiteX24" fmla="*/ 66575 w 68018"/>
                <a:gd name="connsiteY24" fmla="*/ 108780 h 158626"/>
                <a:gd name="connsiteX25" fmla="*/ 66660 w 68018"/>
                <a:gd name="connsiteY25" fmla="*/ 152003 h 1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018" h="158626">
                  <a:moveTo>
                    <a:pt x="66660" y="152003"/>
                  </a:moveTo>
                  <a:cubicBezTo>
                    <a:pt x="66660" y="153616"/>
                    <a:pt x="65981" y="155060"/>
                    <a:pt x="64537" y="156419"/>
                  </a:cubicBezTo>
                  <a:cubicBezTo>
                    <a:pt x="63094" y="157778"/>
                    <a:pt x="61565" y="158457"/>
                    <a:pt x="59867" y="158457"/>
                  </a:cubicBezTo>
                  <a:cubicBezTo>
                    <a:pt x="55876" y="158457"/>
                    <a:pt x="49847" y="158457"/>
                    <a:pt x="41779" y="158542"/>
                  </a:cubicBezTo>
                  <a:cubicBezTo>
                    <a:pt x="33712" y="158627"/>
                    <a:pt x="27683" y="158627"/>
                    <a:pt x="23692" y="158627"/>
                  </a:cubicBezTo>
                  <a:cubicBezTo>
                    <a:pt x="20635" y="158627"/>
                    <a:pt x="19107" y="157268"/>
                    <a:pt x="19191" y="154636"/>
                  </a:cubicBezTo>
                  <a:lnTo>
                    <a:pt x="19276" y="153277"/>
                  </a:lnTo>
                  <a:cubicBezTo>
                    <a:pt x="20465" y="121263"/>
                    <a:pt x="21059" y="101902"/>
                    <a:pt x="21059" y="95108"/>
                  </a:cubicBezTo>
                  <a:lnTo>
                    <a:pt x="21059" y="57829"/>
                  </a:lnTo>
                  <a:cubicBezTo>
                    <a:pt x="21059" y="55451"/>
                    <a:pt x="20550" y="54347"/>
                    <a:pt x="19446" y="54347"/>
                  </a:cubicBezTo>
                  <a:cubicBezTo>
                    <a:pt x="17748" y="54347"/>
                    <a:pt x="15200" y="54857"/>
                    <a:pt x="11803" y="55876"/>
                  </a:cubicBezTo>
                  <a:cubicBezTo>
                    <a:pt x="8407" y="56895"/>
                    <a:pt x="5859" y="57404"/>
                    <a:pt x="4076" y="57404"/>
                  </a:cubicBezTo>
                  <a:cubicBezTo>
                    <a:pt x="1443" y="57404"/>
                    <a:pt x="169" y="55876"/>
                    <a:pt x="169" y="52734"/>
                  </a:cubicBezTo>
                  <a:cubicBezTo>
                    <a:pt x="169" y="49847"/>
                    <a:pt x="84" y="45601"/>
                    <a:pt x="84" y="39911"/>
                  </a:cubicBezTo>
                  <a:cubicBezTo>
                    <a:pt x="0" y="34222"/>
                    <a:pt x="0" y="29891"/>
                    <a:pt x="0" y="27004"/>
                  </a:cubicBezTo>
                  <a:cubicBezTo>
                    <a:pt x="0" y="25306"/>
                    <a:pt x="1019" y="24032"/>
                    <a:pt x="3142" y="23268"/>
                  </a:cubicBezTo>
                  <a:cubicBezTo>
                    <a:pt x="15455" y="18172"/>
                    <a:pt x="25135" y="11294"/>
                    <a:pt x="32184" y="2632"/>
                  </a:cubicBezTo>
                  <a:cubicBezTo>
                    <a:pt x="33627" y="849"/>
                    <a:pt x="34816" y="0"/>
                    <a:pt x="35835" y="0"/>
                  </a:cubicBezTo>
                  <a:cubicBezTo>
                    <a:pt x="36005" y="0"/>
                    <a:pt x="36515" y="85"/>
                    <a:pt x="37364" y="255"/>
                  </a:cubicBezTo>
                  <a:cubicBezTo>
                    <a:pt x="40505" y="934"/>
                    <a:pt x="45261" y="1953"/>
                    <a:pt x="51545" y="3397"/>
                  </a:cubicBezTo>
                  <a:cubicBezTo>
                    <a:pt x="54857" y="3821"/>
                    <a:pt x="59782" y="4586"/>
                    <a:pt x="66236" y="5689"/>
                  </a:cubicBezTo>
                  <a:cubicBezTo>
                    <a:pt x="67425" y="6029"/>
                    <a:pt x="68019" y="6963"/>
                    <a:pt x="68019" y="8492"/>
                  </a:cubicBezTo>
                  <a:cubicBezTo>
                    <a:pt x="68019" y="9001"/>
                    <a:pt x="67934" y="9851"/>
                    <a:pt x="67764" y="11124"/>
                  </a:cubicBezTo>
                  <a:cubicBezTo>
                    <a:pt x="66830" y="18512"/>
                    <a:pt x="66405" y="36515"/>
                    <a:pt x="66405" y="65302"/>
                  </a:cubicBezTo>
                  <a:cubicBezTo>
                    <a:pt x="66405" y="74898"/>
                    <a:pt x="66490" y="89419"/>
                    <a:pt x="66575" y="108780"/>
                  </a:cubicBezTo>
                  <a:cubicBezTo>
                    <a:pt x="66575" y="127886"/>
                    <a:pt x="66660" y="142407"/>
                    <a:pt x="66660" y="152003"/>
                  </a:cubicBezTo>
                  <a:close/>
                </a:path>
              </a:pathLst>
            </a:custGeom>
            <a:solidFill>
              <a:srgbClr val="FFFFFF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2" name="Graphic 2">
            <a:extLst>
              <a:ext uri="{FF2B5EF4-FFF2-40B4-BE49-F238E27FC236}">
                <a16:creationId xmlns:a16="http://schemas.microsoft.com/office/drawing/2014/main" id="{5F74E041-4C48-4B83-8EC0-D091DDF4B19A}"/>
              </a:ext>
            </a:extLst>
          </p:cNvPr>
          <p:cNvGrpSpPr/>
          <p:nvPr/>
        </p:nvGrpSpPr>
        <p:grpSpPr>
          <a:xfrm>
            <a:off x="17901736" y="1035698"/>
            <a:ext cx="1948271" cy="2116429"/>
            <a:chOff x="17901736" y="1035698"/>
            <a:chExt cx="1948271" cy="2116429"/>
          </a:xfrm>
        </p:grpSpPr>
        <p:grpSp>
          <p:nvGrpSpPr>
            <p:cNvPr id="73" name="Graphic 2">
              <a:extLst>
                <a:ext uri="{FF2B5EF4-FFF2-40B4-BE49-F238E27FC236}">
                  <a16:creationId xmlns:a16="http://schemas.microsoft.com/office/drawing/2014/main" id="{769E838F-18F9-4505-83BD-810357C2F27E}"/>
                </a:ext>
              </a:extLst>
            </p:cNvPr>
            <p:cNvGrpSpPr/>
            <p:nvPr/>
          </p:nvGrpSpPr>
          <p:grpSpPr>
            <a:xfrm>
              <a:off x="17901736" y="1035698"/>
              <a:ext cx="1948271" cy="2116429"/>
              <a:chOff x="17901736" y="1035698"/>
              <a:chExt cx="1948271" cy="2116429"/>
            </a:xfrm>
          </p:grpSpPr>
          <p:grpSp>
            <p:nvGrpSpPr>
              <p:cNvPr id="74" name="Graphic 2">
                <a:extLst>
                  <a:ext uri="{FF2B5EF4-FFF2-40B4-BE49-F238E27FC236}">
                    <a16:creationId xmlns:a16="http://schemas.microsoft.com/office/drawing/2014/main" id="{DF2EA5A2-C108-40EC-8249-5EED7E84EF97}"/>
                  </a:ext>
                </a:extLst>
              </p:cNvPr>
              <p:cNvGrpSpPr/>
              <p:nvPr/>
            </p:nvGrpSpPr>
            <p:grpSpPr>
              <a:xfrm>
                <a:off x="17967899" y="1035698"/>
                <a:ext cx="1704630" cy="1502557"/>
                <a:chOff x="17967899" y="1035698"/>
                <a:chExt cx="1704630" cy="1502557"/>
              </a:xfrm>
            </p:grpSpPr>
            <p:grpSp>
              <p:nvGrpSpPr>
                <p:cNvPr id="75" name="Graphic 2">
                  <a:extLst>
                    <a:ext uri="{FF2B5EF4-FFF2-40B4-BE49-F238E27FC236}">
                      <a16:creationId xmlns:a16="http://schemas.microsoft.com/office/drawing/2014/main" id="{E425C216-4345-4542-B52D-C9CB8F9FB797}"/>
                    </a:ext>
                  </a:extLst>
                </p:cNvPr>
                <p:cNvGrpSpPr/>
                <p:nvPr/>
              </p:nvGrpSpPr>
              <p:grpSpPr>
                <a:xfrm>
                  <a:off x="17967899" y="1035698"/>
                  <a:ext cx="1502695" cy="1502557"/>
                  <a:chOff x="17967899" y="1035698"/>
                  <a:chExt cx="1502695" cy="1502557"/>
                </a:xfrm>
              </p:grpSpPr>
              <p:sp>
                <p:nvSpPr>
                  <p:cNvPr id="76" name="Graphic 2">
                    <a:extLst>
                      <a:ext uri="{FF2B5EF4-FFF2-40B4-BE49-F238E27FC236}">
                        <a16:creationId xmlns:a16="http://schemas.microsoft.com/office/drawing/2014/main" id="{786B048F-9170-4C95-B9BA-09DC0090EE29}"/>
                      </a:ext>
                    </a:extLst>
                  </p:cNvPr>
                  <p:cNvSpPr/>
                  <p:nvPr/>
                </p:nvSpPr>
                <p:spPr>
                  <a:xfrm>
                    <a:off x="17968227" y="1035888"/>
                    <a:ext cx="1502367" cy="1502367"/>
                  </a:xfrm>
                  <a:custGeom>
                    <a:avLst/>
                    <a:gdLst>
                      <a:gd name="connsiteX0" fmla="*/ 1502368 w 1502367"/>
                      <a:gd name="connsiteY0" fmla="*/ 751184 h 1502367"/>
                      <a:gd name="connsiteX1" fmla="*/ 751185 w 1502367"/>
                      <a:gd name="connsiteY1" fmla="*/ 1502368 h 1502367"/>
                      <a:gd name="connsiteX2" fmla="*/ 1 w 1502367"/>
                      <a:gd name="connsiteY2" fmla="*/ 751184 h 1502367"/>
                      <a:gd name="connsiteX3" fmla="*/ 751185 w 1502367"/>
                      <a:gd name="connsiteY3" fmla="*/ 0 h 1502367"/>
                      <a:gd name="connsiteX4" fmla="*/ 1502368 w 1502367"/>
                      <a:gd name="connsiteY4" fmla="*/ 751184 h 1502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2367" h="1502367">
                        <a:moveTo>
                          <a:pt x="1502368" y="751184"/>
                        </a:moveTo>
                        <a:cubicBezTo>
                          <a:pt x="1502368" y="1166051"/>
                          <a:pt x="1166052" y="1502368"/>
                          <a:pt x="751185" y="1502368"/>
                        </a:cubicBezTo>
                        <a:cubicBezTo>
                          <a:pt x="336317" y="1502368"/>
                          <a:pt x="1" y="1166051"/>
                          <a:pt x="1" y="751184"/>
                        </a:cubicBezTo>
                        <a:cubicBezTo>
                          <a:pt x="1" y="336316"/>
                          <a:pt x="336317" y="0"/>
                          <a:pt x="751185" y="0"/>
                        </a:cubicBezTo>
                        <a:cubicBezTo>
                          <a:pt x="1166052" y="0"/>
                          <a:pt x="1502368" y="336317"/>
                          <a:pt x="1502368" y="751184"/>
                        </a:cubicBezTo>
                        <a:close/>
                      </a:path>
                    </a:pathLst>
                  </a:custGeom>
                  <a:solidFill>
                    <a:srgbClr val="CFF1F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" name="Graphic 2">
                    <a:extLst>
                      <a:ext uri="{FF2B5EF4-FFF2-40B4-BE49-F238E27FC236}">
                        <a16:creationId xmlns:a16="http://schemas.microsoft.com/office/drawing/2014/main" id="{5BCC15BF-C659-4488-9781-EE56738DAA22}"/>
                      </a:ext>
                    </a:extLst>
                  </p:cNvPr>
                  <p:cNvSpPr/>
                  <p:nvPr/>
                </p:nvSpPr>
                <p:spPr>
                  <a:xfrm>
                    <a:off x="17967899" y="1035698"/>
                    <a:ext cx="876765" cy="1502388"/>
                  </a:xfrm>
                  <a:custGeom>
                    <a:avLst/>
                    <a:gdLst>
                      <a:gd name="connsiteX0" fmla="*/ 160143 w 876765"/>
                      <a:gd name="connsiteY0" fmla="*/ 1032452 h 1502388"/>
                      <a:gd name="connsiteX1" fmla="*/ 590167 w 876765"/>
                      <a:gd name="connsiteY1" fmla="*/ 60991 h 1502388"/>
                      <a:gd name="connsiteX2" fmla="*/ 876765 w 876765"/>
                      <a:gd name="connsiteY2" fmla="*/ 10635 h 1502388"/>
                      <a:gd name="connsiteX3" fmla="*/ 480708 w 876765"/>
                      <a:gd name="connsiteY3" fmla="*/ 50546 h 1502388"/>
                      <a:gd name="connsiteX4" fmla="*/ 50684 w 876765"/>
                      <a:gd name="connsiteY4" fmla="*/ 1022007 h 1502388"/>
                      <a:gd name="connsiteX5" fmla="*/ 735547 w 876765"/>
                      <a:gd name="connsiteY5" fmla="*/ 1502388 h 1502388"/>
                      <a:gd name="connsiteX6" fmla="*/ 160143 w 876765"/>
                      <a:gd name="connsiteY6" fmla="*/ 1032452 h 150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6765" h="1502388">
                        <a:moveTo>
                          <a:pt x="160143" y="1032452"/>
                        </a:moveTo>
                        <a:cubicBezTo>
                          <a:pt x="10602" y="645481"/>
                          <a:pt x="203197" y="210532"/>
                          <a:pt x="590167" y="60991"/>
                        </a:cubicBezTo>
                        <a:cubicBezTo>
                          <a:pt x="684511" y="24562"/>
                          <a:pt x="781572" y="8597"/>
                          <a:pt x="876765" y="10635"/>
                        </a:cubicBezTo>
                        <a:cubicBezTo>
                          <a:pt x="747860" y="-11274"/>
                          <a:pt x="611567" y="20"/>
                          <a:pt x="480708" y="50546"/>
                        </a:cubicBezTo>
                        <a:cubicBezTo>
                          <a:pt x="93737" y="200087"/>
                          <a:pt x="-98857" y="634952"/>
                          <a:pt x="50684" y="1022007"/>
                        </a:cubicBezTo>
                        <a:cubicBezTo>
                          <a:pt x="163795" y="1314720"/>
                          <a:pt x="440118" y="1496019"/>
                          <a:pt x="735547" y="1502388"/>
                        </a:cubicBezTo>
                        <a:cubicBezTo>
                          <a:pt x="483171" y="1459505"/>
                          <a:pt x="259157" y="1288650"/>
                          <a:pt x="160143" y="1032452"/>
                        </a:cubicBezTo>
                        <a:close/>
                      </a:path>
                    </a:pathLst>
                  </a:custGeom>
                  <a:solidFill>
                    <a:srgbClr val="E2FDF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8" name="Graphic 2">
                  <a:extLst>
                    <a:ext uri="{FF2B5EF4-FFF2-40B4-BE49-F238E27FC236}">
                      <a16:creationId xmlns:a16="http://schemas.microsoft.com/office/drawing/2014/main" id="{05118671-D63F-43EF-862E-36C81EE43A0B}"/>
                    </a:ext>
                  </a:extLst>
                </p:cNvPr>
                <p:cNvSpPr/>
                <p:nvPr/>
              </p:nvSpPr>
              <p:spPr>
                <a:xfrm>
                  <a:off x="18872093" y="1035803"/>
                  <a:ext cx="800436" cy="800436"/>
                </a:xfrm>
                <a:custGeom>
                  <a:avLst/>
                  <a:gdLst>
                    <a:gd name="connsiteX0" fmla="*/ 800436 w 800436"/>
                    <a:gd name="connsiteY0" fmla="*/ 400218 h 800436"/>
                    <a:gd name="connsiteX1" fmla="*/ 400218 w 800436"/>
                    <a:gd name="connsiteY1" fmla="*/ 800436 h 800436"/>
                    <a:gd name="connsiteX2" fmla="*/ -1 w 800436"/>
                    <a:gd name="connsiteY2" fmla="*/ 400218 h 800436"/>
                    <a:gd name="connsiteX3" fmla="*/ 400218 w 800436"/>
                    <a:gd name="connsiteY3" fmla="*/ 0 h 800436"/>
                    <a:gd name="connsiteX4" fmla="*/ 800436 w 800436"/>
                    <a:gd name="connsiteY4" fmla="*/ 400218 h 80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436" h="800436">
                      <a:moveTo>
                        <a:pt x="800436" y="400218"/>
                      </a:moveTo>
                      <a:cubicBezTo>
                        <a:pt x="800436" y="621253"/>
                        <a:pt x="621252" y="800436"/>
                        <a:pt x="400218" y="800436"/>
                      </a:cubicBezTo>
                      <a:cubicBezTo>
                        <a:pt x="179183" y="800436"/>
                        <a:pt x="-1" y="621253"/>
                        <a:pt x="-1" y="400218"/>
                      </a:cubicBezTo>
                      <a:cubicBezTo>
                        <a:pt x="-1" y="179184"/>
                        <a:pt x="179183" y="0"/>
                        <a:pt x="400218" y="0"/>
                      </a:cubicBezTo>
                      <a:cubicBezTo>
                        <a:pt x="621252" y="0"/>
                        <a:pt x="800436" y="179184"/>
                        <a:pt x="800436" y="400218"/>
                      </a:cubicBezTo>
                      <a:close/>
                    </a:path>
                  </a:pathLst>
                </a:custGeom>
                <a:solidFill>
                  <a:srgbClr val="A4DBE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9" name="Graphic 2">
                <a:extLst>
                  <a:ext uri="{FF2B5EF4-FFF2-40B4-BE49-F238E27FC236}">
                    <a16:creationId xmlns:a16="http://schemas.microsoft.com/office/drawing/2014/main" id="{0D88ACB1-02BD-4B9B-9224-2D58A0357B81}"/>
                  </a:ext>
                </a:extLst>
              </p:cNvPr>
              <p:cNvGrpSpPr/>
              <p:nvPr/>
            </p:nvGrpSpPr>
            <p:grpSpPr>
              <a:xfrm>
                <a:off x="18673724" y="1068775"/>
                <a:ext cx="724828" cy="682377"/>
                <a:chOff x="18673724" y="1068775"/>
                <a:chExt cx="724828" cy="682377"/>
              </a:xfrm>
              <a:noFill/>
            </p:grpSpPr>
            <p:sp>
              <p:nvSpPr>
                <p:cNvPr id="80" name="Graphic 2">
                  <a:extLst>
                    <a:ext uri="{FF2B5EF4-FFF2-40B4-BE49-F238E27FC236}">
                      <a16:creationId xmlns:a16="http://schemas.microsoft.com/office/drawing/2014/main" id="{ABB49330-0B73-41DB-9DAA-6706581D74C1}"/>
                    </a:ext>
                  </a:extLst>
                </p:cNvPr>
                <p:cNvSpPr/>
                <p:nvPr/>
              </p:nvSpPr>
              <p:spPr>
                <a:xfrm>
                  <a:off x="19300589" y="1625474"/>
                  <a:ext cx="46364" cy="54177"/>
                </a:xfrm>
                <a:custGeom>
                  <a:avLst/>
                  <a:gdLst>
                    <a:gd name="connsiteX0" fmla="*/ 0 w 46364"/>
                    <a:gd name="connsiteY0" fmla="*/ 54178 h 54177"/>
                    <a:gd name="connsiteX1" fmla="*/ 46365 w 46364"/>
                    <a:gd name="connsiteY1" fmla="*/ 0 h 54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364" h="54177">
                      <a:moveTo>
                        <a:pt x="0" y="54178"/>
                      </a:moveTo>
                      <a:cubicBezTo>
                        <a:pt x="17069" y="37789"/>
                        <a:pt x="32608" y="19701"/>
                        <a:pt x="46365" y="0"/>
                      </a:cubicBezTo>
                    </a:path>
                  </a:pathLst>
                </a:custGeom>
                <a:noFill/>
                <a:ln w="41515" cap="rnd">
                  <a:solidFill>
                    <a:srgbClr val="629AF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81" name="Graphic 2">
                  <a:extLst>
                    <a:ext uri="{FF2B5EF4-FFF2-40B4-BE49-F238E27FC236}">
                      <a16:creationId xmlns:a16="http://schemas.microsoft.com/office/drawing/2014/main" id="{48EE3E42-3231-4EBC-A891-9C3D01EC2AED}"/>
                    </a:ext>
                  </a:extLst>
                </p:cNvPr>
                <p:cNvGrpSpPr/>
                <p:nvPr/>
              </p:nvGrpSpPr>
              <p:grpSpPr>
                <a:xfrm>
                  <a:off x="18673724" y="1068775"/>
                  <a:ext cx="724828" cy="682377"/>
                  <a:chOff x="18673724" y="1068775"/>
                  <a:chExt cx="724828" cy="682377"/>
                </a:xfrm>
                <a:noFill/>
              </p:grpSpPr>
              <p:sp>
                <p:nvSpPr>
                  <p:cNvPr id="82" name="Graphic 2">
                    <a:extLst>
                      <a:ext uri="{FF2B5EF4-FFF2-40B4-BE49-F238E27FC236}">
                        <a16:creationId xmlns:a16="http://schemas.microsoft.com/office/drawing/2014/main" id="{0A062A50-E459-4D63-81AF-2466772ECE9A}"/>
                      </a:ext>
                    </a:extLst>
                  </p:cNvPr>
                  <p:cNvSpPr/>
                  <p:nvPr/>
                </p:nvSpPr>
                <p:spPr>
                  <a:xfrm>
                    <a:off x="18875404" y="1068775"/>
                    <a:ext cx="461444" cy="163274"/>
                  </a:xfrm>
                  <a:custGeom>
                    <a:avLst/>
                    <a:gdLst>
                      <a:gd name="connsiteX0" fmla="*/ 461445 w 461444"/>
                      <a:gd name="connsiteY0" fmla="*/ 163274 h 163274"/>
                      <a:gd name="connsiteX1" fmla="*/ 188348 w 461444"/>
                      <a:gd name="connsiteY1" fmla="*/ 1421 h 163274"/>
                      <a:gd name="connsiteX2" fmla="*/ 0 w 461444"/>
                      <a:gd name="connsiteY2" fmla="*/ 34878 h 163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61444" h="163274">
                        <a:moveTo>
                          <a:pt x="461445" y="163274"/>
                        </a:moveTo>
                        <a:cubicBezTo>
                          <a:pt x="401747" y="74025"/>
                          <a:pt x="303667" y="11611"/>
                          <a:pt x="188348" y="1421"/>
                        </a:cubicBezTo>
                        <a:cubicBezTo>
                          <a:pt x="121263" y="-4439"/>
                          <a:pt x="56811" y="8044"/>
                          <a:pt x="0" y="34878"/>
                        </a:cubicBezTo>
                      </a:path>
                    </a:pathLst>
                  </a:custGeom>
                  <a:noFill/>
                  <a:ln w="41515" cap="rnd">
                    <a:solidFill>
                      <a:srgbClr val="629AF5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" name="Graphic 2">
                    <a:extLst>
                      <a:ext uri="{FF2B5EF4-FFF2-40B4-BE49-F238E27FC236}">
                        <a16:creationId xmlns:a16="http://schemas.microsoft.com/office/drawing/2014/main" id="{1DF267E2-AB9A-478E-A441-14C7480C0A51}"/>
                      </a:ext>
                    </a:extLst>
                  </p:cNvPr>
                  <p:cNvSpPr/>
                  <p:nvPr/>
                </p:nvSpPr>
                <p:spPr>
                  <a:xfrm>
                    <a:off x="19367759" y="1368257"/>
                    <a:ext cx="30793" cy="214842"/>
                  </a:xfrm>
                  <a:custGeom>
                    <a:avLst/>
                    <a:gdLst>
                      <a:gd name="connsiteX0" fmla="*/ 0 w 30793"/>
                      <a:gd name="connsiteY0" fmla="*/ 214842 h 214842"/>
                      <a:gd name="connsiteX1" fmla="*/ 29381 w 30793"/>
                      <a:gd name="connsiteY1" fmla="*/ 99694 h 214842"/>
                      <a:gd name="connsiteX2" fmla="*/ 24625 w 30793"/>
                      <a:gd name="connsiteY2" fmla="*/ 0 h 214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0793" h="214842">
                        <a:moveTo>
                          <a:pt x="0" y="214842"/>
                        </a:moveTo>
                        <a:cubicBezTo>
                          <a:pt x="15625" y="179262"/>
                          <a:pt x="25729" y="140539"/>
                          <a:pt x="29381" y="99694"/>
                        </a:cubicBezTo>
                        <a:cubicBezTo>
                          <a:pt x="32353" y="65557"/>
                          <a:pt x="30570" y="32099"/>
                          <a:pt x="24625" y="0"/>
                        </a:cubicBezTo>
                      </a:path>
                    </a:pathLst>
                  </a:custGeom>
                  <a:noFill/>
                  <a:ln w="41515" cap="rnd">
                    <a:solidFill>
                      <a:srgbClr val="629AF5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4" name="Graphic 2">
                    <a:extLst>
                      <a:ext uri="{FF2B5EF4-FFF2-40B4-BE49-F238E27FC236}">
                        <a16:creationId xmlns:a16="http://schemas.microsoft.com/office/drawing/2014/main" id="{09E5FF8B-068B-496A-9DD6-6E36EF5E1ED3}"/>
                      </a:ext>
                    </a:extLst>
                  </p:cNvPr>
                  <p:cNvSpPr/>
                  <p:nvPr/>
                </p:nvSpPr>
                <p:spPr>
                  <a:xfrm>
                    <a:off x="18684679" y="1555671"/>
                    <a:ext cx="159221" cy="195481"/>
                  </a:xfrm>
                  <a:custGeom>
                    <a:avLst/>
                    <a:gdLst>
                      <a:gd name="connsiteX0" fmla="*/ 0 w 159221"/>
                      <a:gd name="connsiteY0" fmla="*/ 0 h 195481"/>
                      <a:gd name="connsiteX1" fmla="*/ 159221 w 159221"/>
                      <a:gd name="connsiteY1" fmla="*/ 195481 h 195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9221" h="195481">
                        <a:moveTo>
                          <a:pt x="0" y="0"/>
                        </a:moveTo>
                        <a:cubicBezTo>
                          <a:pt x="28362" y="81776"/>
                          <a:pt x="85003" y="151239"/>
                          <a:pt x="159221" y="195481"/>
                        </a:cubicBezTo>
                      </a:path>
                    </a:pathLst>
                  </a:custGeom>
                  <a:noFill/>
                  <a:ln w="41515" cap="rnd">
                    <a:solidFill>
                      <a:srgbClr val="629AF5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5" name="Graphic 2">
                    <a:extLst>
                      <a:ext uri="{FF2B5EF4-FFF2-40B4-BE49-F238E27FC236}">
                        <a16:creationId xmlns:a16="http://schemas.microsoft.com/office/drawing/2014/main" id="{3CECB241-E891-4156-B209-6BB80879B364}"/>
                      </a:ext>
                    </a:extLst>
                  </p:cNvPr>
                  <p:cNvSpPr/>
                  <p:nvPr/>
                </p:nvSpPr>
                <p:spPr>
                  <a:xfrm>
                    <a:off x="18673724" y="1141017"/>
                    <a:ext cx="139265" cy="213228"/>
                  </a:xfrm>
                  <a:custGeom>
                    <a:avLst/>
                    <a:gdLst>
                      <a:gd name="connsiteX0" fmla="*/ 139266 w 139265"/>
                      <a:gd name="connsiteY0" fmla="*/ 0 h 213228"/>
                      <a:gd name="connsiteX1" fmla="*/ 0 w 139265"/>
                      <a:gd name="connsiteY1" fmla="*/ 213229 h 213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39265" h="213228">
                        <a:moveTo>
                          <a:pt x="139266" y="0"/>
                        </a:moveTo>
                        <a:cubicBezTo>
                          <a:pt x="70567" y="50951"/>
                          <a:pt x="19872" y="125679"/>
                          <a:pt x="0" y="213229"/>
                        </a:cubicBezTo>
                      </a:path>
                    </a:pathLst>
                  </a:custGeom>
                  <a:noFill/>
                  <a:ln w="41515" cap="rnd">
                    <a:solidFill>
                      <a:srgbClr val="629AF5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86" name="Graphic 2">
                <a:extLst>
                  <a:ext uri="{FF2B5EF4-FFF2-40B4-BE49-F238E27FC236}">
                    <a16:creationId xmlns:a16="http://schemas.microsoft.com/office/drawing/2014/main" id="{3D2F8D19-00FA-42E2-9A4A-C4AE88D6393F}"/>
                  </a:ext>
                </a:extLst>
              </p:cNvPr>
              <p:cNvSpPr/>
              <p:nvPr/>
            </p:nvSpPr>
            <p:spPr>
              <a:xfrm>
                <a:off x="17901736" y="2682447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3 w 1948271"/>
                  <a:gd name="connsiteY1" fmla="*/ 0 h 469681"/>
                  <a:gd name="connsiteX2" fmla="*/ 1948273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3" y="0"/>
                    </a:lnTo>
                    <a:lnTo>
                      <a:pt x="1948273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Graphic 2">
                <a:extLst>
                  <a:ext uri="{FF2B5EF4-FFF2-40B4-BE49-F238E27FC236}">
                    <a16:creationId xmlns:a16="http://schemas.microsoft.com/office/drawing/2014/main" id="{B59B4351-6FC0-486B-8B4F-C32519B02163}"/>
                  </a:ext>
                </a:extLst>
              </p:cNvPr>
              <p:cNvSpPr/>
              <p:nvPr/>
            </p:nvSpPr>
            <p:spPr>
              <a:xfrm>
                <a:off x="18165916" y="2682447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Graphic 2">
                <a:extLst>
                  <a:ext uri="{FF2B5EF4-FFF2-40B4-BE49-F238E27FC236}">
                    <a16:creationId xmlns:a16="http://schemas.microsoft.com/office/drawing/2014/main" id="{CE379A74-6863-473A-9B34-7BCFF5A4C731}"/>
                  </a:ext>
                </a:extLst>
              </p:cNvPr>
              <p:cNvSpPr/>
              <p:nvPr/>
            </p:nvSpPr>
            <p:spPr>
              <a:xfrm>
                <a:off x="18393156" y="2682447"/>
                <a:ext cx="100967" cy="8491"/>
              </a:xfrm>
              <a:custGeom>
                <a:avLst/>
                <a:gdLst>
                  <a:gd name="connsiteX0" fmla="*/ 0 w 100967"/>
                  <a:gd name="connsiteY0" fmla="*/ 0 h 8491"/>
                  <a:gd name="connsiteX1" fmla="*/ 100968 w 100967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967" h="8491">
                    <a:moveTo>
                      <a:pt x="0" y="0"/>
                    </a:moveTo>
                    <a:lnTo>
                      <a:pt x="100968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Graphic 2">
                <a:extLst>
                  <a:ext uri="{FF2B5EF4-FFF2-40B4-BE49-F238E27FC236}">
                    <a16:creationId xmlns:a16="http://schemas.microsoft.com/office/drawing/2014/main" id="{5DCB5F72-701F-41F3-9E55-EF2CCB1B0685}"/>
                  </a:ext>
                </a:extLst>
              </p:cNvPr>
              <p:cNvSpPr/>
              <p:nvPr/>
            </p:nvSpPr>
            <p:spPr>
              <a:xfrm>
                <a:off x="19225521" y="2682447"/>
                <a:ext cx="140708" cy="8491"/>
              </a:xfrm>
              <a:custGeom>
                <a:avLst/>
                <a:gdLst>
                  <a:gd name="connsiteX0" fmla="*/ 0 w 140708"/>
                  <a:gd name="connsiteY0" fmla="*/ 0 h 8491"/>
                  <a:gd name="connsiteX1" fmla="*/ 140709 w 14070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08" h="8491">
                    <a:moveTo>
                      <a:pt x="0" y="0"/>
                    </a:moveTo>
                    <a:lnTo>
                      <a:pt x="14070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Graphic 2">
                <a:extLst>
                  <a:ext uri="{FF2B5EF4-FFF2-40B4-BE49-F238E27FC236}">
                    <a16:creationId xmlns:a16="http://schemas.microsoft.com/office/drawing/2014/main" id="{F3C6A500-FCC2-4079-A5B1-50822F2C4888}"/>
                  </a:ext>
                </a:extLst>
              </p:cNvPr>
              <p:cNvSpPr/>
              <p:nvPr/>
            </p:nvSpPr>
            <p:spPr>
              <a:xfrm>
                <a:off x="19418964" y="2682447"/>
                <a:ext cx="141303" cy="8491"/>
              </a:xfrm>
              <a:custGeom>
                <a:avLst/>
                <a:gdLst>
                  <a:gd name="connsiteX0" fmla="*/ 0 w 141303"/>
                  <a:gd name="connsiteY0" fmla="*/ 0 h 8491"/>
                  <a:gd name="connsiteX1" fmla="*/ 141303 w 14130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303" h="8491">
                    <a:moveTo>
                      <a:pt x="0" y="0"/>
                    </a:moveTo>
                    <a:lnTo>
                      <a:pt x="141303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Graphic 2">
                <a:extLst>
                  <a:ext uri="{FF2B5EF4-FFF2-40B4-BE49-F238E27FC236}">
                    <a16:creationId xmlns:a16="http://schemas.microsoft.com/office/drawing/2014/main" id="{5C548BC2-9FAD-42BB-A206-359F1E67F932}"/>
                  </a:ext>
                </a:extLst>
              </p:cNvPr>
              <p:cNvSpPr/>
              <p:nvPr/>
            </p:nvSpPr>
            <p:spPr>
              <a:xfrm>
                <a:off x="18838398" y="1202996"/>
                <a:ext cx="389586" cy="530153"/>
              </a:xfrm>
              <a:custGeom>
                <a:avLst/>
                <a:gdLst>
                  <a:gd name="connsiteX0" fmla="*/ 389586 w 389586"/>
                  <a:gd name="connsiteY0" fmla="*/ 194897 h 530153"/>
                  <a:gd name="connsiteX1" fmla="*/ 369631 w 389586"/>
                  <a:gd name="connsiteY1" fmla="*/ 280749 h 530153"/>
                  <a:gd name="connsiteX2" fmla="*/ 312736 w 389586"/>
                  <a:gd name="connsiteY2" fmla="*/ 424345 h 530153"/>
                  <a:gd name="connsiteX3" fmla="*/ 278174 w 389586"/>
                  <a:gd name="connsiteY3" fmla="*/ 530153 h 530153"/>
                  <a:gd name="connsiteX4" fmla="*/ 111310 w 389586"/>
                  <a:gd name="connsiteY4" fmla="*/ 530153 h 530153"/>
                  <a:gd name="connsiteX5" fmla="*/ 77598 w 389586"/>
                  <a:gd name="connsiteY5" fmla="*/ 426893 h 530153"/>
                  <a:gd name="connsiteX6" fmla="*/ 44990 w 389586"/>
                  <a:gd name="connsiteY6" fmla="*/ 336455 h 530153"/>
                  <a:gd name="connsiteX7" fmla="*/ 44905 w 389586"/>
                  <a:gd name="connsiteY7" fmla="*/ 336455 h 530153"/>
                  <a:gd name="connsiteX8" fmla="*/ 19854 w 389586"/>
                  <a:gd name="connsiteY8" fmla="*/ 280410 h 530153"/>
                  <a:gd name="connsiteX9" fmla="*/ 832 w 389586"/>
                  <a:gd name="connsiteY9" fmla="*/ 176555 h 530153"/>
                  <a:gd name="connsiteX10" fmla="*/ 168885 w 389586"/>
                  <a:gd name="connsiteY10" fmla="*/ 1709 h 530153"/>
                  <a:gd name="connsiteX11" fmla="*/ 181113 w 389586"/>
                  <a:gd name="connsiteY11" fmla="*/ 435 h 530153"/>
                  <a:gd name="connsiteX12" fmla="*/ 230790 w 389586"/>
                  <a:gd name="connsiteY12" fmla="*/ 3237 h 530153"/>
                  <a:gd name="connsiteX13" fmla="*/ 230790 w 389586"/>
                  <a:gd name="connsiteY13" fmla="*/ 3322 h 530153"/>
                  <a:gd name="connsiteX14" fmla="*/ 389586 w 389586"/>
                  <a:gd name="connsiteY14" fmla="*/ 194897 h 530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9586" h="530153">
                    <a:moveTo>
                      <a:pt x="389586" y="194897"/>
                    </a:moveTo>
                    <a:cubicBezTo>
                      <a:pt x="389586" y="225722"/>
                      <a:pt x="382453" y="254849"/>
                      <a:pt x="369631" y="280749"/>
                    </a:cubicBezTo>
                    <a:cubicBezTo>
                      <a:pt x="346788" y="326945"/>
                      <a:pt x="328786" y="375348"/>
                      <a:pt x="312736" y="424345"/>
                    </a:cubicBezTo>
                    <a:lnTo>
                      <a:pt x="278174" y="530153"/>
                    </a:lnTo>
                    <a:lnTo>
                      <a:pt x="111310" y="530153"/>
                    </a:lnTo>
                    <a:lnTo>
                      <a:pt x="77598" y="426893"/>
                    </a:lnTo>
                    <a:cubicBezTo>
                      <a:pt x="67663" y="396492"/>
                      <a:pt x="56963" y="366177"/>
                      <a:pt x="44990" y="336455"/>
                    </a:cubicBezTo>
                    <a:cubicBezTo>
                      <a:pt x="44905" y="336455"/>
                      <a:pt x="44905" y="336455"/>
                      <a:pt x="44905" y="336455"/>
                    </a:cubicBezTo>
                    <a:cubicBezTo>
                      <a:pt x="37262" y="317434"/>
                      <a:pt x="28940" y="298752"/>
                      <a:pt x="19854" y="280410"/>
                    </a:cubicBezTo>
                    <a:cubicBezTo>
                      <a:pt x="4569" y="249584"/>
                      <a:pt x="-2564" y="214089"/>
                      <a:pt x="832" y="176555"/>
                    </a:cubicBezTo>
                    <a:cubicBezTo>
                      <a:pt x="8900" y="86457"/>
                      <a:pt x="79976" y="13512"/>
                      <a:pt x="168885" y="1709"/>
                    </a:cubicBezTo>
                    <a:cubicBezTo>
                      <a:pt x="172961" y="1199"/>
                      <a:pt x="176952" y="775"/>
                      <a:pt x="181113" y="435"/>
                    </a:cubicBezTo>
                    <a:cubicBezTo>
                      <a:pt x="198182" y="-669"/>
                      <a:pt x="214825" y="350"/>
                      <a:pt x="230790" y="3237"/>
                    </a:cubicBezTo>
                    <a:lnTo>
                      <a:pt x="230790" y="3322"/>
                    </a:lnTo>
                    <a:cubicBezTo>
                      <a:pt x="321143" y="20221"/>
                      <a:pt x="389586" y="99534"/>
                      <a:pt x="389586" y="194897"/>
                    </a:cubicBezTo>
                    <a:close/>
                  </a:path>
                </a:pathLst>
              </a:custGeom>
              <a:solidFill>
                <a:srgbClr val="60A3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Graphic 2">
                <a:extLst>
                  <a:ext uri="{FF2B5EF4-FFF2-40B4-BE49-F238E27FC236}">
                    <a16:creationId xmlns:a16="http://schemas.microsoft.com/office/drawing/2014/main" id="{A2D32535-28E6-43B2-9D25-06A459F7AF90}"/>
                  </a:ext>
                </a:extLst>
              </p:cNvPr>
              <p:cNvSpPr/>
              <p:nvPr/>
            </p:nvSpPr>
            <p:spPr>
              <a:xfrm>
                <a:off x="18949878" y="1733149"/>
                <a:ext cx="166608" cy="178072"/>
              </a:xfrm>
              <a:custGeom>
                <a:avLst/>
                <a:gdLst>
                  <a:gd name="connsiteX0" fmla="*/ 83305 w 166608"/>
                  <a:gd name="connsiteY0" fmla="*/ 178073 h 178072"/>
                  <a:gd name="connsiteX1" fmla="*/ 83305 w 166608"/>
                  <a:gd name="connsiteY1" fmla="*/ 178073 h 178072"/>
                  <a:gd name="connsiteX2" fmla="*/ 0 w 166608"/>
                  <a:gd name="connsiteY2" fmla="*/ 94768 h 178072"/>
                  <a:gd name="connsiteX3" fmla="*/ 0 w 166608"/>
                  <a:gd name="connsiteY3" fmla="*/ 0 h 178072"/>
                  <a:gd name="connsiteX4" fmla="*/ 166609 w 166608"/>
                  <a:gd name="connsiteY4" fmla="*/ 0 h 178072"/>
                  <a:gd name="connsiteX5" fmla="*/ 166609 w 166608"/>
                  <a:gd name="connsiteY5" fmla="*/ 94768 h 178072"/>
                  <a:gd name="connsiteX6" fmla="*/ 83305 w 166608"/>
                  <a:gd name="connsiteY6" fmla="*/ 178073 h 17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608" h="178072">
                    <a:moveTo>
                      <a:pt x="83305" y="178073"/>
                    </a:moveTo>
                    <a:lnTo>
                      <a:pt x="83305" y="178073"/>
                    </a:lnTo>
                    <a:cubicBezTo>
                      <a:pt x="37279" y="178073"/>
                      <a:pt x="0" y="140794"/>
                      <a:pt x="0" y="94768"/>
                    </a:cubicBezTo>
                    <a:lnTo>
                      <a:pt x="0" y="0"/>
                    </a:lnTo>
                    <a:lnTo>
                      <a:pt x="166609" y="0"/>
                    </a:lnTo>
                    <a:lnTo>
                      <a:pt x="166609" y="94768"/>
                    </a:lnTo>
                    <a:cubicBezTo>
                      <a:pt x="166524" y="140794"/>
                      <a:pt x="129245" y="178073"/>
                      <a:pt x="83305" y="178073"/>
                    </a:cubicBez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Graphic 2">
                <a:extLst>
                  <a:ext uri="{FF2B5EF4-FFF2-40B4-BE49-F238E27FC236}">
                    <a16:creationId xmlns:a16="http://schemas.microsoft.com/office/drawing/2014/main" id="{E91A73E1-8548-4775-B041-13C87552D527}"/>
                  </a:ext>
                </a:extLst>
              </p:cNvPr>
              <p:cNvSpPr/>
              <p:nvPr/>
            </p:nvSpPr>
            <p:spPr>
              <a:xfrm>
                <a:off x="19069018" y="1206319"/>
                <a:ext cx="158966" cy="526830"/>
              </a:xfrm>
              <a:custGeom>
                <a:avLst/>
                <a:gdLst>
                  <a:gd name="connsiteX0" fmla="*/ 158966 w 158966"/>
                  <a:gd name="connsiteY0" fmla="*/ 191575 h 526830"/>
                  <a:gd name="connsiteX1" fmla="*/ 139011 w 158966"/>
                  <a:gd name="connsiteY1" fmla="*/ 277427 h 526830"/>
                  <a:gd name="connsiteX2" fmla="*/ 82116 w 158966"/>
                  <a:gd name="connsiteY2" fmla="*/ 421023 h 526830"/>
                  <a:gd name="connsiteX3" fmla="*/ 47554 w 158966"/>
                  <a:gd name="connsiteY3" fmla="*/ 526831 h 526830"/>
                  <a:gd name="connsiteX4" fmla="*/ 29042 w 158966"/>
                  <a:gd name="connsiteY4" fmla="*/ 526831 h 526830"/>
                  <a:gd name="connsiteX5" fmla="*/ 81691 w 158966"/>
                  <a:gd name="connsiteY5" fmla="*/ 360222 h 526830"/>
                  <a:gd name="connsiteX6" fmla="*/ 32523 w 158966"/>
                  <a:gd name="connsiteY6" fmla="*/ 352324 h 526830"/>
                  <a:gd name="connsiteX7" fmla="*/ 79483 w 158966"/>
                  <a:gd name="connsiteY7" fmla="*/ 327783 h 526830"/>
                  <a:gd name="connsiteX8" fmla="*/ 0 w 158966"/>
                  <a:gd name="connsiteY8" fmla="*/ 0 h 526830"/>
                  <a:gd name="connsiteX9" fmla="*/ 158966 w 158966"/>
                  <a:gd name="connsiteY9" fmla="*/ 191575 h 526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8966" h="526830">
                    <a:moveTo>
                      <a:pt x="158966" y="191575"/>
                    </a:moveTo>
                    <a:cubicBezTo>
                      <a:pt x="158966" y="222400"/>
                      <a:pt x="151833" y="251527"/>
                      <a:pt x="139011" y="277427"/>
                    </a:cubicBezTo>
                    <a:cubicBezTo>
                      <a:pt x="116168" y="323622"/>
                      <a:pt x="98166" y="372025"/>
                      <a:pt x="82116" y="421023"/>
                    </a:cubicBezTo>
                    <a:lnTo>
                      <a:pt x="47554" y="526831"/>
                    </a:lnTo>
                    <a:lnTo>
                      <a:pt x="29042" y="526831"/>
                    </a:lnTo>
                    <a:cubicBezTo>
                      <a:pt x="29042" y="526831"/>
                      <a:pt x="90523" y="374318"/>
                      <a:pt x="81691" y="360222"/>
                    </a:cubicBezTo>
                    <a:cubicBezTo>
                      <a:pt x="72944" y="346210"/>
                      <a:pt x="32523" y="352324"/>
                      <a:pt x="32523" y="352324"/>
                    </a:cubicBezTo>
                    <a:cubicBezTo>
                      <a:pt x="62584" y="338653"/>
                      <a:pt x="68104" y="346635"/>
                      <a:pt x="79483" y="327783"/>
                    </a:cubicBezTo>
                    <a:cubicBezTo>
                      <a:pt x="201086" y="126188"/>
                      <a:pt x="0" y="0"/>
                      <a:pt x="0" y="0"/>
                    </a:cubicBezTo>
                    <a:cubicBezTo>
                      <a:pt x="90523" y="16899"/>
                      <a:pt x="158966" y="96212"/>
                      <a:pt x="158966" y="191575"/>
                    </a:cubicBezTo>
                    <a:close/>
                  </a:path>
                </a:pathLst>
              </a:custGeom>
              <a:solidFill>
                <a:srgbClr val="5190C9">
                  <a:alpha val="6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Graphic 2">
                <a:extLst>
                  <a:ext uri="{FF2B5EF4-FFF2-40B4-BE49-F238E27FC236}">
                    <a16:creationId xmlns:a16="http://schemas.microsoft.com/office/drawing/2014/main" id="{6168D16B-F282-46A4-98C8-91EEB5170CA1}"/>
                  </a:ext>
                </a:extLst>
              </p:cNvPr>
              <p:cNvSpPr/>
              <p:nvPr/>
            </p:nvSpPr>
            <p:spPr>
              <a:xfrm>
                <a:off x="18838313" y="1204790"/>
                <a:ext cx="194869" cy="334746"/>
              </a:xfrm>
              <a:custGeom>
                <a:avLst/>
                <a:gdLst>
                  <a:gd name="connsiteX0" fmla="*/ 194869 w 194869"/>
                  <a:gd name="connsiteY0" fmla="*/ 111752 h 334746"/>
                  <a:gd name="connsiteX1" fmla="*/ 44989 w 194869"/>
                  <a:gd name="connsiteY1" fmla="*/ 334746 h 334746"/>
                  <a:gd name="connsiteX2" fmla="*/ 44904 w 194869"/>
                  <a:gd name="connsiteY2" fmla="*/ 334746 h 334746"/>
                  <a:gd name="connsiteX3" fmla="*/ 19854 w 194869"/>
                  <a:gd name="connsiteY3" fmla="*/ 278701 h 334746"/>
                  <a:gd name="connsiteX4" fmla="*/ 832 w 194869"/>
                  <a:gd name="connsiteY4" fmla="*/ 174846 h 334746"/>
                  <a:gd name="connsiteX5" fmla="*/ 168884 w 194869"/>
                  <a:gd name="connsiteY5" fmla="*/ 0 h 334746"/>
                  <a:gd name="connsiteX6" fmla="*/ 194869 w 194869"/>
                  <a:gd name="connsiteY6" fmla="*/ 111752 h 33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869" h="334746">
                    <a:moveTo>
                      <a:pt x="194869" y="111752"/>
                    </a:moveTo>
                    <a:cubicBezTo>
                      <a:pt x="194869" y="216456"/>
                      <a:pt x="131860" y="305110"/>
                      <a:pt x="44989" y="334746"/>
                    </a:cubicBezTo>
                    <a:cubicBezTo>
                      <a:pt x="44904" y="334746"/>
                      <a:pt x="44904" y="334746"/>
                      <a:pt x="44904" y="334746"/>
                    </a:cubicBezTo>
                    <a:cubicBezTo>
                      <a:pt x="37261" y="315725"/>
                      <a:pt x="28939" y="297043"/>
                      <a:pt x="19854" y="278701"/>
                    </a:cubicBezTo>
                    <a:cubicBezTo>
                      <a:pt x="4568" y="247875"/>
                      <a:pt x="-2565" y="212380"/>
                      <a:pt x="832" y="174846"/>
                    </a:cubicBezTo>
                    <a:cubicBezTo>
                      <a:pt x="8899" y="84748"/>
                      <a:pt x="79975" y="11804"/>
                      <a:pt x="168884" y="0"/>
                    </a:cubicBezTo>
                    <a:cubicBezTo>
                      <a:pt x="185444" y="33203"/>
                      <a:pt x="194869" y="71246"/>
                      <a:pt x="194869" y="11175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5" name="Graphic 2">
                <a:extLst>
                  <a:ext uri="{FF2B5EF4-FFF2-40B4-BE49-F238E27FC236}">
                    <a16:creationId xmlns:a16="http://schemas.microsoft.com/office/drawing/2014/main" id="{8BB29B86-DB1D-4E7F-9687-7BF0A06998D4}"/>
                  </a:ext>
                </a:extLst>
              </p:cNvPr>
              <p:cNvGrpSpPr/>
              <p:nvPr/>
            </p:nvGrpSpPr>
            <p:grpSpPr>
              <a:xfrm>
                <a:off x="18985204" y="1555246"/>
                <a:ext cx="95872" cy="177987"/>
                <a:chOff x="18985204" y="1555246"/>
                <a:chExt cx="95872" cy="177987"/>
              </a:xfrm>
              <a:solidFill>
                <a:srgbClr val="5190C9"/>
              </a:solidFill>
            </p:grpSpPr>
            <p:sp>
              <p:nvSpPr>
                <p:cNvPr id="96" name="Graphic 2">
                  <a:extLst>
                    <a:ext uri="{FF2B5EF4-FFF2-40B4-BE49-F238E27FC236}">
                      <a16:creationId xmlns:a16="http://schemas.microsoft.com/office/drawing/2014/main" id="{395758C5-CCF9-48FA-A010-7B614C3B87D0}"/>
                    </a:ext>
                  </a:extLst>
                </p:cNvPr>
                <p:cNvSpPr/>
                <p:nvPr/>
              </p:nvSpPr>
              <p:spPr>
                <a:xfrm>
                  <a:off x="18985204" y="1555246"/>
                  <a:ext cx="38298" cy="177987"/>
                </a:xfrm>
                <a:custGeom>
                  <a:avLst/>
                  <a:gdLst>
                    <a:gd name="connsiteX0" fmla="*/ 18852 w 38298"/>
                    <a:gd name="connsiteY0" fmla="*/ 0 h 177987"/>
                    <a:gd name="connsiteX1" fmla="*/ 0 w 38298"/>
                    <a:gd name="connsiteY1" fmla="*/ 18852 h 177987"/>
                    <a:gd name="connsiteX2" fmla="*/ 18852 w 38298"/>
                    <a:gd name="connsiteY2" fmla="*/ 37704 h 177987"/>
                    <a:gd name="connsiteX3" fmla="*/ 27938 w 38298"/>
                    <a:gd name="connsiteY3" fmla="*/ 35326 h 177987"/>
                    <a:gd name="connsiteX4" fmla="*/ 27938 w 38298"/>
                    <a:gd name="connsiteY4" fmla="*/ 177988 h 177987"/>
                    <a:gd name="connsiteX5" fmla="*/ 38298 w 38298"/>
                    <a:gd name="connsiteY5" fmla="*/ 177988 h 177987"/>
                    <a:gd name="connsiteX6" fmla="*/ 38298 w 38298"/>
                    <a:gd name="connsiteY6" fmla="*/ 18852 h 177987"/>
                    <a:gd name="connsiteX7" fmla="*/ 37703 w 38298"/>
                    <a:gd name="connsiteY7" fmla="*/ 18852 h 177987"/>
                    <a:gd name="connsiteX8" fmla="*/ 18852 w 38298"/>
                    <a:gd name="connsiteY8" fmla="*/ 0 h 177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298" h="177987">
                      <a:moveTo>
                        <a:pt x="18852" y="0"/>
                      </a:moveTo>
                      <a:cubicBezTo>
                        <a:pt x="8407" y="0"/>
                        <a:pt x="0" y="8407"/>
                        <a:pt x="0" y="18852"/>
                      </a:cubicBezTo>
                      <a:cubicBezTo>
                        <a:pt x="0" y="29297"/>
                        <a:pt x="8407" y="37704"/>
                        <a:pt x="18852" y="37704"/>
                      </a:cubicBezTo>
                      <a:cubicBezTo>
                        <a:pt x="22163" y="37704"/>
                        <a:pt x="25220" y="36769"/>
                        <a:pt x="27938" y="35326"/>
                      </a:cubicBezTo>
                      <a:lnTo>
                        <a:pt x="27938" y="177988"/>
                      </a:lnTo>
                      <a:lnTo>
                        <a:pt x="38298" y="177988"/>
                      </a:lnTo>
                      <a:lnTo>
                        <a:pt x="38298" y="18852"/>
                      </a:lnTo>
                      <a:lnTo>
                        <a:pt x="37703" y="18852"/>
                      </a:lnTo>
                      <a:cubicBezTo>
                        <a:pt x="37703" y="8407"/>
                        <a:pt x="29296" y="0"/>
                        <a:pt x="18852" y="0"/>
                      </a:cubicBezTo>
                      <a:close/>
                    </a:path>
                  </a:pathLst>
                </a:custGeom>
                <a:solidFill>
                  <a:srgbClr val="5190C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Graphic 2">
                  <a:extLst>
                    <a:ext uri="{FF2B5EF4-FFF2-40B4-BE49-F238E27FC236}">
                      <a16:creationId xmlns:a16="http://schemas.microsoft.com/office/drawing/2014/main" id="{8B643F91-6B01-4259-8504-097D842613ED}"/>
                    </a:ext>
                  </a:extLst>
                </p:cNvPr>
                <p:cNvSpPr/>
                <p:nvPr/>
              </p:nvSpPr>
              <p:spPr>
                <a:xfrm>
                  <a:off x="19043372" y="1555246"/>
                  <a:ext cx="37704" cy="177987"/>
                </a:xfrm>
                <a:custGeom>
                  <a:avLst/>
                  <a:gdLst>
                    <a:gd name="connsiteX0" fmla="*/ 18852 w 37704"/>
                    <a:gd name="connsiteY0" fmla="*/ 0 h 177987"/>
                    <a:gd name="connsiteX1" fmla="*/ 0 w 37704"/>
                    <a:gd name="connsiteY1" fmla="*/ 18852 h 177987"/>
                    <a:gd name="connsiteX2" fmla="*/ 0 w 37704"/>
                    <a:gd name="connsiteY2" fmla="*/ 18852 h 177987"/>
                    <a:gd name="connsiteX3" fmla="*/ 0 w 37704"/>
                    <a:gd name="connsiteY3" fmla="*/ 177988 h 177987"/>
                    <a:gd name="connsiteX4" fmla="*/ 10360 w 37704"/>
                    <a:gd name="connsiteY4" fmla="*/ 177988 h 177987"/>
                    <a:gd name="connsiteX5" fmla="*/ 10360 w 37704"/>
                    <a:gd name="connsiteY5" fmla="*/ 35666 h 177987"/>
                    <a:gd name="connsiteX6" fmla="*/ 18852 w 37704"/>
                    <a:gd name="connsiteY6" fmla="*/ 37788 h 177987"/>
                    <a:gd name="connsiteX7" fmla="*/ 37704 w 37704"/>
                    <a:gd name="connsiteY7" fmla="*/ 18937 h 177987"/>
                    <a:gd name="connsiteX8" fmla="*/ 18852 w 37704"/>
                    <a:gd name="connsiteY8" fmla="*/ 0 h 177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704" h="177987">
                      <a:moveTo>
                        <a:pt x="18852" y="0"/>
                      </a:moveTo>
                      <a:cubicBezTo>
                        <a:pt x="8407" y="0"/>
                        <a:pt x="0" y="8407"/>
                        <a:pt x="0" y="18852"/>
                      </a:cubicBezTo>
                      <a:lnTo>
                        <a:pt x="0" y="18852"/>
                      </a:lnTo>
                      <a:lnTo>
                        <a:pt x="0" y="177988"/>
                      </a:lnTo>
                      <a:lnTo>
                        <a:pt x="10360" y="177988"/>
                      </a:lnTo>
                      <a:lnTo>
                        <a:pt x="10360" y="35666"/>
                      </a:lnTo>
                      <a:cubicBezTo>
                        <a:pt x="12908" y="36939"/>
                        <a:pt x="15795" y="37788"/>
                        <a:pt x="18852" y="37788"/>
                      </a:cubicBezTo>
                      <a:cubicBezTo>
                        <a:pt x="29297" y="37788"/>
                        <a:pt x="37704" y="29382"/>
                        <a:pt x="37704" y="18937"/>
                      </a:cubicBezTo>
                      <a:cubicBezTo>
                        <a:pt x="37704" y="8407"/>
                        <a:pt x="29297" y="0"/>
                        <a:pt x="18852" y="0"/>
                      </a:cubicBezTo>
                      <a:close/>
                    </a:path>
                  </a:pathLst>
                </a:custGeom>
                <a:solidFill>
                  <a:srgbClr val="5190C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8" name="Graphic 2">
                <a:extLst>
                  <a:ext uri="{FF2B5EF4-FFF2-40B4-BE49-F238E27FC236}">
                    <a16:creationId xmlns:a16="http://schemas.microsoft.com/office/drawing/2014/main" id="{3AAF156A-164D-4570-A667-0AF4449E5011}"/>
                  </a:ext>
                </a:extLst>
              </p:cNvPr>
              <p:cNvSpPr/>
              <p:nvPr/>
            </p:nvSpPr>
            <p:spPr>
              <a:xfrm>
                <a:off x="18949878" y="1755228"/>
                <a:ext cx="166608" cy="22842"/>
              </a:xfrm>
              <a:custGeom>
                <a:avLst/>
                <a:gdLst>
                  <a:gd name="connsiteX0" fmla="*/ 0 w 166608"/>
                  <a:gd name="connsiteY0" fmla="*/ 0 h 22842"/>
                  <a:gd name="connsiteX1" fmla="*/ 166609 w 166608"/>
                  <a:gd name="connsiteY1" fmla="*/ 0 h 22842"/>
                  <a:gd name="connsiteX2" fmla="*/ 166609 w 166608"/>
                  <a:gd name="connsiteY2" fmla="*/ 22843 h 22842"/>
                  <a:gd name="connsiteX3" fmla="*/ 0 w 166608"/>
                  <a:gd name="connsiteY3" fmla="*/ 22843 h 2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608" h="22842">
                    <a:moveTo>
                      <a:pt x="0" y="0"/>
                    </a:moveTo>
                    <a:lnTo>
                      <a:pt x="166609" y="0"/>
                    </a:lnTo>
                    <a:lnTo>
                      <a:pt x="166609" y="22843"/>
                    </a:lnTo>
                    <a:lnTo>
                      <a:pt x="0" y="22843"/>
                    </a:lnTo>
                    <a:close/>
                  </a:path>
                </a:pathLst>
              </a:custGeom>
              <a:solidFill>
                <a:srgbClr val="60A3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Graphic 2">
                <a:extLst>
                  <a:ext uri="{FF2B5EF4-FFF2-40B4-BE49-F238E27FC236}">
                    <a16:creationId xmlns:a16="http://schemas.microsoft.com/office/drawing/2014/main" id="{44EB6653-0DDC-4481-B922-49D8F1BCC185}"/>
                  </a:ext>
                </a:extLst>
              </p:cNvPr>
              <p:cNvSpPr/>
              <p:nvPr/>
            </p:nvSpPr>
            <p:spPr>
              <a:xfrm>
                <a:off x="18949878" y="1792252"/>
                <a:ext cx="166608" cy="22842"/>
              </a:xfrm>
              <a:custGeom>
                <a:avLst/>
                <a:gdLst>
                  <a:gd name="connsiteX0" fmla="*/ 0 w 166608"/>
                  <a:gd name="connsiteY0" fmla="*/ 0 h 22842"/>
                  <a:gd name="connsiteX1" fmla="*/ 166609 w 166608"/>
                  <a:gd name="connsiteY1" fmla="*/ 0 h 22842"/>
                  <a:gd name="connsiteX2" fmla="*/ 166609 w 166608"/>
                  <a:gd name="connsiteY2" fmla="*/ 22843 h 22842"/>
                  <a:gd name="connsiteX3" fmla="*/ 0 w 166608"/>
                  <a:gd name="connsiteY3" fmla="*/ 22843 h 2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608" h="22842">
                    <a:moveTo>
                      <a:pt x="0" y="0"/>
                    </a:moveTo>
                    <a:lnTo>
                      <a:pt x="166609" y="0"/>
                    </a:lnTo>
                    <a:lnTo>
                      <a:pt x="166609" y="22843"/>
                    </a:lnTo>
                    <a:lnTo>
                      <a:pt x="0" y="22843"/>
                    </a:lnTo>
                    <a:close/>
                  </a:path>
                </a:pathLst>
              </a:custGeom>
              <a:solidFill>
                <a:srgbClr val="60A3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Graphic 2">
                <a:extLst>
                  <a:ext uri="{FF2B5EF4-FFF2-40B4-BE49-F238E27FC236}">
                    <a16:creationId xmlns:a16="http://schemas.microsoft.com/office/drawing/2014/main" id="{0898DDE5-168F-4A79-91C8-9060DD30F0E0}"/>
                  </a:ext>
                </a:extLst>
              </p:cNvPr>
              <p:cNvSpPr/>
              <p:nvPr/>
            </p:nvSpPr>
            <p:spPr>
              <a:xfrm>
                <a:off x="18527339" y="1606674"/>
                <a:ext cx="558241" cy="1024397"/>
              </a:xfrm>
              <a:custGeom>
                <a:avLst/>
                <a:gdLst>
                  <a:gd name="connsiteX0" fmla="*/ 495653 w 558241"/>
                  <a:gd name="connsiteY0" fmla="*/ 659505 h 1024397"/>
                  <a:gd name="connsiteX1" fmla="*/ 448524 w 558241"/>
                  <a:gd name="connsiteY1" fmla="*/ 834351 h 1024397"/>
                  <a:gd name="connsiteX2" fmla="*/ 454638 w 558241"/>
                  <a:gd name="connsiteY2" fmla="*/ 1024398 h 1024397"/>
                  <a:gd name="connsiteX3" fmla="*/ 160227 w 558241"/>
                  <a:gd name="connsiteY3" fmla="*/ 1024398 h 1024397"/>
                  <a:gd name="connsiteX4" fmla="*/ 120146 w 558241"/>
                  <a:gd name="connsiteY4" fmla="*/ 860082 h 1024397"/>
                  <a:gd name="connsiteX5" fmla="*/ 3129 w 558241"/>
                  <a:gd name="connsiteY5" fmla="*/ 663666 h 1024397"/>
                  <a:gd name="connsiteX6" fmla="*/ 52041 w 558241"/>
                  <a:gd name="connsiteY6" fmla="*/ 495614 h 1024397"/>
                  <a:gd name="connsiteX7" fmla="*/ 214319 w 558241"/>
                  <a:gd name="connsiteY7" fmla="*/ 440332 h 1024397"/>
                  <a:gd name="connsiteX8" fmla="*/ 239541 w 558241"/>
                  <a:gd name="connsiteY8" fmla="*/ 5553 h 1024397"/>
                  <a:gd name="connsiteX9" fmla="*/ 271385 w 558241"/>
                  <a:gd name="connsiteY9" fmla="*/ 71704 h 1024397"/>
                  <a:gd name="connsiteX10" fmla="*/ 309003 w 558241"/>
                  <a:gd name="connsiteY10" fmla="*/ 391844 h 1024397"/>
                  <a:gd name="connsiteX11" fmla="*/ 309003 w 558241"/>
                  <a:gd name="connsiteY11" fmla="*/ 391929 h 1024397"/>
                  <a:gd name="connsiteX12" fmla="*/ 311721 w 558241"/>
                  <a:gd name="connsiteY12" fmla="*/ 425132 h 1024397"/>
                  <a:gd name="connsiteX13" fmla="*/ 374560 w 558241"/>
                  <a:gd name="connsiteY13" fmla="*/ 381399 h 1024397"/>
                  <a:gd name="connsiteX14" fmla="*/ 405131 w 558241"/>
                  <a:gd name="connsiteY14" fmla="*/ 405516 h 1024397"/>
                  <a:gd name="connsiteX15" fmla="*/ 421264 w 558241"/>
                  <a:gd name="connsiteY15" fmla="*/ 435747 h 1024397"/>
                  <a:gd name="connsiteX16" fmla="*/ 467375 w 558241"/>
                  <a:gd name="connsiteY16" fmla="*/ 396769 h 1024397"/>
                  <a:gd name="connsiteX17" fmla="*/ 506437 w 558241"/>
                  <a:gd name="connsiteY17" fmla="*/ 452391 h 1024397"/>
                  <a:gd name="connsiteX18" fmla="*/ 558152 w 558241"/>
                  <a:gd name="connsiteY18" fmla="*/ 491962 h 1024397"/>
                  <a:gd name="connsiteX19" fmla="*/ 495653 w 558241"/>
                  <a:gd name="connsiteY19" fmla="*/ 659505 h 1024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58241" h="1024397">
                    <a:moveTo>
                      <a:pt x="495653" y="659505"/>
                    </a:moveTo>
                    <a:cubicBezTo>
                      <a:pt x="498626" y="680820"/>
                      <a:pt x="486482" y="803951"/>
                      <a:pt x="448524" y="834351"/>
                    </a:cubicBezTo>
                    <a:cubicBezTo>
                      <a:pt x="410481" y="864667"/>
                      <a:pt x="454638" y="1024398"/>
                      <a:pt x="454638" y="1024398"/>
                    </a:cubicBezTo>
                    <a:lnTo>
                      <a:pt x="160227" y="1024398"/>
                    </a:lnTo>
                    <a:cubicBezTo>
                      <a:pt x="160227" y="1024398"/>
                      <a:pt x="183494" y="883349"/>
                      <a:pt x="120146" y="860082"/>
                    </a:cubicBezTo>
                    <a:cubicBezTo>
                      <a:pt x="95010" y="851080"/>
                      <a:pt x="19178" y="763530"/>
                      <a:pt x="3129" y="663666"/>
                    </a:cubicBezTo>
                    <a:cubicBezTo>
                      <a:pt x="-6127" y="607621"/>
                      <a:pt x="3724" y="547669"/>
                      <a:pt x="52041" y="495614"/>
                    </a:cubicBezTo>
                    <a:cubicBezTo>
                      <a:pt x="163879" y="375115"/>
                      <a:pt x="214319" y="440332"/>
                      <a:pt x="214319" y="440332"/>
                    </a:cubicBezTo>
                    <a:cubicBezTo>
                      <a:pt x="214319" y="440332"/>
                      <a:pt x="203790" y="67712"/>
                      <a:pt x="239541" y="5553"/>
                    </a:cubicBezTo>
                    <a:cubicBezTo>
                      <a:pt x="250410" y="-13469"/>
                      <a:pt x="261449" y="18290"/>
                      <a:pt x="271385" y="71704"/>
                    </a:cubicBezTo>
                    <a:cubicBezTo>
                      <a:pt x="288708" y="164774"/>
                      <a:pt x="303144" y="323146"/>
                      <a:pt x="309003" y="391844"/>
                    </a:cubicBezTo>
                    <a:cubicBezTo>
                      <a:pt x="309003" y="391844"/>
                      <a:pt x="309088" y="391929"/>
                      <a:pt x="309003" y="391929"/>
                    </a:cubicBezTo>
                    <a:cubicBezTo>
                      <a:pt x="310787" y="412564"/>
                      <a:pt x="311721" y="425132"/>
                      <a:pt x="311721" y="425132"/>
                    </a:cubicBezTo>
                    <a:cubicBezTo>
                      <a:pt x="311721" y="425132"/>
                      <a:pt x="334734" y="373332"/>
                      <a:pt x="374560" y="381399"/>
                    </a:cubicBezTo>
                    <a:cubicBezTo>
                      <a:pt x="387892" y="384117"/>
                      <a:pt x="398762" y="393542"/>
                      <a:pt x="405131" y="405516"/>
                    </a:cubicBezTo>
                    <a:cubicBezTo>
                      <a:pt x="419141" y="432010"/>
                      <a:pt x="421264" y="435747"/>
                      <a:pt x="421264" y="435747"/>
                    </a:cubicBezTo>
                    <a:cubicBezTo>
                      <a:pt x="421264" y="435747"/>
                      <a:pt x="445127" y="399317"/>
                      <a:pt x="467375" y="396769"/>
                    </a:cubicBezTo>
                    <a:cubicBezTo>
                      <a:pt x="489709" y="394307"/>
                      <a:pt x="506437" y="414432"/>
                      <a:pt x="506437" y="452391"/>
                    </a:cubicBezTo>
                    <a:cubicBezTo>
                      <a:pt x="506437" y="452391"/>
                      <a:pt x="556624" y="452391"/>
                      <a:pt x="558152" y="491962"/>
                    </a:cubicBezTo>
                    <a:cubicBezTo>
                      <a:pt x="559511" y="531789"/>
                      <a:pt x="545754" y="653391"/>
                      <a:pt x="495653" y="659505"/>
                    </a:cubicBez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Graphic 2">
                <a:extLst>
                  <a:ext uri="{FF2B5EF4-FFF2-40B4-BE49-F238E27FC236}">
                    <a16:creationId xmlns:a16="http://schemas.microsoft.com/office/drawing/2014/main" id="{6BCC1457-85A6-4EB3-AE7C-C1D8D20CC626}"/>
                  </a:ext>
                </a:extLst>
              </p:cNvPr>
              <p:cNvSpPr/>
              <p:nvPr/>
            </p:nvSpPr>
            <p:spPr>
              <a:xfrm>
                <a:off x="18609612" y="2047176"/>
                <a:ext cx="266210" cy="260613"/>
              </a:xfrm>
              <a:custGeom>
                <a:avLst/>
                <a:gdLst>
                  <a:gd name="connsiteX0" fmla="*/ 132047 w 266210"/>
                  <a:gd name="connsiteY0" fmla="*/ 0 h 260613"/>
                  <a:gd name="connsiteX1" fmla="*/ 255348 w 266210"/>
                  <a:gd name="connsiteY1" fmla="*/ 78889 h 260613"/>
                  <a:gd name="connsiteX2" fmla="*/ 0 w 266210"/>
                  <a:gd name="connsiteY2" fmla="*/ 119734 h 260613"/>
                  <a:gd name="connsiteX3" fmla="*/ 119819 w 266210"/>
                  <a:gd name="connsiteY3" fmla="*/ 260613 h 260613"/>
                  <a:gd name="connsiteX4" fmla="*/ 107930 w 266210"/>
                  <a:gd name="connsiteY4" fmla="*/ 152683 h 260613"/>
                  <a:gd name="connsiteX5" fmla="*/ 263161 w 266210"/>
                  <a:gd name="connsiteY5" fmla="*/ 90268 h 260613"/>
                  <a:gd name="connsiteX6" fmla="*/ 262821 w 266210"/>
                  <a:gd name="connsiteY6" fmla="*/ 77870 h 260613"/>
                  <a:gd name="connsiteX7" fmla="*/ 132047 w 266210"/>
                  <a:gd name="connsiteY7" fmla="*/ 0 h 26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210" h="260613">
                    <a:moveTo>
                      <a:pt x="132047" y="0"/>
                    </a:moveTo>
                    <a:cubicBezTo>
                      <a:pt x="132047" y="0"/>
                      <a:pt x="222400" y="67085"/>
                      <a:pt x="255348" y="78889"/>
                    </a:cubicBezTo>
                    <a:cubicBezTo>
                      <a:pt x="288296" y="90777"/>
                      <a:pt x="78549" y="131113"/>
                      <a:pt x="0" y="119734"/>
                    </a:cubicBezTo>
                    <a:cubicBezTo>
                      <a:pt x="0" y="119734"/>
                      <a:pt x="106656" y="132897"/>
                      <a:pt x="119819" y="260613"/>
                    </a:cubicBezTo>
                    <a:cubicBezTo>
                      <a:pt x="119819" y="260613"/>
                      <a:pt x="125084" y="157947"/>
                      <a:pt x="107930" y="152683"/>
                    </a:cubicBezTo>
                    <a:cubicBezTo>
                      <a:pt x="91881" y="147757"/>
                      <a:pt x="217390" y="123725"/>
                      <a:pt x="263161" y="90268"/>
                    </a:cubicBezTo>
                    <a:cubicBezTo>
                      <a:pt x="267406" y="87211"/>
                      <a:pt x="267151" y="80842"/>
                      <a:pt x="262821" y="77870"/>
                    </a:cubicBezTo>
                    <a:cubicBezTo>
                      <a:pt x="236581" y="59952"/>
                      <a:pt x="155484" y="5605"/>
                      <a:pt x="132047" y="0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Graphic 2">
                <a:extLst>
                  <a:ext uri="{FF2B5EF4-FFF2-40B4-BE49-F238E27FC236}">
                    <a16:creationId xmlns:a16="http://schemas.microsoft.com/office/drawing/2014/main" id="{19E35921-52CC-4BE4-875E-7FD76C76CB86}"/>
                  </a:ext>
                </a:extLst>
              </p:cNvPr>
              <p:cNvSpPr/>
              <p:nvPr/>
            </p:nvSpPr>
            <p:spPr>
              <a:xfrm>
                <a:off x="18742772" y="2094381"/>
                <a:ext cx="82797" cy="35249"/>
              </a:xfrm>
              <a:custGeom>
                <a:avLst/>
                <a:gdLst>
                  <a:gd name="connsiteX0" fmla="*/ 12049 w 82797"/>
                  <a:gd name="connsiteY0" fmla="*/ 6633 h 35249"/>
                  <a:gd name="connsiteX1" fmla="*/ 3217 w 82797"/>
                  <a:gd name="connsiteY1" fmla="*/ 11303 h 35249"/>
                  <a:gd name="connsiteX2" fmla="*/ 330 w 82797"/>
                  <a:gd name="connsiteY2" fmla="*/ 20389 h 35249"/>
                  <a:gd name="connsiteX3" fmla="*/ 6614 w 82797"/>
                  <a:gd name="connsiteY3" fmla="*/ 26503 h 35249"/>
                  <a:gd name="connsiteX4" fmla="*/ 64359 w 82797"/>
                  <a:gd name="connsiteY4" fmla="*/ 34995 h 35249"/>
                  <a:gd name="connsiteX5" fmla="*/ 75143 w 82797"/>
                  <a:gd name="connsiteY5" fmla="*/ 33467 h 35249"/>
                  <a:gd name="connsiteX6" fmla="*/ 82616 w 82797"/>
                  <a:gd name="connsiteY6" fmla="*/ 26079 h 35249"/>
                  <a:gd name="connsiteX7" fmla="*/ 82531 w 82797"/>
                  <a:gd name="connsiteY7" fmla="*/ 23616 h 35249"/>
                  <a:gd name="connsiteX8" fmla="*/ 81172 w 82797"/>
                  <a:gd name="connsiteY8" fmla="*/ 22258 h 35249"/>
                  <a:gd name="connsiteX9" fmla="*/ 45931 w 82797"/>
                  <a:gd name="connsiteY9" fmla="*/ 943 h 35249"/>
                  <a:gd name="connsiteX10" fmla="*/ 12049 w 82797"/>
                  <a:gd name="connsiteY10" fmla="*/ 6633 h 35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2797" h="35249">
                    <a:moveTo>
                      <a:pt x="12049" y="6633"/>
                    </a:moveTo>
                    <a:cubicBezTo>
                      <a:pt x="8907" y="7736"/>
                      <a:pt x="5680" y="9010"/>
                      <a:pt x="3217" y="11303"/>
                    </a:cubicBezTo>
                    <a:cubicBezTo>
                      <a:pt x="755" y="13596"/>
                      <a:pt x="-689" y="17247"/>
                      <a:pt x="330" y="20389"/>
                    </a:cubicBezTo>
                    <a:cubicBezTo>
                      <a:pt x="1264" y="23276"/>
                      <a:pt x="3982" y="25060"/>
                      <a:pt x="6614" y="26503"/>
                    </a:cubicBezTo>
                    <a:cubicBezTo>
                      <a:pt x="23938" y="35929"/>
                      <a:pt x="44657" y="35590"/>
                      <a:pt x="64359" y="34995"/>
                    </a:cubicBezTo>
                    <a:cubicBezTo>
                      <a:pt x="68010" y="34910"/>
                      <a:pt x="71747" y="34740"/>
                      <a:pt x="75143" y="33467"/>
                    </a:cubicBezTo>
                    <a:cubicBezTo>
                      <a:pt x="78539" y="32193"/>
                      <a:pt x="81681" y="29560"/>
                      <a:pt x="82616" y="26079"/>
                    </a:cubicBezTo>
                    <a:cubicBezTo>
                      <a:pt x="82870" y="25230"/>
                      <a:pt x="82870" y="24295"/>
                      <a:pt x="82531" y="23616"/>
                    </a:cubicBezTo>
                    <a:cubicBezTo>
                      <a:pt x="82276" y="23022"/>
                      <a:pt x="81681" y="22682"/>
                      <a:pt x="81172" y="22258"/>
                    </a:cubicBezTo>
                    <a:cubicBezTo>
                      <a:pt x="70898" y="14445"/>
                      <a:pt x="58499" y="4679"/>
                      <a:pt x="45931" y="943"/>
                    </a:cubicBezTo>
                    <a:cubicBezTo>
                      <a:pt x="35571" y="-2199"/>
                      <a:pt x="21730" y="3236"/>
                      <a:pt x="12049" y="6633"/>
                    </a:cubicBezTo>
                    <a:close/>
                  </a:path>
                </a:pathLst>
              </a:custGeom>
              <a:solidFill>
                <a:srgbClr val="FCEAE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Graphic 2">
                <a:extLst>
                  <a:ext uri="{FF2B5EF4-FFF2-40B4-BE49-F238E27FC236}">
                    <a16:creationId xmlns:a16="http://schemas.microsoft.com/office/drawing/2014/main" id="{83C38B0C-09EB-44E4-B12E-88E3E3816A92}"/>
                  </a:ext>
                </a:extLst>
              </p:cNvPr>
              <p:cNvSpPr/>
              <p:nvPr/>
            </p:nvSpPr>
            <p:spPr>
              <a:xfrm>
                <a:off x="18853496" y="2042675"/>
                <a:ext cx="95592" cy="154960"/>
              </a:xfrm>
              <a:custGeom>
                <a:avLst/>
                <a:gdLst>
                  <a:gd name="connsiteX0" fmla="*/ 94939 w 95592"/>
                  <a:gd name="connsiteY0" fmla="*/ 0 h 154960"/>
                  <a:gd name="connsiteX1" fmla="*/ 0 w 95592"/>
                  <a:gd name="connsiteY1" fmla="*/ 144021 h 154960"/>
                  <a:gd name="connsiteX2" fmla="*/ 94939 w 95592"/>
                  <a:gd name="connsiteY2" fmla="*/ 0 h 154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592" h="154960">
                    <a:moveTo>
                      <a:pt x="94939" y="0"/>
                    </a:moveTo>
                    <a:cubicBezTo>
                      <a:pt x="94939" y="0"/>
                      <a:pt x="66915" y="181470"/>
                      <a:pt x="0" y="144021"/>
                    </a:cubicBezTo>
                    <a:cubicBezTo>
                      <a:pt x="85" y="144021"/>
                      <a:pt x="104788" y="213993"/>
                      <a:pt x="94939" y="0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Graphic 2">
                <a:extLst>
                  <a:ext uri="{FF2B5EF4-FFF2-40B4-BE49-F238E27FC236}">
                    <a16:creationId xmlns:a16="http://schemas.microsoft.com/office/drawing/2014/main" id="{3414246E-C310-430C-90B3-E29510B0BAD5}"/>
                  </a:ext>
                </a:extLst>
              </p:cNvPr>
              <p:cNvSpPr/>
              <p:nvPr/>
            </p:nvSpPr>
            <p:spPr>
              <a:xfrm>
                <a:off x="18934083" y="2058470"/>
                <a:ext cx="95592" cy="154960"/>
              </a:xfrm>
              <a:custGeom>
                <a:avLst/>
                <a:gdLst>
                  <a:gd name="connsiteX0" fmla="*/ 94939 w 95592"/>
                  <a:gd name="connsiteY0" fmla="*/ 0 h 154960"/>
                  <a:gd name="connsiteX1" fmla="*/ 0 w 95592"/>
                  <a:gd name="connsiteY1" fmla="*/ 144021 h 154960"/>
                  <a:gd name="connsiteX2" fmla="*/ 94939 w 95592"/>
                  <a:gd name="connsiteY2" fmla="*/ 0 h 154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592" h="154960">
                    <a:moveTo>
                      <a:pt x="94939" y="0"/>
                    </a:moveTo>
                    <a:cubicBezTo>
                      <a:pt x="94939" y="0"/>
                      <a:pt x="66915" y="181470"/>
                      <a:pt x="0" y="144021"/>
                    </a:cubicBezTo>
                    <a:cubicBezTo>
                      <a:pt x="85" y="144021"/>
                      <a:pt x="104788" y="213993"/>
                      <a:pt x="94939" y="0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Graphic 2">
                <a:extLst>
                  <a:ext uri="{FF2B5EF4-FFF2-40B4-BE49-F238E27FC236}">
                    <a16:creationId xmlns:a16="http://schemas.microsoft.com/office/drawing/2014/main" id="{0286E888-B4B7-4D68-B7C4-DE2D58ECB73D}"/>
                  </a:ext>
                </a:extLst>
              </p:cNvPr>
              <p:cNvSpPr/>
              <p:nvPr/>
            </p:nvSpPr>
            <p:spPr>
              <a:xfrm>
                <a:off x="18839994" y="2062291"/>
                <a:ext cx="17068" cy="52394"/>
              </a:xfrm>
              <a:custGeom>
                <a:avLst/>
                <a:gdLst>
                  <a:gd name="connsiteX0" fmla="*/ 0 w 17068"/>
                  <a:gd name="connsiteY0" fmla="*/ 0 h 52394"/>
                  <a:gd name="connsiteX1" fmla="*/ 4585 w 17068"/>
                  <a:gd name="connsiteY1" fmla="*/ 21739 h 52394"/>
                  <a:gd name="connsiteX2" fmla="*/ 17069 w 17068"/>
                  <a:gd name="connsiteY2" fmla="*/ 0 h 52394"/>
                  <a:gd name="connsiteX3" fmla="*/ 17069 w 17068"/>
                  <a:gd name="connsiteY3" fmla="*/ 52394 h 52394"/>
                  <a:gd name="connsiteX4" fmla="*/ 3057 w 17068"/>
                  <a:gd name="connsiteY4" fmla="*/ 43053 h 52394"/>
                  <a:gd name="connsiteX5" fmla="*/ 0 w 17068"/>
                  <a:gd name="connsiteY5" fmla="*/ 0 h 5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68" h="52394">
                    <a:moveTo>
                      <a:pt x="0" y="0"/>
                    </a:moveTo>
                    <a:cubicBezTo>
                      <a:pt x="0" y="0"/>
                      <a:pt x="1953" y="20380"/>
                      <a:pt x="4585" y="21739"/>
                    </a:cubicBezTo>
                    <a:cubicBezTo>
                      <a:pt x="7218" y="23098"/>
                      <a:pt x="12483" y="21060"/>
                      <a:pt x="17069" y="0"/>
                    </a:cubicBezTo>
                    <a:cubicBezTo>
                      <a:pt x="17069" y="0"/>
                      <a:pt x="8152" y="46365"/>
                      <a:pt x="17069" y="52394"/>
                    </a:cubicBezTo>
                    <a:lnTo>
                      <a:pt x="3057" y="430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Graphic 2">
                <a:extLst>
                  <a:ext uri="{FF2B5EF4-FFF2-40B4-BE49-F238E27FC236}">
                    <a16:creationId xmlns:a16="http://schemas.microsoft.com/office/drawing/2014/main" id="{CC69EA5E-F101-4786-8C9F-AF4AFACB9C72}"/>
                  </a:ext>
                </a:extLst>
              </p:cNvPr>
              <p:cNvSpPr/>
              <p:nvPr/>
            </p:nvSpPr>
            <p:spPr>
              <a:xfrm>
                <a:off x="18756095" y="2276322"/>
                <a:ext cx="197434" cy="132774"/>
              </a:xfrm>
              <a:custGeom>
                <a:avLst/>
                <a:gdLst>
                  <a:gd name="connsiteX0" fmla="*/ 0 w 197434"/>
                  <a:gd name="connsiteY0" fmla="*/ 1151 h 132774"/>
                  <a:gd name="connsiteX1" fmla="*/ 80927 w 197434"/>
                  <a:gd name="connsiteY1" fmla="*/ 132774 h 132774"/>
                  <a:gd name="connsiteX2" fmla="*/ 197434 w 197434"/>
                  <a:gd name="connsiteY2" fmla="*/ 28750 h 132774"/>
                  <a:gd name="connsiteX3" fmla="*/ 98675 w 197434"/>
                  <a:gd name="connsiteY3" fmla="*/ 91929 h 132774"/>
                  <a:gd name="connsiteX4" fmla="*/ 0 w 197434"/>
                  <a:gd name="connsiteY4" fmla="*/ 1151 h 13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434" h="132774">
                    <a:moveTo>
                      <a:pt x="0" y="1151"/>
                    </a:moveTo>
                    <a:cubicBezTo>
                      <a:pt x="0" y="1151"/>
                      <a:pt x="78973" y="41997"/>
                      <a:pt x="80927" y="132774"/>
                    </a:cubicBezTo>
                    <a:cubicBezTo>
                      <a:pt x="80927" y="132774"/>
                      <a:pt x="139435" y="36222"/>
                      <a:pt x="197434" y="28750"/>
                    </a:cubicBezTo>
                    <a:cubicBezTo>
                      <a:pt x="197434" y="28750"/>
                      <a:pt x="123725" y="28750"/>
                      <a:pt x="98675" y="91929"/>
                    </a:cubicBezTo>
                    <a:cubicBezTo>
                      <a:pt x="98760" y="92014"/>
                      <a:pt x="61904" y="-12011"/>
                      <a:pt x="0" y="1151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Graphic 2">
                <a:extLst>
                  <a:ext uri="{FF2B5EF4-FFF2-40B4-BE49-F238E27FC236}">
                    <a16:creationId xmlns:a16="http://schemas.microsoft.com/office/drawing/2014/main" id="{1EE96570-A3C4-487D-8243-D38E97E53783}"/>
                  </a:ext>
                </a:extLst>
              </p:cNvPr>
              <p:cNvSpPr/>
              <p:nvPr/>
            </p:nvSpPr>
            <p:spPr>
              <a:xfrm>
                <a:off x="18982628" y="2213445"/>
                <a:ext cx="40363" cy="57038"/>
              </a:xfrm>
              <a:custGeom>
                <a:avLst/>
                <a:gdLst>
                  <a:gd name="connsiteX0" fmla="*/ 1472 w 40363"/>
                  <a:gd name="connsiteY0" fmla="*/ 0 h 57038"/>
                  <a:gd name="connsiteX1" fmla="*/ 40364 w 40363"/>
                  <a:gd name="connsiteY1" fmla="*/ 52734 h 57038"/>
                  <a:gd name="connsiteX2" fmla="*/ 1472 w 40363"/>
                  <a:gd name="connsiteY2" fmla="*/ 0 h 5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363" h="57038">
                    <a:moveTo>
                      <a:pt x="1472" y="0"/>
                    </a:moveTo>
                    <a:cubicBezTo>
                      <a:pt x="1472" y="0"/>
                      <a:pt x="-2434" y="55876"/>
                      <a:pt x="40364" y="52734"/>
                    </a:cubicBezTo>
                    <a:cubicBezTo>
                      <a:pt x="40364" y="52734"/>
                      <a:pt x="-9058" y="79398"/>
                      <a:pt x="1472" y="0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Graphic 2">
                <a:extLst>
                  <a:ext uri="{FF2B5EF4-FFF2-40B4-BE49-F238E27FC236}">
                    <a16:creationId xmlns:a16="http://schemas.microsoft.com/office/drawing/2014/main" id="{2C36F2CB-72E6-4714-92C9-75D48FA86FA5}"/>
                  </a:ext>
                </a:extLst>
              </p:cNvPr>
              <p:cNvSpPr/>
              <p:nvPr/>
            </p:nvSpPr>
            <p:spPr>
              <a:xfrm>
                <a:off x="18748405" y="2179908"/>
                <a:ext cx="212840" cy="125826"/>
              </a:xfrm>
              <a:custGeom>
                <a:avLst/>
                <a:gdLst>
                  <a:gd name="connsiteX0" fmla="*/ 49469 w 212840"/>
                  <a:gd name="connsiteY0" fmla="*/ 1863 h 125826"/>
                  <a:gd name="connsiteX1" fmla="*/ 303 w 212840"/>
                  <a:gd name="connsiteY1" fmla="*/ 39566 h 125826"/>
                  <a:gd name="connsiteX2" fmla="*/ 40469 w 212840"/>
                  <a:gd name="connsiteY2" fmla="*/ 61900 h 125826"/>
                  <a:gd name="connsiteX3" fmla="*/ 76304 w 212840"/>
                  <a:gd name="connsiteY3" fmla="*/ 77270 h 125826"/>
                  <a:gd name="connsiteX4" fmla="*/ 105006 w 212840"/>
                  <a:gd name="connsiteY4" fmla="*/ 119219 h 125826"/>
                  <a:gd name="connsiteX5" fmla="*/ 143134 w 212840"/>
                  <a:gd name="connsiteY5" fmla="*/ 109539 h 125826"/>
                  <a:gd name="connsiteX6" fmla="*/ 187631 w 212840"/>
                  <a:gd name="connsiteY6" fmla="*/ 39566 h 125826"/>
                  <a:gd name="connsiteX7" fmla="*/ 127509 w 212840"/>
                  <a:gd name="connsiteY7" fmla="*/ 26404 h 125826"/>
                  <a:gd name="connsiteX8" fmla="*/ 49469 w 212840"/>
                  <a:gd name="connsiteY8" fmla="*/ 1863 h 125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40" h="125826">
                    <a:moveTo>
                      <a:pt x="49469" y="1863"/>
                    </a:moveTo>
                    <a:cubicBezTo>
                      <a:pt x="29769" y="6618"/>
                      <a:pt x="-3519" y="13836"/>
                      <a:pt x="303" y="39566"/>
                    </a:cubicBezTo>
                    <a:cubicBezTo>
                      <a:pt x="3868" y="63513"/>
                      <a:pt x="19494" y="55616"/>
                      <a:pt x="40469" y="61900"/>
                    </a:cubicBezTo>
                    <a:cubicBezTo>
                      <a:pt x="56093" y="66570"/>
                      <a:pt x="63651" y="67759"/>
                      <a:pt x="76304" y="77270"/>
                    </a:cubicBezTo>
                    <a:cubicBezTo>
                      <a:pt x="86494" y="84913"/>
                      <a:pt x="99571" y="116247"/>
                      <a:pt x="105006" y="119219"/>
                    </a:cubicBezTo>
                    <a:cubicBezTo>
                      <a:pt x="131330" y="133655"/>
                      <a:pt x="117659" y="121682"/>
                      <a:pt x="143134" y="109539"/>
                    </a:cubicBezTo>
                    <a:cubicBezTo>
                      <a:pt x="178885" y="92555"/>
                      <a:pt x="251149" y="83639"/>
                      <a:pt x="187631" y="39566"/>
                    </a:cubicBezTo>
                    <a:cubicBezTo>
                      <a:pt x="168439" y="26234"/>
                      <a:pt x="149079" y="33537"/>
                      <a:pt x="127509" y="26404"/>
                    </a:cubicBezTo>
                    <a:cubicBezTo>
                      <a:pt x="97278" y="16554"/>
                      <a:pt x="84795" y="-6714"/>
                      <a:pt x="49469" y="1863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Graphic 2">
                <a:extLst>
                  <a:ext uri="{FF2B5EF4-FFF2-40B4-BE49-F238E27FC236}">
                    <a16:creationId xmlns:a16="http://schemas.microsoft.com/office/drawing/2014/main" id="{8234A6B3-283A-46AD-A51D-E6548ACBCAAF}"/>
                  </a:ext>
                </a:extLst>
              </p:cNvPr>
              <p:cNvSpPr/>
              <p:nvPr/>
            </p:nvSpPr>
            <p:spPr>
              <a:xfrm>
                <a:off x="18530468" y="2270340"/>
                <a:ext cx="370921" cy="360731"/>
              </a:xfrm>
              <a:custGeom>
                <a:avLst/>
                <a:gdLst>
                  <a:gd name="connsiteX0" fmla="*/ 157098 w 370921"/>
                  <a:gd name="connsiteY0" fmla="*/ 360731 h 360731"/>
                  <a:gd name="connsiteX1" fmla="*/ 117017 w 370921"/>
                  <a:gd name="connsiteY1" fmla="*/ 196415 h 360731"/>
                  <a:gd name="connsiteX2" fmla="*/ 0 w 370921"/>
                  <a:gd name="connsiteY2" fmla="*/ 0 h 360731"/>
                  <a:gd name="connsiteX3" fmla="*/ 226561 w 370921"/>
                  <a:gd name="connsiteY3" fmla="*/ 220787 h 360731"/>
                  <a:gd name="connsiteX4" fmla="*/ 370922 w 370921"/>
                  <a:gd name="connsiteY4" fmla="*/ 360646 h 360731"/>
                  <a:gd name="connsiteX5" fmla="*/ 157098 w 370921"/>
                  <a:gd name="connsiteY5" fmla="*/ 360646 h 3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0921" h="360731">
                    <a:moveTo>
                      <a:pt x="157098" y="360731"/>
                    </a:moveTo>
                    <a:cubicBezTo>
                      <a:pt x="157098" y="360731"/>
                      <a:pt x="180366" y="219683"/>
                      <a:pt x="117017" y="196415"/>
                    </a:cubicBezTo>
                    <a:cubicBezTo>
                      <a:pt x="91882" y="187414"/>
                      <a:pt x="16050" y="99864"/>
                      <a:pt x="0" y="0"/>
                    </a:cubicBezTo>
                    <a:cubicBezTo>
                      <a:pt x="0" y="0"/>
                      <a:pt x="219598" y="127717"/>
                      <a:pt x="226561" y="220787"/>
                    </a:cubicBezTo>
                    <a:cubicBezTo>
                      <a:pt x="233609" y="313857"/>
                      <a:pt x="297553" y="349522"/>
                      <a:pt x="370922" y="360646"/>
                    </a:cubicBezTo>
                    <a:lnTo>
                      <a:pt x="157098" y="360646"/>
                    </a:ln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Graphic 2">
                <a:extLst>
                  <a:ext uri="{FF2B5EF4-FFF2-40B4-BE49-F238E27FC236}">
                    <a16:creationId xmlns:a16="http://schemas.microsoft.com/office/drawing/2014/main" id="{79B44931-8AC6-4D1C-894C-A86016A293E7}"/>
                  </a:ext>
                </a:extLst>
              </p:cNvPr>
              <p:cNvSpPr/>
              <p:nvPr/>
            </p:nvSpPr>
            <p:spPr>
              <a:xfrm>
                <a:off x="18789638" y="1678547"/>
                <a:ext cx="46742" cy="335680"/>
              </a:xfrm>
              <a:custGeom>
                <a:avLst/>
                <a:gdLst>
                  <a:gd name="connsiteX0" fmla="*/ 46705 w 46742"/>
                  <a:gd name="connsiteY0" fmla="*/ 320141 h 335680"/>
                  <a:gd name="connsiteX1" fmla="*/ 46705 w 46742"/>
                  <a:gd name="connsiteY1" fmla="*/ 320225 h 335680"/>
                  <a:gd name="connsiteX2" fmla="*/ 33712 w 46742"/>
                  <a:gd name="connsiteY2" fmla="*/ 335681 h 335680"/>
                  <a:gd name="connsiteX3" fmla="*/ 0 w 46742"/>
                  <a:gd name="connsiteY3" fmla="*/ 136208 h 335680"/>
                  <a:gd name="connsiteX4" fmla="*/ 9172 w 46742"/>
                  <a:gd name="connsiteY4" fmla="*/ 0 h 335680"/>
                  <a:gd name="connsiteX5" fmla="*/ 46705 w 46742"/>
                  <a:gd name="connsiteY5" fmla="*/ 320141 h 33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42" h="335680">
                    <a:moveTo>
                      <a:pt x="46705" y="320141"/>
                    </a:moveTo>
                    <a:cubicBezTo>
                      <a:pt x="46705" y="320141"/>
                      <a:pt x="46790" y="320225"/>
                      <a:pt x="46705" y="320225"/>
                    </a:cubicBezTo>
                    <a:cubicBezTo>
                      <a:pt x="42799" y="330161"/>
                      <a:pt x="38298" y="335681"/>
                      <a:pt x="33712" y="335681"/>
                    </a:cubicBezTo>
                    <a:cubicBezTo>
                      <a:pt x="15031" y="335681"/>
                      <a:pt x="0" y="246347"/>
                      <a:pt x="0" y="136208"/>
                    </a:cubicBezTo>
                    <a:cubicBezTo>
                      <a:pt x="0" y="83559"/>
                      <a:pt x="3397" y="35581"/>
                      <a:pt x="9172" y="0"/>
                    </a:cubicBezTo>
                    <a:cubicBezTo>
                      <a:pt x="26494" y="92985"/>
                      <a:pt x="40931" y="251357"/>
                      <a:pt x="46705" y="320141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Graphic 2">
                <a:extLst>
                  <a:ext uri="{FF2B5EF4-FFF2-40B4-BE49-F238E27FC236}">
                    <a16:creationId xmlns:a16="http://schemas.microsoft.com/office/drawing/2014/main" id="{B106CBC2-598F-4076-81C6-86355C3AB0B5}"/>
                  </a:ext>
                </a:extLst>
              </p:cNvPr>
              <p:cNvSpPr/>
              <p:nvPr/>
            </p:nvSpPr>
            <p:spPr>
              <a:xfrm>
                <a:off x="18766710" y="1786053"/>
                <a:ext cx="45855" cy="17068"/>
              </a:xfrm>
              <a:custGeom>
                <a:avLst/>
                <a:gdLst>
                  <a:gd name="connsiteX0" fmla="*/ 45856 w 45855"/>
                  <a:gd name="connsiteY0" fmla="*/ 0 h 17068"/>
                  <a:gd name="connsiteX1" fmla="*/ 0 w 45855"/>
                  <a:gd name="connsiteY1" fmla="*/ 12653 h 17068"/>
                  <a:gd name="connsiteX2" fmla="*/ 45856 w 45855"/>
                  <a:gd name="connsiteY2" fmla="*/ 17068 h 17068"/>
                  <a:gd name="connsiteX3" fmla="*/ 45856 w 45855"/>
                  <a:gd name="connsiteY3" fmla="*/ 3906 h 17068"/>
                  <a:gd name="connsiteX4" fmla="*/ 45856 w 45855"/>
                  <a:gd name="connsiteY4" fmla="*/ 0 h 1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855" h="17068">
                    <a:moveTo>
                      <a:pt x="45856" y="0"/>
                    </a:moveTo>
                    <a:cubicBezTo>
                      <a:pt x="45856" y="0"/>
                      <a:pt x="9681" y="340"/>
                      <a:pt x="0" y="12653"/>
                    </a:cubicBezTo>
                    <a:cubicBezTo>
                      <a:pt x="0" y="12653"/>
                      <a:pt x="34476" y="10360"/>
                      <a:pt x="45856" y="17068"/>
                    </a:cubicBezTo>
                    <a:lnTo>
                      <a:pt x="45856" y="3906"/>
                    </a:lnTo>
                    <a:lnTo>
                      <a:pt x="45856" y="0"/>
                    </a:ln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Graphic 2">
                <a:extLst>
                  <a:ext uri="{FF2B5EF4-FFF2-40B4-BE49-F238E27FC236}">
                    <a16:creationId xmlns:a16="http://schemas.microsoft.com/office/drawing/2014/main" id="{BFD56335-C2B6-45A7-8361-A072AA2A5C01}"/>
                  </a:ext>
                </a:extLst>
              </p:cNvPr>
              <p:cNvSpPr/>
              <p:nvPr/>
            </p:nvSpPr>
            <p:spPr>
              <a:xfrm>
                <a:off x="18781401" y="1906722"/>
                <a:ext cx="48233" cy="17068"/>
              </a:xfrm>
              <a:custGeom>
                <a:avLst/>
                <a:gdLst>
                  <a:gd name="connsiteX0" fmla="*/ 46620 w 48233"/>
                  <a:gd name="connsiteY0" fmla="*/ 0 h 17068"/>
                  <a:gd name="connsiteX1" fmla="*/ 0 w 48233"/>
                  <a:gd name="connsiteY1" fmla="*/ 12653 h 17068"/>
                  <a:gd name="connsiteX2" fmla="*/ 48234 w 48233"/>
                  <a:gd name="connsiteY2" fmla="*/ 17068 h 17068"/>
                  <a:gd name="connsiteX3" fmla="*/ 46960 w 48233"/>
                  <a:gd name="connsiteY3" fmla="*/ 4246 h 17068"/>
                  <a:gd name="connsiteX4" fmla="*/ 46620 w 48233"/>
                  <a:gd name="connsiteY4" fmla="*/ 0 h 1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33" h="17068">
                    <a:moveTo>
                      <a:pt x="46620" y="0"/>
                    </a:moveTo>
                    <a:cubicBezTo>
                      <a:pt x="46620" y="0"/>
                      <a:pt x="9681" y="340"/>
                      <a:pt x="0" y="12653"/>
                    </a:cubicBezTo>
                    <a:cubicBezTo>
                      <a:pt x="0" y="12653"/>
                      <a:pt x="36854" y="10360"/>
                      <a:pt x="48234" y="17068"/>
                    </a:cubicBezTo>
                    <a:lnTo>
                      <a:pt x="46960" y="4246"/>
                    </a:lnTo>
                    <a:lnTo>
                      <a:pt x="46620" y="0"/>
                    </a:ln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Graphic 2">
                <a:extLst>
                  <a:ext uri="{FF2B5EF4-FFF2-40B4-BE49-F238E27FC236}">
                    <a16:creationId xmlns:a16="http://schemas.microsoft.com/office/drawing/2014/main" id="{0416664A-3243-4698-BE39-F53EF8CC0FEC}"/>
                  </a:ext>
                </a:extLst>
              </p:cNvPr>
              <p:cNvSpPr/>
              <p:nvPr/>
            </p:nvSpPr>
            <p:spPr>
              <a:xfrm>
                <a:off x="18667526" y="2631156"/>
                <a:ext cx="335255" cy="60121"/>
              </a:xfrm>
              <a:custGeom>
                <a:avLst/>
                <a:gdLst>
                  <a:gd name="connsiteX0" fmla="*/ 305196 w 335255"/>
                  <a:gd name="connsiteY0" fmla="*/ 60122 h 60121"/>
                  <a:gd name="connsiteX1" fmla="*/ 30061 w 335255"/>
                  <a:gd name="connsiteY1" fmla="*/ 60122 h 60121"/>
                  <a:gd name="connsiteX2" fmla="*/ 0 w 335255"/>
                  <a:gd name="connsiteY2" fmla="*/ 30061 h 60121"/>
                  <a:gd name="connsiteX3" fmla="*/ 0 w 335255"/>
                  <a:gd name="connsiteY3" fmla="*/ 30061 h 60121"/>
                  <a:gd name="connsiteX4" fmla="*/ 30061 w 335255"/>
                  <a:gd name="connsiteY4" fmla="*/ 0 h 60121"/>
                  <a:gd name="connsiteX5" fmla="*/ 305196 w 335255"/>
                  <a:gd name="connsiteY5" fmla="*/ 0 h 60121"/>
                  <a:gd name="connsiteX6" fmla="*/ 335256 w 335255"/>
                  <a:gd name="connsiteY6" fmla="*/ 30061 h 60121"/>
                  <a:gd name="connsiteX7" fmla="*/ 335256 w 335255"/>
                  <a:gd name="connsiteY7" fmla="*/ 30061 h 60121"/>
                  <a:gd name="connsiteX8" fmla="*/ 305196 w 335255"/>
                  <a:gd name="connsiteY8" fmla="*/ 60122 h 6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5255" h="60121">
                    <a:moveTo>
                      <a:pt x="305196" y="60122"/>
                    </a:moveTo>
                    <a:lnTo>
                      <a:pt x="30061" y="60122"/>
                    </a:lnTo>
                    <a:cubicBezTo>
                      <a:pt x="13418" y="60122"/>
                      <a:pt x="0" y="46620"/>
                      <a:pt x="0" y="30061"/>
                    </a:cubicBezTo>
                    <a:lnTo>
                      <a:pt x="0" y="30061"/>
                    </a:lnTo>
                    <a:cubicBezTo>
                      <a:pt x="0" y="13417"/>
                      <a:pt x="13503" y="0"/>
                      <a:pt x="30061" y="0"/>
                    </a:cubicBezTo>
                    <a:lnTo>
                      <a:pt x="305196" y="0"/>
                    </a:lnTo>
                    <a:cubicBezTo>
                      <a:pt x="321839" y="0"/>
                      <a:pt x="335256" y="13502"/>
                      <a:pt x="335256" y="30061"/>
                    </a:cubicBezTo>
                    <a:lnTo>
                      <a:pt x="335256" y="30061"/>
                    </a:lnTo>
                    <a:cubicBezTo>
                      <a:pt x="335256" y="46705"/>
                      <a:pt x="321839" y="60122"/>
                      <a:pt x="305196" y="60122"/>
                    </a:cubicBez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14" name="Graphic 2">
                <a:extLst>
                  <a:ext uri="{FF2B5EF4-FFF2-40B4-BE49-F238E27FC236}">
                    <a16:creationId xmlns:a16="http://schemas.microsoft.com/office/drawing/2014/main" id="{ADF52C00-4711-42E3-85A3-EAFF298C1F23}"/>
                  </a:ext>
                </a:extLst>
              </p:cNvPr>
              <p:cNvGrpSpPr/>
              <p:nvPr/>
            </p:nvGrpSpPr>
            <p:grpSpPr>
              <a:xfrm>
                <a:off x="18743986" y="1136781"/>
                <a:ext cx="582841" cy="530812"/>
                <a:chOff x="18743986" y="1136781"/>
                <a:chExt cx="582841" cy="530812"/>
              </a:xfrm>
              <a:noFill/>
            </p:grpSpPr>
            <p:sp>
              <p:nvSpPr>
                <p:cNvPr id="115" name="Graphic 2">
                  <a:extLst>
                    <a:ext uri="{FF2B5EF4-FFF2-40B4-BE49-F238E27FC236}">
                      <a16:creationId xmlns:a16="http://schemas.microsoft.com/office/drawing/2014/main" id="{CA9065F7-0A85-4911-9F7B-0FD7866B80D2}"/>
                    </a:ext>
                  </a:extLst>
                </p:cNvPr>
                <p:cNvSpPr/>
                <p:nvPr/>
              </p:nvSpPr>
              <p:spPr>
                <a:xfrm>
                  <a:off x="18777155" y="1136781"/>
                  <a:ext cx="357504" cy="159041"/>
                </a:xfrm>
                <a:custGeom>
                  <a:avLst/>
                  <a:gdLst>
                    <a:gd name="connsiteX0" fmla="*/ 0 w 357504"/>
                    <a:gd name="connsiteY0" fmla="*/ 159041 h 159041"/>
                    <a:gd name="connsiteX1" fmla="*/ 204058 w 357504"/>
                    <a:gd name="connsiteY1" fmla="*/ 5765 h 159041"/>
                    <a:gd name="connsiteX2" fmla="*/ 357504 w 357504"/>
                    <a:gd name="connsiteY2" fmla="*/ 15955 h 159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7504" h="159041">
                      <a:moveTo>
                        <a:pt x="0" y="159041"/>
                      </a:moveTo>
                      <a:cubicBezTo>
                        <a:pt x="39826" y="82445"/>
                        <a:pt x="112856" y="23937"/>
                        <a:pt x="204058" y="5765"/>
                      </a:cubicBezTo>
                      <a:cubicBezTo>
                        <a:pt x="257132" y="-4850"/>
                        <a:pt x="309780" y="-434"/>
                        <a:pt x="357504" y="15955"/>
                      </a:cubicBezTo>
                    </a:path>
                  </a:pathLst>
                </a:custGeom>
                <a:noFill/>
                <a:ln w="31136" cap="rnd">
                  <a:solidFill>
                    <a:srgbClr val="F9975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Graphic 2">
                  <a:extLst>
                    <a:ext uri="{FF2B5EF4-FFF2-40B4-BE49-F238E27FC236}">
                      <a16:creationId xmlns:a16="http://schemas.microsoft.com/office/drawing/2014/main" id="{7FA0DAD6-E9B6-4E44-BECD-86CBD3CB5A6E}"/>
                    </a:ext>
                  </a:extLst>
                </p:cNvPr>
                <p:cNvSpPr/>
                <p:nvPr/>
              </p:nvSpPr>
              <p:spPr>
                <a:xfrm>
                  <a:off x="18743986" y="1409527"/>
                  <a:ext cx="39282" cy="169581"/>
                </a:xfrm>
                <a:custGeom>
                  <a:avLst/>
                  <a:gdLst>
                    <a:gd name="connsiteX0" fmla="*/ 39282 w 39282"/>
                    <a:gd name="connsiteY0" fmla="*/ 169581 h 169581"/>
                    <a:gd name="connsiteX1" fmla="*/ 5740 w 39282"/>
                    <a:gd name="connsiteY1" fmla="*/ 80078 h 169581"/>
                    <a:gd name="connsiteX2" fmla="*/ 814 w 39282"/>
                    <a:gd name="connsiteY2" fmla="*/ 0 h 169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282" h="169581">
                      <a:moveTo>
                        <a:pt x="39282" y="169581"/>
                      </a:moveTo>
                      <a:cubicBezTo>
                        <a:pt x="23658" y="142492"/>
                        <a:pt x="12194" y="112431"/>
                        <a:pt x="5740" y="80078"/>
                      </a:cubicBezTo>
                      <a:cubicBezTo>
                        <a:pt x="390" y="53074"/>
                        <a:pt x="-1139" y="26155"/>
                        <a:pt x="814" y="0"/>
                      </a:cubicBezTo>
                    </a:path>
                  </a:pathLst>
                </a:custGeom>
                <a:noFill/>
                <a:ln w="31136" cap="rnd">
                  <a:solidFill>
                    <a:srgbClr val="F9975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Graphic 2">
                  <a:extLst>
                    <a:ext uri="{FF2B5EF4-FFF2-40B4-BE49-F238E27FC236}">
                      <a16:creationId xmlns:a16="http://schemas.microsoft.com/office/drawing/2014/main" id="{125AAD4D-3C66-4EC7-BBB8-E32E9EF474F9}"/>
                    </a:ext>
                  </a:extLst>
                </p:cNvPr>
                <p:cNvSpPr/>
                <p:nvPr/>
              </p:nvSpPr>
              <p:spPr>
                <a:xfrm>
                  <a:off x="19216775" y="1497332"/>
                  <a:ext cx="110053" cy="170260"/>
                </a:xfrm>
                <a:custGeom>
                  <a:avLst/>
                  <a:gdLst>
                    <a:gd name="connsiteX0" fmla="*/ 110053 w 110053"/>
                    <a:gd name="connsiteY0" fmla="*/ 0 h 170260"/>
                    <a:gd name="connsiteX1" fmla="*/ 0 w 110053"/>
                    <a:gd name="connsiteY1" fmla="*/ 170260 h 170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0053" h="170260">
                      <a:moveTo>
                        <a:pt x="110053" y="0"/>
                      </a:moveTo>
                      <a:cubicBezTo>
                        <a:pt x="94599" y="67849"/>
                        <a:pt x="55367" y="128311"/>
                        <a:pt x="0" y="170260"/>
                      </a:cubicBezTo>
                    </a:path>
                  </a:pathLst>
                </a:custGeom>
                <a:noFill/>
                <a:ln w="31136" cap="rnd">
                  <a:solidFill>
                    <a:srgbClr val="F9975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Graphic 2">
                  <a:extLst>
                    <a:ext uri="{FF2B5EF4-FFF2-40B4-BE49-F238E27FC236}">
                      <a16:creationId xmlns:a16="http://schemas.microsoft.com/office/drawing/2014/main" id="{3065E30E-ED3C-4161-BF3D-BEFD0F5C31D2}"/>
                    </a:ext>
                  </a:extLst>
                </p:cNvPr>
                <p:cNvSpPr/>
                <p:nvPr/>
              </p:nvSpPr>
              <p:spPr>
                <a:xfrm>
                  <a:off x="19187903" y="1177192"/>
                  <a:ext cx="130009" cy="158202"/>
                </a:xfrm>
                <a:custGeom>
                  <a:avLst/>
                  <a:gdLst>
                    <a:gd name="connsiteX0" fmla="*/ 0 w 130009"/>
                    <a:gd name="connsiteY0" fmla="*/ 0 h 158202"/>
                    <a:gd name="connsiteX1" fmla="*/ 130010 w 130009"/>
                    <a:gd name="connsiteY1" fmla="*/ 158202 h 158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0009" h="158202">
                      <a:moveTo>
                        <a:pt x="0" y="0"/>
                      </a:moveTo>
                      <a:cubicBezTo>
                        <a:pt x="59358" y="34731"/>
                        <a:pt x="106487" y="89928"/>
                        <a:pt x="130010" y="158202"/>
                      </a:cubicBezTo>
                    </a:path>
                  </a:pathLst>
                </a:custGeom>
                <a:noFill/>
                <a:ln w="31136" cap="rnd">
                  <a:solidFill>
                    <a:srgbClr val="F9975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19" name="Graphic 2">
              <a:extLst>
                <a:ext uri="{FF2B5EF4-FFF2-40B4-BE49-F238E27FC236}">
                  <a16:creationId xmlns:a16="http://schemas.microsoft.com/office/drawing/2014/main" id="{A8E8CD73-0800-41B4-8ACC-2B3739ACFB5A}"/>
                </a:ext>
              </a:extLst>
            </p:cNvPr>
            <p:cNvGrpSpPr/>
            <p:nvPr/>
          </p:nvGrpSpPr>
          <p:grpSpPr>
            <a:xfrm>
              <a:off x="19143915" y="2108996"/>
              <a:ext cx="516895" cy="430364"/>
              <a:chOff x="19143915" y="2108996"/>
              <a:chExt cx="516895" cy="430364"/>
            </a:xfrm>
          </p:grpSpPr>
          <p:sp>
            <p:nvSpPr>
              <p:cNvPr id="120" name="Graphic 2">
                <a:extLst>
                  <a:ext uri="{FF2B5EF4-FFF2-40B4-BE49-F238E27FC236}">
                    <a16:creationId xmlns:a16="http://schemas.microsoft.com/office/drawing/2014/main" id="{2B2B622F-7EF8-4638-8D91-F4B1DF4D0624}"/>
                  </a:ext>
                </a:extLst>
              </p:cNvPr>
              <p:cNvSpPr/>
              <p:nvPr/>
            </p:nvSpPr>
            <p:spPr>
              <a:xfrm>
                <a:off x="19143915" y="2108996"/>
                <a:ext cx="451083" cy="389603"/>
              </a:xfrm>
              <a:custGeom>
                <a:avLst/>
                <a:gdLst>
                  <a:gd name="connsiteX0" fmla="*/ 451084 w 451083"/>
                  <a:gd name="connsiteY0" fmla="*/ 194802 h 389603"/>
                  <a:gd name="connsiteX1" fmla="*/ 256283 w 451083"/>
                  <a:gd name="connsiteY1" fmla="*/ 389603 h 389603"/>
                  <a:gd name="connsiteX2" fmla="*/ 0 w 451083"/>
                  <a:gd name="connsiteY2" fmla="*/ 389603 h 389603"/>
                  <a:gd name="connsiteX3" fmla="*/ 92137 w 451083"/>
                  <a:gd name="connsiteY3" fmla="*/ 304940 h 389603"/>
                  <a:gd name="connsiteX4" fmla="*/ 94345 w 451083"/>
                  <a:gd name="connsiteY4" fmla="*/ 302987 h 389603"/>
                  <a:gd name="connsiteX5" fmla="*/ 61565 w 451083"/>
                  <a:gd name="connsiteY5" fmla="*/ 194802 h 389603"/>
                  <a:gd name="connsiteX6" fmla="*/ 256368 w 451083"/>
                  <a:gd name="connsiteY6" fmla="*/ 0 h 389603"/>
                  <a:gd name="connsiteX7" fmla="*/ 317423 w 451083"/>
                  <a:gd name="connsiteY7" fmla="*/ 9766 h 389603"/>
                  <a:gd name="connsiteX8" fmla="*/ 451084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451084" y="194802"/>
                    </a:moveTo>
                    <a:cubicBezTo>
                      <a:pt x="451084" y="302393"/>
                      <a:pt x="363874" y="389603"/>
                      <a:pt x="256283" y="389603"/>
                    </a:cubicBezTo>
                    <a:lnTo>
                      <a:pt x="0" y="389603"/>
                    </a:lnTo>
                    <a:lnTo>
                      <a:pt x="92137" y="304940"/>
                    </a:lnTo>
                    <a:lnTo>
                      <a:pt x="94345" y="302987"/>
                    </a:lnTo>
                    <a:cubicBezTo>
                      <a:pt x="73539" y="272077"/>
                      <a:pt x="61565" y="234883"/>
                      <a:pt x="61565" y="194802"/>
                    </a:cubicBezTo>
                    <a:cubicBezTo>
                      <a:pt x="61565" y="87211"/>
                      <a:pt x="148776" y="0"/>
                      <a:pt x="256368" y="0"/>
                    </a:cubicBezTo>
                    <a:cubicBezTo>
                      <a:pt x="277682" y="0"/>
                      <a:pt x="298232" y="3397"/>
                      <a:pt x="317423" y="9766"/>
                    </a:cubicBezTo>
                    <a:cubicBezTo>
                      <a:pt x="395038" y="35326"/>
                      <a:pt x="451084" y="108440"/>
                      <a:pt x="451084" y="194802"/>
                    </a:cubicBez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Graphic 2">
                <a:extLst>
                  <a:ext uri="{FF2B5EF4-FFF2-40B4-BE49-F238E27FC236}">
                    <a16:creationId xmlns:a16="http://schemas.microsoft.com/office/drawing/2014/main" id="{A371349E-D7BF-4BA1-B78F-00261BAA253E}"/>
                  </a:ext>
                </a:extLst>
              </p:cNvPr>
              <p:cNvSpPr/>
              <p:nvPr/>
            </p:nvSpPr>
            <p:spPr>
              <a:xfrm>
                <a:off x="19209726" y="2149757"/>
                <a:ext cx="451083" cy="389603"/>
              </a:xfrm>
              <a:custGeom>
                <a:avLst/>
                <a:gdLst>
                  <a:gd name="connsiteX0" fmla="*/ 451084 w 451083"/>
                  <a:gd name="connsiteY0" fmla="*/ 194802 h 389603"/>
                  <a:gd name="connsiteX1" fmla="*/ 256283 w 451083"/>
                  <a:gd name="connsiteY1" fmla="*/ 389603 h 389603"/>
                  <a:gd name="connsiteX2" fmla="*/ 0 w 451083"/>
                  <a:gd name="connsiteY2" fmla="*/ 389603 h 389603"/>
                  <a:gd name="connsiteX3" fmla="*/ 92137 w 451083"/>
                  <a:gd name="connsiteY3" fmla="*/ 304940 h 389603"/>
                  <a:gd name="connsiteX4" fmla="*/ 94345 w 451083"/>
                  <a:gd name="connsiteY4" fmla="*/ 302987 h 389603"/>
                  <a:gd name="connsiteX5" fmla="*/ 61565 w 451083"/>
                  <a:gd name="connsiteY5" fmla="*/ 194802 h 389603"/>
                  <a:gd name="connsiteX6" fmla="*/ 256368 w 451083"/>
                  <a:gd name="connsiteY6" fmla="*/ 0 h 389603"/>
                  <a:gd name="connsiteX7" fmla="*/ 317423 w 451083"/>
                  <a:gd name="connsiteY7" fmla="*/ 9766 h 389603"/>
                  <a:gd name="connsiteX8" fmla="*/ 451084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451084" y="194802"/>
                    </a:moveTo>
                    <a:cubicBezTo>
                      <a:pt x="451084" y="302393"/>
                      <a:pt x="363874" y="389603"/>
                      <a:pt x="256283" y="389603"/>
                    </a:cubicBezTo>
                    <a:lnTo>
                      <a:pt x="0" y="389603"/>
                    </a:lnTo>
                    <a:lnTo>
                      <a:pt x="92137" y="304940"/>
                    </a:lnTo>
                    <a:lnTo>
                      <a:pt x="94345" y="302987"/>
                    </a:lnTo>
                    <a:cubicBezTo>
                      <a:pt x="73539" y="272077"/>
                      <a:pt x="61565" y="234883"/>
                      <a:pt x="61565" y="194802"/>
                    </a:cubicBezTo>
                    <a:cubicBezTo>
                      <a:pt x="61565" y="87211"/>
                      <a:pt x="148776" y="0"/>
                      <a:pt x="256368" y="0"/>
                    </a:cubicBezTo>
                    <a:cubicBezTo>
                      <a:pt x="277682" y="0"/>
                      <a:pt x="298232" y="3397"/>
                      <a:pt x="317423" y="9766"/>
                    </a:cubicBezTo>
                    <a:cubicBezTo>
                      <a:pt x="395038" y="35411"/>
                      <a:pt x="451084" y="108525"/>
                      <a:pt x="451084" y="194802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Graphic 2">
                <a:extLst>
                  <a:ext uri="{FF2B5EF4-FFF2-40B4-BE49-F238E27FC236}">
                    <a16:creationId xmlns:a16="http://schemas.microsoft.com/office/drawing/2014/main" id="{B7B9CED5-8EF4-4140-BBE7-8DA51ED3A932}"/>
                  </a:ext>
                </a:extLst>
              </p:cNvPr>
              <p:cNvSpPr/>
              <p:nvPr/>
            </p:nvSpPr>
            <p:spPr>
              <a:xfrm>
                <a:off x="19271292" y="2149840"/>
                <a:ext cx="255772" cy="307913"/>
              </a:xfrm>
              <a:custGeom>
                <a:avLst/>
                <a:gdLst>
                  <a:gd name="connsiteX0" fmla="*/ 255773 w 255772"/>
                  <a:gd name="connsiteY0" fmla="*/ 9682 h 307913"/>
                  <a:gd name="connsiteX1" fmla="*/ 66576 w 255772"/>
                  <a:gd name="connsiteY1" fmla="*/ 307914 h 307913"/>
                  <a:gd name="connsiteX2" fmla="*/ 30571 w 255772"/>
                  <a:gd name="connsiteY2" fmla="*/ 304942 h 307913"/>
                  <a:gd name="connsiteX3" fmla="*/ 32779 w 255772"/>
                  <a:gd name="connsiteY3" fmla="*/ 302989 h 307913"/>
                  <a:gd name="connsiteX4" fmla="*/ 0 w 255772"/>
                  <a:gd name="connsiteY4" fmla="*/ 194803 h 307913"/>
                  <a:gd name="connsiteX5" fmla="*/ 194802 w 255772"/>
                  <a:gd name="connsiteY5" fmla="*/ 2 h 307913"/>
                  <a:gd name="connsiteX6" fmla="*/ 255773 w 255772"/>
                  <a:gd name="connsiteY6" fmla="*/ 9682 h 30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772" h="307913">
                    <a:moveTo>
                      <a:pt x="255773" y="9682"/>
                    </a:moveTo>
                    <a:cubicBezTo>
                      <a:pt x="204822" y="39828"/>
                      <a:pt x="62160" y="139182"/>
                      <a:pt x="66576" y="307914"/>
                    </a:cubicBezTo>
                    <a:lnTo>
                      <a:pt x="30571" y="304942"/>
                    </a:lnTo>
                    <a:lnTo>
                      <a:pt x="32779" y="302989"/>
                    </a:lnTo>
                    <a:cubicBezTo>
                      <a:pt x="11974" y="272079"/>
                      <a:pt x="0" y="234884"/>
                      <a:pt x="0" y="194803"/>
                    </a:cubicBezTo>
                    <a:cubicBezTo>
                      <a:pt x="0" y="87212"/>
                      <a:pt x="87211" y="2"/>
                      <a:pt x="194802" y="2"/>
                    </a:cubicBezTo>
                    <a:cubicBezTo>
                      <a:pt x="216032" y="-83"/>
                      <a:pt x="236582" y="3313"/>
                      <a:pt x="255773" y="96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A5D03B67-405B-402A-BCE8-601420DE31B3}"/>
                </a:ext>
              </a:extLst>
            </p:cNvPr>
            <p:cNvSpPr/>
            <p:nvPr/>
          </p:nvSpPr>
          <p:spPr>
            <a:xfrm>
              <a:off x="19399094" y="2236883"/>
              <a:ext cx="137651" cy="228683"/>
            </a:xfrm>
            <a:custGeom>
              <a:avLst/>
              <a:gdLst>
                <a:gd name="connsiteX0" fmla="*/ 137652 w 137651"/>
                <a:gd name="connsiteY0" fmla="*/ 94683 h 228683"/>
                <a:gd name="connsiteX1" fmla="*/ 83220 w 137651"/>
                <a:gd name="connsiteY1" fmla="*/ 94683 h 228683"/>
                <a:gd name="connsiteX2" fmla="*/ 101053 w 137651"/>
                <a:gd name="connsiteY2" fmla="*/ 0 h 228683"/>
                <a:gd name="connsiteX3" fmla="*/ 0 w 137651"/>
                <a:gd name="connsiteY3" fmla="*/ 135019 h 228683"/>
                <a:gd name="connsiteX4" fmla="*/ 54263 w 137651"/>
                <a:gd name="connsiteY4" fmla="*/ 135019 h 228683"/>
                <a:gd name="connsiteX5" fmla="*/ 36600 w 137651"/>
                <a:gd name="connsiteY5" fmla="*/ 228684 h 22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651" h="228683">
                  <a:moveTo>
                    <a:pt x="137652" y="94683"/>
                  </a:moveTo>
                  <a:lnTo>
                    <a:pt x="83220" y="94683"/>
                  </a:lnTo>
                  <a:lnTo>
                    <a:pt x="101053" y="0"/>
                  </a:lnTo>
                  <a:lnTo>
                    <a:pt x="0" y="135019"/>
                  </a:lnTo>
                  <a:lnTo>
                    <a:pt x="54263" y="135019"/>
                  </a:lnTo>
                  <a:lnTo>
                    <a:pt x="36600" y="228684"/>
                  </a:lnTo>
                  <a:close/>
                </a:path>
              </a:pathLst>
            </a:custGeom>
            <a:solidFill>
              <a:srgbClr val="FFFFFF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" name="Graphic 2">
            <a:extLst>
              <a:ext uri="{FF2B5EF4-FFF2-40B4-BE49-F238E27FC236}">
                <a16:creationId xmlns:a16="http://schemas.microsoft.com/office/drawing/2014/main" id="{2176D40A-3CBE-44C3-88EA-97C857A22D35}"/>
              </a:ext>
            </a:extLst>
          </p:cNvPr>
          <p:cNvGrpSpPr/>
          <p:nvPr/>
        </p:nvGrpSpPr>
        <p:grpSpPr>
          <a:xfrm>
            <a:off x="20883459" y="1186937"/>
            <a:ext cx="1948271" cy="1989901"/>
            <a:chOff x="20883459" y="1186937"/>
            <a:chExt cx="1948271" cy="1989901"/>
          </a:xfrm>
        </p:grpSpPr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8A43A16A-7F8A-49CA-91E9-6C8FB1E46209}"/>
                </a:ext>
              </a:extLst>
            </p:cNvPr>
            <p:cNvGrpSpPr/>
            <p:nvPr/>
          </p:nvGrpSpPr>
          <p:grpSpPr>
            <a:xfrm>
              <a:off x="20883459" y="2707158"/>
              <a:ext cx="1948271" cy="469681"/>
              <a:chOff x="20883459" y="2707158"/>
              <a:chExt cx="1948271" cy="469681"/>
            </a:xfrm>
            <a:solidFill>
              <a:srgbClr val="9EBEDB"/>
            </a:solidFill>
          </p:grpSpPr>
          <p:sp>
            <p:nvSpPr>
              <p:cNvPr id="126" name="Graphic 2">
                <a:extLst>
                  <a:ext uri="{FF2B5EF4-FFF2-40B4-BE49-F238E27FC236}">
                    <a16:creationId xmlns:a16="http://schemas.microsoft.com/office/drawing/2014/main" id="{7D84D2E1-7A92-45C8-B27F-52ED1276DBBF}"/>
                  </a:ext>
                </a:extLst>
              </p:cNvPr>
              <p:cNvSpPr/>
              <p:nvPr/>
            </p:nvSpPr>
            <p:spPr>
              <a:xfrm>
                <a:off x="20883459" y="2707158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3 w 1948271"/>
                  <a:gd name="connsiteY1" fmla="*/ 0 h 469681"/>
                  <a:gd name="connsiteX2" fmla="*/ 1948273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3" y="0"/>
                    </a:lnTo>
                    <a:lnTo>
                      <a:pt x="1948273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Graphic 2">
                <a:extLst>
                  <a:ext uri="{FF2B5EF4-FFF2-40B4-BE49-F238E27FC236}">
                    <a16:creationId xmlns:a16="http://schemas.microsoft.com/office/drawing/2014/main" id="{87795538-1AB6-44EF-B851-C7B5D6780D76}"/>
                  </a:ext>
                </a:extLst>
              </p:cNvPr>
              <p:cNvSpPr/>
              <p:nvPr/>
            </p:nvSpPr>
            <p:spPr>
              <a:xfrm>
                <a:off x="21147638" y="2707158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Graphic 2">
                <a:extLst>
                  <a:ext uri="{FF2B5EF4-FFF2-40B4-BE49-F238E27FC236}">
                    <a16:creationId xmlns:a16="http://schemas.microsoft.com/office/drawing/2014/main" id="{A8F5ADED-34DA-43E7-82D7-E9349FD0DD25}"/>
                  </a:ext>
                </a:extLst>
              </p:cNvPr>
              <p:cNvSpPr/>
              <p:nvPr/>
            </p:nvSpPr>
            <p:spPr>
              <a:xfrm>
                <a:off x="21374879" y="2707158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3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3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Graphic 2">
                <a:extLst>
                  <a:ext uri="{FF2B5EF4-FFF2-40B4-BE49-F238E27FC236}">
                    <a16:creationId xmlns:a16="http://schemas.microsoft.com/office/drawing/2014/main" id="{85601E2A-090D-4EA0-87C1-AEF3C701F4AD}"/>
                  </a:ext>
                </a:extLst>
              </p:cNvPr>
              <p:cNvSpPr/>
              <p:nvPr/>
            </p:nvSpPr>
            <p:spPr>
              <a:xfrm>
                <a:off x="22207159" y="2707158"/>
                <a:ext cx="140793" cy="8491"/>
              </a:xfrm>
              <a:custGeom>
                <a:avLst/>
                <a:gdLst>
                  <a:gd name="connsiteX0" fmla="*/ 0 w 140793"/>
                  <a:gd name="connsiteY0" fmla="*/ 0 h 8491"/>
                  <a:gd name="connsiteX1" fmla="*/ 140794 w 14079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93" h="8491">
                    <a:moveTo>
                      <a:pt x="0" y="0"/>
                    </a:moveTo>
                    <a:lnTo>
                      <a:pt x="140794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Graphic 2">
                <a:extLst>
                  <a:ext uri="{FF2B5EF4-FFF2-40B4-BE49-F238E27FC236}">
                    <a16:creationId xmlns:a16="http://schemas.microsoft.com/office/drawing/2014/main" id="{6369002C-E5D8-4699-A4EE-E97CC15CB9FB}"/>
                  </a:ext>
                </a:extLst>
              </p:cNvPr>
              <p:cNvSpPr/>
              <p:nvPr/>
            </p:nvSpPr>
            <p:spPr>
              <a:xfrm>
                <a:off x="22400687" y="2707158"/>
                <a:ext cx="141218" cy="8491"/>
              </a:xfrm>
              <a:custGeom>
                <a:avLst/>
                <a:gdLst>
                  <a:gd name="connsiteX0" fmla="*/ 0 w 141218"/>
                  <a:gd name="connsiteY0" fmla="*/ 0 h 8491"/>
                  <a:gd name="connsiteX1" fmla="*/ 141218 w 14121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218" h="8491">
                    <a:moveTo>
                      <a:pt x="0" y="0"/>
                    </a:moveTo>
                    <a:lnTo>
                      <a:pt x="141218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EEE54F2D-1A3D-41EF-AC4F-02FCB9B23A97}"/>
                </a:ext>
              </a:extLst>
            </p:cNvPr>
            <p:cNvGrpSpPr/>
            <p:nvPr/>
          </p:nvGrpSpPr>
          <p:grpSpPr>
            <a:xfrm>
              <a:off x="21069866" y="1186937"/>
              <a:ext cx="1607908" cy="1502472"/>
              <a:chOff x="21069866" y="1186937"/>
              <a:chExt cx="1607908" cy="1502472"/>
            </a:xfrm>
          </p:grpSpPr>
          <p:grpSp>
            <p:nvGrpSpPr>
              <p:cNvPr id="132" name="Graphic 2">
                <a:extLst>
                  <a:ext uri="{FF2B5EF4-FFF2-40B4-BE49-F238E27FC236}">
                    <a16:creationId xmlns:a16="http://schemas.microsoft.com/office/drawing/2014/main" id="{334FAC97-309A-4F2A-BA95-D3DE5067A777}"/>
                  </a:ext>
                </a:extLst>
              </p:cNvPr>
              <p:cNvGrpSpPr/>
              <p:nvPr/>
            </p:nvGrpSpPr>
            <p:grpSpPr>
              <a:xfrm>
                <a:off x="21069866" y="1186937"/>
                <a:ext cx="1607908" cy="1502472"/>
                <a:chOff x="21069866" y="1186937"/>
                <a:chExt cx="1607908" cy="1502472"/>
              </a:xfrm>
            </p:grpSpPr>
            <p:grpSp>
              <p:nvGrpSpPr>
                <p:cNvPr id="133" name="Graphic 2">
                  <a:extLst>
                    <a:ext uri="{FF2B5EF4-FFF2-40B4-BE49-F238E27FC236}">
                      <a16:creationId xmlns:a16="http://schemas.microsoft.com/office/drawing/2014/main" id="{5A612D1C-1DC1-4671-876F-CF5DCFE93861}"/>
                    </a:ext>
                  </a:extLst>
                </p:cNvPr>
                <p:cNvGrpSpPr/>
                <p:nvPr/>
              </p:nvGrpSpPr>
              <p:grpSpPr>
                <a:xfrm>
                  <a:off x="21069866" y="1186937"/>
                  <a:ext cx="1502610" cy="1502472"/>
                  <a:chOff x="21069866" y="1186937"/>
                  <a:chExt cx="1502610" cy="1502472"/>
                </a:xfrm>
              </p:grpSpPr>
              <p:sp>
                <p:nvSpPr>
                  <p:cNvPr id="134" name="Graphic 2">
                    <a:extLst>
                      <a:ext uri="{FF2B5EF4-FFF2-40B4-BE49-F238E27FC236}">
                        <a16:creationId xmlns:a16="http://schemas.microsoft.com/office/drawing/2014/main" id="{DE257C4F-834D-4561-B8AF-7DE54BF041EF}"/>
                      </a:ext>
                    </a:extLst>
                  </p:cNvPr>
                  <p:cNvSpPr/>
                  <p:nvPr/>
                </p:nvSpPr>
                <p:spPr>
                  <a:xfrm>
                    <a:off x="21070108" y="1187042"/>
                    <a:ext cx="1502367" cy="1502367"/>
                  </a:xfrm>
                  <a:custGeom>
                    <a:avLst/>
                    <a:gdLst>
                      <a:gd name="connsiteX0" fmla="*/ 1502367 w 1502367"/>
                      <a:gd name="connsiteY0" fmla="*/ 751184 h 1502367"/>
                      <a:gd name="connsiteX1" fmla="*/ 751184 w 1502367"/>
                      <a:gd name="connsiteY1" fmla="*/ 1502368 h 1502367"/>
                      <a:gd name="connsiteX2" fmla="*/ 0 w 1502367"/>
                      <a:gd name="connsiteY2" fmla="*/ 751184 h 1502367"/>
                      <a:gd name="connsiteX3" fmla="*/ 751184 w 1502367"/>
                      <a:gd name="connsiteY3" fmla="*/ 0 h 1502367"/>
                      <a:gd name="connsiteX4" fmla="*/ 1502367 w 1502367"/>
                      <a:gd name="connsiteY4" fmla="*/ 751184 h 1502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2367" h="1502367">
                        <a:moveTo>
                          <a:pt x="1502367" y="751184"/>
                        </a:moveTo>
                        <a:cubicBezTo>
                          <a:pt x="1502367" y="1166051"/>
                          <a:pt x="1166051" y="1502368"/>
                          <a:pt x="751184" y="1502368"/>
                        </a:cubicBezTo>
                        <a:cubicBezTo>
                          <a:pt x="336316" y="1502368"/>
                          <a:pt x="0" y="1166051"/>
                          <a:pt x="0" y="751184"/>
                        </a:cubicBezTo>
                        <a:cubicBezTo>
                          <a:pt x="0" y="336316"/>
                          <a:pt x="336316" y="0"/>
                          <a:pt x="751184" y="0"/>
                        </a:cubicBezTo>
                        <a:cubicBezTo>
                          <a:pt x="1166051" y="0"/>
                          <a:pt x="1502367" y="336316"/>
                          <a:pt x="1502367" y="751184"/>
                        </a:cubicBezTo>
                        <a:close/>
                      </a:path>
                    </a:pathLst>
                  </a:custGeom>
                  <a:solidFill>
                    <a:srgbClr val="CFF1F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" name="Graphic 2">
                    <a:extLst>
                      <a:ext uri="{FF2B5EF4-FFF2-40B4-BE49-F238E27FC236}">
                        <a16:creationId xmlns:a16="http://schemas.microsoft.com/office/drawing/2014/main" id="{CD4A9C07-D09D-477C-AC96-BB9525186193}"/>
                      </a:ext>
                    </a:extLst>
                  </p:cNvPr>
                  <p:cNvSpPr/>
                  <p:nvPr/>
                </p:nvSpPr>
                <p:spPr>
                  <a:xfrm>
                    <a:off x="21069866" y="1186937"/>
                    <a:ext cx="876765" cy="1502388"/>
                  </a:xfrm>
                  <a:custGeom>
                    <a:avLst/>
                    <a:gdLst>
                      <a:gd name="connsiteX0" fmla="*/ 160143 w 876765"/>
                      <a:gd name="connsiteY0" fmla="*/ 1032452 h 1502388"/>
                      <a:gd name="connsiteX1" fmla="*/ 590168 w 876765"/>
                      <a:gd name="connsiteY1" fmla="*/ 60991 h 1502388"/>
                      <a:gd name="connsiteX2" fmla="*/ 876766 w 876765"/>
                      <a:gd name="connsiteY2" fmla="*/ 10635 h 1502388"/>
                      <a:gd name="connsiteX3" fmla="*/ 480708 w 876765"/>
                      <a:gd name="connsiteY3" fmla="*/ 50546 h 1502388"/>
                      <a:gd name="connsiteX4" fmla="*/ 50684 w 876765"/>
                      <a:gd name="connsiteY4" fmla="*/ 1022007 h 1502388"/>
                      <a:gd name="connsiteX5" fmla="*/ 735547 w 876765"/>
                      <a:gd name="connsiteY5" fmla="*/ 1502388 h 1502388"/>
                      <a:gd name="connsiteX6" fmla="*/ 160143 w 876765"/>
                      <a:gd name="connsiteY6" fmla="*/ 1032452 h 150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6765" h="1502388">
                        <a:moveTo>
                          <a:pt x="160143" y="1032452"/>
                        </a:moveTo>
                        <a:cubicBezTo>
                          <a:pt x="10603" y="645481"/>
                          <a:pt x="203197" y="210532"/>
                          <a:pt x="590168" y="60991"/>
                        </a:cubicBezTo>
                        <a:cubicBezTo>
                          <a:pt x="684511" y="24562"/>
                          <a:pt x="781573" y="8597"/>
                          <a:pt x="876766" y="10635"/>
                        </a:cubicBezTo>
                        <a:cubicBezTo>
                          <a:pt x="747860" y="-11274"/>
                          <a:pt x="611567" y="20"/>
                          <a:pt x="480708" y="50546"/>
                        </a:cubicBezTo>
                        <a:cubicBezTo>
                          <a:pt x="93738" y="200087"/>
                          <a:pt x="-98856" y="634952"/>
                          <a:pt x="50684" y="1022007"/>
                        </a:cubicBezTo>
                        <a:cubicBezTo>
                          <a:pt x="163795" y="1314720"/>
                          <a:pt x="440117" y="1496019"/>
                          <a:pt x="735547" y="1502388"/>
                        </a:cubicBezTo>
                        <a:cubicBezTo>
                          <a:pt x="483171" y="1459420"/>
                          <a:pt x="259073" y="1288565"/>
                          <a:pt x="160143" y="1032452"/>
                        </a:cubicBezTo>
                        <a:close/>
                      </a:path>
                    </a:pathLst>
                  </a:custGeom>
                  <a:solidFill>
                    <a:srgbClr val="E2FDF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6" name="Graphic 2">
                  <a:extLst>
                    <a:ext uri="{FF2B5EF4-FFF2-40B4-BE49-F238E27FC236}">
                      <a16:creationId xmlns:a16="http://schemas.microsoft.com/office/drawing/2014/main" id="{F71E5B1A-70EE-4F43-873D-143879027A76}"/>
                    </a:ext>
                  </a:extLst>
                </p:cNvPr>
                <p:cNvSpPr/>
                <p:nvPr/>
              </p:nvSpPr>
              <p:spPr>
                <a:xfrm>
                  <a:off x="21877338" y="1186957"/>
                  <a:ext cx="800436" cy="800436"/>
                </a:xfrm>
                <a:custGeom>
                  <a:avLst/>
                  <a:gdLst>
                    <a:gd name="connsiteX0" fmla="*/ 800436 w 800436"/>
                    <a:gd name="connsiteY0" fmla="*/ 400218 h 800436"/>
                    <a:gd name="connsiteX1" fmla="*/ 400218 w 800436"/>
                    <a:gd name="connsiteY1" fmla="*/ 800436 h 800436"/>
                    <a:gd name="connsiteX2" fmla="*/ 0 w 800436"/>
                    <a:gd name="connsiteY2" fmla="*/ 400218 h 800436"/>
                    <a:gd name="connsiteX3" fmla="*/ 400218 w 800436"/>
                    <a:gd name="connsiteY3" fmla="*/ 0 h 800436"/>
                    <a:gd name="connsiteX4" fmla="*/ 800436 w 800436"/>
                    <a:gd name="connsiteY4" fmla="*/ 400218 h 80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436" h="800436">
                      <a:moveTo>
                        <a:pt x="800436" y="400218"/>
                      </a:moveTo>
                      <a:cubicBezTo>
                        <a:pt x="800436" y="621253"/>
                        <a:pt x="621252" y="800436"/>
                        <a:pt x="400218" y="800436"/>
                      </a:cubicBezTo>
                      <a:cubicBezTo>
                        <a:pt x="179184" y="800436"/>
                        <a:pt x="0" y="621253"/>
                        <a:pt x="0" y="400218"/>
                      </a:cubicBezTo>
                      <a:cubicBezTo>
                        <a:pt x="0" y="179184"/>
                        <a:pt x="179184" y="0"/>
                        <a:pt x="400218" y="0"/>
                      </a:cubicBezTo>
                      <a:cubicBezTo>
                        <a:pt x="621252" y="0"/>
                        <a:pt x="800436" y="179184"/>
                        <a:pt x="800436" y="400218"/>
                      </a:cubicBezTo>
                      <a:close/>
                    </a:path>
                  </a:pathLst>
                </a:custGeom>
                <a:solidFill>
                  <a:srgbClr val="A4DBE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7" name="Graphic 2">
                <a:extLst>
                  <a:ext uri="{FF2B5EF4-FFF2-40B4-BE49-F238E27FC236}">
                    <a16:creationId xmlns:a16="http://schemas.microsoft.com/office/drawing/2014/main" id="{474D01EF-FCBC-47B7-B1AE-D2D443E769FD}"/>
                  </a:ext>
                </a:extLst>
              </p:cNvPr>
              <p:cNvGrpSpPr/>
              <p:nvPr/>
            </p:nvGrpSpPr>
            <p:grpSpPr>
              <a:xfrm>
                <a:off x="21097671" y="2004802"/>
                <a:ext cx="1451657" cy="651251"/>
                <a:chOff x="21097671" y="2004802"/>
                <a:chExt cx="1451657" cy="651251"/>
              </a:xfrm>
            </p:grpSpPr>
            <p:sp>
              <p:nvSpPr>
                <p:cNvPr id="138" name="Graphic 2">
                  <a:extLst>
                    <a:ext uri="{FF2B5EF4-FFF2-40B4-BE49-F238E27FC236}">
                      <a16:creationId xmlns:a16="http://schemas.microsoft.com/office/drawing/2014/main" id="{43CE221B-05C3-4DA6-9158-58ECFF979A4B}"/>
                    </a:ext>
                  </a:extLst>
                </p:cNvPr>
                <p:cNvSpPr/>
                <p:nvPr/>
              </p:nvSpPr>
              <p:spPr>
                <a:xfrm>
                  <a:off x="21709516" y="2417418"/>
                  <a:ext cx="335959" cy="188866"/>
                </a:xfrm>
                <a:custGeom>
                  <a:avLst/>
                  <a:gdLst>
                    <a:gd name="connsiteX0" fmla="*/ 335960 w 335959"/>
                    <a:gd name="connsiteY0" fmla="*/ 88739 h 188866"/>
                    <a:gd name="connsiteX1" fmla="*/ 16244 w 335959"/>
                    <a:gd name="connsiteY1" fmla="*/ 182828 h 188866"/>
                    <a:gd name="connsiteX2" fmla="*/ 34671 w 335959"/>
                    <a:gd name="connsiteY2" fmla="*/ 62754 h 188866"/>
                    <a:gd name="connsiteX3" fmla="*/ 140054 w 335959"/>
                    <a:gd name="connsiteY3" fmla="*/ 13162 h 188866"/>
                    <a:gd name="connsiteX4" fmla="*/ 175041 w 335959"/>
                    <a:gd name="connsiteY4" fmla="*/ 0 h 188866"/>
                    <a:gd name="connsiteX5" fmla="*/ 245182 w 335959"/>
                    <a:gd name="connsiteY5" fmla="*/ 24032 h 188866"/>
                    <a:gd name="connsiteX6" fmla="*/ 335960 w 335959"/>
                    <a:gd name="connsiteY6" fmla="*/ 88739 h 188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59" h="188866">
                      <a:moveTo>
                        <a:pt x="335960" y="88739"/>
                      </a:moveTo>
                      <a:cubicBezTo>
                        <a:pt x="335960" y="88739"/>
                        <a:pt x="61505" y="217899"/>
                        <a:pt x="16244" y="182828"/>
                      </a:cubicBezTo>
                      <a:cubicBezTo>
                        <a:pt x="-29017" y="147757"/>
                        <a:pt x="34671" y="62754"/>
                        <a:pt x="34671" y="62754"/>
                      </a:cubicBezTo>
                      <a:lnTo>
                        <a:pt x="140054" y="13162"/>
                      </a:lnTo>
                      <a:lnTo>
                        <a:pt x="175041" y="0"/>
                      </a:lnTo>
                      <a:lnTo>
                        <a:pt x="245182" y="24032"/>
                      </a:lnTo>
                      <a:lnTo>
                        <a:pt x="335960" y="88739"/>
                      </a:lnTo>
                      <a:close/>
                    </a:path>
                  </a:pathLst>
                </a:custGeom>
                <a:solidFill>
                  <a:srgbClr val="DE8C7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Graphic 2">
                  <a:extLst>
                    <a:ext uri="{FF2B5EF4-FFF2-40B4-BE49-F238E27FC236}">
                      <a16:creationId xmlns:a16="http://schemas.microsoft.com/office/drawing/2014/main" id="{642F2024-A75C-4B2B-B21E-1E1A5EE7C4AE}"/>
                    </a:ext>
                  </a:extLst>
                </p:cNvPr>
                <p:cNvSpPr/>
                <p:nvPr/>
              </p:nvSpPr>
              <p:spPr>
                <a:xfrm>
                  <a:off x="21475677" y="2159896"/>
                  <a:ext cx="573280" cy="496157"/>
                </a:xfrm>
                <a:custGeom>
                  <a:avLst/>
                  <a:gdLst>
                    <a:gd name="connsiteX0" fmla="*/ 573281 w 573280"/>
                    <a:gd name="connsiteY0" fmla="*/ 362566 h 496157"/>
                    <a:gd name="connsiteX1" fmla="*/ 562411 w 573280"/>
                    <a:gd name="connsiteY1" fmla="*/ 390249 h 496157"/>
                    <a:gd name="connsiteX2" fmla="*/ 505007 w 573280"/>
                    <a:gd name="connsiteY2" fmla="*/ 392372 h 496157"/>
                    <a:gd name="connsiteX3" fmla="*/ 374063 w 573280"/>
                    <a:gd name="connsiteY3" fmla="*/ 270600 h 496157"/>
                    <a:gd name="connsiteX4" fmla="*/ 482079 w 573280"/>
                    <a:gd name="connsiteY4" fmla="*/ 378615 h 496157"/>
                    <a:gd name="connsiteX5" fmla="*/ 478597 w 573280"/>
                    <a:gd name="connsiteY5" fmla="*/ 439162 h 496157"/>
                    <a:gd name="connsiteX6" fmla="*/ 423825 w 573280"/>
                    <a:gd name="connsiteY6" fmla="*/ 435341 h 496157"/>
                    <a:gd name="connsiteX7" fmla="*/ 315979 w 573280"/>
                    <a:gd name="connsiteY7" fmla="*/ 327495 h 496157"/>
                    <a:gd name="connsiteX8" fmla="*/ 314790 w 573280"/>
                    <a:gd name="connsiteY8" fmla="*/ 328684 h 496157"/>
                    <a:gd name="connsiteX9" fmla="*/ 398774 w 573280"/>
                    <a:gd name="connsiteY9" fmla="*/ 420650 h 496157"/>
                    <a:gd name="connsiteX10" fmla="*/ 392999 w 573280"/>
                    <a:gd name="connsiteY10" fmla="*/ 476950 h 496157"/>
                    <a:gd name="connsiteX11" fmla="*/ 342134 w 573280"/>
                    <a:gd name="connsiteY11" fmla="*/ 471091 h 496157"/>
                    <a:gd name="connsiteX12" fmla="*/ 265877 w 573280"/>
                    <a:gd name="connsiteY12" fmla="*/ 387617 h 496157"/>
                    <a:gd name="connsiteX13" fmla="*/ 258490 w 573280"/>
                    <a:gd name="connsiteY13" fmla="*/ 387532 h 496157"/>
                    <a:gd name="connsiteX14" fmla="*/ 258830 w 573280"/>
                    <a:gd name="connsiteY14" fmla="*/ 394920 h 496157"/>
                    <a:gd name="connsiteX15" fmla="*/ 318442 w 573280"/>
                    <a:gd name="connsiteY15" fmla="*/ 445701 h 496157"/>
                    <a:gd name="connsiteX16" fmla="*/ 324386 w 573280"/>
                    <a:gd name="connsiteY16" fmla="*/ 457079 h 496157"/>
                    <a:gd name="connsiteX17" fmla="*/ 309695 w 573280"/>
                    <a:gd name="connsiteY17" fmla="*/ 490792 h 496157"/>
                    <a:gd name="connsiteX18" fmla="*/ 273265 w 573280"/>
                    <a:gd name="connsiteY18" fmla="*/ 490622 h 496157"/>
                    <a:gd name="connsiteX19" fmla="*/ 272841 w 573280"/>
                    <a:gd name="connsiteY19" fmla="*/ 490367 h 496157"/>
                    <a:gd name="connsiteX20" fmla="*/ 197349 w 573280"/>
                    <a:gd name="connsiteY20" fmla="*/ 423112 h 496157"/>
                    <a:gd name="connsiteX21" fmla="*/ 68104 w 573280"/>
                    <a:gd name="connsiteY21" fmla="*/ 304482 h 496157"/>
                    <a:gd name="connsiteX22" fmla="*/ 0 w 573280"/>
                    <a:gd name="connsiteY22" fmla="*/ 264825 h 496157"/>
                    <a:gd name="connsiteX23" fmla="*/ 3991 w 573280"/>
                    <a:gd name="connsiteY23" fmla="*/ 265250 h 496157"/>
                    <a:gd name="connsiteX24" fmla="*/ 3991 w 573280"/>
                    <a:gd name="connsiteY24" fmla="*/ 14402 h 496157"/>
                    <a:gd name="connsiteX25" fmla="*/ 105043 w 573280"/>
                    <a:gd name="connsiteY25" fmla="*/ 42171 h 496157"/>
                    <a:gd name="connsiteX26" fmla="*/ 251866 w 573280"/>
                    <a:gd name="connsiteY26" fmla="*/ 2004 h 496157"/>
                    <a:gd name="connsiteX27" fmla="*/ 325320 w 573280"/>
                    <a:gd name="connsiteY27" fmla="*/ 29688 h 496157"/>
                    <a:gd name="connsiteX28" fmla="*/ 360221 w 573280"/>
                    <a:gd name="connsiteY28" fmla="*/ 160546 h 496157"/>
                    <a:gd name="connsiteX29" fmla="*/ 381791 w 573280"/>
                    <a:gd name="connsiteY29" fmla="*/ 175237 h 496157"/>
                    <a:gd name="connsiteX30" fmla="*/ 381791 w 573280"/>
                    <a:gd name="connsiteY30" fmla="*/ 175237 h 496157"/>
                    <a:gd name="connsiteX31" fmla="*/ 382301 w 573280"/>
                    <a:gd name="connsiteY31" fmla="*/ 175661 h 496157"/>
                    <a:gd name="connsiteX32" fmla="*/ 392405 w 573280"/>
                    <a:gd name="connsiteY32" fmla="*/ 183304 h 496157"/>
                    <a:gd name="connsiteX33" fmla="*/ 427137 w 573280"/>
                    <a:gd name="connsiteY33" fmla="*/ 211157 h 496157"/>
                    <a:gd name="connsiteX34" fmla="*/ 560203 w 573280"/>
                    <a:gd name="connsiteY34" fmla="*/ 332675 h 496157"/>
                    <a:gd name="connsiteX35" fmla="*/ 573281 w 573280"/>
                    <a:gd name="connsiteY35" fmla="*/ 362566 h 496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573280" h="496157">
                      <a:moveTo>
                        <a:pt x="573281" y="362566"/>
                      </a:moveTo>
                      <a:cubicBezTo>
                        <a:pt x="573281" y="372501"/>
                        <a:pt x="569714" y="382437"/>
                        <a:pt x="562411" y="390249"/>
                      </a:cubicBezTo>
                      <a:cubicBezTo>
                        <a:pt x="547126" y="406638"/>
                        <a:pt x="521396" y="407657"/>
                        <a:pt x="505007" y="392372"/>
                      </a:cubicBezTo>
                      <a:lnTo>
                        <a:pt x="374063" y="270600"/>
                      </a:lnTo>
                      <a:lnTo>
                        <a:pt x="482079" y="378615"/>
                      </a:lnTo>
                      <a:cubicBezTo>
                        <a:pt x="498978" y="395514"/>
                        <a:pt x="497874" y="423707"/>
                        <a:pt x="478597" y="439162"/>
                      </a:cubicBezTo>
                      <a:cubicBezTo>
                        <a:pt x="462293" y="452154"/>
                        <a:pt x="438601" y="450031"/>
                        <a:pt x="423825" y="435341"/>
                      </a:cubicBezTo>
                      <a:lnTo>
                        <a:pt x="315979" y="327495"/>
                      </a:lnTo>
                      <a:lnTo>
                        <a:pt x="314790" y="328684"/>
                      </a:lnTo>
                      <a:lnTo>
                        <a:pt x="398774" y="420650"/>
                      </a:lnTo>
                      <a:cubicBezTo>
                        <a:pt x="413890" y="437124"/>
                        <a:pt x="411597" y="463363"/>
                        <a:pt x="392999" y="476950"/>
                      </a:cubicBezTo>
                      <a:cubicBezTo>
                        <a:pt x="377290" y="488414"/>
                        <a:pt x="355211" y="485442"/>
                        <a:pt x="342134" y="471091"/>
                      </a:cubicBezTo>
                      <a:lnTo>
                        <a:pt x="265877" y="387617"/>
                      </a:lnTo>
                      <a:cubicBezTo>
                        <a:pt x="263925" y="385409"/>
                        <a:pt x="260528" y="385409"/>
                        <a:pt x="258490" y="387532"/>
                      </a:cubicBezTo>
                      <a:cubicBezTo>
                        <a:pt x="256537" y="389655"/>
                        <a:pt x="256622" y="392966"/>
                        <a:pt x="258830" y="394920"/>
                      </a:cubicBezTo>
                      <a:lnTo>
                        <a:pt x="318442" y="445701"/>
                      </a:lnTo>
                      <a:cubicBezTo>
                        <a:pt x="321669" y="448418"/>
                        <a:pt x="323537" y="452494"/>
                        <a:pt x="324386" y="457079"/>
                      </a:cubicBezTo>
                      <a:cubicBezTo>
                        <a:pt x="327273" y="471516"/>
                        <a:pt x="320395" y="483998"/>
                        <a:pt x="309695" y="490792"/>
                      </a:cubicBezTo>
                      <a:cubicBezTo>
                        <a:pt x="299251" y="497415"/>
                        <a:pt x="285239" y="498519"/>
                        <a:pt x="273265" y="490622"/>
                      </a:cubicBezTo>
                      <a:cubicBezTo>
                        <a:pt x="273180" y="490537"/>
                        <a:pt x="273011" y="490452"/>
                        <a:pt x="272841" y="490367"/>
                      </a:cubicBezTo>
                      <a:lnTo>
                        <a:pt x="197349" y="423112"/>
                      </a:lnTo>
                      <a:cubicBezTo>
                        <a:pt x="164231" y="398316"/>
                        <a:pt x="88824" y="339553"/>
                        <a:pt x="68104" y="304482"/>
                      </a:cubicBezTo>
                      <a:cubicBezTo>
                        <a:pt x="44072" y="279516"/>
                        <a:pt x="0" y="264825"/>
                        <a:pt x="0" y="264825"/>
                      </a:cubicBezTo>
                      <a:lnTo>
                        <a:pt x="3991" y="265250"/>
                      </a:lnTo>
                      <a:lnTo>
                        <a:pt x="3991" y="14402"/>
                      </a:lnTo>
                      <a:cubicBezTo>
                        <a:pt x="3991" y="14402"/>
                        <a:pt x="70736" y="51766"/>
                        <a:pt x="105043" y="42171"/>
                      </a:cubicBezTo>
                      <a:cubicBezTo>
                        <a:pt x="105043" y="42171"/>
                        <a:pt x="170175" y="44973"/>
                        <a:pt x="251866" y="2004"/>
                      </a:cubicBezTo>
                      <a:cubicBezTo>
                        <a:pt x="286513" y="-9120"/>
                        <a:pt x="325320" y="29688"/>
                        <a:pt x="325320" y="29688"/>
                      </a:cubicBezTo>
                      <a:cubicBezTo>
                        <a:pt x="325320" y="29688"/>
                        <a:pt x="310714" y="128277"/>
                        <a:pt x="360221" y="160546"/>
                      </a:cubicBezTo>
                      <a:cubicBezTo>
                        <a:pt x="367524" y="165302"/>
                        <a:pt x="374743" y="170142"/>
                        <a:pt x="381791" y="175237"/>
                      </a:cubicBezTo>
                      <a:lnTo>
                        <a:pt x="381791" y="175237"/>
                      </a:lnTo>
                      <a:lnTo>
                        <a:pt x="382301" y="175661"/>
                      </a:lnTo>
                      <a:cubicBezTo>
                        <a:pt x="385697" y="178124"/>
                        <a:pt x="389093" y="180672"/>
                        <a:pt x="392405" y="183304"/>
                      </a:cubicBezTo>
                      <a:lnTo>
                        <a:pt x="427137" y="211157"/>
                      </a:lnTo>
                      <a:lnTo>
                        <a:pt x="560203" y="332675"/>
                      </a:lnTo>
                      <a:cubicBezTo>
                        <a:pt x="568865" y="340827"/>
                        <a:pt x="573281" y="351696"/>
                        <a:pt x="573281" y="362566"/>
                      </a:cubicBez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Graphic 2">
                  <a:extLst>
                    <a:ext uri="{FF2B5EF4-FFF2-40B4-BE49-F238E27FC236}">
                      <a16:creationId xmlns:a16="http://schemas.microsoft.com/office/drawing/2014/main" id="{9E40D38A-1364-4810-88F6-1584D519E985}"/>
                    </a:ext>
                  </a:extLst>
                </p:cNvPr>
                <p:cNvSpPr/>
                <p:nvPr/>
              </p:nvSpPr>
              <p:spPr>
                <a:xfrm>
                  <a:off x="21475762" y="2343285"/>
                  <a:ext cx="309695" cy="312768"/>
                </a:xfrm>
                <a:custGeom>
                  <a:avLst/>
                  <a:gdLst>
                    <a:gd name="connsiteX0" fmla="*/ 309695 w 309695"/>
                    <a:gd name="connsiteY0" fmla="*/ 307403 h 312768"/>
                    <a:gd name="connsiteX1" fmla="*/ 273265 w 309695"/>
                    <a:gd name="connsiteY1" fmla="*/ 307233 h 312768"/>
                    <a:gd name="connsiteX2" fmla="*/ 272841 w 309695"/>
                    <a:gd name="connsiteY2" fmla="*/ 306978 h 312768"/>
                    <a:gd name="connsiteX3" fmla="*/ 197349 w 309695"/>
                    <a:gd name="connsiteY3" fmla="*/ 239723 h 312768"/>
                    <a:gd name="connsiteX4" fmla="*/ 68103 w 309695"/>
                    <a:gd name="connsiteY4" fmla="*/ 121093 h 312768"/>
                    <a:gd name="connsiteX5" fmla="*/ 0 w 309695"/>
                    <a:gd name="connsiteY5" fmla="*/ 81436 h 312768"/>
                    <a:gd name="connsiteX6" fmla="*/ 3991 w 309695"/>
                    <a:gd name="connsiteY6" fmla="*/ 81861 h 312768"/>
                    <a:gd name="connsiteX7" fmla="*/ 3991 w 309695"/>
                    <a:gd name="connsiteY7" fmla="*/ 16984 h 312768"/>
                    <a:gd name="connsiteX8" fmla="*/ 24286 w 309695"/>
                    <a:gd name="connsiteY8" fmla="*/ 0 h 312768"/>
                    <a:gd name="connsiteX9" fmla="*/ 172468 w 309695"/>
                    <a:gd name="connsiteY9" fmla="*/ 99524 h 312768"/>
                    <a:gd name="connsiteX10" fmla="*/ 224099 w 309695"/>
                    <a:gd name="connsiteY10" fmla="*/ 99524 h 312768"/>
                    <a:gd name="connsiteX11" fmla="*/ 202189 w 309695"/>
                    <a:gd name="connsiteY11" fmla="*/ 132727 h 312768"/>
                    <a:gd name="connsiteX12" fmla="*/ 309695 w 309695"/>
                    <a:gd name="connsiteY12" fmla="*/ 307403 h 312768"/>
                    <a:gd name="connsiteX13" fmla="*/ 309695 w 309695"/>
                    <a:gd name="connsiteY13" fmla="*/ 307403 h 31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9695" h="312768">
                      <a:moveTo>
                        <a:pt x="309695" y="307403"/>
                      </a:moveTo>
                      <a:cubicBezTo>
                        <a:pt x="299251" y="314026"/>
                        <a:pt x="285239" y="315130"/>
                        <a:pt x="273265" y="307233"/>
                      </a:cubicBezTo>
                      <a:cubicBezTo>
                        <a:pt x="273180" y="307148"/>
                        <a:pt x="273010" y="307063"/>
                        <a:pt x="272841" y="306978"/>
                      </a:cubicBezTo>
                      <a:lnTo>
                        <a:pt x="197349" y="239723"/>
                      </a:lnTo>
                      <a:cubicBezTo>
                        <a:pt x="164231" y="214927"/>
                        <a:pt x="88824" y="156164"/>
                        <a:pt x="68103" y="121093"/>
                      </a:cubicBezTo>
                      <a:cubicBezTo>
                        <a:pt x="44072" y="96127"/>
                        <a:pt x="0" y="81436"/>
                        <a:pt x="0" y="81436"/>
                      </a:cubicBezTo>
                      <a:lnTo>
                        <a:pt x="3991" y="81861"/>
                      </a:lnTo>
                      <a:lnTo>
                        <a:pt x="3991" y="16984"/>
                      </a:lnTo>
                      <a:lnTo>
                        <a:pt x="24286" y="0"/>
                      </a:lnTo>
                      <a:cubicBezTo>
                        <a:pt x="24286" y="0"/>
                        <a:pt x="72434" y="94938"/>
                        <a:pt x="172468" y="99524"/>
                      </a:cubicBezTo>
                      <a:lnTo>
                        <a:pt x="224099" y="99524"/>
                      </a:lnTo>
                      <a:cubicBezTo>
                        <a:pt x="224099" y="99524"/>
                        <a:pt x="187413" y="128056"/>
                        <a:pt x="202189" y="132727"/>
                      </a:cubicBezTo>
                      <a:cubicBezTo>
                        <a:pt x="216965" y="137482"/>
                        <a:pt x="262057" y="279635"/>
                        <a:pt x="309695" y="307403"/>
                      </a:cubicBezTo>
                      <a:cubicBezTo>
                        <a:pt x="309695" y="307403"/>
                        <a:pt x="309695" y="307403"/>
                        <a:pt x="309695" y="307403"/>
                      </a:cubicBez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Graphic 2">
                  <a:extLst>
                    <a:ext uri="{FF2B5EF4-FFF2-40B4-BE49-F238E27FC236}">
                      <a16:creationId xmlns:a16="http://schemas.microsoft.com/office/drawing/2014/main" id="{06CA103D-26E4-4C14-B30C-599A468ADAFD}"/>
                    </a:ext>
                  </a:extLst>
                </p:cNvPr>
                <p:cNvSpPr/>
                <p:nvPr/>
              </p:nvSpPr>
              <p:spPr>
                <a:xfrm>
                  <a:off x="21486864" y="2432937"/>
                  <a:ext cx="86318" cy="86319"/>
                </a:xfrm>
                <a:custGeom>
                  <a:avLst/>
                  <a:gdLst>
                    <a:gd name="connsiteX0" fmla="*/ 9108 w 86318"/>
                    <a:gd name="connsiteY0" fmla="*/ 77212 h 86319"/>
                    <a:gd name="connsiteX1" fmla="*/ 9108 w 86318"/>
                    <a:gd name="connsiteY1" fmla="*/ 77212 h 86319"/>
                    <a:gd name="connsiteX2" fmla="*/ 53180 w 86318"/>
                    <a:gd name="connsiteY2" fmla="*/ 77212 h 86319"/>
                    <a:gd name="connsiteX3" fmla="*/ 77211 w 86318"/>
                    <a:gd name="connsiteY3" fmla="*/ 53180 h 86319"/>
                    <a:gd name="connsiteX4" fmla="*/ 77211 w 86318"/>
                    <a:gd name="connsiteY4" fmla="*/ 9107 h 86319"/>
                    <a:gd name="connsiteX5" fmla="*/ 77211 w 86318"/>
                    <a:gd name="connsiteY5" fmla="*/ 9107 h 86319"/>
                    <a:gd name="connsiteX6" fmla="*/ 33139 w 86318"/>
                    <a:gd name="connsiteY6" fmla="*/ 9107 h 86319"/>
                    <a:gd name="connsiteX7" fmla="*/ 9108 w 86318"/>
                    <a:gd name="connsiteY7" fmla="*/ 33139 h 86319"/>
                    <a:gd name="connsiteX8" fmla="*/ 9108 w 86318"/>
                    <a:gd name="connsiteY8" fmla="*/ 77212 h 86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318" h="86319">
                      <a:moveTo>
                        <a:pt x="9108" y="77212"/>
                      </a:moveTo>
                      <a:lnTo>
                        <a:pt x="9108" y="77212"/>
                      </a:lnTo>
                      <a:cubicBezTo>
                        <a:pt x="21250" y="89355"/>
                        <a:pt x="41037" y="89355"/>
                        <a:pt x="53180" y="77212"/>
                      </a:cubicBezTo>
                      <a:lnTo>
                        <a:pt x="77211" y="53180"/>
                      </a:lnTo>
                      <a:cubicBezTo>
                        <a:pt x="89355" y="41037"/>
                        <a:pt x="89355" y="21251"/>
                        <a:pt x="77211" y="9107"/>
                      </a:cubicBezTo>
                      <a:lnTo>
                        <a:pt x="77211" y="9107"/>
                      </a:lnTo>
                      <a:cubicBezTo>
                        <a:pt x="65068" y="-3036"/>
                        <a:pt x="45283" y="-3036"/>
                        <a:pt x="33139" y="9107"/>
                      </a:cubicBezTo>
                      <a:lnTo>
                        <a:pt x="9108" y="33139"/>
                      </a:lnTo>
                      <a:cubicBezTo>
                        <a:pt x="-3036" y="45367"/>
                        <a:pt x="-3036" y="65068"/>
                        <a:pt x="9108" y="77212"/>
                      </a:cubicBezTo>
                      <a:close/>
                    </a:path>
                  </a:pathLst>
                </a:custGeom>
                <a:solidFill>
                  <a:srgbClr val="DE8C7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Graphic 2">
                  <a:extLst>
                    <a:ext uri="{FF2B5EF4-FFF2-40B4-BE49-F238E27FC236}">
                      <a16:creationId xmlns:a16="http://schemas.microsoft.com/office/drawing/2014/main" id="{D7E05943-F941-4BCF-A15C-8B945AA83E44}"/>
                    </a:ext>
                  </a:extLst>
                </p:cNvPr>
                <p:cNvSpPr/>
                <p:nvPr/>
              </p:nvSpPr>
              <p:spPr>
                <a:xfrm>
                  <a:off x="21556667" y="2446099"/>
                  <a:ext cx="123512" cy="123513"/>
                </a:xfrm>
                <a:custGeom>
                  <a:avLst/>
                  <a:gdLst>
                    <a:gd name="connsiteX0" fmla="*/ 11400 w 123512"/>
                    <a:gd name="connsiteY0" fmla="*/ 112113 h 123513"/>
                    <a:gd name="connsiteX1" fmla="*/ 11400 w 123512"/>
                    <a:gd name="connsiteY1" fmla="*/ 112113 h 123513"/>
                    <a:gd name="connsiteX2" fmla="*/ 66427 w 123512"/>
                    <a:gd name="connsiteY2" fmla="*/ 112113 h 123513"/>
                    <a:gd name="connsiteX3" fmla="*/ 112113 w 123512"/>
                    <a:gd name="connsiteY3" fmla="*/ 66427 h 123513"/>
                    <a:gd name="connsiteX4" fmla="*/ 112113 w 123512"/>
                    <a:gd name="connsiteY4" fmla="*/ 11400 h 123513"/>
                    <a:gd name="connsiteX5" fmla="*/ 112113 w 123512"/>
                    <a:gd name="connsiteY5" fmla="*/ 11400 h 123513"/>
                    <a:gd name="connsiteX6" fmla="*/ 57086 w 123512"/>
                    <a:gd name="connsiteY6" fmla="*/ 11400 h 123513"/>
                    <a:gd name="connsiteX7" fmla="*/ 11400 w 123512"/>
                    <a:gd name="connsiteY7" fmla="*/ 57086 h 123513"/>
                    <a:gd name="connsiteX8" fmla="*/ 11400 w 123512"/>
                    <a:gd name="connsiteY8" fmla="*/ 112113 h 12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512" h="123513">
                      <a:moveTo>
                        <a:pt x="11400" y="112113"/>
                      </a:moveTo>
                      <a:lnTo>
                        <a:pt x="11400" y="112113"/>
                      </a:lnTo>
                      <a:cubicBezTo>
                        <a:pt x="26600" y="127313"/>
                        <a:pt x="51226" y="127313"/>
                        <a:pt x="66427" y="112113"/>
                      </a:cubicBezTo>
                      <a:lnTo>
                        <a:pt x="112113" y="66427"/>
                      </a:lnTo>
                      <a:cubicBezTo>
                        <a:pt x="127313" y="51227"/>
                        <a:pt x="127313" y="26601"/>
                        <a:pt x="112113" y="11400"/>
                      </a:cubicBezTo>
                      <a:lnTo>
                        <a:pt x="112113" y="11400"/>
                      </a:lnTo>
                      <a:cubicBezTo>
                        <a:pt x="96912" y="-3800"/>
                        <a:pt x="72286" y="-3800"/>
                        <a:pt x="57086" y="11400"/>
                      </a:cubicBezTo>
                      <a:lnTo>
                        <a:pt x="11400" y="57086"/>
                      </a:lnTo>
                      <a:cubicBezTo>
                        <a:pt x="-3800" y="72286"/>
                        <a:pt x="-3800" y="96913"/>
                        <a:pt x="11400" y="112113"/>
                      </a:cubicBezTo>
                      <a:close/>
                    </a:path>
                  </a:pathLst>
                </a:custGeom>
                <a:solidFill>
                  <a:srgbClr val="DE8C7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Graphic 2">
                  <a:extLst>
                    <a:ext uri="{FF2B5EF4-FFF2-40B4-BE49-F238E27FC236}">
                      <a16:creationId xmlns:a16="http://schemas.microsoft.com/office/drawing/2014/main" id="{F0B05AC1-1A23-4733-BCB6-0B94C51C75F1}"/>
                    </a:ext>
                  </a:extLst>
                </p:cNvPr>
                <p:cNvSpPr/>
                <p:nvPr/>
              </p:nvSpPr>
              <p:spPr>
                <a:xfrm>
                  <a:off x="21623412" y="2492040"/>
                  <a:ext cx="123513" cy="123513"/>
                </a:xfrm>
                <a:custGeom>
                  <a:avLst/>
                  <a:gdLst>
                    <a:gd name="connsiteX0" fmla="*/ 11400 w 123513"/>
                    <a:gd name="connsiteY0" fmla="*/ 112113 h 123513"/>
                    <a:gd name="connsiteX1" fmla="*/ 11400 w 123513"/>
                    <a:gd name="connsiteY1" fmla="*/ 112113 h 123513"/>
                    <a:gd name="connsiteX2" fmla="*/ 66427 w 123513"/>
                    <a:gd name="connsiteY2" fmla="*/ 112113 h 123513"/>
                    <a:gd name="connsiteX3" fmla="*/ 112113 w 123513"/>
                    <a:gd name="connsiteY3" fmla="*/ 66427 h 123513"/>
                    <a:gd name="connsiteX4" fmla="*/ 112113 w 123513"/>
                    <a:gd name="connsiteY4" fmla="*/ 11400 h 123513"/>
                    <a:gd name="connsiteX5" fmla="*/ 112113 w 123513"/>
                    <a:gd name="connsiteY5" fmla="*/ 11400 h 123513"/>
                    <a:gd name="connsiteX6" fmla="*/ 57086 w 123513"/>
                    <a:gd name="connsiteY6" fmla="*/ 11400 h 123513"/>
                    <a:gd name="connsiteX7" fmla="*/ 11400 w 123513"/>
                    <a:gd name="connsiteY7" fmla="*/ 57086 h 123513"/>
                    <a:gd name="connsiteX8" fmla="*/ 11400 w 123513"/>
                    <a:gd name="connsiteY8" fmla="*/ 112113 h 12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513" h="123513">
                      <a:moveTo>
                        <a:pt x="11400" y="112113"/>
                      </a:moveTo>
                      <a:lnTo>
                        <a:pt x="11400" y="112113"/>
                      </a:lnTo>
                      <a:cubicBezTo>
                        <a:pt x="26600" y="127313"/>
                        <a:pt x="51226" y="127313"/>
                        <a:pt x="66427" y="112113"/>
                      </a:cubicBezTo>
                      <a:lnTo>
                        <a:pt x="112113" y="66427"/>
                      </a:lnTo>
                      <a:cubicBezTo>
                        <a:pt x="127314" y="51227"/>
                        <a:pt x="127314" y="26601"/>
                        <a:pt x="112113" y="11400"/>
                      </a:cubicBezTo>
                      <a:lnTo>
                        <a:pt x="112113" y="11400"/>
                      </a:lnTo>
                      <a:cubicBezTo>
                        <a:pt x="96912" y="-3800"/>
                        <a:pt x="72286" y="-3800"/>
                        <a:pt x="57086" y="11400"/>
                      </a:cubicBezTo>
                      <a:lnTo>
                        <a:pt x="11400" y="57086"/>
                      </a:lnTo>
                      <a:cubicBezTo>
                        <a:pt x="-3800" y="72286"/>
                        <a:pt x="-3800" y="96913"/>
                        <a:pt x="11400" y="112113"/>
                      </a:cubicBezTo>
                      <a:close/>
                    </a:path>
                  </a:pathLst>
                </a:custGeom>
                <a:solidFill>
                  <a:srgbClr val="DE8C7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Graphic 2">
                  <a:extLst>
                    <a:ext uri="{FF2B5EF4-FFF2-40B4-BE49-F238E27FC236}">
                      <a16:creationId xmlns:a16="http://schemas.microsoft.com/office/drawing/2014/main" id="{B76A6A3B-AF9C-4FB3-B7A7-B0E722E06F4D}"/>
                    </a:ext>
                  </a:extLst>
                </p:cNvPr>
                <p:cNvSpPr/>
                <p:nvPr/>
              </p:nvSpPr>
              <p:spPr>
                <a:xfrm>
                  <a:off x="21648254" y="2174383"/>
                  <a:ext cx="518738" cy="331689"/>
                </a:xfrm>
                <a:custGeom>
                  <a:avLst/>
                  <a:gdLst>
                    <a:gd name="connsiteX0" fmla="*/ 507105 w 518738"/>
                    <a:gd name="connsiteY0" fmla="*/ 0 h 331689"/>
                    <a:gd name="connsiteX1" fmla="*/ 395269 w 518738"/>
                    <a:gd name="connsiteY1" fmla="*/ 35156 h 331689"/>
                    <a:gd name="connsiteX2" fmla="*/ 228150 w 518738"/>
                    <a:gd name="connsiteY2" fmla="*/ 11124 h 331689"/>
                    <a:gd name="connsiteX3" fmla="*/ 70203 w 518738"/>
                    <a:gd name="connsiteY3" fmla="*/ 67425 h 331689"/>
                    <a:gd name="connsiteX4" fmla="*/ 19422 w 518738"/>
                    <a:gd name="connsiteY4" fmla="*/ 139435 h 331689"/>
                    <a:gd name="connsiteX5" fmla="*/ 32839 w 518738"/>
                    <a:gd name="connsiteY5" fmla="*/ 214672 h 331689"/>
                    <a:gd name="connsiteX6" fmla="*/ 113172 w 518738"/>
                    <a:gd name="connsiteY6" fmla="*/ 135699 h 331689"/>
                    <a:gd name="connsiteX7" fmla="*/ 160640 w 518738"/>
                    <a:gd name="connsiteY7" fmla="*/ 109884 h 331689"/>
                    <a:gd name="connsiteX8" fmla="*/ 215073 w 518738"/>
                    <a:gd name="connsiteY8" fmla="*/ 164995 h 331689"/>
                    <a:gd name="connsiteX9" fmla="*/ 345592 w 518738"/>
                    <a:gd name="connsiteY9" fmla="*/ 279720 h 331689"/>
                    <a:gd name="connsiteX10" fmla="*/ 397307 w 518738"/>
                    <a:gd name="connsiteY10" fmla="*/ 331689 h 331689"/>
                    <a:gd name="connsiteX11" fmla="*/ 518739 w 518738"/>
                    <a:gd name="connsiteY11" fmla="*/ 253820 h 331689"/>
                    <a:gd name="connsiteX12" fmla="*/ 507105 w 518738"/>
                    <a:gd name="connsiteY12" fmla="*/ 0 h 331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8738" h="331689">
                      <a:moveTo>
                        <a:pt x="507105" y="0"/>
                      </a:moveTo>
                      <a:cubicBezTo>
                        <a:pt x="472204" y="31844"/>
                        <a:pt x="395269" y="35156"/>
                        <a:pt x="395269" y="35156"/>
                      </a:cubicBezTo>
                      <a:cubicBezTo>
                        <a:pt x="395269" y="35156"/>
                        <a:pt x="333363" y="47129"/>
                        <a:pt x="228150" y="11124"/>
                      </a:cubicBezTo>
                      <a:cubicBezTo>
                        <a:pt x="189343" y="2802"/>
                        <a:pt x="163527" y="-9171"/>
                        <a:pt x="70203" y="67425"/>
                      </a:cubicBezTo>
                      <a:cubicBezTo>
                        <a:pt x="70203" y="67425"/>
                        <a:pt x="18912" y="94174"/>
                        <a:pt x="19422" y="139435"/>
                      </a:cubicBezTo>
                      <a:cubicBezTo>
                        <a:pt x="6514" y="176799"/>
                        <a:pt x="-23037" y="218409"/>
                        <a:pt x="32839" y="214672"/>
                      </a:cubicBezTo>
                      <a:cubicBezTo>
                        <a:pt x="88715" y="211021"/>
                        <a:pt x="104340" y="159731"/>
                        <a:pt x="113172" y="135699"/>
                      </a:cubicBezTo>
                      <a:cubicBezTo>
                        <a:pt x="127522" y="129245"/>
                        <a:pt x="144846" y="133915"/>
                        <a:pt x="160640" y="109884"/>
                      </a:cubicBezTo>
                      <a:cubicBezTo>
                        <a:pt x="160640" y="109884"/>
                        <a:pt x="169217" y="143002"/>
                        <a:pt x="215073" y="164995"/>
                      </a:cubicBezTo>
                      <a:cubicBezTo>
                        <a:pt x="215073" y="164995"/>
                        <a:pt x="318588" y="255093"/>
                        <a:pt x="345592" y="279720"/>
                      </a:cubicBezTo>
                      <a:cubicBezTo>
                        <a:pt x="345592" y="279720"/>
                        <a:pt x="389664" y="313262"/>
                        <a:pt x="397307" y="331689"/>
                      </a:cubicBezTo>
                      <a:cubicBezTo>
                        <a:pt x="397307" y="331689"/>
                        <a:pt x="491735" y="256622"/>
                        <a:pt x="518739" y="253820"/>
                      </a:cubicBezTo>
                      <a:lnTo>
                        <a:pt x="507105" y="0"/>
                      </a:lnTo>
                      <a:close/>
                    </a:path>
                  </a:pathLst>
                </a:custGeom>
                <a:solidFill>
                  <a:srgbClr val="DE8C7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Graphic 2">
                  <a:extLst>
                    <a:ext uri="{FF2B5EF4-FFF2-40B4-BE49-F238E27FC236}">
                      <a16:creationId xmlns:a16="http://schemas.microsoft.com/office/drawing/2014/main" id="{E317ED54-D56B-4E52-857C-0516F63154CC}"/>
                    </a:ext>
                  </a:extLst>
                </p:cNvPr>
                <p:cNvSpPr/>
                <p:nvPr/>
              </p:nvSpPr>
              <p:spPr>
                <a:xfrm>
                  <a:off x="21858061" y="2335642"/>
                  <a:ext cx="128735" cy="29494"/>
                </a:xfrm>
                <a:custGeom>
                  <a:avLst/>
                  <a:gdLst>
                    <a:gd name="connsiteX0" fmla="*/ 0 w 128735"/>
                    <a:gd name="connsiteY0" fmla="*/ 0 h 29494"/>
                    <a:gd name="connsiteX1" fmla="*/ 128736 w 128735"/>
                    <a:gd name="connsiteY1" fmla="*/ 0 h 29494"/>
                    <a:gd name="connsiteX2" fmla="*/ 30656 w 128735"/>
                    <a:gd name="connsiteY2" fmla="*/ 25985 h 29494"/>
                    <a:gd name="connsiteX3" fmla="*/ 0 w 128735"/>
                    <a:gd name="connsiteY3" fmla="*/ 0 h 29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735" h="29494">
                      <a:moveTo>
                        <a:pt x="0" y="0"/>
                      </a:moveTo>
                      <a:cubicBezTo>
                        <a:pt x="0" y="0"/>
                        <a:pt x="62245" y="32524"/>
                        <a:pt x="128736" y="0"/>
                      </a:cubicBezTo>
                      <a:cubicBezTo>
                        <a:pt x="128736" y="0"/>
                        <a:pt x="86362" y="41610"/>
                        <a:pt x="30656" y="2598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27A64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Graphic 2">
                  <a:extLst>
                    <a:ext uri="{FF2B5EF4-FFF2-40B4-BE49-F238E27FC236}">
                      <a16:creationId xmlns:a16="http://schemas.microsoft.com/office/drawing/2014/main" id="{D44149DB-EC05-4F21-BEAC-E708F7A24A75}"/>
                    </a:ext>
                  </a:extLst>
                </p:cNvPr>
                <p:cNvSpPr/>
                <p:nvPr/>
              </p:nvSpPr>
              <p:spPr>
                <a:xfrm>
                  <a:off x="21662736" y="2325150"/>
                  <a:ext cx="51388" cy="36492"/>
                </a:xfrm>
                <a:custGeom>
                  <a:avLst/>
                  <a:gdLst>
                    <a:gd name="connsiteX0" fmla="*/ 45700 w 51388"/>
                    <a:gd name="connsiteY0" fmla="*/ 1406 h 36492"/>
                    <a:gd name="connsiteX1" fmla="*/ 50371 w 51388"/>
                    <a:gd name="connsiteY1" fmla="*/ 3529 h 36492"/>
                    <a:gd name="connsiteX2" fmla="*/ 50031 w 51388"/>
                    <a:gd name="connsiteY2" fmla="*/ 11512 h 36492"/>
                    <a:gd name="connsiteX3" fmla="*/ 36189 w 51388"/>
                    <a:gd name="connsiteY3" fmla="*/ 26967 h 36492"/>
                    <a:gd name="connsiteX4" fmla="*/ 22178 w 51388"/>
                    <a:gd name="connsiteY4" fmla="*/ 33590 h 36492"/>
                    <a:gd name="connsiteX5" fmla="*/ 11649 w 51388"/>
                    <a:gd name="connsiteY5" fmla="*/ 36477 h 36492"/>
                    <a:gd name="connsiteX6" fmla="*/ 1968 w 51388"/>
                    <a:gd name="connsiteY6" fmla="*/ 32486 h 36492"/>
                    <a:gd name="connsiteX7" fmla="*/ 14 w 51388"/>
                    <a:gd name="connsiteY7" fmla="*/ 23910 h 36492"/>
                    <a:gd name="connsiteX8" fmla="*/ 45700 w 51388"/>
                    <a:gd name="connsiteY8" fmla="*/ 1406 h 3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388" h="36492">
                      <a:moveTo>
                        <a:pt x="45700" y="1406"/>
                      </a:moveTo>
                      <a:cubicBezTo>
                        <a:pt x="47399" y="1746"/>
                        <a:pt x="49267" y="2171"/>
                        <a:pt x="50371" y="3529"/>
                      </a:cubicBezTo>
                      <a:cubicBezTo>
                        <a:pt x="52154" y="5737"/>
                        <a:pt x="51305" y="8964"/>
                        <a:pt x="50031" y="11512"/>
                      </a:cubicBezTo>
                      <a:cubicBezTo>
                        <a:pt x="46974" y="17795"/>
                        <a:pt x="42134" y="23230"/>
                        <a:pt x="36189" y="26967"/>
                      </a:cubicBezTo>
                      <a:cubicBezTo>
                        <a:pt x="31858" y="29769"/>
                        <a:pt x="27018" y="31722"/>
                        <a:pt x="22178" y="33590"/>
                      </a:cubicBezTo>
                      <a:cubicBezTo>
                        <a:pt x="18781" y="34949"/>
                        <a:pt x="15300" y="36308"/>
                        <a:pt x="11649" y="36477"/>
                      </a:cubicBezTo>
                      <a:cubicBezTo>
                        <a:pt x="7997" y="36647"/>
                        <a:pt x="4091" y="35374"/>
                        <a:pt x="1968" y="32486"/>
                      </a:cubicBezTo>
                      <a:cubicBezTo>
                        <a:pt x="184" y="30024"/>
                        <a:pt x="-70" y="26882"/>
                        <a:pt x="14" y="23910"/>
                      </a:cubicBezTo>
                      <a:cubicBezTo>
                        <a:pt x="1288" y="-377"/>
                        <a:pt x="26763" y="-2160"/>
                        <a:pt x="45700" y="1406"/>
                      </a:cubicBezTo>
                      <a:close/>
                    </a:path>
                  </a:pathLst>
                </a:custGeom>
                <a:solidFill>
                  <a:srgbClr val="DEA89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Graphic 2">
                  <a:extLst>
                    <a:ext uri="{FF2B5EF4-FFF2-40B4-BE49-F238E27FC236}">
                      <a16:creationId xmlns:a16="http://schemas.microsoft.com/office/drawing/2014/main" id="{262A3D50-4862-4BF4-BB21-92B1DB74A9B7}"/>
                    </a:ext>
                  </a:extLst>
                </p:cNvPr>
                <p:cNvSpPr/>
                <p:nvPr/>
              </p:nvSpPr>
              <p:spPr>
                <a:xfrm>
                  <a:off x="21097671" y="2004802"/>
                  <a:ext cx="402461" cy="433263"/>
                </a:xfrm>
                <a:custGeom>
                  <a:avLst/>
                  <a:gdLst>
                    <a:gd name="connsiteX0" fmla="*/ 3348 w 402461"/>
                    <a:gd name="connsiteY0" fmla="*/ 0 h 433263"/>
                    <a:gd name="connsiteX1" fmla="*/ 376477 w 402461"/>
                    <a:gd name="connsiteY1" fmla="*/ 432742 h 433263"/>
                    <a:gd name="connsiteX2" fmla="*/ 402462 w 402461"/>
                    <a:gd name="connsiteY2" fmla="*/ 412022 h 433263"/>
                    <a:gd name="connsiteX3" fmla="*/ 402462 w 402461"/>
                    <a:gd name="connsiteY3" fmla="*/ 176884 h 433263"/>
                    <a:gd name="connsiteX4" fmla="*/ 379109 w 402461"/>
                    <a:gd name="connsiteY4" fmla="*/ 155824 h 433263"/>
                    <a:gd name="connsiteX5" fmla="*/ 3348 w 402461"/>
                    <a:gd name="connsiteY5" fmla="*/ 0 h 43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2461" h="433263">
                      <a:moveTo>
                        <a:pt x="3348" y="0"/>
                      </a:moveTo>
                      <a:cubicBezTo>
                        <a:pt x="3348" y="0"/>
                        <a:pt x="-61191" y="334916"/>
                        <a:pt x="376477" y="432742"/>
                      </a:cubicBezTo>
                      <a:cubicBezTo>
                        <a:pt x="389724" y="435714"/>
                        <a:pt x="402462" y="425609"/>
                        <a:pt x="402462" y="412022"/>
                      </a:cubicBezTo>
                      <a:lnTo>
                        <a:pt x="402462" y="176884"/>
                      </a:lnTo>
                      <a:cubicBezTo>
                        <a:pt x="402462" y="164316"/>
                        <a:pt x="391677" y="154466"/>
                        <a:pt x="379109" y="155824"/>
                      </a:cubicBezTo>
                      <a:cubicBezTo>
                        <a:pt x="314062" y="162788"/>
                        <a:pt x="127498" y="166099"/>
                        <a:pt x="3348" y="0"/>
                      </a:cubicBez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Graphic 2">
                  <a:extLst>
                    <a:ext uri="{FF2B5EF4-FFF2-40B4-BE49-F238E27FC236}">
                      <a16:creationId xmlns:a16="http://schemas.microsoft.com/office/drawing/2014/main" id="{4B11C60A-ACDE-422A-81D8-6FEF33155B9B}"/>
                    </a:ext>
                  </a:extLst>
                </p:cNvPr>
                <p:cNvSpPr/>
                <p:nvPr/>
              </p:nvSpPr>
              <p:spPr>
                <a:xfrm>
                  <a:off x="22146867" y="2004802"/>
                  <a:ext cx="402461" cy="433263"/>
                </a:xfrm>
                <a:custGeom>
                  <a:avLst/>
                  <a:gdLst>
                    <a:gd name="connsiteX0" fmla="*/ 399114 w 402461"/>
                    <a:gd name="connsiteY0" fmla="*/ 0 h 433263"/>
                    <a:gd name="connsiteX1" fmla="*/ 25985 w 402461"/>
                    <a:gd name="connsiteY1" fmla="*/ 432742 h 433263"/>
                    <a:gd name="connsiteX2" fmla="*/ 0 w 402461"/>
                    <a:gd name="connsiteY2" fmla="*/ 412022 h 433263"/>
                    <a:gd name="connsiteX3" fmla="*/ 0 w 402461"/>
                    <a:gd name="connsiteY3" fmla="*/ 176884 h 433263"/>
                    <a:gd name="connsiteX4" fmla="*/ 23352 w 402461"/>
                    <a:gd name="connsiteY4" fmla="*/ 155824 h 433263"/>
                    <a:gd name="connsiteX5" fmla="*/ 399114 w 402461"/>
                    <a:gd name="connsiteY5" fmla="*/ 0 h 433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2461" h="433263">
                      <a:moveTo>
                        <a:pt x="399114" y="0"/>
                      </a:moveTo>
                      <a:cubicBezTo>
                        <a:pt x="399114" y="0"/>
                        <a:pt x="463653" y="334916"/>
                        <a:pt x="25985" y="432742"/>
                      </a:cubicBezTo>
                      <a:cubicBezTo>
                        <a:pt x="12738" y="435714"/>
                        <a:pt x="0" y="425609"/>
                        <a:pt x="0" y="412022"/>
                      </a:cubicBezTo>
                      <a:lnTo>
                        <a:pt x="0" y="176884"/>
                      </a:lnTo>
                      <a:cubicBezTo>
                        <a:pt x="0" y="164316"/>
                        <a:pt x="10785" y="154466"/>
                        <a:pt x="23352" y="155824"/>
                      </a:cubicBezTo>
                      <a:cubicBezTo>
                        <a:pt x="88400" y="162788"/>
                        <a:pt x="274964" y="166099"/>
                        <a:pt x="399114" y="0"/>
                      </a:cubicBezTo>
                      <a:close/>
                    </a:path>
                  </a:pathLst>
                </a:custGeom>
                <a:solidFill>
                  <a:srgbClr val="314C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E249A8B0-F616-492C-BB94-84A6F52C0A96}"/>
                </a:ext>
              </a:extLst>
            </p:cNvPr>
            <p:cNvGrpSpPr/>
            <p:nvPr/>
          </p:nvGrpSpPr>
          <p:grpSpPr>
            <a:xfrm>
              <a:off x="21354159" y="1342018"/>
              <a:ext cx="934692" cy="690382"/>
              <a:chOff x="21354159" y="1342018"/>
              <a:chExt cx="934692" cy="690382"/>
            </a:xfrm>
          </p:grpSpPr>
          <p:sp>
            <p:nvSpPr>
              <p:cNvPr id="150" name="Graphic 2">
                <a:extLst>
                  <a:ext uri="{FF2B5EF4-FFF2-40B4-BE49-F238E27FC236}">
                    <a16:creationId xmlns:a16="http://schemas.microsoft.com/office/drawing/2014/main" id="{B11F7485-A8E5-4648-92C2-C308033E420A}"/>
                  </a:ext>
                </a:extLst>
              </p:cNvPr>
              <p:cNvSpPr/>
              <p:nvPr/>
            </p:nvSpPr>
            <p:spPr>
              <a:xfrm>
                <a:off x="21354159" y="1342018"/>
                <a:ext cx="862596" cy="663718"/>
              </a:xfrm>
              <a:custGeom>
                <a:avLst/>
                <a:gdLst>
                  <a:gd name="connsiteX0" fmla="*/ 862597 w 862596"/>
                  <a:gd name="connsiteY0" fmla="*/ 663719 h 663718"/>
                  <a:gd name="connsiteX1" fmla="*/ 0 w 862596"/>
                  <a:gd name="connsiteY1" fmla="*/ 663719 h 663718"/>
                  <a:gd name="connsiteX2" fmla="*/ 155994 w 862596"/>
                  <a:gd name="connsiteY2" fmla="*/ 517320 h 663718"/>
                  <a:gd name="connsiteX3" fmla="*/ 99440 w 862596"/>
                  <a:gd name="connsiteY3" fmla="*/ 331859 h 663718"/>
                  <a:gd name="connsiteX4" fmla="*/ 431298 w 862596"/>
                  <a:gd name="connsiteY4" fmla="*/ 0 h 663718"/>
                  <a:gd name="connsiteX5" fmla="*/ 478258 w 862596"/>
                  <a:gd name="connsiteY5" fmla="*/ 3312 h 663718"/>
                  <a:gd name="connsiteX6" fmla="*/ 763242 w 862596"/>
                  <a:gd name="connsiteY6" fmla="*/ 331859 h 663718"/>
                  <a:gd name="connsiteX7" fmla="*/ 706603 w 862596"/>
                  <a:gd name="connsiteY7" fmla="*/ 517320 h 663718"/>
                  <a:gd name="connsiteX8" fmla="*/ 862597 w 862596"/>
                  <a:gd name="connsiteY8" fmla="*/ 663719 h 66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2596" h="663718">
                    <a:moveTo>
                      <a:pt x="862597" y="663719"/>
                    </a:moveTo>
                    <a:lnTo>
                      <a:pt x="0" y="663719"/>
                    </a:lnTo>
                    <a:lnTo>
                      <a:pt x="155994" y="517320"/>
                    </a:lnTo>
                    <a:cubicBezTo>
                      <a:pt x="120244" y="464331"/>
                      <a:pt x="99440" y="400558"/>
                      <a:pt x="99440" y="331859"/>
                    </a:cubicBezTo>
                    <a:cubicBezTo>
                      <a:pt x="99440" y="148606"/>
                      <a:pt x="248046" y="0"/>
                      <a:pt x="431298" y="0"/>
                    </a:cubicBezTo>
                    <a:cubicBezTo>
                      <a:pt x="447178" y="0"/>
                      <a:pt x="462888" y="1104"/>
                      <a:pt x="478258" y="3312"/>
                    </a:cubicBezTo>
                    <a:cubicBezTo>
                      <a:pt x="639347" y="26070"/>
                      <a:pt x="763242" y="164486"/>
                      <a:pt x="763242" y="331859"/>
                    </a:cubicBezTo>
                    <a:cubicBezTo>
                      <a:pt x="763242" y="400643"/>
                      <a:pt x="742353" y="464331"/>
                      <a:pt x="706603" y="517320"/>
                    </a:cubicBezTo>
                    <a:lnTo>
                      <a:pt x="862597" y="663719"/>
                    </a:ln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Graphic 2">
                <a:extLst>
                  <a:ext uri="{FF2B5EF4-FFF2-40B4-BE49-F238E27FC236}">
                    <a16:creationId xmlns:a16="http://schemas.microsoft.com/office/drawing/2014/main" id="{00A4ADA0-47D3-471D-BAC4-481335743243}"/>
                  </a:ext>
                </a:extLst>
              </p:cNvPr>
              <p:cNvSpPr/>
              <p:nvPr/>
            </p:nvSpPr>
            <p:spPr>
              <a:xfrm>
                <a:off x="21426254" y="1368682"/>
                <a:ext cx="862596" cy="663718"/>
              </a:xfrm>
              <a:custGeom>
                <a:avLst/>
                <a:gdLst>
                  <a:gd name="connsiteX0" fmla="*/ 862597 w 862596"/>
                  <a:gd name="connsiteY0" fmla="*/ 663719 h 663718"/>
                  <a:gd name="connsiteX1" fmla="*/ 0 w 862596"/>
                  <a:gd name="connsiteY1" fmla="*/ 663719 h 663718"/>
                  <a:gd name="connsiteX2" fmla="*/ 155994 w 862596"/>
                  <a:gd name="connsiteY2" fmla="*/ 517320 h 663718"/>
                  <a:gd name="connsiteX3" fmla="*/ 99440 w 862596"/>
                  <a:gd name="connsiteY3" fmla="*/ 331859 h 663718"/>
                  <a:gd name="connsiteX4" fmla="*/ 431298 w 862596"/>
                  <a:gd name="connsiteY4" fmla="*/ 0 h 663718"/>
                  <a:gd name="connsiteX5" fmla="*/ 478258 w 862596"/>
                  <a:gd name="connsiteY5" fmla="*/ 3312 h 663718"/>
                  <a:gd name="connsiteX6" fmla="*/ 763242 w 862596"/>
                  <a:gd name="connsiteY6" fmla="*/ 331859 h 663718"/>
                  <a:gd name="connsiteX7" fmla="*/ 706603 w 862596"/>
                  <a:gd name="connsiteY7" fmla="*/ 517320 h 663718"/>
                  <a:gd name="connsiteX8" fmla="*/ 862597 w 862596"/>
                  <a:gd name="connsiteY8" fmla="*/ 663719 h 66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2596" h="663718">
                    <a:moveTo>
                      <a:pt x="862597" y="663719"/>
                    </a:moveTo>
                    <a:lnTo>
                      <a:pt x="0" y="663719"/>
                    </a:lnTo>
                    <a:lnTo>
                      <a:pt x="155994" y="517320"/>
                    </a:lnTo>
                    <a:cubicBezTo>
                      <a:pt x="120244" y="464331"/>
                      <a:pt x="99440" y="400558"/>
                      <a:pt x="99440" y="331859"/>
                    </a:cubicBezTo>
                    <a:cubicBezTo>
                      <a:pt x="99440" y="148606"/>
                      <a:pt x="248046" y="0"/>
                      <a:pt x="431298" y="0"/>
                    </a:cubicBezTo>
                    <a:cubicBezTo>
                      <a:pt x="447178" y="0"/>
                      <a:pt x="462888" y="1104"/>
                      <a:pt x="478258" y="3312"/>
                    </a:cubicBezTo>
                    <a:cubicBezTo>
                      <a:pt x="639347" y="26070"/>
                      <a:pt x="763242" y="164486"/>
                      <a:pt x="763242" y="331859"/>
                    </a:cubicBezTo>
                    <a:cubicBezTo>
                      <a:pt x="763242" y="400643"/>
                      <a:pt x="742353" y="464331"/>
                      <a:pt x="706603" y="517320"/>
                    </a:cubicBezTo>
                    <a:lnTo>
                      <a:pt x="862597" y="663719"/>
                    </a:ln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Graphic 2">
                <a:extLst>
                  <a:ext uri="{FF2B5EF4-FFF2-40B4-BE49-F238E27FC236}">
                    <a16:creationId xmlns:a16="http://schemas.microsoft.com/office/drawing/2014/main" id="{25F0E4A0-C30C-43EB-B537-B8EC01C880FA}"/>
                  </a:ext>
                </a:extLst>
              </p:cNvPr>
              <p:cNvSpPr/>
              <p:nvPr/>
            </p:nvSpPr>
            <p:spPr>
              <a:xfrm>
                <a:off x="21525693" y="1368597"/>
                <a:ext cx="378818" cy="523434"/>
              </a:xfrm>
              <a:custGeom>
                <a:avLst/>
                <a:gdLst>
                  <a:gd name="connsiteX0" fmla="*/ 378819 w 378818"/>
                  <a:gd name="connsiteY0" fmla="*/ 3312 h 523434"/>
                  <a:gd name="connsiteX1" fmla="*/ 378819 w 378818"/>
                  <a:gd name="connsiteY1" fmla="*/ 3397 h 523434"/>
                  <a:gd name="connsiteX2" fmla="*/ 158966 w 378818"/>
                  <a:gd name="connsiteY2" fmla="*/ 523434 h 523434"/>
                  <a:gd name="connsiteX3" fmla="*/ 56555 w 378818"/>
                  <a:gd name="connsiteY3" fmla="*/ 517320 h 523434"/>
                  <a:gd name="connsiteX4" fmla="*/ 0 w 378818"/>
                  <a:gd name="connsiteY4" fmla="*/ 331859 h 523434"/>
                  <a:gd name="connsiteX5" fmla="*/ 331859 w 378818"/>
                  <a:gd name="connsiteY5" fmla="*/ 0 h 523434"/>
                  <a:gd name="connsiteX6" fmla="*/ 378819 w 378818"/>
                  <a:gd name="connsiteY6" fmla="*/ 3312 h 52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8818" h="523434">
                    <a:moveTo>
                      <a:pt x="378819" y="3312"/>
                    </a:moveTo>
                    <a:lnTo>
                      <a:pt x="378819" y="3397"/>
                    </a:lnTo>
                    <a:cubicBezTo>
                      <a:pt x="378819" y="3397"/>
                      <a:pt x="98420" y="249659"/>
                      <a:pt x="158966" y="523434"/>
                    </a:cubicBezTo>
                    <a:lnTo>
                      <a:pt x="56555" y="517320"/>
                    </a:lnTo>
                    <a:cubicBezTo>
                      <a:pt x="20804" y="464331"/>
                      <a:pt x="0" y="400558"/>
                      <a:pt x="0" y="331859"/>
                    </a:cubicBezTo>
                    <a:cubicBezTo>
                      <a:pt x="0" y="148606"/>
                      <a:pt x="148606" y="0"/>
                      <a:pt x="331859" y="0"/>
                    </a:cubicBezTo>
                    <a:cubicBezTo>
                      <a:pt x="347738" y="0"/>
                      <a:pt x="363448" y="1189"/>
                      <a:pt x="378819" y="331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Graphic 2">
                <a:extLst>
                  <a:ext uri="{FF2B5EF4-FFF2-40B4-BE49-F238E27FC236}">
                    <a16:creationId xmlns:a16="http://schemas.microsoft.com/office/drawing/2014/main" id="{30A7465B-F918-4BF9-9CBF-C1D3E703AC87}"/>
                  </a:ext>
                </a:extLst>
              </p:cNvPr>
              <p:cNvSpPr/>
              <p:nvPr/>
            </p:nvSpPr>
            <p:spPr>
              <a:xfrm>
                <a:off x="21648059" y="1511259"/>
                <a:ext cx="417074" cy="325235"/>
              </a:xfrm>
              <a:custGeom>
                <a:avLst/>
                <a:gdLst>
                  <a:gd name="connsiteX0" fmla="*/ 167883 w 417074"/>
                  <a:gd name="connsiteY0" fmla="*/ 325236 h 325235"/>
                  <a:gd name="connsiteX1" fmla="*/ 138502 w 417074"/>
                  <a:gd name="connsiteY1" fmla="*/ 313092 h 325235"/>
                  <a:gd name="connsiteX2" fmla="*/ 0 w 417074"/>
                  <a:gd name="connsiteY2" fmla="*/ 174591 h 325235"/>
                  <a:gd name="connsiteX3" fmla="*/ 0 w 417074"/>
                  <a:gd name="connsiteY3" fmla="*/ 174591 h 325235"/>
                  <a:gd name="connsiteX4" fmla="*/ 117442 w 417074"/>
                  <a:gd name="connsiteY4" fmla="*/ 174591 h 325235"/>
                  <a:gd name="connsiteX5" fmla="*/ 167798 w 417074"/>
                  <a:gd name="connsiteY5" fmla="*/ 224948 h 325235"/>
                  <a:gd name="connsiteX6" fmla="*/ 392745 w 417074"/>
                  <a:gd name="connsiteY6" fmla="*/ 0 h 325235"/>
                  <a:gd name="connsiteX7" fmla="*/ 392745 w 417074"/>
                  <a:gd name="connsiteY7" fmla="*/ 0 h 325235"/>
                  <a:gd name="connsiteX8" fmla="*/ 392745 w 417074"/>
                  <a:gd name="connsiteY8" fmla="*/ 117526 h 325235"/>
                  <a:gd name="connsiteX9" fmla="*/ 197180 w 417074"/>
                  <a:gd name="connsiteY9" fmla="*/ 313092 h 325235"/>
                  <a:gd name="connsiteX10" fmla="*/ 167883 w 417074"/>
                  <a:gd name="connsiteY10" fmla="*/ 325236 h 325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7074" h="325235">
                    <a:moveTo>
                      <a:pt x="167883" y="325236"/>
                    </a:moveTo>
                    <a:cubicBezTo>
                      <a:pt x="157268" y="325236"/>
                      <a:pt x="146653" y="321160"/>
                      <a:pt x="138502" y="313092"/>
                    </a:cubicBezTo>
                    <a:lnTo>
                      <a:pt x="0" y="174591"/>
                    </a:lnTo>
                    <a:lnTo>
                      <a:pt x="0" y="174591"/>
                    </a:lnTo>
                    <a:cubicBezTo>
                      <a:pt x="32439" y="142153"/>
                      <a:pt x="85003" y="142153"/>
                      <a:pt x="117442" y="174591"/>
                    </a:cubicBezTo>
                    <a:lnTo>
                      <a:pt x="167798" y="224948"/>
                    </a:lnTo>
                    <a:lnTo>
                      <a:pt x="392745" y="0"/>
                    </a:lnTo>
                    <a:lnTo>
                      <a:pt x="392745" y="0"/>
                    </a:lnTo>
                    <a:cubicBezTo>
                      <a:pt x="425185" y="32439"/>
                      <a:pt x="425185" y="85088"/>
                      <a:pt x="392745" y="117526"/>
                    </a:cubicBezTo>
                    <a:lnTo>
                      <a:pt x="197180" y="313092"/>
                    </a:lnTo>
                    <a:cubicBezTo>
                      <a:pt x="189197" y="321160"/>
                      <a:pt x="178498" y="325236"/>
                      <a:pt x="167883" y="3252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0A81D2A5-6E82-49DD-9BB7-C8F6CB46B955}"/>
                </a:ext>
              </a:extLst>
            </p:cNvPr>
            <p:cNvSpPr/>
            <p:nvPr/>
          </p:nvSpPr>
          <p:spPr>
            <a:xfrm>
              <a:off x="21679034" y="2575026"/>
              <a:ext cx="81032" cy="81096"/>
            </a:xfrm>
            <a:custGeom>
              <a:avLst/>
              <a:gdLst>
                <a:gd name="connsiteX0" fmla="*/ 8089 w 81032"/>
                <a:gd name="connsiteY0" fmla="*/ 72944 h 81096"/>
                <a:gd name="connsiteX1" fmla="*/ 8089 w 81032"/>
                <a:gd name="connsiteY1" fmla="*/ 72944 h 81096"/>
                <a:gd name="connsiteX2" fmla="*/ 47321 w 81032"/>
                <a:gd name="connsiteY2" fmla="*/ 72944 h 81096"/>
                <a:gd name="connsiteX3" fmla="*/ 72880 w 81032"/>
                <a:gd name="connsiteY3" fmla="*/ 47384 h 81096"/>
                <a:gd name="connsiteX4" fmla="*/ 72880 w 81032"/>
                <a:gd name="connsiteY4" fmla="*/ 8152 h 81096"/>
                <a:gd name="connsiteX5" fmla="*/ 72880 w 81032"/>
                <a:gd name="connsiteY5" fmla="*/ 8152 h 81096"/>
                <a:gd name="connsiteX6" fmla="*/ 33648 w 81032"/>
                <a:gd name="connsiteY6" fmla="*/ 8152 h 81096"/>
                <a:gd name="connsiteX7" fmla="*/ 8089 w 81032"/>
                <a:gd name="connsiteY7" fmla="*/ 33712 h 81096"/>
                <a:gd name="connsiteX8" fmla="*/ 8089 w 81032"/>
                <a:gd name="connsiteY8" fmla="*/ 72944 h 8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032" h="81096">
                  <a:moveTo>
                    <a:pt x="8089" y="72944"/>
                  </a:moveTo>
                  <a:lnTo>
                    <a:pt x="8089" y="72944"/>
                  </a:lnTo>
                  <a:cubicBezTo>
                    <a:pt x="18957" y="83814"/>
                    <a:pt x="36451" y="83814"/>
                    <a:pt x="47321" y="72944"/>
                  </a:cubicBezTo>
                  <a:lnTo>
                    <a:pt x="72880" y="47384"/>
                  </a:lnTo>
                  <a:cubicBezTo>
                    <a:pt x="83750" y="36515"/>
                    <a:pt x="83750" y="19022"/>
                    <a:pt x="72880" y="8152"/>
                  </a:cubicBezTo>
                  <a:lnTo>
                    <a:pt x="72880" y="8152"/>
                  </a:lnTo>
                  <a:cubicBezTo>
                    <a:pt x="62011" y="-2717"/>
                    <a:pt x="44518" y="-2717"/>
                    <a:pt x="33648" y="8152"/>
                  </a:cubicBezTo>
                  <a:lnTo>
                    <a:pt x="8089" y="33712"/>
                  </a:lnTo>
                  <a:cubicBezTo>
                    <a:pt x="-2696" y="44497"/>
                    <a:pt x="-2696" y="62075"/>
                    <a:pt x="8089" y="72944"/>
                  </a:cubicBezTo>
                  <a:close/>
                </a:path>
              </a:pathLst>
            </a:custGeom>
            <a:solidFill>
              <a:srgbClr val="DE8C73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5" name="Graphic 2">
            <a:extLst>
              <a:ext uri="{FF2B5EF4-FFF2-40B4-BE49-F238E27FC236}">
                <a16:creationId xmlns:a16="http://schemas.microsoft.com/office/drawing/2014/main" id="{B28E53CF-2C61-466A-B27D-1D704D4E107A}"/>
              </a:ext>
            </a:extLst>
          </p:cNvPr>
          <p:cNvGrpSpPr/>
          <p:nvPr/>
        </p:nvGrpSpPr>
        <p:grpSpPr>
          <a:xfrm>
            <a:off x="9122497" y="4411780"/>
            <a:ext cx="1812742" cy="1933176"/>
            <a:chOff x="9122497" y="4411780"/>
            <a:chExt cx="1812742" cy="1933176"/>
          </a:xfrm>
        </p:grpSpPr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5EB5F8FD-8F38-45AF-98CF-7DD01F4447DA}"/>
                </a:ext>
              </a:extLst>
            </p:cNvPr>
            <p:cNvSpPr/>
            <p:nvPr/>
          </p:nvSpPr>
          <p:spPr>
            <a:xfrm>
              <a:off x="10013796" y="6038743"/>
              <a:ext cx="26154" cy="26154"/>
            </a:xfrm>
            <a:custGeom>
              <a:avLst/>
              <a:gdLst>
                <a:gd name="connsiteX0" fmla="*/ 26155 w 26154"/>
                <a:gd name="connsiteY0" fmla="*/ 13078 h 26154"/>
                <a:gd name="connsiteX1" fmla="*/ 13077 w 26154"/>
                <a:gd name="connsiteY1" fmla="*/ 26155 h 26154"/>
                <a:gd name="connsiteX2" fmla="*/ 0 w 26154"/>
                <a:gd name="connsiteY2" fmla="*/ 13078 h 26154"/>
                <a:gd name="connsiteX3" fmla="*/ 13077 w 26154"/>
                <a:gd name="connsiteY3" fmla="*/ 0 h 26154"/>
                <a:gd name="connsiteX4" fmla="*/ 26155 w 26154"/>
                <a:gd name="connsiteY4" fmla="*/ 13078 h 2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54" h="26154">
                  <a:moveTo>
                    <a:pt x="26155" y="13078"/>
                  </a:moveTo>
                  <a:cubicBezTo>
                    <a:pt x="26155" y="20300"/>
                    <a:pt x="20300" y="26155"/>
                    <a:pt x="13077" y="26155"/>
                  </a:cubicBezTo>
                  <a:cubicBezTo>
                    <a:pt x="5855" y="26155"/>
                    <a:pt x="0" y="20300"/>
                    <a:pt x="0" y="13078"/>
                  </a:cubicBezTo>
                  <a:cubicBezTo>
                    <a:pt x="0" y="5855"/>
                    <a:pt x="5855" y="0"/>
                    <a:pt x="13077" y="0"/>
                  </a:cubicBezTo>
                  <a:cubicBezTo>
                    <a:pt x="20300" y="0"/>
                    <a:pt x="26155" y="5855"/>
                    <a:pt x="26155" y="13078"/>
                  </a:cubicBezTo>
                  <a:close/>
                </a:path>
              </a:pathLst>
            </a:custGeom>
            <a:solidFill>
              <a:srgbClr val="B3B3B3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7" name="Graphic 2">
              <a:extLst>
                <a:ext uri="{FF2B5EF4-FFF2-40B4-BE49-F238E27FC236}">
                  <a16:creationId xmlns:a16="http://schemas.microsoft.com/office/drawing/2014/main" id="{35555494-5AC6-421D-A3E7-9FF79B928DD4}"/>
                </a:ext>
              </a:extLst>
            </p:cNvPr>
            <p:cNvGrpSpPr/>
            <p:nvPr/>
          </p:nvGrpSpPr>
          <p:grpSpPr>
            <a:xfrm>
              <a:off x="9122497" y="4411780"/>
              <a:ext cx="1812742" cy="1933176"/>
              <a:chOff x="9122497" y="4411780"/>
              <a:chExt cx="1812742" cy="1933176"/>
            </a:xfrm>
          </p:grpSpPr>
          <p:grpSp>
            <p:nvGrpSpPr>
              <p:cNvPr id="158" name="Graphic 2">
                <a:extLst>
                  <a:ext uri="{FF2B5EF4-FFF2-40B4-BE49-F238E27FC236}">
                    <a16:creationId xmlns:a16="http://schemas.microsoft.com/office/drawing/2014/main" id="{40F95F38-6832-4ADF-8F0F-E7C1D99D44F8}"/>
                  </a:ext>
                </a:extLst>
              </p:cNvPr>
              <p:cNvGrpSpPr/>
              <p:nvPr/>
            </p:nvGrpSpPr>
            <p:grpSpPr>
              <a:xfrm>
                <a:off x="9143229" y="4411780"/>
                <a:ext cx="1704545" cy="1502473"/>
                <a:chOff x="9143229" y="4411780"/>
                <a:chExt cx="1704545" cy="1502473"/>
              </a:xfrm>
            </p:grpSpPr>
            <p:grpSp>
              <p:nvGrpSpPr>
                <p:cNvPr id="159" name="Graphic 2">
                  <a:extLst>
                    <a:ext uri="{FF2B5EF4-FFF2-40B4-BE49-F238E27FC236}">
                      <a16:creationId xmlns:a16="http://schemas.microsoft.com/office/drawing/2014/main" id="{24DC15DB-C0F0-4706-AA1E-51C9BCA38E7E}"/>
                    </a:ext>
                  </a:extLst>
                </p:cNvPr>
                <p:cNvGrpSpPr/>
                <p:nvPr/>
              </p:nvGrpSpPr>
              <p:grpSpPr>
                <a:xfrm>
                  <a:off x="9143229" y="4411780"/>
                  <a:ext cx="1502610" cy="1502473"/>
                  <a:chOff x="9143229" y="4411780"/>
                  <a:chExt cx="1502610" cy="1502473"/>
                </a:xfrm>
              </p:grpSpPr>
              <p:sp>
                <p:nvSpPr>
                  <p:cNvPr id="160" name="Graphic 2">
                    <a:extLst>
                      <a:ext uri="{FF2B5EF4-FFF2-40B4-BE49-F238E27FC236}">
                        <a16:creationId xmlns:a16="http://schemas.microsoft.com/office/drawing/2014/main" id="{7C75245C-93EB-4ECA-87C3-7DC5B3EB7D67}"/>
                      </a:ext>
                    </a:extLst>
                  </p:cNvPr>
                  <p:cNvSpPr/>
                  <p:nvPr/>
                </p:nvSpPr>
                <p:spPr>
                  <a:xfrm>
                    <a:off x="9143472" y="4411885"/>
                    <a:ext cx="1502367" cy="1502367"/>
                  </a:xfrm>
                  <a:custGeom>
                    <a:avLst/>
                    <a:gdLst>
                      <a:gd name="connsiteX0" fmla="*/ 1502368 w 1502367"/>
                      <a:gd name="connsiteY0" fmla="*/ 751184 h 1502367"/>
                      <a:gd name="connsiteX1" fmla="*/ 751184 w 1502367"/>
                      <a:gd name="connsiteY1" fmla="*/ 1502368 h 1502367"/>
                      <a:gd name="connsiteX2" fmla="*/ 0 w 1502367"/>
                      <a:gd name="connsiteY2" fmla="*/ 751184 h 1502367"/>
                      <a:gd name="connsiteX3" fmla="*/ 751184 w 1502367"/>
                      <a:gd name="connsiteY3" fmla="*/ 0 h 1502367"/>
                      <a:gd name="connsiteX4" fmla="*/ 1502368 w 1502367"/>
                      <a:gd name="connsiteY4" fmla="*/ 751184 h 1502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02367" h="1502367">
                        <a:moveTo>
                          <a:pt x="1502368" y="751184"/>
                        </a:moveTo>
                        <a:cubicBezTo>
                          <a:pt x="1502368" y="1166051"/>
                          <a:pt x="1166051" y="1502368"/>
                          <a:pt x="751184" y="1502368"/>
                        </a:cubicBezTo>
                        <a:cubicBezTo>
                          <a:pt x="336317" y="1502368"/>
                          <a:pt x="0" y="1166051"/>
                          <a:pt x="0" y="751184"/>
                        </a:cubicBezTo>
                        <a:cubicBezTo>
                          <a:pt x="0" y="336317"/>
                          <a:pt x="336317" y="0"/>
                          <a:pt x="751184" y="0"/>
                        </a:cubicBezTo>
                        <a:cubicBezTo>
                          <a:pt x="1166051" y="0"/>
                          <a:pt x="1502368" y="336317"/>
                          <a:pt x="1502368" y="751184"/>
                        </a:cubicBezTo>
                        <a:close/>
                      </a:path>
                    </a:pathLst>
                  </a:custGeom>
                  <a:solidFill>
                    <a:srgbClr val="CFF1F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1" name="Graphic 2">
                    <a:extLst>
                      <a:ext uri="{FF2B5EF4-FFF2-40B4-BE49-F238E27FC236}">
                        <a16:creationId xmlns:a16="http://schemas.microsoft.com/office/drawing/2014/main" id="{55EF0FF5-1E36-458F-A42D-DA2C677395F3}"/>
                      </a:ext>
                    </a:extLst>
                  </p:cNvPr>
                  <p:cNvSpPr/>
                  <p:nvPr/>
                </p:nvSpPr>
                <p:spPr>
                  <a:xfrm>
                    <a:off x="9143229" y="4411780"/>
                    <a:ext cx="876765" cy="1502388"/>
                  </a:xfrm>
                  <a:custGeom>
                    <a:avLst/>
                    <a:gdLst>
                      <a:gd name="connsiteX0" fmla="*/ 160143 w 876765"/>
                      <a:gd name="connsiteY0" fmla="*/ 1032452 h 1502388"/>
                      <a:gd name="connsiteX1" fmla="*/ 590168 w 876765"/>
                      <a:gd name="connsiteY1" fmla="*/ 60991 h 1502388"/>
                      <a:gd name="connsiteX2" fmla="*/ 876766 w 876765"/>
                      <a:gd name="connsiteY2" fmla="*/ 10635 h 1502388"/>
                      <a:gd name="connsiteX3" fmla="*/ 480708 w 876765"/>
                      <a:gd name="connsiteY3" fmla="*/ 50546 h 1502388"/>
                      <a:gd name="connsiteX4" fmla="*/ 50684 w 876765"/>
                      <a:gd name="connsiteY4" fmla="*/ 1022007 h 1502388"/>
                      <a:gd name="connsiteX5" fmla="*/ 735547 w 876765"/>
                      <a:gd name="connsiteY5" fmla="*/ 1502388 h 1502388"/>
                      <a:gd name="connsiteX6" fmla="*/ 160143 w 876765"/>
                      <a:gd name="connsiteY6" fmla="*/ 1032452 h 150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76765" h="1502388">
                        <a:moveTo>
                          <a:pt x="160143" y="1032452"/>
                        </a:moveTo>
                        <a:cubicBezTo>
                          <a:pt x="10603" y="645481"/>
                          <a:pt x="203197" y="210532"/>
                          <a:pt x="590168" y="60991"/>
                        </a:cubicBezTo>
                        <a:cubicBezTo>
                          <a:pt x="684511" y="24562"/>
                          <a:pt x="781572" y="8597"/>
                          <a:pt x="876766" y="10635"/>
                        </a:cubicBezTo>
                        <a:cubicBezTo>
                          <a:pt x="747860" y="-11274"/>
                          <a:pt x="611567" y="20"/>
                          <a:pt x="480708" y="50546"/>
                        </a:cubicBezTo>
                        <a:cubicBezTo>
                          <a:pt x="93737" y="200087"/>
                          <a:pt x="-98856" y="634952"/>
                          <a:pt x="50684" y="1022007"/>
                        </a:cubicBezTo>
                        <a:cubicBezTo>
                          <a:pt x="163795" y="1314720"/>
                          <a:pt x="440118" y="1496019"/>
                          <a:pt x="735547" y="1502388"/>
                        </a:cubicBezTo>
                        <a:cubicBezTo>
                          <a:pt x="483171" y="1459505"/>
                          <a:pt x="259073" y="1288650"/>
                          <a:pt x="160143" y="1032452"/>
                        </a:cubicBezTo>
                        <a:close/>
                      </a:path>
                    </a:pathLst>
                  </a:custGeom>
                  <a:solidFill>
                    <a:srgbClr val="E2FDF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62" name="Graphic 2">
                  <a:extLst>
                    <a:ext uri="{FF2B5EF4-FFF2-40B4-BE49-F238E27FC236}">
                      <a16:creationId xmlns:a16="http://schemas.microsoft.com/office/drawing/2014/main" id="{9E04CB17-3780-4AFB-AEB9-0530EA419DF6}"/>
                    </a:ext>
                  </a:extLst>
                </p:cNvPr>
                <p:cNvSpPr/>
                <p:nvPr/>
              </p:nvSpPr>
              <p:spPr>
                <a:xfrm>
                  <a:off x="10047338" y="4411885"/>
                  <a:ext cx="800436" cy="800436"/>
                </a:xfrm>
                <a:custGeom>
                  <a:avLst/>
                  <a:gdLst>
                    <a:gd name="connsiteX0" fmla="*/ 800436 w 800436"/>
                    <a:gd name="connsiteY0" fmla="*/ 400218 h 800436"/>
                    <a:gd name="connsiteX1" fmla="*/ 400218 w 800436"/>
                    <a:gd name="connsiteY1" fmla="*/ 800436 h 800436"/>
                    <a:gd name="connsiteX2" fmla="*/ 0 w 800436"/>
                    <a:gd name="connsiteY2" fmla="*/ 400218 h 800436"/>
                    <a:gd name="connsiteX3" fmla="*/ 400218 w 800436"/>
                    <a:gd name="connsiteY3" fmla="*/ 0 h 800436"/>
                    <a:gd name="connsiteX4" fmla="*/ 800436 w 800436"/>
                    <a:gd name="connsiteY4" fmla="*/ 400218 h 80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436" h="800436">
                      <a:moveTo>
                        <a:pt x="800436" y="400218"/>
                      </a:moveTo>
                      <a:cubicBezTo>
                        <a:pt x="800436" y="621253"/>
                        <a:pt x="621253" y="800436"/>
                        <a:pt x="400218" y="800436"/>
                      </a:cubicBezTo>
                      <a:cubicBezTo>
                        <a:pt x="179184" y="800436"/>
                        <a:pt x="0" y="621252"/>
                        <a:pt x="0" y="400218"/>
                      </a:cubicBezTo>
                      <a:cubicBezTo>
                        <a:pt x="0" y="179184"/>
                        <a:pt x="179184" y="0"/>
                        <a:pt x="400218" y="0"/>
                      </a:cubicBezTo>
                      <a:cubicBezTo>
                        <a:pt x="621252" y="0"/>
                        <a:pt x="800436" y="179184"/>
                        <a:pt x="800436" y="400218"/>
                      </a:cubicBezTo>
                      <a:close/>
                    </a:path>
                  </a:pathLst>
                </a:custGeom>
                <a:solidFill>
                  <a:srgbClr val="A4DBE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3" name="Graphic 2">
                <a:extLst>
                  <a:ext uri="{FF2B5EF4-FFF2-40B4-BE49-F238E27FC236}">
                    <a16:creationId xmlns:a16="http://schemas.microsoft.com/office/drawing/2014/main" id="{B8CE6DDC-2895-42F4-9304-3F05EC5517AE}"/>
                  </a:ext>
                </a:extLst>
              </p:cNvPr>
              <p:cNvGrpSpPr/>
              <p:nvPr/>
            </p:nvGrpSpPr>
            <p:grpSpPr>
              <a:xfrm>
                <a:off x="9693598" y="5270102"/>
                <a:ext cx="190726" cy="202580"/>
                <a:chOff x="9693598" y="5270102"/>
                <a:chExt cx="190726" cy="202580"/>
              </a:xfrm>
            </p:grpSpPr>
            <p:sp>
              <p:nvSpPr>
                <p:cNvPr id="164" name="Graphic 2">
                  <a:extLst>
                    <a:ext uri="{FF2B5EF4-FFF2-40B4-BE49-F238E27FC236}">
                      <a16:creationId xmlns:a16="http://schemas.microsoft.com/office/drawing/2014/main" id="{AA8CF10E-BF5B-4AAB-9233-568109F31194}"/>
                    </a:ext>
                  </a:extLst>
                </p:cNvPr>
                <p:cNvSpPr/>
                <p:nvPr/>
              </p:nvSpPr>
              <p:spPr>
                <a:xfrm>
                  <a:off x="9693598" y="5295242"/>
                  <a:ext cx="164258" cy="177441"/>
                </a:xfrm>
                <a:custGeom>
                  <a:avLst/>
                  <a:gdLst>
                    <a:gd name="connsiteX0" fmla="*/ 120216 w 164258"/>
                    <a:gd name="connsiteY0" fmla="*/ 132092 h 177441"/>
                    <a:gd name="connsiteX1" fmla="*/ 906 w 164258"/>
                    <a:gd name="connsiteY1" fmla="*/ 177438 h 177441"/>
                    <a:gd name="connsiteX2" fmla="*/ 33430 w 164258"/>
                    <a:gd name="connsiteY2" fmla="*/ 53967 h 177441"/>
                    <a:gd name="connsiteX3" fmla="*/ 152739 w 164258"/>
                    <a:gd name="connsiteY3" fmla="*/ 8621 h 177441"/>
                    <a:gd name="connsiteX4" fmla="*/ 120216 w 164258"/>
                    <a:gd name="connsiteY4" fmla="*/ 132092 h 177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258" h="177441">
                      <a:moveTo>
                        <a:pt x="120216" y="132092"/>
                      </a:moveTo>
                      <a:cubicBezTo>
                        <a:pt x="78266" y="178712"/>
                        <a:pt x="906" y="177438"/>
                        <a:pt x="906" y="177438"/>
                      </a:cubicBezTo>
                      <a:cubicBezTo>
                        <a:pt x="906" y="177438"/>
                        <a:pt x="-8520" y="100588"/>
                        <a:pt x="33430" y="53967"/>
                      </a:cubicBezTo>
                      <a:cubicBezTo>
                        <a:pt x="75379" y="7347"/>
                        <a:pt x="128793" y="-12948"/>
                        <a:pt x="152739" y="8621"/>
                      </a:cubicBezTo>
                      <a:cubicBezTo>
                        <a:pt x="176686" y="30275"/>
                        <a:pt x="162080" y="85557"/>
                        <a:pt x="120216" y="132092"/>
                      </a:cubicBez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Graphic 2">
                  <a:extLst>
                    <a:ext uri="{FF2B5EF4-FFF2-40B4-BE49-F238E27FC236}">
                      <a16:creationId xmlns:a16="http://schemas.microsoft.com/office/drawing/2014/main" id="{4A857127-3C83-428B-8850-941E016592C3}"/>
                    </a:ext>
                  </a:extLst>
                </p:cNvPr>
                <p:cNvSpPr/>
                <p:nvPr/>
              </p:nvSpPr>
              <p:spPr>
                <a:xfrm rot="2519054">
                  <a:off x="9778738" y="5297409"/>
                  <a:ext cx="101388" cy="51458"/>
                </a:xfrm>
                <a:custGeom>
                  <a:avLst/>
                  <a:gdLst>
                    <a:gd name="connsiteX0" fmla="*/ 0 w 101388"/>
                    <a:gd name="connsiteY0" fmla="*/ 0 h 51458"/>
                    <a:gd name="connsiteX1" fmla="*/ 101388 w 101388"/>
                    <a:gd name="connsiteY1" fmla="*/ 0 h 51458"/>
                    <a:gd name="connsiteX2" fmla="*/ 101388 w 101388"/>
                    <a:gd name="connsiteY2" fmla="*/ 51458 h 51458"/>
                    <a:gd name="connsiteX3" fmla="*/ 0 w 101388"/>
                    <a:gd name="connsiteY3" fmla="*/ 51458 h 51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388" h="51458">
                      <a:moveTo>
                        <a:pt x="0" y="0"/>
                      </a:moveTo>
                      <a:lnTo>
                        <a:pt x="101388" y="0"/>
                      </a:lnTo>
                      <a:lnTo>
                        <a:pt x="101388" y="51458"/>
                      </a:lnTo>
                      <a:lnTo>
                        <a:pt x="0" y="51458"/>
                      </a:lnTo>
                      <a:close/>
                    </a:path>
                  </a:pathLst>
                </a:custGeom>
                <a:solidFill>
                  <a:srgbClr val="4F84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6" name="Graphic 2">
                <a:extLst>
                  <a:ext uri="{FF2B5EF4-FFF2-40B4-BE49-F238E27FC236}">
                    <a16:creationId xmlns:a16="http://schemas.microsoft.com/office/drawing/2014/main" id="{B3888079-0D36-4406-A12A-27288C873108}"/>
                  </a:ext>
                </a:extLst>
              </p:cNvPr>
              <p:cNvSpPr/>
              <p:nvPr/>
            </p:nvSpPr>
            <p:spPr>
              <a:xfrm>
                <a:off x="9728937" y="4745613"/>
                <a:ext cx="544663" cy="579564"/>
              </a:xfrm>
              <a:custGeom>
                <a:avLst/>
                <a:gdLst>
                  <a:gd name="connsiteX0" fmla="*/ 538084 w 544663"/>
                  <a:gd name="connsiteY0" fmla="*/ 313092 h 579564"/>
                  <a:gd name="connsiteX1" fmla="*/ 271612 w 544663"/>
                  <a:gd name="connsiteY1" fmla="*/ 0 h 579564"/>
                  <a:gd name="connsiteX2" fmla="*/ 5139 w 544663"/>
                  <a:gd name="connsiteY2" fmla="*/ 313092 h 579564"/>
                  <a:gd name="connsiteX3" fmla="*/ 271612 w 544663"/>
                  <a:gd name="connsiteY3" fmla="*/ 579565 h 579564"/>
                  <a:gd name="connsiteX4" fmla="*/ 538084 w 544663"/>
                  <a:gd name="connsiteY4" fmla="*/ 313092 h 57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663" h="579564">
                    <a:moveTo>
                      <a:pt x="538084" y="313092"/>
                    </a:moveTo>
                    <a:cubicBezTo>
                      <a:pt x="579354" y="159561"/>
                      <a:pt x="418774" y="0"/>
                      <a:pt x="271612" y="0"/>
                    </a:cubicBezTo>
                    <a:cubicBezTo>
                      <a:pt x="124449" y="0"/>
                      <a:pt x="-30357" y="167883"/>
                      <a:pt x="5139" y="313092"/>
                    </a:cubicBezTo>
                    <a:cubicBezTo>
                      <a:pt x="40040" y="456094"/>
                      <a:pt x="124449" y="579565"/>
                      <a:pt x="271612" y="579565"/>
                    </a:cubicBezTo>
                    <a:cubicBezTo>
                      <a:pt x="418774" y="579565"/>
                      <a:pt x="499871" y="455245"/>
                      <a:pt x="538084" y="313092"/>
                    </a:cubicBez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Graphic 2">
                <a:extLst>
                  <a:ext uri="{FF2B5EF4-FFF2-40B4-BE49-F238E27FC236}">
                    <a16:creationId xmlns:a16="http://schemas.microsoft.com/office/drawing/2014/main" id="{FE259BDD-166B-4CDA-A345-FE806E424A70}"/>
                  </a:ext>
                </a:extLst>
              </p:cNvPr>
              <p:cNvSpPr/>
              <p:nvPr/>
            </p:nvSpPr>
            <p:spPr>
              <a:xfrm>
                <a:off x="9511336" y="5572203"/>
                <a:ext cx="968318" cy="772753"/>
              </a:xfrm>
              <a:custGeom>
                <a:avLst/>
                <a:gdLst>
                  <a:gd name="connsiteX0" fmla="*/ 0 w 968318"/>
                  <a:gd name="connsiteY0" fmla="*/ 772668 h 772753"/>
                  <a:gd name="connsiteX1" fmla="*/ 10360 w 968318"/>
                  <a:gd name="connsiteY1" fmla="*/ 119140 h 772753"/>
                  <a:gd name="connsiteX2" fmla="*/ 39317 w 968318"/>
                  <a:gd name="connsiteY2" fmla="*/ 71841 h 772753"/>
                  <a:gd name="connsiteX3" fmla="*/ 339162 w 968318"/>
                  <a:gd name="connsiteY3" fmla="*/ 0 h 772753"/>
                  <a:gd name="connsiteX4" fmla="*/ 639347 w 968318"/>
                  <a:gd name="connsiteY4" fmla="*/ 0 h 772753"/>
                  <a:gd name="connsiteX5" fmla="*/ 927304 w 968318"/>
                  <a:gd name="connsiteY5" fmla="*/ 69038 h 772753"/>
                  <a:gd name="connsiteX6" fmla="*/ 955327 w 968318"/>
                  <a:gd name="connsiteY6" fmla="*/ 119395 h 772753"/>
                  <a:gd name="connsiteX7" fmla="*/ 968319 w 968318"/>
                  <a:gd name="connsiteY7" fmla="*/ 772753 h 772753"/>
                  <a:gd name="connsiteX8" fmla="*/ 0 w 968318"/>
                  <a:gd name="connsiteY8" fmla="*/ 772753 h 77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8318" h="772753">
                    <a:moveTo>
                      <a:pt x="0" y="772668"/>
                    </a:moveTo>
                    <a:cubicBezTo>
                      <a:pt x="79653" y="468747"/>
                      <a:pt x="33203" y="212635"/>
                      <a:pt x="10360" y="119140"/>
                    </a:cubicBezTo>
                    <a:cubicBezTo>
                      <a:pt x="5265" y="98081"/>
                      <a:pt x="18172" y="76851"/>
                      <a:pt x="39317" y="71841"/>
                    </a:cubicBezTo>
                    <a:lnTo>
                      <a:pt x="339162" y="0"/>
                    </a:lnTo>
                    <a:lnTo>
                      <a:pt x="639347" y="0"/>
                    </a:lnTo>
                    <a:lnTo>
                      <a:pt x="927304" y="69038"/>
                    </a:lnTo>
                    <a:cubicBezTo>
                      <a:pt x="949552" y="74388"/>
                      <a:pt x="962799" y="97741"/>
                      <a:pt x="955327" y="119395"/>
                    </a:cubicBezTo>
                    <a:cubicBezTo>
                      <a:pt x="901573" y="274115"/>
                      <a:pt x="968319" y="772753"/>
                      <a:pt x="968319" y="772753"/>
                    </a:cubicBezTo>
                    <a:lnTo>
                      <a:pt x="0" y="772753"/>
                    </a:lnTo>
                    <a:close/>
                  </a:path>
                </a:pathLst>
              </a:custGeom>
              <a:solidFill>
                <a:srgbClr val="349EC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Graphic 2">
                <a:extLst>
                  <a:ext uri="{FF2B5EF4-FFF2-40B4-BE49-F238E27FC236}">
                    <a16:creationId xmlns:a16="http://schemas.microsoft.com/office/drawing/2014/main" id="{2A0666B1-5B1E-413C-8C19-45D4D8256399}"/>
                  </a:ext>
                </a:extLst>
              </p:cNvPr>
              <p:cNvSpPr/>
              <p:nvPr/>
            </p:nvSpPr>
            <p:spPr>
              <a:xfrm>
                <a:off x="9850498" y="5371288"/>
                <a:ext cx="298996" cy="292796"/>
              </a:xfrm>
              <a:custGeom>
                <a:avLst/>
                <a:gdLst>
                  <a:gd name="connsiteX0" fmla="*/ 298996 w 298996"/>
                  <a:gd name="connsiteY0" fmla="*/ 233779 h 292796"/>
                  <a:gd name="connsiteX1" fmla="*/ 247366 w 298996"/>
                  <a:gd name="connsiteY1" fmla="*/ 253565 h 292796"/>
                  <a:gd name="connsiteX2" fmla="*/ 247536 w 298996"/>
                  <a:gd name="connsiteY2" fmla="*/ 255093 h 292796"/>
                  <a:gd name="connsiteX3" fmla="*/ 243375 w 298996"/>
                  <a:gd name="connsiteY3" fmla="*/ 255093 h 292796"/>
                  <a:gd name="connsiteX4" fmla="*/ 145040 w 298996"/>
                  <a:gd name="connsiteY4" fmla="*/ 292797 h 292796"/>
                  <a:gd name="connsiteX5" fmla="*/ 3057 w 298996"/>
                  <a:gd name="connsiteY5" fmla="*/ 235053 h 292796"/>
                  <a:gd name="connsiteX6" fmla="*/ 0 w 298996"/>
                  <a:gd name="connsiteY6" fmla="*/ 200661 h 292796"/>
                  <a:gd name="connsiteX7" fmla="*/ 14436 w 298996"/>
                  <a:gd name="connsiteY7" fmla="*/ 200661 h 292796"/>
                  <a:gd name="connsiteX8" fmla="*/ 63179 w 298996"/>
                  <a:gd name="connsiteY8" fmla="*/ 155570 h 292796"/>
                  <a:gd name="connsiteX9" fmla="*/ 64623 w 298996"/>
                  <a:gd name="connsiteY9" fmla="*/ 127547 h 292796"/>
                  <a:gd name="connsiteX10" fmla="*/ 64623 w 298996"/>
                  <a:gd name="connsiteY10" fmla="*/ 126443 h 292796"/>
                  <a:gd name="connsiteX11" fmla="*/ 61141 w 298996"/>
                  <a:gd name="connsiteY11" fmla="*/ 76426 h 292796"/>
                  <a:gd name="connsiteX12" fmla="*/ 52564 w 298996"/>
                  <a:gd name="connsiteY12" fmla="*/ 0 h 292796"/>
                  <a:gd name="connsiteX13" fmla="*/ 247451 w 298996"/>
                  <a:gd name="connsiteY13" fmla="*/ 0 h 292796"/>
                  <a:gd name="connsiteX14" fmla="*/ 247366 w 298996"/>
                  <a:gd name="connsiteY14" fmla="*/ 254 h 292796"/>
                  <a:gd name="connsiteX15" fmla="*/ 234798 w 298996"/>
                  <a:gd name="connsiteY15" fmla="*/ 123131 h 292796"/>
                  <a:gd name="connsiteX16" fmla="*/ 234713 w 298996"/>
                  <a:gd name="connsiteY16" fmla="*/ 127547 h 292796"/>
                  <a:gd name="connsiteX17" fmla="*/ 235223 w 298996"/>
                  <a:gd name="connsiteY17" fmla="*/ 142408 h 292796"/>
                  <a:gd name="connsiteX18" fmla="*/ 235647 w 298996"/>
                  <a:gd name="connsiteY18" fmla="*/ 149116 h 292796"/>
                  <a:gd name="connsiteX19" fmla="*/ 235732 w 298996"/>
                  <a:gd name="connsiteY19" fmla="*/ 149540 h 292796"/>
                  <a:gd name="connsiteX20" fmla="*/ 236157 w 298996"/>
                  <a:gd name="connsiteY20" fmla="*/ 155909 h 292796"/>
                  <a:gd name="connsiteX21" fmla="*/ 236666 w 298996"/>
                  <a:gd name="connsiteY21" fmla="*/ 159901 h 292796"/>
                  <a:gd name="connsiteX22" fmla="*/ 236751 w 298996"/>
                  <a:gd name="connsiteY22" fmla="*/ 160580 h 292796"/>
                  <a:gd name="connsiteX23" fmla="*/ 284985 w 298996"/>
                  <a:gd name="connsiteY23" fmla="*/ 200576 h 292796"/>
                  <a:gd name="connsiteX24" fmla="*/ 298996 w 298996"/>
                  <a:gd name="connsiteY24" fmla="*/ 200576 h 292796"/>
                  <a:gd name="connsiteX25" fmla="*/ 298996 w 298996"/>
                  <a:gd name="connsiteY25" fmla="*/ 233779 h 292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98996" h="292796">
                    <a:moveTo>
                      <a:pt x="298996" y="233779"/>
                    </a:moveTo>
                    <a:lnTo>
                      <a:pt x="247366" y="253565"/>
                    </a:lnTo>
                    <a:cubicBezTo>
                      <a:pt x="247451" y="254499"/>
                      <a:pt x="247536" y="255093"/>
                      <a:pt x="247536" y="255093"/>
                    </a:cubicBezTo>
                    <a:lnTo>
                      <a:pt x="243375" y="255093"/>
                    </a:lnTo>
                    <a:lnTo>
                      <a:pt x="145040" y="292797"/>
                    </a:lnTo>
                    <a:lnTo>
                      <a:pt x="3057" y="235053"/>
                    </a:lnTo>
                    <a:lnTo>
                      <a:pt x="0" y="200661"/>
                    </a:lnTo>
                    <a:lnTo>
                      <a:pt x="14436" y="200661"/>
                    </a:lnTo>
                    <a:cubicBezTo>
                      <a:pt x="39911" y="200661"/>
                      <a:pt x="61226" y="180960"/>
                      <a:pt x="63179" y="155570"/>
                    </a:cubicBezTo>
                    <a:cubicBezTo>
                      <a:pt x="64113" y="144275"/>
                      <a:pt x="64623" y="134425"/>
                      <a:pt x="64623" y="127547"/>
                    </a:cubicBezTo>
                    <a:lnTo>
                      <a:pt x="64623" y="126443"/>
                    </a:lnTo>
                    <a:cubicBezTo>
                      <a:pt x="64538" y="114979"/>
                      <a:pt x="63094" y="96127"/>
                      <a:pt x="61141" y="76426"/>
                    </a:cubicBezTo>
                    <a:cubicBezTo>
                      <a:pt x="57574" y="39572"/>
                      <a:pt x="52564" y="0"/>
                      <a:pt x="52564" y="0"/>
                    </a:cubicBezTo>
                    <a:lnTo>
                      <a:pt x="247451" y="0"/>
                    </a:lnTo>
                    <a:cubicBezTo>
                      <a:pt x="247451" y="0"/>
                      <a:pt x="247451" y="85"/>
                      <a:pt x="247366" y="254"/>
                    </a:cubicBezTo>
                    <a:cubicBezTo>
                      <a:pt x="246771" y="5435"/>
                      <a:pt x="235817" y="88739"/>
                      <a:pt x="234798" y="123131"/>
                    </a:cubicBezTo>
                    <a:cubicBezTo>
                      <a:pt x="234713" y="124744"/>
                      <a:pt x="234713" y="126188"/>
                      <a:pt x="234713" y="127547"/>
                    </a:cubicBezTo>
                    <a:cubicBezTo>
                      <a:pt x="234713" y="131623"/>
                      <a:pt x="234968" y="136633"/>
                      <a:pt x="235223" y="142408"/>
                    </a:cubicBezTo>
                    <a:cubicBezTo>
                      <a:pt x="235392" y="144530"/>
                      <a:pt x="235562" y="146738"/>
                      <a:pt x="235647" y="149116"/>
                    </a:cubicBezTo>
                    <a:lnTo>
                      <a:pt x="235732" y="149540"/>
                    </a:lnTo>
                    <a:cubicBezTo>
                      <a:pt x="235902" y="151578"/>
                      <a:pt x="236072" y="153786"/>
                      <a:pt x="236157" y="155909"/>
                    </a:cubicBezTo>
                    <a:cubicBezTo>
                      <a:pt x="236242" y="157268"/>
                      <a:pt x="236496" y="158627"/>
                      <a:pt x="236666" y="159901"/>
                    </a:cubicBezTo>
                    <a:lnTo>
                      <a:pt x="236751" y="160580"/>
                    </a:lnTo>
                    <a:cubicBezTo>
                      <a:pt x="240997" y="183508"/>
                      <a:pt x="261207" y="200576"/>
                      <a:pt x="284985" y="200576"/>
                    </a:cubicBezTo>
                    <a:lnTo>
                      <a:pt x="298996" y="200576"/>
                    </a:lnTo>
                    <a:lnTo>
                      <a:pt x="298996" y="233779"/>
                    </a:ln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Graphic 2">
                <a:extLst>
                  <a:ext uri="{FF2B5EF4-FFF2-40B4-BE49-F238E27FC236}">
                    <a16:creationId xmlns:a16="http://schemas.microsoft.com/office/drawing/2014/main" id="{0C04066F-87EE-49C1-9950-D9D284E1259A}"/>
                  </a:ext>
                </a:extLst>
              </p:cNvPr>
              <p:cNvSpPr/>
              <p:nvPr/>
            </p:nvSpPr>
            <p:spPr>
              <a:xfrm>
                <a:off x="9734396" y="5117451"/>
                <a:ext cx="77040" cy="133168"/>
              </a:xfrm>
              <a:custGeom>
                <a:avLst/>
                <a:gdLst>
                  <a:gd name="connsiteX0" fmla="*/ 55811 w 77040"/>
                  <a:gd name="connsiteY0" fmla="*/ 1376 h 133168"/>
                  <a:gd name="connsiteX1" fmla="*/ 360 w 77040"/>
                  <a:gd name="connsiteY1" fmla="*/ 31267 h 133168"/>
                  <a:gd name="connsiteX2" fmla="*/ 77041 w 77040"/>
                  <a:gd name="connsiteY2" fmla="*/ 133168 h 133168"/>
                  <a:gd name="connsiteX3" fmla="*/ 55811 w 77040"/>
                  <a:gd name="connsiteY3" fmla="*/ 1376 h 13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040" h="133168">
                    <a:moveTo>
                      <a:pt x="55811" y="1376"/>
                    </a:moveTo>
                    <a:cubicBezTo>
                      <a:pt x="55811" y="1376"/>
                      <a:pt x="3587" y="-9748"/>
                      <a:pt x="360" y="31267"/>
                    </a:cubicBezTo>
                    <a:cubicBezTo>
                      <a:pt x="-2188" y="64215"/>
                      <a:pt x="7323" y="116525"/>
                      <a:pt x="77041" y="133168"/>
                    </a:cubicBezTo>
                    <a:lnTo>
                      <a:pt x="55811" y="1376"/>
                    </a:ln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Graphic 2">
                <a:extLst>
                  <a:ext uri="{FF2B5EF4-FFF2-40B4-BE49-F238E27FC236}">
                    <a16:creationId xmlns:a16="http://schemas.microsoft.com/office/drawing/2014/main" id="{673FE804-0194-42DC-8CFC-5523D2094D27}"/>
                  </a:ext>
                </a:extLst>
              </p:cNvPr>
              <p:cNvSpPr/>
              <p:nvPr/>
            </p:nvSpPr>
            <p:spPr>
              <a:xfrm>
                <a:off x="10194161" y="5117451"/>
                <a:ext cx="77040" cy="133168"/>
              </a:xfrm>
              <a:custGeom>
                <a:avLst/>
                <a:gdLst>
                  <a:gd name="connsiteX0" fmla="*/ 21229 w 77040"/>
                  <a:gd name="connsiteY0" fmla="*/ 1376 h 133168"/>
                  <a:gd name="connsiteX1" fmla="*/ 76681 w 77040"/>
                  <a:gd name="connsiteY1" fmla="*/ 31267 h 133168"/>
                  <a:gd name="connsiteX2" fmla="*/ 0 w 77040"/>
                  <a:gd name="connsiteY2" fmla="*/ 133168 h 133168"/>
                  <a:gd name="connsiteX3" fmla="*/ 21229 w 77040"/>
                  <a:gd name="connsiteY3" fmla="*/ 1376 h 13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040" h="133168">
                    <a:moveTo>
                      <a:pt x="21229" y="1376"/>
                    </a:moveTo>
                    <a:cubicBezTo>
                      <a:pt x="21229" y="1376"/>
                      <a:pt x="73454" y="-9748"/>
                      <a:pt x="76681" y="31267"/>
                    </a:cubicBezTo>
                    <a:cubicBezTo>
                      <a:pt x="79228" y="64215"/>
                      <a:pt x="69718" y="116525"/>
                      <a:pt x="0" y="133168"/>
                    </a:cubicBezTo>
                    <a:lnTo>
                      <a:pt x="21229" y="1376"/>
                    </a:ln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Graphic 2">
                <a:extLst>
                  <a:ext uri="{FF2B5EF4-FFF2-40B4-BE49-F238E27FC236}">
                    <a16:creationId xmlns:a16="http://schemas.microsoft.com/office/drawing/2014/main" id="{44E085DC-43A0-48B8-B90F-436ED8B184E2}"/>
                  </a:ext>
                </a:extLst>
              </p:cNvPr>
              <p:cNvSpPr/>
              <p:nvPr/>
            </p:nvSpPr>
            <p:spPr>
              <a:xfrm>
                <a:off x="9543860" y="5655604"/>
                <a:ext cx="191404" cy="119638"/>
              </a:xfrm>
              <a:custGeom>
                <a:avLst/>
                <a:gdLst>
                  <a:gd name="connsiteX0" fmla="*/ 0 w 191404"/>
                  <a:gd name="connsiteY0" fmla="*/ 13576 h 119638"/>
                  <a:gd name="connsiteX1" fmla="*/ 77615 w 191404"/>
                  <a:gd name="connsiteY1" fmla="*/ 119638 h 119638"/>
                  <a:gd name="connsiteX2" fmla="*/ 60122 w 191404"/>
                  <a:gd name="connsiteY2" fmla="*/ 53657 h 119638"/>
                  <a:gd name="connsiteX3" fmla="*/ 191405 w 191404"/>
                  <a:gd name="connsiteY3" fmla="*/ 1262 h 119638"/>
                  <a:gd name="connsiteX4" fmla="*/ 53668 w 191404"/>
                  <a:gd name="connsiteY4" fmla="*/ 32937 h 119638"/>
                  <a:gd name="connsiteX5" fmla="*/ 0 w 191404"/>
                  <a:gd name="connsiteY5" fmla="*/ 13576 h 11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404" h="119638">
                    <a:moveTo>
                      <a:pt x="0" y="13576"/>
                    </a:moveTo>
                    <a:cubicBezTo>
                      <a:pt x="0" y="13576"/>
                      <a:pt x="54347" y="39476"/>
                      <a:pt x="77615" y="119638"/>
                    </a:cubicBezTo>
                    <a:cubicBezTo>
                      <a:pt x="77615" y="119638"/>
                      <a:pt x="68529" y="62743"/>
                      <a:pt x="60122" y="53657"/>
                    </a:cubicBezTo>
                    <a:cubicBezTo>
                      <a:pt x="60122" y="53657"/>
                      <a:pt x="99609" y="10943"/>
                      <a:pt x="191405" y="1262"/>
                    </a:cubicBezTo>
                    <a:cubicBezTo>
                      <a:pt x="191405" y="1262"/>
                      <a:pt x="131878" y="-9692"/>
                      <a:pt x="53668" y="32937"/>
                    </a:cubicBezTo>
                    <a:cubicBezTo>
                      <a:pt x="53753" y="32937"/>
                      <a:pt x="25900" y="5763"/>
                      <a:pt x="0" y="13576"/>
                    </a:cubicBezTo>
                    <a:close/>
                  </a:path>
                </a:pathLst>
              </a:custGeom>
              <a:solidFill>
                <a:srgbClr val="1F59B7">
                  <a:alpha val="49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Graphic 2">
                <a:extLst>
                  <a:ext uri="{FF2B5EF4-FFF2-40B4-BE49-F238E27FC236}">
                    <a16:creationId xmlns:a16="http://schemas.microsoft.com/office/drawing/2014/main" id="{7D182C8B-70A8-42E7-A7FE-182150319381}"/>
                  </a:ext>
                </a:extLst>
              </p:cNvPr>
              <p:cNvSpPr/>
              <p:nvPr/>
            </p:nvSpPr>
            <p:spPr>
              <a:xfrm>
                <a:off x="10232629" y="5655604"/>
                <a:ext cx="191405" cy="119638"/>
              </a:xfrm>
              <a:custGeom>
                <a:avLst/>
                <a:gdLst>
                  <a:gd name="connsiteX0" fmla="*/ 191405 w 191405"/>
                  <a:gd name="connsiteY0" fmla="*/ 13576 h 119638"/>
                  <a:gd name="connsiteX1" fmla="*/ 113790 w 191405"/>
                  <a:gd name="connsiteY1" fmla="*/ 119638 h 119638"/>
                  <a:gd name="connsiteX2" fmla="*/ 131283 w 191405"/>
                  <a:gd name="connsiteY2" fmla="*/ 53657 h 119638"/>
                  <a:gd name="connsiteX3" fmla="*/ 0 w 191405"/>
                  <a:gd name="connsiteY3" fmla="*/ 1262 h 119638"/>
                  <a:gd name="connsiteX4" fmla="*/ 137737 w 191405"/>
                  <a:gd name="connsiteY4" fmla="*/ 32937 h 119638"/>
                  <a:gd name="connsiteX5" fmla="*/ 191405 w 191405"/>
                  <a:gd name="connsiteY5" fmla="*/ 13576 h 11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405" h="119638">
                    <a:moveTo>
                      <a:pt x="191405" y="13576"/>
                    </a:moveTo>
                    <a:cubicBezTo>
                      <a:pt x="191405" y="13576"/>
                      <a:pt x="137058" y="39476"/>
                      <a:pt x="113790" y="119638"/>
                    </a:cubicBezTo>
                    <a:cubicBezTo>
                      <a:pt x="113790" y="119638"/>
                      <a:pt x="122876" y="62743"/>
                      <a:pt x="131283" y="53657"/>
                    </a:cubicBezTo>
                    <a:cubicBezTo>
                      <a:pt x="131283" y="53657"/>
                      <a:pt x="91796" y="10943"/>
                      <a:pt x="0" y="1262"/>
                    </a:cubicBezTo>
                    <a:cubicBezTo>
                      <a:pt x="0" y="1262"/>
                      <a:pt x="59527" y="-9692"/>
                      <a:pt x="137737" y="32937"/>
                    </a:cubicBezTo>
                    <a:cubicBezTo>
                      <a:pt x="137652" y="32937"/>
                      <a:pt x="165505" y="5763"/>
                      <a:pt x="191405" y="13576"/>
                    </a:cubicBezTo>
                    <a:close/>
                  </a:path>
                </a:pathLst>
              </a:custGeom>
              <a:solidFill>
                <a:srgbClr val="1F59B7">
                  <a:alpha val="49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3" name="Graphic 2">
                <a:extLst>
                  <a:ext uri="{FF2B5EF4-FFF2-40B4-BE49-F238E27FC236}">
                    <a16:creationId xmlns:a16="http://schemas.microsoft.com/office/drawing/2014/main" id="{537AC454-4471-4ACE-B97C-AFCF69222F39}"/>
                  </a:ext>
                </a:extLst>
              </p:cNvPr>
              <p:cNvGrpSpPr/>
              <p:nvPr/>
            </p:nvGrpSpPr>
            <p:grpSpPr>
              <a:xfrm>
                <a:off x="9903148" y="5371627"/>
                <a:ext cx="247535" cy="254923"/>
                <a:chOff x="9903148" y="5371627"/>
                <a:chExt cx="247535" cy="254923"/>
              </a:xfrm>
              <a:solidFill>
                <a:srgbClr val="FBC0AE"/>
              </a:solidFill>
            </p:grpSpPr>
            <p:sp>
              <p:nvSpPr>
                <p:cNvPr id="174" name="Graphic 2">
                  <a:extLst>
                    <a:ext uri="{FF2B5EF4-FFF2-40B4-BE49-F238E27FC236}">
                      <a16:creationId xmlns:a16="http://schemas.microsoft.com/office/drawing/2014/main" id="{AC128028-7B70-48D3-A4E0-53882D702EFD}"/>
                    </a:ext>
                  </a:extLst>
                </p:cNvPr>
                <p:cNvSpPr/>
                <p:nvPr/>
              </p:nvSpPr>
              <p:spPr>
                <a:xfrm>
                  <a:off x="10091326" y="5572118"/>
                  <a:ext cx="59357" cy="43393"/>
                </a:xfrm>
                <a:custGeom>
                  <a:avLst/>
                  <a:gdLst>
                    <a:gd name="connsiteX0" fmla="*/ 0 w 59357"/>
                    <a:gd name="connsiteY0" fmla="*/ 0 h 43393"/>
                    <a:gd name="connsiteX1" fmla="*/ 5265 w 59357"/>
                    <a:gd name="connsiteY1" fmla="*/ 43393 h 43393"/>
                    <a:gd name="connsiteX2" fmla="*/ 55367 w 59357"/>
                    <a:gd name="connsiteY2" fmla="*/ 26155 h 43393"/>
                    <a:gd name="connsiteX3" fmla="*/ 59358 w 59357"/>
                    <a:gd name="connsiteY3" fmla="*/ 0 h 43393"/>
                    <a:gd name="connsiteX4" fmla="*/ 0 w 59357"/>
                    <a:gd name="connsiteY4" fmla="*/ 0 h 4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357" h="43393">
                      <a:moveTo>
                        <a:pt x="0" y="0"/>
                      </a:moveTo>
                      <a:lnTo>
                        <a:pt x="5265" y="43393"/>
                      </a:lnTo>
                      <a:cubicBezTo>
                        <a:pt x="22079" y="42289"/>
                        <a:pt x="55367" y="26155"/>
                        <a:pt x="55367" y="26155"/>
                      </a:cubicBezTo>
                      <a:lnTo>
                        <a:pt x="5935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Graphic 2">
                  <a:extLst>
                    <a:ext uri="{FF2B5EF4-FFF2-40B4-BE49-F238E27FC236}">
                      <a16:creationId xmlns:a16="http://schemas.microsoft.com/office/drawing/2014/main" id="{61FAF640-10E0-4ED1-9278-D2ADCDBC0358}"/>
                    </a:ext>
                  </a:extLst>
                </p:cNvPr>
                <p:cNvSpPr/>
                <p:nvPr/>
              </p:nvSpPr>
              <p:spPr>
                <a:xfrm>
                  <a:off x="9903148" y="5371627"/>
                  <a:ext cx="232505" cy="254923"/>
                </a:xfrm>
                <a:custGeom>
                  <a:avLst/>
                  <a:gdLst>
                    <a:gd name="connsiteX0" fmla="*/ 232505 w 232505"/>
                    <a:gd name="connsiteY0" fmla="*/ 200491 h 254923"/>
                    <a:gd name="connsiteX1" fmla="*/ 184272 w 232505"/>
                    <a:gd name="connsiteY1" fmla="*/ 160495 h 254923"/>
                    <a:gd name="connsiteX2" fmla="*/ 188093 w 232505"/>
                    <a:gd name="connsiteY2" fmla="*/ 199388 h 254923"/>
                    <a:gd name="connsiteX3" fmla="*/ 182149 w 232505"/>
                    <a:gd name="connsiteY3" fmla="*/ 127462 h 254923"/>
                    <a:gd name="connsiteX4" fmla="*/ 182234 w 232505"/>
                    <a:gd name="connsiteY4" fmla="*/ 123046 h 254923"/>
                    <a:gd name="connsiteX5" fmla="*/ 194887 w 232505"/>
                    <a:gd name="connsiteY5" fmla="*/ 0 h 254923"/>
                    <a:gd name="connsiteX6" fmla="*/ 0 w 232505"/>
                    <a:gd name="connsiteY6" fmla="*/ 0 h 254923"/>
                    <a:gd name="connsiteX7" fmla="*/ 8577 w 232505"/>
                    <a:gd name="connsiteY7" fmla="*/ 76426 h 254923"/>
                    <a:gd name="connsiteX8" fmla="*/ 147842 w 232505"/>
                    <a:gd name="connsiteY8" fmla="*/ 254924 h 254923"/>
                    <a:gd name="connsiteX9" fmla="*/ 194802 w 232505"/>
                    <a:gd name="connsiteY9" fmla="*/ 254924 h 254923"/>
                    <a:gd name="connsiteX10" fmla="*/ 188178 w 232505"/>
                    <a:gd name="connsiteY10" fmla="*/ 200576 h 254923"/>
                    <a:gd name="connsiteX11" fmla="*/ 232505 w 232505"/>
                    <a:gd name="connsiteY11" fmla="*/ 200576 h 254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2505" h="254923">
                      <a:moveTo>
                        <a:pt x="232505" y="200491"/>
                      </a:moveTo>
                      <a:cubicBezTo>
                        <a:pt x="208728" y="200491"/>
                        <a:pt x="188518" y="183423"/>
                        <a:pt x="184272" y="160495"/>
                      </a:cubicBezTo>
                      <a:lnTo>
                        <a:pt x="188093" y="199388"/>
                      </a:lnTo>
                      <a:cubicBezTo>
                        <a:pt x="185036" y="172468"/>
                        <a:pt x="182149" y="142662"/>
                        <a:pt x="182149" y="127462"/>
                      </a:cubicBezTo>
                      <a:cubicBezTo>
                        <a:pt x="182149" y="126103"/>
                        <a:pt x="182149" y="124659"/>
                        <a:pt x="182234" y="123046"/>
                      </a:cubicBezTo>
                      <a:cubicBezTo>
                        <a:pt x="183253" y="87550"/>
                        <a:pt x="194887" y="0"/>
                        <a:pt x="194887" y="0"/>
                      </a:cubicBezTo>
                      <a:lnTo>
                        <a:pt x="0" y="0"/>
                      </a:lnTo>
                      <a:cubicBezTo>
                        <a:pt x="0" y="0"/>
                        <a:pt x="5010" y="39657"/>
                        <a:pt x="8577" y="76426"/>
                      </a:cubicBezTo>
                      <a:cubicBezTo>
                        <a:pt x="8577" y="76426"/>
                        <a:pt x="173063" y="56641"/>
                        <a:pt x="147842" y="254924"/>
                      </a:cubicBezTo>
                      <a:lnTo>
                        <a:pt x="194802" y="254924"/>
                      </a:lnTo>
                      <a:cubicBezTo>
                        <a:pt x="194802" y="254924"/>
                        <a:pt x="191405" y="229533"/>
                        <a:pt x="188178" y="200576"/>
                      </a:cubicBezTo>
                      <a:lnTo>
                        <a:pt x="232505" y="200576"/>
                      </a:ln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76" name="Graphic 2">
                <a:extLst>
                  <a:ext uri="{FF2B5EF4-FFF2-40B4-BE49-F238E27FC236}">
                    <a16:creationId xmlns:a16="http://schemas.microsoft.com/office/drawing/2014/main" id="{0B24D377-4C5D-4EE5-9176-54CAEE7039CE}"/>
                  </a:ext>
                </a:extLst>
              </p:cNvPr>
              <p:cNvSpPr/>
              <p:nvPr/>
            </p:nvSpPr>
            <p:spPr>
              <a:xfrm>
                <a:off x="9992651" y="5371797"/>
                <a:ext cx="105213" cy="142067"/>
              </a:xfrm>
              <a:custGeom>
                <a:avLst/>
                <a:gdLst>
                  <a:gd name="connsiteX0" fmla="*/ 92645 w 105213"/>
                  <a:gd name="connsiteY0" fmla="*/ 127207 h 142067"/>
                  <a:gd name="connsiteX1" fmla="*/ 93155 w 105213"/>
                  <a:gd name="connsiteY1" fmla="*/ 142068 h 142067"/>
                  <a:gd name="connsiteX2" fmla="*/ 0 w 105213"/>
                  <a:gd name="connsiteY2" fmla="*/ 77190 h 142067"/>
                  <a:gd name="connsiteX3" fmla="*/ 105213 w 105213"/>
                  <a:gd name="connsiteY3" fmla="*/ 0 h 142067"/>
                  <a:gd name="connsiteX4" fmla="*/ 92645 w 105213"/>
                  <a:gd name="connsiteY4" fmla="*/ 122876 h 142067"/>
                  <a:gd name="connsiteX5" fmla="*/ 92645 w 105213"/>
                  <a:gd name="connsiteY5" fmla="*/ 127207 h 14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13" h="142067">
                    <a:moveTo>
                      <a:pt x="92645" y="127207"/>
                    </a:moveTo>
                    <a:cubicBezTo>
                      <a:pt x="92645" y="131283"/>
                      <a:pt x="92900" y="136293"/>
                      <a:pt x="93155" y="142068"/>
                    </a:cubicBezTo>
                    <a:lnTo>
                      <a:pt x="0" y="77190"/>
                    </a:lnTo>
                    <a:cubicBezTo>
                      <a:pt x="66745" y="78549"/>
                      <a:pt x="103005" y="4585"/>
                      <a:pt x="105213" y="0"/>
                    </a:cubicBezTo>
                    <a:cubicBezTo>
                      <a:pt x="104619" y="5180"/>
                      <a:pt x="93664" y="88484"/>
                      <a:pt x="92645" y="122876"/>
                    </a:cubicBezTo>
                    <a:cubicBezTo>
                      <a:pt x="92645" y="124320"/>
                      <a:pt x="92645" y="125763"/>
                      <a:pt x="92645" y="127207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Graphic 2">
                <a:extLst>
                  <a:ext uri="{FF2B5EF4-FFF2-40B4-BE49-F238E27FC236}">
                    <a16:creationId xmlns:a16="http://schemas.microsoft.com/office/drawing/2014/main" id="{4FB7772D-5C4F-4273-89A8-9FEC97EBD90F}"/>
                  </a:ext>
                </a:extLst>
              </p:cNvPr>
              <p:cNvSpPr/>
              <p:nvPr/>
            </p:nvSpPr>
            <p:spPr>
              <a:xfrm>
                <a:off x="9777044" y="4905173"/>
                <a:ext cx="459405" cy="545324"/>
              </a:xfrm>
              <a:custGeom>
                <a:avLst/>
                <a:gdLst>
                  <a:gd name="connsiteX0" fmla="*/ 459406 w 459405"/>
                  <a:gd name="connsiteY0" fmla="*/ 39657 h 545324"/>
                  <a:gd name="connsiteX1" fmla="*/ 433081 w 459405"/>
                  <a:gd name="connsiteY1" fmla="*/ 309950 h 545324"/>
                  <a:gd name="connsiteX2" fmla="*/ 366081 w 459405"/>
                  <a:gd name="connsiteY2" fmla="*/ 440384 h 545324"/>
                  <a:gd name="connsiteX3" fmla="*/ 327189 w 459405"/>
                  <a:gd name="connsiteY3" fmla="*/ 474436 h 545324"/>
                  <a:gd name="connsiteX4" fmla="*/ 318952 w 459405"/>
                  <a:gd name="connsiteY4" fmla="*/ 481739 h 545324"/>
                  <a:gd name="connsiteX5" fmla="*/ 318697 w 459405"/>
                  <a:gd name="connsiteY5" fmla="*/ 481994 h 545324"/>
                  <a:gd name="connsiteX6" fmla="*/ 312668 w 459405"/>
                  <a:gd name="connsiteY6" fmla="*/ 487174 h 545324"/>
                  <a:gd name="connsiteX7" fmla="*/ 310885 w 459405"/>
                  <a:gd name="connsiteY7" fmla="*/ 488788 h 545324"/>
                  <a:gd name="connsiteX8" fmla="*/ 259594 w 459405"/>
                  <a:gd name="connsiteY8" fmla="*/ 533709 h 545324"/>
                  <a:gd name="connsiteX9" fmla="*/ 198623 w 459405"/>
                  <a:gd name="connsiteY9" fmla="*/ 534388 h 545324"/>
                  <a:gd name="connsiteX10" fmla="*/ 91117 w 459405"/>
                  <a:gd name="connsiteY10" fmla="*/ 444546 h 545324"/>
                  <a:gd name="connsiteX11" fmla="*/ 20295 w 459405"/>
                  <a:gd name="connsiteY11" fmla="*/ 307827 h 545324"/>
                  <a:gd name="connsiteX12" fmla="*/ 0 w 459405"/>
                  <a:gd name="connsiteY12" fmla="*/ 56980 h 545324"/>
                  <a:gd name="connsiteX13" fmla="*/ 148437 w 459405"/>
                  <a:gd name="connsiteY13" fmla="*/ 54772 h 545324"/>
                  <a:gd name="connsiteX14" fmla="*/ 242356 w 459405"/>
                  <a:gd name="connsiteY14" fmla="*/ 31080 h 545324"/>
                  <a:gd name="connsiteX15" fmla="*/ 308082 w 459405"/>
                  <a:gd name="connsiteY15" fmla="*/ 0 h 545324"/>
                  <a:gd name="connsiteX16" fmla="*/ 439620 w 459405"/>
                  <a:gd name="connsiteY16" fmla="*/ 40421 h 545324"/>
                  <a:gd name="connsiteX17" fmla="*/ 459406 w 459405"/>
                  <a:gd name="connsiteY17" fmla="*/ 39657 h 545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9405" h="545324">
                    <a:moveTo>
                      <a:pt x="459406" y="39657"/>
                    </a:moveTo>
                    <a:lnTo>
                      <a:pt x="433081" y="309950"/>
                    </a:lnTo>
                    <a:cubicBezTo>
                      <a:pt x="428156" y="360392"/>
                      <a:pt x="404209" y="407012"/>
                      <a:pt x="366081" y="440384"/>
                    </a:cubicBezTo>
                    <a:lnTo>
                      <a:pt x="327189" y="474436"/>
                    </a:lnTo>
                    <a:lnTo>
                      <a:pt x="318952" y="481739"/>
                    </a:lnTo>
                    <a:cubicBezTo>
                      <a:pt x="318867" y="481824"/>
                      <a:pt x="318782" y="481909"/>
                      <a:pt x="318697" y="481994"/>
                    </a:cubicBezTo>
                    <a:lnTo>
                      <a:pt x="312668" y="487174"/>
                    </a:lnTo>
                    <a:cubicBezTo>
                      <a:pt x="312073" y="487684"/>
                      <a:pt x="311479" y="488278"/>
                      <a:pt x="310885" y="488788"/>
                    </a:cubicBezTo>
                    <a:lnTo>
                      <a:pt x="259594" y="533709"/>
                    </a:lnTo>
                    <a:cubicBezTo>
                      <a:pt x="242186" y="548910"/>
                      <a:pt x="216371" y="549249"/>
                      <a:pt x="198623" y="534388"/>
                    </a:cubicBezTo>
                    <a:lnTo>
                      <a:pt x="91117" y="444546"/>
                    </a:lnTo>
                    <a:cubicBezTo>
                      <a:pt x="50102" y="410323"/>
                      <a:pt x="24626" y="361071"/>
                      <a:pt x="20295" y="307827"/>
                    </a:cubicBezTo>
                    <a:lnTo>
                      <a:pt x="0" y="56980"/>
                    </a:lnTo>
                    <a:cubicBezTo>
                      <a:pt x="40761" y="63858"/>
                      <a:pt x="92730" y="63688"/>
                      <a:pt x="148437" y="54772"/>
                    </a:cubicBezTo>
                    <a:cubicBezTo>
                      <a:pt x="182574" y="49253"/>
                      <a:pt x="214418" y="41185"/>
                      <a:pt x="242356" y="31080"/>
                    </a:cubicBezTo>
                    <a:cubicBezTo>
                      <a:pt x="268001" y="21994"/>
                      <a:pt x="290249" y="11294"/>
                      <a:pt x="308082" y="0"/>
                    </a:cubicBezTo>
                    <a:cubicBezTo>
                      <a:pt x="334067" y="24117"/>
                      <a:pt x="383235" y="40421"/>
                      <a:pt x="439620" y="40421"/>
                    </a:cubicBezTo>
                    <a:cubicBezTo>
                      <a:pt x="446414" y="40421"/>
                      <a:pt x="452867" y="40166"/>
                      <a:pt x="459406" y="39657"/>
                    </a:cubicBez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Graphic 2">
                <a:extLst>
                  <a:ext uri="{FF2B5EF4-FFF2-40B4-BE49-F238E27FC236}">
                    <a16:creationId xmlns:a16="http://schemas.microsoft.com/office/drawing/2014/main" id="{9B8E3239-05A8-4492-95D5-2C7B6F9CF698}"/>
                  </a:ext>
                </a:extLst>
              </p:cNvPr>
              <p:cNvSpPr/>
              <p:nvPr/>
            </p:nvSpPr>
            <p:spPr>
              <a:xfrm>
                <a:off x="9767703" y="5814984"/>
                <a:ext cx="112516" cy="28362"/>
              </a:xfrm>
              <a:custGeom>
                <a:avLst/>
                <a:gdLst>
                  <a:gd name="connsiteX0" fmla="*/ 0 w 112516"/>
                  <a:gd name="connsiteY0" fmla="*/ 0 h 28362"/>
                  <a:gd name="connsiteX1" fmla="*/ 92900 w 112516"/>
                  <a:gd name="connsiteY1" fmla="*/ 28362 h 28362"/>
                  <a:gd name="connsiteX2" fmla="*/ 112516 w 112516"/>
                  <a:gd name="connsiteY2" fmla="*/ 15540 h 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16" h="28362">
                    <a:moveTo>
                      <a:pt x="0" y="0"/>
                    </a:moveTo>
                    <a:lnTo>
                      <a:pt x="92900" y="28362"/>
                    </a:lnTo>
                    <a:lnTo>
                      <a:pt x="112516" y="15540"/>
                    </a:ln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Graphic 2">
                <a:extLst>
                  <a:ext uri="{FF2B5EF4-FFF2-40B4-BE49-F238E27FC236}">
                    <a16:creationId xmlns:a16="http://schemas.microsoft.com/office/drawing/2014/main" id="{F9D72381-7364-423B-A88F-CD251727E9D3}"/>
                  </a:ext>
                </a:extLst>
              </p:cNvPr>
              <p:cNvSpPr/>
              <p:nvPr/>
            </p:nvSpPr>
            <p:spPr>
              <a:xfrm>
                <a:off x="9818484" y="5942191"/>
                <a:ext cx="174251" cy="256027"/>
              </a:xfrm>
              <a:custGeom>
                <a:avLst/>
                <a:gdLst>
                  <a:gd name="connsiteX0" fmla="*/ 0 w 174251"/>
                  <a:gd name="connsiteY0" fmla="*/ 0 h 256027"/>
                  <a:gd name="connsiteX1" fmla="*/ 174252 w 174251"/>
                  <a:gd name="connsiteY1" fmla="*/ 256028 h 256027"/>
                  <a:gd name="connsiteX2" fmla="*/ 0 w 174251"/>
                  <a:gd name="connsiteY2" fmla="*/ 0 h 256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4251" h="256027">
                    <a:moveTo>
                      <a:pt x="0" y="0"/>
                    </a:moveTo>
                    <a:cubicBezTo>
                      <a:pt x="0" y="0"/>
                      <a:pt x="92730" y="201426"/>
                      <a:pt x="174252" y="256028"/>
                    </a:cubicBezTo>
                    <a:cubicBezTo>
                      <a:pt x="174167" y="256028"/>
                      <a:pt x="41185" y="84154"/>
                      <a:pt x="0" y="0"/>
                    </a:cubicBez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0" name="Graphic 2">
                <a:extLst>
                  <a:ext uri="{FF2B5EF4-FFF2-40B4-BE49-F238E27FC236}">
                    <a16:creationId xmlns:a16="http://schemas.microsoft.com/office/drawing/2014/main" id="{603D80F0-B817-41DB-89F3-5BE9CA8139A7}"/>
                  </a:ext>
                </a:extLst>
              </p:cNvPr>
              <p:cNvGrpSpPr/>
              <p:nvPr/>
            </p:nvGrpSpPr>
            <p:grpSpPr>
              <a:xfrm>
                <a:off x="9767703" y="5572118"/>
                <a:ext cx="464755" cy="626185"/>
                <a:chOff x="9767703" y="5572118"/>
                <a:chExt cx="464755" cy="626185"/>
              </a:xfrm>
            </p:grpSpPr>
            <p:sp>
              <p:nvSpPr>
                <p:cNvPr id="181" name="Graphic 2">
                  <a:extLst>
                    <a:ext uri="{FF2B5EF4-FFF2-40B4-BE49-F238E27FC236}">
                      <a16:creationId xmlns:a16="http://schemas.microsoft.com/office/drawing/2014/main" id="{D06CD03E-2883-4016-B783-2ADB85DFAE4F}"/>
                    </a:ext>
                  </a:extLst>
                </p:cNvPr>
                <p:cNvSpPr/>
                <p:nvPr/>
              </p:nvSpPr>
              <p:spPr>
                <a:xfrm>
                  <a:off x="10104658" y="5572118"/>
                  <a:ext cx="127801" cy="258405"/>
                </a:xfrm>
                <a:custGeom>
                  <a:avLst/>
                  <a:gdLst>
                    <a:gd name="connsiteX0" fmla="*/ 107336 w 127801"/>
                    <a:gd name="connsiteY0" fmla="*/ 14946 h 258405"/>
                    <a:gd name="connsiteX1" fmla="*/ 127801 w 127801"/>
                    <a:gd name="connsiteY1" fmla="*/ 242866 h 258405"/>
                    <a:gd name="connsiteX2" fmla="*/ 15370 w 127801"/>
                    <a:gd name="connsiteY2" fmla="*/ 258406 h 258405"/>
                    <a:gd name="connsiteX3" fmla="*/ 0 w 127801"/>
                    <a:gd name="connsiteY3" fmla="*/ 254329 h 258405"/>
                    <a:gd name="connsiteX4" fmla="*/ 28278 w 127801"/>
                    <a:gd name="connsiteY4" fmla="*/ 146144 h 258405"/>
                    <a:gd name="connsiteX5" fmla="*/ 38723 w 127801"/>
                    <a:gd name="connsiteY5" fmla="*/ 55367 h 258405"/>
                    <a:gd name="connsiteX6" fmla="*/ 45346 w 127801"/>
                    <a:gd name="connsiteY6" fmla="*/ 24626 h 258405"/>
                    <a:gd name="connsiteX7" fmla="*/ 42034 w 127801"/>
                    <a:gd name="connsiteY7" fmla="*/ 26155 h 258405"/>
                    <a:gd name="connsiteX8" fmla="*/ 45006 w 127801"/>
                    <a:gd name="connsiteY8" fmla="*/ 0 h 258405"/>
                    <a:gd name="connsiteX9" fmla="*/ 107336 w 127801"/>
                    <a:gd name="connsiteY9" fmla="*/ 14946 h 25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801" h="258405">
                      <a:moveTo>
                        <a:pt x="107336" y="14946"/>
                      </a:moveTo>
                      <a:lnTo>
                        <a:pt x="127801" y="242866"/>
                      </a:lnTo>
                      <a:lnTo>
                        <a:pt x="15370" y="258406"/>
                      </a:lnTo>
                      <a:lnTo>
                        <a:pt x="0" y="254329"/>
                      </a:lnTo>
                      <a:lnTo>
                        <a:pt x="28278" y="146144"/>
                      </a:lnTo>
                      <a:lnTo>
                        <a:pt x="38723" y="55367"/>
                      </a:lnTo>
                      <a:cubicBezTo>
                        <a:pt x="42968" y="45941"/>
                        <a:pt x="45346" y="35581"/>
                        <a:pt x="45346" y="24626"/>
                      </a:cubicBezTo>
                      <a:cubicBezTo>
                        <a:pt x="44242" y="25136"/>
                        <a:pt x="43223" y="25645"/>
                        <a:pt x="42034" y="26155"/>
                      </a:cubicBezTo>
                      <a:lnTo>
                        <a:pt x="45006" y="0"/>
                      </a:lnTo>
                      <a:lnTo>
                        <a:pt x="107336" y="14946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Graphic 2">
                  <a:extLst>
                    <a:ext uri="{FF2B5EF4-FFF2-40B4-BE49-F238E27FC236}">
                      <a16:creationId xmlns:a16="http://schemas.microsoft.com/office/drawing/2014/main" id="{168C3250-18EA-497B-93B2-0CFCD9B61A67}"/>
                    </a:ext>
                  </a:extLst>
                </p:cNvPr>
                <p:cNvSpPr/>
                <p:nvPr/>
              </p:nvSpPr>
              <p:spPr>
                <a:xfrm>
                  <a:off x="10143380" y="5596830"/>
                  <a:ext cx="6623" cy="30740"/>
                </a:xfrm>
                <a:custGeom>
                  <a:avLst/>
                  <a:gdLst>
                    <a:gd name="connsiteX0" fmla="*/ 3312 w 6623"/>
                    <a:gd name="connsiteY0" fmla="*/ 1528 h 30740"/>
                    <a:gd name="connsiteX1" fmla="*/ 6624 w 6623"/>
                    <a:gd name="connsiteY1" fmla="*/ 0 h 30740"/>
                    <a:gd name="connsiteX2" fmla="*/ 0 w 6623"/>
                    <a:gd name="connsiteY2" fmla="*/ 30740 h 30740"/>
                    <a:gd name="connsiteX3" fmla="*/ 3312 w 6623"/>
                    <a:gd name="connsiteY3" fmla="*/ 1528 h 30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23" h="30740">
                      <a:moveTo>
                        <a:pt x="3312" y="1528"/>
                      </a:moveTo>
                      <a:cubicBezTo>
                        <a:pt x="4501" y="1019"/>
                        <a:pt x="5520" y="509"/>
                        <a:pt x="6624" y="0"/>
                      </a:cubicBezTo>
                      <a:cubicBezTo>
                        <a:pt x="6624" y="10954"/>
                        <a:pt x="4246" y="21314"/>
                        <a:pt x="0" y="30740"/>
                      </a:cubicBezTo>
                      <a:lnTo>
                        <a:pt x="3312" y="1528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Graphic 2">
                  <a:extLst>
                    <a:ext uri="{FF2B5EF4-FFF2-40B4-BE49-F238E27FC236}">
                      <a16:creationId xmlns:a16="http://schemas.microsoft.com/office/drawing/2014/main" id="{9DAED164-0BEA-4D58-93C0-DD330631DD27}"/>
                    </a:ext>
                  </a:extLst>
                </p:cNvPr>
                <p:cNvSpPr/>
                <p:nvPr/>
              </p:nvSpPr>
              <p:spPr>
                <a:xfrm>
                  <a:off x="9852621" y="5591055"/>
                  <a:ext cx="294070" cy="150729"/>
                </a:xfrm>
                <a:custGeom>
                  <a:avLst/>
                  <a:gdLst>
                    <a:gd name="connsiteX0" fmla="*/ 294071 w 294070"/>
                    <a:gd name="connsiteY0" fmla="*/ 7303 h 150729"/>
                    <a:gd name="connsiteX1" fmla="*/ 290674 w 294070"/>
                    <a:gd name="connsiteY1" fmla="*/ 36515 h 150729"/>
                    <a:gd name="connsiteX2" fmla="*/ 226391 w 294070"/>
                    <a:gd name="connsiteY2" fmla="*/ 81691 h 150729"/>
                    <a:gd name="connsiteX3" fmla="*/ 148012 w 294070"/>
                    <a:gd name="connsiteY3" fmla="*/ 150729 h 150729"/>
                    <a:gd name="connsiteX4" fmla="*/ 69718 w 294070"/>
                    <a:gd name="connsiteY4" fmla="*/ 81691 h 150729"/>
                    <a:gd name="connsiteX5" fmla="*/ 3906 w 294070"/>
                    <a:gd name="connsiteY5" fmla="*/ 33373 h 150729"/>
                    <a:gd name="connsiteX6" fmla="*/ 0 w 294070"/>
                    <a:gd name="connsiteY6" fmla="*/ 0 h 150729"/>
                    <a:gd name="connsiteX7" fmla="*/ 154466 w 294070"/>
                    <a:gd name="connsiteY7" fmla="*/ 35326 h 150729"/>
                    <a:gd name="connsiteX8" fmla="*/ 230892 w 294070"/>
                    <a:gd name="connsiteY8" fmla="*/ 27513 h 150729"/>
                    <a:gd name="connsiteX9" fmla="*/ 294071 w 294070"/>
                    <a:gd name="connsiteY9" fmla="*/ 7303 h 150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4070" h="150729">
                      <a:moveTo>
                        <a:pt x="294071" y="7303"/>
                      </a:moveTo>
                      <a:lnTo>
                        <a:pt x="290674" y="36515"/>
                      </a:lnTo>
                      <a:cubicBezTo>
                        <a:pt x="279465" y="61141"/>
                        <a:pt x="255178" y="78974"/>
                        <a:pt x="226391" y="81691"/>
                      </a:cubicBezTo>
                      <a:cubicBezTo>
                        <a:pt x="222570" y="120414"/>
                        <a:pt x="188942" y="150729"/>
                        <a:pt x="148012" y="150729"/>
                      </a:cubicBezTo>
                      <a:cubicBezTo>
                        <a:pt x="107166" y="150729"/>
                        <a:pt x="73454" y="120414"/>
                        <a:pt x="69718" y="81691"/>
                      </a:cubicBezTo>
                      <a:cubicBezTo>
                        <a:pt x="39572" y="78974"/>
                        <a:pt x="14351" y="59612"/>
                        <a:pt x="3906" y="33373"/>
                      </a:cubicBezTo>
                      <a:lnTo>
                        <a:pt x="0" y="0"/>
                      </a:lnTo>
                      <a:cubicBezTo>
                        <a:pt x="42289" y="22078"/>
                        <a:pt x="95957" y="35326"/>
                        <a:pt x="154466" y="35326"/>
                      </a:cubicBezTo>
                      <a:cubicBezTo>
                        <a:pt x="181130" y="35326"/>
                        <a:pt x="206860" y="32608"/>
                        <a:pt x="230892" y="27513"/>
                      </a:cubicBezTo>
                      <a:cubicBezTo>
                        <a:pt x="253565" y="22758"/>
                        <a:pt x="274879" y="15880"/>
                        <a:pt x="294071" y="7303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Graphic 2">
                  <a:extLst>
                    <a:ext uri="{FF2B5EF4-FFF2-40B4-BE49-F238E27FC236}">
                      <a16:creationId xmlns:a16="http://schemas.microsoft.com/office/drawing/2014/main" id="{D3E68275-17D5-4906-9058-71463D306C6A}"/>
                    </a:ext>
                  </a:extLst>
                </p:cNvPr>
                <p:cNvSpPr/>
                <p:nvPr/>
              </p:nvSpPr>
              <p:spPr>
                <a:xfrm>
                  <a:off x="10007427" y="5826448"/>
                  <a:ext cx="196160" cy="371770"/>
                </a:xfrm>
                <a:custGeom>
                  <a:avLst/>
                  <a:gdLst>
                    <a:gd name="connsiteX0" fmla="*/ 0 w 196160"/>
                    <a:gd name="connsiteY0" fmla="*/ 371771 h 371770"/>
                    <a:gd name="connsiteX1" fmla="*/ 97146 w 196160"/>
                    <a:gd name="connsiteY1" fmla="*/ 0 h 371770"/>
                    <a:gd name="connsiteX2" fmla="*/ 112516 w 196160"/>
                    <a:gd name="connsiteY2" fmla="*/ 4076 h 371770"/>
                    <a:gd name="connsiteX3" fmla="*/ 196160 w 196160"/>
                    <a:gd name="connsiteY3" fmla="*/ 58764 h 371770"/>
                    <a:gd name="connsiteX4" fmla="*/ 0 w 196160"/>
                    <a:gd name="connsiteY4" fmla="*/ 371771 h 3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160" h="371770">
                      <a:moveTo>
                        <a:pt x="0" y="371771"/>
                      </a:moveTo>
                      <a:lnTo>
                        <a:pt x="97146" y="0"/>
                      </a:lnTo>
                      <a:lnTo>
                        <a:pt x="112516" y="4076"/>
                      </a:lnTo>
                      <a:lnTo>
                        <a:pt x="196160" y="58764"/>
                      </a:lnTo>
                      <a:cubicBezTo>
                        <a:pt x="179856" y="146398"/>
                        <a:pt x="0" y="371771"/>
                        <a:pt x="0" y="371771"/>
                      </a:cubicBez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Graphic 2">
                  <a:extLst>
                    <a:ext uri="{FF2B5EF4-FFF2-40B4-BE49-F238E27FC236}">
                      <a16:creationId xmlns:a16="http://schemas.microsoft.com/office/drawing/2014/main" id="{6D91385F-3F5C-46FD-93E4-9758DF63B9DF}"/>
                    </a:ext>
                  </a:extLst>
                </p:cNvPr>
                <p:cNvSpPr/>
                <p:nvPr/>
              </p:nvSpPr>
              <p:spPr>
                <a:xfrm>
                  <a:off x="9856443" y="5624513"/>
                  <a:ext cx="286767" cy="573790"/>
                </a:xfrm>
                <a:custGeom>
                  <a:avLst/>
                  <a:gdLst>
                    <a:gd name="connsiteX0" fmla="*/ 248130 w 286767"/>
                    <a:gd name="connsiteY0" fmla="*/ 202020 h 573790"/>
                    <a:gd name="connsiteX1" fmla="*/ 150984 w 286767"/>
                    <a:gd name="connsiteY1" fmla="*/ 573790 h 573790"/>
                    <a:gd name="connsiteX2" fmla="*/ 136208 w 286767"/>
                    <a:gd name="connsiteY2" fmla="*/ 573790 h 573790"/>
                    <a:gd name="connsiteX3" fmla="*/ 39062 w 286767"/>
                    <a:gd name="connsiteY3" fmla="*/ 202105 h 573790"/>
                    <a:gd name="connsiteX4" fmla="*/ 10785 w 286767"/>
                    <a:gd name="connsiteY4" fmla="*/ 93919 h 573790"/>
                    <a:gd name="connsiteX5" fmla="*/ 0 w 286767"/>
                    <a:gd name="connsiteY5" fmla="*/ 0 h 573790"/>
                    <a:gd name="connsiteX6" fmla="*/ 65811 w 286767"/>
                    <a:gd name="connsiteY6" fmla="*/ 48318 h 573790"/>
                    <a:gd name="connsiteX7" fmla="*/ 144106 w 286767"/>
                    <a:gd name="connsiteY7" fmla="*/ 117357 h 573790"/>
                    <a:gd name="connsiteX8" fmla="*/ 222485 w 286767"/>
                    <a:gd name="connsiteY8" fmla="*/ 48318 h 573790"/>
                    <a:gd name="connsiteX9" fmla="*/ 286768 w 286767"/>
                    <a:gd name="connsiteY9" fmla="*/ 3142 h 573790"/>
                    <a:gd name="connsiteX10" fmla="*/ 276323 w 286767"/>
                    <a:gd name="connsiteY10" fmla="*/ 93919 h 573790"/>
                    <a:gd name="connsiteX11" fmla="*/ 248130 w 286767"/>
                    <a:gd name="connsiteY11" fmla="*/ 202020 h 573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6767" h="573790">
                      <a:moveTo>
                        <a:pt x="248130" y="202020"/>
                      </a:moveTo>
                      <a:lnTo>
                        <a:pt x="150984" y="573790"/>
                      </a:lnTo>
                      <a:lnTo>
                        <a:pt x="136208" y="573790"/>
                      </a:lnTo>
                      <a:lnTo>
                        <a:pt x="39062" y="202105"/>
                      </a:lnTo>
                      <a:lnTo>
                        <a:pt x="10785" y="93919"/>
                      </a:lnTo>
                      <a:lnTo>
                        <a:pt x="0" y="0"/>
                      </a:lnTo>
                      <a:cubicBezTo>
                        <a:pt x="10445" y="26239"/>
                        <a:pt x="35666" y="45516"/>
                        <a:pt x="65811" y="48318"/>
                      </a:cubicBezTo>
                      <a:cubicBezTo>
                        <a:pt x="69548" y="87041"/>
                        <a:pt x="103260" y="117357"/>
                        <a:pt x="144106" y="117357"/>
                      </a:cubicBezTo>
                      <a:cubicBezTo>
                        <a:pt x="185036" y="117357"/>
                        <a:pt x="218664" y="87041"/>
                        <a:pt x="222485" y="48318"/>
                      </a:cubicBezTo>
                      <a:cubicBezTo>
                        <a:pt x="251272" y="45601"/>
                        <a:pt x="275559" y="27768"/>
                        <a:pt x="286768" y="3142"/>
                      </a:cubicBezTo>
                      <a:lnTo>
                        <a:pt x="276323" y="93919"/>
                      </a:lnTo>
                      <a:lnTo>
                        <a:pt x="248130" y="2020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Graphic 2">
                  <a:extLst>
                    <a:ext uri="{FF2B5EF4-FFF2-40B4-BE49-F238E27FC236}">
                      <a16:creationId xmlns:a16="http://schemas.microsoft.com/office/drawing/2014/main" id="{7E0E4F1C-9D89-4F3B-993C-F97E81A659BE}"/>
                    </a:ext>
                  </a:extLst>
                </p:cNvPr>
                <p:cNvSpPr/>
                <p:nvPr/>
              </p:nvSpPr>
              <p:spPr>
                <a:xfrm>
                  <a:off x="9796491" y="5826533"/>
                  <a:ext cx="196160" cy="371685"/>
                </a:xfrm>
                <a:custGeom>
                  <a:avLst/>
                  <a:gdLst>
                    <a:gd name="connsiteX0" fmla="*/ 99014 w 196160"/>
                    <a:gd name="connsiteY0" fmla="*/ 0 h 371685"/>
                    <a:gd name="connsiteX1" fmla="*/ 196160 w 196160"/>
                    <a:gd name="connsiteY1" fmla="*/ 371686 h 371685"/>
                    <a:gd name="connsiteX2" fmla="*/ 0 w 196160"/>
                    <a:gd name="connsiteY2" fmla="*/ 58679 h 371685"/>
                    <a:gd name="connsiteX3" fmla="*/ 83729 w 196160"/>
                    <a:gd name="connsiteY3" fmla="*/ 3991 h 371685"/>
                    <a:gd name="connsiteX4" fmla="*/ 99014 w 196160"/>
                    <a:gd name="connsiteY4" fmla="*/ 0 h 371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6160" h="371685">
                      <a:moveTo>
                        <a:pt x="99014" y="0"/>
                      </a:moveTo>
                      <a:lnTo>
                        <a:pt x="196160" y="371686"/>
                      </a:lnTo>
                      <a:cubicBezTo>
                        <a:pt x="196160" y="371686"/>
                        <a:pt x="16304" y="146313"/>
                        <a:pt x="0" y="58679"/>
                      </a:cubicBezTo>
                      <a:lnTo>
                        <a:pt x="83729" y="3991"/>
                      </a:lnTo>
                      <a:lnTo>
                        <a:pt x="99014" y="0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Graphic 2">
                  <a:extLst>
                    <a:ext uri="{FF2B5EF4-FFF2-40B4-BE49-F238E27FC236}">
                      <a16:creationId xmlns:a16="http://schemas.microsoft.com/office/drawing/2014/main" id="{F0BCA653-7AD2-44F4-B4E6-7AD584842E77}"/>
                    </a:ext>
                  </a:extLst>
                </p:cNvPr>
                <p:cNvSpPr/>
                <p:nvPr/>
              </p:nvSpPr>
              <p:spPr>
                <a:xfrm>
                  <a:off x="9851178" y="5590461"/>
                  <a:ext cx="5349" cy="33967"/>
                </a:xfrm>
                <a:custGeom>
                  <a:avLst/>
                  <a:gdLst>
                    <a:gd name="connsiteX0" fmla="*/ 1444 w 5349"/>
                    <a:gd name="connsiteY0" fmla="*/ 594 h 33967"/>
                    <a:gd name="connsiteX1" fmla="*/ 5350 w 5349"/>
                    <a:gd name="connsiteY1" fmla="*/ 33967 h 33967"/>
                    <a:gd name="connsiteX2" fmla="*/ 0 w 5349"/>
                    <a:gd name="connsiteY2" fmla="*/ 6369 h 33967"/>
                    <a:gd name="connsiteX3" fmla="*/ 340 w 5349"/>
                    <a:gd name="connsiteY3" fmla="*/ 0 h 33967"/>
                    <a:gd name="connsiteX4" fmla="*/ 1444 w 5349"/>
                    <a:gd name="connsiteY4" fmla="*/ 594 h 33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49" h="33967">
                      <a:moveTo>
                        <a:pt x="1444" y="594"/>
                      </a:moveTo>
                      <a:lnTo>
                        <a:pt x="5350" y="33967"/>
                      </a:lnTo>
                      <a:cubicBezTo>
                        <a:pt x="1868" y="25390"/>
                        <a:pt x="0" y="16050"/>
                        <a:pt x="0" y="6369"/>
                      </a:cubicBezTo>
                      <a:cubicBezTo>
                        <a:pt x="0" y="4246"/>
                        <a:pt x="170" y="2123"/>
                        <a:pt x="340" y="0"/>
                      </a:cubicBezTo>
                      <a:cubicBezTo>
                        <a:pt x="679" y="170"/>
                        <a:pt x="1019" y="339"/>
                        <a:pt x="1444" y="594"/>
                      </a:cubicBez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Graphic 2">
                  <a:extLst>
                    <a:ext uri="{FF2B5EF4-FFF2-40B4-BE49-F238E27FC236}">
                      <a16:creationId xmlns:a16="http://schemas.microsoft.com/office/drawing/2014/main" id="{D8CFA77A-42DD-4506-BD69-50FED16D45F3}"/>
                    </a:ext>
                  </a:extLst>
                </p:cNvPr>
                <p:cNvSpPr/>
                <p:nvPr/>
              </p:nvSpPr>
              <p:spPr>
                <a:xfrm>
                  <a:off x="9767703" y="5572118"/>
                  <a:ext cx="127801" cy="258405"/>
                </a:xfrm>
                <a:custGeom>
                  <a:avLst/>
                  <a:gdLst>
                    <a:gd name="connsiteX0" fmla="*/ 82795 w 127801"/>
                    <a:gd name="connsiteY0" fmla="*/ 0 h 258405"/>
                    <a:gd name="connsiteX1" fmla="*/ 84918 w 127801"/>
                    <a:gd name="connsiteY1" fmla="*/ 18937 h 258405"/>
                    <a:gd name="connsiteX2" fmla="*/ 83729 w 127801"/>
                    <a:gd name="connsiteY2" fmla="*/ 18343 h 258405"/>
                    <a:gd name="connsiteX3" fmla="*/ 83389 w 127801"/>
                    <a:gd name="connsiteY3" fmla="*/ 24711 h 258405"/>
                    <a:gd name="connsiteX4" fmla="*/ 88739 w 127801"/>
                    <a:gd name="connsiteY4" fmla="*/ 52310 h 258405"/>
                    <a:gd name="connsiteX5" fmla="*/ 99524 w 127801"/>
                    <a:gd name="connsiteY5" fmla="*/ 146229 h 258405"/>
                    <a:gd name="connsiteX6" fmla="*/ 127801 w 127801"/>
                    <a:gd name="connsiteY6" fmla="*/ 254414 h 258405"/>
                    <a:gd name="connsiteX7" fmla="*/ 112516 w 127801"/>
                    <a:gd name="connsiteY7" fmla="*/ 258406 h 258405"/>
                    <a:gd name="connsiteX8" fmla="*/ 0 w 127801"/>
                    <a:gd name="connsiteY8" fmla="*/ 242866 h 258405"/>
                    <a:gd name="connsiteX9" fmla="*/ 20465 w 127801"/>
                    <a:gd name="connsiteY9" fmla="*/ 14946 h 258405"/>
                    <a:gd name="connsiteX10" fmla="*/ 82795 w 127801"/>
                    <a:gd name="connsiteY10" fmla="*/ 0 h 25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7801" h="258405">
                      <a:moveTo>
                        <a:pt x="82795" y="0"/>
                      </a:moveTo>
                      <a:lnTo>
                        <a:pt x="84918" y="18937"/>
                      </a:lnTo>
                      <a:cubicBezTo>
                        <a:pt x="84493" y="18682"/>
                        <a:pt x="84154" y="18513"/>
                        <a:pt x="83729" y="18343"/>
                      </a:cubicBezTo>
                      <a:cubicBezTo>
                        <a:pt x="83559" y="20466"/>
                        <a:pt x="83389" y="22588"/>
                        <a:pt x="83389" y="24711"/>
                      </a:cubicBezTo>
                      <a:cubicBezTo>
                        <a:pt x="83389" y="34392"/>
                        <a:pt x="85343" y="43733"/>
                        <a:pt x="88739" y="52310"/>
                      </a:cubicBezTo>
                      <a:lnTo>
                        <a:pt x="99524" y="146229"/>
                      </a:lnTo>
                      <a:lnTo>
                        <a:pt x="127801" y="254414"/>
                      </a:lnTo>
                      <a:lnTo>
                        <a:pt x="112516" y="258406"/>
                      </a:lnTo>
                      <a:lnTo>
                        <a:pt x="0" y="242866"/>
                      </a:lnTo>
                      <a:lnTo>
                        <a:pt x="20465" y="14946"/>
                      </a:lnTo>
                      <a:lnTo>
                        <a:pt x="82795" y="0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89" name="Graphic 2">
                <a:extLst>
                  <a:ext uri="{FF2B5EF4-FFF2-40B4-BE49-F238E27FC236}">
                    <a16:creationId xmlns:a16="http://schemas.microsoft.com/office/drawing/2014/main" id="{FD0BD0BF-9CAD-4591-8412-58895593B306}"/>
                  </a:ext>
                </a:extLst>
              </p:cNvPr>
              <p:cNvSpPr/>
              <p:nvPr/>
            </p:nvSpPr>
            <p:spPr>
              <a:xfrm>
                <a:off x="10119943" y="5814984"/>
                <a:ext cx="112516" cy="28362"/>
              </a:xfrm>
              <a:custGeom>
                <a:avLst/>
                <a:gdLst>
                  <a:gd name="connsiteX0" fmla="*/ 112516 w 112516"/>
                  <a:gd name="connsiteY0" fmla="*/ 0 h 28362"/>
                  <a:gd name="connsiteX1" fmla="*/ 19616 w 112516"/>
                  <a:gd name="connsiteY1" fmla="*/ 28362 h 28362"/>
                  <a:gd name="connsiteX2" fmla="*/ 0 w 112516"/>
                  <a:gd name="connsiteY2" fmla="*/ 15540 h 2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16" h="28362">
                    <a:moveTo>
                      <a:pt x="112516" y="0"/>
                    </a:moveTo>
                    <a:lnTo>
                      <a:pt x="19616" y="28362"/>
                    </a:lnTo>
                    <a:lnTo>
                      <a:pt x="0" y="15540"/>
                    </a:ln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Graphic 2">
                <a:extLst>
                  <a:ext uri="{FF2B5EF4-FFF2-40B4-BE49-F238E27FC236}">
                    <a16:creationId xmlns:a16="http://schemas.microsoft.com/office/drawing/2014/main" id="{B71F34FF-8191-4FB9-BB2D-86CB5391D704}"/>
                  </a:ext>
                </a:extLst>
              </p:cNvPr>
              <p:cNvSpPr/>
              <p:nvPr/>
            </p:nvSpPr>
            <p:spPr>
              <a:xfrm>
                <a:off x="10007427" y="5942191"/>
                <a:ext cx="174251" cy="256027"/>
              </a:xfrm>
              <a:custGeom>
                <a:avLst/>
                <a:gdLst>
                  <a:gd name="connsiteX0" fmla="*/ 174252 w 174251"/>
                  <a:gd name="connsiteY0" fmla="*/ 0 h 256027"/>
                  <a:gd name="connsiteX1" fmla="*/ 0 w 174251"/>
                  <a:gd name="connsiteY1" fmla="*/ 256028 h 256027"/>
                  <a:gd name="connsiteX2" fmla="*/ 174252 w 174251"/>
                  <a:gd name="connsiteY2" fmla="*/ 0 h 256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4251" h="256027">
                    <a:moveTo>
                      <a:pt x="174252" y="0"/>
                    </a:moveTo>
                    <a:cubicBezTo>
                      <a:pt x="174252" y="0"/>
                      <a:pt x="81521" y="201426"/>
                      <a:pt x="0" y="256028"/>
                    </a:cubicBezTo>
                    <a:cubicBezTo>
                      <a:pt x="85" y="256028"/>
                      <a:pt x="133066" y="84154"/>
                      <a:pt x="174252" y="0"/>
                    </a:cubicBez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1" name="Graphic 2">
                <a:extLst>
                  <a:ext uri="{FF2B5EF4-FFF2-40B4-BE49-F238E27FC236}">
                    <a16:creationId xmlns:a16="http://schemas.microsoft.com/office/drawing/2014/main" id="{5187B9A0-8348-46EF-A313-0BCABCFF7586}"/>
                  </a:ext>
                </a:extLst>
              </p:cNvPr>
              <p:cNvGrpSpPr/>
              <p:nvPr/>
            </p:nvGrpSpPr>
            <p:grpSpPr>
              <a:xfrm>
                <a:off x="9917780" y="5672746"/>
                <a:ext cx="48546" cy="238279"/>
                <a:chOff x="9917780" y="5672746"/>
                <a:chExt cx="48546" cy="238279"/>
              </a:xfrm>
            </p:grpSpPr>
            <p:sp>
              <p:nvSpPr>
                <p:cNvPr id="192" name="Graphic 2">
                  <a:extLst>
                    <a:ext uri="{FF2B5EF4-FFF2-40B4-BE49-F238E27FC236}">
                      <a16:creationId xmlns:a16="http://schemas.microsoft.com/office/drawing/2014/main" id="{1D756B79-E600-4CD4-8823-E313B33B2165}"/>
                    </a:ext>
                  </a:extLst>
                </p:cNvPr>
                <p:cNvSpPr/>
                <p:nvPr/>
              </p:nvSpPr>
              <p:spPr>
                <a:xfrm>
                  <a:off x="9917780" y="5672746"/>
                  <a:ext cx="34280" cy="229108"/>
                </a:xfrm>
                <a:custGeom>
                  <a:avLst/>
                  <a:gdLst>
                    <a:gd name="connsiteX0" fmla="*/ 4559 w 34280"/>
                    <a:gd name="connsiteY0" fmla="*/ 0 h 229108"/>
                    <a:gd name="connsiteX1" fmla="*/ 34281 w 34280"/>
                    <a:gd name="connsiteY1" fmla="*/ 229108 h 229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280" h="229108">
                      <a:moveTo>
                        <a:pt x="4559" y="0"/>
                      </a:moveTo>
                      <a:cubicBezTo>
                        <a:pt x="4559" y="0"/>
                        <a:pt x="-17180" y="135019"/>
                        <a:pt x="34281" y="229108"/>
                      </a:cubicBezTo>
                    </a:path>
                  </a:pathLst>
                </a:custGeom>
                <a:noFill/>
                <a:ln w="15300" cap="flat">
                  <a:solidFill>
                    <a:srgbClr val="FF86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Graphic 2">
                  <a:extLst>
                    <a:ext uri="{FF2B5EF4-FFF2-40B4-BE49-F238E27FC236}">
                      <a16:creationId xmlns:a16="http://schemas.microsoft.com/office/drawing/2014/main" id="{3D254C61-9FFA-4C9A-AB37-7198CA99746A}"/>
                    </a:ext>
                  </a:extLst>
                </p:cNvPr>
                <p:cNvSpPr/>
                <p:nvPr/>
              </p:nvSpPr>
              <p:spPr>
                <a:xfrm>
                  <a:off x="9933039" y="5877738"/>
                  <a:ext cx="33287" cy="33287"/>
                </a:xfrm>
                <a:custGeom>
                  <a:avLst/>
                  <a:gdLst>
                    <a:gd name="connsiteX0" fmla="*/ 33288 w 33287"/>
                    <a:gd name="connsiteY0" fmla="*/ 16644 h 33287"/>
                    <a:gd name="connsiteX1" fmla="*/ 16644 w 33287"/>
                    <a:gd name="connsiteY1" fmla="*/ 33288 h 33287"/>
                    <a:gd name="connsiteX2" fmla="*/ 0 w 33287"/>
                    <a:gd name="connsiteY2" fmla="*/ 16644 h 33287"/>
                    <a:gd name="connsiteX3" fmla="*/ 16644 w 33287"/>
                    <a:gd name="connsiteY3" fmla="*/ 0 h 33287"/>
                    <a:gd name="connsiteX4" fmla="*/ 33288 w 33287"/>
                    <a:gd name="connsiteY4" fmla="*/ 16644 h 33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87" h="33287">
                      <a:moveTo>
                        <a:pt x="33288" y="16644"/>
                      </a:moveTo>
                      <a:cubicBezTo>
                        <a:pt x="33288" y="25836"/>
                        <a:pt x="25836" y="33288"/>
                        <a:pt x="16644" y="33288"/>
                      </a:cubicBezTo>
                      <a:cubicBezTo>
                        <a:pt x="7452" y="33288"/>
                        <a:pt x="0" y="25836"/>
                        <a:pt x="0" y="16644"/>
                      </a:cubicBezTo>
                      <a:cubicBezTo>
                        <a:pt x="0" y="7452"/>
                        <a:pt x="7452" y="0"/>
                        <a:pt x="16644" y="0"/>
                      </a:cubicBezTo>
                      <a:cubicBezTo>
                        <a:pt x="25836" y="0"/>
                        <a:pt x="33288" y="7451"/>
                        <a:pt x="33288" y="16644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4" name="Graphic 2">
                <a:extLst>
                  <a:ext uri="{FF2B5EF4-FFF2-40B4-BE49-F238E27FC236}">
                    <a16:creationId xmlns:a16="http://schemas.microsoft.com/office/drawing/2014/main" id="{3EA42A48-0DCE-4B72-B12D-8458EC5DA106}"/>
                  </a:ext>
                </a:extLst>
              </p:cNvPr>
              <p:cNvGrpSpPr/>
              <p:nvPr/>
            </p:nvGrpSpPr>
            <p:grpSpPr>
              <a:xfrm>
                <a:off x="10034006" y="5672746"/>
                <a:ext cx="48546" cy="238279"/>
                <a:chOff x="10034006" y="5672746"/>
                <a:chExt cx="48546" cy="238279"/>
              </a:xfrm>
            </p:grpSpPr>
            <p:sp>
              <p:nvSpPr>
                <p:cNvPr id="195" name="Graphic 2">
                  <a:extLst>
                    <a:ext uri="{FF2B5EF4-FFF2-40B4-BE49-F238E27FC236}">
                      <a16:creationId xmlns:a16="http://schemas.microsoft.com/office/drawing/2014/main" id="{C2F091FE-DF27-40BC-A137-264DC39CAB7B}"/>
                    </a:ext>
                  </a:extLst>
                </p:cNvPr>
                <p:cNvSpPr/>
                <p:nvPr/>
              </p:nvSpPr>
              <p:spPr>
                <a:xfrm>
                  <a:off x="10048272" y="5672746"/>
                  <a:ext cx="34280" cy="229108"/>
                </a:xfrm>
                <a:custGeom>
                  <a:avLst/>
                  <a:gdLst>
                    <a:gd name="connsiteX0" fmla="*/ 29721 w 34280"/>
                    <a:gd name="connsiteY0" fmla="*/ 0 h 229108"/>
                    <a:gd name="connsiteX1" fmla="*/ 0 w 34280"/>
                    <a:gd name="connsiteY1" fmla="*/ 229108 h 229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4280" h="229108">
                      <a:moveTo>
                        <a:pt x="29721" y="0"/>
                      </a:moveTo>
                      <a:cubicBezTo>
                        <a:pt x="29721" y="0"/>
                        <a:pt x="51460" y="135019"/>
                        <a:pt x="0" y="229108"/>
                      </a:cubicBezTo>
                    </a:path>
                  </a:pathLst>
                </a:custGeom>
                <a:noFill/>
                <a:ln w="15300" cap="flat">
                  <a:solidFill>
                    <a:srgbClr val="FF86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Graphic 2">
                  <a:extLst>
                    <a:ext uri="{FF2B5EF4-FFF2-40B4-BE49-F238E27FC236}">
                      <a16:creationId xmlns:a16="http://schemas.microsoft.com/office/drawing/2014/main" id="{A1AB96C8-511B-43F6-881A-62BE1A8451D3}"/>
                    </a:ext>
                  </a:extLst>
                </p:cNvPr>
                <p:cNvSpPr/>
                <p:nvPr/>
              </p:nvSpPr>
              <p:spPr>
                <a:xfrm>
                  <a:off x="10034006" y="5877738"/>
                  <a:ext cx="33287" cy="33287"/>
                </a:xfrm>
                <a:custGeom>
                  <a:avLst/>
                  <a:gdLst>
                    <a:gd name="connsiteX0" fmla="*/ 33288 w 33287"/>
                    <a:gd name="connsiteY0" fmla="*/ 16644 h 33287"/>
                    <a:gd name="connsiteX1" fmla="*/ 16644 w 33287"/>
                    <a:gd name="connsiteY1" fmla="*/ 33288 h 33287"/>
                    <a:gd name="connsiteX2" fmla="*/ 0 w 33287"/>
                    <a:gd name="connsiteY2" fmla="*/ 16644 h 33287"/>
                    <a:gd name="connsiteX3" fmla="*/ 16644 w 33287"/>
                    <a:gd name="connsiteY3" fmla="*/ 0 h 33287"/>
                    <a:gd name="connsiteX4" fmla="*/ 33288 w 33287"/>
                    <a:gd name="connsiteY4" fmla="*/ 16644 h 33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87" h="33287">
                      <a:moveTo>
                        <a:pt x="33288" y="16644"/>
                      </a:moveTo>
                      <a:cubicBezTo>
                        <a:pt x="33288" y="25836"/>
                        <a:pt x="25836" y="33288"/>
                        <a:pt x="16644" y="33288"/>
                      </a:cubicBezTo>
                      <a:cubicBezTo>
                        <a:pt x="7452" y="33288"/>
                        <a:pt x="0" y="25836"/>
                        <a:pt x="0" y="16644"/>
                      </a:cubicBezTo>
                      <a:cubicBezTo>
                        <a:pt x="0" y="7452"/>
                        <a:pt x="7452" y="0"/>
                        <a:pt x="16644" y="0"/>
                      </a:cubicBezTo>
                      <a:cubicBezTo>
                        <a:pt x="25836" y="0"/>
                        <a:pt x="33288" y="7451"/>
                        <a:pt x="33288" y="16644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97" name="Graphic 2">
                <a:extLst>
                  <a:ext uri="{FF2B5EF4-FFF2-40B4-BE49-F238E27FC236}">
                    <a16:creationId xmlns:a16="http://schemas.microsoft.com/office/drawing/2014/main" id="{7A462895-51A4-419F-8F20-31EA7104560D}"/>
                  </a:ext>
                </a:extLst>
              </p:cNvPr>
              <p:cNvSpPr/>
              <p:nvPr/>
            </p:nvSpPr>
            <p:spPr>
              <a:xfrm>
                <a:off x="9986282" y="5775582"/>
                <a:ext cx="28532" cy="28532"/>
              </a:xfrm>
              <a:custGeom>
                <a:avLst/>
                <a:gdLst>
                  <a:gd name="connsiteX0" fmla="*/ 28532 w 28532"/>
                  <a:gd name="connsiteY0" fmla="*/ 14266 h 28532"/>
                  <a:gd name="connsiteX1" fmla="*/ 14266 w 28532"/>
                  <a:gd name="connsiteY1" fmla="*/ 28532 h 28532"/>
                  <a:gd name="connsiteX2" fmla="*/ 0 w 28532"/>
                  <a:gd name="connsiteY2" fmla="*/ 14266 h 28532"/>
                  <a:gd name="connsiteX3" fmla="*/ 14266 w 28532"/>
                  <a:gd name="connsiteY3" fmla="*/ 0 h 28532"/>
                  <a:gd name="connsiteX4" fmla="*/ 28532 w 28532"/>
                  <a:gd name="connsiteY4" fmla="*/ 14266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2" h="28532">
                    <a:moveTo>
                      <a:pt x="28532" y="14266"/>
                    </a:moveTo>
                    <a:cubicBezTo>
                      <a:pt x="28532" y="22145"/>
                      <a:pt x="22145" y="28532"/>
                      <a:pt x="14266" y="28532"/>
                    </a:cubicBezTo>
                    <a:cubicBezTo>
                      <a:pt x="6387" y="28532"/>
                      <a:pt x="0" y="22145"/>
                      <a:pt x="0" y="14266"/>
                    </a:cubicBezTo>
                    <a:cubicBezTo>
                      <a:pt x="0" y="6387"/>
                      <a:pt x="6387" y="0"/>
                      <a:pt x="14266" y="0"/>
                    </a:cubicBezTo>
                    <a:cubicBezTo>
                      <a:pt x="22145" y="0"/>
                      <a:pt x="28532" y="6387"/>
                      <a:pt x="28532" y="14266"/>
                    </a:cubicBezTo>
                    <a:close/>
                  </a:path>
                </a:pathLst>
              </a:custGeom>
              <a:solidFill>
                <a:srgbClr val="B3B3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Graphic 2">
                <a:extLst>
                  <a:ext uri="{FF2B5EF4-FFF2-40B4-BE49-F238E27FC236}">
                    <a16:creationId xmlns:a16="http://schemas.microsoft.com/office/drawing/2014/main" id="{9D23A234-F352-4A01-AF12-CCD9B1084EDF}"/>
                  </a:ext>
                </a:extLst>
              </p:cNvPr>
              <p:cNvSpPr/>
              <p:nvPr/>
            </p:nvSpPr>
            <p:spPr>
              <a:xfrm>
                <a:off x="9986282" y="5923424"/>
                <a:ext cx="28532" cy="28532"/>
              </a:xfrm>
              <a:custGeom>
                <a:avLst/>
                <a:gdLst>
                  <a:gd name="connsiteX0" fmla="*/ 28532 w 28532"/>
                  <a:gd name="connsiteY0" fmla="*/ 14266 h 28532"/>
                  <a:gd name="connsiteX1" fmla="*/ 14266 w 28532"/>
                  <a:gd name="connsiteY1" fmla="*/ 28533 h 28532"/>
                  <a:gd name="connsiteX2" fmla="*/ 0 w 28532"/>
                  <a:gd name="connsiteY2" fmla="*/ 14266 h 28532"/>
                  <a:gd name="connsiteX3" fmla="*/ 14266 w 28532"/>
                  <a:gd name="connsiteY3" fmla="*/ 0 h 28532"/>
                  <a:gd name="connsiteX4" fmla="*/ 28532 w 28532"/>
                  <a:gd name="connsiteY4" fmla="*/ 14266 h 28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32" h="28532">
                    <a:moveTo>
                      <a:pt x="28532" y="14266"/>
                    </a:moveTo>
                    <a:cubicBezTo>
                      <a:pt x="28532" y="22146"/>
                      <a:pt x="22145" y="28533"/>
                      <a:pt x="14266" y="28533"/>
                    </a:cubicBezTo>
                    <a:cubicBezTo>
                      <a:pt x="6387" y="28533"/>
                      <a:pt x="0" y="22146"/>
                      <a:pt x="0" y="14266"/>
                    </a:cubicBezTo>
                    <a:cubicBezTo>
                      <a:pt x="0" y="6387"/>
                      <a:pt x="6387" y="0"/>
                      <a:pt x="14266" y="0"/>
                    </a:cubicBezTo>
                    <a:cubicBezTo>
                      <a:pt x="22145" y="0"/>
                      <a:pt x="28532" y="6387"/>
                      <a:pt x="28532" y="14266"/>
                    </a:cubicBezTo>
                    <a:close/>
                  </a:path>
                </a:pathLst>
              </a:custGeom>
              <a:solidFill>
                <a:srgbClr val="B3B3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Graphic 2">
                <a:extLst>
                  <a:ext uri="{FF2B5EF4-FFF2-40B4-BE49-F238E27FC236}">
                    <a16:creationId xmlns:a16="http://schemas.microsoft.com/office/drawing/2014/main" id="{FC301898-E8C9-46F4-BDB6-67A2E33DB877}"/>
                  </a:ext>
                </a:extLst>
              </p:cNvPr>
              <p:cNvSpPr/>
              <p:nvPr/>
            </p:nvSpPr>
            <p:spPr>
              <a:xfrm>
                <a:off x="10019400" y="4905258"/>
                <a:ext cx="217050" cy="474351"/>
              </a:xfrm>
              <a:custGeom>
                <a:avLst/>
                <a:gdLst>
                  <a:gd name="connsiteX0" fmla="*/ 217050 w 217050"/>
                  <a:gd name="connsiteY0" fmla="*/ 39572 h 474351"/>
                  <a:gd name="connsiteX1" fmla="*/ 190726 w 217050"/>
                  <a:gd name="connsiteY1" fmla="*/ 309865 h 474351"/>
                  <a:gd name="connsiteX2" fmla="*/ 123725 w 217050"/>
                  <a:gd name="connsiteY2" fmla="*/ 440299 h 474351"/>
                  <a:gd name="connsiteX3" fmla="*/ 84833 w 217050"/>
                  <a:gd name="connsiteY3" fmla="*/ 474351 h 474351"/>
                  <a:gd name="connsiteX4" fmla="*/ 116253 w 217050"/>
                  <a:gd name="connsiteY4" fmla="*/ 84238 h 474351"/>
                  <a:gd name="connsiteX5" fmla="*/ 0 w 217050"/>
                  <a:gd name="connsiteY5" fmla="*/ 31080 h 474351"/>
                  <a:gd name="connsiteX6" fmla="*/ 65727 w 217050"/>
                  <a:gd name="connsiteY6" fmla="*/ 0 h 474351"/>
                  <a:gd name="connsiteX7" fmla="*/ 197264 w 217050"/>
                  <a:gd name="connsiteY7" fmla="*/ 40421 h 474351"/>
                  <a:gd name="connsiteX8" fmla="*/ 217050 w 217050"/>
                  <a:gd name="connsiteY8" fmla="*/ 39572 h 47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050" h="474351">
                    <a:moveTo>
                      <a:pt x="217050" y="39572"/>
                    </a:moveTo>
                    <a:lnTo>
                      <a:pt x="190726" y="309865"/>
                    </a:lnTo>
                    <a:cubicBezTo>
                      <a:pt x="185800" y="360307"/>
                      <a:pt x="161854" y="406927"/>
                      <a:pt x="123725" y="440299"/>
                    </a:cubicBezTo>
                    <a:lnTo>
                      <a:pt x="84833" y="474351"/>
                    </a:lnTo>
                    <a:cubicBezTo>
                      <a:pt x="190301" y="375847"/>
                      <a:pt x="140964" y="163127"/>
                      <a:pt x="116253" y="84238"/>
                    </a:cubicBezTo>
                    <a:cubicBezTo>
                      <a:pt x="65047" y="80842"/>
                      <a:pt x="0" y="31080"/>
                      <a:pt x="0" y="31080"/>
                    </a:cubicBezTo>
                    <a:cubicBezTo>
                      <a:pt x="25645" y="21994"/>
                      <a:pt x="47894" y="11294"/>
                      <a:pt x="65727" y="0"/>
                    </a:cubicBezTo>
                    <a:cubicBezTo>
                      <a:pt x="91711" y="24117"/>
                      <a:pt x="140879" y="40421"/>
                      <a:pt x="197264" y="40421"/>
                    </a:cubicBezTo>
                    <a:cubicBezTo>
                      <a:pt x="204058" y="40336"/>
                      <a:pt x="210512" y="40081"/>
                      <a:pt x="217050" y="39572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Graphic 2">
                <a:extLst>
                  <a:ext uri="{FF2B5EF4-FFF2-40B4-BE49-F238E27FC236}">
                    <a16:creationId xmlns:a16="http://schemas.microsoft.com/office/drawing/2014/main" id="{56242500-BF92-4764-98B7-3B3CA66DEAAF}"/>
                  </a:ext>
                </a:extLst>
              </p:cNvPr>
              <p:cNvSpPr/>
              <p:nvPr/>
            </p:nvSpPr>
            <p:spPr>
              <a:xfrm>
                <a:off x="9618842" y="5078361"/>
                <a:ext cx="103769" cy="198967"/>
              </a:xfrm>
              <a:custGeom>
                <a:avLst/>
                <a:gdLst>
                  <a:gd name="connsiteX0" fmla="*/ 103770 w 103769"/>
                  <a:gd name="connsiteY0" fmla="*/ 33163 h 198967"/>
                  <a:gd name="connsiteX1" fmla="*/ 53753 w 103769"/>
                  <a:gd name="connsiteY1" fmla="*/ 4715 h 198967"/>
                  <a:gd name="connsiteX2" fmla="*/ 0 w 103769"/>
                  <a:gd name="connsiteY2" fmla="*/ 99484 h 198967"/>
                  <a:gd name="connsiteX3" fmla="*/ 53753 w 103769"/>
                  <a:gd name="connsiteY3" fmla="*/ 194252 h 198967"/>
                  <a:gd name="connsiteX4" fmla="*/ 103770 w 103769"/>
                  <a:gd name="connsiteY4" fmla="*/ 165804 h 198967"/>
                  <a:gd name="connsiteX5" fmla="*/ 103770 w 103769"/>
                  <a:gd name="connsiteY5" fmla="*/ 33163 h 19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769" h="198967">
                    <a:moveTo>
                      <a:pt x="103770" y="33163"/>
                    </a:moveTo>
                    <a:cubicBezTo>
                      <a:pt x="103770" y="7518"/>
                      <a:pt x="75747" y="-8447"/>
                      <a:pt x="53753" y="4715"/>
                    </a:cubicBezTo>
                    <a:cubicBezTo>
                      <a:pt x="21569" y="23992"/>
                      <a:pt x="0" y="59233"/>
                      <a:pt x="0" y="99484"/>
                    </a:cubicBezTo>
                    <a:cubicBezTo>
                      <a:pt x="0" y="139735"/>
                      <a:pt x="21569" y="174976"/>
                      <a:pt x="53753" y="194252"/>
                    </a:cubicBezTo>
                    <a:cubicBezTo>
                      <a:pt x="75747" y="207414"/>
                      <a:pt x="103770" y="191450"/>
                      <a:pt x="103770" y="165804"/>
                    </a:cubicBezTo>
                    <a:lnTo>
                      <a:pt x="103770" y="33163"/>
                    </a:ln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Graphic 2">
                <a:extLst>
                  <a:ext uri="{FF2B5EF4-FFF2-40B4-BE49-F238E27FC236}">
                    <a16:creationId xmlns:a16="http://schemas.microsoft.com/office/drawing/2014/main" id="{38229810-6ADB-40FB-8921-672ABF19D566}"/>
                  </a:ext>
                </a:extLst>
              </p:cNvPr>
              <p:cNvSpPr/>
              <p:nvPr/>
            </p:nvSpPr>
            <p:spPr>
              <a:xfrm>
                <a:off x="10285363" y="5078361"/>
                <a:ext cx="103769" cy="198967"/>
              </a:xfrm>
              <a:custGeom>
                <a:avLst/>
                <a:gdLst>
                  <a:gd name="connsiteX0" fmla="*/ 0 w 103769"/>
                  <a:gd name="connsiteY0" fmla="*/ 33163 h 198967"/>
                  <a:gd name="connsiteX1" fmla="*/ 50017 w 103769"/>
                  <a:gd name="connsiteY1" fmla="*/ 4715 h 198967"/>
                  <a:gd name="connsiteX2" fmla="*/ 103770 w 103769"/>
                  <a:gd name="connsiteY2" fmla="*/ 99484 h 198967"/>
                  <a:gd name="connsiteX3" fmla="*/ 50017 w 103769"/>
                  <a:gd name="connsiteY3" fmla="*/ 194252 h 198967"/>
                  <a:gd name="connsiteX4" fmla="*/ 0 w 103769"/>
                  <a:gd name="connsiteY4" fmla="*/ 165804 h 198967"/>
                  <a:gd name="connsiteX5" fmla="*/ 0 w 103769"/>
                  <a:gd name="connsiteY5" fmla="*/ 33163 h 19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769" h="198967">
                    <a:moveTo>
                      <a:pt x="0" y="33163"/>
                    </a:moveTo>
                    <a:cubicBezTo>
                      <a:pt x="0" y="7518"/>
                      <a:pt x="28023" y="-8447"/>
                      <a:pt x="50017" y="4715"/>
                    </a:cubicBezTo>
                    <a:cubicBezTo>
                      <a:pt x="82200" y="23992"/>
                      <a:pt x="103770" y="59233"/>
                      <a:pt x="103770" y="99484"/>
                    </a:cubicBezTo>
                    <a:cubicBezTo>
                      <a:pt x="103770" y="139735"/>
                      <a:pt x="82200" y="174976"/>
                      <a:pt x="50017" y="194252"/>
                    </a:cubicBezTo>
                    <a:cubicBezTo>
                      <a:pt x="28023" y="207414"/>
                      <a:pt x="0" y="191450"/>
                      <a:pt x="0" y="165804"/>
                    </a:cubicBezTo>
                    <a:lnTo>
                      <a:pt x="0" y="33163"/>
                    </a:ln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Graphic 2">
                <a:extLst>
                  <a:ext uri="{FF2B5EF4-FFF2-40B4-BE49-F238E27FC236}">
                    <a16:creationId xmlns:a16="http://schemas.microsoft.com/office/drawing/2014/main" id="{3492ECD8-6953-4A8E-B6FD-2E15779B8BCE}"/>
                  </a:ext>
                </a:extLst>
              </p:cNvPr>
              <p:cNvSpPr/>
              <p:nvPr/>
            </p:nvSpPr>
            <p:spPr>
              <a:xfrm>
                <a:off x="9637015" y="4684132"/>
                <a:ext cx="728595" cy="493542"/>
              </a:xfrm>
              <a:custGeom>
                <a:avLst/>
                <a:gdLst>
                  <a:gd name="connsiteX0" fmla="*/ 704989 w 728595"/>
                  <a:gd name="connsiteY0" fmla="*/ 493543 h 493542"/>
                  <a:gd name="connsiteX1" fmla="*/ 728596 w 728595"/>
                  <a:gd name="connsiteY1" fmla="*/ 364298 h 493542"/>
                  <a:gd name="connsiteX2" fmla="*/ 364298 w 728595"/>
                  <a:gd name="connsiteY2" fmla="*/ 0 h 493542"/>
                  <a:gd name="connsiteX3" fmla="*/ 0 w 728595"/>
                  <a:gd name="connsiteY3" fmla="*/ 364298 h 493542"/>
                  <a:gd name="connsiteX4" fmla="*/ 21229 w 728595"/>
                  <a:gd name="connsiteY4" fmla="*/ 487089 h 493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95" h="493542">
                    <a:moveTo>
                      <a:pt x="704989" y="493543"/>
                    </a:moveTo>
                    <a:cubicBezTo>
                      <a:pt x="720274" y="453377"/>
                      <a:pt x="728596" y="409814"/>
                      <a:pt x="728596" y="364298"/>
                    </a:cubicBezTo>
                    <a:cubicBezTo>
                      <a:pt x="728596" y="163127"/>
                      <a:pt x="565468" y="0"/>
                      <a:pt x="364298" y="0"/>
                    </a:cubicBezTo>
                    <a:cubicBezTo>
                      <a:pt x="163127" y="0"/>
                      <a:pt x="0" y="163127"/>
                      <a:pt x="0" y="364298"/>
                    </a:cubicBezTo>
                    <a:cubicBezTo>
                      <a:pt x="0" y="407436"/>
                      <a:pt x="7473" y="448791"/>
                      <a:pt x="21229" y="487089"/>
                    </a:cubicBezTo>
                  </a:path>
                </a:pathLst>
              </a:custGeom>
              <a:noFill/>
              <a:ln w="38249" cap="flat">
                <a:solidFill>
                  <a:srgbClr val="FF86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Graphic 2">
                <a:extLst>
                  <a:ext uri="{FF2B5EF4-FFF2-40B4-BE49-F238E27FC236}">
                    <a16:creationId xmlns:a16="http://schemas.microsoft.com/office/drawing/2014/main" id="{47B16085-8E85-444C-8ABF-A88C184449EA}"/>
                  </a:ext>
                </a:extLst>
              </p:cNvPr>
              <p:cNvSpPr/>
              <p:nvPr/>
            </p:nvSpPr>
            <p:spPr>
              <a:xfrm>
                <a:off x="10026873" y="5250619"/>
                <a:ext cx="298571" cy="73114"/>
              </a:xfrm>
              <a:custGeom>
                <a:avLst/>
                <a:gdLst>
                  <a:gd name="connsiteX0" fmla="*/ 298571 w 298571"/>
                  <a:gd name="connsiteY0" fmla="*/ 0 h 73114"/>
                  <a:gd name="connsiteX1" fmla="*/ 298571 w 298571"/>
                  <a:gd name="connsiteY1" fmla="*/ 0 h 73114"/>
                  <a:gd name="connsiteX2" fmla="*/ 225457 w 298571"/>
                  <a:gd name="connsiteY2" fmla="*/ 73114 h 73114"/>
                  <a:gd name="connsiteX3" fmla="*/ 0 w 298571"/>
                  <a:gd name="connsiteY3" fmla="*/ 73114 h 73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571" h="73114">
                    <a:moveTo>
                      <a:pt x="298571" y="0"/>
                    </a:moveTo>
                    <a:lnTo>
                      <a:pt x="298571" y="0"/>
                    </a:lnTo>
                    <a:cubicBezTo>
                      <a:pt x="298571" y="40336"/>
                      <a:pt x="265878" y="73114"/>
                      <a:pt x="225457" y="73114"/>
                    </a:cubicBezTo>
                    <a:lnTo>
                      <a:pt x="0" y="73114"/>
                    </a:lnTo>
                  </a:path>
                </a:pathLst>
              </a:custGeom>
              <a:noFill/>
              <a:ln w="22949" cap="flat">
                <a:solidFill>
                  <a:srgbClr val="FF86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Graphic 2">
                <a:extLst>
                  <a:ext uri="{FF2B5EF4-FFF2-40B4-BE49-F238E27FC236}">
                    <a16:creationId xmlns:a16="http://schemas.microsoft.com/office/drawing/2014/main" id="{8083394A-7C05-4081-AC23-B1F5FE6D23E5}"/>
                  </a:ext>
                </a:extLst>
              </p:cNvPr>
              <p:cNvSpPr/>
              <p:nvPr/>
            </p:nvSpPr>
            <p:spPr>
              <a:xfrm>
                <a:off x="10001313" y="5295371"/>
                <a:ext cx="90013" cy="61480"/>
              </a:xfrm>
              <a:custGeom>
                <a:avLst/>
                <a:gdLst>
                  <a:gd name="connsiteX0" fmla="*/ 59273 w 90013"/>
                  <a:gd name="connsiteY0" fmla="*/ 61480 h 61480"/>
                  <a:gd name="connsiteX1" fmla="*/ 30740 w 90013"/>
                  <a:gd name="connsiteY1" fmla="*/ 61480 h 61480"/>
                  <a:gd name="connsiteX2" fmla="*/ 0 w 90013"/>
                  <a:gd name="connsiteY2" fmla="*/ 30740 h 61480"/>
                  <a:gd name="connsiteX3" fmla="*/ 0 w 90013"/>
                  <a:gd name="connsiteY3" fmla="*/ 30740 h 61480"/>
                  <a:gd name="connsiteX4" fmla="*/ 30740 w 90013"/>
                  <a:gd name="connsiteY4" fmla="*/ 0 h 61480"/>
                  <a:gd name="connsiteX5" fmla="*/ 59273 w 90013"/>
                  <a:gd name="connsiteY5" fmla="*/ 0 h 61480"/>
                  <a:gd name="connsiteX6" fmla="*/ 90013 w 90013"/>
                  <a:gd name="connsiteY6" fmla="*/ 30740 h 61480"/>
                  <a:gd name="connsiteX7" fmla="*/ 90013 w 90013"/>
                  <a:gd name="connsiteY7" fmla="*/ 30740 h 61480"/>
                  <a:gd name="connsiteX8" fmla="*/ 59273 w 90013"/>
                  <a:gd name="connsiteY8" fmla="*/ 61480 h 6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013" h="61480">
                    <a:moveTo>
                      <a:pt x="59273" y="61480"/>
                    </a:moveTo>
                    <a:lnTo>
                      <a:pt x="30740" y="61480"/>
                    </a:lnTo>
                    <a:cubicBezTo>
                      <a:pt x="13757" y="61480"/>
                      <a:pt x="0" y="47724"/>
                      <a:pt x="0" y="30740"/>
                    </a:cubicBezTo>
                    <a:lnTo>
                      <a:pt x="0" y="30740"/>
                    </a:lnTo>
                    <a:cubicBezTo>
                      <a:pt x="0" y="13757"/>
                      <a:pt x="13757" y="0"/>
                      <a:pt x="30740" y="0"/>
                    </a:cubicBezTo>
                    <a:lnTo>
                      <a:pt x="59273" y="0"/>
                    </a:lnTo>
                    <a:cubicBezTo>
                      <a:pt x="76256" y="0"/>
                      <a:pt x="90013" y="13757"/>
                      <a:pt x="90013" y="30740"/>
                    </a:cubicBezTo>
                    <a:lnTo>
                      <a:pt x="90013" y="30740"/>
                    </a:lnTo>
                    <a:cubicBezTo>
                      <a:pt x="90013" y="47724"/>
                      <a:pt x="76256" y="61480"/>
                      <a:pt x="59273" y="61480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5" name="Graphic 2">
                <a:extLst>
                  <a:ext uri="{FF2B5EF4-FFF2-40B4-BE49-F238E27FC236}">
                    <a16:creationId xmlns:a16="http://schemas.microsoft.com/office/drawing/2014/main" id="{6CBE3E35-2E93-4D22-A098-7AF3D30D5C01}"/>
                  </a:ext>
                </a:extLst>
              </p:cNvPr>
              <p:cNvGrpSpPr/>
              <p:nvPr/>
            </p:nvGrpSpPr>
            <p:grpSpPr>
              <a:xfrm>
                <a:off x="10515491" y="5148548"/>
                <a:ext cx="419749" cy="349522"/>
                <a:chOff x="10515491" y="5148548"/>
                <a:chExt cx="419749" cy="349522"/>
              </a:xfrm>
            </p:grpSpPr>
            <p:sp>
              <p:nvSpPr>
                <p:cNvPr id="206" name="Graphic 2">
                  <a:extLst>
                    <a:ext uri="{FF2B5EF4-FFF2-40B4-BE49-F238E27FC236}">
                      <a16:creationId xmlns:a16="http://schemas.microsoft.com/office/drawing/2014/main" id="{81AE3DA7-B789-42CF-B10F-7175044A93E8}"/>
                    </a:ext>
                  </a:extLst>
                </p:cNvPr>
                <p:cNvSpPr/>
                <p:nvPr/>
              </p:nvSpPr>
              <p:spPr>
                <a:xfrm>
                  <a:off x="10515491" y="5148548"/>
                  <a:ext cx="366251" cy="316403"/>
                </a:xfrm>
                <a:custGeom>
                  <a:avLst/>
                  <a:gdLst>
                    <a:gd name="connsiteX0" fmla="*/ 366251 w 366251"/>
                    <a:gd name="connsiteY0" fmla="*/ 158202 h 316403"/>
                    <a:gd name="connsiteX1" fmla="*/ 208049 w 366251"/>
                    <a:gd name="connsiteY1" fmla="*/ 316404 h 316403"/>
                    <a:gd name="connsiteX2" fmla="*/ 0 w 366251"/>
                    <a:gd name="connsiteY2" fmla="*/ 316404 h 316403"/>
                    <a:gd name="connsiteX3" fmla="*/ 74813 w 366251"/>
                    <a:gd name="connsiteY3" fmla="*/ 247706 h 316403"/>
                    <a:gd name="connsiteX4" fmla="*/ 76596 w 366251"/>
                    <a:gd name="connsiteY4" fmla="*/ 246092 h 316403"/>
                    <a:gd name="connsiteX5" fmla="*/ 49932 w 366251"/>
                    <a:gd name="connsiteY5" fmla="*/ 158202 h 316403"/>
                    <a:gd name="connsiteX6" fmla="*/ 208134 w 366251"/>
                    <a:gd name="connsiteY6" fmla="*/ 0 h 316403"/>
                    <a:gd name="connsiteX7" fmla="*/ 257726 w 366251"/>
                    <a:gd name="connsiteY7" fmla="*/ 7897 h 316403"/>
                    <a:gd name="connsiteX8" fmla="*/ 366251 w 366251"/>
                    <a:gd name="connsiteY8" fmla="*/ 158202 h 316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6251" h="316403">
                      <a:moveTo>
                        <a:pt x="366251" y="158202"/>
                      </a:moveTo>
                      <a:cubicBezTo>
                        <a:pt x="366251" y="245583"/>
                        <a:pt x="295430" y="316404"/>
                        <a:pt x="208049" y="316404"/>
                      </a:cubicBezTo>
                      <a:lnTo>
                        <a:pt x="0" y="316404"/>
                      </a:lnTo>
                      <a:lnTo>
                        <a:pt x="74813" y="247706"/>
                      </a:lnTo>
                      <a:lnTo>
                        <a:pt x="76596" y="246092"/>
                      </a:lnTo>
                      <a:cubicBezTo>
                        <a:pt x="59697" y="220956"/>
                        <a:pt x="49932" y="190811"/>
                        <a:pt x="49932" y="158202"/>
                      </a:cubicBezTo>
                      <a:cubicBezTo>
                        <a:pt x="49932" y="70822"/>
                        <a:pt x="120753" y="0"/>
                        <a:pt x="208134" y="0"/>
                      </a:cubicBezTo>
                      <a:cubicBezTo>
                        <a:pt x="225457" y="0"/>
                        <a:pt x="242101" y="2802"/>
                        <a:pt x="257726" y="7897"/>
                      </a:cubicBezTo>
                      <a:cubicBezTo>
                        <a:pt x="320735" y="28787"/>
                        <a:pt x="366251" y="88145"/>
                        <a:pt x="366251" y="158202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" name="Graphic 2">
                  <a:extLst>
                    <a:ext uri="{FF2B5EF4-FFF2-40B4-BE49-F238E27FC236}">
                      <a16:creationId xmlns:a16="http://schemas.microsoft.com/office/drawing/2014/main" id="{984F449F-2912-400F-9F18-25F1876EDFA0}"/>
                    </a:ext>
                  </a:extLst>
                </p:cNvPr>
                <p:cNvSpPr/>
                <p:nvPr/>
              </p:nvSpPr>
              <p:spPr>
                <a:xfrm>
                  <a:off x="10568989" y="5181666"/>
                  <a:ext cx="366251" cy="316404"/>
                </a:xfrm>
                <a:custGeom>
                  <a:avLst/>
                  <a:gdLst>
                    <a:gd name="connsiteX0" fmla="*/ 366251 w 366251"/>
                    <a:gd name="connsiteY0" fmla="*/ 158202 h 316404"/>
                    <a:gd name="connsiteX1" fmla="*/ 208049 w 366251"/>
                    <a:gd name="connsiteY1" fmla="*/ 316404 h 316404"/>
                    <a:gd name="connsiteX2" fmla="*/ 0 w 366251"/>
                    <a:gd name="connsiteY2" fmla="*/ 316404 h 316404"/>
                    <a:gd name="connsiteX3" fmla="*/ 74813 w 366251"/>
                    <a:gd name="connsiteY3" fmla="*/ 247705 h 316404"/>
                    <a:gd name="connsiteX4" fmla="*/ 76596 w 366251"/>
                    <a:gd name="connsiteY4" fmla="*/ 246092 h 316404"/>
                    <a:gd name="connsiteX5" fmla="*/ 49932 w 366251"/>
                    <a:gd name="connsiteY5" fmla="*/ 158202 h 316404"/>
                    <a:gd name="connsiteX6" fmla="*/ 208134 w 366251"/>
                    <a:gd name="connsiteY6" fmla="*/ 0 h 316404"/>
                    <a:gd name="connsiteX7" fmla="*/ 257726 w 366251"/>
                    <a:gd name="connsiteY7" fmla="*/ 7897 h 316404"/>
                    <a:gd name="connsiteX8" fmla="*/ 366251 w 366251"/>
                    <a:gd name="connsiteY8" fmla="*/ 158202 h 31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6251" h="316404">
                      <a:moveTo>
                        <a:pt x="366251" y="158202"/>
                      </a:moveTo>
                      <a:cubicBezTo>
                        <a:pt x="366251" y="245582"/>
                        <a:pt x="295430" y="316404"/>
                        <a:pt x="208049" y="316404"/>
                      </a:cubicBezTo>
                      <a:lnTo>
                        <a:pt x="0" y="316404"/>
                      </a:lnTo>
                      <a:lnTo>
                        <a:pt x="74813" y="247705"/>
                      </a:lnTo>
                      <a:lnTo>
                        <a:pt x="76596" y="246092"/>
                      </a:lnTo>
                      <a:cubicBezTo>
                        <a:pt x="59697" y="220957"/>
                        <a:pt x="49932" y="190811"/>
                        <a:pt x="49932" y="158202"/>
                      </a:cubicBezTo>
                      <a:cubicBezTo>
                        <a:pt x="49932" y="70822"/>
                        <a:pt x="120753" y="0"/>
                        <a:pt x="208134" y="0"/>
                      </a:cubicBezTo>
                      <a:cubicBezTo>
                        <a:pt x="225457" y="0"/>
                        <a:pt x="242101" y="2802"/>
                        <a:pt x="257726" y="7897"/>
                      </a:cubicBezTo>
                      <a:cubicBezTo>
                        <a:pt x="320650" y="28787"/>
                        <a:pt x="366251" y="88145"/>
                        <a:pt x="366251" y="158202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Graphic 2">
                  <a:extLst>
                    <a:ext uri="{FF2B5EF4-FFF2-40B4-BE49-F238E27FC236}">
                      <a16:creationId xmlns:a16="http://schemas.microsoft.com/office/drawing/2014/main" id="{A4DD5873-98B4-43E6-B133-FC1051CE2F9E}"/>
                    </a:ext>
                  </a:extLst>
                </p:cNvPr>
                <p:cNvSpPr/>
                <p:nvPr/>
              </p:nvSpPr>
              <p:spPr>
                <a:xfrm>
                  <a:off x="10618836" y="5181666"/>
                  <a:ext cx="207794" cy="250168"/>
                </a:xfrm>
                <a:custGeom>
                  <a:avLst/>
                  <a:gdLst>
                    <a:gd name="connsiteX0" fmla="*/ 207794 w 207794"/>
                    <a:gd name="connsiteY0" fmla="*/ 7982 h 250168"/>
                    <a:gd name="connsiteX1" fmla="*/ 54178 w 207794"/>
                    <a:gd name="connsiteY1" fmla="*/ 250168 h 250168"/>
                    <a:gd name="connsiteX2" fmla="*/ 24881 w 207794"/>
                    <a:gd name="connsiteY2" fmla="*/ 247705 h 250168"/>
                    <a:gd name="connsiteX3" fmla="*/ 26664 w 207794"/>
                    <a:gd name="connsiteY3" fmla="*/ 246092 h 250168"/>
                    <a:gd name="connsiteX4" fmla="*/ 0 w 207794"/>
                    <a:gd name="connsiteY4" fmla="*/ 158202 h 250168"/>
                    <a:gd name="connsiteX5" fmla="*/ 158202 w 207794"/>
                    <a:gd name="connsiteY5" fmla="*/ 0 h 250168"/>
                    <a:gd name="connsiteX6" fmla="*/ 207794 w 207794"/>
                    <a:gd name="connsiteY6" fmla="*/ 7982 h 250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7794" h="250168">
                      <a:moveTo>
                        <a:pt x="207794" y="7982"/>
                      </a:moveTo>
                      <a:cubicBezTo>
                        <a:pt x="166354" y="32439"/>
                        <a:pt x="50611" y="113111"/>
                        <a:pt x="54178" y="250168"/>
                      </a:cubicBezTo>
                      <a:lnTo>
                        <a:pt x="24881" y="247705"/>
                      </a:lnTo>
                      <a:lnTo>
                        <a:pt x="26664" y="246092"/>
                      </a:lnTo>
                      <a:cubicBezTo>
                        <a:pt x="9766" y="220957"/>
                        <a:pt x="0" y="190811"/>
                        <a:pt x="0" y="158202"/>
                      </a:cubicBezTo>
                      <a:cubicBezTo>
                        <a:pt x="0" y="70822"/>
                        <a:pt x="70822" y="0"/>
                        <a:pt x="158202" y="0"/>
                      </a:cubicBezTo>
                      <a:cubicBezTo>
                        <a:pt x="175440" y="85"/>
                        <a:pt x="192169" y="2802"/>
                        <a:pt x="207794" y="7982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9" name="Graphic 2">
                <a:extLst>
                  <a:ext uri="{FF2B5EF4-FFF2-40B4-BE49-F238E27FC236}">
                    <a16:creationId xmlns:a16="http://schemas.microsoft.com/office/drawing/2014/main" id="{81E6BD29-71D1-46EE-AF84-CEB96C743017}"/>
                  </a:ext>
                </a:extLst>
              </p:cNvPr>
              <p:cNvGrpSpPr/>
              <p:nvPr/>
            </p:nvGrpSpPr>
            <p:grpSpPr>
              <a:xfrm>
                <a:off x="9122497" y="4418254"/>
                <a:ext cx="419749" cy="349522"/>
                <a:chOff x="9122497" y="4418254"/>
                <a:chExt cx="419749" cy="349522"/>
              </a:xfrm>
            </p:grpSpPr>
            <p:sp>
              <p:nvSpPr>
                <p:cNvPr id="210" name="Graphic 2">
                  <a:extLst>
                    <a:ext uri="{FF2B5EF4-FFF2-40B4-BE49-F238E27FC236}">
                      <a16:creationId xmlns:a16="http://schemas.microsoft.com/office/drawing/2014/main" id="{49199071-76B9-438E-8357-CF6CD627F6FB}"/>
                    </a:ext>
                  </a:extLst>
                </p:cNvPr>
                <p:cNvSpPr/>
                <p:nvPr/>
              </p:nvSpPr>
              <p:spPr>
                <a:xfrm>
                  <a:off x="9175995" y="4418254"/>
                  <a:ext cx="366250" cy="316404"/>
                </a:xfrm>
                <a:custGeom>
                  <a:avLst/>
                  <a:gdLst>
                    <a:gd name="connsiteX0" fmla="*/ 0 w 366250"/>
                    <a:gd name="connsiteY0" fmla="*/ 158202 h 316404"/>
                    <a:gd name="connsiteX1" fmla="*/ 158202 w 366250"/>
                    <a:gd name="connsiteY1" fmla="*/ 316404 h 316404"/>
                    <a:gd name="connsiteX2" fmla="*/ 366251 w 366250"/>
                    <a:gd name="connsiteY2" fmla="*/ 316404 h 316404"/>
                    <a:gd name="connsiteX3" fmla="*/ 291438 w 366250"/>
                    <a:gd name="connsiteY3" fmla="*/ 247706 h 316404"/>
                    <a:gd name="connsiteX4" fmla="*/ 289655 w 366250"/>
                    <a:gd name="connsiteY4" fmla="*/ 246092 h 316404"/>
                    <a:gd name="connsiteX5" fmla="*/ 316319 w 366250"/>
                    <a:gd name="connsiteY5" fmla="*/ 158202 h 316404"/>
                    <a:gd name="connsiteX6" fmla="*/ 158117 w 366250"/>
                    <a:gd name="connsiteY6" fmla="*/ 0 h 316404"/>
                    <a:gd name="connsiteX7" fmla="*/ 108525 w 366250"/>
                    <a:gd name="connsiteY7" fmla="*/ 7897 h 316404"/>
                    <a:gd name="connsiteX8" fmla="*/ 0 w 366250"/>
                    <a:gd name="connsiteY8" fmla="*/ 158202 h 31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6250" h="316404">
                      <a:moveTo>
                        <a:pt x="0" y="158202"/>
                      </a:moveTo>
                      <a:cubicBezTo>
                        <a:pt x="0" y="245583"/>
                        <a:pt x="70822" y="316404"/>
                        <a:pt x="158202" y="316404"/>
                      </a:cubicBezTo>
                      <a:lnTo>
                        <a:pt x="366251" y="316404"/>
                      </a:lnTo>
                      <a:lnTo>
                        <a:pt x="291438" y="247706"/>
                      </a:lnTo>
                      <a:lnTo>
                        <a:pt x="289655" y="246092"/>
                      </a:lnTo>
                      <a:cubicBezTo>
                        <a:pt x="306554" y="220956"/>
                        <a:pt x="316319" y="190811"/>
                        <a:pt x="316319" y="158202"/>
                      </a:cubicBezTo>
                      <a:cubicBezTo>
                        <a:pt x="316319" y="70822"/>
                        <a:pt x="245498" y="0"/>
                        <a:pt x="158117" y="0"/>
                      </a:cubicBezTo>
                      <a:cubicBezTo>
                        <a:pt x="140794" y="0"/>
                        <a:pt x="124150" y="2802"/>
                        <a:pt x="108525" y="7897"/>
                      </a:cubicBezTo>
                      <a:cubicBezTo>
                        <a:pt x="45516" y="28787"/>
                        <a:pt x="0" y="88145"/>
                        <a:pt x="0" y="158202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Graphic 2">
                  <a:extLst>
                    <a:ext uri="{FF2B5EF4-FFF2-40B4-BE49-F238E27FC236}">
                      <a16:creationId xmlns:a16="http://schemas.microsoft.com/office/drawing/2014/main" id="{69A25428-BF93-49C9-B4D3-3C772B6D08EF}"/>
                    </a:ext>
                  </a:extLst>
                </p:cNvPr>
                <p:cNvSpPr/>
                <p:nvPr/>
              </p:nvSpPr>
              <p:spPr>
                <a:xfrm>
                  <a:off x="9122582" y="4451372"/>
                  <a:ext cx="366250" cy="316404"/>
                </a:xfrm>
                <a:custGeom>
                  <a:avLst/>
                  <a:gdLst>
                    <a:gd name="connsiteX0" fmla="*/ 0 w 366250"/>
                    <a:gd name="connsiteY0" fmla="*/ 158202 h 316404"/>
                    <a:gd name="connsiteX1" fmla="*/ 158202 w 366250"/>
                    <a:gd name="connsiteY1" fmla="*/ 316404 h 316404"/>
                    <a:gd name="connsiteX2" fmla="*/ 366251 w 366250"/>
                    <a:gd name="connsiteY2" fmla="*/ 316404 h 316404"/>
                    <a:gd name="connsiteX3" fmla="*/ 291438 w 366250"/>
                    <a:gd name="connsiteY3" fmla="*/ 247706 h 316404"/>
                    <a:gd name="connsiteX4" fmla="*/ 289655 w 366250"/>
                    <a:gd name="connsiteY4" fmla="*/ 246092 h 316404"/>
                    <a:gd name="connsiteX5" fmla="*/ 316319 w 366250"/>
                    <a:gd name="connsiteY5" fmla="*/ 158202 h 316404"/>
                    <a:gd name="connsiteX6" fmla="*/ 158117 w 366250"/>
                    <a:gd name="connsiteY6" fmla="*/ 0 h 316404"/>
                    <a:gd name="connsiteX7" fmla="*/ 108525 w 366250"/>
                    <a:gd name="connsiteY7" fmla="*/ 7898 h 316404"/>
                    <a:gd name="connsiteX8" fmla="*/ 0 w 366250"/>
                    <a:gd name="connsiteY8" fmla="*/ 158202 h 31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6250" h="316404">
                      <a:moveTo>
                        <a:pt x="0" y="158202"/>
                      </a:moveTo>
                      <a:cubicBezTo>
                        <a:pt x="0" y="245583"/>
                        <a:pt x="70822" y="316404"/>
                        <a:pt x="158202" y="316404"/>
                      </a:cubicBezTo>
                      <a:lnTo>
                        <a:pt x="366251" y="316404"/>
                      </a:lnTo>
                      <a:lnTo>
                        <a:pt x="291438" y="247706"/>
                      </a:lnTo>
                      <a:lnTo>
                        <a:pt x="289655" y="246092"/>
                      </a:lnTo>
                      <a:cubicBezTo>
                        <a:pt x="306554" y="220957"/>
                        <a:pt x="316319" y="190811"/>
                        <a:pt x="316319" y="158202"/>
                      </a:cubicBezTo>
                      <a:cubicBezTo>
                        <a:pt x="316319" y="70822"/>
                        <a:pt x="245498" y="0"/>
                        <a:pt x="158117" y="0"/>
                      </a:cubicBezTo>
                      <a:cubicBezTo>
                        <a:pt x="140794" y="0"/>
                        <a:pt x="124150" y="2802"/>
                        <a:pt x="108525" y="7898"/>
                      </a:cubicBezTo>
                      <a:cubicBezTo>
                        <a:pt x="45516" y="28787"/>
                        <a:pt x="0" y="88145"/>
                        <a:pt x="0" y="158202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Graphic 2">
                  <a:extLst>
                    <a:ext uri="{FF2B5EF4-FFF2-40B4-BE49-F238E27FC236}">
                      <a16:creationId xmlns:a16="http://schemas.microsoft.com/office/drawing/2014/main" id="{C40B8B7F-9A49-4A87-85D8-44565EE14EC1}"/>
                    </a:ext>
                  </a:extLst>
                </p:cNvPr>
                <p:cNvSpPr/>
                <p:nvPr/>
              </p:nvSpPr>
              <p:spPr>
                <a:xfrm>
                  <a:off x="9122497" y="4451372"/>
                  <a:ext cx="207794" cy="250168"/>
                </a:xfrm>
                <a:custGeom>
                  <a:avLst/>
                  <a:gdLst>
                    <a:gd name="connsiteX0" fmla="*/ 207794 w 207794"/>
                    <a:gd name="connsiteY0" fmla="*/ 7982 h 250168"/>
                    <a:gd name="connsiteX1" fmla="*/ 54178 w 207794"/>
                    <a:gd name="connsiteY1" fmla="*/ 250168 h 250168"/>
                    <a:gd name="connsiteX2" fmla="*/ 24881 w 207794"/>
                    <a:gd name="connsiteY2" fmla="*/ 247706 h 250168"/>
                    <a:gd name="connsiteX3" fmla="*/ 26664 w 207794"/>
                    <a:gd name="connsiteY3" fmla="*/ 246092 h 250168"/>
                    <a:gd name="connsiteX4" fmla="*/ 0 w 207794"/>
                    <a:gd name="connsiteY4" fmla="*/ 158202 h 250168"/>
                    <a:gd name="connsiteX5" fmla="*/ 158202 w 207794"/>
                    <a:gd name="connsiteY5" fmla="*/ 0 h 250168"/>
                    <a:gd name="connsiteX6" fmla="*/ 207794 w 207794"/>
                    <a:gd name="connsiteY6" fmla="*/ 7982 h 250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7794" h="250168">
                      <a:moveTo>
                        <a:pt x="207794" y="7982"/>
                      </a:moveTo>
                      <a:cubicBezTo>
                        <a:pt x="166354" y="32439"/>
                        <a:pt x="50611" y="113111"/>
                        <a:pt x="54178" y="250168"/>
                      </a:cubicBezTo>
                      <a:lnTo>
                        <a:pt x="24881" y="247706"/>
                      </a:lnTo>
                      <a:lnTo>
                        <a:pt x="26664" y="246092"/>
                      </a:lnTo>
                      <a:cubicBezTo>
                        <a:pt x="9766" y="220957"/>
                        <a:pt x="0" y="190811"/>
                        <a:pt x="0" y="158202"/>
                      </a:cubicBezTo>
                      <a:cubicBezTo>
                        <a:pt x="0" y="70822"/>
                        <a:pt x="70822" y="0"/>
                        <a:pt x="158202" y="0"/>
                      </a:cubicBezTo>
                      <a:cubicBezTo>
                        <a:pt x="175525" y="0"/>
                        <a:pt x="192254" y="2802"/>
                        <a:pt x="207794" y="7982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3" name="Graphic 2">
                <a:extLst>
                  <a:ext uri="{FF2B5EF4-FFF2-40B4-BE49-F238E27FC236}">
                    <a16:creationId xmlns:a16="http://schemas.microsoft.com/office/drawing/2014/main" id="{0D16FBA9-95A7-4E27-A2D6-12A2A42BD3EC}"/>
                  </a:ext>
                </a:extLst>
              </p:cNvPr>
              <p:cNvGrpSpPr/>
              <p:nvPr/>
            </p:nvGrpSpPr>
            <p:grpSpPr>
              <a:xfrm>
                <a:off x="10698574" y="5317025"/>
                <a:ext cx="168646" cy="36684"/>
                <a:chOff x="10698574" y="5317025"/>
                <a:chExt cx="168646" cy="36684"/>
              </a:xfrm>
              <a:solidFill>
                <a:srgbClr val="FFFFFF"/>
              </a:solidFill>
            </p:grpSpPr>
            <p:sp>
              <p:nvSpPr>
                <p:cNvPr id="214" name="Graphic 2">
                  <a:extLst>
                    <a:ext uri="{FF2B5EF4-FFF2-40B4-BE49-F238E27FC236}">
                      <a16:creationId xmlns:a16="http://schemas.microsoft.com/office/drawing/2014/main" id="{6CD5AC10-FFE1-45EE-AD6D-A0C9D1FEFA26}"/>
                    </a:ext>
                  </a:extLst>
                </p:cNvPr>
                <p:cNvSpPr/>
                <p:nvPr/>
              </p:nvSpPr>
              <p:spPr>
                <a:xfrm>
                  <a:off x="10698574" y="5317025"/>
                  <a:ext cx="36684" cy="36684"/>
                </a:xfrm>
                <a:custGeom>
                  <a:avLst/>
                  <a:gdLst>
                    <a:gd name="connsiteX0" fmla="*/ 36685 w 36684"/>
                    <a:gd name="connsiteY0" fmla="*/ 18342 h 36684"/>
                    <a:gd name="connsiteX1" fmla="*/ 18342 w 36684"/>
                    <a:gd name="connsiteY1" fmla="*/ 36685 h 36684"/>
                    <a:gd name="connsiteX2" fmla="*/ 0 w 36684"/>
                    <a:gd name="connsiteY2" fmla="*/ 18342 h 36684"/>
                    <a:gd name="connsiteX3" fmla="*/ 18342 w 36684"/>
                    <a:gd name="connsiteY3" fmla="*/ 0 h 36684"/>
                    <a:gd name="connsiteX4" fmla="*/ 36685 w 36684"/>
                    <a:gd name="connsiteY4" fmla="*/ 18342 h 36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84" h="36684">
                      <a:moveTo>
                        <a:pt x="36685" y="18342"/>
                      </a:moveTo>
                      <a:cubicBezTo>
                        <a:pt x="36685" y="28473"/>
                        <a:pt x="28472" y="36685"/>
                        <a:pt x="18342" y="36685"/>
                      </a:cubicBezTo>
                      <a:cubicBezTo>
                        <a:pt x="8212" y="36685"/>
                        <a:pt x="0" y="28473"/>
                        <a:pt x="0" y="18342"/>
                      </a:cubicBezTo>
                      <a:cubicBezTo>
                        <a:pt x="0" y="8212"/>
                        <a:pt x="8212" y="0"/>
                        <a:pt x="18342" y="0"/>
                      </a:cubicBezTo>
                      <a:cubicBezTo>
                        <a:pt x="28472" y="0"/>
                        <a:pt x="36685" y="8212"/>
                        <a:pt x="36685" y="183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" name="Graphic 2">
                  <a:extLst>
                    <a:ext uri="{FF2B5EF4-FFF2-40B4-BE49-F238E27FC236}">
                      <a16:creationId xmlns:a16="http://schemas.microsoft.com/office/drawing/2014/main" id="{141DC2C0-3586-4FA0-867E-210B53FB6FEF}"/>
                    </a:ext>
                  </a:extLst>
                </p:cNvPr>
                <p:cNvSpPr/>
                <p:nvPr/>
              </p:nvSpPr>
              <p:spPr>
                <a:xfrm>
                  <a:off x="10764555" y="5317025"/>
                  <a:ext cx="36684" cy="36684"/>
                </a:xfrm>
                <a:custGeom>
                  <a:avLst/>
                  <a:gdLst>
                    <a:gd name="connsiteX0" fmla="*/ 36685 w 36684"/>
                    <a:gd name="connsiteY0" fmla="*/ 18342 h 36684"/>
                    <a:gd name="connsiteX1" fmla="*/ 18342 w 36684"/>
                    <a:gd name="connsiteY1" fmla="*/ 36685 h 36684"/>
                    <a:gd name="connsiteX2" fmla="*/ 0 w 36684"/>
                    <a:gd name="connsiteY2" fmla="*/ 18342 h 36684"/>
                    <a:gd name="connsiteX3" fmla="*/ 18342 w 36684"/>
                    <a:gd name="connsiteY3" fmla="*/ 0 h 36684"/>
                    <a:gd name="connsiteX4" fmla="*/ 36685 w 36684"/>
                    <a:gd name="connsiteY4" fmla="*/ 18342 h 36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84" h="36684">
                      <a:moveTo>
                        <a:pt x="36685" y="18342"/>
                      </a:moveTo>
                      <a:cubicBezTo>
                        <a:pt x="36685" y="28473"/>
                        <a:pt x="28472" y="36685"/>
                        <a:pt x="18342" y="36685"/>
                      </a:cubicBezTo>
                      <a:cubicBezTo>
                        <a:pt x="8212" y="36685"/>
                        <a:pt x="0" y="28473"/>
                        <a:pt x="0" y="18342"/>
                      </a:cubicBezTo>
                      <a:cubicBezTo>
                        <a:pt x="0" y="8212"/>
                        <a:pt x="8212" y="0"/>
                        <a:pt x="18342" y="0"/>
                      </a:cubicBezTo>
                      <a:cubicBezTo>
                        <a:pt x="28472" y="0"/>
                        <a:pt x="36685" y="8212"/>
                        <a:pt x="36685" y="183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Graphic 2">
                  <a:extLst>
                    <a:ext uri="{FF2B5EF4-FFF2-40B4-BE49-F238E27FC236}">
                      <a16:creationId xmlns:a16="http://schemas.microsoft.com/office/drawing/2014/main" id="{2B07D4CD-E073-4178-9A1E-9A9FD199F4DC}"/>
                    </a:ext>
                  </a:extLst>
                </p:cNvPr>
                <p:cNvSpPr/>
                <p:nvPr/>
              </p:nvSpPr>
              <p:spPr>
                <a:xfrm>
                  <a:off x="10830536" y="5317025"/>
                  <a:ext cx="36684" cy="36684"/>
                </a:xfrm>
                <a:custGeom>
                  <a:avLst/>
                  <a:gdLst>
                    <a:gd name="connsiteX0" fmla="*/ 36684 w 36684"/>
                    <a:gd name="connsiteY0" fmla="*/ 18342 h 36684"/>
                    <a:gd name="connsiteX1" fmla="*/ 18342 w 36684"/>
                    <a:gd name="connsiteY1" fmla="*/ 36685 h 36684"/>
                    <a:gd name="connsiteX2" fmla="*/ 0 w 36684"/>
                    <a:gd name="connsiteY2" fmla="*/ 18342 h 36684"/>
                    <a:gd name="connsiteX3" fmla="*/ 18342 w 36684"/>
                    <a:gd name="connsiteY3" fmla="*/ 0 h 36684"/>
                    <a:gd name="connsiteX4" fmla="*/ 36684 w 36684"/>
                    <a:gd name="connsiteY4" fmla="*/ 18342 h 36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84" h="36684">
                      <a:moveTo>
                        <a:pt x="36684" y="18342"/>
                      </a:moveTo>
                      <a:cubicBezTo>
                        <a:pt x="36684" y="28473"/>
                        <a:pt x="28472" y="36685"/>
                        <a:pt x="18342" y="36685"/>
                      </a:cubicBezTo>
                      <a:cubicBezTo>
                        <a:pt x="8212" y="36685"/>
                        <a:pt x="0" y="28473"/>
                        <a:pt x="0" y="18342"/>
                      </a:cubicBezTo>
                      <a:cubicBezTo>
                        <a:pt x="0" y="8212"/>
                        <a:pt x="8212" y="0"/>
                        <a:pt x="18342" y="0"/>
                      </a:cubicBezTo>
                      <a:cubicBezTo>
                        <a:pt x="28472" y="0"/>
                        <a:pt x="36684" y="8212"/>
                        <a:pt x="36684" y="183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17" name="Graphic 2">
                <a:extLst>
                  <a:ext uri="{FF2B5EF4-FFF2-40B4-BE49-F238E27FC236}">
                    <a16:creationId xmlns:a16="http://schemas.microsoft.com/office/drawing/2014/main" id="{EBDE4D7D-1803-43A8-BCA8-10D80C4F46E0}"/>
                  </a:ext>
                </a:extLst>
              </p:cNvPr>
              <p:cNvGrpSpPr/>
              <p:nvPr/>
            </p:nvGrpSpPr>
            <p:grpSpPr>
              <a:xfrm>
                <a:off x="9209113" y="4536290"/>
                <a:ext cx="125933" cy="136887"/>
                <a:chOff x="9209113" y="4536290"/>
                <a:chExt cx="125933" cy="136887"/>
              </a:xfrm>
              <a:solidFill>
                <a:srgbClr val="FFFFFF"/>
              </a:solidFill>
            </p:grpSpPr>
            <p:sp>
              <p:nvSpPr>
                <p:cNvPr id="218" name="Graphic 2">
                  <a:extLst>
                    <a:ext uri="{FF2B5EF4-FFF2-40B4-BE49-F238E27FC236}">
                      <a16:creationId xmlns:a16="http://schemas.microsoft.com/office/drawing/2014/main" id="{A3416D94-6C0C-4F8F-9300-37F6F8AA8794}"/>
                    </a:ext>
                  </a:extLst>
                </p:cNvPr>
                <p:cNvSpPr/>
                <p:nvPr/>
              </p:nvSpPr>
              <p:spPr>
                <a:xfrm>
                  <a:off x="9209113" y="4536290"/>
                  <a:ext cx="77190" cy="136887"/>
                </a:xfrm>
                <a:custGeom>
                  <a:avLst/>
                  <a:gdLst>
                    <a:gd name="connsiteX0" fmla="*/ 77190 w 77190"/>
                    <a:gd name="connsiteY0" fmla="*/ 36770 h 136887"/>
                    <a:gd name="connsiteX1" fmla="*/ 57999 w 77190"/>
                    <a:gd name="connsiteY1" fmla="*/ 71586 h 136887"/>
                    <a:gd name="connsiteX2" fmla="*/ 42374 w 77190"/>
                    <a:gd name="connsiteY2" fmla="*/ 88230 h 136887"/>
                    <a:gd name="connsiteX3" fmla="*/ 41865 w 77190"/>
                    <a:gd name="connsiteY3" fmla="*/ 92645 h 136887"/>
                    <a:gd name="connsiteX4" fmla="*/ 38468 w 77190"/>
                    <a:gd name="connsiteY4" fmla="*/ 94684 h 136887"/>
                    <a:gd name="connsiteX5" fmla="*/ 24626 w 77190"/>
                    <a:gd name="connsiteY5" fmla="*/ 95872 h 136887"/>
                    <a:gd name="connsiteX6" fmla="*/ 23268 w 77190"/>
                    <a:gd name="connsiteY6" fmla="*/ 96127 h 136887"/>
                    <a:gd name="connsiteX7" fmla="*/ 19871 w 77190"/>
                    <a:gd name="connsiteY7" fmla="*/ 86786 h 136887"/>
                    <a:gd name="connsiteX8" fmla="*/ 29297 w 77190"/>
                    <a:gd name="connsiteY8" fmla="*/ 66746 h 136887"/>
                    <a:gd name="connsiteX9" fmla="*/ 38723 w 77190"/>
                    <a:gd name="connsiteY9" fmla="*/ 46620 h 136887"/>
                    <a:gd name="connsiteX10" fmla="*/ 25645 w 77190"/>
                    <a:gd name="connsiteY10" fmla="*/ 34307 h 136887"/>
                    <a:gd name="connsiteX11" fmla="*/ 4076 w 77190"/>
                    <a:gd name="connsiteY11" fmla="*/ 40761 h 136887"/>
                    <a:gd name="connsiteX12" fmla="*/ 0 w 77190"/>
                    <a:gd name="connsiteY12" fmla="*/ 16474 h 136887"/>
                    <a:gd name="connsiteX13" fmla="*/ 255 w 77190"/>
                    <a:gd name="connsiteY13" fmla="*/ 12483 h 136887"/>
                    <a:gd name="connsiteX14" fmla="*/ 16219 w 77190"/>
                    <a:gd name="connsiteY14" fmla="*/ 2548 h 136887"/>
                    <a:gd name="connsiteX15" fmla="*/ 36685 w 77190"/>
                    <a:gd name="connsiteY15" fmla="*/ 0 h 136887"/>
                    <a:gd name="connsiteX16" fmla="*/ 65302 w 77190"/>
                    <a:gd name="connsiteY16" fmla="*/ 9681 h 136887"/>
                    <a:gd name="connsiteX17" fmla="*/ 77190 w 77190"/>
                    <a:gd name="connsiteY17" fmla="*/ 36770 h 136887"/>
                    <a:gd name="connsiteX18" fmla="*/ 51290 w 77190"/>
                    <a:gd name="connsiteY18" fmla="*/ 118885 h 136887"/>
                    <a:gd name="connsiteX19" fmla="*/ 46195 w 77190"/>
                    <a:gd name="connsiteY19" fmla="*/ 131538 h 136887"/>
                    <a:gd name="connsiteX20" fmla="*/ 33712 w 77190"/>
                    <a:gd name="connsiteY20" fmla="*/ 136888 h 136887"/>
                    <a:gd name="connsiteX21" fmla="*/ 21229 w 77190"/>
                    <a:gd name="connsiteY21" fmla="*/ 131538 h 136887"/>
                    <a:gd name="connsiteX22" fmla="*/ 16134 w 77190"/>
                    <a:gd name="connsiteY22" fmla="*/ 118885 h 136887"/>
                    <a:gd name="connsiteX23" fmla="*/ 21229 w 77190"/>
                    <a:gd name="connsiteY23" fmla="*/ 106317 h 136887"/>
                    <a:gd name="connsiteX24" fmla="*/ 33712 w 77190"/>
                    <a:gd name="connsiteY24" fmla="*/ 101137 h 136887"/>
                    <a:gd name="connsiteX25" fmla="*/ 46195 w 77190"/>
                    <a:gd name="connsiteY25" fmla="*/ 106317 h 136887"/>
                    <a:gd name="connsiteX26" fmla="*/ 51290 w 77190"/>
                    <a:gd name="connsiteY26" fmla="*/ 118885 h 13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7190" h="136887">
                      <a:moveTo>
                        <a:pt x="77190" y="36770"/>
                      </a:moveTo>
                      <a:cubicBezTo>
                        <a:pt x="77190" y="52649"/>
                        <a:pt x="70822" y="64198"/>
                        <a:pt x="57999" y="71586"/>
                      </a:cubicBezTo>
                      <a:cubicBezTo>
                        <a:pt x="48403" y="77106"/>
                        <a:pt x="43138" y="82625"/>
                        <a:pt x="42374" y="88230"/>
                      </a:cubicBezTo>
                      <a:cubicBezTo>
                        <a:pt x="42204" y="89673"/>
                        <a:pt x="42034" y="91117"/>
                        <a:pt x="41865" y="92645"/>
                      </a:cubicBezTo>
                      <a:cubicBezTo>
                        <a:pt x="41440" y="94004"/>
                        <a:pt x="40251" y="94684"/>
                        <a:pt x="38468" y="94684"/>
                      </a:cubicBezTo>
                      <a:cubicBezTo>
                        <a:pt x="32014" y="94684"/>
                        <a:pt x="27428" y="95108"/>
                        <a:pt x="24626" y="95872"/>
                      </a:cubicBezTo>
                      <a:cubicBezTo>
                        <a:pt x="24032" y="96042"/>
                        <a:pt x="23607" y="96127"/>
                        <a:pt x="23268" y="96127"/>
                      </a:cubicBezTo>
                      <a:cubicBezTo>
                        <a:pt x="20975" y="96127"/>
                        <a:pt x="19871" y="92985"/>
                        <a:pt x="19871" y="86786"/>
                      </a:cubicBezTo>
                      <a:cubicBezTo>
                        <a:pt x="19871" y="81352"/>
                        <a:pt x="23013" y="74728"/>
                        <a:pt x="29297" y="66746"/>
                      </a:cubicBezTo>
                      <a:cubicBezTo>
                        <a:pt x="35581" y="58763"/>
                        <a:pt x="38723" y="52055"/>
                        <a:pt x="38723" y="46620"/>
                      </a:cubicBezTo>
                      <a:cubicBezTo>
                        <a:pt x="38723" y="38383"/>
                        <a:pt x="34392" y="34307"/>
                        <a:pt x="25645" y="34307"/>
                      </a:cubicBezTo>
                      <a:cubicBezTo>
                        <a:pt x="20126" y="34307"/>
                        <a:pt x="12908" y="36430"/>
                        <a:pt x="4076" y="40761"/>
                      </a:cubicBezTo>
                      <a:cubicBezTo>
                        <a:pt x="1359" y="40761"/>
                        <a:pt x="0" y="32693"/>
                        <a:pt x="0" y="16474"/>
                      </a:cubicBezTo>
                      <a:cubicBezTo>
                        <a:pt x="0" y="14691"/>
                        <a:pt x="85" y="13332"/>
                        <a:pt x="255" y="12483"/>
                      </a:cubicBezTo>
                      <a:cubicBezTo>
                        <a:pt x="1104" y="8237"/>
                        <a:pt x="6454" y="4925"/>
                        <a:pt x="16219" y="2548"/>
                      </a:cubicBezTo>
                      <a:cubicBezTo>
                        <a:pt x="23268" y="849"/>
                        <a:pt x="30061" y="0"/>
                        <a:pt x="36685" y="0"/>
                      </a:cubicBezTo>
                      <a:cubicBezTo>
                        <a:pt x="48233" y="0"/>
                        <a:pt x="57744" y="3227"/>
                        <a:pt x="65302" y="9681"/>
                      </a:cubicBezTo>
                      <a:cubicBezTo>
                        <a:pt x="73114" y="16304"/>
                        <a:pt x="77190" y="25391"/>
                        <a:pt x="77190" y="36770"/>
                      </a:cubicBezTo>
                      <a:close/>
                      <a:moveTo>
                        <a:pt x="51290" y="118885"/>
                      </a:moveTo>
                      <a:cubicBezTo>
                        <a:pt x="51290" y="123810"/>
                        <a:pt x="49592" y="128056"/>
                        <a:pt x="46195" y="131538"/>
                      </a:cubicBezTo>
                      <a:cubicBezTo>
                        <a:pt x="42799" y="135104"/>
                        <a:pt x="38638" y="136888"/>
                        <a:pt x="33712" y="136888"/>
                      </a:cubicBezTo>
                      <a:cubicBezTo>
                        <a:pt x="28787" y="136888"/>
                        <a:pt x="24626" y="135104"/>
                        <a:pt x="21229" y="131538"/>
                      </a:cubicBezTo>
                      <a:cubicBezTo>
                        <a:pt x="17833" y="127971"/>
                        <a:pt x="16134" y="123725"/>
                        <a:pt x="16134" y="118885"/>
                      </a:cubicBezTo>
                      <a:cubicBezTo>
                        <a:pt x="16134" y="113960"/>
                        <a:pt x="17833" y="109799"/>
                        <a:pt x="21229" y="106317"/>
                      </a:cubicBezTo>
                      <a:cubicBezTo>
                        <a:pt x="24626" y="102836"/>
                        <a:pt x="28787" y="101137"/>
                        <a:pt x="33712" y="101137"/>
                      </a:cubicBezTo>
                      <a:cubicBezTo>
                        <a:pt x="38638" y="101137"/>
                        <a:pt x="42799" y="102836"/>
                        <a:pt x="46195" y="106317"/>
                      </a:cubicBezTo>
                      <a:cubicBezTo>
                        <a:pt x="49592" y="109799"/>
                        <a:pt x="51290" y="113960"/>
                        <a:pt x="51290" y="1188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" name="Graphic 2">
                  <a:extLst>
                    <a:ext uri="{FF2B5EF4-FFF2-40B4-BE49-F238E27FC236}">
                      <a16:creationId xmlns:a16="http://schemas.microsoft.com/office/drawing/2014/main" id="{DCCC5838-27A9-4F93-9518-F0F443DD5C4A}"/>
                    </a:ext>
                  </a:extLst>
                </p:cNvPr>
                <p:cNvSpPr/>
                <p:nvPr/>
              </p:nvSpPr>
              <p:spPr>
                <a:xfrm>
                  <a:off x="9299042" y="4536884"/>
                  <a:ext cx="36005" cy="136293"/>
                </a:xfrm>
                <a:custGeom>
                  <a:avLst/>
                  <a:gdLst>
                    <a:gd name="connsiteX0" fmla="*/ 36005 w 36005"/>
                    <a:gd name="connsiteY0" fmla="*/ 23183 h 136293"/>
                    <a:gd name="connsiteX1" fmla="*/ 32863 w 36005"/>
                    <a:gd name="connsiteY1" fmla="*/ 55791 h 136293"/>
                    <a:gd name="connsiteX2" fmla="*/ 25306 w 36005"/>
                    <a:gd name="connsiteY2" fmla="*/ 86956 h 136293"/>
                    <a:gd name="connsiteX3" fmla="*/ 17663 w 36005"/>
                    <a:gd name="connsiteY3" fmla="*/ 90523 h 136293"/>
                    <a:gd name="connsiteX4" fmla="*/ 9086 w 36005"/>
                    <a:gd name="connsiteY4" fmla="*/ 87465 h 136293"/>
                    <a:gd name="connsiteX5" fmla="*/ 85 w 36005"/>
                    <a:gd name="connsiteY5" fmla="*/ 52649 h 136293"/>
                    <a:gd name="connsiteX6" fmla="*/ 425 w 36005"/>
                    <a:gd name="connsiteY6" fmla="*/ 41016 h 136293"/>
                    <a:gd name="connsiteX7" fmla="*/ 849 w 36005"/>
                    <a:gd name="connsiteY7" fmla="*/ 29382 h 136293"/>
                    <a:gd name="connsiteX8" fmla="*/ 594 w 36005"/>
                    <a:gd name="connsiteY8" fmla="*/ 16474 h 136293"/>
                    <a:gd name="connsiteX9" fmla="*/ 340 w 36005"/>
                    <a:gd name="connsiteY9" fmla="*/ 3567 h 136293"/>
                    <a:gd name="connsiteX10" fmla="*/ 2038 w 36005"/>
                    <a:gd name="connsiteY10" fmla="*/ 0 h 136293"/>
                    <a:gd name="connsiteX11" fmla="*/ 10020 w 36005"/>
                    <a:gd name="connsiteY11" fmla="*/ 424 h 136293"/>
                    <a:gd name="connsiteX12" fmla="*/ 18003 w 36005"/>
                    <a:gd name="connsiteY12" fmla="*/ 764 h 136293"/>
                    <a:gd name="connsiteX13" fmla="*/ 25985 w 36005"/>
                    <a:gd name="connsiteY13" fmla="*/ 424 h 136293"/>
                    <a:gd name="connsiteX14" fmla="*/ 33967 w 36005"/>
                    <a:gd name="connsiteY14" fmla="*/ 0 h 136293"/>
                    <a:gd name="connsiteX15" fmla="*/ 36005 w 36005"/>
                    <a:gd name="connsiteY15" fmla="*/ 23183 h 136293"/>
                    <a:gd name="connsiteX16" fmla="*/ 36005 w 36005"/>
                    <a:gd name="connsiteY16" fmla="*/ 117696 h 136293"/>
                    <a:gd name="connsiteX17" fmla="*/ 30995 w 36005"/>
                    <a:gd name="connsiteY17" fmla="*/ 131028 h 136293"/>
                    <a:gd name="connsiteX18" fmla="*/ 18003 w 36005"/>
                    <a:gd name="connsiteY18" fmla="*/ 136293 h 136293"/>
                    <a:gd name="connsiteX19" fmla="*/ 4925 w 36005"/>
                    <a:gd name="connsiteY19" fmla="*/ 131028 h 136293"/>
                    <a:gd name="connsiteX20" fmla="*/ 0 w 36005"/>
                    <a:gd name="connsiteY20" fmla="*/ 117696 h 136293"/>
                    <a:gd name="connsiteX21" fmla="*/ 4925 w 36005"/>
                    <a:gd name="connsiteY21" fmla="*/ 104534 h 136293"/>
                    <a:gd name="connsiteX22" fmla="*/ 17918 w 36005"/>
                    <a:gd name="connsiteY22" fmla="*/ 99354 h 136293"/>
                    <a:gd name="connsiteX23" fmla="*/ 30825 w 36005"/>
                    <a:gd name="connsiteY23" fmla="*/ 104534 h 136293"/>
                    <a:gd name="connsiteX24" fmla="*/ 36005 w 36005"/>
                    <a:gd name="connsiteY24" fmla="*/ 117696 h 13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6005" h="136293">
                      <a:moveTo>
                        <a:pt x="36005" y="23183"/>
                      </a:moveTo>
                      <a:cubicBezTo>
                        <a:pt x="36005" y="34731"/>
                        <a:pt x="34986" y="45601"/>
                        <a:pt x="32863" y="55791"/>
                      </a:cubicBezTo>
                      <a:cubicBezTo>
                        <a:pt x="30316" y="66236"/>
                        <a:pt x="27768" y="76596"/>
                        <a:pt x="25306" y="86956"/>
                      </a:cubicBezTo>
                      <a:cubicBezTo>
                        <a:pt x="24711" y="89334"/>
                        <a:pt x="22164" y="90523"/>
                        <a:pt x="17663" y="90523"/>
                      </a:cubicBezTo>
                      <a:cubicBezTo>
                        <a:pt x="12483" y="90523"/>
                        <a:pt x="9681" y="89504"/>
                        <a:pt x="9086" y="87465"/>
                      </a:cubicBezTo>
                      <a:cubicBezTo>
                        <a:pt x="3057" y="67000"/>
                        <a:pt x="85" y="55451"/>
                        <a:pt x="85" y="52649"/>
                      </a:cubicBezTo>
                      <a:cubicBezTo>
                        <a:pt x="85" y="50017"/>
                        <a:pt x="170" y="46195"/>
                        <a:pt x="425" y="41016"/>
                      </a:cubicBezTo>
                      <a:cubicBezTo>
                        <a:pt x="679" y="35835"/>
                        <a:pt x="849" y="32014"/>
                        <a:pt x="849" y="29382"/>
                      </a:cubicBezTo>
                      <a:cubicBezTo>
                        <a:pt x="849" y="26494"/>
                        <a:pt x="764" y="22248"/>
                        <a:pt x="594" y="16474"/>
                      </a:cubicBezTo>
                      <a:cubicBezTo>
                        <a:pt x="425" y="10784"/>
                        <a:pt x="340" y="6454"/>
                        <a:pt x="340" y="3567"/>
                      </a:cubicBezTo>
                      <a:cubicBezTo>
                        <a:pt x="340" y="1189"/>
                        <a:pt x="934" y="0"/>
                        <a:pt x="2038" y="0"/>
                      </a:cubicBezTo>
                      <a:cubicBezTo>
                        <a:pt x="3821" y="0"/>
                        <a:pt x="6454" y="170"/>
                        <a:pt x="10020" y="424"/>
                      </a:cubicBezTo>
                      <a:cubicBezTo>
                        <a:pt x="13587" y="679"/>
                        <a:pt x="16219" y="764"/>
                        <a:pt x="18003" y="764"/>
                      </a:cubicBezTo>
                      <a:cubicBezTo>
                        <a:pt x="19786" y="764"/>
                        <a:pt x="22418" y="679"/>
                        <a:pt x="25985" y="424"/>
                      </a:cubicBezTo>
                      <a:cubicBezTo>
                        <a:pt x="29551" y="170"/>
                        <a:pt x="32184" y="0"/>
                        <a:pt x="33967" y="0"/>
                      </a:cubicBezTo>
                      <a:cubicBezTo>
                        <a:pt x="35326" y="85"/>
                        <a:pt x="36005" y="7728"/>
                        <a:pt x="36005" y="23183"/>
                      </a:cubicBezTo>
                      <a:close/>
                      <a:moveTo>
                        <a:pt x="36005" y="117696"/>
                      </a:moveTo>
                      <a:cubicBezTo>
                        <a:pt x="36005" y="123046"/>
                        <a:pt x="34307" y="127462"/>
                        <a:pt x="30995" y="131028"/>
                      </a:cubicBezTo>
                      <a:cubicBezTo>
                        <a:pt x="27683" y="134510"/>
                        <a:pt x="23352" y="136293"/>
                        <a:pt x="18003" y="136293"/>
                      </a:cubicBezTo>
                      <a:cubicBezTo>
                        <a:pt x="12568" y="136293"/>
                        <a:pt x="8237" y="134510"/>
                        <a:pt x="4925" y="131028"/>
                      </a:cubicBezTo>
                      <a:cubicBezTo>
                        <a:pt x="1613" y="127547"/>
                        <a:pt x="0" y="123046"/>
                        <a:pt x="0" y="117696"/>
                      </a:cubicBezTo>
                      <a:cubicBezTo>
                        <a:pt x="0" y="112347"/>
                        <a:pt x="1613" y="107931"/>
                        <a:pt x="4925" y="104534"/>
                      </a:cubicBezTo>
                      <a:cubicBezTo>
                        <a:pt x="8237" y="101137"/>
                        <a:pt x="12568" y="99354"/>
                        <a:pt x="17918" y="99354"/>
                      </a:cubicBezTo>
                      <a:cubicBezTo>
                        <a:pt x="23183" y="99354"/>
                        <a:pt x="27513" y="101052"/>
                        <a:pt x="30825" y="104534"/>
                      </a:cubicBezTo>
                      <a:cubicBezTo>
                        <a:pt x="34137" y="108016"/>
                        <a:pt x="36005" y="112347"/>
                        <a:pt x="36005" y="1176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20" name="Graphic 2">
            <a:extLst>
              <a:ext uri="{FF2B5EF4-FFF2-40B4-BE49-F238E27FC236}">
                <a16:creationId xmlns:a16="http://schemas.microsoft.com/office/drawing/2014/main" id="{618008DF-C894-4C92-8820-AA1CC2D95B1B}"/>
              </a:ext>
            </a:extLst>
          </p:cNvPr>
          <p:cNvGrpSpPr/>
          <p:nvPr/>
        </p:nvGrpSpPr>
        <p:grpSpPr>
          <a:xfrm>
            <a:off x="11967587" y="4235765"/>
            <a:ext cx="1948271" cy="2093141"/>
            <a:chOff x="11967587" y="4235765"/>
            <a:chExt cx="1948271" cy="2093141"/>
          </a:xfrm>
        </p:grpSpPr>
        <p:grpSp>
          <p:nvGrpSpPr>
            <p:cNvPr id="221" name="Graphic 2">
              <a:extLst>
                <a:ext uri="{FF2B5EF4-FFF2-40B4-BE49-F238E27FC236}">
                  <a16:creationId xmlns:a16="http://schemas.microsoft.com/office/drawing/2014/main" id="{00216521-1047-47B1-AEA9-C37CA087900F}"/>
                </a:ext>
              </a:extLst>
            </p:cNvPr>
            <p:cNvGrpSpPr/>
            <p:nvPr/>
          </p:nvGrpSpPr>
          <p:grpSpPr>
            <a:xfrm>
              <a:off x="12110176" y="4420866"/>
              <a:ext cx="1704630" cy="1502557"/>
              <a:chOff x="12110176" y="4420866"/>
              <a:chExt cx="1704630" cy="1502557"/>
            </a:xfrm>
          </p:grpSpPr>
          <p:grpSp>
            <p:nvGrpSpPr>
              <p:cNvPr id="222" name="Graphic 2">
                <a:extLst>
                  <a:ext uri="{FF2B5EF4-FFF2-40B4-BE49-F238E27FC236}">
                    <a16:creationId xmlns:a16="http://schemas.microsoft.com/office/drawing/2014/main" id="{4089B0D1-EC4D-49FA-9A32-56546CC1564B}"/>
                  </a:ext>
                </a:extLst>
              </p:cNvPr>
              <p:cNvGrpSpPr/>
              <p:nvPr/>
            </p:nvGrpSpPr>
            <p:grpSpPr>
              <a:xfrm>
                <a:off x="12110176" y="4420866"/>
                <a:ext cx="1502695" cy="1502557"/>
                <a:chOff x="12110176" y="4420866"/>
                <a:chExt cx="1502695" cy="1502557"/>
              </a:xfrm>
            </p:grpSpPr>
            <p:sp>
              <p:nvSpPr>
                <p:cNvPr id="223" name="Graphic 2">
                  <a:extLst>
                    <a:ext uri="{FF2B5EF4-FFF2-40B4-BE49-F238E27FC236}">
                      <a16:creationId xmlns:a16="http://schemas.microsoft.com/office/drawing/2014/main" id="{FDFA5A44-64A3-4C44-BD80-82FD57F51175}"/>
                    </a:ext>
                  </a:extLst>
                </p:cNvPr>
                <p:cNvSpPr/>
                <p:nvPr/>
              </p:nvSpPr>
              <p:spPr>
                <a:xfrm>
                  <a:off x="12110504" y="4421056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8"/>
                        <a:pt x="751184" y="1502368"/>
                      </a:cubicBezTo>
                      <a:cubicBezTo>
                        <a:pt x="336316" y="1502368"/>
                        <a:pt x="0" y="1166051"/>
                        <a:pt x="0" y="751184"/>
                      </a:cubicBezTo>
                      <a:cubicBezTo>
                        <a:pt x="0" y="336317"/>
                        <a:pt x="336316" y="0"/>
                        <a:pt x="751184" y="0"/>
                      </a:cubicBezTo>
                      <a:cubicBezTo>
                        <a:pt x="1166051" y="0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" name="Graphic 2">
                  <a:extLst>
                    <a:ext uri="{FF2B5EF4-FFF2-40B4-BE49-F238E27FC236}">
                      <a16:creationId xmlns:a16="http://schemas.microsoft.com/office/drawing/2014/main" id="{F4D48EE4-A527-4671-8E03-80EEBEB8EF75}"/>
                    </a:ext>
                  </a:extLst>
                </p:cNvPr>
                <p:cNvSpPr/>
                <p:nvPr/>
              </p:nvSpPr>
              <p:spPr>
                <a:xfrm>
                  <a:off x="12110176" y="4420866"/>
                  <a:ext cx="876765" cy="1502388"/>
                </a:xfrm>
                <a:custGeom>
                  <a:avLst/>
                  <a:gdLst>
                    <a:gd name="connsiteX0" fmla="*/ 160143 w 876765"/>
                    <a:gd name="connsiteY0" fmla="*/ 1032452 h 1502388"/>
                    <a:gd name="connsiteX1" fmla="*/ 590167 w 876765"/>
                    <a:gd name="connsiteY1" fmla="*/ 60991 h 1502388"/>
                    <a:gd name="connsiteX2" fmla="*/ 876765 w 876765"/>
                    <a:gd name="connsiteY2" fmla="*/ 10635 h 1502388"/>
                    <a:gd name="connsiteX3" fmla="*/ 480708 w 876765"/>
                    <a:gd name="connsiteY3" fmla="*/ 50546 h 1502388"/>
                    <a:gd name="connsiteX4" fmla="*/ 50684 w 876765"/>
                    <a:gd name="connsiteY4" fmla="*/ 1022007 h 1502388"/>
                    <a:gd name="connsiteX5" fmla="*/ 735547 w 876765"/>
                    <a:gd name="connsiteY5" fmla="*/ 1502388 h 1502388"/>
                    <a:gd name="connsiteX6" fmla="*/ 160143 w 876765"/>
                    <a:gd name="connsiteY6" fmla="*/ 1032452 h 150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8">
                      <a:moveTo>
                        <a:pt x="160143" y="1032452"/>
                      </a:moveTo>
                      <a:cubicBezTo>
                        <a:pt x="10603" y="645481"/>
                        <a:pt x="203197" y="210532"/>
                        <a:pt x="590167" y="60991"/>
                      </a:cubicBezTo>
                      <a:cubicBezTo>
                        <a:pt x="684511" y="24562"/>
                        <a:pt x="781573" y="8597"/>
                        <a:pt x="876765" y="10635"/>
                      </a:cubicBezTo>
                      <a:cubicBezTo>
                        <a:pt x="747860" y="-11274"/>
                        <a:pt x="611567" y="20"/>
                        <a:pt x="480708" y="50546"/>
                      </a:cubicBezTo>
                      <a:cubicBezTo>
                        <a:pt x="93737" y="200087"/>
                        <a:pt x="-98856" y="634952"/>
                        <a:pt x="50684" y="1022007"/>
                      </a:cubicBezTo>
                      <a:cubicBezTo>
                        <a:pt x="163795" y="1314719"/>
                        <a:pt x="440118" y="1496019"/>
                        <a:pt x="735547" y="1502388"/>
                      </a:cubicBezTo>
                      <a:cubicBezTo>
                        <a:pt x="483171" y="1459505"/>
                        <a:pt x="259158" y="1288650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25" name="Graphic 2">
                <a:extLst>
                  <a:ext uri="{FF2B5EF4-FFF2-40B4-BE49-F238E27FC236}">
                    <a16:creationId xmlns:a16="http://schemas.microsoft.com/office/drawing/2014/main" id="{9C817327-8E6C-4690-82FF-2EC5A90D0464}"/>
                  </a:ext>
                </a:extLst>
              </p:cNvPr>
              <p:cNvSpPr/>
              <p:nvPr/>
            </p:nvSpPr>
            <p:spPr>
              <a:xfrm>
                <a:off x="13014370" y="4420971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3"/>
                      <a:pt x="621253" y="800436"/>
                      <a:pt x="400218" y="800436"/>
                    </a:cubicBezTo>
                    <a:cubicBezTo>
                      <a:pt x="179184" y="800436"/>
                      <a:pt x="0" y="621252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3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6" name="Graphic 2">
              <a:extLst>
                <a:ext uri="{FF2B5EF4-FFF2-40B4-BE49-F238E27FC236}">
                  <a16:creationId xmlns:a16="http://schemas.microsoft.com/office/drawing/2014/main" id="{3D654693-7FDB-4444-8D1A-320A7F851696}"/>
                </a:ext>
              </a:extLst>
            </p:cNvPr>
            <p:cNvSpPr/>
            <p:nvPr/>
          </p:nvSpPr>
          <p:spPr>
            <a:xfrm>
              <a:off x="12962485" y="5105450"/>
              <a:ext cx="390876" cy="260787"/>
            </a:xfrm>
            <a:custGeom>
              <a:avLst/>
              <a:gdLst>
                <a:gd name="connsiteX0" fmla="*/ 251017 w 390876"/>
                <a:gd name="connsiteY0" fmla="*/ 236881 h 260787"/>
                <a:gd name="connsiteX1" fmla="*/ 0 w 390876"/>
                <a:gd name="connsiteY1" fmla="*/ 232380 h 260787"/>
                <a:gd name="connsiteX2" fmla="*/ 139860 w 390876"/>
                <a:gd name="connsiteY2" fmla="*/ 23907 h 260787"/>
                <a:gd name="connsiteX3" fmla="*/ 390877 w 390876"/>
                <a:gd name="connsiteY3" fmla="*/ 28407 h 260787"/>
                <a:gd name="connsiteX4" fmla="*/ 251017 w 390876"/>
                <a:gd name="connsiteY4" fmla="*/ 236881 h 26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876" h="260787">
                  <a:moveTo>
                    <a:pt x="251017" y="236881"/>
                  </a:moveTo>
                  <a:cubicBezTo>
                    <a:pt x="143086" y="293181"/>
                    <a:pt x="0" y="232380"/>
                    <a:pt x="0" y="232380"/>
                  </a:cubicBezTo>
                  <a:cubicBezTo>
                    <a:pt x="0" y="232380"/>
                    <a:pt x="31929" y="80207"/>
                    <a:pt x="139860" y="23907"/>
                  </a:cubicBezTo>
                  <a:cubicBezTo>
                    <a:pt x="247790" y="-32394"/>
                    <a:pt x="390877" y="28407"/>
                    <a:pt x="390877" y="28407"/>
                  </a:cubicBezTo>
                  <a:cubicBezTo>
                    <a:pt x="390877" y="28407"/>
                    <a:pt x="358948" y="180581"/>
                    <a:pt x="251017" y="236881"/>
                  </a:cubicBezTo>
                  <a:close/>
                </a:path>
              </a:pathLst>
            </a:custGeom>
            <a:solidFill>
              <a:srgbClr val="314CB7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Graphic 2">
              <a:extLst>
                <a:ext uri="{FF2B5EF4-FFF2-40B4-BE49-F238E27FC236}">
                  <a16:creationId xmlns:a16="http://schemas.microsoft.com/office/drawing/2014/main" id="{810717EB-1BCC-4BD9-B0FF-E95D3C4F46C1}"/>
                </a:ext>
              </a:extLst>
            </p:cNvPr>
            <p:cNvSpPr/>
            <p:nvPr/>
          </p:nvSpPr>
          <p:spPr>
            <a:xfrm>
              <a:off x="12571608" y="4892221"/>
              <a:ext cx="390877" cy="260787"/>
            </a:xfrm>
            <a:custGeom>
              <a:avLst/>
              <a:gdLst>
                <a:gd name="connsiteX0" fmla="*/ 139860 w 390877"/>
                <a:gd name="connsiteY0" fmla="*/ 236881 h 260787"/>
                <a:gd name="connsiteX1" fmla="*/ 390877 w 390877"/>
                <a:gd name="connsiteY1" fmla="*/ 232380 h 260787"/>
                <a:gd name="connsiteX2" fmla="*/ 251018 w 390877"/>
                <a:gd name="connsiteY2" fmla="*/ 23907 h 260787"/>
                <a:gd name="connsiteX3" fmla="*/ 0 w 390877"/>
                <a:gd name="connsiteY3" fmla="*/ 28407 h 260787"/>
                <a:gd name="connsiteX4" fmla="*/ 139860 w 390877"/>
                <a:gd name="connsiteY4" fmla="*/ 236881 h 26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877" h="260787">
                  <a:moveTo>
                    <a:pt x="139860" y="236881"/>
                  </a:moveTo>
                  <a:cubicBezTo>
                    <a:pt x="247791" y="293181"/>
                    <a:pt x="390877" y="232380"/>
                    <a:pt x="390877" y="232380"/>
                  </a:cubicBezTo>
                  <a:cubicBezTo>
                    <a:pt x="390877" y="232380"/>
                    <a:pt x="358948" y="80207"/>
                    <a:pt x="251018" y="23907"/>
                  </a:cubicBezTo>
                  <a:cubicBezTo>
                    <a:pt x="143087" y="-32394"/>
                    <a:pt x="0" y="28407"/>
                    <a:pt x="0" y="28407"/>
                  </a:cubicBezTo>
                  <a:cubicBezTo>
                    <a:pt x="0" y="28407"/>
                    <a:pt x="31929" y="180495"/>
                    <a:pt x="139860" y="236881"/>
                  </a:cubicBezTo>
                  <a:close/>
                </a:path>
              </a:pathLst>
            </a:custGeom>
            <a:solidFill>
              <a:srgbClr val="314CB7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Graphic 2">
              <a:extLst>
                <a:ext uri="{FF2B5EF4-FFF2-40B4-BE49-F238E27FC236}">
                  <a16:creationId xmlns:a16="http://schemas.microsoft.com/office/drawing/2014/main" id="{787717B8-7F01-465A-8776-CD849B0135EC}"/>
                </a:ext>
              </a:extLst>
            </p:cNvPr>
            <p:cNvSpPr/>
            <p:nvPr/>
          </p:nvSpPr>
          <p:spPr>
            <a:xfrm>
              <a:off x="12571608" y="5400030"/>
              <a:ext cx="390877" cy="260787"/>
            </a:xfrm>
            <a:custGeom>
              <a:avLst/>
              <a:gdLst>
                <a:gd name="connsiteX0" fmla="*/ 139860 w 390877"/>
                <a:gd name="connsiteY0" fmla="*/ 236881 h 260787"/>
                <a:gd name="connsiteX1" fmla="*/ 390877 w 390877"/>
                <a:gd name="connsiteY1" fmla="*/ 232380 h 260787"/>
                <a:gd name="connsiteX2" fmla="*/ 251018 w 390877"/>
                <a:gd name="connsiteY2" fmla="*/ 23907 h 260787"/>
                <a:gd name="connsiteX3" fmla="*/ 0 w 390877"/>
                <a:gd name="connsiteY3" fmla="*/ 28407 h 260787"/>
                <a:gd name="connsiteX4" fmla="*/ 139860 w 390877"/>
                <a:gd name="connsiteY4" fmla="*/ 236881 h 26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877" h="260787">
                  <a:moveTo>
                    <a:pt x="139860" y="236881"/>
                  </a:moveTo>
                  <a:cubicBezTo>
                    <a:pt x="247791" y="293181"/>
                    <a:pt x="390877" y="232380"/>
                    <a:pt x="390877" y="232380"/>
                  </a:cubicBezTo>
                  <a:cubicBezTo>
                    <a:pt x="390877" y="232380"/>
                    <a:pt x="358948" y="80207"/>
                    <a:pt x="251018" y="23907"/>
                  </a:cubicBezTo>
                  <a:cubicBezTo>
                    <a:pt x="143087" y="-32394"/>
                    <a:pt x="0" y="28407"/>
                    <a:pt x="0" y="28407"/>
                  </a:cubicBezTo>
                  <a:cubicBezTo>
                    <a:pt x="0" y="28407"/>
                    <a:pt x="31929" y="180495"/>
                    <a:pt x="139860" y="236881"/>
                  </a:cubicBezTo>
                  <a:close/>
                </a:path>
              </a:pathLst>
            </a:custGeom>
            <a:solidFill>
              <a:srgbClr val="314CB7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Graphic 2">
              <a:extLst>
                <a:ext uri="{FF2B5EF4-FFF2-40B4-BE49-F238E27FC236}">
                  <a16:creationId xmlns:a16="http://schemas.microsoft.com/office/drawing/2014/main" id="{E1D0FB97-2B7E-4FF0-BB3C-3EF76DED4AC5}"/>
                </a:ext>
              </a:extLst>
            </p:cNvPr>
            <p:cNvSpPr/>
            <p:nvPr/>
          </p:nvSpPr>
          <p:spPr>
            <a:xfrm>
              <a:off x="12944058" y="5084897"/>
              <a:ext cx="416182" cy="820948"/>
            </a:xfrm>
            <a:custGeom>
              <a:avLst/>
              <a:gdLst>
                <a:gd name="connsiteX0" fmla="*/ 36939 w 416182"/>
                <a:gd name="connsiteY0" fmla="*/ 820949 h 820948"/>
                <a:gd name="connsiteX1" fmla="*/ 0 w 416182"/>
                <a:gd name="connsiteY1" fmla="*/ 820949 h 820948"/>
                <a:gd name="connsiteX2" fmla="*/ 0 w 416182"/>
                <a:gd name="connsiteY2" fmla="*/ 252848 h 820948"/>
                <a:gd name="connsiteX3" fmla="*/ 255 w 416182"/>
                <a:gd name="connsiteY3" fmla="*/ 249621 h 820948"/>
                <a:gd name="connsiteX4" fmla="*/ 146823 w 416182"/>
                <a:gd name="connsiteY4" fmla="*/ 30193 h 820948"/>
                <a:gd name="connsiteX5" fmla="*/ 416183 w 416182"/>
                <a:gd name="connsiteY5" fmla="*/ 31721 h 820948"/>
                <a:gd name="connsiteX6" fmla="*/ 402596 w 416182"/>
                <a:gd name="connsiteY6" fmla="*/ 66113 h 820948"/>
                <a:gd name="connsiteX7" fmla="*/ 164826 w 416182"/>
                <a:gd name="connsiteY7" fmla="*/ 62547 h 820948"/>
                <a:gd name="connsiteX8" fmla="*/ 36939 w 416182"/>
                <a:gd name="connsiteY8" fmla="*/ 254716 h 820948"/>
                <a:gd name="connsiteX9" fmla="*/ 36939 w 416182"/>
                <a:gd name="connsiteY9" fmla="*/ 820949 h 82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182" h="820948">
                  <a:moveTo>
                    <a:pt x="36939" y="820949"/>
                  </a:moveTo>
                  <a:lnTo>
                    <a:pt x="0" y="820949"/>
                  </a:lnTo>
                  <a:lnTo>
                    <a:pt x="0" y="252848"/>
                  </a:lnTo>
                  <a:cubicBezTo>
                    <a:pt x="0" y="251744"/>
                    <a:pt x="85" y="250640"/>
                    <a:pt x="255" y="249621"/>
                  </a:cubicBezTo>
                  <a:cubicBezTo>
                    <a:pt x="1359" y="243337"/>
                    <a:pt x="29042" y="95835"/>
                    <a:pt x="146823" y="30193"/>
                  </a:cubicBezTo>
                  <a:cubicBezTo>
                    <a:pt x="220022" y="-10568"/>
                    <a:pt x="310630" y="-10058"/>
                    <a:pt x="416183" y="31721"/>
                  </a:cubicBezTo>
                  <a:lnTo>
                    <a:pt x="402596" y="66113"/>
                  </a:lnTo>
                  <a:cubicBezTo>
                    <a:pt x="307912" y="28580"/>
                    <a:pt x="227920" y="27391"/>
                    <a:pt x="164826" y="62547"/>
                  </a:cubicBezTo>
                  <a:cubicBezTo>
                    <a:pt x="68019" y="116470"/>
                    <a:pt x="39996" y="239771"/>
                    <a:pt x="36939" y="254716"/>
                  </a:cubicBezTo>
                  <a:lnTo>
                    <a:pt x="36939" y="820949"/>
                  </a:lnTo>
                  <a:close/>
                </a:path>
              </a:pathLst>
            </a:custGeom>
            <a:solidFill>
              <a:srgbClr val="314CB7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Graphic 2">
              <a:extLst>
                <a:ext uri="{FF2B5EF4-FFF2-40B4-BE49-F238E27FC236}">
                  <a16:creationId xmlns:a16="http://schemas.microsoft.com/office/drawing/2014/main" id="{11E23CAE-DDB8-40E7-B22A-54F11C7185D6}"/>
                </a:ext>
              </a:extLst>
            </p:cNvPr>
            <p:cNvSpPr/>
            <p:nvPr/>
          </p:nvSpPr>
          <p:spPr>
            <a:xfrm>
              <a:off x="12564815" y="4871520"/>
              <a:ext cx="416267" cy="369588"/>
            </a:xfrm>
            <a:custGeom>
              <a:avLst/>
              <a:gdLst>
                <a:gd name="connsiteX0" fmla="*/ 416183 w 416267"/>
                <a:gd name="connsiteY0" fmla="*/ 307259 h 369588"/>
                <a:gd name="connsiteX1" fmla="*/ 379243 w 416267"/>
                <a:gd name="connsiteY1" fmla="*/ 369589 h 369588"/>
                <a:gd name="connsiteX2" fmla="*/ 379243 w 416267"/>
                <a:gd name="connsiteY2" fmla="*/ 264205 h 369588"/>
                <a:gd name="connsiteX3" fmla="*/ 376781 w 416267"/>
                <a:gd name="connsiteY3" fmla="*/ 244929 h 369588"/>
                <a:gd name="connsiteX4" fmla="*/ 248640 w 416267"/>
                <a:gd name="connsiteY4" fmla="*/ 61676 h 369588"/>
                <a:gd name="connsiteX5" fmla="*/ 13757 w 416267"/>
                <a:gd name="connsiteY5" fmla="*/ 66347 h 369588"/>
                <a:gd name="connsiteX6" fmla="*/ 0 w 416267"/>
                <a:gd name="connsiteY6" fmla="*/ 32040 h 369588"/>
                <a:gd name="connsiteX7" fmla="*/ 266642 w 416267"/>
                <a:gd name="connsiteY7" fmla="*/ 29323 h 369588"/>
                <a:gd name="connsiteX8" fmla="*/ 415928 w 416267"/>
                <a:gd name="connsiteY8" fmla="*/ 249685 h 369588"/>
                <a:gd name="connsiteX9" fmla="*/ 416268 w 416267"/>
                <a:gd name="connsiteY9" fmla="*/ 253081 h 369588"/>
                <a:gd name="connsiteX10" fmla="*/ 416268 w 416267"/>
                <a:gd name="connsiteY10" fmla="*/ 307259 h 36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267" h="369588">
                  <a:moveTo>
                    <a:pt x="416183" y="307259"/>
                  </a:moveTo>
                  <a:lnTo>
                    <a:pt x="379243" y="369589"/>
                  </a:lnTo>
                  <a:lnTo>
                    <a:pt x="379243" y="264205"/>
                  </a:lnTo>
                  <a:cubicBezTo>
                    <a:pt x="379243" y="257667"/>
                    <a:pt x="378479" y="251213"/>
                    <a:pt x="376781" y="244929"/>
                  </a:cubicBezTo>
                  <a:cubicBezTo>
                    <a:pt x="367694" y="210453"/>
                    <a:pt x="334322" y="108466"/>
                    <a:pt x="248640" y="61676"/>
                  </a:cubicBezTo>
                  <a:cubicBezTo>
                    <a:pt x="185800" y="27369"/>
                    <a:pt x="106827" y="28983"/>
                    <a:pt x="13757" y="66347"/>
                  </a:cubicBezTo>
                  <a:lnTo>
                    <a:pt x="0" y="32040"/>
                  </a:lnTo>
                  <a:cubicBezTo>
                    <a:pt x="103939" y="-9740"/>
                    <a:pt x="193613" y="-10674"/>
                    <a:pt x="266642" y="29323"/>
                  </a:cubicBezTo>
                  <a:cubicBezTo>
                    <a:pt x="385527" y="94455"/>
                    <a:pt x="414739" y="243401"/>
                    <a:pt x="415928" y="249685"/>
                  </a:cubicBezTo>
                  <a:cubicBezTo>
                    <a:pt x="416098" y="250789"/>
                    <a:pt x="416268" y="251977"/>
                    <a:pt x="416268" y="253081"/>
                  </a:cubicBezTo>
                  <a:lnTo>
                    <a:pt x="416268" y="307259"/>
                  </a:lnTo>
                  <a:close/>
                </a:path>
              </a:pathLst>
            </a:custGeom>
            <a:solidFill>
              <a:srgbClr val="314CB7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1" name="Graphic 2">
              <a:extLst>
                <a:ext uri="{FF2B5EF4-FFF2-40B4-BE49-F238E27FC236}">
                  <a16:creationId xmlns:a16="http://schemas.microsoft.com/office/drawing/2014/main" id="{6D14C788-9E83-4D99-9BEA-9D571EAA8CA3}"/>
                </a:ext>
              </a:extLst>
            </p:cNvPr>
            <p:cNvGrpSpPr/>
            <p:nvPr/>
          </p:nvGrpSpPr>
          <p:grpSpPr>
            <a:xfrm>
              <a:off x="12648799" y="4235765"/>
              <a:ext cx="627373" cy="627373"/>
              <a:chOff x="12648799" y="4235765"/>
              <a:chExt cx="627373" cy="627373"/>
            </a:xfrm>
          </p:grpSpPr>
          <p:sp>
            <p:nvSpPr>
              <p:cNvPr id="232" name="Graphic 2">
                <a:extLst>
                  <a:ext uri="{FF2B5EF4-FFF2-40B4-BE49-F238E27FC236}">
                    <a16:creationId xmlns:a16="http://schemas.microsoft.com/office/drawing/2014/main" id="{2E9B43C6-13B0-4E6E-9DED-DA9990F1DB56}"/>
                  </a:ext>
                </a:extLst>
              </p:cNvPr>
              <p:cNvSpPr/>
              <p:nvPr/>
            </p:nvSpPr>
            <p:spPr>
              <a:xfrm>
                <a:off x="12648799" y="4235765"/>
                <a:ext cx="627373" cy="627288"/>
              </a:xfrm>
              <a:custGeom>
                <a:avLst/>
                <a:gdLst>
                  <a:gd name="connsiteX0" fmla="*/ 627374 w 627373"/>
                  <a:gd name="connsiteY0" fmla="*/ 313687 h 627288"/>
                  <a:gd name="connsiteX1" fmla="*/ 313602 w 627373"/>
                  <a:gd name="connsiteY1" fmla="*/ 627289 h 627288"/>
                  <a:gd name="connsiteX2" fmla="*/ 0 w 627373"/>
                  <a:gd name="connsiteY2" fmla="*/ 314281 h 627288"/>
                  <a:gd name="connsiteX3" fmla="*/ 0 w 627373"/>
                  <a:gd name="connsiteY3" fmla="*/ 313602 h 627288"/>
                  <a:gd name="connsiteX4" fmla="*/ 313602 w 627373"/>
                  <a:gd name="connsiteY4" fmla="*/ 0 h 627288"/>
                  <a:gd name="connsiteX5" fmla="*/ 320650 w 627373"/>
                  <a:gd name="connsiteY5" fmla="*/ 85 h 627288"/>
                  <a:gd name="connsiteX6" fmla="*/ 627374 w 627373"/>
                  <a:gd name="connsiteY6" fmla="*/ 313687 h 627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7373" h="627288">
                    <a:moveTo>
                      <a:pt x="627374" y="313687"/>
                    </a:moveTo>
                    <a:cubicBezTo>
                      <a:pt x="627374" y="486919"/>
                      <a:pt x="486834" y="627289"/>
                      <a:pt x="313602" y="627289"/>
                    </a:cubicBezTo>
                    <a:cubicBezTo>
                      <a:pt x="140539" y="627289"/>
                      <a:pt x="339" y="487259"/>
                      <a:pt x="0" y="314281"/>
                    </a:cubicBezTo>
                    <a:lnTo>
                      <a:pt x="0" y="313602"/>
                    </a:lnTo>
                    <a:cubicBezTo>
                      <a:pt x="0" y="140369"/>
                      <a:pt x="140454" y="0"/>
                      <a:pt x="313602" y="0"/>
                    </a:cubicBezTo>
                    <a:cubicBezTo>
                      <a:pt x="315895" y="0"/>
                      <a:pt x="318357" y="0"/>
                      <a:pt x="320650" y="85"/>
                    </a:cubicBezTo>
                    <a:cubicBezTo>
                      <a:pt x="490656" y="3821"/>
                      <a:pt x="627374" y="142832"/>
                      <a:pt x="627374" y="313687"/>
                    </a:cubicBezTo>
                    <a:close/>
                  </a:path>
                </a:pathLst>
              </a:custGeom>
              <a:solidFill>
                <a:srgbClr val="FFA66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Graphic 2">
                <a:extLst>
                  <a:ext uri="{FF2B5EF4-FFF2-40B4-BE49-F238E27FC236}">
                    <a16:creationId xmlns:a16="http://schemas.microsoft.com/office/drawing/2014/main" id="{6EE6563B-69DD-4A32-8D07-578BD9B71ABD}"/>
                  </a:ext>
                </a:extLst>
              </p:cNvPr>
              <p:cNvSpPr/>
              <p:nvPr/>
            </p:nvSpPr>
            <p:spPr>
              <a:xfrm>
                <a:off x="12648799" y="4520835"/>
                <a:ext cx="627373" cy="342304"/>
              </a:xfrm>
              <a:custGeom>
                <a:avLst/>
                <a:gdLst>
                  <a:gd name="connsiteX0" fmla="*/ 313687 w 627373"/>
                  <a:gd name="connsiteY0" fmla="*/ 285069 h 342304"/>
                  <a:gd name="connsiteX1" fmla="*/ 1358 w 627373"/>
                  <a:gd name="connsiteY1" fmla="*/ 0 h 342304"/>
                  <a:gd name="connsiteX2" fmla="*/ 0 w 627373"/>
                  <a:gd name="connsiteY2" fmla="*/ 28617 h 342304"/>
                  <a:gd name="connsiteX3" fmla="*/ 313687 w 627373"/>
                  <a:gd name="connsiteY3" fmla="*/ 342304 h 342304"/>
                  <a:gd name="connsiteX4" fmla="*/ 627374 w 627373"/>
                  <a:gd name="connsiteY4" fmla="*/ 28617 h 342304"/>
                  <a:gd name="connsiteX5" fmla="*/ 626015 w 627373"/>
                  <a:gd name="connsiteY5" fmla="*/ 0 h 342304"/>
                  <a:gd name="connsiteX6" fmla="*/ 313687 w 627373"/>
                  <a:gd name="connsiteY6" fmla="*/ 285069 h 34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7373" h="342304">
                    <a:moveTo>
                      <a:pt x="313687" y="285069"/>
                    </a:moveTo>
                    <a:cubicBezTo>
                      <a:pt x="150135" y="285069"/>
                      <a:pt x="15880" y="159815"/>
                      <a:pt x="1358" y="0"/>
                    </a:cubicBezTo>
                    <a:cubicBezTo>
                      <a:pt x="509" y="9426"/>
                      <a:pt x="0" y="18937"/>
                      <a:pt x="0" y="28617"/>
                    </a:cubicBezTo>
                    <a:cubicBezTo>
                      <a:pt x="0" y="201850"/>
                      <a:pt x="140454" y="342304"/>
                      <a:pt x="313687" y="342304"/>
                    </a:cubicBezTo>
                    <a:cubicBezTo>
                      <a:pt x="486919" y="342304"/>
                      <a:pt x="627374" y="201850"/>
                      <a:pt x="627374" y="28617"/>
                    </a:cubicBezTo>
                    <a:cubicBezTo>
                      <a:pt x="627374" y="18937"/>
                      <a:pt x="626864" y="9426"/>
                      <a:pt x="626015" y="0"/>
                    </a:cubicBezTo>
                    <a:cubicBezTo>
                      <a:pt x="611579" y="159815"/>
                      <a:pt x="477239" y="285069"/>
                      <a:pt x="313687" y="285069"/>
                    </a:cubicBezTo>
                    <a:close/>
                  </a:path>
                </a:pathLst>
              </a:custGeom>
              <a:solidFill>
                <a:srgbClr val="FF832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Graphic 2">
                <a:extLst>
                  <a:ext uri="{FF2B5EF4-FFF2-40B4-BE49-F238E27FC236}">
                    <a16:creationId xmlns:a16="http://schemas.microsoft.com/office/drawing/2014/main" id="{6539CCC0-16C9-4245-A77B-4FD3E4C2EE03}"/>
                  </a:ext>
                </a:extLst>
              </p:cNvPr>
              <p:cNvSpPr/>
              <p:nvPr/>
            </p:nvSpPr>
            <p:spPr>
              <a:xfrm>
                <a:off x="12873831" y="4334016"/>
                <a:ext cx="210086" cy="374063"/>
              </a:xfrm>
              <a:custGeom>
                <a:avLst/>
                <a:gdLst>
                  <a:gd name="connsiteX0" fmla="*/ 187668 w 210086"/>
                  <a:gd name="connsiteY0" fmla="*/ 122451 h 374063"/>
                  <a:gd name="connsiteX1" fmla="*/ 165505 w 210086"/>
                  <a:gd name="connsiteY1" fmla="*/ 112006 h 374063"/>
                  <a:gd name="connsiteX2" fmla="*/ 129755 w 210086"/>
                  <a:gd name="connsiteY2" fmla="*/ 101562 h 374063"/>
                  <a:gd name="connsiteX3" fmla="*/ 102496 w 210086"/>
                  <a:gd name="connsiteY3" fmla="*/ 126867 h 374063"/>
                  <a:gd name="connsiteX4" fmla="*/ 127801 w 210086"/>
                  <a:gd name="connsiteY4" fmla="*/ 156758 h 374063"/>
                  <a:gd name="connsiteX5" fmla="*/ 174761 w 210086"/>
                  <a:gd name="connsiteY5" fmla="*/ 186904 h 374063"/>
                  <a:gd name="connsiteX6" fmla="*/ 200067 w 210086"/>
                  <a:gd name="connsiteY6" fmla="*/ 239893 h 374063"/>
                  <a:gd name="connsiteX7" fmla="*/ 118800 w 210086"/>
                  <a:gd name="connsiteY7" fmla="*/ 327443 h 374063"/>
                  <a:gd name="connsiteX8" fmla="*/ 120753 w 210086"/>
                  <a:gd name="connsiteY8" fmla="*/ 370242 h 374063"/>
                  <a:gd name="connsiteX9" fmla="*/ 115403 w 210086"/>
                  <a:gd name="connsiteY9" fmla="*/ 373129 h 374063"/>
                  <a:gd name="connsiteX10" fmla="*/ 104958 w 210086"/>
                  <a:gd name="connsiteY10" fmla="*/ 373129 h 374063"/>
                  <a:gd name="connsiteX11" fmla="*/ 97401 w 210086"/>
                  <a:gd name="connsiteY11" fmla="*/ 372365 h 374063"/>
                  <a:gd name="connsiteX12" fmla="*/ 88145 w 210086"/>
                  <a:gd name="connsiteY12" fmla="*/ 373214 h 374063"/>
                  <a:gd name="connsiteX13" fmla="*/ 79143 w 210086"/>
                  <a:gd name="connsiteY13" fmla="*/ 374063 h 374063"/>
                  <a:gd name="connsiteX14" fmla="*/ 75492 w 210086"/>
                  <a:gd name="connsiteY14" fmla="*/ 373299 h 374063"/>
                  <a:gd name="connsiteX15" fmla="*/ 74048 w 210086"/>
                  <a:gd name="connsiteY15" fmla="*/ 361411 h 374063"/>
                  <a:gd name="connsiteX16" fmla="*/ 74982 w 210086"/>
                  <a:gd name="connsiteY16" fmla="*/ 337294 h 374063"/>
                  <a:gd name="connsiteX17" fmla="*/ 8831 w 210086"/>
                  <a:gd name="connsiteY17" fmla="*/ 328292 h 374063"/>
                  <a:gd name="connsiteX18" fmla="*/ 9086 w 210086"/>
                  <a:gd name="connsiteY18" fmla="*/ 323707 h 374063"/>
                  <a:gd name="connsiteX19" fmla="*/ 9341 w 210086"/>
                  <a:gd name="connsiteY19" fmla="*/ 318867 h 374063"/>
                  <a:gd name="connsiteX20" fmla="*/ 7643 w 210086"/>
                  <a:gd name="connsiteY20" fmla="*/ 295514 h 374063"/>
                  <a:gd name="connsiteX21" fmla="*/ 3991 w 210086"/>
                  <a:gd name="connsiteY21" fmla="*/ 280229 h 374063"/>
                  <a:gd name="connsiteX22" fmla="*/ 1104 w 210086"/>
                  <a:gd name="connsiteY22" fmla="*/ 264944 h 374063"/>
                  <a:gd name="connsiteX23" fmla="*/ 6708 w 210086"/>
                  <a:gd name="connsiteY23" fmla="*/ 259849 h 374063"/>
                  <a:gd name="connsiteX24" fmla="*/ 28278 w 210086"/>
                  <a:gd name="connsiteY24" fmla="*/ 263415 h 374063"/>
                  <a:gd name="connsiteX25" fmla="*/ 52224 w 210086"/>
                  <a:gd name="connsiteY25" fmla="*/ 266982 h 374063"/>
                  <a:gd name="connsiteX26" fmla="*/ 95023 w 210086"/>
                  <a:gd name="connsiteY26" fmla="*/ 240487 h 374063"/>
                  <a:gd name="connsiteX27" fmla="*/ 70482 w 210086"/>
                  <a:gd name="connsiteY27" fmla="*/ 209323 h 374063"/>
                  <a:gd name="connsiteX28" fmla="*/ 24541 w 210086"/>
                  <a:gd name="connsiteY28" fmla="*/ 175525 h 374063"/>
                  <a:gd name="connsiteX29" fmla="*/ 0 w 210086"/>
                  <a:gd name="connsiteY29" fmla="*/ 123216 h 374063"/>
                  <a:gd name="connsiteX30" fmla="*/ 23607 w 210086"/>
                  <a:gd name="connsiteY30" fmla="*/ 66066 h 374063"/>
                  <a:gd name="connsiteX31" fmla="*/ 78549 w 210086"/>
                  <a:gd name="connsiteY31" fmla="*/ 36175 h 374063"/>
                  <a:gd name="connsiteX32" fmla="*/ 77785 w 210086"/>
                  <a:gd name="connsiteY32" fmla="*/ 24541 h 374063"/>
                  <a:gd name="connsiteX33" fmla="*/ 78040 w 210086"/>
                  <a:gd name="connsiteY33" fmla="*/ 8237 h 374063"/>
                  <a:gd name="connsiteX34" fmla="*/ 82625 w 210086"/>
                  <a:gd name="connsiteY34" fmla="*/ 0 h 374063"/>
                  <a:gd name="connsiteX35" fmla="*/ 124489 w 210086"/>
                  <a:gd name="connsiteY35" fmla="*/ 0 h 374063"/>
                  <a:gd name="connsiteX36" fmla="*/ 128141 w 210086"/>
                  <a:gd name="connsiteY36" fmla="*/ 7303 h 374063"/>
                  <a:gd name="connsiteX37" fmla="*/ 128396 w 210086"/>
                  <a:gd name="connsiteY37" fmla="*/ 22163 h 374063"/>
                  <a:gd name="connsiteX38" fmla="*/ 127886 w 210086"/>
                  <a:gd name="connsiteY38" fmla="*/ 33373 h 374063"/>
                  <a:gd name="connsiteX39" fmla="*/ 173827 w 210086"/>
                  <a:gd name="connsiteY39" fmla="*/ 44327 h 374063"/>
                  <a:gd name="connsiteX40" fmla="*/ 210087 w 210086"/>
                  <a:gd name="connsiteY40" fmla="*/ 64028 h 374063"/>
                  <a:gd name="connsiteX41" fmla="*/ 208643 w 210086"/>
                  <a:gd name="connsiteY41" fmla="*/ 70312 h 374063"/>
                  <a:gd name="connsiteX42" fmla="*/ 199642 w 210086"/>
                  <a:gd name="connsiteY42" fmla="*/ 92645 h 374063"/>
                  <a:gd name="connsiteX43" fmla="*/ 193528 w 210086"/>
                  <a:gd name="connsiteY43" fmla="*/ 116932 h 374063"/>
                  <a:gd name="connsiteX44" fmla="*/ 187668 w 210086"/>
                  <a:gd name="connsiteY44" fmla="*/ 122451 h 374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10086" h="374063">
                    <a:moveTo>
                      <a:pt x="187668" y="122451"/>
                    </a:moveTo>
                    <a:cubicBezTo>
                      <a:pt x="187499" y="122451"/>
                      <a:pt x="180111" y="118970"/>
                      <a:pt x="165505" y="112006"/>
                    </a:cubicBezTo>
                    <a:cubicBezTo>
                      <a:pt x="150899" y="105043"/>
                      <a:pt x="139011" y="101562"/>
                      <a:pt x="129755" y="101562"/>
                    </a:cubicBezTo>
                    <a:cubicBezTo>
                      <a:pt x="111582" y="101562"/>
                      <a:pt x="102496" y="109969"/>
                      <a:pt x="102496" y="126867"/>
                    </a:cubicBezTo>
                    <a:cubicBezTo>
                      <a:pt x="102496" y="136463"/>
                      <a:pt x="110903" y="146398"/>
                      <a:pt x="127801" y="156758"/>
                    </a:cubicBezTo>
                    <a:cubicBezTo>
                      <a:pt x="154720" y="173148"/>
                      <a:pt x="170345" y="183168"/>
                      <a:pt x="174761" y="186904"/>
                    </a:cubicBezTo>
                    <a:cubicBezTo>
                      <a:pt x="191660" y="201680"/>
                      <a:pt x="200067" y="219343"/>
                      <a:pt x="200067" y="239893"/>
                    </a:cubicBezTo>
                    <a:cubicBezTo>
                      <a:pt x="200067" y="283711"/>
                      <a:pt x="172978" y="312838"/>
                      <a:pt x="118800" y="327443"/>
                    </a:cubicBezTo>
                    <a:cubicBezTo>
                      <a:pt x="120074" y="353258"/>
                      <a:pt x="120753" y="367525"/>
                      <a:pt x="120753" y="370242"/>
                    </a:cubicBezTo>
                    <a:cubicBezTo>
                      <a:pt x="120753" y="371855"/>
                      <a:pt x="118970" y="372874"/>
                      <a:pt x="115403" y="373129"/>
                    </a:cubicBezTo>
                    <a:cubicBezTo>
                      <a:pt x="112941" y="373469"/>
                      <a:pt x="109459" y="373469"/>
                      <a:pt x="104958" y="373129"/>
                    </a:cubicBezTo>
                    <a:cubicBezTo>
                      <a:pt x="99779" y="372620"/>
                      <a:pt x="97231" y="372365"/>
                      <a:pt x="97401" y="372365"/>
                    </a:cubicBezTo>
                    <a:cubicBezTo>
                      <a:pt x="95278" y="372365"/>
                      <a:pt x="92221" y="372620"/>
                      <a:pt x="88145" y="373214"/>
                    </a:cubicBezTo>
                    <a:cubicBezTo>
                      <a:pt x="84069" y="373809"/>
                      <a:pt x="81097" y="374063"/>
                      <a:pt x="79143" y="374063"/>
                    </a:cubicBezTo>
                    <a:cubicBezTo>
                      <a:pt x="77870" y="374063"/>
                      <a:pt x="76596" y="373809"/>
                      <a:pt x="75492" y="373299"/>
                    </a:cubicBezTo>
                    <a:cubicBezTo>
                      <a:pt x="74558" y="371855"/>
                      <a:pt x="74048" y="367864"/>
                      <a:pt x="74048" y="361411"/>
                    </a:cubicBezTo>
                    <a:cubicBezTo>
                      <a:pt x="74048" y="356231"/>
                      <a:pt x="74388" y="348163"/>
                      <a:pt x="74982" y="337294"/>
                    </a:cubicBezTo>
                    <a:cubicBezTo>
                      <a:pt x="31504" y="337294"/>
                      <a:pt x="9511" y="334322"/>
                      <a:pt x="8831" y="328292"/>
                    </a:cubicBezTo>
                    <a:cubicBezTo>
                      <a:pt x="8662" y="327189"/>
                      <a:pt x="8747" y="325660"/>
                      <a:pt x="9086" y="323707"/>
                    </a:cubicBezTo>
                    <a:cubicBezTo>
                      <a:pt x="9256" y="321075"/>
                      <a:pt x="9341" y="319461"/>
                      <a:pt x="9341" y="318867"/>
                    </a:cubicBezTo>
                    <a:cubicBezTo>
                      <a:pt x="9341" y="312413"/>
                      <a:pt x="8747" y="304601"/>
                      <a:pt x="7643" y="295514"/>
                    </a:cubicBezTo>
                    <a:cubicBezTo>
                      <a:pt x="7303" y="292797"/>
                      <a:pt x="6114" y="287617"/>
                      <a:pt x="3991" y="280229"/>
                    </a:cubicBezTo>
                    <a:cubicBezTo>
                      <a:pt x="2038" y="273436"/>
                      <a:pt x="1104" y="268340"/>
                      <a:pt x="1104" y="264944"/>
                    </a:cubicBezTo>
                    <a:cubicBezTo>
                      <a:pt x="1104" y="261547"/>
                      <a:pt x="2972" y="259849"/>
                      <a:pt x="6708" y="259849"/>
                    </a:cubicBezTo>
                    <a:cubicBezTo>
                      <a:pt x="10784" y="259849"/>
                      <a:pt x="17918" y="261038"/>
                      <a:pt x="28278" y="263415"/>
                    </a:cubicBezTo>
                    <a:cubicBezTo>
                      <a:pt x="38553" y="265793"/>
                      <a:pt x="46535" y="266982"/>
                      <a:pt x="52224" y="266982"/>
                    </a:cubicBezTo>
                    <a:cubicBezTo>
                      <a:pt x="80757" y="266982"/>
                      <a:pt x="95023" y="258150"/>
                      <a:pt x="95023" y="240487"/>
                    </a:cubicBezTo>
                    <a:cubicBezTo>
                      <a:pt x="95023" y="231231"/>
                      <a:pt x="86871" y="220871"/>
                      <a:pt x="70482" y="209323"/>
                    </a:cubicBezTo>
                    <a:cubicBezTo>
                      <a:pt x="43733" y="190641"/>
                      <a:pt x="28447" y="179431"/>
                      <a:pt x="24541" y="175525"/>
                    </a:cubicBezTo>
                    <a:cubicBezTo>
                      <a:pt x="8152" y="159985"/>
                      <a:pt x="0" y="142492"/>
                      <a:pt x="0" y="123216"/>
                    </a:cubicBezTo>
                    <a:cubicBezTo>
                      <a:pt x="0" y="101647"/>
                      <a:pt x="7897" y="82625"/>
                      <a:pt x="23607" y="66066"/>
                    </a:cubicBezTo>
                    <a:cubicBezTo>
                      <a:pt x="38553" y="50356"/>
                      <a:pt x="56810" y="40336"/>
                      <a:pt x="78549" y="36175"/>
                    </a:cubicBezTo>
                    <a:cubicBezTo>
                      <a:pt x="78549" y="37619"/>
                      <a:pt x="78294" y="33712"/>
                      <a:pt x="77785" y="24541"/>
                    </a:cubicBezTo>
                    <a:cubicBezTo>
                      <a:pt x="77445" y="17578"/>
                      <a:pt x="77530" y="12143"/>
                      <a:pt x="78040" y="8237"/>
                    </a:cubicBezTo>
                    <a:cubicBezTo>
                      <a:pt x="78719" y="2717"/>
                      <a:pt x="80247" y="0"/>
                      <a:pt x="82625" y="0"/>
                    </a:cubicBezTo>
                    <a:lnTo>
                      <a:pt x="124489" y="0"/>
                    </a:lnTo>
                    <a:cubicBezTo>
                      <a:pt x="126443" y="0"/>
                      <a:pt x="127632" y="2462"/>
                      <a:pt x="128141" y="7303"/>
                    </a:cubicBezTo>
                    <a:cubicBezTo>
                      <a:pt x="128651" y="10869"/>
                      <a:pt x="128735" y="15795"/>
                      <a:pt x="128396" y="22163"/>
                    </a:cubicBezTo>
                    <a:cubicBezTo>
                      <a:pt x="128056" y="30740"/>
                      <a:pt x="127886" y="34477"/>
                      <a:pt x="127886" y="33373"/>
                    </a:cubicBezTo>
                    <a:cubicBezTo>
                      <a:pt x="137482" y="34052"/>
                      <a:pt x="152767" y="37703"/>
                      <a:pt x="173827" y="44327"/>
                    </a:cubicBezTo>
                    <a:cubicBezTo>
                      <a:pt x="197944" y="51970"/>
                      <a:pt x="210087" y="58508"/>
                      <a:pt x="210087" y="64028"/>
                    </a:cubicBezTo>
                    <a:cubicBezTo>
                      <a:pt x="210087" y="65132"/>
                      <a:pt x="209577" y="67255"/>
                      <a:pt x="208643" y="70312"/>
                    </a:cubicBezTo>
                    <a:cubicBezTo>
                      <a:pt x="206350" y="75152"/>
                      <a:pt x="203378" y="82625"/>
                      <a:pt x="199642" y="92645"/>
                    </a:cubicBezTo>
                    <a:cubicBezTo>
                      <a:pt x="198538" y="98165"/>
                      <a:pt x="196500" y="106232"/>
                      <a:pt x="193528" y="116932"/>
                    </a:cubicBezTo>
                    <a:cubicBezTo>
                      <a:pt x="192424" y="120583"/>
                      <a:pt x="190471" y="122451"/>
                      <a:pt x="187668" y="1224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Graphic 2">
                <a:extLst>
                  <a:ext uri="{FF2B5EF4-FFF2-40B4-BE49-F238E27FC236}">
                    <a16:creationId xmlns:a16="http://schemas.microsoft.com/office/drawing/2014/main" id="{28AC31AE-3DBC-48D3-A5CB-F5CAFA30FB17}"/>
                  </a:ext>
                </a:extLst>
              </p:cNvPr>
              <p:cNvSpPr/>
              <p:nvPr/>
            </p:nvSpPr>
            <p:spPr>
              <a:xfrm>
                <a:off x="12648799" y="4235850"/>
                <a:ext cx="332113" cy="335341"/>
              </a:xfrm>
              <a:custGeom>
                <a:avLst/>
                <a:gdLst>
                  <a:gd name="connsiteX0" fmla="*/ 332114 w 332113"/>
                  <a:gd name="connsiteY0" fmla="*/ 78719 h 335341"/>
                  <a:gd name="connsiteX1" fmla="*/ 94344 w 332113"/>
                  <a:gd name="connsiteY1" fmla="*/ 335341 h 335341"/>
                  <a:gd name="connsiteX2" fmla="*/ 0 w 332113"/>
                  <a:gd name="connsiteY2" fmla="*/ 314281 h 335341"/>
                  <a:gd name="connsiteX3" fmla="*/ 0 w 332113"/>
                  <a:gd name="connsiteY3" fmla="*/ 313602 h 335341"/>
                  <a:gd name="connsiteX4" fmla="*/ 313602 w 332113"/>
                  <a:gd name="connsiteY4" fmla="*/ 0 h 335341"/>
                  <a:gd name="connsiteX5" fmla="*/ 320650 w 332113"/>
                  <a:gd name="connsiteY5" fmla="*/ 85 h 335341"/>
                  <a:gd name="connsiteX6" fmla="*/ 332114 w 332113"/>
                  <a:gd name="connsiteY6" fmla="*/ 78719 h 33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2113" h="335341">
                    <a:moveTo>
                      <a:pt x="332114" y="78719"/>
                    </a:moveTo>
                    <a:cubicBezTo>
                      <a:pt x="332114" y="220447"/>
                      <a:pt x="225712" y="335341"/>
                      <a:pt x="94344" y="335341"/>
                    </a:cubicBezTo>
                    <a:cubicBezTo>
                      <a:pt x="60801" y="335341"/>
                      <a:pt x="28872" y="327868"/>
                      <a:pt x="0" y="314281"/>
                    </a:cubicBezTo>
                    <a:lnTo>
                      <a:pt x="0" y="313602"/>
                    </a:lnTo>
                    <a:cubicBezTo>
                      <a:pt x="0" y="140370"/>
                      <a:pt x="140454" y="0"/>
                      <a:pt x="313602" y="0"/>
                    </a:cubicBezTo>
                    <a:cubicBezTo>
                      <a:pt x="315895" y="0"/>
                      <a:pt x="318357" y="0"/>
                      <a:pt x="320650" y="85"/>
                    </a:cubicBezTo>
                    <a:cubicBezTo>
                      <a:pt x="328208" y="24881"/>
                      <a:pt x="332114" y="51290"/>
                      <a:pt x="332114" y="7871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6" name="Graphic 2">
              <a:extLst>
                <a:ext uri="{FF2B5EF4-FFF2-40B4-BE49-F238E27FC236}">
                  <a16:creationId xmlns:a16="http://schemas.microsoft.com/office/drawing/2014/main" id="{029754D8-24BB-4B18-BE5B-B73708FABAD1}"/>
                </a:ext>
              </a:extLst>
            </p:cNvPr>
            <p:cNvGrpSpPr/>
            <p:nvPr/>
          </p:nvGrpSpPr>
          <p:grpSpPr>
            <a:xfrm>
              <a:off x="13294429" y="5332565"/>
              <a:ext cx="516895" cy="430448"/>
              <a:chOff x="13294429" y="5332565"/>
              <a:chExt cx="516895" cy="430448"/>
            </a:xfrm>
          </p:grpSpPr>
          <p:grpSp>
            <p:nvGrpSpPr>
              <p:cNvPr id="237" name="Graphic 2">
                <a:extLst>
                  <a:ext uri="{FF2B5EF4-FFF2-40B4-BE49-F238E27FC236}">
                    <a16:creationId xmlns:a16="http://schemas.microsoft.com/office/drawing/2014/main" id="{110CAE9F-509B-4D2E-8DA3-C776312C002C}"/>
                  </a:ext>
                </a:extLst>
              </p:cNvPr>
              <p:cNvGrpSpPr/>
              <p:nvPr/>
            </p:nvGrpSpPr>
            <p:grpSpPr>
              <a:xfrm>
                <a:off x="13294429" y="5332565"/>
                <a:ext cx="516895" cy="430448"/>
                <a:chOff x="13294429" y="5332565"/>
                <a:chExt cx="516895" cy="430448"/>
              </a:xfrm>
            </p:grpSpPr>
            <p:sp>
              <p:nvSpPr>
                <p:cNvPr id="238" name="Graphic 2">
                  <a:extLst>
                    <a:ext uri="{FF2B5EF4-FFF2-40B4-BE49-F238E27FC236}">
                      <a16:creationId xmlns:a16="http://schemas.microsoft.com/office/drawing/2014/main" id="{2C5553B1-6123-4BA8-9F14-1A743F693AF6}"/>
                    </a:ext>
                  </a:extLst>
                </p:cNvPr>
                <p:cNvSpPr/>
                <p:nvPr/>
              </p:nvSpPr>
              <p:spPr>
                <a:xfrm>
                  <a:off x="13294429" y="5332565"/>
                  <a:ext cx="451083" cy="389603"/>
                </a:xfrm>
                <a:custGeom>
                  <a:avLst/>
                  <a:gdLst>
                    <a:gd name="connsiteX0" fmla="*/ 451084 w 451083"/>
                    <a:gd name="connsiteY0" fmla="*/ 194802 h 389603"/>
                    <a:gd name="connsiteX1" fmla="*/ 256282 w 451083"/>
                    <a:gd name="connsiteY1" fmla="*/ 389603 h 389603"/>
                    <a:gd name="connsiteX2" fmla="*/ 0 w 451083"/>
                    <a:gd name="connsiteY2" fmla="*/ 389603 h 389603"/>
                    <a:gd name="connsiteX3" fmla="*/ 92136 w 451083"/>
                    <a:gd name="connsiteY3" fmla="*/ 304940 h 389603"/>
                    <a:gd name="connsiteX4" fmla="*/ 94344 w 451083"/>
                    <a:gd name="connsiteY4" fmla="*/ 302987 h 389603"/>
                    <a:gd name="connsiteX5" fmla="*/ 61565 w 451083"/>
                    <a:gd name="connsiteY5" fmla="*/ 194802 h 389603"/>
                    <a:gd name="connsiteX6" fmla="*/ 256367 w 451083"/>
                    <a:gd name="connsiteY6" fmla="*/ 0 h 389603"/>
                    <a:gd name="connsiteX7" fmla="*/ 317423 w 451083"/>
                    <a:gd name="connsiteY7" fmla="*/ 9765 h 389603"/>
                    <a:gd name="connsiteX8" fmla="*/ 451084 w 451083"/>
                    <a:gd name="connsiteY8" fmla="*/ 194802 h 389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1083" h="389603">
                      <a:moveTo>
                        <a:pt x="451084" y="194802"/>
                      </a:moveTo>
                      <a:cubicBezTo>
                        <a:pt x="451084" y="302393"/>
                        <a:pt x="363874" y="389603"/>
                        <a:pt x="256282" y="389603"/>
                      </a:cubicBezTo>
                      <a:lnTo>
                        <a:pt x="0" y="389603"/>
                      </a:lnTo>
                      <a:lnTo>
                        <a:pt x="92136" y="304940"/>
                      </a:lnTo>
                      <a:lnTo>
                        <a:pt x="94344" y="302987"/>
                      </a:lnTo>
                      <a:cubicBezTo>
                        <a:pt x="73539" y="272077"/>
                        <a:pt x="61565" y="234883"/>
                        <a:pt x="61565" y="194802"/>
                      </a:cubicBezTo>
                      <a:cubicBezTo>
                        <a:pt x="61565" y="87211"/>
                        <a:pt x="148776" y="0"/>
                        <a:pt x="256367" y="0"/>
                      </a:cubicBezTo>
                      <a:cubicBezTo>
                        <a:pt x="277682" y="0"/>
                        <a:pt x="298232" y="3396"/>
                        <a:pt x="317423" y="9765"/>
                      </a:cubicBezTo>
                      <a:cubicBezTo>
                        <a:pt x="394953" y="35411"/>
                        <a:pt x="451084" y="108525"/>
                        <a:pt x="451084" y="194802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" name="Graphic 2">
                  <a:extLst>
                    <a:ext uri="{FF2B5EF4-FFF2-40B4-BE49-F238E27FC236}">
                      <a16:creationId xmlns:a16="http://schemas.microsoft.com/office/drawing/2014/main" id="{50F572B3-B8BE-4B64-9776-CFFBEA56AD47}"/>
                    </a:ext>
                  </a:extLst>
                </p:cNvPr>
                <p:cNvSpPr/>
                <p:nvPr/>
              </p:nvSpPr>
              <p:spPr>
                <a:xfrm>
                  <a:off x="13360241" y="5373411"/>
                  <a:ext cx="451083" cy="389603"/>
                </a:xfrm>
                <a:custGeom>
                  <a:avLst/>
                  <a:gdLst>
                    <a:gd name="connsiteX0" fmla="*/ 451084 w 451083"/>
                    <a:gd name="connsiteY0" fmla="*/ 194802 h 389603"/>
                    <a:gd name="connsiteX1" fmla="*/ 256282 w 451083"/>
                    <a:gd name="connsiteY1" fmla="*/ 389603 h 389603"/>
                    <a:gd name="connsiteX2" fmla="*/ 0 w 451083"/>
                    <a:gd name="connsiteY2" fmla="*/ 389603 h 389603"/>
                    <a:gd name="connsiteX3" fmla="*/ 92136 w 451083"/>
                    <a:gd name="connsiteY3" fmla="*/ 304940 h 389603"/>
                    <a:gd name="connsiteX4" fmla="*/ 94344 w 451083"/>
                    <a:gd name="connsiteY4" fmla="*/ 302987 h 389603"/>
                    <a:gd name="connsiteX5" fmla="*/ 61565 w 451083"/>
                    <a:gd name="connsiteY5" fmla="*/ 194802 h 389603"/>
                    <a:gd name="connsiteX6" fmla="*/ 256367 w 451083"/>
                    <a:gd name="connsiteY6" fmla="*/ 0 h 389603"/>
                    <a:gd name="connsiteX7" fmla="*/ 317423 w 451083"/>
                    <a:gd name="connsiteY7" fmla="*/ 9765 h 389603"/>
                    <a:gd name="connsiteX8" fmla="*/ 451084 w 451083"/>
                    <a:gd name="connsiteY8" fmla="*/ 194802 h 389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1083" h="389603">
                      <a:moveTo>
                        <a:pt x="451084" y="194802"/>
                      </a:moveTo>
                      <a:cubicBezTo>
                        <a:pt x="451084" y="302393"/>
                        <a:pt x="363874" y="389603"/>
                        <a:pt x="256282" y="389603"/>
                      </a:cubicBezTo>
                      <a:lnTo>
                        <a:pt x="0" y="389603"/>
                      </a:lnTo>
                      <a:lnTo>
                        <a:pt x="92136" y="304940"/>
                      </a:lnTo>
                      <a:lnTo>
                        <a:pt x="94344" y="302987"/>
                      </a:lnTo>
                      <a:cubicBezTo>
                        <a:pt x="73539" y="272077"/>
                        <a:pt x="61565" y="234883"/>
                        <a:pt x="61565" y="194802"/>
                      </a:cubicBezTo>
                      <a:cubicBezTo>
                        <a:pt x="61565" y="87211"/>
                        <a:pt x="148776" y="0"/>
                        <a:pt x="256367" y="0"/>
                      </a:cubicBezTo>
                      <a:cubicBezTo>
                        <a:pt x="277682" y="0"/>
                        <a:pt x="298232" y="3396"/>
                        <a:pt x="317423" y="9765"/>
                      </a:cubicBezTo>
                      <a:cubicBezTo>
                        <a:pt x="394953" y="35411"/>
                        <a:pt x="451084" y="108525"/>
                        <a:pt x="451084" y="194802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" name="Graphic 2">
                  <a:extLst>
                    <a:ext uri="{FF2B5EF4-FFF2-40B4-BE49-F238E27FC236}">
                      <a16:creationId xmlns:a16="http://schemas.microsoft.com/office/drawing/2014/main" id="{56C4010A-8D1F-4428-A5EF-4BA3FE711CC3}"/>
                    </a:ext>
                  </a:extLst>
                </p:cNvPr>
                <p:cNvSpPr/>
                <p:nvPr/>
              </p:nvSpPr>
              <p:spPr>
                <a:xfrm>
                  <a:off x="13421806" y="5373494"/>
                  <a:ext cx="255772" cy="307914"/>
                </a:xfrm>
                <a:custGeom>
                  <a:avLst/>
                  <a:gdLst>
                    <a:gd name="connsiteX0" fmla="*/ 255773 w 255772"/>
                    <a:gd name="connsiteY0" fmla="*/ 9682 h 307914"/>
                    <a:gd name="connsiteX1" fmla="*/ 66576 w 255772"/>
                    <a:gd name="connsiteY1" fmla="*/ 307914 h 307914"/>
                    <a:gd name="connsiteX2" fmla="*/ 30571 w 255772"/>
                    <a:gd name="connsiteY2" fmla="*/ 304942 h 307914"/>
                    <a:gd name="connsiteX3" fmla="*/ 32779 w 255772"/>
                    <a:gd name="connsiteY3" fmla="*/ 302989 h 307914"/>
                    <a:gd name="connsiteX4" fmla="*/ 0 w 255772"/>
                    <a:gd name="connsiteY4" fmla="*/ 194803 h 307914"/>
                    <a:gd name="connsiteX5" fmla="*/ 194802 w 255772"/>
                    <a:gd name="connsiteY5" fmla="*/ 2 h 307914"/>
                    <a:gd name="connsiteX6" fmla="*/ 255773 w 255772"/>
                    <a:gd name="connsiteY6" fmla="*/ 9682 h 307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772" h="307914">
                      <a:moveTo>
                        <a:pt x="255773" y="9682"/>
                      </a:moveTo>
                      <a:cubicBezTo>
                        <a:pt x="204822" y="39828"/>
                        <a:pt x="62160" y="139182"/>
                        <a:pt x="66576" y="307914"/>
                      </a:cubicBezTo>
                      <a:lnTo>
                        <a:pt x="30571" y="304942"/>
                      </a:lnTo>
                      <a:lnTo>
                        <a:pt x="32779" y="302989"/>
                      </a:lnTo>
                      <a:cubicBezTo>
                        <a:pt x="11974" y="272078"/>
                        <a:pt x="0" y="234884"/>
                        <a:pt x="0" y="194803"/>
                      </a:cubicBezTo>
                      <a:cubicBezTo>
                        <a:pt x="0" y="87212"/>
                        <a:pt x="87211" y="2"/>
                        <a:pt x="194802" y="2"/>
                      </a:cubicBezTo>
                      <a:cubicBezTo>
                        <a:pt x="215946" y="-83"/>
                        <a:pt x="236497" y="3313"/>
                        <a:pt x="255773" y="9682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41" name="Graphic 2">
                <a:extLst>
                  <a:ext uri="{FF2B5EF4-FFF2-40B4-BE49-F238E27FC236}">
                    <a16:creationId xmlns:a16="http://schemas.microsoft.com/office/drawing/2014/main" id="{0C5F1A56-8773-4406-91C1-EC1FBFC703A7}"/>
                  </a:ext>
                </a:extLst>
              </p:cNvPr>
              <p:cNvSpPr/>
              <p:nvPr/>
            </p:nvSpPr>
            <p:spPr>
              <a:xfrm>
                <a:off x="13499761" y="5484823"/>
                <a:ext cx="252970" cy="182828"/>
              </a:xfrm>
              <a:custGeom>
                <a:avLst/>
                <a:gdLst>
                  <a:gd name="connsiteX0" fmla="*/ 252971 w 252970"/>
                  <a:gd name="connsiteY0" fmla="*/ 0 h 182828"/>
                  <a:gd name="connsiteX1" fmla="*/ 177818 w 252970"/>
                  <a:gd name="connsiteY1" fmla="*/ 21739 h 182828"/>
                  <a:gd name="connsiteX2" fmla="*/ 199473 w 252970"/>
                  <a:gd name="connsiteY2" fmla="*/ 41016 h 182828"/>
                  <a:gd name="connsiteX3" fmla="*/ 137992 w 252970"/>
                  <a:gd name="connsiteY3" fmla="*/ 109204 h 182828"/>
                  <a:gd name="connsiteX4" fmla="*/ 84069 w 252970"/>
                  <a:gd name="connsiteY4" fmla="*/ 66915 h 182828"/>
                  <a:gd name="connsiteX5" fmla="*/ 0 w 252970"/>
                  <a:gd name="connsiteY5" fmla="*/ 162193 h 182828"/>
                  <a:gd name="connsiteX6" fmla="*/ 23437 w 252970"/>
                  <a:gd name="connsiteY6" fmla="*/ 182828 h 182828"/>
                  <a:gd name="connsiteX7" fmla="*/ 87975 w 252970"/>
                  <a:gd name="connsiteY7" fmla="*/ 109544 h 182828"/>
                  <a:gd name="connsiteX8" fmla="*/ 141728 w 252970"/>
                  <a:gd name="connsiteY8" fmla="*/ 151578 h 182828"/>
                  <a:gd name="connsiteX9" fmla="*/ 222825 w 252970"/>
                  <a:gd name="connsiteY9" fmla="*/ 61735 h 182828"/>
                  <a:gd name="connsiteX10" fmla="*/ 240148 w 252970"/>
                  <a:gd name="connsiteY10" fmla="*/ 77191 h 182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2970" h="182828">
                    <a:moveTo>
                      <a:pt x="252971" y="0"/>
                    </a:moveTo>
                    <a:lnTo>
                      <a:pt x="177818" y="21739"/>
                    </a:lnTo>
                    <a:lnTo>
                      <a:pt x="199473" y="41016"/>
                    </a:lnTo>
                    <a:lnTo>
                      <a:pt x="137992" y="109204"/>
                    </a:lnTo>
                    <a:lnTo>
                      <a:pt x="84069" y="66915"/>
                    </a:lnTo>
                    <a:lnTo>
                      <a:pt x="0" y="162193"/>
                    </a:lnTo>
                    <a:lnTo>
                      <a:pt x="23437" y="182828"/>
                    </a:lnTo>
                    <a:lnTo>
                      <a:pt x="87975" y="109544"/>
                    </a:lnTo>
                    <a:lnTo>
                      <a:pt x="141728" y="151578"/>
                    </a:lnTo>
                    <a:lnTo>
                      <a:pt x="222825" y="61735"/>
                    </a:lnTo>
                    <a:lnTo>
                      <a:pt x="240148" y="77191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2" name="Graphic 2">
              <a:extLst>
                <a:ext uri="{FF2B5EF4-FFF2-40B4-BE49-F238E27FC236}">
                  <a16:creationId xmlns:a16="http://schemas.microsoft.com/office/drawing/2014/main" id="{11B5F1CB-24DC-4857-B976-93391946A4C2}"/>
                </a:ext>
              </a:extLst>
            </p:cNvPr>
            <p:cNvGrpSpPr/>
            <p:nvPr/>
          </p:nvGrpSpPr>
          <p:grpSpPr>
            <a:xfrm>
              <a:off x="11967587" y="5859226"/>
              <a:ext cx="1948271" cy="469681"/>
              <a:chOff x="11967587" y="5859226"/>
              <a:chExt cx="1948271" cy="469681"/>
            </a:xfrm>
            <a:solidFill>
              <a:srgbClr val="9EBEDB"/>
            </a:solidFill>
          </p:grpSpPr>
          <p:sp>
            <p:nvSpPr>
              <p:cNvPr id="243" name="Graphic 2">
                <a:extLst>
                  <a:ext uri="{FF2B5EF4-FFF2-40B4-BE49-F238E27FC236}">
                    <a16:creationId xmlns:a16="http://schemas.microsoft.com/office/drawing/2014/main" id="{67F4E08A-BB55-4237-A053-B77706532F7F}"/>
                  </a:ext>
                </a:extLst>
              </p:cNvPr>
              <p:cNvSpPr/>
              <p:nvPr/>
            </p:nvSpPr>
            <p:spPr>
              <a:xfrm>
                <a:off x="11967587" y="5859226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Graphic 2">
                <a:extLst>
                  <a:ext uri="{FF2B5EF4-FFF2-40B4-BE49-F238E27FC236}">
                    <a16:creationId xmlns:a16="http://schemas.microsoft.com/office/drawing/2014/main" id="{880F6E2C-7187-4D7C-9539-78602F6BAE5A}"/>
                  </a:ext>
                </a:extLst>
              </p:cNvPr>
              <p:cNvSpPr/>
              <p:nvPr/>
            </p:nvSpPr>
            <p:spPr>
              <a:xfrm>
                <a:off x="12231767" y="5859226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Graphic 2">
                <a:extLst>
                  <a:ext uri="{FF2B5EF4-FFF2-40B4-BE49-F238E27FC236}">
                    <a16:creationId xmlns:a16="http://schemas.microsoft.com/office/drawing/2014/main" id="{4B45E2DE-DCEB-4045-96D4-2CDC03E9D27C}"/>
                  </a:ext>
                </a:extLst>
              </p:cNvPr>
              <p:cNvSpPr/>
              <p:nvPr/>
            </p:nvSpPr>
            <p:spPr>
              <a:xfrm>
                <a:off x="12459092" y="5859226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2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Graphic 2">
                <a:extLst>
                  <a:ext uri="{FF2B5EF4-FFF2-40B4-BE49-F238E27FC236}">
                    <a16:creationId xmlns:a16="http://schemas.microsoft.com/office/drawing/2014/main" id="{8E90AD58-9E1F-40DF-B320-78166F59D262}"/>
                  </a:ext>
                </a:extLst>
              </p:cNvPr>
              <p:cNvSpPr/>
              <p:nvPr/>
            </p:nvSpPr>
            <p:spPr>
              <a:xfrm>
                <a:off x="13291372" y="5859226"/>
                <a:ext cx="140708" cy="8491"/>
              </a:xfrm>
              <a:custGeom>
                <a:avLst/>
                <a:gdLst>
                  <a:gd name="connsiteX0" fmla="*/ 0 w 140708"/>
                  <a:gd name="connsiteY0" fmla="*/ 0 h 8491"/>
                  <a:gd name="connsiteX1" fmla="*/ 140709 w 14070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08" h="8491">
                    <a:moveTo>
                      <a:pt x="0" y="0"/>
                    </a:moveTo>
                    <a:lnTo>
                      <a:pt x="14070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Graphic 2">
                <a:extLst>
                  <a:ext uri="{FF2B5EF4-FFF2-40B4-BE49-F238E27FC236}">
                    <a16:creationId xmlns:a16="http://schemas.microsoft.com/office/drawing/2014/main" id="{79676A3A-55F5-4CED-9D51-43F8C3DDDE1D}"/>
                  </a:ext>
                </a:extLst>
              </p:cNvPr>
              <p:cNvSpPr/>
              <p:nvPr/>
            </p:nvSpPr>
            <p:spPr>
              <a:xfrm>
                <a:off x="13484815" y="5859226"/>
                <a:ext cx="141303" cy="8491"/>
              </a:xfrm>
              <a:custGeom>
                <a:avLst/>
                <a:gdLst>
                  <a:gd name="connsiteX0" fmla="*/ 0 w 141303"/>
                  <a:gd name="connsiteY0" fmla="*/ 0 h 8491"/>
                  <a:gd name="connsiteX1" fmla="*/ 141303 w 14130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303" h="8491">
                    <a:moveTo>
                      <a:pt x="0" y="0"/>
                    </a:moveTo>
                    <a:lnTo>
                      <a:pt x="141303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48" name="Graphic 2">
            <a:extLst>
              <a:ext uri="{FF2B5EF4-FFF2-40B4-BE49-F238E27FC236}">
                <a16:creationId xmlns:a16="http://schemas.microsoft.com/office/drawing/2014/main" id="{85C639D1-62AE-45C9-A41C-3DB501FEFA3B}"/>
              </a:ext>
            </a:extLst>
          </p:cNvPr>
          <p:cNvGrpSpPr/>
          <p:nvPr/>
        </p:nvGrpSpPr>
        <p:grpSpPr>
          <a:xfrm>
            <a:off x="14944979" y="4340789"/>
            <a:ext cx="1948271" cy="1966379"/>
            <a:chOff x="14944979" y="4340789"/>
            <a:chExt cx="1948271" cy="1966379"/>
          </a:xfrm>
        </p:grpSpPr>
        <p:grpSp>
          <p:nvGrpSpPr>
            <p:cNvPr id="249" name="Graphic 2">
              <a:extLst>
                <a:ext uri="{FF2B5EF4-FFF2-40B4-BE49-F238E27FC236}">
                  <a16:creationId xmlns:a16="http://schemas.microsoft.com/office/drawing/2014/main" id="{5C3AC040-DC49-43F1-A81A-71B0C96670BF}"/>
                </a:ext>
              </a:extLst>
            </p:cNvPr>
            <p:cNvGrpSpPr/>
            <p:nvPr/>
          </p:nvGrpSpPr>
          <p:grpSpPr>
            <a:xfrm>
              <a:off x="15066763" y="4340789"/>
              <a:ext cx="1704545" cy="1502557"/>
              <a:chOff x="15066763" y="4340789"/>
              <a:chExt cx="1704545" cy="1502557"/>
            </a:xfrm>
          </p:grpSpPr>
          <p:grpSp>
            <p:nvGrpSpPr>
              <p:cNvPr id="250" name="Graphic 2">
                <a:extLst>
                  <a:ext uri="{FF2B5EF4-FFF2-40B4-BE49-F238E27FC236}">
                    <a16:creationId xmlns:a16="http://schemas.microsoft.com/office/drawing/2014/main" id="{ED0369F5-49D0-47B5-AB3D-DA20D2566CC0}"/>
                  </a:ext>
                </a:extLst>
              </p:cNvPr>
              <p:cNvGrpSpPr/>
              <p:nvPr/>
            </p:nvGrpSpPr>
            <p:grpSpPr>
              <a:xfrm>
                <a:off x="15066763" y="4340789"/>
                <a:ext cx="1502695" cy="1502557"/>
                <a:chOff x="15066763" y="4340789"/>
                <a:chExt cx="1502695" cy="1502557"/>
              </a:xfrm>
            </p:grpSpPr>
            <p:sp>
              <p:nvSpPr>
                <p:cNvPr id="251" name="Graphic 2">
                  <a:extLst>
                    <a:ext uri="{FF2B5EF4-FFF2-40B4-BE49-F238E27FC236}">
                      <a16:creationId xmlns:a16="http://schemas.microsoft.com/office/drawing/2014/main" id="{035C01C3-0DA8-4F69-91FD-CD7E10791376}"/>
                    </a:ext>
                  </a:extLst>
                </p:cNvPr>
                <p:cNvSpPr/>
                <p:nvPr/>
              </p:nvSpPr>
              <p:spPr>
                <a:xfrm>
                  <a:off x="15067091" y="4340979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8"/>
                        <a:pt x="751184" y="1502368"/>
                      </a:cubicBezTo>
                      <a:cubicBezTo>
                        <a:pt x="336317" y="1502368"/>
                        <a:pt x="0" y="1166051"/>
                        <a:pt x="0" y="751184"/>
                      </a:cubicBezTo>
                      <a:cubicBezTo>
                        <a:pt x="0" y="336317"/>
                        <a:pt x="336317" y="0"/>
                        <a:pt x="751184" y="0"/>
                      </a:cubicBezTo>
                      <a:cubicBezTo>
                        <a:pt x="1166051" y="0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" name="Graphic 2">
                  <a:extLst>
                    <a:ext uri="{FF2B5EF4-FFF2-40B4-BE49-F238E27FC236}">
                      <a16:creationId xmlns:a16="http://schemas.microsoft.com/office/drawing/2014/main" id="{C6693867-5256-4DEE-9485-8594D34F8F45}"/>
                    </a:ext>
                  </a:extLst>
                </p:cNvPr>
                <p:cNvSpPr/>
                <p:nvPr/>
              </p:nvSpPr>
              <p:spPr>
                <a:xfrm>
                  <a:off x="15066763" y="4340789"/>
                  <a:ext cx="876765" cy="1502388"/>
                </a:xfrm>
                <a:custGeom>
                  <a:avLst/>
                  <a:gdLst>
                    <a:gd name="connsiteX0" fmla="*/ 160143 w 876765"/>
                    <a:gd name="connsiteY0" fmla="*/ 1032452 h 1502388"/>
                    <a:gd name="connsiteX1" fmla="*/ 590168 w 876765"/>
                    <a:gd name="connsiteY1" fmla="*/ 60991 h 1502388"/>
                    <a:gd name="connsiteX2" fmla="*/ 876766 w 876765"/>
                    <a:gd name="connsiteY2" fmla="*/ 10635 h 1502388"/>
                    <a:gd name="connsiteX3" fmla="*/ 480708 w 876765"/>
                    <a:gd name="connsiteY3" fmla="*/ 50546 h 1502388"/>
                    <a:gd name="connsiteX4" fmla="*/ 50684 w 876765"/>
                    <a:gd name="connsiteY4" fmla="*/ 1022007 h 1502388"/>
                    <a:gd name="connsiteX5" fmla="*/ 735547 w 876765"/>
                    <a:gd name="connsiteY5" fmla="*/ 1502388 h 1502388"/>
                    <a:gd name="connsiteX6" fmla="*/ 160143 w 876765"/>
                    <a:gd name="connsiteY6" fmla="*/ 1032452 h 150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8">
                      <a:moveTo>
                        <a:pt x="160143" y="1032452"/>
                      </a:moveTo>
                      <a:cubicBezTo>
                        <a:pt x="10603" y="645481"/>
                        <a:pt x="203197" y="210532"/>
                        <a:pt x="590168" y="60991"/>
                      </a:cubicBezTo>
                      <a:cubicBezTo>
                        <a:pt x="684511" y="24561"/>
                        <a:pt x="781573" y="8597"/>
                        <a:pt x="876766" y="10635"/>
                      </a:cubicBezTo>
                      <a:cubicBezTo>
                        <a:pt x="747860" y="-11274"/>
                        <a:pt x="611567" y="20"/>
                        <a:pt x="480708" y="50546"/>
                      </a:cubicBezTo>
                      <a:cubicBezTo>
                        <a:pt x="93737" y="200087"/>
                        <a:pt x="-98856" y="634951"/>
                        <a:pt x="50684" y="1022007"/>
                      </a:cubicBezTo>
                      <a:cubicBezTo>
                        <a:pt x="163795" y="1314719"/>
                        <a:pt x="440118" y="1496019"/>
                        <a:pt x="735547" y="1502388"/>
                      </a:cubicBezTo>
                      <a:cubicBezTo>
                        <a:pt x="483171" y="1459505"/>
                        <a:pt x="259073" y="1288649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53" name="Graphic 2">
                <a:extLst>
                  <a:ext uri="{FF2B5EF4-FFF2-40B4-BE49-F238E27FC236}">
                    <a16:creationId xmlns:a16="http://schemas.microsoft.com/office/drawing/2014/main" id="{3A7E19D2-3AA9-460E-A70C-BFFA025B76C9}"/>
                  </a:ext>
                </a:extLst>
              </p:cNvPr>
              <p:cNvSpPr/>
              <p:nvPr/>
            </p:nvSpPr>
            <p:spPr>
              <a:xfrm>
                <a:off x="15970872" y="4340894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2"/>
                      <a:pt x="621252" y="800436"/>
                      <a:pt x="400218" y="800436"/>
                    </a:cubicBezTo>
                    <a:cubicBezTo>
                      <a:pt x="179184" y="800436"/>
                      <a:pt x="0" y="621252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2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E474F6DD-AEC1-4E9B-A742-4BAE3AEFCA21}"/>
                </a:ext>
              </a:extLst>
            </p:cNvPr>
            <p:cNvGrpSpPr/>
            <p:nvPr/>
          </p:nvGrpSpPr>
          <p:grpSpPr>
            <a:xfrm>
              <a:off x="14944979" y="5837487"/>
              <a:ext cx="1948271" cy="469681"/>
              <a:chOff x="14944979" y="5837487"/>
              <a:chExt cx="1948271" cy="469681"/>
            </a:xfrm>
            <a:solidFill>
              <a:srgbClr val="9EBEDB"/>
            </a:solidFill>
          </p:grpSpPr>
          <p:sp>
            <p:nvSpPr>
              <p:cNvPr id="255" name="Graphic 2">
                <a:extLst>
                  <a:ext uri="{FF2B5EF4-FFF2-40B4-BE49-F238E27FC236}">
                    <a16:creationId xmlns:a16="http://schemas.microsoft.com/office/drawing/2014/main" id="{F9B6633A-B644-4DD3-9A32-6218112585DF}"/>
                  </a:ext>
                </a:extLst>
              </p:cNvPr>
              <p:cNvSpPr/>
              <p:nvPr/>
            </p:nvSpPr>
            <p:spPr>
              <a:xfrm>
                <a:off x="14944979" y="5837487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Graphic 2">
                <a:extLst>
                  <a:ext uri="{FF2B5EF4-FFF2-40B4-BE49-F238E27FC236}">
                    <a16:creationId xmlns:a16="http://schemas.microsoft.com/office/drawing/2014/main" id="{B77BE660-3495-4F65-BF62-083CF592CC05}"/>
                  </a:ext>
                </a:extLst>
              </p:cNvPr>
              <p:cNvSpPr/>
              <p:nvPr/>
            </p:nvSpPr>
            <p:spPr>
              <a:xfrm>
                <a:off x="15209159" y="5837487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2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Graphic 2">
                <a:extLst>
                  <a:ext uri="{FF2B5EF4-FFF2-40B4-BE49-F238E27FC236}">
                    <a16:creationId xmlns:a16="http://schemas.microsoft.com/office/drawing/2014/main" id="{2375DFA8-36DE-4FCD-BE22-C71B922B028A}"/>
                  </a:ext>
                </a:extLst>
              </p:cNvPr>
              <p:cNvSpPr/>
              <p:nvPr/>
            </p:nvSpPr>
            <p:spPr>
              <a:xfrm>
                <a:off x="15436399" y="5837487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2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Graphic 2">
                <a:extLst>
                  <a:ext uri="{FF2B5EF4-FFF2-40B4-BE49-F238E27FC236}">
                    <a16:creationId xmlns:a16="http://schemas.microsoft.com/office/drawing/2014/main" id="{D6AB72A6-CEA2-4907-AE99-B246F1F14096}"/>
                  </a:ext>
                </a:extLst>
              </p:cNvPr>
              <p:cNvSpPr/>
              <p:nvPr/>
            </p:nvSpPr>
            <p:spPr>
              <a:xfrm>
                <a:off x="16268680" y="5837487"/>
                <a:ext cx="140793" cy="8491"/>
              </a:xfrm>
              <a:custGeom>
                <a:avLst/>
                <a:gdLst>
                  <a:gd name="connsiteX0" fmla="*/ 0 w 140793"/>
                  <a:gd name="connsiteY0" fmla="*/ 0 h 8491"/>
                  <a:gd name="connsiteX1" fmla="*/ 140794 w 14079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93" h="8491">
                    <a:moveTo>
                      <a:pt x="0" y="0"/>
                    </a:moveTo>
                    <a:lnTo>
                      <a:pt x="140794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Graphic 2">
                <a:extLst>
                  <a:ext uri="{FF2B5EF4-FFF2-40B4-BE49-F238E27FC236}">
                    <a16:creationId xmlns:a16="http://schemas.microsoft.com/office/drawing/2014/main" id="{50C5075D-FA23-4183-B3AF-8853EA4AC9F3}"/>
                  </a:ext>
                </a:extLst>
              </p:cNvPr>
              <p:cNvSpPr/>
              <p:nvPr/>
            </p:nvSpPr>
            <p:spPr>
              <a:xfrm>
                <a:off x="16462207" y="5837487"/>
                <a:ext cx="141218" cy="8491"/>
              </a:xfrm>
              <a:custGeom>
                <a:avLst/>
                <a:gdLst>
                  <a:gd name="connsiteX0" fmla="*/ 0 w 141218"/>
                  <a:gd name="connsiteY0" fmla="*/ 0 h 8491"/>
                  <a:gd name="connsiteX1" fmla="*/ 141219 w 14121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218" h="8491">
                    <a:moveTo>
                      <a:pt x="0" y="0"/>
                    </a:moveTo>
                    <a:lnTo>
                      <a:pt x="14121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0" name="Graphic 2">
              <a:extLst>
                <a:ext uri="{FF2B5EF4-FFF2-40B4-BE49-F238E27FC236}">
                  <a16:creationId xmlns:a16="http://schemas.microsoft.com/office/drawing/2014/main" id="{B1C6E4C9-1A65-46E5-8E7C-F2925A17E486}"/>
                </a:ext>
              </a:extLst>
            </p:cNvPr>
            <p:cNvGrpSpPr/>
            <p:nvPr/>
          </p:nvGrpSpPr>
          <p:grpSpPr>
            <a:xfrm>
              <a:off x="15140121" y="4380475"/>
              <a:ext cx="1427469" cy="1290743"/>
              <a:chOff x="15140121" y="4380475"/>
              <a:chExt cx="1427469" cy="1290743"/>
            </a:xfrm>
          </p:grpSpPr>
          <p:sp>
            <p:nvSpPr>
              <p:cNvPr id="261" name="Graphic 2">
                <a:extLst>
                  <a:ext uri="{FF2B5EF4-FFF2-40B4-BE49-F238E27FC236}">
                    <a16:creationId xmlns:a16="http://schemas.microsoft.com/office/drawing/2014/main" id="{754510F6-4B9A-46D5-95D2-141CB1595E38}"/>
                  </a:ext>
                </a:extLst>
              </p:cNvPr>
              <p:cNvSpPr/>
              <p:nvPr/>
            </p:nvSpPr>
            <p:spPr>
              <a:xfrm>
                <a:off x="15384684" y="4394307"/>
                <a:ext cx="1182906" cy="1200399"/>
              </a:xfrm>
              <a:custGeom>
                <a:avLst/>
                <a:gdLst>
                  <a:gd name="connsiteX0" fmla="*/ 1113019 w 1182906"/>
                  <a:gd name="connsiteY0" fmla="*/ 1200400 h 1200399"/>
                  <a:gd name="connsiteX1" fmla="*/ 50441 w 1182906"/>
                  <a:gd name="connsiteY1" fmla="*/ 1050350 h 1200399"/>
                  <a:gd name="connsiteX2" fmla="*/ 0 w 1182906"/>
                  <a:gd name="connsiteY2" fmla="*/ 992605 h 1200399"/>
                  <a:gd name="connsiteX3" fmla="*/ 0 w 1182906"/>
                  <a:gd name="connsiteY3" fmla="*/ 207794 h 1200399"/>
                  <a:gd name="connsiteX4" fmla="*/ 50441 w 1182906"/>
                  <a:gd name="connsiteY4" fmla="*/ 150050 h 1200399"/>
                  <a:gd name="connsiteX5" fmla="*/ 1113019 w 1182906"/>
                  <a:gd name="connsiteY5" fmla="*/ 0 h 1200399"/>
                  <a:gd name="connsiteX6" fmla="*/ 1182907 w 1182906"/>
                  <a:gd name="connsiteY6" fmla="*/ 76936 h 1200399"/>
                  <a:gd name="connsiteX7" fmla="*/ 1182907 w 1182906"/>
                  <a:gd name="connsiteY7" fmla="*/ 1123294 h 1200399"/>
                  <a:gd name="connsiteX8" fmla="*/ 1113019 w 1182906"/>
                  <a:gd name="connsiteY8" fmla="*/ 1200400 h 120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82906" h="1200399">
                    <a:moveTo>
                      <a:pt x="1113019" y="1200400"/>
                    </a:moveTo>
                    <a:lnTo>
                      <a:pt x="50441" y="1050350"/>
                    </a:lnTo>
                    <a:cubicBezTo>
                      <a:pt x="22588" y="1050350"/>
                      <a:pt x="0" y="1024535"/>
                      <a:pt x="0" y="992605"/>
                    </a:cubicBezTo>
                    <a:lnTo>
                      <a:pt x="0" y="207794"/>
                    </a:lnTo>
                    <a:cubicBezTo>
                      <a:pt x="0" y="175950"/>
                      <a:pt x="22588" y="150050"/>
                      <a:pt x="50441" y="150050"/>
                    </a:cubicBezTo>
                    <a:lnTo>
                      <a:pt x="1113019" y="0"/>
                    </a:lnTo>
                    <a:cubicBezTo>
                      <a:pt x="1151572" y="0"/>
                      <a:pt x="1182907" y="34477"/>
                      <a:pt x="1182907" y="76936"/>
                    </a:cubicBezTo>
                    <a:lnTo>
                      <a:pt x="1182907" y="1123294"/>
                    </a:lnTo>
                    <a:cubicBezTo>
                      <a:pt x="1182907" y="1166008"/>
                      <a:pt x="1151572" y="1200400"/>
                      <a:pt x="1113019" y="1200400"/>
                    </a:cubicBez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Graphic 2">
                <a:extLst>
                  <a:ext uri="{FF2B5EF4-FFF2-40B4-BE49-F238E27FC236}">
                    <a16:creationId xmlns:a16="http://schemas.microsoft.com/office/drawing/2014/main" id="{DC933D9D-1018-482D-95E9-175DDF88F76A}"/>
                  </a:ext>
                </a:extLst>
              </p:cNvPr>
              <p:cNvSpPr/>
              <p:nvPr/>
            </p:nvSpPr>
            <p:spPr>
              <a:xfrm>
                <a:off x="15266988" y="4470818"/>
                <a:ext cx="1182906" cy="1200399"/>
              </a:xfrm>
              <a:custGeom>
                <a:avLst/>
                <a:gdLst>
                  <a:gd name="connsiteX0" fmla="*/ 1113019 w 1182906"/>
                  <a:gd name="connsiteY0" fmla="*/ 1200400 h 1200399"/>
                  <a:gd name="connsiteX1" fmla="*/ 50441 w 1182906"/>
                  <a:gd name="connsiteY1" fmla="*/ 1050350 h 1200399"/>
                  <a:gd name="connsiteX2" fmla="*/ 0 w 1182906"/>
                  <a:gd name="connsiteY2" fmla="*/ 992605 h 1200399"/>
                  <a:gd name="connsiteX3" fmla="*/ 0 w 1182906"/>
                  <a:gd name="connsiteY3" fmla="*/ 207794 h 1200399"/>
                  <a:gd name="connsiteX4" fmla="*/ 50441 w 1182906"/>
                  <a:gd name="connsiteY4" fmla="*/ 150050 h 1200399"/>
                  <a:gd name="connsiteX5" fmla="*/ 1113019 w 1182906"/>
                  <a:gd name="connsiteY5" fmla="*/ 0 h 1200399"/>
                  <a:gd name="connsiteX6" fmla="*/ 1182907 w 1182906"/>
                  <a:gd name="connsiteY6" fmla="*/ 76936 h 1200399"/>
                  <a:gd name="connsiteX7" fmla="*/ 1182907 w 1182906"/>
                  <a:gd name="connsiteY7" fmla="*/ 1123294 h 1200399"/>
                  <a:gd name="connsiteX8" fmla="*/ 1113019 w 1182906"/>
                  <a:gd name="connsiteY8" fmla="*/ 1200400 h 120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82906" h="1200399">
                    <a:moveTo>
                      <a:pt x="1113019" y="1200400"/>
                    </a:moveTo>
                    <a:lnTo>
                      <a:pt x="50441" y="1050350"/>
                    </a:lnTo>
                    <a:cubicBezTo>
                      <a:pt x="22588" y="1050350"/>
                      <a:pt x="0" y="1024535"/>
                      <a:pt x="0" y="992605"/>
                    </a:cubicBezTo>
                    <a:lnTo>
                      <a:pt x="0" y="207794"/>
                    </a:lnTo>
                    <a:cubicBezTo>
                      <a:pt x="0" y="175950"/>
                      <a:pt x="22588" y="150050"/>
                      <a:pt x="50441" y="150050"/>
                    </a:cubicBezTo>
                    <a:lnTo>
                      <a:pt x="1113019" y="0"/>
                    </a:lnTo>
                    <a:cubicBezTo>
                      <a:pt x="1151572" y="0"/>
                      <a:pt x="1182907" y="34477"/>
                      <a:pt x="1182907" y="76936"/>
                    </a:cubicBezTo>
                    <a:lnTo>
                      <a:pt x="1182907" y="1123294"/>
                    </a:lnTo>
                    <a:cubicBezTo>
                      <a:pt x="1182907" y="1165923"/>
                      <a:pt x="1151572" y="1200400"/>
                      <a:pt x="1113019" y="1200400"/>
                    </a:cubicBezTo>
                    <a:close/>
                  </a:path>
                </a:pathLst>
              </a:custGeom>
              <a:solidFill>
                <a:srgbClr val="7FB1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Graphic 2">
                <a:extLst>
                  <a:ext uri="{FF2B5EF4-FFF2-40B4-BE49-F238E27FC236}">
                    <a16:creationId xmlns:a16="http://schemas.microsoft.com/office/drawing/2014/main" id="{79396391-7C1C-43EE-B646-2A7223070748}"/>
                  </a:ext>
                </a:extLst>
              </p:cNvPr>
              <p:cNvSpPr/>
              <p:nvPr/>
            </p:nvSpPr>
            <p:spPr>
              <a:xfrm>
                <a:off x="15358360" y="4556670"/>
                <a:ext cx="980802" cy="184866"/>
              </a:xfrm>
              <a:custGeom>
                <a:avLst/>
                <a:gdLst>
                  <a:gd name="connsiteX0" fmla="*/ 963818 w 980802"/>
                  <a:gd name="connsiteY0" fmla="*/ 84323 h 184866"/>
                  <a:gd name="connsiteX1" fmla="*/ 26494 w 980802"/>
                  <a:gd name="connsiteY1" fmla="*/ 184866 h 184866"/>
                  <a:gd name="connsiteX2" fmla="*/ 0 w 980802"/>
                  <a:gd name="connsiteY2" fmla="*/ 158372 h 184866"/>
                  <a:gd name="connsiteX3" fmla="*/ 0 w 980802"/>
                  <a:gd name="connsiteY3" fmla="*/ 158372 h 184866"/>
                  <a:gd name="connsiteX4" fmla="*/ 26494 w 980802"/>
                  <a:gd name="connsiteY4" fmla="*/ 131878 h 184866"/>
                  <a:gd name="connsiteX5" fmla="*/ 963818 w 980802"/>
                  <a:gd name="connsiteY5" fmla="*/ 0 h 184866"/>
                  <a:gd name="connsiteX6" fmla="*/ 980802 w 980802"/>
                  <a:gd name="connsiteY6" fmla="*/ 42119 h 184866"/>
                  <a:gd name="connsiteX7" fmla="*/ 980802 w 980802"/>
                  <a:gd name="connsiteY7" fmla="*/ 42119 h 184866"/>
                  <a:gd name="connsiteX8" fmla="*/ 963818 w 980802"/>
                  <a:gd name="connsiteY8" fmla="*/ 84323 h 18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0802" h="184866">
                    <a:moveTo>
                      <a:pt x="963818" y="84323"/>
                    </a:moveTo>
                    <a:lnTo>
                      <a:pt x="26494" y="184866"/>
                    </a:lnTo>
                    <a:cubicBezTo>
                      <a:pt x="11888" y="184866"/>
                      <a:pt x="0" y="172978"/>
                      <a:pt x="0" y="158372"/>
                    </a:cubicBezTo>
                    <a:lnTo>
                      <a:pt x="0" y="158372"/>
                    </a:lnTo>
                    <a:cubicBezTo>
                      <a:pt x="0" y="143766"/>
                      <a:pt x="11888" y="131878"/>
                      <a:pt x="26494" y="131878"/>
                    </a:cubicBezTo>
                    <a:lnTo>
                      <a:pt x="963818" y="0"/>
                    </a:lnTo>
                    <a:cubicBezTo>
                      <a:pt x="973244" y="0"/>
                      <a:pt x="980802" y="18852"/>
                      <a:pt x="980802" y="42119"/>
                    </a:cubicBezTo>
                    <a:lnTo>
                      <a:pt x="980802" y="42119"/>
                    </a:lnTo>
                    <a:cubicBezTo>
                      <a:pt x="980886" y="65472"/>
                      <a:pt x="973244" y="84323"/>
                      <a:pt x="963818" y="84323"/>
                    </a:cubicBezTo>
                    <a:close/>
                  </a:path>
                </a:pathLst>
              </a:custGeom>
              <a:solidFill>
                <a:srgbClr val="F7EFE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Graphic 2">
                <a:extLst>
                  <a:ext uri="{FF2B5EF4-FFF2-40B4-BE49-F238E27FC236}">
                    <a16:creationId xmlns:a16="http://schemas.microsoft.com/office/drawing/2014/main" id="{E62B0F45-C0B1-40C7-AB9A-7EA2891A7772}"/>
                  </a:ext>
                </a:extLst>
              </p:cNvPr>
              <p:cNvSpPr/>
              <p:nvPr/>
            </p:nvSpPr>
            <p:spPr>
              <a:xfrm>
                <a:off x="15384599" y="5411963"/>
                <a:ext cx="68443" cy="68443"/>
              </a:xfrm>
              <a:custGeom>
                <a:avLst/>
                <a:gdLst>
                  <a:gd name="connsiteX0" fmla="*/ 68444 w 68443"/>
                  <a:gd name="connsiteY0" fmla="*/ 34222 h 68443"/>
                  <a:gd name="connsiteX1" fmla="*/ 34222 w 68443"/>
                  <a:gd name="connsiteY1" fmla="*/ 68444 h 68443"/>
                  <a:gd name="connsiteX2" fmla="*/ -1 w 68443"/>
                  <a:gd name="connsiteY2" fmla="*/ 34222 h 68443"/>
                  <a:gd name="connsiteX3" fmla="*/ 34222 w 68443"/>
                  <a:gd name="connsiteY3" fmla="*/ 0 h 68443"/>
                  <a:gd name="connsiteX4" fmla="*/ 68444 w 68443"/>
                  <a:gd name="connsiteY4" fmla="*/ 34222 h 68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443" h="68443">
                    <a:moveTo>
                      <a:pt x="68444" y="34222"/>
                    </a:moveTo>
                    <a:cubicBezTo>
                      <a:pt x="68444" y="53122"/>
                      <a:pt x="53122" y="68444"/>
                      <a:pt x="34222" y="68444"/>
                    </a:cubicBezTo>
                    <a:cubicBezTo>
                      <a:pt x="15321" y="68444"/>
                      <a:pt x="-1" y="53122"/>
                      <a:pt x="-1" y="34222"/>
                    </a:cubicBezTo>
                    <a:cubicBezTo>
                      <a:pt x="-1" y="15322"/>
                      <a:pt x="15321" y="0"/>
                      <a:pt x="34222" y="0"/>
                    </a:cubicBezTo>
                    <a:cubicBezTo>
                      <a:pt x="53122" y="0"/>
                      <a:pt x="68444" y="15322"/>
                      <a:pt x="68444" y="34222"/>
                    </a:cubicBezTo>
                    <a:close/>
                  </a:path>
                </a:pathLst>
              </a:custGeom>
              <a:solidFill>
                <a:srgbClr val="5694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Graphic 2">
                <a:extLst>
                  <a:ext uri="{FF2B5EF4-FFF2-40B4-BE49-F238E27FC236}">
                    <a16:creationId xmlns:a16="http://schemas.microsoft.com/office/drawing/2014/main" id="{541FB61F-25E3-46FC-B0D7-BF9D397C2CCD}"/>
                  </a:ext>
                </a:extLst>
              </p:cNvPr>
              <p:cNvSpPr/>
              <p:nvPr/>
            </p:nvSpPr>
            <p:spPr>
              <a:xfrm>
                <a:off x="15773693" y="5421559"/>
                <a:ext cx="104449" cy="104449"/>
              </a:xfrm>
              <a:custGeom>
                <a:avLst/>
                <a:gdLst>
                  <a:gd name="connsiteX0" fmla="*/ 104449 w 104449"/>
                  <a:gd name="connsiteY0" fmla="*/ 52225 h 104449"/>
                  <a:gd name="connsiteX1" fmla="*/ 52224 w 104449"/>
                  <a:gd name="connsiteY1" fmla="*/ 104449 h 104449"/>
                  <a:gd name="connsiteX2" fmla="*/ 0 w 104449"/>
                  <a:gd name="connsiteY2" fmla="*/ 52225 h 104449"/>
                  <a:gd name="connsiteX3" fmla="*/ 52224 w 104449"/>
                  <a:gd name="connsiteY3" fmla="*/ 0 h 104449"/>
                  <a:gd name="connsiteX4" fmla="*/ 104449 w 104449"/>
                  <a:gd name="connsiteY4" fmla="*/ 52225 h 104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449" h="104449">
                    <a:moveTo>
                      <a:pt x="104449" y="52225"/>
                    </a:moveTo>
                    <a:cubicBezTo>
                      <a:pt x="104449" y="81067"/>
                      <a:pt x="81067" y="104449"/>
                      <a:pt x="52224" y="104449"/>
                    </a:cubicBezTo>
                    <a:cubicBezTo>
                      <a:pt x="23381" y="104449"/>
                      <a:pt x="0" y="81067"/>
                      <a:pt x="0" y="52225"/>
                    </a:cubicBezTo>
                    <a:cubicBezTo>
                      <a:pt x="0" y="23382"/>
                      <a:pt x="23381" y="0"/>
                      <a:pt x="52224" y="0"/>
                    </a:cubicBezTo>
                    <a:cubicBezTo>
                      <a:pt x="81067" y="0"/>
                      <a:pt x="104449" y="23382"/>
                      <a:pt x="104449" y="52225"/>
                    </a:cubicBezTo>
                    <a:close/>
                  </a:path>
                </a:pathLst>
              </a:custGeom>
              <a:solidFill>
                <a:srgbClr val="42A1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Graphic 2">
                <a:extLst>
                  <a:ext uri="{FF2B5EF4-FFF2-40B4-BE49-F238E27FC236}">
                    <a16:creationId xmlns:a16="http://schemas.microsoft.com/office/drawing/2014/main" id="{AB7428F8-8BE3-4451-A2DE-97B43F0D10D6}"/>
                  </a:ext>
                </a:extLst>
              </p:cNvPr>
              <p:cNvSpPr/>
              <p:nvPr/>
            </p:nvSpPr>
            <p:spPr>
              <a:xfrm>
                <a:off x="16162702" y="5430985"/>
                <a:ext cx="140624" cy="140624"/>
              </a:xfrm>
              <a:custGeom>
                <a:avLst/>
                <a:gdLst>
                  <a:gd name="connsiteX0" fmla="*/ 140624 w 140624"/>
                  <a:gd name="connsiteY0" fmla="*/ 70312 h 140624"/>
                  <a:gd name="connsiteX1" fmla="*/ 70312 w 140624"/>
                  <a:gd name="connsiteY1" fmla="*/ 140624 h 140624"/>
                  <a:gd name="connsiteX2" fmla="*/ -1 w 140624"/>
                  <a:gd name="connsiteY2" fmla="*/ 70312 h 140624"/>
                  <a:gd name="connsiteX3" fmla="*/ 70312 w 140624"/>
                  <a:gd name="connsiteY3" fmla="*/ 0 h 140624"/>
                  <a:gd name="connsiteX4" fmla="*/ 140624 w 140624"/>
                  <a:gd name="connsiteY4" fmla="*/ 70312 h 14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624" h="140624">
                    <a:moveTo>
                      <a:pt x="140624" y="70312"/>
                    </a:moveTo>
                    <a:cubicBezTo>
                      <a:pt x="140624" y="109145"/>
                      <a:pt x="109144" y="140624"/>
                      <a:pt x="70312" y="140624"/>
                    </a:cubicBezTo>
                    <a:cubicBezTo>
                      <a:pt x="31479" y="140624"/>
                      <a:pt x="-1" y="109145"/>
                      <a:pt x="-1" y="70312"/>
                    </a:cubicBezTo>
                    <a:cubicBezTo>
                      <a:pt x="-1" y="31480"/>
                      <a:pt x="31479" y="0"/>
                      <a:pt x="70312" y="0"/>
                    </a:cubicBezTo>
                    <a:cubicBezTo>
                      <a:pt x="109144" y="0"/>
                      <a:pt x="140624" y="31480"/>
                      <a:pt x="140624" y="70312"/>
                    </a:cubicBezTo>
                    <a:close/>
                  </a:path>
                </a:pathLst>
              </a:custGeom>
              <a:solidFill>
                <a:srgbClr val="FFF5F4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7" name="Graphic 2">
                <a:extLst>
                  <a:ext uri="{FF2B5EF4-FFF2-40B4-BE49-F238E27FC236}">
                    <a16:creationId xmlns:a16="http://schemas.microsoft.com/office/drawing/2014/main" id="{087F0BD1-F46E-484B-A501-37FBDAAFAF96}"/>
                  </a:ext>
                </a:extLst>
              </p:cNvPr>
              <p:cNvGrpSpPr/>
              <p:nvPr/>
            </p:nvGrpSpPr>
            <p:grpSpPr>
              <a:xfrm>
                <a:off x="15531762" y="4808791"/>
                <a:ext cx="588311" cy="511545"/>
                <a:chOff x="15531762" y="4808791"/>
                <a:chExt cx="588311" cy="511545"/>
              </a:xfrm>
            </p:grpSpPr>
            <p:sp>
              <p:nvSpPr>
                <p:cNvPr id="268" name="Graphic 2">
                  <a:extLst>
                    <a:ext uri="{FF2B5EF4-FFF2-40B4-BE49-F238E27FC236}">
                      <a16:creationId xmlns:a16="http://schemas.microsoft.com/office/drawing/2014/main" id="{E0BC75D6-0366-40E9-B382-5485384A8501}"/>
                    </a:ext>
                  </a:extLst>
                </p:cNvPr>
                <p:cNvSpPr/>
                <p:nvPr/>
              </p:nvSpPr>
              <p:spPr>
                <a:xfrm>
                  <a:off x="15531762" y="4808791"/>
                  <a:ext cx="98674" cy="477663"/>
                </a:xfrm>
                <a:custGeom>
                  <a:avLst/>
                  <a:gdLst>
                    <a:gd name="connsiteX0" fmla="*/ 98675 w 98674"/>
                    <a:gd name="connsiteY0" fmla="*/ 477664 h 477663"/>
                    <a:gd name="connsiteX1" fmla="*/ 0 w 98674"/>
                    <a:gd name="connsiteY1" fmla="*/ 470785 h 477663"/>
                    <a:gd name="connsiteX2" fmla="*/ 0 w 98674"/>
                    <a:gd name="connsiteY2" fmla="*/ 6879 h 477663"/>
                    <a:gd name="connsiteX3" fmla="*/ 98675 w 98674"/>
                    <a:gd name="connsiteY3" fmla="*/ 0 h 477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8674" h="477663">
                      <a:moveTo>
                        <a:pt x="98675" y="477664"/>
                      </a:moveTo>
                      <a:lnTo>
                        <a:pt x="0" y="470785"/>
                      </a:lnTo>
                      <a:lnTo>
                        <a:pt x="0" y="6879"/>
                      </a:lnTo>
                      <a:lnTo>
                        <a:pt x="98675" y="0"/>
                      </a:lnTo>
                      <a:close/>
                    </a:path>
                  </a:pathLst>
                </a:custGeom>
                <a:solidFill>
                  <a:srgbClr val="FFF5F4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9" name="Graphic 2">
                  <a:extLst>
                    <a:ext uri="{FF2B5EF4-FFF2-40B4-BE49-F238E27FC236}">
                      <a16:creationId xmlns:a16="http://schemas.microsoft.com/office/drawing/2014/main" id="{B454FA47-5AAF-4015-95C0-C1F52FE35727}"/>
                    </a:ext>
                  </a:extLst>
                </p:cNvPr>
                <p:cNvSpPr/>
                <p:nvPr/>
              </p:nvSpPr>
              <p:spPr>
                <a:xfrm>
                  <a:off x="15747029" y="4997140"/>
                  <a:ext cx="112006" cy="305110"/>
                </a:xfrm>
                <a:custGeom>
                  <a:avLst/>
                  <a:gdLst>
                    <a:gd name="connsiteX0" fmla="*/ 112007 w 112006"/>
                    <a:gd name="connsiteY0" fmla="*/ 305110 h 305110"/>
                    <a:gd name="connsiteX1" fmla="*/ 0 w 112006"/>
                    <a:gd name="connsiteY1" fmla="*/ 297383 h 305110"/>
                    <a:gd name="connsiteX2" fmla="*/ 0 w 112006"/>
                    <a:gd name="connsiteY2" fmla="*/ 1528 h 305110"/>
                    <a:gd name="connsiteX3" fmla="*/ 112007 w 112006"/>
                    <a:gd name="connsiteY3" fmla="*/ 0 h 305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006" h="305110">
                      <a:moveTo>
                        <a:pt x="112007" y="305110"/>
                      </a:moveTo>
                      <a:lnTo>
                        <a:pt x="0" y="297383"/>
                      </a:lnTo>
                      <a:lnTo>
                        <a:pt x="0" y="1528"/>
                      </a:lnTo>
                      <a:lnTo>
                        <a:pt x="112007" y="0"/>
                      </a:lnTo>
                      <a:close/>
                    </a:path>
                  </a:pathLst>
                </a:custGeom>
                <a:solidFill>
                  <a:srgbClr val="42A1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0" name="Graphic 2">
                  <a:extLst>
                    <a:ext uri="{FF2B5EF4-FFF2-40B4-BE49-F238E27FC236}">
                      <a16:creationId xmlns:a16="http://schemas.microsoft.com/office/drawing/2014/main" id="{71E71430-CF9A-44B1-BE4D-65C4E5CA7270}"/>
                    </a:ext>
                  </a:extLst>
                </p:cNvPr>
                <p:cNvSpPr/>
                <p:nvPr/>
              </p:nvSpPr>
              <p:spPr>
                <a:xfrm>
                  <a:off x="15991932" y="4871121"/>
                  <a:ext cx="128140" cy="449215"/>
                </a:xfrm>
                <a:custGeom>
                  <a:avLst/>
                  <a:gdLst>
                    <a:gd name="connsiteX0" fmla="*/ 128141 w 128140"/>
                    <a:gd name="connsiteY0" fmla="*/ 449216 h 449215"/>
                    <a:gd name="connsiteX1" fmla="*/ 0 w 128140"/>
                    <a:gd name="connsiteY1" fmla="*/ 440384 h 449215"/>
                    <a:gd name="connsiteX2" fmla="*/ 0 w 128140"/>
                    <a:gd name="connsiteY2" fmla="*/ 5774 h 449215"/>
                    <a:gd name="connsiteX3" fmla="*/ 128141 w 128140"/>
                    <a:gd name="connsiteY3" fmla="*/ 0 h 449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140" h="449215">
                      <a:moveTo>
                        <a:pt x="128141" y="449216"/>
                      </a:moveTo>
                      <a:lnTo>
                        <a:pt x="0" y="440384"/>
                      </a:lnTo>
                      <a:lnTo>
                        <a:pt x="0" y="5774"/>
                      </a:lnTo>
                      <a:lnTo>
                        <a:pt x="128141" y="0"/>
                      </a:lnTo>
                      <a:close/>
                    </a:path>
                  </a:pathLst>
                </a:custGeom>
                <a:solidFill>
                  <a:srgbClr val="5694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71" name="Graphic 2">
                <a:extLst>
                  <a:ext uri="{FF2B5EF4-FFF2-40B4-BE49-F238E27FC236}">
                    <a16:creationId xmlns:a16="http://schemas.microsoft.com/office/drawing/2014/main" id="{D82C2BD2-1074-4BED-82C1-8C449E899D4E}"/>
                  </a:ext>
                </a:extLst>
              </p:cNvPr>
              <p:cNvSpPr/>
              <p:nvPr/>
            </p:nvSpPr>
            <p:spPr>
              <a:xfrm>
                <a:off x="15140121" y="4415791"/>
                <a:ext cx="167288" cy="223249"/>
              </a:xfrm>
              <a:custGeom>
                <a:avLst/>
                <a:gdLst>
                  <a:gd name="connsiteX0" fmla="*/ 167288 w 167288"/>
                  <a:gd name="connsiteY0" fmla="*/ 223249 h 223249"/>
                  <a:gd name="connsiteX1" fmla="*/ 167288 w 167288"/>
                  <a:gd name="connsiteY1" fmla="*/ 0 h 223249"/>
                  <a:gd name="connsiteX2" fmla="*/ 0 w 167288"/>
                  <a:gd name="connsiteY2" fmla="*/ 222995 h 223249"/>
                  <a:gd name="connsiteX3" fmla="*/ 167288 w 167288"/>
                  <a:gd name="connsiteY3" fmla="*/ 223249 h 223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288" h="223249">
                    <a:moveTo>
                      <a:pt x="167288" y="223249"/>
                    </a:moveTo>
                    <a:lnTo>
                      <a:pt x="167288" y="0"/>
                    </a:lnTo>
                    <a:cubicBezTo>
                      <a:pt x="72265" y="20211"/>
                      <a:pt x="4415" y="115828"/>
                      <a:pt x="0" y="222995"/>
                    </a:cubicBezTo>
                    <a:lnTo>
                      <a:pt x="167288" y="223249"/>
                    </a:lnTo>
                    <a:close/>
                  </a:path>
                </a:pathLst>
              </a:custGeom>
              <a:solidFill>
                <a:srgbClr val="5694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Graphic 2">
                <a:extLst>
                  <a:ext uri="{FF2B5EF4-FFF2-40B4-BE49-F238E27FC236}">
                    <a16:creationId xmlns:a16="http://schemas.microsoft.com/office/drawing/2014/main" id="{76564EAD-73AB-4416-80BB-4D528FF3CC55}"/>
                  </a:ext>
                </a:extLst>
              </p:cNvPr>
              <p:cNvSpPr/>
              <p:nvPr/>
            </p:nvSpPr>
            <p:spPr>
              <a:xfrm>
                <a:off x="15329997" y="4380475"/>
                <a:ext cx="254498" cy="255593"/>
              </a:xfrm>
              <a:custGeom>
                <a:avLst/>
                <a:gdLst>
                  <a:gd name="connsiteX0" fmla="*/ 0 w 254498"/>
                  <a:gd name="connsiteY0" fmla="*/ 255594 h 255593"/>
                  <a:gd name="connsiteX1" fmla="*/ 254499 w 254498"/>
                  <a:gd name="connsiteY1" fmla="*/ 255424 h 255593"/>
                  <a:gd name="connsiteX2" fmla="*/ 0 w 254498"/>
                  <a:gd name="connsiteY2" fmla="*/ 1095 h 255593"/>
                  <a:gd name="connsiteX3" fmla="*/ 0 w 254498"/>
                  <a:gd name="connsiteY3" fmla="*/ 255594 h 25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4498" h="255593">
                    <a:moveTo>
                      <a:pt x="0" y="255594"/>
                    </a:moveTo>
                    <a:lnTo>
                      <a:pt x="254499" y="255424"/>
                    </a:lnTo>
                    <a:cubicBezTo>
                      <a:pt x="245752" y="96118"/>
                      <a:pt x="127292" y="-12152"/>
                      <a:pt x="0" y="1095"/>
                    </a:cubicBezTo>
                    <a:lnTo>
                      <a:pt x="0" y="255594"/>
                    </a:lnTo>
                    <a:close/>
                  </a:path>
                </a:pathLst>
              </a:custGeom>
              <a:solidFill>
                <a:srgbClr val="FFB48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Graphic 2">
                <a:extLst>
                  <a:ext uri="{FF2B5EF4-FFF2-40B4-BE49-F238E27FC236}">
                    <a16:creationId xmlns:a16="http://schemas.microsoft.com/office/drawing/2014/main" id="{0DF0B637-FA9E-4467-A6B3-3C3F4339FE13}"/>
                  </a:ext>
                </a:extLst>
              </p:cNvPr>
              <p:cNvSpPr/>
              <p:nvPr/>
            </p:nvSpPr>
            <p:spPr>
              <a:xfrm>
                <a:off x="15140121" y="4662393"/>
                <a:ext cx="167288" cy="226391"/>
              </a:xfrm>
              <a:custGeom>
                <a:avLst/>
                <a:gdLst>
                  <a:gd name="connsiteX0" fmla="*/ 167288 w 167288"/>
                  <a:gd name="connsiteY0" fmla="*/ 3142 h 226391"/>
                  <a:gd name="connsiteX1" fmla="*/ 0 w 167288"/>
                  <a:gd name="connsiteY1" fmla="*/ 0 h 226391"/>
                  <a:gd name="connsiteX2" fmla="*/ 167288 w 167288"/>
                  <a:gd name="connsiteY2" fmla="*/ 226391 h 226391"/>
                  <a:gd name="connsiteX3" fmla="*/ 167288 w 167288"/>
                  <a:gd name="connsiteY3" fmla="*/ 3142 h 22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288" h="226391">
                    <a:moveTo>
                      <a:pt x="167288" y="3142"/>
                    </a:moveTo>
                    <a:lnTo>
                      <a:pt x="0" y="0"/>
                    </a:lnTo>
                    <a:cubicBezTo>
                      <a:pt x="4415" y="107251"/>
                      <a:pt x="72265" y="204228"/>
                      <a:pt x="167288" y="226391"/>
                    </a:cubicBezTo>
                    <a:lnTo>
                      <a:pt x="167288" y="3142"/>
                    </a:ln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Graphic 2">
                <a:extLst>
                  <a:ext uri="{FF2B5EF4-FFF2-40B4-BE49-F238E27FC236}">
                    <a16:creationId xmlns:a16="http://schemas.microsoft.com/office/drawing/2014/main" id="{11C5F9AE-DF8B-44CB-88E5-F92CAF6AC702}"/>
                  </a:ext>
                </a:extLst>
              </p:cNvPr>
              <p:cNvSpPr/>
              <p:nvPr/>
            </p:nvSpPr>
            <p:spPr>
              <a:xfrm>
                <a:off x="15329997" y="4665960"/>
                <a:ext cx="181384" cy="189662"/>
              </a:xfrm>
              <a:custGeom>
                <a:avLst/>
                <a:gdLst>
                  <a:gd name="connsiteX0" fmla="*/ 0 w 181384"/>
                  <a:gd name="connsiteY0" fmla="*/ 0 h 189662"/>
                  <a:gd name="connsiteX1" fmla="*/ 0 w 181384"/>
                  <a:gd name="connsiteY1" fmla="*/ 189197 h 189662"/>
                  <a:gd name="connsiteX2" fmla="*/ 181385 w 181384"/>
                  <a:gd name="connsiteY2" fmla="*/ 3482 h 189662"/>
                  <a:gd name="connsiteX3" fmla="*/ 0 w 181384"/>
                  <a:gd name="connsiteY3" fmla="*/ 0 h 18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384" h="189662">
                    <a:moveTo>
                      <a:pt x="0" y="0"/>
                    </a:moveTo>
                    <a:lnTo>
                      <a:pt x="0" y="189197"/>
                    </a:lnTo>
                    <a:cubicBezTo>
                      <a:pt x="92645" y="196500"/>
                      <a:pt x="175356" y="117017"/>
                      <a:pt x="181385" y="348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5" name="Graphic 2">
              <a:extLst>
                <a:ext uri="{FF2B5EF4-FFF2-40B4-BE49-F238E27FC236}">
                  <a16:creationId xmlns:a16="http://schemas.microsoft.com/office/drawing/2014/main" id="{1894358E-ED29-4BF7-86D9-BE8B980A5784}"/>
                </a:ext>
              </a:extLst>
            </p:cNvPr>
            <p:cNvGrpSpPr/>
            <p:nvPr/>
          </p:nvGrpSpPr>
          <p:grpSpPr>
            <a:xfrm>
              <a:off x="16251017" y="5276435"/>
              <a:ext cx="516895" cy="430448"/>
              <a:chOff x="16251017" y="5276435"/>
              <a:chExt cx="516895" cy="430448"/>
            </a:xfrm>
          </p:grpSpPr>
          <p:grpSp>
            <p:nvGrpSpPr>
              <p:cNvPr id="276" name="Graphic 2">
                <a:extLst>
                  <a:ext uri="{FF2B5EF4-FFF2-40B4-BE49-F238E27FC236}">
                    <a16:creationId xmlns:a16="http://schemas.microsoft.com/office/drawing/2014/main" id="{AC59D566-87CB-4759-AB83-2011DB24D7BC}"/>
                  </a:ext>
                </a:extLst>
              </p:cNvPr>
              <p:cNvGrpSpPr/>
              <p:nvPr/>
            </p:nvGrpSpPr>
            <p:grpSpPr>
              <a:xfrm>
                <a:off x="16251017" y="5276435"/>
                <a:ext cx="516895" cy="430448"/>
                <a:chOff x="16251017" y="5276435"/>
                <a:chExt cx="516895" cy="430448"/>
              </a:xfrm>
            </p:grpSpPr>
            <p:sp>
              <p:nvSpPr>
                <p:cNvPr id="277" name="Graphic 2">
                  <a:extLst>
                    <a:ext uri="{FF2B5EF4-FFF2-40B4-BE49-F238E27FC236}">
                      <a16:creationId xmlns:a16="http://schemas.microsoft.com/office/drawing/2014/main" id="{8F319AB7-AD41-4EC7-8630-DB751D444686}"/>
                    </a:ext>
                  </a:extLst>
                </p:cNvPr>
                <p:cNvSpPr/>
                <p:nvPr/>
              </p:nvSpPr>
              <p:spPr>
                <a:xfrm>
                  <a:off x="16251017" y="5276435"/>
                  <a:ext cx="451083" cy="389603"/>
                </a:xfrm>
                <a:custGeom>
                  <a:avLst/>
                  <a:gdLst>
                    <a:gd name="connsiteX0" fmla="*/ 451084 w 451083"/>
                    <a:gd name="connsiteY0" fmla="*/ 194802 h 389603"/>
                    <a:gd name="connsiteX1" fmla="*/ 256282 w 451083"/>
                    <a:gd name="connsiteY1" fmla="*/ 389603 h 389603"/>
                    <a:gd name="connsiteX2" fmla="*/ 0 w 451083"/>
                    <a:gd name="connsiteY2" fmla="*/ 389603 h 389603"/>
                    <a:gd name="connsiteX3" fmla="*/ 92136 w 451083"/>
                    <a:gd name="connsiteY3" fmla="*/ 304940 h 389603"/>
                    <a:gd name="connsiteX4" fmla="*/ 94344 w 451083"/>
                    <a:gd name="connsiteY4" fmla="*/ 302987 h 389603"/>
                    <a:gd name="connsiteX5" fmla="*/ 61565 w 451083"/>
                    <a:gd name="connsiteY5" fmla="*/ 194802 h 389603"/>
                    <a:gd name="connsiteX6" fmla="*/ 256367 w 451083"/>
                    <a:gd name="connsiteY6" fmla="*/ 0 h 389603"/>
                    <a:gd name="connsiteX7" fmla="*/ 317423 w 451083"/>
                    <a:gd name="connsiteY7" fmla="*/ 9765 h 389603"/>
                    <a:gd name="connsiteX8" fmla="*/ 451084 w 451083"/>
                    <a:gd name="connsiteY8" fmla="*/ 194802 h 389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1083" h="389603">
                      <a:moveTo>
                        <a:pt x="451084" y="194802"/>
                      </a:moveTo>
                      <a:cubicBezTo>
                        <a:pt x="451084" y="302393"/>
                        <a:pt x="363873" y="389603"/>
                        <a:pt x="256282" y="389603"/>
                      </a:cubicBezTo>
                      <a:lnTo>
                        <a:pt x="0" y="389603"/>
                      </a:lnTo>
                      <a:lnTo>
                        <a:pt x="92136" y="304940"/>
                      </a:lnTo>
                      <a:lnTo>
                        <a:pt x="94344" y="302987"/>
                      </a:lnTo>
                      <a:cubicBezTo>
                        <a:pt x="73539" y="272077"/>
                        <a:pt x="61565" y="234883"/>
                        <a:pt x="61565" y="194802"/>
                      </a:cubicBezTo>
                      <a:cubicBezTo>
                        <a:pt x="61565" y="87210"/>
                        <a:pt x="148776" y="0"/>
                        <a:pt x="256367" y="0"/>
                      </a:cubicBezTo>
                      <a:cubicBezTo>
                        <a:pt x="277681" y="0"/>
                        <a:pt x="298232" y="3396"/>
                        <a:pt x="317423" y="9765"/>
                      </a:cubicBezTo>
                      <a:cubicBezTo>
                        <a:pt x="394953" y="35411"/>
                        <a:pt x="451084" y="108525"/>
                        <a:pt x="451084" y="194802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8" name="Graphic 2">
                  <a:extLst>
                    <a:ext uri="{FF2B5EF4-FFF2-40B4-BE49-F238E27FC236}">
                      <a16:creationId xmlns:a16="http://schemas.microsoft.com/office/drawing/2014/main" id="{3FE39920-C5BD-421F-85A0-ECBA1FB660EA}"/>
                    </a:ext>
                  </a:extLst>
                </p:cNvPr>
                <p:cNvSpPr/>
                <p:nvPr/>
              </p:nvSpPr>
              <p:spPr>
                <a:xfrm>
                  <a:off x="16316828" y="5317280"/>
                  <a:ext cx="451083" cy="389603"/>
                </a:xfrm>
                <a:custGeom>
                  <a:avLst/>
                  <a:gdLst>
                    <a:gd name="connsiteX0" fmla="*/ 451084 w 451083"/>
                    <a:gd name="connsiteY0" fmla="*/ 194802 h 389603"/>
                    <a:gd name="connsiteX1" fmla="*/ 256282 w 451083"/>
                    <a:gd name="connsiteY1" fmla="*/ 389603 h 389603"/>
                    <a:gd name="connsiteX2" fmla="*/ 0 w 451083"/>
                    <a:gd name="connsiteY2" fmla="*/ 389603 h 389603"/>
                    <a:gd name="connsiteX3" fmla="*/ 92136 w 451083"/>
                    <a:gd name="connsiteY3" fmla="*/ 304940 h 389603"/>
                    <a:gd name="connsiteX4" fmla="*/ 94344 w 451083"/>
                    <a:gd name="connsiteY4" fmla="*/ 302987 h 389603"/>
                    <a:gd name="connsiteX5" fmla="*/ 61565 w 451083"/>
                    <a:gd name="connsiteY5" fmla="*/ 194802 h 389603"/>
                    <a:gd name="connsiteX6" fmla="*/ 256367 w 451083"/>
                    <a:gd name="connsiteY6" fmla="*/ 0 h 389603"/>
                    <a:gd name="connsiteX7" fmla="*/ 317423 w 451083"/>
                    <a:gd name="connsiteY7" fmla="*/ 9765 h 389603"/>
                    <a:gd name="connsiteX8" fmla="*/ 451084 w 451083"/>
                    <a:gd name="connsiteY8" fmla="*/ 194802 h 389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1083" h="389603">
                      <a:moveTo>
                        <a:pt x="451084" y="194802"/>
                      </a:moveTo>
                      <a:cubicBezTo>
                        <a:pt x="451084" y="302393"/>
                        <a:pt x="363873" y="389603"/>
                        <a:pt x="256282" y="389603"/>
                      </a:cubicBezTo>
                      <a:lnTo>
                        <a:pt x="0" y="389603"/>
                      </a:lnTo>
                      <a:lnTo>
                        <a:pt x="92136" y="304940"/>
                      </a:lnTo>
                      <a:lnTo>
                        <a:pt x="94344" y="302987"/>
                      </a:lnTo>
                      <a:cubicBezTo>
                        <a:pt x="73539" y="272077"/>
                        <a:pt x="61565" y="234883"/>
                        <a:pt x="61565" y="194802"/>
                      </a:cubicBezTo>
                      <a:cubicBezTo>
                        <a:pt x="61565" y="87210"/>
                        <a:pt x="148776" y="0"/>
                        <a:pt x="256367" y="0"/>
                      </a:cubicBezTo>
                      <a:cubicBezTo>
                        <a:pt x="277681" y="0"/>
                        <a:pt x="298232" y="3396"/>
                        <a:pt x="317423" y="9765"/>
                      </a:cubicBezTo>
                      <a:cubicBezTo>
                        <a:pt x="394953" y="35411"/>
                        <a:pt x="451084" y="108525"/>
                        <a:pt x="451084" y="194802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9" name="Graphic 2">
                  <a:extLst>
                    <a:ext uri="{FF2B5EF4-FFF2-40B4-BE49-F238E27FC236}">
                      <a16:creationId xmlns:a16="http://schemas.microsoft.com/office/drawing/2014/main" id="{B5C17F4D-765B-4AAB-B87B-8D1A3EAC3542}"/>
                    </a:ext>
                  </a:extLst>
                </p:cNvPr>
                <p:cNvSpPr/>
                <p:nvPr/>
              </p:nvSpPr>
              <p:spPr>
                <a:xfrm>
                  <a:off x="16378394" y="5317363"/>
                  <a:ext cx="255772" cy="307913"/>
                </a:xfrm>
                <a:custGeom>
                  <a:avLst/>
                  <a:gdLst>
                    <a:gd name="connsiteX0" fmla="*/ 255773 w 255772"/>
                    <a:gd name="connsiteY0" fmla="*/ 9682 h 307913"/>
                    <a:gd name="connsiteX1" fmla="*/ 66575 w 255772"/>
                    <a:gd name="connsiteY1" fmla="*/ 307914 h 307913"/>
                    <a:gd name="connsiteX2" fmla="*/ 30570 w 255772"/>
                    <a:gd name="connsiteY2" fmla="*/ 304942 h 307913"/>
                    <a:gd name="connsiteX3" fmla="*/ 32778 w 255772"/>
                    <a:gd name="connsiteY3" fmla="*/ 302989 h 307913"/>
                    <a:gd name="connsiteX4" fmla="*/ 0 w 255772"/>
                    <a:gd name="connsiteY4" fmla="*/ 194803 h 307913"/>
                    <a:gd name="connsiteX5" fmla="*/ 194802 w 255772"/>
                    <a:gd name="connsiteY5" fmla="*/ 2 h 307913"/>
                    <a:gd name="connsiteX6" fmla="*/ 255773 w 255772"/>
                    <a:gd name="connsiteY6" fmla="*/ 9682 h 307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772" h="307913">
                      <a:moveTo>
                        <a:pt x="255773" y="9682"/>
                      </a:moveTo>
                      <a:cubicBezTo>
                        <a:pt x="204822" y="39828"/>
                        <a:pt x="62159" y="139182"/>
                        <a:pt x="66575" y="307914"/>
                      </a:cubicBezTo>
                      <a:lnTo>
                        <a:pt x="30570" y="304942"/>
                      </a:lnTo>
                      <a:lnTo>
                        <a:pt x="32778" y="302989"/>
                      </a:lnTo>
                      <a:cubicBezTo>
                        <a:pt x="11973" y="272079"/>
                        <a:pt x="0" y="234885"/>
                        <a:pt x="0" y="194803"/>
                      </a:cubicBezTo>
                      <a:cubicBezTo>
                        <a:pt x="0" y="87212"/>
                        <a:pt x="87210" y="2"/>
                        <a:pt x="194802" y="2"/>
                      </a:cubicBezTo>
                      <a:cubicBezTo>
                        <a:pt x="215946" y="-83"/>
                        <a:pt x="236496" y="3313"/>
                        <a:pt x="255773" y="9682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0" name="Graphic 2">
                <a:extLst>
                  <a:ext uri="{FF2B5EF4-FFF2-40B4-BE49-F238E27FC236}">
                    <a16:creationId xmlns:a16="http://schemas.microsoft.com/office/drawing/2014/main" id="{0398F70B-3D96-48EE-B3EA-8CEDFCFF952D}"/>
                  </a:ext>
                </a:extLst>
              </p:cNvPr>
              <p:cNvSpPr/>
              <p:nvPr/>
            </p:nvSpPr>
            <p:spPr>
              <a:xfrm>
                <a:off x="16456348" y="5428692"/>
                <a:ext cx="252970" cy="182828"/>
              </a:xfrm>
              <a:custGeom>
                <a:avLst/>
                <a:gdLst>
                  <a:gd name="connsiteX0" fmla="*/ 252970 w 252970"/>
                  <a:gd name="connsiteY0" fmla="*/ 0 h 182828"/>
                  <a:gd name="connsiteX1" fmla="*/ 177818 w 252970"/>
                  <a:gd name="connsiteY1" fmla="*/ 21739 h 182828"/>
                  <a:gd name="connsiteX2" fmla="*/ 199472 w 252970"/>
                  <a:gd name="connsiteY2" fmla="*/ 41015 h 182828"/>
                  <a:gd name="connsiteX3" fmla="*/ 137992 w 252970"/>
                  <a:gd name="connsiteY3" fmla="*/ 109204 h 182828"/>
                  <a:gd name="connsiteX4" fmla="*/ 84068 w 252970"/>
                  <a:gd name="connsiteY4" fmla="*/ 66915 h 182828"/>
                  <a:gd name="connsiteX5" fmla="*/ 0 w 252970"/>
                  <a:gd name="connsiteY5" fmla="*/ 162193 h 182828"/>
                  <a:gd name="connsiteX6" fmla="*/ 23437 w 252970"/>
                  <a:gd name="connsiteY6" fmla="*/ 182828 h 182828"/>
                  <a:gd name="connsiteX7" fmla="*/ 87975 w 252970"/>
                  <a:gd name="connsiteY7" fmla="*/ 109544 h 182828"/>
                  <a:gd name="connsiteX8" fmla="*/ 141643 w 252970"/>
                  <a:gd name="connsiteY8" fmla="*/ 151578 h 182828"/>
                  <a:gd name="connsiteX9" fmla="*/ 222740 w 252970"/>
                  <a:gd name="connsiteY9" fmla="*/ 61735 h 182828"/>
                  <a:gd name="connsiteX10" fmla="*/ 240148 w 252970"/>
                  <a:gd name="connsiteY10" fmla="*/ 77190 h 182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2970" h="182828">
                    <a:moveTo>
                      <a:pt x="252970" y="0"/>
                    </a:moveTo>
                    <a:lnTo>
                      <a:pt x="177818" y="21739"/>
                    </a:lnTo>
                    <a:lnTo>
                      <a:pt x="199472" y="41015"/>
                    </a:lnTo>
                    <a:lnTo>
                      <a:pt x="137992" y="109204"/>
                    </a:lnTo>
                    <a:lnTo>
                      <a:pt x="84068" y="66915"/>
                    </a:lnTo>
                    <a:lnTo>
                      <a:pt x="0" y="162193"/>
                    </a:lnTo>
                    <a:lnTo>
                      <a:pt x="23437" y="182828"/>
                    </a:lnTo>
                    <a:lnTo>
                      <a:pt x="87975" y="109544"/>
                    </a:lnTo>
                    <a:lnTo>
                      <a:pt x="141643" y="151578"/>
                    </a:lnTo>
                    <a:lnTo>
                      <a:pt x="222740" y="61735"/>
                    </a:lnTo>
                    <a:lnTo>
                      <a:pt x="240148" y="77190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1" name="Graphic 2">
            <a:extLst>
              <a:ext uri="{FF2B5EF4-FFF2-40B4-BE49-F238E27FC236}">
                <a16:creationId xmlns:a16="http://schemas.microsoft.com/office/drawing/2014/main" id="{7F8D55C1-4C03-4B45-BCAB-ED14017C6806}"/>
              </a:ext>
            </a:extLst>
          </p:cNvPr>
          <p:cNvGrpSpPr/>
          <p:nvPr/>
        </p:nvGrpSpPr>
        <p:grpSpPr>
          <a:xfrm>
            <a:off x="17909464" y="4172550"/>
            <a:ext cx="1948271" cy="2173425"/>
            <a:chOff x="17909464" y="4172550"/>
            <a:chExt cx="1948271" cy="2173425"/>
          </a:xfrm>
        </p:grpSpPr>
        <p:grpSp>
          <p:nvGrpSpPr>
            <p:cNvPr id="282" name="Graphic 2">
              <a:extLst>
                <a:ext uri="{FF2B5EF4-FFF2-40B4-BE49-F238E27FC236}">
                  <a16:creationId xmlns:a16="http://schemas.microsoft.com/office/drawing/2014/main" id="{615628DB-0B89-40FA-8482-0C6E12A214A3}"/>
                </a:ext>
              </a:extLst>
            </p:cNvPr>
            <p:cNvGrpSpPr/>
            <p:nvPr/>
          </p:nvGrpSpPr>
          <p:grpSpPr>
            <a:xfrm>
              <a:off x="18031248" y="4370425"/>
              <a:ext cx="1704545" cy="1502473"/>
              <a:chOff x="18031248" y="4370425"/>
              <a:chExt cx="1704545" cy="1502473"/>
            </a:xfrm>
          </p:grpSpPr>
          <p:grpSp>
            <p:nvGrpSpPr>
              <p:cNvPr id="283" name="Graphic 2">
                <a:extLst>
                  <a:ext uri="{FF2B5EF4-FFF2-40B4-BE49-F238E27FC236}">
                    <a16:creationId xmlns:a16="http://schemas.microsoft.com/office/drawing/2014/main" id="{C4E8006D-8E47-419B-B886-1E85BE6E907B}"/>
                  </a:ext>
                </a:extLst>
              </p:cNvPr>
              <p:cNvGrpSpPr/>
              <p:nvPr/>
            </p:nvGrpSpPr>
            <p:grpSpPr>
              <a:xfrm>
                <a:off x="18031248" y="4370425"/>
                <a:ext cx="1502695" cy="1502473"/>
                <a:chOff x="18031248" y="4370425"/>
                <a:chExt cx="1502695" cy="1502473"/>
              </a:xfrm>
            </p:grpSpPr>
            <p:sp>
              <p:nvSpPr>
                <p:cNvPr id="284" name="Graphic 2">
                  <a:extLst>
                    <a:ext uri="{FF2B5EF4-FFF2-40B4-BE49-F238E27FC236}">
                      <a16:creationId xmlns:a16="http://schemas.microsoft.com/office/drawing/2014/main" id="{2AFEB8FE-6A1E-48DA-8D91-3A1155843A1D}"/>
                    </a:ext>
                  </a:extLst>
                </p:cNvPr>
                <p:cNvSpPr/>
                <p:nvPr/>
              </p:nvSpPr>
              <p:spPr>
                <a:xfrm>
                  <a:off x="18031575" y="4370530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1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2" y="1502368"/>
                        <a:pt x="751184" y="1502368"/>
                      </a:cubicBezTo>
                      <a:cubicBezTo>
                        <a:pt x="336317" y="1502368"/>
                        <a:pt x="1" y="1166051"/>
                        <a:pt x="1" y="751184"/>
                      </a:cubicBezTo>
                      <a:cubicBezTo>
                        <a:pt x="1" y="336317"/>
                        <a:pt x="336317" y="0"/>
                        <a:pt x="751184" y="0"/>
                      </a:cubicBezTo>
                      <a:cubicBezTo>
                        <a:pt x="1166052" y="0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" name="Graphic 2">
                  <a:extLst>
                    <a:ext uri="{FF2B5EF4-FFF2-40B4-BE49-F238E27FC236}">
                      <a16:creationId xmlns:a16="http://schemas.microsoft.com/office/drawing/2014/main" id="{295FBB98-6800-44AE-9A96-3B18A0EDB1FD}"/>
                    </a:ext>
                  </a:extLst>
                </p:cNvPr>
                <p:cNvSpPr/>
                <p:nvPr/>
              </p:nvSpPr>
              <p:spPr>
                <a:xfrm>
                  <a:off x="18031248" y="4370425"/>
                  <a:ext cx="876765" cy="1502388"/>
                </a:xfrm>
                <a:custGeom>
                  <a:avLst/>
                  <a:gdLst>
                    <a:gd name="connsiteX0" fmla="*/ 160143 w 876765"/>
                    <a:gd name="connsiteY0" fmla="*/ 1032452 h 1502388"/>
                    <a:gd name="connsiteX1" fmla="*/ 590168 w 876765"/>
                    <a:gd name="connsiteY1" fmla="*/ 60991 h 1502388"/>
                    <a:gd name="connsiteX2" fmla="*/ 876766 w 876765"/>
                    <a:gd name="connsiteY2" fmla="*/ 10635 h 1502388"/>
                    <a:gd name="connsiteX3" fmla="*/ 480708 w 876765"/>
                    <a:gd name="connsiteY3" fmla="*/ 50546 h 1502388"/>
                    <a:gd name="connsiteX4" fmla="*/ 50684 w 876765"/>
                    <a:gd name="connsiteY4" fmla="*/ 1022007 h 1502388"/>
                    <a:gd name="connsiteX5" fmla="*/ 735547 w 876765"/>
                    <a:gd name="connsiteY5" fmla="*/ 1502388 h 1502388"/>
                    <a:gd name="connsiteX6" fmla="*/ 160143 w 876765"/>
                    <a:gd name="connsiteY6" fmla="*/ 1032452 h 150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8">
                      <a:moveTo>
                        <a:pt x="160143" y="1032452"/>
                      </a:moveTo>
                      <a:cubicBezTo>
                        <a:pt x="10603" y="645481"/>
                        <a:pt x="203196" y="210532"/>
                        <a:pt x="590168" y="60991"/>
                      </a:cubicBezTo>
                      <a:cubicBezTo>
                        <a:pt x="684511" y="24562"/>
                        <a:pt x="781572" y="8597"/>
                        <a:pt x="876766" y="10635"/>
                      </a:cubicBezTo>
                      <a:cubicBezTo>
                        <a:pt x="747860" y="-11274"/>
                        <a:pt x="611567" y="20"/>
                        <a:pt x="480708" y="50546"/>
                      </a:cubicBezTo>
                      <a:cubicBezTo>
                        <a:pt x="93737" y="200087"/>
                        <a:pt x="-98856" y="634952"/>
                        <a:pt x="50684" y="1022007"/>
                      </a:cubicBezTo>
                      <a:cubicBezTo>
                        <a:pt x="163794" y="1314720"/>
                        <a:pt x="440117" y="1496019"/>
                        <a:pt x="735547" y="1502388"/>
                      </a:cubicBezTo>
                      <a:cubicBezTo>
                        <a:pt x="483170" y="1459505"/>
                        <a:pt x="259073" y="1288650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6" name="Graphic 2">
                <a:extLst>
                  <a:ext uri="{FF2B5EF4-FFF2-40B4-BE49-F238E27FC236}">
                    <a16:creationId xmlns:a16="http://schemas.microsoft.com/office/drawing/2014/main" id="{22D4D4ED-7259-4F1E-9269-94E726C73045}"/>
                  </a:ext>
                </a:extLst>
              </p:cNvPr>
              <p:cNvSpPr/>
              <p:nvPr/>
            </p:nvSpPr>
            <p:spPr>
              <a:xfrm>
                <a:off x="18935357" y="4370530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3"/>
                      <a:pt x="621253" y="800436"/>
                      <a:pt x="400218" y="800436"/>
                    </a:cubicBezTo>
                    <a:cubicBezTo>
                      <a:pt x="179184" y="800436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3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7" name="Graphic 2">
              <a:extLst>
                <a:ext uri="{FF2B5EF4-FFF2-40B4-BE49-F238E27FC236}">
                  <a16:creationId xmlns:a16="http://schemas.microsoft.com/office/drawing/2014/main" id="{4AE70935-DE63-4EC9-B40C-DBB87CF55131}"/>
                </a:ext>
              </a:extLst>
            </p:cNvPr>
            <p:cNvGrpSpPr/>
            <p:nvPr/>
          </p:nvGrpSpPr>
          <p:grpSpPr>
            <a:xfrm>
              <a:off x="17909464" y="5876295"/>
              <a:ext cx="1948271" cy="469681"/>
              <a:chOff x="17909464" y="5876295"/>
              <a:chExt cx="1948271" cy="469681"/>
            </a:xfrm>
            <a:solidFill>
              <a:srgbClr val="9EBEDB"/>
            </a:solidFill>
          </p:grpSpPr>
          <p:sp>
            <p:nvSpPr>
              <p:cNvPr id="288" name="Graphic 2">
                <a:extLst>
                  <a:ext uri="{FF2B5EF4-FFF2-40B4-BE49-F238E27FC236}">
                    <a16:creationId xmlns:a16="http://schemas.microsoft.com/office/drawing/2014/main" id="{8B1ECF01-F46B-4577-A24E-3B0561176C69}"/>
                  </a:ext>
                </a:extLst>
              </p:cNvPr>
              <p:cNvSpPr/>
              <p:nvPr/>
            </p:nvSpPr>
            <p:spPr>
              <a:xfrm>
                <a:off x="17909464" y="5876295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Graphic 2">
                <a:extLst>
                  <a:ext uri="{FF2B5EF4-FFF2-40B4-BE49-F238E27FC236}">
                    <a16:creationId xmlns:a16="http://schemas.microsoft.com/office/drawing/2014/main" id="{4492FD0B-35A2-4A02-A984-274E95889084}"/>
                  </a:ext>
                </a:extLst>
              </p:cNvPr>
              <p:cNvSpPr/>
              <p:nvPr/>
            </p:nvSpPr>
            <p:spPr>
              <a:xfrm>
                <a:off x="18173643" y="5876295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Graphic 2">
                <a:extLst>
                  <a:ext uri="{FF2B5EF4-FFF2-40B4-BE49-F238E27FC236}">
                    <a16:creationId xmlns:a16="http://schemas.microsoft.com/office/drawing/2014/main" id="{DD0CC40A-6275-4E8E-AFC4-66C00FCD7A31}"/>
                  </a:ext>
                </a:extLst>
              </p:cNvPr>
              <p:cNvSpPr/>
              <p:nvPr/>
            </p:nvSpPr>
            <p:spPr>
              <a:xfrm>
                <a:off x="18400884" y="5876295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2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Graphic 2">
                <a:extLst>
                  <a:ext uri="{FF2B5EF4-FFF2-40B4-BE49-F238E27FC236}">
                    <a16:creationId xmlns:a16="http://schemas.microsoft.com/office/drawing/2014/main" id="{15278902-3D01-4BFF-AD8F-41459FA41DEE}"/>
                  </a:ext>
                </a:extLst>
              </p:cNvPr>
              <p:cNvSpPr/>
              <p:nvPr/>
            </p:nvSpPr>
            <p:spPr>
              <a:xfrm>
                <a:off x="19233164" y="5876295"/>
                <a:ext cx="140793" cy="8491"/>
              </a:xfrm>
              <a:custGeom>
                <a:avLst/>
                <a:gdLst>
                  <a:gd name="connsiteX0" fmla="*/ 0 w 140793"/>
                  <a:gd name="connsiteY0" fmla="*/ 0 h 8491"/>
                  <a:gd name="connsiteX1" fmla="*/ 140794 w 14079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93" h="8491">
                    <a:moveTo>
                      <a:pt x="0" y="0"/>
                    </a:moveTo>
                    <a:lnTo>
                      <a:pt x="140794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Graphic 2">
                <a:extLst>
                  <a:ext uri="{FF2B5EF4-FFF2-40B4-BE49-F238E27FC236}">
                    <a16:creationId xmlns:a16="http://schemas.microsoft.com/office/drawing/2014/main" id="{20C25518-051B-40A4-A84D-E4B6FD3D8C56}"/>
                  </a:ext>
                </a:extLst>
              </p:cNvPr>
              <p:cNvSpPr/>
              <p:nvPr/>
            </p:nvSpPr>
            <p:spPr>
              <a:xfrm>
                <a:off x="19426692" y="5876295"/>
                <a:ext cx="141218" cy="8491"/>
              </a:xfrm>
              <a:custGeom>
                <a:avLst/>
                <a:gdLst>
                  <a:gd name="connsiteX0" fmla="*/ 0 w 141218"/>
                  <a:gd name="connsiteY0" fmla="*/ 0 h 8491"/>
                  <a:gd name="connsiteX1" fmla="*/ 141219 w 14121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218" h="8491">
                    <a:moveTo>
                      <a:pt x="0" y="0"/>
                    </a:moveTo>
                    <a:lnTo>
                      <a:pt x="14121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93" name="Graphic 2">
              <a:extLst>
                <a:ext uri="{FF2B5EF4-FFF2-40B4-BE49-F238E27FC236}">
                  <a16:creationId xmlns:a16="http://schemas.microsoft.com/office/drawing/2014/main" id="{3166E549-6059-42E5-9C18-6168AEF6CA3D}"/>
                </a:ext>
              </a:extLst>
            </p:cNvPr>
            <p:cNvGrpSpPr/>
            <p:nvPr/>
          </p:nvGrpSpPr>
          <p:grpSpPr>
            <a:xfrm>
              <a:off x="18354603" y="4172550"/>
              <a:ext cx="940295" cy="1703744"/>
              <a:chOff x="18354603" y="4172550"/>
              <a:chExt cx="940295" cy="1703744"/>
            </a:xfrm>
          </p:grpSpPr>
          <p:grpSp>
            <p:nvGrpSpPr>
              <p:cNvPr id="294" name="Graphic 2">
                <a:extLst>
                  <a:ext uri="{FF2B5EF4-FFF2-40B4-BE49-F238E27FC236}">
                    <a16:creationId xmlns:a16="http://schemas.microsoft.com/office/drawing/2014/main" id="{8F39096A-888E-4B88-A2FE-EE3087DBF80D}"/>
                  </a:ext>
                </a:extLst>
              </p:cNvPr>
              <p:cNvGrpSpPr/>
              <p:nvPr/>
            </p:nvGrpSpPr>
            <p:grpSpPr>
              <a:xfrm>
                <a:off x="18557603" y="4172550"/>
                <a:ext cx="518899" cy="1341287"/>
                <a:chOff x="18557603" y="4172550"/>
                <a:chExt cx="518899" cy="1341287"/>
              </a:xfrm>
            </p:grpSpPr>
            <p:sp>
              <p:nvSpPr>
                <p:cNvPr id="295" name="Graphic 2">
                  <a:extLst>
                    <a:ext uri="{FF2B5EF4-FFF2-40B4-BE49-F238E27FC236}">
                      <a16:creationId xmlns:a16="http://schemas.microsoft.com/office/drawing/2014/main" id="{42973141-D0F2-46EA-8459-CDED1290ED52}"/>
                    </a:ext>
                  </a:extLst>
                </p:cNvPr>
                <p:cNvSpPr/>
                <p:nvPr/>
              </p:nvSpPr>
              <p:spPr>
                <a:xfrm>
                  <a:off x="18557603" y="4934385"/>
                  <a:ext cx="247320" cy="579452"/>
                </a:xfrm>
                <a:custGeom>
                  <a:avLst/>
                  <a:gdLst>
                    <a:gd name="connsiteX0" fmla="*/ 70946 w 247320"/>
                    <a:gd name="connsiteY0" fmla="*/ 0 h 579452"/>
                    <a:gd name="connsiteX1" fmla="*/ 26704 w 247320"/>
                    <a:gd name="connsiteY1" fmla="*/ 328802 h 579452"/>
                    <a:gd name="connsiteX2" fmla="*/ 247320 w 247320"/>
                    <a:gd name="connsiteY2" fmla="*/ 576593 h 579452"/>
                    <a:gd name="connsiteX3" fmla="*/ 70946 w 247320"/>
                    <a:gd name="connsiteY3" fmla="*/ 0 h 579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320" h="579452">
                      <a:moveTo>
                        <a:pt x="70946" y="0"/>
                      </a:moveTo>
                      <a:cubicBezTo>
                        <a:pt x="-2169" y="22333"/>
                        <a:pt x="-22039" y="169581"/>
                        <a:pt x="26704" y="328802"/>
                      </a:cubicBezTo>
                      <a:cubicBezTo>
                        <a:pt x="75361" y="488024"/>
                        <a:pt x="174121" y="598926"/>
                        <a:pt x="247320" y="576593"/>
                      </a:cubicBezTo>
                      <a:lnTo>
                        <a:pt x="70946" y="0"/>
                      </a:ln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" name="Graphic 2">
                  <a:extLst>
                    <a:ext uri="{FF2B5EF4-FFF2-40B4-BE49-F238E27FC236}">
                      <a16:creationId xmlns:a16="http://schemas.microsoft.com/office/drawing/2014/main" id="{3C9B5B09-8E96-4AD2-9AE4-7C6D76B85059}"/>
                    </a:ext>
                  </a:extLst>
                </p:cNvPr>
                <p:cNvSpPr/>
                <p:nvPr/>
              </p:nvSpPr>
              <p:spPr>
                <a:xfrm>
                  <a:off x="18901220" y="4902881"/>
                  <a:ext cx="175282" cy="599589"/>
                </a:xfrm>
                <a:custGeom>
                  <a:avLst/>
                  <a:gdLst>
                    <a:gd name="connsiteX0" fmla="*/ 67170 w 175282"/>
                    <a:gd name="connsiteY0" fmla="*/ 0 h 599589"/>
                    <a:gd name="connsiteX1" fmla="*/ 171195 w 175282"/>
                    <a:gd name="connsiteY1" fmla="*/ 315046 h 599589"/>
                    <a:gd name="connsiteX2" fmla="*/ 0 w 175282"/>
                    <a:gd name="connsiteY2" fmla="*/ 599181 h 599589"/>
                    <a:gd name="connsiteX3" fmla="*/ 67170 w 175282"/>
                    <a:gd name="connsiteY3" fmla="*/ 0 h 599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5282" h="599589">
                      <a:moveTo>
                        <a:pt x="67170" y="0"/>
                      </a:moveTo>
                      <a:cubicBezTo>
                        <a:pt x="143171" y="8492"/>
                        <a:pt x="189791" y="149540"/>
                        <a:pt x="171195" y="315046"/>
                      </a:cubicBezTo>
                      <a:cubicBezTo>
                        <a:pt x="152597" y="480465"/>
                        <a:pt x="76001" y="607757"/>
                        <a:pt x="0" y="599181"/>
                      </a:cubicBezTo>
                      <a:lnTo>
                        <a:pt x="67170" y="0"/>
                      </a:ln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" name="Graphic 2">
                  <a:extLst>
                    <a:ext uri="{FF2B5EF4-FFF2-40B4-BE49-F238E27FC236}">
                      <a16:creationId xmlns:a16="http://schemas.microsoft.com/office/drawing/2014/main" id="{17C7D128-C754-46C2-8578-165A3D300CEC}"/>
                    </a:ext>
                  </a:extLst>
                </p:cNvPr>
                <p:cNvSpPr/>
                <p:nvPr/>
              </p:nvSpPr>
              <p:spPr>
                <a:xfrm>
                  <a:off x="18919732" y="4954001"/>
                  <a:ext cx="126923" cy="434133"/>
                </a:xfrm>
                <a:custGeom>
                  <a:avLst/>
                  <a:gdLst>
                    <a:gd name="connsiteX0" fmla="*/ 48658 w 126923"/>
                    <a:gd name="connsiteY0" fmla="*/ 0 h 434133"/>
                    <a:gd name="connsiteX1" fmla="*/ 123980 w 126923"/>
                    <a:gd name="connsiteY1" fmla="*/ 228090 h 434133"/>
                    <a:gd name="connsiteX2" fmla="*/ 0 w 126923"/>
                    <a:gd name="connsiteY2" fmla="*/ 433846 h 434133"/>
                    <a:gd name="connsiteX3" fmla="*/ 48658 w 126923"/>
                    <a:gd name="connsiteY3" fmla="*/ 0 h 434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923" h="434133">
                      <a:moveTo>
                        <a:pt x="48658" y="0"/>
                      </a:moveTo>
                      <a:cubicBezTo>
                        <a:pt x="103684" y="6199"/>
                        <a:pt x="137397" y="108270"/>
                        <a:pt x="123980" y="228090"/>
                      </a:cubicBezTo>
                      <a:cubicBezTo>
                        <a:pt x="110562" y="347909"/>
                        <a:pt x="55027" y="439960"/>
                        <a:pt x="0" y="433846"/>
                      </a:cubicBezTo>
                      <a:lnTo>
                        <a:pt x="48658" y="0"/>
                      </a:lnTo>
                      <a:close/>
                    </a:path>
                  </a:pathLst>
                </a:custGeom>
                <a:solidFill>
                  <a:srgbClr val="5285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" name="Graphic 2">
                  <a:extLst>
                    <a:ext uri="{FF2B5EF4-FFF2-40B4-BE49-F238E27FC236}">
                      <a16:creationId xmlns:a16="http://schemas.microsoft.com/office/drawing/2014/main" id="{CD17B7DE-6AEB-4C61-98EE-C2291A885FDF}"/>
                    </a:ext>
                  </a:extLst>
                </p:cNvPr>
                <p:cNvSpPr/>
                <p:nvPr/>
              </p:nvSpPr>
              <p:spPr>
                <a:xfrm>
                  <a:off x="18586571" y="4984657"/>
                  <a:ext cx="179035" cy="419517"/>
                </a:xfrm>
                <a:custGeom>
                  <a:avLst/>
                  <a:gdLst>
                    <a:gd name="connsiteX0" fmla="*/ 51404 w 179035"/>
                    <a:gd name="connsiteY0" fmla="*/ 0 h 419517"/>
                    <a:gd name="connsiteX1" fmla="*/ 19304 w 179035"/>
                    <a:gd name="connsiteY1" fmla="*/ 238025 h 419517"/>
                    <a:gd name="connsiteX2" fmla="*/ 179036 w 179035"/>
                    <a:gd name="connsiteY2" fmla="*/ 417457 h 419517"/>
                    <a:gd name="connsiteX3" fmla="*/ 51404 w 179035"/>
                    <a:gd name="connsiteY3" fmla="*/ 0 h 419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9035" h="419517">
                      <a:moveTo>
                        <a:pt x="51404" y="0"/>
                      </a:moveTo>
                      <a:cubicBezTo>
                        <a:pt x="-1585" y="16219"/>
                        <a:pt x="-15936" y="122791"/>
                        <a:pt x="19304" y="238025"/>
                      </a:cubicBezTo>
                      <a:cubicBezTo>
                        <a:pt x="54546" y="353259"/>
                        <a:pt x="126047" y="433591"/>
                        <a:pt x="179036" y="417457"/>
                      </a:cubicBezTo>
                      <a:lnTo>
                        <a:pt x="51404" y="0"/>
                      </a:lnTo>
                      <a:close/>
                    </a:path>
                  </a:pathLst>
                </a:custGeom>
                <a:solidFill>
                  <a:srgbClr val="5285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" name="Graphic 2">
                  <a:extLst>
                    <a:ext uri="{FF2B5EF4-FFF2-40B4-BE49-F238E27FC236}">
                      <a16:creationId xmlns:a16="http://schemas.microsoft.com/office/drawing/2014/main" id="{AE68547A-77E7-46C5-A9BA-0382CDD0F68E}"/>
                    </a:ext>
                  </a:extLst>
                </p:cNvPr>
                <p:cNvSpPr/>
                <p:nvPr/>
              </p:nvSpPr>
              <p:spPr>
                <a:xfrm>
                  <a:off x="18610798" y="4495360"/>
                  <a:ext cx="373410" cy="829053"/>
                </a:xfrm>
                <a:custGeom>
                  <a:avLst/>
                  <a:gdLst>
                    <a:gd name="connsiteX0" fmla="*/ 370500 w 373410"/>
                    <a:gd name="connsiteY0" fmla="*/ 409644 h 829053"/>
                    <a:gd name="connsiteX1" fmla="*/ 348166 w 373410"/>
                    <a:gd name="connsiteY1" fmla="*/ 676201 h 829053"/>
                    <a:gd name="connsiteX2" fmla="*/ 313180 w 373410"/>
                    <a:gd name="connsiteY2" fmla="*/ 812834 h 829053"/>
                    <a:gd name="connsiteX3" fmla="*/ 138164 w 373410"/>
                    <a:gd name="connsiteY3" fmla="*/ 829053 h 829053"/>
                    <a:gd name="connsiteX4" fmla="*/ 78297 w 373410"/>
                    <a:gd name="connsiteY4" fmla="*/ 700403 h 829053"/>
                    <a:gd name="connsiteX5" fmla="*/ 7560 w 373410"/>
                    <a:gd name="connsiteY5" fmla="*/ 442932 h 829053"/>
                    <a:gd name="connsiteX6" fmla="*/ 257 w 373410"/>
                    <a:gd name="connsiteY6" fmla="*/ 263585 h 829053"/>
                    <a:gd name="connsiteX7" fmla="*/ 3399 w 373410"/>
                    <a:gd name="connsiteY7" fmla="*/ 96297 h 829053"/>
                    <a:gd name="connsiteX8" fmla="*/ 3399 w 373410"/>
                    <a:gd name="connsiteY8" fmla="*/ 96212 h 829053"/>
                    <a:gd name="connsiteX9" fmla="*/ 38046 w 373410"/>
                    <a:gd name="connsiteY9" fmla="*/ 20890 h 829053"/>
                    <a:gd name="connsiteX10" fmla="*/ 262823 w 373410"/>
                    <a:gd name="connsiteY10" fmla="*/ 0 h 829053"/>
                    <a:gd name="connsiteX11" fmla="*/ 298064 w 373410"/>
                    <a:gd name="connsiteY11" fmla="*/ 49762 h 829053"/>
                    <a:gd name="connsiteX12" fmla="*/ 310717 w 373410"/>
                    <a:gd name="connsiteY12" fmla="*/ 67680 h 829053"/>
                    <a:gd name="connsiteX13" fmla="*/ 310802 w 373410"/>
                    <a:gd name="connsiteY13" fmla="*/ 67764 h 829053"/>
                    <a:gd name="connsiteX14" fmla="*/ 344684 w 373410"/>
                    <a:gd name="connsiteY14" fmla="*/ 232250 h 829053"/>
                    <a:gd name="connsiteX15" fmla="*/ 370500 w 373410"/>
                    <a:gd name="connsiteY15" fmla="*/ 409644 h 82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3410" h="829053">
                      <a:moveTo>
                        <a:pt x="370500" y="409644"/>
                      </a:moveTo>
                      <a:cubicBezTo>
                        <a:pt x="378226" y="499063"/>
                        <a:pt x="370500" y="589245"/>
                        <a:pt x="348166" y="676201"/>
                      </a:cubicBezTo>
                      <a:lnTo>
                        <a:pt x="313180" y="812834"/>
                      </a:lnTo>
                      <a:lnTo>
                        <a:pt x="138164" y="829053"/>
                      </a:lnTo>
                      <a:lnTo>
                        <a:pt x="78297" y="700403"/>
                      </a:lnTo>
                      <a:cubicBezTo>
                        <a:pt x="40424" y="619136"/>
                        <a:pt x="16391" y="532095"/>
                        <a:pt x="7560" y="442932"/>
                      </a:cubicBezTo>
                      <a:cubicBezTo>
                        <a:pt x="1616" y="383404"/>
                        <a:pt x="-847" y="323452"/>
                        <a:pt x="257" y="263585"/>
                      </a:cubicBezTo>
                      <a:lnTo>
                        <a:pt x="3399" y="96297"/>
                      </a:lnTo>
                      <a:lnTo>
                        <a:pt x="3399" y="96212"/>
                      </a:lnTo>
                      <a:lnTo>
                        <a:pt x="38046" y="20890"/>
                      </a:lnTo>
                      <a:lnTo>
                        <a:pt x="262823" y="0"/>
                      </a:lnTo>
                      <a:lnTo>
                        <a:pt x="298064" y="49762"/>
                      </a:lnTo>
                      <a:lnTo>
                        <a:pt x="310717" y="67680"/>
                      </a:lnTo>
                      <a:lnTo>
                        <a:pt x="310802" y="67764"/>
                      </a:lnTo>
                      <a:lnTo>
                        <a:pt x="344684" y="232250"/>
                      </a:lnTo>
                      <a:cubicBezTo>
                        <a:pt x="356743" y="290929"/>
                        <a:pt x="365404" y="350116"/>
                        <a:pt x="370500" y="409644"/>
                      </a:cubicBezTo>
                      <a:close/>
                    </a:path>
                  </a:pathLst>
                </a:custGeom>
                <a:solidFill>
                  <a:srgbClr val="C3D0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" name="Graphic 2">
                  <a:extLst>
                    <a:ext uri="{FF2B5EF4-FFF2-40B4-BE49-F238E27FC236}">
                      <a16:creationId xmlns:a16="http://schemas.microsoft.com/office/drawing/2014/main" id="{57AA6A1F-0849-4805-8C8E-B9BE7D6ECDCE}"/>
                    </a:ext>
                  </a:extLst>
                </p:cNvPr>
                <p:cNvSpPr/>
                <p:nvPr/>
              </p:nvSpPr>
              <p:spPr>
                <a:xfrm>
                  <a:off x="18748113" y="4659336"/>
                  <a:ext cx="60291" cy="60291"/>
                </a:xfrm>
                <a:custGeom>
                  <a:avLst/>
                  <a:gdLst>
                    <a:gd name="connsiteX0" fmla="*/ 60292 w 60291"/>
                    <a:gd name="connsiteY0" fmla="*/ 30146 h 60291"/>
                    <a:gd name="connsiteX1" fmla="*/ 30146 w 60291"/>
                    <a:gd name="connsiteY1" fmla="*/ 60292 h 60291"/>
                    <a:gd name="connsiteX2" fmla="*/ 0 w 60291"/>
                    <a:gd name="connsiteY2" fmla="*/ 30146 h 60291"/>
                    <a:gd name="connsiteX3" fmla="*/ 30146 w 60291"/>
                    <a:gd name="connsiteY3" fmla="*/ 0 h 60291"/>
                    <a:gd name="connsiteX4" fmla="*/ 60292 w 60291"/>
                    <a:gd name="connsiteY4" fmla="*/ 30146 h 60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91" h="60291">
                      <a:moveTo>
                        <a:pt x="60292" y="30146"/>
                      </a:moveTo>
                      <a:cubicBezTo>
                        <a:pt x="60292" y="46795"/>
                        <a:pt x="46796" y="60292"/>
                        <a:pt x="30146" y="60292"/>
                      </a:cubicBezTo>
                      <a:cubicBezTo>
                        <a:pt x="13497" y="60292"/>
                        <a:pt x="0" y="46795"/>
                        <a:pt x="0" y="30146"/>
                      </a:cubicBezTo>
                      <a:cubicBezTo>
                        <a:pt x="0" y="13497"/>
                        <a:pt x="13496" y="0"/>
                        <a:pt x="30146" y="0"/>
                      </a:cubicBezTo>
                      <a:cubicBezTo>
                        <a:pt x="46795" y="0"/>
                        <a:pt x="60292" y="13497"/>
                        <a:pt x="60292" y="30146"/>
                      </a:cubicBezTo>
                      <a:close/>
                    </a:path>
                  </a:pathLst>
                </a:custGeom>
                <a:solidFill>
                  <a:srgbClr val="A1C5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" name="Graphic 2">
                  <a:extLst>
                    <a:ext uri="{FF2B5EF4-FFF2-40B4-BE49-F238E27FC236}">
                      <a16:creationId xmlns:a16="http://schemas.microsoft.com/office/drawing/2014/main" id="{2EC3FAB2-8699-47F1-B4BD-0F6AF380E982}"/>
                    </a:ext>
                  </a:extLst>
                </p:cNvPr>
                <p:cNvSpPr/>
                <p:nvPr/>
              </p:nvSpPr>
              <p:spPr>
                <a:xfrm>
                  <a:off x="18744971" y="4793252"/>
                  <a:ext cx="94598" cy="94598"/>
                </a:xfrm>
                <a:custGeom>
                  <a:avLst/>
                  <a:gdLst>
                    <a:gd name="connsiteX0" fmla="*/ 94598 w 94598"/>
                    <a:gd name="connsiteY0" fmla="*/ 47299 h 94598"/>
                    <a:gd name="connsiteX1" fmla="*/ 47300 w 94598"/>
                    <a:gd name="connsiteY1" fmla="*/ 94599 h 94598"/>
                    <a:gd name="connsiteX2" fmla="*/ 1 w 94598"/>
                    <a:gd name="connsiteY2" fmla="*/ 47299 h 94598"/>
                    <a:gd name="connsiteX3" fmla="*/ 47300 w 94598"/>
                    <a:gd name="connsiteY3" fmla="*/ 0 h 94598"/>
                    <a:gd name="connsiteX4" fmla="*/ 94598 w 94598"/>
                    <a:gd name="connsiteY4" fmla="*/ 47299 h 94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98" h="94598">
                      <a:moveTo>
                        <a:pt x="94598" y="47299"/>
                      </a:moveTo>
                      <a:cubicBezTo>
                        <a:pt x="94598" y="73422"/>
                        <a:pt x="73422" y="94599"/>
                        <a:pt x="47300" y="94599"/>
                      </a:cubicBezTo>
                      <a:cubicBezTo>
                        <a:pt x="21177" y="94599"/>
                        <a:pt x="1" y="73422"/>
                        <a:pt x="1" y="47299"/>
                      </a:cubicBezTo>
                      <a:cubicBezTo>
                        <a:pt x="1" y="21177"/>
                        <a:pt x="21177" y="0"/>
                        <a:pt x="47300" y="0"/>
                      </a:cubicBezTo>
                      <a:cubicBezTo>
                        <a:pt x="73422" y="0"/>
                        <a:pt x="94598" y="21177"/>
                        <a:pt x="94598" y="47299"/>
                      </a:cubicBezTo>
                      <a:close/>
                    </a:path>
                  </a:pathLst>
                </a:custGeom>
                <a:solidFill>
                  <a:srgbClr val="5694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" name="Graphic 2">
                  <a:extLst>
                    <a:ext uri="{FF2B5EF4-FFF2-40B4-BE49-F238E27FC236}">
                      <a16:creationId xmlns:a16="http://schemas.microsoft.com/office/drawing/2014/main" id="{E3744230-8226-46A2-9C45-C45054D98FCB}"/>
                    </a:ext>
                  </a:extLst>
                </p:cNvPr>
                <p:cNvSpPr/>
                <p:nvPr/>
              </p:nvSpPr>
              <p:spPr>
                <a:xfrm>
                  <a:off x="18776136" y="4961474"/>
                  <a:ext cx="60291" cy="60291"/>
                </a:xfrm>
                <a:custGeom>
                  <a:avLst/>
                  <a:gdLst>
                    <a:gd name="connsiteX0" fmla="*/ 60292 w 60291"/>
                    <a:gd name="connsiteY0" fmla="*/ 30146 h 60291"/>
                    <a:gd name="connsiteX1" fmla="*/ 30145 w 60291"/>
                    <a:gd name="connsiteY1" fmla="*/ 60291 h 60291"/>
                    <a:gd name="connsiteX2" fmla="*/ -1 w 60291"/>
                    <a:gd name="connsiteY2" fmla="*/ 30146 h 60291"/>
                    <a:gd name="connsiteX3" fmla="*/ 30145 w 60291"/>
                    <a:gd name="connsiteY3" fmla="*/ 0 h 60291"/>
                    <a:gd name="connsiteX4" fmla="*/ 60292 w 60291"/>
                    <a:gd name="connsiteY4" fmla="*/ 30146 h 60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291" h="60291">
                      <a:moveTo>
                        <a:pt x="60292" y="30146"/>
                      </a:moveTo>
                      <a:cubicBezTo>
                        <a:pt x="60292" y="46795"/>
                        <a:pt x="46795" y="60291"/>
                        <a:pt x="30145" y="60291"/>
                      </a:cubicBezTo>
                      <a:cubicBezTo>
                        <a:pt x="13497" y="60291"/>
                        <a:pt x="-1" y="46795"/>
                        <a:pt x="-1" y="30146"/>
                      </a:cubicBezTo>
                      <a:cubicBezTo>
                        <a:pt x="-1" y="13497"/>
                        <a:pt x="13496" y="0"/>
                        <a:pt x="30145" y="0"/>
                      </a:cubicBezTo>
                      <a:cubicBezTo>
                        <a:pt x="46794" y="0"/>
                        <a:pt x="60292" y="13497"/>
                        <a:pt x="60292" y="30146"/>
                      </a:cubicBezTo>
                      <a:close/>
                    </a:path>
                  </a:pathLst>
                </a:custGeom>
                <a:solidFill>
                  <a:srgbClr val="A1C5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" name="Graphic 2">
                  <a:extLst>
                    <a:ext uri="{FF2B5EF4-FFF2-40B4-BE49-F238E27FC236}">
                      <a16:creationId xmlns:a16="http://schemas.microsoft.com/office/drawing/2014/main" id="{9B387505-C250-497C-A3C4-F17E2BF67997}"/>
                    </a:ext>
                  </a:extLst>
                </p:cNvPr>
                <p:cNvSpPr/>
                <p:nvPr/>
              </p:nvSpPr>
              <p:spPr>
                <a:xfrm rot="-318109">
                  <a:off x="18811664" y="5071715"/>
                  <a:ext cx="42967" cy="422881"/>
                </a:xfrm>
                <a:custGeom>
                  <a:avLst/>
                  <a:gdLst>
                    <a:gd name="connsiteX0" fmla="*/ 42968 w 42967"/>
                    <a:gd name="connsiteY0" fmla="*/ 211441 h 422881"/>
                    <a:gd name="connsiteX1" fmla="*/ 21484 w 42967"/>
                    <a:gd name="connsiteY1" fmla="*/ 422882 h 422881"/>
                    <a:gd name="connsiteX2" fmla="*/ 0 w 42967"/>
                    <a:gd name="connsiteY2" fmla="*/ 211441 h 422881"/>
                    <a:gd name="connsiteX3" fmla="*/ 21484 w 42967"/>
                    <a:gd name="connsiteY3" fmla="*/ 0 h 422881"/>
                    <a:gd name="connsiteX4" fmla="*/ 42968 w 42967"/>
                    <a:gd name="connsiteY4" fmla="*/ 211441 h 422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67" h="422881">
                      <a:moveTo>
                        <a:pt x="42968" y="211441"/>
                      </a:moveTo>
                      <a:cubicBezTo>
                        <a:pt x="42968" y="328217"/>
                        <a:pt x="33349" y="422882"/>
                        <a:pt x="21484" y="422882"/>
                      </a:cubicBezTo>
                      <a:cubicBezTo>
                        <a:pt x="9618" y="422882"/>
                        <a:pt x="0" y="328217"/>
                        <a:pt x="0" y="211441"/>
                      </a:cubicBezTo>
                      <a:cubicBezTo>
                        <a:pt x="0" y="94665"/>
                        <a:pt x="9618" y="0"/>
                        <a:pt x="21484" y="0"/>
                      </a:cubicBezTo>
                      <a:cubicBezTo>
                        <a:pt x="33349" y="0"/>
                        <a:pt x="42968" y="94665"/>
                        <a:pt x="42968" y="211441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" name="Graphic 2">
                  <a:extLst>
                    <a:ext uri="{FF2B5EF4-FFF2-40B4-BE49-F238E27FC236}">
                      <a16:creationId xmlns:a16="http://schemas.microsoft.com/office/drawing/2014/main" id="{C9965F39-5E3B-42B6-9F0D-48657C6872AA}"/>
                    </a:ext>
                  </a:extLst>
                </p:cNvPr>
                <p:cNvSpPr/>
                <p:nvPr/>
              </p:nvSpPr>
              <p:spPr>
                <a:xfrm>
                  <a:off x="18722940" y="4172550"/>
                  <a:ext cx="35145" cy="220775"/>
                </a:xfrm>
                <a:custGeom>
                  <a:avLst/>
                  <a:gdLst>
                    <a:gd name="connsiteX0" fmla="*/ 27805 w 35145"/>
                    <a:gd name="connsiteY0" fmla="*/ 220738 h 220775"/>
                    <a:gd name="connsiteX1" fmla="*/ 27805 w 35145"/>
                    <a:gd name="connsiteY1" fmla="*/ 220738 h 220775"/>
                    <a:gd name="connsiteX2" fmla="*/ 19058 w 35145"/>
                    <a:gd name="connsiteY2" fmla="*/ 213435 h 220775"/>
                    <a:gd name="connsiteX3" fmla="*/ 37 w 35145"/>
                    <a:gd name="connsiteY3" fmla="*/ 8783 h 220775"/>
                    <a:gd name="connsiteX4" fmla="*/ 7340 w 35145"/>
                    <a:gd name="connsiteY4" fmla="*/ 37 h 220775"/>
                    <a:gd name="connsiteX5" fmla="*/ 7340 w 35145"/>
                    <a:gd name="connsiteY5" fmla="*/ 37 h 220775"/>
                    <a:gd name="connsiteX6" fmla="*/ 16086 w 35145"/>
                    <a:gd name="connsiteY6" fmla="*/ 7340 h 220775"/>
                    <a:gd name="connsiteX7" fmla="*/ 35108 w 35145"/>
                    <a:gd name="connsiteY7" fmla="*/ 211992 h 220775"/>
                    <a:gd name="connsiteX8" fmla="*/ 27805 w 35145"/>
                    <a:gd name="connsiteY8" fmla="*/ 220738 h 220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145" h="220775">
                      <a:moveTo>
                        <a:pt x="27805" y="220738"/>
                      </a:moveTo>
                      <a:lnTo>
                        <a:pt x="27805" y="220738"/>
                      </a:lnTo>
                      <a:cubicBezTo>
                        <a:pt x="23389" y="221163"/>
                        <a:pt x="19398" y="217851"/>
                        <a:pt x="19058" y="213435"/>
                      </a:cubicBezTo>
                      <a:lnTo>
                        <a:pt x="37" y="8783"/>
                      </a:lnTo>
                      <a:cubicBezTo>
                        <a:pt x="-388" y="4368"/>
                        <a:pt x="2924" y="376"/>
                        <a:pt x="7340" y="37"/>
                      </a:cubicBezTo>
                      <a:lnTo>
                        <a:pt x="7340" y="37"/>
                      </a:lnTo>
                      <a:cubicBezTo>
                        <a:pt x="11755" y="-388"/>
                        <a:pt x="15746" y="2924"/>
                        <a:pt x="16086" y="7340"/>
                      </a:cubicBezTo>
                      <a:lnTo>
                        <a:pt x="35108" y="211992"/>
                      </a:lnTo>
                      <a:cubicBezTo>
                        <a:pt x="35533" y="216408"/>
                        <a:pt x="32306" y="220314"/>
                        <a:pt x="27805" y="220738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" name="Graphic 2">
                  <a:extLst>
                    <a:ext uri="{FF2B5EF4-FFF2-40B4-BE49-F238E27FC236}">
                      <a16:creationId xmlns:a16="http://schemas.microsoft.com/office/drawing/2014/main" id="{7DEA6BC4-6463-4BAE-95C4-0BDBA2EE6EE7}"/>
                    </a:ext>
                  </a:extLst>
                </p:cNvPr>
                <p:cNvSpPr/>
                <p:nvPr/>
              </p:nvSpPr>
              <p:spPr>
                <a:xfrm>
                  <a:off x="18851967" y="4545206"/>
                  <a:ext cx="132241" cy="768676"/>
                </a:xfrm>
                <a:custGeom>
                  <a:avLst/>
                  <a:gdLst>
                    <a:gd name="connsiteX0" fmla="*/ 129331 w 132241"/>
                    <a:gd name="connsiteY0" fmla="*/ 359797 h 768676"/>
                    <a:gd name="connsiteX1" fmla="*/ 106997 w 132241"/>
                    <a:gd name="connsiteY1" fmla="*/ 626354 h 768676"/>
                    <a:gd name="connsiteX2" fmla="*/ 72011 w 132241"/>
                    <a:gd name="connsiteY2" fmla="*/ 762988 h 768676"/>
                    <a:gd name="connsiteX3" fmla="*/ 10531 w 132241"/>
                    <a:gd name="connsiteY3" fmla="*/ 768677 h 768676"/>
                    <a:gd name="connsiteX4" fmla="*/ 13842 w 132241"/>
                    <a:gd name="connsiteY4" fmla="*/ 760610 h 768676"/>
                    <a:gd name="connsiteX5" fmla="*/ 0 w 132241"/>
                    <a:gd name="connsiteY5" fmla="*/ 46450 h 768676"/>
                    <a:gd name="connsiteX6" fmla="*/ 56981 w 132241"/>
                    <a:gd name="connsiteY6" fmla="*/ 0 h 768676"/>
                    <a:gd name="connsiteX7" fmla="*/ 69633 w 132241"/>
                    <a:gd name="connsiteY7" fmla="*/ 17918 h 768676"/>
                    <a:gd name="connsiteX8" fmla="*/ 69718 w 132241"/>
                    <a:gd name="connsiteY8" fmla="*/ 18003 h 768676"/>
                    <a:gd name="connsiteX9" fmla="*/ 103600 w 132241"/>
                    <a:gd name="connsiteY9" fmla="*/ 182489 h 768676"/>
                    <a:gd name="connsiteX10" fmla="*/ 129331 w 132241"/>
                    <a:gd name="connsiteY10" fmla="*/ 359797 h 768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2241" h="768676">
                      <a:moveTo>
                        <a:pt x="129331" y="359797"/>
                      </a:moveTo>
                      <a:cubicBezTo>
                        <a:pt x="137058" y="449216"/>
                        <a:pt x="129331" y="539399"/>
                        <a:pt x="106997" y="626354"/>
                      </a:cubicBezTo>
                      <a:lnTo>
                        <a:pt x="72011" y="762988"/>
                      </a:lnTo>
                      <a:lnTo>
                        <a:pt x="10531" y="768677"/>
                      </a:lnTo>
                      <a:cubicBezTo>
                        <a:pt x="11550" y="766044"/>
                        <a:pt x="12654" y="763327"/>
                        <a:pt x="13842" y="760610"/>
                      </a:cubicBezTo>
                      <a:cubicBezTo>
                        <a:pt x="109374" y="534643"/>
                        <a:pt x="0" y="46450"/>
                        <a:pt x="0" y="46450"/>
                      </a:cubicBezTo>
                      <a:lnTo>
                        <a:pt x="56981" y="0"/>
                      </a:lnTo>
                      <a:lnTo>
                        <a:pt x="69633" y="17918"/>
                      </a:lnTo>
                      <a:lnTo>
                        <a:pt x="69718" y="18003"/>
                      </a:lnTo>
                      <a:lnTo>
                        <a:pt x="103600" y="182489"/>
                      </a:lnTo>
                      <a:cubicBezTo>
                        <a:pt x="115574" y="241082"/>
                        <a:pt x="124235" y="300270"/>
                        <a:pt x="129331" y="359797"/>
                      </a:cubicBezTo>
                      <a:close/>
                    </a:path>
                  </a:pathLst>
                </a:custGeom>
                <a:solidFill>
                  <a:srgbClr val="9EBE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" name="Graphic 2">
                  <a:extLst>
                    <a:ext uri="{FF2B5EF4-FFF2-40B4-BE49-F238E27FC236}">
                      <a16:creationId xmlns:a16="http://schemas.microsoft.com/office/drawing/2014/main" id="{88198F72-A45A-436D-B521-1BCA5E638491}"/>
                    </a:ext>
                  </a:extLst>
                </p:cNvPr>
                <p:cNvSpPr/>
                <p:nvPr/>
              </p:nvSpPr>
              <p:spPr>
                <a:xfrm>
                  <a:off x="18614197" y="4326282"/>
                  <a:ext cx="307403" cy="283793"/>
                </a:xfrm>
                <a:custGeom>
                  <a:avLst/>
                  <a:gdLst>
                    <a:gd name="connsiteX0" fmla="*/ 307403 w 307403"/>
                    <a:gd name="connsiteY0" fmla="*/ 236927 h 283793"/>
                    <a:gd name="connsiteX1" fmla="*/ 269445 w 307403"/>
                    <a:gd name="connsiteY1" fmla="*/ 253401 h 283793"/>
                    <a:gd name="connsiteX2" fmla="*/ 223845 w 307403"/>
                    <a:gd name="connsiteY2" fmla="*/ 269620 h 283793"/>
                    <a:gd name="connsiteX3" fmla="*/ 40336 w 307403"/>
                    <a:gd name="connsiteY3" fmla="*/ 274630 h 283793"/>
                    <a:gd name="connsiteX4" fmla="*/ 0 w 307403"/>
                    <a:gd name="connsiteY4" fmla="*/ 265459 h 283793"/>
                    <a:gd name="connsiteX5" fmla="*/ 85 w 307403"/>
                    <a:gd name="connsiteY5" fmla="*/ 265289 h 283793"/>
                    <a:gd name="connsiteX6" fmla="*/ 34732 w 307403"/>
                    <a:gd name="connsiteY6" fmla="*/ 189967 h 283793"/>
                    <a:gd name="connsiteX7" fmla="*/ 87041 w 307403"/>
                    <a:gd name="connsiteY7" fmla="*/ 76177 h 283793"/>
                    <a:gd name="connsiteX8" fmla="*/ 117866 w 307403"/>
                    <a:gd name="connsiteY8" fmla="*/ 9007 h 283793"/>
                    <a:gd name="connsiteX9" fmla="*/ 144530 w 307403"/>
                    <a:gd name="connsiteY9" fmla="*/ 6544 h 283793"/>
                    <a:gd name="connsiteX10" fmla="*/ 259595 w 307403"/>
                    <a:gd name="connsiteY10" fmla="*/ 168992 h 283793"/>
                    <a:gd name="connsiteX11" fmla="*/ 307403 w 307403"/>
                    <a:gd name="connsiteY11" fmla="*/ 236927 h 283793"/>
                    <a:gd name="connsiteX12" fmla="*/ 307403 w 307403"/>
                    <a:gd name="connsiteY12" fmla="*/ 236927 h 283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7403" h="283793">
                      <a:moveTo>
                        <a:pt x="307403" y="236927"/>
                      </a:moveTo>
                      <a:lnTo>
                        <a:pt x="269445" y="253401"/>
                      </a:lnTo>
                      <a:cubicBezTo>
                        <a:pt x="254585" y="259854"/>
                        <a:pt x="239299" y="265289"/>
                        <a:pt x="223845" y="269620"/>
                      </a:cubicBezTo>
                      <a:cubicBezTo>
                        <a:pt x="164317" y="286604"/>
                        <a:pt x="101223" y="288387"/>
                        <a:pt x="40336" y="274630"/>
                      </a:cubicBezTo>
                      <a:lnTo>
                        <a:pt x="0" y="265459"/>
                      </a:lnTo>
                      <a:lnTo>
                        <a:pt x="85" y="265289"/>
                      </a:lnTo>
                      <a:lnTo>
                        <a:pt x="34732" y="189967"/>
                      </a:lnTo>
                      <a:lnTo>
                        <a:pt x="87041" y="76177"/>
                      </a:lnTo>
                      <a:lnTo>
                        <a:pt x="117866" y="9007"/>
                      </a:lnTo>
                      <a:cubicBezTo>
                        <a:pt x="122792" y="-1778"/>
                        <a:pt x="137653" y="-3221"/>
                        <a:pt x="144530" y="6544"/>
                      </a:cubicBezTo>
                      <a:lnTo>
                        <a:pt x="259595" y="168992"/>
                      </a:lnTo>
                      <a:lnTo>
                        <a:pt x="307403" y="236927"/>
                      </a:lnTo>
                      <a:lnTo>
                        <a:pt x="307403" y="236927"/>
                      </a:ln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" name="Graphic 2">
                  <a:extLst>
                    <a:ext uri="{FF2B5EF4-FFF2-40B4-BE49-F238E27FC236}">
                      <a16:creationId xmlns:a16="http://schemas.microsoft.com/office/drawing/2014/main" id="{44636256-EB73-4BB5-B390-44AE5F4E1135}"/>
                    </a:ext>
                  </a:extLst>
                </p:cNvPr>
                <p:cNvSpPr/>
                <p:nvPr/>
              </p:nvSpPr>
              <p:spPr>
                <a:xfrm>
                  <a:off x="18701238" y="4326452"/>
                  <a:ext cx="220362" cy="269450"/>
                </a:xfrm>
                <a:custGeom>
                  <a:avLst/>
                  <a:gdLst>
                    <a:gd name="connsiteX0" fmla="*/ 220363 w 220362"/>
                    <a:gd name="connsiteY0" fmla="*/ 236757 h 269450"/>
                    <a:gd name="connsiteX1" fmla="*/ 182405 w 220362"/>
                    <a:gd name="connsiteY1" fmla="*/ 253231 h 269450"/>
                    <a:gd name="connsiteX2" fmla="*/ 136804 w 220362"/>
                    <a:gd name="connsiteY2" fmla="*/ 269450 h 269450"/>
                    <a:gd name="connsiteX3" fmla="*/ 54688 w 220362"/>
                    <a:gd name="connsiteY3" fmla="*/ 66412 h 269450"/>
                    <a:gd name="connsiteX4" fmla="*/ 0 w 220362"/>
                    <a:gd name="connsiteY4" fmla="*/ 76177 h 269450"/>
                    <a:gd name="connsiteX5" fmla="*/ 30825 w 220362"/>
                    <a:gd name="connsiteY5" fmla="*/ 9007 h 269450"/>
                    <a:gd name="connsiteX6" fmla="*/ 57490 w 220362"/>
                    <a:gd name="connsiteY6" fmla="*/ 6544 h 269450"/>
                    <a:gd name="connsiteX7" fmla="*/ 172554 w 220362"/>
                    <a:gd name="connsiteY7" fmla="*/ 168992 h 269450"/>
                    <a:gd name="connsiteX8" fmla="*/ 220363 w 220362"/>
                    <a:gd name="connsiteY8" fmla="*/ 236757 h 269450"/>
                    <a:gd name="connsiteX9" fmla="*/ 220363 w 220362"/>
                    <a:gd name="connsiteY9" fmla="*/ 236757 h 269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362" h="269450">
                      <a:moveTo>
                        <a:pt x="220363" y="236757"/>
                      </a:moveTo>
                      <a:lnTo>
                        <a:pt x="182405" y="253231"/>
                      </a:lnTo>
                      <a:cubicBezTo>
                        <a:pt x="167544" y="259685"/>
                        <a:pt x="152258" y="265119"/>
                        <a:pt x="136804" y="269450"/>
                      </a:cubicBezTo>
                      <a:cubicBezTo>
                        <a:pt x="156844" y="179437"/>
                        <a:pt x="78295" y="93925"/>
                        <a:pt x="54688" y="66412"/>
                      </a:cubicBezTo>
                      <a:cubicBezTo>
                        <a:pt x="31080" y="38898"/>
                        <a:pt x="0" y="76177"/>
                        <a:pt x="0" y="76177"/>
                      </a:cubicBezTo>
                      <a:lnTo>
                        <a:pt x="30825" y="9007"/>
                      </a:lnTo>
                      <a:cubicBezTo>
                        <a:pt x="35751" y="-1777"/>
                        <a:pt x="50612" y="-3221"/>
                        <a:pt x="57490" y="6544"/>
                      </a:cubicBezTo>
                      <a:lnTo>
                        <a:pt x="172554" y="168992"/>
                      </a:lnTo>
                      <a:lnTo>
                        <a:pt x="220363" y="236757"/>
                      </a:lnTo>
                      <a:lnTo>
                        <a:pt x="220363" y="236757"/>
                      </a:lnTo>
                      <a:close/>
                    </a:path>
                  </a:pathLst>
                </a:custGeom>
                <a:solidFill>
                  <a:srgbClr val="2368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8" name="Graphic 2">
                <a:extLst>
                  <a:ext uri="{FF2B5EF4-FFF2-40B4-BE49-F238E27FC236}">
                    <a16:creationId xmlns:a16="http://schemas.microsoft.com/office/drawing/2014/main" id="{49B65055-F9A8-40F1-9D91-0183805FE7CC}"/>
                  </a:ext>
                </a:extLst>
              </p:cNvPr>
              <p:cNvSpPr/>
              <p:nvPr/>
            </p:nvSpPr>
            <p:spPr>
              <a:xfrm>
                <a:off x="18584986" y="5537302"/>
                <a:ext cx="555787" cy="338992"/>
              </a:xfrm>
              <a:custGeom>
                <a:avLst/>
                <a:gdLst>
                  <a:gd name="connsiteX0" fmla="*/ 472228 w 555787"/>
                  <a:gd name="connsiteY0" fmla="*/ 171364 h 338992"/>
                  <a:gd name="connsiteX1" fmla="*/ 471549 w 555787"/>
                  <a:gd name="connsiteY1" fmla="*/ 171364 h 338992"/>
                  <a:gd name="connsiteX2" fmla="*/ 369053 w 555787"/>
                  <a:gd name="connsiteY2" fmla="*/ 79653 h 338992"/>
                  <a:gd name="connsiteX3" fmla="*/ 307572 w 555787"/>
                  <a:gd name="connsiteY3" fmla="*/ 100034 h 338992"/>
                  <a:gd name="connsiteX4" fmla="*/ 278021 w 555787"/>
                  <a:gd name="connsiteY4" fmla="*/ 0 h 338992"/>
                  <a:gd name="connsiteX5" fmla="*/ 248470 w 555787"/>
                  <a:gd name="connsiteY5" fmla="*/ 100034 h 338992"/>
                  <a:gd name="connsiteX6" fmla="*/ 186989 w 555787"/>
                  <a:gd name="connsiteY6" fmla="*/ 79653 h 338992"/>
                  <a:gd name="connsiteX7" fmla="*/ 84493 w 555787"/>
                  <a:gd name="connsiteY7" fmla="*/ 171364 h 338992"/>
                  <a:gd name="connsiteX8" fmla="*/ 83814 w 555787"/>
                  <a:gd name="connsiteY8" fmla="*/ 171364 h 338992"/>
                  <a:gd name="connsiteX9" fmla="*/ 0 w 555787"/>
                  <a:gd name="connsiteY9" fmla="*/ 255178 h 338992"/>
                  <a:gd name="connsiteX10" fmla="*/ 83814 w 555787"/>
                  <a:gd name="connsiteY10" fmla="*/ 338992 h 338992"/>
                  <a:gd name="connsiteX11" fmla="*/ 276153 w 555787"/>
                  <a:gd name="connsiteY11" fmla="*/ 338992 h 338992"/>
                  <a:gd name="connsiteX12" fmla="*/ 279635 w 555787"/>
                  <a:gd name="connsiteY12" fmla="*/ 338992 h 338992"/>
                  <a:gd name="connsiteX13" fmla="*/ 471973 w 555787"/>
                  <a:gd name="connsiteY13" fmla="*/ 338992 h 338992"/>
                  <a:gd name="connsiteX14" fmla="*/ 555787 w 555787"/>
                  <a:gd name="connsiteY14" fmla="*/ 255178 h 338992"/>
                  <a:gd name="connsiteX15" fmla="*/ 472228 w 555787"/>
                  <a:gd name="connsiteY15" fmla="*/ 171364 h 33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55787" h="338992">
                    <a:moveTo>
                      <a:pt x="472228" y="171364"/>
                    </a:moveTo>
                    <a:cubicBezTo>
                      <a:pt x="471973" y="171364"/>
                      <a:pt x="471804" y="171364"/>
                      <a:pt x="471549" y="171364"/>
                    </a:cubicBezTo>
                    <a:cubicBezTo>
                      <a:pt x="465860" y="119819"/>
                      <a:pt x="422127" y="79653"/>
                      <a:pt x="369053" y="79653"/>
                    </a:cubicBezTo>
                    <a:cubicBezTo>
                      <a:pt x="346041" y="79653"/>
                      <a:pt x="324726" y="87296"/>
                      <a:pt x="307572" y="100034"/>
                    </a:cubicBezTo>
                    <a:cubicBezTo>
                      <a:pt x="298062" y="83984"/>
                      <a:pt x="286598" y="54433"/>
                      <a:pt x="278021" y="0"/>
                    </a:cubicBezTo>
                    <a:cubicBezTo>
                      <a:pt x="269444" y="54517"/>
                      <a:pt x="257981" y="84069"/>
                      <a:pt x="248470" y="100034"/>
                    </a:cubicBezTo>
                    <a:cubicBezTo>
                      <a:pt x="231316" y="87296"/>
                      <a:pt x="210087" y="79653"/>
                      <a:pt x="186989" y="79653"/>
                    </a:cubicBezTo>
                    <a:cubicBezTo>
                      <a:pt x="133916" y="79653"/>
                      <a:pt x="90183" y="119734"/>
                      <a:pt x="84493" y="171364"/>
                    </a:cubicBezTo>
                    <a:cubicBezTo>
                      <a:pt x="84239" y="171364"/>
                      <a:pt x="84069" y="171364"/>
                      <a:pt x="83814" y="171364"/>
                    </a:cubicBezTo>
                    <a:cubicBezTo>
                      <a:pt x="37534" y="171364"/>
                      <a:pt x="0" y="208898"/>
                      <a:pt x="0" y="255178"/>
                    </a:cubicBezTo>
                    <a:cubicBezTo>
                      <a:pt x="0" y="301459"/>
                      <a:pt x="37534" y="338992"/>
                      <a:pt x="83814" y="338992"/>
                    </a:cubicBezTo>
                    <a:lnTo>
                      <a:pt x="276153" y="338992"/>
                    </a:lnTo>
                    <a:lnTo>
                      <a:pt x="279635" y="338992"/>
                    </a:lnTo>
                    <a:lnTo>
                      <a:pt x="471973" y="338992"/>
                    </a:lnTo>
                    <a:cubicBezTo>
                      <a:pt x="518254" y="338992"/>
                      <a:pt x="555787" y="301459"/>
                      <a:pt x="555787" y="255178"/>
                    </a:cubicBezTo>
                    <a:cubicBezTo>
                      <a:pt x="555957" y="208898"/>
                      <a:pt x="518509" y="171364"/>
                      <a:pt x="472228" y="171364"/>
                    </a:cubicBezTo>
                    <a:close/>
                  </a:path>
                </a:pathLst>
              </a:custGeom>
              <a:solidFill>
                <a:srgbClr val="FFBE8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Graphic 2">
                <a:extLst>
                  <a:ext uri="{FF2B5EF4-FFF2-40B4-BE49-F238E27FC236}">
                    <a16:creationId xmlns:a16="http://schemas.microsoft.com/office/drawing/2014/main" id="{5BCFCC7C-5758-472B-8A62-29544A34FDB6}"/>
                  </a:ext>
                </a:extLst>
              </p:cNvPr>
              <p:cNvSpPr/>
              <p:nvPr/>
            </p:nvSpPr>
            <p:spPr>
              <a:xfrm>
                <a:off x="18684255" y="5630712"/>
                <a:ext cx="162872" cy="162872"/>
              </a:xfrm>
              <a:custGeom>
                <a:avLst/>
                <a:gdLst>
                  <a:gd name="connsiteX0" fmla="*/ 162873 w 162872"/>
                  <a:gd name="connsiteY0" fmla="*/ 81436 h 162872"/>
                  <a:gd name="connsiteX1" fmla="*/ 81437 w 162872"/>
                  <a:gd name="connsiteY1" fmla="*/ 162873 h 162872"/>
                  <a:gd name="connsiteX2" fmla="*/ 1 w 162872"/>
                  <a:gd name="connsiteY2" fmla="*/ 81436 h 162872"/>
                  <a:gd name="connsiteX3" fmla="*/ 81437 w 162872"/>
                  <a:gd name="connsiteY3" fmla="*/ 0 h 162872"/>
                  <a:gd name="connsiteX4" fmla="*/ 162873 w 162872"/>
                  <a:gd name="connsiteY4" fmla="*/ 81436 h 16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872" h="162872">
                    <a:moveTo>
                      <a:pt x="162873" y="81436"/>
                    </a:moveTo>
                    <a:cubicBezTo>
                      <a:pt x="162873" y="126412"/>
                      <a:pt x="126412" y="162873"/>
                      <a:pt x="81437" y="162873"/>
                    </a:cubicBezTo>
                    <a:cubicBezTo>
                      <a:pt x="36461" y="162873"/>
                      <a:pt x="1" y="126413"/>
                      <a:pt x="1" y="81436"/>
                    </a:cubicBezTo>
                    <a:cubicBezTo>
                      <a:pt x="1" y="36461"/>
                      <a:pt x="36461" y="0"/>
                      <a:pt x="81437" y="0"/>
                    </a:cubicBezTo>
                    <a:cubicBezTo>
                      <a:pt x="126412" y="0"/>
                      <a:pt x="162873" y="36460"/>
                      <a:pt x="162873" y="81436"/>
                    </a:cubicBezTo>
                    <a:close/>
                  </a:path>
                </a:pathLst>
              </a:custGeom>
              <a:solidFill>
                <a:srgbClr val="FFBE8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Graphic 2">
                <a:extLst>
                  <a:ext uri="{FF2B5EF4-FFF2-40B4-BE49-F238E27FC236}">
                    <a16:creationId xmlns:a16="http://schemas.microsoft.com/office/drawing/2014/main" id="{D44652DC-602E-4A8F-85A8-638ABAA832DD}"/>
                  </a:ext>
                </a:extLst>
              </p:cNvPr>
              <p:cNvSpPr/>
              <p:nvPr/>
            </p:nvSpPr>
            <p:spPr>
              <a:xfrm>
                <a:off x="18615641" y="5752315"/>
                <a:ext cx="82370" cy="82370"/>
              </a:xfrm>
              <a:custGeom>
                <a:avLst/>
                <a:gdLst>
                  <a:gd name="connsiteX0" fmla="*/ 82371 w 82370"/>
                  <a:gd name="connsiteY0" fmla="*/ 41185 h 82370"/>
                  <a:gd name="connsiteX1" fmla="*/ 41186 w 82370"/>
                  <a:gd name="connsiteY1" fmla="*/ 82370 h 82370"/>
                  <a:gd name="connsiteX2" fmla="*/ 1 w 82370"/>
                  <a:gd name="connsiteY2" fmla="*/ 41185 h 82370"/>
                  <a:gd name="connsiteX3" fmla="*/ 41186 w 82370"/>
                  <a:gd name="connsiteY3" fmla="*/ 0 h 82370"/>
                  <a:gd name="connsiteX4" fmla="*/ 82371 w 82370"/>
                  <a:gd name="connsiteY4" fmla="*/ 41185 h 82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70" h="82370">
                    <a:moveTo>
                      <a:pt x="82371" y="41185"/>
                    </a:moveTo>
                    <a:cubicBezTo>
                      <a:pt x="82371" y="63931"/>
                      <a:pt x="63932" y="82370"/>
                      <a:pt x="41186" y="82370"/>
                    </a:cubicBezTo>
                    <a:cubicBezTo>
                      <a:pt x="18440" y="82370"/>
                      <a:pt x="1" y="63931"/>
                      <a:pt x="1" y="41185"/>
                    </a:cubicBezTo>
                    <a:cubicBezTo>
                      <a:pt x="1" y="18439"/>
                      <a:pt x="18440" y="0"/>
                      <a:pt x="41186" y="0"/>
                    </a:cubicBezTo>
                    <a:cubicBezTo>
                      <a:pt x="63932" y="0"/>
                      <a:pt x="82371" y="18440"/>
                      <a:pt x="82371" y="41185"/>
                    </a:cubicBezTo>
                    <a:close/>
                  </a:path>
                </a:pathLst>
              </a:custGeom>
              <a:solidFill>
                <a:srgbClr val="FFBE8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Graphic 2">
                <a:extLst>
                  <a:ext uri="{FF2B5EF4-FFF2-40B4-BE49-F238E27FC236}">
                    <a16:creationId xmlns:a16="http://schemas.microsoft.com/office/drawing/2014/main" id="{8F9824B5-50A1-4606-8549-116F8064D368}"/>
                  </a:ext>
                </a:extLst>
              </p:cNvPr>
              <p:cNvSpPr/>
              <p:nvPr/>
            </p:nvSpPr>
            <p:spPr>
              <a:xfrm>
                <a:off x="19035305" y="5752315"/>
                <a:ext cx="82370" cy="82370"/>
              </a:xfrm>
              <a:custGeom>
                <a:avLst/>
                <a:gdLst>
                  <a:gd name="connsiteX0" fmla="*/ 82370 w 82370"/>
                  <a:gd name="connsiteY0" fmla="*/ 41185 h 82370"/>
                  <a:gd name="connsiteX1" fmla="*/ 41185 w 82370"/>
                  <a:gd name="connsiteY1" fmla="*/ 82370 h 82370"/>
                  <a:gd name="connsiteX2" fmla="*/ 0 w 82370"/>
                  <a:gd name="connsiteY2" fmla="*/ 41185 h 82370"/>
                  <a:gd name="connsiteX3" fmla="*/ 41185 w 82370"/>
                  <a:gd name="connsiteY3" fmla="*/ 0 h 82370"/>
                  <a:gd name="connsiteX4" fmla="*/ 82370 w 82370"/>
                  <a:gd name="connsiteY4" fmla="*/ 41185 h 82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70" h="82370">
                    <a:moveTo>
                      <a:pt x="82370" y="41185"/>
                    </a:moveTo>
                    <a:cubicBezTo>
                      <a:pt x="82370" y="63931"/>
                      <a:pt x="63931" y="82370"/>
                      <a:pt x="41185" y="82370"/>
                    </a:cubicBezTo>
                    <a:cubicBezTo>
                      <a:pt x="18439" y="82370"/>
                      <a:pt x="0" y="63931"/>
                      <a:pt x="0" y="41185"/>
                    </a:cubicBezTo>
                    <a:cubicBezTo>
                      <a:pt x="0" y="18439"/>
                      <a:pt x="18439" y="0"/>
                      <a:pt x="41185" y="0"/>
                    </a:cubicBezTo>
                    <a:cubicBezTo>
                      <a:pt x="63931" y="0"/>
                      <a:pt x="82370" y="18440"/>
                      <a:pt x="82370" y="41185"/>
                    </a:cubicBezTo>
                    <a:close/>
                  </a:path>
                </a:pathLst>
              </a:custGeom>
              <a:solidFill>
                <a:srgbClr val="FFBE8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Graphic 2">
                <a:extLst>
                  <a:ext uri="{FF2B5EF4-FFF2-40B4-BE49-F238E27FC236}">
                    <a16:creationId xmlns:a16="http://schemas.microsoft.com/office/drawing/2014/main" id="{B7D267D3-A0EF-40D6-9208-8357FF1779ED}"/>
                  </a:ext>
                </a:extLst>
              </p:cNvPr>
              <p:cNvSpPr/>
              <p:nvPr/>
            </p:nvSpPr>
            <p:spPr>
              <a:xfrm>
                <a:off x="18875150" y="5630712"/>
                <a:ext cx="162872" cy="162872"/>
              </a:xfrm>
              <a:custGeom>
                <a:avLst/>
                <a:gdLst>
                  <a:gd name="connsiteX0" fmla="*/ 162872 w 162872"/>
                  <a:gd name="connsiteY0" fmla="*/ 81436 h 162872"/>
                  <a:gd name="connsiteX1" fmla="*/ 81436 w 162872"/>
                  <a:gd name="connsiteY1" fmla="*/ 162873 h 162872"/>
                  <a:gd name="connsiteX2" fmla="*/ 0 w 162872"/>
                  <a:gd name="connsiteY2" fmla="*/ 81436 h 162872"/>
                  <a:gd name="connsiteX3" fmla="*/ 81436 w 162872"/>
                  <a:gd name="connsiteY3" fmla="*/ 0 h 162872"/>
                  <a:gd name="connsiteX4" fmla="*/ 162872 w 162872"/>
                  <a:gd name="connsiteY4" fmla="*/ 81436 h 16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872" h="162872">
                    <a:moveTo>
                      <a:pt x="162872" y="81436"/>
                    </a:moveTo>
                    <a:cubicBezTo>
                      <a:pt x="162872" y="126412"/>
                      <a:pt x="126412" y="162873"/>
                      <a:pt x="81436" y="162873"/>
                    </a:cubicBezTo>
                    <a:cubicBezTo>
                      <a:pt x="36461" y="162873"/>
                      <a:pt x="0" y="126413"/>
                      <a:pt x="0" y="81436"/>
                    </a:cubicBezTo>
                    <a:cubicBezTo>
                      <a:pt x="0" y="36461"/>
                      <a:pt x="36461" y="0"/>
                      <a:pt x="81436" y="0"/>
                    </a:cubicBezTo>
                    <a:cubicBezTo>
                      <a:pt x="126412" y="0"/>
                      <a:pt x="162872" y="36460"/>
                      <a:pt x="162872" y="81436"/>
                    </a:cubicBezTo>
                    <a:close/>
                  </a:path>
                </a:pathLst>
              </a:custGeom>
              <a:solidFill>
                <a:srgbClr val="FFBE8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Graphic 2">
                <a:extLst>
                  <a:ext uri="{FF2B5EF4-FFF2-40B4-BE49-F238E27FC236}">
                    <a16:creationId xmlns:a16="http://schemas.microsoft.com/office/drawing/2014/main" id="{DA471214-D6F6-4471-B46E-EE55A3AD4FAD}"/>
                  </a:ext>
                </a:extLst>
              </p:cNvPr>
              <p:cNvSpPr/>
              <p:nvPr/>
            </p:nvSpPr>
            <p:spPr>
              <a:xfrm>
                <a:off x="18354603" y="4595817"/>
                <a:ext cx="95787" cy="95787"/>
              </a:xfrm>
              <a:custGeom>
                <a:avLst/>
                <a:gdLst>
                  <a:gd name="connsiteX0" fmla="*/ 84324 w 95787"/>
                  <a:gd name="connsiteY0" fmla="*/ 41610 h 95787"/>
                  <a:gd name="connsiteX1" fmla="*/ 95788 w 95787"/>
                  <a:gd name="connsiteY1" fmla="*/ 47894 h 95787"/>
                  <a:gd name="connsiteX2" fmla="*/ 84324 w 95787"/>
                  <a:gd name="connsiteY2" fmla="*/ 54178 h 95787"/>
                  <a:gd name="connsiteX3" fmla="*/ 54178 w 95787"/>
                  <a:gd name="connsiteY3" fmla="*/ 84323 h 95787"/>
                  <a:gd name="connsiteX4" fmla="*/ 47894 w 95787"/>
                  <a:gd name="connsiteY4" fmla="*/ 95787 h 95787"/>
                  <a:gd name="connsiteX5" fmla="*/ 41610 w 95787"/>
                  <a:gd name="connsiteY5" fmla="*/ 84323 h 95787"/>
                  <a:gd name="connsiteX6" fmla="*/ 11464 w 95787"/>
                  <a:gd name="connsiteY6" fmla="*/ 54178 h 95787"/>
                  <a:gd name="connsiteX7" fmla="*/ 0 w 95787"/>
                  <a:gd name="connsiteY7" fmla="*/ 47894 h 95787"/>
                  <a:gd name="connsiteX8" fmla="*/ 11464 w 95787"/>
                  <a:gd name="connsiteY8" fmla="*/ 41610 h 95787"/>
                  <a:gd name="connsiteX9" fmla="*/ 41610 w 95787"/>
                  <a:gd name="connsiteY9" fmla="*/ 11464 h 95787"/>
                  <a:gd name="connsiteX10" fmla="*/ 47894 w 95787"/>
                  <a:gd name="connsiteY10" fmla="*/ 0 h 95787"/>
                  <a:gd name="connsiteX11" fmla="*/ 54178 w 95787"/>
                  <a:gd name="connsiteY11" fmla="*/ 11464 h 95787"/>
                  <a:gd name="connsiteX12" fmla="*/ 84324 w 95787"/>
                  <a:gd name="connsiteY12" fmla="*/ 41610 h 9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787" h="95787">
                    <a:moveTo>
                      <a:pt x="84324" y="41610"/>
                    </a:moveTo>
                    <a:lnTo>
                      <a:pt x="95788" y="47894"/>
                    </a:lnTo>
                    <a:lnTo>
                      <a:pt x="84324" y="54178"/>
                    </a:lnTo>
                    <a:cubicBezTo>
                      <a:pt x="71586" y="61141"/>
                      <a:pt x="61140" y="71586"/>
                      <a:pt x="54178" y="84323"/>
                    </a:cubicBezTo>
                    <a:lnTo>
                      <a:pt x="47894" y="95787"/>
                    </a:lnTo>
                    <a:lnTo>
                      <a:pt x="41610" y="84323"/>
                    </a:lnTo>
                    <a:cubicBezTo>
                      <a:pt x="34646" y="71586"/>
                      <a:pt x="24201" y="61141"/>
                      <a:pt x="11464" y="54178"/>
                    </a:cubicBezTo>
                    <a:lnTo>
                      <a:pt x="0" y="47894"/>
                    </a:lnTo>
                    <a:lnTo>
                      <a:pt x="11464" y="41610"/>
                    </a:lnTo>
                    <a:cubicBezTo>
                      <a:pt x="24201" y="34646"/>
                      <a:pt x="34646" y="24202"/>
                      <a:pt x="41610" y="11464"/>
                    </a:cubicBezTo>
                    <a:lnTo>
                      <a:pt x="47894" y="0"/>
                    </a:lnTo>
                    <a:lnTo>
                      <a:pt x="54178" y="11464"/>
                    </a:lnTo>
                    <a:cubicBezTo>
                      <a:pt x="61225" y="24202"/>
                      <a:pt x="71671" y="34646"/>
                      <a:pt x="84324" y="41610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Graphic 2">
                <a:extLst>
                  <a:ext uri="{FF2B5EF4-FFF2-40B4-BE49-F238E27FC236}">
                    <a16:creationId xmlns:a16="http://schemas.microsoft.com/office/drawing/2014/main" id="{A9957217-8857-487B-8D4C-FBD6620EF97A}"/>
                  </a:ext>
                </a:extLst>
              </p:cNvPr>
              <p:cNvSpPr/>
              <p:nvPr/>
            </p:nvSpPr>
            <p:spPr>
              <a:xfrm>
                <a:off x="19199111" y="5292484"/>
                <a:ext cx="95787" cy="95787"/>
              </a:xfrm>
              <a:custGeom>
                <a:avLst/>
                <a:gdLst>
                  <a:gd name="connsiteX0" fmla="*/ 84324 w 95787"/>
                  <a:gd name="connsiteY0" fmla="*/ 41610 h 95787"/>
                  <a:gd name="connsiteX1" fmla="*/ 95788 w 95787"/>
                  <a:gd name="connsiteY1" fmla="*/ 47894 h 95787"/>
                  <a:gd name="connsiteX2" fmla="*/ 84324 w 95787"/>
                  <a:gd name="connsiteY2" fmla="*/ 54178 h 95787"/>
                  <a:gd name="connsiteX3" fmla="*/ 54178 w 95787"/>
                  <a:gd name="connsiteY3" fmla="*/ 84323 h 95787"/>
                  <a:gd name="connsiteX4" fmla="*/ 47894 w 95787"/>
                  <a:gd name="connsiteY4" fmla="*/ 95788 h 95787"/>
                  <a:gd name="connsiteX5" fmla="*/ 41610 w 95787"/>
                  <a:gd name="connsiteY5" fmla="*/ 84323 h 95787"/>
                  <a:gd name="connsiteX6" fmla="*/ 11465 w 95787"/>
                  <a:gd name="connsiteY6" fmla="*/ 54178 h 95787"/>
                  <a:gd name="connsiteX7" fmla="*/ 0 w 95787"/>
                  <a:gd name="connsiteY7" fmla="*/ 47894 h 95787"/>
                  <a:gd name="connsiteX8" fmla="*/ 11465 w 95787"/>
                  <a:gd name="connsiteY8" fmla="*/ 41610 h 95787"/>
                  <a:gd name="connsiteX9" fmla="*/ 41610 w 95787"/>
                  <a:gd name="connsiteY9" fmla="*/ 11464 h 95787"/>
                  <a:gd name="connsiteX10" fmla="*/ 47894 w 95787"/>
                  <a:gd name="connsiteY10" fmla="*/ 0 h 95787"/>
                  <a:gd name="connsiteX11" fmla="*/ 54178 w 95787"/>
                  <a:gd name="connsiteY11" fmla="*/ 11464 h 95787"/>
                  <a:gd name="connsiteX12" fmla="*/ 84324 w 95787"/>
                  <a:gd name="connsiteY12" fmla="*/ 41610 h 9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787" h="95787">
                    <a:moveTo>
                      <a:pt x="84324" y="41610"/>
                    </a:moveTo>
                    <a:lnTo>
                      <a:pt x="95788" y="47894"/>
                    </a:lnTo>
                    <a:lnTo>
                      <a:pt x="84324" y="54178"/>
                    </a:lnTo>
                    <a:cubicBezTo>
                      <a:pt x="71586" y="61141"/>
                      <a:pt x="61142" y="71586"/>
                      <a:pt x="54178" y="84323"/>
                    </a:cubicBezTo>
                    <a:lnTo>
                      <a:pt x="47894" y="95788"/>
                    </a:lnTo>
                    <a:lnTo>
                      <a:pt x="41610" y="84323"/>
                    </a:lnTo>
                    <a:cubicBezTo>
                      <a:pt x="34647" y="71586"/>
                      <a:pt x="24202" y="61141"/>
                      <a:pt x="11465" y="54178"/>
                    </a:cubicBezTo>
                    <a:lnTo>
                      <a:pt x="0" y="47894"/>
                    </a:lnTo>
                    <a:lnTo>
                      <a:pt x="11465" y="41610"/>
                    </a:lnTo>
                    <a:cubicBezTo>
                      <a:pt x="24202" y="34647"/>
                      <a:pt x="34647" y="24202"/>
                      <a:pt x="41610" y="11464"/>
                    </a:cubicBezTo>
                    <a:lnTo>
                      <a:pt x="47894" y="0"/>
                    </a:lnTo>
                    <a:lnTo>
                      <a:pt x="54178" y="11464"/>
                    </a:lnTo>
                    <a:cubicBezTo>
                      <a:pt x="61227" y="24202"/>
                      <a:pt x="71671" y="34647"/>
                      <a:pt x="84324" y="41610"/>
                    </a:cubicBezTo>
                    <a:close/>
                  </a:path>
                </a:pathLst>
              </a:custGeom>
              <a:solidFill>
                <a:srgbClr val="2368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5" name="Graphic 2">
              <a:extLst>
                <a:ext uri="{FF2B5EF4-FFF2-40B4-BE49-F238E27FC236}">
                  <a16:creationId xmlns:a16="http://schemas.microsoft.com/office/drawing/2014/main" id="{D700751F-4A09-4975-BA32-F01F78A4E4F2}"/>
                </a:ext>
              </a:extLst>
            </p:cNvPr>
            <p:cNvGrpSpPr/>
            <p:nvPr/>
          </p:nvGrpSpPr>
          <p:grpSpPr>
            <a:xfrm>
              <a:off x="19275114" y="5329338"/>
              <a:ext cx="516895" cy="430448"/>
              <a:chOff x="19275114" y="5329338"/>
              <a:chExt cx="516895" cy="430448"/>
            </a:xfrm>
          </p:grpSpPr>
          <p:sp>
            <p:nvSpPr>
              <p:cNvPr id="316" name="Graphic 2">
                <a:extLst>
                  <a:ext uri="{FF2B5EF4-FFF2-40B4-BE49-F238E27FC236}">
                    <a16:creationId xmlns:a16="http://schemas.microsoft.com/office/drawing/2014/main" id="{CD338B5A-33BB-4882-B2F6-01A149E210D7}"/>
                  </a:ext>
                </a:extLst>
              </p:cNvPr>
              <p:cNvSpPr/>
              <p:nvPr/>
            </p:nvSpPr>
            <p:spPr>
              <a:xfrm>
                <a:off x="19275114" y="5329338"/>
                <a:ext cx="451083" cy="389603"/>
              </a:xfrm>
              <a:custGeom>
                <a:avLst/>
                <a:gdLst>
                  <a:gd name="connsiteX0" fmla="*/ 451084 w 451083"/>
                  <a:gd name="connsiteY0" fmla="*/ 194802 h 389603"/>
                  <a:gd name="connsiteX1" fmla="*/ 256282 w 451083"/>
                  <a:gd name="connsiteY1" fmla="*/ 389603 h 389603"/>
                  <a:gd name="connsiteX2" fmla="*/ 0 w 451083"/>
                  <a:gd name="connsiteY2" fmla="*/ 389603 h 389603"/>
                  <a:gd name="connsiteX3" fmla="*/ 92136 w 451083"/>
                  <a:gd name="connsiteY3" fmla="*/ 304940 h 389603"/>
                  <a:gd name="connsiteX4" fmla="*/ 94344 w 451083"/>
                  <a:gd name="connsiteY4" fmla="*/ 302987 h 389603"/>
                  <a:gd name="connsiteX5" fmla="*/ 61565 w 451083"/>
                  <a:gd name="connsiteY5" fmla="*/ 194802 h 389603"/>
                  <a:gd name="connsiteX6" fmla="*/ 256367 w 451083"/>
                  <a:gd name="connsiteY6" fmla="*/ 0 h 389603"/>
                  <a:gd name="connsiteX7" fmla="*/ 317423 w 451083"/>
                  <a:gd name="connsiteY7" fmla="*/ 9766 h 389603"/>
                  <a:gd name="connsiteX8" fmla="*/ 451084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451084" y="194802"/>
                    </a:moveTo>
                    <a:cubicBezTo>
                      <a:pt x="451084" y="302393"/>
                      <a:pt x="363873" y="389603"/>
                      <a:pt x="256282" y="389603"/>
                    </a:cubicBezTo>
                    <a:lnTo>
                      <a:pt x="0" y="389603"/>
                    </a:lnTo>
                    <a:lnTo>
                      <a:pt x="92136" y="304940"/>
                    </a:lnTo>
                    <a:lnTo>
                      <a:pt x="94344" y="302987"/>
                    </a:lnTo>
                    <a:cubicBezTo>
                      <a:pt x="73539" y="272077"/>
                      <a:pt x="61565" y="234883"/>
                      <a:pt x="61565" y="194802"/>
                    </a:cubicBezTo>
                    <a:cubicBezTo>
                      <a:pt x="61565" y="87211"/>
                      <a:pt x="148776" y="0"/>
                      <a:pt x="256367" y="0"/>
                    </a:cubicBezTo>
                    <a:cubicBezTo>
                      <a:pt x="277681" y="0"/>
                      <a:pt x="298232" y="3397"/>
                      <a:pt x="317423" y="9766"/>
                    </a:cubicBezTo>
                    <a:cubicBezTo>
                      <a:pt x="395038" y="35411"/>
                      <a:pt x="451084" y="108525"/>
                      <a:pt x="451084" y="194802"/>
                    </a:cubicBez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Graphic 2">
                <a:extLst>
                  <a:ext uri="{FF2B5EF4-FFF2-40B4-BE49-F238E27FC236}">
                    <a16:creationId xmlns:a16="http://schemas.microsoft.com/office/drawing/2014/main" id="{C12B6817-6827-4562-ABEC-7D52ED8C8A62}"/>
                  </a:ext>
                </a:extLst>
              </p:cNvPr>
              <p:cNvSpPr/>
              <p:nvPr/>
            </p:nvSpPr>
            <p:spPr>
              <a:xfrm>
                <a:off x="19340925" y="5370184"/>
                <a:ext cx="451083" cy="389603"/>
              </a:xfrm>
              <a:custGeom>
                <a:avLst/>
                <a:gdLst>
                  <a:gd name="connsiteX0" fmla="*/ 451084 w 451083"/>
                  <a:gd name="connsiteY0" fmla="*/ 194802 h 389603"/>
                  <a:gd name="connsiteX1" fmla="*/ 256282 w 451083"/>
                  <a:gd name="connsiteY1" fmla="*/ 389603 h 389603"/>
                  <a:gd name="connsiteX2" fmla="*/ 0 w 451083"/>
                  <a:gd name="connsiteY2" fmla="*/ 389603 h 389603"/>
                  <a:gd name="connsiteX3" fmla="*/ 92136 w 451083"/>
                  <a:gd name="connsiteY3" fmla="*/ 304940 h 389603"/>
                  <a:gd name="connsiteX4" fmla="*/ 94344 w 451083"/>
                  <a:gd name="connsiteY4" fmla="*/ 302987 h 389603"/>
                  <a:gd name="connsiteX5" fmla="*/ 61565 w 451083"/>
                  <a:gd name="connsiteY5" fmla="*/ 194802 h 389603"/>
                  <a:gd name="connsiteX6" fmla="*/ 256367 w 451083"/>
                  <a:gd name="connsiteY6" fmla="*/ 0 h 389603"/>
                  <a:gd name="connsiteX7" fmla="*/ 317423 w 451083"/>
                  <a:gd name="connsiteY7" fmla="*/ 9766 h 389603"/>
                  <a:gd name="connsiteX8" fmla="*/ 451084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451084" y="194802"/>
                    </a:moveTo>
                    <a:cubicBezTo>
                      <a:pt x="451084" y="302393"/>
                      <a:pt x="363873" y="389603"/>
                      <a:pt x="256282" y="389603"/>
                    </a:cubicBezTo>
                    <a:lnTo>
                      <a:pt x="0" y="389603"/>
                    </a:lnTo>
                    <a:lnTo>
                      <a:pt x="92136" y="304940"/>
                    </a:lnTo>
                    <a:lnTo>
                      <a:pt x="94344" y="302987"/>
                    </a:lnTo>
                    <a:cubicBezTo>
                      <a:pt x="73539" y="272077"/>
                      <a:pt x="61565" y="234883"/>
                      <a:pt x="61565" y="194802"/>
                    </a:cubicBezTo>
                    <a:cubicBezTo>
                      <a:pt x="61565" y="87211"/>
                      <a:pt x="148776" y="0"/>
                      <a:pt x="256367" y="0"/>
                    </a:cubicBezTo>
                    <a:cubicBezTo>
                      <a:pt x="277681" y="0"/>
                      <a:pt x="298232" y="3397"/>
                      <a:pt x="317423" y="9766"/>
                    </a:cubicBezTo>
                    <a:cubicBezTo>
                      <a:pt x="395038" y="35326"/>
                      <a:pt x="451084" y="108440"/>
                      <a:pt x="451084" y="194802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Graphic 2">
                <a:extLst>
                  <a:ext uri="{FF2B5EF4-FFF2-40B4-BE49-F238E27FC236}">
                    <a16:creationId xmlns:a16="http://schemas.microsoft.com/office/drawing/2014/main" id="{29C85CC0-1D16-488B-8102-0B1366F8163E}"/>
                  </a:ext>
                </a:extLst>
              </p:cNvPr>
              <p:cNvSpPr/>
              <p:nvPr/>
            </p:nvSpPr>
            <p:spPr>
              <a:xfrm>
                <a:off x="19402491" y="5370182"/>
                <a:ext cx="255772" cy="307913"/>
              </a:xfrm>
              <a:custGeom>
                <a:avLst/>
                <a:gdLst>
                  <a:gd name="connsiteX0" fmla="*/ 255773 w 255772"/>
                  <a:gd name="connsiteY0" fmla="*/ 9682 h 307913"/>
                  <a:gd name="connsiteX1" fmla="*/ 66575 w 255772"/>
                  <a:gd name="connsiteY1" fmla="*/ 307914 h 307913"/>
                  <a:gd name="connsiteX2" fmla="*/ 30570 w 255772"/>
                  <a:gd name="connsiteY2" fmla="*/ 304942 h 307913"/>
                  <a:gd name="connsiteX3" fmla="*/ 32778 w 255772"/>
                  <a:gd name="connsiteY3" fmla="*/ 302989 h 307913"/>
                  <a:gd name="connsiteX4" fmla="*/ 0 w 255772"/>
                  <a:gd name="connsiteY4" fmla="*/ 194803 h 307913"/>
                  <a:gd name="connsiteX5" fmla="*/ 194801 w 255772"/>
                  <a:gd name="connsiteY5" fmla="*/ 2 h 307913"/>
                  <a:gd name="connsiteX6" fmla="*/ 255773 w 255772"/>
                  <a:gd name="connsiteY6" fmla="*/ 9682 h 30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772" h="307913">
                    <a:moveTo>
                      <a:pt x="255773" y="9682"/>
                    </a:moveTo>
                    <a:cubicBezTo>
                      <a:pt x="204822" y="39828"/>
                      <a:pt x="62159" y="139182"/>
                      <a:pt x="66575" y="307914"/>
                    </a:cubicBezTo>
                    <a:lnTo>
                      <a:pt x="30570" y="304942"/>
                    </a:lnTo>
                    <a:lnTo>
                      <a:pt x="32778" y="302989"/>
                    </a:lnTo>
                    <a:cubicBezTo>
                      <a:pt x="11974" y="272078"/>
                      <a:pt x="0" y="234884"/>
                      <a:pt x="0" y="194803"/>
                    </a:cubicBezTo>
                    <a:cubicBezTo>
                      <a:pt x="0" y="87212"/>
                      <a:pt x="87211" y="2"/>
                      <a:pt x="194801" y="2"/>
                    </a:cubicBezTo>
                    <a:cubicBezTo>
                      <a:pt x="216031" y="-83"/>
                      <a:pt x="236581" y="3398"/>
                      <a:pt x="255773" y="96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19" name="Graphic 2">
              <a:extLst>
                <a:ext uri="{FF2B5EF4-FFF2-40B4-BE49-F238E27FC236}">
                  <a16:creationId xmlns:a16="http://schemas.microsoft.com/office/drawing/2014/main" id="{15726791-A8C4-4D65-9A08-69EC6BF5A142}"/>
                </a:ext>
              </a:extLst>
            </p:cNvPr>
            <p:cNvGrpSpPr/>
            <p:nvPr/>
          </p:nvGrpSpPr>
          <p:grpSpPr>
            <a:xfrm>
              <a:off x="19470085" y="5504184"/>
              <a:ext cx="261462" cy="147188"/>
              <a:chOff x="19470085" y="5504184"/>
              <a:chExt cx="261462" cy="147188"/>
            </a:xfrm>
            <a:solidFill>
              <a:srgbClr val="FFFFFF"/>
            </a:solidFill>
          </p:grpSpPr>
          <p:sp>
            <p:nvSpPr>
              <p:cNvPr id="320" name="Graphic 2">
                <a:extLst>
                  <a:ext uri="{FF2B5EF4-FFF2-40B4-BE49-F238E27FC236}">
                    <a16:creationId xmlns:a16="http://schemas.microsoft.com/office/drawing/2014/main" id="{4C050257-0AA2-4184-BEE2-2A5B320EA7F7}"/>
                  </a:ext>
                </a:extLst>
              </p:cNvPr>
              <p:cNvSpPr/>
              <p:nvPr/>
            </p:nvSpPr>
            <p:spPr>
              <a:xfrm>
                <a:off x="19638308" y="5504184"/>
                <a:ext cx="93239" cy="94259"/>
              </a:xfrm>
              <a:custGeom>
                <a:avLst/>
                <a:gdLst>
                  <a:gd name="connsiteX0" fmla="*/ 93240 w 93239"/>
                  <a:gd name="connsiteY0" fmla="*/ 0 h 94259"/>
                  <a:gd name="connsiteX1" fmla="*/ 0 w 93239"/>
                  <a:gd name="connsiteY1" fmla="*/ 17918 h 94259"/>
                  <a:gd name="connsiteX2" fmla="*/ 82455 w 93239"/>
                  <a:gd name="connsiteY2" fmla="*/ 94259 h 9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239" h="94259">
                    <a:moveTo>
                      <a:pt x="93240" y="0"/>
                    </a:moveTo>
                    <a:lnTo>
                      <a:pt x="0" y="17918"/>
                    </a:lnTo>
                    <a:lnTo>
                      <a:pt x="82455" y="94259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Graphic 2">
                <a:extLst>
                  <a:ext uri="{FF2B5EF4-FFF2-40B4-BE49-F238E27FC236}">
                    <a16:creationId xmlns:a16="http://schemas.microsoft.com/office/drawing/2014/main" id="{F14174C5-759A-460E-A4B1-5656C8213A2A}"/>
                  </a:ext>
                </a:extLst>
              </p:cNvPr>
              <p:cNvSpPr/>
              <p:nvPr/>
            </p:nvSpPr>
            <p:spPr>
              <a:xfrm>
                <a:off x="19470085" y="5526348"/>
                <a:ext cx="248044" cy="125024"/>
              </a:xfrm>
              <a:custGeom>
                <a:avLst/>
                <a:gdLst>
                  <a:gd name="connsiteX0" fmla="*/ 248045 w 248044"/>
                  <a:gd name="connsiteY0" fmla="*/ 27598 h 125024"/>
                  <a:gd name="connsiteX1" fmla="*/ 235477 w 248044"/>
                  <a:gd name="connsiteY1" fmla="*/ 42374 h 125024"/>
                  <a:gd name="connsiteX2" fmla="*/ 222655 w 248044"/>
                  <a:gd name="connsiteY2" fmla="*/ 55112 h 125024"/>
                  <a:gd name="connsiteX3" fmla="*/ 209238 w 248044"/>
                  <a:gd name="connsiteY3" fmla="*/ 66830 h 125024"/>
                  <a:gd name="connsiteX4" fmla="*/ 195141 w 248044"/>
                  <a:gd name="connsiteY4" fmla="*/ 77615 h 125024"/>
                  <a:gd name="connsiteX5" fmla="*/ 133322 w 248044"/>
                  <a:gd name="connsiteY5" fmla="*/ 110478 h 125024"/>
                  <a:gd name="connsiteX6" fmla="*/ 100204 w 248044"/>
                  <a:gd name="connsiteY6" fmla="*/ 120244 h 125024"/>
                  <a:gd name="connsiteX7" fmla="*/ 66321 w 248044"/>
                  <a:gd name="connsiteY7" fmla="*/ 124489 h 125024"/>
                  <a:gd name="connsiteX8" fmla="*/ 0 w 248044"/>
                  <a:gd name="connsiteY8" fmla="*/ 119055 h 125024"/>
                  <a:gd name="connsiteX9" fmla="*/ 64283 w 248044"/>
                  <a:gd name="connsiteY9" fmla="*/ 111412 h 125024"/>
                  <a:gd name="connsiteX10" fmla="*/ 94259 w 248044"/>
                  <a:gd name="connsiteY10" fmla="*/ 101307 h 125024"/>
                  <a:gd name="connsiteX11" fmla="*/ 121857 w 248044"/>
                  <a:gd name="connsiteY11" fmla="*/ 86616 h 125024"/>
                  <a:gd name="connsiteX12" fmla="*/ 169072 w 248044"/>
                  <a:gd name="connsiteY12" fmla="*/ 47639 h 125024"/>
                  <a:gd name="connsiteX13" fmla="*/ 179008 w 248044"/>
                  <a:gd name="connsiteY13" fmla="*/ 36175 h 125024"/>
                  <a:gd name="connsiteX14" fmla="*/ 188093 w 248044"/>
                  <a:gd name="connsiteY14" fmla="*/ 24201 h 125024"/>
                  <a:gd name="connsiteX15" fmla="*/ 196330 w 248044"/>
                  <a:gd name="connsiteY15" fmla="*/ 11803 h 125024"/>
                  <a:gd name="connsiteX16" fmla="*/ 202869 w 248044"/>
                  <a:gd name="connsiteY16" fmla="*/ 0 h 125024"/>
                  <a:gd name="connsiteX17" fmla="*/ 248045 w 248044"/>
                  <a:gd name="connsiteY17" fmla="*/ 27598 h 125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8044" h="125024">
                    <a:moveTo>
                      <a:pt x="248045" y="27598"/>
                    </a:moveTo>
                    <a:cubicBezTo>
                      <a:pt x="243460" y="33712"/>
                      <a:pt x="239723" y="37789"/>
                      <a:pt x="235477" y="42374"/>
                    </a:cubicBezTo>
                    <a:cubicBezTo>
                      <a:pt x="231316" y="46790"/>
                      <a:pt x="226985" y="51036"/>
                      <a:pt x="222655" y="55112"/>
                    </a:cubicBezTo>
                    <a:cubicBezTo>
                      <a:pt x="218324" y="59273"/>
                      <a:pt x="213654" y="62924"/>
                      <a:pt x="209238" y="66830"/>
                    </a:cubicBezTo>
                    <a:lnTo>
                      <a:pt x="195141" y="77615"/>
                    </a:lnTo>
                    <a:cubicBezTo>
                      <a:pt x="175950" y="91372"/>
                      <a:pt x="155145" y="102496"/>
                      <a:pt x="133322" y="110478"/>
                    </a:cubicBezTo>
                    <a:cubicBezTo>
                      <a:pt x="122622" y="114894"/>
                      <a:pt x="111242" y="117357"/>
                      <a:pt x="100204" y="120244"/>
                    </a:cubicBezTo>
                    <a:cubicBezTo>
                      <a:pt x="88824" y="122027"/>
                      <a:pt x="77700" y="124404"/>
                      <a:pt x="66321" y="124489"/>
                    </a:cubicBezTo>
                    <a:cubicBezTo>
                      <a:pt x="43733" y="126358"/>
                      <a:pt x="21484" y="123046"/>
                      <a:pt x="0" y="119055"/>
                    </a:cubicBezTo>
                    <a:cubicBezTo>
                      <a:pt x="21993" y="118715"/>
                      <a:pt x="43733" y="117441"/>
                      <a:pt x="64283" y="111412"/>
                    </a:cubicBezTo>
                    <a:cubicBezTo>
                      <a:pt x="74728" y="109204"/>
                      <a:pt x="84494" y="104873"/>
                      <a:pt x="94259" y="101307"/>
                    </a:cubicBezTo>
                    <a:cubicBezTo>
                      <a:pt x="103684" y="96637"/>
                      <a:pt x="113196" y="92475"/>
                      <a:pt x="121857" y="86616"/>
                    </a:cubicBezTo>
                    <a:cubicBezTo>
                      <a:pt x="139436" y="75747"/>
                      <a:pt x="155315" y="62584"/>
                      <a:pt x="169072" y="47639"/>
                    </a:cubicBezTo>
                    <a:lnTo>
                      <a:pt x="179008" y="36175"/>
                    </a:lnTo>
                    <a:cubicBezTo>
                      <a:pt x="182065" y="32099"/>
                      <a:pt x="185291" y="28277"/>
                      <a:pt x="188093" y="24201"/>
                    </a:cubicBezTo>
                    <a:cubicBezTo>
                      <a:pt x="190980" y="20126"/>
                      <a:pt x="193783" y="16049"/>
                      <a:pt x="196330" y="11803"/>
                    </a:cubicBezTo>
                    <a:cubicBezTo>
                      <a:pt x="198793" y="7812"/>
                      <a:pt x="201510" y="3057"/>
                      <a:pt x="202869" y="0"/>
                    </a:cubicBezTo>
                    <a:lnTo>
                      <a:pt x="248045" y="27598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2" name="Graphic 2">
            <a:extLst>
              <a:ext uri="{FF2B5EF4-FFF2-40B4-BE49-F238E27FC236}">
                <a16:creationId xmlns:a16="http://schemas.microsoft.com/office/drawing/2014/main" id="{B8C46D11-16D4-4687-984F-76A9FB4C5CC5}"/>
              </a:ext>
            </a:extLst>
          </p:cNvPr>
          <p:cNvGrpSpPr/>
          <p:nvPr/>
        </p:nvGrpSpPr>
        <p:grpSpPr>
          <a:xfrm>
            <a:off x="20862399" y="4340704"/>
            <a:ext cx="1948271" cy="1991939"/>
            <a:chOff x="20862399" y="4340704"/>
            <a:chExt cx="1948271" cy="1991939"/>
          </a:xfrm>
        </p:grpSpPr>
        <p:grpSp>
          <p:nvGrpSpPr>
            <p:cNvPr id="323" name="Graphic 2">
              <a:extLst>
                <a:ext uri="{FF2B5EF4-FFF2-40B4-BE49-F238E27FC236}">
                  <a16:creationId xmlns:a16="http://schemas.microsoft.com/office/drawing/2014/main" id="{B77E261F-4A1A-4816-9AF1-8D5255F6E2D7}"/>
                </a:ext>
              </a:extLst>
            </p:cNvPr>
            <p:cNvGrpSpPr/>
            <p:nvPr/>
          </p:nvGrpSpPr>
          <p:grpSpPr>
            <a:xfrm>
              <a:off x="20862399" y="5862963"/>
              <a:ext cx="1948271" cy="469681"/>
              <a:chOff x="20862399" y="5862963"/>
              <a:chExt cx="1948271" cy="469681"/>
            </a:xfrm>
            <a:solidFill>
              <a:srgbClr val="9EBEDB"/>
            </a:solidFill>
          </p:grpSpPr>
          <p:sp>
            <p:nvSpPr>
              <p:cNvPr id="324" name="Graphic 2">
                <a:extLst>
                  <a:ext uri="{FF2B5EF4-FFF2-40B4-BE49-F238E27FC236}">
                    <a16:creationId xmlns:a16="http://schemas.microsoft.com/office/drawing/2014/main" id="{E1E09B12-A476-4D6C-BF3A-5ADA3DB34BF3}"/>
                  </a:ext>
                </a:extLst>
              </p:cNvPr>
              <p:cNvSpPr/>
              <p:nvPr/>
            </p:nvSpPr>
            <p:spPr>
              <a:xfrm>
                <a:off x="20862399" y="5862963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Graphic 2">
                <a:extLst>
                  <a:ext uri="{FF2B5EF4-FFF2-40B4-BE49-F238E27FC236}">
                    <a16:creationId xmlns:a16="http://schemas.microsoft.com/office/drawing/2014/main" id="{702877C0-6448-4C3E-9562-E85C8B2199AF}"/>
                  </a:ext>
                </a:extLst>
              </p:cNvPr>
              <p:cNvSpPr/>
              <p:nvPr/>
            </p:nvSpPr>
            <p:spPr>
              <a:xfrm>
                <a:off x="21126579" y="5862963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Graphic 2">
                <a:extLst>
                  <a:ext uri="{FF2B5EF4-FFF2-40B4-BE49-F238E27FC236}">
                    <a16:creationId xmlns:a16="http://schemas.microsoft.com/office/drawing/2014/main" id="{3064CF05-F19F-4023-89F3-79F3C2D030DC}"/>
                  </a:ext>
                </a:extLst>
              </p:cNvPr>
              <p:cNvSpPr/>
              <p:nvPr/>
            </p:nvSpPr>
            <p:spPr>
              <a:xfrm>
                <a:off x="21353819" y="5862963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2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Graphic 2">
                <a:extLst>
                  <a:ext uri="{FF2B5EF4-FFF2-40B4-BE49-F238E27FC236}">
                    <a16:creationId xmlns:a16="http://schemas.microsoft.com/office/drawing/2014/main" id="{AFBFE910-D29D-4362-B281-19A673A0F8F2}"/>
                  </a:ext>
                </a:extLst>
              </p:cNvPr>
              <p:cNvSpPr/>
              <p:nvPr/>
            </p:nvSpPr>
            <p:spPr>
              <a:xfrm>
                <a:off x="22186100" y="5862963"/>
                <a:ext cx="140793" cy="8491"/>
              </a:xfrm>
              <a:custGeom>
                <a:avLst/>
                <a:gdLst>
                  <a:gd name="connsiteX0" fmla="*/ 0 w 140793"/>
                  <a:gd name="connsiteY0" fmla="*/ 0 h 8491"/>
                  <a:gd name="connsiteX1" fmla="*/ 140794 w 14079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93" h="8491">
                    <a:moveTo>
                      <a:pt x="0" y="0"/>
                    </a:moveTo>
                    <a:lnTo>
                      <a:pt x="140794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Graphic 2">
                <a:extLst>
                  <a:ext uri="{FF2B5EF4-FFF2-40B4-BE49-F238E27FC236}">
                    <a16:creationId xmlns:a16="http://schemas.microsoft.com/office/drawing/2014/main" id="{CB45B7E5-3EDA-4552-BFE4-0AFC154A3DC3}"/>
                  </a:ext>
                </a:extLst>
              </p:cNvPr>
              <p:cNvSpPr/>
              <p:nvPr/>
            </p:nvSpPr>
            <p:spPr>
              <a:xfrm>
                <a:off x="22379628" y="5862963"/>
                <a:ext cx="141218" cy="8491"/>
              </a:xfrm>
              <a:custGeom>
                <a:avLst/>
                <a:gdLst>
                  <a:gd name="connsiteX0" fmla="*/ 0 w 141218"/>
                  <a:gd name="connsiteY0" fmla="*/ 0 h 8491"/>
                  <a:gd name="connsiteX1" fmla="*/ 141218 w 14121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218" h="8491">
                    <a:moveTo>
                      <a:pt x="0" y="0"/>
                    </a:moveTo>
                    <a:lnTo>
                      <a:pt x="141218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29" name="Graphic 2">
              <a:extLst>
                <a:ext uri="{FF2B5EF4-FFF2-40B4-BE49-F238E27FC236}">
                  <a16:creationId xmlns:a16="http://schemas.microsoft.com/office/drawing/2014/main" id="{DB133B27-4419-41AE-B82B-B98C61CDF8B4}"/>
                </a:ext>
              </a:extLst>
            </p:cNvPr>
            <p:cNvGrpSpPr/>
            <p:nvPr/>
          </p:nvGrpSpPr>
          <p:grpSpPr>
            <a:xfrm>
              <a:off x="21005243" y="4340704"/>
              <a:ext cx="1704545" cy="1502473"/>
              <a:chOff x="21005243" y="4340704"/>
              <a:chExt cx="1704545" cy="1502473"/>
            </a:xfrm>
          </p:grpSpPr>
          <p:grpSp>
            <p:nvGrpSpPr>
              <p:cNvPr id="330" name="Graphic 2">
                <a:extLst>
                  <a:ext uri="{FF2B5EF4-FFF2-40B4-BE49-F238E27FC236}">
                    <a16:creationId xmlns:a16="http://schemas.microsoft.com/office/drawing/2014/main" id="{7056710F-2CFA-4D33-87BA-CE367881BFCA}"/>
                  </a:ext>
                </a:extLst>
              </p:cNvPr>
              <p:cNvGrpSpPr/>
              <p:nvPr/>
            </p:nvGrpSpPr>
            <p:grpSpPr>
              <a:xfrm>
                <a:off x="21005243" y="4340704"/>
                <a:ext cx="1502695" cy="1502473"/>
                <a:chOff x="21005243" y="4340704"/>
                <a:chExt cx="1502695" cy="1502473"/>
              </a:xfrm>
            </p:grpSpPr>
            <p:sp>
              <p:nvSpPr>
                <p:cNvPr id="331" name="Graphic 2">
                  <a:extLst>
                    <a:ext uri="{FF2B5EF4-FFF2-40B4-BE49-F238E27FC236}">
                      <a16:creationId xmlns:a16="http://schemas.microsoft.com/office/drawing/2014/main" id="{7D17BE3E-76EB-47AA-AE21-94DCA7FB5B95}"/>
                    </a:ext>
                  </a:extLst>
                </p:cNvPr>
                <p:cNvSpPr/>
                <p:nvPr/>
              </p:nvSpPr>
              <p:spPr>
                <a:xfrm>
                  <a:off x="21005571" y="4340809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8"/>
                        <a:pt x="751184" y="1502368"/>
                      </a:cubicBezTo>
                      <a:cubicBezTo>
                        <a:pt x="336317" y="1502368"/>
                        <a:pt x="0" y="1166051"/>
                        <a:pt x="0" y="751184"/>
                      </a:cubicBezTo>
                      <a:cubicBezTo>
                        <a:pt x="0" y="336317"/>
                        <a:pt x="336317" y="0"/>
                        <a:pt x="751184" y="0"/>
                      </a:cubicBezTo>
                      <a:cubicBezTo>
                        <a:pt x="1166051" y="0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" name="Graphic 2">
                  <a:extLst>
                    <a:ext uri="{FF2B5EF4-FFF2-40B4-BE49-F238E27FC236}">
                      <a16:creationId xmlns:a16="http://schemas.microsoft.com/office/drawing/2014/main" id="{99D24A02-8E2E-470F-87BF-0B58A9AEE77B}"/>
                    </a:ext>
                  </a:extLst>
                </p:cNvPr>
                <p:cNvSpPr/>
                <p:nvPr/>
              </p:nvSpPr>
              <p:spPr>
                <a:xfrm>
                  <a:off x="21005243" y="4340704"/>
                  <a:ext cx="876765" cy="1502388"/>
                </a:xfrm>
                <a:custGeom>
                  <a:avLst/>
                  <a:gdLst>
                    <a:gd name="connsiteX0" fmla="*/ 160143 w 876765"/>
                    <a:gd name="connsiteY0" fmla="*/ 1032452 h 1502388"/>
                    <a:gd name="connsiteX1" fmla="*/ 590168 w 876765"/>
                    <a:gd name="connsiteY1" fmla="*/ 60991 h 1502388"/>
                    <a:gd name="connsiteX2" fmla="*/ 876766 w 876765"/>
                    <a:gd name="connsiteY2" fmla="*/ 10635 h 1502388"/>
                    <a:gd name="connsiteX3" fmla="*/ 480708 w 876765"/>
                    <a:gd name="connsiteY3" fmla="*/ 50546 h 1502388"/>
                    <a:gd name="connsiteX4" fmla="*/ 50684 w 876765"/>
                    <a:gd name="connsiteY4" fmla="*/ 1022007 h 1502388"/>
                    <a:gd name="connsiteX5" fmla="*/ 735547 w 876765"/>
                    <a:gd name="connsiteY5" fmla="*/ 1502388 h 1502388"/>
                    <a:gd name="connsiteX6" fmla="*/ 160143 w 876765"/>
                    <a:gd name="connsiteY6" fmla="*/ 1032452 h 150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8">
                      <a:moveTo>
                        <a:pt x="160143" y="1032452"/>
                      </a:moveTo>
                      <a:cubicBezTo>
                        <a:pt x="10603" y="645481"/>
                        <a:pt x="203196" y="210532"/>
                        <a:pt x="590168" y="60991"/>
                      </a:cubicBezTo>
                      <a:cubicBezTo>
                        <a:pt x="684511" y="24562"/>
                        <a:pt x="781573" y="8597"/>
                        <a:pt x="876766" y="10635"/>
                      </a:cubicBezTo>
                      <a:cubicBezTo>
                        <a:pt x="747860" y="-11274"/>
                        <a:pt x="611567" y="20"/>
                        <a:pt x="480708" y="50546"/>
                      </a:cubicBezTo>
                      <a:cubicBezTo>
                        <a:pt x="93738" y="200087"/>
                        <a:pt x="-98856" y="634952"/>
                        <a:pt x="50684" y="1022007"/>
                      </a:cubicBezTo>
                      <a:cubicBezTo>
                        <a:pt x="163795" y="1314720"/>
                        <a:pt x="440117" y="1496019"/>
                        <a:pt x="735547" y="1502388"/>
                      </a:cubicBezTo>
                      <a:cubicBezTo>
                        <a:pt x="483171" y="1459420"/>
                        <a:pt x="259073" y="1288565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33" name="Graphic 2">
                <a:extLst>
                  <a:ext uri="{FF2B5EF4-FFF2-40B4-BE49-F238E27FC236}">
                    <a16:creationId xmlns:a16="http://schemas.microsoft.com/office/drawing/2014/main" id="{8AA2A844-3395-403E-89B3-92290C0C27AF}"/>
                  </a:ext>
                </a:extLst>
              </p:cNvPr>
              <p:cNvSpPr/>
              <p:nvPr/>
            </p:nvSpPr>
            <p:spPr>
              <a:xfrm>
                <a:off x="21909352" y="4340724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2"/>
                      <a:pt x="621252" y="800436"/>
                      <a:pt x="400218" y="800436"/>
                    </a:cubicBezTo>
                    <a:cubicBezTo>
                      <a:pt x="179184" y="800436"/>
                      <a:pt x="0" y="621252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2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4" name="Graphic 2">
              <a:extLst>
                <a:ext uri="{FF2B5EF4-FFF2-40B4-BE49-F238E27FC236}">
                  <a16:creationId xmlns:a16="http://schemas.microsoft.com/office/drawing/2014/main" id="{08B5C6DF-898C-456E-9F46-A34A529276F3}"/>
                </a:ext>
              </a:extLst>
            </p:cNvPr>
            <p:cNvGrpSpPr/>
            <p:nvPr/>
          </p:nvGrpSpPr>
          <p:grpSpPr>
            <a:xfrm>
              <a:off x="21431774" y="4695851"/>
              <a:ext cx="987425" cy="1164054"/>
              <a:chOff x="21431774" y="4695851"/>
              <a:chExt cx="987425" cy="1164054"/>
            </a:xfrm>
          </p:grpSpPr>
          <p:sp>
            <p:nvSpPr>
              <p:cNvPr id="335" name="Graphic 2">
                <a:extLst>
                  <a:ext uri="{FF2B5EF4-FFF2-40B4-BE49-F238E27FC236}">
                    <a16:creationId xmlns:a16="http://schemas.microsoft.com/office/drawing/2014/main" id="{AB90C827-BF52-429E-97A3-D3121C6D65EA}"/>
                  </a:ext>
                </a:extLst>
              </p:cNvPr>
              <p:cNvSpPr/>
              <p:nvPr/>
            </p:nvSpPr>
            <p:spPr>
              <a:xfrm>
                <a:off x="21431774" y="4867215"/>
                <a:ext cx="720868" cy="992605"/>
              </a:xfrm>
              <a:custGeom>
                <a:avLst/>
                <a:gdLst>
                  <a:gd name="connsiteX0" fmla="*/ 0 w 720868"/>
                  <a:gd name="connsiteY0" fmla="*/ 0 h 992605"/>
                  <a:gd name="connsiteX1" fmla="*/ 720868 w 720868"/>
                  <a:gd name="connsiteY1" fmla="*/ 0 h 992605"/>
                  <a:gd name="connsiteX2" fmla="*/ 720868 w 720868"/>
                  <a:gd name="connsiteY2" fmla="*/ 992605 h 992605"/>
                  <a:gd name="connsiteX3" fmla="*/ 0 w 720868"/>
                  <a:gd name="connsiteY3" fmla="*/ 992605 h 99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68" h="992605">
                    <a:moveTo>
                      <a:pt x="0" y="0"/>
                    </a:moveTo>
                    <a:lnTo>
                      <a:pt x="720868" y="0"/>
                    </a:lnTo>
                    <a:lnTo>
                      <a:pt x="720868" y="992605"/>
                    </a:lnTo>
                    <a:lnTo>
                      <a:pt x="0" y="992605"/>
                    </a:lnTo>
                    <a:close/>
                  </a:path>
                </a:pathLst>
              </a:custGeom>
              <a:solidFill>
                <a:srgbClr val="FFD2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Graphic 2">
                <a:extLst>
                  <a:ext uri="{FF2B5EF4-FFF2-40B4-BE49-F238E27FC236}">
                    <a16:creationId xmlns:a16="http://schemas.microsoft.com/office/drawing/2014/main" id="{F5828195-CE19-4CA0-98DA-3E3D04951472}"/>
                  </a:ext>
                </a:extLst>
              </p:cNvPr>
              <p:cNvSpPr/>
              <p:nvPr/>
            </p:nvSpPr>
            <p:spPr>
              <a:xfrm>
                <a:off x="21532996" y="4867215"/>
                <a:ext cx="720868" cy="992690"/>
              </a:xfrm>
              <a:custGeom>
                <a:avLst/>
                <a:gdLst>
                  <a:gd name="connsiteX0" fmla="*/ 0 w 720868"/>
                  <a:gd name="connsiteY0" fmla="*/ 0 h 992690"/>
                  <a:gd name="connsiteX1" fmla="*/ 720869 w 720868"/>
                  <a:gd name="connsiteY1" fmla="*/ 0 h 992690"/>
                  <a:gd name="connsiteX2" fmla="*/ 720869 w 720868"/>
                  <a:gd name="connsiteY2" fmla="*/ 992690 h 992690"/>
                  <a:gd name="connsiteX3" fmla="*/ 0 w 720868"/>
                  <a:gd name="connsiteY3" fmla="*/ 992690 h 99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68" h="992690">
                    <a:moveTo>
                      <a:pt x="0" y="0"/>
                    </a:moveTo>
                    <a:lnTo>
                      <a:pt x="720869" y="0"/>
                    </a:lnTo>
                    <a:lnTo>
                      <a:pt x="720869" y="992690"/>
                    </a:lnTo>
                    <a:lnTo>
                      <a:pt x="0" y="992690"/>
                    </a:lnTo>
                    <a:close/>
                  </a:path>
                </a:pathLst>
              </a:custGeom>
              <a:solidFill>
                <a:srgbClr val="7FB1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Graphic 2">
                <a:extLst>
                  <a:ext uri="{FF2B5EF4-FFF2-40B4-BE49-F238E27FC236}">
                    <a16:creationId xmlns:a16="http://schemas.microsoft.com/office/drawing/2014/main" id="{0EB94875-D08A-40D6-A256-F16DC7A3906A}"/>
                  </a:ext>
                </a:extLst>
              </p:cNvPr>
              <p:cNvSpPr/>
              <p:nvPr/>
            </p:nvSpPr>
            <p:spPr>
              <a:xfrm>
                <a:off x="21532996" y="5656867"/>
                <a:ext cx="203037" cy="203038"/>
              </a:xfrm>
              <a:custGeom>
                <a:avLst/>
                <a:gdLst>
                  <a:gd name="connsiteX0" fmla="*/ 0 w 203037"/>
                  <a:gd name="connsiteY0" fmla="*/ 0 h 203038"/>
                  <a:gd name="connsiteX1" fmla="*/ 203038 w 203037"/>
                  <a:gd name="connsiteY1" fmla="*/ 203039 h 203038"/>
                  <a:gd name="connsiteX2" fmla="*/ 0 w 203037"/>
                  <a:gd name="connsiteY2" fmla="*/ 203039 h 20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037" h="203038">
                    <a:moveTo>
                      <a:pt x="0" y="0"/>
                    </a:moveTo>
                    <a:lnTo>
                      <a:pt x="203038" y="203039"/>
                    </a:lnTo>
                    <a:lnTo>
                      <a:pt x="0" y="203039"/>
                    </a:lnTo>
                  </a:path>
                </a:pathLst>
              </a:custGeom>
              <a:solidFill>
                <a:srgbClr val="FFD2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Graphic 2">
                <a:extLst>
                  <a:ext uri="{FF2B5EF4-FFF2-40B4-BE49-F238E27FC236}">
                    <a16:creationId xmlns:a16="http://schemas.microsoft.com/office/drawing/2014/main" id="{E422DC7E-BFF3-484A-A3D9-5FBE99B13BA2}"/>
                  </a:ext>
                </a:extLst>
              </p:cNvPr>
              <p:cNvSpPr/>
              <p:nvPr/>
            </p:nvSpPr>
            <p:spPr>
              <a:xfrm>
                <a:off x="21510068" y="4913326"/>
                <a:ext cx="6623" cy="900129"/>
              </a:xfrm>
              <a:custGeom>
                <a:avLst/>
                <a:gdLst>
                  <a:gd name="connsiteX0" fmla="*/ 3397 w 6623"/>
                  <a:gd name="connsiteY0" fmla="*/ 0 h 900129"/>
                  <a:gd name="connsiteX1" fmla="*/ 5860 w 6623"/>
                  <a:gd name="connsiteY1" fmla="*/ 225032 h 900129"/>
                  <a:gd name="connsiteX2" fmla="*/ 6624 w 6623"/>
                  <a:gd name="connsiteY2" fmla="*/ 450065 h 900129"/>
                  <a:gd name="connsiteX3" fmla="*/ 5860 w 6623"/>
                  <a:gd name="connsiteY3" fmla="*/ 675097 h 900129"/>
                  <a:gd name="connsiteX4" fmla="*/ 4926 w 6623"/>
                  <a:gd name="connsiteY4" fmla="*/ 787614 h 900129"/>
                  <a:gd name="connsiteX5" fmla="*/ 3312 w 6623"/>
                  <a:gd name="connsiteY5" fmla="*/ 900130 h 900129"/>
                  <a:gd name="connsiteX6" fmla="*/ 1699 w 6623"/>
                  <a:gd name="connsiteY6" fmla="*/ 787614 h 900129"/>
                  <a:gd name="connsiteX7" fmla="*/ 765 w 6623"/>
                  <a:gd name="connsiteY7" fmla="*/ 675097 h 900129"/>
                  <a:gd name="connsiteX8" fmla="*/ 0 w 6623"/>
                  <a:gd name="connsiteY8" fmla="*/ 450065 h 900129"/>
                  <a:gd name="connsiteX9" fmla="*/ 765 w 6623"/>
                  <a:gd name="connsiteY9" fmla="*/ 225032 h 900129"/>
                  <a:gd name="connsiteX10" fmla="*/ 3397 w 6623"/>
                  <a:gd name="connsiteY10" fmla="*/ 0 h 90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23" h="900129">
                    <a:moveTo>
                      <a:pt x="3397" y="0"/>
                    </a:moveTo>
                    <a:cubicBezTo>
                      <a:pt x="4756" y="74982"/>
                      <a:pt x="5350" y="149965"/>
                      <a:pt x="5860" y="225032"/>
                    </a:cubicBezTo>
                    <a:lnTo>
                      <a:pt x="6624" y="450065"/>
                    </a:lnTo>
                    <a:lnTo>
                      <a:pt x="5860" y="675097"/>
                    </a:lnTo>
                    <a:lnTo>
                      <a:pt x="4926" y="787614"/>
                    </a:lnTo>
                    <a:lnTo>
                      <a:pt x="3312" y="900130"/>
                    </a:lnTo>
                    <a:lnTo>
                      <a:pt x="1699" y="787614"/>
                    </a:lnTo>
                    <a:lnTo>
                      <a:pt x="765" y="675097"/>
                    </a:lnTo>
                    <a:lnTo>
                      <a:pt x="0" y="450065"/>
                    </a:lnTo>
                    <a:lnTo>
                      <a:pt x="765" y="225032"/>
                    </a:lnTo>
                    <a:cubicBezTo>
                      <a:pt x="1444" y="150050"/>
                      <a:pt x="2038" y="74982"/>
                      <a:pt x="3397" y="0"/>
                    </a:cubicBezTo>
                    <a:close/>
                  </a:path>
                </a:pathLst>
              </a:custGeom>
              <a:solidFill>
                <a:srgbClr val="FFDCC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Graphic 2">
                <a:extLst>
                  <a:ext uri="{FF2B5EF4-FFF2-40B4-BE49-F238E27FC236}">
                    <a16:creationId xmlns:a16="http://schemas.microsoft.com/office/drawing/2014/main" id="{DF04B35C-0C25-4F32-A783-6B7C8673497C}"/>
                  </a:ext>
                </a:extLst>
              </p:cNvPr>
              <p:cNvSpPr/>
              <p:nvPr/>
            </p:nvSpPr>
            <p:spPr>
              <a:xfrm>
                <a:off x="21482384" y="4913326"/>
                <a:ext cx="6623" cy="900129"/>
              </a:xfrm>
              <a:custGeom>
                <a:avLst/>
                <a:gdLst>
                  <a:gd name="connsiteX0" fmla="*/ 3397 w 6623"/>
                  <a:gd name="connsiteY0" fmla="*/ 0 h 900129"/>
                  <a:gd name="connsiteX1" fmla="*/ 5860 w 6623"/>
                  <a:gd name="connsiteY1" fmla="*/ 225032 h 900129"/>
                  <a:gd name="connsiteX2" fmla="*/ 6624 w 6623"/>
                  <a:gd name="connsiteY2" fmla="*/ 450065 h 900129"/>
                  <a:gd name="connsiteX3" fmla="*/ 5860 w 6623"/>
                  <a:gd name="connsiteY3" fmla="*/ 675097 h 900129"/>
                  <a:gd name="connsiteX4" fmla="*/ 4926 w 6623"/>
                  <a:gd name="connsiteY4" fmla="*/ 787614 h 900129"/>
                  <a:gd name="connsiteX5" fmla="*/ 3312 w 6623"/>
                  <a:gd name="connsiteY5" fmla="*/ 900130 h 900129"/>
                  <a:gd name="connsiteX6" fmla="*/ 1699 w 6623"/>
                  <a:gd name="connsiteY6" fmla="*/ 787614 h 900129"/>
                  <a:gd name="connsiteX7" fmla="*/ 765 w 6623"/>
                  <a:gd name="connsiteY7" fmla="*/ 675097 h 900129"/>
                  <a:gd name="connsiteX8" fmla="*/ 0 w 6623"/>
                  <a:gd name="connsiteY8" fmla="*/ 450065 h 900129"/>
                  <a:gd name="connsiteX9" fmla="*/ 765 w 6623"/>
                  <a:gd name="connsiteY9" fmla="*/ 225032 h 900129"/>
                  <a:gd name="connsiteX10" fmla="*/ 3397 w 6623"/>
                  <a:gd name="connsiteY10" fmla="*/ 0 h 90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23" h="900129">
                    <a:moveTo>
                      <a:pt x="3397" y="0"/>
                    </a:moveTo>
                    <a:cubicBezTo>
                      <a:pt x="4756" y="74982"/>
                      <a:pt x="5350" y="149965"/>
                      <a:pt x="5860" y="225032"/>
                    </a:cubicBezTo>
                    <a:lnTo>
                      <a:pt x="6624" y="450065"/>
                    </a:lnTo>
                    <a:lnTo>
                      <a:pt x="5860" y="675097"/>
                    </a:lnTo>
                    <a:lnTo>
                      <a:pt x="4926" y="787614"/>
                    </a:lnTo>
                    <a:lnTo>
                      <a:pt x="3312" y="900130"/>
                    </a:lnTo>
                    <a:lnTo>
                      <a:pt x="1699" y="787614"/>
                    </a:lnTo>
                    <a:lnTo>
                      <a:pt x="765" y="675097"/>
                    </a:lnTo>
                    <a:lnTo>
                      <a:pt x="0" y="450065"/>
                    </a:lnTo>
                    <a:lnTo>
                      <a:pt x="765" y="225032"/>
                    </a:lnTo>
                    <a:cubicBezTo>
                      <a:pt x="1444" y="150050"/>
                      <a:pt x="2038" y="74982"/>
                      <a:pt x="3397" y="0"/>
                    </a:cubicBezTo>
                    <a:close/>
                  </a:path>
                </a:pathLst>
              </a:custGeom>
              <a:solidFill>
                <a:srgbClr val="FFDCC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Graphic 2">
                <a:extLst>
                  <a:ext uri="{FF2B5EF4-FFF2-40B4-BE49-F238E27FC236}">
                    <a16:creationId xmlns:a16="http://schemas.microsoft.com/office/drawing/2014/main" id="{9588ADC1-8E94-4EDC-A5FE-93C327789E9A}"/>
                  </a:ext>
                </a:extLst>
              </p:cNvPr>
              <p:cNvSpPr/>
              <p:nvPr/>
            </p:nvSpPr>
            <p:spPr>
              <a:xfrm>
                <a:off x="21454617" y="4913326"/>
                <a:ext cx="6622" cy="900129"/>
              </a:xfrm>
              <a:custGeom>
                <a:avLst/>
                <a:gdLst>
                  <a:gd name="connsiteX0" fmla="*/ 3396 w 6622"/>
                  <a:gd name="connsiteY0" fmla="*/ 0 h 900129"/>
                  <a:gd name="connsiteX1" fmla="*/ 5859 w 6622"/>
                  <a:gd name="connsiteY1" fmla="*/ 225032 h 900129"/>
                  <a:gd name="connsiteX2" fmla="*/ 6623 w 6622"/>
                  <a:gd name="connsiteY2" fmla="*/ 450065 h 900129"/>
                  <a:gd name="connsiteX3" fmla="*/ 5859 w 6622"/>
                  <a:gd name="connsiteY3" fmla="*/ 675097 h 900129"/>
                  <a:gd name="connsiteX4" fmla="*/ 4925 w 6622"/>
                  <a:gd name="connsiteY4" fmla="*/ 787614 h 900129"/>
                  <a:gd name="connsiteX5" fmla="*/ 3311 w 6622"/>
                  <a:gd name="connsiteY5" fmla="*/ 900130 h 900129"/>
                  <a:gd name="connsiteX6" fmla="*/ 1698 w 6622"/>
                  <a:gd name="connsiteY6" fmla="*/ 787614 h 900129"/>
                  <a:gd name="connsiteX7" fmla="*/ 764 w 6622"/>
                  <a:gd name="connsiteY7" fmla="*/ 675097 h 900129"/>
                  <a:gd name="connsiteX8" fmla="*/ 0 w 6622"/>
                  <a:gd name="connsiteY8" fmla="*/ 450065 h 900129"/>
                  <a:gd name="connsiteX9" fmla="*/ 764 w 6622"/>
                  <a:gd name="connsiteY9" fmla="*/ 225032 h 900129"/>
                  <a:gd name="connsiteX10" fmla="*/ 3396 w 6622"/>
                  <a:gd name="connsiteY10" fmla="*/ 0 h 90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22" h="900129">
                    <a:moveTo>
                      <a:pt x="3396" y="0"/>
                    </a:moveTo>
                    <a:cubicBezTo>
                      <a:pt x="4755" y="74982"/>
                      <a:pt x="5350" y="149965"/>
                      <a:pt x="5859" y="225032"/>
                    </a:cubicBezTo>
                    <a:lnTo>
                      <a:pt x="6623" y="450065"/>
                    </a:lnTo>
                    <a:lnTo>
                      <a:pt x="5859" y="675097"/>
                    </a:lnTo>
                    <a:lnTo>
                      <a:pt x="4925" y="787614"/>
                    </a:lnTo>
                    <a:lnTo>
                      <a:pt x="3311" y="900130"/>
                    </a:lnTo>
                    <a:lnTo>
                      <a:pt x="1698" y="787614"/>
                    </a:lnTo>
                    <a:lnTo>
                      <a:pt x="764" y="675097"/>
                    </a:lnTo>
                    <a:lnTo>
                      <a:pt x="0" y="450065"/>
                    </a:lnTo>
                    <a:lnTo>
                      <a:pt x="764" y="225032"/>
                    </a:lnTo>
                    <a:cubicBezTo>
                      <a:pt x="1443" y="150050"/>
                      <a:pt x="2123" y="74982"/>
                      <a:pt x="3396" y="0"/>
                    </a:cubicBezTo>
                    <a:close/>
                  </a:path>
                </a:pathLst>
              </a:custGeom>
              <a:solidFill>
                <a:srgbClr val="FFDCC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Graphic 2">
                <a:extLst>
                  <a:ext uri="{FF2B5EF4-FFF2-40B4-BE49-F238E27FC236}">
                    <a16:creationId xmlns:a16="http://schemas.microsoft.com/office/drawing/2014/main" id="{6A83D937-991C-45F2-88A2-199EEE2C0D0F}"/>
                  </a:ext>
                </a:extLst>
              </p:cNvPr>
              <p:cNvSpPr/>
              <p:nvPr/>
            </p:nvSpPr>
            <p:spPr>
              <a:xfrm>
                <a:off x="21674045" y="4890567"/>
                <a:ext cx="56215" cy="56215"/>
              </a:xfrm>
              <a:custGeom>
                <a:avLst/>
                <a:gdLst>
                  <a:gd name="connsiteX0" fmla="*/ 56216 w 56215"/>
                  <a:gd name="connsiteY0" fmla="*/ 28108 h 56215"/>
                  <a:gd name="connsiteX1" fmla="*/ 28107 w 56215"/>
                  <a:gd name="connsiteY1" fmla="*/ 56216 h 56215"/>
                  <a:gd name="connsiteX2" fmla="*/ -1 w 56215"/>
                  <a:gd name="connsiteY2" fmla="*/ 28108 h 56215"/>
                  <a:gd name="connsiteX3" fmla="*/ 28107 w 56215"/>
                  <a:gd name="connsiteY3" fmla="*/ 0 h 56215"/>
                  <a:gd name="connsiteX4" fmla="*/ 56216 w 56215"/>
                  <a:gd name="connsiteY4" fmla="*/ 28108 h 5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215" h="56215">
                    <a:moveTo>
                      <a:pt x="56216" y="28108"/>
                    </a:moveTo>
                    <a:cubicBezTo>
                      <a:pt x="56216" y="43631"/>
                      <a:pt x="43632" y="56216"/>
                      <a:pt x="28107" y="56216"/>
                    </a:cubicBezTo>
                    <a:cubicBezTo>
                      <a:pt x="12584" y="56216"/>
                      <a:pt x="-1" y="43631"/>
                      <a:pt x="-1" y="28108"/>
                    </a:cubicBezTo>
                    <a:cubicBezTo>
                      <a:pt x="-1" y="12584"/>
                      <a:pt x="12583" y="0"/>
                      <a:pt x="28107" y="0"/>
                    </a:cubicBezTo>
                    <a:cubicBezTo>
                      <a:pt x="43630" y="0"/>
                      <a:pt x="56216" y="12584"/>
                      <a:pt x="56216" y="28108"/>
                    </a:cubicBezTo>
                    <a:close/>
                  </a:path>
                </a:pathLst>
              </a:custGeom>
              <a:solidFill>
                <a:srgbClr val="8BAEC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Graphic 2">
                <a:extLst>
                  <a:ext uri="{FF2B5EF4-FFF2-40B4-BE49-F238E27FC236}">
                    <a16:creationId xmlns:a16="http://schemas.microsoft.com/office/drawing/2014/main" id="{2BD57E71-5EBC-4C29-9821-FC4618604E6D}"/>
                  </a:ext>
                </a:extLst>
              </p:cNvPr>
              <p:cNvSpPr/>
              <p:nvPr/>
            </p:nvSpPr>
            <p:spPr>
              <a:xfrm>
                <a:off x="21814669" y="4890567"/>
                <a:ext cx="56215" cy="56215"/>
              </a:xfrm>
              <a:custGeom>
                <a:avLst/>
                <a:gdLst>
                  <a:gd name="connsiteX0" fmla="*/ 56215 w 56215"/>
                  <a:gd name="connsiteY0" fmla="*/ 28108 h 56215"/>
                  <a:gd name="connsiteX1" fmla="*/ 28107 w 56215"/>
                  <a:gd name="connsiteY1" fmla="*/ 56216 h 56215"/>
                  <a:gd name="connsiteX2" fmla="*/ -1 w 56215"/>
                  <a:gd name="connsiteY2" fmla="*/ 28108 h 56215"/>
                  <a:gd name="connsiteX3" fmla="*/ 28107 w 56215"/>
                  <a:gd name="connsiteY3" fmla="*/ 0 h 56215"/>
                  <a:gd name="connsiteX4" fmla="*/ 56215 w 56215"/>
                  <a:gd name="connsiteY4" fmla="*/ 28108 h 5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215" h="56215">
                    <a:moveTo>
                      <a:pt x="56215" y="28108"/>
                    </a:moveTo>
                    <a:cubicBezTo>
                      <a:pt x="56215" y="43631"/>
                      <a:pt x="43631" y="56216"/>
                      <a:pt x="28107" y="56216"/>
                    </a:cubicBezTo>
                    <a:cubicBezTo>
                      <a:pt x="12584" y="56216"/>
                      <a:pt x="-1" y="43631"/>
                      <a:pt x="-1" y="28108"/>
                    </a:cubicBezTo>
                    <a:cubicBezTo>
                      <a:pt x="-1" y="12584"/>
                      <a:pt x="12583" y="0"/>
                      <a:pt x="28107" y="0"/>
                    </a:cubicBezTo>
                    <a:cubicBezTo>
                      <a:pt x="43630" y="0"/>
                      <a:pt x="56215" y="12584"/>
                      <a:pt x="56215" y="28108"/>
                    </a:cubicBezTo>
                    <a:close/>
                  </a:path>
                </a:pathLst>
              </a:custGeom>
              <a:solidFill>
                <a:srgbClr val="8BAEC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Graphic 2">
                <a:extLst>
                  <a:ext uri="{FF2B5EF4-FFF2-40B4-BE49-F238E27FC236}">
                    <a16:creationId xmlns:a16="http://schemas.microsoft.com/office/drawing/2014/main" id="{2FD70FC3-8112-4A71-A9B0-7246D47BFABE}"/>
                  </a:ext>
                </a:extLst>
              </p:cNvPr>
              <p:cNvSpPr/>
              <p:nvPr/>
            </p:nvSpPr>
            <p:spPr>
              <a:xfrm>
                <a:off x="21955293" y="4890567"/>
                <a:ext cx="56215" cy="56215"/>
              </a:xfrm>
              <a:custGeom>
                <a:avLst/>
                <a:gdLst>
                  <a:gd name="connsiteX0" fmla="*/ 56216 w 56215"/>
                  <a:gd name="connsiteY0" fmla="*/ 28108 h 56215"/>
                  <a:gd name="connsiteX1" fmla="*/ 28107 w 56215"/>
                  <a:gd name="connsiteY1" fmla="*/ 56216 h 56215"/>
                  <a:gd name="connsiteX2" fmla="*/ -1 w 56215"/>
                  <a:gd name="connsiteY2" fmla="*/ 28108 h 56215"/>
                  <a:gd name="connsiteX3" fmla="*/ 28107 w 56215"/>
                  <a:gd name="connsiteY3" fmla="*/ 0 h 56215"/>
                  <a:gd name="connsiteX4" fmla="*/ 56216 w 56215"/>
                  <a:gd name="connsiteY4" fmla="*/ 28108 h 56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215" h="56215">
                    <a:moveTo>
                      <a:pt x="56216" y="28108"/>
                    </a:moveTo>
                    <a:cubicBezTo>
                      <a:pt x="56216" y="43631"/>
                      <a:pt x="43631" y="56216"/>
                      <a:pt x="28107" y="56216"/>
                    </a:cubicBezTo>
                    <a:cubicBezTo>
                      <a:pt x="12584" y="56216"/>
                      <a:pt x="-1" y="43631"/>
                      <a:pt x="-1" y="28108"/>
                    </a:cubicBezTo>
                    <a:cubicBezTo>
                      <a:pt x="-1" y="12584"/>
                      <a:pt x="12583" y="0"/>
                      <a:pt x="28107" y="0"/>
                    </a:cubicBezTo>
                    <a:cubicBezTo>
                      <a:pt x="43630" y="0"/>
                      <a:pt x="56216" y="12584"/>
                      <a:pt x="56216" y="28108"/>
                    </a:cubicBezTo>
                    <a:close/>
                  </a:path>
                </a:pathLst>
              </a:custGeom>
              <a:solidFill>
                <a:srgbClr val="8BAEC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44" name="Graphic 2">
                <a:extLst>
                  <a:ext uri="{FF2B5EF4-FFF2-40B4-BE49-F238E27FC236}">
                    <a16:creationId xmlns:a16="http://schemas.microsoft.com/office/drawing/2014/main" id="{1337963A-1EC1-40B0-B642-97BBF08E967F}"/>
                  </a:ext>
                </a:extLst>
              </p:cNvPr>
              <p:cNvGrpSpPr/>
              <p:nvPr/>
            </p:nvGrpSpPr>
            <p:grpSpPr>
              <a:xfrm>
                <a:off x="21686102" y="5185912"/>
                <a:ext cx="414654" cy="351814"/>
                <a:chOff x="21686102" y="5185912"/>
                <a:chExt cx="414654" cy="351814"/>
              </a:xfrm>
              <a:solidFill>
                <a:srgbClr val="FFFFFF"/>
              </a:solidFill>
            </p:grpSpPr>
            <p:sp>
              <p:nvSpPr>
                <p:cNvPr id="345" name="Graphic 2">
                  <a:extLst>
                    <a:ext uri="{FF2B5EF4-FFF2-40B4-BE49-F238E27FC236}">
                      <a16:creationId xmlns:a16="http://schemas.microsoft.com/office/drawing/2014/main" id="{9CA35A85-D2B5-43C9-836B-F8658815CD7C}"/>
                    </a:ext>
                  </a:extLst>
                </p:cNvPr>
                <p:cNvSpPr/>
                <p:nvPr/>
              </p:nvSpPr>
              <p:spPr>
                <a:xfrm>
                  <a:off x="21686102" y="5193215"/>
                  <a:ext cx="255093" cy="344512"/>
                </a:xfrm>
                <a:custGeom>
                  <a:avLst/>
                  <a:gdLst>
                    <a:gd name="connsiteX0" fmla="*/ 255094 w 255093"/>
                    <a:gd name="connsiteY0" fmla="*/ 243375 h 344512"/>
                    <a:gd name="connsiteX1" fmla="*/ 213399 w 255093"/>
                    <a:gd name="connsiteY1" fmla="*/ 321075 h 344512"/>
                    <a:gd name="connsiteX2" fmla="*/ 124830 w 255093"/>
                    <a:gd name="connsiteY2" fmla="*/ 344512 h 344512"/>
                    <a:gd name="connsiteX3" fmla="*/ 57490 w 255093"/>
                    <a:gd name="connsiteY3" fmla="*/ 338823 h 344512"/>
                    <a:gd name="connsiteX4" fmla="*/ 0 w 255093"/>
                    <a:gd name="connsiteY4" fmla="*/ 317593 h 344512"/>
                    <a:gd name="connsiteX5" fmla="*/ 1104 w 255093"/>
                    <a:gd name="connsiteY5" fmla="*/ 312668 h 344512"/>
                    <a:gd name="connsiteX6" fmla="*/ 12314 w 255093"/>
                    <a:gd name="connsiteY6" fmla="*/ 282437 h 344512"/>
                    <a:gd name="connsiteX7" fmla="*/ 19957 w 255093"/>
                    <a:gd name="connsiteY7" fmla="*/ 252461 h 344512"/>
                    <a:gd name="connsiteX8" fmla="*/ 28108 w 255093"/>
                    <a:gd name="connsiteY8" fmla="*/ 245668 h 344512"/>
                    <a:gd name="connsiteX9" fmla="*/ 52480 w 255093"/>
                    <a:gd name="connsiteY9" fmla="*/ 254669 h 344512"/>
                    <a:gd name="connsiteX10" fmla="*/ 93750 w 255093"/>
                    <a:gd name="connsiteY10" fmla="*/ 263671 h 344512"/>
                    <a:gd name="connsiteX11" fmla="*/ 147163 w 255093"/>
                    <a:gd name="connsiteY11" fmla="*/ 227920 h 344512"/>
                    <a:gd name="connsiteX12" fmla="*/ 96468 w 255093"/>
                    <a:gd name="connsiteY12" fmla="*/ 199303 h 344512"/>
                    <a:gd name="connsiteX13" fmla="*/ 78465 w 255093"/>
                    <a:gd name="connsiteY13" fmla="*/ 199812 h 344512"/>
                    <a:gd name="connsiteX14" fmla="*/ 63773 w 255093"/>
                    <a:gd name="connsiteY14" fmla="*/ 200322 h 344512"/>
                    <a:gd name="connsiteX15" fmla="*/ 45517 w 255093"/>
                    <a:gd name="connsiteY15" fmla="*/ 200067 h 344512"/>
                    <a:gd name="connsiteX16" fmla="*/ 33543 w 255093"/>
                    <a:gd name="connsiteY16" fmla="*/ 190811 h 344512"/>
                    <a:gd name="connsiteX17" fmla="*/ 36855 w 255093"/>
                    <a:gd name="connsiteY17" fmla="*/ 138501 h 344512"/>
                    <a:gd name="connsiteX18" fmla="*/ 45602 w 255093"/>
                    <a:gd name="connsiteY18" fmla="*/ 131708 h 344512"/>
                    <a:gd name="connsiteX19" fmla="*/ 73030 w 255093"/>
                    <a:gd name="connsiteY19" fmla="*/ 134001 h 344512"/>
                    <a:gd name="connsiteX20" fmla="*/ 100119 w 255093"/>
                    <a:gd name="connsiteY20" fmla="*/ 136294 h 344512"/>
                    <a:gd name="connsiteX21" fmla="*/ 119650 w 255093"/>
                    <a:gd name="connsiteY21" fmla="*/ 128566 h 344512"/>
                    <a:gd name="connsiteX22" fmla="*/ 127462 w 255093"/>
                    <a:gd name="connsiteY22" fmla="*/ 108780 h 344512"/>
                    <a:gd name="connsiteX23" fmla="*/ 80588 w 255093"/>
                    <a:gd name="connsiteY23" fmla="*/ 76596 h 344512"/>
                    <a:gd name="connsiteX24" fmla="*/ 27429 w 255093"/>
                    <a:gd name="connsiteY24" fmla="*/ 87211 h 344512"/>
                    <a:gd name="connsiteX25" fmla="*/ 24966 w 255093"/>
                    <a:gd name="connsiteY25" fmla="*/ 87466 h 344512"/>
                    <a:gd name="connsiteX26" fmla="*/ 18938 w 255093"/>
                    <a:gd name="connsiteY26" fmla="*/ 79823 h 344512"/>
                    <a:gd name="connsiteX27" fmla="*/ 17324 w 255093"/>
                    <a:gd name="connsiteY27" fmla="*/ 53668 h 344512"/>
                    <a:gd name="connsiteX28" fmla="*/ 15711 w 255093"/>
                    <a:gd name="connsiteY28" fmla="*/ 40591 h 344512"/>
                    <a:gd name="connsiteX29" fmla="*/ 14607 w 255093"/>
                    <a:gd name="connsiteY29" fmla="*/ 27768 h 344512"/>
                    <a:gd name="connsiteX30" fmla="*/ 59274 w 255093"/>
                    <a:gd name="connsiteY30" fmla="*/ 5435 h 344512"/>
                    <a:gd name="connsiteX31" fmla="*/ 118970 w 255093"/>
                    <a:gd name="connsiteY31" fmla="*/ 0 h 344512"/>
                    <a:gd name="connsiteX32" fmla="*/ 200237 w 255093"/>
                    <a:gd name="connsiteY32" fmla="*/ 20466 h 344512"/>
                    <a:gd name="connsiteX33" fmla="*/ 242526 w 255093"/>
                    <a:gd name="connsiteY33" fmla="*/ 88315 h 344512"/>
                    <a:gd name="connsiteX34" fmla="*/ 197265 w 255093"/>
                    <a:gd name="connsiteY34" fmla="*/ 164061 h 344512"/>
                    <a:gd name="connsiteX35" fmla="*/ 239639 w 255093"/>
                    <a:gd name="connsiteY35" fmla="*/ 194292 h 344512"/>
                    <a:gd name="connsiteX36" fmla="*/ 255094 w 255093"/>
                    <a:gd name="connsiteY36" fmla="*/ 243375 h 344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55093" h="344512">
                      <a:moveTo>
                        <a:pt x="255094" y="243375"/>
                      </a:moveTo>
                      <a:cubicBezTo>
                        <a:pt x="255094" y="277002"/>
                        <a:pt x="241167" y="302903"/>
                        <a:pt x="213399" y="321075"/>
                      </a:cubicBezTo>
                      <a:cubicBezTo>
                        <a:pt x="189792" y="336700"/>
                        <a:pt x="160241" y="344512"/>
                        <a:pt x="124830" y="344512"/>
                      </a:cubicBezTo>
                      <a:cubicBezTo>
                        <a:pt x="97572" y="344512"/>
                        <a:pt x="75153" y="342559"/>
                        <a:pt x="57490" y="338823"/>
                      </a:cubicBezTo>
                      <a:cubicBezTo>
                        <a:pt x="19107" y="330840"/>
                        <a:pt x="0" y="323707"/>
                        <a:pt x="0" y="317593"/>
                      </a:cubicBezTo>
                      <a:cubicBezTo>
                        <a:pt x="0" y="316489"/>
                        <a:pt x="340" y="314876"/>
                        <a:pt x="1104" y="312668"/>
                      </a:cubicBezTo>
                      <a:cubicBezTo>
                        <a:pt x="3652" y="305960"/>
                        <a:pt x="7389" y="295854"/>
                        <a:pt x="12314" y="282437"/>
                      </a:cubicBezTo>
                      <a:cubicBezTo>
                        <a:pt x="13758" y="275729"/>
                        <a:pt x="16305" y="265709"/>
                        <a:pt x="19957" y="252461"/>
                      </a:cubicBezTo>
                      <a:cubicBezTo>
                        <a:pt x="21569" y="247875"/>
                        <a:pt x="24287" y="245668"/>
                        <a:pt x="28108" y="245668"/>
                      </a:cubicBezTo>
                      <a:cubicBezTo>
                        <a:pt x="27598" y="245668"/>
                        <a:pt x="35666" y="248640"/>
                        <a:pt x="52480" y="254669"/>
                      </a:cubicBezTo>
                      <a:cubicBezTo>
                        <a:pt x="69293" y="260698"/>
                        <a:pt x="83050" y="263671"/>
                        <a:pt x="93750" y="263671"/>
                      </a:cubicBezTo>
                      <a:cubicBezTo>
                        <a:pt x="129331" y="263671"/>
                        <a:pt x="147163" y="251782"/>
                        <a:pt x="147163" y="227920"/>
                      </a:cubicBezTo>
                      <a:cubicBezTo>
                        <a:pt x="147163" y="208813"/>
                        <a:pt x="130265" y="199303"/>
                        <a:pt x="96468" y="199303"/>
                      </a:cubicBezTo>
                      <a:cubicBezTo>
                        <a:pt x="91882" y="199303"/>
                        <a:pt x="85938" y="199473"/>
                        <a:pt x="78465" y="199812"/>
                      </a:cubicBezTo>
                      <a:cubicBezTo>
                        <a:pt x="70992" y="200152"/>
                        <a:pt x="66066" y="200322"/>
                        <a:pt x="63773" y="200322"/>
                      </a:cubicBezTo>
                      <a:cubicBezTo>
                        <a:pt x="52650" y="200322"/>
                        <a:pt x="46621" y="200237"/>
                        <a:pt x="45517" y="200067"/>
                      </a:cubicBezTo>
                      <a:cubicBezTo>
                        <a:pt x="37534" y="199133"/>
                        <a:pt x="33543" y="196076"/>
                        <a:pt x="33543" y="190811"/>
                      </a:cubicBezTo>
                      <a:cubicBezTo>
                        <a:pt x="33543" y="163043"/>
                        <a:pt x="34647" y="145549"/>
                        <a:pt x="36855" y="138501"/>
                      </a:cubicBezTo>
                      <a:cubicBezTo>
                        <a:pt x="38298" y="134001"/>
                        <a:pt x="41186" y="131708"/>
                        <a:pt x="45602" y="131708"/>
                      </a:cubicBezTo>
                      <a:cubicBezTo>
                        <a:pt x="51801" y="131708"/>
                        <a:pt x="60887" y="132472"/>
                        <a:pt x="73030" y="134001"/>
                      </a:cubicBezTo>
                      <a:cubicBezTo>
                        <a:pt x="85088" y="135529"/>
                        <a:pt x="94175" y="136294"/>
                        <a:pt x="100119" y="136294"/>
                      </a:cubicBezTo>
                      <a:cubicBezTo>
                        <a:pt x="107931" y="136294"/>
                        <a:pt x="114385" y="133661"/>
                        <a:pt x="119650" y="128566"/>
                      </a:cubicBezTo>
                      <a:cubicBezTo>
                        <a:pt x="124830" y="123386"/>
                        <a:pt x="127462" y="116762"/>
                        <a:pt x="127462" y="108780"/>
                      </a:cubicBezTo>
                      <a:cubicBezTo>
                        <a:pt x="127462" y="87381"/>
                        <a:pt x="111837" y="76596"/>
                        <a:pt x="80588" y="76596"/>
                      </a:cubicBezTo>
                      <a:cubicBezTo>
                        <a:pt x="67510" y="76596"/>
                        <a:pt x="49763" y="80163"/>
                        <a:pt x="27429" y="87211"/>
                      </a:cubicBezTo>
                      <a:cubicBezTo>
                        <a:pt x="26495" y="87381"/>
                        <a:pt x="25730" y="87466"/>
                        <a:pt x="24966" y="87466"/>
                      </a:cubicBezTo>
                      <a:cubicBezTo>
                        <a:pt x="22588" y="87466"/>
                        <a:pt x="20636" y="84918"/>
                        <a:pt x="18938" y="79823"/>
                      </a:cubicBezTo>
                      <a:cubicBezTo>
                        <a:pt x="18598" y="72180"/>
                        <a:pt x="18004" y="63434"/>
                        <a:pt x="17324" y="53668"/>
                      </a:cubicBezTo>
                      <a:cubicBezTo>
                        <a:pt x="17154" y="51460"/>
                        <a:pt x="16560" y="47130"/>
                        <a:pt x="15711" y="40591"/>
                      </a:cubicBezTo>
                      <a:cubicBezTo>
                        <a:pt x="14946" y="35326"/>
                        <a:pt x="14607" y="31080"/>
                        <a:pt x="14607" y="27768"/>
                      </a:cubicBezTo>
                      <a:cubicBezTo>
                        <a:pt x="14607" y="18173"/>
                        <a:pt x="29467" y="10700"/>
                        <a:pt x="59274" y="5435"/>
                      </a:cubicBezTo>
                      <a:cubicBezTo>
                        <a:pt x="79823" y="1783"/>
                        <a:pt x="99695" y="0"/>
                        <a:pt x="118970" y="0"/>
                      </a:cubicBezTo>
                      <a:cubicBezTo>
                        <a:pt x="149880" y="0"/>
                        <a:pt x="176970" y="6794"/>
                        <a:pt x="200237" y="20466"/>
                      </a:cubicBezTo>
                      <a:cubicBezTo>
                        <a:pt x="228429" y="36855"/>
                        <a:pt x="242526" y="59443"/>
                        <a:pt x="242526" y="88315"/>
                      </a:cubicBezTo>
                      <a:cubicBezTo>
                        <a:pt x="242526" y="121603"/>
                        <a:pt x="227410" y="146823"/>
                        <a:pt x="197265" y="164061"/>
                      </a:cubicBezTo>
                      <a:cubicBezTo>
                        <a:pt x="215098" y="170091"/>
                        <a:pt x="229194" y="180111"/>
                        <a:pt x="239639" y="194292"/>
                      </a:cubicBezTo>
                      <a:cubicBezTo>
                        <a:pt x="249914" y="208474"/>
                        <a:pt x="255094" y="224863"/>
                        <a:pt x="255094" y="24337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6" name="Graphic 2">
                  <a:extLst>
                    <a:ext uri="{FF2B5EF4-FFF2-40B4-BE49-F238E27FC236}">
                      <a16:creationId xmlns:a16="http://schemas.microsoft.com/office/drawing/2014/main" id="{515F1EDD-80C1-4634-A1F8-4675D8AFF8C7}"/>
                    </a:ext>
                  </a:extLst>
                </p:cNvPr>
                <p:cNvSpPr/>
                <p:nvPr/>
              </p:nvSpPr>
              <p:spPr>
                <a:xfrm>
                  <a:off x="21953255" y="5185912"/>
                  <a:ext cx="147502" cy="344342"/>
                </a:xfrm>
                <a:custGeom>
                  <a:avLst/>
                  <a:gdLst>
                    <a:gd name="connsiteX0" fmla="*/ 144699 w 147502"/>
                    <a:gd name="connsiteY0" fmla="*/ 329991 h 344342"/>
                    <a:gd name="connsiteX1" fmla="*/ 140030 w 147502"/>
                    <a:gd name="connsiteY1" fmla="*/ 339502 h 344342"/>
                    <a:gd name="connsiteX2" fmla="*/ 129924 w 147502"/>
                    <a:gd name="connsiteY2" fmla="*/ 343833 h 344342"/>
                    <a:gd name="connsiteX3" fmla="*/ 90692 w 147502"/>
                    <a:gd name="connsiteY3" fmla="*/ 344088 h 344342"/>
                    <a:gd name="connsiteX4" fmla="*/ 51460 w 147502"/>
                    <a:gd name="connsiteY4" fmla="*/ 344342 h 344342"/>
                    <a:gd name="connsiteX5" fmla="*/ 41610 w 147502"/>
                    <a:gd name="connsiteY5" fmla="*/ 335596 h 344342"/>
                    <a:gd name="connsiteX6" fmla="*/ 41864 w 147502"/>
                    <a:gd name="connsiteY6" fmla="*/ 332623 h 344342"/>
                    <a:gd name="connsiteX7" fmla="*/ 45686 w 147502"/>
                    <a:gd name="connsiteY7" fmla="*/ 206435 h 344342"/>
                    <a:gd name="connsiteX8" fmla="*/ 45686 w 147502"/>
                    <a:gd name="connsiteY8" fmla="*/ 125509 h 344342"/>
                    <a:gd name="connsiteX9" fmla="*/ 42119 w 147502"/>
                    <a:gd name="connsiteY9" fmla="*/ 117866 h 344342"/>
                    <a:gd name="connsiteX10" fmla="*/ 25645 w 147502"/>
                    <a:gd name="connsiteY10" fmla="*/ 121178 h 344342"/>
                    <a:gd name="connsiteX11" fmla="*/ 8916 w 147502"/>
                    <a:gd name="connsiteY11" fmla="*/ 124490 h 344342"/>
                    <a:gd name="connsiteX12" fmla="*/ 509 w 147502"/>
                    <a:gd name="connsiteY12" fmla="*/ 114385 h 344342"/>
                    <a:gd name="connsiteX13" fmla="*/ 255 w 147502"/>
                    <a:gd name="connsiteY13" fmla="*/ 86616 h 344342"/>
                    <a:gd name="connsiteX14" fmla="*/ 0 w 147502"/>
                    <a:gd name="connsiteY14" fmla="*/ 58509 h 344342"/>
                    <a:gd name="connsiteX15" fmla="*/ 6793 w 147502"/>
                    <a:gd name="connsiteY15" fmla="*/ 50356 h 344342"/>
                    <a:gd name="connsiteX16" fmla="*/ 69717 w 147502"/>
                    <a:gd name="connsiteY16" fmla="*/ 5689 h 344342"/>
                    <a:gd name="connsiteX17" fmla="*/ 77615 w 147502"/>
                    <a:gd name="connsiteY17" fmla="*/ 0 h 344342"/>
                    <a:gd name="connsiteX18" fmla="*/ 80927 w 147502"/>
                    <a:gd name="connsiteY18" fmla="*/ 509 h 344342"/>
                    <a:gd name="connsiteX19" fmla="*/ 111752 w 147502"/>
                    <a:gd name="connsiteY19" fmla="*/ 7303 h 344342"/>
                    <a:gd name="connsiteX20" fmla="*/ 143680 w 147502"/>
                    <a:gd name="connsiteY20" fmla="*/ 12228 h 344342"/>
                    <a:gd name="connsiteX21" fmla="*/ 147502 w 147502"/>
                    <a:gd name="connsiteY21" fmla="*/ 18258 h 344342"/>
                    <a:gd name="connsiteX22" fmla="*/ 146992 w 147502"/>
                    <a:gd name="connsiteY22" fmla="*/ 23947 h 344342"/>
                    <a:gd name="connsiteX23" fmla="*/ 144020 w 147502"/>
                    <a:gd name="connsiteY23" fmla="*/ 141389 h 344342"/>
                    <a:gd name="connsiteX24" fmla="*/ 144445 w 147502"/>
                    <a:gd name="connsiteY24" fmla="*/ 235732 h 344342"/>
                    <a:gd name="connsiteX25" fmla="*/ 144699 w 147502"/>
                    <a:gd name="connsiteY25" fmla="*/ 329991 h 344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47502" h="344342">
                      <a:moveTo>
                        <a:pt x="144699" y="329991"/>
                      </a:moveTo>
                      <a:cubicBezTo>
                        <a:pt x="144699" y="333473"/>
                        <a:pt x="143171" y="336615"/>
                        <a:pt x="140030" y="339502"/>
                      </a:cubicBezTo>
                      <a:cubicBezTo>
                        <a:pt x="136973" y="342389"/>
                        <a:pt x="133576" y="343833"/>
                        <a:pt x="129924" y="343833"/>
                      </a:cubicBezTo>
                      <a:cubicBezTo>
                        <a:pt x="121178" y="343833"/>
                        <a:pt x="108100" y="343918"/>
                        <a:pt x="90692" y="344088"/>
                      </a:cubicBezTo>
                      <a:cubicBezTo>
                        <a:pt x="73284" y="344258"/>
                        <a:pt x="60122" y="344342"/>
                        <a:pt x="51460" y="344342"/>
                      </a:cubicBezTo>
                      <a:cubicBezTo>
                        <a:pt x="44752" y="344342"/>
                        <a:pt x="41440" y="341455"/>
                        <a:pt x="41610" y="335596"/>
                      </a:cubicBezTo>
                      <a:lnTo>
                        <a:pt x="41864" y="332623"/>
                      </a:lnTo>
                      <a:cubicBezTo>
                        <a:pt x="44412" y="263246"/>
                        <a:pt x="45686" y="221127"/>
                        <a:pt x="45686" y="206435"/>
                      </a:cubicBezTo>
                      <a:lnTo>
                        <a:pt x="45686" y="125509"/>
                      </a:lnTo>
                      <a:cubicBezTo>
                        <a:pt x="45686" y="120414"/>
                        <a:pt x="44497" y="117866"/>
                        <a:pt x="42119" y="117866"/>
                      </a:cubicBezTo>
                      <a:cubicBezTo>
                        <a:pt x="38468" y="117866"/>
                        <a:pt x="32948" y="118970"/>
                        <a:pt x="25645" y="121178"/>
                      </a:cubicBezTo>
                      <a:cubicBezTo>
                        <a:pt x="18258" y="123386"/>
                        <a:pt x="12653" y="124490"/>
                        <a:pt x="8916" y="124490"/>
                      </a:cubicBezTo>
                      <a:cubicBezTo>
                        <a:pt x="3312" y="124490"/>
                        <a:pt x="509" y="121093"/>
                        <a:pt x="509" y="114385"/>
                      </a:cubicBezTo>
                      <a:cubicBezTo>
                        <a:pt x="509" y="108185"/>
                        <a:pt x="424" y="98930"/>
                        <a:pt x="255" y="86616"/>
                      </a:cubicBezTo>
                      <a:cubicBezTo>
                        <a:pt x="85" y="74303"/>
                        <a:pt x="0" y="64877"/>
                        <a:pt x="0" y="58509"/>
                      </a:cubicBezTo>
                      <a:cubicBezTo>
                        <a:pt x="0" y="54857"/>
                        <a:pt x="2293" y="52140"/>
                        <a:pt x="6793" y="50356"/>
                      </a:cubicBezTo>
                      <a:cubicBezTo>
                        <a:pt x="33542" y="39317"/>
                        <a:pt x="54517" y="24371"/>
                        <a:pt x="69717" y="5689"/>
                      </a:cubicBezTo>
                      <a:cubicBezTo>
                        <a:pt x="72774" y="1868"/>
                        <a:pt x="75407" y="0"/>
                        <a:pt x="77615" y="0"/>
                      </a:cubicBezTo>
                      <a:cubicBezTo>
                        <a:pt x="77954" y="0"/>
                        <a:pt x="79058" y="170"/>
                        <a:pt x="80927" y="509"/>
                      </a:cubicBezTo>
                      <a:cubicBezTo>
                        <a:pt x="87805" y="1953"/>
                        <a:pt x="98080" y="4246"/>
                        <a:pt x="111752" y="7303"/>
                      </a:cubicBezTo>
                      <a:cubicBezTo>
                        <a:pt x="119055" y="8237"/>
                        <a:pt x="129670" y="9851"/>
                        <a:pt x="143680" y="12228"/>
                      </a:cubicBezTo>
                      <a:cubicBezTo>
                        <a:pt x="146228" y="12993"/>
                        <a:pt x="147502" y="14946"/>
                        <a:pt x="147502" y="18258"/>
                      </a:cubicBezTo>
                      <a:cubicBezTo>
                        <a:pt x="147502" y="19362"/>
                        <a:pt x="147332" y="21229"/>
                        <a:pt x="146992" y="23947"/>
                      </a:cubicBezTo>
                      <a:cubicBezTo>
                        <a:pt x="144954" y="39912"/>
                        <a:pt x="144020" y="79059"/>
                        <a:pt x="144020" y="141389"/>
                      </a:cubicBezTo>
                      <a:cubicBezTo>
                        <a:pt x="144020" y="162278"/>
                        <a:pt x="144190" y="193698"/>
                        <a:pt x="144445" y="235732"/>
                      </a:cubicBezTo>
                      <a:cubicBezTo>
                        <a:pt x="144530" y="277682"/>
                        <a:pt x="144699" y="309101"/>
                        <a:pt x="144699" y="3299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47" name="Graphic 2">
                <a:extLst>
                  <a:ext uri="{FF2B5EF4-FFF2-40B4-BE49-F238E27FC236}">
                    <a16:creationId xmlns:a16="http://schemas.microsoft.com/office/drawing/2014/main" id="{302F7D68-8A21-4195-8D9A-CBD7061F6500}"/>
                  </a:ext>
                </a:extLst>
              </p:cNvPr>
              <p:cNvSpPr/>
              <p:nvPr/>
            </p:nvSpPr>
            <p:spPr>
              <a:xfrm>
                <a:off x="21618084" y="5039089"/>
                <a:ext cx="550777" cy="68613"/>
              </a:xfrm>
              <a:custGeom>
                <a:avLst/>
                <a:gdLst>
                  <a:gd name="connsiteX0" fmla="*/ 516470 w 550777"/>
                  <a:gd name="connsiteY0" fmla="*/ 68614 h 68613"/>
                  <a:gd name="connsiteX1" fmla="*/ 34306 w 550777"/>
                  <a:gd name="connsiteY1" fmla="*/ 68614 h 68613"/>
                  <a:gd name="connsiteX2" fmla="*/ 0 w 550777"/>
                  <a:gd name="connsiteY2" fmla="*/ 34307 h 68613"/>
                  <a:gd name="connsiteX3" fmla="*/ 0 w 550777"/>
                  <a:gd name="connsiteY3" fmla="*/ 34307 h 68613"/>
                  <a:gd name="connsiteX4" fmla="*/ 34306 w 550777"/>
                  <a:gd name="connsiteY4" fmla="*/ 0 h 68613"/>
                  <a:gd name="connsiteX5" fmla="*/ 516470 w 550777"/>
                  <a:gd name="connsiteY5" fmla="*/ 0 h 68613"/>
                  <a:gd name="connsiteX6" fmla="*/ 550778 w 550777"/>
                  <a:gd name="connsiteY6" fmla="*/ 34307 h 68613"/>
                  <a:gd name="connsiteX7" fmla="*/ 550778 w 550777"/>
                  <a:gd name="connsiteY7" fmla="*/ 34307 h 68613"/>
                  <a:gd name="connsiteX8" fmla="*/ 516470 w 550777"/>
                  <a:gd name="connsiteY8" fmla="*/ 68614 h 68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0777" h="68613">
                    <a:moveTo>
                      <a:pt x="516470" y="68614"/>
                    </a:moveTo>
                    <a:lnTo>
                      <a:pt x="34306" y="68614"/>
                    </a:lnTo>
                    <a:cubicBezTo>
                      <a:pt x="15370" y="68614"/>
                      <a:pt x="0" y="53243"/>
                      <a:pt x="0" y="34307"/>
                    </a:cubicBezTo>
                    <a:lnTo>
                      <a:pt x="0" y="34307"/>
                    </a:lnTo>
                    <a:cubicBezTo>
                      <a:pt x="0" y="15370"/>
                      <a:pt x="15370" y="0"/>
                      <a:pt x="34306" y="0"/>
                    </a:cubicBezTo>
                    <a:lnTo>
                      <a:pt x="516470" y="0"/>
                    </a:lnTo>
                    <a:cubicBezTo>
                      <a:pt x="535407" y="0"/>
                      <a:pt x="550778" y="15370"/>
                      <a:pt x="550778" y="34307"/>
                    </a:cubicBezTo>
                    <a:lnTo>
                      <a:pt x="550778" y="34307"/>
                    </a:lnTo>
                    <a:cubicBezTo>
                      <a:pt x="550778" y="53243"/>
                      <a:pt x="535407" y="68614"/>
                      <a:pt x="516470" y="68614"/>
                    </a:cubicBezTo>
                    <a:close/>
                  </a:path>
                </a:pathLst>
              </a:custGeom>
              <a:solidFill>
                <a:srgbClr val="BED8E8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Graphic 2">
                <a:extLst>
                  <a:ext uri="{FF2B5EF4-FFF2-40B4-BE49-F238E27FC236}">
                    <a16:creationId xmlns:a16="http://schemas.microsoft.com/office/drawing/2014/main" id="{B792C2BA-1C5B-41D4-8060-32AFE10A0ECE}"/>
                  </a:ext>
                </a:extLst>
              </p:cNvPr>
              <p:cNvSpPr/>
              <p:nvPr/>
            </p:nvSpPr>
            <p:spPr>
              <a:xfrm>
                <a:off x="21628783" y="5681408"/>
                <a:ext cx="529294" cy="31419"/>
              </a:xfrm>
              <a:custGeom>
                <a:avLst/>
                <a:gdLst>
                  <a:gd name="connsiteX0" fmla="*/ 513584 w 529294"/>
                  <a:gd name="connsiteY0" fmla="*/ 31419 h 31419"/>
                  <a:gd name="connsiteX1" fmla="*/ 15711 w 529294"/>
                  <a:gd name="connsiteY1" fmla="*/ 31419 h 31419"/>
                  <a:gd name="connsiteX2" fmla="*/ 0 w 529294"/>
                  <a:gd name="connsiteY2" fmla="*/ 15710 h 31419"/>
                  <a:gd name="connsiteX3" fmla="*/ 0 w 529294"/>
                  <a:gd name="connsiteY3" fmla="*/ 15710 h 31419"/>
                  <a:gd name="connsiteX4" fmla="*/ 15711 w 529294"/>
                  <a:gd name="connsiteY4" fmla="*/ 0 h 31419"/>
                  <a:gd name="connsiteX5" fmla="*/ 513584 w 529294"/>
                  <a:gd name="connsiteY5" fmla="*/ 0 h 31419"/>
                  <a:gd name="connsiteX6" fmla="*/ 529294 w 529294"/>
                  <a:gd name="connsiteY6" fmla="*/ 15710 h 31419"/>
                  <a:gd name="connsiteX7" fmla="*/ 529294 w 529294"/>
                  <a:gd name="connsiteY7" fmla="*/ 15710 h 31419"/>
                  <a:gd name="connsiteX8" fmla="*/ 513584 w 529294"/>
                  <a:gd name="connsiteY8" fmla="*/ 31419 h 3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9294" h="31419">
                    <a:moveTo>
                      <a:pt x="513584" y="31419"/>
                    </a:moveTo>
                    <a:lnTo>
                      <a:pt x="15711" y="31419"/>
                    </a:lnTo>
                    <a:cubicBezTo>
                      <a:pt x="7049" y="31419"/>
                      <a:pt x="0" y="24371"/>
                      <a:pt x="0" y="15710"/>
                    </a:cubicBezTo>
                    <a:lnTo>
                      <a:pt x="0" y="15710"/>
                    </a:lnTo>
                    <a:cubicBezTo>
                      <a:pt x="0" y="7048"/>
                      <a:pt x="7049" y="0"/>
                      <a:pt x="15711" y="0"/>
                    </a:cubicBezTo>
                    <a:lnTo>
                      <a:pt x="513584" y="0"/>
                    </a:lnTo>
                    <a:cubicBezTo>
                      <a:pt x="522245" y="0"/>
                      <a:pt x="529294" y="7048"/>
                      <a:pt x="529294" y="15710"/>
                    </a:cubicBezTo>
                    <a:lnTo>
                      <a:pt x="529294" y="15710"/>
                    </a:lnTo>
                    <a:cubicBezTo>
                      <a:pt x="529294" y="24371"/>
                      <a:pt x="522245" y="31419"/>
                      <a:pt x="513584" y="31419"/>
                    </a:cubicBezTo>
                    <a:close/>
                  </a:path>
                </a:pathLst>
              </a:custGeom>
              <a:solidFill>
                <a:srgbClr val="BED8E8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Graphic 2">
                <a:extLst>
                  <a:ext uri="{FF2B5EF4-FFF2-40B4-BE49-F238E27FC236}">
                    <a16:creationId xmlns:a16="http://schemas.microsoft.com/office/drawing/2014/main" id="{8B512A60-33DE-4A6E-8C0D-4C21280E2879}"/>
                  </a:ext>
                </a:extLst>
              </p:cNvPr>
              <p:cNvSpPr/>
              <p:nvPr/>
            </p:nvSpPr>
            <p:spPr>
              <a:xfrm>
                <a:off x="21870969" y="4867130"/>
                <a:ext cx="382810" cy="992690"/>
              </a:xfrm>
              <a:custGeom>
                <a:avLst/>
                <a:gdLst>
                  <a:gd name="connsiteX0" fmla="*/ 0 w 382810"/>
                  <a:gd name="connsiteY0" fmla="*/ 85 h 992690"/>
                  <a:gd name="connsiteX1" fmla="*/ 79483 w 382810"/>
                  <a:gd name="connsiteY1" fmla="*/ 27259 h 992690"/>
                  <a:gd name="connsiteX2" fmla="*/ 112516 w 382810"/>
                  <a:gd name="connsiteY2" fmla="*/ 10445 h 992690"/>
                  <a:gd name="connsiteX3" fmla="*/ 153532 w 382810"/>
                  <a:gd name="connsiteY3" fmla="*/ 51460 h 992690"/>
                  <a:gd name="connsiteX4" fmla="*/ 146483 w 382810"/>
                  <a:gd name="connsiteY4" fmla="*/ 74388 h 992690"/>
                  <a:gd name="connsiteX5" fmla="*/ 213229 w 382810"/>
                  <a:gd name="connsiteY5" fmla="*/ 158966 h 992690"/>
                  <a:gd name="connsiteX6" fmla="*/ 263671 w 382810"/>
                  <a:gd name="connsiteY6" fmla="*/ 158966 h 992690"/>
                  <a:gd name="connsiteX7" fmla="*/ 310884 w 382810"/>
                  <a:gd name="connsiteY7" fmla="*/ 206181 h 992690"/>
                  <a:gd name="connsiteX8" fmla="*/ 263671 w 382810"/>
                  <a:gd name="connsiteY8" fmla="*/ 253395 h 992690"/>
                  <a:gd name="connsiteX9" fmla="*/ 252971 w 382810"/>
                  <a:gd name="connsiteY9" fmla="*/ 253395 h 992690"/>
                  <a:gd name="connsiteX10" fmla="*/ 232420 w 382810"/>
                  <a:gd name="connsiteY10" fmla="*/ 801370 h 992690"/>
                  <a:gd name="connsiteX11" fmla="*/ 271398 w 382810"/>
                  <a:gd name="connsiteY11" fmla="*/ 801370 h 992690"/>
                  <a:gd name="connsiteX12" fmla="*/ 299931 w 382810"/>
                  <a:gd name="connsiteY12" fmla="*/ 829903 h 992690"/>
                  <a:gd name="connsiteX13" fmla="*/ 271398 w 382810"/>
                  <a:gd name="connsiteY13" fmla="*/ 858435 h 992690"/>
                  <a:gd name="connsiteX14" fmla="*/ 217645 w 382810"/>
                  <a:gd name="connsiteY14" fmla="*/ 858435 h 992690"/>
                  <a:gd name="connsiteX15" fmla="*/ 216456 w 382810"/>
                  <a:gd name="connsiteY15" fmla="*/ 862596 h 992690"/>
                  <a:gd name="connsiteX16" fmla="*/ 315640 w 382810"/>
                  <a:gd name="connsiteY16" fmla="*/ 862596 h 992690"/>
                  <a:gd name="connsiteX17" fmla="*/ 344173 w 382810"/>
                  <a:gd name="connsiteY17" fmla="*/ 891129 h 992690"/>
                  <a:gd name="connsiteX18" fmla="*/ 315640 w 382810"/>
                  <a:gd name="connsiteY18" fmla="*/ 919661 h 992690"/>
                  <a:gd name="connsiteX19" fmla="*/ 200152 w 382810"/>
                  <a:gd name="connsiteY19" fmla="*/ 919661 h 992690"/>
                  <a:gd name="connsiteX20" fmla="*/ 177309 w 382810"/>
                  <a:gd name="connsiteY20" fmla="*/ 992690 h 992690"/>
                  <a:gd name="connsiteX21" fmla="*/ 382811 w 382810"/>
                  <a:gd name="connsiteY21" fmla="*/ 992690 h 992690"/>
                  <a:gd name="connsiteX22" fmla="*/ 382811 w 382810"/>
                  <a:gd name="connsiteY22" fmla="*/ 0 h 992690"/>
                  <a:gd name="connsiteX23" fmla="*/ 0 w 382810"/>
                  <a:gd name="connsiteY23" fmla="*/ 0 h 99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2810" h="992690">
                    <a:moveTo>
                      <a:pt x="0" y="85"/>
                    </a:moveTo>
                    <a:cubicBezTo>
                      <a:pt x="0" y="85"/>
                      <a:pt x="34647" y="3906"/>
                      <a:pt x="79483" y="27259"/>
                    </a:cubicBezTo>
                    <a:cubicBezTo>
                      <a:pt x="86956" y="17068"/>
                      <a:pt x="98930" y="10445"/>
                      <a:pt x="112516" y="10445"/>
                    </a:cubicBezTo>
                    <a:cubicBezTo>
                      <a:pt x="135105" y="10445"/>
                      <a:pt x="153532" y="28872"/>
                      <a:pt x="153532" y="51460"/>
                    </a:cubicBezTo>
                    <a:cubicBezTo>
                      <a:pt x="153532" y="59952"/>
                      <a:pt x="150899" y="67849"/>
                      <a:pt x="146483" y="74388"/>
                    </a:cubicBezTo>
                    <a:cubicBezTo>
                      <a:pt x="169836" y="95872"/>
                      <a:pt x="192934" y="123470"/>
                      <a:pt x="213229" y="158966"/>
                    </a:cubicBezTo>
                    <a:lnTo>
                      <a:pt x="263671" y="158966"/>
                    </a:lnTo>
                    <a:cubicBezTo>
                      <a:pt x="289740" y="158966"/>
                      <a:pt x="310884" y="180111"/>
                      <a:pt x="310884" y="206181"/>
                    </a:cubicBezTo>
                    <a:cubicBezTo>
                      <a:pt x="310884" y="232250"/>
                      <a:pt x="289740" y="253395"/>
                      <a:pt x="263671" y="253395"/>
                    </a:cubicBezTo>
                    <a:lnTo>
                      <a:pt x="252971" y="253395"/>
                    </a:lnTo>
                    <a:cubicBezTo>
                      <a:pt x="288551" y="372195"/>
                      <a:pt x="294751" y="546362"/>
                      <a:pt x="232420" y="801370"/>
                    </a:cubicBezTo>
                    <a:lnTo>
                      <a:pt x="271398" y="801370"/>
                    </a:lnTo>
                    <a:cubicBezTo>
                      <a:pt x="287108" y="801370"/>
                      <a:pt x="299931" y="814193"/>
                      <a:pt x="299931" y="829903"/>
                    </a:cubicBezTo>
                    <a:cubicBezTo>
                      <a:pt x="299931" y="845613"/>
                      <a:pt x="287108" y="858435"/>
                      <a:pt x="271398" y="858435"/>
                    </a:cubicBezTo>
                    <a:lnTo>
                      <a:pt x="217645" y="858435"/>
                    </a:lnTo>
                    <a:cubicBezTo>
                      <a:pt x="217306" y="859794"/>
                      <a:pt x="216881" y="861237"/>
                      <a:pt x="216456" y="862596"/>
                    </a:cubicBezTo>
                    <a:lnTo>
                      <a:pt x="315640" y="862596"/>
                    </a:lnTo>
                    <a:cubicBezTo>
                      <a:pt x="331350" y="862596"/>
                      <a:pt x="344173" y="875419"/>
                      <a:pt x="344173" y="891129"/>
                    </a:cubicBezTo>
                    <a:cubicBezTo>
                      <a:pt x="344173" y="906838"/>
                      <a:pt x="331350" y="919661"/>
                      <a:pt x="315640" y="919661"/>
                    </a:cubicBezTo>
                    <a:lnTo>
                      <a:pt x="200152" y="919661"/>
                    </a:lnTo>
                    <a:cubicBezTo>
                      <a:pt x="193103" y="943353"/>
                      <a:pt x="185546" y="967724"/>
                      <a:pt x="177309" y="992690"/>
                    </a:cubicBezTo>
                    <a:lnTo>
                      <a:pt x="382811" y="992690"/>
                    </a:lnTo>
                    <a:lnTo>
                      <a:pt x="3828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93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Graphic 2">
                <a:extLst>
                  <a:ext uri="{FF2B5EF4-FFF2-40B4-BE49-F238E27FC236}">
                    <a16:creationId xmlns:a16="http://schemas.microsoft.com/office/drawing/2014/main" id="{25121544-C68A-4945-BCE1-CE36EE387CDD}"/>
                  </a:ext>
                </a:extLst>
              </p:cNvPr>
              <p:cNvSpPr/>
              <p:nvPr/>
            </p:nvSpPr>
            <p:spPr>
              <a:xfrm>
                <a:off x="21865534" y="5742634"/>
                <a:ext cx="336784" cy="31419"/>
              </a:xfrm>
              <a:custGeom>
                <a:avLst/>
                <a:gdLst>
                  <a:gd name="connsiteX0" fmla="*/ 321075 w 336784"/>
                  <a:gd name="connsiteY0" fmla="*/ 31420 h 31419"/>
                  <a:gd name="connsiteX1" fmla="*/ 15711 w 336784"/>
                  <a:gd name="connsiteY1" fmla="*/ 31420 h 31419"/>
                  <a:gd name="connsiteX2" fmla="*/ 0 w 336784"/>
                  <a:gd name="connsiteY2" fmla="*/ 15710 h 31419"/>
                  <a:gd name="connsiteX3" fmla="*/ 0 w 336784"/>
                  <a:gd name="connsiteY3" fmla="*/ 15710 h 31419"/>
                  <a:gd name="connsiteX4" fmla="*/ 15711 w 336784"/>
                  <a:gd name="connsiteY4" fmla="*/ 0 h 31419"/>
                  <a:gd name="connsiteX5" fmla="*/ 321075 w 336784"/>
                  <a:gd name="connsiteY5" fmla="*/ 0 h 31419"/>
                  <a:gd name="connsiteX6" fmla="*/ 336785 w 336784"/>
                  <a:gd name="connsiteY6" fmla="*/ 15710 h 31419"/>
                  <a:gd name="connsiteX7" fmla="*/ 336785 w 336784"/>
                  <a:gd name="connsiteY7" fmla="*/ 15710 h 31419"/>
                  <a:gd name="connsiteX8" fmla="*/ 321075 w 336784"/>
                  <a:gd name="connsiteY8" fmla="*/ 31420 h 3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784" h="31419">
                    <a:moveTo>
                      <a:pt x="321075" y="31420"/>
                    </a:moveTo>
                    <a:lnTo>
                      <a:pt x="15711" y="31420"/>
                    </a:lnTo>
                    <a:cubicBezTo>
                      <a:pt x="7049" y="31420"/>
                      <a:pt x="0" y="24371"/>
                      <a:pt x="0" y="15710"/>
                    </a:cubicBezTo>
                    <a:lnTo>
                      <a:pt x="0" y="15710"/>
                    </a:lnTo>
                    <a:cubicBezTo>
                      <a:pt x="0" y="7048"/>
                      <a:pt x="7049" y="0"/>
                      <a:pt x="15711" y="0"/>
                    </a:cubicBezTo>
                    <a:lnTo>
                      <a:pt x="321075" y="0"/>
                    </a:lnTo>
                    <a:cubicBezTo>
                      <a:pt x="329737" y="0"/>
                      <a:pt x="336785" y="7048"/>
                      <a:pt x="336785" y="15710"/>
                    </a:cubicBezTo>
                    <a:lnTo>
                      <a:pt x="336785" y="15710"/>
                    </a:lnTo>
                    <a:cubicBezTo>
                      <a:pt x="336785" y="24371"/>
                      <a:pt x="329737" y="31420"/>
                      <a:pt x="321075" y="31420"/>
                    </a:cubicBezTo>
                    <a:close/>
                  </a:path>
                </a:pathLst>
              </a:custGeom>
              <a:solidFill>
                <a:srgbClr val="BED8E8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Graphic 2">
                <a:extLst>
                  <a:ext uri="{FF2B5EF4-FFF2-40B4-BE49-F238E27FC236}">
                    <a16:creationId xmlns:a16="http://schemas.microsoft.com/office/drawing/2014/main" id="{C5CD5B19-E477-4128-B6A0-B35275C2078E}"/>
                  </a:ext>
                </a:extLst>
              </p:cNvPr>
              <p:cNvSpPr/>
              <p:nvPr/>
            </p:nvSpPr>
            <p:spPr>
              <a:xfrm>
                <a:off x="21532996" y="5656867"/>
                <a:ext cx="203037" cy="203038"/>
              </a:xfrm>
              <a:custGeom>
                <a:avLst/>
                <a:gdLst>
                  <a:gd name="connsiteX0" fmla="*/ 0 w 203037"/>
                  <a:gd name="connsiteY0" fmla="*/ 0 h 203038"/>
                  <a:gd name="connsiteX1" fmla="*/ 203038 w 203037"/>
                  <a:gd name="connsiteY1" fmla="*/ 203039 h 203038"/>
                  <a:gd name="connsiteX2" fmla="*/ 203038 w 203037"/>
                  <a:gd name="connsiteY2" fmla="*/ 0 h 20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3037" h="203038">
                    <a:moveTo>
                      <a:pt x="0" y="0"/>
                    </a:moveTo>
                    <a:lnTo>
                      <a:pt x="203038" y="203039"/>
                    </a:lnTo>
                    <a:lnTo>
                      <a:pt x="203038" y="0"/>
                    </a:lnTo>
                  </a:path>
                </a:pathLst>
              </a:custGeom>
              <a:solidFill>
                <a:srgbClr val="FFBE8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Graphic 2">
                <a:extLst>
                  <a:ext uri="{FF2B5EF4-FFF2-40B4-BE49-F238E27FC236}">
                    <a16:creationId xmlns:a16="http://schemas.microsoft.com/office/drawing/2014/main" id="{C3F66BA3-35C2-4D46-B396-9D49C0CB3E83}"/>
                  </a:ext>
                </a:extLst>
              </p:cNvPr>
              <p:cNvSpPr/>
              <p:nvPr/>
            </p:nvSpPr>
            <p:spPr>
              <a:xfrm>
                <a:off x="21786476" y="4695851"/>
                <a:ext cx="263670" cy="249998"/>
              </a:xfrm>
              <a:custGeom>
                <a:avLst/>
                <a:gdLst>
                  <a:gd name="connsiteX0" fmla="*/ 131878 w 263670"/>
                  <a:gd name="connsiteY0" fmla="*/ 0 h 249998"/>
                  <a:gd name="connsiteX1" fmla="*/ 0 w 263670"/>
                  <a:gd name="connsiteY1" fmla="*/ 131878 h 249998"/>
                  <a:gd name="connsiteX2" fmla="*/ 6029 w 263670"/>
                  <a:gd name="connsiteY2" fmla="*/ 171364 h 249998"/>
                  <a:gd name="connsiteX3" fmla="*/ 33372 w 263670"/>
                  <a:gd name="connsiteY3" fmla="*/ 171364 h 249998"/>
                  <a:gd name="connsiteX4" fmla="*/ 25645 w 263670"/>
                  <a:gd name="connsiteY4" fmla="*/ 131878 h 249998"/>
                  <a:gd name="connsiteX5" fmla="*/ 131793 w 263670"/>
                  <a:gd name="connsiteY5" fmla="*/ 25730 h 249998"/>
                  <a:gd name="connsiteX6" fmla="*/ 237940 w 263670"/>
                  <a:gd name="connsiteY6" fmla="*/ 131878 h 249998"/>
                  <a:gd name="connsiteX7" fmla="*/ 212974 w 263670"/>
                  <a:gd name="connsiteY7" fmla="*/ 199897 h 249998"/>
                  <a:gd name="connsiteX8" fmla="*/ 169836 w 263670"/>
                  <a:gd name="connsiteY8" fmla="*/ 230722 h 249998"/>
                  <a:gd name="connsiteX9" fmla="*/ 190131 w 263670"/>
                  <a:gd name="connsiteY9" fmla="*/ 249998 h 249998"/>
                  <a:gd name="connsiteX10" fmla="*/ 224522 w 263670"/>
                  <a:gd name="connsiteY10" fmla="*/ 225372 h 249998"/>
                  <a:gd name="connsiteX11" fmla="*/ 263671 w 263670"/>
                  <a:gd name="connsiteY11" fmla="*/ 131878 h 249998"/>
                  <a:gd name="connsiteX12" fmla="*/ 131878 w 263670"/>
                  <a:gd name="connsiteY12" fmla="*/ 0 h 24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670" h="249998">
                    <a:moveTo>
                      <a:pt x="131878" y="0"/>
                    </a:moveTo>
                    <a:cubicBezTo>
                      <a:pt x="59188" y="0"/>
                      <a:pt x="0" y="59188"/>
                      <a:pt x="0" y="131878"/>
                    </a:cubicBezTo>
                    <a:cubicBezTo>
                      <a:pt x="0" y="145634"/>
                      <a:pt x="2123" y="158881"/>
                      <a:pt x="6029" y="171364"/>
                    </a:cubicBezTo>
                    <a:lnTo>
                      <a:pt x="33372" y="171364"/>
                    </a:lnTo>
                    <a:cubicBezTo>
                      <a:pt x="28447" y="159136"/>
                      <a:pt x="25645" y="145804"/>
                      <a:pt x="25645" y="131878"/>
                    </a:cubicBezTo>
                    <a:cubicBezTo>
                      <a:pt x="25645" y="73369"/>
                      <a:pt x="73284" y="25730"/>
                      <a:pt x="131793" y="25730"/>
                    </a:cubicBezTo>
                    <a:cubicBezTo>
                      <a:pt x="190301" y="25730"/>
                      <a:pt x="237940" y="73369"/>
                      <a:pt x="237940" y="131878"/>
                    </a:cubicBezTo>
                    <a:cubicBezTo>
                      <a:pt x="237940" y="157777"/>
                      <a:pt x="228514" y="181555"/>
                      <a:pt x="212974" y="199897"/>
                    </a:cubicBezTo>
                    <a:cubicBezTo>
                      <a:pt x="201510" y="213484"/>
                      <a:pt x="186734" y="224183"/>
                      <a:pt x="169836" y="230722"/>
                    </a:cubicBezTo>
                    <a:cubicBezTo>
                      <a:pt x="172638" y="240233"/>
                      <a:pt x="180366" y="247706"/>
                      <a:pt x="190131" y="249998"/>
                    </a:cubicBezTo>
                    <a:cubicBezTo>
                      <a:pt x="202954" y="243630"/>
                      <a:pt x="214503" y="235307"/>
                      <a:pt x="224522" y="225372"/>
                    </a:cubicBezTo>
                    <a:cubicBezTo>
                      <a:pt x="248640" y="201510"/>
                      <a:pt x="263671" y="168392"/>
                      <a:pt x="263671" y="131878"/>
                    </a:cubicBezTo>
                    <a:cubicBezTo>
                      <a:pt x="263755" y="59188"/>
                      <a:pt x="204652" y="0"/>
                      <a:pt x="131878" y="0"/>
                    </a:cubicBezTo>
                    <a:close/>
                  </a:path>
                </a:pathLst>
              </a:custGeom>
              <a:solidFill>
                <a:srgbClr val="5694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Graphic 2">
                <a:extLst>
                  <a:ext uri="{FF2B5EF4-FFF2-40B4-BE49-F238E27FC236}">
                    <a16:creationId xmlns:a16="http://schemas.microsoft.com/office/drawing/2014/main" id="{2826803A-245E-4408-8FB4-B6D4421DD3A4}"/>
                  </a:ext>
                </a:extLst>
              </p:cNvPr>
              <p:cNvSpPr/>
              <p:nvPr/>
            </p:nvSpPr>
            <p:spPr>
              <a:xfrm>
                <a:off x="21645766" y="4695851"/>
                <a:ext cx="263670" cy="249998"/>
              </a:xfrm>
              <a:custGeom>
                <a:avLst/>
                <a:gdLst>
                  <a:gd name="connsiteX0" fmla="*/ 131878 w 263670"/>
                  <a:gd name="connsiteY0" fmla="*/ 0 h 249998"/>
                  <a:gd name="connsiteX1" fmla="*/ 0 w 263670"/>
                  <a:gd name="connsiteY1" fmla="*/ 131878 h 249998"/>
                  <a:gd name="connsiteX2" fmla="*/ 6030 w 263670"/>
                  <a:gd name="connsiteY2" fmla="*/ 171364 h 249998"/>
                  <a:gd name="connsiteX3" fmla="*/ 33373 w 263670"/>
                  <a:gd name="connsiteY3" fmla="*/ 171364 h 249998"/>
                  <a:gd name="connsiteX4" fmla="*/ 25645 w 263670"/>
                  <a:gd name="connsiteY4" fmla="*/ 131878 h 249998"/>
                  <a:gd name="connsiteX5" fmla="*/ 131793 w 263670"/>
                  <a:gd name="connsiteY5" fmla="*/ 25730 h 249998"/>
                  <a:gd name="connsiteX6" fmla="*/ 237940 w 263670"/>
                  <a:gd name="connsiteY6" fmla="*/ 131878 h 249998"/>
                  <a:gd name="connsiteX7" fmla="*/ 212975 w 263670"/>
                  <a:gd name="connsiteY7" fmla="*/ 199897 h 249998"/>
                  <a:gd name="connsiteX8" fmla="*/ 169836 w 263670"/>
                  <a:gd name="connsiteY8" fmla="*/ 230722 h 249998"/>
                  <a:gd name="connsiteX9" fmla="*/ 190131 w 263670"/>
                  <a:gd name="connsiteY9" fmla="*/ 249998 h 249998"/>
                  <a:gd name="connsiteX10" fmla="*/ 224524 w 263670"/>
                  <a:gd name="connsiteY10" fmla="*/ 225372 h 249998"/>
                  <a:gd name="connsiteX11" fmla="*/ 263671 w 263670"/>
                  <a:gd name="connsiteY11" fmla="*/ 131878 h 249998"/>
                  <a:gd name="connsiteX12" fmla="*/ 131878 w 263670"/>
                  <a:gd name="connsiteY12" fmla="*/ 0 h 24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670" h="249998">
                    <a:moveTo>
                      <a:pt x="131878" y="0"/>
                    </a:moveTo>
                    <a:cubicBezTo>
                      <a:pt x="59189" y="0"/>
                      <a:pt x="0" y="59188"/>
                      <a:pt x="0" y="131878"/>
                    </a:cubicBezTo>
                    <a:cubicBezTo>
                      <a:pt x="0" y="145634"/>
                      <a:pt x="2123" y="158881"/>
                      <a:pt x="6030" y="171364"/>
                    </a:cubicBezTo>
                    <a:lnTo>
                      <a:pt x="33373" y="171364"/>
                    </a:lnTo>
                    <a:cubicBezTo>
                      <a:pt x="28448" y="159136"/>
                      <a:pt x="25645" y="145804"/>
                      <a:pt x="25645" y="131878"/>
                    </a:cubicBezTo>
                    <a:cubicBezTo>
                      <a:pt x="25645" y="73369"/>
                      <a:pt x="73284" y="25730"/>
                      <a:pt x="131793" y="25730"/>
                    </a:cubicBezTo>
                    <a:cubicBezTo>
                      <a:pt x="190301" y="25730"/>
                      <a:pt x="237940" y="73369"/>
                      <a:pt x="237940" y="131878"/>
                    </a:cubicBezTo>
                    <a:cubicBezTo>
                      <a:pt x="237940" y="157777"/>
                      <a:pt x="228514" y="181555"/>
                      <a:pt x="212975" y="199897"/>
                    </a:cubicBezTo>
                    <a:cubicBezTo>
                      <a:pt x="201511" y="213484"/>
                      <a:pt x="186735" y="224183"/>
                      <a:pt x="169836" y="230722"/>
                    </a:cubicBezTo>
                    <a:cubicBezTo>
                      <a:pt x="172639" y="240233"/>
                      <a:pt x="180367" y="247706"/>
                      <a:pt x="190131" y="249998"/>
                    </a:cubicBezTo>
                    <a:cubicBezTo>
                      <a:pt x="202954" y="243630"/>
                      <a:pt x="214503" y="235307"/>
                      <a:pt x="224524" y="225372"/>
                    </a:cubicBezTo>
                    <a:cubicBezTo>
                      <a:pt x="248640" y="201510"/>
                      <a:pt x="263671" y="168392"/>
                      <a:pt x="263671" y="131878"/>
                    </a:cubicBezTo>
                    <a:cubicBezTo>
                      <a:pt x="263756" y="59188"/>
                      <a:pt x="204568" y="0"/>
                      <a:pt x="131878" y="0"/>
                    </a:cubicBezTo>
                    <a:close/>
                  </a:path>
                </a:pathLst>
              </a:custGeom>
              <a:solidFill>
                <a:srgbClr val="5694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Graphic 2">
                <a:extLst>
                  <a:ext uri="{FF2B5EF4-FFF2-40B4-BE49-F238E27FC236}">
                    <a16:creationId xmlns:a16="http://schemas.microsoft.com/office/drawing/2014/main" id="{80CCFCCB-A3BF-408D-8B8F-BD5BEBCD1B3E}"/>
                  </a:ext>
                </a:extLst>
              </p:cNvPr>
              <p:cNvSpPr/>
              <p:nvPr/>
            </p:nvSpPr>
            <p:spPr>
              <a:xfrm>
                <a:off x="21505398" y="4695851"/>
                <a:ext cx="263669" cy="249998"/>
              </a:xfrm>
              <a:custGeom>
                <a:avLst/>
                <a:gdLst>
                  <a:gd name="connsiteX0" fmla="*/ 131877 w 263669"/>
                  <a:gd name="connsiteY0" fmla="*/ 0 h 249998"/>
                  <a:gd name="connsiteX1" fmla="*/ 0 w 263669"/>
                  <a:gd name="connsiteY1" fmla="*/ 131878 h 249998"/>
                  <a:gd name="connsiteX2" fmla="*/ 6029 w 263669"/>
                  <a:gd name="connsiteY2" fmla="*/ 171364 h 249998"/>
                  <a:gd name="connsiteX3" fmla="*/ 33372 w 263669"/>
                  <a:gd name="connsiteY3" fmla="*/ 171364 h 249998"/>
                  <a:gd name="connsiteX4" fmla="*/ 25645 w 263669"/>
                  <a:gd name="connsiteY4" fmla="*/ 131878 h 249998"/>
                  <a:gd name="connsiteX5" fmla="*/ 131793 w 263669"/>
                  <a:gd name="connsiteY5" fmla="*/ 25730 h 249998"/>
                  <a:gd name="connsiteX6" fmla="*/ 237940 w 263669"/>
                  <a:gd name="connsiteY6" fmla="*/ 131878 h 249998"/>
                  <a:gd name="connsiteX7" fmla="*/ 212974 w 263669"/>
                  <a:gd name="connsiteY7" fmla="*/ 199897 h 249998"/>
                  <a:gd name="connsiteX8" fmla="*/ 169836 w 263669"/>
                  <a:gd name="connsiteY8" fmla="*/ 230722 h 249998"/>
                  <a:gd name="connsiteX9" fmla="*/ 190131 w 263669"/>
                  <a:gd name="connsiteY9" fmla="*/ 249998 h 249998"/>
                  <a:gd name="connsiteX10" fmla="*/ 224522 w 263669"/>
                  <a:gd name="connsiteY10" fmla="*/ 225372 h 249998"/>
                  <a:gd name="connsiteX11" fmla="*/ 263670 w 263669"/>
                  <a:gd name="connsiteY11" fmla="*/ 131878 h 249998"/>
                  <a:gd name="connsiteX12" fmla="*/ 131877 w 263669"/>
                  <a:gd name="connsiteY12" fmla="*/ 0 h 24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3669" h="249998">
                    <a:moveTo>
                      <a:pt x="131877" y="0"/>
                    </a:moveTo>
                    <a:cubicBezTo>
                      <a:pt x="59188" y="0"/>
                      <a:pt x="0" y="59188"/>
                      <a:pt x="0" y="131878"/>
                    </a:cubicBezTo>
                    <a:cubicBezTo>
                      <a:pt x="0" y="145634"/>
                      <a:pt x="2123" y="158881"/>
                      <a:pt x="6029" y="171364"/>
                    </a:cubicBezTo>
                    <a:lnTo>
                      <a:pt x="33372" y="171364"/>
                    </a:lnTo>
                    <a:cubicBezTo>
                      <a:pt x="28447" y="159136"/>
                      <a:pt x="25645" y="145804"/>
                      <a:pt x="25645" y="131878"/>
                    </a:cubicBezTo>
                    <a:cubicBezTo>
                      <a:pt x="25645" y="73369"/>
                      <a:pt x="73284" y="25730"/>
                      <a:pt x="131793" y="25730"/>
                    </a:cubicBezTo>
                    <a:cubicBezTo>
                      <a:pt x="190300" y="25730"/>
                      <a:pt x="237940" y="73369"/>
                      <a:pt x="237940" y="131878"/>
                    </a:cubicBezTo>
                    <a:cubicBezTo>
                      <a:pt x="237940" y="157777"/>
                      <a:pt x="228513" y="181555"/>
                      <a:pt x="212974" y="199897"/>
                    </a:cubicBezTo>
                    <a:cubicBezTo>
                      <a:pt x="201510" y="213484"/>
                      <a:pt x="186734" y="224183"/>
                      <a:pt x="169836" y="230722"/>
                    </a:cubicBezTo>
                    <a:cubicBezTo>
                      <a:pt x="172638" y="240233"/>
                      <a:pt x="180366" y="247706"/>
                      <a:pt x="190131" y="249998"/>
                    </a:cubicBezTo>
                    <a:cubicBezTo>
                      <a:pt x="202954" y="243630"/>
                      <a:pt x="214503" y="235307"/>
                      <a:pt x="224522" y="225372"/>
                    </a:cubicBezTo>
                    <a:cubicBezTo>
                      <a:pt x="248639" y="201510"/>
                      <a:pt x="263670" y="168392"/>
                      <a:pt x="263670" y="131878"/>
                    </a:cubicBezTo>
                    <a:cubicBezTo>
                      <a:pt x="263755" y="59188"/>
                      <a:pt x="204567" y="0"/>
                      <a:pt x="131877" y="0"/>
                    </a:cubicBezTo>
                    <a:close/>
                  </a:path>
                </a:pathLst>
              </a:custGeom>
              <a:solidFill>
                <a:srgbClr val="5694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55" name="Graphic 2">
                <a:extLst>
                  <a:ext uri="{FF2B5EF4-FFF2-40B4-BE49-F238E27FC236}">
                    <a16:creationId xmlns:a16="http://schemas.microsoft.com/office/drawing/2014/main" id="{91BD99C0-E73F-4B8E-A9FF-CCA6DA599156}"/>
                  </a:ext>
                </a:extLst>
              </p:cNvPr>
              <p:cNvGrpSpPr/>
              <p:nvPr/>
            </p:nvGrpSpPr>
            <p:grpSpPr>
              <a:xfrm>
                <a:off x="22088614" y="5526348"/>
                <a:ext cx="330585" cy="330500"/>
                <a:chOff x="22088614" y="5526348"/>
                <a:chExt cx="330585" cy="330500"/>
              </a:xfrm>
            </p:grpSpPr>
            <p:sp>
              <p:nvSpPr>
                <p:cNvPr id="356" name="Graphic 2">
                  <a:extLst>
                    <a:ext uri="{FF2B5EF4-FFF2-40B4-BE49-F238E27FC236}">
                      <a16:creationId xmlns:a16="http://schemas.microsoft.com/office/drawing/2014/main" id="{BEB20C33-1772-4289-B5BE-6D157B609E2A}"/>
                    </a:ext>
                  </a:extLst>
                </p:cNvPr>
                <p:cNvSpPr/>
                <p:nvPr/>
              </p:nvSpPr>
              <p:spPr>
                <a:xfrm>
                  <a:off x="22088614" y="5526348"/>
                  <a:ext cx="330500" cy="330500"/>
                </a:xfrm>
                <a:custGeom>
                  <a:avLst/>
                  <a:gdLst>
                    <a:gd name="connsiteX0" fmla="*/ 330501 w 330500"/>
                    <a:gd name="connsiteY0" fmla="*/ 165250 h 330500"/>
                    <a:gd name="connsiteX1" fmla="*/ 165251 w 330500"/>
                    <a:gd name="connsiteY1" fmla="*/ 330501 h 330500"/>
                    <a:gd name="connsiteX2" fmla="*/ 1 w 330500"/>
                    <a:gd name="connsiteY2" fmla="*/ 165250 h 330500"/>
                    <a:gd name="connsiteX3" fmla="*/ 165251 w 330500"/>
                    <a:gd name="connsiteY3" fmla="*/ 0 h 330500"/>
                    <a:gd name="connsiteX4" fmla="*/ 330501 w 330500"/>
                    <a:gd name="connsiteY4" fmla="*/ 165250 h 33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500" h="330500">
                      <a:moveTo>
                        <a:pt x="330501" y="165250"/>
                      </a:moveTo>
                      <a:cubicBezTo>
                        <a:pt x="330501" y="256515"/>
                        <a:pt x="256516" y="330501"/>
                        <a:pt x="165251" y="330501"/>
                      </a:cubicBezTo>
                      <a:cubicBezTo>
                        <a:pt x="73986" y="330501"/>
                        <a:pt x="1" y="256516"/>
                        <a:pt x="1" y="165250"/>
                      </a:cubicBezTo>
                      <a:cubicBezTo>
                        <a:pt x="1" y="73985"/>
                        <a:pt x="73986" y="0"/>
                        <a:pt x="165251" y="0"/>
                      </a:cubicBezTo>
                      <a:cubicBezTo>
                        <a:pt x="256516" y="0"/>
                        <a:pt x="330501" y="73985"/>
                        <a:pt x="330501" y="165250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" name="Graphic 2">
                  <a:extLst>
                    <a:ext uri="{FF2B5EF4-FFF2-40B4-BE49-F238E27FC236}">
                      <a16:creationId xmlns:a16="http://schemas.microsoft.com/office/drawing/2014/main" id="{C6DA2A66-0822-4C5F-B0E8-D717DB9C1FA1}"/>
                    </a:ext>
                  </a:extLst>
                </p:cNvPr>
                <p:cNvSpPr/>
                <p:nvPr/>
              </p:nvSpPr>
              <p:spPr>
                <a:xfrm>
                  <a:off x="22088699" y="5670624"/>
                  <a:ext cx="330500" cy="186224"/>
                </a:xfrm>
                <a:custGeom>
                  <a:avLst/>
                  <a:gdLst>
                    <a:gd name="connsiteX0" fmla="*/ 165166 w 330500"/>
                    <a:gd name="connsiteY0" fmla="*/ 144275 h 186224"/>
                    <a:gd name="connsiteX1" fmla="*/ 1359 w 330500"/>
                    <a:gd name="connsiteY1" fmla="*/ 0 h 186224"/>
                    <a:gd name="connsiteX2" fmla="*/ 0 w 330500"/>
                    <a:gd name="connsiteY2" fmla="*/ 20974 h 186224"/>
                    <a:gd name="connsiteX3" fmla="*/ 165251 w 330500"/>
                    <a:gd name="connsiteY3" fmla="*/ 186225 h 186224"/>
                    <a:gd name="connsiteX4" fmla="*/ 330501 w 330500"/>
                    <a:gd name="connsiteY4" fmla="*/ 20974 h 186224"/>
                    <a:gd name="connsiteX5" fmla="*/ 329142 w 330500"/>
                    <a:gd name="connsiteY5" fmla="*/ 0 h 186224"/>
                    <a:gd name="connsiteX6" fmla="*/ 165166 w 330500"/>
                    <a:gd name="connsiteY6" fmla="*/ 144275 h 186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0500" h="186224">
                      <a:moveTo>
                        <a:pt x="165166" y="144275"/>
                      </a:moveTo>
                      <a:cubicBezTo>
                        <a:pt x="81012" y="144275"/>
                        <a:pt x="11634" y="81352"/>
                        <a:pt x="1359" y="0"/>
                      </a:cubicBezTo>
                      <a:cubicBezTo>
                        <a:pt x="510" y="6878"/>
                        <a:pt x="0" y="13842"/>
                        <a:pt x="0" y="20974"/>
                      </a:cubicBezTo>
                      <a:cubicBezTo>
                        <a:pt x="0" y="112261"/>
                        <a:pt x="73964" y="186225"/>
                        <a:pt x="165251" y="186225"/>
                      </a:cubicBezTo>
                      <a:cubicBezTo>
                        <a:pt x="256538" y="186225"/>
                        <a:pt x="330501" y="112261"/>
                        <a:pt x="330501" y="20974"/>
                      </a:cubicBezTo>
                      <a:cubicBezTo>
                        <a:pt x="330501" y="13842"/>
                        <a:pt x="329991" y="6878"/>
                        <a:pt x="329142" y="0"/>
                      </a:cubicBezTo>
                      <a:cubicBezTo>
                        <a:pt x="318697" y="81352"/>
                        <a:pt x="249319" y="144275"/>
                        <a:pt x="165166" y="144275"/>
                      </a:cubicBezTo>
                      <a:close/>
                    </a:path>
                  </a:pathLst>
                </a:custGeom>
                <a:solidFill>
                  <a:srgbClr val="276A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" name="Graphic 2">
                  <a:extLst>
                    <a:ext uri="{FF2B5EF4-FFF2-40B4-BE49-F238E27FC236}">
                      <a16:creationId xmlns:a16="http://schemas.microsoft.com/office/drawing/2014/main" id="{28EEC557-7235-4B67-9C8B-FF457F86DCF1}"/>
                    </a:ext>
                  </a:extLst>
                </p:cNvPr>
                <p:cNvSpPr/>
                <p:nvPr/>
              </p:nvSpPr>
              <p:spPr>
                <a:xfrm>
                  <a:off x="22240883" y="5615099"/>
                  <a:ext cx="114021" cy="91116"/>
                </a:xfrm>
                <a:custGeom>
                  <a:avLst/>
                  <a:gdLst>
                    <a:gd name="connsiteX0" fmla="*/ 1516 w 114021"/>
                    <a:gd name="connsiteY0" fmla="*/ 88303 h 91116"/>
                    <a:gd name="connsiteX1" fmla="*/ 1516 w 114021"/>
                    <a:gd name="connsiteY1" fmla="*/ 88303 h 91116"/>
                    <a:gd name="connsiteX2" fmla="*/ 2875 w 114021"/>
                    <a:gd name="connsiteY2" fmla="*/ 78028 h 91116"/>
                    <a:gd name="connsiteX3" fmla="*/ 102230 w 114021"/>
                    <a:gd name="connsiteY3" fmla="*/ 1517 h 91116"/>
                    <a:gd name="connsiteX4" fmla="*/ 112505 w 114021"/>
                    <a:gd name="connsiteY4" fmla="*/ 2876 h 91116"/>
                    <a:gd name="connsiteX5" fmla="*/ 112505 w 114021"/>
                    <a:gd name="connsiteY5" fmla="*/ 2876 h 91116"/>
                    <a:gd name="connsiteX6" fmla="*/ 111146 w 114021"/>
                    <a:gd name="connsiteY6" fmla="*/ 13151 h 91116"/>
                    <a:gd name="connsiteX7" fmla="*/ 11792 w 114021"/>
                    <a:gd name="connsiteY7" fmla="*/ 89662 h 91116"/>
                    <a:gd name="connsiteX8" fmla="*/ 1516 w 114021"/>
                    <a:gd name="connsiteY8" fmla="*/ 88303 h 91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021" h="91116">
                      <a:moveTo>
                        <a:pt x="1516" y="88303"/>
                      </a:moveTo>
                      <a:lnTo>
                        <a:pt x="1516" y="88303"/>
                      </a:lnTo>
                      <a:cubicBezTo>
                        <a:pt x="-946" y="85076"/>
                        <a:pt x="-352" y="80491"/>
                        <a:pt x="2875" y="78028"/>
                      </a:cubicBezTo>
                      <a:lnTo>
                        <a:pt x="102230" y="1517"/>
                      </a:lnTo>
                      <a:cubicBezTo>
                        <a:pt x="105456" y="-946"/>
                        <a:pt x="110042" y="-351"/>
                        <a:pt x="112505" y="2876"/>
                      </a:cubicBezTo>
                      <a:lnTo>
                        <a:pt x="112505" y="2876"/>
                      </a:lnTo>
                      <a:cubicBezTo>
                        <a:pt x="114968" y="6102"/>
                        <a:pt x="114373" y="10688"/>
                        <a:pt x="111146" y="13151"/>
                      </a:cubicBezTo>
                      <a:lnTo>
                        <a:pt x="11792" y="89662"/>
                      </a:lnTo>
                      <a:cubicBezTo>
                        <a:pt x="8565" y="92039"/>
                        <a:pt x="3979" y="91445"/>
                        <a:pt x="1516" y="88303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" name="Graphic 2">
                  <a:extLst>
                    <a:ext uri="{FF2B5EF4-FFF2-40B4-BE49-F238E27FC236}">
                      <a16:creationId xmlns:a16="http://schemas.microsoft.com/office/drawing/2014/main" id="{57971324-D5BD-49C7-8A44-A2E74802C183}"/>
                    </a:ext>
                  </a:extLst>
                </p:cNvPr>
                <p:cNvSpPr/>
                <p:nvPr/>
              </p:nvSpPr>
              <p:spPr>
                <a:xfrm>
                  <a:off x="22137613" y="5596129"/>
                  <a:ext cx="131365" cy="107526"/>
                </a:xfrm>
                <a:custGeom>
                  <a:avLst/>
                  <a:gdLst>
                    <a:gd name="connsiteX0" fmla="*/ 2885 w 131365"/>
                    <a:gd name="connsiteY0" fmla="*/ 5371 h 107526"/>
                    <a:gd name="connsiteX1" fmla="*/ 2885 w 131365"/>
                    <a:gd name="connsiteY1" fmla="*/ 5371 h 107526"/>
                    <a:gd name="connsiteX2" fmla="*/ 5433 w 131365"/>
                    <a:gd name="connsiteY2" fmla="*/ 24733 h 107526"/>
                    <a:gd name="connsiteX3" fmla="*/ 109118 w 131365"/>
                    <a:gd name="connsiteY3" fmla="*/ 104641 h 107526"/>
                    <a:gd name="connsiteX4" fmla="*/ 128479 w 131365"/>
                    <a:gd name="connsiteY4" fmla="*/ 102093 h 107526"/>
                    <a:gd name="connsiteX5" fmla="*/ 128479 w 131365"/>
                    <a:gd name="connsiteY5" fmla="*/ 102093 h 107526"/>
                    <a:gd name="connsiteX6" fmla="*/ 125931 w 131365"/>
                    <a:gd name="connsiteY6" fmla="*/ 82732 h 107526"/>
                    <a:gd name="connsiteX7" fmla="*/ 22332 w 131365"/>
                    <a:gd name="connsiteY7" fmla="*/ 2824 h 107526"/>
                    <a:gd name="connsiteX8" fmla="*/ 2885 w 131365"/>
                    <a:gd name="connsiteY8" fmla="*/ 5371 h 10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365" h="107526">
                      <a:moveTo>
                        <a:pt x="2885" y="5371"/>
                      </a:moveTo>
                      <a:lnTo>
                        <a:pt x="2885" y="5371"/>
                      </a:lnTo>
                      <a:cubicBezTo>
                        <a:pt x="-1784" y="11401"/>
                        <a:pt x="-680" y="20062"/>
                        <a:pt x="5433" y="24733"/>
                      </a:cubicBezTo>
                      <a:lnTo>
                        <a:pt x="109118" y="104641"/>
                      </a:lnTo>
                      <a:cubicBezTo>
                        <a:pt x="115148" y="109311"/>
                        <a:pt x="123808" y="108207"/>
                        <a:pt x="128479" y="102093"/>
                      </a:cubicBezTo>
                      <a:lnTo>
                        <a:pt x="128479" y="102093"/>
                      </a:lnTo>
                      <a:cubicBezTo>
                        <a:pt x="133150" y="96064"/>
                        <a:pt x="132046" y="87402"/>
                        <a:pt x="125931" y="82732"/>
                      </a:cubicBezTo>
                      <a:lnTo>
                        <a:pt x="22332" y="2824"/>
                      </a:lnTo>
                      <a:cubicBezTo>
                        <a:pt x="16133" y="-1761"/>
                        <a:pt x="7471" y="-658"/>
                        <a:pt x="2885" y="5371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" name="Graphic 2">
                  <a:extLst>
                    <a:ext uri="{FF2B5EF4-FFF2-40B4-BE49-F238E27FC236}">
                      <a16:creationId xmlns:a16="http://schemas.microsoft.com/office/drawing/2014/main" id="{AA60C396-13C0-4D40-A3AD-F92CE9A7F213}"/>
                    </a:ext>
                  </a:extLst>
                </p:cNvPr>
                <p:cNvSpPr/>
                <p:nvPr/>
              </p:nvSpPr>
              <p:spPr>
                <a:xfrm>
                  <a:off x="22216161" y="5653895"/>
                  <a:ext cx="75407" cy="75407"/>
                </a:xfrm>
                <a:custGeom>
                  <a:avLst/>
                  <a:gdLst>
                    <a:gd name="connsiteX0" fmla="*/ 75407 w 75407"/>
                    <a:gd name="connsiteY0" fmla="*/ 37703 h 75407"/>
                    <a:gd name="connsiteX1" fmla="*/ 37704 w 75407"/>
                    <a:gd name="connsiteY1" fmla="*/ 75407 h 75407"/>
                    <a:gd name="connsiteX2" fmla="*/ 1 w 75407"/>
                    <a:gd name="connsiteY2" fmla="*/ 37703 h 75407"/>
                    <a:gd name="connsiteX3" fmla="*/ 37704 w 75407"/>
                    <a:gd name="connsiteY3" fmla="*/ 0 h 75407"/>
                    <a:gd name="connsiteX4" fmla="*/ 75407 w 75407"/>
                    <a:gd name="connsiteY4" fmla="*/ 37703 h 75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407" h="75407">
                      <a:moveTo>
                        <a:pt x="75407" y="37703"/>
                      </a:moveTo>
                      <a:cubicBezTo>
                        <a:pt x="75407" y="58527"/>
                        <a:pt x="58526" y="75407"/>
                        <a:pt x="37704" y="75407"/>
                      </a:cubicBezTo>
                      <a:cubicBezTo>
                        <a:pt x="16881" y="75407"/>
                        <a:pt x="1" y="58527"/>
                        <a:pt x="1" y="37703"/>
                      </a:cubicBezTo>
                      <a:cubicBezTo>
                        <a:pt x="1" y="16880"/>
                        <a:pt x="16882" y="0"/>
                        <a:pt x="37704" y="0"/>
                      </a:cubicBezTo>
                      <a:cubicBezTo>
                        <a:pt x="58527" y="0"/>
                        <a:pt x="75407" y="16880"/>
                        <a:pt x="75407" y="37703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" name="Graphic 2">
                  <a:extLst>
                    <a:ext uri="{FF2B5EF4-FFF2-40B4-BE49-F238E27FC236}">
                      <a16:creationId xmlns:a16="http://schemas.microsoft.com/office/drawing/2014/main" id="{1AD6FBF7-C1A9-4C9C-B8D1-D1BE92178CD0}"/>
                    </a:ext>
                  </a:extLst>
                </p:cNvPr>
                <p:cNvSpPr/>
                <p:nvPr/>
              </p:nvSpPr>
              <p:spPr>
                <a:xfrm>
                  <a:off x="22228813" y="5666547"/>
                  <a:ext cx="50101" cy="50101"/>
                </a:xfrm>
                <a:custGeom>
                  <a:avLst/>
                  <a:gdLst>
                    <a:gd name="connsiteX0" fmla="*/ 50102 w 50101"/>
                    <a:gd name="connsiteY0" fmla="*/ 25051 h 50101"/>
                    <a:gd name="connsiteX1" fmla="*/ 25051 w 50101"/>
                    <a:gd name="connsiteY1" fmla="*/ 50101 h 50101"/>
                    <a:gd name="connsiteX2" fmla="*/ 1 w 50101"/>
                    <a:gd name="connsiteY2" fmla="*/ 25051 h 50101"/>
                    <a:gd name="connsiteX3" fmla="*/ 25051 w 50101"/>
                    <a:gd name="connsiteY3" fmla="*/ 0 h 50101"/>
                    <a:gd name="connsiteX4" fmla="*/ 50102 w 50101"/>
                    <a:gd name="connsiteY4" fmla="*/ 25051 h 5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101" h="50101">
                      <a:moveTo>
                        <a:pt x="50102" y="25051"/>
                      </a:moveTo>
                      <a:cubicBezTo>
                        <a:pt x="50102" y="38886"/>
                        <a:pt x="38886" y="50101"/>
                        <a:pt x="25051" y="50101"/>
                      </a:cubicBezTo>
                      <a:cubicBezTo>
                        <a:pt x="11216" y="50101"/>
                        <a:pt x="1" y="38886"/>
                        <a:pt x="1" y="25051"/>
                      </a:cubicBezTo>
                      <a:cubicBezTo>
                        <a:pt x="1" y="11216"/>
                        <a:pt x="11217" y="0"/>
                        <a:pt x="25051" y="0"/>
                      </a:cubicBezTo>
                      <a:cubicBezTo>
                        <a:pt x="38887" y="0"/>
                        <a:pt x="50102" y="11215"/>
                        <a:pt x="50102" y="25051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362" name="Graphic 2">
              <a:extLst>
                <a:ext uri="{FF2B5EF4-FFF2-40B4-BE49-F238E27FC236}">
                  <a16:creationId xmlns:a16="http://schemas.microsoft.com/office/drawing/2014/main" id="{23E55F21-FC0E-4910-9544-BD0CAE9463BE}"/>
                </a:ext>
              </a:extLst>
            </p:cNvPr>
            <p:cNvGrpSpPr/>
            <p:nvPr/>
          </p:nvGrpSpPr>
          <p:grpSpPr>
            <a:xfrm>
              <a:off x="20997588" y="4501304"/>
              <a:ext cx="419749" cy="349607"/>
              <a:chOff x="20997588" y="4501304"/>
              <a:chExt cx="419749" cy="349607"/>
            </a:xfrm>
          </p:grpSpPr>
          <p:grpSp>
            <p:nvGrpSpPr>
              <p:cNvPr id="363" name="Graphic 2">
                <a:extLst>
                  <a:ext uri="{FF2B5EF4-FFF2-40B4-BE49-F238E27FC236}">
                    <a16:creationId xmlns:a16="http://schemas.microsoft.com/office/drawing/2014/main" id="{C612289A-DBD6-4610-B9BA-7A6027A69A05}"/>
                  </a:ext>
                </a:extLst>
              </p:cNvPr>
              <p:cNvGrpSpPr/>
              <p:nvPr/>
            </p:nvGrpSpPr>
            <p:grpSpPr>
              <a:xfrm>
                <a:off x="20997588" y="4501304"/>
                <a:ext cx="419749" cy="349607"/>
                <a:chOff x="20997588" y="4501304"/>
                <a:chExt cx="419749" cy="349607"/>
              </a:xfrm>
            </p:grpSpPr>
            <p:sp>
              <p:nvSpPr>
                <p:cNvPr id="364" name="Graphic 2">
                  <a:extLst>
                    <a:ext uri="{FF2B5EF4-FFF2-40B4-BE49-F238E27FC236}">
                      <a16:creationId xmlns:a16="http://schemas.microsoft.com/office/drawing/2014/main" id="{864C05EA-4B4C-4061-8BB8-EE5FEDF71994}"/>
                    </a:ext>
                  </a:extLst>
                </p:cNvPr>
                <p:cNvSpPr/>
                <p:nvPr/>
              </p:nvSpPr>
              <p:spPr>
                <a:xfrm>
                  <a:off x="21051087" y="4501304"/>
                  <a:ext cx="366251" cy="316404"/>
                </a:xfrm>
                <a:custGeom>
                  <a:avLst/>
                  <a:gdLst>
                    <a:gd name="connsiteX0" fmla="*/ 0 w 366251"/>
                    <a:gd name="connsiteY0" fmla="*/ 158202 h 316404"/>
                    <a:gd name="connsiteX1" fmla="*/ 158202 w 366251"/>
                    <a:gd name="connsiteY1" fmla="*/ 316404 h 316404"/>
                    <a:gd name="connsiteX2" fmla="*/ 366251 w 366251"/>
                    <a:gd name="connsiteY2" fmla="*/ 316404 h 316404"/>
                    <a:gd name="connsiteX3" fmla="*/ 291438 w 366251"/>
                    <a:gd name="connsiteY3" fmla="*/ 247706 h 316404"/>
                    <a:gd name="connsiteX4" fmla="*/ 289655 w 366251"/>
                    <a:gd name="connsiteY4" fmla="*/ 246092 h 316404"/>
                    <a:gd name="connsiteX5" fmla="*/ 316319 w 366251"/>
                    <a:gd name="connsiteY5" fmla="*/ 158202 h 316404"/>
                    <a:gd name="connsiteX6" fmla="*/ 158117 w 366251"/>
                    <a:gd name="connsiteY6" fmla="*/ 0 h 316404"/>
                    <a:gd name="connsiteX7" fmla="*/ 108524 w 366251"/>
                    <a:gd name="connsiteY7" fmla="*/ 7897 h 316404"/>
                    <a:gd name="connsiteX8" fmla="*/ 0 w 366251"/>
                    <a:gd name="connsiteY8" fmla="*/ 158202 h 31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6251" h="316404">
                      <a:moveTo>
                        <a:pt x="0" y="158202"/>
                      </a:moveTo>
                      <a:cubicBezTo>
                        <a:pt x="0" y="245583"/>
                        <a:pt x="70821" y="316404"/>
                        <a:pt x="158202" y="316404"/>
                      </a:cubicBezTo>
                      <a:lnTo>
                        <a:pt x="366251" y="316404"/>
                      </a:lnTo>
                      <a:lnTo>
                        <a:pt x="291438" y="247706"/>
                      </a:lnTo>
                      <a:lnTo>
                        <a:pt x="289655" y="246092"/>
                      </a:lnTo>
                      <a:cubicBezTo>
                        <a:pt x="306553" y="220957"/>
                        <a:pt x="316319" y="190811"/>
                        <a:pt x="316319" y="158202"/>
                      </a:cubicBezTo>
                      <a:cubicBezTo>
                        <a:pt x="316319" y="70822"/>
                        <a:pt x="245497" y="0"/>
                        <a:pt x="158117" y="0"/>
                      </a:cubicBezTo>
                      <a:cubicBezTo>
                        <a:pt x="140794" y="0"/>
                        <a:pt x="124150" y="2802"/>
                        <a:pt x="108524" y="7897"/>
                      </a:cubicBezTo>
                      <a:cubicBezTo>
                        <a:pt x="45516" y="28787"/>
                        <a:pt x="0" y="88145"/>
                        <a:pt x="0" y="158202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" name="Graphic 2">
                  <a:extLst>
                    <a:ext uri="{FF2B5EF4-FFF2-40B4-BE49-F238E27FC236}">
                      <a16:creationId xmlns:a16="http://schemas.microsoft.com/office/drawing/2014/main" id="{53372DE5-9ACE-4E5A-857D-D525C5629B3D}"/>
                    </a:ext>
                  </a:extLst>
                </p:cNvPr>
                <p:cNvSpPr/>
                <p:nvPr/>
              </p:nvSpPr>
              <p:spPr>
                <a:xfrm>
                  <a:off x="20997673" y="4534507"/>
                  <a:ext cx="366251" cy="316404"/>
                </a:xfrm>
                <a:custGeom>
                  <a:avLst/>
                  <a:gdLst>
                    <a:gd name="connsiteX0" fmla="*/ 0 w 366251"/>
                    <a:gd name="connsiteY0" fmla="*/ 158202 h 316404"/>
                    <a:gd name="connsiteX1" fmla="*/ 158202 w 366251"/>
                    <a:gd name="connsiteY1" fmla="*/ 316404 h 316404"/>
                    <a:gd name="connsiteX2" fmla="*/ 366251 w 366251"/>
                    <a:gd name="connsiteY2" fmla="*/ 316404 h 316404"/>
                    <a:gd name="connsiteX3" fmla="*/ 291438 w 366251"/>
                    <a:gd name="connsiteY3" fmla="*/ 247706 h 316404"/>
                    <a:gd name="connsiteX4" fmla="*/ 289655 w 366251"/>
                    <a:gd name="connsiteY4" fmla="*/ 246092 h 316404"/>
                    <a:gd name="connsiteX5" fmla="*/ 316319 w 366251"/>
                    <a:gd name="connsiteY5" fmla="*/ 158202 h 316404"/>
                    <a:gd name="connsiteX6" fmla="*/ 158117 w 366251"/>
                    <a:gd name="connsiteY6" fmla="*/ 0 h 316404"/>
                    <a:gd name="connsiteX7" fmla="*/ 108525 w 366251"/>
                    <a:gd name="connsiteY7" fmla="*/ 7897 h 316404"/>
                    <a:gd name="connsiteX8" fmla="*/ 0 w 366251"/>
                    <a:gd name="connsiteY8" fmla="*/ 158202 h 31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6251" h="316404">
                      <a:moveTo>
                        <a:pt x="0" y="158202"/>
                      </a:moveTo>
                      <a:cubicBezTo>
                        <a:pt x="0" y="245583"/>
                        <a:pt x="70821" y="316404"/>
                        <a:pt x="158202" y="316404"/>
                      </a:cubicBezTo>
                      <a:lnTo>
                        <a:pt x="366251" y="316404"/>
                      </a:lnTo>
                      <a:lnTo>
                        <a:pt x="291438" y="247706"/>
                      </a:lnTo>
                      <a:lnTo>
                        <a:pt x="289655" y="246092"/>
                      </a:lnTo>
                      <a:cubicBezTo>
                        <a:pt x="306553" y="220956"/>
                        <a:pt x="316319" y="190811"/>
                        <a:pt x="316319" y="158202"/>
                      </a:cubicBezTo>
                      <a:cubicBezTo>
                        <a:pt x="316319" y="70822"/>
                        <a:pt x="245498" y="0"/>
                        <a:pt x="158117" y="0"/>
                      </a:cubicBezTo>
                      <a:cubicBezTo>
                        <a:pt x="140794" y="0"/>
                        <a:pt x="124150" y="2802"/>
                        <a:pt x="108525" y="7897"/>
                      </a:cubicBezTo>
                      <a:cubicBezTo>
                        <a:pt x="45516" y="28787"/>
                        <a:pt x="0" y="88060"/>
                        <a:pt x="0" y="158202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" name="Graphic 2">
                  <a:extLst>
                    <a:ext uri="{FF2B5EF4-FFF2-40B4-BE49-F238E27FC236}">
                      <a16:creationId xmlns:a16="http://schemas.microsoft.com/office/drawing/2014/main" id="{F83F4FF7-7383-496C-BA84-5A9FFEBCB2D7}"/>
                    </a:ext>
                  </a:extLst>
                </p:cNvPr>
                <p:cNvSpPr/>
                <p:nvPr/>
              </p:nvSpPr>
              <p:spPr>
                <a:xfrm>
                  <a:off x="20997588" y="4534422"/>
                  <a:ext cx="207793" cy="250168"/>
                </a:xfrm>
                <a:custGeom>
                  <a:avLst/>
                  <a:gdLst>
                    <a:gd name="connsiteX0" fmla="*/ 207794 w 207793"/>
                    <a:gd name="connsiteY0" fmla="*/ 7982 h 250168"/>
                    <a:gd name="connsiteX1" fmla="*/ 54178 w 207793"/>
                    <a:gd name="connsiteY1" fmla="*/ 250168 h 250168"/>
                    <a:gd name="connsiteX2" fmla="*/ 24881 w 207793"/>
                    <a:gd name="connsiteY2" fmla="*/ 247706 h 250168"/>
                    <a:gd name="connsiteX3" fmla="*/ 26664 w 207793"/>
                    <a:gd name="connsiteY3" fmla="*/ 246092 h 250168"/>
                    <a:gd name="connsiteX4" fmla="*/ 0 w 207793"/>
                    <a:gd name="connsiteY4" fmla="*/ 158202 h 250168"/>
                    <a:gd name="connsiteX5" fmla="*/ 158202 w 207793"/>
                    <a:gd name="connsiteY5" fmla="*/ 0 h 250168"/>
                    <a:gd name="connsiteX6" fmla="*/ 207794 w 207793"/>
                    <a:gd name="connsiteY6" fmla="*/ 7982 h 250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7793" h="250168">
                      <a:moveTo>
                        <a:pt x="207794" y="7982"/>
                      </a:moveTo>
                      <a:cubicBezTo>
                        <a:pt x="166354" y="32439"/>
                        <a:pt x="50611" y="113111"/>
                        <a:pt x="54178" y="250168"/>
                      </a:cubicBezTo>
                      <a:lnTo>
                        <a:pt x="24881" y="247706"/>
                      </a:lnTo>
                      <a:lnTo>
                        <a:pt x="26664" y="246092"/>
                      </a:lnTo>
                      <a:cubicBezTo>
                        <a:pt x="9766" y="220957"/>
                        <a:pt x="0" y="190811"/>
                        <a:pt x="0" y="158202"/>
                      </a:cubicBezTo>
                      <a:cubicBezTo>
                        <a:pt x="0" y="70822"/>
                        <a:pt x="70821" y="0"/>
                        <a:pt x="158202" y="0"/>
                      </a:cubicBezTo>
                      <a:cubicBezTo>
                        <a:pt x="175526" y="85"/>
                        <a:pt x="192254" y="2887"/>
                        <a:pt x="207794" y="7982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2">
                <a:extLst>
                  <a:ext uri="{FF2B5EF4-FFF2-40B4-BE49-F238E27FC236}">
                    <a16:creationId xmlns:a16="http://schemas.microsoft.com/office/drawing/2014/main" id="{B2735FEF-6C64-4EFB-B1E2-7CC735EBD399}"/>
                  </a:ext>
                </a:extLst>
              </p:cNvPr>
              <p:cNvGrpSpPr/>
              <p:nvPr/>
            </p:nvGrpSpPr>
            <p:grpSpPr>
              <a:xfrm>
                <a:off x="21088705" y="4612938"/>
                <a:ext cx="121857" cy="159593"/>
                <a:chOff x="21088705" y="4612938"/>
                <a:chExt cx="121857" cy="159593"/>
              </a:xfrm>
              <a:solidFill>
                <a:srgbClr val="FFFFFF"/>
              </a:solidFill>
            </p:grpSpPr>
            <p:sp>
              <p:nvSpPr>
                <p:cNvPr id="368" name="Graphic 2">
                  <a:extLst>
                    <a:ext uri="{FF2B5EF4-FFF2-40B4-BE49-F238E27FC236}">
                      <a16:creationId xmlns:a16="http://schemas.microsoft.com/office/drawing/2014/main" id="{D66E537B-0FCE-42C4-9487-ACBCE4DCB79C}"/>
                    </a:ext>
                  </a:extLst>
                </p:cNvPr>
                <p:cNvSpPr/>
                <p:nvPr/>
              </p:nvSpPr>
              <p:spPr>
                <a:xfrm>
                  <a:off x="21088705" y="4612938"/>
                  <a:ext cx="121857" cy="135136"/>
                </a:xfrm>
                <a:custGeom>
                  <a:avLst/>
                  <a:gdLst>
                    <a:gd name="connsiteX0" fmla="*/ 121857 w 121857"/>
                    <a:gd name="connsiteY0" fmla="*/ 135052 h 135136"/>
                    <a:gd name="connsiteX1" fmla="*/ 119989 w 121857"/>
                    <a:gd name="connsiteY1" fmla="*/ 130976 h 135136"/>
                    <a:gd name="connsiteX2" fmla="*/ 111667 w 121857"/>
                    <a:gd name="connsiteY2" fmla="*/ 92423 h 135136"/>
                    <a:gd name="connsiteX3" fmla="*/ 111667 w 121857"/>
                    <a:gd name="connsiteY3" fmla="*/ 51917 h 135136"/>
                    <a:gd name="connsiteX4" fmla="*/ 62754 w 121857"/>
                    <a:gd name="connsiteY4" fmla="*/ 32 h 135136"/>
                    <a:gd name="connsiteX5" fmla="*/ 10191 w 121857"/>
                    <a:gd name="connsiteY5" fmla="*/ 50728 h 135136"/>
                    <a:gd name="connsiteX6" fmla="*/ 10191 w 121857"/>
                    <a:gd name="connsiteY6" fmla="*/ 92508 h 135136"/>
                    <a:gd name="connsiteX7" fmla="*/ 1869 w 121857"/>
                    <a:gd name="connsiteY7" fmla="*/ 131061 h 135136"/>
                    <a:gd name="connsiteX8" fmla="*/ 0 w 121857"/>
                    <a:gd name="connsiteY8" fmla="*/ 135137 h 135136"/>
                    <a:gd name="connsiteX9" fmla="*/ 121857 w 121857"/>
                    <a:gd name="connsiteY9" fmla="*/ 135137 h 135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857" h="135136">
                      <a:moveTo>
                        <a:pt x="121857" y="135052"/>
                      </a:moveTo>
                      <a:lnTo>
                        <a:pt x="119989" y="130976"/>
                      </a:lnTo>
                      <a:cubicBezTo>
                        <a:pt x="114469" y="118833"/>
                        <a:pt x="111667" y="105670"/>
                        <a:pt x="111667" y="92423"/>
                      </a:cubicBezTo>
                      <a:lnTo>
                        <a:pt x="111667" y="51917"/>
                      </a:lnTo>
                      <a:cubicBezTo>
                        <a:pt x="111667" y="24404"/>
                        <a:pt x="90268" y="967"/>
                        <a:pt x="62754" y="32"/>
                      </a:cubicBezTo>
                      <a:cubicBezTo>
                        <a:pt x="33882" y="-987"/>
                        <a:pt x="10191" y="22111"/>
                        <a:pt x="10191" y="50728"/>
                      </a:cubicBezTo>
                      <a:lnTo>
                        <a:pt x="10191" y="92508"/>
                      </a:lnTo>
                      <a:cubicBezTo>
                        <a:pt x="10191" y="105840"/>
                        <a:pt x="7388" y="119003"/>
                        <a:pt x="1869" y="131061"/>
                      </a:cubicBezTo>
                      <a:lnTo>
                        <a:pt x="0" y="135137"/>
                      </a:lnTo>
                      <a:lnTo>
                        <a:pt x="121857" y="1351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" name="Graphic 2">
                  <a:extLst>
                    <a:ext uri="{FF2B5EF4-FFF2-40B4-BE49-F238E27FC236}">
                      <a16:creationId xmlns:a16="http://schemas.microsoft.com/office/drawing/2014/main" id="{83AB6845-9598-4329-AA37-22F72BEF8B73}"/>
                    </a:ext>
                  </a:extLst>
                </p:cNvPr>
                <p:cNvSpPr/>
                <p:nvPr/>
              </p:nvSpPr>
              <p:spPr>
                <a:xfrm>
                  <a:off x="21131419" y="4753170"/>
                  <a:ext cx="36515" cy="19361"/>
                </a:xfrm>
                <a:custGeom>
                  <a:avLst/>
                  <a:gdLst>
                    <a:gd name="connsiteX0" fmla="*/ 85 w 36515"/>
                    <a:gd name="connsiteY0" fmla="*/ 0 h 19361"/>
                    <a:gd name="connsiteX1" fmla="*/ 0 w 36515"/>
                    <a:gd name="connsiteY1" fmla="*/ 1104 h 19361"/>
                    <a:gd name="connsiteX2" fmla="*/ 18258 w 36515"/>
                    <a:gd name="connsiteY2" fmla="*/ 19361 h 19361"/>
                    <a:gd name="connsiteX3" fmla="*/ 36515 w 36515"/>
                    <a:gd name="connsiteY3" fmla="*/ 1104 h 19361"/>
                    <a:gd name="connsiteX4" fmla="*/ 36430 w 36515"/>
                    <a:gd name="connsiteY4" fmla="*/ 0 h 19361"/>
                    <a:gd name="connsiteX5" fmla="*/ 85 w 36515"/>
                    <a:gd name="connsiteY5" fmla="*/ 0 h 1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515" h="19361">
                      <a:moveTo>
                        <a:pt x="85" y="0"/>
                      </a:moveTo>
                      <a:cubicBezTo>
                        <a:pt x="85" y="340"/>
                        <a:pt x="0" y="764"/>
                        <a:pt x="0" y="1104"/>
                      </a:cubicBezTo>
                      <a:cubicBezTo>
                        <a:pt x="0" y="11209"/>
                        <a:pt x="8152" y="19361"/>
                        <a:pt x="18258" y="19361"/>
                      </a:cubicBezTo>
                      <a:cubicBezTo>
                        <a:pt x="28362" y="19361"/>
                        <a:pt x="36515" y="11209"/>
                        <a:pt x="36515" y="1104"/>
                      </a:cubicBezTo>
                      <a:cubicBezTo>
                        <a:pt x="36515" y="764"/>
                        <a:pt x="36515" y="340"/>
                        <a:pt x="36430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70" name="Graphic 2">
            <a:extLst>
              <a:ext uri="{FF2B5EF4-FFF2-40B4-BE49-F238E27FC236}">
                <a16:creationId xmlns:a16="http://schemas.microsoft.com/office/drawing/2014/main" id="{15F43EFC-442F-4B92-8D20-4C35416188A5}"/>
              </a:ext>
            </a:extLst>
          </p:cNvPr>
          <p:cNvGrpSpPr/>
          <p:nvPr/>
        </p:nvGrpSpPr>
        <p:grpSpPr>
          <a:xfrm>
            <a:off x="9333642" y="6858000"/>
            <a:ext cx="1948271" cy="1887405"/>
            <a:chOff x="9053968" y="7367858"/>
            <a:chExt cx="1948271" cy="1887405"/>
          </a:xfrm>
        </p:grpSpPr>
        <p:grpSp>
          <p:nvGrpSpPr>
            <p:cNvPr id="371" name="Graphic 2">
              <a:extLst>
                <a:ext uri="{FF2B5EF4-FFF2-40B4-BE49-F238E27FC236}">
                  <a16:creationId xmlns:a16="http://schemas.microsoft.com/office/drawing/2014/main" id="{6D16DE0A-B198-45DA-9EB3-1DCBD9FED5F7}"/>
                </a:ext>
              </a:extLst>
            </p:cNvPr>
            <p:cNvGrpSpPr/>
            <p:nvPr/>
          </p:nvGrpSpPr>
          <p:grpSpPr>
            <a:xfrm>
              <a:off x="9132360" y="7367858"/>
              <a:ext cx="1704545" cy="1502473"/>
              <a:chOff x="9132360" y="7367858"/>
              <a:chExt cx="1704545" cy="1502473"/>
            </a:xfrm>
          </p:grpSpPr>
          <p:grpSp>
            <p:nvGrpSpPr>
              <p:cNvPr id="372" name="Graphic 2">
                <a:extLst>
                  <a:ext uri="{FF2B5EF4-FFF2-40B4-BE49-F238E27FC236}">
                    <a16:creationId xmlns:a16="http://schemas.microsoft.com/office/drawing/2014/main" id="{E81DB355-8B21-4A3B-8B0C-4C3D26D4CA8B}"/>
                  </a:ext>
                </a:extLst>
              </p:cNvPr>
              <p:cNvGrpSpPr/>
              <p:nvPr/>
            </p:nvGrpSpPr>
            <p:grpSpPr>
              <a:xfrm>
                <a:off x="9132360" y="7367858"/>
                <a:ext cx="1502695" cy="1502473"/>
                <a:chOff x="9132360" y="7367858"/>
                <a:chExt cx="1502695" cy="1502473"/>
              </a:xfrm>
            </p:grpSpPr>
            <p:sp>
              <p:nvSpPr>
                <p:cNvPr id="373" name="Graphic 2">
                  <a:extLst>
                    <a:ext uri="{FF2B5EF4-FFF2-40B4-BE49-F238E27FC236}">
                      <a16:creationId xmlns:a16="http://schemas.microsoft.com/office/drawing/2014/main" id="{D7421D21-2CB7-4525-8214-B83655E8A8D5}"/>
                    </a:ext>
                  </a:extLst>
                </p:cNvPr>
                <p:cNvSpPr/>
                <p:nvPr/>
              </p:nvSpPr>
              <p:spPr>
                <a:xfrm>
                  <a:off x="9132687" y="7367963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8"/>
                        <a:pt x="751184" y="1502368"/>
                      </a:cubicBezTo>
                      <a:cubicBezTo>
                        <a:pt x="336316" y="1502368"/>
                        <a:pt x="0" y="1166051"/>
                        <a:pt x="0" y="751184"/>
                      </a:cubicBezTo>
                      <a:cubicBezTo>
                        <a:pt x="0" y="336316"/>
                        <a:pt x="336316" y="0"/>
                        <a:pt x="751184" y="0"/>
                      </a:cubicBezTo>
                      <a:cubicBezTo>
                        <a:pt x="1166051" y="0"/>
                        <a:pt x="1502368" y="336316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" name="Graphic 2">
                  <a:extLst>
                    <a:ext uri="{FF2B5EF4-FFF2-40B4-BE49-F238E27FC236}">
                      <a16:creationId xmlns:a16="http://schemas.microsoft.com/office/drawing/2014/main" id="{1492E6A6-4F74-4FBE-947A-354B781FFF46}"/>
                    </a:ext>
                  </a:extLst>
                </p:cNvPr>
                <p:cNvSpPr/>
                <p:nvPr/>
              </p:nvSpPr>
              <p:spPr>
                <a:xfrm>
                  <a:off x="9132360" y="7367858"/>
                  <a:ext cx="876765" cy="1502387"/>
                </a:xfrm>
                <a:custGeom>
                  <a:avLst/>
                  <a:gdLst>
                    <a:gd name="connsiteX0" fmla="*/ 160143 w 876765"/>
                    <a:gd name="connsiteY0" fmla="*/ 1032453 h 1502387"/>
                    <a:gd name="connsiteX1" fmla="*/ 590168 w 876765"/>
                    <a:gd name="connsiteY1" fmla="*/ 60991 h 1502387"/>
                    <a:gd name="connsiteX2" fmla="*/ 876766 w 876765"/>
                    <a:gd name="connsiteY2" fmla="*/ 10635 h 1502387"/>
                    <a:gd name="connsiteX3" fmla="*/ 480708 w 876765"/>
                    <a:gd name="connsiteY3" fmla="*/ 50547 h 1502387"/>
                    <a:gd name="connsiteX4" fmla="*/ 50684 w 876765"/>
                    <a:gd name="connsiteY4" fmla="*/ 1022007 h 1502387"/>
                    <a:gd name="connsiteX5" fmla="*/ 735547 w 876765"/>
                    <a:gd name="connsiteY5" fmla="*/ 1502388 h 1502387"/>
                    <a:gd name="connsiteX6" fmla="*/ 160143 w 876765"/>
                    <a:gd name="connsiteY6" fmla="*/ 1032453 h 150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7">
                      <a:moveTo>
                        <a:pt x="160143" y="1032453"/>
                      </a:moveTo>
                      <a:cubicBezTo>
                        <a:pt x="10603" y="645482"/>
                        <a:pt x="203197" y="210532"/>
                        <a:pt x="590168" y="60991"/>
                      </a:cubicBezTo>
                      <a:cubicBezTo>
                        <a:pt x="684511" y="24562"/>
                        <a:pt x="781573" y="8597"/>
                        <a:pt x="876766" y="10635"/>
                      </a:cubicBezTo>
                      <a:cubicBezTo>
                        <a:pt x="747860" y="-11274"/>
                        <a:pt x="611567" y="20"/>
                        <a:pt x="480708" y="50547"/>
                      </a:cubicBezTo>
                      <a:cubicBezTo>
                        <a:pt x="93737" y="200087"/>
                        <a:pt x="-98856" y="634952"/>
                        <a:pt x="50684" y="1022007"/>
                      </a:cubicBezTo>
                      <a:cubicBezTo>
                        <a:pt x="163795" y="1314720"/>
                        <a:pt x="440118" y="1496019"/>
                        <a:pt x="735547" y="1502388"/>
                      </a:cubicBezTo>
                      <a:cubicBezTo>
                        <a:pt x="483171" y="1459420"/>
                        <a:pt x="259073" y="1288650"/>
                        <a:pt x="160143" y="1032453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75" name="Graphic 2">
                <a:extLst>
                  <a:ext uri="{FF2B5EF4-FFF2-40B4-BE49-F238E27FC236}">
                    <a16:creationId xmlns:a16="http://schemas.microsoft.com/office/drawing/2014/main" id="{118E27CE-918B-4BCF-A79D-FD0BFCF052BA}"/>
                  </a:ext>
                </a:extLst>
              </p:cNvPr>
              <p:cNvSpPr/>
              <p:nvPr/>
            </p:nvSpPr>
            <p:spPr>
              <a:xfrm>
                <a:off x="10036469" y="7367878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3"/>
                      <a:pt x="621253" y="800436"/>
                      <a:pt x="400218" y="800436"/>
                    </a:cubicBezTo>
                    <a:cubicBezTo>
                      <a:pt x="179184" y="800436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2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76" name="Graphic 2">
              <a:extLst>
                <a:ext uri="{FF2B5EF4-FFF2-40B4-BE49-F238E27FC236}">
                  <a16:creationId xmlns:a16="http://schemas.microsoft.com/office/drawing/2014/main" id="{508DD69B-F897-4593-BEF6-029478962E75}"/>
                </a:ext>
              </a:extLst>
            </p:cNvPr>
            <p:cNvSpPr/>
            <p:nvPr/>
          </p:nvSpPr>
          <p:spPr>
            <a:xfrm>
              <a:off x="9420899" y="7949460"/>
              <a:ext cx="1081769" cy="842406"/>
            </a:xfrm>
            <a:custGeom>
              <a:avLst/>
              <a:gdLst>
                <a:gd name="connsiteX0" fmla="*/ 1081769 w 1081769"/>
                <a:gd name="connsiteY0" fmla="*/ 842407 h 842406"/>
                <a:gd name="connsiteX1" fmla="*/ 0 w 1081769"/>
                <a:gd name="connsiteY1" fmla="*/ 842407 h 842406"/>
                <a:gd name="connsiteX2" fmla="*/ 0 w 1081769"/>
                <a:gd name="connsiteY2" fmla="*/ 248151 h 842406"/>
                <a:gd name="connsiteX3" fmla="*/ 83220 w 1081769"/>
                <a:gd name="connsiteY3" fmla="*/ 150071 h 842406"/>
                <a:gd name="connsiteX4" fmla="*/ 395548 w 1081769"/>
                <a:gd name="connsiteY4" fmla="*/ 11910 h 842406"/>
                <a:gd name="connsiteX5" fmla="*/ 686137 w 1081769"/>
                <a:gd name="connsiteY5" fmla="*/ 11910 h 842406"/>
                <a:gd name="connsiteX6" fmla="*/ 998465 w 1081769"/>
                <a:gd name="connsiteY6" fmla="*/ 150071 h 842406"/>
                <a:gd name="connsiteX7" fmla="*/ 1081685 w 1081769"/>
                <a:gd name="connsiteY7" fmla="*/ 248151 h 842406"/>
                <a:gd name="connsiteX8" fmla="*/ 1081685 w 1081769"/>
                <a:gd name="connsiteY8" fmla="*/ 842407 h 84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1769" h="842406">
                  <a:moveTo>
                    <a:pt x="1081769" y="842407"/>
                  </a:moveTo>
                  <a:lnTo>
                    <a:pt x="0" y="842407"/>
                  </a:lnTo>
                  <a:lnTo>
                    <a:pt x="0" y="248151"/>
                  </a:lnTo>
                  <a:cubicBezTo>
                    <a:pt x="0" y="199493"/>
                    <a:pt x="35241" y="157969"/>
                    <a:pt x="83220" y="150071"/>
                  </a:cubicBezTo>
                  <a:lnTo>
                    <a:pt x="395548" y="11910"/>
                  </a:lnTo>
                  <a:cubicBezTo>
                    <a:pt x="491760" y="-3970"/>
                    <a:pt x="589925" y="-3970"/>
                    <a:pt x="686137" y="11910"/>
                  </a:cubicBezTo>
                  <a:lnTo>
                    <a:pt x="998465" y="150071"/>
                  </a:lnTo>
                  <a:cubicBezTo>
                    <a:pt x="1046443" y="157969"/>
                    <a:pt x="1081685" y="199493"/>
                    <a:pt x="1081685" y="248151"/>
                  </a:cubicBezTo>
                  <a:lnTo>
                    <a:pt x="1081685" y="842407"/>
                  </a:lnTo>
                  <a:close/>
                </a:path>
              </a:pathLst>
            </a:custGeom>
            <a:solidFill>
              <a:srgbClr val="3A76D9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Graphic 2">
              <a:extLst>
                <a:ext uri="{FF2B5EF4-FFF2-40B4-BE49-F238E27FC236}">
                  <a16:creationId xmlns:a16="http://schemas.microsoft.com/office/drawing/2014/main" id="{0A2222AB-8F9B-48A5-8EA4-CD5D6978692B}"/>
                </a:ext>
              </a:extLst>
            </p:cNvPr>
            <p:cNvSpPr/>
            <p:nvPr/>
          </p:nvSpPr>
          <p:spPr>
            <a:xfrm>
              <a:off x="10393294" y="7647258"/>
              <a:ext cx="182064" cy="248554"/>
            </a:xfrm>
            <a:custGeom>
              <a:avLst/>
              <a:gdLst>
                <a:gd name="connsiteX0" fmla="*/ 181979 w 182064"/>
                <a:gd name="connsiteY0" fmla="*/ 248554 h 248554"/>
                <a:gd name="connsiteX1" fmla="*/ 0 w 182064"/>
                <a:gd name="connsiteY1" fmla="*/ 248554 h 248554"/>
                <a:gd name="connsiteX2" fmla="*/ 0 w 182064"/>
                <a:gd name="connsiteY2" fmla="*/ 91032 h 248554"/>
                <a:gd name="connsiteX3" fmla="*/ 91032 w 182064"/>
                <a:gd name="connsiteY3" fmla="*/ 0 h 248554"/>
                <a:gd name="connsiteX4" fmla="*/ 91032 w 182064"/>
                <a:gd name="connsiteY4" fmla="*/ 0 h 248554"/>
                <a:gd name="connsiteX5" fmla="*/ 182064 w 182064"/>
                <a:gd name="connsiteY5" fmla="*/ 91032 h 248554"/>
                <a:gd name="connsiteX6" fmla="*/ 182064 w 182064"/>
                <a:gd name="connsiteY6" fmla="*/ 248554 h 24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064" h="248554">
                  <a:moveTo>
                    <a:pt x="181979" y="248554"/>
                  </a:moveTo>
                  <a:lnTo>
                    <a:pt x="0" y="248554"/>
                  </a:lnTo>
                  <a:lnTo>
                    <a:pt x="0" y="91032"/>
                  </a:lnTo>
                  <a:cubicBezTo>
                    <a:pt x="0" y="40760"/>
                    <a:pt x="40761" y="0"/>
                    <a:pt x="91032" y="0"/>
                  </a:cubicBezTo>
                  <a:lnTo>
                    <a:pt x="91032" y="0"/>
                  </a:lnTo>
                  <a:cubicBezTo>
                    <a:pt x="141303" y="0"/>
                    <a:pt x="182064" y="40760"/>
                    <a:pt x="182064" y="91032"/>
                  </a:cubicBezTo>
                  <a:lnTo>
                    <a:pt x="182064" y="248554"/>
                  </a:lnTo>
                  <a:close/>
                </a:path>
              </a:pathLst>
            </a:custGeom>
            <a:solidFill>
              <a:srgbClr val="314CB7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Graphic 2">
              <a:extLst>
                <a:ext uri="{FF2B5EF4-FFF2-40B4-BE49-F238E27FC236}">
                  <a16:creationId xmlns:a16="http://schemas.microsoft.com/office/drawing/2014/main" id="{E4D9F356-3B34-4E61-A641-185A1C50DF07}"/>
                </a:ext>
              </a:extLst>
            </p:cNvPr>
            <p:cNvSpPr/>
            <p:nvPr/>
          </p:nvSpPr>
          <p:spPr>
            <a:xfrm>
              <a:off x="9561523" y="7647258"/>
              <a:ext cx="922718" cy="1138409"/>
            </a:xfrm>
            <a:custGeom>
              <a:avLst/>
              <a:gdLst>
                <a:gd name="connsiteX0" fmla="*/ 922718 w 922718"/>
                <a:gd name="connsiteY0" fmla="*/ 0 h 1138409"/>
                <a:gd name="connsiteX1" fmla="*/ 831771 w 922718"/>
                <a:gd name="connsiteY1" fmla="*/ 102326 h 1138409"/>
                <a:gd name="connsiteX2" fmla="*/ 831771 w 922718"/>
                <a:gd name="connsiteY2" fmla="*/ 1138410 h 1138409"/>
                <a:gd name="connsiteX3" fmla="*/ 0 w 922718"/>
                <a:gd name="connsiteY3" fmla="*/ 1138410 h 1138409"/>
                <a:gd name="connsiteX4" fmla="*/ 0 w 922718"/>
                <a:gd name="connsiteY4" fmla="*/ 237261 h 1138409"/>
                <a:gd name="connsiteX5" fmla="*/ 211021 w 922718"/>
                <a:gd name="connsiteY5" fmla="*/ 0 h 1138409"/>
                <a:gd name="connsiteX6" fmla="*/ 922718 w 922718"/>
                <a:gd name="connsiteY6" fmla="*/ 0 h 113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2718" h="1138409">
                  <a:moveTo>
                    <a:pt x="922718" y="0"/>
                  </a:moveTo>
                  <a:cubicBezTo>
                    <a:pt x="921699" y="0"/>
                    <a:pt x="842131" y="339"/>
                    <a:pt x="831771" y="102326"/>
                  </a:cubicBezTo>
                  <a:lnTo>
                    <a:pt x="831771" y="1138410"/>
                  </a:lnTo>
                  <a:lnTo>
                    <a:pt x="0" y="1138410"/>
                  </a:lnTo>
                  <a:lnTo>
                    <a:pt x="0" y="237261"/>
                  </a:lnTo>
                  <a:cubicBezTo>
                    <a:pt x="0" y="106147"/>
                    <a:pt x="94429" y="0"/>
                    <a:pt x="211021" y="0"/>
                  </a:cubicBezTo>
                  <a:lnTo>
                    <a:pt x="922718" y="0"/>
                  </a:lnTo>
                  <a:close/>
                </a:path>
              </a:pathLst>
            </a:custGeom>
            <a:solidFill>
              <a:srgbClr val="7FB1DB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Graphic 2">
              <a:extLst>
                <a:ext uri="{FF2B5EF4-FFF2-40B4-BE49-F238E27FC236}">
                  <a16:creationId xmlns:a16="http://schemas.microsoft.com/office/drawing/2014/main" id="{6E721A79-A949-4B34-B388-DD143A2F3729}"/>
                </a:ext>
              </a:extLst>
            </p:cNvPr>
            <p:cNvSpPr/>
            <p:nvPr/>
          </p:nvSpPr>
          <p:spPr>
            <a:xfrm>
              <a:off x="9420899" y="8341037"/>
              <a:ext cx="1081684" cy="450829"/>
            </a:xfrm>
            <a:custGeom>
              <a:avLst/>
              <a:gdLst>
                <a:gd name="connsiteX0" fmla="*/ 0 w 1081684"/>
                <a:gd name="connsiteY0" fmla="*/ 0 h 450829"/>
                <a:gd name="connsiteX1" fmla="*/ 1081685 w 1081684"/>
                <a:gd name="connsiteY1" fmla="*/ 0 h 450829"/>
                <a:gd name="connsiteX2" fmla="*/ 1081685 w 1081684"/>
                <a:gd name="connsiteY2" fmla="*/ 450829 h 450829"/>
                <a:gd name="connsiteX3" fmla="*/ 0 w 1081684"/>
                <a:gd name="connsiteY3" fmla="*/ 450829 h 45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1684" h="450829">
                  <a:moveTo>
                    <a:pt x="0" y="0"/>
                  </a:moveTo>
                  <a:lnTo>
                    <a:pt x="1081685" y="0"/>
                  </a:lnTo>
                  <a:lnTo>
                    <a:pt x="1081685" y="450829"/>
                  </a:lnTo>
                  <a:lnTo>
                    <a:pt x="0" y="450829"/>
                  </a:lnTo>
                  <a:close/>
                </a:path>
              </a:pathLst>
            </a:custGeom>
            <a:solidFill>
              <a:srgbClr val="FFD2B3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Graphic 2">
              <a:extLst>
                <a:ext uri="{FF2B5EF4-FFF2-40B4-BE49-F238E27FC236}">
                  <a16:creationId xmlns:a16="http://schemas.microsoft.com/office/drawing/2014/main" id="{261C1B7B-2C58-4CD2-AAB9-FEB2ADAE1AB5}"/>
                </a:ext>
              </a:extLst>
            </p:cNvPr>
            <p:cNvSpPr/>
            <p:nvPr/>
          </p:nvSpPr>
          <p:spPr>
            <a:xfrm>
              <a:off x="9420899" y="8341037"/>
              <a:ext cx="1081769" cy="450659"/>
            </a:xfrm>
            <a:custGeom>
              <a:avLst/>
              <a:gdLst>
                <a:gd name="connsiteX0" fmla="*/ 540842 w 1081769"/>
                <a:gd name="connsiteY0" fmla="*/ 0 h 450659"/>
                <a:gd name="connsiteX1" fmla="*/ 0 w 1081769"/>
                <a:gd name="connsiteY1" fmla="*/ 450659 h 450659"/>
                <a:gd name="connsiteX2" fmla="*/ 1081769 w 1081769"/>
                <a:gd name="connsiteY2" fmla="*/ 450659 h 45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81769" h="450659">
                  <a:moveTo>
                    <a:pt x="540842" y="0"/>
                  </a:moveTo>
                  <a:lnTo>
                    <a:pt x="0" y="450659"/>
                  </a:lnTo>
                  <a:lnTo>
                    <a:pt x="1081769" y="450659"/>
                  </a:lnTo>
                  <a:close/>
                </a:path>
              </a:pathLst>
            </a:custGeom>
            <a:solidFill>
              <a:srgbClr val="FFD2B3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Graphic 2">
              <a:extLst>
                <a:ext uri="{FF2B5EF4-FFF2-40B4-BE49-F238E27FC236}">
                  <a16:creationId xmlns:a16="http://schemas.microsoft.com/office/drawing/2014/main" id="{3B877361-1D27-4A3A-9149-5F3E649C4850}"/>
                </a:ext>
              </a:extLst>
            </p:cNvPr>
            <p:cNvSpPr/>
            <p:nvPr/>
          </p:nvSpPr>
          <p:spPr>
            <a:xfrm>
              <a:off x="9915291" y="8563013"/>
              <a:ext cx="92900" cy="92900"/>
            </a:xfrm>
            <a:custGeom>
              <a:avLst/>
              <a:gdLst>
                <a:gd name="connsiteX0" fmla="*/ 92900 w 92900"/>
                <a:gd name="connsiteY0" fmla="*/ 46450 h 92900"/>
                <a:gd name="connsiteX1" fmla="*/ 46450 w 92900"/>
                <a:gd name="connsiteY1" fmla="*/ 92900 h 92900"/>
                <a:gd name="connsiteX2" fmla="*/ 0 w 92900"/>
                <a:gd name="connsiteY2" fmla="*/ 46450 h 92900"/>
                <a:gd name="connsiteX3" fmla="*/ 46450 w 92900"/>
                <a:gd name="connsiteY3" fmla="*/ 0 h 92900"/>
                <a:gd name="connsiteX4" fmla="*/ 92900 w 92900"/>
                <a:gd name="connsiteY4" fmla="*/ 46450 h 9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00" h="92900">
                  <a:moveTo>
                    <a:pt x="92900" y="46450"/>
                  </a:moveTo>
                  <a:cubicBezTo>
                    <a:pt x="92900" y="72104"/>
                    <a:pt x="72104" y="92900"/>
                    <a:pt x="46450" y="92900"/>
                  </a:cubicBezTo>
                  <a:cubicBezTo>
                    <a:pt x="20796" y="92900"/>
                    <a:pt x="0" y="72104"/>
                    <a:pt x="0" y="46450"/>
                  </a:cubicBezTo>
                  <a:cubicBezTo>
                    <a:pt x="0" y="20797"/>
                    <a:pt x="20796" y="0"/>
                    <a:pt x="46450" y="0"/>
                  </a:cubicBezTo>
                  <a:cubicBezTo>
                    <a:pt x="72104" y="0"/>
                    <a:pt x="92900" y="20797"/>
                    <a:pt x="92900" y="46450"/>
                  </a:cubicBezTo>
                  <a:close/>
                </a:path>
              </a:pathLst>
            </a:custGeom>
            <a:solidFill>
              <a:srgbClr val="A1C5DB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2" name="Graphic 2">
              <a:extLst>
                <a:ext uri="{FF2B5EF4-FFF2-40B4-BE49-F238E27FC236}">
                  <a16:creationId xmlns:a16="http://schemas.microsoft.com/office/drawing/2014/main" id="{586479D1-29BA-45CA-8182-0C42C530DCD4}"/>
                </a:ext>
              </a:extLst>
            </p:cNvPr>
            <p:cNvGrpSpPr/>
            <p:nvPr/>
          </p:nvGrpSpPr>
          <p:grpSpPr>
            <a:xfrm>
              <a:off x="9097531" y="7639445"/>
              <a:ext cx="548909" cy="375931"/>
              <a:chOff x="9097531" y="7639445"/>
              <a:chExt cx="548909" cy="375931"/>
            </a:xfrm>
          </p:grpSpPr>
          <p:sp>
            <p:nvSpPr>
              <p:cNvPr id="383" name="Graphic 2">
                <a:extLst>
                  <a:ext uri="{FF2B5EF4-FFF2-40B4-BE49-F238E27FC236}">
                    <a16:creationId xmlns:a16="http://schemas.microsoft.com/office/drawing/2014/main" id="{73554643-7CC6-4963-AE26-575FA701E528}"/>
                  </a:ext>
                </a:extLst>
              </p:cNvPr>
              <p:cNvSpPr/>
              <p:nvPr/>
            </p:nvSpPr>
            <p:spPr>
              <a:xfrm>
                <a:off x="9156889" y="7693793"/>
                <a:ext cx="489551" cy="321584"/>
              </a:xfrm>
              <a:custGeom>
                <a:avLst/>
                <a:gdLst>
                  <a:gd name="connsiteX0" fmla="*/ 489467 w 489551"/>
                  <a:gd name="connsiteY0" fmla="*/ 321584 h 321584"/>
                  <a:gd name="connsiteX1" fmla="*/ 171364 w 489551"/>
                  <a:gd name="connsiteY1" fmla="*/ 321584 h 321584"/>
                  <a:gd name="connsiteX2" fmla="*/ 0 w 489551"/>
                  <a:gd name="connsiteY2" fmla="*/ 150220 h 321584"/>
                  <a:gd name="connsiteX3" fmla="*/ 0 w 489551"/>
                  <a:gd name="connsiteY3" fmla="*/ 0 h 321584"/>
                  <a:gd name="connsiteX4" fmla="*/ 323452 w 489551"/>
                  <a:gd name="connsiteY4" fmla="*/ 0 h 321584"/>
                  <a:gd name="connsiteX5" fmla="*/ 489552 w 489551"/>
                  <a:gd name="connsiteY5" fmla="*/ 166099 h 321584"/>
                  <a:gd name="connsiteX6" fmla="*/ 489552 w 489551"/>
                  <a:gd name="connsiteY6" fmla="*/ 321584 h 3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9551" h="321584">
                    <a:moveTo>
                      <a:pt x="489467" y="321584"/>
                    </a:moveTo>
                    <a:lnTo>
                      <a:pt x="171364" y="321584"/>
                    </a:lnTo>
                    <a:cubicBezTo>
                      <a:pt x="76681" y="321584"/>
                      <a:pt x="0" y="244819"/>
                      <a:pt x="0" y="150220"/>
                    </a:cubicBezTo>
                    <a:lnTo>
                      <a:pt x="0" y="0"/>
                    </a:lnTo>
                    <a:lnTo>
                      <a:pt x="323452" y="0"/>
                    </a:lnTo>
                    <a:cubicBezTo>
                      <a:pt x="415164" y="0"/>
                      <a:pt x="489552" y="74388"/>
                      <a:pt x="489552" y="166099"/>
                    </a:cubicBezTo>
                    <a:lnTo>
                      <a:pt x="489552" y="321584"/>
                    </a:ln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Graphic 2">
                <a:extLst>
                  <a:ext uri="{FF2B5EF4-FFF2-40B4-BE49-F238E27FC236}">
                    <a16:creationId xmlns:a16="http://schemas.microsoft.com/office/drawing/2014/main" id="{35E2E524-99E5-4328-90A8-A99152DF3B7C}"/>
                  </a:ext>
                </a:extLst>
              </p:cNvPr>
              <p:cNvSpPr/>
              <p:nvPr/>
            </p:nvSpPr>
            <p:spPr>
              <a:xfrm>
                <a:off x="9097616" y="7639445"/>
                <a:ext cx="489466" cy="321669"/>
              </a:xfrm>
              <a:custGeom>
                <a:avLst/>
                <a:gdLst>
                  <a:gd name="connsiteX0" fmla="*/ 489467 w 489466"/>
                  <a:gd name="connsiteY0" fmla="*/ 166099 h 321669"/>
                  <a:gd name="connsiteX1" fmla="*/ 489467 w 489466"/>
                  <a:gd name="connsiteY1" fmla="*/ 321669 h 321669"/>
                  <a:gd name="connsiteX2" fmla="*/ 171364 w 489466"/>
                  <a:gd name="connsiteY2" fmla="*/ 321669 h 321669"/>
                  <a:gd name="connsiteX3" fmla="*/ 21654 w 489466"/>
                  <a:gd name="connsiteY3" fmla="*/ 233524 h 321669"/>
                  <a:gd name="connsiteX4" fmla="*/ 0 w 489466"/>
                  <a:gd name="connsiteY4" fmla="*/ 150220 h 321669"/>
                  <a:gd name="connsiteX5" fmla="*/ 0 w 489466"/>
                  <a:gd name="connsiteY5" fmla="*/ 0 h 321669"/>
                  <a:gd name="connsiteX6" fmla="*/ 323367 w 489466"/>
                  <a:gd name="connsiteY6" fmla="*/ 0 h 321669"/>
                  <a:gd name="connsiteX7" fmla="*/ 489467 w 489466"/>
                  <a:gd name="connsiteY7" fmla="*/ 166099 h 32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6" h="321669">
                    <a:moveTo>
                      <a:pt x="489467" y="166099"/>
                    </a:moveTo>
                    <a:lnTo>
                      <a:pt x="489467" y="321669"/>
                    </a:lnTo>
                    <a:lnTo>
                      <a:pt x="171364" y="321669"/>
                    </a:lnTo>
                    <a:cubicBezTo>
                      <a:pt x="106912" y="321669"/>
                      <a:pt x="50866" y="286089"/>
                      <a:pt x="21654" y="233524"/>
                    </a:cubicBezTo>
                    <a:cubicBezTo>
                      <a:pt x="7897" y="208898"/>
                      <a:pt x="0" y="180451"/>
                      <a:pt x="0" y="150220"/>
                    </a:cubicBezTo>
                    <a:lnTo>
                      <a:pt x="0" y="0"/>
                    </a:lnTo>
                    <a:lnTo>
                      <a:pt x="323367" y="0"/>
                    </a:lnTo>
                    <a:cubicBezTo>
                      <a:pt x="415079" y="0"/>
                      <a:pt x="489467" y="74388"/>
                      <a:pt x="489467" y="166099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85" name="Graphic 2">
                <a:extLst>
                  <a:ext uri="{FF2B5EF4-FFF2-40B4-BE49-F238E27FC236}">
                    <a16:creationId xmlns:a16="http://schemas.microsoft.com/office/drawing/2014/main" id="{91500F34-B33B-48E1-844A-F0396B12BC5B}"/>
                  </a:ext>
                </a:extLst>
              </p:cNvPr>
              <p:cNvGrpSpPr/>
              <p:nvPr/>
            </p:nvGrpSpPr>
            <p:grpSpPr>
              <a:xfrm>
                <a:off x="9257007" y="7697020"/>
                <a:ext cx="155909" cy="187753"/>
                <a:chOff x="9257007" y="7697020"/>
                <a:chExt cx="155909" cy="187753"/>
              </a:xfrm>
              <a:solidFill>
                <a:srgbClr val="FFFFFF"/>
              </a:solidFill>
            </p:grpSpPr>
            <p:sp>
              <p:nvSpPr>
                <p:cNvPr id="386" name="Graphic 2">
                  <a:extLst>
                    <a:ext uri="{FF2B5EF4-FFF2-40B4-BE49-F238E27FC236}">
                      <a16:creationId xmlns:a16="http://schemas.microsoft.com/office/drawing/2014/main" id="{71F90771-1D2A-4D50-9BF5-72295B844573}"/>
                    </a:ext>
                  </a:extLst>
                </p:cNvPr>
                <p:cNvSpPr/>
                <p:nvPr/>
              </p:nvSpPr>
              <p:spPr>
                <a:xfrm>
                  <a:off x="9257007" y="7824397"/>
                  <a:ext cx="155909" cy="60376"/>
                </a:xfrm>
                <a:custGeom>
                  <a:avLst/>
                  <a:gdLst>
                    <a:gd name="connsiteX0" fmla="*/ 155909 w 155909"/>
                    <a:gd name="connsiteY0" fmla="*/ 60377 h 60376"/>
                    <a:gd name="connsiteX1" fmla="*/ 0 w 155909"/>
                    <a:gd name="connsiteY1" fmla="*/ 60377 h 60376"/>
                    <a:gd name="connsiteX2" fmla="*/ 0 w 155909"/>
                    <a:gd name="connsiteY2" fmla="*/ 0 h 60376"/>
                    <a:gd name="connsiteX3" fmla="*/ 28108 w 155909"/>
                    <a:gd name="connsiteY3" fmla="*/ 0 h 60376"/>
                    <a:gd name="connsiteX4" fmla="*/ 28108 w 155909"/>
                    <a:gd name="connsiteY4" fmla="*/ 32269 h 60376"/>
                    <a:gd name="connsiteX5" fmla="*/ 127717 w 155909"/>
                    <a:gd name="connsiteY5" fmla="*/ 32269 h 60376"/>
                    <a:gd name="connsiteX6" fmla="*/ 127717 w 155909"/>
                    <a:gd name="connsiteY6" fmla="*/ 0 h 60376"/>
                    <a:gd name="connsiteX7" fmla="*/ 155909 w 155909"/>
                    <a:gd name="connsiteY7" fmla="*/ 0 h 60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909" h="60376">
                      <a:moveTo>
                        <a:pt x="155909" y="60377"/>
                      </a:moveTo>
                      <a:lnTo>
                        <a:pt x="0" y="60377"/>
                      </a:lnTo>
                      <a:lnTo>
                        <a:pt x="0" y="0"/>
                      </a:lnTo>
                      <a:lnTo>
                        <a:pt x="28108" y="0"/>
                      </a:lnTo>
                      <a:lnTo>
                        <a:pt x="28108" y="32269"/>
                      </a:lnTo>
                      <a:lnTo>
                        <a:pt x="127717" y="32269"/>
                      </a:lnTo>
                      <a:lnTo>
                        <a:pt x="127717" y="0"/>
                      </a:lnTo>
                      <a:lnTo>
                        <a:pt x="15590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Graphic 2">
                  <a:extLst>
                    <a:ext uri="{FF2B5EF4-FFF2-40B4-BE49-F238E27FC236}">
                      <a16:creationId xmlns:a16="http://schemas.microsoft.com/office/drawing/2014/main" id="{632E4673-C243-4885-B651-5456CDB44526}"/>
                    </a:ext>
                  </a:extLst>
                </p:cNvPr>
                <p:cNvSpPr/>
                <p:nvPr/>
              </p:nvSpPr>
              <p:spPr>
                <a:xfrm>
                  <a:off x="9298787" y="7788392"/>
                  <a:ext cx="72265" cy="41694"/>
                </a:xfrm>
                <a:custGeom>
                  <a:avLst/>
                  <a:gdLst>
                    <a:gd name="connsiteX0" fmla="*/ 36175 w 72265"/>
                    <a:gd name="connsiteY0" fmla="*/ 41694 h 41694"/>
                    <a:gd name="connsiteX1" fmla="*/ 72265 w 72265"/>
                    <a:gd name="connsiteY1" fmla="*/ 0 h 41694"/>
                    <a:gd name="connsiteX2" fmla="*/ 0 w 72265"/>
                    <a:gd name="connsiteY2" fmla="*/ 0 h 4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2265" h="41694">
                      <a:moveTo>
                        <a:pt x="36175" y="41694"/>
                      </a:moveTo>
                      <a:lnTo>
                        <a:pt x="7226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8" name="Graphic 2">
                  <a:extLst>
                    <a:ext uri="{FF2B5EF4-FFF2-40B4-BE49-F238E27FC236}">
                      <a16:creationId xmlns:a16="http://schemas.microsoft.com/office/drawing/2014/main" id="{4F9744AA-DFBB-436D-93E4-5AB6CD7E03D4}"/>
                    </a:ext>
                  </a:extLst>
                </p:cNvPr>
                <p:cNvSpPr/>
                <p:nvPr/>
              </p:nvSpPr>
              <p:spPr>
                <a:xfrm>
                  <a:off x="9317129" y="7697020"/>
                  <a:ext cx="35665" cy="82030"/>
                </a:xfrm>
                <a:custGeom>
                  <a:avLst/>
                  <a:gdLst>
                    <a:gd name="connsiteX0" fmla="*/ 0 w 35665"/>
                    <a:gd name="connsiteY0" fmla="*/ 0 h 82030"/>
                    <a:gd name="connsiteX1" fmla="*/ 35666 w 35665"/>
                    <a:gd name="connsiteY1" fmla="*/ 0 h 82030"/>
                    <a:gd name="connsiteX2" fmla="*/ 35666 w 35665"/>
                    <a:gd name="connsiteY2" fmla="*/ 82031 h 82030"/>
                    <a:gd name="connsiteX3" fmla="*/ 0 w 35665"/>
                    <a:gd name="connsiteY3" fmla="*/ 82031 h 82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665" h="82030">
                      <a:moveTo>
                        <a:pt x="0" y="0"/>
                      </a:moveTo>
                      <a:lnTo>
                        <a:pt x="35666" y="0"/>
                      </a:lnTo>
                      <a:lnTo>
                        <a:pt x="35666" y="82031"/>
                      </a:lnTo>
                      <a:lnTo>
                        <a:pt x="0" y="820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89" name="Graphic 2">
                <a:extLst>
                  <a:ext uri="{FF2B5EF4-FFF2-40B4-BE49-F238E27FC236}">
                    <a16:creationId xmlns:a16="http://schemas.microsoft.com/office/drawing/2014/main" id="{B40B44E8-C08D-436B-A7C1-7B46E85442DA}"/>
                  </a:ext>
                </a:extLst>
              </p:cNvPr>
              <p:cNvSpPr/>
              <p:nvPr/>
            </p:nvSpPr>
            <p:spPr>
              <a:xfrm>
                <a:off x="9097531" y="7639445"/>
                <a:ext cx="228089" cy="233524"/>
              </a:xfrm>
              <a:custGeom>
                <a:avLst/>
                <a:gdLst>
                  <a:gd name="connsiteX0" fmla="*/ 228090 w 228089"/>
                  <a:gd name="connsiteY0" fmla="*/ 0 h 233524"/>
                  <a:gd name="connsiteX1" fmla="*/ 21654 w 228089"/>
                  <a:gd name="connsiteY1" fmla="*/ 233524 h 233524"/>
                  <a:gd name="connsiteX2" fmla="*/ 0 w 228089"/>
                  <a:gd name="connsiteY2" fmla="*/ 150220 h 233524"/>
                  <a:gd name="connsiteX3" fmla="*/ 0 w 228089"/>
                  <a:gd name="connsiteY3" fmla="*/ 0 h 233524"/>
                  <a:gd name="connsiteX4" fmla="*/ 228090 w 228089"/>
                  <a:gd name="connsiteY4" fmla="*/ 0 h 233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089" h="233524">
                    <a:moveTo>
                      <a:pt x="228090" y="0"/>
                    </a:moveTo>
                    <a:cubicBezTo>
                      <a:pt x="178073" y="29212"/>
                      <a:pt x="91372" y="95873"/>
                      <a:pt x="21654" y="233524"/>
                    </a:cubicBezTo>
                    <a:cubicBezTo>
                      <a:pt x="7897" y="208898"/>
                      <a:pt x="0" y="180451"/>
                      <a:pt x="0" y="150220"/>
                    </a:cubicBezTo>
                    <a:lnTo>
                      <a:pt x="0" y="0"/>
                    </a:lnTo>
                    <a:lnTo>
                      <a:pt x="228090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0" name="Graphic 2">
              <a:extLst>
                <a:ext uri="{FF2B5EF4-FFF2-40B4-BE49-F238E27FC236}">
                  <a16:creationId xmlns:a16="http://schemas.microsoft.com/office/drawing/2014/main" id="{6DC5FFD3-44C0-43F7-B1FA-3B0119B48592}"/>
                </a:ext>
              </a:extLst>
            </p:cNvPr>
            <p:cNvSpPr/>
            <p:nvPr/>
          </p:nvSpPr>
          <p:spPr>
            <a:xfrm>
              <a:off x="9926330" y="8574052"/>
              <a:ext cx="70821" cy="70821"/>
            </a:xfrm>
            <a:custGeom>
              <a:avLst/>
              <a:gdLst>
                <a:gd name="connsiteX0" fmla="*/ 70822 w 70821"/>
                <a:gd name="connsiteY0" fmla="*/ 35411 h 70821"/>
                <a:gd name="connsiteX1" fmla="*/ 35411 w 70821"/>
                <a:gd name="connsiteY1" fmla="*/ 70822 h 70821"/>
                <a:gd name="connsiteX2" fmla="*/ 0 w 70821"/>
                <a:gd name="connsiteY2" fmla="*/ 35411 h 70821"/>
                <a:gd name="connsiteX3" fmla="*/ 35411 w 70821"/>
                <a:gd name="connsiteY3" fmla="*/ 0 h 70821"/>
                <a:gd name="connsiteX4" fmla="*/ 70822 w 70821"/>
                <a:gd name="connsiteY4" fmla="*/ 35411 h 70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821" h="70821">
                  <a:moveTo>
                    <a:pt x="70822" y="35411"/>
                  </a:moveTo>
                  <a:cubicBezTo>
                    <a:pt x="70822" y="54968"/>
                    <a:pt x="54968" y="70822"/>
                    <a:pt x="35411" y="70822"/>
                  </a:cubicBezTo>
                  <a:cubicBezTo>
                    <a:pt x="15854" y="70822"/>
                    <a:pt x="0" y="54968"/>
                    <a:pt x="0" y="35411"/>
                  </a:cubicBezTo>
                  <a:cubicBezTo>
                    <a:pt x="0" y="15854"/>
                    <a:pt x="15854" y="0"/>
                    <a:pt x="35411" y="0"/>
                  </a:cubicBezTo>
                  <a:cubicBezTo>
                    <a:pt x="54968" y="0"/>
                    <a:pt x="70822" y="15854"/>
                    <a:pt x="70822" y="35411"/>
                  </a:cubicBezTo>
                  <a:close/>
                </a:path>
              </a:pathLst>
            </a:custGeom>
            <a:solidFill>
              <a:srgbClr val="B2DAF2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Graphic 2">
              <a:extLst>
                <a:ext uri="{FF2B5EF4-FFF2-40B4-BE49-F238E27FC236}">
                  <a16:creationId xmlns:a16="http://schemas.microsoft.com/office/drawing/2014/main" id="{DFCD890D-21DD-4963-AB29-BA434BC679F9}"/>
                </a:ext>
              </a:extLst>
            </p:cNvPr>
            <p:cNvSpPr/>
            <p:nvPr/>
          </p:nvSpPr>
          <p:spPr>
            <a:xfrm>
              <a:off x="9700024" y="8081783"/>
              <a:ext cx="523434" cy="40760"/>
            </a:xfrm>
            <a:custGeom>
              <a:avLst/>
              <a:gdLst>
                <a:gd name="connsiteX0" fmla="*/ 503054 w 523434"/>
                <a:gd name="connsiteY0" fmla="*/ 40760 h 40760"/>
                <a:gd name="connsiteX1" fmla="*/ 20380 w 523434"/>
                <a:gd name="connsiteY1" fmla="*/ 40760 h 40760"/>
                <a:gd name="connsiteX2" fmla="*/ 0 w 523434"/>
                <a:gd name="connsiteY2" fmla="*/ 20380 h 40760"/>
                <a:gd name="connsiteX3" fmla="*/ 0 w 523434"/>
                <a:gd name="connsiteY3" fmla="*/ 20380 h 40760"/>
                <a:gd name="connsiteX4" fmla="*/ 20380 w 523434"/>
                <a:gd name="connsiteY4" fmla="*/ 0 h 40760"/>
                <a:gd name="connsiteX5" fmla="*/ 503054 w 523434"/>
                <a:gd name="connsiteY5" fmla="*/ 0 h 40760"/>
                <a:gd name="connsiteX6" fmla="*/ 523434 w 523434"/>
                <a:gd name="connsiteY6" fmla="*/ 20380 h 40760"/>
                <a:gd name="connsiteX7" fmla="*/ 523434 w 523434"/>
                <a:gd name="connsiteY7" fmla="*/ 20380 h 40760"/>
                <a:gd name="connsiteX8" fmla="*/ 503054 w 523434"/>
                <a:gd name="connsiteY8" fmla="*/ 40760 h 4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34" h="40760">
                  <a:moveTo>
                    <a:pt x="503054" y="40760"/>
                  </a:moveTo>
                  <a:lnTo>
                    <a:pt x="20380" y="40760"/>
                  </a:lnTo>
                  <a:cubicBezTo>
                    <a:pt x="9086" y="40760"/>
                    <a:pt x="0" y="31674"/>
                    <a:pt x="0" y="20380"/>
                  </a:cubicBezTo>
                  <a:lnTo>
                    <a:pt x="0" y="20380"/>
                  </a:lnTo>
                  <a:cubicBezTo>
                    <a:pt x="0" y="9086"/>
                    <a:pt x="9086" y="0"/>
                    <a:pt x="20380" y="0"/>
                  </a:cubicBezTo>
                  <a:lnTo>
                    <a:pt x="503054" y="0"/>
                  </a:lnTo>
                  <a:cubicBezTo>
                    <a:pt x="514348" y="0"/>
                    <a:pt x="523434" y="9086"/>
                    <a:pt x="523434" y="20380"/>
                  </a:cubicBezTo>
                  <a:lnTo>
                    <a:pt x="523434" y="20380"/>
                  </a:lnTo>
                  <a:cubicBezTo>
                    <a:pt x="523434" y="31589"/>
                    <a:pt x="514348" y="40760"/>
                    <a:pt x="503054" y="40760"/>
                  </a:cubicBezTo>
                  <a:close/>
                </a:path>
              </a:pathLst>
            </a:custGeom>
            <a:solidFill>
              <a:srgbClr val="BED8E8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Graphic 2">
              <a:extLst>
                <a:ext uri="{FF2B5EF4-FFF2-40B4-BE49-F238E27FC236}">
                  <a16:creationId xmlns:a16="http://schemas.microsoft.com/office/drawing/2014/main" id="{39BE3F8D-A695-4FBA-BC6E-D376B5FC7AC5}"/>
                </a:ext>
              </a:extLst>
            </p:cNvPr>
            <p:cNvSpPr/>
            <p:nvPr/>
          </p:nvSpPr>
          <p:spPr>
            <a:xfrm>
              <a:off x="9700024" y="8175702"/>
              <a:ext cx="523434" cy="40760"/>
            </a:xfrm>
            <a:custGeom>
              <a:avLst/>
              <a:gdLst>
                <a:gd name="connsiteX0" fmla="*/ 503054 w 523434"/>
                <a:gd name="connsiteY0" fmla="*/ 40760 h 40760"/>
                <a:gd name="connsiteX1" fmla="*/ 20380 w 523434"/>
                <a:gd name="connsiteY1" fmla="*/ 40760 h 40760"/>
                <a:gd name="connsiteX2" fmla="*/ 0 w 523434"/>
                <a:gd name="connsiteY2" fmla="*/ 20380 h 40760"/>
                <a:gd name="connsiteX3" fmla="*/ 0 w 523434"/>
                <a:gd name="connsiteY3" fmla="*/ 20380 h 40760"/>
                <a:gd name="connsiteX4" fmla="*/ 20380 w 523434"/>
                <a:gd name="connsiteY4" fmla="*/ 0 h 40760"/>
                <a:gd name="connsiteX5" fmla="*/ 503054 w 523434"/>
                <a:gd name="connsiteY5" fmla="*/ 0 h 40760"/>
                <a:gd name="connsiteX6" fmla="*/ 523434 w 523434"/>
                <a:gd name="connsiteY6" fmla="*/ 20380 h 40760"/>
                <a:gd name="connsiteX7" fmla="*/ 523434 w 523434"/>
                <a:gd name="connsiteY7" fmla="*/ 20380 h 40760"/>
                <a:gd name="connsiteX8" fmla="*/ 503054 w 523434"/>
                <a:gd name="connsiteY8" fmla="*/ 40760 h 4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34" h="40760">
                  <a:moveTo>
                    <a:pt x="503054" y="40760"/>
                  </a:moveTo>
                  <a:lnTo>
                    <a:pt x="20380" y="40760"/>
                  </a:lnTo>
                  <a:cubicBezTo>
                    <a:pt x="9086" y="40760"/>
                    <a:pt x="0" y="31674"/>
                    <a:pt x="0" y="20380"/>
                  </a:cubicBezTo>
                  <a:lnTo>
                    <a:pt x="0" y="20380"/>
                  </a:lnTo>
                  <a:cubicBezTo>
                    <a:pt x="0" y="9086"/>
                    <a:pt x="9086" y="0"/>
                    <a:pt x="20380" y="0"/>
                  </a:cubicBezTo>
                  <a:lnTo>
                    <a:pt x="503054" y="0"/>
                  </a:lnTo>
                  <a:cubicBezTo>
                    <a:pt x="514348" y="0"/>
                    <a:pt x="523434" y="9086"/>
                    <a:pt x="523434" y="20380"/>
                  </a:cubicBezTo>
                  <a:lnTo>
                    <a:pt x="523434" y="20380"/>
                  </a:lnTo>
                  <a:cubicBezTo>
                    <a:pt x="523434" y="31589"/>
                    <a:pt x="514348" y="40760"/>
                    <a:pt x="503054" y="40760"/>
                  </a:cubicBezTo>
                  <a:close/>
                </a:path>
              </a:pathLst>
            </a:custGeom>
            <a:solidFill>
              <a:srgbClr val="BED8E8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Graphic 2">
              <a:extLst>
                <a:ext uri="{FF2B5EF4-FFF2-40B4-BE49-F238E27FC236}">
                  <a16:creationId xmlns:a16="http://schemas.microsoft.com/office/drawing/2014/main" id="{D2369C3E-3222-497A-9AFA-67AF94C852F7}"/>
                </a:ext>
              </a:extLst>
            </p:cNvPr>
            <p:cNvSpPr/>
            <p:nvPr/>
          </p:nvSpPr>
          <p:spPr>
            <a:xfrm>
              <a:off x="9700024" y="8269621"/>
              <a:ext cx="523434" cy="40760"/>
            </a:xfrm>
            <a:custGeom>
              <a:avLst/>
              <a:gdLst>
                <a:gd name="connsiteX0" fmla="*/ 503054 w 523434"/>
                <a:gd name="connsiteY0" fmla="*/ 40760 h 40760"/>
                <a:gd name="connsiteX1" fmla="*/ 20380 w 523434"/>
                <a:gd name="connsiteY1" fmla="*/ 40760 h 40760"/>
                <a:gd name="connsiteX2" fmla="*/ 0 w 523434"/>
                <a:gd name="connsiteY2" fmla="*/ 20381 h 40760"/>
                <a:gd name="connsiteX3" fmla="*/ 0 w 523434"/>
                <a:gd name="connsiteY3" fmla="*/ 20381 h 40760"/>
                <a:gd name="connsiteX4" fmla="*/ 20380 w 523434"/>
                <a:gd name="connsiteY4" fmla="*/ 0 h 40760"/>
                <a:gd name="connsiteX5" fmla="*/ 503054 w 523434"/>
                <a:gd name="connsiteY5" fmla="*/ 0 h 40760"/>
                <a:gd name="connsiteX6" fmla="*/ 523434 w 523434"/>
                <a:gd name="connsiteY6" fmla="*/ 20381 h 40760"/>
                <a:gd name="connsiteX7" fmla="*/ 523434 w 523434"/>
                <a:gd name="connsiteY7" fmla="*/ 20381 h 40760"/>
                <a:gd name="connsiteX8" fmla="*/ 503054 w 523434"/>
                <a:gd name="connsiteY8" fmla="*/ 40760 h 4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34" h="40760">
                  <a:moveTo>
                    <a:pt x="503054" y="40760"/>
                  </a:moveTo>
                  <a:lnTo>
                    <a:pt x="20380" y="40760"/>
                  </a:lnTo>
                  <a:cubicBezTo>
                    <a:pt x="9086" y="40760"/>
                    <a:pt x="0" y="31674"/>
                    <a:pt x="0" y="20381"/>
                  </a:cubicBezTo>
                  <a:lnTo>
                    <a:pt x="0" y="20381"/>
                  </a:lnTo>
                  <a:cubicBezTo>
                    <a:pt x="0" y="9086"/>
                    <a:pt x="9086" y="0"/>
                    <a:pt x="20380" y="0"/>
                  </a:cubicBezTo>
                  <a:lnTo>
                    <a:pt x="503054" y="0"/>
                  </a:lnTo>
                  <a:cubicBezTo>
                    <a:pt x="514348" y="0"/>
                    <a:pt x="523434" y="9086"/>
                    <a:pt x="523434" y="20381"/>
                  </a:cubicBezTo>
                  <a:lnTo>
                    <a:pt x="523434" y="20381"/>
                  </a:lnTo>
                  <a:cubicBezTo>
                    <a:pt x="523434" y="31589"/>
                    <a:pt x="514348" y="40760"/>
                    <a:pt x="503054" y="40760"/>
                  </a:cubicBezTo>
                  <a:close/>
                </a:path>
              </a:pathLst>
            </a:custGeom>
            <a:solidFill>
              <a:srgbClr val="BED8E8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Graphic 2">
              <a:extLst>
                <a:ext uri="{FF2B5EF4-FFF2-40B4-BE49-F238E27FC236}">
                  <a16:creationId xmlns:a16="http://schemas.microsoft.com/office/drawing/2014/main" id="{167AE98B-DF60-4816-BCF2-D232F9AA7379}"/>
                </a:ext>
              </a:extLst>
            </p:cNvPr>
            <p:cNvSpPr/>
            <p:nvPr/>
          </p:nvSpPr>
          <p:spPr>
            <a:xfrm>
              <a:off x="9796745" y="7748310"/>
              <a:ext cx="371006" cy="277681"/>
            </a:xfrm>
            <a:custGeom>
              <a:avLst/>
              <a:gdLst>
                <a:gd name="connsiteX0" fmla="*/ 0 w 371006"/>
                <a:gd name="connsiteY0" fmla="*/ 0 h 277681"/>
                <a:gd name="connsiteX1" fmla="*/ 371006 w 371006"/>
                <a:gd name="connsiteY1" fmla="*/ 0 h 277681"/>
                <a:gd name="connsiteX2" fmla="*/ 371006 w 371006"/>
                <a:gd name="connsiteY2" fmla="*/ 277682 h 277681"/>
                <a:gd name="connsiteX3" fmla="*/ 0 w 371006"/>
                <a:gd name="connsiteY3" fmla="*/ 277682 h 27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006" h="277681">
                  <a:moveTo>
                    <a:pt x="0" y="0"/>
                  </a:moveTo>
                  <a:lnTo>
                    <a:pt x="371006" y="0"/>
                  </a:lnTo>
                  <a:lnTo>
                    <a:pt x="371006" y="277682"/>
                  </a:lnTo>
                  <a:lnTo>
                    <a:pt x="0" y="277682"/>
                  </a:lnTo>
                  <a:close/>
                </a:path>
              </a:pathLst>
            </a:custGeom>
            <a:solidFill>
              <a:srgbClr val="BED8E8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Graphic 2">
              <a:extLst>
                <a:ext uri="{FF2B5EF4-FFF2-40B4-BE49-F238E27FC236}">
                  <a16:creationId xmlns:a16="http://schemas.microsoft.com/office/drawing/2014/main" id="{3227EF4F-BC77-433B-9663-C536D2C9739C}"/>
                </a:ext>
              </a:extLst>
            </p:cNvPr>
            <p:cNvSpPr/>
            <p:nvPr/>
          </p:nvSpPr>
          <p:spPr>
            <a:xfrm>
              <a:off x="9796661" y="7843673"/>
              <a:ext cx="371091" cy="182319"/>
            </a:xfrm>
            <a:custGeom>
              <a:avLst/>
              <a:gdLst>
                <a:gd name="connsiteX0" fmla="*/ 0 w 371091"/>
                <a:gd name="connsiteY0" fmla="*/ 137567 h 182319"/>
                <a:gd name="connsiteX1" fmla="*/ 117951 w 371091"/>
                <a:gd name="connsiteY1" fmla="*/ 43478 h 182319"/>
                <a:gd name="connsiteX2" fmla="*/ 185546 w 371091"/>
                <a:gd name="connsiteY2" fmla="*/ 107251 h 182319"/>
                <a:gd name="connsiteX3" fmla="*/ 312073 w 371091"/>
                <a:gd name="connsiteY3" fmla="*/ 0 h 182319"/>
                <a:gd name="connsiteX4" fmla="*/ 370497 w 371091"/>
                <a:gd name="connsiteY4" fmla="*/ 58424 h 182319"/>
                <a:gd name="connsiteX5" fmla="*/ 371091 w 371091"/>
                <a:gd name="connsiteY5" fmla="*/ 182319 h 182319"/>
                <a:gd name="connsiteX6" fmla="*/ 0 w 371091"/>
                <a:gd name="connsiteY6" fmla="*/ 182319 h 18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091" h="182319">
                  <a:moveTo>
                    <a:pt x="0" y="137567"/>
                  </a:moveTo>
                  <a:lnTo>
                    <a:pt x="117951" y="43478"/>
                  </a:lnTo>
                  <a:lnTo>
                    <a:pt x="185546" y="107251"/>
                  </a:lnTo>
                  <a:lnTo>
                    <a:pt x="312073" y="0"/>
                  </a:lnTo>
                  <a:lnTo>
                    <a:pt x="370497" y="58424"/>
                  </a:lnTo>
                  <a:lnTo>
                    <a:pt x="371091" y="182319"/>
                  </a:lnTo>
                  <a:lnTo>
                    <a:pt x="0" y="182319"/>
                  </a:lnTo>
                  <a:close/>
                </a:path>
              </a:pathLst>
            </a:custGeom>
            <a:solidFill>
              <a:srgbClr val="5A9EDB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Graphic 2">
              <a:extLst>
                <a:ext uri="{FF2B5EF4-FFF2-40B4-BE49-F238E27FC236}">
                  <a16:creationId xmlns:a16="http://schemas.microsoft.com/office/drawing/2014/main" id="{97F4EE81-9431-4718-9365-F9437BB6AB4F}"/>
                </a:ext>
              </a:extLst>
            </p:cNvPr>
            <p:cNvSpPr/>
            <p:nvPr/>
          </p:nvSpPr>
          <p:spPr>
            <a:xfrm>
              <a:off x="9956391" y="7789920"/>
              <a:ext cx="75067" cy="75067"/>
            </a:xfrm>
            <a:custGeom>
              <a:avLst/>
              <a:gdLst>
                <a:gd name="connsiteX0" fmla="*/ 75067 w 75067"/>
                <a:gd name="connsiteY0" fmla="*/ 37534 h 75067"/>
                <a:gd name="connsiteX1" fmla="*/ 37534 w 75067"/>
                <a:gd name="connsiteY1" fmla="*/ 75067 h 75067"/>
                <a:gd name="connsiteX2" fmla="*/ 0 w 75067"/>
                <a:gd name="connsiteY2" fmla="*/ 37534 h 75067"/>
                <a:gd name="connsiteX3" fmla="*/ 37534 w 75067"/>
                <a:gd name="connsiteY3" fmla="*/ 0 h 75067"/>
                <a:gd name="connsiteX4" fmla="*/ 75067 w 75067"/>
                <a:gd name="connsiteY4" fmla="*/ 37534 h 7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067" h="75067">
                  <a:moveTo>
                    <a:pt x="75067" y="37534"/>
                  </a:moveTo>
                  <a:cubicBezTo>
                    <a:pt x="75067" y="58263"/>
                    <a:pt x="58263" y="75067"/>
                    <a:pt x="37534" y="75067"/>
                  </a:cubicBezTo>
                  <a:cubicBezTo>
                    <a:pt x="16804" y="75067"/>
                    <a:pt x="0" y="58263"/>
                    <a:pt x="0" y="37534"/>
                  </a:cubicBezTo>
                  <a:cubicBezTo>
                    <a:pt x="0" y="16804"/>
                    <a:pt x="16804" y="0"/>
                    <a:pt x="37534" y="0"/>
                  </a:cubicBezTo>
                  <a:cubicBezTo>
                    <a:pt x="58263" y="0"/>
                    <a:pt x="75067" y="16804"/>
                    <a:pt x="75067" y="37534"/>
                  </a:cubicBezTo>
                  <a:close/>
                </a:path>
              </a:pathLst>
            </a:custGeom>
            <a:solidFill>
              <a:srgbClr val="5A9EDB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Graphic 2">
              <a:extLst>
                <a:ext uri="{FF2B5EF4-FFF2-40B4-BE49-F238E27FC236}">
                  <a16:creationId xmlns:a16="http://schemas.microsoft.com/office/drawing/2014/main" id="{04D0B521-C2F8-49A6-8897-A34E968D8BE6}"/>
                </a:ext>
              </a:extLst>
            </p:cNvPr>
            <p:cNvSpPr/>
            <p:nvPr/>
          </p:nvSpPr>
          <p:spPr>
            <a:xfrm>
              <a:off x="9796745" y="7748310"/>
              <a:ext cx="179771" cy="178752"/>
            </a:xfrm>
            <a:custGeom>
              <a:avLst/>
              <a:gdLst>
                <a:gd name="connsiteX0" fmla="*/ 179771 w 179771"/>
                <a:gd name="connsiteY0" fmla="*/ 0 h 178752"/>
                <a:gd name="connsiteX1" fmla="*/ 0 w 179771"/>
                <a:gd name="connsiteY1" fmla="*/ 178752 h 178752"/>
                <a:gd name="connsiteX2" fmla="*/ 0 w 179771"/>
                <a:gd name="connsiteY2" fmla="*/ 0 h 178752"/>
                <a:gd name="connsiteX3" fmla="*/ 179771 w 179771"/>
                <a:gd name="connsiteY3" fmla="*/ 0 h 17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71" h="178752">
                  <a:moveTo>
                    <a:pt x="179771" y="0"/>
                  </a:moveTo>
                  <a:cubicBezTo>
                    <a:pt x="93919" y="41779"/>
                    <a:pt x="33033" y="123980"/>
                    <a:pt x="0" y="178752"/>
                  </a:cubicBezTo>
                  <a:lnTo>
                    <a:pt x="0" y="0"/>
                  </a:lnTo>
                  <a:lnTo>
                    <a:pt x="179771" y="0"/>
                  </a:lnTo>
                  <a:close/>
                </a:path>
              </a:pathLst>
            </a:custGeom>
            <a:solidFill>
              <a:srgbClr val="CEE0EB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Graphic 2">
              <a:extLst>
                <a:ext uri="{FF2B5EF4-FFF2-40B4-BE49-F238E27FC236}">
                  <a16:creationId xmlns:a16="http://schemas.microsoft.com/office/drawing/2014/main" id="{C52F820A-3405-43A1-A18C-5C145660EB26}"/>
                </a:ext>
              </a:extLst>
            </p:cNvPr>
            <p:cNvSpPr/>
            <p:nvPr/>
          </p:nvSpPr>
          <p:spPr>
            <a:xfrm>
              <a:off x="10277126" y="7647258"/>
              <a:ext cx="207114" cy="693778"/>
            </a:xfrm>
            <a:custGeom>
              <a:avLst/>
              <a:gdLst>
                <a:gd name="connsiteX0" fmla="*/ 207115 w 207114"/>
                <a:gd name="connsiteY0" fmla="*/ 0 h 693778"/>
                <a:gd name="connsiteX1" fmla="*/ 116168 w 207114"/>
                <a:gd name="connsiteY1" fmla="*/ 102326 h 693778"/>
                <a:gd name="connsiteX2" fmla="*/ 116168 w 207114"/>
                <a:gd name="connsiteY2" fmla="*/ 693779 h 693778"/>
                <a:gd name="connsiteX3" fmla="*/ 0 w 207114"/>
                <a:gd name="connsiteY3" fmla="*/ 693779 h 693778"/>
                <a:gd name="connsiteX4" fmla="*/ 0 w 207114"/>
                <a:gd name="connsiteY4" fmla="*/ 260698 h 693778"/>
                <a:gd name="connsiteX5" fmla="*/ 116168 w 207114"/>
                <a:gd name="connsiteY5" fmla="*/ 0 h 693778"/>
                <a:gd name="connsiteX6" fmla="*/ 207115 w 207114"/>
                <a:gd name="connsiteY6" fmla="*/ 0 h 69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114" h="693778">
                  <a:moveTo>
                    <a:pt x="207115" y="0"/>
                  </a:moveTo>
                  <a:cubicBezTo>
                    <a:pt x="206096" y="0"/>
                    <a:pt x="126528" y="339"/>
                    <a:pt x="116168" y="102326"/>
                  </a:cubicBezTo>
                  <a:lnTo>
                    <a:pt x="116168" y="693779"/>
                  </a:lnTo>
                  <a:lnTo>
                    <a:pt x="0" y="693779"/>
                  </a:lnTo>
                  <a:cubicBezTo>
                    <a:pt x="0" y="693779"/>
                    <a:pt x="0" y="488193"/>
                    <a:pt x="0" y="260698"/>
                  </a:cubicBezTo>
                  <a:cubicBezTo>
                    <a:pt x="0" y="33203"/>
                    <a:pt x="116168" y="0"/>
                    <a:pt x="116168" y="0"/>
                  </a:cubicBezTo>
                  <a:lnTo>
                    <a:pt x="207115" y="0"/>
                  </a:lnTo>
                  <a:close/>
                </a:path>
              </a:pathLst>
            </a:custGeom>
            <a:solidFill>
              <a:srgbClr val="5493CC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99" name="Graphic 2">
              <a:extLst>
                <a:ext uri="{FF2B5EF4-FFF2-40B4-BE49-F238E27FC236}">
                  <a16:creationId xmlns:a16="http://schemas.microsoft.com/office/drawing/2014/main" id="{3BA9F6D2-FC80-44A4-B665-A162FC2E9C7D}"/>
                </a:ext>
              </a:extLst>
            </p:cNvPr>
            <p:cNvGrpSpPr/>
            <p:nvPr/>
          </p:nvGrpSpPr>
          <p:grpSpPr>
            <a:xfrm>
              <a:off x="10380896" y="8314798"/>
              <a:ext cx="451083" cy="389603"/>
              <a:chOff x="10380896" y="8314798"/>
              <a:chExt cx="451083" cy="389603"/>
            </a:xfrm>
          </p:grpSpPr>
          <p:sp>
            <p:nvSpPr>
              <p:cNvPr id="400" name="Graphic 2">
                <a:extLst>
                  <a:ext uri="{FF2B5EF4-FFF2-40B4-BE49-F238E27FC236}">
                    <a16:creationId xmlns:a16="http://schemas.microsoft.com/office/drawing/2014/main" id="{9687340E-3A7D-4D3F-AD54-9B91A2A6C529}"/>
                  </a:ext>
                </a:extLst>
              </p:cNvPr>
              <p:cNvSpPr/>
              <p:nvPr/>
            </p:nvSpPr>
            <p:spPr>
              <a:xfrm>
                <a:off x="10380896" y="8314798"/>
                <a:ext cx="451083" cy="389603"/>
              </a:xfrm>
              <a:custGeom>
                <a:avLst/>
                <a:gdLst>
                  <a:gd name="connsiteX0" fmla="*/ 451084 w 451083"/>
                  <a:gd name="connsiteY0" fmla="*/ 194802 h 389603"/>
                  <a:gd name="connsiteX1" fmla="*/ 256282 w 451083"/>
                  <a:gd name="connsiteY1" fmla="*/ 0 h 389603"/>
                  <a:gd name="connsiteX2" fmla="*/ 0 w 451083"/>
                  <a:gd name="connsiteY2" fmla="*/ 0 h 389603"/>
                  <a:gd name="connsiteX3" fmla="*/ 92136 w 451083"/>
                  <a:gd name="connsiteY3" fmla="*/ 84663 h 389603"/>
                  <a:gd name="connsiteX4" fmla="*/ 94344 w 451083"/>
                  <a:gd name="connsiteY4" fmla="*/ 86616 h 389603"/>
                  <a:gd name="connsiteX5" fmla="*/ 61565 w 451083"/>
                  <a:gd name="connsiteY5" fmla="*/ 194802 h 389603"/>
                  <a:gd name="connsiteX6" fmla="*/ 256367 w 451083"/>
                  <a:gd name="connsiteY6" fmla="*/ 389603 h 389603"/>
                  <a:gd name="connsiteX7" fmla="*/ 317423 w 451083"/>
                  <a:gd name="connsiteY7" fmla="*/ 379838 h 389603"/>
                  <a:gd name="connsiteX8" fmla="*/ 451084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451084" y="194802"/>
                    </a:moveTo>
                    <a:cubicBezTo>
                      <a:pt x="451084" y="87210"/>
                      <a:pt x="363873" y="0"/>
                      <a:pt x="256282" y="0"/>
                    </a:cubicBezTo>
                    <a:lnTo>
                      <a:pt x="0" y="0"/>
                    </a:lnTo>
                    <a:lnTo>
                      <a:pt x="92136" y="84663"/>
                    </a:lnTo>
                    <a:lnTo>
                      <a:pt x="94344" y="86616"/>
                    </a:lnTo>
                    <a:cubicBezTo>
                      <a:pt x="73539" y="117526"/>
                      <a:pt x="61565" y="154720"/>
                      <a:pt x="61565" y="194802"/>
                    </a:cubicBezTo>
                    <a:cubicBezTo>
                      <a:pt x="61565" y="302393"/>
                      <a:pt x="148776" y="389603"/>
                      <a:pt x="256367" y="389603"/>
                    </a:cubicBezTo>
                    <a:cubicBezTo>
                      <a:pt x="277682" y="389603"/>
                      <a:pt x="298232" y="386207"/>
                      <a:pt x="317423" y="379838"/>
                    </a:cubicBezTo>
                    <a:cubicBezTo>
                      <a:pt x="395038" y="354192"/>
                      <a:pt x="451084" y="281078"/>
                      <a:pt x="451084" y="194802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Graphic 2">
                <a:extLst>
                  <a:ext uri="{FF2B5EF4-FFF2-40B4-BE49-F238E27FC236}">
                    <a16:creationId xmlns:a16="http://schemas.microsoft.com/office/drawing/2014/main" id="{BBB06725-3207-49B5-BC5A-646946997A85}"/>
                  </a:ext>
                </a:extLst>
              </p:cNvPr>
              <p:cNvSpPr/>
              <p:nvPr/>
            </p:nvSpPr>
            <p:spPr>
              <a:xfrm>
                <a:off x="10561970" y="8412431"/>
                <a:ext cx="157329" cy="175122"/>
              </a:xfrm>
              <a:custGeom>
                <a:avLst/>
                <a:gdLst>
                  <a:gd name="connsiteX0" fmla="*/ 78605 w 157329"/>
                  <a:gd name="connsiteY0" fmla="*/ 175123 h 175122"/>
                  <a:gd name="connsiteX1" fmla="*/ 6509 w 157329"/>
                  <a:gd name="connsiteY1" fmla="*/ 168839 h 175122"/>
                  <a:gd name="connsiteX2" fmla="*/ 480 w 157329"/>
                  <a:gd name="connsiteY2" fmla="*/ 160177 h 175122"/>
                  <a:gd name="connsiteX3" fmla="*/ 1245 w 157329"/>
                  <a:gd name="connsiteY3" fmla="*/ 155422 h 175122"/>
                  <a:gd name="connsiteX4" fmla="*/ 23068 w 157329"/>
                  <a:gd name="connsiteY4" fmla="*/ 127314 h 175122"/>
                  <a:gd name="connsiteX5" fmla="*/ 48204 w 157329"/>
                  <a:gd name="connsiteY5" fmla="*/ 116105 h 175122"/>
                  <a:gd name="connsiteX6" fmla="*/ 56526 w 157329"/>
                  <a:gd name="connsiteY6" fmla="*/ 93347 h 175122"/>
                  <a:gd name="connsiteX7" fmla="*/ 53639 w 157329"/>
                  <a:gd name="connsiteY7" fmla="*/ 86214 h 175122"/>
                  <a:gd name="connsiteX8" fmla="*/ 46591 w 157329"/>
                  <a:gd name="connsiteY8" fmla="*/ 74070 h 175122"/>
                  <a:gd name="connsiteX9" fmla="*/ 43873 w 157329"/>
                  <a:gd name="connsiteY9" fmla="*/ 49954 h 175122"/>
                  <a:gd name="connsiteX10" fmla="*/ 44553 w 157329"/>
                  <a:gd name="connsiteY10" fmla="*/ 45453 h 175122"/>
                  <a:gd name="connsiteX11" fmla="*/ 44298 w 157329"/>
                  <a:gd name="connsiteY11" fmla="*/ 15137 h 175122"/>
                  <a:gd name="connsiteX12" fmla="*/ 52960 w 157329"/>
                  <a:gd name="connsiteY12" fmla="*/ 6901 h 175122"/>
                  <a:gd name="connsiteX13" fmla="*/ 68160 w 157329"/>
                  <a:gd name="connsiteY13" fmla="*/ 2400 h 175122"/>
                  <a:gd name="connsiteX14" fmla="*/ 89984 w 157329"/>
                  <a:gd name="connsiteY14" fmla="*/ 702 h 175122"/>
                  <a:gd name="connsiteX15" fmla="*/ 91852 w 157329"/>
                  <a:gd name="connsiteY15" fmla="*/ 1296 h 175122"/>
                  <a:gd name="connsiteX16" fmla="*/ 108411 w 157329"/>
                  <a:gd name="connsiteY16" fmla="*/ 10128 h 175122"/>
                  <a:gd name="connsiteX17" fmla="*/ 113676 w 157329"/>
                  <a:gd name="connsiteY17" fmla="*/ 21337 h 175122"/>
                  <a:gd name="connsiteX18" fmla="*/ 112742 w 157329"/>
                  <a:gd name="connsiteY18" fmla="*/ 45453 h 175122"/>
                  <a:gd name="connsiteX19" fmla="*/ 113761 w 157329"/>
                  <a:gd name="connsiteY19" fmla="*/ 50294 h 175122"/>
                  <a:gd name="connsiteX20" fmla="*/ 107902 w 157329"/>
                  <a:gd name="connsiteY20" fmla="*/ 76618 h 175122"/>
                  <a:gd name="connsiteX21" fmla="*/ 105354 w 157329"/>
                  <a:gd name="connsiteY21" fmla="*/ 80185 h 175122"/>
                  <a:gd name="connsiteX22" fmla="*/ 100599 w 157329"/>
                  <a:gd name="connsiteY22" fmla="*/ 93771 h 175122"/>
                  <a:gd name="connsiteX23" fmla="*/ 109515 w 157329"/>
                  <a:gd name="connsiteY23" fmla="*/ 116360 h 175122"/>
                  <a:gd name="connsiteX24" fmla="*/ 138472 w 157329"/>
                  <a:gd name="connsiteY24" fmla="*/ 129692 h 175122"/>
                  <a:gd name="connsiteX25" fmla="*/ 154691 w 157329"/>
                  <a:gd name="connsiteY25" fmla="*/ 149818 h 175122"/>
                  <a:gd name="connsiteX26" fmla="*/ 156814 w 157329"/>
                  <a:gd name="connsiteY26" fmla="*/ 160177 h 175122"/>
                  <a:gd name="connsiteX27" fmla="*/ 150700 w 157329"/>
                  <a:gd name="connsiteY27" fmla="*/ 168839 h 175122"/>
                  <a:gd name="connsiteX28" fmla="*/ 117242 w 157329"/>
                  <a:gd name="connsiteY28" fmla="*/ 173425 h 175122"/>
                  <a:gd name="connsiteX29" fmla="*/ 78605 w 157329"/>
                  <a:gd name="connsiteY29" fmla="*/ 175123 h 175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7329" h="175122">
                    <a:moveTo>
                      <a:pt x="78605" y="175123"/>
                    </a:moveTo>
                    <a:cubicBezTo>
                      <a:pt x="54403" y="174868"/>
                      <a:pt x="30287" y="173849"/>
                      <a:pt x="6509" y="168839"/>
                    </a:cubicBezTo>
                    <a:cubicBezTo>
                      <a:pt x="-284" y="167395"/>
                      <a:pt x="-624" y="166886"/>
                      <a:pt x="480" y="160177"/>
                    </a:cubicBezTo>
                    <a:cubicBezTo>
                      <a:pt x="735" y="158564"/>
                      <a:pt x="1075" y="157035"/>
                      <a:pt x="1245" y="155422"/>
                    </a:cubicBezTo>
                    <a:cubicBezTo>
                      <a:pt x="2943" y="141750"/>
                      <a:pt x="10076" y="132409"/>
                      <a:pt x="23068" y="127314"/>
                    </a:cubicBezTo>
                    <a:cubicBezTo>
                      <a:pt x="31645" y="124002"/>
                      <a:pt x="39797" y="119841"/>
                      <a:pt x="48204" y="116105"/>
                    </a:cubicBezTo>
                    <a:cubicBezTo>
                      <a:pt x="56951" y="112199"/>
                      <a:pt x="60602" y="102178"/>
                      <a:pt x="56526" y="93347"/>
                    </a:cubicBezTo>
                    <a:cubicBezTo>
                      <a:pt x="55422" y="91054"/>
                      <a:pt x="54403" y="88677"/>
                      <a:pt x="53639" y="86214"/>
                    </a:cubicBezTo>
                    <a:cubicBezTo>
                      <a:pt x="52195" y="81628"/>
                      <a:pt x="51346" y="77467"/>
                      <a:pt x="46591" y="74070"/>
                    </a:cubicBezTo>
                    <a:cubicBezTo>
                      <a:pt x="39797" y="69230"/>
                      <a:pt x="39288" y="57002"/>
                      <a:pt x="43873" y="49954"/>
                    </a:cubicBezTo>
                    <a:cubicBezTo>
                      <a:pt x="44638" y="48765"/>
                      <a:pt x="44553" y="46982"/>
                      <a:pt x="44553" y="45453"/>
                    </a:cubicBezTo>
                    <a:cubicBezTo>
                      <a:pt x="44468" y="35348"/>
                      <a:pt x="44043" y="25243"/>
                      <a:pt x="44298" y="15137"/>
                    </a:cubicBezTo>
                    <a:cubicBezTo>
                      <a:pt x="44468" y="10128"/>
                      <a:pt x="47185" y="7410"/>
                      <a:pt x="52960" y="6901"/>
                    </a:cubicBezTo>
                    <a:cubicBezTo>
                      <a:pt x="58140" y="6476"/>
                      <a:pt x="63235" y="4268"/>
                      <a:pt x="68160" y="2400"/>
                    </a:cubicBezTo>
                    <a:cubicBezTo>
                      <a:pt x="75293" y="-318"/>
                      <a:pt x="82596" y="-487"/>
                      <a:pt x="89984" y="702"/>
                    </a:cubicBezTo>
                    <a:cubicBezTo>
                      <a:pt x="90578" y="786"/>
                      <a:pt x="91258" y="956"/>
                      <a:pt x="91852" y="1296"/>
                    </a:cubicBezTo>
                    <a:cubicBezTo>
                      <a:pt x="97457" y="4098"/>
                      <a:pt x="103656" y="6221"/>
                      <a:pt x="108411" y="10128"/>
                    </a:cubicBezTo>
                    <a:cubicBezTo>
                      <a:pt x="111383" y="12505"/>
                      <a:pt x="113506" y="17430"/>
                      <a:pt x="113676" y="21337"/>
                    </a:cubicBezTo>
                    <a:cubicBezTo>
                      <a:pt x="114185" y="29319"/>
                      <a:pt x="112997" y="37386"/>
                      <a:pt x="112742" y="45453"/>
                    </a:cubicBezTo>
                    <a:cubicBezTo>
                      <a:pt x="112657" y="47067"/>
                      <a:pt x="112912" y="49020"/>
                      <a:pt x="113761" y="50294"/>
                    </a:cubicBezTo>
                    <a:cubicBezTo>
                      <a:pt x="119196" y="58276"/>
                      <a:pt x="116223" y="71608"/>
                      <a:pt x="107902" y="76618"/>
                    </a:cubicBezTo>
                    <a:cubicBezTo>
                      <a:pt x="106713" y="77297"/>
                      <a:pt x="105863" y="78826"/>
                      <a:pt x="105354" y="80185"/>
                    </a:cubicBezTo>
                    <a:cubicBezTo>
                      <a:pt x="103656" y="84685"/>
                      <a:pt x="102382" y="89356"/>
                      <a:pt x="100599" y="93771"/>
                    </a:cubicBezTo>
                    <a:cubicBezTo>
                      <a:pt x="96862" y="102943"/>
                      <a:pt x="100514" y="112284"/>
                      <a:pt x="109515" y="116360"/>
                    </a:cubicBezTo>
                    <a:cubicBezTo>
                      <a:pt x="119196" y="120775"/>
                      <a:pt x="128706" y="125531"/>
                      <a:pt x="138472" y="129692"/>
                    </a:cubicBezTo>
                    <a:cubicBezTo>
                      <a:pt x="147558" y="133598"/>
                      <a:pt x="152738" y="140306"/>
                      <a:pt x="154691" y="149818"/>
                    </a:cubicBezTo>
                    <a:cubicBezTo>
                      <a:pt x="155455" y="153299"/>
                      <a:pt x="156220" y="156696"/>
                      <a:pt x="156814" y="160177"/>
                    </a:cubicBezTo>
                    <a:cubicBezTo>
                      <a:pt x="158003" y="166716"/>
                      <a:pt x="157578" y="167735"/>
                      <a:pt x="150700" y="168839"/>
                    </a:cubicBezTo>
                    <a:cubicBezTo>
                      <a:pt x="139576" y="170622"/>
                      <a:pt x="128452" y="172491"/>
                      <a:pt x="117242" y="173425"/>
                    </a:cubicBezTo>
                    <a:cubicBezTo>
                      <a:pt x="104335" y="174529"/>
                      <a:pt x="91427" y="174614"/>
                      <a:pt x="78605" y="1751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Graphic 2">
                <a:extLst>
                  <a:ext uri="{FF2B5EF4-FFF2-40B4-BE49-F238E27FC236}">
                    <a16:creationId xmlns:a16="http://schemas.microsoft.com/office/drawing/2014/main" id="{CD8FB302-9EBD-4E06-B5F9-E8A895237777}"/>
                  </a:ext>
                </a:extLst>
              </p:cNvPr>
              <p:cNvSpPr/>
              <p:nvPr/>
            </p:nvSpPr>
            <p:spPr>
              <a:xfrm>
                <a:off x="10442461" y="8396404"/>
                <a:ext cx="255772" cy="307914"/>
              </a:xfrm>
              <a:custGeom>
                <a:avLst/>
                <a:gdLst>
                  <a:gd name="connsiteX0" fmla="*/ 255773 w 255772"/>
                  <a:gd name="connsiteY0" fmla="*/ 298232 h 307914"/>
                  <a:gd name="connsiteX1" fmla="*/ 66576 w 255772"/>
                  <a:gd name="connsiteY1" fmla="*/ 0 h 307914"/>
                  <a:gd name="connsiteX2" fmla="*/ 30570 w 255772"/>
                  <a:gd name="connsiteY2" fmla="*/ 2972 h 307914"/>
                  <a:gd name="connsiteX3" fmla="*/ 32778 w 255772"/>
                  <a:gd name="connsiteY3" fmla="*/ 4925 h 307914"/>
                  <a:gd name="connsiteX4" fmla="*/ 0 w 255772"/>
                  <a:gd name="connsiteY4" fmla="*/ 113111 h 307914"/>
                  <a:gd name="connsiteX5" fmla="*/ 194802 w 255772"/>
                  <a:gd name="connsiteY5" fmla="*/ 307912 h 307914"/>
                  <a:gd name="connsiteX6" fmla="*/ 255773 w 255772"/>
                  <a:gd name="connsiteY6" fmla="*/ 298232 h 30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772" h="307914">
                    <a:moveTo>
                      <a:pt x="255773" y="298232"/>
                    </a:moveTo>
                    <a:cubicBezTo>
                      <a:pt x="204822" y="268086"/>
                      <a:pt x="62160" y="168732"/>
                      <a:pt x="66576" y="0"/>
                    </a:cubicBezTo>
                    <a:lnTo>
                      <a:pt x="30570" y="2972"/>
                    </a:lnTo>
                    <a:lnTo>
                      <a:pt x="32778" y="4925"/>
                    </a:lnTo>
                    <a:cubicBezTo>
                      <a:pt x="11973" y="35836"/>
                      <a:pt x="0" y="73029"/>
                      <a:pt x="0" y="113111"/>
                    </a:cubicBezTo>
                    <a:cubicBezTo>
                      <a:pt x="0" y="220702"/>
                      <a:pt x="87211" y="307912"/>
                      <a:pt x="194802" y="307912"/>
                    </a:cubicBezTo>
                    <a:cubicBezTo>
                      <a:pt x="216031" y="307997"/>
                      <a:pt x="236581" y="304601"/>
                      <a:pt x="255773" y="29823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03" name="Graphic 2">
              <a:extLst>
                <a:ext uri="{FF2B5EF4-FFF2-40B4-BE49-F238E27FC236}">
                  <a16:creationId xmlns:a16="http://schemas.microsoft.com/office/drawing/2014/main" id="{DE24C88E-E0C0-45F6-9B0D-F8F2E1011484}"/>
                </a:ext>
              </a:extLst>
            </p:cNvPr>
            <p:cNvGrpSpPr/>
            <p:nvPr/>
          </p:nvGrpSpPr>
          <p:grpSpPr>
            <a:xfrm>
              <a:off x="9053968" y="8785583"/>
              <a:ext cx="1948271" cy="469681"/>
              <a:chOff x="9053968" y="8785583"/>
              <a:chExt cx="1948271" cy="469681"/>
            </a:xfrm>
            <a:solidFill>
              <a:srgbClr val="9EBEDB"/>
            </a:solidFill>
          </p:grpSpPr>
          <p:sp>
            <p:nvSpPr>
              <p:cNvPr id="404" name="Graphic 2">
                <a:extLst>
                  <a:ext uri="{FF2B5EF4-FFF2-40B4-BE49-F238E27FC236}">
                    <a16:creationId xmlns:a16="http://schemas.microsoft.com/office/drawing/2014/main" id="{6E5977EE-24F8-4E25-A58A-4BAD6D17FCB1}"/>
                  </a:ext>
                </a:extLst>
              </p:cNvPr>
              <p:cNvSpPr/>
              <p:nvPr/>
            </p:nvSpPr>
            <p:spPr>
              <a:xfrm>
                <a:off x="9053968" y="8785583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Graphic 2">
                <a:extLst>
                  <a:ext uri="{FF2B5EF4-FFF2-40B4-BE49-F238E27FC236}">
                    <a16:creationId xmlns:a16="http://schemas.microsoft.com/office/drawing/2014/main" id="{3CF9D8C5-BC0B-4A45-9467-A711AAAE71F2}"/>
                  </a:ext>
                </a:extLst>
              </p:cNvPr>
              <p:cNvSpPr/>
              <p:nvPr/>
            </p:nvSpPr>
            <p:spPr>
              <a:xfrm>
                <a:off x="9318148" y="8785583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Graphic 2">
                <a:extLst>
                  <a:ext uri="{FF2B5EF4-FFF2-40B4-BE49-F238E27FC236}">
                    <a16:creationId xmlns:a16="http://schemas.microsoft.com/office/drawing/2014/main" id="{71835D27-6A6A-4E7E-B5A2-424B0680983C}"/>
                  </a:ext>
                </a:extLst>
              </p:cNvPr>
              <p:cNvSpPr/>
              <p:nvPr/>
            </p:nvSpPr>
            <p:spPr>
              <a:xfrm>
                <a:off x="9545473" y="8785583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2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Graphic 2">
                <a:extLst>
                  <a:ext uri="{FF2B5EF4-FFF2-40B4-BE49-F238E27FC236}">
                    <a16:creationId xmlns:a16="http://schemas.microsoft.com/office/drawing/2014/main" id="{EB65C7A1-8F6F-4B09-A4D4-93DD8EAEFEFA}"/>
                  </a:ext>
                </a:extLst>
              </p:cNvPr>
              <p:cNvSpPr/>
              <p:nvPr/>
            </p:nvSpPr>
            <p:spPr>
              <a:xfrm>
                <a:off x="10377754" y="8785583"/>
                <a:ext cx="140708" cy="8491"/>
              </a:xfrm>
              <a:custGeom>
                <a:avLst/>
                <a:gdLst>
                  <a:gd name="connsiteX0" fmla="*/ 0 w 140708"/>
                  <a:gd name="connsiteY0" fmla="*/ 0 h 8491"/>
                  <a:gd name="connsiteX1" fmla="*/ 140709 w 14070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08" h="8491">
                    <a:moveTo>
                      <a:pt x="0" y="0"/>
                    </a:moveTo>
                    <a:lnTo>
                      <a:pt x="14070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Graphic 2">
                <a:extLst>
                  <a:ext uri="{FF2B5EF4-FFF2-40B4-BE49-F238E27FC236}">
                    <a16:creationId xmlns:a16="http://schemas.microsoft.com/office/drawing/2014/main" id="{EE358682-82AE-4499-93D8-D460CC142C35}"/>
                  </a:ext>
                </a:extLst>
              </p:cNvPr>
              <p:cNvSpPr/>
              <p:nvPr/>
            </p:nvSpPr>
            <p:spPr>
              <a:xfrm>
                <a:off x="10571197" y="8785583"/>
                <a:ext cx="141303" cy="8491"/>
              </a:xfrm>
              <a:custGeom>
                <a:avLst/>
                <a:gdLst>
                  <a:gd name="connsiteX0" fmla="*/ 0 w 141303"/>
                  <a:gd name="connsiteY0" fmla="*/ 0 h 8491"/>
                  <a:gd name="connsiteX1" fmla="*/ 141303 w 14130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303" h="8491">
                    <a:moveTo>
                      <a:pt x="0" y="0"/>
                    </a:moveTo>
                    <a:lnTo>
                      <a:pt x="141303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9" name="Graphic 2">
            <a:extLst>
              <a:ext uri="{FF2B5EF4-FFF2-40B4-BE49-F238E27FC236}">
                <a16:creationId xmlns:a16="http://schemas.microsoft.com/office/drawing/2014/main" id="{75EA2652-7711-4C20-A18A-21EF9F6788E8}"/>
              </a:ext>
            </a:extLst>
          </p:cNvPr>
          <p:cNvGrpSpPr/>
          <p:nvPr/>
        </p:nvGrpSpPr>
        <p:grpSpPr>
          <a:xfrm>
            <a:off x="12110176" y="7231481"/>
            <a:ext cx="1704630" cy="1676298"/>
            <a:chOff x="12110176" y="7231481"/>
            <a:chExt cx="1704630" cy="1676298"/>
          </a:xfrm>
        </p:grpSpPr>
        <p:grpSp>
          <p:nvGrpSpPr>
            <p:cNvPr id="410" name="Graphic 2">
              <a:extLst>
                <a:ext uri="{FF2B5EF4-FFF2-40B4-BE49-F238E27FC236}">
                  <a16:creationId xmlns:a16="http://schemas.microsoft.com/office/drawing/2014/main" id="{18DFB5A1-3631-4BA0-8C8B-C46C596A9E91}"/>
                </a:ext>
              </a:extLst>
            </p:cNvPr>
            <p:cNvGrpSpPr/>
            <p:nvPr/>
          </p:nvGrpSpPr>
          <p:grpSpPr>
            <a:xfrm>
              <a:off x="12110176" y="7397494"/>
              <a:ext cx="1704630" cy="1502473"/>
              <a:chOff x="12110176" y="7397494"/>
              <a:chExt cx="1704630" cy="1502473"/>
            </a:xfrm>
          </p:grpSpPr>
          <p:grpSp>
            <p:nvGrpSpPr>
              <p:cNvPr id="411" name="Graphic 2">
                <a:extLst>
                  <a:ext uri="{FF2B5EF4-FFF2-40B4-BE49-F238E27FC236}">
                    <a16:creationId xmlns:a16="http://schemas.microsoft.com/office/drawing/2014/main" id="{3022E843-02FD-42EE-8954-B54A2C50F39C}"/>
                  </a:ext>
                </a:extLst>
              </p:cNvPr>
              <p:cNvGrpSpPr/>
              <p:nvPr/>
            </p:nvGrpSpPr>
            <p:grpSpPr>
              <a:xfrm>
                <a:off x="12110176" y="7397494"/>
                <a:ext cx="1502695" cy="1502473"/>
                <a:chOff x="12110176" y="7397494"/>
                <a:chExt cx="1502695" cy="1502473"/>
              </a:xfrm>
            </p:grpSpPr>
            <p:sp>
              <p:nvSpPr>
                <p:cNvPr id="412" name="Graphic 2">
                  <a:extLst>
                    <a:ext uri="{FF2B5EF4-FFF2-40B4-BE49-F238E27FC236}">
                      <a16:creationId xmlns:a16="http://schemas.microsoft.com/office/drawing/2014/main" id="{08BFF02F-AB1D-448A-B872-04038F88FA6A}"/>
                    </a:ext>
                  </a:extLst>
                </p:cNvPr>
                <p:cNvSpPr/>
                <p:nvPr/>
              </p:nvSpPr>
              <p:spPr>
                <a:xfrm>
                  <a:off x="12110504" y="7397599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2"/>
                        <a:pt x="1166051" y="1502368"/>
                        <a:pt x="751184" y="1502368"/>
                      </a:cubicBezTo>
                      <a:cubicBezTo>
                        <a:pt x="336316" y="1502368"/>
                        <a:pt x="0" y="1166052"/>
                        <a:pt x="0" y="751184"/>
                      </a:cubicBezTo>
                      <a:cubicBezTo>
                        <a:pt x="0" y="336317"/>
                        <a:pt x="336316" y="0"/>
                        <a:pt x="751184" y="0"/>
                      </a:cubicBezTo>
                      <a:cubicBezTo>
                        <a:pt x="1166051" y="0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Graphic 2">
                  <a:extLst>
                    <a:ext uri="{FF2B5EF4-FFF2-40B4-BE49-F238E27FC236}">
                      <a16:creationId xmlns:a16="http://schemas.microsoft.com/office/drawing/2014/main" id="{8AFB43DF-5D60-4AFB-942E-D1734FB2E82E}"/>
                    </a:ext>
                  </a:extLst>
                </p:cNvPr>
                <p:cNvSpPr/>
                <p:nvPr/>
              </p:nvSpPr>
              <p:spPr>
                <a:xfrm>
                  <a:off x="12110176" y="7397494"/>
                  <a:ext cx="876765" cy="1502387"/>
                </a:xfrm>
                <a:custGeom>
                  <a:avLst/>
                  <a:gdLst>
                    <a:gd name="connsiteX0" fmla="*/ 160143 w 876765"/>
                    <a:gd name="connsiteY0" fmla="*/ 1032453 h 1502387"/>
                    <a:gd name="connsiteX1" fmla="*/ 590167 w 876765"/>
                    <a:gd name="connsiteY1" fmla="*/ 60991 h 1502387"/>
                    <a:gd name="connsiteX2" fmla="*/ 876765 w 876765"/>
                    <a:gd name="connsiteY2" fmla="*/ 10635 h 1502387"/>
                    <a:gd name="connsiteX3" fmla="*/ 480708 w 876765"/>
                    <a:gd name="connsiteY3" fmla="*/ 50547 h 1502387"/>
                    <a:gd name="connsiteX4" fmla="*/ 50684 w 876765"/>
                    <a:gd name="connsiteY4" fmla="*/ 1022008 h 1502387"/>
                    <a:gd name="connsiteX5" fmla="*/ 735547 w 876765"/>
                    <a:gd name="connsiteY5" fmla="*/ 1502388 h 1502387"/>
                    <a:gd name="connsiteX6" fmla="*/ 160143 w 876765"/>
                    <a:gd name="connsiteY6" fmla="*/ 1032453 h 150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7">
                      <a:moveTo>
                        <a:pt x="160143" y="1032453"/>
                      </a:moveTo>
                      <a:cubicBezTo>
                        <a:pt x="10603" y="645482"/>
                        <a:pt x="203197" y="210532"/>
                        <a:pt x="590167" y="60991"/>
                      </a:cubicBezTo>
                      <a:cubicBezTo>
                        <a:pt x="684511" y="24562"/>
                        <a:pt x="781573" y="8597"/>
                        <a:pt x="876765" y="10635"/>
                      </a:cubicBezTo>
                      <a:cubicBezTo>
                        <a:pt x="747860" y="-11274"/>
                        <a:pt x="611567" y="20"/>
                        <a:pt x="480708" y="50547"/>
                      </a:cubicBezTo>
                      <a:cubicBezTo>
                        <a:pt x="93737" y="200087"/>
                        <a:pt x="-98856" y="634952"/>
                        <a:pt x="50684" y="1022008"/>
                      </a:cubicBezTo>
                      <a:cubicBezTo>
                        <a:pt x="163795" y="1314720"/>
                        <a:pt x="440118" y="1496019"/>
                        <a:pt x="735547" y="1502388"/>
                      </a:cubicBezTo>
                      <a:cubicBezTo>
                        <a:pt x="483171" y="1459420"/>
                        <a:pt x="259158" y="1288565"/>
                        <a:pt x="160143" y="1032453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14" name="Graphic 2">
                <a:extLst>
                  <a:ext uri="{FF2B5EF4-FFF2-40B4-BE49-F238E27FC236}">
                    <a16:creationId xmlns:a16="http://schemas.microsoft.com/office/drawing/2014/main" id="{1EA5ECDC-091C-4A14-B081-6F4DFD6D8992}"/>
                  </a:ext>
                </a:extLst>
              </p:cNvPr>
              <p:cNvSpPr/>
              <p:nvPr/>
            </p:nvSpPr>
            <p:spPr>
              <a:xfrm>
                <a:off x="13014370" y="7397514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2"/>
                      <a:pt x="621253" y="800436"/>
                      <a:pt x="400218" y="800436"/>
                    </a:cubicBezTo>
                    <a:cubicBezTo>
                      <a:pt x="179184" y="800436"/>
                      <a:pt x="0" y="621252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3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5" name="Graphic 2">
              <a:extLst>
                <a:ext uri="{FF2B5EF4-FFF2-40B4-BE49-F238E27FC236}">
                  <a16:creationId xmlns:a16="http://schemas.microsoft.com/office/drawing/2014/main" id="{9AD531A3-AC6C-4CA3-9221-DD37003B8A22}"/>
                </a:ext>
              </a:extLst>
            </p:cNvPr>
            <p:cNvGrpSpPr/>
            <p:nvPr/>
          </p:nvGrpSpPr>
          <p:grpSpPr>
            <a:xfrm>
              <a:off x="12130120" y="7231481"/>
              <a:ext cx="1599344" cy="1676298"/>
              <a:chOff x="12130120" y="7231481"/>
              <a:chExt cx="1599344" cy="1676298"/>
            </a:xfrm>
          </p:grpSpPr>
          <p:sp>
            <p:nvSpPr>
              <p:cNvPr id="416" name="Graphic 2">
                <a:extLst>
                  <a:ext uri="{FF2B5EF4-FFF2-40B4-BE49-F238E27FC236}">
                    <a16:creationId xmlns:a16="http://schemas.microsoft.com/office/drawing/2014/main" id="{987632A8-81E5-46BD-86DA-116EAF635BE4}"/>
                  </a:ext>
                </a:extLst>
              </p:cNvPr>
              <p:cNvSpPr/>
              <p:nvPr/>
            </p:nvSpPr>
            <p:spPr>
              <a:xfrm>
                <a:off x="12699240" y="8028200"/>
                <a:ext cx="526491" cy="526491"/>
              </a:xfrm>
              <a:custGeom>
                <a:avLst/>
                <a:gdLst>
                  <a:gd name="connsiteX0" fmla="*/ 526491 w 526491"/>
                  <a:gd name="connsiteY0" fmla="*/ 263246 h 526491"/>
                  <a:gd name="connsiteX1" fmla="*/ 263246 w 526491"/>
                  <a:gd name="connsiteY1" fmla="*/ 526491 h 526491"/>
                  <a:gd name="connsiteX2" fmla="*/ 0 w 526491"/>
                  <a:gd name="connsiteY2" fmla="*/ 263246 h 526491"/>
                  <a:gd name="connsiteX3" fmla="*/ 263246 w 526491"/>
                  <a:gd name="connsiteY3" fmla="*/ 0 h 526491"/>
                  <a:gd name="connsiteX4" fmla="*/ 526491 w 526491"/>
                  <a:gd name="connsiteY4" fmla="*/ 263246 h 52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6491" h="526491">
                    <a:moveTo>
                      <a:pt x="526491" y="263246"/>
                    </a:moveTo>
                    <a:cubicBezTo>
                      <a:pt x="526491" y="408632"/>
                      <a:pt x="408632" y="526491"/>
                      <a:pt x="263246" y="526491"/>
                    </a:cubicBezTo>
                    <a:cubicBezTo>
                      <a:pt x="117859" y="526491"/>
                      <a:pt x="0" y="408632"/>
                      <a:pt x="0" y="263246"/>
                    </a:cubicBezTo>
                    <a:cubicBezTo>
                      <a:pt x="0" y="117859"/>
                      <a:pt x="117859" y="0"/>
                      <a:pt x="263246" y="0"/>
                    </a:cubicBezTo>
                    <a:cubicBezTo>
                      <a:pt x="408632" y="0"/>
                      <a:pt x="526491" y="117859"/>
                      <a:pt x="526491" y="263246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17" name="Graphic 2">
                <a:extLst>
                  <a:ext uri="{FF2B5EF4-FFF2-40B4-BE49-F238E27FC236}">
                    <a16:creationId xmlns:a16="http://schemas.microsoft.com/office/drawing/2014/main" id="{FC3F88B8-DD7E-4DC1-930C-BBB973D817AD}"/>
                  </a:ext>
                </a:extLst>
              </p:cNvPr>
              <p:cNvGrpSpPr/>
              <p:nvPr/>
            </p:nvGrpSpPr>
            <p:grpSpPr>
              <a:xfrm>
                <a:off x="12681152" y="7231481"/>
                <a:ext cx="558250" cy="729633"/>
                <a:chOff x="12681152" y="7231481"/>
                <a:chExt cx="558250" cy="729633"/>
              </a:xfrm>
            </p:grpSpPr>
            <p:sp>
              <p:nvSpPr>
                <p:cNvPr id="418" name="Graphic 2">
                  <a:extLst>
                    <a:ext uri="{FF2B5EF4-FFF2-40B4-BE49-F238E27FC236}">
                      <a16:creationId xmlns:a16="http://schemas.microsoft.com/office/drawing/2014/main" id="{DABAB7F3-08B8-4646-BE3F-3314B5278E12}"/>
                    </a:ext>
                  </a:extLst>
                </p:cNvPr>
                <p:cNvSpPr/>
                <p:nvPr/>
              </p:nvSpPr>
              <p:spPr>
                <a:xfrm>
                  <a:off x="12681152" y="7612866"/>
                  <a:ext cx="558250" cy="348248"/>
                </a:xfrm>
                <a:custGeom>
                  <a:avLst/>
                  <a:gdLst>
                    <a:gd name="connsiteX0" fmla="*/ 213738 w 558250"/>
                    <a:gd name="connsiteY0" fmla="*/ 0 h 348248"/>
                    <a:gd name="connsiteX1" fmla="*/ 54008 w 558250"/>
                    <a:gd name="connsiteY1" fmla="*/ 32014 h 348248"/>
                    <a:gd name="connsiteX2" fmla="*/ 39402 w 558250"/>
                    <a:gd name="connsiteY2" fmla="*/ 54093 h 348248"/>
                    <a:gd name="connsiteX3" fmla="*/ 0 w 558250"/>
                    <a:gd name="connsiteY3" fmla="*/ 348248 h 348248"/>
                    <a:gd name="connsiteX4" fmla="*/ 558250 w 558250"/>
                    <a:gd name="connsiteY4" fmla="*/ 348248 h 348248"/>
                    <a:gd name="connsiteX5" fmla="*/ 517575 w 558250"/>
                    <a:gd name="connsiteY5" fmla="*/ 54178 h 348248"/>
                    <a:gd name="connsiteX6" fmla="*/ 503393 w 558250"/>
                    <a:gd name="connsiteY6" fmla="*/ 30656 h 348248"/>
                    <a:gd name="connsiteX7" fmla="*/ 349012 w 558250"/>
                    <a:gd name="connsiteY7" fmla="*/ 0 h 34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8250" h="348248">
                      <a:moveTo>
                        <a:pt x="213738" y="0"/>
                      </a:moveTo>
                      <a:lnTo>
                        <a:pt x="54008" y="32014"/>
                      </a:lnTo>
                      <a:cubicBezTo>
                        <a:pt x="43308" y="34392"/>
                        <a:pt x="36769" y="44242"/>
                        <a:pt x="39402" y="54093"/>
                      </a:cubicBezTo>
                      <a:cubicBezTo>
                        <a:pt x="50951" y="97826"/>
                        <a:pt x="45941" y="203124"/>
                        <a:pt x="0" y="348248"/>
                      </a:cubicBezTo>
                      <a:lnTo>
                        <a:pt x="558250" y="348248"/>
                      </a:lnTo>
                      <a:cubicBezTo>
                        <a:pt x="558250" y="348248"/>
                        <a:pt x="490401" y="126528"/>
                        <a:pt x="517575" y="54178"/>
                      </a:cubicBezTo>
                      <a:cubicBezTo>
                        <a:pt x="521396" y="44072"/>
                        <a:pt x="514687" y="33118"/>
                        <a:pt x="503393" y="30656"/>
                      </a:cubicBezTo>
                      <a:lnTo>
                        <a:pt x="349012" y="0"/>
                      </a:lnTo>
                    </a:path>
                  </a:pathLst>
                </a:custGeom>
                <a:solidFill>
                  <a:srgbClr val="349EC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9" name="Graphic 2">
                  <a:extLst>
                    <a:ext uri="{FF2B5EF4-FFF2-40B4-BE49-F238E27FC236}">
                      <a16:creationId xmlns:a16="http://schemas.microsoft.com/office/drawing/2014/main" id="{5E8D3D39-8697-435C-8530-5F681A20881A}"/>
                    </a:ext>
                  </a:extLst>
                </p:cNvPr>
                <p:cNvSpPr/>
                <p:nvPr/>
              </p:nvSpPr>
              <p:spPr>
                <a:xfrm>
                  <a:off x="12918668" y="7522429"/>
                  <a:ext cx="87889" cy="114893"/>
                </a:xfrm>
                <a:custGeom>
                  <a:avLst/>
                  <a:gdLst>
                    <a:gd name="connsiteX0" fmla="*/ 82285 w 87889"/>
                    <a:gd name="connsiteY0" fmla="*/ 64113 h 114893"/>
                    <a:gd name="connsiteX1" fmla="*/ 87805 w 87889"/>
                    <a:gd name="connsiteY1" fmla="*/ 114894 h 114893"/>
                    <a:gd name="connsiteX2" fmla="*/ 0 w 87889"/>
                    <a:gd name="connsiteY2" fmla="*/ 114894 h 114893"/>
                    <a:gd name="connsiteX3" fmla="*/ 5435 w 87889"/>
                    <a:gd name="connsiteY3" fmla="*/ 57489 h 114893"/>
                    <a:gd name="connsiteX4" fmla="*/ 5435 w 87889"/>
                    <a:gd name="connsiteY4" fmla="*/ 56980 h 114893"/>
                    <a:gd name="connsiteX5" fmla="*/ 3906 w 87889"/>
                    <a:gd name="connsiteY5" fmla="*/ 34477 h 114893"/>
                    <a:gd name="connsiteX6" fmla="*/ 85 w 87889"/>
                    <a:gd name="connsiteY6" fmla="*/ 0 h 114893"/>
                    <a:gd name="connsiteX7" fmla="*/ 87890 w 87889"/>
                    <a:gd name="connsiteY7" fmla="*/ 0 h 114893"/>
                    <a:gd name="connsiteX8" fmla="*/ 87890 w 87889"/>
                    <a:gd name="connsiteY8" fmla="*/ 85 h 114893"/>
                    <a:gd name="connsiteX9" fmla="*/ 87720 w 87889"/>
                    <a:gd name="connsiteY9" fmla="*/ 1613 h 114893"/>
                    <a:gd name="connsiteX10" fmla="*/ 82285 w 87889"/>
                    <a:gd name="connsiteY10" fmla="*/ 55451 h 114893"/>
                    <a:gd name="connsiteX11" fmla="*/ 82285 w 87889"/>
                    <a:gd name="connsiteY11" fmla="*/ 57489 h 114893"/>
                    <a:gd name="connsiteX12" fmla="*/ 82285 w 87889"/>
                    <a:gd name="connsiteY12" fmla="*/ 64113 h 114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889" h="114893">
                      <a:moveTo>
                        <a:pt x="82285" y="64113"/>
                      </a:moveTo>
                      <a:cubicBezTo>
                        <a:pt x="83389" y="81945"/>
                        <a:pt x="87805" y="114894"/>
                        <a:pt x="87805" y="114894"/>
                      </a:cubicBezTo>
                      <a:lnTo>
                        <a:pt x="0" y="114894"/>
                      </a:lnTo>
                      <a:cubicBezTo>
                        <a:pt x="0" y="114894"/>
                        <a:pt x="5435" y="71840"/>
                        <a:pt x="5435" y="57489"/>
                      </a:cubicBezTo>
                      <a:lnTo>
                        <a:pt x="5435" y="56980"/>
                      </a:lnTo>
                      <a:cubicBezTo>
                        <a:pt x="5435" y="51800"/>
                        <a:pt x="4755" y="43308"/>
                        <a:pt x="3906" y="34477"/>
                      </a:cubicBezTo>
                      <a:cubicBezTo>
                        <a:pt x="2293" y="17918"/>
                        <a:pt x="85" y="0"/>
                        <a:pt x="85" y="0"/>
                      </a:cubicBezTo>
                      <a:lnTo>
                        <a:pt x="87890" y="0"/>
                      </a:lnTo>
                      <a:cubicBezTo>
                        <a:pt x="87890" y="0"/>
                        <a:pt x="87890" y="0"/>
                        <a:pt x="87890" y="85"/>
                      </a:cubicBezTo>
                      <a:cubicBezTo>
                        <a:pt x="87890" y="254"/>
                        <a:pt x="87805" y="849"/>
                        <a:pt x="87720" y="1613"/>
                      </a:cubicBezTo>
                      <a:cubicBezTo>
                        <a:pt x="86786" y="9256"/>
                        <a:pt x="82710" y="41355"/>
                        <a:pt x="82285" y="55451"/>
                      </a:cubicBezTo>
                      <a:cubicBezTo>
                        <a:pt x="82285" y="56216"/>
                        <a:pt x="82285" y="56810"/>
                        <a:pt x="82285" y="57489"/>
                      </a:cubicBezTo>
                      <a:cubicBezTo>
                        <a:pt x="82031" y="59273"/>
                        <a:pt x="82115" y="61480"/>
                        <a:pt x="82285" y="64113"/>
                      </a:cubicBez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0" name="Graphic 2">
                  <a:extLst>
                    <a:ext uri="{FF2B5EF4-FFF2-40B4-BE49-F238E27FC236}">
                      <a16:creationId xmlns:a16="http://schemas.microsoft.com/office/drawing/2014/main" id="{0E9B74BA-874B-4FA1-991A-F5CA8F2E7E4E}"/>
                    </a:ext>
                  </a:extLst>
                </p:cNvPr>
                <p:cNvSpPr/>
                <p:nvPr/>
              </p:nvSpPr>
              <p:spPr>
                <a:xfrm>
                  <a:off x="12918583" y="7522344"/>
                  <a:ext cx="87805" cy="114893"/>
                </a:xfrm>
                <a:custGeom>
                  <a:avLst/>
                  <a:gdLst>
                    <a:gd name="connsiteX0" fmla="*/ 82116 w 87805"/>
                    <a:gd name="connsiteY0" fmla="*/ 57490 h 114893"/>
                    <a:gd name="connsiteX1" fmla="*/ 87805 w 87805"/>
                    <a:gd name="connsiteY1" fmla="*/ 114894 h 114893"/>
                    <a:gd name="connsiteX2" fmla="*/ 66661 w 87805"/>
                    <a:gd name="connsiteY2" fmla="*/ 114894 h 114893"/>
                    <a:gd name="connsiteX3" fmla="*/ 3906 w 87805"/>
                    <a:gd name="connsiteY3" fmla="*/ 34477 h 114893"/>
                    <a:gd name="connsiteX4" fmla="*/ 0 w 87805"/>
                    <a:gd name="connsiteY4" fmla="*/ 0 h 114893"/>
                    <a:gd name="connsiteX5" fmla="*/ 87805 w 87805"/>
                    <a:gd name="connsiteY5" fmla="*/ 0 h 114893"/>
                    <a:gd name="connsiteX6" fmla="*/ 82116 w 87805"/>
                    <a:gd name="connsiteY6" fmla="*/ 55451 h 114893"/>
                    <a:gd name="connsiteX7" fmla="*/ 82116 w 87805"/>
                    <a:gd name="connsiteY7" fmla="*/ 57490 h 114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805" h="114893">
                      <a:moveTo>
                        <a:pt x="82116" y="57490"/>
                      </a:moveTo>
                      <a:cubicBezTo>
                        <a:pt x="82116" y="71841"/>
                        <a:pt x="87805" y="114894"/>
                        <a:pt x="87805" y="114894"/>
                      </a:cubicBezTo>
                      <a:lnTo>
                        <a:pt x="66661" y="114894"/>
                      </a:lnTo>
                      <a:cubicBezTo>
                        <a:pt x="78040" y="25475"/>
                        <a:pt x="3906" y="34477"/>
                        <a:pt x="3906" y="34477"/>
                      </a:cubicBezTo>
                      <a:cubicBezTo>
                        <a:pt x="2293" y="17918"/>
                        <a:pt x="0" y="0"/>
                        <a:pt x="0" y="0"/>
                      </a:cubicBezTo>
                      <a:lnTo>
                        <a:pt x="87805" y="0"/>
                      </a:lnTo>
                      <a:cubicBezTo>
                        <a:pt x="87805" y="0"/>
                        <a:pt x="82540" y="39487"/>
                        <a:pt x="82116" y="55451"/>
                      </a:cubicBezTo>
                      <a:cubicBezTo>
                        <a:pt x="82116" y="56216"/>
                        <a:pt x="82116" y="56895"/>
                        <a:pt x="82116" y="57490"/>
                      </a:cubicBez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1" name="Graphic 2">
                  <a:extLst>
                    <a:ext uri="{FF2B5EF4-FFF2-40B4-BE49-F238E27FC236}">
                      <a16:creationId xmlns:a16="http://schemas.microsoft.com/office/drawing/2014/main" id="{E3556AA9-9943-4AAC-9200-EE079028C0BC}"/>
                    </a:ext>
                  </a:extLst>
                </p:cNvPr>
                <p:cNvSpPr/>
                <p:nvPr/>
              </p:nvSpPr>
              <p:spPr>
                <a:xfrm>
                  <a:off x="12995094" y="7269628"/>
                  <a:ext cx="89333" cy="162702"/>
                </a:xfrm>
                <a:custGeom>
                  <a:avLst/>
                  <a:gdLst>
                    <a:gd name="connsiteX0" fmla="*/ 89334 w 89333"/>
                    <a:gd name="connsiteY0" fmla="*/ 81351 h 162702"/>
                    <a:gd name="connsiteX1" fmla="*/ 44667 w 89333"/>
                    <a:gd name="connsiteY1" fmla="*/ 162703 h 162702"/>
                    <a:gd name="connsiteX2" fmla="*/ 0 w 89333"/>
                    <a:gd name="connsiteY2" fmla="*/ 81351 h 162702"/>
                    <a:gd name="connsiteX3" fmla="*/ 44667 w 89333"/>
                    <a:gd name="connsiteY3" fmla="*/ 0 h 162702"/>
                    <a:gd name="connsiteX4" fmla="*/ 89334 w 89333"/>
                    <a:gd name="connsiteY4" fmla="*/ 81351 h 162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333" h="162702">
                      <a:moveTo>
                        <a:pt x="89334" y="81351"/>
                      </a:moveTo>
                      <a:cubicBezTo>
                        <a:pt x="89334" y="126281"/>
                        <a:pt x="69336" y="162703"/>
                        <a:pt x="44667" y="162703"/>
                      </a:cubicBezTo>
                      <a:cubicBezTo>
                        <a:pt x="19998" y="162703"/>
                        <a:pt x="0" y="126281"/>
                        <a:pt x="0" y="81351"/>
                      </a:cubicBezTo>
                      <a:cubicBezTo>
                        <a:pt x="0" y="36422"/>
                        <a:pt x="19998" y="0"/>
                        <a:pt x="44667" y="0"/>
                      </a:cubicBezTo>
                      <a:cubicBezTo>
                        <a:pt x="69336" y="0"/>
                        <a:pt x="89334" y="36422"/>
                        <a:pt x="89334" y="81351"/>
                      </a:cubicBez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2" name="Graphic 2">
                  <a:extLst>
                    <a:ext uri="{FF2B5EF4-FFF2-40B4-BE49-F238E27FC236}">
                      <a16:creationId xmlns:a16="http://schemas.microsoft.com/office/drawing/2014/main" id="{2036FF98-04CB-49A1-898B-F5BAB6276F87}"/>
                    </a:ext>
                  </a:extLst>
                </p:cNvPr>
                <p:cNvSpPr/>
                <p:nvPr/>
              </p:nvSpPr>
              <p:spPr>
                <a:xfrm>
                  <a:off x="12843474" y="7231481"/>
                  <a:ext cx="223544" cy="245432"/>
                </a:xfrm>
                <a:custGeom>
                  <a:avLst/>
                  <a:gdLst>
                    <a:gd name="connsiteX0" fmla="*/ 223461 w 223544"/>
                    <a:gd name="connsiteY0" fmla="*/ 124933 h 245432"/>
                    <a:gd name="connsiteX1" fmla="*/ 114596 w 223544"/>
                    <a:gd name="connsiteY1" fmla="*/ 245347 h 245432"/>
                    <a:gd name="connsiteX2" fmla="*/ 212 w 223544"/>
                    <a:gd name="connsiteY2" fmla="*/ 136482 h 245432"/>
                    <a:gd name="connsiteX3" fmla="*/ 106359 w 223544"/>
                    <a:gd name="connsiteY3" fmla="*/ 4095 h 245432"/>
                    <a:gd name="connsiteX4" fmla="*/ 188475 w 223544"/>
                    <a:gd name="connsiteY4" fmla="*/ 10888 h 245432"/>
                    <a:gd name="connsiteX5" fmla="*/ 223461 w 223544"/>
                    <a:gd name="connsiteY5" fmla="*/ 124933 h 24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3544" h="245432">
                      <a:moveTo>
                        <a:pt x="223461" y="124933"/>
                      </a:moveTo>
                      <a:cubicBezTo>
                        <a:pt x="225839" y="189046"/>
                        <a:pt x="177096" y="242969"/>
                        <a:pt x="114596" y="245347"/>
                      </a:cubicBezTo>
                      <a:cubicBezTo>
                        <a:pt x="52097" y="247724"/>
                        <a:pt x="2589" y="200595"/>
                        <a:pt x="212" y="136482"/>
                      </a:cubicBezTo>
                      <a:cubicBezTo>
                        <a:pt x="-2166" y="72369"/>
                        <a:pt x="14393" y="22182"/>
                        <a:pt x="106359" y="4095"/>
                      </a:cubicBezTo>
                      <a:cubicBezTo>
                        <a:pt x="145591" y="-3633"/>
                        <a:pt x="171406" y="104"/>
                        <a:pt x="188475" y="10888"/>
                      </a:cubicBezTo>
                      <a:cubicBezTo>
                        <a:pt x="222612" y="32457"/>
                        <a:pt x="221932" y="82219"/>
                        <a:pt x="223461" y="124933"/>
                      </a:cubicBez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3" name="Graphic 2">
                  <a:extLst>
                    <a:ext uri="{FF2B5EF4-FFF2-40B4-BE49-F238E27FC236}">
                      <a16:creationId xmlns:a16="http://schemas.microsoft.com/office/drawing/2014/main" id="{BFBFDA26-82AA-42D1-B522-74D072E556A9}"/>
                    </a:ext>
                  </a:extLst>
                </p:cNvPr>
                <p:cNvSpPr/>
                <p:nvPr/>
              </p:nvSpPr>
              <p:spPr>
                <a:xfrm>
                  <a:off x="12840542" y="7407851"/>
                  <a:ext cx="34732" cy="60060"/>
                </a:xfrm>
                <a:custGeom>
                  <a:avLst/>
                  <a:gdLst>
                    <a:gd name="connsiteX0" fmla="*/ 25137 w 34732"/>
                    <a:gd name="connsiteY0" fmla="*/ 618 h 60060"/>
                    <a:gd name="connsiteX1" fmla="*/ 171 w 34732"/>
                    <a:gd name="connsiteY1" fmla="*/ 14120 h 60060"/>
                    <a:gd name="connsiteX2" fmla="*/ 34733 w 34732"/>
                    <a:gd name="connsiteY2" fmla="*/ 60060 h 60060"/>
                    <a:gd name="connsiteX3" fmla="*/ 25137 w 34732"/>
                    <a:gd name="connsiteY3" fmla="*/ 618 h 6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32" h="60060">
                      <a:moveTo>
                        <a:pt x="25137" y="618"/>
                      </a:moveTo>
                      <a:cubicBezTo>
                        <a:pt x="25137" y="618"/>
                        <a:pt x="1615" y="-4392"/>
                        <a:pt x="171" y="14120"/>
                      </a:cubicBezTo>
                      <a:cubicBezTo>
                        <a:pt x="-1018" y="28981"/>
                        <a:pt x="3313" y="52588"/>
                        <a:pt x="34733" y="60060"/>
                      </a:cubicBezTo>
                      <a:lnTo>
                        <a:pt x="25137" y="618"/>
                      </a:ln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4" name="Graphic 2">
                  <a:extLst>
                    <a:ext uri="{FF2B5EF4-FFF2-40B4-BE49-F238E27FC236}">
                      <a16:creationId xmlns:a16="http://schemas.microsoft.com/office/drawing/2014/main" id="{4FF04B66-FA08-4813-B660-E61A126AFB91}"/>
                    </a:ext>
                  </a:extLst>
                </p:cNvPr>
                <p:cNvSpPr/>
                <p:nvPr/>
              </p:nvSpPr>
              <p:spPr>
                <a:xfrm>
                  <a:off x="13049781" y="7407851"/>
                  <a:ext cx="34732" cy="60060"/>
                </a:xfrm>
                <a:custGeom>
                  <a:avLst/>
                  <a:gdLst>
                    <a:gd name="connsiteX0" fmla="*/ 9596 w 34732"/>
                    <a:gd name="connsiteY0" fmla="*/ 618 h 60060"/>
                    <a:gd name="connsiteX1" fmla="*/ 34561 w 34732"/>
                    <a:gd name="connsiteY1" fmla="*/ 14120 h 60060"/>
                    <a:gd name="connsiteX2" fmla="*/ 0 w 34732"/>
                    <a:gd name="connsiteY2" fmla="*/ 60060 h 60060"/>
                    <a:gd name="connsiteX3" fmla="*/ 9596 w 34732"/>
                    <a:gd name="connsiteY3" fmla="*/ 618 h 6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32" h="60060">
                      <a:moveTo>
                        <a:pt x="9596" y="618"/>
                      </a:moveTo>
                      <a:cubicBezTo>
                        <a:pt x="9596" y="618"/>
                        <a:pt x="33118" y="-4392"/>
                        <a:pt x="34561" y="14120"/>
                      </a:cubicBezTo>
                      <a:cubicBezTo>
                        <a:pt x="35750" y="28981"/>
                        <a:pt x="31419" y="52588"/>
                        <a:pt x="0" y="60060"/>
                      </a:cubicBezTo>
                      <a:lnTo>
                        <a:pt x="9596" y="618"/>
                      </a:ln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5" name="Graphic 2">
                  <a:extLst>
                    <a:ext uri="{FF2B5EF4-FFF2-40B4-BE49-F238E27FC236}">
                      <a16:creationId xmlns:a16="http://schemas.microsoft.com/office/drawing/2014/main" id="{F5BCC828-C70A-42CE-844D-770CF2739DAE}"/>
                    </a:ext>
                  </a:extLst>
                </p:cNvPr>
                <p:cNvSpPr/>
                <p:nvPr/>
              </p:nvSpPr>
              <p:spPr>
                <a:xfrm>
                  <a:off x="12756644" y="7650428"/>
                  <a:ext cx="86276" cy="53894"/>
                </a:xfrm>
                <a:custGeom>
                  <a:avLst/>
                  <a:gdLst>
                    <a:gd name="connsiteX0" fmla="*/ 0 w 86276"/>
                    <a:gd name="connsiteY0" fmla="*/ 6086 h 53894"/>
                    <a:gd name="connsiteX1" fmla="*/ 34986 w 86276"/>
                    <a:gd name="connsiteY1" fmla="*/ 53895 h 53894"/>
                    <a:gd name="connsiteX2" fmla="*/ 27089 w 86276"/>
                    <a:gd name="connsiteY2" fmla="*/ 24174 h 53894"/>
                    <a:gd name="connsiteX3" fmla="*/ 86277 w 86276"/>
                    <a:gd name="connsiteY3" fmla="*/ 567 h 53894"/>
                    <a:gd name="connsiteX4" fmla="*/ 24202 w 86276"/>
                    <a:gd name="connsiteY4" fmla="*/ 14833 h 53894"/>
                    <a:gd name="connsiteX5" fmla="*/ 0 w 86276"/>
                    <a:gd name="connsiteY5" fmla="*/ 6086 h 53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276" h="53894">
                      <a:moveTo>
                        <a:pt x="0" y="6086"/>
                      </a:moveTo>
                      <a:cubicBezTo>
                        <a:pt x="0" y="6086"/>
                        <a:pt x="24456" y="17720"/>
                        <a:pt x="34986" y="53895"/>
                      </a:cubicBezTo>
                      <a:cubicBezTo>
                        <a:pt x="34986" y="53895"/>
                        <a:pt x="30910" y="28249"/>
                        <a:pt x="27089" y="24174"/>
                      </a:cubicBezTo>
                      <a:cubicBezTo>
                        <a:pt x="27089" y="24174"/>
                        <a:pt x="44837" y="4897"/>
                        <a:pt x="86277" y="567"/>
                      </a:cubicBezTo>
                      <a:cubicBezTo>
                        <a:pt x="86277" y="567"/>
                        <a:pt x="59443" y="-4359"/>
                        <a:pt x="24202" y="14833"/>
                      </a:cubicBezTo>
                      <a:cubicBezTo>
                        <a:pt x="24202" y="14833"/>
                        <a:pt x="11719" y="2605"/>
                        <a:pt x="0" y="6086"/>
                      </a:cubicBezTo>
                      <a:close/>
                    </a:path>
                  </a:pathLst>
                </a:custGeom>
                <a:solidFill>
                  <a:srgbClr val="1F59B7">
                    <a:alpha val="49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6" name="Graphic 2">
                  <a:extLst>
                    <a:ext uri="{FF2B5EF4-FFF2-40B4-BE49-F238E27FC236}">
                      <a16:creationId xmlns:a16="http://schemas.microsoft.com/office/drawing/2014/main" id="{AA9705FD-80D1-4FC2-80D3-32C710D6724D}"/>
                    </a:ext>
                  </a:extLst>
                </p:cNvPr>
                <p:cNvSpPr/>
                <p:nvPr/>
              </p:nvSpPr>
              <p:spPr>
                <a:xfrm>
                  <a:off x="13067104" y="7650428"/>
                  <a:ext cx="86276" cy="53894"/>
                </a:xfrm>
                <a:custGeom>
                  <a:avLst/>
                  <a:gdLst>
                    <a:gd name="connsiteX0" fmla="*/ 86277 w 86276"/>
                    <a:gd name="connsiteY0" fmla="*/ 6086 h 53894"/>
                    <a:gd name="connsiteX1" fmla="*/ 51290 w 86276"/>
                    <a:gd name="connsiteY1" fmla="*/ 53895 h 53894"/>
                    <a:gd name="connsiteX2" fmla="*/ 59188 w 86276"/>
                    <a:gd name="connsiteY2" fmla="*/ 24174 h 53894"/>
                    <a:gd name="connsiteX3" fmla="*/ 0 w 86276"/>
                    <a:gd name="connsiteY3" fmla="*/ 567 h 53894"/>
                    <a:gd name="connsiteX4" fmla="*/ 62075 w 86276"/>
                    <a:gd name="connsiteY4" fmla="*/ 14833 h 53894"/>
                    <a:gd name="connsiteX5" fmla="*/ 86277 w 86276"/>
                    <a:gd name="connsiteY5" fmla="*/ 6086 h 53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276" h="53894">
                      <a:moveTo>
                        <a:pt x="86277" y="6086"/>
                      </a:moveTo>
                      <a:cubicBezTo>
                        <a:pt x="86277" y="6086"/>
                        <a:pt x="61820" y="17720"/>
                        <a:pt x="51290" y="53895"/>
                      </a:cubicBezTo>
                      <a:cubicBezTo>
                        <a:pt x="51290" y="53895"/>
                        <a:pt x="55367" y="28249"/>
                        <a:pt x="59188" y="24174"/>
                      </a:cubicBezTo>
                      <a:cubicBezTo>
                        <a:pt x="59188" y="24174"/>
                        <a:pt x="41440" y="4897"/>
                        <a:pt x="0" y="567"/>
                      </a:cubicBezTo>
                      <a:cubicBezTo>
                        <a:pt x="0" y="567"/>
                        <a:pt x="26834" y="-4359"/>
                        <a:pt x="62075" y="14833"/>
                      </a:cubicBezTo>
                      <a:cubicBezTo>
                        <a:pt x="62075" y="14833"/>
                        <a:pt x="74558" y="2605"/>
                        <a:pt x="86277" y="6086"/>
                      </a:cubicBezTo>
                      <a:close/>
                    </a:path>
                  </a:pathLst>
                </a:custGeom>
                <a:solidFill>
                  <a:srgbClr val="1F59B7">
                    <a:alpha val="49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7" name="Graphic 2">
                  <a:extLst>
                    <a:ext uri="{FF2B5EF4-FFF2-40B4-BE49-F238E27FC236}">
                      <a16:creationId xmlns:a16="http://schemas.microsoft.com/office/drawing/2014/main" id="{9B536D57-73D1-4431-AA12-3CD7E9D74C0B}"/>
                    </a:ext>
                  </a:extLst>
                </p:cNvPr>
                <p:cNvSpPr/>
                <p:nvPr/>
              </p:nvSpPr>
              <p:spPr>
                <a:xfrm>
                  <a:off x="12902533" y="7637322"/>
                  <a:ext cx="119989" cy="259127"/>
                </a:xfrm>
                <a:custGeom>
                  <a:avLst/>
                  <a:gdLst>
                    <a:gd name="connsiteX0" fmla="*/ 119989 w 119989"/>
                    <a:gd name="connsiteY0" fmla="*/ 41355 h 259127"/>
                    <a:gd name="connsiteX1" fmla="*/ 99099 w 119989"/>
                    <a:gd name="connsiteY1" fmla="*/ 122367 h 259127"/>
                    <a:gd name="connsiteX2" fmla="*/ 98760 w 119989"/>
                    <a:gd name="connsiteY2" fmla="*/ 123725 h 259127"/>
                    <a:gd name="connsiteX3" fmla="*/ 82370 w 119989"/>
                    <a:gd name="connsiteY3" fmla="*/ 187244 h 259127"/>
                    <a:gd name="connsiteX4" fmla="*/ 82370 w 119989"/>
                    <a:gd name="connsiteY4" fmla="*/ 187329 h 259127"/>
                    <a:gd name="connsiteX5" fmla="*/ 64792 w 119989"/>
                    <a:gd name="connsiteY5" fmla="*/ 255433 h 259127"/>
                    <a:gd name="connsiteX6" fmla="*/ 63519 w 119989"/>
                    <a:gd name="connsiteY6" fmla="*/ 257726 h 259127"/>
                    <a:gd name="connsiteX7" fmla="*/ 63519 w 119989"/>
                    <a:gd name="connsiteY7" fmla="*/ 257726 h 259127"/>
                    <a:gd name="connsiteX8" fmla="*/ 56471 w 119989"/>
                    <a:gd name="connsiteY8" fmla="*/ 257726 h 259127"/>
                    <a:gd name="connsiteX9" fmla="*/ 56471 w 119989"/>
                    <a:gd name="connsiteY9" fmla="*/ 257726 h 259127"/>
                    <a:gd name="connsiteX10" fmla="*/ 55197 w 119989"/>
                    <a:gd name="connsiteY10" fmla="*/ 255433 h 259127"/>
                    <a:gd name="connsiteX11" fmla="*/ 38128 w 119989"/>
                    <a:gd name="connsiteY11" fmla="*/ 189282 h 259127"/>
                    <a:gd name="connsiteX12" fmla="*/ 38043 w 119989"/>
                    <a:gd name="connsiteY12" fmla="*/ 188942 h 259127"/>
                    <a:gd name="connsiteX13" fmla="*/ 21229 w 119989"/>
                    <a:gd name="connsiteY13" fmla="*/ 123725 h 259127"/>
                    <a:gd name="connsiteX14" fmla="*/ 20890 w 119989"/>
                    <a:gd name="connsiteY14" fmla="*/ 122367 h 259127"/>
                    <a:gd name="connsiteX15" fmla="*/ 0 w 119989"/>
                    <a:gd name="connsiteY15" fmla="*/ 41355 h 259127"/>
                    <a:gd name="connsiteX16" fmla="*/ 60037 w 119989"/>
                    <a:gd name="connsiteY16" fmla="*/ 0 h 259127"/>
                    <a:gd name="connsiteX17" fmla="*/ 119989 w 119989"/>
                    <a:gd name="connsiteY17" fmla="*/ 41355 h 259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9989" h="259127">
                      <a:moveTo>
                        <a:pt x="119989" y="41355"/>
                      </a:moveTo>
                      <a:lnTo>
                        <a:pt x="99099" y="122367"/>
                      </a:lnTo>
                      <a:lnTo>
                        <a:pt x="98760" y="123725"/>
                      </a:lnTo>
                      <a:lnTo>
                        <a:pt x="82370" y="187244"/>
                      </a:lnTo>
                      <a:lnTo>
                        <a:pt x="82370" y="187329"/>
                      </a:lnTo>
                      <a:lnTo>
                        <a:pt x="64792" y="255433"/>
                      </a:lnTo>
                      <a:cubicBezTo>
                        <a:pt x="64538" y="256367"/>
                        <a:pt x="64113" y="257132"/>
                        <a:pt x="63519" y="257726"/>
                      </a:cubicBezTo>
                      <a:lnTo>
                        <a:pt x="63519" y="257726"/>
                      </a:lnTo>
                      <a:cubicBezTo>
                        <a:pt x="61650" y="259594"/>
                        <a:pt x="58339" y="259594"/>
                        <a:pt x="56471" y="257726"/>
                      </a:cubicBezTo>
                      <a:lnTo>
                        <a:pt x="56471" y="257726"/>
                      </a:lnTo>
                      <a:cubicBezTo>
                        <a:pt x="55961" y="257132"/>
                        <a:pt x="55451" y="256367"/>
                        <a:pt x="55197" y="255433"/>
                      </a:cubicBezTo>
                      <a:lnTo>
                        <a:pt x="38128" y="189282"/>
                      </a:lnTo>
                      <a:lnTo>
                        <a:pt x="38043" y="188942"/>
                      </a:lnTo>
                      <a:lnTo>
                        <a:pt x="21229" y="123725"/>
                      </a:lnTo>
                      <a:lnTo>
                        <a:pt x="20890" y="122367"/>
                      </a:lnTo>
                      <a:lnTo>
                        <a:pt x="0" y="41355"/>
                      </a:lnTo>
                      <a:lnTo>
                        <a:pt x="60037" y="0"/>
                      </a:lnTo>
                      <a:lnTo>
                        <a:pt x="119989" y="413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" name="Graphic 2">
                  <a:extLst>
                    <a:ext uri="{FF2B5EF4-FFF2-40B4-BE49-F238E27FC236}">
                      <a16:creationId xmlns:a16="http://schemas.microsoft.com/office/drawing/2014/main" id="{A7832B0C-6770-4A27-B96A-2A44AC255D32}"/>
                    </a:ext>
                  </a:extLst>
                </p:cNvPr>
                <p:cNvSpPr/>
                <p:nvPr/>
              </p:nvSpPr>
              <p:spPr>
                <a:xfrm>
                  <a:off x="12894891" y="7602846"/>
                  <a:ext cx="135274" cy="75831"/>
                </a:xfrm>
                <a:custGeom>
                  <a:avLst/>
                  <a:gdLst>
                    <a:gd name="connsiteX0" fmla="*/ 135274 w 135274"/>
                    <a:gd name="connsiteY0" fmla="*/ 9936 h 75831"/>
                    <a:gd name="connsiteX1" fmla="*/ 107676 w 135274"/>
                    <a:gd name="connsiteY1" fmla="*/ 0 h 75831"/>
                    <a:gd name="connsiteX2" fmla="*/ 67595 w 135274"/>
                    <a:gd name="connsiteY2" fmla="*/ 34477 h 75831"/>
                    <a:gd name="connsiteX3" fmla="*/ 67595 w 135274"/>
                    <a:gd name="connsiteY3" fmla="*/ 34477 h 75831"/>
                    <a:gd name="connsiteX4" fmla="*/ 67595 w 135274"/>
                    <a:gd name="connsiteY4" fmla="*/ 34477 h 75831"/>
                    <a:gd name="connsiteX5" fmla="*/ 67510 w 135274"/>
                    <a:gd name="connsiteY5" fmla="*/ 34477 h 75831"/>
                    <a:gd name="connsiteX6" fmla="*/ 67595 w 135274"/>
                    <a:gd name="connsiteY6" fmla="*/ 34477 h 75831"/>
                    <a:gd name="connsiteX7" fmla="*/ 27514 w 135274"/>
                    <a:gd name="connsiteY7" fmla="*/ 0 h 75831"/>
                    <a:gd name="connsiteX8" fmla="*/ 0 w 135274"/>
                    <a:gd name="connsiteY8" fmla="*/ 9936 h 75831"/>
                    <a:gd name="connsiteX9" fmla="*/ 7558 w 135274"/>
                    <a:gd name="connsiteY9" fmla="*/ 75832 h 75831"/>
                    <a:gd name="connsiteX10" fmla="*/ 49253 w 135274"/>
                    <a:gd name="connsiteY10" fmla="*/ 47129 h 75831"/>
                    <a:gd name="connsiteX11" fmla="*/ 56980 w 135274"/>
                    <a:gd name="connsiteY11" fmla="*/ 67085 h 75831"/>
                    <a:gd name="connsiteX12" fmla="*/ 78210 w 135274"/>
                    <a:gd name="connsiteY12" fmla="*/ 67085 h 75831"/>
                    <a:gd name="connsiteX13" fmla="*/ 85767 w 135274"/>
                    <a:gd name="connsiteY13" fmla="*/ 46960 h 75831"/>
                    <a:gd name="connsiteX14" fmla="*/ 127632 w 135274"/>
                    <a:gd name="connsiteY14" fmla="*/ 75832 h 75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5274" h="75831">
                      <a:moveTo>
                        <a:pt x="135274" y="9936"/>
                      </a:moveTo>
                      <a:lnTo>
                        <a:pt x="107676" y="0"/>
                      </a:lnTo>
                      <a:lnTo>
                        <a:pt x="67595" y="34477"/>
                      </a:lnTo>
                      <a:lnTo>
                        <a:pt x="67595" y="34477"/>
                      </a:lnTo>
                      <a:lnTo>
                        <a:pt x="67595" y="34477"/>
                      </a:lnTo>
                      <a:lnTo>
                        <a:pt x="67510" y="34477"/>
                      </a:lnTo>
                      <a:lnTo>
                        <a:pt x="67595" y="34477"/>
                      </a:lnTo>
                      <a:lnTo>
                        <a:pt x="27514" y="0"/>
                      </a:lnTo>
                      <a:lnTo>
                        <a:pt x="0" y="9936"/>
                      </a:lnTo>
                      <a:lnTo>
                        <a:pt x="7558" y="75832"/>
                      </a:lnTo>
                      <a:lnTo>
                        <a:pt x="49253" y="47129"/>
                      </a:lnTo>
                      <a:lnTo>
                        <a:pt x="56980" y="67085"/>
                      </a:lnTo>
                      <a:lnTo>
                        <a:pt x="78210" y="67085"/>
                      </a:lnTo>
                      <a:lnTo>
                        <a:pt x="85767" y="46960"/>
                      </a:lnTo>
                      <a:lnTo>
                        <a:pt x="127632" y="75832"/>
                      </a:ln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9" name="Graphic 2">
                  <a:extLst>
                    <a:ext uri="{FF2B5EF4-FFF2-40B4-BE49-F238E27FC236}">
                      <a16:creationId xmlns:a16="http://schemas.microsoft.com/office/drawing/2014/main" id="{4A20B983-3AAE-49C4-8522-E4BBC7D4B18A}"/>
                    </a:ext>
                  </a:extLst>
                </p:cNvPr>
                <p:cNvSpPr/>
                <p:nvPr/>
              </p:nvSpPr>
              <p:spPr>
                <a:xfrm>
                  <a:off x="12940577" y="7669931"/>
                  <a:ext cx="44327" cy="226518"/>
                </a:xfrm>
                <a:custGeom>
                  <a:avLst/>
                  <a:gdLst>
                    <a:gd name="connsiteX0" fmla="*/ 44327 w 44327"/>
                    <a:gd name="connsiteY0" fmla="*/ 154635 h 226518"/>
                    <a:gd name="connsiteX1" fmla="*/ 44327 w 44327"/>
                    <a:gd name="connsiteY1" fmla="*/ 154635 h 226518"/>
                    <a:gd name="connsiteX2" fmla="*/ 26749 w 44327"/>
                    <a:gd name="connsiteY2" fmla="*/ 222825 h 226518"/>
                    <a:gd name="connsiteX3" fmla="*/ 25475 w 44327"/>
                    <a:gd name="connsiteY3" fmla="*/ 225117 h 226518"/>
                    <a:gd name="connsiteX4" fmla="*/ 25475 w 44327"/>
                    <a:gd name="connsiteY4" fmla="*/ 225117 h 226518"/>
                    <a:gd name="connsiteX5" fmla="*/ 18427 w 44327"/>
                    <a:gd name="connsiteY5" fmla="*/ 225117 h 226518"/>
                    <a:gd name="connsiteX6" fmla="*/ 18427 w 44327"/>
                    <a:gd name="connsiteY6" fmla="*/ 225117 h 226518"/>
                    <a:gd name="connsiteX7" fmla="*/ 17153 w 44327"/>
                    <a:gd name="connsiteY7" fmla="*/ 222825 h 226518"/>
                    <a:gd name="connsiteX8" fmla="*/ 85 w 44327"/>
                    <a:gd name="connsiteY8" fmla="*/ 156674 h 226518"/>
                    <a:gd name="connsiteX9" fmla="*/ 0 w 44327"/>
                    <a:gd name="connsiteY9" fmla="*/ 156334 h 226518"/>
                    <a:gd name="connsiteX10" fmla="*/ 11379 w 44327"/>
                    <a:gd name="connsiteY10" fmla="*/ 0 h 226518"/>
                    <a:gd name="connsiteX11" fmla="*/ 32524 w 44327"/>
                    <a:gd name="connsiteY11" fmla="*/ 0 h 226518"/>
                    <a:gd name="connsiteX12" fmla="*/ 44327 w 44327"/>
                    <a:gd name="connsiteY12" fmla="*/ 154635 h 22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327" h="226518">
                      <a:moveTo>
                        <a:pt x="44327" y="154635"/>
                      </a:moveTo>
                      <a:lnTo>
                        <a:pt x="44327" y="154635"/>
                      </a:lnTo>
                      <a:lnTo>
                        <a:pt x="26749" y="222825"/>
                      </a:lnTo>
                      <a:cubicBezTo>
                        <a:pt x="26494" y="223759"/>
                        <a:pt x="26070" y="224523"/>
                        <a:pt x="25475" y="225117"/>
                      </a:cubicBezTo>
                      <a:lnTo>
                        <a:pt x="25475" y="225117"/>
                      </a:lnTo>
                      <a:cubicBezTo>
                        <a:pt x="23607" y="226985"/>
                        <a:pt x="20296" y="226985"/>
                        <a:pt x="18427" y="225117"/>
                      </a:cubicBezTo>
                      <a:lnTo>
                        <a:pt x="18427" y="225117"/>
                      </a:lnTo>
                      <a:cubicBezTo>
                        <a:pt x="17918" y="224523"/>
                        <a:pt x="17408" y="223759"/>
                        <a:pt x="17153" y="222825"/>
                      </a:cubicBezTo>
                      <a:lnTo>
                        <a:pt x="85" y="156674"/>
                      </a:lnTo>
                      <a:lnTo>
                        <a:pt x="0" y="156334"/>
                      </a:lnTo>
                      <a:lnTo>
                        <a:pt x="11379" y="0"/>
                      </a:lnTo>
                      <a:lnTo>
                        <a:pt x="32524" y="0"/>
                      </a:lnTo>
                      <a:lnTo>
                        <a:pt x="44327" y="154635"/>
                      </a:ln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" name="Graphic 2">
                  <a:extLst>
                    <a:ext uri="{FF2B5EF4-FFF2-40B4-BE49-F238E27FC236}">
                      <a16:creationId xmlns:a16="http://schemas.microsoft.com/office/drawing/2014/main" id="{A89E0A37-9023-4460-A425-5B839CA2F81C}"/>
                    </a:ext>
                  </a:extLst>
                </p:cNvPr>
                <p:cNvSpPr/>
                <p:nvPr/>
              </p:nvSpPr>
              <p:spPr>
                <a:xfrm>
                  <a:off x="12857527" y="7612781"/>
                  <a:ext cx="101392" cy="282182"/>
                </a:xfrm>
                <a:custGeom>
                  <a:avLst/>
                  <a:gdLst>
                    <a:gd name="connsiteX0" fmla="*/ 37364 w 101392"/>
                    <a:gd name="connsiteY0" fmla="*/ 0 h 282182"/>
                    <a:gd name="connsiteX1" fmla="*/ 44922 w 101392"/>
                    <a:gd name="connsiteY1" fmla="*/ 65896 h 282182"/>
                    <a:gd name="connsiteX2" fmla="*/ 101392 w 101392"/>
                    <a:gd name="connsiteY2" fmla="*/ 282182 h 282182"/>
                    <a:gd name="connsiteX3" fmla="*/ 12992 w 101392"/>
                    <a:gd name="connsiteY3" fmla="*/ 141049 h 282182"/>
                    <a:gd name="connsiteX4" fmla="*/ 50696 w 101392"/>
                    <a:gd name="connsiteY4" fmla="*/ 116422 h 282182"/>
                    <a:gd name="connsiteX5" fmla="*/ 0 w 101392"/>
                    <a:gd name="connsiteY5" fmla="*/ 109459 h 282182"/>
                    <a:gd name="connsiteX6" fmla="*/ 9256 w 101392"/>
                    <a:gd name="connsiteY6" fmla="*/ 6708 h 282182"/>
                    <a:gd name="connsiteX7" fmla="*/ 37364 w 101392"/>
                    <a:gd name="connsiteY7" fmla="*/ 0 h 28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392" h="282182">
                      <a:moveTo>
                        <a:pt x="37364" y="0"/>
                      </a:moveTo>
                      <a:lnTo>
                        <a:pt x="44922" y="65896"/>
                      </a:lnTo>
                      <a:lnTo>
                        <a:pt x="101392" y="282182"/>
                      </a:lnTo>
                      <a:cubicBezTo>
                        <a:pt x="101392" y="282182"/>
                        <a:pt x="20296" y="180535"/>
                        <a:pt x="12992" y="141049"/>
                      </a:cubicBezTo>
                      <a:lnTo>
                        <a:pt x="50696" y="116422"/>
                      </a:lnTo>
                      <a:lnTo>
                        <a:pt x="0" y="109459"/>
                      </a:lnTo>
                      <a:lnTo>
                        <a:pt x="9256" y="6708"/>
                      </a:lnTo>
                      <a:lnTo>
                        <a:pt x="37364" y="0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Graphic 2">
                  <a:extLst>
                    <a:ext uri="{FF2B5EF4-FFF2-40B4-BE49-F238E27FC236}">
                      <a16:creationId xmlns:a16="http://schemas.microsoft.com/office/drawing/2014/main" id="{6E8772A1-9BE9-4A5D-8C0C-F9023EAC35AD}"/>
                    </a:ext>
                  </a:extLst>
                </p:cNvPr>
                <p:cNvSpPr/>
                <p:nvPr/>
              </p:nvSpPr>
              <p:spPr>
                <a:xfrm>
                  <a:off x="12857527" y="7722325"/>
                  <a:ext cx="50696" cy="12737"/>
                </a:xfrm>
                <a:custGeom>
                  <a:avLst/>
                  <a:gdLst>
                    <a:gd name="connsiteX0" fmla="*/ 0 w 50696"/>
                    <a:gd name="connsiteY0" fmla="*/ 0 h 12737"/>
                    <a:gd name="connsiteX1" fmla="*/ 41864 w 50696"/>
                    <a:gd name="connsiteY1" fmla="*/ 12738 h 12737"/>
                    <a:gd name="connsiteX2" fmla="*/ 50696 w 50696"/>
                    <a:gd name="connsiteY2" fmla="*/ 6963 h 12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696" h="12737">
                      <a:moveTo>
                        <a:pt x="0" y="0"/>
                      </a:moveTo>
                      <a:lnTo>
                        <a:pt x="41864" y="12738"/>
                      </a:lnTo>
                      <a:lnTo>
                        <a:pt x="50696" y="6963"/>
                      </a:ln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Graphic 2">
                  <a:extLst>
                    <a:ext uri="{FF2B5EF4-FFF2-40B4-BE49-F238E27FC236}">
                      <a16:creationId xmlns:a16="http://schemas.microsoft.com/office/drawing/2014/main" id="{DEA611D1-0239-4AEF-915B-622FE1C062BF}"/>
                    </a:ext>
                  </a:extLst>
                </p:cNvPr>
                <p:cNvSpPr/>
                <p:nvPr/>
              </p:nvSpPr>
              <p:spPr>
                <a:xfrm>
                  <a:off x="12880455" y="7779645"/>
                  <a:ext cx="78549" cy="115403"/>
                </a:xfrm>
                <a:custGeom>
                  <a:avLst/>
                  <a:gdLst>
                    <a:gd name="connsiteX0" fmla="*/ 0 w 78549"/>
                    <a:gd name="connsiteY0" fmla="*/ 0 h 115403"/>
                    <a:gd name="connsiteX1" fmla="*/ 78549 w 78549"/>
                    <a:gd name="connsiteY1" fmla="*/ 115404 h 115403"/>
                    <a:gd name="connsiteX2" fmla="*/ 0 w 78549"/>
                    <a:gd name="connsiteY2" fmla="*/ 0 h 11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549" h="115403">
                      <a:moveTo>
                        <a:pt x="0" y="0"/>
                      </a:moveTo>
                      <a:cubicBezTo>
                        <a:pt x="0" y="0"/>
                        <a:pt x="41779" y="90777"/>
                        <a:pt x="78549" y="115404"/>
                      </a:cubicBezTo>
                      <a:cubicBezTo>
                        <a:pt x="78464" y="115404"/>
                        <a:pt x="18512" y="37959"/>
                        <a:pt x="0" y="0"/>
                      </a:cubicBez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3" name="Graphic 2">
                  <a:extLst>
                    <a:ext uri="{FF2B5EF4-FFF2-40B4-BE49-F238E27FC236}">
                      <a16:creationId xmlns:a16="http://schemas.microsoft.com/office/drawing/2014/main" id="{D59D39C6-A948-48E8-B563-87D18DBC5D14}"/>
                    </a:ext>
                  </a:extLst>
                </p:cNvPr>
                <p:cNvSpPr/>
                <p:nvPr/>
              </p:nvSpPr>
              <p:spPr>
                <a:xfrm>
                  <a:off x="12965712" y="7612781"/>
                  <a:ext cx="101392" cy="282182"/>
                </a:xfrm>
                <a:custGeom>
                  <a:avLst/>
                  <a:gdLst>
                    <a:gd name="connsiteX0" fmla="*/ 64028 w 101392"/>
                    <a:gd name="connsiteY0" fmla="*/ 0 h 282182"/>
                    <a:gd name="connsiteX1" fmla="*/ 56471 w 101392"/>
                    <a:gd name="connsiteY1" fmla="*/ 65896 h 282182"/>
                    <a:gd name="connsiteX2" fmla="*/ 0 w 101392"/>
                    <a:gd name="connsiteY2" fmla="*/ 282182 h 282182"/>
                    <a:gd name="connsiteX3" fmla="*/ 88400 w 101392"/>
                    <a:gd name="connsiteY3" fmla="*/ 141049 h 282182"/>
                    <a:gd name="connsiteX4" fmla="*/ 50696 w 101392"/>
                    <a:gd name="connsiteY4" fmla="*/ 116422 h 282182"/>
                    <a:gd name="connsiteX5" fmla="*/ 101392 w 101392"/>
                    <a:gd name="connsiteY5" fmla="*/ 109459 h 282182"/>
                    <a:gd name="connsiteX6" fmla="*/ 92136 w 101392"/>
                    <a:gd name="connsiteY6" fmla="*/ 6708 h 282182"/>
                    <a:gd name="connsiteX7" fmla="*/ 64028 w 101392"/>
                    <a:gd name="connsiteY7" fmla="*/ 0 h 28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392" h="282182">
                      <a:moveTo>
                        <a:pt x="64028" y="0"/>
                      </a:moveTo>
                      <a:lnTo>
                        <a:pt x="56471" y="65896"/>
                      </a:lnTo>
                      <a:lnTo>
                        <a:pt x="0" y="282182"/>
                      </a:lnTo>
                      <a:cubicBezTo>
                        <a:pt x="0" y="282182"/>
                        <a:pt x="81097" y="180535"/>
                        <a:pt x="88400" y="141049"/>
                      </a:cubicBezTo>
                      <a:lnTo>
                        <a:pt x="50696" y="116422"/>
                      </a:lnTo>
                      <a:lnTo>
                        <a:pt x="101392" y="109459"/>
                      </a:lnTo>
                      <a:lnTo>
                        <a:pt x="92136" y="6708"/>
                      </a:lnTo>
                      <a:lnTo>
                        <a:pt x="64028" y="0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Graphic 2">
                  <a:extLst>
                    <a:ext uri="{FF2B5EF4-FFF2-40B4-BE49-F238E27FC236}">
                      <a16:creationId xmlns:a16="http://schemas.microsoft.com/office/drawing/2014/main" id="{5B198577-D22D-4B9E-B2B2-5E52891410A8}"/>
                    </a:ext>
                  </a:extLst>
                </p:cNvPr>
                <p:cNvSpPr/>
                <p:nvPr/>
              </p:nvSpPr>
              <p:spPr>
                <a:xfrm>
                  <a:off x="13016323" y="7722325"/>
                  <a:ext cx="50696" cy="12737"/>
                </a:xfrm>
                <a:custGeom>
                  <a:avLst/>
                  <a:gdLst>
                    <a:gd name="connsiteX0" fmla="*/ 50696 w 50696"/>
                    <a:gd name="connsiteY0" fmla="*/ 0 h 12737"/>
                    <a:gd name="connsiteX1" fmla="*/ 8831 w 50696"/>
                    <a:gd name="connsiteY1" fmla="*/ 12738 h 12737"/>
                    <a:gd name="connsiteX2" fmla="*/ 0 w 50696"/>
                    <a:gd name="connsiteY2" fmla="*/ 6963 h 12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696" h="12737">
                      <a:moveTo>
                        <a:pt x="50696" y="0"/>
                      </a:moveTo>
                      <a:lnTo>
                        <a:pt x="8831" y="12738"/>
                      </a:lnTo>
                      <a:lnTo>
                        <a:pt x="0" y="6963"/>
                      </a:ln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Graphic 2">
                  <a:extLst>
                    <a:ext uri="{FF2B5EF4-FFF2-40B4-BE49-F238E27FC236}">
                      <a16:creationId xmlns:a16="http://schemas.microsoft.com/office/drawing/2014/main" id="{7443B2A0-D5CE-43AC-B586-C25E3E3BB0BE}"/>
                    </a:ext>
                  </a:extLst>
                </p:cNvPr>
                <p:cNvSpPr/>
                <p:nvPr/>
              </p:nvSpPr>
              <p:spPr>
                <a:xfrm>
                  <a:off x="12965627" y="7779645"/>
                  <a:ext cx="78549" cy="115403"/>
                </a:xfrm>
                <a:custGeom>
                  <a:avLst/>
                  <a:gdLst>
                    <a:gd name="connsiteX0" fmla="*/ 78549 w 78549"/>
                    <a:gd name="connsiteY0" fmla="*/ 0 h 115403"/>
                    <a:gd name="connsiteX1" fmla="*/ 0 w 78549"/>
                    <a:gd name="connsiteY1" fmla="*/ 115404 h 115403"/>
                    <a:gd name="connsiteX2" fmla="*/ 78549 w 78549"/>
                    <a:gd name="connsiteY2" fmla="*/ 0 h 11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549" h="115403">
                      <a:moveTo>
                        <a:pt x="78549" y="0"/>
                      </a:moveTo>
                      <a:cubicBezTo>
                        <a:pt x="78549" y="0"/>
                        <a:pt x="36769" y="90777"/>
                        <a:pt x="0" y="115404"/>
                      </a:cubicBezTo>
                      <a:cubicBezTo>
                        <a:pt x="0" y="115404"/>
                        <a:pt x="59952" y="37959"/>
                        <a:pt x="78549" y="0"/>
                      </a:cubicBez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" name="Graphic 2">
                  <a:extLst>
                    <a:ext uri="{FF2B5EF4-FFF2-40B4-BE49-F238E27FC236}">
                      <a16:creationId xmlns:a16="http://schemas.microsoft.com/office/drawing/2014/main" id="{2EED6692-03F1-4087-A623-347F129B6EFB}"/>
                    </a:ext>
                  </a:extLst>
                </p:cNvPr>
                <p:cNvSpPr/>
                <p:nvPr/>
              </p:nvSpPr>
              <p:spPr>
                <a:xfrm>
                  <a:off x="12920621" y="7522429"/>
                  <a:ext cx="85597" cy="57489"/>
                </a:xfrm>
                <a:custGeom>
                  <a:avLst/>
                  <a:gdLst>
                    <a:gd name="connsiteX0" fmla="*/ 85597 w 85597"/>
                    <a:gd name="connsiteY0" fmla="*/ 1613 h 57489"/>
                    <a:gd name="connsiteX1" fmla="*/ 80163 w 85597"/>
                    <a:gd name="connsiteY1" fmla="*/ 55451 h 57489"/>
                    <a:gd name="connsiteX2" fmla="*/ 80163 w 85597"/>
                    <a:gd name="connsiteY2" fmla="*/ 57489 h 57489"/>
                    <a:gd name="connsiteX3" fmla="*/ 20041 w 85597"/>
                    <a:gd name="connsiteY3" fmla="*/ 31250 h 57489"/>
                    <a:gd name="connsiteX4" fmla="*/ 0 w 85597"/>
                    <a:gd name="connsiteY4" fmla="*/ 12992 h 57489"/>
                    <a:gd name="connsiteX5" fmla="*/ 18173 w 85597"/>
                    <a:gd name="connsiteY5" fmla="*/ 0 h 57489"/>
                    <a:gd name="connsiteX6" fmla="*/ 83729 w 85597"/>
                    <a:gd name="connsiteY6" fmla="*/ 0 h 57489"/>
                    <a:gd name="connsiteX7" fmla="*/ 85597 w 85597"/>
                    <a:gd name="connsiteY7" fmla="*/ 1613 h 57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597" h="57489">
                      <a:moveTo>
                        <a:pt x="85597" y="1613"/>
                      </a:moveTo>
                      <a:cubicBezTo>
                        <a:pt x="84663" y="9256"/>
                        <a:pt x="80587" y="41355"/>
                        <a:pt x="80163" y="55451"/>
                      </a:cubicBezTo>
                      <a:cubicBezTo>
                        <a:pt x="80163" y="56216"/>
                        <a:pt x="80163" y="56810"/>
                        <a:pt x="80163" y="57489"/>
                      </a:cubicBezTo>
                      <a:lnTo>
                        <a:pt x="20041" y="31250"/>
                      </a:lnTo>
                      <a:lnTo>
                        <a:pt x="0" y="12992"/>
                      </a:lnTo>
                      <a:lnTo>
                        <a:pt x="18173" y="0"/>
                      </a:lnTo>
                      <a:lnTo>
                        <a:pt x="83729" y="0"/>
                      </a:lnTo>
                      <a:lnTo>
                        <a:pt x="85597" y="1613"/>
                      </a:lnTo>
                      <a:close/>
                    </a:path>
                  </a:pathLst>
                </a:custGeom>
                <a:solidFill>
                  <a:srgbClr val="FF8455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Graphic 2">
                  <a:extLst>
                    <a:ext uri="{FF2B5EF4-FFF2-40B4-BE49-F238E27FC236}">
                      <a16:creationId xmlns:a16="http://schemas.microsoft.com/office/drawing/2014/main" id="{2496AB87-3080-4E5B-9FF6-4062801F4BA1}"/>
                    </a:ext>
                  </a:extLst>
                </p:cNvPr>
                <p:cNvSpPr/>
                <p:nvPr/>
              </p:nvSpPr>
              <p:spPr>
                <a:xfrm>
                  <a:off x="12857357" y="7312257"/>
                  <a:ext cx="211886" cy="241436"/>
                </a:xfrm>
                <a:custGeom>
                  <a:avLst/>
                  <a:gdLst>
                    <a:gd name="connsiteX0" fmla="*/ 211785 w 211886"/>
                    <a:gd name="connsiteY0" fmla="*/ 11804 h 241436"/>
                    <a:gd name="connsiteX1" fmla="*/ 196670 w 211886"/>
                    <a:gd name="connsiteY1" fmla="*/ 137822 h 241436"/>
                    <a:gd name="connsiteX2" fmla="*/ 186225 w 211886"/>
                    <a:gd name="connsiteY2" fmla="*/ 166439 h 241436"/>
                    <a:gd name="connsiteX3" fmla="*/ 173742 w 211886"/>
                    <a:gd name="connsiteY3" fmla="*/ 190046 h 241436"/>
                    <a:gd name="connsiteX4" fmla="*/ 158966 w 211886"/>
                    <a:gd name="connsiteY4" fmla="*/ 222230 h 241436"/>
                    <a:gd name="connsiteX5" fmla="*/ 140369 w 211886"/>
                    <a:gd name="connsiteY5" fmla="*/ 237685 h 241436"/>
                    <a:gd name="connsiteX6" fmla="*/ 135189 w 211886"/>
                    <a:gd name="connsiteY6" fmla="*/ 238789 h 241436"/>
                    <a:gd name="connsiteX7" fmla="*/ 106657 w 211886"/>
                    <a:gd name="connsiteY7" fmla="*/ 241422 h 241436"/>
                    <a:gd name="connsiteX8" fmla="*/ 69548 w 211886"/>
                    <a:gd name="connsiteY8" fmla="*/ 237770 h 241436"/>
                    <a:gd name="connsiteX9" fmla="*/ 50356 w 211886"/>
                    <a:gd name="connsiteY9" fmla="*/ 222145 h 241436"/>
                    <a:gd name="connsiteX10" fmla="*/ 35665 w 211886"/>
                    <a:gd name="connsiteY10" fmla="*/ 190046 h 241436"/>
                    <a:gd name="connsiteX11" fmla="*/ 23267 w 211886"/>
                    <a:gd name="connsiteY11" fmla="*/ 166524 h 241436"/>
                    <a:gd name="connsiteX12" fmla="*/ 12907 w 211886"/>
                    <a:gd name="connsiteY12" fmla="*/ 137992 h 241436"/>
                    <a:gd name="connsiteX13" fmla="*/ 0 w 211886"/>
                    <a:gd name="connsiteY13" fmla="*/ 32014 h 241436"/>
                    <a:gd name="connsiteX14" fmla="*/ 90777 w 211886"/>
                    <a:gd name="connsiteY14" fmla="*/ 38723 h 241436"/>
                    <a:gd name="connsiteX15" fmla="*/ 180366 w 211886"/>
                    <a:gd name="connsiteY15" fmla="*/ 17833 h 241436"/>
                    <a:gd name="connsiteX16" fmla="*/ 180366 w 211886"/>
                    <a:gd name="connsiteY16" fmla="*/ 17833 h 241436"/>
                    <a:gd name="connsiteX17" fmla="*/ 205926 w 211886"/>
                    <a:gd name="connsiteY17" fmla="*/ 0 h 241436"/>
                    <a:gd name="connsiteX18" fmla="*/ 206265 w 211886"/>
                    <a:gd name="connsiteY18" fmla="*/ 169 h 241436"/>
                    <a:gd name="connsiteX19" fmla="*/ 211785 w 211886"/>
                    <a:gd name="connsiteY19" fmla="*/ 11804 h 241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1886" h="241436">
                      <a:moveTo>
                        <a:pt x="211785" y="11804"/>
                      </a:moveTo>
                      <a:lnTo>
                        <a:pt x="196670" y="137822"/>
                      </a:lnTo>
                      <a:cubicBezTo>
                        <a:pt x="195311" y="148097"/>
                        <a:pt x="191745" y="157862"/>
                        <a:pt x="186225" y="166439"/>
                      </a:cubicBezTo>
                      <a:cubicBezTo>
                        <a:pt x="181470" y="173997"/>
                        <a:pt x="177478" y="181979"/>
                        <a:pt x="173742" y="190046"/>
                      </a:cubicBezTo>
                      <a:lnTo>
                        <a:pt x="158966" y="222230"/>
                      </a:lnTo>
                      <a:cubicBezTo>
                        <a:pt x="155485" y="229957"/>
                        <a:pt x="148606" y="235732"/>
                        <a:pt x="140369" y="237685"/>
                      </a:cubicBezTo>
                      <a:cubicBezTo>
                        <a:pt x="138671" y="238025"/>
                        <a:pt x="136973" y="238449"/>
                        <a:pt x="135189" y="238789"/>
                      </a:cubicBezTo>
                      <a:cubicBezTo>
                        <a:pt x="126358" y="240488"/>
                        <a:pt x="116507" y="241337"/>
                        <a:pt x="106657" y="241422"/>
                      </a:cubicBezTo>
                      <a:cubicBezTo>
                        <a:pt x="93664" y="241592"/>
                        <a:pt x="80672" y="240318"/>
                        <a:pt x="69548" y="237770"/>
                      </a:cubicBezTo>
                      <a:cubicBezTo>
                        <a:pt x="61056" y="235902"/>
                        <a:pt x="54008" y="230042"/>
                        <a:pt x="50356" y="222145"/>
                      </a:cubicBezTo>
                      <a:lnTo>
                        <a:pt x="35665" y="190046"/>
                      </a:lnTo>
                      <a:cubicBezTo>
                        <a:pt x="32014" y="181979"/>
                        <a:pt x="28023" y="173997"/>
                        <a:pt x="23267" y="166524"/>
                      </a:cubicBezTo>
                      <a:cubicBezTo>
                        <a:pt x="17748" y="157862"/>
                        <a:pt x="14266" y="148097"/>
                        <a:pt x="12907" y="137992"/>
                      </a:cubicBezTo>
                      <a:lnTo>
                        <a:pt x="0" y="32014"/>
                      </a:lnTo>
                      <a:cubicBezTo>
                        <a:pt x="23182" y="38638"/>
                        <a:pt x="55451" y="41440"/>
                        <a:pt x="90777" y="38723"/>
                      </a:cubicBezTo>
                      <a:cubicBezTo>
                        <a:pt x="126613" y="35920"/>
                        <a:pt x="158457" y="28108"/>
                        <a:pt x="180366" y="17833"/>
                      </a:cubicBezTo>
                      <a:cubicBezTo>
                        <a:pt x="180366" y="17833"/>
                        <a:pt x="180366" y="17833"/>
                        <a:pt x="180366" y="17833"/>
                      </a:cubicBezTo>
                      <a:cubicBezTo>
                        <a:pt x="191830" y="12483"/>
                        <a:pt x="200661" y="6369"/>
                        <a:pt x="205926" y="0"/>
                      </a:cubicBezTo>
                      <a:cubicBezTo>
                        <a:pt x="206011" y="0"/>
                        <a:pt x="206096" y="85"/>
                        <a:pt x="206265" y="169"/>
                      </a:cubicBezTo>
                      <a:cubicBezTo>
                        <a:pt x="210342" y="2377"/>
                        <a:pt x="212380" y="7133"/>
                        <a:pt x="211785" y="11804"/>
                      </a:cubicBez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Graphic 2">
                  <a:extLst>
                    <a:ext uri="{FF2B5EF4-FFF2-40B4-BE49-F238E27FC236}">
                      <a16:creationId xmlns:a16="http://schemas.microsoft.com/office/drawing/2014/main" id="{288968EB-B554-4D73-8B2B-2671258A8887}"/>
                    </a:ext>
                  </a:extLst>
                </p:cNvPr>
                <p:cNvSpPr/>
                <p:nvPr/>
              </p:nvSpPr>
              <p:spPr>
                <a:xfrm>
                  <a:off x="12925206" y="7477571"/>
                  <a:ext cx="77869" cy="27279"/>
                </a:xfrm>
                <a:custGeom>
                  <a:avLst/>
                  <a:gdLst>
                    <a:gd name="connsiteX0" fmla="*/ 77785 w 77869"/>
                    <a:gd name="connsiteY0" fmla="*/ 27280 h 27279"/>
                    <a:gd name="connsiteX1" fmla="*/ 54942 w 77869"/>
                    <a:gd name="connsiteY1" fmla="*/ 23628 h 27279"/>
                    <a:gd name="connsiteX2" fmla="*/ 22843 w 77869"/>
                    <a:gd name="connsiteY2" fmla="*/ 23628 h 27279"/>
                    <a:gd name="connsiteX3" fmla="*/ 0 w 77869"/>
                    <a:gd name="connsiteY3" fmla="*/ 27280 h 27279"/>
                    <a:gd name="connsiteX4" fmla="*/ 0 w 77869"/>
                    <a:gd name="connsiteY4" fmla="*/ 20996 h 27279"/>
                    <a:gd name="connsiteX5" fmla="*/ 18937 w 77869"/>
                    <a:gd name="connsiteY5" fmla="*/ 2059 h 27279"/>
                    <a:gd name="connsiteX6" fmla="*/ 29042 w 77869"/>
                    <a:gd name="connsiteY6" fmla="*/ 700 h 27279"/>
                    <a:gd name="connsiteX7" fmla="*/ 48828 w 77869"/>
                    <a:gd name="connsiteY7" fmla="*/ 700 h 27279"/>
                    <a:gd name="connsiteX8" fmla="*/ 58933 w 77869"/>
                    <a:gd name="connsiteY8" fmla="*/ 2059 h 27279"/>
                    <a:gd name="connsiteX9" fmla="*/ 77870 w 77869"/>
                    <a:gd name="connsiteY9" fmla="*/ 20996 h 27279"/>
                    <a:gd name="connsiteX10" fmla="*/ 77870 w 77869"/>
                    <a:gd name="connsiteY10" fmla="*/ 27280 h 27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869" h="27279">
                      <a:moveTo>
                        <a:pt x="77785" y="27280"/>
                      </a:moveTo>
                      <a:lnTo>
                        <a:pt x="54942" y="23628"/>
                      </a:lnTo>
                      <a:cubicBezTo>
                        <a:pt x="44327" y="21930"/>
                        <a:pt x="33458" y="21930"/>
                        <a:pt x="22843" y="23628"/>
                      </a:cubicBezTo>
                      <a:lnTo>
                        <a:pt x="0" y="27280"/>
                      </a:lnTo>
                      <a:lnTo>
                        <a:pt x="0" y="20996"/>
                      </a:lnTo>
                      <a:cubicBezTo>
                        <a:pt x="0" y="10551"/>
                        <a:pt x="8492" y="2059"/>
                        <a:pt x="18937" y="2059"/>
                      </a:cubicBezTo>
                      <a:lnTo>
                        <a:pt x="29042" y="700"/>
                      </a:lnTo>
                      <a:cubicBezTo>
                        <a:pt x="35581" y="-233"/>
                        <a:pt x="42204" y="-233"/>
                        <a:pt x="48828" y="700"/>
                      </a:cubicBezTo>
                      <a:lnTo>
                        <a:pt x="58933" y="2059"/>
                      </a:lnTo>
                      <a:cubicBezTo>
                        <a:pt x="69378" y="2059"/>
                        <a:pt x="77870" y="10551"/>
                        <a:pt x="77870" y="20996"/>
                      </a:cubicBezTo>
                      <a:lnTo>
                        <a:pt x="77870" y="27280"/>
                      </a:ln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9" name="Graphic 2">
                  <a:extLst>
                    <a:ext uri="{FF2B5EF4-FFF2-40B4-BE49-F238E27FC236}">
                      <a16:creationId xmlns:a16="http://schemas.microsoft.com/office/drawing/2014/main" id="{74187297-D79D-4850-8C63-A1A558197224}"/>
                    </a:ext>
                  </a:extLst>
                </p:cNvPr>
                <p:cNvSpPr/>
                <p:nvPr/>
              </p:nvSpPr>
              <p:spPr>
                <a:xfrm>
                  <a:off x="12992546" y="7312257"/>
                  <a:ext cx="76697" cy="238789"/>
                </a:xfrm>
                <a:custGeom>
                  <a:avLst/>
                  <a:gdLst>
                    <a:gd name="connsiteX0" fmla="*/ 76596 w 76697"/>
                    <a:gd name="connsiteY0" fmla="*/ 11804 h 238789"/>
                    <a:gd name="connsiteX1" fmla="*/ 61481 w 76697"/>
                    <a:gd name="connsiteY1" fmla="*/ 137822 h 238789"/>
                    <a:gd name="connsiteX2" fmla="*/ 51036 w 76697"/>
                    <a:gd name="connsiteY2" fmla="*/ 166439 h 238789"/>
                    <a:gd name="connsiteX3" fmla="*/ 38553 w 76697"/>
                    <a:gd name="connsiteY3" fmla="*/ 190046 h 238789"/>
                    <a:gd name="connsiteX4" fmla="*/ 23777 w 76697"/>
                    <a:gd name="connsiteY4" fmla="*/ 222230 h 238789"/>
                    <a:gd name="connsiteX5" fmla="*/ 5180 w 76697"/>
                    <a:gd name="connsiteY5" fmla="*/ 237685 h 238789"/>
                    <a:gd name="connsiteX6" fmla="*/ 0 w 76697"/>
                    <a:gd name="connsiteY6" fmla="*/ 238789 h 238789"/>
                    <a:gd name="connsiteX7" fmla="*/ 45261 w 76697"/>
                    <a:gd name="connsiteY7" fmla="*/ 17833 h 238789"/>
                    <a:gd name="connsiteX8" fmla="*/ 45261 w 76697"/>
                    <a:gd name="connsiteY8" fmla="*/ 17833 h 238789"/>
                    <a:gd name="connsiteX9" fmla="*/ 70822 w 76697"/>
                    <a:gd name="connsiteY9" fmla="*/ 0 h 238789"/>
                    <a:gd name="connsiteX10" fmla="*/ 71161 w 76697"/>
                    <a:gd name="connsiteY10" fmla="*/ 169 h 238789"/>
                    <a:gd name="connsiteX11" fmla="*/ 76596 w 76697"/>
                    <a:gd name="connsiteY11" fmla="*/ 11804 h 238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6697" h="238789">
                      <a:moveTo>
                        <a:pt x="76596" y="11804"/>
                      </a:moveTo>
                      <a:lnTo>
                        <a:pt x="61481" y="137822"/>
                      </a:lnTo>
                      <a:cubicBezTo>
                        <a:pt x="60122" y="148097"/>
                        <a:pt x="56555" y="157862"/>
                        <a:pt x="51036" y="166439"/>
                      </a:cubicBezTo>
                      <a:cubicBezTo>
                        <a:pt x="46280" y="173997"/>
                        <a:pt x="42289" y="181979"/>
                        <a:pt x="38553" y="190046"/>
                      </a:cubicBezTo>
                      <a:lnTo>
                        <a:pt x="23777" y="222230"/>
                      </a:lnTo>
                      <a:cubicBezTo>
                        <a:pt x="20296" y="229957"/>
                        <a:pt x="13417" y="235732"/>
                        <a:pt x="5180" y="237685"/>
                      </a:cubicBezTo>
                      <a:cubicBezTo>
                        <a:pt x="3482" y="238025"/>
                        <a:pt x="1783" y="238449"/>
                        <a:pt x="0" y="238789"/>
                      </a:cubicBezTo>
                      <a:cubicBezTo>
                        <a:pt x="64283" y="138077"/>
                        <a:pt x="45261" y="17833"/>
                        <a:pt x="45261" y="17833"/>
                      </a:cubicBezTo>
                      <a:cubicBezTo>
                        <a:pt x="45261" y="17833"/>
                        <a:pt x="45261" y="17833"/>
                        <a:pt x="45261" y="17833"/>
                      </a:cubicBezTo>
                      <a:cubicBezTo>
                        <a:pt x="56725" y="12483"/>
                        <a:pt x="65557" y="6369"/>
                        <a:pt x="70822" y="0"/>
                      </a:cubicBezTo>
                      <a:cubicBezTo>
                        <a:pt x="70907" y="0"/>
                        <a:pt x="70992" y="85"/>
                        <a:pt x="71161" y="169"/>
                      </a:cubicBezTo>
                      <a:cubicBezTo>
                        <a:pt x="75152" y="2377"/>
                        <a:pt x="77190" y="7133"/>
                        <a:pt x="76596" y="11804"/>
                      </a:cubicBez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40" name="Graphic 2">
                  <a:extLst>
                    <a:ext uri="{FF2B5EF4-FFF2-40B4-BE49-F238E27FC236}">
                      <a16:creationId xmlns:a16="http://schemas.microsoft.com/office/drawing/2014/main" id="{0FAE98E0-0D0C-4C2A-9A88-F03BE194257B}"/>
                    </a:ext>
                  </a:extLst>
                </p:cNvPr>
                <p:cNvGrpSpPr/>
                <p:nvPr/>
              </p:nvGrpSpPr>
              <p:grpSpPr>
                <a:xfrm>
                  <a:off x="12865679" y="7394627"/>
                  <a:ext cx="194462" cy="43307"/>
                  <a:chOff x="12865679" y="7394627"/>
                  <a:chExt cx="194462" cy="43307"/>
                </a:xfrm>
                <a:noFill/>
              </p:grpSpPr>
              <p:grpSp>
                <p:nvGrpSpPr>
                  <p:cNvPr id="441" name="Graphic 2">
                    <a:extLst>
                      <a:ext uri="{FF2B5EF4-FFF2-40B4-BE49-F238E27FC236}">
                        <a16:creationId xmlns:a16="http://schemas.microsoft.com/office/drawing/2014/main" id="{7522AF12-FEF2-43F2-AE36-CCFE4A6B61CA}"/>
                      </a:ext>
                    </a:extLst>
                  </p:cNvPr>
                  <p:cNvGrpSpPr/>
                  <p:nvPr/>
                </p:nvGrpSpPr>
                <p:grpSpPr>
                  <a:xfrm>
                    <a:off x="12865679" y="7394627"/>
                    <a:ext cx="81416" cy="43307"/>
                    <a:chOff x="12865679" y="7394627"/>
                    <a:chExt cx="81416" cy="43307"/>
                  </a:xfrm>
                  <a:noFill/>
                </p:grpSpPr>
                <p:sp>
                  <p:nvSpPr>
                    <p:cNvPr id="442" name="Graphic 2">
                      <a:extLst>
                        <a:ext uri="{FF2B5EF4-FFF2-40B4-BE49-F238E27FC236}">
                          <a16:creationId xmlns:a16="http://schemas.microsoft.com/office/drawing/2014/main" id="{F0AFF8FB-0586-423F-B460-961F6C43F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87777" y="7394627"/>
                      <a:ext cx="59317" cy="43307"/>
                    </a:xfrm>
                    <a:custGeom>
                      <a:avLst/>
                      <a:gdLst>
                        <a:gd name="connsiteX0" fmla="*/ 38363 w 59317"/>
                        <a:gd name="connsiteY0" fmla="*/ 43308 h 43307"/>
                        <a:gd name="connsiteX1" fmla="*/ 20955 w 59317"/>
                        <a:gd name="connsiteY1" fmla="*/ 43308 h 43307"/>
                        <a:gd name="connsiteX2" fmla="*/ 1934 w 59317"/>
                        <a:gd name="connsiteY2" fmla="*/ 28277 h 43307"/>
                        <a:gd name="connsiteX3" fmla="*/ 65 w 59317"/>
                        <a:gd name="connsiteY3" fmla="*/ 12738 h 43307"/>
                        <a:gd name="connsiteX4" fmla="*/ 13228 w 59317"/>
                        <a:gd name="connsiteY4" fmla="*/ 0 h 43307"/>
                        <a:gd name="connsiteX5" fmla="*/ 46091 w 59317"/>
                        <a:gd name="connsiteY5" fmla="*/ 0 h 43307"/>
                        <a:gd name="connsiteX6" fmla="*/ 59253 w 59317"/>
                        <a:gd name="connsiteY6" fmla="*/ 12738 h 43307"/>
                        <a:gd name="connsiteX7" fmla="*/ 57385 w 59317"/>
                        <a:gd name="connsiteY7" fmla="*/ 28277 h 43307"/>
                        <a:gd name="connsiteX8" fmla="*/ 38363 w 59317"/>
                        <a:gd name="connsiteY8" fmla="*/ 43308 h 433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9317" h="43307">
                          <a:moveTo>
                            <a:pt x="38363" y="43308"/>
                          </a:moveTo>
                          <a:lnTo>
                            <a:pt x="20955" y="43308"/>
                          </a:lnTo>
                          <a:cubicBezTo>
                            <a:pt x="11190" y="43308"/>
                            <a:pt x="2953" y="36769"/>
                            <a:pt x="1934" y="28277"/>
                          </a:cubicBezTo>
                          <a:lnTo>
                            <a:pt x="65" y="12738"/>
                          </a:lnTo>
                          <a:cubicBezTo>
                            <a:pt x="-699" y="5944"/>
                            <a:pt x="5330" y="0"/>
                            <a:pt x="13228" y="0"/>
                          </a:cubicBezTo>
                          <a:lnTo>
                            <a:pt x="46091" y="0"/>
                          </a:lnTo>
                          <a:cubicBezTo>
                            <a:pt x="53903" y="0"/>
                            <a:pt x="60017" y="5944"/>
                            <a:pt x="59253" y="12738"/>
                          </a:cubicBezTo>
                          <a:lnTo>
                            <a:pt x="57385" y="28277"/>
                          </a:lnTo>
                          <a:cubicBezTo>
                            <a:pt x="56366" y="36769"/>
                            <a:pt x="48214" y="43308"/>
                            <a:pt x="38363" y="43308"/>
                          </a:cubicBezTo>
                          <a:close/>
                        </a:path>
                      </a:pathLst>
                    </a:custGeom>
                    <a:noFill/>
                    <a:ln w="6896" cap="flat">
                      <a:solidFill>
                        <a:srgbClr val="3164B7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3" name="Graphic 2">
                      <a:extLst>
                        <a:ext uri="{FF2B5EF4-FFF2-40B4-BE49-F238E27FC236}">
                          <a16:creationId xmlns:a16="http://schemas.microsoft.com/office/drawing/2014/main" id="{D31A4647-2EC7-46EB-91FF-98B150B4D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65679" y="7408469"/>
                      <a:ext cx="22163" cy="4670"/>
                    </a:xfrm>
                    <a:custGeom>
                      <a:avLst/>
                      <a:gdLst>
                        <a:gd name="connsiteX0" fmla="*/ 0 w 22163"/>
                        <a:gd name="connsiteY0" fmla="*/ 0 h 4670"/>
                        <a:gd name="connsiteX1" fmla="*/ 22164 w 22163"/>
                        <a:gd name="connsiteY1" fmla="*/ 4671 h 4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2163" h="4670">
                          <a:moveTo>
                            <a:pt x="0" y="0"/>
                          </a:moveTo>
                          <a:lnTo>
                            <a:pt x="22164" y="4671"/>
                          </a:lnTo>
                        </a:path>
                      </a:pathLst>
                    </a:custGeom>
                    <a:ln w="6896" cap="rnd">
                      <a:solidFill>
                        <a:srgbClr val="3164B7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44" name="Graphic 2">
                    <a:extLst>
                      <a:ext uri="{FF2B5EF4-FFF2-40B4-BE49-F238E27FC236}">
                        <a16:creationId xmlns:a16="http://schemas.microsoft.com/office/drawing/2014/main" id="{5D7A95B9-DCD4-4F8C-9A77-C0371E9D5B48}"/>
                      </a:ext>
                    </a:extLst>
                  </p:cNvPr>
                  <p:cNvGrpSpPr/>
                  <p:nvPr/>
                </p:nvGrpSpPr>
                <p:grpSpPr>
                  <a:xfrm>
                    <a:off x="12978725" y="7394627"/>
                    <a:ext cx="81415" cy="43307"/>
                    <a:chOff x="12978725" y="7394627"/>
                    <a:chExt cx="81415" cy="43307"/>
                  </a:xfrm>
                  <a:noFill/>
                </p:grpSpPr>
                <p:sp>
                  <p:nvSpPr>
                    <p:cNvPr id="445" name="Graphic 2">
                      <a:extLst>
                        <a:ext uri="{FF2B5EF4-FFF2-40B4-BE49-F238E27FC236}">
                          <a16:creationId xmlns:a16="http://schemas.microsoft.com/office/drawing/2014/main" id="{EFA375F3-A38E-478B-A531-2768AC8CE8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978725" y="7394627"/>
                      <a:ext cx="59317" cy="43307"/>
                    </a:xfrm>
                    <a:custGeom>
                      <a:avLst/>
                      <a:gdLst>
                        <a:gd name="connsiteX0" fmla="*/ 20954 w 59317"/>
                        <a:gd name="connsiteY0" fmla="*/ 43308 h 43307"/>
                        <a:gd name="connsiteX1" fmla="*/ 38363 w 59317"/>
                        <a:gd name="connsiteY1" fmla="*/ 43308 h 43307"/>
                        <a:gd name="connsiteX2" fmla="*/ 57384 w 59317"/>
                        <a:gd name="connsiteY2" fmla="*/ 28277 h 43307"/>
                        <a:gd name="connsiteX3" fmla="*/ 59252 w 59317"/>
                        <a:gd name="connsiteY3" fmla="*/ 12738 h 43307"/>
                        <a:gd name="connsiteX4" fmla="*/ 46090 w 59317"/>
                        <a:gd name="connsiteY4" fmla="*/ 0 h 43307"/>
                        <a:gd name="connsiteX5" fmla="*/ 13227 w 59317"/>
                        <a:gd name="connsiteY5" fmla="*/ 0 h 43307"/>
                        <a:gd name="connsiteX6" fmla="*/ 65 w 59317"/>
                        <a:gd name="connsiteY6" fmla="*/ 12738 h 43307"/>
                        <a:gd name="connsiteX7" fmla="*/ 1933 w 59317"/>
                        <a:gd name="connsiteY7" fmla="*/ 28277 h 43307"/>
                        <a:gd name="connsiteX8" fmla="*/ 20954 w 59317"/>
                        <a:gd name="connsiteY8" fmla="*/ 43308 h 433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9317" h="43307">
                          <a:moveTo>
                            <a:pt x="20954" y="43308"/>
                          </a:moveTo>
                          <a:lnTo>
                            <a:pt x="38363" y="43308"/>
                          </a:lnTo>
                          <a:cubicBezTo>
                            <a:pt x="48128" y="43308"/>
                            <a:pt x="56365" y="36769"/>
                            <a:pt x="57384" y="28277"/>
                          </a:cubicBezTo>
                          <a:lnTo>
                            <a:pt x="59252" y="12738"/>
                          </a:lnTo>
                          <a:cubicBezTo>
                            <a:pt x="60017" y="5944"/>
                            <a:pt x="53988" y="0"/>
                            <a:pt x="46090" y="0"/>
                          </a:cubicBezTo>
                          <a:lnTo>
                            <a:pt x="13227" y="0"/>
                          </a:lnTo>
                          <a:cubicBezTo>
                            <a:pt x="5414" y="0"/>
                            <a:pt x="-700" y="5944"/>
                            <a:pt x="65" y="12738"/>
                          </a:cubicBezTo>
                          <a:lnTo>
                            <a:pt x="1933" y="28277"/>
                          </a:lnTo>
                          <a:cubicBezTo>
                            <a:pt x="2867" y="36769"/>
                            <a:pt x="11104" y="43308"/>
                            <a:pt x="20954" y="43308"/>
                          </a:cubicBezTo>
                          <a:close/>
                        </a:path>
                      </a:pathLst>
                    </a:custGeom>
                    <a:noFill/>
                    <a:ln w="6896" cap="flat">
                      <a:solidFill>
                        <a:srgbClr val="3164B7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6" name="Graphic 2">
                      <a:extLst>
                        <a:ext uri="{FF2B5EF4-FFF2-40B4-BE49-F238E27FC236}">
                          <a16:creationId xmlns:a16="http://schemas.microsoft.com/office/drawing/2014/main" id="{A475A3F6-E342-40C3-BC36-CA643ABA3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037977" y="7408469"/>
                      <a:ext cx="22163" cy="4670"/>
                    </a:xfrm>
                    <a:custGeom>
                      <a:avLst/>
                      <a:gdLst>
                        <a:gd name="connsiteX0" fmla="*/ 22164 w 22163"/>
                        <a:gd name="connsiteY0" fmla="*/ 0 h 4670"/>
                        <a:gd name="connsiteX1" fmla="*/ 0 w 22163"/>
                        <a:gd name="connsiteY1" fmla="*/ 4671 h 4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2163" h="4670">
                          <a:moveTo>
                            <a:pt x="22164" y="0"/>
                          </a:moveTo>
                          <a:lnTo>
                            <a:pt x="0" y="4671"/>
                          </a:lnTo>
                        </a:path>
                      </a:pathLst>
                    </a:custGeom>
                    <a:ln w="6896" cap="rnd">
                      <a:solidFill>
                        <a:srgbClr val="3164B7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47" name="Graphic 2">
                    <a:extLst>
                      <a:ext uri="{FF2B5EF4-FFF2-40B4-BE49-F238E27FC236}">
                        <a16:creationId xmlns:a16="http://schemas.microsoft.com/office/drawing/2014/main" id="{F9B936EA-FA30-4B1F-AA25-4D91CFBC4E4C}"/>
                      </a:ext>
                    </a:extLst>
                  </p:cNvPr>
                  <p:cNvSpPr/>
                  <p:nvPr/>
                </p:nvSpPr>
                <p:spPr>
                  <a:xfrm>
                    <a:off x="12945926" y="7409403"/>
                    <a:ext cx="33797" cy="10105"/>
                  </a:xfrm>
                  <a:custGeom>
                    <a:avLst/>
                    <a:gdLst>
                      <a:gd name="connsiteX0" fmla="*/ 0 w 33797"/>
                      <a:gd name="connsiteY0" fmla="*/ 10105 h 10105"/>
                      <a:gd name="connsiteX1" fmla="*/ 17069 w 33797"/>
                      <a:gd name="connsiteY1" fmla="*/ 0 h 10105"/>
                      <a:gd name="connsiteX2" fmla="*/ 33797 w 33797"/>
                      <a:gd name="connsiteY2" fmla="*/ 9426 h 1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797" h="10105">
                        <a:moveTo>
                          <a:pt x="0" y="10105"/>
                        </a:moveTo>
                        <a:cubicBezTo>
                          <a:pt x="2802" y="4161"/>
                          <a:pt x="9426" y="0"/>
                          <a:pt x="17069" y="0"/>
                        </a:cubicBezTo>
                        <a:cubicBezTo>
                          <a:pt x="24456" y="0"/>
                          <a:pt x="30825" y="3821"/>
                          <a:pt x="33797" y="9426"/>
                        </a:cubicBezTo>
                      </a:path>
                    </a:pathLst>
                  </a:custGeom>
                  <a:noFill/>
                  <a:ln w="7317" cap="rnd">
                    <a:solidFill>
                      <a:srgbClr val="3164B7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48" name="Graphic 2">
                <a:extLst>
                  <a:ext uri="{FF2B5EF4-FFF2-40B4-BE49-F238E27FC236}">
                    <a16:creationId xmlns:a16="http://schemas.microsoft.com/office/drawing/2014/main" id="{A7ED8620-DBCE-44CC-B420-093765474951}"/>
                  </a:ext>
                </a:extLst>
              </p:cNvPr>
              <p:cNvGrpSpPr/>
              <p:nvPr/>
            </p:nvGrpSpPr>
            <p:grpSpPr>
              <a:xfrm>
                <a:off x="12130120" y="8146126"/>
                <a:ext cx="558250" cy="729554"/>
                <a:chOff x="12130120" y="8146126"/>
                <a:chExt cx="558250" cy="729554"/>
              </a:xfrm>
            </p:grpSpPr>
            <p:sp>
              <p:nvSpPr>
                <p:cNvPr id="449" name="Graphic 2">
                  <a:extLst>
                    <a:ext uri="{FF2B5EF4-FFF2-40B4-BE49-F238E27FC236}">
                      <a16:creationId xmlns:a16="http://schemas.microsoft.com/office/drawing/2014/main" id="{96F6149D-F01C-42B5-A852-DF8BAD2F2824}"/>
                    </a:ext>
                  </a:extLst>
                </p:cNvPr>
                <p:cNvSpPr/>
                <p:nvPr/>
              </p:nvSpPr>
              <p:spPr>
                <a:xfrm>
                  <a:off x="12130120" y="8527432"/>
                  <a:ext cx="558250" cy="348248"/>
                </a:xfrm>
                <a:custGeom>
                  <a:avLst/>
                  <a:gdLst>
                    <a:gd name="connsiteX0" fmla="*/ 213739 w 558250"/>
                    <a:gd name="connsiteY0" fmla="*/ 0 h 348248"/>
                    <a:gd name="connsiteX1" fmla="*/ 78549 w 558250"/>
                    <a:gd name="connsiteY1" fmla="*/ 32354 h 348248"/>
                    <a:gd name="connsiteX2" fmla="*/ 65557 w 558250"/>
                    <a:gd name="connsiteY2" fmla="*/ 53668 h 348248"/>
                    <a:gd name="connsiteX3" fmla="*/ 0 w 558250"/>
                    <a:gd name="connsiteY3" fmla="*/ 348248 h 348248"/>
                    <a:gd name="connsiteX4" fmla="*/ 558250 w 558250"/>
                    <a:gd name="connsiteY4" fmla="*/ 348248 h 348248"/>
                    <a:gd name="connsiteX5" fmla="*/ 491505 w 558250"/>
                    <a:gd name="connsiteY5" fmla="*/ 53753 h 348248"/>
                    <a:gd name="connsiteX6" fmla="*/ 478852 w 558250"/>
                    <a:gd name="connsiteY6" fmla="*/ 31080 h 348248"/>
                    <a:gd name="connsiteX7" fmla="*/ 349098 w 558250"/>
                    <a:gd name="connsiteY7" fmla="*/ 0 h 34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8250" h="348248">
                      <a:moveTo>
                        <a:pt x="213739" y="0"/>
                      </a:moveTo>
                      <a:lnTo>
                        <a:pt x="78549" y="32354"/>
                      </a:lnTo>
                      <a:cubicBezTo>
                        <a:pt x="69038" y="34647"/>
                        <a:pt x="63179" y="44157"/>
                        <a:pt x="65557" y="53668"/>
                      </a:cubicBezTo>
                      <a:cubicBezTo>
                        <a:pt x="75832" y="95788"/>
                        <a:pt x="45941" y="203124"/>
                        <a:pt x="0" y="348248"/>
                      </a:cubicBezTo>
                      <a:lnTo>
                        <a:pt x="558250" y="348248"/>
                      </a:lnTo>
                      <a:cubicBezTo>
                        <a:pt x="558250" y="348248"/>
                        <a:pt x="467219" y="123471"/>
                        <a:pt x="491505" y="53753"/>
                      </a:cubicBezTo>
                      <a:cubicBezTo>
                        <a:pt x="494902" y="43987"/>
                        <a:pt x="488958" y="33458"/>
                        <a:pt x="478852" y="31080"/>
                      </a:cubicBezTo>
                      <a:lnTo>
                        <a:pt x="349098" y="0"/>
                      </a:lnTo>
                    </a:path>
                  </a:pathLst>
                </a:custGeom>
                <a:solidFill>
                  <a:srgbClr val="349EC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Graphic 2">
                  <a:extLst>
                    <a:ext uri="{FF2B5EF4-FFF2-40B4-BE49-F238E27FC236}">
                      <a16:creationId xmlns:a16="http://schemas.microsoft.com/office/drawing/2014/main" id="{517CEBDF-8D31-485B-B580-E24B79D9847A}"/>
                    </a:ext>
                  </a:extLst>
                </p:cNvPr>
                <p:cNvSpPr/>
                <p:nvPr/>
              </p:nvSpPr>
              <p:spPr>
                <a:xfrm>
                  <a:off x="12367720" y="8436995"/>
                  <a:ext cx="87890" cy="114893"/>
                </a:xfrm>
                <a:custGeom>
                  <a:avLst/>
                  <a:gdLst>
                    <a:gd name="connsiteX0" fmla="*/ 82285 w 87890"/>
                    <a:gd name="connsiteY0" fmla="*/ 64113 h 114893"/>
                    <a:gd name="connsiteX1" fmla="*/ 87805 w 87890"/>
                    <a:gd name="connsiteY1" fmla="*/ 114894 h 114893"/>
                    <a:gd name="connsiteX2" fmla="*/ 0 w 87890"/>
                    <a:gd name="connsiteY2" fmla="*/ 114894 h 114893"/>
                    <a:gd name="connsiteX3" fmla="*/ 5435 w 87890"/>
                    <a:gd name="connsiteY3" fmla="*/ 57489 h 114893"/>
                    <a:gd name="connsiteX4" fmla="*/ 5435 w 87890"/>
                    <a:gd name="connsiteY4" fmla="*/ 56980 h 114893"/>
                    <a:gd name="connsiteX5" fmla="*/ 3906 w 87890"/>
                    <a:gd name="connsiteY5" fmla="*/ 34477 h 114893"/>
                    <a:gd name="connsiteX6" fmla="*/ 85 w 87890"/>
                    <a:gd name="connsiteY6" fmla="*/ 0 h 114893"/>
                    <a:gd name="connsiteX7" fmla="*/ 87890 w 87890"/>
                    <a:gd name="connsiteY7" fmla="*/ 0 h 114893"/>
                    <a:gd name="connsiteX8" fmla="*/ 87890 w 87890"/>
                    <a:gd name="connsiteY8" fmla="*/ 84 h 114893"/>
                    <a:gd name="connsiteX9" fmla="*/ 82200 w 87890"/>
                    <a:gd name="connsiteY9" fmla="*/ 55451 h 114893"/>
                    <a:gd name="connsiteX10" fmla="*/ 82200 w 87890"/>
                    <a:gd name="connsiteY10" fmla="*/ 57489 h 114893"/>
                    <a:gd name="connsiteX11" fmla="*/ 82285 w 87890"/>
                    <a:gd name="connsiteY11" fmla="*/ 64113 h 114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7890" h="114893">
                      <a:moveTo>
                        <a:pt x="82285" y="64113"/>
                      </a:moveTo>
                      <a:cubicBezTo>
                        <a:pt x="83389" y="81945"/>
                        <a:pt x="87805" y="114894"/>
                        <a:pt x="87805" y="114894"/>
                      </a:cubicBezTo>
                      <a:lnTo>
                        <a:pt x="0" y="114894"/>
                      </a:lnTo>
                      <a:cubicBezTo>
                        <a:pt x="0" y="114894"/>
                        <a:pt x="5435" y="71840"/>
                        <a:pt x="5435" y="57489"/>
                      </a:cubicBezTo>
                      <a:lnTo>
                        <a:pt x="5435" y="56980"/>
                      </a:lnTo>
                      <a:cubicBezTo>
                        <a:pt x="5435" y="51800"/>
                        <a:pt x="4755" y="43308"/>
                        <a:pt x="3906" y="34477"/>
                      </a:cubicBezTo>
                      <a:cubicBezTo>
                        <a:pt x="2293" y="17918"/>
                        <a:pt x="85" y="0"/>
                        <a:pt x="85" y="0"/>
                      </a:cubicBezTo>
                      <a:lnTo>
                        <a:pt x="87890" y="0"/>
                      </a:lnTo>
                      <a:cubicBezTo>
                        <a:pt x="87890" y="0"/>
                        <a:pt x="87890" y="0"/>
                        <a:pt x="87890" y="84"/>
                      </a:cubicBezTo>
                      <a:cubicBezTo>
                        <a:pt x="87635" y="2462"/>
                        <a:pt x="82710" y="39996"/>
                        <a:pt x="82200" y="55451"/>
                      </a:cubicBezTo>
                      <a:cubicBezTo>
                        <a:pt x="82200" y="56216"/>
                        <a:pt x="82200" y="56810"/>
                        <a:pt x="82200" y="57489"/>
                      </a:cubicBezTo>
                      <a:cubicBezTo>
                        <a:pt x="82031" y="59273"/>
                        <a:pt x="82115" y="61565"/>
                        <a:pt x="82285" y="64113"/>
                      </a:cubicBez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Graphic 2">
                  <a:extLst>
                    <a:ext uri="{FF2B5EF4-FFF2-40B4-BE49-F238E27FC236}">
                      <a16:creationId xmlns:a16="http://schemas.microsoft.com/office/drawing/2014/main" id="{1CA0F8C9-E5AF-42A6-88F4-C31D2C3ED17D}"/>
                    </a:ext>
                  </a:extLst>
                </p:cNvPr>
                <p:cNvSpPr/>
                <p:nvPr/>
              </p:nvSpPr>
              <p:spPr>
                <a:xfrm>
                  <a:off x="12367635" y="8436910"/>
                  <a:ext cx="87805" cy="114893"/>
                </a:xfrm>
                <a:custGeom>
                  <a:avLst/>
                  <a:gdLst>
                    <a:gd name="connsiteX0" fmla="*/ 82116 w 87805"/>
                    <a:gd name="connsiteY0" fmla="*/ 57489 h 114893"/>
                    <a:gd name="connsiteX1" fmla="*/ 87805 w 87805"/>
                    <a:gd name="connsiteY1" fmla="*/ 114894 h 114893"/>
                    <a:gd name="connsiteX2" fmla="*/ 66661 w 87805"/>
                    <a:gd name="connsiteY2" fmla="*/ 114894 h 114893"/>
                    <a:gd name="connsiteX3" fmla="*/ 3906 w 87805"/>
                    <a:gd name="connsiteY3" fmla="*/ 34477 h 114893"/>
                    <a:gd name="connsiteX4" fmla="*/ 0 w 87805"/>
                    <a:gd name="connsiteY4" fmla="*/ 0 h 114893"/>
                    <a:gd name="connsiteX5" fmla="*/ 87805 w 87805"/>
                    <a:gd name="connsiteY5" fmla="*/ 0 h 114893"/>
                    <a:gd name="connsiteX6" fmla="*/ 82116 w 87805"/>
                    <a:gd name="connsiteY6" fmla="*/ 55451 h 114893"/>
                    <a:gd name="connsiteX7" fmla="*/ 82116 w 87805"/>
                    <a:gd name="connsiteY7" fmla="*/ 57489 h 114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805" h="114893">
                      <a:moveTo>
                        <a:pt x="82116" y="57489"/>
                      </a:moveTo>
                      <a:cubicBezTo>
                        <a:pt x="82116" y="71840"/>
                        <a:pt x="87805" y="114894"/>
                        <a:pt x="87805" y="114894"/>
                      </a:cubicBezTo>
                      <a:lnTo>
                        <a:pt x="66661" y="114894"/>
                      </a:lnTo>
                      <a:cubicBezTo>
                        <a:pt x="78040" y="25475"/>
                        <a:pt x="3906" y="34477"/>
                        <a:pt x="3906" y="34477"/>
                      </a:cubicBezTo>
                      <a:cubicBezTo>
                        <a:pt x="2293" y="17918"/>
                        <a:pt x="0" y="0"/>
                        <a:pt x="0" y="0"/>
                      </a:cubicBezTo>
                      <a:lnTo>
                        <a:pt x="87805" y="0"/>
                      </a:lnTo>
                      <a:cubicBezTo>
                        <a:pt x="87805" y="0"/>
                        <a:pt x="82540" y="39487"/>
                        <a:pt x="82116" y="55451"/>
                      </a:cubicBezTo>
                      <a:cubicBezTo>
                        <a:pt x="82116" y="56216"/>
                        <a:pt x="82116" y="56895"/>
                        <a:pt x="82116" y="57489"/>
                      </a:cubicBez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Graphic 2">
                  <a:extLst>
                    <a:ext uri="{FF2B5EF4-FFF2-40B4-BE49-F238E27FC236}">
                      <a16:creationId xmlns:a16="http://schemas.microsoft.com/office/drawing/2014/main" id="{C99CBC60-CD9C-4E1E-A7B6-087D29CFA948}"/>
                    </a:ext>
                  </a:extLst>
                </p:cNvPr>
                <p:cNvSpPr/>
                <p:nvPr/>
              </p:nvSpPr>
              <p:spPr>
                <a:xfrm>
                  <a:off x="12444146" y="8184194"/>
                  <a:ext cx="89333" cy="162702"/>
                </a:xfrm>
                <a:custGeom>
                  <a:avLst/>
                  <a:gdLst>
                    <a:gd name="connsiteX0" fmla="*/ 89334 w 89333"/>
                    <a:gd name="connsiteY0" fmla="*/ 81352 h 162702"/>
                    <a:gd name="connsiteX1" fmla="*/ 44667 w 89333"/>
                    <a:gd name="connsiteY1" fmla="*/ 162703 h 162702"/>
                    <a:gd name="connsiteX2" fmla="*/ 0 w 89333"/>
                    <a:gd name="connsiteY2" fmla="*/ 81352 h 162702"/>
                    <a:gd name="connsiteX3" fmla="*/ 44667 w 89333"/>
                    <a:gd name="connsiteY3" fmla="*/ 0 h 162702"/>
                    <a:gd name="connsiteX4" fmla="*/ 89334 w 89333"/>
                    <a:gd name="connsiteY4" fmla="*/ 81352 h 162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333" h="162702">
                      <a:moveTo>
                        <a:pt x="89334" y="81352"/>
                      </a:moveTo>
                      <a:cubicBezTo>
                        <a:pt x="89334" y="126281"/>
                        <a:pt x="69336" y="162703"/>
                        <a:pt x="44667" y="162703"/>
                      </a:cubicBezTo>
                      <a:cubicBezTo>
                        <a:pt x="19998" y="162703"/>
                        <a:pt x="0" y="126281"/>
                        <a:pt x="0" y="81352"/>
                      </a:cubicBezTo>
                      <a:cubicBezTo>
                        <a:pt x="0" y="36422"/>
                        <a:pt x="19998" y="0"/>
                        <a:pt x="44667" y="0"/>
                      </a:cubicBezTo>
                      <a:cubicBezTo>
                        <a:pt x="69336" y="0"/>
                        <a:pt x="89334" y="36422"/>
                        <a:pt x="89334" y="81352"/>
                      </a:cubicBez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Graphic 2">
                  <a:extLst>
                    <a:ext uri="{FF2B5EF4-FFF2-40B4-BE49-F238E27FC236}">
                      <a16:creationId xmlns:a16="http://schemas.microsoft.com/office/drawing/2014/main" id="{06B04638-5140-4E9D-AB8A-BDCE0541E79E}"/>
                    </a:ext>
                  </a:extLst>
                </p:cNvPr>
                <p:cNvSpPr/>
                <p:nvPr/>
              </p:nvSpPr>
              <p:spPr>
                <a:xfrm>
                  <a:off x="12292526" y="8146126"/>
                  <a:ext cx="223544" cy="245438"/>
                </a:xfrm>
                <a:custGeom>
                  <a:avLst/>
                  <a:gdLst>
                    <a:gd name="connsiteX0" fmla="*/ 223461 w 223544"/>
                    <a:gd name="connsiteY0" fmla="*/ 124939 h 245438"/>
                    <a:gd name="connsiteX1" fmla="*/ 114596 w 223544"/>
                    <a:gd name="connsiteY1" fmla="*/ 245353 h 245438"/>
                    <a:gd name="connsiteX2" fmla="*/ 212 w 223544"/>
                    <a:gd name="connsiteY2" fmla="*/ 136488 h 245438"/>
                    <a:gd name="connsiteX3" fmla="*/ 106359 w 223544"/>
                    <a:gd name="connsiteY3" fmla="*/ 4101 h 245438"/>
                    <a:gd name="connsiteX4" fmla="*/ 223461 w 223544"/>
                    <a:gd name="connsiteY4" fmla="*/ 124939 h 245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544" h="245438">
                      <a:moveTo>
                        <a:pt x="223461" y="124939"/>
                      </a:moveTo>
                      <a:cubicBezTo>
                        <a:pt x="225839" y="189052"/>
                        <a:pt x="177096" y="242975"/>
                        <a:pt x="114596" y="245353"/>
                      </a:cubicBezTo>
                      <a:cubicBezTo>
                        <a:pt x="52097" y="247731"/>
                        <a:pt x="2589" y="200601"/>
                        <a:pt x="212" y="136488"/>
                      </a:cubicBezTo>
                      <a:cubicBezTo>
                        <a:pt x="-2166" y="72375"/>
                        <a:pt x="14393" y="22189"/>
                        <a:pt x="106359" y="4101"/>
                      </a:cubicBezTo>
                      <a:cubicBezTo>
                        <a:pt x="223970" y="-19081"/>
                        <a:pt x="221083" y="60741"/>
                        <a:pt x="223461" y="124939"/>
                      </a:cubicBez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Graphic 2">
                  <a:extLst>
                    <a:ext uri="{FF2B5EF4-FFF2-40B4-BE49-F238E27FC236}">
                      <a16:creationId xmlns:a16="http://schemas.microsoft.com/office/drawing/2014/main" id="{DCC01593-9480-442A-8862-9C609572FEA9}"/>
                    </a:ext>
                  </a:extLst>
                </p:cNvPr>
                <p:cNvSpPr/>
                <p:nvPr/>
              </p:nvSpPr>
              <p:spPr>
                <a:xfrm>
                  <a:off x="12289510" y="8322502"/>
                  <a:ext cx="34732" cy="60060"/>
                </a:xfrm>
                <a:custGeom>
                  <a:avLst/>
                  <a:gdLst>
                    <a:gd name="connsiteX0" fmla="*/ 25137 w 34732"/>
                    <a:gd name="connsiteY0" fmla="*/ 618 h 60060"/>
                    <a:gd name="connsiteX1" fmla="*/ 171 w 34732"/>
                    <a:gd name="connsiteY1" fmla="*/ 14120 h 60060"/>
                    <a:gd name="connsiteX2" fmla="*/ 34733 w 34732"/>
                    <a:gd name="connsiteY2" fmla="*/ 60060 h 60060"/>
                    <a:gd name="connsiteX3" fmla="*/ 25137 w 34732"/>
                    <a:gd name="connsiteY3" fmla="*/ 618 h 6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32" h="60060">
                      <a:moveTo>
                        <a:pt x="25137" y="618"/>
                      </a:moveTo>
                      <a:cubicBezTo>
                        <a:pt x="25137" y="618"/>
                        <a:pt x="1615" y="-4392"/>
                        <a:pt x="171" y="14120"/>
                      </a:cubicBezTo>
                      <a:cubicBezTo>
                        <a:pt x="-1018" y="28981"/>
                        <a:pt x="3313" y="52588"/>
                        <a:pt x="34733" y="60060"/>
                      </a:cubicBezTo>
                      <a:lnTo>
                        <a:pt x="25137" y="618"/>
                      </a:ln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Graphic 2">
                  <a:extLst>
                    <a:ext uri="{FF2B5EF4-FFF2-40B4-BE49-F238E27FC236}">
                      <a16:creationId xmlns:a16="http://schemas.microsoft.com/office/drawing/2014/main" id="{41B3D705-05EC-4A4A-A2EA-D056DD4C31AB}"/>
                    </a:ext>
                  </a:extLst>
                </p:cNvPr>
                <p:cNvSpPr/>
                <p:nvPr/>
              </p:nvSpPr>
              <p:spPr>
                <a:xfrm>
                  <a:off x="12498749" y="8322502"/>
                  <a:ext cx="34732" cy="60060"/>
                </a:xfrm>
                <a:custGeom>
                  <a:avLst/>
                  <a:gdLst>
                    <a:gd name="connsiteX0" fmla="*/ 9596 w 34732"/>
                    <a:gd name="connsiteY0" fmla="*/ 618 h 60060"/>
                    <a:gd name="connsiteX1" fmla="*/ 34562 w 34732"/>
                    <a:gd name="connsiteY1" fmla="*/ 14120 h 60060"/>
                    <a:gd name="connsiteX2" fmla="*/ 0 w 34732"/>
                    <a:gd name="connsiteY2" fmla="*/ 60060 h 60060"/>
                    <a:gd name="connsiteX3" fmla="*/ 9596 w 34732"/>
                    <a:gd name="connsiteY3" fmla="*/ 618 h 6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32" h="60060">
                      <a:moveTo>
                        <a:pt x="9596" y="618"/>
                      </a:moveTo>
                      <a:cubicBezTo>
                        <a:pt x="9596" y="618"/>
                        <a:pt x="33118" y="-4392"/>
                        <a:pt x="34562" y="14120"/>
                      </a:cubicBezTo>
                      <a:cubicBezTo>
                        <a:pt x="35750" y="28981"/>
                        <a:pt x="31420" y="52588"/>
                        <a:pt x="0" y="60060"/>
                      </a:cubicBezTo>
                      <a:lnTo>
                        <a:pt x="9596" y="618"/>
                      </a:ln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Graphic 2">
                  <a:extLst>
                    <a:ext uri="{FF2B5EF4-FFF2-40B4-BE49-F238E27FC236}">
                      <a16:creationId xmlns:a16="http://schemas.microsoft.com/office/drawing/2014/main" id="{E891ED57-D804-492D-984E-BD1AF095304A}"/>
                    </a:ext>
                  </a:extLst>
                </p:cNvPr>
                <p:cNvSpPr/>
                <p:nvPr/>
              </p:nvSpPr>
              <p:spPr>
                <a:xfrm>
                  <a:off x="12306579" y="8214296"/>
                  <a:ext cx="211695" cy="257192"/>
                </a:xfrm>
                <a:custGeom>
                  <a:avLst/>
                  <a:gdLst>
                    <a:gd name="connsiteX0" fmla="*/ 211616 w 211695"/>
                    <a:gd name="connsiteY0" fmla="*/ 24330 h 257192"/>
                    <a:gd name="connsiteX1" fmla="*/ 196500 w 211695"/>
                    <a:gd name="connsiteY1" fmla="*/ 150349 h 257192"/>
                    <a:gd name="connsiteX2" fmla="*/ 181555 w 211695"/>
                    <a:gd name="connsiteY2" fmla="*/ 185250 h 257192"/>
                    <a:gd name="connsiteX3" fmla="*/ 135019 w 211695"/>
                    <a:gd name="connsiteY3" fmla="*/ 242655 h 257192"/>
                    <a:gd name="connsiteX4" fmla="*/ 105808 w 211695"/>
                    <a:gd name="connsiteY4" fmla="*/ 257176 h 257192"/>
                    <a:gd name="connsiteX5" fmla="*/ 74133 w 211695"/>
                    <a:gd name="connsiteY5" fmla="*/ 242655 h 257192"/>
                    <a:gd name="connsiteX6" fmla="*/ 27768 w 211695"/>
                    <a:gd name="connsiteY6" fmla="*/ 185250 h 257192"/>
                    <a:gd name="connsiteX7" fmla="*/ 12908 w 211695"/>
                    <a:gd name="connsiteY7" fmla="*/ 150434 h 257192"/>
                    <a:gd name="connsiteX8" fmla="*/ 0 w 211695"/>
                    <a:gd name="connsiteY8" fmla="*/ 44116 h 257192"/>
                    <a:gd name="connsiteX9" fmla="*/ 121518 w 211695"/>
                    <a:gd name="connsiteY9" fmla="*/ 893 h 257192"/>
                    <a:gd name="connsiteX10" fmla="*/ 85088 w 211695"/>
                    <a:gd name="connsiteY10" fmla="*/ 29680 h 257192"/>
                    <a:gd name="connsiteX11" fmla="*/ 85258 w 211695"/>
                    <a:gd name="connsiteY11" fmla="*/ 30954 h 257192"/>
                    <a:gd name="connsiteX12" fmla="*/ 155739 w 211695"/>
                    <a:gd name="connsiteY12" fmla="*/ 26538 h 257192"/>
                    <a:gd name="connsiteX13" fmla="*/ 198623 w 211695"/>
                    <a:gd name="connsiteY13" fmla="*/ 14395 h 257192"/>
                    <a:gd name="connsiteX14" fmla="*/ 206266 w 211695"/>
                    <a:gd name="connsiteY14" fmla="*/ 12527 h 257192"/>
                    <a:gd name="connsiteX15" fmla="*/ 211616 w 211695"/>
                    <a:gd name="connsiteY15" fmla="*/ 24330 h 25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1695" h="257192">
                      <a:moveTo>
                        <a:pt x="211616" y="24330"/>
                      </a:moveTo>
                      <a:lnTo>
                        <a:pt x="196500" y="150349"/>
                      </a:lnTo>
                      <a:cubicBezTo>
                        <a:pt x="194887" y="163172"/>
                        <a:pt x="189707" y="175230"/>
                        <a:pt x="181555" y="185250"/>
                      </a:cubicBezTo>
                      <a:lnTo>
                        <a:pt x="135019" y="242655"/>
                      </a:lnTo>
                      <a:cubicBezTo>
                        <a:pt x="127462" y="251995"/>
                        <a:pt x="116677" y="256836"/>
                        <a:pt x="105808" y="257176"/>
                      </a:cubicBezTo>
                      <a:cubicBezTo>
                        <a:pt x="94089" y="257515"/>
                        <a:pt x="82285" y="252675"/>
                        <a:pt x="74133" y="242655"/>
                      </a:cubicBezTo>
                      <a:lnTo>
                        <a:pt x="27768" y="185250"/>
                      </a:lnTo>
                      <a:cubicBezTo>
                        <a:pt x="19701" y="175230"/>
                        <a:pt x="14521" y="163172"/>
                        <a:pt x="12908" y="150434"/>
                      </a:cubicBezTo>
                      <a:lnTo>
                        <a:pt x="0" y="44116"/>
                      </a:lnTo>
                      <a:cubicBezTo>
                        <a:pt x="20465" y="32228"/>
                        <a:pt x="89758" y="-6325"/>
                        <a:pt x="121518" y="893"/>
                      </a:cubicBezTo>
                      <a:cubicBezTo>
                        <a:pt x="120923" y="19490"/>
                        <a:pt x="101307" y="25604"/>
                        <a:pt x="85088" y="29680"/>
                      </a:cubicBezTo>
                      <a:cubicBezTo>
                        <a:pt x="84323" y="29850"/>
                        <a:pt x="84493" y="30954"/>
                        <a:pt x="85258" y="30954"/>
                      </a:cubicBezTo>
                      <a:cubicBezTo>
                        <a:pt x="104024" y="29935"/>
                        <a:pt x="132048" y="29086"/>
                        <a:pt x="155739" y="26538"/>
                      </a:cubicBezTo>
                      <a:cubicBezTo>
                        <a:pt x="176799" y="24245"/>
                        <a:pt x="194292" y="20679"/>
                        <a:pt x="198623" y="14395"/>
                      </a:cubicBezTo>
                      <a:cubicBezTo>
                        <a:pt x="200916" y="11083"/>
                        <a:pt x="203548" y="10914"/>
                        <a:pt x="206266" y="12527"/>
                      </a:cubicBezTo>
                      <a:cubicBezTo>
                        <a:pt x="210172" y="14905"/>
                        <a:pt x="212125" y="19745"/>
                        <a:pt x="211616" y="24330"/>
                      </a:cubicBez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Graphic 2">
                  <a:extLst>
                    <a:ext uri="{FF2B5EF4-FFF2-40B4-BE49-F238E27FC236}">
                      <a16:creationId xmlns:a16="http://schemas.microsoft.com/office/drawing/2014/main" id="{301C0C24-4781-45D6-836C-376DFDD6BB0A}"/>
                    </a:ext>
                  </a:extLst>
                </p:cNvPr>
                <p:cNvSpPr/>
                <p:nvPr/>
              </p:nvSpPr>
              <p:spPr>
                <a:xfrm>
                  <a:off x="12412387" y="8225829"/>
                  <a:ext cx="105887" cy="245642"/>
                </a:xfrm>
                <a:custGeom>
                  <a:avLst/>
                  <a:gdLst>
                    <a:gd name="connsiteX0" fmla="*/ 105808 w 105887"/>
                    <a:gd name="connsiteY0" fmla="*/ 12797 h 245642"/>
                    <a:gd name="connsiteX1" fmla="*/ 90693 w 105887"/>
                    <a:gd name="connsiteY1" fmla="*/ 138815 h 245642"/>
                    <a:gd name="connsiteX2" fmla="*/ 75747 w 105887"/>
                    <a:gd name="connsiteY2" fmla="*/ 173716 h 245642"/>
                    <a:gd name="connsiteX3" fmla="*/ 29212 w 105887"/>
                    <a:gd name="connsiteY3" fmla="*/ 231121 h 245642"/>
                    <a:gd name="connsiteX4" fmla="*/ 0 w 105887"/>
                    <a:gd name="connsiteY4" fmla="*/ 245642 h 245642"/>
                    <a:gd name="connsiteX5" fmla="*/ 49847 w 105887"/>
                    <a:gd name="connsiteY5" fmla="*/ 15005 h 245642"/>
                    <a:gd name="connsiteX6" fmla="*/ 49847 w 105887"/>
                    <a:gd name="connsiteY6" fmla="*/ 15005 h 245642"/>
                    <a:gd name="connsiteX7" fmla="*/ 92730 w 105887"/>
                    <a:gd name="connsiteY7" fmla="*/ 2862 h 245642"/>
                    <a:gd name="connsiteX8" fmla="*/ 100373 w 105887"/>
                    <a:gd name="connsiteY8" fmla="*/ 994 h 245642"/>
                    <a:gd name="connsiteX9" fmla="*/ 105808 w 105887"/>
                    <a:gd name="connsiteY9" fmla="*/ 12797 h 24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887" h="245642">
                      <a:moveTo>
                        <a:pt x="105808" y="12797"/>
                      </a:moveTo>
                      <a:lnTo>
                        <a:pt x="90693" y="138815"/>
                      </a:lnTo>
                      <a:cubicBezTo>
                        <a:pt x="89079" y="151638"/>
                        <a:pt x="83899" y="163696"/>
                        <a:pt x="75747" y="173716"/>
                      </a:cubicBezTo>
                      <a:lnTo>
                        <a:pt x="29212" y="231121"/>
                      </a:lnTo>
                      <a:cubicBezTo>
                        <a:pt x="21654" y="240462"/>
                        <a:pt x="10870" y="245302"/>
                        <a:pt x="0" y="245642"/>
                      </a:cubicBezTo>
                      <a:cubicBezTo>
                        <a:pt x="104704" y="142976"/>
                        <a:pt x="49847" y="15005"/>
                        <a:pt x="49847" y="15005"/>
                      </a:cubicBezTo>
                      <a:lnTo>
                        <a:pt x="49847" y="15005"/>
                      </a:lnTo>
                      <a:cubicBezTo>
                        <a:pt x="70907" y="12712"/>
                        <a:pt x="88400" y="9145"/>
                        <a:pt x="92730" y="2862"/>
                      </a:cubicBezTo>
                      <a:cubicBezTo>
                        <a:pt x="95023" y="-450"/>
                        <a:pt x="97656" y="-620"/>
                        <a:pt x="100373" y="994"/>
                      </a:cubicBezTo>
                      <a:cubicBezTo>
                        <a:pt x="104364" y="3371"/>
                        <a:pt x="106317" y="8211"/>
                        <a:pt x="105808" y="12797"/>
                      </a:cubicBez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Graphic 2">
                  <a:extLst>
                    <a:ext uri="{FF2B5EF4-FFF2-40B4-BE49-F238E27FC236}">
                      <a16:creationId xmlns:a16="http://schemas.microsoft.com/office/drawing/2014/main" id="{22F0C1A1-6EAD-4F12-88D8-C90885D60BD4}"/>
                    </a:ext>
                  </a:extLst>
                </p:cNvPr>
                <p:cNvSpPr/>
                <p:nvPr/>
              </p:nvSpPr>
              <p:spPr>
                <a:xfrm>
                  <a:off x="12205697" y="8565078"/>
                  <a:ext cx="86276" cy="53895"/>
                </a:xfrm>
                <a:custGeom>
                  <a:avLst/>
                  <a:gdLst>
                    <a:gd name="connsiteX0" fmla="*/ 0 w 86276"/>
                    <a:gd name="connsiteY0" fmla="*/ 6087 h 53895"/>
                    <a:gd name="connsiteX1" fmla="*/ 34986 w 86276"/>
                    <a:gd name="connsiteY1" fmla="*/ 53895 h 53895"/>
                    <a:gd name="connsiteX2" fmla="*/ 27089 w 86276"/>
                    <a:gd name="connsiteY2" fmla="*/ 24174 h 53895"/>
                    <a:gd name="connsiteX3" fmla="*/ 86277 w 86276"/>
                    <a:gd name="connsiteY3" fmla="*/ 567 h 53895"/>
                    <a:gd name="connsiteX4" fmla="*/ 24202 w 86276"/>
                    <a:gd name="connsiteY4" fmla="*/ 14833 h 53895"/>
                    <a:gd name="connsiteX5" fmla="*/ 0 w 86276"/>
                    <a:gd name="connsiteY5" fmla="*/ 6087 h 5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276" h="53895">
                      <a:moveTo>
                        <a:pt x="0" y="6087"/>
                      </a:moveTo>
                      <a:cubicBezTo>
                        <a:pt x="0" y="6087"/>
                        <a:pt x="24456" y="17720"/>
                        <a:pt x="34986" y="53895"/>
                      </a:cubicBezTo>
                      <a:cubicBezTo>
                        <a:pt x="34986" y="53895"/>
                        <a:pt x="30910" y="28250"/>
                        <a:pt x="27089" y="24174"/>
                      </a:cubicBezTo>
                      <a:cubicBezTo>
                        <a:pt x="27089" y="24174"/>
                        <a:pt x="44837" y="4898"/>
                        <a:pt x="86277" y="567"/>
                      </a:cubicBezTo>
                      <a:cubicBezTo>
                        <a:pt x="86277" y="567"/>
                        <a:pt x="59443" y="-4359"/>
                        <a:pt x="24202" y="14833"/>
                      </a:cubicBezTo>
                      <a:cubicBezTo>
                        <a:pt x="24202" y="14833"/>
                        <a:pt x="11634" y="2520"/>
                        <a:pt x="0" y="6087"/>
                      </a:cubicBezTo>
                      <a:close/>
                    </a:path>
                  </a:pathLst>
                </a:custGeom>
                <a:solidFill>
                  <a:srgbClr val="1F59B7">
                    <a:alpha val="49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Graphic 2">
                  <a:extLst>
                    <a:ext uri="{FF2B5EF4-FFF2-40B4-BE49-F238E27FC236}">
                      <a16:creationId xmlns:a16="http://schemas.microsoft.com/office/drawing/2014/main" id="{730E5FA1-8D74-457B-82B8-8B9BE487534B}"/>
                    </a:ext>
                  </a:extLst>
                </p:cNvPr>
                <p:cNvSpPr/>
                <p:nvPr/>
              </p:nvSpPr>
              <p:spPr>
                <a:xfrm>
                  <a:off x="12516072" y="8565078"/>
                  <a:ext cx="86276" cy="53895"/>
                </a:xfrm>
                <a:custGeom>
                  <a:avLst/>
                  <a:gdLst>
                    <a:gd name="connsiteX0" fmla="*/ 86277 w 86276"/>
                    <a:gd name="connsiteY0" fmla="*/ 6087 h 53895"/>
                    <a:gd name="connsiteX1" fmla="*/ 51290 w 86276"/>
                    <a:gd name="connsiteY1" fmla="*/ 53895 h 53895"/>
                    <a:gd name="connsiteX2" fmla="*/ 59188 w 86276"/>
                    <a:gd name="connsiteY2" fmla="*/ 24174 h 53895"/>
                    <a:gd name="connsiteX3" fmla="*/ 0 w 86276"/>
                    <a:gd name="connsiteY3" fmla="*/ 567 h 53895"/>
                    <a:gd name="connsiteX4" fmla="*/ 62075 w 86276"/>
                    <a:gd name="connsiteY4" fmla="*/ 14833 h 53895"/>
                    <a:gd name="connsiteX5" fmla="*/ 86277 w 86276"/>
                    <a:gd name="connsiteY5" fmla="*/ 6087 h 5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276" h="53895">
                      <a:moveTo>
                        <a:pt x="86277" y="6087"/>
                      </a:moveTo>
                      <a:cubicBezTo>
                        <a:pt x="86277" y="6087"/>
                        <a:pt x="61820" y="17720"/>
                        <a:pt x="51290" y="53895"/>
                      </a:cubicBezTo>
                      <a:cubicBezTo>
                        <a:pt x="51290" y="53895"/>
                        <a:pt x="55366" y="28250"/>
                        <a:pt x="59188" y="24174"/>
                      </a:cubicBezTo>
                      <a:cubicBezTo>
                        <a:pt x="59188" y="24174"/>
                        <a:pt x="41440" y="4898"/>
                        <a:pt x="0" y="567"/>
                      </a:cubicBezTo>
                      <a:cubicBezTo>
                        <a:pt x="0" y="567"/>
                        <a:pt x="26834" y="-4359"/>
                        <a:pt x="62075" y="14833"/>
                      </a:cubicBezTo>
                      <a:cubicBezTo>
                        <a:pt x="62075" y="14833"/>
                        <a:pt x="74643" y="2520"/>
                        <a:pt x="86277" y="6087"/>
                      </a:cubicBezTo>
                      <a:close/>
                    </a:path>
                  </a:pathLst>
                </a:custGeom>
                <a:solidFill>
                  <a:srgbClr val="1F59B7">
                    <a:alpha val="49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Graphic 2">
                  <a:extLst>
                    <a:ext uri="{FF2B5EF4-FFF2-40B4-BE49-F238E27FC236}">
                      <a16:creationId xmlns:a16="http://schemas.microsoft.com/office/drawing/2014/main" id="{869EB50E-5135-4B8C-B737-5A40677EE2DC}"/>
                    </a:ext>
                  </a:extLst>
                </p:cNvPr>
                <p:cNvSpPr/>
                <p:nvPr/>
              </p:nvSpPr>
              <p:spPr>
                <a:xfrm>
                  <a:off x="12351586" y="8551888"/>
                  <a:ext cx="119988" cy="259127"/>
                </a:xfrm>
                <a:custGeom>
                  <a:avLst/>
                  <a:gdLst>
                    <a:gd name="connsiteX0" fmla="*/ 119989 w 119988"/>
                    <a:gd name="connsiteY0" fmla="*/ 41355 h 259127"/>
                    <a:gd name="connsiteX1" fmla="*/ 99099 w 119988"/>
                    <a:gd name="connsiteY1" fmla="*/ 122367 h 259127"/>
                    <a:gd name="connsiteX2" fmla="*/ 98759 w 119988"/>
                    <a:gd name="connsiteY2" fmla="*/ 123725 h 259127"/>
                    <a:gd name="connsiteX3" fmla="*/ 82370 w 119988"/>
                    <a:gd name="connsiteY3" fmla="*/ 187244 h 259127"/>
                    <a:gd name="connsiteX4" fmla="*/ 82370 w 119988"/>
                    <a:gd name="connsiteY4" fmla="*/ 187329 h 259127"/>
                    <a:gd name="connsiteX5" fmla="*/ 64792 w 119988"/>
                    <a:gd name="connsiteY5" fmla="*/ 255433 h 259127"/>
                    <a:gd name="connsiteX6" fmla="*/ 63518 w 119988"/>
                    <a:gd name="connsiteY6" fmla="*/ 257726 h 259127"/>
                    <a:gd name="connsiteX7" fmla="*/ 63518 w 119988"/>
                    <a:gd name="connsiteY7" fmla="*/ 257726 h 259127"/>
                    <a:gd name="connsiteX8" fmla="*/ 56470 w 119988"/>
                    <a:gd name="connsiteY8" fmla="*/ 257726 h 259127"/>
                    <a:gd name="connsiteX9" fmla="*/ 56470 w 119988"/>
                    <a:gd name="connsiteY9" fmla="*/ 257726 h 259127"/>
                    <a:gd name="connsiteX10" fmla="*/ 55197 w 119988"/>
                    <a:gd name="connsiteY10" fmla="*/ 255433 h 259127"/>
                    <a:gd name="connsiteX11" fmla="*/ 38128 w 119988"/>
                    <a:gd name="connsiteY11" fmla="*/ 189282 h 259127"/>
                    <a:gd name="connsiteX12" fmla="*/ 38043 w 119988"/>
                    <a:gd name="connsiteY12" fmla="*/ 188942 h 259127"/>
                    <a:gd name="connsiteX13" fmla="*/ 21229 w 119988"/>
                    <a:gd name="connsiteY13" fmla="*/ 123725 h 259127"/>
                    <a:gd name="connsiteX14" fmla="*/ 20890 w 119988"/>
                    <a:gd name="connsiteY14" fmla="*/ 122367 h 259127"/>
                    <a:gd name="connsiteX15" fmla="*/ 0 w 119988"/>
                    <a:gd name="connsiteY15" fmla="*/ 41355 h 259127"/>
                    <a:gd name="connsiteX16" fmla="*/ 60037 w 119988"/>
                    <a:gd name="connsiteY16" fmla="*/ 0 h 259127"/>
                    <a:gd name="connsiteX17" fmla="*/ 119989 w 119988"/>
                    <a:gd name="connsiteY17" fmla="*/ 41355 h 259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9988" h="259127">
                      <a:moveTo>
                        <a:pt x="119989" y="41355"/>
                      </a:moveTo>
                      <a:lnTo>
                        <a:pt x="99099" y="122367"/>
                      </a:lnTo>
                      <a:lnTo>
                        <a:pt x="98759" y="123725"/>
                      </a:lnTo>
                      <a:lnTo>
                        <a:pt x="82370" y="187244"/>
                      </a:lnTo>
                      <a:lnTo>
                        <a:pt x="82370" y="187329"/>
                      </a:lnTo>
                      <a:lnTo>
                        <a:pt x="64792" y="255433"/>
                      </a:lnTo>
                      <a:cubicBezTo>
                        <a:pt x="64537" y="256367"/>
                        <a:pt x="64113" y="257132"/>
                        <a:pt x="63518" y="257726"/>
                      </a:cubicBezTo>
                      <a:lnTo>
                        <a:pt x="63518" y="257726"/>
                      </a:lnTo>
                      <a:cubicBezTo>
                        <a:pt x="61650" y="259594"/>
                        <a:pt x="58339" y="259594"/>
                        <a:pt x="56470" y="257726"/>
                      </a:cubicBezTo>
                      <a:lnTo>
                        <a:pt x="56470" y="257726"/>
                      </a:lnTo>
                      <a:cubicBezTo>
                        <a:pt x="55961" y="257132"/>
                        <a:pt x="55451" y="256367"/>
                        <a:pt x="55197" y="255433"/>
                      </a:cubicBezTo>
                      <a:lnTo>
                        <a:pt x="38128" y="189282"/>
                      </a:lnTo>
                      <a:lnTo>
                        <a:pt x="38043" y="188942"/>
                      </a:lnTo>
                      <a:lnTo>
                        <a:pt x="21229" y="123725"/>
                      </a:lnTo>
                      <a:lnTo>
                        <a:pt x="20890" y="122367"/>
                      </a:lnTo>
                      <a:lnTo>
                        <a:pt x="0" y="41355"/>
                      </a:lnTo>
                      <a:lnTo>
                        <a:pt x="60037" y="0"/>
                      </a:lnTo>
                      <a:lnTo>
                        <a:pt x="119989" y="413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Graphic 2">
                  <a:extLst>
                    <a:ext uri="{FF2B5EF4-FFF2-40B4-BE49-F238E27FC236}">
                      <a16:creationId xmlns:a16="http://schemas.microsoft.com/office/drawing/2014/main" id="{ECF3912F-81C7-443D-8166-7490D36102CA}"/>
                    </a:ext>
                  </a:extLst>
                </p:cNvPr>
                <p:cNvSpPr/>
                <p:nvPr/>
              </p:nvSpPr>
              <p:spPr>
                <a:xfrm>
                  <a:off x="12343858" y="8517412"/>
                  <a:ext cx="135274" cy="75916"/>
                </a:xfrm>
                <a:custGeom>
                  <a:avLst/>
                  <a:gdLst>
                    <a:gd name="connsiteX0" fmla="*/ 135274 w 135274"/>
                    <a:gd name="connsiteY0" fmla="*/ 10020 h 75916"/>
                    <a:gd name="connsiteX1" fmla="*/ 107761 w 135274"/>
                    <a:gd name="connsiteY1" fmla="*/ 0 h 75916"/>
                    <a:gd name="connsiteX2" fmla="*/ 67680 w 135274"/>
                    <a:gd name="connsiteY2" fmla="*/ 34477 h 75916"/>
                    <a:gd name="connsiteX3" fmla="*/ 67680 w 135274"/>
                    <a:gd name="connsiteY3" fmla="*/ 34477 h 75916"/>
                    <a:gd name="connsiteX4" fmla="*/ 67680 w 135274"/>
                    <a:gd name="connsiteY4" fmla="*/ 34477 h 75916"/>
                    <a:gd name="connsiteX5" fmla="*/ 67595 w 135274"/>
                    <a:gd name="connsiteY5" fmla="*/ 34477 h 75916"/>
                    <a:gd name="connsiteX6" fmla="*/ 67680 w 135274"/>
                    <a:gd name="connsiteY6" fmla="*/ 34477 h 75916"/>
                    <a:gd name="connsiteX7" fmla="*/ 27598 w 135274"/>
                    <a:gd name="connsiteY7" fmla="*/ 0 h 75916"/>
                    <a:gd name="connsiteX8" fmla="*/ 0 w 135274"/>
                    <a:gd name="connsiteY8" fmla="*/ 10020 h 75916"/>
                    <a:gd name="connsiteX9" fmla="*/ 7643 w 135274"/>
                    <a:gd name="connsiteY9" fmla="*/ 75917 h 75916"/>
                    <a:gd name="connsiteX10" fmla="*/ 49337 w 135274"/>
                    <a:gd name="connsiteY10" fmla="*/ 47129 h 75916"/>
                    <a:gd name="connsiteX11" fmla="*/ 57065 w 135274"/>
                    <a:gd name="connsiteY11" fmla="*/ 67085 h 75916"/>
                    <a:gd name="connsiteX12" fmla="*/ 78294 w 135274"/>
                    <a:gd name="connsiteY12" fmla="*/ 67085 h 75916"/>
                    <a:gd name="connsiteX13" fmla="*/ 85852 w 135274"/>
                    <a:gd name="connsiteY13" fmla="*/ 47044 h 75916"/>
                    <a:gd name="connsiteX14" fmla="*/ 127716 w 135274"/>
                    <a:gd name="connsiteY14" fmla="*/ 75917 h 75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5274" h="75916">
                      <a:moveTo>
                        <a:pt x="135274" y="10020"/>
                      </a:moveTo>
                      <a:lnTo>
                        <a:pt x="107761" y="0"/>
                      </a:lnTo>
                      <a:lnTo>
                        <a:pt x="67680" y="34477"/>
                      </a:lnTo>
                      <a:lnTo>
                        <a:pt x="67680" y="34477"/>
                      </a:lnTo>
                      <a:lnTo>
                        <a:pt x="67680" y="34477"/>
                      </a:lnTo>
                      <a:lnTo>
                        <a:pt x="67595" y="34477"/>
                      </a:lnTo>
                      <a:lnTo>
                        <a:pt x="67680" y="34477"/>
                      </a:lnTo>
                      <a:lnTo>
                        <a:pt x="27598" y="0"/>
                      </a:lnTo>
                      <a:lnTo>
                        <a:pt x="0" y="10020"/>
                      </a:lnTo>
                      <a:lnTo>
                        <a:pt x="7643" y="75917"/>
                      </a:lnTo>
                      <a:lnTo>
                        <a:pt x="49337" y="47129"/>
                      </a:lnTo>
                      <a:lnTo>
                        <a:pt x="57065" y="67085"/>
                      </a:lnTo>
                      <a:lnTo>
                        <a:pt x="78294" y="67085"/>
                      </a:lnTo>
                      <a:lnTo>
                        <a:pt x="85852" y="47044"/>
                      </a:lnTo>
                      <a:lnTo>
                        <a:pt x="127716" y="75917"/>
                      </a:ln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Graphic 2">
                  <a:extLst>
                    <a:ext uri="{FF2B5EF4-FFF2-40B4-BE49-F238E27FC236}">
                      <a16:creationId xmlns:a16="http://schemas.microsoft.com/office/drawing/2014/main" id="{4082AFA0-E50D-4C25-A6D9-F21F7E41BB18}"/>
                    </a:ext>
                  </a:extLst>
                </p:cNvPr>
                <p:cNvSpPr/>
                <p:nvPr/>
              </p:nvSpPr>
              <p:spPr>
                <a:xfrm>
                  <a:off x="12389544" y="8584497"/>
                  <a:ext cx="44327" cy="226518"/>
                </a:xfrm>
                <a:custGeom>
                  <a:avLst/>
                  <a:gdLst>
                    <a:gd name="connsiteX0" fmla="*/ 44327 w 44327"/>
                    <a:gd name="connsiteY0" fmla="*/ 154635 h 226518"/>
                    <a:gd name="connsiteX1" fmla="*/ 44327 w 44327"/>
                    <a:gd name="connsiteY1" fmla="*/ 154635 h 226518"/>
                    <a:gd name="connsiteX2" fmla="*/ 26749 w 44327"/>
                    <a:gd name="connsiteY2" fmla="*/ 222825 h 226518"/>
                    <a:gd name="connsiteX3" fmla="*/ 25475 w 44327"/>
                    <a:gd name="connsiteY3" fmla="*/ 225117 h 226518"/>
                    <a:gd name="connsiteX4" fmla="*/ 25475 w 44327"/>
                    <a:gd name="connsiteY4" fmla="*/ 225117 h 226518"/>
                    <a:gd name="connsiteX5" fmla="*/ 18427 w 44327"/>
                    <a:gd name="connsiteY5" fmla="*/ 225117 h 226518"/>
                    <a:gd name="connsiteX6" fmla="*/ 18427 w 44327"/>
                    <a:gd name="connsiteY6" fmla="*/ 225117 h 226518"/>
                    <a:gd name="connsiteX7" fmla="*/ 17153 w 44327"/>
                    <a:gd name="connsiteY7" fmla="*/ 222825 h 226518"/>
                    <a:gd name="connsiteX8" fmla="*/ 85 w 44327"/>
                    <a:gd name="connsiteY8" fmla="*/ 156673 h 226518"/>
                    <a:gd name="connsiteX9" fmla="*/ 0 w 44327"/>
                    <a:gd name="connsiteY9" fmla="*/ 156334 h 226518"/>
                    <a:gd name="connsiteX10" fmla="*/ 11379 w 44327"/>
                    <a:gd name="connsiteY10" fmla="*/ 0 h 226518"/>
                    <a:gd name="connsiteX11" fmla="*/ 32523 w 44327"/>
                    <a:gd name="connsiteY11" fmla="*/ 0 h 226518"/>
                    <a:gd name="connsiteX12" fmla="*/ 44327 w 44327"/>
                    <a:gd name="connsiteY12" fmla="*/ 154635 h 22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4327" h="226518">
                      <a:moveTo>
                        <a:pt x="44327" y="154635"/>
                      </a:moveTo>
                      <a:lnTo>
                        <a:pt x="44327" y="154635"/>
                      </a:lnTo>
                      <a:lnTo>
                        <a:pt x="26749" y="222825"/>
                      </a:lnTo>
                      <a:cubicBezTo>
                        <a:pt x="26494" y="223759"/>
                        <a:pt x="26070" y="224523"/>
                        <a:pt x="25475" y="225117"/>
                      </a:cubicBezTo>
                      <a:lnTo>
                        <a:pt x="25475" y="225117"/>
                      </a:lnTo>
                      <a:cubicBezTo>
                        <a:pt x="23607" y="226985"/>
                        <a:pt x="20295" y="226985"/>
                        <a:pt x="18427" y="225117"/>
                      </a:cubicBezTo>
                      <a:lnTo>
                        <a:pt x="18427" y="225117"/>
                      </a:lnTo>
                      <a:cubicBezTo>
                        <a:pt x="17918" y="224523"/>
                        <a:pt x="17408" y="223759"/>
                        <a:pt x="17153" y="222825"/>
                      </a:cubicBezTo>
                      <a:lnTo>
                        <a:pt x="85" y="156673"/>
                      </a:lnTo>
                      <a:lnTo>
                        <a:pt x="0" y="156334"/>
                      </a:lnTo>
                      <a:lnTo>
                        <a:pt x="11379" y="0"/>
                      </a:lnTo>
                      <a:lnTo>
                        <a:pt x="32523" y="0"/>
                      </a:lnTo>
                      <a:lnTo>
                        <a:pt x="44327" y="154635"/>
                      </a:ln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Graphic 2">
                  <a:extLst>
                    <a:ext uri="{FF2B5EF4-FFF2-40B4-BE49-F238E27FC236}">
                      <a16:creationId xmlns:a16="http://schemas.microsoft.com/office/drawing/2014/main" id="{7B980431-76AA-410D-8ED0-A13F5EA7822E}"/>
                    </a:ext>
                  </a:extLst>
                </p:cNvPr>
                <p:cNvSpPr/>
                <p:nvPr/>
              </p:nvSpPr>
              <p:spPr>
                <a:xfrm>
                  <a:off x="12306495" y="8527432"/>
                  <a:ext cx="101391" cy="282182"/>
                </a:xfrm>
                <a:custGeom>
                  <a:avLst/>
                  <a:gdLst>
                    <a:gd name="connsiteX0" fmla="*/ 37364 w 101391"/>
                    <a:gd name="connsiteY0" fmla="*/ 0 h 282182"/>
                    <a:gd name="connsiteX1" fmla="*/ 44921 w 101391"/>
                    <a:gd name="connsiteY1" fmla="*/ 65896 h 282182"/>
                    <a:gd name="connsiteX2" fmla="*/ 101392 w 101391"/>
                    <a:gd name="connsiteY2" fmla="*/ 282182 h 282182"/>
                    <a:gd name="connsiteX3" fmla="*/ 12992 w 101391"/>
                    <a:gd name="connsiteY3" fmla="*/ 141049 h 282182"/>
                    <a:gd name="connsiteX4" fmla="*/ 50696 w 101391"/>
                    <a:gd name="connsiteY4" fmla="*/ 116423 h 282182"/>
                    <a:gd name="connsiteX5" fmla="*/ 0 w 101391"/>
                    <a:gd name="connsiteY5" fmla="*/ 109459 h 282182"/>
                    <a:gd name="connsiteX6" fmla="*/ 9256 w 101391"/>
                    <a:gd name="connsiteY6" fmla="*/ 6709 h 282182"/>
                    <a:gd name="connsiteX7" fmla="*/ 37364 w 101391"/>
                    <a:gd name="connsiteY7" fmla="*/ 0 h 28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391" h="282182">
                      <a:moveTo>
                        <a:pt x="37364" y="0"/>
                      </a:moveTo>
                      <a:lnTo>
                        <a:pt x="44921" y="65896"/>
                      </a:lnTo>
                      <a:lnTo>
                        <a:pt x="101392" y="282182"/>
                      </a:lnTo>
                      <a:cubicBezTo>
                        <a:pt x="101392" y="282182"/>
                        <a:pt x="20295" y="180536"/>
                        <a:pt x="12992" y="141049"/>
                      </a:cubicBezTo>
                      <a:lnTo>
                        <a:pt x="50696" y="116423"/>
                      </a:lnTo>
                      <a:lnTo>
                        <a:pt x="0" y="109459"/>
                      </a:lnTo>
                      <a:lnTo>
                        <a:pt x="9256" y="6709"/>
                      </a:lnTo>
                      <a:lnTo>
                        <a:pt x="37364" y="0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Graphic 2">
                  <a:extLst>
                    <a:ext uri="{FF2B5EF4-FFF2-40B4-BE49-F238E27FC236}">
                      <a16:creationId xmlns:a16="http://schemas.microsoft.com/office/drawing/2014/main" id="{F59E43E9-BC43-436C-84CA-CB8B3574EC3A}"/>
                    </a:ext>
                  </a:extLst>
                </p:cNvPr>
                <p:cNvSpPr/>
                <p:nvPr/>
              </p:nvSpPr>
              <p:spPr>
                <a:xfrm>
                  <a:off x="12306579" y="8636891"/>
                  <a:ext cx="50696" cy="12737"/>
                </a:xfrm>
                <a:custGeom>
                  <a:avLst/>
                  <a:gdLst>
                    <a:gd name="connsiteX0" fmla="*/ 0 w 50696"/>
                    <a:gd name="connsiteY0" fmla="*/ 0 h 12737"/>
                    <a:gd name="connsiteX1" fmla="*/ 41864 w 50696"/>
                    <a:gd name="connsiteY1" fmla="*/ 12738 h 12737"/>
                    <a:gd name="connsiteX2" fmla="*/ 50696 w 50696"/>
                    <a:gd name="connsiteY2" fmla="*/ 6963 h 12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696" h="12737">
                      <a:moveTo>
                        <a:pt x="0" y="0"/>
                      </a:moveTo>
                      <a:lnTo>
                        <a:pt x="41864" y="12738"/>
                      </a:lnTo>
                      <a:lnTo>
                        <a:pt x="50696" y="6963"/>
                      </a:ln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Graphic 2">
                  <a:extLst>
                    <a:ext uri="{FF2B5EF4-FFF2-40B4-BE49-F238E27FC236}">
                      <a16:creationId xmlns:a16="http://schemas.microsoft.com/office/drawing/2014/main" id="{864F5E84-FCB5-4958-99FD-214B5E3A4F25}"/>
                    </a:ext>
                  </a:extLst>
                </p:cNvPr>
                <p:cNvSpPr/>
                <p:nvPr/>
              </p:nvSpPr>
              <p:spPr>
                <a:xfrm>
                  <a:off x="12329422" y="8694211"/>
                  <a:ext cx="78549" cy="115403"/>
                </a:xfrm>
                <a:custGeom>
                  <a:avLst/>
                  <a:gdLst>
                    <a:gd name="connsiteX0" fmla="*/ 0 w 78549"/>
                    <a:gd name="connsiteY0" fmla="*/ 0 h 115403"/>
                    <a:gd name="connsiteX1" fmla="*/ 78549 w 78549"/>
                    <a:gd name="connsiteY1" fmla="*/ 115403 h 115403"/>
                    <a:gd name="connsiteX2" fmla="*/ 0 w 78549"/>
                    <a:gd name="connsiteY2" fmla="*/ 0 h 11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549" h="115403">
                      <a:moveTo>
                        <a:pt x="0" y="0"/>
                      </a:moveTo>
                      <a:cubicBezTo>
                        <a:pt x="0" y="0"/>
                        <a:pt x="41780" y="90777"/>
                        <a:pt x="78549" y="115403"/>
                      </a:cubicBezTo>
                      <a:cubicBezTo>
                        <a:pt x="78549" y="115403"/>
                        <a:pt x="18597" y="37958"/>
                        <a:pt x="0" y="0"/>
                      </a:cubicBez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" name="Graphic 2">
                  <a:extLst>
                    <a:ext uri="{FF2B5EF4-FFF2-40B4-BE49-F238E27FC236}">
                      <a16:creationId xmlns:a16="http://schemas.microsoft.com/office/drawing/2014/main" id="{7292813C-92E0-40F9-9C5F-5D9CEF7B2CEB}"/>
                    </a:ext>
                  </a:extLst>
                </p:cNvPr>
                <p:cNvSpPr/>
                <p:nvPr/>
              </p:nvSpPr>
              <p:spPr>
                <a:xfrm>
                  <a:off x="12414680" y="8527432"/>
                  <a:ext cx="101392" cy="282182"/>
                </a:xfrm>
                <a:custGeom>
                  <a:avLst/>
                  <a:gdLst>
                    <a:gd name="connsiteX0" fmla="*/ 64028 w 101392"/>
                    <a:gd name="connsiteY0" fmla="*/ 0 h 282182"/>
                    <a:gd name="connsiteX1" fmla="*/ 56470 w 101392"/>
                    <a:gd name="connsiteY1" fmla="*/ 65896 h 282182"/>
                    <a:gd name="connsiteX2" fmla="*/ 0 w 101392"/>
                    <a:gd name="connsiteY2" fmla="*/ 282182 h 282182"/>
                    <a:gd name="connsiteX3" fmla="*/ 88400 w 101392"/>
                    <a:gd name="connsiteY3" fmla="*/ 141049 h 282182"/>
                    <a:gd name="connsiteX4" fmla="*/ 50696 w 101392"/>
                    <a:gd name="connsiteY4" fmla="*/ 116423 h 282182"/>
                    <a:gd name="connsiteX5" fmla="*/ 101392 w 101392"/>
                    <a:gd name="connsiteY5" fmla="*/ 109459 h 282182"/>
                    <a:gd name="connsiteX6" fmla="*/ 92136 w 101392"/>
                    <a:gd name="connsiteY6" fmla="*/ 6709 h 282182"/>
                    <a:gd name="connsiteX7" fmla="*/ 64028 w 101392"/>
                    <a:gd name="connsiteY7" fmla="*/ 0 h 282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392" h="282182">
                      <a:moveTo>
                        <a:pt x="64028" y="0"/>
                      </a:moveTo>
                      <a:lnTo>
                        <a:pt x="56470" y="65896"/>
                      </a:lnTo>
                      <a:lnTo>
                        <a:pt x="0" y="282182"/>
                      </a:lnTo>
                      <a:cubicBezTo>
                        <a:pt x="0" y="282182"/>
                        <a:pt x="81097" y="180536"/>
                        <a:pt x="88400" y="141049"/>
                      </a:cubicBezTo>
                      <a:lnTo>
                        <a:pt x="50696" y="116423"/>
                      </a:lnTo>
                      <a:lnTo>
                        <a:pt x="101392" y="109459"/>
                      </a:lnTo>
                      <a:lnTo>
                        <a:pt x="92136" y="6709"/>
                      </a:lnTo>
                      <a:lnTo>
                        <a:pt x="64028" y="0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Graphic 2">
                  <a:extLst>
                    <a:ext uri="{FF2B5EF4-FFF2-40B4-BE49-F238E27FC236}">
                      <a16:creationId xmlns:a16="http://schemas.microsoft.com/office/drawing/2014/main" id="{66FF8929-8216-4DF6-B6BF-2B7B9B789302}"/>
                    </a:ext>
                  </a:extLst>
                </p:cNvPr>
                <p:cNvSpPr/>
                <p:nvPr/>
              </p:nvSpPr>
              <p:spPr>
                <a:xfrm>
                  <a:off x="12465376" y="8636891"/>
                  <a:ext cx="50611" cy="12737"/>
                </a:xfrm>
                <a:custGeom>
                  <a:avLst/>
                  <a:gdLst>
                    <a:gd name="connsiteX0" fmla="*/ 50611 w 50611"/>
                    <a:gd name="connsiteY0" fmla="*/ 0 h 12737"/>
                    <a:gd name="connsiteX1" fmla="*/ 8747 w 50611"/>
                    <a:gd name="connsiteY1" fmla="*/ 12738 h 12737"/>
                    <a:gd name="connsiteX2" fmla="*/ 0 w 50611"/>
                    <a:gd name="connsiteY2" fmla="*/ 6963 h 12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611" h="12737">
                      <a:moveTo>
                        <a:pt x="50611" y="0"/>
                      </a:moveTo>
                      <a:lnTo>
                        <a:pt x="8747" y="12738"/>
                      </a:lnTo>
                      <a:lnTo>
                        <a:pt x="0" y="6963"/>
                      </a:ln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Graphic 2">
                  <a:extLst>
                    <a:ext uri="{FF2B5EF4-FFF2-40B4-BE49-F238E27FC236}">
                      <a16:creationId xmlns:a16="http://schemas.microsoft.com/office/drawing/2014/main" id="{DF3EA150-F0B6-4E09-86E7-B7BD88C1C01F}"/>
                    </a:ext>
                  </a:extLst>
                </p:cNvPr>
                <p:cNvSpPr/>
                <p:nvPr/>
              </p:nvSpPr>
              <p:spPr>
                <a:xfrm>
                  <a:off x="12414595" y="8694211"/>
                  <a:ext cx="78549" cy="115403"/>
                </a:xfrm>
                <a:custGeom>
                  <a:avLst/>
                  <a:gdLst>
                    <a:gd name="connsiteX0" fmla="*/ 78549 w 78549"/>
                    <a:gd name="connsiteY0" fmla="*/ 0 h 115403"/>
                    <a:gd name="connsiteX1" fmla="*/ 0 w 78549"/>
                    <a:gd name="connsiteY1" fmla="*/ 115403 h 115403"/>
                    <a:gd name="connsiteX2" fmla="*/ 78549 w 78549"/>
                    <a:gd name="connsiteY2" fmla="*/ 0 h 11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549" h="115403">
                      <a:moveTo>
                        <a:pt x="78549" y="0"/>
                      </a:moveTo>
                      <a:cubicBezTo>
                        <a:pt x="78549" y="0"/>
                        <a:pt x="36770" y="90777"/>
                        <a:pt x="0" y="115403"/>
                      </a:cubicBezTo>
                      <a:cubicBezTo>
                        <a:pt x="85" y="115403"/>
                        <a:pt x="60037" y="37958"/>
                        <a:pt x="78549" y="0"/>
                      </a:cubicBez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Graphic 2">
                  <a:extLst>
                    <a:ext uri="{FF2B5EF4-FFF2-40B4-BE49-F238E27FC236}">
                      <a16:creationId xmlns:a16="http://schemas.microsoft.com/office/drawing/2014/main" id="{3217EF5E-8B28-462C-BBEA-254CFF7880D3}"/>
                    </a:ext>
                  </a:extLst>
                </p:cNvPr>
                <p:cNvSpPr/>
                <p:nvPr/>
              </p:nvSpPr>
              <p:spPr>
                <a:xfrm>
                  <a:off x="12408056" y="8437079"/>
                  <a:ext cx="47469" cy="64028"/>
                </a:xfrm>
                <a:custGeom>
                  <a:avLst/>
                  <a:gdLst>
                    <a:gd name="connsiteX0" fmla="*/ 41695 w 47469"/>
                    <a:gd name="connsiteY0" fmla="*/ 57320 h 64028"/>
                    <a:gd name="connsiteX1" fmla="*/ 41949 w 47469"/>
                    <a:gd name="connsiteY1" fmla="*/ 64028 h 64028"/>
                    <a:gd name="connsiteX2" fmla="*/ 0 w 47469"/>
                    <a:gd name="connsiteY2" fmla="*/ 34817 h 64028"/>
                    <a:gd name="connsiteX3" fmla="*/ 47469 w 47469"/>
                    <a:gd name="connsiteY3" fmla="*/ 0 h 64028"/>
                    <a:gd name="connsiteX4" fmla="*/ 41779 w 47469"/>
                    <a:gd name="connsiteY4" fmla="*/ 55367 h 64028"/>
                    <a:gd name="connsiteX5" fmla="*/ 41695 w 47469"/>
                    <a:gd name="connsiteY5" fmla="*/ 57320 h 64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69" h="64028">
                      <a:moveTo>
                        <a:pt x="41695" y="57320"/>
                      </a:moveTo>
                      <a:cubicBezTo>
                        <a:pt x="41695" y="59188"/>
                        <a:pt x="41779" y="61396"/>
                        <a:pt x="41949" y="64028"/>
                      </a:cubicBezTo>
                      <a:lnTo>
                        <a:pt x="0" y="34817"/>
                      </a:lnTo>
                      <a:cubicBezTo>
                        <a:pt x="30061" y="35411"/>
                        <a:pt x="46450" y="2038"/>
                        <a:pt x="47469" y="0"/>
                      </a:cubicBezTo>
                      <a:cubicBezTo>
                        <a:pt x="47214" y="2378"/>
                        <a:pt x="42289" y="39912"/>
                        <a:pt x="41779" y="55367"/>
                      </a:cubicBezTo>
                      <a:cubicBezTo>
                        <a:pt x="41695" y="56046"/>
                        <a:pt x="41695" y="56726"/>
                        <a:pt x="41695" y="57320"/>
                      </a:cubicBezTo>
                      <a:close/>
                    </a:path>
                  </a:pathLst>
                </a:custGeom>
                <a:solidFill>
                  <a:srgbClr val="FF8455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70" name="Graphic 2">
                <a:extLst>
                  <a:ext uri="{FF2B5EF4-FFF2-40B4-BE49-F238E27FC236}">
                    <a16:creationId xmlns:a16="http://schemas.microsoft.com/office/drawing/2014/main" id="{8721AF46-6971-45C1-8941-5D123D8F0749}"/>
                  </a:ext>
                </a:extLst>
              </p:cNvPr>
              <p:cNvGrpSpPr/>
              <p:nvPr/>
            </p:nvGrpSpPr>
            <p:grpSpPr>
              <a:xfrm>
                <a:off x="13292986" y="8178589"/>
                <a:ext cx="436478" cy="729190"/>
                <a:chOff x="13292986" y="8178589"/>
                <a:chExt cx="436478" cy="729190"/>
              </a:xfrm>
            </p:grpSpPr>
            <p:sp>
              <p:nvSpPr>
                <p:cNvPr id="471" name="Graphic 2">
                  <a:extLst>
                    <a:ext uri="{FF2B5EF4-FFF2-40B4-BE49-F238E27FC236}">
                      <a16:creationId xmlns:a16="http://schemas.microsoft.com/office/drawing/2014/main" id="{4D687D8C-04B9-43FD-8E72-7B58FB5A9AE0}"/>
                    </a:ext>
                  </a:extLst>
                </p:cNvPr>
                <p:cNvSpPr/>
                <p:nvPr/>
              </p:nvSpPr>
              <p:spPr>
                <a:xfrm>
                  <a:off x="13356844" y="8178589"/>
                  <a:ext cx="313177" cy="418560"/>
                </a:xfrm>
                <a:custGeom>
                  <a:avLst/>
                  <a:gdLst>
                    <a:gd name="connsiteX0" fmla="*/ 156589 w 313177"/>
                    <a:gd name="connsiteY0" fmla="*/ 0 h 418560"/>
                    <a:gd name="connsiteX1" fmla="*/ 156589 w 313177"/>
                    <a:gd name="connsiteY1" fmla="*/ 0 h 418560"/>
                    <a:gd name="connsiteX2" fmla="*/ 278616 w 313177"/>
                    <a:gd name="connsiteY2" fmla="*/ 122028 h 418560"/>
                    <a:gd name="connsiteX3" fmla="*/ 313177 w 313177"/>
                    <a:gd name="connsiteY3" fmla="*/ 418561 h 418560"/>
                    <a:gd name="connsiteX4" fmla="*/ 0 w 313177"/>
                    <a:gd name="connsiteY4" fmla="*/ 418561 h 418560"/>
                    <a:gd name="connsiteX5" fmla="*/ 34562 w 313177"/>
                    <a:gd name="connsiteY5" fmla="*/ 122028 h 418560"/>
                    <a:gd name="connsiteX6" fmla="*/ 156589 w 313177"/>
                    <a:gd name="connsiteY6" fmla="*/ 0 h 41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177" h="418560">
                      <a:moveTo>
                        <a:pt x="156589" y="0"/>
                      </a:moveTo>
                      <a:lnTo>
                        <a:pt x="156589" y="0"/>
                      </a:lnTo>
                      <a:cubicBezTo>
                        <a:pt x="223929" y="0"/>
                        <a:pt x="278616" y="54603"/>
                        <a:pt x="278616" y="122028"/>
                      </a:cubicBezTo>
                      <a:lnTo>
                        <a:pt x="313177" y="418561"/>
                      </a:lnTo>
                      <a:lnTo>
                        <a:pt x="0" y="418561"/>
                      </a:lnTo>
                      <a:lnTo>
                        <a:pt x="34562" y="122028"/>
                      </a:lnTo>
                      <a:cubicBezTo>
                        <a:pt x="34646" y="54603"/>
                        <a:pt x="89249" y="0"/>
                        <a:pt x="156589" y="0"/>
                      </a:cubicBez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Graphic 2">
                  <a:extLst>
                    <a:ext uri="{FF2B5EF4-FFF2-40B4-BE49-F238E27FC236}">
                      <a16:creationId xmlns:a16="http://schemas.microsoft.com/office/drawing/2014/main" id="{88D875E3-20DD-4078-8499-C4A9BB70545A}"/>
                    </a:ext>
                  </a:extLst>
                </p:cNvPr>
                <p:cNvSpPr/>
                <p:nvPr/>
              </p:nvSpPr>
              <p:spPr>
                <a:xfrm>
                  <a:off x="13292986" y="8559531"/>
                  <a:ext cx="436478" cy="348248"/>
                </a:xfrm>
                <a:custGeom>
                  <a:avLst/>
                  <a:gdLst>
                    <a:gd name="connsiteX0" fmla="*/ 0 w 436478"/>
                    <a:gd name="connsiteY0" fmla="*/ 348248 h 348248"/>
                    <a:gd name="connsiteX1" fmla="*/ 4670 w 436478"/>
                    <a:gd name="connsiteY1" fmla="*/ 53668 h 348248"/>
                    <a:gd name="connsiteX2" fmla="*/ 17748 w 436478"/>
                    <a:gd name="connsiteY2" fmla="*/ 32354 h 348248"/>
                    <a:gd name="connsiteX3" fmla="*/ 152937 w 436478"/>
                    <a:gd name="connsiteY3" fmla="*/ 0 h 348248"/>
                    <a:gd name="connsiteX4" fmla="*/ 288211 w 436478"/>
                    <a:gd name="connsiteY4" fmla="*/ 0 h 348248"/>
                    <a:gd name="connsiteX5" fmla="*/ 417966 w 436478"/>
                    <a:gd name="connsiteY5" fmla="*/ 31080 h 348248"/>
                    <a:gd name="connsiteX6" fmla="*/ 430619 w 436478"/>
                    <a:gd name="connsiteY6" fmla="*/ 53753 h 348248"/>
                    <a:gd name="connsiteX7" fmla="*/ 436478 w 436478"/>
                    <a:gd name="connsiteY7" fmla="*/ 348248 h 348248"/>
                    <a:gd name="connsiteX8" fmla="*/ 0 w 436478"/>
                    <a:gd name="connsiteY8" fmla="*/ 348248 h 34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478" h="348248">
                      <a:moveTo>
                        <a:pt x="0" y="348248"/>
                      </a:moveTo>
                      <a:cubicBezTo>
                        <a:pt x="35920" y="211276"/>
                        <a:pt x="14946" y="95872"/>
                        <a:pt x="4670" y="53668"/>
                      </a:cubicBezTo>
                      <a:cubicBezTo>
                        <a:pt x="2378" y="44157"/>
                        <a:pt x="8152" y="34646"/>
                        <a:pt x="17748" y="32354"/>
                      </a:cubicBezTo>
                      <a:lnTo>
                        <a:pt x="152937" y="0"/>
                      </a:lnTo>
                      <a:lnTo>
                        <a:pt x="288211" y="0"/>
                      </a:lnTo>
                      <a:lnTo>
                        <a:pt x="417966" y="31080"/>
                      </a:lnTo>
                      <a:cubicBezTo>
                        <a:pt x="427987" y="33458"/>
                        <a:pt x="433930" y="43987"/>
                        <a:pt x="430619" y="53753"/>
                      </a:cubicBezTo>
                      <a:cubicBezTo>
                        <a:pt x="406417" y="123470"/>
                        <a:pt x="436478" y="348248"/>
                        <a:pt x="436478" y="348248"/>
                      </a:cubicBezTo>
                      <a:lnTo>
                        <a:pt x="0" y="348248"/>
                      </a:lnTo>
                      <a:close/>
                    </a:path>
                  </a:pathLst>
                </a:custGeom>
                <a:solidFill>
                  <a:srgbClr val="349EC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Graphic 2">
                  <a:extLst>
                    <a:ext uri="{FF2B5EF4-FFF2-40B4-BE49-F238E27FC236}">
                      <a16:creationId xmlns:a16="http://schemas.microsoft.com/office/drawing/2014/main" id="{FF19E763-7401-4777-B996-0F8A976F28FF}"/>
                    </a:ext>
                  </a:extLst>
                </p:cNvPr>
                <p:cNvSpPr/>
                <p:nvPr/>
              </p:nvSpPr>
              <p:spPr>
                <a:xfrm>
                  <a:off x="13445838" y="8469093"/>
                  <a:ext cx="134764" cy="131877"/>
                </a:xfrm>
                <a:custGeom>
                  <a:avLst/>
                  <a:gdLst>
                    <a:gd name="connsiteX0" fmla="*/ 134765 w 134764"/>
                    <a:gd name="connsiteY0" fmla="*/ 105298 h 131877"/>
                    <a:gd name="connsiteX1" fmla="*/ 111497 w 134764"/>
                    <a:gd name="connsiteY1" fmla="*/ 114215 h 131877"/>
                    <a:gd name="connsiteX2" fmla="*/ 111582 w 134764"/>
                    <a:gd name="connsiteY2" fmla="*/ 114894 h 131877"/>
                    <a:gd name="connsiteX3" fmla="*/ 109714 w 134764"/>
                    <a:gd name="connsiteY3" fmla="*/ 114894 h 131877"/>
                    <a:gd name="connsiteX4" fmla="*/ 65387 w 134764"/>
                    <a:gd name="connsiteY4" fmla="*/ 131878 h 131877"/>
                    <a:gd name="connsiteX5" fmla="*/ 1358 w 134764"/>
                    <a:gd name="connsiteY5" fmla="*/ 105893 h 131877"/>
                    <a:gd name="connsiteX6" fmla="*/ 0 w 134764"/>
                    <a:gd name="connsiteY6" fmla="*/ 90438 h 131877"/>
                    <a:gd name="connsiteX7" fmla="*/ 6539 w 134764"/>
                    <a:gd name="connsiteY7" fmla="*/ 90438 h 131877"/>
                    <a:gd name="connsiteX8" fmla="*/ 28532 w 134764"/>
                    <a:gd name="connsiteY8" fmla="*/ 70142 h 131877"/>
                    <a:gd name="connsiteX9" fmla="*/ 29212 w 134764"/>
                    <a:gd name="connsiteY9" fmla="*/ 57490 h 131877"/>
                    <a:gd name="connsiteX10" fmla="*/ 29212 w 134764"/>
                    <a:gd name="connsiteY10" fmla="*/ 56980 h 131877"/>
                    <a:gd name="connsiteX11" fmla="*/ 27683 w 134764"/>
                    <a:gd name="connsiteY11" fmla="*/ 34477 h 131877"/>
                    <a:gd name="connsiteX12" fmla="*/ 23777 w 134764"/>
                    <a:gd name="connsiteY12" fmla="*/ 0 h 131877"/>
                    <a:gd name="connsiteX13" fmla="*/ 111582 w 134764"/>
                    <a:gd name="connsiteY13" fmla="*/ 0 h 131877"/>
                    <a:gd name="connsiteX14" fmla="*/ 111582 w 134764"/>
                    <a:gd name="connsiteY14" fmla="*/ 85 h 131877"/>
                    <a:gd name="connsiteX15" fmla="*/ 105893 w 134764"/>
                    <a:gd name="connsiteY15" fmla="*/ 55452 h 131877"/>
                    <a:gd name="connsiteX16" fmla="*/ 105893 w 134764"/>
                    <a:gd name="connsiteY16" fmla="*/ 57490 h 131877"/>
                    <a:gd name="connsiteX17" fmla="*/ 106147 w 134764"/>
                    <a:gd name="connsiteY17" fmla="*/ 64198 h 131877"/>
                    <a:gd name="connsiteX18" fmla="*/ 106317 w 134764"/>
                    <a:gd name="connsiteY18" fmla="*/ 67255 h 131877"/>
                    <a:gd name="connsiteX19" fmla="*/ 106317 w 134764"/>
                    <a:gd name="connsiteY19" fmla="*/ 67425 h 131877"/>
                    <a:gd name="connsiteX20" fmla="*/ 106487 w 134764"/>
                    <a:gd name="connsiteY20" fmla="*/ 70312 h 131877"/>
                    <a:gd name="connsiteX21" fmla="*/ 106742 w 134764"/>
                    <a:gd name="connsiteY21" fmla="*/ 72095 h 131877"/>
                    <a:gd name="connsiteX22" fmla="*/ 106742 w 134764"/>
                    <a:gd name="connsiteY22" fmla="*/ 72435 h 131877"/>
                    <a:gd name="connsiteX23" fmla="*/ 128481 w 134764"/>
                    <a:gd name="connsiteY23" fmla="*/ 90438 h 131877"/>
                    <a:gd name="connsiteX24" fmla="*/ 134765 w 134764"/>
                    <a:gd name="connsiteY24" fmla="*/ 90438 h 131877"/>
                    <a:gd name="connsiteX25" fmla="*/ 134765 w 134764"/>
                    <a:gd name="connsiteY25" fmla="*/ 105298 h 131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34764" h="131877">
                      <a:moveTo>
                        <a:pt x="134765" y="105298"/>
                      </a:moveTo>
                      <a:lnTo>
                        <a:pt x="111497" y="114215"/>
                      </a:lnTo>
                      <a:cubicBezTo>
                        <a:pt x="111497" y="114639"/>
                        <a:pt x="111582" y="114894"/>
                        <a:pt x="111582" y="114894"/>
                      </a:cubicBezTo>
                      <a:lnTo>
                        <a:pt x="109714" y="114894"/>
                      </a:lnTo>
                      <a:lnTo>
                        <a:pt x="65387" y="131878"/>
                      </a:lnTo>
                      <a:lnTo>
                        <a:pt x="1358" y="105893"/>
                      </a:lnTo>
                      <a:lnTo>
                        <a:pt x="0" y="90438"/>
                      </a:lnTo>
                      <a:lnTo>
                        <a:pt x="6539" y="90438"/>
                      </a:lnTo>
                      <a:cubicBezTo>
                        <a:pt x="18003" y="90438"/>
                        <a:pt x="27598" y="81606"/>
                        <a:pt x="28532" y="70142"/>
                      </a:cubicBezTo>
                      <a:cubicBezTo>
                        <a:pt x="28957" y="65047"/>
                        <a:pt x="29212" y="60632"/>
                        <a:pt x="29212" y="57490"/>
                      </a:cubicBezTo>
                      <a:lnTo>
                        <a:pt x="29212" y="56980"/>
                      </a:lnTo>
                      <a:cubicBezTo>
                        <a:pt x="29212" y="51800"/>
                        <a:pt x="28532" y="43308"/>
                        <a:pt x="27683" y="34477"/>
                      </a:cubicBezTo>
                      <a:cubicBezTo>
                        <a:pt x="26070" y="17918"/>
                        <a:pt x="23777" y="0"/>
                        <a:pt x="23777" y="0"/>
                      </a:cubicBezTo>
                      <a:lnTo>
                        <a:pt x="111582" y="0"/>
                      </a:lnTo>
                      <a:cubicBezTo>
                        <a:pt x="111582" y="0"/>
                        <a:pt x="111582" y="0"/>
                        <a:pt x="111582" y="85"/>
                      </a:cubicBezTo>
                      <a:cubicBezTo>
                        <a:pt x="111327" y="2462"/>
                        <a:pt x="106402" y="39997"/>
                        <a:pt x="105893" y="55452"/>
                      </a:cubicBezTo>
                      <a:cubicBezTo>
                        <a:pt x="105893" y="56216"/>
                        <a:pt x="105893" y="56810"/>
                        <a:pt x="105893" y="57490"/>
                      </a:cubicBezTo>
                      <a:cubicBezTo>
                        <a:pt x="105893" y="59358"/>
                        <a:pt x="105977" y="61565"/>
                        <a:pt x="106147" y="64198"/>
                      </a:cubicBezTo>
                      <a:cubicBezTo>
                        <a:pt x="106232" y="65132"/>
                        <a:pt x="106317" y="66151"/>
                        <a:pt x="106317" y="67255"/>
                      </a:cubicBezTo>
                      <a:lnTo>
                        <a:pt x="106317" y="67425"/>
                      </a:lnTo>
                      <a:cubicBezTo>
                        <a:pt x="106402" y="68359"/>
                        <a:pt x="106487" y="69293"/>
                        <a:pt x="106487" y="70312"/>
                      </a:cubicBezTo>
                      <a:cubicBezTo>
                        <a:pt x="106487" y="70906"/>
                        <a:pt x="106657" y="71501"/>
                        <a:pt x="106742" y="72095"/>
                      </a:cubicBezTo>
                      <a:lnTo>
                        <a:pt x="106742" y="72435"/>
                      </a:lnTo>
                      <a:cubicBezTo>
                        <a:pt x="108610" y="82795"/>
                        <a:pt x="117781" y="90438"/>
                        <a:pt x="128481" y="90438"/>
                      </a:cubicBezTo>
                      <a:lnTo>
                        <a:pt x="134765" y="90438"/>
                      </a:lnTo>
                      <a:lnTo>
                        <a:pt x="134765" y="105298"/>
                      </a:ln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Graphic 2">
                  <a:extLst>
                    <a:ext uri="{FF2B5EF4-FFF2-40B4-BE49-F238E27FC236}">
                      <a16:creationId xmlns:a16="http://schemas.microsoft.com/office/drawing/2014/main" id="{0F278232-8DB9-432E-90FE-E887618836EC}"/>
                    </a:ext>
                  </a:extLst>
                </p:cNvPr>
                <p:cNvSpPr/>
                <p:nvPr/>
              </p:nvSpPr>
              <p:spPr>
                <a:xfrm>
                  <a:off x="13393527" y="8354601"/>
                  <a:ext cx="34732" cy="60060"/>
                </a:xfrm>
                <a:custGeom>
                  <a:avLst/>
                  <a:gdLst>
                    <a:gd name="connsiteX0" fmla="*/ 25137 w 34732"/>
                    <a:gd name="connsiteY0" fmla="*/ 618 h 60060"/>
                    <a:gd name="connsiteX1" fmla="*/ 171 w 34732"/>
                    <a:gd name="connsiteY1" fmla="*/ 14120 h 60060"/>
                    <a:gd name="connsiteX2" fmla="*/ 34733 w 34732"/>
                    <a:gd name="connsiteY2" fmla="*/ 60061 h 60060"/>
                    <a:gd name="connsiteX3" fmla="*/ 25137 w 34732"/>
                    <a:gd name="connsiteY3" fmla="*/ 618 h 6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32" h="60060">
                      <a:moveTo>
                        <a:pt x="25137" y="618"/>
                      </a:moveTo>
                      <a:cubicBezTo>
                        <a:pt x="25137" y="618"/>
                        <a:pt x="1615" y="-4392"/>
                        <a:pt x="171" y="14120"/>
                      </a:cubicBezTo>
                      <a:cubicBezTo>
                        <a:pt x="-1017" y="28980"/>
                        <a:pt x="3313" y="52588"/>
                        <a:pt x="34733" y="60061"/>
                      </a:cubicBezTo>
                      <a:lnTo>
                        <a:pt x="25137" y="618"/>
                      </a:ln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Graphic 2">
                  <a:extLst>
                    <a:ext uri="{FF2B5EF4-FFF2-40B4-BE49-F238E27FC236}">
                      <a16:creationId xmlns:a16="http://schemas.microsoft.com/office/drawing/2014/main" id="{42DEECDE-35C0-4207-9BC9-64CA33BEA24C}"/>
                    </a:ext>
                  </a:extLst>
                </p:cNvPr>
                <p:cNvSpPr/>
                <p:nvPr/>
              </p:nvSpPr>
              <p:spPr>
                <a:xfrm>
                  <a:off x="13600728" y="8354601"/>
                  <a:ext cx="34732" cy="60060"/>
                </a:xfrm>
                <a:custGeom>
                  <a:avLst/>
                  <a:gdLst>
                    <a:gd name="connsiteX0" fmla="*/ 9596 w 34732"/>
                    <a:gd name="connsiteY0" fmla="*/ 618 h 60060"/>
                    <a:gd name="connsiteX1" fmla="*/ 34562 w 34732"/>
                    <a:gd name="connsiteY1" fmla="*/ 14120 h 60060"/>
                    <a:gd name="connsiteX2" fmla="*/ 0 w 34732"/>
                    <a:gd name="connsiteY2" fmla="*/ 60061 h 60060"/>
                    <a:gd name="connsiteX3" fmla="*/ 9596 w 34732"/>
                    <a:gd name="connsiteY3" fmla="*/ 618 h 6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32" h="60060">
                      <a:moveTo>
                        <a:pt x="9596" y="618"/>
                      </a:moveTo>
                      <a:cubicBezTo>
                        <a:pt x="9596" y="618"/>
                        <a:pt x="33118" y="-4392"/>
                        <a:pt x="34562" y="14120"/>
                      </a:cubicBezTo>
                      <a:cubicBezTo>
                        <a:pt x="35751" y="28980"/>
                        <a:pt x="31420" y="52588"/>
                        <a:pt x="0" y="60061"/>
                      </a:cubicBezTo>
                      <a:lnTo>
                        <a:pt x="9596" y="618"/>
                      </a:ln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6" name="Graphic 2">
                  <a:extLst>
                    <a:ext uri="{FF2B5EF4-FFF2-40B4-BE49-F238E27FC236}">
                      <a16:creationId xmlns:a16="http://schemas.microsoft.com/office/drawing/2014/main" id="{F159AC4F-33EB-46F8-B1D2-FD1C859A3131}"/>
                    </a:ext>
                  </a:extLst>
                </p:cNvPr>
                <p:cNvSpPr/>
                <p:nvPr/>
              </p:nvSpPr>
              <p:spPr>
                <a:xfrm>
                  <a:off x="13307677" y="8597178"/>
                  <a:ext cx="86276" cy="53894"/>
                </a:xfrm>
                <a:custGeom>
                  <a:avLst/>
                  <a:gdLst>
                    <a:gd name="connsiteX0" fmla="*/ 0 w 86276"/>
                    <a:gd name="connsiteY0" fmla="*/ 6086 h 53894"/>
                    <a:gd name="connsiteX1" fmla="*/ 34986 w 86276"/>
                    <a:gd name="connsiteY1" fmla="*/ 53895 h 53894"/>
                    <a:gd name="connsiteX2" fmla="*/ 27089 w 86276"/>
                    <a:gd name="connsiteY2" fmla="*/ 24174 h 53894"/>
                    <a:gd name="connsiteX3" fmla="*/ 86277 w 86276"/>
                    <a:gd name="connsiteY3" fmla="*/ 567 h 53894"/>
                    <a:gd name="connsiteX4" fmla="*/ 24202 w 86276"/>
                    <a:gd name="connsiteY4" fmla="*/ 14833 h 53894"/>
                    <a:gd name="connsiteX5" fmla="*/ 0 w 86276"/>
                    <a:gd name="connsiteY5" fmla="*/ 6086 h 53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276" h="53894">
                      <a:moveTo>
                        <a:pt x="0" y="6086"/>
                      </a:moveTo>
                      <a:cubicBezTo>
                        <a:pt x="0" y="6086"/>
                        <a:pt x="24456" y="17720"/>
                        <a:pt x="34986" y="53895"/>
                      </a:cubicBezTo>
                      <a:cubicBezTo>
                        <a:pt x="34986" y="53895"/>
                        <a:pt x="30910" y="28250"/>
                        <a:pt x="27089" y="24174"/>
                      </a:cubicBezTo>
                      <a:cubicBezTo>
                        <a:pt x="27089" y="24174"/>
                        <a:pt x="44837" y="4898"/>
                        <a:pt x="86277" y="567"/>
                      </a:cubicBezTo>
                      <a:cubicBezTo>
                        <a:pt x="86277" y="567"/>
                        <a:pt x="59443" y="-4359"/>
                        <a:pt x="24202" y="14833"/>
                      </a:cubicBezTo>
                      <a:cubicBezTo>
                        <a:pt x="24202" y="14833"/>
                        <a:pt x="11634" y="2605"/>
                        <a:pt x="0" y="6086"/>
                      </a:cubicBezTo>
                      <a:close/>
                    </a:path>
                  </a:pathLst>
                </a:custGeom>
                <a:solidFill>
                  <a:srgbClr val="1F59B7">
                    <a:alpha val="49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7" name="Graphic 2">
                  <a:extLst>
                    <a:ext uri="{FF2B5EF4-FFF2-40B4-BE49-F238E27FC236}">
                      <a16:creationId xmlns:a16="http://schemas.microsoft.com/office/drawing/2014/main" id="{055E6DC0-E582-4666-A443-E28D7945C9D1}"/>
                    </a:ext>
                  </a:extLst>
                </p:cNvPr>
                <p:cNvSpPr/>
                <p:nvPr/>
              </p:nvSpPr>
              <p:spPr>
                <a:xfrm>
                  <a:off x="13618052" y="8597178"/>
                  <a:ext cx="86276" cy="53894"/>
                </a:xfrm>
                <a:custGeom>
                  <a:avLst/>
                  <a:gdLst>
                    <a:gd name="connsiteX0" fmla="*/ 86276 w 86276"/>
                    <a:gd name="connsiteY0" fmla="*/ 6086 h 53894"/>
                    <a:gd name="connsiteX1" fmla="*/ 51290 w 86276"/>
                    <a:gd name="connsiteY1" fmla="*/ 53895 h 53894"/>
                    <a:gd name="connsiteX2" fmla="*/ 59188 w 86276"/>
                    <a:gd name="connsiteY2" fmla="*/ 24174 h 53894"/>
                    <a:gd name="connsiteX3" fmla="*/ 0 w 86276"/>
                    <a:gd name="connsiteY3" fmla="*/ 567 h 53894"/>
                    <a:gd name="connsiteX4" fmla="*/ 62075 w 86276"/>
                    <a:gd name="connsiteY4" fmla="*/ 14833 h 53894"/>
                    <a:gd name="connsiteX5" fmla="*/ 86276 w 86276"/>
                    <a:gd name="connsiteY5" fmla="*/ 6086 h 53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276" h="53894">
                      <a:moveTo>
                        <a:pt x="86276" y="6086"/>
                      </a:moveTo>
                      <a:cubicBezTo>
                        <a:pt x="86276" y="6086"/>
                        <a:pt x="61820" y="17720"/>
                        <a:pt x="51290" y="53895"/>
                      </a:cubicBezTo>
                      <a:cubicBezTo>
                        <a:pt x="51290" y="53895"/>
                        <a:pt x="55366" y="28250"/>
                        <a:pt x="59188" y="24174"/>
                      </a:cubicBezTo>
                      <a:cubicBezTo>
                        <a:pt x="59188" y="24174"/>
                        <a:pt x="41439" y="4898"/>
                        <a:pt x="0" y="567"/>
                      </a:cubicBezTo>
                      <a:cubicBezTo>
                        <a:pt x="0" y="567"/>
                        <a:pt x="26834" y="-4359"/>
                        <a:pt x="62075" y="14833"/>
                      </a:cubicBezTo>
                      <a:cubicBezTo>
                        <a:pt x="62075" y="14833"/>
                        <a:pt x="74643" y="2605"/>
                        <a:pt x="86276" y="6086"/>
                      </a:cubicBezTo>
                      <a:close/>
                    </a:path>
                  </a:pathLst>
                </a:custGeom>
                <a:solidFill>
                  <a:srgbClr val="1F59B7">
                    <a:alpha val="49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78" name="Graphic 2">
                  <a:extLst>
                    <a:ext uri="{FF2B5EF4-FFF2-40B4-BE49-F238E27FC236}">
                      <a16:creationId xmlns:a16="http://schemas.microsoft.com/office/drawing/2014/main" id="{E51DAB02-ACAE-41C9-82A1-B64FC6EC5980}"/>
                    </a:ext>
                  </a:extLst>
                </p:cNvPr>
                <p:cNvGrpSpPr/>
                <p:nvPr/>
              </p:nvGrpSpPr>
              <p:grpSpPr>
                <a:xfrm>
                  <a:off x="13469530" y="8469093"/>
                  <a:ext cx="111582" cy="114894"/>
                  <a:chOff x="13469530" y="8469093"/>
                  <a:chExt cx="111582" cy="114894"/>
                </a:xfrm>
                <a:solidFill>
                  <a:srgbClr val="FBC0AE"/>
                </a:solidFill>
              </p:grpSpPr>
              <p:sp>
                <p:nvSpPr>
                  <p:cNvPr id="479" name="Graphic 2">
                    <a:extLst>
                      <a:ext uri="{FF2B5EF4-FFF2-40B4-BE49-F238E27FC236}">
                        <a16:creationId xmlns:a16="http://schemas.microsoft.com/office/drawing/2014/main" id="{41B5D825-A512-4003-A0F1-BB456463F423}"/>
                      </a:ext>
                    </a:extLst>
                  </p:cNvPr>
                  <p:cNvSpPr/>
                  <p:nvPr/>
                </p:nvSpPr>
                <p:spPr>
                  <a:xfrm>
                    <a:off x="13554363" y="8559446"/>
                    <a:ext cx="26748" cy="19616"/>
                  </a:xfrm>
                  <a:custGeom>
                    <a:avLst/>
                    <a:gdLst>
                      <a:gd name="connsiteX0" fmla="*/ 0 w 26748"/>
                      <a:gd name="connsiteY0" fmla="*/ 85 h 19616"/>
                      <a:gd name="connsiteX1" fmla="*/ 2377 w 26748"/>
                      <a:gd name="connsiteY1" fmla="*/ 19616 h 19616"/>
                      <a:gd name="connsiteX2" fmla="*/ 24966 w 26748"/>
                      <a:gd name="connsiteY2" fmla="*/ 11804 h 19616"/>
                      <a:gd name="connsiteX3" fmla="*/ 26749 w 26748"/>
                      <a:gd name="connsiteY3" fmla="*/ 0 h 19616"/>
                      <a:gd name="connsiteX4" fmla="*/ 0 w 26748"/>
                      <a:gd name="connsiteY4" fmla="*/ 85 h 1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48" h="19616">
                        <a:moveTo>
                          <a:pt x="0" y="85"/>
                        </a:moveTo>
                        <a:lnTo>
                          <a:pt x="2377" y="19616"/>
                        </a:lnTo>
                        <a:cubicBezTo>
                          <a:pt x="9935" y="19107"/>
                          <a:pt x="24966" y="11804"/>
                          <a:pt x="24966" y="11804"/>
                        </a:cubicBezTo>
                        <a:lnTo>
                          <a:pt x="26749" y="0"/>
                        </a:lnTo>
                        <a:lnTo>
                          <a:pt x="0" y="85"/>
                        </a:lnTo>
                        <a:close/>
                      </a:path>
                    </a:pathLst>
                  </a:custGeom>
                  <a:solidFill>
                    <a:srgbClr val="FBC0AE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0" name="Graphic 2">
                    <a:extLst>
                      <a:ext uri="{FF2B5EF4-FFF2-40B4-BE49-F238E27FC236}">
                        <a16:creationId xmlns:a16="http://schemas.microsoft.com/office/drawing/2014/main" id="{03F3D9EA-75F1-4267-BB0B-8998026BC579}"/>
                      </a:ext>
                    </a:extLst>
                  </p:cNvPr>
                  <p:cNvSpPr/>
                  <p:nvPr/>
                </p:nvSpPr>
                <p:spPr>
                  <a:xfrm>
                    <a:off x="13469530" y="8469093"/>
                    <a:ext cx="104873" cy="114894"/>
                  </a:xfrm>
                  <a:custGeom>
                    <a:avLst/>
                    <a:gdLst>
                      <a:gd name="connsiteX0" fmla="*/ 104874 w 104873"/>
                      <a:gd name="connsiteY0" fmla="*/ 90438 h 114894"/>
                      <a:gd name="connsiteX1" fmla="*/ 83135 w 104873"/>
                      <a:gd name="connsiteY1" fmla="*/ 72435 h 114894"/>
                      <a:gd name="connsiteX2" fmla="*/ 84833 w 104873"/>
                      <a:gd name="connsiteY2" fmla="*/ 89928 h 114894"/>
                      <a:gd name="connsiteX3" fmla="*/ 82116 w 104873"/>
                      <a:gd name="connsiteY3" fmla="*/ 57490 h 114894"/>
                      <a:gd name="connsiteX4" fmla="*/ 82116 w 104873"/>
                      <a:gd name="connsiteY4" fmla="*/ 55452 h 114894"/>
                      <a:gd name="connsiteX5" fmla="*/ 87805 w 104873"/>
                      <a:gd name="connsiteY5" fmla="*/ 0 h 114894"/>
                      <a:gd name="connsiteX6" fmla="*/ 0 w 104873"/>
                      <a:gd name="connsiteY6" fmla="*/ 0 h 114894"/>
                      <a:gd name="connsiteX7" fmla="*/ 3906 w 104873"/>
                      <a:gd name="connsiteY7" fmla="*/ 34477 h 114894"/>
                      <a:gd name="connsiteX8" fmla="*/ 66661 w 104873"/>
                      <a:gd name="connsiteY8" fmla="*/ 114894 h 114894"/>
                      <a:gd name="connsiteX9" fmla="*/ 87805 w 104873"/>
                      <a:gd name="connsiteY9" fmla="*/ 114894 h 114894"/>
                      <a:gd name="connsiteX10" fmla="*/ 84833 w 104873"/>
                      <a:gd name="connsiteY10" fmla="*/ 90438 h 114894"/>
                      <a:gd name="connsiteX11" fmla="*/ 104874 w 104873"/>
                      <a:gd name="connsiteY11" fmla="*/ 90438 h 114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4873" h="114894">
                        <a:moveTo>
                          <a:pt x="104874" y="90438"/>
                        </a:moveTo>
                        <a:cubicBezTo>
                          <a:pt x="94174" y="90438"/>
                          <a:pt x="85003" y="82710"/>
                          <a:pt x="83135" y="72435"/>
                        </a:cubicBezTo>
                        <a:lnTo>
                          <a:pt x="84833" y="89928"/>
                        </a:lnTo>
                        <a:cubicBezTo>
                          <a:pt x="83474" y="77785"/>
                          <a:pt x="82116" y="64368"/>
                          <a:pt x="82116" y="57490"/>
                        </a:cubicBezTo>
                        <a:cubicBezTo>
                          <a:pt x="82116" y="56895"/>
                          <a:pt x="82116" y="56216"/>
                          <a:pt x="82116" y="55452"/>
                        </a:cubicBezTo>
                        <a:cubicBezTo>
                          <a:pt x="82540" y="39487"/>
                          <a:pt x="87805" y="0"/>
                          <a:pt x="87805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2208" y="17833"/>
                          <a:pt x="3906" y="34477"/>
                        </a:cubicBezTo>
                        <a:cubicBezTo>
                          <a:pt x="3906" y="34477"/>
                          <a:pt x="78040" y="25560"/>
                          <a:pt x="66661" y="114894"/>
                        </a:cubicBezTo>
                        <a:lnTo>
                          <a:pt x="87805" y="114894"/>
                        </a:lnTo>
                        <a:cubicBezTo>
                          <a:pt x="87805" y="114894"/>
                          <a:pt x="86277" y="103430"/>
                          <a:pt x="84833" y="90438"/>
                        </a:cubicBezTo>
                        <a:lnTo>
                          <a:pt x="104874" y="90438"/>
                        </a:lnTo>
                        <a:close/>
                      </a:path>
                    </a:pathLst>
                  </a:custGeom>
                  <a:solidFill>
                    <a:srgbClr val="FBC0AE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1" name="Graphic 2">
                  <a:extLst>
                    <a:ext uri="{FF2B5EF4-FFF2-40B4-BE49-F238E27FC236}">
                      <a16:creationId xmlns:a16="http://schemas.microsoft.com/office/drawing/2014/main" id="{3CB05A3A-42BA-493B-9A90-ED302B193736}"/>
                    </a:ext>
                  </a:extLst>
                </p:cNvPr>
                <p:cNvSpPr/>
                <p:nvPr/>
              </p:nvSpPr>
              <p:spPr>
                <a:xfrm>
                  <a:off x="13509951" y="8469263"/>
                  <a:ext cx="47469" cy="64027"/>
                </a:xfrm>
                <a:custGeom>
                  <a:avLst/>
                  <a:gdLst>
                    <a:gd name="connsiteX0" fmla="*/ 41695 w 47469"/>
                    <a:gd name="connsiteY0" fmla="*/ 57320 h 64027"/>
                    <a:gd name="connsiteX1" fmla="*/ 41949 w 47469"/>
                    <a:gd name="connsiteY1" fmla="*/ 64028 h 64027"/>
                    <a:gd name="connsiteX2" fmla="*/ 0 w 47469"/>
                    <a:gd name="connsiteY2" fmla="*/ 34816 h 64027"/>
                    <a:gd name="connsiteX3" fmla="*/ 47469 w 47469"/>
                    <a:gd name="connsiteY3" fmla="*/ 0 h 64027"/>
                    <a:gd name="connsiteX4" fmla="*/ 41780 w 47469"/>
                    <a:gd name="connsiteY4" fmla="*/ 55366 h 64027"/>
                    <a:gd name="connsiteX5" fmla="*/ 41695 w 47469"/>
                    <a:gd name="connsiteY5" fmla="*/ 57320 h 64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469" h="64027">
                      <a:moveTo>
                        <a:pt x="41695" y="57320"/>
                      </a:moveTo>
                      <a:cubicBezTo>
                        <a:pt x="41695" y="59188"/>
                        <a:pt x="41780" y="61395"/>
                        <a:pt x="41949" y="64028"/>
                      </a:cubicBezTo>
                      <a:lnTo>
                        <a:pt x="0" y="34816"/>
                      </a:lnTo>
                      <a:cubicBezTo>
                        <a:pt x="30061" y="35411"/>
                        <a:pt x="46450" y="2038"/>
                        <a:pt x="47469" y="0"/>
                      </a:cubicBezTo>
                      <a:cubicBezTo>
                        <a:pt x="47214" y="2377"/>
                        <a:pt x="42289" y="39912"/>
                        <a:pt x="41780" y="55366"/>
                      </a:cubicBezTo>
                      <a:cubicBezTo>
                        <a:pt x="41695" y="56046"/>
                        <a:pt x="41695" y="56640"/>
                        <a:pt x="41695" y="57320"/>
                      </a:cubicBezTo>
                      <a:close/>
                    </a:path>
                  </a:pathLst>
                </a:custGeom>
                <a:solidFill>
                  <a:srgbClr val="FF8455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2" name="Graphic 2">
                  <a:extLst>
                    <a:ext uri="{FF2B5EF4-FFF2-40B4-BE49-F238E27FC236}">
                      <a16:creationId xmlns:a16="http://schemas.microsoft.com/office/drawing/2014/main" id="{56611DC4-CB66-4B85-9AF3-F0E49E7457B1}"/>
                    </a:ext>
                  </a:extLst>
                </p:cNvPr>
                <p:cNvSpPr/>
                <p:nvPr/>
              </p:nvSpPr>
              <p:spPr>
                <a:xfrm>
                  <a:off x="13412805" y="8258922"/>
                  <a:ext cx="207029" cy="245806"/>
                </a:xfrm>
                <a:custGeom>
                  <a:avLst/>
                  <a:gdLst>
                    <a:gd name="connsiteX0" fmla="*/ 207030 w 207029"/>
                    <a:gd name="connsiteY0" fmla="*/ 17918 h 245806"/>
                    <a:gd name="connsiteX1" fmla="*/ 195142 w 207029"/>
                    <a:gd name="connsiteY1" fmla="*/ 139690 h 245806"/>
                    <a:gd name="connsiteX2" fmla="*/ 164995 w 207029"/>
                    <a:gd name="connsiteY2" fmla="*/ 198453 h 245806"/>
                    <a:gd name="connsiteX3" fmla="*/ 147502 w 207029"/>
                    <a:gd name="connsiteY3" fmla="*/ 213823 h 245806"/>
                    <a:gd name="connsiteX4" fmla="*/ 143766 w 207029"/>
                    <a:gd name="connsiteY4" fmla="*/ 217135 h 245806"/>
                    <a:gd name="connsiteX5" fmla="*/ 143681 w 207029"/>
                    <a:gd name="connsiteY5" fmla="*/ 217220 h 245806"/>
                    <a:gd name="connsiteX6" fmla="*/ 140964 w 207029"/>
                    <a:gd name="connsiteY6" fmla="*/ 219598 h 245806"/>
                    <a:gd name="connsiteX7" fmla="*/ 140200 w 207029"/>
                    <a:gd name="connsiteY7" fmla="*/ 220362 h 245806"/>
                    <a:gd name="connsiteX8" fmla="*/ 117102 w 207029"/>
                    <a:gd name="connsiteY8" fmla="*/ 240573 h 245806"/>
                    <a:gd name="connsiteX9" fmla="*/ 89588 w 207029"/>
                    <a:gd name="connsiteY9" fmla="*/ 240912 h 245806"/>
                    <a:gd name="connsiteX10" fmla="*/ 41101 w 207029"/>
                    <a:gd name="connsiteY10" fmla="*/ 200406 h 245806"/>
                    <a:gd name="connsiteX11" fmla="*/ 9171 w 207029"/>
                    <a:gd name="connsiteY11" fmla="*/ 138756 h 245806"/>
                    <a:gd name="connsiteX12" fmla="*/ 0 w 207029"/>
                    <a:gd name="connsiteY12" fmla="*/ 25730 h 245806"/>
                    <a:gd name="connsiteX13" fmla="*/ 66915 w 207029"/>
                    <a:gd name="connsiteY13" fmla="*/ 24711 h 245806"/>
                    <a:gd name="connsiteX14" fmla="*/ 109205 w 207029"/>
                    <a:gd name="connsiteY14" fmla="*/ 14012 h 245806"/>
                    <a:gd name="connsiteX15" fmla="*/ 138841 w 207029"/>
                    <a:gd name="connsiteY15" fmla="*/ 0 h 245806"/>
                    <a:gd name="connsiteX16" fmla="*/ 198114 w 207029"/>
                    <a:gd name="connsiteY16" fmla="*/ 18173 h 245806"/>
                    <a:gd name="connsiteX17" fmla="*/ 207030 w 207029"/>
                    <a:gd name="connsiteY17" fmla="*/ 17918 h 245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7029" h="245806">
                      <a:moveTo>
                        <a:pt x="207030" y="17918"/>
                      </a:moveTo>
                      <a:lnTo>
                        <a:pt x="195142" y="139690"/>
                      </a:lnTo>
                      <a:cubicBezTo>
                        <a:pt x="192934" y="162448"/>
                        <a:pt x="182149" y="183423"/>
                        <a:pt x="164995" y="198453"/>
                      </a:cubicBezTo>
                      <a:lnTo>
                        <a:pt x="147502" y="213823"/>
                      </a:lnTo>
                      <a:lnTo>
                        <a:pt x="143766" y="217135"/>
                      </a:lnTo>
                      <a:cubicBezTo>
                        <a:pt x="143766" y="217135"/>
                        <a:pt x="143681" y="217220"/>
                        <a:pt x="143681" y="217220"/>
                      </a:cubicBezTo>
                      <a:lnTo>
                        <a:pt x="140964" y="219598"/>
                      </a:lnTo>
                      <a:cubicBezTo>
                        <a:pt x="140709" y="219853"/>
                        <a:pt x="140370" y="220107"/>
                        <a:pt x="140200" y="220362"/>
                      </a:cubicBezTo>
                      <a:lnTo>
                        <a:pt x="117102" y="240573"/>
                      </a:lnTo>
                      <a:cubicBezTo>
                        <a:pt x="109289" y="247451"/>
                        <a:pt x="97571" y="247536"/>
                        <a:pt x="89588" y="240912"/>
                      </a:cubicBezTo>
                      <a:lnTo>
                        <a:pt x="41101" y="200406"/>
                      </a:lnTo>
                      <a:cubicBezTo>
                        <a:pt x="22588" y="184951"/>
                        <a:pt x="11124" y="162788"/>
                        <a:pt x="9171" y="138756"/>
                      </a:cubicBezTo>
                      <a:lnTo>
                        <a:pt x="0" y="25730"/>
                      </a:lnTo>
                      <a:cubicBezTo>
                        <a:pt x="18343" y="28872"/>
                        <a:pt x="41780" y="28787"/>
                        <a:pt x="66915" y="24711"/>
                      </a:cubicBezTo>
                      <a:cubicBezTo>
                        <a:pt x="82285" y="22248"/>
                        <a:pt x="96637" y="18597"/>
                        <a:pt x="109205" y="14012"/>
                      </a:cubicBezTo>
                      <a:cubicBezTo>
                        <a:pt x="120754" y="9935"/>
                        <a:pt x="130774" y="5095"/>
                        <a:pt x="138841" y="0"/>
                      </a:cubicBezTo>
                      <a:cubicBezTo>
                        <a:pt x="150560" y="10870"/>
                        <a:pt x="172723" y="18173"/>
                        <a:pt x="198114" y="18173"/>
                      </a:cubicBezTo>
                      <a:cubicBezTo>
                        <a:pt x="201086" y="18258"/>
                        <a:pt x="204058" y="18088"/>
                        <a:pt x="207030" y="17918"/>
                      </a:cubicBez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" name="Graphic 2">
                  <a:extLst>
                    <a:ext uri="{FF2B5EF4-FFF2-40B4-BE49-F238E27FC236}">
                      <a16:creationId xmlns:a16="http://schemas.microsoft.com/office/drawing/2014/main" id="{E3FE9E38-0069-4AA3-8BD2-9A447DAAE71E}"/>
                    </a:ext>
                  </a:extLst>
                </p:cNvPr>
                <p:cNvSpPr/>
                <p:nvPr/>
              </p:nvSpPr>
              <p:spPr>
                <a:xfrm>
                  <a:off x="13408559" y="8668990"/>
                  <a:ext cx="50696" cy="12737"/>
                </a:xfrm>
                <a:custGeom>
                  <a:avLst/>
                  <a:gdLst>
                    <a:gd name="connsiteX0" fmla="*/ 0 w 50696"/>
                    <a:gd name="connsiteY0" fmla="*/ 0 h 12737"/>
                    <a:gd name="connsiteX1" fmla="*/ 41864 w 50696"/>
                    <a:gd name="connsiteY1" fmla="*/ 12738 h 12737"/>
                    <a:gd name="connsiteX2" fmla="*/ 50696 w 50696"/>
                    <a:gd name="connsiteY2" fmla="*/ 6963 h 12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696" h="12737">
                      <a:moveTo>
                        <a:pt x="0" y="0"/>
                      </a:moveTo>
                      <a:lnTo>
                        <a:pt x="41864" y="12738"/>
                      </a:lnTo>
                      <a:lnTo>
                        <a:pt x="50696" y="6963"/>
                      </a:ln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" name="Graphic 2">
                  <a:extLst>
                    <a:ext uri="{FF2B5EF4-FFF2-40B4-BE49-F238E27FC236}">
                      <a16:creationId xmlns:a16="http://schemas.microsoft.com/office/drawing/2014/main" id="{3130FFC6-2274-4179-A0C3-E28C8FDC347B}"/>
                    </a:ext>
                  </a:extLst>
                </p:cNvPr>
                <p:cNvSpPr/>
                <p:nvPr/>
              </p:nvSpPr>
              <p:spPr>
                <a:xfrm>
                  <a:off x="13431402" y="8726310"/>
                  <a:ext cx="78549" cy="115403"/>
                </a:xfrm>
                <a:custGeom>
                  <a:avLst/>
                  <a:gdLst>
                    <a:gd name="connsiteX0" fmla="*/ 0 w 78549"/>
                    <a:gd name="connsiteY0" fmla="*/ 0 h 115403"/>
                    <a:gd name="connsiteX1" fmla="*/ 78549 w 78549"/>
                    <a:gd name="connsiteY1" fmla="*/ 115404 h 115403"/>
                    <a:gd name="connsiteX2" fmla="*/ 0 w 78549"/>
                    <a:gd name="connsiteY2" fmla="*/ 0 h 11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549" h="115403">
                      <a:moveTo>
                        <a:pt x="0" y="0"/>
                      </a:moveTo>
                      <a:cubicBezTo>
                        <a:pt x="0" y="0"/>
                        <a:pt x="41780" y="90777"/>
                        <a:pt x="78549" y="115404"/>
                      </a:cubicBezTo>
                      <a:cubicBezTo>
                        <a:pt x="78549" y="115404"/>
                        <a:pt x="18512" y="37959"/>
                        <a:pt x="0" y="0"/>
                      </a:cubicBez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85" name="Graphic 2">
                  <a:extLst>
                    <a:ext uri="{FF2B5EF4-FFF2-40B4-BE49-F238E27FC236}">
                      <a16:creationId xmlns:a16="http://schemas.microsoft.com/office/drawing/2014/main" id="{F30162BF-E4B5-432B-B110-5DF99EDD2899}"/>
                    </a:ext>
                  </a:extLst>
                </p:cNvPr>
                <p:cNvGrpSpPr/>
                <p:nvPr/>
              </p:nvGrpSpPr>
              <p:grpSpPr>
                <a:xfrm>
                  <a:off x="13408390" y="8559446"/>
                  <a:ext cx="209577" cy="282352"/>
                  <a:chOff x="13408390" y="8559446"/>
                  <a:chExt cx="209577" cy="282352"/>
                </a:xfrm>
              </p:grpSpPr>
              <p:sp>
                <p:nvSpPr>
                  <p:cNvPr id="486" name="Graphic 2">
                    <a:extLst>
                      <a:ext uri="{FF2B5EF4-FFF2-40B4-BE49-F238E27FC236}">
                        <a16:creationId xmlns:a16="http://schemas.microsoft.com/office/drawing/2014/main" id="{6E8FEBD9-08AD-4EBF-A27B-B282C721B061}"/>
                      </a:ext>
                    </a:extLst>
                  </p:cNvPr>
                  <p:cNvSpPr/>
                  <p:nvPr/>
                </p:nvSpPr>
                <p:spPr>
                  <a:xfrm>
                    <a:off x="13560307" y="8559446"/>
                    <a:ext cx="57659" cy="116507"/>
                  </a:xfrm>
                  <a:custGeom>
                    <a:avLst/>
                    <a:gdLst>
                      <a:gd name="connsiteX0" fmla="*/ 48488 w 57659"/>
                      <a:gd name="connsiteY0" fmla="*/ 6793 h 116507"/>
                      <a:gd name="connsiteX1" fmla="*/ 57660 w 57659"/>
                      <a:gd name="connsiteY1" fmla="*/ 109544 h 116507"/>
                      <a:gd name="connsiteX2" fmla="*/ 6963 w 57659"/>
                      <a:gd name="connsiteY2" fmla="*/ 116507 h 116507"/>
                      <a:gd name="connsiteX3" fmla="*/ 0 w 57659"/>
                      <a:gd name="connsiteY3" fmla="*/ 114639 h 116507"/>
                      <a:gd name="connsiteX4" fmla="*/ 12738 w 57659"/>
                      <a:gd name="connsiteY4" fmla="*/ 65896 h 116507"/>
                      <a:gd name="connsiteX5" fmla="*/ 17409 w 57659"/>
                      <a:gd name="connsiteY5" fmla="*/ 25051 h 116507"/>
                      <a:gd name="connsiteX6" fmla="*/ 20466 w 57659"/>
                      <a:gd name="connsiteY6" fmla="*/ 11124 h 116507"/>
                      <a:gd name="connsiteX7" fmla="*/ 19022 w 57659"/>
                      <a:gd name="connsiteY7" fmla="*/ 11804 h 116507"/>
                      <a:gd name="connsiteX8" fmla="*/ 20381 w 57659"/>
                      <a:gd name="connsiteY8" fmla="*/ 0 h 116507"/>
                      <a:gd name="connsiteX9" fmla="*/ 48488 w 57659"/>
                      <a:gd name="connsiteY9" fmla="*/ 6793 h 116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7659" h="116507">
                        <a:moveTo>
                          <a:pt x="48488" y="6793"/>
                        </a:moveTo>
                        <a:lnTo>
                          <a:pt x="57660" y="109544"/>
                        </a:lnTo>
                        <a:lnTo>
                          <a:pt x="6963" y="116507"/>
                        </a:lnTo>
                        <a:lnTo>
                          <a:pt x="0" y="114639"/>
                        </a:lnTo>
                        <a:lnTo>
                          <a:pt x="12738" y="65896"/>
                        </a:lnTo>
                        <a:lnTo>
                          <a:pt x="17409" y="25051"/>
                        </a:lnTo>
                        <a:cubicBezTo>
                          <a:pt x="19362" y="20805"/>
                          <a:pt x="20466" y="16050"/>
                          <a:pt x="20466" y="11124"/>
                        </a:cubicBezTo>
                        <a:cubicBezTo>
                          <a:pt x="19956" y="11379"/>
                          <a:pt x="19532" y="11549"/>
                          <a:pt x="19022" y="11804"/>
                        </a:cubicBezTo>
                        <a:lnTo>
                          <a:pt x="20381" y="0"/>
                        </a:lnTo>
                        <a:lnTo>
                          <a:pt x="48488" y="6793"/>
                        </a:lnTo>
                        <a:close/>
                      </a:path>
                    </a:pathLst>
                  </a:custGeom>
                  <a:solidFill>
                    <a:srgbClr val="1F59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7" name="Graphic 2">
                    <a:extLst>
                      <a:ext uri="{FF2B5EF4-FFF2-40B4-BE49-F238E27FC236}">
                        <a16:creationId xmlns:a16="http://schemas.microsoft.com/office/drawing/2014/main" id="{D239CD0E-6F65-4CBC-A2FA-0D8C9CBA757F}"/>
                      </a:ext>
                    </a:extLst>
                  </p:cNvPr>
                  <p:cNvSpPr/>
                  <p:nvPr/>
                </p:nvSpPr>
                <p:spPr>
                  <a:xfrm>
                    <a:off x="13577716" y="8570655"/>
                    <a:ext cx="3056" cy="13926"/>
                  </a:xfrm>
                  <a:custGeom>
                    <a:avLst/>
                    <a:gdLst>
                      <a:gd name="connsiteX0" fmla="*/ 1613 w 3056"/>
                      <a:gd name="connsiteY0" fmla="*/ 679 h 13926"/>
                      <a:gd name="connsiteX1" fmla="*/ 3057 w 3056"/>
                      <a:gd name="connsiteY1" fmla="*/ 0 h 13926"/>
                      <a:gd name="connsiteX2" fmla="*/ 0 w 3056"/>
                      <a:gd name="connsiteY2" fmla="*/ 13926 h 13926"/>
                      <a:gd name="connsiteX3" fmla="*/ 1613 w 3056"/>
                      <a:gd name="connsiteY3" fmla="*/ 679 h 1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56" h="13926">
                        <a:moveTo>
                          <a:pt x="1613" y="679"/>
                        </a:moveTo>
                        <a:cubicBezTo>
                          <a:pt x="2123" y="424"/>
                          <a:pt x="2632" y="254"/>
                          <a:pt x="3057" y="0"/>
                        </a:cubicBezTo>
                        <a:cubicBezTo>
                          <a:pt x="3057" y="4925"/>
                          <a:pt x="1953" y="9680"/>
                          <a:pt x="0" y="13926"/>
                        </a:cubicBezTo>
                        <a:lnTo>
                          <a:pt x="1613" y="679"/>
                        </a:lnTo>
                        <a:close/>
                      </a:path>
                    </a:pathLst>
                  </a:custGeom>
                  <a:solidFill>
                    <a:srgbClr val="1F59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8" name="Graphic 2">
                    <a:extLst>
                      <a:ext uri="{FF2B5EF4-FFF2-40B4-BE49-F238E27FC236}">
                        <a16:creationId xmlns:a16="http://schemas.microsoft.com/office/drawing/2014/main" id="{D23C748B-7DAC-4079-B114-1AB9F2603C60}"/>
                      </a:ext>
                    </a:extLst>
                  </p:cNvPr>
                  <p:cNvSpPr/>
                  <p:nvPr/>
                </p:nvSpPr>
                <p:spPr>
                  <a:xfrm>
                    <a:off x="13446857" y="8568023"/>
                    <a:ext cx="132472" cy="68019"/>
                  </a:xfrm>
                  <a:custGeom>
                    <a:avLst/>
                    <a:gdLst>
                      <a:gd name="connsiteX0" fmla="*/ 132472 w 132472"/>
                      <a:gd name="connsiteY0" fmla="*/ 3311 h 68019"/>
                      <a:gd name="connsiteX1" fmla="*/ 130943 w 132472"/>
                      <a:gd name="connsiteY1" fmla="*/ 16559 h 68019"/>
                      <a:gd name="connsiteX2" fmla="*/ 101987 w 132472"/>
                      <a:gd name="connsiteY2" fmla="*/ 36854 h 68019"/>
                      <a:gd name="connsiteX3" fmla="*/ 66661 w 132472"/>
                      <a:gd name="connsiteY3" fmla="*/ 68019 h 68019"/>
                      <a:gd name="connsiteX4" fmla="*/ 31335 w 132472"/>
                      <a:gd name="connsiteY4" fmla="*/ 36854 h 68019"/>
                      <a:gd name="connsiteX5" fmla="*/ 1698 w 132472"/>
                      <a:gd name="connsiteY5" fmla="*/ 15115 h 68019"/>
                      <a:gd name="connsiteX6" fmla="*/ 0 w 132472"/>
                      <a:gd name="connsiteY6" fmla="*/ 0 h 68019"/>
                      <a:gd name="connsiteX7" fmla="*/ 69548 w 132472"/>
                      <a:gd name="connsiteY7" fmla="*/ 15880 h 68019"/>
                      <a:gd name="connsiteX8" fmla="*/ 103939 w 132472"/>
                      <a:gd name="connsiteY8" fmla="*/ 12398 h 68019"/>
                      <a:gd name="connsiteX9" fmla="*/ 132472 w 132472"/>
                      <a:gd name="connsiteY9" fmla="*/ 3311 h 68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2472" h="68019">
                        <a:moveTo>
                          <a:pt x="132472" y="3311"/>
                        </a:moveTo>
                        <a:lnTo>
                          <a:pt x="130943" y="16559"/>
                        </a:lnTo>
                        <a:cubicBezTo>
                          <a:pt x="125933" y="27598"/>
                          <a:pt x="114979" y="35665"/>
                          <a:pt x="101987" y="36854"/>
                        </a:cubicBezTo>
                        <a:cubicBezTo>
                          <a:pt x="100288" y="54347"/>
                          <a:pt x="85088" y="68019"/>
                          <a:pt x="66661" y="68019"/>
                        </a:cubicBezTo>
                        <a:cubicBezTo>
                          <a:pt x="48233" y="68019"/>
                          <a:pt x="33033" y="54347"/>
                          <a:pt x="31335" y="36854"/>
                        </a:cubicBezTo>
                        <a:cubicBezTo>
                          <a:pt x="17748" y="35665"/>
                          <a:pt x="6454" y="27004"/>
                          <a:pt x="1698" y="15115"/>
                        </a:cubicBezTo>
                        <a:lnTo>
                          <a:pt x="0" y="0"/>
                        </a:lnTo>
                        <a:cubicBezTo>
                          <a:pt x="19022" y="9935"/>
                          <a:pt x="43223" y="15880"/>
                          <a:pt x="69548" y="15880"/>
                        </a:cubicBezTo>
                        <a:cubicBezTo>
                          <a:pt x="81606" y="15880"/>
                          <a:pt x="93155" y="14606"/>
                          <a:pt x="103939" y="12398"/>
                        </a:cubicBezTo>
                        <a:cubicBezTo>
                          <a:pt x="114215" y="10275"/>
                          <a:pt x="123810" y="7133"/>
                          <a:pt x="132472" y="3311"/>
                        </a:cubicBezTo>
                        <a:close/>
                      </a:path>
                    </a:pathLst>
                  </a:custGeom>
                  <a:solidFill>
                    <a:srgbClr val="FF8630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9" name="Graphic 2">
                    <a:extLst>
                      <a:ext uri="{FF2B5EF4-FFF2-40B4-BE49-F238E27FC236}">
                        <a16:creationId xmlns:a16="http://schemas.microsoft.com/office/drawing/2014/main" id="{54C4EE93-24B2-474D-A0CC-61C018ECBBF5}"/>
                      </a:ext>
                    </a:extLst>
                  </p:cNvPr>
                  <p:cNvSpPr/>
                  <p:nvPr/>
                </p:nvSpPr>
                <p:spPr>
                  <a:xfrm>
                    <a:off x="13516575" y="8674085"/>
                    <a:ext cx="88399" cy="167627"/>
                  </a:xfrm>
                  <a:custGeom>
                    <a:avLst/>
                    <a:gdLst>
                      <a:gd name="connsiteX0" fmla="*/ 88399 w 88399"/>
                      <a:gd name="connsiteY0" fmla="*/ 26494 h 167627"/>
                      <a:gd name="connsiteX1" fmla="*/ 0 w 88399"/>
                      <a:gd name="connsiteY1" fmla="*/ 167628 h 167627"/>
                      <a:gd name="connsiteX2" fmla="*/ 43817 w 88399"/>
                      <a:gd name="connsiteY2" fmla="*/ 0 h 167627"/>
                      <a:gd name="connsiteX3" fmla="*/ 50781 w 88399"/>
                      <a:gd name="connsiteY3" fmla="*/ 1868 h 167627"/>
                      <a:gd name="connsiteX4" fmla="*/ 88399 w 88399"/>
                      <a:gd name="connsiteY4" fmla="*/ 26494 h 1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399" h="167627">
                        <a:moveTo>
                          <a:pt x="88399" y="26494"/>
                        </a:moveTo>
                        <a:cubicBezTo>
                          <a:pt x="81012" y="65981"/>
                          <a:pt x="0" y="167628"/>
                          <a:pt x="0" y="167628"/>
                        </a:cubicBezTo>
                        <a:lnTo>
                          <a:pt x="43817" y="0"/>
                        </a:lnTo>
                        <a:lnTo>
                          <a:pt x="50781" y="1868"/>
                        </a:lnTo>
                        <a:lnTo>
                          <a:pt x="88399" y="26494"/>
                        </a:lnTo>
                        <a:close/>
                      </a:path>
                    </a:pathLst>
                  </a:custGeom>
                  <a:solidFill>
                    <a:srgbClr val="1F59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0" name="Graphic 2">
                    <a:extLst>
                      <a:ext uri="{FF2B5EF4-FFF2-40B4-BE49-F238E27FC236}">
                        <a16:creationId xmlns:a16="http://schemas.microsoft.com/office/drawing/2014/main" id="{A2A3662E-7EEC-4DB7-BA5E-9D15F96C0684}"/>
                      </a:ext>
                    </a:extLst>
                  </p:cNvPr>
                  <p:cNvSpPr/>
                  <p:nvPr/>
                </p:nvSpPr>
                <p:spPr>
                  <a:xfrm>
                    <a:off x="13448556" y="8583138"/>
                    <a:ext cx="129244" cy="258660"/>
                  </a:xfrm>
                  <a:custGeom>
                    <a:avLst/>
                    <a:gdLst>
                      <a:gd name="connsiteX0" fmla="*/ 111837 w 129244"/>
                      <a:gd name="connsiteY0" fmla="*/ 91032 h 258660"/>
                      <a:gd name="connsiteX1" fmla="*/ 68019 w 129244"/>
                      <a:gd name="connsiteY1" fmla="*/ 258660 h 258660"/>
                      <a:gd name="connsiteX2" fmla="*/ 61395 w 129244"/>
                      <a:gd name="connsiteY2" fmla="*/ 258660 h 258660"/>
                      <a:gd name="connsiteX3" fmla="*/ 17578 w 129244"/>
                      <a:gd name="connsiteY3" fmla="*/ 91032 h 258660"/>
                      <a:gd name="connsiteX4" fmla="*/ 4840 w 129244"/>
                      <a:gd name="connsiteY4" fmla="*/ 42289 h 258660"/>
                      <a:gd name="connsiteX5" fmla="*/ 0 w 129244"/>
                      <a:gd name="connsiteY5" fmla="*/ 0 h 258660"/>
                      <a:gd name="connsiteX6" fmla="*/ 29636 w 129244"/>
                      <a:gd name="connsiteY6" fmla="*/ 21739 h 258660"/>
                      <a:gd name="connsiteX7" fmla="*/ 64962 w 129244"/>
                      <a:gd name="connsiteY7" fmla="*/ 52904 h 258660"/>
                      <a:gd name="connsiteX8" fmla="*/ 100288 w 129244"/>
                      <a:gd name="connsiteY8" fmla="*/ 21739 h 258660"/>
                      <a:gd name="connsiteX9" fmla="*/ 129245 w 129244"/>
                      <a:gd name="connsiteY9" fmla="*/ 1443 h 258660"/>
                      <a:gd name="connsiteX10" fmla="*/ 124574 w 129244"/>
                      <a:gd name="connsiteY10" fmla="*/ 42289 h 258660"/>
                      <a:gd name="connsiteX11" fmla="*/ 111837 w 129244"/>
                      <a:gd name="connsiteY11" fmla="*/ 91032 h 25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9244" h="258660">
                        <a:moveTo>
                          <a:pt x="111837" y="91032"/>
                        </a:moveTo>
                        <a:lnTo>
                          <a:pt x="68019" y="258660"/>
                        </a:lnTo>
                        <a:lnTo>
                          <a:pt x="61395" y="258660"/>
                        </a:lnTo>
                        <a:lnTo>
                          <a:pt x="17578" y="91032"/>
                        </a:lnTo>
                        <a:lnTo>
                          <a:pt x="4840" y="42289"/>
                        </a:lnTo>
                        <a:lnTo>
                          <a:pt x="0" y="0"/>
                        </a:lnTo>
                        <a:cubicBezTo>
                          <a:pt x="4755" y="11804"/>
                          <a:pt x="16135" y="20466"/>
                          <a:pt x="29636" y="21739"/>
                        </a:cubicBezTo>
                        <a:cubicBezTo>
                          <a:pt x="31335" y="39232"/>
                          <a:pt x="46450" y="52904"/>
                          <a:pt x="64962" y="52904"/>
                        </a:cubicBezTo>
                        <a:cubicBezTo>
                          <a:pt x="83389" y="52904"/>
                          <a:pt x="98590" y="39232"/>
                          <a:pt x="100288" y="21739"/>
                        </a:cubicBezTo>
                        <a:cubicBezTo>
                          <a:pt x="113280" y="20550"/>
                          <a:pt x="124235" y="12483"/>
                          <a:pt x="129245" y="1443"/>
                        </a:cubicBezTo>
                        <a:lnTo>
                          <a:pt x="124574" y="42289"/>
                        </a:lnTo>
                        <a:lnTo>
                          <a:pt x="111837" y="9103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" name="Graphic 2">
                    <a:extLst>
                      <a:ext uri="{FF2B5EF4-FFF2-40B4-BE49-F238E27FC236}">
                        <a16:creationId xmlns:a16="http://schemas.microsoft.com/office/drawing/2014/main" id="{24AC1F71-A930-43C6-8452-29132FFD8601}"/>
                      </a:ext>
                    </a:extLst>
                  </p:cNvPr>
                  <p:cNvSpPr/>
                  <p:nvPr/>
                </p:nvSpPr>
                <p:spPr>
                  <a:xfrm>
                    <a:off x="13421552" y="8674170"/>
                    <a:ext cx="88399" cy="167627"/>
                  </a:xfrm>
                  <a:custGeom>
                    <a:avLst/>
                    <a:gdLst>
                      <a:gd name="connsiteX0" fmla="*/ 44582 w 88399"/>
                      <a:gd name="connsiteY0" fmla="*/ 0 h 167627"/>
                      <a:gd name="connsiteX1" fmla="*/ 88399 w 88399"/>
                      <a:gd name="connsiteY1" fmla="*/ 167628 h 167627"/>
                      <a:gd name="connsiteX2" fmla="*/ 0 w 88399"/>
                      <a:gd name="connsiteY2" fmla="*/ 26494 h 167627"/>
                      <a:gd name="connsiteX3" fmla="*/ 37704 w 88399"/>
                      <a:gd name="connsiteY3" fmla="*/ 1868 h 167627"/>
                      <a:gd name="connsiteX4" fmla="*/ 44582 w 88399"/>
                      <a:gd name="connsiteY4" fmla="*/ 0 h 1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399" h="167627">
                        <a:moveTo>
                          <a:pt x="44582" y="0"/>
                        </a:moveTo>
                        <a:lnTo>
                          <a:pt x="88399" y="167628"/>
                        </a:lnTo>
                        <a:cubicBezTo>
                          <a:pt x="88399" y="167628"/>
                          <a:pt x="7303" y="65981"/>
                          <a:pt x="0" y="26494"/>
                        </a:cubicBezTo>
                        <a:lnTo>
                          <a:pt x="37704" y="1868"/>
                        </a:lnTo>
                        <a:lnTo>
                          <a:pt x="44582" y="0"/>
                        </a:lnTo>
                        <a:close/>
                      </a:path>
                    </a:pathLst>
                  </a:custGeom>
                  <a:solidFill>
                    <a:srgbClr val="1F59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" name="Graphic 2">
                    <a:extLst>
                      <a:ext uri="{FF2B5EF4-FFF2-40B4-BE49-F238E27FC236}">
                        <a16:creationId xmlns:a16="http://schemas.microsoft.com/office/drawing/2014/main" id="{D8ED9BB1-E7F5-4A9D-8B0E-17D7F4625A09}"/>
                      </a:ext>
                    </a:extLst>
                  </p:cNvPr>
                  <p:cNvSpPr/>
                  <p:nvPr/>
                </p:nvSpPr>
                <p:spPr>
                  <a:xfrm>
                    <a:off x="13446178" y="8567938"/>
                    <a:ext cx="2377" cy="15285"/>
                  </a:xfrm>
                  <a:custGeom>
                    <a:avLst/>
                    <a:gdLst>
                      <a:gd name="connsiteX0" fmla="*/ 679 w 2377"/>
                      <a:gd name="connsiteY0" fmla="*/ 170 h 15285"/>
                      <a:gd name="connsiteX1" fmla="*/ 2378 w 2377"/>
                      <a:gd name="connsiteY1" fmla="*/ 15285 h 15285"/>
                      <a:gd name="connsiteX2" fmla="*/ 0 w 2377"/>
                      <a:gd name="connsiteY2" fmla="*/ 2802 h 15285"/>
                      <a:gd name="connsiteX3" fmla="*/ 170 w 2377"/>
                      <a:gd name="connsiteY3" fmla="*/ 0 h 15285"/>
                      <a:gd name="connsiteX4" fmla="*/ 679 w 2377"/>
                      <a:gd name="connsiteY4" fmla="*/ 170 h 15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77" h="15285">
                        <a:moveTo>
                          <a:pt x="679" y="170"/>
                        </a:moveTo>
                        <a:lnTo>
                          <a:pt x="2378" y="15285"/>
                        </a:lnTo>
                        <a:cubicBezTo>
                          <a:pt x="849" y="11379"/>
                          <a:pt x="0" y="7218"/>
                          <a:pt x="0" y="2802"/>
                        </a:cubicBezTo>
                        <a:cubicBezTo>
                          <a:pt x="0" y="1868"/>
                          <a:pt x="85" y="934"/>
                          <a:pt x="170" y="0"/>
                        </a:cubicBezTo>
                        <a:cubicBezTo>
                          <a:pt x="255" y="0"/>
                          <a:pt x="425" y="0"/>
                          <a:pt x="679" y="170"/>
                        </a:cubicBezTo>
                        <a:close/>
                      </a:path>
                    </a:pathLst>
                  </a:custGeom>
                  <a:solidFill>
                    <a:srgbClr val="1F59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" name="Graphic 2">
                    <a:extLst>
                      <a:ext uri="{FF2B5EF4-FFF2-40B4-BE49-F238E27FC236}">
                        <a16:creationId xmlns:a16="http://schemas.microsoft.com/office/drawing/2014/main" id="{100721FD-F850-41E1-B7B6-1BABA21741AF}"/>
                      </a:ext>
                    </a:extLst>
                  </p:cNvPr>
                  <p:cNvSpPr/>
                  <p:nvPr/>
                </p:nvSpPr>
                <p:spPr>
                  <a:xfrm>
                    <a:off x="13408390" y="8559531"/>
                    <a:ext cx="57659" cy="116507"/>
                  </a:xfrm>
                  <a:custGeom>
                    <a:avLst/>
                    <a:gdLst>
                      <a:gd name="connsiteX0" fmla="*/ 37449 w 57659"/>
                      <a:gd name="connsiteY0" fmla="*/ 0 h 116507"/>
                      <a:gd name="connsiteX1" fmla="*/ 38468 w 57659"/>
                      <a:gd name="connsiteY1" fmla="*/ 8577 h 116507"/>
                      <a:gd name="connsiteX2" fmla="*/ 37873 w 57659"/>
                      <a:gd name="connsiteY2" fmla="*/ 8322 h 116507"/>
                      <a:gd name="connsiteX3" fmla="*/ 37704 w 57659"/>
                      <a:gd name="connsiteY3" fmla="*/ 11124 h 116507"/>
                      <a:gd name="connsiteX4" fmla="*/ 40081 w 57659"/>
                      <a:gd name="connsiteY4" fmla="*/ 23607 h 116507"/>
                      <a:gd name="connsiteX5" fmla="*/ 44921 w 57659"/>
                      <a:gd name="connsiteY5" fmla="*/ 65896 h 116507"/>
                      <a:gd name="connsiteX6" fmla="*/ 57659 w 57659"/>
                      <a:gd name="connsiteY6" fmla="*/ 114639 h 116507"/>
                      <a:gd name="connsiteX7" fmla="*/ 50696 w 57659"/>
                      <a:gd name="connsiteY7" fmla="*/ 116507 h 116507"/>
                      <a:gd name="connsiteX8" fmla="*/ 0 w 57659"/>
                      <a:gd name="connsiteY8" fmla="*/ 109544 h 116507"/>
                      <a:gd name="connsiteX9" fmla="*/ 9171 w 57659"/>
                      <a:gd name="connsiteY9" fmla="*/ 6793 h 116507"/>
                      <a:gd name="connsiteX10" fmla="*/ 37449 w 57659"/>
                      <a:gd name="connsiteY10" fmla="*/ 0 h 116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659" h="116507">
                        <a:moveTo>
                          <a:pt x="37449" y="0"/>
                        </a:moveTo>
                        <a:lnTo>
                          <a:pt x="38468" y="8577"/>
                        </a:lnTo>
                        <a:cubicBezTo>
                          <a:pt x="38298" y="8492"/>
                          <a:pt x="38128" y="8407"/>
                          <a:pt x="37873" y="8322"/>
                        </a:cubicBezTo>
                        <a:cubicBezTo>
                          <a:pt x="37788" y="9256"/>
                          <a:pt x="37704" y="10190"/>
                          <a:pt x="37704" y="11124"/>
                        </a:cubicBezTo>
                        <a:cubicBezTo>
                          <a:pt x="37704" y="15540"/>
                          <a:pt x="38553" y="19786"/>
                          <a:pt x="40081" y="23607"/>
                        </a:cubicBezTo>
                        <a:lnTo>
                          <a:pt x="44921" y="65896"/>
                        </a:lnTo>
                        <a:lnTo>
                          <a:pt x="57659" y="114639"/>
                        </a:lnTo>
                        <a:lnTo>
                          <a:pt x="50696" y="116507"/>
                        </a:lnTo>
                        <a:lnTo>
                          <a:pt x="0" y="109544"/>
                        </a:lnTo>
                        <a:lnTo>
                          <a:pt x="9171" y="6793"/>
                        </a:lnTo>
                        <a:lnTo>
                          <a:pt x="37449" y="0"/>
                        </a:lnTo>
                        <a:close/>
                      </a:path>
                    </a:pathLst>
                  </a:custGeom>
                  <a:solidFill>
                    <a:srgbClr val="1F59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94" name="Graphic 2">
                  <a:extLst>
                    <a:ext uri="{FF2B5EF4-FFF2-40B4-BE49-F238E27FC236}">
                      <a16:creationId xmlns:a16="http://schemas.microsoft.com/office/drawing/2014/main" id="{5BE05884-9733-49CF-90F8-3235605E16F1}"/>
                    </a:ext>
                  </a:extLst>
                </p:cNvPr>
                <p:cNvSpPr/>
                <p:nvPr/>
              </p:nvSpPr>
              <p:spPr>
                <a:xfrm>
                  <a:off x="13567271" y="8668990"/>
                  <a:ext cx="50696" cy="12737"/>
                </a:xfrm>
                <a:custGeom>
                  <a:avLst/>
                  <a:gdLst>
                    <a:gd name="connsiteX0" fmla="*/ 50696 w 50696"/>
                    <a:gd name="connsiteY0" fmla="*/ 0 h 12737"/>
                    <a:gd name="connsiteX1" fmla="*/ 8832 w 50696"/>
                    <a:gd name="connsiteY1" fmla="*/ 12738 h 12737"/>
                    <a:gd name="connsiteX2" fmla="*/ 0 w 50696"/>
                    <a:gd name="connsiteY2" fmla="*/ 6963 h 12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0696" h="12737">
                      <a:moveTo>
                        <a:pt x="50696" y="0"/>
                      </a:moveTo>
                      <a:lnTo>
                        <a:pt x="8832" y="12738"/>
                      </a:lnTo>
                      <a:lnTo>
                        <a:pt x="0" y="6963"/>
                      </a:ln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" name="Graphic 2">
                  <a:extLst>
                    <a:ext uri="{FF2B5EF4-FFF2-40B4-BE49-F238E27FC236}">
                      <a16:creationId xmlns:a16="http://schemas.microsoft.com/office/drawing/2014/main" id="{E10CB03E-DA81-4FDB-8C4B-54C2383D9930}"/>
                    </a:ext>
                  </a:extLst>
                </p:cNvPr>
                <p:cNvSpPr/>
                <p:nvPr/>
              </p:nvSpPr>
              <p:spPr>
                <a:xfrm>
                  <a:off x="13516575" y="8726310"/>
                  <a:ext cx="78549" cy="115403"/>
                </a:xfrm>
                <a:custGeom>
                  <a:avLst/>
                  <a:gdLst>
                    <a:gd name="connsiteX0" fmla="*/ 78549 w 78549"/>
                    <a:gd name="connsiteY0" fmla="*/ 0 h 115403"/>
                    <a:gd name="connsiteX1" fmla="*/ 0 w 78549"/>
                    <a:gd name="connsiteY1" fmla="*/ 115404 h 115403"/>
                    <a:gd name="connsiteX2" fmla="*/ 78549 w 78549"/>
                    <a:gd name="connsiteY2" fmla="*/ 0 h 115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549" h="115403">
                      <a:moveTo>
                        <a:pt x="78549" y="0"/>
                      </a:moveTo>
                      <a:cubicBezTo>
                        <a:pt x="78549" y="0"/>
                        <a:pt x="36769" y="90777"/>
                        <a:pt x="0" y="115404"/>
                      </a:cubicBezTo>
                      <a:cubicBezTo>
                        <a:pt x="0" y="115404"/>
                        <a:pt x="59952" y="37959"/>
                        <a:pt x="78549" y="0"/>
                      </a:cubicBezTo>
                      <a:close/>
                    </a:path>
                  </a:pathLst>
                </a:custGeom>
                <a:solidFill>
                  <a:srgbClr val="003FA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96" name="Graphic 2">
                  <a:extLst>
                    <a:ext uri="{FF2B5EF4-FFF2-40B4-BE49-F238E27FC236}">
                      <a16:creationId xmlns:a16="http://schemas.microsoft.com/office/drawing/2014/main" id="{CE453023-09A2-4FB2-8B17-E15A7DB7F5EF}"/>
                    </a:ext>
                  </a:extLst>
                </p:cNvPr>
                <p:cNvGrpSpPr/>
                <p:nvPr/>
              </p:nvGrpSpPr>
              <p:grpSpPr>
                <a:xfrm>
                  <a:off x="13476150" y="8604877"/>
                  <a:ext cx="21912" cy="107506"/>
                  <a:chOff x="13476150" y="8604877"/>
                  <a:chExt cx="21912" cy="107506"/>
                </a:xfrm>
              </p:grpSpPr>
              <p:sp>
                <p:nvSpPr>
                  <p:cNvPr id="497" name="Graphic 2">
                    <a:extLst>
                      <a:ext uri="{FF2B5EF4-FFF2-40B4-BE49-F238E27FC236}">
                        <a16:creationId xmlns:a16="http://schemas.microsoft.com/office/drawing/2014/main" id="{D79EF515-3A6C-4314-B4D1-AEA5CE07F591}"/>
                      </a:ext>
                    </a:extLst>
                  </p:cNvPr>
                  <p:cNvSpPr/>
                  <p:nvPr/>
                </p:nvSpPr>
                <p:spPr>
                  <a:xfrm>
                    <a:off x="13476150" y="8604877"/>
                    <a:ext cx="15459" cy="103260"/>
                  </a:xfrm>
                  <a:custGeom>
                    <a:avLst/>
                    <a:gdLst>
                      <a:gd name="connsiteX0" fmla="*/ 2042 w 15459"/>
                      <a:gd name="connsiteY0" fmla="*/ 0 h 103260"/>
                      <a:gd name="connsiteX1" fmla="*/ 15459 w 15459"/>
                      <a:gd name="connsiteY1" fmla="*/ 103260 h 103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459" h="103260">
                        <a:moveTo>
                          <a:pt x="2042" y="0"/>
                        </a:moveTo>
                        <a:cubicBezTo>
                          <a:pt x="2042" y="0"/>
                          <a:pt x="-7724" y="60887"/>
                          <a:pt x="15459" y="103260"/>
                        </a:cubicBezTo>
                      </a:path>
                    </a:pathLst>
                  </a:custGeom>
                  <a:noFill/>
                  <a:ln w="6896" cap="flat">
                    <a:solidFill>
                      <a:srgbClr val="FF86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8" name="Graphic 2">
                    <a:extLst>
                      <a:ext uri="{FF2B5EF4-FFF2-40B4-BE49-F238E27FC236}">
                        <a16:creationId xmlns:a16="http://schemas.microsoft.com/office/drawing/2014/main" id="{58F97706-5A8C-4E87-A48D-EFA90468BB97}"/>
                      </a:ext>
                    </a:extLst>
                  </p:cNvPr>
                  <p:cNvSpPr/>
                  <p:nvPr/>
                </p:nvSpPr>
                <p:spPr>
                  <a:xfrm>
                    <a:off x="13482947" y="8697268"/>
                    <a:ext cx="15115" cy="15115"/>
                  </a:xfrm>
                  <a:custGeom>
                    <a:avLst/>
                    <a:gdLst>
                      <a:gd name="connsiteX0" fmla="*/ 15116 w 15115"/>
                      <a:gd name="connsiteY0" fmla="*/ 7558 h 15115"/>
                      <a:gd name="connsiteX1" fmla="*/ 7558 w 15115"/>
                      <a:gd name="connsiteY1" fmla="*/ 15116 h 15115"/>
                      <a:gd name="connsiteX2" fmla="*/ 0 w 15115"/>
                      <a:gd name="connsiteY2" fmla="*/ 7558 h 15115"/>
                      <a:gd name="connsiteX3" fmla="*/ 7558 w 15115"/>
                      <a:gd name="connsiteY3" fmla="*/ 0 h 15115"/>
                      <a:gd name="connsiteX4" fmla="*/ 15116 w 15115"/>
                      <a:gd name="connsiteY4" fmla="*/ 7558 h 15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5" h="15115">
                        <a:moveTo>
                          <a:pt x="15116" y="7558"/>
                        </a:moveTo>
                        <a:cubicBezTo>
                          <a:pt x="15116" y="11732"/>
                          <a:pt x="11732" y="15116"/>
                          <a:pt x="7558" y="15116"/>
                        </a:cubicBezTo>
                        <a:cubicBezTo>
                          <a:pt x="3384" y="15116"/>
                          <a:pt x="0" y="11732"/>
                          <a:pt x="0" y="7558"/>
                        </a:cubicBezTo>
                        <a:cubicBezTo>
                          <a:pt x="0" y="3384"/>
                          <a:pt x="3383" y="0"/>
                          <a:pt x="7558" y="0"/>
                        </a:cubicBezTo>
                        <a:cubicBezTo>
                          <a:pt x="11732" y="0"/>
                          <a:pt x="15116" y="3383"/>
                          <a:pt x="15116" y="7558"/>
                        </a:cubicBezTo>
                        <a:close/>
                      </a:path>
                    </a:pathLst>
                  </a:custGeom>
                  <a:solidFill>
                    <a:srgbClr val="FF8630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9" name="Graphic 2">
                  <a:extLst>
                    <a:ext uri="{FF2B5EF4-FFF2-40B4-BE49-F238E27FC236}">
                      <a16:creationId xmlns:a16="http://schemas.microsoft.com/office/drawing/2014/main" id="{DF012E0F-D08B-4B5B-ACAA-5C1633F2A09F}"/>
                    </a:ext>
                  </a:extLst>
                </p:cNvPr>
                <p:cNvGrpSpPr/>
                <p:nvPr/>
              </p:nvGrpSpPr>
              <p:grpSpPr>
                <a:xfrm>
                  <a:off x="13528463" y="8604877"/>
                  <a:ext cx="21997" cy="107506"/>
                  <a:chOff x="13528463" y="8604877"/>
                  <a:chExt cx="21997" cy="107506"/>
                </a:xfrm>
              </p:grpSpPr>
              <p:sp>
                <p:nvSpPr>
                  <p:cNvPr id="500" name="Graphic 2">
                    <a:extLst>
                      <a:ext uri="{FF2B5EF4-FFF2-40B4-BE49-F238E27FC236}">
                        <a16:creationId xmlns:a16="http://schemas.microsoft.com/office/drawing/2014/main" id="{7580AE2A-9A05-4E02-B07B-7565923EFA7A}"/>
                      </a:ext>
                    </a:extLst>
                  </p:cNvPr>
                  <p:cNvSpPr/>
                  <p:nvPr/>
                </p:nvSpPr>
                <p:spPr>
                  <a:xfrm>
                    <a:off x="13535002" y="8604877"/>
                    <a:ext cx="15458" cy="103260"/>
                  </a:xfrm>
                  <a:custGeom>
                    <a:avLst/>
                    <a:gdLst>
                      <a:gd name="connsiteX0" fmla="*/ 13417 w 15458"/>
                      <a:gd name="connsiteY0" fmla="*/ 0 h 103260"/>
                      <a:gd name="connsiteX1" fmla="*/ 0 w 15458"/>
                      <a:gd name="connsiteY1" fmla="*/ 103260 h 103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458" h="103260">
                        <a:moveTo>
                          <a:pt x="13417" y="0"/>
                        </a:moveTo>
                        <a:cubicBezTo>
                          <a:pt x="13417" y="0"/>
                          <a:pt x="23182" y="60887"/>
                          <a:pt x="0" y="103260"/>
                        </a:cubicBezTo>
                      </a:path>
                    </a:pathLst>
                  </a:custGeom>
                  <a:noFill/>
                  <a:ln w="6896" cap="flat">
                    <a:solidFill>
                      <a:srgbClr val="FF86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1" name="Graphic 2">
                    <a:extLst>
                      <a:ext uri="{FF2B5EF4-FFF2-40B4-BE49-F238E27FC236}">
                        <a16:creationId xmlns:a16="http://schemas.microsoft.com/office/drawing/2014/main" id="{5812A2E2-018C-4B83-BFC0-98B6FCD07D42}"/>
                      </a:ext>
                    </a:extLst>
                  </p:cNvPr>
                  <p:cNvSpPr/>
                  <p:nvPr/>
                </p:nvSpPr>
                <p:spPr>
                  <a:xfrm>
                    <a:off x="13528463" y="8697268"/>
                    <a:ext cx="15115" cy="15115"/>
                  </a:xfrm>
                  <a:custGeom>
                    <a:avLst/>
                    <a:gdLst>
                      <a:gd name="connsiteX0" fmla="*/ 15115 w 15115"/>
                      <a:gd name="connsiteY0" fmla="*/ 7558 h 15115"/>
                      <a:gd name="connsiteX1" fmla="*/ 7558 w 15115"/>
                      <a:gd name="connsiteY1" fmla="*/ 15116 h 15115"/>
                      <a:gd name="connsiteX2" fmla="*/ 0 w 15115"/>
                      <a:gd name="connsiteY2" fmla="*/ 7558 h 15115"/>
                      <a:gd name="connsiteX3" fmla="*/ 7558 w 15115"/>
                      <a:gd name="connsiteY3" fmla="*/ 0 h 15115"/>
                      <a:gd name="connsiteX4" fmla="*/ 15115 w 15115"/>
                      <a:gd name="connsiteY4" fmla="*/ 7558 h 15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15" h="15115">
                        <a:moveTo>
                          <a:pt x="15115" y="7558"/>
                        </a:moveTo>
                        <a:cubicBezTo>
                          <a:pt x="15115" y="11732"/>
                          <a:pt x="11732" y="15116"/>
                          <a:pt x="7558" y="15116"/>
                        </a:cubicBezTo>
                        <a:cubicBezTo>
                          <a:pt x="3384" y="15116"/>
                          <a:pt x="0" y="11732"/>
                          <a:pt x="0" y="7558"/>
                        </a:cubicBezTo>
                        <a:cubicBezTo>
                          <a:pt x="0" y="3384"/>
                          <a:pt x="3383" y="0"/>
                          <a:pt x="7558" y="0"/>
                        </a:cubicBezTo>
                        <a:cubicBezTo>
                          <a:pt x="11731" y="0"/>
                          <a:pt x="15115" y="3383"/>
                          <a:pt x="15115" y="7558"/>
                        </a:cubicBezTo>
                        <a:close/>
                      </a:path>
                    </a:pathLst>
                  </a:custGeom>
                  <a:solidFill>
                    <a:srgbClr val="FF8630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02" name="Graphic 2">
                  <a:extLst>
                    <a:ext uri="{FF2B5EF4-FFF2-40B4-BE49-F238E27FC236}">
                      <a16:creationId xmlns:a16="http://schemas.microsoft.com/office/drawing/2014/main" id="{94EC212F-D591-4C10-AC6A-7B7B755DA87B}"/>
                    </a:ext>
                  </a:extLst>
                </p:cNvPr>
                <p:cNvSpPr/>
                <p:nvPr/>
              </p:nvSpPr>
              <p:spPr>
                <a:xfrm>
                  <a:off x="13506979" y="8651242"/>
                  <a:ext cx="12907" cy="12907"/>
                </a:xfrm>
                <a:custGeom>
                  <a:avLst/>
                  <a:gdLst>
                    <a:gd name="connsiteX0" fmla="*/ 12908 w 12907"/>
                    <a:gd name="connsiteY0" fmla="*/ 6454 h 12907"/>
                    <a:gd name="connsiteX1" fmla="*/ 6454 w 12907"/>
                    <a:gd name="connsiteY1" fmla="*/ 12908 h 12907"/>
                    <a:gd name="connsiteX2" fmla="*/ 0 w 12907"/>
                    <a:gd name="connsiteY2" fmla="*/ 6454 h 12907"/>
                    <a:gd name="connsiteX3" fmla="*/ 6454 w 12907"/>
                    <a:gd name="connsiteY3" fmla="*/ 0 h 12907"/>
                    <a:gd name="connsiteX4" fmla="*/ 12908 w 12907"/>
                    <a:gd name="connsiteY4" fmla="*/ 6454 h 1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" h="12907">
                      <a:moveTo>
                        <a:pt x="12908" y="6454"/>
                      </a:moveTo>
                      <a:cubicBezTo>
                        <a:pt x="12908" y="10018"/>
                        <a:pt x="10018" y="12908"/>
                        <a:pt x="6454" y="12908"/>
                      </a:cubicBezTo>
                      <a:cubicBezTo>
                        <a:pt x="2890" y="12908"/>
                        <a:pt x="0" y="10018"/>
                        <a:pt x="0" y="6454"/>
                      </a:cubicBezTo>
                      <a:cubicBezTo>
                        <a:pt x="0" y="2890"/>
                        <a:pt x="2890" y="0"/>
                        <a:pt x="6454" y="0"/>
                      </a:cubicBezTo>
                      <a:cubicBezTo>
                        <a:pt x="10018" y="0"/>
                        <a:pt x="12908" y="2890"/>
                        <a:pt x="12908" y="6454"/>
                      </a:cubicBezTo>
                      <a:close/>
                    </a:path>
                  </a:pathLst>
                </a:custGeom>
                <a:solidFill>
                  <a:srgbClr val="B3B3B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Graphic 2">
                  <a:extLst>
                    <a:ext uri="{FF2B5EF4-FFF2-40B4-BE49-F238E27FC236}">
                      <a16:creationId xmlns:a16="http://schemas.microsoft.com/office/drawing/2014/main" id="{DFF7330C-F293-451F-A32D-0F54BF2C124E}"/>
                    </a:ext>
                  </a:extLst>
                </p:cNvPr>
                <p:cNvSpPr/>
                <p:nvPr/>
              </p:nvSpPr>
              <p:spPr>
                <a:xfrm>
                  <a:off x="13506979" y="8717818"/>
                  <a:ext cx="12907" cy="12907"/>
                </a:xfrm>
                <a:custGeom>
                  <a:avLst/>
                  <a:gdLst>
                    <a:gd name="connsiteX0" fmla="*/ 12908 w 12907"/>
                    <a:gd name="connsiteY0" fmla="*/ 6454 h 12907"/>
                    <a:gd name="connsiteX1" fmla="*/ 6454 w 12907"/>
                    <a:gd name="connsiteY1" fmla="*/ 12907 h 12907"/>
                    <a:gd name="connsiteX2" fmla="*/ 0 w 12907"/>
                    <a:gd name="connsiteY2" fmla="*/ 6454 h 12907"/>
                    <a:gd name="connsiteX3" fmla="*/ 6454 w 12907"/>
                    <a:gd name="connsiteY3" fmla="*/ 0 h 12907"/>
                    <a:gd name="connsiteX4" fmla="*/ 12908 w 12907"/>
                    <a:gd name="connsiteY4" fmla="*/ 6454 h 1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" h="12907">
                      <a:moveTo>
                        <a:pt x="12908" y="6454"/>
                      </a:moveTo>
                      <a:cubicBezTo>
                        <a:pt x="12908" y="10018"/>
                        <a:pt x="10018" y="12907"/>
                        <a:pt x="6454" y="12907"/>
                      </a:cubicBezTo>
                      <a:cubicBezTo>
                        <a:pt x="2890" y="12907"/>
                        <a:pt x="0" y="10018"/>
                        <a:pt x="0" y="6454"/>
                      </a:cubicBezTo>
                      <a:cubicBezTo>
                        <a:pt x="0" y="2889"/>
                        <a:pt x="2890" y="0"/>
                        <a:pt x="6454" y="0"/>
                      </a:cubicBezTo>
                      <a:cubicBezTo>
                        <a:pt x="10018" y="0"/>
                        <a:pt x="12908" y="2889"/>
                        <a:pt x="12908" y="6454"/>
                      </a:cubicBezTo>
                      <a:close/>
                    </a:path>
                  </a:pathLst>
                </a:custGeom>
                <a:solidFill>
                  <a:srgbClr val="B3B3B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Graphic 2">
                  <a:extLst>
                    <a:ext uri="{FF2B5EF4-FFF2-40B4-BE49-F238E27FC236}">
                      <a16:creationId xmlns:a16="http://schemas.microsoft.com/office/drawing/2014/main" id="{AF87FF61-71EF-49FA-A58C-0983E374627F}"/>
                    </a:ext>
                  </a:extLst>
                </p:cNvPr>
                <p:cNvSpPr/>
                <p:nvPr/>
              </p:nvSpPr>
              <p:spPr>
                <a:xfrm>
                  <a:off x="13506979" y="8784479"/>
                  <a:ext cx="12907" cy="12907"/>
                </a:xfrm>
                <a:custGeom>
                  <a:avLst/>
                  <a:gdLst>
                    <a:gd name="connsiteX0" fmla="*/ 12908 w 12907"/>
                    <a:gd name="connsiteY0" fmla="*/ 6454 h 12907"/>
                    <a:gd name="connsiteX1" fmla="*/ 6454 w 12907"/>
                    <a:gd name="connsiteY1" fmla="*/ 12908 h 12907"/>
                    <a:gd name="connsiteX2" fmla="*/ 0 w 12907"/>
                    <a:gd name="connsiteY2" fmla="*/ 6454 h 12907"/>
                    <a:gd name="connsiteX3" fmla="*/ 6454 w 12907"/>
                    <a:gd name="connsiteY3" fmla="*/ 0 h 12907"/>
                    <a:gd name="connsiteX4" fmla="*/ 12908 w 12907"/>
                    <a:gd name="connsiteY4" fmla="*/ 6454 h 1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7" h="12907">
                      <a:moveTo>
                        <a:pt x="12908" y="6454"/>
                      </a:moveTo>
                      <a:cubicBezTo>
                        <a:pt x="12908" y="10018"/>
                        <a:pt x="10018" y="12908"/>
                        <a:pt x="6454" y="12908"/>
                      </a:cubicBezTo>
                      <a:cubicBezTo>
                        <a:pt x="2890" y="12908"/>
                        <a:pt x="0" y="10018"/>
                        <a:pt x="0" y="6454"/>
                      </a:cubicBezTo>
                      <a:cubicBezTo>
                        <a:pt x="0" y="2890"/>
                        <a:pt x="2890" y="0"/>
                        <a:pt x="6454" y="0"/>
                      </a:cubicBezTo>
                      <a:cubicBezTo>
                        <a:pt x="10018" y="0"/>
                        <a:pt x="12908" y="2890"/>
                        <a:pt x="12908" y="6454"/>
                      </a:cubicBezTo>
                      <a:close/>
                    </a:path>
                  </a:pathLst>
                </a:custGeom>
                <a:solidFill>
                  <a:srgbClr val="B3B3B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Graphic 2">
                  <a:extLst>
                    <a:ext uri="{FF2B5EF4-FFF2-40B4-BE49-F238E27FC236}">
                      <a16:creationId xmlns:a16="http://schemas.microsoft.com/office/drawing/2014/main" id="{63A94D5A-1880-477A-811F-F62654B00E5D}"/>
                    </a:ext>
                  </a:extLst>
                </p:cNvPr>
                <p:cNvSpPr/>
                <p:nvPr/>
              </p:nvSpPr>
              <p:spPr>
                <a:xfrm>
                  <a:off x="13522094" y="8258922"/>
                  <a:ext cx="97740" cy="213823"/>
                </a:xfrm>
                <a:custGeom>
                  <a:avLst/>
                  <a:gdLst>
                    <a:gd name="connsiteX0" fmla="*/ 97741 w 97740"/>
                    <a:gd name="connsiteY0" fmla="*/ 17918 h 213823"/>
                    <a:gd name="connsiteX1" fmla="*/ 85852 w 97740"/>
                    <a:gd name="connsiteY1" fmla="*/ 139690 h 213823"/>
                    <a:gd name="connsiteX2" fmla="*/ 55706 w 97740"/>
                    <a:gd name="connsiteY2" fmla="*/ 198453 h 213823"/>
                    <a:gd name="connsiteX3" fmla="*/ 38213 w 97740"/>
                    <a:gd name="connsiteY3" fmla="*/ 213823 h 213823"/>
                    <a:gd name="connsiteX4" fmla="*/ 52395 w 97740"/>
                    <a:gd name="connsiteY4" fmla="*/ 37959 h 213823"/>
                    <a:gd name="connsiteX5" fmla="*/ 0 w 97740"/>
                    <a:gd name="connsiteY5" fmla="*/ 14012 h 213823"/>
                    <a:gd name="connsiteX6" fmla="*/ 29637 w 97740"/>
                    <a:gd name="connsiteY6" fmla="*/ 0 h 213823"/>
                    <a:gd name="connsiteX7" fmla="*/ 88909 w 97740"/>
                    <a:gd name="connsiteY7" fmla="*/ 18173 h 213823"/>
                    <a:gd name="connsiteX8" fmla="*/ 97741 w 97740"/>
                    <a:gd name="connsiteY8" fmla="*/ 17918 h 21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740" h="213823">
                      <a:moveTo>
                        <a:pt x="97741" y="17918"/>
                      </a:moveTo>
                      <a:lnTo>
                        <a:pt x="85852" y="139690"/>
                      </a:lnTo>
                      <a:cubicBezTo>
                        <a:pt x="83644" y="162448"/>
                        <a:pt x="72860" y="183423"/>
                        <a:pt x="55706" y="198453"/>
                      </a:cubicBezTo>
                      <a:lnTo>
                        <a:pt x="38213" y="213823"/>
                      </a:lnTo>
                      <a:cubicBezTo>
                        <a:pt x="85767" y="169411"/>
                        <a:pt x="63519" y="73539"/>
                        <a:pt x="52395" y="37959"/>
                      </a:cubicBezTo>
                      <a:cubicBezTo>
                        <a:pt x="29297" y="36430"/>
                        <a:pt x="0" y="14012"/>
                        <a:pt x="0" y="14012"/>
                      </a:cubicBezTo>
                      <a:cubicBezTo>
                        <a:pt x="11549" y="9935"/>
                        <a:pt x="21569" y="5095"/>
                        <a:pt x="29637" y="0"/>
                      </a:cubicBezTo>
                      <a:cubicBezTo>
                        <a:pt x="41355" y="10870"/>
                        <a:pt x="63519" y="18173"/>
                        <a:pt x="88909" y="18173"/>
                      </a:cubicBezTo>
                      <a:cubicBezTo>
                        <a:pt x="91796" y="18258"/>
                        <a:pt x="94769" y="18088"/>
                        <a:pt x="97741" y="17918"/>
                      </a:cubicBez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06" name="Graphic 2">
                <a:extLst>
                  <a:ext uri="{FF2B5EF4-FFF2-40B4-BE49-F238E27FC236}">
                    <a16:creationId xmlns:a16="http://schemas.microsoft.com/office/drawing/2014/main" id="{2546C6FA-56FE-4D74-BDF0-D54F3ADBD2FE}"/>
                  </a:ext>
                </a:extLst>
              </p:cNvPr>
              <p:cNvSpPr/>
              <p:nvPr/>
            </p:nvSpPr>
            <p:spPr>
              <a:xfrm>
                <a:off x="12699325" y="8028200"/>
                <a:ext cx="449725" cy="502798"/>
              </a:xfrm>
              <a:custGeom>
                <a:avLst/>
                <a:gdLst>
                  <a:gd name="connsiteX0" fmla="*/ 77445 w 449725"/>
                  <a:gd name="connsiteY0" fmla="*/ 317083 h 502798"/>
                  <a:gd name="connsiteX1" fmla="*/ 340691 w 449725"/>
                  <a:gd name="connsiteY1" fmla="*/ 53838 h 502798"/>
                  <a:gd name="connsiteX2" fmla="*/ 449725 w 449725"/>
                  <a:gd name="connsiteY2" fmla="*/ 77530 h 502798"/>
                  <a:gd name="connsiteX3" fmla="*/ 263246 w 449725"/>
                  <a:gd name="connsiteY3" fmla="*/ 0 h 502798"/>
                  <a:gd name="connsiteX4" fmla="*/ 0 w 449725"/>
                  <a:gd name="connsiteY4" fmla="*/ 263246 h 502798"/>
                  <a:gd name="connsiteX5" fmla="*/ 154211 w 449725"/>
                  <a:gd name="connsiteY5" fmla="*/ 502799 h 502798"/>
                  <a:gd name="connsiteX6" fmla="*/ 77445 w 449725"/>
                  <a:gd name="connsiteY6" fmla="*/ 317083 h 502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725" h="502798">
                    <a:moveTo>
                      <a:pt x="77445" y="317083"/>
                    </a:moveTo>
                    <a:cubicBezTo>
                      <a:pt x="77445" y="171704"/>
                      <a:pt x="195311" y="53838"/>
                      <a:pt x="340691" y="53838"/>
                    </a:cubicBezTo>
                    <a:cubicBezTo>
                      <a:pt x="379583" y="53838"/>
                      <a:pt x="416523" y="62329"/>
                      <a:pt x="449725" y="77530"/>
                    </a:cubicBezTo>
                    <a:cubicBezTo>
                      <a:pt x="402086" y="29636"/>
                      <a:pt x="336105" y="0"/>
                      <a:pt x="263246" y="0"/>
                    </a:cubicBezTo>
                    <a:cubicBezTo>
                      <a:pt x="117866" y="0"/>
                      <a:pt x="0" y="117866"/>
                      <a:pt x="0" y="263246"/>
                    </a:cubicBezTo>
                    <a:cubicBezTo>
                      <a:pt x="0" y="369732"/>
                      <a:pt x="63264" y="461359"/>
                      <a:pt x="154211" y="502799"/>
                    </a:cubicBezTo>
                    <a:cubicBezTo>
                      <a:pt x="106742" y="455245"/>
                      <a:pt x="77445" y="389603"/>
                      <a:pt x="77445" y="31708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Graphic 2">
                <a:extLst>
                  <a:ext uri="{FF2B5EF4-FFF2-40B4-BE49-F238E27FC236}">
                    <a16:creationId xmlns:a16="http://schemas.microsoft.com/office/drawing/2014/main" id="{753F4FE2-87A4-404A-B8F0-5374A5BB910A}"/>
                  </a:ext>
                </a:extLst>
              </p:cNvPr>
              <p:cNvSpPr/>
              <p:nvPr/>
            </p:nvSpPr>
            <p:spPr>
              <a:xfrm>
                <a:off x="12230323" y="7461234"/>
                <a:ext cx="537668" cy="719053"/>
              </a:xfrm>
              <a:custGeom>
                <a:avLst/>
                <a:gdLst>
                  <a:gd name="connsiteX0" fmla="*/ 19701 w 537668"/>
                  <a:gd name="connsiteY0" fmla="*/ 719053 h 719053"/>
                  <a:gd name="connsiteX1" fmla="*/ 0 w 537668"/>
                  <a:gd name="connsiteY1" fmla="*/ 699352 h 719053"/>
                  <a:gd name="connsiteX2" fmla="*/ 144700 w 537668"/>
                  <a:gd name="connsiteY2" fmla="*/ 262280 h 719053"/>
                  <a:gd name="connsiteX3" fmla="*/ 512055 w 537668"/>
                  <a:gd name="connsiteY3" fmla="*/ 902 h 719053"/>
                  <a:gd name="connsiteX4" fmla="*/ 536766 w 537668"/>
                  <a:gd name="connsiteY4" fmla="*/ 13810 h 719053"/>
                  <a:gd name="connsiteX5" fmla="*/ 523858 w 537668"/>
                  <a:gd name="connsiteY5" fmla="*/ 38521 h 719053"/>
                  <a:gd name="connsiteX6" fmla="*/ 39402 w 537668"/>
                  <a:gd name="connsiteY6" fmla="*/ 699352 h 719053"/>
                  <a:gd name="connsiteX7" fmla="*/ 19701 w 537668"/>
                  <a:gd name="connsiteY7" fmla="*/ 719053 h 71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7668" h="719053">
                    <a:moveTo>
                      <a:pt x="19701" y="719053"/>
                    </a:moveTo>
                    <a:cubicBezTo>
                      <a:pt x="8831" y="719053"/>
                      <a:pt x="0" y="710222"/>
                      <a:pt x="0" y="699352"/>
                    </a:cubicBezTo>
                    <a:cubicBezTo>
                      <a:pt x="0" y="540471"/>
                      <a:pt x="50017" y="389317"/>
                      <a:pt x="144700" y="262280"/>
                    </a:cubicBezTo>
                    <a:cubicBezTo>
                      <a:pt x="236241" y="139488"/>
                      <a:pt x="366676" y="46673"/>
                      <a:pt x="512055" y="902"/>
                    </a:cubicBezTo>
                    <a:cubicBezTo>
                      <a:pt x="522415" y="-2325"/>
                      <a:pt x="533539" y="3365"/>
                      <a:pt x="536766" y="13810"/>
                    </a:cubicBezTo>
                    <a:cubicBezTo>
                      <a:pt x="539993" y="24170"/>
                      <a:pt x="534303" y="35294"/>
                      <a:pt x="523858" y="38521"/>
                    </a:cubicBezTo>
                    <a:cubicBezTo>
                      <a:pt x="234119" y="129723"/>
                      <a:pt x="39402" y="395346"/>
                      <a:pt x="39402" y="699352"/>
                    </a:cubicBezTo>
                    <a:cubicBezTo>
                      <a:pt x="39487" y="710222"/>
                      <a:pt x="30655" y="719053"/>
                      <a:pt x="19701" y="719053"/>
                    </a:cubicBezTo>
                    <a:close/>
                  </a:path>
                </a:pathLst>
              </a:custGeom>
              <a:solidFill>
                <a:srgbClr val="629AF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Graphic 2">
                <a:extLst>
                  <a:ext uri="{FF2B5EF4-FFF2-40B4-BE49-F238E27FC236}">
                    <a16:creationId xmlns:a16="http://schemas.microsoft.com/office/drawing/2014/main" id="{ABE97C82-4D50-4C2D-B2C8-EDC9AD3BB14B}"/>
                  </a:ext>
                </a:extLst>
              </p:cNvPr>
              <p:cNvSpPr/>
              <p:nvPr/>
            </p:nvSpPr>
            <p:spPr>
              <a:xfrm>
                <a:off x="13156987" y="7461157"/>
                <a:ext cx="537660" cy="719130"/>
              </a:xfrm>
              <a:custGeom>
                <a:avLst/>
                <a:gdLst>
                  <a:gd name="connsiteX0" fmla="*/ 517960 w 537660"/>
                  <a:gd name="connsiteY0" fmla="*/ 719130 h 719130"/>
                  <a:gd name="connsiteX1" fmla="*/ 498259 w 537660"/>
                  <a:gd name="connsiteY1" fmla="*/ 699429 h 719130"/>
                  <a:gd name="connsiteX2" fmla="*/ 13803 w 537660"/>
                  <a:gd name="connsiteY2" fmla="*/ 38513 h 719130"/>
                  <a:gd name="connsiteX3" fmla="*/ 895 w 537660"/>
                  <a:gd name="connsiteY3" fmla="*/ 13802 h 719130"/>
                  <a:gd name="connsiteX4" fmla="*/ 25606 w 537660"/>
                  <a:gd name="connsiteY4" fmla="*/ 895 h 719130"/>
                  <a:gd name="connsiteX5" fmla="*/ 392961 w 537660"/>
                  <a:gd name="connsiteY5" fmla="*/ 262272 h 719130"/>
                  <a:gd name="connsiteX6" fmla="*/ 537661 w 537660"/>
                  <a:gd name="connsiteY6" fmla="*/ 699345 h 719130"/>
                  <a:gd name="connsiteX7" fmla="*/ 517960 w 537660"/>
                  <a:gd name="connsiteY7" fmla="*/ 719130 h 71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7660" h="719130">
                    <a:moveTo>
                      <a:pt x="517960" y="719130"/>
                    </a:moveTo>
                    <a:cubicBezTo>
                      <a:pt x="507091" y="719130"/>
                      <a:pt x="498259" y="710299"/>
                      <a:pt x="498259" y="699429"/>
                    </a:cubicBezTo>
                    <a:cubicBezTo>
                      <a:pt x="498259" y="395338"/>
                      <a:pt x="303542" y="129800"/>
                      <a:pt x="13803" y="38513"/>
                    </a:cubicBezTo>
                    <a:cubicBezTo>
                      <a:pt x="3443" y="35202"/>
                      <a:pt x="-2332" y="24162"/>
                      <a:pt x="895" y="13802"/>
                    </a:cubicBezTo>
                    <a:cubicBezTo>
                      <a:pt x="4122" y="3442"/>
                      <a:pt x="15246" y="-2332"/>
                      <a:pt x="25606" y="895"/>
                    </a:cubicBezTo>
                    <a:cubicBezTo>
                      <a:pt x="170985" y="46665"/>
                      <a:pt x="301419" y="139480"/>
                      <a:pt x="392961" y="262272"/>
                    </a:cubicBezTo>
                    <a:cubicBezTo>
                      <a:pt x="487644" y="389309"/>
                      <a:pt x="537661" y="540463"/>
                      <a:pt x="537661" y="699345"/>
                    </a:cubicBezTo>
                    <a:cubicBezTo>
                      <a:pt x="537661" y="710299"/>
                      <a:pt x="528830" y="719130"/>
                      <a:pt x="517960" y="719130"/>
                    </a:cubicBezTo>
                    <a:close/>
                  </a:path>
                </a:pathLst>
              </a:custGeom>
              <a:solidFill>
                <a:srgbClr val="629AF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Graphic 2">
                <a:extLst>
                  <a:ext uri="{FF2B5EF4-FFF2-40B4-BE49-F238E27FC236}">
                    <a16:creationId xmlns:a16="http://schemas.microsoft.com/office/drawing/2014/main" id="{676E2474-A327-4997-8236-F09CF9364B0F}"/>
                  </a:ext>
                </a:extLst>
              </p:cNvPr>
              <p:cNvSpPr/>
              <p:nvPr/>
            </p:nvSpPr>
            <p:spPr>
              <a:xfrm>
                <a:off x="13270556" y="7613109"/>
                <a:ext cx="310386" cy="415090"/>
              </a:xfrm>
              <a:custGeom>
                <a:avLst/>
                <a:gdLst>
                  <a:gd name="connsiteX0" fmla="*/ 299007 w 310386"/>
                  <a:gd name="connsiteY0" fmla="*/ 415090 h 415090"/>
                  <a:gd name="connsiteX1" fmla="*/ 287628 w 310386"/>
                  <a:gd name="connsiteY1" fmla="*/ 403711 h 415090"/>
                  <a:gd name="connsiteX2" fmla="*/ 7993 w 310386"/>
                  <a:gd name="connsiteY2" fmla="*/ 22260 h 415090"/>
                  <a:gd name="connsiteX3" fmla="*/ 521 w 310386"/>
                  <a:gd name="connsiteY3" fmla="*/ 7994 h 415090"/>
                  <a:gd name="connsiteX4" fmla="*/ 14787 w 310386"/>
                  <a:gd name="connsiteY4" fmla="*/ 521 h 415090"/>
                  <a:gd name="connsiteX5" fmla="*/ 226827 w 310386"/>
                  <a:gd name="connsiteY5" fmla="*/ 151420 h 415090"/>
                  <a:gd name="connsiteX6" fmla="*/ 310386 w 310386"/>
                  <a:gd name="connsiteY6" fmla="*/ 403711 h 415090"/>
                  <a:gd name="connsiteX7" fmla="*/ 299007 w 310386"/>
                  <a:gd name="connsiteY7" fmla="*/ 415090 h 41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386" h="415090">
                    <a:moveTo>
                      <a:pt x="299007" y="415090"/>
                    </a:moveTo>
                    <a:cubicBezTo>
                      <a:pt x="292724" y="415090"/>
                      <a:pt x="287628" y="409995"/>
                      <a:pt x="287628" y="403711"/>
                    </a:cubicBezTo>
                    <a:cubicBezTo>
                      <a:pt x="287628" y="228186"/>
                      <a:pt x="175282" y="74909"/>
                      <a:pt x="7993" y="22260"/>
                    </a:cubicBezTo>
                    <a:cubicBezTo>
                      <a:pt x="1965" y="20391"/>
                      <a:pt x="-1347" y="14023"/>
                      <a:pt x="521" y="7994"/>
                    </a:cubicBezTo>
                    <a:cubicBezTo>
                      <a:pt x="2389" y="1964"/>
                      <a:pt x="8758" y="-1348"/>
                      <a:pt x="14787" y="521"/>
                    </a:cubicBezTo>
                    <a:cubicBezTo>
                      <a:pt x="98686" y="26930"/>
                      <a:pt x="174008" y="80513"/>
                      <a:pt x="226827" y="151420"/>
                    </a:cubicBezTo>
                    <a:cubicBezTo>
                      <a:pt x="281514" y="224789"/>
                      <a:pt x="310386" y="312000"/>
                      <a:pt x="310386" y="403711"/>
                    </a:cubicBezTo>
                    <a:cubicBezTo>
                      <a:pt x="310386" y="409995"/>
                      <a:pt x="305291" y="415090"/>
                      <a:pt x="299007" y="415090"/>
                    </a:cubicBezTo>
                    <a:close/>
                  </a:path>
                </a:pathLst>
              </a:custGeom>
              <a:solidFill>
                <a:srgbClr val="F997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Graphic 2">
                <a:extLst>
                  <a:ext uri="{FF2B5EF4-FFF2-40B4-BE49-F238E27FC236}">
                    <a16:creationId xmlns:a16="http://schemas.microsoft.com/office/drawing/2014/main" id="{6BB888B2-19E4-4098-BF11-D5F512F83AE1}"/>
                  </a:ext>
                </a:extLst>
              </p:cNvPr>
              <p:cNvSpPr/>
              <p:nvPr/>
            </p:nvSpPr>
            <p:spPr>
              <a:xfrm>
                <a:off x="12343179" y="7613109"/>
                <a:ext cx="310386" cy="415090"/>
              </a:xfrm>
              <a:custGeom>
                <a:avLst/>
                <a:gdLst>
                  <a:gd name="connsiteX0" fmla="*/ 11379 w 310386"/>
                  <a:gd name="connsiteY0" fmla="*/ 415090 h 415090"/>
                  <a:gd name="connsiteX1" fmla="*/ 22758 w 310386"/>
                  <a:gd name="connsiteY1" fmla="*/ 403711 h 415090"/>
                  <a:gd name="connsiteX2" fmla="*/ 302393 w 310386"/>
                  <a:gd name="connsiteY2" fmla="*/ 22260 h 415090"/>
                  <a:gd name="connsiteX3" fmla="*/ 309866 w 310386"/>
                  <a:gd name="connsiteY3" fmla="*/ 7994 h 415090"/>
                  <a:gd name="connsiteX4" fmla="*/ 295599 w 310386"/>
                  <a:gd name="connsiteY4" fmla="*/ 521 h 415090"/>
                  <a:gd name="connsiteX5" fmla="*/ 83559 w 310386"/>
                  <a:gd name="connsiteY5" fmla="*/ 151420 h 415090"/>
                  <a:gd name="connsiteX6" fmla="*/ 0 w 310386"/>
                  <a:gd name="connsiteY6" fmla="*/ 403711 h 415090"/>
                  <a:gd name="connsiteX7" fmla="*/ 11379 w 310386"/>
                  <a:gd name="connsiteY7" fmla="*/ 415090 h 41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386" h="415090">
                    <a:moveTo>
                      <a:pt x="11379" y="415090"/>
                    </a:moveTo>
                    <a:cubicBezTo>
                      <a:pt x="17663" y="415090"/>
                      <a:pt x="22758" y="409995"/>
                      <a:pt x="22758" y="403711"/>
                    </a:cubicBezTo>
                    <a:cubicBezTo>
                      <a:pt x="22758" y="228186"/>
                      <a:pt x="135104" y="74909"/>
                      <a:pt x="302393" y="22260"/>
                    </a:cubicBezTo>
                    <a:cubicBezTo>
                      <a:pt x="308422" y="20391"/>
                      <a:pt x="311734" y="14023"/>
                      <a:pt x="309866" y="7994"/>
                    </a:cubicBezTo>
                    <a:cubicBezTo>
                      <a:pt x="307997" y="1964"/>
                      <a:pt x="301629" y="-1348"/>
                      <a:pt x="295599" y="521"/>
                    </a:cubicBezTo>
                    <a:cubicBezTo>
                      <a:pt x="211701" y="26930"/>
                      <a:pt x="136378" y="80513"/>
                      <a:pt x="83559" y="151420"/>
                    </a:cubicBezTo>
                    <a:cubicBezTo>
                      <a:pt x="28872" y="224789"/>
                      <a:pt x="0" y="312000"/>
                      <a:pt x="0" y="403711"/>
                    </a:cubicBezTo>
                    <a:cubicBezTo>
                      <a:pt x="0" y="409995"/>
                      <a:pt x="5095" y="415090"/>
                      <a:pt x="11379" y="415090"/>
                    </a:cubicBezTo>
                    <a:close/>
                  </a:path>
                </a:pathLst>
              </a:custGeom>
              <a:solidFill>
                <a:srgbClr val="F997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Graphic 2">
                <a:extLst>
                  <a:ext uri="{FF2B5EF4-FFF2-40B4-BE49-F238E27FC236}">
                    <a16:creationId xmlns:a16="http://schemas.microsoft.com/office/drawing/2014/main" id="{6B2C99E4-86DE-40D2-AEF4-5C277E808A11}"/>
                  </a:ext>
                </a:extLst>
              </p:cNvPr>
              <p:cNvSpPr/>
              <p:nvPr/>
            </p:nvSpPr>
            <p:spPr>
              <a:xfrm>
                <a:off x="12655607" y="8776573"/>
                <a:ext cx="648426" cy="116091"/>
              </a:xfrm>
              <a:custGeom>
                <a:avLst/>
                <a:gdLst>
                  <a:gd name="connsiteX0" fmla="*/ 306878 w 648426"/>
                  <a:gd name="connsiteY0" fmla="*/ 116091 h 116091"/>
                  <a:gd name="connsiteX1" fmla="*/ 11788 w 648426"/>
                  <a:gd name="connsiteY1" fmla="*/ 54186 h 116091"/>
                  <a:gd name="connsiteX2" fmla="*/ 1683 w 648426"/>
                  <a:gd name="connsiteY2" fmla="*/ 28202 h 116091"/>
                  <a:gd name="connsiteX3" fmla="*/ 27668 w 648426"/>
                  <a:gd name="connsiteY3" fmla="*/ 18096 h 116091"/>
                  <a:gd name="connsiteX4" fmla="*/ 306878 w 648426"/>
                  <a:gd name="connsiteY4" fmla="*/ 76689 h 116091"/>
                  <a:gd name="connsiteX5" fmla="*/ 619800 w 648426"/>
                  <a:gd name="connsiteY5" fmla="*/ 2132 h 116091"/>
                  <a:gd name="connsiteX6" fmla="*/ 646295 w 648426"/>
                  <a:gd name="connsiteY6" fmla="*/ 10793 h 116091"/>
                  <a:gd name="connsiteX7" fmla="*/ 637634 w 648426"/>
                  <a:gd name="connsiteY7" fmla="*/ 37287 h 116091"/>
                  <a:gd name="connsiteX8" fmla="*/ 306878 w 648426"/>
                  <a:gd name="connsiteY8" fmla="*/ 116091 h 116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8426" h="116091">
                    <a:moveTo>
                      <a:pt x="306878" y="116091"/>
                    </a:moveTo>
                    <a:cubicBezTo>
                      <a:pt x="204212" y="116091"/>
                      <a:pt x="104943" y="95286"/>
                      <a:pt x="11788" y="54186"/>
                    </a:cubicBezTo>
                    <a:cubicBezTo>
                      <a:pt x="1853" y="49771"/>
                      <a:pt x="-2733" y="38137"/>
                      <a:pt x="1683" y="28202"/>
                    </a:cubicBezTo>
                    <a:cubicBezTo>
                      <a:pt x="6099" y="18266"/>
                      <a:pt x="17732" y="13680"/>
                      <a:pt x="27668" y="18096"/>
                    </a:cubicBezTo>
                    <a:cubicBezTo>
                      <a:pt x="115813" y="56988"/>
                      <a:pt x="209732" y="76689"/>
                      <a:pt x="306878" y="76689"/>
                    </a:cubicBezTo>
                    <a:cubicBezTo>
                      <a:pt x="417016" y="76689"/>
                      <a:pt x="522315" y="51639"/>
                      <a:pt x="619800" y="2132"/>
                    </a:cubicBezTo>
                    <a:cubicBezTo>
                      <a:pt x="629481" y="-2794"/>
                      <a:pt x="641370" y="1113"/>
                      <a:pt x="646295" y="10793"/>
                    </a:cubicBezTo>
                    <a:cubicBezTo>
                      <a:pt x="651220" y="20474"/>
                      <a:pt x="647314" y="32363"/>
                      <a:pt x="637634" y="37287"/>
                    </a:cubicBezTo>
                    <a:cubicBezTo>
                      <a:pt x="534543" y="89597"/>
                      <a:pt x="423301" y="116091"/>
                      <a:pt x="306878" y="116091"/>
                    </a:cubicBezTo>
                    <a:close/>
                  </a:path>
                </a:pathLst>
              </a:custGeom>
              <a:solidFill>
                <a:srgbClr val="629AF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Graphic 2">
                <a:extLst>
                  <a:ext uri="{FF2B5EF4-FFF2-40B4-BE49-F238E27FC236}">
                    <a16:creationId xmlns:a16="http://schemas.microsoft.com/office/drawing/2014/main" id="{843F724F-B313-4919-AB32-DD9B85427F5F}"/>
                  </a:ext>
                </a:extLst>
              </p:cNvPr>
              <p:cNvSpPr/>
              <p:nvPr/>
            </p:nvSpPr>
            <p:spPr>
              <a:xfrm>
                <a:off x="12773986" y="8753052"/>
                <a:ext cx="411754" cy="73715"/>
              </a:xfrm>
              <a:custGeom>
                <a:avLst/>
                <a:gdLst>
                  <a:gd name="connsiteX0" fmla="*/ 194868 w 411754"/>
                  <a:gd name="connsiteY0" fmla="*/ 73716 h 73715"/>
                  <a:gd name="connsiteX1" fmla="*/ 7454 w 411754"/>
                  <a:gd name="connsiteY1" fmla="*/ 34398 h 73715"/>
                  <a:gd name="connsiteX2" fmla="*/ 1085 w 411754"/>
                  <a:gd name="connsiteY2" fmla="*/ 17924 h 73715"/>
                  <a:gd name="connsiteX3" fmla="*/ 17559 w 411754"/>
                  <a:gd name="connsiteY3" fmla="*/ 11556 h 73715"/>
                  <a:gd name="connsiteX4" fmla="*/ 194868 w 411754"/>
                  <a:gd name="connsiteY4" fmla="*/ 48750 h 73715"/>
                  <a:gd name="connsiteX5" fmla="*/ 393576 w 411754"/>
                  <a:gd name="connsiteY5" fmla="*/ 1365 h 73715"/>
                  <a:gd name="connsiteX6" fmla="*/ 410389 w 411754"/>
                  <a:gd name="connsiteY6" fmla="*/ 6885 h 73715"/>
                  <a:gd name="connsiteX7" fmla="*/ 404870 w 411754"/>
                  <a:gd name="connsiteY7" fmla="*/ 23699 h 73715"/>
                  <a:gd name="connsiteX8" fmla="*/ 194868 w 411754"/>
                  <a:gd name="connsiteY8" fmla="*/ 73716 h 7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1754" h="73715">
                    <a:moveTo>
                      <a:pt x="194868" y="73716"/>
                    </a:moveTo>
                    <a:cubicBezTo>
                      <a:pt x="129651" y="73716"/>
                      <a:pt x="66642" y="60468"/>
                      <a:pt x="7454" y="34398"/>
                    </a:cubicBezTo>
                    <a:cubicBezTo>
                      <a:pt x="1085" y="31597"/>
                      <a:pt x="-1717" y="24208"/>
                      <a:pt x="1085" y="17924"/>
                    </a:cubicBezTo>
                    <a:cubicBezTo>
                      <a:pt x="3887" y="11556"/>
                      <a:pt x="11275" y="8754"/>
                      <a:pt x="17559" y="11556"/>
                    </a:cubicBezTo>
                    <a:cubicBezTo>
                      <a:pt x="73520" y="36267"/>
                      <a:pt x="133217" y="48750"/>
                      <a:pt x="194868" y="48750"/>
                    </a:cubicBezTo>
                    <a:cubicBezTo>
                      <a:pt x="264840" y="48750"/>
                      <a:pt x="331671" y="32785"/>
                      <a:pt x="393576" y="1365"/>
                    </a:cubicBezTo>
                    <a:cubicBezTo>
                      <a:pt x="399775" y="-1777"/>
                      <a:pt x="407247" y="686"/>
                      <a:pt x="410389" y="6885"/>
                    </a:cubicBezTo>
                    <a:cubicBezTo>
                      <a:pt x="413532" y="13084"/>
                      <a:pt x="411069" y="20557"/>
                      <a:pt x="404870" y="23699"/>
                    </a:cubicBezTo>
                    <a:cubicBezTo>
                      <a:pt x="339398" y="56902"/>
                      <a:pt x="268746" y="73716"/>
                      <a:pt x="194868" y="73716"/>
                    </a:cubicBezTo>
                    <a:close/>
                  </a:path>
                </a:pathLst>
              </a:custGeom>
              <a:solidFill>
                <a:srgbClr val="F997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Graphic 2">
                <a:extLst>
                  <a:ext uri="{FF2B5EF4-FFF2-40B4-BE49-F238E27FC236}">
                    <a16:creationId xmlns:a16="http://schemas.microsoft.com/office/drawing/2014/main" id="{59178965-726E-4CA3-A83A-9842559B0DF2}"/>
                  </a:ext>
                </a:extLst>
              </p:cNvPr>
              <p:cNvSpPr/>
              <p:nvPr/>
            </p:nvSpPr>
            <p:spPr>
              <a:xfrm>
                <a:off x="12822880" y="8203640"/>
                <a:ext cx="247705" cy="247620"/>
              </a:xfrm>
              <a:custGeom>
                <a:avLst/>
                <a:gdLst>
                  <a:gd name="connsiteX0" fmla="*/ 247705 w 247705"/>
                  <a:gd name="connsiteY0" fmla="*/ 148437 h 247620"/>
                  <a:gd name="connsiteX1" fmla="*/ 247705 w 247705"/>
                  <a:gd name="connsiteY1" fmla="*/ 97571 h 247620"/>
                  <a:gd name="connsiteX2" fmla="*/ 199387 w 247705"/>
                  <a:gd name="connsiteY2" fmla="*/ 97571 h 247620"/>
                  <a:gd name="connsiteX3" fmla="*/ 194462 w 247705"/>
                  <a:gd name="connsiteY3" fmla="*/ 87975 h 247620"/>
                  <a:gd name="connsiteX4" fmla="*/ 228769 w 247705"/>
                  <a:gd name="connsiteY4" fmla="*/ 53668 h 247620"/>
                  <a:gd name="connsiteX5" fmla="*/ 192849 w 247705"/>
                  <a:gd name="connsiteY5" fmla="*/ 17663 h 247620"/>
                  <a:gd name="connsiteX6" fmla="*/ 156249 w 247705"/>
                  <a:gd name="connsiteY6" fmla="*/ 54263 h 247620"/>
                  <a:gd name="connsiteX7" fmla="*/ 156249 w 247705"/>
                  <a:gd name="connsiteY7" fmla="*/ 54263 h 247620"/>
                  <a:gd name="connsiteX8" fmla="*/ 148352 w 247705"/>
                  <a:gd name="connsiteY8" fmla="*/ 51291 h 247620"/>
                  <a:gd name="connsiteX9" fmla="*/ 148352 w 247705"/>
                  <a:gd name="connsiteY9" fmla="*/ 0 h 247620"/>
                  <a:gd name="connsiteX10" fmla="*/ 97486 w 247705"/>
                  <a:gd name="connsiteY10" fmla="*/ 0 h 247620"/>
                  <a:gd name="connsiteX11" fmla="*/ 97486 w 247705"/>
                  <a:gd name="connsiteY11" fmla="*/ 51291 h 247620"/>
                  <a:gd name="connsiteX12" fmla="*/ 89079 w 247705"/>
                  <a:gd name="connsiteY12" fmla="*/ 54518 h 247620"/>
                  <a:gd name="connsiteX13" fmla="*/ 53583 w 247705"/>
                  <a:gd name="connsiteY13" fmla="*/ 19022 h 247620"/>
                  <a:gd name="connsiteX14" fmla="*/ 17663 w 247705"/>
                  <a:gd name="connsiteY14" fmla="*/ 54942 h 247620"/>
                  <a:gd name="connsiteX15" fmla="*/ 51120 w 247705"/>
                  <a:gd name="connsiteY15" fmla="*/ 88400 h 247620"/>
                  <a:gd name="connsiteX16" fmla="*/ 45686 w 247705"/>
                  <a:gd name="connsiteY16" fmla="*/ 99354 h 247620"/>
                  <a:gd name="connsiteX17" fmla="*/ 0 w 247705"/>
                  <a:gd name="connsiteY17" fmla="*/ 99354 h 247620"/>
                  <a:gd name="connsiteX18" fmla="*/ 0 w 247705"/>
                  <a:gd name="connsiteY18" fmla="*/ 150220 h 247620"/>
                  <a:gd name="connsiteX19" fmla="*/ 41949 w 247705"/>
                  <a:gd name="connsiteY19" fmla="*/ 150220 h 247620"/>
                  <a:gd name="connsiteX20" fmla="*/ 47384 w 247705"/>
                  <a:gd name="connsiteY20" fmla="*/ 165675 h 247620"/>
                  <a:gd name="connsiteX21" fmla="*/ 18937 w 247705"/>
                  <a:gd name="connsiteY21" fmla="*/ 194122 h 247620"/>
                  <a:gd name="connsiteX22" fmla="*/ 54857 w 247705"/>
                  <a:gd name="connsiteY22" fmla="*/ 230043 h 247620"/>
                  <a:gd name="connsiteX23" fmla="*/ 81861 w 247705"/>
                  <a:gd name="connsiteY23" fmla="*/ 203039 h 247620"/>
                  <a:gd name="connsiteX24" fmla="*/ 81861 w 247705"/>
                  <a:gd name="connsiteY24" fmla="*/ 203039 h 247620"/>
                  <a:gd name="connsiteX25" fmla="*/ 99354 w 247705"/>
                  <a:gd name="connsiteY25" fmla="*/ 210427 h 247620"/>
                  <a:gd name="connsiteX26" fmla="*/ 99354 w 247705"/>
                  <a:gd name="connsiteY26" fmla="*/ 247621 h 247620"/>
                  <a:gd name="connsiteX27" fmla="*/ 150220 w 247705"/>
                  <a:gd name="connsiteY27" fmla="*/ 247621 h 247620"/>
                  <a:gd name="connsiteX28" fmla="*/ 150220 w 247705"/>
                  <a:gd name="connsiteY28" fmla="*/ 209238 h 247620"/>
                  <a:gd name="connsiteX29" fmla="*/ 166779 w 247705"/>
                  <a:gd name="connsiteY29" fmla="*/ 201341 h 247620"/>
                  <a:gd name="connsiteX30" fmla="*/ 194122 w 247705"/>
                  <a:gd name="connsiteY30" fmla="*/ 228684 h 247620"/>
                  <a:gd name="connsiteX31" fmla="*/ 230127 w 247705"/>
                  <a:gd name="connsiteY31" fmla="*/ 192679 h 247620"/>
                  <a:gd name="connsiteX32" fmla="*/ 199897 w 247705"/>
                  <a:gd name="connsiteY32" fmla="*/ 162448 h 247620"/>
                  <a:gd name="connsiteX33" fmla="*/ 204397 w 247705"/>
                  <a:gd name="connsiteY33" fmla="*/ 148182 h 247620"/>
                  <a:gd name="connsiteX34" fmla="*/ 247705 w 247705"/>
                  <a:gd name="connsiteY34" fmla="*/ 148182 h 247620"/>
                  <a:gd name="connsiteX35" fmla="*/ 97486 w 247705"/>
                  <a:gd name="connsiteY35" fmla="*/ 91202 h 247620"/>
                  <a:gd name="connsiteX36" fmla="*/ 118545 w 247705"/>
                  <a:gd name="connsiteY36" fmla="*/ 83899 h 247620"/>
                  <a:gd name="connsiteX37" fmla="*/ 122961 w 247705"/>
                  <a:gd name="connsiteY37" fmla="*/ 83644 h 247620"/>
                  <a:gd name="connsiteX38" fmla="*/ 126697 w 247705"/>
                  <a:gd name="connsiteY38" fmla="*/ 83814 h 247620"/>
                  <a:gd name="connsiteX39" fmla="*/ 148436 w 247705"/>
                  <a:gd name="connsiteY39" fmla="*/ 91117 h 247620"/>
                  <a:gd name="connsiteX40" fmla="*/ 156334 w 247705"/>
                  <a:gd name="connsiteY40" fmla="*/ 97486 h 247620"/>
                  <a:gd name="connsiteX41" fmla="*/ 167373 w 247705"/>
                  <a:gd name="connsiteY41" fmla="*/ 115064 h 247620"/>
                  <a:gd name="connsiteX42" fmla="*/ 170006 w 247705"/>
                  <a:gd name="connsiteY42" fmla="*/ 130604 h 247620"/>
                  <a:gd name="connsiteX43" fmla="*/ 169921 w 247705"/>
                  <a:gd name="connsiteY43" fmla="*/ 132642 h 247620"/>
                  <a:gd name="connsiteX44" fmla="*/ 166439 w 247705"/>
                  <a:gd name="connsiteY44" fmla="*/ 148437 h 247620"/>
                  <a:gd name="connsiteX45" fmla="*/ 150220 w 247705"/>
                  <a:gd name="connsiteY45" fmla="*/ 168987 h 247620"/>
                  <a:gd name="connsiteX46" fmla="*/ 139775 w 247705"/>
                  <a:gd name="connsiteY46" fmla="*/ 174591 h 247620"/>
                  <a:gd name="connsiteX47" fmla="*/ 122961 w 247705"/>
                  <a:gd name="connsiteY47" fmla="*/ 177733 h 247620"/>
                  <a:gd name="connsiteX48" fmla="*/ 109374 w 247705"/>
                  <a:gd name="connsiteY48" fmla="*/ 175695 h 247620"/>
                  <a:gd name="connsiteX49" fmla="*/ 99354 w 247705"/>
                  <a:gd name="connsiteY49" fmla="*/ 171364 h 247620"/>
                  <a:gd name="connsiteX50" fmla="*/ 80247 w 247705"/>
                  <a:gd name="connsiteY50" fmla="*/ 150305 h 247620"/>
                  <a:gd name="connsiteX51" fmla="*/ 76341 w 247705"/>
                  <a:gd name="connsiteY51" fmla="*/ 136803 h 247620"/>
                  <a:gd name="connsiteX52" fmla="*/ 75917 w 247705"/>
                  <a:gd name="connsiteY52" fmla="*/ 130774 h 247620"/>
                  <a:gd name="connsiteX53" fmla="*/ 78379 w 247705"/>
                  <a:gd name="connsiteY53" fmla="*/ 115828 h 247620"/>
                  <a:gd name="connsiteX54" fmla="*/ 87890 w 247705"/>
                  <a:gd name="connsiteY54" fmla="*/ 99524 h 247620"/>
                  <a:gd name="connsiteX55" fmla="*/ 97486 w 247705"/>
                  <a:gd name="connsiteY55" fmla="*/ 91202 h 24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47705" h="247620">
                    <a:moveTo>
                      <a:pt x="247705" y="148437"/>
                    </a:moveTo>
                    <a:lnTo>
                      <a:pt x="247705" y="97571"/>
                    </a:lnTo>
                    <a:lnTo>
                      <a:pt x="199387" y="97571"/>
                    </a:lnTo>
                    <a:cubicBezTo>
                      <a:pt x="197944" y="94259"/>
                      <a:pt x="196330" y="91032"/>
                      <a:pt x="194462" y="87975"/>
                    </a:cubicBezTo>
                    <a:lnTo>
                      <a:pt x="228769" y="53668"/>
                    </a:lnTo>
                    <a:lnTo>
                      <a:pt x="192849" y="17663"/>
                    </a:lnTo>
                    <a:lnTo>
                      <a:pt x="156249" y="54263"/>
                    </a:lnTo>
                    <a:lnTo>
                      <a:pt x="156249" y="54263"/>
                    </a:lnTo>
                    <a:cubicBezTo>
                      <a:pt x="153701" y="53159"/>
                      <a:pt x="151069" y="52140"/>
                      <a:pt x="148352" y="51291"/>
                    </a:cubicBezTo>
                    <a:lnTo>
                      <a:pt x="148352" y="0"/>
                    </a:lnTo>
                    <a:lnTo>
                      <a:pt x="97486" y="0"/>
                    </a:lnTo>
                    <a:lnTo>
                      <a:pt x="97486" y="51291"/>
                    </a:lnTo>
                    <a:cubicBezTo>
                      <a:pt x="94598" y="52225"/>
                      <a:pt x="91796" y="53244"/>
                      <a:pt x="89079" y="54518"/>
                    </a:cubicBezTo>
                    <a:lnTo>
                      <a:pt x="53583" y="19022"/>
                    </a:lnTo>
                    <a:lnTo>
                      <a:pt x="17663" y="54942"/>
                    </a:lnTo>
                    <a:lnTo>
                      <a:pt x="51120" y="88400"/>
                    </a:lnTo>
                    <a:cubicBezTo>
                      <a:pt x="49083" y="91881"/>
                      <a:pt x="47214" y="95533"/>
                      <a:pt x="45686" y="99354"/>
                    </a:cubicBezTo>
                    <a:lnTo>
                      <a:pt x="0" y="99354"/>
                    </a:lnTo>
                    <a:lnTo>
                      <a:pt x="0" y="150220"/>
                    </a:lnTo>
                    <a:lnTo>
                      <a:pt x="41949" y="150220"/>
                    </a:lnTo>
                    <a:cubicBezTo>
                      <a:pt x="43223" y="155570"/>
                      <a:pt x="45091" y="160750"/>
                      <a:pt x="47384" y="165675"/>
                    </a:cubicBezTo>
                    <a:lnTo>
                      <a:pt x="18937" y="194122"/>
                    </a:lnTo>
                    <a:lnTo>
                      <a:pt x="54857" y="230043"/>
                    </a:lnTo>
                    <a:lnTo>
                      <a:pt x="81861" y="203039"/>
                    </a:lnTo>
                    <a:lnTo>
                      <a:pt x="81861" y="203039"/>
                    </a:lnTo>
                    <a:cubicBezTo>
                      <a:pt x="87296" y="206181"/>
                      <a:pt x="93155" y="208643"/>
                      <a:pt x="99354" y="210427"/>
                    </a:cubicBezTo>
                    <a:lnTo>
                      <a:pt x="99354" y="247621"/>
                    </a:lnTo>
                    <a:lnTo>
                      <a:pt x="150220" y="247621"/>
                    </a:lnTo>
                    <a:lnTo>
                      <a:pt x="150220" y="209238"/>
                    </a:lnTo>
                    <a:cubicBezTo>
                      <a:pt x="156079" y="207200"/>
                      <a:pt x="161599" y="204568"/>
                      <a:pt x="166779" y="201341"/>
                    </a:cubicBezTo>
                    <a:lnTo>
                      <a:pt x="194122" y="228684"/>
                    </a:lnTo>
                    <a:lnTo>
                      <a:pt x="230127" y="192679"/>
                    </a:lnTo>
                    <a:lnTo>
                      <a:pt x="199897" y="162448"/>
                    </a:lnTo>
                    <a:cubicBezTo>
                      <a:pt x="201765" y="157863"/>
                      <a:pt x="203294" y="153107"/>
                      <a:pt x="204397" y="148182"/>
                    </a:cubicBezTo>
                    <a:lnTo>
                      <a:pt x="247705" y="148182"/>
                    </a:lnTo>
                    <a:close/>
                    <a:moveTo>
                      <a:pt x="97486" y="91202"/>
                    </a:moveTo>
                    <a:cubicBezTo>
                      <a:pt x="103685" y="87211"/>
                      <a:pt x="110818" y="84663"/>
                      <a:pt x="118545" y="83899"/>
                    </a:cubicBezTo>
                    <a:cubicBezTo>
                      <a:pt x="119989" y="83729"/>
                      <a:pt x="121518" y="83644"/>
                      <a:pt x="122961" y="83644"/>
                    </a:cubicBezTo>
                    <a:cubicBezTo>
                      <a:pt x="124235" y="83644"/>
                      <a:pt x="125424" y="83729"/>
                      <a:pt x="126697" y="83814"/>
                    </a:cubicBezTo>
                    <a:cubicBezTo>
                      <a:pt x="134680" y="84408"/>
                      <a:pt x="142068" y="87041"/>
                      <a:pt x="148436" y="91117"/>
                    </a:cubicBezTo>
                    <a:cubicBezTo>
                      <a:pt x="151324" y="92985"/>
                      <a:pt x="153956" y="95108"/>
                      <a:pt x="156334" y="97486"/>
                    </a:cubicBezTo>
                    <a:cubicBezTo>
                      <a:pt x="161174" y="102411"/>
                      <a:pt x="164995" y="108355"/>
                      <a:pt x="167373" y="115064"/>
                    </a:cubicBezTo>
                    <a:cubicBezTo>
                      <a:pt x="169071" y="119904"/>
                      <a:pt x="170006" y="125169"/>
                      <a:pt x="170006" y="130604"/>
                    </a:cubicBezTo>
                    <a:cubicBezTo>
                      <a:pt x="170006" y="131283"/>
                      <a:pt x="170006" y="131963"/>
                      <a:pt x="169921" y="132642"/>
                    </a:cubicBezTo>
                    <a:cubicBezTo>
                      <a:pt x="169666" y="138162"/>
                      <a:pt x="168477" y="143511"/>
                      <a:pt x="166439" y="148437"/>
                    </a:cubicBezTo>
                    <a:cubicBezTo>
                      <a:pt x="163042" y="156674"/>
                      <a:pt x="157353" y="163807"/>
                      <a:pt x="150220" y="168987"/>
                    </a:cubicBezTo>
                    <a:cubicBezTo>
                      <a:pt x="146993" y="171280"/>
                      <a:pt x="143511" y="173148"/>
                      <a:pt x="139775" y="174591"/>
                    </a:cubicBezTo>
                    <a:cubicBezTo>
                      <a:pt x="134595" y="176629"/>
                      <a:pt x="128905" y="177733"/>
                      <a:pt x="122961" y="177733"/>
                    </a:cubicBezTo>
                    <a:cubicBezTo>
                      <a:pt x="118206" y="177733"/>
                      <a:pt x="113705" y="177054"/>
                      <a:pt x="109374" y="175695"/>
                    </a:cubicBezTo>
                    <a:cubicBezTo>
                      <a:pt x="105808" y="174676"/>
                      <a:pt x="102496" y="173148"/>
                      <a:pt x="99354" y="171364"/>
                    </a:cubicBezTo>
                    <a:cubicBezTo>
                      <a:pt x="91032" y="166524"/>
                      <a:pt x="84323" y="159136"/>
                      <a:pt x="80247" y="150305"/>
                    </a:cubicBezTo>
                    <a:cubicBezTo>
                      <a:pt x="78294" y="146059"/>
                      <a:pt x="76936" y="141559"/>
                      <a:pt x="76341" y="136803"/>
                    </a:cubicBezTo>
                    <a:cubicBezTo>
                      <a:pt x="76086" y="134850"/>
                      <a:pt x="75917" y="132812"/>
                      <a:pt x="75917" y="130774"/>
                    </a:cubicBezTo>
                    <a:cubicBezTo>
                      <a:pt x="75917" y="125594"/>
                      <a:pt x="76766" y="120499"/>
                      <a:pt x="78379" y="115828"/>
                    </a:cubicBezTo>
                    <a:cubicBezTo>
                      <a:pt x="80417" y="109714"/>
                      <a:pt x="83729" y="104194"/>
                      <a:pt x="87890" y="99524"/>
                    </a:cubicBezTo>
                    <a:cubicBezTo>
                      <a:pt x="90692" y="96297"/>
                      <a:pt x="93919" y="93495"/>
                      <a:pt x="97486" y="912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Graphic 2">
                <a:extLst>
                  <a:ext uri="{FF2B5EF4-FFF2-40B4-BE49-F238E27FC236}">
                    <a16:creationId xmlns:a16="http://schemas.microsoft.com/office/drawing/2014/main" id="{5523C4DF-D4CE-4ECB-AC54-89FDD0D408D6}"/>
                  </a:ext>
                </a:extLst>
              </p:cNvPr>
              <p:cNvSpPr/>
              <p:nvPr/>
            </p:nvSpPr>
            <p:spPr>
              <a:xfrm>
                <a:off x="12993395" y="8108022"/>
                <a:ext cx="108015" cy="107930"/>
              </a:xfrm>
              <a:custGeom>
                <a:avLst/>
                <a:gdLst>
                  <a:gd name="connsiteX0" fmla="*/ 108016 w 108015"/>
                  <a:gd name="connsiteY0" fmla="*/ 64623 h 107930"/>
                  <a:gd name="connsiteX1" fmla="*/ 108016 w 108015"/>
                  <a:gd name="connsiteY1" fmla="*/ 42459 h 107930"/>
                  <a:gd name="connsiteX2" fmla="*/ 86956 w 108015"/>
                  <a:gd name="connsiteY2" fmla="*/ 42459 h 107930"/>
                  <a:gd name="connsiteX3" fmla="*/ 84833 w 108015"/>
                  <a:gd name="connsiteY3" fmla="*/ 38298 h 107930"/>
                  <a:gd name="connsiteX4" fmla="*/ 99779 w 108015"/>
                  <a:gd name="connsiteY4" fmla="*/ 23352 h 107930"/>
                  <a:gd name="connsiteX5" fmla="*/ 84069 w 108015"/>
                  <a:gd name="connsiteY5" fmla="*/ 7643 h 107930"/>
                  <a:gd name="connsiteX6" fmla="*/ 68104 w 108015"/>
                  <a:gd name="connsiteY6" fmla="*/ 23607 h 107930"/>
                  <a:gd name="connsiteX7" fmla="*/ 68104 w 108015"/>
                  <a:gd name="connsiteY7" fmla="*/ 23607 h 107930"/>
                  <a:gd name="connsiteX8" fmla="*/ 64707 w 108015"/>
                  <a:gd name="connsiteY8" fmla="*/ 22333 h 107930"/>
                  <a:gd name="connsiteX9" fmla="*/ 64707 w 108015"/>
                  <a:gd name="connsiteY9" fmla="*/ 0 h 107930"/>
                  <a:gd name="connsiteX10" fmla="*/ 42544 w 108015"/>
                  <a:gd name="connsiteY10" fmla="*/ 0 h 107930"/>
                  <a:gd name="connsiteX11" fmla="*/ 42544 w 108015"/>
                  <a:gd name="connsiteY11" fmla="*/ 22333 h 107930"/>
                  <a:gd name="connsiteX12" fmla="*/ 38892 w 108015"/>
                  <a:gd name="connsiteY12" fmla="*/ 23692 h 107930"/>
                  <a:gd name="connsiteX13" fmla="*/ 23437 w 108015"/>
                  <a:gd name="connsiteY13" fmla="*/ 8237 h 107930"/>
                  <a:gd name="connsiteX14" fmla="*/ 7728 w 108015"/>
                  <a:gd name="connsiteY14" fmla="*/ 23947 h 107930"/>
                  <a:gd name="connsiteX15" fmla="*/ 22333 w 108015"/>
                  <a:gd name="connsiteY15" fmla="*/ 38553 h 107930"/>
                  <a:gd name="connsiteX16" fmla="*/ 19956 w 108015"/>
                  <a:gd name="connsiteY16" fmla="*/ 43308 h 107930"/>
                  <a:gd name="connsiteX17" fmla="*/ 0 w 108015"/>
                  <a:gd name="connsiteY17" fmla="*/ 43308 h 107930"/>
                  <a:gd name="connsiteX18" fmla="*/ 0 w 108015"/>
                  <a:gd name="connsiteY18" fmla="*/ 65472 h 107930"/>
                  <a:gd name="connsiteX19" fmla="*/ 18257 w 108015"/>
                  <a:gd name="connsiteY19" fmla="*/ 65472 h 107930"/>
                  <a:gd name="connsiteX20" fmla="*/ 20635 w 108015"/>
                  <a:gd name="connsiteY20" fmla="*/ 72180 h 107930"/>
                  <a:gd name="connsiteX21" fmla="*/ 8237 w 108015"/>
                  <a:gd name="connsiteY21" fmla="*/ 84578 h 107930"/>
                  <a:gd name="connsiteX22" fmla="*/ 23947 w 108015"/>
                  <a:gd name="connsiteY22" fmla="*/ 100288 h 107930"/>
                  <a:gd name="connsiteX23" fmla="*/ 35750 w 108015"/>
                  <a:gd name="connsiteY23" fmla="*/ 88485 h 107930"/>
                  <a:gd name="connsiteX24" fmla="*/ 35750 w 108015"/>
                  <a:gd name="connsiteY24" fmla="*/ 88485 h 107930"/>
                  <a:gd name="connsiteX25" fmla="*/ 43393 w 108015"/>
                  <a:gd name="connsiteY25" fmla="*/ 91712 h 107930"/>
                  <a:gd name="connsiteX26" fmla="*/ 43393 w 108015"/>
                  <a:gd name="connsiteY26" fmla="*/ 107931 h 107930"/>
                  <a:gd name="connsiteX27" fmla="*/ 65557 w 108015"/>
                  <a:gd name="connsiteY27" fmla="*/ 107931 h 107930"/>
                  <a:gd name="connsiteX28" fmla="*/ 65557 w 108015"/>
                  <a:gd name="connsiteY28" fmla="*/ 91202 h 107930"/>
                  <a:gd name="connsiteX29" fmla="*/ 72775 w 108015"/>
                  <a:gd name="connsiteY29" fmla="*/ 87720 h 107930"/>
                  <a:gd name="connsiteX30" fmla="*/ 84663 w 108015"/>
                  <a:gd name="connsiteY30" fmla="*/ 99609 h 107930"/>
                  <a:gd name="connsiteX31" fmla="*/ 100373 w 108015"/>
                  <a:gd name="connsiteY31" fmla="*/ 83899 h 107930"/>
                  <a:gd name="connsiteX32" fmla="*/ 87211 w 108015"/>
                  <a:gd name="connsiteY32" fmla="*/ 70737 h 107930"/>
                  <a:gd name="connsiteX33" fmla="*/ 89164 w 108015"/>
                  <a:gd name="connsiteY33" fmla="*/ 64538 h 107930"/>
                  <a:gd name="connsiteX34" fmla="*/ 108016 w 108015"/>
                  <a:gd name="connsiteY34" fmla="*/ 64538 h 107930"/>
                  <a:gd name="connsiteX35" fmla="*/ 42629 w 108015"/>
                  <a:gd name="connsiteY35" fmla="*/ 39657 h 107930"/>
                  <a:gd name="connsiteX36" fmla="*/ 51800 w 108015"/>
                  <a:gd name="connsiteY36" fmla="*/ 36515 h 107930"/>
                  <a:gd name="connsiteX37" fmla="*/ 53753 w 108015"/>
                  <a:gd name="connsiteY37" fmla="*/ 36430 h 107930"/>
                  <a:gd name="connsiteX38" fmla="*/ 55366 w 108015"/>
                  <a:gd name="connsiteY38" fmla="*/ 36515 h 107930"/>
                  <a:gd name="connsiteX39" fmla="*/ 64792 w 108015"/>
                  <a:gd name="connsiteY39" fmla="*/ 39742 h 107930"/>
                  <a:gd name="connsiteX40" fmla="*/ 68274 w 108015"/>
                  <a:gd name="connsiteY40" fmla="*/ 42544 h 107930"/>
                  <a:gd name="connsiteX41" fmla="*/ 73029 w 108015"/>
                  <a:gd name="connsiteY41" fmla="*/ 50187 h 107930"/>
                  <a:gd name="connsiteX42" fmla="*/ 74133 w 108015"/>
                  <a:gd name="connsiteY42" fmla="*/ 56980 h 107930"/>
                  <a:gd name="connsiteX43" fmla="*/ 74133 w 108015"/>
                  <a:gd name="connsiteY43" fmla="*/ 57829 h 107930"/>
                  <a:gd name="connsiteX44" fmla="*/ 72605 w 108015"/>
                  <a:gd name="connsiteY44" fmla="*/ 64707 h 107930"/>
                  <a:gd name="connsiteX45" fmla="*/ 65557 w 108015"/>
                  <a:gd name="connsiteY45" fmla="*/ 73624 h 107930"/>
                  <a:gd name="connsiteX46" fmla="*/ 61056 w 108015"/>
                  <a:gd name="connsiteY46" fmla="*/ 76087 h 107930"/>
                  <a:gd name="connsiteX47" fmla="*/ 53753 w 108015"/>
                  <a:gd name="connsiteY47" fmla="*/ 77445 h 107930"/>
                  <a:gd name="connsiteX48" fmla="*/ 47809 w 108015"/>
                  <a:gd name="connsiteY48" fmla="*/ 76596 h 107930"/>
                  <a:gd name="connsiteX49" fmla="*/ 43393 w 108015"/>
                  <a:gd name="connsiteY49" fmla="*/ 74728 h 107930"/>
                  <a:gd name="connsiteX50" fmla="*/ 35071 w 108015"/>
                  <a:gd name="connsiteY50" fmla="*/ 65557 h 107930"/>
                  <a:gd name="connsiteX51" fmla="*/ 33373 w 108015"/>
                  <a:gd name="connsiteY51" fmla="*/ 59613 h 107930"/>
                  <a:gd name="connsiteX52" fmla="*/ 33203 w 108015"/>
                  <a:gd name="connsiteY52" fmla="*/ 56980 h 107930"/>
                  <a:gd name="connsiteX53" fmla="*/ 34222 w 108015"/>
                  <a:gd name="connsiteY53" fmla="*/ 50441 h 107930"/>
                  <a:gd name="connsiteX54" fmla="*/ 38383 w 108015"/>
                  <a:gd name="connsiteY54" fmla="*/ 43308 h 107930"/>
                  <a:gd name="connsiteX55" fmla="*/ 42629 w 108015"/>
                  <a:gd name="connsiteY55" fmla="*/ 39657 h 107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08015" h="107930">
                    <a:moveTo>
                      <a:pt x="108016" y="64623"/>
                    </a:moveTo>
                    <a:lnTo>
                      <a:pt x="108016" y="42459"/>
                    </a:lnTo>
                    <a:lnTo>
                      <a:pt x="86956" y="42459"/>
                    </a:lnTo>
                    <a:cubicBezTo>
                      <a:pt x="86362" y="41016"/>
                      <a:pt x="85597" y="39657"/>
                      <a:pt x="84833" y="38298"/>
                    </a:cubicBezTo>
                    <a:lnTo>
                      <a:pt x="99779" y="23352"/>
                    </a:lnTo>
                    <a:lnTo>
                      <a:pt x="84069" y="7643"/>
                    </a:lnTo>
                    <a:lnTo>
                      <a:pt x="68104" y="23607"/>
                    </a:lnTo>
                    <a:lnTo>
                      <a:pt x="68104" y="23607"/>
                    </a:lnTo>
                    <a:cubicBezTo>
                      <a:pt x="67000" y="23098"/>
                      <a:pt x="65811" y="22673"/>
                      <a:pt x="64707" y="22333"/>
                    </a:cubicBezTo>
                    <a:lnTo>
                      <a:pt x="64707" y="0"/>
                    </a:lnTo>
                    <a:lnTo>
                      <a:pt x="42544" y="0"/>
                    </a:lnTo>
                    <a:lnTo>
                      <a:pt x="42544" y="22333"/>
                    </a:lnTo>
                    <a:cubicBezTo>
                      <a:pt x="41270" y="22758"/>
                      <a:pt x="40081" y="23183"/>
                      <a:pt x="38892" y="23692"/>
                    </a:cubicBezTo>
                    <a:lnTo>
                      <a:pt x="23437" y="8237"/>
                    </a:lnTo>
                    <a:lnTo>
                      <a:pt x="7728" y="23947"/>
                    </a:lnTo>
                    <a:lnTo>
                      <a:pt x="22333" y="38553"/>
                    </a:lnTo>
                    <a:cubicBezTo>
                      <a:pt x="21399" y="40082"/>
                      <a:pt x="20635" y="41695"/>
                      <a:pt x="19956" y="43308"/>
                    </a:cubicBezTo>
                    <a:lnTo>
                      <a:pt x="0" y="43308"/>
                    </a:lnTo>
                    <a:lnTo>
                      <a:pt x="0" y="65472"/>
                    </a:lnTo>
                    <a:lnTo>
                      <a:pt x="18257" y="65472"/>
                    </a:lnTo>
                    <a:cubicBezTo>
                      <a:pt x="18852" y="67850"/>
                      <a:pt x="19616" y="70057"/>
                      <a:pt x="20635" y="72180"/>
                    </a:cubicBezTo>
                    <a:lnTo>
                      <a:pt x="8237" y="84578"/>
                    </a:lnTo>
                    <a:lnTo>
                      <a:pt x="23947" y="100288"/>
                    </a:lnTo>
                    <a:lnTo>
                      <a:pt x="35750" y="88485"/>
                    </a:lnTo>
                    <a:lnTo>
                      <a:pt x="35750" y="88485"/>
                    </a:lnTo>
                    <a:cubicBezTo>
                      <a:pt x="38128" y="89843"/>
                      <a:pt x="40676" y="90947"/>
                      <a:pt x="43393" y="91712"/>
                    </a:cubicBezTo>
                    <a:lnTo>
                      <a:pt x="43393" y="107931"/>
                    </a:lnTo>
                    <a:lnTo>
                      <a:pt x="65557" y="107931"/>
                    </a:lnTo>
                    <a:lnTo>
                      <a:pt x="65557" y="91202"/>
                    </a:lnTo>
                    <a:cubicBezTo>
                      <a:pt x="68104" y="90353"/>
                      <a:pt x="70567" y="89164"/>
                      <a:pt x="72775" y="87720"/>
                    </a:cubicBezTo>
                    <a:lnTo>
                      <a:pt x="84663" y="99609"/>
                    </a:lnTo>
                    <a:lnTo>
                      <a:pt x="100373" y="83899"/>
                    </a:lnTo>
                    <a:lnTo>
                      <a:pt x="87211" y="70737"/>
                    </a:lnTo>
                    <a:cubicBezTo>
                      <a:pt x="88060" y="68784"/>
                      <a:pt x="88654" y="66661"/>
                      <a:pt x="89164" y="64538"/>
                    </a:cubicBezTo>
                    <a:lnTo>
                      <a:pt x="108016" y="64538"/>
                    </a:lnTo>
                    <a:close/>
                    <a:moveTo>
                      <a:pt x="42629" y="39657"/>
                    </a:moveTo>
                    <a:cubicBezTo>
                      <a:pt x="45346" y="37959"/>
                      <a:pt x="48403" y="36770"/>
                      <a:pt x="51800" y="36515"/>
                    </a:cubicBezTo>
                    <a:cubicBezTo>
                      <a:pt x="52394" y="36430"/>
                      <a:pt x="53074" y="36430"/>
                      <a:pt x="53753" y="36430"/>
                    </a:cubicBezTo>
                    <a:cubicBezTo>
                      <a:pt x="54263" y="36430"/>
                      <a:pt x="54857" y="36430"/>
                      <a:pt x="55366" y="36515"/>
                    </a:cubicBezTo>
                    <a:cubicBezTo>
                      <a:pt x="58848" y="36770"/>
                      <a:pt x="62075" y="37959"/>
                      <a:pt x="64792" y="39742"/>
                    </a:cubicBezTo>
                    <a:cubicBezTo>
                      <a:pt x="66066" y="40506"/>
                      <a:pt x="67170" y="41440"/>
                      <a:pt x="68274" y="42544"/>
                    </a:cubicBezTo>
                    <a:cubicBezTo>
                      <a:pt x="70397" y="44667"/>
                      <a:pt x="72095" y="47299"/>
                      <a:pt x="73029" y="50187"/>
                    </a:cubicBezTo>
                    <a:cubicBezTo>
                      <a:pt x="73794" y="52310"/>
                      <a:pt x="74133" y="54603"/>
                      <a:pt x="74133" y="56980"/>
                    </a:cubicBezTo>
                    <a:cubicBezTo>
                      <a:pt x="74133" y="57235"/>
                      <a:pt x="74133" y="57575"/>
                      <a:pt x="74133" y="57829"/>
                    </a:cubicBezTo>
                    <a:cubicBezTo>
                      <a:pt x="74048" y="60292"/>
                      <a:pt x="73539" y="62584"/>
                      <a:pt x="72605" y="64707"/>
                    </a:cubicBezTo>
                    <a:cubicBezTo>
                      <a:pt x="71161" y="68274"/>
                      <a:pt x="68699" y="71416"/>
                      <a:pt x="65557" y="73624"/>
                    </a:cubicBezTo>
                    <a:cubicBezTo>
                      <a:pt x="64198" y="74643"/>
                      <a:pt x="62669" y="75407"/>
                      <a:pt x="61056" y="76087"/>
                    </a:cubicBezTo>
                    <a:cubicBezTo>
                      <a:pt x="58763" y="76936"/>
                      <a:pt x="56301" y="77445"/>
                      <a:pt x="53753" y="77445"/>
                    </a:cubicBezTo>
                    <a:cubicBezTo>
                      <a:pt x="51715" y="77445"/>
                      <a:pt x="49677" y="77106"/>
                      <a:pt x="47809" y="76596"/>
                    </a:cubicBezTo>
                    <a:cubicBezTo>
                      <a:pt x="46280" y="76172"/>
                      <a:pt x="44837" y="75492"/>
                      <a:pt x="43393" y="74728"/>
                    </a:cubicBezTo>
                    <a:cubicBezTo>
                      <a:pt x="39742" y="72605"/>
                      <a:pt x="36854" y="69378"/>
                      <a:pt x="35071" y="65557"/>
                    </a:cubicBezTo>
                    <a:cubicBezTo>
                      <a:pt x="34222" y="63688"/>
                      <a:pt x="33627" y="61735"/>
                      <a:pt x="33373" y="59613"/>
                    </a:cubicBezTo>
                    <a:cubicBezTo>
                      <a:pt x="33288" y="58764"/>
                      <a:pt x="33203" y="57829"/>
                      <a:pt x="33203" y="56980"/>
                    </a:cubicBezTo>
                    <a:cubicBezTo>
                      <a:pt x="33203" y="54687"/>
                      <a:pt x="33543" y="52480"/>
                      <a:pt x="34222" y="50441"/>
                    </a:cubicBezTo>
                    <a:cubicBezTo>
                      <a:pt x="35071" y="47809"/>
                      <a:pt x="36515" y="45346"/>
                      <a:pt x="38383" y="43308"/>
                    </a:cubicBezTo>
                    <a:cubicBezTo>
                      <a:pt x="39657" y="41865"/>
                      <a:pt x="41015" y="40676"/>
                      <a:pt x="42629" y="396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15" name="Graphic 2">
            <a:extLst>
              <a:ext uri="{FF2B5EF4-FFF2-40B4-BE49-F238E27FC236}">
                <a16:creationId xmlns:a16="http://schemas.microsoft.com/office/drawing/2014/main" id="{6595813D-0CF7-413A-B8F7-EAC741AB9899}"/>
              </a:ext>
            </a:extLst>
          </p:cNvPr>
          <p:cNvGrpSpPr/>
          <p:nvPr/>
        </p:nvGrpSpPr>
        <p:grpSpPr>
          <a:xfrm>
            <a:off x="14944979" y="7367858"/>
            <a:ext cx="1948271" cy="1941074"/>
            <a:chOff x="14944979" y="7367858"/>
            <a:chExt cx="1948271" cy="1941074"/>
          </a:xfrm>
        </p:grpSpPr>
        <p:grpSp>
          <p:nvGrpSpPr>
            <p:cNvPr id="516" name="Graphic 2">
              <a:extLst>
                <a:ext uri="{FF2B5EF4-FFF2-40B4-BE49-F238E27FC236}">
                  <a16:creationId xmlns:a16="http://schemas.microsoft.com/office/drawing/2014/main" id="{502A1657-0841-4EC9-BD1D-5E410935F201}"/>
                </a:ext>
              </a:extLst>
            </p:cNvPr>
            <p:cNvGrpSpPr/>
            <p:nvPr/>
          </p:nvGrpSpPr>
          <p:grpSpPr>
            <a:xfrm>
              <a:off x="14944979" y="8839251"/>
              <a:ext cx="1948271" cy="469681"/>
              <a:chOff x="14944979" y="8839251"/>
              <a:chExt cx="1948271" cy="469681"/>
            </a:xfrm>
            <a:solidFill>
              <a:srgbClr val="9EBEDB"/>
            </a:solidFill>
          </p:grpSpPr>
          <p:sp>
            <p:nvSpPr>
              <p:cNvPr id="517" name="Graphic 2">
                <a:extLst>
                  <a:ext uri="{FF2B5EF4-FFF2-40B4-BE49-F238E27FC236}">
                    <a16:creationId xmlns:a16="http://schemas.microsoft.com/office/drawing/2014/main" id="{D8963EB2-AB17-4574-8A7D-6BB3D5C90565}"/>
                  </a:ext>
                </a:extLst>
              </p:cNvPr>
              <p:cNvSpPr/>
              <p:nvPr/>
            </p:nvSpPr>
            <p:spPr>
              <a:xfrm>
                <a:off x="14944979" y="8839251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Graphic 2">
                <a:extLst>
                  <a:ext uri="{FF2B5EF4-FFF2-40B4-BE49-F238E27FC236}">
                    <a16:creationId xmlns:a16="http://schemas.microsoft.com/office/drawing/2014/main" id="{DB518839-DFB6-4BDE-8A7D-C0D832384318}"/>
                  </a:ext>
                </a:extLst>
              </p:cNvPr>
              <p:cNvSpPr/>
              <p:nvPr/>
            </p:nvSpPr>
            <p:spPr>
              <a:xfrm>
                <a:off x="15209159" y="8839251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2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Graphic 2">
                <a:extLst>
                  <a:ext uri="{FF2B5EF4-FFF2-40B4-BE49-F238E27FC236}">
                    <a16:creationId xmlns:a16="http://schemas.microsoft.com/office/drawing/2014/main" id="{75CEF870-A9BE-44A8-A29C-3CDF3A1099D9}"/>
                  </a:ext>
                </a:extLst>
              </p:cNvPr>
              <p:cNvSpPr/>
              <p:nvPr/>
            </p:nvSpPr>
            <p:spPr>
              <a:xfrm>
                <a:off x="15436399" y="8839251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2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Graphic 2">
                <a:extLst>
                  <a:ext uri="{FF2B5EF4-FFF2-40B4-BE49-F238E27FC236}">
                    <a16:creationId xmlns:a16="http://schemas.microsoft.com/office/drawing/2014/main" id="{47203757-614C-4D3C-8A5C-919A09669F97}"/>
                  </a:ext>
                </a:extLst>
              </p:cNvPr>
              <p:cNvSpPr/>
              <p:nvPr/>
            </p:nvSpPr>
            <p:spPr>
              <a:xfrm>
                <a:off x="16268680" y="8839251"/>
                <a:ext cx="140793" cy="8491"/>
              </a:xfrm>
              <a:custGeom>
                <a:avLst/>
                <a:gdLst>
                  <a:gd name="connsiteX0" fmla="*/ 0 w 140793"/>
                  <a:gd name="connsiteY0" fmla="*/ 0 h 8491"/>
                  <a:gd name="connsiteX1" fmla="*/ 140794 w 14079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93" h="8491">
                    <a:moveTo>
                      <a:pt x="0" y="0"/>
                    </a:moveTo>
                    <a:lnTo>
                      <a:pt x="140794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Graphic 2">
                <a:extLst>
                  <a:ext uri="{FF2B5EF4-FFF2-40B4-BE49-F238E27FC236}">
                    <a16:creationId xmlns:a16="http://schemas.microsoft.com/office/drawing/2014/main" id="{449661C7-8A5D-4845-BA0B-243391E9D4AE}"/>
                  </a:ext>
                </a:extLst>
              </p:cNvPr>
              <p:cNvSpPr/>
              <p:nvPr/>
            </p:nvSpPr>
            <p:spPr>
              <a:xfrm>
                <a:off x="16462207" y="8839251"/>
                <a:ext cx="141218" cy="8491"/>
              </a:xfrm>
              <a:custGeom>
                <a:avLst/>
                <a:gdLst>
                  <a:gd name="connsiteX0" fmla="*/ 0 w 141218"/>
                  <a:gd name="connsiteY0" fmla="*/ 0 h 8491"/>
                  <a:gd name="connsiteX1" fmla="*/ 141219 w 14121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218" h="8491">
                    <a:moveTo>
                      <a:pt x="0" y="0"/>
                    </a:moveTo>
                    <a:lnTo>
                      <a:pt x="14121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2" name="Graphic 2">
              <a:extLst>
                <a:ext uri="{FF2B5EF4-FFF2-40B4-BE49-F238E27FC236}">
                  <a16:creationId xmlns:a16="http://schemas.microsoft.com/office/drawing/2014/main" id="{2548D9AA-0890-4415-BFB2-F03F18C352E8}"/>
                </a:ext>
              </a:extLst>
            </p:cNvPr>
            <p:cNvGrpSpPr/>
            <p:nvPr/>
          </p:nvGrpSpPr>
          <p:grpSpPr>
            <a:xfrm>
              <a:off x="15066763" y="7367858"/>
              <a:ext cx="1704545" cy="1502473"/>
              <a:chOff x="15066763" y="7367858"/>
              <a:chExt cx="1704545" cy="1502473"/>
            </a:xfrm>
          </p:grpSpPr>
          <p:grpSp>
            <p:nvGrpSpPr>
              <p:cNvPr id="523" name="Graphic 2">
                <a:extLst>
                  <a:ext uri="{FF2B5EF4-FFF2-40B4-BE49-F238E27FC236}">
                    <a16:creationId xmlns:a16="http://schemas.microsoft.com/office/drawing/2014/main" id="{42E18894-25B4-4F36-A6F7-7EFDB1CB5972}"/>
                  </a:ext>
                </a:extLst>
              </p:cNvPr>
              <p:cNvGrpSpPr/>
              <p:nvPr/>
            </p:nvGrpSpPr>
            <p:grpSpPr>
              <a:xfrm>
                <a:off x="15066763" y="7367858"/>
                <a:ext cx="1502695" cy="1502473"/>
                <a:chOff x="15066763" y="7367858"/>
                <a:chExt cx="1502695" cy="1502473"/>
              </a:xfrm>
            </p:grpSpPr>
            <p:sp>
              <p:nvSpPr>
                <p:cNvPr id="524" name="Graphic 2">
                  <a:extLst>
                    <a:ext uri="{FF2B5EF4-FFF2-40B4-BE49-F238E27FC236}">
                      <a16:creationId xmlns:a16="http://schemas.microsoft.com/office/drawing/2014/main" id="{F40DBA71-863B-444B-B039-03F7549C2ACE}"/>
                    </a:ext>
                  </a:extLst>
                </p:cNvPr>
                <p:cNvSpPr/>
                <p:nvPr/>
              </p:nvSpPr>
              <p:spPr>
                <a:xfrm>
                  <a:off x="15067091" y="7367963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8"/>
                        <a:pt x="751184" y="1502368"/>
                      </a:cubicBezTo>
                      <a:cubicBezTo>
                        <a:pt x="336317" y="1502368"/>
                        <a:pt x="0" y="1166051"/>
                        <a:pt x="0" y="751184"/>
                      </a:cubicBezTo>
                      <a:cubicBezTo>
                        <a:pt x="0" y="336316"/>
                        <a:pt x="336317" y="0"/>
                        <a:pt x="751184" y="0"/>
                      </a:cubicBezTo>
                      <a:cubicBezTo>
                        <a:pt x="1166051" y="0"/>
                        <a:pt x="1502368" y="336316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5" name="Graphic 2">
                  <a:extLst>
                    <a:ext uri="{FF2B5EF4-FFF2-40B4-BE49-F238E27FC236}">
                      <a16:creationId xmlns:a16="http://schemas.microsoft.com/office/drawing/2014/main" id="{438E19B5-2381-42E2-A8E5-FB670C155B69}"/>
                    </a:ext>
                  </a:extLst>
                </p:cNvPr>
                <p:cNvSpPr/>
                <p:nvPr/>
              </p:nvSpPr>
              <p:spPr>
                <a:xfrm>
                  <a:off x="15066763" y="7367858"/>
                  <a:ext cx="876765" cy="1502387"/>
                </a:xfrm>
                <a:custGeom>
                  <a:avLst/>
                  <a:gdLst>
                    <a:gd name="connsiteX0" fmla="*/ 160143 w 876765"/>
                    <a:gd name="connsiteY0" fmla="*/ 1032453 h 1502387"/>
                    <a:gd name="connsiteX1" fmla="*/ 590168 w 876765"/>
                    <a:gd name="connsiteY1" fmla="*/ 60991 h 1502387"/>
                    <a:gd name="connsiteX2" fmla="*/ 876766 w 876765"/>
                    <a:gd name="connsiteY2" fmla="*/ 10635 h 1502387"/>
                    <a:gd name="connsiteX3" fmla="*/ 480708 w 876765"/>
                    <a:gd name="connsiteY3" fmla="*/ 50547 h 1502387"/>
                    <a:gd name="connsiteX4" fmla="*/ 50684 w 876765"/>
                    <a:gd name="connsiteY4" fmla="*/ 1022007 h 1502387"/>
                    <a:gd name="connsiteX5" fmla="*/ 735547 w 876765"/>
                    <a:gd name="connsiteY5" fmla="*/ 1502388 h 1502387"/>
                    <a:gd name="connsiteX6" fmla="*/ 160143 w 876765"/>
                    <a:gd name="connsiteY6" fmla="*/ 1032453 h 150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7">
                      <a:moveTo>
                        <a:pt x="160143" y="1032453"/>
                      </a:moveTo>
                      <a:cubicBezTo>
                        <a:pt x="10603" y="645482"/>
                        <a:pt x="203197" y="210532"/>
                        <a:pt x="590168" y="60991"/>
                      </a:cubicBezTo>
                      <a:cubicBezTo>
                        <a:pt x="684511" y="24562"/>
                        <a:pt x="781573" y="8597"/>
                        <a:pt x="876766" y="10635"/>
                      </a:cubicBezTo>
                      <a:cubicBezTo>
                        <a:pt x="747860" y="-11274"/>
                        <a:pt x="611567" y="20"/>
                        <a:pt x="480708" y="50547"/>
                      </a:cubicBezTo>
                      <a:cubicBezTo>
                        <a:pt x="93737" y="200087"/>
                        <a:pt x="-98856" y="634952"/>
                        <a:pt x="50684" y="1022007"/>
                      </a:cubicBezTo>
                      <a:cubicBezTo>
                        <a:pt x="163795" y="1314720"/>
                        <a:pt x="440118" y="1496019"/>
                        <a:pt x="735547" y="1502388"/>
                      </a:cubicBezTo>
                      <a:cubicBezTo>
                        <a:pt x="483171" y="1459420"/>
                        <a:pt x="259073" y="1288650"/>
                        <a:pt x="160143" y="1032453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26" name="Graphic 2">
                <a:extLst>
                  <a:ext uri="{FF2B5EF4-FFF2-40B4-BE49-F238E27FC236}">
                    <a16:creationId xmlns:a16="http://schemas.microsoft.com/office/drawing/2014/main" id="{63261350-68E2-457F-B399-07FBBE8C4AE8}"/>
                  </a:ext>
                </a:extLst>
              </p:cNvPr>
              <p:cNvSpPr/>
              <p:nvPr/>
            </p:nvSpPr>
            <p:spPr>
              <a:xfrm>
                <a:off x="15970872" y="7367878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3"/>
                      <a:pt x="621252" y="800436"/>
                      <a:pt x="400218" y="800436"/>
                    </a:cubicBezTo>
                    <a:cubicBezTo>
                      <a:pt x="179184" y="800436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2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7" name="Graphic 2">
              <a:extLst>
                <a:ext uri="{FF2B5EF4-FFF2-40B4-BE49-F238E27FC236}">
                  <a16:creationId xmlns:a16="http://schemas.microsoft.com/office/drawing/2014/main" id="{2BAA8E89-8CA1-4D3F-9A63-55C9BBFB9493}"/>
                </a:ext>
              </a:extLst>
            </p:cNvPr>
            <p:cNvGrpSpPr/>
            <p:nvPr/>
          </p:nvGrpSpPr>
          <p:grpSpPr>
            <a:xfrm>
              <a:off x="15215697" y="7881461"/>
              <a:ext cx="1259672" cy="1027337"/>
              <a:chOff x="15215697" y="7881461"/>
              <a:chExt cx="1259672" cy="1027337"/>
            </a:xfrm>
          </p:grpSpPr>
          <p:sp>
            <p:nvSpPr>
              <p:cNvPr id="528" name="Graphic 2">
                <a:extLst>
                  <a:ext uri="{FF2B5EF4-FFF2-40B4-BE49-F238E27FC236}">
                    <a16:creationId xmlns:a16="http://schemas.microsoft.com/office/drawing/2014/main" id="{FA034DD3-CDBB-4A6E-9DEC-F611329E291D}"/>
                  </a:ext>
                </a:extLst>
              </p:cNvPr>
              <p:cNvSpPr/>
              <p:nvPr/>
            </p:nvSpPr>
            <p:spPr>
              <a:xfrm>
                <a:off x="16274369" y="7953557"/>
                <a:ext cx="184526" cy="900894"/>
              </a:xfrm>
              <a:custGeom>
                <a:avLst/>
                <a:gdLst>
                  <a:gd name="connsiteX0" fmla="*/ 0 w 184526"/>
                  <a:gd name="connsiteY0" fmla="*/ 0 h 900894"/>
                  <a:gd name="connsiteX1" fmla="*/ 184526 w 184526"/>
                  <a:gd name="connsiteY1" fmla="*/ 95193 h 900894"/>
                  <a:gd name="connsiteX2" fmla="*/ 184526 w 184526"/>
                  <a:gd name="connsiteY2" fmla="*/ 851387 h 900894"/>
                  <a:gd name="connsiteX3" fmla="*/ 0 w 184526"/>
                  <a:gd name="connsiteY3" fmla="*/ 900894 h 900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526" h="900894">
                    <a:moveTo>
                      <a:pt x="0" y="0"/>
                    </a:moveTo>
                    <a:lnTo>
                      <a:pt x="184526" y="95193"/>
                    </a:lnTo>
                    <a:lnTo>
                      <a:pt x="184526" y="851387"/>
                    </a:lnTo>
                    <a:lnTo>
                      <a:pt x="0" y="900894"/>
                    </a:lnTo>
                    <a:close/>
                  </a:path>
                </a:pathLst>
              </a:custGeom>
              <a:solidFill>
                <a:srgbClr val="FFD2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Graphic 2">
                <a:extLst>
                  <a:ext uri="{FF2B5EF4-FFF2-40B4-BE49-F238E27FC236}">
                    <a16:creationId xmlns:a16="http://schemas.microsoft.com/office/drawing/2014/main" id="{77096E46-CE3B-412C-93BD-9B448FB9F59B}"/>
                  </a:ext>
                </a:extLst>
              </p:cNvPr>
              <p:cNvSpPr/>
              <p:nvPr/>
            </p:nvSpPr>
            <p:spPr>
              <a:xfrm>
                <a:off x="16124149" y="7944386"/>
                <a:ext cx="171703" cy="919236"/>
              </a:xfrm>
              <a:custGeom>
                <a:avLst/>
                <a:gdLst>
                  <a:gd name="connsiteX0" fmla="*/ 121178 w 171703"/>
                  <a:gd name="connsiteY0" fmla="*/ 919236 h 919236"/>
                  <a:gd name="connsiteX1" fmla="*/ 0 w 171703"/>
                  <a:gd name="connsiteY1" fmla="*/ 919236 h 919236"/>
                  <a:gd name="connsiteX2" fmla="*/ 0 w 171703"/>
                  <a:gd name="connsiteY2" fmla="*/ 0 h 919236"/>
                  <a:gd name="connsiteX3" fmla="*/ 121178 w 171703"/>
                  <a:gd name="connsiteY3" fmla="*/ 0 h 919236"/>
                  <a:gd name="connsiteX4" fmla="*/ 171704 w 171703"/>
                  <a:gd name="connsiteY4" fmla="*/ 50526 h 919236"/>
                  <a:gd name="connsiteX5" fmla="*/ 171704 w 171703"/>
                  <a:gd name="connsiteY5" fmla="*/ 868710 h 919236"/>
                  <a:gd name="connsiteX6" fmla="*/ 121178 w 171703"/>
                  <a:gd name="connsiteY6" fmla="*/ 919236 h 919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703" h="919236">
                    <a:moveTo>
                      <a:pt x="121178" y="919236"/>
                    </a:moveTo>
                    <a:lnTo>
                      <a:pt x="0" y="919236"/>
                    </a:lnTo>
                    <a:lnTo>
                      <a:pt x="0" y="0"/>
                    </a:lnTo>
                    <a:lnTo>
                      <a:pt x="121178" y="0"/>
                    </a:lnTo>
                    <a:cubicBezTo>
                      <a:pt x="149116" y="0"/>
                      <a:pt x="171704" y="22588"/>
                      <a:pt x="171704" y="50526"/>
                    </a:cubicBezTo>
                    <a:lnTo>
                      <a:pt x="171704" y="868710"/>
                    </a:lnTo>
                    <a:cubicBezTo>
                      <a:pt x="171704" y="896648"/>
                      <a:pt x="149116" y="919236"/>
                      <a:pt x="121178" y="919236"/>
                    </a:cubicBez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Graphic 2">
                <a:extLst>
                  <a:ext uri="{FF2B5EF4-FFF2-40B4-BE49-F238E27FC236}">
                    <a16:creationId xmlns:a16="http://schemas.microsoft.com/office/drawing/2014/main" id="{B8EFECA9-31B2-4641-8E33-A3767E17CDB8}"/>
                  </a:ext>
                </a:extLst>
              </p:cNvPr>
              <p:cNvSpPr/>
              <p:nvPr/>
            </p:nvSpPr>
            <p:spPr>
              <a:xfrm>
                <a:off x="16081435" y="8059704"/>
                <a:ext cx="128650" cy="688514"/>
              </a:xfrm>
              <a:custGeom>
                <a:avLst/>
                <a:gdLst>
                  <a:gd name="connsiteX0" fmla="*/ 90777 w 128650"/>
                  <a:gd name="connsiteY0" fmla="*/ 688515 h 688514"/>
                  <a:gd name="connsiteX1" fmla="*/ 0 w 128650"/>
                  <a:gd name="connsiteY1" fmla="*/ 688515 h 688514"/>
                  <a:gd name="connsiteX2" fmla="*/ 0 w 128650"/>
                  <a:gd name="connsiteY2" fmla="*/ 0 h 688514"/>
                  <a:gd name="connsiteX3" fmla="*/ 90777 w 128650"/>
                  <a:gd name="connsiteY3" fmla="*/ 0 h 688514"/>
                  <a:gd name="connsiteX4" fmla="*/ 128651 w 128650"/>
                  <a:gd name="connsiteY4" fmla="*/ 37874 h 688514"/>
                  <a:gd name="connsiteX5" fmla="*/ 128651 w 128650"/>
                  <a:gd name="connsiteY5" fmla="*/ 650726 h 688514"/>
                  <a:gd name="connsiteX6" fmla="*/ 90777 w 128650"/>
                  <a:gd name="connsiteY6" fmla="*/ 688515 h 688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650" h="688514">
                    <a:moveTo>
                      <a:pt x="90777" y="688515"/>
                    </a:moveTo>
                    <a:lnTo>
                      <a:pt x="0" y="688515"/>
                    </a:lnTo>
                    <a:lnTo>
                      <a:pt x="0" y="0"/>
                    </a:lnTo>
                    <a:lnTo>
                      <a:pt x="90777" y="0"/>
                    </a:lnTo>
                    <a:cubicBezTo>
                      <a:pt x="111667" y="0"/>
                      <a:pt x="128651" y="16984"/>
                      <a:pt x="128651" y="37874"/>
                    </a:cubicBezTo>
                    <a:lnTo>
                      <a:pt x="128651" y="650726"/>
                    </a:lnTo>
                    <a:cubicBezTo>
                      <a:pt x="128651" y="671616"/>
                      <a:pt x="111667" y="688515"/>
                      <a:pt x="90777" y="688515"/>
                    </a:cubicBezTo>
                    <a:close/>
                  </a:path>
                </a:pathLst>
              </a:custGeom>
              <a:solidFill>
                <a:srgbClr val="5694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Graphic 2">
                <a:extLst>
                  <a:ext uri="{FF2B5EF4-FFF2-40B4-BE49-F238E27FC236}">
                    <a16:creationId xmlns:a16="http://schemas.microsoft.com/office/drawing/2014/main" id="{B044432F-EFB0-4F99-AC6D-536731957476}"/>
                  </a:ext>
                </a:extLst>
              </p:cNvPr>
              <p:cNvSpPr/>
              <p:nvPr/>
            </p:nvSpPr>
            <p:spPr>
              <a:xfrm>
                <a:off x="15330676" y="7881546"/>
                <a:ext cx="793982" cy="1027252"/>
              </a:xfrm>
              <a:custGeom>
                <a:avLst/>
                <a:gdLst>
                  <a:gd name="connsiteX0" fmla="*/ 749995 w 793982"/>
                  <a:gd name="connsiteY0" fmla="*/ 1027252 h 1027252"/>
                  <a:gd name="connsiteX1" fmla="*/ 41864 w 793982"/>
                  <a:gd name="connsiteY1" fmla="*/ 940636 h 1027252"/>
                  <a:gd name="connsiteX2" fmla="*/ 0 w 793982"/>
                  <a:gd name="connsiteY2" fmla="*/ 893422 h 1027252"/>
                  <a:gd name="connsiteX3" fmla="*/ 0 w 793982"/>
                  <a:gd name="connsiteY3" fmla="*/ 133831 h 1027252"/>
                  <a:gd name="connsiteX4" fmla="*/ 41864 w 793982"/>
                  <a:gd name="connsiteY4" fmla="*/ 86616 h 1027252"/>
                  <a:gd name="connsiteX5" fmla="*/ 749995 w 793982"/>
                  <a:gd name="connsiteY5" fmla="*/ 0 h 1027252"/>
                  <a:gd name="connsiteX6" fmla="*/ 793983 w 793982"/>
                  <a:gd name="connsiteY6" fmla="*/ 56810 h 1027252"/>
                  <a:gd name="connsiteX7" fmla="*/ 793983 w 793982"/>
                  <a:gd name="connsiteY7" fmla="*/ 970357 h 1027252"/>
                  <a:gd name="connsiteX8" fmla="*/ 749995 w 793982"/>
                  <a:gd name="connsiteY8" fmla="*/ 1027252 h 1027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3982" h="1027252">
                    <a:moveTo>
                      <a:pt x="749995" y="1027252"/>
                    </a:moveTo>
                    <a:lnTo>
                      <a:pt x="41864" y="940636"/>
                    </a:lnTo>
                    <a:cubicBezTo>
                      <a:pt x="18767" y="940636"/>
                      <a:pt x="0" y="919491"/>
                      <a:pt x="0" y="893422"/>
                    </a:cubicBezTo>
                    <a:lnTo>
                      <a:pt x="0" y="133831"/>
                    </a:lnTo>
                    <a:cubicBezTo>
                      <a:pt x="0" y="107761"/>
                      <a:pt x="18767" y="86616"/>
                      <a:pt x="41864" y="86616"/>
                    </a:cubicBezTo>
                    <a:lnTo>
                      <a:pt x="749995" y="0"/>
                    </a:lnTo>
                    <a:cubicBezTo>
                      <a:pt x="774282" y="0"/>
                      <a:pt x="793983" y="25475"/>
                      <a:pt x="793983" y="56810"/>
                    </a:cubicBezTo>
                    <a:lnTo>
                      <a:pt x="793983" y="970357"/>
                    </a:lnTo>
                    <a:cubicBezTo>
                      <a:pt x="793983" y="1001777"/>
                      <a:pt x="774282" y="1027252"/>
                      <a:pt x="749995" y="1027252"/>
                    </a:cubicBezTo>
                    <a:close/>
                  </a:path>
                </a:pathLst>
              </a:custGeom>
              <a:solidFill>
                <a:srgbClr val="7FB1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Graphic 2">
                <a:extLst>
                  <a:ext uri="{FF2B5EF4-FFF2-40B4-BE49-F238E27FC236}">
                    <a16:creationId xmlns:a16="http://schemas.microsoft.com/office/drawing/2014/main" id="{31E54ACE-4609-4157-ADF6-9AD0C58B2AAF}"/>
                  </a:ext>
                </a:extLst>
              </p:cNvPr>
              <p:cNvSpPr/>
              <p:nvPr/>
            </p:nvSpPr>
            <p:spPr>
              <a:xfrm>
                <a:off x="16025984" y="7881461"/>
                <a:ext cx="98674" cy="1027337"/>
              </a:xfrm>
              <a:custGeom>
                <a:avLst/>
                <a:gdLst>
                  <a:gd name="connsiteX0" fmla="*/ 54687 w 98674"/>
                  <a:gd name="connsiteY0" fmla="*/ 0 h 1027337"/>
                  <a:gd name="connsiteX1" fmla="*/ 0 w 98674"/>
                  <a:gd name="connsiteY1" fmla="*/ 6709 h 1027337"/>
                  <a:gd name="connsiteX2" fmla="*/ 23692 w 98674"/>
                  <a:gd name="connsiteY2" fmla="*/ 56895 h 1027337"/>
                  <a:gd name="connsiteX3" fmla="*/ 23692 w 98674"/>
                  <a:gd name="connsiteY3" fmla="*/ 970442 h 1027337"/>
                  <a:gd name="connsiteX4" fmla="*/ 0 w 98674"/>
                  <a:gd name="connsiteY4" fmla="*/ 1020629 h 1027337"/>
                  <a:gd name="connsiteX5" fmla="*/ 54687 w 98674"/>
                  <a:gd name="connsiteY5" fmla="*/ 1027337 h 1027337"/>
                  <a:gd name="connsiteX6" fmla="*/ 98675 w 98674"/>
                  <a:gd name="connsiteY6" fmla="*/ 970527 h 1027337"/>
                  <a:gd name="connsiteX7" fmla="*/ 98675 w 98674"/>
                  <a:gd name="connsiteY7" fmla="*/ 56810 h 1027337"/>
                  <a:gd name="connsiteX8" fmla="*/ 54687 w 98674"/>
                  <a:gd name="connsiteY8" fmla="*/ 0 h 102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674" h="1027337">
                    <a:moveTo>
                      <a:pt x="54687" y="0"/>
                    </a:moveTo>
                    <a:lnTo>
                      <a:pt x="0" y="6709"/>
                    </a:lnTo>
                    <a:cubicBezTo>
                      <a:pt x="14011" y="16220"/>
                      <a:pt x="23692" y="34986"/>
                      <a:pt x="23692" y="56895"/>
                    </a:cubicBezTo>
                    <a:lnTo>
                      <a:pt x="23692" y="970442"/>
                    </a:lnTo>
                    <a:cubicBezTo>
                      <a:pt x="23692" y="992351"/>
                      <a:pt x="14011" y="1011118"/>
                      <a:pt x="0" y="1020629"/>
                    </a:cubicBezTo>
                    <a:lnTo>
                      <a:pt x="54687" y="1027337"/>
                    </a:lnTo>
                    <a:cubicBezTo>
                      <a:pt x="78974" y="1027337"/>
                      <a:pt x="98675" y="1001862"/>
                      <a:pt x="98675" y="970527"/>
                    </a:cubicBezTo>
                    <a:lnTo>
                      <a:pt x="98675" y="56810"/>
                    </a:lnTo>
                    <a:cubicBezTo>
                      <a:pt x="98675" y="25475"/>
                      <a:pt x="78974" y="0"/>
                      <a:pt x="54687" y="0"/>
                    </a:cubicBezTo>
                    <a:close/>
                  </a:path>
                </a:pathLst>
              </a:custGeom>
              <a:solidFill>
                <a:srgbClr val="ACD0E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Graphic 2">
                <a:extLst>
                  <a:ext uri="{FF2B5EF4-FFF2-40B4-BE49-F238E27FC236}">
                    <a16:creationId xmlns:a16="http://schemas.microsoft.com/office/drawing/2014/main" id="{6457CEAE-002D-4290-A382-1ACC980B69EC}"/>
                  </a:ext>
                </a:extLst>
              </p:cNvPr>
              <p:cNvSpPr/>
              <p:nvPr/>
            </p:nvSpPr>
            <p:spPr>
              <a:xfrm>
                <a:off x="15305201" y="8112184"/>
                <a:ext cx="50950" cy="246176"/>
              </a:xfrm>
              <a:custGeom>
                <a:avLst/>
                <a:gdLst>
                  <a:gd name="connsiteX0" fmla="*/ 25475 w 50950"/>
                  <a:gd name="connsiteY0" fmla="*/ 246177 h 246176"/>
                  <a:gd name="connsiteX1" fmla="*/ 25475 w 50950"/>
                  <a:gd name="connsiteY1" fmla="*/ 246177 h 246176"/>
                  <a:gd name="connsiteX2" fmla="*/ 0 w 50950"/>
                  <a:gd name="connsiteY2" fmla="*/ 220702 h 246176"/>
                  <a:gd name="connsiteX3" fmla="*/ 0 w 50950"/>
                  <a:gd name="connsiteY3" fmla="*/ 25475 h 246176"/>
                  <a:gd name="connsiteX4" fmla="*/ 25475 w 50950"/>
                  <a:gd name="connsiteY4" fmla="*/ 0 h 246176"/>
                  <a:gd name="connsiteX5" fmla="*/ 25475 w 50950"/>
                  <a:gd name="connsiteY5" fmla="*/ 0 h 246176"/>
                  <a:gd name="connsiteX6" fmla="*/ 50951 w 50950"/>
                  <a:gd name="connsiteY6" fmla="*/ 25475 h 246176"/>
                  <a:gd name="connsiteX7" fmla="*/ 50951 w 50950"/>
                  <a:gd name="connsiteY7" fmla="*/ 220702 h 246176"/>
                  <a:gd name="connsiteX8" fmla="*/ 25475 w 50950"/>
                  <a:gd name="connsiteY8" fmla="*/ 246177 h 24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950" h="246176">
                    <a:moveTo>
                      <a:pt x="25475" y="246177"/>
                    </a:moveTo>
                    <a:lnTo>
                      <a:pt x="25475" y="246177"/>
                    </a:lnTo>
                    <a:cubicBezTo>
                      <a:pt x="11379" y="246177"/>
                      <a:pt x="0" y="234798"/>
                      <a:pt x="0" y="220702"/>
                    </a:cubicBezTo>
                    <a:lnTo>
                      <a:pt x="0" y="25475"/>
                    </a:lnTo>
                    <a:cubicBezTo>
                      <a:pt x="0" y="11379"/>
                      <a:pt x="11379" y="0"/>
                      <a:pt x="25475" y="0"/>
                    </a:cubicBezTo>
                    <a:lnTo>
                      <a:pt x="25475" y="0"/>
                    </a:lnTo>
                    <a:cubicBezTo>
                      <a:pt x="39572" y="0"/>
                      <a:pt x="50951" y="11379"/>
                      <a:pt x="50951" y="25475"/>
                    </a:cubicBezTo>
                    <a:lnTo>
                      <a:pt x="50951" y="220702"/>
                    </a:lnTo>
                    <a:cubicBezTo>
                      <a:pt x="50951" y="234798"/>
                      <a:pt x="39572" y="246177"/>
                      <a:pt x="25475" y="246177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Graphic 2">
                <a:extLst>
                  <a:ext uri="{FF2B5EF4-FFF2-40B4-BE49-F238E27FC236}">
                    <a16:creationId xmlns:a16="http://schemas.microsoft.com/office/drawing/2014/main" id="{5378A5DC-AB2F-4B2D-912B-CE04D4856DF7}"/>
                  </a:ext>
                </a:extLst>
              </p:cNvPr>
              <p:cNvSpPr/>
              <p:nvPr/>
            </p:nvSpPr>
            <p:spPr>
              <a:xfrm>
                <a:off x="15305201" y="8516817"/>
                <a:ext cx="50950" cy="246176"/>
              </a:xfrm>
              <a:custGeom>
                <a:avLst/>
                <a:gdLst>
                  <a:gd name="connsiteX0" fmla="*/ 25475 w 50950"/>
                  <a:gd name="connsiteY0" fmla="*/ 246177 h 246176"/>
                  <a:gd name="connsiteX1" fmla="*/ 25475 w 50950"/>
                  <a:gd name="connsiteY1" fmla="*/ 246177 h 246176"/>
                  <a:gd name="connsiteX2" fmla="*/ 0 w 50950"/>
                  <a:gd name="connsiteY2" fmla="*/ 220702 h 246176"/>
                  <a:gd name="connsiteX3" fmla="*/ 0 w 50950"/>
                  <a:gd name="connsiteY3" fmla="*/ 25475 h 246176"/>
                  <a:gd name="connsiteX4" fmla="*/ 25475 w 50950"/>
                  <a:gd name="connsiteY4" fmla="*/ 0 h 246176"/>
                  <a:gd name="connsiteX5" fmla="*/ 25475 w 50950"/>
                  <a:gd name="connsiteY5" fmla="*/ 0 h 246176"/>
                  <a:gd name="connsiteX6" fmla="*/ 50951 w 50950"/>
                  <a:gd name="connsiteY6" fmla="*/ 25475 h 246176"/>
                  <a:gd name="connsiteX7" fmla="*/ 50951 w 50950"/>
                  <a:gd name="connsiteY7" fmla="*/ 220702 h 246176"/>
                  <a:gd name="connsiteX8" fmla="*/ 25475 w 50950"/>
                  <a:gd name="connsiteY8" fmla="*/ 246177 h 24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950" h="246176">
                    <a:moveTo>
                      <a:pt x="25475" y="246177"/>
                    </a:moveTo>
                    <a:lnTo>
                      <a:pt x="25475" y="246177"/>
                    </a:lnTo>
                    <a:cubicBezTo>
                      <a:pt x="11379" y="246177"/>
                      <a:pt x="0" y="234798"/>
                      <a:pt x="0" y="220702"/>
                    </a:cubicBezTo>
                    <a:lnTo>
                      <a:pt x="0" y="25475"/>
                    </a:lnTo>
                    <a:cubicBezTo>
                      <a:pt x="0" y="11379"/>
                      <a:pt x="11379" y="0"/>
                      <a:pt x="25475" y="0"/>
                    </a:cubicBezTo>
                    <a:lnTo>
                      <a:pt x="25475" y="0"/>
                    </a:lnTo>
                    <a:cubicBezTo>
                      <a:pt x="39572" y="0"/>
                      <a:pt x="50951" y="11379"/>
                      <a:pt x="50951" y="25475"/>
                    </a:cubicBezTo>
                    <a:lnTo>
                      <a:pt x="50951" y="220702"/>
                    </a:lnTo>
                    <a:cubicBezTo>
                      <a:pt x="50951" y="234798"/>
                      <a:pt x="39572" y="246177"/>
                      <a:pt x="25475" y="246177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Graphic 2">
                <a:extLst>
                  <a:ext uri="{FF2B5EF4-FFF2-40B4-BE49-F238E27FC236}">
                    <a16:creationId xmlns:a16="http://schemas.microsoft.com/office/drawing/2014/main" id="{BCB132BB-C2F3-4374-A7D6-C9BD4EB8A11F}"/>
                  </a:ext>
                </a:extLst>
              </p:cNvPr>
              <p:cNvSpPr/>
              <p:nvPr/>
            </p:nvSpPr>
            <p:spPr>
              <a:xfrm>
                <a:off x="15548151" y="8250515"/>
                <a:ext cx="190385" cy="329991"/>
              </a:xfrm>
              <a:custGeom>
                <a:avLst/>
                <a:gdLst>
                  <a:gd name="connsiteX0" fmla="*/ 190386 w 190385"/>
                  <a:gd name="connsiteY0" fmla="*/ 164996 h 329991"/>
                  <a:gd name="connsiteX1" fmla="*/ 95193 w 190385"/>
                  <a:gd name="connsiteY1" fmla="*/ 329991 h 329991"/>
                  <a:gd name="connsiteX2" fmla="*/ 0 w 190385"/>
                  <a:gd name="connsiteY2" fmla="*/ 164996 h 329991"/>
                  <a:gd name="connsiteX3" fmla="*/ 95193 w 190385"/>
                  <a:gd name="connsiteY3" fmla="*/ 0 h 329991"/>
                  <a:gd name="connsiteX4" fmla="*/ 190386 w 190385"/>
                  <a:gd name="connsiteY4" fmla="*/ 164996 h 329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385" h="329991">
                    <a:moveTo>
                      <a:pt x="190386" y="164996"/>
                    </a:moveTo>
                    <a:cubicBezTo>
                      <a:pt x="190386" y="256120"/>
                      <a:pt x="147767" y="329991"/>
                      <a:pt x="95193" y="329991"/>
                    </a:cubicBezTo>
                    <a:cubicBezTo>
                      <a:pt x="42619" y="329991"/>
                      <a:pt x="0" y="256120"/>
                      <a:pt x="0" y="164996"/>
                    </a:cubicBezTo>
                    <a:cubicBezTo>
                      <a:pt x="0" y="73871"/>
                      <a:pt x="42619" y="0"/>
                      <a:pt x="95193" y="0"/>
                    </a:cubicBezTo>
                    <a:cubicBezTo>
                      <a:pt x="147766" y="0"/>
                      <a:pt x="190386" y="73871"/>
                      <a:pt x="190386" y="164996"/>
                    </a:cubicBezTo>
                    <a:close/>
                  </a:path>
                </a:pathLst>
              </a:custGeom>
              <a:solidFill>
                <a:srgbClr val="329B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Graphic 2">
                <a:extLst>
                  <a:ext uri="{FF2B5EF4-FFF2-40B4-BE49-F238E27FC236}">
                    <a16:creationId xmlns:a16="http://schemas.microsoft.com/office/drawing/2014/main" id="{9D1FC1A3-AB76-470F-8737-7CD6397DEF61}"/>
                  </a:ext>
                </a:extLst>
              </p:cNvPr>
              <p:cNvSpPr/>
              <p:nvPr/>
            </p:nvSpPr>
            <p:spPr>
              <a:xfrm>
                <a:off x="15544160" y="8309363"/>
                <a:ext cx="122451" cy="212294"/>
              </a:xfrm>
              <a:custGeom>
                <a:avLst/>
                <a:gdLst>
                  <a:gd name="connsiteX0" fmla="*/ 122452 w 122451"/>
                  <a:gd name="connsiteY0" fmla="*/ 106147 h 212294"/>
                  <a:gd name="connsiteX1" fmla="*/ 61226 w 122451"/>
                  <a:gd name="connsiteY1" fmla="*/ 212295 h 212294"/>
                  <a:gd name="connsiteX2" fmla="*/ 0 w 122451"/>
                  <a:gd name="connsiteY2" fmla="*/ 106147 h 212294"/>
                  <a:gd name="connsiteX3" fmla="*/ 61226 w 122451"/>
                  <a:gd name="connsiteY3" fmla="*/ 0 h 212294"/>
                  <a:gd name="connsiteX4" fmla="*/ 122452 w 122451"/>
                  <a:gd name="connsiteY4" fmla="*/ 106147 h 212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451" h="212294">
                    <a:moveTo>
                      <a:pt x="122452" y="106147"/>
                    </a:moveTo>
                    <a:cubicBezTo>
                      <a:pt x="122452" y="164771"/>
                      <a:pt x="95040" y="212295"/>
                      <a:pt x="61226" y="212295"/>
                    </a:cubicBezTo>
                    <a:cubicBezTo>
                      <a:pt x="27412" y="212295"/>
                      <a:pt x="0" y="164771"/>
                      <a:pt x="0" y="106147"/>
                    </a:cubicBezTo>
                    <a:cubicBezTo>
                      <a:pt x="0" y="47524"/>
                      <a:pt x="27412" y="0"/>
                      <a:pt x="61226" y="0"/>
                    </a:cubicBezTo>
                    <a:cubicBezTo>
                      <a:pt x="95040" y="0"/>
                      <a:pt x="122452" y="47524"/>
                      <a:pt x="122452" y="106147"/>
                    </a:cubicBezTo>
                    <a:close/>
                  </a:path>
                </a:pathLst>
              </a:custGeom>
              <a:solidFill>
                <a:srgbClr val="D8E3E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Graphic 2">
                <a:extLst>
                  <a:ext uri="{FF2B5EF4-FFF2-40B4-BE49-F238E27FC236}">
                    <a16:creationId xmlns:a16="http://schemas.microsoft.com/office/drawing/2014/main" id="{EDB1307A-B409-4FBB-B4A3-466FB09E970A}"/>
                  </a:ext>
                </a:extLst>
              </p:cNvPr>
              <p:cNvSpPr/>
              <p:nvPr/>
            </p:nvSpPr>
            <p:spPr>
              <a:xfrm>
                <a:off x="15763927" y="8258327"/>
                <a:ext cx="659132" cy="379158"/>
              </a:xfrm>
              <a:custGeom>
                <a:avLst/>
                <a:gdLst>
                  <a:gd name="connsiteX0" fmla="*/ 0 w 659132"/>
                  <a:gd name="connsiteY0" fmla="*/ 0 h 379158"/>
                  <a:gd name="connsiteX1" fmla="*/ 659133 w 659132"/>
                  <a:gd name="connsiteY1" fmla="*/ 0 h 379158"/>
                  <a:gd name="connsiteX2" fmla="*/ 659133 w 659132"/>
                  <a:gd name="connsiteY2" fmla="*/ 379159 h 379158"/>
                  <a:gd name="connsiteX3" fmla="*/ 0 w 659132"/>
                  <a:gd name="connsiteY3" fmla="*/ 379159 h 379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9132" h="379158">
                    <a:moveTo>
                      <a:pt x="0" y="0"/>
                    </a:moveTo>
                    <a:lnTo>
                      <a:pt x="659133" y="0"/>
                    </a:lnTo>
                    <a:lnTo>
                      <a:pt x="659133" y="379159"/>
                    </a:lnTo>
                    <a:lnTo>
                      <a:pt x="0" y="379159"/>
                    </a:lnTo>
                    <a:close/>
                  </a:path>
                </a:pathLst>
              </a:custGeom>
              <a:solidFill>
                <a:srgbClr val="1855BA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Graphic 2">
                <a:extLst>
                  <a:ext uri="{FF2B5EF4-FFF2-40B4-BE49-F238E27FC236}">
                    <a16:creationId xmlns:a16="http://schemas.microsoft.com/office/drawing/2014/main" id="{D7970CA9-C7D8-4F60-A91E-2D243F824AD3}"/>
                  </a:ext>
                </a:extLst>
              </p:cNvPr>
              <p:cNvSpPr/>
              <p:nvPr/>
            </p:nvSpPr>
            <p:spPr>
              <a:xfrm>
                <a:off x="15816237" y="8204234"/>
                <a:ext cx="659132" cy="379158"/>
              </a:xfrm>
              <a:custGeom>
                <a:avLst/>
                <a:gdLst>
                  <a:gd name="connsiteX0" fmla="*/ 0 w 659132"/>
                  <a:gd name="connsiteY0" fmla="*/ 0 h 379158"/>
                  <a:gd name="connsiteX1" fmla="*/ 659133 w 659132"/>
                  <a:gd name="connsiteY1" fmla="*/ 0 h 379158"/>
                  <a:gd name="connsiteX2" fmla="*/ 659133 w 659132"/>
                  <a:gd name="connsiteY2" fmla="*/ 379159 h 379158"/>
                  <a:gd name="connsiteX3" fmla="*/ 0 w 659132"/>
                  <a:gd name="connsiteY3" fmla="*/ 379159 h 379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9132" h="379158">
                    <a:moveTo>
                      <a:pt x="0" y="0"/>
                    </a:moveTo>
                    <a:lnTo>
                      <a:pt x="659133" y="0"/>
                    </a:lnTo>
                    <a:lnTo>
                      <a:pt x="659133" y="379159"/>
                    </a:lnTo>
                    <a:lnTo>
                      <a:pt x="0" y="379159"/>
                    </a:lnTo>
                    <a:close/>
                  </a:path>
                </a:pathLst>
              </a:custGeom>
              <a:solidFill>
                <a:srgbClr val="3A769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Graphic 2">
                <a:extLst>
                  <a:ext uri="{FF2B5EF4-FFF2-40B4-BE49-F238E27FC236}">
                    <a16:creationId xmlns:a16="http://schemas.microsoft.com/office/drawing/2014/main" id="{8F388B75-E63F-4655-B3A1-F656F3EF192A}"/>
                  </a:ext>
                </a:extLst>
              </p:cNvPr>
              <p:cNvSpPr/>
              <p:nvPr/>
            </p:nvSpPr>
            <p:spPr>
              <a:xfrm>
                <a:off x="15863027" y="8250430"/>
                <a:ext cx="565383" cy="286767"/>
              </a:xfrm>
              <a:custGeom>
                <a:avLst/>
                <a:gdLst>
                  <a:gd name="connsiteX0" fmla="*/ 565383 w 565383"/>
                  <a:gd name="connsiteY0" fmla="*/ 213399 h 286767"/>
                  <a:gd name="connsiteX1" fmla="*/ 565383 w 565383"/>
                  <a:gd name="connsiteY1" fmla="*/ 73369 h 286767"/>
                  <a:gd name="connsiteX2" fmla="*/ 482164 w 565383"/>
                  <a:gd name="connsiteY2" fmla="*/ 0 h 286767"/>
                  <a:gd name="connsiteX3" fmla="*/ 88739 w 565383"/>
                  <a:gd name="connsiteY3" fmla="*/ 0 h 286767"/>
                  <a:gd name="connsiteX4" fmla="*/ 5519 w 565383"/>
                  <a:gd name="connsiteY4" fmla="*/ 73369 h 286767"/>
                  <a:gd name="connsiteX5" fmla="*/ 0 w 565383"/>
                  <a:gd name="connsiteY5" fmla="*/ 72860 h 286767"/>
                  <a:gd name="connsiteX6" fmla="*/ 0 w 565383"/>
                  <a:gd name="connsiteY6" fmla="*/ 213908 h 286767"/>
                  <a:gd name="connsiteX7" fmla="*/ 5519 w 565383"/>
                  <a:gd name="connsiteY7" fmla="*/ 213399 h 286767"/>
                  <a:gd name="connsiteX8" fmla="*/ 88739 w 565383"/>
                  <a:gd name="connsiteY8" fmla="*/ 286768 h 286767"/>
                  <a:gd name="connsiteX9" fmla="*/ 482164 w 565383"/>
                  <a:gd name="connsiteY9" fmla="*/ 286768 h 286767"/>
                  <a:gd name="connsiteX10" fmla="*/ 565383 w 565383"/>
                  <a:gd name="connsiteY10" fmla="*/ 213399 h 28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5383" h="286767">
                    <a:moveTo>
                      <a:pt x="565383" y="213399"/>
                    </a:moveTo>
                    <a:lnTo>
                      <a:pt x="565383" y="73369"/>
                    </a:lnTo>
                    <a:cubicBezTo>
                      <a:pt x="519443" y="73369"/>
                      <a:pt x="482164" y="40506"/>
                      <a:pt x="482164" y="0"/>
                    </a:cubicBezTo>
                    <a:lnTo>
                      <a:pt x="88739" y="0"/>
                    </a:lnTo>
                    <a:cubicBezTo>
                      <a:pt x="88739" y="40506"/>
                      <a:pt x="51460" y="73369"/>
                      <a:pt x="5519" y="73369"/>
                    </a:cubicBezTo>
                    <a:cubicBezTo>
                      <a:pt x="3651" y="73369"/>
                      <a:pt x="1868" y="73029"/>
                      <a:pt x="0" y="72860"/>
                    </a:cubicBezTo>
                    <a:lnTo>
                      <a:pt x="0" y="213908"/>
                    </a:lnTo>
                    <a:cubicBezTo>
                      <a:pt x="1868" y="213823"/>
                      <a:pt x="3651" y="213399"/>
                      <a:pt x="5519" y="213399"/>
                    </a:cubicBezTo>
                    <a:cubicBezTo>
                      <a:pt x="51460" y="213399"/>
                      <a:pt x="88739" y="246262"/>
                      <a:pt x="88739" y="286768"/>
                    </a:cubicBezTo>
                    <a:lnTo>
                      <a:pt x="482164" y="286768"/>
                    </a:lnTo>
                    <a:cubicBezTo>
                      <a:pt x="482164" y="246262"/>
                      <a:pt x="519443" y="213399"/>
                      <a:pt x="565383" y="213399"/>
                    </a:cubicBezTo>
                    <a:close/>
                  </a:path>
                </a:pathLst>
              </a:custGeom>
              <a:solidFill>
                <a:srgbClr val="D8E3E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Graphic 2">
                <a:extLst>
                  <a:ext uri="{FF2B5EF4-FFF2-40B4-BE49-F238E27FC236}">
                    <a16:creationId xmlns:a16="http://schemas.microsoft.com/office/drawing/2014/main" id="{3AE5ECBB-A8AF-4EF1-B54D-DEA181E4BC0D}"/>
                  </a:ext>
                </a:extLst>
              </p:cNvPr>
              <p:cNvSpPr/>
              <p:nvPr/>
            </p:nvSpPr>
            <p:spPr>
              <a:xfrm>
                <a:off x="16087295" y="8304183"/>
                <a:ext cx="117016" cy="181894"/>
              </a:xfrm>
              <a:custGeom>
                <a:avLst/>
                <a:gdLst>
                  <a:gd name="connsiteX0" fmla="*/ 117017 w 117016"/>
                  <a:gd name="connsiteY0" fmla="*/ 90947 h 181894"/>
                  <a:gd name="connsiteX1" fmla="*/ 58509 w 117016"/>
                  <a:gd name="connsiteY1" fmla="*/ 181894 h 181894"/>
                  <a:gd name="connsiteX2" fmla="*/ 0 w 117016"/>
                  <a:gd name="connsiteY2" fmla="*/ 90947 h 181894"/>
                  <a:gd name="connsiteX3" fmla="*/ 58509 w 117016"/>
                  <a:gd name="connsiteY3" fmla="*/ 0 h 181894"/>
                  <a:gd name="connsiteX4" fmla="*/ 117017 w 117016"/>
                  <a:gd name="connsiteY4" fmla="*/ 90947 h 181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016" h="181894">
                    <a:moveTo>
                      <a:pt x="117017" y="90947"/>
                    </a:moveTo>
                    <a:cubicBezTo>
                      <a:pt x="117017" y="141176"/>
                      <a:pt x="90822" y="181894"/>
                      <a:pt x="58509" y="181894"/>
                    </a:cubicBezTo>
                    <a:cubicBezTo>
                      <a:pt x="26195" y="181894"/>
                      <a:pt x="0" y="141176"/>
                      <a:pt x="0" y="90947"/>
                    </a:cubicBezTo>
                    <a:cubicBezTo>
                      <a:pt x="0" y="40718"/>
                      <a:pt x="26195" y="0"/>
                      <a:pt x="58509" y="0"/>
                    </a:cubicBezTo>
                    <a:cubicBezTo>
                      <a:pt x="90822" y="0"/>
                      <a:pt x="117017" y="40718"/>
                      <a:pt x="117017" y="90947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Graphic 2">
                <a:extLst>
                  <a:ext uri="{FF2B5EF4-FFF2-40B4-BE49-F238E27FC236}">
                    <a16:creationId xmlns:a16="http://schemas.microsoft.com/office/drawing/2014/main" id="{740C8589-79A4-41AB-892A-68719DB40B0C}"/>
                  </a:ext>
                </a:extLst>
              </p:cNvPr>
              <p:cNvSpPr/>
              <p:nvPr/>
            </p:nvSpPr>
            <p:spPr>
              <a:xfrm>
                <a:off x="15905740" y="8378231"/>
                <a:ext cx="114214" cy="25815"/>
              </a:xfrm>
              <a:custGeom>
                <a:avLst/>
                <a:gdLst>
                  <a:gd name="connsiteX0" fmla="*/ 0 w 114214"/>
                  <a:gd name="connsiteY0" fmla="*/ 0 h 25815"/>
                  <a:gd name="connsiteX1" fmla="*/ 114215 w 114214"/>
                  <a:gd name="connsiteY1" fmla="*/ 0 h 25815"/>
                  <a:gd name="connsiteX2" fmla="*/ 114215 w 114214"/>
                  <a:gd name="connsiteY2" fmla="*/ 25815 h 25815"/>
                  <a:gd name="connsiteX3" fmla="*/ 0 w 114214"/>
                  <a:gd name="connsiteY3" fmla="*/ 25815 h 25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14" h="25815">
                    <a:moveTo>
                      <a:pt x="0" y="0"/>
                    </a:moveTo>
                    <a:lnTo>
                      <a:pt x="114215" y="0"/>
                    </a:lnTo>
                    <a:lnTo>
                      <a:pt x="114215" y="25815"/>
                    </a:lnTo>
                    <a:lnTo>
                      <a:pt x="0" y="25815"/>
                    </a:ln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Graphic 2">
                <a:extLst>
                  <a:ext uri="{FF2B5EF4-FFF2-40B4-BE49-F238E27FC236}">
                    <a16:creationId xmlns:a16="http://schemas.microsoft.com/office/drawing/2014/main" id="{AD2CF0F2-ADB0-4EF6-96A6-6B84F6076DAC}"/>
                  </a:ext>
                </a:extLst>
              </p:cNvPr>
              <p:cNvSpPr/>
              <p:nvPr/>
            </p:nvSpPr>
            <p:spPr>
              <a:xfrm>
                <a:off x="16285833" y="8378231"/>
                <a:ext cx="114214" cy="25815"/>
              </a:xfrm>
              <a:custGeom>
                <a:avLst/>
                <a:gdLst>
                  <a:gd name="connsiteX0" fmla="*/ 0 w 114214"/>
                  <a:gd name="connsiteY0" fmla="*/ 0 h 25815"/>
                  <a:gd name="connsiteX1" fmla="*/ 114215 w 114214"/>
                  <a:gd name="connsiteY1" fmla="*/ 0 h 25815"/>
                  <a:gd name="connsiteX2" fmla="*/ 114215 w 114214"/>
                  <a:gd name="connsiteY2" fmla="*/ 25815 h 25815"/>
                  <a:gd name="connsiteX3" fmla="*/ 0 w 114214"/>
                  <a:gd name="connsiteY3" fmla="*/ 25815 h 25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14" h="25815">
                    <a:moveTo>
                      <a:pt x="0" y="0"/>
                    </a:moveTo>
                    <a:lnTo>
                      <a:pt x="114215" y="0"/>
                    </a:lnTo>
                    <a:lnTo>
                      <a:pt x="114215" y="25815"/>
                    </a:lnTo>
                    <a:lnTo>
                      <a:pt x="0" y="25815"/>
                    </a:ln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Graphic 2">
                <a:extLst>
                  <a:ext uri="{FF2B5EF4-FFF2-40B4-BE49-F238E27FC236}">
                    <a16:creationId xmlns:a16="http://schemas.microsoft.com/office/drawing/2014/main" id="{8072237A-3F22-4F84-A26A-9AA947078F3B}"/>
                  </a:ext>
                </a:extLst>
              </p:cNvPr>
              <p:cNvSpPr/>
              <p:nvPr/>
            </p:nvSpPr>
            <p:spPr>
              <a:xfrm>
                <a:off x="15421963" y="8637486"/>
                <a:ext cx="289484" cy="226136"/>
              </a:xfrm>
              <a:custGeom>
                <a:avLst/>
                <a:gdLst>
                  <a:gd name="connsiteX0" fmla="*/ 175186 w 289484"/>
                  <a:gd name="connsiteY0" fmla="*/ 0 h 226136"/>
                  <a:gd name="connsiteX1" fmla="*/ 289485 w 289484"/>
                  <a:gd name="connsiteY1" fmla="*/ 226136 h 226136"/>
                  <a:gd name="connsiteX2" fmla="*/ 0 w 289484"/>
                  <a:gd name="connsiteY2" fmla="*/ 190725 h 226136"/>
                  <a:gd name="connsiteX3" fmla="*/ 122196 w 289484"/>
                  <a:gd name="connsiteY3" fmla="*/ 24796 h 22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484" h="226136">
                    <a:moveTo>
                      <a:pt x="175186" y="0"/>
                    </a:moveTo>
                    <a:lnTo>
                      <a:pt x="289485" y="226136"/>
                    </a:lnTo>
                    <a:lnTo>
                      <a:pt x="0" y="190725"/>
                    </a:lnTo>
                    <a:lnTo>
                      <a:pt x="122196" y="24796"/>
                    </a:lnTo>
                    <a:close/>
                  </a:path>
                </a:pathLst>
              </a:custGeom>
              <a:solidFill>
                <a:srgbClr val="5A9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44" name="Graphic 2">
                <a:extLst>
                  <a:ext uri="{FF2B5EF4-FFF2-40B4-BE49-F238E27FC236}">
                    <a16:creationId xmlns:a16="http://schemas.microsoft.com/office/drawing/2014/main" id="{64A66C4A-AFB5-4B39-9BC9-9C79033C132F}"/>
                  </a:ext>
                </a:extLst>
              </p:cNvPr>
              <p:cNvGrpSpPr/>
              <p:nvPr/>
            </p:nvGrpSpPr>
            <p:grpSpPr>
              <a:xfrm>
                <a:off x="15215697" y="8498985"/>
                <a:ext cx="389688" cy="389603"/>
                <a:chOff x="15215697" y="8498985"/>
                <a:chExt cx="389688" cy="389603"/>
              </a:xfrm>
            </p:grpSpPr>
            <p:sp>
              <p:nvSpPr>
                <p:cNvPr id="545" name="Graphic 2">
                  <a:extLst>
                    <a:ext uri="{FF2B5EF4-FFF2-40B4-BE49-F238E27FC236}">
                      <a16:creationId xmlns:a16="http://schemas.microsoft.com/office/drawing/2014/main" id="{3E45C05A-959D-4703-8A9D-3F8E58C36D15}"/>
                    </a:ext>
                  </a:extLst>
                </p:cNvPr>
                <p:cNvSpPr/>
                <p:nvPr/>
              </p:nvSpPr>
              <p:spPr>
                <a:xfrm>
                  <a:off x="15215697" y="8498985"/>
                  <a:ext cx="389688" cy="389603"/>
                </a:xfrm>
                <a:custGeom>
                  <a:avLst/>
                  <a:gdLst>
                    <a:gd name="connsiteX0" fmla="*/ 389688 w 389688"/>
                    <a:gd name="connsiteY0" fmla="*/ 194802 h 389603"/>
                    <a:gd name="connsiteX1" fmla="*/ 194802 w 389688"/>
                    <a:gd name="connsiteY1" fmla="*/ 389603 h 389603"/>
                    <a:gd name="connsiteX2" fmla="*/ 0 w 389688"/>
                    <a:gd name="connsiteY2" fmla="*/ 195226 h 389603"/>
                    <a:gd name="connsiteX3" fmla="*/ 0 w 389688"/>
                    <a:gd name="connsiteY3" fmla="*/ 194802 h 389603"/>
                    <a:gd name="connsiteX4" fmla="*/ 194802 w 389688"/>
                    <a:gd name="connsiteY4" fmla="*/ 0 h 389603"/>
                    <a:gd name="connsiteX5" fmla="*/ 199133 w 389688"/>
                    <a:gd name="connsiteY5" fmla="*/ 85 h 389603"/>
                    <a:gd name="connsiteX6" fmla="*/ 389688 w 389688"/>
                    <a:gd name="connsiteY6" fmla="*/ 194802 h 389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688" h="389603">
                      <a:moveTo>
                        <a:pt x="389688" y="194802"/>
                      </a:moveTo>
                      <a:cubicBezTo>
                        <a:pt x="389688" y="302393"/>
                        <a:pt x="302393" y="389603"/>
                        <a:pt x="194802" y="389603"/>
                      </a:cubicBezTo>
                      <a:cubicBezTo>
                        <a:pt x="87296" y="389603"/>
                        <a:pt x="255" y="302648"/>
                        <a:pt x="0" y="195226"/>
                      </a:cubicBezTo>
                      <a:lnTo>
                        <a:pt x="0" y="194802"/>
                      </a:lnTo>
                      <a:cubicBezTo>
                        <a:pt x="0" y="87210"/>
                        <a:pt x="87211" y="0"/>
                        <a:pt x="194802" y="0"/>
                      </a:cubicBezTo>
                      <a:cubicBezTo>
                        <a:pt x="196246" y="0"/>
                        <a:pt x="197689" y="0"/>
                        <a:pt x="199133" y="85"/>
                      </a:cubicBezTo>
                      <a:cubicBezTo>
                        <a:pt x="304771" y="2377"/>
                        <a:pt x="389688" y="88654"/>
                        <a:pt x="389688" y="194802"/>
                      </a:cubicBezTo>
                      <a:close/>
                    </a:path>
                  </a:pathLst>
                </a:custGeom>
                <a:solidFill>
                  <a:srgbClr val="FFA66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6" name="Graphic 2">
                  <a:extLst>
                    <a:ext uri="{FF2B5EF4-FFF2-40B4-BE49-F238E27FC236}">
                      <a16:creationId xmlns:a16="http://schemas.microsoft.com/office/drawing/2014/main" id="{18FF8119-90B8-4F1D-9BCD-1F5A02035310}"/>
                    </a:ext>
                  </a:extLst>
                </p:cNvPr>
                <p:cNvSpPr/>
                <p:nvPr/>
              </p:nvSpPr>
              <p:spPr>
                <a:xfrm>
                  <a:off x="15215697" y="8676038"/>
                  <a:ext cx="389603" cy="212549"/>
                </a:xfrm>
                <a:custGeom>
                  <a:avLst/>
                  <a:gdLst>
                    <a:gd name="connsiteX0" fmla="*/ 194802 w 389603"/>
                    <a:gd name="connsiteY0" fmla="*/ 177054 h 212549"/>
                    <a:gd name="connsiteX1" fmla="*/ 849 w 389603"/>
                    <a:gd name="connsiteY1" fmla="*/ 0 h 212549"/>
                    <a:gd name="connsiteX2" fmla="*/ 0 w 389603"/>
                    <a:gd name="connsiteY2" fmla="*/ 17748 h 212549"/>
                    <a:gd name="connsiteX3" fmla="*/ 194802 w 389603"/>
                    <a:gd name="connsiteY3" fmla="*/ 212550 h 212549"/>
                    <a:gd name="connsiteX4" fmla="*/ 389603 w 389603"/>
                    <a:gd name="connsiteY4" fmla="*/ 17748 h 212549"/>
                    <a:gd name="connsiteX5" fmla="*/ 388754 w 389603"/>
                    <a:gd name="connsiteY5" fmla="*/ 0 h 212549"/>
                    <a:gd name="connsiteX6" fmla="*/ 194802 w 389603"/>
                    <a:gd name="connsiteY6" fmla="*/ 177054 h 212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603" h="212549">
                      <a:moveTo>
                        <a:pt x="194802" y="177054"/>
                      </a:moveTo>
                      <a:cubicBezTo>
                        <a:pt x="93240" y="177054"/>
                        <a:pt x="9851" y="99269"/>
                        <a:pt x="849" y="0"/>
                      </a:cubicBezTo>
                      <a:cubicBezTo>
                        <a:pt x="340" y="5859"/>
                        <a:pt x="0" y="11804"/>
                        <a:pt x="0" y="17748"/>
                      </a:cubicBezTo>
                      <a:cubicBezTo>
                        <a:pt x="0" y="125339"/>
                        <a:pt x="87211" y="212550"/>
                        <a:pt x="194802" y="212550"/>
                      </a:cubicBezTo>
                      <a:cubicBezTo>
                        <a:pt x="302393" y="212550"/>
                        <a:pt x="389603" y="125339"/>
                        <a:pt x="389603" y="17748"/>
                      </a:cubicBezTo>
                      <a:cubicBezTo>
                        <a:pt x="389603" y="11719"/>
                        <a:pt x="389264" y="5859"/>
                        <a:pt x="388754" y="0"/>
                      </a:cubicBezTo>
                      <a:cubicBezTo>
                        <a:pt x="379838" y="99269"/>
                        <a:pt x="296449" y="177054"/>
                        <a:pt x="194802" y="177054"/>
                      </a:cubicBezTo>
                      <a:close/>
                    </a:path>
                  </a:pathLst>
                </a:custGeom>
                <a:solidFill>
                  <a:srgbClr val="FF832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7" name="Graphic 2">
                  <a:extLst>
                    <a:ext uri="{FF2B5EF4-FFF2-40B4-BE49-F238E27FC236}">
                      <a16:creationId xmlns:a16="http://schemas.microsoft.com/office/drawing/2014/main" id="{E6C20260-64AC-48AA-A3B5-DAD16FC370BB}"/>
                    </a:ext>
                  </a:extLst>
                </p:cNvPr>
                <p:cNvSpPr/>
                <p:nvPr/>
              </p:nvSpPr>
              <p:spPr>
                <a:xfrm>
                  <a:off x="15355302" y="8560126"/>
                  <a:ext cx="130603" cy="232335"/>
                </a:xfrm>
                <a:custGeom>
                  <a:avLst/>
                  <a:gdLst>
                    <a:gd name="connsiteX0" fmla="*/ 116762 w 130603"/>
                    <a:gd name="connsiteY0" fmla="*/ 75917 h 232335"/>
                    <a:gd name="connsiteX1" fmla="*/ 103005 w 130603"/>
                    <a:gd name="connsiteY1" fmla="*/ 69463 h 232335"/>
                    <a:gd name="connsiteX2" fmla="*/ 80757 w 130603"/>
                    <a:gd name="connsiteY2" fmla="*/ 63009 h 232335"/>
                    <a:gd name="connsiteX3" fmla="*/ 63858 w 130603"/>
                    <a:gd name="connsiteY3" fmla="*/ 78719 h 232335"/>
                    <a:gd name="connsiteX4" fmla="*/ 79568 w 130603"/>
                    <a:gd name="connsiteY4" fmla="*/ 97316 h 232335"/>
                    <a:gd name="connsiteX5" fmla="*/ 108695 w 130603"/>
                    <a:gd name="connsiteY5" fmla="*/ 116083 h 232335"/>
                    <a:gd name="connsiteX6" fmla="*/ 124405 w 130603"/>
                    <a:gd name="connsiteY6" fmla="*/ 149031 h 232335"/>
                    <a:gd name="connsiteX7" fmla="*/ 73964 w 130603"/>
                    <a:gd name="connsiteY7" fmla="*/ 203378 h 232335"/>
                    <a:gd name="connsiteX8" fmla="*/ 75153 w 130603"/>
                    <a:gd name="connsiteY8" fmla="*/ 229957 h 232335"/>
                    <a:gd name="connsiteX9" fmla="*/ 71841 w 130603"/>
                    <a:gd name="connsiteY9" fmla="*/ 231741 h 232335"/>
                    <a:gd name="connsiteX10" fmla="*/ 65387 w 130603"/>
                    <a:gd name="connsiteY10" fmla="*/ 231741 h 232335"/>
                    <a:gd name="connsiteX11" fmla="*/ 60717 w 130603"/>
                    <a:gd name="connsiteY11" fmla="*/ 231316 h 232335"/>
                    <a:gd name="connsiteX12" fmla="*/ 54942 w 130603"/>
                    <a:gd name="connsiteY12" fmla="*/ 231826 h 232335"/>
                    <a:gd name="connsiteX13" fmla="*/ 49337 w 130603"/>
                    <a:gd name="connsiteY13" fmla="*/ 232335 h 232335"/>
                    <a:gd name="connsiteX14" fmla="*/ 47045 w 130603"/>
                    <a:gd name="connsiteY14" fmla="*/ 231911 h 232335"/>
                    <a:gd name="connsiteX15" fmla="*/ 46110 w 130603"/>
                    <a:gd name="connsiteY15" fmla="*/ 224523 h 232335"/>
                    <a:gd name="connsiteX16" fmla="*/ 46705 w 130603"/>
                    <a:gd name="connsiteY16" fmla="*/ 209577 h 232335"/>
                    <a:gd name="connsiteX17" fmla="*/ 5605 w 130603"/>
                    <a:gd name="connsiteY17" fmla="*/ 203972 h 232335"/>
                    <a:gd name="connsiteX18" fmla="*/ 5774 w 130603"/>
                    <a:gd name="connsiteY18" fmla="*/ 201086 h 232335"/>
                    <a:gd name="connsiteX19" fmla="*/ 5944 w 130603"/>
                    <a:gd name="connsiteY19" fmla="*/ 198028 h 232335"/>
                    <a:gd name="connsiteX20" fmla="*/ 4925 w 130603"/>
                    <a:gd name="connsiteY20" fmla="*/ 183508 h 232335"/>
                    <a:gd name="connsiteX21" fmla="*/ 2632 w 130603"/>
                    <a:gd name="connsiteY21" fmla="*/ 173997 h 232335"/>
                    <a:gd name="connsiteX22" fmla="*/ 849 w 130603"/>
                    <a:gd name="connsiteY22" fmla="*/ 164486 h 232335"/>
                    <a:gd name="connsiteX23" fmla="*/ 4331 w 130603"/>
                    <a:gd name="connsiteY23" fmla="*/ 161344 h 232335"/>
                    <a:gd name="connsiteX24" fmla="*/ 17663 w 130603"/>
                    <a:gd name="connsiteY24" fmla="*/ 163551 h 232335"/>
                    <a:gd name="connsiteX25" fmla="*/ 32524 w 130603"/>
                    <a:gd name="connsiteY25" fmla="*/ 165759 h 232335"/>
                    <a:gd name="connsiteX26" fmla="*/ 59103 w 130603"/>
                    <a:gd name="connsiteY26" fmla="*/ 149285 h 232335"/>
                    <a:gd name="connsiteX27" fmla="*/ 43818 w 130603"/>
                    <a:gd name="connsiteY27" fmla="*/ 129924 h 232335"/>
                    <a:gd name="connsiteX28" fmla="*/ 15285 w 130603"/>
                    <a:gd name="connsiteY28" fmla="*/ 108949 h 232335"/>
                    <a:gd name="connsiteX29" fmla="*/ 0 w 130603"/>
                    <a:gd name="connsiteY29" fmla="*/ 76511 h 232335"/>
                    <a:gd name="connsiteX30" fmla="*/ 14691 w 130603"/>
                    <a:gd name="connsiteY30" fmla="*/ 41015 h 232335"/>
                    <a:gd name="connsiteX31" fmla="*/ 48828 w 130603"/>
                    <a:gd name="connsiteY31" fmla="*/ 22418 h 232335"/>
                    <a:gd name="connsiteX32" fmla="*/ 48403 w 130603"/>
                    <a:gd name="connsiteY32" fmla="*/ 15200 h 232335"/>
                    <a:gd name="connsiteX33" fmla="*/ 48573 w 130603"/>
                    <a:gd name="connsiteY33" fmla="*/ 5095 h 232335"/>
                    <a:gd name="connsiteX34" fmla="*/ 51460 w 130603"/>
                    <a:gd name="connsiteY34" fmla="*/ 0 h 232335"/>
                    <a:gd name="connsiteX35" fmla="*/ 77445 w 130603"/>
                    <a:gd name="connsiteY35" fmla="*/ 0 h 232335"/>
                    <a:gd name="connsiteX36" fmla="*/ 79738 w 130603"/>
                    <a:gd name="connsiteY36" fmla="*/ 4500 h 232335"/>
                    <a:gd name="connsiteX37" fmla="*/ 79908 w 130603"/>
                    <a:gd name="connsiteY37" fmla="*/ 13757 h 232335"/>
                    <a:gd name="connsiteX38" fmla="*/ 79568 w 130603"/>
                    <a:gd name="connsiteY38" fmla="*/ 20720 h 232335"/>
                    <a:gd name="connsiteX39" fmla="*/ 108101 w 130603"/>
                    <a:gd name="connsiteY39" fmla="*/ 27513 h 232335"/>
                    <a:gd name="connsiteX40" fmla="*/ 130604 w 130603"/>
                    <a:gd name="connsiteY40" fmla="*/ 39742 h 232335"/>
                    <a:gd name="connsiteX41" fmla="*/ 129670 w 130603"/>
                    <a:gd name="connsiteY41" fmla="*/ 43647 h 232335"/>
                    <a:gd name="connsiteX42" fmla="*/ 124065 w 130603"/>
                    <a:gd name="connsiteY42" fmla="*/ 57574 h 232335"/>
                    <a:gd name="connsiteX43" fmla="*/ 120329 w 130603"/>
                    <a:gd name="connsiteY43" fmla="*/ 72690 h 232335"/>
                    <a:gd name="connsiteX44" fmla="*/ 116762 w 130603"/>
                    <a:gd name="connsiteY44" fmla="*/ 75917 h 23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30603" h="232335">
                      <a:moveTo>
                        <a:pt x="116762" y="75917"/>
                      </a:moveTo>
                      <a:cubicBezTo>
                        <a:pt x="116677" y="75917"/>
                        <a:pt x="112092" y="73794"/>
                        <a:pt x="103005" y="69463"/>
                      </a:cubicBezTo>
                      <a:cubicBezTo>
                        <a:pt x="93919" y="65132"/>
                        <a:pt x="86531" y="63009"/>
                        <a:pt x="80757" y="63009"/>
                      </a:cubicBezTo>
                      <a:cubicBezTo>
                        <a:pt x="69463" y="63009"/>
                        <a:pt x="63858" y="68274"/>
                        <a:pt x="63858" y="78719"/>
                      </a:cubicBezTo>
                      <a:cubicBezTo>
                        <a:pt x="63858" y="84663"/>
                        <a:pt x="69123" y="90862"/>
                        <a:pt x="79568" y="97316"/>
                      </a:cubicBezTo>
                      <a:cubicBezTo>
                        <a:pt x="96297" y="107506"/>
                        <a:pt x="105978" y="113705"/>
                        <a:pt x="108695" y="116083"/>
                      </a:cubicBezTo>
                      <a:cubicBezTo>
                        <a:pt x="119140" y="125254"/>
                        <a:pt x="124405" y="136208"/>
                        <a:pt x="124405" y="149031"/>
                      </a:cubicBezTo>
                      <a:cubicBezTo>
                        <a:pt x="124405" y="176205"/>
                        <a:pt x="107591" y="194377"/>
                        <a:pt x="73964" y="203378"/>
                      </a:cubicBezTo>
                      <a:cubicBezTo>
                        <a:pt x="74728" y="219428"/>
                        <a:pt x="75153" y="228259"/>
                        <a:pt x="75153" y="229957"/>
                      </a:cubicBezTo>
                      <a:cubicBezTo>
                        <a:pt x="75153" y="230976"/>
                        <a:pt x="74049" y="231571"/>
                        <a:pt x="71841" y="231741"/>
                      </a:cubicBezTo>
                      <a:cubicBezTo>
                        <a:pt x="70312" y="231911"/>
                        <a:pt x="68189" y="231911"/>
                        <a:pt x="65387" y="231741"/>
                      </a:cubicBezTo>
                      <a:cubicBezTo>
                        <a:pt x="62160" y="231401"/>
                        <a:pt x="60632" y="231316"/>
                        <a:pt x="60717" y="231316"/>
                      </a:cubicBezTo>
                      <a:cubicBezTo>
                        <a:pt x="59443" y="231316"/>
                        <a:pt x="57490" y="231486"/>
                        <a:pt x="54942" y="231826"/>
                      </a:cubicBezTo>
                      <a:cubicBezTo>
                        <a:pt x="52395" y="232165"/>
                        <a:pt x="50526" y="232335"/>
                        <a:pt x="49337" y="232335"/>
                      </a:cubicBezTo>
                      <a:cubicBezTo>
                        <a:pt x="48488" y="232335"/>
                        <a:pt x="47809" y="232165"/>
                        <a:pt x="47045" y="231911"/>
                      </a:cubicBezTo>
                      <a:cubicBezTo>
                        <a:pt x="46450" y="230976"/>
                        <a:pt x="46110" y="228514"/>
                        <a:pt x="46110" y="224523"/>
                      </a:cubicBezTo>
                      <a:cubicBezTo>
                        <a:pt x="46110" y="221296"/>
                        <a:pt x="46280" y="216286"/>
                        <a:pt x="46705" y="209577"/>
                      </a:cubicBezTo>
                      <a:cubicBezTo>
                        <a:pt x="19701" y="209577"/>
                        <a:pt x="6029" y="207709"/>
                        <a:pt x="5605" y="203972"/>
                      </a:cubicBezTo>
                      <a:cubicBezTo>
                        <a:pt x="5520" y="203294"/>
                        <a:pt x="5520" y="202274"/>
                        <a:pt x="5774" y="201086"/>
                      </a:cubicBezTo>
                      <a:cubicBezTo>
                        <a:pt x="5859" y="199472"/>
                        <a:pt x="5944" y="198453"/>
                        <a:pt x="5944" y="198028"/>
                      </a:cubicBezTo>
                      <a:cubicBezTo>
                        <a:pt x="5944" y="194037"/>
                        <a:pt x="5605" y="189197"/>
                        <a:pt x="4925" y="183508"/>
                      </a:cubicBezTo>
                      <a:cubicBezTo>
                        <a:pt x="4755" y="181809"/>
                        <a:pt x="3991" y="178582"/>
                        <a:pt x="2632" y="173997"/>
                      </a:cubicBezTo>
                      <a:cubicBezTo>
                        <a:pt x="1444" y="169751"/>
                        <a:pt x="849" y="166609"/>
                        <a:pt x="849" y="164486"/>
                      </a:cubicBezTo>
                      <a:cubicBezTo>
                        <a:pt x="849" y="162363"/>
                        <a:pt x="2038" y="161344"/>
                        <a:pt x="4331" y="161344"/>
                      </a:cubicBezTo>
                      <a:cubicBezTo>
                        <a:pt x="6878" y="161344"/>
                        <a:pt x="11294" y="162108"/>
                        <a:pt x="17663" y="163551"/>
                      </a:cubicBezTo>
                      <a:cubicBezTo>
                        <a:pt x="24032" y="164995"/>
                        <a:pt x="29042" y="165759"/>
                        <a:pt x="32524" y="165759"/>
                      </a:cubicBezTo>
                      <a:cubicBezTo>
                        <a:pt x="50272" y="165759"/>
                        <a:pt x="59103" y="160240"/>
                        <a:pt x="59103" y="149285"/>
                      </a:cubicBezTo>
                      <a:cubicBezTo>
                        <a:pt x="59103" y="143511"/>
                        <a:pt x="54008" y="137142"/>
                        <a:pt x="43818" y="129924"/>
                      </a:cubicBezTo>
                      <a:cubicBezTo>
                        <a:pt x="27174" y="118376"/>
                        <a:pt x="17663" y="111327"/>
                        <a:pt x="15285" y="108949"/>
                      </a:cubicBezTo>
                      <a:cubicBezTo>
                        <a:pt x="5095" y="99269"/>
                        <a:pt x="0" y="88484"/>
                        <a:pt x="0" y="76511"/>
                      </a:cubicBezTo>
                      <a:cubicBezTo>
                        <a:pt x="0" y="63094"/>
                        <a:pt x="4925" y="51290"/>
                        <a:pt x="14691" y="41015"/>
                      </a:cubicBezTo>
                      <a:cubicBezTo>
                        <a:pt x="23947" y="31250"/>
                        <a:pt x="35326" y="25050"/>
                        <a:pt x="48828" y="22418"/>
                      </a:cubicBezTo>
                      <a:cubicBezTo>
                        <a:pt x="48828" y="23352"/>
                        <a:pt x="48658" y="20889"/>
                        <a:pt x="48403" y="15200"/>
                      </a:cubicBezTo>
                      <a:cubicBezTo>
                        <a:pt x="48233" y="10869"/>
                        <a:pt x="48233" y="7472"/>
                        <a:pt x="48573" y="5095"/>
                      </a:cubicBezTo>
                      <a:cubicBezTo>
                        <a:pt x="48998" y="1698"/>
                        <a:pt x="49932" y="0"/>
                        <a:pt x="51460" y="0"/>
                      </a:cubicBezTo>
                      <a:lnTo>
                        <a:pt x="77445" y="0"/>
                      </a:lnTo>
                      <a:cubicBezTo>
                        <a:pt x="78634" y="0"/>
                        <a:pt x="79399" y="1528"/>
                        <a:pt x="79738" y="4500"/>
                      </a:cubicBezTo>
                      <a:cubicBezTo>
                        <a:pt x="80078" y="6708"/>
                        <a:pt x="80078" y="9765"/>
                        <a:pt x="79908" y="13757"/>
                      </a:cubicBezTo>
                      <a:cubicBezTo>
                        <a:pt x="79738" y="19107"/>
                        <a:pt x="79568" y="21399"/>
                        <a:pt x="79568" y="20720"/>
                      </a:cubicBezTo>
                      <a:cubicBezTo>
                        <a:pt x="85512" y="21144"/>
                        <a:pt x="95023" y="23352"/>
                        <a:pt x="108101" y="27513"/>
                      </a:cubicBezTo>
                      <a:cubicBezTo>
                        <a:pt x="123131" y="32269"/>
                        <a:pt x="130604" y="36345"/>
                        <a:pt x="130604" y="39742"/>
                      </a:cubicBezTo>
                      <a:cubicBezTo>
                        <a:pt x="130604" y="40420"/>
                        <a:pt x="130264" y="41779"/>
                        <a:pt x="129670" y="43647"/>
                      </a:cubicBezTo>
                      <a:cubicBezTo>
                        <a:pt x="128226" y="46705"/>
                        <a:pt x="126358" y="51290"/>
                        <a:pt x="124065" y="57574"/>
                      </a:cubicBezTo>
                      <a:cubicBezTo>
                        <a:pt x="123386" y="60971"/>
                        <a:pt x="122112" y="66066"/>
                        <a:pt x="120329" y="72690"/>
                      </a:cubicBezTo>
                      <a:cubicBezTo>
                        <a:pt x="119650" y="74728"/>
                        <a:pt x="118461" y="75917"/>
                        <a:pt x="116762" y="759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8" name="Graphic 2">
                  <a:extLst>
                    <a:ext uri="{FF2B5EF4-FFF2-40B4-BE49-F238E27FC236}">
                      <a16:creationId xmlns:a16="http://schemas.microsoft.com/office/drawing/2014/main" id="{7061FB4A-C915-4C75-BB8F-284AB0DA28BF}"/>
                    </a:ext>
                  </a:extLst>
                </p:cNvPr>
                <p:cNvSpPr/>
                <p:nvPr/>
              </p:nvSpPr>
              <p:spPr>
                <a:xfrm>
                  <a:off x="15215697" y="8498985"/>
                  <a:ext cx="206265" cy="208303"/>
                </a:xfrm>
                <a:custGeom>
                  <a:avLst/>
                  <a:gdLst>
                    <a:gd name="connsiteX0" fmla="*/ 206266 w 206265"/>
                    <a:gd name="connsiteY0" fmla="*/ 48913 h 208303"/>
                    <a:gd name="connsiteX1" fmla="*/ 58594 w 206265"/>
                    <a:gd name="connsiteY1" fmla="*/ 208303 h 208303"/>
                    <a:gd name="connsiteX2" fmla="*/ 0 w 206265"/>
                    <a:gd name="connsiteY2" fmla="*/ 195226 h 208303"/>
                    <a:gd name="connsiteX3" fmla="*/ 0 w 206265"/>
                    <a:gd name="connsiteY3" fmla="*/ 194802 h 208303"/>
                    <a:gd name="connsiteX4" fmla="*/ 194802 w 206265"/>
                    <a:gd name="connsiteY4" fmla="*/ 0 h 208303"/>
                    <a:gd name="connsiteX5" fmla="*/ 199133 w 206265"/>
                    <a:gd name="connsiteY5" fmla="*/ 85 h 208303"/>
                    <a:gd name="connsiteX6" fmla="*/ 206266 w 206265"/>
                    <a:gd name="connsiteY6" fmla="*/ 48913 h 208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6265" h="208303">
                      <a:moveTo>
                        <a:pt x="206266" y="48913"/>
                      </a:moveTo>
                      <a:cubicBezTo>
                        <a:pt x="206266" y="136888"/>
                        <a:pt x="140200" y="208303"/>
                        <a:pt x="58594" y="208303"/>
                      </a:cubicBezTo>
                      <a:cubicBezTo>
                        <a:pt x="37789" y="208303"/>
                        <a:pt x="17918" y="203633"/>
                        <a:pt x="0" y="195226"/>
                      </a:cubicBezTo>
                      <a:lnTo>
                        <a:pt x="0" y="194802"/>
                      </a:lnTo>
                      <a:cubicBezTo>
                        <a:pt x="0" y="87210"/>
                        <a:pt x="87211" y="0"/>
                        <a:pt x="194802" y="0"/>
                      </a:cubicBezTo>
                      <a:cubicBezTo>
                        <a:pt x="196246" y="0"/>
                        <a:pt x="197689" y="0"/>
                        <a:pt x="199133" y="85"/>
                      </a:cubicBezTo>
                      <a:cubicBezTo>
                        <a:pt x="203803" y="15455"/>
                        <a:pt x="206266" y="31929"/>
                        <a:pt x="206266" y="48913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49" name="Graphic 2">
              <a:extLst>
                <a:ext uri="{FF2B5EF4-FFF2-40B4-BE49-F238E27FC236}">
                  <a16:creationId xmlns:a16="http://schemas.microsoft.com/office/drawing/2014/main" id="{28483A46-0EBB-44E8-9B96-CBAB018693AB}"/>
                </a:ext>
              </a:extLst>
            </p:cNvPr>
            <p:cNvGrpSpPr/>
            <p:nvPr/>
          </p:nvGrpSpPr>
          <p:grpSpPr>
            <a:xfrm>
              <a:off x="16150983" y="7513937"/>
              <a:ext cx="516895" cy="430448"/>
              <a:chOff x="16150983" y="7513937"/>
              <a:chExt cx="516895" cy="430448"/>
            </a:xfrm>
          </p:grpSpPr>
          <p:sp>
            <p:nvSpPr>
              <p:cNvPr id="550" name="Graphic 2">
                <a:extLst>
                  <a:ext uri="{FF2B5EF4-FFF2-40B4-BE49-F238E27FC236}">
                    <a16:creationId xmlns:a16="http://schemas.microsoft.com/office/drawing/2014/main" id="{64B9C9F5-60E8-459D-B36C-510A3C468FA8}"/>
                  </a:ext>
                </a:extLst>
              </p:cNvPr>
              <p:cNvSpPr/>
              <p:nvPr/>
            </p:nvSpPr>
            <p:spPr>
              <a:xfrm>
                <a:off x="16150983" y="7513937"/>
                <a:ext cx="451083" cy="389603"/>
              </a:xfrm>
              <a:custGeom>
                <a:avLst/>
                <a:gdLst>
                  <a:gd name="connsiteX0" fmla="*/ 451084 w 451083"/>
                  <a:gd name="connsiteY0" fmla="*/ 194802 h 389603"/>
                  <a:gd name="connsiteX1" fmla="*/ 256282 w 451083"/>
                  <a:gd name="connsiteY1" fmla="*/ 389603 h 389603"/>
                  <a:gd name="connsiteX2" fmla="*/ 0 w 451083"/>
                  <a:gd name="connsiteY2" fmla="*/ 389603 h 389603"/>
                  <a:gd name="connsiteX3" fmla="*/ 92136 w 451083"/>
                  <a:gd name="connsiteY3" fmla="*/ 304940 h 389603"/>
                  <a:gd name="connsiteX4" fmla="*/ 94344 w 451083"/>
                  <a:gd name="connsiteY4" fmla="*/ 302987 h 389603"/>
                  <a:gd name="connsiteX5" fmla="*/ 61565 w 451083"/>
                  <a:gd name="connsiteY5" fmla="*/ 194802 h 389603"/>
                  <a:gd name="connsiteX6" fmla="*/ 256367 w 451083"/>
                  <a:gd name="connsiteY6" fmla="*/ 0 h 389603"/>
                  <a:gd name="connsiteX7" fmla="*/ 317423 w 451083"/>
                  <a:gd name="connsiteY7" fmla="*/ 9765 h 389603"/>
                  <a:gd name="connsiteX8" fmla="*/ 451084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451084" y="194802"/>
                    </a:moveTo>
                    <a:cubicBezTo>
                      <a:pt x="451084" y="302393"/>
                      <a:pt x="363873" y="389603"/>
                      <a:pt x="256282" y="389603"/>
                    </a:cubicBezTo>
                    <a:lnTo>
                      <a:pt x="0" y="389603"/>
                    </a:lnTo>
                    <a:lnTo>
                      <a:pt x="92136" y="304940"/>
                    </a:lnTo>
                    <a:lnTo>
                      <a:pt x="94344" y="302987"/>
                    </a:lnTo>
                    <a:cubicBezTo>
                      <a:pt x="73539" y="272077"/>
                      <a:pt x="61565" y="234883"/>
                      <a:pt x="61565" y="194802"/>
                    </a:cubicBezTo>
                    <a:cubicBezTo>
                      <a:pt x="61565" y="87210"/>
                      <a:pt x="148776" y="0"/>
                      <a:pt x="256367" y="0"/>
                    </a:cubicBezTo>
                    <a:cubicBezTo>
                      <a:pt x="277682" y="0"/>
                      <a:pt x="298232" y="3396"/>
                      <a:pt x="317423" y="9765"/>
                    </a:cubicBezTo>
                    <a:cubicBezTo>
                      <a:pt x="395038" y="35411"/>
                      <a:pt x="451084" y="108525"/>
                      <a:pt x="451084" y="194802"/>
                    </a:cubicBez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Graphic 2">
                <a:extLst>
                  <a:ext uri="{FF2B5EF4-FFF2-40B4-BE49-F238E27FC236}">
                    <a16:creationId xmlns:a16="http://schemas.microsoft.com/office/drawing/2014/main" id="{F1497E9E-2A14-45C8-9120-E453E02A59AE}"/>
                  </a:ext>
                </a:extLst>
              </p:cNvPr>
              <p:cNvSpPr/>
              <p:nvPr/>
            </p:nvSpPr>
            <p:spPr>
              <a:xfrm>
                <a:off x="16216795" y="7554782"/>
                <a:ext cx="451083" cy="389603"/>
              </a:xfrm>
              <a:custGeom>
                <a:avLst/>
                <a:gdLst>
                  <a:gd name="connsiteX0" fmla="*/ 451084 w 451083"/>
                  <a:gd name="connsiteY0" fmla="*/ 194802 h 389603"/>
                  <a:gd name="connsiteX1" fmla="*/ 256282 w 451083"/>
                  <a:gd name="connsiteY1" fmla="*/ 389603 h 389603"/>
                  <a:gd name="connsiteX2" fmla="*/ 0 w 451083"/>
                  <a:gd name="connsiteY2" fmla="*/ 389603 h 389603"/>
                  <a:gd name="connsiteX3" fmla="*/ 92136 w 451083"/>
                  <a:gd name="connsiteY3" fmla="*/ 304940 h 389603"/>
                  <a:gd name="connsiteX4" fmla="*/ 94344 w 451083"/>
                  <a:gd name="connsiteY4" fmla="*/ 302987 h 389603"/>
                  <a:gd name="connsiteX5" fmla="*/ 61565 w 451083"/>
                  <a:gd name="connsiteY5" fmla="*/ 194802 h 389603"/>
                  <a:gd name="connsiteX6" fmla="*/ 256367 w 451083"/>
                  <a:gd name="connsiteY6" fmla="*/ 0 h 389603"/>
                  <a:gd name="connsiteX7" fmla="*/ 317423 w 451083"/>
                  <a:gd name="connsiteY7" fmla="*/ 9765 h 389603"/>
                  <a:gd name="connsiteX8" fmla="*/ 451084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451084" y="194802"/>
                    </a:moveTo>
                    <a:cubicBezTo>
                      <a:pt x="451084" y="302393"/>
                      <a:pt x="363873" y="389603"/>
                      <a:pt x="256282" y="389603"/>
                    </a:cubicBezTo>
                    <a:lnTo>
                      <a:pt x="0" y="389603"/>
                    </a:lnTo>
                    <a:lnTo>
                      <a:pt x="92136" y="304940"/>
                    </a:lnTo>
                    <a:lnTo>
                      <a:pt x="94344" y="302987"/>
                    </a:lnTo>
                    <a:cubicBezTo>
                      <a:pt x="73539" y="272077"/>
                      <a:pt x="61565" y="234883"/>
                      <a:pt x="61565" y="194802"/>
                    </a:cubicBezTo>
                    <a:cubicBezTo>
                      <a:pt x="61565" y="87210"/>
                      <a:pt x="148776" y="0"/>
                      <a:pt x="256367" y="0"/>
                    </a:cubicBezTo>
                    <a:cubicBezTo>
                      <a:pt x="277682" y="0"/>
                      <a:pt x="298232" y="3396"/>
                      <a:pt x="317423" y="9765"/>
                    </a:cubicBezTo>
                    <a:cubicBezTo>
                      <a:pt x="395038" y="35411"/>
                      <a:pt x="451084" y="108525"/>
                      <a:pt x="451084" y="194802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52" name="Graphic 2">
                <a:extLst>
                  <a:ext uri="{FF2B5EF4-FFF2-40B4-BE49-F238E27FC236}">
                    <a16:creationId xmlns:a16="http://schemas.microsoft.com/office/drawing/2014/main" id="{CACB6799-CE48-40EB-B324-CE4B77C6A171}"/>
                  </a:ext>
                </a:extLst>
              </p:cNvPr>
              <p:cNvGrpSpPr/>
              <p:nvPr/>
            </p:nvGrpSpPr>
            <p:grpSpPr>
              <a:xfrm>
                <a:off x="16379753" y="7648701"/>
                <a:ext cx="173496" cy="198028"/>
                <a:chOff x="16379753" y="7648701"/>
                <a:chExt cx="173496" cy="198028"/>
              </a:xfrm>
            </p:grpSpPr>
            <p:sp>
              <p:nvSpPr>
                <p:cNvPr id="553" name="Graphic 2">
                  <a:extLst>
                    <a:ext uri="{FF2B5EF4-FFF2-40B4-BE49-F238E27FC236}">
                      <a16:creationId xmlns:a16="http://schemas.microsoft.com/office/drawing/2014/main" id="{DE2EE58A-47A4-4168-BB84-5A250B0ABA2A}"/>
                    </a:ext>
                  </a:extLst>
                </p:cNvPr>
                <p:cNvSpPr/>
                <p:nvPr/>
              </p:nvSpPr>
              <p:spPr>
                <a:xfrm>
                  <a:off x="16379753" y="7701011"/>
                  <a:ext cx="173496" cy="145719"/>
                </a:xfrm>
                <a:custGeom>
                  <a:avLst/>
                  <a:gdLst>
                    <a:gd name="connsiteX0" fmla="*/ 148266 w 173496"/>
                    <a:gd name="connsiteY0" fmla="*/ 145719 h 145719"/>
                    <a:gd name="connsiteX1" fmla="*/ 25304 w 173496"/>
                    <a:gd name="connsiteY1" fmla="*/ 145719 h 145719"/>
                    <a:gd name="connsiteX2" fmla="*/ 84 w 173496"/>
                    <a:gd name="connsiteY2" fmla="*/ 123301 h 145719"/>
                    <a:gd name="connsiteX3" fmla="*/ 10443 w 173496"/>
                    <a:gd name="connsiteY3" fmla="*/ 19022 h 145719"/>
                    <a:gd name="connsiteX4" fmla="*/ 35664 w 173496"/>
                    <a:gd name="connsiteY4" fmla="*/ 0 h 145719"/>
                    <a:gd name="connsiteX5" fmla="*/ 137820 w 173496"/>
                    <a:gd name="connsiteY5" fmla="*/ 0 h 145719"/>
                    <a:gd name="connsiteX6" fmla="*/ 163041 w 173496"/>
                    <a:gd name="connsiteY6" fmla="*/ 19022 h 145719"/>
                    <a:gd name="connsiteX7" fmla="*/ 173401 w 173496"/>
                    <a:gd name="connsiteY7" fmla="*/ 123301 h 145719"/>
                    <a:gd name="connsiteX8" fmla="*/ 148266 w 173496"/>
                    <a:gd name="connsiteY8" fmla="*/ 145719 h 14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3496" h="145719">
                      <a:moveTo>
                        <a:pt x="148266" y="145719"/>
                      </a:moveTo>
                      <a:lnTo>
                        <a:pt x="25304" y="145719"/>
                      </a:lnTo>
                      <a:cubicBezTo>
                        <a:pt x="10528" y="145719"/>
                        <a:pt x="-1105" y="135359"/>
                        <a:pt x="84" y="123301"/>
                      </a:cubicBezTo>
                      <a:lnTo>
                        <a:pt x="10443" y="19022"/>
                      </a:lnTo>
                      <a:cubicBezTo>
                        <a:pt x="11547" y="8237"/>
                        <a:pt x="22502" y="0"/>
                        <a:pt x="35664" y="0"/>
                      </a:cubicBezTo>
                      <a:lnTo>
                        <a:pt x="137820" y="0"/>
                      </a:lnTo>
                      <a:cubicBezTo>
                        <a:pt x="150983" y="0"/>
                        <a:pt x="161937" y="8322"/>
                        <a:pt x="163041" y="19022"/>
                      </a:cubicBezTo>
                      <a:lnTo>
                        <a:pt x="173401" y="123301"/>
                      </a:lnTo>
                      <a:cubicBezTo>
                        <a:pt x="174675" y="135359"/>
                        <a:pt x="163041" y="145719"/>
                        <a:pt x="148266" y="1457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4" name="Graphic 2">
                  <a:extLst>
                    <a:ext uri="{FF2B5EF4-FFF2-40B4-BE49-F238E27FC236}">
                      <a16:creationId xmlns:a16="http://schemas.microsoft.com/office/drawing/2014/main" id="{912892E2-9A19-43E1-9F57-A976E3B23771}"/>
                    </a:ext>
                  </a:extLst>
                </p:cNvPr>
                <p:cNvSpPr/>
                <p:nvPr/>
              </p:nvSpPr>
              <p:spPr>
                <a:xfrm>
                  <a:off x="16417965" y="7648701"/>
                  <a:ext cx="97146" cy="97146"/>
                </a:xfrm>
                <a:custGeom>
                  <a:avLst/>
                  <a:gdLst>
                    <a:gd name="connsiteX0" fmla="*/ 97146 w 97146"/>
                    <a:gd name="connsiteY0" fmla="*/ 48573 h 97146"/>
                    <a:gd name="connsiteX1" fmla="*/ 48573 w 97146"/>
                    <a:gd name="connsiteY1" fmla="*/ 97146 h 97146"/>
                    <a:gd name="connsiteX2" fmla="*/ 0 w 97146"/>
                    <a:gd name="connsiteY2" fmla="*/ 48573 h 97146"/>
                    <a:gd name="connsiteX3" fmla="*/ 48573 w 97146"/>
                    <a:gd name="connsiteY3" fmla="*/ 0 h 97146"/>
                    <a:gd name="connsiteX4" fmla="*/ 97146 w 97146"/>
                    <a:gd name="connsiteY4" fmla="*/ 48573 h 97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146" h="97146">
                      <a:moveTo>
                        <a:pt x="97146" y="48573"/>
                      </a:moveTo>
                      <a:cubicBezTo>
                        <a:pt x="97146" y="75399"/>
                        <a:pt x="75399" y="97146"/>
                        <a:pt x="48573" y="97146"/>
                      </a:cubicBezTo>
                      <a:cubicBezTo>
                        <a:pt x="21747" y="97146"/>
                        <a:pt x="0" y="75399"/>
                        <a:pt x="0" y="48573"/>
                      </a:cubicBezTo>
                      <a:cubicBezTo>
                        <a:pt x="0" y="21747"/>
                        <a:pt x="21747" y="0"/>
                        <a:pt x="48573" y="0"/>
                      </a:cubicBezTo>
                      <a:cubicBezTo>
                        <a:pt x="75399" y="0"/>
                        <a:pt x="97146" y="21747"/>
                        <a:pt x="97146" y="48573"/>
                      </a:cubicBezTo>
                      <a:close/>
                    </a:path>
                  </a:pathLst>
                </a:custGeom>
                <a:noFill/>
                <a:ln w="21816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55" name="Graphic 2">
                <a:extLst>
                  <a:ext uri="{FF2B5EF4-FFF2-40B4-BE49-F238E27FC236}">
                    <a16:creationId xmlns:a16="http://schemas.microsoft.com/office/drawing/2014/main" id="{ABF776DC-9C22-4248-BE45-62B23DD9BCA5}"/>
                  </a:ext>
                </a:extLst>
              </p:cNvPr>
              <p:cNvSpPr/>
              <p:nvPr/>
            </p:nvSpPr>
            <p:spPr>
              <a:xfrm>
                <a:off x="16281587" y="7554866"/>
                <a:ext cx="255772" cy="307913"/>
              </a:xfrm>
              <a:custGeom>
                <a:avLst/>
                <a:gdLst>
                  <a:gd name="connsiteX0" fmla="*/ 255773 w 255772"/>
                  <a:gd name="connsiteY0" fmla="*/ 9682 h 307913"/>
                  <a:gd name="connsiteX1" fmla="*/ 66576 w 255772"/>
                  <a:gd name="connsiteY1" fmla="*/ 307914 h 307913"/>
                  <a:gd name="connsiteX2" fmla="*/ 30570 w 255772"/>
                  <a:gd name="connsiteY2" fmla="*/ 304942 h 307913"/>
                  <a:gd name="connsiteX3" fmla="*/ 32778 w 255772"/>
                  <a:gd name="connsiteY3" fmla="*/ 302989 h 307913"/>
                  <a:gd name="connsiteX4" fmla="*/ 0 w 255772"/>
                  <a:gd name="connsiteY4" fmla="*/ 194803 h 307913"/>
                  <a:gd name="connsiteX5" fmla="*/ 194802 w 255772"/>
                  <a:gd name="connsiteY5" fmla="*/ 2 h 307913"/>
                  <a:gd name="connsiteX6" fmla="*/ 255773 w 255772"/>
                  <a:gd name="connsiteY6" fmla="*/ 9682 h 30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772" h="307913">
                    <a:moveTo>
                      <a:pt x="255773" y="9682"/>
                    </a:moveTo>
                    <a:cubicBezTo>
                      <a:pt x="204822" y="39828"/>
                      <a:pt x="62160" y="139182"/>
                      <a:pt x="66576" y="307914"/>
                    </a:cubicBezTo>
                    <a:lnTo>
                      <a:pt x="30570" y="304942"/>
                    </a:lnTo>
                    <a:lnTo>
                      <a:pt x="32778" y="302989"/>
                    </a:lnTo>
                    <a:cubicBezTo>
                      <a:pt x="11973" y="272078"/>
                      <a:pt x="0" y="234884"/>
                      <a:pt x="0" y="194803"/>
                    </a:cubicBezTo>
                    <a:cubicBezTo>
                      <a:pt x="0" y="87212"/>
                      <a:pt x="87211" y="2"/>
                      <a:pt x="194802" y="2"/>
                    </a:cubicBezTo>
                    <a:cubicBezTo>
                      <a:pt x="216031" y="-83"/>
                      <a:pt x="236581" y="3313"/>
                      <a:pt x="255773" y="96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56" name="Graphic 2">
            <a:extLst>
              <a:ext uri="{FF2B5EF4-FFF2-40B4-BE49-F238E27FC236}">
                <a16:creationId xmlns:a16="http://schemas.microsoft.com/office/drawing/2014/main" id="{FACD7C7A-5880-4394-AAD0-DEE85A2E8D18}"/>
              </a:ext>
            </a:extLst>
          </p:cNvPr>
          <p:cNvGrpSpPr/>
          <p:nvPr/>
        </p:nvGrpSpPr>
        <p:grpSpPr>
          <a:xfrm>
            <a:off x="17892140" y="7367858"/>
            <a:ext cx="1948271" cy="1932582"/>
            <a:chOff x="17892140" y="7367858"/>
            <a:chExt cx="1948271" cy="1932582"/>
          </a:xfrm>
        </p:grpSpPr>
        <p:grpSp>
          <p:nvGrpSpPr>
            <p:cNvPr id="557" name="Graphic 2">
              <a:extLst>
                <a:ext uri="{FF2B5EF4-FFF2-40B4-BE49-F238E27FC236}">
                  <a16:creationId xmlns:a16="http://schemas.microsoft.com/office/drawing/2014/main" id="{CFC64D6C-A6D3-467A-B822-D2B5AD2423AE}"/>
                </a:ext>
              </a:extLst>
            </p:cNvPr>
            <p:cNvGrpSpPr/>
            <p:nvPr/>
          </p:nvGrpSpPr>
          <p:grpSpPr>
            <a:xfrm>
              <a:off x="18013924" y="7367858"/>
              <a:ext cx="1704630" cy="1502473"/>
              <a:chOff x="18013924" y="7367858"/>
              <a:chExt cx="1704630" cy="1502473"/>
            </a:xfrm>
          </p:grpSpPr>
          <p:grpSp>
            <p:nvGrpSpPr>
              <p:cNvPr id="558" name="Graphic 2">
                <a:extLst>
                  <a:ext uri="{FF2B5EF4-FFF2-40B4-BE49-F238E27FC236}">
                    <a16:creationId xmlns:a16="http://schemas.microsoft.com/office/drawing/2014/main" id="{755A4431-B7A2-44C8-BAAF-35FFB4BD18FE}"/>
                  </a:ext>
                </a:extLst>
              </p:cNvPr>
              <p:cNvGrpSpPr/>
              <p:nvPr/>
            </p:nvGrpSpPr>
            <p:grpSpPr>
              <a:xfrm>
                <a:off x="18013924" y="7367858"/>
                <a:ext cx="1502695" cy="1502473"/>
                <a:chOff x="18013924" y="7367858"/>
                <a:chExt cx="1502695" cy="1502473"/>
              </a:xfrm>
            </p:grpSpPr>
            <p:sp>
              <p:nvSpPr>
                <p:cNvPr id="559" name="Graphic 2">
                  <a:extLst>
                    <a:ext uri="{FF2B5EF4-FFF2-40B4-BE49-F238E27FC236}">
                      <a16:creationId xmlns:a16="http://schemas.microsoft.com/office/drawing/2014/main" id="{E3A7B2AF-14B9-4B56-A197-199E861AC5F1}"/>
                    </a:ext>
                  </a:extLst>
                </p:cNvPr>
                <p:cNvSpPr/>
                <p:nvPr/>
              </p:nvSpPr>
              <p:spPr>
                <a:xfrm>
                  <a:off x="18014252" y="7367963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8"/>
                        <a:pt x="751184" y="1502368"/>
                      </a:cubicBezTo>
                      <a:cubicBezTo>
                        <a:pt x="336317" y="1502368"/>
                        <a:pt x="0" y="1166051"/>
                        <a:pt x="0" y="751184"/>
                      </a:cubicBezTo>
                      <a:cubicBezTo>
                        <a:pt x="0" y="336316"/>
                        <a:pt x="336317" y="0"/>
                        <a:pt x="751184" y="0"/>
                      </a:cubicBezTo>
                      <a:cubicBezTo>
                        <a:pt x="1166051" y="0"/>
                        <a:pt x="1502368" y="336316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0" name="Graphic 2">
                  <a:extLst>
                    <a:ext uri="{FF2B5EF4-FFF2-40B4-BE49-F238E27FC236}">
                      <a16:creationId xmlns:a16="http://schemas.microsoft.com/office/drawing/2014/main" id="{F8E8BC84-95AC-4EAA-92B5-389ED5D0902C}"/>
                    </a:ext>
                  </a:extLst>
                </p:cNvPr>
                <p:cNvSpPr/>
                <p:nvPr/>
              </p:nvSpPr>
              <p:spPr>
                <a:xfrm>
                  <a:off x="18013924" y="7367858"/>
                  <a:ext cx="876765" cy="1502387"/>
                </a:xfrm>
                <a:custGeom>
                  <a:avLst/>
                  <a:gdLst>
                    <a:gd name="connsiteX0" fmla="*/ 160143 w 876765"/>
                    <a:gd name="connsiteY0" fmla="*/ 1032453 h 1502387"/>
                    <a:gd name="connsiteX1" fmla="*/ 590168 w 876765"/>
                    <a:gd name="connsiteY1" fmla="*/ 60991 h 1502387"/>
                    <a:gd name="connsiteX2" fmla="*/ 876766 w 876765"/>
                    <a:gd name="connsiteY2" fmla="*/ 10635 h 1502387"/>
                    <a:gd name="connsiteX3" fmla="*/ 480708 w 876765"/>
                    <a:gd name="connsiteY3" fmla="*/ 50547 h 1502387"/>
                    <a:gd name="connsiteX4" fmla="*/ 50684 w 876765"/>
                    <a:gd name="connsiteY4" fmla="*/ 1022007 h 1502387"/>
                    <a:gd name="connsiteX5" fmla="*/ 735547 w 876765"/>
                    <a:gd name="connsiteY5" fmla="*/ 1502388 h 1502387"/>
                    <a:gd name="connsiteX6" fmla="*/ 160143 w 876765"/>
                    <a:gd name="connsiteY6" fmla="*/ 1032453 h 150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7">
                      <a:moveTo>
                        <a:pt x="160143" y="1032453"/>
                      </a:moveTo>
                      <a:cubicBezTo>
                        <a:pt x="10603" y="645482"/>
                        <a:pt x="203197" y="210532"/>
                        <a:pt x="590168" y="60991"/>
                      </a:cubicBezTo>
                      <a:cubicBezTo>
                        <a:pt x="684511" y="24562"/>
                        <a:pt x="781573" y="8597"/>
                        <a:pt x="876766" y="10635"/>
                      </a:cubicBezTo>
                      <a:cubicBezTo>
                        <a:pt x="747860" y="-11274"/>
                        <a:pt x="611567" y="20"/>
                        <a:pt x="480708" y="50547"/>
                      </a:cubicBezTo>
                      <a:cubicBezTo>
                        <a:pt x="93738" y="200087"/>
                        <a:pt x="-98856" y="634952"/>
                        <a:pt x="50684" y="1022007"/>
                      </a:cubicBezTo>
                      <a:cubicBezTo>
                        <a:pt x="163795" y="1314720"/>
                        <a:pt x="440117" y="1496019"/>
                        <a:pt x="735547" y="1502388"/>
                      </a:cubicBezTo>
                      <a:cubicBezTo>
                        <a:pt x="483171" y="1459420"/>
                        <a:pt x="259158" y="1288650"/>
                        <a:pt x="160143" y="1032453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61" name="Graphic 2">
                <a:extLst>
                  <a:ext uri="{FF2B5EF4-FFF2-40B4-BE49-F238E27FC236}">
                    <a16:creationId xmlns:a16="http://schemas.microsoft.com/office/drawing/2014/main" id="{FFC19CEF-F8CD-4C60-83D9-6A00DD6C35AF}"/>
                  </a:ext>
                </a:extLst>
              </p:cNvPr>
              <p:cNvSpPr/>
              <p:nvPr/>
            </p:nvSpPr>
            <p:spPr>
              <a:xfrm>
                <a:off x="18918119" y="7367878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3"/>
                      <a:pt x="621252" y="800436"/>
                      <a:pt x="400218" y="800436"/>
                    </a:cubicBezTo>
                    <a:cubicBezTo>
                      <a:pt x="179184" y="800436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2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2">
              <a:extLst>
                <a:ext uri="{FF2B5EF4-FFF2-40B4-BE49-F238E27FC236}">
                  <a16:creationId xmlns:a16="http://schemas.microsoft.com/office/drawing/2014/main" id="{246DFB31-5D3F-4BEA-A71F-DD4B104A41E1}"/>
                </a:ext>
              </a:extLst>
            </p:cNvPr>
            <p:cNvGrpSpPr/>
            <p:nvPr/>
          </p:nvGrpSpPr>
          <p:grpSpPr>
            <a:xfrm>
              <a:off x="17892140" y="8830759"/>
              <a:ext cx="1948271" cy="469681"/>
              <a:chOff x="17892140" y="8830759"/>
              <a:chExt cx="1948271" cy="469681"/>
            </a:xfrm>
            <a:solidFill>
              <a:srgbClr val="9EBEDB"/>
            </a:solidFill>
          </p:grpSpPr>
          <p:sp>
            <p:nvSpPr>
              <p:cNvPr id="563" name="Graphic 2">
                <a:extLst>
                  <a:ext uri="{FF2B5EF4-FFF2-40B4-BE49-F238E27FC236}">
                    <a16:creationId xmlns:a16="http://schemas.microsoft.com/office/drawing/2014/main" id="{57934277-EE11-4FA5-BE36-E1E056B96602}"/>
                  </a:ext>
                </a:extLst>
              </p:cNvPr>
              <p:cNvSpPr/>
              <p:nvPr/>
            </p:nvSpPr>
            <p:spPr>
              <a:xfrm>
                <a:off x="17892140" y="8830759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3 w 1948271"/>
                  <a:gd name="connsiteY1" fmla="*/ 0 h 469681"/>
                  <a:gd name="connsiteX2" fmla="*/ 1948273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3" y="0"/>
                    </a:lnTo>
                    <a:lnTo>
                      <a:pt x="1948273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Graphic 2">
                <a:extLst>
                  <a:ext uri="{FF2B5EF4-FFF2-40B4-BE49-F238E27FC236}">
                    <a16:creationId xmlns:a16="http://schemas.microsoft.com/office/drawing/2014/main" id="{7DC2138E-FE3D-4246-A04F-5C8C692554C9}"/>
                  </a:ext>
                </a:extLst>
              </p:cNvPr>
              <p:cNvSpPr/>
              <p:nvPr/>
            </p:nvSpPr>
            <p:spPr>
              <a:xfrm>
                <a:off x="18156320" y="8830759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Graphic 2">
                <a:extLst>
                  <a:ext uri="{FF2B5EF4-FFF2-40B4-BE49-F238E27FC236}">
                    <a16:creationId xmlns:a16="http://schemas.microsoft.com/office/drawing/2014/main" id="{A9267EC9-E086-40D6-8F96-023FAE374B4F}"/>
                  </a:ext>
                </a:extLst>
              </p:cNvPr>
              <p:cNvSpPr/>
              <p:nvPr/>
            </p:nvSpPr>
            <p:spPr>
              <a:xfrm>
                <a:off x="18383560" y="8830759"/>
                <a:ext cx="100967" cy="8491"/>
              </a:xfrm>
              <a:custGeom>
                <a:avLst/>
                <a:gdLst>
                  <a:gd name="connsiteX0" fmla="*/ 0 w 100967"/>
                  <a:gd name="connsiteY0" fmla="*/ 0 h 8491"/>
                  <a:gd name="connsiteX1" fmla="*/ 100968 w 100967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967" h="8491">
                    <a:moveTo>
                      <a:pt x="0" y="0"/>
                    </a:moveTo>
                    <a:lnTo>
                      <a:pt x="100968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Graphic 2">
                <a:extLst>
                  <a:ext uri="{FF2B5EF4-FFF2-40B4-BE49-F238E27FC236}">
                    <a16:creationId xmlns:a16="http://schemas.microsoft.com/office/drawing/2014/main" id="{2D9C5D12-2A79-4FCC-9F90-46940DC386C6}"/>
                  </a:ext>
                </a:extLst>
              </p:cNvPr>
              <p:cNvSpPr/>
              <p:nvPr/>
            </p:nvSpPr>
            <p:spPr>
              <a:xfrm>
                <a:off x="19215926" y="8830759"/>
                <a:ext cx="140708" cy="8491"/>
              </a:xfrm>
              <a:custGeom>
                <a:avLst/>
                <a:gdLst>
                  <a:gd name="connsiteX0" fmla="*/ 0 w 140708"/>
                  <a:gd name="connsiteY0" fmla="*/ 0 h 8491"/>
                  <a:gd name="connsiteX1" fmla="*/ 140709 w 14070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08" h="8491">
                    <a:moveTo>
                      <a:pt x="0" y="0"/>
                    </a:moveTo>
                    <a:lnTo>
                      <a:pt x="14070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Graphic 2">
                <a:extLst>
                  <a:ext uri="{FF2B5EF4-FFF2-40B4-BE49-F238E27FC236}">
                    <a16:creationId xmlns:a16="http://schemas.microsoft.com/office/drawing/2014/main" id="{85DCFE2B-A662-4167-94D0-0FDCDE0FCBD7}"/>
                  </a:ext>
                </a:extLst>
              </p:cNvPr>
              <p:cNvSpPr/>
              <p:nvPr/>
            </p:nvSpPr>
            <p:spPr>
              <a:xfrm>
                <a:off x="19409369" y="8830759"/>
                <a:ext cx="141303" cy="8491"/>
              </a:xfrm>
              <a:custGeom>
                <a:avLst/>
                <a:gdLst>
                  <a:gd name="connsiteX0" fmla="*/ 0 w 141303"/>
                  <a:gd name="connsiteY0" fmla="*/ 0 h 8491"/>
                  <a:gd name="connsiteX1" fmla="*/ 141303 w 14130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303" h="8491">
                    <a:moveTo>
                      <a:pt x="0" y="0"/>
                    </a:moveTo>
                    <a:lnTo>
                      <a:pt x="141303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2">
              <a:extLst>
                <a:ext uri="{FF2B5EF4-FFF2-40B4-BE49-F238E27FC236}">
                  <a16:creationId xmlns:a16="http://schemas.microsoft.com/office/drawing/2014/main" id="{1D69F441-B143-409D-AA79-42D9395998B6}"/>
                </a:ext>
              </a:extLst>
            </p:cNvPr>
            <p:cNvGrpSpPr/>
            <p:nvPr/>
          </p:nvGrpSpPr>
          <p:grpSpPr>
            <a:xfrm>
              <a:off x="18249815" y="7377898"/>
              <a:ext cx="1202182" cy="1484538"/>
              <a:chOff x="18249815" y="7377898"/>
              <a:chExt cx="1202182" cy="1484538"/>
            </a:xfrm>
          </p:grpSpPr>
          <p:sp>
            <p:nvSpPr>
              <p:cNvPr id="569" name="Graphic 2">
                <a:extLst>
                  <a:ext uri="{FF2B5EF4-FFF2-40B4-BE49-F238E27FC236}">
                    <a16:creationId xmlns:a16="http://schemas.microsoft.com/office/drawing/2014/main" id="{D5C57900-879A-4AFE-AC2A-C06C99634EF5}"/>
                  </a:ext>
                </a:extLst>
              </p:cNvPr>
              <p:cNvSpPr/>
              <p:nvPr/>
            </p:nvSpPr>
            <p:spPr>
              <a:xfrm>
                <a:off x="18320127" y="7541365"/>
                <a:ext cx="988613" cy="1288459"/>
              </a:xfrm>
              <a:custGeom>
                <a:avLst/>
                <a:gdLst>
                  <a:gd name="connsiteX0" fmla="*/ 919660 w 988613"/>
                  <a:gd name="connsiteY0" fmla="*/ 1288459 h 1288459"/>
                  <a:gd name="connsiteX1" fmla="*/ 68953 w 988613"/>
                  <a:gd name="connsiteY1" fmla="*/ 1288459 h 1288459"/>
                  <a:gd name="connsiteX2" fmla="*/ 0 w 988613"/>
                  <a:gd name="connsiteY2" fmla="*/ 1219506 h 1288459"/>
                  <a:gd name="connsiteX3" fmla="*/ 0 w 988613"/>
                  <a:gd name="connsiteY3" fmla="*/ 68953 h 1288459"/>
                  <a:gd name="connsiteX4" fmla="*/ 68953 w 988613"/>
                  <a:gd name="connsiteY4" fmla="*/ 0 h 1288459"/>
                  <a:gd name="connsiteX5" fmla="*/ 919660 w 988613"/>
                  <a:gd name="connsiteY5" fmla="*/ 0 h 1288459"/>
                  <a:gd name="connsiteX6" fmla="*/ 988614 w 988613"/>
                  <a:gd name="connsiteY6" fmla="*/ 68953 h 1288459"/>
                  <a:gd name="connsiteX7" fmla="*/ 988614 w 988613"/>
                  <a:gd name="connsiteY7" fmla="*/ 1219421 h 1288459"/>
                  <a:gd name="connsiteX8" fmla="*/ 919660 w 988613"/>
                  <a:gd name="connsiteY8" fmla="*/ 1288459 h 1288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8613" h="1288459">
                    <a:moveTo>
                      <a:pt x="919660" y="1288459"/>
                    </a:moveTo>
                    <a:lnTo>
                      <a:pt x="68953" y="1288459"/>
                    </a:lnTo>
                    <a:cubicBezTo>
                      <a:pt x="30909" y="1288459"/>
                      <a:pt x="0" y="1257550"/>
                      <a:pt x="0" y="1219506"/>
                    </a:cubicBezTo>
                    <a:lnTo>
                      <a:pt x="0" y="68953"/>
                    </a:lnTo>
                    <a:cubicBezTo>
                      <a:pt x="0" y="30910"/>
                      <a:pt x="30909" y="0"/>
                      <a:pt x="68953" y="0"/>
                    </a:cubicBezTo>
                    <a:lnTo>
                      <a:pt x="919660" y="0"/>
                    </a:lnTo>
                    <a:cubicBezTo>
                      <a:pt x="957704" y="0"/>
                      <a:pt x="988614" y="30910"/>
                      <a:pt x="988614" y="68953"/>
                    </a:cubicBezTo>
                    <a:lnTo>
                      <a:pt x="988614" y="1219421"/>
                    </a:lnTo>
                    <a:cubicBezTo>
                      <a:pt x="988614" y="1257550"/>
                      <a:pt x="957789" y="1288459"/>
                      <a:pt x="919660" y="1288459"/>
                    </a:cubicBez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Graphic 2">
                <a:extLst>
                  <a:ext uri="{FF2B5EF4-FFF2-40B4-BE49-F238E27FC236}">
                    <a16:creationId xmlns:a16="http://schemas.microsoft.com/office/drawing/2014/main" id="{2F625180-5375-467C-A5EE-C4AA1869D9EA}"/>
                  </a:ext>
                </a:extLst>
              </p:cNvPr>
              <p:cNvSpPr/>
              <p:nvPr/>
            </p:nvSpPr>
            <p:spPr>
              <a:xfrm>
                <a:off x="18731044" y="7377898"/>
                <a:ext cx="166863" cy="153871"/>
              </a:xfrm>
              <a:custGeom>
                <a:avLst/>
                <a:gdLst>
                  <a:gd name="connsiteX0" fmla="*/ 83390 w 166863"/>
                  <a:gd name="connsiteY0" fmla="*/ 153871 h 153871"/>
                  <a:gd name="connsiteX1" fmla="*/ 0 w 166863"/>
                  <a:gd name="connsiteY1" fmla="*/ 76936 h 153871"/>
                  <a:gd name="connsiteX2" fmla="*/ 83390 w 166863"/>
                  <a:gd name="connsiteY2" fmla="*/ 0 h 153871"/>
                  <a:gd name="connsiteX3" fmla="*/ 166864 w 166863"/>
                  <a:gd name="connsiteY3" fmla="*/ 76936 h 153871"/>
                  <a:gd name="connsiteX4" fmla="*/ 83390 w 166863"/>
                  <a:gd name="connsiteY4" fmla="*/ 153871 h 153871"/>
                  <a:gd name="connsiteX5" fmla="*/ 83390 w 166863"/>
                  <a:gd name="connsiteY5" fmla="*/ 28532 h 153871"/>
                  <a:gd name="connsiteX6" fmla="*/ 30910 w 166863"/>
                  <a:gd name="connsiteY6" fmla="*/ 76936 h 153871"/>
                  <a:gd name="connsiteX7" fmla="*/ 83390 w 166863"/>
                  <a:gd name="connsiteY7" fmla="*/ 125339 h 153871"/>
                  <a:gd name="connsiteX8" fmla="*/ 135869 w 166863"/>
                  <a:gd name="connsiteY8" fmla="*/ 76936 h 153871"/>
                  <a:gd name="connsiteX9" fmla="*/ 83390 w 166863"/>
                  <a:gd name="connsiteY9" fmla="*/ 28532 h 15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863" h="153871">
                    <a:moveTo>
                      <a:pt x="83390" y="153871"/>
                    </a:moveTo>
                    <a:cubicBezTo>
                      <a:pt x="37364" y="153871"/>
                      <a:pt x="0" y="119395"/>
                      <a:pt x="0" y="76936"/>
                    </a:cubicBezTo>
                    <a:cubicBezTo>
                      <a:pt x="0" y="34477"/>
                      <a:pt x="37449" y="0"/>
                      <a:pt x="83390" y="0"/>
                    </a:cubicBezTo>
                    <a:cubicBezTo>
                      <a:pt x="129415" y="0"/>
                      <a:pt x="166864" y="34477"/>
                      <a:pt x="166864" y="76936"/>
                    </a:cubicBezTo>
                    <a:cubicBezTo>
                      <a:pt x="166864" y="119395"/>
                      <a:pt x="129415" y="153871"/>
                      <a:pt x="83390" y="153871"/>
                    </a:cubicBezTo>
                    <a:close/>
                    <a:moveTo>
                      <a:pt x="83390" y="28532"/>
                    </a:moveTo>
                    <a:cubicBezTo>
                      <a:pt x="54433" y="28532"/>
                      <a:pt x="30910" y="50271"/>
                      <a:pt x="30910" y="76936"/>
                    </a:cubicBezTo>
                    <a:cubicBezTo>
                      <a:pt x="30910" y="103600"/>
                      <a:pt x="54433" y="125339"/>
                      <a:pt x="83390" y="125339"/>
                    </a:cubicBezTo>
                    <a:cubicBezTo>
                      <a:pt x="112347" y="125339"/>
                      <a:pt x="135869" y="103600"/>
                      <a:pt x="135869" y="76936"/>
                    </a:cubicBezTo>
                    <a:cubicBezTo>
                      <a:pt x="135869" y="50271"/>
                      <a:pt x="112347" y="28532"/>
                      <a:pt x="83390" y="28532"/>
                    </a:cubicBezTo>
                    <a:close/>
                  </a:path>
                </a:pathLst>
              </a:custGeom>
              <a:solidFill>
                <a:srgbClr val="81B9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Graphic 2">
                <a:extLst>
                  <a:ext uri="{FF2B5EF4-FFF2-40B4-BE49-F238E27FC236}">
                    <a16:creationId xmlns:a16="http://schemas.microsoft.com/office/drawing/2014/main" id="{B0065A55-9604-44EA-8A26-95B8B4650D0F}"/>
                  </a:ext>
                </a:extLst>
              </p:cNvPr>
              <p:cNvSpPr/>
              <p:nvPr/>
            </p:nvSpPr>
            <p:spPr>
              <a:xfrm>
                <a:off x="18320127" y="8716629"/>
                <a:ext cx="988698" cy="113110"/>
              </a:xfrm>
              <a:custGeom>
                <a:avLst/>
                <a:gdLst>
                  <a:gd name="connsiteX0" fmla="*/ 916859 w 988698"/>
                  <a:gd name="connsiteY0" fmla="*/ 66236 h 113110"/>
                  <a:gd name="connsiteX1" fmla="*/ 71840 w 988698"/>
                  <a:gd name="connsiteY1" fmla="*/ 66236 h 113110"/>
                  <a:gd name="connsiteX2" fmla="*/ 0 w 988698"/>
                  <a:gd name="connsiteY2" fmla="*/ 0 h 113110"/>
                  <a:gd name="connsiteX3" fmla="*/ 0 w 988698"/>
                  <a:gd name="connsiteY3" fmla="*/ 46874 h 113110"/>
                  <a:gd name="connsiteX4" fmla="*/ 71840 w 988698"/>
                  <a:gd name="connsiteY4" fmla="*/ 113111 h 113110"/>
                  <a:gd name="connsiteX5" fmla="*/ 916859 w 988698"/>
                  <a:gd name="connsiteY5" fmla="*/ 113111 h 113110"/>
                  <a:gd name="connsiteX6" fmla="*/ 988699 w 988698"/>
                  <a:gd name="connsiteY6" fmla="*/ 46874 h 113110"/>
                  <a:gd name="connsiteX7" fmla="*/ 988699 w 988698"/>
                  <a:gd name="connsiteY7" fmla="*/ 0 h 113110"/>
                  <a:gd name="connsiteX8" fmla="*/ 916859 w 988698"/>
                  <a:gd name="connsiteY8" fmla="*/ 66236 h 1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8698" h="113110">
                    <a:moveTo>
                      <a:pt x="916859" y="66236"/>
                    </a:moveTo>
                    <a:lnTo>
                      <a:pt x="71840" y="66236"/>
                    </a:lnTo>
                    <a:cubicBezTo>
                      <a:pt x="32183" y="66236"/>
                      <a:pt x="0" y="36600"/>
                      <a:pt x="0" y="0"/>
                    </a:cubicBezTo>
                    <a:lnTo>
                      <a:pt x="0" y="46874"/>
                    </a:lnTo>
                    <a:cubicBezTo>
                      <a:pt x="0" y="83474"/>
                      <a:pt x="32183" y="113111"/>
                      <a:pt x="71840" y="113111"/>
                    </a:cubicBezTo>
                    <a:lnTo>
                      <a:pt x="916859" y="113111"/>
                    </a:lnTo>
                    <a:cubicBezTo>
                      <a:pt x="956515" y="113111"/>
                      <a:pt x="988699" y="83474"/>
                      <a:pt x="988699" y="46874"/>
                    </a:cubicBezTo>
                    <a:lnTo>
                      <a:pt x="988699" y="0"/>
                    </a:lnTo>
                    <a:cubicBezTo>
                      <a:pt x="988614" y="36600"/>
                      <a:pt x="956515" y="66236"/>
                      <a:pt x="916859" y="66236"/>
                    </a:cubicBezTo>
                    <a:close/>
                  </a:path>
                </a:pathLst>
              </a:custGeom>
              <a:solidFill>
                <a:srgbClr val="81A1D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Graphic 2">
                <a:extLst>
                  <a:ext uri="{FF2B5EF4-FFF2-40B4-BE49-F238E27FC236}">
                    <a16:creationId xmlns:a16="http://schemas.microsoft.com/office/drawing/2014/main" id="{C14C69D1-4FE5-43F6-AD18-CD03C3650B9E}"/>
                  </a:ext>
                </a:extLst>
              </p:cNvPr>
              <p:cNvSpPr/>
              <p:nvPr/>
            </p:nvSpPr>
            <p:spPr>
              <a:xfrm>
                <a:off x="18391882" y="7635030"/>
                <a:ext cx="845103" cy="1101215"/>
              </a:xfrm>
              <a:custGeom>
                <a:avLst/>
                <a:gdLst>
                  <a:gd name="connsiteX0" fmla="*/ 845103 w 845103"/>
                  <a:gd name="connsiteY0" fmla="*/ 56555 h 1101215"/>
                  <a:gd name="connsiteX1" fmla="*/ 845103 w 845103"/>
                  <a:gd name="connsiteY1" fmla="*/ 904545 h 1101215"/>
                  <a:gd name="connsiteX2" fmla="*/ 721972 w 845103"/>
                  <a:gd name="connsiteY2" fmla="*/ 1042622 h 1101215"/>
                  <a:gd name="connsiteX3" fmla="*/ 669663 w 845103"/>
                  <a:gd name="connsiteY3" fmla="*/ 1101216 h 1101215"/>
                  <a:gd name="connsiteX4" fmla="*/ 61310 w 845103"/>
                  <a:gd name="connsiteY4" fmla="*/ 1101216 h 1101215"/>
                  <a:gd name="connsiteX5" fmla="*/ 0 w 845103"/>
                  <a:gd name="connsiteY5" fmla="*/ 1044575 h 1101215"/>
                  <a:gd name="connsiteX6" fmla="*/ 0 w 845103"/>
                  <a:gd name="connsiteY6" fmla="*/ 56555 h 1101215"/>
                  <a:gd name="connsiteX7" fmla="*/ 61310 w 845103"/>
                  <a:gd name="connsiteY7" fmla="*/ 0 h 1101215"/>
                  <a:gd name="connsiteX8" fmla="*/ 783623 w 845103"/>
                  <a:gd name="connsiteY8" fmla="*/ 0 h 1101215"/>
                  <a:gd name="connsiteX9" fmla="*/ 845103 w 845103"/>
                  <a:gd name="connsiteY9" fmla="*/ 56555 h 110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5103" h="1101215">
                    <a:moveTo>
                      <a:pt x="845103" y="56555"/>
                    </a:moveTo>
                    <a:lnTo>
                      <a:pt x="845103" y="904545"/>
                    </a:lnTo>
                    <a:lnTo>
                      <a:pt x="721972" y="1042622"/>
                    </a:lnTo>
                    <a:lnTo>
                      <a:pt x="669663" y="1101216"/>
                    </a:lnTo>
                    <a:lnTo>
                      <a:pt x="61310" y="1101216"/>
                    </a:lnTo>
                    <a:cubicBezTo>
                      <a:pt x="27428" y="1101216"/>
                      <a:pt x="0" y="1075825"/>
                      <a:pt x="0" y="1044575"/>
                    </a:cubicBezTo>
                    <a:lnTo>
                      <a:pt x="0" y="56555"/>
                    </a:lnTo>
                    <a:cubicBezTo>
                      <a:pt x="0" y="25305"/>
                      <a:pt x="27428" y="0"/>
                      <a:pt x="61310" y="0"/>
                    </a:cubicBezTo>
                    <a:lnTo>
                      <a:pt x="783623" y="0"/>
                    </a:lnTo>
                    <a:cubicBezTo>
                      <a:pt x="817590" y="0"/>
                      <a:pt x="845103" y="25305"/>
                      <a:pt x="845103" y="56555"/>
                    </a:cubicBezTo>
                    <a:close/>
                  </a:path>
                </a:pathLst>
              </a:custGeom>
              <a:solidFill>
                <a:srgbClr val="7FB1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Graphic 2">
                <a:extLst>
                  <a:ext uri="{FF2B5EF4-FFF2-40B4-BE49-F238E27FC236}">
                    <a16:creationId xmlns:a16="http://schemas.microsoft.com/office/drawing/2014/main" id="{8507F260-B79E-4699-9D00-2DDDE105186F}"/>
                  </a:ext>
                </a:extLst>
              </p:cNvPr>
              <p:cNvSpPr/>
              <p:nvPr/>
            </p:nvSpPr>
            <p:spPr>
              <a:xfrm>
                <a:off x="18626013" y="7475893"/>
                <a:ext cx="376707" cy="226645"/>
              </a:xfrm>
              <a:custGeom>
                <a:avLst/>
                <a:gdLst>
                  <a:gd name="connsiteX0" fmla="*/ 343311 w 376707"/>
                  <a:gd name="connsiteY0" fmla="*/ 226646 h 226645"/>
                  <a:gd name="connsiteX1" fmla="*/ 33446 w 376707"/>
                  <a:gd name="connsiteY1" fmla="*/ 226646 h 226645"/>
                  <a:gd name="connsiteX2" fmla="*/ 327 w 376707"/>
                  <a:gd name="connsiteY2" fmla="*/ 191490 h 226645"/>
                  <a:gd name="connsiteX3" fmla="*/ 25888 w 376707"/>
                  <a:gd name="connsiteY3" fmla="*/ 26495 h 226645"/>
                  <a:gd name="connsiteX4" fmla="*/ 59006 w 376707"/>
                  <a:gd name="connsiteY4" fmla="*/ 0 h 226645"/>
                  <a:gd name="connsiteX5" fmla="*/ 317666 w 376707"/>
                  <a:gd name="connsiteY5" fmla="*/ 0 h 226645"/>
                  <a:gd name="connsiteX6" fmla="*/ 350784 w 376707"/>
                  <a:gd name="connsiteY6" fmla="*/ 26495 h 226645"/>
                  <a:gd name="connsiteX7" fmla="*/ 376344 w 376707"/>
                  <a:gd name="connsiteY7" fmla="*/ 191490 h 226645"/>
                  <a:gd name="connsiteX8" fmla="*/ 343311 w 376707"/>
                  <a:gd name="connsiteY8" fmla="*/ 226646 h 22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6707" h="226645">
                    <a:moveTo>
                      <a:pt x="343311" y="226646"/>
                    </a:moveTo>
                    <a:lnTo>
                      <a:pt x="33446" y="226646"/>
                    </a:lnTo>
                    <a:cubicBezTo>
                      <a:pt x="13065" y="226646"/>
                      <a:pt x="-2475" y="210002"/>
                      <a:pt x="327" y="191490"/>
                    </a:cubicBezTo>
                    <a:lnTo>
                      <a:pt x="25888" y="26495"/>
                    </a:lnTo>
                    <a:cubicBezTo>
                      <a:pt x="28266" y="11294"/>
                      <a:pt x="42361" y="0"/>
                      <a:pt x="59006" y="0"/>
                    </a:cubicBezTo>
                    <a:lnTo>
                      <a:pt x="317666" y="0"/>
                    </a:lnTo>
                    <a:cubicBezTo>
                      <a:pt x="334309" y="0"/>
                      <a:pt x="348406" y="11294"/>
                      <a:pt x="350784" y="26495"/>
                    </a:cubicBezTo>
                    <a:lnTo>
                      <a:pt x="376344" y="191490"/>
                    </a:lnTo>
                    <a:cubicBezTo>
                      <a:pt x="379316" y="210002"/>
                      <a:pt x="363691" y="226646"/>
                      <a:pt x="343311" y="226646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Graphic 2">
                <a:extLst>
                  <a:ext uri="{FF2B5EF4-FFF2-40B4-BE49-F238E27FC236}">
                    <a16:creationId xmlns:a16="http://schemas.microsoft.com/office/drawing/2014/main" id="{63DD9F44-F7F9-4825-93C9-D2F63AB502BC}"/>
                  </a:ext>
                </a:extLst>
              </p:cNvPr>
              <p:cNvSpPr/>
              <p:nvPr/>
            </p:nvSpPr>
            <p:spPr>
              <a:xfrm>
                <a:off x="18738008" y="8192431"/>
                <a:ext cx="431382" cy="32608"/>
              </a:xfrm>
              <a:custGeom>
                <a:avLst/>
                <a:gdLst>
                  <a:gd name="connsiteX0" fmla="*/ 415079 w 431382"/>
                  <a:gd name="connsiteY0" fmla="*/ 32609 h 32608"/>
                  <a:gd name="connsiteX1" fmla="*/ 16304 w 431382"/>
                  <a:gd name="connsiteY1" fmla="*/ 32609 h 32608"/>
                  <a:gd name="connsiteX2" fmla="*/ 0 w 431382"/>
                  <a:gd name="connsiteY2" fmla="*/ 16305 h 32608"/>
                  <a:gd name="connsiteX3" fmla="*/ 0 w 431382"/>
                  <a:gd name="connsiteY3" fmla="*/ 16305 h 32608"/>
                  <a:gd name="connsiteX4" fmla="*/ 16304 w 431382"/>
                  <a:gd name="connsiteY4" fmla="*/ 0 h 32608"/>
                  <a:gd name="connsiteX5" fmla="*/ 415079 w 431382"/>
                  <a:gd name="connsiteY5" fmla="*/ 0 h 32608"/>
                  <a:gd name="connsiteX6" fmla="*/ 431382 w 431382"/>
                  <a:gd name="connsiteY6" fmla="*/ 16305 h 32608"/>
                  <a:gd name="connsiteX7" fmla="*/ 431382 w 431382"/>
                  <a:gd name="connsiteY7" fmla="*/ 16305 h 32608"/>
                  <a:gd name="connsiteX8" fmla="*/ 415079 w 431382"/>
                  <a:gd name="connsiteY8" fmla="*/ 32609 h 3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1382" h="32608">
                    <a:moveTo>
                      <a:pt x="415079" y="32609"/>
                    </a:moveTo>
                    <a:lnTo>
                      <a:pt x="16304" y="32609"/>
                    </a:lnTo>
                    <a:cubicBezTo>
                      <a:pt x="7303" y="32609"/>
                      <a:pt x="0" y="25306"/>
                      <a:pt x="0" y="16305"/>
                    </a:cubicBezTo>
                    <a:lnTo>
                      <a:pt x="0" y="16305"/>
                    </a:lnTo>
                    <a:cubicBezTo>
                      <a:pt x="0" y="7303"/>
                      <a:pt x="7303" y="0"/>
                      <a:pt x="16304" y="0"/>
                    </a:cubicBezTo>
                    <a:lnTo>
                      <a:pt x="415079" y="0"/>
                    </a:lnTo>
                    <a:cubicBezTo>
                      <a:pt x="424080" y="0"/>
                      <a:pt x="431382" y="7303"/>
                      <a:pt x="431382" y="16305"/>
                    </a:cubicBezTo>
                    <a:lnTo>
                      <a:pt x="431382" y="16305"/>
                    </a:lnTo>
                    <a:cubicBezTo>
                      <a:pt x="431298" y="25306"/>
                      <a:pt x="423995" y="32609"/>
                      <a:pt x="415079" y="32609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Graphic 2">
                <a:extLst>
                  <a:ext uri="{FF2B5EF4-FFF2-40B4-BE49-F238E27FC236}">
                    <a16:creationId xmlns:a16="http://schemas.microsoft.com/office/drawing/2014/main" id="{E3845EBA-3FA8-4A4F-BBCD-C089411AEB83}"/>
                  </a:ext>
                </a:extLst>
              </p:cNvPr>
              <p:cNvSpPr/>
              <p:nvPr/>
            </p:nvSpPr>
            <p:spPr>
              <a:xfrm>
                <a:off x="18738008" y="8264696"/>
                <a:ext cx="431382" cy="32608"/>
              </a:xfrm>
              <a:custGeom>
                <a:avLst/>
                <a:gdLst>
                  <a:gd name="connsiteX0" fmla="*/ 415079 w 431382"/>
                  <a:gd name="connsiteY0" fmla="*/ 32609 h 32608"/>
                  <a:gd name="connsiteX1" fmla="*/ 16304 w 431382"/>
                  <a:gd name="connsiteY1" fmla="*/ 32609 h 32608"/>
                  <a:gd name="connsiteX2" fmla="*/ 0 w 431382"/>
                  <a:gd name="connsiteY2" fmla="*/ 16304 h 32608"/>
                  <a:gd name="connsiteX3" fmla="*/ 0 w 431382"/>
                  <a:gd name="connsiteY3" fmla="*/ 16304 h 32608"/>
                  <a:gd name="connsiteX4" fmla="*/ 16304 w 431382"/>
                  <a:gd name="connsiteY4" fmla="*/ 0 h 32608"/>
                  <a:gd name="connsiteX5" fmla="*/ 415079 w 431382"/>
                  <a:gd name="connsiteY5" fmla="*/ 0 h 32608"/>
                  <a:gd name="connsiteX6" fmla="*/ 431382 w 431382"/>
                  <a:gd name="connsiteY6" fmla="*/ 16304 h 32608"/>
                  <a:gd name="connsiteX7" fmla="*/ 431382 w 431382"/>
                  <a:gd name="connsiteY7" fmla="*/ 16304 h 32608"/>
                  <a:gd name="connsiteX8" fmla="*/ 415079 w 431382"/>
                  <a:gd name="connsiteY8" fmla="*/ 32609 h 3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1382" h="32608">
                    <a:moveTo>
                      <a:pt x="415079" y="32609"/>
                    </a:moveTo>
                    <a:lnTo>
                      <a:pt x="16304" y="32609"/>
                    </a:lnTo>
                    <a:cubicBezTo>
                      <a:pt x="7303" y="32609"/>
                      <a:pt x="0" y="25306"/>
                      <a:pt x="0" y="16304"/>
                    </a:cubicBezTo>
                    <a:lnTo>
                      <a:pt x="0" y="16304"/>
                    </a:lnTo>
                    <a:cubicBezTo>
                      <a:pt x="0" y="7303"/>
                      <a:pt x="7303" y="0"/>
                      <a:pt x="16304" y="0"/>
                    </a:cubicBezTo>
                    <a:lnTo>
                      <a:pt x="415079" y="0"/>
                    </a:lnTo>
                    <a:cubicBezTo>
                      <a:pt x="424080" y="0"/>
                      <a:pt x="431382" y="7303"/>
                      <a:pt x="431382" y="16304"/>
                    </a:cubicBezTo>
                    <a:lnTo>
                      <a:pt x="431382" y="16304"/>
                    </a:lnTo>
                    <a:cubicBezTo>
                      <a:pt x="431298" y="25306"/>
                      <a:pt x="423995" y="32609"/>
                      <a:pt x="415079" y="32609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Graphic 2">
                <a:extLst>
                  <a:ext uri="{FF2B5EF4-FFF2-40B4-BE49-F238E27FC236}">
                    <a16:creationId xmlns:a16="http://schemas.microsoft.com/office/drawing/2014/main" id="{160EB462-DCE3-437E-B9A3-6E7A3F93390C}"/>
                  </a:ext>
                </a:extLst>
              </p:cNvPr>
              <p:cNvSpPr/>
              <p:nvPr/>
            </p:nvSpPr>
            <p:spPr>
              <a:xfrm>
                <a:off x="19061545" y="8539575"/>
                <a:ext cx="175440" cy="196670"/>
              </a:xfrm>
              <a:custGeom>
                <a:avLst/>
                <a:gdLst>
                  <a:gd name="connsiteX0" fmla="*/ 175441 w 175440"/>
                  <a:gd name="connsiteY0" fmla="*/ 0 h 196670"/>
                  <a:gd name="connsiteX1" fmla="*/ 175441 w 175440"/>
                  <a:gd name="connsiteY1" fmla="*/ 141219 h 196670"/>
                  <a:gd name="connsiteX2" fmla="*/ 115318 w 175440"/>
                  <a:gd name="connsiteY2" fmla="*/ 196670 h 196670"/>
                  <a:gd name="connsiteX3" fmla="*/ 0 w 175440"/>
                  <a:gd name="connsiteY3" fmla="*/ 196670 h 196670"/>
                  <a:gd name="connsiteX4" fmla="*/ 175441 w 175440"/>
                  <a:gd name="connsiteY4" fmla="*/ 0 h 19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440" h="196670">
                    <a:moveTo>
                      <a:pt x="175441" y="0"/>
                    </a:moveTo>
                    <a:lnTo>
                      <a:pt x="175441" y="141219"/>
                    </a:lnTo>
                    <a:cubicBezTo>
                      <a:pt x="175441" y="171789"/>
                      <a:pt x="148521" y="196670"/>
                      <a:pt x="115318" y="196670"/>
                    </a:cubicBezTo>
                    <a:lnTo>
                      <a:pt x="0" y="196670"/>
                    </a:lnTo>
                    <a:lnTo>
                      <a:pt x="175441" y="0"/>
                    </a:lnTo>
                    <a:close/>
                  </a:path>
                </a:pathLst>
              </a:custGeom>
              <a:solidFill>
                <a:srgbClr val="FFD2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Graphic 2">
                <a:extLst>
                  <a:ext uri="{FF2B5EF4-FFF2-40B4-BE49-F238E27FC236}">
                    <a16:creationId xmlns:a16="http://schemas.microsoft.com/office/drawing/2014/main" id="{FF9B2B0B-059A-48F2-A4E4-61FCD0DCE3D5}"/>
                  </a:ext>
                </a:extLst>
              </p:cNvPr>
              <p:cNvSpPr/>
              <p:nvPr/>
            </p:nvSpPr>
            <p:spPr>
              <a:xfrm>
                <a:off x="18391967" y="7635030"/>
                <a:ext cx="190385" cy="1101215"/>
              </a:xfrm>
              <a:custGeom>
                <a:avLst/>
                <a:gdLst>
                  <a:gd name="connsiteX0" fmla="*/ 161938 w 190385"/>
                  <a:gd name="connsiteY0" fmla="*/ 1101216 h 1101215"/>
                  <a:gd name="connsiteX1" fmla="*/ 61310 w 190385"/>
                  <a:gd name="connsiteY1" fmla="*/ 1101216 h 1101215"/>
                  <a:gd name="connsiteX2" fmla="*/ 0 w 190385"/>
                  <a:gd name="connsiteY2" fmla="*/ 1044575 h 1101215"/>
                  <a:gd name="connsiteX3" fmla="*/ 0 w 190385"/>
                  <a:gd name="connsiteY3" fmla="*/ 56555 h 1101215"/>
                  <a:gd name="connsiteX4" fmla="*/ 61310 w 190385"/>
                  <a:gd name="connsiteY4" fmla="*/ 0 h 1101215"/>
                  <a:gd name="connsiteX5" fmla="*/ 190385 w 190385"/>
                  <a:gd name="connsiteY5" fmla="*/ 0 h 1101215"/>
                  <a:gd name="connsiteX6" fmla="*/ 161938 w 190385"/>
                  <a:gd name="connsiteY6" fmla="*/ 1101216 h 110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385" h="1101215">
                    <a:moveTo>
                      <a:pt x="161938" y="1101216"/>
                    </a:moveTo>
                    <a:lnTo>
                      <a:pt x="61310" y="1101216"/>
                    </a:lnTo>
                    <a:cubicBezTo>
                      <a:pt x="27428" y="1101216"/>
                      <a:pt x="0" y="1075825"/>
                      <a:pt x="0" y="1044575"/>
                    </a:cubicBezTo>
                    <a:lnTo>
                      <a:pt x="0" y="56555"/>
                    </a:lnTo>
                    <a:cubicBezTo>
                      <a:pt x="0" y="25305"/>
                      <a:pt x="27428" y="0"/>
                      <a:pt x="61310" y="0"/>
                    </a:cubicBezTo>
                    <a:lnTo>
                      <a:pt x="190385" y="0"/>
                    </a:lnTo>
                    <a:cubicBezTo>
                      <a:pt x="130604" y="257046"/>
                      <a:pt x="43987" y="768337"/>
                      <a:pt x="161938" y="1101216"/>
                    </a:cubicBezTo>
                    <a:close/>
                  </a:path>
                </a:pathLst>
              </a:custGeom>
              <a:solidFill>
                <a:srgbClr val="ACD0E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Graphic 2">
                <a:extLst>
                  <a:ext uri="{FF2B5EF4-FFF2-40B4-BE49-F238E27FC236}">
                    <a16:creationId xmlns:a16="http://schemas.microsoft.com/office/drawing/2014/main" id="{F7E5A8FC-1750-4D10-BD34-F9CB4FC73213}"/>
                  </a:ext>
                </a:extLst>
              </p:cNvPr>
              <p:cNvSpPr/>
              <p:nvPr/>
            </p:nvSpPr>
            <p:spPr>
              <a:xfrm>
                <a:off x="18432303" y="7787627"/>
                <a:ext cx="205755" cy="205755"/>
              </a:xfrm>
              <a:custGeom>
                <a:avLst/>
                <a:gdLst>
                  <a:gd name="connsiteX0" fmla="*/ 126273 w 205755"/>
                  <a:gd name="connsiteY0" fmla="*/ 205756 h 205755"/>
                  <a:gd name="connsiteX1" fmla="*/ 0 w 205755"/>
                  <a:gd name="connsiteY1" fmla="*/ 205756 h 205755"/>
                  <a:gd name="connsiteX2" fmla="*/ 0 w 205755"/>
                  <a:gd name="connsiteY2" fmla="*/ 0 h 205755"/>
                  <a:gd name="connsiteX3" fmla="*/ 205756 w 205755"/>
                  <a:gd name="connsiteY3" fmla="*/ 0 h 205755"/>
                  <a:gd name="connsiteX4" fmla="*/ 205756 w 205755"/>
                  <a:gd name="connsiteY4" fmla="*/ 190216 h 205755"/>
                  <a:gd name="connsiteX5" fmla="*/ 174846 w 205755"/>
                  <a:gd name="connsiteY5" fmla="*/ 190216 h 205755"/>
                  <a:gd name="connsiteX6" fmla="*/ 174846 w 205755"/>
                  <a:gd name="connsiteY6" fmla="*/ 30910 h 205755"/>
                  <a:gd name="connsiteX7" fmla="*/ 30995 w 205755"/>
                  <a:gd name="connsiteY7" fmla="*/ 30910 h 205755"/>
                  <a:gd name="connsiteX8" fmla="*/ 30995 w 205755"/>
                  <a:gd name="connsiteY8" fmla="*/ 174761 h 205755"/>
                  <a:gd name="connsiteX9" fmla="*/ 126273 w 205755"/>
                  <a:gd name="connsiteY9" fmla="*/ 174761 h 205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755" h="205755">
                    <a:moveTo>
                      <a:pt x="126273" y="205756"/>
                    </a:moveTo>
                    <a:lnTo>
                      <a:pt x="0" y="205756"/>
                    </a:lnTo>
                    <a:lnTo>
                      <a:pt x="0" y="0"/>
                    </a:lnTo>
                    <a:lnTo>
                      <a:pt x="205756" y="0"/>
                    </a:lnTo>
                    <a:lnTo>
                      <a:pt x="205756" y="190216"/>
                    </a:lnTo>
                    <a:lnTo>
                      <a:pt x="174846" y="190216"/>
                    </a:lnTo>
                    <a:lnTo>
                      <a:pt x="174846" y="30910"/>
                    </a:lnTo>
                    <a:lnTo>
                      <a:pt x="30995" y="30910"/>
                    </a:lnTo>
                    <a:lnTo>
                      <a:pt x="30995" y="174761"/>
                    </a:lnTo>
                    <a:lnTo>
                      <a:pt x="126273" y="174761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Graphic 2">
                <a:extLst>
                  <a:ext uri="{FF2B5EF4-FFF2-40B4-BE49-F238E27FC236}">
                    <a16:creationId xmlns:a16="http://schemas.microsoft.com/office/drawing/2014/main" id="{422AE02F-24D2-4004-B6A4-0D477ECBFC24}"/>
                  </a:ext>
                </a:extLst>
              </p:cNvPr>
              <p:cNvSpPr/>
              <p:nvPr/>
            </p:nvSpPr>
            <p:spPr>
              <a:xfrm>
                <a:off x="18249815" y="8121185"/>
                <a:ext cx="395972" cy="396056"/>
              </a:xfrm>
              <a:custGeom>
                <a:avLst/>
                <a:gdLst>
                  <a:gd name="connsiteX0" fmla="*/ 395972 w 395972"/>
                  <a:gd name="connsiteY0" fmla="*/ 396057 h 396056"/>
                  <a:gd name="connsiteX1" fmla="*/ 0 w 395972"/>
                  <a:gd name="connsiteY1" fmla="*/ 396057 h 396056"/>
                  <a:gd name="connsiteX2" fmla="*/ 0 w 395972"/>
                  <a:gd name="connsiteY2" fmla="*/ 23182 h 396056"/>
                  <a:gd name="connsiteX3" fmla="*/ 46365 w 395972"/>
                  <a:gd name="connsiteY3" fmla="*/ 23182 h 396056"/>
                  <a:gd name="connsiteX4" fmla="*/ 46365 w 395972"/>
                  <a:gd name="connsiteY4" fmla="*/ 349607 h 396056"/>
                  <a:gd name="connsiteX5" fmla="*/ 349606 w 395972"/>
                  <a:gd name="connsiteY5" fmla="*/ 349607 h 396056"/>
                  <a:gd name="connsiteX6" fmla="*/ 349606 w 395972"/>
                  <a:gd name="connsiteY6" fmla="*/ 46450 h 396056"/>
                  <a:gd name="connsiteX7" fmla="*/ 151238 w 395972"/>
                  <a:gd name="connsiteY7" fmla="*/ 46450 h 396056"/>
                  <a:gd name="connsiteX8" fmla="*/ 151238 w 395972"/>
                  <a:gd name="connsiteY8" fmla="*/ 0 h 396056"/>
                  <a:gd name="connsiteX9" fmla="*/ 395972 w 395972"/>
                  <a:gd name="connsiteY9" fmla="*/ 0 h 396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5972" h="396056">
                    <a:moveTo>
                      <a:pt x="395972" y="396057"/>
                    </a:moveTo>
                    <a:lnTo>
                      <a:pt x="0" y="396057"/>
                    </a:lnTo>
                    <a:lnTo>
                      <a:pt x="0" y="23182"/>
                    </a:lnTo>
                    <a:lnTo>
                      <a:pt x="46365" y="23182"/>
                    </a:lnTo>
                    <a:lnTo>
                      <a:pt x="46365" y="349607"/>
                    </a:lnTo>
                    <a:lnTo>
                      <a:pt x="349606" y="349607"/>
                    </a:lnTo>
                    <a:lnTo>
                      <a:pt x="349606" y="46450"/>
                    </a:lnTo>
                    <a:lnTo>
                      <a:pt x="151238" y="46450"/>
                    </a:lnTo>
                    <a:lnTo>
                      <a:pt x="151238" y="0"/>
                    </a:lnTo>
                    <a:lnTo>
                      <a:pt x="3959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Graphic 2">
                <a:extLst>
                  <a:ext uri="{FF2B5EF4-FFF2-40B4-BE49-F238E27FC236}">
                    <a16:creationId xmlns:a16="http://schemas.microsoft.com/office/drawing/2014/main" id="{E316CDF9-139E-455D-97D0-C9D06CB4CDF6}"/>
                  </a:ext>
                </a:extLst>
              </p:cNvPr>
              <p:cNvSpPr/>
              <p:nvPr/>
            </p:nvSpPr>
            <p:spPr>
              <a:xfrm>
                <a:off x="18279621" y="8028879"/>
                <a:ext cx="511120" cy="398519"/>
              </a:xfrm>
              <a:custGeom>
                <a:avLst/>
                <a:gdLst>
                  <a:gd name="connsiteX0" fmla="*/ 205671 w 511120"/>
                  <a:gd name="connsiteY0" fmla="*/ 398520 h 398519"/>
                  <a:gd name="connsiteX1" fmla="*/ 169666 w 511120"/>
                  <a:gd name="connsiteY1" fmla="*/ 383574 h 398519"/>
                  <a:gd name="connsiteX2" fmla="*/ 0 w 511120"/>
                  <a:gd name="connsiteY2" fmla="*/ 213908 h 398519"/>
                  <a:gd name="connsiteX3" fmla="*/ 0 w 511120"/>
                  <a:gd name="connsiteY3" fmla="*/ 213908 h 398519"/>
                  <a:gd name="connsiteX4" fmla="*/ 143935 w 511120"/>
                  <a:gd name="connsiteY4" fmla="*/ 213908 h 398519"/>
                  <a:gd name="connsiteX5" fmla="*/ 205671 w 511120"/>
                  <a:gd name="connsiteY5" fmla="*/ 275643 h 398519"/>
                  <a:gd name="connsiteX6" fmla="*/ 481314 w 511120"/>
                  <a:gd name="connsiteY6" fmla="*/ 0 h 398519"/>
                  <a:gd name="connsiteX7" fmla="*/ 481314 w 511120"/>
                  <a:gd name="connsiteY7" fmla="*/ 0 h 398519"/>
                  <a:gd name="connsiteX8" fmla="*/ 481314 w 511120"/>
                  <a:gd name="connsiteY8" fmla="*/ 143935 h 398519"/>
                  <a:gd name="connsiteX9" fmla="*/ 241676 w 511120"/>
                  <a:gd name="connsiteY9" fmla="*/ 383574 h 398519"/>
                  <a:gd name="connsiteX10" fmla="*/ 205671 w 511120"/>
                  <a:gd name="connsiteY10" fmla="*/ 398520 h 398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1120" h="398519">
                    <a:moveTo>
                      <a:pt x="205671" y="398520"/>
                    </a:moveTo>
                    <a:cubicBezTo>
                      <a:pt x="192678" y="398520"/>
                      <a:pt x="179601" y="393509"/>
                      <a:pt x="169666" y="383574"/>
                    </a:cubicBezTo>
                    <a:lnTo>
                      <a:pt x="0" y="213908"/>
                    </a:lnTo>
                    <a:lnTo>
                      <a:pt x="0" y="213908"/>
                    </a:lnTo>
                    <a:cubicBezTo>
                      <a:pt x="39741" y="174166"/>
                      <a:pt x="104194" y="174166"/>
                      <a:pt x="143935" y="213908"/>
                    </a:cubicBezTo>
                    <a:lnTo>
                      <a:pt x="205671" y="275643"/>
                    </a:lnTo>
                    <a:lnTo>
                      <a:pt x="481314" y="0"/>
                    </a:lnTo>
                    <a:lnTo>
                      <a:pt x="481314" y="0"/>
                    </a:lnTo>
                    <a:cubicBezTo>
                      <a:pt x="521056" y="39742"/>
                      <a:pt x="521056" y="104194"/>
                      <a:pt x="481314" y="143935"/>
                    </a:cubicBezTo>
                    <a:lnTo>
                      <a:pt x="241676" y="383574"/>
                    </a:lnTo>
                    <a:cubicBezTo>
                      <a:pt x="231740" y="393594"/>
                      <a:pt x="218749" y="398520"/>
                      <a:pt x="205671" y="398520"/>
                    </a:cubicBezTo>
                    <a:close/>
                  </a:path>
                </a:pathLst>
              </a:custGeom>
              <a:solidFill>
                <a:srgbClr val="FFA438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Graphic 2">
                <a:extLst>
                  <a:ext uri="{FF2B5EF4-FFF2-40B4-BE49-F238E27FC236}">
                    <a16:creationId xmlns:a16="http://schemas.microsoft.com/office/drawing/2014/main" id="{AA845FE1-ECFF-4369-B3C5-01C9CB978BA0}"/>
                  </a:ext>
                </a:extLst>
              </p:cNvPr>
              <p:cNvSpPr/>
              <p:nvPr/>
            </p:nvSpPr>
            <p:spPr>
              <a:xfrm>
                <a:off x="18447758" y="7760199"/>
                <a:ext cx="211913" cy="165334"/>
              </a:xfrm>
              <a:custGeom>
                <a:avLst/>
                <a:gdLst>
                  <a:gd name="connsiteX0" fmla="*/ 85343 w 211913"/>
                  <a:gd name="connsiteY0" fmla="*/ 165335 h 165334"/>
                  <a:gd name="connsiteX1" fmla="*/ 70397 w 211913"/>
                  <a:gd name="connsiteY1" fmla="*/ 159136 h 165334"/>
                  <a:gd name="connsiteX2" fmla="*/ 0 w 211913"/>
                  <a:gd name="connsiteY2" fmla="*/ 88739 h 165334"/>
                  <a:gd name="connsiteX3" fmla="*/ 0 w 211913"/>
                  <a:gd name="connsiteY3" fmla="*/ 88739 h 165334"/>
                  <a:gd name="connsiteX4" fmla="*/ 59698 w 211913"/>
                  <a:gd name="connsiteY4" fmla="*/ 88739 h 165334"/>
                  <a:gd name="connsiteX5" fmla="*/ 85258 w 211913"/>
                  <a:gd name="connsiteY5" fmla="*/ 114299 h 165334"/>
                  <a:gd name="connsiteX6" fmla="*/ 199557 w 211913"/>
                  <a:gd name="connsiteY6" fmla="*/ 0 h 165334"/>
                  <a:gd name="connsiteX7" fmla="*/ 199557 w 211913"/>
                  <a:gd name="connsiteY7" fmla="*/ 0 h 165334"/>
                  <a:gd name="connsiteX8" fmla="*/ 199557 w 211913"/>
                  <a:gd name="connsiteY8" fmla="*/ 59697 h 165334"/>
                  <a:gd name="connsiteX9" fmla="*/ 100204 w 211913"/>
                  <a:gd name="connsiteY9" fmla="*/ 159051 h 165334"/>
                  <a:gd name="connsiteX10" fmla="*/ 85343 w 211913"/>
                  <a:gd name="connsiteY10" fmla="*/ 165335 h 16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1913" h="165334">
                    <a:moveTo>
                      <a:pt x="85343" y="165335"/>
                    </a:moveTo>
                    <a:cubicBezTo>
                      <a:pt x="79908" y="165335"/>
                      <a:pt x="74558" y="163297"/>
                      <a:pt x="70397" y="159136"/>
                    </a:cubicBezTo>
                    <a:lnTo>
                      <a:pt x="0" y="88739"/>
                    </a:lnTo>
                    <a:lnTo>
                      <a:pt x="0" y="88739"/>
                    </a:lnTo>
                    <a:cubicBezTo>
                      <a:pt x="16475" y="72265"/>
                      <a:pt x="43224" y="72265"/>
                      <a:pt x="59698" y="88739"/>
                    </a:cubicBezTo>
                    <a:lnTo>
                      <a:pt x="85258" y="114299"/>
                    </a:lnTo>
                    <a:lnTo>
                      <a:pt x="199557" y="0"/>
                    </a:lnTo>
                    <a:lnTo>
                      <a:pt x="199557" y="0"/>
                    </a:lnTo>
                    <a:cubicBezTo>
                      <a:pt x="216032" y="16474"/>
                      <a:pt x="216032" y="43223"/>
                      <a:pt x="199557" y="59697"/>
                    </a:cubicBezTo>
                    <a:lnTo>
                      <a:pt x="100204" y="159051"/>
                    </a:lnTo>
                    <a:cubicBezTo>
                      <a:pt x="96128" y="163297"/>
                      <a:pt x="90778" y="165335"/>
                      <a:pt x="85343" y="165335"/>
                    </a:cubicBezTo>
                    <a:close/>
                  </a:path>
                </a:pathLst>
              </a:custGeom>
              <a:solidFill>
                <a:srgbClr val="FFA438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Graphic 2">
                <a:extLst>
                  <a:ext uri="{FF2B5EF4-FFF2-40B4-BE49-F238E27FC236}">
                    <a16:creationId xmlns:a16="http://schemas.microsoft.com/office/drawing/2014/main" id="{60546D81-F33D-49D2-90E7-1323446DF63D}"/>
                  </a:ext>
                </a:extLst>
              </p:cNvPr>
              <p:cNvSpPr/>
              <p:nvPr/>
            </p:nvSpPr>
            <p:spPr>
              <a:xfrm>
                <a:off x="19000743" y="8539575"/>
                <a:ext cx="60886" cy="196670"/>
              </a:xfrm>
              <a:custGeom>
                <a:avLst/>
                <a:gdLst>
                  <a:gd name="connsiteX0" fmla="*/ 60887 w 60886"/>
                  <a:gd name="connsiteY0" fmla="*/ 0 h 196670"/>
                  <a:gd name="connsiteX1" fmla="*/ 0 w 60886"/>
                  <a:gd name="connsiteY1" fmla="*/ 196670 h 196670"/>
                  <a:gd name="connsiteX2" fmla="*/ 60887 w 60886"/>
                  <a:gd name="connsiteY2" fmla="*/ 196670 h 19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0886" h="196670">
                    <a:moveTo>
                      <a:pt x="60887" y="0"/>
                    </a:moveTo>
                    <a:lnTo>
                      <a:pt x="0" y="196670"/>
                    </a:lnTo>
                    <a:lnTo>
                      <a:pt x="60887" y="196670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Graphic 2">
                <a:extLst>
                  <a:ext uri="{FF2B5EF4-FFF2-40B4-BE49-F238E27FC236}">
                    <a16:creationId xmlns:a16="http://schemas.microsoft.com/office/drawing/2014/main" id="{F782D530-048F-4FE0-8CAF-155CD9EE28F9}"/>
                  </a:ext>
                </a:extLst>
              </p:cNvPr>
              <p:cNvSpPr/>
              <p:nvPr/>
            </p:nvSpPr>
            <p:spPr>
              <a:xfrm>
                <a:off x="18738008" y="7845286"/>
                <a:ext cx="431382" cy="32608"/>
              </a:xfrm>
              <a:custGeom>
                <a:avLst/>
                <a:gdLst>
                  <a:gd name="connsiteX0" fmla="*/ 415079 w 431382"/>
                  <a:gd name="connsiteY0" fmla="*/ 32609 h 32608"/>
                  <a:gd name="connsiteX1" fmla="*/ 16304 w 431382"/>
                  <a:gd name="connsiteY1" fmla="*/ 32609 h 32608"/>
                  <a:gd name="connsiteX2" fmla="*/ 0 w 431382"/>
                  <a:gd name="connsiteY2" fmla="*/ 16305 h 32608"/>
                  <a:gd name="connsiteX3" fmla="*/ 0 w 431382"/>
                  <a:gd name="connsiteY3" fmla="*/ 16305 h 32608"/>
                  <a:gd name="connsiteX4" fmla="*/ 16304 w 431382"/>
                  <a:gd name="connsiteY4" fmla="*/ 0 h 32608"/>
                  <a:gd name="connsiteX5" fmla="*/ 415079 w 431382"/>
                  <a:gd name="connsiteY5" fmla="*/ 0 h 32608"/>
                  <a:gd name="connsiteX6" fmla="*/ 431382 w 431382"/>
                  <a:gd name="connsiteY6" fmla="*/ 16305 h 32608"/>
                  <a:gd name="connsiteX7" fmla="*/ 431382 w 431382"/>
                  <a:gd name="connsiteY7" fmla="*/ 16305 h 32608"/>
                  <a:gd name="connsiteX8" fmla="*/ 415079 w 431382"/>
                  <a:gd name="connsiteY8" fmla="*/ 32609 h 3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1382" h="32608">
                    <a:moveTo>
                      <a:pt x="415079" y="32609"/>
                    </a:moveTo>
                    <a:lnTo>
                      <a:pt x="16304" y="32609"/>
                    </a:lnTo>
                    <a:cubicBezTo>
                      <a:pt x="7303" y="32609"/>
                      <a:pt x="0" y="25306"/>
                      <a:pt x="0" y="16305"/>
                    </a:cubicBezTo>
                    <a:lnTo>
                      <a:pt x="0" y="16305"/>
                    </a:lnTo>
                    <a:cubicBezTo>
                      <a:pt x="0" y="7303"/>
                      <a:pt x="7303" y="0"/>
                      <a:pt x="16304" y="0"/>
                    </a:cubicBezTo>
                    <a:lnTo>
                      <a:pt x="415079" y="0"/>
                    </a:lnTo>
                    <a:cubicBezTo>
                      <a:pt x="424080" y="0"/>
                      <a:pt x="431382" y="7303"/>
                      <a:pt x="431382" y="16305"/>
                    </a:cubicBezTo>
                    <a:lnTo>
                      <a:pt x="431382" y="16305"/>
                    </a:lnTo>
                    <a:cubicBezTo>
                      <a:pt x="431298" y="25306"/>
                      <a:pt x="423995" y="32609"/>
                      <a:pt x="415079" y="32609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Graphic 2">
                <a:extLst>
                  <a:ext uri="{FF2B5EF4-FFF2-40B4-BE49-F238E27FC236}">
                    <a16:creationId xmlns:a16="http://schemas.microsoft.com/office/drawing/2014/main" id="{96AFE2A1-F2F9-4054-BE13-4729E041125B}"/>
                  </a:ext>
                </a:extLst>
              </p:cNvPr>
              <p:cNvSpPr/>
              <p:nvPr/>
            </p:nvSpPr>
            <p:spPr>
              <a:xfrm>
                <a:off x="19083029" y="7635030"/>
                <a:ext cx="153956" cy="1042706"/>
              </a:xfrm>
              <a:custGeom>
                <a:avLst/>
                <a:gdLst>
                  <a:gd name="connsiteX0" fmla="*/ 92561 w 153956"/>
                  <a:gd name="connsiteY0" fmla="*/ 0 h 1042706"/>
                  <a:gd name="connsiteX1" fmla="*/ 0 w 153956"/>
                  <a:gd name="connsiteY1" fmla="*/ 0 h 1042706"/>
                  <a:gd name="connsiteX2" fmla="*/ 53583 w 153956"/>
                  <a:gd name="connsiteY2" fmla="*/ 196075 h 1042706"/>
                  <a:gd name="connsiteX3" fmla="*/ 68613 w 153956"/>
                  <a:gd name="connsiteY3" fmla="*/ 196075 h 1042706"/>
                  <a:gd name="connsiteX4" fmla="*/ 101732 w 153956"/>
                  <a:gd name="connsiteY4" fmla="*/ 226646 h 1042706"/>
                  <a:gd name="connsiteX5" fmla="*/ 68613 w 153956"/>
                  <a:gd name="connsiteY5" fmla="*/ 257216 h 1042706"/>
                  <a:gd name="connsiteX6" fmla="*/ 65641 w 153956"/>
                  <a:gd name="connsiteY6" fmla="*/ 257216 h 1042706"/>
                  <a:gd name="connsiteX7" fmla="*/ 67594 w 153956"/>
                  <a:gd name="connsiteY7" fmla="*/ 268425 h 1042706"/>
                  <a:gd name="connsiteX8" fmla="*/ 68613 w 153956"/>
                  <a:gd name="connsiteY8" fmla="*/ 268425 h 1042706"/>
                  <a:gd name="connsiteX9" fmla="*/ 101732 w 153956"/>
                  <a:gd name="connsiteY9" fmla="*/ 298996 h 1042706"/>
                  <a:gd name="connsiteX10" fmla="*/ 77020 w 153956"/>
                  <a:gd name="connsiteY10" fmla="*/ 328377 h 1042706"/>
                  <a:gd name="connsiteX11" fmla="*/ 30825 w 153956"/>
                  <a:gd name="connsiteY11" fmla="*/ 1042707 h 1042706"/>
                  <a:gd name="connsiteX12" fmla="*/ 153956 w 153956"/>
                  <a:gd name="connsiteY12" fmla="*/ 904630 h 1042706"/>
                  <a:gd name="connsiteX13" fmla="*/ 153956 w 153956"/>
                  <a:gd name="connsiteY13" fmla="*/ 56640 h 1042706"/>
                  <a:gd name="connsiteX14" fmla="*/ 92561 w 153956"/>
                  <a:gd name="connsiteY14" fmla="*/ 0 h 1042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3956" h="1042706">
                    <a:moveTo>
                      <a:pt x="92561" y="0"/>
                    </a:moveTo>
                    <a:lnTo>
                      <a:pt x="0" y="0"/>
                    </a:lnTo>
                    <a:cubicBezTo>
                      <a:pt x="17578" y="52224"/>
                      <a:pt x="36939" y="118630"/>
                      <a:pt x="53583" y="196075"/>
                    </a:cubicBezTo>
                    <a:lnTo>
                      <a:pt x="68613" y="196075"/>
                    </a:lnTo>
                    <a:cubicBezTo>
                      <a:pt x="86871" y="196075"/>
                      <a:pt x="101732" y="209747"/>
                      <a:pt x="101732" y="226646"/>
                    </a:cubicBezTo>
                    <a:cubicBezTo>
                      <a:pt x="101732" y="243460"/>
                      <a:pt x="86871" y="257216"/>
                      <a:pt x="68613" y="257216"/>
                    </a:cubicBezTo>
                    <a:lnTo>
                      <a:pt x="65641" y="257216"/>
                    </a:lnTo>
                    <a:cubicBezTo>
                      <a:pt x="66320" y="260953"/>
                      <a:pt x="66915" y="264689"/>
                      <a:pt x="67594" y="268425"/>
                    </a:cubicBezTo>
                    <a:lnTo>
                      <a:pt x="68613" y="268425"/>
                    </a:lnTo>
                    <a:cubicBezTo>
                      <a:pt x="86871" y="268425"/>
                      <a:pt x="101732" y="282097"/>
                      <a:pt x="101732" y="298996"/>
                    </a:cubicBezTo>
                    <a:cubicBezTo>
                      <a:pt x="101732" y="313177"/>
                      <a:pt x="91202" y="324981"/>
                      <a:pt x="77020" y="328377"/>
                    </a:cubicBezTo>
                    <a:cubicBezTo>
                      <a:pt x="105128" y="527765"/>
                      <a:pt x="107081" y="776489"/>
                      <a:pt x="30825" y="1042707"/>
                    </a:cubicBezTo>
                    <a:lnTo>
                      <a:pt x="153956" y="904630"/>
                    </a:lnTo>
                    <a:lnTo>
                      <a:pt x="153956" y="56640"/>
                    </a:lnTo>
                    <a:cubicBezTo>
                      <a:pt x="153956" y="25305"/>
                      <a:pt x="126443" y="0"/>
                      <a:pt x="92561" y="0"/>
                    </a:cubicBezTo>
                    <a:close/>
                  </a:path>
                </a:pathLst>
              </a:custGeom>
              <a:solidFill>
                <a:srgbClr val="5493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Graphic 2">
                <a:extLst>
                  <a:ext uri="{FF2B5EF4-FFF2-40B4-BE49-F238E27FC236}">
                    <a16:creationId xmlns:a16="http://schemas.microsoft.com/office/drawing/2014/main" id="{80AD2A2C-D56C-47BE-AD60-CD73BD585125}"/>
                  </a:ext>
                </a:extLst>
              </p:cNvPr>
              <p:cNvSpPr/>
              <p:nvPr/>
            </p:nvSpPr>
            <p:spPr>
              <a:xfrm>
                <a:off x="18738008" y="7917636"/>
                <a:ext cx="431382" cy="32608"/>
              </a:xfrm>
              <a:custGeom>
                <a:avLst/>
                <a:gdLst>
                  <a:gd name="connsiteX0" fmla="*/ 415079 w 431382"/>
                  <a:gd name="connsiteY0" fmla="*/ 32609 h 32608"/>
                  <a:gd name="connsiteX1" fmla="*/ 16304 w 431382"/>
                  <a:gd name="connsiteY1" fmla="*/ 32609 h 32608"/>
                  <a:gd name="connsiteX2" fmla="*/ 0 w 431382"/>
                  <a:gd name="connsiteY2" fmla="*/ 16304 h 32608"/>
                  <a:gd name="connsiteX3" fmla="*/ 0 w 431382"/>
                  <a:gd name="connsiteY3" fmla="*/ 16304 h 32608"/>
                  <a:gd name="connsiteX4" fmla="*/ 16304 w 431382"/>
                  <a:gd name="connsiteY4" fmla="*/ 0 h 32608"/>
                  <a:gd name="connsiteX5" fmla="*/ 415079 w 431382"/>
                  <a:gd name="connsiteY5" fmla="*/ 0 h 32608"/>
                  <a:gd name="connsiteX6" fmla="*/ 431382 w 431382"/>
                  <a:gd name="connsiteY6" fmla="*/ 16304 h 32608"/>
                  <a:gd name="connsiteX7" fmla="*/ 431382 w 431382"/>
                  <a:gd name="connsiteY7" fmla="*/ 16304 h 32608"/>
                  <a:gd name="connsiteX8" fmla="*/ 415079 w 431382"/>
                  <a:gd name="connsiteY8" fmla="*/ 32609 h 3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1382" h="32608">
                    <a:moveTo>
                      <a:pt x="415079" y="32609"/>
                    </a:moveTo>
                    <a:lnTo>
                      <a:pt x="16304" y="32609"/>
                    </a:lnTo>
                    <a:cubicBezTo>
                      <a:pt x="7303" y="32609"/>
                      <a:pt x="0" y="25305"/>
                      <a:pt x="0" y="16304"/>
                    </a:cubicBezTo>
                    <a:lnTo>
                      <a:pt x="0" y="16304"/>
                    </a:lnTo>
                    <a:cubicBezTo>
                      <a:pt x="0" y="7303"/>
                      <a:pt x="7303" y="0"/>
                      <a:pt x="16304" y="0"/>
                    </a:cubicBezTo>
                    <a:lnTo>
                      <a:pt x="415079" y="0"/>
                    </a:lnTo>
                    <a:cubicBezTo>
                      <a:pt x="424080" y="0"/>
                      <a:pt x="431382" y="7303"/>
                      <a:pt x="431382" y="16304"/>
                    </a:cubicBezTo>
                    <a:lnTo>
                      <a:pt x="431382" y="16304"/>
                    </a:lnTo>
                    <a:cubicBezTo>
                      <a:pt x="431298" y="25305"/>
                      <a:pt x="423995" y="32609"/>
                      <a:pt x="415079" y="32609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Graphic 2">
                <a:extLst>
                  <a:ext uri="{FF2B5EF4-FFF2-40B4-BE49-F238E27FC236}">
                    <a16:creationId xmlns:a16="http://schemas.microsoft.com/office/drawing/2014/main" id="{A5F539B6-8B9C-4DEF-B343-C3B335B5D32D}"/>
                  </a:ext>
                </a:extLst>
              </p:cNvPr>
              <p:cNvSpPr/>
              <p:nvPr/>
            </p:nvSpPr>
            <p:spPr>
              <a:xfrm>
                <a:off x="19061630" y="8539575"/>
                <a:ext cx="175355" cy="196670"/>
              </a:xfrm>
              <a:custGeom>
                <a:avLst/>
                <a:gdLst>
                  <a:gd name="connsiteX0" fmla="*/ 175356 w 175355"/>
                  <a:gd name="connsiteY0" fmla="*/ 0 h 196670"/>
                  <a:gd name="connsiteX1" fmla="*/ 0 w 175355"/>
                  <a:gd name="connsiteY1" fmla="*/ 196670 h 196670"/>
                  <a:gd name="connsiteX2" fmla="*/ 0 w 175355"/>
                  <a:gd name="connsiteY2" fmla="*/ 0 h 19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355" h="196670">
                    <a:moveTo>
                      <a:pt x="175356" y="0"/>
                    </a:moveTo>
                    <a:lnTo>
                      <a:pt x="0" y="19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E8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87" name="Graphic 2">
                <a:extLst>
                  <a:ext uri="{FF2B5EF4-FFF2-40B4-BE49-F238E27FC236}">
                    <a16:creationId xmlns:a16="http://schemas.microsoft.com/office/drawing/2014/main" id="{C76DCD4C-55B2-4D2B-A37F-AD2CB0E2A119}"/>
                  </a:ext>
                </a:extLst>
              </p:cNvPr>
              <p:cNvGrpSpPr/>
              <p:nvPr/>
            </p:nvGrpSpPr>
            <p:grpSpPr>
              <a:xfrm>
                <a:off x="19207307" y="8106418"/>
                <a:ext cx="244690" cy="756019"/>
                <a:chOff x="19207307" y="8106418"/>
                <a:chExt cx="244690" cy="756019"/>
              </a:xfrm>
            </p:grpSpPr>
            <p:sp>
              <p:nvSpPr>
                <p:cNvPr id="588" name="Graphic 2">
                  <a:extLst>
                    <a:ext uri="{FF2B5EF4-FFF2-40B4-BE49-F238E27FC236}">
                      <a16:creationId xmlns:a16="http://schemas.microsoft.com/office/drawing/2014/main" id="{8747D304-AB7D-4194-A145-B69498B80800}"/>
                    </a:ext>
                  </a:extLst>
                </p:cNvPr>
                <p:cNvSpPr/>
                <p:nvPr/>
              </p:nvSpPr>
              <p:spPr>
                <a:xfrm rot="-796065">
                  <a:off x="19221710" y="8107560"/>
                  <a:ext cx="14775" cy="41439"/>
                </a:xfrm>
                <a:custGeom>
                  <a:avLst/>
                  <a:gdLst>
                    <a:gd name="connsiteX0" fmla="*/ 14776 w 14775"/>
                    <a:gd name="connsiteY0" fmla="*/ 20720 h 41439"/>
                    <a:gd name="connsiteX1" fmla="*/ 7388 w 14775"/>
                    <a:gd name="connsiteY1" fmla="*/ 41440 h 41439"/>
                    <a:gd name="connsiteX2" fmla="*/ 0 w 14775"/>
                    <a:gd name="connsiteY2" fmla="*/ 20720 h 41439"/>
                    <a:gd name="connsiteX3" fmla="*/ 7388 w 14775"/>
                    <a:gd name="connsiteY3" fmla="*/ 0 h 41439"/>
                    <a:gd name="connsiteX4" fmla="*/ 14776 w 14775"/>
                    <a:gd name="connsiteY4" fmla="*/ 20720 h 4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75" h="41439">
                      <a:moveTo>
                        <a:pt x="14776" y="20720"/>
                      </a:moveTo>
                      <a:cubicBezTo>
                        <a:pt x="14776" y="32163"/>
                        <a:pt x="11468" y="41440"/>
                        <a:pt x="7388" y="41440"/>
                      </a:cubicBezTo>
                      <a:cubicBezTo>
                        <a:pt x="3308" y="41440"/>
                        <a:pt x="0" y="32163"/>
                        <a:pt x="0" y="20720"/>
                      </a:cubicBezTo>
                      <a:cubicBezTo>
                        <a:pt x="0" y="9277"/>
                        <a:pt x="3308" y="0"/>
                        <a:pt x="7388" y="0"/>
                      </a:cubicBezTo>
                      <a:cubicBezTo>
                        <a:pt x="11468" y="0"/>
                        <a:pt x="14776" y="9277"/>
                        <a:pt x="14776" y="20720"/>
                      </a:cubicBez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9" name="Graphic 2">
                  <a:extLst>
                    <a:ext uri="{FF2B5EF4-FFF2-40B4-BE49-F238E27FC236}">
                      <a16:creationId xmlns:a16="http://schemas.microsoft.com/office/drawing/2014/main" id="{2068EADC-B674-40D2-BC27-6692642F34AB}"/>
                    </a:ext>
                  </a:extLst>
                </p:cNvPr>
                <p:cNvSpPr/>
                <p:nvPr/>
              </p:nvSpPr>
              <p:spPr>
                <a:xfrm rot="-796065">
                  <a:off x="19275472" y="8173372"/>
                  <a:ext cx="70566" cy="602232"/>
                </a:xfrm>
                <a:custGeom>
                  <a:avLst/>
                  <a:gdLst>
                    <a:gd name="connsiteX0" fmla="*/ 0 w 70566"/>
                    <a:gd name="connsiteY0" fmla="*/ 0 h 602232"/>
                    <a:gd name="connsiteX1" fmla="*/ 70566 w 70566"/>
                    <a:gd name="connsiteY1" fmla="*/ 0 h 602232"/>
                    <a:gd name="connsiteX2" fmla="*/ 70566 w 70566"/>
                    <a:gd name="connsiteY2" fmla="*/ 602233 h 602232"/>
                    <a:gd name="connsiteX3" fmla="*/ 0 w 70566"/>
                    <a:gd name="connsiteY3" fmla="*/ 602233 h 602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566" h="602232">
                      <a:moveTo>
                        <a:pt x="0" y="0"/>
                      </a:moveTo>
                      <a:lnTo>
                        <a:pt x="70566" y="0"/>
                      </a:lnTo>
                      <a:lnTo>
                        <a:pt x="70566" y="602233"/>
                      </a:lnTo>
                      <a:lnTo>
                        <a:pt x="0" y="602233"/>
                      </a:lnTo>
                      <a:close/>
                    </a:path>
                  </a:pathLst>
                </a:custGeom>
                <a:solidFill>
                  <a:srgbClr val="FFB27D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0" name="Graphic 2">
                  <a:extLst>
                    <a:ext uri="{FF2B5EF4-FFF2-40B4-BE49-F238E27FC236}">
                      <a16:creationId xmlns:a16="http://schemas.microsoft.com/office/drawing/2014/main" id="{08CE657E-397D-4399-907D-B4418DB227A0}"/>
                    </a:ext>
                  </a:extLst>
                </p:cNvPr>
                <p:cNvSpPr/>
                <p:nvPr/>
              </p:nvSpPr>
              <p:spPr>
                <a:xfrm>
                  <a:off x="19373363" y="8802736"/>
                  <a:ext cx="41613" cy="59701"/>
                </a:xfrm>
                <a:custGeom>
                  <a:avLst/>
                  <a:gdLst>
                    <a:gd name="connsiteX0" fmla="*/ 29042 w 41613"/>
                    <a:gd name="connsiteY0" fmla="*/ 59273 h 59701"/>
                    <a:gd name="connsiteX1" fmla="*/ 29042 w 41613"/>
                    <a:gd name="connsiteY1" fmla="*/ 59273 h 59701"/>
                    <a:gd name="connsiteX2" fmla="*/ 41185 w 41613"/>
                    <a:gd name="connsiteY2" fmla="*/ 39657 h 59701"/>
                    <a:gd name="connsiteX3" fmla="*/ 31844 w 41613"/>
                    <a:gd name="connsiteY3" fmla="*/ 0 h 59701"/>
                    <a:gd name="connsiteX4" fmla="*/ 0 w 41613"/>
                    <a:gd name="connsiteY4" fmla="*/ 7473 h 59701"/>
                    <a:gd name="connsiteX5" fmla="*/ 9341 w 41613"/>
                    <a:gd name="connsiteY5" fmla="*/ 47130 h 59701"/>
                    <a:gd name="connsiteX6" fmla="*/ 29042 w 41613"/>
                    <a:gd name="connsiteY6" fmla="*/ 59273 h 59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613" h="59701">
                      <a:moveTo>
                        <a:pt x="29042" y="59273"/>
                      </a:moveTo>
                      <a:lnTo>
                        <a:pt x="29042" y="59273"/>
                      </a:lnTo>
                      <a:cubicBezTo>
                        <a:pt x="37789" y="57235"/>
                        <a:pt x="43224" y="48403"/>
                        <a:pt x="41185" y="39657"/>
                      </a:cubicBezTo>
                      <a:lnTo>
                        <a:pt x="31844" y="0"/>
                      </a:lnTo>
                      <a:lnTo>
                        <a:pt x="0" y="7473"/>
                      </a:lnTo>
                      <a:lnTo>
                        <a:pt x="9341" y="47130"/>
                      </a:lnTo>
                      <a:cubicBezTo>
                        <a:pt x="11464" y="55876"/>
                        <a:pt x="20296" y="61311"/>
                        <a:pt x="29042" y="59273"/>
                      </a:cubicBez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1" name="Graphic 2">
                  <a:extLst>
                    <a:ext uri="{FF2B5EF4-FFF2-40B4-BE49-F238E27FC236}">
                      <a16:creationId xmlns:a16="http://schemas.microsoft.com/office/drawing/2014/main" id="{A0758B21-A292-4E0A-8C08-AAAE76EAD2D4}"/>
                    </a:ext>
                  </a:extLst>
                </p:cNvPr>
                <p:cNvSpPr/>
                <p:nvPr/>
              </p:nvSpPr>
              <p:spPr>
                <a:xfrm>
                  <a:off x="19314833" y="8337131"/>
                  <a:ext cx="99546" cy="428750"/>
                </a:xfrm>
                <a:custGeom>
                  <a:avLst/>
                  <a:gdLst>
                    <a:gd name="connsiteX0" fmla="*/ 99547 w 99546"/>
                    <a:gd name="connsiteY0" fmla="*/ 421957 h 428750"/>
                    <a:gd name="connsiteX1" fmla="*/ 22 w 99546"/>
                    <a:gd name="connsiteY1" fmla="*/ 0 h 428750"/>
                    <a:gd name="connsiteX2" fmla="*/ 64561 w 99546"/>
                    <a:gd name="connsiteY2" fmla="*/ 383150 h 428750"/>
                    <a:gd name="connsiteX3" fmla="*/ 70504 w 99546"/>
                    <a:gd name="connsiteY3" fmla="*/ 428751 h 428750"/>
                    <a:gd name="connsiteX4" fmla="*/ 99547 w 99546"/>
                    <a:gd name="connsiteY4" fmla="*/ 421957 h 428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546" h="428750">
                      <a:moveTo>
                        <a:pt x="99547" y="421957"/>
                      </a:moveTo>
                      <a:lnTo>
                        <a:pt x="22" y="0"/>
                      </a:lnTo>
                      <a:cubicBezTo>
                        <a:pt x="-997" y="129500"/>
                        <a:pt x="33480" y="257046"/>
                        <a:pt x="64561" y="383150"/>
                      </a:cubicBezTo>
                      <a:cubicBezTo>
                        <a:pt x="68381" y="398605"/>
                        <a:pt x="69315" y="413805"/>
                        <a:pt x="70504" y="428751"/>
                      </a:cubicBezTo>
                      <a:lnTo>
                        <a:pt x="99547" y="421957"/>
                      </a:lnTo>
                      <a:close/>
                    </a:path>
                  </a:pathLst>
                </a:custGeom>
                <a:solidFill>
                  <a:srgbClr val="FF924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2" name="Graphic 2">
                  <a:extLst>
                    <a:ext uri="{FF2B5EF4-FFF2-40B4-BE49-F238E27FC236}">
                      <a16:creationId xmlns:a16="http://schemas.microsoft.com/office/drawing/2014/main" id="{AED09E4A-47A8-44D2-84BD-62DD68B41828}"/>
                    </a:ext>
                  </a:extLst>
                </p:cNvPr>
                <p:cNvSpPr/>
                <p:nvPr/>
              </p:nvSpPr>
              <p:spPr>
                <a:xfrm>
                  <a:off x="19207603" y="8126280"/>
                  <a:ext cx="68614" cy="62923"/>
                </a:xfrm>
                <a:custGeom>
                  <a:avLst/>
                  <a:gdLst>
                    <a:gd name="connsiteX0" fmla="*/ 22164 w 68614"/>
                    <a:gd name="connsiteY0" fmla="*/ 3566 h 62923"/>
                    <a:gd name="connsiteX1" fmla="*/ 28957 w 68614"/>
                    <a:gd name="connsiteY1" fmla="*/ 0 h 62923"/>
                    <a:gd name="connsiteX2" fmla="*/ 68614 w 68614"/>
                    <a:gd name="connsiteY2" fmla="*/ 46705 h 62923"/>
                    <a:gd name="connsiteX3" fmla="*/ 0 w 68614"/>
                    <a:gd name="connsiteY3" fmla="*/ 62924 h 62923"/>
                    <a:gd name="connsiteX4" fmla="*/ 14607 w 68614"/>
                    <a:gd name="connsiteY4" fmla="*/ 3481 h 62923"/>
                    <a:gd name="connsiteX5" fmla="*/ 22164 w 68614"/>
                    <a:gd name="connsiteY5" fmla="*/ 3566 h 6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614" h="62923">
                      <a:moveTo>
                        <a:pt x="22164" y="3566"/>
                      </a:moveTo>
                      <a:cubicBezTo>
                        <a:pt x="24796" y="2972"/>
                        <a:pt x="27089" y="1698"/>
                        <a:pt x="28957" y="0"/>
                      </a:cubicBezTo>
                      <a:lnTo>
                        <a:pt x="68614" y="46705"/>
                      </a:lnTo>
                      <a:lnTo>
                        <a:pt x="0" y="62924"/>
                      </a:lnTo>
                      <a:lnTo>
                        <a:pt x="14607" y="3481"/>
                      </a:lnTo>
                      <a:cubicBezTo>
                        <a:pt x="16900" y="4076"/>
                        <a:pt x="19532" y="4161"/>
                        <a:pt x="22164" y="3566"/>
                      </a:cubicBezTo>
                      <a:close/>
                    </a:path>
                  </a:pathLst>
                </a:custGeom>
                <a:solidFill>
                  <a:srgbClr val="FF924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3" name="Graphic 2">
                  <a:extLst>
                    <a:ext uri="{FF2B5EF4-FFF2-40B4-BE49-F238E27FC236}">
                      <a16:creationId xmlns:a16="http://schemas.microsoft.com/office/drawing/2014/main" id="{762BE1DB-EDFF-46D2-AA29-9CE4B4930F12}"/>
                    </a:ext>
                  </a:extLst>
                </p:cNvPr>
                <p:cNvSpPr/>
                <p:nvPr/>
              </p:nvSpPr>
              <p:spPr>
                <a:xfrm>
                  <a:off x="19207519" y="8181646"/>
                  <a:ext cx="50355" cy="221126"/>
                </a:xfrm>
                <a:custGeom>
                  <a:avLst/>
                  <a:gdLst>
                    <a:gd name="connsiteX0" fmla="*/ 31928 w 50355"/>
                    <a:gd name="connsiteY0" fmla="*/ 0 h 221126"/>
                    <a:gd name="connsiteX1" fmla="*/ 0 w 50355"/>
                    <a:gd name="connsiteY1" fmla="*/ 7557 h 221126"/>
                    <a:gd name="connsiteX2" fmla="*/ 50356 w 50355"/>
                    <a:gd name="connsiteY2" fmla="*/ 221126 h 221126"/>
                    <a:gd name="connsiteX3" fmla="*/ 50186 w 50355"/>
                    <a:gd name="connsiteY3" fmla="*/ 214163 h 221126"/>
                    <a:gd name="connsiteX4" fmla="*/ 40590 w 50355"/>
                    <a:gd name="connsiteY4" fmla="*/ 129075 h 221126"/>
                    <a:gd name="connsiteX5" fmla="*/ 27682 w 50355"/>
                    <a:gd name="connsiteY5" fmla="*/ 63518 h 221126"/>
                    <a:gd name="connsiteX6" fmla="*/ 31928 w 50355"/>
                    <a:gd name="connsiteY6" fmla="*/ 0 h 22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55" h="221126">
                      <a:moveTo>
                        <a:pt x="31928" y="0"/>
                      </a:moveTo>
                      <a:lnTo>
                        <a:pt x="0" y="7557"/>
                      </a:lnTo>
                      <a:lnTo>
                        <a:pt x="50356" y="221126"/>
                      </a:lnTo>
                      <a:cubicBezTo>
                        <a:pt x="50356" y="218833"/>
                        <a:pt x="50271" y="216456"/>
                        <a:pt x="50186" y="214163"/>
                      </a:cubicBezTo>
                      <a:cubicBezTo>
                        <a:pt x="49422" y="185800"/>
                        <a:pt x="47129" y="156758"/>
                        <a:pt x="40590" y="129075"/>
                      </a:cubicBezTo>
                      <a:cubicBezTo>
                        <a:pt x="36090" y="107251"/>
                        <a:pt x="29721" y="85767"/>
                        <a:pt x="27682" y="63518"/>
                      </a:cubicBezTo>
                      <a:cubicBezTo>
                        <a:pt x="25729" y="42119"/>
                        <a:pt x="27767" y="20974"/>
                        <a:pt x="31928" y="0"/>
                      </a:cubicBezTo>
                      <a:close/>
                    </a:path>
                  </a:pathLst>
                </a:custGeom>
                <a:solidFill>
                  <a:srgbClr val="FFC7A1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4" name="Graphic 2">
                  <a:extLst>
                    <a:ext uri="{FF2B5EF4-FFF2-40B4-BE49-F238E27FC236}">
                      <a16:creationId xmlns:a16="http://schemas.microsoft.com/office/drawing/2014/main" id="{B42588B3-B8F0-40BA-98AE-52416FA4BB29}"/>
                    </a:ext>
                  </a:extLst>
                </p:cNvPr>
                <p:cNvSpPr/>
                <p:nvPr/>
              </p:nvSpPr>
              <p:spPr>
                <a:xfrm>
                  <a:off x="19380242" y="8558767"/>
                  <a:ext cx="71755" cy="233184"/>
                </a:xfrm>
                <a:custGeom>
                  <a:avLst/>
                  <a:gdLst>
                    <a:gd name="connsiteX0" fmla="*/ 58424 w 71755"/>
                    <a:gd name="connsiteY0" fmla="*/ 220447 h 233184"/>
                    <a:gd name="connsiteX1" fmla="*/ 58424 w 71755"/>
                    <a:gd name="connsiteY1" fmla="*/ 220447 h 233184"/>
                    <a:gd name="connsiteX2" fmla="*/ 58424 w 71755"/>
                    <a:gd name="connsiteY2" fmla="*/ 220447 h 233184"/>
                    <a:gd name="connsiteX3" fmla="*/ 41864 w 71755"/>
                    <a:gd name="connsiteY3" fmla="*/ 233185 h 233184"/>
                    <a:gd name="connsiteX4" fmla="*/ 36429 w 71755"/>
                    <a:gd name="connsiteY4" fmla="*/ 210257 h 233184"/>
                    <a:gd name="connsiteX5" fmla="*/ 52989 w 71755"/>
                    <a:gd name="connsiteY5" fmla="*/ 197519 h 233184"/>
                    <a:gd name="connsiteX6" fmla="*/ 14266 w 71755"/>
                    <a:gd name="connsiteY6" fmla="*/ 33118 h 233184"/>
                    <a:gd name="connsiteX7" fmla="*/ 0 w 71755"/>
                    <a:gd name="connsiteY7" fmla="*/ 45176 h 233184"/>
                    <a:gd name="connsiteX8" fmla="*/ 7303 w 71755"/>
                    <a:gd name="connsiteY8" fmla="*/ 3482 h 233184"/>
                    <a:gd name="connsiteX9" fmla="*/ 22163 w 71755"/>
                    <a:gd name="connsiteY9" fmla="*/ 0 h 233184"/>
                    <a:gd name="connsiteX10" fmla="*/ 66320 w 71755"/>
                    <a:gd name="connsiteY10" fmla="*/ 187244 h 233184"/>
                    <a:gd name="connsiteX11" fmla="*/ 71161 w 71755"/>
                    <a:gd name="connsiteY11" fmla="*/ 207624 h 233184"/>
                    <a:gd name="connsiteX12" fmla="*/ 71755 w 71755"/>
                    <a:gd name="connsiteY12" fmla="*/ 210172 h 233184"/>
                    <a:gd name="connsiteX13" fmla="*/ 58424 w 71755"/>
                    <a:gd name="connsiteY13" fmla="*/ 220447 h 23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1755" h="233184">
                      <a:moveTo>
                        <a:pt x="58424" y="220447"/>
                      </a:moveTo>
                      <a:lnTo>
                        <a:pt x="58424" y="220447"/>
                      </a:lnTo>
                      <a:lnTo>
                        <a:pt x="58424" y="220447"/>
                      </a:lnTo>
                      <a:lnTo>
                        <a:pt x="41864" y="233185"/>
                      </a:lnTo>
                      <a:lnTo>
                        <a:pt x="36429" y="210257"/>
                      </a:lnTo>
                      <a:lnTo>
                        <a:pt x="52989" y="197519"/>
                      </a:lnTo>
                      <a:lnTo>
                        <a:pt x="14266" y="33118"/>
                      </a:lnTo>
                      <a:cubicBezTo>
                        <a:pt x="12823" y="44157"/>
                        <a:pt x="0" y="45176"/>
                        <a:pt x="0" y="45176"/>
                      </a:cubicBezTo>
                      <a:lnTo>
                        <a:pt x="7303" y="3482"/>
                      </a:lnTo>
                      <a:lnTo>
                        <a:pt x="22163" y="0"/>
                      </a:lnTo>
                      <a:lnTo>
                        <a:pt x="66320" y="187244"/>
                      </a:lnTo>
                      <a:lnTo>
                        <a:pt x="71161" y="207624"/>
                      </a:lnTo>
                      <a:lnTo>
                        <a:pt x="71755" y="210172"/>
                      </a:lnTo>
                      <a:lnTo>
                        <a:pt x="58424" y="220447"/>
                      </a:ln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5" name="Graphic 2">
                  <a:extLst>
                    <a:ext uri="{FF2B5EF4-FFF2-40B4-BE49-F238E27FC236}">
                      <a16:creationId xmlns:a16="http://schemas.microsoft.com/office/drawing/2014/main" id="{5B43511F-5CDE-45DE-AB1B-83BD53A6C77C}"/>
                    </a:ext>
                  </a:extLst>
                </p:cNvPr>
                <p:cNvSpPr/>
                <p:nvPr/>
              </p:nvSpPr>
              <p:spPr>
                <a:xfrm rot="10003935">
                  <a:off x="19349703" y="8766404"/>
                  <a:ext cx="70566" cy="40250"/>
                </a:xfrm>
                <a:custGeom>
                  <a:avLst/>
                  <a:gdLst>
                    <a:gd name="connsiteX0" fmla="*/ 0 w 70566"/>
                    <a:gd name="connsiteY0" fmla="*/ 0 h 40250"/>
                    <a:gd name="connsiteX1" fmla="*/ 70567 w 70566"/>
                    <a:gd name="connsiteY1" fmla="*/ 0 h 40250"/>
                    <a:gd name="connsiteX2" fmla="*/ 70567 w 70566"/>
                    <a:gd name="connsiteY2" fmla="*/ 40250 h 40250"/>
                    <a:gd name="connsiteX3" fmla="*/ 0 w 70566"/>
                    <a:gd name="connsiteY3" fmla="*/ 40250 h 40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566" h="40250">
                      <a:moveTo>
                        <a:pt x="0" y="0"/>
                      </a:moveTo>
                      <a:lnTo>
                        <a:pt x="70567" y="0"/>
                      </a:lnTo>
                      <a:lnTo>
                        <a:pt x="70567" y="40250"/>
                      </a:lnTo>
                      <a:lnTo>
                        <a:pt x="0" y="40250"/>
                      </a:lnTo>
                      <a:close/>
                    </a:path>
                  </a:pathLst>
                </a:custGeom>
                <a:solidFill>
                  <a:srgbClr val="3164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96" name="Graphic 2">
              <a:extLst>
                <a:ext uri="{FF2B5EF4-FFF2-40B4-BE49-F238E27FC236}">
                  <a16:creationId xmlns:a16="http://schemas.microsoft.com/office/drawing/2014/main" id="{7B3C7AB5-8E0D-4BFA-9AA2-FBC7DE3B0882}"/>
                </a:ext>
              </a:extLst>
            </p:cNvPr>
            <p:cNvGrpSpPr/>
            <p:nvPr/>
          </p:nvGrpSpPr>
          <p:grpSpPr>
            <a:xfrm>
              <a:off x="19144425" y="7373992"/>
              <a:ext cx="516895" cy="430448"/>
              <a:chOff x="19144425" y="7373992"/>
              <a:chExt cx="516895" cy="430448"/>
            </a:xfrm>
          </p:grpSpPr>
          <p:sp>
            <p:nvSpPr>
              <p:cNvPr id="597" name="Graphic 2">
                <a:extLst>
                  <a:ext uri="{FF2B5EF4-FFF2-40B4-BE49-F238E27FC236}">
                    <a16:creationId xmlns:a16="http://schemas.microsoft.com/office/drawing/2014/main" id="{62634692-6CD3-4B9E-AC6A-1B1DFEC746F7}"/>
                  </a:ext>
                </a:extLst>
              </p:cNvPr>
              <p:cNvSpPr/>
              <p:nvPr/>
            </p:nvSpPr>
            <p:spPr>
              <a:xfrm>
                <a:off x="19144425" y="7373992"/>
                <a:ext cx="451083" cy="389603"/>
              </a:xfrm>
              <a:custGeom>
                <a:avLst/>
                <a:gdLst>
                  <a:gd name="connsiteX0" fmla="*/ 451084 w 451083"/>
                  <a:gd name="connsiteY0" fmla="*/ 194802 h 389603"/>
                  <a:gd name="connsiteX1" fmla="*/ 256283 w 451083"/>
                  <a:gd name="connsiteY1" fmla="*/ 389603 h 389603"/>
                  <a:gd name="connsiteX2" fmla="*/ 0 w 451083"/>
                  <a:gd name="connsiteY2" fmla="*/ 389603 h 389603"/>
                  <a:gd name="connsiteX3" fmla="*/ 92136 w 451083"/>
                  <a:gd name="connsiteY3" fmla="*/ 304941 h 389603"/>
                  <a:gd name="connsiteX4" fmla="*/ 94344 w 451083"/>
                  <a:gd name="connsiteY4" fmla="*/ 302988 h 389603"/>
                  <a:gd name="connsiteX5" fmla="*/ 61565 w 451083"/>
                  <a:gd name="connsiteY5" fmla="*/ 194802 h 389603"/>
                  <a:gd name="connsiteX6" fmla="*/ 256367 w 451083"/>
                  <a:gd name="connsiteY6" fmla="*/ 0 h 389603"/>
                  <a:gd name="connsiteX7" fmla="*/ 317423 w 451083"/>
                  <a:gd name="connsiteY7" fmla="*/ 9766 h 389603"/>
                  <a:gd name="connsiteX8" fmla="*/ 451084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451084" y="194802"/>
                    </a:moveTo>
                    <a:cubicBezTo>
                      <a:pt x="451084" y="302393"/>
                      <a:pt x="363873" y="389603"/>
                      <a:pt x="256283" y="389603"/>
                    </a:cubicBezTo>
                    <a:lnTo>
                      <a:pt x="0" y="389603"/>
                    </a:lnTo>
                    <a:lnTo>
                      <a:pt x="92136" y="304941"/>
                    </a:lnTo>
                    <a:lnTo>
                      <a:pt x="94344" y="302988"/>
                    </a:lnTo>
                    <a:cubicBezTo>
                      <a:pt x="73539" y="272077"/>
                      <a:pt x="61565" y="234883"/>
                      <a:pt x="61565" y="194802"/>
                    </a:cubicBezTo>
                    <a:cubicBezTo>
                      <a:pt x="61565" y="87211"/>
                      <a:pt x="148776" y="0"/>
                      <a:pt x="256367" y="0"/>
                    </a:cubicBezTo>
                    <a:cubicBezTo>
                      <a:pt x="277681" y="0"/>
                      <a:pt x="298232" y="3397"/>
                      <a:pt x="317423" y="9766"/>
                    </a:cubicBezTo>
                    <a:cubicBezTo>
                      <a:pt x="395038" y="35411"/>
                      <a:pt x="451084" y="108525"/>
                      <a:pt x="451084" y="194802"/>
                    </a:cubicBez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Graphic 2">
                <a:extLst>
                  <a:ext uri="{FF2B5EF4-FFF2-40B4-BE49-F238E27FC236}">
                    <a16:creationId xmlns:a16="http://schemas.microsoft.com/office/drawing/2014/main" id="{57806C71-B0BF-4F07-B563-9FA92158AF0D}"/>
                  </a:ext>
                </a:extLst>
              </p:cNvPr>
              <p:cNvSpPr/>
              <p:nvPr/>
            </p:nvSpPr>
            <p:spPr>
              <a:xfrm>
                <a:off x="19210236" y="7414837"/>
                <a:ext cx="451083" cy="389603"/>
              </a:xfrm>
              <a:custGeom>
                <a:avLst/>
                <a:gdLst>
                  <a:gd name="connsiteX0" fmla="*/ 451084 w 451083"/>
                  <a:gd name="connsiteY0" fmla="*/ 194802 h 389603"/>
                  <a:gd name="connsiteX1" fmla="*/ 256283 w 451083"/>
                  <a:gd name="connsiteY1" fmla="*/ 389603 h 389603"/>
                  <a:gd name="connsiteX2" fmla="*/ 0 w 451083"/>
                  <a:gd name="connsiteY2" fmla="*/ 389603 h 389603"/>
                  <a:gd name="connsiteX3" fmla="*/ 92136 w 451083"/>
                  <a:gd name="connsiteY3" fmla="*/ 304941 h 389603"/>
                  <a:gd name="connsiteX4" fmla="*/ 94344 w 451083"/>
                  <a:gd name="connsiteY4" fmla="*/ 302988 h 389603"/>
                  <a:gd name="connsiteX5" fmla="*/ 61565 w 451083"/>
                  <a:gd name="connsiteY5" fmla="*/ 194802 h 389603"/>
                  <a:gd name="connsiteX6" fmla="*/ 256367 w 451083"/>
                  <a:gd name="connsiteY6" fmla="*/ 0 h 389603"/>
                  <a:gd name="connsiteX7" fmla="*/ 317423 w 451083"/>
                  <a:gd name="connsiteY7" fmla="*/ 9766 h 389603"/>
                  <a:gd name="connsiteX8" fmla="*/ 451084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451084" y="194802"/>
                    </a:moveTo>
                    <a:cubicBezTo>
                      <a:pt x="451084" y="302393"/>
                      <a:pt x="363873" y="389603"/>
                      <a:pt x="256283" y="389603"/>
                    </a:cubicBezTo>
                    <a:lnTo>
                      <a:pt x="0" y="389603"/>
                    </a:lnTo>
                    <a:lnTo>
                      <a:pt x="92136" y="304941"/>
                    </a:lnTo>
                    <a:lnTo>
                      <a:pt x="94344" y="302988"/>
                    </a:lnTo>
                    <a:cubicBezTo>
                      <a:pt x="73539" y="272077"/>
                      <a:pt x="61565" y="234883"/>
                      <a:pt x="61565" y="194802"/>
                    </a:cubicBezTo>
                    <a:cubicBezTo>
                      <a:pt x="61565" y="87211"/>
                      <a:pt x="148776" y="0"/>
                      <a:pt x="256367" y="0"/>
                    </a:cubicBezTo>
                    <a:cubicBezTo>
                      <a:pt x="277681" y="0"/>
                      <a:pt x="298232" y="3397"/>
                      <a:pt x="317423" y="9766"/>
                    </a:cubicBezTo>
                    <a:cubicBezTo>
                      <a:pt x="395038" y="35411"/>
                      <a:pt x="451084" y="108525"/>
                      <a:pt x="451084" y="194802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Graphic 2">
                <a:extLst>
                  <a:ext uri="{FF2B5EF4-FFF2-40B4-BE49-F238E27FC236}">
                    <a16:creationId xmlns:a16="http://schemas.microsoft.com/office/drawing/2014/main" id="{61C8E5BC-0323-4430-AFB0-5891CDA6D1DC}"/>
                  </a:ext>
                </a:extLst>
              </p:cNvPr>
              <p:cNvSpPr/>
              <p:nvPr/>
            </p:nvSpPr>
            <p:spPr>
              <a:xfrm>
                <a:off x="19275029" y="7414921"/>
                <a:ext cx="255772" cy="307914"/>
              </a:xfrm>
              <a:custGeom>
                <a:avLst/>
                <a:gdLst>
                  <a:gd name="connsiteX0" fmla="*/ 255773 w 255772"/>
                  <a:gd name="connsiteY0" fmla="*/ 9682 h 307914"/>
                  <a:gd name="connsiteX1" fmla="*/ 66575 w 255772"/>
                  <a:gd name="connsiteY1" fmla="*/ 307914 h 307914"/>
                  <a:gd name="connsiteX2" fmla="*/ 30570 w 255772"/>
                  <a:gd name="connsiteY2" fmla="*/ 304942 h 307914"/>
                  <a:gd name="connsiteX3" fmla="*/ 32778 w 255772"/>
                  <a:gd name="connsiteY3" fmla="*/ 302989 h 307914"/>
                  <a:gd name="connsiteX4" fmla="*/ 0 w 255772"/>
                  <a:gd name="connsiteY4" fmla="*/ 194803 h 307914"/>
                  <a:gd name="connsiteX5" fmla="*/ 194801 w 255772"/>
                  <a:gd name="connsiteY5" fmla="*/ 2 h 307914"/>
                  <a:gd name="connsiteX6" fmla="*/ 255773 w 255772"/>
                  <a:gd name="connsiteY6" fmla="*/ 9682 h 30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772" h="307914">
                    <a:moveTo>
                      <a:pt x="255773" y="9682"/>
                    </a:moveTo>
                    <a:cubicBezTo>
                      <a:pt x="204822" y="39828"/>
                      <a:pt x="62159" y="139182"/>
                      <a:pt x="66575" y="307914"/>
                    </a:cubicBezTo>
                    <a:lnTo>
                      <a:pt x="30570" y="304942"/>
                    </a:lnTo>
                    <a:lnTo>
                      <a:pt x="32778" y="302989"/>
                    </a:lnTo>
                    <a:cubicBezTo>
                      <a:pt x="11974" y="272079"/>
                      <a:pt x="0" y="234885"/>
                      <a:pt x="0" y="194803"/>
                    </a:cubicBezTo>
                    <a:cubicBezTo>
                      <a:pt x="0" y="87212"/>
                      <a:pt x="87211" y="2"/>
                      <a:pt x="194801" y="2"/>
                    </a:cubicBezTo>
                    <a:cubicBezTo>
                      <a:pt x="216031" y="-83"/>
                      <a:pt x="236581" y="3313"/>
                      <a:pt x="255773" y="96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00" name="Graphic 2">
                <a:extLst>
                  <a:ext uri="{FF2B5EF4-FFF2-40B4-BE49-F238E27FC236}">
                    <a16:creationId xmlns:a16="http://schemas.microsoft.com/office/drawing/2014/main" id="{750C70F7-CF66-486F-A110-1052F24A54BB}"/>
                  </a:ext>
                </a:extLst>
              </p:cNvPr>
              <p:cNvGrpSpPr/>
              <p:nvPr/>
            </p:nvGrpSpPr>
            <p:grpSpPr>
              <a:xfrm>
                <a:off x="19412171" y="7522141"/>
                <a:ext cx="121857" cy="159593"/>
                <a:chOff x="19412171" y="7522141"/>
                <a:chExt cx="121857" cy="159593"/>
              </a:xfrm>
              <a:solidFill>
                <a:srgbClr val="FFFFFF"/>
              </a:solidFill>
            </p:grpSpPr>
            <p:sp>
              <p:nvSpPr>
                <p:cNvPr id="601" name="Graphic 2">
                  <a:extLst>
                    <a:ext uri="{FF2B5EF4-FFF2-40B4-BE49-F238E27FC236}">
                      <a16:creationId xmlns:a16="http://schemas.microsoft.com/office/drawing/2014/main" id="{36C9BBBD-CC87-4EA8-AE92-5A17882DE7AB}"/>
                    </a:ext>
                  </a:extLst>
                </p:cNvPr>
                <p:cNvSpPr/>
                <p:nvPr/>
              </p:nvSpPr>
              <p:spPr>
                <a:xfrm>
                  <a:off x="19412171" y="7522141"/>
                  <a:ext cx="121857" cy="135137"/>
                </a:xfrm>
                <a:custGeom>
                  <a:avLst/>
                  <a:gdLst>
                    <a:gd name="connsiteX0" fmla="*/ 121857 w 121857"/>
                    <a:gd name="connsiteY0" fmla="*/ 135052 h 135137"/>
                    <a:gd name="connsiteX1" fmla="*/ 119989 w 121857"/>
                    <a:gd name="connsiteY1" fmla="*/ 130976 h 135137"/>
                    <a:gd name="connsiteX2" fmla="*/ 111667 w 121857"/>
                    <a:gd name="connsiteY2" fmla="*/ 92423 h 135137"/>
                    <a:gd name="connsiteX3" fmla="*/ 111667 w 121857"/>
                    <a:gd name="connsiteY3" fmla="*/ 51917 h 135137"/>
                    <a:gd name="connsiteX4" fmla="*/ 62754 w 121857"/>
                    <a:gd name="connsiteY4" fmla="*/ 32 h 135137"/>
                    <a:gd name="connsiteX5" fmla="*/ 10190 w 121857"/>
                    <a:gd name="connsiteY5" fmla="*/ 50729 h 135137"/>
                    <a:gd name="connsiteX6" fmla="*/ 10190 w 121857"/>
                    <a:gd name="connsiteY6" fmla="*/ 92508 h 135137"/>
                    <a:gd name="connsiteX7" fmla="*/ 1868 w 121857"/>
                    <a:gd name="connsiteY7" fmla="*/ 131061 h 135137"/>
                    <a:gd name="connsiteX8" fmla="*/ 0 w 121857"/>
                    <a:gd name="connsiteY8" fmla="*/ 135137 h 135137"/>
                    <a:gd name="connsiteX9" fmla="*/ 121857 w 121857"/>
                    <a:gd name="connsiteY9" fmla="*/ 135137 h 135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857" h="135137">
                      <a:moveTo>
                        <a:pt x="121857" y="135052"/>
                      </a:moveTo>
                      <a:lnTo>
                        <a:pt x="119989" y="130976"/>
                      </a:lnTo>
                      <a:cubicBezTo>
                        <a:pt x="114469" y="118833"/>
                        <a:pt x="111667" y="105670"/>
                        <a:pt x="111667" y="92423"/>
                      </a:cubicBezTo>
                      <a:lnTo>
                        <a:pt x="111667" y="51917"/>
                      </a:lnTo>
                      <a:cubicBezTo>
                        <a:pt x="111667" y="24404"/>
                        <a:pt x="90268" y="966"/>
                        <a:pt x="62754" y="32"/>
                      </a:cubicBezTo>
                      <a:cubicBezTo>
                        <a:pt x="33882" y="-987"/>
                        <a:pt x="10190" y="22111"/>
                        <a:pt x="10190" y="50729"/>
                      </a:cubicBezTo>
                      <a:lnTo>
                        <a:pt x="10190" y="92508"/>
                      </a:lnTo>
                      <a:cubicBezTo>
                        <a:pt x="10190" y="105840"/>
                        <a:pt x="7388" y="119003"/>
                        <a:pt x="1868" y="131061"/>
                      </a:cubicBezTo>
                      <a:lnTo>
                        <a:pt x="0" y="135137"/>
                      </a:lnTo>
                      <a:lnTo>
                        <a:pt x="121857" y="13513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2" name="Graphic 2">
                  <a:extLst>
                    <a:ext uri="{FF2B5EF4-FFF2-40B4-BE49-F238E27FC236}">
                      <a16:creationId xmlns:a16="http://schemas.microsoft.com/office/drawing/2014/main" id="{DE0B1189-D90A-4011-95FE-CCC2A8A93FBC}"/>
                    </a:ext>
                  </a:extLst>
                </p:cNvPr>
                <p:cNvSpPr/>
                <p:nvPr/>
              </p:nvSpPr>
              <p:spPr>
                <a:xfrm>
                  <a:off x="19454884" y="7662373"/>
                  <a:ext cx="36515" cy="19361"/>
                </a:xfrm>
                <a:custGeom>
                  <a:avLst/>
                  <a:gdLst>
                    <a:gd name="connsiteX0" fmla="*/ 85 w 36515"/>
                    <a:gd name="connsiteY0" fmla="*/ 0 h 19361"/>
                    <a:gd name="connsiteX1" fmla="*/ 0 w 36515"/>
                    <a:gd name="connsiteY1" fmla="*/ 1104 h 19361"/>
                    <a:gd name="connsiteX2" fmla="*/ 18258 w 36515"/>
                    <a:gd name="connsiteY2" fmla="*/ 19362 h 19361"/>
                    <a:gd name="connsiteX3" fmla="*/ 36515 w 36515"/>
                    <a:gd name="connsiteY3" fmla="*/ 1104 h 19361"/>
                    <a:gd name="connsiteX4" fmla="*/ 36430 w 36515"/>
                    <a:gd name="connsiteY4" fmla="*/ 0 h 19361"/>
                    <a:gd name="connsiteX5" fmla="*/ 85 w 36515"/>
                    <a:gd name="connsiteY5" fmla="*/ 0 h 19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515" h="19361">
                      <a:moveTo>
                        <a:pt x="85" y="0"/>
                      </a:moveTo>
                      <a:cubicBezTo>
                        <a:pt x="85" y="339"/>
                        <a:pt x="0" y="764"/>
                        <a:pt x="0" y="1104"/>
                      </a:cubicBezTo>
                      <a:cubicBezTo>
                        <a:pt x="0" y="11209"/>
                        <a:pt x="8153" y="19362"/>
                        <a:pt x="18258" y="19362"/>
                      </a:cubicBezTo>
                      <a:cubicBezTo>
                        <a:pt x="28363" y="19362"/>
                        <a:pt x="36515" y="11209"/>
                        <a:pt x="36515" y="1104"/>
                      </a:cubicBezTo>
                      <a:cubicBezTo>
                        <a:pt x="36515" y="764"/>
                        <a:pt x="36515" y="339"/>
                        <a:pt x="36430" y="0"/>
                      </a:cubicBezTo>
                      <a:lnTo>
                        <a:pt x="8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03" name="Graphic 2">
            <a:extLst>
              <a:ext uri="{FF2B5EF4-FFF2-40B4-BE49-F238E27FC236}">
                <a16:creationId xmlns:a16="http://schemas.microsoft.com/office/drawing/2014/main" id="{27B4D1C1-E957-41FC-ACBB-02376A1FFCD3}"/>
              </a:ext>
            </a:extLst>
          </p:cNvPr>
          <p:cNvGrpSpPr/>
          <p:nvPr/>
        </p:nvGrpSpPr>
        <p:grpSpPr>
          <a:xfrm>
            <a:off x="20783510" y="7367858"/>
            <a:ext cx="1948271" cy="1904474"/>
            <a:chOff x="20783510" y="7367858"/>
            <a:chExt cx="1948271" cy="1904474"/>
          </a:xfrm>
        </p:grpSpPr>
        <p:grpSp>
          <p:nvGrpSpPr>
            <p:cNvPr id="604" name="Graphic 2">
              <a:extLst>
                <a:ext uri="{FF2B5EF4-FFF2-40B4-BE49-F238E27FC236}">
                  <a16:creationId xmlns:a16="http://schemas.microsoft.com/office/drawing/2014/main" id="{3077B978-4059-4326-A62D-6D60EDDD6C95}"/>
                </a:ext>
              </a:extLst>
            </p:cNvPr>
            <p:cNvGrpSpPr/>
            <p:nvPr/>
          </p:nvGrpSpPr>
          <p:grpSpPr>
            <a:xfrm>
              <a:off x="20961171" y="7367858"/>
              <a:ext cx="1704544" cy="1502473"/>
              <a:chOff x="20961171" y="7367858"/>
              <a:chExt cx="1704544" cy="1502473"/>
            </a:xfrm>
          </p:grpSpPr>
          <p:grpSp>
            <p:nvGrpSpPr>
              <p:cNvPr id="605" name="Graphic 2">
                <a:extLst>
                  <a:ext uri="{FF2B5EF4-FFF2-40B4-BE49-F238E27FC236}">
                    <a16:creationId xmlns:a16="http://schemas.microsoft.com/office/drawing/2014/main" id="{B31842B7-7FAC-4BE4-8A06-57934B0E791D}"/>
                  </a:ext>
                </a:extLst>
              </p:cNvPr>
              <p:cNvGrpSpPr/>
              <p:nvPr/>
            </p:nvGrpSpPr>
            <p:grpSpPr>
              <a:xfrm>
                <a:off x="20961171" y="7367858"/>
                <a:ext cx="1502610" cy="1502473"/>
                <a:chOff x="20961171" y="7367858"/>
                <a:chExt cx="1502610" cy="1502473"/>
              </a:xfrm>
            </p:grpSpPr>
            <p:sp>
              <p:nvSpPr>
                <p:cNvPr id="606" name="Graphic 2">
                  <a:extLst>
                    <a:ext uri="{FF2B5EF4-FFF2-40B4-BE49-F238E27FC236}">
                      <a16:creationId xmlns:a16="http://schemas.microsoft.com/office/drawing/2014/main" id="{90BD5FCB-BA47-49DF-8609-2E4BDA8D7D20}"/>
                    </a:ext>
                  </a:extLst>
                </p:cNvPr>
                <p:cNvSpPr/>
                <p:nvPr/>
              </p:nvSpPr>
              <p:spPr>
                <a:xfrm>
                  <a:off x="20961413" y="7367963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1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2" y="1502368"/>
                        <a:pt x="751184" y="1502368"/>
                      </a:cubicBezTo>
                      <a:cubicBezTo>
                        <a:pt x="336317" y="1502368"/>
                        <a:pt x="1" y="1166051"/>
                        <a:pt x="1" y="751184"/>
                      </a:cubicBezTo>
                      <a:cubicBezTo>
                        <a:pt x="1" y="336316"/>
                        <a:pt x="336317" y="0"/>
                        <a:pt x="751184" y="0"/>
                      </a:cubicBezTo>
                      <a:cubicBezTo>
                        <a:pt x="1166052" y="0"/>
                        <a:pt x="1502368" y="336316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Graphic 2">
                  <a:extLst>
                    <a:ext uri="{FF2B5EF4-FFF2-40B4-BE49-F238E27FC236}">
                      <a16:creationId xmlns:a16="http://schemas.microsoft.com/office/drawing/2014/main" id="{43688BA5-2DF4-4FC7-8FE4-BF977CD3C20A}"/>
                    </a:ext>
                  </a:extLst>
                </p:cNvPr>
                <p:cNvSpPr/>
                <p:nvPr/>
              </p:nvSpPr>
              <p:spPr>
                <a:xfrm>
                  <a:off x="20961171" y="7367858"/>
                  <a:ext cx="876764" cy="1502387"/>
                </a:xfrm>
                <a:custGeom>
                  <a:avLst/>
                  <a:gdLst>
                    <a:gd name="connsiteX0" fmla="*/ 160143 w 876764"/>
                    <a:gd name="connsiteY0" fmla="*/ 1032453 h 1502387"/>
                    <a:gd name="connsiteX1" fmla="*/ 590167 w 876764"/>
                    <a:gd name="connsiteY1" fmla="*/ 60991 h 1502387"/>
                    <a:gd name="connsiteX2" fmla="*/ 876765 w 876764"/>
                    <a:gd name="connsiteY2" fmla="*/ 10635 h 1502387"/>
                    <a:gd name="connsiteX3" fmla="*/ 480708 w 876764"/>
                    <a:gd name="connsiteY3" fmla="*/ 50547 h 1502387"/>
                    <a:gd name="connsiteX4" fmla="*/ 50684 w 876764"/>
                    <a:gd name="connsiteY4" fmla="*/ 1022007 h 1502387"/>
                    <a:gd name="connsiteX5" fmla="*/ 735546 w 876764"/>
                    <a:gd name="connsiteY5" fmla="*/ 1502388 h 1502387"/>
                    <a:gd name="connsiteX6" fmla="*/ 160143 w 876764"/>
                    <a:gd name="connsiteY6" fmla="*/ 1032453 h 150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4" h="1502387">
                      <a:moveTo>
                        <a:pt x="160143" y="1032453"/>
                      </a:moveTo>
                      <a:cubicBezTo>
                        <a:pt x="10602" y="645482"/>
                        <a:pt x="203196" y="210532"/>
                        <a:pt x="590167" y="60991"/>
                      </a:cubicBezTo>
                      <a:cubicBezTo>
                        <a:pt x="684511" y="24562"/>
                        <a:pt x="781572" y="8597"/>
                        <a:pt x="876765" y="10635"/>
                      </a:cubicBezTo>
                      <a:cubicBezTo>
                        <a:pt x="747860" y="-11274"/>
                        <a:pt x="611566" y="20"/>
                        <a:pt x="480708" y="50547"/>
                      </a:cubicBezTo>
                      <a:cubicBezTo>
                        <a:pt x="93737" y="200087"/>
                        <a:pt x="-98856" y="634952"/>
                        <a:pt x="50684" y="1022007"/>
                      </a:cubicBezTo>
                      <a:cubicBezTo>
                        <a:pt x="163794" y="1314720"/>
                        <a:pt x="440117" y="1496019"/>
                        <a:pt x="735546" y="1502388"/>
                      </a:cubicBezTo>
                      <a:cubicBezTo>
                        <a:pt x="483085" y="1459420"/>
                        <a:pt x="259072" y="1288650"/>
                        <a:pt x="160143" y="1032453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08" name="Graphic 2">
                <a:extLst>
                  <a:ext uri="{FF2B5EF4-FFF2-40B4-BE49-F238E27FC236}">
                    <a16:creationId xmlns:a16="http://schemas.microsoft.com/office/drawing/2014/main" id="{0E36044F-A06C-4ACD-AD6C-1D7EACE6B67B}"/>
                  </a:ext>
                </a:extLst>
              </p:cNvPr>
              <p:cNvSpPr/>
              <p:nvPr/>
            </p:nvSpPr>
            <p:spPr>
              <a:xfrm>
                <a:off x="21865280" y="7367878"/>
                <a:ext cx="800436" cy="800436"/>
              </a:xfrm>
              <a:custGeom>
                <a:avLst/>
                <a:gdLst>
                  <a:gd name="connsiteX0" fmla="*/ 800437 w 800436"/>
                  <a:gd name="connsiteY0" fmla="*/ 400218 h 800436"/>
                  <a:gd name="connsiteX1" fmla="*/ 400219 w 800436"/>
                  <a:gd name="connsiteY1" fmla="*/ 800436 h 800436"/>
                  <a:gd name="connsiteX2" fmla="*/ 0 w 800436"/>
                  <a:gd name="connsiteY2" fmla="*/ 400218 h 800436"/>
                  <a:gd name="connsiteX3" fmla="*/ 400219 w 800436"/>
                  <a:gd name="connsiteY3" fmla="*/ 0 h 800436"/>
                  <a:gd name="connsiteX4" fmla="*/ 800437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7" y="400218"/>
                    </a:moveTo>
                    <a:cubicBezTo>
                      <a:pt x="800437" y="621253"/>
                      <a:pt x="621253" y="800436"/>
                      <a:pt x="400219" y="800436"/>
                    </a:cubicBezTo>
                    <a:cubicBezTo>
                      <a:pt x="179184" y="800436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9" y="0"/>
                    </a:cubicBezTo>
                    <a:cubicBezTo>
                      <a:pt x="621253" y="0"/>
                      <a:pt x="800437" y="179184"/>
                      <a:pt x="800437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09" name="Graphic 2">
              <a:extLst>
                <a:ext uri="{FF2B5EF4-FFF2-40B4-BE49-F238E27FC236}">
                  <a16:creationId xmlns:a16="http://schemas.microsoft.com/office/drawing/2014/main" id="{003881FA-B4B3-4F4A-AA35-7283574E9C0F}"/>
                </a:ext>
              </a:extLst>
            </p:cNvPr>
            <p:cNvGrpSpPr/>
            <p:nvPr/>
          </p:nvGrpSpPr>
          <p:grpSpPr>
            <a:xfrm>
              <a:off x="20783510" y="8802651"/>
              <a:ext cx="1948271" cy="469681"/>
              <a:chOff x="20783510" y="8802651"/>
              <a:chExt cx="1948271" cy="469681"/>
            </a:xfrm>
            <a:solidFill>
              <a:srgbClr val="9EBEDB"/>
            </a:solidFill>
          </p:grpSpPr>
          <p:sp>
            <p:nvSpPr>
              <p:cNvPr id="610" name="Graphic 2">
                <a:extLst>
                  <a:ext uri="{FF2B5EF4-FFF2-40B4-BE49-F238E27FC236}">
                    <a16:creationId xmlns:a16="http://schemas.microsoft.com/office/drawing/2014/main" id="{75486DFF-1F11-4658-83B1-70D072CFF603}"/>
                  </a:ext>
                </a:extLst>
              </p:cNvPr>
              <p:cNvSpPr/>
              <p:nvPr/>
            </p:nvSpPr>
            <p:spPr>
              <a:xfrm>
                <a:off x="20783510" y="8802651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Graphic 2">
                <a:extLst>
                  <a:ext uri="{FF2B5EF4-FFF2-40B4-BE49-F238E27FC236}">
                    <a16:creationId xmlns:a16="http://schemas.microsoft.com/office/drawing/2014/main" id="{18C5C76B-1EA0-407F-ACF3-2A14CBAC512C}"/>
                  </a:ext>
                </a:extLst>
              </p:cNvPr>
              <p:cNvSpPr/>
              <p:nvPr/>
            </p:nvSpPr>
            <p:spPr>
              <a:xfrm>
                <a:off x="21047690" y="8802651"/>
                <a:ext cx="164146" cy="8491"/>
              </a:xfrm>
              <a:custGeom>
                <a:avLst/>
                <a:gdLst>
                  <a:gd name="connsiteX0" fmla="*/ 0 w 164146"/>
                  <a:gd name="connsiteY0" fmla="*/ 0 h 8491"/>
                  <a:gd name="connsiteX1" fmla="*/ 164146 w 164146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146" h="8491">
                    <a:moveTo>
                      <a:pt x="0" y="0"/>
                    </a:moveTo>
                    <a:lnTo>
                      <a:pt x="164146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Graphic 2">
                <a:extLst>
                  <a:ext uri="{FF2B5EF4-FFF2-40B4-BE49-F238E27FC236}">
                    <a16:creationId xmlns:a16="http://schemas.microsoft.com/office/drawing/2014/main" id="{2D152CA9-A813-404A-A1BD-15E15273A45A}"/>
                  </a:ext>
                </a:extLst>
              </p:cNvPr>
              <p:cNvSpPr/>
              <p:nvPr/>
            </p:nvSpPr>
            <p:spPr>
              <a:xfrm>
                <a:off x="21275015" y="8802651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3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3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Graphic 2">
                <a:extLst>
                  <a:ext uri="{FF2B5EF4-FFF2-40B4-BE49-F238E27FC236}">
                    <a16:creationId xmlns:a16="http://schemas.microsoft.com/office/drawing/2014/main" id="{6EA086B8-87CC-4FF8-B208-0F276BBF0110}"/>
                  </a:ext>
                </a:extLst>
              </p:cNvPr>
              <p:cNvSpPr/>
              <p:nvPr/>
            </p:nvSpPr>
            <p:spPr>
              <a:xfrm>
                <a:off x="22107296" y="8802651"/>
                <a:ext cx="140708" cy="8491"/>
              </a:xfrm>
              <a:custGeom>
                <a:avLst/>
                <a:gdLst>
                  <a:gd name="connsiteX0" fmla="*/ 0 w 140708"/>
                  <a:gd name="connsiteY0" fmla="*/ 0 h 8491"/>
                  <a:gd name="connsiteX1" fmla="*/ 140709 w 14070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08" h="8491">
                    <a:moveTo>
                      <a:pt x="0" y="0"/>
                    </a:moveTo>
                    <a:lnTo>
                      <a:pt x="14070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Graphic 2">
                <a:extLst>
                  <a:ext uri="{FF2B5EF4-FFF2-40B4-BE49-F238E27FC236}">
                    <a16:creationId xmlns:a16="http://schemas.microsoft.com/office/drawing/2014/main" id="{E22090E5-50C8-4F1D-B3AE-7A4274E49A11}"/>
                  </a:ext>
                </a:extLst>
              </p:cNvPr>
              <p:cNvSpPr/>
              <p:nvPr/>
            </p:nvSpPr>
            <p:spPr>
              <a:xfrm>
                <a:off x="22300824" y="8802651"/>
                <a:ext cx="141218" cy="8491"/>
              </a:xfrm>
              <a:custGeom>
                <a:avLst/>
                <a:gdLst>
                  <a:gd name="connsiteX0" fmla="*/ 0 w 141218"/>
                  <a:gd name="connsiteY0" fmla="*/ 0 h 8491"/>
                  <a:gd name="connsiteX1" fmla="*/ 141218 w 14121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218" h="8491">
                    <a:moveTo>
                      <a:pt x="0" y="0"/>
                    </a:moveTo>
                    <a:lnTo>
                      <a:pt x="141218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5" name="Graphic 2">
              <a:extLst>
                <a:ext uri="{FF2B5EF4-FFF2-40B4-BE49-F238E27FC236}">
                  <a16:creationId xmlns:a16="http://schemas.microsoft.com/office/drawing/2014/main" id="{A3696A4C-84E3-4228-B16B-E18B3E219CCA}"/>
                </a:ext>
              </a:extLst>
            </p:cNvPr>
            <p:cNvGrpSpPr/>
            <p:nvPr/>
          </p:nvGrpSpPr>
          <p:grpSpPr>
            <a:xfrm>
              <a:off x="22088529" y="8268432"/>
              <a:ext cx="516895" cy="430448"/>
              <a:chOff x="22088529" y="8268432"/>
              <a:chExt cx="516895" cy="430448"/>
            </a:xfrm>
          </p:grpSpPr>
          <p:grpSp>
            <p:nvGrpSpPr>
              <p:cNvPr id="616" name="Graphic 2">
                <a:extLst>
                  <a:ext uri="{FF2B5EF4-FFF2-40B4-BE49-F238E27FC236}">
                    <a16:creationId xmlns:a16="http://schemas.microsoft.com/office/drawing/2014/main" id="{7C71A160-94DD-4FAA-8696-EFAA98526465}"/>
                  </a:ext>
                </a:extLst>
              </p:cNvPr>
              <p:cNvGrpSpPr/>
              <p:nvPr/>
            </p:nvGrpSpPr>
            <p:grpSpPr>
              <a:xfrm>
                <a:off x="22088529" y="8268432"/>
                <a:ext cx="516895" cy="430448"/>
                <a:chOff x="22088529" y="8268432"/>
                <a:chExt cx="516895" cy="430448"/>
              </a:xfrm>
            </p:grpSpPr>
            <p:sp>
              <p:nvSpPr>
                <p:cNvPr id="617" name="Graphic 2">
                  <a:extLst>
                    <a:ext uri="{FF2B5EF4-FFF2-40B4-BE49-F238E27FC236}">
                      <a16:creationId xmlns:a16="http://schemas.microsoft.com/office/drawing/2014/main" id="{553D1A9C-A80B-4FED-973D-B3CD4CC00A12}"/>
                    </a:ext>
                  </a:extLst>
                </p:cNvPr>
                <p:cNvSpPr/>
                <p:nvPr/>
              </p:nvSpPr>
              <p:spPr>
                <a:xfrm>
                  <a:off x="22088529" y="8268432"/>
                  <a:ext cx="451083" cy="389603"/>
                </a:xfrm>
                <a:custGeom>
                  <a:avLst/>
                  <a:gdLst>
                    <a:gd name="connsiteX0" fmla="*/ 451084 w 451083"/>
                    <a:gd name="connsiteY0" fmla="*/ 194802 h 389603"/>
                    <a:gd name="connsiteX1" fmla="*/ 256283 w 451083"/>
                    <a:gd name="connsiteY1" fmla="*/ 389603 h 389603"/>
                    <a:gd name="connsiteX2" fmla="*/ 0 w 451083"/>
                    <a:gd name="connsiteY2" fmla="*/ 389603 h 389603"/>
                    <a:gd name="connsiteX3" fmla="*/ 92137 w 451083"/>
                    <a:gd name="connsiteY3" fmla="*/ 304941 h 389603"/>
                    <a:gd name="connsiteX4" fmla="*/ 94344 w 451083"/>
                    <a:gd name="connsiteY4" fmla="*/ 302987 h 389603"/>
                    <a:gd name="connsiteX5" fmla="*/ 61565 w 451083"/>
                    <a:gd name="connsiteY5" fmla="*/ 194802 h 389603"/>
                    <a:gd name="connsiteX6" fmla="*/ 256368 w 451083"/>
                    <a:gd name="connsiteY6" fmla="*/ 0 h 389603"/>
                    <a:gd name="connsiteX7" fmla="*/ 317423 w 451083"/>
                    <a:gd name="connsiteY7" fmla="*/ 9766 h 389603"/>
                    <a:gd name="connsiteX8" fmla="*/ 451084 w 451083"/>
                    <a:gd name="connsiteY8" fmla="*/ 194802 h 389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1083" h="389603">
                      <a:moveTo>
                        <a:pt x="451084" y="194802"/>
                      </a:moveTo>
                      <a:cubicBezTo>
                        <a:pt x="451084" y="302393"/>
                        <a:pt x="363874" y="389603"/>
                        <a:pt x="256283" y="389603"/>
                      </a:cubicBezTo>
                      <a:lnTo>
                        <a:pt x="0" y="389603"/>
                      </a:lnTo>
                      <a:lnTo>
                        <a:pt x="92137" y="304941"/>
                      </a:lnTo>
                      <a:lnTo>
                        <a:pt x="94344" y="302987"/>
                      </a:lnTo>
                      <a:cubicBezTo>
                        <a:pt x="73539" y="272077"/>
                        <a:pt x="61565" y="234883"/>
                        <a:pt x="61565" y="194802"/>
                      </a:cubicBezTo>
                      <a:cubicBezTo>
                        <a:pt x="61565" y="87211"/>
                        <a:pt x="148776" y="0"/>
                        <a:pt x="256368" y="0"/>
                      </a:cubicBezTo>
                      <a:cubicBezTo>
                        <a:pt x="277682" y="0"/>
                        <a:pt x="298232" y="3397"/>
                        <a:pt x="317423" y="9766"/>
                      </a:cubicBezTo>
                      <a:cubicBezTo>
                        <a:pt x="395038" y="35411"/>
                        <a:pt x="451084" y="108525"/>
                        <a:pt x="451084" y="194802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Graphic 2">
                  <a:extLst>
                    <a:ext uri="{FF2B5EF4-FFF2-40B4-BE49-F238E27FC236}">
                      <a16:creationId xmlns:a16="http://schemas.microsoft.com/office/drawing/2014/main" id="{454717D0-2149-4093-8FCF-CEC91B110332}"/>
                    </a:ext>
                  </a:extLst>
                </p:cNvPr>
                <p:cNvSpPr/>
                <p:nvPr/>
              </p:nvSpPr>
              <p:spPr>
                <a:xfrm>
                  <a:off x="22154340" y="8309278"/>
                  <a:ext cx="451083" cy="389603"/>
                </a:xfrm>
                <a:custGeom>
                  <a:avLst/>
                  <a:gdLst>
                    <a:gd name="connsiteX0" fmla="*/ 451084 w 451083"/>
                    <a:gd name="connsiteY0" fmla="*/ 194802 h 389603"/>
                    <a:gd name="connsiteX1" fmla="*/ 256283 w 451083"/>
                    <a:gd name="connsiteY1" fmla="*/ 389603 h 389603"/>
                    <a:gd name="connsiteX2" fmla="*/ 0 w 451083"/>
                    <a:gd name="connsiteY2" fmla="*/ 389603 h 389603"/>
                    <a:gd name="connsiteX3" fmla="*/ 92137 w 451083"/>
                    <a:gd name="connsiteY3" fmla="*/ 304941 h 389603"/>
                    <a:gd name="connsiteX4" fmla="*/ 94344 w 451083"/>
                    <a:gd name="connsiteY4" fmla="*/ 302987 h 389603"/>
                    <a:gd name="connsiteX5" fmla="*/ 61565 w 451083"/>
                    <a:gd name="connsiteY5" fmla="*/ 194802 h 389603"/>
                    <a:gd name="connsiteX6" fmla="*/ 256368 w 451083"/>
                    <a:gd name="connsiteY6" fmla="*/ 0 h 389603"/>
                    <a:gd name="connsiteX7" fmla="*/ 317423 w 451083"/>
                    <a:gd name="connsiteY7" fmla="*/ 9766 h 389603"/>
                    <a:gd name="connsiteX8" fmla="*/ 451084 w 451083"/>
                    <a:gd name="connsiteY8" fmla="*/ 194802 h 389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1083" h="389603">
                      <a:moveTo>
                        <a:pt x="451084" y="194802"/>
                      </a:moveTo>
                      <a:cubicBezTo>
                        <a:pt x="451084" y="302393"/>
                        <a:pt x="363874" y="389603"/>
                        <a:pt x="256283" y="389603"/>
                      </a:cubicBezTo>
                      <a:lnTo>
                        <a:pt x="0" y="389603"/>
                      </a:lnTo>
                      <a:lnTo>
                        <a:pt x="92137" y="304941"/>
                      </a:lnTo>
                      <a:lnTo>
                        <a:pt x="94344" y="302987"/>
                      </a:lnTo>
                      <a:cubicBezTo>
                        <a:pt x="73539" y="272077"/>
                        <a:pt x="61565" y="234883"/>
                        <a:pt x="61565" y="194802"/>
                      </a:cubicBezTo>
                      <a:cubicBezTo>
                        <a:pt x="61565" y="87211"/>
                        <a:pt x="148776" y="0"/>
                        <a:pt x="256368" y="0"/>
                      </a:cubicBezTo>
                      <a:cubicBezTo>
                        <a:pt x="277682" y="0"/>
                        <a:pt x="298232" y="3397"/>
                        <a:pt x="317423" y="9766"/>
                      </a:cubicBezTo>
                      <a:cubicBezTo>
                        <a:pt x="395038" y="35411"/>
                        <a:pt x="451084" y="108525"/>
                        <a:pt x="451084" y="194802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9" name="Graphic 2">
                  <a:extLst>
                    <a:ext uri="{FF2B5EF4-FFF2-40B4-BE49-F238E27FC236}">
                      <a16:creationId xmlns:a16="http://schemas.microsoft.com/office/drawing/2014/main" id="{FD1A6AB4-91D6-4B3F-A4BE-266770914A79}"/>
                    </a:ext>
                  </a:extLst>
                </p:cNvPr>
                <p:cNvSpPr/>
                <p:nvPr/>
              </p:nvSpPr>
              <p:spPr>
                <a:xfrm>
                  <a:off x="22219132" y="8309361"/>
                  <a:ext cx="255772" cy="307914"/>
                </a:xfrm>
                <a:custGeom>
                  <a:avLst/>
                  <a:gdLst>
                    <a:gd name="connsiteX0" fmla="*/ 255773 w 255772"/>
                    <a:gd name="connsiteY0" fmla="*/ 9682 h 307914"/>
                    <a:gd name="connsiteX1" fmla="*/ 66576 w 255772"/>
                    <a:gd name="connsiteY1" fmla="*/ 307914 h 307914"/>
                    <a:gd name="connsiteX2" fmla="*/ 30571 w 255772"/>
                    <a:gd name="connsiteY2" fmla="*/ 304942 h 307914"/>
                    <a:gd name="connsiteX3" fmla="*/ 32778 w 255772"/>
                    <a:gd name="connsiteY3" fmla="*/ 302989 h 307914"/>
                    <a:gd name="connsiteX4" fmla="*/ 0 w 255772"/>
                    <a:gd name="connsiteY4" fmla="*/ 194803 h 307914"/>
                    <a:gd name="connsiteX5" fmla="*/ 194802 w 255772"/>
                    <a:gd name="connsiteY5" fmla="*/ 2 h 307914"/>
                    <a:gd name="connsiteX6" fmla="*/ 255773 w 255772"/>
                    <a:gd name="connsiteY6" fmla="*/ 9682 h 307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5772" h="307914">
                      <a:moveTo>
                        <a:pt x="255773" y="9682"/>
                      </a:moveTo>
                      <a:cubicBezTo>
                        <a:pt x="204822" y="39828"/>
                        <a:pt x="62160" y="139182"/>
                        <a:pt x="66576" y="307914"/>
                      </a:cubicBezTo>
                      <a:lnTo>
                        <a:pt x="30571" y="304942"/>
                      </a:lnTo>
                      <a:lnTo>
                        <a:pt x="32778" y="302989"/>
                      </a:lnTo>
                      <a:cubicBezTo>
                        <a:pt x="11974" y="272078"/>
                        <a:pt x="0" y="234884"/>
                        <a:pt x="0" y="194803"/>
                      </a:cubicBezTo>
                      <a:cubicBezTo>
                        <a:pt x="0" y="87212"/>
                        <a:pt x="87211" y="2"/>
                        <a:pt x="194802" y="2"/>
                      </a:cubicBezTo>
                      <a:cubicBezTo>
                        <a:pt x="216032" y="-83"/>
                        <a:pt x="236581" y="3313"/>
                        <a:pt x="255773" y="9682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20" name="Graphic 2">
                <a:extLst>
                  <a:ext uri="{FF2B5EF4-FFF2-40B4-BE49-F238E27FC236}">
                    <a16:creationId xmlns:a16="http://schemas.microsoft.com/office/drawing/2014/main" id="{8DB5FD14-F8E4-42D0-848B-F7E7FE83EBB7}"/>
                  </a:ext>
                </a:extLst>
              </p:cNvPr>
              <p:cNvSpPr/>
              <p:nvPr/>
            </p:nvSpPr>
            <p:spPr>
              <a:xfrm>
                <a:off x="22367994" y="8407103"/>
                <a:ext cx="106742" cy="190300"/>
              </a:xfrm>
              <a:custGeom>
                <a:avLst/>
                <a:gdLst>
                  <a:gd name="connsiteX0" fmla="*/ 95533 w 106742"/>
                  <a:gd name="connsiteY0" fmla="*/ 62584 h 190300"/>
                  <a:gd name="connsiteX1" fmla="*/ 84324 w 106742"/>
                  <a:gd name="connsiteY1" fmla="*/ 57235 h 190300"/>
                  <a:gd name="connsiteX2" fmla="*/ 66151 w 106742"/>
                  <a:gd name="connsiteY2" fmla="*/ 51885 h 190300"/>
                  <a:gd name="connsiteX3" fmla="*/ 52310 w 106742"/>
                  <a:gd name="connsiteY3" fmla="*/ 64707 h 190300"/>
                  <a:gd name="connsiteX4" fmla="*/ 65132 w 106742"/>
                  <a:gd name="connsiteY4" fmla="*/ 79908 h 190300"/>
                  <a:gd name="connsiteX5" fmla="*/ 88994 w 106742"/>
                  <a:gd name="connsiteY5" fmla="*/ 95193 h 190300"/>
                  <a:gd name="connsiteX6" fmla="*/ 101817 w 106742"/>
                  <a:gd name="connsiteY6" fmla="*/ 122112 h 190300"/>
                  <a:gd name="connsiteX7" fmla="*/ 60547 w 106742"/>
                  <a:gd name="connsiteY7" fmla="*/ 166609 h 190300"/>
                  <a:gd name="connsiteX8" fmla="*/ 61565 w 106742"/>
                  <a:gd name="connsiteY8" fmla="*/ 188348 h 190300"/>
                  <a:gd name="connsiteX9" fmla="*/ 58849 w 106742"/>
                  <a:gd name="connsiteY9" fmla="*/ 189791 h 190300"/>
                  <a:gd name="connsiteX10" fmla="*/ 53499 w 106742"/>
                  <a:gd name="connsiteY10" fmla="*/ 189791 h 190300"/>
                  <a:gd name="connsiteX11" fmla="*/ 49677 w 106742"/>
                  <a:gd name="connsiteY11" fmla="*/ 189452 h 190300"/>
                  <a:gd name="connsiteX12" fmla="*/ 45007 w 106742"/>
                  <a:gd name="connsiteY12" fmla="*/ 189876 h 190300"/>
                  <a:gd name="connsiteX13" fmla="*/ 40421 w 106742"/>
                  <a:gd name="connsiteY13" fmla="*/ 190301 h 190300"/>
                  <a:gd name="connsiteX14" fmla="*/ 38553 w 106742"/>
                  <a:gd name="connsiteY14" fmla="*/ 189961 h 190300"/>
                  <a:gd name="connsiteX15" fmla="*/ 37788 w 106742"/>
                  <a:gd name="connsiteY15" fmla="*/ 183932 h 190300"/>
                  <a:gd name="connsiteX16" fmla="*/ 38298 w 106742"/>
                  <a:gd name="connsiteY16" fmla="*/ 171704 h 190300"/>
                  <a:gd name="connsiteX17" fmla="*/ 4671 w 106742"/>
                  <a:gd name="connsiteY17" fmla="*/ 167118 h 190300"/>
                  <a:gd name="connsiteX18" fmla="*/ 4756 w 106742"/>
                  <a:gd name="connsiteY18" fmla="*/ 164740 h 190300"/>
                  <a:gd name="connsiteX19" fmla="*/ 4841 w 106742"/>
                  <a:gd name="connsiteY19" fmla="*/ 162278 h 190300"/>
                  <a:gd name="connsiteX20" fmla="*/ 3991 w 106742"/>
                  <a:gd name="connsiteY20" fmla="*/ 150390 h 190300"/>
                  <a:gd name="connsiteX21" fmla="*/ 2123 w 106742"/>
                  <a:gd name="connsiteY21" fmla="*/ 142577 h 190300"/>
                  <a:gd name="connsiteX22" fmla="*/ 679 w 106742"/>
                  <a:gd name="connsiteY22" fmla="*/ 134765 h 190300"/>
                  <a:gd name="connsiteX23" fmla="*/ 3482 w 106742"/>
                  <a:gd name="connsiteY23" fmla="*/ 132132 h 190300"/>
                  <a:gd name="connsiteX24" fmla="*/ 14436 w 106742"/>
                  <a:gd name="connsiteY24" fmla="*/ 133916 h 190300"/>
                  <a:gd name="connsiteX25" fmla="*/ 26579 w 106742"/>
                  <a:gd name="connsiteY25" fmla="*/ 135699 h 190300"/>
                  <a:gd name="connsiteX26" fmla="*/ 48319 w 106742"/>
                  <a:gd name="connsiteY26" fmla="*/ 122197 h 190300"/>
                  <a:gd name="connsiteX27" fmla="*/ 35835 w 106742"/>
                  <a:gd name="connsiteY27" fmla="*/ 106402 h 190300"/>
                  <a:gd name="connsiteX28" fmla="*/ 12483 w 106742"/>
                  <a:gd name="connsiteY28" fmla="*/ 89249 h 190300"/>
                  <a:gd name="connsiteX29" fmla="*/ 0 w 106742"/>
                  <a:gd name="connsiteY29" fmla="*/ 62669 h 190300"/>
                  <a:gd name="connsiteX30" fmla="*/ 11974 w 106742"/>
                  <a:gd name="connsiteY30" fmla="*/ 33628 h 190300"/>
                  <a:gd name="connsiteX31" fmla="*/ 39911 w 106742"/>
                  <a:gd name="connsiteY31" fmla="*/ 18427 h 190300"/>
                  <a:gd name="connsiteX32" fmla="*/ 39572 w 106742"/>
                  <a:gd name="connsiteY32" fmla="*/ 12483 h 190300"/>
                  <a:gd name="connsiteX33" fmla="*/ 39657 w 106742"/>
                  <a:gd name="connsiteY33" fmla="*/ 4161 h 190300"/>
                  <a:gd name="connsiteX34" fmla="*/ 42034 w 106742"/>
                  <a:gd name="connsiteY34" fmla="*/ 0 h 190300"/>
                  <a:gd name="connsiteX35" fmla="*/ 63263 w 106742"/>
                  <a:gd name="connsiteY35" fmla="*/ 0 h 190300"/>
                  <a:gd name="connsiteX36" fmla="*/ 65132 w 106742"/>
                  <a:gd name="connsiteY36" fmla="*/ 3736 h 190300"/>
                  <a:gd name="connsiteX37" fmla="*/ 65217 w 106742"/>
                  <a:gd name="connsiteY37" fmla="*/ 11294 h 190300"/>
                  <a:gd name="connsiteX38" fmla="*/ 64962 w 106742"/>
                  <a:gd name="connsiteY38" fmla="*/ 16984 h 190300"/>
                  <a:gd name="connsiteX39" fmla="*/ 88315 w 106742"/>
                  <a:gd name="connsiteY39" fmla="*/ 22503 h 190300"/>
                  <a:gd name="connsiteX40" fmla="*/ 106742 w 106742"/>
                  <a:gd name="connsiteY40" fmla="*/ 32524 h 190300"/>
                  <a:gd name="connsiteX41" fmla="*/ 105977 w 106742"/>
                  <a:gd name="connsiteY41" fmla="*/ 35751 h 190300"/>
                  <a:gd name="connsiteX42" fmla="*/ 101393 w 106742"/>
                  <a:gd name="connsiteY42" fmla="*/ 47129 h 190300"/>
                  <a:gd name="connsiteX43" fmla="*/ 98335 w 106742"/>
                  <a:gd name="connsiteY43" fmla="*/ 59528 h 190300"/>
                  <a:gd name="connsiteX44" fmla="*/ 95533 w 106742"/>
                  <a:gd name="connsiteY44" fmla="*/ 62584 h 19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6742" h="190300">
                    <a:moveTo>
                      <a:pt x="95533" y="62584"/>
                    </a:moveTo>
                    <a:cubicBezTo>
                      <a:pt x="95448" y="62584"/>
                      <a:pt x="91712" y="60801"/>
                      <a:pt x="84324" y="57235"/>
                    </a:cubicBezTo>
                    <a:cubicBezTo>
                      <a:pt x="76936" y="53668"/>
                      <a:pt x="70821" y="51885"/>
                      <a:pt x="66151" y="51885"/>
                    </a:cubicBezTo>
                    <a:cubicBezTo>
                      <a:pt x="56895" y="51885"/>
                      <a:pt x="52310" y="56131"/>
                      <a:pt x="52310" y="64707"/>
                    </a:cubicBezTo>
                    <a:cubicBezTo>
                      <a:pt x="52310" y="69548"/>
                      <a:pt x="56556" y="74643"/>
                      <a:pt x="65132" y="79908"/>
                    </a:cubicBezTo>
                    <a:cubicBezTo>
                      <a:pt x="78804" y="88230"/>
                      <a:pt x="86786" y="93325"/>
                      <a:pt x="88994" y="95193"/>
                    </a:cubicBezTo>
                    <a:cubicBezTo>
                      <a:pt x="97571" y="102665"/>
                      <a:pt x="101817" y="111667"/>
                      <a:pt x="101817" y="122112"/>
                    </a:cubicBezTo>
                    <a:cubicBezTo>
                      <a:pt x="101817" y="144360"/>
                      <a:pt x="88060" y="159221"/>
                      <a:pt x="60547" y="166609"/>
                    </a:cubicBezTo>
                    <a:cubicBezTo>
                      <a:pt x="61225" y="179686"/>
                      <a:pt x="61565" y="186989"/>
                      <a:pt x="61565" y="188348"/>
                    </a:cubicBezTo>
                    <a:cubicBezTo>
                      <a:pt x="61565" y="189197"/>
                      <a:pt x="60632" y="189622"/>
                      <a:pt x="58849" y="189791"/>
                    </a:cubicBezTo>
                    <a:cubicBezTo>
                      <a:pt x="57575" y="189961"/>
                      <a:pt x="55876" y="189961"/>
                      <a:pt x="53499" y="189791"/>
                    </a:cubicBezTo>
                    <a:cubicBezTo>
                      <a:pt x="50866" y="189537"/>
                      <a:pt x="49592" y="189452"/>
                      <a:pt x="49677" y="189452"/>
                    </a:cubicBezTo>
                    <a:cubicBezTo>
                      <a:pt x="48573" y="189452"/>
                      <a:pt x="47045" y="189622"/>
                      <a:pt x="45007" y="189876"/>
                    </a:cubicBezTo>
                    <a:cubicBezTo>
                      <a:pt x="42969" y="190131"/>
                      <a:pt x="41440" y="190301"/>
                      <a:pt x="40421" y="190301"/>
                    </a:cubicBezTo>
                    <a:cubicBezTo>
                      <a:pt x="39742" y="190301"/>
                      <a:pt x="39147" y="190216"/>
                      <a:pt x="38553" y="189961"/>
                    </a:cubicBezTo>
                    <a:cubicBezTo>
                      <a:pt x="38043" y="189197"/>
                      <a:pt x="37788" y="187159"/>
                      <a:pt x="37788" y="183932"/>
                    </a:cubicBezTo>
                    <a:cubicBezTo>
                      <a:pt x="37788" y="181300"/>
                      <a:pt x="37958" y="177224"/>
                      <a:pt x="38298" y="171704"/>
                    </a:cubicBezTo>
                    <a:cubicBezTo>
                      <a:pt x="16220" y="171704"/>
                      <a:pt x="5010" y="170175"/>
                      <a:pt x="4671" y="167118"/>
                    </a:cubicBezTo>
                    <a:cubicBezTo>
                      <a:pt x="4586" y="166524"/>
                      <a:pt x="4586" y="165760"/>
                      <a:pt x="4756" y="164740"/>
                    </a:cubicBezTo>
                    <a:cubicBezTo>
                      <a:pt x="4841" y="163382"/>
                      <a:pt x="4841" y="162618"/>
                      <a:pt x="4841" y="162278"/>
                    </a:cubicBezTo>
                    <a:cubicBezTo>
                      <a:pt x="4841" y="158966"/>
                      <a:pt x="4586" y="155060"/>
                      <a:pt x="3991" y="150390"/>
                    </a:cubicBezTo>
                    <a:cubicBezTo>
                      <a:pt x="3821" y="149031"/>
                      <a:pt x="3227" y="146398"/>
                      <a:pt x="2123" y="142577"/>
                    </a:cubicBezTo>
                    <a:cubicBezTo>
                      <a:pt x="1104" y="139096"/>
                      <a:pt x="679" y="136548"/>
                      <a:pt x="679" y="134765"/>
                    </a:cubicBezTo>
                    <a:cubicBezTo>
                      <a:pt x="679" y="133066"/>
                      <a:pt x="1614" y="132132"/>
                      <a:pt x="3482" y="132132"/>
                    </a:cubicBezTo>
                    <a:cubicBezTo>
                      <a:pt x="5520" y="132132"/>
                      <a:pt x="9171" y="132727"/>
                      <a:pt x="14436" y="133916"/>
                    </a:cubicBezTo>
                    <a:cubicBezTo>
                      <a:pt x="19702" y="135104"/>
                      <a:pt x="23692" y="135699"/>
                      <a:pt x="26579" y="135699"/>
                    </a:cubicBezTo>
                    <a:cubicBezTo>
                      <a:pt x="41100" y="135699"/>
                      <a:pt x="48319" y="131198"/>
                      <a:pt x="48319" y="122197"/>
                    </a:cubicBezTo>
                    <a:cubicBezTo>
                      <a:pt x="48319" y="117526"/>
                      <a:pt x="44157" y="112261"/>
                      <a:pt x="35835" y="106402"/>
                    </a:cubicBezTo>
                    <a:cubicBezTo>
                      <a:pt x="22248" y="96891"/>
                      <a:pt x="14436" y="91202"/>
                      <a:pt x="12483" y="89249"/>
                    </a:cubicBezTo>
                    <a:cubicBezTo>
                      <a:pt x="4161" y="81352"/>
                      <a:pt x="0" y="72520"/>
                      <a:pt x="0" y="62669"/>
                    </a:cubicBezTo>
                    <a:cubicBezTo>
                      <a:pt x="0" y="51715"/>
                      <a:pt x="3991" y="42034"/>
                      <a:pt x="11974" y="33628"/>
                    </a:cubicBezTo>
                    <a:cubicBezTo>
                      <a:pt x="19532" y="25645"/>
                      <a:pt x="28872" y="20550"/>
                      <a:pt x="39911" y="18427"/>
                    </a:cubicBezTo>
                    <a:cubicBezTo>
                      <a:pt x="39911" y="19192"/>
                      <a:pt x="39827" y="17154"/>
                      <a:pt x="39572" y="12483"/>
                    </a:cubicBezTo>
                    <a:cubicBezTo>
                      <a:pt x="39402" y="8916"/>
                      <a:pt x="39487" y="6199"/>
                      <a:pt x="39657" y="4161"/>
                    </a:cubicBezTo>
                    <a:cubicBezTo>
                      <a:pt x="39996" y="1358"/>
                      <a:pt x="40761" y="0"/>
                      <a:pt x="42034" y="0"/>
                    </a:cubicBezTo>
                    <a:lnTo>
                      <a:pt x="63263" y="0"/>
                    </a:lnTo>
                    <a:cubicBezTo>
                      <a:pt x="64283" y="0"/>
                      <a:pt x="64877" y="1273"/>
                      <a:pt x="65132" y="3736"/>
                    </a:cubicBezTo>
                    <a:cubicBezTo>
                      <a:pt x="65386" y="5519"/>
                      <a:pt x="65386" y="8067"/>
                      <a:pt x="65217" y="11294"/>
                    </a:cubicBezTo>
                    <a:cubicBezTo>
                      <a:pt x="65047" y="15625"/>
                      <a:pt x="64962" y="17578"/>
                      <a:pt x="64962" y="16984"/>
                    </a:cubicBezTo>
                    <a:cubicBezTo>
                      <a:pt x="69802" y="17323"/>
                      <a:pt x="77615" y="19192"/>
                      <a:pt x="88315" y="22503"/>
                    </a:cubicBezTo>
                    <a:cubicBezTo>
                      <a:pt x="100628" y="26409"/>
                      <a:pt x="106742" y="29721"/>
                      <a:pt x="106742" y="32524"/>
                    </a:cubicBezTo>
                    <a:cubicBezTo>
                      <a:pt x="106742" y="33118"/>
                      <a:pt x="106487" y="34137"/>
                      <a:pt x="105977" y="35751"/>
                    </a:cubicBezTo>
                    <a:cubicBezTo>
                      <a:pt x="104788" y="38213"/>
                      <a:pt x="103260" y="42034"/>
                      <a:pt x="101393" y="47129"/>
                    </a:cubicBezTo>
                    <a:cubicBezTo>
                      <a:pt x="100798" y="49932"/>
                      <a:pt x="99779" y="54093"/>
                      <a:pt x="98335" y="59528"/>
                    </a:cubicBezTo>
                    <a:cubicBezTo>
                      <a:pt x="97911" y="61650"/>
                      <a:pt x="96977" y="62584"/>
                      <a:pt x="95533" y="625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1" name="Graphic 2">
              <a:extLst>
                <a:ext uri="{FF2B5EF4-FFF2-40B4-BE49-F238E27FC236}">
                  <a16:creationId xmlns:a16="http://schemas.microsoft.com/office/drawing/2014/main" id="{A64B34AB-CDA8-4D23-8C42-24DB903DD892}"/>
                </a:ext>
              </a:extLst>
            </p:cNvPr>
            <p:cNvSpPr/>
            <p:nvPr/>
          </p:nvSpPr>
          <p:spPr>
            <a:xfrm>
              <a:off x="21300746" y="8802651"/>
              <a:ext cx="808927" cy="122536"/>
            </a:xfrm>
            <a:custGeom>
              <a:avLst/>
              <a:gdLst>
                <a:gd name="connsiteX0" fmla="*/ 0 w 808927"/>
                <a:gd name="connsiteY0" fmla="*/ 0 h 122536"/>
                <a:gd name="connsiteX1" fmla="*/ 404463 w 808927"/>
                <a:gd name="connsiteY1" fmla="*/ 122536 h 122536"/>
                <a:gd name="connsiteX2" fmla="*/ 808927 w 808927"/>
                <a:gd name="connsiteY2" fmla="*/ 0 h 122536"/>
                <a:gd name="connsiteX3" fmla="*/ 0 w 808927"/>
                <a:gd name="connsiteY3" fmla="*/ 0 h 12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8927" h="122536">
                  <a:moveTo>
                    <a:pt x="0" y="0"/>
                  </a:moveTo>
                  <a:cubicBezTo>
                    <a:pt x="8322" y="68104"/>
                    <a:pt x="186139" y="122536"/>
                    <a:pt x="404463" y="122536"/>
                  </a:cubicBezTo>
                  <a:cubicBezTo>
                    <a:pt x="622788" y="122536"/>
                    <a:pt x="800690" y="68104"/>
                    <a:pt x="80892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E8599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22" name="Graphic 2">
              <a:extLst>
                <a:ext uri="{FF2B5EF4-FFF2-40B4-BE49-F238E27FC236}">
                  <a16:creationId xmlns:a16="http://schemas.microsoft.com/office/drawing/2014/main" id="{A67B9B20-C20F-42B6-9CDC-3C85B324BD86}"/>
                </a:ext>
              </a:extLst>
            </p:cNvPr>
            <p:cNvGrpSpPr/>
            <p:nvPr/>
          </p:nvGrpSpPr>
          <p:grpSpPr>
            <a:xfrm>
              <a:off x="21224728" y="7693198"/>
              <a:ext cx="979374" cy="1232111"/>
              <a:chOff x="21224728" y="7693198"/>
              <a:chExt cx="979374" cy="1232111"/>
            </a:xfrm>
          </p:grpSpPr>
          <p:grpSp>
            <p:nvGrpSpPr>
              <p:cNvPr id="623" name="Graphic 2">
                <a:extLst>
                  <a:ext uri="{FF2B5EF4-FFF2-40B4-BE49-F238E27FC236}">
                    <a16:creationId xmlns:a16="http://schemas.microsoft.com/office/drawing/2014/main" id="{0FE11DEC-0011-4DC5-8EE6-0568ACF6A426}"/>
                  </a:ext>
                </a:extLst>
              </p:cNvPr>
              <p:cNvGrpSpPr/>
              <p:nvPr/>
            </p:nvGrpSpPr>
            <p:grpSpPr>
              <a:xfrm>
                <a:off x="21634133" y="7970031"/>
                <a:ext cx="198369" cy="198368"/>
                <a:chOff x="21634133" y="7970031"/>
                <a:chExt cx="198369" cy="198368"/>
              </a:xfrm>
            </p:grpSpPr>
            <p:sp>
              <p:nvSpPr>
                <p:cNvPr id="624" name="Graphic 2">
                  <a:extLst>
                    <a:ext uri="{FF2B5EF4-FFF2-40B4-BE49-F238E27FC236}">
                      <a16:creationId xmlns:a16="http://schemas.microsoft.com/office/drawing/2014/main" id="{E8DC6885-F4E0-4FA6-AF09-FA9CA1A7F0A7}"/>
                    </a:ext>
                  </a:extLst>
                </p:cNvPr>
                <p:cNvSpPr/>
                <p:nvPr/>
              </p:nvSpPr>
              <p:spPr>
                <a:xfrm>
                  <a:off x="21634133" y="7970116"/>
                  <a:ext cx="198369" cy="198283"/>
                </a:xfrm>
                <a:custGeom>
                  <a:avLst/>
                  <a:gdLst>
                    <a:gd name="connsiteX0" fmla="*/ 198369 w 198369"/>
                    <a:gd name="connsiteY0" fmla="*/ 99100 h 198283"/>
                    <a:gd name="connsiteX1" fmla="*/ 99185 w 198369"/>
                    <a:gd name="connsiteY1" fmla="*/ 198284 h 198283"/>
                    <a:gd name="connsiteX2" fmla="*/ 0 w 198369"/>
                    <a:gd name="connsiteY2" fmla="*/ 99354 h 198283"/>
                    <a:gd name="connsiteX3" fmla="*/ 0 w 198369"/>
                    <a:gd name="connsiteY3" fmla="*/ 99184 h 198283"/>
                    <a:gd name="connsiteX4" fmla="*/ 99185 w 198369"/>
                    <a:gd name="connsiteY4" fmla="*/ 0 h 198283"/>
                    <a:gd name="connsiteX5" fmla="*/ 101393 w 198369"/>
                    <a:gd name="connsiteY5" fmla="*/ 0 h 198283"/>
                    <a:gd name="connsiteX6" fmla="*/ 198369 w 198369"/>
                    <a:gd name="connsiteY6" fmla="*/ 99100 h 198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369" h="198283">
                      <a:moveTo>
                        <a:pt x="198369" y="99100"/>
                      </a:moveTo>
                      <a:cubicBezTo>
                        <a:pt x="198369" y="153871"/>
                        <a:pt x="153956" y="198284"/>
                        <a:pt x="99185" y="198284"/>
                      </a:cubicBezTo>
                      <a:cubicBezTo>
                        <a:pt x="44498" y="198284"/>
                        <a:pt x="170" y="154041"/>
                        <a:pt x="0" y="99354"/>
                      </a:cubicBezTo>
                      <a:lnTo>
                        <a:pt x="0" y="99184"/>
                      </a:lnTo>
                      <a:cubicBezTo>
                        <a:pt x="0" y="44412"/>
                        <a:pt x="44413" y="0"/>
                        <a:pt x="99185" y="0"/>
                      </a:cubicBezTo>
                      <a:cubicBezTo>
                        <a:pt x="99949" y="0"/>
                        <a:pt x="100714" y="0"/>
                        <a:pt x="101393" y="0"/>
                      </a:cubicBezTo>
                      <a:cubicBezTo>
                        <a:pt x="155145" y="1104"/>
                        <a:pt x="198369" y="45091"/>
                        <a:pt x="198369" y="99100"/>
                      </a:cubicBezTo>
                      <a:close/>
                    </a:path>
                  </a:pathLst>
                </a:custGeom>
                <a:solidFill>
                  <a:srgbClr val="FFA66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5" name="Graphic 2">
                  <a:extLst>
                    <a:ext uri="{FF2B5EF4-FFF2-40B4-BE49-F238E27FC236}">
                      <a16:creationId xmlns:a16="http://schemas.microsoft.com/office/drawing/2014/main" id="{58A0207C-4F12-4DB8-9CAF-376DB6F9BF13}"/>
                    </a:ext>
                  </a:extLst>
                </p:cNvPr>
                <p:cNvSpPr/>
                <p:nvPr/>
              </p:nvSpPr>
              <p:spPr>
                <a:xfrm>
                  <a:off x="21634133" y="8060129"/>
                  <a:ext cx="198369" cy="108270"/>
                </a:xfrm>
                <a:custGeom>
                  <a:avLst/>
                  <a:gdLst>
                    <a:gd name="connsiteX0" fmla="*/ 99185 w 198369"/>
                    <a:gd name="connsiteY0" fmla="*/ 90098 h 108270"/>
                    <a:gd name="connsiteX1" fmla="*/ 425 w 198369"/>
                    <a:gd name="connsiteY1" fmla="*/ 0 h 108270"/>
                    <a:gd name="connsiteX2" fmla="*/ 0 w 198369"/>
                    <a:gd name="connsiteY2" fmla="*/ 9086 h 108270"/>
                    <a:gd name="connsiteX3" fmla="*/ 99185 w 198369"/>
                    <a:gd name="connsiteY3" fmla="*/ 108270 h 108270"/>
                    <a:gd name="connsiteX4" fmla="*/ 198369 w 198369"/>
                    <a:gd name="connsiteY4" fmla="*/ 9086 h 108270"/>
                    <a:gd name="connsiteX5" fmla="*/ 197944 w 198369"/>
                    <a:gd name="connsiteY5" fmla="*/ 0 h 108270"/>
                    <a:gd name="connsiteX6" fmla="*/ 99185 w 198369"/>
                    <a:gd name="connsiteY6" fmla="*/ 90098 h 10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369" h="108270">
                      <a:moveTo>
                        <a:pt x="99185" y="90098"/>
                      </a:moveTo>
                      <a:cubicBezTo>
                        <a:pt x="47470" y="90098"/>
                        <a:pt x="5011" y="50526"/>
                        <a:pt x="425" y="0"/>
                      </a:cubicBezTo>
                      <a:cubicBezTo>
                        <a:pt x="170" y="2972"/>
                        <a:pt x="0" y="6029"/>
                        <a:pt x="0" y="9086"/>
                      </a:cubicBezTo>
                      <a:cubicBezTo>
                        <a:pt x="0" y="63858"/>
                        <a:pt x="44413" y="108270"/>
                        <a:pt x="99185" y="108270"/>
                      </a:cubicBezTo>
                      <a:cubicBezTo>
                        <a:pt x="153956" y="108270"/>
                        <a:pt x="198369" y="63858"/>
                        <a:pt x="198369" y="9086"/>
                      </a:cubicBezTo>
                      <a:cubicBezTo>
                        <a:pt x="198369" y="6029"/>
                        <a:pt x="198199" y="3057"/>
                        <a:pt x="197944" y="0"/>
                      </a:cubicBezTo>
                      <a:cubicBezTo>
                        <a:pt x="193273" y="50526"/>
                        <a:pt x="150899" y="90098"/>
                        <a:pt x="99185" y="90098"/>
                      </a:cubicBezTo>
                      <a:close/>
                    </a:path>
                  </a:pathLst>
                </a:custGeom>
                <a:solidFill>
                  <a:srgbClr val="FF832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6" name="Graphic 2">
                  <a:extLst>
                    <a:ext uri="{FF2B5EF4-FFF2-40B4-BE49-F238E27FC236}">
                      <a16:creationId xmlns:a16="http://schemas.microsoft.com/office/drawing/2014/main" id="{E4FE320E-1822-46EE-B341-14761802DD5B}"/>
                    </a:ext>
                  </a:extLst>
                </p:cNvPr>
                <p:cNvSpPr/>
                <p:nvPr/>
              </p:nvSpPr>
              <p:spPr>
                <a:xfrm>
                  <a:off x="21705379" y="8000771"/>
                  <a:ext cx="66491" cy="118460"/>
                </a:xfrm>
                <a:custGeom>
                  <a:avLst/>
                  <a:gdLst>
                    <a:gd name="connsiteX0" fmla="*/ 59189 w 66491"/>
                    <a:gd name="connsiteY0" fmla="*/ 39063 h 118460"/>
                    <a:gd name="connsiteX1" fmla="*/ 52225 w 66491"/>
                    <a:gd name="connsiteY1" fmla="*/ 35751 h 118460"/>
                    <a:gd name="connsiteX2" fmla="*/ 40931 w 66491"/>
                    <a:gd name="connsiteY2" fmla="*/ 32439 h 118460"/>
                    <a:gd name="connsiteX3" fmla="*/ 32354 w 66491"/>
                    <a:gd name="connsiteY3" fmla="*/ 40421 h 118460"/>
                    <a:gd name="connsiteX4" fmla="*/ 40336 w 66491"/>
                    <a:gd name="connsiteY4" fmla="*/ 49847 h 118460"/>
                    <a:gd name="connsiteX5" fmla="*/ 55197 w 66491"/>
                    <a:gd name="connsiteY5" fmla="*/ 59358 h 118460"/>
                    <a:gd name="connsiteX6" fmla="*/ 63179 w 66491"/>
                    <a:gd name="connsiteY6" fmla="*/ 76087 h 118460"/>
                    <a:gd name="connsiteX7" fmla="*/ 37534 w 66491"/>
                    <a:gd name="connsiteY7" fmla="*/ 103770 h 118460"/>
                    <a:gd name="connsiteX8" fmla="*/ 38128 w 66491"/>
                    <a:gd name="connsiteY8" fmla="*/ 117272 h 118460"/>
                    <a:gd name="connsiteX9" fmla="*/ 36430 w 66491"/>
                    <a:gd name="connsiteY9" fmla="*/ 118206 h 118460"/>
                    <a:gd name="connsiteX10" fmla="*/ 33118 w 66491"/>
                    <a:gd name="connsiteY10" fmla="*/ 118206 h 118460"/>
                    <a:gd name="connsiteX11" fmla="*/ 30740 w 66491"/>
                    <a:gd name="connsiteY11" fmla="*/ 117951 h 118460"/>
                    <a:gd name="connsiteX12" fmla="*/ 27853 w 66491"/>
                    <a:gd name="connsiteY12" fmla="*/ 118206 h 118460"/>
                    <a:gd name="connsiteX13" fmla="*/ 24966 w 66491"/>
                    <a:gd name="connsiteY13" fmla="*/ 118461 h 118460"/>
                    <a:gd name="connsiteX14" fmla="*/ 23777 w 66491"/>
                    <a:gd name="connsiteY14" fmla="*/ 118206 h 118460"/>
                    <a:gd name="connsiteX15" fmla="*/ 23352 w 66491"/>
                    <a:gd name="connsiteY15" fmla="*/ 114470 h 118460"/>
                    <a:gd name="connsiteX16" fmla="*/ 23692 w 66491"/>
                    <a:gd name="connsiteY16" fmla="*/ 106827 h 118460"/>
                    <a:gd name="connsiteX17" fmla="*/ 2803 w 66491"/>
                    <a:gd name="connsiteY17" fmla="*/ 103940 h 118460"/>
                    <a:gd name="connsiteX18" fmla="*/ 2888 w 66491"/>
                    <a:gd name="connsiteY18" fmla="*/ 102496 h 118460"/>
                    <a:gd name="connsiteX19" fmla="*/ 2973 w 66491"/>
                    <a:gd name="connsiteY19" fmla="*/ 100968 h 118460"/>
                    <a:gd name="connsiteX20" fmla="*/ 2463 w 66491"/>
                    <a:gd name="connsiteY20" fmla="*/ 93580 h 118460"/>
                    <a:gd name="connsiteX21" fmla="*/ 1274 w 66491"/>
                    <a:gd name="connsiteY21" fmla="*/ 88739 h 118460"/>
                    <a:gd name="connsiteX22" fmla="*/ 340 w 66491"/>
                    <a:gd name="connsiteY22" fmla="*/ 83899 h 118460"/>
                    <a:gd name="connsiteX23" fmla="*/ 2123 w 66491"/>
                    <a:gd name="connsiteY23" fmla="*/ 82285 h 118460"/>
                    <a:gd name="connsiteX24" fmla="*/ 8917 w 66491"/>
                    <a:gd name="connsiteY24" fmla="*/ 83389 h 118460"/>
                    <a:gd name="connsiteX25" fmla="*/ 16475 w 66491"/>
                    <a:gd name="connsiteY25" fmla="*/ 84493 h 118460"/>
                    <a:gd name="connsiteX26" fmla="*/ 29976 w 66491"/>
                    <a:gd name="connsiteY26" fmla="*/ 76087 h 118460"/>
                    <a:gd name="connsiteX27" fmla="*/ 22248 w 66491"/>
                    <a:gd name="connsiteY27" fmla="*/ 66236 h 118460"/>
                    <a:gd name="connsiteX28" fmla="*/ 7728 w 66491"/>
                    <a:gd name="connsiteY28" fmla="*/ 55537 h 118460"/>
                    <a:gd name="connsiteX29" fmla="*/ 0 w 66491"/>
                    <a:gd name="connsiteY29" fmla="*/ 38978 h 118460"/>
                    <a:gd name="connsiteX30" fmla="*/ 7473 w 66491"/>
                    <a:gd name="connsiteY30" fmla="*/ 20890 h 118460"/>
                    <a:gd name="connsiteX31" fmla="*/ 24881 w 66491"/>
                    <a:gd name="connsiteY31" fmla="*/ 11464 h 118460"/>
                    <a:gd name="connsiteX32" fmla="*/ 24626 w 66491"/>
                    <a:gd name="connsiteY32" fmla="*/ 7813 h 118460"/>
                    <a:gd name="connsiteX33" fmla="*/ 24711 w 66491"/>
                    <a:gd name="connsiteY33" fmla="*/ 2633 h 118460"/>
                    <a:gd name="connsiteX34" fmla="*/ 26155 w 66491"/>
                    <a:gd name="connsiteY34" fmla="*/ 0 h 118460"/>
                    <a:gd name="connsiteX35" fmla="*/ 39402 w 66491"/>
                    <a:gd name="connsiteY35" fmla="*/ 0 h 118460"/>
                    <a:gd name="connsiteX36" fmla="*/ 40591 w 66491"/>
                    <a:gd name="connsiteY36" fmla="*/ 2293 h 118460"/>
                    <a:gd name="connsiteX37" fmla="*/ 40676 w 66491"/>
                    <a:gd name="connsiteY37" fmla="*/ 6963 h 118460"/>
                    <a:gd name="connsiteX38" fmla="*/ 40506 w 66491"/>
                    <a:gd name="connsiteY38" fmla="*/ 10530 h 118460"/>
                    <a:gd name="connsiteX39" fmla="*/ 55027 w 66491"/>
                    <a:gd name="connsiteY39" fmla="*/ 14012 h 118460"/>
                    <a:gd name="connsiteX40" fmla="*/ 66491 w 66491"/>
                    <a:gd name="connsiteY40" fmla="*/ 20211 h 118460"/>
                    <a:gd name="connsiteX41" fmla="*/ 66066 w 66491"/>
                    <a:gd name="connsiteY41" fmla="*/ 22249 h 118460"/>
                    <a:gd name="connsiteX42" fmla="*/ 63264 w 66491"/>
                    <a:gd name="connsiteY42" fmla="*/ 29297 h 118460"/>
                    <a:gd name="connsiteX43" fmla="*/ 61312 w 66491"/>
                    <a:gd name="connsiteY43" fmla="*/ 37025 h 118460"/>
                    <a:gd name="connsiteX44" fmla="*/ 59189 w 66491"/>
                    <a:gd name="connsiteY44" fmla="*/ 39063 h 11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6491" h="118460">
                      <a:moveTo>
                        <a:pt x="59189" y="39063"/>
                      </a:moveTo>
                      <a:cubicBezTo>
                        <a:pt x="59104" y="39063"/>
                        <a:pt x="56811" y="37959"/>
                        <a:pt x="52225" y="35751"/>
                      </a:cubicBezTo>
                      <a:cubicBezTo>
                        <a:pt x="47639" y="33543"/>
                        <a:pt x="43818" y="32439"/>
                        <a:pt x="40931" y="32439"/>
                      </a:cubicBezTo>
                      <a:cubicBezTo>
                        <a:pt x="35156" y="32439"/>
                        <a:pt x="32354" y="35071"/>
                        <a:pt x="32354" y="40421"/>
                      </a:cubicBezTo>
                      <a:cubicBezTo>
                        <a:pt x="32354" y="43478"/>
                        <a:pt x="34986" y="46620"/>
                        <a:pt x="40336" y="49847"/>
                      </a:cubicBezTo>
                      <a:cubicBezTo>
                        <a:pt x="48828" y="55027"/>
                        <a:pt x="53754" y="58169"/>
                        <a:pt x="55197" y="59358"/>
                      </a:cubicBezTo>
                      <a:cubicBezTo>
                        <a:pt x="60547" y="64028"/>
                        <a:pt x="63179" y="69633"/>
                        <a:pt x="63179" y="76087"/>
                      </a:cubicBezTo>
                      <a:cubicBezTo>
                        <a:pt x="63179" y="89928"/>
                        <a:pt x="54603" y="99185"/>
                        <a:pt x="37534" y="103770"/>
                      </a:cubicBezTo>
                      <a:cubicBezTo>
                        <a:pt x="37959" y="111922"/>
                        <a:pt x="38128" y="116423"/>
                        <a:pt x="38128" y="117272"/>
                      </a:cubicBezTo>
                      <a:cubicBezTo>
                        <a:pt x="38128" y="117782"/>
                        <a:pt x="37534" y="118121"/>
                        <a:pt x="36430" y="118206"/>
                      </a:cubicBezTo>
                      <a:cubicBezTo>
                        <a:pt x="35666" y="118291"/>
                        <a:pt x="34562" y="118291"/>
                        <a:pt x="33118" y="118206"/>
                      </a:cubicBezTo>
                      <a:cubicBezTo>
                        <a:pt x="31505" y="118036"/>
                        <a:pt x="30655" y="117951"/>
                        <a:pt x="30740" y="117951"/>
                      </a:cubicBezTo>
                      <a:cubicBezTo>
                        <a:pt x="30061" y="117951"/>
                        <a:pt x="29127" y="118036"/>
                        <a:pt x="27853" y="118206"/>
                      </a:cubicBezTo>
                      <a:cubicBezTo>
                        <a:pt x="26579" y="118376"/>
                        <a:pt x="25645" y="118461"/>
                        <a:pt x="24966" y="118461"/>
                      </a:cubicBezTo>
                      <a:cubicBezTo>
                        <a:pt x="24541" y="118461"/>
                        <a:pt x="24202" y="118376"/>
                        <a:pt x="23777" y="118206"/>
                      </a:cubicBezTo>
                      <a:cubicBezTo>
                        <a:pt x="23437" y="117782"/>
                        <a:pt x="23352" y="116508"/>
                        <a:pt x="23352" y="114470"/>
                      </a:cubicBezTo>
                      <a:cubicBezTo>
                        <a:pt x="23352" y="112856"/>
                        <a:pt x="23437" y="110309"/>
                        <a:pt x="23692" y="106827"/>
                      </a:cubicBezTo>
                      <a:cubicBezTo>
                        <a:pt x="9936" y="106827"/>
                        <a:pt x="2973" y="105893"/>
                        <a:pt x="2803" y="103940"/>
                      </a:cubicBezTo>
                      <a:cubicBezTo>
                        <a:pt x="2718" y="103600"/>
                        <a:pt x="2803" y="103090"/>
                        <a:pt x="2888" y="102496"/>
                      </a:cubicBezTo>
                      <a:cubicBezTo>
                        <a:pt x="2973" y="101647"/>
                        <a:pt x="2973" y="101138"/>
                        <a:pt x="2973" y="100968"/>
                      </a:cubicBezTo>
                      <a:cubicBezTo>
                        <a:pt x="2973" y="98930"/>
                        <a:pt x="2803" y="96467"/>
                        <a:pt x="2463" y="93580"/>
                      </a:cubicBezTo>
                      <a:cubicBezTo>
                        <a:pt x="2378" y="92731"/>
                        <a:pt x="1953" y="91117"/>
                        <a:pt x="1274" y="88739"/>
                      </a:cubicBezTo>
                      <a:cubicBezTo>
                        <a:pt x="680" y="86616"/>
                        <a:pt x="340" y="85003"/>
                        <a:pt x="340" y="83899"/>
                      </a:cubicBezTo>
                      <a:cubicBezTo>
                        <a:pt x="340" y="82795"/>
                        <a:pt x="934" y="82285"/>
                        <a:pt x="2123" y="82285"/>
                      </a:cubicBezTo>
                      <a:cubicBezTo>
                        <a:pt x="3397" y="82285"/>
                        <a:pt x="5690" y="82625"/>
                        <a:pt x="8917" y="83389"/>
                      </a:cubicBezTo>
                      <a:cubicBezTo>
                        <a:pt x="12144" y="84154"/>
                        <a:pt x="14691" y="84493"/>
                        <a:pt x="16475" y="84493"/>
                      </a:cubicBezTo>
                      <a:cubicBezTo>
                        <a:pt x="25475" y="84493"/>
                        <a:pt x="29976" y="81692"/>
                        <a:pt x="29976" y="76087"/>
                      </a:cubicBezTo>
                      <a:cubicBezTo>
                        <a:pt x="29976" y="73200"/>
                        <a:pt x="27428" y="69888"/>
                        <a:pt x="22248" y="66236"/>
                      </a:cubicBezTo>
                      <a:cubicBezTo>
                        <a:pt x="13757" y="60377"/>
                        <a:pt x="8917" y="56810"/>
                        <a:pt x="7728" y="55537"/>
                      </a:cubicBezTo>
                      <a:cubicBezTo>
                        <a:pt x="2548" y="50611"/>
                        <a:pt x="0" y="45092"/>
                        <a:pt x="0" y="38978"/>
                      </a:cubicBezTo>
                      <a:cubicBezTo>
                        <a:pt x="0" y="32184"/>
                        <a:pt x="2463" y="26155"/>
                        <a:pt x="7473" y="20890"/>
                      </a:cubicBezTo>
                      <a:cubicBezTo>
                        <a:pt x="12229" y="15880"/>
                        <a:pt x="18003" y="12738"/>
                        <a:pt x="24881" y="11464"/>
                      </a:cubicBezTo>
                      <a:cubicBezTo>
                        <a:pt x="24881" y="11889"/>
                        <a:pt x="24796" y="10700"/>
                        <a:pt x="24626" y="7813"/>
                      </a:cubicBezTo>
                      <a:cubicBezTo>
                        <a:pt x="24541" y="5605"/>
                        <a:pt x="24541" y="3906"/>
                        <a:pt x="24711" y="2633"/>
                      </a:cubicBezTo>
                      <a:cubicBezTo>
                        <a:pt x="24881" y="849"/>
                        <a:pt x="25390" y="0"/>
                        <a:pt x="26155" y="0"/>
                      </a:cubicBezTo>
                      <a:lnTo>
                        <a:pt x="39402" y="0"/>
                      </a:lnTo>
                      <a:cubicBezTo>
                        <a:pt x="39997" y="0"/>
                        <a:pt x="40421" y="764"/>
                        <a:pt x="40591" y="2293"/>
                      </a:cubicBezTo>
                      <a:cubicBezTo>
                        <a:pt x="40761" y="3397"/>
                        <a:pt x="40761" y="5010"/>
                        <a:pt x="40676" y="6963"/>
                      </a:cubicBezTo>
                      <a:cubicBezTo>
                        <a:pt x="40591" y="9681"/>
                        <a:pt x="40506" y="10870"/>
                        <a:pt x="40506" y="10530"/>
                      </a:cubicBezTo>
                      <a:cubicBezTo>
                        <a:pt x="43563" y="10700"/>
                        <a:pt x="48404" y="11889"/>
                        <a:pt x="55027" y="14012"/>
                      </a:cubicBezTo>
                      <a:cubicBezTo>
                        <a:pt x="62669" y="16390"/>
                        <a:pt x="66491" y="18513"/>
                        <a:pt x="66491" y="20211"/>
                      </a:cubicBezTo>
                      <a:cubicBezTo>
                        <a:pt x="66491" y="20551"/>
                        <a:pt x="66321" y="21229"/>
                        <a:pt x="66066" y="22249"/>
                      </a:cubicBezTo>
                      <a:cubicBezTo>
                        <a:pt x="65387" y="23777"/>
                        <a:pt x="64368" y="26155"/>
                        <a:pt x="63264" y="29297"/>
                      </a:cubicBezTo>
                      <a:cubicBezTo>
                        <a:pt x="62924" y="31080"/>
                        <a:pt x="62245" y="33628"/>
                        <a:pt x="61312" y="37025"/>
                      </a:cubicBezTo>
                      <a:cubicBezTo>
                        <a:pt x="60717" y="38468"/>
                        <a:pt x="60123" y="39063"/>
                        <a:pt x="59189" y="390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7" name="Graphic 2">
                  <a:extLst>
                    <a:ext uri="{FF2B5EF4-FFF2-40B4-BE49-F238E27FC236}">
                      <a16:creationId xmlns:a16="http://schemas.microsoft.com/office/drawing/2014/main" id="{7C175CF9-83A9-493E-AF86-C9D6C989DB6B}"/>
                    </a:ext>
                  </a:extLst>
                </p:cNvPr>
                <p:cNvSpPr/>
                <p:nvPr/>
              </p:nvSpPr>
              <p:spPr>
                <a:xfrm>
                  <a:off x="21634133" y="7970031"/>
                  <a:ext cx="104959" cy="105977"/>
                </a:xfrm>
                <a:custGeom>
                  <a:avLst/>
                  <a:gdLst>
                    <a:gd name="connsiteX0" fmla="*/ 104959 w 104959"/>
                    <a:gd name="connsiteY0" fmla="*/ 24881 h 105977"/>
                    <a:gd name="connsiteX1" fmla="*/ 29806 w 104959"/>
                    <a:gd name="connsiteY1" fmla="*/ 105978 h 105977"/>
                    <a:gd name="connsiteX2" fmla="*/ 0 w 104959"/>
                    <a:gd name="connsiteY2" fmla="*/ 99354 h 105977"/>
                    <a:gd name="connsiteX3" fmla="*/ 0 w 104959"/>
                    <a:gd name="connsiteY3" fmla="*/ 99185 h 105977"/>
                    <a:gd name="connsiteX4" fmla="*/ 99185 w 104959"/>
                    <a:gd name="connsiteY4" fmla="*/ 0 h 105977"/>
                    <a:gd name="connsiteX5" fmla="*/ 101393 w 104959"/>
                    <a:gd name="connsiteY5" fmla="*/ 0 h 105977"/>
                    <a:gd name="connsiteX6" fmla="*/ 104959 w 104959"/>
                    <a:gd name="connsiteY6" fmla="*/ 24881 h 105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959" h="105977">
                      <a:moveTo>
                        <a:pt x="104959" y="24881"/>
                      </a:moveTo>
                      <a:cubicBezTo>
                        <a:pt x="104959" y="69718"/>
                        <a:pt x="71331" y="105978"/>
                        <a:pt x="29806" y="105978"/>
                      </a:cubicBezTo>
                      <a:cubicBezTo>
                        <a:pt x="19192" y="105978"/>
                        <a:pt x="9087" y="103600"/>
                        <a:pt x="0" y="99354"/>
                      </a:cubicBezTo>
                      <a:lnTo>
                        <a:pt x="0" y="99185"/>
                      </a:lnTo>
                      <a:cubicBezTo>
                        <a:pt x="0" y="44412"/>
                        <a:pt x="44413" y="0"/>
                        <a:pt x="99185" y="0"/>
                      </a:cubicBezTo>
                      <a:cubicBezTo>
                        <a:pt x="99949" y="0"/>
                        <a:pt x="100714" y="0"/>
                        <a:pt x="101393" y="0"/>
                      </a:cubicBezTo>
                      <a:cubicBezTo>
                        <a:pt x="103770" y="7898"/>
                        <a:pt x="104959" y="16220"/>
                        <a:pt x="104959" y="24881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28" name="Graphic 2">
                <a:extLst>
                  <a:ext uri="{FF2B5EF4-FFF2-40B4-BE49-F238E27FC236}">
                    <a16:creationId xmlns:a16="http://schemas.microsoft.com/office/drawing/2014/main" id="{845FBBC9-6CBD-4001-A6AC-F5C8CBEE775C}"/>
                  </a:ext>
                </a:extLst>
              </p:cNvPr>
              <p:cNvSpPr/>
              <p:nvPr/>
            </p:nvSpPr>
            <p:spPr>
              <a:xfrm>
                <a:off x="21295735" y="8209917"/>
                <a:ext cx="908366" cy="715392"/>
              </a:xfrm>
              <a:custGeom>
                <a:avLst/>
                <a:gdLst>
                  <a:gd name="connsiteX0" fmla="*/ 871683 w 908366"/>
                  <a:gd name="connsiteY0" fmla="*/ 213575 h 715392"/>
                  <a:gd name="connsiteX1" fmla="*/ 860219 w 908366"/>
                  <a:gd name="connsiteY1" fmla="*/ 204828 h 715392"/>
                  <a:gd name="connsiteX2" fmla="*/ 854444 w 908366"/>
                  <a:gd name="connsiteY2" fmla="*/ 202112 h 715392"/>
                  <a:gd name="connsiteX3" fmla="*/ 871004 w 908366"/>
                  <a:gd name="connsiteY3" fmla="*/ 201857 h 715392"/>
                  <a:gd name="connsiteX4" fmla="*/ 908367 w 908366"/>
                  <a:gd name="connsiteY4" fmla="*/ 219689 h 715392"/>
                  <a:gd name="connsiteX5" fmla="*/ 873127 w 908366"/>
                  <a:gd name="connsiteY5" fmla="*/ 193535 h 715392"/>
                  <a:gd name="connsiteX6" fmla="*/ 849689 w 908366"/>
                  <a:gd name="connsiteY6" fmla="*/ 191072 h 715392"/>
                  <a:gd name="connsiteX7" fmla="*/ 827950 w 908366"/>
                  <a:gd name="connsiteY7" fmla="*/ 199394 h 715392"/>
                  <a:gd name="connsiteX8" fmla="*/ 808758 w 908366"/>
                  <a:gd name="connsiteY8" fmla="*/ 206017 h 715392"/>
                  <a:gd name="connsiteX9" fmla="*/ 789228 w 908366"/>
                  <a:gd name="connsiteY9" fmla="*/ 219859 h 715392"/>
                  <a:gd name="connsiteX10" fmla="*/ 774621 w 908366"/>
                  <a:gd name="connsiteY10" fmla="*/ 235314 h 715392"/>
                  <a:gd name="connsiteX11" fmla="*/ 428920 w 908366"/>
                  <a:gd name="connsiteY11" fmla="*/ 346 h 715392"/>
                  <a:gd name="connsiteX12" fmla="*/ 143256 w 908366"/>
                  <a:gd name="connsiteY12" fmla="*/ 100125 h 715392"/>
                  <a:gd name="connsiteX13" fmla="*/ 85258 w 908366"/>
                  <a:gd name="connsiteY13" fmla="*/ 39154 h 715392"/>
                  <a:gd name="connsiteX14" fmla="*/ 46535 w 908366"/>
                  <a:gd name="connsiteY14" fmla="*/ 63865 h 715392"/>
                  <a:gd name="connsiteX15" fmla="*/ 64453 w 908366"/>
                  <a:gd name="connsiteY15" fmla="*/ 186826 h 715392"/>
                  <a:gd name="connsiteX16" fmla="*/ 63264 w 908366"/>
                  <a:gd name="connsiteY16" fmla="*/ 189119 h 715392"/>
                  <a:gd name="connsiteX17" fmla="*/ 63179 w 908366"/>
                  <a:gd name="connsiteY17" fmla="*/ 189204 h 715392"/>
                  <a:gd name="connsiteX18" fmla="*/ 63179 w 908366"/>
                  <a:gd name="connsiteY18" fmla="*/ 189204 h 715392"/>
                  <a:gd name="connsiteX19" fmla="*/ 58000 w 908366"/>
                  <a:gd name="connsiteY19" fmla="*/ 200328 h 715392"/>
                  <a:gd name="connsiteX20" fmla="*/ 57915 w 908366"/>
                  <a:gd name="connsiteY20" fmla="*/ 200243 h 715392"/>
                  <a:gd name="connsiteX21" fmla="*/ 57915 w 908366"/>
                  <a:gd name="connsiteY21" fmla="*/ 200583 h 715392"/>
                  <a:gd name="connsiteX22" fmla="*/ 42544 w 908366"/>
                  <a:gd name="connsiteY22" fmla="*/ 251533 h 715392"/>
                  <a:gd name="connsiteX23" fmla="*/ 0 w 908366"/>
                  <a:gd name="connsiteY23" fmla="*/ 284057 h 715392"/>
                  <a:gd name="connsiteX24" fmla="*/ 38808 w 908366"/>
                  <a:gd name="connsiteY24" fmla="*/ 498645 h 715392"/>
                  <a:gd name="connsiteX25" fmla="*/ 144190 w 908366"/>
                  <a:gd name="connsiteY25" fmla="*/ 517072 h 715392"/>
                  <a:gd name="connsiteX26" fmla="*/ 176035 w 908366"/>
                  <a:gd name="connsiteY26" fmla="*/ 541613 h 715392"/>
                  <a:gd name="connsiteX27" fmla="*/ 186904 w 908366"/>
                  <a:gd name="connsiteY27" fmla="*/ 548916 h 715392"/>
                  <a:gd name="connsiteX28" fmla="*/ 190386 w 908366"/>
                  <a:gd name="connsiteY28" fmla="*/ 551039 h 715392"/>
                  <a:gd name="connsiteX29" fmla="*/ 186734 w 908366"/>
                  <a:gd name="connsiteY29" fmla="*/ 577364 h 715392"/>
                  <a:gd name="connsiteX30" fmla="*/ 180536 w 908366"/>
                  <a:gd name="connsiteY30" fmla="*/ 621691 h 715392"/>
                  <a:gd name="connsiteX31" fmla="*/ 196925 w 908366"/>
                  <a:gd name="connsiteY31" fmla="*/ 641986 h 715392"/>
                  <a:gd name="connsiteX32" fmla="*/ 260359 w 908366"/>
                  <a:gd name="connsiteY32" fmla="*/ 646062 h 715392"/>
                  <a:gd name="connsiteX33" fmla="*/ 279210 w 908366"/>
                  <a:gd name="connsiteY33" fmla="*/ 628060 h 715392"/>
                  <a:gd name="connsiteX34" fmla="*/ 278786 w 908366"/>
                  <a:gd name="connsiteY34" fmla="*/ 592564 h 715392"/>
                  <a:gd name="connsiteX35" fmla="*/ 340012 w 908366"/>
                  <a:gd name="connsiteY35" fmla="*/ 607934 h 715392"/>
                  <a:gd name="connsiteX36" fmla="*/ 334152 w 908366"/>
                  <a:gd name="connsiteY36" fmla="*/ 649459 h 715392"/>
                  <a:gd name="connsiteX37" fmla="*/ 328548 w 908366"/>
                  <a:gd name="connsiteY37" fmla="*/ 689625 h 715392"/>
                  <a:gd name="connsiteX38" fmla="*/ 345871 w 908366"/>
                  <a:gd name="connsiteY38" fmla="*/ 711025 h 715392"/>
                  <a:gd name="connsiteX39" fmla="*/ 412956 w 908366"/>
                  <a:gd name="connsiteY39" fmla="*/ 715356 h 715392"/>
                  <a:gd name="connsiteX40" fmla="*/ 432996 w 908366"/>
                  <a:gd name="connsiteY40" fmla="*/ 696333 h 715392"/>
                  <a:gd name="connsiteX41" fmla="*/ 432147 w 908366"/>
                  <a:gd name="connsiteY41" fmla="*/ 626786 h 715392"/>
                  <a:gd name="connsiteX42" fmla="*/ 431977 w 908366"/>
                  <a:gd name="connsiteY42" fmla="*/ 614557 h 715392"/>
                  <a:gd name="connsiteX43" fmla="*/ 495412 w 908366"/>
                  <a:gd name="connsiteY43" fmla="*/ 608104 h 715392"/>
                  <a:gd name="connsiteX44" fmla="*/ 495496 w 908366"/>
                  <a:gd name="connsiteY44" fmla="*/ 608104 h 715392"/>
                  <a:gd name="connsiteX45" fmla="*/ 650811 w 908366"/>
                  <a:gd name="connsiteY45" fmla="*/ 545435 h 715392"/>
                  <a:gd name="connsiteX46" fmla="*/ 659048 w 908366"/>
                  <a:gd name="connsiteY46" fmla="*/ 539660 h 715392"/>
                  <a:gd name="connsiteX47" fmla="*/ 659133 w 908366"/>
                  <a:gd name="connsiteY47" fmla="*/ 541274 h 715392"/>
                  <a:gd name="connsiteX48" fmla="*/ 662105 w 908366"/>
                  <a:gd name="connsiteY48" fmla="*/ 575325 h 715392"/>
                  <a:gd name="connsiteX49" fmla="*/ 683929 w 908366"/>
                  <a:gd name="connsiteY49" fmla="*/ 592309 h 715392"/>
                  <a:gd name="connsiteX50" fmla="*/ 750250 w 908366"/>
                  <a:gd name="connsiteY50" fmla="*/ 581440 h 715392"/>
                  <a:gd name="connsiteX51" fmla="*/ 765535 w 908366"/>
                  <a:gd name="connsiteY51" fmla="*/ 558512 h 715392"/>
                  <a:gd name="connsiteX52" fmla="*/ 748722 w 908366"/>
                  <a:gd name="connsiteY52" fmla="*/ 489134 h 715392"/>
                  <a:gd name="connsiteX53" fmla="*/ 740145 w 908366"/>
                  <a:gd name="connsiteY53" fmla="*/ 453468 h 715392"/>
                  <a:gd name="connsiteX54" fmla="*/ 775810 w 908366"/>
                  <a:gd name="connsiteY54" fmla="*/ 363710 h 715392"/>
                  <a:gd name="connsiteX55" fmla="*/ 775810 w 908366"/>
                  <a:gd name="connsiteY55" fmla="*/ 363625 h 715392"/>
                  <a:gd name="connsiteX56" fmla="*/ 780056 w 908366"/>
                  <a:gd name="connsiteY56" fmla="*/ 331017 h 715392"/>
                  <a:gd name="connsiteX57" fmla="*/ 778443 w 908366"/>
                  <a:gd name="connsiteY57" fmla="*/ 260110 h 715392"/>
                  <a:gd name="connsiteX58" fmla="*/ 802729 w 908366"/>
                  <a:gd name="connsiteY58" fmla="*/ 235739 h 715392"/>
                  <a:gd name="connsiteX59" fmla="*/ 804003 w 908366"/>
                  <a:gd name="connsiteY59" fmla="*/ 234805 h 715392"/>
                  <a:gd name="connsiteX60" fmla="*/ 803069 w 908366"/>
                  <a:gd name="connsiteY60" fmla="*/ 242872 h 715392"/>
                  <a:gd name="connsiteX61" fmla="*/ 806126 w 908366"/>
                  <a:gd name="connsiteY61" fmla="*/ 257138 h 715392"/>
                  <a:gd name="connsiteX62" fmla="*/ 816741 w 908366"/>
                  <a:gd name="connsiteY62" fmla="*/ 269451 h 715392"/>
                  <a:gd name="connsiteX63" fmla="*/ 832111 w 908366"/>
                  <a:gd name="connsiteY63" fmla="*/ 273782 h 715392"/>
                  <a:gd name="connsiteX64" fmla="*/ 846037 w 908366"/>
                  <a:gd name="connsiteY64" fmla="*/ 271574 h 715392"/>
                  <a:gd name="connsiteX65" fmla="*/ 868541 w 908366"/>
                  <a:gd name="connsiteY65" fmla="*/ 257563 h 715392"/>
                  <a:gd name="connsiteX66" fmla="*/ 876778 w 908366"/>
                  <a:gd name="connsiteY66" fmla="*/ 245674 h 715392"/>
                  <a:gd name="connsiteX67" fmla="*/ 879240 w 908366"/>
                  <a:gd name="connsiteY67" fmla="*/ 229030 h 715392"/>
                  <a:gd name="connsiteX68" fmla="*/ 871683 w 908366"/>
                  <a:gd name="connsiteY68" fmla="*/ 213575 h 715392"/>
                  <a:gd name="connsiteX69" fmla="*/ 852406 w 908366"/>
                  <a:gd name="connsiteY69" fmla="*/ 242363 h 715392"/>
                  <a:gd name="connsiteX70" fmla="*/ 839159 w 908366"/>
                  <a:gd name="connsiteY70" fmla="*/ 251364 h 715392"/>
                  <a:gd name="connsiteX71" fmla="*/ 821666 w 908366"/>
                  <a:gd name="connsiteY71" fmla="*/ 242193 h 715392"/>
                  <a:gd name="connsiteX72" fmla="*/ 826846 w 908366"/>
                  <a:gd name="connsiteY72" fmla="*/ 222322 h 715392"/>
                  <a:gd name="connsiteX73" fmla="*/ 834574 w 908366"/>
                  <a:gd name="connsiteY73" fmla="*/ 221048 h 715392"/>
                  <a:gd name="connsiteX74" fmla="*/ 849179 w 908366"/>
                  <a:gd name="connsiteY74" fmla="*/ 224700 h 715392"/>
                  <a:gd name="connsiteX75" fmla="*/ 854784 w 908366"/>
                  <a:gd name="connsiteY75" fmla="*/ 228775 h 715392"/>
                  <a:gd name="connsiteX76" fmla="*/ 856737 w 908366"/>
                  <a:gd name="connsiteY76" fmla="*/ 232257 h 715392"/>
                  <a:gd name="connsiteX77" fmla="*/ 852406 w 908366"/>
                  <a:gd name="connsiteY77" fmla="*/ 242363 h 71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908366" h="715392">
                    <a:moveTo>
                      <a:pt x="871683" y="213575"/>
                    </a:moveTo>
                    <a:cubicBezTo>
                      <a:pt x="868116" y="209754"/>
                      <a:pt x="864125" y="206951"/>
                      <a:pt x="860219" y="204828"/>
                    </a:cubicBezTo>
                    <a:cubicBezTo>
                      <a:pt x="858351" y="203810"/>
                      <a:pt x="856397" y="202876"/>
                      <a:pt x="854444" y="202112"/>
                    </a:cubicBezTo>
                    <a:cubicBezTo>
                      <a:pt x="859709" y="201008"/>
                      <a:pt x="865314" y="200838"/>
                      <a:pt x="871004" y="201857"/>
                    </a:cubicBezTo>
                    <a:cubicBezTo>
                      <a:pt x="884250" y="203895"/>
                      <a:pt x="896818" y="211282"/>
                      <a:pt x="908367" y="219689"/>
                    </a:cubicBezTo>
                    <a:cubicBezTo>
                      <a:pt x="899196" y="208650"/>
                      <a:pt x="887817" y="198630"/>
                      <a:pt x="873127" y="193535"/>
                    </a:cubicBezTo>
                    <a:cubicBezTo>
                      <a:pt x="865824" y="191157"/>
                      <a:pt x="857756" y="189968"/>
                      <a:pt x="849689" y="191072"/>
                    </a:cubicBezTo>
                    <a:cubicBezTo>
                      <a:pt x="842046" y="192091"/>
                      <a:pt x="834489" y="194978"/>
                      <a:pt x="827950" y="199394"/>
                    </a:cubicBezTo>
                    <a:cubicBezTo>
                      <a:pt x="820987" y="200498"/>
                      <a:pt x="814448" y="202876"/>
                      <a:pt x="808758" y="206017"/>
                    </a:cubicBezTo>
                    <a:cubicBezTo>
                      <a:pt x="801455" y="209924"/>
                      <a:pt x="795002" y="214679"/>
                      <a:pt x="789228" y="219859"/>
                    </a:cubicBezTo>
                    <a:cubicBezTo>
                      <a:pt x="783878" y="224785"/>
                      <a:pt x="779037" y="229879"/>
                      <a:pt x="774621" y="235314"/>
                    </a:cubicBezTo>
                    <a:cubicBezTo>
                      <a:pt x="750335" y="110230"/>
                      <a:pt x="651915" y="14613"/>
                      <a:pt x="428920" y="346"/>
                    </a:cubicBezTo>
                    <a:cubicBezTo>
                      <a:pt x="360562" y="-4069"/>
                      <a:pt x="232250" y="33974"/>
                      <a:pt x="143256" y="100125"/>
                    </a:cubicBezTo>
                    <a:cubicBezTo>
                      <a:pt x="126019" y="77282"/>
                      <a:pt x="106062" y="54864"/>
                      <a:pt x="85258" y="39154"/>
                    </a:cubicBezTo>
                    <a:cubicBezTo>
                      <a:pt x="67085" y="25397"/>
                      <a:pt x="41610" y="41616"/>
                      <a:pt x="46535" y="63865"/>
                    </a:cubicBezTo>
                    <a:cubicBezTo>
                      <a:pt x="56131" y="107173"/>
                      <a:pt x="68529" y="173154"/>
                      <a:pt x="64453" y="186826"/>
                    </a:cubicBezTo>
                    <a:cubicBezTo>
                      <a:pt x="64028" y="187590"/>
                      <a:pt x="63603" y="188355"/>
                      <a:pt x="63264" y="189119"/>
                    </a:cubicBezTo>
                    <a:cubicBezTo>
                      <a:pt x="63264" y="189119"/>
                      <a:pt x="63264" y="189204"/>
                      <a:pt x="63179" y="189204"/>
                    </a:cubicBezTo>
                    <a:cubicBezTo>
                      <a:pt x="63179" y="189204"/>
                      <a:pt x="63179" y="189204"/>
                      <a:pt x="63179" y="189204"/>
                    </a:cubicBezTo>
                    <a:cubicBezTo>
                      <a:pt x="61310" y="192855"/>
                      <a:pt x="59613" y="196592"/>
                      <a:pt x="58000" y="200328"/>
                    </a:cubicBezTo>
                    <a:lnTo>
                      <a:pt x="57915" y="200243"/>
                    </a:lnTo>
                    <a:cubicBezTo>
                      <a:pt x="57915" y="200243"/>
                      <a:pt x="57915" y="200413"/>
                      <a:pt x="57915" y="200583"/>
                    </a:cubicBezTo>
                    <a:cubicBezTo>
                      <a:pt x="51121" y="216972"/>
                      <a:pt x="45856" y="233956"/>
                      <a:pt x="42544" y="251533"/>
                    </a:cubicBezTo>
                    <a:cubicBezTo>
                      <a:pt x="33882" y="267158"/>
                      <a:pt x="20551" y="281085"/>
                      <a:pt x="0" y="284057"/>
                    </a:cubicBezTo>
                    <a:lnTo>
                      <a:pt x="38808" y="498645"/>
                    </a:lnTo>
                    <a:cubicBezTo>
                      <a:pt x="38808" y="498645"/>
                      <a:pt x="89929" y="484973"/>
                      <a:pt x="144190" y="517072"/>
                    </a:cubicBezTo>
                    <a:cubicBezTo>
                      <a:pt x="154211" y="525734"/>
                      <a:pt x="164826" y="533970"/>
                      <a:pt x="176035" y="541613"/>
                    </a:cubicBezTo>
                    <a:cubicBezTo>
                      <a:pt x="180281" y="545774"/>
                      <a:pt x="183848" y="548067"/>
                      <a:pt x="186904" y="548916"/>
                    </a:cubicBezTo>
                    <a:cubicBezTo>
                      <a:pt x="188093" y="549596"/>
                      <a:pt x="189197" y="550360"/>
                      <a:pt x="190386" y="551039"/>
                    </a:cubicBezTo>
                    <a:lnTo>
                      <a:pt x="186734" y="577364"/>
                    </a:lnTo>
                    <a:lnTo>
                      <a:pt x="180536" y="621691"/>
                    </a:lnTo>
                    <a:cubicBezTo>
                      <a:pt x="179093" y="631966"/>
                      <a:pt x="186649" y="641307"/>
                      <a:pt x="196925" y="641986"/>
                    </a:cubicBezTo>
                    <a:lnTo>
                      <a:pt x="260359" y="646062"/>
                    </a:lnTo>
                    <a:cubicBezTo>
                      <a:pt x="270633" y="646742"/>
                      <a:pt x="279465" y="638420"/>
                      <a:pt x="279210" y="628060"/>
                    </a:cubicBezTo>
                    <a:lnTo>
                      <a:pt x="278786" y="592564"/>
                    </a:lnTo>
                    <a:cubicBezTo>
                      <a:pt x="298402" y="599103"/>
                      <a:pt x="318952" y="604198"/>
                      <a:pt x="340012" y="607934"/>
                    </a:cubicBezTo>
                    <a:lnTo>
                      <a:pt x="334152" y="649459"/>
                    </a:lnTo>
                    <a:lnTo>
                      <a:pt x="328548" y="689625"/>
                    </a:lnTo>
                    <a:cubicBezTo>
                      <a:pt x="327019" y="700410"/>
                      <a:pt x="335002" y="710345"/>
                      <a:pt x="345871" y="711025"/>
                    </a:cubicBezTo>
                    <a:lnTo>
                      <a:pt x="412956" y="715356"/>
                    </a:lnTo>
                    <a:cubicBezTo>
                      <a:pt x="423911" y="716034"/>
                      <a:pt x="433081" y="707288"/>
                      <a:pt x="432996" y="696333"/>
                    </a:cubicBezTo>
                    <a:lnTo>
                      <a:pt x="432147" y="626786"/>
                    </a:lnTo>
                    <a:lnTo>
                      <a:pt x="431977" y="614557"/>
                    </a:lnTo>
                    <a:cubicBezTo>
                      <a:pt x="453632" y="613878"/>
                      <a:pt x="474776" y="611671"/>
                      <a:pt x="495412" y="608104"/>
                    </a:cubicBezTo>
                    <a:cubicBezTo>
                      <a:pt x="495496" y="608104"/>
                      <a:pt x="495496" y="608104"/>
                      <a:pt x="495496" y="608104"/>
                    </a:cubicBezTo>
                    <a:cubicBezTo>
                      <a:pt x="553580" y="597744"/>
                      <a:pt x="606654" y="576005"/>
                      <a:pt x="650811" y="545435"/>
                    </a:cubicBezTo>
                    <a:cubicBezTo>
                      <a:pt x="653613" y="543566"/>
                      <a:pt x="656331" y="541613"/>
                      <a:pt x="659048" y="539660"/>
                    </a:cubicBezTo>
                    <a:lnTo>
                      <a:pt x="659133" y="541274"/>
                    </a:lnTo>
                    <a:lnTo>
                      <a:pt x="662105" y="575325"/>
                    </a:lnTo>
                    <a:cubicBezTo>
                      <a:pt x="663125" y="586195"/>
                      <a:pt x="673060" y="594007"/>
                      <a:pt x="683929" y="592309"/>
                    </a:cubicBezTo>
                    <a:lnTo>
                      <a:pt x="750250" y="581440"/>
                    </a:lnTo>
                    <a:cubicBezTo>
                      <a:pt x="761034" y="579741"/>
                      <a:pt x="768083" y="569127"/>
                      <a:pt x="765535" y="558512"/>
                    </a:cubicBezTo>
                    <a:lnTo>
                      <a:pt x="748722" y="489134"/>
                    </a:lnTo>
                    <a:lnTo>
                      <a:pt x="740145" y="453468"/>
                    </a:lnTo>
                    <a:cubicBezTo>
                      <a:pt x="757298" y="425955"/>
                      <a:pt x="769526" y="395724"/>
                      <a:pt x="775810" y="363710"/>
                    </a:cubicBezTo>
                    <a:lnTo>
                      <a:pt x="775810" y="363625"/>
                    </a:lnTo>
                    <a:cubicBezTo>
                      <a:pt x="777933" y="353010"/>
                      <a:pt x="779292" y="342141"/>
                      <a:pt x="780056" y="331017"/>
                    </a:cubicBezTo>
                    <a:cubicBezTo>
                      <a:pt x="781585" y="306730"/>
                      <a:pt x="781160" y="283038"/>
                      <a:pt x="778443" y="260110"/>
                    </a:cubicBezTo>
                    <a:cubicBezTo>
                      <a:pt x="785746" y="251279"/>
                      <a:pt x="793983" y="242617"/>
                      <a:pt x="802729" y="235739"/>
                    </a:cubicBezTo>
                    <a:cubicBezTo>
                      <a:pt x="803154" y="235399"/>
                      <a:pt x="803578" y="235144"/>
                      <a:pt x="804003" y="234805"/>
                    </a:cubicBezTo>
                    <a:cubicBezTo>
                      <a:pt x="803493" y="237437"/>
                      <a:pt x="803154" y="240070"/>
                      <a:pt x="803069" y="242872"/>
                    </a:cubicBezTo>
                    <a:cubicBezTo>
                      <a:pt x="803154" y="247542"/>
                      <a:pt x="803918" y="252468"/>
                      <a:pt x="806126" y="257138"/>
                    </a:cubicBezTo>
                    <a:cubicBezTo>
                      <a:pt x="808164" y="261809"/>
                      <a:pt x="811815" y="266479"/>
                      <a:pt x="816741" y="269451"/>
                    </a:cubicBezTo>
                    <a:cubicBezTo>
                      <a:pt x="821666" y="272508"/>
                      <a:pt x="827186" y="273697"/>
                      <a:pt x="832111" y="273782"/>
                    </a:cubicBezTo>
                    <a:cubicBezTo>
                      <a:pt x="837122" y="273867"/>
                      <a:pt x="841706" y="272933"/>
                      <a:pt x="846037" y="271574"/>
                    </a:cubicBezTo>
                    <a:cubicBezTo>
                      <a:pt x="854614" y="268687"/>
                      <a:pt x="862087" y="264102"/>
                      <a:pt x="868541" y="257563"/>
                    </a:cubicBezTo>
                    <a:cubicBezTo>
                      <a:pt x="871683" y="254251"/>
                      <a:pt x="874655" y="250430"/>
                      <a:pt x="876778" y="245674"/>
                    </a:cubicBezTo>
                    <a:cubicBezTo>
                      <a:pt x="878900" y="241004"/>
                      <a:pt x="880174" y="235060"/>
                      <a:pt x="879240" y="229030"/>
                    </a:cubicBezTo>
                    <a:cubicBezTo>
                      <a:pt x="878307" y="222916"/>
                      <a:pt x="875250" y="217397"/>
                      <a:pt x="871683" y="213575"/>
                    </a:cubicBezTo>
                    <a:close/>
                    <a:moveTo>
                      <a:pt x="852406" y="242363"/>
                    </a:moveTo>
                    <a:cubicBezTo>
                      <a:pt x="849009" y="246184"/>
                      <a:pt x="844084" y="249495"/>
                      <a:pt x="839159" y="251364"/>
                    </a:cubicBezTo>
                    <a:cubicBezTo>
                      <a:pt x="828375" y="255015"/>
                      <a:pt x="823025" y="252807"/>
                      <a:pt x="821666" y="242193"/>
                    </a:cubicBezTo>
                    <a:cubicBezTo>
                      <a:pt x="821072" y="235909"/>
                      <a:pt x="823110" y="228691"/>
                      <a:pt x="826846" y="222322"/>
                    </a:cubicBezTo>
                    <a:cubicBezTo>
                      <a:pt x="829479" y="221643"/>
                      <a:pt x="832111" y="221133"/>
                      <a:pt x="834574" y="221048"/>
                    </a:cubicBezTo>
                    <a:cubicBezTo>
                      <a:pt x="839753" y="220963"/>
                      <a:pt x="844594" y="222067"/>
                      <a:pt x="849179" y="224700"/>
                    </a:cubicBezTo>
                    <a:cubicBezTo>
                      <a:pt x="851642" y="225973"/>
                      <a:pt x="853425" y="227417"/>
                      <a:pt x="854784" y="228775"/>
                    </a:cubicBezTo>
                    <a:cubicBezTo>
                      <a:pt x="856143" y="230134"/>
                      <a:pt x="856482" y="231238"/>
                      <a:pt x="856737" y="232257"/>
                    </a:cubicBezTo>
                    <a:cubicBezTo>
                      <a:pt x="857416" y="234210"/>
                      <a:pt x="855973" y="238541"/>
                      <a:pt x="852406" y="242363"/>
                    </a:cubicBezTo>
                    <a:close/>
                  </a:path>
                </a:pathLst>
              </a:custGeom>
              <a:solidFill>
                <a:srgbClr val="7FB1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Graphic 2">
                <a:extLst>
                  <a:ext uri="{FF2B5EF4-FFF2-40B4-BE49-F238E27FC236}">
                    <a16:creationId xmlns:a16="http://schemas.microsoft.com/office/drawing/2014/main" id="{0003067D-8C82-4B3F-81FE-4AD71B633964}"/>
                  </a:ext>
                </a:extLst>
              </p:cNvPr>
              <p:cNvSpPr/>
              <p:nvPr/>
            </p:nvSpPr>
            <p:spPr>
              <a:xfrm>
                <a:off x="21692047" y="7761218"/>
                <a:ext cx="296702" cy="72637"/>
              </a:xfrm>
              <a:custGeom>
                <a:avLst/>
                <a:gdLst>
                  <a:gd name="connsiteX0" fmla="*/ 0 w 296702"/>
                  <a:gd name="connsiteY0" fmla="*/ 0 h 72637"/>
                  <a:gd name="connsiteX1" fmla="*/ 296703 w 296702"/>
                  <a:gd name="connsiteY1" fmla="*/ 0 h 72637"/>
                  <a:gd name="connsiteX2" fmla="*/ 212719 w 296702"/>
                  <a:gd name="connsiteY2" fmla="*/ 56301 h 72637"/>
                  <a:gd name="connsiteX3" fmla="*/ 76935 w 296702"/>
                  <a:gd name="connsiteY3" fmla="*/ 65811 h 72637"/>
                  <a:gd name="connsiteX4" fmla="*/ 0 w 296702"/>
                  <a:gd name="connsiteY4" fmla="*/ 0 h 7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702" h="72637">
                    <a:moveTo>
                      <a:pt x="0" y="0"/>
                    </a:moveTo>
                    <a:cubicBezTo>
                      <a:pt x="0" y="0"/>
                      <a:pt x="223080" y="27513"/>
                      <a:pt x="296703" y="0"/>
                    </a:cubicBezTo>
                    <a:cubicBezTo>
                      <a:pt x="296703" y="0"/>
                      <a:pt x="262906" y="56301"/>
                      <a:pt x="212719" y="56301"/>
                    </a:cubicBezTo>
                    <a:cubicBezTo>
                      <a:pt x="212719" y="56301"/>
                      <a:pt x="125509" y="85512"/>
                      <a:pt x="76935" y="65811"/>
                    </a:cubicBezTo>
                    <a:cubicBezTo>
                      <a:pt x="28362" y="4619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Graphic 2">
                <a:extLst>
                  <a:ext uri="{FF2B5EF4-FFF2-40B4-BE49-F238E27FC236}">
                    <a16:creationId xmlns:a16="http://schemas.microsoft.com/office/drawing/2014/main" id="{7B39F2D5-4778-4F4E-98B7-E5C44FD78132}"/>
                  </a:ext>
                </a:extLst>
              </p:cNvPr>
              <p:cNvSpPr/>
              <p:nvPr/>
            </p:nvSpPr>
            <p:spPr>
              <a:xfrm>
                <a:off x="21684235" y="7712050"/>
                <a:ext cx="346426" cy="81244"/>
              </a:xfrm>
              <a:custGeom>
                <a:avLst/>
                <a:gdLst>
                  <a:gd name="connsiteX0" fmla="*/ 345107 w 346426"/>
                  <a:gd name="connsiteY0" fmla="*/ 13163 h 81244"/>
                  <a:gd name="connsiteX1" fmla="*/ 322094 w 346426"/>
                  <a:gd name="connsiteY1" fmla="*/ 36006 h 81244"/>
                  <a:gd name="connsiteX2" fmla="*/ 321924 w 346426"/>
                  <a:gd name="connsiteY2" fmla="*/ 36090 h 81244"/>
                  <a:gd name="connsiteX3" fmla="*/ 254584 w 346426"/>
                  <a:gd name="connsiteY3" fmla="*/ 63009 h 81244"/>
                  <a:gd name="connsiteX4" fmla="*/ 92052 w 346426"/>
                  <a:gd name="connsiteY4" fmla="*/ 73624 h 81244"/>
                  <a:gd name="connsiteX5" fmla="*/ 65047 w 346426"/>
                  <a:gd name="connsiteY5" fmla="*/ 60462 h 81244"/>
                  <a:gd name="connsiteX6" fmla="*/ 40336 w 346426"/>
                  <a:gd name="connsiteY6" fmla="*/ 43138 h 81244"/>
                  <a:gd name="connsiteX7" fmla="*/ 11125 w 346426"/>
                  <a:gd name="connsiteY7" fmla="*/ 14267 h 81244"/>
                  <a:gd name="connsiteX8" fmla="*/ 0 w 346426"/>
                  <a:gd name="connsiteY8" fmla="*/ 0 h 81244"/>
                  <a:gd name="connsiteX9" fmla="*/ 339757 w 346426"/>
                  <a:gd name="connsiteY9" fmla="*/ 4331 h 81244"/>
                  <a:gd name="connsiteX10" fmla="*/ 345107 w 346426"/>
                  <a:gd name="connsiteY10" fmla="*/ 13163 h 8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6426" h="81244">
                    <a:moveTo>
                      <a:pt x="345107" y="13163"/>
                    </a:moveTo>
                    <a:cubicBezTo>
                      <a:pt x="339502" y="19786"/>
                      <a:pt x="331775" y="28108"/>
                      <a:pt x="322094" y="36006"/>
                    </a:cubicBezTo>
                    <a:cubicBezTo>
                      <a:pt x="322009" y="36006"/>
                      <a:pt x="322009" y="36090"/>
                      <a:pt x="321924" y="36090"/>
                    </a:cubicBezTo>
                    <a:cubicBezTo>
                      <a:pt x="304686" y="50272"/>
                      <a:pt x="281673" y="63009"/>
                      <a:pt x="254584" y="63009"/>
                    </a:cubicBezTo>
                    <a:cubicBezTo>
                      <a:pt x="254584" y="63009"/>
                      <a:pt x="150220" y="95618"/>
                      <a:pt x="92052" y="73624"/>
                    </a:cubicBezTo>
                    <a:cubicBezTo>
                      <a:pt x="82371" y="69888"/>
                      <a:pt x="73369" y="65472"/>
                      <a:pt x="65047" y="60462"/>
                    </a:cubicBezTo>
                    <a:cubicBezTo>
                      <a:pt x="55962" y="55112"/>
                      <a:pt x="47639" y="49168"/>
                      <a:pt x="40336" y="43138"/>
                    </a:cubicBezTo>
                    <a:cubicBezTo>
                      <a:pt x="27768" y="32779"/>
                      <a:pt x="17833" y="22418"/>
                      <a:pt x="11125" y="14267"/>
                    </a:cubicBezTo>
                    <a:cubicBezTo>
                      <a:pt x="3822" y="5775"/>
                      <a:pt x="0" y="0"/>
                      <a:pt x="0" y="0"/>
                    </a:cubicBezTo>
                    <a:cubicBezTo>
                      <a:pt x="0" y="0"/>
                      <a:pt x="239723" y="27598"/>
                      <a:pt x="339757" y="4331"/>
                    </a:cubicBezTo>
                    <a:cubicBezTo>
                      <a:pt x="344852" y="3227"/>
                      <a:pt x="348503" y="9171"/>
                      <a:pt x="345107" y="13163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Graphic 2">
                <a:extLst>
                  <a:ext uri="{FF2B5EF4-FFF2-40B4-BE49-F238E27FC236}">
                    <a16:creationId xmlns:a16="http://schemas.microsoft.com/office/drawing/2014/main" id="{040A9729-59BD-4DEE-B6F4-F0E49045CFE6}"/>
                  </a:ext>
                </a:extLst>
              </p:cNvPr>
              <p:cNvSpPr/>
              <p:nvPr/>
            </p:nvSpPr>
            <p:spPr>
              <a:xfrm rot="-614478">
                <a:off x="21242960" y="8492952"/>
                <a:ext cx="144874" cy="218076"/>
              </a:xfrm>
              <a:custGeom>
                <a:avLst/>
                <a:gdLst>
                  <a:gd name="connsiteX0" fmla="*/ 144875 w 144874"/>
                  <a:gd name="connsiteY0" fmla="*/ 109038 h 218076"/>
                  <a:gd name="connsiteX1" fmla="*/ 72437 w 144874"/>
                  <a:gd name="connsiteY1" fmla="*/ 218077 h 218076"/>
                  <a:gd name="connsiteX2" fmla="*/ 0 w 144874"/>
                  <a:gd name="connsiteY2" fmla="*/ 109038 h 218076"/>
                  <a:gd name="connsiteX3" fmla="*/ 72437 w 144874"/>
                  <a:gd name="connsiteY3" fmla="*/ 0 h 218076"/>
                  <a:gd name="connsiteX4" fmla="*/ 144875 w 144874"/>
                  <a:gd name="connsiteY4" fmla="*/ 109038 h 218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874" h="218076">
                    <a:moveTo>
                      <a:pt x="144875" y="109038"/>
                    </a:moveTo>
                    <a:cubicBezTo>
                      <a:pt x="144875" y="169258"/>
                      <a:pt x="112444" y="218077"/>
                      <a:pt x="72437" y="218077"/>
                    </a:cubicBezTo>
                    <a:cubicBezTo>
                      <a:pt x="32432" y="218077"/>
                      <a:pt x="0" y="169259"/>
                      <a:pt x="0" y="109038"/>
                    </a:cubicBezTo>
                    <a:cubicBezTo>
                      <a:pt x="0" y="48818"/>
                      <a:pt x="32431" y="0"/>
                      <a:pt x="72437" y="0"/>
                    </a:cubicBezTo>
                    <a:cubicBezTo>
                      <a:pt x="112443" y="0"/>
                      <a:pt x="144875" y="48818"/>
                      <a:pt x="144875" y="109038"/>
                    </a:cubicBezTo>
                    <a:close/>
                  </a:path>
                </a:pathLst>
              </a:custGeom>
              <a:solidFill>
                <a:srgbClr val="5493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Graphic 2">
                <a:extLst>
                  <a:ext uri="{FF2B5EF4-FFF2-40B4-BE49-F238E27FC236}">
                    <a16:creationId xmlns:a16="http://schemas.microsoft.com/office/drawing/2014/main" id="{E1AC71EC-89AE-4369-A6C2-4375B2687FF4}"/>
                  </a:ext>
                </a:extLst>
              </p:cNvPr>
              <p:cNvSpPr/>
              <p:nvPr/>
            </p:nvSpPr>
            <p:spPr>
              <a:xfrm>
                <a:off x="21288177" y="8493121"/>
                <a:ext cx="100858" cy="216026"/>
              </a:xfrm>
              <a:custGeom>
                <a:avLst/>
                <a:gdLst>
                  <a:gd name="connsiteX0" fmla="*/ 98251 w 100858"/>
                  <a:gd name="connsiteY0" fmla="*/ 95197 h 216026"/>
                  <a:gd name="connsiteX1" fmla="*/ 7643 w 100858"/>
                  <a:gd name="connsiteY1" fmla="*/ 769 h 216026"/>
                  <a:gd name="connsiteX2" fmla="*/ 0 w 100858"/>
                  <a:gd name="connsiteY2" fmla="*/ 2807 h 216026"/>
                  <a:gd name="connsiteX3" fmla="*/ 65387 w 100858"/>
                  <a:gd name="connsiteY3" fmla="*/ 95113 h 216026"/>
                  <a:gd name="connsiteX4" fmla="*/ 21144 w 100858"/>
                  <a:gd name="connsiteY4" fmla="*/ 213233 h 216026"/>
                  <a:gd name="connsiteX5" fmla="*/ 46366 w 100858"/>
                  <a:gd name="connsiteY5" fmla="*/ 215271 h 216026"/>
                  <a:gd name="connsiteX6" fmla="*/ 98251 w 100858"/>
                  <a:gd name="connsiteY6" fmla="*/ 95197 h 21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858" h="216026">
                    <a:moveTo>
                      <a:pt x="98251" y="95197"/>
                    </a:moveTo>
                    <a:cubicBezTo>
                      <a:pt x="87551" y="35925"/>
                      <a:pt x="46960" y="-6279"/>
                      <a:pt x="7643" y="769"/>
                    </a:cubicBezTo>
                    <a:cubicBezTo>
                      <a:pt x="5011" y="1278"/>
                      <a:pt x="2463" y="1958"/>
                      <a:pt x="0" y="2807"/>
                    </a:cubicBezTo>
                    <a:cubicBezTo>
                      <a:pt x="30146" y="12742"/>
                      <a:pt x="56981" y="48662"/>
                      <a:pt x="65387" y="95113"/>
                    </a:cubicBezTo>
                    <a:cubicBezTo>
                      <a:pt x="75407" y="150394"/>
                      <a:pt x="55792" y="200920"/>
                      <a:pt x="21144" y="213233"/>
                    </a:cubicBezTo>
                    <a:cubicBezTo>
                      <a:pt x="29382" y="215951"/>
                      <a:pt x="37959" y="216800"/>
                      <a:pt x="46366" y="215271"/>
                    </a:cubicBezTo>
                    <a:cubicBezTo>
                      <a:pt x="85768" y="208223"/>
                      <a:pt x="108950" y="154470"/>
                      <a:pt x="98251" y="95197"/>
                    </a:cubicBezTo>
                    <a:close/>
                  </a:path>
                </a:pathLst>
              </a:custGeom>
              <a:solidFill>
                <a:srgbClr val="467BA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Graphic 2">
                <a:extLst>
                  <a:ext uri="{FF2B5EF4-FFF2-40B4-BE49-F238E27FC236}">
                    <a16:creationId xmlns:a16="http://schemas.microsoft.com/office/drawing/2014/main" id="{E9438D5E-A17D-4445-8B64-549253F5493A}"/>
                  </a:ext>
                </a:extLst>
              </p:cNvPr>
              <p:cNvSpPr/>
              <p:nvPr/>
            </p:nvSpPr>
            <p:spPr>
              <a:xfrm>
                <a:off x="21494329" y="8275409"/>
                <a:ext cx="125145" cy="132737"/>
              </a:xfrm>
              <a:custGeom>
                <a:avLst/>
                <a:gdLst>
                  <a:gd name="connsiteX0" fmla="*/ 57264 w 125145"/>
                  <a:gd name="connsiteY0" fmla="*/ 128977 h 132737"/>
                  <a:gd name="connsiteX1" fmla="*/ 115179 w 125145"/>
                  <a:gd name="connsiteY1" fmla="*/ 132714 h 132737"/>
                  <a:gd name="connsiteX2" fmla="*/ 123924 w 125145"/>
                  <a:gd name="connsiteY2" fmla="*/ 118872 h 132737"/>
                  <a:gd name="connsiteX3" fmla="*/ 33573 w 125145"/>
                  <a:gd name="connsiteY3" fmla="*/ 4318 h 132737"/>
                  <a:gd name="connsiteX4" fmla="*/ 539 w 125145"/>
                  <a:gd name="connsiteY4" fmla="*/ 25377 h 132737"/>
                  <a:gd name="connsiteX5" fmla="*/ 16079 w 125145"/>
                  <a:gd name="connsiteY5" fmla="*/ 115475 h 132737"/>
                  <a:gd name="connsiteX6" fmla="*/ 27119 w 125145"/>
                  <a:gd name="connsiteY6" fmla="*/ 127109 h 132737"/>
                  <a:gd name="connsiteX7" fmla="*/ 57264 w 125145"/>
                  <a:gd name="connsiteY7" fmla="*/ 128977 h 13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145" h="132737">
                    <a:moveTo>
                      <a:pt x="57264" y="128977"/>
                    </a:moveTo>
                    <a:lnTo>
                      <a:pt x="115179" y="132714"/>
                    </a:lnTo>
                    <a:cubicBezTo>
                      <a:pt x="122566" y="133223"/>
                      <a:pt x="127576" y="125326"/>
                      <a:pt x="123924" y="118872"/>
                    </a:cubicBezTo>
                    <a:cubicBezTo>
                      <a:pt x="108470" y="91613"/>
                      <a:pt x="72889" y="33954"/>
                      <a:pt x="33573" y="4318"/>
                    </a:cubicBezTo>
                    <a:cubicBezTo>
                      <a:pt x="18032" y="-7401"/>
                      <a:pt x="-3707" y="6441"/>
                      <a:pt x="539" y="25377"/>
                    </a:cubicBezTo>
                    <a:cubicBezTo>
                      <a:pt x="7332" y="55948"/>
                      <a:pt x="15485" y="96284"/>
                      <a:pt x="16079" y="115475"/>
                    </a:cubicBezTo>
                    <a:cubicBezTo>
                      <a:pt x="16249" y="121590"/>
                      <a:pt x="20919" y="126684"/>
                      <a:pt x="27119" y="127109"/>
                    </a:cubicBezTo>
                    <a:lnTo>
                      <a:pt x="57264" y="128977"/>
                    </a:lnTo>
                    <a:close/>
                  </a:path>
                </a:pathLst>
              </a:custGeom>
              <a:solidFill>
                <a:srgbClr val="5493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Graphic 2">
                <a:extLst>
                  <a:ext uri="{FF2B5EF4-FFF2-40B4-BE49-F238E27FC236}">
                    <a16:creationId xmlns:a16="http://schemas.microsoft.com/office/drawing/2014/main" id="{D65ACEC4-5021-42C8-9EE7-37B0BD70EF38}"/>
                  </a:ext>
                </a:extLst>
              </p:cNvPr>
              <p:cNvSpPr/>
              <p:nvPr/>
            </p:nvSpPr>
            <p:spPr>
              <a:xfrm>
                <a:off x="21363253" y="8293375"/>
                <a:ext cx="98790" cy="104825"/>
              </a:xfrm>
              <a:custGeom>
                <a:avLst/>
                <a:gdLst>
                  <a:gd name="connsiteX0" fmla="*/ 45253 w 98790"/>
                  <a:gd name="connsiteY0" fmla="*/ 101839 h 104825"/>
                  <a:gd name="connsiteX1" fmla="*/ 90939 w 98790"/>
                  <a:gd name="connsiteY1" fmla="*/ 104812 h 104825"/>
                  <a:gd name="connsiteX2" fmla="*/ 97817 w 98790"/>
                  <a:gd name="connsiteY2" fmla="*/ 93857 h 104825"/>
                  <a:gd name="connsiteX3" fmla="*/ 26487 w 98790"/>
                  <a:gd name="connsiteY3" fmla="*/ 3420 h 104825"/>
                  <a:gd name="connsiteX4" fmla="*/ 417 w 98790"/>
                  <a:gd name="connsiteY4" fmla="*/ 20063 h 104825"/>
                  <a:gd name="connsiteX5" fmla="*/ 12730 w 98790"/>
                  <a:gd name="connsiteY5" fmla="*/ 91225 h 104825"/>
                  <a:gd name="connsiteX6" fmla="*/ 21391 w 98790"/>
                  <a:gd name="connsiteY6" fmla="*/ 100396 h 104825"/>
                  <a:gd name="connsiteX7" fmla="*/ 45253 w 98790"/>
                  <a:gd name="connsiteY7" fmla="*/ 101839 h 1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790" h="104825">
                    <a:moveTo>
                      <a:pt x="45253" y="101839"/>
                    </a:moveTo>
                    <a:lnTo>
                      <a:pt x="90939" y="104812"/>
                    </a:lnTo>
                    <a:cubicBezTo>
                      <a:pt x="96798" y="105151"/>
                      <a:pt x="100705" y="98952"/>
                      <a:pt x="97817" y="93857"/>
                    </a:cubicBezTo>
                    <a:cubicBezTo>
                      <a:pt x="85589" y="72373"/>
                      <a:pt x="57481" y="26772"/>
                      <a:pt x="26487" y="3420"/>
                    </a:cubicBezTo>
                    <a:cubicBezTo>
                      <a:pt x="14258" y="-5837"/>
                      <a:pt x="-2895" y="5033"/>
                      <a:pt x="417" y="20063"/>
                    </a:cubicBezTo>
                    <a:cubicBezTo>
                      <a:pt x="5766" y="44180"/>
                      <a:pt x="12220" y="76024"/>
                      <a:pt x="12730" y="91225"/>
                    </a:cubicBezTo>
                    <a:cubicBezTo>
                      <a:pt x="12899" y="96065"/>
                      <a:pt x="16551" y="100056"/>
                      <a:pt x="21391" y="100396"/>
                    </a:cubicBezTo>
                    <a:lnTo>
                      <a:pt x="45253" y="101839"/>
                    </a:lnTo>
                    <a:close/>
                  </a:path>
                </a:pathLst>
              </a:custGeom>
              <a:solidFill>
                <a:srgbClr val="5493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Graphic 2">
                <a:extLst>
                  <a:ext uri="{FF2B5EF4-FFF2-40B4-BE49-F238E27FC236}">
                    <a16:creationId xmlns:a16="http://schemas.microsoft.com/office/drawing/2014/main" id="{A072C1EB-C599-49C7-A59C-578C5598C38E}"/>
                  </a:ext>
                </a:extLst>
              </p:cNvPr>
              <p:cNvSpPr/>
              <p:nvPr/>
            </p:nvSpPr>
            <p:spPr>
              <a:xfrm rot="-5179480">
                <a:off x="21440466" y="8478470"/>
                <a:ext cx="80159" cy="37362"/>
              </a:xfrm>
              <a:custGeom>
                <a:avLst/>
                <a:gdLst>
                  <a:gd name="connsiteX0" fmla="*/ 80159 w 80159"/>
                  <a:gd name="connsiteY0" fmla="*/ 18681 h 37362"/>
                  <a:gd name="connsiteX1" fmla="*/ 40080 w 80159"/>
                  <a:gd name="connsiteY1" fmla="*/ 37362 h 37362"/>
                  <a:gd name="connsiteX2" fmla="*/ 0 w 80159"/>
                  <a:gd name="connsiteY2" fmla="*/ 18681 h 37362"/>
                  <a:gd name="connsiteX3" fmla="*/ 40080 w 80159"/>
                  <a:gd name="connsiteY3" fmla="*/ 0 h 37362"/>
                  <a:gd name="connsiteX4" fmla="*/ 80159 w 80159"/>
                  <a:gd name="connsiteY4" fmla="*/ 18681 h 37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159" h="37362">
                    <a:moveTo>
                      <a:pt x="80159" y="18681"/>
                    </a:moveTo>
                    <a:cubicBezTo>
                      <a:pt x="80159" y="28998"/>
                      <a:pt x="62215" y="37362"/>
                      <a:pt x="40080" y="37362"/>
                    </a:cubicBezTo>
                    <a:cubicBezTo>
                      <a:pt x="17944" y="37362"/>
                      <a:pt x="0" y="28998"/>
                      <a:pt x="0" y="18681"/>
                    </a:cubicBezTo>
                    <a:cubicBezTo>
                      <a:pt x="0" y="8364"/>
                      <a:pt x="17944" y="0"/>
                      <a:pt x="40080" y="0"/>
                    </a:cubicBezTo>
                    <a:cubicBezTo>
                      <a:pt x="62215" y="0"/>
                      <a:pt x="80159" y="8364"/>
                      <a:pt x="80159" y="18681"/>
                    </a:cubicBezTo>
                    <a:close/>
                  </a:path>
                </a:pathLst>
              </a:custGeom>
              <a:solidFill>
                <a:srgbClr val="5493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Graphic 2">
                <a:extLst>
                  <a:ext uri="{FF2B5EF4-FFF2-40B4-BE49-F238E27FC236}">
                    <a16:creationId xmlns:a16="http://schemas.microsoft.com/office/drawing/2014/main" id="{D34632E6-1266-4A69-8DEC-BB4E7E9FAAC9}"/>
                  </a:ext>
                </a:extLst>
              </p:cNvPr>
              <p:cNvSpPr/>
              <p:nvPr/>
            </p:nvSpPr>
            <p:spPr>
              <a:xfrm>
                <a:off x="21553311" y="8424110"/>
                <a:ext cx="486911" cy="353119"/>
              </a:xfrm>
              <a:custGeom>
                <a:avLst/>
                <a:gdLst>
                  <a:gd name="connsiteX0" fmla="*/ 279530 w 486911"/>
                  <a:gd name="connsiteY0" fmla="*/ 41502 h 353119"/>
                  <a:gd name="connsiteX1" fmla="*/ 188073 w 486911"/>
                  <a:gd name="connsiteY1" fmla="*/ 106634 h 353119"/>
                  <a:gd name="connsiteX2" fmla="*/ 72925 w 486911"/>
                  <a:gd name="connsiteY2" fmla="*/ 218217 h 353119"/>
                  <a:gd name="connsiteX3" fmla="*/ 3123 w 486911"/>
                  <a:gd name="connsiteY3" fmla="*/ 261185 h 353119"/>
                  <a:gd name="connsiteX4" fmla="*/ 11700 w 486911"/>
                  <a:gd name="connsiteY4" fmla="*/ 309503 h 353119"/>
                  <a:gd name="connsiteX5" fmla="*/ 53734 w 486911"/>
                  <a:gd name="connsiteY5" fmla="*/ 338121 h 353119"/>
                  <a:gd name="connsiteX6" fmla="*/ 210492 w 486911"/>
                  <a:gd name="connsiteY6" fmla="*/ 343980 h 353119"/>
                  <a:gd name="connsiteX7" fmla="*/ 357909 w 486911"/>
                  <a:gd name="connsiteY7" fmla="*/ 284367 h 353119"/>
                  <a:gd name="connsiteX8" fmla="*/ 402576 w 486911"/>
                  <a:gd name="connsiteY8" fmla="*/ 258638 h 353119"/>
                  <a:gd name="connsiteX9" fmla="*/ 484437 w 486911"/>
                  <a:gd name="connsiteY9" fmla="*/ 110710 h 353119"/>
                  <a:gd name="connsiteX10" fmla="*/ 469661 w 486911"/>
                  <a:gd name="connsiteY10" fmla="*/ 28085 h 353119"/>
                  <a:gd name="connsiteX11" fmla="*/ 279530 w 486911"/>
                  <a:gd name="connsiteY11" fmla="*/ 41502 h 353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6911" h="353119">
                    <a:moveTo>
                      <a:pt x="279530" y="41502"/>
                    </a:moveTo>
                    <a:cubicBezTo>
                      <a:pt x="247347" y="60863"/>
                      <a:pt x="214908" y="80394"/>
                      <a:pt x="188073" y="106634"/>
                    </a:cubicBezTo>
                    <a:cubicBezTo>
                      <a:pt x="149521" y="144253"/>
                      <a:pt x="122008" y="195883"/>
                      <a:pt x="72925" y="218217"/>
                    </a:cubicBezTo>
                    <a:cubicBezTo>
                      <a:pt x="47365" y="229850"/>
                      <a:pt x="14161" y="235370"/>
                      <a:pt x="3123" y="261185"/>
                    </a:cubicBezTo>
                    <a:cubicBezTo>
                      <a:pt x="-3586" y="276980"/>
                      <a:pt x="1085" y="295916"/>
                      <a:pt x="11700" y="309503"/>
                    </a:cubicBezTo>
                    <a:cubicBezTo>
                      <a:pt x="22229" y="323005"/>
                      <a:pt x="37769" y="331752"/>
                      <a:pt x="53734" y="338121"/>
                    </a:cubicBezTo>
                    <a:cubicBezTo>
                      <a:pt x="103155" y="357652"/>
                      <a:pt x="158862" y="356463"/>
                      <a:pt x="210492" y="343980"/>
                    </a:cubicBezTo>
                    <a:cubicBezTo>
                      <a:pt x="262122" y="331497"/>
                      <a:pt x="310440" y="308229"/>
                      <a:pt x="357909" y="284367"/>
                    </a:cubicBezTo>
                    <a:cubicBezTo>
                      <a:pt x="373280" y="276640"/>
                      <a:pt x="388649" y="268742"/>
                      <a:pt x="402576" y="258638"/>
                    </a:cubicBezTo>
                    <a:cubicBezTo>
                      <a:pt x="449366" y="224670"/>
                      <a:pt x="475181" y="167775"/>
                      <a:pt x="484437" y="110710"/>
                    </a:cubicBezTo>
                    <a:cubicBezTo>
                      <a:pt x="489023" y="82093"/>
                      <a:pt x="488853" y="49739"/>
                      <a:pt x="469661" y="28085"/>
                    </a:cubicBezTo>
                    <a:cubicBezTo>
                      <a:pt x="420494" y="-27281"/>
                      <a:pt x="329887" y="11187"/>
                      <a:pt x="279530" y="41502"/>
                    </a:cubicBezTo>
                    <a:close/>
                  </a:path>
                </a:pathLst>
              </a:custGeom>
              <a:solidFill>
                <a:srgbClr val="5493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Graphic 2">
                <a:extLst>
                  <a:ext uri="{FF2B5EF4-FFF2-40B4-BE49-F238E27FC236}">
                    <a16:creationId xmlns:a16="http://schemas.microsoft.com/office/drawing/2014/main" id="{C536D313-08DA-4D34-9E6A-F510296B6627}"/>
                  </a:ext>
                </a:extLst>
              </p:cNvPr>
              <p:cNvSpPr/>
              <p:nvPr/>
            </p:nvSpPr>
            <p:spPr>
              <a:xfrm>
                <a:off x="21724656" y="7748225"/>
                <a:ext cx="281503" cy="45154"/>
              </a:xfrm>
              <a:custGeom>
                <a:avLst/>
                <a:gdLst>
                  <a:gd name="connsiteX0" fmla="*/ 281503 w 281503"/>
                  <a:gd name="connsiteY0" fmla="*/ 0 h 45154"/>
                  <a:gd name="connsiteX1" fmla="*/ 214163 w 281503"/>
                  <a:gd name="connsiteY1" fmla="*/ 26919 h 45154"/>
                  <a:gd name="connsiteX2" fmla="*/ 51631 w 281503"/>
                  <a:gd name="connsiteY2" fmla="*/ 37534 h 45154"/>
                  <a:gd name="connsiteX3" fmla="*/ 0 w 281503"/>
                  <a:gd name="connsiteY3" fmla="*/ 7133 h 45154"/>
                  <a:gd name="connsiteX4" fmla="*/ 195736 w 281503"/>
                  <a:gd name="connsiteY4" fmla="*/ 23183 h 45154"/>
                  <a:gd name="connsiteX5" fmla="*/ 281503 w 281503"/>
                  <a:gd name="connsiteY5" fmla="*/ 0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1503" h="45154">
                    <a:moveTo>
                      <a:pt x="281503" y="0"/>
                    </a:moveTo>
                    <a:cubicBezTo>
                      <a:pt x="264265" y="14182"/>
                      <a:pt x="241252" y="26919"/>
                      <a:pt x="214163" y="26919"/>
                    </a:cubicBezTo>
                    <a:cubicBezTo>
                      <a:pt x="214163" y="26919"/>
                      <a:pt x="109799" y="59528"/>
                      <a:pt x="51631" y="37534"/>
                    </a:cubicBezTo>
                    <a:cubicBezTo>
                      <a:pt x="31250" y="29806"/>
                      <a:pt x="14012" y="18512"/>
                      <a:pt x="0" y="7133"/>
                    </a:cubicBezTo>
                    <a:cubicBezTo>
                      <a:pt x="47639" y="19277"/>
                      <a:pt x="137143" y="37959"/>
                      <a:pt x="195736" y="23183"/>
                    </a:cubicBezTo>
                    <a:cubicBezTo>
                      <a:pt x="195736" y="23098"/>
                      <a:pt x="223165" y="24626"/>
                      <a:pt x="281503" y="0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Graphic 2">
                <a:extLst>
                  <a:ext uri="{FF2B5EF4-FFF2-40B4-BE49-F238E27FC236}">
                    <a16:creationId xmlns:a16="http://schemas.microsoft.com/office/drawing/2014/main" id="{AF348A48-B4F7-4FCA-95AF-C0E5E5AFF8F2}"/>
                  </a:ext>
                </a:extLst>
              </p:cNvPr>
              <p:cNvSpPr/>
              <p:nvPr/>
            </p:nvSpPr>
            <p:spPr>
              <a:xfrm>
                <a:off x="21695444" y="7723196"/>
                <a:ext cx="54591" cy="49400"/>
              </a:xfrm>
              <a:custGeom>
                <a:avLst/>
                <a:gdLst>
                  <a:gd name="connsiteX0" fmla="*/ 53923 w 54591"/>
                  <a:gd name="connsiteY0" fmla="*/ 49400 h 49400"/>
                  <a:gd name="connsiteX1" fmla="*/ 29211 w 54591"/>
                  <a:gd name="connsiteY1" fmla="*/ 32077 h 49400"/>
                  <a:gd name="connsiteX2" fmla="*/ 0 w 54591"/>
                  <a:gd name="connsiteY2" fmla="*/ 3205 h 49400"/>
                  <a:gd name="connsiteX3" fmla="*/ 8492 w 54591"/>
                  <a:gd name="connsiteY3" fmla="*/ 572 h 49400"/>
                  <a:gd name="connsiteX4" fmla="*/ 53923 w 54591"/>
                  <a:gd name="connsiteY4" fmla="*/ 34030 h 49400"/>
                  <a:gd name="connsiteX5" fmla="*/ 53923 w 54591"/>
                  <a:gd name="connsiteY5" fmla="*/ 49400 h 4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591" h="49400">
                    <a:moveTo>
                      <a:pt x="53923" y="49400"/>
                    </a:moveTo>
                    <a:cubicBezTo>
                      <a:pt x="44836" y="44050"/>
                      <a:pt x="36514" y="38106"/>
                      <a:pt x="29211" y="32077"/>
                    </a:cubicBezTo>
                    <a:cubicBezTo>
                      <a:pt x="16644" y="21717"/>
                      <a:pt x="6708" y="11357"/>
                      <a:pt x="0" y="3205"/>
                    </a:cubicBezTo>
                    <a:cubicBezTo>
                      <a:pt x="2632" y="2016"/>
                      <a:pt x="5519" y="1167"/>
                      <a:pt x="8492" y="572"/>
                    </a:cubicBezTo>
                    <a:cubicBezTo>
                      <a:pt x="29636" y="-3164"/>
                      <a:pt x="50017" y="11782"/>
                      <a:pt x="53923" y="34030"/>
                    </a:cubicBezTo>
                    <a:cubicBezTo>
                      <a:pt x="54857" y="39295"/>
                      <a:pt x="54772" y="44475"/>
                      <a:pt x="53923" y="49400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Graphic 2">
                <a:extLst>
                  <a:ext uri="{FF2B5EF4-FFF2-40B4-BE49-F238E27FC236}">
                    <a16:creationId xmlns:a16="http://schemas.microsoft.com/office/drawing/2014/main" id="{3640D0F1-B310-4B53-AF29-FC43C3CC1782}"/>
                  </a:ext>
                </a:extLst>
              </p:cNvPr>
              <p:cNvSpPr/>
              <p:nvPr/>
            </p:nvSpPr>
            <p:spPr>
              <a:xfrm>
                <a:off x="21755566" y="7787564"/>
                <a:ext cx="54591" cy="49400"/>
              </a:xfrm>
              <a:custGeom>
                <a:avLst/>
                <a:gdLst>
                  <a:gd name="connsiteX0" fmla="*/ 53923 w 54591"/>
                  <a:gd name="connsiteY0" fmla="*/ 49400 h 49400"/>
                  <a:gd name="connsiteX1" fmla="*/ 29212 w 54591"/>
                  <a:gd name="connsiteY1" fmla="*/ 32077 h 49400"/>
                  <a:gd name="connsiteX2" fmla="*/ 0 w 54591"/>
                  <a:gd name="connsiteY2" fmla="*/ 3205 h 49400"/>
                  <a:gd name="connsiteX3" fmla="*/ 8492 w 54591"/>
                  <a:gd name="connsiteY3" fmla="*/ 572 h 49400"/>
                  <a:gd name="connsiteX4" fmla="*/ 53923 w 54591"/>
                  <a:gd name="connsiteY4" fmla="*/ 34030 h 49400"/>
                  <a:gd name="connsiteX5" fmla="*/ 53923 w 54591"/>
                  <a:gd name="connsiteY5" fmla="*/ 49400 h 4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591" h="49400">
                    <a:moveTo>
                      <a:pt x="53923" y="49400"/>
                    </a:moveTo>
                    <a:cubicBezTo>
                      <a:pt x="44837" y="44050"/>
                      <a:pt x="36515" y="38106"/>
                      <a:pt x="29212" y="32077"/>
                    </a:cubicBezTo>
                    <a:cubicBezTo>
                      <a:pt x="16644" y="21717"/>
                      <a:pt x="6709" y="11357"/>
                      <a:pt x="0" y="3205"/>
                    </a:cubicBezTo>
                    <a:cubicBezTo>
                      <a:pt x="2633" y="2016"/>
                      <a:pt x="5520" y="1167"/>
                      <a:pt x="8492" y="572"/>
                    </a:cubicBezTo>
                    <a:cubicBezTo>
                      <a:pt x="29636" y="-3164"/>
                      <a:pt x="50017" y="11782"/>
                      <a:pt x="53923" y="34030"/>
                    </a:cubicBezTo>
                    <a:cubicBezTo>
                      <a:pt x="54857" y="39380"/>
                      <a:pt x="54772" y="44560"/>
                      <a:pt x="53923" y="49400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Graphic 2">
                <a:extLst>
                  <a:ext uri="{FF2B5EF4-FFF2-40B4-BE49-F238E27FC236}">
                    <a16:creationId xmlns:a16="http://schemas.microsoft.com/office/drawing/2014/main" id="{54AC63DD-B871-4E7F-BDA0-BF4A4349AE58}"/>
                  </a:ext>
                </a:extLst>
              </p:cNvPr>
              <p:cNvSpPr/>
              <p:nvPr/>
            </p:nvSpPr>
            <p:spPr>
              <a:xfrm>
                <a:off x="21230434" y="7693198"/>
                <a:ext cx="666495" cy="413335"/>
              </a:xfrm>
              <a:custGeom>
                <a:avLst/>
                <a:gdLst>
                  <a:gd name="connsiteX0" fmla="*/ 663634 w 666495"/>
                  <a:gd name="connsiteY0" fmla="*/ 213653 h 413335"/>
                  <a:gd name="connsiteX1" fmla="*/ 587972 w 666495"/>
                  <a:gd name="connsiteY1" fmla="*/ 324047 h 413335"/>
                  <a:gd name="connsiteX2" fmla="*/ 538974 w 666495"/>
                  <a:gd name="connsiteY2" fmla="*/ 285240 h 413335"/>
                  <a:gd name="connsiteX3" fmla="*/ 540333 w 666495"/>
                  <a:gd name="connsiteY3" fmla="*/ 273860 h 413335"/>
                  <a:gd name="connsiteX4" fmla="*/ 552815 w 666495"/>
                  <a:gd name="connsiteY4" fmla="*/ 226476 h 413335"/>
                  <a:gd name="connsiteX5" fmla="*/ 543984 w 666495"/>
                  <a:gd name="connsiteY5" fmla="*/ 206265 h 413335"/>
                  <a:gd name="connsiteX6" fmla="*/ 470869 w 666495"/>
                  <a:gd name="connsiteY6" fmla="*/ 168307 h 413335"/>
                  <a:gd name="connsiteX7" fmla="*/ 432826 w 666495"/>
                  <a:gd name="connsiteY7" fmla="*/ 154381 h 413335"/>
                  <a:gd name="connsiteX8" fmla="*/ 380093 w 666495"/>
                  <a:gd name="connsiteY8" fmla="*/ 165845 h 413335"/>
                  <a:gd name="connsiteX9" fmla="*/ 367864 w 666495"/>
                  <a:gd name="connsiteY9" fmla="*/ 172978 h 413335"/>
                  <a:gd name="connsiteX10" fmla="*/ 337973 w 666495"/>
                  <a:gd name="connsiteY10" fmla="*/ 292797 h 413335"/>
                  <a:gd name="connsiteX11" fmla="*/ 358183 w 666495"/>
                  <a:gd name="connsiteY11" fmla="*/ 325491 h 413335"/>
                  <a:gd name="connsiteX12" fmla="*/ 463992 w 666495"/>
                  <a:gd name="connsiteY12" fmla="*/ 398095 h 413335"/>
                  <a:gd name="connsiteX13" fmla="*/ 450404 w 666495"/>
                  <a:gd name="connsiteY13" fmla="*/ 412956 h 413335"/>
                  <a:gd name="connsiteX14" fmla="*/ 394698 w 666495"/>
                  <a:gd name="connsiteY14" fmla="*/ 398605 h 413335"/>
                  <a:gd name="connsiteX15" fmla="*/ 306808 w 666495"/>
                  <a:gd name="connsiteY15" fmla="*/ 376866 h 413335"/>
                  <a:gd name="connsiteX16" fmla="*/ 195990 w 666495"/>
                  <a:gd name="connsiteY16" fmla="*/ 217984 h 413335"/>
                  <a:gd name="connsiteX17" fmla="*/ 181470 w 666495"/>
                  <a:gd name="connsiteY17" fmla="*/ 203548 h 413335"/>
                  <a:gd name="connsiteX18" fmla="*/ 0 w 666495"/>
                  <a:gd name="connsiteY18" fmla="*/ 208728 h 413335"/>
                  <a:gd name="connsiteX19" fmla="*/ 0 w 666495"/>
                  <a:gd name="connsiteY19" fmla="*/ 0 h 413335"/>
                  <a:gd name="connsiteX20" fmla="*/ 410663 w 666495"/>
                  <a:gd name="connsiteY20" fmla="*/ 13757 h 413335"/>
                  <a:gd name="connsiteX21" fmla="*/ 656840 w 666495"/>
                  <a:gd name="connsiteY21" fmla="*/ 191830 h 413335"/>
                  <a:gd name="connsiteX22" fmla="*/ 663634 w 666495"/>
                  <a:gd name="connsiteY22" fmla="*/ 213653 h 4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6495" h="413335">
                    <a:moveTo>
                      <a:pt x="663634" y="213653"/>
                    </a:moveTo>
                    <a:cubicBezTo>
                      <a:pt x="645546" y="237431"/>
                      <a:pt x="612258" y="282607"/>
                      <a:pt x="587972" y="324047"/>
                    </a:cubicBezTo>
                    <a:cubicBezTo>
                      <a:pt x="575828" y="306723"/>
                      <a:pt x="558844" y="293137"/>
                      <a:pt x="538974" y="285240"/>
                    </a:cubicBezTo>
                    <a:cubicBezTo>
                      <a:pt x="539314" y="281503"/>
                      <a:pt x="539738" y="277682"/>
                      <a:pt x="540333" y="273860"/>
                    </a:cubicBezTo>
                    <a:cubicBezTo>
                      <a:pt x="542541" y="258915"/>
                      <a:pt x="546447" y="243035"/>
                      <a:pt x="552815" y="226476"/>
                    </a:cubicBezTo>
                    <a:cubicBezTo>
                      <a:pt x="555872" y="218409"/>
                      <a:pt x="552051" y="209407"/>
                      <a:pt x="543984" y="206265"/>
                    </a:cubicBezTo>
                    <a:cubicBezTo>
                      <a:pt x="526915" y="199557"/>
                      <a:pt x="497959" y="186734"/>
                      <a:pt x="470869" y="168307"/>
                    </a:cubicBezTo>
                    <a:cubicBezTo>
                      <a:pt x="459321" y="160410"/>
                      <a:pt x="446243" y="155824"/>
                      <a:pt x="432826" y="154381"/>
                    </a:cubicBezTo>
                    <a:cubicBezTo>
                      <a:pt x="414824" y="152513"/>
                      <a:pt x="396311" y="156419"/>
                      <a:pt x="380093" y="165845"/>
                    </a:cubicBezTo>
                    <a:lnTo>
                      <a:pt x="367864" y="172978"/>
                    </a:lnTo>
                    <a:cubicBezTo>
                      <a:pt x="326000" y="197434"/>
                      <a:pt x="312497" y="251527"/>
                      <a:pt x="337973" y="292797"/>
                    </a:cubicBezTo>
                    <a:lnTo>
                      <a:pt x="358183" y="325491"/>
                    </a:lnTo>
                    <a:cubicBezTo>
                      <a:pt x="358183" y="325491"/>
                      <a:pt x="443951" y="338313"/>
                      <a:pt x="463992" y="398095"/>
                    </a:cubicBezTo>
                    <a:cubicBezTo>
                      <a:pt x="466879" y="406757"/>
                      <a:pt x="459236" y="415249"/>
                      <a:pt x="450404" y="412956"/>
                    </a:cubicBezTo>
                    <a:cubicBezTo>
                      <a:pt x="436647" y="409389"/>
                      <a:pt x="416268" y="404125"/>
                      <a:pt x="394698" y="398605"/>
                    </a:cubicBezTo>
                    <a:cubicBezTo>
                      <a:pt x="361750" y="390198"/>
                      <a:pt x="326000" y="381197"/>
                      <a:pt x="306808" y="376866"/>
                    </a:cubicBezTo>
                    <a:cubicBezTo>
                      <a:pt x="271227" y="368883"/>
                      <a:pt x="212465" y="252121"/>
                      <a:pt x="195990" y="217984"/>
                    </a:cubicBezTo>
                    <a:cubicBezTo>
                      <a:pt x="192933" y="211615"/>
                      <a:pt x="187838" y="206520"/>
                      <a:pt x="181470" y="203548"/>
                    </a:cubicBezTo>
                    <a:cubicBezTo>
                      <a:pt x="153616" y="190641"/>
                      <a:pt x="73454" y="161089"/>
                      <a:pt x="0" y="208728"/>
                    </a:cubicBezTo>
                    <a:lnTo>
                      <a:pt x="0" y="0"/>
                    </a:lnTo>
                    <a:cubicBezTo>
                      <a:pt x="0" y="0"/>
                      <a:pt x="312328" y="30486"/>
                      <a:pt x="410663" y="13757"/>
                    </a:cubicBezTo>
                    <a:cubicBezTo>
                      <a:pt x="502884" y="-1868"/>
                      <a:pt x="560373" y="157268"/>
                      <a:pt x="656840" y="191830"/>
                    </a:cubicBezTo>
                    <a:cubicBezTo>
                      <a:pt x="665926" y="194972"/>
                      <a:pt x="669493" y="205926"/>
                      <a:pt x="663634" y="213653"/>
                    </a:cubicBez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Graphic 2">
                <a:extLst>
                  <a:ext uri="{FF2B5EF4-FFF2-40B4-BE49-F238E27FC236}">
                    <a16:creationId xmlns:a16="http://schemas.microsoft.com/office/drawing/2014/main" id="{9C8F63E6-9C2E-468B-912E-1BAF3433DD6A}"/>
                  </a:ext>
                </a:extLst>
              </p:cNvPr>
              <p:cNvSpPr/>
              <p:nvPr/>
            </p:nvSpPr>
            <p:spPr>
              <a:xfrm>
                <a:off x="21230434" y="7859278"/>
                <a:ext cx="394698" cy="232440"/>
              </a:xfrm>
              <a:custGeom>
                <a:avLst/>
                <a:gdLst>
                  <a:gd name="connsiteX0" fmla="*/ 394698 w 394698"/>
                  <a:gd name="connsiteY0" fmla="*/ 232440 h 232440"/>
                  <a:gd name="connsiteX1" fmla="*/ 306808 w 394698"/>
                  <a:gd name="connsiteY1" fmla="*/ 210701 h 232440"/>
                  <a:gd name="connsiteX2" fmla="*/ 195990 w 394698"/>
                  <a:gd name="connsiteY2" fmla="*/ 51820 h 232440"/>
                  <a:gd name="connsiteX3" fmla="*/ 181470 w 394698"/>
                  <a:gd name="connsiteY3" fmla="*/ 37384 h 232440"/>
                  <a:gd name="connsiteX4" fmla="*/ 0 w 394698"/>
                  <a:gd name="connsiteY4" fmla="*/ 42564 h 232440"/>
                  <a:gd name="connsiteX5" fmla="*/ 0 w 394698"/>
                  <a:gd name="connsiteY5" fmla="*/ 13013 h 232440"/>
                  <a:gd name="connsiteX6" fmla="*/ 215012 w 394698"/>
                  <a:gd name="connsiteY6" fmla="*/ 32883 h 232440"/>
                  <a:gd name="connsiteX7" fmla="*/ 394698 w 394698"/>
                  <a:gd name="connsiteY7" fmla="*/ 232440 h 23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4698" h="232440">
                    <a:moveTo>
                      <a:pt x="394698" y="232440"/>
                    </a:moveTo>
                    <a:cubicBezTo>
                      <a:pt x="361750" y="224033"/>
                      <a:pt x="326000" y="215032"/>
                      <a:pt x="306808" y="210701"/>
                    </a:cubicBezTo>
                    <a:cubicBezTo>
                      <a:pt x="271227" y="202719"/>
                      <a:pt x="212465" y="85957"/>
                      <a:pt x="195990" y="51820"/>
                    </a:cubicBezTo>
                    <a:cubicBezTo>
                      <a:pt x="192933" y="45451"/>
                      <a:pt x="187838" y="40356"/>
                      <a:pt x="181470" y="37384"/>
                    </a:cubicBezTo>
                    <a:cubicBezTo>
                      <a:pt x="153616" y="24476"/>
                      <a:pt x="73454" y="-5075"/>
                      <a:pt x="0" y="42564"/>
                    </a:cubicBezTo>
                    <a:lnTo>
                      <a:pt x="0" y="13013"/>
                    </a:lnTo>
                    <a:cubicBezTo>
                      <a:pt x="0" y="13013"/>
                      <a:pt x="159221" y="-26814"/>
                      <a:pt x="215012" y="32883"/>
                    </a:cubicBezTo>
                    <a:cubicBezTo>
                      <a:pt x="270718" y="92750"/>
                      <a:pt x="242695" y="166289"/>
                      <a:pt x="394698" y="232440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Graphic 2">
                <a:extLst>
                  <a:ext uri="{FF2B5EF4-FFF2-40B4-BE49-F238E27FC236}">
                    <a16:creationId xmlns:a16="http://schemas.microsoft.com/office/drawing/2014/main" id="{189499D6-5AA5-4717-8C56-D2C3E6D3025E}"/>
                  </a:ext>
                </a:extLst>
              </p:cNvPr>
              <p:cNvSpPr/>
              <p:nvPr/>
            </p:nvSpPr>
            <p:spPr>
              <a:xfrm>
                <a:off x="21663260" y="7838102"/>
                <a:ext cx="147205" cy="129071"/>
              </a:xfrm>
              <a:custGeom>
                <a:avLst/>
                <a:gdLst>
                  <a:gd name="connsiteX0" fmla="*/ 107506 w 147205"/>
                  <a:gd name="connsiteY0" fmla="*/ 128872 h 129071"/>
                  <a:gd name="connsiteX1" fmla="*/ 119989 w 147205"/>
                  <a:gd name="connsiteY1" fmla="*/ 81488 h 129071"/>
                  <a:gd name="connsiteX2" fmla="*/ 111157 w 147205"/>
                  <a:gd name="connsiteY2" fmla="*/ 61278 h 129071"/>
                  <a:gd name="connsiteX3" fmla="*/ 38043 w 147205"/>
                  <a:gd name="connsiteY3" fmla="*/ 23319 h 129071"/>
                  <a:gd name="connsiteX4" fmla="*/ 0 w 147205"/>
                  <a:gd name="connsiteY4" fmla="*/ 9392 h 129071"/>
                  <a:gd name="connsiteX5" fmla="*/ 43818 w 147205"/>
                  <a:gd name="connsiteY5" fmla="*/ 9392 h 129071"/>
                  <a:gd name="connsiteX6" fmla="*/ 139521 w 147205"/>
                  <a:gd name="connsiteY6" fmla="*/ 57456 h 129071"/>
                  <a:gd name="connsiteX7" fmla="*/ 107506 w 147205"/>
                  <a:gd name="connsiteY7" fmla="*/ 128872 h 12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205" h="129071">
                    <a:moveTo>
                      <a:pt x="107506" y="128872"/>
                    </a:moveTo>
                    <a:cubicBezTo>
                      <a:pt x="109714" y="113926"/>
                      <a:pt x="113620" y="98047"/>
                      <a:pt x="119989" y="81488"/>
                    </a:cubicBezTo>
                    <a:cubicBezTo>
                      <a:pt x="123046" y="73421"/>
                      <a:pt x="119225" y="64419"/>
                      <a:pt x="111157" y="61278"/>
                    </a:cubicBezTo>
                    <a:cubicBezTo>
                      <a:pt x="94089" y="54569"/>
                      <a:pt x="65132" y="41746"/>
                      <a:pt x="38043" y="23319"/>
                    </a:cubicBezTo>
                    <a:cubicBezTo>
                      <a:pt x="26494" y="15422"/>
                      <a:pt x="13417" y="10836"/>
                      <a:pt x="0" y="9392"/>
                    </a:cubicBezTo>
                    <a:cubicBezTo>
                      <a:pt x="934" y="-8270"/>
                      <a:pt x="32863" y="3278"/>
                      <a:pt x="43818" y="9392"/>
                    </a:cubicBezTo>
                    <a:cubicBezTo>
                      <a:pt x="54857" y="15592"/>
                      <a:pt x="115573" y="60428"/>
                      <a:pt x="139521" y="57456"/>
                    </a:cubicBezTo>
                    <a:cubicBezTo>
                      <a:pt x="163467" y="54484"/>
                      <a:pt x="125424" y="133542"/>
                      <a:pt x="107506" y="128872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Graphic 2">
                <a:extLst>
                  <a:ext uri="{FF2B5EF4-FFF2-40B4-BE49-F238E27FC236}">
                    <a16:creationId xmlns:a16="http://schemas.microsoft.com/office/drawing/2014/main" id="{543998B4-36A1-48C1-A92F-67F649BE2801}"/>
                  </a:ext>
                </a:extLst>
              </p:cNvPr>
              <p:cNvSpPr/>
              <p:nvPr/>
            </p:nvSpPr>
            <p:spPr>
              <a:xfrm>
                <a:off x="21251748" y="7712135"/>
                <a:ext cx="311988" cy="28290"/>
              </a:xfrm>
              <a:custGeom>
                <a:avLst/>
                <a:gdLst>
                  <a:gd name="connsiteX0" fmla="*/ 0 w 311988"/>
                  <a:gd name="connsiteY0" fmla="*/ 0 h 28290"/>
                  <a:gd name="connsiteX1" fmla="*/ 311988 w 311988"/>
                  <a:gd name="connsiteY1" fmla="*/ 11379 h 28290"/>
                  <a:gd name="connsiteX2" fmla="*/ 0 w 311988"/>
                  <a:gd name="connsiteY2" fmla="*/ 20975 h 28290"/>
                  <a:gd name="connsiteX3" fmla="*/ 0 w 311988"/>
                  <a:gd name="connsiteY3" fmla="*/ 0 h 28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988" h="28290">
                    <a:moveTo>
                      <a:pt x="0" y="0"/>
                    </a:moveTo>
                    <a:cubicBezTo>
                      <a:pt x="0" y="0"/>
                      <a:pt x="219428" y="29042"/>
                      <a:pt x="311988" y="11379"/>
                    </a:cubicBezTo>
                    <a:cubicBezTo>
                      <a:pt x="311988" y="11379"/>
                      <a:pt x="55876" y="41864"/>
                      <a:pt x="0" y="209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BE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Graphic 2">
                <a:extLst>
                  <a:ext uri="{FF2B5EF4-FFF2-40B4-BE49-F238E27FC236}">
                    <a16:creationId xmlns:a16="http://schemas.microsoft.com/office/drawing/2014/main" id="{E047C713-E648-4A66-9CD2-27807960ABBE}"/>
                  </a:ext>
                </a:extLst>
              </p:cNvPr>
              <p:cNvSpPr/>
              <p:nvPr/>
            </p:nvSpPr>
            <p:spPr>
              <a:xfrm>
                <a:off x="21621480" y="8243780"/>
                <a:ext cx="223589" cy="56242"/>
              </a:xfrm>
              <a:custGeom>
                <a:avLst/>
                <a:gdLst>
                  <a:gd name="connsiteX0" fmla="*/ 0 w 223589"/>
                  <a:gd name="connsiteY0" fmla="*/ 56242 h 56242"/>
                  <a:gd name="connsiteX1" fmla="*/ 1444 w 223589"/>
                  <a:gd name="connsiteY1" fmla="*/ 22615 h 56242"/>
                  <a:gd name="connsiteX2" fmla="*/ 216541 w 223589"/>
                  <a:gd name="connsiteY2" fmla="*/ 20492 h 56242"/>
                  <a:gd name="connsiteX3" fmla="*/ 223590 w 223589"/>
                  <a:gd name="connsiteY3" fmla="*/ 56242 h 56242"/>
                  <a:gd name="connsiteX4" fmla="*/ 0 w 223589"/>
                  <a:gd name="connsiteY4" fmla="*/ 56242 h 56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589" h="56242">
                    <a:moveTo>
                      <a:pt x="0" y="56242"/>
                    </a:moveTo>
                    <a:lnTo>
                      <a:pt x="1444" y="22615"/>
                    </a:lnTo>
                    <a:cubicBezTo>
                      <a:pt x="6454" y="20662"/>
                      <a:pt x="95024" y="-25874"/>
                      <a:pt x="216541" y="20492"/>
                    </a:cubicBezTo>
                    <a:lnTo>
                      <a:pt x="223590" y="56242"/>
                    </a:lnTo>
                    <a:cubicBezTo>
                      <a:pt x="113620" y="14293"/>
                      <a:pt x="1189" y="55817"/>
                      <a:pt x="0" y="56242"/>
                    </a:cubicBezTo>
                    <a:close/>
                  </a:path>
                </a:pathLst>
              </a:custGeom>
              <a:solidFill>
                <a:srgbClr val="5493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Graphic 2">
                <a:extLst>
                  <a:ext uri="{FF2B5EF4-FFF2-40B4-BE49-F238E27FC236}">
                    <a16:creationId xmlns:a16="http://schemas.microsoft.com/office/drawing/2014/main" id="{37109DAA-1712-47E4-9216-C58D3C99B371}"/>
                  </a:ext>
                </a:extLst>
              </p:cNvPr>
              <p:cNvSpPr/>
              <p:nvPr/>
            </p:nvSpPr>
            <p:spPr>
              <a:xfrm>
                <a:off x="21621480" y="8243751"/>
                <a:ext cx="223589" cy="56186"/>
              </a:xfrm>
              <a:custGeom>
                <a:avLst/>
                <a:gdLst>
                  <a:gd name="connsiteX0" fmla="*/ 1444 w 223589"/>
                  <a:gd name="connsiteY0" fmla="*/ 31560 h 56186"/>
                  <a:gd name="connsiteX1" fmla="*/ 216541 w 223589"/>
                  <a:gd name="connsiteY1" fmla="*/ 29437 h 56186"/>
                  <a:gd name="connsiteX2" fmla="*/ 221721 w 223589"/>
                  <a:gd name="connsiteY2" fmla="*/ 55507 h 56186"/>
                  <a:gd name="connsiteX3" fmla="*/ 223590 w 223589"/>
                  <a:gd name="connsiteY3" fmla="*/ 56186 h 56186"/>
                  <a:gd name="connsiteX4" fmla="*/ 216541 w 223589"/>
                  <a:gd name="connsiteY4" fmla="*/ 20435 h 56186"/>
                  <a:gd name="connsiteX5" fmla="*/ 1444 w 223589"/>
                  <a:gd name="connsiteY5" fmla="*/ 22558 h 56186"/>
                  <a:gd name="connsiteX6" fmla="*/ 0 w 223589"/>
                  <a:gd name="connsiteY6" fmla="*/ 56186 h 56186"/>
                  <a:gd name="connsiteX7" fmla="*/ 425 w 223589"/>
                  <a:gd name="connsiteY7" fmla="*/ 56016 h 56186"/>
                  <a:gd name="connsiteX8" fmla="*/ 1444 w 223589"/>
                  <a:gd name="connsiteY8" fmla="*/ 31560 h 5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589" h="56186">
                    <a:moveTo>
                      <a:pt x="1444" y="31560"/>
                    </a:moveTo>
                    <a:cubicBezTo>
                      <a:pt x="6454" y="29607"/>
                      <a:pt x="95024" y="-16928"/>
                      <a:pt x="216541" y="29437"/>
                    </a:cubicBezTo>
                    <a:lnTo>
                      <a:pt x="221721" y="55507"/>
                    </a:lnTo>
                    <a:cubicBezTo>
                      <a:pt x="222316" y="55762"/>
                      <a:pt x="222995" y="55931"/>
                      <a:pt x="223590" y="56186"/>
                    </a:cubicBezTo>
                    <a:lnTo>
                      <a:pt x="216541" y="20435"/>
                    </a:lnTo>
                    <a:cubicBezTo>
                      <a:pt x="95109" y="-25845"/>
                      <a:pt x="6539" y="20690"/>
                      <a:pt x="1444" y="22558"/>
                    </a:cubicBezTo>
                    <a:lnTo>
                      <a:pt x="0" y="56186"/>
                    </a:lnTo>
                    <a:cubicBezTo>
                      <a:pt x="0" y="56186"/>
                      <a:pt x="170" y="56101"/>
                      <a:pt x="425" y="56016"/>
                    </a:cubicBezTo>
                    <a:lnTo>
                      <a:pt x="1444" y="31560"/>
                    </a:lnTo>
                    <a:close/>
                  </a:path>
                </a:pathLst>
              </a:custGeom>
              <a:solidFill>
                <a:srgbClr val="ACD0E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46" name="Graphic 2">
            <a:extLst>
              <a:ext uri="{FF2B5EF4-FFF2-40B4-BE49-F238E27FC236}">
                <a16:creationId xmlns:a16="http://schemas.microsoft.com/office/drawing/2014/main" id="{0D0B0293-5EC7-4935-92A1-1FEA3708FC5D}"/>
              </a:ext>
            </a:extLst>
          </p:cNvPr>
          <p:cNvGrpSpPr/>
          <p:nvPr/>
        </p:nvGrpSpPr>
        <p:grpSpPr>
          <a:xfrm>
            <a:off x="9010575" y="10277760"/>
            <a:ext cx="1948271" cy="2029113"/>
            <a:chOff x="9010575" y="10277760"/>
            <a:chExt cx="1948271" cy="2029113"/>
          </a:xfrm>
        </p:grpSpPr>
        <p:grpSp>
          <p:nvGrpSpPr>
            <p:cNvPr id="647" name="Graphic 2">
              <a:extLst>
                <a:ext uri="{FF2B5EF4-FFF2-40B4-BE49-F238E27FC236}">
                  <a16:creationId xmlns:a16="http://schemas.microsoft.com/office/drawing/2014/main" id="{02255426-6D60-49BB-AF13-DFF880E92B4C}"/>
                </a:ext>
              </a:extLst>
            </p:cNvPr>
            <p:cNvGrpSpPr/>
            <p:nvPr/>
          </p:nvGrpSpPr>
          <p:grpSpPr>
            <a:xfrm>
              <a:off x="9132360" y="10424478"/>
              <a:ext cx="1704545" cy="1502557"/>
              <a:chOff x="9132360" y="10424478"/>
              <a:chExt cx="1704545" cy="1502557"/>
            </a:xfrm>
          </p:grpSpPr>
          <p:grpSp>
            <p:nvGrpSpPr>
              <p:cNvPr id="648" name="Graphic 2">
                <a:extLst>
                  <a:ext uri="{FF2B5EF4-FFF2-40B4-BE49-F238E27FC236}">
                    <a16:creationId xmlns:a16="http://schemas.microsoft.com/office/drawing/2014/main" id="{023A0378-04FE-4532-828E-A53DD233056A}"/>
                  </a:ext>
                </a:extLst>
              </p:cNvPr>
              <p:cNvGrpSpPr/>
              <p:nvPr/>
            </p:nvGrpSpPr>
            <p:grpSpPr>
              <a:xfrm>
                <a:off x="9132360" y="10424478"/>
                <a:ext cx="1502695" cy="1502557"/>
                <a:chOff x="9132360" y="10424478"/>
                <a:chExt cx="1502695" cy="1502557"/>
              </a:xfrm>
            </p:grpSpPr>
            <p:sp>
              <p:nvSpPr>
                <p:cNvPr id="649" name="Graphic 2">
                  <a:extLst>
                    <a:ext uri="{FF2B5EF4-FFF2-40B4-BE49-F238E27FC236}">
                      <a16:creationId xmlns:a16="http://schemas.microsoft.com/office/drawing/2014/main" id="{60DEE600-689F-4A40-A2E3-DD3AC096678B}"/>
                    </a:ext>
                  </a:extLst>
                </p:cNvPr>
                <p:cNvSpPr/>
                <p:nvPr/>
              </p:nvSpPr>
              <p:spPr>
                <a:xfrm>
                  <a:off x="9132687" y="10424668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7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7"/>
                        <a:pt x="751184" y="1502367"/>
                      </a:cubicBezTo>
                      <a:cubicBezTo>
                        <a:pt x="336316" y="1502367"/>
                        <a:pt x="0" y="1166051"/>
                        <a:pt x="0" y="751184"/>
                      </a:cubicBezTo>
                      <a:cubicBezTo>
                        <a:pt x="0" y="336317"/>
                        <a:pt x="336316" y="0"/>
                        <a:pt x="751184" y="0"/>
                      </a:cubicBezTo>
                      <a:cubicBezTo>
                        <a:pt x="1166051" y="0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0" name="Graphic 2">
                  <a:extLst>
                    <a:ext uri="{FF2B5EF4-FFF2-40B4-BE49-F238E27FC236}">
                      <a16:creationId xmlns:a16="http://schemas.microsoft.com/office/drawing/2014/main" id="{AD5369AB-0DDB-439C-A67B-D83A284930AE}"/>
                    </a:ext>
                  </a:extLst>
                </p:cNvPr>
                <p:cNvSpPr/>
                <p:nvPr/>
              </p:nvSpPr>
              <p:spPr>
                <a:xfrm>
                  <a:off x="9132360" y="10424478"/>
                  <a:ext cx="876765" cy="1502388"/>
                </a:xfrm>
                <a:custGeom>
                  <a:avLst/>
                  <a:gdLst>
                    <a:gd name="connsiteX0" fmla="*/ 160143 w 876765"/>
                    <a:gd name="connsiteY0" fmla="*/ 1032452 h 1502388"/>
                    <a:gd name="connsiteX1" fmla="*/ 590168 w 876765"/>
                    <a:gd name="connsiteY1" fmla="*/ 60991 h 1502388"/>
                    <a:gd name="connsiteX2" fmla="*/ 876766 w 876765"/>
                    <a:gd name="connsiteY2" fmla="*/ 10635 h 1502388"/>
                    <a:gd name="connsiteX3" fmla="*/ 480708 w 876765"/>
                    <a:gd name="connsiteY3" fmla="*/ 50546 h 1502388"/>
                    <a:gd name="connsiteX4" fmla="*/ 50684 w 876765"/>
                    <a:gd name="connsiteY4" fmla="*/ 1022007 h 1502388"/>
                    <a:gd name="connsiteX5" fmla="*/ 735547 w 876765"/>
                    <a:gd name="connsiteY5" fmla="*/ 1502388 h 1502388"/>
                    <a:gd name="connsiteX6" fmla="*/ 160143 w 876765"/>
                    <a:gd name="connsiteY6" fmla="*/ 1032452 h 150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8">
                      <a:moveTo>
                        <a:pt x="160143" y="1032452"/>
                      </a:moveTo>
                      <a:cubicBezTo>
                        <a:pt x="10603" y="645481"/>
                        <a:pt x="203197" y="210532"/>
                        <a:pt x="590168" y="60991"/>
                      </a:cubicBezTo>
                      <a:cubicBezTo>
                        <a:pt x="684511" y="24562"/>
                        <a:pt x="781573" y="8597"/>
                        <a:pt x="876766" y="10635"/>
                      </a:cubicBezTo>
                      <a:cubicBezTo>
                        <a:pt x="747860" y="-11274"/>
                        <a:pt x="611567" y="20"/>
                        <a:pt x="480708" y="50546"/>
                      </a:cubicBezTo>
                      <a:cubicBezTo>
                        <a:pt x="93737" y="200086"/>
                        <a:pt x="-98856" y="634952"/>
                        <a:pt x="50684" y="1022007"/>
                      </a:cubicBezTo>
                      <a:cubicBezTo>
                        <a:pt x="163795" y="1314719"/>
                        <a:pt x="440118" y="1496020"/>
                        <a:pt x="735547" y="1502388"/>
                      </a:cubicBezTo>
                      <a:cubicBezTo>
                        <a:pt x="483171" y="1459504"/>
                        <a:pt x="259073" y="1288650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51" name="Graphic 2">
                <a:extLst>
                  <a:ext uri="{FF2B5EF4-FFF2-40B4-BE49-F238E27FC236}">
                    <a16:creationId xmlns:a16="http://schemas.microsoft.com/office/drawing/2014/main" id="{CDA85FA7-151F-4410-9270-A56050886F0A}"/>
                  </a:ext>
                </a:extLst>
              </p:cNvPr>
              <p:cNvSpPr/>
              <p:nvPr/>
            </p:nvSpPr>
            <p:spPr>
              <a:xfrm>
                <a:off x="10036469" y="10424583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7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3"/>
                      <a:pt x="621253" y="800437"/>
                      <a:pt x="400218" y="800437"/>
                    </a:cubicBezTo>
                    <a:cubicBezTo>
                      <a:pt x="179184" y="800437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2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2" name="Graphic 2">
              <a:extLst>
                <a:ext uri="{FF2B5EF4-FFF2-40B4-BE49-F238E27FC236}">
                  <a16:creationId xmlns:a16="http://schemas.microsoft.com/office/drawing/2014/main" id="{73B88842-EF55-469D-8946-399C29EF045B}"/>
                </a:ext>
              </a:extLst>
            </p:cNvPr>
            <p:cNvGrpSpPr/>
            <p:nvPr/>
          </p:nvGrpSpPr>
          <p:grpSpPr>
            <a:xfrm>
              <a:off x="9010575" y="11837193"/>
              <a:ext cx="1948271" cy="469681"/>
              <a:chOff x="9010575" y="11837193"/>
              <a:chExt cx="1948271" cy="469681"/>
            </a:xfrm>
            <a:solidFill>
              <a:srgbClr val="9EBEDB"/>
            </a:solidFill>
          </p:grpSpPr>
          <p:sp>
            <p:nvSpPr>
              <p:cNvPr id="653" name="Graphic 2">
                <a:extLst>
                  <a:ext uri="{FF2B5EF4-FFF2-40B4-BE49-F238E27FC236}">
                    <a16:creationId xmlns:a16="http://schemas.microsoft.com/office/drawing/2014/main" id="{C88542D2-5AE7-467D-B351-D7F626A62143}"/>
                  </a:ext>
                </a:extLst>
              </p:cNvPr>
              <p:cNvSpPr/>
              <p:nvPr/>
            </p:nvSpPr>
            <p:spPr>
              <a:xfrm>
                <a:off x="9010575" y="11837193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2 h 469681"/>
                  <a:gd name="connsiteX3" fmla="*/ 0 w 1948271"/>
                  <a:gd name="connsiteY3" fmla="*/ 469682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2"/>
                    </a:lnTo>
                    <a:lnTo>
                      <a:pt x="0" y="469682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Graphic 2">
                <a:extLst>
                  <a:ext uri="{FF2B5EF4-FFF2-40B4-BE49-F238E27FC236}">
                    <a16:creationId xmlns:a16="http://schemas.microsoft.com/office/drawing/2014/main" id="{81269ACC-1594-40A9-9F75-245819A16D06}"/>
                  </a:ext>
                </a:extLst>
              </p:cNvPr>
              <p:cNvSpPr/>
              <p:nvPr/>
            </p:nvSpPr>
            <p:spPr>
              <a:xfrm>
                <a:off x="9274755" y="11837193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Graphic 2">
                <a:extLst>
                  <a:ext uri="{FF2B5EF4-FFF2-40B4-BE49-F238E27FC236}">
                    <a16:creationId xmlns:a16="http://schemas.microsoft.com/office/drawing/2014/main" id="{471F5107-871D-4CE0-9AE2-833302BB9499}"/>
                  </a:ext>
                </a:extLst>
              </p:cNvPr>
              <p:cNvSpPr/>
              <p:nvPr/>
            </p:nvSpPr>
            <p:spPr>
              <a:xfrm>
                <a:off x="9501995" y="11837193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3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3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Graphic 2">
                <a:extLst>
                  <a:ext uri="{FF2B5EF4-FFF2-40B4-BE49-F238E27FC236}">
                    <a16:creationId xmlns:a16="http://schemas.microsoft.com/office/drawing/2014/main" id="{74EAA99E-817B-48D5-8164-01CFF9F34FC1}"/>
                  </a:ext>
                </a:extLst>
              </p:cNvPr>
              <p:cNvSpPr/>
              <p:nvPr/>
            </p:nvSpPr>
            <p:spPr>
              <a:xfrm>
                <a:off x="10334276" y="11837193"/>
                <a:ext cx="140793" cy="8491"/>
              </a:xfrm>
              <a:custGeom>
                <a:avLst/>
                <a:gdLst>
                  <a:gd name="connsiteX0" fmla="*/ 0 w 140793"/>
                  <a:gd name="connsiteY0" fmla="*/ 0 h 8491"/>
                  <a:gd name="connsiteX1" fmla="*/ 140794 w 14079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93" h="8491">
                    <a:moveTo>
                      <a:pt x="0" y="0"/>
                    </a:moveTo>
                    <a:lnTo>
                      <a:pt x="140794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Graphic 2">
                <a:extLst>
                  <a:ext uri="{FF2B5EF4-FFF2-40B4-BE49-F238E27FC236}">
                    <a16:creationId xmlns:a16="http://schemas.microsoft.com/office/drawing/2014/main" id="{0C07E6E5-426A-4AF5-BF2D-4B9EBA50FDAA}"/>
                  </a:ext>
                </a:extLst>
              </p:cNvPr>
              <p:cNvSpPr/>
              <p:nvPr/>
            </p:nvSpPr>
            <p:spPr>
              <a:xfrm>
                <a:off x="10527804" y="11837193"/>
                <a:ext cx="141218" cy="8491"/>
              </a:xfrm>
              <a:custGeom>
                <a:avLst/>
                <a:gdLst>
                  <a:gd name="connsiteX0" fmla="*/ 0 w 141218"/>
                  <a:gd name="connsiteY0" fmla="*/ 0 h 8491"/>
                  <a:gd name="connsiteX1" fmla="*/ 141218 w 14121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218" h="8491">
                    <a:moveTo>
                      <a:pt x="0" y="0"/>
                    </a:moveTo>
                    <a:lnTo>
                      <a:pt x="141218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8" name="Graphic 2">
              <a:extLst>
                <a:ext uri="{FF2B5EF4-FFF2-40B4-BE49-F238E27FC236}">
                  <a16:creationId xmlns:a16="http://schemas.microsoft.com/office/drawing/2014/main" id="{EBA9F0AC-00C1-433B-BC0A-C9E4EB2A3BC9}"/>
                </a:ext>
              </a:extLst>
            </p:cNvPr>
            <p:cNvGrpSpPr/>
            <p:nvPr/>
          </p:nvGrpSpPr>
          <p:grpSpPr>
            <a:xfrm>
              <a:off x="9114855" y="10785819"/>
              <a:ext cx="1451860" cy="820156"/>
              <a:chOff x="9114855" y="10785819"/>
              <a:chExt cx="1451860" cy="820156"/>
            </a:xfrm>
          </p:grpSpPr>
          <p:grpSp>
            <p:nvGrpSpPr>
              <p:cNvPr id="659" name="Graphic 2">
                <a:extLst>
                  <a:ext uri="{FF2B5EF4-FFF2-40B4-BE49-F238E27FC236}">
                    <a16:creationId xmlns:a16="http://schemas.microsoft.com/office/drawing/2014/main" id="{5D84FF00-9023-433B-8D8E-7AF52AF7CED1}"/>
                  </a:ext>
                </a:extLst>
              </p:cNvPr>
              <p:cNvGrpSpPr/>
              <p:nvPr/>
            </p:nvGrpSpPr>
            <p:grpSpPr>
              <a:xfrm>
                <a:off x="9798614" y="10785819"/>
                <a:ext cx="768101" cy="758322"/>
                <a:chOff x="9798614" y="10785819"/>
                <a:chExt cx="768101" cy="758322"/>
              </a:xfrm>
            </p:grpSpPr>
            <p:sp>
              <p:nvSpPr>
                <p:cNvPr id="660" name="Graphic 2">
                  <a:extLst>
                    <a:ext uri="{FF2B5EF4-FFF2-40B4-BE49-F238E27FC236}">
                      <a16:creationId xmlns:a16="http://schemas.microsoft.com/office/drawing/2014/main" id="{66900BF3-9959-4542-A86B-BA8DE6BD5642}"/>
                    </a:ext>
                  </a:extLst>
                </p:cNvPr>
                <p:cNvSpPr/>
                <p:nvPr/>
              </p:nvSpPr>
              <p:spPr>
                <a:xfrm>
                  <a:off x="9798614" y="10785819"/>
                  <a:ext cx="701252" cy="758152"/>
                </a:xfrm>
                <a:custGeom>
                  <a:avLst/>
                  <a:gdLst>
                    <a:gd name="connsiteX0" fmla="*/ 580924 w 701252"/>
                    <a:gd name="connsiteY0" fmla="*/ 120844 h 758152"/>
                    <a:gd name="connsiteX1" fmla="*/ 354447 w 701252"/>
                    <a:gd name="connsiteY1" fmla="*/ 215867 h 758152"/>
                    <a:gd name="connsiteX2" fmla="*/ 345871 w 701252"/>
                    <a:gd name="connsiteY2" fmla="*/ 196930 h 758152"/>
                    <a:gd name="connsiteX3" fmla="*/ 363109 w 701252"/>
                    <a:gd name="connsiteY3" fmla="*/ 116088 h 758152"/>
                    <a:gd name="connsiteX4" fmla="*/ 501270 w 701252"/>
                    <a:gd name="connsiteY4" fmla="*/ 73629 h 758152"/>
                    <a:gd name="connsiteX5" fmla="*/ 507470 w 701252"/>
                    <a:gd name="connsiteY5" fmla="*/ 61995 h 758152"/>
                    <a:gd name="connsiteX6" fmla="*/ 494477 w 701252"/>
                    <a:gd name="connsiteY6" fmla="*/ 37709 h 758152"/>
                    <a:gd name="connsiteX7" fmla="*/ 327104 w 701252"/>
                    <a:gd name="connsiteY7" fmla="*/ 11555 h 758152"/>
                    <a:gd name="connsiteX8" fmla="*/ 69803 w 701252"/>
                    <a:gd name="connsiteY8" fmla="*/ 418396 h 758152"/>
                    <a:gd name="connsiteX9" fmla="*/ 0 w 701252"/>
                    <a:gd name="connsiteY9" fmla="*/ 468327 h 758152"/>
                    <a:gd name="connsiteX10" fmla="*/ 139180 w 701252"/>
                    <a:gd name="connsiteY10" fmla="*/ 758152 h 758152"/>
                    <a:gd name="connsiteX11" fmla="*/ 263161 w 701252"/>
                    <a:gd name="connsiteY11" fmla="*/ 725969 h 758152"/>
                    <a:gd name="connsiteX12" fmla="*/ 497449 w 701252"/>
                    <a:gd name="connsiteY12" fmla="*/ 659308 h 758152"/>
                    <a:gd name="connsiteX13" fmla="*/ 497534 w 701252"/>
                    <a:gd name="connsiteY13" fmla="*/ 656506 h 758152"/>
                    <a:gd name="connsiteX14" fmla="*/ 572856 w 701252"/>
                    <a:gd name="connsiteY14" fmla="*/ 613962 h 758152"/>
                    <a:gd name="connsiteX15" fmla="*/ 572856 w 701252"/>
                    <a:gd name="connsiteY15" fmla="*/ 613962 h 758152"/>
                    <a:gd name="connsiteX16" fmla="*/ 701252 w 701252"/>
                    <a:gd name="connsiteY16" fmla="*/ 551122 h 758152"/>
                    <a:gd name="connsiteX17" fmla="*/ 683419 w 701252"/>
                    <a:gd name="connsiteY17" fmla="*/ 532611 h 758152"/>
                    <a:gd name="connsiteX18" fmla="*/ 651405 w 701252"/>
                    <a:gd name="connsiteY18" fmla="*/ 499408 h 758152"/>
                    <a:gd name="connsiteX19" fmla="*/ 632129 w 701252"/>
                    <a:gd name="connsiteY19" fmla="*/ 509173 h 758152"/>
                    <a:gd name="connsiteX20" fmla="*/ 656331 w 701252"/>
                    <a:gd name="connsiteY20" fmla="*/ 402177 h 758152"/>
                    <a:gd name="connsiteX21" fmla="*/ 580924 w 701252"/>
                    <a:gd name="connsiteY21" fmla="*/ 120844 h 758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01252" h="758152">
                      <a:moveTo>
                        <a:pt x="580924" y="120844"/>
                      </a:moveTo>
                      <a:lnTo>
                        <a:pt x="354447" y="215867"/>
                      </a:lnTo>
                      <a:cubicBezTo>
                        <a:pt x="350541" y="209583"/>
                        <a:pt x="347739" y="203214"/>
                        <a:pt x="345871" y="196930"/>
                      </a:cubicBezTo>
                      <a:cubicBezTo>
                        <a:pt x="333303" y="154386"/>
                        <a:pt x="363109" y="116088"/>
                        <a:pt x="363109" y="116088"/>
                      </a:cubicBezTo>
                      <a:cubicBezTo>
                        <a:pt x="440130" y="116852"/>
                        <a:pt x="480466" y="94179"/>
                        <a:pt x="501270" y="73629"/>
                      </a:cubicBezTo>
                      <a:cubicBezTo>
                        <a:pt x="504667" y="70317"/>
                        <a:pt x="506705" y="66241"/>
                        <a:pt x="507470" y="61995"/>
                      </a:cubicBezTo>
                      <a:cubicBezTo>
                        <a:pt x="509253" y="52315"/>
                        <a:pt x="504497" y="41955"/>
                        <a:pt x="494477" y="37709"/>
                      </a:cubicBezTo>
                      <a:cubicBezTo>
                        <a:pt x="459915" y="23103"/>
                        <a:pt x="424420" y="-20630"/>
                        <a:pt x="327104" y="11555"/>
                      </a:cubicBezTo>
                      <a:cubicBezTo>
                        <a:pt x="111073" y="151923"/>
                        <a:pt x="69803" y="418396"/>
                        <a:pt x="69803" y="418396"/>
                      </a:cubicBezTo>
                      <a:lnTo>
                        <a:pt x="0" y="468327"/>
                      </a:lnTo>
                      <a:lnTo>
                        <a:pt x="139180" y="758152"/>
                      </a:lnTo>
                      <a:cubicBezTo>
                        <a:pt x="190301" y="731319"/>
                        <a:pt x="263161" y="725969"/>
                        <a:pt x="263161" y="725969"/>
                      </a:cubicBezTo>
                      <a:cubicBezTo>
                        <a:pt x="343748" y="724440"/>
                        <a:pt x="436478" y="688095"/>
                        <a:pt x="497449" y="659308"/>
                      </a:cubicBezTo>
                      <a:lnTo>
                        <a:pt x="497534" y="656506"/>
                      </a:lnTo>
                      <a:cubicBezTo>
                        <a:pt x="497534" y="656506"/>
                        <a:pt x="564365" y="619652"/>
                        <a:pt x="572856" y="613962"/>
                      </a:cubicBezTo>
                      <a:lnTo>
                        <a:pt x="572856" y="613962"/>
                      </a:lnTo>
                      <a:cubicBezTo>
                        <a:pt x="629327" y="575240"/>
                        <a:pt x="701252" y="551122"/>
                        <a:pt x="701252" y="551122"/>
                      </a:cubicBezTo>
                      <a:lnTo>
                        <a:pt x="683419" y="532611"/>
                      </a:lnTo>
                      <a:lnTo>
                        <a:pt x="651405" y="499408"/>
                      </a:lnTo>
                      <a:lnTo>
                        <a:pt x="632129" y="509173"/>
                      </a:lnTo>
                      <a:lnTo>
                        <a:pt x="656331" y="402177"/>
                      </a:lnTo>
                      <a:lnTo>
                        <a:pt x="580924" y="120844"/>
                      </a:lnTo>
                      <a:close/>
                    </a:path>
                  </a:pathLst>
                </a:custGeom>
                <a:solidFill>
                  <a:srgbClr val="DE8C7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1" name="Graphic 2">
                  <a:extLst>
                    <a:ext uri="{FF2B5EF4-FFF2-40B4-BE49-F238E27FC236}">
                      <a16:creationId xmlns:a16="http://schemas.microsoft.com/office/drawing/2014/main" id="{F566C237-AF08-4D53-B782-2D2FF96BBCFB}"/>
                    </a:ext>
                  </a:extLst>
                </p:cNvPr>
                <p:cNvSpPr/>
                <p:nvPr/>
              </p:nvSpPr>
              <p:spPr>
                <a:xfrm>
                  <a:off x="10054811" y="10847305"/>
                  <a:ext cx="251441" cy="183761"/>
                </a:xfrm>
                <a:custGeom>
                  <a:avLst/>
                  <a:gdLst>
                    <a:gd name="connsiteX0" fmla="*/ 251442 w 251441"/>
                    <a:gd name="connsiteY0" fmla="*/ 679 h 183761"/>
                    <a:gd name="connsiteX1" fmla="*/ 245243 w 251441"/>
                    <a:gd name="connsiteY1" fmla="*/ 12313 h 183761"/>
                    <a:gd name="connsiteX2" fmla="*/ 107082 w 251441"/>
                    <a:gd name="connsiteY2" fmla="*/ 54772 h 183761"/>
                    <a:gd name="connsiteX3" fmla="*/ 89843 w 251441"/>
                    <a:gd name="connsiteY3" fmla="*/ 135614 h 183761"/>
                    <a:gd name="connsiteX4" fmla="*/ 0 w 251441"/>
                    <a:gd name="connsiteY4" fmla="*/ 183761 h 183761"/>
                    <a:gd name="connsiteX5" fmla="*/ 88484 w 251441"/>
                    <a:gd name="connsiteY5" fmla="*/ 35750 h 183761"/>
                    <a:gd name="connsiteX6" fmla="*/ 109459 w 251441"/>
                    <a:gd name="connsiteY6" fmla="*/ 32608 h 183761"/>
                    <a:gd name="connsiteX7" fmla="*/ 251102 w 251441"/>
                    <a:gd name="connsiteY7" fmla="*/ 0 h 183761"/>
                    <a:gd name="connsiteX8" fmla="*/ 251442 w 251441"/>
                    <a:gd name="connsiteY8" fmla="*/ 679 h 18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1441" h="183761">
                      <a:moveTo>
                        <a:pt x="251442" y="679"/>
                      </a:moveTo>
                      <a:cubicBezTo>
                        <a:pt x="250678" y="4925"/>
                        <a:pt x="248640" y="9001"/>
                        <a:pt x="245243" y="12313"/>
                      </a:cubicBezTo>
                      <a:cubicBezTo>
                        <a:pt x="224438" y="32863"/>
                        <a:pt x="184102" y="55536"/>
                        <a:pt x="107082" y="54772"/>
                      </a:cubicBezTo>
                      <a:cubicBezTo>
                        <a:pt x="107082" y="54772"/>
                        <a:pt x="77275" y="93070"/>
                        <a:pt x="89843" y="135614"/>
                      </a:cubicBezTo>
                      <a:lnTo>
                        <a:pt x="0" y="183761"/>
                      </a:lnTo>
                      <a:cubicBezTo>
                        <a:pt x="42629" y="159051"/>
                        <a:pt x="88484" y="35750"/>
                        <a:pt x="88484" y="35750"/>
                      </a:cubicBezTo>
                      <a:lnTo>
                        <a:pt x="109459" y="32608"/>
                      </a:lnTo>
                      <a:cubicBezTo>
                        <a:pt x="152937" y="47129"/>
                        <a:pt x="251102" y="0"/>
                        <a:pt x="251102" y="0"/>
                      </a:cubicBezTo>
                      <a:lnTo>
                        <a:pt x="251442" y="679"/>
                      </a:lnTo>
                      <a:close/>
                    </a:path>
                  </a:pathLst>
                </a:custGeom>
                <a:solidFill>
                  <a:srgbClr val="C27A64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62" name="Graphic 2">
                  <a:extLst>
                    <a:ext uri="{FF2B5EF4-FFF2-40B4-BE49-F238E27FC236}">
                      <a16:creationId xmlns:a16="http://schemas.microsoft.com/office/drawing/2014/main" id="{6577A27E-31EC-4939-A0CD-71FD2EFBB9E0}"/>
                    </a:ext>
                  </a:extLst>
                </p:cNvPr>
                <p:cNvGrpSpPr/>
                <p:nvPr/>
              </p:nvGrpSpPr>
              <p:grpSpPr>
                <a:xfrm>
                  <a:off x="10003561" y="10875053"/>
                  <a:ext cx="463865" cy="533049"/>
                  <a:chOff x="10003561" y="10875053"/>
                  <a:chExt cx="463865" cy="533049"/>
                </a:xfrm>
              </p:grpSpPr>
              <p:sp>
                <p:nvSpPr>
                  <p:cNvPr id="663" name="Graphic 2">
                    <a:extLst>
                      <a:ext uri="{FF2B5EF4-FFF2-40B4-BE49-F238E27FC236}">
                        <a16:creationId xmlns:a16="http://schemas.microsoft.com/office/drawing/2014/main" id="{D787F4D3-1A9E-4216-BE8E-AB9A1D5FF86B}"/>
                      </a:ext>
                    </a:extLst>
                  </p:cNvPr>
                  <p:cNvSpPr/>
                  <p:nvPr/>
                </p:nvSpPr>
                <p:spPr>
                  <a:xfrm>
                    <a:off x="10003605" y="10944281"/>
                    <a:ext cx="463821" cy="463821"/>
                  </a:xfrm>
                  <a:custGeom>
                    <a:avLst/>
                    <a:gdLst>
                      <a:gd name="connsiteX0" fmla="*/ 463822 w 463821"/>
                      <a:gd name="connsiteY0" fmla="*/ 231911 h 463821"/>
                      <a:gd name="connsiteX1" fmla="*/ 231911 w 463821"/>
                      <a:gd name="connsiteY1" fmla="*/ 463822 h 463821"/>
                      <a:gd name="connsiteX2" fmla="*/ 0 w 463821"/>
                      <a:gd name="connsiteY2" fmla="*/ 231911 h 463821"/>
                      <a:gd name="connsiteX3" fmla="*/ 231911 w 463821"/>
                      <a:gd name="connsiteY3" fmla="*/ 0 h 463821"/>
                      <a:gd name="connsiteX4" fmla="*/ 463822 w 463821"/>
                      <a:gd name="connsiteY4" fmla="*/ 231911 h 463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821" h="463821">
                        <a:moveTo>
                          <a:pt x="463822" y="231911"/>
                        </a:moveTo>
                        <a:cubicBezTo>
                          <a:pt x="463822" y="359992"/>
                          <a:pt x="359992" y="463822"/>
                          <a:pt x="231911" y="463822"/>
                        </a:cubicBezTo>
                        <a:cubicBezTo>
                          <a:pt x="103830" y="463822"/>
                          <a:pt x="0" y="359993"/>
                          <a:pt x="0" y="231911"/>
                        </a:cubicBezTo>
                        <a:cubicBezTo>
                          <a:pt x="0" y="103830"/>
                          <a:pt x="103830" y="0"/>
                          <a:pt x="231911" y="0"/>
                        </a:cubicBezTo>
                        <a:cubicBezTo>
                          <a:pt x="359992" y="0"/>
                          <a:pt x="463822" y="103829"/>
                          <a:pt x="463822" y="231911"/>
                        </a:cubicBezTo>
                        <a:close/>
                      </a:path>
                    </a:pathLst>
                  </a:custGeom>
                  <a:solidFill>
                    <a:srgbClr val="7FB1DB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664" name="Graphic 2">
                    <a:extLst>
                      <a:ext uri="{FF2B5EF4-FFF2-40B4-BE49-F238E27FC236}">
                        <a16:creationId xmlns:a16="http://schemas.microsoft.com/office/drawing/2014/main" id="{6001EBAC-B77B-4DD4-BE5A-CA1EE4C3493B}"/>
                      </a:ext>
                    </a:extLst>
                  </p:cNvPr>
                  <p:cNvGrpSpPr/>
                  <p:nvPr/>
                </p:nvGrpSpPr>
                <p:grpSpPr>
                  <a:xfrm>
                    <a:off x="10083902" y="10911838"/>
                    <a:ext cx="66224" cy="65316"/>
                    <a:chOff x="10083902" y="10911838"/>
                    <a:chExt cx="66224" cy="65316"/>
                  </a:xfrm>
                </p:grpSpPr>
                <p:sp>
                  <p:nvSpPr>
                    <p:cNvPr id="665" name="Graphic 2">
                      <a:extLst>
                        <a:ext uri="{FF2B5EF4-FFF2-40B4-BE49-F238E27FC236}">
                          <a16:creationId xmlns:a16="http://schemas.microsoft.com/office/drawing/2014/main" id="{204E0E7F-7199-4A70-A204-FD87C05EBD8E}"/>
                        </a:ext>
                      </a:extLst>
                    </p:cNvPr>
                    <p:cNvSpPr/>
                    <p:nvPr/>
                  </p:nvSpPr>
                  <p:spPr>
                    <a:xfrm rot="-1976590">
                      <a:off x="10119106" y="10956241"/>
                      <a:ext cx="25220" cy="15285"/>
                    </a:xfrm>
                    <a:custGeom>
                      <a:avLst/>
                      <a:gdLst>
                        <a:gd name="connsiteX0" fmla="*/ 0 w 25220"/>
                        <a:gd name="connsiteY0" fmla="*/ 0 h 15285"/>
                        <a:gd name="connsiteX1" fmla="*/ 25220 w 25220"/>
                        <a:gd name="connsiteY1" fmla="*/ 0 h 15285"/>
                        <a:gd name="connsiteX2" fmla="*/ 25220 w 25220"/>
                        <a:gd name="connsiteY2" fmla="*/ 15286 h 15285"/>
                        <a:gd name="connsiteX3" fmla="*/ 0 w 25220"/>
                        <a:gd name="connsiteY3" fmla="*/ 15286 h 15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20" h="15285">
                          <a:moveTo>
                            <a:pt x="0" y="0"/>
                          </a:moveTo>
                          <a:lnTo>
                            <a:pt x="25220" y="0"/>
                          </a:lnTo>
                          <a:lnTo>
                            <a:pt x="25220" y="15286"/>
                          </a:lnTo>
                          <a:lnTo>
                            <a:pt x="0" y="15286"/>
                          </a:lnTo>
                          <a:close/>
                        </a:path>
                      </a:pathLst>
                    </a:custGeom>
                    <a:solidFill>
                      <a:srgbClr val="366EC9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6" name="Graphic 2">
                      <a:extLst>
                        <a:ext uri="{FF2B5EF4-FFF2-40B4-BE49-F238E27FC236}">
                          <a16:creationId xmlns:a16="http://schemas.microsoft.com/office/drawing/2014/main" id="{AAAADB81-D61F-49D7-BBED-4324CFEB65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83987" y="10911912"/>
                      <a:ext cx="66139" cy="59493"/>
                    </a:xfrm>
                    <a:custGeom>
                      <a:avLst/>
                      <a:gdLst>
                        <a:gd name="connsiteX0" fmla="*/ 52345 w 66139"/>
                        <a:gd name="connsiteY0" fmla="*/ 3497 h 59493"/>
                        <a:gd name="connsiteX1" fmla="*/ 64913 w 66139"/>
                        <a:gd name="connsiteY1" fmla="*/ 22858 h 59493"/>
                        <a:gd name="connsiteX2" fmla="*/ 65252 w 66139"/>
                        <a:gd name="connsiteY2" fmla="*/ 30586 h 59493"/>
                        <a:gd name="connsiteX3" fmla="*/ 62705 w 66139"/>
                        <a:gd name="connsiteY3" fmla="*/ 33473 h 59493"/>
                        <a:gd name="connsiteX4" fmla="*/ 24407 w 66139"/>
                        <a:gd name="connsiteY4" fmla="*/ 58270 h 59493"/>
                        <a:gd name="connsiteX5" fmla="*/ 13792 w 66139"/>
                        <a:gd name="connsiteY5" fmla="*/ 55977 h 59493"/>
                        <a:gd name="connsiteX6" fmla="*/ 1224 w 66139"/>
                        <a:gd name="connsiteY6" fmla="*/ 36615 h 59493"/>
                        <a:gd name="connsiteX7" fmla="*/ 3517 w 66139"/>
                        <a:gd name="connsiteY7" fmla="*/ 26000 h 59493"/>
                        <a:gd name="connsiteX8" fmla="*/ 41815 w 66139"/>
                        <a:gd name="connsiteY8" fmla="*/ 1205 h 59493"/>
                        <a:gd name="connsiteX9" fmla="*/ 45467 w 66139"/>
                        <a:gd name="connsiteY9" fmla="*/ 16 h 59493"/>
                        <a:gd name="connsiteX10" fmla="*/ 52345 w 66139"/>
                        <a:gd name="connsiteY10" fmla="*/ 3497 h 594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6139" h="59493">
                          <a:moveTo>
                            <a:pt x="52345" y="3497"/>
                          </a:moveTo>
                          <a:lnTo>
                            <a:pt x="64913" y="22858"/>
                          </a:lnTo>
                          <a:cubicBezTo>
                            <a:pt x="66441" y="25321"/>
                            <a:pt x="66526" y="28208"/>
                            <a:pt x="65252" y="30586"/>
                          </a:cubicBezTo>
                          <a:cubicBezTo>
                            <a:pt x="64658" y="31775"/>
                            <a:pt x="63809" y="32709"/>
                            <a:pt x="62705" y="33473"/>
                          </a:cubicBezTo>
                          <a:lnTo>
                            <a:pt x="24407" y="58270"/>
                          </a:lnTo>
                          <a:cubicBezTo>
                            <a:pt x="20840" y="60562"/>
                            <a:pt x="16085" y="59544"/>
                            <a:pt x="13792" y="55977"/>
                          </a:cubicBezTo>
                          <a:lnTo>
                            <a:pt x="1224" y="36615"/>
                          </a:lnTo>
                          <a:cubicBezTo>
                            <a:pt x="-1069" y="33049"/>
                            <a:pt x="-49" y="28293"/>
                            <a:pt x="3517" y="26000"/>
                          </a:cubicBezTo>
                          <a:lnTo>
                            <a:pt x="41815" y="1205"/>
                          </a:lnTo>
                          <a:cubicBezTo>
                            <a:pt x="42919" y="440"/>
                            <a:pt x="44193" y="101"/>
                            <a:pt x="45467" y="16"/>
                          </a:cubicBezTo>
                          <a:cubicBezTo>
                            <a:pt x="48014" y="-154"/>
                            <a:pt x="50731" y="1035"/>
                            <a:pt x="52345" y="3497"/>
                          </a:cubicBezTo>
                          <a:close/>
                        </a:path>
                      </a:pathLst>
                    </a:custGeom>
                    <a:solidFill>
                      <a:srgbClr val="3A76D9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7" name="Graphic 2">
                      <a:extLst>
                        <a:ext uri="{FF2B5EF4-FFF2-40B4-BE49-F238E27FC236}">
                          <a16:creationId xmlns:a16="http://schemas.microsoft.com/office/drawing/2014/main" id="{674BAC28-B34E-4E98-BA32-DBE160E1F3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083902" y="10931566"/>
                      <a:ext cx="35821" cy="39754"/>
                    </a:xfrm>
                    <a:custGeom>
                      <a:avLst/>
                      <a:gdLst>
                        <a:gd name="connsiteX0" fmla="*/ 22029 w 35821"/>
                        <a:gd name="connsiteY0" fmla="*/ 3459 h 39754"/>
                        <a:gd name="connsiteX1" fmla="*/ 34597 w 35821"/>
                        <a:gd name="connsiteY1" fmla="*/ 22820 h 39754"/>
                        <a:gd name="connsiteX2" fmla="*/ 32304 w 35821"/>
                        <a:gd name="connsiteY2" fmla="*/ 33435 h 39754"/>
                        <a:gd name="connsiteX3" fmla="*/ 24407 w 35821"/>
                        <a:gd name="connsiteY3" fmla="*/ 38530 h 39754"/>
                        <a:gd name="connsiteX4" fmla="*/ 13792 w 35821"/>
                        <a:gd name="connsiteY4" fmla="*/ 36237 h 39754"/>
                        <a:gd name="connsiteX5" fmla="*/ 1224 w 35821"/>
                        <a:gd name="connsiteY5" fmla="*/ 16875 h 39754"/>
                        <a:gd name="connsiteX6" fmla="*/ 3517 w 35821"/>
                        <a:gd name="connsiteY6" fmla="*/ 6261 h 39754"/>
                        <a:gd name="connsiteX7" fmla="*/ 11414 w 35821"/>
                        <a:gd name="connsiteY7" fmla="*/ 1166 h 39754"/>
                        <a:gd name="connsiteX8" fmla="*/ 22029 w 35821"/>
                        <a:gd name="connsiteY8" fmla="*/ 3459 h 39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821" h="39754">
                          <a:moveTo>
                            <a:pt x="22029" y="3459"/>
                          </a:moveTo>
                          <a:lnTo>
                            <a:pt x="34597" y="22820"/>
                          </a:lnTo>
                          <a:cubicBezTo>
                            <a:pt x="36890" y="26386"/>
                            <a:pt x="35871" y="31142"/>
                            <a:pt x="32304" y="33435"/>
                          </a:cubicBezTo>
                          <a:lnTo>
                            <a:pt x="24407" y="38530"/>
                          </a:lnTo>
                          <a:cubicBezTo>
                            <a:pt x="20840" y="40823"/>
                            <a:pt x="16085" y="39804"/>
                            <a:pt x="13792" y="36237"/>
                          </a:cubicBezTo>
                          <a:lnTo>
                            <a:pt x="1224" y="16875"/>
                          </a:lnTo>
                          <a:cubicBezTo>
                            <a:pt x="-1069" y="13309"/>
                            <a:pt x="-50" y="8553"/>
                            <a:pt x="3517" y="6261"/>
                          </a:cubicBezTo>
                          <a:lnTo>
                            <a:pt x="11414" y="1166"/>
                          </a:lnTo>
                          <a:cubicBezTo>
                            <a:pt x="14981" y="-1042"/>
                            <a:pt x="19736" y="-23"/>
                            <a:pt x="22029" y="3459"/>
                          </a:cubicBezTo>
                          <a:close/>
                        </a:path>
                      </a:pathLst>
                    </a:custGeom>
                    <a:solidFill>
                      <a:srgbClr val="3F80EB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68" name="Graphic 2">
                      <a:extLst>
                        <a:ext uri="{FF2B5EF4-FFF2-40B4-BE49-F238E27FC236}">
                          <a16:creationId xmlns:a16="http://schemas.microsoft.com/office/drawing/2014/main" id="{A952A908-C0B5-4146-BEE9-C6A1F7E27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28528" y="10911838"/>
                      <a:ext cx="21598" cy="30691"/>
                    </a:xfrm>
                    <a:custGeom>
                      <a:avLst/>
                      <a:gdLst>
                        <a:gd name="connsiteX0" fmla="*/ 7804 w 21598"/>
                        <a:gd name="connsiteY0" fmla="*/ 3570 h 30691"/>
                        <a:gd name="connsiteX1" fmla="*/ 20372 w 21598"/>
                        <a:gd name="connsiteY1" fmla="*/ 22932 h 30691"/>
                        <a:gd name="connsiteX2" fmla="*/ 20712 w 21598"/>
                        <a:gd name="connsiteY2" fmla="*/ 30659 h 30691"/>
                        <a:gd name="connsiteX3" fmla="*/ 13748 w 21598"/>
                        <a:gd name="connsiteY3" fmla="*/ 27178 h 30691"/>
                        <a:gd name="connsiteX4" fmla="*/ 1180 w 21598"/>
                        <a:gd name="connsiteY4" fmla="*/ 7816 h 30691"/>
                        <a:gd name="connsiteX5" fmla="*/ 926 w 21598"/>
                        <a:gd name="connsiteY5" fmla="*/ 4 h 30691"/>
                        <a:gd name="connsiteX6" fmla="*/ 7804 w 21598"/>
                        <a:gd name="connsiteY6" fmla="*/ 3570 h 306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598" h="30691">
                          <a:moveTo>
                            <a:pt x="7804" y="3570"/>
                          </a:moveTo>
                          <a:lnTo>
                            <a:pt x="20372" y="22932"/>
                          </a:lnTo>
                          <a:cubicBezTo>
                            <a:pt x="21900" y="25395"/>
                            <a:pt x="21985" y="28282"/>
                            <a:pt x="20712" y="30659"/>
                          </a:cubicBezTo>
                          <a:cubicBezTo>
                            <a:pt x="18079" y="30915"/>
                            <a:pt x="15277" y="29641"/>
                            <a:pt x="13748" y="27178"/>
                          </a:cubicBezTo>
                          <a:lnTo>
                            <a:pt x="1180" y="7816"/>
                          </a:lnTo>
                          <a:cubicBezTo>
                            <a:pt x="-348" y="5354"/>
                            <a:pt x="-348" y="2382"/>
                            <a:pt x="926" y="4"/>
                          </a:cubicBezTo>
                          <a:cubicBezTo>
                            <a:pt x="3473" y="-81"/>
                            <a:pt x="6191" y="1108"/>
                            <a:pt x="7804" y="3570"/>
                          </a:cubicBezTo>
                          <a:close/>
                        </a:path>
                      </a:pathLst>
                    </a:custGeom>
                    <a:solidFill>
                      <a:srgbClr val="356BC4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69" name="Graphic 2">
                    <a:extLst>
                      <a:ext uri="{FF2B5EF4-FFF2-40B4-BE49-F238E27FC236}">
                        <a16:creationId xmlns:a16="http://schemas.microsoft.com/office/drawing/2014/main" id="{EE8D4585-88C1-4E90-94A4-78B17C10C395}"/>
                      </a:ext>
                    </a:extLst>
                  </p:cNvPr>
                  <p:cNvGrpSpPr/>
                  <p:nvPr/>
                </p:nvGrpSpPr>
                <p:grpSpPr>
                  <a:xfrm>
                    <a:off x="10352588" y="10927377"/>
                    <a:ext cx="65169" cy="65550"/>
                    <a:chOff x="10352588" y="10927377"/>
                    <a:chExt cx="65169" cy="65550"/>
                  </a:xfrm>
                </p:grpSpPr>
                <p:sp>
                  <p:nvSpPr>
                    <p:cNvPr id="670" name="Graphic 2">
                      <a:extLst>
                        <a:ext uri="{FF2B5EF4-FFF2-40B4-BE49-F238E27FC236}">
                          <a16:creationId xmlns:a16="http://schemas.microsoft.com/office/drawing/2014/main" id="{B5E7C8F6-670B-4D88-B5C5-3EAD24E5F9E1}"/>
                        </a:ext>
                      </a:extLst>
                    </p:cNvPr>
                    <p:cNvSpPr/>
                    <p:nvPr/>
                  </p:nvSpPr>
                  <p:spPr>
                    <a:xfrm rot="-8390582">
                      <a:off x="10355567" y="10971311"/>
                      <a:ext cx="25221" cy="15285"/>
                    </a:xfrm>
                    <a:custGeom>
                      <a:avLst/>
                      <a:gdLst>
                        <a:gd name="connsiteX0" fmla="*/ 0 w 25221"/>
                        <a:gd name="connsiteY0" fmla="*/ 0 h 15285"/>
                        <a:gd name="connsiteX1" fmla="*/ 25221 w 25221"/>
                        <a:gd name="connsiteY1" fmla="*/ 0 h 15285"/>
                        <a:gd name="connsiteX2" fmla="*/ 25221 w 25221"/>
                        <a:gd name="connsiteY2" fmla="*/ 15286 h 15285"/>
                        <a:gd name="connsiteX3" fmla="*/ 0 w 25221"/>
                        <a:gd name="connsiteY3" fmla="*/ 15286 h 15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21" h="15285">
                          <a:moveTo>
                            <a:pt x="0" y="0"/>
                          </a:moveTo>
                          <a:lnTo>
                            <a:pt x="25221" y="0"/>
                          </a:lnTo>
                          <a:lnTo>
                            <a:pt x="25221" y="15286"/>
                          </a:lnTo>
                          <a:lnTo>
                            <a:pt x="0" y="15286"/>
                          </a:lnTo>
                          <a:close/>
                        </a:path>
                      </a:pathLst>
                    </a:custGeom>
                    <a:solidFill>
                      <a:srgbClr val="366EC9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1" name="Graphic 2">
                      <a:extLst>
                        <a:ext uri="{FF2B5EF4-FFF2-40B4-BE49-F238E27FC236}">
                          <a16:creationId xmlns:a16="http://schemas.microsoft.com/office/drawing/2014/main" id="{5673D449-CFA2-4BC9-88ED-0797CBC5EF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52588" y="10927377"/>
                      <a:ext cx="65169" cy="62427"/>
                    </a:xfrm>
                    <a:custGeom>
                      <a:avLst/>
                      <a:gdLst>
                        <a:gd name="connsiteX0" fmla="*/ 16674 w 65169"/>
                        <a:gd name="connsiteY0" fmla="*/ 2723 h 62427"/>
                        <a:gd name="connsiteX1" fmla="*/ 1813 w 65169"/>
                        <a:gd name="connsiteY1" fmla="*/ 20386 h 62427"/>
                        <a:gd name="connsiteX2" fmla="*/ 539 w 65169"/>
                        <a:gd name="connsiteY2" fmla="*/ 28028 h 62427"/>
                        <a:gd name="connsiteX3" fmla="*/ 2747 w 65169"/>
                        <a:gd name="connsiteY3" fmla="*/ 31170 h 62427"/>
                        <a:gd name="connsiteX4" fmla="*/ 37649 w 65169"/>
                        <a:gd name="connsiteY4" fmla="*/ 60637 h 62427"/>
                        <a:gd name="connsiteX5" fmla="*/ 48518 w 65169"/>
                        <a:gd name="connsiteY5" fmla="*/ 59703 h 62427"/>
                        <a:gd name="connsiteX6" fmla="*/ 63379 w 65169"/>
                        <a:gd name="connsiteY6" fmla="*/ 42040 h 62427"/>
                        <a:gd name="connsiteX7" fmla="*/ 62445 w 65169"/>
                        <a:gd name="connsiteY7" fmla="*/ 31255 h 62427"/>
                        <a:gd name="connsiteX8" fmla="*/ 27543 w 65169"/>
                        <a:gd name="connsiteY8" fmla="*/ 1788 h 62427"/>
                        <a:gd name="connsiteX9" fmla="*/ 24062 w 65169"/>
                        <a:gd name="connsiteY9" fmla="*/ 175 h 62427"/>
                        <a:gd name="connsiteX10" fmla="*/ 16674 w 65169"/>
                        <a:gd name="connsiteY10" fmla="*/ 2723 h 624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5169" h="62427">
                          <a:moveTo>
                            <a:pt x="16674" y="2723"/>
                          </a:moveTo>
                          <a:lnTo>
                            <a:pt x="1813" y="20386"/>
                          </a:lnTo>
                          <a:cubicBezTo>
                            <a:pt x="-55" y="22594"/>
                            <a:pt x="-479" y="25565"/>
                            <a:pt x="539" y="28028"/>
                          </a:cubicBezTo>
                          <a:cubicBezTo>
                            <a:pt x="964" y="29217"/>
                            <a:pt x="1728" y="30321"/>
                            <a:pt x="2747" y="31170"/>
                          </a:cubicBezTo>
                          <a:lnTo>
                            <a:pt x="37649" y="60637"/>
                          </a:lnTo>
                          <a:cubicBezTo>
                            <a:pt x="40875" y="63354"/>
                            <a:pt x="45801" y="62930"/>
                            <a:pt x="48518" y="59703"/>
                          </a:cubicBezTo>
                          <a:lnTo>
                            <a:pt x="63379" y="42040"/>
                          </a:lnTo>
                          <a:cubicBezTo>
                            <a:pt x="66096" y="38813"/>
                            <a:pt x="65672" y="33972"/>
                            <a:pt x="62445" y="31255"/>
                          </a:cubicBezTo>
                          <a:lnTo>
                            <a:pt x="27543" y="1788"/>
                          </a:lnTo>
                          <a:cubicBezTo>
                            <a:pt x="26524" y="939"/>
                            <a:pt x="25335" y="345"/>
                            <a:pt x="24062" y="175"/>
                          </a:cubicBezTo>
                          <a:cubicBezTo>
                            <a:pt x="21344" y="-419"/>
                            <a:pt x="18542" y="515"/>
                            <a:pt x="16674" y="2723"/>
                          </a:cubicBezTo>
                          <a:close/>
                        </a:path>
                      </a:pathLst>
                    </a:custGeom>
                    <a:solidFill>
                      <a:srgbClr val="3A76D9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2" name="Graphic 2">
                      <a:extLst>
                        <a:ext uri="{FF2B5EF4-FFF2-40B4-BE49-F238E27FC236}">
                          <a16:creationId xmlns:a16="http://schemas.microsoft.com/office/drawing/2014/main" id="{71EB9F2A-433B-422B-A59F-74CA218756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80294" y="10950691"/>
                      <a:ext cx="37379" cy="39028"/>
                    </a:xfrm>
                    <a:custGeom>
                      <a:avLst/>
                      <a:gdLst>
                        <a:gd name="connsiteX0" fmla="*/ 16652 w 37379"/>
                        <a:gd name="connsiteY0" fmla="*/ 2676 h 39028"/>
                        <a:gd name="connsiteX1" fmla="*/ 1791 w 37379"/>
                        <a:gd name="connsiteY1" fmla="*/ 20339 h 39028"/>
                        <a:gd name="connsiteX2" fmla="*/ 2725 w 37379"/>
                        <a:gd name="connsiteY2" fmla="*/ 31209 h 39028"/>
                        <a:gd name="connsiteX3" fmla="*/ 9858 w 37379"/>
                        <a:gd name="connsiteY3" fmla="*/ 37237 h 39028"/>
                        <a:gd name="connsiteX4" fmla="*/ 20728 w 37379"/>
                        <a:gd name="connsiteY4" fmla="*/ 36303 h 39028"/>
                        <a:gd name="connsiteX5" fmla="*/ 35588 w 37379"/>
                        <a:gd name="connsiteY5" fmla="*/ 18641 h 39028"/>
                        <a:gd name="connsiteX6" fmla="*/ 34654 w 37379"/>
                        <a:gd name="connsiteY6" fmla="*/ 7856 h 39028"/>
                        <a:gd name="connsiteX7" fmla="*/ 27521 w 37379"/>
                        <a:gd name="connsiteY7" fmla="*/ 1826 h 39028"/>
                        <a:gd name="connsiteX8" fmla="*/ 16652 w 37379"/>
                        <a:gd name="connsiteY8" fmla="*/ 2676 h 390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7379" h="39028">
                          <a:moveTo>
                            <a:pt x="16652" y="2676"/>
                          </a:moveTo>
                          <a:lnTo>
                            <a:pt x="1791" y="20339"/>
                          </a:lnTo>
                          <a:cubicBezTo>
                            <a:pt x="-926" y="23566"/>
                            <a:pt x="-502" y="28491"/>
                            <a:pt x="2725" y="31209"/>
                          </a:cubicBezTo>
                          <a:lnTo>
                            <a:pt x="9858" y="37237"/>
                          </a:lnTo>
                          <a:cubicBezTo>
                            <a:pt x="13085" y="39955"/>
                            <a:pt x="18010" y="39530"/>
                            <a:pt x="20728" y="36303"/>
                          </a:cubicBezTo>
                          <a:lnTo>
                            <a:pt x="35588" y="18641"/>
                          </a:lnTo>
                          <a:cubicBezTo>
                            <a:pt x="38306" y="15414"/>
                            <a:pt x="37881" y="10573"/>
                            <a:pt x="34654" y="7856"/>
                          </a:cubicBezTo>
                          <a:lnTo>
                            <a:pt x="27521" y="1826"/>
                          </a:lnTo>
                          <a:cubicBezTo>
                            <a:pt x="24209" y="-891"/>
                            <a:pt x="19369" y="-551"/>
                            <a:pt x="16652" y="2676"/>
                          </a:cubicBezTo>
                          <a:close/>
                        </a:path>
                      </a:pathLst>
                    </a:custGeom>
                    <a:solidFill>
                      <a:srgbClr val="3F80EB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3" name="Graphic 2">
                      <a:extLst>
                        <a:ext uri="{FF2B5EF4-FFF2-40B4-BE49-F238E27FC236}">
                          <a16:creationId xmlns:a16="http://schemas.microsoft.com/office/drawing/2014/main" id="{44B2CEAC-88C8-428A-A846-BAD79A9AFB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52588" y="10927377"/>
                      <a:ext cx="24563" cy="28203"/>
                    </a:xfrm>
                    <a:custGeom>
                      <a:avLst/>
                      <a:gdLst>
                        <a:gd name="connsiteX0" fmla="*/ 16674 w 24563"/>
                        <a:gd name="connsiteY0" fmla="*/ 2723 h 28203"/>
                        <a:gd name="connsiteX1" fmla="*/ 1813 w 24563"/>
                        <a:gd name="connsiteY1" fmla="*/ 20386 h 28203"/>
                        <a:gd name="connsiteX2" fmla="*/ 539 w 24563"/>
                        <a:gd name="connsiteY2" fmla="*/ 28028 h 28203"/>
                        <a:gd name="connsiteX3" fmla="*/ 7927 w 24563"/>
                        <a:gd name="connsiteY3" fmla="*/ 25480 h 28203"/>
                        <a:gd name="connsiteX4" fmla="*/ 22788 w 24563"/>
                        <a:gd name="connsiteY4" fmla="*/ 7818 h 28203"/>
                        <a:gd name="connsiteX5" fmla="*/ 24062 w 24563"/>
                        <a:gd name="connsiteY5" fmla="*/ 175 h 28203"/>
                        <a:gd name="connsiteX6" fmla="*/ 16674 w 24563"/>
                        <a:gd name="connsiteY6" fmla="*/ 2723 h 28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4563" h="28203">
                          <a:moveTo>
                            <a:pt x="16674" y="2723"/>
                          </a:moveTo>
                          <a:lnTo>
                            <a:pt x="1813" y="20386"/>
                          </a:lnTo>
                          <a:cubicBezTo>
                            <a:pt x="-55" y="22594"/>
                            <a:pt x="-479" y="25565"/>
                            <a:pt x="539" y="28028"/>
                          </a:cubicBezTo>
                          <a:cubicBezTo>
                            <a:pt x="3172" y="28622"/>
                            <a:pt x="6059" y="27688"/>
                            <a:pt x="7927" y="25480"/>
                          </a:cubicBezTo>
                          <a:lnTo>
                            <a:pt x="22788" y="7818"/>
                          </a:lnTo>
                          <a:cubicBezTo>
                            <a:pt x="24656" y="5610"/>
                            <a:pt x="24996" y="2638"/>
                            <a:pt x="24062" y="175"/>
                          </a:cubicBezTo>
                          <a:cubicBezTo>
                            <a:pt x="21344" y="-419"/>
                            <a:pt x="18542" y="515"/>
                            <a:pt x="16674" y="2723"/>
                          </a:cubicBezTo>
                          <a:close/>
                        </a:path>
                      </a:pathLst>
                    </a:custGeom>
                    <a:solidFill>
                      <a:srgbClr val="356BC4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74" name="Graphic 2">
                    <a:extLst>
                      <a:ext uri="{FF2B5EF4-FFF2-40B4-BE49-F238E27FC236}">
                        <a16:creationId xmlns:a16="http://schemas.microsoft.com/office/drawing/2014/main" id="{A1D0DD19-016D-47D8-970D-6F1F74699DE0}"/>
                      </a:ext>
                    </a:extLst>
                  </p:cNvPr>
                  <p:cNvSpPr/>
                  <p:nvPr/>
                </p:nvSpPr>
                <p:spPr>
                  <a:xfrm>
                    <a:off x="10003561" y="11152160"/>
                    <a:ext cx="463695" cy="255902"/>
                  </a:xfrm>
                  <a:custGeom>
                    <a:avLst/>
                    <a:gdLst>
                      <a:gd name="connsiteX0" fmla="*/ 218538 w 463695"/>
                      <a:gd name="connsiteY0" fmla="*/ 236497 h 255902"/>
                      <a:gd name="connsiteX1" fmla="*/ 1318 w 463695"/>
                      <a:gd name="connsiteY1" fmla="*/ 0 h 255902"/>
                      <a:gd name="connsiteX2" fmla="*/ 469 w 463695"/>
                      <a:gd name="connsiteY2" fmla="*/ 9426 h 255902"/>
                      <a:gd name="connsiteX3" fmla="*/ 217349 w 463695"/>
                      <a:gd name="connsiteY3" fmla="*/ 255434 h 255902"/>
                      <a:gd name="connsiteX4" fmla="*/ 463356 w 463695"/>
                      <a:gd name="connsiteY4" fmla="*/ 38553 h 255902"/>
                      <a:gd name="connsiteX5" fmla="*/ 463696 w 463695"/>
                      <a:gd name="connsiteY5" fmla="*/ 29042 h 255902"/>
                      <a:gd name="connsiteX6" fmla="*/ 218538 w 463695"/>
                      <a:gd name="connsiteY6" fmla="*/ 236497 h 255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3695" h="255902">
                        <a:moveTo>
                          <a:pt x="218538" y="236497"/>
                        </a:moveTo>
                        <a:cubicBezTo>
                          <a:pt x="93878" y="228599"/>
                          <a:pt x="-1485" y="123726"/>
                          <a:pt x="1318" y="0"/>
                        </a:cubicBezTo>
                        <a:cubicBezTo>
                          <a:pt x="978" y="3142"/>
                          <a:pt x="638" y="6284"/>
                          <a:pt x="469" y="9426"/>
                        </a:cubicBezTo>
                        <a:cubicBezTo>
                          <a:pt x="-7599" y="137228"/>
                          <a:pt x="89463" y="247366"/>
                          <a:pt x="217349" y="255434"/>
                        </a:cubicBezTo>
                        <a:cubicBezTo>
                          <a:pt x="345150" y="263501"/>
                          <a:pt x="455289" y="166440"/>
                          <a:pt x="463356" y="38553"/>
                        </a:cubicBezTo>
                        <a:cubicBezTo>
                          <a:pt x="463526" y="35411"/>
                          <a:pt x="463611" y="32184"/>
                          <a:pt x="463696" y="29042"/>
                        </a:cubicBezTo>
                        <a:cubicBezTo>
                          <a:pt x="450958" y="152258"/>
                          <a:pt x="343197" y="244394"/>
                          <a:pt x="218538" y="236497"/>
                        </a:cubicBezTo>
                        <a:close/>
                      </a:path>
                    </a:pathLst>
                  </a:custGeom>
                  <a:solidFill>
                    <a:srgbClr val="547591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5" name="Graphic 2">
                    <a:extLst>
                      <a:ext uri="{FF2B5EF4-FFF2-40B4-BE49-F238E27FC236}">
                        <a16:creationId xmlns:a16="http://schemas.microsoft.com/office/drawing/2014/main" id="{2840FC2B-8ED9-4104-9BF1-126E4182183D}"/>
                      </a:ext>
                    </a:extLst>
                  </p:cNvPr>
                  <p:cNvSpPr/>
                  <p:nvPr/>
                </p:nvSpPr>
                <p:spPr>
                  <a:xfrm>
                    <a:off x="10061859" y="11002535"/>
                    <a:ext cx="347314" cy="347314"/>
                  </a:xfrm>
                  <a:custGeom>
                    <a:avLst/>
                    <a:gdLst>
                      <a:gd name="connsiteX0" fmla="*/ 347314 w 347314"/>
                      <a:gd name="connsiteY0" fmla="*/ 173657 h 347314"/>
                      <a:gd name="connsiteX1" fmla="*/ 173657 w 347314"/>
                      <a:gd name="connsiteY1" fmla="*/ 347314 h 347314"/>
                      <a:gd name="connsiteX2" fmla="*/ 0 w 347314"/>
                      <a:gd name="connsiteY2" fmla="*/ 173657 h 347314"/>
                      <a:gd name="connsiteX3" fmla="*/ 173657 w 347314"/>
                      <a:gd name="connsiteY3" fmla="*/ 1 h 347314"/>
                      <a:gd name="connsiteX4" fmla="*/ 347314 w 347314"/>
                      <a:gd name="connsiteY4" fmla="*/ 173657 h 347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7314" h="347314">
                        <a:moveTo>
                          <a:pt x="347314" y="173657"/>
                        </a:moveTo>
                        <a:cubicBezTo>
                          <a:pt x="347314" y="269565"/>
                          <a:pt x="269565" y="347314"/>
                          <a:pt x="173657" y="347314"/>
                        </a:cubicBezTo>
                        <a:cubicBezTo>
                          <a:pt x="77749" y="347314"/>
                          <a:pt x="0" y="269565"/>
                          <a:pt x="0" y="173657"/>
                        </a:cubicBezTo>
                        <a:cubicBezTo>
                          <a:pt x="0" y="77750"/>
                          <a:pt x="77749" y="1"/>
                          <a:pt x="173657" y="1"/>
                        </a:cubicBezTo>
                        <a:cubicBezTo>
                          <a:pt x="269565" y="1"/>
                          <a:pt x="347314" y="77750"/>
                          <a:pt x="347314" y="173657"/>
                        </a:cubicBezTo>
                        <a:close/>
                      </a:path>
                    </a:pathLst>
                  </a:custGeom>
                  <a:solidFill>
                    <a:srgbClr val="5493CC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6" name="Graphic 2">
                    <a:extLst>
                      <a:ext uri="{FF2B5EF4-FFF2-40B4-BE49-F238E27FC236}">
                        <a16:creationId xmlns:a16="http://schemas.microsoft.com/office/drawing/2014/main" id="{CDC5BF66-4C0C-45A4-B9E5-2ABB1166AF67}"/>
                      </a:ext>
                    </a:extLst>
                  </p:cNvPr>
                  <p:cNvSpPr/>
                  <p:nvPr/>
                </p:nvSpPr>
                <p:spPr>
                  <a:xfrm>
                    <a:off x="10104828" y="11044229"/>
                    <a:ext cx="304271" cy="305545"/>
                  </a:xfrm>
                  <a:custGeom>
                    <a:avLst/>
                    <a:gdLst>
                      <a:gd name="connsiteX0" fmla="*/ 243460 w 304271"/>
                      <a:gd name="connsiteY0" fmla="*/ 0 h 305545"/>
                      <a:gd name="connsiteX1" fmla="*/ 286088 w 304271"/>
                      <a:gd name="connsiteY1" fmla="*/ 125254 h 305545"/>
                      <a:gd name="connsiteX2" fmla="*/ 101902 w 304271"/>
                      <a:gd name="connsiteY2" fmla="*/ 287617 h 305545"/>
                      <a:gd name="connsiteX3" fmla="*/ 0 w 304271"/>
                      <a:gd name="connsiteY3" fmla="*/ 246262 h 305545"/>
                      <a:gd name="connsiteX4" fmla="*/ 119734 w 304271"/>
                      <a:gd name="connsiteY4" fmla="*/ 305196 h 305545"/>
                      <a:gd name="connsiteX5" fmla="*/ 303921 w 304271"/>
                      <a:gd name="connsiteY5" fmla="*/ 142831 h 305545"/>
                      <a:gd name="connsiteX6" fmla="*/ 243460 w 304271"/>
                      <a:gd name="connsiteY6" fmla="*/ 0 h 305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4271" h="305545">
                        <a:moveTo>
                          <a:pt x="243460" y="0"/>
                        </a:moveTo>
                        <a:cubicBezTo>
                          <a:pt x="272587" y="33288"/>
                          <a:pt x="289061" y="77615"/>
                          <a:pt x="286088" y="125254"/>
                        </a:cubicBezTo>
                        <a:cubicBezTo>
                          <a:pt x="280059" y="220957"/>
                          <a:pt x="197604" y="293646"/>
                          <a:pt x="101902" y="287617"/>
                        </a:cubicBezTo>
                        <a:cubicBezTo>
                          <a:pt x="62839" y="285154"/>
                          <a:pt x="27598" y="269954"/>
                          <a:pt x="0" y="246262"/>
                        </a:cubicBezTo>
                        <a:cubicBezTo>
                          <a:pt x="29382" y="279889"/>
                          <a:pt x="71671" y="302223"/>
                          <a:pt x="119734" y="305196"/>
                        </a:cubicBezTo>
                        <a:cubicBezTo>
                          <a:pt x="215437" y="311224"/>
                          <a:pt x="297892" y="238534"/>
                          <a:pt x="303921" y="142831"/>
                        </a:cubicBezTo>
                        <a:cubicBezTo>
                          <a:pt x="307488" y="86277"/>
                          <a:pt x="283541" y="34307"/>
                          <a:pt x="243460" y="0"/>
                        </a:cubicBezTo>
                        <a:close/>
                      </a:path>
                    </a:pathLst>
                  </a:custGeom>
                  <a:solidFill>
                    <a:srgbClr val="547591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677" name="Graphic 2">
                    <a:extLst>
                      <a:ext uri="{FF2B5EF4-FFF2-40B4-BE49-F238E27FC236}">
                        <a16:creationId xmlns:a16="http://schemas.microsoft.com/office/drawing/2014/main" id="{82B94DF3-1416-41AE-8685-4D50C5B23773}"/>
                      </a:ext>
                    </a:extLst>
                  </p:cNvPr>
                  <p:cNvGrpSpPr/>
                  <p:nvPr/>
                </p:nvGrpSpPr>
                <p:grpSpPr>
                  <a:xfrm>
                    <a:off x="10209681" y="10875053"/>
                    <a:ext cx="79089" cy="70687"/>
                    <a:chOff x="10209681" y="10875053"/>
                    <a:chExt cx="79089" cy="70687"/>
                  </a:xfrm>
                </p:grpSpPr>
                <p:sp>
                  <p:nvSpPr>
                    <p:cNvPr id="678" name="Graphic 2">
                      <a:extLst>
                        <a:ext uri="{FF2B5EF4-FFF2-40B4-BE49-F238E27FC236}">
                          <a16:creationId xmlns:a16="http://schemas.microsoft.com/office/drawing/2014/main" id="{B6C43AFD-14F5-487A-847C-526FF23929B2}"/>
                        </a:ext>
                      </a:extLst>
                    </p:cNvPr>
                    <p:cNvSpPr/>
                    <p:nvPr/>
                  </p:nvSpPr>
                  <p:spPr>
                    <a:xfrm rot="216381">
                      <a:off x="10231188" y="10925392"/>
                      <a:ext cx="32013" cy="19360"/>
                    </a:xfrm>
                    <a:custGeom>
                      <a:avLst/>
                      <a:gdLst>
                        <a:gd name="connsiteX0" fmla="*/ 0 w 32013"/>
                        <a:gd name="connsiteY0" fmla="*/ 0 h 19360"/>
                        <a:gd name="connsiteX1" fmla="*/ 32014 w 32013"/>
                        <a:gd name="connsiteY1" fmla="*/ 0 h 19360"/>
                        <a:gd name="connsiteX2" fmla="*/ 32014 w 32013"/>
                        <a:gd name="connsiteY2" fmla="*/ 19361 h 19360"/>
                        <a:gd name="connsiteX3" fmla="*/ 0 w 32013"/>
                        <a:gd name="connsiteY3" fmla="*/ 19361 h 19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2013" h="19360">
                          <a:moveTo>
                            <a:pt x="0" y="0"/>
                          </a:moveTo>
                          <a:lnTo>
                            <a:pt x="32014" y="0"/>
                          </a:lnTo>
                          <a:lnTo>
                            <a:pt x="32014" y="19361"/>
                          </a:lnTo>
                          <a:lnTo>
                            <a:pt x="0" y="19361"/>
                          </a:lnTo>
                          <a:close/>
                        </a:path>
                      </a:pathLst>
                    </a:custGeom>
                    <a:solidFill>
                      <a:srgbClr val="366EC9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9" name="Graphic 2">
                      <a:extLst>
                        <a:ext uri="{FF2B5EF4-FFF2-40B4-BE49-F238E27FC236}">
                          <a16:creationId xmlns:a16="http://schemas.microsoft.com/office/drawing/2014/main" id="{5F06BF33-FA6B-4179-8C0C-06D8DBB13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766" y="10875138"/>
                      <a:ext cx="79004" cy="52342"/>
                    </a:xfrm>
                    <a:custGeom>
                      <a:avLst/>
                      <a:gdLst>
                        <a:gd name="connsiteX0" fmla="*/ 78993 w 79004"/>
                        <a:gd name="connsiteY0" fmla="*/ 13946 h 52342"/>
                        <a:gd name="connsiteX1" fmla="*/ 77125 w 79004"/>
                        <a:gd name="connsiteY1" fmla="*/ 43159 h 52342"/>
                        <a:gd name="connsiteX2" fmla="*/ 71606 w 79004"/>
                        <a:gd name="connsiteY2" fmla="*/ 51310 h 52342"/>
                        <a:gd name="connsiteX3" fmla="*/ 66850 w 79004"/>
                        <a:gd name="connsiteY3" fmla="*/ 52329 h 52342"/>
                        <a:gd name="connsiteX4" fmla="*/ 9106 w 79004"/>
                        <a:gd name="connsiteY4" fmla="*/ 48678 h 52342"/>
                        <a:gd name="connsiteX5" fmla="*/ 20 w 79004"/>
                        <a:gd name="connsiteY5" fmla="*/ 38318 h 52342"/>
                        <a:gd name="connsiteX6" fmla="*/ 1888 w 79004"/>
                        <a:gd name="connsiteY6" fmla="*/ 9106 h 52342"/>
                        <a:gd name="connsiteX7" fmla="*/ 12248 w 79004"/>
                        <a:gd name="connsiteY7" fmla="*/ 20 h 52342"/>
                        <a:gd name="connsiteX8" fmla="*/ 69992 w 79004"/>
                        <a:gd name="connsiteY8" fmla="*/ 3672 h 52342"/>
                        <a:gd name="connsiteX9" fmla="*/ 74578 w 79004"/>
                        <a:gd name="connsiteY9" fmla="*/ 5200 h 52342"/>
                        <a:gd name="connsiteX10" fmla="*/ 78993 w 79004"/>
                        <a:gd name="connsiteY10" fmla="*/ 13946 h 52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9004" h="52342">
                          <a:moveTo>
                            <a:pt x="78993" y="13946"/>
                          </a:moveTo>
                          <a:lnTo>
                            <a:pt x="77125" y="43159"/>
                          </a:lnTo>
                          <a:cubicBezTo>
                            <a:pt x="76871" y="46810"/>
                            <a:pt x="74663" y="49866"/>
                            <a:pt x="71606" y="51310"/>
                          </a:cubicBezTo>
                          <a:cubicBezTo>
                            <a:pt x="70162" y="52074"/>
                            <a:pt x="68549" y="52414"/>
                            <a:pt x="66850" y="52329"/>
                          </a:cubicBezTo>
                          <a:lnTo>
                            <a:pt x="9106" y="48678"/>
                          </a:lnTo>
                          <a:cubicBezTo>
                            <a:pt x="3756" y="48339"/>
                            <a:pt x="-320" y="43668"/>
                            <a:pt x="20" y="38318"/>
                          </a:cubicBezTo>
                          <a:lnTo>
                            <a:pt x="1888" y="9106"/>
                          </a:lnTo>
                          <a:cubicBezTo>
                            <a:pt x="2228" y="3757"/>
                            <a:pt x="6898" y="-319"/>
                            <a:pt x="12248" y="20"/>
                          </a:cubicBezTo>
                          <a:lnTo>
                            <a:pt x="69992" y="3672"/>
                          </a:lnTo>
                          <a:cubicBezTo>
                            <a:pt x="71691" y="3757"/>
                            <a:pt x="73219" y="4266"/>
                            <a:pt x="74578" y="5200"/>
                          </a:cubicBezTo>
                          <a:cubicBezTo>
                            <a:pt x="77380" y="6984"/>
                            <a:pt x="79163" y="10295"/>
                            <a:pt x="78993" y="13946"/>
                          </a:cubicBezTo>
                          <a:close/>
                        </a:path>
                      </a:pathLst>
                    </a:custGeom>
                    <a:solidFill>
                      <a:srgbClr val="3A76D9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" name="Graphic 2">
                      <a:extLst>
                        <a:ext uri="{FF2B5EF4-FFF2-40B4-BE49-F238E27FC236}">
                          <a16:creationId xmlns:a16="http://schemas.microsoft.com/office/drawing/2014/main" id="{B527E3BA-0A3D-47DE-B166-890BE13862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09681" y="10875053"/>
                      <a:ext cx="33242" cy="49462"/>
                    </a:xfrm>
                    <a:custGeom>
                      <a:avLst/>
                      <a:gdLst>
                        <a:gd name="connsiteX0" fmla="*/ 33223 w 33242"/>
                        <a:gd name="connsiteY0" fmla="*/ 11144 h 49462"/>
                        <a:gd name="connsiteX1" fmla="*/ 31355 w 33242"/>
                        <a:gd name="connsiteY1" fmla="*/ 40356 h 49462"/>
                        <a:gd name="connsiteX2" fmla="*/ 20995 w 33242"/>
                        <a:gd name="connsiteY2" fmla="*/ 49443 h 49462"/>
                        <a:gd name="connsiteX3" fmla="*/ 9106 w 33242"/>
                        <a:gd name="connsiteY3" fmla="*/ 48679 h 49462"/>
                        <a:gd name="connsiteX4" fmla="*/ 20 w 33242"/>
                        <a:gd name="connsiteY4" fmla="*/ 38318 h 49462"/>
                        <a:gd name="connsiteX5" fmla="*/ 1888 w 33242"/>
                        <a:gd name="connsiteY5" fmla="*/ 9106 h 49462"/>
                        <a:gd name="connsiteX6" fmla="*/ 12248 w 33242"/>
                        <a:gd name="connsiteY6" fmla="*/ 20 h 49462"/>
                        <a:gd name="connsiteX7" fmla="*/ 24136 w 33242"/>
                        <a:gd name="connsiteY7" fmla="*/ 785 h 49462"/>
                        <a:gd name="connsiteX8" fmla="*/ 33223 w 33242"/>
                        <a:gd name="connsiteY8" fmla="*/ 11144 h 49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42" h="49462">
                          <a:moveTo>
                            <a:pt x="33223" y="11144"/>
                          </a:moveTo>
                          <a:lnTo>
                            <a:pt x="31355" y="40356"/>
                          </a:lnTo>
                          <a:cubicBezTo>
                            <a:pt x="31015" y="45706"/>
                            <a:pt x="26344" y="49783"/>
                            <a:pt x="20995" y="49443"/>
                          </a:cubicBezTo>
                          <a:lnTo>
                            <a:pt x="9106" y="48679"/>
                          </a:lnTo>
                          <a:cubicBezTo>
                            <a:pt x="3756" y="48339"/>
                            <a:pt x="-320" y="43668"/>
                            <a:pt x="20" y="38318"/>
                          </a:cubicBezTo>
                          <a:lnTo>
                            <a:pt x="1888" y="9106"/>
                          </a:lnTo>
                          <a:cubicBezTo>
                            <a:pt x="2228" y="3757"/>
                            <a:pt x="6898" y="-319"/>
                            <a:pt x="12248" y="20"/>
                          </a:cubicBezTo>
                          <a:lnTo>
                            <a:pt x="24136" y="785"/>
                          </a:lnTo>
                          <a:cubicBezTo>
                            <a:pt x="29486" y="1209"/>
                            <a:pt x="33562" y="5795"/>
                            <a:pt x="33223" y="11144"/>
                          </a:cubicBezTo>
                          <a:close/>
                        </a:path>
                      </a:pathLst>
                    </a:custGeom>
                    <a:solidFill>
                      <a:srgbClr val="3F80EB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1" name="Graphic 2">
                      <a:extLst>
                        <a:ext uri="{FF2B5EF4-FFF2-40B4-BE49-F238E27FC236}">
                          <a16:creationId xmlns:a16="http://schemas.microsoft.com/office/drawing/2014/main" id="{2A6A2064-C23E-4167-9115-2D97927CDF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76848" y="10880337"/>
                      <a:ext cx="11922" cy="46110"/>
                    </a:xfrm>
                    <a:custGeom>
                      <a:avLst/>
                      <a:gdLst>
                        <a:gd name="connsiteX0" fmla="*/ 11912 w 11922"/>
                        <a:gd name="connsiteY0" fmla="*/ 8747 h 46110"/>
                        <a:gd name="connsiteX1" fmla="*/ 10043 w 11922"/>
                        <a:gd name="connsiteY1" fmla="*/ 37959 h 46110"/>
                        <a:gd name="connsiteX2" fmla="*/ 4524 w 11922"/>
                        <a:gd name="connsiteY2" fmla="*/ 46111 h 46110"/>
                        <a:gd name="connsiteX3" fmla="*/ 23 w 11922"/>
                        <a:gd name="connsiteY3" fmla="*/ 37364 h 46110"/>
                        <a:gd name="connsiteX4" fmla="*/ 1891 w 11922"/>
                        <a:gd name="connsiteY4" fmla="*/ 8153 h 46110"/>
                        <a:gd name="connsiteX5" fmla="*/ 7496 w 11922"/>
                        <a:gd name="connsiteY5" fmla="*/ 0 h 46110"/>
                        <a:gd name="connsiteX6" fmla="*/ 11912 w 11922"/>
                        <a:gd name="connsiteY6" fmla="*/ 8747 h 46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922" h="46110">
                          <a:moveTo>
                            <a:pt x="11912" y="8747"/>
                          </a:moveTo>
                          <a:lnTo>
                            <a:pt x="10043" y="37959"/>
                          </a:lnTo>
                          <a:cubicBezTo>
                            <a:pt x="9789" y="41610"/>
                            <a:pt x="7581" y="44667"/>
                            <a:pt x="4524" y="46111"/>
                          </a:cubicBezTo>
                          <a:cubicBezTo>
                            <a:pt x="1637" y="44328"/>
                            <a:pt x="-232" y="41016"/>
                            <a:pt x="23" y="37364"/>
                          </a:cubicBezTo>
                          <a:lnTo>
                            <a:pt x="1891" y="8153"/>
                          </a:lnTo>
                          <a:cubicBezTo>
                            <a:pt x="2146" y="4501"/>
                            <a:pt x="4354" y="1444"/>
                            <a:pt x="7496" y="0"/>
                          </a:cubicBezTo>
                          <a:cubicBezTo>
                            <a:pt x="10298" y="1784"/>
                            <a:pt x="12081" y="5096"/>
                            <a:pt x="11912" y="8747"/>
                          </a:cubicBezTo>
                          <a:close/>
                        </a:path>
                      </a:pathLst>
                    </a:custGeom>
                    <a:solidFill>
                      <a:srgbClr val="356BC4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82" name="Graphic 2">
                    <a:extLst>
                      <a:ext uri="{FF2B5EF4-FFF2-40B4-BE49-F238E27FC236}">
                        <a16:creationId xmlns:a16="http://schemas.microsoft.com/office/drawing/2014/main" id="{812615AA-AB05-4DF4-8BD4-922D61DA7ADA}"/>
                      </a:ext>
                    </a:extLst>
                  </p:cNvPr>
                  <p:cNvGrpSpPr/>
                  <p:nvPr/>
                </p:nvGrpSpPr>
                <p:grpSpPr>
                  <a:xfrm>
                    <a:off x="10084621" y="11021349"/>
                    <a:ext cx="301785" cy="301870"/>
                    <a:chOff x="10084621" y="11021349"/>
                    <a:chExt cx="301785" cy="301870"/>
                  </a:xfrm>
                  <a:solidFill>
                    <a:srgbClr val="547591"/>
                  </a:solidFill>
                </p:grpSpPr>
                <p:sp>
                  <p:nvSpPr>
                    <p:cNvPr id="683" name="Graphic 2">
                      <a:extLst>
                        <a:ext uri="{FF2B5EF4-FFF2-40B4-BE49-F238E27FC236}">
                          <a16:creationId xmlns:a16="http://schemas.microsoft.com/office/drawing/2014/main" id="{F0746A1C-825D-422C-8D38-6E23BF73C51A}"/>
                        </a:ext>
                      </a:extLst>
                    </p:cNvPr>
                    <p:cNvSpPr/>
                    <p:nvPr/>
                  </p:nvSpPr>
                  <p:spPr>
                    <a:xfrm rot="-5183619">
                      <a:off x="10224667" y="11032764"/>
                      <a:ext cx="28616" cy="6113"/>
                    </a:xfrm>
                    <a:custGeom>
                      <a:avLst/>
                      <a:gdLst>
                        <a:gd name="connsiteX0" fmla="*/ 0 w 28616"/>
                        <a:gd name="connsiteY0" fmla="*/ 0 h 6113"/>
                        <a:gd name="connsiteX1" fmla="*/ 28617 w 28616"/>
                        <a:gd name="connsiteY1" fmla="*/ 0 h 6113"/>
                        <a:gd name="connsiteX2" fmla="*/ 28617 w 28616"/>
                        <a:gd name="connsiteY2" fmla="*/ 6114 h 6113"/>
                        <a:gd name="connsiteX3" fmla="*/ 0 w 28616"/>
                        <a:gd name="connsiteY3" fmla="*/ 6114 h 6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616" h="6113">
                          <a:moveTo>
                            <a:pt x="0" y="0"/>
                          </a:moveTo>
                          <a:lnTo>
                            <a:pt x="28617" y="0"/>
                          </a:lnTo>
                          <a:lnTo>
                            <a:pt x="28617" y="6114"/>
                          </a:lnTo>
                          <a:lnTo>
                            <a:pt x="0" y="6114"/>
                          </a:lnTo>
                          <a:close/>
                        </a:path>
                      </a:pathLst>
                    </a:custGeom>
                    <a:solidFill>
                      <a:srgbClr val="54759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4" name="Graphic 2">
                      <a:extLst>
                        <a:ext uri="{FF2B5EF4-FFF2-40B4-BE49-F238E27FC236}">
                          <a16:creationId xmlns:a16="http://schemas.microsoft.com/office/drawing/2014/main" id="{CF9C7A66-1565-443F-B2EE-24551737E9D2}"/>
                        </a:ext>
                      </a:extLst>
                    </p:cNvPr>
                    <p:cNvSpPr/>
                    <p:nvPr/>
                  </p:nvSpPr>
                  <p:spPr>
                    <a:xfrm rot="-2483509">
                      <a:off x="10320183" y="11075426"/>
                      <a:ext cx="28617" cy="6114"/>
                    </a:xfrm>
                    <a:custGeom>
                      <a:avLst/>
                      <a:gdLst>
                        <a:gd name="connsiteX0" fmla="*/ 0 w 28617"/>
                        <a:gd name="connsiteY0" fmla="*/ 0 h 6114"/>
                        <a:gd name="connsiteX1" fmla="*/ 28617 w 28617"/>
                        <a:gd name="connsiteY1" fmla="*/ 0 h 6114"/>
                        <a:gd name="connsiteX2" fmla="*/ 28617 w 28617"/>
                        <a:gd name="connsiteY2" fmla="*/ 6114 h 6114"/>
                        <a:gd name="connsiteX3" fmla="*/ 0 w 28617"/>
                        <a:gd name="connsiteY3" fmla="*/ 6114 h 61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617" h="6114">
                          <a:moveTo>
                            <a:pt x="0" y="0"/>
                          </a:moveTo>
                          <a:lnTo>
                            <a:pt x="28617" y="0"/>
                          </a:lnTo>
                          <a:lnTo>
                            <a:pt x="28617" y="6114"/>
                          </a:lnTo>
                          <a:lnTo>
                            <a:pt x="0" y="6114"/>
                          </a:lnTo>
                          <a:close/>
                        </a:path>
                      </a:pathLst>
                    </a:custGeom>
                    <a:solidFill>
                      <a:srgbClr val="54759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5" name="Graphic 2">
                      <a:extLst>
                        <a:ext uri="{FF2B5EF4-FFF2-40B4-BE49-F238E27FC236}">
                          <a16:creationId xmlns:a16="http://schemas.microsoft.com/office/drawing/2014/main" id="{C614C8FB-715B-40D5-95B2-25A093B7A27B}"/>
                        </a:ext>
                      </a:extLst>
                    </p:cNvPr>
                    <p:cNvSpPr/>
                    <p:nvPr/>
                  </p:nvSpPr>
                  <p:spPr>
                    <a:xfrm rot="-5183619">
                      <a:off x="10368877" y="11161395"/>
                      <a:ext cx="6113" cy="28616"/>
                    </a:xfrm>
                    <a:custGeom>
                      <a:avLst/>
                      <a:gdLst>
                        <a:gd name="connsiteX0" fmla="*/ 0 w 6113"/>
                        <a:gd name="connsiteY0" fmla="*/ 0 h 28616"/>
                        <a:gd name="connsiteX1" fmla="*/ 6114 w 6113"/>
                        <a:gd name="connsiteY1" fmla="*/ 0 h 28616"/>
                        <a:gd name="connsiteX2" fmla="*/ 6114 w 6113"/>
                        <a:gd name="connsiteY2" fmla="*/ 28617 h 28616"/>
                        <a:gd name="connsiteX3" fmla="*/ 0 w 6113"/>
                        <a:gd name="connsiteY3" fmla="*/ 28617 h 28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113" h="28616">
                          <a:moveTo>
                            <a:pt x="0" y="0"/>
                          </a:moveTo>
                          <a:lnTo>
                            <a:pt x="6114" y="0"/>
                          </a:lnTo>
                          <a:lnTo>
                            <a:pt x="6114" y="28617"/>
                          </a:lnTo>
                          <a:lnTo>
                            <a:pt x="0" y="28617"/>
                          </a:lnTo>
                          <a:close/>
                        </a:path>
                      </a:pathLst>
                    </a:custGeom>
                    <a:solidFill>
                      <a:srgbClr val="54759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6" name="Graphic 2">
                      <a:extLst>
                        <a:ext uri="{FF2B5EF4-FFF2-40B4-BE49-F238E27FC236}">
                          <a16:creationId xmlns:a16="http://schemas.microsoft.com/office/drawing/2014/main" id="{7DF2569A-B698-44BC-88B5-7FF5796346EC}"/>
                        </a:ext>
                      </a:extLst>
                    </p:cNvPr>
                    <p:cNvSpPr/>
                    <p:nvPr/>
                  </p:nvSpPr>
                  <p:spPr>
                    <a:xfrm rot="-2483509">
                      <a:off x="10326529" y="11257155"/>
                      <a:ext cx="6114" cy="28617"/>
                    </a:xfrm>
                    <a:custGeom>
                      <a:avLst/>
                      <a:gdLst>
                        <a:gd name="connsiteX0" fmla="*/ 0 w 6114"/>
                        <a:gd name="connsiteY0" fmla="*/ 0 h 28617"/>
                        <a:gd name="connsiteX1" fmla="*/ 6114 w 6114"/>
                        <a:gd name="connsiteY1" fmla="*/ 0 h 28617"/>
                        <a:gd name="connsiteX2" fmla="*/ 6114 w 6114"/>
                        <a:gd name="connsiteY2" fmla="*/ 28618 h 28617"/>
                        <a:gd name="connsiteX3" fmla="*/ 0 w 6114"/>
                        <a:gd name="connsiteY3" fmla="*/ 28618 h 28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114" h="28617">
                          <a:moveTo>
                            <a:pt x="0" y="0"/>
                          </a:moveTo>
                          <a:lnTo>
                            <a:pt x="6114" y="0"/>
                          </a:lnTo>
                          <a:lnTo>
                            <a:pt x="6114" y="28618"/>
                          </a:lnTo>
                          <a:lnTo>
                            <a:pt x="0" y="28618"/>
                          </a:lnTo>
                          <a:close/>
                        </a:path>
                      </a:pathLst>
                    </a:custGeom>
                    <a:solidFill>
                      <a:srgbClr val="54759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7" name="Graphic 2">
                      <a:extLst>
                        <a:ext uri="{FF2B5EF4-FFF2-40B4-BE49-F238E27FC236}">
                          <a16:creationId xmlns:a16="http://schemas.microsoft.com/office/drawing/2014/main" id="{2A18B347-D178-4355-B2EB-F3CDA881EA42}"/>
                        </a:ext>
                      </a:extLst>
                    </p:cNvPr>
                    <p:cNvSpPr/>
                    <p:nvPr/>
                  </p:nvSpPr>
                  <p:spPr>
                    <a:xfrm rot="-5183619">
                      <a:off x="10217739" y="11305690"/>
                      <a:ext cx="28616" cy="6113"/>
                    </a:xfrm>
                    <a:custGeom>
                      <a:avLst/>
                      <a:gdLst>
                        <a:gd name="connsiteX0" fmla="*/ 0 w 28616"/>
                        <a:gd name="connsiteY0" fmla="*/ 0 h 6113"/>
                        <a:gd name="connsiteX1" fmla="*/ 28617 w 28616"/>
                        <a:gd name="connsiteY1" fmla="*/ 0 h 6113"/>
                        <a:gd name="connsiteX2" fmla="*/ 28617 w 28616"/>
                        <a:gd name="connsiteY2" fmla="*/ 6114 h 6113"/>
                        <a:gd name="connsiteX3" fmla="*/ 0 w 28616"/>
                        <a:gd name="connsiteY3" fmla="*/ 6114 h 6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616" h="6113">
                          <a:moveTo>
                            <a:pt x="0" y="0"/>
                          </a:moveTo>
                          <a:lnTo>
                            <a:pt x="28617" y="0"/>
                          </a:lnTo>
                          <a:lnTo>
                            <a:pt x="28617" y="6114"/>
                          </a:lnTo>
                          <a:lnTo>
                            <a:pt x="0" y="6114"/>
                          </a:lnTo>
                          <a:close/>
                        </a:path>
                      </a:pathLst>
                    </a:custGeom>
                    <a:solidFill>
                      <a:srgbClr val="54759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8" name="Graphic 2">
                      <a:extLst>
                        <a:ext uri="{FF2B5EF4-FFF2-40B4-BE49-F238E27FC236}">
                          <a16:creationId xmlns:a16="http://schemas.microsoft.com/office/drawing/2014/main" id="{9835F07B-CBC2-4F3F-9BC7-010F64115D82}"/>
                        </a:ext>
                      </a:extLst>
                    </p:cNvPr>
                    <p:cNvSpPr/>
                    <p:nvPr/>
                  </p:nvSpPr>
                  <p:spPr>
                    <a:xfrm rot="-2483509">
                      <a:off x="10122306" y="11263501"/>
                      <a:ext cx="28617" cy="6114"/>
                    </a:xfrm>
                    <a:custGeom>
                      <a:avLst/>
                      <a:gdLst>
                        <a:gd name="connsiteX0" fmla="*/ 0 w 28617"/>
                        <a:gd name="connsiteY0" fmla="*/ 0 h 6114"/>
                        <a:gd name="connsiteX1" fmla="*/ 28617 w 28617"/>
                        <a:gd name="connsiteY1" fmla="*/ 0 h 6114"/>
                        <a:gd name="connsiteX2" fmla="*/ 28617 w 28617"/>
                        <a:gd name="connsiteY2" fmla="*/ 6114 h 6114"/>
                        <a:gd name="connsiteX3" fmla="*/ 0 w 28617"/>
                        <a:gd name="connsiteY3" fmla="*/ 6114 h 61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8617" h="6114">
                          <a:moveTo>
                            <a:pt x="0" y="0"/>
                          </a:moveTo>
                          <a:lnTo>
                            <a:pt x="28617" y="0"/>
                          </a:lnTo>
                          <a:lnTo>
                            <a:pt x="28617" y="6114"/>
                          </a:lnTo>
                          <a:lnTo>
                            <a:pt x="0" y="6114"/>
                          </a:lnTo>
                          <a:close/>
                        </a:path>
                      </a:pathLst>
                    </a:custGeom>
                    <a:solidFill>
                      <a:srgbClr val="54759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9" name="Graphic 2">
                      <a:extLst>
                        <a:ext uri="{FF2B5EF4-FFF2-40B4-BE49-F238E27FC236}">
                          <a16:creationId xmlns:a16="http://schemas.microsoft.com/office/drawing/2014/main" id="{7ED0AD6B-37A5-4BF2-B838-7175E6DC9494}"/>
                        </a:ext>
                      </a:extLst>
                    </p:cNvPr>
                    <p:cNvSpPr/>
                    <p:nvPr/>
                  </p:nvSpPr>
                  <p:spPr>
                    <a:xfrm rot="-5183619">
                      <a:off x="10096036" y="11154472"/>
                      <a:ext cx="6113" cy="28616"/>
                    </a:xfrm>
                    <a:custGeom>
                      <a:avLst/>
                      <a:gdLst>
                        <a:gd name="connsiteX0" fmla="*/ 0 w 6113"/>
                        <a:gd name="connsiteY0" fmla="*/ 0 h 28616"/>
                        <a:gd name="connsiteX1" fmla="*/ 6114 w 6113"/>
                        <a:gd name="connsiteY1" fmla="*/ 0 h 28616"/>
                        <a:gd name="connsiteX2" fmla="*/ 6114 w 6113"/>
                        <a:gd name="connsiteY2" fmla="*/ 28617 h 28616"/>
                        <a:gd name="connsiteX3" fmla="*/ 0 w 6113"/>
                        <a:gd name="connsiteY3" fmla="*/ 28617 h 28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113" h="28616">
                          <a:moveTo>
                            <a:pt x="0" y="0"/>
                          </a:moveTo>
                          <a:lnTo>
                            <a:pt x="6114" y="0"/>
                          </a:lnTo>
                          <a:lnTo>
                            <a:pt x="6114" y="28617"/>
                          </a:lnTo>
                          <a:lnTo>
                            <a:pt x="0" y="28617"/>
                          </a:lnTo>
                          <a:close/>
                        </a:path>
                      </a:pathLst>
                    </a:custGeom>
                    <a:solidFill>
                      <a:srgbClr val="54759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0" name="Graphic 2">
                      <a:extLst>
                        <a:ext uri="{FF2B5EF4-FFF2-40B4-BE49-F238E27FC236}">
                          <a16:creationId xmlns:a16="http://schemas.microsoft.com/office/drawing/2014/main" id="{B4D15A5D-C7F2-411F-AA9D-039BF16B19B8}"/>
                        </a:ext>
                      </a:extLst>
                    </p:cNvPr>
                    <p:cNvSpPr/>
                    <p:nvPr/>
                  </p:nvSpPr>
                  <p:spPr>
                    <a:xfrm rot="-2483509">
                      <a:off x="10138406" y="11059215"/>
                      <a:ext cx="6114" cy="28617"/>
                    </a:xfrm>
                    <a:custGeom>
                      <a:avLst/>
                      <a:gdLst>
                        <a:gd name="connsiteX0" fmla="*/ 0 w 6114"/>
                        <a:gd name="connsiteY0" fmla="*/ 0 h 28617"/>
                        <a:gd name="connsiteX1" fmla="*/ 6114 w 6114"/>
                        <a:gd name="connsiteY1" fmla="*/ 0 h 28617"/>
                        <a:gd name="connsiteX2" fmla="*/ 6114 w 6114"/>
                        <a:gd name="connsiteY2" fmla="*/ 28617 h 28617"/>
                        <a:gd name="connsiteX3" fmla="*/ 0 w 6114"/>
                        <a:gd name="connsiteY3" fmla="*/ 28617 h 286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114" h="28617">
                          <a:moveTo>
                            <a:pt x="0" y="0"/>
                          </a:moveTo>
                          <a:lnTo>
                            <a:pt x="6114" y="0"/>
                          </a:lnTo>
                          <a:lnTo>
                            <a:pt x="6114" y="28617"/>
                          </a:lnTo>
                          <a:lnTo>
                            <a:pt x="0" y="28617"/>
                          </a:lnTo>
                          <a:close/>
                        </a:path>
                      </a:pathLst>
                    </a:custGeom>
                    <a:solidFill>
                      <a:srgbClr val="54759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91" name="Graphic 2">
                    <a:extLst>
                      <a:ext uri="{FF2B5EF4-FFF2-40B4-BE49-F238E27FC236}">
                        <a16:creationId xmlns:a16="http://schemas.microsoft.com/office/drawing/2014/main" id="{967AFD6A-FCE1-43EF-B79A-C52F4B0D2973}"/>
                      </a:ext>
                    </a:extLst>
                  </p:cNvPr>
                  <p:cNvSpPr/>
                  <p:nvPr/>
                </p:nvSpPr>
                <p:spPr>
                  <a:xfrm>
                    <a:off x="10097845" y="11028787"/>
                    <a:ext cx="134001" cy="130081"/>
                  </a:xfrm>
                  <a:custGeom>
                    <a:avLst/>
                    <a:gdLst>
                      <a:gd name="connsiteX0" fmla="*/ 37043 w 134001"/>
                      <a:gd name="connsiteY0" fmla="*/ 34378 h 130081"/>
                      <a:gd name="connsiteX1" fmla="*/ 7832 w 134001"/>
                      <a:gd name="connsiteY1" fmla="*/ 117768 h 130081"/>
                      <a:gd name="connsiteX2" fmla="*/ 99628 w 134001"/>
                      <a:gd name="connsiteY2" fmla="*/ 88811 h 130081"/>
                      <a:gd name="connsiteX3" fmla="*/ 127821 w 134001"/>
                      <a:gd name="connsiteY3" fmla="*/ 12810 h 130081"/>
                      <a:gd name="connsiteX4" fmla="*/ 37043 w 134001"/>
                      <a:gd name="connsiteY4" fmla="*/ 34378 h 130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001" h="130081">
                        <a:moveTo>
                          <a:pt x="37043" y="34378"/>
                        </a:moveTo>
                        <a:cubicBezTo>
                          <a:pt x="14625" y="50088"/>
                          <a:pt x="-14077" y="90170"/>
                          <a:pt x="7832" y="117768"/>
                        </a:cubicBezTo>
                        <a:cubicBezTo>
                          <a:pt x="34496" y="151396"/>
                          <a:pt x="80606" y="107493"/>
                          <a:pt x="99628" y="88811"/>
                        </a:cubicBezTo>
                        <a:cubicBezTo>
                          <a:pt x="116951" y="71827"/>
                          <a:pt x="147012" y="38369"/>
                          <a:pt x="127821" y="12810"/>
                        </a:cubicBezTo>
                        <a:cubicBezTo>
                          <a:pt x="103109" y="-20138"/>
                          <a:pt x="58867" y="19094"/>
                          <a:pt x="37043" y="34378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2" name="Graphic 2">
                    <a:extLst>
                      <a:ext uri="{FF2B5EF4-FFF2-40B4-BE49-F238E27FC236}">
                        <a16:creationId xmlns:a16="http://schemas.microsoft.com/office/drawing/2014/main" id="{17AD7C12-6D21-49FA-A4BB-FA243D512FAE}"/>
                      </a:ext>
                    </a:extLst>
                  </p:cNvPr>
                  <p:cNvSpPr/>
                  <p:nvPr/>
                </p:nvSpPr>
                <p:spPr>
                  <a:xfrm>
                    <a:off x="10185027" y="11092146"/>
                    <a:ext cx="175662" cy="124111"/>
                  </a:xfrm>
                  <a:custGeom>
                    <a:avLst/>
                    <a:gdLst>
                      <a:gd name="connsiteX0" fmla="*/ 61954 w 175662"/>
                      <a:gd name="connsiteY0" fmla="*/ 96273 h 124111"/>
                      <a:gd name="connsiteX1" fmla="*/ 68492 w 175662"/>
                      <a:gd name="connsiteY1" fmla="*/ 84046 h 124111"/>
                      <a:gd name="connsiteX2" fmla="*/ 175489 w 175662"/>
                      <a:gd name="connsiteY2" fmla="*/ 741 h 124111"/>
                      <a:gd name="connsiteX3" fmla="*/ 174979 w 175662"/>
                      <a:gd name="connsiteY3" fmla="*/ 62 h 124111"/>
                      <a:gd name="connsiteX4" fmla="*/ 58557 w 175662"/>
                      <a:gd name="connsiteY4" fmla="*/ 69524 h 124111"/>
                      <a:gd name="connsiteX5" fmla="*/ 44800 w 175662"/>
                      <a:gd name="connsiteY5" fmla="*/ 71223 h 124111"/>
                      <a:gd name="connsiteX6" fmla="*/ 38346 w 175662"/>
                      <a:gd name="connsiteY6" fmla="*/ 81838 h 124111"/>
                      <a:gd name="connsiteX7" fmla="*/ 37837 w 175662"/>
                      <a:gd name="connsiteY7" fmla="*/ 82008 h 124111"/>
                      <a:gd name="connsiteX8" fmla="*/ 2087 w 175662"/>
                      <a:gd name="connsiteY8" fmla="*/ 103406 h 124111"/>
                      <a:gd name="connsiteX9" fmla="*/ 728 w 175662"/>
                      <a:gd name="connsiteY9" fmla="*/ 109521 h 124111"/>
                      <a:gd name="connsiteX10" fmla="*/ 9389 w 175662"/>
                      <a:gd name="connsiteY10" fmla="*/ 122259 h 124111"/>
                      <a:gd name="connsiteX11" fmla="*/ 15588 w 175662"/>
                      <a:gd name="connsiteY11" fmla="*/ 123193 h 124111"/>
                      <a:gd name="connsiteX12" fmla="*/ 48197 w 175662"/>
                      <a:gd name="connsiteY12" fmla="*/ 97887 h 124111"/>
                      <a:gd name="connsiteX13" fmla="*/ 61954 w 175662"/>
                      <a:gd name="connsiteY13" fmla="*/ 96273 h 1241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662" h="124111">
                        <a:moveTo>
                          <a:pt x="61954" y="96273"/>
                        </a:moveTo>
                        <a:cubicBezTo>
                          <a:pt x="66115" y="93387"/>
                          <a:pt x="68407" y="88801"/>
                          <a:pt x="68492" y="84046"/>
                        </a:cubicBezTo>
                        <a:lnTo>
                          <a:pt x="175489" y="741"/>
                        </a:lnTo>
                        <a:cubicBezTo>
                          <a:pt x="175914" y="402"/>
                          <a:pt x="175489" y="-193"/>
                          <a:pt x="174979" y="62"/>
                        </a:cubicBezTo>
                        <a:lnTo>
                          <a:pt x="58557" y="69524"/>
                        </a:lnTo>
                        <a:cubicBezTo>
                          <a:pt x="54141" y="67911"/>
                          <a:pt x="48961" y="68336"/>
                          <a:pt x="44800" y="71223"/>
                        </a:cubicBezTo>
                        <a:cubicBezTo>
                          <a:pt x="41064" y="73770"/>
                          <a:pt x="38941" y="77677"/>
                          <a:pt x="38346" y="81838"/>
                        </a:cubicBezTo>
                        <a:cubicBezTo>
                          <a:pt x="38177" y="81923"/>
                          <a:pt x="38007" y="81923"/>
                          <a:pt x="37837" y="82008"/>
                        </a:cubicBezTo>
                        <a:lnTo>
                          <a:pt x="2087" y="103406"/>
                        </a:lnTo>
                        <a:cubicBezTo>
                          <a:pt x="-36" y="104680"/>
                          <a:pt x="-631" y="107483"/>
                          <a:pt x="728" y="109521"/>
                        </a:cubicBezTo>
                        <a:lnTo>
                          <a:pt x="9389" y="122259"/>
                        </a:lnTo>
                        <a:cubicBezTo>
                          <a:pt x="10748" y="124297"/>
                          <a:pt x="13635" y="124721"/>
                          <a:pt x="15588" y="123193"/>
                        </a:cubicBezTo>
                        <a:lnTo>
                          <a:pt x="48197" y="97887"/>
                        </a:lnTo>
                        <a:cubicBezTo>
                          <a:pt x="52613" y="99585"/>
                          <a:pt x="57708" y="99160"/>
                          <a:pt x="61954" y="96273"/>
                        </a:cubicBezTo>
                        <a:close/>
                      </a:path>
                    </a:pathLst>
                  </a:custGeom>
                  <a:solidFill>
                    <a:srgbClr val="FFBE8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3" name="Graphic 2">
                    <a:extLst>
                      <a:ext uri="{FF2B5EF4-FFF2-40B4-BE49-F238E27FC236}">
                        <a16:creationId xmlns:a16="http://schemas.microsoft.com/office/drawing/2014/main" id="{6F510B26-1472-4DA4-AC78-0A9CF941A227}"/>
                      </a:ext>
                    </a:extLst>
                  </p:cNvPr>
                  <p:cNvSpPr/>
                  <p:nvPr/>
                </p:nvSpPr>
                <p:spPr>
                  <a:xfrm>
                    <a:off x="10228468" y="11168634"/>
                    <a:ext cx="18002" cy="18002"/>
                  </a:xfrm>
                  <a:custGeom>
                    <a:avLst/>
                    <a:gdLst>
                      <a:gd name="connsiteX0" fmla="*/ 18003 w 18002"/>
                      <a:gd name="connsiteY0" fmla="*/ 9001 h 18002"/>
                      <a:gd name="connsiteX1" fmla="*/ 9001 w 18002"/>
                      <a:gd name="connsiteY1" fmla="*/ 18003 h 18002"/>
                      <a:gd name="connsiteX2" fmla="*/ 0 w 18002"/>
                      <a:gd name="connsiteY2" fmla="*/ 9001 h 18002"/>
                      <a:gd name="connsiteX3" fmla="*/ 9001 w 18002"/>
                      <a:gd name="connsiteY3" fmla="*/ -1 h 18002"/>
                      <a:gd name="connsiteX4" fmla="*/ 18003 w 18002"/>
                      <a:gd name="connsiteY4" fmla="*/ 9001 h 18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02" h="18002">
                        <a:moveTo>
                          <a:pt x="18003" y="9001"/>
                        </a:moveTo>
                        <a:cubicBezTo>
                          <a:pt x="18003" y="13972"/>
                          <a:pt x="13973" y="18003"/>
                          <a:pt x="9001" y="18003"/>
                        </a:cubicBezTo>
                        <a:cubicBezTo>
                          <a:pt x="4030" y="18003"/>
                          <a:pt x="0" y="13972"/>
                          <a:pt x="0" y="9001"/>
                        </a:cubicBezTo>
                        <a:cubicBezTo>
                          <a:pt x="0" y="4029"/>
                          <a:pt x="4030" y="-1"/>
                          <a:pt x="9001" y="-1"/>
                        </a:cubicBezTo>
                        <a:cubicBezTo>
                          <a:pt x="13973" y="-1"/>
                          <a:pt x="18003" y="4029"/>
                          <a:pt x="18003" y="9001"/>
                        </a:cubicBezTo>
                        <a:close/>
                      </a:path>
                    </a:pathLst>
                  </a:custGeom>
                  <a:solidFill>
                    <a:srgbClr val="7FB1DB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94" name="Graphic 2">
                  <a:extLst>
                    <a:ext uri="{FF2B5EF4-FFF2-40B4-BE49-F238E27FC236}">
                      <a16:creationId xmlns:a16="http://schemas.microsoft.com/office/drawing/2014/main" id="{1B6AC788-659D-46DD-B3F4-582CADC2E01E}"/>
                    </a:ext>
                  </a:extLst>
                </p:cNvPr>
                <p:cNvSpPr/>
                <p:nvPr/>
              </p:nvSpPr>
              <p:spPr>
                <a:xfrm>
                  <a:off x="9922084" y="11191555"/>
                  <a:ext cx="120073" cy="112777"/>
                </a:xfrm>
                <a:custGeom>
                  <a:avLst/>
                  <a:gdLst>
                    <a:gd name="connsiteX0" fmla="*/ 0 w 120073"/>
                    <a:gd name="connsiteY0" fmla="*/ 431 h 112777"/>
                    <a:gd name="connsiteX1" fmla="*/ 120074 w 120073"/>
                    <a:gd name="connsiteY1" fmla="*/ 112778 h 112777"/>
                    <a:gd name="connsiteX2" fmla="*/ 88824 w 120073"/>
                    <a:gd name="connsiteY2" fmla="*/ 42720 h 112777"/>
                    <a:gd name="connsiteX3" fmla="*/ 0 w 120073"/>
                    <a:gd name="connsiteY3" fmla="*/ 431 h 112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73" h="112777">
                      <a:moveTo>
                        <a:pt x="0" y="431"/>
                      </a:moveTo>
                      <a:cubicBezTo>
                        <a:pt x="0" y="431"/>
                        <a:pt x="91372" y="58091"/>
                        <a:pt x="120074" y="112778"/>
                      </a:cubicBezTo>
                      <a:cubicBezTo>
                        <a:pt x="120074" y="112778"/>
                        <a:pt x="93325" y="64290"/>
                        <a:pt x="88824" y="42720"/>
                      </a:cubicBezTo>
                      <a:cubicBezTo>
                        <a:pt x="88824" y="42720"/>
                        <a:pt x="64283" y="-5004"/>
                        <a:pt x="0" y="431"/>
                      </a:cubicBezTo>
                      <a:close/>
                    </a:path>
                  </a:pathLst>
                </a:custGeom>
                <a:solidFill>
                  <a:srgbClr val="C27A64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5" name="Graphic 2">
                  <a:extLst>
                    <a:ext uri="{FF2B5EF4-FFF2-40B4-BE49-F238E27FC236}">
                      <a16:creationId xmlns:a16="http://schemas.microsoft.com/office/drawing/2014/main" id="{9E82BFD4-1EF3-4A52-AD0C-6C23903C8FC7}"/>
                    </a:ext>
                  </a:extLst>
                </p:cNvPr>
                <p:cNvSpPr/>
                <p:nvPr/>
              </p:nvSpPr>
              <p:spPr>
                <a:xfrm>
                  <a:off x="10233098" y="10805185"/>
                  <a:ext cx="53998" cy="33166"/>
                </a:xfrm>
                <a:custGeom>
                  <a:avLst/>
                  <a:gdLst>
                    <a:gd name="connsiteX0" fmla="*/ 22119 w 53998"/>
                    <a:gd name="connsiteY0" fmla="*/ 0 h 33166"/>
                    <a:gd name="connsiteX1" fmla="*/ 40 w 53998"/>
                    <a:gd name="connsiteY1" fmla="*/ 16814 h 33166"/>
                    <a:gd name="connsiteX2" fmla="*/ 45471 w 53998"/>
                    <a:gd name="connsiteY2" fmla="*/ 31589 h 33166"/>
                    <a:gd name="connsiteX3" fmla="*/ 51840 w 53998"/>
                    <a:gd name="connsiteY3" fmla="*/ 26749 h 33166"/>
                    <a:gd name="connsiteX4" fmla="*/ 51161 w 53998"/>
                    <a:gd name="connsiteY4" fmla="*/ 17324 h 33166"/>
                    <a:gd name="connsiteX5" fmla="*/ 22119 w 53998"/>
                    <a:gd name="connsiteY5" fmla="*/ 0 h 33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98" h="33166">
                      <a:moveTo>
                        <a:pt x="22119" y="0"/>
                      </a:moveTo>
                      <a:cubicBezTo>
                        <a:pt x="22119" y="0"/>
                        <a:pt x="1484" y="11549"/>
                        <a:pt x="40" y="16814"/>
                      </a:cubicBezTo>
                      <a:cubicBezTo>
                        <a:pt x="-1403" y="22163"/>
                        <a:pt x="36555" y="38213"/>
                        <a:pt x="45471" y="31589"/>
                      </a:cubicBezTo>
                      <a:cubicBezTo>
                        <a:pt x="48019" y="29721"/>
                        <a:pt x="50142" y="28108"/>
                        <a:pt x="51840" y="26749"/>
                      </a:cubicBezTo>
                      <a:cubicBezTo>
                        <a:pt x="54982" y="24286"/>
                        <a:pt x="54642" y="19362"/>
                        <a:pt x="51161" y="17324"/>
                      </a:cubicBezTo>
                      <a:lnTo>
                        <a:pt x="22119" y="0"/>
                      </a:lnTo>
                      <a:close/>
                    </a:path>
                  </a:pathLst>
                </a:custGeom>
                <a:solidFill>
                  <a:srgbClr val="FFB9A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96" name="Graphic 2">
                  <a:extLst>
                    <a:ext uri="{FF2B5EF4-FFF2-40B4-BE49-F238E27FC236}">
                      <a16:creationId xmlns:a16="http://schemas.microsoft.com/office/drawing/2014/main" id="{5ACE647B-DAA1-4813-8526-DC5CD927C736}"/>
                    </a:ext>
                  </a:extLst>
                </p:cNvPr>
                <p:cNvGrpSpPr/>
                <p:nvPr/>
              </p:nvGrpSpPr>
              <p:grpSpPr>
                <a:xfrm>
                  <a:off x="10311458" y="10902930"/>
                  <a:ext cx="255257" cy="434096"/>
                  <a:chOff x="10311458" y="10902930"/>
                  <a:chExt cx="255257" cy="434096"/>
                </a:xfrm>
              </p:grpSpPr>
              <p:sp>
                <p:nvSpPr>
                  <p:cNvPr id="697" name="Graphic 2">
                    <a:extLst>
                      <a:ext uri="{FF2B5EF4-FFF2-40B4-BE49-F238E27FC236}">
                        <a16:creationId xmlns:a16="http://schemas.microsoft.com/office/drawing/2014/main" id="{181636AB-CB5D-4110-B3CA-2FAD829D4DAD}"/>
                      </a:ext>
                    </a:extLst>
                  </p:cNvPr>
                  <p:cNvSpPr/>
                  <p:nvPr/>
                </p:nvSpPr>
                <p:spPr>
                  <a:xfrm>
                    <a:off x="10388578" y="11045863"/>
                    <a:ext cx="174845" cy="117027"/>
                  </a:xfrm>
                  <a:custGeom>
                    <a:avLst/>
                    <a:gdLst>
                      <a:gd name="connsiteX0" fmla="*/ 129035 w 174845"/>
                      <a:gd name="connsiteY0" fmla="*/ 110713 h 117027"/>
                      <a:gd name="connsiteX1" fmla="*/ 56685 w 174845"/>
                      <a:gd name="connsiteY1" fmla="*/ 116147 h 117027"/>
                      <a:gd name="connsiteX2" fmla="*/ 724 w 174845"/>
                      <a:gd name="connsiteY2" fmla="*/ 78444 h 117027"/>
                      <a:gd name="connsiteX3" fmla="*/ 724 w 174845"/>
                      <a:gd name="connsiteY3" fmla="*/ 78444 h 117027"/>
                      <a:gd name="connsiteX4" fmla="*/ 40211 w 174845"/>
                      <a:gd name="connsiteY4" fmla="*/ 22568 h 117027"/>
                      <a:gd name="connsiteX5" fmla="*/ 108995 w 174845"/>
                      <a:gd name="connsiteY5" fmla="*/ 914 h 117027"/>
                      <a:gd name="connsiteX6" fmla="*/ 173957 w 174845"/>
                      <a:gd name="connsiteY6" fmla="*/ 45750 h 117027"/>
                      <a:gd name="connsiteX7" fmla="*/ 173957 w 174845"/>
                      <a:gd name="connsiteY7" fmla="*/ 45750 h 117027"/>
                      <a:gd name="connsiteX8" fmla="*/ 129035 w 174845"/>
                      <a:gd name="connsiteY8" fmla="*/ 110713 h 117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4845" h="117027">
                        <a:moveTo>
                          <a:pt x="129035" y="110713"/>
                        </a:moveTo>
                        <a:lnTo>
                          <a:pt x="56685" y="116147"/>
                        </a:lnTo>
                        <a:cubicBezTo>
                          <a:pt x="30361" y="121157"/>
                          <a:pt x="5310" y="104259"/>
                          <a:pt x="724" y="78444"/>
                        </a:cubicBezTo>
                        <a:lnTo>
                          <a:pt x="724" y="78444"/>
                        </a:lnTo>
                        <a:cubicBezTo>
                          <a:pt x="-3861" y="52629"/>
                          <a:pt x="13802" y="27663"/>
                          <a:pt x="40211" y="22568"/>
                        </a:cubicBezTo>
                        <a:lnTo>
                          <a:pt x="108995" y="914"/>
                        </a:lnTo>
                        <a:cubicBezTo>
                          <a:pt x="139310" y="-4606"/>
                          <a:pt x="168352" y="15435"/>
                          <a:pt x="173957" y="45750"/>
                        </a:cubicBezTo>
                        <a:lnTo>
                          <a:pt x="173957" y="45750"/>
                        </a:lnTo>
                        <a:cubicBezTo>
                          <a:pt x="179392" y="76066"/>
                          <a:pt x="159351" y="105108"/>
                          <a:pt x="129035" y="110713"/>
                        </a:cubicBezTo>
                        <a:close/>
                      </a:path>
                    </a:pathLst>
                  </a:custGeom>
                  <a:solidFill>
                    <a:srgbClr val="DE8C7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8" name="Graphic 2">
                    <a:extLst>
                      <a:ext uri="{FF2B5EF4-FFF2-40B4-BE49-F238E27FC236}">
                        <a16:creationId xmlns:a16="http://schemas.microsoft.com/office/drawing/2014/main" id="{1CA19A77-A4D4-4ED5-98E0-29657CAFC33E}"/>
                      </a:ext>
                    </a:extLst>
                  </p:cNvPr>
                  <p:cNvSpPr/>
                  <p:nvPr/>
                </p:nvSpPr>
                <p:spPr>
                  <a:xfrm>
                    <a:off x="10401517" y="11081505"/>
                    <a:ext cx="65400" cy="61712"/>
                  </a:xfrm>
                  <a:custGeom>
                    <a:avLst/>
                    <a:gdLst>
                      <a:gd name="connsiteX0" fmla="*/ 54446 w 65400"/>
                      <a:gd name="connsiteY0" fmla="*/ 59871 h 61712"/>
                      <a:gd name="connsiteX1" fmla="*/ 18865 w 65400"/>
                      <a:gd name="connsiteY1" fmla="*/ 61484 h 61712"/>
                      <a:gd name="connsiteX2" fmla="*/ 5873 w 65400"/>
                      <a:gd name="connsiteY2" fmla="*/ 53417 h 61712"/>
                      <a:gd name="connsiteX3" fmla="*/ 183 w 65400"/>
                      <a:gd name="connsiteY3" fmla="*/ 24715 h 61712"/>
                      <a:gd name="connsiteX4" fmla="*/ 9185 w 65400"/>
                      <a:gd name="connsiteY4" fmla="*/ 12316 h 61712"/>
                      <a:gd name="connsiteX5" fmla="*/ 42727 w 65400"/>
                      <a:gd name="connsiteY5" fmla="*/ 258 h 61712"/>
                      <a:gd name="connsiteX6" fmla="*/ 58692 w 65400"/>
                      <a:gd name="connsiteY6" fmla="*/ 10958 h 61712"/>
                      <a:gd name="connsiteX7" fmla="*/ 65146 w 65400"/>
                      <a:gd name="connsiteY7" fmla="*/ 43906 h 61712"/>
                      <a:gd name="connsiteX8" fmla="*/ 54446 w 65400"/>
                      <a:gd name="connsiteY8" fmla="*/ 59871 h 6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5400" h="61712">
                        <a:moveTo>
                          <a:pt x="54446" y="59871"/>
                        </a:moveTo>
                        <a:lnTo>
                          <a:pt x="18865" y="61484"/>
                        </a:lnTo>
                        <a:cubicBezTo>
                          <a:pt x="12751" y="62673"/>
                          <a:pt x="6977" y="59106"/>
                          <a:pt x="5873" y="53417"/>
                        </a:cubicBezTo>
                        <a:lnTo>
                          <a:pt x="183" y="24715"/>
                        </a:lnTo>
                        <a:cubicBezTo>
                          <a:pt x="-921" y="19110"/>
                          <a:pt x="3071" y="13505"/>
                          <a:pt x="9185" y="12316"/>
                        </a:cubicBezTo>
                        <a:lnTo>
                          <a:pt x="42727" y="258"/>
                        </a:lnTo>
                        <a:cubicBezTo>
                          <a:pt x="50115" y="-1186"/>
                          <a:pt x="57248" y="3570"/>
                          <a:pt x="58692" y="10958"/>
                        </a:cubicBezTo>
                        <a:lnTo>
                          <a:pt x="65146" y="43906"/>
                        </a:lnTo>
                        <a:cubicBezTo>
                          <a:pt x="66589" y="51209"/>
                          <a:pt x="61749" y="58342"/>
                          <a:pt x="54446" y="59871"/>
                        </a:cubicBezTo>
                        <a:close/>
                      </a:path>
                    </a:pathLst>
                  </a:custGeom>
                  <a:solidFill>
                    <a:srgbClr val="FFB9A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9" name="Graphic 2">
                    <a:extLst>
                      <a:ext uri="{FF2B5EF4-FFF2-40B4-BE49-F238E27FC236}">
                        <a16:creationId xmlns:a16="http://schemas.microsoft.com/office/drawing/2014/main" id="{3DB24AD8-0300-4101-9188-AE7F08103533}"/>
                      </a:ext>
                    </a:extLst>
                  </p:cNvPr>
                  <p:cNvSpPr/>
                  <p:nvPr/>
                </p:nvSpPr>
                <p:spPr>
                  <a:xfrm>
                    <a:off x="10398009" y="11160513"/>
                    <a:ext cx="168706" cy="101195"/>
                  </a:xfrm>
                  <a:custGeom>
                    <a:avLst/>
                    <a:gdLst>
                      <a:gd name="connsiteX0" fmla="*/ 119605 w 168706"/>
                      <a:gd name="connsiteY0" fmla="*/ 88113 h 101195"/>
                      <a:gd name="connsiteX1" fmla="*/ 49972 w 168706"/>
                      <a:gd name="connsiteY1" fmla="*/ 99323 h 101195"/>
                      <a:gd name="connsiteX2" fmla="*/ 126 w 168706"/>
                      <a:gd name="connsiteY2" fmla="*/ 74441 h 101195"/>
                      <a:gd name="connsiteX3" fmla="*/ 126 w 168706"/>
                      <a:gd name="connsiteY3" fmla="*/ 74441 h 101195"/>
                      <a:gd name="connsiteX4" fmla="*/ 43094 w 168706"/>
                      <a:gd name="connsiteY4" fmla="*/ 25868 h 101195"/>
                      <a:gd name="connsiteX5" fmla="*/ 110774 w 168706"/>
                      <a:gd name="connsiteY5" fmla="*/ 2007 h 101195"/>
                      <a:gd name="connsiteX6" fmla="*/ 168518 w 168706"/>
                      <a:gd name="connsiteY6" fmla="*/ 31728 h 101195"/>
                      <a:gd name="connsiteX7" fmla="*/ 168518 w 168706"/>
                      <a:gd name="connsiteY7" fmla="*/ 31728 h 101195"/>
                      <a:gd name="connsiteX8" fmla="*/ 119605 w 168706"/>
                      <a:gd name="connsiteY8" fmla="*/ 88113 h 10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8706" h="101195">
                        <a:moveTo>
                          <a:pt x="119605" y="88113"/>
                        </a:moveTo>
                        <a:lnTo>
                          <a:pt x="49972" y="99323"/>
                        </a:lnTo>
                        <a:cubicBezTo>
                          <a:pt x="24327" y="105861"/>
                          <a:pt x="2079" y="94737"/>
                          <a:pt x="126" y="74441"/>
                        </a:cubicBezTo>
                        <a:lnTo>
                          <a:pt x="126" y="74441"/>
                        </a:lnTo>
                        <a:cubicBezTo>
                          <a:pt x="-1743" y="54146"/>
                          <a:pt x="17449" y="32407"/>
                          <a:pt x="43094" y="25868"/>
                        </a:cubicBezTo>
                        <a:lnTo>
                          <a:pt x="110774" y="2007"/>
                        </a:lnTo>
                        <a:cubicBezTo>
                          <a:pt x="140240" y="-5297"/>
                          <a:pt x="166055" y="7951"/>
                          <a:pt x="168518" y="31728"/>
                        </a:cubicBezTo>
                        <a:lnTo>
                          <a:pt x="168518" y="31728"/>
                        </a:lnTo>
                        <a:cubicBezTo>
                          <a:pt x="170980" y="55590"/>
                          <a:pt x="149072" y="80810"/>
                          <a:pt x="119605" y="88113"/>
                        </a:cubicBezTo>
                        <a:close/>
                      </a:path>
                    </a:pathLst>
                  </a:custGeom>
                  <a:solidFill>
                    <a:srgbClr val="DE8C7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0" name="Graphic 2">
                    <a:extLst>
                      <a:ext uri="{FF2B5EF4-FFF2-40B4-BE49-F238E27FC236}">
                        <a16:creationId xmlns:a16="http://schemas.microsoft.com/office/drawing/2014/main" id="{B83968CD-3EA8-4251-BD22-AD05859C2DE4}"/>
                      </a:ext>
                    </a:extLst>
                  </p:cNvPr>
                  <p:cNvSpPr/>
                  <p:nvPr/>
                </p:nvSpPr>
                <p:spPr>
                  <a:xfrm>
                    <a:off x="10411765" y="11195184"/>
                    <a:ext cx="60221" cy="52302"/>
                  </a:xfrm>
                  <a:custGeom>
                    <a:avLst/>
                    <a:gdLst>
                      <a:gd name="connsiteX0" fmla="*/ 48444 w 60221"/>
                      <a:gd name="connsiteY0" fmla="*/ 47159 h 52302"/>
                      <a:gd name="connsiteX1" fmla="*/ 14307 w 60221"/>
                      <a:gd name="connsiteY1" fmla="*/ 51830 h 52302"/>
                      <a:gd name="connsiteX2" fmla="*/ 2673 w 60221"/>
                      <a:gd name="connsiteY2" fmla="*/ 46650 h 52302"/>
                      <a:gd name="connsiteX3" fmla="*/ 41 w 60221"/>
                      <a:gd name="connsiteY3" fmla="*/ 24146 h 52302"/>
                      <a:gd name="connsiteX4" fmla="*/ 9806 w 60221"/>
                      <a:gd name="connsiteY4" fmla="*/ 13362 h 52302"/>
                      <a:gd name="connsiteX5" fmla="*/ 42924 w 60221"/>
                      <a:gd name="connsiteY5" fmla="*/ 539 h 52302"/>
                      <a:gd name="connsiteX6" fmla="*/ 57106 w 60221"/>
                      <a:gd name="connsiteY6" fmla="*/ 7588 h 52302"/>
                      <a:gd name="connsiteX7" fmla="*/ 60163 w 60221"/>
                      <a:gd name="connsiteY7" fmla="*/ 33402 h 52302"/>
                      <a:gd name="connsiteX8" fmla="*/ 48444 w 60221"/>
                      <a:gd name="connsiteY8" fmla="*/ 47159 h 52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221" h="52302">
                        <a:moveTo>
                          <a:pt x="48444" y="47159"/>
                        </a:moveTo>
                        <a:lnTo>
                          <a:pt x="14307" y="51830"/>
                        </a:lnTo>
                        <a:cubicBezTo>
                          <a:pt x="8363" y="53359"/>
                          <a:pt x="3183" y="51066"/>
                          <a:pt x="2673" y="46650"/>
                        </a:cubicBezTo>
                        <a:lnTo>
                          <a:pt x="41" y="24146"/>
                        </a:lnTo>
                        <a:cubicBezTo>
                          <a:pt x="-469" y="19730"/>
                          <a:pt x="3862" y="14891"/>
                          <a:pt x="9806" y="13362"/>
                        </a:cubicBezTo>
                        <a:lnTo>
                          <a:pt x="42924" y="539"/>
                        </a:lnTo>
                        <a:cubicBezTo>
                          <a:pt x="50057" y="-1329"/>
                          <a:pt x="56426" y="1813"/>
                          <a:pt x="57106" y="7588"/>
                        </a:cubicBezTo>
                        <a:lnTo>
                          <a:pt x="60163" y="33402"/>
                        </a:lnTo>
                        <a:cubicBezTo>
                          <a:pt x="60842" y="39092"/>
                          <a:pt x="55577" y="45291"/>
                          <a:pt x="48444" y="47159"/>
                        </a:cubicBezTo>
                        <a:close/>
                      </a:path>
                    </a:pathLst>
                  </a:custGeom>
                  <a:solidFill>
                    <a:srgbClr val="FFB9A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Graphic 2">
                    <a:extLst>
                      <a:ext uri="{FF2B5EF4-FFF2-40B4-BE49-F238E27FC236}">
                        <a16:creationId xmlns:a16="http://schemas.microsoft.com/office/drawing/2014/main" id="{3C050742-9D9C-4479-8E2E-00A881CAF900}"/>
                      </a:ext>
                    </a:extLst>
                  </p:cNvPr>
                  <p:cNvSpPr/>
                  <p:nvPr/>
                </p:nvSpPr>
                <p:spPr>
                  <a:xfrm>
                    <a:off x="10386823" y="11251167"/>
                    <a:ext cx="174225" cy="85858"/>
                  </a:xfrm>
                  <a:custGeom>
                    <a:avLst/>
                    <a:gdLst>
                      <a:gd name="connsiteX0" fmla="*/ 113382 w 174225"/>
                      <a:gd name="connsiteY0" fmla="*/ 85859 h 85858"/>
                      <a:gd name="connsiteX1" fmla="*/ 43070 w 174225"/>
                      <a:gd name="connsiteY1" fmla="*/ 80764 h 85858"/>
                      <a:gd name="connsiteX2" fmla="*/ 272 w 174225"/>
                      <a:gd name="connsiteY2" fmla="*/ 45099 h 85858"/>
                      <a:gd name="connsiteX3" fmla="*/ 272 w 174225"/>
                      <a:gd name="connsiteY3" fmla="*/ 45099 h 85858"/>
                      <a:gd name="connsiteX4" fmla="*/ 53261 w 174225"/>
                      <a:gd name="connsiteY4" fmla="*/ 7735 h 85858"/>
                      <a:gd name="connsiteX5" fmla="*/ 124592 w 174225"/>
                      <a:gd name="connsiteY5" fmla="*/ 7 h 85858"/>
                      <a:gd name="connsiteX6" fmla="*/ 173929 w 174225"/>
                      <a:gd name="connsiteY6" fmla="*/ 42211 h 85858"/>
                      <a:gd name="connsiteX7" fmla="*/ 173929 w 174225"/>
                      <a:gd name="connsiteY7" fmla="*/ 42211 h 85858"/>
                      <a:gd name="connsiteX8" fmla="*/ 113382 w 174225"/>
                      <a:gd name="connsiteY8" fmla="*/ 85859 h 85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4225" h="85858">
                        <a:moveTo>
                          <a:pt x="113382" y="85859"/>
                        </a:moveTo>
                        <a:lnTo>
                          <a:pt x="43070" y="80764"/>
                        </a:lnTo>
                        <a:cubicBezTo>
                          <a:pt x="16661" y="81274"/>
                          <a:pt x="-2531" y="65224"/>
                          <a:pt x="272" y="45099"/>
                        </a:cubicBezTo>
                        <a:lnTo>
                          <a:pt x="272" y="45099"/>
                        </a:lnTo>
                        <a:cubicBezTo>
                          <a:pt x="3074" y="24888"/>
                          <a:pt x="26766" y="8159"/>
                          <a:pt x="53261" y="7735"/>
                        </a:cubicBezTo>
                        <a:lnTo>
                          <a:pt x="124592" y="7"/>
                        </a:lnTo>
                        <a:cubicBezTo>
                          <a:pt x="154907" y="-418"/>
                          <a:pt x="177071" y="18520"/>
                          <a:pt x="173929" y="42211"/>
                        </a:cubicBezTo>
                        <a:lnTo>
                          <a:pt x="173929" y="42211"/>
                        </a:lnTo>
                        <a:cubicBezTo>
                          <a:pt x="170872" y="65988"/>
                          <a:pt x="143783" y="85520"/>
                          <a:pt x="113382" y="85859"/>
                        </a:cubicBezTo>
                        <a:close/>
                      </a:path>
                    </a:pathLst>
                  </a:custGeom>
                  <a:solidFill>
                    <a:srgbClr val="DE8C7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Graphic 2">
                    <a:extLst>
                      <a:ext uri="{FF2B5EF4-FFF2-40B4-BE49-F238E27FC236}">
                        <a16:creationId xmlns:a16="http://schemas.microsoft.com/office/drawing/2014/main" id="{91961AAA-7A0C-4069-8B96-57D607F2A2EF}"/>
                      </a:ext>
                    </a:extLst>
                  </p:cNvPr>
                  <p:cNvSpPr/>
                  <p:nvPr/>
                </p:nvSpPr>
                <p:spPr>
                  <a:xfrm>
                    <a:off x="10401237" y="11271040"/>
                    <a:ext cx="62085" cy="46709"/>
                  </a:xfrm>
                  <a:custGeom>
                    <a:avLst/>
                    <a:gdLst>
                      <a:gd name="connsiteX0" fmla="*/ 44536 w 62085"/>
                      <a:gd name="connsiteY0" fmla="*/ 46709 h 46709"/>
                      <a:gd name="connsiteX1" fmla="*/ 10229 w 62085"/>
                      <a:gd name="connsiteY1" fmla="*/ 43398 h 46709"/>
                      <a:gd name="connsiteX2" fmla="*/ 39 w 62085"/>
                      <a:gd name="connsiteY2" fmla="*/ 35671 h 46709"/>
                      <a:gd name="connsiteX3" fmla="*/ 2586 w 62085"/>
                      <a:gd name="connsiteY3" fmla="*/ 13167 h 46709"/>
                      <a:gd name="connsiteX4" fmla="*/ 14560 w 62085"/>
                      <a:gd name="connsiteY4" fmla="*/ 4931 h 46709"/>
                      <a:gd name="connsiteX5" fmla="*/ 49801 w 62085"/>
                      <a:gd name="connsiteY5" fmla="*/ 5 h 46709"/>
                      <a:gd name="connsiteX6" fmla="*/ 62029 w 62085"/>
                      <a:gd name="connsiteY6" fmla="*/ 10110 h 46709"/>
                      <a:gd name="connsiteX7" fmla="*/ 59057 w 62085"/>
                      <a:gd name="connsiteY7" fmla="*/ 35926 h 46709"/>
                      <a:gd name="connsiteX8" fmla="*/ 44536 w 62085"/>
                      <a:gd name="connsiteY8" fmla="*/ 46709 h 46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085" h="46709">
                        <a:moveTo>
                          <a:pt x="44536" y="46709"/>
                        </a:moveTo>
                        <a:lnTo>
                          <a:pt x="10229" y="43398"/>
                        </a:lnTo>
                        <a:cubicBezTo>
                          <a:pt x="4115" y="43568"/>
                          <a:pt x="-471" y="40087"/>
                          <a:pt x="39" y="35671"/>
                        </a:cubicBezTo>
                        <a:lnTo>
                          <a:pt x="2586" y="13167"/>
                        </a:lnTo>
                        <a:cubicBezTo>
                          <a:pt x="3096" y="8751"/>
                          <a:pt x="8446" y="5016"/>
                          <a:pt x="14560" y="4931"/>
                        </a:cubicBezTo>
                        <a:lnTo>
                          <a:pt x="49801" y="5"/>
                        </a:lnTo>
                        <a:cubicBezTo>
                          <a:pt x="57188" y="-164"/>
                          <a:pt x="62708" y="4336"/>
                          <a:pt x="62029" y="10110"/>
                        </a:cubicBezTo>
                        <a:lnTo>
                          <a:pt x="59057" y="35926"/>
                        </a:lnTo>
                        <a:cubicBezTo>
                          <a:pt x="58462" y="41700"/>
                          <a:pt x="51924" y="46540"/>
                          <a:pt x="44536" y="46709"/>
                        </a:cubicBezTo>
                        <a:close/>
                      </a:path>
                    </a:pathLst>
                  </a:custGeom>
                  <a:solidFill>
                    <a:srgbClr val="FFB9A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3" name="Graphic 2">
                    <a:extLst>
                      <a:ext uri="{FF2B5EF4-FFF2-40B4-BE49-F238E27FC236}">
                        <a16:creationId xmlns:a16="http://schemas.microsoft.com/office/drawing/2014/main" id="{25A12B2A-4598-4CA0-83A0-EB7AC5811ADB}"/>
                      </a:ext>
                    </a:extLst>
                  </p:cNvPr>
                  <p:cNvSpPr/>
                  <p:nvPr/>
                </p:nvSpPr>
                <p:spPr>
                  <a:xfrm>
                    <a:off x="10311458" y="10902930"/>
                    <a:ext cx="146490" cy="161702"/>
                  </a:xfrm>
                  <a:custGeom>
                    <a:avLst/>
                    <a:gdLst>
                      <a:gd name="connsiteX0" fmla="*/ 135080 w 146490"/>
                      <a:gd name="connsiteY0" fmla="*/ 89500 h 161702"/>
                      <a:gd name="connsiteX1" fmla="*/ 85148 w 146490"/>
                      <a:gd name="connsiteY1" fmla="*/ 142233 h 161702"/>
                      <a:gd name="connsiteX2" fmla="*/ 18402 w 146490"/>
                      <a:gd name="connsiteY2" fmla="*/ 152084 h 161702"/>
                      <a:gd name="connsiteX3" fmla="*/ 18402 w 146490"/>
                      <a:gd name="connsiteY3" fmla="*/ 152084 h 161702"/>
                      <a:gd name="connsiteX4" fmla="*/ 9996 w 146490"/>
                      <a:gd name="connsiteY4" fmla="*/ 84235 h 161702"/>
                      <a:gd name="connsiteX5" fmla="*/ 46256 w 146490"/>
                      <a:gd name="connsiteY5" fmla="*/ 21989 h 161702"/>
                      <a:gd name="connsiteX6" fmla="*/ 124465 w 146490"/>
                      <a:gd name="connsiteY6" fmla="*/ 11374 h 161702"/>
                      <a:gd name="connsiteX7" fmla="*/ 124465 w 146490"/>
                      <a:gd name="connsiteY7" fmla="*/ 11374 h 161702"/>
                      <a:gd name="connsiteX8" fmla="*/ 135080 w 146490"/>
                      <a:gd name="connsiteY8" fmla="*/ 89500 h 161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490" h="161702">
                        <a:moveTo>
                          <a:pt x="135080" y="89500"/>
                        </a:moveTo>
                        <a:lnTo>
                          <a:pt x="85148" y="142233"/>
                        </a:lnTo>
                        <a:cubicBezTo>
                          <a:pt x="69014" y="163718"/>
                          <a:pt x="39122" y="168049"/>
                          <a:pt x="18402" y="152084"/>
                        </a:cubicBezTo>
                        <a:lnTo>
                          <a:pt x="18402" y="152084"/>
                        </a:lnTo>
                        <a:cubicBezTo>
                          <a:pt x="-2318" y="136034"/>
                          <a:pt x="-6139" y="105719"/>
                          <a:pt x="9996" y="84235"/>
                        </a:cubicBezTo>
                        <a:lnTo>
                          <a:pt x="46256" y="21989"/>
                        </a:lnTo>
                        <a:cubicBezTo>
                          <a:pt x="64938" y="-2551"/>
                          <a:pt x="99924" y="-7222"/>
                          <a:pt x="124465" y="11374"/>
                        </a:cubicBezTo>
                        <a:lnTo>
                          <a:pt x="124465" y="11374"/>
                        </a:lnTo>
                        <a:cubicBezTo>
                          <a:pt x="149006" y="29972"/>
                          <a:pt x="153762" y="65043"/>
                          <a:pt x="135080" y="89500"/>
                        </a:cubicBezTo>
                        <a:close/>
                      </a:path>
                    </a:pathLst>
                  </a:custGeom>
                  <a:solidFill>
                    <a:srgbClr val="DE8C7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4" name="Graphic 2">
                    <a:extLst>
                      <a:ext uri="{FF2B5EF4-FFF2-40B4-BE49-F238E27FC236}">
                        <a16:creationId xmlns:a16="http://schemas.microsoft.com/office/drawing/2014/main" id="{C4698038-97E5-4866-B676-90EC25F4D10F}"/>
                      </a:ext>
                    </a:extLst>
                  </p:cNvPr>
                  <p:cNvSpPr/>
                  <p:nvPr/>
                </p:nvSpPr>
                <p:spPr>
                  <a:xfrm>
                    <a:off x="10322881" y="10981073"/>
                    <a:ext cx="70474" cy="71575"/>
                  </a:xfrm>
                  <a:custGeom>
                    <a:avLst/>
                    <a:gdLst>
                      <a:gd name="connsiteX0" fmla="*/ 67780 w 70474"/>
                      <a:gd name="connsiteY0" fmla="*/ 41672 h 71575"/>
                      <a:gd name="connsiteX1" fmla="*/ 42560 w 70474"/>
                      <a:gd name="connsiteY1" fmla="*/ 66808 h 71575"/>
                      <a:gd name="connsiteX2" fmla="*/ 27529 w 70474"/>
                      <a:gd name="connsiteY2" fmla="*/ 69610 h 71575"/>
                      <a:gd name="connsiteX3" fmla="*/ 4007 w 70474"/>
                      <a:gd name="connsiteY3" fmla="*/ 52201 h 71575"/>
                      <a:gd name="connsiteX4" fmla="*/ 2309 w 70474"/>
                      <a:gd name="connsiteY4" fmla="*/ 37002 h 71575"/>
                      <a:gd name="connsiteX5" fmla="*/ 18952 w 70474"/>
                      <a:gd name="connsiteY5" fmla="*/ 5497 h 71575"/>
                      <a:gd name="connsiteX6" fmla="*/ 37974 w 70474"/>
                      <a:gd name="connsiteY6" fmla="*/ 2695 h 71575"/>
                      <a:gd name="connsiteX7" fmla="*/ 64978 w 70474"/>
                      <a:gd name="connsiteY7" fmla="*/ 22650 h 71575"/>
                      <a:gd name="connsiteX8" fmla="*/ 67780 w 70474"/>
                      <a:gd name="connsiteY8" fmla="*/ 41672 h 7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474" h="71575">
                        <a:moveTo>
                          <a:pt x="67780" y="41672"/>
                        </a:moveTo>
                        <a:lnTo>
                          <a:pt x="42560" y="66808"/>
                        </a:lnTo>
                        <a:cubicBezTo>
                          <a:pt x="38908" y="71818"/>
                          <a:pt x="32115" y="73092"/>
                          <a:pt x="27529" y="69610"/>
                        </a:cubicBezTo>
                        <a:lnTo>
                          <a:pt x="4007" y="52201"/>
                        </a:lnTo>
                        <a:cubicBezTo>
                          <a:pt x="-579" y="48806"/>
                          <a:pt x="-1343" y="41927"/>
                          <a:pt x="2309" y="37002"/>
                        </a:cubicBezTo>
                        <a:lnTo>
                          <a:pt x="18952" y="5497"/>
                        </a:lnTo>
                        <a:cubicBezTo>
                          <a:pt x="23453" y="-532"/>
                          <a:pt x="31945" y="-1806"/>
                          <a:pt x="37974" y="2695"/>
                        </a:cubicBezTo>
                        <a:lnTo>
                          <a:pt x="64978" y="22650"/>
                        </a:lnTo>
                        <a:cubicBezTo>
                          <a:pt x="71007" y="27151"/>
                          <a:pt x="72281" y="35643"/>
                          <a:pt x="67780" y="41672"/>
                        </a:cubicBezTo>
                        <a:close/>
                      </a:path>
                    </a:pathLst>
                  </a:custGeom>
                  <a:solidFill>
                    <a:srgbClr val="FFB9A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05" name="Graphic 2">
                  <a:extLst>
                    <a:ext uri="{FF2B5EF4-FFF2-40B4-BE49-F238E27FC236}">
                      <a16:creationId xmlns:a16="http://schemas.microsoft.com/office/drawing/2014/main" id="{91BA19A2-CEC7-4FB9-AB4B-128EF12E2BCE}"/>
                    </a:ext>
                  </a:extLst>
                </p:cNvPr>
                <p:cNvSpPr/>
                <p:nvPr/>
              </p:nvSpPr>
              <p:spPr>
                <a:xfrm>
                  <a:off x="10394362" y="10931138"/>
                  <a:ext cx="53758" cy="65053"/>
                </a:xfrm>
                <a:custGeom>
                  <a:avLst/>
                  <a:gdLst>
                    <a:gd name="connsiteX0" fmla="*/ 2499 w 53758"/>
                    <a:gd name="connsiteY0" fmla="*/ 62481 h 65053"/>
                    <a:gd name="connsiteX1" fmla="*/ 47166 w 53758"/>
                    <a:gd name="connsiteY1" fmla="*/ 44987 h 65053"/>
                    <a:gd name="connsiteX2" fmla="*/ 43259 w 53758"/>
                    <a:gd name="connsiteY2" fmla="*/ 2528 h 65053"/>
                    <a:gd name="connsiteX3" fmla="*/ 22370 w 53758"/>
                    <a:gd name="connsiteY3" fmla="*/ 20446 h 65053"/>
                    <a:gd name="connsiteX4" fmla="*/ 2499 w 53758"/>
                    <a:gd name="connsiteY4" fmla="*/ 62481 h 65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58" h="65053">
                      <a:moveTo>
                        <a:pt x="2499" y="62481"/>
                      </a:moveTo>
                      <a:cubicBezTo>
                        <a:pt x="11245" y="70378"/>
                        <a:pt x="34598" y="58829"/>
                        <a:pt x="47166" y="44987"/>
                      </a:cubicBezTo>
                      <a:cubicBezTo>
                        <a:pt x="59733" y="31146"/>
                        <a:pt x="52006" y="10426"/>
                        <a:pt x="43259" y="2528"/>
                      </a:cubicBezTo>
                      <a:cubicBezTo>
                        <a:pt x="34513" y="-5369"/>
                        <a:pt x="34853" y="6519"/>
                        <a:pt x="22370" y="20446"/>
                      </a:cubicBezTo>
                      <a:cubicBezTo>
                        <a:pt x="9802" y="34287"/>
                        <a:pt x="-6248" y="54583"/>
                        <a:pt x="2499" y="62481"/>
                      </a:cubicBezTo>
                      <a:close/>
                    </a:path>
                  </a:pathLst>
                </a:custGeom>
                <a:solidFill>
                  <a:srgbClr val="C27A64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6" name="Graphic 2">
                  <a:extLst>
                    <a:ext uri="{FF2B5EF4-FFF2-40B4-BE49-F238E27FC236}">
                      <a16:creationId xmlns:a16="http://schemas.microsoft.com/office/drawing/2014/main" id="{C367F4CD-A705-4D50-87E4-0F6F31F44720}"/>
                    </a:ext>
                  </a:extLst>
                </p:cNvPr>
                <p:cNvSpPr/>
                <p:nvPr/>
              </p:nvSpPr>
              <p:spPr>
                <a:xfrm>
                  <a:off x="10478516" y="11098188"/>
                  <a:ext cx="68544" cy="44106"/>
                </a:xfrm>
                <a:custGeom>
                  <a:avLst/>
                  <a:gdLst>
                    <a:gd name="connsiteX0" fmla="*/ 206 w 68544"/>
                    <a:gd name="connsiteY0" fmla="*/ 31384 h 44106"/>
                    <a:gd name="connsiteX1" fmla="*/ 46910 w 68544"/>
                    <a:gd name="connsiteY1" fmla="*/ 42423 h 44106"/>
                    <a:gd name="connsiteX2" fmla="*/ 67885 w 68544"/>
                    <a:gd name="connsiteY2" fmla="*/ 5314 h 44106"/>
                    <a:gd name="connsiteX3" fmla="*/ 40457 w 68544"/>
                    <a:gd name="connsiteY3" fmla="*/ 8117 h 44106"/>
                    <a:gd name="connsiteX4" fmla="*/ 206 w 68544"/>
                    <a:gd name="connsiteY4" fmla="*/ 31384 h 44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544" h="44106">
                      <a:moveTo>
                        <a:pt x="206" y="31384"/>
                      </a:moveTo>
                      <a:cubicBezTo>
                        <a:pt x="2838" y="42848"/>
                        <a:pt x="28738" y="46669"/>
                        <a:pt x="46910" y="42423"/>
                      </a:cubicBezTo>
                      <a:cubicBezTo>
                        <a:pt x="65168" y="38177"/>
                        <a:pt x="70603" y="16777"/>
                        <a:pt x="67885" y="5314"/>
                      </a:cubicBezTo>
                      <a:cubicBezTo>
                        <a:pt x="65253" y="-6150"/>
                        <a:pt x="58714" y="3871"/>
                        <a:pt x="40457" y="8117"/>
                      </a:cubicBezTo>
                      <a:cubicBezTo>
                        <a:pt x="22284" y="12277"/>
                        <a:pt x="-2512" y="19835"/>
                        <a:pt x="206" y="31384"/>
                      </a:cubicBezTo>
                      <a:close/>
                    </a:path>
                  </a:pathLst>
                </a:custGeom>
                <a:solidFill>
                  <a:srgbClr val="C27A64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7" name="Graphic 2">
                  <a:extLst>
                    <a:ext uri="{FF2B5EF4-FFF2-40B4-BE49-F238E27FC236}">
                      <a16:creationId xmlns:a16="http://schemas.microsoft.com/office/drawing/2014/main" id="{222851CA-5E9E-4ECE-8824-BF288FBB2F35}"/>
                    </a:ext>
                  </a:extLst>
                </p:cNvPr>
                <p:cNvSpPr/>
                <p:nvPr/>
              </p:nvSpPr>
              <p:spPr>
                <a:xfrm>
                  <a:off x="10486255" y="11191343"/>
                  <a:ext cx="68532" cy="44106"/>
                </a:xfrm>
                <a:custGeom>
                  <a:avLst/>
                  <a:gdLst>
                    <a:gd name="connsiteX0" fmla="*/ 193 w 68532"/>
                    <a:gd name="connsiteY0" fmla="*/ 31384 h 44106"/>
                    <a:gd name="connsiteX1" fmla="*/ 46898 w 68532"/>
                    <a:gd name="connsiteY1" fmla="*/ 42423 h 44106"/>
                    <a:gd name="connsiteX2" fmla="*/ 67873 w 68532"/>
                    <a:gd name="connsiteY2" fmla="*/ 5314 h 44106"/>
                    <a:gd name="connsiteX3" fmla="*/ 40445 w 68532"/>
                    <a:gd name="connsiteY3" fmla="*/ 8117 h 44106"/>
                    <a:gd name="connsiteX4" fmla="*/ 193 w 68532"/>
                    <a:gd name="connsiteY4" fmla="*/ 31384 h 44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532" h="44106">
                      <a:moveTo>
                        <a:pt x="193" y="31384"/>
                      </a:moveTo>
                      <a:cubicBezTo>
                        <a:pt x="2826" y="42848"/>
                        <a:pt x="28726" y="46669"/>
                        <a:pt x="46898" y="42423"/>
                      </a:cubicBezTo>
                      <a:cubicBezTo>
                        <a:pt x="65156" y="38177"/>
                        <a:pt x="70590" y="16778"/>
                        <a:pt x="67873" y="5314"/>
                      </a:cubicBezTo>
                      <a:cubicBezTo>
                        <a:pt x="65241" y="-6150"/>
                        <a:pt x="58702" y="3871"/>
                        <a:pt x="40445" y="8117"/>
                      </a:cubicBezTo>
                      <a:cubicBezTo>
                        <a:pt x="22357" y="12277"/>
                        <a:pt x="-2439" y="19920"/>
                        <a:pt x="193" y="31384"/>
                      </a:cubicBezTo>
                      <a:close/>
                    </a:path>
                  </a:pathLst>
                </a:custGeom>
                <a:solidFill>
                  <a:srgbClr val="C27A64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8" name="Graphic 2">
                  <a:extLst>
                    <a:ext uri="{FF2B5EF4-FFF2-40B4-BE49-F238E27FC236}">
                      <a16:creationId xmlns:a16="http://schemas.microsoft.com/office/drawing/2014/main" id="{24CF0AD8-257A-45D6-80EF-2E40CB201FE5}"/>
                    </a:ext>
                  </a:extLst>
                </p:cNvPr>
                <p:cNvSpPr/>
                <p:nvPr/>
              </p:nvSpPr>
              <p:spPr>
                <a:xfrm>
                  <a:off x="10478018" y="11280932"/>
                  <a:ext cx="68532" cy="44106"/>
                </a:xfrm>
                <a:custGeom>
                  <a:avLst/>
                  <a:gdLst>
                    <a:gd name="connsiteX0" fmla="*/ 193 w 68532"/>
                    <a:gd name="connsiteY0" fmla="*/ 31383 h 44106"/>
                    <a:gd name="connsiteX1" fmla="*/ 46898 w 68532"/>
                    <a:gd name="connsiteY1" fmla="*/ 42423 h 44106"/>
                    <a:gd name="connsiteX2" fmla="*/ 67873 w 68532"/>
                    <a:gd name="connsiteY2" fmla="*/ 5314 h 44106"/>
                    <a:gd name="connsiteX3" fmla="*/ 40445 w 68532"/>
                    <a:gd name="connsiteY3" fmla="*/ 8116 h 44106"/>
                    <a:gd name="connsiteX4" fmla="*/ 193 w 68532"/>
                    <a:gd name="connsiteY4" fmla="*/ 31383 h 44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532" h="44106">
                      <a:moveTo>
                        <a:pt x="193" y="31383"/>
                      </a:moveTo>
                      <a:cubicBezTo>
                        <a:pt x="2826" y="42848"/>
                        <a:pt x="28726" y="46669"/>
                        <a:pt x="46898" y="42423"/>
                      </a:cubicBezTo>
                      <a:cubicBezTo>
                        <a:pt x="65156" y="38177"/>
                        <a:pt x="70590" y="16778"/>
                        <a:pt x="67873" y="5314"/>
                      </a:cubicBezTo>
                      <a:cubicBezTo>
                        <a:pt x="65241" y="-6150"/>
                        <a:pt x="58702" y="3870"/>
                        <a:pt x="40445" y="8116"/>
                      </a:cubicBezTo>
                      <a:cubicBezTo>
                        <a:pt x="22357" y="12277"/>
                        <a:pt x="-2439" y="19919"/>
                        <a:pt x="193" y="31383"/>
                      </a:cubicBezTo>
                      <a:close/>
                    </a:path>
                  </a:pathLst>
                </a:custGeom>
                <a:solidFill>
                  <a:srgbClr val="C27A64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9" name="Graphic 2">
                  <a:extLst>
                    <a:ext uri="{FF2B5EF4-FFF2-40B4-BE49-F238E27FC236}">
                      <a16:creationId xmlns:a16="http://schemas.microsoft.com/office/drawing/2014/main" id="{F964F477-9DBA-4557-A6D4-3645403361EE}"/>
                    </a:ext>
                  </a:extLst>
                </p:cNvPr>
                <p:cNvSpPr/>
                <p:nvPr/>
              </p:nvSpPr>
              <p:spPr>
                <a:xfrm>
                  <a:off x="9905016" y="11318600"/>
                  <a:ext cx="595189" cy="225541"/>
                </a:xfrm>
                <a:custGeom>
                  <a:avLst/>
                  <a:gdLst>
                    <a:gd name="connsiteX0" fmla="*/ 577357 w 595189"/>
                    <a:gd name="connsiteY0" fmla="*/ 0 h 225541"/>
                    <a:gd name="connsiteX1" fmla="*/ 542795 w 595189"/>
                    <a:gd name="connsiteY1" fmla="*/ 14691 h 225541"/>
                    <a:gd name="connsiteX2" fmla="*/ 144870 w 595189"/>
                    <a:gd name="connsiteY2" fmla="*/ 139520 h 225541"/>
                    <a:gd name="connsiteX3" fmla="*/ 0 w 595189"/>
                    <a:gd name="connsiteY3" fmla="*/ 156843 h 225541"/>
                    <a:gd name="connsiteX4" fmla="*/ 33033 w 595189"/>
                    <a:gd name="connsiteY4" fmla="*/ 225541 h 225541"/>
                    <a:gd name="connsiteX5" fmla="*/ 157013 w 595189"/>
                    <a:gd name="connsiteY5" fmla="*/ 193357 h 225541"/>
                    <a:gd name="connsiteX6" fmla="*/ 390622 w 595189"/>
                    <a:gd name="connsiteY6" fmla="*/ 127122 h 225541"/>
                    <a:gd name="connsiteX7" fmla="*/ 391472 w 595189"/>
                    <a:gd name="connsiteY7" fmla="*/ 123980 h 225541"/>
                    <a:gd name="connsiteX8" fmla="*/ 466794 w 595189"/>
                    <a:gd name="connsiteY8" fmla="*/ 81436 h 225541"/>
                    <a:gd name="connsiteX9" fmla="*/ 595190 w 595189"/>
                    <a:gd name="connsiteY9" fmla="*/ 18597 h 225541"/>
                    <a:gd name="connsiteX10" fmla="*/ 577357 w 595189"/>
                    <a:gd name="connsiteY10" fmla="*/ 0 h 225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95189" h="225541">
                      <a:moveTo>
                        <a:pt x="577357" y="0"/>
                      </a:moveTo>
                      <a:lnTo>
                        <a:pt x="542795" y="14691"/>
                      </a:lnTo>
                      <a:cubicBezTo>
                        <a:pt x="496770" y="65216"/>
                        <a:pt x="248470" y="152852"/>
                        <a:pt x="144870" y="139520"/>
                      </a:cubicBezTo>
                      <a:cubicBezTo>
                        <a:pt x="41270" y="126103"/>
                        <a:pt x="0" y="156843"/>
                        <a:pt x="0" y="156843"/>
                      </a:cubicBezTo>
                      <a:lnTo>
                        <a:pt x="33033" y="225541"/>
                      </a:lnTo>
                      <a:cubicBezTo>
                        <a:pt x="84154" y="198707"/>
                        <a:pt x="157013" y="193357"/>
                        <a:pt x="157013" y="193357"/>
                      </a:cubicBezTo>
                      <a:cubicBezTo>
                        <a:pt x="237261" y="191829"/>
                        <a:pt x="329566" y="155739"/>
                        <a:pt x="390622" y="127122"/>
                      </a:cubicBezTo>
                      <a:lnTo>
                        <a:pt x="391472" y="123980"/>
                      </a:lnTo>
                      <a:cubicBezTo>
                        <a:pt x="391472" y="123980"/>
                        <a:pt x="439960" y="98250"/>
                        <a:pt x="466794" y="81436"/>
                      </a:cubicBezTo>
                      <a:cubicBezTo>
                        <a:pt x="523264" y="42713"/>
                        <a:pt x="595190" y="18597"/>
                        <a:pt x="595190" y="18597"/>
                      </a:cubicBezTo>
                      <a:lnTo>
                        <a:pt x="577357" y="0"/>
                      </a:lnTo>
                      <a:close/>
                    </a:path>
                  </a:pathLst>
                </a:custGeom>
                <a:solidFill>
                  <a:srgbClr val="C27A64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10" name="Graphic 2">
                <a:extLst>
                  <a:ext uri="{FF2B5EF4-FFF2-40B4-BE49-F238E27FC236}">
                    <a16:creationId xmlns:a16="http://schemas.microsoft.com/office/drawing/2014/main" id="{C29EB106-6572-40B1-8DE5-A0F1CAAE2F73}"/>
                  </a:ext>
                </a:extLst>
              </p:cNvPr>
              <p:cNvSpPr/>
              <p:nvPr/>
            </p:nvSpPr>
            <p:spPr>
              <a:xfrm>
                <a:off x="9114855" y="11182258"/>
                <a:ext cx="862708" cy="423716"/>
              </a:xfrm>
              <a:custGeom>
                <a:avLst/>
                <a:gdLst>
                  <a:gd name="connsiteX0" fmla="*/ 0 w 862708"/>
                  <a:gd name="connsiteY0" fmla="*/ 58131 h 423716"/>
                  <a:gd name="connsiteX1" fmla="*/ 835083 w 862708"/>
                  <a:gd name="connsiteY1" fmla="*/ 386424 h 423716"/>
                  <a:gd name="connsiteX2" fmla="*/ 859709 w 862708"/>
                  <a:gd name="connsiteY2" fmla="*/ 339719 h 423716"/>
                  <a:gd name="connsiteX3" fmla="*/ 705073 w 862708"/>
                  <a:gd name="connsiteY3" fmla="*/ 17710 h 423716"/>
                  <a:gd name="connsiteX4" fmla="*/ 656755 w 862708"/>
                  <a:gd name="connsiteY4" fmla="*/ 5398 h 423716"/>
                  <a:gd name="connsiteX5" fmla="*/ 0 w 862708"/>
                  <a:gd name="connsiteY5" fmla="*/ 58131 h 42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2708" h="423716">
                    <a:moveTo>
                      <a:pt x="0" y="58131"/>
                    </a:moveTo>
                    <a:cubicBezTo>
                      <a:pt x="0" y="58131"/>
                      <a:pt x="125084" y="562459"/>
                      <a:pt x="835083" y="386424"/>
                    </a:cubicBezTo>
                    <a:cubicBezTo>
                      <a:pt x="856567" y="381074"/>
                      <a:pt x="868710" y="358316"/>
                      <a:pt x="859709" y="339719"/>
                    </a:cubicBezTo>
                    <a:lnTo>
                      <a:pt x="705073" y="17710"/>
                    </a:lnTo>
                    <a:cubicBezTo>
                      <a:pt x="696752" y="473"/>
                      <a:pt x="674333" y="-5302"/>
                      <a:pt x="656755" y="5398"/>
                    </a:cubicBezTo>
                    <a:cubicBezTo>
                      <a:pt x="565468" y="61019"/>
                      <a:pt x="292457" y="197652"/>
                      <a:pt x="0" y="58131"/>
                    </a:cubicBez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1" name="Graphic 2">
              <a:extLst>
                <a:ext uri="{FF2B5EF4-FFF2-40B4-BE49-F238E27FC236}">
                  <a16:creationId xmlns:a16="http://schemas.microsoft.com/office/drawing/2014/main" id="{5A818A7E-7AD4-4044-AE14-55DB6D4D0E94}"/>
                </a:ext>
              </a:extLst>
            </p:cNvPr>
            <p:cNvGrpSpPr/>
            <p:nvPr/>
          </p:nvGrpSpPr>
          <p:grpSpPr>
            <a:xfrm>
              <a:off x="10401531" y="11426020"/>
              <a:ext cx="330585" cy="330500"/>
              <a:chOff x="10401531" y="11426020"/>
              <a:chExt cx="330585" cy="330500"/>
            </a:xfrm>
          </p:grpSpPr>
          <p:sp>
            <p:nvSpPr>
              <p:cNvPr id="712" name="Graphic 2">
                <a:extLst>
                  <a:ext uri="{FF2B5EF4-FFF2-40B4-BE49-F238E27FC236}">
                    <a16:creationId xmlns:a16="http://schemas.microsoft.com/office/drawing/2014/main" id="{0147FCB7-9DB7-4FE6-9378-F20B8B3D14E7}"/>
                  </a:ext>
                </a:extLst>
              </p:cNvPr>
              <p:cNvSpPr/>
              <p:nvPr/>
            </p:nvSpPr>
            <p:spPr>
              <a:xfrm>
                <a:off x="10401531" y="11426020"/>
                <a:ext cx="330500" cy="330500"/>
              </a:xfrm>
              <a:custGeom>
                <a:avLst/>
                <a:gdLst>
                  <a:gd name="connsiteX0" fmla="*/ 330501 w 330500"/>
                  <a:gd name="connsiteY0" fmla="*/ 165251 h 330500"/>
                  <a:gd name="connsiteX1" fmla="*/ 165250 w 330500"/>
                  <a:gd name="connsiteY1" fmla="*/ 330501 h 330500"/>
                  <a:gd name="connsiteX2" fmla="*/ 0 w 330500"/>
                  <a:gd name="connsiteY2" fmla="*/ 165251 h 330500"/>
                  <a:gd name="connsiteX3" fmla="*/ 165250 w 330500"/>
                  <a:gd name="connsiteY3" fmla="*/ 1 h 330500"/>
                  <a:gd name="connsiteX4" fmla="*/ 330501 w 330500"/>
                  <a:gd name="connsiteY4" fmla="*/ 165251 h 33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500" h="330500">
                    <a:moveTo>
                      <a:pt x="330501" y="165251"/>
                    </a:moveTo>
                    <a:cubicBezTo>
                      <a:pt x="330501" y="256516"/>
                      <a:pt x="256515" y="330501"/>
                      <a:pt x="165250" y="330501"/>
                    </a:cubicBezTo>
                    <a:cubicBezTo>
                      <a:pt x="73985" y="330501"/>
                      <a:pt x="0" y="256516"/>
                      <a:pt x="0" y="165251"/>
                    </a:cubicBezTo>
                    <a:cubicBezTo>
                      <a:pt x="0" y="73986"/>
                      <a:pt x="73985" y="1"/>
                      <a:pt x="165250" y="1"/>
                    </a:cubicBezTo>
                    <a:cubicBezTo>
                      <a:pt x="256515" y="1"/>
                      <a:pt x="330501" y="73986"/>
                      <a:pt x="330501" y="165251"/>
                    </a:cubicBez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3" name="Graphic 2">
                <a:extLst>
                  <a:ext uri="{FF2B5EF4-FFF2-40B4-BE49-F238E27FC236}">
                    <a16:creationId xmlns:a16="http://schemas.microsoft.com/office/drawing/2014/main" id="{D9814EE0-7930-4854-92AC-FF112B08AA14}"/>
                  </a:ext>
                </a:extLst>
              </p:cNvPr>
              <p:cNvSpPr/>
              <p:nvPr/>
            </p:nvSpPr>
            <p:spPr>
              <a:xfrm>
                <a:off x="10401616" y="11570211"/>
                <a:ext cx="330500" cy="186224"/>
              </a:xfrm>
              <a:custGeom>
                <a:avLst/>
                <a:gdLst>
                  <a:gd name="connsiteX0" fmla="*/ 165165 w 330500"/>
                  <a:gd name="connsiteY0" fmla="*/ 144275 h 186224"/>
                  <a:gd name="connsiteX1" fmla="*/ 1359 w 330500"/>
                  <a:gd name="connsiteY1" fmla="*/ 0 h 186224"/>
                  <a:gd name="connsiteX2" fmla="*/ 0 w 330500"/>
                  <a:gd name="connsiteY2" fmla="*/ 20974 h 186224"/>
                  <a:gd name="connsiteX3" fmla="*/ 165250 w 330500"/>
                  <a:gd name="connsiteY3" fmla="*/ 186224 h 186224"/>
                  <a:gd name="connsiteX4" fmla="*/ 330501 w 330500"/>
                  <a:gd name="connsiteY4" fmla="*/ 20974 h 186224"/>
                  <a:gd name="connsiteX5" fmla="*/ 329142 w 330500"/>
                  <a:gd name="connsiteY5" fmla="*/ 0 h 186224"/>
                  <a:gd name="connsiteX6" fmla="*/ 165165 w 330500"/>
                  <a:gd name="connsiteY6" fmla="*/ 144275 h 186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0500" h="186224">
                    <a:moveTo>
                      <a:pt x="165165" y="144275"/>
                    </a:moveTo>
                    <a:cubicBezTo>
                      <a:pt x="81012" y="144275"/>
                      <a:pt x="11634" y="81351"/>
                      <a:pt x="1359" y="0"/>
                    </a:cubicBezTo>
                    <a:cubicBezTo>
                      <a:pt x="509" y="6878"/>
                      <a:pt x="0" y="13841"/>
                      <a:pt x="0" y="20974"/>
                    </a:cubicBezTo>
                    <a:cubicBezTo>
                      <a:pt x="0" y="112261"/>
                      <a:pt x="73963" y="186224"/>
                      <a:pt x="165250" y="186224"/>
                    </a:cubicBezTo>
                    <a:cubicBezTo>
                      <a:pt x="256537" y="186224"/>
                      <a:pt x="330501" y="112261"/>
                      <a:pt x="330501" y="20974"/>
                    </a:cubicBezTo>
                    <a:cubicBezTo>
                      <a:pt x="330501" y="13841"/>
                      <a:pt x="329991" y="6878"/>
                      <a:pt x="329142" y="0"/>
                    </a:cubicBezTo>
                    <a:cubicBezTo>
                      <a:pt x="318697" y="81436"/>
                      <a:pt x="249234" y="144275"/>
                      <a:pt x="165165" y="144275"/>
                    </a:cubicBezTo>
                    <a:close/>
                  </a:path>
                </a:pathLst>
              </a:custGeom>
              <a:solidFill>
                <a:srgbClr val="276A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Graphic 2">
                <a:extLst>
                  <a:ext uri="{FF2B5EF4-FFF2-40B4-BE49-F238E27FC236}">
                    <a16:creationId xmlns:a16="http://schemas.microsoft.com/office/drawing/2014/main" id="{04068505-134D-4BB4-9927-F2812747947F}"/>
                  </a:ext>
                </a:extLst>
              </p:cNvPr>
              <p:cNvSpPr/>
              <p:nvPr/>
            </p:nvSpPr>
            <p:spPr>
              <a:xfrm>
                <a:off x="10553800" y="11514771"/>
                <a:ext cx="114021" cy="91116"/>
              </a:xfrm>
              <a:custGeom>
                <a:avLst/>
                <a:gdLst>
                  <a:gd name="connsiteX0" fmla="*/ 1517 w 114021"/>
                  <a:gd name="connsiteY0" fmla="*/ 88303 h 91116"/>
                  <a:gd name="connsiteX1" fmla="*/ 1517 w 114021"/>
                  <a:gd name="connsiteY1" fmla="*/ 88303 h 91116"/>
                  <a:gd name="connsiteX2" fmla="*/ 2876 w 114021"/>
                  <a:gd name="connsiteY2" fmla="*/ 78028 h 91116"/>
                  <a:gd name="connsiteX3" fmla="*/ 102229 w 114021"/>
                  <a:gd name="connsiteY3" fmla="*/ 1516 h 91116"/>
                  <a:gd name="connsiteX4" fmla="*/ 112505 w 114021"/>
                  <a:gd name="connsiteY4" fmla="*/ 2875 h 91116"/>
                  <a:gd name="connsiteX5" fmla="*/ 112505 w 114021"/>
                  <a:gd name="connsiteY5" fmla="*/ 2875 h 91116"/>
                  <a:gd name="connsiteX6" fmla="*/ 111146 w 114021"/>
                  <a:gd name="connsiteY6" fmla="*/ 13150 h 91116"/>
                  <a:gd name="connsiteX7" fmla="*/ 11792 w 114021"/>
                  <a:gd name="connsiteY7" fmla="*/ 89661 h 91116"/>
                  <a:gd name="connsiteX8" fmla="*/ 1517 w 114021"/>
                  <a:gd name="connsiteY8" fmla="*/ 88303 h 91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21" h="91116">
                    <a:moveTo>
                      <a:pt x="1517" y="88303"/>
                    </a:moveTo>
                    <a:lnTo>
                      <a:pt x="1517" y="88303"/>
                    </a:lnTo>
                    <a:cubicBezTo>
                      <a:pt x="-946" y="85076"/>
                      <a:pt x="-351" y="80490"/>
                      <a:pt x="2876" y="78028"/>
                    </a:cubicBezTo>
                    <a:lnTo>
                      <a:pt x="102229" y="1516"/>
                    </a:lnTo>
                    <a:cubicBezTo>
                      <a:pt x="105456" y="-946"/>
                      <a:pt x="110042" y="-352"/>
                      <a:pt x="112505" y="2875"/>
                    </a:cubicBezTo>
                    <a:lnTo>
                      <a:pt x="112505" y="2875"/>
                    </a:lnTo>
                    <a:cubicBezTo>
                      <a:pt x="114967" y="6102"/>
                      <a:pt x="114373" y="10688"/>
                      <a:pt x="111146" y="13150"/>
                    </a:cubicBezTo>
                    <a:lnTo>
                      <a:pt x="11792" y="89661"/>
                    </a:lnTo>
                    <a:cubicBezTo>
                      <a:pt x="8565" y="92039"/>
                      <a:pt x="3979" y="91445"/>
                      <a:pt x="1517" y="88303"/>
                    </a:cubicBezTo>
                    <a:close/>
                  </a:path>
                </a:pathLst>
              </a:custGeom>
              <a:solidFill>
                <a:srgbClr val="CCCC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Graphic 2">
                <a:extLst>
                  <a:ext uri="{FF2B5EF4-FFF2-40B4-BE49-F238E27FC236}">
                    <a16:creationId xmlns:a16="http://schemas.microsoft.com/office/drawing/2014/main" id="{FBF82E4A-B9D4-4D77-BBE1-C1211505ECB7}"/>
                  </a:ext>
                </a:extLst>
              </p:cNvPr>
              <p:cNvSpPr/>
              <p:nvPr/>
            </p:nvSpPr>
            <p:spPr>
              <a:xfrm>
                <a:off x="10450445" y="11495801"/>
                <a:ext cx="131280" cy="107526"/>
              </a:xfrm>
              <a:custGeom>
                <a:avLst/>
                <a:gdLst>
                  <a:gd name="connsiteX0" fmla="*/ 2886 w 131280"/>
                  <a:gd name="connsiteY0" fmla="*/ 5372 h 107526"/>
                  <a:gd name="connsiteX1" fmla="*/ 2886 w 131280"/>
                  <a:gd name="connsiteY1" fmla="*/ 5372 h 107526"/>
                  <a:gd name="connsiteX2" fmla="*/ 5433 w 131280"/>
                  <a:gd name="connsiteY2" fmla="*/ 24733 h 107526"/>
                  <a:gd name="connsiteX3" fmla="*/ 109033 w 131280"/>
                  <a:gd name="connsiteY3" fmla="*/ 104641 h 107526"/>
                  <a:gd name="connsiteX4" fmla="*/ 128395 w 131280"/>
                  <a:gd name="connsiteY4" fmla="*/ 102093 h 107526"/>
                  <a:gd name="connsiteX5" fmla="*/ 128395 w 131280"/>
                  <a:gd name="connsiteY5" fmla="*/ 102093 h 107526"/>
                  <a:gd name="connsiteX6" fmla="*/ 125847 w 131280"/>
                  <a:gd name="connsiteY6" fmla="*/ 82732 h 107526"/>
                  <a:gd name="connsiteX7" fmla="*/ 22247 w 131280"/>
                  <a:gd name="connsiteY7" fmla="*/ 2824 h 107526"/>
                  <a:gd name="connsiteX8" fmla="*/ 2886 w 131280"/>
                  <a:gd name="connsiteY8" fmla="*/ 5372 h 10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280" h="107526">
                    <a:moveTo>
                      <a:pt x="2886" y="5372"/>
                    </a:moveTo>
                    <a:lnTo>
                      <a:pt x="2886" y="5372"/>
                    </a:lnTo>
                    <a:cubicBezTo>
                      <a:pt x="-1785" y="11401"/>
                      <a:pt x="-681" y="20063"/>
                      <a:pt x="5433" y="24733"/>
                    </a:cubicBezTo>
                    <a:lnTo>
                      <a:pt x="109033" y="104641"/>
                    </a:lnTo>
                    <a:cubicBezTo>
                      <a:pt x="115062" y="109312"/>
                      <a:pt x="123724" y="108208"/>
                      <a:pt x="128395" y="102093"/>
                    </a:cubicBezTo>
                    <a:lnTo>
                      <a:pt x="128395" y="102093"/>
                    </a:lnTo>
                    <a:cubicBezTo>
                      <a:pt x="133065" y="96064"/>
                      <a:pt x="131961" y="87402"/>
                      <a:pt x="125847" y="82732"/>
                    </a:cubicBezTo>
                    <a:lnTo>
                      <a:pt x="22247" y="2824"/>
                    </a:lnTo>
                    <a:cubicBezTo>
                      <a:pt x="16218" y="-1762"/>
                      <a:pt x="7556" y="-658"/>
                      <a:pt x="2886" y="5372"/>
                    </a:cubicBezTo>
                    <a:close/>
                  </a:path>
                </a:pathLst>
              </a:custGeom>
              <a:solidFill>
                <a:srgbClr val="CCCC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Graphic 2">
                <a:extLst>
                  <a:ext uri="{FF2B5EF4-FFF2-40B4-BE49-F238E27FC236}">
                    <a16:creationId xmlns:a16="http://schemas.microsoft.com/office/drawing/2014/main" id="{6AFFD829-1BC5-41DC-B446-F510AEF1C181}"/>
                  </a:ext>
                </a:extLst>
              </p:cNvPr>
              <p:cNvSpPr/>
              <p:nvPr/>
            </p:nvSpPr>
            <p:spPr>
              <a:xfrm>
                <a:off x="10529078" y="11553567"/>
                <a:ext cx="75407" cy="75407"/>
              </a:xfrm>
              <a:custGeom>
                <a:avLst/>
                <a:gdLst>
                  <a:gd name="connsiteX0" fmla="*/ 75407 w 75407"/>
                  <a:gd name="connsiteY0" fmla="*/ 37704 h 75407"/>
                  <a:gd name="connsiteX1" fmla="*/ 37704 w 75407"/>
                  <a:gd name="connsiteY1" fmla="*/ 75407 h 75407"/>
                  <a:gd name="connsiteX2" fmla="*/ 0 w 75407"/>
                  <a:gd name="connsiteY2" fmla="*/ 37704 h 75407"/>
                  <a:gd name="connsiteX3" fmla="*/ 37704 w 75407"/>
                  <a:gd name="connsiteY3" fmla="*/ 1 h 75407"/>
                  <a:gd name="connsiteX4" fmla="*/ 75407 w 75407"/>
                  <a:gd name="connsiteY4" fmla="*/ 37704 h 7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07" h="75407">
                    <a:moveTo>
                      <a:pt x="75407" y="37704"/>
                    </a:moveTo>
                    <a:cubicBezTo>
                      <a:pt x="75407" y="58527"/>
                      <a:pt x="58527" y="75407"/>
                      <a:pt x="37704" y="75407"/>
                    </a:cubicBezTo>
                    <a:cubicBezTo>
                      <a:pt x="16880" y="75407"/>
                      <a:pt x="0" y="58526"/>
                      <a:pt x="0" y="37704"/>
                    </a:cubicBezTo>
                    <a:cubicBezTo>
                      <a:pt x="0" y="16881"/>
                      <a:pt x="16880" y="1"/>
                      <a:pt x="37704" y="1"/>
                    </a:cubicBezTo>
                    <a:cubicBezTo>
                      <a:pt x="58527" y="1"/>
                      <a:pt x="75407" y="16882"/>
                      <a:pt x="75407" y="37704"/>
                    </a:cubicBezTo>
                    <a:close/>
                  </a:path>
                </a:pathLst>
              </a:custGeom>
              <a:solidFill>
                <a:srgbClr val="CCCCCC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Graphic 2">
                <a:extLst>
                  <a:ext uri="{FF2B5EF4-FFF2-40B4-BE49-F238E27FC236}">
                    <a16:creationId xmlns:a16="http://schemas.microsoft.com/office/drawing/2014/main" id="{61ED6ADE-FB0E-415E-B443-A27F781488FF}"/>
                  </a:ext>
                </a:extLst>
              </p:cNvPr>
              <p:cNvSpPr/>
              <p:nvPr/>
            </p:nvSpPr>
            <p:spPr>
              <a:xfrm>
                <a:off x="10541730" y="11566220"/>
                <a:ext cx="50101" cy="50101"/>
              </a:xfrm>
              <a:custGeom>
                <a:avLst/>
                <a:gdLst>
                  <a:gd name="connsiteX0" fmla="*/ 50102 w 50101"/>
                  <a:gd name="connsiteY0" fmla="*/ 25051 h 50101"/>
                  <a:gd name="connsiteX1" fmla="*/ 25051 w 50101"/>
                  <a:gd name="connsiteY1" fmla="*/ 50101 h 50101"/>
                  <a:gd name="connsiteX2" fmla="*/ 0 w 50101"/>
                  <a:gd name="connsiteY2" fmla="*/ 25051 h 50101"/>
                  <a:gd name="connsiteX3" fmla="*/ 25051 w 50101"/>
                  <a:gd name="connsiteY3" fmla="*/ 1 h 50101"/>
                  <a:gd name="connsiteX4" fmla="*/ 50102 w 50101"/>
                  <a:gd name="connsiteY4" fmla="*/ 25051 h 5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1" h="50101">
                    <a:moveTo>
                      <a:pt x="50102" y="25051"/>
                    </a:moveTo>
                    <a:cubicBezTo>
                      <a:pt x="50102" y="38887"/>
                      <a:pt x="38886" y="50101"/>
                      <a:pt x="25051" y="50101"/>
                    </a:cubicBezTo>
                    <a:cubicBezTo>
                      <a:pt x="11216" y="50101"/>
                      <a:pt x="0" y="38886"/>
                      <a:pt x="0" y="25051"/>
                    </a:cubicBezTo>
                    <a:cubicBezTo>
                      <a:pt x="0" y="11216"/>
                      <a:pt x="11216" y="1"/>
                      <a:pt x="25051" y="1"/>
                    </a:cubicBezTo>
                    <a:cubicBezTo>
                      <a:pt x="38886" y="1"/>
                      <a:pt x="50102" y="11217"/>
                      <a:pt x="50102" y="25051"/>
                    </a:cubicBezTo>
                    <a:close/>
                  </a:path>
                </a:pathLst>
              </a:custGeom>
              <a:solidFill>
                <a:srgbClr val="F2F2F2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8" name="Graphic 2">
              <a:extLst>
                <a:ext uri="{FF2B5EF4-FFF2-40B4-BE49-F238E27FC236}">
                  <a16:creationId xmlns:a16="http://schemas.microsoft.com/office/drawing/2014/main" id="{606DF089-83F0-4E46-A220-F4625D786D64}"/>
                </a:ext>
              </a:extLst>
            </p:cNvPr>
            <p:cNvGrpSpPr/>
            <p:nvPr/>
          </p:nvGrpSpPr>
          <p:grpSpPr>
            <a:xfrm>
              <a:off x="9394319" y="10277760"/>
              <a:ext cx="516895" cy="430364"/>
              <a:chOff x="9394319" y="10277760"/>
              <a:chExt cx="516895" cy="430364"/>
            </a:xfrm>
          </p:grpSpPr>
          <p:sp>
            <p:nvSpPr>
              <p:cNvPr id="719" name="Graphic 2">
                <a:extLst>
                  <a:ext uri="{FF2B5EF4-FFF2-40B4-BE49-F238E27FC236}">
                    <a16:creationId xmlns:a16="http://schemas.microsoft.com/office/drawing/2014/main" id="{529E923D-FD48-47D0-87B1-5BEE03ECD4D1}"/>
                  </a:ext>
                </a:extLst>
              </p:cNvPr>
              <p:cNvSpPr/>
              <p:nvPr/>
            </p:nvSpPr>
            <p:spPr>
              <a:xfrm>
                <a:off x="9460131" y="10277760"/>
                <a:ext cx="451083" cy="389603"/>
              </a:xfrm>
              <a:custGeom>
                <a:avLst/>
                <a:gdLst>
                  <a:gd name="connsiteX0" fmla="*/ 0 w 451083"/>
                  <a:gd name="connsiteY0" fmla="*/ 194802 h 389603"/>
                  <a:gd name="connsiteX1" fmla="*/ 194802 w 451083"/>
                  <a:gd name="connsiteY1" fmla="*/ 389603 h 389603"/>
                  <a:gd name="connsiteX2" fmla="*/ 451084 w 451083"/>
                  <a:gd name="connsiteY2" fmla="*/ 389603 h 389603"/>
                  <a:gd name="connsiteX3" fmla="*/ 358948 w 451083"/>
                  <a:gd name="connsiteY3" fmla="*/ 304941 h 389603"/>
                  <a:gd name="connsiteX4" fmla="*/ 356740 w 451083"/>
                  <a:gd name="connsiteY4" fmla="*/ 302988 h 389603"/>
                  <a:gd name="connsiteX5" fmla="*/ 389519 w 451083"/>
                  <a:gd name="connsiteY5" fmla="*/ 194802 h 389603"/>
                  <a:gd name="connsiteX6" fmla="*/ 194717 w 451083"/>
                  <a:gd name="connsiteY6" fmla="*/ 0 h 389603"/>
                  <a:gd name="connsiteX7" fmla="*/ 133661 w 451083"/>
                  <a:gd name="connsiteY7" fmla="*/ 9766 h 389603"/>
                  <a:gd name="connsiteX8" fmla="*/ 0 w 451083"/>
                  <a:gd name="connsiteY8" fmla="*/ 194802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0" y="194802"/>
                    </a:moveTo>
                    <a:cubicBezTo>
                      <a:pt x="0" y="302393"/>
                      <a:pt x="87211" y="389603"/>
                      <a:pt x="194802" y="389603"/>
                    </a:cubicBezTo>
                    <a:lnTo>
                      <a:pt x="451084" y="389603"/>
                    </a:lnTo>
                    <a:lnTo>
                      <a:pt x="358948" y="304941"/>
                    </a:lnTo>
                    <a:lnTo>
                      <a:pt x="356740" y="302988"/>
                    </a:lnTo>
                    <a:cubicBezTo>
                      <a:pt x="377545" y="272077"/>
                      <a:pt x="389519" y="234883"/>
                      <a:pt x="389519" y="194802"/>
                    </a:cubicBezTo>
                    <a:cubicBezTo>
                      <a:pt x="389519" y="87211"/>
                      <a:pt x="302308" y="0"/>
                      <a:pt x="194717" y="0"/>
                    </a:cubicBezTo>
                    <a:cubicBezTo>
                      <a:pt x="173402" y="0"/>
                      <a:pt x="152852" y="3397"/>
                      <a:pt x="133661" y="9766"/>
                    </a:cubicBezTo>
                    <a:cubicBezTo>
                      <a:pt x="56046" y="35326"/>
                      <a:pt x="0" y="108440"/>
                      <a:pt x="0" y="194802"/>
                    </a:cubicBez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Graphic 2">
                <a:extLst>
                  <a:ext uri="{FF2B5EF4-FFF2-40B4-BE49-F238E27FC236}">
                    <a16:creationId xmlns:a16="http://schemas.microsoft.com/office/drawing/2014/main" id="{BB5245F6-5178-4624-8C41-1F4478E09A7C}"/>
                  </a:ext>
                </a:extLst>
              </p:cNvPr>
              <p:cNvSpPr/>
              <p:nvPr/>
            </p:nvSpPr>
            <p:spPr>
              <a:xfrm>
                <a:off x="9394319" y="10318521"/>
                <a:ext cx="451083" cy="389603"/>
              </a:xfrm>
              <a:custGeom>
                <a:avLst/>
                <a:gdLst>
                  <a:gd name="connsiteX0" fmla="*/ 0 w 451083"/>
                  <a:gd name="connsiteY0" fmla="*/ 194801 h 389603"/>
                  <a:gd name="connsiteX1" fmla="*/ 194802 w 451083"/>
                  <a:gd name="connsiteY1" fmla="*/ 389603 h 389603"/>
                  <a:gd name="connsiteX2" fmla="*/ 451084 w 451083"/>
                  <a:gd name="connsiteY2" fmla="*/ 389603 h 389603"/>
                  <a:gd name="connsiteX3" fmla="*/ 358948 w 451083"/>
                  <a:gd name="connsiteY3" fmla="*/ 304940 h 389603"/>
                  <a:gd name="connsiteX4" fmla="*/ 356740 w 451083"/>
                  <a:gd name="connsiteY4" fmla="*/ 302987 h 389603"/>
                  <a:gd name="connsiteX5" fmla="*/ 389518 w 451083"/>
                  <a:gd name="connsiteY5" fmla="*/ 194801 h 389603"/>
                  <a:gd name="connsiteX6" fmla="*/ 194717 w 451083"/>
                  <a:gd name="connsiteY6" fmla="*/ 0 h 389603"/>
                  <a:gd name="connsiteX7" fmla="*/ 133661 w 451083"/>
                  <a:gd name="connsiteY7" fmla="*/ 9766 h 389603"/>
                  <a:gd name="connsiteX8" fmla="*/ 0 w 451083"/>
                  <a:gd name="connsiteY8" fmla="*/ 194801 h 38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1083" h="389603">
                    <a:moveTo>
                      <a:pt x="0" y="194801"/>
                    </a:moveTo>
                    <a:cubicBezTo>
                      <a:pt x="0" y="302393"/>
                      <a:pt x="87211" y="389603"/>
                      <a:pt x="194802" y="389603"/>
                    </a:cubicBezTo>
                    <a:lnTo>
                      <a:pt x="451084" y="389603"/>
                    </a:lnTo>
                    <a:lnTo>
                      <a:pt x="358948" y="304940"/>
                    </a:lnTo>
                    <a:lnTo>
                      <a:pt x="356740" y="302987"/>
                    </a:lnTo>
                    <a:cubicBezTo>
                      <a:pt x="377545" y="272076"/>
                      <a:pt x="389518" y="234882"/>
                      <a:pt x="389518" y="194801"/>
                    </a:cubicBezTo>
                    <a:cubicBezTo>
                      <a:pt x="389518" y="87211"/>
                      <a:pt x="302308" y="0"/>
                      <a:pt x="194717" y="0"/>
                    </a:cubicBezTo>
                    <a:cubicBezTo>
                      <a:pt x="173402" y="0"/>
                      <a:pt x="152852" y="3397"/>
                      <a:pt x="133661" y="9766"/>
                    </a:cubicBezTo>
                    <a:cubicBezTo>
                      <a:pt x="56046" y="35410"/>
                      <a:pt x="0" y="108524"/>
                      <a:pt x="0" y="194801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Graphic 2">
                <a:extLst>
                  <a:ext uri="{FF2B5EF4-FFF2-40B4-BE49-F238E27FC236}">
                    <a16:creationId xmlns:a16="http://schemas.microsoft.com/office/drawing/2014/main" id="{86417621-5A65-49F3-A0C7-109AD89154F4}"/>
                  </a:ext>
                </a:extLst>
              </p:cNvPr>
              <p:cNvSpPr/>
              <p:nvPr/>
            </p:nvSpPr>
            <p:spPr>
              <a:xfrm>
                <a:off x="9397037" y="10318605"/>
                <a:ext cx="255772" cy="307914"/>
              </a:xfrm>
              <a:custGeom>
                <a:avLst/>
                <a:gdLst>
                  <a:gd name="connsiteX0" fmla="*/ 255773 w 255772"/>
                  <a:gd name="connsiteY0" fmla="*/ 9682 h 307914"/>
                  <a:gd name="connsiteX1" fmla="*/ 66576 w 255772"/>
                  <a:gd name="connsiteY1" fmla="*/ 307914 h 307914"/>
                  <a:gd name="connsiteX2" fmla="*/ 30570 w 255772"/>
                  <a:gd name="connsiteY2" fmla="*/ 304941 h 307914"/>
                  <a:gd name="connsiteX3" fmla="*/ 32778 w 255772"/>
                  <a:gd name="connsiteY3" fmla="*/ 302988 h 307914"/>
                  <a:gd name="connsiteX4" fmla="*/ 0 w 255772"/>
                  <a:gd name="connsiteY4" fmla="*/ 194803 h 307914"/>
                  <a:gd name="connsiteX5" fmla="*/ 194802 w 255772"/>
                  <a:gd name="connsiteY5" fmla="*/ 2 h 307914"/>
                  <a:gd name="connsiteX6" fmla="*/ 255773 w 255772"/>
                  <a:gd name="connsiteY6" fmla="*/ 9682 h 30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772" h="307914">
                    <a:moveTo>
                      <a:pt x="255773" y="9682"/>
                    </a:moveTo>
                    <a:cubicBezTo>
                      <a:pt x="204822" y="39828"/>
                      <a:pt x="62160" y="139182"/>
                      <a:pt x="66576" y="307914"/>
                    </a:cubicBezTo>
                    <a:lnTo>
                      <a:pt x="30570" y="304941"/>
                    </a:lnTo>
                    <a:lnTo>
                      <a:pt x="32778" y="302988"/>
                    </a:lnTo>
                    <a:cubicBezTo>
                      <a:pt x="11973" y="272078"/>
                      <a:pt x="0" y="234884"/>
                      <a:pt x="0" y="194803"/>
                    </a:cubicBezTo>
                    <a:cubicBezTo>
                      <a:pt x="0" y="87211"/>
                      <a:pt x="87211" y="2"/>
                      <a:pt x="194802" y="2"/>
                    </a:cubicBezTo>
                    <a:cubicBezTo>
                      <a:pt x="215946" y="-83"/>
                      <a:pt x="236496" y="3313"/>
                      <a:pt x="255773" y="968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22" name="Graphic 2">
                <a:extLst>
                  <a:ext uri="{FF2B5EF4-FFF2-40B4-BE49-F238E27FC236}">
                    <a16:creationId xmlns:a16="http://schemas.microsoft.com/office/drawing/2014/main" id="{EC7A35DF-8918-4374-8E19-3822B0388AE3}"/>
                  </a:ext>
                </a:extLst>
              </p:cNvPr>
              <p:cNvGrpSpPr/>
              <p:nvPr/>
            </p:nvGrpSpPr>
            <p:grpSpPr>
              <a:xfrm>
                <a:off x="9523301" y="10433576"/>
                <a:ext cx="146076" cy="192781"/>
                <a:chOff x="9523301" y="10433576"/>
                <a:chExt cx="146076" cy="192781"/>
              </a:xfrm>
              <a:solidFill>
                <a:srgbClr val="FFFFFF"/>
              </a:solidFill>
            </p:grpSpPr>
            <p:sp>
              <p:nvSpPr>
                <p:cNvPr id="723" name="Graphic 2">
                  <a:extLst>
                    <a:ext uri="{FF2B5EF4-FFF2-40B4-BE49-F238E27FC236}">
                      <a16:creationId xmlns:a16="http://schemas.microsoft.com/office/drawing/2014/main" id="{8028D219-6157-41E1-97AA-3D1B80CB1CEB}"/>
                    </a:ext>
                  </a:extLst>
                </p:cNvPr>
                <p:cNvSpPr/>
                <p:nvPr/>
              </p:nvSpPr>
              <p:spPr>
                <a:xfrm>
                  <a:off x="9534009" y="10452352"/>
                  <a:ext cx="124659" cy="155399"/>
                </a:xfrm>
                <a:custGeom>
                  <a:avLst/>
                  <a:gdLst>
                    <a:gd name="connsiteX0" fmla="*/ 71925 w 124659"/>
                    <a:gd name="connsiteY0" fmla="*/ 76171 h 155399"/>
                    <a:gd name="connsiteX1" fmla="*/ 71841 w 124659"/>
                    <a:gd name="connsiteY1" fmla="*/ 75746 h 155399"/>
                    <a:gd name="connsiteX2" fmla="*/ 74728 w 124659"/>
                    <a:gd name="connsiteY2" fmla="*/ 69802 h 155399"/>
                    <a:gd name="connsiteX3" fmla="*/ 100118 w 124659"/>
                    <a:gd name="connsiteY3" fmla="*/ 0 h 155399"/>
                    <a:gd name="connsiteX4" fmla="*/ 0 w 124659"/>
                    <a:gd name="connsiteY4" fmla="*/ 17918 h 155399"/>
                    <a:gd name="connsiteX5" fmla="*/ 46365 w 124659"/>
                    <a:gd name="connsiteY5" fmla="*/ 74303 h 155399"/>
                    <a:gd name="connsiteX6" fmla="*/ 50866 w 124659"/>
                    <a:gd name="connsiteY6" fmla="*/ 78888 h 155399"/>
                    <a:gd name="connsiteX7" fmla="*/ 51205 w 124659"/>
                    <a:gd name="connsiteY7" fmla="*/ 80587 h 155399"/>
                    <a:gd name="connsiteX8" fmla="*/ 48573 w 124659"/>
                    <a:gd name="connsiteY8" fmla="*/ 86446 h 155399"/>
                    <a:gd name="connsiteX9" fmla="*/ 24541 w 124659"/>
                    <a:gd name="connsiteY9" fmla="*/ 155399 h 155399"/>
                    <a:gd name="connsiteX10" fmla="*/ 124660 w 124659"/>
                    <a:gd name="connsiteY10" fmla="*/ 137482 h 155399"/>
                    <a:gd name="connsiteX11" fmla="*/ 76681 w 124659"/>
                    <a:gd name="connsiteY11" fmla="*/ 80757 h 155399"/>
                    <a:gd name="connsiteX12" fmla="*/ 71925 w 124659"/>
                    <a:gd name="connsiteY12" fmla="*/ 76171 h 155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659" h="155399">
                      <a:moveTo>
                        <a:pt x="71925" y="76171"/>
                      </a:moveTo>
                      <a:lnTo>
                        <a:pt x="71841" y="75746"/>
                      </a:lnTo>
                      <a:cubicBezTo>
                        <a:pt x="71416" y="73369"/>
                        <a:pt x="72605" y="70991"/>
                        <a:pt x="74728" y="69802"/>
                      </a:cubicBezTo>
                      <a:cubicBezTo>
                        <a:pt x="94514" y="58339"/>
                        <a:pt x="105468" y="30145"/>
                        <a:pt x="100118" y="0"/>
                      </a:cubicBezTo>
                      <a:lnTo>
                        <a:pt x="0" y="17918"/>
                      </a:lnTo>
                      <a:cubicBezTo>
                        <a:pt x="5265" y="47384"/>
                        <a:pt x="24541" y="69632"/>
                        <a:pt x="46365" y="74303"/>
                      </a:cubicBezTo>
                      <a:cubicBezTo>
                        <a:pt x="48658" y="74812"/>
                        <a:pt x="50441" y="76511"/>
                        <a:pt x="50866" y="78888"/>
                      </a:cubicBezTo>
                      <a:lnTo>
                        <a:pt x="51205" y="80587"/>
                      </a:lnTo>
                      <a:cubicBezTo>
                        <a:pt x="51630" y="82880"/>
                        <a:pt x="50526" y="85172"/>
                        <a:pt x="48573" y="86446"/>
                      </a:cubicBezTo>
                      <a:cubicBezTo>
                        <a:pt x="29636" y="98420"/>
                        <a:pt x="19276" y="125933"/>
                        <a:pt x="24541" y="155399"/>
                      </a:cubicBezTo>
                      <a:lnTo>
                        <a:pt x="124660" y="137482"/>
                      </a:lnTo>
                      <a:cubicBezTo>
                        <a:pt x="119310" y="107336"/>
                        <a:pt x="99184" y="84663"/>
                        <a:pt x="76681" y="80757"/>
                      </a:cubicBezTo>
                      <a:cubicBezTo>
                        <a:pt x="74303" y="80332"/>
                        <a:pt x="72350" y="78549"/>
                        <a:pt x="71925" y="761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4" name="Graphic 2">
                  <a:extLst>
                    <a:ext uri="{FF2B5EF4-FFF2-40B4-BE49-F238E27FC236}">
                      <a16:creationId xmlns:a16="http://schemas.microsoft.com/office/drawing/2014/main" id="{D8CFF979-9A24-4326-B909-14DE4E5E2701}"/>
                    </a:ext>
                  </a:extLst>
                </p:cNvPr>
                <p:cNvSpPr/>
                <p:nvPr/>
              </p:nvSpPr>
              <p:spPr>
                <a:xfrm>
                  <a:off x="9552173" y="10595090"/>
                  <a:ext cx="117204" cy="31267"/>
                </a:xfrm>
                <a:custGeom>
                  <a:avLst/>
                  <a:gdLst>
                    <a:gd name="connsiteX0" fmla="*/ 112016 w 117204"/>
                    <a:gd name="connsiteY0" fmla="*/ 12491 h 31267"/>
                    <a:gd name="connsiteX1" fmla="*/ 7397 w 117204"/>
                    <a:gd name="connsiteY1" fmla="*/ 31174 h 31267"/>
                    <a:gd name="connsiteX2" fmla="*/ 94 w 117204"/>
                    <a:gd name="connsiteY2" fmla="*/ 26079 h 31267"/>
                    <a:gd name="connsiteX3" fmla="*/ 94 w 117204"/>
                    <a:gd name="connsiteY3" fmla="*/ 26079 h 31267"/>
                    <a:gd name="connsiteX4" fmla="*/ 5189 w 117204"/>
                    <a:gd name="connsiteY4" fmla="*/ 18775 h 31267"/>
                    <a:gd name="connsiteX5" fmla="*/ 109808 w 117204"/>
                    <a:gd name="connsiteY5" fmla="*/ 94 h 31267"/>
                    <a:gd name="connsiteX6" fmla="*/ 117111 w 117204"/>
                    <a:gd name="connsiteY6" fmla="*/ 5189 h 31267"/>
                    <a:gd name="connsiteX7" fmla="*/ 117111 w 117204"/>
                    <a:gd name="connsiteY7" fmla="*/ 5189 h 31267"/>
                    <a:gd name="connsiteX8" fmla="*/ 112016 w 117204"/>
                    <a:gd name="connsiteY8" fmla="*/ 12491 h 3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204" h="31267">
                      <a:moveTo>
                        <a:pt x="112016" y="12491"/>
                      </a:moveTo>
                      <a:lnTo>
                        <a:pt x="7397" y="31174"/>
                      </a:lnTo>
                      <a:cubicBezTo>
                        <a:pt x="4000" y="31768"/>
                        <a:pt x="688" y="29475"/>
                        <a:pt x="94" y="26079"/>
                      </a:cubicBezTo>
                      <a:lnTo>
                        <a:pt x="94" y="26079"/>
                      </a:lnTo>
                      <a:cubicBezTo>
                        <a:pt x="-501" y="22682"/>
                        <a:pt x="1792" y="19370"/>
                        <a:pt x="5189" y="18775"/>
                      </a:cubicBezTo>
                      <a:lnTo>
                        <a:pt x="109808" y="94"/>
                      </a:lnTo>
                      <a:cubicBezTo>
                        <a:pt x="113204" y="-500"/>
                        <a:pt x="116516" y="1792"/>
                        <a:pt x="117111" y="5189"/>
                      </a:cubicBezTo>
                      <a:lnTo>
                        <a:pt x="117111" y="5189"/>
                      </a:lnTo>
                      <a:cubicBezTo>
                        <a:pt x="117705" y="8586"/>
                        <a:pt x="115412" y="11897"/>
                        <a:pt x="112016" y="124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5" name="Graphic 2">
                  <a:extLst>
                    <a:ext uri="{FF2B5EF4-FFF2-40B4-BE49-F238E27FC236}">
                      <a16:creationId xmlns:a16="http://schemas.microsoft.com/office/drawing/2014/main" id="{A913C804-E84A-44BD-86EF-21998DBF96F9}"/>
                    </a:ext>
                  </a:extLst>
                </p:cNvPr>
                <p:cNvSpPr/>
                <p:nvPr/>
              </p:nvSpPr>
              <p:spPr>
                <a:xfrm>
                  <a:off x="9523301" y="10433576"/>
                  <a:ext cx="117204" cy="31267"/>
                </a:xfrm>
                <a:custGeom>
                  <a:avLst/>
                  <a:gdLst>
                    <a:gd name="connsiteX0" fmla="*/ 112016 w 117204"/>
                    <a:gd name="connsiteY0" fmla="*/ 12492 h 31267"/>
                    <a:gd name="connsiteX1" fmla="*/ 7397 w 117204"/>
                    <a:gd name="connsiteY1" fmla="*/ 31174 h 31267"/>
                    <a:gd name="connsiteX2" fmla="*/ 94 w 117204"/>
                    <a:gd name="connsiteY2" fmla="*/ 26079 h 31267"/>
                    <a:gd name="connsiteX3" fmla="*/ 94 w 117204"/>
                    <a:gd name="connsiteY3" fmla="*/ 26079 h 31267"/>
                    <a:gd name="connsiteX4" fmla="*/ 5189 w 117204"/>
                    <a:gd name="connsiteY4" fmla="*/ 18776 h 31267"/>
                    <a:gd name="connsiteX5" fmla="*/ 109808 w 117204"/>
                    <a:gd name="connsiteY5" fmla="*/ 94 h 31267"/>
                    <a:gd name="connsiteX6" fmla="*/ 117111 w 117204"/>
                    <a:gd name="connsiteY6" fmla="*/ 5189 h 31267"/>
                    <a:gd name="connsiteX7" fmla="*/ 117111 w 117204"/>
                    <a:gd name="connsiteY7" fmla="*/ 5189 h 31267"/>
                    <a:gd name="connsiteX8" fmla="*/ 112016 w 117204"/>
                    <a:gd name="connsiteY8" fmla="*/ 12492 h 31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7204" h="31267">
                      <a:moveTo>
                        <a:pt x="112016" y="12492"/>
                      </a:moveTo>
                      <a:lnTo>
                        <a:pt x="7397" y="31174"/>
                      </a:lnTo>
                      <a:cubicBezTo>
                        <a:pt x="4000" y="31768"/>
                        <a:pt x="688" y="29476"/>
                        <a:pt x="94" y="26079"/>
                      </a:cubicBezTo>
                      <a:lnTo>
                        <a:pt x="94" y="26079"/>
                      </a:lnTo>
                      <a:cubicBezTo>
                        <a:pt x="-501" y="22682"/>
                        <a:pt x="1792" y="19370"/>
                        <a:pt x="5189" y="18776"/>
                      </a:cubicBezTo>
                      <a:lnTo>
                        <a:pt x="109808" y="94"/>
                      </a:lnTo>
                      <a:cubicBezTo>
                        <a:pt x="113204" y="-500"/>
                        <a:pt x="116516" y="1793"/>
                        <a:pt x="117111" y="5189"/>
                      </a:cubicBezTo>
                      <a:lnTo>
                        <a:pt x="117111" y="5189"/>
                      </a:lnTo>
                      <a:cubicBezTo>
                        <a:pt x="117705" y="8670"/>
                        <a:pt x="115412" y="11897"/>
                        <a:pt x="112016" y="124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726" name="Graphic 2">
            <a:extLst>
              <a:ext uri="{FF2B5EF4-FFF2-40B4-BE49-F238E27FC236}">
                <a16:creationId xmlns:a16="http://schemas.microsoft.com/office/drawing/2014/main" id="{04237C62-4442-40D2-90A3-18147CBD60F4}"/>
              </a:ext>
            </a:extLst>
          </p:cNvPr>
          <p:cNvGrpSpPr/>
          <p:nvPr/>
        </p:nvGrpSpPr>
        <p:grpSpPr>
          <a:xfrm>
            <a:off x="12110176" y="10424478"/>
            <a:ext cx="1805257" cy="1560556"/>
            <a:chOff x="12110176" y="10424478"/>
            <a:chExt cx="1805257" cy="1560556"/>
          </a:xfrm>
        </p:grpSpPr>
        <p:grpSp>
          <p:nvGrpSpPr>
            <p:cNvPr id="727" name="Graphic 2">
              <a:extLst>
                <a:ext uri="{FF2B5EF4-FFF2-40B4-BE49-F238E27FC236}">
                  <a16:creationId xmlns:a16="http://schemas.microsoft.com/office/drawing/2014/main" id="{52CA5BC0-779E-4798-8E44-3E17E17EB9EB}"/>
                </a:ext>
              </a:extLst>
            </p:cNvPr>
            <p:cNvGrpSpPr/>
            <p:nvPr/>
          </p:nvGrpSpPr>
          <p:grpSpPr>
            <a:xfrm>
              <a:off x="12110176" y="10424478"/>
              <a:ext cx="1704630" cy="1502557"/>
              <a:chOff x="12110176" y="10424478"/>
              <a:chExt cx="1704630" cy="1502557"/>
            </a:xfrm>
          </p:grpSpPr>
          <p:grpSp>
            <p:nvGrpSpPr>
              <p:cNvPr id="728" name="Graphic 2">
                <a:extLst>
                  <a:ext uri="{FF2B5EF4-FFF2-40B4-BE49-F238E27FC236}">
                    <a16:creationId xmlns:a16="http://schemas.microsoft.com/office/drawing/2014/main" id="{A6108A6C-89DB-4930-9107-32742B1F10E8}"/>
                  </a:ext>
                </a:extLst>
              </p:cNvPr>
              <p:cNvGrpSpPr/>
              <p:nvPr/>
            </p:nvGrpSpPr>
            <p:grpSpPr>
              <a:xfrm>
                <a:off x="12110176" y="10424478"/>
                <a:ext cx="1502695" cy="1502557"/>
                <a:chOff x="12110176" y="10424478"/>
                <a:chExt cx="1502695" cy="1502557"/>
              </a:xfrm>
            </p:grpSpPr>
            <p:sp>
              <p:nvSpPr>
                <p:cNvPr id="729" name="Graphic 2">
                  <a:extLst>
                    <a:ext uri="{FF2B5EF4-FFF2-40B4-BE49-F238E27FC236}">
                      <a16:creationId xmlns:a16="http://schemas.microsoft.com/office/drawing/2014/main" id="{798E4430-3ABF-4ED2-AC60-9ADCA7D9B859}"/>
                    </a:ext>
                  </a:extLst>
                </p:cNvPr>
                <p:cNvSpPr/>
                <p:nvPr/>
              </p:nvSpPr>
              <p:spPr>
                <a:xfrm>
                  <a:off x="12110504" y="10424668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7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7"/>
                        <a:pt x="751184" y="1502367"/>
                      </a:cubicBezTo>
                      <a:cubicBezTo>
                        <a:pt x="336316" y="1502367"/>
                        <a:pt x="0" y="1166051"/>
                        <a:pt x="0" y="751184"/>
                      </a:cubicBezTo>
                      <a:cubicBezTo>
                        <a:pt x="0" y="336317"/>
                        <a:pt x="336316" y="0"/>
                        <a:pt x="751184" y="0"/>
                      </a:cubicBezTo>
                      <a:cubicBezTo>
                        <a:pt x="1166051" y="0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0" name="Graphic 2">
                  <a:extLst>
                    <a:ext uri="{FF2B5EF4-FFF2-40B4-BE49-F238E27FC236}">
                      <a16:creationId xmlns:a16="http://schemas.microsoft.com/office/drawing/2014/main" id="{5B79084F-25BC-43C2-8CF9-4D5F6999505D}"/>
                    </a:ext>
                  </a:extLst>
                </p:cNvPr>
                <p:cNvSpPr/>
                <p:nvPr/>
              </p:nvSpPr>
              <p:spPr>
                <a:xfrm>
                  <a:off x="12110176" y="10424478"/>
                  <a:ext cx="876765" cy="1502388"/>
                </a:xfrm>
                <a:custGeom>
                  <a:avLst/>
                  <a:gdLst>
                    <a:gd name="connsiteX0" fmla="*/ 160143 w 876765"/>
                    <a:gd name="connsiteY0" fmla="*/ 1032452 h 1502388"/>
                    <a:gd name="connsiteX1" fmla="*/ 590167 w 876765"/>
                    <a:gd name="connsiteY1" fmla="*/ 60991 h 1502388"/>
                    <a:gd name="connsiteX2" fmla="*/ 876765 w 876765"/>
                    <a:gd name="connsiteY2" fmla="*/ 10635 h 1502388"/>
                    <a:gd name="connsiteX3" fmla="*/ 480708 w 876765"/>
                    <a:gd name="connsiteY3" fmla="*/ 50546 h 1502388"/>
                    <a:gd name="connsiteX4" fmla="*/ 50684 w 876765"/>
                    <a:gd name="connsiteY4" fmla="*/ 1022007 h 1502388"/>
                    <a:gd name="connsiteX5" fmla="*/ 735547 w 876765"/>
                    <a:gd name="connsiteY5" fmla="*/ 1502388 h 1502388"/>
                    <a:gd name="connsiteX6" fmla="*/ 160143 w 876765"/>
                    <a:gd name="connsiteY6" fmla="*/ 1032452 h 150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8">
                      <a:moveTo>
                        <a:pt x="160143" y="1032452"/>
                      </a:moveTo>
                      <a:cubicBezTo>
                        <a:pt x="10603" y="645481"/>
                        <a:pt x="203197" y="210532"/>
                        <a:pt x="590167" y="60991"/>
                      </a:cubicBezTo>
                      <a:cubicBezTo>
                        <a:pt x="684511" y="24562"/>
                        <a:pt x="781573" y="8597"/>
                        <a:pt x="876765" y="10635"/>
                      </a:cubicBezTo>
                      <a:cubicBezTo>
                        <a:pt x="747860" y="-11274"/>
                        <a:pt x="611567" y="20"/>
                        <a:pt x="480708" y="50546"/>
                      </a:cubicBezTo>
                      <a:cubicBezTo>
                        <a:pt x="93737" y="200086"/>
                        <a:pt x="-98856" y="634952"/>
                        <a:pt x="50684" y="1022007"/>
                      </a:cubicBezTo>
                      <a:cubicBezTo>
                        <a:pt x="163795" y="1314719"/>
                        <a:pt x="440118" y="1496020"/>
                        <a:pt x="735547" y="1502388"/>
                      </a:cubicBezTo>
                      <a:cubicBezTo>
                        <a:pt x="483171" y="1459504"/>
                        <a:pt x="259158" y="1288650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31" name="Graphic 2">
                <a:extLst>
                  <a:ext uri="{FF2B5EF4-FFF2-40B4-BE49-F238E27FC236}">
                    <a16:creationId xmlns:a16="http://schemas.microsoft.com/office/drawing/2014/main" id="{7FB3E288-C219-4119-B4E4-8EB70E9522A6}"/>
                  </a:ext>
                </a:extLst>
              </p:cNvPr>
              <p:cNvSpPr/>
              <p:nvPr/>
            </p:nvSpPr>
            <p:spPr>
              <a:xfrm>
                <a:off x="13014370" y="10424583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7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3"/>
                      <a:pt x="621253" y="800437"/>
                      <a:pt x="400218" y="800437"/>
                    </a:cubicBezTo>
                    <a:cubicBezTo>
                      <a:pt x="179184" y="800437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3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2" name="Graphic 2">
              <a:extLst>
                <a:ext uri="{FF2B5EF4-FFF2-40B4-BE49-F238E27FC236}">
                  <a16:creationId xmlns:a16="http://schemas.microsoft.com/office/drawing/2014/main" id="{F640F5D8-4F9B-4F5B-A89E-048F3FD3B510}"/>
                </a:ext>
              </a:extLst>
            </p:cNvPr>
            <p:cNvGrpSpPr/>
            <p:nvPr/>
          </p:nvGrpSpPr>
          <p:grpSpPr>
            <a:xfrm>
              <a:off x="12126129" y="10519521"/>
              <a:ext cx="1789305" cy="1465514"/>
              <a:chOff x="12126129" y="10519521"/>
              <a:chExt cx="1789305" cy="1465514"/>
            </a:xfrm>
          </p:grpSpPr>
          <p:sp>
            <p:nvSpPr>
              <p:cNvPr id="733" name="Graphic 2">
                <a:extLst>
                  <a:ext uri="{FF2B5EF4-FFF2-40B4-BE49-F238E27FC236}">
                    <a16:creationId xmlns:a16="http://schemas.microsoft.com/office/drawing/2014/main" id="{792C30F4-C7F2-42AB-A131-B3FEBD371A4B}"/>
                  </a:ext>
                </a:extLst>
              </p:cNvPr>
              <p:cNvSpPr/>
              <p:nvPr/>
            </p:nvSpPr>
            <p:spPr>
              <a:xfrm>
                <a:off x="12689050" y="10763236"/>
                <a:ext cx="1135437" cy="950400"/>
              </a:xfrm>
              <a:custGeom>
                <a:avLst/>
                <a:gdLst>
                  <a:gd name="connsiteX0" fmla="*/ 1062917 w 1135437"/>
                  <a:gd name="connsiteY0" fmla="*/ 950401 h 950400"/>
                  <a:gd name="connsiteX1" fmla="*/ 72520 w 1135437"/>
                  <a:gd name="connsiteY1" fmla="*/ 950401 h 950400"/>
                  <a:gd name="connsiteX2" fmla="*/ 0 w 1135437"/>
                  <a:gd name="connsiteY2" fmla="*/ 877882 h 950400"/>
                  <a:gd name="connsiteX3" fmla="*/ 0 w 1135437"/>
                  <a:gd name="connsiteY3" fmla="*/ 72519 h 950400"/>
                  <a:gd name="connsiteX4" fmla="*/ 72520 w 1135437"/>
                  <a:gd name="connsiteY4" fmla="*/ 0 h 950400"/>
                  <a:gd name="connsiteX5" fmla="*/ 1062917 w 1135437"/>
                  <a:gd name="connsiteY5" fmla="*/ 0 h 950400"/>
                  <a:gd name="connsiteX6" fmla="*/ 1135438 w 1135437"/>
                  <a:gd name="connsiteY6" fmla="*/ 72519 h 950400"/>
                  <a:gd name="connsiteX7" fmla="*/ 1135438 w 1135437"/>
                  <a:gd name="connsiteY7" fmla="*/ 877882 h 950400"/>
                  <a:gd name="connsiteX8" fmla="*/ 1062917 w 1135437"/>
                  <a:gd name="connsiteY8" fmla="*/ 950401 h 95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5437" h="950400">
                    <a:moveTo>
                      <a:pt x="1062917" y="950401"/>
                    </a:moveTo>
                    <a:lnTo>
                      <a:pt x="72520" y="950401"/>
                    </a:lnTo>
                    <a:cubicBezTo>
                      <a:pt x="32439" y="950401"/>
                      <a:pt x="0" y="917878"/>
                      <a:pt x="0" y="877882"/>
                    </a:cubicBezTo>
                    <a:lnTo>
                      <a:pt x="0" y="72519"/>
                    </a:lnTo>
                    <a:cubicBezTo>
                      <a:pt x="0" y="32438"/>
                      <a:pt x="32523" y="0"/>
                      <a:pt x="72520" y="0"/>
                    </a:cubicBezTo>
                    <a:lnTo>
                      <a:pt x="1062917" y="0"/>
                    </a:lnTo>
                    <a:cubicBezTo>
                      <a:pt x="1102999" y="0"/>
                      <a:pt x="1135438" y="32523"/>
                      <a:pt x="1135438" y="72519"/>
                    </a:cubicBezTo>
                    <a:lnTo>
                      <a:pt x="1135438" y="877882"/>
                    </a:lnTo>
                    <a:cubicBezTo>
                      <a:pt x="1135522" y="917878"/>
                      <a:pt x="1102999" y="950401"/>
                      <a:pt x="1062917" y="950401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Graphic 2">
                <a:extLst>
                  <a:ext uri="{FF2B5EF4-FFF2-40B4-BE49-F238E27FC236}">
                    <a16:creationId xmlns:a16="http://schemas.microsoft.com/office/drawing/2014/main" id="{69A1F921-5680-4E14-A6CA-F807DF2AB379}"/>
                  </a:ext>
                </a:extLst>
              </p:cNvPr>
              <p:cNvSpPr/>
              <p:nvPr/>
            </p:nvSpPr>
            <p:spPr>
              <a:xfrm>
                <a:off x="12761654" y="10823868"/>
                <a:ext cx="990397" cy="829053"/>
              </a:xfrm>
              <a:custGeom>
                <a:avLst/>
                <a:gdLst>
                  <a:gd name="connsiteX0" fmla="*/ 990398 w 990397"/>
                  <a:gd name="connsiteY0" fmla="*/ 63263 h 829053"/>
                  <a:gd name="connsiteX1" fmla="*/ 990398 w 990397"/>
                  <a:gd name="connsiteY1" fmla="*/ 765704 h 829053"/>
                  <a:gd name="connsiteX2" fmla="*/ 927049 w 990397"/>
                  <a:gd name="connsiteY2" fmla="*/ 829054 h 829053"/>
                  <a:gd name="connsiteX3" fmla="*/ 63264 w 990397"/>
                  <a:gd name="connsiteY3" fmla="*/ 829054 h 829053"/>
                  <a:gd name="connsiteX4" fmla="*/ 0 w 990397"/>
                  <a:gd name="connsiteY4" fmla="*/ 765704 h 829053"/>
                  <a:gd name="connsiteX5" fmla="*/ 0 w 990397"/>
                  <a:gd name="connsiteY5" fmla="*/ 63263 h 829053"/>
                  <a:gd name="connsiteX6" fmla="*/ 63264 w 990397"/>
                  <a:gd name="connsiteY6" fmla="*/ 0 h 829053"/>
                  <a:gd name="connsiteX7" fmla="*/ 927049 w 990397"/>
                  <a:gd name="connsiteY7" fmla="*/ 0 h 829053"/>
                  <a:gd name="connsiteX8" fmla="*/ 990398 w 990397"/>
                  <a:gd name="connsiteY8" fmla="*/ 63263 h 82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0397" h="829053">
                    <a:moveTo>
                      <a:pt x="990398" y="63263"/>
                    </a:moveTo>
                    <a:lnTo>
                      <a:pt x="990398" y="765704"/>
                    </a:lnTo>
                    <a:cubicBezTo>
                      <a:pt x="990398" y="800690"/>
                      <a:pt x="962035" y="829054"/>
                      <a:pt x="927049" y="829054"/>
                    </a:cubicBezTo>
                    <a:lnTo>
                      <a:pt x="63264" y="829054"/>
                    </a:lnTo>
                    <a:cubicBezTo>
                      <a:pt x="28363" y="829054"/>
                      <a:pt x="0" y="800690"/>
                      <a:pt x="0" y="765704"/>
                    </a:cubicBezTo>
                    <a:lnTo>
                      <a:pt x="0" y="63263"/>
                    </a:lnTo>
                    <a:cubicBezTo>
                      <a:pt x="0" y="28362"/>
                      <a:pt x="28363" y="0"/>
                      <a:pt x="63264" y="0"/>
                    </a:cubicBezTo>
                    <a:lnTo>
                      <a:pt x="927049" y="0"/>
                    </a:lnTo>
                    <a:cubicBezTo>
                      <a:pt x="962035" y="0"/>
                      <a:pt x="990398" y="28362"/>
                      <a:pt x="990398" y="63263"/>
                    </a:cubicBezTo>
                    <a:close/>
                  </a:path>
                </a:pathLst>
              </a:custGeom>
              <a:solidFill>
                <a:srgbClr val="C3D0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35" name="Graphic 2">
                <a:extLst>
                  <a:ext uri="{FF2B5EF4-FFF2-40B4-BE49-F238E27FC236}">
                    <a16:creationId xmlns:a16="http://schemas.microsoft.com/office/drawing/2014/main" id="{F3350CE3-44A0-4B50-92B7-F7BE21EAEFA8}"/>
                  </a:ext>
                </a:extLst>
              </p:cNvPr>
              <p:cNvGrpSpPr/>
              <p:nvPr/>
            </p:nvGrpSpPr>
            <p:grpSpPr>
              <a:xfrm>
                <a:off x="12126129" y="10807924"/>
                <a:ext cx="986033" cy="1177111"/>
                <a:chOff x="12126129" y="10807924"/>
                <a:chExt cx="986033" cy="1177111"/>
              </a:xfrm>
            </p:grpSpPr>
            <p:sp>
              <p:nvSpPr>
                <p:cNvPr id="736" name="Graphic 2">
                  <a:extLst>
                    <a:ext uri="{FF2B5EF4-FFF2-40B4-BE49-F238E27FC236}">
                      <a16:creationId xmlns:a16="http://schemas.microsoft.com/office/drawing/2014/main" id="{C83F6876-CC95-4731-B578-C8985F882ACD}"/>
                    </a:ext>
                  </a:extLst>
                </p:cNvPr>
                <p:cNvSpPr/>
                <p:nvPr/>
              </p:nvSpPr>
              <p:spPr>
                <a:xfrm>
                  <a:off x="12126129" y="11333714"/>
                  <a:ext cx="870918" cy="651321"/>
                </a:xfrm>
                <a:custGeom>
                  <a:avLst/>
                  <a:gdLst>
                    <a:gd name="connsiteX0" fmla="*/ 870918 w 870918"/>
                    <a:gd name="connsiteY0" fmla="*/ 271567 h 651321"/>
                    <a:gd name="connsiteX1" fmla="*/ 867946 w 870918"/>
                    <a:gd name="connsiteY1" fmla="*/ 311479 h 651321"/>
                    <a:gd name="connsiteX2" fmla="*/ 755260 w 870918"/>
                    <a:gd name="connsiteY2" fmla="*/ 333983 h 651321"/>
                    <a:gd name="connsiteX3" fmla="*/ 621005 w 870918"/>
                    <a:gd name="connsiteY3" fmla="*/ 360901 h 651321"/>
                    <a:gd name="connsiteX4" fmla="*/ 583471 w 870918"/>
                    <a:gd name="connsiteY4" fmla="*/ 343833 h 651321"/>
                    <a:gd name="connsiteX5" fmla="*/ 501270 w 870918"/>
                    <a:gd name="connsiteY5" fmla="*/ 201001 h 651321"/>
                    <a:gd name="connsiteX6" fmla="*/ 466284 w 870918"/>
                    <a:gd name="connsiteY6" fmla="*/ 432827 h 651321"/>
                    <a:gd name="connsiteX7" fmla="*/ 470615 w 870918"/>
                    <a:gd name="connsiteY7" fmla="*/ 497450 h 651321"/>
                    <a:gd name="connsiteX8" fmla="*/ 480720 w 870918"/>
                    <a:gd name="connsiteY8" fmla="*/ 649877 h 651321"/>
                    <a:gd name="connsiteX9" fmla="*/ 164571 w 870918"/>
                    <a:gd name="connsiteY9" fmla="*/ 649877 h 651321"/>
                    <a:gd name="connsiteX10" fmla="*/ 164571 w 870918"/>
                    <a:gd name="connsiteY10" fmla="*/ 430364 h 651321"/>
                    <a:gd name="connsiteX11" fmla="*/ 135529 w 870918"/>
                    <a:gd name="connsiteY11" fmla="*/ 246517 h 651321"/>
                    <a:gd name="connsiteX12" fmla="*/ 135019 w 870918"/>
                    <a:gd name="connsiteY12" fmla="*/ 243375 h 651321"/>
                    <a:gd name="connsiteX13" fmla="*/ 132302 w 870918"/>
                    <a:gd name="connsiteY13" fmla="*/ 226306 h 651321"/>
                    <a:gd name="connsiteX14" fmla="*/ 88824 w 870918"/>
                    <a:gd name="connsiteY14" fmla="*/ 386207 h 651321"/>
                    <a:gd name="connsiteX15" fmla="*/ 103005 w 870918"/>
                    <a:gd name="connsiteY15" fmla="*/ 640026 h 651321"/>
                    <a:gd name="connsiteX16" fmla="*/ 64623 w 870918"/>
                    <a:gd name="connsiteY16" fmla="*/ 651321 h 651321"/>
                    <a:gd name="connsiteX17" fmla="*/ 0 w 870918"/>
                    <a:gd name="connsiteY17" fmla="*/ 382981 h 651321"/>
                    <a:gd name="connsiteX18" fmla="*/ 72775 w 870918"/>
                    <a:gd name="connsiteY18" fmla="*/ 69463 h 651321"/>
                    <a:gd name="connsiteX19" fmla="*/ 78974 w 870918"/>
                    <a:gd name="connsiteY19" fmla="*/ 36770 h 651321"/>
                    <a:gd name="connsiteX20" fmla="*/ 127717 w 870918"/>
                    <a:gd name="connsiteY20" fmla="*/ 0 h 651321"/>
                    <a:gd name="connsiteX21" fmla="*/ 496685 w 870918"/>
                    <a:gd name="connsiteY21" fmla="*/ 0 h 651321"/>
                    <a:gd name="connsiteX22" fmla="*/ 543220 w 870918"/>
                    <a:gd name="connsiteY22" fmla="*/ 33033 h 651321"/>
                    <a:gd name="connsiteX23" fmla="*/ 630770 w 870918"/>
                    <a:gd name="connsiteY23" fmla="*/ 283881 h 651321"/>
                    <a:gd name="connsiteX24" fmla="*/ 870918 w 870918"/>
                    <a:gd name="connsiteY24" fmla="*/ 271567 h 651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70918" h="651321">
                      <a:moveTo>
                        <a:pt x="870918" y="271567"/>
                      </a:moveTo>
                      <a:lnTo>
                        <a:pt x="867946" y="311479"/>
                      </a:lnTo>
                      <a:lnTo>
                        <a:pt x="755260" y="333983"/>
                      </a:lnTo>
                      <a:lnTo>
                        <a:pt x="621005" y="360901"/>
                      </a:lnTo>
                      <a:cubicBezTo>
                        <a:pt x="606059" y="363789"/>
                        <a:pt x="591029" y="356995"/>
                        <a:pt x="583471" y="343833"/>
                      </a:cubicBezTo>
                      <a:lnTo>
                        <a:pt x="501270" y="201001"/>
                      </a:lnTo>
                      <a:lnTo>
                        <a:pt x="466284" y="432827"/>
                      </a:lnTo>
                      <a:lnTo>
                        <a:pt x="470615" y="497450"/>
                      </a:lnTo>
                      <a:lnTo>
                        <a:pt x="480720" y="649877"/>
                      </a:lnTo>
                      <a:lnTo>
                        <a:pt x="164571" y="649877"/>
                      </a:lnTo>
                      <a:lnTo>
                        <a:pt x="164571" y="430364"/>
                      </a:lnTo>
                      <a:lnTo>
                        <a:pt x="135529" y="246517"/>
                      </a:lnTo>
                      <a:cubicBezTo>
                        <a:pt x="135189" y="244479"/>
                        <a:pt x="135019" y="243375"/>
                        <a:pt x="135019" y="243375"/>
                      </a:cubicBezTo>
                      <a:lnTo>
                        <a:pt x="132302" y="226306"/>
                      </a:lnTo>
                      <a:lnTo>
                        <a:pt x="88824" y="386207"/>
                      </a:lnTo>
                      <a:lnTo>
                        <a:pt x="103005" y="640026"/>
                      </a:lnTo>
                      <a:lnTo>
                        <a:pt x="64623" y="651321"/>
                      </a:lnTo>
                      <a:lnTo>
                        <a:pt x="0" y="382981"/>
                      </a:lnTo>
                      <a:lnTo>
                        <a:pt x="72775" y="69463"/>
                      </a:lnTo>
                      <a:cubicBezTo>
                        <a:pt x="74303" y="56386"/>
                        <a:pt x="76511" y="45601"/>
                        <a:pt x="78974" y="36770"/>
                      </a:cubicBezTo>
                      <a:cubicBezTo>
                        <a:pt x="85003" y="14861"/>
                        <a:pt x="105043" y="0"/>
                        <a:pt x="127717" y="0"/>
                      </a:cubicBezTo>
                      <a:lnTo>
                        <a:pt x="496685" y="0"/>
                      </a:lnTo>
                      <a:cubicBezTo>
                        <a:pt x="517745" y="0"/>
                        <a:pt x="536427" y="13163"/>
                        <a:pt x="543220" y="33033"/>
                      </a:cubicBezTo>
                      <a:lnTo>
                        <a:pt x="630770" y="283881"/>
                      </a:lnTo>
                      <a:lnTo>
                        <a:pt x="870918" y="271567"/>
                      </a:lnTo>
                      <a:close/>
                    </a:path>
                  </a:pathLst>
                </a:custGeom>
                <a:solidFill>
                  <a:srgbClr val="349EC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737" name="Graphic 2">
                  <a:extLst>
                    <a:ext uri="{FF2B5EF4-FFF2-40B4-BE49-F238E27FC236}">
                      <a16:creationId xmlns:a16="http://schemas.microsoft.com/office/drawing/2014/main" id="{4CD40D15-55D1-46F1-95C4-A88E1FE3F457}"/>
                    </a:ext>
                  </a:extLst>
                </p:cNvPr>
                <p:cNvGrpSpPr/>
                <p:nvPr/>
              </p:nvGrpSpPr>
              <p:grpSpPr>
                <a:xfrm>
                  <a:off x="12266273" y="10807924"/>
                  <a:ext cx="347794" cy="578525"/>
                  <a:chOff x="12266273" y="10807924"/>
                  <a:chExt cx="347794" cy="578525"/>
                </a:xfrm>
              </p:grpSpPr>
              <p:sp>
                <p:nvSpPr>
                  <p:cNvPr id="738" name="Graphic 2">
                    <a:extLst>
                      <a:ext uri="{FF2B5EF4-FFF2-40B4-BE49-F238E27FC236}">
                        <a16:creationId xmlns:a16="http://schemas.microsoft.com/office/drawing/2014/main" id="{9BB349A2-538D-46AD-AC4A-BFCC172143C3}"/>
                      </a:ext>
                    </a:extLst>
                  </p:cNvPr>
                  <p:cNvSpPr/>
                  <p:nvPr/>
                </p:nvSpPr>
                <p:spPr>
                  <a:xfrm>
                    <a:off x="12377571" y="11222642"/>
                    <a:ext cx="125253" cy="163806"/>
                  </a:xfrm>
                  <a:custGeom>
                    <a:avLst/>
                    <a:gdLst>
                      <a:gd name="connsiteX0" fmla="*/ 117441 w 125253"/>
                      <a:gd name="connsiteY0" fmla="*/ 91457 h 163806"/>
                      <a:gd name="connsiteX1" fmla="*/ 125254 w 125253"/>
                      <a:gd name="connsiteY1" fmla="*/ 163807 h 163806"/>
                      <a:gd name="connsiteX2" fmla="*/ 0 w 125253"/>
                      <a:gd name="connsiteY2" fmla="*/ 163807 h 163806"/>
                      <a:gd name="connsiteX3" fmla="*/ 7728 w 125253"/>
                      <a:gd name="connsiteY3" fmla="*/ 81946 h 163806"/>
                      <a:gd name="connsiteX4" fmla="*/ 7728 w 125253"/>
                      <a:gd name="connsiteY4" fmla="*/ 81266 h 163806"/>
                      <a:gd name="connsiteX5" fmla="*/ 5520 w 125253"/>
                      <a:gd name="connsiteY5" fmla="*/ 49168 h 163806"/>
                      <a:gd name="connsiteX6" fmla="*/ 0 w 125253"/>
                      <a:gd name="connsiteY6" fmla="*/ 0 h 163806"/>
                      <a:gd name="connsiteX7" fmla="*/ 125254 w 125253"/>
                      <a:gd name="connsiteY7" fmla="*/ 0 h 163806"/>
                      <a:gd name="connsiteX8" fmla="*/ 125169 w 125253"/>
                      <a:gd name="connsiteY8" fmla="*/ 170 h 163806"/>
                      <a:gd name="connsiteX9" fmla="*/ 117102 w 125253"/>
                      <a:gd name="connsiteY9" fmla="*/ 79143 h 163806"/>
                      <a:gd name="connsiteX10" fmla="*/ 117017 w 125253"/>
                      <a:gd name="connsiteY10" fmla="*/ 82031 h 163806"/>
                      <a:gd name="connsiteX11" fmla="*/ 117441 w 125253"/>
                      <a:gd name="connsiteY11" fmla="*/ 91457 h 163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5253" h="163806">
                        <a:moveTo>
                          <a:pt x="117441" y="91457"/>
                        </a:moveTo>
                        <a:cubicBezTo>
                          <a:pt x="119055" y="116932"/>
                          <a:pt x="125254" y="163807"/>
                          <a:pt x="125254" y="163807"/>
                        </a:cubicBezTo>
                        <a:lnTo>
                          <a:pt x="0" y="163807"/>
                        </a:lnTo>
                        <a:cubicBezTo>
                          <a:pt x="0" y="163807"/>
                          <a:pt x="7728" y="102410"/>
                          <a:pt x="7728" y="81946"/>
                        </a:cubicBezTo>
                        <a:lnTo>
                          <a:pt x="7728" y="81266"/>
                        </a:lnTo>
                        <a:cubicBezTo>
                          <a:pt x="7643" y="73878"/>
                          <a:pt x="6708" y="61820"/>
                          <a:pt x="5520" y="49168"/>
                        </a:cubicBezTo>
                        <a:cubicBezTo>
                          <a:pt x="3227" y="25475"/>
                          <a:pt x="0" y="0"/>
                          <a:pt x="0" y="0"/>
                        </a:cubicBezTo>
                        <a:lnTo>
                          <a:pt x="125254" y="0"/>
                        </a:lnTo>
                        <a:cubicBezTo>
                          <a:pt x="125254" y="0"/>
                          <a:pt x="125254" y="85"/>
                          <a:pt x="125169" y="170"/>
                        </a:cubicBezTo>
                        <a:cubicBezTo>
                          <a:pt x="124744" y="3482"/>
                          <a:pt x="117781" y="57065"/>
                          <a:pt x="117102" y="79143"/>
                        </a:cubicBezTo>
                        <a:cubicBezTo>
                          <a:pt x="117017" y="80162"/>
                          <a:pt x="117017" y="81097"/>
                          <a:pt x="117017" y="82031"/>
                        </a:cubicBezTo>
                        <a:cubicBezTo>
                          <a:pt x="117102" y="84578"/>
                          <a:pt x="117187" y="87805"/>
                          <a:pt x="117441" y="91457"/>
                        </a:cubicBezTo>
                        <a:close/>
                      </a:path>
                    </a:pathLst>
                  </a:custGeom>
                  <a:solidFill>
                    <a:srgbClr val="FCD0C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9" name="Graphic 2">
                    <a:extLst>
                      <a:ext uri="{FF2B5EF4-FFF2-40B4-BE49-F238E27FC236}">
                        <a16:creationId xmlns:a16="http://schemas.microsoft.com/office/drawing/2014/main" id="{0F07BF00-FDC8-4E3C-9085-C1649B735637}"/>
                      </a:ext>
                    </a:extLst>
                  </p:cNvPr>
                  <p:cNvSpPr/>
                  <p:nvPr/>
                </p:nvSpPr>
                <p:spPr>
                  <a:xfrm>
                    <a:off x="12377486" y="11222557"/>
                    <a:ext cx="125253" cy="163891"/>
                  </a:xfrm>
                  <a:custGeom>
                    <a:avLst/>
                    <a:gdLst>
                      <a:gd name="connsiteX0" fmla="*/ 117102 w 125253"/>
                      <a:gd name="connsiteY0" fmla="*/ 82031 h 163891"/>
                      <a:gd name="connsiteX1" fmla="*/ 125254 w 125253"/>
                      <a:gd name="connsiteY1" fmla="*/ 163892 h 163891"/>
                      <a:gd name="connsiteX2" fmla="*/ 95023 w 125253"/>
                      <a:gd name="connsiteY2" fmla="*/ 163892 h 163891"/>
                      <a:gd name="connsiteX3" fmla="*/ 5520 w 125253"/>
                      <a:gd name="connsiteY3" fmla="*/ 49168 h 163891"/>
                      <a:gd name="connsiteX4" fmla="*/ 0 w 125253"/>
                      <a:gd name="connsiteY4" fmla="*/ 0 h 163891"/>
                      <a:gd name="connsiteX5" fmla="*/ 125254 w 125253"/>
                      <a:gd name="connsiteY5" fmla="*/ 0 h 163891"/>
                      <a:gd name="connsiteX6" fmla="*/ 117102 w 125253"/>
                      <a:gd name="connsiteY6" fmla="*/ 79059 h 163891"/>
                      <a:gd name="connsiteX7" fmla="*/ 117102 w 125253"/>
                      <a:gd name="connsiteY7" fmla="*/ 82031 h 163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5253" h="163891">
                        <a:moveTo>
                          <a:pt x="117102" y="82031"/>
                        </a:moveTo>
                        <a:cubicBezTo>
                          <a:pt x="117102" y="102495"/>
                          <a:pt x="125254" y="163892"/>
                          <a:pt x="125254" y="163892"/>
                        </a:cubicBezTo>
                        <a:lnTo>
                          <a:pt x="95023" y="163892"/>
                        </a:lnTo>
                        <a:cubicBezTo>
                          <a:pt x="111243" y="36430"/>
                          <a:pt x="5520" y="49168"/>
                          <a:pt x="5520" y="49168"/>
                        </a:cubicBezTo>
                        <a:cubicBezTo>
                          <a:pt x="3227" y="25475"/>
                          <a:pt x="0" y="0"/>
                          <a:pt x="0" y="0"/>
                        </a:cubicBezTo>
                        <a:lnTo>
                          <a:pt x="125254" y="0"/>
                        </a:lnTo>
                        <a:cubicBezTo>
                          <a:pt x="125254" y="0"/>
                          <a:pt x="117781" y="56301"/>
                          <a:pt x="117102" y="79059"/>
                        </a:cubicBezTo>
                        <a:cubicBezTo>
                          <a:pt x="117102" y="80247"/>
                          <a:pt x="117102" y="81182"/>
                          <a:pt x="117102" y="82031"/>
                        </a:cubicBezTo>
                        <a:close/>
                      </a:path>
                    </a:pathLst>
                  </a:custGeom>
                  <a:solidFill>
                    <a:srgbClr val="FBC0AE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0" name="Graphic 2">
                    <a:extLst>
                      <a:ext uri="{FF2B5EF4-FFF2-40B4-BE49-F238E27FC236}">
                        <a16:creationId xmlns:a16="http://schemas.microsoft.com/office/drawing/2014/main" id="{3FBFCC98-BDE4-4C95-8A14-AEBBC9AC4D1C}"/>
                      </a:ext>
                    </a:extLst>
                  </p:cNvPr>
                  <p:cNvSpPr/>
                  <p:nvPr/>
                </p:nvSpPr>
                <p:spPr>
                  <a:xfrm>
                    <a:off x="12486690" y="10862250"/>
                    <a:ext cx="127376" cy="231995"/>
                  </a:xfrm>
                  <a:custGeom>
                    <a:avLst/>
                    <a:gdLst>
                      <a:gd name="connsiteX0" fmla="*/ 127377 w 127376"/>
                      <a:gd name="connsiteY0" fmla="*/ 115998 h 231995"/>
                      <a:gd name="connsiteX1" fmla="*/ 63688 w 127376"/>
                      <a:gd name="connsiteY1" fmla="*/ 231996 h 231995"/>
                      <a:gd name="connsiteX2" fmla="*/ 0 w 127376"/>
                      <a:gd name="connsiteY2" fmla="*/ 115998 h 231995"/>
                      <a:gd name="connsiteX3" fmla="*/ 63688 w 127376"/>
                      <a:gd name="connsiteY3" fmla="*/ 0 h 231995"/>
                      <a:gd name="connsiteX4" fmla="*/ 127377 w 127376"/>
                      <a:gd name="connsiteY4" fmla="*/ 115998 h 231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376" h="231995">
                        <a:moveTo>
                          <a:pt x="127377" y="115998"/>
                        </a:moveTo>
                        <a:cubicBezTo>
                          <a:pt x="127377" y="180061"/>
                          <a:pt x="98863" y="231996"/>
                          <a:pt x="63688" y="231996"/>
                        </a:cubicBezTo>
                        <a:cubicBezTo>
                          <a:pt x="28514" y="231996"/>
                          <a:pt x="0" y="180061"/>
                          <a:pt x="0" y="115998"/>
                        </a:cubicBezTo>
                        <a:cubicBezTo>
                          <a:pt x="0" y="51934"/>
                          <a:pt x="28514" y="0"/>
                          <a:pt x="63688" y="0"/>
                        </a:cubicBezTo>
                        <a:cubicBezTo>
                          <a:pt x="98863" y="0"/>
                          <a:pt x="127377" y="51934"/>
                          <a:pt x="127377" y="115998"/>
                        </a:cubicBezTo>
                        <a:close/>
                      </a:path>
                    </a:pathLst>
                  </a:custGeom>
                  <a:solidFill>
                    <a:srgbClr val="3164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1" name="Graphic 2">
                    <a:extLst>
                      <a:ext uri="{FF2B5EF4-FFF2-40B4-BE49-F238E27FC236}">
                        <a16:creationId xmlns:a16="http://schemas.microsoft.com/office/drawing/2014/main" id="{FAC977FA-1F54-4A46-A0E8-A61F47E14230}"/>
                      </a:ext>
                    </a:extLst>
                  </p:cNvPr>
                  <p:cNvSpPr/>
                  <p:nvPr/>
                </p:nvSpPr>
                <p:spPr>
                  <a:xfrm>
                    <a:off x="12270441" y="10807924"/>
                    <a:ext cx="318779" cy="349873"/>
                  </a:xfrm>
                  <a:custGeom>
                    <a:avLst/>
                    <a:gdLst>
                      <a:gd name="connsiteX0" fmla="*/ 318660 w 318779"/>
                      <a:gd name="connsiteY0" fmla="*/ 178137 h 349873"/>
                      <a:gd name="connsiteX1" fmla="*/ 163430 w 318779"/>
                      <a:gd name="connsiteY1" fmla="*/ 349756 h 349873"/>
                      <a:gd name="connsiteX2" fmla="*/ 303 w 318779"/>
                      <a:gd name="connsiteY2" fmla="*/ 194526 h 349873"/>
                      <a:gd name="connsiteX3" fmla="*/ 151627 w 318779"/>
                      <a:gd name="connsiteY3" fmla="*/ 5838 h 349873"/>
                      <a:gd name="connsiteX4" fmla="*/ 318660 w 318779"/>
                      <a:gd name="connsiteY4" fmla="*/ 178137 h 34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8779" h="349873">
                        <a:moveTo>
                          <a:pt x="318660" y="178137"/>
                        </a:moveTo>
                        <a:cubicBezTo>
                          <a:pt x="322057" y="269594"/>
                          <a:pt x="252594" y="346444"/>
                          <a:pt x="163430" y="349756"/>
                        </a:cubicBezTo>
                        <a:cubicBezTo>
                          <a:pt x="74266" y="353068"/>
                          <a:pt x="3699" y="285983"/>
                          <a:pt x="303" y="194526"/>
                        </a:cubicBezTo>
                        <a:cubicBezTo>
                          <a:pt x="-3094" y="103070"/>
                          <a:pt x="20513" y="31569"/>
                          <a:pt x="151627" y="5838"/>
                        </a:cubicBezTo>
                        <a:cubicBezTo>
                          <a:pt x="319339" y="-27195"/>
                          <a:pt x="315263" y="86680"/>
                          <a:pt x="318660" y="178137"/>
                        </a:cubicBezTo>
                        <a:close/>
                      </a:path>
                    </a:pathLst>
                  </a:custGeom>
                  <a:solidFill>
                    <a:srgbClr val="3164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2" name="Graphic 2">
                    <a:extLst>
                      <a:ext uri="{FF2B5EF4-FFF2-40B4-BE49-F238E27FC236}">
                        <a16:creationId xmlns:a16="http://schemas.microsoft.com/office/drawing/2014/main" id="{33BE64DA-21B6-4568-A399-9E2BD9094F10}"/>
                      </a:ext>
                    </a:extLst>
                  </p:cNvPr>
                  <p:cNvSpPr/>
                  <p:nvPr/>
                </p:nvSpPr>
                <p:spPr>
                  <a:xfrm>
                    <a:off x="12266273" y="11059402"/>
                    <a:ext cx="49477" cy="85625"/>
                  </a:xfrm>
                  <a:custGeom>
                    <a:avLst/>
                    <a:gdLst>
                      <a:gd name="connsiteX0" fmla="*/ 35806 w 49477"/>
                      <a:gd name="connsiteY0" fmla="*/ 877 h 85625"/>
                      <a:gd name="connsiteX1" fmla="*/ 225 w 49477"/>
                      <a:gd name="connsiteY1" fmla="*/ 20154 h 85625"/>
                      <a:gd name="connsiteX2" fmla="*/ 49478 w 49477"/>
                      <a:gd name="connsiteY2" fmla="*/ 85625 h 85625"/>
                      <a:gd name="connsiteX3" fmla="*/ 35806 w 49477"/>
                      <a:gd name="connsiteY3" fmla="*/ 877 h 85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477" h="85625">
                        <a:moveTo>
                          <a:pt x="35806" y="877"/>
                        </a:moveTo>
                        <a:cubicBezTo>
                          <a:pt x="35806" y="877"/>
                          <a:pt x="2264" y="-6255"/>
                          <a:pt x="225" y="20154"/>
                        </a:cubicBezTo>
                        <a:cubicBezTo>
                          <a:pt x="-1388" y="41383"/>
                          <a:pt x="4726" y="74926"/>
                          <a:pt x="49478" y="85625"/>
                        </a:cubicBezTo>
                        <a:lnTo>
                          <a:pt x="35806" y="877"/>
                        </a:lnTo>
                        <a:close/>
                      </a:path>
                    </a:pathLst>
                  </a:custGeom>
                  <a:solidFill>
                    <a:srgbClr val="FCD0C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3" name="Graphic 2">
                    <a:extLst>
                      <a:ext uri="{FF2B5EF4-FFF2-40B4-BE49-F238E27FC236}">
                        <a16:creationId xmlns:a16="http://schemas.microsoft.com/office/drawing/2014/main" id="{610CCE15-C0F2-4FC8-95EB-D9759A2D1727}"/>
                      </a:ext>
                    </a:extLst>
                  </p:cNvPr>
                  <p:cNvSpPr/>
                  <p:nvPr/>
                </p:nvSpPr>
                <p:spPr>
                  <a:xfrm>
                    <a:off x="12564560" y="11059402"/>
                    <a:ext cx="49477" cy="85625"/>
                  </a:xfrm>
                  <a:custGeom>
                    <a:avLst/>
                    <a:gdLst>
                      <a:gd name="connsiteX0" fmla="*/ 13672 w 49477"/>
                      <a:gd name="connsiteY0" fmla="*/ 877 h 85625"/>
                      <a:gd name="connsiteX1" fmla="*/ 49252 w 49477"/>
                      <a:gd name="connsiteY1" fmla="*/ 20154 h 85625"/>
                      <a:gd name="connsiteX2" fmla="*/ 0 w 49477"/>
                      <a:gd name="connsiteY2" fmla="*/ 85625 h 85625"/>
                      <a:gd name="connsiteX3" fmla="*/ 13672 w 49477"/>
                      <a:gd name="connsiteY3" fmla="*/ 877 h 85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477" h="85625">
                        <a:moveTo>
                          <a:pt x="13672" y="877"/>
                        </a:moveTo>
                        <a:cubicBezTo>
                          <a:pt x="13672" y="877"/>
                          <a:pt x="47214" y="-6255"/>
                          <a:pt x="49252" y="20154"/>
                        </a:cubicBezTo>
                        <a:cubicBezTo>
                          <a:pt x="50866" y="41383"/>
                          <a:pt x="44752" y="74926"/>
                          <a:pt x="0" y="85625"/>
                        </a:cubicBezTo>
                        <a:lnTo>
                          <a:pt x="13672" y="877"/>
                        </a:lnTo>
                        <a:close/>
                      </a:path>
                    </a:pathLst>
                  </a:custGeom>
                  <a:solidFill>
                    <a:srgbClr val="FBC0AE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4" name="Graphic 2">
                    <a:extLst>
                      <a:ext uri="{FF2B5EF4-FFF2-40B4-BE49-F238E27FC236}">
                        <a16:creationId xmlns:a16="http://schemas.microsoft.com/office/drawing/2014/main" id="{2D8E3670-9F51-4162-8116-A402508646E4}"/>
                      </a:ext>
                    </a:extLst>
                  </p:cNvPr>
                  <p:cNvSpPr/>
                  <p:nvPr/>
                </p:nvSpPr>
                <p:spPr>
                  <a:xfrm>
                    <a:off x="12290530" y="10905241"/>
                    <a:ext cx="301837" cy="366595"/>
                  </a:xfrm>
                  <a:custGeom>
                    <a:avLst/>
                    <a:gdLst>
                      <a:gd name="connsiteX0" fmla="*/ 301713 w 301837"/>
                      <a:gd name="connsiteY0" fmla="*/ 34624 h 366595"/>
                      <a:gd name="connsiteX1" fmla="*/ 280229 w 301837"/>
                      <a:gd name="connsiteY1" fmla="*/ 214311 h 366595"/>
                      <a:gd name="connsiteX2" fmla="*/ 258915 w 301837"/>
                      <a:gd name="connsiteY2" fmla="*/ 264073 h 366595"/>
                      <a:gd name="connsiteX3" fmla="*/ 192594 w 301837"/>
                      <a:gd name="connsiteY3" fmla="*/ 345934 h 366595"/>
                      <a:gd name="connsiteX4" fmla="*/ 150984 w 301837"/>
                      <a:gd name="connsiteY4" fmla="*/ 366569 h 366595"/>
                      <a:gd name="connsiteX5" fmla="*/ 105808 w 301837"/>
                      <a:gd name="connsiteY5" fmla="*/ 345849 h 366595"/>
                      <a:gd name="connsiteX6" fmla="*/ 39657 w 301837"/>
                      <a:gd name="connsiteY6" fmla="*/ 264073 h 366595"/>
                      <a:gd name="connsiteX7" fmla="*/ 18427 w 301837"/>
                      <a:gd name="connsiteY7" fmla="*/ 214481 h 366595"/>
                      <a:gd name="connsiteX8" fmla="*/ 0 w 301837"/>
                      <a:gd name="connsiteY8" fmla="*/ 62903 h 366595"/>
                      <a:gd name="connsiteX9" fmla="*/ 173318 w 301837"/>
                      <a:gd name="connsiteY9" fmla="*/ 1252 h 366595"/>
                      <a:gd name="connsiteX10" fmla="*/ 121348 w 301837"/>
                      <a:gd name="connsiteY10" fmla="*/ 42267 h 366595"/>
                      <a:gd name="connsiteX11" fmla="*/ 121602 w 301837"/>
                      <a:gd name="connsiteY11" fmla="*/ 44050 h 366595"/>
                      <a:gd name="connsiteX12" fmla="*/ 222060 w 301837"/>
                      <a:gd name="connsiteY12" fmla="*/ 37681 h 366595"/>
                      <a:gd name="connsiteX13" fmla="*/ 283286 w 301837"/>
                      <a:gd name="connsiteY13" fmla="*/ 20444 h 366595"/>
                      <a:gd name="connsiteX14" fmla="*/ 294156 w 301837"/>
                      <a:gd name="connsiteY14" fmla="*/ 17811 h 366595"/>
                      <a:gd name="connsiteX15" fmla="*/ 301713 w 301837"/>
                      <a:gd name="connsiteY15" fmla="*/ 34624 h 366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01837" h="366595">
                        <a:moveTo>
                          <a:pt x="301713" y="34624"/>
                        </a:moveTo>
                        <a:lnTo>
                          <a:pt x="280229" y="214311"/>
                        </a:lnTo>
                        <a:cubicBezTo>
                          <a:pt x="277851" y="232568"/>
                          <a:pt x="270463" y="249807"/>
                          <a:pt x="258915" y="264073"/>
                        </a:cubicBezTo>
                        <a:lnTo>
                          <a:pt x="192594" y="345934"/>
                        </a:lnTo>
                        <a:cubicBezTo>
                          <a:pt x="181809" y="359181"/>
                          <a:pt x="166439" y="366059"/>
                          <a:pt x="150984" y="366569"/>
                        </a:cubicBezTo>
                        <a:cubicBezTo>
                          <a:pt x="134255" y="367078"/>
                          <a:pt x="117356" y="360200"/>
                          <a:pt x="105808" y="345849"/>
                        </a:cubicBezTo>
                        <a:lnTo>
                          <a:pt x="39657" y="264073"/>
                        </a:lnTo>
                        <a:cubicBezTo>
                          <a:pt x="28108" y="249807"/>
                          <a:pt x="20805" y="232568"/>
                          <a:pt x="18427" y="214481"/>
                        </a:cubicBezTo>
                        <a:lnTo>
                          <a:pt x="0" y="62903"/>
                        </a:lnTo>
                        <a:cubicBezTo>
                          <a:pt x="29127" y="45919"/>
                          <a:pt x="127971" y="-8939"/>
                          <a:pt x="173318" y="1252"/>
                        </a:cubicBezTo>
                        <a:cubicBezTo>
                          <a:pt x="172468" y="27746"/>
                          <a:pt x="144530" y="36493"/>
                          <a:pt x="121348" y="42267"/>
                        </a:cubicBezTo>
                        <a:cubicBezTo>
                          <a:pt x="120244" y="42522"/>
                          <a:pt x="120499" y="44050"/>
                          <a:pt x="121602" y="44050"/>
                        </a:cubicBezTo>
                        <a:cubicBezTo>
                          <a:pt x="148352" y="42607"/>
                          <a:pt x="188348" y="41418"/>
                          <a:pt x="222060" y="37681"/>
                        </a:cubicBezTo>
                        <a:cubicBezTo>
                          <a:pt x="252036" y="34455"/>
                          <a:pt x="277087" y="29274"/>
                          <a:pt x="283286" y="20444"/>
                        </a:cubicBezTo>
                        <a:cubicBezTo>
                          <a:pt x="286513" y="15773"/>
                          <a:pt x="290334" y="15518"/>
                          <a:pt x="294156" y="17811"/>
                        </a:cubicBezTo>
                        <a:cubicBezTo>
                          <a:pt x="299675" y="21208"/>
                          <a:pt x="302478" y="28001"/>
                          <a:pt x="301713" y="34624"/>
                        </a:cubicBezTo>
                        <a:close/>
                      </a:path>
                    </a:pathLst>
                  </a:custGeom>
                  <a:solidFill>
                    <a:srgbClr val="FCD0C3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5" name="Graphic 2">
                    <a:extLst>
                      <a:ext uri="{FF2B5EF4-FFF2-40B4-BE49-F238E27FC236}">
                        <a16:creationId xmlns:a16="http://schemas.microsoft.com/office/drawing/2014/main" id="{D12BD82A-A2BC-40FC-AB13-6E290B4D9AB1}"/>
                      </a:ext>
                    </a:extLst>
                  </p:cNvPr>
                  <p:cNvSpPr/>
                  <p:nvPr/>
                </p:nvSpPr>
                <p:spPr>
                  <a:xfrm>
                    <a:off x="12441514" y="10921642"/>
                    <a:ext cx="150853" cy="350167"/>
                  </a:xfrm>
                  <a:custGeom>
                    <a:avLst/>
                    <a:gdLst>
                      <a:gd name="connsiteX0" fmla="*/ 150729 w 150853"/>
                      <a:gd name="connsiteY0" fmla="*/ 18223 h 350167"/>
                      <a:gd name="connsiteX1" fmla="*/ 129245 w 150853"/>
                      <a:gd name="connsiteY1" fmla="*/ 197910 h 350167"/>
                      <a:gd name="connsiteX2" fmla="*/ 107931 w 150853"/>
                      <a:gd name="connsiteY2" fmla="*/ 247671 h 350167"/>
                      <a:gd name="connsiteX3" fmla="*/ 41610 w 150853"/>
                      <a:gd name="connsiteY3" fmla="*/ 329532 h 350167"/>
                      <a:gd name="connsiteX4" fmla="*/ 0 w 150853"/>
                      <a:gd name="connsiteY4" fmla="*/ 350168 h 350167"/>
                      <a:gd name="connsiteX5" fmla="*/ 71076 w 150853"/>
                      <a:gd name="connsiteY5" fmla="*/ 21365 h 350167"/>
                      <a:gd name="connsiteX6" fmla="*/ 71076 w 150853"/>
                      <a:gd name="connsiteY6" fmla="*/ 21280 h 350167"/>
                      <a:gd name="connsiteX7" fmla="*/ 132302 w 150853"/>
                      <a:gd name="connsiteY7" fmla="*/ 4042 h 350167"/>
                      <a:gd name="connsiteX8" fmla="*/ 143171 w 150853"/>
                      <a:gd name="connsiteY8" fmla="*/ 1409 h 350167"/>
                      <a:gd name="connsiteX9" fmla="*/ 150729 w 150853"/>
                      <a:gd name="connsiteY9" fmla="*/ 18223 h 350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853" h="350167">
                        <a:moveTo>
                          <a:pt x="150729" y="18223"/>
                        </a:moveTo>
                        <a:lnTo>
                          <a:pt x="129245" y="197910"/>
                        </a:lnTo>
                        <a:cubicBezTo>
                          <a:pt x="126867" y="216167"/>
                          <a:pt x="119479" y="233406"/>
                          <a:pt x="107931" y="247671"/>
                        </a:cubicBezTo>
                        <a:lnTo>
                          <a:pt x="41610" y="329532"/>
                        </a:lnTo>
                        <a:cubicBezTo>
                          <a:pt x="30825" y="342780"/>
                          <a:pt x="15455" y="349658"/>
                          <a:pt x="0" y="350168"/>
                        </a:cubicBezTo>
                        <a:cubicBezTo>
                          <a:pt x="149201" y="203853"/>
                          <a:pt x="71076" y="21365"/>
                          <a:pt x="71076" y="21365"/>
                        </a:cubicBezTo>
                        <a:lnTo>
                          <a:pt x="71076" y="21280"/>
                        </a:lnTo>
                        <a:cubicBezTo>
                          <a:pt x="101052" y="18054"/>
                          <a:pt x="126103" y="12873"/>
                          <a:pt x="132302" y="4042"/>
                        </a:cubicBezTo>
                        <a:cubicBezTo>
                          <a:pt x="135529" y="-629"/>
                          <a:pt x="139350" y="-884"/>
                          <a:pt x="143171" y="1409"/>
                        </a:cubicBezTo>
                        <a:cubicBezTo>
                          <a:pt x="148691" y="4806"/>
                          <a:pt x="151494" y="11600"/>
                          <a:pt x="150729" y="18223"/>
                        </a:cubicBezTo>
                        <a:close/>
                      </a:path>
                    </a:pathLst>
                  </a:custGeom>
                  <a:solidFill>
                    <a:srgbClr val="FBC0AE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Graphic 2">
                    <a:extLst>
                      <a:ext uri="{FF2B5EF4-FFF2-40B4-BE49-F238E27FC236}">
                        <a16:creationId xmlns:a16="http://schemas.microsoft.com/office/drawing/2014/main" id="{3E6C4DAA-39B8-46D9-9112-6B5D4470AC5F}"/>
                      </a:ext>
                    </a:extLst>
                  </p:cNvPr>
                  <p:cNvSpPr/>
                  <p:nvPr/>
                </p:nvSpPr>
                <p:spPr>
                  <a:xfrm>
                    <a:off x="12435145" y="11222812"/>
                    <a:ext cx="67594" cy="91286"/>
                  </a:xfrm>
                  <a:custGeom>
                    <a:avLst/>
                    <a:gdLst>
                      <a:gd name="connsiteX0" fmla="*/ 59527 w 67594"/>
                      <a:gd name="connsiteY0" fmla="*/ 81776 h 91286"/>
                      <a:gd name="connsiteX1" fmla="*/ 59867 w 67594"/>
                      <a:gd name="connsiteY1" fmla="*/ 91287 h 91286"/>
                      <a:gd name="connsiteX2" fmla="*/ 0 w 67594"/>
                      <a:gd name="connsiteY2" fmla="*/ 49592 h 91286"/>
                      <a:gd name="connsiteX3" fmla="*/ 67595 w 67594"/>
                      <a:gd name="connsiteY3" fmla="*/ 0 h 91286"/>
                      <a:gd name="connsiteX4" fmla="*/ 59527 w 67594"/>
                      <a:gd name="connsiteY4" fmla="*/ 78973 h 91286"/>
                      <a:gd name="connsiteX5" fmla="*/ 59527 w 67594"/>
                      <a:gd name="connsiteY5" fmla="*/ 81776 h 9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594" h="91286">
                        <a:moveTo>
                          <a:pt x="59527" y="81776"/>
                        </a:moveTo>
                        <a:cubicBezTo>
                          <a:pt x="59527" y="84408"/>
                          <a:pt x="59697" y="87635"/>
                          <a:pt x="59867" y="91287"/>
                        </a:cubicBezTo>
                        <a:lnTo>
                          <a:pt x="0" y="49592"/>
                        </a:lnTo>
                        <a:cubicBezTo>
                          <a:pt x="42883" y="50441"/>
                          <a:pt x="66236" y="2887"/>
                          <a:pt x="67595" y="0"/>
                        </a:cubicBezTo>
                        <a:cubicBezTo>
                          <a:pt x="67170" y="3312"/>
                          <a:pt x="60207" y="56895"/>
                          <a:pt x="59527" y="78973"/>
                        </a:cubicBezTo>
                        <a:cubicBezTo>
                          <a:pt x="59527" y="79908"/>
                          <a:pt x="59527" y="80842"/>
                          <a:pt x="59527" y="81776"/>
                        </a:cubicBezTo>
                        <a:close/>
                      </a:path>
                    </a:pathLst>
                  </a:custGeom>
                  <a:solidFill>
                    <a:srgbClr val="FF8455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47" name="Graphic 2">
                  <a:extLst>
                    <a:ext uri="{FF2B5EF4-FFF2-40B4-BE49-F238E27FC236}">
                      <a16:creationId xmlns:a16="http://schemas.microsoft.com/office/drawing/2014/main" id="{55E0A114-D52D-4C0D-BD95-6A18508A3C86}"/>
                    </a:ext>
                  </a:extLst>
                </p:cNvPr>
                <p:cNvGrpSpPr/>
                <p:nvPr/>
              </p:nvGrpSpPr>
              <p:grpSpPr>
                <a:xfrm>
                  <a:off x="12297408" y="11333714"/>
                  <a:ext cx="288381" cy="404315"/>
                  <a:chOff x="12297408" y="11333714"/>
                  <a:chExt cx="288381" cy="404315"/>
                </a:xfrm>
              </p:grpSpPr>
              <p:sp>
                <p:nvSpPr>
                  <p:cNvPr id="748" name="Graphic 2">
                    <a:extLst>
                      <a:ext uri="{FF2B5EF4-FFF2-40B4-BE49-F238E27FC236}">
                        <a16:creationId xmlns:a16="http://schemas.microsoft.com/office/drawing/2014/main" id="{87F410D3-102A-442E-B3AE-BA29DF2A9842}"/>
                      </a:ext>
                    </a:extLst>
                  </p:cNvPr>
                  <p:cNvSpPr/>
                  <p:nvPr/>
                </p:nvSpPr>
                <p:spPr>
                  <a:xfrm>
                    <a:off x="12359144" y="11381184"/>
                    <a:ext cx="165420" cy="356845"/>
                  </a:xfrm>
                  <a:custGeom>
                    <a:avLst/>
                    <a:gdLst>
                      <a:gd name="connsiteX0" fmla="*/ 165420 w 165420"/>
                      <a:gd name="connsiteY0" fmla="*/ 56980 h 356845"/>
                      <a:gd name="connsiteX1" fmla="*/ 136633 w 165420"/>
                      <a:gd name="connsiteY1" fmla="*/ 168477 h 356845"/>
                      <a:gd name="connsiteX2" fmla="*/ 136123 w 165420"/>
                      <a:gd name="connsiteY2" fmla="*/ 170345 h 356845"/>
                      <a:gd name="connsiteX3" fmla="*/ 113535 w 165420"/>
                      <a:gd name="connsiteY3" fmla="*/ 257811 h 356845"/>
                      <a:gd name="connsiteX4" fmla="*/ 113535 w 165420"/>
                      <a:gd name="connsiteY4" fmla="*/ 257896 h 356845"/>
                      <a:gd name="connsiteX5" fmla="*/ 89334 w 165420"/>
                      <a:gd name="connsiteY5" fmla="*/ 351644 h 356845"/>
                      <a:gd name="connsiteX6" fmla="*/ 87635 w 165420"/>
                      <a:gd name="connsiteY6" fmla="*/ 354786 h 356845"/>
                      <a:gd name="connsiteX7" fmla="*/ 87550 w 165420"/>
                      <a:gd name="connsiteY7" fmla="*/ 354871 h 356845"/>
                      <a:gd name="connsiteX8" fmla="*/ 77870 w 165420"/>
                      <a:gd name="connsiteY8" fmla="*/ 354871 h 356845"/>
                      <a:gd name="connsiteX9" fmla="*/ 77785 w 165420"/>
                      <a:gd name="connsiteY9" fmla="*/ 354786 h 356845"/>
                      <a:gd name="connsiteX10" fmla="*/ 76086 w 165420"/>
                      <a:gd name="connsiteY10" fmla="*/ 351644 h 356845"/>
                      <a:gd name="connsiteX11" fmla="*/ 52564 w 165420"/>
                      <a:gd name="connsiteY11" fmla="*/ 260613 h 356845"/>
                      <a:gd name="connsiteX12" fmla="*/ 52479 w 165420"/>
                      <a:gd name="connsiteY12" fmla="*/ 260188 h 356845"/>
                      <a:gd name="connsiteX13" fmla="*/ 29297 w 165420"/>
                      <a:gd name="connsiteY13" fmla="*/ 170345 h 356845"/>
                      <a:gd name="connsiteX14" fmla="*/ 28787 w 165420"/>
                      <a:gd name="connsiteY14" fmla="*/ 168477 h 356845"/>
                      <a:gd name="connsiteX15" fmla="*/ 0 w 165420"/>
                      <a:gd name="connsiteY15" fmla="*/ 56980 h 356845"/>
                      <a:gd name="connsiteX16" fmla="*/ 82710 w 165420"/>
                      <a:gd name="connsiteY16" fmla="*/ 0 h 356845"/>
                      <a:gd name="connsiteX17" fmla="*/ 165420 w 165420"/>
                      <a:gd name="connsiteY17" fmla="*/ 56980 h 356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5420" h="356845">
                        <a:moveTo>
                          <a:pt x="165420" y="56980"/>
                        </a:moveTo>
                        <a:lnTo>
                          <a:pt x="136633" y="168477"/>
                        </a:lnTo>
                        <a:lnTo>
                          <a:pt x="136123" y="170345"/>
                        </a:lnTo>
                        <a:lnTo>
                          <a:pt x="113535" y="257811"/>
                        </a:lnTo>
                        <a:lnTo>
                          <a:pt x="113535" y="257896"/>
                        </a:lnTo>
                        <a:lnTo>
                          <a:pt x="89334" y="351644"/>
                        </a:lnTo>
                        <a:cubicBezTo>
                          <a:pt x="88994" y="352918"/>
                          <a:pt x="88400" y="353937"/>
                          <a:pt x="87635" y="354786"/>
                        </a:cubicBezTo>
                        <a:lnTo>
                          <a:pt x="87550" y="354871"/>
                        </a:lnTo>
                        <a:cubicBezTo>
                          <a:pt x="84918" y="357504"/>
                          <a:pt x="80502" y="357504"/>
                          <a:pt x="77870" y="354871"/>
                        </a:cubicBezTo>
                        <a:lnTo>
                          <a:pt x="77785" y="354786"/>
                        </a:lnTo>
                        <a:cubicBezTo>
                          <a:pt x="77021" y="353937"/>
                          <a:pt x="76426" y="352918"/>
                          <a:pt x="76086" y="351644"/>
                        </a:cubicBezTo>
                        <a:lnTo>
                          <a:pt x="52564" y="260613"/>
                        </a:lnTo>
                        <a:lnTo>
                          <a:pt x="52479" y="260188"/>
                        </a:lnTo>
                        <a:lnTo>
                          <a:pt x="29297" y="170345"/>
                        </a:lnTo>
                        <a:lnTo>
                          <a:pt x="28787" y="168477"/>
                        </a:lnTo>
                        <a:lnTo>
                          <a:pt x="0" y="56980"/>
                        </a:lnTo>
                        <a:lnTo>
                          <a:pt x="82710" y="0"/>
                        </a:lnTo>
                        <a:lnTo>
                          <a:pt x="165420" y="5698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9" name="Graphic 2">
                    <a:extLst>
                      <a:ext uri="{FF2B5EF4-FFF2-40B4-BE49-F238E27FC236}">
                        <a16:creationId xmlns:a16="http://schemas.microsoft.com/office/drawing/2014/main" id="{55C0B62E-1BD9-4E2B-9954-6371B6A1E6D5}"/>
                      </a:ext>
                    </a:extLst>
                  </p:cNvPr>
                  <p:cNvSpPr/>
                  <p:nvPr/>
                </p:nvSpPr>
                <p:spPr>
                  <a:xfrm>
                    <a:off x="12348784" y="11333714"/>
                    <a:ext cx="186224" cy="104449"/>
                  </a:xfrm>
                  <a:custGeom>
                    <a:avLst/>
                    <a:gdLst>
                      <a:gd name="connsiteX0" fmla="*/ 186225 w 186224"/>
                      <a:gd name="connsiteY0" fmla="*/ 13757 h 104449"/>
                      <a:gd name="connsiteX1" fmla="*/ 148267 w 186224"/>
                      <a:gd name="connsiteY1" fmla="*/ 0 h 104449"/>
                      <a:gd name="connsiteX2" fmla="*/ 93155 w 186224"/>
                      <a:gd name="connsiteY2" fmla="*/ 47470 h 104449"/>
                      <a:gd name="connsiteX3" fmla="*/ 93155 w 186224"/>
                      <a:gd name="connsiteY3" fmla="*/ 47470 h 104449"/>
                      <a:gd name="connsiteX4" fmla="*/ 93155 w 186224"/>
                      <a:gd name="connsiteY4" fmla="*/ 47470 h 104449"/>
                      <a:gd name="connsiteX5" fmla="*/ 93070 w 186224"/>
                      <a:gd name="connsiteY5" fmla="*/ 47470 h 104449"/>
                      <a:gd name="connsiteX6" fmla="*/ 93155 w 186224"/>
                      <a:gd name="connsiteY6" fmla="*/ 47470 h 104449"/>
                      <a:gd name="connsiteX7" fmla="*/ 37958 w 186224"/>
                      <a:gd name="connsiteY7" fmla="*/ 0 h 104449"/>
                      <a:gd name="connsiteX8" fmla="*/ 0 w 186224"/>
                      <a:gd name="connsiteY8" fmla="*/ 13757 h 104449"/>
                      <a:gd name="connsiteX9" fmla="*/ 10445 w 186224"/>
                      <a:gd name="connsiteY9" fmla="*/ 104449 h 104449"/>
                      <a:gd name="connsiteX10" fmla="*/ 67849 w 186224"/>
                      <a:gd name="connsiteY10" fmla="*/ 64877 h 104449"/>
                      <a:gd name="connsiteX11" fmla="*/ 78549 w 186224"/>
                      <a:gd name="connsiteY11" fmla="*/ 92391 h 104449"/>
                      <a:gd name="connsiteX12" fmla="*/ 107761 w 186224"/>
                      <a:gd name="connsiteY12" fmla="*/ 92391 h 104449"/>
                      <a:gd name="connsiteX13" fmla="*/ 118206 w 186224"/>
                      <a:gd name="connsiteY13" fmla="*/ 64707 h 104449"/>
                      <a:gd name="connsiteX14" fmla="*/ 175780 w 186224"/>
                      <a:gd name="connsiteY14" fmla="*/ 104449 h 104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86224" h="104449">
                        <a:moveTo>
                          <a:pt x="186225" y="13757"/>
                        </a:moveTo>
                        <a:lnTo>
                          <a:pt x="148267" y="0"/>
                        </a:lnTo>
                        <a:lnTo>
                          <a:pt x="93155" y="47470"/>
                        </a:lnTo>
                        <a:lnTo>
                          <a:pt x="93155" y="47470"/>
                        </a:lnTo>
                        <a:lnTo>
                          <a:pt x="93155" y="47470"/>
                        </a:lnTo>
                        <a:lnTo>
                          <a:pt x="93070" y="47470"/>
                        </a:lnTo>
                        <a:lnTo>
                          <a:pt x="93155" y="47470"/>
                        </a:lnTo>
                        <a:lnTo>
                          <a:pt x="37958" y="0"/>
                        </a:lnTo>
                        <a:lnTo>
                          <a:pt x="0" y="13757"/>
                        </a:lnTo>
                        <a:lnTo>
                          <a:pt x="10445" y="104449"/>
                        </a:lnTo>
                        <a:lnTo>
                          <a:pt x="67849" y="64877"/>
                        </a:lnTo>
                        <a:lnTo>
                          <a:pt x="78549" y="92391"/>
                        </a:lnTo>
                        <a:lnTo>
                          <a:pt x="107761" y="92391"/>
                        </a:lnTo>
                        <a:lnTo>
                          <a:pt x="118206" y="64707"/>
                        </a:lnTo>
                        <a:lnTo>
                          <a:pt x="175780" y="104449"/>
                        </a:lnTo>
                        <a:close/>
                      </a:path>
                    </a:pathLst>
                  </a:custGeom>
                  <a:solidFill>
                    <a:srgbClr val="FF8630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0" name="Graphic 2">
                    <a:extLst>
                      <a:ext uri="{FF2B5EF4-FFF2-40B4-BE49-F238E27FC236}">
                        <a16:creationId xmlns:a16="http://schemas.microsoft.com/office/drawing/2014/main" id="{F4E199F0-6DB3-4ECD-B80E-6D11DBD511AD}"/>
                      </a:ext>
                    </a:extLst>
                  </p:cNvPr>
                  <p:cNvSpPr/>
                  <p:nvPr/>
                </p:nvSpPr>
                <p:spPr>
                  <a:xfrm>
                    <a:off x="12411708" y="11426105"/>
                    <a:ext cx="61056" cy="311925"/>
                  </a:xfrm>
                  <a:custGeom>
                    <a:avLst/>
                    <a:gdLst>
                      <a:gd name="connsiteX0" fmla="*/ 61056 w 61056"/>
                      <a:gd name="connsiteY0" fmla="*/ 212890 h 311925"/>
                      <a:gd name="connsiteX1" fmla="*/ 61056 w 61056"/>
                      <a:gd name="connsiteY1" fmla="*/ 212975 h 311925"/>
                      <a:gd name="connsiteX2" fmla="*/ 36854 w 61056"/>
                      <a:gd name="connsiteY2" fmla="*/ 306723 h 311925"/>
                      <a:gd name="connsiteX3" fmla="*/ 35156 w 61056"/>
                      <a:gd name="connsiteY3" fmla="*/ 309865 h 311925"/>
                      <a:gd name="connsiteX4" fmla="*/ 35071 w 61056"/>
                      <a:gd name="connsiteY4" fmla="*/ 309950 h 311925"/>
                      <a:gd name="connsiteX5" fmla="*/ 25390 w 61056"/>
                      <a:gd name="connsiteY5" fmla="*/ 309950 h 311925"/>
                      <a:gd name="connsiteX6" fmla="*/ 25306 w 61056"/>
                      <a:gd name="connsiteY6" fmla="*/ 309865 h 311925"/>
                      <a:gd name="connsiteX7" fmla="*/ 23607 w 61056"/>
                      <a:gd name="connsiteY7" fmla="*/ 306723 h 311925"/>
                      <a:gd name="connsiteX8" fmla="*/ 85 w 61056"/>
                      <a:gd name="connsiteY8" fmla="*/ 215692 h 311925"/>
                      <a:gd name="connsiteX9" fmla="*/ 0 w 61056"/>
                      <a:gd name="connsiteY9" fmla="*/ 215267 h 311925"/>
                      <a:gd name="connsiteX10" fmla="*/ 15625 w 61056"/>
                      <a:gd name="connsiteY10" fmla="*/ 0 h 311925"/>
                      <a:gd name="connsiteX11" fmla="*/ 44752 w 61056"/>
                      <a:gd name="connsiteY11" fmla="*/ 0 h 311925"/>
                      <a:gd name="connsiteX12" fmla="*/ 61056 w 61056"/>
                      <a:gd name="connsiteY12" fmla="*/ 212890 h 31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1056" h="311925">
                        <a:moveTo>
                          <a:pt x="61056" y="212890"/>
                        </a:moveTo>
                        <a:lnTo>
                          <a:pt x="61056" y="212975"/>
                        </a:lnTo>
                        <a:lnTo>
                          <a:pt x="36854" y="306723"/>
                        </a:lnTo>
                        <a:cubicBezTo>
                          <a:pt x="36515" y="307997"/>
                          <a:pt x="35920" y="309016"/>
                          <a:pt x="35156" y="309865"/>
                        </a:cubicBezTo>
                        <a:lnTo>
                          <a:pt x="35071" y="309950"/>
                        </a:lnTo>
                        <a:cubicBezTo>
                          <a:pt x="32439" y="312583"/>
                          <a:pt x="28023" y="312583"/>
                          <a:pt x="25390" y="309950"/>
                        </a:cubicBezTo>
                        <a:lnTo>
                          <a:pt x="25306" y="309865"/>
                        </a:lnTo>
                        <a:cubicBezTo>
                          <a:pt x="24541" y="309016"/>
                          <a:pt x="23947" y="307997"/>
                          <a:pt x="23607" y="306723"/>
                        </a:cubicBezTo>
                        <a:lnTo>
                          <a:pt x="85" y="215692"/>
                        </a:lnTo>
                        <a:lnTo>
                          <a:pt x="0" y="215267"/>
                        </a:lnTo>
                        <a:lnTo>
                          <a:pt x="15625" y="0"/>
                        </a:lnTo>
                        <a:lnTo>
                          <a:pt x="44752" y="0"/>
                        </a:lnTo>
                        <a:lnTo>
                          <a:pt x="61056" y="212890"/>
                        </a:lnTo>
                        <a:close/>
                      </a:path>
                    </a:pathLst>
                  </a:custGeom>
                  <a:solidFill>
                    <a:srgbClr val="FF8630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1" name="Graphic 2">
                    <a:extLst>
                      <a:ext uri="{FF2B5EF4-FFF2-40B4-BE49-F238E27FC236}">
                        <a16:creationId xmlns:a16="http://schemas.microsoft.com/office/drawing/2014/main" id="{05CECD88-7388-4DE9-8944-53BED25830A7}"/>
                      </a:ext>
                    </a:extLst>
                  </p:cNvPr>
                  <p:cNvSpPr/>
                  <p:nvPr/>
                </p:nvSpPr>
                <p:spPr>
                  <a:xfrm>
                    <a:off x="12297408" y="11347471"/>
                    <a:ext cx="139605" cy="388499"/>
                  </a:xfrm>
                  <a:custGeom>
                    <a:avLst/>
                    <a:gdLst>
                      <a:gd name="connsiteX0" fmla="*/ 51375 w 139605"/>
                      <a:gd name="connsiteY0" fmla="*/ 0 h 388499"/>
                      <a:gd name="connsiteX1" fmla="*/ 61820 w 139605"/>
                      <a:gd name="connsiteY1" fmla="*/ 90693 h 388499"/>
                      <a:gd name="connsiteX2" fmla="*/ 139605 w 139605"/>
                      <a:gd name="connsiteY2" fmla="*/ 388499 h 388499"/>
                      <a:gd name="connsiteX3" fmla="*/ 17918 w 139605"/>
                      <a:gd name="connsiteY3" fmla="*/ 194292 h 388499"/>
                      <a:gd name="connsiteX4" fmla="*/ 69803 w 139605"/>
                      <a:gd name="connsiteY4" fmla="*/ 160410 h 388499"/>
                      <a:gd name="connsiteX5" fmla="*/ 0 w 139605"/>
                      <a:gd name="connsiteY5" fmla="*/ 150814 h 388499"/>
                      <a:gd name="connsiteX6" fmla="*/ 12738 w 139605"/>
                      <a:gd name="connsiteY6" fmla="*/ 9426 h 388499"/>
                      <a:gd name="connsiteX7" fmla="*/ 51375 w 139605"/>
                      <a:gd name="connsiteY7" fmla="*/ 0 h 388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605" h="388499">
                        <a:moveTo>
                          <a:pt x="51375" y="0"/>
                        </a:moveTo>
                        <a:lnTo>
                          <a:pt x="61820" y="90693"/>
                        </a:lnTo>
                        <a:lnTo>
                          <a:pt x="139605" y="388499"/>
                        </a:lnTo>
                        <a:cubicBezTo>
                          <a:pt x="139605" y="388499"/>
                          <a:pt x="28023" y="248640"/>
                          <a:pt x="17918" y="194292"/>
                        </a:cubicBezTo>
                        <a:lnTo>
                          <a:pt x="69803" y="160410"/>
                        </a:lnTo>
                        <a:lnTo>
                          <a:pt x="0" y="150814"/>
                        </a:lnTo>
                        <a:lnTo>
                          <a:pt x="12738" y="9426"/>
                        </a:lnTo>
                        <a:lnTo>
                          <a:pt x="51375" y="0"/>
                        </a:lnTo>
                        <a:close/>
                      </a:path>
                    </a:pathLst>
                  </a:custGeom>
                  <a:solidFill>
                    <a:srgbClr val="1F59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Graphic 2">
                    <a:extLst>
                      <a:ext uri="{FF2B5EF4-FFF2-40B4-BE49-F238E27FC236}">
                        <a16:creationId xmlns:a16="http://schemas.microsoft.com/office/drawing/2014/main" id="{1B0BBD20-D60B-47A7-9963-180934B6C8BF}"/>
                      </a:ext>
                    </a:extLst>
                  </p:cNvPr>
                  <p:cNvSpPr/>
                  <p:nvPr/>
                </p:nvSpPr>
                <p:spPr>
                  <a:xfrm>
                    <a:off x="12297493" y="11498200"/>
                    <a:ext cx="69717" cy="17578"/>
                  </a:xfrm>
                  <a:custGeom>
                    <a:avLst/>
                    <a:gdLst>
                      <a:gd name="connsiteX0" fmla="*/ 0 w 69717"/>
                      <a:gd name="connsiteY0" fmla="*/ 0 h 17578"/>
                      <a:gd name="connsiteX1" fmla="*/ 57574 w 69717"/>
                      <a:gd name="connsiteY1" fmla="*/ 17579 h 17578"/>
                      <a:gd name="connsiteX2" fmla="*/ 69718 w 69717"/>
                      <a:gd name="connsiteY2" fmla="*/ 9596 h 17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717" h="17578">
                        <a:moveTo>
                          <a:pt x="0" y="0"/>
                        </a:moveTo>
                        <a:lnTo>
                          <a:pt x="57574" y="17579"/>
                        </a:lnTo>
                        <a:lnTo>
                          <a:pt x="69718" y="9596"/>
                        </a:lnTo>
                        <a:close/>
                      </a:path>
                    </a:pathLst>
                  </a:custGeom>
                  <a:solidFill>
                    <a:srgbClr val="003FA6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3" name="Graphic 2">
                    <a:extLst>
                      <a:ext uri="{FF2B5EF4-FFF2-40B4-BE49-F238E27FC236}">
                        <a16:creationId xmlns:a16="http://schemas.microsoft.com/office/drawing/2014/main" id="{38242040-8C4C-4AC9-BEAD-01E9B14AD406}"/>
                      </a:ext>
                    </a:extLst>
                  </p:cNvPr>
                  <p:cNvSpPr/>
                  <p:nvPr/>
                </p:nvSpPr>
                <p:spPr>
                  <a:xfrm>
                    <a:off x="12328913" y="11577089"/>
                    <a:ext cx="108100" cy="158881"/>
                  </a:xfrm>
                  <a:custGeom>
                    <a:avLst/>
                    <a:gdLst>
                      <a:gd name="connsiteX0" fmla="*/ 0 w 108100"/>
                      <a:gd name="connsiteY0" fmla="*/ 0 h 158881"/>
                      <a:gd name="connsiteX1" fmla="*/ 108101 w 108100"/>
                      <a:gd name="connsiteY1" fmla="*/ 158881 h 158881"/>
                      <a:gd name="connsiteX2" fmla="*/ 0 w 108100"/>
                      <a:gd name="connsiteY2" fmla="*/ 0 h 158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100" h="158881">
                        <a:moveTo>
                          <a:pt x="0" y="0"/>
                        </a:moveTo>
                        <a:cubicBezTo>
                          <a:pt x="0" y="0"/>
                          <a:pt x="57574" y="124999"/>
                          <a:pt x="108101" y="158881"/>
                        </a:cubicBezTo>
                        <a:cubicBezTo>
                          <a:pt x="108101" y="158881"/>
                          <a:pt x="25560" y="5222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003FA6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4" name="Graphic 2">
                    <a:extLst>
                      <a:ext uri="{FF2B5EF4-FFF2-40B4-BE49-F238E27FC236}">
                        <a16:creationId xmlns:a16="http://schemas.microsoft.com/office/drawing/2014/main" id="{3297D60D-A1D3-4E81-8DE7-F20C311BDAB7}"/>
                      </a:ext>
                    </a:extLst>
                  </p:cNvPr>
                  <p:cNvSpPr/>
                  <p:nvPr/>
                </p:nvSpPr>
                <p:spPr>
                  <a:xfrm>
                    <a:off x="12446184" y="11347471"/>
                    <a:ext cx="139605" cy="388499"/>
                  </a:xfrm>
                  <a:custGeom>
                    <a:avLst/>
                    <a:gdLst>
                      <a:gd name="connsiteX0" fmla="*/ 88230 w 139605"/>
                      <a:gd name="connsiteY0" fmla="*/ 0 h 388499"/>
                      <a:gd name="connsiteX1" fmla="*/ 77785 w 139605"/>
                      <a:gd name="connsiteY1" fmla="*/ 90693 h 388499"/>
                      <a:gd name="connsiteX2" fmla="*/ 0 w 139605"/>
                      <a:gd name="connsiteY2" fmla="*/ 388499 h 388499"/>
                      <a:gd name="connsiteX3" fmla="*/ 121688 w 139605"/>
                      <a:gd name="connsiteY3" fmla="*/ 194292 h 388499"/>
                      <a:gd name="connsiteX4" fmla="*/ 69803 w 139605"/>
                      <a:gd name="connsiteY4" fmla="*/ 160410 h 388499"/>
                      <a:gd name="connsiteX5" fmla="*/ 139605 w 139605"/>
                      <a:gd name="connsiteY5" fmla="*/ 150814 h 388499"/>
                      <a:gd name="connsiteX6" fmla="*/ 126867 w 139605"/>
                      <a:gd name="connsiteY6" fmla="*/ 9426 h 388499"/>
                      <a:gd name="connsiteX7" fmla="*/ 88230 w 139605"/>
                      <a:gd name="connsiteY7" fmla="*/ 0 h 388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9605" h="388499">
                        <a:moveTo>
                          <a:pt x="88230" y="0"/>
                        </a:moveTo>
                        <a:lnTo>
                          <a:pt x="77785" y="90693"/>
                        </a:lnTo>
                        <a:lnTo>
                          <a:pt x="0" y="388499"/>
                        </a:lnTo>
                        <a:cubicBezTo>
                          <a:pt x="0" y="388499"/>
                          <a:pt x="111582" y="248640"/>
                          <a:pt x="121688" y="194292"/>
                        </a:cubicBezTo>
                        <a:lnTo>
                          <a:pt x="69803" y="160410"/>
                        </a:lnTo>
                        <a:lnTo>
                          <a:pt x="139605" y="150814"/>
                        </a:lnTo>
                        <a:lnTo>
                          <a:pt x="126867" y="9426"/>
                        </a:lnTo>
                        <a:lnTo>
                          <a:pt x="88230" y="0"/>
                        </a:lnTo>
                        <a:close/>
                      </a:path>
                    </a:pathLst>
                  </a:custGeom>
                  <a:solidFill>
                    <a:srgbClr val="1F59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Graphic 2">
                    <a:extLst>
                      <a:ext uri="{FF2B5EF4-FFF2-40B4-BE49-F238E27FC236}">
                        <a16:creationId xmlns:a16="http://schemas.microsoft.com/office/drawing/2014/main" id="{FC1AB0E2-E10A-4D0B-86EF-35E4035D6ED9}"/>
                      </a:ext>
                    </a:extLst>
                  </p:cNvPr>
                  <p:cNvSpPr/>
                  <p:nvPr/>
                </p:nvSpPr>
                <p:spPr>
                  <a:xfrm>
                    <a:off x="12515987" y="11498200"/>
                    <a:ext cx="69802" cy="17578"/>
                  </a:xfrm>
                  <a:custGeom>
                    <a:avLst/>
                    <a:gdLst>
                      <a:gd name="connsiteX0" fmla="*/ 69803 w 69802"/>
                      <a:gd name="connsiteY0" fmla="*/ 0 h 17578"/>
                      <a:gd name="connsiteX1" fmla="*/ 12143 w 69802"/>
                      <a:gd name="connsiteY1" fmla="*/ 17579 h 17578"/>
                      <a:gd name="connsiteX2" fmla="*/ 0 w 69802"/>
                      <a:gd name="connsiteY2" fmla="*/ 9596 h 17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69802" h="17578">
                        <a:moveTo>
                          <a:pt x="69803" y="0"/>
                        </a:moveTo>
                        <a:lnTo>
                          <a:pt x="12143" y="17579"/>
                        </a:lnTo>
                        <a:lnTo>
                          <a:pt x="0" y="9596"/>
                        </a:lnTo>
                        <a:close/>
                      </a:path>
                    </a:pathLst>
                  </a:custGeom>
                  <a:solidFill>
                    <a:srgbClr val="003FA6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6" name="Graphic 2">
                    <a:extLst>
                      <a:ext uri="{FF2B5EF4-FFF2-40B4-BE49-F238E27FC236}">
                        <a16:creationId xmlns:a16="http://schemas.microsoft.com/office/drawing/2014/main" id="{578D5065-BFCF-42B7-9B04-9CA3B21C690D}"/>
                      </a:ext>
                    </a:extLst>
                  </p:cNvPr>
                  <p:cNvSpPr/>
                  <p:nvPr/>
                </p:nvSpPr>
                <p:spPr>
                  <a:xfrm>
                    <a:off x="12446184" y="11577089"/>
                    <a:ext cx="108100" cy="158881"/>
                  </a:xfrm>
                  <a:custGeom>
                    <a:avLst/>
                    <a:gdLst>
                      <a:gd name="connsiteX0" fmla="*/ 108101 w 108100"/>
                      <a:gd name="connsiteY0" fmla="*/ 0 h 158881"/>
                      <a:gd name="connsiteX1" fmla="*/ 0 w 108100"/>
                      <a:gd name="connsiteY1" fmla="*/ 158881 h 158881"/>
                      <a:gd name="connsiteX2" fmla="*/ 108101 w 108100"/>
                      <a:gd name="connsiteY2" fmla="*/ 0 h 158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8100" h="158881">
                        <a:moveTo>
                          <a:pt x="108101" y="0"/>
                        </a:moveTo>
                        <a:cubicBezTo>
                          <a:pt x="108101" y="0"/>
                          <a:pt x="50526" y="124999"/>
                          <a:pt x="0" y="158881"/>
                        </a:cubicBezTo>
                        <a:cubicBezTo>
                          <a:pt x="0" y="158881"/>
                          <a:pt x="82540" y="52225"/>
                          <a:pt x="108101" y="0"/>
                        </a:cubicBezTo>
                        <a:close/>
                      </a:path>
                    </a:pathLst>
                  </a:custGeom>
                  <a:solidFill>
                    <a:srgbClr val="003FA6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57" name="Graphic 2">
                  <a:extLst>
                    <a:ext uri="{FF2B5EF4-FFF2-40B4-BE49-F238E27FC236}">
                      <a16:creationId xmlns:a16="http://schemas.microsoft.com/office/drawing/2014/main" id="{23406718-657A-4011-883C-18D237156300}"/>
                    </a:ext>
                  </a:extLst>
                </p:cNvPr>
                <p:cNvSpPr/>
                <p:nvPr/>
              </p:nvSpPr>
              <p:spPr>
                <a:xfrm>
                  <a:off x="12994160" y="11552463"/>
                  <a:ext cx="118002" cy="93534"/>
                </a:xfrm>
                <a:custGeom>
                  <a:avLst/>
                  <a:gdLst>
                    <a:gd name="connsiteX0" fmla="*/ 2972 w 118002"/>
                    <a:gd name="connsiteY0" fmla="*/ 52819 h 93534"/>
                    <a:gd name="connsiteX1" fmla="*/ 27259 w 118002"/>
                    <a:gd name="connsiteY1" fmla="*/ 7049 h 93534"/>
                    <a:gd name="connsiteX2" fmla="*/ 39402 w 118002"/>
                    <a:gd name="connsiteY2" fmla="*/ 36260 h 93534"/>
                    <a:gd name="connsiteX3" fmla="*/ 101222 w 118002"/>
                    <a:gd name="connsiteY3" fmla="*/ 0 h 93534"/>
                    <a:gd name="connsiteX4" fmla="*/ 73369 w 118002"/>
                    <a:gd name="connsiteY4" fmla="*/ 87126 h 93534"/>
                    <a:gd name="connsiteX5" fmla="*/ 0 w 118002"/>
                    <a:gd name="connsiteY5" fmla="*/ 92646 h 93534"/>
                    <a:gd name="connsiteX6" fmla="*/ 2972 w 118002"/>
                    <a:gd name="connsiteY6" fmla="*/ 52819 h 93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002" h="93534">
                      <a:moveTo>
                        <a:pt x="2972" y="52819"/>
                      </a:moveTo>
                      <a:cubicBezTo>
                        <a:pt x="2972" y="52819"/>
                        <a:pt x="24796" y="28787"/>
                        <a:pt x="27259" y="7049"/>
                      </a:cubicBezTo>
                      <a:cubicBezTo>
                        <a:pt x="29721" y="-14691"/>
                        <a:pt x="44242" y="19277"/>
                        <a:pt x="39402" y="36260"/>
                      </a:cubicBezTo>
                      <a:cubicBezTo>
                        <a:pt x="39402" y="36260"/>
                        <a:pt x="78209" y="19617"/>
                        <a:pt x="101222" y="0"/>
                      </a:cubicBezTo>
                      <a:cubicBezTo>
                        <a:pt x="133916" y="15626"/>
                        <a:pt x="115743" y="77445"/>
                        <a:pt x="73369" y="87126"/>
                      </a:cubicBezTo>
                      <a:cubicBezTo>
                        <a:pt x="30910" y="96807"/>
                        <a:pt x="0" y="92646"/>
                        <a:pt x="0" y="92646"/>
                      </a:cubicBezTo>
                      <a:lnTo>
                        <a:pt x="2972" y="52819"/>
                      </a:ln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8" name="Graphic 2">
                  <a:extLst>
                    <a:ext uri="{FF2B5EF4-FFF2-40B4-BE49-F238E27FC236}">
                      <a16:creationId xmlns:a16="http://schemas.microsoft.com/office/drawing/2014/main" id="{2B1BE61B-A693-4919-8A9F-3B0B6984102F}"/>
                    </a:ext>
                  </a:extLst>
                </p:cNvPr>
                <p:cNvSpPr/>
                <p:nvPr/>
              </p:nvSpPr>
              <p:spPr>
                <a:xfrm>
                  <a:off x="12222850" y="11350758"/>
                  <a:ext cx="68104" cy="42654"/>
                </a:xfrm>
                <a:custGeom>
                  <a:avLst/>
                  <a:gdLst>
                    <a:gd name="connsiteX0" fmla="*/ 0 w 68104"/>
                    <a:gd name="connsiteY0" fmla="*/ 4866 h 42654"/>
                    <a:gd name="connsiteX1" fmla="*/ 27598 w 68104"/>
                    <a:gd name="connsiteY1" fmla="*/ 42654 h 42654"/>
                    <a:gd name="connsiteX2" fmla="*/ 21399 w 68104"/>
                    <a:gd name="connsiteY2" fmla="*/ 19132 h 42654"/>
                    <a:gd name="connsiteX3" fmla="*/ 68104 w 68104"/>
                    <a:gd name="connsiteY3" fmla="*/ 450 h 42654"/>
                    <a:gd name="connsiteX4" fmla="*/ 19022 w 68104"/>
                    <a:gd name="connsiteY4" fmla="*/ 11744 h 42654"/>
                    <a:gd name="connsiteX5" fmla="*/ 0 w 68104"/>
                    <a:gd name="connsiteY5" fmla="*/ 4866 h 42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104" h="42654">
                      <a:moveTo>
                        <a:pt x="0" y="4866"/>
                      </a:moveTo>
                      <a:cubicBezTo>
                        <a:pt x="0" y="4866"/>
                        <a:pt x="19361" y="14037"/>
                        <a:pt x="27598" y="42654"/>
                      </a:cubicBezTo>
                      <a:cubicBezTo>
                        <a:pt x="27598" y="42654"/>
                        <a:pt x="24371" y="22359"/>
                        <a:pt x="21399" y="19132"/>
                      </a:cubicBezTo>
                      <a:cubicBezTo>
                        <a:pt x="21399" y="19132"/>
                        <a:pt x="35411" y="3932"/>
                        <a:pt x="68104" y="450"/>
                      </a:cubicBezTo>
                      <a:cubicBezTo>
                        <a:pt x="68104" y="450"/>
                        <a:pt x="46960" y="-3456"/>
                        <a:pt x="19022" y="11744"/>
                      </a:cubicBezTo>
                      <a:cubicBezTo>
                        <a:pt x="19107" y="11829"/>
                        <a:pt x="9171" y="2148"/>
                        <a:pt x="0" y="4866"/>
                      </a:cubicBezTo>
                      <a:close/>
                    </a:path>
                  </a:pathLst>
                </a:custGeom>
                <a:solidFill>
                  <a:srgbClr val="1F59B7">
                    <a:alpha val="49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9" name="Graphic 2">
                  <a:extLst>
                    <a:ext uri="{FF2B5EF4-FFF2-40B4-BE49-F238E27FC236}">
                      <a16:creationId xmlns:a16="http://schemas.microsoft.com/office/drawing/2014/main" id="{0B509144-974B-46F3-B739-1D4C7C459D53}"/>
                    </a:ext>
                  </a:extLst>
                </p:cNvPr>
                <p:cNvSpPr/>
                <p:nvPr/>
              </p:nvSpPr>
              <p:spPr>
                <a:xfrm>
                  <a:off x="12579081" y="11351091"/>
                  <a:ext cx="67340" cy="42066"/>
                </a:xfrm>
                <a:custGeom>
                  <a:avLst/>
                  <a:gdLst>
                    <a:gd name="connsiteX0" fmla="*/ 67340 w 67340"/>
                    <a:gd name="connsiteY0" fmla="*/ 4787 h 42066"/>
                    <a:gd name="connsiteX1" fmla="*/ 40081 w 67340"/>
                    <a:gd name="connsiteY1" fmla="*/ 42066 h 42066"/>
                    <a:gd name="connsiteX2" fmla="*/ 46195 w 67340"/>
                    <a:gd name="connsiteY2" fmla="*/ 18884 h 42066"/>
                    <a:gd name="connsiteX3" fmla="*/ 0 w 67340"/>
                    <a:gd name="connsiteY3" fmla="*/ 457 h 42066"/>
                    <a:gd name="connsiteX4" fmla="*/ 48488 w 67340"/>
                    <a:gd name="connsiteY4" fmla="*/ 11581 h 42066"/>
                    <a:gd name="connsiteX5" fmla="*/ 67340 w 67340"/>
                    <a:gd name="connsiteY5" fmla="*/ 4787 h 42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40" h="42066">
                      <a:moveTo>
                        <a:pt x="67340" y="4787"/>
                      </a:moveTo>
                      <a:cubicBezTo>
                        <a:pt x="67340" y="4787"/>
                        <a:pt x="48234" y="13874"/>
                        <a:pt x="40081" y="42066"/>
                      </a:cubicBezTo>
                      <a:cubicBezTo>
                        <a:pt x="40081" y="42066"/>
                        <a:pt x="43308" y="22026"/>
                        <a:pt x="46195" y="18884"/>
                      </a:cubicBezTo>
                      <a:cubicBezTo>
                        <a:pt x="46195" y="18884"/>
                        <a:pt x="32354" y="3853"/>
                        <a:pt x="0" y="457"/>
                      </a:cubicBezTo>
                      <a:cubicBezTo>
                        <a:pt x="0" y="457"/>
                        <a:pt x="20890" y="-3450"/>
                        <a:pt x="48488" y="11581"/>
                      </a:cubicBezTo>
                      <a:cubicBezTo>
                        <a:pt x="48403" y="11581"/>
                        <a:pt x="58169" y="2070"/>
                        <a:pt x="67340" y="4787"/>
                      </a:cubicBezTo>
                      <a:close/>
                    </a:path>
                  </a:pathLst>
                </a:custGeom>
                <a:solidFill>
                  <a:srgbClr val="1F59B7">
                    <a:alpha val="49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0" name="Graphic 2">
                  <a:extLst>
                    <a:ext uri="{FF2B5EF4-FFF2-40B4-BE49-F238E27FC236}">
                      <a16:creationId xmlns:a16="http://schemas.microsoft.com/office/drawing/2014/main" id="{8B200016-1DDB-4283-B239-099389AB7BBB}"/>
                    </a:ext>
                  </a:extLst>
                </p:cNvPr>
                <p:cNvSpPr/>
                <p:nvPr/>
              </p:nvSpPr>
              <p:spPr>
                <a:xfrm>
                  <a:off x="12535178" y="11507032"/>
                  <a:ext cx="346210" cy="324132"/>
                </a:xfrm>
                <a:custGeom>
                  <a:avLst/>
                  <a:gdLst>
                    <a:gd name="connsiteX0" fmla="*/ 346210 w 346210"/>
                    <a:gd name="connsiteY0" fmla="*/ 160665 h 324132"/>
                    <a:gd name="connsiteX1" fmla="*/ 211955 w 346210"/>
                    <a:gd name="connsiteY1" fmla="*/ 187583 h 324132"/>
                    <a:gd name="connsiteX2" fmla="*/ 174421 w 346210"/>
                    <a:gd name="connsiteY2" fmla="*/ 170515 h 324132"/>
                    <a:gd name="connsiteX3" fmla="*/ 92221 w 346210"/>
                    <a:gd name="connsiteY3" fmla="*/ 27683 h 324132"/>
                    <a:gd name="connsiteX4" fmla="*/ 57235 w 346210"/>
                    <a:gd name="connsiteY4" fmla="*/ 259510 h 324132"/>
                    <a:gd name="connsiteX5" fmla="*/ 61565 w 346210"/>
                    <a:gd name="connsiteY5" fmla="*/ 324132 h 324132"/>
                    <a:gd name="connsiteX6" fmla="*/ 34307 w 346210"/>
                    <a:gd name="connsiteY6" fmla="*/ 266812 h 324132"/>
                    <a:gd name="connsiteX7" fmla="*/ 0 w 346210"/>
                    <a:gd name="connsiteY7" fmla="*/ 257387 h 324132"/>
                    <a:gd name="connsiteX8" fmla="*/ 43987 w 346210"/>
                    <a:gd name="connsiteY8" fmla="*/ 251952 h 324132"/>
                    <a:gd name="connsiteX9" fmla="*/ 81776 w 346210"/>
                    <a:gd name="connsiteY9" fmla="*/ 0 h 324132"/>
                    <a:gd name="connsiteX10" fmla="*/ 140369 w 346210"/>
                    <a:gd name="connsiteY10" fmla="*/ 62924 h 324132"/>
                    <a:gd name="connsiteX11" fmla="*/ 192084 w 346210"/>
                    <a:gd name="connsiteY11" fmla="*/ 160835 h 324132"/>
                    <a:gd name="connsiteX12" fmla="*/ 346210 w 346210"/>
                    <a:gd name="connsiteY12" fmla="*/ 160665 h 324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46210" h="324132">
                      <a:moveTo>
                        <a:pt x="346210" y="160665"/>
                      </a:moveTo>
                      <a:lnTo>
                        <a:pt x="211955" y="187583"/>
                      </a:lnTo>
                      <a:cubicBezTo>
                        <a:pt x="197009" y="190471"/>
                        <a:pt x="181979" y="183678"/>
                        <a:pt x="174421" y="170515"/>
                      </a:cubicBezTo>
                      <a:lnTo>
                        <a:pt x="92221" y="27683"/>
                      </a:lnTo>
                      <a:lnTo>
                        <a:pt x="57235" y="259510"/>
                      </a:lnTo>
                      <a:lnTo>
                        <a:pt x="61565" y="324132"/>
                      </a:lnTo>
                      <a:lnTo>
                        <a:pt x="34307" y="266812"/>
                      </a:lnTo>
                      <a:lnTo>
                        <a:pt x="0" y="257387"/>
                      </a:lnTo>
                      <a:cubicBezTo>
                        <a:pt x="0" y="257387"/>
                        <a:pt x="32948" y="251952"/>
                        <a:pt x="43987" y="251952"/>
                      </a:cubicBezTo>
                      <a:cubicBezTo>
                        <a:pt x="55027" y="251952"/>
                        <a:pt x="81776" y="0"/>
                        <a:pt x="81776" y="0"/>
                      </a:cubicBezTo>
                      <a:cubicBezTo>
                        <a:pt x="81776" y="0"/>
                        <a:pt x="111837" y="27513"/>
                        <a:pt x="140369" y="62924"/>
                      </a:cubicBezTo>
                      <a:cubicBezTo>
                        <a:pt x="168987" y="98335"/>
                        <a:pt x="164231" y="152767"/>
                        <a:pt x="192084" y="160835"/>
                      </a:cubicBezTo>
                      <a:cubicBezTo>
                        <a:pt x="219852" y="168817"/>
                        <a:pt x="346210" y="160665"/>
                        <a:pt x="346210" y="160665"/>
                      </a:cubicBezTo>
                      <a:close/>
                    </a:path>
                  </a:pathLst>
                </a:custGeom>
                <a:solidFill>
                  <a:srgbClr val="244E88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1" name="Graphic 2">
                  <a:extLst>
                    <a:ext uri="{FF2B5EF4-FFF2-40B4-BE49-F238E27FC236}">
                      <a16:creationId xmlns:a16="http://schemas.microsoft.com/office/drawing/2014/main" id="{E6443BE4-04F4-49A1-81E2-0639C92FF08D}"/>
                    </a:ext>
                  </a:extLst>
                </p:cNvPr>
                <p:cNvSpPr/>
                <p:nvPr/>
              </p:nvSpPr>
              <p:spPr>
                <a:xfrm>
                  <a:off x="12261573" y="11580231"/>
                  <a:ext cx="87295" cy="319206"/>
                </a:xfrm>
                <a:custGeom>
                  <a:avLst/>
                  <a:gdLst>
                    <a:gd name="connsiteX0" fmla="*/ 87296 w 87295"/>
                    <a:gd name="connsiteY0" fmla="*/ 219513 h 319206"/>
                    <a:gd name="connsiteX1" fmla="*/ 29042 w 87295"/>
                    <a:gd name="connsiteY1" fmla="*/ 319206 h 319206"/>
                    <a:gd name="connsiteX2" fmla="*/ 29042 w 87295"/>
                    <a:gd name="connsiteY2" fmla="*/ 183848 h 319206"/>
                    <a:gd name="connsiteX3" fmla="*/ 0 w 87295"/>
                    <a:gd name="connsiteY3" fmla="*/ 0 h 319206"/>
                    <a:gd name="connsiteX4" fmla="*/ 87296 w 87295"/>
                    <a:gd name="connsiteY4" fmla="*/ 219513 h 319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295" h="319206">
                      <a:moveTo>
                        <a:pt x="87296" y="219513"/>
                      </a:moveTo>
                      <a:cubicBezTo>
                        <a:pt x="87296" y="219513"/>
                        <a:pt x="35920" y="235307"/>
                        <a:pt x="29042" y="319206"/>
                      </a:cubicBezTo>
                      <a:lnTo>
                        <a:pt x="29042" y="183848"/>
                      </a:lnTo>
                      <a:lnTo>
                        <a:pt x="0" y="0"/>
                      </a:lnTo>
                      <a:cubicBezTo>
                        <a:pt x="4501" y="23607"/>
                        <a:pt x="35750" y="176884"/>
                        <a:pt x="87296" y="219513"/>
                      </a:cubicBezTo>
                      <a:close/>
                    </a:path>
                  </a:pathLst>
                </a:custGeom>
                <a:solidFill>
                  <a:srgbClr val="244E88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62" name="Graphic 2">
                <a:extLst>
                  <a:ext uri="{FF2B5EF4-FFF2-40B4-BE49-F238E27FC236}">
                    <a16:creationId xmlns:a16="http://schemas.microsoft.com/office/drawing/2014/main" id="{368E62B7-35BD-43E7-A888-3CF6711900B8}"/>
                  </a:ext>
                </a:extLst>
              </p:cNvPr>
              <p:cNvSpPr/>
              <p:nvPr/>
            </p:nvSpPr>
            <p:spPr>
              <a:xfrm>
                <a:off x="12819653" y="10989033"/>
                <a:ext cx="236666" cy="38043"/>
              </a:xfrm>
              <a:custGeom>
                <a:avLst/>
                <a:gdLst>
                  <a:gd name="connsiteX0" fmla="*/ 217645 w 236666"/>
                  <a:gd name="connsiteY0" fmla="*/ 38043 h 38043"/>
                  <a:gd name="connsiteX1" fmla="*/ 19022 w 236666"/>
                  <a:gd name="connsiteY1" fmla="*/ 38043 h 38043"/>
                  <a:gd name="connsiteX2" fmla="*/ 0 w 236666"/>
                  <a:gd name="connsiteY2" fmla="*/ 19022 h 38043"/>
                  <a:gd name="connsiteX3" fmla="*/ 0 w 236666"/>
                  <a:gd name="connsiteY3" fmla="*/ 19022 h 38043"/>
                  <a:gd name="connsiteX4" fmla="*/ 19022 w 236666"/>
                  <a:gd name="connsiteY4" fmla="*/ 0 h 38043"/>
                  <a:gd name="connsiteX5" fmla="*/ 217645 w 236666"/>
                  <a:gd name="connsiteY5" fmla="*/ 0 h 38043"/>
                  <a:gd name="connsiteX6" fmla="*/ 236666 w 236666"/>
                  <a:gd name="connsiteY6" fmla="*/ 19022 h 38043"/>
                  <a:gd name="connsiteX7" fmla="*/ 236666 w 236666"/>
                  <a:gd name="connsiteY7" fmla="*/ 19022 h 38043"/>
                  <a:gd name="connsiteX8" fmla="*/ 217645 w 236666"/>
                  <a:gd name="connsiteY8" fmla="*/ 38043 h 38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666" h="38043">
                    <a:moveTo>
                      <a:pt x="217645" y="38043"/>
                    </a:moveTo>
                    <a:lnTo>
                      <a:pt x="19022" y="38043"/>
                    </a:lnTo>
                    <a:cubicBezTo>
                      <a:pt x="8492" y="38043"/>
                      <a:pt x="0" y="29551"/>
                      <a:pt x="0" y="19022"/>
                    </a:cubicBezTo>
                    <a:lnTo>
                      <a:pt x="0" y="19022"/>
                    </a:lnTo>
                    <a:cubicBezTo>
                      <a:pt x="0" y="8492"/>
                      <a:pt x="8492" y="0"/>
                      <a:pt x="19022" y="0"/>
                    </a:cubicBezTo>
                    <a:lnTo>
                      <a:pt x="217645" y="0"/>
                    </a:lnTo>
                    <a:cubicBezTo>
                      <a:pt x="228174" y="0"/>
                      <a:pt x="236666" y="8492"/>
                      <a:pt x="236666" y="19022"/>
                    </a:cubicBezTo>
                    <a:lnTo>
                      <a:pt x="236666" y="19022"/>
                    </a:lnTo>
                    <a:cubicBezTo>
                      <a:pt x="236751" y="29466"/>
                      <a:pt x="228174" y="38043"/>
                      <a:pt x="217645" y="38043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Graphic 2">
                <a:extLst>
                  <a:ext uri="{FF2B5EF4-FFF2-40B4-BE49-F238E27FC236}">
                    <a16:creationId xmlns:a16="http://schemas.microsoft.com/office/drawing/2014/main" id="{C83A9773-A574-4BB8-8EFA-E93793586F59}"/>
                  </a:ext>
                </a:extLst>
              </p:cNvPr>
              <p:cNvSpPr/>
              <p:nvPr/>
            </p:nvSpPr>
            <p:spPr>
              <a:xfrm>
                <a:off x="12819653" y="11050683"/>
                <a:ext cx="236666" cy="38043"/>
              </a:xfrm>
              <a:custGeom>
                <a:avLst/>
                <a:gdLst>
                  <a:gd name="connsiteX0" fmla="*/ 217645 w 236666"/>
                  <a:gd name="connsiteY0" fmla="*/ 38043 h 38043"/>
                  <a:gd name="connsiteX1" fmla="*/ 19022 w 236666"/>
                  <a:gd name="connsiteY1" fmla="*/ 38043 h 38043"/>
                  <a:gd name="connsiteX2" fmla="*/ 0 w 236666"/>
                  <a:gd name="connsiteY2" fmla="*/ 19022 h 38043"/>
                  <a:gd name="connsiteX3" fmla="*/ 0 w 236666"/>
                  <a:gd name="connsiteY3" fmla="*/ 19022 h 38043"/>
                  <a:gd name="connsiteX4" fmla="*/ 19022 w 236666"/>
                  <a:gd name="connsiteY4" fmla="*/ 0 h 38043"/>
                  <a:gd name="connsiteX5" fmla="*/ 217645 w 236666"/>
                  <a:gd name="connsiteY5" fmla="*/ 0 h 38043"/>
                  <a:gd name="connsiteX6" fmla="*/ 236666 w 236666"/>
                  <a:gd name="connsiteY6" fmla="*/ 19022 h 38043"/>
                  <a:gd name="connsiteX7" fmla="*/ 236666 w 236666"/>
                  <a:gd name="connsiteY7" fmla="*/ 19022 h 38043"/>
                  <a:gd name="connsiteX8" fmla="*/ 217645 w 236666"/>
                  <a:gd name="connsiteY8" fmla="*/ 38043 h 38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666" h="38043">
                    <a:moveTo>
                      <a:pt x="217645" y="38043"/>
                    </a:moveTo>
                    <a:lnTo>
                      <a:pt x="19022" y="38043"/>
                    </a:lnTo>
                    <a:cubicBezTo>
                      <a:pt x="8492" y="38043"/>
                      <a:pt x="0" y="29551"/>
                      <a:pt x="0" y="19022"/>
                    </a:cubicBezTo>
                    <a:lnTo>
                      <a:pt x="0" y="19022"/>
                    </a:lnTo>
                    <a:cubicBezTo>
                      <a:pt x="0" y="8492"/>
                      <a:pt x="8492" y="0"/>
                      <a:pt x="19022" y="0"/>
                    </a:cubicBezTo>
                    <a:lnTo>
                      <a:pt x="217645" y="0"/>
                    </a:lnTo>
                    <a:cubicBezTo>
                      <a:pt x="228174" y="0"/>
                      <a:pt x="236666" y="8492"/>
                      <a:pt x="236666" y="19022"/>
                    </a:cubicBezTo>
                    <a:lnTo>
                      <a:pt x="236666" y="19022"/>
                    </a:lnTo>
                    <a:cubicBezTo>
                      <a:pt x="236751" y="29466"/>
                      <a:pt x="228174" y="38043"/>
                      <a:pt x="217645" y="38043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Graphic 2">
                <a:extLst>
                  <a:ext uri="{FF2B5EF4-FFF2-40B4-BE49-F238E27FC236}">
                    <a16:creationId xmlns:a16="http://schemas.microsoft.com/office/drawing/2014/main" id="{EC53CE29-EB85-40FA-A335-7A0665236465}"/>
                  </a:ext>
                </a:extLst>
              </p:cNvPr>
              <p:cNvSpPr/>
              <p:nvPr/>
            </p:nvSpPr>
            <p:spPr>
              <a:xfrm>
                <a:off x="12819653" y="11112334"/>
                <a:ext cx="236666" cy="38043"/>
              </a:xfrm>
              <a:custGeom>
                <a:avLst/>
                <a:gdLst>
                  <a:gd name="connsiteX0" fmla="*/ 217645 w 236666"/>
                  <a:gd name="connsiteY0" fmla="*/ 38043 h 38043"/>
                  <a:gd name="connsiteX1" fmla="*/ 19022 w 236666"/>
                  <a:gd name="connsiteY1" fmla="*/ 38043 h 38043"/>
                  <a:gd name="connsiteX2" fmla="*/ 0 w 236666"/>
                  <a:gd name="connsiteY2" fmla="*/ 19022 h 38043"/>
                  <a:gd name="connsiteX3" fmla="*/ 0 w 236666"/>
                  <a:gd name="connsiteY3" fmla="*/ 19022 h 38043"/>
                  <a:gd name="connsiteX4" fmla="*/ 19022 w 236666"/>
                  <a:gd name="connsiteY4" fmla="*/ 0 h 38043"/>
                  <a:gd name="connsiteX5" fmla="*/ 217645 w 236666"/>
                  <a:gd name="connsiteY5" fmla="*/ 0 h 38043"/>
                  <a:gd name="connsiteX6" fmla="*/ 236666 w 236666"/>
                  <a:gd name="connsiteY6" fmla="*/ 19022 h 38043"/>
                  <a:gd name="connsiteX7" fmla="*/ 236666 w 236666"/>
                  <a:gd name="connsiteY7" fmla="*/ 19022 h 38043"/>
                  <a:gd name="connsiteX8" fmla="*/ 217645 w 236666"/>
                  <a:gd name="connsiteY8" fmla="*/ 38043 h 38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6666" h="38043">
                    <a:moveTo>
                      <a:pt x="217645" y="38043"/>
                    </a:moveTo>
                    <a:lnTo>
                      <a:pt x="19022" y="38043"/>
                    </a:lnTo>
                    <a:cubicBezTo>
                      <a:pt x="8492" y="38043"/>
                      <a:pt x="0" y="29551"/>
                      <a:pt x="0" y="19022"/>
                    </a:cubicBezTo>
                    <a:lnTo>
                      <a:pt x="0" y="19022"/>
                    </a:lnTo>
                    <a:cubicBezTo>
                      <a:pt x="0" y="8492"/>
                      <a:pt x="8492" y="0"/>
                      <a:pt x="19022" y="0"/>
                    </a:cubicBezTo>
                    <a:lnTo>
                      <a:pt x="217645" y="0"/>
                    </a:lnTo>
                    <a:cubicBezTo>
                      <a:pt x="228174" y="0"/>
                      <a:pt x="236666" y="8492"/>
                      <a:pt x="236666" y="19022"/>
                    </a:cubicBezTo>
                    <a:lnTo>
                      <a:pt x="236666" y="19022"/>
                    </a:lnTo>
                    <a:cubicBezTo>
                      <a:pt x="236751" y="29551"/>
                      <a:pt x="228174" y="38043"/>
                      <a:pt x="217645" y="38043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Graphic 2">
                <a:extLst>
                  <a:ext uri="{FF2B5EF4-FFF2-40B4-BE49-F238E27FC236}">
                    <a16:creationId xmlns:a16="http://schemas.microsoft.com/office/drawing/2014/main" id="{253ADC27-DE41-4CD9-A58B-98E270857F79}"/>
                  </a:ext>
                </a:extLst>
              </p:cNvPr>
              <p:cNvSpPr/>
              <p:nvPr/>
            </p:nvSpPr>
            <p:spPr>
              <a:xfrm>
                <a:off x="12991103" y="11276480"/>
                <a:ext cx="114299" cy="224013"/>
              </a:xfrm>
              <a:custGeom>
                <a:avLst/>
                <a:gdLst>
                  <a:gd name="connsiteX0" fmla="*/ 0 w 114299"/>
                  <a:gd name="connsiteY0" fmla="*/ 0 h 224013"/>
                  <a:gd name="connsiteX1" fmla="*/ 114300 w 114299"/>
                  <a:gd name="connsiteY1" fmla="*/ 0 h 224013"/>
                  <a:gd name="connsiteX2" fmla="*/ 114300 w 114299"/>
                  <a:gd name="connsiteY2" fmla="*/ 224013 h 224013"/>
                  <a:gd name="connsiteX3" fmla="*/ 0 w 114299"/>
                  <a:gd name="connsiteY3" fmla="*/ 224013 h 22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9" h="224013">
                    <a:moveTo>
                      <a:pt x="0" y="0"/>
                    </a:moveTo>
                    <a:lnTo>
                      <a:pt x="114300" y="0"/>
                    </a:lnTo>
                    <a:lnTo>
                      <a:pt x="114300" y="224013"/>
                    </a:lnTo>
                    <a:lnTo>
                      <a:pt x="0" y="224013"/>
                    </a:lnTo>
                    <a:close/>
                  </a:path>
                </a:pathLst>
              </a:custGeom>
              <a:solidFill>
                <a:srgbClr val="FFF5F4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Graphic 2">
                <a:extLst>
                  <a:ext uri="{FF2B5EF4-FFF2-40B4-BE49-F238E27FC236}">
                    <a16:creationId xmlns:a16="http://schemas.microsoft.com/office/drawing/2014/main" id="{F7C97054-5F55-4520-85EF-DF26DDECFD3A}"/>
                  </a:ext>
                </a:extLst>
              </p:cNvPr>
              <p:cNvSpPr/>
              <p:nvPr/>
            </p:nvSpPr>
            <p:spPr>
              <a:xfrm>
                <a:off x="13192613" y="11325223"/>
                <a:ext cx="114299" cy="175270"/>
              </a:xfrm>
              <a:custGeom>
                <a:avLst/>
                <a:gdLst>
                  <a:gd name="connsiteX0" fmla="*/ 0 w 114299"/>
                  <a:gd name="connsiteY0" fmla="*/ 0 h 175270"/>
                  <a:gd name="connsiteX1" fmla="*/ 114300 w 114299"/>
                  <a:gd name="connsiteY1" fmla="*/ 0 h 175270"/>
                  <a:gd name="connsiteX2" fmla="*/ 114300 w 114299"/>
                  <a:gd name="connsiteY2" fmla="*/ 175270 h 175270"/>
                  <a:gd name="connsiteX3" fmla="*/ 0 w 114299"/>
                  <a:gd name="connsiteY3" fmla="*/ 175270 h 17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9" h="175270">
                    <a:moveTo>
                      <a:pt x="0" y="0"/>
                    </a:moveTo>
                    <a:lnTo>
                      <a:pt x="114300" y="0"/>
                    </a:lnTo>
                    <a:lnTo>
                      <a:pt x="114300" y="175270"/>
                    </a:lnTo>
                    <a:lnTo>
                      <a:pt x="0" y="175270"/>
                    </a:ln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Graphic 2">
                <a:extLst>
                  <a:ext uri="{FF2B5EF4-FFF2-40B4-BE49-F238E27FC236}">
                    <a16:creationId xmlns:a16="http://schemas.microsoft.com/office/drawing/2014/main" id="{6C206DC2-E422-4DE4-93A8-16E2B30D65C9}"/>
                  </a:ext>
                </a:extLst>
              </p:cNvPr>
              <p:cNvSpPr/>
              <p:nvPr/>
            </p:nvSpPr>
            <p:spPr>
              <a:xfrm>
                <a:off x="13394123" y="11207526"/>
                <a:ext cx="114299" cy="292966"/>
              </a:xfrm>
              <a:custGeom>
                <a:avLst/>
                <a:gdLst>
                  <a:gd name="connsiteX0" fmla="*/ 0 w 114299"/>
                  <a:gd name="connsiteY0" fmla="*/ 0 h 292966"/>
                  <a:gd name="connsiteX1" fmla="*/ 114299 w 114299"/>
                  <a:gd name="connsiteY1" fmla="*/ 0 h 292966"/>
                  <a:gd name="connsiteX2" fmla="*/ 114299 w 114299"/>
                  <a:gd name="connsiteY2" fmla="*/ 292967 h 292966"/>
                  <a:gd name="connsiteX3" fmla="*/ 0 w 114299"/>
                  <a:gd name="connsiteY3" fmla="*/ 292967 h 292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9" h="292966">
                    <a:moveTo>
                      <a:pt x="0" y="0"/>
                    </a:moveTo>
                    <a:lnTo>
                      <a:pt x="114299" y="0"/>
                    </a:lnTo>
                    <a:lnTo>
                      <a:pt x="114299" y="292967"/>
                    </a:lnTo>
                    <a:lnTo>
                      <a:pt x="0" y="292967"/>
                    </a:lnTo>
                    <a:close/>
                  </a:path>
                </a:pathLst>
              </a:custGeom>
              <a:solidFill>
                <a:srgbClr val="5694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68" name="Graphic 2">
                <a:extLst>
                  <a:ext uri="{FF2B5EF4-FFF2-40B4-BE49-F238E27FC236}">
                    <a16:creationId xmlns:a16="http://schemas.microsoft.com/office/drawing/2014/main" id="{61943E04-75B3-4897-9946-74458DBB7749}"/>
                  </a:ext>
                </a:extLst>
              </p:cNvPr>
              <p:cNvGrpSpPr/>
              <p:nvPr/>
            </p:nvGrpSpPr>
            <p:grpSpPr>
              <a:xfrm>
                <a:off x="13306913" y="10519521"/>
                <a:ext cx="608521" cy="608607"/>
                <a:chOff x="13306913" y="10519521"/>
                <a:chExt cx="608521" cy="608607"/>
              </a:xfrm>
            </p:grpSpPr>
            <p:sp>
              <p:nvSpPr>
                <p:cNvPr id="769" name="Graphic 2">
                  <a:extLst>
                    <a:ext uri="{FF2B5EF4-FFF2-40B4-BE49-F238E27FC236}">
                      <a16:creationId xmlns:a16="http://schemas.microsoft.com/office/drawing/2014/main" id="{AF747543-9B90-434A-A4CC-2C92839C3639}"/>
                    </a:ext>
                  </a:extLst>
                </p:cNvPr>
                <p:cNvSpPr/>
                <p:nvPr/>
              </p:nvSpPr>
              <p:spPr>
                <a:xfrm>
                  <a:off x="13574404" y="10519521"/>
                  <a:ext cx="341030" cy="341030"/>
                </a:xfrm>
                <a:custGeom>
                  <a:avLst/>
                  <a:gdLst>
                    <a:gd name="connsiteX0" fmla="*/ 0 w 341030"/>
                    <a:gd name="connsiteY0" fmla="*/ 341031 h 341030"/>
                    <a:gd name="connsiteX1" fmla="*/ 341030 w 341030"/>
                    <a:gd name="connsiteY1" fmla="*/ 341031 h 341030"/>
                    <a:gd name="connsiteX2" fmla="*/ 0 w 341030"/>
                    <a:gd name="connsiteY2" fmla="*/ 0 h 341030"/>
                    <a:gd name="connsiteX3" fmla="*/ 0 w 341030"/>
                    <a:gd name="connsiteY3" fmla="*/ 341031 h 341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1030" h="341030">
                      <a:moveTo>
                        <a:pt x="0" y="341031"/>
                      </a:moveTo>
                      <a:lnTo>
                        <a:pt x="341030" y="341031"/>
                      </a:lnTo>
                      <a:cubicBezTo>
                        <a:pt x="331434" y="157013"/>
                        <a:pt x="184017" y="9596"/>
                        <a:pt x="0" y="0"/>
                      </a:cubicBezTo>
                      <a:lnTo>
                        <a:pt x="0" y="341031"/>
                      </a:lnTo>
                      <a:close/>
                    </a:path>
                  </a:pathLst>
                </a:custGeom>
                <a:solidFill>
                  <a:srgbClr val="5694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0" name="Graphic 2">
                  <a:extLst>
                    <a:ext uri="{FF2B5EF4-FFF2-40B4-BE49-F238E27FC236}">
                      <a16:creationId xmlns:a16="http://schemas.microsoft.com/office/drawing/2014/main" id="{8D5F5E6F-8791-4E6D-8BF7-05852DBE79EB}"/>
                    </a:ext>
                  </a:extLst>
                </p:cNvPr>
                <p:cNvSpPr/>
                <p:nvPr/>
              </p:nvSpPr>
              <p:spPr>
                <a:xfrm>
                  <a:off x="13306913" y="10619895"/>
                  <a:ext cx="240657" cy="240657"/>
                </a:xfrm>
                <a:custGeom>
                  <a:avLst/>
                  <a:gdLst>
                    <a:gd name="connsiteX0" fmla="*/ 240657 w 240657"/>
                    <a:gd name="connsiteY0" fmla="*/ 240657 h 240657"/>
                    <a:gd name="connsiteX1" fmla="*/ 240657 w 240657"/>
                    <a:gd name="connsiteY1" fmla="*/ 0 h 240657"/>
                    <a:gd name="connsiteX2" fmla="*/ 0 w 240657"/>
                    <a:gd name="connsiteY2" fmla="*/ 240657 h 240657"/>
                    <a:gd name="connsiteX3" fmla="*/ 240657 w 240657"/>
                    <a:gd name="connsiteY3" fmla="*/ 240657 h 240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657" h="240657">
                      <a:moveTo>
                        <a:pt x="240657" y="240657"/>
                      </a:moveTo>
                      <a:lnTo>
                        <a:pt x="240657" y="0"/>
                      </a:lnTo>
                      <a:cubicBezTo>
                        <a:pt x="110818" y="6793"/>
                        <a:pt x="6708" y="110817"/>
                        <a:pt x="0" y="240657"/>
                      </a:cubicBezTo>
                      <a:lnTo>
                        <a:pt x="240657" y="240657"/>
                      </a:lnTo>
                      <a:close/>
                    </a:path>
                  </a:pathLst>
                </a:custGeom>
                <a:solidFill>
                  <a:srgbClr val="FFB48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1" name="Graphic 2">
                  <a:extLst>
                    <a:ext uri="{FF2B5EF4-FFF2-40B4-BE49-F238E27FC236}">
                      <a16:creationId xmlns:a16="http://schemas.microsoft.com/office/drawing/2014/main" id="{6B489665-8758-4550-B990-409B4A4C0332}"/>
                    </a:ext>
                  </a:extLst>
                </p:cNvPr>
                <p:cNvSpPr/>
                <p:nvPr/>
              </p:nvSpPr>
              <p:spPr>
                <a:xfrm>
                  <a:off x="13306913" y="10887471"/>
                  <a:ext cx="240657" cy="240657"/>
                </a:xfrm>
                <a:custGeom>
                  <a:avLst/>
                  <a:gdLst>
                    <a:gd name="connsiteX0" fmla="*/ 240657 w 240657"/>
                    <a:gd name="connsiteY0" fmla="*/ 0 h 240657"/>
                    <a:gd name="connsiteX1" fmla="*/ 0 w 240657"/>
                    <a:gd name="connsiteY1" fmla="*/ 0 h 240657"/>
                    <a:gd name="connsiteX2" fmla="*/ 240657 w 240657"/>
                    <a:gd name="connsiteY2" fmla="*/ 240657 h 240657"/>
                    <a:gd name="connsiteX3" fmla="*/ 240657 w 240657"/>
                    <a:gd name="connsiteY3" fmla="*/ 0 h 240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657" h="240657">
                      <a:moveTo>
                        <a:pt x="240657" y="0"/>
                      </a:moveTo>
                      <a:lnTo>
                        <a:pt x="0" y="0"/>
                      </a:lnTo>
                      <a:cubicBezTo>
                        <a:pt x="6793" y="129839"/>
                        <a:pt x="110818" y="233948"/>
                        <a:pt x="240657" y="240657"/>
                      </a:cubicBezTo>
                      <a:lnTo>
                        <a:pt x="240657" y="0"/>
                      </a:ln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2" name="Graphic 2">
                  <a:extLst>
                    <a:ext uri="{FF2B5EF4-FFF2-40B4-BE49-F238E27FC236}">
                      <a16:creationId xmlns:a16="http://schemas.microsoft.com/office/drawing/2014/main" id="{547E3B7C-60CD-486F-97A2-78DB3F809AF0}"/>
                    </a:ext>
                  </a:extLst>
                </p:cNvPr>
                <p:cNvSpPr/>
                <p:nvPr/>
              </p:nvSpPr>
              <p:spPr>
                <a:xfrm>
                  <a:off x="13574404" y="10887471"/>
                  <a:ext cx="240657" cy="240657"/>
                </a:xfrm>
                <a:custGeom>
                  <a:avLst/>
                  <a:gdLst>
                    <a:gd name="connsiteX0" fmla="*/ 0 w 240657"/>
                    <a:gd name="connsiteY0" fmla="*/ 0 h 240657"/>
                    <a:gd name="connsiteX1" fmla="*/ 0 w 240657"/>
                    <a:gd name="connsiteY1" fmla="*/ 240657 h 240657"/>
                    <a:gd name="connsiteX2" fmla="*/ 240657 w 240657"/>
                    <a:gd name="connsiteY2" fmla="*/ 0 h 240657"/>
                    <a:gd name="connsiteX3" fmla="*/ 0 w 240657"/>
                    <a:gd name="connsiteY3" fmla="*/ 0 h 240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657" h="240657">
                      <a:moveTo>
                        <a:pt x="0" y="0"/>
                      </a:moveTo>
                      <a:lnTo>
                        <a:pt x="0" y="240657"/>
                      </a:lnTo>
                      <a:cubicBezTo>
                        <a:pt x="129839" y="233863"/>
                        <a:pt x="233949" y="129839"/>
                        <a:pt x="24065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73" name="Graphic 2">
                <a:extLst>
                  <a:ext uri="{FF2B5EF4-FFF2-40B4-BE49-F238E27FC236}">
                    <a16:creationId xmlns:a16="http://schemas.microsoft.com/office/drawing/2014/main" id="{D741FC80-960E-4D6A-9FB4-EBA76C04F63A}"/>
                  </a:ext>
                </a:extLst>
              </p:cNvPr>
              <p:cNvSpPr/>
              <p:nvPr/>
            </p:nvSpPr>
            <p:spPr>
              <a:xfrm>
                <a:off x="12761654" y="10823868"/>
                <a:ext cx="419749" cy="365571"/>
              </a:xfrm>
              <a:custGeom>
                <a:avLst/>
                <a:gdLst>
                  <a:gd name="connsiteX0" fmla="*/ 419749 w 419749"/>
                  <a:gd name="connsiteY0" fmla="*/ 0 h 365571"/>
                  <a:gd name="connsiteX1" fmla="*/ 0 w 419749"/>
                  <a:gd name="connsiteY1" fmla="*/ 365571 h 365571"/>
                  <a:gd name="connsiteX2" fmla="*/ 0 w 419749"/>
                  <a:gd name="connsiteY2" fmla="*/ 63263 h 365571"/>
                  <a:gd name="connsiteX3" fmla="*/ 63264 w 419749"/>
                  <a:gd name="connsiteY3" fmla="*/ 0 h 365571"/>
                  <a:gd name="connsiteX4" fmla="*/ 419749 w 419749"/>
                  <a:gd name="connsiteY4" fmla="*/ 0 h 365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749" h="365571">
                    <a:moveTo>
                      <a:pt x="419749" y="0"/>
                    </a:moveTo>
                    <a:cubicBezTo>
                      <a:pt x="315470" y="52564"/>
                      <a:pt x="158882" y="158287"/>
                      <a:pt x="0" y="365571"/>
                    </a:cubicBezTo>
                    <a:lnTo>
                      <a:pt x="0" y="63263"/>
                    </a:lnTo>
                    <a:cubicBezTo>
                      <a:pt x="0" y="28362"/>
                      <a:pt x="28363" y="0"/>
                      <a:pt x="63264" y="0"/>
                    </a:cubicBezTo>
                    <a:lnTo>
                      <a:pt x="419749" y="0"/>
                    </a:lnTo>
                    <a:close/>
                  </a:path>
                </a:pathLst>
              </a:custGeom>
              <a:solidFill>
                <a:srgbClr val="D1DFE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Graphic 2">
                <a:extLst>
                  <a:ext uri="{FF2B5EF4-FFF2-40B4-BE49-F238E27FC236}">
                    <a16:creationId xmlns:a16="http://schemas.microsoft.com/office/drawing/2014/main" id="{EF9564EA-B30F-4807-992A-AA6B13544DD3}"/>
                  </a:ext>
                </a:extLst>
              </p:cNvPr>
              <p:cNvSpPr/>
              <p:nvPr/>
            </p:nvSpPr>
            <p:spPr>
              <a:xfrm>
                <a:off x="13260547" y="10823868"/>
                <a:ext cx="491504" cy="829053"/>
              </a:xfrm>
              <a:custGeom>
                <a:avLst/>
                <a:gdLst>
                  <a:gd name="connsiteX0" fmla="*/ 491505 w 491504"/>
                  <a:gd name="connsiteY0" fmla="*/ 222655 h 829053"/>
                  <a:gd name="connsiteX1" fmla="*/ 491505 w 491504"/>
                  <a:gd name="connsiteY1" fmla="*/ 765704 h 829053"/>
                  <a:gd name="connsiteX2" fmla="*/ 428156 w 491504"/>
                  <a:gd name="connsiteY2" fmla="*/ 829054 h 829053"/>
                  <a:gd name="connsiteX3" fmla="*/ 365402 w 491504"/>
                  <a:gd name="connsiteY3" fmla="*/ 829054 h 829053"/>
                  <a:gd name="connsiteX4" fmla="*/ 402766 w 491504"/>
                  <a:gd name="connsiteY4" fmla="*/ 467303 h 829053"/>
                  <a:gd name="connsiteX5" fmla="*/ 276917 w 491504"/>
                  <a:gd name="connsiteY5" fmla="*/ 360561 h 829053"/>
                  <a:gd name="connsiteX6" fmla="*/ 0 w 491504"/>
                  <a:gd name="connsiteY6" fmla="*/ 0 h 829053"/>
                  <a:gd name="connsiteX7" fmla="*/ 46195 w 491504"/>
                  <a:gd name="connsiteY7" fmla="*/ 0 h 829053"/>
                  <a:gd name="connsiteX8" fmla="*/ 127547 w 491504"/>
                  <a:gd name="connsiteY8" fmla="*/ 236836 h 829053"/>
                  <a:gd name="connsiteX9" fmla="*/ 486325 w 491504"/>
                  <a:gd name="connsiteY9" fmla="*/ 223759 h 829053"/>
                  <a:gd name="connsiteX10" fmla="*/ 491505 w 491504"/>
                  <a:gd name="connsiteY10" fmla="*/ 222655 h 82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1504" h="829053">
                    <a:moveTo>
                      <a:pt x="491505" y="222655"/>
                    </a:moveTo>
                    <a:lnTo>
                      <a:pt x="491505" y="765704"/>
                    </a:lnTo>
                    <a:cubicBezTo>
                      <a:pt x="491505" y="800690"/>
                      <a:pt x="463143" y="829054"/>
                      <a:pt x="428156" y="829054"/>
                    </a:cubicBezTo>
                    <a:lnTo>
                      <a:pt x="365402" y="829054"/>
                    </a:lnTo>
                    <a:cubicBezTo>
                      <a:pt x="455754" y="693694"/>
                      <a:pt x="435034" y="556806"/>
                      <a:pt x="402766" y="467303"/>
                    </a:cubicBezTo>
                    <a:cubicBezTo>
                      <a:pt x="382810" y="411852"/>
                      <a:pt x="335086" y="369987"/>
                      <a:pt x="276917" y="360561"/>
                    </a:cubicBezTo>
                    <a:cubicBezTo>
                      <a:pt x="3566" y="316319"/>
                      <a:pt x="0" y="0"/>
                      <a:pt x="0" y="0"/>
                    </a:cubicBezTo>
                    <a:lnTo>
                      <a:pt x="46195" y="0"/>
                    </a:lnTo>
                    <a:cubicBezTo>
                      <a:pt x="27259" y="141304"/>
                      <a:pt x="127547" y="236836"/>
                      <a:pt x="127547" y="236836"/>
                    </a:cubicBezTo>
                    <a:cubicBezTo>
                      <a:pt x="302223" y="399114"/>
                      <a:pt x="486325" y="223759"/>
                      <a:pt x="486325" y="223759"/>
                    </a:cubicBezTo>
                    <a:lnTo>
                      <a:pt x="491505" y="222655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75" name="Graphic 2">
            <a:extLst>
              <a:ext uri="{FF2B5EF4-FFF2-40B4-BE49-F238E27FC236}">
                <a16:creationId xmlns:a16="http://schemas.microsoft.com/office/drawing/2014/main" id="{A433B53D-452B-43DC-9CBD-01188C674F8C}"/>
              </a:ext>
            </a:extLst>
          </p:cNvPr>
          <p:cNvGrpSpPr/>
          <p:nvPr/>
        </p:nvGrpSpPr>
        <p:grpSpPr>
          <a:xfrm>
            <a:off x="14908974" y="10394927"/>
            <a:ext cx="1948271" cy="1893180"/>
            <a:chOff x="14908974" y="10394927"/>
            <a:chExt cx="1948271" cy="1893180"/>
          </a:xfrm>
        </p:grpSpPr>
        <p:grpSp>
          <p:nvGrpSpPr>
            <p:cNvPr id="776" name="Graphic 2">
              <a:extLst>
                <a:ext uri="{FF2B5EF4-FFF2-40B4-BE49-F238E27FC236}">
                  <a16:creationId xmlns:a16="http://schemas.microsoft.com/office/drawing/2014/main" id="{856446D1-9A88-4A95-8D66-1DD54FD2E516}"/>
                </a:ext>
              </a:extLst>
            </p:cNvPr>
            <p:cNvGrpSpPr/>
            <p:nvPr/>
          </p:nvGrpSpPr>
          <p:grpSpPr>
            <a:xfrm>
              <a:off x="15066763" y="10394927"/>
              <a:ext cx="1704545" cy="1502473"/>
              <a:chOff x="15066763" y="10394927"/>
              <a:chExt cx="1704545" cy="1502473"/>
            </a:xfrm>
          </p:grpSpPr>
          <p:grpSp>
            <p:nvGrpSpPr>
              <p:cNvPr id="777" name="Graphic 2">
                <a:extLst>
                  <a:ext uri="{FF2B5EF4-FFF2-40B4-BE49-F238E27FC236}">
                    <a16:creationId xmlns:a16="http://schemas.microsoft.com/office/drawing/2014/main" id="{1CD927D2-D421-4C01-9F97-EBDDEE7DACCE}"/>
                  </a:ext>
                </a:extLst>
              </p:cNvPr>
              <p:cNvGrpSpPr/>
              <p:nvPr/>
            </p:nvGrpSpPr>
            <p:grpSpPr>
              <a:xfrm>
                <a:off x="15066763" y="10394927"/>
                <a:ext cx="1502695" cy="1502473"/>
                <a:chOff x="15066763" y="10394927"/>
                <a:chExt cx="1502695" cy="1502473"/>
              </a:xfrm>
            </p:grpSpPr>
            <p:sp>
              <p:nvSpPr>
                <p:cNvPr id="778" name="Graphic 2">
                  <a:extLst>
                    <a:ext uri="{FF2B5EF4-FFF2-40B4-BE49-F238E27FC236}">
                      <a16:creationId xmlns:a16="http://schemas.microsoft.com/office/drawing/2014/main" id="{D17A6212-3408-406E-AEF1-47B6A77542BB}"/>
                    </a:ext>
                  </a:extLst>
                </p:cNvPr>
                <p:cNvSpPr/>
                <p:nvPr/>
              </p:nvSpPr>
              <p:spPr>
                <a:xfrm>
                  <a:off x="15067091" y="10395032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8"/>
                        <a:pt x="751184" y="1502368"/>
                      </a:cubicBezTo>
                      <a:cubicBezTo>
                        <a:pt x="336317" y="1502368"/>
                        <a:pt x="0" y="1166051"/>
                        <a:pt x="0" y="751184"/>
                      </a:cubicBezTo>
                      <a:cubicBezTo>
                        <a:pt x="0" y="336317"/>
                        <a:pt x="336317" y="0"/>
                        <a:pt x="751184" y="0"/>
                      </a:cubicBezTo>
                      <a:cubicBezTo>
                        <a:pt x="1166051" y="0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9" name="Graphic 2">
                  <a:extLst>
                    <a:ext uri="{FF2B5EF4-FFF2-40B4-BE49-F238E27FC236}">
                      <a16:creationId xmlns:a16="http://schemas.microsoft.com/office/drawing/2014/main" id="{D2FDA8B4-9F57-489B-88C9-ECFC11D86CB6}"/>
                    </a:ext>
                  </a:extLst>
                </p:cNvPr>
                <p:cNvSpPr/>
                <p:nvPr/>
              </p:nvSpPr>
              <p:spPr>
                <a:xfrm>
                  <a:off x="15066763" y="10394927"/>
                  <a:ext cx="876765" cy="1502387"/>
                </a:xfrm>
                <a:custGeom>
                  <a:avLst/>
                  <a:gdLst>
                    <a:gd name="connsiteX0" fmla="*/ 160143 w 876765"/>
                    <a:gd name="connsiteY0" fmla="*/ 1032452 h 1502387"/>
                    <a:gd name="connsiteX1" fmla="*/ 590168 w 876765"/>
                    <a:gd name="connsiteY1" fmla="*/ 60991 h 1502387"/>
                    <a:gd name="connsiteX2" fmla="*/ 876766 w 876765"/>
                    <a:gd name="connsiteY2" fmla="*/ 10635 h 1502387"/>
                    <a:gd name="connsiteX3" fmla="*/ 480708 w 876765"/>
                    <a:gd name="connsiteY3" fmla="*/ 50546 h 1502387"/>
                    <a:gd name="connsiteX4" fmla="*/ 50684 w 876765"/>
                    <a:gd name="connsiteY4" fmla="*/ 1022008 h 1502387"/>
                    <a:gd name="connsiteX5" fmla="*/ 735547 w 876765"/>
                    <a:gd name="connsiteY5" fmla="*/ 1502388 h 1502387"/>
                    <a:gd name="connsiteX6" fmla="*/ 160143 w 876765"/>
                    <a:gd name="connsiteY6" fmla="*/ 1032452 h 150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7">
                      <a:moveTo>
                        <a:pt x="160143" y="1032452"/>
                      </a:moveTo>
                      <a:cubicBezTo>
                        <a:pt x="10603" y="645482"/>
                        <a:pt x="203197" y="210531"/>
                        <a:pt x="590168" y="60991"/>
                      </a:cubicBezTo>
                      <a:cubicBezTo>
                        <a:pt x="684511" y="24562"/>
                        <a:pt x="781573" y="8597"/>
                        <a:pt x="876766" y="10635"/>
                      </a:cubicBezTo>
                      <a:cubicBezTo>
                        <a:pt x="747860" y="-11274"/>
                        <a:pt x="611567" y="21"/>
                        <a:pt x="480708" y="50546"/>
                      </a:cubicBezTo>
                      <a:cubicBezTo>
                        <a:pt x="93737" y="200087"/>
                        <a:pt x="-98856" y="634952"/>
                        <a:pt x="50684" y="1022008"/>
                      </a:cubicBezTo>
                      <a:cubicBezTo>
                        <a:pt x="163795" y="1314719"/>
                        <a:pt x="440118" y="1496019"/>
                        <a:pt x="735547" y="1502388"/>
                      </a:cubicBezTo>
                      <a:cubicBezTo>
                        <a:pt x="483171" y="1459420"/>
                        <a:pt x="259073" y="1288565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80" name="Graphic 2">
                <a:extLst>
                  <a:ext uri="{FF2B5EF4-FFF2-40B4-BE49-F238E27FC236}">
                    <a16:creationId xmlns:a16="http://schemas.microsoft.com/office/drawing/2014/main" id="{E981791E-3EF3-4325-848B-9B315E4BE9B1}"/>
                  </a:ext>
                </a:extLst>
              </p:cNvPr>
              <p:cNvSpPr/>
              <p:nvPr/>
            </p:nvSpPr>
            <p:spPr>
              <a:xfrm>
                <a:off x="15970872" y="10394947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7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3"/>
                      <a:pt x="621252" y="800437"/>
                      <a:pt x="400218" y="800437"/>
                    </a:cubicBezTo>
                    <a:cubicBezTo>
                      <a:pt x="179184" y="800437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2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1" name="Graphic 2">
              <a:extLst>
                <a:ext uri="{FF2B5EF4-FFF2-40B4-BE49-F238E27FC236}">
                  <a16:creationId xmlns:a16="http://schemas.microsoft.com/office/drawing/2014/main" id="{57CEF76F-FFF2-4462-9254-214001563C62}"/>
                </a:ext>
              </a:extLst>
            </p:cNvPr>
            <p:cNvGrpSpPr/>
            <p:nvPr/>
          </p:nvGrpSpPr>
          <p:grpSpPr>
            <a:xfrm>
              <a:off x="14908974" y="11818426"/>
              <a:ext cx="1948271" cy="469681"/>
              <a:chOff x="14908974" y="11818426"/>
              <a:chExt cx="1948271" cy="469681"/>
            </a:xfrm>
            <a:solidFill>
              <a:srgbClr val="9EBEDB"/>
            </a:solidFill>
          </p:grpSpPr>
          <p:sp>
            <p:nvSpPr>
              <p:cNvPr id="782" name="Graphic 2">
                <a:extLst>
                  <a:ext uri="{FF2B5EF4-FFF2-40B4-BE49-F238E27FC236}">
                    <a16:creationId xmlns:a16="http://schemas.microsoft.com/office/drawing/2014/main" id="{885C9FE2-09BE-4539-9FC1-B63B18DF2D7C}"/>
                  </a:ext>
                </a:extLst>
              </p:cNvPr>
              <p:cNvSpPr/>
              <p:nvPr/>
            </p:nvSpPr>
            <p:spPr>
              <a:xfrm>
                <a:off x="14908974" y="11818426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2 h 469681"/>
                  <a:gd name="connsiteX3" fmla="*/ 0 w 1948271"/>
                  <a:gd name="connsiteY3" fmla="*/ 469682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2"/>
                    </a:lnTo>
                    <a:lnTo>
                      <a:pt x="0" y="469682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Graphic 2">
                <a:extLst>
                  <a:ext uri="{FF2B5EF4-FFF2-40B4-BE49-F238E27FC236}">
                    <a16:creationId xmlns:a16="http://schemas.microsoft.com/office/drawing/2014/main" id="{3017F94C-B693-4D00-911B-0875DAD728BD}"/>
                  </a:ext>
                </a:extLst>
              </p:cNvPr>
              <p:cNvSpPr/>
              <p:nvPr/>
            </p:nvSpPr>
            <p:spPr>
              <a:xfrm>
                <a:off x="15173153" y="11818426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4" name="Graphic 2">
                <a:extLst>
                  <a:ext uri="{FF2B5EF4-FFF2-40B4-BE49-F238E27FC236}">
                    <a16:creationId xmlns:a16="http://schemas.microsoft.com/office/drawing/2014/main" id="{1D83A47F-9A0D-434A-A5FA-1E9C01AC46D8}"/>
                  </a:ext>
                </a:extLst>
              </p:cNvPr>
              <p:cNvSpPr/>
              <p:nvPr/>
            </p:nvSpPr>
            <p:spPr>
              <a:xfrm>
                <a:off x="15400394" y="11818426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2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Graphic 2">
                <a:extLst>
                  <a:ext uri="{FF2B5EF4-FFF2-40B4-BE49-F238E27FC236}">
                    <a16:creationId xmlns:a16="http://schemas.microsoft.com/office/drawing/2014/main" id="{E60A2A47-AC3A-4E75-B8AF-35A2608F2AF1}"/>
                  </a:ext>
                </a:extLst>
              </p:cNvPr>
              <p:cNvSpPr/>
              <p:nvPr/>
            </p:nvSpPr>
            <p:spPr>
              <a:xfrm>
                <a:off x="16232674" y="11818426"/>
                <a:ext cx="140793" cy="8491"/>
              </a:xfrm>
              <a:custGeom>
                <a:avLst/>
                <a:gdLst>
                  <a:gd name="connsiteX0" fmla="*/ 0 w 140793"/>
                  <a:gd name="connsiteY0" fmla="*/ 0 h 8491"/>
                  <a:gd name="connsiteX1" fmla="*/ 140794 w 14079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93" h="8491">
                    <a:moveTo>
                      <a:pt x="0" y="0"/>
                    </a:moveTo>
                    <a:lnTo>
                      <a:pt x="140794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Graphic 2">
                <a:extLst>
                  <a:ext uri="{FF2B5EF4-FFF2-40B4-BE49-F238E27FC236}">
                    <a16:creationId xmlns:a16="http://schemas.microsoft.com/office/drawing/2014/main" id="{F5FE5B08-AC2A-479E-A8F4-6C9C7713F6D6}"/>
                  </a:ext>
                </a:extLst>
              </p:cNvPr>
              <p:cNvSpPr/>
              <p:nvPr/>
            </p:nvSpPr>
            <p:spPr>
              <a:xfrm>
                <a:off x="16426202" y="11818426"/>
                <a:ext cx="141218" cy="8491"/>
              </a:xfrm>
              <a:custGeom>
                <a:avLst/>
                <a:gdLst>
                  <a:gd name="connsiteX0" fmla="*/ 0 w 141218"/>
                  <a:gd name="connsiteY0" fmla="*/ 0 h 8491"/>
                  <a:gd name="connsiteX1" fmla="*/ 141218 w 14121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218" h="8491">
                    <a:moveTo>
                      <a:pt x="0" y="0"/>
                    </a:moveTo>
                    <a:lnTo>
                      <a:pt x="141218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7" name="Graphic 2">
              <a:extLst>
                <a:ext uri="{FF2B5EF4-FFF2-40B4-BE49-F238E27FC236}">
                  <a16:creationId xmlns:a16="http://schemas.microsoft.com/office/drawing/2014/main" id="{AD0D31F5-0836-4EF1-9A50-DD0E92EEBBB0}"/>
                </a:ext>
              </a:extLst>
            </p:cNvPr>
            <p:cNvGrpSpPr/>
            <p:nvPr/>
          </p:nvGrpSpPr>
          <p:grpSpPr>
            <a:xfrm>
              <a:off x="15294416" y="10818433"/>
              <a:ext cx="1249431" cy="1013495"/>
              <a:chOff x="15294416" y="10818433"/>
              <a:chExt cx="1249431" cy="1013495"/>
            </a:xfrm>
          </p:grpSpPr>
          <p:sp>
            <p:nvSpPr>
              <p:cNvPr id="788" name="Graphic 2">
                <a:extLst>
                  <a:ext uri="{FF2B5EF4-FFF2-40B4-BE49-F238E27FC236}">
                    <a16:creationId xmlns:a16="http://schemas.microsoft.com/office/drawing/2014/main" id="{A411F66C-CEE1-4AFD-A7B8-D707F1D451D6}"/>
                  </a:ext>
                </a:extLst>
              </p:cNvPr>
              <p:cNvSpPr/>
              <p:nvPr/>
            </p:nvSpPr>
            <p:spPr>
              <a:xfrm>
                <a:off x="15719600" y="11184174"/>
                <a:ext cx="824247" cy="641130"/>
              </a:xfrm>
              <a:custGeom>
                <a:avLst/>
                <a:gdLst>
                  <a:gd name="connsiteX0" fmla="*/ 694713 w 824247"/>
                  <a:gd name="connsiteY0" fmla="*/ 596718 h 641130"/>
                  <a:gd name="connsiteX1" fmla="*/ 0 w 824247"/>
                  <a:gd name="connsiteY1" fmla="*/ 641130 h 641130"/>
                  <a:gd name="connsiteX2" fmla="*/ 69802 w 824247"/>
                  <a:gd name="connsiteY2" fmla="*/ 47045 h 641130"/>
                  <a:gd name="connsiteX3" fmla="*/ 122706 w 824247"/>
                  <a:gd name="connsiteY3" fmla="*/ 0 h 641130"/>
                  <a:gd name="connsiteX4" fmla="*/ 770970 w 824247"/>
                  <a:gd name="connsiteY4" fmla="*/ 0 h 641130"/>
                  <a:gd name="connsiteX5" fmla="*/ 823874 w 824247"/>
                  <a:gd name="connsiteY5" fmla="*/ 59443 h 641130"/>
                  <a:gd name="connsiteX6" fmla="*/ 694713 w 824247"/>
                  <a:gd name="connsiteY6" fmla="*/ 596718 h 641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4247" h="641130">
                    <a:moveTo>
                      <a:pt x="694713" y="596718"/>
                    </a:moveTo>
                    <a:lnTo>
                      <a:pt x="0" y="641130"/>
                    </a:lnTo>
                    <a:lnTo>
                      <a:pt x="69802" y="47045"/>
                    </a:lnTo>
                    <a:cubicBezTo>
                      <a:pt x="72944" y="20211"/>
                      <a:pt x="95703" y="0"/>
                      <a:pt x="122706" y="0"/>
                    </a:cubicBezTo>
                    <a:lnTo>
                      <a:pt x="770970" y="0"/>
                    </a:lnTo>
                    <a:cubicBezTo>
                      <a:pt x="802814" y="0"/>
                      <a:pt x="827610" y="27768"/>
                      <a:pt x="823874" y="59443"/>
                    </a:cubicBezTo>
                    <a:lnTo>
                      <a:pt x="694713" y="596718"/>
                    </a:ln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Graphic 2">
                <a:extLst>
                  <a:ext uri="{FF2B5EF4-FFF2-40B4-BE49-F238E27FC236}">
                    <a16:creationId xmlns:a16="http://schemas.microsoft.com/office/drawing/2014/main" id="{2C6C61E5-D626-44FA-A081-8D6BE6E17AA0}"/>
                  </a:ext>
                </a:extLst>
              </p:cNvPr>
              <p:cNvSpPr/>
              <p:nvPr/>
            </p:nvSpPr>
            <p:spPr>
              <a:xfrm>
                <a:off x="15704909" y="11193175"/>
                <a:ext cx="709404" cy="571667"/>
              </a:xfrm>
              <a:custGeom>
                <a:avLst/>
                <a:gdLst>
                  <a:gd name="connsiteX0" fmla="*/ 0 w 709404"/>
                  <a:gd name="connsiteY0" fmla="*/ 0 h 571667"/>
                  <a:gd name="connsiteX1" fmla="*/ 709404 w 709404"/>
                  <a:gd name="connsiteY1" fmla="*/ 0 h 571667"/>
                  <a:gd name="connsiteX2" fmla="*/ 709404 w 709404"/>
                  <a:gd name="connsiteY2" fmla="*/ 571667 h 571667"/>
                  <a:gd name="connsiteX3" fmla="*/ 0 w 709404"/>
                  <a:gd name="connsiteY3" fmla="*/ 571667 h 571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9404" h="571667">
                    <a:moveTo>
                      <a:pt x="0" y="0"/>
                    </a:moveTo>
                    <a:lnTo>
                      <a:pt x="709404" y="0"/>
                    </a:lnTo>
                    <a:lnTo>
                      <a:pt x="709404" y="571667"/>
                    </a:lnTo>
                    <a:lnTo>
                      <a:pt x="0" y="571667"/>
                    </a:lnTo>
                    <a:close/>
                  </a:path>
                </a:pathLst>
              </a:custGeom>
              <a:solidFill>
                <a:srgbClr val="FFBE8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Graphic 2">
                <a:extLst>
                  <a:ext uri="{FF2B5EF4-FFF2-40B4-BE49-F238E27FC236}">
                    <a16:creationId xmlns:a16="http://schemas.microsoft.com/office/drawing/2014/main" id="{D5FC3A9C-C3E4-444E-9AC1-FA4C72BB43C3}"/>
                  </a:ext>
                </a:extLst>
              </p:cNvPr>
              <p:cNvSpPr/>
              <p:nvPr/>
            </p:nvSpPr>
            <p:spPr>
              <a:xfrm>
                <a:off x="15649458" y="11161076"/>
                <a:ext cx="709404" cy="571667"/>
              </a:xfrm>
              <a:custGeom>
                <a:avLst/>
                <a:gdLst>
                  <a:gd name="connsiteX0" fmla="*/ 0 w 709404"/>
                  <a:gd name="connsiteY0" fmla="*/ 0 h 571667"/>
                  <a:gd name="connsiteX1" fmla="*/ 709404 w 709404"/>
                  <a:gd name="connsiteY1" fmla="*/ 0 h 571667"/>
                  <a:gd name="connsiteX2" fmla="*/ 709404 w 709404"/>
                  <a:gd name="connsiteY2" fmla="*/ 571667 h 571667"/>
                  <a:gd name="connsiteX3" fmla="*/ 0 w 709404"/>
                  <a:gd name="connsiteY3" fmla="*/ 571667 h 571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9404" h="571667">
                    <a:moveTo>
                      <a:pt x="0" y="0"/>
                    </a:moveTo>
                    <a:lnTo>
                      <a:pt x="709404" y="0"/>
                    </a:lnTo>
                    <a:lnTo>
                      <a:pt x="709404" y="571667"/>
                    </a:lnTo>
                    <a:lnTo>
                      <a:pt x="0" y="571667"/>
                    </a:lnTo>
                    <a:close/>
                  </a:path>
                </a:pathLst>
              </a:custGeom>
              <a:solidFill>
                <a:srgbClr val="FFD2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Graphic 2">
                <a:extLst>
                  <a:ext uri="{FF2B5EF4-FFF2-40B4-BE49-F238E27FC236}">
                    <a16:creationId xmlns:a16="http://schemas.microsoft.com/office/drawing/2014/main" id="{C16A1EDC-70D2-4A30-B1D2-288525733062}"/>
                  </a:ext>
                </a:extLst>
              </p:cNvPr>
              <p:cNvSpPr/>
              <p:nvPr/>
            </p:nvSpPr>
            <p:spPr>
              <a:xfrm>
                <a:off x="16276067" y="10818433"/>
                <a:ext cx="143511" cy="195990"/>
              </a:xfrm>
              <a:custGeom>
                <a:avLst/>
                <a:gdLst>
                  <a:gd name="connsiteX0" fmla="*/ 143511 w 143511"/>
                  <a:gd name="connsiteY0" fmla="*/ 195990 h 195990"/>
                  <a:gd name="connsiteX1" fmla="*/ 0 w 143511"/>
                  <a:gd name="connsiteY1" fmla="*/ 195990 h 195990"/>
                  <a:gd name="connsiteX2" fmla="*/ 0 w 143511"/>
                  <a:gd name="connsiteY2" fmla="*/ 71755 h 195990"/>
                  <a:gd name="connsiteX3" fmla="*/ 71756 w 143511"/>
                  <a:gd name="connsiteY3" fmla="*/ 0 h 195990"/>
                  <a:gd name="connsiteX4" fmla="*/ 71756 w 143511"/>
                  <a:gd name="connsiteY4" fmla="*/ 0 h 195990"/>
                  <a:gd name="connsiteX5" fmla="*/ 143511 w 143511"/>
                  <a:gd name="connsiteY5" fmla="*/ 71755 h 195990"/>
                  <a:gd name="connsiteX6" fmla="*/ 143511 w 143511"/>
                  <a:gd name="connsiteY6" fmla="*/ 195990 h 19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511" h="195990">
                    <a:moveTo>
                      <a:pt x="143511" y="195990"/>
                    </a:moveTo>
                    <a:lnTo>
                      <a:pt x="0" y="195990"/>
                    </a:lnTo>
                    <a:lnTo>
                      <a:pt x="0" y="71755"/>
                    </a:lnTo>
                    <a:cubicBezTo>
                      <a:pt x="0" y="32099"/>
                      <a:pt x="32099" y="0"/>
                      <a:pt x="71756" y="0"/>
                    </a:cubicBezTo>
                    <a:lnTo>
                      <a:pt x="71756" y="0"/>
                    </a:lnTo>
                    <a:cubicBezTo>
                      <a:pt x="111412" y="0"/>
                      <a:pt x="143511" y="32099"/>
                      <a:pt x="143511" y="71755"/>
                    </a:cubicBezTo>
                    <a:lnTo>
                      <a:pt x="143511" y="195990"/>
                    </a:lnTo>
                    <a:close/>
                  </a:path>
                </a:pathLst>
              </a:custGeom>
              <a:solidFill>
                <a:srgbClr val="314C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Graphic 2">
                <a:extLst>
                  <a:ext uri="{FF2B5EF4-FFF2-40B4-BE49-F238E27FC236}">
                    <a16:creationId xmlns:a16="http://schemas.microsoft.com/office/drawing/2014/main" id="{2BF49287-86C1-4E68-A27D-C45199B13103}"/>
                  </a:ext>
                </a:extLst>
              </p:cNvPr>
              <p:cNvSpPr/>
              <p:nvPr/>
            </p:nvSpPr>
            <p:spPr>
              <a:xfrm>
                <a:off x="15620416" y="10818518"/>
                <a:ext cx="727406" cy="897496"/>
              </a:xfrm>
              <a:custGeom>
                <a:avLst/>
                <a:gdLst>
                  <a:gd name="connsiteX0" fmla="*/ 727407 w 727406"/>
                  <a:gd name="connsiteY0" fmla="*/ 0 h 897496"/>
                  <a:gd name="connsiteX1" fmla="*/ 655736 w 727406"/>
                  <a:gd name="connsiteY1" fmla="*/ 80587 h 897496"/>
                  <a:gd name="connsiteX2" fmla="*/ 655736 w 727406"/>
                  <a:gd name="connsiteY2" fmla="*/ 897497 h 897496"/>
                  <a:gd name="connsiteX3" fmla="*/ 0 w 727406"/>
                  <a:gd name="connsiteY3" fmla="*/ 897497 h 897496"/>
                  <a:gd name="connsiteX4" fmla="*/ 0 w 727406"/>
                  <a:gd name="connsiteY4" fmla="*/ 187073 h 897496"/>
                  <a:gd name="connsiteX5" fmla="*/ 166354 w 727406"/>
                  <a:gd name="connsiteY5" fmla="*/ 85 h 897496"/>
                  <a:gd name="connsiteX6" fmla="*/ 727407 w 727406"/>
                  <a:gd name="connsiteY6" fmla="*/ 85 h 89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406" h="897496">
                    <a:moveTo>
                      <a:pt x="727407" y="0"/>
                    </a:moveTo>
                    <a:cubicBezTo>
                      <a:pt x="726643" y="0"/>
                      <a:pt x="663973" y="170"/>
                      <a:pt x="655736" y="80587"/>
                    </a:cubicBezTo>
                    <a:lnTo>
                      <a:pt x="655736" y="897497"/>
                    </a:lnTo>
                    <a:lnTo>
                      <a:pt x="0" y="897497"/>
                    </a:lnTo>
                    <a:lnTo>
                      <a:pt x="0" y="187073"/>
                    </a:lnTo>
                    <a:cubicBezTo>
                      <a:pt x="0" y="83729"/>
                      <a:pt x="74388" y="85"/>
                      <a:pt x="166354" y="85"/>
                    </a:cubicBezTo>
                    <a:lnTo>
                      <a:pt x="727407" y="85"/>
                    </a:lnTo>
                    <a:close/>
                  </a:path>
                </a:pathLst>
              </a:custGeom>
              <a:solidFill>
                <a:srgbClr val="CEE0E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3" name="Graphic 2">
                <a:extLst>
                  <a:ext uri="{FF2B5EF4-FFF2-40B4-BE49-F238E27FC236}">
                    <a16:creationId xmlns:a16="http://schemas.microsoft.com/office/drawing/2014/main" id="{7F36C43B-0923-49DB-80EE-2887825F14ED}"/>
                  </a:ext>
                </a:extLst>
              </p:cNvPr>
              <p:cNvSpPr/>
              <p:nvPr/>
            </p:nvSpPr>
            <p:spPr>
              <a:xfrm>
                <a:off x="15729621" y="11124052"/>
                <a:ext cx="412616" cy="32099"/>
              </a:xfrm>
              <a:custGeom>
                <a:avLst/>
                <a:gdLst>
                  <a:gd name="connsiteX0" fmla="*/ 396567 w 412616"/>
                  <a:gd name="connsiteY0" fmla="*/ 32099 h 32099"/>
                  <a:gd name="connsiteX1" fmla="*/ 16050 w 412616"/>
                  <a:gd name="connsiteY1" fmla="*/ 32099 h 32099"/>
                  <a:gd name="connsiteX2" fmla="*/ 0 w 412616"/>
                  <a:gd name="connsiteY2" fmla="*/ 16050 h 32099"/>
                  <a:gd name="connsiteX3" fmla="*/ 0 w 412616"/>
                  <a:gd name="connsiteY3" fmla="*/ 16050 h 32099"/>
                  <a:gd name="connsiteX4" fmla="*/ 16050 w 412616"/>
                  <a:gd name="connsiteY4" fmla="*/ 0 h 32099"/>
                  <a:gd name="connsiteX5" fmla="*/ 396567 w 412616"/>
                  <a:gd name="connsiteY5" fmla="*/ 0 h 32099"/>
                  <a:gd name="connsiteX6" fmla="*/ 412616 w 412616"/>
                  <a:gd name="connsiteY6" fmla="*/ 16050 h 32099"/>
                  <a:gd name="connsiteX7" fmla="*/ 412616 w 412616"/>
                  <a:gd name="connsiteY7" fmla="*/ 16050 h 32099"/>
                  <a:gd name="connsiteX8" fmla="*/ 396567 w 412616"/>
                  <a:gd name="connsiteY8" fmla="*/ 32099 h 3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2616" h="32099">
                    <a:moveTo>
                      <a:pt x="396567" y="32099"/>
                    </a:moveTo>
                    <a:lnTo>
                      <a:pt x="16050" y="32099"/>
                    </a:lnTo>
                    <a:cubicBezTo>
                      <a:pt x="7218" y="32099"/>
                      <a:pt x="0" y="24880"/>
                      <a:pt x="0" y="16050"/>
                    </a:cubicBezTo>
                    <a:lnTo>
                      <a:pt x="0" y="16050"/>
                    </a:lnTo>
                    <a:cubicBezTo>
                      <a:pt x="0" y="7218"/>
                      <a:pt x="7218" y="0"/>
                      <a:pt x="16050" y="0"/>
                    </a:cubicBezTo>
                    <a:lnTo>
                      <a:pt x="396567" y="0"/>
                    </a:lnTo>
                    <a:cubicBezTo>
                      <a:pt x="405398" y="0"/>
                      <a:pt x="412616" y="7218"/>
                      <a:pt x="412616" y="16050"/>
                    </a:cubicBezTo>
                    <a:lnTo>
                      <a:pt x="412616" y="16050"/>
                    </a:lnTo>
                    <a:cubicBezTo>
                      <a:pt x="412616" y="24880"/>
                      <a:pt x="405398" y="32099"/>
                      <a:pt x="396567" y="32099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Graphic 2">
                <a:extLst>
                  <a:ext uri="{FF2B5EF4-FFF2-40B4-BE49-F238E27FC236}">
                    <a16:creationId xmlns:a16="http://schemas.microsoft.com/office/drawing/2014/main" id="{272DE617-9288-44C5-A279-DE9E74262FC5}"/>
                  </a:ext>
                </a:extLst>
              </p:cNvPr>
              <p:cNvSpPr/>
              <p:nvPr/>
            </p:nvSpPr>
            <p:spPr>
              <a:xfrm>
                <a:off x="15729621" y="11050004"/>
                <a:ext cx="412616" cy="32098"/>
              </a:xfrm>
              <a:custGeom>
                <a:avLst/>
                <a:gdLst>
                  <a:gd name="connsiteX0" fmla="*/ 396567 w 412616"/>
                  <a:gd name="connsiteY0" fmla="*/ 32098 h 32098"/>
                  <a:gd name="connsiteX1" fmla="*/ 16050 w 412616"/>
                  <a:gd name="connsiteY1" fmla="*/ 32098 h 32098"/>
                  <a:gd name="connsiteX2" fmla="*/ 0 w 412616"/>
                  <a:gd name="connsiteY2" fmla="*/ 16049 h 32098"/>
                  <a:gd name="connsiteX3" fmla="*/ 0 w 412616"/>
                  <a:gd name="connsiteY3" fmla="*/ 16049 h 32098"/>
                  <a:gd name="connsiteX4" fmla="*/ 16050 w 412616"/>
                  <a:gd name="connsiteY4" fmla="*/ 0 h 32098"/>
                  <a:gd name="connsiteX5" fmla="*/ 396567 w 412616"/>
                  <a:gd name="connsiteY5" fmla="*/ 0 h 32098"/>
                  <a:gd name="connsiteX6" fmla="*/ 412616 w 412616"/>
                  <a:gd name="connsiteY6" fmla="*/ 16049 h 32098"/>
                  <a:gd name="connsiteX7" fmla="*/ 412616 w 412616"/>
                  <a:gd name="connsiteY7" fmla="*/ 16049 h 32098"/>
                  <a:gd name="connsiteX8" fmla="*/ 396567 w 412616"/>
                  <a:gd name="connsiteY8" fmla="*/ 32098 h 32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2616" h="32098">
                    <a:moveTo>
                      <a:pt x="396567" y="32098"/>
                    </a:moveTo>
                    <a:lnTo>
                      <a:pt x="16050" y="32098"/>
                    </a:lnTo>
                    <a:cubicBezTo>
                      <a:pt x="7218" y="32098"/>
                      <a:pt x="0" y="24880"/>
                      <a:pt x="0" y="16049"/>
                    </a:cubicBezTo>
                    <a:lnTo>
                      <a:pt x="0" y="16049"/>
                    </a:lnTo>
                    <a:cubicBezTo>
                      <a:pt x="0" y="7218"/>
                      <a:pt x="7218" y="0"/>
                      <a:pt x="16050" y="0"/>
                    </a:cubicBezTo>
                    <a:lnTo>
                      <a:pt x="396567" y="0"/>
                    </a:lnTo>
                    <a:cubicBezTo>
                      <a:pt x="405398" y="0"/>
                      <a:pt x="412616" y="7218"/>
                      <a:pt x="412616" y="16049"/>
                    </a:cubicBezTo>
                    <a:lnTo>
                      <a:pt x="412616" y="16049"/>
                    </a:lnTo>
                    <a:cubicBezTo>
                      <a:pt x="412616" y="24880"/>
                      <a:pt x="405398" y="32098"/>
                      <a:pt x="396567" y="32098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Graphic 2">
                <a:extLst>
                  <a:ext uri="{FF2B5EF4-FFF2-40B4-BE49-F238E27FC236}">
                    <a16:creationId xmlns:a16="http://schemas.microsoft.com/office/drawing/2014/main" id="{D29A3776-DBCD-4A91-A32B-1B74B31A25B1}"/>
                  </a:ext>
                </a:extLst>
              </p:cNvPr>
              <p:cNvSpPr/>
              <p:nvPr/>
            </p:nvSpPr>
            <p:spPr>
              <a:xfrm>
                <a:off x="15729621" y="10975955"/>
                <a:ext cx="412616" cy="32099"/>
              </a:xfrm>
              <a:custGeom>
                <a:avLst/>
                <a:gdLst>
                  <a:gd name="connsiteX0" fmla="*/ 396567 w 412616"/>
                  <a:gd name="connsiteY0" fmla="*/ 32099 h 32099"/>
                  <a:gd name="connsiteX1" fmla="*/ 16050 w 412616"/>
                  <a:gd name="connsiteY1" fmla="*/ 32099 h 32099"/>
                  <a:gd name="connsiteX2" fmla="*/ 0 w 412616"/>
                  <a:gd name="connsiteY2" fmla="*/ 16050 h 32099"/>
                  <a:gd name="connsiteX3" fmla="*/ 0 w 412616"/>
                  <a:gd name="connsiteY3" fmla="*/ 16050 h 32099"/>
                  <a:gd name="connsiteX4" fmla="*/ 16050 w 412616"/>
                  <a:gd name="connsiteY4" fmla="*/ 0 h 32099"/>
                  <a:gd name="connsiteX5" fmla="*/ 396567 w 412616"/>
                  <a:gd name="connsiteY5" fmla="*/ 0 h 32099"/>
                  <a:gd name="connsiteX6" fmla="*/ 412616 w 412616"/>
                  <a:gd name="connsiteY6" fmla="*/ 16050 h 32099"/>
                  <a:gd name="connsiteX7" fmla="*/ 412616 w 412616"/>
                  <a:gd name="connsiteY7" fmla="*/ 16050 h 32099"/>
                  <a:gd name="connsiteX8" fmla="*/ 396567 w 412616"/>
                  <a:gd name="connsiteY8" fmla="*/ 32099 h 3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2616" h="32099">
                    <a:moveTo>
                      <a:pt x="396567" y="32099"/>
                    </a:moveTo>
                    <a:lnTo>
                      <a:pt x="16050" y="32099"/>
                    </a:lnTo>
                    <a:cubicBezTo>
                      <a:pt x="7218" y="32099"/>
                      <a:pt x="0" y="24881"/>
                      <a:pt x="0" y="16050"/>
                    </a:cubicBezTo>
                    <a:lnTo>
                      <a:pt x="0" y="16050"/>
                    </a:lnTo>
                    <a:cubicBezTo>
                      <a:pt x="0" y="7219"/>
                      <a:pt x="7218" y="0"/>
                      <a:pt x="16050" y="0"/>
                    </a:cubicBezTo>
                    <a:lnTo>
                      <a:pt x="396567" y="0"/>
                    </a:lnTo>
                    <a:cubicBezTo>
                      <a:pt x="405398" y="0"/>
                      <a:pt x="412616" y="7219"/>
                      <a:pt x="412616" y="16050"/>
                    </a:cubicBezTo>
                    <a:lnTo>
                      <a:pt x="412616" y="16050"/>
                    </a:lnTo>
                    <a:cubicBezTo>
                      <a:pt x="412616" y="24966"/>
                      <a:pt x="405398" y="32099"/>
                      <a:pt x="396567" y="32099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6" name="Graphic 2">
                <a:extLst>
                  <a:ext uri="{FF2B5EF4-FFF2-40B4-BE49-F238E27FC236}">
                    <a16:creationId xmlns:a16="http://schemas.microsoft.com/office/drawing/2014/main" id="{4F9D2E45-AA49-4216-BE56-19E71A32C033}"/>
                  </a:ext>
                </a:extLst>
              </p:cNvPr>
              <p:cNvSpPr/>
              <p:nvPr/>
            </p:nvSpPr>
            <p:spPr>
              <a:xfrm>
                <a:off x="15729621" y="11198101"/>
                <a:ext cx="412616" cy="32099"/>
              </a:xfrm>
              <a:custGeom>
                <a:avLst/>
                <a:gdLst>
                  <a:gd name="connsiteX0" fmla="*/ 396567 w 412616"/>
                  <a:gd name="connsiteY0" fmla="*/ 32099 h 32099"/>
                  <a:gd name="connsiteX1" fmla="*/ 16050 w 412616"/>
                  <a:gd name="connsiteY1" fmla="*/ 32099 h 32099"/>
                  <a:gd name="connsiteX2" fmla="*/ 0 w 412616"/>
                  <a:gd name="connsiteY2" fmla="*/ 16050 h 32099"/>
                  <a:gd name="connsiteX3" fmla="*/ 0 w 412616"/>
                  <a:gd name="connsiteY3" fmla="*/ 16050 h 32099"/>
                  <a:gd name="connsiteX4" fmla="*/ 16050 w 412616"/>
                  <a:gd name="connsiteY4" fmla="*/ 0 h 32099"/>
                  <a:gd name="connsiteX5" fmla="*/ 396567 w 412616"/>
                  <a:gd name="connsiteY5" fmla="*/ 0 h 32099"/>
                  <a:gd name="connsiteX6" fmla="*/ 412616 w 412616"/>
                  <a:gd name="connsiteY6" fmla="*/ 16050 h 32099"/>
                  <a:gd name="connsiteX7" fmla="*/ 412616 w 412616"/>
                  <a:gd name="connsiteY7" fmla="*/ 16050 h 32099"/>
                  <a:gd name="connsiteX8" fmla="*/ 396567 w 412616"/>
                  <a:gd name="connsiteY8" fmla="*/ 32099 h 3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2616" h="32099">
                    <a:moveTo>
                      <a:pt x="396567" y="32099"/>
                    </a:moveTo>
                    <a:lnTo>
                      <a:pt x="16050" y="32099"/>
                    </a:lnTo>
                    <a:cubicBezTo>
                      <a:pt x="7218" y="32099"/>
                      <a:pt x="0" y="24881"/>
                      <a:pt x="0" y="16050"/>
                    </a:cubicBezTo>
                    <a:lnTo>
                      <a:pt x="0" y="16050"/>
                    </a:lnTo>
                    <a:cubicBezTo>
                      <a:pt x="0" y="7218"/>
                      <a:pt x="7218" y="0"/>
                      <a:pt x="16050" y="0"/>
                    </a:cubicBezTo>
                    <a:lnTo>
                      <a:pt x="396567" y="0"/>
                    </a:lnTo>
                    <a:cubicBezTo>
                      <a:pt x="405398" y="0"/>
                      <a:pt x="412616" y="7218"/>
                      <a:pt x="412616" y="16050"/>
                    </a:cubicBezTo>
                    <a:lnTo>
                      <a:pt x="412616" y="16050"/>
                    </a:lnTo>
                    <a:cubicBezTo>
                      <a:pt x="412616" y="24881"/>
                      <a:pt x="405398" y="32099"/>
                      <a:pt x="396567" y="32099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Graphic 2">
                <a:extLst>
                  <a:ext uri="{FF2B5EF4-FFF2-40B4-BE49-F238E27FC236}">
                    <a16:creationId xmlns:a16="http://schemas.microsoft.com/office/drawing/2014/main" id="{CD31ECAC-8372-476E-8A7C-3F2D2D1D5C38}"/>
                  </a:ext>
                </a:extLst>
              </p:cNvPr>
              <p:cNvSpPr/>
              <p:nvPr/>
            </p:nvSpPr>
            <p:spPr>
              <a:xfrm>
                <a:off x="15729621" y="11309173"/>
                <a:ext cx="412616" cy="32099"/>
              </a:xfrm>
              <a:custGeom>
                <a:avLst/>
                <a:gdLst>
                  <a:gd name="connsiteX0" fmla="*/ 396567 w 412616"/>
                  <a:gd name="connsiteY0" fmla="*/ 32099 h 32099"/>
                  <a:gd name="connsiteX1" fmla="*/ 16050 w 412616"/>
                  <a:gd name="connsiteY1" fmla="*/ 32099 h 32099"/>
                  <a:gd name="connsiteX2" fmla="*/ 0 w 412616"/>
                  <a:gd name="connsiteY2" fmla="*/ 16050 h 32099"/>
                  <a:gd name="connsiteX3" fmla="*/ 0 w 412616"/>
                  <a:gd name="connsiteY3" fmla="*/ 16050 h 32099"/>
                  <a:gd name="connsiteX4" fmla="*/ 16050 w 412616"/>
                  <a:gd name="connsiteY4" fmla="*/ 0 h 32099"/>
                  <a:gd name="connsiteX5" fmla="*/ 396567 w 412616"/>
                  <a:gd name="connsiteY5" fmla="*/ 0 h 32099"/>
                  <a:gd name="connsiteX6" fmla="*/ 412616 w 412616"/>
                  <a:gd name="connsiteY6" fmla="*/ 16050 h 32099"/>
                  <a:gd name="connsiteX7" fmla="*/ 412616 w 412616"/>
                  <a:gd name="connsiteY7" fmla="*/ 16050 h 32099"/>
                  <a:gd name="connsiteX8" fmla="*/ 396567 w 412616"/>
                  <a:gd name="connsiteY8" fmla="*/ 32099 h 3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2616" h="32099">
                    <a:moveTo>
                      <a:pt x="396567" y="32099"/>
                    </a:moveTo>
                    <a:lnTo>
                      <a:pt x="16050" y="32099"/>
                    </a:lnTo>
                    <a:cubicBezTo>
                      <a:pt x="7218" y="32099"/>
                      <a:pt x="0" y="24881"/>
                      <a:pt x="0" y="16050"/>
                    </a:cubicBezTo>
                    <a:lnTo>
                      <a:pt x="0" y="16050"/>
                    </a:lnTo>
                    <a:cubicBezTo>
                      <a:pt x="0" y="7219"/>
                      <a:pt x="7218" y="0"/>
                      <a:pt x="16050" y="0"/>
                    </a:cubicBezTo>
                    <a:lnTo>
                      <a:pt x="396567" y="0"/>
                    </a:lnTo>
                    <a:cubicBezTo>
                      <a:pt x="405398" y="0"/>
                      <a:pt x="412616" y="7219"/>
                      <a:pt x="412616" y="16050"/>
                    </a:cubicBezTo>
                    <a:lnTo>
                      <a:pt x="412616" y="16050"/>
                    </a:lnTo>
                    <a:cubicBezTo>
                      <a:pt x="412616" y="24881"/>
                      <a:pt x="405398" y="32099"/>
                      <a:pt x="396567" y="32099"/>
                    </a:cubicBezTo>
                    <a:close/>
                  </a:path>
                </a:pathLst>
              </a:custGeom>
              <a:solidFill>
                <a:srgbClr val="A1C5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Graphic 2">
                <a:extLst>
                  <a:ext uri="{FF2B5EF4-FFF2-40B4-BE49-F238E27FC236}">
                    <a16:creationId xmlns:a16="http://schemas.microsoft.com/office/drawing/2014/main" id="{03CC1352-37B9-451E-91CB-3859A09093E7}"/>
                  </a:ext>
                </a:extLst>
              </p:cNvPr>
              <p:cNvSpPr/>
              <p:nvPr/>
            </p:nvSpPr>
            <p:spPr>
              <a:xfrm>
                <a:off x="16184441" y="10818433"/>
                <a:ext cx="163381" cy="546955"/>
              </a:xfrm>
              <a:custGeom>
                <a:avLst/>
                <a:gdLst>
                  <a:gd name="connsiteX0" fmla="*/ 163382 w 163381"/>
                  <a:gd name="connsiteY0" fmla="*/ 0 h 546955"/>
                  <a:gd name="connsiteX1" fmla="*/ 91626 w 163381"/>
                  <a:gd name="connsiteY1" fmla="*/ 80672 h 546955"/>
                  <a:gd name="connsiteX2" fmla="*/ 91626 w 163381"/>
                  <a:gd name="connsiteY2" fmla="*/ 546956 h 546955"/>
                  <a:gd name="connsiteX3" fmla="*/ 0 w 163381"/>
                  <a:gd name="connsiteY3" fmla="*/ 546956 h 546955"/>
                  <a:gd name="connsiteX4" fmla="*/ 0 w 163381"/>
                  <a:gd name="connsiteY4" fmla="*/ 205501 h 546955"/>
                  <a:gd name="connsiteX5" fmla="*/ 91626 w 163381"/>
                  <a:gd name="connsiteY5" fmla="*/ 0 h 546955"/>
                  <a:gd name="connsiteX6" fmla="*/ 163382 w 163381"/>
                  <a:gd name="connsiteY6" fmla="*/ 0 h 54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381" h="546955">
                    <a:moveTo>
                      <a:pt x="163382" y="0"/>
                    </a:moveTo>
                    <a:cubicBezTo>
                      <a:pt x="162618" y="0"/>
                      <a:pt x="99864" y="255"/>
                      <a:pt x="91626" y="80672"/>
                    </a:cubicBezTo>
                    <a:lnTo>
                      <a:pt x="91626" y="546956"/>
                    </a:lnTo>
                    <a:lnTo>
                      <a:pt x="0" y="546956"/>
                    </a:lnTo>
                    <a:cubicBezTo>
                      <a:pt x="0" y="546956"/>
                      <a:pt x="0" y="384848"/>
                      <a:pt x="0" y="205501"/>
                    </a:cubicBezTo>
                    <a:cubicBezTo>
                      <a:pt x="0" y="26154"/>
                      <a:pt x="91626" y="0"/>
                      <a:pt x="91626" y="0"/>
                    </a:cubicBezTo>
                    <a:lnTo>
                      <a:pt x="163382" y="0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Graphic 2">
                <a:extLst>
                  <a:ext uri="{FF2B5EF4-FFF2-40B4-BE49-F238E27FC236}">
                    <a16:creationId xmlns:a16="http://schemas.microsoft.com/office/drawing/2014/main" id="{F5F5E75F-9691-4F00-839C-E43D70866987}"/>
                  </a:ext>
                </a:extLst>
              </p:cNvPr>
              <p:cNvSpPr/>
              <p:nvPr/>
            </p:nvSpPr>
            <p:spPr>
              <a:xfrm>
                <a:off x="15620416" y="11176786"/>
                <a:ext cx="655735" cy="539143"/>
              </a:xfrm>
              <a:custGeom>
                <a:avLst/>
                <a:gdLst>
                  <a:gd name="connsiteX0" fmla="*/ 655736 w 655735"/>
                  <a:gd name="connsiteY0" fmla="*/ 116083 h 539143"/>
                  <a:gd name="connsiteX1" fmla="*/ 655736 w 655735"/>
                  <a:gd name="connsiteY1" fmla="*/ 539144 h 539143"/>
                  <a:gd name="connsiteX2" fmla="*/ 0 w 655735"/>
                  <a:gd name="connsiteY2" fmla="*/ 539144 h 539143"/>
                  <a:gd name="connsiteX3" fmla="*/ 0 w 655735"/>
                  <a:gd name="connsiteY3" fmla="*/ 0 h 539143"/>
                  <a:gd name="connsiteX4" fmla="*/ 94004 w 655735"/>
                  <a:gd name="connsiteY4" fmla="*/ 95958 h 539143"/>
                  <a:gd name="connsiteX5" fmla="*/ 95278 w 655735"/>
                  <a:gd name="connsiteY5" fmla="*/ 100374 h 539143"/>
                  <a:gd name="connsiteX6" fmla="*/ 96552 w 655735"/>
                  <a:gd name="connsiteY6" fmla="*/ 101308 h 539143"/>
                  <a:gd name="connsiteX7" fmla="*/ 595614 w 655735"/>
                  <a:gd name="connsiteY7" fmla="*/ 101308 h 539143"/>
                  <a:gd name="connsiteX8" fmla="*/ 655736 w 655735"/>
                  <a:gd name="connsiteY8" fmla="*/ 116083 h 53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5735" h="539143">
                    <a:moveTo>
                      <a:pt x="655736" y="116083"/>
                    </a:moveTo>
                    <a:lnTo>
                      <a:pt x="655736" y="539144"/>
                    </a:lnTo>
                    <a:lnTo>
                      <a:pt x="0" y="539144"/>
                    </a:lnTo>
                    <a:lnTo>
                      <a:pt x="0" y="0"/>
                    </a:lnTo>
                    <a:cubicBezTo>
                      <a:pt x="44836" y="13418"/>
                      <a:pt x="81097" y="49168"/>
                      <a:pt x="94004" y="95958"/>
                    </a:cubicBezTo>
                    <a:lnTo>
                      <a:pt x="95278" y="100374"/>
                    </a:lnTo>
                    <a:cubicBezTo>
                      <a:pt x="95448" y="100883"/>
                      <a:pt x="95957" y="101308"/>
                      <a:pt x="96552" y="101308"/>
                    </a:cubicBezTo>
                    <a:lnTo>
                      <a:pt x="595614" y="101308"/>
                    </a:lnTo>
                    <a:cubicBezTo>
                      <a:pt x="616928" y="101393"/>
                      <a:pt x="637479" y="106657"/>
                      <a:pt x="655736" y="116083"/>
                    </a:cubicBez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Graphic 2">
                <a:extLst>
                  <a:ext uri="{FF2B5EF4-FFF2-40B4-BE49-F238E27FC236}">
                    <a16:creationId xmlns:a16="http://schemas.microsoft.com/office/drawing/2014/main" id="{D5B36BAF-5126-4758-AE81-73E9DF2740BE}"/>
                  </a:ext>
                </a:extLst>
              </p:cNvPr>
              <p:cNvSpPr/>
              <p:nvPr/>
            </p:nvSpPr>
            <p:spPr>
              <a:xfrm>
                <a:off x="15393212" y="11205233"/>
                <a:ext cx="1021137" cy="619221"/>
              </a:xfrm>
              <a:custGeom>
                <a:avLst/>
                <a:gdLst>
                  <a:gd name="connsiteX0" fmla="*/ 966075 w 1021137"/>
                  <a:gd name="connsiteY0" fmla="*/ 619222 h 619221"/>
                  <a:gd name="connsiteX1" fmla="*/ 258963 w 1021137"/>
                  <a:gd name="connsiteY1" fmla="*/ 619222 h 619221"/>
                  <a:gd name="connsiteX2" fmla="*/ 137361 w 1021137"/>
                  <a:gd name="connsiteY2" fmla="*/ 526661 h 619221"/>
                  <a:gd name="connsiteX3" fmla="*/ 983 w 1021137"/>
                  <a:gd name="connsiteY3" fmla="*/ 33203 h 619221"/>
                  <a:gd name="connsiteX4" fmla="*/ 26203 w 1021137"/>
                  <a:gd name="connsiteY4" fmla="*/ 0 h 619221"/>
                  <a:gd name="connsiteX5" fmla="*/ 187632 w 1021137"/>
                  <a:gd name="connsiteY5" fmla="*/ 0 h 619221"/>
                  <a:gd name="connsiteX6" fmla="*/ 288175 w 1021137"/>
                  <a:gd name="connsiteY6" fmla="*/ 76596 h 619221"/>
                  <a:gd name="connsiteX7" fmla="*/ 289449 w 1021137"/>
                  <a:gd name="connsiteY7" fmla="*/ 81012 h 619221"/>
                  <a:gd name="connsiteX8" fmla="*/ 323756 w 1021137"/>
                  <a:gd name="connsiteY8" fmla="*/ 107081 h 619221"/>
                  <a:gd name="connsiteX9" fmla="*/ 822818 w 1021137"/>
                  <a:gd name="connsiteY9" fmla="*/ 107081 h 619221"/>
                  <a:gd name="connsiteX10" fmla="*/ 916483 w 1021137"/>
                  <a:gd name="connsiteY10" fmla="*/ 178328 h 619221"/>
                  <a:gd name="connsiteX11" fmla="*/ 1019149 w 1021137"/>
                  <a:gd name="connsiteY11" fmla="*/ 549590 h 619221"/>
                  <a:gd name="connsiteX12" fmla="*/ 966075 w 1021137"/>
                  <a:gd name="connsiteY12" fmla="*/ 619222 h 61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1137" h="619221">
                    <a:moveTo>
                      <a:pt x="966075" y="619222"/>
                    </a:moveTo>
                    <a:lnTo>
                      <a:pt x="258963" y="619222"/>
                    </a:lnTo>
                    <a:cubicBezTo>
                      <a:pt x="202238" y="619222"/>
                      <a:pt x="152476" y="581349"/>
                      <a:pt x="137361" y="526661"/>
                    </a:cubicBezTo>
                    <a:lnTo>
                      <a:pt x="983" y="33203"/>
                    </a:lnTo>
                    <a:cubicBezTo>
                      <a:pt x="-3688" y="16475"/>
                      <a:pt x="8880" y="0"/>
                      <a:pt x="26203" y="0"/>
                    </a:cubicBezTo>
                    <a:lnTo>
                      <a:pt x="187632" y="0"/>
                    </a:lnTo>
                    <a:cubicBezTo>
                      <a:pt x="234507" y="0"/>
                      <a:pt x="275777" y="31335"/>
                      <a:pt x="288175" y="76596"/>
                    </a:cubicBezTo>
                    <a:lnTo>
                      <a:pt x="289449" y="81012"/>
                    </a:lnTo>
                    <a:cubicBezTo>
                      <a:pt x="293779" y="96383"/>
                      <a:pt x="307706" y="107081"/>
                      <a:pt x="323756" y="107081"/>
                    </a:cubicBezTo>
                    <a:lnTo>
                      <a:pt x="822818" y="107081"/>
                    </a:lnTo>
                    <a:cubicBezTo>
                      <a:pt x="866466" y="107081"/>
                      <a:pt x="904849" y="136209"/>
                      <a:pt x="916483" y="178328"/>
                    </a:cubicBezTo>
                    <a:lnTo>
                      <a:pt x="1019149" y="549590"/>
                    </a:lnTo>
                    <a:cubicBezTo>
                      <a:pt x="1028744" y="584661"/>
                      <a:pt x="1002420" y="619222"/>
                      <a:pt x="966075" y="619222"/>
                    </a:cubicBezTo>
                    <a:close/>
                  </a:path>
                </a:pathLst>
              </a:custGeom>
              <a:solidFill>
                <a:srgbClr val="FCB9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Graphic 2">
                <a:extLst>
                  <a:ext uri="{FF2B5EF4-FFF2-40B4-BE49-F238E27FC236}">
                    <a16:creationId xmlns:a16="http://schemas.microsoft.com/office/drawing/2014/main" id="{1CAD34B4-8FAC-4D51-9AC2-45F6453B8F9D}"/>
                  </a:ext>
                </a:extLst>
              </p:cNvPr>
              <p:cNvSpPr/>
              <p:nvPr/>
            </p:nvSpPr>
            <p:spPr>
              <a:xfrm>
                <a:off x="16167457" y="11312315"/>
                <a:ext cx="246838" cy="512140"/>
              </a:xfrm>
              <a:custGeom>
                <a:avLst/>
                <a:gdLst>
                  <a:gd name="connsiteX0" fmla="*/ 191830 w 246838"/>
                  <a:gd name="connsiteY0" fmla="*/ 512140 h 512140"/>
                  <a:gd name="connsiteX1" fmla="*/ 0 w 246838"/>
                  <a:gd name="connsiteY1" fmla="*/ 512140 h 512140"/>
                  <a:gd name="connsiteX2" fmla="*/ 48488 w 246838"/>
                  <a:gd name="connsiteY2" fmla="*/ 0 h 512140"/>
                  <a:gd name="connsiteX3" fmla="*/ 142153 w 246838"/>
                  <a:gd name="connsiteY3" fmla="*/ 71246 h 512140"/>
                  <a:gd name="connsiteX4" fmla="*/ 244819 w 246838"/>
                  <a:gd name="connsiteY4" fmla="*/ 442508 h 512140"/>
                  <a:gd name="connsiteX5" fmla="*/ 191830 w 246838"/>
                  <a:gd name="connsiteY5" fmla="*/ 512140 h 51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6838" h="512140">
                    <a:moveTo>
                      <a:pt x="191830" y="512140"/>
                    </a:moveTo>
                    <a:lnTo>
                      <a:pt x="0" y="512140"/>
                    </a:lnTo>
                    <a:lnTo>
                      <a:pt x="48488" y="0"/>
                    </a:lnTo>
                    <a:cubicBezTo>
                      <a:pt x="92136" y="0"/>
                      <a:pt x="130519" y="29127"/>
                      <a:pt x="142153" y="71246"/>
                    </a:cubicBezTo>
                    <a:lnTo>
                      <a:pt x="244819" y="442508"/>
                    </a:lnTo>
                    <a:cubicBezTo>
                      <a:pt x="254499" y="477579"/>
                      <a:pt x="228174" y="512140"/>
                      <a:pt x="191830" y="512140"/>
                    </a:cubicBezTo>
                    <a:close/>
                  </a:path>
                </a:pathLst>
              </a:custGeom>
              <a:solidFill>
                <a:srgbClr val="ED967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02" name="Graphic 2">
                <a:extLst>
                  <a:ext uri="{FF2B5EF4-FFF2-40B4-BE49-F238E27FC236}">
                    <a16:creationId xmlns:a16="http://schemas.microsoft.com/office/drawing/2014/main" id="{CA43BC44-6FB6-4BAC-BEBF-73663DBBC048}"/>
                  </a:ext>
                </a:extLst>
              </p:cNvPr>
              <p:cNvGrpSpPr/>
              <p:nvPr/>
            </p:nvGrpSpPr>
            <p:grpSpPr>
              <a:xfrm>
                <a:off x="15294416" y="11453873"/>
                <a:ext cx="453971" cy="378054"/>
                <a:chOff x="15294416" y="11453873"/>
                <a:chExt cx="453971" cy="378054"/>
              </a:xfrm>
            </p:grpSpPr>
            <p:sp>
              <p:nvSpPr>
                <p:cNvPr id="803" name="Graphic 2">
                  <a:extLst>
                    <a:ext uri="{FF2B5EF4-FFF2-40B4-BE49-F238E27FC236}">
                      <a16:creationId xmlns:a16="http://schemas.microsoft.com/office/drawing/2014/main" id="{F15CA71B-5D08-4467-BB51-ACF5169E7D40}"/>
                    </a:ext>
                  </a:extLst>
                </p:cNvPr>
                <p:cNvSpPr/>
                <p:nvPr/>
              </p:nvSpPr>
              <p:spPr>
                <a:xfrm>
                  <a:off x="15352160" y="11453873"/>
                  <a:ext cx="396227" cy="342219"/>
                </a:xfrm>
                <a:custGeom>
                  <a:avLst/>
                  <a:gdLst>
                    <a:gd name="connsiteX0" fmla="*/ 0 w 396227"/>
                    <a:gd name="connsiteY0" fmla="*/ 171110 h 342219"/>
                    <a:gd name="connsiteX1" fmla="*/ 171110 w 396227"/>
                    <a:gd name="connsiteY1" fmla="*/ 342220 h 342219"/>
                    <a:gd name="connsiteX2" fmla="*/ 396227 w 396227"/>
                    <a:gd name="connsiteY2" fmla="*/ 342220 h 342219"/>
                    <a:gd name="connsiteX3" fmla="*/ 315300 w 396227"/>
                    <a:gd name="connsiteY3" fmla="*/ 267831 h 342219"/>
                    <a:gd name="connsiteX4" fmla="*/ 313347 w 396227"/>
                    <a:gd name="connsiteY4" fmla="*/ 266132 h 342219"/>
                    <a:gd name="connsiteX5" fmla="*/ 342135 w 396227"/>
                    <a:gd name="connsiteY5" fmla="*/ 171110 h 342219"/>
                    <a:gd name="connsiteX6" fmla="*/ 171025 w 396227"/>
                    <a:gd name="connsiteY6" fmla="*/ 0 h 342219"/>
                    <a:gd name="connsiteX7" fmla="*/ 117357 w 396227"/>
                    <a:gd name="connsiteY7" fmla="*/ 8577 h 342219"/>
                    <a:gd name="connsiteX8" fmla="*/ 0 w 396227"/>
                    <a:gd name="connsiteY8" fmla="*/ 171110 h 342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27" h="342219">
                      <a:moveTo>
                        <a:pt x="0" y="171110"/>
                      </a:moveTo>
                      <a:cubicBezTo>
                        <a:pt x="0" y="265624"/>
                        <a:pt x="76596" y="342220"/>
                        <a:pt x="171110" y="342220"/>
                      </a:cubicBezTo>
                      <a:lnTo>
                        <a:pt x="396227" y="342220"/>
                      </a:lnTo>
                      <a:lnTo>
                        <a:pt x="315300" y="267831"/>
                      </a:lnTo>
                      <a:lnTo>
                        <a:pt x="313347" y="266132"/>
                      </a:lnTo>
                      <a:cubicBezTo>
                        <a:pt x="331604" y="238959"/>
                        <a:pt x="342135" y="206266"/>
                        <a:pt x="342135" y="171110"/>
                      </a:cubicBezTo>
                      <a:cubicBezTo>
                        <a:pt x="342135" y="76596"/>
                        <a:pt x="265539" y="0"/>
                        <a:pt x="171025" y="0"/>
                      </a:cubicBezTo>
                      <a:cubicBezTo>
                        <a:pt x="152343" y="0"/>
                        <a:pt x="134255" y="2972"/>
                        <a:pt x="117357" y="8577"/>
                      </a:cubicBezTo>
                      <a:cubicBezTo>
                        <a:pt x="49252" y="31080"/>
                        <a:pt x="0" y="95363"/>
                        <a:pt x="0" y="171110"/>
                      </a:cubicBez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4" name="Graphic 2">
                  <a:extLst>
                    <a:ext uri="{FF2B5EF4-FFF2-40B4-BE49-F238E27FC236}">
                      <a16:creationId xmlns:a16="http://schemas.microsoft.com/office/drawing/2014/main" id="{249C93BC-ACBB-4312-AE46-D481A285FCD4}"/>
                    </a:ext>
                  </a:extLst>
                </p:cNvPr>
                <p:cNvSpPr/>
                <p:nvPr/>
              </p:nvSpPr>
              <p:spPr>
                <a:xfrm>
                  <a:off x="15294416" y="11489708"/>
                  <a:ext cx="396226" cy="342219"/>
                </a:xfrm>
                <a:custGeom>
                  <a:avLst/>
                  <a:gdLst>
                    <a:gd name="connsiteX0" fmla="*/ 0 w 396226"/>
                    <a:gd name="connsiteY0" fmla="*/ 171110 h 342219"/>
                    <a:gd name="connsiteX1" fmla="*/ 171110 w 396226"/>
                    <a:gd name="connsiteY1" fmla="*/ 342220 h 342219"/>
                    <a:gd name="connsiteX2" fmla="*/ 396227 w 396226"/>
                    <a:gd name="connsiteY2" fmla="*/ 342220 h 342219"/>
                    <a:gd name="connsiteX3" fmla="*/ 315300 w 396226"/>
                    <a:gd name="connsiteY3" fmla="*/ 267831 h 342219"/>
                    <a:gd name="connsiteX4" fmla="*/ 313347 w 396226"/>
                    <a:gd name="connsiteY4" fmla="*/ 266134 h 342219"/>
                    <a:gd name="connsiteX5" fmla="*/ 342134 w 396226"/>
                    <a:gd name="connsiteY5" fmla="*/ 171110 h 342219"/>
                    <a:gd name="connsiteX6" fmla="*/ 171025 w 396226"/>
                    <a:gd name="connsiteY6" fmla="*/ 0 h 342219"/>
                    <a:gd name="connsiteX7" fmla="*/ 117357 w 396226"/>
                    <a:gd name="connsiteY7" fmla="*/ 8577 h 342219"/>
                    <a:gd name="connsiteX8" fmla="*/ 0 w 396226"/>
                    <a:gd name="connsiteY8" fmla="*/ 171110 h 342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6226" h="342219">
                      <a:moveTo>
                        <a:pt x="0" y="171110"/>
                      </a:moveTo>
                      <a:cubicBezTo>
                        <a:pt x="0" y="265624"/>
                        <a:pt x="76596" y="342220"/>
                        <a:pt x="171110" y="342220"/>
                      </a:cubicBezTo>
                      <a:lnTo>
                        <a:pt x="396227" y="342220"/>
                      </a:lnTo>
                      <a:lnTo>
                        <a:pt x="315300" y="267831"/>
                      </a:lnTo>
                      <a:lnTo>
                        <a:pt x="313347" y="266134"/>
                      </a:lnTo>
                      <a:cubicBezTo>
                        <a:pt x="331604" y="238959"/>
                        <a:pt x="342134" y="206266"/>
                        <a:pt x="342134" y="171110"/>
                      </a:cubicBezTo>
                      <a:cubicBezTo>
                        <a:pt x="342134" y="76596"/>
                        <a:pt x="265539" y="0"/>
                        <a:pt x="171025" y="0"/>
                      </a:cubicBezTo>
                      <a:cubicBezTo>
                        <a:pt x="152343" y="0"/>
                        <a:pt x="134255" y="2973"/>
                        <a:pt x="117357" y="8577"/>
                      </a:cubicBezTo>
                      <a:cubicBezTo>
                        <a:pt x="49252" y="31080"/>
                        <a:pt x="0" y="95364"/>
                        <a:pt x="0" y="171110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5" name="Graphic 2">
                  <a:extLst>
                    <a:ext uri="{FF2B5EF4-FFF2-40B4-BE49-F238E27FC236}">
                      <a16:creationId xmlns:a16="http://schemas.microsoft.com/office/drawing/2014/main" id="{DDAE7C9A-F76D-4E9D-9483-F0AF2DADBCED}"/>
                    </a:ext>
                  </a:extLst>
                </p:cNvPr>
                <p:cNvSpPr/>
                <p:nvPr/>
              </p:nvSpPr>
              <p:spPr>
                <a:xfrm>
                  <a:off x="15294416" y="11489792"/>
                  <a:ext cx="224692" cy="270465"/>
                </a:xfrm>
                <a:custGeom>
                  <a:avLst/>
                  <a:gdLst>
                    <a:gd name="connsiteX0" fmla="*/ 224693 w 224692"/>
                    <a:gd name="connsiteY0" fmla="*/ 8494 h 270465"/>
                    <a:gd name="connsiteX1" fmla="*/ 58509 w 224692"/>
                    <a:gd name="connsiteY1" fmla="*/ 270465 h 270465"/>
                    <a:gd name="connsiteX2" fmla="*/ 26834 w 224692"/>
                    <a:gd name="connsiteY2" fmla="*/ 267833 h 270465"/>
                    <a:gd name="connsiteX3" fmla="*/ 28787 w 224692"/>
                    <a:gd name="connsiteY3" fmla="*/ 266135 h 270465"/>
                    <a:gd name="connsiteX4" fmla="*/ 0 w 224692"/>
                    <a:gd name="connsiteY4" fmla="*/ 171112 h 270465"/>
                    <a:gd name="connsiteX5" fmla="*/ 171110 w 224692"/>
                    <a:gd name="connsiteY5" fmla="*/ 2 h 270465"/>
                    <a:gd name="connsiteX6" fmla="*/ 224693 w 224692"/>
                    <a:gd name="connsiteY6" fmla="*/ 8494 h 270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692" h="270465">
                      <a:moveTo>
                        <a:pt x="224693" y="8494"/>
                      </a:moveTo>
                      <a:cubicBezTo>
                        <a:pt x="179941" y="34988"/>
                        <a:pt x="54687" y="122284"/>
                        <a:pt x="58509" y="270465"/>
                      </a:cubicBezTo>
                      <a:lnTo>
                        <a:pt x="26834" y="267833"/>
                      </a:lnTo>
                      <a:lnTo>
                        <a:pt x="28787" y="266135"/>
                      </a:lnTo>
                      <a:cubicBezTo>
                        <a:pt x="10530" y="238961"/>
                        <a:pt x="0" y="206268"/>
                        <a:pt x="0" y="171112"/>
                      </a:cubicBezTo>
                      <a:cubicBezTo>
                        <a:pt x="0" y="76598"/>
                        <a:pt x="76596" y="2"/>
                        <a:pt x="171110" y="2"/>
                      </a:cubicBezTo>
                      <a:cubicBezTo>
                        <a:pt x="189791" y="-83"/>
                        <a:pt x="207879" y="2974"/>
                        <a:pt x="224693" y="8494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06" name="Graphic 2">
                <a:extLst>
                  <a:ext uri="{FF2B5EF4-FFF2-40B4-BE49-F238E27FC236}">
                    <a16:creationId xmlns:a16="http://schemas.microsoft.com/office/drawing/2014/main" id="{00305ABC-FC68-4463-8057-516D187C0B6E}"/>
                  </a:ext>
                </a:extLst>
              </p:cNvPr>
              <p:cNvSpPr/>
              <p:nvPr/>
            </p:nvSpPr>
            <p:spPr>
              <a:xfrm>
                <a:off x="15352152" y="11530033"/>
                <a:ext cx="234785" cy="225111"/>
              </a:xfrm>
              <a:custGeom>
                <a:avLst/>
                <a:gdLst>
                  <a:gd name="connsiteX0" fmla="*/ 164155 w 234785"/>
                  <a:gd name="connsiteY0" fmla="*/ 67097 h 225111"/>
                  <a:gd name="connsiteX1" fmla="*/ 224107 w 234785"/>
                  <a:gd name="connsiteY1" fmla="*/ 74994 h 225111"/>
                  <a:gd name="connsiteX2" fmla="*/ 231155 w 234785"/>
                  <a:gd name="connsiteY2" fmla="*/ 95884 h 225111"/>
                  <a:gd name="connsiteX3" fmla="*/ 188441 w 234785"/>
                  <a:gd name="connsiteY3" fmla="*/ 138598 h 225111"/>
                  <a:gd name="connsiteX4" fmla="*/ 185045 w 234785"/>
                  <a:gd name="connsiteY4" fmla="*/ 149468 h 225111"/>
                  <a:gd name="connsiteX5" fmla="*/ 195999 w 234785"/>
                  <a:gd name="connsiteY5" fmla="*/ 208910 h 225111"/>
                  <a:gd name="connsiteX6" fmla="*/ 178336 w 234785"/>
                  <a:gd name="connsiteY6" fmla="*/ 222072 h 225111"/>
                  <a:gd name="connsiteX7" fmla="*/ 124498 w 234785"/>
                  <a:gd name="connsiteY7" fmla="*/ 194643 h 225111"/>
                  <a:gd name="connsiteX8" fmla="*/ 113034 w 234785"/>
                  <a:gd name="connsiteY8" fmla="*/ 194813 h 225111"/>
                  <a:gd name="connsiteX9" fmla="*/ 59875 w 234785"/>
                  <a:gd name="connsiteY9" fmla="*/ 223601 h 225111"/>
                  <a:gd name="connsiteX10" fmla="*/ 41873 w 234785"/>
                  <a:gd name="connsiteY10" fmla="*/ 210863 h 225111"/>
                  <a:gd name="connsiteX11" fmla="*/ 51299 w 234785"/>
                  <a:gd name="connsiteY11" fmla="*/ 151165 h 225111"/>
                  <a:gd name="connsiteX12" fmla="*/ 47647 w 234785"/>
                  <a:gd name="connsiteY12" fmla="*/ 140381 h 225111"/>
                  <a:gd name="connsiteX13" fmla="*/ 3830 w 234785"/>
                  <a:gd name="connsiteY13" fmla="*/ 98771 h 225111"/>
                  <a:gd name="connsiteX14" fmla="*/ 10369 w 234785"/>
                  <a:gd name="connsiteY14" fmla="*/ 77711 h 225111"/>
                  <a:gd name="connsiteX15" fmla="*/ 70066 w 234785"/>
                  <a:gd name="connsiteY15" fmla="*/ 68286 h 225111"/>
                  <a:gd name="connsiteX16" fmla="*/ 79237 w 234785"/>
                  <a:gd name="connsiteY16" fmla="*/ 61492 h 225111"/>
                  <a:gd name="connsiteX17" fmla="*/ 105307 w 234785"/>
                  <a:gd name="connsiteY17" fmla="*/ 6975 h 225111"/>
                  <a:gd name="connsiteX18" fmla="*/ 127300 w 234785"/>
                  <a:gd name="connsiteY18" fmla="*/ 6720 h 225111"/>
                  <a:gd name="connsiteX19" fmla="*/ 154729 w 234785"/>
                  <a:gd name="connsiteY19" fmla="*/ 60558 h 225111"/>
                  <a:gd name="connsiteX20" fmla="*/ 164155 w 234785"/>
                  <a:gd name="connsiteY20" fmla="*/ 67097 h 22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34785" h="225111">
                    <a:moveTo>
                      <a:pt x="164155" y="67097"/>
                    </a:moveTo>
                    <a:lnTo>
                      <a:pt x="224107" y="74994"/>
                    </a:lnTo>
                    <a:cubicBezTo>
                      <a:pt x="234212" y="76352"/>
                      <a:pt x="238373" y="88666"/>
                      <a:pt x="231155" y="95884"/>
                    </a:cubicBezTo>
                    <a:lnTo>
                      <a:pt x="188441" y="138598"/>
                    </a:lnTo>
                    <a:cubicBezTo>
                      <a:pt x="185554" y="141485"/>
                      <a:pt x="184280" y="145561"/>
                      <a:pt x="185045" y="149468"/>
                    </a:cubicBezTo>
                    <a:lnTo>
                      <a:pt x="195999" y="208910"/>
                    </a:lnTo>
                    <a:cubicBezTo>
                      <a:pt x="197867" y="218930"/>
                      <a:pt x="187422" y="226658"/>
                      <a:pt x="178336" y="222072"/>
                    </a:cubicBezTo>
                    <a:lnTo>
                      <a:pt x="124498" y="194643"/>
                    </a:lnTo>
                    <a:cubicBezTo>
                      <a:pt x="120931" y="192775"/>
                      <a:pt x="116601" y="192860"/>
                      <a:pt x="113034" y="194813"/>
                    </a:cubicBezTo>
                    <a:lnTo>
                      <a:pt x="59875" y="223601"/>
                    </a:lnTo>
                    <a:cubicBezTo>
                      <a:pt x="50959" y="228441"/>
                      <a:pt x="40344" y="220968"/>
                      <a:pt x="41873" y="210863"/>
                    </a:cubicBezTo>
                    <a:lnTo>
                      <a:pt x="51299" y="151165"/>
                    </a:lnTo>
                    <a:cubicBezTo>
                      <a:pt x="51893" y="147175"/>
                      <a:pt x="50535" y="143099"/>
                      <a:pt x="47647" y="140381"/>
                    </a:cubicBezTo>
                    <a:lnTo>
                      <a:pt x="3830" y="98771"/>
                    </a:lnTo>
                    <a:cubicBezTo>
                      <a:pt x="-3558" y="91723"/>
                      <a:pt x="348" y="79325"/>
                      <a:pt x="10369" y="77711"/>
                    </a:cubicBezTo>
                    <a:lnTo>
                      <a:pt x="70066" y="68286"/>
                    </a:lnTo>
                    <a:cubicBezTo>
                      <a:pt x="74057" y="67692"/>
                      <a:pt x="77453" y="65059"/>
                      <a:pt x="79237" y="61492"/>
                    </a:cubicBezTo>
                    <a:lnTo>
                      <a:pt x="105307" y="6975"/>
                    </a:lnTo>
                    <a:cubicBezTo>
                      <a:pt x="109722" y="-2197"/>
                      <a:pt x="122715" y="-2366"/>
                      <a:pt x="127300" y="6720"/>
                    </a:cubicBezTo>
                    <a:lnTo>
                      <a:pt x="154729" y="60558"/>
                    </a:lnTo>
                    <a:cubicBezTo>
                      <a:pt x="156597" y="64125"/>
                      <a:pt x="160079" y="66588"/>
                      <a:pt x="164155" y="67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07" name="Graphic 2">
            <a:extLst>
              <a:ext uri="{FF2B5EF4-FFF2-40B4-BE49-F238E27FC236}">
                <a16:creationId xmlns:a16="http://schemas.microsoft.com/office/drawing/2014/main" id="{7DAF1ED1-6C74-4D61-9229-73A81A6BFC00}"/>
              </a:ext>
            </a:extLst>
          </p:cNvPr>
          <p:cNvGrpSpPr/>
          <p:nvPr/>
        </p:nvGrpSpPr>
        <p:grpSpPr>
          <a:xfrm>
            <a:off x="17889678" y="10414118"/>
            <a:ext cx="1948271" cy="1851655"/>
            <a:chOff x="17889678" y="10414118"/>
            <a:chExt cx="1948271" cy="1851655"/>
          </a:xfrm>
        </p:grpSpPr>
        <p:grpSp>
          <p:nvGrpSpPr>
            <p:cNvPr id="808" name="Graphic 2">
              <a:extLst>
                <a:ext uri="{FF2B5EF4-FFF2-40B4-BE49-F238E27FC236}">
                  <a16:creationId xmlns:a16="http://schemas.microsoft.com/office/drawing/2014/main" id="{5D127813-F163-4AED-92D9-7C96B2BC5EE7}"/>
                </a:ext>
              </a:extLst>
            </p:cNvPr>
            <p:cNvGrpSpPr/>
            <p:nvPr/>
          </p:nvGrpSpPr>
          <p:grpSpPr>
            <a:xfrm>
              <a:off x="18037956" y="10414118"/>
              <a:ext cx="1704545" cy="1502557"/>
              <a:chOff x="18037956" y="10414118"/>
              <a:chExt cx="1704545" cy="1502557"/>
            </a:xfrm>
          </p:grpSpPr>
          <p:grpSp>
            <p:nvGrpSpPr>
              <p:cNvPr id="809" name="Graphic 2">
                <a:extLst>
                  <a:ext uri="{FF2B5EF4-FFF2-40B4-BE49-F238E27FC236}">
                    <a16:creationId xmlns:a16="http://schemas.microsoft.com/office/drawing/2014/main" id="{EE67DABF-5080-41D9-9667-CC3C67C613C4}"/>
                  </a:ext>
                </a:extLst>
              </p:cNvPr>
              <p:cNvGrpSpPr/>
              <p:nvPr/>
            </p:nvGrpSpPr>
            <p:grpSpPr>
              <a:xfrm>
                <a:off x="18037956" y="10414118"/>
                <a:ext cx="1502610" cy="1502557"/>
                <a:chOff x="18037956" y="10414118"/>
                <a:chExt cx="1502610" cy="1502557"/>
              </a:xfrm>
            </p:grpSpPr>
            <p:sp>
              <p:nvSpPr>
                <p:cNvPr id="810" name="Graphic 2">
                  <a:extLst>
                    <a:ext uri="{FF2B5EF4-FFF2-40B4-BE49-F238E27FC236}">
                      <a16:creationId xmlns:a16="http://schemas.microsoft.com/office/drawing/2014/main" id="{167393F2-200A-4928-A54F-91085B32EBF3}"/>
                    </a:ext>
                  </a:extLst>
                </p:cNvPr>
                <p:cNvSpPr/>
                <p:nvPr/>
              </p:nvSpPr>
              <p:spPr>
                <a:xfrm>
                  <a:off x="18038199" y="10414308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5 w 1502367"/>
                    <a:gd name="connsiteY1" fmla="*/ 1502368 h 1502367"/>
                    <a:gd name="connsiteX2" fmla="*/ 1 w 1502367"/>
                    <a:gd name="connsiteY2" fmla="*/ 751184 h 1502367"/>
                    <a:gd name="connsiteX3" fmla="*/ 751185 w 1502367"/>
                    <a:gd name="connsiteY3" fmla="*/ 1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2"/>
                        <a:pt x="1166052" y="1502368"/>
                        <a:pt x="751185" y="1502368"/>
                      </a:cubicBezTo>
                      <a:cubicBezTo>
                        <a:pt x="336317" y="1502368"/>
                        <a:pt x="1" y="1166052"/>
                        <a:pt x="1" y="751184"/>
                      </a:cubicBezTo>
                      <a:cubicBezTo>
                        <a:pt x="1" y="336317"/>
                        <a:pt x="336317" y="1"/>
                        <a:pt x="751185" y="1"/>
                      </a:cubicBezTo>
                      <a:cubicBezTo>
                        <a:pt x="1166052" y="1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1" name="Graphic 2">
                  <a:extLst>
                    <a:ext uri="{FF2B5EF4-FFF2-40B4-BE49-F238E27FC236}">
                      <a16:creationId xmlns:a16="http://schemas.microsoft.com/office/drawing/2014/main" id="{66470EC2-77C0-41CD-BD39-273CECBDFA95}"/>
                    </a:ext>
                  </a:extLst>
                </p:cNvPr>
                <p:cNvSpPr/>
                <p:nvPr/>
              </p:nvSpPr>
              <p:spPr>
                <a:xfrm>
                  <a:off x="18037956" y="10414118"/>
                  <a:ext cx="876765" cy="1502387"/>
                </a:xfrm>
                <a:custGeom>
                  <a:avLst/>
                  <a:gdLst>
                    <a:gd name="connsiteX0" fmla="*/ 160143 w 876765"/>
                    <a:gd name="connsiteY0" fmla="*/ 1032452 h 1502387"/>
                    <a:gd name="connsiteX1" fmla="*/ 590167 w 876765"/>
                    <a:gd name="connsiteY1" fmla="*/ 60991 h 1502387"/>
                    <a:gd name="connsiteX2" fmla="*/ 876765 w 876765"/>
                    <a:gd name="connsiteY2" fmla="*/ 10635 h 1502387"/>
                    <a:gd name="connsiteX3" fmla="*/ 480708 w 876765"/>
                    <a:gd name="connsiteY3" fmla="*/ 50546 h 1502387"/>
                    <a:gd name="connsiteX4" fmla="*/ 50684 w 876765"/>
                    <a:gd name="connsiteY4" fmla="*/ 1022008 h 1502387"/>
                    <a:gd name="connsiteX5" fmla="*/ 735547 w 876765"/>
                    <a:gd name="connsiteY5" fmla="*/ 1502388 h 1502387"/>
                    <a:gd name="connsiteX6" fmla="*/ 160143 w 876765"/>
                    <a:gd name="connsiteY6" fmla="*/ 1032452 h 1502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7">
                      <a:moveTo>
                        <a:pt x="160143" y="1032452"/>
                      </a:moveTo>
                      <a:cubicBezTo>
                        <a:pt x="10602" y="645482"/>
                        <a:pt x="203197" y="210531"/>
                        <a:pt x="590167" y="60991"/>
                      </a:cubicBezTo>
                      <a:cubicBezTo>
                        <a:pt x="684511" y="24562"/>
                        <a:pt x="781572" y="8597"/>
                        <a:pt x="876765" y="10635"/>
                      </a:cubicBezTo>
                      <a:cubicBezTo>
                        <a:pt x="747860" y="-11274"/>
                        <a:pt x="611567" y="21"/>
                        <a:pt x="480708" y="50546"/>
                      </a:cubicBezTo>
                      <a:cubicBezTo>
                        <a:pt x="93737" y="200087"/>
                        <a:pt x="-98857" y="634951"/>
                        <a:pt x="50684" y="1022008"/>
                      </a:cubicBezTo>
                      <a:cubicBezTo>
                        <a:pt x="163795" y="1314719"/>
                        <a:pt x="440118" y="1496019"/>
                        <a:pt x="735547" y="1502388"/>
                      </a:cubicBezTo>
                      <a:cubicBezTo>
                        <a:pt x="483086" y="1459505"/>
                        <a:pt x="259072" y="1288650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12" name="Graphic 2">
                <a:extLst>
                  <a:ext uri="{FF2B5EF4-FFF2-40B4-BE49-F238E27FC236}">
                    <a16:creationId xmlns:a16="http://schemas.microsoft.com/office/drawing/2014/main" id="{69B05298-4C1E-49CF-86F8-6697D4D5B7CB}"/>
                  </a:ext>
                </a:extLst>
              </p:cNvPr>
              <p:cNvSpPr/>
              <p:nvPr/>
            </p:nvSpPr>
            <p:spPr>
              <a:xfrm>
                <a:off x="18942065" y="10414223"/>
                <a:ext cx="800436" cy="800436"/>
              </a:xfrm>
              <a:custGeom>
                <a:avLst/>
                <a:gdLst>
                  <a:gd name="connsiteX0" fmla="*/ 800437 w 800436"/>
                  <a:gd name="connsiteY0" fmla="*/ 400219 h 800436"/>
                  <a:gd name="connsiteX1" fmla="*/ 400219 w 800436"/>
                  <a:gd name="connsiteY1" fmla="*/ 800437 h 800436"/>
                  <a:gd name="connsiteX2" fmla="*/ 0 w 800436"/>
                  <a:gd name="connsiteY2" fmla="*/ 400219 h 800436"/>
                  <a:gd name="connsiteX3" fmla="*/ 400219 w 800436"/>
                  <a:gd name="connsiteY3" fmla="*/ 0 h 800436"/>
                  <a:gd name="connsiteX4" fmla="*/ 800437 w 800436"/>
                  <a:gd name="connsiteY4" fmla="*/ 400219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7" y="400219"/>
                    </a:moveTo>
                    <a:cubicBezTo>
                      <a:pt x="800437" y="621253"/>
                      <a:pt x="621253" y="800437"/>
                      <a:pt x="400219" y="800437"/>
                    </a:cubicBezTo>
                    <a:cubicBezTo>
                      <a:pt x="179184" y="800437"/>
                      <a:pt x="0" y="621253"/>
                      <a:pt x="0" y="400219"/>
                    </a:cubicBezTo>
                    <a:cubicBezTo>
                      <a:pt x="0" y="179184"/>
                      <a:pt x="179184" y="0"/>
                      <a:pt x="400219" y="0"/>
                    </a:cubicBezTo>
                    <a:cubicBezTo>
                      <a:pt x="621253" y="0"/>
                      <a:pt x="800437" y="179184"/>
                      <a:pt x="800437" y="400219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3" name="Graphic 2">
              <a:extLst>
                <a:ext uri="{FF2B5EF4-FFF2-40B4-BE49-F238E27FC236}">
                  <a16:creationId xmlns:a16="http://schemas.microsoft.com/office/drawing/2014/main" id="{FAC7C2F0-0566-4C5D-84EA-6905A1D9018D}"/>
                </a:ext>
              </a:extLst>
            </p:cNvPr>
            <p:cNvGrpSpPr/>
            <p:nvPr/>
          </p:nvGrpSpPr>
          <p:grpSpPr>
            <a:xfrm>
              <a:off x="17889678" y="11796093"/>
              <a:ext cx="1948271" cy="469681"/>
              <a:chOff x="17889678" y="11796093"/>
              <a:chExt cx="1948271" cy="469681"/>
            </a:xfrm>
            <a:solidFill>
              <a:srgbClr val="9EBEDB"/>
            </a:solidFill>
          </p:grpSpPr>
          <p:sp>
            <p:nvSpPr>
              <p:cNvPr id="814" name="Graphic 2">
                <a:extLst>
                  <a:ext uri="{FF2B5EF4-FFF2-40B4-BE49-F238E27FC236}">
                    <a16:creationId xmlns:a16="http://schemas.microsoft.com/office/drawing/2014/main" id="{B4C65639-2E8E-447D-AAA3-5E2A40B2A87E}"/>
                  </a:ext>
                </a:extLst>
              </p:cNvPr>
              <p:cNvSpPr/>
              <p:nvPr/>
            </p:nvSpPr>
            <p:spPr>
              <a:xfrm>
                <a:off x="17889678" y="11796093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2 h 469681"/>
                  <a:gd name="connsiteX3" fmla="*/ 0 w 1948271"/>
                  <a:gd name="connsiteY3" fmla="*/ 469682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2"/>
                    </a:lnTo>
                    <a:lnTo>
                      <a:pt x="0" y="469682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Graphic 2">
                <a:extLst>
                  <a:ext uri="{FF2B5EF4-FFF2-40B4-BE49-F238E27FC236}">
                    <a16:creationId xmlns:a16="http://schemas.microsoft.com/office/drawing/2014/main" id="{8FACBBC6-5329-4217-BA09-A56535C4F6DF}"/>
                  </a:ext>
                </a:extLst>
              </p:cNvPr>
              <p:cNvSpPr/>
              <p:nvPr/>
            </p:nvSpPr>
            <p:spPr>
              <a:xfrm>
                <a:off x="18153857" y="11796093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2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2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Graphic 2">
                <a:extLst>
                  <a:ext uri="{FF2B5EF4-FFF2-40B4-BE49-F238E27FC236}">
                    <a16:creationId xmlns:a16="http://schemas.microsoft.com/office/drawing/2014/main" id="{3AC1A94E-6EA2-4ABB-AD08-48CCF24C8629}"/>
                  </a:ext>
                </a:extLst>
              </p:cNvPr>
              <p:cNvSpPr/>
              <p:nvPr/>
            </p:nvSpPr>
            <p:spPr>
              <a:xfrm>
                <a:off x="18381098" y="11796093"/>
                <a:ext cx="100967" cy="8491"/>
              </a:xfrm>
              <a:custGeom>
                <a:avLst/>
                <a:gdLst>
                  <a:gd name="connsiteX0" fmla="*/ 0 w 100967"/>
                  <a:gd name="connsiteY0" fmla="*/ 0 h 8491"/>
                  <a:gd name="connsiteX1" fmla="*/ 100967 w 100967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967" h="8491">
                    <a:moveTo>
                      <a:pt x="0" y="0"/>
                    </a:moveTo>
                    <a:lnTo>
                      <a:pt x="100967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7" name="Graphic 2">
                <a:extLst>
                  <a:ext uri="{FF2B5EF4-FFF2-40B4-BE49-F238E27FC236}">
                    <a16:creationId xmlns:a16="http://schemas.microsoft.com/office/drawing/2014/main" id="{2C8E2AC8-F9DB-4FBA-BDA0-476E3BF758B3}"/>
                  </a:ext>
                </a:extLst>
              </p:cNvPr>
              <p:cNvSpPr/>
              <p:nvPr/>
            </p:nvSpPr>
            <p:spPr>
              <a:xfrm>
                <a:off x="19213463" y="11796093"/>
                <a:ext cx="140708" cy="8491"/>
              </a:xfrm>
              <a:custGeom>
                <a:avLst/>
                <a:gdLst>
                  <a:gd name="connsiteX0" fmla="*/ 0 w 140708"/>
                  <a:gd name="connsiteY0" fmla="*/ 0 h 8491"/>
                  <a:gd name="connsiteX1" fmla="*/ 140709 w 14070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08" h="8491">
                    <a:moveTo>
                      <a:pt x="0" y="0"/>
                    </a:moveTo>
                    <a:lnTo>
                      <a:pt x="14070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Graphic 2">
                <a:extLst>
                  <a:ext uri="{FF2B5EF4-FFF2-40B4-BE49-F238E27FC236}">
                    <a16:creationId xmlns:a16="http://schemas.microsoft.com/office/drawing/2014/main" id="{4649FF5F-34AD-4379-82FB-98BE6BD44315}"/>
                  </a:ext>
                </a:extLst>
              </p:cNvPr>
              <p:cNvSpPr/>
              <p:nvPr/>
            </p:nvSpPr>
            <p:spPr>
              <a:xfrm>
                <a:off x="19406906" y="11796093"/>
                <a:ext cx="141303" cy="8491"/>
              </a:xfrm>
              <a:custGeom>
                <a:avLst/>
                <a:gdLst>
                  <a:gd name="connsiteX0" fmla="*/ 0 w 141303"/>
                  <a:gd name="connsiteY0" fmla="*/ 0 h 8491"/>
                  <a:gd name="connsiteX1" fmla="*/ 141304 w 14130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303" h="8491">
                    <a:moveTo>
                      <a:pt x="0" y="0"/>
                    </a:moveTo>
                    <a:lnTo>
                      <a:pt x="141304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9" name="Graphic 2">
              <a:extLst>
                <a:ext uri="{FF2B5EF4-FFF2-40B4-BE49-F238E27FC236}">
                  <a16:creationId xmlns:a16="http://schemas.microsoft.com/office/drawing/2014/main" id="{95202EFC-748A-4490-B76F-E02D59EFE1E7}"/>
                </a:ext>
              </a:extLst>
            </p:cNvPr>
            <p:cNvGrpSpPr/>
            <p:nvPr/>
          </p:nvGrpSpPr>
          <p:grpSpPr>
            <a:xfrm>
              <a:off x="18240134" y="10909380"/>
              <a:ext cx="1154458" cy="886883"/>
              <a:chOff x="18240134" y="10909380"/>
              <a:chExt cx="1154458" cy="886883"/>
            </a:xfrm>
          </p:grpSpPr>
          <p:sp>
            <p:nvSpPr>
              <p:cNvPr id="820" name="Graphic 2">
                <a:extLst>
                  <a:ext uri="{FF2B5EF4-FFF2-40B4-BE49-F238E27FC236}">
                    <a16:creationId xmlns:a16="http://schemas.microsoft.com/office/drawing/2014/main" id="{0C19F0CC-C49F-4798-A21A-B036A21B434F}"/>
                  </a:ext>
                </a:extLst>
              </p:cNvPr>
              <p:cNvSpPr/>
              <p:nvPr/>
            </p:nvSpPr>
            <p:spPr>
              <a:xfrm>
                <a:off x="19282161" y="11065969"/>
                <a:ext cx="112431" cy="730294"/>
              </a:xfrm>
              <a:custGeom>
                <a:avLst/>
                <a:gdLst>
                  <a:gd name="connsiteX0" fmla="*/ 0 w 112431"/>
                  <a:gd name="connsiteY0" fmla="*/ 0 h 730294"/>
                  <a:gd name="connsiteX1" fmla="*/ 56301 w 112431"/>
                  <a:gd name="connsiteY1" fmla="*/ 27767 h 730294"/>
                  <a:gd name="connsiteX2" fmla="*/ 112431 w 112431"/>
                  <a:gd name="connsiteY2" fmla="*/ 118035 h 730294"/>
                  <a:gd name="connsiteX3" fmla="*/ 112431 w 112431"/>
                  <a:gd name="connsiteY3" fmla="*/ 620835 h 730294"/>
                  <a:gd name="connsiteX4" fmla="*/ 42629 w 112431"/>
                  <a:gd name="connsiteY4" fmla="*/ 716621 h 730294"/>
                  <a:gd name="connsiteX5" fmla="*/ 85 w 112431"/>
                  <a:gd name="connsiteY5" fmla="*/ 730294 h 730294"/>
                  <a:gd name="connsiteX6" fmla="*/ 85 w 112431"/>
                  <a:gd name="connsiteY6" fmla="*/ 0 h 73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31" h="730294">
                    <a:moveTo>
                      <a:pt x="0" y="0"/>
                    </a:moveTo>
                    <a:lnTo>
                      <a:pt x="56301" y="27767"/>
                    </a:lnTo>
                    <a:cubicBezTo>
                      <a:pt x="90693" y="44751"/>
                      <a:pt x="112431" y="79737"/>
                      <a:pt x="112431" y="118035"/>
                    </a:cubicBezTo>
                    <a:lnTo>
                      <a:pt x="112431" y="620835"/>
                    </a:lnTo>
                    <a:cubicBezTo>
                      <a:pt x="112431" y="664567"/>
                      <a:pt x="84239" y="703290"/>
                      <a:pt x="42629" y="716621"/>
                    </a:cubicBezTo>
                    <a:lnTo>
                      <a:pt x="85" y="730294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314C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Graphic 2">
                <a:extLst>
                  <a:ext uri="{FF2B5EF4-FFF2-40B4-BE49-F238E27FC236}">
                    <a16:creationId xmlns:a16="http://schemas.microsoft.com/office/drawing/2014/main" id="{CAC82FA0-D146-4800-827D-A6A9F95FA340}"/>
                  </a:ext>
                </a:extLst>
              </p:cNvPr>
              <p:cNvSpPr/>
              <p:nvPr/>
            </p:nvSpPr>
            <p:spPr>
              <a:xfrm>
                <a:off x="18240134" y="11062317"/>
                <a:ext cx="1073192" cy="733946"/>
              </a:xfrm>
              <a:custGeom>
                <a:avLst/>
                <a:gdLst>
                  <a:gd name="connsiteX0" fmla="*/ 1073193 w 1073192"/>
                  <a:gd name="connsiteY0" fmla="*/ 49762 h 733946"/>
                  <a:gd name="connsiteX1" fmla="*/ 1073193 w 1073192"/>
                  <a:gd name="connsiteY1" fmla="*/ 684183 h 733946"/>
                  <a:gd name="connsiteX2" fmla="*/ 1023431 w 1073192"/>
                  <a:gd name="connsiteY2" fmla="*/ 733946 h 733946"/>
                  <a:gd name="connsiteX3" fmla="*/ 49762 w 1073192"/>
                  <a:gd name="connsiteY3" fmla="*/ 733946 h 733946"/>
                  <a:gd name="connsiteX4" fmla="*/ 0 w 1073192"/>
                  <a:gd name="connsiteY4" fmla="*/ 684183 h 733946"/>
                  <a:gd name="connsiteX5" fmla="*/ 0 w 1073192"/>
                  <a:gd name="connsiteY5" fmla="*/ 49762 h 733946"/>
                  <a:gd name="connsiteX6" fmla="*/ 49762 w 1073192"/>
                  <a:gd name="connsiteY6" fmla="*/ 0 h 733946"/>
                  <a:gd name="connsiteX7" fmla="*/ 1023431 w 1073192"/>
                  <a:gd name="connsiteY7" fmla="*/ 0 h 733946"/>
                  <a:gd name="connsiteX8" fmla="*/ 1073193 w 1073192"/>
                  <a:gd name="connsiteY8" fmla="*/ 49762 h 73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3192" h="733946">
                    <a:moveTo>
                      <a:pt x="1073193" y="49762"/>
                    </a:moveTo>
                    <a:lnTo>
                      <a:pt x="1073193" y="684183"/>
                    </a:lnTo>
                    <a:cubicBezTo>
                      <a:pt x="1073193" y="711613"/>
                      <a:pt x="1050944" y="733946"/>
                      <a:pt x="1023431" y="733946"/>
                    </a:cubicBezTo>
                    <a:lnTo>
                      <a:pt x="49762" y="733946"/>
                    </a:lnTo>
                    <a:cubicBezTo>
                      <a:pt x="22333" y="733946"/>
                      <a:pt x="0" y="711613"/>
                      <a:pt x="0" y="684183"/>
                    </a:cubicBezTo>
                    <a:lnTo>
                      <a:pt x="0" y="49762"/>
                    </a:lnTo>
                    <a:cubicBezTo>
                      <a:pt x="0" y="22333"/>
                      <a:pt x="22333" y="0"/>
                      <a:pt x="49762" y="0"/>
                    </a:cubicBezTo>
                    <a:lnTo>
                      <a:pt x="1023431" y="0"/>
                    </a:lnTo>
                    <a:cubicBezTo>
                      <a:pt x="1051029" y="0"/>
                      <a:pt x="1073193" y="22333"/>
                      <a:pt x="1073193" y="49762"/>
                    </a:cubicBez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Graphic 2">
                <a:extLst>
                  <a:ext uri="{FF2B5EF4-FFF2-40B4-BE49-F238E27FC236}">
                    <a16:creationId xmlns:a16="http://schemas.microsoft.com/office/drawing/2014/main" id="{CB13FF92-11B9-49AD-8CAF-896935A06B67}"/>
                  </a:ext>
                </a:extLst>
              </p:cNvPr>
              <p:cNvSpPr/>
              <p:nvPr/>
            </p:nvSpPr>
            <p:spPr>
              <a:xfrm>
                <a:off x="18948944" y="11062402"/>
                <a:ext cx="364383" cy="733861"/>
              </a:xfrm>
              <a:custGeom>
                <a:avLst/>
                <a:gdLst>
                  <a:gd name="connsiteX0" fmla="*/ 364383 w 364383"/>
                  <a:gd name="connsiteY0" fmla="*/ 49677 h 733861"/>
                  <a:gd name="connsiteX1" fmla="*/ 364383 w 364383"/>
                  <a:gd name="connsiteY1" fmla="*/ 684098 h 733861"/>
                  <a:gd name="connsiteX2" fmla="*/ 314621 w 364383"/>
                  <a:gd name="connsiteY2" fmla="*/ 733861 h 733861"/>
                  <a:gd name="connsiteX3" fmla="*/ 0 w 364383"/>
                  <a:gd name="connsiteY3" fmla="*/ 733861 h 733861"/>
                  <a:gd name="connsiteX4" fmla="*/ 35835 w 364383"/>
                  <a:gd name="connsiteY4" fmla="*/ 0 h 733861"/>
                  <a:gd name="connsiteX5" fmla="*/ 314621 w 364383"/>
                  <a:gd name="connsiteY5" fmla="*/ 0 h 733861"/>
                  <a:gd name="connsiteX6" fmla="*/ 364383 w 364383"/>
                  <a:gd name="connsiteY6" fmla="*/ 49677 h 733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83" h="733861">
                    <a:moveTo>
                      <a:pt x="364383" y="49677"/>
                    </a:moveTo>
                    <a:lnTo>
                      <a:pt x="364383" y="684098"/>
                    </a:lnTo>
                    <a:cubicBezTo>
                      <a:pt x="364383" y="711528"/>
                      <a:pt x="342135" y="733861"/>
                      <a:pt x="314621" y="733861"/>
                    </a:cubicBezTo>
                    <a:lnTo>
                      <a:pt x="0" y="733861"/>
                    </a:lnTo>
                    <a:cubicBezTo>
                      <a:pt x="440384" y="522415"/>
                      <a:pt x="203463" y="174846"/>
                      <a:pt x="35835" y="0"/>
                    </a:cubicBezTo>
                    <a:lnTo>
                      <a:pt x="314621" y="0"/>
                    </a:lnTo>
                    <a:cubicBezTo>
                      <a:pt x="342220" y="-85"/>
                      <a:pt x="364383" y="22249"/>
                      <a:pt x="364383" y="49677"/>
                    </a:cubicBezTo>
                    <a:close/>
                  </a:path>
                </a:pathLst>
              </a:custGeom>
              <a:solidFill>
                <a:srgbClr val="FCB9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Graphic 2">
                <a:extLst>
                  <a:ext uri="{FF2B5EF4-FFF2-40B4-BE49-F238E27FC236}">
                    <a16:creationId xmlns:a16="http://schemas.microsoft.com/office/drawing/2014/main" id="{3772DF0B-D65E-446B-A35C-7B873A6A4B71}"/>
                  </a:ext>
                </a:extLst>
              </p:cNvPr>
              <p:cNvSpPr/>
              <p:nvPr/>
            </p:nvSpPr>
            <p:spPr>
              <a:xfrm>
                <a:off x="18412687" y="11078111"/>
                <a:ext cx="829223" cy="433442"/>
              </a:xfrm>
              <a:custGeom>
                <a:avLst/>
                <a:gdLst>
                  <a:gd name="connsiteX0" fmla="*/ 804682 w 829223"/>
                  <a:gd name="connsiteY0" fmla="*/ 0 h 433442"/>
                  <a:gd name="connsiteX1" fmla="*/ 804682 w 829223"/>
                  <a:gd name="connsiteY1" fmla="*/ 246857 h 433442"/>
                  <a:gd name="connsiteX2" fmla="*/ 676541 w 829223"/>
                  <a:gd name="connsiteY2" fmla="*/ 374998 h 433442"/>
                  <a:gd name="connsiteX3" fmla="*/ 483608 w 829223"/>
                  <a:gd name="connsiteY3" fmla="*/ 407776 h 433442"/>
                  <a:gd name="connsiteX4" fmla="*/ 249914 w 829223"/>
                  <a:gd name="connsiteY4" fmla="*/ 407776 h 433442"/>
                  <a:gd name="connsiteX5" fmla="*/ 56981 w 829223"/>
                  <a:gd name="connsiteY5" fmla="*/ 374998 h 433442"/>
                  <a:gd name="connsiteX6" fmla="*/ 0 w 829223"/>
                  <a:gd name="connsiteY6" fmla="*/ 361496 h 433442"/>
                  <a:gd name="connsiteX7" fmla="*/ 81522 w 829223"/>
                  <a:gd name="connsiteY7" fmla="*/ 390792 h 433442"/>
                  <a:gd name="connsiteX8" fmla="*/ 274455 w 829223"/>
                  <a:gd name="connsiteY8" fmla="*/ 423571 h 433442"/>
                  <a:gd name="connsiteX9" fmla="*/ 508150 w 829223"/>
                  <a:gd name="connsiteY9" fmla="*/ 423571 h 433442"/>
                  <a:gd name="connsiteX10" fmla="*/ 701083 w 829223"/>
                  <a:gd name="connsiteY10" fmla="*/ 390792 h 433442"/>
                  <a:gd name="connsiteX11" fmla="*/ 829224 w 829223"/>
                  <a:gd name="connsiteY11" fmla="*/ 262652 h 433442"/>
                  <a:gd name="connsiteX12" fmla="*/ 829224 w 829223"/>
                  <a:gd name="connsiteY12" fmla="*/ 0 h 433442"/>
                  <a:gd name="connsiteX13" fmla="*/ 804682 w 829223"/>
                  <a:gd name="connsiteY13" fmla="*/ 0 h 43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9223" h="433442">
                    <a:moveTo>
                      <a:pt x="804682" y="0"/>
                    </a:moveTo>
                    <a:lnTo>
                      <a:pt x="804682" y="246857"/>
                    </a:lnTo>
                    <a:cubicBezTo>
                      <a:pt x="804682" y="317593"/>
                      <a:pt x="747278" y="374998"/>
                      <a:pt x="676541" y="374998"/>
                    </a:cubicBezTo>
                    <a:lnTo>
                      <a:pt x="483608" y="407776"/>
                    </a:lnTo>
                    <a:cubicBezTo>
                      <a:pt x="406248" y="420939"/>
                      <a:pt x="327274" y="420939"/>
                      <a:pt x="249914" y="407776"/>
                    </a:cubicBezTo>
                    <a:lnTo>
                      <a:pt x="56981" y="374998"/>
                    </a:lnTo>
                    <a:cubicBezTo>
                      <a:pt x="36430" y="374998"/>
                      <a:pt x="17154" y="370072"/>
                      <a:pt x="0" y="361496"/>
                    </a:cubicBezTo>
                    <a:cubicBezTo>
                      <a:pt x="22163" y="379838"/>
                      <a:pt x="50612" y="390792"/>
                      <a:pt x="81522" y="390792"/>
                    </a:cubicBezTo>
                    <a:lnTo>
                      <a:pt x="274455" y="423571"/>
                    </a:lnTo>
                    <a:cubicBezTo>
                      <a:pt x="351815" y="436733"/>
                      <a:pt x="430788" y="436733"/>
                      <a:pt x="508150" y="423571"/>
                    </a:cubicBezTo>
                    <a:lnTo>
                      <a:pt x="701083" y="390792"/>
                    </a:lnTo>
                    <a:cubicBezTo>
                      <a:pt x="771819" y="390792"/>
                      <a:pt x="829224" y="333388"/>
                      <a:pt x="829224" y="262652"/>
                    </a:cubicBezTo>
                    <a:lnTo>
                      <a:pt x="829224" y="0"/>
                    </a:lnTo>
                    <a:lnTo>
                      <a:pt x="804682" y="0"/>
                    </a:lnTo>
                    <a:close/>
                  </a:path>
                </a:pathLst>
              </a:custGeom>
              <a:solidFill>
                <a:srgbClr val="FCB9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Graphic 2">
                <a:extLst>
                  <a:ext uri="{FF2B5EF4-FFF2-40B4-BE49-F238E27FC236}">
                    <a16:creationId xmlns:a16="http://schemas.microsoft.com/office/drawing/2014/main" id="{61C7715B-CEA7-465B-B2B5-8108B84A4BB8}"/>
                  </a:ext>
                </a:extLst>
              </p:cNvPr>
              <p:cNvSpPr/>
              <p:nvPr/>
            </p:nvSpPr>
            <p:spPr>
              <a:xfrm>
                <a:off x="18341526" y="11062317"/>
                <a:ext cx="875843" cy="433442"/>
              </a:xfrm>
              <a:custGeom>
                <a:avLst/>
                <a:gdLst>
                  <a:gd name="connsiteX0" fmla="*/ 747703 w 875843"/>
                  <a:gd name="connsiteY0" fmla="*/ 390792 h 433442"/>
                  <a:gd name="connsiteX1" fmla="*/ 554769 w 875843"/>
                  <a:gd name="connsiteY1" fmla="*/ 423571 h 433442"/>
                  <a:gd name="connsiteX2" fmla="*/ 321075 w 875843"/>
                  <a:gd name="connsiteY2" fmla="*/ 423571 h 433442"/>
                  <a:gd name="connsiteX3" fmla="*/ 128142 w 875843"/>
                  <a:gd name="connsiteY3" fmla="*/ 390792 h 433442"/>
                  <a:gd name="connsiteX4" fmla="*/ 0 w 875843"/>
                  <a:gd name="connsiteY4" fmla="*/ 262652 h 433442"/>
                  <a:gd name="connsiteX5" fmla="*/ 0 w 875843"/>
                  <a:gd name="connsiteY5" fmla="*/ 0 h 433442"/>
                  <a:gd name="connsiteX6" fmla="*/ 875844 w 875843"/>
                  <a:gd name="connsiteY6" fmla="*/ 0 h 433442"/>
                  <a:gd name="connsiteX7" fmla="*/ 875844 w 875843"/>
                  <a:gd name="connsiteY7" fmla="*/ 262652 h 433442"/>
                  <a:gd name="connsiteX8" fmla="*/ 747703 w 875843"/>
                  <a:gd name="connsiteY8" fmla="*/ 390792 h 43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5843" h="433442">
                    <a:moveTo>
                      <a:pt x="747703" y="390792"/>
                    </a:moveTo>
                    <a:lnTo>
                      <a:pt x="554769" y="423571"/>
                    </a:lnTo>
                    <a:cubicBezTo>
                      <a:pt x="477409" y="436733"/>
                      <a:pt x="398435" y="436733"/>
                      <a:pt x="321075" y="423571"/>
                    </a:cubicBezTo>
                    <a:lnTo>
                      <a:pt x="128142" y="390792"/>
                    </a:lnTo>
                    <a:cubicBezTo>
                      <a:pt x="57405" y="390792"/>
                      <a:pt x="0" y="333388"/>
                      <a:pt x="0" y="262652"/>
                    </a:cubicBezTo>
                    <a:lnTo>
                      <a:pt x="0" y="0"/>
                    </a:lnTo>
                    <a:lnTo>
                      <a:pt x="875844" y="0"/>
                    </a:lnTo>
                    <a:lnTo>
                      <a:pt x="875844" y="262652"/>
                    </a:lnTo>
                    <a:cubicBezTo>
                      <a:pt x="875844" y="333473"/>
                      <a:pt x="818439" y="390792"/>
                      <a:pt x="747703" y="390792"/>
                    </a:cubicBezTo>
                    <a:close/>
                  </a:path>
                </a:pathLst>
              </a:custGeom>
              <a:solidFill>
                <a:srgbClr val="FFBE8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Graphic 2">
                <a:extLst>
                  <a:ext uri="{FF2B5EF4-FFF2-40B4-BE49-F238E27FC236}">
                    <a16:creationId xmlns:a16="http://schemas.microsoft.com/office/drawing/2014/main" id="{A61F0D79-F433-4D4C-A249-A4AABF822B2B}"/>
                  </a:ext>
                </a:extLst>
              </p:cNvPr>
              <p:cNvSpPr/>
              <p:nvPr/>
            </p:nvSpPr>
            <p:spPr>
              <a:xfrm>
                <a:off x="19041589" y="11062317"/>
                <a:ext cx="134255" cy="733860"/>
              </a:xfrm>
              <a:custGeom>
                <a:avLst/>
                <a:gdLst>
                  <a:gd name="connsiteX0" fmla="*/ 0 w 134255"/>
                  <a:gd name="connsiteY0" fmla="*/ 0 h 733860"/>
                  <a:gd name="connsiteX1" fmla="*/ 134256 w 134255"/>
                  <a:gd name="connsiteY1" fmla="*/ 0 h 733860"/>
                  <a:gd name="connsiteX2" fmla="*/ 134256 w 134255"/>
                  <a:gd name="connsiteY2" fmla="*/ 733861 h 733860"/>
                  <a:gd name="connsiteX3" fmla="*/ 0 w 134255"/>
                  <a:gd name="connsiteY3" fmla="*/ 733861 h 73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255" h="733860">
                    <a:moveTo>
                      <a:pt x="0" y="0"/>
                    </a:moveTo>
                    <a:lnTo>
                      <a:pt x="134256" y="0"/>
                    </a:lnTo>
                    <a:lnTo>
                      <a:pt x="134256" y="733861"/>
                    </a:lnTo>
                    <a:lnTo>
                      <a:pt x="0" y="733861"/>
                    </a:lnTo>
                    <a:close/>
                  </a:path>
                </a:pathLst>
              </a:custGeom>
              <a:solidFill>
                <a:srgbClr val="FFD2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6" name="Graphic 2">
                <a:extLst>
                  <a:ext uri="{FF2B5EF4-FFF2-40B4-BE49-F238E27FC236}">
                    <a16:creationId xmlns:a16="http://schemas.microsoft.com/office/drawing/2014/main" id="{6E9CCB6A-436D-405E-87A3-4BB15F70E274}"/>
                  </a:ext>
                </a:extLst>
              </p:cNvPr>
              <p:cNvSpPr/>
              <p:nvPr/>
            </p:nvSpPr>
            <p:spPr>
              <a:xfrm>
                <a:off x="18240219" y="11062317"/>
                <a:ext cx="125847" cy="733946"/>
              </a:xfrm>
              <a:custGeom>
                <a:avLst/>
                <a:gdLst>
                  <a:gd name="connsiteX0" fmla="*/ 125848 w 125847"/>
                  <a:gd name="connsiteY0" fmla="*/ 733946 h 733946"/>
                  <a:gd name="connsiteX1" fmla="*/ 49762 w 125847"/>
                  <a:gd name="connsiteY1" fmla="*/ 733946 h 733946"/>
                  <a:gd name="connsiteX2" fmla="*/ 0 w 125847"/>
                  <a:gd name="connsiteY2" fmla="*/ 684183 h 733946"/>
                  <a:gd name="connsiteX3" fmla="*/ 0 w 125847"/>
                  <a:gd name="connsiteY3" fmla="*/ 49762 h 733946"/>
                  <a:gd name="connsiteX4" fmla="*/ 49762 w 125847"/>
                  <a:gd name="connsiteY4" fmla="*/ 0 h 733946"/>
                  <a:gd name="connsiteX5" fmla="*/ 71500 w 125847"/>
                  <a:gd name="connsiteY5" fmla="*/ 0 h 733946"/>
                  <a:gd name="connsiteX6" fmla="*/ 73284 w 125847"/>
                  <a:gd name="connsiteY6" fmla="*/ 3652 h 733946"/>
                  <a:gd name="connsiteX7" fmla="*/ 125848 w 125847"/>
                  <a:gd name="connsiteY7" fmla="*/ 733946 h 73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847" h="733946">
                    <a:moveTo>
                      <a:pt x="125848" y="733946"/>
                    </a:moveTo>
                    <a:lnTo>
                      <a:pt x="49762" y="733946"/>
                    </a:lnTo>
                    <a:cubicBezTo>
                      <a:pt x="22333" y="733946"/>
                      <a:pt x="0" y="711613"/>
                      <a:pt x="0" y="684183"/>
                    </a:cubicBezTo>
                    <a:lnTo>
                      <a:pt x="0" y="49762"/>
                    </a:lnTo>
                    <a:cubicBezTo>
                      <a:pt x="0" y="22333"/>
                      <a:pt x="22333" y="0"/>
                      <a:pt x="49762" y="0"/>
                    </a:cubicBezTo>
                    <a:lnTo>
                      <a:pt x="71500" y="0"/>
                    </a:lnTo>
                    <a:cubicBezTo>
                      <a:pt x="72604" y="2293"/>
                      <a:pt x="73284" y="3652"/>
                      <a:pt x="73284" y="3652"/>
                    </a:cubicBezTo>
                    <a:cubicBezTo>
                      <a:pt x="73284" y="3652"/>
                      <a:pt x="-3142" y="552307"/>
                      <a:pt x="125848" y="733946"/>
                    </a:cubicBezTo>
                    <a:close/>
                  </a:path>
                </a:pathLst>
              </a:custGeom>
              <a:solidFill>
                <a:srgbClr val="FFEBE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Graphic 2">
                <a:extLst>
                  <a:ext uri="{FF2B5EF4-FFF2-40B4-BE49-F238E27FC236}">
                    <a16:creationId xmlns:a16="http://schemas.microsoft.com/office/drawing/2014/main" id="{DB4AECCE-706B-4586-A663-3B6E2FEE277B}"/>
                  </a:ext>
                </a:extLst>
              </p:cNvPr>
              <p:cNvSpPr/>
              <p:nvPr/>
            </p:nvSpPr>
            <p:spPr>
              <a:xfrm>
                <a:off x="18763907" y="11486821"/>
                <a:ext cx="127122" cy="97485"/>
              </a:xfrm>
              <a:custGeom>
                <a:avLst/>
                <a:gdLst>
                  <a:gd name="connsiteX0" fmla="*/ 0 w 127122"/>
                  <a:gd name="connsiteY0" fmla="*/ 69972 h 97485"/>
                  <a:gd name="connsiteX1" fmla="*/ 97147 w 127122"/>
                  <a:gd name="connsiteY1" fmla="*/ 97486 h 97485"/>
                  <a:gd name="connsiteX2" fmla="*/ 127123 w 127122"/>
                  <a:gd name="connsiteY2" fmla="*/ 0 h 97485"/>
                  <a:gd name="connsiteX3" fmla="*/ 72520 w 127122"/>
                  <a:gd name="connsiteY3" fmla="*/ 6624 h 97485"/>
                  <a:gd name="connsiteX4" fmla="*/ 58934 w 127122"/>
                  <a:gd name="connsiteY4" fmla="*/ 41780 h 97485"/>
                  <a:gd name="connsiteX5" fmla="*/ 26494 w 127122"/>
                  <a:gd name="connsiteY5" fmla="*/ 62839 h 97485"/>
                  <a:gd name="connsiteX6" fmla="*/ 0 w 127122"/>
                  <a:gd name="connsiteY6" fmla="*/ 66321 h 9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122" h="97485">
                    <a:moveTo>
                      <a:pt x="0" y="69972"/>
                    </a:moveTo>
                    <a:lnTo>
                      <a:pt x="97147" y="97486"/>
                    </a:lnTo>
                    <a:lnTo>
                      <a:pt x="127123" y="0"/>
                    </a:lnTo>
                    <a:lnTo>
                      <a:pt x="72520" y="6624"/>
                    </a:lnTo>
                    <a:lnTo>
                      <a:pt x="58934" y="41780"/>
                    </a:lnTo>
                    <a:lnTo>
                      <a:pt x="26494" y="62839"/>
                    </a:lnTo>
                    <a:lnTo>
                      <a:pt x="0" y="66321"/>
                    </a:ln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Graphic 2">
                <a:extLst>
                  <a:ext uri="{FF2B5EF4-FFF2-40B4-BE49-F238E27FC236}">
                    <a16:creationId xmlns:a16="http://schemas.microsoft.com/office/drawing/2014/main" id="{AC0C2161-DF26-410B-9217-25186FB34514}"/>
                  </a:ext>
                </a:extLst>
              </p:cNvPr>
              <p:cNvSpPr/>
              <p:nvPr/>
            </p:nvSpPr>
            <p:spPr>
              <a:xfrm>
                <a:off x="18731894" y="11393157"/>
                <a:ext cx="104448" cy="164825"/>
              </a:xfrm>
              <a:custGeom>
                <a:avLst/>
                <a:gdLst>
                  <a:gd name="connsiteX0" fmla="*/ 62329 w 104448"/>
                  <a:gd name="connsiteY0" fmla="*/ 0 h 164825"/>
                  <a:gd name="connsiteX1" fmla="*/ 42119 w 104448"/>
                  <a:gd name="connsiteY1" fmla="*/ 0 h 164825"/>
                  <a:gd name="connsiteX2" fmla="*/ 0 w 104448"/>
                  <a:gd name="connsiteY2" fmla="*/ 42120 h 164825"/>
                  <a:gd name="connsiteX3" fmla="*/ 0 w 104448"/>
                  <a:gd name="connsiteY3" fmla="*/ 122707 h 164825"/>
                  <a:gd name="connsiteX4" fmla="*/ 42119 w 104448"/>
                  <a:gd name="connsiteY4" fmla="*/ 164826 h 164825"/>
                  <a:gd name="connsiteX5" fmla="*/ 62329 w 104448"/>
                  <a:gd name="connsiteY5" fmla="*/ 164826 h 164825"/>
                  <a:gd name="connsiteX6" fmla="*/ 104448 w 104448"/>
                  <a:gd name="connsiteY6" fmla="*/ 122707 h 164825"/>
                  <a:gd name="connsiteX7" fmla="*/ 104448 w 104448"/>
                  <a:gd name="connsiteY7" fmla="*/ 42120 h 164825"/>
                  <a:gd name="connsiteX8" fmla="*/ 62329 w 104448"/>
                  <a:gd name="connsiteY8" fmla="*/ 0 h 164825"/>
                  <a:gd name="connsiteX9" fmla="*/ 86022 w 104448"/>
                  <a:gd name="connsiteY9" fmla="*/ 122707 h 164825"/>
                  <a:gd name="connsiteX10" fmla="*/ 62414 w 104448"/>
                  <a:gd name="connsiteY10" fmla="*/ 146313 h 164825"/>
                  <a:gd name="connsiteX11" fmla="*/ 42204 w 104448"/>
                  <a:gd name="connsiteY11" fmla="*/ 146313 h 164825"/>
                  <a:gd name="connsiteX12" fmla="*/ 18597 w 104448"/>
                  <a:gd name="connsiteY12" fmla="*/ 122707 h 164825"/>
                  <a:gd name="connsiteX13" fmla="*/ 18597 w 104448"/>
                  <a:gd name="connsiteY13" fmla="*/ 42120 h 164825"/>
                  <a:gd name="connsiteX14" fmla="*/ 35750 w 104448"/>
                  <a:gd name="connsiteY14" fmla="*/ 19532 h 164825"/>
                  <a:gd name="connsiteX15" fmla="*/ 35750 w 104448"/>
                  <a:gd name="connsiteY15" fmla="*/ 106572 h 164825"/>
                  <a:gd name="connsiteX16" fmla="*/ 36175 w 104448"/>
                  <a:gd name="connsiteY16" fmla="*/ 106572 h 164825"/>
                  <a:gd name="connsiteX17" fmla="*/ 36599 w 104448"/>
                  <a:gd name="connsiteY17" fmla="*/ 106572 h 164825"/>
                  <a:gd name="connsiteX18" fmla="*/ 37024 w 104448"/>
                  <a:gd name="connsiteY18" fmla="*/ 106572 h 164825"/>
                  <a:gd name="connsiteX19" fmla="*/ 37448 w 104448"/>
                  <a:gd name="connsiteY19" fmla="*/ 106572 h 164825"/>
                  <a:gd name="connsiteX20" fmla="*/ 37873 w 104448"/>
                  <a:gd name="connsiteY20" fmla="*/ 106572 h 164825"/>
                  <a:gd name="connsiteX21" fmla="*/ 38298 w 104448"/>
                  <a:gd name="connsiteY21" fmla="*/ 106572 h 164825"/>
                  <a:gd name="connsiteX22" fmla="*/ 38722 w 104448"/>
                  <a:gd name="connsiteY22" fmla="*/ 106572 h 164825"/>
                  <a:gd name="connsiteX23" fmla="*/ 39147 w 104448"/>
                  <a:gd name="connsiteY23" fmla="*/ 106572 h 164825"/>
                  <a:gd name="connsiteX24" fmla="*/ 39571 w 104448"/>
                  <a:gd name="connsiteY24" fmla="*/ 106572 h 164825"/>
                  <a:gd name="connsiteX25" fmla="*/ 39996 w 104448"/>
                  <a:gd name="connsiteY25" fmla="*/ 106572 h 164825"/>
                  <a:gd name="connsiteX26" fmla="*/ 40421 w 104448"/>
                  <a:gd name="connsiteY26" fmla="*/ 106572 h 164825"/>
                  <a:gd name="connsiteX27" fmla="*/ 40845 w 104448"/>
                  <a:gd name="connsiteY27" fmla="*/ 106572 h 164825"/>
                  <a:gd name="connsiteX28" fmla="*/ 41270 w 104448"/>
                  <a:gd name="connsiteY28" fmla="*/ 106572 h 164825"/>
                  <a:gd name="connsiteX29" fmla="*/ 41694 w 104448"/>
                  <a:gd name="connsiteY29" fmla="*/ 106572 h 164825"/>
                  <a:gd name="connsiteX30" fmla="*/ 42119 w 104448"/>
                  <a:gd name="connsiteY30" fmla="*/ 106572 h 164825"/>
                  <a:gd name="connsiteX31" fmla="*/ 42544 w 104448"/>
                  <a:gd name="connsiteY31" fmla="*/ 106572 h 164825"/>
                  <a:gd name="connsiteX32" fmla="*/ 42968 w 104448"/>
                  <a:gd name="connsiteY32" fmla="*/ 106572 h 164825"/>
                  <a:gd name="connsiteX33" fmla="*/ 43393 w 104448"/>
                  <a:gd name="connsiteY33" fmla="*/ 106572 h 164825"/>
                  <a:gd name="connsiteX34" fmla="*/ 43817 w 104448"/>
                  <a:gd name="connsiteY34" fmla="*/ 106572 h 164825"/>
                  <a:gd name="connsiteX35" fmla="*/ 44242 w 104448"/>
                  <a:gd name="connsiteY35" fmla="*/ 106572 h 164825"/>
                  <a:gd name="connsiteX36" fmla="*/ 44667 w 104448"/>
                  <a:gd name="connsiteY36" fmla="*/ 106572 h 164825"/>
                  <a:gd name="connsiteX37" fmla="*/ 45091 w 104448"/>
                  <a:gd name="connsiteY37" fmla="*/ 106572 h 164825"/>
                  <a:gd name="connsiteX38" fmla="*/ 45516 w 104448"/>
                  <a:gd name="connsiteY38" fmla="*/ 106572 h 164825"/>
                  <a:gd name="connsiteX39" fmla="*/ 45940 w 104448"/>
                  <a:gd name="connsiteY39" fmla="*/ 106572 h 164825"/>
                  <a:gd name="connsiteX40" fmla="*/ 46365 w 104448"/>
                  <a:gd name="connsiteY40" fmla="*/ 106572 h 164825"/>
                  <a:gd name="connsiteX41" fmla="*/ 46790 w 104448"/>
                  <a:gd name="connsiteY41" fmla="*/ 106572 h 164825"/>
                  <a:gd name="connsiteX42" fmla="*/ 47214 w 104448"/>
                  <a:gd name="connsiteY42" fmla="*/ 106572 h 164825"/>
                  <a:gd name="connsiteX43" fmla="*/ 47639 w 104448"/>
                  <a:gd name="connsiteY43" fmla="*/ 106572 h 164825"/>
                  <a:gd name="connsiteX44" fmla="*/ 48063 w 104448"/>
                  <a:gd name="connsiteY44" fmla="*/ 106572 h 164825"/>
                  <a:gd name="connsiteX45" fmla="*/ 48488 w 104448"/>
                  <a:gd name="connsiteY45" fmla="*/ 106572 h 164825"/>
                  <a:gd name="connsiteX46" fmla="*/ 48913 w 104448"/>
                  <a:gd name="connsiteY46" fmla="*/ 106572 h 164825"/>
                  <a:gd name="connsiteX47" fmla="*/ 49337 w 104448"/>
                  <a:gd name="connsiteY47" fmla="*/ 106572 h 164825"/>
                  <a:gd name="connsiteX48" fmla="*/ 49762 w 104448"/>
                  <a:gd name="connsiteY48" fmla="*/ 106572 h 164825"/>
                  <a:gd name="connsiteX49" fmla="*/ 50186 w 104448"/>
                  <a:gd name="connsiteY49" fmla="*/ 106572 h 164825"/>
                  <a:gd name="connsiteX50" fmla="*/ 50611 w 104448"/>
                  <a:gd name="connsiteY50" fmla="*/ 106572 h 164825"/>
                  <a:gd name="connsiteX51" fmla="*/ 51036 w 104448"/>
                  <a:gd name="connsiteY51" fmla="*/ 106572 h 164825"/>
                  <a:gd name="connsiteX52" fmla="*/ 51460 w 104448"/>
                  <a:gd name="connsiteY52" fmla="*/ 106572 h 164825"/>
                  <a:gd name="connsiteX53" fmla="*/ 51885 w 104448"/>
                  <a:gd name="connsiteY53" fmla="*/ 106572 h 164825"/>
                  <a:gd name="connsiteX54" fmla="*/ 52309 w 104448"/>
                  <a:gd name="connsiteY54" fmla="*/ 106572 h 164825"/>
                  <a:gd name="connsiteX55" fmla="*/ 52734 w 104448"/>
                  <a:gd name="connsiteY55" fmla="*/ 106572 h 164825"/>
                  <a:gd name="connsiteX56" fmla="*/ 53159 w 104448"/>
                  <a:gd name="connsiteY56" fmla="*/ 106572 h 164825"/>
                  <a:gd name="connsiteX57" fmla="*/ 53583 w 104448"/>
                  <a:gd name="connsiteY57" fmla="*/ 106572 h 164825"/>
                  <a:gd name="connsiteX58" fmla="*/ 54008 w 104448"/>
                  <a:gd name="connsiteY58" fmla="*/ 106572 h 164825"/>
                  <a:gd name="connsiteX59" fmla="*/ 54432 w 104448"/>
                  <a:gd name="connsiteY59" fmla="*/ 106572 h 164825"/>
                  <a:gd name="connsiteX60" fmla="*/ 54857 w 104448"/>
                  <a:gd name="connsiteY60" fmla="*/ 106572 h 164825"/>
                  <a:gd name="connsiteX61" fmla="*/ 55282 w 104448"/>
                  <a:gd name="connsiteY61" fmla="*/ 106572 h 164825"/>
                  <a:gd name="connsiteX62" fmla="*/ 55706 w 104448"/>
                  <a:gd name="connsiteY62" fmla="*/ 106572 h 164825"/>
                  <a:gd name="connsiteX63" fmla="*/ 56131 w 104448"/>
                  <a:gd name="connsiteY63" fmla="*/ 106572 h 164825"/>
                  <a:gd name="connsiteX64" fmla="*/ 56555 w 104448"/>
                  <a:gd name="connsiteY64" fmla="*/ 106572 h 164825"/>
                  <a:gd name="connsiteX65" fmla="*/ 56980 w 104448"/>
                  <a:gd name="connsiteY65" fmla="*/ 106572 h 164825"/>
                  <a:gd name="connsiteX66" fmla="*/ 57405 w 104448"/>
                  <a:gd name="connsiteY66" fmla="*/ 106572 h 164825"/>
                  <a:gd name="connsiteX67" fmla="*/ 57829 w 104448"/>
                  <a:gd name="connsiteY67" fmla="*/ 106572 h 164825"/>
                  <a:gd name="connsiteX68" fmla="*/ 58254 w 104448"/>
                  <a:gd name="connsiteY68" fmla="*/ 106572 h 164825"/>
                  <a:gd name="connsiteX69" fmla="*/ 58678 w 104448"/>
                  <a:gd name="connsiteY69" fmla="*/ 106572 h 164825"/>
                  <a:gd name="connsiteX70" fmla="*/ 59103 w 104448"/>
                  <a:gd name="connsiteY70" fmla="*/ 106572 h 164825"/>
                  <a:gd name="connsiteX71" fmla="*/ 59528 w 104448"/>
                  <a:gd name="connsiteY71" fmla="*/ 106572 h 164825"/>
                  <a:gd name="connsiteX72" fmla="*/ 59952 w 104448"/>
                  <a:gd name="connsiteY72" fmla="*/ 106572 h 164825"/>
                  <a:gd name="connsiteX73" fmla="*/ 60377 w 104448"/>
                  <a:gd name="connsiteY73" fmla="*/ 106572 h 164825"/>
                  <a:gd name="connsiteX74" fmla="*/ 60800 w 104448"/>
                  <a:gd name="connsiteY74" fmla="*/ 106572 h 164825"/>
                  <a:gd name="connsiteX75" fmla="*/ 61225 w 104448"/>
                  <a:gd name="connsiteY75" fmla="*/ 106572 h 164825"/>
                  <a:gd name="connsiteX76" fmla="*/ 61650 w 104448"/>
                  <a:gd name="connsiteY76" fmla="*/ 106572 h 164825"/>
                  <a:gd name="connsiteX77" fmla="*/ 62074 w 104448"/>
                  <a:gd name="connsiteY77" fmla="*/ 106572 h 164825"/>
                  <a:gd name="connsiteX78" fmla="*/ 62499 w 104448"/>
                  <a:gd name="connsiteY78" fmla="*/ 106572 h 164825"/>
                  <a:gd name="connsiteX79" fmla="*/ 62923 w 104448"/>
                  <a:gd name="connsiteY79" fmla="*/ 106572 h 164825"/>
                  <a:gd name="connsiteX80" fmla="*/ 63348 w 104448"/>
                  <a:gd name="connsiteY80" fmla="*/ 106572 h 164825"/>
                  <a:gd name="connsiteX81" fmla="*/ 63773 w 104448"/>
                  <a:gd name="connsiteY81" fmla="*/ 106572 h 164825"/>
                  <a:gd name="connsiteX82" fmla="*/ 64197 w 104448"/>
                  <a:gd name="connsiteY82" fmla="*/ 106572 h 164825"/>
                  <a:gd name="connsiteX83" fmla="*/ 64622 w 104448"/>
                  <a:gd name="connsiteY83" fmla="*/ 106572 h 164825"/>
                  <a:gd name="connsiteX84" fmla="*/ 65046 w 104448"/>
                  <a:gd name="connsiteY84" fmla="*/ 106572 h 164825"/>
                  <a:gd name="connsiteX85" fmla="*/ 65471 w 104448"/>
                  <a:gd name="connsiteY85" fmla="*/ 106572 h 164825"/>
                  <a:gd name="connsiteX86" fmla="*/ 65896 w 104448"/>
                  <a:gd name="connsiteY86" fmla="*/ 106572 h 164825"/>
                  <a:gd name="connsiteX87" fmla="*/ 66320 w 104448"/>
                  <a:gd name="connsiteY87" fmla="*/ 106572 h 164825"/>
                  <a:gd name="connsiteX88" fmla="*/ 66745 w 104448"/>
                  <a:gd name="connsiteY88" fmla="*/ 106572 h 164825"/>
                  <a:gd name="connsiteX89" fmla="*/ 67169 w 104448"/>
                  <a:gd name="connsiteY89" fmla="*/ 106572 h 164825"/>
                  <a:gd name="connsiteX90" fmla="*/ 67594 w 104448"/>
                  <a:gd name="connsiteY90" fmla="*/ 106572 h 164825"/>
                  <a:gd name="connsiteX91" fmla="*/ 68019 w 104448"/>
                  <a:gd name="connsiteY91" fmla="*/ 106572 h 164825"/>
                  <a:gd name="connsiteX92" fmla="*/ 68443 w 104448"/>
                  <a:gd name="connsiteY92" fmla="*/ 106572 h 164825"/>
                  <a:gd name="connsiteX93" fmla="*/ 68868 w 104448"/>
                  <a:gd name="connsiteY93" fmla="*/ 106572 h 164825"/>
                  <a:gd name="connsiteX94" fmla="*/ 68868 w 104448"/>
                  <a:gd name="connsiteY94" fmla="*/ 19022 h 164825"/>
                  <a:gd name="connsiteX95" fmla="*/ 87805 w 104448"/>
                  <a:gd name="connsiteY95" fmla="*/ 42205 h 164825"/>
                  <a:gd name="connsiteX96" fmla="*/ 87805 w 104448"/>
                  <a:gd name="connsiteY96" fmla="*/ 122707 h 16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04448" h="164825">
                    <a:moveTo>
                      <a:pt x="62329" y="0"/>
                    </a:moveTo>
                    <a:lnTo>
                      <a:pt x="42119" y="0"/>
                    </a:lnTo>
                    <a:cubicBezTo>
                      <a:pt x="18852" y="0"/>
                      <a:pt x="0" y="18937"/>
                      <a:pt x="0" y="42120"/>
                    </a:cubicBezTo>
                    <a:lnTo>
                      <a:pt x="0" y="122707"/>
                    </a:lnTo>
                    <a:cubicBezTo>
                      <a:pt x="0" y="145974"/>
                      <a:pt x="18937" y="164826"/>
                      <a:pt x="42119" y="164826"/>
                    </a:cubicBezTo>
                    <a:lnTo>
                      <a:pt x="62329" y="164826"/>
                    </a:lnTo>
                    <a:cubicBezTo>
                      <a:pt x="85597" y="164826"/>
                      <a:pt x="104448" y="145889"/>
                      <a:pt x="104448" y="122707"/>
                    </a:cubicBezTo>
                    <a:lnTo>
                      <a:pt x="104448" y="42120"/>
                    </a:lnTo>
                    <a:cubicBezTo>
                      <a:pt x="104533" y="18937"/>
                      <a:pt x="85597" y="0"/>
                      <a:pt x="62329" y="0"/>
                    </a:cubicBezTo>
                    <a:close/>
                    <a:moveTo>
                      <a:pt x="86022" y="122707"/>
                    </a:moveTo>
                    <a:cubicBezTo>
                      <a:pt x="86022" y="135699"/>
                      <a:pt x="75407" y="146313"/>
                      <a:pt x="62414" y="146313"/>
                    </a:cubicBezTo>
                    <a:lnTo>
                      <a:pt x="42204" y="146313"/>
                    </a:lnTo>
                    <a:cubicBezTo>
                      <a:pt x="29211" y="146313"/>
                      <a:pt x="18597" y="135699"/>
                      <a:pt x="18597" y="122707"/>
                    </a:cubicBezTo>
                    <a:lnTo>
                      <a:pt x="18597" y="42120"/>
                    </a:lnTo>
                    <a:cubicBezTo>
                      <a:pt x="18597" y="31335"/>
                      <a:pt x="25899" y="22333"/>
                      <a:pt x="35750" y="19532"/>
                    </a:cubicBezTo>
                    <a:lnTo>
                      <a:pt x="35750" y="106572"/>
                    </a:lnTo>
                    <a:lnTo>
                      <a:pt x="36175" y="106572"/>
                    </a:lnTo>
                    <a:lnTo>
                      <a:pt x="36599" y="106572"/>
                    </a:lnTo>
                    <a:lnTo>
                      <a:pt x="37024" y="106572"/>
                    </a:lnTo>
                    <a:lnTo>
                      <a:pt x="37448" y="106572"/>
                    </a:lnTo>
                    <a:lnTo>
                      <a:pt x="37873" y="106572"/>
                    </a:lnTo>
                    <a:lnTo>
                      <a:pt x="38298" y="106572"/>
                    </a:lnTo>
                    <a:lnTo>
                      <a:pt x="38722" y="106572"/>
                    </a:lnTo>
                    <a:lnTo>
                      <a:pt x="39147" y="106572"/>
                    </a:lnTo>
                    <a:lnTo>
                      <a:pt x="39571" y="106572"/>
                    </a:lnTo>
                    <a:lnTo>
                      <a:pt x="39996" y="106572"/>
                    </a:lnTo>
                    <a:lnTo>
                      <a:pt x="40421" y="106572"/>
                    </a:lnTo>
                    <a:lnTo>
                      <a:pt x="40845" y="106572"/>
                    </a:lnTo>
                    <a:lnTo>
                      <a:pt x="41270" y="106572"/>
                    </a:lnTo>
                    <a:lnTo>
                      <a:pt x="41694" y="106572"/>
                    </a:lnTo>
                    <a:lnTo>
                      <a:pt x="42119" y="106572"/>
                    </a:lnTo>
                    <a:lnTo>
                      <a:pt x="42544" y="106572"/>
                    </a:lnTo>
                    <a:lnTo>
                      <a:pt x="42968" y="106572"/>
                    </a:lnTo>
                    <a:lnTo>
                      <a:pt x="43393" y="106572"/>
                    </a:lnTo>
                    <a:lnTo>
                      <a:pt x="43817" y="106572"/>
                    </a:lnTo>
                    <a:lnTo>
                      <a:pt x="44242" y="106572"/>
                    </a:lnTo>
                    <a:lnTo>
                      <a:pt x="44667" y="106572"/>
                    </a:lnTo>
                    <a:lnTo>
                      <a:pt x="45091" y="106572"/>
                    </a:lnTo>
                    <a:lnTo>
                      <a:pt x="45516" y="106572"/>
                    </a:lnTo>
                    <a:lnTo>
                      <a:pt x="45940" y="106572"/>
                    </a:lnTo>
                    <a:lnTo>
                      <a:pt x="46365" y="106572"/>
                    </a:lnTo>
                    <a:lnTo>
                      <a:pt x="46790" y="106572"/>
                    </a:lnTo>
                    <a:lnTo>
                      <a:pt x="47214" y="106572"/>
                    </a:lnTo>
                    <a:lnTo>
                      <a:pt x="47639" y="106572"/>
                    </a:lnTo>
                    <a:lnTo>
                      <a:pt x="48063" y="106572"/>
                    </a:lnTo>
                    <a:lnTo>
                      <a:pt x="48488" y="106572"/>
                    </a:lnTo>
                    <a:lnTo>
                      <a:pt x="48913" y="106572"/>
                    </a:lnTo>
                    <a:lnTo>
                      <a:pt x="49337" y="106572"/>
                    </a:lnTo>
                    <a:lnTo>
                      <a:pt x="49762" y="106572"/>
                    </a:lnTo>
                    <a:lnTo>
                      <a:pt x="50186" y="106572"/>
                    </a:lnTo>
                    <a:lnTo>
                      <a:pt x="50611" y="106572"/>
                    </a:lnTo>
                    <a:lnTo>
                      <a:pt x="51036" y="106572"/>
                    </a:lnTo>
                    <a:lnTo>
                      <a:pt x="51460" y="106572"/>
                    </a:lnTo>
                    <a:lnTo>
                      <a:pt x="51885" y="106572"/>
                    </a:lnTo>
                    <a:lnTo>
                      <a:pt x="52309" y="106572"/>
                    </a:lnTo>
                    <a:lnTo>
                      <a:pt x="52734" y="106572"/>
                    </a:lnTo>
                    <a:lnTo>
                      <a:pt x="53159" y="106572"/>
                    </a:lnTo>
                    <a:lnTo>
                      <a:pt x="53583" y="106572"/>
                    </a:lnTo>
                    <a:lnTo>
                      <a:pt x="54008" y="106572"/>
                    </a:lnTo>
                    <a:lnTo>
                      <a:pt x="54432" y="106572"/>
                    </a:lnTo>
                    <a:lnTo>
                      <a:pt x="54857" y="106572"/>
                    </a:lnTo>
                    <a:lnTo>
                      <a:pt x="55282" y="106572"/>
                    </a:lnTo>
                    <a:lnTo>
                      <a:pt x="55706" y="106572"/>
                    </a:lnTo>
                    <a:lnTo>
                      <a:pt x="56131" y="106572"/>
                    </a:lnTo>
                    <a:lnTo>
                      <a:pt x="56555" y="106572"/>
                    </a:lnTo>
                    <a:lnTo>
                      <a:pt x="56980" y="106572"/>
                    </a:lnTo>
                    <a:lnTo>
                      <a:pt x="57405" y="106572"/>
                    </a:lnTo>
                    <a:lnTo>
                      <a:pt x="57829" y="106572"/>
                    </a:lnTo>
                    <a:lnTo>
                      <a:pt x="58254" y="106572"/>
                    </a:lnTo>
                    <a:lnTo>
                      <a:pt x="58678" y="106572"/>
                    </a:lnTo>
                    <a:lnTo>
                      <a:pt x="59103" y="106572"/>
                    </a:lnTo>
                    <a:lnTo>
                      <a:pt x="59528" y="106572"/>
                    </a:lnTo>
                    <a:lnTo>
                      <a:pt x="59952" y="106572"/>
                    </a:lnTo>
                    <a:lnTo>
                      <a:pt x="60377" y="106572"/>
                    </a:lnTo>
                    <a:lnTo>
                      <a:pt x="60800" y="106572"/>
                    </a:lnTo>
                    <a:lnTo>
                      <a:pt x="61225" y="106572"/>
                    </a:lnTo>
                    <a:lnTo>
                      <a:pt x="61650" y="106572"/>
                    </a:lnTo>
                    <a:lnTo>
                      <a:pt x="62074" y="106572"/>
                    </a:lnTo>
                    <a:lnTo>
                      <a:pt x="62499" y="106572"/>
                    </a:lnTo>
                    <a:lnTo>
                      <a:pt x="62923" y="106572"/>
                    </a:lnTo>
                    <a:lnTo>
                      <a:pt x="63348" y="106572"/>
                    </a:lnTo>
                    <a:lnTo>
                      <a:pt x="63773" y="106572"/>
                    </a:lnTo>
                    <a:lnTo>
                      <a:pt x="64197" y="106572"/>
                    </a:lnTo>
                    <a:lnTo>
                      <a:pt x="64622" y="106572"/>
                    </a:lnTo>
                    <a:lnTo>
                      <a:pt x="65046" y="106572"/>
                    </a:lnTo>
                    <a:lnTo>
                      <a:pt x="65471" y="106572"/>
                    </a:lnTo>
                    <a:lnTo>
                      <a:pt x="65896" y="106572"/>
                    </a:lnTo>
                    <a:lnTo>
                      <a:pt x="66320" y="106572"/>
                    </a:lnTo>
                    <a:lnTo>
                      <a:pt x="66745" y="106572"/>
                    </a:lnTo>
                    <a:lnTo>
                      <a:pt x="67169" y="106572"/>
                    </a:lnTo>
                    <a:lnTo>
                      <a:pt x="67594" y="106572"/>
                    </a:lnTo>
                    <a:lnTo>
                      <a:pt x="68019" y="106572"/>
                    </a:lnTo>
                    <a:lnTo>
                      <a:pt x="68443" y="106572"/>
                    </a:lnTo>
                    <a:lnTo>
                      <a:pt x="68868" y="106572"/>
                    </a:lnTo>
                    <a:lnTo>
                      <a:pt x="68868" y="19022"/>
                    </a:lnTo>
                    <a:cubicBezTo>
                      <a:pt x="79653" y="21229"/>
                      <a:pt x="87805" y="30740"/>
                      <a:pt x="87805" y="42205"/>
                    </a:cubicBezTo>
                    <a:lnTo>
                      <a:pt x="87805" y="122707"/>
                    </a:ln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Graphic 2">
                <a:extLst>
                  <a:ext uri="{FF2B5EF4-FFF2-40B4-BE49-F238E27FC236}">
                    <a16:creationId xmlns:a16="http://schemas.microsoft.com/office/drawing/2014/main" id="{DF61E0BE-142D-4411-9224-5237DBE58BF6}"/>
                  </a:ext>
                </a:extLst>
              </p:cNvPr>
              <p:cNvSpPr/>
              <p:nvPr/>
            </p:nvSpPr>
            <p:spPr>
              <a:xfrm>
                <a:off x="18526732" y="11651477"/>
                <a:ext cx="92984" cy="144785"/>
              </a:xfrm>
              <a:custGeom>
                <a:avLst/>
                <a:gdLst>
                  <a:gd name="connsiteX0" fmla="*/ 0 w 92984"/>
                  <a:gd name="connsiteY0" fmla="*/ 0 h 144785"/>
                  <a:gd name="connsiteX1" fmla="*/ 92985 w 92984"/>
                  <a:gd name="connsiteY1" fmla="*/ 144785 h 144785"/>
                  <a:gd name="connsiteX2" fmla="*/ 0 w 92984"/>
                  <a:gd name="connsiteY2" fmla="*/ 144785 h 144785"/>
                  <a:gd name="connsiteX3" fmla="*/ 0 w 92984"/>
                  <a:gd name="connsiteY3" fmla="*/ 0 h 14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984" h="144785">
                    <a:moveTo>
                      <a:pt x="0" y="0"/>
                    </a:moveTo>
                    <a:cubicBezTo>
                      <a:pt x="0" y="0"/>
                      <a:pt x="14946" y="110563"/>
                      <a:pt x="92985" y="144785"/>
                    </a:cubicBezTo>
                    <a:lnTo>
                      <a:pt x="0" y="1447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B9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Graphic 2">
                <a:extLst>
                  <a:ext uri="{FF2B5EF4-FFF2-40B4-BE49-F238E27FC236}">
                    <a16:creationId xmlns:a16="http://schemas.microsoft.com/office/drawing/2014/main" id="{D0E0A5AC-F1DD-432E-BB0A-5C77C86B555A}"/>
                  </a:ext>
                </a:extLst>
              </p:cNvPr>
              <p:cNvSpPr/>
              <p:nvPr/>
            </p:nvSpPr>
            <p:spPr>
              <a:xfrm>
                <a:off x="18526732" y="11062317"/>
                <a:ext cx="28957" cy="197774"/>
              </a:xfrm>
              <a:custGeom>
                <a:avLst/>
                <a:gdLst>
                  <a:gd name="connsiteX0" fmla="*/ 0 w 28957"/>
                  <a:gd name="connsiteY0" fmla="*/ 185460 h 197774"/>
                  <a:gd name="connsiteX1" fmla="*/ 28957 w 28957"/>
                  <a:gd name="connsiteY1" fmla="*/ 3652 h 197774"/>
                  <a:gd name="connsiteX2" fmla="*/ 0 w 28957"/>
                  <a:gd name="connsiteY2" fmla="*/ 0 h 197774"/>
                  <a:gd name="connsiteX3" fmla="*/ 0 w 28957"/>
                  <a:gd name="connsiteY3" fmla="*/ 197774 h 197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57" h="197774">
                    <a:moveTo>
                      <a:pt x="0" y="185460"/>
                    </a:moveTo>
                    <a:lnTo>
                      <a:pt x="28957" y="3652"/>
                    </a:lnTo>
                    <a:lnTo>
                      <a:pt x="0" y="0"/>
                    </a:lnTo>
                    <a:lnTo>
                      <a:pt x="0" y="197774"/>
                    </a:lnTo>
                    <a:close/>
                  </a:path>
                </a:pathLst>
              </a:custGeom>
              <a:solidFill>
                <a:srgbClr val="FF9C54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Graphic 2">
                <a:extLst>
                  <a:ext uri="{FF2B5EF4-FFF2-40B4-BE49-F238E27FC236}">
                    <a16:creationId xmlns:a16="http://schemas.microsoft.com/office/drawing/2014/main" id="{3A0B853F-9919-49CB-B39F-B8FD65BCEF34}"/>
                  </a:ext>
                </a:extLst>
              </p:cNvPr>
              <p:cNvSpPr/>
              <p:nvPr/>
            </p:nvSpPr>
            <p:spPr>
              <a:xfrm>
                <a:off x="19175844" y="11062317"/>
                <a:ext cx="28957" cy="197774"/>
              </a:xfrm>
              <a:custGeom>
                <a:avLst/>
                <a:gdLst>
                  <a:gd name="connsiteX0" fmla="*/ 0 w 28957"/>
                  <a:gd name="connsiteY0" fmla="*/ 185460 h 197774"/>
                  <a:gd name="connsiteX1" fmla="*/ 28957 w 28957"/>
                  <a:gd name="connsiteY1" fmla="*/ 3652 h 197774"/>
                  <a:gd name="connsiteX2" fmla="*/ 0 w 28957"/>
                  <a:gd name="connsiteY2" fmla="*/ 0 h 197774"/>
                  <a:gd name="connsiteX3" fmla="*/ 0 w 28957"/>
                  <a:gd name="connsiteY3" fmla="*/ 197774 h 197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957" h="197774">
                    <a:moveTo>
                      <a:pt x="0" y="185460"/>
                    </a:moveTo>
                    <a:lnTo>
                      <a:pt x="28957" y="3652"/>
                    </a:lnTo>
                    <a:lnTo>
                      <a:pt x="0" y="0"/>
                    </a:lnTo>
                    <a:lnTo>
                      <a:pt x="0" y="197774"/>
                    </a:lnTo>
                    <a:close/>
                  </a:path>
                </a:pathLst>
              </a:custGeom>
              <a:solidFill>
                <a:srgbClr val="FF9C54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2" name="Graphic 2">
                <a:extLst>
                  <a:ext uri="{FF2B5EF4-FFF2-40B4-BE49-F238E27FC236}">
                    <a16:creationId xmlns:a16="http://schemas.microsoft.com/office/drawing/2014/main" id="{E9C03D1C-5803-4C42-B18B-E6BB898581CC}"/>
                  </a:ext>
                </a:extLst>
              </p:cNvPr>
              <p:cNvSpPr/>
              <p:nvPr/>
            </p:nvSpPr>
            <p:spPr>
              <a:xfrm>
                <a:off x="18392392" y="11062317"/>
                <a:ext cx="134255" cy="733860"/>
              </a:xfrm>
              <a:custGeom>
                <a:avLst/>
                <a:gdLst>
                  <a:gd name="connsiteX0" fmla="*/ 0 w 134255"/>
                  <a:gd name="connsiteY0" fmla="*/ 0 h 733860"/>
                  <a:gd name="connsiteX1" fmla="*/ 134255 w 134255"/>
                  <a:gd name="connsiteY1" fmla="*/ 0 h 733860"/>
                  <a:gd name="connsiteX2" fmla="*/ 134255 w 134255"/>
                  <a:gd name="connsiteY2" fmla="*/ 733861 h 733860"/>
                  <a:gd name="connsiteX3" fmla="*/ 0 w 134255"/>
                  <a:gd name="connsiteY3" fmla="*/ 733861 h 73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255" h="733860">
                    <a:moveTo>
                      <a:pt x="0" y="0"/>
                    </a:moveTo>
                    <a:lnTo>
                      <a:pt x="134255" y="0"/>
                    </a:lnTo>
                    <a:lnTo>
                      <a:pt x="134255" y="733861"/>
                    </a:lnTo>
                    <a:lnTo>
                      <a:pt x="0" y="733861"/>
                    </a:lnTo>
                    <a:close/>
                  </a:path>
                </a:pathLst>
              </a:custGeom>
              <a:solidFill>
                <a:srgbClr val="FFD2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Graphic 2">
                <a:extLst>
                  <a:ext uri="{FF2B5EF4-FFF2-40B4-BE49-F238E27FC236}">
                    <a16:creationId xmlns:a16="http://schemas.microsoft.com/office/drawing/2014/main" id="{7020AFBC-2B37-42A6-B758-876AC14F7055}"/>
                  </a:ext>
                </a:extLst>
              </p:cNvPr>
              <p:cNvSpPr/>
              <p:nvPr/>
            </p:nvSpPr>
            <p:spPr>
              <a:xfrm>
                <a:off x="18584137" y="10909380"/>
                <a:ext cx="383573" cy="152937"/>
              </a:xfrm>
              <a:custGeom>
                <a:avLst/>
                <a:gdLst>
                  <a:gd name="connsiteX0" fmla="*/ 51885 w 383573"/>
                  <a:gd name="connsiteY0" fmla="*/ 152937 h 152937"/>
                  <a:gd name="connsiteX1" fmla="*/ 51885 w 383573"/>
                  <a:gd name="connsiteY1" fmla="*/ 93495 h 152937"/>
                  <a:gd name="connsiteX2" fmla="*/ 93495 w 383573"/>
                  <a:gd name="connsiteY2" fmla="*/ 51885 h 152937"/>
                  <a:gd name="connsiteX3" fmla="*/ 290080 w 383573"/>
                  <a:gd name="connsiteY3" fmla="*/ 51885 h 152937"/>
                  <a:gd name="connsiteX4" fmla="*/ 331689 w 383573"/>
                  <a:gd name="connsiteY4" fmla="*/ 93495 h 152937"/>
                  <a:gd name="connsiteX5" fmla="*/ 331689 w 383573"/>
                  <a:gd name="connsiteY5" fmla="*/ 152937 h 152937"/>
                  <a:gd name="connsiteX6" fmla="*/ 383574 w 383573"/>
                  <a:gd name="connsiteY6" fmla="*/ 152937 h 152937"/>
                  <a:gd name="connsiteX7" fmla="*/ 383574 w 383573"/>
                  <a:gd name="connsiteY7" fmla="*/ 93495 h 152937"/>
                  <a:gd name="connsiteX8" fmla="*/ 290080 w 383573"/>
                  <a:gd name="connsiteY8" fmla="*/ 0 h 152937"/>
                  <a:gd name="connsiteX9" fmla="*/ 93495 w 383573"/>
                  <a:gd name="connsiteY9" fmla="*/ 0 h 152937"/>
                  <a:gd name="connsiteX10" fmla="*/ 0 w 383573"/>
                  <a:gd name="connsiteY10" fmla="*/ 93495 h 152937"/>
                  <a:gd name="connsiteX11" fmla="*/ 0 w 383573"/>
                  <a:gd name="connsiteY11" fmla="*/ 152937 h 152937"/>
                  <a:gd name="connsiteX12" fmla="*/ 51885 w 383573"/>
                  <a:gd name="connsiteY12" fmla="*/ 152937 h 15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3573" h="152937">
                    <a:moveTo>
                      <a:pt x="51885" y="152937"/>
                    </a:moveTo>
                    <a:lnTo>
                      <a:pt x="51885" y="93495"/>
                    </a:lnTo>
                    <a:cubicBezTo>
                      <a:pt x="51885" y="70567"/>
                      <a:pt x="70566" y="51885"/>
                      <a:pt x="93495" y="51885"/>
                    </a:cubicBezTo>
                    <a:lnTo>
                      <a:pt x="290080" y="51885"/>
                    </a:lnTo>
                    <a:cubicBezTo>
                      <a:pt x="313007" y="51885"/>
                      <a:pt x="331689" y="70567"/>
                      <a:pt x="331689" y="93495"/>
                    </a:cubicBezTo>
                    <a:lnTo>
                      <a:pt x="331689" y="152937"/>
                    </a:lnTo>
                    <a:lnTo>
                      <a:pt x="383574" y="152937"/>
                    </a:lnTo>
                    <a:lnTo>
                      <a:pt x="383574" y="93495"/>
                    </a:lnTo>
                    <a:cubicBezTo>
                      <a:pt x="383574" y="41950"/>
                      <a:pt x="341625" y="0"/>
                      <a:pt x="290080" y="0"/>
                    </a:cubicBezTo>
                    <a:lnTo>
                      <a:pt x="93495" y="0"/>
                    </a:lnTo>
                    <a:cubicBezTo>
                      <a:pt x="41949" y="0"/>
                      <a:pt x="0" y="41950"/>
                      <a:pt x="0" y="93495"/>
                    </a:cubicBezTo>
                    <a:lnTo>
                      <a:pt x="0" y="152937"/>
                    </a:lnTo>
                    <a:lnTo>
                      <a:pt x="51885" y="152937"/>
                    </a:lnTo>
                    <a:close/>
                  </a:path>
                </a:pathLst>
              </a:custGeom>
              <a:solidFill>
                <a:srgbClr val="314C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4" name="Graphic 2">
              <a:extLst>
                <a:ext uri="{FF2B5EF4-FFF2-40B4-BE49-F238E27FC236}">
                  <a16:creationId xmlns:a16="http://schemas.microsoft.com/office/drawing/2014/main" id="{4F717D89-CFCA-44D7-91E5-F9299A6C4F74}"/>
                </a:ext>
              </a:extLst>
            </p:cNvPr>
            <p:cNvGrpSpPr/>
            <p:nvPr/>
          </p:nvGrpSpPr>
          <p:grpSpPr>
            <a:xfrm>
              <a:off x="19354172" y="11286839"/>
              <a:ext cx="454056" cy="378054"/>
              <a:chOff x="19354172" y="11286839"/>
              <a:chExt cx="454056" cy="378054"/>
            </a:xfrm>
          </p:grpSpPr>
          <p:sp>
            <p:nvSpPr>
              <p:cNvPr id="835" name="Graphic 2">
                <a:extLst>
                  <a:ext uri="{FF2B5EF4-FFF2-40B4-BE49-F238E27FC236}">
                    <a16:creationId xmlns:a16="http://schemas.microsoft.com/office/drawing/2014/main" id="{A8EDBB4C-9554-4DFF-AA94-C6B62B4BB254}"/>
                  </a:ext>
                </a:extLst>
              </p:cNvPr>
              <p:cNvSpPr/>
              <p:nvPr/>
            </p:nvSpPr>
            <p:spPr>
              <a:xfrm>
                <a:off x="19354172" y="11286839"/>
                <a:ext cx="396227" cy="342219"/>
              </a:xfrm>
              <a:custGeom>
                <a:avLst/>
                <a:gdLst>
                  <a:gd name="connsiteX0" fmla="*/ 396227 w 396227"/>
                  <a:gd name="connsiteY0" fmla="*/ 171110 h 342219"/>
                  <a:gd name="connsiteX1" fmla="*/ 225117 w 396227"/>
                  <a:gd name="connsiteY1" fmla="*/ 342220 h 342219"/>
                  <a:gd name="connsiteX2" fmla="*/ 0 w 396227"/>
                  <a:gd name="connsiteY2" fmla="*/ 342220 h 342219"/>
                  <a:gd name="connsiteX3" fmla="*/ 80927 w 396227"/>
                  <a:gd name="connsiteY3" fmla="*/ 267831 h 342219"/>
                  <a:gd name="connsiteX4" fmla="*/ 82880 w 396227"/>
                  <a:gd name="connsiteY4" fmla="*/ 266134 h 342219"/>
                  <a:gd name="connsiteX5" fmla="*/ 54093 w 396227"/>
                  <a:gd name="connsiteY5" fmla="*/ 171110 h 342219"/>
                  <a:gd name="connsiteX6" fmla="*/ 225202 w 396227"/>
                  <a:gd name="connsiteY6" fmla="*/ 0 h 342219"/>
                  <a:gd name="connsiteX7" fmla="*/ 278871 w 396227"/>
                  <a:gd name="connsiteY7" fmla="*/ 8577 h 342219"/>
                  <a:gd name="connsiteX8" fmla="*/ 396227 w 396227"/>
                  <a:gd name="connsiteY8" fmla="*/ 171110 h 34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27" h="342219">
                    <a:moveTo>
                      <a:pt x="396227" y="171110"/>
                    </a:moveTo>
                    <a:cubicBezTo>
                      <a:pt x="396227" y="265624"/>
                      <a:pt x="319631" y="342220"/>
                      <a:pt x="225117" y="342220"/>
                    </a:cubicBezTo>
                    <a:lnTo>
                      <a:pt x="0" y="342220"/>
                    </a:lnTo>
                    <a:lnTo>
                      <a:pt x="80927" y="267831"/>
                    </a:lnTo>
                    <a:lnTo>
                      <a:pt x="82880" y="266134"/>
                    </a:lnTo>
                    <a:cubicBezTo>
                      <a:pt x="64622" y="238959"/>
                      <a:pt x="54093" y="206266"/>
                      <a:pt x="54093" y="171110"/>
                    </a:cubicBezTo>
                    <a:cubicBezTo>
                      <a:pt x="54093" y="76596"/>
                      <a:pt x="130689" y="0"/>
                      <a:pt x="225202" y="0"/>
                    </a:cubicBezTo>
                    <a:cubicBezTo>
                      <a:pt x="243885" y="0"/>
                      <a:pt x="261973" y="2973"/>
                      <a:pt x="278871" y="8577"/>
                    </a:cubicBezTo>
                    <a:cubicBezTo>
                      <a:pt x="346974" y="31080"/>
                      <a:pt x="396227" y="95279"/>
                      <a:pt x="396227" y="171110"/>
                    </a:cubicBez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6" name="Graphic 2">
                <a:extLst>
                  <a:ext uri="{FF2B5EF4-FFF2-40B4-BE49-F238E27FC236}">
                    <a16:creationId xmlns:a16="http://schemas.microsoft.com/office/drawing/2014/main" id="{E73B1785-CA82-48B2-8E16-7453954986E0}"/>
                  </a:ext>
                </a:extLst>
              </p:cNvPr>
              <p:cNvSpPr/>
              <p:nvPr/>
            </p:nvSpPr>
            <p:spPr>
              <a:xfrm>
                <a:off x="19412001" y="11322675"/>
                <a:ext cx="396227" cy="342218"/>
              </a:xfrm>
              <a:custGeom>
                <a:avLst/>
                <a:gdLst>
                  <a:gd name="connsiteX0" fmla="*/ 396227 w 396227"/>
                  <a:gd name="connsiteY0" fmla="*/ 171110 h 342218"/>
                  <a:gd name="connsiteX1" fmla="*/ 225117 w 396227"/>
                  <a:gd name="connsiteY1" fmla="*/ 342219 h 342218"/>
                  <a:gd name="connsiteX2" fmla="*/ 0 w 396227"/>
                  <a:gd name="connsiteY2" fmla="*/ 342219 h 342218"/>
                  <a:gd name="connsiteX3" fmla="*/ 80927 w 396227"/>
                  <a:gd name="connsiteY3" fmla="*/ 267830 h 342218"/>
                  <a:gd name="connsiteX4" fmla="*/ 82880 w 396227"/>
                  <a:gd name="connsiteY4" fmla="*/ 266132 h 342218"/>
                  <a:gd name="connsiteX5" fmla="*/ 54093 w 396227"/>
                  <a:gd name="connsiteY5" fmla="*/ 171110 h 342218"/>
                  <a:gd name="connsiteX6" fmla="*/ 225202 w 396227"/>
                  <a:gd name="connsiteY6" fmla="*/ 0 h 342218"/>
                  <a:gd name="connsiteX7" fmla="*/ 278870 w 396227"/>
                  <a:gd name="connsiteY7" fmla="*/ 8577 h 342218"/>
                  <a:gd name="connsiteX8" fmla="*/ 396227 w 396227"/>
                  <a:gd name="connsiteY8" fmla="*/ 171110 h 34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227" h="342218">
                    <a:moveTo>
                      <a:pt x="396227" y="171110"/>
                    </a:moveTo>
                    <a:cubicBezTo>
                      <a:pt x="396227" y="265622"/>
                      <a:pt x="319631" y="342219"/>
                      <a:pt x="225117" y="342219"/>
                    </a:cubicBezTo>
                    <a:lnTo>
                      <a:pt x="0" y="342219"/>
                    </a:lnTo>
                    <a:lnTo>
                      <a:pt x="80927" y="267830"/>
                    </a:lnTo>
                    <a:lnTo>
                      <a:pt x="82880" y="266132"/>
                    </a:lnTo>
                    <a:cubicBezTo>
                      <a:pt x="64622" y="238959"/>
                      <a:pt x="54093" y="206265"/>
                      <a:pt x="54093" y="171110"/>
                    </a:cubicBezTo>
                    <a:cubicBezTo>
                      <a:pt x="54093" y="76596"/>
                      <a:pt x="130689" y="0"/>
                      <a:pt x="225202" y="0"/>
                    </a:cubicBezTo>
                    <a:cubicBezTo>
                      <a:pt x="243884" y="0"/>
                      <a:pt x="261972" y="2972"/>
                      <a:pt x="278870" y="8577"/>
                    </a:cubicBezTo>
                    <a:cubicBezTo>
                      <a:pt x="346974" y="31079"/>
                      <a:pt x="396227" y="95278"/>
                      <a:pt x="396227" y="171110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7" name="Graphic 2">
                <a:extLst>
                  <a:ext uri="{FF2B5EF4-FFF2-40B4-BE49-F238E27FC236}">
                    <a16:creationId xmlns:a16="http://schemas.microsoft.com/office/drawing/2014/main" id="{19F102BD-BF49-4FA3-8009-6E925C589E53}"/>
                  </a:ext>
                </a:extLst>
              </p:cNvPr>
              <p:cNvSpPr/>
              <p:nvPr/>
            </p:nvSpPr>
            <p:spPr>
              <a:xfrm>
                <a:off x="19466688" y="11322674"/>
                <a:ext cx="224693" cy="270465"/>
              </a:xfrm>
              <a:custGeom>
                <a:avLst/>
                <a:gdLst>
                  <a:gd name="connsiteX0" fmla="*/ 224694 w 224693"/>
                  <a:gd name="connsiteY0" fmla="*/ 8494 h 270465"/>
                  <a:gd name="connsiteX1" fmla="*/ 58509 w 224693"/>
                  <a:gd name="connsiteY1" fmla="*/ 270465 h 270465"/>
                  <a:gd name="connsiteX2" fmla="*/ 26834 w 224693"/>
                  <a:gd name="connsiteY2" fmla="*/ 267832 h 270465"/>
                  <a:gd name="connsiteX3" fmla="*/ 28787 w 224693"/>
                  <a:gd name="connsiteY3" fmla="*/ 266134 h 270465"/>
                  <a:gd name="connsiteX4" fmla="*/ 0 w 224693"/>
                  <a:gd name="connsiteY4" fmla="*/ 171112 h 270465"/>
                  <a:gd name="connsiteX5" fmla="*/ 171110 w 224693"/>
                  <a:gd name="connsiteY5" fmla="*/ 2 h 270465"/>
                  <a:gd name="connsiteX6" fmla="*/ 224694 w 224693"/>
                  <a:gd name="connsiteY6" fmla="*/ 8494 h 270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693" h="270465">
                    <a:moveTo>
                      <a:pt x="224694" y="8494"/>
                    </a:moveTo>
                    <a:cubicBezTo>
                      <a:pt x="179942" y="34988"/>
                      <a:pt x="54688" y="122284"/>
                      <a:pt x="58509" y="270465"/>
                    </a:cubicBezTo>
                    <a:lnTo>
                      <a:pt x="26834" y="267832"/>
                    </a:lnTo>
                    <a:lnTo>
                      <a:pt x="28787" y="266134"/>
                    </a:lnTo>
                    <a:cubicBezTo>
                      <a:pt x="10530" y="238961"/>
                      <a:pt x="0" y="206267"/>
                      <a:pt x="0" y="171112"/>
                    </a:cubicBezTo>
                    <a:cubicBezTo>
                      <a:pt x="0" y="76598"/>
                      <a:pt x="76596" y="2"/>
                      <a:pt x="171110" y="2"/>
                    </a:cubicBezTo>
                    <a:cubicBezTo>
                      <a:pt x="189707" y="-83"/>
                      <a:pt x="207795" y="2974"/>
                      <a:pt x="224694" y="849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38" name="Graphic 2">
              <a:extLst>
                <a:ext uri="{FF2B5EF4-FFF2-40B4-BE49-F238E27FC236}">
                  <a16:creationId xmlns:a16="http://schemas.microsoft.com/office/drawing/2014/main" id="{1BF210F6-EDAB-428C-8E6B-2702EFE3A073}"/>
                </a:ext>
              </a:extLst>
            </p:cNvPr>
            <p:cNvGrpSpPr/>
            <p:nvPr/>
          </p:nvGrpSpPr>
          <p:grpSpPr>
            <a:xfrm>
              <a:off x="17933241" y="10648852"/>
              <a:ext cx="548909" cy="375930"/>
              <a:chOff x="17933241" y="10648852"/>
              <a:chExt cx="548909" cy="375930"/>
            </a:xfrm>
          </p:grpSpPr>
          <p:sp>
            <p:nvSpPr>
              <p:cNvPr id="839" name="Graphic 2">
                <a:extLst>
                  <a:ext uri="{FF2B5EF4-FFF2-40B4-BE49-F238E27FC236}">
                    <a16:creationId xmlns:a16="http://schemas.microsoft.com/office/drawing/2014/main" id="{115407EE-A8FD-4B64-9F70-07AABF3AA028}"/>
                  </a:ext>
                </a:extLst>
              </p:cNvPr>
              <p:cNvSpPr/>
              <p:nvPr/>
            </p:nvSpPr>
            <p:spPr>
              <a:xfrm>
                <a:off x="17992598" y="10703199"/>
                <a:ext cx="489551" cy="321584"/>
              </a:xfrm>
              <a:custGeom>
                <a:avLst/>
                <a:gdLst>
                  <a:gd name="connsiteX0" fmla="*/ 489467 w 489551"/>
                  <a:gd name="connsiteY0" fmla="*/ 321584 h 321584"/>
                  <a:gd name="connsiteX1" fmla="*/ 171365 w 489551"/>
                  <a:gd name="connsiteY1" fmla="*/ 321584 h 321584"/>
                  <a:gd name="connsiteX2" fmla="*/ 0 w 489551"/>
                  <a:gd name="connsiteY2" fmla="*/ 150220 h 321584"/>
                  <a:gd name="connsiteX3" fmla="*/ 0 w 489551"/>
                  <a:gd name="connsiteY3" fmla="*/ 0 h 321584"/>
                  <a:gd name="connsiteX4" fmla="*/ 323452 w 489551"/>
                  <a:gd name="connsiteY4" fmla="*/ 0 h 321584"/>
                  <a:gd name="connsiteX5" fmla="*/ 489552 w 489551"/>
                  <a:gd name="connsiteY5" fmla="*/ 166100 h 321584"/>
                  <a:gd name="connsiteX6" fmla="*/ 489552 w 489551"/>
                  <a:gd name="connsiteY6" fmla="*/ 321584 h 32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9551" h="321584">
                    <a:moveTo>
                      <a:pt x="489467" y="321584"/>
                    </a:moveTo>
                    <a:lnTo>
                      <a:pt x="171365" y="321584"/>
                    </a:lnTo>
                    <a:cubicBezTo>
                      <a:pt x="76681" y="321584"/>
                      <a:pt x="0" y="244819"/>
                      <a:pt x="0" y="150220"/>
                    </a:cubicBezTo>
                    <a:lnTo>
                      <a:pt x="0" y="0"/>
                    </a:lnTo>
                    <a:lnTo>
                      <a:pt x="323452" y="0"/>
                    </a:lnTo>
                    <a:cubicBezTo>
                      <a:pt x="415164" y="0"/>
                      <a:pt x="489552" y="74388"/>
                      <a:pt x="489552" y="166100"/>
                    </a:cubicBezTo>
                    <a:lnTo>
                      <a:pt x="489552" y="321584"/>
                    </a:lnTo>
                    <a:close/>
                  </a:path>
                </a:pathLst>
              </a:custGeom>
              <a:solidFill>
                <a:srgbClr val="3A76D9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Graphic 2">
                <a:extLst>
                  <a:ext uri="{FF2B5EF4-FFF2-40B4-BE49-F238E27FC236}">
                    <a16:creationId xmlns:a16="http://schemas.microsoft.com/office/drawing/2014/main" id="{0E965C2F-2561-4149-85A0-9CC02AAB3510}"/>
                  </a:ext>
                </a:extLst>
              </p:cNvPr>
              <p:cNvSpPr/>
              <p:nvPr/>
            </p:nvSpPr>
            <p:spPr>
              <a:xfrm>
                <a:off x="17933326" y="10648852"/>
                <a:ext cx="489466" cy="321668"/>
              </a:xfrm>
              <a:custGeom>
                <a:avLst/>
                <a:gdLst>
                  <a:gd name="connsiteX0" fmla="*/ 489467 w 489466"/>
                  <a:gd name="connsiteY0" fmla="*/ 166099 h 321668"/>
                  <a:gd name="connsiteX1" fmla="*/ 489467 w 489466"/>
                  <a:gd name="connsiteY1" fmla="*/ 321668 h 321668"/>
                  <a:gd name="connsiteX2" fmla="*/ 171364 w 489466"/>
                  <a:gd name="connsiteY2" fmla="*/ 321668 h 321668"/>
                  <a:gd name="connsiteX3" fmla="*/ 21654 w 489466"/>
                  <a:gd name="connsiteY3" fmla="*/ 233524 h 321668"/>
                  <a:gd name="connsiteX4" fmla="*/ 0 w 489466"/>
                  <a:gd name="connsiteY4" fmla="*/ 150219 h 321668"/>
                  <a:gd name="connsiteX5" fmla="*/ 0 w 489466"/>
                  <a:gd name="connsiteY5" fmla="*/ 0 h 321668"/>
                  <a:gd name="connsiteX6" fmla="*/ 323367 w 489466"/>
                  <a:gd name="connsiteY6" fmla="*/ 0 h 321668"/>
                  <a:gd name="connsiteX7" fmla="*/ 489467 w 489466"/>
                  <a:gd name="connsiteY7" fmla="*/ 166099 h 32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466" h="321668">
                    <a:moveTo>
                      <a:pt x="489467" y="166099"/>
                    </a:moveTo>
                    <a:lnTo>
                      <a:pt x="489467" y="321668"/>
                    </a:lnTo>
                    <a:lnTo>
                      <a:pt x="171364" y="321668"/>
                    </a:lnTo>
                    <a:cubicBezTo>
                      <a:pt x="106911" y="321668"/>
                      <a:pt x="50866" y="286088"/>
                      <a:pt x="21654" y="233524"/>
                    </a:cubicBezTo>
                    <a:cubicBezTo>
                      <a:pt x="7897" y="208898"/>
                      <a:pt x="0" y="180451"/>
                      <a:pt x="0" y="150219"/>
                    </a:cubicBezTo>
                    <a:lnTo>
                      <a:pt x="0" y="0"/>
                    </a:lnTo>
                    <a:lnTo>
                      <a:pt x="323367" y="0"/>
                    </a:lnTo>
                    <a:cubicBezTo>
                      <a:pt x="415079" y="0"/>
                      <a:pt x="489467" y="74387"/>
                      <a:pt x="489467" y="166099"/>
                    </a:cubicBezTo>
                    <a:close/>
                  </a:path>
                </a:pathLst>
              </a:custGeom>
              <a:solidFill>
                <a:srgbClr val="FF863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1" name="Graphic 2">
                <a:extLst>
                  <a:ext uri="{FF2B5EF4-FFF2-40B4-BE49-F238E27FC236}">
                    <a16:creationId xmlns:a16="http://schemas.microsoft.com/office/drawing/2014/main" id="{6F42C7B8-C167-472D-951C-705411F06BBA}"/>
                  </a:ext>
                </a:extLst>
              </p:cNvPr>
              <p:cNvSpPr/>
              <p:nvPr/>
            </p:nvSpPr>
            <p:spPr>
              <a:xfrm>
                <a:off x="17933241" y="10648852"/>
                <a:ext cx="228089" cy="233524"/>
              </a:xfrm>
              <a:custGeom>
                <a:avLst/>
                <a:gdLst>
                  <a:gd name="connsiteX0" fmla="*/ 228089 w 228089"/>
                  <a:gd name="connsiteY0" fmla="*/ 0 h 233524"/>
                  <a:gd name="connsiteX1" fmla="*/ 21654 w 228089"/>
                  <a:gd name="connsiteY1" fmla="*/ 233524 h 233524"/>
                  <a:gd name="connsiteX2" fmla="*/ 0 w 228089"/>
                  <a:gd name="connsiteY2" fmla="*/ 150219 h 233524"/>
                  <a:gd name="connsiteX3" fmla="*/ 0 w 228089"/>
                  <a:gd name="connsiteY3" fmla="*/ 0 h 233524"/>
                  <a:gd name="connsiteX4" fmla="*/ 228089 w 228089"/>
                  <a:gd name="connsiteY4" fmla="*/ 0 h 233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089" h="233524">
                    <a:moveTo>
                      <a:pt x="228089" y="0"/>
                    </a:moveTo>
                    <a:cubicBezTo>
                      <a:pt x="178073" y="29211"/>
                      <a:pt x="91372" y="95872"/>
                      <a:pt x="21654" y="233524"/>
                    </a:cubicBezTo>
                    <a:cubicBezTo>
                      <a:pt x="7898" y="208898"/>
                      <a:pt x="0" y="180451"/>
                      <a:pt x="0" y="150219"/>
                    </a:cubicBezTo>
                    <a:lnTo>
                      <a:pt x="0" y="0"/>
                    </a:lnTo>
                    <a:lnTo>
                      <a:pt x="228089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42" name="Graphic 2">
              <a:extLst>
                <a:ext uri="{FF2B5EF4-FFF2-40B4-BE49-F238E27FC236}">
                  <a16:creationId xmlns:a16="http://schemas.microsoft.com/office/drawing/2014/main" id="{A8F688D0-A632-43DB-B384-955435197841}"/>
                </a:ext>
              </a:extLst>
            </p:cNvPr>
            <p:cNvGrpSpPr/>
            <p:nvPr/>
          </p:nvGrpSpPr>
          <p:grpSpPr>
            <a:xfrm>
              <a:off x="19557890" y="11409461"/>
              <a:ext cx="151154" cy="173147"/>
              <a:chOff x="19557890" y="11409461"/>
              <a:chExt cx="151154" cy="173147"/>
            </a:xfrm>
            <a:solidFill>
              <a:srgbClr val="FFFFFF"/>
            </a:solidFill>
          </p:grpSpPr>
          <p:sp>
            <p:nvSpPr>
              <p:cNvPr id="843" name="Graphic 2">
                <a:extLst>
                  <a:ext uri="{FF2B5EF4-FFF2-40B4-BE49-F238E27FC236}">
                    <a16:creationId xmlns:a16="http://schemas.microsoft.com/office/drawing/2014/main" id="{6608A73C-7921-4FCE-BAF5-995D38D210E4}"/>
                  </a:ext>
                </a:extLst>
              </p:cNvPr>
              <p:cNvSpPr/>
              <p:nvPr/>
            </p:nvSpPr>
            <p:spPr>
              <a:xfrm>
                <a:off x="19557890" y="11409461"/>
                <a:ext cx="151154" cy="173147"/>
              </a:xfrm>
              <a:custGeom>
                <a:avLst/>
                <a:gdLst>
                  <a:gd name="connsiteX0" fmla="*/ 151154 w 151154"/>
                  <a:gd name="connsiteY0" fmla="*/ 173148 h 173147"/>
                  <a:gd name="connsiteX1" fmla="*/ 0 w 151154"/>
                  <a:gd name="connsiteY1" fmla="*/ 173148 h 173147"/>
                  <a:gd name="connsiteX2" fmla="*/ 0 w 151154"/>
                  <a:gd name="connsiteY2" fmla="*/ 34561 h 173147"/>
                  <a:gd name="connsiteX3" fmla="*/ 33967 w 151154"/>
                  <a:gd name="connsiteY3" fmla="*/ 34561 h 173147"/>
                  <a:gd name="connsiteX4" fmla="*/ 33967 w 151154"/>
                  <a:gd name="connsiteY4" fmla="*/ 0 h 173147"/>
                  <a:gd name="connsiteX5" fmla="*/ 151154 w 151154"/>
                  <a:gd name="connsiteY5" fmla="*/ 0 h 173147"/>
                  <a:gd name="connsiteX6" fmla="*/ 151154 w 151154"/>
                  <a:gd name="connsiteY6" fmla="*/ 173148 h 173147"/>
                  <a:gd name="connsiteX7" fmla="*/ 10531 w 151154"/>
                  <a:gd name="connsiteY7" fmla="*/ 162533 h 173147"/>
                  <a:gd name="connsiteX8" fmla="*/ 140540 w 151154"/>
                  <a:gd name="connsiteY8" fmla="*/ 162533 h 173147"/>
                  <a:gd name="connsiteX9" fmla="*/ 140540 w 151154"/>
                  <a:gd name="connsiteY9" fmla="*/ 10530 h 173147"/>
                  <a:gd name="connsiteX10" fmla="*/ 44498 w 151154"/>
                  <a:gd name="connsiteY10" fmla="*/ 10530 h 173147"/>
                  <a:gd name="connsiteX11" fmla="*/ 44498 w 151154"/>
                  <a:gd name="connsiteY11" fmla="*/ 45091 h 173147"/>
                  <a:gd name="connsiteX12" fmla="*/ 10531 w 151154"/>
                  <a:gd name="connsiteY12" fmla="*/ 45091 h 173147"/>
                  <a:gd name="connsiteX13" fmla="*/ 10531 w 151154"/>
                  <a:gd name="connsiteY13" fmla="*/ 162533 h 173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1154" h="173147">
                    <a:moveTo>
                      <a:pt x="151154" y="173148"/>
                    </a:moveTo>
                    <a:lnTo>
                      <a:pt x="0" y="173148"/>
                    </a:lnTo>
                    <a:lnTo>
                      <a:pt x="0" y="34561"/>
                    </a:lnTo>
                    <a:lnTo>
                      <a:pt x="33967" y="34561"/>
                    </a:lnTo>
                    <a:lnTo>
                      <a:pt x="33967" y="0"/>
                    </a:lnTo>
                    <a:lnTo>
                      <a:pt x="151154" y="0"/>
                    </a:lnTo>
                    <a:lnTo>
                      <a:pt x="151154" y="173148"/>
                    </a:lnTo>
                    <a:close/>
                    <a:moveTo>
                      <a:pt x="10531" y="162533"/>
                    </a:moveTo>
                    <a:lnTo>
                      <a:pt x="140540" y="162533"/>
                    </a:lnTo>
                    <a:lnTo>
                      <a:pt x="140540" y="10530"/>
                    </a:lnTo>
                    <a:lnTo>
                      <a:pt x="44498" y="10530"/>
                    </a:lnTo>
                    <a:lnTo>
                      <a:pt x="44498" y="45091"/>
                    </a:lnTo>
                    <a:lnTo>
                      <a:pt x="10531" y="45091"/>
                    </a:lnTo>
                    <a:lnTo>
                      <a:pt x="10531" y="162533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4" name="Graphic 2">
                <a:extLst>
                  <a:ext uri="{FF2B5EF4-FFF2-40B4-BE49-F238E27FC236}">
                    <a16:creationId xmlns:a16="http://schemas.microsoft.com/office/drawing/2014/main" id="{40A75B3B-5443-4674-85D0-DE0981CE53D1}"/>
                  </a:ext>
                </a:extLst>
              </p:cNvPr>
              <p:cNvSpPr/>
              <p:nvPr/>
            </p:nvSpPr>
            <p:spPr>
              <a:xfrm>
                <a:off x="19557890" y="11411839"/>
                <a:ext cx="27598" cy="27088"/>
              </a:xfrm>
              <a:custGeom>
                <a:avLst/>
                <a:gdLst>
                  <a:gd name="connsiteX0" fmla="*/ 27598 w 27598"/>
                  <a:gd name="connsiteY0" fmla="*/ 0 h 27088"/>
                  <a:gd name="connsiteX1" fmla="*/ 0 w 27598"/>
                  <a:gd name="connsiteY1" fmla="*/ 27088 h 27088"/>
                  <a:gd name="connsiteX2" fmla="*/ 27598 w 27598"/>
                  <a:gd name="connsiteY2" fmla="*/ 27088 h 2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598" h="27088">
                    <a:moveTo>
                      <a:pt x="27598" y="0"/>
                    </a:moveTo>
                    <a:lnTo>
                      <a:pt x="0" y="27088"/>
                    </a:lnTo>
                    <a:lnTo>
                      <a:pt x="27598" y="27088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5" name="Graphic 2">
                <a:extLst>
                  <a:ext uri="{FF2B5EF4-FFF2-40B4-BE49-F238E27FC236}">
                    <a16:creationId xmlns:a16="http://schemas.microsoft.com/office/drawing/2014/main" id="{22F284DB-C997-4FFA-BD81-30835AB52F0B}"/>
                  </a:ext>
                </a:extLst>
              </p:cNvPr>
              <p:cNvSpPr/>
              <p:nvPr/>
            </p:nvSpPr>
            <p:spPr>
              <a:xfrm>
                <a:off x="19585488" y="11471961"/>
                <a:ext cx="97231" cy="10614"/>
              </a:xfrm>
              <a:custGeom>
                <a:avLst/>
                <a:gdLst>
                  <a:gd name="connsiteX0" fmla="*/ 0 w 97231"/>
                  <a:gd name="connsiteY0" fmla="*/ 0 h 10614"/>
                  <a:gd name="connsiteX1" fmla="*/ 97230 w 97231"/>
                  <a:gd name="connsiteY1" fmla="*/ 0 h 10614"/>
                  <a:gd name="connsiteX2" fmla="*/ 97230 w 97231"/>
                  <a:gd name="connsiteY2" fmla="*/ 10615 h 10614"/>
                  <a:gd name="connsiteX3" fmla="*/ 0 w 97231"/>
                  <a:gd name="connsiteY3" fmla="*/ 10615 h 1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231" h="10614">
                    <a:moveTo>
                      <a:pt x="0" y="0"/>
                    </a:moveTo>
                    <a:lnTo>
                      <a:pt x="97230" y="0"/>
                    </a:lnTo>
                    <a:lnTo>
                      <a:pt x="97230" y="10615"/>
                    </a:lnTo>
                    <a:lnTo>
                      <a:pt x="0" y="10615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6" name="Graphic 2">
                <a:extLst>
                  <a:ext uri="{FF2B5EF4-FFF2-40B4-BE49-F238E27FC236}">
                    <a16:creationId xmlns:a16="http://schemas.microsoft.com/office/drawing/2014/main" id="{0615540B-863B-4C5F-B0C0-544FFB3814B6}"/>
                  </a:ext>
                </a:extLst>
              </p:cNvPr>
              <p:cNvSpPr/>
              <p:nvPr/>
            </p:nvSpPr>
            <p:spPr>
              <a:xfrm>
                <a:off x="19585488" y="11500918"/>
                <a:ext cx="97231" cy="10614"/>
              </a:xfrm>
              <a:custGeom>
                <a:avLst/>
                <a:gdLst>
                  <a:gd name="connsiteX0" fmla="*/ 0 w 97231"/>
                  <a:gd name="connsiteY0" fmla="*/ 0 h 10614"/>
                  <a:gd name="connsiteX1" fmla="*/ 97230 w 97231"/>
                  <a:gd name="connsiteY1" fmla="*/ 0 h 10614"/>
                  <a:gd name="connsiteX2" fmla="*/ 97230 w 97231"/>
                  <a:gd name="connsiteY2" fmla="*/ 10615 h 10614"/>
                  <a:gd name="connsiteX3" fmla="*/ 0 w 97231"/>
                  <a:gd name="connsiteY3" fmla="*/ 10615 h 1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231" h="10614">
                    <a:moveTo>
                      <a:pt x="0" y="0"/>
                    </a:moveTo>
                    <a:lnTo>
                      <a:pt x="97230" y="0"/>
                    </a:lnTo>
                    <a:lnTo>
                      <a:pt x="97230" y="10615"/>
                    </a:lnTo>
                    <a:lnTo>
                      <a:pt x="0" y="10615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7" name="Graphic 2">
                <a:extLst>
                  <a:ext uri="{FF2B5EF4-FFF2-40B4-BE49-F238E27FC236}">
                    <a16:creationId xmlns:a16="http://schemas.microsoft.com/office/drawing/2014/main" id="{E6AF9990-5F24-4D3E-A5C5-C906D70B91F1}"/>
                  </a:ext>
                </a:extLst>
              </p:cNvPr>
              <p:cNvSpPr/>
              <p:nvPr/>
            </p:nvSpPr>
            <p:spPr>
              <a:xfrm>
                <a:off x="19585488" y="11529875"/>
                <a:ext cx="97231" cy="10614"/>
              </a:xfrm>
              <a:custGeom>
                <a:avLst/>
                <a:gdLst>
                  <a:gd name="connsiteX0" fmla="*/ 0 w 97231"/>
                  <a:gd name="connsiteY0" fmla="*/ 0 h 10614"/>
                  <a:gd name="connsiteX1" fmla="*/ 97230 w 97231"/>
                  <a:gd name="connsiteY1" fmla="*/ 0 h 10614"/>
                  <a:gd name="connsiteX2" fmla="*/ 97230 w 97231"/>
                  <a:gd name="connsiteY2" fmla="*/ 10615 h 10614"/>
                  <a:gd name="connsiteX3" fmla="*/ 0 w 97231"/>
                  <a:gd name="connsiteY3" fmla="*/ 10615 h 1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231" h="10614">
                    <a:moveTo>
                      <a:pt x="0" y="0"/>
                    </a:moveTo>
                    <a:lnTo>
                      <a:pt x="97230" y="0"/>
                    </a:lnTo>
                    <a:lnTo>
                      <a:pt x="97230" y="10615"/>
                    </a:lnTo>
                    <a:lnTo>
                      <a:pt x="0" y="10615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48" name="Graphic 2">
              <a:extLst>
                <a:ext uri="{FF2B5EF4-FFF2-40B4-BE49-F238E27FC236}">
                  <a16:creationId xmlns:a16="http://schemas.microsoft.com/office/drawing/2014/main" id="{5BFEB3A3-4951-4284-A79D-5C86B975B1A3}"/>
                </a:ext>
              </a:extLst>
            </p:cNvPr>
            <p:cNvSpPr/>
            <p:nvPr/>
          </p:nvSpPr>
          <p:spPr>
            <a:xfrm>
              <a:off x="18080658" y="10731307"/>
              <a:ext cx="193889" cy="147077"/>
            </a:xfrm>
            <a:custGeom>
              <a:avLst/>
              <a:gdLst>
                <a:gd name="connsiteX0" fmla="*/ 81606 w 193889"/>
                <a:gd name="connsiteY0" fmla="*/ 147077 h 147077"/>
                <a:gd name="connsiteX1" fmla="*/ 0 w 193889"/>
                <a:gd name="connsiteY1" fmla="*/ 65471 h 147077"/>
                <a:gd name="connsiteX2" fmla="*/ 0 w 193889"/>
                <a:gd name="connsiteY2" fmla="*/ 65471 h 147077"/>
                <a:gd name="connsiteX3" fmla="*/ 44073 w 193889"/>
                <a:gd name="connsiteY3" fmla="*/ 65471 h 147077"/>
                <a:gd name="connsiteX4" fmla="*/ 81691 w 193889"/>
                <a:gd name="connsiteY4" fmla="*/ 103090 h 147077"/>
                <a:gd name="connsiteX5" fmla="*/ 184781 w 193889"/>
                <a:gd name="connsiteY5" fmla="*/ 0 h 147077"/>
                <a:gd name="connsiteX6" fmla="*/ 184781 w 193889"/>
                <a:gd name="connsiteY6" fmla="*/ 0 h 147077"/>
                <a:gd name="connsiteX7" fmla="*/ 184781 w 193889"/>
                <a:gd name="connsiteY7" fmla="*/ 44072 h 147077"/>
                <a:gd name="connsiteX8" fmla="*/ 81606 w 193889"/>
                <a:gd name="connsiteY8" fmla="*/ 147077 h 147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889" h="147077">
                  <a:moveTo>
                    <a:pt x="81606" y="147077"/>
                  </a:moveTo>
                  <a:lnTo>
                    <a:pt x="0" y="65471"/>
                  </a:lnTo>
                  <a:lnTo>
                    <a:pt x="0" y="65471"/>
                  </a:lnTo>
                  <a:cubicBezTo>
                    <a:pt x="12144" y="53329"/>
                    <a:pt x="31929" y="53329"/>
                    <a:pt x="44073" y="65471"/>
                  </a:cubicBezTo>
                  <a:lnTo>
                    <a:pt x="81691" y="103090"/>
                  </a:lnTo>
                  <a:lnTo>
                    <a:pt x="184781" y="0"/>
                  </a:lnTo>
                  <a:lnTo>
                    <a:pt x="184781" y="0"/>
                  </a:lnTo>
                  <a:cubicBezTo>
                    <a:pt x="196925" y="12143"/>
                    <a:pt x="196925" y="31929"/>
                    <a:pt x="184781" y="44072"/>
                  </a:cubicBezTo>
                  <a:lnTo>
                    <a:pt x="81606" y="147077"/>
                  </a:lnTo>
                  <a:close/>
                </a:path>
              </a:pathLst>
            </a:custGeom>
            <a:solidFill>
              <a:srgbClr val="FFFFFF"/>
            </a:solidFill>
            <a:ln w="84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Graphic 2">
              <a:extLst>
                <a:ext uri="{FF2B5EF4-FFF2-40B4-BE49-F238E27FC236}">
                  <a16:creationId xmlns:a16="http://schemas.microsoft.com/office/drawing/2014/main" id="{85E6B1C5-34A4-4DC9-9D68-62F5B83D557D}"/>
                </a:ext>
              </a:extLst>
            </p:cNvPr>
            <p:cNvSpPr/>
            <p:nvPr/>
          </p:nvSpPr>
          <p:spPr>
            <a:xfrm>
              <a:off x="18097133" y="10840936"/>
              <a:ext cx="165843" cy="68443"/>
            </a:xfrm>
            <a:custGeom>
              <a:avLst/>
              <a:gdLst>
                <a:gd name="connsiteX0" fmla="*/ 165844 w 165843"/>
                <a:gd name="connsiteY0" fmla="*/ 0 h 68443"/>
                <a:gd name="connsiteX1" fmla="*/ 165844 w 165843"/>
                <a:gd name="connsiteY1" fmla="*/ 68443 h 68443"/>
                <a:gd name="connsiteX2" fmla="*/ 0 w 165843"/>
                <a:gd name="connsiteY2" fmla="*/ 68443 h 68443"/>
                <a:gd name="connsiteX3" fmla="*/ 0 w 165843"/>
                <a:gd name="connsiteY3" fmla="*/ 23012 h 6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843" h="68443">
                  <a:moveTo>
                    <a:pt x="165844" y="0"/>
                  </a:moveTo>
                  <a:lnTo>
                    <a:pt x="165844" y="68443"/>
                  </a:lnTo>
                  <a:lnTo>
                    <a:pt x="0" y="68443"/>
                  </a:lnTo>
                  <a:lnTo>
                    <a:pt x="0" y="23012"/>
                  </a:lnTo>
                </a:path>
              </a:pathLst>
            </a:custGeom>
            <a:noFill/>
            <a:ln w="2075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Graphic 2">
              <a:extLst>
                <a:ext uri="{FF2B5EF4-FFF2-40B4-BE49-F238E27FC236}">
                  <a16:creationId xmlns:a16="http://schemas.microsoft.com/office/drawing/2014/main" id="{265CB83C-9336-4BEA-973F-9AA4D30A03E6}"/>
                </a:ext>
              </a:extLst>
            </p:cNvPr>
            <p:cNvSpPr/>
            <p:nvPr/>
          </p:nvSpPr>
          <p:spPr>
            <a:xfrm>
              <a:off x="18097133" y="10728165"/>
              <a:ext cx="140114" cy="37449"/>
            </a:xfrm>
            <a:custGeom>
              <a:avLst/>
              <a:gdLst>
                <a:gd name="connsiteX0" fmla="*/ 0 w 140114"/>
                <a:gd name="connsiteY0" fmla="*/ 37449 h 37449"/>
                <a:gd name="connsiteX1" fmla="*/ 0 w 140114"/>
                <a:gd name="connsiteY1" fmla="*/ 0 h 37449"/>
                <a:gd name="connsiteX2" fmla="*/ 140115 w 140114"/>
                <a:gd name="connsiteY2" fmla="*/ 0 h 3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114" h="37449">
                  <a:moveTo>
                    <a:pt x="0" y="37449"/>
                  </a:moveTo>
                  <a:lnTo>
                    <a:pt x="0" y="0"/>
                  </a:lnTo>
                  <a:lnTo>
                    <a:pt x="140115" y="0"/>
                  </a:lnTo>
                </a:path>
              </a:pathLst>
            </a:custGeom>
            <a:noFill/>
            <a:ln w="2075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1" name="Graphic 2">
            <a:extLst>
              <a:ext uri="{FF2B5EF4-FFF2-40B4-BE49-F238E27FC236}">
                <a16:creationId xmlns:a16="http://schemas.microsoft.com/office/drawing/2014/main" id="{927B07AC-439A-4A90-BEE1-DED905E7BE23}"/>
              </a:ext>
            </a:extLst>
          </p:cNvPr>
          <p:cNvGrpSpPr/>
          <p:nvPr/>
        </p:nvGrpSpPr>
        <p:grpSpPr>
          <a:xfrm>
            <a:off x="20919561" y="10271731"/>
            <a:ext cx="1704545" cy="2195213"/>
            <a:chOff x="20919561" y="10271731"/>
            <a:chExt cx="1704545" cy="2195213"/>
          </a:xfrm>
        </p:grpSpPr>
        <p:grpSp>
          <p:nvGrpSpPr>
            <p:cNvPr id="852" name="Graphic 2">
              <a:extLst>
                <a:ext uri="{FF2B5EF4-FFF2-40B4-BE49-F238E27FC236}">
                  <a16:creationId xmlns:a16="http://schemas.microsoft.com/office/drawing/2014/main" id="{E0C87C0E-3FEC-4B2D-89C8-13F3FFE09170}"/>
                </a:ext>
              </a:extLst>
            </p:cNvPr>
            <p:cNvGrpSpPr/>
            <p:nvPr/>
          </p:nvGrpSpPr>
          <p:grpSpPr>
            <a:xfrm>
              <a:off x="20919561" y="10450803"/>
              <a:ext cx="1704545" cy="1502472"/>
              <a:chOff x="20919561" y="10450803"/>
              <a:chExt cx="1704545" cy="1502472"/>
            </a:xfrm>
          </p:grpSpPr>
          <p:grpSp>
            <p:nvGrpSpPr>
              <p:cNvPr id="853" name="Graphic 2">
                <a:extLst>
                  <a:ext uri="{FF2B5EF4-FFF2-40B4-BE49-F238E27FC236}">
                    <a16:creationId xmlns:a16="http://schemas.microsoft.com/office/drawing/2014/main" id="{F7B52455-39F2-4C3A-8D70-758B26818CF9}"/>
                  </a:ext>
                </a:extLst>
              </p:cNvPr>
              <p:cNvGrpSpPr/>
              <p:nvPr/>
            </p:nvGrpSpPr>
            <p:grpSpPr>
              <a:xfrm>
                <a:off x="20919561" y="10450803"/>
                <a:ext cx="1502695" cy="1502472"/>
                <a:chOff x="20919561" y="10450803"/>
                <a:chExt cx="1502695" cy="1502472"/>
              </a:xfrm>
            </p:grpSpPr>
            <p:sp>
              <p:nvSpPr>
                <p:cNvPr id="854" name="Graphic 2">
                  <a:extLst>
                    <a:ext uri="{FF2B5EF4-FFF2-40B4-BE49-F238E27FC236}">
                      <a16:creationId xmlns:a16="http://schemas.microsoft.com/office/drawing/2014/main" id="{E723FF16-2A56-486B-82D9-EA199EF66C7B}"/>
                    </a:ext>
                  </a:extLst>
                </p:cNvPr>
                <p:cNvSpPr/>
                <p:nvPr/>
              </p:nvSpPr>
              <p:spPr>
                <a:xfrm>
                  <a:off x="20919889" y="10450908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7 h 1502367"/>
                    <a:gd name="connsiteX2" fmla="*/ 1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2" y="1502367"/>
                        <a:pt x="751184" y="1502367"/>
                      </a:cubicBezTo>
                      <a:cubicBezTo>
                        <a:pt x="336317" y="1502367"/>
                        <a:pt x="1" y="1166051"/>
                        <a:pt x="1" y="751184"/>
                      </a:cubicBezTo>
                      <a:cubicBezTo>
                        <a:pt x="1" y="336316"/>
                        <a:pt x="336317" y="0"/>
                        <a:pt x="751184" y="0"/>
                      </a:cubicBezTo>
                      <a:cubicBezTo>
                        <a:pt x="1166052" y="0"/>
                        <a:pt x="1502368" y="336316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Graphic 2">
                  <a:extLst>
                    <a:ext uri="{FF2B5EF4-FFF2-40B4-BE49-F238E27FC236}">
                      <a16:creationId xmlns:a16="http://schemas.microsoft.com/office/drawing/2014/main" id="{B8AB6259-959A-465E-8A77-CBE28B8918E8}"/>
                    </a:ext>
                  </a:extLst>
                </p:cNvPr>
                <p:cNvSpPr/>
                <p:nvPr/>
              </p:nvSpPr>
              <p:spPr>
                <a:xfrm>
                  <a:off x="20919561" y="10450803"/>
                  <a:ext cx="876765" cy="1502388"/>
                </a:xfrm>
                <a:custGeom>
                  <a:avLst/>
                  <a:gdLst>
                    <a:gd name="connsiteX0" fmla="*/ 160143 w 876765"/>
                    <a:gd name="connsiteY0" fmla="*/ 1032452 h 1502388"/>
                    <a:gd name="connsiteX1" fmla="*/ 590168 w 876765"/>
                    <a:gd name="connsiteY1" fmla="*/ 60992 h 1502388"/>
                    <a:gd name="connsiteX2" fmla="*/ 876766 w 876765"/>
                    <a:gd name="connsiteY2" fmla="*/ 10635 h 1502388"/>
                    <a:gd name="connsiteX3" fmla="*/ 480708 w 876765"/>
                    <a:gd name="connsiteY3" fmla="*/ 50546 h 1502388"/>
                    <a:gd name="connsiteX4" fmla="*/ 50684 w 876765"/>
                    <a:gd name="connsiteY4" fmla="*/ 1022007 h 1502388"/>
                    <a:gd name="connsiteX5" fmla="*/ 735547 w 876765"/>
                    <a:gd name="connsiteY5" fmla="*/ 1502388 h 1502388"/>
                    <a:gd name="connsiteX6" fmla="*/ 160143 w 876765"/>
                    <a:gd name="connsiteY6" fmla="*/ 1032452 h 150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8">
                      <a:moveTo>
                        <a:pt x="160143" y="1032452"/>
                      </a:moveTo>
                      <a:cubicBezTo>
                        <a:pt x="10603" y="645481"/>
                        <a:pt x="203196" y="210532"/>
                        <a:pt x="590168" y="60992"/>
                      </a:cubicBezTo>
                      <a:cubicBezTo>
                        <a:pt x="684511" y="24562"/>
                        <a:pt x="781572" y="8597"/>
                        <a:pt x="876766" y="10635"/>
                      </a:cubicBezTo>
                      <a:cubicBezTo>
                        <a:pt x="747860" y="-11274"/>
                        <a:pt x="611566" y="20"/>
                        <a:pt x="480708" y="50546"/>
                      </a:cubicBezTo>
                      <a:cubicBezTo>
                        <a:pt x="93737" y="200087"/>
                        <a:pt x="-98856" y="634952"/>
                        <a:pt x="50684" y="1022007"/>
                      </a:cubicBezTo>
                      <a:cubicBezTo>
                        <a:pt x="163794" y="1314720"/>
                        <a:pt x="440117" y="1496020"/>
                        <a:pt x="735547" y="1502388"/>
                      </a:cubicBezTo>
                      <a:cubicBezTo>
                        <a:pt x="483170" y="1459419"/>
                        <a:pt x="259073" y="1288650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56" name="Graphic 2">
                <a:extLst>
                  <a:ext uri="{FF2B5EF4-FFF2-40B4-BE49-F238E27FC236}">
                    <a16:creationId xmlns:a16="http://schemas.microsoft.com/office/drawing/2014/main" id="{8D20A9EA-1D53-439C-A9A9-7BAE0F90AC8C}"/>
                  </a:ext>
                </a:extLst>
              </p:cNvPr>
              <p:cNvSpPr/>
              <p:nvPr/>
            </p:nvSpPr>
            <p:spPr>
              <a:xfrm>
                <a:off x="21823670" y="10450908"/>
                <a:ext cx="800436" cy="800436"/>
              </a:xfrm>
              <a:custGeom>
                <a:avLst/>
                <a:gdLst>
                  <a:gd name="connsiteX0" fmla="*/ 800437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7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7" y="400218"/>
                    </a:moveTo>
                    <a:cubicBezTo>
                      <a:pt x="800437" y="621253"/>
                      <a:pt x="621253" y="800436"/>
                      <a:pt x="400218" y="800436"/>
                    </a:cubicBezTo>
                    <a:cubicBezTo>
                      <a:pt x="179184" y="800436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3" y="0"/>
                      <a:pt x="800437" y="179184"/>
                      <a:pt x="800437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57" name="Graphic 2">
              <a:extLst>
                <a:ext uri="{FF2B5EF4-FFF2-40B4-BE49-F238E27FC236}">
                  <a16:creationId xmlns:a16="http://schemas.microsoft.com/office/drawing/2014/main" id="{74AEE82F-C39B-4E53-9B99-3281701F60A9}"/>
                </a:ext>
              </a:extLst>
            </p:cNvPr>
            <p:cNvGrpSpPr/>
            <p:nvPr/>
          </p:nvGrpSpPr>
          <p:grpSpPr>
            <a:xfrm>
              <a:off x="21224235" y="10271731"/>
              <a:ext cx="1313764" cy="2195213"/>
              <a:chOff x="21224235" y="10271731"/>
              <a:chExt cx="1313764" cy="2195213"/>
            </a:xfrm>
          </p:grpSpPr>
          <p:sp>
            <p:nvSpPr>
              <p:cNvPr id="858" name="Graphic 2">
                <a:extLst>
                  <a:ext uri="{FF2B5EF4-FFF2-40B4-BE49-F238E27FC236}">
                    <a16:creationId xmlns:a16="http://schemas.microsoft.com/office/drawing/2014/main" id="{E5A0B9FB-A5F1-4D89-8C68-B387B965E538}"/>
                  </a:ext>
                </a:extLst>
              </p:cNvPr>
              <p:cNvSpPr/>
              <p:nvPr/>
            </p:nvSpPr>
            <p:spPr>
              <a:xfrm>
                <a:off x="21416658" y="10271731"/>
                <a:ext cx="942673" cy="1260012"/>
              </a:xfrm>
              <a:custGeom>
                <a:avLst/>
                <a:gdLst>
                  <a:gd name="connsiteX0" fmla="*/ 471294 w 942673"/>
                  <a:gd name="connsiteY0" fmla="*/ 0 h 1260012"/>
                  <a:gd name="connsiteX1" fmla="*/ 471294 w 942673"/>
                  <a:gd name="connsiteY1" fmla="*/ 0 h 1260012"/>
                  <a:gd name="connsiteX2" fmla="*/ 838564 w 942673"/>
                  <a:gd name="connsiteY2" fmla="*/ 367270 h 1260012"/>
                  <a:gd name="connsiteX3" fmla="*/ 942674 w 942673"/>
                  <a:gd name="connsiteY3" fmla="*/ 1260012 h 1260012"/>
                  <a:gd name="connsiteX4" fmla="*/ 0 w 942673"/>
                  <a:gd name="connsiteY4" fmla="*/ 1260012 h 1260012"/>
                  <a:gd name="connsiteX5" fmla="*/ 104109 w 942673"/>
                  <a:gd name="connsiteY5" fmla="*/ 367270 h 1260012"/>
                  <a:gd name="connsiteX6" fmla="*/ 471294 w 942673"/>
                  <a:gd name="connsiteY6" fmla="*/ 0 h 126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2673" h="1260012">
                    <a:moveTo>
                      <a:pt x="471294" y="0"/>
                    </a:moveTo>
                    <a:lnTo>
                      <a:pt x="471294" y="0"/>
                    </a:lnTo>
                    <a:cubicBezTo>
                      <a:pt x="674078" y="0"/>
                      <a:pt x="838564" y="164401"/>
                      <a:pt x="838564" y="367270"/>
                    </a:cubicBezTo>
                    <a:lnTo>
                      <a:pt x="942674" y="1260012"/>
                    </a:lnTo>
                    <a:lnTo>
                      <a:pt x="0" y="1260012"/>
                    </a:lnTo>
                    <a:lnTo>
                      <a:pt x="104109" y="367270"/>
                    </a:lnTo>
                    <a:cubicBezTo>
                      <a:pt x="104109" y="164401"/>
                      <a:pt x="268510" y="0"/>
                      <a:pt x="471294" y="0"/>
                    </a:cubicBezTo>
                    <a:close/>
                  </a:path>
                </a:pathLst>
              </a:custGeom>
              <a:solidFill>
                <a:srgbClr val="3164B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Graphic 2">
                <a:extLst>
                  <a:ext uri="{FF2B5EF4-FFF2-40B4-BE49-F238E27FC236}">
                    <a16:creationId xmlns:a16="http://schemas.microsoft.com/office/drawing/2014/main" id="{4ED35701-D2B6-4395-8EC6-3DD7E86A5ECA}"/>
                  </a:ext>
                </a:extLst>
              </p:cNvPr>
              <p:cNvSpPr/>
              <p:nvPr/>
            </p:nvSpPr>
            <p:spPr>
              <a:xfrm>
                <a:off x="21224235" y="11418462"/>
                <a:ext cx="1313764" cy="1048482"/>
              </a:xfrm>
              <a:custGeom>
                <a:avLst/>
                <a:gdLst>
                  <a:gd name="connsiteX0" fmla="*/ 0 w 1313764"/>
                  <a:gd name="connsiteY0" fmla="*/ 1048397 h 1048482"/>
                  <a:gd name="connsiteX1" fmla="*/ 14011 w 1313764"/>
                  <a:gd name="connsiteY1" fmla="*/ 161684 h 1048482"/>
                  <a:gd name="connsiteX2" fmla="*/ 53243 w 1313764"/>
                  <a:gd name="connsiteY2" fmla="*/ 97487 h 1048482"/>
                  <a:gd name="connsiteX3" fmla="*/ 460085 w 1313764"/>
                  <a:gd name="connsiteY3" fmla="*/ 0 h 1048482"/>
                  <a:gd name="connsiteX4" fmla="*/ 867351 w 1313764"/>
                  <a:gd name="connsiteY4" fmla="*/ 0 h 1048482"/>
                  <a:gd name="connsiteX5" fmla="*/ 1258058 w 1313764"/>
                  <a:gd name="connsiteY5" fmla="*/ 93665 h 1048482"/>
                  <a:gd name="connsiteX6" fmla="*/ 1296102 w 1313764"/>
                  <a:gd name="connsiteY6" fmla="*/ 162024 h 1048482"/>
                  <a:gd name="connsiteX7" fmla="*/ 1313765 w 1313764"/>
                  <a:gd name="connsiteY7" fmla="*/ 1048482 h 1048482"/>
                  <a:gd name="connsiteX8" fmla="*/ 0 w 1313764"/>
                  <a:gd name="connsiteY8" fmla="*/ 1048482 h 104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3764" h="1048482">
                    <a:moveTo>
                      <a:pt x="0" y="1048397"/>
                    </a:moveTo>
                    <a:cubicBezTo>
                      <a:pt x="108100" y="636035"/>
                      <a:pt x="45091" y="288552"/>
                      <a:pt x="14011" y="161684"/>
                    </a:cubicBezTo>
                    <a:cubicBezTo>
                      <a:pt x="7048" y="133152"/>
                      <a:pt x="24625" y="104364"/>
                      <a:pt x="53243" y="97487"/>
                    </a:cubicBezTo>
                    <a:lnTo>
                      <a:pt x="460085" y="0"/>
                    </a:lnTo>
                    <a:lnTo>
                      <a:pt x="867351" y="0"/>
                    </a:lnTo>
                    <a:lnTo>
                      <a:pt x="1258058" y="93665"/>
                    </a:lnTo>
                    <a:cubicBezTo>
                      <a:pt x="1288289" y="100968"/>
                      <a:pt x="1306207" y="132643"/>
                      <a:pt x="1296102" y="162024"/>
                    </a:cubicBezTo>
                    <a:cubicBezTo>
                      <a:pt x="1223242" y="371856"/>
                      <a:pt x="1313765" y="1048482"/>
                      <a:pt x="1313765" y="1048482"/>
                    </a:cubicBezTo>
                    <a:lnTo>
                      <a:pt x="0" y="1048482"/>
                    </a:lnTo>
                    <a:close/>
                  </a:path>
                </a:pathLst>
              </a:custGeom>
              <a:solidFill>
                <a:srgbClr val="349EC7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Graphic 2">
                <a:extLst>
                  <a:ext uri="{FF2B5EF4-FFF2-40B4-BE49-F238E27FC236}">
                    <a16:creationId xmlns:a16="http://schemas.microsoft.com/office/drawing/2014/main" id="{DA31520D-D083-4C88-BF07-E4458B3940D4}"/>
                  </a:ext>
                </a:extLst>
              </p:cNvPr>
              <p:cNvSpPr/>
              <p:nvPr/>
            </p:nvSpPr>
            <p:spPr>
              <a:xfrm>
                <a:off x="21684320" y="11146131"/>
                <a:ext cx="405908" cy="397161"/>
              </a:xfrm>
              <a:custGeom>
                <a:avLst/>
                <a:gdLst>
                  <a:gd name="connsiteX0" fmla="*/ 405738 w 405908"/>
                  <a:gd name="connsiteY0" fmla="*/ 316998 h 397161"/>
                  <a:gd name="connsiteX1" fmla="*/ 335681 w 405908"/>
                  <a:gd name="connsiteY1" fmla="*/ 343918 h 397161"/>
                  <a:gd name="connsiteX2" fmla="*/ 335851 w 405908"/>
                  <a:gd name="connsiteY2" fmla="*/ 345956 h 397161"/>
                  <a:gd name="connsiteX3" fmla="*/ 330246 w 405908"/>
                  <a:gd name="connsiteY3" fmla="*/ 345956 h 397161"/>
                  <a:gd name="connsiteX4" fmla="*/ 196840 w 405908"/>
                  <a:gd name="connsiteY4" fmla="*/ 397161 h 397161"/>
                  <a:gd name="connsiteX5" fmla="*/ 4161 w 405908"/>
                  <a:gd name="connsiteY5" fmla="*/ 318867 h 397161"/>
                  <a:gd name="connsiteX6" fmla="*/ 0 w 405908"/>
                  <a:gd name="connsiteY6" fmla="*/ 272247 h 397161"/>
                  <a:gd name="connsiteX7" fmla="*/ 19617 w 405908"/>
                  <a:gd name="connsiteY7" fmla="*/ 272247 h 397161"/>
                  <a:gd name="connsiteX8" fmla="*/ 85767 w 405908"/>
                  <a:gd name="connsiteY8" fmla="*/ 211106 h 397161"/>
                  <a:gd name="connsiteX9" fmla="*/ 87721 w 405908"/>
                  <a:gd name="connsiteY9" fmla="*/ 173063 h 397161"/>
                  <a:gd name="connsiteX10" fmla="*/ 87721 w 405908"/>
                  <a:gd name="connsiteY10" fmla="*/ 171619 h 397161"/>
                  <a:gd name="connsiteX11" fmla="*/ 83050 w 405908"/>
                  <a:gd name="connsiteY11" fmla="*/ 103769 h 397161"/>
                  <a:gd name="connsiteX12" fmla="*/ 71416 w 405908"/>
                  <a:gd name="connsiteY12" fmla="*/ 0 h 397161"/>
                  <a:gd name="connsiteX13" fmla="*/ 335851 w 405908"/>
                  <a:gd name="connsiteY13" fmla="*/ 0 h 397161"/>
                  <a:gd name="connsiteX14" fmla="*/ 335766 w 405908"/>
                  <a:gd name="connsiteY14" fmla="*/ 340 h 397161"/>
                  <a:gd name="connsiteX15" fmla="*/ 318697 w 405908"/>
                  <a:gd name="connsiteY15" fmla="*/ 167034 h 397161"/>
                  <a:gd name="connsiteX16" fmla="*/ 318612 w 405908"/>
                  <a:gd name="connsiteY16" fmla="*/ 173063 h 397161"/>
                  <a:gd name="connsiteX17" fmla="*/ 319376 w 405908"/>
                  <a:gd name="connsiteY17" fmla="*/ 193188 h 397161"/>
                  <a:gd name="connsiteX18" fmla="*/ 319971 w 405908"/>
                  <a:gd name="connsiteY18" fmla="*/ 202359 h 397161"/>
                  <a:gd name="connsiteX19" fmla="*/ 320056 w 405908"/>
                  <a:gd name="connsiteY19" fmla="*/ 202954 h 397161"/>
                  <a:gd name="connsiteX20" fmla="*/ 320650 w 405908"/>
                  <a:gd name="connsiteY20" fmla="*/ 211616 h 397161"/>
                  <a:gd name="connsiteX21" fmla="*/ 321414 w 405908"/>
                  <a:gd name="connsiteY21" fmla="*/ 217051 h 397161"/>
                  <a:gd name="connsiteX22" fmla="*/ 321499 w 405908"/>
                  <a:gd name="connsiteY22" fmla="*/ 217985 h 397161"/>
                  <a:gd name="connsiteX23" fmla="*/ 386887 w 405908"/>
                  <a:gd name="connsiteY23" fmla="*/ 272331 h 397161"/>
                  <a:gd name="connsiteX24" fmla="*/ 405908 w 405908"/>
                  <a:gd name="connsiteY24" fmla="*/ 272331 h 397161"/>
                  <a:gd name="connsiteX25" fmla="*/ 405738 w 405908"/>
                  <a:gd name="connsiteY25" fmla="*/ 316998 h 39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05908" h="397161">
                    <a:moveTo>
                      <a:pt x="405738" y="316998"/>
                    </a:moveTo>
                    <a:lnTo>
                      <a:pt x="335681" y="343918"/>
                    </a:lnTo>
                    <a:cubicBezTo>
                      <a:pt x="335766" y="345192"/>
                      <a:pt x="335851" y="345956"/>
                      <a:pt x="335851" y="345956"/>
                    </a:cubicBezTo>
                    <a:lnTo>
                      <a:pt x="330246" y="345956"/>
                    </a:lnTo>
                    <a:lnTo>
                      <a:pt x="196840" y="397161"/>
                    </a:lnTo>
                    <a:lnTo>
                      <a:pt x="4161" y="318867"/>
                    </a:lnTo>
                    <a:lnTo>
                      <a:pt x="0" y="272247"/>
                    </a:lnTo>
                    <a:lnTo>
                      <a:pt x="19617" y="272247"/>
                    </a:lnTo>
                    <a:cubicBezTo>
                      <a:pt x="54178" y="272247"/>
                      <a:pt x="83050" y="245583"/>
                      <a:pt x="85767" y="211106"/>
                    </a:cubicBezTo>
                    <a:cubicBezTo>
                      <a:pt x="87041" y="195821"/>
                      <a:pt x="87721" y="182404"/>
                      <a:pt x="87721" y="173063"/>
                    </a:cubicBezTo>
                    <a:lnTo>
                      <a:pt x="87721" y="171619"/>
                    </a:lnTo>
                    <a:cubicBezTo>
                      <a:pt x="87636" y="156079"/>
                      <a:pt x="85682" y="130519"/>
                      <a:pt x="83050" y="103769"/>
                    </a:cubicBezTo>
                    <a:cubicBezTo>
                      <a:pt x="78209" y="53838"/>
                      <a:pt x="71416" y="0"/>
                      <a:pt x="71416" y="0"/>
                    </a:cubicBezTo>
                    <a:lnTo>
                      <a:pt x="335851" y="0"/>
                    </a:lnTo>
                    <a:cubicBezTo>
                      <a:pt x="335851" y="0"/>
                      <a:pt x="335851" y="85"/>
                      <a:pt x="335766" y="340"/>
                    </a:cubicBezTo>
                    <a:cubicBezTo>
                      <a:pt x="334917" y="7388"/>
                      <a:pt x="320056" y="120414"/>
                      <a:pt x="318697" y="167034"/>
                    </a:cubicBezTo>
                    <a:cubicBezTo>
                      <a:pt x="318612" y="169242"/>
                      <a:pt x="318612" y="171195"/>
                      <a:pt x="318612" y="173063"/>
                    </a:cubicBezTo>
                    <a:cubicBezTo>
                      <a:pt x="318612" y="178583"/>
                      <a:pt x="318952" y="185460"/>
                      <a:pt x="319376" y="193188"/>
                    </a:cubicBezTo>
                    <a:cubicBezTo>
                      <a:pt x="319546" y="196075"/>
                      <a:pt x="319801" y="199132"/>
                      <a:pt x="319971" y="202359"/>
                    </a:cubicBezTo>
                    <a:lnTo>
                      <a:pt x="320056" y="202954"/>
                    </a:lnTo>
                    <a:cubicBezTo>
                      <a:pt x="320225" y="205756"/>
                      <a:pt x="320480" y="208643"/>
                      <a:pt x="320650" y="211616"/>
                    </a:cubicBezTo>
                    <a:cubicBezTo>
                      <a:pt x="320735" y="213484"/>
                      <a:pt x="321075" y="215267"/>
                      <a:pt x="321414" y="217051"/>
                    </a:cubicBezTo>
                    <a:lnTo>
                      <a:pt x="321499" y="217985"/>
                    </a:lnTo>
                    <a:cubicBezTo>
                      <a:pt x="327189" y="249149"/>
                      <a:pt x="354617" y="272331"/>
                      <a:pt x="386887" y="272331"/>
                    </a:cubicBezTo>
                    <a:lnTo>
                      <a:pt x="405908" y="272331"/>
                    </a:lnTo>
                    <a:lnTo>
                      <a:pt x="405738" y="316998"/>
                    </a:ln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1" name="Graphic 2">
                <a:extLst>
                  <a:ext uri="{FF2B5EF4-FFF2-40B4-BE49-F238E27FC236}">
                    <a16:creationId xmlns:a16="http://schemas.microsoft.com/office/drawing/2014/main" id="{A47FAAE2-1F42-468D-9078-454B853DC68F}"/>
                  </a:ext>
                </a:extLst>
              </p:cNvPr>
              <p:cNvSpPr/>
              <p:nvPr/>
            </p:nvSpPr>
            <p:spPr>
              <a:xfrm>
                <a:off x="21526897" y="10801552"/>
                <a:ext cx="104518" cy="180686"/>
              </a:xfrm>
              <a:custGeom>
                <a:avLst/>
                <a:gdLst>
                  <a:gd name="connsiteX0" fmla="*/ 75646 w 104518"/>
                  <a:gd name="connsiteY0" fmla="*/ 1850 h 180686"/>
                  <a:gd name="connsiteX1" fmla="*/ 494 w 104518"/>
                  <a:gd name="connsiteY1" fmla="*/ 42441 h 180686"/>
                  <a:gd name="connsiteX2" fmla="*/ 104519 w 104518"/>
                  <a:gd name="connsiteY2" fmla="*/ 180687 h 180686"/>
                  <a:gd name="connsiteX3" fmla="*/ 75646 w 104518"/>
                  <a:gd name="connsiteY3" fmla="*/ 1850 h 18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518" h="180686">
                    <a:moveTo>
                      <a:pt x="75646" y="1850"/>
                    </a:moveTo>
                    <a:cubicBezTo>
                      <a:pt x="75646" y="1850"/>
                      <a:pt x="4740" y="-13181"/>
                      <a:pt x="494" y="42441"/>
                    </a:cubicBezTo>
                    <a:cubicBezTo>
                      <a:pt x="-2988" y="87193"/>
                      <a:pt x="9920" y="158184"/>
                      <a:pt x="104519" y="180687"/>
                    </a:cubicBezTo>
                    <a:lnTo>
                      <a:pt x="75646" y="1850"/>
                    </a:ln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2" name="Graphic 2">
                <a:extLst>
                  <a:ext uri="{FF2B5EF4-FFF2-40B4-BE49-F238E27FC236}">
                    <a16:creationId xmlns:a16="http://schemas.microsoft.com/office/drawing/2014/main" id="{346B3945-EB7C-420C-B597-4BB6BFCE3ABB}"/>
                  </a:ext>
                </a:extLst>
              </p:cNvPr>
              <p:cNvSpPr/>
              <p:nvPr/>
            </p:nvSpPr>
            <p:spPr>
              <a:xfrm>
                <a:off x="22150689" y="10801552"/>
                <a:ext cx="104518" cy="180686"/>
              </a:xfrm>
              <a:custGeom>
                <a:avLst/>
                <a:gdLst>
                  <a:gd name="connsiteX0" fmla="*/ 28872 w 104518"/>
                  <a:gd name="connsiteY0" fmla="*/ 1850 h 180686"/>
                  <a:gd name="connsiteX1" fmla="*/ 104024 w 104518"/>
                  <a:gd name="connsiteY1" fmla="*/ 42441 h 180686"/>
                  <a:gd name="connsiteX2" fmla="*/ 0 w 104518"/>
                  <a:gd name="connsiteY2" fmla="*/ 180687 h 180686"/>
                  <a:gd name="connsiteX3" fmla="*/ 28872 w 104518"/>
                  <a:gd name="connsiteY3" fmla="*/ 1850 h 18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518" h="180686">
                    <a:moveTo>
                      <a:pt x="28872" y="1850"/>
                    </a:moveTo>
                    <a:cubicBezTo>
                      <a:pt x="28872" y="1850"/>
                      <a:pt x="99779" y="-13181"/>
                      <a:pt x="104024" y="42441"/>
                    </a:cubicBezTo>
                    <a:cubicBezTo>
                      <a:pt x="107506" y="87193"/>
                      <a:pt x="94599" y="158184"/>
                      <a:pt x="0" y="180687"/>
                    </a:cubicBezTo>
                    <a:lnTo>
                      <a:pt x="28872" y="1850"/>
                    </a:ln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Graphic 2">
                <a:extLst>
                  <a:ext uri="{FF2B5EF4-FFF2-40B4-BE49-F238E27FC236}">
                    <a16:creationId xmlns:a16="http://schemas.microsoft.com/office/drawing/2014/main" id="{179723C7-068F-4C04-9DC4-60F6D34439AB}"/>
                  </a:ext>
                </a:extLst>
              </p:cNvPr>
              <p:cNvSpPr/>
              <p:nvPr/>
            </p:nvSpPr>
            <p:spPr>
              <a:xfrm>
                <a:off x="21268392" y="11531709"/>
                <a:ext cx="259763" cy="162312"/>
              </a:xfrm>
              <a:custGeom>
                <a:avLst/>
                <a:gdLst>
                  <a:gd name="connsiteX0" fmla="*/ 0 w 259763"/>
                  <a:gd name="connsiteY0" fmla="*/ 18376 h 162312"/>
                  <a:gd name="connsiteX1" fmla="*/ 105298 w 259763"/>
                  <a:gd name="connsiteY1" fmla="*/ 162312 h 162312"/>
                  <a:gd name="connsiteX2" fmla="*/ 81606 w 259763"/>
                  <a:gd name="connsiteY2" fmla="*/ 72808 h 162312"/>
                  <a:gd name="connsiteX3" fmla="*/ 259764 w 259763"/>
                  <a:gd name="connsiteY3" fmla="*/ 1732 h 162312"/>
                  <a:gd name="connsiteX4" fmla="*/ 72859 w 259763"/>
                  <a:gd name="connsiteY4" fmla="*/ 44701 h 162312"/>
                  <a:gd name="connsiteX5" fmla="*/ 0 w 259763"/>
                  <a:gd name="connsiteY5" fmla="*/ 18376 h 16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763" h="162312">
                    <a:moveTo>
                      <a:pt x="0" y="18376"/>
                    </a:moveTo>
                    <a:cubicBezTo>
                      <a:pt x="0" y="18376"/>
                      <a:pt x="73709" y="53447"/>
                      <a:pt x="105298" y="162312"/>
                    </a:cubicBezTo>
                    <a:cubicBezTo>
                      <a:pt x="105298" y="162312"/>
                      <a:pt x="92985" y="85122"/>
                      <a:pt x="81606" y="72808"/>
                    </a:cubicBezTo>
                    <a:cubicBezTo>
                      <a:pt x="81606" y="72808"/>
                      <a:pt x="135105" y="14895"/>
                      <a:pt x="259764" y="1732"/>
                    </a:cubicBezTo>
                    <a:cubicBezTo>
                      <a:pt x="259764" y="1732"/>
                      <a:pt x="179007" y="-13214"/>
                      <a:pt x="72859" y="44701"/>
                    </a:cubicBezTo>
                    <a:cubicBezTo>
                      <a:pt x="72859" y="44701"/>
                      <a:pt x="35156" y="7846"/>
                      <a:pt x="0" y="18376"/>
                    </a:cubicBezTo>
                    <a:close/>
                  </a:path>
                </a:pathLst>
              </a:custGeom>
              <a:solidFill>
                <a:srgbClr val="1F59B7">
                  <a:alpha val="49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Graphic 2">
                <a:extLst>
                  <a:ext uri="{FF2B5EF4-FFF2-40B4-BE49-F238E27FC236}">
                    <a16:creationId xmlns:a16="http://schemas.microsoft.com/office/drawing/2014/main" id="{AD0A58DE-1497-4CCD-8222-CF27F7FDA4C4}"/>
                  </a:ext>
                </a:extLst>
              </p:cNvPr>
              <p:cNvSpPr/>
              <p:nvPr/>
            </p:nvSpPr>
            <p:spPr>
              <a:xfrm>
                <a:off x="22202744" y="11531709"/>
                <a:ext cx="259763" cy="162312"/>
              </a:xfrm>
              <a:custGeom>
                <a:avLst/>
                <a:gdLst>
                  <a:gd name="connsiteX0" fmla="*/ 259764 w 259763"/>
                  <a:gd name="connsiteY0" fmla="*/ 18376 h 162312"/>
                  <a:gd name="connsiteX1" fmla="*/ 154465 w 259763"/>
                  <a:gd name="connsiteY1" fmla="*/ 162312 h 162312"/>
                  <a:gd name="connsiteX2" fmla="*/ 178158 w 259763"/>
                  <a:gd name="connsiteY2" fmla="*/ 72808 h 162312"/>
                  <a:gd name="connsiteX3" fmla="*/ 0 w 259763"/>
                  <a:gd name="connsiteY3" fmla="*/ 1732 h 162312"/>
                  <a:gd name="connsiteX4" fmla="*/ 186904 w 259763"/>
                  <a:gd name="connsiteY4" fmla="*/ 44701 h 162312"/>
                  <a:gd name="connsiteX5" fmla="*/ 259764 w 259763"/>
                  <a:gd name="connsiteY5" fmla="*/ 18376 h 16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763" h="162312">
                    <a:moveTo>
                      <a:pt x="259764" y="18376"/>
                    </a:moveTo>
                    <a:cubicBezTo>
                      <a:pt x="259764" y="18376"/>
                      <a:pt x="186054" y="53447"/>
                      <a:pt x="154465" y="162312"/>
                    </a:cubicBezTo>
                    <a:cubicBezTo>
                      <a:pt x="154465" y="162312"/>
                      <a:pt x="166779" y="85122"/>
                      <a:pt x="178158" y="72808"/>
                    </a:cubicBezTo>
                    <a:cubicBezTo>
                      <a:pt x="178158" y="72808"/>
                      <a:pt x="124659" y="14895"/>
                      <a:pt x="0" y="1732"/>
                    </a:cubicBezTo>
                    <a:cubicBezTo>
                      <a:pt x="0" y="1732"/>
                      <a:pt x="80757" y="-13214"/>
                      <a:pt x="186904" y="44701"/>
                    </a:cubicBezTo>
                    <a:cubicBezTo>
                      <a:pt x="186904" y="44701"/>
                      <a:pt x="224692" y="7846"/>
                      <a:pt x="259764" y="18376"/>
                    </a:cubicBezTo>
                    <a:close/>
                  </a:path>
                </a:pathLst>
              </a:custGeom>
              <a:solidFill>
                <a:srgbClr val="1F59B7">
                  <a:alpha val="49000"/>
                </a:srgbClr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65" name="Graphic 2">
                <a:extLst>
                  <a:ext uri="{FF2B5EF4-FFF2-40B4-BE49-F238E27FC236}">
                    <a16:creationId xmlns:a16="http://schemas.microsoft.com/office/drawing/2014/main" id="{A515F6B0-93BF-493E-AD47-3CF8B1E4B282}"/>
                  </a:ext>
                </a:extLst>
              </p:cNvPr>
              <p:cNvGrpSpPr/>
              <p:nvPr/>
            </p:nvGrpSpPr>
            <p:grpSpPr>
              <a:xfrm>
                <a:off x="21755821" y="11146131"/>
                <a:ext cx="335849" cy="345955"/>
                <a:chOff x="21755821" y="11146131"/>
                <a:chExt cx="335849" cy="345955"/>
              </a:xfrm>
              <a:solidFill>
                <a:srgbClr val="FBC0AE"/>
              </a:solidFill>
            </p:grpSpPr>
            <p:sp>
              <p:nvSpPr>
                <p:cNvPr id="866" name="Graphic 2">
                  <a:extLst>
                    <a:ext uri="{FF2B5EF4-FFF2-40B4-BE49-F238E27FC236}">
                      <a16:creationId xmlns:a16="http://schemas.microsoft.com/office/drawing/2014/main" id="{14AF39DB-C59B-4DC1-8D8E-AF4DAD429F1D}"/>
                    </a:ext>
                  </a:extLst>
                </p:cNvPr>
                <p:cNvSpPr/>
                <p:nvPr/>
              </p:nvSpPr>
              <p:spPr>
                <a:xfrm>
                  <a:off x="22011169" y="11418378"/>
                  <a:ext cx="80502" cy="58932"/>
                </a:xfrm>
                <a:custGeom>
                  <a:avLst/>
                  <a:gdLst>
                    <a:gd name="connsiteX0" fmla="*/ 0 w 80502"/>
                    <a:gd name="connsiteY0" fmla="*/ 84 h 58932"/>
                    <a:gd name="connsiteX1" fmla="*/ 7134 w 80502"/>
                    <a:gd name="connsiteY1" fmla="*/ 58933 h 58932"/>
                    <a:gd name="connsiteX2" fmla="*/ 75068 w 80502"/>
                    <a:gd name="connsiteY2" fmla="*/ 35495 h 58932"/>
                    <a:gd name="connsiteX3" fmla="*/ 80502 w 80502"/>
                    <a:gd name="connsiteY3" fmla="*/ 0 h 58932"/>
                    <a:gd name="connsiteX4" fmla="*/ 0 w 80502"/>
                    <a:gd name="connsiteY4" fmla="*/ 84 h 58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02" h="58932">
                      <a:moveTo>
                        <a:pt x="0" y="84"/>
                      </a:moveTo>
                      <a:lnTo>
                        <a:pt x="7134" y="58933"/>
                      </a:lnTo>
                      <a:cubicBezTo>
                        <a:pt x="29976" y="57404"/>
                        <a:pt x="75068" y="35495"/>
                        <a:pt x="75068" y="35495"/>
                      </a:cubicBezTo>
                      <a:lnTo>
                        <a:pt x="80502" y="0"/>
                      </a:lnTo>
                      <a:lnTo>
                        <a:pt x="0" y="84"/>
                      </a:ln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Graphic 2">
                  <a:extLst>
                    <a:ext uri="{FF2B5EF4-FFF2-40B4-BE49-F238E27FC236}">
                      <a16:creationId xmlns:a16="http://schemas.microsoft.com/office/drawing/2014/main" id="{6211732B-EF3A-4B33-B34E-D6C29D37FD06}"/>
                    </a:ext>
                  </a:extLst>
                </p:cNvPr>
                <p:cNvSpPr/>
                <p:nvPr/>
              </p:nvSpPr>
              <p:spPr>
                <a:xfrm>
                  <a:off x="21755821" y="11146131"/>
                  <a:ext cx="315470" cy="345955"/>
                </a:xfrm>
                <a:custGeom>
                  <a:avLst/>
                  <a:gdLst>
                    <a:gd name="connsiteX0" fmla="*/ 315470 w 315470"/>
                    <a:gd name="connsiteY0" fmla="*/ 272247 h 345955"/>
                    <a:gd name="connsiteX1" fmla="*/ 250083 w 315470"/>
                    <a:gd name="connsiteY1" fmla="*/ 217900 h 345955"/>
                    <a:gd name="connsiteX2" fmla="*/ 255263 w 315470"/>
                    <a:gd name="connsiteY2" fmla="*/ 270633 h 345955"/>
                    <a:gd name="connsiteX3" fmla="*/ 247196 w 315470"/>
                    <a:gd name="connsiteY3" fmla="*/ 172978 h 345955"/>
                    <a:gd name="connsiteX4" fmla="*/ 247281 w 315470"/>
                    <a:gd name="connsiteY4" fmla="*/ 166949 h 345955"/>
                    <a:gd name="connsiteX5" fmla="*/ 264435 w 315470"/>
                    <a:gd name="connsiteY5" fmla="*/ 0 h 345955"/>
                    <a:gd name="connsiteX6" fmla="*/ 0 w 315470"/>
                    <a:gd name="connsiteY6" fmla="*/ 0 h 345955"/>
                    <a:gd name="connsiteX7" fmla="*/ 11634 w 315470"/>
                    <a:gd name="connsiteY7" fmla="*/ 103769 h 345955"/>
                    <a:gd name="connsiteX8" fmla="*/ 200661 w 315470"/>
                    <a:gd name="connsiteY8" fmla="*/ 345956 h 345955"/>
                    <a:gd name="connsiteX9" fmla="*/ 264435 w 315470"/>
                    <a:gd name="connsiteY9" fmla="*/ 345956 h 345955"/>
                    <a:gd name="connsiteX10" fmla="*/ 255433 w 315470"/>
                    <a:gd name="connsiteY10" fmla="*/ 272247 h 345955"/>
                    <a:gd name="connsiteX11" fmla="*/ 315470 w 315470"/>
                    <a:gd name="connsiteY11" fmla="*/ 272247 h 345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470" h="345955">
                      <a:moveTo>
                        <a:pt x="315470" y="272247"/>
                      </a:moveTo>
                      <a:cubicBezTo>
                        <a:pt x="283201" y="272247"/>
                        <a:pt x="255773" y="249064"/>
                        <a:pt x="250083" y="217900"/>
                      </a:cubicBezTo>
                      <a:lnTo>
                        <a:pt x="255263" y="270633"/>
                      </a:lnTo>
                      <a:cubicBezTo>
                        <a:pt x="251187" y="234034"/>
                        <a:pt x="247196" y="193698"/>
                        <a:pt x="247196" y="172978"/>
                      </a:cubicBezTo>
                      <a:cubicBezTo>
                        <a:pt x="247196" y="171110"/>
                        <a:pt x="247196" y="169157"/>
                        <a:pt x="247281" y="166949"/>
                      </a:cubicBezTo>
                      <a:cubicBezTo>
                        <a:pt x="248640" y="118800"/>
                        <a:pt x="264435" y="0"/>
                        <a:pt x="264435" y="0"/>
                      </a:cubicBezTo>
                      <a:lnTo>
                        <a:pt x="0" y="0"/>
                      </a:lnTo>
                      <a:cubicBezTo>
                        <a:pt x="0" y="0"/>
                        <a:pt x="6793" y="53753"/>
                        <a:pt x="11634" y="103769"/>
                      </a:cubicBezTo>
                      <a:cubicBezTo>
                        <a:pt x="11634" y="103769"/>
                        <a:pt x="234798" y="76851"/>
                        <a:pt x="200661" y="345956"/>
                      </a:cubicBezTo>
                      <a:lnTo>
                        <a:pt x="264435" y="345956"/>
                      </a:lnTo>
                      <a:cubicBezTo>
                        <a:pt x="264435" y="345956"/>
                        <a:pt x="259849" y="311479"/>
                        <a:pt x="255433" y="272247"/>
                      </a:cubicBezTo>
                      <a:lnTo>
                        <a:pt x="315470" y="272247"/>
                      </a:lnTo>
                      <a:close/>
                    </a:path>
                  </a:pathLst>
                </a:custGeom>
                <a:solidFill>
                  <a:srgbClr val="FBC0AE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68" name="Graphic 2">
                <a:extLst>
                  <a:ext uri="{FF2B5EF4-FFF2-40B4-BE49-F238E27FC236}">
                    <a16:creationId xmlns:a16="http://schemas.microsoft.com/office/drawing/2014/main" id="{7DEA79D3-AC7B-4E0B-B1EF-8A604E5A7AEF}"/>
                  </a:ext>
                </a:extLst>
              </p:cNvPr>
              <p:cNvSpPr/>
              <p:nvPr/>
            </p:nvSpPr>
            <p:spPr>
              <a:xfrm>
                <a:off x="21877423" y="11146471"/>
                <a:ext cx="142832" cy="192848"/>
              </a:xfrm>
              <a:custGeom>
                <a:avLst/>
                <a:gdLst>
                  <a:gd name="connsiteX0" fmla="*/ 125594 w 142832"/>
                  <a:gd name="connsiteY0" fmla="*/ 172723 h 192848"/>
                  <a:gd name="connsiteX1" fmla="*/ 126358 w 142832"/>
                  <a:gd name="connsiteY1" fmla="*/ 192848 h 192848"/>
                  <a:gd name="connsiteX2" fmla="*/ 0 w 142832"/>
                  <a:gd name="connsiteY2" fmla="*/ 104788 h 192848"/>
                  <a:gd name="connsiteX3" fmla="*/ 142833 w 142832"/>
                  <a:gd name="connsiteY3" fmla="*/ 0 h 192848"/>
                  <a:gd name="connsiteX4" fmla="*/ 125764 w 142832"/>
                  <a:gd name="connsiteY4" fmla="*/ 166694 h 192848"/>
                  <a:gd name="connsiteX5" fmla="*/ 125594 w 142832"/>
                  <a:gd name="connsiteY5" fmla="*/ 172723 h 192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32" h="192848">
                    <a:moveTo>
                      <a:pt x="125594" y="172723"/>
                    </a:moveTo>
                    <a:cubicBezTo>
                      <a:pt x="125594" y="178243"/>
                      <a:pt x="125934" y="185120"/>
                      <a:pt x="126358" y="192848"/>
                    </a:cubicBezTo>
                    <a:lnTo>
                      <a:pt x="0" y="104788"/>
                    </a:lnTo>
                    <a:cubicBezTo>
                      <a:pt x="90523" y="106656"/>
                      <a:pt x="139776" y="6199"/>
                      <a:pt x="142833" y="0"/>
                    </a:cubicBezTo>
                    <a:cubicBezTo>
                      <a:pt x="141983" y="7048"/>
                      <a:pt x="127122" y="120074"/>
                      <a:pt x="125764" y="166694"/>
                    </a:cubicBezTo>
                    <a:cubicBezTo>
                      <a:pt x="125594" y="168902"/>
                      <a:pt x="125594" y="170855"/>
                      <a:pt x="125594" y="172723"/>
                    </a:cubicBezTo>
                    <a:close/>
                  </a:path>
                </a:pathLst>
              </a:custGeom>
              <a:solidFill>
                <a:srgbClr val="FF8455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9" name="Graphic 2">
                <a:extLst>
                  <a:ext uri="{FF2B5EF4-FFF2-40B4-BE49-F238E27FC236}">
                    <a16:creationId xmlns:a16="http://schemas.microsoft.com/office/drawing/2014/main" id="{D18531D2-38AB-420B-93C0-83DB49548FDA}"/>
                  </a:ext>
                </a:extLst>
              </p:cNvPr>
              <p:cNvSpPr/>
              <p:nvPr/>
            </p:nvSpPr>
            <p:spPr>
              <a:xfrm>
                <a:off x="21584796" y="10513747"/>
                <a:ext cx="623297" cy="739681"/>
              </a:xfrm>
              <a:custGeom>
                <a:avLst/>
                <a:gdLst>
                  <a:gd name="connsiteX0" fmla="*/ 623298 w 623297"/>
                  <a:gd name="connsiteY0" fmla="*/ 53668 h 739681"/>
                  <a:gd name="connsiteX1" fmla="*/ 587547 w 623297"/>
                  <a:gd name="connsiteY1" fmla="*/ 420344 h 739681"/>
                  <a:gd name="connsiteX2" fmla="*/ 496685 w 623297"/>
                  <a:gd name="connsiteY2" fmla="*/ 597312 h 739681"/>
                  <a:gd name="connsiteX3" fmla="*/ 443951 w 623297"/>
                  <a:gd name="connsiteY3" fmla="*/ 643508 h 739681"/>
                  <a:gd name="connsiteX4" fmla="*/ 432741 w 623297"/>
                  <a:gd name="connsiteY4" fmla="*/ 653358 h 739681"/>
                  <a:gd name="connsiteX5" fmla="*/ 432402 w 623297"/>
                  <a:gd name="connsiteY5" fmla="*/ 653698 h 739681"/>
                  <a:gd name="connsiteX6" fmla="*/ 424165 w 623297"/>
                  <a:gd name="connsiteY6" fmla="*/ 660746 h 739681"/>
                  <a:gd name="connsiteX7" fmla="*/ 421788 w 623297"/>
                  <a:gd name="connsiteY7" fmla="*/ 662954 h 739681"/>
                  <a:gd name="connsiteX8" fmla="*/ 352239 w 623297"/>
                  <a:gd name="connsiteY8" fmla="*/ 723925 h 739681"/>
                  <a:gd name="connsiteX9" fmla="*/ 269444 w 623297"/>
                  <a:gd name="connsiteY9" fmla="*/ 724859 h 739681"/>
                  <a:gd name="connsiteX10" fmla="*/ 123556 w 623297"/>
                  <a:gd name="connsiteY10" fmla="*/ 602917 h 739681"/>
                  <a:gd name="connsiteX11" fmla="*/ 27513 w 623297"/>
                  <a:gd name="connsiteY11" fmla="*/ 417457 h 739681"/>
                  <a:gd name="connsiteX12" fmla="*/ 0 w 623297"/>
                  <a:gd name="connsiteY12" fmla="*/ 77190 h 739681"/>
                  <a:gd name="connsiteX13" fmla="*/ 201340 w 623297"/>
                  <a:gd name="connsiteY13" fmla="*/ 74218 h 739681"/>
                  <a:gd name="connsiteX14" fmla="*/ 328802 w 623297"/>
                  <a:gd name="connsiteY14" fmla="*/ 42119 h 739681"/>
                  <a:gd name="connsiteX15" fmla="*/ 417966 w 623297"/>
                  <a:gd name="connsiteY15" fmla="*/ 0 h 739681"/>
                  <a:gd name="connsiteX16" fmla="*/ 596463 w 623297"/>
                  <a:gd name="connsiteY16" fmla="*/ 54857 h 739681"/>
                  <a:gd name="connsiteX17" fmla="*/ 623298 w 623297"/>
                  <a:gd name="connsiteY17" fmla="*/ 53668 h 73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3297" h="739681">
                    <a:moveTo>
                      <a:pt x="623298" y="53668"/>
                    </a:moveTo>
                    <a:lnTo>
                      <a:pt x="587547" y="420344"/>
                    </a:lnTo>
                    <a:cubicBezTo>
                      <a:pt x="580924" y="488787"/>
                      <a:pt x="548400" y="552052"/>
                      <a:pt x="496685" y="597312"/>
                    </a:cubicBezTo>
                    <a:lnTo>
                      <a:pt x="443951" y="643508"/>
                    </a:lnTo>
                    <a:lnTo>
                      <a:pt x="432741" y="653358"/>
                    </a:lnTo>
                    <a:cubicBezTo>
                      <a:pt x="432656" y="653443"/>
                      <a:pt x="432571" y="653528"/>
                      <a:pt x="432402" y="653698"/>
                    </a:cubicBezTo>
                    <a:lnTo>
                      <a:pt x="424165" y="660746"/>
                    </a:lnTo>
                    <a:cubicBezTo>
                      <a:pt x="423316" y="661511"/>
                      <a:pt x="422467" y="662190"/>
                      <a:pt x="421788" y="662954"/>
                    </a:cubicBezTo>
                    <a:lnTo>
                      <a:pt x="352239" y="723925"/>
                    </a:lnTo>
                    <a:cubicBezTo>
                      <a:pt x="328632" y="744560"/>
                      <a:pt x="293561" y="744985"/>
                      <a:pt x="269444" y="724859"/>
                    </a:cubicBezTo>
                    <a:lnTo>
                      <a:pt x="123556" y="602917"/>
                    </a:lnTo>
                    <a:cubicBezTo>
                      <a:pt x="67934" y="556467"/>
                      <a:pt x="33288" y="489637"/>
                      <a:pt x="27513" y="417457"/>
                    </a:cubicBezTo>
                    <a:lnTo>
                      <a:pt x="0" y="77190"/>
                    </a:lnTo>
                    <a:cubicBezTo>
                      <a:pt x="55282" y="86531"/>
                      <a:pt x="125848" y="86361"/>
                      <a:pt x="201340" y="74218"/>
                    </a:cubicBezTo>
                    <a:cubicBezTo>
                      <a:pt x="247621" y="66745"/>
                      <a:pt x="290844" y="55706"/>
                      <a:pt x="328802" y="42119"/>
                    </a:cubicBezTo>
                    <a:cubicBezTo>
                      <a:pt x="363618" y="29721"/>
                      <a:pt x="393849" y="15285"/>
                      <a:pt x="417966" y="0"/>
                    </a:cubicBezTo>
                    <a:cubicBezTo>
                      <a:pt x="453292" y="32693"/>
                      <a:pt x="519952" y="54857"/>
                      <a:pt x="596463" y="54857"/>
                    </a:cubicBezTo>
                    <a:cubicBezTo>
                      <a:pt x="605634" y="54687"/>
                      <a:pt x="614466" y="54263"/>
                      <a:pt x="623298" y="53668"/>
                    </a:cubicBezTo>
                    <a:close/>
                  </a:path>
                </a:pathLst>
              </a:custGeom>
              <a:solidFill>
                <a:srgbClr val="FCD0C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0" name="Graphic 2">
                <a:extLst>
                  <a:ext uri="{FF2B5EF4-FFF2-40B4-BE49-F238E27FC236}">
                    <a16:creationId xmlns:a16="http://schemas.microsoft.com/office/drawing/2014/main" id="{EA93BD99-F79E-486C-B71C-FD6B5772AECE}"/>
                  </a:ext>
                </a:extLst>
              </p:cNvPr>
              <p:cNvSpPr/>
              <p:nvPr/>
            </p:nvSpPr>
            <p:spPr>
              <a:xfrm>
                <a:off x="21572143" y="11747944"/>
                <a:ext cx="152597" cy="38468"/>
              </a:xfrm>
              <a:custGeom>
                <a:avLst/>
                <a:gdLst>
                  <a:gd name="connsiteX0" fmla="*/ 0 w 152597"/>
                  <a:gd name="connsiteY0" fmla="*/ 0 h 38468"/>
                  <a:gd name="connsiteX1" fmla="*/ 126018 w 152597"/>
                  <a:gd name="connsiteY1" fmla="*/ 38468 h 38468"/>
                  <a:gd name="connsiteX2" fmla="*/ 152597 w 152597"/>
                  <a:gd name="connsiteY2" fmla="*/ 21059 h 38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597" h="38468">
                    <a:moveTo>
                      <a:pt x="0" y="0"/>
                    </a:moveTo>
                    <a:lnTo>
                      <a:pt x="126018" y="38468"/>
                    </a:lnTo>
                    <a:lnTo>
                      <a:pt x="152597" y="21059"/>
                    </a:ln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1" name="Graphic 2">
                <a:extLst>
                  <a:ext uri="{FF2B5EF4-FFF2-40B4-BE49-F238E27FC236}">
                    <a16:creationId xmlns:a16="http://schemas.microsoft.com/office/drawing/2014/main" id="{08354DC7-9060-4112-B0D1-A9D62AE0FF5B}"/>
                  </a:ext>
                </a:extLst>
              </p:cNvPr>
              <p:cNvSpPr/>
              <p:nvPr/>
            </p:nvSpPr>
            <p:spPr>
              <a:xfrm>
                <a:off x="21640927" y="11920582"/>
                <a:ext cx="236411" cy="347399"/>
              </a:xfrm>
              <a:custGeom>
                <a:avLst/>
                <a:gdLst>
                  <a:gd name="connsiteX0" fmla="*/ 0 w 236411"/>
                  <a:gd name="connsiteY0" fmla="*/ 0 h 347399"/>
                  <a:gd name="connsiteX1" fmla="*/ 236411 w 236411"/>
                  <a:gd name="connsiteY1" fmla="*/ 347400 h 347399"/>
                  <a:gd name="connsiteX2" fmla="*/ 0 w 236411"/>
                  <a:gd name="connsiteY2" fmla="*/ 0 h 347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6411" h="347399">
                    <a:moveTo>
                      <a:pt x="0" y="0"/>
                    </a:moveTo>
                    <a:cubicBezTo>
                      <a:pt x="0" y="0"/>
                      <a:pt x="125848" y="273266"/>
                      <a:pt x="236411" y="347400"/>
                    </a:cubicBezTo>
                    <a:cubicBezTo>
                      <a:pt x="236411" y="347400"/>
                      <a:pt x="55876" y="114215"/>
                      <a:pt x="0" y="0"/>
                    </a:cubicBez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72" name="Graphic 2">
                <a:extLst>
                  <a:ext uri="{FF2B5EF4-FFF2-40B4-BE49-F238E27FC236}">
                    <a16:creationId xmlns:a16="http://schemas.microsoft.com/office/drawing/2014/main" id="{DD7BE4CF-9088-47C7-910B-8655FF4E3690}"/>
                  </a:ext>
                </a:extLst>
              </p:cNvPr>
              <p:cNvGrpSpPr/>
              <p:nvPr/>
            </p:nvGrpSpPr>
            <p:grpSpPr>
              <a:xfrm>
                <a:off x="21572058" y="11418378"/>
                <a:ext cx="630515" cy="849603"/>
                <a:chOff x="21572058" y="11418378"/>
                <a:chExt cx="630515" cy="849603"/>
              </a:xfrm>
            </p:grpSpPr>
            <p:sp>
              <p:nvSpPr>
                <p:cNvPr id="873" name="Graphic 2">
                  <a:extLst>
                    <a:ext uri="{FF2B5EF4-FFF2-40B4-BE49-F238E27FC236}">
                      <a16:creationId xmlns:a16="http://schemas.microsoft.com/office/drawing/2014/main" id="{47DDF338-06CD-46A2-A30F-F96A34E4FE73}"/>
                    </a:ext>
                  </a:extLst>
                </p:cNvPr>
                <p:cNvSpPr/>
                <p:nvPr/>
              </p:nvSpPr>
              <p:spPr>
                <a:xfrm>
                  <a:off x="22029171" y="11418378"/>
                  <a:ext cx="173402" cy="350625"/>
                </a:xfrm>
                <a:custGeom>
                  <a:avLst/>
                  <a:gdLst>
                    <a:gd name="connsiteX0" fmla="*/ 145634 w 173402"/>
                    <a:gd name="connsiteY0" fmla="*/ 20294 h 350625"/>
                    <a:gd name="connsiteX1" fmla="*/ 173403 w 173402"/>
                    <a:gd name="connsiteY1" fmla="*/ 329651 h 350625"/>
                    <a:gd name="connsiteX2" fmla="*/ 20891 w 173402"/>
                    <a:gd name="connsiteY2" fmla="*/ 350625 h 350625"/>
                    <a:gd name="connsiteX3" fmla="*/ 0 w 173402"/>
                    <a:gd name="connsiteY3" fmla="*/ 345106 h 350625"/>
                    <a:gd name="connsiteX4" fmla="*/ 38298 w 173402"/>
                    <a:gd name="connsiteY4" fmla="*/ 198368 h 350625"/>
                    <a:gd name="connsiteX5" fmla="*/ 52395 w 173402"/>
                    <a:gd name="connsiteY5" fmla="*/ 75322 h 350625"/>
                    <a:gd name="connsiteX6" fmla="*/ 61565 w 173402"/>
                    <a:gd name="connsiteY6" fmla="*/ 33457 h 350625"/>
                    <a:gd name="connsiteX7" fmla="*/ 57066 w 173402"/>
                    <a:gd name="connsiteY7" fmla="*/ 35495 h 350625"/>
                    <a:gd name="connsiteX8" fmla="*/ 61142 w 173402"/>
                    <a:gd name="connsiteY8" fmla="*/ 0 h 350625"/>
                    <a:gd name="connsiteX9" fmla="*/ 145634 w 173402"/>
                    <a:gd name="connsiteY9" fmla="*/ 20294 h 350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3402" h="350625">
                      <a:moveTo>
                        <a:pt x="145634" y="20294"/>
                      </a:moveTo>
                      <a:lnTo>
                        <a:pt x="173403" y="329651"/>
                      </a:lnTo>
                      <a:lnTo>
                        <a:pt x="20891" y="350625"/>
                      </a:lnTo>
                      <a:lnTo>
                        <a:pt x="0" y="345106"/>
                      </a:lnTo>
                      <a:lnTo>
                        <a:pt x="38298" y="198368"/>
                      </a:lnTo>
                      <a:lnTo>
                        <a:pt x="52395" y="75322"/>
                      </a:lnTo>
                      <a:cubicBezTo>
                        <a:pt x="58339" y="62584"/>
                        <a:pt x="61565" y="48318"/>
                        <a:pt x="61565" y="33457"/>
                      </a:cubicBezTo>
                      <a:cubicBezTo>
                        <a:pt x="60123" y="34221"/>
                        <a:pt x="58679" y="34816"/>
                        <a:pt x="57066" y="35495"/>
                      </a:cubicBezTo>
                      <a:lnTo>
                        <a:pt x="61142" y="0"/>
                      </a:lnTo>
                      <a:lnTo>
                        <a:pt x="145634" y="20294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Graphic 2">
                  <a:extLst>
                    <a:ext uri="{FF2B5EF4-FFF2-40B4-BE49-F238E27FC236}">
                      <a16:creationId xmlns:a16="http://schemas.microsoft.com/office/drawing/2014/main" id="{BF9121BE-6331-4D0B-8AF6-C9438893D679}"/>
                    </a:ext>
                  </a:extLst>
                </p:cNvPr>
                <p:cNvSpPr/>
                <p:nvPr/>
              </p:nvSpPr>
              <p:spPr>
                <a:xfrm>
                  <a:off x="22081566" y="11451920"/>
                  <a:ext cx="9170" cy="41864"/>
                </a:xfrm>
                <a:custGeom>
                  <a:avLst/>
                  <a:gdLst>
                    <a:gd name="connsiteX0" fmla="*/ 4671 w 9170"/>
                    <a:gd name="connsiteY0" fmla="*/ 2038 h 41864"/>
                    <a:gd name="connsiteX1" fmla="*/ 9171 w 9170"/>
                    <a:gd name="connsiteY1" fmla="*/ 0 h 41864"/>
                    <a:gd name="connsiteX2" fmla="*/ 0 w 9170"/>
                    <a:gd name="connsiteY2" fmla="*/ 41865 h 41864"/>
                    <a:gd name="connsiteX3" fmla="*/ 4671 w 9170"/>
                    <a:gd name="connsiteY3" fmla="*/ 2038 h 4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70" h="41864">
                      <a:moveTo>
                        <a:pt x="4671" y="2038"/>
                      </a:moveTo>
                      <a:cubicBezTo>
                        <a:pt x="6199" y="1274"/>
                        <a:pt x="7643" y="679"/>
                        <a:pt x="9171" y="0"/>
                      </a:cubicBezTo>
                      <a:cubicBezTo>
                        <a:pt x="9171" y="14861"/>
                        <a:pt x="5944" y="29042"/>
                        <a:pt x="0" y="41865"/>
                      </a:cubicBezTo>
                      <a:lnTo>
                        <a:pt x="4671" y="2038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5" name="Graphic 2">
                  <a:extLst>
                    <a:ext uri="{FF2B5EF4-FFF2-40B4-BE49-F238E27FC236}">
                      <a16:creationId xmlns:a16="http://schemas.microsoft.com/office/drawing/2014/main" id="{18EDD8AD-5223-48BB-AB99-8182EEE0D25F}"/>
                    </a:ext>
                  </a:extLst>
                </p:cNvPr>
                <p:cNvSpPr/>
                <p:nvPr/>
              </p:nvSpPr>
              <p:spPr>
                <a:xfrm>
                  <a:off x="21687376" y="11444277"/>
                  <a:ext cx="398860" cy="204398"/>
                </a:xfrm>
                <a:custGeom>
                  <a:avLst/>
                  <a:gdLst>
                    <a:gd name="connsiteX0" fmla="*/ 398860 w 398860"/>
                    <a:gd name="connsiteY0" fmla="*/ 9681 h 204398"/>
                    <a:gd name="connsiteX1" fmla="*/ 394189 w 398860"/>
                    <a:gd name="connsiteY1" fmla="*/ 49423 h 204398"/>
                    <a:gd name="connsiteX2" fmla="*/ 307063 w 398860"/>
                    <a:gd name="connsiteY2" fmla="*/ 110733 h 204398"/>
                    <a:gd name="connsiteX3" fmla="*/ 200746 w 398860"/>
                    <a:gd name="connsiteY3" fmla="*/ 204398 h 204398"/>
                    <a:gd name="connsiteX4" fmla="*/ 94514 w 398860"/>
                    <a:gd name="connsiteY4" fmla="*/ 110733 h 204398"/>
                    <a:gd name="connsiteX5" fmla="*/ 5180 w 398860"/>
                    <a:gd name="connsiteY5" fmla="*/ 45346 h 204398"/>
                    <a:gd name="connsiteX6" fmla="*/ 0 w 398860"/>
                    <a:gd name="connsiteY6" fmla="*/ 0 h 204398"/>
                    <a:gd name="connsiteX7" fmla="*/ 209493 w 398860"/>
                    <a:gd name="connsiteY7" fmla="*/ 47979 h 204398"/>
                    <a:gd name="connsiteX8" fmla="*/ 313092 w 398860"/>
                    <a:gd name="connsiteY8" fmla="*/ 37364 h 204398"/>
                    <a:gd name="connsiteX9" fmla="*/ 398860 w 398860"/>
                    <a:gd name="connsiteY9" fmla="*/ 9681 h 204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8860" h="204398">
                      <a:moveTo>
                        <a:pt x="398860" y="9681"/>
                      </a:moveTo>
                      <a:lnTo>
                        <a:pt x="394189" y="49423"/>
                      </a:lnTo>
                      <a:cubicBezTo>
                        <a:pt x="378989" y="82880"/>
                        <a:pt x="346126" y="106911"/>
                        <a:pt x="307063" y="110733"/>
                      </a:cubicBezTo>
                      <a:cubicBezTo>
                        <a:pt x="301884" y="163297"/>
                        <a:pt x="256283" y="204398"/>
                        <a:pt x="200746" y="204398"/>
                      </a:cubicBezTo>
                      <a:cubicBezTo>
                        <a:pt x="145209" y="204398"/>
                        <a:pt x="99609" y="163297"/>
                        <a:pt x="94514" y="110733"/>
                      </a:cubicBezTo>
                      <a:cubicBezTo>
                        <a:pt x="53669" y="106996"/>
                        <a:pt x="19532" y="80927"/>
                        <a:pt x="5180" y="45346"/>
                      </a:cubicBezTo>
                      <a:lnTo>
                        <a:pt x="0" y="0"/>
                      </a:lnTo>
                      <a:cubicBezTo>
                        <a:pt x="57235" y="29976"/>
                        <a:pt x="130095" y="47979"/>
                        <a:pt x="209493" y="47979"/>
                      </a:cubicBezTo>
                      <a:cubicBezTo>
                        <a:pt x="245668" y="47979"/>
                        <a:pt x="280484" y="44242"/>
                        <a:pt x="313092" y="37364"/>
                      </a:cubicBezTo>
                      <a:cubicBezTo>
                        <a:pt x="343918" y="30740"/>
                        <a:pt x="372790" y="21314"/>
                        <a:pt x="398860" y="9681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Graphic 2">
                  <a:extLst>
                    <a:ext uri="{FF2B5EF4-FFF2-40B4-BE49-F238E27FC236}">
                      <a16:creationId xmlns:a16="http://schemas.microsoft.com/office/drawing/2014/main" id="{615CD180-F911-44C1-867F-46F439789C68}"/>
                    </a:ext>
                  </a:extLst>
                </p:cNvPr>
                <p:cNvSpPr/>
                <p:nvPr/>
              </p:nvSpPr>
              <p:spPr>
                <a:xfrm>
                  <a:off x="21897378" y="11763484"/>
                  <a:ext cx="266133" cy="504497"/>
                </a:xfrm>
                <a:custGeom>
                  <a:avLst/>
                  <a:gdLst>
                    <a:gd name="connsiteX0" fmla="*/ 266134 w 266133"/>
                    <a:gd name="connsiteY0" fmla="*/ 79738 h 504497"/>
                    <a:gd name="connsiteX1" fmla="*/ 0 w 266133"/>
                    <a:gd name="connsiteY1" fmla="*/ 504498 h 504497"/>
                    <a:gd name="connsiteX2" fmla="*/ 131793 w 266133"/>
                    <a:gd name="connsiteY2" fmla="*/ 0 h 504497"/>
                    <a:gd name="connsiteX3" fmla="*/ 152683 w 266133"/>
                    <a:gd name="connsiteY3" fmla="*/ 5520 h 504497"/>
                    <a:gd name="connsiteX4" fmla="*/ 266134 w 266133"/>
                    <a:gd name="connsiteY4" fmla="*/ 79738 h 50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133" h="504497">
                      <a:moveTo>
                        <a:pt x="266134" y="79738"/>
                      </a:moveTo>
                      <a:cubicBezTo>
                        <a:pt x="244055" y="198623"/>
                        <a:pt x="0" y="504498"/>
                        <a:pt x="0" y="504498"/>
                      </a:cubicBezTo>
                      <a:lnTo>
                        <a:pt x="131793" y="0"/>
                      </a:lnTo>
                      <a:lnTo>
                        <a:pt x="152683" y="5520"/>
                      </a:lnTo>
                      <a:lnTo>
                        <a:pt x="266134" y="79738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Graphic 2">
                  <a:extLst>
                    <a:ext uri="{FF2B5EF4-FFF2-40B4-BE49-F238E27FC236}">
                      <a16:creationId xmlns:a16="http://schemas.microsoft.com/office/drawing/2014/main" id="{3BDCA918-B0A6-417F-A5D5-90368DD23E53}"/>
                    </a:ext>
                  </a:extLst>
                </p:cNvPr>
                <p:cNvSpPr/>
                <p:nvPr/>
              </p:nvSpPr>
              <p:spPr>
                <a:xfrm>
                  <a:off x="21692641" y="11489539"/>
                  <a:ext cx="389009" cy="778441"/>
                </a:xfrm>
                <a:custGeom>
                  <a:avLst/>
                  <a:gdLst>
                    <a:gd name="connsiteX0" fmla="*/ 336530 w 389009"/>
                    <a:gd name="connsiteY0" fmla="*/ 273944 h 778441"/>
                    <a:gd name="connsiteX1" fmla="*/ 204737 w 389009"/>
                    <a:gd name="connsiteY1" fmla="*/ 778442 h 778441"/>
                    <a:gd name="connsiteX2" fmla="*/ 184696 w 389009"/>
                    <a:gd name="connsiteY2" fmla="*/ 778442 h 778441"/>
                    <a:gd name="connsiteX3" fmla="*/ 52904 w 389009"/>
                    <a:gd name="connsiteY3" fmla="*/ 273944 h 778441"/>
                    <a:gd name="connsiteX4" fmla="*/ 14607 w 389009"/>
                    <a:gd name="connsiteY4" fmla="*/ 127207 h 778441"/>
                    <a:gd name="connsiteX5" fmla="*/ 0 w 389009"/>
                    <a:gd name="connsiteY5" fmla="*/ 0 h 778441"/>
                    <a:gd name="connsiteX6" fmla="*/ 89334 w 389009"/>
                    <a:gd name="connsiteY6" fmla="*/ 65386 h 778441"/>
                    <a:gd name="connsiteX7" fmla="*/ 195566 w 389009"/>
                    <a:gd name="connsiteY7" fmla="*/ 159051 h 778441"/>
                    <a:gd name="connsiteX8" fmla="*/ 301884 w 389009"/>
                    <a:gd name="connsiteY8" fmla="*/ 65386 h 778441"/>
                    <a:gd name="connsiteX9" fmla="*/ 389009 w 389009"/>
                    <a:gd name="connsiteY9" fmla="*/ 4076 h 778441"/>
                    <a:gd name="connsiteX10" fmla="*/ 374913 w 389009"/>
                    <a:gd name="connsiteY10" fmla="*/ 127122 h 778441"/>
                    <a:gd name="connsiteX11" fmla="*/ 336530 w 389009"/>
                    <a:gd name="connsiteY11" fmla="*/ 273944 h 778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9009" h="778441">
                      <a:moveTo>
                        <a:pt x="336530" y="273944"/>
                      </a:moveTo>
                      <a:lnTo>
                        <a:pt x="204737" y="778442"/>
                      </a:lnTo>
                      <a:lnTo>
                        <a:pt x="184696" y="778442"/>
                      </a:lnTo>
                      <a:lnTo>
                        <a:pt x="52904" y="273944"/>
                      </a:lnTo>
                      <a:lnTo>
                        <a:pt x="14607" y="127207"/>
                      </a:lnTo>
                      <a:lnTo>
                        <a:pt x="0" y="0"/>
                      </a:lnTo>
                      <a:cubicBezTo>
                        <a:pt x="14352" y="35580"/>
                        <a:pt x="48489" y="61649"/>
                        <a:pt x="89334" y="65386"/>
                      </a:cubicBezTo>
                      <a:cubicBezTo>
                        <a:pt x="94429" y="117950"/>
                        <a:pt x="140030" y="159051"/>
                        <a:pt x="195566" y="159051"/>
                      </a:cubicBezTo>
                      <a:cubicBezTo>
                        <a:pt x="251103" y="159051"/>
                        <a:pt x="296704" y="117950"/>
                        <a:pt x="301884" y="65386"/>
                      </a:cubicBezTo>
                      <a:cubicBezTo>
                        <a:pt x="340946" y="61649"/>
                        <a:pt x="373809" y="37533"/>
                        <a:pt x="389009" y="4076"/>
                      </a:cubicBezTo>
                      <a:lnTo>
                        <a:pt x="374913" y="127122"/>
                      </a:lnTo>
                      <a:lnTo>
                        <a:pt x="336530" y="2739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8" name="Graphic 2">
                  <a:extLst>
                    <a:ext uri="{FF2B5EF4-FFF2-40B4-BE49-F238E27FC236}">
                      <a16:creationId xmlns:a16="http://schemas.microsoft.com/office/drawing/2014/main" id="{81410AE5-DE2C-4FA7-AFFA-707CF8A2452A}"/>
                    </a:ext>
                  </a:extLst>
                </p:cNvPr>
                <p:cNvSpPr/>
                <p:nvPr/>
              </p:nvSpPr>
              <p:spPr>
                <a:xfrm>
                  <a:off x="21611205" y="11763484"/>
                  <a:ext cx="266132" cy="504497"/>
                </a:xfrm>
                <a:custGeom>
                  <a:avLst/>
                  <a:gdLst>
                    <a:gd name="connsiteX0" fmla="*/ 134340 w 266132"/>
                    <a:gd name="connsiteY0" fmla="*/ 0 h 504497"/>
                    <a:gd name="connsiteX1" fmla="*/ 266132 w 266132"/>
                    <a:gd name="connsiteY1" fmla="*/ 504498 h 504497"/>
                    <a:gd name="connsiteX2" fmla="*/ 0 w 266132"/>
                    <a:gd name="connsiteY2" fmla="*/ 79738 h 504497"/>
                    <a:gd name="connsiteX3" fmla="*/ 113535 w 266132"/>
                    <a:gd name="connsiteY3" fmla="*/ 5520 h 504497"/>
                    <a:gd name="connsiteX4" fmla="*/ 134340 w 266132"/>
                    <a:gd name="connsiteY4" fmla="*/ 0 h 50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132" h="504497">
                      <a:moveTo>
                        <a:pt x="134340" y="0"/>
                      </a:moveTo>
                      <a:lnTo>
                        <a:pt x="266132" y="504498"/>
                      </a:lnTo>
                      <a:cubicBezTo>
                        <a:pt x="266132" y="504498"/>
                        <a:pt x="22078" y="198708"/>
                        <a:pt x="0" y="79738"/>
                      </a:cubicBezTo>
                      <a:lnTo>
                        <a:pt x="113535" y="5520"/>
                      </a:lnTo>
                      <a:lnTo>
                        <a:pt x="134340" y="0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Graphic 2">
                  <a:extLst>
                    <a:ext uri="{FF2B5EF4-FFF2-40B4-BE49-F238E27FC236}">
                      <a16:creationId xmlns:a16="http://schemas.microsoft.com/office/drawing/2014/main" id="{0063C321-0F2B-405F-999B-46DD429DAD02}"/>
                    </a:ext>
                  </a:extLst>
                </p:cNvPr>
                <p:cNvSpPr/>
                <p:nvPr/>
              </p:nvSpPr>
              <p:spPr>
                <a:xfrm>
                  <a:off x="21685253" y="11443344"/>
                  <a:ext cx="7302" cy="46195"/>
                </a:xfrm>
                <a:custGeom>
                  <a:avLst/>
                  <a:gdLst>
                    <a:gd name="connsiteX0" fmla="*/ 2123 w 7302"/>
                    <a:gd name="connsiteY0" fmla="*/ 849 h 46195"/>
                    <a:gd name="connsiteX1" fmla="*/ 7303 w 7302"/>
                    <a:gd name="connsiteY1" fmla="*/ 46196 h 46195"/>
                    <a:gd name="connsiteX2" fmla="*/ 0 w 7302"/>
                    <a:gd name="connsiteY2" fmla="*/ 8492 h 46195"/>
                    <a:gd name="connsiteX3" fmla="*/ 425 w 7302"/>
                    <a:gd name="connsiteY3" fmla="*/ 0 h 46195"/>
                    <a:gd name="connsiteX4" fmla="*/ 2123 w 7302"/>
                    <a:gd name="connsiteY4" fmla="*/ 849 h 4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02" h="46195">
                      <a:moveTo>
                        <a:pt x="2123" y="849"/>
                      </a:moveTo>
                      <a:lnTo>
                        <a:pt x="7303" y="46196"/>
                      </a:lnTo>
                      <a:cubicBezTo>
                        <a:pt x="2633" y="34477"/>
                        <a:pt x="0" y="21823"/>
                        <a:pt x="0" y="8492"/>
                      </a:cubicBezTo>
                      <a:cubicBezTo>
                        <a:pt x="0" y="5690"/>
                        <a:pt x="170" y="2802"/>
                        <a:pt x="425" y="0"/>
                      </a:cubicBezTo>
                      <a:cubicBezTo>
                        <a:pt x="1019" y="340"/>
                        <a:pt x="1529" y="594"/>
                        <a:pt x="2123" y="849"/>
                      </a:cubicBez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Graphic 2">
                  <a:extLst>
                    <a:ext uri="{FF2B5EF4-FFF2-40B4-BE49-F238E27FC236}">
                      <a16:creationId xmlns:a16="http://schemas.microsoft.com/office/drawing/2014/main" id="{1C7AD5C5-06F8-4D00-AE90-3F05EA8DEAAE}"/>
                    </a:ext>
                  </a:extLst>
                </p:cNvPr>
                <p:cNvSpPr/>
                <p:nvPr/>
              </p:nvSpPr>
              <p:spPr>
                <a:xfrm>
                  <a:off x="21572058" y="11418378"/>
                  <a:ext cx="173402" cy="350540"/>
                </a:xfrm>
                <a:custGeom>
                  <a:avLst/>
                  <a:gdLst>
                    <a:gd name="connsiteX0" fmla="*/ 112346 w 173402"/>
                    <a:gd name="connsiteY0" fmla="*/ 0 h 350540"/>
                    <a:gd name="connsiteX1" fmla="*/ 115318 w 173402"/>
                    <a:gd name="connsiteY1" fmla="*/ 25729 h 350540"/>
                    <a:gd name="connsiteX2" fmla="*/ 113620 w 173402"/>
                    <a:gd name="connsiteY2" fmla="*/ 24880 h 350540"/>
                    <a:gd name="connsiteX3" fmla="*/ 113195 w 173402"/>
                    <a:gd name="connsiteY3" fmla="*/ 33372 h 350540"/>
                    <a:gd name="connsiteX4" fmla="*/ 120498 w 173402"/>
                    <a:gd name="connsiteY4" fmla="*/ 71076 h 350540"/>
                    <a:gd name="connsiteX5" fmla="*/ 135105 w 173402"/>
                    <a:gd name="connsiteY5" fmla="*/ 198283 h 350540"/>
                    <a:gd name="connsiteX6" fmla="*/ 173403 w 173402"/>
                    <a:gd name="connsiteY6" fmla="*/ 345022 h 350540"/>
                    <a:gd name="connsiteX7" fmla="*/ 152512 w 173402"/>
                    <a:gd name="connsiteY7" fmla="*/ 350540 h 350540"/>
                    <a:gd name="connsiteX8" fmla="*/ 0 w 173402"/>
                    <a:gd name="connsiteY8" fmla="*/ 329566 h 350540"/>
                    <a:gd name="connsiteX9" fmla="*/ 27768 w 173402"/>
                    <a:gd name="connsiteY9" fmla="*/ 20211 h 350540"/>
                    <a:gd name="connsiteX10" fmla="*/ 112346 w 173402"/>
                    <a:gd name="connsiteY10" fmla="*/ 0 h 35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3402" h="350540">
                      <a:moveTo>
                        <a:pt x="112346" y="0"/>
                      </a:moveTo>
                      <a:lnTo>
                        <a:pt x="115318" y="25729"/>
                      </a:lnTo>
                      <a:cubicBezTo>
                        <a:pt x="114724" y="25559"/>
                        <a:pt x="114214" y="25220"/>
                        <a:pt x="113620" y="24880"/>
                      </a:cubicBezTo>
                      <a:cubicBezTo>
                        <a:pt x="113450" y="27682"/>
                        <a:pt x="113195" y="30570"/>
                        <a:pt x="113195" y="33372"/>
                      </a:cubicBezTo>
                      <a:cubicBezTo>
                        <a:pt x="113195" y="46705"/>
                        <a:pt x="115828" y="59358"/>
                        <a:pt x="120498" y="71076"/>
                      </a:cubicBezTo>
                      <a:lnTo>
                        <a:pt x="135105" y="198283"/>
                      </a:lnTo>
                      <a:lnTo>
                        <a:pt x="173403" y="345022"/>
                      </a:lnTo>
                      <a:lnTo>
                        <a:pt x="152512" y="350540"/>
                      </a:lnTo>
                      <a:lnTo>
                        <a:pt x="0" y="329566"/>
                      </a:lnTo>
                      <a:lnTo>
                        <a:pt x="27768" y="20211"/>
                      </a:lnTo>
                      <a:lnTo>
                        <a:pt x="112346" y="0"/>
                      </a:lnTo>
                      <a:close/>
                    </a:path>
                  </a:pathLst>
                </a:custGeom>
                <a:solidFill>
                  <a:srgbClr val="1F59B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81" name="Graphic 2">
                <a:extLst>
                  <a:ext uri="{FF2B5EF4-FFF2-40B4-BE49-F238E27FC236}">
                    <a16:creationId xmlns:a16="http://schemas.microsoft.com/office/drawing/2014/main" id="{80D9A190-A107-4DBB-8025-6CE99FB834A6}"/>
                  </a:ext>
                </a:extLst>
              </p:cNvPr>
              <p:cNvSpPr/>
              <p:nvPr/>
            </p:nvSpPr>
            <p:spPr>
              <a:xfrm>
                <a:off x="22049977" y="11747944"/>
                <a:ext cx="152597" cy="38468"/>
              </a:xfrm>
              <a:custGeom>
                <a:avLst/>
                <a:gdLst>
                  <a:gd name="connsiteX0" fmla="*/ 152597 w 152597"/>
                  <a:gd name="connsiteY0" fmla="*/ 0 h 38468"/>
                  <a:gd name="connsiteX1" fmla="*/ 26579 w 152597"/>
                  <a:gd name="connsiteY1" fmla="*/ 38468 h 38468"/>
                  <a:gd name="connsiteX2" fmla="*/ 0 w 152597"/>
                  <a:gd name="connsiteY2" fmla="*/ 21059 h 38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2597" h="38468">
                    <a:moveTo>
                      <a:pt x="152597" y="0"/>
                    </a:moveTo>
                    <a:lnTo>
                      <a:pt x="26579" y="38468"/>
                    </a:lnTo>
                    <a:lnTo>
                      <a:pt x="0" y="21059"/>
                    </a:ln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2" name="Graphic 2">
                <a:extLst>
                  <a:ext uri="{FF2B5EF4-FFF2-40B4-BE49-F238E27FC236}">
                    <a16:creationId xmlns:a16="http://schemas.microsoft.com/office/drawing/2014/main" id="{A16DADB9-601E-4EC4-978A-7CDB1E68C7E0}"/>
                  </a:ext>
                </a:extLst>
              </p:cNvPr>
              <p:cNvSpPr/>
              <p:nvPr/>
            </p:nvSpPr>
            <p:spPr>
              <a:xfrm>
                <a:off x="21897378" y="11920582"/>
                <a:ext cx="236412" cy="347399"/>
              </a:xfrm>
              <a:custGeom>
                <a:avLst/>
                <a:gdLst>
                  <a:gd name="connsiteX0" fmla="*/ 236412 w 236412"/>
                  <a:gd name="connsiteY0" fmla="*/ 0 h 347399"/>
                  <a:gd name="connsiteX1" fmla="*/ 0 w 236412"/>
                  <a:gd name="connsiteY1" fmla="*/ 347400 h 347399"/>
                  <a:gd name="connsiteX2" fmla="*/ 236412 w 236412"/>
                  <a:gd name="connsiteY2" fmla="*/ 0 h 347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6412" h="347399">
                    <a:moveTo>
                      <a:pt x="236412" y="0"/>
                    </a:moveTo>
                    <a:cubicBezTo>
                      <a:pt x="236412" y="0"/>
                      <a:pt x="110563" y="273266"/>
                      <a:pt x="0" y="347400"/>
                    </a:cubicBezTo>
                    <a:cubicBezTo>
                      <a:pt x="0" y="347400"/>
                      <a:pt x="180536" y="114215"/>
                      <a:pt x="236412" y="0"/>
                    </a:cubicBezTo>
                    <a:close/>
                  </a:path>
                </a:pathLst>
              </a:custGeom>
              <a:solidFill>
                <a:srgbClr val="003FA6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83" name="Graphic 2">
                <a:extLst>
                  <a:ext uri="{FF2B5EF4-FFF2-40B4-BE49-F238E27FC236}">
                    <a16:creationId xmlns:a16="http://schemas.microsoft.com/office/drawing/2014/main" id="{61854A9F-C913-4808-89A0-CF166FF26B22}"/>
                  </a:ext>
                </a:extLst>
              </p:cNvPr>
              <p:cNvGrpSpPr/>
              <p:nvPr/>
            </p:nvGrpSpPr>
            <p:grpSpPr>
              <a:xfrm>
                <a:off x="21775707" y="11554926"/>
                <a:ext cx="65880" cy="323367"/>
                <a:chOff x="21775707" y="11554926"/>
                <a:chExt cx="65880" cy="323367"/>
              </a:xfrm>
            </p:grpSpPr>
            <p:sp>
              <p:nvSpPr>
                <p:cNvPr id="884" name="Graphic 2">
                  <a:extLst>
                    <a:ext uri="{FF2B5EF4-FFF2-40B4-BE49-F238E27FC236}">
                      <a16:creationId xmlns:a16="http://schemas.microsoft.com/office/drawing/2014/main" id="{1E4D99FD-0296-4717-8205-43B7F209C518}"/>
                    </a:ext>
                  </a:extLst>
                </p:cNvPr>
                <p:cNvSpPr/>
                <p:nvPr/>
              </p:nvSpPr>
              <p:spPr>
                <a:xfrm>
                  <a:off x="21775707" y="11554926"/>
                  <a:ext cx="46434" cy="310884"/>
                </a:xfrm>
                <a:custGeom>
                  <a:avLst/>
                  <a:gdLst>
                    <a:gd name="connsiteX0" fmla="*/ 6183 w 46434"/>
                    <a:gd name="connsiteY0" fmla="*/ 0 h 310884"/>
                    <a:gd name="connsiteX1" fmla="*/ 46434 w 46434"/>
                    <a:gd name="connsiteY1" fmla="*/ 310884 h 31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434" h="310884">
                      <a:moveTo>
                        <a:pt x="6183" y="0"/>
                      </a:moveTo>
                      <a:cubicBezTo>
                        <a:pt x="6183" y="0"/>
                        <a:pt x="-23283" y="183253"/>
                        <a:pt x="46434" y="310884"/>
                      </a:cubicBezTo>
                    </a:path>
                  </a:pathLst>
                </a:custGeom>
                <a:noFill/>
                <a:ln w="20758" cap="flat">
                  <a:solidFill>
                    <a:srgbClr val="FF86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5" name="Graphic 2">
                  <a:extLst>
                    <a:ext uri="{FF2B5EF4-FFF2-40B4-BE49-F238E27FC236}">
                      <a16:creationId xmlns:a16="http://schemas.microsoft.com/office/drawing/2014/main" id="{757FB5B2-1A89-43A6-9A87-05F2EF7B0C15}"/>
                    </a:ext>
                  </a:extLst>
                </p:cNvPr>
                <p:cNvSpPr/>
                <p:nvPr/>
              </p:nvSpPr>
              <p:spPr>
                <a:xfrm>
                  <a:off x="21796411" y="11833117"/>
                  <a:ext cx="45176" cy="45176"/>
                </a:xfrm>
                <a:custGeom>
                  <a:avLst/>
                  <a:gdLst>
                    <a:gd name="connsiteX0" fmla="*/ 45176 w 45176"/>
                    <a:gd name="connsiteY0" fmla="*/ 22589 h 45176"/>
                    <a:gd name="connsiteX1" fmla="*/ 22588 w 45176"/>
                    <a:gd name="connsiteY1" fmla="*/ 45177 h 45176"/>
                    <a:gd name="connsiteX2" fmla="*/ -1 w 45176"/>
                    <a:gd name="connsiteY2" fmla="*/ 22589 h 45176"/>
                    <a:gd name="connsiteX3" fmla="*/ 22588 w 45176"/>
                    <a:gd name="connsiteY3" fmla="*/ 0 h 45176"/>
                    <a:gd name="connsiteX4" fmla="*/ 45176 w 45176"/>
                    <a:gd name="connsiteY4" fmla="*/ 22589 h 45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176" h="45176">
                      <a:moveTo>
                        <a:pt x="45176" y="22589"/>
                      </a:moveTo>
                      <a:cubicBezTo>
                        <a:pt x="45176" y="35064"/>
                        <a:pt x="35063" y="45177"/>
                        <a:pt x="22588" y="45177"/>
                      </a:cubicBezTo>
                      <a:cubicBezTo>
                        <a:pt x="10112" y="45177"/>
                        <a:pt x="-1" y="35064"/>
                        <a:pt x="-1" y="22589"/>
                      </a:cubicBezTo>
                      <a:cubicBezTo>
                        <a:pt x="-1" y="10113"/>
                        <a:pt x="10112" y="0"/>
                        <a:pt x="22588" y="0"/>
                      </a:cubicBezTo>
                      <a:cubicBezTo>
                        <a:pt x="35063" y="0"/>
                        <a:pt x="45176" y="10113"/>
                        <a:pt x="45176" y="22589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2">
                <a:extLst>
                  <a:ext uri="{FF2B5EF4-FFF2-40B4-BE49-F238E27FC236}">
                    <a16:creationId xmlns:a16="http://schemas.microsoft.com/office/drawing/2014/main" id="{F5710F44-B91A-4EB3-8661-B6DF713042AB}"/>
                  </a:ext>
                </a:extLst>
              </p:cNvPr>
              <p:cNvGrpSpPr/>
              <p:nvPr/>
            </p:nvGrpSpPr>
            <p:grpSpPr>
              <a:xfrm>
                <a:off x="21933384" y="11554926"/>
                <a:ext cx="65880" cy="323367"/>
                <a:chOff x="21933384" y="11554926"/>
                <a:chExt cx="65880" cy="323367"/>
              </a:xfrm>
            </p:grpSpPr>
            <p:sp>
              <p:nvSpPr>
                <p:cNvPr id="887" name="Graphic 2">
                  <a:extLst>
                    <a:ext uri="{FF2B5EF4-FFF2-40B4-BE49-F238E27FC236}">
                      <a16:creationId xmlns:a16="http://schemas.microsoft.com/office/drawing/2014/main" id="{3D887D5A-F646-40B0-A6C9-5BB4CBDB4215}"/>
                    </a:ext>
                  </a:extLst>
                </p:cNvPr>
                <p:cNvSpPr/>
                <p:nvPr/>
              </p:nvSpPr>
              <p:spPr>
                <a:xfrm>
                  <a:off x="21952830" y="11554926"/>
                  <a:ext cx="46434" cy="310884"/>
                </a:xfrm>
                <a:custGeom>
                  <a:avLst/>
                  <a:gdLst>
                    <a:gd name="connsiteX0" fmla="*/ 40251 w 46434"/>
                    <a:gd name="connsiteY0" fmla="*/ 0 h 310884"/>
                    <a:gd name="connsiteX1" fmla="*/ 0 w 46434"/>
                    <a:gd name="connsiteY1" fmla="*/ 310884 h 310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434" h="310884">
                      <a:moveTo>
                        <a:pt x="40251" y="0"/>
                      </a:moveTo>
                      <a:cubicBezTo>
                        <a:pt x="40251" y="0"/>
                        <a:pt x="69718" y="183253"/>
                        <a:pt x="0" y="310884"/>
                      </a:cubicBezTo>
                    </a:path>
                  </a:pathLst>
                </a:custGeom>
                <a:noFill/>
                <a:ln w="20758" cap="flat">
                  <a:solidFill>
                    <a:srgbClr val="FF86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8" name="Graphic 2">
                  <a:extLst>
                    <a:ext uri="{FF2B5EF4-FFF2-40B4-BE49-F238E27FC236}">
                      <a16:creationId xmlns:a16="http://schemas.microsoft.com/office/drawing/2014/main" id="{FF09CBE3-F072-4F6C-B0CB-83F27531E4BC}"/>
                    </a:ext>
                  </a:extLst>
                </p:cNvPr>
                <p:cNvSpPr/>
                <p:nvPr/>
              </p:nvSpPr>
              <p:spPr>
                <a:xfrm>
                  <a:off x="21933384" y="11833117"/>
                  <a:ext cx="45176" cy="45176"/>
                </a:xfrm>
                <a:custGeom>
                  <a:avLst/>
                  <a:gdLst>
                    <a:gd name="connsiteX0" fmla="*/ 45176 w 45176"/>
                    <a:gd name="connsiteY0" fmla="*/ 22589 h 45176"/>
                    <a:gd name="connsiteX1" fmla="*/ 22588 w 45176"/>
                    <a:gd name="connsiteY1" fmla="*/ 45177 h 45176"/>
                    <a:gd name="connsiteX2" fmla="*/ -1 w 45176"/>
                    <a:gd name="connsiteY2" fmla="*/ 22589 h 45176"/>
                    <a:gd name="connsiteX3" fmla="*/ 22588 w 45176"/>
                    <a:gd name="connsiteY3" fmla="*/ 0 h 45176"/>
                    <a:gd name="connsiteX4" fmla="*/ 45176 w 45176"/>
                    <a:gd name="connsiteY4" fmla="*/ 22589 h 45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176" h="45176">
                      <a:moveTo>
                        <a:pt x="45176" y="22589"/>
                      </a:moveTo>
                      <a:cubicBezTo>
                        <a:pt x="45176" y="35064"/>
                        <a:pt x="35063" y="45177"/>
                        <a:pt x="22588" y="45177"/>
                      </a:cubicBezTo>
                      <a:cubicBezTo>
                        <a:pt x="10112" y="45177"/>
                        <a:pt x="-1" y="35064"/>
                        <a:pt x="-1" y="22589"/>
                      </a:cubicBezTo>
                      <a:cubicBezTo>
                        <a:pt x="-1" y="10113"/>
                        <a:pt x="10112" y="0"/>
                        <a:pt x="22588" y="0"/>
                      </a:cubicBezTo>
                      <a:cubicBezTo>
                        <a:pt x="35063" y="0"/>
                        <a:pt x="45176" y="10113"/>
                        <a:pt x="45176" y="22589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89" name="Graphic 2">
                <a:extLst>
                  <a:ext uri="{FF2B5EF4-FFF2-40B4-BE49-F238E27FC236}">
                    <a16:creationId xmlns:a16="http://schemas.microsoft.com/office/drawing/2014/main" id="{BD9A0599-81C7-400D-9B2C-8CC0B32A9B08}"/>
                  </a:ext>
                </a:extLst>
              </p:cNvPr>
              <p:cNvSpPr/>
              <p:nvPr/>
            </p:nvSpPr>
            <p:spPr>
              <a:xfrm>
                <a:off x="21868676" y="11694616"/>
                <a:ext cx="38552" cy="38552"/>
              </a:xfrm>
              <a:custGeom>
                <a:avLst/>
                <a:gdLst>
                  <a:gd name="connsiteX0" fmla="*/ 38553 w 38552"/>
                  <a:gd name="connsiteY0" fmla="*/ 19276 h 38552"/>
                  <a:gd name="connsiteX1" fmla="*/ 19276 w 38552"/>
                  <a:gd name="connsiteY1" fmla="*/ 38553 h 38552"/>
                  <a:gd name="connsiteX2" fmla="*/ 0 w 38552"/>
                  <a:gd name="connsiteY2" fmla="*/ 19276 h 38552"/>
                  <a:gd name="connsiteX3" fmla="*/ 19276 w 38552"/>
                  <a:gd name="connsiteY3" fmla="*/ 0 h 38552"/>
                  <a:gd name="connsiteX4" fmla="*/ 38553 w 38552"/>
                  <a:gd name="connsiteY4" fmla="*/ 19276 h 3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52" h="38552">
                    <a:moveTo>
                      <a:pt x="38553" y="19276"/>
                    </a:moveTo>
                    <a:cubicBezTo>
                      <a:pt x="38553" y="29922"/>
                      <a:pt x="29922" y="38553"/>
                      <a:pt x="19276" y="38553"/>
                    </a:cubicBezTo>
                    <a:cubicBezTo>
                      <a:pt x="8630" y="38553"/>
                      <a:pt x="0" y="29922"/>
                      <a:pt x="0" y="19276"/>
                    </a:cubicBezTo>
                    <a:cubicBezTo>
                      <a:pt x="0" y="8630"/>
                      <a:pt x="8630" y="0"/>
                      <a:pt x="19276" y="0"/>
                    </a:cubicBezTo>
                    <a:cubicBezTo>
                      <a:pt x="29922" y="0"/>
                      <a:pt x="38553" y="8630"/>
                      <a:pt x="38553" y="19276"/>
                    </a:cubicBezTo>
                    <a:close/>
                  </a:path>
                </a:pathLst>
              </a:custGeom>
              <a:solidFill>
                <a:srgbClr val="B3B3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Graphic 2">
                <a:extLst>
                  <a:ext uri="{FF2B5EF4-FFF2-40B4-BE49-F238E27FC236}">
                    <a16:creationId xmlns:a16="http://schemas.microsoft.com/office/drawing/2014/main" id="{F13B08E7-C9E3-47B0-8447-5DEAEC6B551B}"/>
                  </a:ext>
                </a:extLst>
              </p:cNvPr>
              <p:cNvSpPr/>
              <p:nvPr/>
            </p:nvSpPr>
            <p:spPr>
              <a:xfrm>
                <a:off x="21868676" y="11895107"/>
                <a:ext cx="38552" cy="38552"/>
              </a:xfrm>
              <a:custGeom>
                <a:avLst/>
                <a:gdLst>
                  <a:gd name="connsiteX0" fmla="*/ 38553 w 38552"/>
                  <a:gd name="connsiteY0" fmla="*/ 19276 h 38552"/>
                  <a:gd name="connsiteX1" fmla="*/ 19276 w 38552"/>
                  <a:gd name="connsiteY1" fmla="*/ 38553 h 38552"/>
                  <a:gd name="connsiteX2" fmla="*/ 0 w 38552"/>
                  <a:gd name="connsiteY2" fmla="*/ 19276 h 38552"/>
                  <a:gd name="connsiteX3" fmla="*/ 19276 w 38552"/>
                  <a:gd name="connsiteY3" fmla="*/ 0 h 38552"/>
                  <a:gd name="connsiteX4" fmla="*/ 38553 w 38552"/>
                  <a:gd name="connsiteY4" fmla="*/ 19276 h 3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52" h="38552">
                    <a:moveTo>
                      <a:pt x="38553" y="19276"/>
                    </a:moveTo>
                    <a:cubicBezTo>
                      <a:pt x="38553" y="29922"/>
                      <a:pt x="29922" y="38553"/>
                      <a:pt x="19276" y="38553"/>
                    </a:cubicBezTo>
                    <a:cubicBezTo>
                      <a:pt x="8630" y="38553"/>
                      <a:pt x="0" y="29922"/>
                      <a:pt x="0" y="19276"/>
                    </a:cubicBezTo>
                    <a:cubicBezTo>
                      <a:pt x="0" y="8630"/>
                      <a:pt x="8630" y="0"/>
                      <a:pt x="19276" y="0"/>
                    </a:cubicBezTo>
                    <a:cubicBezTo>
                      <a:pt x="29922" y="0"/>
                      <a:pt x="38553" y="8630"/>
                      <a:pt x="38553" y="19276"/>
                    </a:cubicBezTo>
                    <a:close/>
                  </a:path>
                </a:pathLst>
              </a:custGeom>
              <a:solidFill>
                <a:srgbClr val="B3B3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Graphic 2">
                <a:extLst>
                  <a:ext uri="{FF2B5EF4-FFF2-40B4-BE49-F238E27FC236}">
                    <a16:creationId xmlns:a16="http://schemas.microsoft.com/office/drawing/2014/main" id="{1C36D5CC-17E8-45FB-8FFF-E16B7C278287}"/>
                  </a:ext>
                </a:extLst>
              </p:cNvPr>
              <p:cNvSpPr/>
              <p:nvPr/>
            </p:nvSpPr>
            <p:spPr>
              <a:xfrm>
                <a:off x="21868676" y="12095683"/>
                <a:ext cx="38552" cy="38552"/>
              </a:xfrm>
              <a:custGeom>
                <a:avLst/>
                <a:gdLst>
                  <a:gd name="connsiteX0" fmla="*/ 38553 w 38552"/>
                  <a:gd name="connsiteY0" fmla="*/ 19276 h 38552"/>
                  <a:gd name="connsiteX1" fmla="*/ 19276 w 38552"/>
                  <a:gd name="connsiteY1" fmla="*/ 38553 h 38552"/>
                  <a:gd name="connsiteX2" fmla="*/ 0 w 38552"/>
                  <a:gd name="connsiteY2" fmla="*/ 19276 h 38552"/>
                  <a:gd name="connsiteX3" fmla="*/ 19276 w 38552"/>
                  <a:gd name="connsiteY3" fmla="*/ 0 h 38552"/>
                  <a:gd name="connsiteX4" fmla="*/ 38553 w 38552"/>
                  <a:gd name="connsiteY4" fmla="*/ 19276 h 38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52" h="38552">
                    <a:moveTo>
                      <a:pt x="38553" y="19276"/>
                    </a:moveTo>
                    <a:cubicBezTo>
                      <a:pt x="38553" y="29922"/>
                      <a:pt x="29922" y="38553"/>
                      <a:pt x="19276" y="38553"/>
                    </a:cubicBezTo>
                    <a:cubicBezTo>
                      <a:pt x="8630" y="38553"/>
                      <a:pt x="0" y="29922"/>
                      <a:pt x="0" y="19276"/>
                    </a:cubicBezTo>
                    <a:cubicBezTo>
                      <a:pt x="0" y="8630"/>
                      <a:pt x="8630" y="0"/>
                      <a:pt x="19276" y="0"/>
                    </a:cubicBezTo>
                    <a:cubicBezTo>
                      <a:pt x="29922" y="0"/>
                      <a:pt x="38553" y="8630"/>
                      <a:pt x="38553" y="19276"/>
                    </a:cubicBezTo>
                    <a:close/>
                  </a:path>
                </a:pathLst>
              </a:custGeom>
              <a:solidFill>
                <a:srgbClr val="B3B3B3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2" name="Graphic 2">
                <a:extLst>
                  <a:ext uri="{FF2B5EF4-FFF2-40B4-BE49-F238E27FC236}">
                    <a16:creationId xmlns:a16="http://schemas.microsoft.com/office/drawing/2014/main" id="{D9AB0EC6-248E-4A08-9A98-D1677FCCDF82}"/>
                  </a:ext>
                </a:extLst>
              </p:cNvPr>
              <p:cNvSpPr/>
              <p:nvPr/>
            </p:nvSpPr>
            <p:spPr>
              <a:xfrm>
                <a:off x="21913513" y="10513662"/>
                <a:ext cx="294580" cy="643593"/>
              </a:xfrm>
              <a:custGeom>
                <a:avLst/>
                <a:gdLst>
                  <a:gd name="connsiteX0" fmla="*/ 294581 w 294580"/>
                  <a:gd name="connsiteY0" fmla="*/ 53753 h 643593"/>
                  <a:gd name="connsiteX1" fmla="*/ 258830 w 294580"/>
                  <a:gd name="connsiteY1" fmla="*/ 420429 h 643593"/>
                  <a:gd name="connsiteX2" fmla="*/ 167968 w 294580"/>
                  <a:gd name="connsiteY2" fmla="*/ 597397 h 643593"/>
                  <a:gd name="connsiteX3" fmla="*/ 115234 w 294580"/>
                  <a:gd name="connsiteY3" fmla="*/ 643593 h 643593"/>
                  <a:gd name="connsiteX4" fmla="*/ 157778 w 294580"/>
                  <a:gd name="connsiteY4" fmla="*/ 114299 h 643593"/>
                  <a:gd name="connsiteX5" fmla="*/ 0 w 294580"/>
                  <a:gd name="connsiteY5" fmla="*/ 42119 h 643593"/>
                  <a:gd name="connsiteX6" fmla="*/ 89164 w 294580"/>
                  <a:gd name="connsiteY6" fmla="*/ 0 h 643593"/>
                  <a:gd name="connsiteX7" fmla="*/ 267661 w 294580"/>
                  <a:gd name="connsiteY7" fmla="*/ 54857 h 643593"/>
                  <a:gd name="connsiteX8" fmla="*/ 294581 w 294580"/>
                  <a:gd name="connsiteY8" fmla="*/ 53753 h 64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580" h="643593">
                    <a:moveTo>
                      <a:pt x="294581" y="53753"/>
                    </a:moveTo>
                    <a:lnTo>
                      <a:pt x="258830" y="420429"/>
                    </a:lnTo>
                    <a:cubicBezTo>
                      <a:pt x="252207" y="488872"/>
                      <a:pt x="219683" y="552137"/>
                      <a:pt x="167968" y="597397"/>
                    </a:cubicBezTo>
                    <a:lnTo>
                      <a:pt x="115234" y="643593"/>
                    </a:lnTo>
                    <a:cubicBezTo>
                      <a:pt x="258321" y="509931"/>
                      <a:pt x="191320" y="221381"/>
                      <a:pt x="157778" y="114299"/>
                    </a:cubicBezTo>
                    <a:cubicBezTo>
                      <a:pt x="88315" y="109714"/>
                      <a:pt x="0" y="42119"/>
                      <a:pt x="0" y="42119"/>
                    </a:cubicBezTo>
                    <a:cubicBezTo>
                      <a:pt x="34816" y="29721"/>
                      <a:pt x="65047" y="15285"/>
                      <a:pt x="89164" y="0"/>
                    </a:cubicBezTo>
                    <a:cubicBezTo>
                      <a:pt x="124490" y="32693"/>
                      <a:pt x="191150" y="54857"/>
                      <a:pt x="267661" y="54857"/>
                    </a:cubicBezTo>
                    <a:cubicBezTo>
                      <a:pt x="276917" y="54772"/>
                      <a:pt x="285749" y="54348"/>
                      <a:pt x="294581" y="53753"/>
                    </a:cubicBezTo>
                    <a:close/>
                  </a:path>
                </a:pathLst>
              </a:custGeom>
              <a:solidFill>
                <a:srgbClr val="FBC0AE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893" name="Graphic 2">
            <a:extLst>
              <a:ext uri="{FF2B5EF4-FFF2-40B4-BE49-F238E27FC236}">
                <a16:creationId xmlns:a16="http://schemas.microsoft.com/office/drawing/2014/main" id="{C20C4F27-75C8-46EE-B773-525C113132E8}"/>
              </a:ext>
            </a:extLst>
          </p:cNvPr>
          <p:cNvGrpSpPr/>
          <p:nvPr/>
        </p:nvGrpSpPr>
        <p:grpSpPr>
          <a:xfrm>
            <a:off x="12061167" y="1386749"/>
            <a:ext cx="1948271" cy="1821594"/>
            <a:chOff x="12061167" y="1386749"/>
            <a:chExt cx="1948271" cy="1821594"/>
          </a:xfrm>
        </p:grpSpPr>
        <p:grpSp>
          <p:nvGrpSpPr>
            <p:cNvPr id="894" name="Graphic 2">
              <a:extLst>
                <a:ext uri="{FF2B5EF4-FFF2-40B4-BE49-F238E27FC236}">
                  <a16:creationId xmlns:a16="http://schemas.microsoft.com/office/drawing/2014/main" id="{E07C7208-FD67-4FF3-A8FD-D0D2CBC9F3D2}"/>
                </a:ext>
              </a:extLst>
            </p:cNvPr>
            <p:cNvGrpSpPr/>
            <p:nvPr/>
          </p:nvGrpSpPr>
          <p:grpSpPr>
            <a:xfrm>
              <a:off x="12110176" y="1386749"/>
              <a:ext cx="1704630" cy="1502473"/>
              <a:chOff x="12110176" y="1386749"/>
              <a:chExt cx="1704630" cy="1502473"/>
            </a:xfrm>
          </p:grpSpPr>
          <p:grpSp>
            <p:nvGrpSpPr>
              <p:cNvPr id="895" name="Graphic 2">
                <a:extLst>
                  <a:ext uri="{FF2B5EF4-FFF2-40B4-BE49-F238E27FC236}">
                    <a16:creationId xmlns:a16="http://schemas.microsoft.com/office/drawing/2014/main" id="{520A1C86-74A7-44A3-A30B-4ACF2E684A51}"/>
                  </a:ext>
                </a:extLst>
              </p:cNvPr>
              <p:cNvGrpSpPr/>
              <p:nvPr/>
            </p:nvGrpSpPr>
            <p:grpSpPr>
              <a:xfrm>
                <a:off x="12110176" y="1386749"/>
                <a:ext cx="1502695" cy="1502473"/>
                <a:chOff x="12110176" y="1386749"/>
                <a:chExt cx="1502695" cy="1502473"/>
              </a:xfrm>
            </p:grpSpPr>
            <p:sp>
              <p:nvSpPr>
                <p:cNvPr id="896" name="Graphic 2">
                  <a:extLst>
                    <a:ext uri="{FF2B5EF4-FFF2-40B4-BE49-F238E27FC236}">
                      <a16:creationId xmlns:a16="http://schemas.microsoft.com/office/drawing/2014/main" id="{1093DB83-27F8-4487-A295-F20240275855}"/>
                    </a:ext>
                  </a:extLst>
                </p:cNvPr>
                <p:cNvSpPr/>
                <p:nvPr/>
              </p:nvSpPr>
              <p:spPr>
                <a:xfrm>
                  <a:off x="12110504" y="1386854"/>
                  <a:ext cx="1502367" cy="1502367"/>
                </a:xfrm>
                <a:custGeom>
                  <a:avLst/>
                  <a:gdLst>
                    <a:gd name="connsiteX0" fmla="*/ 1502368 w 1502367"/>
                    <a:gd name="connsiteY0" fmla="*/ 751184 h 1502367"/>
                    <a:gd name="connsiteX1" fmla="*/ 751184 w 1502367"/>
                    <a:gd name="connsiteY1" fmla="*/ 1502368 h 1502367"/>
                    <a:gd name="connsiteX2" fmla="*/ 0 w 1502367"/>
                    <a:gd name="connsiteY2" fmla="*/ 751184 h 1502367"/>
                    <a:gd name="connsiteX3" fmla="*/ 751184 w 1502367"/>
                    <a:gd name="connsiteY3" fmla="*/ 0 h 1502367"/>
                    <a:gd name="connsiteX4" fmla="*/ 1502368 w 1502367"/>
                    <a:gd name="connsiteY4" fmla="*/ 751184 h 150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2367" h="1502367">
                      <a:moveTo>
                        <a:pt x="1502368" y="751184"/>
                      </a:moveTo>
                      <a:cubicBezTo>
                        <a:pt x="1502368" y="1166051"/>
                        <a:pt x="1166051" y="1502368"/>
                        <a:pt x="751184" y="1502368"/>
                      </a:cubicBezTo>
                      <a:cubicBezTo>
                        <a:pt x="336316" y="1502368"/>
                        <a:pt x="0" y="1166052"/>
                        <a:pt x="0" y="751184"/>
                      </a:cubicBezTo>
                      <a:cubicBezTo>
                        <a:pt x="0" y="336317"/>
                        <a:pt x="336316" y="0"/>
                        <a:pt x="751184" y="0"/>
                      </a:cubicBezTo>
                      <a:cubicBezTo>
                        <a:pt x="1166051" y="0"/>
                        <a:pt x="1502368" y="336317"/>
                        <a:pt x="1502368" y="751184"/>
                      </a:cubicBezTo>
                      <a:close/>
                    </a:path>
                  </a:pathLst>
                </a:custGeom>
                <a:solidFill>
                  <a:srgbClr val="CFF1F7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Graphic 2">
                  <a:extLst>
                    <a:ext uri="{FF2B5EF4-FFF2-40B4-BE49-F238E27FC236}">
                      <a16:creationId xmlns:a16="http://schemas.microsoft.com/office/drawing/2014/main" id="{56947D1C-423D-4E9B-8F8F-2A9BD2F46BEC}"/>
                    </a:ext>
                  </a:extLst>
                </p:cNvPr>
                <p:cNvSpPr/>
                <p:nvPr/>
              </p:nvSpPr>
              <p:spPr>
                <a:xfrm>
                  <a:off x="12110176" y="1386749"/>
                  <a:ext cx="876765" cy="1502388"/>
                </a:xfrm>
                <a:custGeom>
                  <a:avLst/>
                  <a:gdLst>
                    <a:gd name="connsiteX0" fmla="*/ 160143 w 876765"/>
                    <a:gd name="connsiteY0" fmla="*/ 1032452 h 1502388"/>
                    <a:gd name="connsiteX1" fmla="*/ 590167 w 876765"/>
                    <a:gd name="connsiteY1" fmla="*/ 60991 h 1502388"/>
                    <a:gd name="connsiteX2" fmla="*/ 876765 w 876765"/>
                    <a:gd name="connsiteY2" fmla="*/ 10635 h 1502388"/>
                    <a:gd name="connsiteX3" fmla="*/ 480708 w 876765"/>
                    <a:gd name="connsiteY3" fmla="*/ 50546 h 1502388"/>
                    <a:gd name="connsiteX4" fmla="*/ 50684 w 876765"/>
                    <a:gd name="connsiteY4" fmla="*/ 1022007 h 1502388"/>
                    <a:gd name="connsiteX5" fmla="*/ 735547 w 876765"/>
                    <a:gd name="connsiteY5" fmla="*/ 1502388 h 1502388"/>
                    <a:gd name="connsiteX6" fmla="*/ 160143 w 876765"/>
                    <a:gd name="connsiteY6" fmla="*/ 1032452 h 150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65" h="1502388">
                      <a:moveTo>
                        <a:pt x="160143" y="1032452"/>
                      </a:moveTo>
                      <a:cubicBezTo>
                        <a:pt x="10603" y="645481"/>
                        <a:pt x="203197" y="210532"/>
                        <a:pt x="590167" y="60991"/>
                      </a:cubicBezTo>
                      <a:cubicBezTo>
                        <a:pt x="684511" y="24562"/>
                        <a:pt x="781573" y="8597"/>
                        <a:pt x="876765" y="10635"/>
                      </a:cubicBezTo>
                      <a:cubicBezTo>
                        <a:pt x="747860" y="-11274"/>
                        <a:pt x="611567" y="20"/>
                        <a:pt x="480708" y="50546"/>
                      </a:cubicBezTo>
                      <a:cubicBezTo>
                        <a:pt x="93737" y="200087"/>
                        <a:pt x="-98856" y="634952"/>
                        <a:pt x="50684" y="1022007"/>
                      </a:cubicBezTo>
                      <a:cubicBezTo>
                        <a:pt x="163795" y="1314720"/>
                        <a:pt x="440118" y="1496019"/>
                        <a:pt x="735547" y="1502388"/>
                      </a:cubicBezTo>
                      <a:cubicBezTo>
                        <a:pt x="483171" y="1459505"/>
                        <a:pt x="259158" y="1288650"/>
                        <a:pt x="160143" y="1032452"/>
                      </a:cubicBezTo>
                      <a:close/>
                    </a:path>
                  </a:pathLst>
                </a:custGeom>
                <a:solidFill>
                  <a:srgbClr val="E2FDFF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98" name="Graphic 2">
                <a:extLst>
                  <a:ext uri="{FF2B5EF4-FFF2-40B4-BE49-F238E27FC236}">
                    <a16:creationId xmlns:a16="http://schemas.microsoft.com/office/drawing/2014/main" id="{92928534-A8FD-4536-83F3-EFA5E5406A6B}"/>
                  </a:ext>
                </a:extLst>
              </p:cNvPr>
              <p:cNvSpPr/>
              <p:nvPr/>
            </p:nvSpPr>
            <p:spPr>
              <a:xfrm>
                <a:off x="13014370" y="1386854"/>
                <a:ext cx="800436" cy="800436"/>
              </a:xfrm>
              <a:custGeom>
                <a:avLst/>
                <a:gdLst>
                  <a:gd name="connsiteX0" fmla="*/ 800436 w 800436"/>
                  <a:gd name="connsiteY0" fmla="*/ 400218 h 800436"/>
                  <a:gd name="connsiteX1" fmla="*/ 400218 w 800436"/>
                  <a:gd name="connsiteY1" fmla="*/ 800436 h 800436"/>
                  <a:gd name="connsiteX2" fmla="*/ 0 w 800436"/>
                  <a:gd name="connsiteY2" fmla="*/ 400218 h 800436"/>
                  <a:gd name="connsiteX3" fmla="*/ 400218 w 800436"/>
                  <a:gd name="connsiteY3" fmla="*/ 0 h 800436"/>
                  <a:gd name="connsiteX4" fmla="*/ 800436 w 800436"/>
                  <a:gd name="connsiteY4" fmla="*/ 400218 h 800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436" h="800436">
                    <a:moveTo>
                      <a:pt x="800436" y="400218"/>
                    </a:moveTo>
                    <a:cubicBezTo>
                      <a:pt x="800436" y="621253"/>
                      <a:pt x="621253" y="800436"/>
                      <a:pt x="400218" y="800436"/>
                    </a:cubicBezTo>
                    <a:cubicBezTo>
                      <a:pt x="179184" y="800436"/>
                      <a:pt x="0" y="621253"/>
                      <a:pt x="0" y="400218"/>
                    </a:cubicBezTo>
                    <a:cubicBezTo>
                      <a:pt x="0" y="179184"/>
                      <a:pt x="179184" y="0"/>
                      <a:pt x="400218" y="0"/>
                    </a:cubicBezTo>
                    <a:cubicBezTo>
                      <a:pt x="621253" y="0"/>
                      <a:pt x="800436" y="179184"/>
                      <a:pt x="800436" y="400218"/>
                    </a:cubicBezTo>
                    <a:close/>
                  </a:path>
                </a:pathLst>
              </a:custGeom>
              <a:solidFill>
                <a:srgbClr val="A4DBE0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9" name="Graphic 2">
              <a:extLst>
                <a:ext uri="{FF2B5EF4-FFF2-40B4-BE49-F238E27FC236}">
                  <a16:creationId xmlns:a16="http://schemas.microsoft.com/office/drawing/2014/main" id="{E9ABC6CC-017B-4601-8D46-CC56B26558B3}"/>
                </a:ext>
              </a:extLst>
            </p:cNvPr>
            <p:cNvGrpSpPr/>
            <p:nvPr/>
          </p:nvGrpSpPr>
          <p:grpSpPr>
            <a:xfrm>
              <a:off x="12061167" y="2738663"/>
              <a:ext cx="1948271" cy="469681"/>
              <a:chOff x="12061167" y="2738663"/>
              <a:chExt cx="1948271" cy="469681"/>
            </a:xfrm>
            <a:solidFill>
              <a:srgbClr val="9EBEDB"/>
            </a:solidFill>
          </p:grpSpPr>
          <p:sp>
            <p:nvSpPr>
              <p:cNvPr id="900" name="Graphic 2">
                <a:extLst>
                  <a:ext uri="{FF2B5EF4-FFF2-40B4-BE49-F238E27FC236}">
                    <a16:creationId xmlns:a16="http://schemas.microsoft.com/office/drawing/2014/main" id="{B0E2184C-7880-4DC2-9023-9619B32A6943}"/>
                  </a:ext>
                </a:extLst>
              </p:cNvPr>
              <p:cNvSpPr/>
              <p:nvPr/>
            </p:nvSpPr>
            <p:spPr>
              <a:xfrm>
                <a:off x="12061167" y="2738663"/>
                <a:ext cx="1948271" cy="469681"/>
              </a:xfrm>
              <a:custGeom>
                <a:avLst/>
                <a:gdLst>
                  <a:gd name="connsiteX0" fmla="*/ 0 w 1948271"/>
                  <a:gd name="connsiteY0" fmla="*/ 0 h 469681"/>
                  <a:gd name="connsiteX1" fmla="*/ 1948272 w 1948271"/>
                  <a:gd name="connsiteY1" fmla="*/ 0 h 469681"/>
                  <a:gd name="connsiteX2" fmla="*/ 1948272 w 1948271"/>
                  <a:gd name="connsiteY2" fmla="*/ 469681 h 469681"/>
                  <a:gd name="connsiteX3" fmla="*/ 0 w 1948271"/>
                  <a:gd name="connsiteY3" fmla="*/ 469681 h 46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71" h="469681">
                    <a:moveTo>
                      <a:pt x="0" y="0"/>
                    </a:moveTo>
                    <a:lnTo>
                      <a:pt x="1948272" y="0"/>
                    </a:lnTo>
                    <a:lnTo>
                      <a:pt x="1948272" y="469681"/>
                    </a:lnTo>
                    <a:lnTo>
                      <a:pt x="0" y="469681"/>
                    </a:lnTo>
                    <a:close/>
                  </a:path>
                </a:pathLst>
              </a:custGeom>
              <a:solidFill>
                <a:srgbClr val="9EBEDB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1" name="Graphic 2">
                <a:extLst>
                  <a:ext uri="{FF2B5EF4-FFF2-40B4-BE49-F238E27FC236}">
                    <a16:creationId xmlns:a16="http://schemas.microsoft.com/office/drawing/2014/main" id="{E0329ECC-2673-42E0-8AF8-64A13A9EDD02}"/>
                  </a:ext>
                </a:extLst>
              </p:cNvPr>
              <p:cNvSpPr/>
              <p:nvPr/>
            </p:nvSpPr>
            <p:spPr>
              <a:xfrm>
                <a:off x="12325346" y="2738663"/>
                <a:ext cx="164061" cy="8491"/>
              </a:xfrm>
              <a:custGeom>
                <a:avLst/>
                <a:gdLst>
                  <a:gd name="connsiteX0" fmla="*/ 0 w 164061"/>
                  <a:gd name="connsiteY0" fmla="*/ 0 h 8491"/>
                  <a:gd name="connsiteX1" fmla="*/ 164061 w 164061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061" h="8491">
                    <a:moveTo>
                      <a:pt x="0" y="0"/>
                    </a:moveTo>
                    <a:lnTo>
                      <a:pt x="164061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2" name="Graphic 2">
                <a:extLst>
                  <a:ext uri="{FF2B5EF4-FFF2-40B4-BE49-F238E27FC236}">
                    <a16:creationId xmlns:a16="http://schemas.microsoft.com/office/drawing/2014/main" id="{4DC69056-D2FA-4DE1-B393-6626D6D3C24D}"/>
                  </a:ext>
                </a:extLst>
              </p:cNvPr>
              <p:cNvSpPr/>
              <p:nvPr/>
            </p:nvSpPr>
            <p:spPr>
              <a:xfrm>
                <a:off x="12552671" y="2738663"/>
                <a:ext cx="100882" cy="8491"/>
              </a:xfrm>
              <a:custGeom>
                <a:avLst/>
                <a:gdLst>
                  <a:gd name="connsiteX0" fmla="*/ 0 w 100882"/>
                  <a:gd name="connsiteY0" fmla="*/ 0 h 8491"/>
                  <a:gd name="connsiteX1" fmla="*/ 100883 w 100882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882" h="8491">
                    <a:moveTo>
                      <a:pt x="0" y="0"/>
                    </a:moveTo>
                    <a:lnTo>
                      <a:pt x="100883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3" name="Graphic 2">
                <a:extLst>
                  <a:ext uri="{FF2B5EF4-FFF2-40B4-BE49-F238E27FC236}">
                    <a16:creationId xmlns:a16="http://schemas.microsoft.com/office/drawing/2014/main" id="{062C2F38-3915-408B-A8CC-2B6F08FFA2CE}"/>
                  </a:ext>
                </a:extLst>
              </p:cNvPr>
              <p:cNvSpPr/>
              <p:nvPr/>
            </p:nvSpPr>
            <p:spPr>
              <a:xfrm>
                <a:off x="13384952" y="2738663"/>
                <a:ext cx="140708" cy="8491"/>
              </a:xfrm>
              <a:custGeom>
                <a:avLst/>
                <a:gdLst>
                  <a:gd name="connsiteX0" fmla="*/ 0 w 140708"/>
                  <a:gd name="connsiteY0" fmla="*/ 0 h 8491"/>
                  <a:gd name="connsiteX1" fmla="*/ 140709 w 140708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0708" h="8491">
                    <a:moveTo>
                      <a:pt x="0" y="0"/>
                    </a:moveTo>
                    <a:lnTo>
                      <a:pt x="140709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4" name="Graphic 2">
                <a:extLst>
                  <a:ext uri="{FF2B5EF4-FFF2-40B4-BE49-F238E27FC236}">
                    <a16:creationId xmlns:a16="http://schemas.microsoft.com/office/drawing/2014/main" id="{2E17450B-41F0-469F-A597-05765844F9EA}"/>
                  </a:ext>
                </a:extLst>
              </p:cNvPr>
              <p:cNvSpPr/>
              <p:nvPr/>
            </p:nvSpPr>
            <p:spPr>
              <a:xfrm>
                <a:off x="13578395" y="2738663"/>
                <a:ext cx="141303" cy="8491"/>
              </a:xfrm>
              <a:custGeom>
                <a:avLst/>
                <a:gdLst>
                  <a:gd name="connsiteX0" fmla="*/ 0 w 141303"/>
                  <a:gd name="connsiteY0" fmla="*/ 0 h 8491"/>
                  <a:gd name="connsiteX1" fmla="*/ 141303 w 141303"/>
                  <a:gd name="connsiteY1" fmla="*/ 0 h 8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303" h="8491">
                    <a:moveTo>
                      <a:pt x="0" y="0"/>
                    </a:moveTo>
                    <a:lnTo>
                      <a:pt x="141303" y="0"/>
                    </a:lnTo>
                  </a:path>
                </a:pathLst>
              </a:custGeom>
              <a:ln w="20758" cap="rnd">
                <a:solidFill>
                  <a:srgbClr val="3164B7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5" name="Graphic 2">
              <a:extLst>
                <a:ext uri="{FF2B5EF4-FFF2-40B4-BE49-F238E27FC236}">
                  <a16:creationId xmlns:a16="http://schemas.microsoft.com/office/drawing/2014/main" id="{0320B94D-B546-44B3-9197-564B75A61553}"/>
                </a:ext>
              </a:extLst>
            </p:cNvPr>
            <p:cNvGrpSpPr/>
            <p:nvPr/>
          </p:nvGrpSpPr>
          <p:grpSpPr>
            <a:xfrm>
              <a:off x="12167738" y="1520600"/>
              <a:ext cx="1692244" cy="1216619"/>
              <a:chOff x="12167738" y="1520600"/>
              <a:chExt cx="1692244" cy="1216619"/>
            </a:xfrm>
          </p:grpSpPr>
          <p:grpSp>
            <p:nvGrpSpPr>
              <p:cNvPr id="906" name="Graphic 2">
                <a:extLst>
                  <a:ext uri="{FF2B5EF4-FFF2-40B4-BE49-F238E27FC236}">
                    <a16:creationId xmlns:a16="http://schemas.microsoft.com/office/drawing/2014/main" id="{31631048-07D9-4F33-B7B3-29B7AD90D078}"/>
                  </a:ext>
                </a:extLst>
              </p:cNvPr>
              <p:cNvGrpSpPr/>
              <p:nvPr/>
            </p:nvGrpSpPr>
            <p:grpSpPr>
              <a:xfrm>
                <a:off x="12223615" y="1671329"/>
                <a:ext cx="1196833" cy="1065889"/>
                <a:chOff x="12223615" y="1671329"/>
                <a:chExt cx="1196833" cy="1065889"/>
              </a:xfrm>
            </p:grpSpPr>
            <p:grpSp>
              <p:nvGrpSpPr>
                <p:cNvPr id="907" name="Graphic 2">
                  <a:extLst>
                    <a:ext uri="{FF2B5EF4-FFF2-40B4-BE49-F238E27FC236}">
                      <a16:creationId xmlns:a16="http://schemas.microsoft.com/office/drawing/2014/main" id="{D64FD33A-90EC-4747-93C6-712AE473F6F6}"/>
                    </a:ext>
                  </a:extLst>
                </p:cNvPr>
                <p:cNvGrpSpPr/>
                <p:nvPr/>
              </p:nvGrpSpPr>
              <p:grpSpPr>
                <a:xfrm>
                  <a:off x="12582308" y="1671329"/>
                  <a:ext cx="838139" cy="1065889"/>
                  <a:chOff x="12582308" y="1671329"/>
                  <a:chExt cx="838139" cy="1065889"/>
                </a:xfrm>
              </p:grpSpPr>
              <p:sp>
                <p:nvSpPr>
                  <p:cNvPr id="908" name="Graphic 2">
                    <a:extLst>
                      <a:ext uri="{FF2B5EF4-FFF2-40B4-BE49-F238E27FC236}">
                        <a16:creationId xmlns:a16="http://schemas.microsoft.com/office/drawing/2014/main" id="{47BE7E7E-21BA-49CE-8B83-9DABFC46EE20}"/>
                      </a:ext>
                    </a:extLst>
                  </p:cNvPr>
                  <p:cNvSpPr/>
                  <p:nvPr/>
                </p:nvSpPr>
                <p:spPr>
                  <a:xfrm>
                    <a:off x="12842666" y="1671414"/>
                    <a:ext cx="577781" cy="1065804"/>
                  </a:xfrm>
                  <a:custGeom>
                    <a:avLst/>
                    <a:gdLst>
                      <a:gd name="connsiteX0" fmla="*/ 406842 w 577781"/>
                      <a:gd name="connsiteY0" fmla="*/ 0 h 1065804"/>
                      <a:gd name="connsiteX1" fmla="*/ 170855 w 577781"/>
                      <a:gd name="connsiteY1" fmla="*/ 0 h 1065804"/>
                      <a:gd name="connsiteX2" fmla="*/ 0 w 577781"/>
                      <a:gd name="connsiteY2" fmla="*/ 170855 h 1065804"/>
                      <a:gd name="connsiteX3" fmla="*/ 0 w 577781"/>
                      <a:gd name="connsiteY3" fmla="*/ 881023 h 1065804"/>
                      <a:gd name="connsiteX4" fmla="*/ 331689 w 577781"/>
                      <a:gd name="connsiteY4" fmla="*/ 881023 h 1065804"/>
                      <a:gd name="connsiteX5" fmla="*/ 331689 w 577781"/>
                      <a:gd name="connsiteY5" fmla="*/ 1065805 h 1065804"/>
                      <a:gd name="connsiteX6" fmla="*/ 404124 w 577781"/>
                      <a:gd name="connsiteY6" fmla="*/ 1065805 h 1065804"/>
                      <a:gd name="connsiteX7" fmla="*/ 404124 w 577781"/>
                      <a:gd name="connsiteY7" fmla="*/ 881023 h 1065804"/>
                      <a:gd name="connsiteX8" fmla="*/ 505346 w 577781"/>
                      <a:gd name="connsiteY8" fmla="*/ 881023 h 1065804"/>
                      <a:gd name="connsiteX9" fmla="*/ 505346 w 577781"/>
                      <a:gd name="connsiteY9" fmla="*/ 1065805 h 1065804"/>
                      <a:gd name="connsiteX10" fmla="*/ 577782 w 577781"/>
                      <a:gd name="connsiteY10" fmla="*/ 1065805 h 1065804"/>
                      <a:gd name="connsiteX11" fmla="*/ 577782 w 577781"/>
                      <a:gd name="connsiteY11" fmla="*/ 881023 h 1065804"/>
                      <a:gd name="connsiteX12" fmla="*/ 577782 w 577781"/>
                      <a:gd name="connsiteY12" fmla="*/ 170855 h 1065804"/>
                      <a:gd name="connsiteX13" fmla="*/ 406842 w 577781"/>
                      <a:gd name="connsiteY13" fmla="*/ 0 h 1065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77781" h="1065804">
                        <a:moveTo>
                          <a:pt x="406842" y="0"/>
                        </a:moveTo>
                        <a:lnTo>
                          <a:pt x="170855" y="0"/>
                        </a:lnTo>
                        <a:cubicBezTo>
                          <a:pt x="76511" y="0"/>
                          <a:pt x="0" y="76511"/>
                          <a:pt x="0" y="170855"/>
                        </a:cubicBezTo>
                        <a:lnTo>
                          <a:pt x="0" y="881023"/>
                        </a:lnTo>
                        <a:lnTo>
                          <a:pt x="331689" y="881023"/>
                        </a:lnTo>
                        <a:lnTo>
                          <a:pt x="331689" y="1065805"/>
                        </a:lnTo>
                        <a:lnTo>
                          <a:pt x="404124" y="1065805"/>
                        </a:lnTo>
                        <a:lnTo>
                          <a:pt x="404124" y="881023"/>
                        </a:lnTo>
                        <a:lnTo>
                          <a:pt x="505346" y="881023"/>
                        </a:lnTo>
                        <a:lnTo>
                          <a:pt x="505346" y="1065805"/>
                        </a:lnTo>
                        <a:lnTo>
                          <a:pt x="577782" y="1065805"/>
                        </a:lnTo>
                        <a:lnTo>
                          <a:pt x="577782" y="881023"/>
                        </a:lnTo>
                        <a:lnTo>
                          <a:pt x="577782" y="170855"/>
                        </a:lnTo>
                        <a:cubicBezTo>
                          <a:pt x="577697" y="76511"/>
                          <a:pt x="501185" y="0"/>
                          <a:pt x="406842" y="0"/>
                        </a:cubicBezTo>
                        <a:close/>
                      </a:path>
                    </a:pathLst>
                  </a:custGeom>
                  <a:solidFill>
                    <a:srgbClr val="314CB7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09" name="Graphic 2">
                    <a:extLst>
                      <a:ext uri="{FF2B5EF4-FFF2-40B4-BE49-F238E27FC236}">
                        <a16:creationId xmlns:a16="http://schemas.microsoft.com/office/drawing/2014/main" id="{DD93FDF2-EB68-40F9-BAC1-3DB915398A3D}"/>
                      </a:ext>
                    </a:extLst>
                  </p:cNvPr>
                  <p:cNvSpPr/>
                  <p:nvPr/>
                </p:nvSpPr>
                <p:spPr>
                  <a:xfrm>
                    <a:off x="12582308" y="1671414"/>
                    <a:ext cx="591962" cy="1065804"/>
                  </a:xfrm>
                  <a:custGeom>
                    <a:avLst/>
                    <a:gdLst>
                      <a:gd name="connsiteX0" fmla="*/ 591963 w 591962"/>
                      <a:gd name="connsiteY0" fmla="*/ 172978 h 1065804"/>
                      <a:gd name="connsiteX1" fmla="*/ 591963 w 591962"/>
                      <a:gd name="connsiteY1" fmla="*/ 1065805 h 1065804"/>
                      <a:gd name="connsiteX2" fmla="*/ 519528 w 591962"/>
                      <a:gd name="connsiteY2" fmla="*/ 1065805 h 1065804"/>
                      <a:gd name="connsiteX3" fmla="*/ 519528 w 591962"/>
                      <a:gd name="connsiteY3" fmla="*/ 880938 h 1065804"/>
                      <a:gd name="connsiteX4" fmla="*/ 72435 w 591962"/>
                      <a:gd name="connsiteY4" fmla="*/ 880938 h 1065804"/>
                      <a:gd name="connsiteX5" fmla="*/ 72435 w 591962"/>
                      <a:gd name="connsiteY5" fmla="*/ 1065805 h 1065804"/>
                      <a:gd name="connsiteX6" fmla="*/ 0 w 591962"/>
                      <a:gd name="connsiteY6" fmla="*/ 1065805 h 1065804"/>
                      <a:gd name="connsiteX7" fmla="*/ 0 w 591962"/>
                      <a:gd name="connsiteY7" fmla="*/ 172978 h 1065804"/>
                      <a:gd name="connsiteX8" fmla="*/ 172978 w 591962"/>
                      <a:gd name="connsiteY8" fmla="*/ 0 h 1065804"/>
                      <a:gd name="connsiteX9" fmla="*/ 418985 w 591962"/>
                      <a:gd name="connsiteY9" fmla="*/ 0 h 1065804"/>
                      <a:gd name="connsiteX10" fmla="*/ 591963 w 591962"/>
                      <a:gd name="connsiteY10" fmla="*/ 172978 h 1065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1962" h="1065804">
                        <a:moveTo>
                          <a:pt x="591963" y="172978"/>
                        </a:moveTo>
                        <a:lnTo>
                          <a:pt x="591963" y="1065805"/>
                        </a:lnTo>
                        <a:lnTo>
                          <a:pt x="519528" y="1065805"/>
                        </a:lnTo>
                        <a:lnTo>
                          <a:pt x="519528" y="880938"/>
                        </a:lnTo>
                        <a:lnTo>
                          <a:pt x="72435" y="880938"/>
                        </a:lnTo>
                        <a:lnTo>
                          <a:pt x="72435" y="1065805"/>
                        </a:lnTo>
                        <a:lnTo>
                          <a:pt x="0" y="1065805"/>
                        </a:lnTo>
                        <a:lnTo>
                          <a:pt x="0" y="172978"/>
                        </a:lnTo>
                        <a:cubicBezTo>
                          <a:pt x="0" y="77445"/>
                          <a:pt x="77445" y="0"/>
                          <a:pt x="172978" y="0"/>
                        </a:cubicBezTo>
                        <a:lnTo>
                          <a:pt x="418985" y="0"/>
                        </a:lnTo>
                        <a:cubicBezTo>
                          <a:pt x="514518" y="0"/>
                          <a:pt x="591963" y="77445"/>
                          <a:pt x="591963" y="172978"/>
                        </a:cubicBezTo>
                        <a:close/>
                      </a:path>
                    </a:pathLst>
                  </a:custGeom>
                  <a:solidFill>
                    <a:srgbClr val="C3D0DB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910" name="Graphic 2">
                    <a:extLst>
                      <a:ext uri="{FF2B5EF4-FFF2-40B4-BE49-F238E27FC236}">
                        <a16:creationId xmlns:a16="http://schemas.microsoft.com/office/drawing/2014/main" id="{FC1C37FA-1289-47E1-9B1E-F594B8F44339}"/>
                      </a:ext>
                    </a:extLst>
                  </p:cNvPr>
                  <p:cNvGrpSpPr/>
                  <p:nvPr/>
                </p:nvGrpSpPr>
                <p:grpSpPr>
                  <a:xfrm>
                    <a:off x="12654743" y="2080803"/>
                    <a:ext cx="364637" cy="378564"/>
                    <a:chOff x="12654743" y="2080803"/>
                    <a:chExt cx="364637" cy="378564"/>
                  </a:xfrm>
                </p:grpSpPr>
                <p:sp>
                  <p:nvSpPr>
                    <p:cNvPr id="911" name="Graphic 2">
                      <a:extLst>
                        <a:ext uri="{FF2B5EF4-FFF2-40B4-BE49-F238E27FC236}">
                          <a16:creationId xmlns:a16="http://schemas.microsoft.com/office/drawing/2014/main" id="{7A20CD90-DDD5-4B08-B285-50C5FFB393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56781" y="2080803"/>
                      <a:ext cx="360051" cy="378479"/>
                    </a:xfrm>
                    <a:custGeom>
                      <a:avLst/>
                      <a:gdLst>
                        <a:gd name="connsiteX0" fmla="*/ 360052 w 360051"/>
                        <a:gd name="connsiteY0" fmla="*/ 378479 h 378479"/>
                        <a:gd name="connsiteX1" fmla="*/ 52139 w 360051"/>
                        <a:gd name="connsiteY1" fmla="*/ 378479 h 378479"/>
                        <a:gd name="connsiteX2" fmla="*/ 52139 w 360051"/>
                        <a:gd name="connsiteY2" fmla="*/ 96297 h 378479"/>
                        <a:gd name="connsiteX3" fmla="*/ 0 w 360051"/>
                        <a:gd name="connsiteY3" fmla="*/ 61226 h 378479"/>
                        <a:gd name="connsiteX4" fmla="*/ 57235 w 360051"/>
                        <a:gd name="connsiteY4" fmla="*/ 0 h 378479"/>
                        <a:gd name="connsiteX5" fmla="*/ 360052 w 360051"/>
                        <a:gd name="connsiteY5" fmla="*/ 0 h 378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60051" h="378479">
                          <a:moveTo>
                            <a:pt x="360052" y="378479"/>
                          </a:moveTo>
                          <a:lnTo>
                            <a:pt x="52139" y="378479"/>
                          </a:lnTo>
                          <a:lnTo>
                            <a:pt x="52139" y="96297"/>
                          </a:lnTo>
                          <a:lnTo>
                            <a:pt x="0" y="61226"/>
                          </a:lnTo>
                          <a:lnTo>
                            <a:pt x="57235" y="0"/>
                          </a:lnTo>
                          <a:lnTo>
                            <a:pt x="360052" y="0"/>
                          </a:lnTo>
                          <a:close/>
                        </a:path>
                      </a:pathLst>
                    </a:custGeom>
                    <a:solidFill>
                      <a:srgbClr val="FC917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2" name="Graphic 2">
                      <a:extLst>
                        <a:ext uri="{FF2B5EF4-FFF2-40B4-BE49-F238E27FC236}">
                          <a16:creationId xmlns:a16="http://schemas.microsoft.com/office/drawing/2014/main" id="{093EA4B8-7F05-44B9-8F04-239C59290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54743" y="2151455"/>
                      <a:ext cx="307912" cy="307912"/>
                    </a:xfrm>
                    <a:custGeom>
                      <a:avLst/>
                      <a:gdLst>
                        <a:gd name="connsiteX0" fmla="*/ 0 w 307912"/>
                        <a:gd name="connsiteY0" fmla="*/ 0 h 307912"/>
                        <a:gd name="connsiteX1" fmla="*/ 307912 w 307912"/>
                        <a:gd name="connsiteY1" fmla="*/ 0 h 307912"/>
                        <a:gd name="connsiteX2" fmla="*/ 307912 w 307912"/>
                        <a:gd name="connsiteY2" fmla="*/ 307912 h 307912"/>
                        <a:gd name="connsiteX3" fmla="*/ 0 w 307912"/>
                        <a:gd name="connsiteY3" fmla="*/ 307912 h 307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07912" h="307912">
                          <a:moveTo>
                            <a:pt x="0" y="0"/>
                          </a:moveTo>
                          <a:lnTo>
                            <a:pt x="307912" y="0"/>
                          </a:lnTo>
                          <a:lnTo>
                            <a:pt x="307912" y="307912"/>
                          </a:lnTo>
                          <a:lnTo>
                            <a:pt x="0" y="307912"/>
                          </a:lnTo>
                          <a:close/>
                        </a:path>
                      </a:pathLst>
                    </a:custGeom>
                    <a:solidFill>
                      <a:srgbClr val="FCC595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3" name="Graphic 2">
                      <a:extLst>
                        <a:ext uri="{FF2B5EF4-FFF2-40B4-BE49-F238E27FC236}">
                          <a16:creationId xmlns:a16="http://schemas.microsoft.com/office/drawing/2014/main" id="{70EFF656-FE50-4FB8-B64D-A98E5C4863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56781" y="2080803"/>
                      <a:ext cx="362599" cy="61225"/>
                    </a:xfrm>
                    <a:custGeom>
                      <a:avLst/>
                      <a:gdLst>
                        <a:gd name="connsiteX0" fmla="*/ 305365 w 362599"/>
                        <a:gd name="connsiteY0" fmla="*/ 61226 h 61225"/>
                        <a:gd name="connsiteX1" fmla="*/ 0 w 362599"/>
                        <a:gd name="connsiteY1" fmla="*/ 61226 h 61225"/>
                        <a:gd name="connsiteX2" fmla="*/ 57235 w 362599"/>
                        <a:gd name="connsiteY2" fmla="*/ 0 h 61225"/>
                        <a:gd name="connsiteX3" fmla="*/ 362599 w 362599"/>
                        <a:gd name="connsiteY3" fmla="*/ 0 h 612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62599" h="61225">
                          <a:moveTo>
                            <a:pt x="305365" y="61226"/>
                          </a:moveTo>
                          <a:lnTo>
                            <a:pt x="0" y="61226"/>
                          </a:lnTo>
                          <a:lnTo>
                            <a:pt x="57235" y="0"/>
                          </a:lnTo>
                          <a:lnTo>
                            <a:pt x="362599" y="0"/>
                          </a:lnTo>
                          <a:close/>
                        </a:path>
                      </a:pathLst>
                    </a:custGeom>
                    <a:solidFill>
                      <a:srgbClr val="FCC595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4" name="Graphic 2">
                      <a:extLst>
                        <a:ext uri="{FF2B5EF4-FFF2-40B4-BE49-F238E27FC236}">
                          <a16:creationId xmlns:a16="http://schemas.microsoft.com/office/drawing/2014/main" id="{97949040-CE87-4BAC-A202-26E23C9329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92446" y="2204359"/>
                      <a:ext cx="226136" cy="29551"/>
                    </a:xfrm>
                    <a:custGeom>
                      <a:avLst/>
                      <a:gdLst>
                        <a:gd name="connsiteX0" fmla="*/ 211361 w 226136"/>
                        <a:gd name="connsiteY0" fmla="*/ 29551 h 29551"/>
                        <a:gd name="connsiteX1" fmla="*/ 14776 w 226136"/>
                        <a:gd name="connsiteY1" fmla="*/ 29551 h 29551"/>
                        <a:gd name="connsiteX2" fmla="*/ 0 w 226136"/>
                        <a:gd name="connsiteY2" fmla="*/ 14776 h 29551"/>
                        <a:gd name="connsiteX3" fmla="*/ 0 w 226136"/>
                        <a:gd name="connsiteY3" fmla="*/ 14776 h 29551"/>
                        <a:gd name="connsiteX4" fmla="*/ 14776 w 226136"/>
                        <a:gd name="connsiteY4" fmla="*/ 0 h 29551"/>
                        <a:gd name="connsiteX5" fmla="*/ 211361 w 226136"/>
                        <a:gd name="connsiteY5" fmla="*/ 0 h 29551"/>
                        <a:gd name="connsiteX6" fmla="*/ 226136 w 226136"/>
                        <a:gd name="connsiteY6" fmla="*/ 14776 h 29551"/>
                        <a:gd name="connsiteX7" fmla="*/ 226136 w 226136"/>
                        <a:gd name="connsiteY7" fmla="*/ 14776 h 29551"/>
                        <a:gd name="connsiteX8" fmla="*/ 211361 w 226136"/>
                        <a:gd name="connsiteY8" fmla="*/ 29551 h 29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6136" h="29551">
                          <a:moveTo>
                            <a:pt x="211361" y="29551"/>
                          </a:moveTo>
                          <a:lnTo>
                            <a:pt x="14776" y="29551"/>
                          </a:lnTo>
                          <a:cubicBezTo>
                            <a:pt x="6624" y="29551"/>
                            <a:pt x="0" y="22928"/>
                            <a:pt x="0" y="14776"/>
                          </a:cubicBezTo>
                          <a:lnTo>
                            <a:pt x="0" y="14776"/>
                          </a:lnTo>
                          <a:cubicBezTo>
                            <a:pt x="0" y="6624"/>
                            <a:pt x="6624" y="0"/>
                            <a:pt x="14776" y="0"/>
                          </a:cubicBezTo>
                          <a:lnTo>
                            <a:pt x="211361" y="0"/>
                          </a:lnTo>
                          <a:cubicBezTo>
                            <a:pt x="219513" y="0"/>
                            <a:pt x="226136" y="6624"/>
                            <a:pt x="226136" y="14776"/>
                          </a:cubicBezTo>
                          <a:lnTo>
                            <a:pt x="226136" y="14776"/>
                          </a:lnTo>
                          <a:cubicBezTo>
                            <a:pt x="226136" y="22928"/>
                            <a:pt x="219513" y="29551"/>
                            <a:pt x="211361" y="29551"/>
                          </a:cubicBezTo>
                          <a:close/>
                        </a:path>
                      </a:pathLst>
                    </a:custGeom>
                    <a:solidFill>
                      <a:srgbClr val="FC9171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15" name="Graphic 2">
                    <a:extLst>
                      <a:ext uri="{FF2B5EF4-FFF2-40B4-BE49-F238E27FC236}">
                        <a16:creationId xmlns:a16="http://schemas.microsoft.com/office/drawing/2014/main" id="{589BDCB0-479E-4C46-A663-620EB7EC3114}"/>
                      </a:ext>
                    </a:extLst>
                  </p:cNvPr>
                  <p:cNvSpPr/>
                  <p:nvPr/>
                </p:nvSpPr>
                <p:spPr>
                  <a:xfrm>
                    <a:off x="13241356" y="1920563"/>
                    <a:ext cx="122452" cy="574809"/>
                  </a:xfrm>
                  <a:custGeom>
                    <a:avLst/>
                    <a:gdLst>
                      <a:gd name="connsiteX0" fmla="*/ 122452 w 122452"/>
                      <a:gd name="connsiteY0" fmla="*/ 574809 h 574809"/>
                      <a:gd name="connsiteX1" fmla="*/ 0 w 122452"/>
                      <a:gd name="connsiteY1" fmla="*/ 574809 h 574809"/>
                      <a:gd name="connsiteX2" fmla="*/ 0 w 122452"/>
                      <a:gd name="connsiteY2" fmla="*/ 0 h 574809"/>
                      <a:gd name="connsiteX3" fmla="*/ 122452 w 122452"/>
                      <a:gd name="connsiteY3" fmla="*/ 9935 h 574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452" h="574809">
                        <a:moveTo>
                          <a:pt x="122452" y="574809"/>
                        </a:moveTo>
                        <a:lnTo>
                          <a:pt x="0" y="574809"/>
                        </a:lnTo>
                        <a:lnTo>
                          <a:pt x="0" y="0"/>
                        </a:lnTo>
                        <a:lnTo>
                          <a:pt x="122452" y="9935"/>
                        </a:lnTo>
                        <a:close/>
                      </a:path>
                    </a:pathLst>
                  </a:custGeom>
                  <a:solidFill>
                    <a:srgbClr val="FFBE8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6" name="Graphic 2">
                    <a:extLst>
                      <a:ext uri="{FF2B5EF4-FFF2-40B4-BE49-F238E27FC236}">
                        <a16:creationId xmlns:a16="http://schemas.microsoft.com/office/drawing/2014/main" id="{FC7D4168-F119-445C-81B4-FFB9534534F9}"/>
                      </a:ext>
                    </a:extLst>
                  </p:cNvPr>
                  <p:cNvSpPr/>
                  <p:nvPr/>
                </p:nvSpPr>
                <p:spPr>
                  <a:xfrm>
                    <a:off x="12779148" y="1825965"/>
                    <a:ext cx="117866" cy="117866"/>
                  </a:xfrm>
                  <a:custGeom>
                    <a:avLst/>
                    <a:gdLst>
                      <a:gd name="connsiteX0" fmla="*/ 117866 w 117866"/>
                      <a:gd name="connsiteY0" fmla="*/ 58933 h 117866"/>
                      <a:gd name="connsiteX1" fmla="*/ 58933 w 117866"/>
                      <a:gd name="connsiteY1" fmla="*/ 117866 h 117866"/>
                      <a:gd name="connsiteX2" fmla="*/ 0 w 117866"/>
                      <a:gd name="connsiteY2" fmla="*/ 58933 h 117866"/>
                      <a:gd name="connsiteX3" fmla="*/ 58933 w 117866"/>
                      <a:gd name="connsiteY3" fmla="*/ 0 h 117866"/>
                      <a:gd name="connsiteX4" fmla="*/ 117866 w 117866"/>
                      <a:gd name="connsiteY4" fmla="*/ 58933 h 117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866" h="117866">
                        <a:moveTo>
                          <a:pt x="117866" y="58933"/>
                        </a:moveTo>
                        <a:cubicBezTo>
                          <a:pt x="117866" y="91481"/>
                          <a:pt x="91481" y="117866"/>
                          <a:pt x="58933" y="117866"/>
                        </a:cubicBezTo>
                        <a:cubicBezTo>
                          <a:pt x="26385" y="117866"/>
                          <a:pt x="0" y="91481"/>
                          <a:pt x="0" y="58933"/>
                        </a:cubicBezTo>
                        <a:cubicBezTo>
                          <a:pt x="0" y="26385"/>
                          <a:pt x="26385" y="0"/>
                          <a:pt x="58933" y="0"/>
                        </a:cubicBezTo>
                        <a:cubicBezTo>
                          <a:pt x="91481" y="0"/>
                          <a:pt x="117866" y="26385"/>
                          <a:pt x="117866" y="58933"/>
                        </a:cubicBezTo>
                        <a:close/>
                      </a:path>
                    </a:pathLst>
                  </a:custGeom>
                  <a:solidFill>
                    <a:srgbClr val="D8E3EB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917" name="Graphic 2">
                    <a:extLst>
                      <a:ext uri="{FF2B5EF4-FFF2-40B4-BE49-F238E27FC236}">
                        <a16:creationId xmlns:a16="http://schemas.microsoft.com/office/drawing/2014/main" id="{E97CFB3D-542D-4422-888F-1A801FC9CB97}"/>
                      </a:ext>
                    </a:extLst>
                  </p:cNvPr>
                  <p:cNvGrpSpPr/>
                  <p:nvPr/>
                </p:nvGrpSpPr>
                <p:grpSpPr>
                  <a:xfrm>
                    <a:off x="12804623" y="1864348"/>
                    <a:ext cx="63009" cy="46789"/>
                    <a:chOff x="12804623" y="1864348"/>
                    <a:chExt cx="63009" cy="46789"/>
                  </a:xfrm>
                </p:grpSpPr>
                <p:sp>
                  <p:nvSpPr>
                    <p:cNvPr id="918" name="Graphic 2">
                      <a:extLst>
                        <a:ext uri="{FF2B5EF4-FFF2-40B4-BE49-F238E27FC236}">
                          <a16:creationId xmlns:a16="http://schemas.microsoft.com/office/drawing/2014/main" id="{34A47612-C5E7-4E2B-88DB-BBBA4FF593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04623" y="1864348"/>
                      <a:ext cx="63009" cy="46789"/>
                    </a:xfrm>
                    <a:custGeom>
                      <a:avLst/>
                      <a:gdLst>
                        <a:gd name="connsiteX0" fmla="*/ 0 w 63009"/>
                        <a:gd name="connsiteY0" fmla="*/ 0 h 46789"/>
                        <a:gd name="connsiteX1" fmla="*/ 63009 w 63009"/>
                        <a:gd name="connsiteY1" fmla="*/ 0 h 46789"/>
                        <a:gd name="connsiteX2" fmla="*/ 63009 w 63009"/>
                        <a:gd name="connsiteY2" fmla="*/ 46790 h 46789"/>
                        <a:gd name="connsiteX3" fmla="*/ 0 w 63009"/>
                        <a:gd name="connsiteY3" fmla="*/ 46790 h 467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3009" h="46789">
                          <a:moveTo>
                            <a:pt x="0" y="0"/>
                          </a:moveTo>
                          <a:lnTo>
                            <a:pt x="63009" y="0"/>
                          </a:lnTo>
                          <a:lnTo>
                            <a:pt x="63009" y="46790"/>
                          </a:lnTo>
                          <a:lnTo>
                            <a:pt x="0" y="46790"/>
                          </a:lnTo>
                          <a:close/>
                        </a:path>
                      </a:pathLst>
                    </a:custGeom>
                    <a:solidFill>
                      <a:srgbClr val="FC835B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9" name="Graphic 2">
                      <a:extLst>
                        <a:ext uri="{FF2B5EF4-FFF2-40B4-BE49-F238E27FC236}">
                          <a16:creationId xmlns:a16="http://schemas.microsoft.com/office/drawing/2014/main" id="{23117662-F64B-46B0-BA27-9CDA3D060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04623" y="1864348"/>
                      <a:ext cx="63009" cy="23437"/>
                    </a:xfrm>
                    <a:custGeom>
                      <a:avLst/>
                      <a:gdLst>
                        <a:gd name="connsiteX0" fmla="*/ 0 w 63009"/>
                        <a:gd name="connsiteY0" fmla="*/ 0 h 23437"/>
                        <a:gd name="connsiteX1" fmla="*/ 31505 w 63009"/>
                        <a:gd name="connsiteY1" fmla="*/ 23437 h 23437"/>
                        <a:gd name="connsiteX2" fmla="*/ 63009 w 63009"/>
                        <a:gd name="connsiteY2" fmla="*/ 0 h 234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63009" h="23437">
                          <a:moveTo>
                            <a:pt x="0" y="0"/>
                          </a:moveTo>
                          <a:lnTo>
                            <a:pt x="31505" y="23437"/>
                          </a:lnTo>
                          <a:lnTo>
                            <a:pt x="63009" y="0"/>
                          </a:lnTo>
                          <a:close/>
                        </a:path>
                      </a:pathLst>
                    </a:custGeom>
                    <a:solidFill>
                      <a:srgbClr val="FCB29A"/>
                    </a:solidFill>
                    <a:ln w="848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20" name="Graphic 2">
                    <a:extLst>
                      <a:ext uri="{FF2B5EF4-FFF2-40B4-BE49-F238E27FC236}">
                        <a16:creationId xmlns:a16="http://schemas.microsoft.com/office/drawing/2014/main" id="{25D863CC-7395-4B73-BD8E-CAD63A493DFB}"/>
                      </a:ext>
                    </a:extLst>
                  </p:cNvPr>
                  <p:cNvSpPr/>
                  <p:nvPr/>
                </p:nvSpPr>
                <p:spPr>
                  <a:xfrm>
                    <a:off x="12654743" y="2459283"/>
                    <a:ext cx="447092" cy="93154"/>
                  </a:xfrm>
                  <a:custGeom>
                    <a:avLst/>
                    <a:gdLst>
                      <a:gd name="connsiteX0" fmla="*/ 0 w 447092"/>
                      <a:gd name="connsiteY0" fmla="*/ 0 h 93154"/>
                      <a:gd name="connsiteX1" fmla="*/ 78889 w 447092"/>
                      <a:gd name="connsiteY1" fmla="*/ 93155 h 93154"/>
                      <a:gd name="connsiteX2" fmla="*/ 447093 w 447092"/>
                      <a:gd name="connsiteY2" fmla="*/ 93155 h 93154"/>
                      <a:gd name="connsiteX3" fmla="*/ 362090 w 447092"/>
                      <a:gd name="connsiteY3" fmla="*/ 0 h 93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092" h="93154">
                        <a:moveTo>
                          <a:pt x="0" y="0"/>
                        </a:moveTo>
                        <a:lnTo>
                          <a:pt x="78889" y="93155"/>
                        </a:lnTo>
                        <a:lnTo>
                          <a:pt x="447093" y="93155"/>
                        </a:lnTo>
                        <a:lnTo>
                          <a:pt x="362090" y="0"/>
                        </a:lnTo>
                        <a:close/>
                      </a:path>
                    </a:pathLst>
                  </a:custGeom>
                  <a:solidFill>
                    <a:srgbClr val="9EBEDB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21" name="Graphic 2">
                    <a:extLst>
                      <a:ext uri="{FF2B5EF4-FFF2-40B4-BE49-F238E27FC236}">
                        <a16:creationId xmlns:a16="http://schemas.microsoft.com/office/drawing/2014/main" id="{4F534DA7-7262-4F41-916C-1FFBAFB20611}"/>
                      </a:ext>
                    </a:extLst>
                  </p:cNvPr>
                  <p:cNvSpPr/>
                  <p:nvPr/>
                </p:nvSpPr>
                <p:spPr>
                  <a:xfrm>
                    <a:off x="12915271" y="1671329"/>
                    <a:ext cx="258999" cy="988954"/>
                  </a:xfrm>
                  <a:custGeom>
                    <a:avLst/>
                    <a:gdLst>
                      <a:gd name="connsiteX0" fmla="*/ 259000 w 258999"/>
                      <a:gd name="connsiteY0" fmla="*/ 173063 h 988954"/>
                      <a:gd name="connsiteX1" fmla="*/ 259000 w 258999"/>
                      <a:gd name="connsiteY1" fmla="*/ 988954 h 988954"/>
                      <a:gd name="connsiteX2" fmla="*/ 186565 w 258999"/>
                      <a:gd name="connsiteY2" fmla="*/ 943268 h 988954"/>
                      <a:gd name="connsiteX3" fmla="*/ 186565 w 258999"/>
                      <a:gd name="connsiteY3" fmla="*/ 881023 h 988954"/>
                      <a:gd name="connsiteX4" fmla="*/ 154126 w 258999"/>
                      <a:gd name="connsiteY4" fmla="*/ 881023 h 988954"/>
                      <a:gd name="connsiteX5" fmla="*/ 0 w 258999"/>
                      <a:gd name="connsiteY5" fmla="*/ 0 h 988954"/>
                      <a:gd name="connsiteX6" fmla="*/ 86107 w 258999"/>
                      <a:gd name="connsiteY6" fmla="*/ 0 h 988954"/>
                      <a:gd name="connsiteX7" fmla="*/ 259000 w 258999"/>
                      <a:gd name="connsiteY7" fmla="*/ 173063 h 988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8999" h="988954">
                        <a:moveTo>
                          <a:pt x="259000" y="173063"/>
                        </a:moveTo>
                        <a:lnTo>
                          <a:pt x="259000" y="988954"/>
                        </a:lnTo>
                        <a:lnTo>
                          <a:pt x="186565" y="943268"/>
                        </a:lnTo>
                        <a:lnTo>
                          <a:pt x="186565" y="881023"/>
                        </a:lnTo>
                        <a:lnTo>
                          <a:pt x="154126" y="881023"/>
                        </a:lnTo>
                        <a:cubicBezTo>
                          <a:pt x="263925" y="526746"/>
                          <a:pt x="153786" y="139096"/>
                          <a:pt x="0" y="0"/>
                        </a:cubicBezTo>
                        <a:lnTo>
                          <a:pt x="86107" y="0"/>
                        </a:lnTo>
                        <a:cubicBezTo>
                          <a:pt x="181555" y="85"/>
                          <a:pt x="259000" y="77530"/>
                          <a:pt x="259000" y="173063"/>
                        </a:cubicBezTo>
                        <a:close/>
                      </a:path>
                    </a:pathLst>
                  </a:custGeom>
                  <a:solidFill>
                    <a:srgbClr val="9EBEDB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22" name="Graphic 2">
                    <a:extLst>
                      <a:ext uri="{FF2B5EF4-FFF2-40B4-BE49-F238E27FC236}">
                        <a16:creationId xmlns:a16="http://schemas.microsoft.com/office/drawing/2014/main" id="{9C159999-AE92-44FF-969B-AA1DC2116071}"/>
                      </a:ext>
                    </a:extLst>
                  </p:cNvPr>
                  <p:cNvSpPr/>
                  <p:nvPr/>
                </p:nvSpPr>
                <p:spPr>
                  <a:xfrm>
                    <a:off x="13016833" y="2080803"/>
                    <a:ext cx="127886" cy="463057"/>
                  </a:xfrm>
                  <a:custGeom>
                    <a:avLst/>
                    <a:gdLst>
                      <a:gd name="connsiteX0" fmla="*/ 2547 w 127886"/>
                      <a:gd name="connsiteY0" fmla="*/ 0 h 463057"/>
                      <a:gd name="connsiteX1" fmla="*/ 96806 w 127886"/>
                      <a:gd name="connsiteY1" fmla="*/ 153107 h 463057"/>
                      <a:gd name="connsiteX2" fmla="*/ 127886 w 127886"/>
                      <a:gd name="connsiteY2" fmla="*/ 358014 h 463057"/>
                      <a:gd name="connsiteX3" fmla="*/ 127886 w 127886"/>
                      <a:gd name="connsiteY3" fmla="*/ 463057 h 463057"/>
                      <a:gd name="connsiteX4" fmla="*/ 27938 w 127886"/>
                      <a:gd name="connsiteY4" fmla="*/ 453037 h 463057"/>
                      <a:gd name="connsiteX5" fmla="*/ 0 w 127886"/>
                      <a:gd name="connsiteY5" fmla="*/ 378479 h 463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7886" h="463057">
                        <a:moveTo>
                          <a:pt x="2547" y="0"/>
                        </a:moveTo>
                        <a:lnTo>
                          <a:pt x="96806" y="153107"/>
                        </a:lnTo>
                        <a:lnTo>
                          <a:pt x="127886" y="358014"/>
                        </a:lnTo>
                        <a:lnTo>
                          <a:pt x="127886" y="463057"/>
                        </a:lnTo>
                        <a:lnTo>
                          <a:pt x="27938" y="453037"/>
                        </a:lnTo>
                        <a:lnTo>
                          <a:pt x="0" y="378479"/>
                        </a:lnTo>
                        <a:close/>
                      </a:path>
                    </a:pathLst>
                  </a:custGeom>
                  <a:solidFill>
                    <a:srgbClr val="9EBEDB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23" name="Graphic 2">
                    <a:extLst>
                      <a:ext uri="{FF2B5EF4-FFF2-40B4-BE49-F238E27FC236}">
                        <a16:creationId xmlns:a16="http://schemas.microsoft.com/office/drawing/2014/main" id="{7D347CA8-3C9D-4234-A3C9-78C837790FF8}"/>
                      </a:ext>
                    </a:extLst>
                  </p:cNvPr>
                  <p:cNvSpPr/>
                  <p:nvPr/>
                </p:nvSpPr>
                <p:spPr>
                  <a:xfrm>
                    <a:off x="12607614" y="1693832"/>
                    <a:ext cx="135443" cy="203208"/>
                  </a:xfrm>
                  <a:custGeom>
                    <a:avLst/>
                    <a:gdLst>
                      <a:gd name="connsiteX0" fmla="*/ 135443 w 135443"/>
                      <a:gd name="connsiteY0" fmla="*/ 0 h 203208"/>
                      <a:gd name="connsiteX1" fmla="*/ 1188 w 135443"/>
                      <a:gd name="connsiteY1" fmla="*/ 203209 h 203208"/>
                      <a:gd name="connsiteX2" fmla="*/ 135443 w 135443"/>
                      <a:gd name="connsiteY2" fmla="*/ 0 h 20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5443" h="203208">
                        <a:moveTo>
                          <a:pt x="135443" y="0"/>
                        </a:moveTo>
                        <a:cubicBezTo>
                          <a:pt x="135443" y="0"/>
                          <a:pt x="-14777" y="14096"/>
                          <a:pt x="1188" y="203209"/>
                        </a:cubicBezTo>
                        <a:cubicBezTo>
                          <a:pt x="1188" y="203209"/>
                          <a:pt x="40081" y="51205"/>
                          <a:pt x="135443" y="0"/>
                        </a:cubicBezTo>
                        <a:close/>
                      </a:path>
                    </a:pathLst>
                  </a:custGeom>
                  <a:solidFill>
                    <a:srgbClr val="D8E3EB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24" name="Graphic 2">
                  <a:extLst>
                    <a:ext uri="{FF2B5EF4-FFF2-40B4-BE49-F238E27FC236}">
                      <a16:creationId xmlns:a16="http://schemas.microsoft.com/office/drawing/2014/main" id="{3C3951BD-DD34-4B08-B0D1-C001B61216B8}"/>
                    </a:ext>
                  </a:extLst>
                </p:cNvPr>
                <p:cNvSpPr/>
                <p:nvPr/>
              </p:nvSpPr>
              <p:spPr>
                <a:xfrm>
                  <a:off x="12323818" y="2176421"/>
                  <a:ext cx="297042" cy="187244"/>
                </a:xfrm>
                <a:custGeom>
                  <a:avLst/>
                  <a:gdLst>
                    <a:gd name="connsiteX0" fmla="*/ 297043 w 297042"/>
                    <a:gd name="connsiteY0" fmla="*/ 0 h 187244"/>
                    <a:gd name="connsiteX1" fmla="*/ 273776 w 297042"/>
                    <a:gd name="connsiteY1" fmla="*/ 153616 h 187244"/>
                    <a:gd name="connsiteX2" fmla="*/ 268256 w 297042"/>
                    <a:gd name="connsiteY2" fmla="*/ 168562 h 187244"/>
                    <a:gd name="connsiteX3" fmla="*/ 234713 w 297042"/>
                    <a:gd name="connsiteY3" fmla="*/ 187244 h 187244"/>
                    <a:gd name="connsiteX4" fmla="*/ 0 w 297042"/>
                    <a:gd name="connsiteY4" fmla="*/ 187244 h 187244"/>
                    <a:gd name="connsiteX5" fmla="*/ 2972 w 297042"/>
                    <a:gd name="connsiteY5" fmla="*/ 167628 h 187244"/>
                    <a:gd name="connsiteX6" fmla="*/ 23352 w 297042"/>
                    <a:gd name="connsiteY6" fmla="*/ 33543 h 187244"/>
                    <a:gd name="connsiteX7" fmla="*/ 62415 w 297042"/>
                    <a:gd name="connsiteY7" fmla="*/ 0 h 187244"/>
                    <a:gd name="connsiteX8" fmla="*/ 297043 w 297042"/>
                    <a:gd name="connsiteY8" fmla="*/ 0 h 187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7042" h="187244">
                      <a:moveTo>
                        <a:pt x="297043" y="0"/>
                      </a:moveTo>
                      <a:lnTo>
                        <a:pt x="273776" y="153616"/>
                      </a:lnTo>
                      <a:cubicBezTo>
                        <a:pt x="272926" y="159136"/>
                        <a:pt x="271058" y="164146"/>
                        <a:pt x="268256" y="168562"/>
                      </a:cubicBezTo>
                      <a:cubicBezTo>
                        <a:pt x="261208" y="179856"/>
                        <a:pt x="248725" y="187244"/>
                        <a:pt x="234713" y="187244"/>
                      </a:cubicBezTo>
                      <a:lnTo>
                        <a:pt x="0" y="187244"/>
                      </a:lnTo>
                      <a:lnTo>
                        <a:pt x="2972" y="167628"/>
                      </a:lnTo>
                      <a:lnTo>
                        <a:pt x="23352" y="33543"/>
                      </a:lnTo>
                      <a:cubicBezTo>
                        <a:pt x="26240" y="14266"/>
                        <a:pt x="42884" y="0"/>
                        <a:pt x="62415" y="0"/>
                      </a:cubicBezTo>
                      <a:lnTo>
                        <a:pt x="297043" y="0"/>
                      </a:lnTo>
                      <a:close/>
                    </a:path>
                  </a:pathLst>
                </a:custGeom>
                <a:solidFill>
                  <a:srgbClr val="FCD0C3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Graphic 2">
                  <a:extLst>
                    <a:ext uri="{FF2B5EF4-FFF2-40B4-BE49-F238E27FC236}">
                      <a16:creationId xmlns:a16="http://schemas.microsoft.com/office/drawing/2014/main" id="{84254879-8AFE-4C1C-B433-D27C898F85C5}"/>
                    </a:ext>
                  </a:extLst>
                </p:cNvPr>
                <p:cNvSpPr/>
                <p:nvPr/>
              </p:nvSpPr>
              <p:spPr>
                <a:xfrm>
                  <a:off x="12323818" y="2320187"/>
                  <a:ext cx="268255" cy="43477"/>
                </a:xfrm>
                <a:custGeom>
                  <a:avLst/>
                  <a:gdLst>
                    <a:gd name="connsiteX0" fmla="*/ 268256 w 268255"/>
                    <a:gd name="connsiteY0" fmla="*/ 24796 h 43477"/>
                    <a:gd name="connsiteX1" fmla="*/ 234713 w 268255"/>
                    <a:gd name="connsiteY1" fmla="*/ 43478 h 43477"/>
                    <a:gd name="connsiteX2" fmla="*/ 0 w 268255"/>
                    <a:gd name="connsiteY2" fmla="*/ 43478 h 43477"/>
                    <a:gd name="connsiteX3" fmla="*/ 2972 w 268255"/>
                    <a:gd name="connsiteY3" fmla="*/ 23862 h 43477"/>
                    <a:gd name="connsiteX4" fmla="*/ 134680 w 268255"/>
                    <a:gd name="connsiteY4" fmla="*/ 0 h 43477"/>
                    <a:gd name="connsiteX5" fmla="*/ 268256 w 268255"/>
                    <a:gd name="connsiteY5" fmla="*/ 24796 h 43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255" h="43477">
                      <a:moveTo>
                        <a:pt x="268256" y="24796"/>
                      </a:moveTo>
                      <a:cubicBezTo>
                        <a:pt x="261208" y="36090"/>
                        <a:pt x="248725" y="43478"/>
                        <a:pt x="234713" y="43478"/>
                      </a:cubicBezTo>
                      <a:lnTo>
                        <a:pt x="0" y="43478"/>
                      </a:lnTo>
                      <a:lnTo>
                        <a:pt x="2972" y="23862"/>
                      </a:lnTo>
                      <a:cubicBezTo>
                        <a:pt x="32439" y="9341"/>
                        <a:pt x="80417" y="0"/>
                        <a:pt x="134680" y="0"/>
                      </a:cubicBezTo>
                      <a:cubicBezTo>
                        <a:pt x="190046" y="0"/>
                        <a:pt x="238959" y="9766"/>
                        <a:pt x="268256" y="24796"/>
                      </a:cubicBezTo>
                      <a:close/>
                    </a:path>
                  </a:pathLst>
                </a:custGeom>
                <a:solidFill>
                  <a:srgbClr val="FCA18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6" name="Graphic 2">
                  <a:extLst>
                    <a:ext uri="{FF2B5EF4-FFF2-40B4-BE49-F238E27FC236}">
                      <a16:creationId xmlns:a16="http://schemas.microsoft.com/office/drawing/2014/main" id="{8F05E2D7-7B00-48E0-B4EB-3ADD6D17AF40}"/>
                    </a:ext>
                  </a:extLst>
                </p:cNvPr>
                <p:cNvSpPr/>
                <p:nvPr/>
              </p:nvSpPr>
              <p:spPr>
                <a:xfrm>
                  <a:off x="12375618" y="2204274"/>
                  <a:ext cx="211530" cy="96636"/>
                </a:xfrm>
                <a:custGeom>
                  <a:avLst/>
                  <a:gdLst>
                    <a:gd name="connsiteX0" fmla="*/ 0 w 211530"/>
                    <a:gd name="connsiteY0" fmla="*/ 0 h 96636"/>
                    <a:gd name="connsiteX1" fmla="*/ 108865 w 211530"/>
                    <a:gd name="connsiteY1" fmla="*/ 74643 h 96636"/>
                    <a:gd name="connsiteX2" fmla="*/ 211531 w 211530"/>
                    <a:gd name="connsiteY2" fmla="*/ 0 h 96636"/>
                    <a:gd name="connsiteX3" fmla="*/ 105808 w 211530"/>
                    <a:gd name="connsiteY3" fmla="*/ 96637 h 96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530" h="96636">
                      <a:moveTo>
                        <a:pt x="0" y="0"/>
                      </a:moveTo>
                      <a:lnTo>
                        <a:pt x="108865" y="74643"/>
                      </a:lnTo>
                      <a:lnTo>
                        <a:pt x="211531" y="0"/>
                      </a:lnTo>
                      <a:lnTo>
                        <a:pt x="105808" y="96637"/>
                      </a:lnTo>
                      <a:close/>
                    </a:path>
                  </a:pathLst>
                </a:custGeom>
                <a:solidFill>
                  <a:srgbClr val="FCA186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Graphic 2">
                  <a:extLst>
                    <a:ext uri="{FF2B5EF4-FFF2-40B4-BE49-F238E27FC236}">
                      <a16:creationId xmlns:a16="http://schemas.microsoft.com/office/drawing/2014/main" id="{6C8FA960-D6D2-4E18-8D1E-F7CED47CF32F}"/>
                    </a:ext>
                  </a:extLst>
                </p:cNvPr>
                <p:cNvSpPr/>
                <p:nvPr/>
              </p:nvSpPr>
              <p:spPr>
                <a:xfrm>
                  <a:off x="12483209" y="2387442"/>
                  <a:ext cx="129584" cy="10359"/>
                </a:xfrm>
                <a:custGeom>
                  <a:avLst/>
                  <a:gdLst>
                    <a:gd name="connsiteX0" fmla="*/ 124405 w 129584"/>
                    <a:gd name="connsiteY0" fmla="*/ 10360 h 10359"/>
                    <a:gd name="connsiteX1" fmla="*/ 5180 w 129584"/>
                    <a:gd name="connsiteY1" fmla="*/ 10360 h 10359"/>
                    <a:gd name="connsiteX2" fmla="*/ 0 w 129584"/>
                    <a:gd name="connsiteY2" fmla="*/ 5180 h 10359"/>
                    <a:gd name="connsiteX3" fmla="*/ 5180 w 129584"/>
                    <a:gd name="connsiteY3" fmla="*/ 0 h 10359"/>
                    <a:gd name="connsiteX4" fmla="*/ 124405 w 129584"/>
                    <a:gd name="connsiteY4" fmla="*/ 0 h 10359"/>
                    <a:gd name="connsiteX5" fmla="*/ 129585 w 129584"/>
                    <a:gd name="connsiteY5" fmla="*/ 5180 h 10359"/>
                    <a:gd name="connsiteX6" fmla="*/ 124405 w 129584"/>
                    <a:gd name="connsiteY6" fmla="*/ 10360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584" h="10359">
                      <a:moveTo>
                        <a:pt x="124405" y="10360"/>
                      </a:moveTo>
                      <a:lnTo>
                        <a:pt x="5180" y="10360"/>
                      </a:lnTo>
                      <a:cubicBezTo>
                        <a:pt x="2293" y="10360"/>
                        <a:pt x="0" y="8067"/>
                        <a:pt x="0" y="5180"/>
                      </a:cubicBezTo>
                      <a:cubicBezTo>
                        <a:pt x="0" y="2293"/>
                        <a:pt x="2293" y="0"/>
                        <a:pt x="5180" y="0"/>
                      </a:cubicBezTo>
                      <a:lnTo>
                        <a:pt x="124405" y="0"/>
                      </a:lnTo>
                      <a:cubicBezTo>
                        <a:pt x="127292" y="0"/>
                        <a:pt x="129585" y="2293"/>
                        <a:pt x="129585" y="5180"/>
                      </a:cubicBezTo>
                      <a:cubicBezTo>
                        <a:pt x="129585" y="7982"/>
                        <a:pt x="127292" y="10360"/>
                        <a:pt x="124405" y="10360"/>
                      </a:cubicBezTo>
                      <a:close/>
                    </a:path>
                  </a:pathLst>
                </a:custGeom>
                <a:solidFill>
                  <a:srgbClr val="C3D0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Graphic 2">
                  <a:extLst>
                    <a:ext uri="{FF2B5EF4-FFF2-40B4-BE49-F238E27FC236}">
                      <a16:creationId xmlns:a16="http://schemas.microsoft.com/office/drawing/2014/main" id="{559F4BC8-258B-436B-87D0-CBAE46CE50B3}"/>
                    </a:ext>
                  </a:extLst>
                </p:cNvPr>
                <p:cNvSpPr/>
                <p:nvPr/>
              </p:nvSpPr>
              <p:spPr>
                <a:xfrm>
                  <a:off x="12323988" y="2407143"/>
                  <a:ext cx="241846" cy="10359"/>
                </a:xfrm>
                <a:custGeom>
                  <a:avLst/>
                  <a:gdLst>
                    <a:gd name="connsiteX0" fmla="*/ 236666 w 241846"/>
                    <a:gd name="connsiteY0" fmla="*/ 10360 h 10359"/>
                    <a:gd name="connsiteX1" fmla="*/ 5180 w 241846"/>
                    <a:gd name="connsiteY1" fmla="*/ 10360 h 10359"/>
                    <a:gd name="connsiteX2" fmla="*/ 0 w 241846"/>
                    <a:gd name="connsiteY2" fmla="*/ 5180 h 10359"/>
                    <a:gd name="connsiteX3" fmla="*/ 5180 w 241846"/>
                    <a:gd name="connsiteY3" fmla="*/ 0 h 10359"/>
                    <a:gd name="connsiteX4" fmla="*/ 236666 w 241846"/>
                    <a:gd name="connsiteY4" fmla="*/ 0 h 10359"/>
                    <a:gd name="connsiteX5" fmla="*/ 241846 w 241846"/>
                    <a:gd name="connsiteY5" fmla="*/ 5180 h 10359"/>
                    <a:gd name="connsiteX6" fmla="*/ 236666 w 241846"/>
                    <a:gd name="connsiteY6" fmla="*/ 10360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846" h="10359">
                      <a:moveTo>
                        <a:pt x="236666" y="10360"/>
                      </a:moveTo>
                      <a:lnTo>
                        <a:pt x="5180" y="10360"/>
                      </a:lnTo>
                      <a:cubicBezTo>
                        <a:pt x="2293" y="10360"/>
                        <a:pt x="0" y="8067"/>
                        <a:pt x="0" y="5180"/>
                      </a:cubicBezTo>
                      <a:cubicBezTo>
                        <a:pt x="0" y="2293"/>
                        <a:pt x="2293" y="0"/>
                        <a:pt x="5180" y="0"/>
                      </a:cubicBezTo>
                      <a:lnTo>
                        <a:pt x="236666" y="0"/>
                      </a:lnTo>
                      <a:cubicBezTo>
                        <a:pt x="239553" y="0"/>
                        <a:pt x="241846" y="2293"/>
                        <a:pt x="241846" y="5180"/>
                      </a:cubicBezTo>
                      <a:cubicBezTo>
                        <a:pt x="241846" y="8067"/>
                        <a:pt x="239553" y="10360"/>
                        <a:pt x="236666" y="10360"/>
                      </a:cubicBezTo>
                      <a:close/>
                    </a:path>
                  </a:pathLst>
                </a:custGeom>
                <a:solidFill>
                  <a:srgbClr val="C3D0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9" name="Graphic 2">
                  <a:extLst>
                    <a:ext uri="{FF2B5EF4-FFF2-40B4-BE49-F238E27FC236}">
                      <a16:creationId xmlns:a16="http://schemas.microsoft.com/office/drawing/2014/main" id="{962780D3-81FF-4106-84B8-4ED8D544191B}"/>
                    </a:ext>
                  </a:extLst>
                </p:cNvPr>
                <p:cNvSpPr/>
                <p:nvPr/>
              </p:nvSpPr>
              <p:spPr>
                <a:xfrm>
                  <a:off x="12297663" y="2133877"/>
                  <a:ext cx="278870" cy="10359"/>
                </a:xfrm>
                <a:custGeom>
                  <a:avLst/>
                  <a:gdLst>
                    <a:gd name="connsiteX0" fmla="*/ 273690 w 278870"/>
                    <a:gd name="connsiteY0" fmla="*/ 10360 h 10359"/>
                    <a:gd name="connsiteX1" fmla="*/ 5180 w 278870"/>
                    <a:gd name="connsiteY1" fmla="*/ 10360 h 10359"/>
                    <a:gd name="connsiteX2" fmla="*/ 0 w 278870"/>
                    <a:gd name="connsiteY2" fmla="*/ 5180 h 10359"/>
                    <a:gd name="connsiteX3" fmla="*/ 5180 w 278870"/>
                    <a:gd name="connsiteY3" fmla="*/ 0 h 10359"/>
                    <a:gd name="connsiteX4" fmla="*/ 273690 w 278870"/>
                    <a:gd name="connsiteY4" fmla="*/ 0 h 10359"/>
                    <a:gd name="connsiteX5" fmla="*/ 278870 w 278870"/>
                    <a:gd name="connsiteY5" fmla="*/ 5180 h 10359"/>
                    <a:gd name="connsiteX6" fmla="*/ 273690 w 278870"/>
                    <a:gd name="connsiteY6" fmla="*/ 10360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8870" h="10359">
                      <a:moveTo>
                        <a:pt x="273690" y="10360"/>
                      </a:moveTo>
                      <a:lnTo>
                        <a:pt x="5180" y="10360"/>
                      </a:lnTo>
                      <a:cubicBezTo>
                        <a:pt x="2293" y="10360"/>
                        <a:pt x="0" y="8067"/>
                        <a:pt x="0" y="5180"/>
                      </a:cubicBezTo>
                      <a:cubicBezTo>
                        <a:pt x="0" y="2293"/>
                        <a:pt x="2293" y="0"/>
                        <a:pt x="5180" y="0"/>
                      </a:cubicBezTo>
                      <a:lnTo>
                        <a:pt x="273690" y="0"/>
                      </a:lnTo>
                      <a:cubicBezTo>
                        <a:pt x="276578" y="0"/>
                        <a:pt x="278870" y="2293"/>
                        <a:pt x="278870" y="5180"/>
                      </a:cubicBezTo>
                      <a:cubicBezTo>
                        <a:pt x="278870" y="8067"/>
                        <a:pt x="276578" y="10360"/>
                        <a:pt x="273690" y="10360"/>
                      </a:cubicBezTo>
                      <a:close/>
                    </a:path>
                  </a:pathLst>
                </a:custGeom>
                <a:solidFill>
                  <a:srgbClr val="C3D0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Graphic 2">
                  <a:extLst>
                    <a:ext uri="{FF2B5EF4-FFF2-40B4-BE49-F238E27FC236}">
                      <a16:creationId xmlns:a16="http://schemas.microsoft.com/office/drawing/2014/main" id="{DA83058C-B4AE-4104-BB19-6DE95056CE61}"/>
                    </a:ext>
                  </a:extLst>
                </p:cNvPr>
                <p:cNvSpPr/>
                <p:nvPr/>
              </p:nvSpPr>
              <p:spPr>
                <a:xfrm>
                  <a:off x="12275245" y="2208435"/>
                  <a:ext cx="53753" cy="10359"/>
                </a:xfrm>
                <a:custGeom>
                  <a:avLst/>
                  <a:gdLst>
                    <a:gd name="connsiteX0" fmla="*/ 48573 w 53753"/>
                    <a:gd name="connsiteY0" fmla="*/ 10360 h 10359"/>
                    <a:gd name="connsiteX1" fmla="*/ 5180 w 53753"/>
                    <a:gd name="connsiteY1" fmla="*/ 10360 h 10359"/>
                    <a:gd name="connsiteX2" fmla="*/ 0 w 53753"/>
                    <a:gd name="connsiteY2" fmla="*/ 5180 h 10359"/>
                    <a:gd name="connsiteX3" fmla="*/ 5180 w 53753"/>
                    <a:gd name="connsiteY3" fmla="*/ 0 h 10359"/>
                    <a:gd name="connsiteX4" fmla="*/ 48573 w 53753"/>
                    <a:gd name="connsiteY4" fmla="*/ 0 h 10359"/>
                    <a:gd name="connsiteX5" fmla="*/ 53753 w 53753"/>
                    <a:gd name="connsiteY5" fmla="*/ 5180 h 10359"/>
                    <a:gd name="connsiteX6" fmla="*/ 48573 w 53753"/>
                    <a:gd name="connsiteY6" fmla="*/ 10360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753" h="10359">
                      <a:moveTo>
                        <a:pt x="48573" y="10360"/>
                      </a:moveTo>
                      <a:lnTo>
                        <a:pt x="5180" y="10360"/>
                      </a:lnTo>
                      <a:cubicBezTo>
                        <a:pt x="2293" y="10360"/>
                        <a:pt x="0" y="8067"/>
                        <a:pt x="0" y="5180"/>
                      </a:cubicBezTo>
                      <a:cubicBezTo>
                        <a:pt x="0" y="2293"/>
                        <a:pt x="2293" y="0"/>
                        <a:pt x="5180" y="0"/>
                      </a:cubicBezTo>
                      <a:lnTo>
                        <a:pt x="48573" y="0"/>
                      </a:lnTo>
                      <a:cubicBezTo>
                        <a:pt x="51460" y="0"/>
                        <a:pt x="53753" y="2293"/>
                        <a:pt x="53753" y="5180"/>
                      </a:cubicBezTo>
                      <a:cubicBezTo>
                        <a:pt x="53753" y="7982"/>
                        <a:pt x="51460" y="10360"/>
                        <a:pt x="48573" y="10360"/>
                      </a:cubicBezTo>
                      <a:close/>
                    </a:path>
                  </a:pathLst>
                </a:custGeom>
                <a:solidFill>
                  <a:srgbClr val="C3D0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Graphic 2">
                  <a:extLst>
                    <a:ext uri="{FF2B5EF4-FFF2-40B4-BE49-F238E27FC236}">
                      <a16:creationId xmlns:a16="http://schemas.microsoft.com/office/drawing/2014/main" id="{69C5D1E0-9408-40A9-A11E-018CFEB3F324}"/>
                    </a:ext>
                  </a:extLst>
                </p:cNvPr>
                <p:cNvSpPr/>
                <p:nvPr/>
              </p:nvSpPr>
              <p:spPr>
                <a:xfrm>
                  <a:off x="12237371" y="2247412"/>
                  <a:ext cx="96976" cy="10359"/>
                </a:xfrm>
                <a:custGeom>
                  <a:avLst/>
                  <a:gdLst>
                    <a:gd name="connsiteX0" fmla="*/ 91796 w 96976"/>
                    <a:gd name="connsiteY0" fmla="*/ 10360 h 10359"/>
                    <a:gd name="connsiteX1" fmla="*/ 5180 w 96976"/>
                    <a:gd name="connsiteY1" fmla="*/ 10360 h 10359"/>
                    <a:gd name="connsiteX2" fmla="*/ 0 w 96976"/>
                    <a:gd name="connsiteY2" fmla="*/ 5180 h 10359"/>
                    <a:gd name="connsiteX3" fmla="*/ 5180 w 96976"/>
                    <a:gd name="connsiteY3" fmla="*/ 0 h 10359"/>
                    <a:gd name="connsiteX4" fmla="*/ 91796 w 96976"/>
                    <a:gd name="connsiteY4" fmla="*/ 0 h 10359"/>
                    <a:gd name="connsiteX5" fmla="*/ 96976 w 96976"/>
                    <a:gd name="connsiteY5" fmla="*/ 5180 h 10359"/>
                    <a:gd name="connsiteX6" fmla="*/ 91796 w 96976"/>
                    <a:gd name="connsiteY6" fmla="*/ 10360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976" h="10359">
                      <a:moveTo>
                        <a:pt x="91796" y="10360"/>
                      </a:moveTo>
                      <a:lnTo>
                        <a:pt x="5180" y="10360"/>
                      </a:lnTo>
                      <a:cubicBezTo>
                        <a:pt x="2293" y="10360"/>
                        <a:pt x="0" y="8067"/>
                        <a:pt x="0" y="5180"/>
                      </a:cubicBezTo>
                      <a:cubicBezTo>
                        <a:pt x="0" y="2293"/>
                        <a:pt x="2293" y="0"/>
                        <a:pt x="5180" y="0"/>
                      </a:cubicBezTo>
                      <a:lnTo>
                        <a:pt x="91796" y="0"/>
                      </a:lnTo>
                      <a:cubicBezTo>
                        <a:pt x="94683" y="0"/>
                        <a:pt x="96976" y="2293"/>
                        <a:pt x="96976" y="5180"/>
                      </a:cubicBezTo>
                      <a:cubicBezTo>
                        <a:pt x="96976" y="8067"/>
                        <a:pt x="94599" y="10360"/>
                        <a:pt x="91796" y="10360"/>
                      </a:cubicBezTo>
                      <a:close/>
                    </a:path>
                  </a:pathLst>
                </a:custGeom>
                <a:solidFill>
                  <a:srgbClr val="C3D0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2" name="Graphic 2">
                  <a:extLst>
                    <a:ext uri="{FF2B5EF4-FFF2-40B4-BE49-F238E27FC236}">
                      <a16:creationId xmlns:a16="http://schemas.microsoft.com/office/drawing/2014/main" id="{4E914B56-05F6-4C34-B629-0B034D1A0BE9}"/>
                    </a:ext>
                  </a:extLst>
                </p:cNvPr>
                <p:cNvSpPr/>
                <p:nvPr/>
              </p:nvSpPr>
              <p:spPr>
                <a:xfrm>
                  <a:off x="12223615" y="2307195"/>
                  <a:ext cx="97570" cy="10359"/>
                </a:xfrm>
                <a:custGeom>
                  <a:avLst/>
                  <a:gdLst>
                    <a:gd name="connsiteX0" fmla="*/ 92391 w 97570"/>
                    <a:gd name="connsiteY0" fmla="*/ 10360 h 10359"/>
                    <a:gd name="connsiteX1" fmla="*/ 5180 w 97570"/>
                    <a:gd name="connsiteY1" fmla="*/ 10360 h 10359"/>
                    <a:gd name="connsiteX2" fmla="*/ 0 w 97570"/>
                    <a:gd name="connsiteY2" fmla="*/ 5180 h 10359"/>
                    <a:gd name="connsiteX3" fmla="*/ 5180 w 97570"/>
                    <a:gd name="connsiteY3" fmla="*/ 0 h 10359"/>
                    <a:gd name="connsiteX4" fmla="*/ 92391 w 97570"/>
                    <a:gd name="connsiteY4" fmla="*/ 0 h 10359"/>
                    <a:gd name="connsiteX5" fmla="*/ 97571 w 97570"/>
                    <a:gd name="connsiteY5" fmla="*/ 5180 h 10359"/>
                    <a:gd name="connsiteX6" fmla="*/ 92391 w 97570"/>
                    <a:gd name="connsiteY6" fmla="*/ 10360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570" h="10359">
                      <a:moveTo>
                        <a:pt x="92391" y="10360"/>
                      </a:moveTo>
                      <a:lnTo>
                        <a:pt x="5180" y="10360"/>
                      </a:lnTo>
                      <a:cubicBezTo>
                        <a:pt x="2293" y="10360"/>
                        <a:pt x="0" y="8067"/>
                        <a:pt x="0" y="5180"/>
                      </a:cubicBezTo>
                      <a:cubicBezTo>
                        <a:pt x="0" y="2293"/>
                        <a:pt x="2293" y="0"/>
                        <a:pt x="5180" y="0"/>
                      </a:cubicBezTo>
                      <a:lnTo>
                        <a:pt x="92391" y="0"/>
                      </a:lnTo>
                      <a:cubicBezTo>
                        <a:pt x="95278" y="0"/>
                        <a:pt x="97571" y="2293"/>
                        <a:pt x="97571" y="5180"/>
                      </a:cubicBezTo>
                      <a:cubicBezTo>
                        <a:pt x="97571" y="7982"/>
                        <a:pt x="95193" y="10360"/>
                        <a:pt x="92391" y="10360"/>
                      </a:cubicBezTo>
                      <a:close/>
                    </a:path>
                  </a:pathLst>
                </a:custGeom>
                <a:solidFill>
                  <a:srgbClr val="C3D0DB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33" name="Graphic 2">
                <a:extLst>
                  <a:ext uri="{FF2B5EF4-FFF2-40B4-BE49-F238E27FC236}">
                    <a16:creationId xmlns:a16="http://schemas.microsoft.com/office/drawing/2014/main" id="{0D56244E-2755-4BDB-89A4-91BCBF867108}"/>
                  </a:ext>
                </a:extLst>
              </p:cNvPr>
              <p:cNvGrpSpPr/>
              <p:nvPr/>
            </p:nvGrpSpPr>
            <p:grpSpPr>
              <a:xfrm>
                <a:off x="13343088" y="2204444"/>
                <a:ext cx="516895" cy="430364"/>
                <a:chOff x="13343088" y="2204444"/>
                <a:chExt cx="516895" cy="430364"/>
              </a:xfrm>
            </p:grpSpPr>
            <p:grpSp>
              <p:nvGrpSpPr>
                <p:cNvPr id="934" name="Graphic 2">
                  <a:extLst>
                    <a:ext uri="{FF2B5EF4-FFF2-40B4-BE49-F238E27FC236}">
                      <a16:creationId xmlns:a16="http://schemas.microsoft.com/office/drawing/2014/main" id="{BD99992F-1AF6-480C-B50A-F845B45DC53A}"/>
                    </a:ext>
                  </a:extLst>
                </p:cNvPr>
                <p:cNvGrpSpPr/>
                <p:nvPr/>
              </p:nvGrpSpPr>
              <p:grpSpPr>
                <a:xfrm>
                  <a:off x="13343088" y="2204444"/>
                  <a:ext cx="516895" cy="430364"/>
                  <a:chOff x="13343088" y="2204444"/>
                  <a:chExt cx="516895" cy="430364"/>
                </a:xfrm>
              </p:grpSpPr>
              <p:sp>
                <p:nvSpPr>
                  <p:cNvPr id="935" name="Graphic 2">
                    <a:extLst>
                      <a:ext uri="{FF2B5EF4-FFF2-40B4-BE49-F238E27FC236}">
                        <a16:creationId xmlns:a16="http://schemas.microsoft.com/office/drawing/2014/main" id="{09AD6423-2028-4E46-BD4B-32356B668501}"/>
                      </a:ext>
                    </a:extLst>
                  </p:cNvPr>
                  <p:cNvSpPr/>
                  <p:nvPr/>
                </p:nvSpPr>
                <p:spPr>
                  <a:xfrm>
                    <a:off x="13343088" y="2204444"/>
                    <a:ext cx="451083" cy="389603"/>
                  </a:xfrm>
                  <a:custGeom>
                    <a:avLst/>
                    <a:gdLst>
                      <a:gd name="connsiteX0" fmla="*/ 451084 w 451083"/>
                      <a:gd name="connsiteY0" fmla="*/ 194802 h 389603"/>
                      <a:gd name="connsiteX1" fmla="*/ 256282 w 451083"/>
                      <a:gd name="connsiteY1" fmla="*/ 389603 h 389603"/>
                      <a:gd name="connsiteX2" fmla="*/ 0 w 451083"/>
                      <a:gd name="connsiteY2" fmla="*/ 389603 h 389603"/>
                      <a:gd name="connsiteX3" fmla="*/ 92136 w 451083"/>
                      <a:gd name="connsiteY3" fmla="*/ 304940 h 389603"/>
                      <a:gd name="connsiteX4" fmla="*/ 94344 w 451083"/>
                      <a:gd name="connsiteY4" fmla="*/ 302987 h 389603"/>
                      <a:gd name="connsiteX5" fmla="*/ 61565 w 451083"/>
                      <a:gd name="connsiteY5" fmla="*/ 194802 h 389603"/>
                      <a:gd name="connsiteX6" fmla="*/ 256367 w 451083"/>
                      <a:gd name="connsiteY6" fmla="*/ 0 h 389603"/>
                      <a:gd name="connsiteX7" fmla="*/ 317423 w 451083"/>
                      <a:gd name="connsiteY7" fmla="*/ 9766 h 389603"/>
                      <a:gd name="connsiteX8" fmla="*/ 451084 w 451083"/>
                      <a:gd name="connsiteY8" fmla="*/ 194802 h 389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51083" h="389603">
                        <a:moveTo>
                          <a:pt x="451084" y="194802"/>
                        </a:moveTo>
                        <a:cubicBezTo>
                          <a:pt x="451084" y="302393"/>
                          <a:pt x="363873" y="389603"/>
                          <a:pt x="256282" y="389603"/>
                        </a:cubicBezTo>
                        <a:lnTo>
                          <a:pt x="0" y="389603"/>
                        </a:lnTo>
                        <a:lnTo>
                          <a:pt x="92136" y="304940"/>
                        </a:lnTo>
                        <a:lnTo>
                          <a:pt x="94344" y="302987"/>
                        </a:lnTo>
                        <a:cubicBezTo>
                          <a:pt x="73539" y="272077"/>
                          <a:pt x="61565" y="234883"/>
                          <a:pt x="61565" y="194802"/>
                        </a:cubicBezTo>
                        <a:cubicBezTo>
                          <a:pt x="61565" y="87211"/>
                          <a:pt x="148776" y="0"/>
                          <a:pt x="256367" y="0"/>
                        </a:cubicBezTo>
                        <a:cubicBezTo>
                          <a:pt x="277681" y="0"/>
                          <a:pt x="298232" y="3397"/>
                          <a:pt x="317423" y="9766"/>
                        </a:cubicBezTo>
                        <a:cubicBezTo>
                          <a:pt x="394953" y="35326"/>
                          <a:pt x="451084" y="108440"/>
                          <a:pt x="451084" y="194802"/>
                        </a:cubicBezTo>
                        <a:close/>
                      </a:path>
                    </a:pathLst>
                  </a:custGeom>
                  <a:solidFill>
                    <a:srgbClr val="3A76D9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36" name="Graphic 2">
                    <a:extLst>
                      <a:ext uri="{FF2B5EF4-FFF2-40B4-BE49-F238E27FC236}">
                        <a16:creationId xmlns:a16="http://schemas.microsoft.com/office/drawing/2014/main" id="{98EAF4E3-A4CD-4F90-93E2-3EACFA54CAB9}"/>
                      </a:ext>
                    </a:extLst>
                  </p:cNvPr>
                  <p:cNvSpPr/>
                  <p:nvPr/>
                </p:nvSpPr>
                <p:spPr>
                  <a:xfrm>
                    <a:off x="13408899" y="2245205"/>
                    <a:ext cx="451083" cy="389603"/>
                  </a:xfrm>
                  <a:custGeom>
                    <a:avLst/>
                    <a:gdLst>
                      <a:gd name="connsiteX0" fmla="*/ 451084 w 451083"/>
                      <a:gd name="connsiteY0" fmla="*/ 194802 h 389603"/>
                      <a:gd name="connsiteX1" fmla="*/ 256282 w 451083"/>
                      <a:gd name="connsiteY1" fmla="*/ 389603 h 389603"/>
                      <a:gd name="connsiteX2" fmla="*/ 0 w 451083"/>
                      <a:gd name="connsiteY2" fmla="*/ 389603 h 389603"/>
                      <a:gd name="connsiteX3" fmla="*/ 92136 w 451083"/>
                      <a:gd name="connsiteY3" fmla="*/ 304940 h 389603"/>
                      <a:gd name="connsiteX4" fmla="*/ 94344 w 451083"/>
                      <a:gd name="connsiteY4" fmla="*/ 302987 h 389603"/>
                      <a:gd name="connsiteX5" fmla="*/ 61565 w 451083"/>
                      <a:gd name="connsiteY5" fmla="*/ 194802 h 389603"/>
                      <a:gd name="connsiteX6" fmla="*/ 256367 w 451083"/>
                      <a:gd name="connsiteY6" fmla="*/ 0 h 389603"/>
                      <a:gd name="connsiteX7" fmla="*/ 317423 w 451083"/>
                      <a:gd name="connsiteY7" fmla="*/ 9766 h 389603"/>
                      <a:gd name="connsiteX8" fmla="*/ 451084 w 451083"/>
                      <a:gd name="connsiteY8" fmla="*/ 194802 h 389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51083" h="389603">
                        <a:moveTo>
                          <a:pt x="451084" y="194802"/>
                        </a:moveTo>
                        <a:cubicBezTo>
                          <a:pt x="451084" y="302393"/>
                          <a:pt x="363873" y="389603"/>
                          <a:pt x="256282" y="389603"/>
                        </a:cubicBezTo>
                        <a:lnTo>
                          <a:pt x="0" y="389603"/>
                        </a:lnTo>
                        <a:lnTo>
                          <a:pt x="92136" y="304940"/>
                        </a:lnTo>
                        <a:lnTo>
                          <a:pt x="94344" y="302987"/>
                        </a:lnTo>
                        <a:cubicBezTo>
                          <a:pt x="73539" y="272077"/>
                          <a:pt x="61565" y="234883"/>
                          <a:pt x="61565" y="194802"/>
                        </a:cubicBezTo>
                        <a:cubicBezTo>
                          <a:pt x="61565" y="87211"/>
                          <a:pt x="148776" y="0"/>
                          <a:pt x="256367" y="0"/>
                        </a:cubicBezTo>
                        <a:cubicBezTo>
                          <a:pt x="277681" y="0"/>
                          <a:pt x="298232" y="3397"/>
                          <a:pt x="317423" y="9766"/>
                        </a:cubicBezTo>
                        <a:cubicBezTo>
                          <a:pt x="395038" y="35411"/>
                          <a:pt x="451084" y="108525"/>
                          <a:pt x="451084" y="194802"/>
                        </a:cubicBezTo>
                        <a:close/>
                      </a:path>
                    </a:pathLst>
                  </a:custGeom>
                  <a:solidFill>
                    <a:srgbClr val="FF8630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37" name="Graphic 2">
                    <a:extLst>
                      <a:ext uri="{FF2B5EF4-FFF2-40B4-BE49-F238E27FC236}">
                        <a16:creationId xmlns:a16="http://schemas.microsoft.com/office/drawing/2014/main" id="{C744C004-E6A9-4C7E-8505-7986A5D69D0C}"/>
                      </a:ext>
                    </a:extLst>
                  </p:cNvPr>
                  <p:cNvSpPr/>
                  <p:nvPr/>
                </p:nvSpPr>
                <p:spPr>
                  <a:xfrm>
                    <a:off x="13473691" y="2245288"/>
                    <a:ext cx="255772" cy="307914"/>
                  </a:xfrm>
                  <a:custGeom>
                    <a:avLst/>
                    <a:gdLst>
                      <a:gd name="connsiteX0" fmla="*/ 255773 w 255772"/>
                      <a:gd name="connsiteY0" fmla="*/ 9682 h 307914"/>
                      <a:gd name="connsiteX1" fmla="*/ 66575 w 255772"/>
                      <a:gd name="connsiteY1" fmla="*/ 307914 h 307914"/>
                      <a:gd name="connsiteX2" fmla="*/ 30570 w 255772"/>
                      <a:gd name="connsiteY2" fmla="*/ 304942 h 307914"/>
                      <a:gd name="connsiteX3" fmla="*/ 32778 w 255772"/>
                      <a:gd name="connsiteY3" fmla="*/ 302989 h 307914"/>
                      <a:gd name="connsiteX4" fmla="*/ 0 w 255772"/>
                      <a:gd name="connsiteY4" fmla="*/ 194803 h 307914"/>
                      <a:gd name="connsiteX5" fmla="*/ 194802 w 255772"/>
                      <a:gd name="connsiteY5" fmla="*/ 2 h 307914"/>
                      <a:gd name="connsiteX6" fmla="*/ 255773 w 255772"/>
                      <a:gd name="connsiteY6" fmla="*/ 9682 h 307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5772" h="307914">
                        <a:moveTo>
                          <a:pt x="255773" y="9682"/>
                        </a:moveTo>
                        <a:cubicBezTo>
                          <a:pt x="204822" y="39828"/>
                          <a:pt x="62159" y="139182"/>
                          <a:pt x="66575" y="307914"/>
                        </a:cubicBezTo>
                        <a:lnTo>
                          <a:pt x="30570" y="304942"/>
                        </a:lnTo>
                        <a:lnTo>
                          <a:pt x="32778" y="302989"/>
                        </a:lnTo>
                        <a:cubicBezTo>
                          <a:pt x="11973" y="272079"/>
                          <a:pt x="0" y="234885"/>
                          <a:pt x="0" y="194803"/>
                        </a:cubicBezTo>
                        <a:cubicBezTo>
                          <a:pt x="0" y="87212"/>
                          <a:pt x="87210" y="2"/>
                          <a:pt x="194802" y="2"/>
                        </a:cubicBezTo>
                        <a:cubicBezTo>
                          <a:pt x="215946" y="-83"/>
                          <a:pt x="236581" y="3313"/>
                          <a:pt x="255773" y="968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38" name="Graphic 2">
                  <a:extLst>
                    <a:ext uri="{FF2B5EF4-FFF2-40B4-BE49-F238E27FC236}">
                      <a16:creationId xmlns:a16="http://schemas.microsoft.com/office/drawing/2014/main" id="{745979FF-4289-4206-A1D9-F6C0F3B31DC9}"/>
                    </a:ext>
                  </a:extLst>
                </p:cNvPr>
                <p:cNvGrpSpPr/>
                <p:nvPr/>
              </p:nvGrpSpPr>
              <p:grpSpPr>
                <a:xfrm>
                  <a:off x="13553599" y="2412238"/>
                  <a:ext cx="231061" cy="55536"/>
                  <a:chOff x="13553599" y="2412238"/>
                  <a:chExt cx="231061" cy="55536"/>
                </a:xfrm>
                <a:solidFill>
                  <a:srgbClr val="FFFFFF"/>
                </a:solidFill>
              </p:grpSpPr>
              <p:sp>
                <p:nvSpPr>
                  <p:cNvPr id="939" name="Graphic 2">
                    <a:extLst>
                      <a:ext uri="{FF2B5EF4-FFF2-40B4-BE49-F238E27FC236}">
                        <a16:creationId xmlns:a16="http://schemas.microsoft.com/office/drawing/2014/main" id="{2033792A-F362-422B-B987-664DAEBBD3F3}"/>
                      </a:ext>
                    </a:extLst>
                  </p:cNvPr>
                  <p:cNvSpPr/>
                  <p:nvPr/>
                </p:nvSpPr>
                <p:spPr>
                  <a:xfrm>
                    <a:off x="13553599" y="2412238"/>
                    <a:ext cx="55536" cy="55536"/>
                  </a:xfrm>
                  <a:custGeom>
                    <a:avLst/>
                    <a:gdLst>
                      <a:gd name="connsiteX0" fmla="*/ 55536 w 55536"/>
                      <a:gd name="connsiteY0" fmla="*/ 27768 h 55536"/>
                      <a:gd name="connsiteX1" fmla="*/ 27768 w 55536"/>
                      <a:gd name="connsiteY1" fmla="*/ 55536 h 55536"/>
                      <a:gd name="connsiteX2" fmla="*/ -1 w 55536"/>
                      <a:gd name="connsiteY2" fmla="*/ 27768 h 55536"/>
                      <a:gd name="connsiteX3" fmla="*/ 27768 w 55536"/>
                      <a:gd name="connsiteY3" fmla="*/ 0 h 55536"/>
                      <a:gd name="connsiteX4" fmla="*/ 55536 w 55536"/>
                      <a:gd name="connsiteY4" fmla="*/ 27768 h 55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36" h="55536">
                        <a:moveTo>
                          <a:pt x="55536" y="27768"/>
                        </a:moveTo>
                        <a:cubicBezTo>
                          <a:pt x="55536" y="43104"/>
                          <a:pt x="43104" y="55536"/>
                          <a:pt x="27768" y="55536"/>
                        </a:cubicBezTo>
                        <a:cubicBezTo>
                          <a:pt x="12432" y="55536"/>
                          <a:pt x="-1" y="43104"/>
                          <a:pt x="-1" y="27768"/>
                        </a:cubicBezTo>
                        <a:cubicBezTo>
                          <a:pt x="-1" y="12432"/>
                          <a:pt x="12432" y="0"/>
                          <a:pt x="27768" y="0"/>
                        </a:cubicBezTo>
                        <a:cubicBezTo>
                          <a:pt x="43104" y="0"/>
                          <a:pt x="55536" y="12432"/>
                          <a:pt x="55536" y="277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0" name="Graphic 2">
                    <a:extLst>
                      <a:ext uri="{FF2B5EF4-FFF2-40B4-BE49-F238E27FC236}">
                        <a16:creationId xmlns:a16="http://schemas.microsoft.com/office/drawing/2014/main" id="{47188A2B-FF39-4141-A359-C86CE114BC65}"/>
                      </a:ext>
                    </a:extLst>
                  </p:cNvPr>
                  <p:cNvSpPr/>
                  <p:nvPr/>
                </p:nvSpPr>
                <p:spPr>
                  <a:xfrm>
                    <a:off x="13641319" y="2412238"/>
                    <a:ext cx="55536" cy="55536"/>
                  </a:xfrm>
                  <a:custGeom>
                    <a:avLst/>
                    <a:gdLst>
                      <a:gd name="connsiteX0" fmla="*/ 55536 w 55536"/>
                      <a:gd name="connsiteY0" fmla="*/ 27768 h 55536"/>
                      <a:gd name="connsiteX1" fmla="*/ 27768 w 55536"/>
                      <a:gd name="connsiteY1" fmla="*/ 55536 h 55536"/>
                      <a:gd name="connsiteX2" fmla="*/ 0 w 55536"/>
                      <a:gd name="connsiteY2" fmla="*/ 27768 h 55536"/>
                      <a:gd name="connsiteX3" fmla="*/ 27768 w 55536"/>
                      <a:gd name="connsiteY3" fmla="*/ 0 h 55536"/>
                      <a:gd name="connsiteX4" fmla="*/ 55536 w 55536"/>
                      <a:gd name="connsiteY4" fmla="*/ 27768 h 55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36" h="55536">
                        <a:moveTo>
                          <a:pt x="55536" y="27768"/>
                        </a:moveTo>
                        <a:cubicBezTo>
                          <a:pt x="55536" y="43104"/>
                          <a:pt x="43104" y="55536"/>
                          <a:pt x="27768" y="55536"/>
                        </a:cubicBezTo>
                        <a:cubicBezTo>
                          <a:pt x="12432" y="55536"/>
                          <a:pt x="0" y="43104"/>
                          <a:pt x="0" y="27768"/>
                        </a:cubicBezTo>
                        <a:cubicBezTo>
                          <a:pt x="0" y="12432"/>
                          <a:pt x="12432" y="0"/>
                          <a:pt x="27768" y="0"/>
                        </a:cubicBezTo>
                        <a:cubicBezTo>
                          <a:pt x="43104" y="0"/>
                          <a:pt x="55536" y="12432"/>
                          <a:pt x="55536" y="277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1" name="Graphic 2">
                    <a:extLst>
                      <a:ext uri="{FF2B5EF4-FFF2-40B4-BE49-F238E27FC236}">
                        <a16:creationId xmlns:a16="http://schemas.microsoft.com/office/drawing/2014/main" id="{077BA1A7-9D5F-43BA-9B1E-425F364537BD}"/>
                      </a:ext>
                    </a:extLst>
                  </p:cNvPr>
                  <p:cNvSpPr/>
                  <p:nvPr/>
                </p:nvSpPr>
                <p:spPr>
                  <a:xfrm>
                    <a:off x="13729124" y="2412238"/>
                    <a:ext cx="55536" cy="55536"/>
                  </a:xfrm>
                  <a:custGeom>
                    <a:avLst/>
                    <a:gdLst>
                      <a:gd name="connsiteX0" fmla="*/ 55537 w 55536"/>
                      <a:gd name="connsiteY0" fmla="*/ 27768 h 55536"/>
                      <a:gd name="connsiteX1" fmla="*/ 27768 w 55536"/>
                      <a:gd name="connsiteY1" fmla="*/ 55536 h 55536"/>
                      <a:gd name="connsiteX2" fmla="*/ 0 w 55536"/>
                      <a:gd name="connsiteY2" fmla="*/ 27768 h 55536"/>
                      <a:gd name="connsiteX3" fmla="*/ 27768 w 55536"/>
                      <a:gd name="connsiteY3" fmla="*/ 0 h 55536"/>
                      <a:gd name="connsiteX4" fmla="*/ 55537 w 55536"/>
                      <a:gd name="connsiteY4" fmla="*/ 27768 h 55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36" h="55536">
                        <a:moveTo>
                          <a:pt x="55537" y="27768"/>
                        </a:moveTo>
                        <a:cubicBezTo>
                          <a:pt x="55537" y="43104"/>
                          <a:pt x="43104" y="55536"/>
                          <a:pt x="27768" y="55536"/>
                        </a:cubicBezTo>
                        <a:cubicBezTo>
                          <a:pt x="12432" y="55536"/>
                          <a:pt x="0" y="43104"/>
                          <a:pt x="0" y="27768"/>
                        </a:cubicBezTo>
                        <a:cubicBezTo>
                          <a:pt x="0" y="12432"/>
                          <a:pt x="12432" y="0"/>
                          <a:pt x="27768" y="0"/>
                        </a:cubicBezTo>
                        <a:cubicBezTo>
                          <a:pt x="43104" y="0"/>
                          <a:pt x="55537" y="12432"/>
                          <a:pt x="55537" y="2776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48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942" name="Graphic 2">
                <a:extLst>
                  <a:ext uri="{FF2B5EF4-FFF2-40B4-BE49-F238E27FC236}">
                    <a16:creationId xmlns:a16="http://schemas.microsoft.com/office/drawing/2014/main" id="{D9458F2C-97A0-4953-B2D4-620E10AAAAEF}"/>
                  </a:ext>
                </a:extLst>
              </p:cNvPr>
              <p:cNvGrpSpPr/>
              <p:nvPr/>
            </p:nvGrpSpPr>
            <p:grpSpPr>
              <a:xfrm>
                <a:off x="12167738" y="1520600"/>
                <a:ext cx="548909" cy="375931"/>
                <a:chOff x="12167738" y="1520600"/>
                <a:chExt cx="548909" cy="375931"/>
              </a:xfrm>
            </p:grpSpPr>
            <p:sp>
              <p:nvSpPr>
                <p:cNvPr id="943" name="Graphic 2">
                  <a:extLst>
                    <a:ext uri="{FF2B5EF4-FFF2-40B4-BE49-F238E27FC236}">
                      <a16:creationId xmlns:a16="http://schemas.microsoft.com/office/drawing/2014/main" id="{362D608F-AE5A-4CA1-922E-D01F5FC900EB}"/>
                    </a:ext>
                  </a:extLst>
                </p:cNvPr>
                <p:cNvSpPr/>
                <p:nvPr/>
              </p:nvSpPr>
              <p:spPr>
                <a:xfrm>
                  <a:off x="12227096" y="1574862"/>
                  <a:ext cx="489551" cy="321669"/>
                </a:xfrm>
                <a:custGeom>
                  <a:avLst/>
                  <a:gdLst>
                    <a:gd name="connsiteX0" fmla="*/ 489467 w 489551"/>
                    <a:gd name="connsiteY0" fmla="*/ 321669 h 321669"/>
                    <a:gd name="connsiteX1" fmla="*/ 171364 w 489551"/>
                    <a:gd name="connsiteY1" fmla="*/ 321669 h 321669"/>
                    <a:gd name="connsiteX2" fmla="*/ 0 w 489551"/>
                    <a:gd name="connsiteY2" fmla="*/ 150305 h 321669"/>
                    <a:gd name="connsiteX3" fmla="*/ 0 w 489551"/>
                    <a:gd name="connsiteY3" fmla="*/ 0 h 321669"/>
                    <a:gd name="connsiteX4" fmla="*/ 323452 w 489551"/>
                    <a:gd name="connsiteY4" fmla="*/ 0 h 321669"/>
                    <a:gd name="connsiteX5" fmla="*/ 489552 w 489551"/>
                    <a:gd name="connsiteY5" fmla="*/ 166099 h 321669"/>
                    <a:gd name="connsiteX6" fmla="*/ 489552 w 489551"/>
                    <a:gd name="connsiteY6" fmla="*/ 321669 h 32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9551" h="321669">
                      <a:moveTo>
                        <a:pt x="489467" y="321669"/>
                      </a:moveTo>
                      <a:lnTo>
                        <a:pt x="171364" y="321669"/>
                      </a:lnTo>
                      <a:cubicBezTo>
                        <a:pt x="76681" y="321669"/>
                        <a:pt x="0" y="244903"/>
                        <a:pt x="0" y="150305"/>
                      </a:cubicBezTo>
                      <a:lnTo>
                        <a:pt x="0" y="0"/>
                      </a:lnTo>
                      <a:lnTo>
                        <a:pt x="323452" y="0"/>
                      </a:lnTo>
                      <a:cubicBezTo>
                        <a:pt x="415164" y="0"/>
                        <a:pt x="489552" y="74388"/>
                        <a:pt x="489552" y="166099"/>
                      </a:cubicBezTo>
                      <a:lnTo>
                        <a:pt x="489552" y="321669"/>
                      </a:lnTo>
                      <a:close/>
                    </a:path>
                  </a:pathLst>
                </a:custGeom>
                <a:solidFill>
                  <a:srgbClr val="3A76D9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4" name="Graphic 2">
                  <a:extLst>
                    <a:ext uri="{FF2B5EF4-FFF2-40B4-BE49-F238E27FC236}">
                      <a16:creationId xmlns:a16="http://schemas.microsoft.com/office/drawing/2014/main" id="{F9744C8B-1BA4-49EB-AD3B-E4043F2998F9}"/>
                    </a:ext>
                  </a:extLst>
                </p:cNvPr>
                <p:cNvSpPr/>
                <p:nvPr/>
              </p:nvSpPr>
              <p:spPr>
                <a:xfrm>
                  <a:off x="12167738" y="1520600"/>
                  <a:ext cx="489466" cy="321669"/>
                </a:xfrm>
                <a:custGeom>
                  <a:avLst/>
                  <a:gdLst>
                    <a:gd name="connsiteX0" fmla="*/ 489467 w 489466"/>
                    <a:gd name="connsiteY0" fmla="*/ 166099 h 321669"/>
                    <a:gd name="connsiteX1" fmla="*/ 489467 w 489466"/>
                    <a:gd name="connsiteY1" fmla="*/ 321669 h 321669"/>
                    <a:gd name="connsiteX2" fmla="*/ 171365 w 489466"/>
                    <a:gd name="connsiteY2" fmla="*/ 321669 h 321669"/>
                    <a:gd name="connsiteX3" fmla="*/ 21654 w 489466"/>
                    <a:gd name="connsiteY3" fmla="*/ 233524 h 321669"/>
                    <a:gd name="connsiteX4" fmla="*/ 0 w 489466"/>
                    <a:gd name="connsiteY4" fmla="*/ 150220 h 321669"/>
                    <a:gd name="connsiteX5" fmla="*/ 0 w 489466"/>
                    <a:gd name="connsiteY5" fmla="*/ 0 h 321669"/>
                    <a:gd name="connsiteX6" fmla="*/ 323368 w 489466"/>
                    <a:gd name="connsiteY6" fmla="*/ 0 h 321669"/>
                    <a:gd name="connsiteX7" fmla="*/ 489467 w 489466"/>
                    <a:gd name="connsiteY7" fmla="*/ 166099 h 32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9466" h="321669">
                      <a:moveTo>
                        <a:pt x="489467" y="166099"/>
                      </a:moveTo>
                      <a:lnTo>
                        <a:pt x="489467" y="321669"/>
                      </a:lnTo>
                      <a:lnTo>
                        <a:pt x="171365" y="321669"/>
                      </a:lnTo>
                      <a:cubicBezTo>
                        <a:pt x="106912" y="321669"/>
                        <a:pt x="50866" y="286089"/>
                        <a:pt x="21654" y="233524"/>
                      </a:cubicBezTo>
                      <a:cubicBezTo>
                        <a:pt x="7898" y="208898"/>
                        <a:pt x="0" y="180451"/>
                        <a:pt x="0" y="150220"/>
                      </a:cubicBezTo>
                      <a:lnTo>
                        <a:pt x="0" y="0"/>
                      </a:lnTo>
                      <a:lnTo>
                        <a:pt x="323368" y="0"/>
                      </a:lnTo>
                      <a:cubicBezTo>
                        <a:pt x="415164" y="0"/>
                        <a:pt x="489467" y="74388"/>
                        <a:pt x="489467" y="166099"/>
                      </a:cubicBezTo>
                      <a:close/>
                    </a:path>
                  </a:pathLst>
                </a:custGeom>
                <a:solidFill>
                  <a:srgbClr val="FF8630"/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5" name="Graphic 2">
                  <a:extLst>
                    <a:ext uri="{FF2B5EF4-FFF2-40B4-BE49-F238E27FC236}">
                      <a16:creationId xmlns:a16="http://schemas.microsoft.com/office/drawing/2014/main" id="{EAD4D7F6-0C05-4E2F-A62E-9AB2C3C7126D}"/>
                    </a:ext>
                  </a:extLst>
                </p:cNvPr>
                <p:cNvSpPr/>
                <p:nvPr/>
              </p:nvSpPr>
              <p:spPr>
                <a:xfrm>
                  <a:off x="12167738" y="1520600"/>
                  <a:ext cx="228089" cy="233524"/>
                </a:xfrm>
                <a:custGeom>
                  <a:avLst/>
                  <a:gdLst>
                    <a:gd name="connsiteX0" fmla="*/ 228090 w 228089"/>
                    <a:gd name="connsiteY0" fmla="*/ 0 h 233524"/>
                    <a:gd name="connsiteX1" fmla="*/ 21654 w 228089"/>
                    <a:gd name="connsiteY1" fmla="*/ 233524 h 233524"/>
                    <a:gd name="connsiteX2" fmla="*/ 0 w 228089"/>
                    <a:gd name="connsiteY2" fmla="*/ 150220 h 233524"/>
                    <a:gd name="connsiteX3" fmla="*/ 0 w 228089"/>
                    <a:gd name="connsiteY3" fmla="*/ 0 h 233524"/>
                    <a:gd name="connsiteX4" fmla="*/ 228090 w 228089"/>
                    <a:gd name="connsiteY4" fmla="*/ 0 h 233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089" h="233524">
                      <a:moveTo>
                        <a:pt x="228090" y="0"/>
                      </a:moveTo>
                      <a:cubicBezTo>
                        <a:pt x="178073" y="29212"/>
                        <a:pt x="91372" y="95872"/>
                        <a:pt x="21654" y="233524"/>
                      </a:cubicBezTo>
                      <a:cubicBezTo>
                        <a:pt x="7898" y="208898"/>
                        <a:pt x="0" y="180451"/>
                        <a:pt x="0" y="150220"/>
                      </a:cubicBezTo>
                      <a:lnTo>
                        <a:pt x="0" y="0"/>
                      </a:lnTo>
                      <a:lnTo>
                        <a:pt x="22809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848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46" name="Graphic 2">
                <a:extLst>
                  <a:ext uri="{FF2B5EF4-FFF2-40B4-BE49-F238E27FC236}">
                    <a16:creationId xmlns:a16="http://schemas.microsoft.com/office/drawing/2014/main" id="{9BE1228E-8244-44DB-BD74-606CB40C42A3}"/>
                  </a:ext>
                </a:extLst>
              </p:cNvPr>
              <p:cNvSpPr/>
              <p:nvPr/>
            </p:nvSpPr>
            <p:spPr>
              <a:xfrm>
                <a:off x="12338848" y="1621822"/>
                <a:ext cx="196161" cy="148861"/>
              </a:xfrm>
              <a:custGeom>
                <a:avLst/>
                <a:gdLst>
                  <a:gd name="connsiteX0" fmla="*/ 185885 w 196161"/>
                  <a:gd name="connsiteY0" fmla="*/ 148861 h 148861"/>
                  <a:gd name="connsiteX1" fmla="*/ 10360 w 196161"/>
                  <a:gd name="connsiteY1" fmla="*/ 148861 h 148861"/>
                  <a:gd name="connsiteX2" fmla="*/ 0 w 196161"/>
                  <a:gd name="connsiteY2" fmla="*/ 138501 h 148861"/>
                  <a:gd name="connsiteX3" fmla="*/ 0 w 196161"/>
                  <a:gd name="connsiteY3" fmla="*/ 10360 h 148861"/>
                  <a:gd name="connsiteX4" fmla="*/ 10360 w 196161"/>
                  <a:gd name="connsiteY4" fmla="*/ 0 h 148861"/>
                  <a:gd name="connsiteX5" fmla="*/ 20720 w 196161"/>
                  <a:gd name="connsiteY5" fmla="*/ 10360 h 148861"/>
                  <a:gd name="connsiteX6" fmla="*/ 20720 w 196161"/>
                  <a:gd name="connsiteY6" fmla="*/ 128141 h 148861"/>
                  <a:gd name="connsiteX7" fmla="*/ 175440 w 196161"/>
                  <a:gd name="connsiteY7" fmla="*/ 128141 h 148861"/>
                  <a:gd name="connsiteX8" fmla="*/ 175440 w 196161"/>
                  <a:gd name="connsiteY8" fmla="*/ 10360 h 148861"/>
                  <a:gd name="connsiteX9" fmla="*/ 185800 w 196161"/>
                  <a:gd name="connsiteY9" fmla="*/ 0 h 148861"/>
                  <a:gd name="connsiteX10" fmla="*/ 196160 w 196161"/>
                  <a:gd name="connsiteY10" fmla="*/ 10360 h 148861"/>
                  <a:gd name="connsiteX11" fmla="*/ 196160 w 196161"/>
                  <a:gd name="connsiteY11" fmla="*/ 138501 h 148861"/>
                  <a:gd name="connsiteX12" fmla="*/ 185885 w 196161"/>
                  <a:gd name="connsiteY12" fmla="*/ 148861 h 14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6161" h="148861">
                    <a:moveTo>
                      <a:pt x="185885" y="148861"/>
                    </a:moveTo>
                    <a:lnTo>
                      <a:pt x="10360" y="148861"/>
                    </a:lnTo>
                    <a:cubicBezTo>
                      <a:pt x="4585" y="148861"/>
                      <a:pt x="0" y="144191"/>
                      <a:pt x="0" y="138501"/>
                    </a:cubicBezTo>
                    <a:lnTo>
                      <a:pt x="0" y="10360"/>
                    </a:lnTo>
                    <a:cubicBezTo>
                      <a:pt x="0" y="4586"/>
                      <a:pt x="4670" y="0"/>
                      <a:pt x="10360" y="0"/>
                    </a:cubicBezTo>
                    <a:cubicBezTo>
                      <a:pt x="16134" y="0"/>
                      <a:pt x="20720" y="4671"/>
                      <a:pt x="20720" y="10360"/>
                    </a:cubicBezTo>
                    <a:lnTo>
                      <a:pt x="20720" y="128141"/>
                    </a:lnTo>
                    <a:lnTo>
                      <a:pt x="175440" y="128141"/>
                    </a:lnTo>
                    <a:lnTo>
                      <a:pt x="175440" y="10360"/>
                    </a:lnTo>
                    <a:cubicBezTo>
                      <a:pt x="175440" y="4586"/>
                      <a:pt x="180111" y="0"/>
                      <a:pt x="185800" y="0"/>
                    </a:cubicBezTo>
                    <a:cubicBezTo>
                      <a:pt x="191575" y="0"/>
                      <a:pt x="196160" y="4671"/>
                      <a:pt x="196160" y="10360"/>
                    </a:cubicBezTo>
                    <a:lnTo>
                      <a:pt x="196160" y="138501"/>
                    </a:lnTo>
                    <a:cubicBezTo>
                      <a:pt x="196245" y="144191"/>
                      <a:pt x="191660" y="148861"/>
                      <a:pt x="185885" y="1488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Graphic 2">
                <a:extLst>
                  <a:ext uri="{FF2B5EF4-FFF2-40B4-BE49-F238E27FC236}">
                    <a16:creationId xmlns:a16="http://schemas.microsoft.com/office/drawing/2014/main" id="{6E7E3EBF-8EFF-4D14-ADEE-9086E5E8F0AD}"/>
                  </a:ext>
                </a:extLst>
              </p:cNvPr>
              <p:cNvSpPr/>
              <p:nvPr/>
            </p:nvSpPr>
            <p:spPr>
              <a:xfrm>
                <a:off x="12366618" y="1618510"/>
                <a:ext cx="140756" cy="96721"/>
              </a:xfrm>
              <a:custGeom>
                <a:avLst/>
                <a:gdLst>
                  <a:gd name="connsiteX0" fmla="*/ 73027 w 140756"/>
                  <a:gd name="connsiteY0" fmla="*/ 96722 h 96721"/>
                  <a:gd name="connsiteX1" fmla="*/ 64536 w 140756"/>
                  <a:gd name="connsiteY1" fmla="*/ 92730 h 96721"/>
                  <a:gd name="connsiteX2" fmla="*/ 2545 w 140756"/>
                  <a:gd name="connsiteY2" fmla="*/ 18172 h 96721"/>
                  <a:gd name="connsiteX3" fmla="*/ 1017 w 140756"/>
                  <a:gd name="connsiteY3" fmla="*/ 6369 h 96721"/>
                  <a:gd name="connsiteX4" fmla="*/ 11037 w 140756"/>
                  <a:gd name="connsiteY4" fmla="*/ 0 h 96721"/>
                  <a:gd name="connsiteX5" fmla="*/ 129667 w 140756"/>
                  <a:gd name="connsiteY5" fmla="*/ 0 h 96721"/>
                  <a:gd name="connsiteX6" fmla="*/ 139603 w 140756"/>
                  <a:gd name="connsiteY6" fmla="*/ 6114 h 96721"/>
                  <a:gd name="connsiteX7" fmla="*/ 138499 w 140756"/>
                  <a:gd name="connsiteY7" fmla="*/ 17748 h 96721"/>
                  <a:gd name="connsiteX8" fmla="*/ 81859 w 140756"/>
                  <a:gd name="connsiteY8" fmla="*/ 92306 h 96721"/>
                  <a:gd name="connsiteX9" fmla="*/ 73282 w 140756"/>
                  <a:gd name="connsiteY9" fmla="*/ 96637 h 96721"/>
                  <a:gd name="connsiteX10" fmla="*/ 73027 w 140756"/>
                  <a:gd name="connsiteY10" fmla="*/ 96722 h 96721"/>
                  <a:gd name="connsiteX11" fmla="*/ 34560 w 140756"/>
                  <a:gd name="connsiteY11" fmla="*/ 22079 h 96721"/>
                  <a:gd name="connsiteX12" fmla="*/ 72518 w 140756"/>
                  <a:gd name="connsiteY12" fmla="*/ 67849 h 96721"/>
                  <a:gd name="connsiteX13" fmla="*/ 107249 w 140756"/>
                  <a:gd name="connsiteY13" fmla="*/ 22079 h 96721"/>
                  <a:gd name="connsiteX14" fmla="*/ 34560 w 140756"/>
                  <a:gd name="connsiteY14" fmla="*/ 22079 h 96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756" h="96721">
                    <a:moveTo>
                      <a:pt x="73027" y="96722"/>
                    </a:moveTo>
                    <a:cubicBezTo>
                      <a:pt x="69715" y="96722"/>
                      <a:pt x="66659" y="95278"/>
                      <a:pt x="64536" y="92730"/>
                    </a:cubicBezTo>
                    <a:lnTo>
                      <a:pt x="2545" y="18172"/>
                    </a:lnTo>
                    <a:cubicBezTo>
                      <a:pt x="-172" y="14861"/>
                      <a:pt x="-766" y="10275"/>
                      <a:pt x="1017" y="6369"/>
                    </a:cubicBezTo>
                    <a:cubicBezTo>
                      <a:pt x="2800" y="2463"/>
                      <a:pt x="6706" y="0"/>
                      <a:pt x="11037" y="0"/>
                    </a:cubicBezTo>
                    <a:lnTo>
                      <a:pt x="129667" y="0"/>
                    </a:lnTo>
                    <a:cubicBezTo>
                      <a:pt x="133829" y="0"/>
                      <a:pt x="137735" y="2378"/>
                      <a:pt x="139603" y="6114"/>
                    </a:cubicBezTo>
                    <a:cubicBezTo>
                      <a:pt x="141471" y="9851"/>
                      <a:pt x="141046" y="14351"/>
                      <a:pt x="138499" y="17748"/>
                    </a:cubicBezTo>
                    <a:lnTo>
                      <a:pt x="81859" y="92306"/>
                    </a:lnTo>
                    <a:cubicBezTo>
                      <a:pt x="79821" y="95023"/>
                      <a:pt x="76679" y="96637"/>
                      <a:pt x="73282" y="96637"/>
                    </a:cubicBezTo>
                    <a:cubicBezTo>
                      <a:pt x="73112" y="96722"/>
                      <a:pt x="73027" y="96722"/>
                      <a:pt x="73027" y="96722"/>
                    </a:cubicBezTo>
                    <a:close/>
                    <a:moveTo>
                      <a:pt x="34560" y="22079"/>
                    </a:moveTo>
                    <a:lnTo>
                      <a:pt x="72518" y="67849"/>
                    </a:lnTo>
                    <a:lnTo>
                      <a:pt x="107249" y="22079"/>
                    </a:lnTo>
                    <a:lnTo>
                      <a:pt x="34560" y="22079"/>
                    </a:lnTo>
                    <a:close/>
                  </a:path>
                </a:pathLst>
              </a:custGeom>
              <a:solidFill>
                <a:srgbClr val="FFFFFF"/>
              </a:solidFill>
              <a:ln w="84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50331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74C3EA-A2B1-4A6B-B4BD-16AE9A66F89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AE0A8DE9-C624-414C-AD05-A0CF949D8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732837" y="3081337"/>
            <a:ext cx="14469463" cy="7553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771312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กลุ่ม 200"/>
          <p:cNvGrpSpPr/>
          <p:nvPr/>
        </p:nvGrpSpPr>
        <p:grpSpPr>
          <a:xfrm>
            <a:off x="18486436" y="1828800"/>
            <a:ext cx="4602163" cy="4668838"/>
            <a:chOff x="19738976" y="4878387"/>
            <a:chExt cx="4602163" cy="4668838"/>
          </a:xfrm>
        </p:grpSpPr>
        <p:sp>
          <p:nvSpPr>
            <p:cNvPr id="202" name="Freeform 70547"/>
            <p:cNvSpPr>
              <a:spLocks noEditPoints="1"/>
            </p:cNvSpPr>
            <p:nvPr/>
          </p:nvSpPr>
          <p:spPr bwMode="auto">
            <a:xfrm>
              <a:off x="19897726" y="5070475"/>
              <a:ext cx="4443413" cy="4410075"/>
            </a:xfrm>
            <a:custGeom>
              <a:avLst/>
              <a:gdLst>
                <a:gd name="T0" fmla="*/ 346 w 395"/>
                <a:gd name="T1" fmla="*/ 74 h 392"/>
                <a:gd name="T2" fmla="*/ 334 w 395"/>
                <a:gd name="T3" fmla="*/ 63 h 392"/>
                <a:gd name="T4" fmla="*/ 270 w 395"/>
                <a:gd name="T5" fmla="*/ 23 h 392"/>
                <a:gd name="T6" fmla="*/ 260 w 395"/>
                <a:gd name="T7" fmla="*/ 20 h 392"/>
                <a:gd name="T8" fmla="*/ 260 w 395"/>
                <a:gd name="T9" fmla="*/ 18 h 392"/>
                <a:gd name="T10" fmla="*/ 260 w 395"/>
                <a:gd name="T11" fmla="*/ 16 h 392"/>
                <a:gd name="T12" fmla="*/ 259 w 395"/>
                <a:gd name="T13" fmla="*/ 19 h 392"/>
                <a:gd name="T14" fmla="*/ 253 w 395"/>
                <a:gd name="T15" fmla="*/ 17 h 392"/>
                <a:gd name="T16" fmla="*/ 85 w 395"/>
                <a:gd name="T17" fmla="*/ 45 h 392"/>
                <a:gd name="T18" fmla="*/ 83 w 395"/>
                <a:gd name="T19" fmla="*/ 47 h 392"/>
                <a:gd name="T20" fmla="*/ 86 w 395"/>
                <a:gd name="T21" fmla="*/ 40 h 392"/>
                <a:gd name="T22" fmla="*/ 2 w 395"/>
                <a:gd name="T23" fmla="*/ 183 h 392"/>
                <a:gd name="T24" fmla="*/ 363 w 395"/>
                <a:gd name="T25" fmla="*/ 281 h 392"/>
                <a:gd name="T26" fmla="*/ 263 w 395"/>
                <a:gd name="T27" fmla="*/ 368 h 392"/>
                <a:gd name="T28" fmla="*/ 357 w 395"/>
                <a:gd name="T29" fmla="*/ 267 h 392"/>
                <a:gd name="T30" fmla="*/ 258 w 395"/>
                <a:gd name="T31" fmla="*/ 361 h 392"/>
                <a:gd name="T32" fmla="*/ 253 w 395"/>
                <a:gd name="T33" fmla="*/ 363 h 392"/>
                <a:gd name="T34" fmla="*/ 207 w 395"/>
                <a:gd name="T35" fmla="*/ 372 h 392"/>
                <a:gd name="T36" fmla="*/ 49 w 395"/>
                <a:gd name="T37" fmla="*/ 301 h 392"/>
                <a:gd name="T38" fmla="*/ 13 w 395"/>
                <a:gd name="T39" fmla="*/ 196 h 392"/>
                <a:gd name="T40" fmla="*/ 55 w 395"/>
                <a:gd name="T41" fmla="*/ 303 h 392"/>
                <a:gd name="T42" fmla="*/ 127 w 395"/>
                <a:gd name="T43" fmla="*/ 356 h 392"/>
                <a:gd name="T44" fmla="*/ 197 w 395"/>
                <a:gd name="T45" fmla="*/ 370 h 392"/>
                <a:gd name="T46" fmla="*/ 264 w 395"/>
                <a:gd name="T47" fmla="*/ 356 h 392"/>
                <a:gd name="T48" fmla="*/ 282 w 395"/>
                <a:gd name="T49" fmla="*/ 347 h 392"/>
                <a:gd name="T50" fmla="*/ 291 w 395"/>
                <a:gd name="T51" fmla="*/ 341 h 392"/>
                <a:gd name="T52" fmla="*/ 371 w 395"/>
                <a:gd name="T53" fmla="*/ 195 h 392"/>
                <a:gd name="T54" fmla="*/ 346 w 395"/>
                <a:gd name="T55" fmla="*/ 105 h 392"/>
                <a:gd name="T56" fmla="*/ 332 w 395"/>
                <a:gd name="T57" fmla="*/ 84 h 392"/>
                <a:gd name="T58" fmla="*/ 345 w 395"/>
                <a:gd name="T59" fmla="*/ 100 h 392"/>
                <a:gd name="T60" fmla="*/ 351 w 395"/>
                <a:gd name="T61" fmla="*/ 112 h 392"/>
                <a:gd name="T62" fmla="*/ 370 w 395"/>
                <a:gd name="T63" fmla="*/ 142 h 392"/>
                <a:gd name="T64" fmla="*/ 343 w 395"/>
                <a:gd name="T65" fmla="*/ 89 h 392"/>
                <a:gd name="T66" fmla="*/ 331 w 395"/>
                <a:gd name="T67" fmla="*/ 75 h 392"/>
                <a:gd name="T68" fmla="*/ 278 w 395"/>
                <a:gd name="T69" fmla="*/ 35 h 392"/>
                <a:gd name="T70" fmla="*/ 255 w 395"/>
                <a:gd name="T71" fmla="*/ 25 h 392"/>
                <a:gd name="T72" fmla="*/ 244 w 395"/>
                <a:gd name="T73" fmla="*/ 22 h 392"/>
                <a:gd name="T74" fmla="*/ 239 w 395"/>
                <a:gd name="T75" fmla="*/ 21 h 392"/>
                <a:gd name="T76" fmla="*/ 229 w 395"/>
                <a:gd name="T77" fmla="*/ 19 h 392"/>
                <a:gd name="T78" fmla="*/ 206 w 395"/>
                <a:gd name="T79" fmla="*/ 16 h 392"/>
                <a:gd name="T80" fmla="*/ 202 w 395"/>
                <a:gd name="T81" fmla="*/ 16 h 392"/>
                <a:gd name="T82" fmla="*/ 93 w 395"/>
                <a:gd name="T83" fmla="*/ 47 h 392"/>
                <a:gd name="T84" fmla="*/ 87 w 395"/>
                <a:gd name="T85" fmla="*/ 50 h 392"/>
                <a:gd name="T86" fmla="*/ 74 w 395"/>
                <a:gd name="T87" fmla="*/ 61 h 392"/>
                <a:gd name="T88" fmla="*/ 38 w 395"/>
                <a:gd name="T89" fmla="*/ 102 h 392"/>
                <a:gd name="T90" fmla="*/ 79 w 395"/>
                <a:gd name="T91" fmla="*/ 55 h 392"/>
                <a:gd name="T92" fmla="*/ 86 w 395"/>
                <a:gd name="T93" fmla="*/ 49 h 392"/>
                <a:gd name="T94" fmla="*/ 216 w 395"/>
                <a:gd name="T95" fmla="*/ 14 h 392"/>
                <a:gd name="T96" fmla="*/ 237 w 395"/>
                <a:gd name="T97" fmla="*/ 16 h 392"/>
                <a:gd name="T98" fmla="*/ 255 w 395"/>
                <a:gd name="T99" fmla="*/ 20 h 392"/>
                <a:gd name="T100" fmla="*/ 268 w 395"/>
                <a:gd name="T101" fmla="*/ 25 h 392"/>
                <a:gd name="T102" fmla="*/ 276 w 395"/>
                <a:gd name="T103" fmla="*/ 28 h 392"/>
                <a:gd name="T104" fmla="*/ 277 w 395"/>
                <a:gd name="T105" fmla="*/ 30 h 392"/>
                <a:gd name="T106" fmla="*/ 282 w 395"/>
                <a:gd name="T107" fmla="*/ 31 h 392"/>
                <a:gd name="T108" fmla="*/ 280 w 395"/>
                <a:gd name="T109" fmla="*/ 36 h 392"/>
                <a:gd name="T110" fmla="*/ 394 w 395"/>
                <a:gd name="T111" fmla="*/ 186 h 392"/>
                <a:gd name="T112" fmla="*/ 35 w 395"/>
                <a:gd name="T113" fmla="*/ 99 h 392"/>
                <a:gd name="T114" fmla="*/ 69 w 395"/>
                <a:gd name="T115" fmla="*/ 54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5" h="392">
                  <a:moveTo>
                    <a:pt x="394" y="186"/>
                  </a:moveTo>
                  <a:cubicBezTo>
                    <a:pt x="391" y="144"/>
                    <a:pt x="374" y="109"/>
                    <a:pt x="351" y="81"/>
                  </a:cubicBezTo>
                  <a:cubicBezTo>
                    <a:pt x="349" y="79"/>
                    <a:pt x="347" y="76"/>
                    <a:pt x="345" y="74"/>
                  </a:cubicBezTo>
                  <a:cubicBezTo>
                    <a:pt x="345" y="74"/>
                    <a:pt x="345" y="74"/>
                    <a:pt x="346" y="74"/>
                  </a:cubicBezTo>
                  <a:cubicBezTo>
                    <a:pt x="346" y="74"/>
                    <a:pt x="346" y="73"/>
                    <a:pt x="346" y="73"/>
                  </a:cubicBezTo>
                  <a:cubicBezTo>
                    <a:pt x="345" y="73"/>
                    <a:pt x="345" y="73"/>
                    <a:pt x="344" y="73"/>
                  </a:cubicBezTo>
                  <a:cubicBezTo>
                    <a:pt x="344" y="73"/>
                    <a:pt x="344" y="73"/>
                    <a:pt x="344" y="74"/>
                  </a:cubicBezTo>
                  <a:cubicBezTo>
                    <a:pt x="341" y="70"/>
                    <a:pt x="338" y="67"/>
                    <a:pt x="334" y="63"/>
                  </a:cubicBezTo>
                  <a:cubicBezTo>
                    <a:pt x="334" y="63"/>
                    <a:pt x="335" y="63"/>
                    <a:pt x="334" y="61"/>
                  </a:cubicBezTo>
                  <a:cubicBezTo>
                    <a:pt x="334" y="62"/>
                    <a:pt x="333" y="62"/>
                    <a:pt x="333" y="63"/>
                  </a:cubicBezTo>
                  <a:cubicBezTo>
                    <a:pt x="316" y="46"/>
                    <a:pt x="295" y="33"/>
                    <a:pt x="270" y="23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67" y="22"/>
                    <a:pt x="264" y="21"/>
                    <a:pt x="261" y="20"/>
                  </a:cubicBezTo>
                  <a:cubicBezTo>
                    <a:pt x="262" y="19"/>
                    <a:pt x="263" y="17"/>
                    <a:pt x="262" y="16"/>
                  </a:cubicBezTo>
                  <a:cubicBezTo>
                    <a:pt x="262" y="17"/>
                    <a:pt x="261" y="18"/>
                    <a:pt x="260" y="20"/>
                  </a:cubicBezTo>
                  <a:cubicBezTo>
                    <a:pt x="260" y="19"/>
                    <a:pt x="260" y="19"/>
                    <a:pt x="259" y="19"/>
                  </a:cubicBezTo>
                  <a:cubicBezTo>
                    <a:pt x="259" y="19"/>
                    <a:pt x="260" y="19"/>
                    <a:pt x="260" y="19"/>
                  </a:cubicBezTo>
                  <a:cubicBezTo>
                    <a:pt x="260" y="18"/>
                    <a:pt x="259" y="18"/>
                    <a:pt x="260" y="18"/>
                  </a:cubicBezTo>
                  <a:cubicBezTo>
                    <a:pt x="260" y="18"/>
                    <a:pt x="260" y="18"/>
                    <a:pt x="260" y="18"/>
                  </a:cubicBezTo>
                  <a:cubicBezTo>
                    <a:pt x="260" y="18"/>
                    <a:pt x="260" y="18"/>
                    <a:pt x="260" y="18"/>
                  </a:cubicBezTo>
                  <a:cubicBezTo>
                    <a:pt x="260" y="18"/>
                    <a:pt x="260" y="18"/>
                    <a:pt x="260" y="18"/>
                  </a:cubicBezTo>
                  <a:cubicBezTo>
                    <a:pt x="260" y="17"/>
                    <a:pt x="260" y="17"/>
                    <a:pt x="260" y="17"/>
                  </a:cubicBezTo>
                  <a:cubicBezTo>
                    <a:pt x="260" y="17"/>
                    <a:pt x="260" y="16"/>
                    <a:pt x="260" y="16"/>
                  </a:cubicBezTo>
                  <a:cubicBezTo>
                    <a:pt x="259" y="16"/>
                    <a:pt x="259" y="16"/>
                    <a:pt x="258" y="16"/>
                  </a:cubicBezTo>
                  <a:cubicBezTo>
                    <a:pt x="258" y="17"/>
                    <a:pt x="258" y="17"/>
                    <a:pt x="258" y="18"/>
                  </a:cubicBezTo>
                  <a:cubicBezTo>
                    <a:pt x="258" y="18"/>
                    <a:pt x="259" y="18"/>
                    <a:pt x="259" y="18"/>
                  </a:cubicBezTo>
                  <a:cubicBezTo>
                    <a:pt x="259" y="18"/>
                    <a:pt x="259" y="19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6" y="18"/>
                    <a:pt x="255" y="18"/>
                  </a:cubicBezTo>
                  <a:cubicBezTo>
                    <a:pt x="254" y="18"/>
                    <a:pt x="254" y="17"/>
                    <a:pt x="253" y="17"/>
                  </a:cubicBezTo>
                  <a:cubicBezTo>
                    <a:pt x="253" y="17"/>
                    <a:pt x="253" y="17"/>
                    <a:pt x="253" y="17"/>
                  </a:cubicBezTo>
                  <a:cubicBezTo>
                    <a:pt x="252" y="17"/>
                    <a:pt x="252" y="17"/>
                    <a:pt x="252" y="17"/>
                  </a:cubicBezTo>
                  <a:cubicBezTo>
                    <a:pt x="194" y="0"/>
                    <a:pt x="133" y="11"/>
                    <a:pt x="86" y="45"/>
                  </a:cubicBezTo>
                  <a:cubicBezTo>
                    <a:pt x="86" y="44"/>
                    <a:pt x="87" y="43"/>
                    <a:pt x="87" y="42"/>
                  </a:cubicBezTo>
                  <a:cubicBezTo>
                    <a:pt x="86" y="41"/>
                    <a:pt x="85" y="44"/>
                    <a:pt x="85" y="45"/>
                  </a:cubicBezTo>
                  <a:cubicBezTo>
                    <a:pt x="84" y="46"/>
                    <a:pt x="84" y="46"/>
                    <a:pt x="83" y="46"/>
                  </a:cubicBezTo>
                  <a:cubicBezTo>
                    <a:pt x="83" y="45"/>
                    <a:pt x="82" y="44"/>
                    <a:pt x="84" y="42"/>
                  </a:cubicBezTo>
                  <a:cubicBezTo>
                    <a:pt x="82" y="42"/>
                    <a:pt x="82" y="44"/>
                    <a:pt x="82" y="46"/>
                  </a:cubicBezTo>
                  <a:cubicBezTo>
                    <a:pt x="83" y="46"/>
                    <a:pt x="83" y="46"/>
                    <a:pt x="83" y="47"/>
                  </a:cubicBezTo>
                  <a:cubicBezTo>
                    <a:pt x="79" y="50"/>
                    <a:pt x="75" y="53"/>
                    <a:pt x="71" y="56"/>
                  </a:cubicBezTo>
                  <a:cubicBezTo>
                    <a:pt x="71" y="56"/>
                    <a:pt x="71" y="55"/>
                    <a:pt x="69" y="54"/>
                  </a:cubicBezTo>
                  <a:cubicBezTo>
                    <a:pt x="74" y="49"/>
                    <a:pt x="79" y="45"/>
                    <a:pt x="85" y="41"/>
                  </a:cubicBezTo>
                  <a:cubicBezTo>
                    <a:pt x="85" y="42"/>
                    <a:pt x="86" y="41"/>
                    <a:pt x="86" y="40"/>
                  </a:cubicBezTo>
                  <a:cubicBezTo>
                    <a:pt x="96" y="33"/>
                    <a:pt x="106" y="27"/>
                    <a:pt x="117" y="22"/>
                  </a:cubicBezTo>
                  <a:cubicBezTo>
                    <a:pt x="127" y="18"/>
                    <a:pt x="134" y="14"/>
                    <a:pt x="134" y="13"/>
                  </a:cubicBezTo>
                  <a:cubicBezTo>
                    <a:pt x="134" y="12"/>
                    <a:pt x="125" y="13"/>
                    <a:pt x="116" y="18"/>
                  </a:cubicBezTo>
                  <a:cubicBezTo>
                    <a:pt x="51" y="46"/>
                    <a:pt x="5" y="112"/>
                    <a:pt x="2" y="183"/>
                  </a:cubicBezTo>
                  <a:cubicBezTo>
                    <a:pt x="0" y="228"/>
                    <a:pt x="13" y="273"/>
                    <a:pt x="40" y="309"/>
                  </a:cubicBezTo>
                  <a:cubicBezTo>
                    <a:pt x="66" y="344"/>
                    <a:pt x="105" y="370"/>
                    <a:pt x="147" y="381"/>
                  </a:cubicBezTo>
                  <a:cubicBezTo>
                    <a:pt x="190" y="392"/>
                    <a:pt x="236" y="387"/>
                    <a:pt x="274" y="369"/>
                  </a:cubicBezTo>
                  <a:cubicBezTo>
                    <a:pt x="313" y="350"/>
                    <a:pt x="345" y="318"/>
                    <a:pt x="363" y="281"/>
                  </a:cubicBezTo>
                  <a:cubicBezTo>
                    <a:pt x="364" y="277"/>
                    <a:pt x="365" y="274"/>
                    <a:pt x="365" y="274"/>
                  </a:cubicBezTo>
                  <a:cubicBezTo>
                    <a:pt x="364" y="274"/>
                    <a:pt x="362" y="277"/>
                    <a:pt x="361" y="281"/>
                  </a:cubicBezTo>
                  <a:cubicBezTo>
                    <a:pt x="362" y="279"/>
                    <a:pt x="362" y="279"/>
                    <a:pt x="362" y="279"/>
                  </a:cubicBezTo>
                  <a:cubicBezTo>
                    <a:pt x="341" y="318"/>
                    <a:pt x="306" y="352"/>
                    <a:pt x="263" y="368"/>
                  </a:cubicBezTo>
                  <a:cubicBezTo>
                    <a:pt x="248" y="373"/>
                    <a:pt x="231" y="376"/>
                    <a:pt x="214" y="377"/>
                  </a:cubicBezTo>
                  <a:cubicBezTo>
                    <a:pt x="231" y="375"/>
                    <a:pt x="248" y="371"/>
                    <a:pt x="264" y="365"/>
                  </a:cubicBezTo>
                  <a:cubicBezTo>
                    <a:pt x="310" y="345"/>
                    <a:pt x="341" y="309"/>
                    <a:pt x="358" y="267"/>
                  </a:cubicBezTo>
                  <a:cubicBezTo>
                    <a:pt x="358" y="266"/>
                    <a:pt x="357" y="267"/>
                    <a:pt x="357" y="267"/>
                  </a:cubicBezTo>
                  <a:cubicBezTo>
                    <a:pt x="358" y="265"/>
                    <a:pt x="357" y="265"/>
                    <a:pt x="357" y="266"/>
                  </a:cubicBezTo>
                  <a:cubicBezTo>
                    <a:pt x="356" y="267"/>
                    <a:pt x="355" y="269"/>
                    <a:pt x="354" y="271"/>
                  </a:cubicBezTo>
                  <a:cubicBezTo>
                    <a:pt x="336" y="312"/>
                    <a:pt x="300" y="344"/>
                    <a:pt x="259" y="360"/>
                  </a:cubicBezTo>
                  <a:cubicBezTo>
                    <a:pt x="259" y="359"/>
                    <a:pt x="257" y="358"/>
                    <a:pt x="258" y="361"/>
                  </a:cubicBezTo>
                  <a:cubicBezTo>
                    <a:pt x="257" y="361"/>
                    <a:pt x="256" y="362"/>
                    <a:pt x="255" y="362"/>
                  </a:cubicBezTo>
                  <a:cubicBezTo>
                    <a:pt x="255" y="362"/>
                    <a:pt x="255" y="362"/>
                    <a:pt x="255" y="361"/>
                  </a:cubicBezTo>
                  <a:cubicBezTo>
                    <a:pt x="254" y="361"/>
                    <a:pt x="254" y="361"/>
                    <a:pt x="253" y="361"/>
                  </a:cubicBezTo>
                  <a:cubicBezTo>
                    <a:pt x="253" y="362"/>
                    <a:pt x="253" y="362"/>
                    <a:pt x="253" y="363"/>
                  </a:cubicBezTo>
                  <a:cubicBezTo>
                    <a:pt x="253" y="363"/>
                    <a:pt x="253" y="363"/>
                    <a:pt x="253" y="363"/>
                  </a:cubicBezTo>
                  <a:cubicBezTo>
                    <a:pt x="240" y="367"/>
                    <a:pt x="226" y="371"/>
                    <a:pt x="212" y="372"/>
                  </a:cubicBezTo>
                  <a:cubicBezTo>
                    <a:pt x="211" y="372"/>
                    <a:pt x="210" y="372"/>
                    <a:pt x="208" y="372"/>
                  </a:cubicBezTo>
                  <a:cubicBezTo>
                    <a:pt x="208" y="371"/>
                    <a:pt x="206" y="371"/>
                    <a:pt x="207" y="372"/>
                  </a:cubicBezTo>
                  <a:cubicBezTo>
                    <a:pt x="206" y="372"/>
                    <a:pt x="206" y="372"/>
                    <a:pt x="205" y="372"/>
                  </a:cubicBezTo>
                  <a:cubicBezTo>
                    <a:pt x="206" y="371"/>
                    <a:pt x="203" y="371"/>
                    <a:pt x="204" y="373"/>
                  </a:cubicBezTo>
                  <a:cubicBezTo>
                    <a:pt x="146" y="376"/>
                    <a:pt x="86" y="349"/>
                    <a:pt x="50" y="302"/>
                  </a:cubicBezTo>
                  <a:cubicBezTo>
                    <a:pt x="49" y="301"/>
                    <a:pt x="49" y="301"/>
                    <a:pt x="49" y="301"/>
                  </a:cubicBezTo>
                  <a:cubicBezTo>
                    <a:pt x="35" y="280"/>
                    <a:pt x="24" y="257"/>
                    <a:pt x="19" y="233"/>
                  </a:cubicBezTo>
                  <a:cubicBezTo>
                    <a:pt x="18" y="228"/>
                    <a:pt x="17" y="225"/>
                    <a:pt x="17" y="225"/>
                  </a:cubicBezTo>
                  <a:cubicBezTo>
                    <a:pt x="16" y="225"/>
                    <a:pt x="16" y="225"/>
                    <a:pt x="16" y="226"/>
                  </a:cubicBezTo>
                  <a:cubicBezTo>
                    <a:pt x="14" y="216"/>
                    <a:pt x="13" y="206"/>
                    <a:pt x="13" y="196"/>
                  </a:cubicBezTo>
                  <a:cubicBezTo>
                    <a:pt x="13" y="192"/>
                    <a:pt x="13" y="188"/>
                    <a:pt x="13" y="186"/>
                  </a:cubicBezTo>
                  <a:cubicBezTo>
                    <a:pt x="14" y="165"/>
                    <a:pt x="20" y="145"/>
                    <a:pt x="28" y="126"/>
                  </a:cubicBezTo>
                  <a:cubicBezTo>
                    <a:pt x="25" y="133"/>
                    <a:pt x="23" y="139"/>
                    <a:pt x="21" y="146"/>
                  </a:cubicBezTo>
                  <a:cubicBezTo>
                    <a:pt x="6" y="202"/>
                    <a:pt x="21" y="263"/>
                    <a:pt x="55" y="303"/>
                  </a:cubicBezTo>
                  <a:cubicBezTo>
                    <a:pt x="68" y="319"/>
                    <a:pt x="83" y="331"/>
                    <a:pt x="99" y="341"/>
                  </a:cubicBezTo>
                  <a:cubicBezTo>
                    <a:pt x="108" y="346"/>
                    <a:pt x="117" y="351"/>
                    <a:pt x="126" y="355"/>
                  </a:cubicBezTo>
                  <a:cubicBezTo>
                    <a:pt x="126" y="355"/>
                    <a:pt x="126" y="355"/>
                    <a:pt x="126" y="356"/>
                  </a:cubicBezTo>
                  <a:cubicBezTo>
                    <a:pt x="126" y="356"/>
                    <a:pt x="127" y="356"/>
                    <a:pt x="127" y="356"/>
                  </a:cubicBezTo>
                  <a:cubicBezTo>
                    <a:pt x="148" y="365"/>
                    <a:pt x="171" y="370"/>
                    <a:pt x="196" y="370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6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219" y="370"/>
                    <a:pt x="240" y="365"/>
                    <a:pt x="260" y="358"/>
                  </a:cubicBezTo>
                  <a:cubicBezTo>
                    <a:pt x="260" y="358"/>
                    <a:pt x="260" y="358"/>
                    <a:pt x="261" y="358"/>
                  </a:cubicBezTo>
                  <a:cubicBezTo>
                    <a:pt x="261" y="358"/>
                    <a:pt x="261" y="358"/>
                    <a:pt x="261" y="357"/>
                  </a:cubicBezTo>
                  <a:cubicBezTo>
                    <a:pt x="262" y="357"/>
                    <a:pt x="263" y="356"/>
                    <a:pt x="264" y="356"/>
                  </a:cubicBezTo>
                  <a:cubicBezTo>
                    <a:pt x="265" y="356"/>
                    <a:pt x="265" y="356"/>
                    <a:pt x="266" y="356"/>
                  </a:cubicBezTo>
                  <a:cubicBezTo>
                    <a:pt x="265" y="356"/>
                    <a:pt x="265" y="356"/>
                    <a:pt x="265" y="355"/>
                  </a:cubicBezTo>
                  <a:cubicBezTo>
                    <a:pt x="271" y="353"/>
                    <a:pt x="276" y="350"/>
                    <a:pt x="281" y="347"/>
                  </a:cubicBezTo>
                  <a:cubicBezTo>
                    <a:pt x="280" y="349"/>
                    <a:pt x="284" y="349"/>
                    <a:pt x="282" y="347"/>
                  </a:cubicBezTo>
                  <a:cubicBezTo>
                    <a:pt x="282" y="347"/>
                    <a:pt x="283" y="347"/>
                    <a:pt x="283" y="346"/>
                  </a:cubicBezTo>
                  <a:cubicBezTo>
                    <a:pt x="283" y="346"/>
                    <a:pt x="284" y="346"/>
                    <a:pt x="284" y="346"/>
                  </a:cubicBezTo>
                  <a:cubicBezTo>
                    <a:pt x="284" y="346"/>
                    <a:pt x="284" y="346"/>
                    <a:pt x="284" y="346"/>
                  </a:cubicBezTo>
                  <a:cubicBezTo>
                    <a:pt x="286" y="344"/>
                    <a:pt x="289" y="343"/>
                    <a:pt x="291" y="341"/>
                  </a:cubicBezTo>
                  <a:cubicBezTo>
                    <a:pt x="292" y="342"/>
                    <a:pt x="292" y="342"/>
                    <a:pt x="292" y="342"/>
                  </a:cubicBezTo>
                  <a:cubicBezTo>
                    <a:pt x="293" y="342"/>
                    <a:pt x="293" y="342"/>
                    <a:pt x="293" y="341"/>
                  </a:cubicBezTo>
                  <a:cubicBezTo>
                    <a:pt x="293" y="341"/>
                    <a:pt x="293" y="341"/>
                    <a:pt x="293" y="340"/>
                  </a:cubicBezTo>
                  <a:cubicBezTo>
                    <a:pt x="340" y="309"/>
                    <a:pt x="371" y="256"/>
                    <a:pt x="371" y="195"/>
                  </a:cubicBezTo>
                  <a:cubicBezTo>
                    <a:pt x="371" y="167"/>
                    <a:pt x="364" y="142"/>
                    <a:pt x="353" y="118"/>
                  </a:cubicBezTo>
                  <a:cubicBezTo>
                    <a:pt x="353" y="119"/>
                    <a:pt x="353" y="119"/>
                    <a:pt x="354" y="119"/>
                  </a:cubicBezTo>
                  <a:cubicBezTo>
                    <a:pt x="355" y="118"/>
                    <a:pt x="353" y="117"/>
                    <a:pt x="353" y="118"/>
                  </a:cubicBezTo>
                  <a:cubicBezTo>
                    <a:pt x="351" y="113"/>
                    <a:pt x="348" y="109"/>
                    <a:pt x="346" y="105"/>
                  </a:cubicBezTo>
                  <a:cubicBezTo>
                    <a:pt x="346" y="105"/>
                    <a:pt x="346" y="105"/>
                    <a:pt x="346" y="105"/>
                  </a:cubicBezTo>
                  <a:cubicBezTo>
                    <a:pt x="346" y="105"/>
                    <a:pt x="346" y="105"/>
                    <a:pt x="346" y="105"/>
                  </a:cubicBezTo>
                  <a:cubicBezTo>
                    <a:pt x="342" y="98"/>
                    <a:pt x="337" y="91"/>
                    <a:pt x="332" y="85"/>
                  </a:cubicBezTo>
                  <a:cubicBezTo>
                    <a:pt x="332" y="85"/>
                    <a:pt x="332" y="84"/>
                    <a:pt x="332" y="84"/>
                  </a:cubicBezTo>
                  <a:cubicBezTo>
                    <a:pt x="332" y="84"/>
                    <a:pt x="332" y="84"/>
                    <a:pt x="331" y="84"/>
                  </a:cubicBezTo>
                  <a:cubicBezTo>
                    <a:pt x="318" y="68"/>
                    <a:pt x="302" y="54"/>
                    <a:pt x="284" y="44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308" y="57"/>
                    <a:pt x="329" y="77"/>
                    <a:pt x="345" y="100"/>
                  </a:cubicBezTo>
                  <a:cubicBezTo>
                    <a:pt x="344" y="100"/>
                    <a:pt x="344" y="103"/>
                    <a:pt x="346" y="102"/>
                  </a:cubicBezTo>
                  <a:cubicBezTo>
                    <a:pt x="346" y="102"/>
                    <a:pt x="346" y="102"/>
                    <a:pt x="346" y="102"/>
                  </a:cubicBezTo>
                  <a:cubicBezTo>
                    <a:pt x="348" y="105"/>
                    <a:pt x="350" y="108"/>
                    <a:pt x="351" y="111"/>
                  </a:cubicBezTo>
                  <a:cubicBezTo>
                    <a:pt x="351" y="111"/>
                    <a:pt x="351" y="111"/>
                    <a:pt x="351" y="112"/>
                  </a:cubicBezTo>
                  <a:cubicBezTo>
                    <a:pt x="352" y="112"/>
                    <a:pt x="352" y="112"/>
                    <a:pt x="352" y="112"/>
                  </a:cubicBezTo>
                  <a:cubicBezTo>
                    <a:pt x="359" y="123"/>
                    <a:pt x="364" y="135"/>
                    <a:pt x="368" y="147"/>
                  </a:cubicBezTo>
                  <a:cubicBezTo>
                    <a:pt x="370" y="154"/>
                    <a:pt x="372" y="159"/>
                    <a:pt x="372" y="157"/>
                  </a:cubicBezTo>
                  <a:cubicBezTo>
                    <a:pt x="373" y="156"/>
                    <a:pt x="372" y="149"/>
                    <a:pt x="370" y="142"/>
                  </a:cubicBezTo>
                  <a:cubicBezTo>
                    <a:pt x="364" y="123"/>
                    <a:pt x="355" y="106"/>
                    <a:pt x="343" y="90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4" y="90"/>
                    <a:pt x="344" y="89"/>
                    <a:pt x="344" y="89"/>
                  </a:cubicBezTo>
                  <a:cubicBezTo>
                    <a:pt x="344" y="89"/>
                    <a:pt x="343" y="89"/>
                    <a:pt x="343" y="89"/>
                  </a:cubicBezTo>
                  <a:cubicBezTo>
                    <a:pt x="343" y="89"/>
                    <a:pt x="343" y="89"/>
                    <a:pt x="343" y="90"/>
                  </a:cubicBezTo>
                  <a:cubicBezTo>
                    <a:pt x="339" y="85"/>
                    <a:pt x="336" y="81"/>
                    <a:pt x="332" y="76"/>
                  </a:cubicBezTo>
                  <a:cubicBezTo>
                    <a:pt x="332" y="76"/>
                    <a:pt x="332" y="76"/>
                    <a:pt x="332" y="76"/>
                  </a:cubicBezTo>
                  <a:cubicBezTo>
                    <a:pt x="331" y="76"/>
                    <a:pt x="331" y="75"/>
                    <a:pt x="331" y="75"/>
                  </a:cubicBezTo>
                  <a:cubicBezTo>
                    <a:pt x="331" y="75"/>
                    <a:pt x="331" y="75"/>
                    <a:pt x="331" y="75"/>
                  </a:cubicBezTo>
                  <a:cubicBezTo>
                    <a:pt x="316" y="59"/>
                    <a:pt x="298" y="46"/>
                    <a:pt x="279" y="36"/>
                  </a:cubicBezTo>
                  <a:cubicBezTo>
                    <a:pt x="279" y="36"/>
                    <a:pt x="279" y="35"/>
                    <a:pt x="278" y="35"/>
                  </a:cubicBezTo>
                  <a:cubicBezTo>
                    <a:pt x="278" y="35"/>
                    <a:pt x="278" y="35"/>
                    <a:pt x="278" y="35"/>
                  </a:cubicBezTo>
                  <a:cubicBezTo>
                    <a:pt x="272" y="32"/>
                    <a:pt x="265" y="29"/>
                    <a:pt x="259" y="27"/>
                  </a:cubicBezTo>
                  <a:cubicBezTo>
                    <a:pt x="258" y="27"/>
                    <a:pt x="257" y="27"/>
                    <a:pt x="257" y="26"/>
                  </a:cubicBezTo>
                  <a:cubicBezTo>
                    <a:pt x="257" y="26"/>
                    <a:pt x="257" y="26"/>
                    <a:pt x="257" y="25"/>
                  </a:cubicBezTo>
                  <a:cubicBezTo>
                    <a:pt x="256" y="25"/>
                    <a:pt x="256" y="25"/>
                    <a:pt x="255" y="25"/>
                  </a:cubicBezTo>
                  <a:cubicBezTo>
                    <a:pt x="255" y="26"/>
                    <a:pt x="255" y="26"/>
                    <a:pt x="255" y="26"/>
                  </a:cubicBezTo>
                  <a:cubicBezTo>
                    <a:pt x="252" y="25"/>
                    <a:pt x="248" y="23"/>
                    <a:pt x="245" y="22"/>
                  </a:cubicBezTo>
                  <a:cubicBezTo>
                    <a:pt x="245" y="22"/>
                    <a:pt x="245" y="22"/>
                    <a:pt x="245" y="22"/>
                  </a:cubicBezTo>
                  <a:cubicBezTo>
                    <a:pt x="245" y="21"/>
                    <a:pt x="244" y="21"/>
                    <a:pt x="244" y="22"/>
                  </a:cubicBezTo>
                  <a:cubicBezTo>
                    <a:pt x="243" y="22"/>
                    <a:pt x="241" y="22"/>
                    <a:pt x="240" y="21"/>
                  </a:cubicBezTo>
                  <a:cubicBezTo>
                    <a:pt x="240" y="21"/>
                    <a:pt x="240" y="21"/>
                    <a:pt x="240" y="20"/>
                  </a:cubicBezTo>
                  <a:cubicBezTo>
                    <a:pt x="240" y="20"/>
                    <a:pt x="239" y="20"/>
                    <a:pt x="239" y="20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7" y="20"/>
                    <a:pt x="235" y="20"/>
                    <a:pt x="234" y="20"/>
                  </a:cubicBezTo>
                  <a:cubicBezTo>
                    <a:pt x="234" y="20"/>
                    <a:pt x="234" y="20"/>
                    <a:pt x="234" y="20"/>
                  </a:cubicBezTo>
                  <a:cubicBezTo>
                    <a:pt x="234" y="20"/>
                    <a:pt x="234" y="20"/>
                    <a:pt x="234" y="20"/>
                  </a:cubicBezTo>
                  <a:cubicBezTo>
                    <a:pt x="232" y="19"/>
                    <a:pt x="231" y="19"/>
                    <a:pt x="229" y="19"/>
                  </a:cubicBezTo>
                  <a:cubicBezTo>
                    <a:pt x="230" y="18"/>
                    <a:pt x="230" y="17"/>
                    <a:pt x="231" y="15"/>
                  </a:cubicBezTo>
                  <a:cubicBezTo>
                    <a:pt x="229" y="15"/>
                    <a:pt x="230" y="18"/>
                    <a:pt x="228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0" y="17"/>
                    <a:pt x="213" y="16"/>
                    <a:pt x="206" y="16"/>
                  </a:cubicBezTo>
                  <a:cubicBezTo>
                    <a:pt x="205" y="15"/>
                    <a:pt x="205" y="15"/>
                    <a:pt x="205" y="16"/>
                  </a:cubicBezTo>
                  <a:cubicBezTo>
                    <a:pt x="204" y="16"/>
                    <a:pt x="203" y="16"/>
                    <a:pt x="203" y="16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02" y="16"/>
                    <a:pt x="202" y="16"/>
                    <a:pt x="202" y="16"/>
                  </a:cubicBezTo>
                  <a:cubicBezTo>
                    <a:pt x="164" y="14"/>
                    <a:pt x="126" y="25"/>
                    <a:pt x="95" y="45"/>
                  </a:cubicBezTo>
                  <a:cubicBezTo>
                    <a:pt x="95" y="45"/>
                    <a:pt x="95" y="44"/>
                    <a:pt x="95" y="44"/>
                  </a:cubicBezTo>
                  <a:cubicBezTo>
                    <a:pt x="92" y="43"/>
                    <a:pt x="94" y="46"/>
                    <a:pt x="93" y="46"/>
                  </a:cubicBezTo>
                  <a:cubicBezTo>
                    <a:pt x="92" y="46"/>
                    <a:pt x="92" y="47"/>
                    <a:pt x="93" y="47"/>
                  </a:cubicBezTo>
                  <a:cubicBezTo>
                    <a:pt x="91" y="47"/>
                    <a:pt x="90" y="48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8" y="49"/>
                    <a:pt x="88" y="49"/>
                    <a:pt x="87" y="49"/>
                  </a:cubicBezTo>
                  <a:cubicBezTo>
                    <a:pt x="87" y="49"/>
                    <a:pt x="87" y="50"/>
                    <a:pt x="87" y="50"/>
                  </a:cubicBezTo>
                  <a:cubicBezTo>
                    <a:pt x="85" y="52"/>
                    <a:pt x="84" y="53"/>
                    <a:pt x="82" y="55"/>
                  </a:cubicBezTo>
                  <a:cubicBezTo>
                    <a:pt x="82" y="54"/>
                    <a:pt x="82" y="54"/>
                    <a:pt x="82" y="55"/>
                  </a:cubicBezTo>
                  <a:cubicBezTo>
                    <a:pt x="79" y="57"/>
                    <a:pt x="77" y="59"/>
                    <a:pt x="74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0" y="65"/>
                    <a:pt x="66" y="69"/>
                    <a:pt x="63" y="72"/>
                  </a:cubicBezTo>
                  <a:cubicBezTo>
                    <a:pt x="49" y="85"/>
                    <a:pt x="38" y="100"/>
                    <a:pt x="29" y="117"/>
                  </a:cubicBezTo>
                  <a:cubicBezTo>
                    <a:pt x="32" y="112"/>
                    <a:pt x="34" y="107"/>
                    <a:pt x="38" y="102"/>
                  </a:cubicBezTo>
                  <a:cubicBezTo>
                    <a:pt x="47" y="86"/>
                    <a:pt x="59" y="72"/>
                    <a:pt x="72" y="60"/>
                  </a:cubicBezTo>
                  <a:cubicBezTo>
                    <a:pt x="73" y="60"/>
                    <a:pt x="73" y="60"/>
                    <a:pt x="73" y="59"/>
                  </a:cubicBezTo>
                  <a:cubicBezTo>
                    <a:pt x="75" y="58"/>
                    <a:pt x="76" y="56"/>
                    <a:pt x="78" y="55"/>
                  </a:cubicBezTo>
                  <a:cubicBezTo>
                    <a:pt x="78" y="55"/>
                    <a:pt x="79" y="56"/>
                    <a:pt x="79" y="55"/>
                  </a:cubicBezTo>
                  <a:cubicBezTo>
                    <a:pt x="79" y="55"/>
                    <a:pt x="79" y="54"/>
                    <a:pt x="79" y="54"/>
                  </a:cubicBezTo>
                  <a:cubicBezTo>
                    <a:pt x="81" y="53"/>
                    <a:pt x="83" y="51"/>
                    <a:pt x="85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85" y="50"/>
                    <a:pt x="86" y="50"/>
                    <a:pt x="86" y="49"/>
                  </a:cubicBezTo>
                  <a:cubicBezTo>
                    <a:pt x="123" y="22"/>
                    <a:pt x="169" y="9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4"/>
                    <a:pt x="215" y="14"/>
                  </a:cubicBezTo>
                  <a:cubicBezTo>
                    <a:pt x="216" y="14"/>
                    <a:pt x="216" y="14"/>
                    <a:pt x="216" y="14"/>
                  </a:cubicBezTo>
                  <a:cubicBezTo>
                    <a:pt x="216" y="14"/>
                    <a:pt x="216" y="13"/>
                    <a:pt x="216" y="13"/>
                  </a:cubicBezTo>
                  <a:cubicBezTo>
                    <a:pt x="223" y="13"/>
                    <a:pt x="229" y="14"/>
                    <a:pt x="236" y="16"/>
                  </a:cubicBezTo>
                  <a:cubicBezTo>
                    <a:pt x="235" y="18"/>
                    <a:pt x="238" y="17"/>
                    <a:pt x="237" y="19"/>
                  </a:cubicBezTo>
                  <a:cubicBezTo>
                    <a:pt x="238" y="19"/>
                    <a:pt x="238" y="17"/>
                    <a:pt x="237" y="16"/>
                  </a:cubicBezTo>
                  <a:cubicBezTo>
                    <a:pt x="239" y="16"/>
                    <a:pt x="240" y="16"/>
                    <a:pt x="242" y="17"/>
                  </a:cubicBezTo>
                  <a:cubicBezTo>
                    <a:pt x="242" y="17"/>
                    <a:pt x="242" y="17"/>
                    <a:pt x="242" y="18"/>
                  </a:cubicBezTo>
                  <a:cubicBezTo>
                    <a:pt x="242" y="17"/>
                    <a:pt x="242" y="17"/>
                    <a:pt x="243" y="17"/>
                  </a:cubicBezTo>
                  <a:cubicBezTo>
                    <a:pt x="247" y="18"/>
                    <a:pt x="251" y="19"/>
                    <a:pt x="255" y="20"/>
                  </a:cubicBezTo>
                  <a:cubicBezTo>
                    <a:pt x="254" y="22"/>
                    <a:pt x="255" y="21"/>
                    <a:pt x="255" y="20"/>
                  </a:cubicBezTo>
                  <a:cubicBezTo>
                    <a:pt x="256" y="21"/>
                    <a:pt x="257" y="21"/>
                    <a:pt x="258" y="21"/>
                  </a:cubicBezTo>
                  <a:cubicBezTo>
                    <a:pt x="261" y="22"/>
                    <a:pt x="264" y="23"/>
                    <a:pt x="267" y="24"/>
                  </a:cubicBezTo>
                  <a:cubicBezTo>
                    <a:pt x="266" y="26"/>
                    <a:pt x="268" y="26"/>
                    <a:pt x="268" y="25"/>
                  </a:cubicBezTo>
                  <a:cubicBezTo>
                    <a:pt x="269" y="25"/>
                    <a:pt x="270" y="25"/>
                    <a:pt x="270" y="26"/>
                  </a:cubicBezTo>
                  <a:cubicBezTo>
                    <a:pt x="271" y="26"/>
                    <a:pt x="272" y="27"/>
                    <a:pt x="272" y="27"/>
                  </a:cubicBezTo>
                  <a:cubicBezTo>
                    <a:pt x="272" y="27"/>
                    <a:pt x="272" y="26"/>
                    <a:pt x="272" y="26"/>
                  </a:cubicBezTo>
                  <a:cubicBezTo>
                    <a:pt x="273" y="27"/>
                    <a:pt x="275" y="27"/>
                    <a:pt x="276" y="28"/>
                  </a:cubicBezTo>
                  <a:cubicBezTo>
                    <a:pt x="276" y="28"/>
                    <a:pt x="276" y="29"/>
                    <a:pt x="276" y="29"/>
                  </a:cubicBezTo>
                  <a:cubicBezTo>
                    <a:pt x="276" y="29"/>
                    <a:pt x="277" y="29"/>
                    <a:pt x="277" y="28"/>
                  </a:cubicBezTo>
                  <a:cubicBezTo>
                    <a:pt x="277" y="28"/>
                    <a:pt x="278" y="29"/>
                    <a:pt x="278" y="29"/>
                  </a:cubicBezTo>
                  <a:cubicBezTo>
                    <a:pt x="278" y="30"/>
                    <a:pt x="278" y="30"/>
                    <a:pt x="277" y="30"/>
                  </a:cubicBezTo>
                  <a:cubicBezTo>
                    <a:pt x="278" y="32"/>
                    <a:pt x="279" y="31"/>
                    <a:pt x="279" y="29"/>
                  </a:cubicBezTo>
                  <a:cubicBezTo>
                    <a:pt x="279" y="29"/>
                    <a:pt x="280" y="30"/>
                    <a:pt x="280" y="30"/>
                  </a:cubicBezTo>
                  <a:cubicBezTo>
                    <a:pt x="280" y="30"/>
                    <a:pt x="280" y="31"/>
                    <a:pt x="280" y="31"/>
                  </a:cubicBezTo>
                  <a:cubicBezTo>
                    <a:pt x="281" y="31"/>
                    <a:pt x="281" y="31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2" y="31"/>
                    <a:pt x="283" y="31"/>
                  </a:cubicBezTo>
                  <a:cubicBezTo>
                    <a:pt x="282" y="32"/>
                    <a:pt x="282" y="34"/>
                    <a:pt x="280" y="34"/>
                  </a:cubicBezTo>
                  <a:cubicBezTo>
                    <a:pt x="280" y="35"/>
                    <a:pt x="280" y="35"/>
                    <a:pt x="280" y="36"/>
                  </a:cubicBezTo>
                  <a:cubicBezTo>
                    <a:pt x="282" y="35"/>
                    <a:pt x="283" y="33"/>
                    <a:pt x="284" y="32"/>
                  </a:cubicBezTo>
                  <a:cubicBezTo>
                    <a:pt x="346" y="62"/>
                    <a:pt x="388" y="121"/>
                    <a:pt x="393" y="191"/>
                  </a:cubicBezTo>
                  <a:cubicBezTo>
                    <a:pt x="393" y="195"/>
                    <a:pt x="394" y="196"/>
                    <a:pt x="394" y="195"/>
                  </a:cubicBezTo>
                  <a:cubicBezTo>
                    <a:pt x="395" y="194"/>
                    <a:pt x="395" y="189"/>
                    <a:pt x="394" y="186"/>
                  </a:cubicBezTo>
                  <a:close/>
                  <a:moveTo>
                    <a:pt x="61" y="66"/>
                  </a:move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1" y="76"/>
                    <a:pt x="43" y="87"/>
                    <a:pt x="35" y="99"/>
                  </a:cubicBezTo>
                  <a:cubicBezTo>
                    <a:pt x="16" y="130"/>
                    <a:pt x="8" y="166"/>
                    <a:pt x="9" y="201"/>
                  </a:cubicBezTo>
                  <a:cubicBezTo>
                    <a:pt x="9" y="223"/>
                    <a:pt x="14" y="246"/>
                    <a:pt x="22" y="268"/>
                  </a:cubicBezTo>
                  <a:cubicBezTo>
                    <a:pt x="11" y="240"/>
                    <a:pt x="6" y="211"/>
                    <a:pt x="8" y="181"/>
                  </a:cubicBezTo>
                  <a:cubicBezTo>
                    <a:pt x="10" y="132"/>
                    <a:pt x="33" y="87"/>
                    <a:pt x="69" y="54"/>
                  </a:cubicBezTo>
                  <a:cubicBezTo>
                    <a:pt x="69" y="56"/>
                    <a:pt x="70" y="56"/>
                    <a:pt x="71" y="56"/>
                  </a:cubicBezTo>
                  <a:cubicBezTo>
                    <a:pt x="68" y="59"/>
                    <a:pt x="64" y="63"/>
                    <a:pt x="61" y="6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3" name="Freeform 70548"/>
            <p:cNvSpPr>
              <a:spLocks/>
            </p:cNvSpPr>
            <p:nvPr/>
          </p:nvSpPr>
          <p:spPr bwMode="auto">
            <a:xfrm>
              <a:off x="19738976" y="4878387"/>
              <a:ext cx="3622675" cy="4208463"/>
            </a:xfrm>
            <a:custGeom>
              <a:avLst/>
              <a:gdLst>
                <a:gd name="T0" fmla="*/ 91 w 322"/>
                <a:gd name="T1" fmla="*/ 371 h 374"/>
                <a:gd name="T2" fmla="*/ 11 w 322"/>
                <a:gd name="T3" fmla="*/ 254 h 374"/>
                <a:gd name="T4" fmla="*/ 36 w 322"/>
                <a:gd name="T5" fmla="*/ 108 h 374"/>
                <a:gd name="T6" fmla="*/ 245 w 322"/>
                <a:gd name="T7" fmla="*/ 14 h 374"/>
                <a:gd name="T8" fmla="*/ 319 w 322"/>
                <a:gd name="T9" fmla="*/ 40 h 374"/>
                <a:gd name="T10" fmla="*/ 321 w 322"/>
                <a:gd name="T11" fmla="*/ 41 h 374"/>
                <a:gd name="T12" fmla="*/ 317 w 322"/>
                <a:gd name="T13" fmla="*/ 38 h 374"/>
                <a:gd name="T14" fmla="*/ 163 w 322"/>
                <a:gd name="T15" fmla="*/ 15 h 374"/>
                <a:gd name="T16" fmla="*/ 35 w 322"/>
                <a:gd name="T17" fmla="*/ 107 h 374"/>
                <a:gd name="T18" fmla="*/ 11 w 322"/>
                <a:gd name="T19" fmla="*/ 255 h 374"/>
                <a:gd name="T20" fmla="*/ 92 w 322"/>
                <a:gd name="T21" fmla="*/ 373 h 374"/>
                <a:gd name="T22" fmla="*/ 94 w 322"/>
                <a:gd name="T23" fmla="*/ 374 h 374"/>
                <a:gd name="T24" fmla="*/ 91 w 322"/>
                <a:gd name="T25" fmla="*/ 3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2" h="374">
                  <a:moveTo>
                    <a:pt x="91" y="371"/>
                  </a:moveTo>
                  <a:cubicBezTo>
                    <a:pt x="52" y="345"/>
                    <a:pt x="22" y="303"/>
                    <a:pt x="11" y="254"/>
                  </a:cubicBezTo>
                  <a:cubicBezTo>
                    <a:pt x="1" y="205"/>
                    <a:pt x="9" y="152"/>
                    <a:pt x="36" y="108"/>
                  </a:cubicBezTo>
                  <a:cubicBezTo>
                    <a:pt x="80" y="37"/>
                    <a:pt x="164" y="0"/>
                    <a:pt x="245" y="14"/>
                  </a:cubicBezTo>
                  <a:cubicBezTo>
                    <a:pt x="272" y="18"/>
                    <a:pt x="297" y="28"/>
                    <a:pt x="319" y="40"/>
                  </a:cubicBezTo>
                  <a:cubicBezTo>
                    <a:pt x="320" y="41"/>
                    <a:pt x="322" y="42"/>
                    <a:pt x="321" y="41"/>
                  </a:cubicBezTo>
                  <a:cubicBezTo>
                    <a:pt x="320" y="41"/>
                    <a:pt x="319" y="39"/>
                    <a:pt x="317" y="38"/>
                  </a:cubicBezTo>
                  <a:cubicBezTo>
                    <a:pt x="271" y="12"/>
                    <a:pt x="215" y="3"/>
                    <a:pt x="163" y="15"/>
                  </a:cubicBezTo>
                  <a:cubicBezTo>
                    <a:pt x="111" y="27"/>
                    <a:pt x="63" y="61"/>
                    <a:pt x="35" y="107"/>
                  </a:cubicBezTo>
                  <a:cubicBezTo>
                    <a:pt x="8" y="151"/>
                    <a:pt x="0" y="205"/>
                    <a:pt x="11" y="255"/>
                  </a:cubicBezTo>
                  <a:cubicBezTo>
                    <a:pt x="22" y="304"/>
                    <a:pt x="53" y="347"/>
                    <a:pt x="92" y="373"/>
                  </a:cubicBezTo>
                  <a:cubicBezTo>
                    <a:pt x="93" y="374"/>
                    <a:pt x="94" y="374"/>
                    <a:pt x="94" y="374"/>
                  </a:cubicBezTo>
                  <a:cubicBezTo>
                    <a:pt x="93" y="373"/>
                    <a:pt x="92" y="372"/>
                    <a:pt x="91" y="37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4" name="Freeform 70549"/>
            <p:cNvSpPr>
              <a:spLocks/>
            </p:cNvSpPr>
            <p:nvPr/>
          </p:nvSpPr>
          <p:spPr bwMode="auto">
            <a:xfrm>
              <a:off x="19829463" y="5070475"/>
              <a:ext cx="1789113" cy="3554413"/>
            </a:xfrm>
            <a:custGeom>
              <a:avLst/>
              <a:gdLst>
                <a:gd name="T0" fmla="*/ 49 w 159"/>
                <a:gd name="T1" fmla="*/ 67 h 316"/>
                <a:gd name="T2" fmla="*/ 156 w 159"/>
                <a:gd name="T3" fmla="*/ 1 h 316"/>
                <a:gd name="T4" fmla="*/ 159 w 159"/>
                <a:gd name="T5" fmla="*/ 0 h 316"/>
                <a:gd name="T6" fmla="*/ 155 w 159"/>
                <a:gd name="T7" fmla="*/ 0 h 316"/>
                <a:gd name="T8" fmla="*/ 23 w 159"/>
                <a:gd name="T9" fmla="*/ 105 h 316"/>
                <a:gd name="T10" fmla="*/ 1 w 159"/>
                <a:gd name="T11" fmla="*/ 197 h 316"/>
                <a:gd name="T12" fmla="*/ 43 w 159"/>
                <a:gd name="T13" fmla="*/ 313 h 316"/>
                <a:gd name="T14" fmla="*/ 45 w 159"/>
                <a:gd name="T15" fmla="*/ 316 h 316"/>
                <a:gd name="T16" fmla="*/ 44 w 159"/>
                <a:gd name="T17" fmla="*/ 314 h 316"/>
                <a:gd name="T18" fmla="*/ 3 w 159"/>
                <a:gd name="T19" fmla="*/ 185 h 316"/>
                <a:gd name="T20" fmla="*/ 49 w 159"/>
                <a:gd name="T21" fmla="*/ 6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316">
                  <a:moveTo>
                    <a:pt x="49" y="67"/>
                  </a:moveTo>
                  <a:cubicBezTo>
                    <a:pt x="76" y="35"/>
                    <a:pt x="114" y="11"/>
                    <a:pt x="156" y="1"/>
                  </a:cubicBezTo>
                  <a:cubicBezTo>
                    <a:pt x="157" y="0"/>
                    <a:pt x="158" y="0"/>
                    <a:pt x="159" y="0"/>
                  </a:cubicBezTo>
                  <a:cubicBezTo>
                    <a:pt x="158" y="0"/>
                    <a:pt x="157" y="0"/>
                    <a:pt x="155" y="0"/>
                  </a:cubicBezTo>
                  <a:cubicBezTo>
                    <a:pt x="99" y="14"/>
                    <a:pt x="50" y="53"/>
                    <a:pt x="23" y="105"/>
                  </a:cubicBezTo>
                  <a:cubicBezTo>
                    <a:pt x="8" y="133"/>
                    <a:pt x="0" y="164"/>
                    <a:pt x="1" y="197"/>
                  </a:cubicBezTo>
                  <a:cubicBezTo>
                    <a:pt x="3" y="241"/>
                    <a:pt x="18" y="278"/>
                    <a:pt x="43" y="313"/>
                  </a:cubicBezTo>
                  <a:cubicBezTo>
                    <a:pt x="44" y="315"/>
                    <a:pt x="45" y="316"/>
                    <a:pt x="45" y="316"/>
                  </a:cubicBezTo>
                  <a:cubicBezTo>
                    <a:pt x="45" y="316"/>
                    <a:pt x="45" y="315"/>
                    <a:pt x="44" y="314"/>
                  </a:cubicBezTo>
                  <a:cubicBezTo>
                    <a:pt x="17" y="276"/>
                    <a:pt x="1" y="232"/>
                    <a:pt x="3" y="185"/>
                  </a:cubicBezTo>
                  <a:cubicBezTo>
                    <a:pt x="4" y="142"/>
                    <a:pt x="21" y="100"/>
                    <a:pt x="49" y="6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5" name="Freeform 70550"/>
            <p:cNvSpPr>
              <a:spLocks/>
            </p:cNvSpPr>
            <p:nvPr/>
          </p:nvSpPr>
          <p:spPr bwMode="auto">
            <a:xfrm>
              <a:off x="19796126" y="6430962"/>
              <a:ext cx="4454525" cy="3116263"/>
            </a:xfrm>
            <a:custGeom>
              <a:avLst/>
              <a:gdLst>
                <a:gd name="T0" fmla="*/ 394 w 396"/>
                <a:gd name="T1" fmla="*/ 74 h 277"/>
                <a:gd name="T2" fmla="*/ 394 w 396"/>
                <a:gd name="T3" fmla="*/ 78 h 277"/>
                <a:gd name="T4" fmla="*/ 385 w 396"/>
                <a:gd name="T5" fmla="*/ 146 h 277"/>
                <a:gd name="T6" fmla="*/ 352 w 396"/>
                <a:gd name="T7" fmla="*/ 201 h 277"/>
                <a:gd name="T8" fmla="*/ 352 w 396"/>
                <a:gd name="T9" fmla="*/ 201 h 277"/>
                <a:gd name="T10" fmla="*/ 300 w 396"/>
                <a:gd name="T11" fmla="*/ 245 h 277"/>
                <a:gd name="T12" fmla="*/ 202 w 396"/>
                <a:gd name="T13" fmla="*/ 267 h 277"/>
                <a:gd name="T14" fmla="*/ 48 w 396"/>
                <a:gd name="T15" fmla="*/ 188 h 277"/>
                <a:gd name="T16" fmla="*/ 15 w 396"/>
                <a:gd name="T17" fmla="*/ 112 h 277"/>
                <a:gd name="T18" fmla="*/ 13 w 396"/>
                <a:gd name="T19" fmla="*/ 105 h 277"/>
                <a:gd name="T20" fmla="*/ 13 w 396"/>
                <a:gd name="T21" fmla="*/ 112 h 277"/>
                <a:gd name="T22" fmla="*/ 26 w 396"/>
                <a:gd name="T23" fmla="*/ 153 h 277"/>
                <a:gd name="T24" fmla="*/ 25 w 396"/>
                <a:gd name="T25" fmla="*/ 153 h 277"/>
                <a:gd name="T26" fmla="*/ 20 w 396"/>
                <a:gd name="T27" fmla="*/ 5 h 277"/>
                <a:gd name="T28" fmla="*/ 21 w 396"/>
                <a:gd name="T29" fmla="*/ 0 h 277"/>
                <a:gd name="T30" fmla="*/ 19 w 396"/>
                <a:gd name="T31" fmla="*/ 5 h 277"/>
                <a:gd name="T32" fmla="*/ 26 w 396"/>
                <a:gd name="T33" fmla="*/ 158 h 277"/>
                <a:gd name="T34" fmla="*/ 29 w 396"/>
                <a:gd name="T35" fmla="*/ 164 h 277"/>
                <a:gd name="T36" fmla="*/ 123 w 396"/>
                <a:gd name="T37" fmla="*/ 251 h 277"/>
                <a:gd name="T38" fmla="*/ 301 w 396"/>
                <a:gd name="T39" fmla="*/ 245 h 277"/>
                <a:gd name="T40" fmla="*/ 352 w 396"/>
                <a:gd name="T41" fmla="*/ 202 h 277"/>
                <a:gd name="T42" fmla="*/ 353 w 396"/>
                <a:gd name="T43" fmla="*/ 202 h 277"/>
                <a:gd name="T44" fmla="*/ 353 w 396"/>
                <a:gd name="T45" fmla="*/ 201 h 277"/>
                <a:gd name="T46" fmla="*/ 352 w 396"/>
                <a:gd name="T47" fmla="*/ 201 h 277"/>
                <a:gd name="T48" fmla="*/ 356 w 396"/>
                <a:gd name="T49" fmla="*/ 197 h 277"/>
                <a:gd name="T50" fmla="*/ 386 w 396"/>
                <a:gd name="T51" fmla="*/ 145 h 277"/>
                <a:gd name="T52" fmla="*/ 394 w 396"/>
                <a:gd name="T53" fmla="*/ 74 h 277"/>
                <a:gd name="T54" fmla="*/ 394 w 396"/>
                <a:gd name="T55" fmla="*/ 7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6" h="277">
                  <a:moveTo>
                    <a:pt x="394" y="74"/>
                  </a:moveTo>
                  <a:cubicBezTo>
                    <a:pt x="394" y="75"/>
                    <a:pt x="394" y="77"/>
                    <a:pt x="394" y="78"/>
                  </a:cubicBezTo>
                  <a:cubicBezTo>
                    <a:pt x="395" y="100"/>
                    <a:pt x="392" y="124"/>
                    <a:pt x="385" y="146"/>
                  </a:cubicBezTo>
                  <a:cubicBezTo>
                    <a:pt x="377" y="166"/>
                    <a:pt x="366" y="185"/>
                    <a:pt x="352" y="201"/>
                  </a:cubicBezTo>
                  <a:cubicBezTo>
                    <a:pt x="352" y="200"/>
                    <a:pt x="352" y="201"/>
                    <a:pt x="352" y="201"/>
                  </a:cubicBezTo>
                  <a:cubicBezTo>
                    <a:pt x="337" y="219"/>
                    <a:pt x="319" y="233"/>
                    <a:pt x="300" y="245"/>
                  </a:cubicBezTo>
                  <a:cubicBezTo>
                    <a:pt x="269" y="261"/>
                    <a:pt x="236" y="267"/>
                    <a:pt x="202" y="267"/>
                  </a:cubicBezTo>
                  <a:cubicBezTo>
                    <a:pt x="141" y="266"/>
                    <a:pt x="84" y="235"/>
                    <a:pt x="48" y="188"/>
                  </a:cubicBezTo>
                  <a:cubicBezTo>
                    <a:pt x="32" y="165"/>
                    <a:pt x="20" y="139"/>
                    <a:pt x="15" y="112"/>
                  </a:cubicBezTo>
                  <a:cubicBezTo>
                    <a:pt x="14" y="108"/>
                    <a:pt x="13" y="105"/>
                    <a:pt x="13" y="105"/>
                  </a:cubicBezTo>
                  <a:cubicBezTo>
                    <a:pt x="12" y="105"/>
                    <a:pt x="12" y="108"/>
                    <a:pt x="13" y="112"/>
                  </a:cubicBezTo>
                  <a:cubicBezTo>
                    <a:pt x="16" y="126"/>
                    <a:pt x="20" y="140"/>
                    <a:pt x="26" y="153"/>
                  </a:cubicBezTo>
                  <a:cubicBezTo>
                    <a:pt x="25" y="152"/>
                    <a:pt x="25" y="152"/>
                    <a:pt x="25" y="153"/>
                  </a:cubicBezTo>
                  <a:cubicBezTo>
                    <a:pt x="4" y="107"/>
                    <a:pt x="2" y="53"/>
                    <a:pt x="20" y="5"/>
                  </a:cubicBezTo>
                  <a:cubicBezTo>
                    <a:pt x="21" y="3"/>
                    <a:pt x="22" y="1"/>
                    <a:pt x="21" y="0"/>
                  </a:cubicBezTo>
                  <a:cubicBezTo>
                    <a:pt x="21" y="0"/>
                    <a:pt x="20" y="2"/>
                    <a:pt x="19" y="5"/>
                  </a:cubicBezTo>
                  <a:cubicBezTo>
                    <a:pt x="0" y="54"/>
                    <a:pt x="3" y="111"/>
                    <a:pt x="26" y="158"/>
                  </a:cubicBezTo>
                  <a:cubicBezTo>
                    <a:pt x="27" y="160"/>
                    <a:pt x="28" y="162"/>
                    <a:pt x="29" y="164"/>
                  </a:cubicBezTo>
                  <a:cubicBezTo>
                    <a:pt x="50" y="203"/>
                    <a:pt x="83" y="233"/>
                    <a:pt x="123" y="251"/>
                  </a:cubicBezTo>
                  <a:cubicBezTo>
                    <a:pt x="180" y="277"/>
                    <a:pt x="247" y="275"/>
                    <a:pt x="301" y="245"/>
                  </a:cubicBezTo>
                  <a:cubicBezTo>
                    <a:pt x="320" y="234"/>
                    <a:pt x="337" y="219"/>
                    <a:pt x="352" y="202"/>
                  </a:cubicBezTo>
                  <a:cubicBezTo>
                    <a:pt x="352" y="202"/>
                    <a:pt x="352" y="202"/>
                    <a:pt x="353" y="202"/>
                  </a:cubicBezTo>
                  <a:cubicBezTo>
                    <a:pt x="354" y="202"/>
                    <a:pt x="353" y="202"/>
                    <a:pt x="353" y="201"/>
                  </a:cubicBezTo>
                  <a:cubicBezTo>
                    <a:pt x="353" y="201"/>
                    <a:pt x="353" y="201"/>
                    <a:pt x="352" y="201"/>
                  </a:cubicBezTo>
                  <a:cubicBezTo>
                    <a:pt x="354" y="200"/>
                    <a:pt x="355" y="199"/>
                    <a:pt x="356" y="197"/>
                  </a:cubicBezTo>
                  <a:cubicBezTo>
                    <a:pt x="369" y="181"/>
                    <a:pt x="380" y="163"/>
                    <a:pt x="386" y="145"/>
                  </a:cubicBezTo>
                  <a:cubicBezTo>
                    <a:pt x="394" y="120"/>
                    <a:pt x="396" y="96"/>
                    <a:pt x="394" y="74"/>
                  </a:cubicBezTo>
                  <a:cubicBezTo>
                    <a:pt x="394" y="73"/>
                    <a:pt x="394" y="73"/>
                    <a:pt x="394" y="7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6" name="กลุ่ม 205"/>
          <p:cNvGrpSpPr/>
          <p:nvPr/>
        </p:nvGrpSpPr>
        <p:grpSpPr>
          <a:xfrm>
            <a:off x="8881598" y="1970086"/>
            <a:ext cx="4264025" cy="4330700"/>
            <a:chOff x="7691767" y="1373186"/>
            <a:chExt cx="4264025" cy="4330700"/>
          </a:xfrm>
        </p:grpSpPr>
        <p:sp>
          <p:nvSpPr>
            <p:cNvPr id="207" name="Freeform 70383"/>
            <p:cNvSpPr>
              <a:spLocks/>
            </p:cNvSpPr>
            <p:nvPr/>
          </p:nvSpPr>
          <p:spPr bwMode="auto">
            <a:xfrm>
              <a:off x="11889117" y="3184524"/>
              <a:ext cx="55563" cy="349250"/>
            </a:xfrm>
            <a:custGeom>
              <a:avLst/>
              <a:gdLst>
                <a:gd name="T0" fmla="*/ 5 w 5"/>
                <a:gd name="T1" fmla="*/ 14 h 31"/>
                <a:gd name="T2" fmla="*/ 0 w 5"/>
                <a:gd name="T3" fmla="*/ 0 h 31"/>
                <a:gd name="T4" fmla="*/ 1 w 5"/>
                <a:gd name="T5" fmla="*/ 3 h 31"/>
                <a:gd name="T6" fmla="*/ 0 w 5"/>
                <a:gd name="T7" fmla="*/ 7 h 31"/>
                <a:gd name="T8" fmla="*/ 3 w 5"/>
                <a:gd name="T9" fmla="*/ 12 h 31"/>
                <a:gd name="T10" fmla="*/ 2 w 5"/>
                <a:gd name="T11" fmla="*/ 16 h 31"/>
                <a:gd name="T12" fmla="*/ 3 w 5"/>
                <a:gd name="T13" fmla="*/ 25 h 31"/>
                <a:gd name="T14" fmla="*/ 3 w 5"/>
                <a:gd name="T15" fmla="*/ 19 h 31"/>
                <a:gd name="T16" fmla="*/ 5 w 5"/>
                <a:gd name="T17" fmla="*/ 31 h 31"/>
                <a:gd name="T18" fmla="*/ 5 w 5"/>
                <a:gd name="T19" fmla="*/ 20 h 31"/>
                <a:gd name="T20" fmla="*/ 5 w 5"/>
                <a:gd name="T21" fmla="*/ 20 h 31"/>
                <a:gd name="T22" fmla="*/ 4 w 5"/>
                <a:gd name="T23" fmla="*/ 12 h 31"/>
                <a:gd name="T24" fmla="*/ 5 w 5"/>
                <a:gd name="T25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1">
                  <a:moveTo>
                    <a:pt x="5" y="14"/>
                  </a:moveTo>
                  <a:cubicBezTo>
                    <a:pt x="4" y="1"/>
                    <a:pt x="2" y="10"/>
                    <a:pt x="0" y="0"/>
                  </a:cubicBezTo>
                  <a:cubicBezTo>
                    <a:pt x="0" y="1"/>
                    <a:pt x="1" y="1"/>
                    <a:pt x="1" y="3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2" y="12"/>
                    <a:pt x="1" y="12"/>
                    <a:pt x="3" y="12"/>
                  </a:cubicBezTo>
                  <a:cubicBezTo>
                    <a:pt x="4" y="16"/>
                    <a:pt x="3" y="19"/>
                    <a:pt x="2" y="16"/>
                  </a:cubicBezTo>
                  <a:cubicBezTo>
                    <a:pt x="2" y="19"/>
                    <a:pt x="3" y="22"/>
                    <a:pt x="3" y="25"/>
                  </a:cubicBezTo>
                  <a:cubicBezTo>
                    <a:pt x="3" y="23"/>
                    <a:pt x="3" y="21"/>
                    <a:pt x="3" y="19"/>
                  </a:cubicBezTo>
                  <a:cubicBezTo>
                    <a:pt x="5" y="21"/>
                    <a:pt x="3" y="29"/>
                    <a:pt x="5" y="31"/>
                  </a:cubicBezTo>
                  <a:cubicBezTo>
                    <a:pt x="5" y="27"/>
                    <a:pt x="5" y="23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8"/>
                    <a:pt x="4" y="13"/>
                    <a:pt x="4" y="12"/>
                  </a:cubicBezTo>
                  <a:cubicBezTo>
                    <a:pt x="5" y="12"/>
                    <a:pt x="5" y="12"/>
                    <a:pt x="5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8" name="Freeform 70384"/>
            <p:cNvSpPr>
              <a:spLocks/>
            </p:cNvSpPr>
            <p:nvPr/>
          </p:nvSpPr>
          <p:spPr bwMode="auto">
            <a:xfrm>
              <a:off x="11809742" y="2868611"/>
              <a:ext cx="146050" cy="327025"/>
            </a:xfrm>
            <a:custGeom>
              <a:avLst/>
              <a:gdLst>
                <a:gd name="T0" fmla="*/ 9 w 13"/>
                <a:gd name="T1" fmla="*/ 26 h 29"/>
                <a:gd name="T2" fmla="*/ 8 w 13"/>
                <a:gd name="T3" fmla="*/ 21 h 29"/>
                <a:gd name="T4" fmla="*/ 12 w 13"/>
                <a:gd name="T5" fmla="*/ 29 h 29"/>
                <a:gd name="T6" fmla="*/ 10 w 13"/>
                <a:gd name="T7" fmla="*/ 14 h 29"/>
                <a:gd name="T8" fmla="*/ 9 w 13"/>
                <a:gd name="T9" fmla="*/ 19 h 29"/>
                <a:gd name="T10" fmla="*/ 6 w 13"/>
                <a:gd name="T11" fmla="*/ 15 h 29"/>
                <a:gd name="T12" fmla="*/ 5 w 13"/>
                <a:gd name="T13" fmla="*/ 8 h 29"/>
                <a:gd name="T14" fmla="*/ 3 w 13"/>
                <a:gd name="T15" fmla="*/ 7 h 29"/>
                <a:gd name="T16" fmla="*/ 4 w 13"/>
                <a:gd name="T17" fmla="*/ 10 h 29"/>
                <a:gd name="T18" fmla="*/ 0 w 13"/>
                <a:gd name="T19" fmla="*/ 3 h 29"/>
                <a:gd name="T20" fmla="*/ 4 w 13"/>
                <a:gd name="T21" fmla="*/ 13 h 29"/>
                <a:gd name="T22" fmla="*/ 5 w 13"/>
                <a:gd name="T23" fmla="*/ 24 h 29"/>
                <a:gd name="T24" fmla="*/ 7 w 13"/>
                <a:gd name="T25" fmla="*/ 28 h 29"/>
                <a:gd name="T26" fmla="*/ 7 w 13"/>
                <a:gd name="T27" fmla="*/ 26 h 29"/>
                <a:gd name="T28" fmla="*/ 9 w 13"/>
                <a:gd name="T29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9">
                  <a:moveTo>
                    <a:pt x="9" y="26"/>
                  </a:moveTo>
                  <a:cubicBezTo>
                    <a:pt x="8" y="24"/>
                    <a:pt x="8" y="23"/>
                    <a:pt x="8" y="21"/>
                  </a:cubicBezTo>
                  <a:cubicBezTo>
                    <a:pt x="9" y="23"/>
                    <a:pt x="10" y="26"/>
                    <a:pt x="12" y="29"/>
                  </a:cubicBezTo>
                  <a:cubicBezTo>
                    <a:pt x="13" y="26"/>
                    <a:pt x="10" y="17"/>
                    <a:pt x="10" y="14"/>
                  </a:cubicBezTo>
                  <a:cubicBezTo>
                    <a:pt x="10" y="18"/>
                    <a:pt x="9" y="11"/>
                    <a:pt x="9" y="19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5" y="10"/>
                    <a:pt x="5" y="8"/>
                  </a:cubicBezTo>
                  <a:cubicBezTo>
                    <a:pt x="4" y="8"/>
                    <a:pt x="2" y="3"/>
                    <a:pt x="3" y="7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2" y="9"/>
                    <a:pt x="0" y="0"/>
                    <a:pt x="0" y="3"/>
                  </a:cubicBezTo>
                  <a:cubicBezTo>
                    <a:pt x="2" y="8"/>
                    <a:pt x="2" y="9"/>
                    <a:pt x="4" y="13"/>
                  </a:cubicBezTo>
                  <a:cubicBezTo>
                    <a:pt x="5" y="18"/>
                    <a:pt x="5" y="22"/>
                    <a:pt x="5" y="24"/>
                  </a:cubicBezTo>
                  <a:cubicBezTo>
                    <a:pt x="6" y="26"/>
                    <a:pt x="7" y="26"/>
                    <a:pt x="7" y="28"/>
                  </a:cubicBezTo>
                  <a:cubicBezTo>
                    <a:pt x="7" y="27"/>
                    <a:pt x="7" y="27"/>
                    <a:pt x="7" y="26"/>
                  </a:cubicBezTo>
                  <a:lnTo>
                    <a:pt x="9" y="2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9" name="Line 70385"/>
            <p:cNvSpPr>
              <a:spLocks noChangeShapeType="1"/>
            </p:cNvSpPr>
            <p:nvPr/>
          </p:nvSpPr>
          <p:spPr bwMode="auto">
            <a:xfrm>
              <a:off x="11889117" y="318452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0" name="Line 70386"/>
            <p:cNvSpPr>
              <a:spLocks noChangeShapeType="1"/>
            </p:cNvSpPr>
            <p:nvPr/>
          </p:nvSpPr>
          <p:spPr bwMode="auto">
            <a:xfrm>
              <a:off x="11889117" y="318452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1" name="Freeform 70387"/>
            <p:cNvSpPr>
              <a:spLocks/>
            </p:cNvSpPr>
            <p:nvPr/>
          </p:nvSpPr>
          <p:spPr bwMode="auto">
            <a:xfrm>
              <a:off x="8063242" y="4579936"/>
              <a:ext cx="22225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2" name="Freeform 70388"/>
            <p:cNvSpPr>
              <a:spLocks/>
            </p:cNvSpPr>
            <p:nvPr/>
          </p:nvSpPr>
          <p:spPr bwMode="auto">
            <a:xfrm>
              <a:off x="7748917" y="3994149"/>
              <a:ext cx="123825" cy="236538"/>
            </a:xfrm>
            <a:custGeom>
              <a:avLst/>
              <a:gdLst>
                <a:gd name="T0" fmla="*/ 0 w 11"/>
                <a:gd name="T1" fmla="*/ 0 h 21"/>
                <a:gd name="T2" fmla="*/ 4 w 11"/>
                <a:gd name="T3" fmla="*/ 9 h 21"/>
                <a:gd name="T4" fmla="*/ 3 w 11"/>
                <a:gd name="T5" fmla="*/ 11 h 21"/>
                <a:gd name="T6" fmla="*/ 4 w 11"/>
                <a:gd name="T7" fmla="*/ 14 h 21"/>
                <a:gd name="T8" fmla="*/ 4 w 11"/>
                <a:gd name="T9" fmla="*/ 12 h 21"/>
                <a:gd name="T10" fmla="*/ 11 w 11"/>
                <a:gd name="T11" fmla="*/ 21 h 21"/>
                <a:gd name="T12" fmla="*/ 7 w 11"/>
                <a:gd name="T13" fmla="*/ 11 h 21"/>
                <a:gd name="T14" fmla="*/ 6 w 11"/>
                <a:gd name="T15" fmla="*/ 9 h 21"/>
                <a:gd name="T16" fmla="*/ 2 w 11"/>
                <a:gd name="T17" fmla="*/ 1 h 21"/>
                <a:gd name="T18" fmla="*/ 0 w 11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1" y="3"/>
                    <a:pt x="2" y="6"/>
                    <a:pt x="4" y="9"/>
                  </a:cubicBezTo>
                  <a:cubicBezTo>
                    <a:pt x="3" y="8"/>
                    <a:pt x="4" y="13"/>
                    <a:pt x="3" y="11"/>
                  </a:cubicBezTo>
                  <a:cubicBezTo>
                    <a:pt x="3" y="11"/>
                    <a:pt x="4" y="15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6"/>
                    <a:pt x="7" y="13"/>
                    <a:pt x="11" y="21"/>
                  </a:cubicBezTo>
                  <a:cubicBezTo>
                    <a:pt x="10" y="15"/>
                    <a:pt x="8" y="14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4" y="6"/>
                    <a:pt x="3" y="4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3" name="Line 70389"/>
            <p:cNvSpPr>
              <a:spLocks noChangeShapeType="1"/>
            </p:cNvSpPr>
            <p:nvPr/>
          </p:nvSpPr>
          <p:spPr bwMode="auto">
            <a:xfrm>
              <a:off x="11179505" y="50974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4" name="Line 70390"/>
            <p:cNvSpPr>
              <a:spLocks noChangeShapeType="1"/>
            </p:cNvSpPr>
            <p:nvPr/>
          </p:nvSpPr>
          <p:spPr bwMode="auto">
            <a:xfrm>
              <a:off x="11179505" y="50974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5" name="Freeform 70391"/>
            <p:cNvSpPr>
              <a:spLocks/>
            </p:cNvSpPr>
            <p:nvPr/>
          </p:nvSpPr>
          <p:spPr bwMode="auto">
            <a:xfrm>
              <a:off x="11157280" y="5097461"/>
              <a:ext cx="22225" cy="2222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6" name="Freeform 70392"/>
            <p:cNvSpPr>
              <a:spLocks/>
            </p:cNvSpPr>
            <p:nvPr/>
          </p:nvSpPr>
          <p:spPr bwMode="auto">
            <a:xfrm>
              <a:off x="11663692" y="2452686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7" name="Freeform 70393"/>
            <p:cNvSpPr>
              <a:spLocks/>
            </p:cNvSpPr>
            <p:nvPr/>
          </p:nvSpPr>
          <p:spPr bwMode="auto">
            <a:xfrm>
              <a:off x="8052130" y="2498724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8" name="Freeform 70394"/>
            <p:cNvSpPr>
              <a:spLocks/>
            </p:cNvSpPr>
            <p:nvPr/>
          </p:nvSpPr>
          <p:spPr bwMode="auto">
            <a:xfrm>
              <a:off x="8388680" y="1924049"/>
              <a:ext cx="23813" cy="33338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9" name="Freeform 70395"/>
            <p:cNvSpPr>
              <a:spLocks/>
            </p:cNvSpPr>
            <p:nvPr/>
          </p:nvSpPr>
          <p:spPr bwMode="auto">
            <a:xfrm>
              <a:off x="11449380" y="2171699"/>
              <a:ext cx="11113" cy="11113"/>
            </a:xfrm>
            <a:custGeom>
              <a:avLst/>
              <a:gdLst>
                <a:gd name="T0" fmla="*/ 7 w 7"/>
                <a:gd name="T1" fmla="*/ 7 h 7"/>
                <a:gd name="T2" fmla="*/ 7 w 7"/>
                <a:gd name="T3" fmla="*/ 0 h 7"/>
                <a:gd name="T4" fmla="*/ 0 w 7"/>
                <a:gd name="T5" fmla="*/ 0 h 7"/>
                <a:gd name="T6" fmla="*/ 7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0" name="Freeform 70396"/>
            <p:cNvSpPr>
              <a:spLocks/>
            </p:cNvSpPr>
            <p:nvPr/>
          </p:nvSpPr>
          <p:spPr bwMode="auto">
            <a:xfrm>
              <a:off x="9571367" y="1439861"/>
              <a:ext cx="33338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1" name="Freeform 70397"/>
            <p:cNvSpPr>
              <a:spLocks/>
            </p:cNvSpPr>
            <p:nvPr/>
          </p:nvSpPr>
          <p:spPr bwMode="auto">
            <a:xfrm>
              <a:off x="8388680" y="1957386"/>
              <a:ext cx="0" cy="12700"/>
            </a:xfrm>
            <a:custGeom>
              <a:avLst/>
              <a:gdLst>
                <a:gd name="T0" fmla="*/ 8 h 8"/>
                <a:gd name="T1" fmla="*/ 8 h 8"/>
                <a:gd name="T2" fmla="*/ 0 h 8"/>
                <a:gd name="T3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2" name="Freeform 70398"/>
            <p:cNvSpPr>
              <a:spLocks/>
            </p:cNvSpPr>
            <p:nvPr/>
          </p:nvSpPr>
          <p:spPr bwMode="auto">
            <a:xfrm>
              <a:off x="7860042" y="2746374"/>
              <a:ext cx="12700" cy="222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3" name="Freeform 70399"/>
            <p:cNvSpPr>
              <a:spLocks/>
            </p:cNvSpPr>
            <p:nvPr/>
          </p:nvSpPr>
          <p:spPr bwMode="auto">
            <a:xfrm>
              <a:off x="7939417" y="2733674"/>
              <a:ext cx="11113" cy="238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4" name="Freeform 70400"/>
            <p:cNvSpPr>
              <a:spLocks/>
            </p:cNvSpPr>
            <p:nvPr/>
          </p:nvSpPr>
          <p:spPr bwMode="auto">
            <a:xfrm>
              <a:off x="7760030" y="3702049"/>
              <a:ext cx="0" cy="444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5" name="Freeform 70401"/>
            <p:cNvSpPr>
              <a:spLocks/>
            </p:cNvSpPr>
            <p:nvPr/>
          </p:nvSpPr>
          <p:spPr bwMode="auto">
            <a:xfrm>
              <a:off x="7894967" y="2824161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6" name="Freeform 70402"/>
            <p:cNvSpPr>
              <a:spLocks/>
            </p:cNvSpPr>
            <p:nvPr/>
          </p:nvSpPr>
          <p:spPr bwMode="auto">
            <a:xfrm>
              <a:off x="11697030" y="2700336"/>
              <a:ext cx="1111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7" name="Freeform 70403"/>
            <p:cNvSpPr>
              <a:spLocks/>
            </p:cNvSpPr>
            <p:nvPr/>
          </p:nvSpPr>
          <p:spPr bwMode="auto">
            <a:xfrm>
              <a:off x="11776405" y="2768599"/>
              <a:ext cx="11113" cy="333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8" name="Freeform 70404"/>
            <p:cNvSpPr>
              <a:spLocks/>
            </p:cNvSpPr>
            <p:nvPr/>
          </p:nvSpPr>
          <p:spPr bwMode="auto">
            <a:xfrm>
              <a:off x="10133342" y="1474786"/>
              <a:ext cx="44450" cy="11113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2" y="1"/>
                  </a:cubicBezTo>
                  <a:cubicBezTo>
                    <a:pt x="4" y="1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9" name="Freeform 70405"/>
            <p:cNvSpPr>
              <a:spLocks/>
            </p:cNvSpPr>
            <p:nvPr/>
          </p:nvSpPr>
          <p:spPr bwMode="auto">
            <a:xfrm>
              <a:off x="11506530" y="2622549"/>
              <a:ext cx="22225" cy="11113"/>
            </a:xfrm>
            <a:custGeom>
              <a:avLst/>
              <a:gdLst>
                <a:gd name="T0" fmla="*/ 14 w 14"/>
                <a:gd name="T1" fmla="*/ 7 h 7"/>
                <a:gd name="T2" fmla="*/ 0 w 14"/>
                <a:gd name="T3" fmla="*/ 0 h 7"/>
                <a:gd name="T4" fmla="*/ 14 w 1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lnTo>
                    <a:pt x="0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0" name="Line 70406"/>
            <p:cNvSpPr>
              <a:spLocks noChangeShapeType="1"/>
            </p:cNvSpPr>
            <p:nvPr/>
          </p:nvSpPr>
          <p:spPr bwMode="auto">
            <a:xfrm flipH="1" flipV="1">
              <a:off x="11506530" y="2622549"/>
              <a:ext cx="22225" cy="111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1" name="Freeform 70407"/>
            <p:cNvSpPr>
              <a:spLocks/>
            </p:cNvSpPr>
            <p:nvPr/>
          </p:nvSpPr>
          <p:spPr bwMode="auto">
            <a:xfrm>
              <a:off x="11776405" y="2666999"/>
              <a:ext cx="146050" cy="314325"/>
            </a:xfrm>
            <a:custGeom>
              <a:avLst/>
              <a:gdLst>
                <a:gd name="T0" fmla="*/ 2 w 13"/>
                <a:gd name="T1" fmla="*/ 14 h 28"/>
                <a:gd name="T2" fmla="*/ 4 w 13"/>
                <a:gd name="T3" fmla="*/ 16 h 28"/>
                <a:gd name="T4" fmla="*/ 8 w 13"/>
                <a:gd name="T5" fmla="*/ 25 h 28"/>
                <a:gd name="T6" fmla="*/ 10 w 13"/>
                <a:gd name="T7" fmla="*/ 25 h 28"/>
                <a:gd name="T8" fmla="*/ 8 w 13"/>
                <a:gd name="T9" fmla="*/ 19 h 28"/>
                <a:gd name="T10" fmla="*/ 10 w 13"/>
                <a:gd name="T11" fmla="*/ 24 h 28"/>
                <a:gd name="T12" fmla="*/ 12 w 13"/>
                <a:gd name="T13" fmla="*/ 23 h 28"/>
                <a:gd name="T14" fmla="*/ 0 w 13"/>
                <a:gd name="T15" fmla="*/ 0 h 28"/>
                <a:gd name="T16" fmla="*/ 6 w 13"/>
                <a:gd name="T17" fmla="*/ 17 h 28"/>
                <a:gd name="T18" fmla="*/ 5 w 13"/>
                <a:gd name="T19" fmla="*/ 15 h 28"/>
                <a:gd name="T20" fmla="*/ 0 w 13"/>
                <a:gd name="T21" fmla="*/ 2 h 28"/>
                <a:gd name="T22" fmla="*/ 4 w 13"/>
                <a:gd name="T23" fmla="*/ 13 h 28"/>
                <a:gd name="T24" fmla="*/ 1 w 13"/>
                <a:gd name="T25" fmla="*/ 12 h 28"/>
                <a:gd name="T26" fmla="*/ 2 w 13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28">
                  <a:moveTo>
                    <a:pt x="2" y="14"/>
                  </a:moveTo>
                  <a:cubicBezTo>
                    <a:pt x="2" y="14"/>
                    <a:pt x="7" y="26"/>
                    <a:pt x="4" y="16"/>
                  </a:cubicBezTo>
                  <a:cubicBezTo>
                    <a:pt x="6" y="16"/>
                    <a:pt x="7" y="22"/>
                    <a:pt x="8" y="25"/>
                  </a:cubicBezTo>
                  <a:cubicBezTo>
                    <a:pt x="8" y="23"/>
                    <a:pt x="10" y="25"/>
                    <a:pt x="10" y="25"/>
                  </a:cubicBezTo>
                  <a:cubicBezTo>
                    <a:pt x="9" y="23"/>
                    <a:pt x="8" y="22"/>
                    <a:pt x="8" y="19"/>
                  </a:cubicBezTo>
                  <a:cubicBezTo>
                    <a:pt x="8" y="18"/>
                    <a:pt x="10" y="21"/>
                    <a:pt x="10" y="24"/>
                  </a:cubicBezTo>
                  <a:cubicBezTo>
                    <a:pt x="10" y="21"/>
                    <a:pt x="13" y="28"/>
                    <a:pt x="12" y="23"/>
                  </a:cubicBezTo>
                  <a:cubicBezTo>
                    <a:pt x="8" y="13"/>
                    <a:pt x="5" y="6"/>
                    <a:pt x="0" y="0"/>
                  </a:cubicBezTo>
                  <a:cubicBezTo>
                    <a:pt x="3" y="6"/>
                    <a:pt x="6" y="12"/>
                    <a:pt x="6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2" y="7"/>
                    <a:pt x="0" y="2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4" y="19"/>
                    <a:pt x="3" y="16"/>
                    <a:pt x="1" y="12"/>
                  </a:cubicBezTo>
                  <a:cubicBezTo>
                    <a:pt x="1" y="13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2" name="Freeform 70408"/>
            <p:cNvSpPr>
              <a:spLocks/>
            </p:cNvSpPr>
            <p:nvPr/>
          </p:nvSpPr>
          <p:spPr bwMode="auto">
            <a:xfrm>
              <a:off x="11674805" y="26892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3" name="Line 70409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4" name="Line 70410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5" name="Freeform 70411"/>
            <p:cNvSpPr>
              <a:spLocks/>
            </p:cNvSpPr>
            <p:nvPr/>
          </p:nvSpPr>
          <p:spPr bwMode="auto">
            <a:xfrm>
              <a:off x="7736217" y="33194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6" name="Line 70412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7" name="Line 70413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8" name="Freeform 70414"/>
            <p:cNvSpPr>
              <a:spLocks/>
            </p:cNvSpPr>
            <p:nvPr/>
          </p:nvSpPr>
          <p:spPr bwMode="auto">
            <a:xfrm>
              <a:off x="8322005" y="2430461"/>
              <a:ext cx="11113" cy="0"/>
            </a:xfrm>
            <a:custGeom>
              <a:avLst/>
              <a:gdLst>
                <a:gd name="T0" fmla="*/ 7 w 7"/>
                <a:gd name="T1" fmla="*/ 0 w 7"/>
                <a:gd name="T2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9" name="Line 70415"/>
            <p:cNvSpPr>
              <a:spLocks noChangeShapeType="1"/>
            </p:cNvSpPr>
            <p:nvPr/>
          </p:nvSpPr>
          <p:spPr bwMode="auto">
            <a:xfrm flipH="1">
              <a:off x="8322005" y="2430461"/>
              <a:ext cx="11113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0" name="Freeform 70416"/>
            <p:cNvSpPr>
              <a:spLocks/>
            </p:cNvSpPr>
            <p:nvPr/>
          </p:nvSpPr>
          <p:spPr bwMode="auto">
            <a:xfrm>
              <a:off x="10042855" y="1395411"/>
              <a:ext cx="34925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1" name="Freeform 70417"/>
            <p:cNvSpPr>
              <a:spLocks/>
            </p:cNvSpPr>
            <p:nvPr/>
          </p:nvSpPr>
          <p:spPr bwMode="auto">
            <a:xfrm>
              <a:off x="10606417" y="1676399"/>
              <a:ext cx="22225" cy="1111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2" name="Freeform 70418"/>
            <p:cNvSpPr>
              <a:spLocks/>
            </p:cNvSpPr>
            <p:nvPr/>
          </p:nvSpPr>
          <p:spPr bwMode="auto">
            <a:xfrm>
              <a:off x="8918905" y="1789111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3" name="Line 70419"/>
            <p:cNvSpPr>
              <a:spLocks noChangeShapeType="1"/>
            </p:cNvSpPr>
            <p:nvPr/>
          </p:nvSpPr>
          <p:spPr bwMode="auto">
            <a:xfrm>
              <a:off x="10695317" y="17557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4" name="Line 70420"/>
            <p:cNvSpPr>
              <a:spLocks noChangeShapeType="1"/>
            </p:cNvSpPr>
            <p:nvPr/>
          </p:nvSpPr>
          <p:spPr bwMode="auto">
            <a:xfrm>
              <a:off x="10695317" y="17557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5" name="Freeform 70421"/>
            <p:cNvSpPr>
              <a:spLocks noEditPoints="1"/>
            </p:cNvSpPr>
            <p:nvPr/>
          </p:nvSpPr>
          <p:spPr bwMode="auto">
            <a:xfrm>
              <a:off x="7691767" y="1373186"/>
              <a:ext cx="4197350" cy="4252913"/>
            </a:xfrm>
            <a:custGeom>
              <a:avLst/>
              <a:gdLst>
                <a:gd name="T0" fmla="*/ 336 w 373"/>
                <a:gd name="T1" fmla="*/ 89 h 378"/>
                <a:gd name="T2" fmla="*/ 357 w 373"/>
                <a:gd name="T3" fmla="*/ 118 h 378"/>
                <a:gd name="T4" fmla="*/ 360 w 373"/>
                <a:gd name="T5" fmla="*/ 108 h 378"/>
                <a:gd name="T6" fmla="*/ 338 w 373"/>
                <a:gd name="T7" fmla="*/ 70 h 378"/>
                <a:gd name="T8" fmla="*/ 341 w 373"/>
                <a:gd name="T9" fmla="*/ 81 h 378"/>
                <a:gd name="T10" fmla="*/ 335 w 373"/>
                <a:gd name="T11" fmla="*/ 67 h 378"/>
                <a:gd name="T12" fmla="*/ 313 w 373"/>
                <a:gd name="T13" fmla="*/ 50 h 378"/>
                <a:gd name="T14" fmla="*/ 319 w 373"/>
                <a:gd name="T15" fmla="*/ 51 h 378"/>
                <a:gd name="T16" fmla="*/ 239 w 373"/>
                <a:gd name="T17" fmla="*/ 10 h 378"/>
                <a:gd name="T18" fmla="*/ 199 w 373"/>
                <a:gd name="T19" fmla="*/ 6 h 378"/>
                <a:gd name="T20" fmla="*/ 184 w 373"/>
                <a:gd name="T21" fmla="*/ 3 h 378"/>
                <a:gd name="T22" fmla="*/ 184 w 373"/>
                <a:gd name="T23" fmla="*/ 4 h 378"/>
                <a:gd name="T24" fmla="*/ 156 w 373"/>
                <a:gd name="T25" fmla="*/ 9 h 378"/>
                <a:gd name="T26" fmla="*/ 153 w 373"/>
                <a:gd name="T27" fmla="*/ 9 h 378"/>
                <a:gd name="T28" fmla="*/ 126 w 373"/>
                <a:gd name="T29" fmla="*/ 13 h 378"/>
                <a:gd name="T30" fmla="*/ 108 w 373"/>
                <a:gd name="T31" fmla="*/ 24 h 378"/>
                <a:gd name="T32" fmla="*/ 86 w 373"/>
                <a:gd name="T33" fmla="*/ 35 h 378"/>
                <a:gd name="T34" fmla="*/ 108 w 373"/>
                <a:gd name="T35" fmla="*/ 20 h 378"/>
                <a:gd name="T36" fmla="*/ 51 w 373"/>
                <a:gd name="T37" fmla="*/ 73 h 378"/>
                <a:gd name="T38" fmla="*/ 25 w 373"/>
                <a:gd name="T39" fmla="*/ 116 h 378"/>
                <a:gd name="T40" fmla="*/ 20 w 373"/>
                <a:gd name="T41" fmla="*/ 118 h 378"/>
                <a:gd name="T42" fmla="*/ 21 w 373"/>
                <a:gd name="T43" fmla="*/ 118 h 378"/>
                <a:gd name="T44" fmla="*/ 40 w 373"/>
                <a:gd name="T45" fmla="*/ 77 h 378"/>
                <a:gd name="T46" fmla="*/ 4 w 373"/>
                <a:gd name="T47" fmla="*/ 168 h 378"/>
                <a:gd name="T48" fmla="*/ 4 w 373"/>
                <a:gd name="T49" fmla="*/ 215 h 378"/>
                <a:gd name="T50" fmla="*/ 5 w 373"/>
                <a:gd name="T51" fmla="*/ 184 h 378"/>
                <a:gd name="T52" fmla="*/ 9 w 373"/>
                <a:gd name="T53" fmla="*/ 190 h 378"/>
                <a:gd name="T54" fmla="*/ 9 w 373"/>
                <a:gd name="T55" fmla="*/ 222 h 378"/>
                <a:gd name="T56" fmla="*/ 22 w 373"/>
                <a:gd name="T57" fmla="*/ 259 h 378"/>
                <a:gd name="T58" fmla="*/ 10 w 373"/>
                <a:gd name="T59" fmla="*/ 249 h 378"/>
                <a:gd name="T60" fmla="*/ 28 w 373"/>
                <a:gd name="T61" fmla="*/ 293 h 378"/>
                <a:gd name="T62" fmla="*/ 52 w 373"/>
                <a:gd name="T63" fmla="*/ 320 h 378"/>
                <a:gd name="T64" fmla="*/ 64 w 373"/>
                <a:gd name="T65" fmla="*/ 326 h 378"/>
                <a:gd name="T66" fmla="*/ 38 w 373"/>
                <a:gd name="T67" fmla="*/ 301 h 378"/>
                <a:gd name="T68" fmla="*/ 31 w 373"/>
                <a:gd name="T69" fmla="*/ 285 h 378"/>
                <a:gd name="T70" fmla="*/ 39 w 373"/>
                <a:gd name="T71" fmla="*/ 294 h 378"/>
                <a:gd name="T72" fmla="*/ 88 w 373"/>
                <a:gd name="T73" fmla="*/ 344 h 378"/>
                <a:gd name="T74" fmla="*/ 136 w 373"/>
                <a:gd name="T75" fmla="*/ 365 h 378"/>
                <a:gd name="T76" fmla="*/ 188 w 373"/>
                <a:gd name="T77" fmla="*/ 375 h 378"/>
                <a:gd name="T78" fmla="*/ 220 w 373"/>
                <a:gd name="T79" fmla="*/ 374 h 378"/>
                <a:gd name="T80" fmla="*/ 296 w 373"/>
                <a:gd name="T81" fmla="*/ 344 h 378"/>
                <a:gd name="T82" fmla="*/ 310 w 373"/>
                <a:gd name="T83" fmla="*/ 331 h 378"/>
                <a:gd name="T84" fmla="*/ 332 w 373"/>
                <a:gd name="T85" fmla="*/ 308 h 378"/>
                <a:gd name="T86" fmla="*/ 368 w 373"/>
                <a:gd name="T87" fmla="*/ 241 h 378"/>
                <a:gd name="T88" fmla="*/ 339 w 373"/>
                <a:gd name="T89" fmla="*/ 111 h 378"/>
                <a:gd name="T90" fmla="*/ 33 w 373"/>
                <a:gd name="T91" fmla="*/ 182 h 378"/>
                <a:gd name="T92" fmla="*/ 337 w 373"/>
                <a:gd name="T93" fmla="*/ 90 h 378"/>
                <a:gd name="T94" fmla="*/ 264 w 373"/>
                <a:gd name="T95" fmla="*/ 30 h 378"/>
                <a:gd name="T96" fmla="*/ 148 w 373"/>
                <a:gd name="T97" fmla="*/ 19 h 378"/>
                <a:gd name="T98" fmla="*/ 195 w 373"/>
                <a:gd name="T99" fmla="*/ 15 h 378"/>
                <a:gd name="T100" fmla="*/ 145 w 373"/>
                <a:gd name="T101" fmla="*/ 24 h 378"/>
                <a:gd name="T102" fmla="*/ 82 w 373"/>
                <a:gd name="T103" fmla="*/ 51 h 378"/>
                <a:gd name="T104" fmla="*/ 127 w 373"/>
                <a:gd name="T105" fmla="*/ 29 h 378"/>
                <a:gd name="T106" fmla="*/ 98 w 373"/>
                <a:gd name="T107" fmla="*/ 46 h 378"/>
                <a:gd name="T108" fmla="*/ 59 w 373"/>
                <a:gd name="T109" fmla="*/ 75 h 378"/>
                <a:gd name="T110" fmla="*/ 37 w 373"/>
                <a:gd name="T111" fmla="*/ 115 h 378"/>
                <a:gd name="T112" fmla="*/ 16 w 373"/>
                <a:gd name="T113" fmla="*/ 193 h 378"/>
                <a:gd name="T114" fmla="*/ 40 w 373"/>
                <a:gd name="T115" fmla="*/ 277 h 378"/>
                <a:gd name="T116" fmla="*/ 40 w 373"/>
                <a:gd name="T117" fmla="*/ 277 h 378"/>
                <a:gd name="T118" fmla="*/ 238 w 373"/>
                <a:gd name="T119" fmla="*/ 361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3" h="378">
                  <a:moveTo>
                    <a:pt x="371" y="198"/>
                  </a:moveTo>
                  <a:cubicBezTo>
                    <a:pt x="371" y="202"/>
                    <a:pt x="372" y="202"/>
                    <a:pt x="371" y="206"/>
                  </a:cubicBezTo>
                  <a:cubicBezTo>
                    <a:pt x="371" y="206"/>
                    <a:pt x="371" y="204"/>
                    <a:pt x="371" y="203"/>
                  </a:cubicBezTo>
                  <a:cubicBezTo>
                    <a:pt x="369" y="203"/>
                    <a:pt x="371" y="207"/>
                    <a:pt x="370" y="212"/>
                  </a:cubicBezTo>
                  <a:cubicBezTo>
                    <a:pt x="370" y="209"/>
                    <a:pt x="369" y="207"/>
                    <a:pt x="369" y="204"/>
                  </a:cubicBezTo>
                  <a:cubicBezTo>
                    <a:pt x="369" y="200"/>
                    <a:pt x="369" y="196"/>
                    <a:pt x="369" y="192"/>
                  </a:cubicBezTo>
                  <a:cubicBezTo>
                    <a:pt x="369" y="153"/>
                    <a:pt x="357" y="118"/>
                    <a:pt x="336" y="89"/>
                  </a:cubicBezTo>
                  <a:cubicBezTo>
                    <a:pt x="341" y="93"/>
                    <a:pt x="343" y="99"/>
                    <a:pt x="347" y="103"/>
                  </a:cubicBezTo>
                  <a:cubicBezTo>
                    <a:pt x="346" y="103"/>
                    <a:pt x="346" y="102"/>
                    <a:pt x="346" y="103"/>
                  </a:cubicBezTo>
                  <a:cubicBezTo>
                    <a:pt x="350" y="110"/>
                    <a:pt x="353" y="111"/>
                    <a:pt x="355" y="117"/>
                  </a:cubicBezTo>
                  <a:cubicBezTo>
                    <a:pt x="354" y="117"/>
                    <a:pt x="354" y="117"/>
                    <a:pt x="354" y="117"/>
                  </a:cubicBezTo>
                  <a:cubicBezTo>
                    <a:pt x="354" y="117"/>
                    <a:pt x="356" y="120"/>
                    <a:pt x="357" y="119"/>
                  </a:cubicBezTo>
                  <a:cubicBezTo>
                    <a:pt x="354" y="115"/>
                    <a:pt x="354" y="114"/>
                    <a:pt x="352" y="110"/>
                  </a:cubicBezTo>
                  <a:cubicBezTo>
                    <a:pt x="353" y="111"/>
                    <a:pt x="356" y="115"/>
                    <a:pt x="357" y="118"/>
                  </a:cubicBezTo>
                  <a:cubicBezTo>
                    <a:pt x="358" y="117"/>
                    <a:pt x="358" y="117"/>
                    <a:pt x="358" y="117"/>
                  </a:cubicBezTo>
                  <a:cubicBezTo>
                    <a:pt x="361" y="120"/>
                    <a:pt x="361" y="125"/>
                    <a:pt x="363" y="128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2" y="123"/>
                    <a:pt x="363" y="124"/>
                    <a:pt x="363" y="124"/>
                  </a:cubicBezTo>
                  <a:cubicBezTo>
                    <a:pt x="362" y="122"/>
                    <a:pt x="361" y="120"/>
                    <a:pt x="361" y="120"/>
                  </a:cubicBezTo>
                  <a:cubicBezTo>
                    <a:pt x="357" y="114"/>
                    <a:pt x="357" y="110"/>
                    <a:pt x="357" y="109"/>
                  </a:cubicBezTo>
                  <a:cubicBezTo>
                    <a:pt x="356" y="106"/>
                    <a:pt x="359" y="109"/>
                    <a:pt x="360" y="108"/>
                  </a:cubicBezTo>
                  <a:cubicBezTo>
                    <a:pt x="357" y="104"/>
                    <a:pt x="356" y="105"/>
                    <a:pt x="353" y="100"/>
                  </a:cubicBezTo>
                  <a:cubicBezTo>
                    <a:pt x="353" y="99"/>
                    <a:pt x="353" y="99"/>
                    <a:pt x="354" y="100"/>
                  </a:cubicBezTo>
                  <a:cubicBezTo>
                    <a:pt x="351" y="97"/>
                    <a:pt x="351" y="97"/>
                    <a:pt x="351" y="97"/>
                  </a:cubicBezTo>
                  <a:cubicBezTo>
                    <a:pt x="352" y="97"/>
                    <a:pt x="347" y="89"/>
                    <a:pt x="351" y="93"/>
                  </a:cubicBezTo>
                  <a:cubicBezTo>
                    <a:pt x="351" y="94"/>
                    <a:pt x="352" y="95"/>
                    <a:pt x="353" y="96"/>
                  </a:cubicBezTo>
                  <a:cubicBezTo>
                    <a:pt x="350" y="89"/>
                    <a:pt x="343" y="78"/>
                    <a:pt x="344" y="78"/>
                  </a:cubicBezTo>
                  <a:cubicBezTo>
                    <a:pt x="342" y="74"/>
                    <a:pt x="342" y="75"/>
                    <a:pt x="338" y="70"/>
                  </a:cubicBezTo>
                  <a:cubicBezTo>
                    <a:pt x="336" y="69"/>
                    <a:pt x="337" y="72"/>
                    <a:pt x="332" y="67"/>
                  </a:cubicBezTo>
                  <a:cubicBezTo>
                    <a:pt x="335" y="71"/>
                    <a:pt x="335" y="71"/>
                    <a:pt x="335" y="71"/>
                  </a:cubicBezTo>
                  <a:cubicBezTo>
                    <a:pt x="336" y="72"/>
                    <a:pt x="337" y="73"/>
                    <a:pt x="338" y="74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6" y="72"/>
                    <a:pt x="336" y="71"/>
                    <a:pt x="338" y="71"/>
                  </a:cubicBezTo>
                  <a:cubicBezTo>
                    <a:pt x="344" y="78"/>
                    <a:pt x="344" y="81"/>
                    <a:pt x="346" y="85"/>
                  </a:cubicBezTo>
                  <a:cubicBezTo>
                    <a:pt x="344" y="83"/>
                    <a:pt x="341" y="79"/>
                    <a:pt x="341" y="81"/>
                  </a:cubicBezTo>
                  <a:cubicBezTo>
                    <a:pt x="339" y="77"/>
                    <a:pt x="337" y="78"/>
                    <a:pt x="335" y="74"/>
                  </a:cubicBezTo>
                  <a:cubicBezTo>
                    <a:pt x="336" y="74"/>
                    <a:pt x="336" y="74"/>
                    <a:pt x="336" y="74"/>
                  </a:cubicBezTo>
                  <a:cubicBezTo>
                    <a:pt x="332" y="72"/>
                    <a:pt x="333" y="71"/>
                    <a:pt x="330" y="69"/>
                  </a:cubicBezTo>
                  <a:cubicBezTo>
                    <a:pt x="330" y="69"/>
                    <a:pt x="330" y="68"/>
                    <a:pt x="330" y="68"/>
                  </a:cubicBezTo>
                  <a:cubicBezTo>
                    <a:pt x="324" y="63"/>
                    <a:pt x="331" y="70"/>
                    <a:pt x="325" y="65"/>
                  </a:cubicBezTo>
                  <a:cubicBezTo>
                    <a:pt x="320" y="61"/>
                    <a:pt x="325" y="62"/>
                    <a:pt x="324" y="61"/>
                  </a:cubicBezTo>
                  <a:cubicBezTo>
                    <a:pt x="333" y="67"/>
                    <a:pt x="325" y="59"/>
                    <a:pt x="335" y="67"/>
                  </a:cubicBezTo>
                  <a:cubicBezTo>
                    <a:pt x="336" y="66"/>
                    <a:pt x="333" y="62"/>
                    <a:pt x="328" y="57"/>
                  </a:cubicBezTo>
                  <a:cubicBezTo>
                    <a:pt x="331" y="61"/>
                    <a:pt x="325" y="57"/>
                    <a:pt x="328" y="62"/>
                  </a:cubicBezTo>
                  <a:cubicBezTo>
                    <a:pt x="320" y="56"/>
                    <a:pt x="318" y="59"/>
                    <a:pt x="311" y="51"/>
                  </a:cubicBezTo>
                  <a:cubicBezTo>
                    <a:pt x="312" y="51"/>
                    <a:pt x="312" y="51"/>
                    <a:pt x="312" y="51"/>
                  </a:cubicBezTo>
                  <a:cubicBezTo>
                    <a:pt x="310" y="50"/>
                    <a:pt x="309" y="49"/>
                    <a:pt x="308" y="49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07" y="45"/>
                    <a:pt x="310" y="49"/>
                    <a:pt x="313" y="50"/>
                  </a:cubicBezTo>
                  <a:cubicBezTo>
                    <a:pt x="309" y="44"/>
                    <a:pt x="305" y="45"/>
                    <a:pt x="298" y="40"/>
                  </a:cubicBezTo>
                  <a:cubicBezTo>
                    <a:pt x="293" y="35"/>
                    <a:pt x="306" y="44"/>
                    <a:pt x="306" y="43"/>
                  </a:cubicBezTo>
                  <a:cubicBezTo>
                    <a:pt x="305" y="42"/>
                    <a:pt x="302" y="39"/>
                    <a:pt x="302" y="39"/>
                  </a:cubicBezTo>
                  <a:cubicBezTo>
                    <a:pt x="308" y="44"/>
                    <a:pt x="307" y="41"/>
                    <a:pt x="313" y="47"/>
                  </a:cubicBezTo>
                  <a:cubicBezTo>
                    <a:pt x="310" y="45"/>
                    <a:pt x="314" y="48"/>
                    <a:pt x="313" y="48"/>
                  </a:cubicBezTo>
                  <a:cubicBezTo>
                    <a:pt x="314" y="48"/>
                    <a:pt x="321" y="54"/>
                    <a:pt x="325" y="58"/>
                  </a:cubicBezTo>
                  <a:cubicBezTo>
                    <a:pt x="326" y="58"/>
                    <a:pt x="322" y="54"/>
                    <a:pt x="319" y="51"/>
                  </a:cubicBezTo>
                  <a:cubicBezTo>
                    <a:pt x="313" y="47"/>
                    <a:pt x="308" y="41"/>
                    <a:pt x="303" y="39"/>
                  </a:cubicBezTo>
                  <a:cubicBezTo>
                    <a:pt x="297" y="34"/>
                    <a:pt x="303" y="37"/>
                    <a:pt x="303" y="37"/>
                  </a:cubicBezTo>
                  <a:cubicBezTo>
                    <a:pt x="298" y="32"/>
                    <a:pt x="300" y="36"/>
                    <a:pt x="298" y="35"/>
                  </a:cubicBezTo>
                  <a:cubicBezTo>
                    <a:pt x="289" y="30"/>
                    <a:pt x="289" y="28"/>
                    <a:pt x="282" y="24"/>
                  </a:cubicBezTo>
                  <a:cubicBezTo>
                    <a:pt x="276" y="22"/>
                    <a:pt x="262" y="16"/>
                    <a:pt x="252" y="12"/>
                  </a:cubicBezTo>
                  <a:cubicBezTo>
                    <a:pt x="253" y="12"/>
                    <a:pt x="252" y="11"/>
                    <a:pt x="252" y="11"/>
                  </a:cubicBezTo>
                  <a:cubicBezTo>
                    <a:pt x="245" y="11"/>
                    <a:pt x="247" y="11"/>
                    <a:pt x="239" y="10"/>
                  </a:cubicBezTo>
                  <a:cubicBezTo>
                    <a:pt x="242" y="11"/>
                    <a:pt x="244" y="12"/>
                    <a:pt x="246" y="13"/>
                  </a:cubicBezTo>
                  <a:cubicBezTo>
                    <a:pt x="240" y="11"/>
                    <a:pt x="236" y="12"/>
                    <a:pt x="231" y="10"/>
                  </a:cubicBezTo>
                  <a:cubicBezTo>
                    <a:pt x="237" y="13"/>
                    <a:pt x="223" y="10"/>
                    <a:pt x="219" y="10"/>
                  </a:cubicBezTo>
                  <a:cubicBezTo>
                    <a:pt x="214" y="9"/>
                    <a:pt x="208" y="10"/>
                    <a:pt x="205" y="8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3" y="8"/>
                    <a:pt x="201" y="8"/>
                    <a:pt x="198" y="8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4" y="5"/>
                    <a:pt x="187" y="7"/>
                    <a:pt x="189" y="7"/>
                  </a:cubicBezTo>
                  <a:cubicBezTo>
                    <a:pt x="183" y="7"/>
                    <a:pt x="187" y="6"/>
                    <a:pt x="186" y="5"/>
                  </a:cubicBezTo>
                  <a:cubicBezTo>
                    <a:pt x="189" y="5"/>
                    <a:pt x="196" y="3"/>
                    <a:pt x="198" y="5"/>
                  </a:cubicBezTo>
                  <a:cubicBezTo>
                    <a:pt x="198" y="4"/>
                    <a:pt x="196" y="4"/>
                    <a:pt x="196" y="5"/>
                  </a:cubicBezTo>
                  <a:cubicBezTo>
                    <a:pt x="211" y="6"/>
                    <a:pt x="201" y="2"/>
                    <a:pt x="209" y="2"/>
                  </a:cubicBezTo>
                  <a:cubicBezTo>
                    <a:pt x="205" y="2"/>
                    <a:pt x="202" y="0"/>
                    <a:pt x="197" y="1"/>
                  </a:cubicBezTo>
                  <a:cubicBezTo>
                    <a:pt x="196" y="1"/>
                    <a:pt x="188" y="2"/>
                    <a:pt x="184" y="3"/>
                  </a:cubicBezTo>
                  <a:cubicBezTo>
                    <a:pt x="189" y="2"/>
                    <a:pt x="192" y="2"/>
                    <a:pt x="196" y="3"/>
                  </a:cubicBezTo>
                  <a:cubicBezTo>
                    <a:pt x="193" y="3"/>
                    <a:pt x="192" y="4"/>
                    <a:pt x="189" y="4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85" y="3"/>
                    <a:pt x="175" y="4"/>
                    <a:pt x="181" y="2"/>
                  </a:cubicBezTo>
                  <a:cubicBezTo>
                    <a:pt x="176" y="3"/>
                    <a:pt x="179" y="4"/>
                    <a:pt x="174" y="5"/>
                  </a:cubicBezTo>
                  <a:cubicBezTo>
                    <a:pt x="178" y="4"/>
                    <a:pt x="181" y="4"/>
                    <a:pt x="184" y="4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1" y="7"/>
                    <a:pt x="180" y="6"/>
                    <a:pt x="176" y="6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4" y="7"/>
                    <a:pt x="172" y="7"/>
                    <a:pt x="169" y="7"/>
                  </a:cubicBezTo>
                  <a:cubicBezTo>
                    <a:pt x="170" y="8"/>
                    <a:pt x="165" y="8"/>
                    <a:pt x="164" y="9"/>
                  </a:cubicBezTo>
                  <a:cubicBezTo>
                    <a:pt x="160" y="9"/>
                    <a:pt x="162" y="6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3" y="10"/>
                    <a:pt x="151" y="11"/>
                    <a:pt x="146" y="12"/>
                  </a:cubicBezTo>
                  <a:cubicBezTo>
                    <a:pt x="146" y="11"/>
                    <a:pt x="147" y="11"/>
                    <a:pt x="148" y="11"/>
                  </a:cubicBezTo>
                  <a:cubicBezTo>
                    <a:pt x="140" y="12"/>
                    <a:pt x="130" y="18"/>
                    <a:pt x="126" y="17"/>
                  </a:cubicBezTo>
                  <a:cubicBezTo>
                    <a:pt x="126" y="16"/>
                    <a:pt x="129" y="15"/>
                    <a:pt x="129" y="14"/>
                  </a:cubicBezTo>
                  <a:cubicBezTo>
                    <a:pt x="141" y="12"/>
                    <a:pt x="136" y="9"/>
                    <a:pt x="150" y="7"/>
                  </a:cubicBezTo>
                  <a:cubicBezTo>
                    <a:pt x="151" y="9"/>
                    <a:pt x="160" y="2"/>
                    <a:pt x="164" y="5"/>
                  </a:cubicBezTo>
                  <a:cubicBezTo>
                    <a:pt x="158" y="5"/>
                    <a:pt x="152" y="9"/>
                    <a:pt x="153" y="9"/>
                  </a:cubicBezTo>
                  <a:cubicBezTo>
                    <a:pt x="157" y="7"/>
                    <a:pt x="164" y="6"/>
                    <a:pt x="167" y="6"/>
                  </a:cubicBezTo>
                  <a:cubicBezTo>
                    <a:pt x="164" y="6"/>
                    <a:pt x="165" y="4"/>
                    <a:pt x="167" y="2"/>
                  </a:cubicBezTo>
                  <a:cubicBezTo>
                    <a:pt x="159" y="4"/>
                    <a:pt x="145" y="5"/>
                    <a:pt x="134" y="9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27" y="15"/>
                    <a:pt x="136" y="8"/>
                    <a:pt x="129" y="11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5" y="15"/>
                    <a:pt x="123" y="15"/>
                    <a:pt x="127" y="14"/>
                  </a:cubicBezTo>
                  <a:cubicBezTo>
                    <a:pt x="131" y="13"/>
                    <a:pt x="127" y="15"/>
                    <a:pt x="126" y="16"/>
                  </a:cubicBezTo>
                  <a:cubicBezTo>
                    <a:pt x="124" y="17"/>
                    <a:pt x="115" y="21"/>
                    <a:pt x="120" y="17"/>
                  </a:cubicBezTo>
                  <a:cubicBezTo>
                    <a:pt x="117" y="19"/>
                    <a:pt x="115" y="21"/>
                    <a:pt x="112" y="23"/>
                  </a:cubicBezTo>
                  <a:cubicBezTo>
                    <a:pt x="112" y="23"/>
                    <a:pt x="113" y="21"/>
                    <a:pt x="114" y="21"/>
                  </a:cubicBezTo>
                  <a:cubicBezTo>
                    <a:pt x="112" y="22"/>
                    <a:pt x="110" y="23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3" y="27"/>
                    <a:pt x="96" y="31"/>
                    <a:pt x="93" y="35"/>
                  </a:cubicBezTo>
                  <a:cubicBezTo>
                    <a:pt x="102" y="31"/>
                    <a:pt x="90" y="39"/>
                    <a:pt x="91" y="39"/>
                  </a:cubicBezTo>
                  <a:cubicBezTo>
                    <a:pt x="88" y="41"/>
                    <a:pt x="85" y="39"/>
                    <a:pt x="91" y="34"/>
                  </a:cubicBezTo>
                  <a:cubicBezTo>
                    <a:pt x="93" y="34"/>
                    <a:pt x="97" y="29"/>
                    <a:pt x="100" y="28"/>
                  </a:cubicBezTo>
                  <a:cubicBezTo>
                    <a:pt x="96" y="29"/>
                    <a:pt x="95" y="31"/>
                    <a:pt x="91" y="33"/>
                  </a:cubicBezTo>
                  <a:cubicBezTo>
                    <a:pt x="93" y="31"/>
                    <a:pt x="86" y="35"/>
                    <a:pt x="86" y="35"/>
                  </a:cubicBezTo>
                  <a:cubicBezTo>
                    <a:pt x="86" y="34"/>
                    <a:pt x="87" y="32"/>
                    <a:pt x="91" y="30"/>
                  </a:cubicBezTo>
                  <a:cubicBezTo>
                    <a:pt x="98" y="26"/>
                    <a:pt x="93" y="31"/>
                    <a:pt x="95" y="29"/>
                  </a:cubicBezTo>
                  <a:cubicBezTo>
                    <a:pt x="97" y="29"/>
                    <a:pt x="104" y="23"/>
                    <a:pt x="108" y="22"/>
                  </a:cubicBezTo>
                  <a:cubicBezTo>
                    <a:pt x="109" y="22"/>
                    <a:pt x="107" y="23"/>
                    <a:pt x="107" y="23"/>
                  </a:cubicBezTo>
                  <a:cubicBezTo>
                    <a:pt x="110" y="21"/>
                    <a:pt x="118" y="18"/>
                    <a:pt x="118" y="16"/>
                  </a:cubicBezTo>
                  <a:cubicBezTo>
                    <a:pt x="115" y="18"/>
                    <a:pt x="112" y="19"/>
                    <a:pt x="109" y="21"/>
                  </a:cubicBezTo>
                  <a:cubicBezTo>
                    <a:pt x="107" y="22"/>
                    <a:pt x="112" y="19"/>
                    <a:pt x="108" y="20"/>
                  </a:cubicBezTo>
                  <a:cubicBezTo>
                    <a:pt x="107" y="21"/>
                    <a:pt x="104" y="22"/>
                    <a:pt x="101" y="24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6" y="25"/>
                    <a:pt x="88" y="30"/>
                    <a:pt x="83" y="35"/>
                  </a:cubicBezTo>
                  <a:cubicBezTo>
                    <a:pt x="83" y="38"/>
                    <a:pt x="81" y="41"/>
                    <a:pt x="80" y="45"/>
                  </a:cubicBezTo>
                  <a:cubicBezTo>
                    <a:pt x="72" y="52"/>
                    <a:pt x="64" y="59"/>
                    <a:pt x="57" y="66"/>
                  </a:cubicBezTo>
                  <a:cubicBezTo>
                    <a:pt x="57" y="66"/>
                    <a:pt x="58" y="67"/>
                    <a:pt x="58" y="67"/>
                  </a:cubicBezTo>
                  <a:cubicBezTo>
                    <a:pt x="55" y="69"/>
                    <a:pt x="52" y="74"/>
                    <a:pt x="51" y="73"/>
                  </a:cubicBezTo>
                  <a:cubicBezTo>
                    <a:pt x="50" y="76"/>
                    <a:pt x="45" y="84"/>
                    <a:pt x="47" y="84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3" y="87"/>
                    <a:pt x="39" y="91"/>
                    <a:pt x="34" y="100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3" y="104"/>
                    <a:pt x="32" y="106"/>
                    <a:pt x="31" y="108"/>
                  </a:cubicBezTo>
                  <a:cubicBezTo>
                    <a:pt x="31" y="106"/>
                    <a:pt x="31" y="105"/>
                    <a:pt x="32" y="102"/>
                  </a:cubicBezTo>
                  <a:cubicBezTo>
                    <a:pt x="30" y="107"/>
                    <a:pt x="27" y="111"/>
                    <a:pt x="25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3" y="119"/>
                    <a:pt x="23" y="121"/>
                  </a:cubicBezTo>
                  <a:cubicBezTo>
                    <a:pt x="24" y="118"/>
                    <a:pt x="27" y="113"/>
                    <a:pt x="27" y="115"/>
                  </a:cubicBezTo>
                  <a:cubicBezTo>
                    <a:pt x="25" y="122"/>
                    <a:pt x="22" y="125"/>
                    <a:pt x="22" y="131"/>
                  </a:cubicBezTo>
                  <a:cubicBezTo>
                    <a:pt x="20" y="130"/>
                    <a:pt x="19" y="132"/>
                    <a:pt x="18" y="130"/>
                  </a:cubicBezTo>
                  <a:cubicBezTo>
                    <a:pt x="18" y="130"/>
                    <a:pt x="18" y="129"/>
                    <a:pt x="18" y="129"/>
                  </a:cubicBezTo>
                  <a:cubicBezTo>
                    <a:pt x="18" y="127"/>
                    <a:pt x="18" y="121"/>
                    <a:pt x="20" y="118"/>
                  </a:cubicBezTo>
                  <a:cubicBezTo>
                    <a:pt x="14" y="130"/>
                    <a:pt x="16" y="127"/>
                    <a:pt x="12" y="139"/>
                  </a:cubicBezTo>
                  <a:cubicBezTo>
                    <a:pt x="10" y="139"/>
                    <a:pt x="14" y="127"/>
                    <a:pt x="12" y="130"/>
                  </a:cubicBezTo>
                  <a:cubicBezTo>
                    <a:pt x="13" y="126"/>
                    <a:pt x="15" y="123"/>
                    <a:pt x="16" y="119"/>
                  </a:cubicBezTo>
                  <a:cubicBezTo>
                    <a:pt x="16" y="121"/>
                    <a:pt x="16" y="121"/>
                    <a:pt x="16" y="122"/>
                  </a:cubicBezTo>
                  <a:cubicBezTo>
                    <a:pt x="18" y="115"/>
                    <a:pt x="20" y="113"/>
                    <a:pt x="21" y="106"/>
                  </a:cubicBezTo>
                  <a:cubicBezTo>
                    <a:pt x="24" y="103"/>
                    <a:pt x="20" y="112"/>
                    <a:pt x="22" y="109"/>
                  </a:cubicBezTo>
                  <a:cubicBezTo>
                    <a:pt x="21" y="112"/>
                    <a:pt x="21" y="116"/>
                    <a:pt x="21" y="118"/>
                  </a:cubicBezTo>
                  <a:cubicBezTo>
                    <a:pt x="25" y="110"/>
                    <a:pt x="21" y="112"/>
                    <a:pt x="24" y="105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97"/>
                    <a:pt x="27" y="101"/>
                    <a:pt x="26" y="101"/>
                  </a:cubicBezTo>
                  <a:cubicBezTo>
                    <a:pt x="28" y="97"/>
                    <a:pt x="30" y="96"/>
                    <a:pt x="31" y="94"/>
                  </a:cubicBezTo>
                  <a:cubicBezTo>
                    <a:pt x="31" y="94"/>
                    <a:pt x="29" y="96"/>
                    <a:pt x="29" y="95"/>
                  </a:cubicBezTo>
                  <a:cubicBezTo>
                    <a:pt x="32" y="91"/>
                    <a:pt x="35" y="86"/>
                    <a:pt x="39" y="83"/>
                  </a:cubicBezTo>
                  <a:cubicBezTo>
                    <a:pt x="37" y="85"/>
                    <a:pt x="39" y="79"/>
                    <a:pt x="40" y="77"/>
                  </a:cubicBezTo>
                  <a:cubicBezTo>
                    <a:pt x="38" y="80"/>
                    <a:pt x="35" y="82"/>
                    <a:pt x="33" y="85"/>
                  </a:cubicBezTo>
                  <a:cubicBezTo>
                    <a:pt x="26" y="96"/>
                    <a:pt x="21" y="103"/>
                    <a:pt x="17" y="116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6" y="135"/>
                    <a:pt x="13" y="133"/>
                    <a:pt x="9" y="151"/>
                  </a:cubicBezTo>
                  <a:cubicBezTo>
                    <a:pt x="6" y="151"/>
                    <a:pt x="7" y="160"/>
                    <a:pt x="6" y="159"/>
                  </a:cubicBezTo>
                  <a:cubicBezTo>
                    <a:pt x="7" y="153"/>
                    <a:pt x="6" y="154"/>
                    <a:pt x="5" y="156"/>
                  </a:cubicBezTo>
                  <a:cubicBezTo>
                    <a:pt x="5" y="159"/>
                    <a:pt x="6" y="161"/>
                    <a:pt x="4" y="168"/>
                  </a:cubicBezTo>
                  <a:cubicBezTo>
                    <a:pt x="3" y="165"/>
                    <a:pt x="2" y="171"/>
                    <a:pt x="2" y="164"/>
                  </a:cubicBezTo>
                  <a:cubicBezTo>
                    <a:pt x="1" y="173"/>
                    <a:pt x="1" y="178"/>
                    <a:pt x="2" y="182"/>
                  </a:cubicBezTo>
                  <a:cubicBezTo>
                    <a:pt x="3" y="196"/>
                    <a:pt x="0" y="187"/>
                    <a:pt x="1" y="201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01"/>
                    <a:pt x="1" y="204"/>
                    <a:pt x="1" y="207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2" y="208"/>
                    <a:pt x="3" y="211"/>
                    <a:pt x="4" y="215"/>
                  </a:cubicBezTo>
                  <a:cubicBezTo>
                    <a:pt x="6" y="221"/>
                    <a:pt x="5" y="212"/>
                    <a:pt x="5" y="213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06"/>
                    <a:pt x="2" y="201"/>
                    <a:pt x="3" y="200"/>
                  </a:cubicBezTo>
                  <a:cubicBezTo>
                    <a:pt x="4" y="207"/>
                    <a:pt x="5" y="205"/>
                    <a:pt x="6" y="207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5" y="193"/>
                    <a:pt x="6" y="188"/>
                    <a:pt x="5" y="184"/>
                  </a:cubicBezTo>
                  <a:cubicBezTo>
                    <a:pt x="4" y="187"/>
                    <a:pt x="6" y="188"/>
                    <a:pt x="5" y="191"/>
                  </a:cubicBezTo>
                  <a:cubicBezTo>
                    <a:pt x="3" y="187"/>
                    <a:pt x="3" y="180"/>
                    <a:pt x="3" y="172"/>
                  </a:cubicBezTo>
                  <a:cubicBezTo>
                    <a:pt x="4" y="172"/>
                    <a:pt x="4" y="169"/>
                    <a:pt x="4" y="170"/>
                  </a:cubicBezTo>
                  <a:cubicBezTo>
                    <a:pt x="4" y="170"/>
                    <a:pt x="4" y="172"/>
                    <a:pt x="4" y="173"/>
                  </a:cubicBezTo>
                  <a:cubicBezTo>
                    <a:pt x="5" y="172"/>
                    <a:pt x="5" y="176"/>
                    <a:pt x="6" y="169"/>
                  </a:cubicBezTo>
                  <a:cubicBezTo>
                    <a:pt x="7" y="172"/>
                    <a:pt x="9" y="177"/>
                    <a:pt x="9" y="177"/>
                  </a:cubicBezTo>
                  <a:cubicBezTo>
                    <a:pt x="9" y="181"/>
                    <a:pt x="9" y="187"/>
                    <a:pt x="9" y="190"/>
                  </a:cubicBezTo>
                  <a:cubicBezTo>
                    <a:pt x="8" y="190"/>
                    <a:pt x="8" y="190"/>
                    <a:pt x="8" y="190"/>
                  </a:cubicBezTo>
                  <a:cubicBezTo>
                    <a:pt x="8" y="194"/>
                    <a:pt x="10" y="201"/>
                    <a:pt x="8" y="202"/>
                  </a:cubicBezTo>
                  <a:cubicBezTo>
                    <a:pt x="9" y="204"/>
                    <a:pt x="10" y="210"/>
                    <a:pt x="10" y="204"/>
                  </a:cubicBezTo>
                  <a:cubicBezTo>
                    <a:pt x="10" y="207"/>
                    <a:pt x="11" y="211"/>
                    <a:pt x="12" y="214"/>
                  </a:cubicBezTo>
                  <a:cubicBezTo>
                    <a:pt x="9" y="212"/>
                    <a:pt x="10" y="222"/>
                    <a:pt x="7" y="212"/>
                  </a:cubicBezTo>
                  <a:cubicBezTo>
                    <a:pt x="7" y="212"/>
                    <a:pt x="8" y="216"/>
                    <a:pt x="9" y="222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9" y="221"/>
                    <a:pt x="8" y="221"/>
                    <a:pt x="8" y="221"/>
                  </a:cubicBezTo>
                  <a:cubicBezTo>
                    <a:pt x="8" y="220"/>
                    <a:pt x="8" y="219"/>
                    <a:pt x="8" y="219"/>
                  </a:cubicBezTo>
                  <a:cubicBezTo>
                    <a:pt x="6" y="216"/>
                    <a:pt x="6" y="221"/>
                    <a:pt x="7" y="226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9" y="232"/>
                    <a:pt x="9" y="236"/>
                    <a:pt x="11" y="242"/>
                  </a:cubicBezTo>
                  <a:cubicBezTo>
                    <a:pt x="14" y="246"/>
                    <a:pt x="17" y="251"/>
                    <a:pt x="20" y="255"/>
                  </a:cubicBezTo>
                  <a:cubicBezTo>
                    <a:pt x="20" y="256"/>
                    <a:pt x="21" y="257"/>
                    <a:pt x="22" y="259"/>
                  </a:cubicBezTo>
                  <a:cubicBezTo>
                    <a:pt x="22" y="261"/>
                    <a:pt x="25" y="267"/>
                    <a:pt x="22" y="265"/>
                  </a:cubicBezTo>
                  <a:cubicBezTo>
                    <a:pt x="22" y="266"/>
                    <a:pt x="21" y="264"/>
                    <a:pt x="20" y="261"/>
                  </a:cubicBezTo>
                  <a:cubicBezTo>
                    <a:pt x="20" y="260"/>
                    <a:pt x="20" y="261"/>
                    <a:pt x="20" y="261"/>
                  </a:cubicBezTo>
                  <a:cubicBezTo>
                    <a:pt x="19" y="260"/>
                    <a:pt x="18" y="260"/>
                    <a:pt x="19" y="264"/>
                  </a:cubicBezTo>
                  <a:cubicBezTo>
                    <a:pt x="18" y="260"/>
                    <a:pt x="18" y="260"/>
                    <a:pt x="16" y="258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5" y="256"/>
                    <a:pt x="11" y="249"/>
                    <a:pt x="10" y="249"/>
                  </a:cubicBezTo>
                  <a:cubicBezTo>
                    <a:pt x="12" y="250"/>
                    <a:pt x="12" y="254"/>
                    <a:pt x="12" y="257"/>
                  </a:cubicBezTo>
                  <a:cubicBezTo>
                    <a:pt x="11" y="255"/>
                    <a:pt x="9" y="251"/>
                    <a:pt x="10" y="254"/>
                  </a:cubicBezTo>
                  <a:cubicBezTo>
                    <a:pt x="11" y="255"/>
                    <a:pt x="15" y="264"/>
                    <a:pt x="13" y="258"/>
                  </a:cubicBezTo>
                  <a:cubicBezTo>
                    <a:pt x="15" y="260"/>
                    <a:pt x="17" y="264"/>
                    <a:pt x="18" y="267"/>
                  </a:cubicBezTo>
                  <a:cubicBezTo>
                    <a:pt x="16" y="264"/>
                    <a:pt x="16" y="266"/>
                    <a:pt x="15" y="266"/>
                  </a:cubicBezTo>
                  <a:cubicBezTo>
                    <a:pt x="17" y="269"/>
                    <a:pt x="18" y="268"/>
                    <a:pt x="19" y="268"/>
                  </a:cubicBezTo>
                  <a:cubicBezTo>
                    <a:pt x="22" y="278"/>
                    <a:pt x="21" y="283"/>
                    <a:pt x="28" y="293"/>
                  </a:cubicBezTo>
                  <a:cubicBezTo>
                    <a:pt x="29" y="294"/>
                    <a:pt x="24" y="287"/>
                    <a:pt x="26" y="287"/>
                  </a:cubicBezTo>
                  <a:cubicBezTo>
                    <a:pt x="31" y="294"/>
                    <a:pt x="30" y="298"/>
                    <a:pt x="35" y="304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6" y="303"/>
                    <a:pt x="40" y="307"/>
                    <a:pt x="42" y="309"/>
                  </a:cubicBezTo>
                  <a:cubicBezTo>
                    <a:pt x="41" y="310"/>
                    <a:pt x="45" y="317"/>
                    <a:pt x="41" y="313"/>
                  </a:cubicBezTo>
                  <a:cubicBezTo>
                    <a:pt x="49" y="323"/>
                    <a:pt x="51" y="319"/>
                    <a:pt x="61" y="329"/>
                  </a:cubicBezTo>
                  <a:cubicBezTo>
                    <a:pt x="56" y="325"/>
                    <a:pt x="56" y="324"/>
                    <a:pt x="52" y="320"/>
                  </a:cubicBezTo>
                  <a:cubicBezTo>
                    <a:pt x="57" y="324"/>
                    <a:pt x="53" y="320"/>
                    <a:pt x="55" y="320"/>
                  </a:cubicBezTo>
                  <a:cubicBezTo>
                    <a:pt x="56" y="323"/>
                    <a:pt x="64" y="330"/>
                    <a:pt x="58" y="326"/>
                  </a:cubicBezTo>
                  <a:cubicBezTo>
                    <a:pt x="61" y="329"/>
                    <a:pt x="68" y="335"/>
                    <a:pt x="70" y="336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72" y="337"/>
                    <a:pt x="78" y="340"/>
                    <a:pt x="80" y="341"/>
                  </a:cubicBezTo>
                  <a:cubicBezTo>
                    <a:pt x="74" y="336"/>
                    <a:pt x="73" y="338"/>
                    <a:pt x="66" y="331"/>
                  </a:cubicBezTo>
                  <a:cubicBezTo>
                    <a:pt x="58" y="323"/>
                    <a:pt x="68" y="332"/>
                    <a:pt x="64" y="326"/>
                  </a:cubicBezTo>
                  <a:cubicBezTo>
                    <a:pt x="62" y="325"/>
                    <a:pt x="60" y="323"/>
                    <a:pt x="58" y="322"/>
                  </a:cubicBezTo>
                  <a:cubicBezTo>
                    <a:pt x="60" y="324"/>
                    <a:pt x="60" y="324"/>
                    <a:pt x="60" y="324"/>
                  </a:cubicBezTo>
                  <a:cubicBezTo>
                    <a:pt x="58" y="325"/>
                    <a:pt x="52" y="316"/>
                    <a:pt x="52" y="318"/>
                  </a:cubicBezTo>
                  <a:cubicBezTo>
                    <a:pt x="48" y="311"/>
                    <a:pt x="45" y="309"/>
                    <a:pt x="41" y="302"/>
                  </a:cubicBezTo>
                  <a:cubicBezTo>
                    <a:pt x="40" y="300"/>
                    <a:pt x="41" y="303"/>
                    <a:pt x="43" y="305"/>
                  </a:cubicBezTo>
                  <a:cubicBezTo>
                    <a:pt x="40" y="301"/>
                    <a:pt x="39" y="302"/>
                    <a:pt x="36" y="297"/>
                  </a:cubicBezTo>
                  <a:cubicBezTo>
                    <a:pt x="35" y="294"/>
                    <a:pt x="34" y="297"/>
                    <a:pt x="38" y="301"/>
                  </a:cubicBezTo>
                  <a:cubicBezTo>
                    <a:pt x="35" y="297"/>
                    <a:pt x="33" y="294"/>
                    <a:pt x="30" y="290"/>
                  </a:cubicBezTo>
                  <a:cubicBezTo>
                    <a:pt x="31" y="291"/>
                    <a:pt x="31" y="293"/>
                    <a:pt x="32" y="295"/>
                  </a:cubicBezTo>
                  <a:cubicBezTo>
                    <a:pt x="31" y="293"/>
                    <a:pt x="30" y="292"/>
                    <a:pt x="29" y="290"/>
                  </a:cubicBezTo>
                  <a:cubicBezTo>
                    <a:pt x="29" y="292"/>
                    <a:pt x="30" y="293"/>
                    <a:pt x="31" y="294"/>
                  </a:cubicBezTo>
                  <a:cubicBezTo>
                    <a:pt x="25" y="286"/>
                    <a:pt x="20" y="276"/>
                    <a:pt x="20" y="270"/>
                  </a:cubicBezTo>
                  <a:cubicBezTo>
                    <a:pt x="24" y="277"/>
                    <a:pt x="31" y="290"/>
                    <a:pt x="35" y="293"/>
                  </a:cubicBezTo>
                  <a:cubicBezTo>
                    <a:pt x="35" y="291"/>
                    <a:pt x="30" y="288"/>
                    <a:pt x="31" y="285"/>
                  </a:cubicBezTo>
                  <a:cubicBezTo>
                    <a:pt x="28" y="283"/>
                    <a:pt x="28" y="283"/>
                    <a:pt x="28" y="283"/>
                  </a:cubicBezTo>
                  <a:cubicBezTo>
                    <a:pt x="27" y="281"/>
                    <a:pt x="23" y="275"/>
                    <a:pt x="24" y="274"/>
                  </a:cubicBezTo>
                  <a:cubicBezTo>
                    <a:pt x="28" y="281"/>
                    <a:pt x="30" y="282"/>
                    <a:pt x="33" y="285"/>
                  </a:cubicBezTo>
                  <a:cubicBezTo>
                    <a:pt x="34" y="285"/>
                    <a:pt x="34" y="286"/>
                    <a:pt x="35" y="287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6" y="289"/>
                    <a:pt x="38" y="292"/>
                    <a:pt x="39" y="294"/>
                  </a:cubicBezTo>
                  <a:cubicBezTo>
                    <a:pt x="41" y="296"/>
                    <a:pt x="39" y="295"/>
                    <a:pt x="39" y="295"/>
                  </a:cubicBezTo>
                  <a:cubicBezTo>
                    <a:pt x="43" y="304"/>
                    <a:pt x="50" y="307"/>
                    <a:pt x="56" y="315"/>
                  </a:cubicBezTo>
                  <a:cubicBezTo>
                    <a:pt x="55" y="316"/>
                    <a:pt x="61" y="322"/>
                    <a:pt x="58" y="320"/>
                  </a:cubicBezTo>
                  <a:cubicBezTo>
                    <a:pt x="62" y="325"/>
                    <a:pt x="66" y="326"/>
                    <a:pt x="69" y="328"/>
                  </a:cubicBezTo>
                  <a:cubicBezTo>
                    <a:pt x="69" y="330"/>
                    <a:pt x="76" y="334"/>
                    <a:pt x="73" y="333"/>
                  </a:cubicBezTo>
                  <a:cubicBezTo>
                    <a:pt x="74" y="334"/>
                    <a:pt x="76" y="335"/>
                    <a:pt x="78" y="336"/>
                  </a:cubicBezTo>
                  <a:cubicBezTo>
                    <a:pt x="80" y="338"/>
                    <a:pt x="87" y="342"/>
                    <a:pt x="88" y="344"/>
                  </a:cubicBezTo>
                  <a:cubicBezTo>
                    <a:pt x="91" y="346"/>
                    <a:pt x="89" y="343"/>
                    <a:pt x="94" y="347"/>
                  </a:cubicBezTo>
                  <a:cubicBezTo>
                    <a:pt x="94" y="347"/>
                    <a:pt x="94" y="347"/>
                    <a:pt x="93" y="347"/>
                  </a:cubicBezTo>
                  <a:cubicBezTo>
                    <a:pt x="95" y="349"/>
                    <a:pt x="100" y="352"/>
                    <a:pt x="103" y="352"/>
                  </a:cubicBezTo>
                  <a:cubicBezTo>
                    <a:pt x="100" y="350"/>
                    <a:pt x="102" y="352"/>
                    <a:pt x="98" y="349"/>
                  </a:cubicBezTo>
                  <a:cubicBezTo>
                    <a:pt x="99" y="349"/>
                    <a:pt x="104" y="351"/>
                    <a:pt x="108" y="354"/>
                  </a:cubicBezTo>
                  <a:cubicBezTo>
                    <a:pt x="101" y="352"/>
                    <a:pt x="112" y="358"/>
                    <a:pt x="109" y="357"/>
                  </a:cubicBezTo>
                  <a:cubicBezTo>
                    <a:pt x="119" y="363"/>
                    <a:pt x="127" y="363"/>
                    <a:pt x="136" y="365"/>
                  </a:cubicBezTo>
                  <a:cubicBezTo>
                    <a:pt x="147" y="368"/>
                    <a:pt x="161" y="372"/>
                    <a:pt x="170" y="372"/>
                  </a:cubicBezTo>
                  <a:cubicBezTo>
                    <a:pt x="168" y="371"/>
                    <a:pt x="168" y="371"/>
                    <a:pt x="168" y="371"/>
                  </a:cubicBezTo>
                  <a:cubicBezTo>
                    <a:pt x="174" y="371"/>
                    <a:pt x="174" y="371"/>
                    <a:pt x="174" y="371"/>
                  </a:cubicBezTo>
                  <a:cubicBezTo>
                    <a:pt x="177" y="372"/>
                    <a:pt x="174" y="373"/>
                    <a:pt x="178" y="373"/>
                  </a:cubicBezTo>
                  <a:cubicBezTo>
                    <a:pt x="177" y="374"/>
                    <a:pt x="170" y="372"/>
                    <a:pt x="165" y="373"/>
                  </a:cubicBezTo>
                  <a:cubicBezTo>
                    <a:pt x="173" y="376"/>
                    <a:pt x="157" y="373"/>
                    <a:pt x="163" y="375"/>
                  </a:cubicBezTo>
                  <a:cubicBezTo>
                    <a:pt x="166" y="373"/>
                    <a:pt x="180" y="377"/>
                    <a:pt x="188" y="375"/>
                  </a:cubicBezTo>
                  <a:cubicBezTo>
                    <a:pt x="195" y="376"/>
                    <a:pt x="185" y="377"/>
                    <a:pt x="188" y="377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3" y="376"/>
                    <a:pt x="194" y="377"/>
                    <a:pt x="194" y="377"/>
                  </a:cubicBezTo>
                  <a:cubicBezTo>
                    <a:pt x="202" y="378"/>
                    <a:pt x="210" y="377"/>
                    <a:pt x="217" y="375"/>
                  </a:cubicBezTo>
                  <a:cubicBezTo>
                    <a:pt x="208" y="376"/>
                    <a:pt x="219" y="373"/>
                    <a:pt x="211" y="374"/>
                  </a:cubicBezTo>
                  <a:cubicBezTo>
                    <a:pt x="214" y="373"/>
                    <a:pt x="219" y="372"/>
                    <a:pt x="223" y="371"/>
                  </a:cubicBezTo>
                  <a:cubicBezTo>
                    <a:pt x="219" y="373"/>
                    <a:pt x="230" y="373"/>
                    <a:pt x="220" y="374"/>
                  </a:cubicBezTo>
                  <a:cubicBezTo>
                    <a:pt x="221" y="375"/>
                    <a:pt x="225" y="373"/>
                    <a:pt x="229" y="372"/>
                  </a:cubicBezTo>
                  <a:cubicBezTo>
                    <a:pt x="227" y="373"/>
                    <a:pt x="222" y="375"/>
                    <a:pt x="222" y="375"/>
                  </a:cubicBezTo>
                  <a:cubicBezTo>
                    <a:pt x="229" y="372"/>
                    <a:pt x="245" y="371"/>
                    <a:pt x="248" y="369"/>
                  </a:cubicBezTo>
                  <a:cubicBezTo>
                    <a:pt x="252" y="366"/>
                    <a:pt x="259" y="363"/>
                    <a:pt x="265" y="359"/>
                  </a:cubicBezTo>
                  <a:cubicBezTo>
                    <a:pt x="271" y="358"/>
                    <a:pt x="277" y="354"/>
                    <a:pt x="283" y="351"/>
                  </a:cubicBezTo>
                  <a:cubicBezTo>
                    <a:pt x="282" y="352"/>
                    <a:pt x="282" y="352"/>
                    <a:pt x="282" y="352"/>
                  </a:cubicBezTo>
                  <a:cubicBezTo>
                    <a:pt x="286" y="350"/>
                    <a:pt x="291" y="347"/>
                    <a:pt x="296" y="344"/>
                  </a:cubicBezTo>
                  <a:cubicBezTo>
                    <a:pt x="298" y="344"/>
                    <a:pt x="298" y="344"/>
                    <a:pt x="298" y="344"/>
                  </a:cubicBezTo>
                  <a:cubicBezTo>
                    <a:pt x="301" y="341"/>
                    <a:pt x="307" y="337"/>
                    <a:pt x="312" y="333"/>
                  </a:cubicBezTo>
                  <a:cubicBezTo>
                    <a:pt x="311" y="332"/>
                    <a:pt x="307" y="336"/>
                    <a:pt x="308" y="334"/>
                  </a:cubicBezTo>
                  <a:cubicBezTo>
                    <a:pt x="306" y="336"/>
                    <a:pt x="304" y="337"/>
                    <a:pt x="305" y="337"/>
                  </a:cubicBezTo>
                  <a:cubicBezTo>
                    <a:pt x="303" y="339"/>
                    <a:pt x="302" y="338"/>
                    <a:pt x="300" y="339"/>
                  </a:cubicBezTo>
                  <a:cubicBezTo>
                    <a:pt x="303" y="337"/>
                    <a:pt x="306" y="334"/>
                    <a:pt x="309" y="332"/>
                  </a:cubicBezTo>
                  <a:cubicBezTo>
                    <a:pt x="309" y="331"/>
                    <a:pt x="310" y="331"/>
                    <a:pt x="310" y="331"/>
                  </a:cubicBezTo>
                  <a:cubicBezTo>
                    <a:pt x="310" y="329"/>
                    <a:pt x="310" y="329"/>
                    <a:pt x="310" y="329"/>
                  </a:cubicBezTo>
                  <a:cubicBezTo>
                    <a:pt x="312" y="327"/>
                    <a:pt x="313" y="327"/>
                    <a:pt x="313" y="328"/>
                  </a:cubicBezTo>
                  <a:cubicBezTo>
                    <a:pt x="318" y="323"/>
                    <a:pt x="318" y="320"/>
                    <a:pt x="323" y="316"/>
                  </a:cubicBezTo>
                  <a:cubicBezTo>
                    <a:pt x="322" y="319"/>
                    <a:pt x="321" y="320"/>
                    <a:pt x="317" y="324"/>
                  </a:cubicBezTo>
                  <a:cubicBezTo>
                    <a:pt x="319" y="322"/>
                    <a:pt x="321" y="320"/>
                    <a:pt x="323" y="318"/>
                  </a:cubicBezTo>
                  <a:cubicBezTo>
                    <a:pt x="321" y="322"/>
                    <a:pt x="311" y="331"/>
                    <a:pt x="314" y="331"/>
                  </a:cubicBezTo>
                  <a:cubicBezTo>
                    <a:pt x="320" y="324"/>
                    <a:pt x="328" y="314"/>
                    <a:pt x="332" y="308"/>
                  </a:cubicBezTo>
                  <a:cubicBezTo>
                    <a:pt x="336" y="305"/>
                    <a:pt x="338" y="300"/>
                    <a:pt x="342" y="295"/>
                  </a:cubicBezTo>
                  <a:cubicBezTo>
                    <a:pt x="343" y="294"/>
                    <a:pt x="345" y="292"/>
                    <a:pt x="344" y="294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49" y="288"/>
                    <a:pt x="353" y="279"/>
                    <a:pt x="356" y="272"/>
                  </a:cubicBezTo>
                  <a:cubicBezTo>
                    <a:pt x="357" y="271"/>
                    <a:pt x="358" y="270"/>
                    <a:pt x="359" y="269"/>
                  </a:cubicBezTo>
                  <a:cubicBezTo>
                    <a:pt x="365" y="256"/>
                    <a:pt x="356" y="270"/>
                    <a:pt x="361" y="257"/>
                  </a:cubicBezTo>
                  <a:cubicBezTo>
                    <a:pt x="363" y="255"/>
                    <a:pt x="367" y="242"/>
                    <a:pt x="368" y="241"/>
                  </a:cubicBezTo>
                  <a:cubicBezTo>
                    <a:pt x="369" y="239"/>
                    <a:pt x="369" y="238"/>
                    <a:pt x="368" y="237"/>
                  </a:cubicBezTo>
                  <a:cubicBezTo>
                    <a:pt x="367" y="239"/>
                    <a:pt x="366" y="244"/>
                    <a:pt x="366" y="241"/>
                  </a:cubicBezTo>
                  <a:cubicBezTo>
                    <a:pt x="367" y="237"/>
                    <a:pt x="368" y="235"/>
                    <a:pt x="369" y="231"/>
                  </a:cubicBezTo>
                  <a:cubicBezTo>
                    <a:pt x="369" y="231"/>
                    <a:pt x="369" y="234"/>
                    <a:pt x="369" y="233"/>
                  </a:cubicBezTo>
                  <a:cubicBezTo>
                    <a:pt x="371" y="224"/>
                    <a:pt x="373" y="207"/>
                    <a:pt x="371" y="198"/>
                  </a:cubicBezTo>
                  <a:close/>
                  <a:moveTo>
                    <a:pt x="341" y="112"/>
                  </a:moveTo>
                  <a:cubicBezTo>
                    <a:pt x="339" y="111"/>
                    <a:pt x="339" y="111"/>
                    <a:pt x="339" y="111"/>
                  </a:cubicBezTo>
                  <a:lnTo>
                    <a:pt x="341" y="112"/>
                  </a:lnTo>
                  <a:close/>
                  <a:moveTo>
                    <a:pt x="267" y="34"/>
                  </a:moveTo>
                  <a:cubicBezTo>
                    <a:pt x="267" y="34"/>
                    <a:pt x="267" y="34"/>
                    <a:pt x="267" y="34"/>
                  </a:cubicBezTo>
                  <a:close/>
                  <a:moveTo>
                    <a:pt x="33" y="182"/>
                  </a:move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lose/>
                  <a:moveTo>
                    <a:pt x="56" y="94"/>
                  </a:moveTo>
                  <a:cubicBezTo>
                    <a:pt x="57" y="94"/>
                    <a:pt x="57" y="94"/>
                    <a:pt x="57" y="94"/>
                  </a:cubicBezTo>
                  <a:lnTo>
                    <a:pt x="56" y="94"/>
                  </a:lnTo>
                  <a:close/>
                  <a:moveTo>
                    <a:pt x="337" y="90"/>
                  </a:moveTo>
                  <a:cubicBezTo>
                    <a:pt x="336" y="89"/>
                    <a:pt x="336" y="89"/>
                    <a:pt x="336" y="89"/>
                  </a:cubicBezTo>
                  <a:cubicBezTo>
                    <a:pt x="336" y="88"/>
                    <a:pt x="335" y="88"/>
                    <a:pt x="335" y="87"/>
                  </a:cubicBezTo>
                  <a:cubicBezTo>
                    <a:pt x="336" y="88"/>
                    <a:pt x="337" y="89"/>
                    <a:pt x="337" y="90"/>
                  </a:cubicBezTo>
                  <a:close/>
                  <a:moveTo>
                    <a:pt x="237" y="20"/>
                  </a:moveTo>
                  <a:cubicBezTo>
                    <a:pt x="237" y="20"/>
                    <a:pt x="237" y="20"/>
                    <a:pt x="236" y="20"/>
                  </a:cubicBezTo>
                  <a:cubicBezTo>
                    <a:pt x="244" y="22"/>
                    <a:pt x="245" y="22"/>
                    <a:pt x="251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9" y="25"/>
                    <a:pt x="254" y="25"/>
                    <a:pt x="259" y="27"/>
                  </a:cubicBezTo>
                  <a:cubicBezTo>
                    <a:pt x="261" y="27"/>
                    <a:pt x="264" y="28"/>
                    <a:pt x="265" y="29"/>
                  </a:cubicBezTo>
                  <a:cubicBezTo>
                    <a:pt x="264" y="30"/>
                    <a:pt x="264" y="30"/>
                    <a:pt x="264" y="30"/>
                  </a:cubicBezTo>
                  <a:cubicBezTo>
                    <a:pt x="265" y="31"/>
                    <a:pt x="269" y="33"/>
                    <a:pt x="274" y="35"/>
                  </a:cubicBezTo>
                  <a:cubicBezTo>
                    <a:pt x="274" y="35"/>
                    <a:pt x="273" y="35"/>
                    <a:pt x="273" y="35"/>
                  </a:cubicBezTo>
                  <a:cubicBezTo>
                    <a:pt x="257" y="27"/>
                    <a:pt x="241" y="22"/>
                    <a:pt x="224" y="19"/>
                  </a:cubicBezTo>
                  <a:cubicBezTo>
                    <a:pt x="228" y="19"/>
                    <a:pt x="232" y="19"/>
                    <a:pt x="237" y="20"/>
                  </a:cubicBezTo>
                  <a:close/>
                  <a:moveTo>
                    <a:pt x="139" y="22"/>
                  </a:moveTo>
                  <a:cubicBezTo>
                    <a:pt x="139" y="22"/>
                    <a:pt x="139" y="22"/>
                    <a:pt x="139" y="22"/>
                  </a:cubicBezTo>
                  <a:cubicBezTo>
                    <a:pt x="142" y="21"/>
                    <a:pt x="145" y="20"/>
                    <a:pt x="148" y="19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3" y="19"/>
                    <a:pt x="155" y="17"/>
                    <a:pt x="155" y="18"/>
                  </a:cubicBezTo>
                  <a:cubicBezTo>
                    <a:pt x="158" y="20"/>
                    <a:pt x="167" y="15"/>
                    <a:pt x="175" y="15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8" y="14"/>
                    <a:pt x="189" y="15"/>
                    <a:pt x="195" y="15"/>
                  </a:cubicBezTo>
                  <a:cubicBezTo>
                    <a:pt x="195" y="15"/>
                    <a:pt x="195" y="15"/>
                    <a:pt x="195" y="15"/>
                  </a:cubicBezTo>
                  <a:cubicBezTo>
                    <a:pt x="192" y="16"/>
                    <a:pt x="191" y="16"/>
                    <a:pt x="191" y="17"/>
                  </a:cubicBezTo>
                  <a:cubicBezTo>
                    <a:pt x="188" y="17"/>
                    <a:pt x="185" y="17"/>
                    <a:pt x="182" y="17"/>
                  </a:cubicBezTo>
                  <a:cubicBezTo>
                    <a:pt x="181" y="17"/>
                    <a:pt x="181" y="17"/>
                    <a:pt x="180" y="17"/>
                  </a:cubicBezTo>
                  <a:cubicBezTo>
                    <a:pt x="179" y="17"/>
                    <a:pt x="177" y="17"/>
                    <a:pt x="176" y="18"/>
                  </a:cubicBezTo>
                  <a:cubicBezTo>
                    <a:pt x="171" y="18"/>
                    <a:pt x="166" y="19"/>
                    <a:pt x="161" y="20"/>
                  </a:cubicBezTo>
                  <a:cubicBezTo>
                    <a:pt x="162" y="20"/>
                    <a:pt x="163" y="19"/>
                    <a:pt x="163" y="19"/>
                  </a:cubicBezTo>
                  <a:cubicBezTo>
                    <a:pt x="157" y="20"/>
                    <a:pt x="151" y="22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0" y="25"/>
                    <a:pt x="135" y="27"/>
                    <a:pt x="129" y="29"/>
                  </a:cubicBezTo>
                  <a:cubicBezTo>
                    <a:pt x="130" y="29"/>
                    <a:pt x="130" y="29"/>
                    <a:pt x="129" y="28"/>
                  </a:cubicBezTo>
                  <a:cubicBezTo>
                    <a:pt x="132" y="26"/>
                    <a:pt x="135" y="24"/>
                    <a:pt x="139" y="22"/>
                  </a:cubicBezTo>
                  <a:close/>
                  <a:moveTo>
                    <a:pt x="59" y="75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68" y="67"/>
                    <a:pt x="72" y="59"/>
                    <a:pt x="82" y="51"/>
                  </a:cubicBezTo>
                  <a:cubicBezTo>
                    <a:pt x="82" y="53"/>
                    <a:pt x="78" y="56"/>
                    <a:pt x="79" y="56"/>
                  </a:cubicBezTo>
                  <a:cubicBezTo>
                    <a:pt x="85" y="51"/>
                    <a:pt x="82" y="49"/>
                    <a:pt x="89" y="46"/>
                  </a:cubicBezTo>
                  <a:cubicBezTo>
                    <a:pt x="81" y="52"/>
                    <a:pt x="93" y="43"/>
                    <a:pt x="88" y="48"/>
                  </a:cubicBezTo>
                  <a:cubicBezTo>
                    <a:pt x="98" y="39"/>
                    <a:pt x="111" y="34"/>
                    <a:pt x="119" y="31"/>
                  </a:cubicBezTo>
                  <a:cubicBezTo>
                    <a:pt x="116" y="31"/>
                    <a:pt x="121" y="28"/>
                    <a:pt x="121" y="28"/>
                  </a:cubicBezTo>
                  <a:cubicBezTo>
                    <a:pt x="124" y="27"/>
                    <a:pt x="123" y="28"/>
                    <a:pt x="122" y="29"/>
                  </a:cubicBezTo>
                  <a:cubicBezTo>
                    <a:pt x="126" y="27"/>
                    <a:pt x="127" y="28"/>
                    <a:pt x="127" y="29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20" y="33"/>
                    <a:pt x="121" y="32"/>
                    <a:pt x="122" y="32"/>
                  </a:cubicBezTo>
                  <a:cubicBezTo>
                    <a:pt x="118" y="34"/>
                    <a:pt x="114" y="36"/>
                    <a:pt x="110" y="39"/>
                  </a:cubicBezTo>
                  <a:cubicBezTo>
                    <a:pt x="109" y="39"/>
                    <a:pt x="109" y="39"/>
                    <a:pt x="109" y="38"/>
                  </a:cubicBezTo>
                  <a:cubicBezTo>
                    <a:pt x="106" y="40"/>
                    <a:pt x="102" y="42"/>
                    <a:pt x="101" y="43"/>
                  </a:cubicBezTo>
                  <a:cubicBezTo>
                    <a:pt x="103" y="41"/>
                    <a:pt x="103" y="42"/>
                    <a:pt x="102" y="43"/>
                  </a:cubicBezTo>
                  <a:cubicBezTo>
                    <a:pt x="100" y="44"/>
                    <a:pt x="99" y="45"/>
                    <a:pt x="98" y="46"/>
                  </a:cubicBezTo>
                  <a:cubicBezTo>
                    <a:pt x="97" y="46"/>
                    <a:pt x="98" y="45"/>
                    <a:pt x="96" y="46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83" y="56"/>
                    <a:pt x="72" y="66"/>
                    <a:pt x="62" y="78"/>
                  </a:cubicBezTo>
                  <a:cubicBezTo>
                    <a:pt x="59" y="80"/>
                    <a:pt x="56" y="81"/>
                    <a:pt x="54" y="81"/>
                  </a:cubicBezTo>
                  <a:cubicBezTo>
                    <a:pt x="56" y="79"/>
                    <a:pt x="57" y="77"/>
                    <a:pt x="59" y="75"/>
                  </a:cubicBezTo>
                  <a:close/>
                  <a:moveTo>
                    <a:pt x="39" y="108"/>
                  </a:moveTo>
                  <a:cubicBezTo>
                    <a:pt x="40" y="106"/>
                    <a:pt x="41" y="104"/>
                    <a:pt x="42" y="102"/>
                  </a:cubicBezTo>
                  <a:cubicBezTo>
                    <a:pt x="43" y="102"/>
                    <a:pt x="44" y="102"/>
                    <a:pt x="44" y="103"/>
                  </a:cubicBezTo>
                  <a:cubicBezTo>
                    <a:pt x="42" y="106"/>
                    <a:pt x="40" y="109"/>
                    <a:pt x="39" y="112"/>
                  </a:cubicBezTo>
                  <a:cubicBezTo>
                    <a:pt x="38" y="113"/>
                    <a:pt x="38" y="113"/>
                    <a:pt x="37" y="114"/>
                  </a:cubicBezTo>
                  <a:cubicBezTo>
                    <a:pt x="39" y="108"/>
                    <a:pt x="39" y="108"/>
                    <a:pt x="39" y="108"/>
                  </a:cubicBezTo>
                  <a:close/>
                  <a:moveTo>
                    <a:pt x="37" y="115"/>
                  </a:moveTo>
                  <a:cubicBezTo>
                    <a:pt x="36" y="118"/>
                    <a:pt x="35" y="120"/>
                    <a:pt x="34" y="123"/>
                  </a:cubicBezTo>
                  <a:cubicBezTo>
                    <a:pt x="34" y="122"/>
                    <a:pt x="35" y="118"/>
                    <a:pt x="37" y="115"/>
                  </a:cubicBezTo>
                  <a:close/>
                  <a:moveTo>
                    <a:pt x="17" y="169"/>
                  </a:moveTo>
                  <a:cubicBezTo>
                    <a:pt x="18" y="166"/>
                    <a:pt x="17" y="164"/>
                    <a:pt x="19" y="162"/>
                  </a:cubicBezTo>
                  <a:cubicBezTo>
                    <a:pt x="19" y="162"/>
                    <a:pt x="20" y="168"/>
                    <a:pt x="21" y="173"/>
                  </a:cubicBezTo>
                  <a:cubicBezTo>
                    <a:pt x="20" y="175"/>
                    <a:pt x="20" y="176"/>
                    <a:pt x="20" y="178"/>
                  </a:cubicBezTo>
                  <a:cubicBezTo>
                    <a:pt x="19" y="179"/>
                    <a:pt x="18" y="185"/>
                    <a:pt x="16" y="193"/>
                  </a:cubicBezTo>
                  <a:cubicBezTo>
                    <a:pt x="16" y="185"/>
                    <a:pt x="17" y="176"/>
                    <a:pt x="18" y="168"/>
                  </a:cubicBezTo>
                  <a:lnTo>
                    <a:pt x="17" y="169"/>
                  </a:lnTo>
                  <a:close/>
                  <a:moveTo>
                    <a:pt x="29" y="249"/>
                  </a:moveTo>
                  <a:cubicBezTo>
                    <a:pt x="29" y="249"/>
                    <a:pt x="29" y="249"/>
                    <a:pt x="29" y="249"/>
                  </a:cubicBezTo>
                  <a:cubicBezTo>
                    <a:pt x="30" y="251"/>
                    <a:pt x="30" y="252"/>
                    <a:pt x="30" y="252"/>
                  </a:cubicBezTo>
                  <a:lnTo>
                    <a:pt x="29" y="249"/>
                  </a:lnTo>
                  <a:close/>
                  <a:moveTo>
                    <a:pt x="40" y="277"/>
                  </a:moveTo>
                  <a:cubicBezTo>
                    <a:pt x="37" y="271"/>
                    <a:pt x="35" y="265"/>
                    <a:pt x="32" y="259"/>
                  </a:cubicBezTo>
                  <a:cubicBezTo>
                    <a:pt x="34" y="261"/>
                    <a:pt x="35" y="263"/>
                    <a:pt x="36" y="266"/>
                  </a:cubicBezTo>
                  <a:cubicBezTo>
                    <a:pt x="36" y="265"/>
                    <a:pt x="36" y="264"/>
                    <a:pt x="35" y="264"/>
                  </a:cubicBezTo>
                  <a:cubicBezTo>
                    <a:pt x="37" y="269"/>
                    <a:pt x="40" y="273"/>
                    <a:pt x="42" y="278"/>
                  </a:cubicBezTo>
                  <a:cubicBezTo>
                    <a:pt x="41" y="276"/>
                    <a:pt x="39" y="274"/>
                    <a:pt x="38" y="271"/>
                  </a:cubicBezTo>
                  <a:cubicBezTo>
                    <a:pt x="38" y="271"/>
                    <a:pt x="39" y="274"/>
                    <a:pt x="42" y="278"/>
                  </a:cubicBezTo>
                  <a:lnTo>
                    <a:pt x="40" y="277"/>
                  </a:lnTo>
                  <a:close/>
                  <a:moveTo>
                    <a:pt x="230" y="364"/>
                  </a:moveTo>
                  <a:cubicBezTo>
                    <a:pt x="230" y="363"/>
                    <a:pt x="231" y="363"/>
                    <a:pt x="231" y="363"/>
                  </a:cubicBezTo>
                  <a:cubicBezTo>
                    <a:pt x="232" y="362"/>
                    <a:pt x="233" y="362"/>
                    <a:pt x="235" y="362"/>
                  </a:cubicBezTo>
                  <a:cubicBezTo>
                    <a:pt x="235" y="362"/>
                    <a:pt x="235" y="363"/>
                    <a:pt x="230" y="364"/>
                  </a:cubicBezTo>
                  <a:close/>
                  <a:moveTo>
                    <a:pt x="237" y="361"/>
                  </a:moveTo>
                  <a:cubicBezTo>
                    <a:pt x="238" y="361"/>
                    <a:pt x="239" y="361"/>
                    <a:pt x="240" y="360"/>
                  </a:cubicBezTo>
                  <a:cubicBezTo>
                    <a:pt x="240" y="361"/>
                    <a:pt x="239" y="361"/>
                    <a:pt x="238" y="361"/>
                  </a:cubicBezTo>
                  <a:cubicBezTo>
                    <a:pt x="238" y="361"/>
                    <a:pt x="237" y="361"/>
                    <a:pt x="237" y="36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6" name="Freeform 70422"/>
            <p:cNvSpPr>
              <a:spLocks/>
            </p:cNvSpPr>
            <p:nvPr/>
          </p:nvSpPr>
          <p:spPr bwMode="auto">
            <a:xfrm>
              <a:off x="8107692" y="1833561"/>
              <a:ext cx="484188" cy="574675"/>
            </a:xfrm>
            <a:custGeom>
              <a:avLst/>
              <a:gdLst>
                <a:gd name="T0" fmla="*/ 31 w 43"/>
                <a:gd name="T1" fmla="*/ 12 h 51"/>
                <a:gd name="T2" fmla="*/ 29 w 43"/>
                <a:gd name="T3" fmla="*/ 15 h 51"/>
                <a:gd name="T4" fmla="*/ 36 w 43"/>
                <a:gd name="T5" fmla="*/ 7 h 51"/>
                <a:gd name="T6" fmla="*/ 37 w 43"/>
                <a:gd name="T7" fmla="*/ 6 h 51"/>
                <a:gd name="T8" fmla="*/ 40 w 43"/>
                <a:gd name="T9" fmla="*/ 1 h 51"/>
                <a:gd name="T10" fmla="*/ 39 w 43"/>
                <a:gd name="T11" fmla="*/ 2 h 51"/>
                <a:gd name="T12" fmla="*/ 35 w 43"/>
                <a:gd name="T13" fmla="*/ 4 h 51"/>
                <a:gd name="T14" fmla="*/ 23 w 43"/>
                <a:gd name="T15" fmla="*/ 18 h 51"/>
                <a:gd name="T16" fmla="*/ 31 w 43"/>
                <a:gd name="T17" fmla="*/ 8 h 51"/>
                <a:gd name="T18" fmla="*/ 30 w 43"/>
                <a:gd name="T19" fmla="*/ 7 h 51"/>
                <a:gd name="T20" fmla="*/ 38 w 43"/>
                <a:gd name="T21" fmla="*/ 0 h 51"/>
                <a:gd name="T22" fmla="*/ 34 w 43"/>
                <a:gd name="T23" fmla="*/ 4 h 51"/>
                <a:gd name="T24" fmla="*/ 34 w 43"/>
                <a:gd name="T25" fmla="*/ 3 h 51"/>
                <a:gd name="T26" fmla="*/ 25 w 43"/>
                <a:gd name="T27" fmla="*/ 12 h 51"/>
                <a:gd name="T28" fmla="*/ 16 w 43"/>
                <a:gd name="T29" fmla="*/ 23 h 51"/>
                <a:gd name="T30" fmla="*/ 16 w 43"/>
                <a:gd name="T31" fmla="*/ 23 h 51"/>
                <a:gd name="T32" fmla="*/ 3 w 43"/>
                <a:gd name="T33" fmla="*/ 38 h 51"/>
                <a:gd name="T34" fmla="*/ 12 w 43"/>
                <a:gd name="T35" fmla="*/ 30 h 51"/>
                <a:gd name="T36" fmla="*/ 10 w 43"/>
                <a:gd name="T37" fmla="*/ 34 h 51"/>
                <a:gd name="T38" fmla="*/ 3 w 43"/>
                <a:gd name="T39" fmla="*/ 43 h 51"/>
                <a:gd name="T40" fmla="*/ 5 w 43"/>
                <a:gd name="T41" fmla="*/ 40 h 51"/>
                <a:gd name="T42" fmla="*/ 0 w 43"/>
                <a:gd name="T43" fmla="*/ 50 h 51"/>
                <a:gd name="T44" fmla="*/ 7 w 43"/>
                <a:gd name="T45" fmla="*/ 41 h 51"/>
                <a:gd name="T46" fmla="*/ 6 w 43"/>
                <a:gd name="T47" fmla="*/ 44 h 51"/>
                <a:gd name="T48" fmla="*/ 12 w 43"/>
                <a:gd name="T49" fmla="*/ 34 h 51"/>
                <a:gd name="T50" fmla="*/ 14 w 43"/>
                <a:gd name="T51" fmla="*/ 26 h 51"/>
                <a:gd name="T52" fmla="*/ 20 w 43"/>
                <a:gd name="T53" fmla="*/ 25 h 51"/>
                <a:gd name="T54" fmla="*/ 31 w 43"/>
                <a:gd name="T55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51">
                  <a:moveTo>
                    <a:pt x="31" y="12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3" y="11"/>
                    <a:pt x="34" y="9"/>
                    <a:pt x="36" y="7"/>
                  </a:cubicBezTo>
                  <a:cubicBezTo>
                    <a:pt x="36" y="7"/>
                    <a:pt x="36" y="7"/>
                    <a:pt x="37" y="6"/>
                  </a:cubicBezTo>
                  <a:cubicBezTo>
                    <a:pt x="41" y="3"/>
                    <a:pt x="43" y="0"/>
                    <a:pt x="40" y="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3"/>
                    <a:pt x="35" y="4"/>
                  </a:cubicBezTo>
                  <a:cubicBezTo>
                    <a:pt x="35" y="7"/>
                    <a:pt x="26" y="13"/>
                    <a:pt x="23" y="18"/>
                  </a:cubicBezTo>
                  <a:cubicBezTo>
                    <a:pt x="25" y="14"/>
                    <a:pt x="26" y="10"/>
                    <a:pt x="31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3" y="4"/>
                    <a:pt x="37" y="2"/>
                    <a:pt x="38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6"/>
                    <a:pt x="28" y="10"/>
                    <a:pt x="25" y="12"/>
                  </a:cubicBezTo>
                  <a:cubicBezTo>
                    <a:pt x="23" y="14"/>
                    <a:pt x="22" y="17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8"/>
                    <a:pt x="5" y="34"/>
                    <a:pt x="3" y="38"/>
                  </a:cubicBezTo>
                  <a:cubicBezTo>
                    <a:pt x="3" y="42"/>
                    <a:pt x="9" y="31"/>
                    <a:pt x="12" y="30"/>
                  </a:cubicBezTo>
                  <a:cubicBezTo>
                    <a:pt x="10" y="33"/>
                    <a:pt x="7" y="35"/>
                    <a:pt x="10" y="34"/>
                  </a:cubicBezTo>
                  <a:cubicBezTo>
                    <a:pt x="6" y="41"/>
                    <a:pt x="5" y="37"/>
                    <a:pt x="3" y="4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3"/>
                    <a:pt x="1" y="47"/>
                    <a:pt x="0" y="50"/>
                  </a:cubicBezTo>
                  <a:cubicBezTo>
                    <a:pt x="1" y="51"/>
                    <a:pt x="3" y="46"/>
                    <a:pt x="7" y="4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8" y="41"/>
                    <a:pt x="10" y="38"/>
                    <a:pt x="12" y="34"/>
                  </a:cubicBezTo>
                  <a:cubicBezTo>
                    <a:pt x="13" y="30"/>
                    <a:pt x="11" y="33"/>
                    <a:pt x="14" y="26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1" y="22"/>
                    <a:pt x="25" y="17"/>
                    <a:pt x="31" y="1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7" name="Freeform 70423"/>
            <p:cNvSpPr>
              <a:spLocks/>
            </p:cNvSpPr>
            <p:nvPr/>
          </p:nvSpPr>
          <p:spPr bwMode="auto">
            <a:xfrm>
              <a:off x="8333117" y="21161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8" name="Freeform 70424"/>
            <p:cNvSpPr>
              <a:spLocks/>
            </p:cNvSpPr>
            <p:nvPr/>
          </p:nvSpPr>
          <p:spPr bwMode="auto">
            <a:xfrm>
              <a:off x="11674805" y="2498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9" name="Freeform 70425"/>
            <p:cNvSpPr>
              <a:spLocks/>
            </p:cNvSpPr>
            <p:nvPr/>
          </p:nvSpPr>
          <p:spPr bwMode="auto">
            <a:xfrm>
              <a:off x="8671255" y="1912936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0" name="Freeform 70426"/>
            <p:cNvSpPr>
              <a:spLocks/>
            </p:cNvSpPr>
            <p:nvPr/>
          </p:nvSpPr>
          <p:spPr bwMode="auto">
            <a:xfrm>
              <a:off x="11719255" y="2700336"/>
              <a:ext cx="33338" cy="90488"/>
            </a:xfrm>
            <a:custGeom>
              <a:avLst/>
              <a:gdLst>
                <a:gd name="T0" fmla="*/ 3 w 3"/>
                <a:gd name="T1" fmla="*/ 7 h 8"/>
                <a:gd name="T2" fmla="*/ 0 w 3"/>
                <a:gd name="T3" fmla="*/ 3 h 8"/>
                <a:gd name="T4" fmla="*/ 3 w 3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7"/>
                    <a:pt x="0" y="0"/>
                    <a:pt x="0" y="3"/>
                  </a:cubicBezTo>
                  <a:cubicBezTo>
                    <a:pt x="1" y="4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1" name="Freeform 70427"/>
            <p:cNvSpPr>
              <a:spLocks/>
            </p:cNvSpPr>
            <p:nvPr/>
          </p:nvSpPr>
          <p:spPr bwMode="auto">
            <a:xfrm>
              <a:off x="11741480" y="28019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2" name="Freeform 70428"/>
            <p:cNvSpPr>
              <a:spLocks/>
            </p:cNvSpPr>
            <p:nvPr/>
          </p:nvSpPr>
          <p:spPr bwMode="auto">
            <a:xfrm>
              <a:off x="11719255" y="2757486"/>
              <a:ext cx="22225" cy="44450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4 h 4"/>
                <a:gd name="T4" fmla="*/ 0 w 2"/>
                <a:gd name="T5" fmla="*/ 0 h 4"/>
                <a:gd name="T6" fmla="*/ 1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3"/>
                    <a:pt x="2" y="3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3" name="Freeform 70429"/>
            <p:cNvSpPr>
              <a:spLocks/>
            </p:cNvSpPr>
            <p:nvPr/>
          </p:nvSpPr>
          <p:spPr bwMode="auto">
            <a:xfrm>
              <a:off x="11190617" y="1857374"/>
              <a:ext cx="44450" cy="33338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4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4" name="Freeform 70430"/>
            <p:cNvSpPr>
              <a:spLocks/>
            </p:cNvSpPr>
            <p:nvPr/>
          </p:nvSpPr>
          <p:spPr bwMode="auto">
            <a:xfrm>
              <a:off x="11416042" y="4714874"/>
              <a:ext cx="236538" cy="303213"/>
            </a:xfrm>
            <a:custGeom>
              <a:avLst/>
              <a:gdLst>
                <a:gd name="T0" fmla="*/ 21 w 21"/>
                <a:gd name="T1" fmla="*/ 0 h 27"/>
                <a:gd name="T2" fmla="*/ 0 w 21"/>
                <a:gd name="T3" fmla="*/ 27 h 27"/>
                <a:gd name="T4" fmla="*/ 21 w 2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21" y="0"/>
                  </a:moveTo>
                  <a:cubicBezTo>
                    <a:pt x="15" y="8"/>
                    <a:pt x="10" y="16"/>
                    <a:pt x="0" y="27"/>
                  </a:cubicBezTo>
                  <a:cubicBezTo>
                    <a:pt x="7" y="19"/>
                    <a:pt x="14" y="10"/>
                    <a:pt x="2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5" name="Freeform 70431"/>
            <p:cNvSpPr>
              <a:spLocks/>
            </p:cNvSpPr>
            <p:nvPr/>
          </p:nvSpPr>
          <p:spPr bwMode="auto">
            <a:xfrm>
              <a:off x="10031742" y="1439861"/>
              <a:ext cx="292100" cy="34925"/>
            </a:xfrm>
            <a:custGeom>
              <a:avLst/>
              <a:gdLst>
                <a:gd name="T0" fmla="*/ 0 w 26"/>
                <a:gd name="T1" fmla="*/ 1 h 3"/>
                <a:gd name="T2" fmla="*/ 4 w 26"/>
                <a:gd name="T3" fmla="*/ 3 h 3"/>
                <a:gd name="T4" fmla="*/ 26 w 26"/>
                <a:gd name="T5" fmla="*/ 3 h 3"/>
                <a:gd name="T6" fmla="*/ 0 w 2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0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13" y="3"/>
                    <a:pt x="17" y="2"/>
                    <a:pt x="26" y="3"/>
                  </a:cubicBezTo>
                  <a:cubicBezTo>
                    <a:pt x="14" y="0"/>
                    <a:pt x="10" y="3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6" name="Freeform 70432"/>
            <p:cNvSpPr>
              <a:spLocks/>
            </p:cNvSpPr>
            <p:nvPr/>
          </p:nvSpPr>
          <p:spPr bwMode="auto">
            <a:xfrm>
              <a:off x="10031742" y="1395411"/>
              <a:ext cx="112713" cy="33338"/>
            </a:xfrm>
            <a:custGeom>
              <a:avLst/>
              <a:gdLst>
                <a:gd name="T0" fmla="*/ 2 w 10"/>
                <a:gd name="T1" fmla="*/ 3 h 3"/>
                <a:gd name="T2" fmla="*/ 10 w 10"/>
                <a:gd name="T3" fmla="*/ 2 h 3"/>
                <a:gd name="T4" fmla="*/ 8 w 10"/>
                <a:gd name="T5" fmla="*/ 0 h 3"/>
                <a:gd name="T6" fmla="*/ 2 w 10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2" y="3"/>
                  </a:moveTo>
                  <a:cubicBezTo>
                    <a:pt x="8" y="3"/>
                    <a:pt x="5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7" name="Freeform 70433"/>
            <p:cNvSpPr>
              <a:spLocks/>
            </p:cNvSpPr>
            <p:nvPr/>
          </p:nvSpPr>
          <p:spPr bwMode="auto">
            <a:xfrm>
              <a:off x="9604705" y="1406524"/>
              <a:ext cx="55563" cy="11113"/>
            </a:xfrm>
            <a:custGeom>
              <a:avLst/>
              <a:gdLst>
                <a:gd name="T0" fmla="*/ 35 w 35"/>
                <a:gd name="T1" fmla="*/ 0 h 7"/>
                <a:gd name="T2" fmla="*/ 0 w 35"/>
                <a:gd name="T3" fmla="*/ 0 h 7"/>
                <a:gd name="T4" fmla="*/ 28 w 35"/>
                <a:gd name="T5" fmla="*/ 7 h 7"/>
                <a:gd name="T6" fmla="*/ 35 w 3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0" y="0"/>
                  </a:lnTo>
                  <a:lnTo>
                    <a:pt x="28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8" name="Freeform 70434"/>
            <p:cNvSpPr>
              <a:spLocks/>
            </p:cNvSpPr>
            <p:nvPr/>
          </p:nvSpPr>
          <p:spPr bwMode="auto">
            <a:xfrm>
              <a:off x="9660267" y="1406524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9" name="Line 70435"/>
            <p:cNvSpPr>
              <a:spLocks noChangeShapeType="1"/>
            </p:cNvSpPr>
            <p:nvPr/>
          </p:nvSpPr>
          <p:spPr bwMode="auto">
            <a:xfrm>
              <a:off x="9660267" y="1406524"/>
              <a:ext cx="11113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0" name="Freeform 70436"/>
            <p:cNvSpPr>
              <a:spLocks/>
            </p:cNvSpPr>
            <p:nvPr/>
          </p:nvSpPr>
          <p:spPr bwMode="auto">
            <a:xfrm>
              <a:off x="9288792" y="1463674"/>
              <a:ext cx="57150" cy="22225"/>
            </a:xfrm>
            <a:custGeom>
              <a:avLst/>
              <a:gdLst>
                <a:gd name="T0" fmla="*/ 8 w 36"/>
                <a:gd name="T1" fmla="*/ 14 h 14"/>
                <a:gd name="T2" fmla="*/ 36 w 36"/>
                <a:gd name="T3" fmla="*/ 0 h 14"/>
                <a:gd name="T4" fmla="*/ 29 w 36"/>
                <a:gd name="T5" fmla="*/ 0 h 14"/>
                <a:gd name="T6" fmla="*/ 0 w 36"/>
                <a:gd name="T7" fmla="*/ 14 h 14"/>
                <a:gd name="T8" fmla="*/ 8 w 3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4">
                  <a:moveTo>
                    <a:pt x="8" y="14"/>
                  </a:moveTo>
                  <a:lnTo>
                    <a:pt x="36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1" name="Freeform 70437"/>
            <p:cNvSpPr>
              <a:spLocks/>
            </p:cNvSpPr>
            <p:nvPr/>
          </p:nvSpPr>
          <p:spPr bwMode="auto">
            <a:xfrm>
              <a:off x="8209292" y="1992311"/>
              <a:ext cx="134938" cy="146050"/>
            </a:xfrm>
            <a:custGeom>
              <a:avLst/>
              <a:gdLst>
                <a:gd name="T0" fmla="*/ 7 w 12"/>
                <a:gd name="T1" fmla="*/ 8 h 13"/>
                <a:gd name="T2" fmla="*/ 12 w 12"/>
                <a:gd name="T3" fmla="*/ 0 h 13"/>
                <a:gd name="T4" fmla="*/ 0 w 12"/>
                <a:gd name="T5" fmla="*/ 13 h 13"/>
                <a:gd name="T6" fmla="*/ 7 w 12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7" y="8"/>
                  </a:moveTo>
                  <a:cubicBezTo>
                    <a:pt x="11" y="4"/>
                    <a:pt x="9" y="3"/>
                    <a:pt x="12" y="0"/>
                  </a:cubicBezTo>
                  <a:cubicBezTo>
                    <a:pt x="7" y="5"/>
                    <a:pt x="5" y="6"/>
                    <a:pt x="0" y="13"/>
                  </a:cubicBezTo>
                  <a:cubicBezTo>
                    <a:pt x="5" y="8"/>
                    <a:pt x="6" y="7"/>
                    <a:pt x="7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2" name="Freeform 70438"/>
            <p:cNvSpPr>
              <a:spLocks/>
            </p:cNvSpPr>
            <p:nvPr/>
          </p:nvSpPr>
          <p:spPr bwMode="auto">
            <a:xfrm>
              <a:off x="8344230" y="1970086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3" name="Freeform 70439"/>
            <p:cNvSpPr>
              <a:spLocks/>
            </p:cNvSpPr>
            <p:nvPr/>
          </p:nvSpPr>
          <p:spPr bwMode="auto">
            <a:xfrm>
              <a:off x="8131505" y="2171699"/>
              <a:ext cx="33338" cy="57150"/>
            </a:xfrm>
            <a:custGeom>
              <a:avLst/>
              <a:gdLst>
                <a:gd name="T0" fmla="*/ 1 w 3"/>
                <a:gd name="T1" fmla="*/ 4 h 5"/>
                <a:gd name="T2" fmla="*/ 3 w 3"/>
                <a:gd name="T3" fmla="*/ 1 h 5"/>
                <a:gd name="T4" fmla="*/ 1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4"/>
                  </a:moveTo>
                  <a:cubicBezTo>
                    <a:pt x="1" y="4"/>
                    <a:pt x="3" y="2"/>
                    <a:pt x="3" y="1"/>
                  </a:cubicBezTo>
                  <a:cubicBezTo>
                    <a:pt x="3" y="0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4" name="Freeform 70440"/>
            <p:cNvSpPr>
              <a:spLocks/>
            </p:cNvSpPr>
            <p:nvPr/>
          </p:nvSpPr>
          <p:spPr bwMode="auto">
            <a:xfrm>
              <a:off x="8468055" y="2105024"/>
              <a:ext cx="57150" cy="44450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4" y="1"/>
                    <a:pt x="5" y="0"/>
                  </a:cubicBezTo>
                  <a:cubicBezTo>
                    <a:pt x="3" y="1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5" name="Freeform 70441"/>
            <p:cNvSpPr>
              <a:spLocks/>
            </p:cNvSpPr>
            <p:nvPr/>
          </p:nvSpPr>
          <p:spPr bwMode="auto">
            <a:xfrm>
              <a:off x="8052130" y="2363786"/>
              <a:ext cx="33338" cy="55563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4 h 5"/>
                <a:gd name="T4" fmla="*/ 0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3"/>
                    <a:pt x="3" y="4"/>
                  </a:cubicBezTo>
                  <a:cubicBezTo>
                    <a:pt x="3" y="2"/>
                    <a:pt x="3" y="0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6" name="Freeform 70442"/>
            <p:cNvSpPr>
              <a:spLocks/>
            </p:cNvSpPr>
            <p:nvPr/>
          </p:nvSpPr>
          <p:spPr bwMode="auto">
            <a:xfrm>
              <a:off x="8388680" y="2193924"/>
              <a:ext cx="34925" cy="46038"/>
            </a:xfrm>
            <a:custGeom>
              <a:avLst/>
              <a:gdLst>
                <a:gd name="T0" fmla="*/ 22 w 22"/>
                <a:gd name="T1" fmla="*/ 0 h 29"/>
                <a:gd name="T2" fmla="*/ 0 w 22"/>
                <a:gd name="T3" fmla="*/ 29 h 29"/>
                <a:gd name="T4" fmla="*/ 0 w 22"/>
                <a:gd name="T5" fmla="*/ 22 h 29"/>
                <a:gd name="T6" fmla="*/ 22 w 22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0" y="29"/>
                  </a:lnTo>
                  <a:lnTo>
                    <a:pt x="0" y="2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7" name="Freeform 70443"/>
            <p:cNvSpPr>
              <a:spLocks/>
            </p:cNvSpPr>
            <p:nvPr/>
          </p:nvSpPr>
          <p:spPr bwMode="auto">
            <a:xfrm>
              <a:off x="7725105" y="3127374"/>
              <a:ext cx="11113" cy="68263"/>
            </a:xfrm>
            <a:custGeom>
              <a:avLst/>
              <a:gdLst>
                <a:gd name="T0" fmla="*/ 1 w 1"/>
                <a:gd name="T1" fmla="*/ 4 h 6"/>
                <a:gd name="T2" fmla="*/ 1 w 1"/>
                <a:gd name="T3" fmla="*/ 0 h 6"/>
                <a:gd name="T4" fmla="*/ 0 w 1"/>
                <a:gd name="T5" fmla="*/ 4 h 6"/>
                <a:gd name="T6" fmla="*/ 1 w 1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6">
                  <a:moveTo>
                    <a:pt x="1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8" name="Freeform 70444"/>
            <p:cNvSpPr>
              <a:spLocks/>
            </p:cNvSpPr>
            <p:nvPr/>
          </p:nvSpPr>
          <p:spPr bwMode="auto">
            <a:xfrm>
              <a:off x="7725105" y="3173411"/>
              <a:ext cx="0" cy="111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9" name="Freeform 70445"/>
            <p:cNvSpPr>
              <a:spLocks/>
            </p:cNvSpPr>
            <p:nvPr/>
          </p:nvSpPr>
          <p:spPr bwMode="auto">
            <a:xfrm>
              <a:off x="7736217" y="3375024"/>
              <a:ext cx="0" cy="68263"/>
            </a:xfrm>
            <a:custGeom>
              <a:avLst/>
              <a:gdLst>
                <a:gd name="T0" fmla="*/ 6 h 6"/>
                <a:gd name="T1" fmla="*/ 5 h 6"/>
                <a:gd name="T2" fmla="*/ 0 h 6"/>
                <a:gd name="T3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0" name="Freeform 70446"/>
            <p:cNvSpPr>
              <a:spLocks/>
            </p:cNvSpPr>
            <p:nvPr/>
          </p:nvSpPr>
          <p:spPr bwMode="auto">
            <a:xfrm>
              <a:off x="7702880" y="3724274"/>
              <a:ext cx="22225" cy="57150"/>
            </a:xfrm>
            <a:custGeom>
              <a:avLst/>
              <a:gdLst>
                <a:gd name="T0" fmla="*/ 0 w 2"/>
                <a:gd name="T1" fmla="*/ 1 h 5"/>
                <a:gd name="T2" fmla="*/ 2 w 2"/>
                <a:gd name="T3" fmla="*/ 5 h 5"/>
                <a:gd name="T4" fmla="*/ 2 w 2"/>
                <a:gd name="T5" fmla="*/ 4 h 5"/>
                <a:gd name="T6" fmla="*/ 1 w 2"/>
                <a:gd name="T7" fmla="*/ 0 h 5"/>
                <a:gd name="T8" fmla="*/ 0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1" name="Freeform 70447"/>
            <p:cNvSpPr>
              <a:spLocks/>
            </p:cNvSpPr>
            <p:nvPr/>
          </p:nvSpPr>
          <p:spPr bwMode="auto">
            <a:xfrm>
              <a:off x="9018917" y="5457824"/>
              <a:ext cx="1111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2" name="Freeform 70448"/>
            <p:cNvSpPr>
              <a:spLocks/>
            </p:cNvSpPr>
            <p:nvPr/>
          </p:nvSpPr>
          <p:spPr bwMode="auto">
            <a:xfrm>
              <a:off x="8512505" y="5221286"/>
              <a:ext cx="1406525" cy="482600"/>
            </a:xfrm>
            <a:custGeom>
              <a:avLst/>
              <a:gdLst>
                <a:gd name="T0" fmla="*/ 110 w 125"/>
                <a:gd name="T1" fmla="*/ 40 h 43"/>
                <a:gd name="T2" fmla="*/ 119 w 125"/>
                <a:gd name="T3" fmla="*/ 40 h 43"/>
                <a:gd name="T4" fmla="*/ 117 w 125"/>
                <a:gd name="T5" fmla="*/ 38 h 43"/>
                <a:gd name="T6" fmla="*/ 97 w 125"/>
                <a:gd name="T7" fmla="*/ 38 h 43"/>
                <a:gd name="T8" fmla="*/ 95 w 125"/>
                <a:gd name="T9" fmla="*/ 36 h 43"/>
                <a:gd name="T10" fmla="*/ 96 w 125"/>
                <a:gd name="T11" fmla="*/ 36 h 43"/>
                <a:gd name="T12" fmla="*/ 83 w 125"/>
                <a:gd name="T13" fmla="*/ 35 h 43"/>
                <a:gd name="T14" fmla="*/ 83 w 125"/>
                <a:gd name="T15" fmla="*/ 33 h 43"/>
                <a:gd name="T16" fmla="*/ 67 w 125"/>
                <a:gd name="T17" fmla="*/ 30 h 43"/>
                <a:gd name="T18" fmla="*/ 67 w 125"/>
                <a:gd name="T19" fmla="*/ 30 h 43"/>
                <a:gd name="T20" fmla="*/ 46 w 125"/>
                <a:gd name="T21" fmla="*/ 23 h 43"/>
                <a:gd name="T22" fmla="*/ 53 w 125"/>
                <a:gd name="T23" fmla="*/ 24 h 43"/>
                <a:gd name="T24" fmla="*/ 43 w 125"/>
                <a:gd name="T25" fmla="*/ 21 h 43"/>
                <a:gd name="T26" fmla="*/ 45 w 125"/>
                <a:gd name="T27" fmla="*/ 21 h 43"/>
                <a:gd name="T28" fmla="*/ 29 w 125"/>
                <a:gd name="T29" fmla="*/ 15 h 43"/>
                <a:gd name="T30" fmla="*/ 30 w 125"/>
                <a:gd name="T31" fmla="*/ 18 h 43"/>
                <a:gd name="T32" fmla="*/ 22 w 125"/>
                <a:gd name="T33" fmla="*/ 12 h 43"/>
                <a:gd name="T34" fmla="*/ 25 w 125"/>
                <a:gd name="T35" fmla="*/ 13 h 43"/>
                <a:gd name="T36" fmla="*/ 18 w 125"/>
                <a:gd name="T37" fmla="*/ 11 h 43"/>
                <a:gd name="T38" fmla="*/ 29 w 125"/>
                <a:gd name="T39" fmla="*/ 13 h 43"/>
                <a:gd name="T40" fmla="*/ 12 w 125"/>
                <a:gd name="T41" fmla="*/ 4 h 43"/>
                <a:gd name="T42" fmla="*/ 16 w 125"/>
                <a:gd name="T43" fmla="*/ 8 h 43"/>
                <a:gd name="T44" fmla="*/ 4 w 125"/>
                <a:gd name="T45" fmla="*/ 1 h 43"/>
                <a:gd name="T46" fmla="*/ 2 w 125"/>
                <a:gd name="T47" fmla="*/ 1 h 43"/>
                <a:gd name="T48" fmla="*/ 1 w 125"/>
                <a:gd name="T49" fmla="*/ 1 h 43"/>
                <a:gd name="T50" fmla="*/ 0 w 125"/>
                <a:gd name="T51" fmla="*/ 0 h 43"/>
                <a:gd name="T52" fmla="*/ 1 w 125"/>
                <a:gd name="T53" fmla="*/ 1 h 43"/>
                <a:gd name="T54" fmla="*/ 1 w 125"/>
                <a:gd name="T55" fmla="*/ 2 h 43"/>
                <a:gd name="T56" fmla="*/ 10 w 125"/>
                <a:gd name="T57" fmla="*/ 10 h 43"/>
                <a:gd name="T58" fmla="*/ 24 w 125"/>
                <a:gd name="T59" fmla="*/ 17 h 43"/>
                <a:gd name="T60" fmla="*/ 28 w 125"/>
                <a:gd name="T61" fmla="*/ 19 h 43"/>
                <a:gd name="T62" fmla="*/ 29 w 125"/>
                <a:gd name="T63" fmla="*/ 20 h 43"/>
                <a:gd name="T64" fmla="*/ 26 w 125"/>
                <a:gd name="T65" fmla="*/ 19 h 43"/>
                <a:gd name="T66" fmla="*/ 35 w 125"/>
                <a:gd name="T67" fmla="*/ 23 h 43"/>
                <a:gd name="T68" fmla="*/ 50 w 125"/>
                <a:gd name="T69" fmla="*/ 29 h 43"/>
                <a:gd name="T70" fmla="*/ 52 w 125"/>
                <a:gd name="T71" fmla="*/ 30 h 43"/>
                <a:gd name="T72" fmla="*/ 52 w 125"/>
                <a:gd name="T73" fmla="*/ 30 h 43"/>
                <a:gd name="T74" fmla="*/ 125 w 125"/>
                <a:gd name="T75" fmla="*/ 43 h 43"/>
                <a:gd name="T76" fmla="*/ 115 w 125"/>
                <a:gd name="T77" fmla="*/ 42 h 43"/>
                <a:gd name="T78" fmla="*/ 110 w 125"/>
                <a:gd name="T7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5" h="43">
                  <a:moveTo>
                    <a:pt x="110" y="40"/>
                  </a:moveTo>
                  <a:cubicBezTo>
                    <a:pt x="113" y="39"/>
                    <a:pt x="116" y="40"/>
                    <a:pt x="119" y="40"/>
                  </a:cubicBezTo>
                  <a:cubicBezTo>
                    <a:pt x="119" y="39"/>
                    <a:pt x="116" y="38"/>
                    <a:pt x="117" y="38"/>
                  </a:cubicBezTo>
                  <a:cubicBezTo>
                    <a:pt x="108" y="36"/>
                    <a:pt x="106" y="40"/>
                    <a:pt x="97" y="38"/>
                  </a:cubicBezTo>
                  <a:cubicBezTo>
                    <a:pt x="98" y="37"/>
                    <a:pt x="100" y="37"/>
                    <a:pt x="95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7" y="36"/>
                    <a:pt x="89" y="33"/>
                    <a:pt x="83" y="35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79" y="33"/>
                    <a:pt x="71" y="31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54" y="27"/>
                    <a:pt x="60" y="28"/>
                    <a:pt x="46" y="23"/>
                  </a:cubicBezTo>
                  <a:cubicBezTo>
                    <a:pt x="48" y="24"/>
                    <a:pt x="50" y="24"/>
                    <a:pt x="53" y="24"/>
                  </a:cubicBezTo>
                  <a:cubicBezTo>
                    <a:pt x="48" y="22"/>
                    <a:pt x="47" y="23"/>
                    <a:pt x="43" y="21"/>
                  </a:cubicBezTo>
                  <a:cubicBezTo>
                    <a:pt x="44" y="21"/>
                    <a:pt x="43" y="20"/>
                    <a:pt x="45" y="21"/>
                  </a:cubicBezTo>
                  <a:cubicBezTo>
                    <a:pt x="40" y="19"/>
                    <a:pt x="35" y="17"/>
                    <a:pt x="29" y="15"/>
                  </a:cubicBezTo>
                  <a:cubicBezTo>
                    <a:pt x="25" y="14"/>
                    <a:pt x="30" y="17"/>
                    <a:pt x="30" y="18"/>
                  </a:cubicBezTo>
                  <a:cubicBezTo>
                    <a:pt x="28" y="17"/>
                    <a:pt x="22" y="13"/>
                    <a:pt x="22" y="12"/>
                  </a:cubicBezTo>
                  <a:cubicBezTo>
                    <a:pt x="23" y="13"/>
                    <a:pt x="27" y="14"/>
                    <a:pt x="25" y="13"/>
                  </a:cubicBezTo>
                  <a:cubicBezTo>
                    <a:pt x="23" y="12"/>
                    <a:pt x="20" y="12"/>
                    <a:pt x="18" y="11"/>
                  </a:cubicBezTo>
                  <a:cubicBezTo>
                    <a:pt x="12" y="6"/>
                    <a:pt x="25" y="12"/>
                    <a:pt x="29" y="13"/>
                  </a:cubicBezTo>
                  <a:cubicBezTo>
                    <a:pt x="22" y="9"/>
                    <a:pt x="19" y="9"/>
                    <a:pt x="12" y="4"/>
                  </a:cubicBezTo>
                  <a:cubicBezTo>
                    <a:pt x="14" y="5"/>
                    <a:pt x="15" y="7"/>
                    <a:pt x="16" y="8"/>
                  </a:cubicBezTo>
                  <a:cubicBezTo>
                    <a:pt x="15" y="9"/>
                    <a:pt x="9" y="4"/>
                    <a:pt x="4" y="1"/>
                  </a:cubicBezTo>
                  <a:cubicBezTo>
                    <a:pt x="7" y="3"/>
                    <a:pt x="5" y="3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5" y="5"/>
                    <a:pt x="7" y="8"/>
                    <a:pt x="10" y="10"/>
                  </a:cubicBezTo>
                  <a:cubicBezTo>
                    <a:pt x="9" y="6"/>
                    <a:pt x="20" y="15"/>
                    <a:pt x="24" y="17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29" y="20"/>
                    <a:pt x="26" y="19"/>
                  </a:cubicBezTo>
                  <a:cubicBezTo>
                    <a:pt x="29" y="20"/>
                    <a:pt x="35" y="24"/>
                    <a:pt x="35" y="23"/>
                  </a:cubicBezTo>
                  <a:cubicBezTo>
                    <a:pt x="40" y="25"/>
                    <a:pt x="45" y="27"/>
                    <a:pt x="50" y="29"/>
                  </a:cubicBezTo>
                  <a:cubicBezTo>
                    <a:pt x="51" y="30"/>
                    <a:pt x="51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76" y="39"/>
                    <a:pt x="100" y="43"/>
                    <a:pt x="125" y="43"/>
                  </a:cubicBezTo>
                  <a:cubicBezTo>
                    <a:pt x="121" y="43"/>
                    <a:pt x="118" y="42"/>
                    <a:pt x="115" y="42"/>
                  </a:cubicBezTo>
                  <a:cubicBezTo>
                    <a:pt x="120" y="40"/>
                    <a:pt x="108" y="41"/>
                    <a:pt x="110" y="4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5" name="Freeform 70449"/>
            <p:cNvSpPr>
              <a:spLocks/>
            </p:cNvSpPr>
            <p:nvPr/>
          </p:nvSpPr>
          <p:spPr bwMode="auto">
            <a:xfrm>
              <a:off x="8614105" y="5243511"/>
              <a:ext cx="33338" cy="2222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6" name="Freeform 70450"/>
            <p:cNvSpPr>
              <a:spLocks/>
            </p:cNvSpPr>
            <p:nvPr/>
          </p:nvSpPr>
          <p:spPr bwMode="auto">
            <a:xfrm>
              <a:off x="9919030" y="5703886"/>
              <a:ext cx="57150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7" name="Freeform 70451"/>
            <p:cNvSpPr>
              <a:spLocks/>
            </p:cNvSpPr>
            <p:nvPr/>
          </p:nvSpPr>
          <p:spPr bwMode="auto">
            <a:xfrm>
              <a:off x="8366455" y="5097461"/>
              <a:ext cx="112713" cy="77788"/>
            </a:xfrm>
            <a:custGeom>
              <a:avLst/>
              <a:gdLst>
                <a:gd name="T0" fmla="*/ 10 w 10"/>
                <a:gd name="T1" fmla="*/ 7 h 7"/>
                <a:gd name="T2" fmla="*/ 3 w 10"/>
                <a:gd name="T3" fmla="*/ 1 h 7"/>
                <a:gd name="T4" fmla="*/ 0 w 10"/>
                <a:gd name="T5" fmla="*/ 0 h 7"/>
                <a:gd name="T6" fmla="*/ 8 w 10"/>
                <a:gd name="T7" fmla="*/ 7 h 7"/>
                <a:gd name="T8" fmla="*/ 1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8" y="5"/>
                    <a:pt x="5" y="3"/>
                    <a:pt x="3" y="1"/>
                  </a:cubicBezTo>
                  <a:cubicBezTo>
                    <a:pt x="5" y="3"/>
                    <a:pt x="1" y="0"/>
                    <a:pt x="0" y="0"/>
                  </a:cubicBezTo>
                  <a:cubicBezTo>
                    <a:pt x="3" y="2"/>
                    <a:pt x="6" y="5"/>
                    <a:pt x="8" y="7"/>
                  </a:cubicBezTo>
                  <a:cubicBezTo>
                    <a:pt x="9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8" name="Freeform 70452"/>
            <p:cNvSpPr>
              <a:spLocks/>
            </p:cNvSpPr>
            <p:nvPr/>
          </p:nvSpPr>
          <p:spPr bwMode="auto">
            <a:xfrm>
              <a:off x="8456942" y="5175249"/>
              <a:ext cx="55563" cy="46038"/>
            </a:xfrm>
            <a:custGeom>
              <a:avLst/>
              <a:gdLst>
                <a:gd name="T0" fmla="*/ 2 w 5"/>
                <a:gd name="T1" fmla="*/ 3 h 4"/>
                <a:gd name="T2" fmla="*/ 5 w 5"/>
                <a:gd name="T3" fmla="*/ 4 h 4"/>
                <a:gd name="T4" fmla="*/ 0 w 5"/>
                <a:gd name="T5" fmla="*/ 0 h 4"/>
                <a:gd name="T6" fmla="*/ 2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3" y="3"/>
                    <a:pt x="4" y="4"/>
                    <a:pt x="5" y="4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9" name="Freeform 70453"/>
            <p:cNvSpPr>
              <a:spLocks/>
            </p:cNvSpPr>
            <p:nvPr/>
          </p:nvSpPr>
          <p:spPr bwMode="auto">
            <a:xfrm>
              <a:off x="10392105" y="5568949"/>
              <a:ext cx="22225" cy="1270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0" name="Freeform 70454"/>
            <p:cNvSpPr>
              <a:spLocks/>
            </p:cNvSpPr>
            <p:nvPr/>
          </p:nvSpPr>
          <p:spPr bwMode="auto">
            <a:xfrm>
              <a:off x="9841242" y="5491161"/>
              <a:ext cx="933450" cy="201613"/>
            </a:xfrm>
            <a:custGeom>
              <a:avLst/>
              <a:gdLst>
                <a:gd name="T0" fmla="*/ 77 w 83"/>
                <a:gd name="T1" fmla="*/ 0 h 18"/>
                <a:gd name="T2" fmla="*/ 57 w 83"/>
                <a:gd name="T3" fmla="*/ 7 h 18"/>
                <a:gd name="T4" fmla="*/ 56 w 83"/>
                <a:gd name="T5" fmla="*/ 7 h 18"/>
                <a:gd name="T6" fmla="*/ 52 w 83"/>
                <a:gd name="T7" fmla="*/ 10 h 18"/>
                <a:gd name="T8" fmla="*/ 56 w 83"/>
                <a:gd name="T9" fmla="*/ 9 h 18"/>
                <a:gd name="T10" fmla="*/ 33 w 83"/>
                <a:gd name="T11" fmla="*/ 14 h 18"/>
                <a:gd name="T12" fmla="*/ 50 w 83"/>
                <a:gd name="T13" fmla="*/ 10 h 18"/>
                <a:gd name="T14" fmla="*/ 49 w 83"/>
                <a:gd name="T15" fmla="*/ 8 h 18"/>
                <a:gd name="T16" fmla="*/ 8 w 83"/>
                <a:gd name="T17" fmla="*/ 15 h 18"/>
                <a:gd name="T18" fmla="*/ 3 w 83"/>
                <a:gd name="T19" fmla="*/ 18 h 18"/>
                <a:gd name="T20" fmla="*/ 10 w 83"/>
                <a:gd name="T21" fmla="*/ 17 h 18"/>
                <a:gd name="T22" fmla="*/ 9 w 83"/>
                <a:gd name="T23" fmla="*/ 18 h 18"/>
                <a:gd name="T24" fmla="*/ 17 w 83"/>
                <a:gd name="T25" fmla="*/ 17 h 18"/>
                <a:gd name="T26" fmla="*/ 15 w 83"/>
                <a:gd name="T27" fmla="*/ 16 h 18"/>
                <a:gd name="T28" fmla="*/ 26 w 83"/>
                <a:gd name="T29" fmla="*/ 17 h 18"/>
                <a:gd name="T30" fmla="*/ 38 w 83"/>
                <a:gd name="T31" fmla="*/ 15 h 18"/>
                <a:gd name="T32" fmla="*/ 37 w 83"/>
                <a:gd name="T33" fmla="*/ 15 h 18"/>
                <a:gd name="T34" fmla="*/ 39 w 83"/>
                <a:gd name="T35" fmla="*/ 15 h 18"/>
                <a:gd name="T36" fmla="*/ 77 w 83"/>
                <a:gd name="T37" fmla="*/ 3 h 18"/>
                <a:gd name="T38" fmla="*/ 77 w 83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18">
                  <a:moveTo>
                    <a:pt x="77" y="0"/>
                  </a:moveTo>
                  <a:cubicBezTo>
                    <a:pt x="70" y="3"/>
                    <a:pt x="58" y="5"/>
                    <a:pt x="57" y="7"/>
                  </a:cubicBezTo>
                  <a:cubicBezTo>
                    <a:pt x="57" y="7"/>
                    <a:pt x="57" y="7"/>
                    <a:pt x="56" y="7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36" y="15"/>
                    <a:pt x="33" y="14"/>
                  </a:cubicBezTo>
                  <a:cubicBezTo>
                    <a:pt x="42" y="12"/>
                    <a:pt x="37" y="11"/>
                    <a:pt x="50" y="10"/>
                  </a:cubicBezTo>
                  <a:cubicBezTo>
                    <a:pt x="49" y="9"/>
                    <a:pt x="47" y="9"/>
                    <a:pt x="49" y="8"/>
                  </a:cubicBezTo>
                  <a:cubicBezTo>
                    <a:pt x="35" y="12"/>
                    <a:pt x="22" y="13"/>
                    <a:pt x="8" y="15"/>
                  </a:cubicBezTo>
                  <a:cubicBezTo>
                    <a:pt x="19" y="16"/>
                    <a:pt x="0" y="16"/>
                    <a:pt x="3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8"/>
                    <a:pt x="15" y="18"/>
                    <a:pt x="17" y="17"/>
                  </a:cubicBezTo>
                  <a:cubicBezTo>
                    <a:pt x="16" y="16"/>
                    <a:pt x="14" y="17"/>
                    <a:pt x="15" y="16"/>
                  </a:cubicBezTo>
                  <a:cubicBezTo>
                    <a:pt x="25" y="15"/>
                    <a:pt x="18" y="17"/>
                    <a:pt x="26" y="17"/>
                  </a:cubicBezTo>
                  <a:cubicBezTo>
                    <a:pt x="30" y="16"/>
                    <a:pt x="34" y="16"/>
                    <a:pt x="38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5"/>
                    <a:pt x="39" y="15"/>
                  </a:cubicBezTo>
                  <a:cubicBezTo>
                    <a:pt x="52" y="12"/>
                    <a:pt x="64" y="8"/>
                    <a:pt x="77" y="3"/>
                  </a:cubicBezTo>
                  <a:cubicBezTo>
                    <a:pt x="83" y="0"/>
                    <a:pt x="72" y="3"/>
                    <a:pt x="7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1" name="Freeform 70455"/>
            <p:cNvSpPr>
              <a:spLocks/>
            </p:cNvSpPr>
            <p:nvPr/>
          </p:nvSpPr>
          <p:spPr bwMode="auto">
            <a:xfrm>
              <a:off x="11382705" y="5018086"/>
              <a:ext cx="0" cy="1111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2" name="Freeform 70456"/>
            <p:cNvSpPr>
              <a:spLocks/>
            </p:cNvSpPr>
            <p:nvPr/>
          </p:nvSpPr>
          <p:spPr bwMode="auto">
            <a:xfrm>
              <a:off x="11303330" y="5029199"/>
              <a:ext cx="79375" cy="101600"/>
            </a:xfrm>
            <a:custGeom>
              <a:avLst/>
              <a:gdLst>
                <a:gd name="T0" fmla="*/ 3 w 7"/>
                <a:gd name="T1" fmla="*/ 4 h 9"/>
                <a:gd name="T2" fmla="*/ 3 w 7"/>
                <a:gd name="T3" fmla="*/ 3 h 9"/>
                <a:gd name="T4" fmla="*/ 0 w 7"/>
                <a:gd name="T5" fmla="*/ 9 h 9"/>
                <a:gd name="T6" fmla="*/ 7 w 7"/>
                <a:gd name="T7" fmla="*/ 1 h 9"/>
                <a:gd name="T8" fmla="*/ 7 w 7"/>
                <a:gd name="T9" fmla="*/ 0 h 9"/>
                <a:gd name="T10" fmla="*/ 3 w 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6"/>
                    <a:pt x="5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3" name="Freeform 70457"/>
            <p:cNvSpPr>
              <a:spLocks/>
            </p:cNvSpPr>
            <p:nvPr/>
          </p:nvSpPr>
          <p:spPr bwMode="auto">
            <a:xfrm>
              <a:off x="11223955" y="5108574"/>
              <a:ext cx="68263" cy="90488"/>
            </a:xfrm>
            <a:custGeom>
              <a:avLst/>
              <a:gdLst>
                <a:gd name="T0" fmla="*/ 0 w 6"/>
                <a:gd name="T1" fmla="*/ 5 h 8"/>
                <a:gd name="T2" fmla="*/ 1 w 6"/>
                <a:gd name="T3" fmla="*/ 8 h 8"/>
                <a:gd name="T4" fmla="*/ 1 w 6"/>
                <a:gd name="T5" fmla="*/ 5 h 8"/>
                <a:gd name="T6" fmla="*/ 6 w 6"/>
                <a:gd name="T7" fmla="*/ 0 h 8"/>
                <a:gd name="T8" fmla="*/ 0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5" y="4"/>
                    <a:pt x="4" y="3"/>
                    <a:pt x="1" y="5"/>
                  </a:cubicBezTo>
                  <a:cubicBezTo>
                    <a:pt x="4" y="1"/>
                    <a:pt x="4" y="4"/>
                    <a:pt x="6" y="0"/>
                  </a:cubicBezTo>
                  <a:cubicBezTo>
                    <a:pt x="5" y="0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4" name="Freeform 70458"/>
            <p:cNvSpPr>
              <a:spLocks/>
            </p:cNvSpPr>
            <p:nvPr/>
          </p:nvSpPr>
          <p:spPr bwMode="auto">
            <a:xfrm>
              <a:off x="10808030" y="5434011"/>
              <a:ext cx="33338" cy="23813"/>
            </a:xfrm>
            <a:custGeom>
              <a:avLst/>
              <a:gdLst>
                <a:gd name="T0" fmla="*/ 14 w 21"/>
                <a:gd name="T1" fmla="*/ 7 h 15"/>
                <a:gd name="T2" fmla="*/ 21 w 21"/>
                <a:gd name="T3" fmla="*/ 0 h 15"/>
                <a:gd name="T4" fmla="*/ 0 w 21"/>
                <a:gd name="T5" fmla="*/ 15 h 15"/>
                <a:gd name="T6" fmla="*/ 14 w 21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14" y="7"/>
                  </a:moveTo>
                  <a:lnTo>
                    <a:pt x="21" y="0"/>
                  </a:lnTo>
                  <a:lnTo>
                    <a:pt x="0" y="15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5" name="Freeform 70459"/>
            <p:cNvSpPr>
              <a:spLocks/>
            </p:cNvSpPr>
            <p:nvPr/>
          </p:nvSpPr>
          <p:spPr bwMode="auto">
            <a:xfrm>
              <a:off x="10841367" y="5411786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2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6" name="Freeform 70460"/>
            <p:cNvSpPr>
              <a:spLocks/>
            </p:cNvSpPr>
            <p:nvPr/>
          </p:nvSpPr>
          <p:spPr bwMode="auto">
            <a:xfrm>
              <a:off x="10989005" y="5333999"/>
              <a:ext cx="55563" cy="3333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7" name="Freeform 70461"/>
            <p:cNvSpPr>
              <a:spLocks/>
            </p:cNvSpPr>
            <p:nvPr/>
          </p:nvSpPr>
          <p:spPr bwMode="auto">
            <a:xfrm>
              <a:off x="10942967" y="5367336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1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8" name="Freeform 70462"/>
            <p:cNvSpPr>
              <a:spLocks/>
            </p:cNvSpPr>
            <p:nvPr/>
          </p:nvSpPr>
          <p:spPr bwMode="auto">
            <a:xfrm>
              <a:off x="10887405" y="5389561"/>
              <a:ext cx="77788" cy="33338"/>
            </a:xfrm>
            <a:custGeom>
              <a:avLst/>
              <a:gdLst>
                <a:gd name="T0" fmla="*/ 7 w 7"/>
                <a:gd name="T1" fmla="*/ 0 h 3"/>
                <a:gd name="T2" fmla="*/ 5 w 7"/>
                <a:gd name="T3" fmla="*/ 0 h 3"/>
                <a:gd name="T4" fmla="*/ 0 w 7"/>
                <a:gd name="T5" fmla="*/ 2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9" name="Freeform 70463"/>
            <p:cNvSpPr>
              <a:spLocks/>
            </p:cNvSpPr>
            <p:nvPr/>
          </p:nvSpPr>
          <p:spPr bwMode="auto">
            <a:xfrm>
              <a:off x="11146167" y="5232399"/>
              <a:ext cx="33338" cy="4445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0" name="Freeform 70464"/>
            <p:cNvSpPr>
              <a:spLocks/>
            </p:cNvSpPr>
            <p:nvPr/>
          </p:nvSpPr>
          <p:spPr bwMode="auto">
            <a:xfrm>
              <a:off x="11865305" y="4230686"/>
              <a:ext cx="23813" cy="222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1" name="Freeform 70465"/>
            <p:cNvSpPr>
              <a:spLocks/>
            </p:cNvSpPr>
            <p:nvPr/>
          </p:nvSpPr>
          <p:spPr bwMode="auto">
            <a:xfrm>
              <a:off x="11889117" y="3184524"/>
              <a:ext cx="55563" cy="349250"/>
            </a:xfrm>
            <a:custGeom>
              <a:avLst/>
              <a:gdLst>
                <a:gd name="T0" fmla="*/ 5 w 5"/>
                <a:gd name="T1" fmla="*/ 14 h 31"/>
                <a:gd name="T2" fmla="*/ 0 w 5"/>
                <a:gd name="T3" fmla="*/ 0 h 31"/>
                <a:gd name="T4" fmla="*/ 1 w 5"/>
                <a:gd name="T5" fmla="*/ 3 h 31"/>
                <a:gd name="T6" fmla="*/ 0 w 5"/>
                <a:gd name="T7" fmla="*/ 7 h 31"/>
                <a:gd name="T8" fmla="*/ 3 w 5"/>
                <a:gd name="T9" fmla="*/ 12 h 31"/>
                <a:gd name="T10" fmla="*/ 2 w 5"/>
                <a:gd name="T11" fmla="*/ 16 h 31"/>
                <a:gd name="T12" fmla="*/ 3 w 5"/>
                <a:gd name="T13" fmla="*/ 25 h 31"/>
                <a:gd name="T14" fmla="*/ 3 w 5"/>
                <a:gd name="T15" fmla="*/ 19 h 31"/>
                <a:gd name="T16" fmla="*/ 5 w 5"/>
                <a:gd name="T17" fmla="*/ 31 h 31"/>
                <a:gd name="T18" fmla="*/ 5 w 5"/>
                <a:gd name="T19" fmla="*/ 20 h 31"/>
                <a:gd name="T20" fmla="*/ 5 w 5"/>
                <a:gd name="T21" fmla="*/ 20 h 31"/>
                <a:gd name="T22" fmla="*/ 4 w 5"/>
                <a:gd name="T23" fmla="*/ 12 h 31"/>
                <a:gd name="T24" fmla="*/ 5 w 5"/>
                <a:gd name="T25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1">
                  <a:moveTo>
                    <a:pt x="5" y="14"/>
                  </a:moveTo>
                  <a:cubicBezTo>
                    <a:pt x="4" y="1"/>
                    <a:pt x="2" y="10"/>
                    <a:pt x="0" y="0"/>
                  </a:cubicBezTo>
                  <a:cubicBezTo>
                    <a:pt x="0" y="1"/>
                    <a:pt x="1" y="1"/>
                    <a:pt x="1" y="3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2" y="12"/>
                    <a:pt x="1" y="12"/>
                    <a:pt x="3" y="12"/>
                  </a:cubicBezTo>
                  <a:cubicBezTo>
                    <a:pt x="4" y="16"/>
                    <a:pt x="3" y="19"/>
                    <a:pt x="2" y="16"/>
                  </a:cubicBezTo>
                  <a:cubicBezTo>
                    <a:pt x="2" y="19"/>
                    <a:pt x="3" y="22"/>
                    <a:pt x="3" y="25"/>
                  </a:cubicBezTo>
                  <a:cubicBezTo>
                    <a:pt x="3" y="23"/>
                    <a:pt x="3" y="21"/>
                    <a:pt x="3" y="19"/>
                  </a:cubicBezTo>
                  <a:cubicBezTo>
                    <a:pt x="5" y="21"/>
                    <a:pt x="3" y="29"/>
                    <a:pt x="5" y="31"/>
                  </a:cubicBezTo>
                  <a:cubicBezTo>
                    <a:pt x="5" y="27"/>
                    <a:pt x="5" y="23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8"/>
                    <a:pt x="4" y="13"/>
                    <a:pt x="4" y="12"/>
                  </a:cubicBezTo>
                  <a:cubicBezTo>
                    <a:pt x="5" y="12"/>
                    <a:pt x="5" y="12"/>
                    <a:pt x="5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2" name="Freeform 70466"/>
            <p:cNvSpPr>
              <a:spLocks/>
            </p:cNvSpPr>
            <p:nvPr/>
          </p:nvSpPr>
          <p:spPr bwMode="auto">
            <a:xfrm>
              <a:off x="11809742" y="2868611"/>
              <a:ext cx="146050" cy="327025"/>
            </a:xfrm>
            <a:custGeom>
              <a:avLst/>
              <a:gdLst>
                <a:gd name="T0" fmla="*/ 9 w 13"/>
                <a:gd name="T1" fmla="*/ 26 h 29"/>
                <a:gd name="T2" fmla="*/ 8 w 13"/>
                <a:gd name="T3" fmla="*/ 21 h 29"/>
                <a:gd name="T4" fmla="*/ 12 w 13"/>
                <a:gd name="T5" fmla="*/ 29 h 29"/>
                <a:gd name="T6" fmla="*/ 10 w 13"/>
                <a:gd name="T7" fmla="*/ 14 h 29"/>
                <a:gd name="T8" fmla="*/ 9 w 13"/>
                <a:gd name="T9" fmla="*/ 19 h 29"/>
                <a:gd name="T10" fmla="*/ 6 w 13"/>
                <a:gd name="T11" fmla="*/ 15 h 29"/>
                <a:gd name="T12" fmla="*/ 5 w 13"/>
                <a:gd name="T13" fmla="*/ 8 h 29"/>
                <a:gd name="T14" fmla="*/ 3 w 13"/>
                <a:gd name="T15" fmla="*/ 7 h 29"/>
                <a:gd name="T16" fmla="*/ 4 w 13"/>
                <a:gd name="T17" fmla="*/ 10 h 29"/>
                <a:gd name="T18" fmla="*/ 0 w 13"/>
                <a:gd name="T19" fmla="*/ 3 h 29"/>
                <a:gd name="T20" fmla="*/ 4 w 13"/>
                <a:gd name="T21" fmla="*/ 13 h 29"/>
                <a:gd name="T22" fmla="*/ 5 w 13"/>
                <a:gd name="T23" fmla="*/ 24 h 29"/>
                <a:gd name="T24" fmla="*/ 7 w 13"/>
                <a:gd name="T25" fmla="*/ 28 h 29"/>
                <a:gd name="T26" fmla="*/ 7 w 13"/>
                <a:gd name="T27" fmla="*/ 26 h 29"/>
                <a:gd name="T28" fmla="*/ 9 w 13"/>
                <a:gd name="T29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9">
                  <a:moveTo>
                    <a:pt x="9" y="26"/>
                  </a:moveTo>
                  <a:cubicBezTo>
                    <a:pt x="8" y="24"/>
                    <a:pt x="8" y="23"/>
                    <a:pt x="8" y="21"/>
                  </a:cubicBezTo>
                  <a:cubicBezTo>
                    <a:pt x="9" y="23"/>
                    <a:pt x="10" y="26"/>
                    <a:pt x="12" y="29"/>
                  </a:cubicBezTo>
                  <a:cubicBezTo>
                    <a:pt x="13" y="26"/>
                    <a:pt x="10" y="17"/>
                    <a:pt x="10" y="14"/>
                  </a:cubicBezTo>
                  <a:cubicBezTo>
                    <a:pt x="10" y="18"/>
                    <a:pt x="9" y="11"/>
                    <a:pt x="9" y="19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5" y="10"/>
                    <a:pt x="5" y="8"/>
                  </a:cubicBezTo>
                  <a:cubicBezTo>
                    <a:pt x="4" y="8"/>
                    <a:pt x="2" y="3"/>
                    <a:pt x="3" y="7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2" y="9"/>
                    <a:pt x="0" y="0"/>
                    <a:pt x="0" y="3"/>
                  </a:cubicBezTo>
                  <a:cubicBezTo>
                    <a:pt x="2" y="8"/>
                    <a:pt x="2" y="9"/>
                    <a:pt x="4" y="13"/>
                  </a:cubicBezTo>
                  <a:cubicBezTo>
                    <a:pt x="5" y="18"/>
                    <a:pt x="5" y="22"/>
                    <a:pt x="5" y="24"/>
                  </a:cubicBezTo>
                  <a:cubicBezTo>
                    <a:pt x="6" y="26"/>
                    <a:pt x="7" y="26"/>
                    <a:pt x="7" y="28"/>
                  </a:cubicBezTo>
                  <a:cubicBezTo>
                    <a:pt x="7" y="27"/>
                    <a:pt x="7" y="27"/>
                    <a:pt x="7" y="26"/>
                  </a:cubicBezTo>
                  <a:lnTo>
                    <a:pt x="9" y="2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3" name="Line 70467"/>
            <p:cNvSpPr>
              <a:spLocks noChangeShapeType="1"/>
            </p:cNvSpPr>
            <p:nvPr/>
          </p:nvSpPr>
          <p:spPr bwMode="auto">
            <a:xfrm>
              <a:off x="11889117" y="318452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4" name="Line 70468"/>
            <p:cNvSpPr>
              <a:spLocks noChangeShapeType="1"/>
            </p:cNvSpPr>
            <p:nvPr/>
          </p:nvSpPr>
          <p:spPr bwMode="auto">
            <a:xfrm>
              <a:off x="11889117" y="318452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5" name="Freeform 70469"/>
            <p:cNvSpPr>
              <a:spLocks/>
            </p:cNvSpPr>
            <p:nvPr/>
          </p:nvSpPr>
          <p:spPr bwMode="auto">
            <a:xfrm>
              <a:off x="8063242" y="4579936"/>
              <a:ext cx="22225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6" name="Freeform 70470"/>
            <p:cNvSpPr>
              <a:spLocks/>
            </p:cNvSpPr>
            <p:nvPr/>
          </p:nvSpPr>
          <p:spPr bwMode="auto">
            <a:xfrm>
              <a:off x="7748917" y="3994149"/>
              <a:ext cx="123825" cy="236538"/>
            </a:xfrm>
            <a:custGeom>
              <a:avLst/>
              <a:gdLst>
                <a:gd name="T0" fmla="*/ 0 w 11"/>
                <a:gd name="T1" fmla="*/ 0 h 21"/>
                <a:gd name="T2" fmla="*/ 4 w 11"/>
                <a:gd name="T3" fmla="*/ 9 h 21"/>
                <a:gd name="T4" fmla="*/ 3 w 11"/>
                <a:gd name="T5" fmla="*/ 11 h 21"/>
                <a:gd name="T6" fmla="*/ 4 w 11"/>
                <a:gd name="T7" fmla="*/ 14 h 21"/>
                <a:gd name="T8" fmla="*/ 4 w 11"/>
                <a:gd name="T9" fmla="*/ 12 h 21"/>
                <a:gd name="T10" fmla="*/ 11 w 11"/>
                <a:gd name="T11" fmla="*/ 21 h 21"/>
                <a:gd name="T12" fmla="*/ 7 w 11"/>
                <a:gd name="T13" fmla="*/ 11 h 21"/>
                <a:gd name="T14" fmla="*/ 6 w 11"/>
                <a:gd name="T15" fmla="*/ 9 h 21"/>
                <a:gd name="T16" fmla="*/ 2 w 11"/>
                <a:gd name="T17" fmla="*/ 1 h 21"/>
                <a:gd name="T18" fmla="*/ 0 w 11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1" y="3"/>
                    <a:pt x="2" y="6"/>
                    <a:pt x="4" y="9"/>
                  </a:cubicBezTo>
                  <a:cubicBezTo>
                    <a:pt x="3" y="8"/>
                    <a:pt x="4" y="13"/>
                    <a:pt x="3" y="11"/>
                  </a:cubicBezTo>
                  <a:cubicBezTo>
                    <a:pt x="3" y="11"/>
                    <a:pt x="4" y="15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6"/>
                    <a:pt x="7" y="13"/>
                    <a:pt x="11" y="21"/>
                  </a:cubicBezTo>
                  <a:cubicBezTo>
                    <a:pt x="10" y="15"/>
                    <a:pt x="8" y="14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4" y="6"/>
                    <a:pt x="3" y="4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7" name="Line 70471"/>
            <p:cNvSpPr>
              <a:spLocks noChangeShapeType="1"/>
            </p:cNvSpPr>
            <p:nvPr/>
          </p:nvSpPr>
          <p:spPr bwMode="auto">
            <a:xfrm>
              <a:off x="11179505" y="50974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8" name="Line 70472"/>
            <p:cNvSpPr>
              <a:spLocks noChangeShapeType="1"/>
            </p:cNvSpPr>
            <p:nvPr/>
          </p:nvSpPr>
          <p:spPr bwMode="auto">
            <a:xfrm>
              <a:off x="11179505" y="50974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9" name="Freeform 70473"/>
            <p:cNvSpPr>
              <a:spLocks/>
            </p:cNvSpPr>
            <p:nvPr/>
          </p:nvSpPr>
          <p:spPr bwMode="auto">
            <a:xfrm>
              <a:off x="11157280" y="5097461"/>
              <a:ext cx="22225" cy="2222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0" name="Freeform 70474"/>
            <p:cNvSpPr>
              <a:spLocks/>
            </p:cNvSpPr>
            <p:nvPr/>
          </p:nvSpPr>
          <p:spPr bwMode="auto">
            <a:xfrm>
              <a:off x="11663692" y="2452686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1" name="Freeform 70475"/>
            <p:cNvSpPr>
              <a:spLocks/>
            </p:cNvSpPr>
            <p:nvPr/>
          </p:nvSpPr>
          <p:spPr bwMode="auto">
            <a:xfrm>
              <a:off x="8052130" y="2498724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2" name="Freeform 70476"/>
            <p:cNvSpPr>
              <a:spLocks/>
            </p:cNvSpPr>
            <p:nvPr/>
          </p:nvSpPr>
          <p:spPr bwMode="auto">
            <a:xfrm>
              <a:off x="8388680" y="1924049"/>
              <a:ext cx="23813" cy="33338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3" name="Freeform 70477"/>
            <p:cNvSpPr>
              <a:spLocks/>
            </p:cNvSpPr>
            <p:nvPr/>
          </p:nvSpPr>
          <p:spPr bwMode="auto">
            <a:xfrm>
              <a:off x="11449380" y="2171699"/>
              <a:ext cx="11113" cy="11113"/>
            </a:xfrm>
            <a:custGeom>
              <a:avLst/>
              <a:gdLst>
                <a:gd name="T0" fmla="*/ 7 w 7"/>
                <a:gd name="T1" fmla="*/ 7 h 7"/>
                <a:gd name="T2" fmla="*/ 7 w 7"/>
                <a:gd name="T3" fmla="*/ 0 h 7"/>
                <a:gd name="T4" fmla="*/ 0 w 7"/>
                <a:gd name="T5" fmla="*/ 0 h 7"/>
                <a:gd name="T6" fmla="*/ 7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4" name="Freeform 70478"/>
            <p:cNvSpPr>
              <a:spLocks/>
            </p:cNvSpPr>
            <p:nvPr/>
          </p:nvSpPr>
          <p:spPr bwMode="auto">
            <a:xfrm>
              <a:off x="9571367" y="1439861"/>
              <a:ext cx="33338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5" name="Freeform 70479"/>
            <p:cNvSpPr>
              <a:spLocks/>
            </p:cNvSpPr>
            <p:nvPr/>
          </p:nvSpPr>
          <p:spPr bwMode="auto">
            <a:xfrm>
              <a:off x="8388680" y="1957386"/>
              <a:ext cx="0" cy="12700"/>
            </a:xfrm>
            <a:custGeom>
              <a:avLst/>
              <a:gdLst>
                <a:gd name="T0" fmla="*/ 8 h 8"/>
                <a:gd name="T1" fmla="*/ 8 h 8"/>
                <a:gd name="T2" fmla="*/ 0 h 8"/>
                <a:gd name="T3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6" name="Freeform 70480"/>
            <p:cNvSpPr>
              <a:spLocks/>
            </p:cNvSpPr>
            <p:nvPr/>
          </p:nvSpPr>
          <p:spPr bwMode="auto">
            <a:xfrm>
              <a:off x="7860042" y="2746374"/>
              <a:ext cx="12700" cy="222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7" name="Freeform 70481"/>
            <p:cNvSpPr>
              <a:spLocks/>
            </p:cNvSpPr>
            <p:nvPr/>
          </p:nvSpPr>
          <p:spPr bwMode="auto">
            <a:xfrm>
              <a:off x="7939417" y="2733674"/>
              <a:ext cx="11113" cy="238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8" name="Freeform 70482"/>
            <p:cNvSpPr>
              <a:spLocks/>
            </p:cNvSpPr>
            <p:nvPr/>
          </p:nvSpPr>
          <p:spPr bwMode="auto">
            <a:xfrm>
              <a:off x="7760030" y="3702049"/>
              <a:ext cx="0" cy="444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9" name="Freeform 70483"/>
            <p:cNvSpPr>
              <a:spLocks/>
            </p:cNvSpPr>
            <p:nvPr/>
          </p:nvSpPr>
          <p:spPr bwMode="auto">
            <a:xfrm>
              <a:off x="7894967" y="2824161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0" name="Freeform 70484"/>
            <p:cNvSpPr>
              <a:spLocks/>
            </p:cNvSpPr>
            <p:nvPr/>
          </p:nvSpPr>
          <p:spPr bwMode="auto">
            <a:xfrm>
              <a:off x="11697030" y="2700336"/>
              <a:ext cx="1111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1" name="Freeform 70485"/>
            <p:cNvSpPr>
              <a:spLocks/>
            </p:cNvSpPr>
            <p:nvPr/>
          </p:nvSpPr>
          <p:spPr bwMode="auto">
            <a:xfrm>
              <a:off x="11776405" y="2768599"/>
              <a:ext cx="11113" cy="333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2" name="Freeform 70486"/>
            <p:cNvSpPr>
              <a:spLocks/>
            </p:cNvSpPr>
            <p:nvPr/>
          </p:nvSpPr>
          <p:spPr bwMode="auto">
            <a:xfrm>
              <a:off x="10133342" y="1474786"/>
              <a:ext cx="44450" cy="11113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2" y="1"/>
                  </a:cubicBezTo>
                  <a:cubicBezTo>
                    <a:pt x="4" y="1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3" name="Freeform 70487"/>
            <p:cNvSpPr>
              <a:spLocks/>
            </p:cNvSpPr>
            <p:nvPr/>
          </p:nvSpPr>
          <p:spPr bwMode="auto">
            <a:xfrm>
              <a:off x="11506530" y="2622549"/>
              <a:ext cx="22225" cy="11113"/>
            </a:xfrm>
            <a:custGeom>
              <a:avLst/>
              <a:gdLst>
                <a:gd name="T0" fmla="*/ 14 w 14"/>
                <a:gd name="T1" fmla="*/ 7 h 7"/>
                <a:gd name="T2" fmla="*/ 0 w 14"/>
                <a:gd name="T3" fmla="*/ 0 h 7"/>
                <a:gd name="T4" fmla="*/ 14 w 1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lnTo>
                    <a:pt x="0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4" name="Line 70488"/>
            <p:cNvSpPr>
              <a:spLocks noChangeShapeType="1"/>
            </p:cNvSpPr>
            <p:nvPr/>
          </p:nvSpPr>
          <p:spPr bwMode="auto">
            <a:xfrm flipH="1" flipV="1">
              <a:off x="11506530" y="2622549"/>
              <a:ext cx="22225" cy="111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5" name="Freeform 70489"/>
            <p:cNvSpPr>
              <a:spLocks/>
            </p:cNvSpPr>
            <p:nvPr/>
          </p:nvSpPr>
          <p:spPr bwMode="auto">
            <a:xfrm>
              <a:off x="11776405" y="2666999"/>
              <a:ext cx="146050" cy="314325"/>
            </a:xfrm>
            <a:custGeom>
              <a:avLst/>
              <a:gdLst>
                <a:gd name="T0" fmla="*/ 2 w 13"/>
                <a:gd name="T1" fmla="*/ 14 h 28"/>
                <a:gd name="T2" fmla="*/ 4 w 13"/>
                <a:gd name="T3" fmla="*/ 16 h 28"/>
                <a:gd name="T4" fmla="*/ 8 w 13"/>
                <a:gd name="T5" fmla="*/ 25 h 28"/>
                <a:gd name="T6" fmla="*/ 10 w 13"/>
                <a:gd name="T7" fmla="*/ 25 h 28"/>
                <a:gd name="T8" fmla="*/ 8 w 13"/>
                <a:gd name="T9" fmla="*/ 19 h 28"/>
                <a:gd name="T10" fmla="*/ 10 w 13"/>
                <a:gd name="T11" fmla="*/ 24 h 28"/>
                <a:gd name="T12" fmla="*/ 12 w 13"/>
                <a:gd name="T13" fmla="*/ 23 h 28"/>
                <a:gd name="T14" fmla="*/ 0 w 13"/>
                <a:gd name="T15" fmla="*/ 0 h 28"/>
                <a:gd name="T16" fmla="*/ 6 w 13"/>
                <a:gd name="T17" fmla="*/ 17 h 28"/>
                <a:gd name="T18" fmla="*/ 5 w 13"/>
                <a:gd name="T19" fmla="*/ 15 h 28"/>
                <a:gd name="T20" fmla="*/ 0 w 13"/>
                <a:gd name="T21" fmla="*/ 2 h 28"/>
                <a:gd name="T22" fmla="*/ 4 w 13"/>
                <a:gd name="T23" fmla="*/ 13 h 28"/>
                <a:gd name="T24" fmla="*/ 1 w 13"/>
                <a:gd name="T25" fmla="*/ 12 h 28"/>
                <a:gd name="T26" fmla="*/ 2 w 13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28">
                  <a:moveTo>
                    <a:pt x="2" y="14"/>
                  </a:moveTo>
                  <a:cubicBezTo>
                    <a:pt x="2" y="14"/>
                    <a:pt x="7" y="26"/>
                    <a:pt x="4" y="16"/>
                  </a:cubicBezTo>
                  <a:cubicBezTo>
                    <a:pt x="6" y="16"/>
                    <a:pt x="7" y="22"/>
                    <a:pt x="8" y="25"/>
                  </a:cubicBezTo>
                  <a:cubicBezTo>
                    <a:pt x="8" y="23"/>
                    <a:pt x="10" y="25"/>
                    <a:pt x="10" y="25"/>
                  </a:cubicBezTo>
                  <a:cubicBezTo>
                    <a:pt x="9" y="23"/>
                    <a:pt x="8" y="22"/>
                    <a:pt x="8" y="19"/>
                  </a:cubicBezTo>
                  <a:cubicBezTo>
                    <a:pt x="8" y="18"/>
                    <a:pt x="10" y="21"/>
                    <a:pt x="10" y="24"/>
                  </a:cubicBezTo>
                  <a:cubicBezTo>
                    <a:pt x="10" y="21"/>
                    <a:pt x="13" y="28"/>
                    <a:pt x="12" y="23"/>
                  </a:cubicBezTo>
                  <a:cubicBezTo>
                    <a:pt x="8" y="13"/>
                    <a:pt x="5" y="6"/>
                    <a:pt x="0" y="0"/>
                  </a:cubicBezTo>
                  <a:cubicBezTo>
                    <a:pt x="3" y="6"/>
                    <a:pt x="6" y="12"/>
                    <a:pt x="6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2" y="7"/>
                    <a:pt x="0" y="2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4" y="19"/>
                    <a:pt x="3" y="16"/>
                    <a:pt x="1" y="12"/>
                  </a:cubicBezTo>
                  <a:cubicBezTo>
                    <a:pt x="1" y="13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6" name="Freeform 70490"/>
            <p:cNvSpPr>
              <a:spLocks/>
            </p:cNvSpPr>
            <p:nvPr/>
          </p:nvSpPr>
          <p:spPr bwMode="auto">
            <a:xfrm>
              <a:off x="11674805" y="26892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7" name="Line 70491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8" name="Line 70492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9" name="Freeform 70493"/>
            <p:cNvSpPr>
              <a:spLocks/>
            </p:cNvSpPr>
            <p:nvPr/>
          </p:nvSpPr>
          <p:spPr bwMode="auto">
            <a:xfrm>
              <a:off x="7736217" y="33194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0" name="Line 70494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1" name="Line 70495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2" name="Freeform 70496"/>
            <p:cNvSpPr>
              <a:spLocks/>
            </p:cNvSpPr>
            <p:nvPr/>
          </p:nvSpPr>
          <p:spPr bwMode="auto">
            <a:xfrm>
              <a:off x="8322005" y="2430461"/>
              <a:ext cx="11113" cy="0"/>
            </a:xfrm>
            <a:custGeom>
              <a:avLst/>
              <a:gdLst>
                <a:gd name="T0" fmla="*/ 7 w 7"/>
                <a:gd name="T1" fmla="*/ 0 w 7"/>
                <a:gd name="T2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3" name="Line 70497"/>
            <p:cNvSpPr>
              <a:spLocks noChangeShapeType="1"/>
            </p:cNvSpPr>
            <p:nvPr/>
          </p:nvSpPr>
          <p:spPr bwMode="auto">
            <a:xfrm flipH="1">
              <a:off x="8322005" y="2430461"/>
              <a:ext cx="11113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4" name="Freeform 70498"/>
            <p:cNvSpPr>
              <a:spLocks/>
            </p:cNvSpPr>
            <p:nvPr/>
          </p:nvSpPr>
          <p:spPr bwMode="auto">
            <a:xfrm>
              <a:off x="10042855" y="1395411"/>
              <a:ext cx="34925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5" name="Freeform 70499"/>
            <p:cNvSpPr>
              <a:spLocks/>
            </p:cNvSpPr>
            <p:nvPr/>
          </p:nvSpPr>
          <p:spPr bwMode="auto">
            <a:xfrm>
              <a:off x="10606417" y="1676399"/>
              <a:ext cx="22225" cy="1111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6" name="Freeform 70500"/>
            <p:cNvSpPr>
              <a:spLocks/>
            </p:cNvSpPr>
            <p:nvPr/>
          </p:nvSpPr>
          <p:spPr bwMode="auto">
            <a:xfrm>
              <a:off x="8918905" y="1789111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7" name="Line 70501"/>
            <p:cNvSpPr>
              <a:spLocks noChangeShapeType="1"/>
            </p:cNvSpPr>
            <p:nvPr/>
          </p:nvSpPr>
          <p:spPr bwMode="auto">
            <a:xfrm>
              <a:off x="10695317" y="17557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8" name="Line 70502"/>
            <p:cNvSpPr>
              <a:spLocks noChangeShapeType="1"/>
            </p:cNvSpPr>
            <p:nvPr/>
          </p:nvSpPr>
          <p:spPr bwMode="auto">
            <a:xfrm>
              <a:off x="10695317" y="17557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9" name="Freeform 70503"/>
            <p:cNvSpPr>
              <a:spLocks noEditPoints="1"/>
            </p:cNvSpPr>
            <p:nvPr/>
          </p:nvSpPr>
          <p:spPr bwMode="auto">
            <a:xfrm>
              <a:off x="7691767" y="1373186"/>
              <a:ext cx="4197350" cy="4252913"/>
            </a:xfrm>
            <a:custGeom>
              <a:avLst/>
              <a:gdLst>
                <a:gd name="T0" fmla="*/ 336 w 373"/>
                <a:gd name="T1" fmla="*/ 89 h 378"/>
                <a:gd name="T2" fmla="*/ 357 w 373"/>
                <a:gd name="T3" fmla="*/ 118 h 378"/>
                <a:gd name="T4" fmla="*/ 360 w 373"/>
                <a:gd name="T5" fmla="*/ 108 h 378"/>
                <a:gd name="T6" fmla="*/ 338 w 373"/>
                <a:gd name="T7" fmla="*/ 70 h 378"/>
                <a:gd name="T8" fmla="*/ 341 w 373"/>
                <a:gd name="T9" fmla="*/ 81 h 378"/>
                <a:gd name="T10" fmla="*/ 335 w 373"/>
                <a:gd name="T11" fmla="*/ 67 h 378"/>
                <a:gd name="T12" fmla="*/ 313 w 373"/>
                <a:gd name="T13" fmla="*/ 50 h 378"/>
                <a:gd name="T14" fmla="*/ 319 w 373"/>
                <a:gd name="T15" fmla="*/ 51 h 378"/>
                <a:gd name="T16" fmla="*/ 239 w 373"/>
                <a:gd name="T17" fmla="*/ 10 h 378"/>
                <a:gd name="T18" fmla="*/ 199 w 373"/>
                <a:gd name="T19" fmla="*/ 6 h 378"/>
                <a:gd name="T20" fmla="*/ 184 w 373"/>
                <a:gd name="T21" fmla="*/ 3 h 378"/>
                <a:gd name="T22" fmla="*/ 184 w 373"/>
                <a:gd name="T23" fmla="*/ 4 h 378"/>
                <a:gd name="T24" fmla="*/ 156 w 373"/>
                <a:gd name="T25" fmla="*/ 9 h 378"/>
                <a:gd name="T26" fmla="*/ 153 w 373"/>
                <a:gd name="T27" fmla="*/ 9 h 378"/>
                <a:gd name="T28" fmla="*/ 126 w 373"/>
                <a:gd name="T29" fmla="*/ 13 h 378"/>
                <a:gd name="T30" fmla="*/ 108 w 373"/>
                <a:gd name="T31" fmla="*/ 24 h 378"/>
                <a:gd name="T32" fmla="*/ 86 w 373"/>
                <a:gd name="T33" fmla="*/ 35 h 378"/>
                <a:gd name="T34" fmla="*/ 108 w 373"/>
                <a:gd name="T35" fmla="*/ 20 h 378"/>
                <a:gd name="T36" fmla="*/ 51 w 373"/>
                <a:gd name="T37" fmla="*/ 73 h 378"/>
                <a:gd name="T38" fmla="*/ 25 w 373"/>
                <a:gd name="T39" fmla="*/ 116 h 378"/>
                <a:gd name="T40" fmla="*/ 20 w 373"/>
                <a:gd name="T41" fmla="*/ 118 h 378"/>
                <a:gd name="T42" fmla="*/ 21 w 373"/>
                <a:gd name="T43" fmla="*/ 118 h 378"/>
                <a:gd name="T44" fmla="*/ 40 w 373"/>
                <a:gd name="T45" fmla="*/ 77 h 378"/>
                <a:gd name="T46" fmla="*/ 4 w 373"/>
                <a:gd name="T47" fmla="*/ 168 h 378"/>
                <a:gd name="T48" fmla="*/ 4 w 373"/>
                <a:gd name="T49" fmla="*/ 215 h 378"/>
                <a:gd name="T50" fmla="*/ 5 w 373"/>
                <a:gd name="T51" fmla="*/ 184 h 378"/>
                <a:gd name="T52" fmla="*/ 9 w 373"/>
                <a:gd name="T53" fmla="*/ 190 h 378"/>
                <a:gd name="T54" fmla="*/ 9 w 373"/>
                <a:gd name="T55" fmla="*/ 222 h 378"/>
                <a:gd name="T56" fmla="*/ 22 w 373"/>
                <a:gd name="T57" fmla="*/ 259 h 378"/>
                <a:gd name="T58" fmla="*/ 10 w 373"/>
                <a:gd name="T59" fmla="*/ 249 h 378"/>
                <a:gd name="T60" fmla="*/ 28 w 373"/>
                <a:gd name="T61" fmla="*/ 293 h 378"/>
                <a:gd name="T62" fmla="*/ 52 w 373"/>
                <a:gd name="T63" fmla="*/ 320 h 378"/>
                <a:gd name="T64" fmla="*/ 64 w 373"/>
                <a:gd name="T65" fmla="*/ 326 h 378"/>
                <a:gd name="T66" fmla="*/ 38 w 373"/>
                <a:gd name="T67" fmla="*/ 301 h 378"/>
                <a:gd name="T68" fmla="*/ 31 w 373"/>
                <a:gd name="T69" fmla="*/ 285 h 378"/>
                <a:gd name="T70" fmla="*/ 39 w 373"/>
                <a:gd name="T71" fmla="*/ 294 h 378"/>
                <a:gd name="T72" fmla="*/ 88 w 373"/>
                <a:gd name="T73" fmla="*/ 344 h 378"/>
                <a:gd name="T74" fmla="*/ 136 w 373"/>
                <a:gd name="T75" fmla="*/ 365 h 378"/>
                <a:gd name="T76" fmla="*/ 188 w 373"/>
                <a:gd name="T77" fmla="*/ 375 h 378"/>
                <a:gd name="T78" fmla="*/ 220 w 373"/>
                <a:gd name="T79" fmla="*/ 374 h 378"/>
                <a:gd name="T80" fmla="*/ 296 w 373"/>
                <a:gd name="T81" fmla="*/ 344 h 378"/>
                <a:gd name="T82" fmla="*/ 310 w 373"/>
                <a:gd name="T83" fmla="*/ 331 h 378"/>
                <a:gd name="T84" fmla="*/ 332 w 373"/>
                <a:gd name="T85" fmla="*/ 308 h 378"/>
                <a:gd name="T86" fmla="*/ 368 w 373"/>
                <a:gd name="T87" fmla="*/ 241 h 378"/>
                <a:gd name="T88" fmla="*/ 339 w 373"/>
                <a:gd name="T89" fmla="*/ 111 h 378"/>
                <a:gd name="T90" fmla="*/ 33 w 373"/>
                <a:gd name="T91" fmla="*/ 182 h 378"/>
                <a:gd name="T92" fmla="*/ 337 w 373"/>
                <a:gd name="T93" fmla="*/ 90 h 378"/>
                <a:gd name="T94" fmla="*/ 264 w 373"/>
                <a:gd name="T95" fmla="*/ 30 h 378"/>
                <a:gd name="T96" fmla="*/ 148 w 373"/>
                <a:gd name="T97" fmla="*/ 19 h 378"/>
                <a:gd name="T98" fmla="*/ 195 w 373"/>
                <a:gd name="T99" fmla="*/ 15 h 378"/>
                <a:gd name="T100" fmla="*/ 145 w 373"/>
                <a:gd name="T101" fmla="*/ 24 h 378"/>
                <a:gd name="T102" fmla="*/ 82 w 373"/>
                <a:gd name="T103" fmla="*/ 51 h 378"/>
                <a:gd name="T104" fmla="*/ 127 w 373"/>
                <a:gd name="T105" fmla="*/ 29 h 378"/>
                <a:gd name="T106" fmla="*/ 98 w 373"/>
                <a:gd name="T107" fmla="*/ 46 h 378"/>
                <a:gd name="T108" fmla="*/ 59 w 373"/>
                <a:gd name="T109" fmla="*/ 75 h 378"/>
                <a:gd name="T110" fmla="*/ 37 w 373"/>
                <a:gd name="T111" fmla="*/ 115 h 378"/>
                <a:gd name="T112" fmla="*/ 16 w 373"/>
                <a:gd name="T113" fmla="*/ 193 h 378"/>
                <a:gd name="T114" fmla="*/ 40 w 373"/>
                <a:gd name="T115" fmla="*/ 277 h 378"/>
                <a:gd name="T116" fmla="*/ 40 w 373"/>
                <a:gd name="T117" fmla="*/ 277 h 378"/>
                <a:gd name="T118" fmla="*/ 238 w 373"/>
                <a:gd name="T119" fmla="*/ 361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3" h="378">
                  <a:moveTo>
                    <a:pt x="371" y="198"/>
                  </a:moveTo>
                  <a:cubicBezTo>
                    <a:pt x="371" y="202"/>
                    <a:pt x="372" y="202"/>
                    <a:pt x="371" y="206"/>
                  </a:cubicBezTo>
                  <a:cubicBezTo>
                    <a:pt x="371" y="206"/>
                    <a:pt x="371" y="204"/>
                    <a:pt x="371" y="203"/>
                  </a:cubicBezTo>
                  <a:cubicBezTo>
                    <a:pt x="369" y="203"/>
                    <a:pt x="371" y="207"/>
                    <a:pt x="370" y="212"/>
                  </a:cubicBezTo>
                  <a:cubicBezTo>
                    <a:pt x="370" y="209"/>
                    <a:pt x="369" y="207"/>
                    <a:pt x="369" y="204"/>
                  </a:cubicBezTo>
                  <a:cubicBezTo>
                    <a:pt x="369" y="200"/>
                    <a:pt x="369" y="196"/>
                    <a:pt x="369" y="192"/>
                  </a:cubicBezTo>
                  <a:cubicBezTo>
                    <a:pt x="369" y="153"/>
                    <a:pt x="357" y="118"/>
                    <a:pt x="336" y="89"/>
                  </a:cubicBezTo>
                  <a:cubicBezTo>
                    <a:pt x="341" y="93"/>
                    <a:pt x="343" y="99"/>
                    <a:pt x="347" y="103"/>
                  </a:cubicBezTo>
                  <a:cubicBezTo>
                    <a:pt x="346" y="103"/>
                    <a:pt x="346" y="102"/>
                    <a:pt x="346" y="103"/>
                  </a:cubicBezTo>
                  <a:cubicBezTo>
                    <a:pt x="350" y="110"/>
                    <a:pt x="353" y="111"/>
                    <a:pt x="355" y="117"/>
                  </a:cubicBezTo>
                  <a:cubicBezTo>
                    <a:pt x="354" y="117"/>
                    <a:pt x="354" y="117"/>
                    <a:pt x="354" y="117"/>
                  </a:cubicBezTo>
                  <a:cubicBezTo>
                    <a:pt x="354" y="117"/>
                    <a:pt x="356" y="120"/>
                    <a:pt x="357" y="119"/>
                  </a:cubicBezTo>
                  <a:cubicBezTo>
                    <a:pt x="354" y="115"/>
                    <a:pt x="354" y="114"/>
                    <a:pt x="352" y="110"/>
                  </a:cubicBezTo>
                  <a:cubicBezTo>
                    <a:pt x="353" y="111"/>
                    <a:pt x="356" y="115"/>
                    <a:pt x="357" y="118"/>
                  </a:cubicBezTo>
                  <a:cubicBezTo>
                    <a:pt x="358" y="117"/>
                    <a:pt x="358" y="117"/>
                    <a:pt x="358" y="117"/>
                  </a:cubicBezTo>
                  <a:cubicBezTo>
                    <a:pt x="361" y="120"/>
                    <a:pt x="361" y="125"/>
                    <a:pt x="363" y="128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2" y="123"/>
                    <a:pt x="363" y="124"/>
                    <a:pt x="363" y="124"/>
                  </a:cubicBezTo>
                  <a:cubicBezTo>
                    <a:pt x="362" y="122"/>
                    <a:pt x="361" y="120"/>
                    <a:pt x="361" y="120"/>
                  </a:cubicBezTo>
                  <a:cubicBezTo>
                    <a:pt x="357" y="114"/>
                    <a:pt x="357" y="110"/>
                    <a:pt x="357" y="109"/>
                  </a:cubicBezTo>
                  <a:cubicBezTo>
                    <a:pt x="356" y="106"/>
                    <a:pt x="359" y="109"/>
                    <a:pt x="360" y="108"/>
                  </a:cubicBezTo>
                  <a:cubicBezTo>
                    <a:pt x="357" y="104"/>
                    <a:pt x="356" y="105"/>
                    <a:pt x="353" y="100"/>
                  </a:cubicBezTo>
                  <a:cubicBezTo>
                    <a:pt x="353" y="99"/>
                    <a:pt x="353" y="99"/>
                    <a:pt x="354" y="100"/>
                  </a:cubicBezTo>
                  <a:cubicBezTo>
                    <a:pt x="351" y="97"/>
                    <a:pt x="351" y="97"/>
                    <a:pt x="351" y="97"/>
                  </a:cubicBezTo>
                  <a:cubicBezTo>
                    <a:pt x="352" y="97"/>
                    <a:pt x="347" y="89"/>
                    <a:pt x="351" y="93"/>
                  </a:cubicBezTo>
                  <a:cubicBezTo>
                    <a:pt x="351" y="94"/>
                    <a:pt x="352" y="95"/>
                    <a:pt x="353" y="96"/>
                  </a:cubicBezTo>
                  <a:cubicBezTo>
                    <a:pt x="350" y="89"/>
                    <a:pt x="343" y="78"/>
                    <a:pt x="344" y="78"/>
                  </a:cubicBezTo>
                  <a:cubicBezTo>
                    <a:pt x="342" y="74"/>
                    <a:pt x="342" y="75"/>
                    <a:pt x="338" y="70"/>
                  </a:cubicBezTo>
                  <a:cubicBezTo>
                    <a:pt x="336" y="69"/>
                    <a:pt x="337" y="72"/>
                    <a:pt x="332" y="67"/>
                  </a:cubicBezTo>
                  <a:cubicBezTo>
                    <a:pt x="335" y="71"/>
                    <a:pt x="335" y="71"/>
                    <a:pt x="335" y="71"/>
                  </a:cubicBezTo>
                  <a:cubicBezTo>
                    <a:pt x="336" y="72"/>
                    <a:pt x="337" y="73"/>
                    <a:pt x="338" y="74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6" y="72"/>
                    <a:pt x="336" y="71"/>
                    <a:pt x="338" y="71"/>
                  </a:cubicBezTo>
                  <a:cubicBezTo>
                    <a:pt x="344" y="78"/>
                    <a:pt x="344" y="81"/>
                    <a:pt x="346" y="85"/>
                  </a:cubicBezTo>
                  <a:cubicBezTo>
                    <a:pt x="344" y="83"/>
                    <a:pt x="341" y="79"/>
                    <a:pt x="341" y="81"/>
                  </a:cubicBezTo>
                  <a:cubicBezTo>
                    <a:pt x="339" y="77"/>
                    <a:pt x="337" y="78"/>
                    <a:pt x="335" y="74"/>
                  </a:cubicBezTo>
                  <a:cubicBezTo>
                    <a:pt x="336" y="74"/>
                    <a:pt x="336" y="74"/>
                    <a:pt x="336" y="74"/>
                  </a:cubicBezTo>
                  <a:cubicBezTo>
                    <a:pt x="332" y="72"/>
                    <a:pt x="333" y="71"/>
                    <a:pt x="330" y="69"/>
                  </a:cubicBezTo>
                  <a:cubicBezTo>
                    <a:pt x="330" y="69"/>
                    <a:pt x="330" y="68"/>
                    <a:pt x="330" y="68"/>
                  </a:cubicBezTo>
                  <a:cubicBezTo>
                    <a:pt x="324" y="63"/>
                    <a:pt x="331" y="70"/>
                    <a:pt x="325" y="65"/>
                  </a:cubicBezTo>
                  <a:cubicBezTo>
                    <a:pt x="320" y="61"/>
                    <a:pt x="325" y="62"/>
                    <a:pt x="324" y="61"/>
                  </a:cubicBezTo>
                  <a:cubicBezTo>
                    <a:pt x="333" y="67"/>
                    <a:pt x="325" y="59"/>
                    <a:pt x="335" y="67"/>
                  </a:cubicBezTo>
                  <a:cubicBezTo>
                    <a:pt x="336" y="66"/>
                    <a:pt x="333" y="62"/>
                    <a:pt x="328" y="57"/>
                  </a:cubicBezTo>
                  <a:cubicBezTo>
                    <a:pt x="331" y="61"/>
                    <a:pt x="325" y="57"/>
                    <a:pt x="328" y="62"/>
                  </a:cubicBezTo>
                  <a:cubicBezTo>
                    <a:pt x="320" y="56"/>
                    <a:pt x="318" y="59"/>
                    <a:pt x="311" y="51"/>
                  </a:cubicBezTo>
                  <a:cubicBezTo>
                    <a:pt x="312" y="51"/>
                    <a:pt x="312" y="51"/>
                    <a:pt x="312" y="51"/>
                  </a:cubicBezTo>
                  <a:cubicBezTo>
                    <a:pt x="310" y="50"/>
                    <a:pt x="309" y="49"/>
                    <a:pt x="308" y="49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07" y="45"/>
                    <a:pt x="310" y="49"/>
                    <a:pt x="313" y="50"/>
                  </a:cubicBezTo>
                  <a:cubicBezTo>
                    <a:pt x="309" y="44"/>
                    <a:pt x="305" y="45"/>
                    <a:pt x="298" y="40"/>
                  </a:cubicBezTo>
                  <a:cubicBezTo>
                    <a:pt x="293" y="35"/>
                    <a:pt x="306" y="44"/>
                    <a:pt x="306" y="43"/>
                  </a:cubicBezTo>
                  <a:cubicBezTo>
                    <a:pt x="305" y="42"/>
                    <a:pt x="302" y="39"/>
                    <a:pt x="302" y="39"/>
                  </a:cubicBezTo>
                  <a:cubicBezTo>
                    <a:pt x="308" y="44"/>
                    <a:pt x="307" y="41"/>
                    <a:pt x="313" y="47"/>
                  </a:cubicBezTo>
                  <a:cubicBezTo>
                    <a:pt x="310" y="45"/>
                    <a:pt x="314" y="48"/>
                    <a:pt x="313" y="48"/>
                  </a:cubicBezTo>
                  <a:cubicBezTo>
                    <a:pt x="314" y="48"/>
                    <a:pt x="321" y="54"/>
                    <a:pt x="325" y="58"/>
                  </a:cubicBezTo>
                  <a:cubicBezTo>
                    <a:pt x="326" y="58"/>
                    <a:pt x="322" y="54"/>
                    <a:pt x="319" y="51"/>
                  </a:cubicBezTo>
                  <a:cubicBezTo>
                    <a:pt x="313" y="47"/>
                    <a:pt x="308" y="41"/>
                    <a:pt x="303" y="39"/>
                  </a:cubicBezTo>
                  <a:cubicBezTo>
                    <a:pt x="297" y="34"/>
                    <a:pt x="303" y="37"/>
                    <a:pt x="303" y="37"/>
                  </a:cubicBezTo>
                  <a:cubicBezTo>
                    <a:pt x="298" y="32"/>
                    <a:pt x="300" y="36"/>
                    <a:pt x="298" y="35"/>
                  </a:cubicBezTo>
                  <a:cubicBezTo>
                    <a:pt x="289" y="30"/>
                    <a:pt x="289" y="28"/>
                    <a:pt x="282" y="24"/>
                  </a:cubicBezTo>
                  <a:cubicBezTo>
                    <a:pt x="276" y="22"/>
                    <a:pt x="262" y="16"/>
                    <a:pt x="252" y="12"/>
                  </a:cubicBezTo>
                  <a:cubicBezTo>
                    <a:pt x="253" y="12"/>
                    <a:pt x="252" y="11"/>
                    <a:pt x="252" y="11"/>
                  </a:cubicBezTo>
                  <a:cubicBezTo>
                    <a:pt x="245" y="11"/>
                    <a:pt x="247" y="11"/>
                    <a:pt x="239" y="10"/>
                  </a:cubicBezTo>
                  <a:cubicBezTo>
                    <a:pt x="242" y="11"/>
                    <a:pt x="244" y="12"/>
                    <a:pt x="246" y="13"/>
                  </a:cubicBezTo>
                  <a:cubicBezTo>
                    <a:pt x="240" y="11"/>
                    <a:pt x="236" y="12"/>
                    <a:pt x="231" y="10"/>
                  </a:cubicBezTo>
                  <a:cubicBezTo>
                    <a:pt x="237" y="13"/>
                    <a:pt x="223" y="10"/>
                    <a:pt x="219" y="10"/>
                  </a:cubicBezTo>
                  <a:cubicBezTo>
                    <a:pt x="214" y="9"/>
                    <a:pt x="208" y="10"/>
                    <a:pt x="205" y="8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3" y="8"/>
                    <a:pt x="201" y="8"/>
                    <a:pt x="198" y="8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4" y="5"/>
                    <a:pt x="187" y="7"/>
                    <a:pt x="189" y="7"/>
                  </a:cubicBezTo>
                  <a:cubicBezTo>
                    <a:pt x="183" y="7"/>
                    <a:pt x="187" y="6"/>
                    <a:pt x="186" y="5"/>
                  </a:cubicBezTo>
                  <a:cubicBezTo>
                    <a:pt x="189" y="5"/>
                    <a:pt x="196" y="3"/>
                    <a:pt x="198" y="5"/>
                  </a:cubicBezTo>
                  <a:cubicBezTo>
                    <a:pt x="198" y="4"/>
                    <a:pt x="196" y="4"/>
                    <a:pt x="196" y="5"/>
                  </a:cubicBezTo>
                  <a:cubicBezTo>
                    <a:pt x="211" y="6"/>
                    <a:pt x="201" y="2"/>
                    <a:pt x="209" y="2"/>
                  </a:cubicBezTo>
                  <a:cubicBezTo>
                    <a:pt x="205" y="2"/>
                    <a:pt x="202" y="0"/>
                    <a:pt x="197" y="1"/>
                  </a:cubicBezTo>
                  <a:cubicBezTo>
                    <a:pt x="196" y="1"/>
                    <a:pt x="188" y="2"/>
                    <a:pt x="184" y="3"/>
                  </a:cubicBezTo>
                  <a:cubicBezTo>
                    <a:pt x="189" y="2"/>
                    <a:pt x="192" y="2"/>
                    <a:pt x="196" y="3"/>
                  </a:cubicBezTo>
                  <a:cubicBezTo>
                    <a:pt x="193" y="3"/>
                    <a:pt x="192" y="4"/>
                    <a:pt x="189" y="4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85" y="3"/>
                    <a:pt x="175" y="4"/>
                    <a:pt x="181" y="2"/>
                  </a:cubicBezTo>
                  <a:cubicBezTo>
                    <a:pt x="176" y="3"/>
                    <a:pt x="179" y="4"/>
                    <a:pt x="174" y="5"/>
                  </a:cubicBezTo>
                  <a:cubicBezTo>
                    <a:pt x="178" y="4"/>
                    <a:pt x="181" y="4"/>
                    <a:pt x="184" y="4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1" y="7"/>
                    <a:pt x="180" y="6"/>
                    <a:pt x="176" y="6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4" y="7"/>
                    <a:pt x="172" y="7"/>
                    <a:pt x="169" y="7"/>
                  </a:cubicBezTo>
                  <a:cubicBezTo>
                    <a:pt x="170" y="8"/>
                    <a:pt x="165" y="8"/>
                    <a:pt x="164" y="9"/>
                  </a:cubicBezTo>
                  <a:cubicBezTo>
                    <a:pt x="160" y="9"/>
                    <a:pt x="162" y="6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3" y="10"/>
                    <a:pt x="151" y="11"/>
                    <a:pt x="146" y="12"/>
                  </a:cubicBezTo>
                  <a:cubicBezTo>
                    <a:pt x="146" y="11"/>
                    <a:pt x="147" y="11"/>
                    <a:pt x="148" y="11"/>
                  </a:cubicBezTo>
                  <a:cubicBezTo>
                    <a:pt x="140" y="12"/>
                    <a:pt x="130" y="18"/>
                    <a:pt x="126" y="17"/>
                  </a:cubicBezTo>
                  <a:cubicBezTo>
                    <a:pt x="126" y="16"/>
                    <a:pt x="129" y="15"/>
                    <a:pt x="129" y="14"/>
                  </a:cubicBezTo>
                  <a:cubicBezTo>
                    <a:pt x="141" y="12"/>
                    <a:pt x="136" y="9"/>
                    <a:pt x="150" y="7"/>
                  </a:cubicBezTo>
                  <a:cubicBezTo>
                    <a:pt x="151" y="9"/>
                    <a:pt x="160" y="2"/>
                    <a:pt x="164" y="5"/>
                  </a:cubicBezTo>
                  <a:cubicBezTo>
                    <a:pt x="158" y="5"/>
                    <a:pt x="152" y="9"/>
                    <a:pt x="153" y="9"/>
                  </a:cubicBezTo>
                  <a:cubicBezTo>
                    <a:pt x="157" y="7"/>
                    <a:pt x="164" y="6"/>
                    <a:pt x="167" y="6"/>
                  </a:cubicBezTo>
                  <a:cubicBezTo>
                    <a:pt x="164" y="6"/>
                    <a:pt x="165" y="4"/>
                    <a:pt x="167" y="2"/>
                  </a:cubicBezTo>
                  <a:cubicBezTo>
                    <a:pt x="159" y="4"/>
                    <a:pt x="145" y="5"/>
                    <a:pt x="134" y="9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27" y="15"/>
                    <a:pt x="136" y="8"/>
                    <a:pt x="129" y="11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5" y="15"/>
                    <a:pt x="123" y="15"/>
                    <a:pt x="127" y="14"/>
                  </a:cubicBezTo>
                  <a:cubicBezTo>
                    <a:pt x="131" y="13"/>
                    <a:pt x="127" y="15"/>
                    <a:pt x="126" y="16"/>
                  </a:cubicBezTo>
                  <a:cubicBezTo>
                    <a:pt x="124" y="17"/>
                    <a:pt x="115" y="21"/>
                    <a:pt x="120" y="17"/>
                  </a:cubicBezTo>
                  <a:cubicBezTo>
                    <a:pt x="117" y="19"/>
                    <a:pt x="115" y="21"/>
                    <a:pt x="112" y="23"/>
                  </a:cubicBezTo>
                  <a:cubicBezTo>
                    <a:pt x="112" y="23"/>
                    <a:pt x="113" y="21"/>
                    <a:pt x="114" y="21"/>
                  </a:cubicBezTo>
                  <a:cubicBezTo>
                    <a:pt x="112" y="22"/>
                    <a:pt x="110" y="23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3" y="27"/>
                    <a:pt x="96" y="31"/>
                    <a:pt x="93" y="35"/>
                  </a:cubicBezTo>
                  <a:cubicBezTo>
                    <a:pt x="102" y="31"/>
                    <a:pt x="90" y="39"/>
                    <a:pt x="91" y="39"/>
                  </a:cubicBezTo>
                  <a:cubicBezTo>
                    <a:pt x="88" y="41"/>
                    <a:pt x="85" y="39"/>
                    <a:pt x="91" y="34"/>
                  </a:cubicBezTo>
                  <a:cubicBezTo>
                    <a:pt x="93" y="34"/>
                    <a:pt x="97" y="29"/>
                    <a:pt x="100" y="28"/>
                  </a:cubicBezTo>
                  <a:cubicBezTo>
                    <a:pt x="96" y="29"/>
                    <a:pt x="95" y="31"/>
                    <a:pt x="91" y="33"/>
                  </a:cubicBezTo>
                  <a:cubicBezTo>
                    <a:pt x="93" y="31"/>
                    <a:pt x="86" y="35"/>
                    <a:pt x="86" y="35"/>
                  </a:cubicBezTo>
                  <a:cubicBezTo>
                    <a:pt x="86" y="34"/>
                    <a:pt x="87" y="32"/>
                    <a:pt x="91" y="30"/>
                  </a:cubicBezTo>
                  <a:cubicBezTo>
                    <a:pt x="98" y="26"/>
                    <a:pt x="93" y="31"/>
                    <a:pt x="95" y="29"/>
                  </a:cubicBezTo>
                  <a:cubicBezTo>
                    <a:pt x="97" y="29"/>
                    <a:pt x="104" y="23"/>
                    <a:pt x="108" y="22"/>
                  </a:cubicBezTo>
                  <a:cubicBezTo>
                    <a:pt x="109" y="22"/>
                    <a:pt x="107" y="23"/>
                    <a:pt x="107" y="23"/>
                  </a:cubicBezTo>
                  <a:cubicBezTo>
                    <a:pt x="110" y="21"/>
                    <a:pt x="118" y="18"/>
                    <a:pt x="118" y="16"/>
                  </a:cubicBezTo>
                  <a:cubicBezTo>
                    <a:pt x="115" y="18"/>
                    <a:pt x="112" y="19"/>
                    <a:pt x="109" y="21"/>
                  </a:cubicBezTo>
                  <a:cubicBezTo>
                    <a:pt x="107" y="22"/>
                    <a:pt x="112" y="19"/>
                    <a:pt x="108" y="20"/>
                  </a:cubicBezTo>
                  <a:cubicBezTo>
                    <a:pt x="107" y="21"/>
                    <a:pt x="104" y="22"/>
                    <a:pt x="101" y="24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6" y="25"/>
                    <a:pt x="88" y="30"/>
                    <a:pt x="83" y="35"/>
                  </a:cubicBezTo>
                  <a:cubicBezTo>
                    <a:pt x="83" y="38"/>
                    <a:pt x="81" y="41"/>
                    <a:pt x="80" y="45"/>
                  </a:cubicBezTo>
                  <a:cubicBezTo>
                    <a:pt x="72" y="52"/>
                    <a:pt x="64" y="59"/>
                    <a:pt x="57" y="66"/>
                  </a:cubicBezTo>
                  <a:cubicBezTo>
                    <a:pt x="57" y="66"/>
                    <a:pt x="58" y="67"/>
                    <a:pt x="58" y="67"/>
                  </a:cubicBezTo>
                  <a:cubicBezTo>
                    <a:pt x="55" y="69"/>
                    <a:pt x="52" y="74"/>
                    <a:pt x="51" y="73"/>
                  </a:cubicBezTo>
                  <a:cubicBezTo>
                    <a:pt x="50" y="76"/>
                    <a:pt x="45" y="84"/>
                    <a:pt x="47" y="84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3" y="87"/>
                    <a:pt x="39" y="91"/>
                    <a:pt x="34" y="100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3" y="104"/>
                    <a:pt x="32" y="106"/>
                    <a:pt x="31" y="108"/>
                  </a:cubicBezTo>
                  <a:cubicBezTo>
                    <a:pt x="31" y="106"/>
                    <a:pt x="31" y="105"/>
                    <a:pt x="32" y="102"/>
                  </a:cubicBezTo>
                  <a:cubicBezTo>
                    <a:pt x="30" y="107"/>
                    <a:pt x="27" y="111"/>
                    <a:pt x="25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3" y="119"/>
                    <a:pt x="23" y="121"/>
                  </a:cubicBezTo>
                  <a:cubicBezTo>
                    <a:pt x="24" y="118"/>
                    <a:pt x="27" y="113"/>
                    <a:pt x="27" y="115"/>
                  </a:cubicBezTo>
                  <a:cubicBezTo>
                    <a:pt x="25" y="122"/>
                    <a:pt x="22" y="125"/>
                    <a:pt x="22" y="131"/>
                  </a:cubicBezTo>
                  <a:cubicBezTo>
                    <a:pt x="20" y="130"/>
                    <a:pt x="19" y="132"/>
                    <a:pt x="18" y="130"/>
                  </a:cubicBezTo>
                  <a:cubicBezTo>
                    <a:pt x="18" y="130"/>
                    <a:pt x="18" y="129"/>
                    <a:pt x="18" y="129"/>
                  </a:cubicBezTo>
                  <a:cubicBezTo>
                    <a:pt x="18" y="127"/>
                    <a:pt x="18" y="121"/>
                    <a:pt x="20" y="118"/>
                  </a:cubicBezTo>
                  <a:cubicBezTo>
                    <a:pt x="14" y="130"/>
                    <a:pt x="16" y="127"/>
                    <a:pt x="12" y="139"/>
                  </a:cubicBezTo>
                  <a:cubicBezTo>
                    <a:pt x="10" y="139"/>
                    <a:pt x="14" y="127"/>
                    <a:pt x="12" y="130"/>
                  </a:cubicBezTo>
                  <a:cubicBezTo>
                    <a:pt x="13" y="126"/>
                    <a:pt x="15" y="123"/>
                    <a:pt x="16" y="119"/>
                  </a:cubicBezTo>
                  <a:cubicBezTo>
                    <a:pt x="16" y="121"/>
                    <a:pt x="16" y="121"/>
                    <a:pt x="16" y="122"/>
                  </a:cubicBezTo>
                  <a:cubicBezTo>
                    <a:pt x="18" y="115"/>
                    <a:pt x="20" y="113"/>
                    <a:pt x="21" y="106"/>
                  </a:cubicBezTo>
                  <a:cubicBezTo>
                    <a:pt x="24" y="103"/>
                    <a:pt x="20" y="112"/>
                    <a:pt x="22" y="109"/>
                  </a:cubicBezTo>
                  <a:cubicBezTo>
                    <a:pt x="21" y="112"/>
                    <a:pt x="21" y="116"/>
                    <a:pt x="21" y="118"/>
                  </a:cubicBezTo>
                  <a:cubicBezTo>
                    <a:pt x="25" y="110"/>
                    <a:pt x="21" y="112"/>
                    <a:pt x="24" y="105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97"/>
                    <a:pt x="27" y="101"/>
                    <a:pt x="26" y="101"/>
                  </a:cubicBezTo>
                  <a:cubicBezTo>
                    <a:pt x="28" y="97"/>
                    <a:pt x="30" y="96"/>
                    <a:pt x="31" y="94"/>
                  </a:cubicBezTo>
                  <a:cubicBezTo>
                    <a:pt x="31" y="94"/>
                    <a:pt x="29" y="96"/>
                    <a:pt x="29" y="95"/>
                  </a:cubicBezTo>
                  <a:cubicBezTo>
                    <a:pt x="32" y="91"/>
                    <a:pt x="35" y="86"/>
                    <a:pt x="39" y="83"/>
                  </a:cubicBezTo>
                  <a:cubicBezTo>
                    <a:pt x="37" y="85"/>
                    <a:pt x="39" y="79"/>
                    <a:pt x="40" y="77"/>
                  </a:cubicBezTo>
                  <a:cubicBezTo>
                    <a:pt x="38" y="80"/>
                    <a:pt x="35" y="82"/>
                    <a:pt x="33" y="85"/>
                  </a:cubicBezTo>
                  <a:cubicBezTo>
                    <a:pt x="26" y="96"/>
                    <a:pt x="21" y="103"/>
                    <a:pt x="17" y="116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6" y="135"/>
                    <a:pt x="13" y="133"/>
                    <a:pt x="9" y="151"/>
                  </a:cubicBezTo>
                  <a:cubicBezTo>
                    <a:pt x="6" y="151"/>
                    <a:pt x="7" y="160"/>
                    <a:pt x="6" y="159"/>
                  </a:cubicBezTo>
                  <a:cubicBezTo>
                    <a:pt x="7" y="153"/>
                    <a:pt x="6" y="154"/>
                    <a:pt x="5" y="156"/>
                  </a:cubicBezTo>
                  <a:cubicBezTo>
                    <a:pt x="5" y="159"/>
                    <a:pt x="6" y="161"/>
                    <a:pt x="4" y="168"/>
                  </a:cubicBezTo>
                  <a:cubicBezTo>
                    <a:pt x="3" y="165"/>
                    <a:pt x="2" y="171"/>
                    <a:pt x="2" y="164"/>
                  </a:cubicBezTo>
                  <a:cubicBezTo>
                    <a:pt x="1" y="173"/>
                    <a:pt x="1" y="178"/>
                    <a:pt x="2" y="182"/>
                  </a:cubicBezTo>
                  <a:cubicBezTo>
                    <a:pt x="3" y="196"/>
                    <a:pt x="0" y="187"/>
                    <a:pt x="1" y="201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01"/>
                    <a:pt x="1" y="204"/>
                    <a:pt x="1" y="207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2" y="208"/>
                    <a:pt x="3" y="211"/>
                    <a:pt x="4" y="215"/>
                  </a:cubicBezTo>
                  <a:cubicBezTo>
                    <a:pt x="6" y="221"/>
                    <a:pt x="5" y="212"/>
                    <a:pt x="5" y="213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06"/>
                    <a:pt x="2" y="201"/>
                    <a:pt x="3" y="200"/>
                  </a:cubicBezTo>
                  <a:cubicBezTo>
                    <a:pt x="4" y="207"/>
                    <a:pt x="5" y="205"/>
                    <a:pt x="6" y="207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5" y="193"/>
                    <a:pt x="6" y="188"/>
                    <a:pt x="5" y="184"/>
                  </a:cubicBezTo>
                  <a:cubicBezTo>
                    <a:pt x="4" y="187"/>
                    <a:pt x="6" y="188"/>
                    <a:pt x="5" y="191"/>
                  </a:cubicBezTo>
                  <a:cubicBezTo>
                    <a:pt x="3" y="187"/>
                    <a:pt x="3" y="180"/>
                    <a:pt x="3" y="172"/>
                  </a:cubicBezTo>
                  <a:cubicBezTo>
                    <a:pt x="4" y="172"/>
                    <a:pt x="4" y="169"/>
                    <a:pt x="4" y="170"/>
                  </a:cubicBezTo>
                  <a:cubicBezTo>
                    <a:pt x="4" y="170"/>
                    <a:pt x="4" y="172"/>
                    <a:pt x="4" y="173"/>
                  </a:cubicBezTo>
                  <a:cubicBezTo>
                    <a:pt x="5" y="172"/>
                    <a:pt x="5" y="176"/>
                    <a:pt x="6" y="169"/>
                  </a:cubicBezTo>
                  <a:cubicBezTo>
                    <a:pt x="7" y="172"/>
                    <a:pt x="9" y="177"/>
                    <a:pt x="9" y="177"/>
                  </a:cubicBezTo>
                  <a:cubicBezTo>
                    <a:pt x="9" y="181"/>
                    <a:pt x="9" y="187"/>
                    <a:pt x="9" y="190"/>
                  </a:cubicBezTo>
                  <a:cubicBezTo>
                    <a:pt x="8" y="190"/>
                    <a:pt x="8" y="190"/>
                    <a:pt x="8" y="190"/>
                  </a:cubicBezTo>
                  <a:cubicBezTo>
                    <a:pt x="8" y="194"/>
                    <a:pt x="10" y="201"/>
                    <a:pt x="8" y="202"/>
                  </a:cubicBezTo>
                  <a:cubicBezTo>
                    <a:pt x="9" y="204"/>
                    <a:pt x="10" y="210"/>
                    <a:pt x="10" y="204"/>
                  </a:cubicBezTo>
                  <a:cubicBezTo>
                    <a:pt x="10" y="207"/>
                    <a:pt x="11" y="211"/>
                    <a:pt x="12" y="214"/>
                  </a:cubicBezTo>
                  <a:cubicBezTo>
                    <a:pt x="9" y="212"/>
                    <a:pt x="10" y="222"/>
                    <a:pt x="7" y="212"/>
                  </a:cubicBezTo>
                  <a:cubicBezTo>
                    <a:pt x="7" y="212"/>
                    <a:pt x="8" y="216"/>
                    <a:pt x="9" y="222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9" y="221"/>
                    <a:pt x="8" y="221"/>
                    <a:pt x="8" y="221"/>
                  </a:cubicBezTo>
                  <a:cubicBezTo>
                    <a:pt x="8" y="220"/>
                    <a:pt x="8" y="219"/>
                    <a:pt x="8" y="219"/>
                  </a:cubicBezTo>
                  <a:cubicBezTo>
                    <a:pt x="6" y="216"/>
                    <a:pt x="6" y="221"/>
                    <a:pt x="7" y="226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9" y="232"/>
                    <a:pt x="9" y="236"/>
                    <a:pt x="11" y="242"/>
                  </a:cubicBezTo>
                  <a:cubicBezTo>
                    <a:pt x="14" y="246"/>
                    <a:pt x="17" y="251"/>
                    <a:pt x="20" y="255"/>
                  </a:cubicBezTo>
                  <a:cubicBezTo>
                    <a:pt x="20" y="256"/>
                    <a:pt x="21" y="257"/>
                    <a:pt x="22" y="259"/>
                  </a:cubicBezTo>
                  <a:cubicBezTo>
                    <a:pt x="22" y="261"/>
                    <a:pt x="25" y="267"/>
                    <a:pt x="22" y="265"/>
                  </a:cubicBezTo>
                  <a:cubicBezTo>
                    <a:pt x="22" y="266"/>
                    <a:pt x="21" y="264"/>
                    <a:pt x="20" y="261"/>
                  </a:cubicBezTo>
                  <a:cubicBezTo>
                    <a:pt x="20" y="260"/>
                    <a:pt x="20" y="261"/>
                    <a:pt x="20" y="261"/>
                  </a:cubicBezTo>
                  <a:cubicBezTo>
                    <a:pt x="19" y="260"/>
                    <a:pt x="18" y="260"/>
                    <a:pt x="19" y="264"/>
                  </a:cubicBezTo>
                  <a:cubicBezTo>
                    <a:pt x="18" y="260"/>
                    <a:pt x="18" y="260"/>
                    <a:pt x="16" y="258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5" y="256"/>
                    <a:pt x="11" y="249"/>
                    <a:pt x="10" y="249"/>
                  </a:cubicBezTo>
                  <a:cubicBezTo>
                    <a:pt x="12" y="250"/>
                    <a:pt x="12" y="254"/>
                    <a:pt x="12" y="257"/>
                  </a:cubicBezTo>
                  <a:cubicBezTo>
                    <a:pt x="11" y="255"/>
                    <a:pt x="9" y="251"/>
                    <a:pt x="10" y="254"/>
                  </a:cubicBezTo>
                  <a:cubicBezTo>
                    <a:pt x="11" y="255"/>
                    <a:pt x="15" y="264"/>
                    <a:pt x="13" y="258"/>
                  </a:cubicBezTo>
                  <a:cubicBezTo>
                    <a:pt x="15" y="260"/>
                    <a:pt x="17" y="264"/>
                    <a:pt x="18" y="267"/>
                  </a:cubicBezTo>
                  <a:cubicBezTo>
                    <a:pt x="16" y="264"/>
                    <a:pt x="16" y="266"/>
                    <a:pt x="15" y="266"/>
                  </a:cubicBezTo>
                  <a:cubicBezTo>
                    <a:pt x="17" y="269"/>
                    <a:pt x="18" y="268"/>
                    <a:pt x="19" y="268"/>
                  </a:cubicBezTo>
                  <a:cubicBezTo>
                    <a:pt x="22" y="278"/>
                    <a:pt x="21" y="283"/>
                    <a:pt x="28" y="293"/>
                  </a:cubicBezTo>
                  <a:cubicBezTo>
                    <a:pt x="29" y="294"/>
                    <a:pt x="24" y="287"/>
                    <a:pt x="26" y="287"/>
                  </a:cubicBezTo>
                  <a:cubicBezTo>
                    <a:pt x="31" y="294"/>
                    <a:pt x="30" y="298"/>
                    <a:pt x="35" y="304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6" y="303"/>
                    <a:pt x="40" y="307"/>
                    <a:pt x="42" y="309"/>
                  </a:cubicBezTo>
                  <a:cubicBezTo>
                    <a:pt x="41" y="310"/>
                    <a:pt x="45" y="317"/>
                    <a:pt x="41" y="313"/>
                  </a:cubicBezTo>
                  <a:cubicBezTo>
                    <a:pt x="49" y="323"/>
                    <a:pt x="51" y="319"/>
                    <a:pt x="61" y="329"/>
                  </a:cubicBezTo>
                  <a:cubicBezTo>
                    <a:pt x="56" y="325"/>
                    <a:pt x="56" y="324"/>
                    <a:pt x="52" y="320"/>
                  </a:cubicBezTo>
                  <a:cubicBezTo>
                    <a:pt x="57" y="324"/>
                    <a:pt x="53" y="320"/>
                    <a:pt x="55" y="320"/>
                  </a:cubicBezTo>
                  <a:cubicBezTo>
                    <a:pt x="56" y="323"/>
                    <a:pt x="64" y="330"/>
                    <a:pt x="58" y="326"/>
                  </a:cubicBezTo>
                  <a:cubicBezTo>
                    <a:pt x="61" y="329"/>
                    <a:pt x="68" y="335"/>
                    <a:pt x="70" y="336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72" y="337"/>
                    <a:pt x="78" y="340"/>
                    <a:pt x="80" y="341"/>
                  </a:cubicBezTo>
                  <a:cubicBezTo>
                    <a:pt x="74" y="336"/>
                    <a:pt x="73" y="338"/>
                    <a:pt x="66" y="331"/>
                  </a:cubicBezTo>
                  <a:cubicBezTo>
                    <a:pt x="58" y="323"/>
                    <a:pt x="68" y="332"/>
                    <a:pt x="64" y="326"/>
                  </a:cubicBezTo>
                  <a:cubicBezTo>
                    <a:pt x="62" y="325"/>
                    <a:pt x="60" y="323"/>
                    <a:pt x="58" y="322"/>
                  </a:cubicBezTo>
                  <a:cubicBezTo>
                    <a:pt x="60" y="324"/>
                    <a:pt x="60" y="324"/>
                    <a:pt x="60" y="324"/>
                  </a:cubicBezTo>
                  <a:cubicBezTo>
                    <a:pt x="58" y="325"/>
                    <a:pt x="52" y="316"/>
                    <a:pt x="52" y="318"/>
                  </a:cubicBezTo>
                  <a:cubicBezTo>
                    <a:pt x="48" y="311"/>
                    <a:pt x="45" y="309"/>
                    <a:pt x="41" y="302"/>
                  </a:cubicBezTo>
                  <a:cubicBezTo>
                    <a:pt x="40" y="300"/>
                    <a:pt x="41" y="303"/>
                    <a:pt x="43" y="305"/>
                  </a:cubicBezTo>
                  <a:cubicBezTo>
                    <a:pt x="40" y="301"/>
                    <a:pt x="39" y="302"/>
                    <a:pt x="36" y="297"/>
                  </a:cubicBezTo>
                  <a:cubicBezTo>
                    <a:pt x="35" y="294"/>
                    <a:pt x="34" y="297"/>
                    <a:pt x="38" y="301"/>
                  </a:cubicBezTo>
                  <a:cubicBezTo>
                    <a:pt x="35" y="297"/>
                    <a:pt x="33" y="294"/>
                    <a:pt x="30" y="290"/>
                  </a:cubicBezTo>
                  <a:cubicBezTo>
                    <a:pt x="31" y="291"/>
                    <a:pt x="31" y="293"/>
                    <a:pt x="32" y="295"/>
                  </a:cubicBezTo>
                  <a:cubicBezTo>
                    <a:pt x="31" y="293"/>
                    <a:pt x="30" y="292"/>
                    <a:pt x="29" y="290"/>
                  </a:cubicBezTo>
                  <a:cubicBezTo>
                    <a:pt x="29" y="292"/>
                    <a:pt x="30" y="293"/>
                    <a:pt x="31" y="294"/>
                  </a:cubicBezTo>
                  <a:cubicBezTo>
                    <a:pt x="25" y="286"/>
                    <a:pt x="20" y="276"/>
                    <a:pt x="20" y="270"/>
                  </a:cubicBezTo>
                  <a:cubicBezTo>
                    <a:pt x="24" y="277"/>
                    <a:pt x="31" y="290"/>
                    <a:pt x="35" y="293"/>
                  </a:cubicBezTo>
                  <a:cubicBezTo>
                    <a:pt x="35" y="291"/>
                    <a:pt x="30" y="288"/>
                    <a:pt x="31" y="285"/>
                  </a:cubicBezTo>
                  <a:cubicBezTo>
                    <a:pt x="28" y="283"/>
                    <a:pt x="28" y="283"/>
                    <a:pt x="28" y="283"/>
                  </a:cubicBezTo>
                  <a:cubicBezTo>
                    <a:pt x="27" y="281"/>
                    <a:pt x="23" y="275"/>
                    <a:pt x="24" y="274"/>
                  </a:cubicBezTo>
                  <a:cubicBezTo>
                    <a:pt x="28" y="281"/>
                    <a:pt x="30" y="282"/>
                    <a:pt x="33" y="285"/>
                  </a:cubicBezTo>
                  <a:cubicBezTo>
                    <a:pt x="34" y="285"/>
                    <a:pt x="34" y="286"/>
                    <a:pt x="35" y="287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6" y="289"/>
                    <a:pt x="38" y="292"/>
                    <a:pt x="39" y="294"/>
                  </a:cubicBezTo>
                  <a:cubicBezTo>
                    <a:pt x="41" y="296"/>
                    <a:pt x="39" y="295"/>
                    <a:pt x="39" y="295"/>
                  </a:cubicBezTo>
                  <a:cubicBezTo>
                    <a:pt x="43" y="304"/>
                    <a:pt x="50" y="307"/>
                    <a:pt x="56" y="315"/>
                  </a:cubicBezTo>
                  <a:cubicBezTo>
                    <a:pt x="55" y="316"/>
                    <a:pt x="61" y="322"/>
                    <a:pt x="58" y="320"/>
                  </a:cubicBezTo>
                  <a:cubicBezTo>
                    <a:pt x="62" y="325"/>
                    <a:pt x="66" y="326"/>
                    <a:pt x="69" y="328"/>
                  </a:cubicBezTo>
                  <a:cubicBezTo>
                    <a:pt x="69" y="330"/>
                    <a:pt x="76" y="334"/>
                    <a:pt x="73" y="333"/>
                  </a:cubicBezTo>
                  <a:cubicBezTo>
                    <a:pt x="74" y="334"/>
                    <a:pt x="76" y="335"/>
                    <a:pt x="78" y="336"/>
                  </a:cubicBezTo>
                  <a:cubicBezTo>
                    <a:pt x="80" y="338"/>
                    <a:pt x="87" y="342"/>
                    <a:pt x="88" y="344"/>
                  </a:cubicBezTo>
                  <a:cubicBezTo>
                    <a:pt x="91" y="346"/>
                    <a:pt x="89" y="343"/>
                    <a:pt x="94" y="347"/>
                  </a:cubicBezTo>
                  <a:cubicBezTo>
                    <a:pt x="94" y="347"/>
                    <a:pt x="94" y="347"/>
                    <a:pt x="93" y="347"/>
                  </a:cubicBezTo>
                  <a:cubicBezTo>
                    <a:pt x="95" y="349"/>
                    <a:pt x="100" y="352"/>
                    <a:pt x="103" y="352"/>
                  </a:cubicBezTo>
                  <a:cubicBezTo>
                    <a:pt x="100" y="350"/>
                    <a:pt x="102" y="352"/>
                    <a:pt x="98" y="349"/>
                  </a:cubicBezTo>
                  <a:cubicBezTo>
                    <a:pt x="99" y="349"/>
                    <a:pt x="104" y="351"/>
                    <a:pt x="108" y="354"/>
                  </a:cubicBezTo>
                  <a:cubicBezTo>
                    <a:pt x="101" y="352"/>
                    <a:pt x="112" y="358"/>
                    <a:pt x="109" y="357"/>
                  </a:cubicBezTo>
                  <a:cubicBezTo>
                    <a:pt x="119" y="363"/>
                    <a:pt x="127" y="363"/>
                    <a:pt x="136" y="365"/>
                  </a:cubicBezTo>
                  <a:cubicBezTo>
                    <a:pt x="147" y="368"/>
                    <a:pt x="161" y="372"/>
                    <a:pt x="170" y="372"/>
                  </a:cubicBezTo>
                  <a:cubicBezTo>
                    <a:pt x="168" y="371"/>
                    <a:pt x="168" y="371"/>
                    <a:pt x="168" y="371"/>
                  </a:cubicBezTo>
                  <a:cubicBezTo>
                    <a:pt x="174" y="371"/>
                    <a:pt x="174" y="371"/>
                    <a:pt x="174" y="371"/>
                  </a:cubicBezTo>
                  <a:cubicBezTo>
                    <a:pt x="177" y="372"/>
                    <a:pt x="174" y="373"/>
                    <a:pt x="178" y="373"/>
                  </a:cubicBezTo>
                  <a:cubicBezTo>
                    <a:pt x="177" y="374"/>
                    <a:pt x="170" y="372"/>
                    <a:pt x="165" y="373"/>
                  </a:cubicBezTo>
                  <a:cubicBezTo>
                    <a:pt x="173" y="376"/>
                    <a:pt x="157" y="373"/>
                    <a:pt x="163" y="375"/>
                  </a:cubicBezTo>
                  <a:cubicBezTo>
                    <a:pt x="166" y="373"/>
                    <a:pt x="180" y="377"/>
                    <a:pt x="188" y="375"/>
                  </a:cubicBezTo>
                  <a:cubicBezTo>
                    <a:pt x="195" y="376"/>
                    <a:pt x="185" y="377"/>
                    <a:pt x="188" y="377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3" y="376"/>
                    <a:pt x="194" y="377"/>
                    <a:pt x="194" y="377"/>
                  </a:cubicBezTo>
                  <a:cubicBezTo>
                    <a:pt x="202" y="378"/>
                    <a:pt x="210" y="377"/>
                    <a:pt x="217" y="375"/>
                  </a:cubicBezTo>
                  <a:cubicBezTo>
                    <a:pt x="208" y="376"/>
                    <a:pt x="219" y="373"/>
                    <a:pt x="211" y="374"/>
                  </a:cubicBezTo>
                  <a:cubicBezTo>
                    <a:pt x="214" y="373"/>
                    <a:pt x="219" y="372"/>
                    <a:pt x="223" y="371"/>
                  </a:cubicBezTo>
                  <a:cubicBezTo>
                    <a:pt x="219" y="373"/>
                    <a:pt x="230" y="373"/>
                    <a:pt x="220" y="374"/>
                  </a:cubicBezTo>
                  <a:cubicBezTo>
                    <a:pt x="221" y="375"/>
                    <a:pt x="225" y="373"/>
                    <a:pt x="229" y="372"/>
                  </a:cubicBezTo>
                  <a:cubicBezTo>
                    <a:pt x="227" y="373"/>
                    <a:pt x="222" y="375"/>
                    <a:pt x="222" y="375"/>
                  </a:cubicBezTo>
                  <a:cubicBezTo>
                    <a:pt x="229" y="372"/>
                    <a:pt x="245" y="371"/>
                    <a:pt x="248" y="369"/>
                  </a:cubicBezTo>
                  <a:cubicBezTo>
                    <a:pt x="252" y="366"/>
                    <a:pt x="259" y="363"/>
                    <a:pt x="265" y="359"/>
                  </a:cubicBezTo>
                  <a:cubicBezTo>
                    <a:pt x="271" y="358"/>
                    <a:pt x="277" y="354"/>
                    <a:pt x="283" y="351"/>
                  </a:cubicBezTo>
                  <a:cubicBezTo>
                    <a:pt x="282" y="352"/>
                    <a:pt x="282" y="352"/>
                    <a:pt x="282" y="352"/>
                  </a:cubicBezTo>
                  <a:cubicBezTo>
                    <a:pt x="286" y="350"/>
                    <a:pt x="291" y="347"/>
                    <a:pt x="296" y="344"/>
                  </a:cubicBezTo>
                  <a:cubicBezTo>
                    <a:pt x="298" y="344"/>
                    <a:pt x="298" y="344"/>
                    <a:pt x="298" y="344"/>
                  </a:cubicBezTo>
                  <a:cubicBezTo>
                    <a:pt x="301" y="341"/>
                    <a:pt x="307" y="337"/>
                    <a:pt x="312" y="333"/>
                  </a:cubicBezTo>
                  <a:cubicBezTo>
                    <a:pt x="311" y="332"/>
                    <a:pt x="307" y="336"/>
                    <a:pt x="308" y="334"/>
                  </a:cubicBezTo>
                  <a:cubicBezTo>
                    <a:pt x="306" y="336"/>
                    <a:pt x="304" y="337"/>
                    <a:pt x="305" y="337"/>
                  </a:cubicBezTo>
                  <a:cubicBezTo>
                    <a:pt x="303" y="339"/>
                    <a:pt x="302" y="338"/>
                    <a:pt x="300" y="339"/>
                  </a:cubicBezTo>
                  <a:cubicBezTo>
                    <a:pt x="303" y="337"/>
                    <a:pt x="306" y="334"/>
                    <a:pt x="309" y="332"/>
                  </a:cubicBezTo>
                  <a:cubicBezTo>
                    <a:pt x="309" y="331"/>
                    <a:pt x="310" y="331"/>
                    <a:pt x="310" y="331"/>
                  </a:cubicBezTo>
                  <a:cubicBezTo>
                    <a:pt x="310" y="329"/>
                    <a:pt x="310" y="329"/>
                    <a:pt x="310" y="329"/>
                  </a:cubicBezTo>
                  <a:cubicBezTo>
                    <a:pt x="312" y="327"/>
                    <a:pt x="313" y="327"/>
                    <a:pt x="313" y="328"/>
                  </a:cubicBezTo>
                  <a:cubicBezTo>
                    <a:pt x="318" y="323"/>
                    <a:pt x="318" y="320"/>
                    <a:pt x="323" y="316"/>
                  </a:cubicBezTo>
                  <a:cubicBezTo>
                    <a:pt x="322" y="319"/>
                    <a:pt x="321" y="320"/>
                    <a:pt x="317" y="324"/>
                  </a:cubicBezTo>
                  <a:cubicBezTo>
                    <a:pt x="319" y="322"/>
                    <a:pt x="321" y="320"/>
                    <a:pt x="323" y="318"/>
                  </a:cubicBezTo>
                  <a:cubicBezTo>
                    <a:pt x="321" y="322"/>
                    <a:pt x="311" y="331"/>
                    <a:pt x="314" y="331"/>
                  </a:cubicBezTo>
                  <a:cubicBezTo>
                    <a:pt x="320" y="324"/>
                    <a:pt x="328" y="314"/>
                    <a:pt x="332" y="308"/>
                  </a:cubicBezTo>
                  <a:cubicBezTo>
                    <a:pt x="336" y="305"/>
                    <a:pt x="338" y="300"/>
                    <a:pt x="342" y="295"/>
                  </a:cubicBezTo>
                  <a:cubicBezTo>
                    <a:pt x="343" y="294"/>
                    <a:pt x="345" y="292"/>
                    <a:pt x="344" y="294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49" y="288"/>
                    <a:pt x="353" y="279"/>
                    <a:pt x="356" y="272"/>
                  </a:cubicBezTo>
                  <a:cubicBezTo>
                    <a:pt x="357" y="271"/>
                    <a:pt x="358" y="270"/>
                    <a:pt x="359" y="269"/>
                  </a:cubicBezTo>
                  <a:cubicBezTo>
                    <a:pt x="365" y="256"/>
                    <a:pt x="356" y="270"/>
                    <a:pt x="361" y="257"/>
                  </a:cubicBezTo>
                  <a:cubicBezTo>
                    <a:pt x="363" y="255"/>
                    <a:pt x="367" y="242"/>
                    <a:pt x="368" y="241"/>
                  </a:cubicBezTo>
                  <a:cubicBezTo>
                    <a:pt x="369" y="239"/>
                    <a:pt x="369" y="238"/>
                    <a:pt x="368" y="237"/>
                  </a:cubicBezTo>
                  <a:cubicBezTo>
                    <a:pt x="367" y="239"/>
                    <a:pt x="366" y="244"/>
                    <a:pt x="366" y="241"/>
                  </a:cubicBezTo>
                  <a:cubicBezTo>
                    <a:pt x="367" y="237"/>
                    <a:pt x="368" y="235"/>
                    <a:pt x="369" y="231"/>
                  </a:cubicBezTo>
                  <a:cubicBezTo>
                    <a:pt x="369" y="231"/>
                    <a:pt x="369" y="234"/>
                    <a:pt x="369" y="233"/>
                  </a:cubicBezTo>
                  <a:cubicBezTo>
                    <a:pt x="371" y="224"/>
                    <a:pt x="373" y="207"/>
                    <a:pt x="371" y="198"/>
                  </a:cubicBezTo>
                  <a:close/>
                  <a:moveTo>
                    <a:pt x="341" y="112"/>
                  </a:moveTo>
                  <a:cubicBezTo>
                    <a:pt x="339" y="111"/>
                    <a:pt x="339" y="111"/>
                    <a:pt x="339" y="111"/>
                  </a:cubicBezTo>
                  <a:lnTo>
                    <a:pt x="341" y="112"/>
                  </a:lnTo>
                  <a:close/>
                  <a:moveTo>
                    <a:pt x="267" y="34"/>
                  </a:moveTo>
                  <a:cubicBezTo>
                    <a:pt x="267" y="34"/>
                    <a:pt x="267" y="34"/>
                    <a:pt x="267" y="34"/>
                  </a:cubicBezTo>
                  <a:close/>
                  <a:moveTo>
                    <a:pt x="33" y="182"/>
                  </a:move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lose/>
                  <a:moveTo>
                    <a:pt x="56" y="94"/>
                  </a:moveTo>
                  <a:cubicBezTo>
                    <a:pt x="57" y="94"/>
                    <a:pt x="57" y="94"/>
                    <a:pt x="57" y="94"/>
                  </a:cubicBezTo>
                  <a:lnTo>
                    <a:pt x="56" y="94"/>
                  </a:lnTo>
                  <a:close/>
                  <a:moveTo>
                    <a:pt x="337" y="90"/>
                  </a:moveTo>
                  <a:cubicBezTo>
                    <a:pt x="336" y="89"/>
                    <a:pt x="336" y="89"/>
                    <a:pt x="336" y="89"/>
                  </a:cubicBezTo>
                  <a:cubicBezTo>
                    <a:pt x="336" y="88"/>
                    <a:pt x="335" y="88"/>
                    <a:pt x="335" y="87"/>
                  </a:cubicBezTo>
                  <a:cubicBezTo>
                    <a:pt x="336" y="88"/>
                    <a:pt x="337" y="89"/>
                    <a:pt x="337" y="90"/>
                  </a:cubicBezTo>
                  <a:close/>
                  <a:moveTo>
                    <a:pt x="237" y="20"/>
                  </a:moveTo>
                  <a:cubicBezTo>
                    <a:pt x="237" y="20"/>
                    <a:pt x="237" y="20"/>
                    <a:pt x="236" y="20"/>
                  </a:cubicBezTo>
                  <a:cubicBezTo>
                    <a:pt x="244" y="22"/>
                    <a:pt x="245" y="22"/>
                    <a:pt x="251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9" y="25"/>
                    <a:pt x="254" y="25"/>
                    <a:pt x="259" y="27"/>
                  </a:cubicBezTo>
                  <a:cubicBezTo>
                    <a:pt x="261" y="27"/>
                    <a:pt x="264" y="28"/>
                    <a:pt x="265" y="29"/>
                  </a:cubicBezTo>
                  <a:cubicBezTo>
                    <a:pt x="264" y="30"/>
                    <a:pt x="264" y="30"/>
                    <a:pt x="264" y="30"/>
                  </a:cubicBezTo>
                  <a:cubicBezTo>
                    <a:pt x="265" y="31"/>
                    <a:pt x="269" y="33"/>
                    <a:pt x="274" y="35"/>
                  </a:cubicBezTo>
                  <a:cubicBezTo>
                    <a:pt x="274" y="35"/>
                    <a:pt x="273" y="35"/>
                    <a:pt x="273" y="35"/>
                  </a:cubicBezTo>
                  <a:cubicBezTo>
                    <a:pt x="257" y="27"/>
                    <a:pt x="241" y="22"/>
                    <a:pt x="224" y="19"/>
                  </a:cubicBezTo>
                  <a:cubicBezTo>
                    <a:pt x="228" y="19"/>
                    <a:pt x="232" y="19"/>
                    <a:pt x="237" y="20"/>
                  </a:cubicBezTo>
                  <a:close/>
                  <a:moveTo>
                    <a:pt x="139" y="22"/>
                  </a:moveTo>
                  <a:cubicBezTo>
                    <a:pt x="139" y="22"/>
                    <a:pt x="139" y="22"/>
                    <a:pt x="139" y="22"/>
                  </a:cubicBezTo>
                  <a:cubicBezTo>
                    <a:pt x="142" y="21"/>
                    <a:pt x="145" y="20"/>
                    <a:pt x="148" y="19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3" y="19"/>
                    <a:pt x="155" y="17"/>
                    <a:pt x="155" y="18"/>
                  </a:cubicBezTo>
                  <a:cubicBezTo>
                    <a:pt x="158" y="20"/>
                    <a:pt x="167" y="15"/>
                    <a:pt x="175" y="15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8" y="14"/>
                    <a:pt x="189" y="15"/>
                    <a:pt x="195" y="15"/>
                  </a:cubicBezTo>
                  <a:cubicBezTo>
                    <a:pt x="195" y="15"/>
                    <a:pt x="195" y="15"/>
                    <a:pt x="195" y="15"/>
                  </a:cubicBezTo>
                  <a:cubicBezTo>
                    <a:pt x="192" y="16"/>
                    <a:pt x="191" y="16"/>
                    <a:pt x="191" y="17"/>
                  </a:cubicBezTo>
                  <a:cubicBezTo>
                    <a:pt x="188" y="17"/>
                    <a:pt x="185" y="17"/>
                    <a:pt x="182" y="17"/>
                  </a:cubicBezTo>
                  <a:cubicBezTo>
                    <a:pt x="181" y="17"/>
                    <a:pt x="181" y="17"/>
                    <a:pt x="180" y="17"/>
                  </a:cubicBezTo>
                  <a:cubicBezTo>
                    <a:pt x="179" y="17"/>
                    <a:pt x="177" y="17"/>
                    <a:pt x="176" y="18"/>
                  </a:cubicBezTo>
                  <a:cubicBezTo>
                    <a:pt x="171" y="18"/>
                    <a:pt x="166" y="19"/>
                    <a:pt x="161" y="20"/>
                  </a:cubicBezTo>
                  <a:cubicBezTo>
                    <a:pt x="162" y="20"/>
                    <a:pt x="163" y="19"/>
                    <a:pt x="163" y="19"/>
                  </a:cubicBezTo>
                  <a:cubicBezTo>
                    <a:pt x="157" y="20"/>
                    <a:pt x="151" y="22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0" y="25"/>
                    <a:pt x="135" y="27"/>
                    <a:pt x="129" y="29"/>
                  </a:cubicBezTo>
                  <a:cubicBezTo>
                    <a:pt x="130" y="29"/>
                    <a:pt x="130" y="29"/>
                    <a:pt x="129" y="28"/>
                  </a:cubicBezTo>
                  <a:cubicBezTo>
                    <a:pt x="132" y="26"/>
                    <a:pt x="135" y="24"/>
                    <a:pt x="139" y="22"/>
                  </a:cubicBezTo>
                  <a:close/>
                  <a:moveTo>
                    <a:pt x="59" y="75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68" y="67"/>
                    <a:pt x="72" y="59"/>
                    <a:pt x="82" y="51"/>
                  </a:cubicBezTo>
                  <a:cubicBezTo>
                    <a:pt x="82" y="53"/>
                    <a:pt x="78" y="56"/>
                    <a:pt x="79" y="56"/>
                  </a:cubicBezTo>
                  <a:cubicBezTo>
                    <a:pt x="85" y="51"/>
                    <a:pt x="82" y="49"/>
                    <a:pt x="89" y="46"/>
                  </a:cubicBezTo>
                  <a:cubicBezTo>
                    <a:pt x="81" y="52"/>
                    <a:pt x="93" y="43"/>
                    <a:pt x="88" y="48"/>
                  </a:cubicBezTo>
                  <a:cubicBezTo>
                    <a:pt x="98" y="39"/>
                    <a:pt x="111" y="34"/>
                    <a:pt x="119" y="31"/>
                  </a:cubicBezTo>
                  <a:cubicBezTo>
                    <a:pt x="116" y="31"/>
                    <a:pt x="121" y="28"/>
                    <a:pt x="121" y="28"/>
                  </a:cubicBezTo>
                  <a:cubicBezTo>
                    <a:pt x="124" y="27"/>
                    <a:pt x="123" y="28"/>
                    <a:pt x="122" y="29"/>
                  </a:cubicBezTo>
                  <a:cubicBezTo>
                    <a:pt x="126" y="27"/>
                    <a:pt x="127" y="28"/>
                    <a:pt x="127" y="29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20" y="33"/>
                    <a:pt x="121" y="32"/>
                    <a:pt x="122" y="32"/>
                  </a:cubicBezTo>
                  <a:cubicBezTo>
                    <a:pt x="118" y="34"/>
                    <a:pt x="114" y="36"/>
                    <a:pt x="110" y="39"/>
                  </a:cubicBezTo>
                  <a:cubicBezTo>
                    <a:pt x="109" y="39"/>
                    <a:pt x="109" y="39"/>
                    <a:pt x="109" y="38"/>
                  </a:cubicBezTo>
                  <a:cubicBezTo>
                    <a:pt x="106" y="40"/>
                    <a:pt x="102" y="42"/>
                    <a:pt x="101" y="43"/>
                  </a:cubicBezTo>
                  <a:cubicBezTo>
                    <a:pt x="103" y="41"/>
                    <a:pt x="103" y="42"/>
                    <a:pt x="102" y="43"/>
                  </a:cubicBezTo>
                  <a:cubicBezTo>
                    <a:pt x="100" y="44"/>
                    <a:pt x="99" y="45"/>
                    <a:pt x="98" y="46"/>
                  </a:cubicBezTo>
                  <a:cubicBezTo>
                    <a:pt x="97" y="46"/>
                    <a:pt x="98" y="45"/>
                    <a:pt x="96" y="46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83" y="56"/>
                    <a:pt x="72" y="66"/>
                    <a:pt x="62" y="78"/>
                  </a:cubicBezTo>
                  <a:cubicBezTo>
                    <a:pt x="59" y="80"/>
                    <a:pt x="56" y="81"/>
                    <a:pt x="54" y="81"/>
                  </a:cubicBezTo>
                  <a:cubicBezTo>
                    <a:pt x="56" y="79"/>
                    <a:pt x="57" y="77"/>
                    <a:pt x="59" y="75"/>
                  </a:cubicBezTo>
                  <a:close/>
                  <a:moveTo>
                    <a:pt x="39" y="108"/>
                  </a:moveTo>
                  <a:cubicBezTo>
                    <a:pt x="40" y="106"/>
                    <a:pt x="41" y="104"/>
                    <a:pt x="42" y="102"/>
                  </a:cubicBezTo>
                  <a:cubicBezTo>
                    <a:pt x="43" y="102"/>
                    <a:pt x="44" y="102"/>
                    <a:pt x="44" y="103"/>
                  </a:cubicBezTo>
                  <a:cubicBezTo>
                    <a:pt x="42" y="106"/>
                    <a:pt x="40" y="109"/>
                    <a:pt x="39" y="112"/>
                  </a:cubicBezTo>
                  <a:cubicBezTo>
                    <a:pt x="38" y="113"/>
                    <a:pt x="38" y="113"/>
                    <a:pt x="37" y="114"/>
                  </a:cubicBezTo>
                  <a:cubicBezTo>
                    <a:pt x="39" y="108"/>
                    <a:pt x="39" y="108"/>
                    <a:pt x="39" y="108"/>
                  </a:cubicBezTo>
                  <a:close/>
                  <a:moveTo>
                    <a:pt x="37" y="115"/>
                  </a:moveTo>
                  <a:cubicBezTo>
                    <a:pt x="36" y="118"/>
                    <a:pt x="35" y="120"/>
                    <a:pt x="34" y="123"/>
                  </a:cubicBezTo>
                  <a:cubicBezTo>
                    <a:pt x="34" y="122"/>
                    <a:pt x="35" y="118"/>
                    <a:pt x="37" y="115"/>
                  </a:cubicBezTo>
                  <a:close/>
                  <a:moveTo>
                    <a:pt x="17" y="169"/>
                  </a:moveTo>
                  <a:cubicBezTo>
                    <a:pt x="18" y="166"/>
                    <a:pt x="17" y="164"/>
                    <a:pt x="19" y="162"/>
                  </a:cubicBezTo>
                  <a:cubicBezTo>
                    <a:pt x="19" y="162"/>
                    <a:pt x="20" y="168"/>
                    <a:pt x="21" y="173"/>
                  </a:cubicBezTo>
                  <a:cubicBezTo>
                    <a:pt x="20" y="175"/>
                    <a:pt x="20" y="176"/>
                    <a:pt x="20" y="178"/>
                  </a:cubicBezTo>
                  <a:cubicBezTo>
                    <a:pt x="19" y="179"/>
                    <a:pt x="18" y="185"/>
                    <a:pt x="16" y="193"/>
                  </a:cubicBezTo>
                  <a:cubicBezTo>
                    <a:pt x="16" y="185"/>
                    <a:pt x="17" y="176"/>
                    <a:pt x="18" y="168"/>
                  </a:cubicBezTo>
                  <a:lnTo>
                    <a:pt x="17" y="169"/>
                  </a:lnTo>
                  <a:close/>
                  <a:moveTo>
                    <a:pt x="29" y="249"/>
                  </a:moveTo>
                  <a:cubicBezTo>
                    <a:pt x="29" y="249"/>
                    <a:pt x="29" y="249"/>
                    <a:pt x="29" y="249"/>
                  </a:cubicBezTo>
                  <a:cubicBezTo>
                    <a:pt x="30" y="251"/>
                    <a:pt x="30" y="252"/>
                    <a:pt x="30" y="252"/>
                  </a:cubicBezTo>
                  <a:lnTo>
                    <a:pt x="29" y="249"/>
                  </a:lnTo>
                  <a:close/>
                  <a:moveTo>
                    <a:pt x="40" y="277"/>
                  </a:moveTo>
                  <a:cubicBezTo>
                    <a:pt x="37" y="271"/>
                    <a:pt x="35" y="265"/>
                    <a:pt x="32" y="259"/>
                  </a:cubicBezTo>
                  <a:cubicBezTo>
                    <a:pt x="34" y="261"/>
                    <a:pt x="35" y="263"/>
                    <a:pt x="36" y="266"/>
                  </a:cubicBezTo>
                  <a:cubicBezTo>
                    <a:pt x="36" y="265"/>
                    <a:pt x="36" y="264"/>
                    <a:pt x="35" y="264"/>
                  </a:cubicBezTo>
                  <a:cubicBezTo>
                    <a:pt x="37" y="269"/>
                    <a:pt x="40" y="273"/>
                    <a:pt x="42" y="278"/>
                  </a:cubicBezTo>
                  <a:cubicBezTo>
                    <a:pt x="41" y="276"/>
                    <a:pt x="39" y="274"/>
                    <a:pt x="38" y="271"/>
                  </a:cubicBezTo>
                  <a:cubicBezTo>
                    <a:pt x="38" y="271"/>
                    <a:pt x="39" y="274"/>
                    <a:pt x="42" y="278"/>
                  </a:cubicBezTo>
                  <a:lnTo>
                    <a:pt x="40" y="277"/>
                  </a:lnTo>
                  <a:close/>
                  <a:moveTo>
                    <a:pt x="230" y="364"/>
                  </a:moveTo>
                  <a:cubicBezTo>
                    <a:pt x="230" y="363"/>
                    <a:pt x="231" y="363"/>
                    <a:pt x="231" y="363"/>
                  </a:cubicBezTo>
                  <a:cubicBezTo>
                    <a:pt x="232" y="362"/>
                    <a:pt x="233" y="362"/>
                    <a:pt x="235" y="362"/>
                  </a:cubicBezTo>
                  <a:cubicBezTo>
                    <a:pt x="235" y="362"/>
                    <a:pt x="235" y="363"/>
                    <a:pt x="230" y="364"/>
                  </a:cubicBezTo>
                  <a:close/>
                  <a:moveTo>
                    <a:pt x="237" y="361"/>
                  </a:moveTo>
                  <a:cubicBezTo>
                    <a:pt x="238" y="361"/>
                    <a:pt x="239" y="361"/>
                    <a:pt x="240" y="360"/>
                  </a:cubicBezTo>
                  <a:cubicBezTo>
                    <a:pt x="240" y="361"/>
                    <a:pt x="239" y="361"/>
                    <a:pt x="238" y="361"/>
                  </a:cubicBezTo>
                  <a:cubicBezTo>
                    <a:pt x="238" y="361"/>
                    <a:pt x="237" y="361"/>
                    <a:pt x="237" y="36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0" name="Freeform 70504"/>
            <p:cNvSpPr>
              <a:spLocks/>
            </p:cNvSpPr>
            <p:nvPr/>
          </p:nvSpPr>
          <p:spPr bwMode="auto">
            <a:xfrm>
              <a:off x="8107692" y="1833561"/>
              <a:ext cx="484188" cy="574675"/>
            </a:xfrm>
            <a:custGeom>
              <a:avLst/>
              <a:gdLst>
                <a:gd name="T0" fmla="*/ 31 w 43"/>
                <a:gd name="T1" fmla="*/ 12 h 51"/>
                <a:gd name="T2" fmla="*/ 29 w 43"/>
                <a:gd name="T3" fmla="*/ 15 h 51"/>
                <a:gd name="T4" fmla="*/ 36 w 43"/>
                <a:gd name="T5" fmla="*/ 7 h 51"/>
                <a:gd name="T6" fmla="*/ 37 w 43"/>
                <a:gd name="T7" fmla="*/ 6 h 51"/>
                <a:gd name="T8" fmla="*/ 40 w 43"/>
                <a:gd name="T9" fmla="*/ 1 h 51"/>
                <a:gd name="T10" fmla="*/ 39 w 43"/>
                <a:gd name="T11" fmla="*/ 2 h 51"/>
                <a:gd name="T12" fmla="*/ 35 w 43"/>
                <a:gd name="T13" fmla="*/ 4 h 51"/>
                <a:gd name="T14" fmla="*/ 23 w 43"/>
                <a:gd name="T15" fmla="*/ 18 h 51"/>
                <a:gd name="T16" fmla="*/ 31 w 43"/>
                <a:gd name="T17" fmla="*/ 8 h 51"/>
                <a:gd name="T18" fmla="*/ 30 w 43"/>
                <a:gd name="T19" fmla="*/ 7 h 51"/>
                <a:gd name="T20" fmla="*/ 38 w 43"/>
                <a:gd name="T21" fmla="*/ 0 h 51"/>
                <a:gd name="T22" fmla="*/ 34 w 43"/>
                <a:gd name="T23" fmla="*/ 4 h 51"/>
                <a:gd name="T24" fmla="*/ 34 w 43"/>
                <a:gd name="T25" fmla="*/ 3 h 51"/>
                <a:gd name="T26" fmla="*/ 25 w 43"/>
                <a:gd name="T27" fmla="*/ 12 h 51"/>
                <a:gd name="T28" fmla="*/ 16 w 43"/>
                <a:gd name="T29" fmla="*/ 23 h 51"/>
                <a:gd name="T30" fmla="*/ 16 w 43"/>
                <a:gd name="T31" fmla="*/ 23 h 51"/>
                <a:gd name="T32" fmla="*/ 3 w 43"/>
                <a:gd name="T33" fmla="*/ 38 h 51"/>
                <a:gd name="T34" fmla="*/ 12 w 43"/>
                <a:gd name="T35" fmla="*/ 30 h 51"/>
                <a:gd name="T36" fmla="*/ 10 w 43"/>
                <a:gd name="T37" fmla="*/ 34 h 51"/>
                <a:gd name="T38" fmla="*/ 3 w 43"/>
                <a:gd name="T39" fmla="*/ 43 h 51"/>
                <a:gd name="T40" fmla="*/ 5 w 43"/>
                <a:gd name="T41" fmla="*/ 40 h 51"/>
                <a:gd name="T42" fmla="*/ 0 w 43"/>
                <a:gd name="T43" fmla="*/ 50 h 51"/>
                <a:gd name="T44" fmla="*/ 7 w 43"/>
                <a:gd name="T45" fmla="*/ 41 h 51"/>
                <a:gd name="T46" fmla="*/ 6 w 43"/>
                <a:gd name="T47" fmla="*/ 44 h 51"/>
                <a:gd name="T48" fmla="*/ 12 w 43"/>
                <a:gd name="T49" fmla="*/ 34 h 51"/>
                <a:gd name="T50" fmla="*/ 14 w 43"/>
                <a:gd name="T51" fmla="*/ 26 h 51"/>
                <a:gd name="T52" fmla="*/ 20 w 43"/>
                <a:gd name="T53" fmla="*/ 25 h 51"/>
                <a:gd name="T54" fmla="*/ 31 w 43"/>
                <a:gd name="T55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51">
                  <a:moveTo>
                    <a:pt x="31" y="12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3" y="11"/>
                    <a:pt x="34" y="9"/>
                    <a:pt x="36" y="7"/>
                  </a:cubicBezTo>
                  <a:cubicBezTo>
                    <a:pt x="36" y="7"/>
                    <a:pt x="36" y="7"/>
                    <a:pt x="37" y="6"/>
                  </a:cubicBezTo>
                  <a:cubicBezTo>
                    <a:pt x="41" y="3"/>
                    <a:pt x="43" y="0"/>
                    <a:pt x="40" y="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3"/>
                    <a:pt x="35" y="4"/>
                  </a:cubicBezTo>
                  <a:cubicBezTo>
                    <a:pt x="35" y="7"/>
                    <a:pt x="26" y="13"/>
                    <a:pt x="23" y="18"/>
                  </a:cubicBezTo>
                  <a:cubicBezTo>
                    <a:pt x="25" y="14"/>
                    <a:pt x="26" y="10"/>
                    <a:pt x="31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3" y="4"/>
                    <a:pt x="37" y="2"/>
                    <a:pt x="38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6"/>
                    <a:pt x="28" y="10"/>
                    <a:pt x="25" y="12"/>
                  </a:cubicBezTo>
                  <a:cubicBezTo>
                    <a:pt x="23" y="14"/>
                    <a:pt x="22" y="17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8"/>
                    <a:pt x="5" y="34"/>
                    <a:pt x="3" y="38"/>
                  </a:cubicBezTo>
                  <a:cubicBezTo>
                    <a:pt x="3" y="42"/>
                    <a:pt x="9" y="31"/>
                    <a:pt x="12" y="30"/>
                  </a:cubicBezTo>
                  <a:cubicBezTo>
                    <a:pt x="10" y="33"/>
                    <a:pt x="7" y="35"/>
                    <a:pt x="10" y="34"/>
                  </a:cubicBezTo>
                  <a:cubicBezTo>
                    <a:pt x="6" y="41"/>
                    <a:pt x="5" y="37"/>
                    <a:pt x="3" y="4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3"/>
                    <a:pt x="1" y="47"/>
                    <a:pt x="0" y="50"/>
                  </a:cubicBezTo>
                  <a:cubicBezTo>
                    <a:pt x="1" y="51"/>
                    <a:pt x="3" y="46"/>
                    <a:pt x="7" y="4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8" y="41"/>
                    <a:pt x="10" y="38"/>
                    <a:pt x="12" y="34"/>
                  </a:cubicBezTo>
                  <a:cubicBezTo>
                    <a:pt x="13" y="30"/>
                    <a:pt x="11" y="33"/>
                    <a:pt x="14" y="26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1" y="22"/>
                    <a:pt x="25" y="17"/>
                    <a:pt x="31" y="1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1" name="Freeform 70505"/>
            <p:cNvSpPr>
              <a:spLocks/>
            </p:cNvSpPr>
            <p:nvPr/>
          </p:nvSpPr>
          <p:spPr bwMode="auto">
            <a:xfrm>
              <a:off x="8333117" y="21161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2" name="Freeform 70506"/>
            <p:cNvSpPr>
              <a:spLocks/>
            </p:cNvSpPr>
            <p:nvPr/>
          </p:nvSpPr>
          <p:spPr bwMode="auto">
            <a:xfrm>
              <a:off x="11674805" y="2498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3" name="Freeform 70507"/>
            <p:cNvSpPr>
              <a:spLocks/>
            </p:cNvSpPr>
            <p:nvPr/>
          </p:nvSpPr>
          <p:spPr bwMode="auto">
            <a:xfrm>
              <a:off x="8671255" y="1912936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4" name="Freeform 70508"/>
            <p:cNvSpPr>
              <a:spLocks/>
            </p:cNvSpPr>
            <p:nvPr/>
          </p:nvSpPr>
          <p:spPr bwMode="auto">
            <a:xfrm>
              <a:off x="11719255" y="2700336"/>
              <a:ext cx="33338" cy="90488"/>
            </a:xfrm>
            <a:custGeom>
              <a:avLst/>
              <a:gdLst>
                <a:gd name="T0" fmla="*/ 3 w 3"/>
                <a:gd name="T1" fmla="*/ 7 h 8"/>
                <a:gd name="T2" fmla="*/ 0 w 3"/>
                <a:gd name="T3" fmla="*/ 3 h 8"/>
                <a:gd name="T4" fmla="*/ 3 w 3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7"/>
                    <a:pt x="0" y="0"/>
                    <a:pt x="0" y="3"/>
                  </a:cubicBezTo>
                  <a:cubicBezTo>
                    <a:pt x="1" y="4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5" name="Freeform 70509"/>
            <p:cNvSpPr>
              <a:spLocks/>
            </p:cNvSpPr>
            <p:nvPr/>
          </p:nvSpPr>
          <p:spPr bwMode="auto">
            <a:xfrm>
              <a:off x="11741480" y="28019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6" name="Freeform 70510"/>
            <p:cNvSpPr>
              <a:spLocks/>
            </p:cNvSpPr>
            <p:nvPr/>
          </p:nvSpPr>
          <p:spPr bwMode="auto">
            <a:xfrm>
              <a:off x="11719255" y="2757486"/>
              <a:ext cx="22225" cy="44450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4 h 4"/>
                <a:gd name="T4" fmla="*/ 0 w 2"/>
                <a:gd name="T5" fmla="*/ 0 h 4"/>
                <a:gd name="T6" fmla="*/ 1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3"/>
                    <a:pt x="2" y="3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7" name="Freeform 70511"/>
            <p:cNvSpPr>
              <a:spLocks/>
            </p:cNvSpPr>
            <p:nvPr/>
          </p:nvSpPr>
          <p:spPr bwMode="auto">
            <a:xfrm>
              <a:off x="11190617" y="1857374"/>
              <a:ext cx="44450" cy="33338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4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8" name="Freeform 70512"/>
            <p:cNvSpPr>
              <a:spLocks/>
            </p:cNvSpPr>
            <p:nvPr/>
          </p:nvSpPr>
          <p:spPr bwMode="auto">
            <a:xfrm>
              <a:off x="11416042" y="4714874"/>
              <a:ext cx="236538" cy="303213"/>
            </a:xfrm>
            <a:custGeom>
              <a:avLst/>
              <a:gdLst>
                <a:gd name="T0" fmla="*/ 21 w 21"/>
                <a:gd name="T1" fmla="*/ 0 h 27"/>
                <a:gd name="T2" fmla="*/ 0 w 21"/>
                <a:gd name="T3" fmla="*/ 27 h 27"/>
                <a:gd name="T4" fmla="*/ 21 w 2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21" y="0"/>
                  </a:moveTo>
                  <a:cubicBezTo>
                    <a:pt x="15" y="8"/>
                    <a:pt x="10" y="16"/>
                    <a:pt x="0" y="27"/>
                  </a:cubicBezTo>
                  <a:cubicBezTo>
                    <a:pt x="7" y="19"/>
                    <a:pt x="14" y="10"/>
                    <a:pt x="2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9" name="Freeform 70513"/>
            <p:cNvSpPr>
              <a:spLocks/>
            </p:cNvSpPr>
            <p:nvPr/>
          </p:nvSpPr>
          <p:spPr bwMode="auto">
            <a:xfrm>
              <a:off x="10031742" y="1439861"/>
              <a:ext cx="292100" cy="34925"/>
            </a:xfrm>
            <a:custGeom>
              <a:avLst/>
              <a:gdLst>
                <a:gd name="T0" fmla="*/ 0 w 26"/>
                <a:gd name="T1" fmla="*/ 1 h 3"/>
                <a:gd name="T2" fmla="*/ 4 w 26"/>
                <a:gd name="T3" fmla="*/ 3 h 3"/>
                <a:gd name="T4" fmla="*/ 26 w 26"/>
                <a:gd name="T5" fmla="*/ 3 h 3"/>
                <a:gd name="T6" fmla="*/ 0 w 2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0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13" y="3"/>
                    <a:pt x="17" y="2"/>
                    <a:pt x="26" y="3"/>
                  </a:cubicBezTo>
                  <a:cubicBezTo>
                    <a:pt x="14" y="0"/>
                    <a:pt x="10" y="3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0" name="Freeform 70514"/>
            <p:cNvSpPr>
              <a:spLocks/>
            </p:cNvSpPr>
            <p:nvPr/>
          </p:nvSpPr>
          <p:spPr bwMode="auto">
            <a:xfrm>
              <a:off x="10031742" y="1395411"/>
              <a:ext cx="112713" cy="33338"/>
            </a:xfrm>
            <a:custGeom>
              <a:avLst/>
              <a:gdLst>
                <a:gd name="T0" fmla="*/ 2 w 10"/>
                <a:gd name="T1" fmla="*/ 3 h 3"/>
                <a:gd name="T2" fmla="*/ 10 w 10"/>
                <a:gd name="T3" fmla="*/ 2 h 3"/>
                <a:gd name="T4" fmla="*/ 8 w 10"/>
                <a:gd name="T5" fmla="*/ 0 h 3"/>
                <a:gd name="T6" fmla="*/ 2 w 10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2" y="3"/>
                  </a:moveTo>
                  <a:cubicBezTo>
                    <a:pt x="8" y="3"/>
                    <a:pt x="5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1" name="Freeform 70515"/>
            <p:cNvSpPr>
              <a:spLocks/>
            </p:cNvSpPr>
            <p:nvPr/>
          </p:nvSpPr>
          <p:spPr bwMode="auto">
            <a:xfrm>
              <a:off x="9604705" y="1406524"/>
              <a:ext cx="55563" cy="11113"/>
            </a:xfrm>
            <a:custGeom>
              <a:avLst/>
              <a:gdLst>
                <a:gd name="T0" fmla="*/ 35 w 35"/>
                <a:gd name="T1" fmla="*/ 0 h 7"/>
                <a:gd name="T2" fmla="*/ 0 w 35"/>
                <a:gd name="T3" fmla="*/ 0 h 7"/>
                <a:gd name="T4" fmla="*/ 28 w 35"/>
                <a:gd name="T5" fmla="*/ 7 h 7"/>
                <a:gd name="T6" fmla="*/ 35 w 3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0" y="0"/>
                  </a:lnTo>
                  <a:lnTo>
                    <a:pt x="28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2" name="Freeform 70516"/>
            <p:cNvSpPr>
              <a:spLocks/>
            </p:cNvSpPr>
            <p:nvPr/>
          </p:nvSpPr>
          <p:spPr bwMode="auto">
            <a:xfrm>
              <a:off x="9660267" y="1406524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3" name="Line 70517"/>
            <p:cNvSpPr>
              <a:spLocks noChangeShapeType="1"/>
            </p:cNvSpPr>
            <p:nvPr/>
          </p:nvSpPr>
          <p:spPr bwMode="auto">
            <a:xfrm>
              <a:off x="9660267" y="1406524"/>
              <a:ext cx="11113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4" name="Freeform 70518"/>
            <p:cNvSpPr>
              <a:spLocks/>
            </p:cNvSpPr>
            <p:nvPr/>
          </p:nvSpPr>
          <p:spPr bwMode="auto">
            <a:xfrm>
              <a:off x="9288792" y="1463674"/>
              <a:ext cx="57150" cy="22225"/>
            </a:xfrm>
            <a:custGeom>
              <a:avLst/>
              <a:gdLst>
                <a:gd name="T0" fmla="*/ 8 w 36"/>
                <a:gd name="T1" fmla="*/ 14 h 14"/>
                <a:gd name="T2" fmla="*/ 36 w 36"/>
                <a:gd name="T3" fmla="*/ 0 h 14"/>
                <a:gd name="T4" fmla="*/ 29 w 36"/>
                <a:gd name="T5" fmla="*/ 0 h 14"/>
                <a:gd name="T6" fmla="*/ 0 w 36"/>
                <a:gd name="T7" fmla="*/ 14 h 14"/>
                <a:gd name="T8" fmla="*/ 8 w 3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4">
                  <a:moveTo>
                    <a:pt x="8" y="14"/>
                  </a:moveTo>
                  <a:lnTo>
                    <a:pt x="36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5" name="Freeform 70519"/>
            <p:cNvSpPr>
              <a:spLocks/>
            </p:cNvSpPr>
            <p:nvPr/>
          </p:nvSpPr>
          <p:spPr bwMode="auto">
            <a:xfrm>
              <a:off x="8209292" y="1992311"/>
              <a:ext cx="134938" cy="146050"/>
            </a:xfrm>
            <a:custGeom>
              <a:avLst/>
              <a:gdLst>
                <a:gd name="T0" fmla="*/ 7 w 12"/>
                <a:gd name="T1" fmla="*/ 8 h 13"/>
                <a:gd name="T2" fmla="*/ 12 w 12"/>
                <a:gd name="T3" fmla="*/ 0 h 13"/>
                <a:gd name="T4" fmla="*/ 0 w 12"/>
                <a:gd name="T5" fmla="*/ 13 h 13"/>
                <a:gd name="T6" fmla="*/ 7 w 12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7" y="8"/>
                  </a:moveTo>
                  <a:cubicBezTo>
                    <a:pt x="11" y="4"/>
                    <a:pt x="9" y="3"/>
                    <a:pt x="12" y="0"/>
                  </a:cubicBezTo>
                  <a:cubicBezTo>
                    <a:pt x="7" y="5"/>
                    <a:pt x="5" y="6"/>
                    <a:pt x="0" y="13"/>
                  </a:cubicBezTo>
                  <a:cubicBezTo>
                    <a:pt x="5" y="8"/>
                    <a:pt x="6" y="7"/>
                    <a:pt x="7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6" name="Freeform 70520"/>
            <p:cNvSpPr>
              <a:spLocks/>
            </p:cNvSpPr>
            <p:nvPr/>
          </p:nvSpPr>
          <p:spPr bwMode="auto">
            <a:xfrm>
              <a:off x="8344230" y="1970086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7" name="Freeform 70521"/>
            <p:cNvSpPr>
              <a:spLocks/>
            </p:cNvSpPr>
            <p:nvPr/>
          </p:nvSpPr>
          <p:spPr bwMode="auto">
            <a:xfrm>
              <a:off x="8131505" y="2171699"/>
              <a:ext cx="33338" cy="57150"/>
            </a:xfrm>
            <a:custGeom>
              <a:avLst/>
              <a:gdLst>
                <a:gd name="T0" fmla="*/ 1 w 3"/>
                <a:gd name="T1" fmla="*/ 4 h 5"/>
                <a:gd name="T2" fmla="*/ 3 w 3"/>
                <a:gd name="T3" fmla="*/ 1 h 5"/>
                <a:gd name="T4" fmla="*/ 1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4"/>
                  </a:moveTo>
                  <a:cubicBezTo>
                    <a:pt x="1" y="4"/>
                    <a:pt x="3" y="2"/>
                    <a:pt x="3" y="1"/>
                  </a:cubicBezTo>
                  <a:cubicBezTo>
                    <a:pt x="3" y="0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8" name="Freeform 70522"/>
            <p:cNvSpPr>
              <a:spLocks/>
            </p:cNvSpPr>
            <p:nvPr/>
          </p:nvSpPr>
          <p:spPr bwMode="auto">
            <a:xfrm>
              <a:off x="8468055" y="2105024"/>
              <a:ext cx="57150" cy="44450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4" y="1"/>
                    <a:pt x="5" y="0"/>
                  </a:cubicBezTo>
                  <a:cubicBezTo>
                    <a:pt x="3" y="1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9" name="Freeform 70523"/>
            <p:cNvSpPr>
              <a:spLocks/>
            </p:cNvSpPr>
            <p:nvPr/>
          </p:nvSpPr>
          <p:spPr bwMode="auto">
            <a:xfrm>
              <a:off x="8052130" y="2363786"/>
              <a:ext cx="33338" cy="55563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4 h 5"/>
                <a:gd name="T4" fmla="*/ 0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3"/>
                    <a:pt x="3" y="4"/>
                  </a:cubicBezTo>
                  <a:cubicBezTo>
                    <a:pt x="3" y="2"/>
                    <a:pt x="3" y="0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0" name="Freeform 70524"/>
            <p:cNvSpPr>
              <a:spLocks/>
            </p:cNvSpPr>
            <p:nvPr/>
          </p:nvSpPr>
          <p:spPr bwMode="auto">
            <a:xfrm>
              <a:off x="8388680" y="2193924"/>
              <a:ext cx="34925" cy="46038"/>
            </a:xfrm>
            <a:custGeom>
              <a:avLst/>
              <a:gdLst>
                <a:gd name="T0" fmla="*/ 22 w 22"/>
                <a:gd name="T1" fmla="*/ 0 h 29"/>
                <a:gd name="T2" fmla="*/ 0 w 22"/>
                <a:gd name="T3" fmla="*/ 29 h 29"/>
                <a:gd name="T4" fmla="*/ 0 w 22"/>
                <a:gd name="T5" fmla="*/ 22 h 29"/>
                <a:gd name="T6" fmla="*/ 22 w 22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0" y="29"/>
                  </a:lnTo>
                  <a:lnTo>
                    <a:pt x="0" y="2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1" name="Freeform 70525"/>
            <p:cNvSpPr>
              <a:spLocks/>
            </p:cNvSpPr>
            <p:nvPr/>
          </p:nvSpPr>
          <p:spPr bwMode="auto">
            <a:xfrm>
              <a:off x="7725105" y="3127374"/>
              <a:ext cx="11113" cy="68263"/>
            </a:xfrm>
            <a:custGeom>
              <a:avLst/>
              <a:gdLst>
                <a:gd name="T0" fmla="*/ 1 w 1"/>
                <a:gd name="T1" fmla="*/ 4 h 6"/>
                <a:gd name="T2" fmla="*/ 1 w 1"/>
                <a:gd name="T3" fmla="*/ 0 h 6"/>
                <a:gd name="T4" fmla="*/ 0 w 1"/>
                <a:gd name="T5" fmla="*/ 4 h 6"/>
                <a:gd name="T6" fmla="*/ 1 w 1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6">
                  <a:moveTo>
                    <a:pt x="1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2" name="Freeform 70526"/>
            <p:cNvSpPr>
              <a:spLocks/>
            </p:cNvSpPr>
            <p:nvPr/>
          </p:nvSpPr>
          <p:spPr bwMode="auto">
            <a:xfrm>
              <a:off x="7725105" y="3173411"/>
              <a:ext cx="0" cy="111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3" name="Freeform 70527"/>
            <p:cNvSpPr>
              <a:spLocks/>
            </p:cNvSpPr>
            <p:nvPr/>
          </p:nvSpPr>
          <p:spPr bwMode="auto">
            <a:xfrm>
              <a:off x="7736217" y="3375024"/>
              <a:ext cx="0" cy="68263"/>
            </a:xfrm>
            <a:custGeom>
              <a:avLst/>
              <a:gdLst>
                <a:gd name="T0" fmla="*/ 6 h 6"/>
                <a:gd name="T1" fmla="*/ 5 h 6"/>
                <a:gd name="T2" fmla="*/ 0 h 6"/>
                <a:gd name="T3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4" name="Freeform 70528"/>
            <p:cNvSpPr>
              <a:spLocks/>
            </p:cNvSpPr>
            <p:nvPr/>
          </p:nvSpPr>
          <p:spPr bwMode="auto">
            <a:xfrm>
              <a:off x="7702880" y="3724274"/>
              <a:ext cx="22225" cy="57150"/>
            </a:xfrm>
            <a:custGeom>
              <a:avLst/>
              <a:gdLst>
                <a:gd name="T0" fmla="*/ 0 w 2"/>
                <a:gd name="T1" fmla="*/ 1 h 5"/>
                <a:gd name="T2" fmla="*/ 2 w 2"/>
                <a:gd name="T3" fmla="*/ 5 h 5"/>
                <a:gd name="T4" fmla="*/ 2 w 2"/>
                <a:gd name="T5" fmla="*/ 4 h 5"/>
                <a:gd name="T6" fmla="*/ 1 w 2"/>
                <a:gd name="T7" fmla="*/ 0 h 5"/>
                <a:gd name="T8" fmla="*/ 0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5" name="Freeform 70529"/>
            <p:cNvSpPr>
              <a:spLocks/>
            </p:cNvSpPr>
            <p:nvPr/>
          </p:nvSpPr>
          <p:spPr bwMode="auto">
            <a:xfrm>
              <a:off x="9018917" y="5457824"/>
              <a:ext cx="1111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6" name="Freeform 70530"/>
            <p:cNvSpPr>
              <a:spLocks/>
            </p:cNvSpPr>
            <p:nvPr/>
          </p:nvSpPr>
          <p:spPr bwMode="auto">
            <a:xfrm>
              <a:off x="8512505" y="5221286"/>
              <a:ext cx="1406525" cy="482600"/>
            </a:xfrm>
            <a:custGeom>
              <a:avLst/>
              <a:gdLst>
                <a:gd name="T0" fmla="*/ 110 w 125"/>
                <a:gd name="T1" fmla="*/ 40 h 43"/>
                <a:gd name="T2" fmla="*/ 119 w 125"/>
                <a:gd name="T3" fmla="*/ 40 h 43"/>
                <a:gd name="T4" fmla="*/ 117 w 125"/>
                <a:gd name="T5" fmla="*/ 38 h 43"/>
                <a:gd name="T6" fmla="*/ 97 w 125"/>
                <a:gd name="T7" fmla="*/ 38 h 43"/>
                <a:gd name="T8" fmla="*/ 95 w 125"/>
                <a:gd name="T9" fmla="*/ 36 h 43"/>
                <a:gd name="T10" fmla="*/ 96 w 125"/>
                <a:gd name="T11" fmla="*/ 36 h 43"/>
                <a:gd name="T12" fmla="*/ 83 w 125"/>
                <a:gd name="T13" fmla="*/ 35 h 43"/>
                <a:gd name="T14" fmla="*/ 83 w 125"/>
                <a:gd name="T15" fmla="*/ 33 h 43"/>
                <a:gd name="T16" fmla="*/ 67 w 125"/>
                <a:gd name="T17" fmla="*/ 30 h 43"/>
                <a:gd name="T18" fmla="*/ 67 w 125"/>
                <a:gd name="T19" fmla="*/ 30 h 43"/>
                <a:gd name="T20" fmla="*/ 46 w 125"/>
                <a:gd name="T21" fmla="*/ 23 h 43"/>
                <a:gd name="T22" fmla="*/ 53 w 125"/>
                <a:gd name="T23" fmla="*/ 24 h 43"/>
                <a:gd name="T24" fmla="*/ 43 w 125"/>
                <a:gd name="T25" fmla="*/ 21 h 43"/>
                <a:gd name="T26" fmla="*/ 45 w 125"/>
                <a:gd name="T27" fmla="*/ 21 h 43"/>
                <a:gd name="T28" fmla="*/ 29 w 125"/>
                <a:gd name="T29" fmla="*/ 15 h 43"/>
                <a:gd name="T30" fmla="*/ 30 w 125"/>
                <a:gd name="T31" fmla="*/ 18 h 43"/>
                <a:gd name="T32" fmla="*/ 22 w 125"/>
                <a:gd name="T33" fmla="*/ 12 h 43"/>
                <a:gd name="T34" fmla="*/ 25 w 125"/>
                <a:gd name="T35" fmla="*/ 13 h 43"/>
                <a:gd name="T36" fmla="*/ 18 w 125"/>
                <a:gd name="T37" fmla="*/ 11 h 43"/>
                <a:gd name="T38" fmla="*/ 29 w 125"/>
                <a:gd name="T39" fmla="*/ 13 h 43"/>
                <a:gd name="T40" fmla="*/ 12 w 125"/>
                <a:gd name="T41" fmla="*/ 4 h 43"/>
                <a:gd name="T42" fmla="*/ 16 w 125"/>
                <a:gd name="T43" fmla="*/ 8 h 43"/>
                <a:gd name="T44" fmla="*/ 4 w 125"/>
                <a:gd name="T45" fmla="*/ 1 h 43"/>
                <a:gd name="T46" fmla="*/ 2 w 125"/>
                <a:gd name="T47" fmla="*/ 1 h 43"/>
                <a:gd name="T48" fmla="*/ 1 w 125"/>
                <a:gd name="T49" fmla="*/ 1 h 43"/>
                <a:gd name="T50" fmla="*/ 0 w 125"/>
                <a:gd name="T51" fmla="*/ 0 h 43"/>
                <a:gd name="T52" fmla="*/ 1 w 125"/>
                <a:gd name="T53" fmla="*/ 1 h 43"/>
                <a:gd name="T54" fmla="*/ 1 w 125"/>
                <a:gd name="T55" fmla="*/ 2 h 43"/>
                <a:gd name="T56" fmla="*/ 10 w 125"/>
                <a:gd name="T57" fmla="*/ 10 h 43"/>
                <a:gd name="T58" fmla="*/ 24 w 125"/>
                <a:gd name="T59" fmla="*/ 17 h 43"/>
                <a:gd name="T60" fmla="*/ 28 w 125"/>
                <a:gd name="T61" fmla="*/ 19 h 43"/>
                <a:gd name="T62" fmla="*/ 29 w 125"/>
                <a:gd name="T63" fmla="*/ 20 h 43"/>
                <a:gd name="T64" fmla="*/ 26 w 125"/>
                <a:gd name="T65" fmla="*/ 19 h 43"/>
                <a:gd name="T66" fmla="*/ 35 w 125"/>
                <a:gd name="T67" fmla="*/ 23 h 43"/>
                <a:gd name="T68" fmla="*/ 50 w 125"/>
                <a:gd name="T69" fmla="*/ 29 h 43"/>
                <a:gd name="T70" fmla="*/ 52 w 125"/>
                <a:gd name="T71" fmla="*/ 30 h 43"/>
                <a:gd name="T72" fmla="*/ 52 w 125"/>
                <a:gd name="T73" fmla="*/ 30 h 43"/>
                <a:gd name="T74" fmla="*/ 125 w 125"/>
                <a:gd name="T75" fmla="*/ 43 h 43"/>
                <a:gd name="T76" fmla="*/ 115 w 125"/>
                <a:gd name="T77" fmla="*/ 42 h 43"/>
                <a:gd name="T78" fmla="*/ 110 w 125"/>
                <a:gd name="T7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5" h="43">
                  <a:moveTo>
                    <a:pt x="110" y="40"/>
                  </a:moveTo>
                  <a:cubicBezTo>
                    <a:pt x="113" y="39"/>
                    <a:pt x="116" y="40"/>
                    <a:pt x="119" y="40"/>
                  </a:cubicBezTo>
                  <a:cubicBezTo>
                    <a:pt x="119" y="39"/>
                    <a:pt x="116" y="38"/>
                    <a:pt x="117" y="38"/>
                  </a:cubicBezTo>
                  <a:cubicBezTo>
                    <a:pt x="108" y="36"/>
                    <a:pt x="106" y="40"/>
                    <a:pt x="97" y="38"/>
                  </a:cubicBezTo>
                  <a:cubicBezTo>
                    <a:pt x="98" y="37"/>
                    <a:pt x="100" y="37"/>
                    <a:pt x="95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7" y="36"/>
                    <a:pt x="89" y="33"/>
                    <a:pt x="83" y="35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79" y="33"/>
                    <a:pt x="71" y="31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54" y="27"/>
                    <a:pt x="60" y="28"/>
                    <a:pt x="46" y="23"/>
                  </a:cubicBezTo>
                  <a:cubicBezTo>
                    <a:pt x="48" y="24"/>
                    <a:pt x="50" y="24"/>
                    <a:pt x="53" y="24"/>
                  </a:cubicBezTo>
                  <a:cubicBezTo>
                    <a:pt x="48" y="22"/>
                    <a:pt x="47" y="23"/>
                    <a:pt x="43" y="21"/>
                  </a:cubicBezTo>
                  <a:cubicBezTo>
                    <a:pt x="44" y="21"/>
                    <a:pt x="43" y="20"/>
                    <a:pt x="45" y="21"/>
                  </a:cubicBezTo>
                  <a:cubicBezTo>
                    <a:pt x="40" y="19"/>
                    <a:pt x="35" y="17"/>
                    <a:pt x="29" y="15"/>
                  </a:cubicBezTo>
                  <a:cubicBezTo>
                    <a:pt x="25" y="14"/>
                    <a:pt x="30" y="17"/>
                    <a:pt x="30" y="18"/>
                  </a:cubicBezTo>
                  <a:cubicBezTo>
                    <a:pt x="28" y="17"/>
                    <a:pt x="22" y="13"/>
                    <a:pt x="22" y="12"/>
                  </a:cubicBezTo>
                  <a:cubicBezTo>
                    <a:pt x="23" y="13"/>
                    <a:pt x="27" y="14"/>
                    <a:pt x="25" y="13"/>
                  </a:cubicBezTo>
                  <a:cubicBezTo>
                    <a:pt x="23" y="12"/>
                    <a:pt x="20" y="12"/>
                    <a:pt x="18" y="11"/>
                  </a:cubicBezTo>
                  <a:cubicBezTo>
                    <a:pt x="12" y="6"/>
                    <a:pt x="25" y="12"/>
                    <a:pt x="29" y="13"/>
                  </a:cubicBezTo>
                  <a:cubicBezTo>
                    <a:pt x="22" y="9"/>
                    <a:pt x="19" y="9"/>
                    <a:pt x="12" y="4"/>
                  </a:cubicBezTo>
                  <a:cubicBezTo>
                    <a:pt x="14" y="5"/>
                    <a:pt x="15" y="7"/>
                    <a:pt x="16" y="8"/>
                  </a:cubicBezTo>
                  <a:cubicBezTo>
                    <a:pt x="15" y="9"/>
                    <a:pt x="9" y="4"/>
                    <a:pt x="4" y="1"/>
                  </a:cubicBezTo>
                  <a:cubicBezTo>
                    <a:pt x="7" y="3"/>
                    <a:pt x="5" y="3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5" y="5"/>
                    <a:pt x="7" y="8"/>
                    <a:pt x="10" y="10"/>
                  </a:cubicBezTo>
                  <a:cubicBezTo>
                    <a:pt x="9" y="6"/>
                    <a:pt x="20" y="15"/>
                    <a:pt x="24" y="17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29" y="20"/>
                    <a:pt x="26" y="19"/>
                  </a:cubicBezTo>
                  <a:cubicBezTo>
                    <a:pt x="29" y="20"/>
                    <a:pt x="35" y="24"/>
                    <a:pt x="35" y="23"/>
                  </a:cubicBezTo>
                  <a:cubicBezTo>
                    <a:pt x="40" y="25"/>
                    <a:pt x="45" y="27"/>
                    <a:pt x="50" y="29"/>
                  </a:cubicBezTo>
                  <a:cubicBezTo>
                    <a:pt x="51" y="30"/>
                    <a:pt x="51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76" y="39"/>
                    <a:pt x="100" y="43"/>
                    <a:pt x="125" y="43"/>
                  </a:cubicBezTo>
                  <a:cubicBezTo>
                    <a:pt x="121" y="43"/>
                    <a:pt x="118" y="42"/>
                    <a:pt x="115" y="42"/>
                  </a:cubicBezTo>
                  <a:cubicBezTo>
                    <a:pt x="120" y="40"/>
                    <a:pt x="108" y="41"/>
                    <a:pt x="110" y="4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7" name="Freeform 70531"/>
            <p:cNvSpPr>
              <a:spLocks/>
            </p:cNvSpPr>
            <p:nvPr/>
          </p:nvSpPr>
          <p:spPr bwMode="auto">
            <a:xfrm>
              <a:off x="8614105" y="5243511"/>
              <a:ext cx="33338" cy="2222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8" name="Freeform 70532"/>
            <p:cNvSpPr>
              <a:spLocks/>
            </p:cNvSpPr>
            <p:nvPr/>
          </p:nvSpPr>
          <p:spPr bwMode="auto">
            <a:xfrm>
              <a:off x="9919030" y="5703886"/>
              <a:ext cx="57150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9" name="Freeform 70533"/>
            <p:cNvSpPr>
              <a:spLocks/>
            </p:cNvSpPr>
            <p:nvPr/>
          </p:nvSpPr>
          <p:spPr bwMode="auto">
            <a:xfrm>
              <a:off x="8366455" y="5097461"/>
              <a:ext cx="112713" cy="77788"/>
            </a:xfrm>
            <a:custGeom>
              <a:avLst/>
              <a:gdLst>
                <a:gd name="T0" fmla="*/ 10 w 10"/>
                <a:gd name="T1" fmla="*/ 7 h 7"/>
                <a:gd name="T2" fmla="*/ 3 w 10"/>
                <a:gd name="T3" fmla="*/ 1 h 7"/>
                <a:gd name="T4" fmla="*/ 0 w 10"/>
                <a:gd name="T5" fmla="*/ 0 h 7"/>
                <a:gd name="T6" fmla="*/ 8 w 10"/>
                <a:gd name="T7" fmla="*/ 7 h 7"/>
                <a:gd name="T8" fmla="*/ 1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8" y="5"/>
                    <a:pt x="5" y="3"/>
                    <a:pt x="3" y="1"/>
                  </a:cubicBezTo>
                  <a:cubicBezTo>
                    <a:pt x="5" y="3"/>
                    <a:pt x="1" y="0"/>
                    <a:pt x="0" y="0"/>
                  </a:cubicBezTo>
                  <a:cubicBezTo>
                    <a:pt x="3" y="2"/>
                    <a:pt x="6" y="5"/>
                    <a:pt x="8" y="7"/>
                  </a:cubicBezTo>
                  <a:cubicBezTo>
                    <a:pt x="9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0" name="Freeform 70534"/>
            <p:cNvSpPr>
              <a:spLocks/>
            </p:cNvSpPr>
            <p:nvPr/>
          </p:nvSpPr>
          <p:spPr bwMode="auto">
            <a:xfrm>
              <a:off x="8456942" y="5175249"/>
              <a:ext cx="55563" cy="46038"/>
            </a:xfrm>
            <a:custGeom>
              <a:avLst/>
              <a:gdLst>
                <a:gd name="T0" fmla="*/ 2 w 5"/>
                <a:gd name="T1" fmla="*/ 3 h 4"/>
                <a:gd name="T2" fmla="*/ 5 w 5"/>
                <a:gd name="T3" fmla="*/ 4 h 4"/>
                <a:gd name="T4" fmla="*/ 0 w 5"/>
                <a:gd name="T5" fmla="*/ 0 h 4"/>
                <a:gd name="T6" fmla="*/ 2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3" y="3"/>
                    <a:pt x="4" y="4"/>
                    <a:pt x="5" y="4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1" name="Freeform 70535"/>
            <p:cNvSpPr>
              <a:spLocks/>
            </p:cNvSpPr>
            <p:nvPr/>
          </p:nvSpPr>
          <p:spPr bwMode="auto">
            <a:xfrm>
              <a:off x="10392105" y="5568949"/>
              <a:ext cx="22225" cy="1270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2" name="Freeform 70536"/>
            <p:cNvSpPr>
              <a:spLocks/>
            </p:cNvSpPr>
            <p:nvPr/>
          </p:nvSpPr>
          <p:spPr bwMode="auto">
            <a:xfrm>
              <a:off x="9841242" y="5491161"/>
              <a:ext cx="933450" cy="201613"/>
            </a:xfrm>
            <a:custGeom>
              <a:avLst/>
              <a:gdLst>
                <a:gd name="T0" fmla="*/ 77 w 83"/>
                <a:gd name="T1" fmla="*/ 0 h 18"/>
                <a:gd name="T2" fmla="*/ 57 w 83"/>
                <a:gd name="T3" fmla="*/ 7 h 18"/>
                <a:gd name="T4" fmla="*/ 56 w 83"/>
                <a:gd name="T5" fmla="*/ 7 h 18"/>
                <a:gd name="T6" fmla="*/ 52 w 83"/>
                <a:gd name="T7" fmla="*/ 10 h 18"/>
                <a:gd name="T8" fmla="*/ 56 w 83"/>
                <a:gd name="T9" fmla="*/ 9 h 18"/>
                <a:gd name="T10" fmla="*/ 33 w 83"/>
                <a:gd name="T11" fmla="*/ 14 h 18"/>
                <a:gd name="T12" fmla="*/ 50 w 83"/>
                <a:gd name="T13" fmla="*/ 10 h 18"/>
                <a:gd name="T14" fmla="*/ 49 w 83"/>
                <a:gd name="T15" fmla="*/ 8 h 18"/>
                <a:gd name="T16" fmla="*/ 8 w 83"/>
                <a:gd name="T17" fmla="*/ 15 h 18"/>
                <a:gd name="T18" fmla="*/ 3 w 83"/>
                <a:gd name="T19" fmla="*/ 18 h 18"/>
                <a:gd name="T20" fmla="*/ 10 w 83"/>
                <a:gd name="T21" fmla="*/ 17 h 18"/>
                <a:gd name="T22" fmla="*/ 9 w 83"/>
                <a:gd name="T23" fmla="*/ 18 h 18"/>
                <a:gd name="T24" fmla="*/ 17 w 83"/>
                <a:gd name="T25" fmla="*/ 17 h 18"/>
                <a:gd name="T26" fmla="*/ 15 w 83"/>
                <a:gd name="T27" fmla="*/ 16 h 18"/>
                <a:gd name="T28" fmla="*/ 26 w 83"/>
                <a:gd name="T29" fmla="*/ 17 h 18"/>
                <a:gd name="T30" fmla="*/ 38 w 83"/>
                <a:gd name="T31" fmla="*/ 15 h 18"/>
                <a:gd name="T32" fmla="*/ 37 w 83"/>
                <a:gd name="T33" fmla="*/ 15 h 18"/>
                <a:gd name="T34" fmla="*/ 39 w 83"/>
                <a:gd name="T35" fmla="*/ 15 h 18"/>
                <a:gd name="T36" fmla="*/ 77 w 83"/>
                <a:gd name="T37" fmla="*/ 3 h 18"/>
                <a:gd name="T38" fmla="*/ 77 w 83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18">
                  <a:moveTo>
                    <a:pt x="77" y="0"/>
                  </a:moveTo>
                  <a:cubicBezTo>
                    <a:pt x="70" y="3"/>
                    <a:pt x="58" y="5"/>
                    <a:pt x="57" y="7"/>
                  </a:cubicBezTo>
                  <a:cubicBezTo>
                    <a:pt x="57" y="7"/>
                    <a:pt x="57" y="7"/>
                    <a:pt x="56" y="7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36" y="15"/>
                    <a:pt x="33" y="14"/>
                  </a:cubicBezTo>
                  <a:cubicBezTo>
                    <a:pt x="42" y="12"/>
                    <a:pt x="37" y="11"/>
                    <a:pt x="50" y="10"/>
                  </a:cubicBezTo>
                  <a:cubicBezTo>
                    <a:pt x="49" y="9"/>
                    <a:pt x="47" y="9"/>
                    <a:pt x="49" y="8"/>
                  </a:cubicBezTo>
                  <a:cubicBezTo>
                    <a:pt x="35" y="12"/>
                    <a:pt x="22" y="13"/>
                    <a:pt x="8" y="15"/>
                  </a:cubicBezTo>
                  <a:cubicBezTo>
                    <a:pt x="19" y="16"/>
                    <a:pt x="0" y="16"/>
                    <a:pt x="3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8"/>
                    <a:pt x="15" y="18"/>
                    <a:pt x="17" y="17"/>
                  </a:cubicBezTo>
                  <a:cubicBezTo>
                    <a:pt x="16" y="16"/>
                    <a:pt x="14" y="17"/>
                    <a:pt x="15" y="16"/>
                  </a:cubicBezTo>
                  <a:cubicBezTo>
                    <a:pt x="25" y="15"/>
                    <a:pt x="18" y="17"/>
                    <a:pt x="26" y="17"/>
                  </a:cubicBezTo>
                  <a:cubicBezTo>
                    <a:pt x="30" y="16"/>
                    <a:pt x="34" y="16"/>
                    <a:pt x="38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5"/>
                    <a:pt x="39" y="15"/>
                  </a:cubicBezTo>
                  <a:cubicBezTo>
                    <a:pt x="52" y="12"/>
                    <a:pt x="64" y="8"/>
                    <a:pt x="77" y="3"/>
                  </a:cubicBezTo>
                  <a:cubicBezTo>
                    <a:pt x="83" y="0"/>
                    <a:pt x="72" y="3"/>
                    <a:pt x="7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3" name="Freeform 70537"/>
            <p:cNvSpPr>
              <a:spLocks/>
            </p:cNvSpPr>
            <p:nvPr/>
          </p:nvSpPr>
          <p:spPr bwMode="auto">
            <a:xfrm>
              <a:off x="11382705" y="5018086"/>
              <a:ext cx="0" cy="1111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4" name="Freeform 70538"/>
            <p:cNvSpPr>
              <a:spLocks/>
            </p:cNvSpPr>
            <p:nvPr/>
          </p:nvSpPr>
          <p:spPr bwMode="auto">
            <a:xfrm>
              <a:off x="11303330" y="5029199"/>
              <a:ext cx="79375" cy="101600"/>
            </a:xfrm>
            <a:custGeom>
              <a:avLst/>
              <a:gdLst>
                <a:gd name="T0" fmla="*/ 3 w 7"/>
                <a:gd name="T1" fmla="*/ 4 h 9"/>
                <a:gd name="T2" fmla="*/ 3 w 7"/>
                <a:gd name="T3" fmla="*/ 3 h 9"/>
                <a:gd name="T4" fmla="*/ 0 w 7"/>
                <a:gd name="T5" fmla="*/ 9 h 9"/>
                <a:gd name="T6" fmla="*/ 7 w 7"/>
                <a:gd name="T7" fmla="*/ 1 h 9"/>
                <a:gd name="T8" fmla="*/ 7 w 7"/>
                <a:gd name="T9" fmla="*/ 0 h 9"/>
                <a:gd name="T10" fmla="*/ 3 w 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6"/>
                    <a:pt x="5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5" name="Freeform 70539"/>
            <p:cNvSpPr>
              <a:spLocks/>
            </p:cNvSpPr>
            <p:nvPr/>
          </p:nvSpPr>
          <p:spPr bwMode="auto">
            <a:xfrm>
              <a:off x="11223955" y="5108574"/>
              <a:ext cx="68263" cy="90488"/>
            </a:xfrm>
            <a:custGeom>
              <a:avLst/>
              <a:gdLst>
                <a:gd name="T0" fmla="*/ 0 w 6"/>
                <a:gd name="T1" fmla="*/ 5 h 8"/>
                <a:gd name="T2" fmla="*/ 1 w 6"/>
                <a:gd name="T3" fmla="*/ 8 h 8"/>
                <a:gd name="T4" fmla="*/ 1 w 6"/>
                <a:gd name="T5" fmla="*/ 5 h 8"/>
                <a:gd name="T6" fmla="*/ 6 w 6"/>
                <a:gd name="T7" fmla="*/ 0 h 8"/>
                <a:gd name="T8" fmla="*/ 0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5" y="4"/>
                    <a:pt x="4" y="3"/>
                    <a:pt x="1" y="5"/>
                  </a:cubicBezTo>
                  <a:cubicBezTo>
                    <a:pt x="4" y="1"/>
                    <a:pt x="4" y="4"/>
                    <a:pt x="6" y="0"/>
                  </a:cubicBezTo>
                  <a:cubicBezTo>
                    <a:pt x="5" y="0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6" name="Freeform 70540"/>
            <p:cNvSpPr>
              <a:spLocks/>
            </p:cNvSpPr>
            <p:nvPr/>
          </p:nvSpPr>
          <p:spPr bwMode="auto">
            <a:xfrm>
              <a:off x="10808030" y="5434011"/>
              <a:ext cx="33338" cy="23813"/>
            </a:xfrm>
            <a:custGeom>
              <a:avLst/>
              <a:gdLst>
                <a:gd name="T0" fmla="*/ 14 w 21"/>
                <a:gd name="T1" fmla="*/ 7 h 15"/>
                <a:gd name="T2" fmla="*/ 21 w 21"/>
                <a:gd name="T3" fmla="*/ 0 h 15"/>
                <a:gd name="T4" fmla="*/ 0 w 21"/>
                <a:gd name="T5" fmla="*/ 15 h 15"/>
                <a:gd name="T6" fmla="*/ 14 w 21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14" y="7"/>
                  </a:moveTo>
                  <a:lnTo>
                    <a:pt x="21" y="0"/>
                  </a:lnTo>
                  <a:lnTo>
                    <a:pt x="0" y="15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7" name="Freeform 70541"/>
            <p:cNvSpPr>
              <a:spLocks/>
            </p:cNvSpPr>
            <p:nvPr/>
          </p:nvSpPr>
          <p:spPr bwMode="auto">
            <a:xfrm>
              <a:off x="10841367" y="5411786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2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8" name="Freeform 70542"/>
            <p:cNvSpPr>
              <a:spLocks/>
            </p:cNvSpPr>
            <p:nvPr/>
          </p:nvSpPr>
          <p:spPr bwMode="auto">
            <a:xfrm>
              <a:off x="10989005" y="5333999"/>
              <a:ext cx="55563" cy="3333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9" name="Freeform 70543"/>
            <p:cNvSpPr>
              <a:spLocks/>
            </p:cNvSpPr>
            <p:nvPr/>
          </p:nvSpPr>
          <p:spPr bwMode="auto">
            <a:xfrm>
              <a:off x="10942967" y="5367336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1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0" name="Freeform 70544"/>
            <p:cNvSpPr>
              <a:spLocks/>
            </p:cNvSpPr>
            <p:nvPr/>
          </p:nvSpPr>
          <p:spPr bwMode="auto">
            <a:xfrm>
              <a:off x="10887405" y="5389561"/>
              <a:ext cx="77788" cy="33338"/>
            </a:xfrm>
            <a:custGeom>
              <a:avLst/>
              <a:gdLst>
                <a:gd name="T0" fmla="*/ 7 w 7"/>
                <a:gd name="T1" fmla="*/ 0 h 3"/>
                <a:gd name="T2" fmla="*/ 5 w 7"/>
                <a:gd name="T3" fmla="*/ 0 h 3"/>
                <a:gd name="T4" fmla="*/ 0 w 7"/>
                <a:gd name="T5" fmla="*/ 2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1" name="Freeform 70545"/>
            <p:cNvSpPr>
              <a:spLocks/>
            </p:cNvSpPr>
            <p:nvPr/>
          </p:nvSpPr>
          <p:spPr bwMode="auto">
            <a:xfrm>
              <a:off x="11146167" y="5232399"/>
              <a:ext cx="33338" cy="4445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2" name="Freeform 70546"/>
            <p:cNvSpPr>
              <a:spLocks/>
            </p:cNvSpPr>
            <p:nvPr/>
          </p:nvSpPr>
          <p:spPr bwMode="auto">
            <a:xfrm>
              <a:off x="11865305" y="4230686"/>
              <a:ext cx="23813" cy="222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373" name="กลุ่ม 372"/>
          <p:cNvGrpSpPr/>
          <p:nvPr/>
        </p:nvGrpSpPr>
        <p:grpSpPr>
          <a:xfrm>
            <a:off x="13685837" y="1828800"/>
            <a:ext cx="4432300" cy="4489450"/>
            <a:chOff x="14001751" y="6802438"/>
            <a:chExt cx="4432300" cy="4489450"/>
          </a:xfrm>
        </p:grpSpPr>
        <p:sp>
          <p:nvSpPr>
            <p:cNvPr id="374" name="Freeform 70551"/>
            <p:cNvSpPr>
              <a:spLocks/>
            </p:cNvSpPr>
            <p:nvPr/>
          </p:nvSpPr>
          <p:spPr bwMode="auto">
            <a:xfrm>
              <a:off x="18288001" y="8682037"/>
              <a:ext cx="101600" cy="336550"/>
            </a:xfrm>
            <a:custGeom>
              <a:avLst/>
              <a:gdLst>
                <a:gd name="T0" fmla="*/ 7 w 9"/>
                <a:gd name="T1" fmla="*/ 20 h 30"/>
                <a:gd name="T2" fmla="*/ 8 w 9"/>
                <a:gd name="T3" fmla="*/ 20 h 30"/>
                <a:gd name="T4" fmla="*/ 8 w 9"/>
                <a:gd name="T5" fmla="*/ 11 h 30"/>
                <a:gd name="T6" fmla="*/ 9 w 9"/>
                <a:gd name="T7" fmla="*/ 13 h 30"/>
                <a:gd name="T8" fmla="*/ 1 w 9"/>
                <a:gd name="T9" fmla="*/ 0 h 30"/>
                <a:gd name="T10" fmla="*/ 2 w 9"/>
                <a:gd name="T11" fmla="*/ 3 h 30"/>
                <a:gd name="T12" fmla="*/ 0 w 9"/>
                <a:gd name="T13" fmla="*/ 7 h 30"/>
                <a:gd name="T14" fmla="*/ 4 w 9"/>
                <a:gd name="T15" fmla="*/ 12 h 30"/>
                <a:gd name="T16" fmla="*/ 2 w 9"/>
                <a:gd name="T17" fmla="*/ 15 h 30"/>
                <a:gd name="T18" fmla="*/ 5 w 9"/>
                <a:gd name="T19" fmla="*/ 25 h 30"/>
                <a:gd name="T20" fmla="*/ 5 w 9"/>
                <a:gd name="T21" fmla="*/ 19 h 30"/>
                <a:gd name="T22" fmla="*/ 8 w 9"/>
                <a:gd name="T23" fmla="*/ 30 h 30"/>
                <a:gd name="T24" fmla="*/ 7 w 9"/>
                <a:gd name="T2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0">
                  <a:moveTo>
                    <a:pt x="7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7" y="18"/>
                    <a:pt x="7" y="13"/>
                    <a:pt x="8" y="11"/>
                  </a:cubicBezTo>
                  <a:cubicBezTo>
                    <a:pt x="8" y="12"/>
                    <a:pt x="9" y="11"/>
                    <a:pt x="9" y="13"/>
                  </a:cubicBezTo>
                  <a:cubicBezTo>
                    <a:pt x="8" y="0"/>
                    <a:pt x="4" y="10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5"/>
                    <a:pt x="1" y="8"/>
                    <a:pt x="0" y="7"/>
                  </a:cubicBezTo>
                  <a:cubicBezTo>
                    <a:pt x="3" y="12"/>
                    <a:pt x="1" y="12"/>
                    <a:pt x="4" y="12"/>
                  </a:cubicBezTo>
                  <a:cubicBezTo>
                    <a:pt x="6" y="15"/>
                    <a:pt x="4" y="19"/>
                    <a:pt x="2" y="15"/>
                  </a:cubicBezTo>
                  <a:cubicBezTo>
                    <a:pt x="3" y="19"/>
                    <a:pt x="4" y="22"/>
                    <a:pt x="5" y="25"/>
                  </a:cubicBezTo>
                  <a:cubicBezTo>
                    <a:pt x="5" y="23"/>
                    <a:pt x="5" y="21"/>
                    <a:pt x="5" y="19"/>
                  </a:cubicBezTo>
                  <a:cubicBezTo>
                    <a:pt x="8" y="21"/>
                    <a:pt x="5" y="28"/>
                    <a:pt x="8" y="30"/>
                  </a:cubicBezTo>
                  <a:cubicBezTo>
                    <a:pt x="8" y="27"/>
                    <a:pt x="8" y="23"/>
                    <a:pt x="7" y="2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5" name="Freeform 70552"/>
            <p:cNvSpPr>
              <a:spLocks/>
            </p:cNvSpPr>
            <p:nvPr/>
          </p:nvSpPr>
          <p:spPr bwMode="auto">
            <a:xfrm>
              <a:off x="18199101" y="8377237"/>
              <a:ext cx="234950" cy="304800"/>
            </a:xfrm>
            <a:custGeom>
              <a:avLst/>
              <a:gdLst>
                <a:gd name="T0" fmla="*/ 18 w 21"/>
                <a:gd name="T1" fmla="*/ 12 h 27"/>
                <a:gd name="T2" fmla="*/ 14 w 21"/>
                <a:gd name="T3" fmla="*/ 18 h 27"/>
                <a:gd name="T4" fmla="*/ 10 w 21"/>
                <a:gd name="T5" fmla="*/ 14 h 27"/>
                <a:gd name="T6" fmla="*/ 9 w 21"/>
                <a:gd name="T7" fmla="*/ 7 h 27"/>
                <a:gd name="T8" fmla="*/ 5 w 21"/>
                <a:gd name="T9" fmla="*/ 6 h 27"/>
                <a:gd name="T10" fmla="*/ 6 w 21"/>
                <a:gd name="T11" fmla="*/ 9 h 27"/>
                <a:gd name="T12" fmla="*/ 0 w 21"/>
                <a:gd name="T13" fmla="*/ 3 h 27"/>
                <a:gd name="T14" fmla="*/ 6 w 21"/>
                <a:gd name="T15" fmla="*/ 12 h 27"/>
                <a:gd name="T16" fmla="*/ 6 w 21"/>
                <a:gd name="T17" fmla="*/ 24 h 27"/>
                <a:gd name="T18" fmla="*/ 9 w 21"/>
                <a:gd name="T19" fmla="*/ 27 h 27"/>
                <a:gd name="T20" fmla="*/ 9 w 21"/>
                <a:gd name="T21" fmla="*/ 26 h 27"/>
                <a:gd name="T22" fmla="*/ 13 w 21"/>
                <a:gd name="T23" fmla="*/ 25 h 27"/>
                <a:gd name="T24" fmla="*/ 11 w 21"/>
                <a:gd name="T25" fmla="*/ 20 h 27"/>
                <a:gd name="T26" fmla="*/ 18 w 21"/>
                <a:gd name="T27" fmla="*/ 27 h 27"/>
                <a:gd name="T28" fmla="*/ 18 w 21"/>
                <a:gd name="T2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7">
                  <a:moveTo>
                    <a:pt x="18" y="12"/>
                  </a:moveTo>
                  <a:cubicBezTo>
                    <a:pt x="15" y="17"/>
                    <a:pt x="15" y="9"/>
                    <a:pt x="14" y="18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2"/>
                    <a:pt x="9" y="9"/>
                    <a:pt x="9" y="7"/>
                  </a:cubicBezTo>
                  <a:cubicBezTo>
                    <a:pt x="8" y="7"/>
                    <a:pt x="5" y="2"/>
                    <a:pt x="5" y="6"/>
                  </a:cubicBezTo>
                  <a:cubicBezTo>
                    <a:pt x="6" y="6"/>
                    <a:pt x="6" y="8"/>
                    <a:pt x="6" y="9"/>
                  </a:cubicBezTo>
                  <a:cubicBezTo>
                    <a:pt x="4" y="9"/>
                    <a:pt x="2" y="0"/>
                    <a:pt x="0" y="3"/>
                  </a:cubicBezTo>
                  <a:cubicBezTo>
                    <a:pt x="3" y="8"/>
                    <a:pt x="2" y="9"/>
                    <a:pt x="6" y="12"/>
                  </a:cubicBezTo>
                  <a:cubicBezTo>
                    <a:pt x="6" y="17"/>
                    <a:pt x="7" y="21"/>
                    <a:pt x="6" y="24"/>
                  </a:cubicBezTo>
                  <a:cubicBezTo>
                    <a:pt x="7" y="25"/>
                    <a:pt x="9" y="25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3"/>
                    <a:pt x="12" y="21"/>
                    <a:pt x="11" y="20"/>
                  </a:cubicBezTo>
                  <a:cubicBezTo>
                    <a:pt x="14" y="22"/>
                    <a:pt x="16" y="25"/>
                    <a:pt x="18" y="27"/>
                  </a:cubicBezTo>
                  <a:cubicBezTo>
                    <a:pt x="21" y="24"/>
                    <a:pt x="17" y="16"/>
                    <a:pt x="18" y="1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6" name="Freeform 70553"/>
            <p:cNvSpPr>
              <a:spLocks/>
            </p:cNvSpPr>
            <p:nvPr/>
          </p:nvSpPr>
          <p:spPr bwMode="auto">
            <a:xfrm>
              <a:off x="17591088" y="10571162"/>
              <a:ext cx="11113" cy="2222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7" name="Freeform 70554"/>
            <p:cNvSpPr>
              <a:spLocks/>
            </p:cNvSpPr>
            <p:nvPr/>
          </p:nvSpPr>
          <p:spPr bwMode="auto">
            <a:xfrm>
              <a:off x="18097501" y="7939087"/>
              <a:ext cx="11113" cy="222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8" name="Freeform 70555"/>
            <p:cNvSpPr>
              <a:spLocks/>
            </p:cNvSpPr>
            <p:nvPr/>
          </p:nvSpPr>
          <p:spPr bwMode="auto">
            <a:xfrm>
              <a:off x="14485938" y="7983537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9" name="Freeform 70557"/>
            <p:cNvSpPr>
              <a:spLocks/>
            </p:cNvSpPr>
            <p:nvPr/>
          </p:nvSpPr>
          <p:spPr bwMode="auto">
            <a:xfrm>
              <a:off x="17894301" y="7658100"/>
              <a:ext cx="11113" cy="11113"/>
            </a:xfrm>
            <a:custGeom>
              <a:avLst/>
              <a:gdLst>
                <a:gd name="T0" fmla="*/ 7 w 7"/>
                <a:gd name="T1" fmla="*/ 7 h 7"/>
                <a:gd name="T2" fmla="*/ 7 w 7"/>
                <a:gd name="T3" fmla="*/ 7 h 7"/>
                <a:gd name="T4" fmla="*/ 0 w 7"/>
                <a:gd name="T5" fmla="*/ 0 h 7"/>
                <a:gd name="T6" fmla="*/ 7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7" y="7"/>
                  </a:lnTo>
                  <a:lnTo>
                    <a:pt x="0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0" name="Freeform 70558"/>
            <p:cNvSpPr>
              <a:spLocks/>
            </p:cNvSpPr>
            <p:nvPr/>
          </p:nvSpPr>
          <p:spPr bwMode="auto">
            <a:xfrm>
              <a:off x="16016288" y="6904037"/>
              <a:ext cx="2222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1" name="Freeform 70560"/>
            <p:cNvSpPr>
              <a:spLocks/>
            </p:cNvSpPr>
            <p:nvPr/>
          </p:nvSpPr>
          <p:spPr bwMode="auto">
            <a:xfrm>
              <a:off x="14238288" y="8220075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2" name="Freeform 70561"/>
            <p:cNvSpPr>
              <a:spLocks/>
            </p:cNvSpPr>
            <p:nvPr/>
          </p:nvSpPr>
          <p:spPr bwMode="auto">
            <a:xfrm>
              <a:off x="14373226" y="8220075"/>
              <a:ext cx="0" cy="2222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3" name="Freeform 70562"/>
            <p:cNvSpPr>
              <a:spLocks/>
            </p:cNvSpPr>
            <p:nvPr/>
          </p:nvSpPr>
          <p:spPr bwMode="auto">
            <a:xfrm>
              <a:off x="14136688" y="9199562"/>
              <a:ext cx="11113" cy="44450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4" name="Freeform 70563"/>
            <p:cNvSpPr>
              <a:spLocks/>
            </p:cNvSpPr>
            <p:nvPr/>
          </p:nvSpPr>
          <p:spPr bwMode="auto">
            <a:xfrm>
              <a:off x="14317663" y="8310562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5" name="Rectangle 70564"/>
            <p:cNvSpPr>
              <a:spLocks noChangeArrowheads="1"/>
            </p:cNvSpPr>
            <p:nvPr/>
          </p:nvSpPr>
          <p:spPr bwMode="auto">
            <a:xfrm>
              <a:off x="18086388" y="8208962"/>
              <a:ext cx="11113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6" name="Freeform 70565"/>
            <p:cNvSpPr>
              <a:spLocks/>
            </p:cNvSpPr>
            <p:nvPr/>
          </p:nvSpPr>
          <p:spPr bwMode="auto">
            <a:xfrm>
              <a:off x="18186401" y="8264525"/>
              <a:ext cx="12700" cy="34925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7" name="Freeform 70566"/>
            <p:cNvSpPr>
              <a:spLocks/>
            </p:cNvSpPr>
            <p:nvPr/>
          </p:nvSpPr>
          <p:spPr bwMode="auto">
            <a:xfrm>
              <a:off x="16578263" y="6959600"/>
              <a:ext cx="33338" cy="3492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2" y="2"/>
                    <a:pt x="1" y="3"/>
                  </a:cubicBezTo>
                  <a:cubicBezTo>
                    <a:pt x="3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8" name="Freeform 70567"/>
            <p:cNvSpPr>
              <a:spLocks/>
            </p:cNvSpPr>
            <p:nvPr/>
          </p:nvSpPr>
          <p:spPr bwMode="auto">
            <a:xfrm>
              <a:off x="18199101" y="8164512"/>
              <a:ext cx="190500" cy="303213"/>
            </a:xfrm>
            <a:custGeom>
              <a:avLst/>
              <a:gdLst>
                <a:gd name="T0" fmla="*/ 1 w 17"/>
                <a:gd name="T1" fmla="*/ 14 h 27"/>
                <a:gd name="T2" fmla="*/ 5 w 17"/>
                <a:gd name="T3" fmla="*/ 16 h 27"/>
                <a:gd name="T4" fmla="*/ 10 w 17"/>
                <a:gd name="T5" fmla="*/ 24 h 27"/>
                <a:gd name="T6" fmla="*/ 13 w 17"/>
                <a:gd name="T7" fmla="*/ 24 h 27"/>
                <a:gd name="T8" fmla="*/ 10 w 17"/>
                <a:gd name="T9" fmla="*/ 19 h 27"/>
                <a:gd name="T10" fmla="*/ 14 w 17"/>
                <a:gd name="T11" fmla="*/ 23 h 27"/>
                <a:gd name="T12" fmla="*/ 17 w 17"/>
                <a:gd name="T13" fmla="*/ 22 h 27"/>
                <a:gd name="T14" fmla="*/ 2 w 17"/>
                <a:gd name="T15" fmla="*/ 0 h 27"/>
                <a:gd name="T16" fmla="*/ 9 w 17"/>
                <a:gd name="T17" fmla="*/ 16 h 27"/>
                <a:gd name="T18" fmla="*/ 6 w 17"/>
                <a:gd name="T19" fmla="*/ 15 h 27"/>
                <a:gd name="T20" fmla="*/ 1 w 17"/>
                <a:gd name="T21" fmla="*/ 1 h 27"/>
                <a:gd name="T22" fmla="*/ 4 w 17"/>
                <a:gd name="T23" fmla="*/ 13 h 27"/>
                <a:gd name="T24" fmla="*/ 0 w 17"/>
                <a:gd name="T25" fmla="*/ 12 h 27"/>
                <a:gd name="T26" fmla="*/ 1 w 17"/>
                <a:gd name="T27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1" y="14"/>
                  </a:moveTo>
                  <a:cubicBezTo>
                    <a:pt x="2" y="14"/>
                    <a:pt x="8" y="26"/>
                    <a:pt x="5" y="16"/>
                  </a:cubicBezTo>
                  <a:cubicBezTo>
                    <a:pt x="8" y="15"/>
                    <a:pt x="9" y="22"/>
                    <a:pt x="10" y="24"/>
                  </a:cubicBezTo>
                  <a:cubicBezTo>
                    <a:pt x="10" y="22"/>
                    <a:pt x="12" y="25"/>
                    <a:pt x="13" y="24"/>
                  </a:cubicBezTo>
                  <a:cubicBezTo>
                    <a:pt x="12" y="23"/>
                    <a:pt x="11" y="21"/>
                    <a:pt x="10" y="19"/>
                  </a:cubicBezTo>
                  <a:cubicBezTo>
                    <a:pt x="11" y="17"/>
                    <a:pt x="13" y="20"/>
                    <a:pt x="14" y="23"/>
                  </a:cubicBezTo>
                  <a:cubicBezTo>
                    <a:pt x="14" y="20"/>
                    <a:pt x="17" y="27"/>
                    <a:pt x="17" y="22"/>
                  </a:cubicBezTo>
                  <a:cubicBezTo>
                    <a:pt x="13" y="12"/>
                    <a:pt x="9" y="5"/>
                    <a:pt x="2" y="0"/>
                  </a:cubicBezTo>
                  <a:cubicBezTo>
                    <a:pt x="5" y="5"/>
                    <a:pt x="8" y="11"/>
                    <a:pt x="9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9"/>
                    <a:pt x="3" y="6"/>
                    <a:pt x="1" y="1"/>
                  </a:cubicBezTo>
                  <a:cubicBezTo>
                    <a:pt x="2" y="5"/>
                    <a:pt x="3" y="9"/>
                    <a:pt x="4" y="13"/>
                  </a:cubicBezTo>
                  <a:cubicBezTo>
                    <a:pt x="4" y="19"/>
                    <a:pt x="3" y="16"/>
                    <a:pt x="0" y="12"/>
                  </a:cubicBezTo>
                  <a:cubicBezTo>
                    <a:pt x="1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9" name="Freeform 70568"/>
            <p:cNvSpPr>
              <a:spLocks/>
            </p:cNvSpPr>
            <p:nvPr/>
          </p:nvSpPr>
          <p:spPr bwMode="auto">
            <a:xfrm>
              <a:off x="18040351" y="8220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0" name="Freeform 70569"/>
            <p:cNvSpPr>
              <a:spLocks/>
            </p:cNvSpPr>
            <p:nvPr/>
          </p:nvSpPr>
          <p:spPr bwMode="auto">
            <a:xfrm>
              <a:off x="14103351" y="8794750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1" name="Freeform 70570"/>
            <p:cNvSpPr>
              <a:spLocks/>
            </p:cNvSpPr>
            <p:nvPr/>
          </p:nvSpPr>
          <p:spPr bwMode="auto">
            <a:xfrm>
              <a:off x="16487776" y="6824662"/>
              <a:ext cx="34925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2" name="Freeform 70571"/>
            <p:cNvSpPr>
              <a:spLocks/>
            </p:cNvSpPr>
            <p:nvPr/>
          </p:nvSpPr>
          <p:spPr bwMode="auto">
            <a:xfrm>
              <a:off x="17016413" y="7240587"/>
              <a:ext cx="23813" cy="1270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3" name="Freeform 70572"/>
            <p:cNvSpPr>
              <a:spLocks/>
            </p:cNvSpPr>
            <p:nvPr/>
          </p:nvSpPr>
          <p:spPr bwMode="auto">
            <a:xfrm>
              <a:off x="14530388" y="7264400"/>
              <a:ext cx="461963" cy="630238"/>
            </a:xfrm>
            <a:custGeom>
              <a:avLst/>
              <a:gdLst>
                <a:gd name="T0" fmla="*/ 30 w 41"/>
                <a:gd name="T1" fmla="*/ 15 h 56"/>
                <a:gd name="T2" fmla="*/ 28 w 41"/>
                <a:gd name="T3" fmla="*/ 18 h 56"/>
                <a:gd name="T4" fmla="*/ 35 w 41"/>
                <a:gd name="T5" fmla="*/ 9 h 56"/>
                <a:gd name="T6" fmla="*/ 37 w 41"/>
                <a:gd name="T7" fmla="*/ 10 h 56"/>
                <a:gd name="T8" fmla="*/ 38 w 41"/>
                <a:gd name="T9" fmla="*/ 2 h 56"/>
                <a:gd name="T10" fmla="*/ 37 w 41"/>
                <a:gd name="T11" fmla="*/ 4 h 56"/>
                <a:gd name="T12" fmla="*/ 33 w 41"/>
                <a:gd name="T13" fmla="*/ 5 h 56"/>
                <a:gd name="T14" fmla="*/ 21 w 41"/>
                <a:gd name="T15" fmla="*/ 20 h 56"/>
                <a:gd name="T16" fmla="*/ 29 w 41"/>
                <a:gd name="T17" fmla="*/ 9 h 56"/>
                <a:gd name="T18" fmla="*/ 27 w 41"/>
                <a:gd name="T19" fmla="*/ 7 h 56"/>
                <a:gd name="T20" fmla="*/ 35 w 41"/>
                <a:gd name="T21" fmla="*/ 0 h 56"/>
                <a:gd name="T22" fmla="*/ 31 w 41"/>
                <a:gd name="T23" fmla="*/ 4 h 56"/>
                <a:gd name="T24" fmla="*/ 30 w 41"/>
                <a:gd name="T25" fmla="*/ 3 h 56"/>
                <a:gd name="T26" fmla="*/ 21 w 41"/>
                <a:gd name="T27" fmla="*/ 12 h 56"/>
                <a:gd name="T28" fmla="*/ 13 w 41"/>
                <a:gd name="T29" fmla="*/ 25 h 56"/>
                <a:gd name="T30" fmla="*/ 13 w 41"/>
                <a:gd name="T31" fmla="*/ 24 h 56"/>
                <a:gd name="T32" fmla="*/ 0 w 41"/>
                <a:gd name="T33" fmla="*/ 40 h 56"/>
                <a:gd name="T34" fmla="*/ 10 w 41"/>
                <a:gd name="T35" fmla="*/ 33 h 56"/>
                <a:gd name="T36" fmla="*/ 9 w 41"/>
                <a:gd name="T37" fmla="*/ 37 h 56"/>
                <a:gd name="T38" fmla="*/ 1 w 41"/>
                <a:gd name="T39" fmla="*/ 46 h 56"/>
                <a:gd name="T40" fmla="*/ 4 w 41"/>
                <a:gd name="T41" fmla="*/ 44 h 56"/>
                <a:gd name="T42" fmla="*/ 0 w 41"/>
                <a:gd name="T43" fmla="*/ 54 h 56"/>
                <a:gd name="T44" fmla="*/ 7 w 41"/>
                <a:gd name="T45" fmla="*/ 46 h 56"/>
                <a:gd name="T46" fmla="*/ 7 w 41"/>
                <a:gd name="T47" fmla="*/ 49 h 56"/>
                <a:gd name="T48" fmla="*/ 12 w 41"/>
                <a:gd name="T49" fmla="*/ 39 h 56"/>
                <a:gd name="T50" fmla="*/ 11 w 41"/>
                <a:gd name="T51" fmla="*/ 36 h 56"/>
                <a:gd name="T52" fmla="*/ 12 w 41"/>
                <a:gd name="T53" fmla="*/ 36 h 56"/>
                <a:gd name="T54" fmla="*/ 12 w 41"/>
                <a:gd name="T55" fmla="*/ 34 h 56"/>
                <a:gd name="T56" fmla="*/ 11 w 41"/>
                <a:gd name="T57" fmla="*/ 34 h 56"/>
                <a:gd name="T58" fmla="*/ 12 w 41"/>
                <a:gd name="T59" fmla="*/ 29 h 56"/>
                <a:gd name="T60" fmla="*/ 20 w 41"/>
                <a:gd name="T61" fmla="*/ 29 h 56"/>
                <a:gd name="T62" fmla="*/ 30 w 41"/>
                <a:gd name="T63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56">
                  <a:moveTo>
                    <a:pt x="30" y="15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33" y="15"/>
                    <a:pt x="34" y="12"/>
                    <a:pt x="35" y="9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41" y="6"/>
                    <a:pt x="41" y="2"/>
                    <a:pt x="38" y="2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4" y="4"/>
                    <a:pt x="33" y="5"/>
                  </a:cubicBezTo>
                  <a:cubicBezTo>
                    <a:pt x="34" y="9"/>
                    <a:pt x="24" y="14"/>
                    <a:pt x="21" y="20"/>
                  </a:cubicBezTo>
                  <a:cubicBezTo>
                    <a:pt x="23" y="16"/>
                    <a:pt x="23" y="10"/>
                    <a:pt x="29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0" y="4"/>
                    <a:pt x="35" y="3"/>
                    <a:pt x="35" y="0"/>
                  </a:cubicBezTo>
                  <a:cubicBezTo>
                    <a:pt x="34" y="1"/>
                    <a:pt x="33" y="2"/>
                    <a:pt x="31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5"/>
                    <a:pt x="25" y="10"/>
                    <a:pt x="21" y="12"/>
                  </a:cubicBezTo>
                  <a:cubicBezTo>
                    <a:pt x="20" y="15"/>
                    <a:pt x="20" y="19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32"/>
                    <a:pt x="1" y="35"/>
                    <a:pt x="0" y="40"/>
                  </a:cubicBezTo>
                  <a:cubicBezTo>
                    <a:pt x="1" y="45"/>
                    <a:pt x="7" y="34"/>
                    <a:pt x="10" y="33"/>
                  </a:cubicBezTo>
                  <a:cubicBezTo>
                    <a:pt x="9" y="36"/>
                    <a:pt x="5" y="38"/>
                    <a:pt x="9" y="37"/>
                  </a:cubicBezTo>
                  <a:cubicBezTo>
                    <a:pt x="5" y="45"/>
                    <a:pt x="3" y="39"/>
                    <a:pt x="1" y="46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7"/>
                    <a:pt x="0" y="51"/>
                    <a:pt x="0" y="54"/>
                  </a:cubicBezTo>
                  <a:cubicBezTo>
                    <a:pt x="2" y="56"/>
                    <a:pt x="3" y="50"/>
                    <a:pt x="7" y="46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9" y="46"/>
                    <a:pt x="11" y="42"/>
                    <a:pt x="12" y="39"/>
                  </a:cubicBezTo>
                  <a:cubicBezTo>
                    <a:pt x="12" y="37"/>
                    <a:pt x="12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4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1" y="33"/>
                    <a:pt x="11" y="32"/>
                    <a:pt x="12" y="29"/>
                  </a:cubicBezTo>
                  <a:cubicBezTo>
                    <a:pt x="15" y="28"/>
                    <a:pt x="18" y="28"/>
                    <a:pt x="20" y="29"/>
                  </a:cubicBezTo>
                  <a:cubicBezTo>
                    <a:pt x="20" y="26"/>
                    <a:pt x="24" y="20"/>
                    <a:pt x="30" y="1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4" name="Freeform 70574"/>
            <p:cNvSpPr>
              <a:spLocks/>
            </p:cNvSpPr>
            <p:nvPr/>
          </p:nvSpPr>
          <p:spPr bwMode="auto">
            <a:xfrm>
              <a:off x="18108613" y="8220075"/>
              <a:ext cx="44450" cy="90488"/>
            </a:xfrm>
            <a:custGeom>
              <a:avLst/>
              <a:gdLst>
                <a:gd name="T0" fmla="*/ 4 w 4"/>
                <a:gd name="T1" fmla="*/ 6 h 8"/>
                <a:gd name="T2" fmla="*/ 0 w 4"/>
                <a:gd name="T3" fmla="*/ 3 h 8"/>
                <a:gd name="T4" fmla="*/ 4 w 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cubicBezTo>
                    <a:pt x="2" y="7"/>
                    <a:pt x="1" y="0"/>
                    <a:pt x="0" y="3"/>
                  </a:cubicBezTo>
                  <a:cubicBezTo>
                    <a:pt x="1" y="4"/>
                    <a:pt x="2" y="8"/>
                    <a:pt x="4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5" name="Freeform 70575"/>
            <p:cNvSpPr>
              <a:spLocks/>
            </p:cNvSpPr>
            <p:nvPr/>
          </p:nvSpPr>
          <p:spPr bwMode="auto">
            <a:xfrm>
              <a:off x="18097501" y="8275637"/>
              <a:ext cx="22225" cy="3492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1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6" name="Freeform 70576"/>
            <p:cNvSpPr>
              <a:spLocks/>
            </p:cNvSpPr>
            <p:nvPr/>
          </p:nvSpPr>
          <p:spPr bwMode="auto">
            <a:xfrm>
              <a:off x="17657763" y="7308850"/>
              <a:ext cx="57150" cy="33338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5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7" name="Freeform 70577"/>
            <p:cNvSpPr>
              <a:spLocks/>
            </p:cNvSpPr>
            <p:nvPr/>
          </p:nvSpPr>
          <p:spPr bwMode="auto">
            <a:xfrm>
              <a:off x="17894301" y="10234612"/>
              <a:ext cx="236538" cy="314325"/>
            </a:xfrm>
            <a:custGeom>
              <a:avLst/>
              <a:gdLst>
                <a:gd name="T0" fmla="*/ 21 w 21"/>
                <a:gd name="T1" fmla="*/ 0 h 28"/>
                <a:gd name="T2" fmla="*/ 0 w 21"/>
                <a:gd name="T3" fmla="*/ 28 h 28"/>
                <a:gd name="T4" fmla="*/ 21 w 2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6" y="9"/>
                    <a:pt x="10" y="16"/>
                    <a:pt x="0" y="28"/>
                  </a:cubicBezTo>
                  <a:cubicBezTo>
                    <a:pt x="8" y="19"/>
                    <a:pt x="15" y="10"/>
                    <a:pt x="2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8" name="Freeform 70578"/>
            <p:cNvSpPr>
              <a:spLocks/>
            </p:cNvSpPr>
            <p:nvPr/>
          </p:nvSpPr>
          <p:spPr bwMode="auto">
            <a:xfrm>
              <a:off x="16476663" y="6892925"/>
              <a:ext cx="293688" cy="77788"/>
            </a:xfrm>
            <a:custGeom>
              <a:avLst/>
              <a:gdLst>
                <a:gd name="T0" fmla="*/ 0 w 26"/>
                <a:gd name="T1" fmla="*/ 3 h 7"/>
                <a:gd name="T2" fmla="*/ 3 w 26"/>
                <a:gd name="T3" fmla="*/ 7 h 7"/>
                <a:gd name="T4" fmla="*/ 26 w 26"/>
                <a:gd name="T5" fmla="*/ 5 h 7"/>
                <a:gd name="T6" fmla="*/ 0 w 2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3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12" y="6"/>
                    <a:pt x="17" y="4"/>
                    <a:pt x="26" y="5"/>
                  </a:cubicBezTo>
                  <a:cubicBezTo>
                    <a:pt x="14" y="0"/>
                    <a:pt x="9" y="7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9" name="Freeform 70579"/>
            <p:cNvSpPr>
              <a:spLocks/>
            </p:cNvSpPr>
            <p:nvPr/>
          </p:nvSpPr>
          <p:spPr bwMode="auto">
            <a:xfrm>
              <a:off x="16476663" y="6835775"/>
              <a:ext cx="112713" cy="57150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3 h 5"/>
                <a:gd name="T4" fmla="*/ 8 w 10"/>
                <a:gd name="T5" fmla="*/ 0 h 5"/>
                <a:gd name="T6" fmla="*/ 1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8" y="4"/>
                    <a:pt x="5" y="2"/>
                    <a:pt x="1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3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0" name="Freeform 70580"/>
            <p:cNvSpPr>
              <a:spLocks/>
            </p:cNvSpPr>
            <p:nvPr/>
          </p:nvSpPr>
          <p:spPr bwMode="auto">
            <a:xfrm>
              <a:off x="16038513" y="6846887"/>
              <a:ext cx="55563" cy="12700"/>
            </a:xfrm>
            <a:custGeom>
              <a:avLst/>
              <a:gdLst>
                <a:gd name="T0" fmla="*/ 35 w 35"/>
                <a:gd name="T1" fmla="*/ 0 h 8"/>
                <a:gd name="T2" fmla="*/ 0 w 35"/>
                <a:gd name="T3" fmla="*/ 0 h 8"/>
                <a:gd name="T4" fmla="*/ 28 w 35"/>
                <a:gd name="T5" fmla="*/ 8 h 8"/>
                <a:gd name="T6" fmla="*/ 35 w 3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8">
                  <a:moveTo>
                    <a:pt x="35" y="0"/>
                  </a:moveTo>
                  <a:lnTo>
                    <a:pt x="0" y="0"/>
                  </a:lnTo>
                  <a:lnTo>
                    <a:pt x="28" y="8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1" name="Freeform 70581"/>
            <p:cNvSpPr>
              <a:spLocks/>
            </p:cNvSpPr>
            <p:nvPr/>
          </p:nvSpPr>
          <p:spPr bwMode="auto">
            <a:xfrm>
              <a:off x="15722601" y="6904037"/>
              <a:ext cx="46038" cy="33338"/>
            </a:xfrm>
            <a:custGeom>
              <a:avLst/>
              <a:gdLst>
                <a:gd name="T0" fmla="*/ 0 w 29"/>
                <a:gd name="T1" fmla="*/ 21 h 21"/>
                <a:gd name="T2" fmla="*/ 29 w 29"/>
                <a:gd name="T3" fmla="*/ 0 h 21"/>
                <a:gd name="T4" fmla="*/ 29 w 29"/>
                <a:gd name="T5" fmla="*/ 0 h 21"/>
                <a:gd name="T6" fmla="*/ 0 w 29"/>
                <a:gd name="T7" fmla="*/ 14 h 21"/>
                <a:gd name="T8" fmla="*/ 0 w 2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2" name="Freeform 70586"/>
            <p:cNvSpPr>
              <a:spLocks/>
            </p:cNvSpPr>
            <p:nvPr/>
          </p:nvSpPr>
          <p:spPr bwMode="auto">
            <a:xfrm>
              <a:off x="14070013" y="8602663"/>
              <a:ext cx="22225" cy="68263"/>
            </a:xfrm>
            <a:custGeom>
              <a:avLst/>
              <a:gdLst>
                <a:gd name="T0" fmla="*/ 1 w 2"/>
                <a:gd name="T1" fmla="*/ 4 h 6"/>
                <a:gd name="T2" fmla="*/ 1 w 2"/>
                <a:gd name="T3" fmla="*/ 0 h 6"/>
                <a:gd name="T4" fmla="*/ 0 w 2"/>
                <a:gd name="T5" fmla="*/ 5 h 6"/>
                <a:gd name="T6" fmla="*/ 1 w 2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1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3" name="Freeform 70587"/>
            <p:cNvSpPr>
              <a:spLocks/>
            </p:cNvSpPr>
            <p:nvPr/>
          </p:nvSpPr>
          <p:spPr bwMode="auto">
            <a:xfrm>
              <a:off x="14070013" y="86582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4" name="Freeform 70588"/>
            <p:cNvSpPr>
              <a:spLocks/>
            </p:cNvSpPr>
            <p:nvPr/>
          </p:nvSpPr>
          <p:spPr bwMode="auto">
            <a:xfrm>
              <a:off x="14103351" y="8861425"/>
              <a:ext cx="0" cy="68263"/>
            </a:xfrm>
            <a:custGeom>
              <a:avLst/>
              <a:gdLst>
                <a:gd name="T0" fmla="*/ 5 h 6"/>
                <a:gd name="T1" fmla="*/ 0 h 6"/>
                <a:gd name="T2" fmla="*/ 6 h 6"/>
                <a:gd name="T3" fmla="*/ 5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5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5" name="Freeform 70589"/>
            <p:cNvSpPr>
              <a:spLocks/>
            </p:cNvSpPr>
            <p:nvPr/>
          </p:nvSpPr>
          <p:spPr bwMode="auto">
            <a:xfrm>
              <a:off x="14047788" y="9221788"/>
              <a:ext cx="22225" cy="6667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1 h 6"/>
                <a:gd name="T4" fmla="*/ 2 w 2"/>
                <a:gd name="T5" fmla="*/ 6 h 6"/>
                <a:gd name="T6" fmla="*/ 2 w 2"/>
                <a:gd name="T7" fmla="*/ 5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6" name="Freeform 70590"/>
            <p:cNvSpPr>
              <a:spLocks/>
            </p:cNvSpPr>
            <p:nvPr/>
          </p:nvSpPr>
          <p:spPr bwMode="auto">
            <a:xfrm>
              <a:off x="14890751" y="10774363"/>
              <a:ext cx="1473200" cy="517525"/>
            </a:xfrm>
            <a:custGeom>
              <a:avLst/>
              <a:gdLst>
                <a:gd name="T0" fmla="*/ 115 w 131"/>
                <a:gd name="T1" fmla="*/ 40 h 46"/>
                <a:gd name="T2" fmla="*/ 124 w 131"/>
                <a:gd name="T3" fmla="*/ 40 h 46"/>
                <a:gd name="T4" fmla="*/ 122 w 131"/>
                <a:gd name="T5" fmla="*/ 36 h 46"/>
                <a:gd name="T6" fmla="*/ 102 w 131"/>
                <a:gd name="T7" fmla="*/ 38 h 46"/>
                <a:gd name="T8" fmla="*/ 100 w 131"/>
                <a:gd name="T9" fmla="*/ 35 h 46"/>
                <a:gd name="T10" fmla="*/ 101 w 131"/>
                <a:gd name="T11" fmla="*/ 35 h 46"/>
                <a:gd name="T12" fmla="*/ 88 w 131"/>
                <a:gd name="T13" fmla="*/ 33 h 46"/>
                <a:gd name="T14" fmla="*/ 88 w 131"/>
                <a:gd name="T15" fmla="*/ 31 h 46"/>
                <a:gd name="T16" fmla="*/ 71 w 131"/>
                <a:gd name="T17" fmla="*/ 29 h 46"/>
                <a:gd name="T18" fmla="*/ 71 w 131"/>
                <a:gd name="T19" fmla="*/ 28 h 46"/>
                <a:gd name="T20" fmla="*/ 50 w 131"/>
                <a:gd name="T21" fmla="*/ 22 h 46"/>
                <a:gd name="T22" fmla="*/ 57 w 131"/>
                <a:gd name="T23" fmla="*/ 22 h 46"/>
                <a:gd name="T24" fmla="*/ 47 w 131"/>
                <a:gd name="T25" fmla="*/ 20 h 46"/>
                <a:gd name="T26" fmla="*/ 49 w 131"/>
                <a:gd name="T27" fmla="*/ 18 h 46"/>
                <a:gd name="T28" fmla="*/ 33 w 131"/>
                <a:gd name="T29" fmla="*/ 14 h 46"/>
                <a:gd name="T30" fmla="*/ 33 w 131"/>
                <a:gd name="T31" fmla="*/ 18 h 46"/>
                <a:gd name="T32" fmla="*/ 24 w 131"/>
                <a:gd name="T33" fmla="*/ 12 h 46"/>
                <a:gd name="T34" fmla="*/ 28 w 131"/>
                <a:gd name="T35" fmla="*/ 11 h 46"/>
                <a:gd name="T36" fmla="*/ 20 w 131"/>
                <a:gd name="T37" fmla="*/ 11 h 46"/>
                <a:gd name="T38" fmla="*/ 33 w 131"/>
                <a:gd name="T39" fmla="*/ 11 h 46"/>
                <a:gd name="T40" fmla="*/ 15 w 131"/>
                <a:gd name="T41" fmla="*/ 2 h 46"/>
                <a:gd name="T42" fmla="*/ 18 w 131"/>
                <a:gd name="T43" fmla="*/ 7 h 46"/>
                <a:gd name="T44" fmla="*/ 6 w 131"/>
                <a:gd name="T45" fmla="*/ 0 h 46"/>
                <a:gd name="T46" fmla="*/ 3 w 131"/>
                <a:gd name="T47" fmla="*/ 2 h 46"/>
                <a:gd name="T48" fmla="*/ 1 w 131"/>
                <a:gd name="T49" fmla="*/ 2 h 46"/>
                <a:gd name="T50" fmla="*/ 0 w 131"/>
                <a:gd name="T51" fmla="*/ 2 h 46"/>
                <a:gd name="T52" fmla="*/ 1 w 131"/>
                <a:gd name="T53" fmla="*/ 2 h 46"/>
                <a:gd name="T54" fmla="*/ 1 w 131"/>
                <a:gd name="T55" fmla="*/ 3 h 46"/>
                <a:gd name="T56" fmla="*/ 10 w 131"/>
                <a:gd name="T57" fmla="*/ 12 h 46"/>
                <a:gd name="T58" fmla="*/ 25 w 131"/>
                <a:gd name="T59" fmla="*/ 19 h 46"/>
                <a:gd name="T60" fmla="*/ 29 w 131"/>
                <a:gd name="T61" fmla="*/ 21 h 46"/>
                <a:gd name="T62" fmla="*/ 31 w 131"/>
                <a:gd name="T63" fmla="*/ 22 h 46"/>
                <a:gd name="T64" fmla="*/ 27 w 131"/>
                <a:gd name="T65" fmla="*/ 22 h 46"/>
                <a:gd name="T66" fmla="*/ 37 w 131"/>
                <a:gd name="T67" fmla="*/ 25 h 46"/>
                <a:gd name="T68" fmla="*/ 53 w 131"/>
                <a:gd name="T69" fmla="*/ 32 h 46"/>
                <a:gd name="T70" fmla="*/ 54 w 131"/>
                <a:gd name="T71" fmla="*/ 33 h 46"/>
                <a:gd name="T72" fmla="*/ 55 w 131"/>
                <a:gd name="T73" fmla="*/ 33 h 46"/>
                <a:gd name="T74" fmla="*/ 131 w 131"/>
                <a:gd name="T75" fmla="*/ 46 h 46"/>
                <a:gd name="T76" fmla="*/ 120 w 131"/>
                <a:gd name="T77" fmla="*/ 44 h 46"/>
                <a:gd name="T78" fmla="*/ 115 w 131"/>
                <a:gd name="T79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1" h="46">
                  <a:moveTo>
                    <a:pt x="115" y="40"/>
                  </a:moveTo>
                  <a:cubicBezTo>
                    <a:pt x="118" y="39"/>
                    <a:pt x="122" y="40"/>
                    <a:pt x="124" y="40"/>
                  </a:cubicBezTo>
                  <a:cubicBezTo>
                    <a:pt x="125" y="39"/>
                    <a:pt x="122" y="38"/>
                    <a:pt x="122" y="36"/>
                  </a:cubicBezTo>
                  <a:cubicBezTo>
                    <a:pt x="113" y="34"/>
                    <a:pt x="111" y="41"/>
                    <a:pt x="102" y="38"/>
                  </a:cubicBezTo>
                  <a:cubicBezTo>
                    <a:pt x="103" y="37"/>
                    <a:pt x="106" y="36"/>
                    <a:pt x="100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91" y="35"/>
                    <a:pt x="95" y="30"/>
                    <a:pt x="88" y="33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4" y="32"/>
                    <a:pt x="76" y="30"/>
                    <a:pt x="71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58" y="27"/>
                    <a:pt x="64" y="27"/>
                    <a:pt x="50" y="22"/>
                  </a:cubicBezTo>
                  <a:cubicBezTo>
                    <a:pt x="52" y="22"/>
                    <a:pt x="55" y="22"/>
                    <a:pt x="57" y="22"/>
                  </a:cubicBezTo>
                  <a:cubicBezTo>
                    <a:pt x="53" y="19"/>
                    <a:pt x="50" y="22"/>
                    <a:pt x="47" y="20"/>
                  </a:cubicBezTo>
                  <a:cubicBezTo>
                    <a:pt x="48" y="20"/>
                    <a:pt x="48" y="18"/>
                    <a:pt x="49" y="18"/>
                  </a:cubicBezTo>
                  <a:cubicBezTo>
                    <a:pt x="44" y="17"/>
                    <a:pt x="38" y="16"/>
                    <a:pt x="33" y="14"/>
                  </a:cubicBezTo>
                  <a:cubicBezTo>
                    <a:pt x="28" y="14"/>
                    <a:pt x="33" y="16"/>
                    <a:pt x="33" y="18"/>
                  </a:cubicBezTo>
                  <a:cubicBezTo>
                    <a:pt x="30" y="18"/>
                    <a:pt x="24" y="14"/>
                    <a:pt x="24" y="12"/>
                  </a:cubicBezTo>
                  <a:cubicBezTo>
                    <a:pt x="26" y="12"/>
                    <a:pt x="30" y="14"/>
                    <a:pt x="28" y="11"/>
                  </a:cubicBezTo>
                  <a:cubicBezTo>
                    <a:pt x="25" y="11"/>
                    <a:pt x="23" y="11"/>
                    <a:pt x="20" y="11"/>
                  </a:cubicBezTo>
                  <a:cubicBezTo>
                    <a:pt x="15" y="5"/>
                    <a:pt x="28" y="11"/>
                    <a:pt x="33" y="11"/>
                  </a:cubicBezTo>
                  <a:cubicBezTo>
                    <a:pt x="26" y="6"/>
                    <a:pt x="22" y="7"/>
                    <a:pt x="15" y="2"/>
                  </a:cubicBezTo>
                  <a:cubicBezTo>
                    <a:pt x="17" y="4"/>
                    <a:pt x="18" y="6"/>
                    <a:pt x="18" y="7"/>
                  </a:cubicBezTo>
                  <a:cubicBezTo>
                    <a:pt x="17" y="10"/>
                    <a:pt x="11" y="4"/>
                    <a:pt x="6" y="0"/>
                  </a:cubicBezTo>
                  <a:cubicBezTo>
                    <a:pt x="8" y="4"/>
                    <a:pt x="6" y="3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5" y="6"/>
                    <a:pt x="7" y="10"/>
                    <a:pt x="10" y="12"/>
                  </a:cubicBezTo>
                  <a:cubicBezTo>
                    <a:pt x="10" y="7"/>
                    <a:pt x="20" y="18"/>
                    <a:pt x="25" y="19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0" y="23"/>
                    <a:pt x="27" y="22"/>
                  </a:cubicBezTo>
                  <a:cubicBezTo>
                    <a:pt x="30" y="23"/>
                    <a:pt x="37" y="26"/>
                    <a:pt x="37" y="25"/>
                  </a:cubicBezTo>
                  <a:cubicBezTo>
                    <a:pt x="42" y="27"/>
                    <a:pt x="47" y="30"/>
                    <a:pt x="53" y="32"/>
                  </a:cubicBezTo>
                  <a:cubicBezTo>
                    <a:pt x="53" y="32"/>
                    <a:pt x="54" y="33"/>
                    <a:pt x="54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79" y="42"/>
                    <a:pt x="105" y="46"/>
                    <a:pt x="131" y="46"/>
                  </a:cubicBezTo>
                  <a:cubicBezTo>
                    <a:pt x="127" y="45"/>
                    <a:pt x="124" y="44"/>
                    <a:pt x="120" y="44"/>
                  </a:cubicBezTo>
                  <a:cubicBezTo>
                    <a:pt x="126" y="41"/>
                    <a:pt x="114" y="43"/>
                    <a:pt x="115" y="4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7" name="Freeform 70591"/>
            <p:cNvSpPr>
              <a:spLocks/>
            </p:cNvSpPr>
            <p:nvPr/>
          </p:nvSpPr>
          <p:spPr bwMode="auto">
            <a:xfrm>
              <a:off x="15441613" y="10975975"/>
              <a:ext cx="2222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8" name="Freeform 70592"/>
            <p:cNvSpPr>
              <a:spLocks/>
            </p:cNvSpPr>
            <p:nvPr/>
          </p:nvSpPr>
          <p:spPr bwMode="auto">
            <a:xfrm>
              <a:off x="15025688" y="10774363"/>
              <a:ext cx="33338" cy="2222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9" name="Freeform 70593"/>
            <p:cNvSpPr>
              <a:spLocks/>
            </p:cNvSpPr>
            <p:nvPr/>
          </p:nvSpPr>
          <p:spPr bwMode="auto">
            <a:xfrm>
              <a:off x="16363951" y="11291888"/>
              <a:ext cx="57150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0" name="Freeform 70594"/>
            <p:cNvSpPr>
              <a:spLocks/>
            </p:cNvSpPr>
            <p:nvPr/>
          </p:nvSpPr>
          <p:spPr bwMode="auto">
            <a:xfrm>
              <a:off x="14744701" y="10650538"/>
              <a:ext cx="123825" cy="90488"/>
            </a:xfrm>
            <a:custGeom>
              <a:avLst/>
              <a:gdLst>
                <a:gd name="T0" fmla="*/ 11 w 11"/>
                <a:gd name="T1" fmla="*/ 7 h 8"/>
                <a:gd name="T2" fmla="*/ 4 w 11"/>
                <a:gd name="T3" fmla="*/ 1 h 8"/>
                <a:gd name="T4" fmla="*/ 0 w 11"/>
                <a:gd name="T5" fmla="*/ 1 h 8"/>
                <a:gd name="T6" fmla="*/ 8 w 11"/>
                <a:gd name="T7" fmla="*/ 8 h 8"/>
                <a:gd name="T8" fmla="*/ 11 w 11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7"/>
                  </a:moveTo>
                  <a:cubicBezTo>
                    <a:pt x="9" y="5"/>
                    <a:pt x="6" y="3"/>
                    <a:pt x="4" y="1"/>
                  </a:cubicBezTo>
                  <a:cubicBezTo>
                    <a:pt x="5" y="4"/>
                    <a:pt x="1" y="0"/>
                    <a:pt x="0" y="1"/>
                  </a:cubicBezTo>
                  <a:cubicBezTo>
                    <a:pt x="3" y="3"/>
                    <a:pt x="5" y="6"/>
                    <a:pt x="8" y="8"/>
                  </a:cubicBezTo>
                  <a:cubicBezTo>
                    <a:pt x="9" y="8"/>
                    <a:pt x="11" y="8"/>
                    <a:pt x="11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1" name="Freeform 70595"/>
            <p:cNvSpPr>
              <a:spLocks/>
            </p:cNvSpPr>
            <p:nvPr/>
          </p:nvSpPr>
          <p:spPr bwMode="auto">
            <a:xfrm>
              <a:off x="14835188" y="10741025"/>
              <a:ext cx="55563" cy="55563"/>
            </a:xfrm>
            <a:custGeom>
              <a:avLst/>
              <a:gdLst>
                <a:gd name="T0" fmla="*/ 2 w 5"/>
                <a:gd name="T1" fmla="*/ 4 h 5"/>
                <a:gd name="T2" fmla="*/ 5 w 5"/>
                <a:gd name="T3" fmla="*/ 5 h 5"/>
                <a:gd name="T4" fmla="*/ 0 w 5"/>
                <a:gd name="T5" fmla="*/ 0 h 5"/>
                <a:gd name="T6" fmla="*/ 2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3" y="4"/>
                    <a:pt x="4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1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2" name="Freeform 70596"/>
            <p:cNvSpPr>
              <a:spLocks/>
            </p:cNvSpPr>
            <p:nvPr/>
          </p:nvSpPr>
          <p:spPr bwMode="auto">
            <a:xfrm>
              <a:off x="16848138" y="11099800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3" name="Freeform 70597"/>
            <p:cNvSpPr>
              <a:spLocks/>
            </p:cNvSpPr>
            <p:nvPr/>
          </p:nvSpPr>
          <p:spPr bwMode="auto">
            <a:xfrm>
              <a:off x="16275051" y="11022013"/>
              <a:ext cx="966788" cy="247650"/>
            </a:xfrm>
            <a:custGeom>
              <a:avLst/>
              <a:gdLst>
                <a:gd name="T0" fmla="*/ 79 w 86"/>
                <a:gd name="T1" fmla="*/ 0 h 22"/>
                <a:gd name="T2" fmla="*/ 59 w 86"/>
                <a:gd name="T3" fmla="*/ 8 h 22"/>
                <a:gd name="T4" fmla="*/ 58 w 86"/>
                <a:gd name="T5" fmla="*/ 8 h 22"/>
                <a:gd name="T6" fmla="*/ 54 w 86"/>
                <a:gd name="T7" fmla="*/ 12 h 22"/>
                <a:gd name="T8" fmla="*/ 58 w 86"/>
                <a:gd name="T9" fmla="*/ 11 h 22"/>
                <a:gd name="T10" fmla="*/ 35 w 86"/>
                <a:gd name="T11" fmla="*/ 17 h 22"/>
                <a:gd name="T12" fmla="*/ 51 w 86"/>
                <a:gd name="T13" fmla="*/ 11 h 22"/>
                <a:gd name="T14" fmla="*/ 51 w 86"/>
                <a:gd name="T15" fmla="*/ 8 h 22"/>
                <a:gd name="T16" fmla="*/ 8 w 86"/>
                <a:gd name="T17" fmla="*/ 16 h 22"/>
                <a:gd name="T18" fmla="*/ 4 w 86"/>
                <a:gd name="T19" fmla="*/ 22 h 22"/>
                <a:gd name="T20" fmla="*/ 11 w 86"/>
                <a:gd name="T21" fmla="*/ 21 h 22"/>
                <a:gd name="T22" fmla="*/ 10 w 86"/>
                <a:gd name="T23" fmla="*/ 22 h 22"/>
                <a:gd name="T24" fmla="*/ 19 w 86"/>
                <a:gd name="T25" fmla="*/ 21 h 22"/>
                <a:gd name="T26" fmla="*/ 16 w 86"/>
                <a:gd name="T27" fmla="*/ 18 h 22"/>
                <a:gd name="T28" fmla="*/ 27 w 86"/>
                <a:gd name="T29" fmla="*/ 21 h 22"/>
                <a:gd name="T30" fmla="*/ 40 w 86"/>
                <a:gd name="T31" fmla="*/ 19 h 22"/>
                <a:gd name="T32" fmla="*/ 39 w 86"/>
                <a:gd name="T33" fmla="*/ 20 h 22"/>
                <a:gd name="T34" fmla="*/ 40 w 86"/>
                <a:gd name="T35" fmla="*/ 19 h 22"/>
                <a:gd name="T36" fmla="*/ 80 w 86"/>
                <a:gd name="T37" fmla="*/ 6 h 22"/>
                <a:gd name="T38" fmla="*/ 79 w 86"/>
                <a:gd name="T3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22">
                  <a:moveTo>
                    <a:pt x="79" y="0"/>
                  </a:moveTo>
                  <a:cubicBezTo>
                    <a:pt x="72" y="3"/>
                    <a:pt x="60" y="5"/>
                    <a:pt x="59" y="8"/>
                  </a:cubicBezTo>
                  <a:cubicBezTo>
                    <a:pt x="59" y="8"/>
                    <a:pt x="59" y="7"/>
                    <a:pt x="58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4" y="16"/>
                    <a:pt x="38" y="18"/>
                    <a:pt x="35" y="17"/>
                  </a:cubicBezTo>
                  <a:cubicBezTo>
                    <a:pt x="44" y="14"/>
                    <a:pt x="39" y="12"/>
                    <a:pt x="51" y="11"/>
                  </a:cubicBezTo>
                  <a:cubicBezTo>
                    <a:pt x="51" y="10"/>
                    <a:pt x="48" y="9"/>
                    <a:pt x="51" y="8"/>
                  </a:cubicBezTo>
                  <a:cubicBezTo>
                    <a:pt x="37" y="13"/>
                    <a:pt x="23" y="13"/>
                    <a:pt x="8" y="16"/>
                  </a:cubicBezTo>
                  <a:cubicBezTo>
                    <a:pt x="20" y="19"/>
                    <a:pt x="0" y="19"/>
                    <a:pt x="4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2"/>
                    <a:pt x="16" y="21"/>
                    <a:pt x="19" y="21"/>
                  </a:cubicBezTo>
                  <a:cubicBezTo>
                    <a:pt x="17" y="20"/>
                    <a:pt x="15" y="20"/>
                    <a:pt x="16" y="18"/>
                  </a:cubicBezTo>
                  <a:cubicBezTo>
                    <a:pt x="27" y="18"/>
                    <a:pt x="19" y="20"/>
                    <a:pt x="27" y="21"/>
                  </a:cubicBezTo>
                  <a:cubicBezTo>
                    <a:pt x="32" y="20"/>
                    <a:pt x="36" y="20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54" y="16"/>
                    <a:pt x="67" y="12"/>
                    <a:pt x="80" y="6"/>
                  </a:cubicBezTo>
                  <a:cubicBezTo>
                    <a:pt x="86" y="2"/>
                    <a:pt x="75" y="5"/>
                    <a:pt x="79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4" name="Freeform 70598"/>
            <p:cNvSpPr>
              <a:spLocks/>
            </p:cNvSpPr>
            <p:nvPr/>
          </p:nvSpPr>
          <p:spPr bwMode="auto">
            <a:xfrm>
              <a:off x="17860963" y="10548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5" name="Freeform 70599"/>
            <p:cNvSpPr>
              <a:spLocks/>
            </p:cNvSpPr>
            <p:nvPr/>
          </p:nvSpPr>
          <p:spPr bwMode="auto">
            <a:xfrm>
              <a:off x="17781588" y="10548938"/>
              <a:ext cx="90488" cy="112713"/>
            </a:xfrm>
            <a:custGeom>
              <a:avLst/>
              <a:gdLst>
                <a:gd name="T0" fmla="*/ 3 w 8"/>
                <a:gd name="T1" fmla="*/ 5 h 10"/>
                <a:gd name="T2" fmla="*/ 3 w 8"/>
                <a:gd name="T3" fmla="*/ 3 h 10"/>
                <a:gd name="T4" fmla="*/ 0 w 8"/>
                <a:gd name="T5" fmla="*/ 10 h 10"/>
                <a:gd name="T6" fmla="*/ 8 w 8"/>
                <a:gd name="T7" fmla="*/ 3 h 10"/>
                <a:gd name="T8" fmla="*/ 7 w 8"/>
                <a:gd name="T9" fmla="*/ 0 h 10"/>
                <a:gd name="T10" fmla="*/ 3 w 8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3" y="5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3" y="8"/>
                    <a:pt x="5" y="5"/>
                    <a:pt x="8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6" name="Freeform 70600"/>
            <p:cNvSpPr>
              <a:spLocks/>
            </p:cNvSpPr>
            <p:nvPr/>
          </p:nvSpPr>
          <p:spPr bwMode="auto">
            <a:xfrm>
              <a:off x="17692688" y="10617200"/>
              <a:ext cx="66675" cy="134938"/>
            </a:xfrm>
            <a:custGeom>
              <a:avLst/>
              <a:gdLst>
                <a:gd name="T0" fmla="*/ 0 w 6"/>
                <a:gd name="T1" fmla="*/ 7 h 12"/>
                <a:gd name="T2" fmla="*/ 3 w 6"/>
                <a:gd name="T3" fmla="*/ 12 h 12"/>
                <a:gd name="T4" fmla="*/ 1 w 6"/>
                <a:gd name="T5" fmla="*/ 6 h 12"/>
                <a:gd name="T6" fmla="*/ 6 w 6"/>
                <a:gd name="T7" fmla="*/ 2 h 12"/>
                <a:gd name="T8" fmla="*/ 0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7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7"/>
                    <a:pt x="4" y="5"/>
                    <a:pt x="1" y="6"/>
                  </a:cubicBezTo>
                  <a:cubicBezTo>
                    <a:pt x="4" y="2"/>
                    <a:pt x="5" y="7"/>
                    <a:pt x="6" y="2"/>
                  </a:cubicBezTo>
                  <a:cubicBezTo>
                    <a:pt x="5" y="0"/>
                    <a:pt x="0" y="6"/>
                    <a:pt x="0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7" name="Freeform 70601"/>
            <p:cNvSpPr>
              <a:spLocks/>
            </p:cNvSpPr>
            <p:nvPr/>
          </p:nvSpPr>
          <p:spPr bwMode="auto">
            <a:xfrm>
              <a:off x="17264063" y="10975975"/>
              <a:ext cx="46038" cy="23813"/>
            </a:xfrm>
            <a:custGeom>
              <a:avLst/>
              <a:gdLst>
                <a:gd name="T0" fmla="*/ 22 w 29"/>
                <a:gd name="T1" fmla="*/ 15 h 15"/>
                <a:gd name="T2" fmla="*/ 29 w 29"/>
                <a:gd name="T3" fmla="*/ 0 h 15"/>
                <a:gd name="T4" fmla="*/ 0 w 29"/>
                <a:gd name="T5" fmla="*/ 15 h 15"/>
                <a:gd name="T6" fmla="*/ 22 w 2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5">
                  <a:moveTo>
                    <a:pt x="22" y="15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8" name="Freeform 70602"/>
            <p:cNvSpPr>
              <a:spLocks/>
            </p:cNvSpPr>
            <p:nvPr/>
          </p:nvSpPr>
          <p:spPr bwMode="auto">
            <a:xfrm>
              <a:off x="17310101" y="10942638"/>
              <a:ext cx="44450" cy="3333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2 w 4"/>
                <a:gd name="T5" fmla="*/ 0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9" name="Freeform 70603"/>
            <p:cNvSpPr>
              <a:spLocks/>
            </p:cNvSpPr>
            <p:nvPr/>
          </p:nvSpPr>
          <p:spPr bwMode="auto">
            <a:xfrm>
              <a:off x="17456151" y="10875963"/>
              <a:ext cx="66675" cy="3333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0" name="Freeform 70604"/>
            <p:cNvSpPr>
              <a:spLocks/>
            </p:cNvSpPr>
            <p:nvPr/>
          </p:nvSpPr>
          <p:spPr bwMode="auto">
            <a:xfrm>
              <a:off x="17410113" y="10909300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1" name="Freeform 70605"/>
            <p:cNvSpPr>
              <a:spLocks/>
            </p:cNvSpPr>
            <p:nvPr/>
          </p:nvSpPr>
          <p:spPr bwMode="auto">
            <a:xfrm>
              <a:off x="17354551" y="10931525"/>
              <a:ext cx="90488" cy="57150"/>
            </a:xfrm>
            <a:custGeom>
              <a:avLst/>
              <a:gdLst>
                <a:gd name="T0" fmla="*/ 8 w 8"/>
                <a:gd name="T1" fmla="*/ 2 h 5"/>
                <a:gd name="T2" fmla="*/ 5 w 8"/>
                <a:gd name="T3" fmla="*/ 0 h 5"/>
                <a:gd name="T4" fmla="*/ 0 w 8"/>
                <a:gd name="T5" fmla="*/ 2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1" y="4"/>
                    <a:pt x="3" y="5"/>
                    <a:pt x="8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2" name="Freeform 70606"/>
            <p:cNvSpPr>
              <a:spLocks/>
            </p:cNvSpPr>
            <p:nvPr/>
          </p:nvSpPr>
          <p:spPr bwMode="auto">
            <a:xfrm>
              <a:off x="17624426" y="10785475"/>
              <a:ext cx="44450" cy="44450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3"/>
                  </a:cubicBezTo>
                  <a:cubicBezTo>
                    <a:pt x="1" y="4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3" name="Freeform 70607"/>
            <p:cNvSpPr>
              <a:spLocks/>
            </p:cNvSpPr>
            <p:nvPr/>
          </p:nvSpPr>
          <p:spPr bwMode="auto">
            <a:xfrm>
              <a:off x="18356263" y="9739313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4" name="Freeform 70608"/>
            <p:cNvSpPr>
              <a:spLocks/>
            </p:cNvSpPr>
            <p:nvPr/>
          </p:nvSpPr>
          <p:spPr bwMode="auto">
            <a:xfrm>
              <a:off x="15441613" y="7342188"/>
              <a:ext cx="11113" cy="11113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0 h 7"/>
                <a:gd name="T4" fmla="*/ 0 w 7"/>
                <a:gd name="T5" fmla="*/ 0 h 7"/>
                <a:gd name="T6" fmla="*/ 0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5" name="Freeform 70609"/>
            <p:cNvSpPr>
              <a:spLocks/>
            </p:cNvSpPr>
            <p:nvPr/>
          </p:nvSpPr>
          <p:spPr bwMode="auto">
            <a:xfrm>
              <a:off x="15430501" y="7331075"/>
              <a:ext cx="33338" cy="2222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6" name="Rectangle 70610"/>
            <p:cNvSpPr>
              <a:spLocks noChangeArrowheads="1"/>
            </p:cNvSpPr>
            <p:nvPr/>
          </p:nvSpPr>
          <p:spPr bwMode="auto">
            <a:xfrm>
              <a:off x="18254663" y="8916988"/>
              <a:ext cx="11113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7" name="Freeform 70611"/>
            <p:cNvSpPr>
              <a:spLocks/>
            </p:cNvSpPr>
            <p:nvPr/>
          </p:nvSpPr>
          <p:spPr bwMode="auto">
            <a:xfrm>
              <a:off x="18265776" y="8916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8" name="Freeform 70612"/>
            <p:cNvSpPr>
              <a:spLocks/>
            </p:cNvSpPr>
            <p:nvPr/>
          </p:nvSpPr>
          <p:spPr bwMode="auto">
            <a:xfrm>
              <a:off x="18221326" y="8883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9" name="Freeform 70613"/>
            <p:cNvSpPr>
              <a:spLocks/>
            </p:cNvSpPr>
            <p:nvPr/>
          </p:nvSpPr>
          <p:spPr bwMode="auto">
            <a:xfrm>
              <a:off x="18221326" y="8883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0" name="Freeform 70614"/>
            <p:cNvSpPr>
              <a:spLocks/>
            </p:cNvSpPr>
            <p:nvPr/>
          </p:nvSpPr>
          <p:spPr bwMode="auto">
            <a:xfrm>
              <a:off x="18221326" y="8872538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1 h 1"/>
                <a:gd name="T20" fmla="*/ 1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1" name="Freeform 70615"/>
            <p:cNvSpPr>
              <a:spLocks/>
            </p:cNvSpPr>
            <p:nvPr/>
          </p:nvSpPr>
          <p:spPr bwMode="auto">
            <a:xfrm>
              <a:off x="18221326" y="8872538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2" name="Freeform 70616"/>
            <p:cNvSpPr>
              <a:spLocks/>
            </p:cNvSpPr>
            <p:nvPr/>
          </p:nvSpPr>
          <p:spPr bwMode="auto">
            <a:xfrm>
              <a:off x="18265776" y="8905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3" name="Freeform 70617"/>
            <p:cNvSpPr>
              <a:spLocks/>
            </p:cNvSpPr>
            <p:nvPr/>
          </p:nvSpPr>
          <p:spPr bwMode="auto">
            <a:xfrm>
              <a:off x="14428788" y="10064750"/>
              <a:ext cx="12700" cy="1111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4" name="Freeform 70618"/>
            <p:cNvSpPr>
              <a:spLocks/>
            </p:cNvSpPr>
            <p:nvPr/>
          </p:nvSpPr>
          <p:spPr bwMode="auto">
            <a:xfrm>
              <a:off x="14441488" y="1006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5" name="Freeform 70619"/>
            <p:cNvSpPr>
              <a:spLocks/>
            </p:cNvSpPr>
            <p:nvPr/>
          </p:nvSpPr>
          <p:spPr bwMode="auto">
            <a:xfrm>
              <a:off x="14441488" y="10075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6" name="Freeform 70620"/>
            <p:cNvSpPr>
              <a:spLocks/>
            </p:cNvSpPr>
            <p:nvPr/>
          </p:nvSpPr>
          <p:spPr bwMode="auto">
            <a:xfrm>
              <a:off x="14441488" y="10053638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7" name="Oval 70621"/>
            <p:cNvSpPr>
              <a:spLocks noChangeArrowheads="1"/>
            </p:cNvSpPr>
            <p:nvPr/>
          </p:nvSpPr>
          <p:spPr bwMode="auto">
            <a:xfrm>
              <a:off x="14441488" y="10064750"/>
              <a:ext cx="1588" cy="1588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8" name="Freeform 70622"/>
            <p:cNvSpPr>
              <a:spLocks/>
            </p:cNvSpPr>
            <p:nvPr/>
          </p:nvSpPr>
          <p:spPr bwMode="auto">
            <a:xfrm>
              <a:off x="18199101" y="8894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9" name="Freeform 70623"/>
            <p:cNvSpPr>
              <a:spLocks noEditPoints="1"/>
            </p:cNvSpPr>
            <p:nvPr/>
          </p:nvSpPr>
          <p:spPr bwMode="auto">
            <a:xfrm>
              <a:off x="14023976" y="6802438"/>
              <a:ext cx="4275138" cy="4332288"/>
            </a:xfrm>
            <a:custGeom>
              <a:avLst/>
              <a:gdLst>
                <a:gd name="T0" fmla="*/ 380 w 380"/>
                <a:gd name="T1" fmla="*/ 190 h 385"/>
                <a:gd name="T2" fmla="*/ 377 w 380"/>
                <a:gd name="T3" fmla="*/ 188 h 385"/>
                <a:gd name="T4" fmla="*/ 374 w 380"/>
                <a:gd name="T5" fmla="*/ 186 h 385"/>
                <a:gd name="T6" fmla="*/ 372 w 380"/>
                <a:gd name="T7" fmla="*/ 185 h 385"/>
                <a:gd name="T8" fmla="*/ 371 w 380"/>
                <a:gd name="T9" fmla="*/ 164 h 385"/>
                <a:gd name="T10" fmla="*/ 368 w 380"/>
                <a:gd name="T11" fmla="*/ 161 h 385"/>
                <a:gd name="T12" fmla="*/ 361 w 380"/>
                <a:gd name="T13" fmla="*/ 138 h 385"/>
                <a:gd name="T14" fmla="*/ 347 w 380"/>
                <a:gd name="T15" fmla="*/ 112 h 385"/>
                <a:gd name="T16" fmla="*/ 357 w 380"/>
                <a:gd name="T17" fmla="*/ 81 h 385"/>
                <a:gd name="T18" fmla="*/ 313 w 380"/>
                <a:gd name="T19" fmla="*/ 42 h 385"/>
                <a:gd name="T20" fmla="*/ 226 w 380"/>
                <a:gd name="T21" fmla="*/ 16 h 385"/>
                <a:gd name="T22" fmla="*/ 193 w 380"/>
                <a:gd name="T23" fmla="*/ 9 h 385"/>
                <a:gd name="T24" fmla="*/ 120 w 380"/>
                <a:gd name="T25" fmla="*/ 26 h 385"/>
                <a:gd name="T26" fmla="*/ 67 w 380"/>
                <a:gd name="T27" fmla="*/ 73 h 385"/>
                <a:gd name="T28" fmla="*/ 14 w 380"/>
                <a:gd name="T29" fmla="*/ 133 h 385"/>
                <a:gd name="T30" fmla="*/ 36 w 380"/>
                <a:gd name="T31" fmla="*/ 96 h 385"/>
                <a:gd name="T32" fmla="*/ 10 w 380"/>
                <a:gd name="T33" fmla="*/ 219 h 385"/>
                <a:gd name="T34" fmla="*/ 15 w 380"/>
                <a:gd name="T35" fmla="*/ 187 h 385"/>
                <a:gd name="T36" fmla="*/ 14 w 380"/>
                <a:gd name="T37" fmla="*/ 227 h 385"/>
                <a:gd name="T38" fmla="*/ 30 w 380"/>
                <a:gd name="T39" fmla="*/ 265 h 385"/>
                <a:gd name="T40" fmla="*/ 32 w 380"/>
                <a:gd name="T41" fmla="*/ 310 h 385"/>
                <a:gd name="T42" fmla="*/ 48 w 380"/>
                <a:gd name="T43" fmla="*/ 309 h 385"/>
                <a:gd name="T44" fmla="*/ 37 w 380"/>
                <a:gd name="T45" fmla="*/ 291 h 385"/>
                <a:gd name="T46" fmla="*/ 40 w 380"/>
                <a:gd name="T47" fmla="*/ 291 h 385"/>
                <a:gd name="T48" fmla="*/ 45 w 380"/>
                <a:gd name="T49" fmla="*/ 298 h 385"/>
                <a:gd name="T50" fmla="*/ 46 w 380"/>
                <a:gd name="T51" fmla="*/ 302 h 385"/>
                <a:gd name="T52" fmla="*/ 62 w 380"/>
                <a:gd name="T53" fmla="*/ 322 h 385"/>
                <a:gd name="T54" fmla="*/ 104 w 380"/>
                <a:gd name="T55" fmla="*/ 355 h 385"/>
                <a:gd name="T56" fmla="*/ 165 w 380"/>
                <a:gd name="T57" fmla="*/ 376 h 385"/>
                <a:gd name="T58" fmla="*/ 239 w 380"/>
                <a:gd name="T59" fmla="*/ 377 h 385"/>
                <a:gd name="T60" fmla="*/ 330 w 380"/>
                <a:gd name="T61" fmla="*/ 322 h 385"/>
                <a:gd name="T62" fmla="*/ 371 w 380"/>
                <a:gd name="T63" fmla="*/ 197 h 385"/>
                <a:gd name="T64" fmla="*/ 372 w 380"/>
                <a:gd name="T65" fmla="*/ 189 h 385"/>
                <a:gd name="T66" fmla="*/ 372 w 380"/>
                <a:gd name="T67" fmla="*/ 193 h 385"/>
                <a:gd name="T68" fmla="*/ 373 w 380"/>
                <a:gd name="T69" fmla="*/ 199 h 385"/>
                <a:gd name="T70" fmla="*/ 378 w 380"/>
                <a:gd name="T71" fmla="*/ 195 h 385"/>
                <a:gd name="T72" fmla="*/ 88 w 380"/>
                <a:gd name="T73" fmla="*/ 78 h 385"/>
                <a:gd name="T74" fmla="*/ 97 w 380"/>
                <a:gd name="T75" fmla="*/ 70 h 385"/>
                <a:gd name="T76" fmla="*/ 143 w 380"/>
                <a:gd name="T77" fmla="*/ 42 h 385"/>
                <a:gd name="T78" fmla="*/ 114 w 380"/>
                <a:gd name="T79" fmla="*/ 57 h 385"/>
                <a:gd name="T80" fmla="*/ 264 w 380"/>
                <a:gd name="T81" fmla="*/ 42 h 385"/>
                <a:gd name="T82" fmla="*/ 271 w 380"/>
                <a:gd name="T83" fmla="*/ 42 h 385"/>
                <a:gd name="T84" fmla="*/ 159 w 380"/>
                <a:gd name="T85" fmla="*/ 29 h 385"/>
                <a:gd name="T86" fmla="*/ 165 w 380"/>
                <a:gd name="T87" fmla="*/ 33 h 385"/>
                <a:gd name="T88" fmla="*/ 73 w 380"/>
                <a:gd name="T89" fmla="*/ 85 h 385"/>
                <a:gd name="T90" fmla="*/ 72 w 380"/>
                <a:gd name="T91" fmla="*/ 85 h 385"/>
                <a:gd name="T92" fmla="*/ 71 w 380"/>
                <a:gd name="T93" fmla="*/ 87 h 385"/>
                <a:gd name="T94" fmla="*/ 74 w 380"/>
                <a:gd name="T95" fmla="*/ 88 h 385"/>
                <a:gd name="T96" fmla="*/ 75 w 380"/>
                <a:gd name="T97" fmla="*/ 84 h 385"/>
                <a:gd name="T98" fmla="*/ 78 w 380"/>
                <a:gd name="T99" fmla="*/ 83 h 385"/>
                <a:gd name="T100" fmla="*/ 91 w 380"/>
                <a:gd name="T101" fmla="*/ 65 h 385"/>
                <a:gd name="T102" fmla="*/ 128 w 380"/>
                <a:gd name="T103" fmla="*/ 48 h 385"/>
                <a:gd name="T104" fmla="*/ 91 w 380"/>
                <a:gd name="T105" fmla="*/ 72 h 385"/>
                <a:gd name="T106" fmla="*/ 40 w 380"/>
                <a:gd name="T107" fmla="*/ 291 h 385"/>
                <a:gd name="T108" fmla="*/ 60 w 380"/>
                <a:gd name="T109" fmla="*/ 112 h 385"/>
                <a:gd name="T110" fmla="*/ 42 w 380"/>
                <a:gd name="T111" fmla="*/ 294 h 385"/>
                <a:gd name="T112" fmla="*/ 69 w 380"/>
                <a:gd name="T113" fmla="*/ 90 h 385"/>
                <a:gd name="T114" fmla="*/ 19 w 380"/>
                <a:gd name="T115" fmla="*/ 212 h 385"/>
                <a:gd name="T116" fmla="*/ 39 w 380"/>
                <a:gd name="T117" fmla="*/ 291 h 385"/>
                <a:gd name="T118" fmla="*/ 43 w 380"/>
                <a:gd name="T119" fmla="*/ 296 h 385"/>
                <a:gd name="T120" fmla="*/ 45 w 380"/>
                <a:gd name="T121" fmla="*/ 298 h 385"/>
                <a:gd name="T122" fmla="*/ 368 w 380"/>
                <a:gd name="T123" fmla="*/ 166 h 385"/>
                <a:gd name="T124" fmla="*/ 378 w 380"/>
                <a:gd name="T125" fmla="*/ 19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0" h="385">
                  <a:moveTo>
                    <a:pt x="377" y="194"/>
                  </a:moveTo>
                  <a:cubicBezTo>
                    <a:pt x="377" y="194"/>
                    <a:pt x="378" y="194"/>
                    <a:pt x="378" y="193"/>
                  </a:cubicBezTo>
                  <a:cubicBezTo>
                    <a:pt x="378" y="194"/>
                    <a:pt x="378" y="194"/>
                    <a:pt x="379" y="194"/>
                  </a:cubicBezTo>
                  <a:cubicBezTo>
                    <a:pt x="378" y="194"/>
                    <a:pt x="378" y="193"/>
                    <a:pt x="377" y="193"/>
                  </a:cubicBezTo>
                  <a:cubicBezTo>
                    <a:pt x="377" y="192"/>
                    <a:pt x="377" y="192"/>
                    <a:pt x="377" y="192"/>
                  </a:cubicBezTo>
                  <a:cubicBezTo>
                    <a:pt x="377" y="192"/>
                    <a:pt x="378" y="192"/>
                    <a:pt x="378" y="192"/>
                  </a:cubicBezTo>
                  <a:cubicBezTo>
                    <a:pt x="379" y="192"/>
                    <a:pt x="377" y="192"/>
                    <a:pt x="378" y="192"/>
                  </a:cubicBezTo>
                  <a:cubicBezTo>
                    <a:pt x="377" y="192"/>
                    <a:pt x="377" y="192"/>
                    <a:pt x="377" y="192"/>
                  </a:cubicBezTo>
                  <a:cubicBezTo>
                    <a:pt x="377" y="192"/>
                    <a:pt x="377" y="192"/>
                    <a:pt x="377" y="192"/>
                  </a:cubicBezTo>
                  <a:cubicBezTo>
                    <a:pt x="377" y="192"/>
                    <a:pt x="377" y="191"/>
                    <a:pt x="377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80" y="191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79" y="189"/>
                    <a:pt x="379" y="189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9"/>
                    <a:pt x="378" y="188"/>
                    <a:pt x="378" y="189"/>
                  </a:cubicBezTo>
                  <a:cubicBezTo>
                    <a:pt x="377" y="189"/>
                    <a:pt x="378" y="189"/>
                    <a:pt x="378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7" y="189"/>
                    <a:pt x="377" y="189"/>
                    <a:pt x="377" y="189"/>
                  </a:cubicBezTo>
                  <a:cubicBezTo>
                    <a:pt x="377" y="189"/>
                    <a:pt x="377" y="189"/>
                    <a:pt x="377" y="189"/>
                  </a:cubicBezTo>
                  <a:cubicBezTo>
                    <a:pt x="377" y="189"/>
                    <a:pt x="378" y="189"/>
                    <a:pt x="378" y="189"/>
                  </a:cubicBezTo>
                  <a:cubicBezTo>
                    <a:pt x="378" y="188"/>
                    <a:pt x="377" y="188"/>
                    <a:pt x="377" y="189"/>
                  </a:cubicBezTo>
                  <a:cubicBezTo>
                    <a:pt x="377" y="189"/>
                    <a:pt x="377" y="189"/>
                    <a:pt x="377" y="189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8" y="187"/>
                    <a:pt x="378" y="187"/>
                    <a:pt x="378" y="187"/>
                  </a:cubicBezTo>
                  <a:cubicBezTo>
                    <a:pt x="378" y="186"/>
                    <a:pt x="377" y="188"/>
                    <a:pt x="377" y="187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7"/>
                    <a:pt x="376" y="187"/>
                  </a:cubicBezTo>
                  <a:cubicBezTo>
                    <a:pt x="376" y="187"/>
                    <a:pt x="376" y="187"/>
                    <a:pt x="376" y="187"/>
                  </a:cubicBezTo>
                  <a:cubicBezTo>
                    <a:pt x="376" y="187"/>
                    <a:pt x="377" y="186"/>
                    <a:pt x="377" y="187"/>
                  </a:cubicBezTo>
                  <a:cubicBezTo>
                    <a:pt x="377" y="186"/>
                    <a:pt x="377" y="187"/>
                    <a:pt x="377" y="186"/>
                  </a:cubicBezTo>
                  <a:cubicBezTo>
                    <a:pt x="376" y="187"/>
                    <a:pt x="376" y="187"/>
                    <a:pt x="376" y="187"/>
                  </a:cubicBezTo>
                  <a:cubicBezTo>
                    <a:pt x="377" y="186"/>
                    <a:pt x="376" y="187"/>
                    <a:pt x="376" y="187"/>
                  </a:cubicBezTo>
                  <a:cubicBezTo>
                    <a:pt x="376" y="187"/>
                    <a:pt x="376" y="187"/>
                    <a:pt x="376" y="187"/>
                  </a:cubicBezTo>
                  <a:cubicBezTo>
                    <a:pt x="376" y="187"/>
                    <a:pt x="376" y="187"/>
                    <a:pt x="375" y="187"/>
                  </a:cubicBezTo>
                  <a:cubicBezTo>
                    <a:pt x="375" y="187"/>
                    <a:pt x="375" y="187"/>
                    <a:pt x="374" y="186"/>
                  </a:cubicBezTo>
                  <a:cubicBezTo>
                    <a:pt x="374" y="186"/>
                    <a:pt x="375" y="186"/>
                    <a:pt x="375" y="186"/>
                  </a:cubicBezTo>
                  <a:cubicBezTo>
                    <a:pt x="375" y="185"/>
                    <a:pt x="374" y="186"/>
                    <a:pt x="374" y="186"/>
                  </a:cubicBezTo>
                  <a:cubicBezTo>
                    <a:pt x="374" y="186"/>
                    <a:pt x="374" y="186"/>
                    <a:pt x="374" y="186"/>
                  </a:cubicBezTo>
                  <a:cubicBezTo>
                    <a:pt x="374" y="186"/>
                    <a:pt x="374" y="186"/>
                    <a:pt x="374" y="186"/>
                  </a:cubicBezTo>
                  <a:cubicBezTo>
                    <a:pt x="374" y="186"/>
                    <a:pt x="374" y="186"/>
                    <a:pt x="374" y="186"/>
                  </a:cubicBezTo>
                  <a:cubicBezTo>
                    <a:pt x="374" y="186"/>
                    <a:pt x="373" y="186"/>
                    <a:pt x="373" y="186"/>
                  </a:cubicBezTo>
                  <a:cubicBezTo>
                    <a:pt x="373" y="186"/>
                    <a:pt x="374" y="185"/>
                    <a:pt x="374" y="185"/>
                  </a:cubicBezTo>
                  <a:cubicBezTo>
                    <a:pt x="374" y="185"/>
                    <a:pt x="375" y="185"/>
                    <a:pt x="373" y="185"/>
                  </a:cubicBezTo>
                  <a:cubicBezTo>
                    <a:pt x="374" y="185"/>
                    <a:pt x="374" y="185"/>
                    <a:pt x="374" y="185"/>
                  </a:cubicBezTo>
                  <a:cubicBezTo>
                    <a:pt x="374" y="185"/>
                    <a:pt x="373" y="185"/>
                    <a:pt x="373" y="185"/>
                  </a:cubicBezTo>
                  <a:cubicBezTo>
                    <a:pt x="373" y="185"/>
                    <a:pt x="373" y="185"/>
                    <a:pt x="372" y="185"/>
                  </a:cubicBezTo>
                  <a:cubicBezTo>
                    <a:pt x="373" y="185"/>
                    <a:pt x="373" y="185"/>
                    <a:pt x="373" y="185"/>
                  </a:cubicBezTo>
                  <a:cubicBezTo>
                    <a:pt x="373" y="185"/>
                    <a:pt x="373" y="185"/>
                    <a:pt x="373" y="185"/>
                  </a:cubicBezTo>
                  <a:cubicBezTo>
                    <a:pt x="373" y="185"/>
                    <a:pt x="373" y="185"/>
                    <a:pt x="373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3" y="185"/>
                  </a:cubicBezTo>
                  <a:cubicBezTo>
                    <a:pt x="373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4"/>
                  </a:cubicBezTo>
                  <a:cubicBezTo>
                    <a:pt x="372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1" y="185"/>
                    <a:pt x="371" y="185"/>
                  </a:cubicBezTo>
                  <a:cubicBezTo>
                    <a:pt x="371" y="185"/>
                    <a:pt x="371" y="185"/>
                    <a:pt x="372" y="185"/>
                  </a:cubicBezTo>
                  <a:cubicBezTo>
                    <a:pt x="372" y="185"/>
                    <a:pt x="371" y="185"/>
                    <a:pt x="371" y="185"/>
                  </a:cubicBezTo>
                  <a:cubicBezTo>
                    <a:pt x="371" y="186"/>
                    <a:pt x="371" y="186"/>
                    <a:pt x="371" y="186"/>
                  </a:cubicBezTo>
                  <a:cubicBezTo>
                    <a:pt x="371" y="186"/>
                    <a:pt x="371" y="186"/>
                    <a:pt x="371" y="186"/>
                  </a:cubicBezTo>
                  <a:cubicBezTo>
                    <a:pt x="371" y="186"/>
                    <a:pt x="371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6"/>
                    <a:pt x="372" y="186"/>
                    <a:pt x="372" y="186"/>
                  </a:cubicBezTo>
                  <a:cubicBezTo>
                    <a:pt x="372" y="186"/>
                    <a:pt x="372" y="186"/>
                    <a:pt x="372" y="186"/>
                  </a:cubicBezTo>
                  <a:cubicBezTo>
                    <a:pt x="372" y="186"/>
                    <a:pt x="372" y="186"/>
                    <a:pt x="372" y="185"/>
                  </a:cubicBezTo>
                  <a:cubicBezTo>
                    <a:pt x="371" y="186"/>
                    <a:pt x="371" y="186"/>
                    <a:pt x="371" y="186"/>
                  </a:cubicBezTo>
                  <a:cubicBezTo>
                    <a:pt x="371" y="186"/>
                    <a:pt x="371" y="186"/>
                    <a:pt x="370" y="186"/>
                  </a:cubicBezTo>
                  <a:cubicBezTo>
                    <a:pt x="370" y="186"/>
                    <a:pt x="371" y="186"/>
                    <a:pt x="371" y="186"/>
                  </a:cubicBezTo>
                  <a:cubicBezTo>
                    <a:pt x="370" y="186"/>
                    <a:pt x="370" y="186"/>
                    <a:pt x="370" y="186"/>
                  </a:cubicBezTo>
                  <a:cubicBezTo>
                    <a:pt x="370" y="181"/>
                    <a:pt x="369" y="176"/>
                    <a:pt x="369" y="171"/>
                  </a:cubicBezTo>
                  <a:cubicBezTo>
                    <a:pt x="369" y="171"/>
                    <a:pt x="370" y="171"/>
                    <a:pt x="369" y="170"/>
                  </a:cubicBezTo>
                  <a:cubicBezTo>
                    <a:pt x="369" y="170"/>
                    <a:pt x="369" y="170"/>
                    <a:pt x="369" y="170"/>
                  </a:cubicBezTo>
                  <a:cubicBezTo>
                    <a:pt x="369" y="170"/>
                    <a:pt x="369" y="170"/>
                    <a:pt x="370" y="170"/>
                  </a:cubicBezTo>
                  <a:cubicBezTo>
                    <a:pt x="369" y="169"/>
                    <a:pt x="369" y="170"/>
                    <a:pt x="369" y="169"/>
                  </a:cubicBezTo>
                  <a:cubicBezTo>
                    <a:pt x="369" y="169"/>
                    <a:pt x="370" y="169"/>
                    <a:pt x="370" y="169"/>
                  </a:cubicBezTo>
                  <a:cubicBezTo>
                    <a:pt x="370" y="169"/>
                    <a:pt x="370" y="169"/>
                    <a:pt x="369" y="169"/>
                  </a:cubicBezTo>
                  <a:cubicBezTo>
                    <a:pt x="370" y="168"/>
                    <a:pt x="371" y="168"/>
                    <a:pt x="372" y="169"/>
                  </a:cubicBezTo>
                  <a:cubicBezTo>
                    <a:pt x="371" y="168"/>
                    <a:pt x="371" y="167"/>
                    <a:pt x="370" y="167"/>
                  </a:cubicBezTo>
                  <a:cubicBezTo>
                    <a:pt x="370" y="167"/>
                    <a:pt x="371" y="167"/>
                    <a:pt x="371" y="167"/>
                  </a:cubicBezTo>
                  <a:cubicBezTo>
                    <a:pt x="370" y="166"/>
                    <a:pt x="370" y="166"/>
                    <a:pt x="370" y="166"/>
                  </a:cubicBezTo>
                  <a:cubicBezTo>
                    <a:pt x="370" y="166"/>
                    <a:pt x="370" y="166"/>
                    <a:pt x="370" y="166"/>
                  </a:cubicBezTo>
                  <a:cubicBezTo>
                    <a:pt x="370" y="166"/>
                    <a:pt x="371" y="166"/>
                    <a:pt x="371" y="166"/>
                  </a:cubicBezTo>
                  <a:cubicBezTo>
                    <a:pt x="371" y="165"/>
                    <a:pt x="371" y="167"/>
                    <a:pt x="370" y="164"/>
                  </a:cubicBezTo>
                  <a:cubicBezTo>
                    <a:pt x="371" y="164"/>
                    <a:pt x="371" y="164"/>
                    <a:pt x="371" y="164"/>
                  </a:cubicBezTo>
                  <a:cubicBezTo>
                    <a:pt x="370" y="163"/>
                    <a:pt x="370" y="163"/>
                    <a:pt x="370" y="163"/>
                  </a:cubicBezTo>
                  <a:cubicBezTo>
                    <a:pt x="370" y="163"/>
                    <a:pt x="370" y="163"/>
                    <a:pt x="369" y="164"/>
                  </a:cubicBezTo>
                  <a:cubicBezTo>
                    <a:pt x="370" y="164"/>
                    <a:pt x="370" y="163"/>
                    <a:pt x="370" y="164"/>
                  </a:cubicBezTo>
                  <a:cubicBezTo>
                    <a:pt x="369" y="164"/>
                    <a:pt x="370" y="164"/>
                    <a:pt x="369" y="164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70" y="163"/>
                    <a:pt x="370" y="163"/>
                    <a:pt x="370" y="163"/>
                  </a:cubicBezTo>
                  <a:cubicBezTo>
                    <a:pt x="371" y="163"/>
                    <a:pt x="370" y="163"/>
                    <a:pt x="371" y="163"/>
                  </a:cubicBezTo>
                  <a:cubicBezTo>
                    <a:pt x="370" y="163"/>
                    <a:pt x="370" y="163"/>
                    <a:pt x="370" y="163"/>
                  </a:cubicBezTo>
                  <a:cubicBezTo>
                    <a:pt x="370" y="162"/>
                    <a:pt x="370" y="162"/>
                    <a:pt x="370" y="162"/>
                  </a:cubicBezTo>
                  <a:cubicBezTo>
                    <a:pt x="371" y="162"/>
                    <a:pt x="370" y="162"/>
                    <a:pt x="370" y="162"/>
                  </a:cubicBezTo>
                  <a:cubicBezTo>
                    <a:pt x="370" y="162"/>
                    <a:pt x="370" y="162"/>
                    <a:pt x="370" y="16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368" y="162"/>
                    <a:pt x="368" y="162"/>
                    <a:pt x="368" y="163"/>
                  </a:cubicBezTo>
                  <a:cubicBezTo>
                    <a:pt x="368" y="162"/>
                    <a:pt x="368" y="162"/>
                    <a:pt x="367" y="162"/>
                  </a:cubicBezTo>
                  <a:cubicBezTo>
                    <a:pt x="368" y="162"/>
                    <a:pt x="369" y="162"/>
                    <a:pt x="369" y="16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370" y="161"/>
                    <a:pt x="368" y="161"/>
                    <a:pt x="368" y="162"/>
                  </a:cubicBezTo>
                  <a:cubicBezTo>
                    <a:pt x="368" y="162"/>
                    <a:pt x="367" y="162"/>
                    <a:pt x="367" y="162"/>
                  </a:cubicBezTo>
                  <a:cubicBezTo>
                    <a:pt x="367" y="162"/>
                    <a:pt x="367" y="162"/>
                    <a:pt x="367" y="161"/>
                  </a:cubicBezTo>
                  <a:cubicBezTo>
                    <a:pt x="367" y="161"/>
                    <a:pt x="367" y="161"/>
                    <a:pt x="367" y="161"/>
                  </a:cubicBezTo>
                  <a:cubicBezTo>
                    <a:pt x="367" y="161"/>
                    <a:pt x="367" y="161"/>
                    <a:pt x="368" y="161"/>
                  </a:cubicBezTo>
                  <a:cubicBezTo>
                    <a:pt x="368" y="161"/>
                    <a:pt x="368" y="161"/>
                    <a:pt x="367" y="161"/>
                  </a:cubicBezTo>
                  <a:cubicBezTo>
                    <a:pt x="368" y="162"/>
                    <a:pt x="369" y="160"/>
                    <a:pt x="369" y="161"/>
                  </a:cubicBezTo>
                  <a:cubicBezTo>
                    <a:pt x="369" y="161"/>
                    <a:pt x="368" y="161"/>
                    <a:pt x="368" y="162"/>
                  </a:cubicBezTo>
                  <a:cubicBezTo>
                    <a:pt x="370" y="161"/>
                    <a:pt x="370" y="161"/>
                    <a:pt x="370" y="161"/>
                  </a:cubicBezTo>
                  <a:cubicBezTo>
                    <a:pt x="370" y="161"/>
                    <a:pt x="369" y="161"/>
                    <a:pt x="369" y="161"/>
                  </a:cubicBezTo>
                  <a:cubicBezTo>
                    <a:pt x="368" y="160"/>
                    <a:pt x="368" y="159"/>
                    <a:pt x="368" y="159"/>
                  </a:cubicBezTo>
                  <a:cubicBezTo>
                    <a:pt x="365" y="156"/>
                    <a:pt x="365" y="156"/>
                    <a:pt x="365" y="156"/>
                  </a:cubicBezTo>
                  <a:cubicBezTo>
                    <a:pt x="365" y="153"/>
                    <a:pt x="364" y="150"/>
                    <a:pt x="363" y="147"/>
                  </a:cubicBezTo>
                  <a:cubicBezTo>
                    <a:pt x="363" y="147"/>
                    <a:pt x="363" y="146"/>
                    <a:pt x="363" y="146"/>
                  </a:cubicBezTo>
                  <a:cubicBezTo>
                    <a:pt x="362" y="145"/>
                    <a:pt x="362" y="145"/>
                    <a:pt x="362" y="144"/>
                  </a:cubicBezTo>
                  <a:cubicBezTo>
                    <a:pt x="362" y="144"/>
                    <a:pt x="362" y="144"/>
                    <a:pt x="362" y="144"/>
                  </a:cubicBezTo>
                  <a:cubicBezTo>
                    <a:pt x="362" y="144"/>
                    <a:pt x="362" y="144"/>
                    <a:pt x="362" y="144"/>
                  </a:cubicBezTo>
                  <a:cubicBezTo>
                    <a:pt x="362" y="144"/>
                    <a:pt x="362" y="144"/>
                    <a:pt x="362" y="144"/>
                  </a:cubicBezTo>
                  <a:cubicBezTo>
                    <a:pt x="362" y="144"/>
                    <a:pt x="362" y="144"/>
                    <a:pt x="362" y="144"/>
                  </a:cubicBezTo>
                  <a:cubicBezTo>
                    <a:pt x="362" y="144"/>
                    <a:pt x="362" y="144"/>
                    <a:pt x="362" y="143"/>
                  </a:cubicBezTo>
                  <a:cubicBezTo>
                    <a:pt x="362" y="143"/>
                    <a:pt x="361" y="142"/>
                    <a:pt x="361" y="141"/>
                  </a:cubicBezTo>
                  <a:cubicBezTo>
                    <a:pt x="361" y="141"/>
                    <a:pt x="361" y="141"/>
                    <a:pt x="361" y="141"/>
                  </a:cubicBezTo>
                  <a:cubicBezTo>
                    <a:pt x="362" y="141"/>
                    <a:pt x="361" y="140"/>
                    <a:pt x="361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0" y="140"/>
                    <a:pt x="360" y="139"/>
                    <a:pt x="360" y="139"/>
                  </a:cubicBezTo>
                  <a:cubicBezTo>
                    <a:pt x="360" y="139"/>
                    <a:pt x="361" y="139"/>
                    <a:pt x="361" y="139"/>
                  </a:cubicBezTo>
                  <a:cubicBezTo>
                    <a:pt x="361" y="139"/>
                    <a:pt x="360" y="139"/>
                    <a:pt x="361" y="138"/>
                  </a:cubicBezTo>
                  <a:cubicBezTo>
                    <a:pt x="360" y="139"/>
                    <a:pt x="360" y="139"/>
                    <a:pt x="360" y="139"/>
                  </a:cubicBezTo>
                  <a:cubicBezTo>
                    <a:pt x="360" y="139"/>
                    <a:pt x="360" y="139"/>
                    <a:pt x="360" y="139"/>
                  </a:cubicBezTo>
                  <a:cubicBezTo>
                    <a:pt x="360" y="139"/>
                    <a:pt x="361" y="138"/>
                    <a:pt x="361" y="138"/>
                  </a:cubicBezTo>
                  <a:cubicBezTo>
                    <a:pt x="361" y="138"/>
                    <a:pt x="361" y="138"/>
                    <a:pt x="360" y="139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7"/>
                    <a:pt x="360" y="137"/>
                    <a:pt x="360" y="137"/>
                  </a:cubicBezTo>
                  <a:cubicBezTo>
                    <a:pt x="360" y="137"/>
                    <a:pt x="360" y="137"/>
                    <a:pt x="360" y="137"/>
                  </a:cubicBezTo>
                  <a:cubicBezTo>
                    <a:pt x="360" y="136"/>
                    <a:pt x="360" y="137"/>
                    <a:pt x="359" y="137"/>
                  </a:cubicBezTo>
                  <a:cubicBezTo>
                    <a:pt x="359" y="137"/>
                    <a:pt x="359" y="137"/>
                    <a:pt x="359" y="137"/>
                  </a:cubicBezTo>
                  <a:cubicBezTo>
                    <a:pt x="360" y="137"/>
                    <a:pt x="360" y="137"/>
                    <a:pt x="360" y="137"/>
                  </a:cubicBezTo>
                  <a:cubicBezTo>
                    <a:pt x="360" y="137"/>
                    <a:pt x="360" y="137"/>
                    <a:pt x="359" y="137"/>
                  </a:cubicBezTo>
                  <a:cubicBezTo>
                    <a:pt x="359" y="136"/>
                    <a:pt x="359" y="136"/>
                    <a:pt x="359" y="135"/>
                  </a:cubicBezTo>
                  <a:cubicBezTo>
                    <a:pt x="359" y="135"/>
                    <a:pt x="359" y="135"/>
                    <a:pt x="359" y="135"/>
                  </a:cubicBezTo>
                  <a:cubicBezTo>
                    <a:pt x="359" y="135"/>
                    <a:pt x="359" y="135"/>
                    <a:pt x="359" y="135"/>
                  </a:cubicBezTo>
                  <a:cubicBezTo>
                    <a:pt x="359" y="135"/>
                    <a:pt x="358" y="134"/>
                    <a:pt x="358" y="134"/>
                  </a:cubicBezTo>
                  <a:cubicBezTo>
                    <a:pt x="358" y="134"/>
                    <a:pt x="358" y="133"/>
                    <a:pt x="358" y="133"/>
                  </a:cubicBezTo>
                  <a:cubicBezTo>
                    <a:pt x="358" y="133"/>
                    <a:pt x="358" y="133"/>
                    <a:pt x="358" y="133"/>
                  </a:cubicBezTo>
                  <a:cubicBezTo>
                    <a:pt x="357" y="131"/>
                    <a:pt x="356" y="130"/>
                    <a:pt x="356" y="128"/>
                  </a:cubicBezTo>
                  <a:cubicBezTo>
                    <a:pt x="356" y="128"/>
                    <a:pt x="356" y="128"/>
                    <a:pt x="356" y="128"/>
                  </a:cubicBezTo>
                  <a:cubicBezTo>
                    <a:pt x="356" y="128"/>
                    <a:pt x="356" y="128"/>
                    <a:pt x="356" y="128"/>
                  </a:cubicBezTo>
                  <a:cubicBezTo>
                    <a:pt x="353" y="123"/>
                    <a:pt x="351" y="118"/>
                    <a:pt x="348" y="113"/>
                  </a:cubicBezTo>
                  <a:cubicBezTo>
                    <a:pt x="348" y="113"/>
                    <a:pt x="349" y="112"/>
                    <a:pt x="349" y="111"/>
                  </a:cubicBezTo>
                  <a:cubicBezTo>
                    <a:pt x="348" y="112"/>
                    <a:pt x="348" y="112"/>
                    <a:pt x="347" y="112"/>
                  </a:cubicBezTo>
                  <a:cubicBezTo>
                    <a:pt x="345" y="109"/>
                    <a:pt x="343" y="105"/>
                    <a:pt x="341" y="102"/>
                  </a:cubicBezTo>
                  <a:cubicBezTo>
                    <a:pt x="340" y="101"/>
                    <a:pt x="340" y="100"/>
                    <a:pt x="339" y="100"/>
                  </a:cubicBezTo>
                  <a:cubicBezTo>
                    <a:pt x="345" y="103"/>
                    <a:pt x="345" y="109"/>
                    <a:pt x="350" y="112"/>
                  </a:cubicBezTo>
                  <a:cubicBezTo>
                    <a:pt x="349" y="112"/>
                    <a:pt x="349" y="112"/>
                    <a:pt x="349" y="113"/>
                  </a:cubicBezTo>
                  <a:cubicBezTo>
                    <a:pt x="352" y="119"/>
                    <a:pt x="358" y="120"/>
                    <a:pt x="358" y="126"/>
                  </a:cubicBezTo>
                  <a:cubicBezTo>
                    <a:pt x="357" y="126"/>
                    <a:pt x="357" y="126"/>
                    <a:pt x="357" y="126"/>
                  </a:cubicBezTo>
                  <a:cubicBezTo>
                    <a:pt x="357" y="126"/>
                    <a:pt x="359" y="129"/>
                    <a:pt x="361" y="127"/>
                  </a:cubicBezTo>
                  <a:cubicBezTo>
                    <a:pt x="358" y="123"/>
                    <a:pt x="357" y="123"/>
                    <a:pt x="356" y="119"/>
                  </a:cubicBezTo>
                  <a:cubicBezTo>
                    <a:pt x="358" y="120"/>
                    <a:pt x="360" y="123"/>
                    <a:pt x="361" y="125"/>
                  </a:cubicBezTo>
                  <a:cubicBezTo>
                    <a:pt x="364" y="125"/>
                    <a:pt x="364" y="125"/>
                    <a:pt x="364" y="125"/>
                  </a:cubicBezTo>
                  <a:cubicBezTo>
                    <a:pt x="368" y="127"/>
                    <a:pt x="366" y="132"/>
                    <a:pt x="370" y="135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69" y="129"/>
                    <a:pt x="368" y="127"/>
                    <a:pt x="367" y="127"/>
                  </a:cubicBezTo>
                  <a:cubicBezTo>
                    <a:pt x="363" y="121"/>
                    <a:pt x="365" y="117"/>
                    <a:pt x="366" y="115"/>
                  </a:cubicBezTo>
                  <a:cubicBezTo>
                    <a:pt x="365" y="112"/>
                    <a:pt x="369" y="115"/>
                    <a:pt x="370" y="114"/>
                  </a:cubicBezTo>
                  <a:cubicBezTo>
                    <a:pt x="369" y="111"/>
                    <a:pt x="367" y="110"/>
                    <a:pt x="366" y="110"/>
                  </a:cubicBezTo>
                  <a:cubicBezTo>
                    <a:pt x="366" y="109"/>
                    <a:pt x="366" y="109"/>
                    <a:pt x="366" y="109"/>
                  </a:cubicBezTo>
                  <a:cubicBezTo>
                    <a:pt x="365" y="109"/>
                    <a:pt x="365" y="109"/>
                    <a:pt x="364" y="109"/>
                  </a:cubicBezTo>
                  <a:cubicBezTo>
                    <a:pt x="363" y="108"/>
                    <a:pt x="363" y="107"/>
                    <a:pt x="362" y="107"/>
                  </a:cubicBezTo>
                  <a:cubicBezTo>
                    <a:pt x="362" y="105"/>
                    <a:pt x="362" y="105"/>
                    <a:pt x="363" y="106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61" y="103"/>
                    <a:pt x="356" y="95"/>
                    <a:pt x="361" y="98"/>
                  </a:cubicBezTo>
                  <a:cubicBezTo>
                    <a:pt x="361" y="99"/>
                    <a:pt x="362" y="100"/>
                    <a:pt x="362" y="101"/>
                  </a:cubicBezTo>
                  <a:cubicBezTo>
                    <a:pt x="360" y="94"/>
                    <a:pt x="354" y="82"/>
                    <a:pt x="357" y="81"/>
                  </a:cubicBezTo>
                  <a:cubicBezTo>
                    <a:pt x="355" y="77"/>
                    <a:pt x="354" y="79"/>
                    <a:pt x="351" y="73"/>
                  </a:cubicBezTo>
                  <a:cubicBezTo>
                    <a:pt x="347" y="72"/>
                    <a:pt x="348" y="76"/>
                    <a:pt x="342" y="72"/>
                  </a:cubicBezTo>
                  <a:cubicBezTo>
                    <a:pt x="345" y="77"/>
                    <a:pt x="345" y="77"/>
                    <a:pt x="345" y="77"/>
                  </a:cubicBezTo>
                  <a:cubicBezTo>
                    <a:pt x="346" y="77"/>
                    <a:pt x="347" y="78"/>
                    <a:pt x="348" y="78"/>
                  </a:cubicBezTo>
                  <a:cubicBezTo>
                    <a:pt x="344" y="74"/>
                    <a:pt x="344" y="74"/>
                    <a:pt x="344" y="74"/>
                  </a:cubicBezTo>
                  <a:cubicBezTo>
                    <a:pt x="347" y="76"/>
                    <a:pt x="348" y="75"/>
                    <a:pt x="350" y="75"/>
                  </a:cubicBezTo>
                  <a:cubicBezTo>
                    <a:pt x="356" y="82"/>
                    <a:pt x="354" y="86"/>
                    <a:pt x="356" y="90"/>
                  </a:cubicBezTo>
                  <a:cubicBezTo>
                    <a:pt x="353" y="89"/>
                    <a:pt x="351" y="85"/>
                    <a:pt x="350" y="88"/>
                  </a:cubicBezTo>
                  <a:cubicBezTo>
                    <a:pt x="349" y="83"/>
                    <a:pt x="345" y="85"/>
                    <a:pt x="344" y="80"/>
                  </a:cubicBezTo>
                  <a:cubicBezTo>
                    <a:pt x="345" y="80"/>
                    <a:pt x="345" y="80"/>
                    <a:pt x="345" y="80"/>
                  </a:cubicBezTo>
                  <a:cubicBezTo>
                    <a:pt x="341" y="78"/>
                    <a:pt x="342" y="76"/>
                    <a:pt x="339" y="75"/>
                  </a:cubicBezTo>
                  <a:cubicBezTo>
                    <a:pt x="339" y="75"/>
                    <a:pt x="339" y="74"/>
                    <a:pt x="339" y="74"/>
                  </a:cubicBezTo>
                  <a:cubicBezTo>
                    <a:pt x="333" y="69"/>
                    <a:pt x="339" y="76"/>
                    <a:pt x="333" y="73"/>
                  </a:cubicBezTo>
                  <a:cubicBezTo>
                    <a:pt x="329" y="68"/>
                    <a:pt x="334" y="68"/>
                    <a:pt x="334" y="66"/>
                  </a:cubicBezTo>
                  <a:cubicBezTo>
                    <a:pt x="344" y="72"/>
                    <a:pt x="336" y="63"/>
                    <a:pt x="347" y="70"/>
                  </a:cubicBezTo>
                  <a:cubicBezTo>
                    <a:pt x="349" y="68"/>
                    <a:pt x="346" y="64"/>
                    <a:pt x="341" y="59"/>
                  </a:cubicBezTo>
                  <a:cubicBezTo>
                    <a:pt x="343" y="64"/>
                    <a:pt x="336" y="61"/>
                    <a:pt x="338" y="67"/>
                  </a:cubicBezTo>
                  <a:cubicBezTo>
                    <a:pt x="330" y="61"/>
                    <a:pt x="326" y="66"/>
                    <a:pt x="320" y="57"/>
                  </a:cubicBezTo>
                  <a:cubicBezTo>
                    <a:pt x="321" y="57"/>
                    <a:pt x="321" y="57"/>
                    <a:pt x="321" y="57"/>
                  </a:cubicBezTo>
                  <a:cubicBezTo>
                    <a:pt x="319" y="56"/>
                    <a:pt x="318" y="56"/>
                    <a:pt x="316" y="56"/>
                  </a:cubicBezTo>
                  <a:cubicBezTo>
                    <a:pt x="315" y="54"/>
                    <a:pt x="314" y="53"/>
                    <a:pt x="312" y="51"/>
                  </a:cubicBezTo>
                  <a:cubicBezTo>
                    <a:pt x="317" y="51"/>
                    <a:pt x="320" y="55"/>
                    <a:pt x="323" y="55"/>
                  </a:cubicBezTo>
                  <a:cubicBezTo>
                    <a:pt x="320" y="48"/>
                    <a:pt x="313" y="52"/>
                    <a:pt x="307" y="47"/>
                  </a:cubicBezTo>
                  <a:cubicBezTo>
                    <a:pt x="303" y="39"/>
                    <a:pt x="315" y="50"/>
                    <a:pt x="317" y="47"/>
                  </a:cubicBezTo>
                  <a:cubicBezTo>
                    <a:pt x="315" y="47"/>
                    <a:pt x="312" y="43"/>
                    <a:pt x="313" y="42"/>
                  </a:cubicBezTo>
                  <a:cubicBezTo>
                    <a:pt x="319" y="48"/>
                    <a:pt x="319" y="44"/>
                    <a:pt x="325" y="51"/>
                  </a:cubicBezTo>
                  <a:cubicBezTo>
                    <a:pt x="321" y="49"/>
                    <a:pt x="325" y="52"/>
                    <a:pt x="323" y="52"/>
                  </a:cubicBezTo>
                  <a:cubicBezTo>
                    <a:pt x="325" y="52"/>
                    <a:pt x="332" y="58"/>
                    <a:pt x="336" y="62"/>
                  </a:cubicBezTo>
                  <a:cubicBezTo>
                    <a:pt x="338" y="62"/>
                    <a:pt x="333" y="57"/>
                    <a:pt x="331" y="54"/>
                  </a:cubicBezTo>
                  <a:cubicBezTo>
                    <a:pt x="324" y="51"/>
                    <a:pt x="321" y="43"/>
                    <a:pt x="314" y="42"/>
                  </a:cubicBezTo>
                  <a:cubicBezTo>
                    <a:pt x="308" y="38"/>
                    <a:pt x="315" y="40"/>
                    <a:pt x="315" y="39"/>
                  </a:cubicBezTo>
                  <a:cubicBezTo>
                    <a:pt x="310" y="34"/>
                    <a:pt x="311" y="39"/>
                    <a:pt x="309" y="38"/>
                  </a:cubicBezTo>
                  <a:cubicBezTo>
                    <a:pt x="299" y="34"/>
                    <a:pt x="301" y="29"/>
                    <a:pt x="294" y="26"/>
                  </a:cubicBezTo>
                  <a:cubicBezTo>
                    <a:pt x="292" y="25"/>
                    <a:pt x="289" y="25"/>
                    <a:pt x="286" y="24"/>
                  </a:cubicBezTo>
                  <a:cubicBezTo>
                    <a:pt x="288" y="23"/>
                    <a:pt x="286" y="20"/>
                    <a:pt x="283" y="19"/>
                  </a:cubicBezTo>
                  <a:cubicBezTo>
                    <a:pt x="284" y="21"/>
                    <a:pt x="286" y="21"/>
                    <a:pt x="286" y="24"/>
                  </a:cubicBezTo>
                  <a:cubicBezTo>
                    <a:pt x="283" y="23"/>
                    <a:pt x="281" y="22"/>
                    <a:pt x="279" y="21"/>
                  </a:cubicBezTo>
                  <a:cubicBezTo>
                    <a:pt x="279" y="21"/>
                    <a:pt x="279" y="20"/>
                    <a:pt x="278" y="19"/>
                  </a:cubicBezTo>
                  <a:cubicBezTo>
                    <a:pt x="278" y="20"/>
                    <a:pt x="278" y="20"/>
                    <a:pt x="278" y="20"/>
                  </a:cubicBezTo>
                  <a:cubicBezTo>
                    <a:pt x="276" y="20"/>
                    <a:pt x="275" y="19"/>
                    <a:pt x="274" y="19"/>
                  </a:cubicBezTo>
                  <a:cubicBezTo>
                    <a:pt x="275" y="18"/>
                    <a:pt x="272" y="17"/>
                    <a:pt x="273" y="19"/>
                  </a:cubicBezTo>
                  <a:cubicBezTo>
                    <a:pt x="269" y="17"/>
                    <a:pt x="266" y="16"/>
                    <a:pt x="263" y="15"/>
                  </a:cubicBezTo>
                  <a:cubicBezTo>
                    <a:pt x="264" y="14"/>
                    <a:pt x="263" y="13"/>
                    <a:pt x="263" y="11"/>
                  </a:cubicBezTo>
                  <a:cubicBezTo>
                    <a:pt x="255" y="14"/>
                    <a:pt x="258" y="13"/>
                    <a:pt x="250" y="13"/>
                  </a:cubicBezTo>
                  <a:cubicBezTo>
                    <a:pt x="252" y="14"/>
                    <a:pt x="254" y="16"/>
                    <a:pt x="256" y="17"/>
                  </a:cubicBezTo>
                  <a:cubicBezTo>
                    <a:pt x="250" y="16"/>
                    <a:pt x="245" y="18"/>
                    <a:pt x="241" y="14"/>
                  </a:cubicBezTo>
                  <a:cubicBezTo>
                    <a:pt x="245" y="18"/>
                    <a:pt x="239" y="17"/>
                    <a:pt x="234" y="17"/>
                  </a:cubicBezTo>
                  <a:cubicBezTo>
                    <a:pt x="234" y="16"/>
                    <a:pt x="233" y="16"/>
                    <a:pt x="233" y="17"/>
                  </a:cubicBezTo>
                  <a:cubicBezTo>
                    <a:pt x="231" y="17"/>
                    <a:pt x="229" y="17"/>
                    <a:pt x="228" y="17"/>
                  </a:cubicBezTo>
                  <a:cubicBezTo>
                    <a:pt x="228" y="17"/>
                    <a:pt x="227" y="16"/>
                    <a:pt x="226" y="16"/>
                  </a:cubicBezTo>
                  <a:cubicBezTo>
                    <a:pt x="226" y="16"/>
                    <a:pt x="226" y="16"/>
                    <a:pt x="226" y="16"/>
                  </a:cubicBezTo>
                  <a:cubicBezTo>
                    <a:pt x="226" y="16"/>
                    <a:pt x="225" y="16"/>
                    <a:pt x="225" y="16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22" y="16"/>
                    <a:pt x="220" y="16"/>
                    <a:pt x="218" y="16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7" y="16"/>
                    <a:pt x="216" y="15"/>
                    <a:pt x="215" y="15"/>
                  </a:cubicBezTo>
                  <a:cubicBezTo>
                    <a:pt x="216" y="14"/>
                    <a:pt x="216" y="14"/>
                    <a:pt x="216" y="14"/>
                  </a:cubicBezTo>
                  <a:cubicBezTo>
                    <a:pt x="213" y="14"/>
                    <a:pt x="210" y="14"/>
                    <a:pt x="208" y="14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3" y="8"/>
                    <a:pt x="197" y="11"/>
                    <a:pt x="199" y="12"/>
                  </a:cubicBezTo>
                  <a:cubicBezTo>
                    <a:pt x="193" y="11"/>
                    <a:pt x="196" y="11"/>
                    <a:pt x="195" y="9"/>
                  </a:cubicBezTo>
                  <a:cubicBezTo>
                    <a:pt x="199" y="8"/>
                    <a:pt x="206" y="4"/>
                    <a:pt x="208" y="7"/>
                  </a:cubicBezTo>
                  <a:cubicBezTo>
                    <a:pt x="207" y="7"/>
                    <a:pt x="206" y="7"/>
                    <a:pt x="206" y="8"/>
                  </a:cubicBezTo>
                  <a:cubicBezTo>
                    <a:pt x="221" y="10"/>
                    <a:pt x="211" y="3"/>
                    <a:pt x="219" y="2"/>
                  </a:cubicBezTo>
                  <a:cubicBezTo>
                    <a:pt x="215" y="2"/>
                    <a:pt x="212" y="0"/>
                    <a:pt x="207" y="1"/>
                  </a:cubicBezTo>
                  <a:cubicBezTo>
                    <a:pt x="205" y="1"/>
                    <a:pt x="197" y="2"/>
                    <a:pt x="193" y="4"/>
                  </a:cubicBezTo>
                  <a:cubicBezTo>
                    <a:pt x="199" y="2"/>
                    <a:pt x="202" y="4"/>
                    <a:pt x="206" y="5"/>
                  </a:cubicBezTo>
                  <a:cubicBezTo>
                    <a:pt x="202" y="5"/>
                    <a:pt x="202" y="7"/>
                    <a:pt x="198" y="6"/>
                  </a:cubicBezTo>
                  <a:cubicBezTo>
                    <a:pt x="199" y="5"/>
                    <a:pt x="199" y="5"/>
                    <a:pt x="199" y="5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4"/>
                    <a:pt x="184" y="6"/>
                    <a:pt x="190" y="3"/>
                  </a:cubicBezTo>
                  <a:cubicBezTo>
                    <a:pt x="185" y="4"/>
                    <a:pt x="189" y="5"/>
                    <a:pt x="184" y="7"/>
                  </a:cubicBezTo>
                  <a:cubicBezTo>
                    <a:pt x="187" y="7"/>
                    <a:pt x="190" y="7"/>
                    <a:pt x="194" y="7"/>
                  </a:cubicBezTo>
                  <a:cubicBezTo>
                    <a:pt x="193" y="9"/>
                    <a:pt x="193" y="9"/>
                    <a:pt x="193" y="9"/>
                  </a:cubicBezTo>
                  <a:cubicBezTo>
                    <a:pt x="190" y="11"/>
                    <a:pt x="189" y="9"/>
                    <a:pt x="185" y="10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4" y="12"/>
                    <a:pt x="181" y="12"/>
                    <a:pt x="179" y="11"/>
                  </a:cubicBezTo>
                  <a:cubicBezTo>
                    <a:pt x="180" y="13"/>
                    <a:pt x="175" y="13"/>
                    <a:pt x="173" y="13"/>
                  </a:cubicBezTo>
                  <a:cubicBezTo>
                    <a:pt x="169" y="13"/>
                    <a:pt x="171" y="8"/>
                    <a:pt x="165" y="12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0" y="15"/>
                    <a:pt x="155" y="16"/>
                  </a:cubicBezTo>
                  <a:cubicBezTo>
                    <a:pt x="155" y="15"/>
                    <a:pt x="156" y="14"/>
                    <a:pt x="157" y="14"/>
                  </a:cubicBezTo>
                  <a:cubicBezTo>
                    <a:pt x="149" y="14"/>
                    <a:pt x="139" y="22"/>
                    <a:pt x="135" y="20"/>
                  </a:cubicBezTo>
                  <a:cubicBezTo>
                    <a:pt x="134" y="17"/>
                    <a:pt x="138" y="17"/>
                    <a:pt x="137" y="15"/>
                  </a:cubicBezTo>
                  <a:cubicBezTo>
                    <a:pt x="149" y="14"/>
                    <a:pt x="144" y="8"/>
                    <a:pt x="158" y="7"/>
                  </a:cubicBezTo>
                  <a:cubicBezTo>
                    <a:pt x="160" y="12"/>
                    <a:pt x="169" y="1"/>
                    <a:pt x="172" y="6"/>
                  </a:cubicBezTo>
                  <a:cubicBezTo>
                    <a:pt x="167" y="6"/>
                    <a:pt x="161" y="11"/>
                    <a:pt x="162" y="11"/>
                  </a:cubicBezTo>
                  <a:cubicBezTo>
                    <a:pt x="166" y="10"/>
                    <a:pt x="173" y="9"/>
                    <a:pt x="177" y="9"/>
                  </a:cubicBezTo>
                  <a:cubicBezTo>
                    <a:pt x="173" y="7"/>
                    <a:pt x="174" y="4"/>
                    <a:pt x="176" y="2"/>
                  </a:cubicBezTo>
                  <a:cubicBezTo>
                    <a:pt x="168" y="5"/>
                    <a:pt x="153" y="4"/>
                    <a:pt x="141" y="7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35" y="16"/>
                    <a:pt x="143" y="7"/>
                    <a:pt x="136" y="9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2" y="16"/>
                    <a:pt x="130" y="14"/>
                    <a:pt x="134" y="14"/>
                  </a:cubicBezTo>
                  <a:cubicBezTo>
                    <a:pt x="139" y="14"/>
                    <a:pt x="135" y="16"/>
                    <a:pt x="135" y="19"/>
                  </a:cubicBezTo>
                  <a:cubicBezTo>
                    <a:pt x="132" y="19"/>
                    <a:pt x="124" y="23"/>
                    <a:pt x="128" y="19"/>
                  </a:cubicBezTo>
                  <a:cubicBezTo>
                    <a:pt x="125" y="21"/>
                    <a:pt x="123" y="23"/>
                    <a:pt x="120" y="26"/>
                  </a:cubicBezTo>
                  <a:cubicBezTo>
                    <a:pt x="120" y="25"/>
                    <a:pt x="121" y="23"/>
                    <a:pt x="122" y="22"/>
                  </a:cubicBezTo>
                  <a:cubicBezTo>
                    <a:pt x="120" y="24"/>
                    <a:pt x="118" y="25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1" y="30"/>
                    <a:pt x="104" y="34"/>
                    <a:pt x="101" y="39"/>
                  </a:cubicBezTo>
                  <a:cubicBezTo>
                    <a:pt x="111" y="35"/>
                    <a:pt x="99" y="44"/>
                    <a:pt x="100" y="45"/>
                  </a:cubicBezTo>
                  <a:cubicBezTo>
                    <a:pt x="97" y="46"/>
                    <a:pt x="93" y="42"/>
                    <a:pt x="98" y="36"/>
                  </a:cubicBezTo>
                  <a:cubicBezTo>
                    <a:pt x="101" y="36"/>
                    <a:pt x="104" y="31"/>
                    <a:pt x="108" y="29"/>
                  </a:cubicBezTo>
                  <a:cubicBezTo>
                    <a:pt x="102" y="31"/>
                    <a:pt x="102" y="33"/>
                    <a:pt x="99" y="35"/>
                  </a:cubicBezTo>
                  <a:cubicBezTo>
                    <a:pt x="100" y="32"/>
                    <a:pt x="93" y="37"/>
                    <a:pt x="92" y="36"/>
                  </a:cubicBezTo>
                  <a:cubicBezTo>
                    <a:pt x="92" y="34"/>
                    <a:pt x="92" y="31"/>
                    <a:pt x="97" y="29"/>
                  </a:cubicBezTo>
                  <a:cubicBezTo>
                    <a:pt x="104" y="25"/>
                    <a:pt x="100" y="31"/>
                    <a:pt x="101" y="30"/>
                  </a:cubicBezTo>
                  <a:cubicBezTo>
                    <a:pt x="105" y="31"/>
                    <a:pt x="110" y="24"/>
                    <a:pt x="115" y="22"/>
                  </a:cubicBezTo>
                  <a:cubicBezTo>
                    <a:pt x="116" y="22"/>
                    <a:pt x="115" y="23"/>
                    <a:pt x="114" y="24"/>
                  </a:cubicBezTo>
                  <a:cubicBezTo>
                    <a:pt x="117" y="22"/>
                    <a:pt x="125" y="18"/>
                    <a:pt x="125" y="16"/>
                  </a:cubicBezTo>
                  <a:cubicBezTo>
                    <a:pt x="122" y="18"/>
                    <a:pt x="119" y="20"/>
                    <a:pt x="116" y="22"/>
                  </a:cubicBezTo>
                  <a:cubicBezTo>
                    <a:pt x="114" y="22"/>
                    <a:pt x="118" y="19"/>
                    <a:pt x="115" y="19"/>
                  </a:cubicBezTo>
                  <a:cubicBezTo>
                    <a:pt x="113" y="20"/>
                    <a:pt x="111" y="22"/>
                    <a:pt x="108" y="23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1" y="23"/>
                    <a:pt x="93" y="29"/>
                    <a:pt x="88" y="34"/>
                  </a:cubicBezTo>
                  <a:cubicBezTo>
                    <a:pt x="89" y="39"/>
                    <a:pt x="88" y="44"/>
                    <a:pt x="89" y="50"/>
                  </a:cubicBezTo>
                  <a:cubicBezTo>
                    <a:pt x="86" y="52"/>
                    <a:pt x="83" y="55"/>
                    <a:pt x="79" y="58"/>
                  </a:cubicBezTo>
                  <a:cubicBezTo>
                    <a:pt x="79" y="57"/>
                    <a:pt x="79" y="57"/>
                    <a:pt x="78" y="57"/>
                  </a:cubicBezTo>
                  <a:cubicBezTo>
                    <a:pt x="78" y="57"/>
                    <a:pt x="79" y="58"/>
                    <a:pt x="79" y="58"/>
                  </a:cubicBezTo>
                  <a:cubicBezTo>
                    <a:pt x="74" y="62"/>
                    <a:pt x="70" y="66"/>
                    <a:pt x="65" y="70"/>
                  </a:cubicBezTo>
                  <a:cubicBezTo>
                    <a:pt x="66" y="71"/>
                    <a:pt x="67" y="72"/>
                    <a:pt x="67" y="73"/>
                  </a:cubicBezTo>
                  <a:cubicBezTo>
                    <a:pt x="64" y="74"/>
                    <a:pt x="61" y="79"/>
                    <a:pt x="59" y="77"/>
                  </a:cubicBezTo>
                  <a:cubicBezTo>
                    <a:pt x="59" y="81"/>
                    <a:pt x="55" y="90"/>
                    <a:pt x="58" y="90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3" y="92"/>
                    <a:pt x="48" y="96"/>
                    <a:pt x="42" y="105"/>
                  </a:cubicBezTo>
                  <a:cubicBezTo>
                    <a:pt x="41" y="107"/>
                    <a:pt x="43" y="108"/>
                    <a:pt x="45" y="108"/>
                  </a:cubicBezTo>
                  <a:cubicBezTo>
                    <a:pt x="43" y="110"/>
                    <a:pt x="42" y="112"/>
                    <a:pt x="41" y="113"/>
                  </a:cubicBezTo>
                  <a:cubicBezTo>
                    <a:pt x="40" y="111"/>
                    <a:pt x="39" y="110"/>
                    <a:pt x="41" y="107"/>
                  </a:cubicBezTo>
                  <a:cubicBezTo>
                    <a:pt x="38" y="112"/>
                    <a:pt x="35" y="116"/>
                    <a:pt x="33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2" y="122"/>
                    <a:pt x="32" y="124"/>
                    <a:pt x="31" y="126"/>
                  </a:cubicBezTo>
                  <a:cubicBezTo>
                    <a:pt x="32" y="123"/>
                    <a:pt x="35" y="118"/>
                    <a:pt x="37" y="120"/>
                  </a:cubicBezTo>
                  <a:cubicBezTo>
                    <a:pt x="36" y="124"/>
                    <a:pt x="35" y="126"/>
                    <a:pt x="34" y="129"/>
                  </a:cubicBezTo>
                  <a:cubicBezTo>
                    <a:pt x="34" y="129"/>
                    <a:pt x="33" y="129"/>
                    <a:pt x="33" y="13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2"/>
                    <a:pt x="32" y="133"/>
                    <a:pt x="32" y="135"/>
                  </a:cubicBezTo>
                  <a:cubicBezTo>
                    <a:pt x="32" y="136"/>
                    <a:pt x="32" y="137"/>
                    <a:pt x="32" y="137"/>
                  </a:cubicBezTo>
                  <a:cubicBezTo>
                    <a:pt x="28" y="136"/>
                    <a:pt x="27" y="137"/>
                    <a:pt x="25" y="135"/>
                  </a:cubicBezTo>
                  <a:cubicBezTo>
                    <a:pt x="25" y="134"/>
                    <a:pt x="25" y="134"/>
                    <a:pt x="26" y="134"/>
                  </a:cubicBezTo>
                  <a:cubicBezTo>
                    <a:pt x="25" y="133"/>
                    <a:pt x="25" y="132"/>
                    <a:pt x="24" y="131"/>
                  </a:cubicBezTo>
                  <a:cubicBezTo>
                    <a:pt x="25" y="131"/>
                    <a:pt x="25" y="131"/>
                    <a:pt x="26" y="131"/>
                  </a:cubicBezTo>
                  <a:cubicBezTo>
                    <a:pt x="26" y="131"/>
                    <a:pt x="26" y="130"/>
                    <a:pt x="26" y="130"/>
                  </a:cubicBezTo>
                  <a:cubicBezTo>
                    <a:pt x="25" y="130"/>
                    <a:pt x="25" y="130"/>
                    <a:pt x="24" y="130"/>
                  </a:cubicBezTo>
                  <a:cubicBezTo>
                    <a:pt x="24" y="127"/>
                    <a:pt x="24" y="124"/>
                    <a:pt x="24" y="121"/>
                  </a:cubicBezTo>
                  <a:cubicBezTo>
                    <a:pt x="18" y="134"/>
                    <a:pt x="20" y="131"/>
                    <a:pt x="16" y="143"/>
                  </a:cubicBezTo>
                  <a:cubicBezTo>
                    <a:pt x="13" y="143"/>
                    <a:pt x="16" y="131"/>
                    <a:pt x="14" y="133"/>
                  </a:cubicBezTo>
                  <a:cubicBezTo>
                    <a:pt x="16" y="129"/>
                    <a:pt x="17" y="126"/>
                    <a:pt x="19" y="122"/>
                  </a:cubicBezTo>
                  <a:cubicBezTo>
                    <a:pt x="19" y="124"/>
                    <a:pt x="19" y="125"/>
                    <a:pt x="19" y="126"/>
                  </a:cubicBezTo>
                  <a:cubicBezTo>
                    <a:pt x="20" y="117"/>
                    <a:pt x="24" y="115"/>
                    <a:pt x="24" y="109"/>
                  </a:cubicBezTo>
                  <a:cubicBezTo>
                    <a:pt x="25" y="108"/>
                    <a:pt x="25" y="108"/>
                    <a:pt x="25" y="109"/>
                  </a:cubicBezTo>
                  <a:cubicBezTo>
                    <a:pt x="25" y="109"/>
                    <a:pt x="25" y="109"/>
                    <a:pt x="25" y="108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11"/>
                    <a:pt x="24" y="114"/>
                    <a:pt x="25" y="111"/>
                  </a:cubicBezTo>
                  <a:cubicBezTo>
                    <a:pt x="24" y="115"/>
                    <a:pt x="26" y="119"/>
                    <a:pt x="27" y="122"/>
                  </a:cubicBezTo>
                  <a:cubicBezTo>
                    <a:pt x="31" y="115"/>
                    <a:pt x="27" y="115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8" y="110"/>
                    <a:pt x="28" y="109"/>
                    <a:pt x="28" y="108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4" y="100"/>
                    <a:pt x="31" y="104"/>
                    <a:pt x="30" y="104"/>
                  </a:cubicBezTo>
                  <a:cubicBezTo>
                    <a:pt x="32" y="100"/>
                    <a:pt x="34" y="99"/>
                    <a:pt x="36" y="97"/>
                  </a:cubicBezTo>
                  <a:cubicBezTo>
                    <a:pt x="36" y="97"/>
                    <a:pt x="36" y="98"/>
                    <a:pt x="36" y="99"/>
                  </a:cubicBezTo>
                  <a:cubicBezTo>
                    <a:pt x="37" y="98"/>
                    <a:pt x="38" y="97"/>
                    <a:pt x="38" y="95"/>
                  </a:cubicBezTo>
                  <a:cubicBezTo>
                    <a:pt x="39" y="95"/>
                    <a:pt x="40" y="95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3" y="96"/>
                    <a:pt x="42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1" y="95"/>
                    <a:pt x="41" y="94"/>
                    <a:pt x="40" y="93"/>
                  </a:cubicBezTo>
                  <a:cubicBezTo>
                    <a:pt x="41" y="93"/>
                    <a:pt x="41" y="92"/>
                    <a:pt x="40" y="91"/>
                  </a:cubicBezTo>
                  <a:cubicBezTo>
                    <a:pt x="40" y="92"/>
                    <a:pt x="39" y="93"/>
                    <a:pt x="39" y="93"/>
                  </a:cubicBezTo>
                  <a:cubicBezTo>
                    <a:pt x="39" y="93"/>
                    <a:pt x="39" y="93"/>
                    <a:pt x="38" y="94"/>
                  </a:cubicBezTo>
                  <a:cubicBezTo>
                    <a:pt x="36" y="94"/>
                    <a:pt x="38" y="97"/>
                    <a:pt x="36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5" y="97"/>
                    <a:pt x="33" y="98"/>
                    <a:pt x="33" y="97"/>
                  </a:cubicBezTo>
                  <a:cubicBezTo>
                    <a:pt x="37" y="94"/>
                    <a:pt x="39" y="88"/>
                    <a:pt x="45" y="86"/>
                  </a:cubicBezTo>
                  <a:cubicBezTo>
                    <a:pt x="42" y="88"/>
                    <a:pt x="43" y="81"/>
                    <a:pt x="44" y="79"/>
                  </a:cubicBezTo>
                  <a:cubicBezTo>
                    <a:pt x="41" y="81"/>
                    <a:pt x="38" y="83"/>
                    <a:pt x="35" y="85"/>
                  </a:cubicBezTo>
                  <a:cubicBezTo>
                    <a:pt x="29" y="97"/>
                    <a:pt x="23" y="104"/>
                    <a:pt x="19" y="118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6" y="135"/>
                    <a:pt x="15" y="137"/>
                    <a:pt x="14" y="150"/>
                  </a:cubicBezTo>
                  <a:cubicBezTo>
                    <a:pt x="13" y="150"/>
                    <a:pt x="13" y="152"/>
                    <a:pt x="13" y="152"/>
                  </a:cubicBezTo>
                  <a:cubicBezTo>
                    <a:pt x="13" y="153"/>
                    <a:pt x="13" y="153"/>
                    <a:pt x="13" y="154"/>
                  </a:cubicBezTo>
                  <a:cubicBezTo>
                    <a:pt x="13" y="153"/>
                    <a:pt x="12" y="153"/>
                    <a:pt x="12" y="152"/>
                  </a:cubicBezTo>
                  <a:cubicBezTo>
                    <a:pt x="10" y="153"/>
                    <a:pt x="13" y="154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6"/>
                    <a:pt x="13" y="156"/>
                  </a:cubicBezTo>
                  <a:cubicBezTo>
                    <a:pt x="9" y="156"/>
                    <a:pt x="12" y="165"/>
                    <a:pt x="8" y="163"/>
                  </a:cubicBezTo>
                  <a:cubicBezTo>
                    <a:pt x="10" y="158"/>
                    <a:pt x="8" y="158"/>
                    <a:pt x="6" y="160"/>
                  </a:cubicBezTo>
                  <a:cubicBezTo>
                    <a:pt x="7" y="164"/>
                    <a:pt x="9" y="166"/>
                    <a:pt x="7" y="172"/>
                  </a:cubicBezTo>
                  <a:cubicBezTo>
                    <a:pt x="5" y="170"/>
                    <a:pt x="3" y="175"/>
                    <a:pt x="3" y="169"/>
                  </a:cubicBezTo>
                  <a:cubicBezTo>
                    <a:pt x="1" y="178"/>
                    <a:pt x="1" y="183"/>
                    <a:pt x="4" y="188"/>
                  </a:cubicBezTo>
                  <a:cubicBezTo>
                    <a:pt x="7" y="202"/>
                    <a:pt x="0" y="192"/>
                    <a:pt x="2" y="207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1" y="208"/>
                    <a:pt x="1" y="211"/>
                    <a:pt x="2" y="214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4" y="214"/>
                    <a:pt x="5" y="218"/>
                    <a:pt x="6" y="221"/>
                  </a:cubicBezTo>
                  <a:cubicBezTo>
                    <a:pt x="9" y="227"/>
                    <a:pt x="8" y="218"/>
                    <a:pt x="10" y="219"/>
                  </a:cubicBezTo>
                  <a:cubicBezTo>
                    <a:pt x="7" y="217"/>
                    <a:pt x="7" y="217"/>
                    <a:pt x="7" y="217"/>
                  </a:cubicBezTo>
                  <a:cubicBezTo>
                    <a:pt x="7" y="213"/>
                    <a:pt x="4" y="207"/>
                    <a:pt x="6" y="206"/>
                  </a:cubicBezTo>
                  <a:cubicBezTo>
                    <a:pt x="7" y="213"/>
                    <a:pt x="9" y="211"/>
                    <a:pt x="10" y="213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0" y="198"/>
                    <a:pt x="11" y="193"/>
                    <a:pt x="9" y="189"/>
                  </a:cubicBezTo>
                  <a:cubicBezTo>
                    <a:pt x="8" y="192"/>
                    <a:pt x="11" y="194"/>
                    <a:pt x="9" y="196"/>
                  </a:cubicBezTo>
                  <a:cubicBezTo>
                    <a:pt x="6" y="193"/>
                    <a:pt x="6" y="185"/>
                    <a:pt x="5" y="177"/>
                  </a:cubicBezTo>
                  <a:cubicBezTo>
                    <a:pt x="6" y="176"/>
                    <a:pt x="7" y="174"/>
                    <a:pt x="7" y="175"/>
                  </a:cubicBezTo>
                  <a:cubicBezTo>
                    <a:pt x="8" y="175"/>
                    <a:pt x="7" y="177"/>
                    <a:pt x="7" y="177"/>
                  </a:cubicBezTo>
                  <a:cubicBezTo>
                    <a:pt x="9" y="177"/>
                    <a:pt x="9" y="181"/>
                    <a:pt x="11" y="174"/>
                  </a:cubicBezTo>
                  <a:cubicBezTo>
                    <a:pt x="13" y="177"/>
                    <a:pt x="16" y="183"/>
                    <a:pt x="17" y="183"/>
                  </a:cubicBezTo>
                  <a:cubicBezTo>
                    <a:pt x="17" y="183"/>
                    <a:pt x="17" y="184"/>
                    <a:pt x="17" y="184"/>
                  </a:cubicBezTo>
                  <a:cubicBezTo>
                    <a:pt x="17" y="186"/>
                    <a:pt x="17" y="189"/>
                    <a:pt x="17" y="191"/>
                  </a:cubicBezTo>
                  <a:cubicBezTo>
                    <a:pt x="17" y="191"/>
                    <a:pt x="17" y="191"/>
                    <a:pt x="17" y="191"/>
                  </a:cubicBezTo>
                  <a:cubicBezTo>
                    <a:pt x="17" y="191"/>
                    <a:pt x="17" y="192"/>
                    <a:pt x="17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7" y="194"/>
                    <a:pt x="17" y="195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5"/>
                    <a:pt x="16" y="195"/>
                  </a:cubicBezTo>
                  <a:cubicBezTo>
                    <a:pt x="17" y="195"/>
                    <a:pt x="17" y="195"/>
                    <a:pt x="16" y="194"/>
                  </a:cubicBezTo>
                  <a:cubicBezTo>
                    <a:pt x="16" y="193"/>
                    <a:pt x="16" y="192"/>
                    <a:pt x="16" y="191"/>
                  </a:cubicBezTo>
                  <a:cubicBezTo>
                    <a:pt x="16" y="192"/>
                    <a:pt x="16" y="193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2"/>
                    <a:pt x="15" y="190"/>
                    <a:pt x="15" y="187"/>
                  </a:cubicBezTo>
                  <a:cubicBezTo>
                    <a:pt x="15" y="188"/>
                    <a:pt x="15" y="191"/>
                    <a:pt x="15" y="193"/>
                  </a:cubicBezTo>
                  <a:cubicBezTo>
                    <a:pt x="15" y="193"/>
                    <a:pt x="14" y="193"/>
                    <a:pt x="14" y="193"/>
                  </a:cubicBezTo>
                  <a:cubicBezTo>
                    <a:pt x="14" y="194"/>
                    <a:pt x="15" y="194"/>
                    <a:pt x="15" y="195"/>
                  </a:cubicBezTo>
                  <a:cubicBezTo>
                    <a:pt x="16" y="199"/>
                    <a:pt x="16" y="203"/>
                    <a:pt x="17" y="207"/>
                  </a:cubicBezTo>
                  <a:cubicBezTo>
                    <a:pt x="16" y="207"/>
                    <a:pt x="16" y="207"/>
                    <a:pt x="16" y="208"/>
                  </a:cubicBezTo>
                  <a:cubicBezTo>
                    <a:pt x="16" y="208"/>
                    <a:pt x="17" y="210"/>
                    <a:pt x="17" y="211"/>
                  </a:cubicBezTo>
                  <a:cubicBezTo>
                    <a:pt x="17" y="211"/>
                    <a:pt x="17" y="212"/>
                    <a:pt x="17" y="213"/>
                  </a:cubicBezTo>
                  <a:cubicBezTo>
                    <a:pt x="17" y="212"/>
                    <a:pt x="17" y="212"/>
                    <a:pt x="17" y="211"/>
                  </a:cubicBezTo>
                  <a:cubicBezTo>
                    <a:pt x="17" y="211"/>
                    <a:pt x="17" y="212"/>
                    <a:pt x="17" y="212"/>
                  </a:cubicBezTo>
                  <a:cubicBezTo>
                    <a:pt x="17" y="212"/>
                    <a:pt x="17" y="212"/>
                    <a:pt x="17" y="212"/>
                  </a:cubicBezTo>
                  <a:cubicBezTo>
                    <a:pt x="17" y="212"/>
                    <a:pt x="18" y="212"/>
                    <a:pt x="18" y="212"/>
                  </a:cubicBezTo>
                  <a:cubicBezTo>
                    <a:pt x="18" y="214"/>
                    <a:pt x="18" y="217"/>
                    <a:pt x="19" y="220"/>
                  </a:cubicBezTo>
                  <a:cubicBezTo>
                    <a:pt x="17" y="221"/>
                    <a:pt x="16" y="225"/>
                    <a:pt x="14" y="221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3" y="220"/>
                    <a:pt x="13" y="219"/>
                    <a:pt x="12" y="218"/>
                  </a:cubicBezTo>
                  <a:cubicBezTo>
                    <a:pt x="12" y="218"/>
                    <a:pt x="13" y="219"/>
                    <a:pt x="13" y="221"/>
                  </a:cubicBezTo>
                  <a:cubicBezTo>
                    <a:pt x="13" y="221"/>
                    <a:pt x="13" y="221"/>
                    <a:pt x="13" y="221"/>
                  </a:cubicBezTo>
                  <a:cubicBezTo>
                    <a:pt x="13" y="221"/>
                    <a:pt x="13" y="222"/>
                    <a:pt x="13" y="222"/>
                  </a:cubicBezTo>
                  <a:cubicBezTo>
                    <a:pt x="13" y="222"/>
                    <a:pt x="13" y="222"/>
                    <a:pt x="14" y="222"/>
                  </a:cubicBezTo>
                  <a:cubicBezTo>
                    <a:pt x="14" y="224"/>
                    <a:pt x="14" y="226"/>
                    <a:pt x="15" y="228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4" y="228"/>
                    <a:pt x="14" y="227"/>
                    <a:pt x="14" y="227"/>
                  </a:cubicBezTo>
                  <a:cubicBezTo>
                    <a:pt x="14" y="227"/>
                    <a:pt x="14" y="227"/>
                    <a:pt x="14" y="227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4" y="225"/>
                    <a:pt x="14" y="225"/>
                    <a:pt x="14" y="225"/>
                  </a:cubicBezTo>
                  <a:cubicBezTo>
                    <a:pt x="11" y="222"/>
                    <a:pt x="11" y="227"/>
                    <a:pt x="12" y="233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4" y="234"/>
                    <a:pt x="14" y="235"/>
                    <a:pt x="14" y="235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3" y="236"/>
                    <a:pt x="13" y="236"/>
                    <a:pt x="13" y="237"/>
                  </a:cubicBezTo>
                  <a:cubicBezTo>
                    <a:pt x="13" y="237"/>
                    <a:pt x="13" y="237"/>
                    <a:pt x="14" y="237"/>
                  </a:cubicBezTo>
                  <a:cubicBezTo>
                    <a:pt x="14" y="238"/>
                    <a:pt x="14" y="239"/>
                    <a:pt x="13" y="240"/>
                  </a:cubicBezTo>
                  <a:cubicBezTo>
                    <a:pt x="13" y="240"/>
                    <a:pt x="13" y="239"/>
                    <a:pt x="13" y="239"/>
                  </a:cubicBezTo>
                  <a:cubicBezTo>
                    <a:pt x="13" y="240"/>
                    <a:pt x="13" y="241"/>
                    <a:pt x="13" y="241"/>
                  </a:cubicBezTo>
                  <a:cubicBezTo>
                    <a:pt x="13" y="244"/>
                    <a:pt x="14" y="246"/>
                    <a:pt x="15" y="249"/>
                  </a:cubicBezTo>
                  <a:cubicBezTo>
                    <a:pt x="15" y="249"/>
                    <a:pt x="16" y="250"/>
                    <a:pt x="16" y="250"/>
                  </a:cubicBezTo>
                  <a:cubicBezTo>
                    <a:pt x="16" y="250"/>
                    <a:pt x="16" y="251"/>
                    <a:pt x="16" y="251"/>
                  </a:cubicBezTo>
                  <a:cubicBezTo>
                    <a:pt x="16" y="251"/>
                    <a:pt x="17" y="251"/>
                    <a:pt x="17" y="251"/>
                  </a:cubicBezTo>
                  <a:cubicBezTo>
                    <a:pt x="17" y="251"/>
                    <a:pt x="17" y="251"/>
                    <a:pt x="17" y="252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20" y="253"/>
                    <a:pt x="21" y="255"/>
                    <a:pt x="23" y="257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3" y="257"/>
                    <a:pt x="24" y="257"/>
                    <a:pt x="24" y="257"/>
                  </a:cubicBezTo>
                  <a:cubicBezTo>
                    <a:pt x="25" y="258"/>
                    <a:pt x="26" y="259"/>
                    <a:pt x="27" y="260"/>
                  </a:cubicBezTo>
                  <a:cubicBezTo>
                    <a:pt x="26" y="261"/>
                    <a:pt x="28" y="263"/>
                    <a:pt x="29" y="263"/>
                  </a:cubicBezTo>
                  <a:cubicBezTo>
                    <a:pt x="29" y="263"/>
                    <a:pt x="29" y="263"/>
                    <a:pt x="29" y="263"/>
                  </a:cubicBezTo>
                  <a:cubicBezTo>
                    <a:pt x="30" y="264"/>
                    <a:pt x="30" y="264"/>
                    <a:pt x="30" y="265"/>
                  </a:cubicBezTo>
                  <a:cubicBezTo>
                    <a:pt x="30" y="265"/>
                    <a:pt x="30" y="265"/>
                    <a:pt x="30" y="265"/>
                  </a:cubicBezTo>
                  <a:cubicBezTo>
                    <a:pt x="30" y="265"/>
                    <a:pt x="30" y="265"/>
                    <a:pt x="29" y="265"/>
                  </a:cubicBezTo>
                  <a:cubicBezTo>
                    <a:pt x="31" y="267"/>
                    <a:pt x="28" y="266"/>
                    <a:pt x="29" y="268"/>
                  </a:cubicBezTo>
                  <a:cubicBezTo>
                    <a:pt x="29" y="268"/>
                    <a:pt x="30" y="268"/>
                    <a:pt x="30" y="267"/>
                  </a:cubicBezTo>
                  <a:cubicBezTo>
                    <a:pt x="31" y="270"/>
                    <a:pt x="32" y="272"/>
                    <a:pt x="30" y="271"/>
                  </a:cubicBezTo>
                  <a:cubicBezTo>
                    <a:pt x="29" y="271"/>
                    <a:pt x="29" y="271"/>
                    <a:pt x="29" y="271"/>
                  </a:cubicBezTo>
                  <a:cubicBezTo>
                    <a:pt x="29" y="271"/>
                    <a:pt x="29" y="272"/>
                    <a:pt x="29" y="272"/>
                  </a:cubicBezTo>
                  <a:cubicBezTo>
                    <a:pt x="28" y="272"/>
                    <a:pt x="27" y="270"/>
                    <a:pt x="27" y="268"/>
                  </a:cubicBezTo>
                  <a:cubicBezTo>
                    <a:pt x="27" y="267"/>
                    <a:pt x="27" y="268"/>
                    <a:pt x="27" y="267"/>
                  </a:cubicBezTo>
                  <a:cubicBezTo>
                    <a:pt x="26" y="267"/>
                    <a:pt x="24" y="267"/>
                    <a:pt x="24" y="271"/>
                  </a:cubicBezTo>
                  <a:cubicBezTo>
                    <a:pt x="23" y="268"/>
                    <a:pt x="23" y="268"/>
                    <a:pt x="22" y="266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22" y="266"/>
                    <a:pt x="22" y="265"/>
                    <a:pt x="22" y="265"/>
                  </a:cubicBezTo>
                  <a:cubicBezTo>
                    <a:pt x="22" y="265"/>
                    <a:pt x="21" y="265"/>
                    <a:pt x="21" y="265"/>
                  </a:cubicBezTo>
                  <a:cubicBezTo>
                    <a:pt x="21" y="265"/>
                    <a:pt x="21" y="266"/>
                    <a:pt x="21" y="266"/>
                  </a:cubicBezTo>
                  <a:cubicBezTo>
                    <a:pt x="18" y="262"/>
                    <a:pt x="13" y="257"/>
                    <a:pt x="12" y="257"/>
                  </a:cubicBezTo>
                  <a:cubicBezTo>
                    <a:pt x="15" y="258"/>
                    <a:pt x="13" y="262"/>
                    <a:pt x="14" y="265"/>
                  </a:cubicBezTo>
                  <a:cubicBezTo>
                    <a:pt x="13" y="263"/>
                    <a:pt x="10" y="259"/>
                    <a:pt x="11" y="263"/>
                  </a:cubicBezTo>
                  <a:cubicBezTo>
                    <a:pt x="12" y="264"/>
                    <a:pt x="17" y="273"/>
                    <a:pt x="16" y="266"/>
                  </a:cubicBezTo>
                  <a:cubicBezTo>
                    <a:pt x="18" y="268"/>
                    <a:pt x="20" y="272"/>
                    <a:pt x="21" y="275"/>
                  </a:cubicBezTo>
                  <a:cubicBezTo>
                    <a:pt x="18" y="272"/>
                    <a:pt x="18" y="275"/>
                    <a:pt x="16" y="275"/>
                  </a:cubicBezTo>
                  <a:cubicBezTo>
                    <a:pt x="19" y="278"/>
                    <a:pt x="21" y="277"/>
                    <a:pt x="22" y="277"/>
                  </a:cubicBezTo>
                  <a:cubicBezTo>
                    <a:pt x="24" y="287"/>
                    <a:pt x="22" y="294"/>
                    <a:pt x="30" y="303"/>
                  </a:cubicBezTo>
                  <a:cubicBezTo>
                    <a:pt x="31" y="305"/>
                    <a:pt x="25" y="297"/>
                    <a:pt x="27" y="298"/>
                  </a:cubicBezTo>
                  <a:cubicBezTo>
                    <a:pt x="32" y="301"/>
                    <a:pt x="32" y="305"/>
                    <a:pt x="33" y="309"/>
                  </a:cubicBezTo>
                  <a:cubicBezTo>
                    <a:pt x="32" y="309"/>
                    <a:pt x="32" y="310"/>
                    <a:pt x="32" y="310"/>
                  </a:cubicBezTo>
                  <a:cubicBezTo>
                    <a:pt x="33" y="310"/>
                    <a:pt x="33" y="310"/>
                    <a:pt x="33" y="310"/>
                  </a:cubicBezTo>
                  <a:cubicBezTo>
                    <a:pt x="34" y="312"/>
                    <a:pt x="34" y="313"/>
                    <a:pt x="36" y="315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9" y="313"/>
                    <a:pt x="43" y="317"/>
                    <a:pt x="45" y="320"/>
                  </a:cubicBezTo>
                  <a:cubicBezTo>
                    <a:pt x="45" y="320"/>
                    <a:pt x="45" y="320"/>
                    <a:pt x="45" y="321"/>
                  </a:cubicBezTo>
                  <a:cubicBezTo>
                    <a:pt x="44" y="321"/>
                    <a:pt x="44" y="320"/>
                    <a:pt x="43" y="320"/>
                  </a:cubicBezTo>
                  <a:cubicBezTo>
                    <a:pt x="43" y="322"/>
                    <a:pt x="45" y="321"/>
                    <a:pt x="45" y="324"/>
                  </a:cubicBezTo>
                  <a:cubicBezTo>
                    <a:pt x="45" y="324"/>
                    <a:pt x="45" y="324"/>
                    <a:pt x="46" y="324"/>
                  </a:cubicBezTo>
                  <a:cubicBezTo>
                    <a:pt x="46" y="325"/>
                    <a:pt x="46" y="327"/>
                    <a:pt x="43" y="324"/>
                  </a:cubicBezTo>
                  <a:cubicBezTo>
                    <a:pt x="50" y="336"/>
                    <a:pt x="56" y="329"/>
                    <a:pt x="65" y="340"/>
                  </a:cubicBezTo>
                  <a:cubicBezTo>
                    <a:pt x="61" y="335"/>
                    <a:pt x="61" y="334"/>
                    <a:pt x="57" y="331"/>
                  </a:cubicBezTo>
                  <a:cubicBezTo>
                    <a:pt x="62" y="333"/>
                    <a:pt x="58" y="330"/>
                    <a:pt x="60" y="329"/>
                  </a:cubicBezTo>
                  <a:cubicBezTo>
                    <a:pt x="61" y="333"/>
                    <a:pt x="70" y="340"/>
                    <a:pt x="63" y="336"/>
                  </a:cubicBezTo>
                  <a:cubicBezTo>
                    <a:pt x="66" y="340"/>
                    <a:pt x="73" y="346"/>
                    <a:pt x="75" y="346"/>
                  </a:cubicBezTo>
                  <a:cubicBezTo>
                    <a:pt x="73" y="343"/>
                    <a:pt x="73" y="343"/>
                    <a:pt x="73" y="343"/>
                  </a:cubicBezTo>
                  <a:cubicBezTo>
                    <a:pt x="78" y="347"/>
                    <a:pt x="84" y="350"/>
                    <a:pt x="88" y="349"/>
                  </a:cubicBezTo>
                  <a:cubicBezTo>
                    <a:pt x="81" y="345"/>
                    <a:pt x="79" y="348"/>
                    <a:pt x="71" y="341"/>
                  </a:cubicBezTo>
                  <a:cubicBezTo>
                    <a:pt x="65" y="332"/>
                    <a:pt x="75" y="341"/>
                    <a:pt x="72" y="334"/>
                  </a:cubicBezTo>
                  <a:cubicBezTo>
                    <a:pt x="69" y="333"/>
                    <a:pt x="67" y="331"/>
                    <a:pt x="65" y="330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64" y="334"/>
                    <a:pt x="59" y="324"/>
                    <a:pt x="57" y="327"/>
                  </a:cubicBezTo>
                  <a:cubicBezTo>
                    <a:pt x="56" y="324"/>
                    <a:pt x="55" y="323"/>
                    <a:pt x="54" y="321"/>
                  </a:cubicBezTo>
                  <a:cubicBezTo>
                    <a:pt x="54" y="321"/>
                    <a:pt x="55" y="321"/>
                    <a:pt x="54" y="319"/>
                  </a:cubicBezTo>
                  <a:cubicBezTo>
                    <a:pt x="53" y="320"/>
                    <a:pt x="53" y="320"/>
                    <a:pt x="53" y="320"/>
                  </a:cubicBezTo>
                  <a:cubicBezTo>
                    <a:pt x="51" y="317"/>
                    <a:pt x="50" y="315"/>
                    <a:pt x="48" y="309"/>
                  </a:cubicBezTo>
                  <a:cubicBezTo>
                    <a:pt x="45" y="309"/>
                    <a:pt x="47" y="311"/>
                    <a:pt x="49" y="313"/>
                  </a:cubicBezTo>
                  <a:cubicBezTo>
                    <a:pt x="46" y="310"/>
                    <a:pt x="43" y="312"/>
                    <a:pt x="41" y="305"/>
                  </a:cubicBezTo>
                  <a:cubicBezTo>
                    <a:pt x="40" y="303"/>
                    <a:pt x="39" y="306"/>
                    <a:pt x="42" y="311"/>
                  </a:cubicBezTo>
                  <a:cubicBezTo>
                    <a:pt x="39" y="307"/>
                    <a:pt x="36" y="303"/>
                    <a:pt x="34" y="299"/>
                  </a:cubicBezTo>
                  <a:cubicBezTo>
                    <a:pt x="34" y="301"/>
                    <a:pt x="34" y="303"/>
                    <a:pt x="35" y="305"/>
                  </a:cubicBezTo>
                  <a:cubicBezTo>
                    <a:pt x="34" y="303"/>
                    <a:pt x="33" y="302"/>
                    <a:pt x="32" y="300"/>
                  </a:cubicBezTo>
                  <a:cubicBezTo>
                    <a:pt x="32" y="302"/>
                    <a:pt x="33" y="303"/>
                    <a:pt x="33" y="305"/>
                  </a:cubicBezTo>
                  <a:cubicBezTo>
                    <a:pt x="27" y="296"/>
                    <a:pt x="22" y="285"/>
                    <a:pt x="23" y="279"/>
                  </a:cubicBezTo>
                  <a:cubicBezTo>
                    <a:pt x="29" y="286"/>
                    <a:pt x="35" y="299"/>
                    <a:pt x="41" y="301"/>
                  </a:cubicBezTo>
                  <a:cubicBezTo>
                    <a:pt x="41" y="299"/>
                    <a:pt x="35" y="297"/>
                    <a:pt x="37" y="293"/>
                  </a:cubicBezTo>
                  <a:cubicBezTo>
                    <a:pt x="34" y="291"/>
                    <a:pt x="34" y="291"/>
                    <a:pt x="34" y="291"/>
                  </a:cubicBezTo>
                  <a:cubicBezTo>
                    <a:pt x="31" y="289"/>
                    <a:pt x="27" y="283"/>
                    <a:pt x="29" y="282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9" y="284"/>
                    <a:pt x="33" y="285"/>
                    <a:pt x="33" y="287"/>
                  </a:cubicBezTo>
                  <a:cubicBezTo>
                    <a:pt x="33" y="287"/>
                    <a:pt x="33" y="287"/>
                    <a:pt x="33" y="286"/>
                  </a:cubicBezTo>
                  <a:cubicBezTo>
                    <a:pt x="35" y="288"/>
                    <a:pt x="36" y="289"/>
                    <a:pt x="38" y="289"/>
                  </a:cubicBezTo>
                  <a:cubicBezTo>
                    <a:pt x="38" y="289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7" y="290"/>
                    <a:pt x="37" y="290"/>
                    <a:pt x="37" y="290"/>
                  </a:cubicBezTo>
                  <a:cubicBezTo>
                    <a:pt x="36" y="291"/>
                    <a:pt x="37" y="290"/>
                    <a:pt x="37" y="290"/>
                  </a:cubicBezTo>
                  <a:cubicBezTo>
                    <a:pt x="37" y="290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6" y="292"/>
                    <a:pt x="36" y="292"/>
                  </a:cubicBezTo>
                  <a:cubicBezTo>
                    <a:pt x="36" y="292"/>
                    <a:pt x="36" y="292"/>
                    <a:pt x="36" y="292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6" y="292"/>
                    <a:pt x="37" y="291"/>
                    <a:pt x="37" y="292"/>
                  </a:cubicBezTo>
                  <a:cubicBezTo>
                    <a:pt x="38" y="291"/>
                    <a:pt x="38" y="291"/>
                    <a:pt x="38" y="291"/>
                  </a:cubicBezTo>
                  <a:cubicBezTo>
                    <a:pt x="38" y="291"/>
                    <a:pt x="37" y="292"/>
                    <a:pt x="37" y="292"/>
                  </a:cubicBezTo>
                  <a:cubicBezTo>
                    <a:pt x="37" y="293"/>
                    <a:pt x="37" y="292"/>
                    <a:pt x="38" y="293"/>
                  </a:cubicBezTo>
                  <a:cubicBezTo>
                    <a:pt x="37" y="293"/>
                    <a:pt x="37" y="293"/>
                    <a:pt x="37" y="293"/>
                  </a:cubicBezTo>
                  <a:cubicBezTo>
                    <a:pt x="38" y="293"/>
                    <a:pt x="38" y="293"/>
                    <a:pt x="38" y="293"/>
                  </a:cubicBezTo>
                  <a:cubicBezTo>
                    <a:pt x="38" y="293"/>
                    <a:pt x="38" y="293"/>
                    <a:pt x="38" y="292"/>
                  </a:cubicBezTo>
                  <a:cubicBezTo>
                    <a:pt x="38" y="293"/>
                    <a:pt x="38" y="293"/>
                    <a:pt x="38" y="292"/>
                  </a:cubicBezTo>
                  <a:cubicBezTo>
                    <a:pt x="39" y="292"/>
                    <a:pt x="38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9" y="291"/>
                    <a:pt x="39" y="292"/>
                    <a:pt x="40" y="291"/>
                  </a:cubicBezTo>
                  <a:cubicBezTo>
                    <a:pt x="39" y="291"/>
                    <a:pt x="39" y="291"/>
                    <a:pt x="39" y="291"/>
                  </a:cubicBezTo>
                  <a:cubicBezTo>
                    <a:pt x="39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40" y="292"/>
                    <a:pt x="39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8" y="293"/>
                    <a:pt x="38" y="293"/>
                    <a:pt x="38" y="293"/>
                  </a:cubicBezTo>
                  <a:cubicBezTo>
                    <a:pt x="37" y="293"/>
                    <a:pt x="38" y="293"/>
                    <a:pt x="37" y="294"/>
                  </a:cubicBezTo>
                  <a:cubicBezTo>
                    <a:pt x="38" y="293"/>
                    <a:pt x="38" y="294"/>
                    <a:pt x="38" y="293"/>
                  </a:cubicBezTo>
                  <a:cubicBezTo>
                    <a:pt x="38" y="294"/>
                    <a:pt x="38" y="294"/>
                    <a:pt x="38" y="294"/>
                  </a:cubicBezTo>
                  <a:cubicBezTo>
                    <a:pt x="37" y="294"/>
                    <a:pt x="38" y="294"/>
                    <a:pt x="38" y="294"/>
                  </a:cubicBezTo>
                  <a:cubicBezTo>
                    <a:pt x="38" y="294"/>
                    <a:pt x="38" y="294"/>
                    <a:pt x="38" y="294"/>
                  </a:cubicBezTo>
                  <a:cubicBezTo>
                    <a:pt x="38" y="294"/>
                    <a:pt x="39" y="293"/>
                    <a:pt x="39" y="293"/>
                  </a:cubicBezTo>
                  <a:cubicBezTo>
                    <a:pt x="39" y="293"/>
                    <a:pt x="39" y="293"/>
                    <a:pt x="39" y="293"/>
                  </a:cubicBezTo>
                  <a:cubicBezTo>
                    <a:pt x="39" y="293"/>
                    <a:pt x="40" y="293"/>
                    <a:pt x="40" y="293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39" y="294"/>
                    <a:pt x="39" y="294"/>
                    <a:pt x="39" y="294"/>
                  </a:cubicBezTo>
                  <a:cubicBezTo>
                    <a:pt x="38" y="294"/>
                    <a:pt x="38" y="294"/>
                    <a:pt x="38" y="294"/>
                  </a:cubicBezTo>
                  <a:cubicBezTo>
                    <a:pt x="38" y="295"/>
                    <a:pt x="39" y="294"/>
                    <a:pt x="40" y="293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0" y="294"/>
                    <a:pt x="40" y="294"/>
                    <a:pt x="40" y="294"/>
                  </a:cubicBezTo>
                  <a:cubicBezTo>
                    <a:pt x="40" y="294"/>
                    <a:pt x="39" y="295"/>
                    <a:pt x="39" y="295"/>
                  </a:cubicBezTo>
                  <a:cubicBezTo>
                    <a:pt x="39" y="294"/>
                    <a:pt x="40" y="294"/>
                    <a:pt x="40" y="294"/>
                  </a:cubicBezTo>
                  <a:cubicBezTo>
                    <a:pt x="38" y="295"/>
                    <a:pt x="38" y="295"/>
                    <a:pt x="38" y="295"/>
                  </a:cubicBezTo>
                  <a:cubicBezTo>
                    <a:pt x="38" y="295"/>
                    <a:pt x="39" y="295"/>
                    <a:pt x="39" y="295"/>
                  </a:cubicBezTo>
                  <a:cubicBezTo>
                    <a:pt x="40" y="295"/>
                    <a:pt x="40" y="296"/>
                    <a:pt x="40" y="296"/>
                  </a:cubicBezTo>
                  <a:cubicBezTo>
                    <a:pt x="41" y="297"/>
                    <a:pt x="42" y="298"/>
                    <a:pt x="43" y="299"/>
                  </a:cubicBezTo>
                  <a:cubicBezTo>
                    <a:pt x="44" y="299"/>
                    <a:pt x="44" y="299"/>
                    <a:pt x="45" y="298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8"/>
                    <a:pt x="45" y="298"/>
                    <a:pt x="46" y="298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298"/>
                    <a:pt x="45" y="299"/>
                    <a:pt x="45" y="299"/>
                  </a:cubicBezTo>
                  <a:cubicBezTo>
                    <a:pt x="45" y="299"/>
                    <a:pt x="46" y="299"/>
                    <a:pt x="46" y="298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6" y="299"/>
                    <a:pt x="45" y="300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300"/>
                    <a:pt x="46" y="300"/>
                    <a:pt x="45" y="300"/>
                  </a:cubicBezTo>
                  <a:cubicBezTo>
                    <a:pt x="45" y="300"/>
                    <a:pt x="46" y="300"/>
                    <a:pt x="46" y="300"/>
                  </a:cubicBezTo>
                  <a:cubicBezTo>
                    <a:pt x="46" y="300"/>
                    <a:pt x="45" y="301"/>
                    <a:pt x="46" y="300"/>
                  </a:cubicBezTo>
                  <a:cubicBezTo>
                    <a:pt x="46" y="300"/>
                    <a:pt x="46" y="300"/>
                    <a:pt x="46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7" y="300"/>
                    <a:pt x="47" y="300"/>
                  </a:cubicBezTo>
                  <a:cubicBezTo>
                    <a:pt x="47" y="300"/>
                    <a:pt x="46" y="300"/>
                    <a:pt x="46" y="300"/>
                  </a:cubicBezTo>
                  <a:cubicBezTo>
                    <a:pt x="46" y="301"/>
                    <a:pt x="47" y="300"/>
                    <a:pt x="47" y="300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7" y="301"/>
                    <a:pt x="47" y="300"/>
                    <a:pt x="47" y="300"/>
                  </a:cubicBezTo>
                  <a:cubicBezTo>
                    <a:pt x="47" y="300"/>
                    <a:pt x="47" y="301"/>
                    <a:pt x="48" y="301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7" y="299"/>
                    <a:pt x="48" y="300"/>
                    <a:pt x="48" y="300"/>
                  </a:cubicBezTo>
                  <a:cubicBezTo>
                    <a:pt x="49" y="302"/>
                    <a:pt x="47" y="302"/>
                    <a:pt x="46" y="302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6" y="302"/>
                    <a:pt x="46" y="302"/>
                    <a:pt x="46" y="302"/>
                  </a:cubicBezTo>
                  <a:cubicBezTo>
                    <a:pt x="46" y="302"/>
                    <a:pt x="46" y="302"/>
                    <a:pt x="46" y="302"/>
                  </a:cubicBezTo>
                  <a:cubicBezTo>
                    <a:pt x="49" y="309"/>
                    <a:pt x="55" y="311"/>
                    <a:pt x="60" y="316"/>
                  </a:cubicBezTo>
                  <a:cubicBezTo>
                    <a:pt x="60" y="316"/>
                    <a:pt x="61" y="317"/>
                    <a:pt x="61" y="317"/>
                  </a:cubicBezTo>
                  <a:cubicBezTo>
                    <a:pt x="61" y="317"/>
                    <a:pt x="60" y="317"/>
                    <a:pt x="60" y="317"/>
                  </a:cubicBezTo>
                  <a:cubicBezTo>
                    <a:pt x="60" y="318"/>
                    <a:pt x="60" y="318"/>
                    <a:pt x="60" y="319"/>
                  </a:cubicBezTo>
                  <a:cubicBezTo>
                    <a:pt x="60" y="319"/>
                    <a:pt x="61" y="319"/>
                    <a:pt x="61" y="319"/>
                  </a:cubicBezTo>
                  <a:cubicBezTo>
                    <a:pt x="61" y="319"/>
                    <a:pt x="60" y="319"/>
                    <a:pt x="60" y="320"/>
                  </a:cubicBezTo>
                  <a:cubicBezTo>
                    <a:pt x="61" y="320"/>
                    <a:pt x="61" y="320"/>
                    <a:pt x="61" y="320"/>
                  </a:cubicBezTo>
                  <a:cubicBezTo>
                    <a:pt x="61" y="320"/>
                    <a:pt x="61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59" y="320"/>
                    <a:pt x="58" y="320"/>
                    <a:pt x="59" y="322"/>
                  </a:cubicBezTo>
                  <a:cubicBezTo>
                    <a:pt x="60" y="321"/>
                    <a:pt x="60" y="321"/>
                    <a:pt x="60" y="321"/>
                  </a:cubicBezTo>
                  <a:cubicBezTo>
                    <a:pt x="59" y="323"/>
                    <a:pt x="59" y="324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1" y="322"/>
                    <a:pt x="62" y="322"/>
                  </a:cubicBezTo>
                  <a:cubicBezTo>
                    <a:pt x="61" y="323"/>
                    <a:pt x="61" y="324"/>
                    <a:pt x="59" y="324"/>
                  </a:cubicBezTo>
                  <a:cubicBezTo>
                    <a:pt x="60" y="326"/>
                    <a:pt x="61" y="324"/>
                    <a:pt x="62" y="322"/>
                  </a:cubicBezTo>
                  <a:cubicBezTo>
                    <a:pt x="63" y="322"/>
                    <a:pt x="64" y="323"/>
                    <a:pt x="65" y="324"/>
                  </a:cubicBezTo>
                  <a:cubicBezTo>
                    <a:pt x="66" y="326"/>
                    <a:pt x="68" y="329"/>
                    <a:pt x="66" y="328"/>
                  </a:cubicBezTo>
                  <a:cubicBezTo>
                    <a:pt x="70" y="333"/>
                    <a:pt x="74" y="333"/>
                    <a:pt x="78" y="335"/>
                  </a:cubicBezTo>
                  <a:cubicBezTo>
                    <a:pt x="77" y="337"/>
                    <a:pt x="84" y="341"/>
                    <a:pt x="81" y="341"/>
                  </a:cubicBezTo>
                  <a:cubicBezTo>
                    <a:pt x="83" y="341"/>
                    <a:pt x="85" y="342"/>
                    <a:pt x="87" y="342"/>
                  </a:cubicBezTo>
                  <a:cubicBezTo>
                    <a:pt x="89" y="345"/>
                    <a:pt x="96" y="349"/>
                    <a:pt x="96" y="351"/>
                  </a:cubicBezTo>
                  <a:cubicBezTo>
                    <a:pt x="100" y="353"/>
                    <a:pt x="99" y="349"/>
                    <a:pt x="103" y="353"/>
                  </a:cubicBezTo>
                  <a:cubicBezTo>
                    <a:pt x="103" y="354"/>
                    <a:pt x="103" y="354"/>
                    <a:pt x="102" y="353"/>
                  </a:cubicBezTo>
                  <a:cubicBezTo>
                    <a:pt x="102" y="354"/>
                    <a:pt x="103" y="354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5" y="359"/>
                    <a:pt x="104" y="355"/>
                    <a:pt x="104" y="357"/>
                  </a:cubicBezTo>
                  <a:cubicBezTo>
                    <a:pt x="104" y="357"/>
                    <a:pt x="104" y="357"/>
                    <a:pt x="104" y="357"/>
                  </a:cubicBezTo>
                  <a:cubicBezTo>
                    <a:pt x="104" y="357"/>
                    <a:pt x="104" y="357"/>
                    <a:pt x="104" y="357"/>
                  </a:cubicBezTo>
                  <a:cubicBezTo>
                    <a:pt x="104" y="357"/>
                    <a:pt x="104" y="357"/>
                    <a:pt x="104" y="357"/>
                  </a:cubicBezTo>
                  <a:cubicBezTo>
                    <a:pt x="105" y="356"/>
                    <a:pt x="105" y="356"/>
                    <a:pt x="105" y="356"/>
                  </a:cubicBezTo>
                  <a:cubicBezTo>
                    <a:pt x="105" y="356"/>
                    <a:pt x="105" y="356"/>
                    <a:pt x="105" y="356"/>
                  </a:cubicBezTo>
                  <a:cubicBezTo>
                    <a:pt x="105" y="356"/>
                    <a:pt x="105" y="356"/>
                    <a:pt x="106" y="356"/>
                  </a:cubicBezTo>
                  <a:cubicBezTo>
                    <a:pt x="106" y="356"/>
                    <a:pt x="106" y="356"/>
                    <a:pt x="106" y="357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8" y="358"/>
                    <a:pt x="110" y="359"/>
                    <a:pt x="112" y="359"/>
                  </a:cubicBezTo>
                  <a:cubicBezTo>
                    <a:pt x="111" y="358"/>
                    <a:pt x="110" y="358"/>
                    <a:pt x="110" y="357"/>
                  </a:cubicBezTo>
                  <a:cubicBezTo>
                    <a:pt x="112" y="358"/>
                    <a:pt x="113" y="359"/>
                    <a:pt x="115" y="360"/>
                  </a:cubicBezTo>
                  <a:cubicBezTo>
                    <a:pt x="114" y="361"/>
                    <a:pt x="121" y="365"/>
                    <a:pt x="118" y="364"/>
                  </a:cubicBezTo>
                  <a:cubicBezTo>
                    <a:pt x="126" y="369"/>
                    <a:pt x="134" y="369"/>
                    <a:pt x="142" y="369"/>
                  </a:cubicBezTo>
                  <a:cubicBezTo>
                    <a:pt x="142" y="370"/>
                    <a:pt x="141" y="370"/>
                    <a:pt x="143" y="371"/>
                  </a:cubicBezTo>
                  <a:cubicBezTo>
                    <a:pt x="144" y="371"/>
                    <a:pt x="144" y="371"/>
                    <a:pt x="145" y="371"/>
                  </a:cubicBezTo>
                  <a:cubicBezTo>
                    <a:pt x="146" y="371"/>
                    <a:pt x="145" y="370"/>
                    <a:pt x="144" y="370"/>
                  </a:cubicBezTo>
                  <a:cubicBezTo>
                    <a:pt x="144" y="370"/>
                    <a:pt x="143" y="370"/>
                    <a:pt x="143" y="370"/>
                  </a:cubicBezTo>
                  <a:cubicBezTo>
                    <a:pt x="145" y="370"/>
                    <a:pt x="147" y="370"/>
                    <a:pt x="149" y="370"/>
                  </a:cubicBezTo>
                  <a:cubicBezTo>
                    <a:pt x="154" y="372"/>
                    <a:pt x="159" y="373"/>
                    <a:pt x="164" y="374"/>
                  </a:cubicBezTo>
                  <a:cubicBezTo>
                    <a:pt x="164" y="374"/>
                    <a:pt x="163" y="374"/>
                    <a:pt x="163" y="375"/>
                  </a:cubicBezTo>
                  <a:cubicBezTo>
                    <a:pt x="163" y="375"/>
                    <a:pt x="163" y="375"/>
                    <a:pt x="163" y="375"/>
                  </a:cubicBezTo>
                  <a:cubicBezTo>
                    <a:pt x="163" y="375"/>
                    <a:pt x="164" y="375"/>
                    <a:pt x="164" y="374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65" y="376"/>
                    <a:pt x="165" y="377"/>
                    <a:pt x="165" y="376"/>
                  </a:cubicBezTo>
                  <a:cubicBezTo>
                    <a:pt x="165" y="376"/>
                    <a:pt x="166" y="376"/>
                    <a:pt x="166" y="376"/>
                  </a:cubicBezTo>
                  <a:cubicBezTo>
                    <a:pt x="166" y="376"/>
                    <a:pt x="166" y="376"/>
                    <a:pt x="166" y="376"/>
                  </a:cubicBezTo>
                  <a:cubicBezTo>
                    <a:pt x="167" y="376"/>
                    <a:pt x="167" y="376"/>
                    <a:pt x="167" y="376"/>
                  </a:cubicBezTo>
                  <a:cubicBezTo>
                    <a:pt x="167" y="376"/>
                    <a:pt x="167" y="377"/>
                    <a:pt x="167" y="377"/>
                  </a:cubicBezTo>
                  <a:cubicBezTo>
                    <a:pt x="167" y="376"/>
                    <a:pt x="167" y="376"/>
                    <a:pt x="167" y="376"/>
                  </a:cubicBezTo>
                  <a:cubicBezTo>
                    <a:pt x="170" y="377"/>
                    <a:pt x="173" y="377"/>
                    <a:pt x="176" y="377"/>
                  </a:cubicBezTo>
                  <a:cubicBezTo>
                    <a:pt x="176" y="378"/>
                    <a:pt x="175" y="378"/>
                    <a:pt x="175" y="378"/>
                  </a:cubicBezTo>
                  <a:cubicBezTo>
                    <a:pt x="183" y="382"/>
                    <a:pt x="167" y="379"/>
                    <a:pt x="172" y="382"/>
                  </a:cubicBezTo>
                  <a:cubicBezTo>
                    <a:pt x="176" y="377"/>
                    <a:pt x="190" y="384"/>
                    <a:pt x="198" y="381"/>
                  </a:cubicBezTo>
                  <a:cubicBezTo>
                    <a:pt x="205" y="382"/>
                    <a:pt x="194" y="383"/>
                    <a:pt x="198" y="384"/>
                  </a:cubicBezTo>
                  <a:cubicBezTo>
                    <a:pt x="200" y="382"/>
                    <a:pt x="200" y="382"/>
                    <a:pt x="200" y="382"/>
                  </a:cubicBezTo>
                  <a:cubicBezTo>
                    <a:pt x="203" y="383"/>
                    <a:pt x="204" y="383"/>
                    <a:pt x="204" y="385"/>
                  </a:cubicBezTo>
                  <a:cubicBezTo>
                    <a:pt x="210" y="385"/>
                    <a:pt x="216" y="384"/>
                    <a:pt x="222" y="383"/>
                  </a:cubicBezTo>
                  <a:cubicBezTo>
                    <a:pt x="222" y="383"/>
                    <a:pt x="222" y="383"/>
                    <a:pt x="223" y="383"/>
                  </a:cubicBezTo>
                  <a:cubicBezTo>
                    <a:pt x="223" y="383"/>
                    <a:pt x="223" y="382"/>
                    <a:pt x="223" y="382"/>
                  </a:cubicBezTo>
                  <a:cubicBezTo>
                    <a:pt x="224" y="382"/>
                    <a:pt x="225" y="381"/>
                    <a:pt x="226" y="381"/>
                  </a:cubicBezTo>
                  <a:cubicBezTo>
                    <a:pt x="224" y="381"/>
                    <a:pt x="223" y="381"/>
                    <a:pt x="223" y="381"/>
                  </a:cubicBezTo>
                  <a:cubicBezTo>
                    <a:pt x="223" y="381"/>
                    <a:pt x="224" y="380"/>
                    <a:pt x="224" y="380"/>
                  </a:cubicBezTo>
                  <a:cubicBezTo>
                    <a:pt x="224" y="379"/>
                    <a:pt x="224" y="378"/>
                    <a:pt x="221" y="378"/>
                  </a:cubicBezTo>
                  <a:cubicBezTo>
                    <a:pt x="223" y="377"/>
                    <a:pt x="228" y="376"/>
                    <a:pt x="233" y="375"/>
                  </a:cubicBezTo>
                  <a:cubicBezTo>
                    <a:pt x="228" y="377"/>
                    <a:pt x="240" y="378"/>
                    <a:pt x="229" y="379"/>
                  </a:cubicBezTo>
                  <a:cubicBezTo>
                    <a:pt x="231" y="381"/>
                    <a:pt x="233" y="379"/>
                    <a:pt x="236" y="378"/>
                  </a:cubicBezTo>
                  <a:cubicBezTo>
                    <a:pt x="237" y="378"/>
                    <a:pt x="237" y="378"/>
                    <a:pt x="237" y="379"/>
                  </a:cubicBezTo>
                  <a:cubicBezTo>
                    <a:pt x="237" y="378"/>
                    <a:pt x="238" y="378"/>
                    <a:pt x="238" y="378"/>
                  </a:cubicBezTo>
                  <a:cubicBezTo>
                    <a:pt x="238" y="377"/>
                    <a:pt x="239" y="377"/>
                    <a:pt x="239" y="377"/>
                  </a:cubicBezTo>
                  <a:cubicBezTo>
                    <a:pt x="237" y="379"/>
                    <a:pt x="232" y="382"/>
                    <a:pt x="232" y="382"/>
                  </a:cubicBezTo>
                  <a:cubicBezTo>
                    <a:pt x="239" y="377"/>
                    <a:pt x="255" y="379"/>
                    <a:pt x="258" y="376"/>
                  </a:cubicBezTo>
                  <a:cubicBezTo>
                    <a:pt x="261" y="373"/>
                    <a:pt x="265" y="369"/>
                    <a:pt x="270" y="366"/>
                  </a:cubicBezTo>
                  <a:cubicBezTo>
                    <a:pt x="270" y="366"/>
                    <a:pt x="270" y="366"/>
                    <a:pt x="270" y="366"/>
                  </a:cubicBezTo>
                  <a:cubicBezTo>
                    <a:pt x="270" y="366"/>
                    <a:pt x="270" y="366"/>
                    <a:pt x="270" y="366"/>
                  </a:cubicBezTo>
                  <a:cubicBezTo>
                    <a:pt x="271" y="365"/>
                    <a:pt x="272" y="364"/>
                    <a:pt x="273" y="363"/>
                  </a:cubicBezTo>
                  <a:cubicBezTo>
                    <a:pt x="273" y="363"/>
                    <a:pt x="273" y="364"/>
                    <a:pt x="274" y="364"/>
                  </a:cubicBezTo>
                  <a:cubicBezTo>
                    <a:pt x="275" y="364"/>
                    <a:pt x="274" y="363"/>
                    <a:pt x="274" y="362"/>
                  </a:cubicBezTo>
                  <a:cubicBezTo>
                    <a:pt x="280" y="362"/>
                    <a:pt x="286" y="358"/>
                    <a:pt x="292" y="355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5" y="355"/>
                    <a:pt x="300" y="351"/>
                    <a:pt x="305" y="348"/>
                  </a:cubicBezTo>
                  <a:cubicBezTo>
                    <a:pt x="307" y="349"/>
                    <a:pt x="307" y="349"/>
                    <a:pt x="307" y="349"/>
                  </a:cubicBezTo>
                  <a:cubicBezTo>
                    <a:pt x="310" y="347"/>
                    <a:pt x="316" y="342"/>
                    <a:pt x="321" y="338"/>
                  </a:cubicBezTo>
                  <a:cubicBezTo>
                    <a:pt x="320" y="337"/>
                    <a:pt x="316" y="341"/>
                    <a:pt x="317" y="338"/>
                  </a:cubicBezTo>
                  <a:cubicBezTo>
                    <a:pt x="315" y="340"/>
                    <a:pt x="313" y="342"/>
                    <a:pt x="314" y="342"/>
                  </a:cubicBezTo>
                  <a:cubicBezTo>
                    <a:pt x="312" y="344"/>
                    <a:pt x="311" y="342"/>
                    <a:pt x="308" y="343"/>
                  </a:cubicBezTo>
                  <a:cubicBezTo>
                    <a:pt x="311" y="340"/>
                    <a:pt x="314" y="337"/>
                    <a:pt x="316" y="335"/>
                  </a:cubicBezTo>
                  <a:cubicBezTo>
                    <a:pt x="317" y="334"/>
                    <a:pt x="318" y="334"/>
                    <a:pt x="318" y="334"/>
                  </a:cubicBezTo>
                  <a:cubicBezTo>
                    <a:pt x="317" y="333"/>
                    <a:pt x="317" y="333"/>
                    <a:pt x="317" y="333"/>
                  </a:cubicBezTo>
                  <a:cubicBezTo>
                    <a:pt x="318" y="332"/>
                    <a:pt x="319" y="331"/>
                    <a:pt x="320" y="330"/>
                  </a:cubicBezTo>
                  <a:cubicBezTo>
                    <a:pt x="320" y="330"/>
                    <a:pt x="320" y="331"/>
                    <a:pt x="320" y="331"/>
                  </a:cubicBezTo>
                  <a:cubicBezTo>
                    <a:pt x="321" y="330"/>
                    <a:pt x="322" y="329"/>
                    <a:pt x="323" y="327"/>
                  </a:cubicBezTo>
                  <a:cubicBezTo>
                    <a:pt x="325" y="326"/>
                    <a:pt x="327" y="324"/>
                    <a:pt x="329" y="322"/>
                  </a:cubicBezTo>
                  <a:cubicBezTo>
                    <a:pt x="328" y="323"/>
                    <a:pt x="327" y="325"/>
                    <a:pt x="325" y="327"/>
                  </a:cubicBezTo>
                  <a:cubicBezTo>
                    <a:pt x="327" y="325"/>
                    <a:pt x="329" y="324"/>
                    <a:pt x="330" y="322"/>
                  </a:cubicBezTo>
                  <a:cubicBezTo>
                    <a:pt x="330" y="326"/>
                    <a:pt x="319" y="335"/>
                    <a:pt x="323" y="336"/>
                  </a:cubicBezTo>
                  <a:cubicBezTo>
                    <a:pt x="329" y="329"/>
                    <a:pt x="336" y="318"/>
                    <a:pt x="339" y="311"/>
                  </a:cubicBezTo>
                  <a:cubicBezTo>
                    <a:pt x="343" y="309"/>
                    <a:pt x="345" y="303"/>
                    <a:pt x="349" y="298"/>
                  </a:cubicBezTo>
                  <a:cubicBezTo>
                    <a:pt x="350" y="298"/>
                    <a:pt x="352" y="296"/>
                    <a:pt x="352" y="298"/>
                  </a:cubicBezTo>
                  <a:cubicBezTo>
                    <a:pt x="351" y="300"/>
                    <a:pt x="351" y="300"/>
                    <a:pt x="351" y="300"/>
                  </a:cubicBezTo>
                  <a:cubicBezTo>
                    <a:pt x="354" y="296"/>
                    <a:pt x="357" y="291"/>
                    <a:pt x="358" y="287"/>
                  </a:cubicBezTo>
                  <a:cubicBezTo>
                    <a:pt x="359" y="287"/>
                    <a:pt x="359" y="286"/>
                    <a:pt x="359" y="286"/>
                  </a:cubicBezTo>
                  <a:cubicBezTo>
                    <a:pt x="360" y="282"/>
                    <a:pt x="361" y="279"/>
                    <a:pt x="362" y="275"/>
                  </a:cubicBezTo>
                  <a:cubicBezTo>
                    <a:pt x="366" y="273"/>
                    <a:pt x="366" y="273"/>
                    <a:pt x="366" y="273"/>
                  </a:cubicBezTo>
                  <a:cubicBezTo>
                    <a:pt x="372" y="261"/>
                    <a:pt x="361" y="274"/>
                    <a:pt x="366" y="261"/>
                  </a:cubicBezTo>
                  <a:cubicBezTo>
                    <a:pt x="370" y="259"/>
                    <a:pt x="372" y="246"/>
                    <a:pt x="374" y="246"/>
                  </a:cubicBezTo>
                  <a:cubicBezTo>
                    <a:pt x="375" y="244"/>
                    <a:pt x="375" y="242"/>
                    <a:pt x="374" y="242"/>
                  </a:cubicBezTo>
                  <a:cubicBezTo>
                    <a:pt x="373" y="244"/>
                    <a:pt x="372" y="249"/>
                    <a:pt x="371" y="245"/>
                  </a:cubicBezTo>
                  <a:cubicBezTo>
                    <a:pt x="371" y="241"/>
                    <a:pt x="373" y="239"/>
                    <a:pt x="374" y="236"/>
                  </a:cubicBezTo>
                  <a:cubicBezTo>
                    <a:pt x="374" y="236"/>
                    <a:pt x="375" y="239"/>
                    <a:pt x="375" y="237"/>
                  </a:cubicBezTo>
                  <a:cubicBezTo>
                    <a:pt x="376" y="229"/>
                    <a:pt x="379" y="212"/>
                    <a:pt x="374" y="204"/>
                  </a:cubicBezTo>
                  <a:cubicBezTo>
                    <a:pt x="374" y="207"/>
                    <a:pt x="376" y="207"/>
                    <a:pt x="375" y="211"/>
                  </a:cubicBezTo>
                  <a:cubicBezTo>
                    <a:pt x="373" y="211"/>
                    <a:pt x="374" y="209"/>
                    <a:pt x="373" y="208"/>
                  </a:cubicBezTo>
                  <a:cubicBezTo>
                    <a:pt x="371" y="208"/>
                    <a:pt x="375" y="212"/>
                    <a:pt x="372" y="217"/>
                  </a:cubicBezTo>
                  <a:cubicBezTo>
                    <a:pt x="372" y="216"/>
                    <a:pt x="372" y="215"/>
                    <a:pt x="372" y="214"/>
                  </a:cubicBezTo>
                  <a:cubicBezTo>
                    <a:pt x="372" y="211"/>
                    <a:pt x="371" y="208"/>
                    <a:pt x="371" y="205"/>
                  </a:cubicBezTo>
                  <a:cubicBezTo>
                    <a:pt x="371" y="207"/>
                    <a:pt x="371" y="208"/>
                    <a:pt x="370" y="210"/>
                  </a:cubicBezTo>
                  <a:cubicBezTo>
                    <a:pt x="370" y="210"/>
                    <a:pt x="370" y="209"/>
                    <a:pt x="370" y="209"/>
                  </a:cubicBezTo>
                  <a:cubicBezTo>
                    <a:pt x="371" y="205"/>
                    <a:pt x="371" y="201"/>
                    <a:pt x="371" y="197"/>
                  </a:cubicBezTo>
                  <a:cubicBezTo>
                    <a:pt x="371" y="197"/>
                    <a:pt x="371" y="197"/>
                    <a:pt x="371" y="197"/>
                  </a:cubicBezTo>
                  <a:cubicBezTo>
                    <a:pt x="371" y="197"/>
                    <a:pt x="371" y="197"/>
                    <a:pt x="371" y="197"/>
                  </a:cubicBezTo>
                  <a:cubicBezTo>
                    <a:pt x="371" y="197"/>
                    <a:pt x="371" y="197"/>
                    <a:pt x="371" y="197"/>
                  </a:cubicBezTo>
                  <a:cubicBezTo>
                    <a:pt x="371" y="197"/>
                    <a:pt x="371" y="197"/>
                    <a:pt x="371" y="196"/>
                  </a:cubicBezTo>
                  <a:cubicBezTo>
                    <a:pt x="371" y="196"/>
                    <a:pt x="371" y="196"/>
                    <a:pt x="371" y="197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2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4"/>
                    <a:pt x="371" y="191"/>
                    <a:pt x="370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0" y="189"/>
                    <a:pt x="370" y="189"/>
                    <a:pt x="370" y="189"/>
                  </a:cubicBezTo>
                  <a:cubicBezTo>
                    <a:pt x="370" y="188"/>
                    <a:pt x="370" y="187"/>
                    <a:pt x="370" y="186"/>
                  </a:cubicBezTo>
                  <a:cubicBezTo>
                    <a:pt x="370" y="186"/>
                    <a:pt x="370" y="186"/>
                    <a:pt x="370" y="186"/>
                  </a:cubicBezTo>
                  <a:cubicBezTo>
                    <a:pt x="371" y="187"/>
                    <a:pt x="371" y="187"/>
                    <a:pt x="371" y="187"/>
                  </a:cubicBezTo>
                  <a:cubicBezTo>
                    <a:pt x="371" y="187"/>
                    <a:pt x="371" y="187"/>
                    <a:pt x="372" y="187"/>
                  </a:cubicBezTo>
                  <a:cubicBezTo>
                    <a:pt x="371" y="187"/>
                    <a:pt x="371" y="187"/>
                    <a:pt x="371" y="187"/>
                  </a:cubicBezTo>
                  <a:cubicBezTo>
                    <a:pt x="371" y="188"/>
                    <a:pt x="372" y="187"/>
                    <a:pt x="371" y="188"/>
                  </a:cubicBezTo>
                  <a:cubicBezTo>
                    <a:pt x="372" y="188"/>
                    <a:pt x="372" y="188"/>
                    <a:pt x="372" y="188"/>
                  </a:cubicBezTo>
                  <a:cubicBezTo>
                    <a:pt x="372" y="188"/>
                    <a:pt x="372" y="188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1" y="189"/>
                    <a:pt x="371" y="189"/>
                  </a:cubicBezTo>
                  <a:cubicBezTo>
                    <a:pt x="371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90"/>
                  </a:cubicBezTo>
                  <a:cubicBezTo>
                    <a:pt x="372" y="190"/>
                    <a:pt x="372" y="190"/>
                    <a:pt x="372" y="190"/>
                  </a:cubicBezTo>
                  <a:cubicBezTo>
                    <a:pt x="372" y="190"/>
                    <a:pt x="372" y="190"/>
                    <a:pt x="372" y="190"/>
                  </a:cubicBezTo>
                  <a:cubicBezTo>
                    <a:pt x="372" y="190"/>
                    <a:pt x="372" y="190"/>
                    <a:pt x="372" y="190"/>
                  </a:cubicBezTo>
                  <a:cubicBezTo>
                    <a:pt x="372" y="190"/>
                    <a:pt x="372" y="190"/>
                    <a:pt x="372" y="190"/>
                  </a:cubicBezTo>
                  <a:cubicBezTo>
                    <a:pt x="372" y="190"/>
                    <a:pt x="372" y="191"/>
                    <a:pt x="372" y="191"/>
                  </a:cubicBezTo>
                  <a:cubicBezTo>
                    <a:pt x="372" y="191"/>
                    <a:pt x="372" y="191"/>
                    <a:pt x="371" y="191"/>
                  </a:cubicBezTo>
                  <a:cubicBezTo>
                    <a:pt x="372" y="191"/>
                    <a:pt x="372" y="191"/>
                    <a:pt x="372" y="191"/>
                  </a:cubicBezTo>
                  <a:cubicBezTo>
                    <a:pt x="372" y="191"/>
                    <a:pt x="372" y="191"/>
                    <a:pt x="372" y="191"/>
                  </a:cubicBezTo>
                  <a:cubicBezTo>
                    <a:pt x="372" y="192"/>
                    <a:pt x="372" y="192"/>
                    <a:pt x="372" y="192"/>
                  </a:cubicBezTo>
                  <a:cubicBezTo>
                    <a:pt x="371" y="192"/>
                    <a:pt x="372" y="192"/>
                    <a:pt x="371" y="191"/>
                  </a:cubicBezTo>
                  <a:cubicBezTo>
                    <a:pt x="371" y="192"/>
                    <a:pt x="371" y="192"/>
                    <a:pt x="372" y="192"/>
                  </a:cubicBezTo>
                  <a:cubicBezTo>
                    <a:pt x="372" y="192"/>
                    <a:pt x="372" y="192"/>
                    <a:pt x="372" y="192"/>
                  </a:cubicBezTo>
                  <a:cubicBezTo>
                    <a:pt x="372" y="192"/>
                    <a:pt x="372" y="192"/>
                    <a:pt x="372" y="192"/>
                  </a:cubicBezTo>
                  <a:cubicBezTo>
                    <a:pt x="372" y="192"/>
                    <a:pt x="372" y="192"/>
                    <a:pt x="372" y="192"/>
                  </a:cubicBezTo>
                  <a:cubicBezTo>
                    <a:pt x="372" y="193"/>
                    <a:pt x="371" y="193"/>
                    <a:pt x="372" y="193"/>
                  </a:cubicBezTo>
                  <a:cubicBezTo>
                    <a:pt x="372" y="193"/>
                    <a:pt x="372" y="193"/>
                    <a:pt x="372" y="193"/>
                  </a:cubicBezTo>
                  <a:cubicBezTo>
                    <a:pt x="372" y="193"/>
                    <a:pt x="372" y="193"/>
                    <a:pt x="372" y="193"/>
                  </a:cubicBezTo>
                  <a:cubicBezTo>
                    <a:pt x="372" y="193"/>
                    <a:pt x="372" y="193"/>
                    <a:pt x="372" y="193"/>
                  </a:cubicBezTo>
                  <a:cubicBezTo>
                    <a:pt x="372" y="193"/>
                    <a:pt x="372" y="193"/>
                    <a:pt x="372" y="193"/>
                  </a:cubicBezTo>
                  <a:cubicBezTo>
                    <a:pt x="372" y="193"/>
                    <a:pt x="372" y="194"/>
                    <a:pt x="372" y="194"/>
                  </a:cubicBezTo>
                  <a:cubicBezTo>
                    <a:pt x="372" y="194"/>
                    <a:pt x="372" y="193"/>
                    <a:pt x="371" y="194"/>
                  </a:cubicBezTo>
                  <a:cubicBezTo>
                    <a:pt x="372" y="194"/>
                    <a:pt x="372" y="194"/>
                    <a:pt x="372" y="194"/>
                  </a:cubicBezTo>
                  <a:cubicBezTo>
                    <a:pt x="372" y="194"/>
                    <a:pt x="372" y="194"/>
                    <a:pt x="371" y="194"/>
                  </a:cubicBezTo>
                  <a:cubicBezTo>
                    <a:pt x="371" y="194"/>
                    <a:pt x="371" y="194"/>
                    <a:pt x="371" y="194"/>
                  </a:cubicBezTo>
                  <a:cubicBezTo>
                    <a:pt x="371" y="194"/>
                    <a:pt x="371" y="195"/>
                    <a:pt x="371" y="195"/>
                  </a:cubicBezTo>
                  <a:cubicBezTo>
                    <a:pt x="372" y="194"/>
                    <a:pt x="372" y="194"/>
                    <a:pt x="372" y="194"/>
                  </a:cubicBezTo>
                  <a:cubicBezTo>
                    <a:pt x="372" y="194"/>
                    <a:pt x="372" y="194"/>
                    <a:pt x="372" y="194"/>
                  </a:cubicBezTo>
                  <a:cubicBezTo>
                    <a:pt x="372" y="194"/>
                    <a:pt x="372" y="195"/>
                    <a:pt x="372" y="195"/>
                  </a:cubicBezTo>
                  <a:cubicBezTo>
                    <a:pt x="372" y="195"/>
                    <a:pt x="372" y="195"/>
                    <a:pt x="371" y="195"/>
                  </a:cubicBezTo>
                  <a:cubicBezTo>
                    <a:pt x="371" y="195"/>
                    <a:pt x="372" y="195"/>
                    <a:pt x="372" y="195"/>
                  </a:cubicBezTo>
                  <a:cubicBezTo>
                    <a:pt x="371" y="195"/>
                    <a:pt x="371" y="195"/>
                    <a:pt x="371" y="196"/>
                  </a:cubicBezTo>
                  <a:cubicBezTo>
                    <a:pt x="372" y="195"/>
                    <a:pt x="372" y="195"/>
                    <a:pt x="372" y="195"/>
                  </a:cubicBezTo>
                  <a:cubicBezTo>
                    <a:pt x="372" y="196"/>
                    <a:pt x="372" y="196"/>
                    <a:pt x="372" y="197"/>
                  </a:cubicBezTo>
                  <a:cubicBezTo>
                    <a:pt x="372" y="197"/>
                    <a:pt x="372" y="197"/>
                    <a:pt x="372" y="197"/>
                  </a:cubicBezTo>
                  <a:cubicBezTo>
                    <a:pt x="372" y="197"/>
                    <a:pt x="372" y="197"/>
                    <a:pt x="373" y="197"/>
                  </a:cubicBezTo>
                  <a:cubicBezTo>
                    <a:pt x="373" y="197"/>
                    <a:pt x="373" y="197"/>
                    <a:pt x="373" y="197"/>
                  </a:cubicBezTo>
                  <a:cubicBezTo>
                    <a:pt x="373" y="197"/>
                    <a:pt x="373" y="198"/>
                    <a:pt x="373" y="198"/>
                  </a:cubicBezTo>
                  <a:cubicBezTo>
                    <a:pt x="373" y="198"/>
                    <a:pt x="373" y="198"/>
                    <a:pt x="372" y="198"/>
                  </a:cubicBezTo>
                  <a:cubicBezTo>
                    <a:pt x="373" y="198"/>
                    <a:pt x="373" y="198"/>
                    <a:pt x="373" y="198"/>
                  </a:cubicBezTo>
                  <a:cubicBezTo>
                    <a:pt x="373" y="198"/>
                    <a:pt x="373" y="198"/>
                    <a:pt x="373" y="198"/>
                  </a:cubicBezTo>
                  <a:cubicBezTo>
                    <a:pt x="373" y="198"/>
                    <a:pt x="372" y="198"/>
                    <a:pt x="372" y="198"/>
                  </a:cubicBezTo>
                  <a:cubicBezTo>
                    <a:pt x="372" y="199"/>
                    <a:pt x="372" y="199"/>
                    <a:pt x="373" y="199"/>
                  </a:cubicBezTo>
                  <a:cubicBezTo>
                    <a:pt x="373" y="199"/>
                    <a:pt x="373" y="199"/>
                    <a:pt x="373" y="199"/>
                  </a:cubicBezTo>
                  <a:cubicBezTo>
                    <a:pt x="372" y="199"/>
                    <a:pt x="372" y="199"/>
                    <a:pt x="372" y="199"/>
                  </a:cubicBezTo>
                  <a:cubicBezTo>
                    <a:pt x="372" y="200"/>
                    <a:pt x="372" y="200"/>
                    <a:pt x="373" y="200"/>
                  </a:cubicBezTo>
                  <a:cubicBezTo>
                    <a:pt x="372" y="202"/>
                    <a:pt x="372" y="203"/>
                    <a:pt x="373" y="205"/>
                  </a:cubicBezTo>
                  <a:cubicBezTo>
                    <a:pt x="373" y="206"/>
                    <a:pt x="373" y="203"/>
                    <a:pt x="373" y="201"/>
                  </a:cubicBezTo>
                  <a:cubicBezTo>
                    <a:pt x="374" y="201"/>
                    <a:pt x="375" y="201"/>
                    <a:pt x="375" y="200"/>
                  </a:cubicBezTo>
                  <a:cubicBezTo>
                    <a:pt x="376" y="200"/>
                    <a:pt x="376" y="199"/>
                    <a:pt x="376" y="199"/>
                  </a:cubicBezTo>
                  <a:cubicBezTo>
                    <a:pt x="376" y="198"/>
                    <a:pt x="376" y="199"/>
                    <a:pt x="375" y="19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198"/>
                    <a:pt x="375" y="198"/>
                    <a:pt x="375" y="198"/>
                  </a:cubicBezTo>
                  <a:cubicBezTo>
                    <a:pt x="375" y="197"/>
                    <a:pt x="375" y="197"/>
                    <a:pt x="376" y="197"/>
                  </a:cubicBezTo>
                  <a:cubicBezTo>
                    <a:pt x="376" y="197"/>
                    <a:pt x="376" y="197"/>
                    <a:pt x="376" y="197"/>
                  </a:cubicBezTo>
                  <a:cubicBezTo>
                    <a:pt x="376" y="197"/>
                    <a:pt x="377" y="197"/>
                    <a:pt x="377" y="196"/>
                  </a:cubicBezTo>
                  <a:cubicBezTo>
                    <a:pt x="377" y="196"/>
                    <a:pt x="377" y="197"/>
                    <a:pt x="377" y="197"/>
                  </a:cubicBezTo>
                  <a:cubicBezTo>
                    <a:pt x="378" y="197"/>
                    <a:pt x="377" y="197"/>
                    <a:pt x="378" y="197"/>
                  </a:cubicBezTo>
                  <a:cubicBezTo>
                    <a:pt x="377" y="196"/>
                    <a:pt x="377" y="196"/>
                    <a:pt x="377" y="196"/>
                  </a:cubicBezTo>
                  <a:cubicBezTo>
                    <a:pt x="377" y="196"/>
                    <a:pt x="378" y="197"/>
                    <a:pt x="378" y="197"/>
                  </a:cubicBezTo>
                  <a:cubicBezTo>
                    <a:pt x="378" y="196"/>
                    <a:pt x="377" y="196"/>
                    <a:pt x="376" y="196"/>
                  </a:cubicBezTo>
                  <a:cubicBezTo>
                    <a:pt x="376" y="195"/>
                    <a:pt x="376" y="195"/>
                    <a:pt x="376" y="195"/>
                  </a:cubicBezTo>
                  <a:cubicBezTo>
                    <a:pt x="376" y="195"/>
                    <a:pt x="376" y="195"/>
                    <a:pt x="376" y="195"/>
                  </a:cubicBezTo>
                  <a:cubicBezTo>
                    <a:pt x="376" y="195"/>
                    <a:pt x="376" y="195"/>
                    <a:pt x="376" y="195"/>
                  </a:cubicBezTo>
                  <a:cubicBezTo>
                    <a:pt x="376" y="195"/>
                    <a:pt x="377" y="195"/>
                    <a:pt x="377" y="195"/>
                  </a:cubicBezTo>
                  <a:cubicBezTo>
                    <a:pt x="377" y="195"/>
                    <a:pt x="377" y="195"/>
                    <a:pt x="377" y="195"/>
                  </a:cubicBezTo>
                  <a:cubicBezTo>
                    <a:pt x="377" y="195"/>
                    <a:pt x="377" y="195"/>
                    <a:pt x="377" y="195"/>
                  </a:cubicBezTo>
                  <a:cubicBezTo>
                    <a:pt x="377" y="195"/>
                    <a:pt x="377" y="195"/>
                    <a:pt x="377" y="195"/>
                  </a:cubicBezTo>
                  <a:cubicBezTo>
                    <a:pt x="378" y="195"/>
                    <a:pt x="378" y="195"/>
                    <a:pt x="378" y="195"/>
                  </a:cubicBezTo>
                  <a:cubicBezTo>
                    <a:pt x="378" y="195"/>
                    <a:pt x="378" y="195"/>
                    <a:pt x="377" y="194"/>
                  </a:cubicBezTo>
                  <a:close/>
                  <a:moveTo>
                    <a:pt x="16" y="195"/>
                  </a:moveTo>
                  <a:cubicBezTo>
                    <a:pt x="16" y="195"/>
                    <a:pt x="16" y="195"/>
                    <a:pt x="16" y="195"/>
                  </a:cubicBezTo>
                  <a:cubicBezTo>
                    <a:pt x="16" y="196"/>
                    <a:pt x="16" y="196"/>
                    <a:pt x="16" y="195"/>
                  </a:cubicBezTo>
                  <a:close/>
                  <a:moveTo>
                    <a:pt x="21" y="266"/>
                  </a:moveTo>
                  <a:cubicBezTo>
                    <a:pt x="21" y="266"/>
                    <a:pt x="21" y="266"/>
                    <a:pt x="21" y="266"/>
                  </a:cubicBezTo>
                  <a:cubicBezTo>
                    <a:pt x="22" y="269"/>
                    <a:pt x="22" y="269"/>
                    <a:pt x="22" y="269"/>
                  </a:cubicBezTo>
                  <a:cubicBezTo>
                    <a:pt x="22" y="268"/>
                    <a:pt x="21" y="267"/>
                    <a:pt x="21" y="266"/>
                  </a:cubicBezTo>
                  <a:close/>
                  <a:moveTo>
                    <a:pt x="60" y="321"/>
                  </a:moveTo>
                  <a:cubicBezTo>
                    <a:pt x="60" y="321"/>
                    <a:pt x="60" y="321"/>
                    <a:pt x="60" y="321"/>
                  </a:cubicBezTo>
                  <a:cubicBezTo>
                    <a:pt x="60" y="321"/>
                    <a:pt x="60" y="321"/>
                    <a:pt x="60" y="321"/>
                  </a:cubicBezTo>
                  <a:cubicBezTo>
                    <a:pt x="60" y="321"/>
                    <a:pt x="61" y="321"/>
                    <a:pt x="61" y="321"/>
                  </a:cubicBezTo>
                  <a:cubicBezTo>
                    <a:pt x="61" y="321"/>
                    <a:pt x="60" y="321"/>
                    <a:pt x="60" y="321"/>
                  </a:cubicBezTo>
                  <a:close/>
                  <a:moveTo>
                    <a:pt x="264" y="42"/>
                  </a:moveTo>
                  <a:cubicBezTo>
                    <a:pt x="265" y="42"/>
                    <a:pt x="265" y="42"/>
                    <a:pt x="265" y="42"/>
                  </a:cubicBezTo>
                  <a:cubicBezTo>
                    <a:pt x="266" y="42"/>
                    <a:pt x="268" y="43"/>
                    <a:pt x="269" y="44"/>
                  </a:cubicBezTo>
                  <a:cubicBezTo>
                    <a:pt x="267" y="43"/>
                    <a:pt x="266" y="42"/>
                    <a:pt x="264" y="42"/>
                  </a:cubicBezTo>
                  <a:close/>
                  <a:moveTo>
                    <a:pt x="88" y="78"/>
                  </a:moveTo>
                  <a:cubicBezTo>
                    <a:pt x="88" y="78"/>
                    <a:pt x="88" y="78"/>
                    <a:pt x="87" y="78"/>
                  </a:cubicBezTo>
                  <a:cubicBezTo>
                    <a:pt x="88" y="78"/>
                    <a:pt x="88" y="78"/>
                    <a:pt x="88" y="77"/>
                  </a:cubicBezTo>
                  <a:cubicBezTo>
                    <a:pt x="88" y="77"/>
                    <a:pt x="88" y="77"/>
                    <a:pt x="88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90" y="75"/>
                    <a:pt x="92" y="73"/>
                    <a:pt x="93" y="72"/>
                  </a:cubicBezTo>
                  <a:cubicBezTo>
                    <a:pt x="92" y="74"/>
                    <a:pt x="89" y="77"/>
                    <a:pt x="88" y="78"/>
                  </a:cubicBezTo>
                  <a:close/>
                  <a:moveTo>
                    <a:pt x="84" y="79"/>
                  </a:moveTo>
                  <a:cubicBezTo>
                    <a:pt x="85" y="79"/>
                    <a:pt x="86" y="79"/>
                    <a:pt x="86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86" y="80"/>
                    <a:pt x="85" y="81"/>
                    <a:pt x="84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4" y="81"/>
                    <a:pt x="83" y="82"/>
                    <a:pt x="84" y="79"/>
                  </a:cubicBezTo>
                  <a:close/>
                  <a:moveTo>
                    <a:pt x="87" y="77"/>
                  </a:moveTo>
                  <a:cubicBezTo>
                    <a:pt x="87" y="77"/>
                    <a:pt x="87" y="77"/>
                    <a:pt x="87" y="76"/>
                  </a:cubicBezTo>
                  <a:cubicBezTo>
                    <a:pt x="90" y="74"/>
                    <a:pt x="89" y="75"/>
                    <a:pt x="88" y="77"/>
                  </a:cubicBezTo>
                  <a:cubicBezTo>
                    <a:pt x="87" y="77"/>
                    <a:pt x="87" y="77"/>
                    <a:pt x="87" y="77"/>
                  </a:cubicBezTo>
                  <a:close/>
                  <a:moveTo>
                    <a:pt x="102" y="65"/>
                  </a:moveTo>
                  <a:cubicBezTo>
                    <a:pt x="101" y="66"/>
                    <a:pt x="101" y="66"/>
                    <a:pt x="101" y="66"/>
                  </a:cubicBezTo>
                  <a:cubicBezTo>
                    <a:pt x="103" y="64"/>
                    <a:pt x="105" y="62"/>
                    <a:pt x="108" y="60"/>
                  </a:cubicBezTo>
                  <a:cubicBezTo>
                    <a:pt x="108" y="60"/>
                    <a:pt x="108" y="61"/>
                    <a:pt x="108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7" y="62"/>
                    <a:pt x="106" y="63"/>
                    <a:pt x="105" y="64"/>
                  </a:cubicBezTo>
                  <a:cubicBezTo>
                    <a:pt x="104" y="63"/>
                    <a:pt x="104" y="64"/>
                    <a:pt x="104" y="64"/>
                  </a:cubicBezTo>
                  <a:cubicBezTo>
                    <a:pt x="102" y="66"/>
                    <a:pt x="99" y="68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8" y="69"/>
                    <a:pt x="100" y="67"/>
                    <a:pt x="102" y="65"/>
                  </a:cubicBezTo>
                  <a:close/>
                  <a:moveTo>
                    <a:pt x="143" y="42"/>
                  </a:move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4" y="42"/>
                    <a:pt x="145" y="41"/>
                    <a:pt x="145" y="41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42"/>
                    <a:pt x="144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2" y="43"/>
                  </a:cubicBezTo>
                  <a:cubicBezTo>
                    <a:pt x="142" y="43"/>
                    <a:pt x="142" y="42"/>
                    <a:pt x="142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lose/>
                  <a:moveTo>
                    <a:pt x="155" y="38"/>
                  </a:moveTo>
                  <a:cubicBezTo>
                    <a:pt x="155" y="38"/>
                    <a:pt x="154" y="38"/>
                    <a:pt x="154" y="38"/>
                  </a:cubicBezTo>
                  <a:cubicBezTo>
                    <a:pt x="155" y="38"/>
                    <a:pt x="156" y="37"/>
                    <a:pt x="157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7" y="37"/>
                    <a:pt x="156" y="38"/>
                    <a:pt x="155" y="38"/>
                  </a:cubicBezTo>
                  <a:close/>
                  <a:moveTo>
                    <a:pt x="156" y="37"/>
                  </a:moveTo>
                  <a:cubicBezTo>
                    <a:pt x="154" y="38"/>
                    <a:pt x="152" y="39"/>
                    <a:pt x="150" y="40"/>
                  </a:cubicBezTo>
                  <a:cubicBezTo>
                    <a:pt x="149" y="40"/>
                    <a:pt x="148" y="41"/>
                    <a:pt x="146" y="41"/>
                  </a:cubicBezTo>
                  <a:cubicBezTo>
                    <a:pt x="146" y="41"/>
                    <a:pt x="146" y="41"/>
                    <a:pt x="147" y="40"/>
                  </a:cubicBezTo>
                  <a:cubicBezTo>
                    <a:pt x="149" y="39"/>
                    <a:pt x="148" y="39"/>
                    <a:pt x="156" y="36"/>
                  </a:cubicBezTo>
                  <a:lnTo>
                    <a:pt x="156" y="37"/>
                  </a:lnTo>
                  <a:close/>
                  <a:moveTo>
                    <a:pt x="134" y="46"/>
                  </a:moveTo>
                  <a:cubicBezTo>
                    <a:pt x="130" y="48"/>
                    <a:pt x="127" y="50"/>
                    <a:pt x="124" y="51"/>
                  </a:cubicBezTo>
                  <a:cubicBezTo>
                    <a:pt x="124" y="51"/>
                    <a:pt x="123" y="51"/>
                    <a:pt x="123" y="51"/>
                  </a:cubicBezTo>
                  <a:cubicBezTo>
                    <a:pt x="127" y="49"/>
                    <a:pt x="131" y="47"/>
                    <a:pt x="133" y="45"/>
                  </a:cubicBezTo>
                  <a:cubicBezTo>
                    <a:pt x="133" y="45"/>
                    <a:pt x="134" y="45"/>
                    <a:pt x="134" y="45"/>
                  </a:cubicBezTo>
                  <a:cubicBezTo>
                    <a:pt x="134" y="46"/>
                    <a:pt x="134" y="46"/>
                    <a:pt x="134" y="46"/>
                  </a:cubicBezTo>
                  <a:close/>
                  <a:moveTo>
                    <a:pt x="115" y="57"/>
                  </a:moveTo>
                  <a:cubicBezTo>
                    <a:pt x="115" y="57"/>
                    <a:pt x="115" y="56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5" y="56"/>
                    <a:pt x="115" y="57"/>
                    <a:pt x="115" y="57"/>
                  </a:cubicBezTo>
                  <a:close/>
                  <a:moveTo>
                    <a:pt x="112" y="59"/>
                  </a:moveTo>
                  <a:cubicBezTo>
                    <a:pt x="112" y="59"/>
                    <a:pt x="112" y="59"/>
                    <a:pt x="112" y="59"/>
                  </a:cubicBezTo>
                  <a:cubicBezTo>
                    <a:pt x="113" y="58"/>
                    <a:pt x="114" y="57"/>
                    <a:pt x="114" y="57"/>
                  </a:cubicBezTo>
                  <a:cubicBezTo>
                    <a:pt x="114" y="57"/>
                    <a:pt x="113" y="58"/>
                    <a:pt x="112" y="59"/>
                  </a:cubicBezTo>
                  <a:close/>
                  <a:moveTo>
                    <a:pt x="109" y="61"/>
                  </a:move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0" y="60"/>
                    <a:pt x="109" y="60"/>
                    <a:pt x="109" y="61"/>
                  </a:cubicBezTo>
                  <a:close/>
                  <a:moveTo>
                    <a:pt x="117" y="55"/>
                  </a:moveTo>
                  <a:cubicBezTo>
                    <a:pt x="115" y="56"/>
                    <a:pt x="113" y="57"/>
                    <a:pt x="112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3" y="57"/>
                    <a:pt x="115" y="56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09" y="60"/>
                  </a:cubicBezTo>
                  <a:cubicBezTo>
                    <a:pt x="109" y="60"/>
                    <a:pt x="110" y="59"/>
                    <a:pt x="110" y="59"/>
                  </a:cubicBezTo>
                  <a:cubicBezTo>
                    <a:pt x="110" y="59"/>
                    <a:pt x="110" y="59"/>
                    <a:pt x="110" y="59"/>
                  </a:cubicBezTo>
                  <a:lnTo>
                    <a:pt x="110" y="60"/>
                  </a:lnTo>
                  <a:close/>
                  <a:moveTo>
                    <a:pt x="97" y="70"/>
                  </a:moveTo>
                  <a:cubicBezTo>
                    <a:pt x="96" y="71"/>
                    <a:pt x="95" y="71"/>
                    <a:pt x="94" y="72"/>
                  </a:cubicBezTo>
                  <a:cubicBezTo>
                    <a:pt x="95" y="72"/>
                    <a:pt x="96" y="71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lose/>
                  <a:moveTo>
                    <a:pt x="248" y="36"/>
                  </a:moveTo>
                  <a:cubicBezTo>
                    <a:pt x="248" y="36"/>
                    <a:pt x="248" y="36"/>
                    <a:pt x="248" y="37"/>
                  </a:cubicBezTo>
                  <a:cubicBezTo>
                    <a:pt x="244" y="34"/>
                    <a:pt x="258" y="39"/>
                    <a:pt x="261" y="40"/>
                  </a:cubicBezTo>
                  <a:cubicBezTo>
                    <a:pt x="262" y="40"/>
                    <a:pt x="263" y="41"/>
                    <a:pt x="264" y="41"/>
                  </a:cubicBezTo>
                  <a:cubicBezTo>
                    <a:pt x="264" y="41"/>
                    <a:pt x="264" y="41"/>
                    <a:pt x="264" y="42"/>
                  </a:cubicBezTo>
                  <a:cubicBezTo>
                    <a:pt x="258" y="40"/>
                    <a:pt x="253" y="38"/>
                    <a:pt x="248" y="36"/>
                  </a:cubicBezTo>
                  <a:close/>
                  <a:moveTo>
                    <a:pt x="280" y="48"/>
                  </a:moveTo>
                  <a:cubicBezTo>
                    <a:pt x="280" y="48"/>
                    <a:pt x="279" y="47"/>
                    <a:pt x="278" y="47"/>
                  </a:cubicBezTo>
                  <a:cubicBezTo>
                    <a:pt x="279" y="47"/>
                    <a:pt x="280" y="48"/>
                    <a:pt x="280" y="48"/>
                  </a:cubicBezTo>
                  <a:cubicBezTo>
                    <a:pt x="280" y="48"/>
                    <a:pt x="279" y="48"/>
                    <a:pt x="279" y="48"/>
                  </a:cubicBezTo>
                  <a:cubicBezTo>
                    <a:pt x="276" y="47"/>
                    <a:pt x="274" y="46"/>
                    <a:pt x="272" y="45"/>
                  </a:cubicBezTo>
                  <a:cubicBezTo>
                    <a:pt x="272" y="45"/>
                    <a:pt x="272" y="45"/>
                    <a:pt x="272" y="45"/>
                  </a:cubicBezTo>
                  <a:cubicBezTo>
                    <a:pt x="274" y="45"/>
                    <a:pt x="276" y="46"/>
                    <a:pt x="278" y="47"/>
                  </a:cubicBezTo>
                  <a:cubicBezTo>
                    <a:pt x="276" y="46"/>
                    <a:pt x="274" y="45"/>
                    <a:pt x="272" y="45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5" y="45"/>
                    <a:pt x="277" y="46"/>
                    <a:pt x="280" y="48"/>
                  </a:cubicBezTo>
                  <a:close/>
                  <a:moveTo>
                    <a:pt x="245" y="31"/>
                  </a:moveTo>
                  <a:cubicBezTo>
                    <a:pt x="245" y="31"/>
                    <a:pt x="245" y="32"/>
                    <a:pt x="244" y="32"/>
                  </a:cubicBezTo>
                  <a:cubicBezTo>
                    <a:pt x="252" y="34"/>
                    <a:pt x="252" y="34"/>
                    <a:pt x="258" y="35"/>
                  </a:cubicBezTo>
                  <a:cubicBezTo>
                    <a:pt x="256" y="36"/>
                    <a:pt x="256" y="36"/>
                    <a:pt x="256" y="36"/>
                  </a:cubicBezTo>
                  <a:cubicBezTo>
                    <a:pt x="256" y="38"/>
                    <a:pt x="262" y="37"/>
                    <a:pt x="266" y="39"/>
                  </a:cubicBezTo>
                  <a:cubicBezTo>
                    <a:pt x="267" y="39"/>
                    <a:pt x="268" y="39"/>
                    <a:pt x="268" y="39"/>
                  </a:cubicBezTo>
                  <a:cubicBezTo>
                    <a:pt x="268" y="39"/>
                    <a:pt x="269" y="40"/>
                    <a:pt x="269" y="40"/>
                  </a:cubicBezTo>
                  <a:cubicBezTo>
                    <a:pt x="269" y="40"/>
                    <a:pt x="269" y="39"/>
                    <a:pt x="269" y="39"/>
                  </a:cubicBezTo>
                  <a:cubicBezTo>
                    <a:pt x="271" y="39"/>
                    <a:pt x="272" y="40"/>
                    <a:pt x="272" y="41"/>
                  </a:cubicBezTo>
                  <a:cubicBezTo>
                    <a:pt x="272" y="41"/>
                    <a:pt x="272" y="41"/>
                    <a:pt x="272" y="41"/>
                  </a:cubicBezTo>
                  <a:cubicBezTo>
                    <a:pt x="272" y="41"/>
                    <a:pt x="272" y="41"/>
                    <a:pt x="272" y="41"/>
                  </a:cubicBezTo>
                  <a:cubicBezTo>
                    <a:pt x="271" y="41"/>
                    <a:pt x="271" y="41"/>
                    <a:pt x="270" y="41"/>
                  </a:cubicBezTo>
                  <a:cubicBezTo>
                    <a:pt x="270" y="41"/>
                    <a:pt x="270" y="42"/>
                    <a:pt x="270" y="42"/>
                  </a:cubicBezTo>
                  <a:cubicBezTo>
                    <a:pt x="271" y="42"/>
                    <a:pt x="271" y="42"/>
                    <a:pt x="271" y="42"/>
                  </a:cubicBezTo>
                  <a:cubicBezTo>
                    <a:pt x="271" y="42"/>
                    <a:pt x="271" y="43"/>
                    <a:pt x="272" y="43"/>
                  </a:cubicBezTo>
                  <a:cubicBezTo>
                    <a:pt x="272" y="43"/>
                    <a:pt x="272" y="44"/>
                    <a:pt x="272" y="44"/>
                  </a:cubicBezTo>
                  <a:cubicBezTo>
                    <a:pt x="271" y="44"/>
                    <a:pt x="271" y="4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70" y="43"/>
                    <a:pt x="270" y="42"/>
                    <a:pt x="270" y="43"/>
                  </a:cubicBezTo>
                  <a:cubicBezTo>
                    <a:pt x="269" y="43"/>
                    <a:pt x="269" y="43"/>
                    <a:pt x="269" y="43"/>
                  </a:cubicBezTo>
                  <a:cubicBezTo>
                    <a:pt x="268" y="43"/>
                    <a:pt x="268" y="42"/>
                    <a:pt x="267" y="41"/>
                  </a:cubicBezTo>
                  <a:cubicBezTo>
                    <a:pt x="260" y="39"/>
                    <a:pt x="256" y="38"/>
                    <a:pt x="250" y="36"/>
                  </a:cubicBezTo>
                  <a:cubicBezTo>
                    <a:pt x="251" y="36"/>
                    <a:pt x="251" y="36"/>
                    <a:pt x="251" y="36"/>
                  </a:cubicBezTo>
                  <a:cubicBezTo>
                    <a:pt x="246" y="34"/>
                    <a:pt x="242" y="33"/>
                    <a:pt x="237" y="33"/>
                  </a:cubicBezTo>
                  <a:cubicBezTo>
                    <a:pt x="237" y="33"/>
                    <a:pt x="237" y="32"/>
                    <a:pt x="237" y="32"/>
                  </a:cubicBezTo>
                  <a:cubicBezTo>
                    <a:pt x="240" y="32"/>
                    <a:pt x="243" y="32"/>
                    <a:pt x="245" y="31"/>
                  </a:cubicBezTo>
                  <a:close/>
                  <a:moveTo>
                    <a:pt x="236" y="33"/>
                  </a:moveTo>
                  <a:cubicBezTo>
                    <a:pt x="236" y="33"/>
                    <a:pt x="236" y="33"/>
                    <a:pt x="237" y="34"/>
                  </a:cubicBezTo>
                  <a:cubicBezTo>
                    <a:pt x="237" y="33"/>
                    <a:pt x="237" y="33"/>
                    <a:pt x="237" y="33"/>
                  </a:cubicBezTo>
                  <a:cubicBezTo>
                    <a:pt x="238" y="33"/>
                    <a:pt x="240" y="34"/>
                    <a:pt x="242" y="34"/>
                  </a:cubicBezTo>
                  <a:cubicBezTo>
                    <a:pt x="246" y="36"/>
                    <a:pt x="244" y="35"/>
                    <a:pt x="244" y="35"/>
                  </a:cubicBezTo>
                  <a:cubicBezTo>
                    <a:pt x="240" y="34"/>
                    <a:pt x="236" y="34"/>
                    <a:pt x="232" y="33"/>
                  </a:cubicBezTo>
                  <a:cubicBezTo>
                    <a:pt x="233" y="33"/>
                    <a:pt x="234" y="33"/>
                    <a:pt x="236" y="33"/>
                  </a:cubicBezTo>
                  <a:close/>
                  <a:moveTo>
                    <a:pt x="150" y="32"/>
                  </a:moveTo>
                  <a:cubicBezTo>
                    <a:pt x="150" y="32"/>
                    <a:pt x="150" y="32"/>
                    <a:pt x="150" y="32"/>
                  </a:cubicBezTo>
                  <a:cubicBezTo>
                    <a:pt x="151" y="32"/>
                    <a:pt x="152" y="32"/>
                    <a:pt x="153" y="31"/>
                  </a:cubicBezTo>
                  <a:cubicBezTo>
                    <a:pt x="153" y="32"/>
                    <a:pt x="154" y="34"/>
                    <a:pt x="155" y="34"/>
                  </a:cubicBezTo>
                  <a:cubicBezTo>
                    <a:pt x="156" y="32"/>
                    <a:pt x="154" y="33"/>
                    <a:pt x="154" y="31"/>
                  </a:cubicBezTo>
                  <a:cubicBezTo>
                    <a:pt x="156" y="30"/>
                    <a:pt x="157" y="30"/>
                    <a:pt x="159" y="29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60" y="29"/>
                    <a:pt x="162" y="28"/>
                    <a:pt x="163" y="27"/>
                  </a:cubicBezTo>
                  <a:cubicBezTo>
                    <a:pt x="164" y="30"/>
                    <a:pt x="165" y="28"/>
                    <a:pt x="165" y="30"/>
                  </a:cubicBezTo>
                  <a:cubicBezTo>
                    <a:pt x="166" y="30"/>
                    <a:pt x="167" y="31"/>
                    <a:pt x="169" y="31"/>
                  </a:cubicBezTo>
                  <a:cubicBezTo>
                    <a:pt x="162" y="32"/>
                    <a:pt x="159" y="34"/>
                    <a:pt x="166" y="33"/>
                  </a:cubicBezTo>
                  <a:cubicBezTo>
                    <a:pt x="160" y="34"/>
                    <a:pt x="153" y="37"/>
                    <a:pt x="161" y="34"/>
                  </a:cubicBezTo>
                  <a:cubicBezTo>
                    <a:pt x="178" y="29"/>
                    <a:pt x="174" y="30"/>
                    <a:pt x="183" y="28"/>
                  </a:cubicBezTo>
                  <a:cubicBezTo>
                    <a:pt x="179" y="28"/>
                    <a:pt x="176" y="29"/>
                    <a:pt x="173" y="29"/>
                  </a:cubicBezTo>
                  <a:cubicBezTo>
                    <a:pt x="176" y="28"/>
                    <a:pt x="181" y="26"/>
                    <a:pt x="185" y="27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7" y="26"/>
                    <a:pt x="194" y="26"/>
                    <a:pt x="200" y="27"/>
                  </a:cubicBezTo>
                  <a:cubicBezTo>
                    <a:pt x="199" y="27"/>
                    <a:pt x="197" y="27"/>
                    <a:pt x="196" y="28"/>
                  </a:cubicBezTo>
                  <a:cubicBezTo>
                    <a:pt x="195" y="28"/>
                    <a:pt x="195" y="28"/>
                    <a:pt x="194" y="28"/>
                  </a:cubicBezTo>
                  <a:cubicBezTo>
                    <a:pt x="193" y="28"/>
                    <a:pt x="193" y="28"/>
                    <a:pt x="193" y="28"/>
                  </a:cubicBezTo>
                  <a:cubicBezTo>
                    <a:pt x="193" y="28"/>
                    <a:pt x="193" y="28"/>
                    <a:pt x="193" y="28"/>
                  </a:cubicBezTo>
                  <a:cubicBezTo>
                    <a:pt x="193" y="28"/>
                    <a:pt x="193" y="28"/>
                    <a:pt x="193" y="28"/>
                  </a:cubicBezTo>
                  <a:cubicBezTo>
                    <a:pt x="193" y="27"/>
                    <a:pt x="193" y="27"/>
                    <a:pt x="193" y="28"/>
                  </a:cubicBezTo>
                  <a:cubicBezTo>
                    <a:pt x="188" y="29"/>
                    <a:pt x="183" y="30"/>
                    <a:pt x="178" y="30"/>
                  </a:cubicBezTo>
                  <a:cubicBezTo>
                    <a:pt x="178" y="30"/>
                    <a:pt x="178" y="30"/>
                    <a:pt x="178" y="30"/>
                  </a:cubicBezTo>
                  <a:cubicBezTo>
                    <a:pt x="178" y="30"/>
                    <a:pt x="177" y="30"/>
                    <a:pt x="177" y="31"/>
                  </a:cubicBezTo>
                  <a:cubicBezTo>
                    <a:pt x="174" y="31"/>
                    <a:pt x="171" y="32"/>
                    <a:pt x="168" y="33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7" y="33"/>
                    <a:pt x="167" y="33"/>
                    <a:pt x="166" y="33"/>
                  </a:cubicBezTo>
                  <a:cubicBezTo>
                    <a:pt x="166" y="33"/>
                    <a:pt x="166" y="33"/>
                    <a:pt x="166" y="33"/>
                  </a:cubicBezTo>
                  <a:cubicBezTo>
                    <a:pt x="166" y="33"/>
                    <a:pt x="166" y="33"/>
                    <a:pt x="165" y="33"/>
                  </a:cubicBezTo>
                  <a:cubicBezTo>
                    <a:pt x="160" y="35"/>
                    <a:pt x="156" y="36"/>
                    <a:pt x="151" y="38"/>
                  </a:cubicBezTo>
                  <a:cubicBezTo>
                    <a:pt x="151" y="37"/>
                    <a:pt x="152" y="37"/>
                    <a:pt x="152" y="37"/>
                  </a:cubicBezTo>
                  <a:cubicBezTo>
                    <a:pt x="152" y="37"/>
                    <a:pt x="151" y="37"/>
                    <a:pt x="151" y="38"/>
                  </a:cubicBezTo>
                  <a:cubicBezTo>
                    <a:pt x="148" y="39"/>
                    <a:pt x="145" y="40"/>
                    <a:pt x="142" y="41"/>
                  </a:cubicBezTo>
                  <a:cubicBezTo>
                    <a:pt x="144" y="38"/>
                    <a:pt x="147" y="35"/>
                    <a:pt x="150" y="32"/>
                  </a:cubicBezTo>
                  <a:close/>
                  <a:moveTo>
                    <a:pt x="77" y="82"/>
                  </a:move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lose/>
                  <a:moveTo>
                    <a:pt x="76" y="84"/>
                  </a:move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lose/>
                  <a:moveTo>
                    <a:pt x="74" y="85"/>
                  </a:moveTo>
                  <a:cubicBezTo>
                    <a:pt x="74" y="85"/>
                    <a:pt x="75" y="85"/>
                    <a:pt x="74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5"/>
                  </a:cubicBezTo>
                  <a:close/>
                  <a:moveTo>
                    <a:pt x="74" y="86"/>
                  </a:moveTo>
                  <a:cubicBezTo>
                    <a:pt x="74" y="86"/>
                    <a:pt x="74" y="85"/>
                    <a:pt x="73" y="85"/>
                  </a:cubicBezTo>
                  <a:cubicBezTo>
                    <a:pt x="73" y="85"/>
                    <a:pt x="73" y="85"/>
                    <a:pt x="74" y="85"/>
                  </a:cubicBezTo>
                  <a:lnTo>
                    <a:pt x="74" y="86"/>
                  </a:lnTo>
                  <a:close/>
                  <a:moveTo>
                    <a:pt x="73" y="85"/>
                  </a:move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lose/>
                  <a:moveTo>
                    <a:pt x="73" y="86"/>
                  </a:moveTo>
                  <a:cubicBezTo>
                    <a:pt x="73" y="86"/>
                    <a:pt x="73" y="86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86"/>
                    <a:pt x="73" y="86"/>
                    <a:pt x="73" y="86"/>
                  </a:cubicBezTo>
                  <a:close/>
                  <a:moveTo>
                    <a:pt x="73" y="85"/>
                  </a:moveTo>
                  <a:cubicBezTo>
                    <a:pt x="72" y="85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lose/>
                  <a:moveTo>
                    <a:pt x="72" y="86"/>
                  </a:move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3" y="86"/>
                    <a:pt x="72" y="86"/>
                    <a:pt x="72" y="86"/>
                  </a:cubicBezTo>
                  <a:close/>
                  <a:moveTo>
                    <a:pt x="71" y="85"/>
                  </a:move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4"/>
                    <a:pt x="71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6"/>
                  </a:cubicBezTo>
                  <a:cubicBezTo>
                    <a:pt x="71" y="85"/>
                    <a:pt x="71" y="85"/>
                    <a:pt x="71" y="85"/>
                  </a:cubicBezTo>
                  <a:close/>
                  <a:moveTo>
                    <a:pt x="72" y="86"/>
                  </a:move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lose/>
                  <a:moveTo>
                    <a:pt x="72" y="86"/>
                  </a:move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lose/>
                  <a:moveTo>
                    <a:pt x="70" y="86"/>
                  </a:moveTo>
                  <a:cubicBezTo>
                    <a:pt x="70" y="86"/>
                    <a:pt x="70" y="86"/>
                    <a:pt x="71" y="86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0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6"/>
                    <a:pt x="70" y="86"/>
                    <a:pt x="70" y="86"/>
                  </a:cubicBezTo>
                  <a:close/>
                  <a:moveTo>
                    <a:pt x="71" y="87"/>
                  </a:move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lose/>
                  <a:moveTo>
                    <a:pt x="70" y="90"/>
                  </a:moveTo>
                  <a:cubicBezTo>
                    <a:pt x="71" y="90"/>
                    <a:pt x="71" y="90"/>
                    <a:pt x="70" y="89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9"/>
                    <a:pt x="71" y="90"/>
                    <a:pt x="71" y="90"/>
                  </a:cubicBezTo>
                  <a:cubicBezTo>
                    <a:pt x="72" y="90"/>
                    <a:pt x="72" y="89"/>
                    <a:pt x="72" y="89"/>
                  </a:cubicBezTo>
                  <a:cubicBezTo>
                    <a:pt x="72" y="88"/>
                    <a:pt x="72" y="89"/>
                    <a:pt x="71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2" y="88"/>
                    <a:pt x="71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7"/>
                    <a:pt x="72" y="88"/>
                    <a:pt x="72" y="88"/>
                  </a:cubicBezTo>
                  <a:cubicBezTo>
                    <a:pt x="72" y="87"/>
                    <a:pt x="73" y="88"/>
                    <a:pt x="72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3" y="88"/>
                    <a:pt x="73" y="87"/>
                    <a:pt x="74" y="88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4" y="88"/>
                    <a:pt x="74" y="88"/>
                  </a:cubicBezTo>
                  <a:cubicBezTo>
                    <a:pt x="74" y="88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4" y="87"/>
                    <a:pt x="73" y="86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4" y="86"/>
                    <a:pt x="74" y="86"/>
                    <a:pt x="74" y="87"/>
                  </a:cubicBezTo>
                  <a:cubicBezTo>
                    <a:pt x="74" y="86"/>
                    <a:pt x="74" y="86"/>
                    <a:pt x="73" y="86"/>
                  </a:cubicBezTo>
                  <a:cubicBezTo>
                    <a:pt x="73" y="86"/>
                    <a:pt x="73" y="86"/>
                    <a:pt x="73" y="85"/>
                  </a:cubicBezTo>
                  <a:cubicBezTo>
                    <a:pt x="73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5" y="86"/>
                    <a:pt x="75" y="87"/>
                  </a:cubicBezTo>
                  <a:cubicBezTo>
                    <a:pt x="75" y="87"/>
                    <a:pt x="75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5" y="86"/>
                    <a:pt x="75" y="86"/>
                  </a:cubicBezTo>
                  <a:cubicBezTo>
                    <a:pt x="75" y="86"/>
                    <a:pt x="74" y="86"/>
                    <a:pt x="74" y="85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6" y="85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7" y="84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2"/>
                    <a:pt x="78" y="83"/>
                  </a:cubicBezTo>
                  <a:cubicBezTo>
                    <a:pt x="77" y="83"/>
                    <a:pt x="78" y="83"/>
                    <a:pt x="78" y="83"/>
                  </a:cubicBezTo>
                  <a:cubicBezTo>
                    <a:pt x="78" y="83"/>
                    <a:pt x="78" y="83"/>
                    <a:pt x="79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7" y="81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7" y="81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2" y="74"/>
                    <a:pt x="84" y="70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4"/>
                    <a:pt x="89" y="64"/>
                  </a:cubicBezTo>
                  <a:cubicBezTo>
                    <a:pt x="91" y="63"/>
                    <a:pt x="92" y="61"/>
                    <a:pt x="94" y="60"/>
                  </a:cubicBezTo>
                  <a:cubicBezTo>
                    <a:pt x="94" y="62"/>
                    <a:pt x="90" y="64"/>
                    <a:pt x="91" y="65"/>
                  </a:cubicBezTo>
                  <a:cubicBezTo>
                    <a:pt x="97" y="61"/>
                    <a:pt x="93" y="56"/>
                    <a:pt x="101" y="54"/>
                  </a:cubicBezTo>
                  <a:cubicBezTo>
                    <a:pt x="93" y="61"/>
                    <a:pt x="106" y="52"/>
                    <a:pt x="100" y="59"/>
                  </a:cubicBezTo>
                  <a:cubicBezTo>
                    <a:pt x="101" y="58"/>
                    <a:pt x="102" y="56"/>
                    <a:pt x="103" y="55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56"/>
                    <a:pt x="105" y="55"/>
                    <a:pt x="105" y="54"/>
                  </a:cubicBezTo>
                  <a:cubicBezTo>
                    <a:pt x="111" y="49"/>
                    <a:pt x="118" y="46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7" y="43"/>
                    <a:pt x="129" y="42"/>
                    <a:pt x="131" y="41"/>
                  </a:cubicBezTo>
                  <a:cubicBezTo>
                    <a:pt x="128" y="41"/>
                    <a:pt x="133" y="38"/>
                    <a:pt x="133" y="37"/>
                  </a:cubicBezTo>
                  <a:cubicBezTo>
                    <a:pt x="135" y="36"/>
                    <a:pt x="135" y="38"/>
                    <a:pt x="133" y="39"/>
                  </a:cubicBezTo>
                  <a:cubicBezTo>
                    <a:pt x="134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6" y="39"/>
                    <a:pt x="136" y="39"/>
                    <a:pt x="137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38" y="39"/>
                    <a:pt x="138" y="39"/>
                    <a:pt x="138" y="40"/>
                  </a:cubicBezTo>
                  <a:cubicBezTo>
                    <a:pt x="137" y="39"/>
                    <a:pt x="137" y="41"/>
                    <a:pt x="137" y="42"/>
                  </a:cubicBezTo>
                  <a:cubicBezTo>
                    <a:pt x="138" y="42"/>
                    <a:pt x="138" y="41"/>
                    <a:pt x="138" y="40"/>
                  </a:cubicBezTo>
                  <a:cubicBezTo>
                    <a:pt x="139" y="40"/>
                    <a:pt x="139" y="41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8" y="43"/>
                    <a:pt x="137" y="43"/>
                    <a:pt x="136" y="43"/>
                  </a:cubicBezTo>
                  <a:cubicBezTo>
                    <a:pt x="136" y="42"/>
                    <a:pt x="136" y="41"/>
                    <a:pt x="135" y="43"/>
                  </a:cubicBezTo>
                  <a:cubicBezTo>
                    <a:pt x="135" y="43"/>
                    <a:pt x="135" y="44"/>
                    <a:pt x="135" y="44"/>
                  </a:cubicBezTo>
                  <a:cubicBezTo>
                    <a:pt x="133" y="45"/>
                    <a:pt x="130" y="46"/>
                    <a:pt x="127" y="48"/>
                  </a:cubicBezTo>
                  <a:cubicBezTo>
                    <a:pt x="128" y="48"/>
                    <a:pt x="129" y="47"/>
                    <a:pt x="128" y="48"/>
                  </a:cubicBezTo>
                  <a:cubicBezTo>
                    <a:pt x="126" y="48"/>
                    <a:pt x="124" y="50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1" y="51"/>
                    <a:pt x="122" y="51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1"/>
                    <a:pt x="122" y="51"/>
                  </a:cubicBezTo>
                  <a:cubicBezTo>
                    <a:pt x="123" y="50"/>
                    <a:pt x="123" y="50"/>
                    <a:pt x="123" y="49"/>
                  </a:cubicBezTo>
                  <a:cubicBezTo>
                    <a:pt x="123" y="50"/>
                    <a:pt x="122" y="50"/>
                    <a:pt x="122" y="50"/>
                  </a:cubicBezTo>
                  <a:cubicBezTo>
                    <a:pt x="121" y="51"/>
                    <a:pt x="119" y="52"/>
                    <a:pt x="118" y="53"/>
                  </a:cubicBezTo>
                  <a:cubicBezTo>
                    <a:pt x="116" y="53"/>
                    <a:pt x="115" y="54"/>
                    <a:pt x="114" y="55"/>
                  </a:cubicBezTo>
                  <a:cubicBezTo>
                    <a:pt x="114" y="54"/>
                    <a:pt x="115" y="54"/>
                    <a:pt x="115" y="54"/>
                  </a:cubicBezTo>
                  <a:cubicBezTo>
                    <a:pt x="114" y="55"/>
                    <a:pt x="112" y="56"/>
                    <a:pt x="111" y="56"/>
                  </a:cubicBezTo>
                  <a:cubicBezTo>
                    <a:pt x="111" y="56"/>
                    <a:pt x="111" y="55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09" y="58"/>
                    <a:pt x="108" y="58"/>
                    <a:pt x="107" y="59"/>
                  </a:cubicBezTo>
                  <a:cubicBezTo>
                    <a:pt x="106" y="60"/>
                    <a:pt x="104" y="61"/>
                    <a:pt x="102" y="63"/>
                  </a:cubicBezTo>
                  <a:cubicBezTo>
                    <a:pt x="102" y="63"/>
                    <a:pt x="102" y="63"/>
                    <a:pt x="102" y="62"/>
                  </a:cubicBezTo>
                  <a:cubicBezTo>
                    <a:pt x="101" y="63"/>
                    <a:pt x="101" y="63"/>
                    <a:pt x="101" y="64"/>
                  </a:cubicBezTo>
                  <a:cubicBezTo>
                    <a:pt x="98" y="66"/>
                    <a:pt x="97" y="67"/>
                    <a:pt x="98" y="67"/>
                  </a:cubicBezTo>
                  <a:cubicBezTo>
                    <a:pt x="98" y="67"/>
                    <a:pt x="97" y="67"/>
                    <a:pt x="96" y="68"/>
                  </a:cubicBezTo>
                  <a:cubicBezTo>
                    <a:pt x="96" y="67"/>
                    <a:pt x="96" y="67"/>
                    <a:pt x="95" y="66"/>
                  </a:cubicBezTo>
                  <a:cubicBezTo>
                    <a:pt x="95" y="67"/>
                    <a:pt x="95" y="67"/>
                    <a:pt x="96" y="68"/>
                  </a:cubicBezTo>
                  <a:cubicBezTo>
                    <a:pt x="95" y="68"/>
                    <a:pt x="95" y="69"/>
                    <a:pt x="94" y="69"/>
                  </a:cubicBezTo>
                  <a:cubicBezTo>
                    <a:pt x="93" y="70"/>
                    <a:pt x="94" y="70"/>
                    <a:pt x="92" y="72"/>
                  </a:cubicBezTo>
                  <a:cubicBezTo>
                    <a:pt x="88" y="76"/>
                    <a:pt x="88" y="75"/>
                    <a:pt x="91" y="72"/>
                  </a:cubicBezTo>
                  <a:cubicBezTo>
                    <a:pt x="89" y="74"/>
                    <a:pt x="87" y="75"/>
                    <a:pt x="86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4" y="78"/>
                    <a:pt x="83" y="78"/>
                    <a:pt x="83" y="79"/>
                  </a:cubicBezTo>
                  <a:cubicBezTo>
                    <a:pt x="82" y="81"/>
                    <a:pt x="81" y="82"/>
                    <a:pt x="79" y="84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7" y="86"/>
                    <a:pt x="75" y="88"/>
                    <a:pt x="74" y="90"/>
                  </a:cubicBezTo>
                  <a:cubicBezTo>
                    <a:pt x="72" y="90"/>
                    <a:pt x="71" y="90"/>
                    <a:pt x="69" y="90"/>
                  </a:cubicBezTo>
                  <a:cubicBezTo>
                    <a:pt x="69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46" y="298"/>
                  </a:moveTo>
                  <a:cubicBezTo>
                    <a:pt x="46" y="298"/>
                    <a:pt x="46" y="297"/>
                    <a:pt x="46" y="297"/>
                  </a:cubicBezTo>
                  <a:cubicBezTo>
                    <a:pt x="46" y="298"/>
                    <a:pt x="46" y="298"/>
                    <a:pt x="47" y="298"/>
                  </a:cubicBezTo>
                  <a:cubicBezTo>
                    <a:pt x="46" y="298"/>
                    <a:pt x="46" y="298"/>
                    <a:pt x="46" y="298"/>
                  </a:cubicBezTo>
                  <a:close/>
                  <a:moveTo>
                    <a:pt x="43" y="294"/>
                  </a:move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lose/>
                  <a:moveTo>
                    <a:pt x="40" y="291"/>
                  </a:moveTo>
                  <a:cubicBezTo>
                    <a:pt x="40" y="291"/>
                    <a:pt x="40" y="291"/>
                    <a:pt x="41" y="291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1" y="291"/>
                  </a:cubicBezTo>
                  <a:cubicBezTo>
                    <a:pt x="41" y="291"/>
                    <a:pt x="41" y="291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0" y="292"/>
                    <a:pt x="40" y="292"/>
                    <a:pt x="40" y="291"/>
                  </a:cubicBezTo>
                  <a:close/>
                  <a:moveTo>
                    <a:pt x="42" y="293"/>
                  </a:moveTo>
                  <a:cubicBezTo>
                    <a:pt x="42" y="293"/>
                    <a:pt x="42" y="293"/>
                    <a:pt x="42" y="293"/>
                  </a:cubicBezTo>
                  <a:cubicBezTo>
                    <a:pt x="42" y="293"/>
                    <a:pt x="42" y="293"/>
                    <a:pt x="42" y="293"/>
                  </a:cubicBezTo>
                  <a:cubicBezTo>
                    <a:pt x="42" y="293"/>
                    <a:pt x="42" y="293"/>
                    <a:pt x="42" y="293"/>
                  </a:cubicBezTo>
                  <a:cubicBezTo>
                    <a:pt x="42" y="293"/>
                    <a:pt x="42" y="293"/>
                    <a:pt x="42" y="293"/>
                  </a:cubicBezTo>
                  <a:close/>
                  <a:moveTo>
                    <a:pt x="42" y="293"/>
                  </a:moveTo>
                  <a:cubicBezTo>
                    <a:pt x="42" y="293"/>
                    <a:pt x="43" y="293"/>
                    <a:pt x="43" y="293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3" y="293"/>
                    <a:pt x="42" y="293"/>
                    <a:pt x="42" y="293"/>
                  </a:cubicBezTo>
                  <a:close/>
                  <a:moveTo>
                    <a:pt x="43" y="293"/>
                  </a:moveTo>
                  <a:cubicBezTo>
                    <a:pt x="42" y="293"/>
                    <a:pt x="42" y="293"/>
                    <a:pt x="42" y="293"/>
                  </a:cubicBezTo>
                  <a:cubicBezTo>
                    <a:pt x="42" y="293"/>
                    <a:pt x="42" y="293"/>
                    <a:pt x="42" y="293"/>
                  </a:cubicBezTo>
                  <a:lnTo>
                    <a:pt x="43" y="293"/>
                  </a:lnTo>
                  <a:close/>
                  <a:moveTo>
                    <a:pt x="42" y="292"/>
                  </a:moveTo>
                  <a:cubicBezTo>
                    <a:pt x="42" y="292"/>
                    <a:pt x="42" y="292"/>
                    <a:pt x="42" y="292"/>
                  </a:cubicBezTo>
                  <a:cubicBezTo>
                    <a:pt x="42" y="292"/>
                    <a:pt x="42" y="292"/>
                    <a:pt x="42" y="292"/>
                  </a:cubicBezTo>
                  <a:cubicBezTo>
                    <a:pt x="42" y="292"/>
                    <a:pt x="42" y="292"/>
                    <a:pt x="42" y="292"/>
                  </a:cubicBezTo>
                  <a:cubicBezTo>
                    <a:pt x="42" y="292"/>
                    <a:pt x="42" y="292"/>
                    <a:pt x="42" y="292"/>
                  </a:cubicBezTo>
                  <a:close/>
                  <a:moveTo>
                    <a:pt x="60" y="112"/>
                  </a:moveTo>
                  <a:cubicBezTo>
                    <a:pt x="61" y="112"/>
                    <a:pt x="61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13"/>
                    <a:pt x="60" y="112"/>
                    <a:pt x="60" y="112"/>
                  </a:cubicBezTo>
                  <a:close/>
                  <a:moveTo>
                    <a:pt x="60" y="113"/>
                  </a:moveTo>
                  <a:cubicBezTo>
                    <a:pt x="60" y="114"/>
                    <a:pt x="60" y="114"/>
                    <a:pt x="60" y="114"/>
                  </a:cubicBezTo>
                  <a:cubicBezTo>
                    <a:pt x="59" y="116"/>
                    <a:pt x="58" y="118"/>
                    <a:pt x="57" y="120"/>
                  </a:cubicBezTo>
                  <a:cubicBezTo>
                    <a:pt x="56" y="120"/>
                    <a:pt x="56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7" y="118"/>
                    <a:pt x="58" y="115"/>
                    <a:pt x="60" y="113"/>
                  </a:cubicBezTo>
                  <a:close/>
                  <a:moveTo>
                    <a:pt x="19" y="211"/>
                  </a:moveTo>
                  <a:cubicBezTo>
                    <a:pt x="19" y="211"/>
                    <a:pt x="18" y="211"/>
                    <a:pt x="18" y="211"/>
                  </a:cubicBezTo>
                  <a:cubicBezTo>
                    <a:pt x="18" y="211"/>
                    <a:pt x="19" y="211"/>
                    <a:pt x="19" y="211"/>
                  </a:cubicBezTo>
                  <a:cubicBezTo>
                    <a:pt x="19" y="211"/>
                    <a:pt x="19" y="211"/>
                    <a:pt x="19" y="211"/>
                  </a:cubicBezTo>
                  <a:close/>
                  <a:moveTo>
                    <a:pt x="41" y="292"/>
                  </a:move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lose/>
                  <a:moveTo>
                    <a:pt x="42" y="294"/>
                  </a:moveTo>
                  <a:cubicBezTo>
                    <a:pt x="42" y="294"/>
                    <a:pt x="42" y="294"/>
                    <a:pt x="42" y="294"/>
                  </a:cubicBezTo>
                  <a:cubicBezTo>
                    <a:pt x="42" y="294"/>
                    <a:pt x="42" y="294"/>
                    <a:pt x="41" y="294"/>
                  </a:cubicBezTo>
                  <a:cubicBezTo>
                    <a:pt x="42" y="294"/>
                    <a:pt x="42" y="294"/>
                    <a:pt x="42" y="294"/>
                  </a:cubicBezTo>
                  <a:close/>
                  <a:moveTo>
                    <a:pt x="42" y="294"/>
                  </a:moveTo>
                  <a:cubicBezTo>
                    <a:pt x="42" y="294"/>
                    <a:pt x="42" y="294"/>
                    <a:pt x="42" y="294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2" y="294"/>
                    <a:pt x="42" y="294"/>
                    <a:pt x="42" y="294"/>
                  </a:cubicBezTo>
                  <a:close/>
                  <a:moveTo>
                    <a:pt x="42" y="294"/>
                  </a:moveTo>
                  <a:cubicBezTo>
                    <a:pt x="42" y="294"/>
                    <a:pt x="42" y="294"/>
                    <a:pt x="42" y="294"/>
                  </a:cubicBezTo>
                  <a:cubicBezTo>
                    <a:pt x="42" y="293"/>
                    <a:pt x="42" y="293"/>
                    <a:pt x="42" y="293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2" y="294"/>
                    <a:pt x="42" y="294"/>
                    <a:pt x="42" y="294"/>
                  </a:cubicBezTo>
                  <a:close/>
                  <a:moveTo>
                    <a:pt x="43" y="294"/>
                  </a:move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lose/>
                  <a:moveTo>
                    <a:pt x="43" y="294"/>
                  </a:move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lose/>
                  <a:moveTo>
                    <a:pt x="45" y="297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6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lose/>
                  <a:moveTo>
                    <a:pt x="69" y="89"/>
                  </a:moveTo>
                  <a:cubicBezTo>
                    <a:pt x="69" y="89"/>
                    <a:pt x="69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9" y="90"/>
                    <a:pt x="69" y="89"/>
                    <a:pt x="69" y="89"/>
                  </a:cubicBezTo>
                  <a:close/>
                  <a:moveTo>
                    <a:pt x="68" y="89"/>
                  </a:moveTo>
                  <a:cubicBezTo>
                    <a:pt x="68" y="90"/>
                    <a:pt x="69" y="90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9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89"/>
                  </a:cubicBezTo>
                  <a:close/>
                  <a:moveTo>
                    <a:pt x="55" y="117"/>
                  </a:moveTo>
                  <a:cubicBezTo>
                    <a:pt x="55" y="115"/>
                    <a:pt x="56" y="113"/>
                    <a:pt x="57" y="111"/>
                  </a:cubicBezTo>
                  <a:cubicBezTo>
                    <a:pt x="58" y="111"/>
                    <a:pt x="58" y="111"/>
                    <a:pt x="59" y="111"/>
                  </a:cubicBezTo>
                  <a:cubicBezTo>
                    <a:pt x="57" y="114"/>
                    <a:pt x="56" y="117"/>
                    <a:pt x="55" y="120"/>
                  </a:cubicBezTo>
                  <a:cubicBezTo>
                    <a:pt x="55" y="118"/>
                    <a:pt x="56" y="116"/>
                    <a:pt x="57" y="115"/>
                  </a:cubicBezTo>
                  <a:cubicBezTo>
                    <a:pt x="56" y="116"/>
                    <a:pt x="55" y="117"/>
                    <a:pt x="55" y="119"/>
                  </a:cubicBezTo>
                  <a:cubicBezTo>
                    <a:pt x="55" y="117"/>
                    <a:pt x="55" y="117"/>
                    <a:pt x="55" y="117"/>
                  </a:cubicBezTo>
                  <a:close/>
                  <a:moveTo>
                    <a:pt x="52" y="131"/>
                  </a:move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1" y="131"/>
                    <a:pt x="51" y="130"/>
                  </a:cubicBezTo>
                  <a:cubicBezTo>
                    <a:pt x="51" y="130"/>
                    <a:pt x="52" y="129"/>
                    <a:pt x="52" y="128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52" y="129"/>
                    <a:pt x="52" y="129"/>
                    <a:pt x="52" y="130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30"/>
                    <a:pt x="52" y="131"/>
                  </a:cubicBezTo>
                  <a:close/>
                  <a:moveTo>
                    <a:pt x="19" y="212"/>
                  </a:moveTo>
                  <a:cubicBezTo>
                    <a:pt x="19" y="213"/>
                    <a:pt x="19" y="213"/>
                    <a:pt x="19" y="214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lose/>
                  <a:moveTo>
                    <a:pt x="28" y="261"/>
                  </a:moveTo>
                  <a:cubicBezTo>
                    <a:pt x="28" y="261"/>
                    <a:pt x="28" y="261"/>
                    <a:pt x="28" y="261"/>
                  </a:cubicBezTo>
                  <a:cubicBezTo>
                    <a:pt x="28" y="261"/>
                    <a:pt x="28" y="262"/>
                    <a:pt x="29" y="262"/>
                  </a:cubicBezTo>
                  <a:cubicBezTo>
                    <a:pt x="28" y="262"/>
                    <a:pt x="28" y="261"/>
                    <a:pt x="28" y="261"/>
                  </a:cubicBezTo>
                  <a:close/>
                  <a:moveTo>
                    <a:pt x="38" y="290"/>
                  </a:move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lose/>
                  <a:moveTo>
                    <a:pt x="38" y="290"/>
                  </a:moveTo>
                  <a:cubicBezTo>
                    <a:pt x="38" y="290"/>
                    <a:pt x="38" y="291"/>
                    <a:pt x="38" y="291"/>
                  </a:cubicBezTo>
                  <a:cubicBezTo>
                    <a:pt x="38" y="290"/>
                    <a:pt x="38" y="290"/>
                    <a:pt x="37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9" y="290"/>
                    <a:pt x="39" y="290"/>
                    <a:pt x="39" y="290"/>
                  </a:cubicBezTo>
                  <a:cubicBezTo>
                    <a:pt x="39" y="290"/>
                    <a:pt x="39" y="290"/>
                    <a:pt x="39" y="290"/>
                  </a:cubicBezTo>
                  <a:cubicBezTo>
                    <a:pt x="38" y="291"/>
                    <a:pt x="38" y="291"/>
                    <a:pt x="38" y="290"/>
                  </a:cubicBezTo>
                  <a:close/>
                  <a:moveTo>
                    <a:pt x="39" y="291"/>
                  </a:moveTo>
                  <a:cubicBezTo>
                    <a:pt x="39" y="291"/>
                    <a:pt x="39" y="291"/>
                    <a:pt x="39" y="290"/>
                  </a:cubicBezTo>
                  <a:cubicBezTo>
                    <a:pt x="39" y="291"/>
                    <a:pt x="39" y="291"/>
                    <a:pt x="39" y="291"/>
                  </a:cubicBezTo>
                  <a:close/>
                  <a:moveTo>
                    <a:pt x="40" y="291"/>
                  </a:moveTo>
                  <a:cubicBezTo>
                    <a:pt x="40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0" y="291"/>
                  </a:cubicBezTo>
                  <a:close/>
                  <a:moveTo>
                    <a:pt x="40" y="292"/>
                  </a:moveTo>
                  <a:cubicBezTo>
                    <a:pt x="40" y="292"/>
                    <a:pt x="40" y="292"/>
                    <a:pt x="40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40" y="292"/>
                    <a:pt x="40" y="292"/>
                    <a:pt x="39" y="292"/>
                  </a:cubicBezTo>
                  <a:cubicBezTo>
                    <a:pt x="40" y="292"/>
                    <a:pt x="40" y="292"/>
                    <a:pt x="40" y="292"/>
                  </a:cubicBezTo>
                  <a:close/>
                  <a:moveTo>
                    <a:pt x="40" y="294"/>
                  </a:moveTo>
                  <a:cubicBezTo>
                    <a:pt x="40" y="294"/>
                    <a:pt x="40" y="294"/>
                    <a:pt x="40" y="294"/>
                  </a:cubicBezTo>
                  <a:cubicBezTo>
                    <a:pt x="41" y="294"/>
                    <a:pt x="41" y="293"/>
                    <a:pt x="41" y="293"/>
                  </a:cubicBezTo>
                  <a:cubicBezTo>
                    <a:pt x="41" y="293"/>
                    <a:pt x="41" y="294"/>
                    <a:pt x="41" y="294"/>
                  </a:cubicBezTo>
                  <a:cubicBezTo>
                    <a:pt x="41" y="294"/>
                    <a:pt x="41" y="294"/>
                    <a:pt x="40" y="294"/>
                  </a:cubicBezTo>
                  <a:cubicBezTo>
                    <a:pt x="40" y="294"/>
                    <a:pt x="40" y="294"/>
                    <a:pt x="40" y="294"/>
                  </a:cubicBezTo>
                  <a:close/>
                  <a:moveTo>
                    <a:pt x="43" y="296"/>
                  </a:moveTo>
                  <a:cubicBezTo>
                    <a:pt x="43" y="295"/>
                    <a:pt x="42" y="296"/>
                    <a:pt x="41" y="296"/>
                  </a:cubicBezTo>
                  <a:cubicBezTo>
                    <a:pt x="41" y="296"/>
                    <a:pt x="41" y="296"/>
                    <a:pt x="41" y="296"/>
                  </a:cubicBezTo>
                  <a:cubicBezTo>
                    <a:pt x="41" y="296"/>
                    <a:pt x="41" y="296"/>
                    <a:pt x="41" y="296"/>
                  </a:cubicBezTo>
                  <a:cubicBezTo>
                    <a:pt x="41" y="295"/>
                    <a:pt x="41" y="296"/>
                    <a:pt x="42" y="295"/>
                  </a:cubicBezTo>
                  <a:cubicBezTo>
                    <a:pt x="42" y="295"/>
                    <a:pt x="42" y="295"/>
                    <a:pt x="42" y="295"/>
                  </a:cubicBezTo>
                  <a:cubicBezTo>
                    <a:pt x="42" y="295"/>
                    <a:pt x="42" y="295"/>
                    <a:pt x="43" y="295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3" y="296"/>
                    <a:pt x="43" y="296"/>
                    <a:pt x="43" y="296"/>
                  </a:cubicBezTo>
                  <a:close/>
                  <a:moveTo>
                    <a:pt x="44" y="295"/>
                  </a:moveTo>
                  <a:cubicBezTo>
                    <a:pt x="44" y="295"/>
                    <a:pt x="44" y="295"/>
                    <a:pt x="44" y="295"/>
                  </a:cubicBezTo>
                  <a:cubicBezTo>
                    <a:pt x="44" y="295"/>
                    <a:pt x="44" y="295"/>
                    <a:pt x="44" y="295"/>
                  </a:cubicBezTo>
                  <a:cubicBezTo>
                    <a:pt x="44" y="295"/>
                    <a:pt x="44" y="295"/>
                    <a:pt x="44" y="295"/>
                  </a:cubicBezTo>
                  <a:close/>
                  <a:moveTo>
                    <a:pt x="43" y="295"/>
                  </a:moveTo>
                  <a:cubicBezTo>
                    <a:pt x="43" y="295"/>
                    <a:pt x="43" y="295"/>
                    <a:pt x="44" y="295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5"/>
                  </a:cubicBezTo>
                  <a:cubicBezTo>
                    <a:pt x="43" y="295"/>
                    <a:pt x="43" y="294"/>
                    <a:pt x="44" y="294"/>
                  </a:cubicBezTo>
                  <a:cubicBezTo>
                    <a:pt x="44" y="294"/>
                    <a:pt x="44" y="294"/>
                    <a:pt x="44" y="294"/>
                  </a:cubicBezTo>
                  <a:lnTo>
                    <a:pt x="43" y="295"/>
                  </a:lnTo>
                  <a:close/>
                  <a:moveTo>
                    <a:pt x="44" y="297"/>
                  </a:moveTo>
                  <a:cubicBezTo>
                    <a:pt x="45" y="296"/>
                    <a:pt x="45" y="296"/>
                    <a:pt x="45" y="296"/>
                  </a:cubicBezTo>
                  <a:cubicBezTo>
                    <a:pt x="45" y="296"/>
                    <a:pt x="45" y="296"/>
                    <a:pt x="45" y="296"/>
                  </a:cubicBezTo>
                  <a:cubicBezTo>
                    <a:pt x="45" y="296"/>
                    <a:pt x="45" y="296"/>
                    <a:pt x="45" y="297"/>
                  </a:cubicBezTo>
                  <a:cubicBezTo>
                    <a:pt x="45" y="297"/>
                    <a:pt x="45" y="297"/>
                    <a:pt x="44" y="297"/>
                  </a:cubicBezTo>
                  <a:cubicBezTo>
                    <a:pt x="44" y="297"/>
                    <a:pt x="44" y="297"/>
                    <a:pt x="44" y="297"/>
                  </a:cubicBezTo>
                  <a:close/>
                  <a:moveTo>
                    <a:pt x="44" y="298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8"/>
                    <a:pt x="45" y="298"/>
                  </a:cubicBezTo>
                  <a:cubicBezTo>
                    <a:pt x="45" y="298"/>
                    <a:pt x="44" y="298"/>
                    <a:pt x="44" y="298"/>
                  </a:cubicBezTo>
                  <a:close/>
                  <a:moveTo>
                    <a:pt x="45" y="298"/>
                  </a:moveTo>
                  <a:cubicBezTo>
                    <a:pt x="45" y="298"/>
                    <a:pt x="45" y="297"/>
                    <a:pt x="45" y="297"/>
                  </a:cubicBezTo>
                  <a:cubicBezTo>
                    <a:pt x="45" y="297"/>
                    <a:pt x="45" y="298"/>
                    <a:pt x="45" y="298"/>
                  </a:cubicBezTo>
                  <a:cubicBezTo>
                    <a:pt x="45" y="298"/>
                    <a:pt x="45" y="298"/>
                    <a:pt x="45" y="298"/>
                  </a:cubicBezTo>
                  <a:close/>
                  <a:moveTo>
                    <a:pt x="45" y="297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6" y="297"/>
                  </a:cubicBezTo>
                  <a:cubicBezTo>
                    <a:pt x="46" y="297"/>
                    <a:pt x="46" y="297"/>
                    <a:pt x="46" y="297"/>
                  </a:cubicBezTo>
                  <a:cubicBezTo>
                    <a:pt x="46" y="297"/>
                    <a:pt x="45" y="297"/>
                    <a:pt x="45" y="297"/>
                  </a:cubicBezTo>
                  <a:close/>
                  <a:moveTo>
                    <a:pt x="47" y="300"/>
                  </a:moveTo>
                  <a:cubicBezTo>
                    <a:pt x="46" y="300"/>
                    <a:pt x="47" y="300"/>
                    <a:pt x="47" y="300"/>
                  </a:cubicBezTo>
                  <a:cubicBezTo>
                    <a:pt x="47" y="300"/>
                    <a:pt x="47" y="300"/>
                    <a:pt x="47" y="300"/>
                  </a:cubicBezTo>
                  <a:close/>
                  <a:moveTo>
                    <a:pt x="103" y="355"/>
                  </a:move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lose/>
                  <a:moveTo>
                    <a:pt x="341" y="100"/>
                  </a:moveTo>
                  <a:cubicBezTo>
                    <a:pt x="339" y="100"/>
                    <a:pt x="339" y="100"/>
                    <a:pt x="339" y="100"/>
                  </a:cubicBezTo>
                  <a:cubicBezTo>
                    <a:pt x="339" y="99"/>
                    <a:pt x="339" y="99"/>
                    <a:pt x="338" y="98"/>
                  </a:cubicBezTo>
                  <a:cubicBezTo>
                    <a:pt x="339" y="99"/>
                    <a:pt x="340" y="99"/>
                    <a:pt x="341" y="100"/>
                  </a:cubicBezTo>
                  <a:close/>
                  <a:moveTo>
                    <a:pt x="368" y="166"/>
                  </a:move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lose/>
                  <a:moveTo>
                    <a:pt x="368" y="166"/>
                  </a:move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lose/>
                  <a:moveTo>
                    <a:pt x="368" y="165"/>
                  </a:moveTo>
                  <a:cubicBezTo>
                    <a:pt x="368" y="165"/>
                    <a:pt x="368" y="165"/>
                    <a:pt x="368" y="165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68" y="165"/>
                    <a:pt x="368" y="165"/>
                    <a:pt x="368" y="165"/>
                  </a:cubicBezTo>
                  <a:close/>
                  <a:moveTo>
                    <a:pt x="368" y="165"/>
                  </a:moveTo>
                  <a:cubicBezTo>
                    <a:pt x="368" y="165"/>
                    <a:pt x="368" y="165"/>
                    <a:pt x="368" y="165"/>
                  </a:cubicBezTo>
                  <a:cubicBezTo>
                    <a:pt x="368" y="165"/>
                    <a:pt x="368" y="165"/>
                    <a:pt x="367" y="164"/>
                  </a:cubicBezTo>
                  <a:cubicBezTo>
                    <a:pt x="367" y="164"/>
                    <a:pt x="367" y="164"/>
                    <a:pt x="367" y="164"/>
                  </a:cubicBezTo>
                  <a:cubicBezTo>
                    <a:pt x="368" y="165"/>
                    <a:pt x="368" y="165"/>
                    <a:pt x="368" y="165"/>
                  </a:cubicBezTo>
                  <a:close/>
                  <a:moveTo>
                    <a:pt x="368" y="164"/>
                  </a:moveTo>
                  <a:cubicBezTo>
                    <a:pt x="368" y="164"/>
                    <a:pt x="368" y="164"/>
                    <a:pt x="368" y="164"/>
                  </a:cubicBezTo>
                  <a:cubicBezTo>
                    <a:pt x="368" y="164"/>
                    <a:pt x="368" y="164"/>
                    <a:pt x="368" y="164"/>
                  </a:cubicBezTo>
                  <a:cubicBezTo>
                    <a:pt x="368" y="164"/>
                    <a:pt x="368" y="164"/>
                    <a:pt x="368" y="164"/>
                  </a:cubicBezTo>
                  <a:close/>
                  <a:moveTo>
                    <a:pt x="367" y="159"/>
                  </a:moveTo>
                  <a:cubicBezTo>
                    <a:pt x="366" y="159"/>
                    <a:pt x="366" y="159"/>
                    <a:pt x="366" y="159"/>
                  </a:cubicBezTo>
                  <a:cubicBezTo>
                    <a:pt x="367" y="159"/>
                    <a:pt x="367" y="159"/>
                    <a:pt x="367" y="159"/>
                  </a:cubicBezTo>
                  <a:cubicBezTo>
                    <a:pt x="367" y="160"/>
                    <a:pt x="367" y="159"/>
                    <a:pt x="366" y="159"/>
                  </a:cubicBezTo>
                  <a:cubicBezTo>
                    <a:pt x="366" y="159"/>
                    <a:pt x="366" y="159"/>
                    <a:pt x="366" y="159"/>
                  </a:cubicBezTo>
                  <a:cubicBezTo>
                    <a:pt x="367" y="159"/>
                    <a:pt x="367" y="159"/>
                    <a:pt x="367" y="159"/>
                  </a:cubicBezTo>
                  <a:close/>
                  <a:moveTo>
                    <a:pt x="378" y="190"/>
                  </a:moveTo>
                  <a:cubicBezTo>
                    <a:pt x="378" y="190"/>
                    <a:pt x="378" y="190"/>
                    <a:pt x="378" y="190"/>
                  </a:cubicBezTo>
                  <a:cubicBezTo>
                    <a:pt x="378" y="190"/>
                    <a:pt x="378" y="190"/>
                    <a:pt x="378" y="190"/>
                  </a:cubicBezTo>
                  <a:close/>
                  <a:moveTo>
                    <a:pt x="379" y="190"/>
                  </a:moveTo>
                  <a:cubicBezTo>
                    <a:pt x="378" y="190"/>
                    <a:pt x="378" y="190"/>
                    <a:pt x="378" y="190"/>
                  </a:cubicBezTo>
                  <a:cubicBezTo>
                    <a:pt x="378" y="190"/>
                    <a:pt x="378" y="190"/>
                    <a:pt x="378" y="190"/>
                  </a:cubicBezTo>
                  <a:cubicBezTo>
                    <a:pt x="378" y="190"/>
                    <a:pt x="378" y="190"/>
                    <a:pt x="379" y="190"/>
                  </a:cubicBezTo>
                  <a:close/>
                  <a:moveTo>
                    <a:pt x="372" y="195"/>
                  </a:moveTo>
                  <a:cubicBezTo>
                    <a:pt x="372" y="195"/>
                    <a:pt x="372" y="195"/>
                    <a:pt x="372" y="195"/>
                  </a:cubicBezTo>
                  <a:cubicBezTo>
                    <a:pt x="372" y="195"/>
                    <a:pt x="372" y="195"/>
                    <a:pt x="372" y="195"/>
                  </a:cubicBezTo>
                  <a:close/>
                  <a:moveTo>
                    <a:pt x="373" y="199"/>
                  </a:moveTo>
                  <a:cubicBezTo>
                    <a:pt x="373" y="199"/>
                    <a:pt x="373" y="199"/>
                    <a:pt x="373" y="199"/>
                  </a:cubicBezTo>
                  <a:cubicBezTo>
                    <a:pt x="373" y="199"/>
                    <a:pt x="373" y="199"/>
                    <a:pt x="373" y="199"/>
                  </a:cubicBezTo>
                  <a:cubicBezTo>
                    <a:pt x="373" y="199"/>
                    <a:pt x="373" y="199"/>
                    <a:pt x="373" y="199"/>
                  </a:cubicBezTo>
                  <a:cubicBezTo>
                    <a:pt x="373" y="199"/>
                    <a:pt x="373" y="199"/>
                    <a:pt x="373" y="199"/>
                  </a:cubicBezTo>
                  <a:close/>
                  <a:moveTo>
                    <a:pt x="377" y="194"/>
                  </a:moveTo>
                  <a:cubicBezTo>
                    <a:pt x="377" y="194"/>
                    <a:pt x="377" y="193"/>
                    <a:pt x="377" y="193"/>
                  </a:cubicBezTo>
                  <a:cubicBezTo>
                    <a:pt x="377" y="193"/>
                    <a:pt x="377" y="193"/>
                    <a:pt x="377" y="193"/>
                  </a:cubicBezTo>
                  <a:lnTo>
                    <a:pt x="377" y="19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0" name="Freeform 70624"/>
            <p:cNvSpPr>
              <a:spLocks/>
            </p:cNvSpPr>
            <p:nvPr/>
          </p:nvSpPr>
          <p:spPr bwMode="auto">
            <a:xfrm>
              <a:off x="18288001" y="8951913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1" name="Freeform 70625"/>
            <p:cNvSpPr>
              <a:spLocks/>
            </p:cNvSpPr>
            <p:nvPr/>
          </p:nvSpPr>
          <p:spPr bwMode="auto">
            <a:xfrm>
              <a:off x="18199101" y="8963025"/>
              <a:ext cx="11113" cy="0"/>
            </a:xfrm>
            <a:custGeom>
              <a:avLst/>
              <a:gdLst>
                <a:gd name="T0" fmla="*/ 0 w 7"/>
                <a:gd name="T1" fmla="*/ 0 w 7"/>
                <a:gd name="T2" fmla="*/ 7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2" name="Freeform 70626"/>
            <p:cNvSpPr>
              <a:spLocks/>
            </p:cNvSpPr>
            <p:nvPr/>
          </p:nvSpPr>
          <p:spPr bwMode="auto">
            <a:xfrm>
              <a:off x="18199101" y="8929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3" name="Rectangle 70627"/>
            <p:cNvSpPr>
              <a:spLocks noChangeArrowheads="1"/>
            </p:cNvSpPr>
            <p:nvPr/>
          </p:nvSpPr>
          <p:spPr bwMode="auto">
            <a:xfrm>
              <a:off x="18199101" y="8951913"/>
              <a:ext cx="1588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4" name="Freeform 70628"/>
            <p:cNvSpPr>
              <a:spLocks/>
            </p:cNvSpPr>
            <p:nvPr/>
          </p:nvSpPr>
          <p:spPr bwMode="auto">
            <a:xfrm>
              <a:off x="18199101" y="8929688"/>
              <a:ext cx="11113" cy="0"/>
            </a:xfrm>
            <a:custGeom>
              <a:avLst/>
              <a:gdLst>
                <a:gd name="T0" fmla="*/ 0 w 7"/>
                <a:gd name="T1" fmla="*/ 0 w 7"/>
                <a:gd name="T2" fmla="*/ 7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5" name="Freeform 70629"/>
            <p:cNvSpPr>
              <a:spLocks/>
            </p:cNvSpPr>
            <p:nvPr/>
          </p:nvSpPr>
          <p:spPr bwMode="auto">
            <a:xfrm>
              <a:off x="18243551" y="8894763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6" name="Freeform 70630"/>
            <p:cNvSpPr>
              <a:spLocks/>
            </p:cNvSpPr>
            <p:nvPr/>
          </p:nvSpPr>
          <p:spPr bwMode="auto">
            <a:xfrm>
              <a:off x="18265776" y="8883650"/>
              <a:ext cx="22225" cy="22225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2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7" name="Freeform 70631"/>
            <p:cNvSpPr>
              <a:spLocks/>
            </p:cNvSpPr>
            <p:nvPr/>
          </p:nvSpPr>
          <p:spPr bwMode="auto">
            <a:xfrm>
              <a:off x="18288001" y="8894763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8" name="Freeform 70632"/>
            <p:cNvSpPr>
              <a:spLocks/>
            </p:cNvSpPr>
            <p:nvPr/>
          </p:nvSpPr>
          <p:spPr bwMode="auto">
            <a:xfrm>
              <a:off x="18276888" y="8905875"/>
              <a:ext cx="1111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9" name="Freeform 70633"/>
            <p:cNvSpPr>
              <a:spLocks/>
            </p:cNvSpPr>
            <p:nvPr/>
          </p:nvSpPr>
          <p:spPr bwMode="auto">
            <a:xfrm>
              <a:off x="18276888" y="8905875"/>
              <a:ext cx="1111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0" name="Freeform 70634"/>
            <p:cNvSpPr>
              <a:spLocks/>
            </p:cNvSpPr>
            <p:nvPr/>
          </p:nvSpPr>
          <p:spPr bwMode="auto">
            <a:xfrm>
              <a:off x="18299113" y="8894763"/>
              <a:ext cx="0" cy="11113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1" name="Freeform 70635"/>
            <p:cNvSpPr>
              <a:spLocks/>
            </p:cNvSpPr>
            <p:nvPr/>
          </p:nvSpPr>
          <p:spPr bwMode="auto">
            <a:xfrm>
              <a:off x="18288001" y="8963025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2" name="Freeform 70636"/>
            <p:cNvSpPr>
              <a:spLocks/>
            </p:cNvSpPr>
            <p:nvPr/>
          </p:nvSpPr>
          <p:spPr bwMode="auto">
            <a:xfrm>
              <a:off x="18276888" y="8974138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3" name="Freeform 70637"/>
            <p:cNvSpPr>
              <a:spLocks/>
            </p:cNvSpPr>
            <p:nvPr/>
          </p:nvSpPr>
          <p:spPr bwMode="auto">
            <a:xfrm>
              <a:off x="18276888" y="8985250"/>
              <a:ext cx="22225" cy="1111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4" name="Freeform 70638"/>
            <p:cNvSpPr>
              <a:spLocks/>
            </p:cNvSpPr>
            <p:nvPr/>
          </p:nvSpPr>
          <p:spPr bwMode="auto">
            <a:xfrm>
              <a:off x="18265776" y="9007475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5" name="Freeform 70639"/>
            <p:cNvSpPr>
              <a:spLocks/>
            </p:cNvSpPr>
            <p:nvPr/>
          </p:nvSpPr>
          <p:spPr bwMode="auto">
            <a:xfrm>
              <a:off x="18265776" y="9029700"/>
              <a:ext cx="1111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6" name="Freeform 70640"/>
            <p:cNvSpPr>
              <a:spLocks/>
            </p:cNvSpPr>
            <p:nvPr/>
          </p:nvSpPr>
          <p:spPr bwMode="auto">
            <a:xfrm>
              <a:off x="18265776" y="9029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7" name="Freeform 70641"/>
            <p:cNvSpPr>
              <a:spLocks/>
            </p:cNvSpPr>
            <p:nvPr/>
          </p:nvSpPr>
          <p:spPr bwMode="auto">
            <a:xfrm>
              <a:off x="18265776" y="9029700"/>
              <a:ext cx="0" cy="1111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8" name="Freeform 70642"/>
            <p:cNvSpPr>
              <a:spLocks/>
            </p:cNvSpPr>
            <p:nvPr/>
          </p:nvSpPr>
          <p:spPr bwMode="auto">
            <a:xfrm>
              <a:off x="18175288" y="8715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9" name="Freeform 70643"/>
            <p:cNvSpPr>
              <a:spLocks/>
            </p:cNvSpPr>
            <p:nvPr/>
          </p:nvSpPr>
          <p:spPr bwMode="auto">
            <a:xfrm>
              <a:off x="18175288" y="8624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0" name="Freeform 70644"/>
            <p:cNvSpPr>
              <a:spLocks/>
            </p:cNvSpPr>
            <p:nvPr/>
          </p:nvSpPr>
          <p:spPr bwMode="auto">
            <a:xfrm>
              <a:off x="18186401" y="8624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1" name="Rectangle 70645"/>
            <p:cNvSpPr>
              <a:spLocks noChangeArrowheads="1"/>
            </p:cNvSpPr>
            <p:nvPr/>
          </p:nvSpPr>
          <p:spPr bwMode="auto">
            <a:xfrm>
              <a:off x="18175288" y="8647113"/>
              <a:ext cx="1588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2" name="Freeform 70646"/>
            <p:cNvSpPr>
              <a:spLocks/>
            </p:cNvSpPr>
            <p:nvPr/>
          </p:nvSpPr>
          <p:spPr bwMode="auto">
            <a:xfrm>
              <a:off x="18175288" y="8591550"/>
              <a:ext cx="0" cy="111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3" name="Freeform 70647"/>
            <p:cNvSpPr>
              <a:spLocks/>
            </p:cNvSpPr>
            <p:nvPr/>
          </p:nvSpPr>
          <p:spPr bwMode="auto">
            <a:xfrm>
              <a:off x="18097501" y="8412163"/>
              <a:ext cx="1111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4" name="Rectangle 70648"/>
            <p:cNvSpPr>
              <a:spLocks noChangeArrowheads="1"/>
            </p:cNvSpPr>
            <p:nvPr/>
          </p:nvSpPr>
          <p:spPr bwMode="auto">
            <a:xfrm>
              <a:off x="18086388" y="8366125"/>
              <a:ext cx="1588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5" name="Freeform 70649"/>
            <p:cNvSpPr>
              <a:spLocks/>
            </p:cNvSpPr>
            <p:nvPr/>
          </p:nvSpPr>
          <p:spPr bwMode="auto">
            <a:xfrm>
              <a:off x="18086388" y="8366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6" name="Freeform 70650"/>
            <p:cNvSpPr>
              <a:spLocks/>
            </p:cNvSpPr>
            <p:nvPr/>
          </p:nvSpPr>
          <p:spPr bwMode="auto">
            <a:xfrm>
              <a:off x="18086388" y="8377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7" name="Freeform 70651"/>
            <p:cNvSpPr>
              <a:spLocks/>
            </p:cNvSpPr>
            <p:nvPr/>
          </p:nvSpPr>
          <p:spPr bwMode="auto">
            <a:xfrm>
              <a:off x="14204951" y="8861425"/>
              <a:ext cx="11113" cy="90488"/>
            </a:xfrm>
            <a:custGeom>
              <a:avLst/>
              <a:gdLst>
                <a:gd name="T0" fmla="*/ 0 w 1"/>
                <a:gd name="T1" fmla="*/ 8 h 8"/>
                <a:gd name="T2" fmla="*/ 1 w 1"/>
                <a:gd name="T3" fmla="*/ 0 h 8"/>
                <a:gd name="T4" fmla="*/ 0 w 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6"/>
                    <a:pt x="0" y="3"/>
                    <a:pt x="1" y="0"/>
                  </a:cubicBezTo>
                  <a:cubicBezTo>
                    <a:pt x="0" y="3"/>
                    <a:pt x="0" y="5"/>
                    <a:pt x="0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8" name="Freeform 70652"/>
            <p:cNvSpPr>
              <a:spLocks/>
            </p:cNvSpPr>
            <p:nvPr/>
          </p:nvSpPr>
          <p:spPr bwMode="auto">
            <a:xfrm>
              <a:off x="15182851" y="10796588"/>
              <a:ext cx="1111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9" name="Freeform 70654"/>
            <p:cNvSpPr>
              <a:spLocks/>
            </p:cNvSpPr>
            <p:nvPr/>
          </p:nvSpPr>
          <p:spPr bwMode="auto">
            <a:xfrm>
              <a:off x="14868526" y="7747000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0" name="Freeform 70655"/>
            <p:cNvSpPr>
              <a:spLocks/>
            </p:cNvSpPr>
            <p:nvPr/>
          </p:nvSpPr>
          <p:spPr bwMode="auto">
            <a:xfrm>
              <a:off x="14857413" y="7770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1" name="Freeform 70659"/>
            <p:cNvSpPr>
              <a:spLocks/>
            </p:cNvSpPr>
            <p:nvPr/>
          </p:nvSpPr>
          <p:spPr bwMode="auto">
            <a:xfrm>
              <a:off x="14824076" y="7747000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2" name="Freeform 70660"/>
            <p:cNvSpPr>
              <a:spLocks/>
            </p:cNvSpPr>
            <p:nvPr/>
          </p:nvSpPr>
          <p:spPr bwMode="auto">
            <a:xfrm>
              <a:off x="14835188" y="7747000"/>
              <a:ext cx="0" cy="11113"/>
            </a:xfrm>
            <a:custGeom>
              <a:avLst/>
              <a:gdLst>
                <a:gd name="T0" fmla="*/ 0 h 7"/>
                <a:gd name="T1" fmla="*/ 7 h 7"/>
                <a:gd name="T2" fmla="*/ 0 h 7"/>
                <a:gd name="T3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3" name="Freeform 70664"/>
            <p:cNvSpPr>
              <a:spLocks/>
            </p:cNvSpPr>
            <p:nvPr/>
          </p:nvSpPr>
          <p:spPr bwMode="auto">
            <a:xfrm>
              <a:off x="14868526" y="7758113"/>
              <a:ext cx="11113" cy="1270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4" name="Freeform 70665"/>
            <p:cNvSpPr>
              <a:spLocks/>
            </p:cNvSpPr>
            <p:nvPr/>
          </p:nvSpPr>
          <p:spPr bwMode="auto">
            <a:xfrm>
              <a:off x="14846301" y="7793038"/>
              <a:ext cx="11113" cy="11113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0 h 7"/>
                <a:gd name="T4" fmla="*/ 0 w 7"/>
                <a:gd name="T5" fmla="*/ 7 h 7"/>
                <a:gd name="T6" fmla="*/ 7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5" name="Freeform 70666"/>
            <p:cNvSpPr>
              <a:spLocks/>
            </p:cNvSpPr>
            <p:nvPr/>
          </p:nvSpPr>
          <p:spPr bwMode="auto">
            <a:xfrm>
              <a:off x="14846301" y="7793038"/>
              <a:ext cx="0" cy="1111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6" name="Freeform 70667"/>
            <p:cNvSpPr>
              <a:spLocks/>
            </p:cNvSpPr>
            <p:nvPr/>
          </p:nvSpPr>
          <p:spPr bwMode="auto">
            <a:xfrm>
              <a:off x="14835188" y="7793038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7" name="Freeform 70668"/>
            <p:cNvSpPr>
              <a:spLocks/>
            </p:cNvSpPr>
            <p:nvPr/>
          </p:nvSpPr>
          <p:spPr bwMode="auto">
            <a:xfrm>
              <a:off x="14463713" y="1011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8" name="Freeform 70669"/>
            <p:cNvSpPr>
              <a:spLocks/>
            </p:cNvSpPr>
            <p:nvPr/>
          </p:nvSpPr>
          <p:spPr bwMode="auto">
            <a:xfrm>
              <a:off x="14452601" y="1011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9" name="Rectangle 70670"/>
            <p:cNvSpPr>
              <a:spLocks noChangeArrowheads="1"/>
            </p:cNvSpPr>
            <p:nvPr/>
          </p:nvSpPr>
          <p:spPr bwMode="auto">
            <a:xfrm>
              <a:off x="14452601" y="10088563"/>
              <a:ext cx="11113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0" name="Freeform 70671"/>
            <p:cNvSpPr>
              <a:spLocks/>
            </p:cNvSpPr>
            <p:nvPr/>
          </p:nvSpPr>
          <p:spPr bwMode="auto">
            <a:xfrm>
              <a:off x="14541501" y="10188575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1" name="Freeform 70672"/>
            <p:cNvSpPr>
              <a:spLocks/>
            </p:cNvSpPr>
            <p:nvPr/>
          </p:nvSpPr>
          <p:spPr bwMode="auto">
            <a:xfrm>
              <a:off x="14530388" y="10155238"/>
              <a:ext cx="0" cy="11113"/>
            </a:xfrm>
            <a:custGeom>
              <a:avLst/>
              <a:gdLst>
                <a:gd name="T0" fmla="*/ 0 h 7"/>
                <a:gd name="T1" fmla="*/ 7 h 7"/>
                <a:gd name="T2" fmla="*/ 0 h 7"/>
                <a:gd name="T3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2" name="Freeform 70673"/>
            <p:cNvSpPr>
              <a:spLocks/>
            </p:cNvSpPr>
            <p:nvPr/>
          </p:nvSpPr>
          <p:spPr bwMode="auto">
            <a:xfrm>
              <a:off x="14463713" y="1013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3" name="Freeform 70674"/>
            <p:cNvSpPr>
              <a:spLocks/>
            </p:cNvSpPr>
            <p:nvPr/>
          </p:nvSpPr>
          <p:spPr bwMode="auto">
            <a:xfrm>
              <a:off x="14519276" y="10166350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4" name="Freeform 70676"/>
            <p:cNvSpPr>
              <a:spLocks/>
            </p:cNvSpPr>
            <p:nvPr/>
          </p:nvSpPr>
          <p:spPr bwMode="auto">
            <a:xfrm>
              <a:off x="15059026" y="7545388"/>
              <a:ext cx="34925" cy="44450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3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5" name="Freeform 70677"/>
            <p:cNvSpPr>
              <a:spLocks/>
            </p:cNvSpPr>
            <p:nvPr/>
          </p:nvSpPr>
          <p:spPr bwMode="auto">
            <a:xfrm>
              <a:off x="15082838" y="7488238"/>
              <a:ext cx="22225" cy="349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6" name="Freeform 70678"/>
            <p:cNvSpPr>
              <a:spLocks/>
            </p:cNvSpPr>
            <p:nvPr/>
          </p:nvSpPr>
          <p:spPr bwMode="auto">
            <a:xfrm>
              <a:off x="15105063" y="7523163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7" name="Freeform 70679"/>
            <p:cNvSpPr>
              <a:spLocks/>
            </p:cNvSpPr>
            <p:nvPr/>
          </p:nvSpPr>
          <p:spPr bwMode="auto">
            <a:xfrm>
              <a:off x="15160626" y="7454900"/>
              <a:ext cx="22225" cy="44450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1 h 4"/>
                <a:gd name="T4" fmla="*/ 1 w 2"/>
                <a:gd name="T5" fmla="*/ 0 h 4"/>
                <a:gd name="T6" fmla="*/ 2 w 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8" name="Freeform 70680"/>
            <p:cNvSpPr>
              <a:spLocks/>
            </p:cNvSpPr>
            <p:nvPr/>
          </p:nvSpPr>
          <p:spPr bwMode="auto">
            <a:xfrm>
              <a:off x="15240001" y="7410450"/>
              <a:ext cx="22225" cy="222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9" name="Freeform 70681"/>
            <p:cNvSpPr>
              <a:spLocks/>
            </p:cNvSpPr>
            <p:nvPr/>
          </p:nvSpPr>
          <p:spPr bwMode="auto">
            <a:xfrm>
              <a:off x="17084676" y="6937375"/>
              <a:ext cx="22225" cy="222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0" name="Freeform 70682"/>
            <p:cNvSpPr>
              <a:spLocks/>
            </p:cNvSpPr>
            <p:nvPr/>
          </p:nvSpPr>
          <p:spPr bwMode="auto">
            <a:xfrm>
              <a:off x="17186276" y="6970713"/>
              <a:ext cx="11113" cy="238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1" name="Freeform 70683"/>
            <p:cNvSpPr>
              <a:spLocks/>
            </p:cNvSpPr>
            <p:nvPr/>
          </p:nvSpPr>
          <p:spPr bwMode="auto">
            <a:xfrm>
              <a:off x="17175163" y="7016750"/>
              <a:ext cx="22225" cy="33338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1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2" name="Freeform 70684"/>
            <p:cNvSpPr>
              <a:spLocks/>
            </p:cNvSpPr>
            <p:nvPr/>
          </p:nvSpPr>
          <p:spPr bwMode="auto">
            <a:xfrm>
              <a:off x="17478376" y="7196138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3" name="Freeform 70685"/>
            <p:cNvSpPr>
              <a:spLocks/>
            </p:cNvSpPr>
            <p:nvPr/>
          </p:nvSpPr>
          <p:spPr bwMode="auto">
            <a:xfrm>
              <a:off x="17995901" y="7589838"/>
              <a:ext cx="22225" cy="333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5" name="Freeform 70686"/>
            <p:cNvSpPr>
              <a:spLocks/>
            </p:cNvSpPr>
            <p:nvPr/>
          </p:nvSpPr>
          <p:spPr bwMode="auto">
            <a:xfrm>
              <a:off x="18265776" y="8794750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6" name="Freeform 70687"/>
            <p:cNvSpPr>
              <a:spLocks/>
            </p:cNvSpPr>
            <p:nvPr/>
          </p:nvSpPr>
          <p:spPr bwMode="auto">
            <a:xfrm>
              <a:off x="17084676" y="6948488"/>
              <a:ext cx="44450" cy="46038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0"/>
                    <a:pt x="0" y="3"/>
                    <a:pt x="4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7" name="Freeform 70688"/>
            <p:cNvSpPr>
              <a:spLocks/>
            </p:cNvSpPr>
            <p:nvPr/>
          </p:nvSpPr>
          <p:spPr bwMode="auto">
            <a:xfrm>
              <a:off x="17827626" y="10334625"/>
              <a:ext cx="55563" cy="34925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0" y="2"/>
                    <a:pt x="5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0" name="Freeform 70689"/>
            <p:cNvSpPr>
              <a:spLocks/>
            </p:cNvSpPr>
            <p:nvPr/>
          </p:nvSpPr>
          <p:spPr bwMode="auto">
            <a:xfrm>
              <a:off x="17860963" y="10312400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0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1" name="Freeform 70690"/>
            <p:cNvSpPr>
              <a:spLocks/>
            </p:cNvSpPr>
            <p:nvPr/>
          </p:nvSpPr>
          <p:spPr bwMode="auto">
            <a:xfrm>
              <a:off x="18007013" y="10256838"/>
              <a:ext cx="11113" cy="222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2" name="Freeform 70691"/>
            <p:cNvSpPr>
              <a:spLocks/>
            </p:cNvSpPr>
            <p:nvPr/>
          </p:nvSpPr>
          <p:spPr bwMode="auto">
            <a:xfrm>
              <a:off x="18018126" y="10234613"/>
              <a:ext cx="22225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3" name="Freeform 70692"/>
            <p:cNvSpPr>
              <a:spLocks/>
            </p:cNvSpPr>
            <p:nvPr/>
          </p:nvSpPr>
          <p:spPr bwMode="auto">
            <a:xfrm>
              <a:off x="18075276" y="10042525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4" name="Freeform 70693"/>
            <p:cNvSpPr>
              <a:spLocks/>
            </p:cNvSpPr>
            <p:nvPr/>
          </p:nvSpPr>
          <p:spPr bwMode="auto">
            <a:xfrm>
              <a:off x="18075276" y="10199688"/>
              <a:ext cx="11113" cy="238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5" name="Freeform 70694"/>
            <p:cNvSpPr>
              <a:spLocks/>
            </p:cNvSpPr>
            <p:nvPr/>
          </p:nvSpPr>
          <p:spPr bwMode="auto">
            <a:xfrm>
              <a:off x="18086388" y="10075863"/>
              <a:ext cx="22225" cy="1270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6" name="Freeform 70695"/>
            <p:cNvSpPr>
              <a:spLocks/>
            </p:cNvSpPr>
            <p:nvPr/>
          </p:nvSpPr>
          <p:spPr bwMode="auto">
            <a:xfrm>
              <a:off x="18108613" y="9964738"/>
              <a:ext cx="22225" cy="66675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cubicBezTo>
                    <a:pt x="2" y="6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7" name="Freeform 70696"/>
            <p:cNvSpPr>
              <a:spLocks/>
            </p:cNvSpPr>
            <p:nvPr/>
          </p:nvSpPr>
          <p:spPr bwMode="auto">
            <a:xfrm>
              <a:off x="18130838" y="9986963"/>
              <a:ext cx="22225" cy="3333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2 w 2"/>
                <a:gd name="T5" fmla="*/ 1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8" name="Freeform 70697"/>
            <p:cNvSpPr>
              <a:spLocks/>
            </p:cNvSpPr>
            <p:nvPr/>
          </p:nvSpPr>
          <p:spPr bwMode="auto">
            <a:xfrm>
              <a:off x="18141951" y="10042525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9" name="Freeform 70698"/>
            <p:cNvSpPr>
              <a:spLocks/>
            </p:cNvSpPr>
            <p:nvPr/>
          </p:nvSpPr>
          <p:spPr bwMode="auto">
            <a:xfrm>
              <a:off x="18175288" y="9805988"/>
              <a:ext cx="57150" cy="34925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0" y="3"/>
                    <a:pt x="5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0" name="Freeform 70699"/>
            <p:cNvSpPr>
              <a:spLocks/>
            </p:cNvSpPr>
            <p:nvPr/>
          </p:nvSpPr>
          <p:spPr bwMode="auto">
            <a:xfrm>
              <a:off x="18175288" y="9964738"/>
              <a:ext cx="57150" cy="22225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0" y="2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1" name="Freeform 70700"/>
            <p:cNvSpPr>
              <a:spLocks/>
            </p:cNvSpPr>
            <p:nvPr/>
          </p:nvSpPr>
          <p:spPr bwMode="auto">
            <a:xfrm>
              <a:off x="18186401" y="10099675"/>
              <a:ext cx="34925" cy="44450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3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2" name="Freeform 70701"/>
            <p:cNvSpPr>
              <a:spLocks/>
            </p:cNvSpPr>
            <p:nvPr/>
          </p:nvSpPr>
          <p:spPr bwMode="auto">
            <a:xfrm>
              <a:off x="18186401" y="9840913"/>
              <a:ext cx="57150" cy="22225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0" y="2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3" name="Freeform 70702"/>
            <p:cNvSpPr>
              <a:spLocks/>
            </p:cNvSpPr>
            <p:nvPr/>
          </p:nvSpPr>
          <p:spPr bwMode="auto">
            <a:xfrm>
              <a:off x="18210213" y="10042525"/>
              <a:ext cx="22225" cy="33338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2 w 2"/>
                <a:gd name="T5" fmla="*/ 0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4" name="Freeform 70703"/>
            <p:cNvSpPr>
              <a:spLocks/>
            </p:cNvSpPr>
            <p:nvPr/>
          </p:nvSpPr>
          <p:spPr bwMode="auto">
            <a:xfrm>
              <a:off x="18232438" y="10075863"/>
              <a:ext cx="11113" cy="1270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5" name="Freeform 70704"/>
            <p:cNvSpPr>
              <a:spLocks/>
            </p:cNvSpPr>
            <p:nvPr/>
          </p:nvSpPr>
          <p:spPr bwMode="auto">
            <a:xfrm>
              <a:off x="18243551" y="9940925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6" name="Freeform 70705"/>
            <p:cNvSpPr>
              <a:spLocks/>
            </p:cNvSpPr>
            <p:nvPr/>
          </p:nvSpPr>
          <p:spPr bwMode="auto">
            <a:xfrm>
              <a:off x="18288001" y="10009188"/>
              <a:ext cx="22225" cy="44450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2 h 4"/>
                <a:gd name="T4" fmla="*/ 2 w 2"/>
                <a:gd name="T5" fmla="*/ 1 h 4"/>
                <a:gd name="T6" fmla="*/ 1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0"/>
                    <a:pt x="0" y="4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7" name="Freeform 70706"/>
            <p:cNvSpPr>
              <a:spLocks/>
            </p:cNvSpPr>
            <p:nvPr/>
          </p:nvSpPr>
          <p:spPr bwMode="auto">
            <a:xfrm>
              <a:off x="18378488" y="9626600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8" name="Freeform 70707"/>
            <p:cNvSpPr>
              <a:spLocks/>
            </p:cNvSpPr>
            <p:nvPr/>
          </p:nvSpPr>
          <p:spPr bwMode="auto">
            <a:xfrm>
              <a:off x="18086388" y="10099675"/>
              <a:ext cx="33338" cy="44450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4 h 4"/>
                <a:gd name="T4" fmla="*/ 3 w 3"/>
                <a:gd name="T5" fmla="*/ 0 h 4"/>
                <a:gd name="T6" fmla="*/ 2 w 3"/>
                <a:gd name="T7" fmla="*/ 1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9" name="Freeform 70708"/>
            <p:cNvSpPr>
              <a:spLocks/>
            </p:cNvSpPr>
            <p:nvPr/>
          </p:nvSpPr>
          <p:spPr bwMode="auto">
            <a:xfrm>
              <a:off x="18153063" y="9829800"/>
              <a:ext cx="33338" cy="55563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3 h 5"/>
                <a:gd name="T4" fmla="*/ 0 w 3"/>
                <a:gd name="T5" fmla="*/ 5 h 5"/>
                <a:gd name="T6" fmla="*/ 3 w 3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0" y="0"/>
                    <a:pt x="3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2" y="5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0" name="Freeform 70709"/>
            <p:cNvSpPr>
              <a:spLocks/>
            </p:cNvSpPr>
            <p:nvPr/>
          </p:nvSpPr>
          <p:spPr bwMode="auto">
            <a:xfrm>
              <a:off x="18153063" y="9929813"/>
              <a:ext cx="46038" cy="57150"/>
            </a:xfrm>
            <a:custGeom>
              <a:avLst/>
              <a:gdLst>
                <a:gd name="T0" fmla="*/ 2 w 4"/>
                <a:gd name="T1" fmla="*/ 1 h 5"/>
                <a:gd name="T2" fmla="*/ 0 w 4"/>
                <a:gd name="T3" fmla="*/ 3 h 5"/>
                <a:gd name="T4" fmla="*/ 0 w 4"/>
                <a:gd name="T5" fmla="*/ 4 h 5"/>
                <a:gd name="T6" fmla="*/ 1 w 4"/>
                <a:gd name="T7" fmla="*/ 5 h 5"/>
                <a:gd name="T8" fmla="*/ 2 w 4"/>
                <a:gd name="T9" fmla="*/ 0 h 5"/>
                <a:gd name="T10" fmla="*/ 2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2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4"/>
                    <a:pt x="4" y="2"/>
                    <a:pt x="2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1" name="Freeform 70710"/>
            <p:cNvSpPr>
              <a:spLocks/>
            </p:cNvSpPr>
            <p:nvPr/>
          </p:nvSpPr>
          <p:spPr bwMode="auto">
            <a:xfrm>
              <a:off x="18141951" y="9952038"/>
              <a:ext cx="68263" cy="112713"/>
            </a:xfrm>
            <a:custGeom>
              <a:avLst/>
              <a:gdLst>
                <a:gd name="T0" fmla="*/ 3 w 6"/>
                <a:gd name="T1" fmla="*/ 6 h 10"/>
                <a:gd name="T2" fmla="*/ 3 w 6"/>
                <a:gd name="T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3" y="6"/>
                  </a:moveTo>
                  <a:cubicBezTo>
                    <a:pt x="6" y="0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2" name="Freeform 70711"/>
            <p:cNvSpPr>
              <a:spLocks/>
            </p:cNvSpPr>
            <p:nvPr/>
          </p:nvSpPr>
          <p:spPr bwMode="auto">
            <a:xfrm>
              <a:off x="18175288" y="9863138"/>
              <a:ext cx="34925" cy="6667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4 h 6"/>
                <a:gd name="T4" fmla="*/ 2 w 3"/>
                <a:gd name="T5" fmla="*/ 6 h 6"/>
                <a:gd name="T6" fmla="*/ 3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4"/>
                    <a:pt x="1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3" name="Freeform 70712"/>
            <p:cNvSpPr>
              <a:spLocks/>
            </p:cNvSpPr>
            <p:nvPr/>
          </p:nvSpPr>
          <p:spPr bwMode="auto">
            <a:xfrm>
              <a:off x="18210213" y="9852025"/>
              <a:ext cx="33338" cy="55563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2 h 5"/>
                <a:gd name="T4" fmla="*/ 0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5"/>
                    <a:pt x="2" y="2"/>
                    <a:pt x="3" y="2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4" name="Freeform 70713"/>
            <p:cNvSpPr>
              <a:spLocks/>
            </p:cNvSpPr>
            <p:nvPr/>
          </p:nvSpPr>
          <p:spPr bwMode="auto">
            <a:xfrm>
              <a:off x="18210213" y="9896475"/>
              <a:ext cx="44450" cy="68263"/>
            </a:xfrm>
            <a:custGeom>
              <a:avLst/>
              <a:gdLst>
                <a:gd name="T0" fmla="*/ 4 w 4"/>
                <a:gd name="T1" fmla="*/ 1 h 6"/>
                <a:gd name="T2" fmla="*/ 2 w 4"/>
                <a:gd name="T3" fmla="*/ 1 h 6"/>
                <a:gd name="T4" fmla="*/ 1 w 4"/>
                <a:gd name="T5" fmla="*/ 3 h 6"/>
                <a:gd name="T6" fmla="*/ 0 w 4"/>
                <a:gd name="T7" fmla="*/ 6 h 6"/>
                <a:gd name="T8" fmla="*/ 4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2"/>
                    <a:pt x="2" y="5"/>
                    <a:pt x="1" y="3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2" y="5"/>
                    <a:pt x="2" y="2"/>
                    <a:pt x="4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5" name="Freeform 70714"/>
            <p:cNvSpPr>
              <a:spLocks/>
            </p:cNvSpPr>
            <p:nvPr/>
          </p:nvSpPr>
          <p:spPr bwMode="auto">
            <a:xfrm>
              <a:off x="18276888" y="9874250"/>
              <a:ext cx="57150" cy="55563"/>
            </a:xfrm>
            <a:custGeom>
              <a:avLst/>
              <a:gdLst>
                <a:gd name="T0" fmla="*/ 2 w 5"/>
                <a:gd name="T1" fmla="*/ 3 h 5"/>
                <a:gd name="T2" fmla="*/ 5 w 5"/>
                <a:gd name="T3" fmla="*/ 1 h 5"/>
                <a:gd name="T4" fmla="*/ 2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cubicBezTo>
                    <a:pt x="0" y="5"/>
                    <a:pt x="5" y="3"/>
                    <a:pt x="5" y="1"/>
                  </a:cubicBezTo>
                  <a:cubicBezTo>
                    <a:pt x="2" y="0"/>
                    <a:pt x="4" y="3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6" name="Freeform 70715"/>
            <p:cNvSpPr>
              <a:spLocks/>
            </p:cNvSpPr>
            <p:nvPr/>
          </p:nvSpPr>
          <p:spPr bwMode="auto">
            <a:xfrm>
              <a:off x="16016288" y="11088688"/>
              <a:ext cx="22225" cy="46038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0 h 4"/>
                <a:gd name="T4" fmla="*/ 2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3"/>
                    <a:pt x="1" y="0"/>
                    <a:pt x="1" y="0"/>
                  </a:cubicBezTo>
                  <a:cubicBezTo>
                    <a:pt x="0" y="0"/>
                    <a:pt x="0" y="4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7" name="Freeform 70716"/>
            <p:cNvSpPr>
              <a:spLocks/>
            </p:cNvSpPr>
            <p:nvPr/>
          </p:nvSpPr>
          <p:spPr bwMode="auto">
            <a:xfrm>
              <a:off x="16487776" y="11134725"/>
              <a:ext cx="57150" cy="33338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5" y="2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8" name="Freeform 70717"/>
            <p:cNvSpPr>
              <a:spLocks/>
            </p:cNvSpPr>
            <p:nvPr/>
          </p:nvSpPr>
          <p:spPr bwMode="auto">
            <a:xfrm>
              <a:off x="16611601" y="11088688"/>
              <a:ext cx="22225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9" name="Freeform 70718"/>
            <p:cNvSpPr>
              <a:spLocks/>
            </p:cNvSpPr>
            <p:nvPr/>
          </p:nvSpPr>
          <p:spPr bwMode="auto">
            <a:xfrm>
              <a:off x="16522701" y="11123613"/>
              <a:ext cx="55563" cy="44450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3" y="2"/>
                    <a:pt x="2" y="4"/>
                  </a:cubicBezTo>
                  <a:cubicBezTo>
                    <a:pt x="5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0" name="Freeform 70719"/>
            <p:cNvSpPr>
              <a:spLocks/>
            </p:cNvSpPr>
            <p:nvPr/>
          </p:nvSpPr>
          <p:spPr bwMode="auto">
            <a:xfrm>
              <a:off x="18310226" y="8096250"/>
              <a:ext cx="57150" cy="3333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0" y="2"/>
                    <a:pt x="5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1" name="Freeform 70720"/>
            <p:cNvSpPr>
              <a:spLocks/>
            </p:cNvSpPr>
            <p:nvPr/>
          </p:nvSpPr>
          <p:spPr bwMode="auto">
            <a:xfrm>
              <a:off x="18322926" y="8118475"/>
              <a:ext cx="55563" cy="34925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0" y="3"/>
                    <a:pt x="5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2" name="Freeform 70721"/>
            <p:cNvSpPr>
              <a:spLocks/>
            </p:cNvSpPr>
            <p:nvPr/>
          </p:nvSpPr>
          <p:spPr bwMode="auto">
            <a:xfrm>
              <a:off x="18367376" y="8208963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3" name="Freeform 70722"/>
            <p:cNvSpPr>
              <a:spLocks/>
            </p:cNvSpPr>
            <p:nvPr/>
          </p:nvSpPr>
          <p:spPr bwMode="auto">
            <a:xfrm>
              <a:off x="14001751" y="8624888"/>
              <a:ext cx="22225" cy="68263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cubicBezTo>
                    <a:pt x="2" y="6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4" name="Freeform 70723"/>
            <p:cNvSpPr>
              <a:spLocks/>
            </p:cNvSpPr>
            <p:nvPr/>
          </p:nvSpPr>
          <p:spPr bwMode="auto">
            <a:xfrm>
              <a:off x="14070013" y="9345613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5" name="Freeform 70724"/>
            <p:cNvSpPr>
              <a:spLocks/>
            </p:cNvSpPr>
            <p:nvPr/>
          </p:nvSpPr>
          <p:spPr bwMode="auto">
            <a:xfrm>
              <a:off x="14070013" y="8512175"/>
              <a:ext cx="55563" cy="34925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5" y="2"/>
                    <a:pt x="0" y="0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6" name="Freeform 70725"/>
            <p:cNvSpPr>
              <a:spLocks/>
            </p:cNvSpPr>
            <p:nvPr/>
          </p:nvSpPr>
          <p:spPr bwMode="auto">
            <a:xfrm>
              <a:off x="14081126" y="8558213"/>
              <a:ext cx="22225" cy="44450"/>
            </a:xfrm>
            <a:custGeom>
              <a:avLst/>
              <a:gdLst>
                <a:gd name="T0" fmla="*/ 2 w 2"/>
                <a:gd name="T1" fmla="*/ 3 h 4"/>
                <a:gd name="T2" fmla="*/ 2 w 2"/>
                <a:gd name="T3" fmla="*/ 1 h 4"/>
                <a:gd name="T4" fmla="*/ 1 w 2"/>
                <a:gd name="T5" fmla="*/ 1 h 4"/>
                <a:gd name="T6" fmla="*/ 2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0"/>
                    <a:pt x="0" y="4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7" name="Freeform 70726"/>
            <p:cNvSpPr>
              <a:spLocks/>
            </p:cNvSpPr>
            <p:nvPr/>
          </p:nvSpPr>
          <p:spPr bwMode="auto">
            <a:xfrm>
              <a:off x="14070013" y="9356725"/>
              <a:ext cx="55563" cy="33338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5" y="2"/>
                    <a:pt x="0" y="0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8" name="Freeform 70727"/>
            <p:cNvSpPr>
              <a:spLocks/>
            </p:cNvSpPr>
            <p:nvPr/>
          </p:nvSpPr>
          <p:spPr bwMode="auto">
            <a:xfrm>
              <a:off x="14103351" y="8366125"/>
              <a:ext cx="55563" cy="22225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0" y="2"/>
                    <a:pt x="5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9" name="Freeform 70728"/>
            <p:cNvSpPr>
              <a:spLocks/>
            </p:cNvSpPr>
            <p:nvPr/>
          </p:nvSpPr>
          <p:spPr bwMode="auto">
            <a:xfrm>
              <a:off x="14125576" y="8523288"/>
              <a:ext cx="11113" cy="238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0" name="Freeform 70729"/>
            <p:cNvSpPr>
              <a:spLocks/>
            </p:cNvSpPr>
            <p:nvPr/>
          </p:nvSpPr>
          <p:spPr bwMode="auto">
            <a:xfrm>
              <a:off x="14136688" y="8332788"/>
              <a:ext cx="22225" cy="33338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3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1" name="Freeform 70730"/>
            <p:cNvSpPr>
              <a:spLocks/>
            </p:cNvSpPr>
            <p:nvPr/>
          </p:nvSpPr>
          <p:spPr bwMode="auto">
            <a:xfrm>
              <a:off x="14058901" y="9469438"/>
              <a:ext cx="201613" cy="269875"/>
            </a:xfrm>
            <a:custGeom>
              <a:avLst/>
              <a:gdLst>
                <a:gd name="T0" fmla="*/ 11 w 18"/>
                <a:gd name="T1" fmla="*/ 10 h 24"/>
                <a:gd name="T2" fmla="*/ 11 w 18"/>
                <a:gd name="T3" fmla="*/ 10 h 24"/>
                <a:gd name="T4" fmla="*/ 5 w 18"/>
                <a:gd name="T5" fmla="*/ 5 h 24"/>
                <a:gd name="T6" fmla="*/ 3 w 18"/>
                <a:gd name="T7" fmla="*/ 3 h 24"/>
                <a:gd name="T8" fmla="*/ 2 w 18"/>
                <a:gd name="T9" fmla="*/ 0 h 24"/>
                <a:gd name="T10" fmla="*/ 3 w 18"/>
                <a:gd name="T11" fmla="*/ 4 h 24"/>
                <a:gd name="T12" fmla="*/ 3 w 18"/>
                <a:gd name="T13" fmla="*/ 3 h 24"/>
                <a:gd name="T14" fmla="*/ 6 w 18"/>
                <a:gd name="T15" fmla="*/ 10 h 24"/>
                <a:gd name="T16" fmla="*/ 6 w 18"/>
                <a:gd name="T17" fmla="*/ 10 h 24"/>
                <a:gd name="T18" fmla="*/ 6 w 18"/>
                <a:gd name="T19" fmla="*/ 9 h 24"/>
                <a:gd name="T20" fmla="*/ 5 w 18"/>
                <a:gd name="T21" fmla="*/ 9 h 24"/>
                <a:gd name="T22" fmla="*/ 6 w 18"/>
                <a:gd name="T23" fmla="*/ 11 h 24"/>
                <a:gd name="T24" fmla="*/ 7 w 18"/>
                <a:gd name="T25" fmla="*/ 13 h 24"/>
                <a:gd name="T26" fmla="*/ 6 w 18"/>
                <a:gd name="T27" fmla="*/ 15 h 24"/>
                <a:gd name="T28" fmla="*/ 8 w 18"/>
                <a:gd name="T29" fmla="*/ 18 h 24"/>
                <a:gd name="T30" fmla="*/ 8 w 18"/>
                <a:gd name="T31" fmla="*/ 16 h 24"/>
                <a:gd name="T32" fmla="*/ 18 w 18"/>
                <a:gd name="T33" fmla="*/ 24 h 24"/>
                <a:gd name="T34" fmla="*/ 13 w 18"/>
                <a:gd name="T35" fmla="*/ 14 h 24"/>
                <a:gd name="T36" fmla="*/ 12 w 18"/>
                <a:gd name="T37" fmla="*/ 12 h 24"/>
                <a:gd name="T38" fmla="*/ 11 w 18"/>
                <a:gd name="T39" fmla="*/ 11 h 24"/>
                <a:gd name="T40" fmla="*/ 11 w 18"/>
                <a:gd name="T4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24">
                  <a:moveTo>
                    <a:pt x="11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8"/>
                    <a:pt x="7" y="7"/>
                    <a:pt x="5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1" y="2"/>
                    <a:pt x="2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6"/>
                    <a:pt x="5" y="8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4" y="12"/>
                    <a:pt x="6" y="11"/>
                  </a:cubicBezTo>
                  <a:cubicBezTo>
                    <a:pt x="6" y="12"/>
                    <a:pt x="6" y="12"/>
                    <a:pt x="7" y="13"/>
                  </a:cubicBezTo>
                  <a:cubicBezTo>
                    <a:pt x="7" y="14"/>
                    <a:pt x="7" y="16"/>
                    <a:pt x="6" y="15"/>
                  </a:cubicBezTo>
                  <a:cubicBezTo>
                    <a:pt x="6" y="15"/>
                    <a:pt x="8" y="19"/>
                    <a:pt x="8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2" y="20"/>
                    <a:pt x="12" y="16"/>
                    <a:pt x="18" y="24"/>
                  </a:cubicBezTo>
                  <a:cubicBezTo>
                    <a:pt x="18" y="18"/>
                    <a:pt x="15" y="17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2" name="Freeform 70731"/>
            <p:cNvSpPr>
              <a:spLocks/>
            </p:cNvSpPr>
            <p:nvPr/>
          </p:nvSpPr>
          <p:spPr bwMode="auto">
            <a:xfrm>
              <a:off x="14339888" y="8062913"/>
              <a:ext cx="22225" cy="33338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0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3" name="Freeform 70732"/>
            <p:cNvSpPr>
              <a:spLocks/>
            </p:cNvSpPr>
            <p:nvPr/>
          </p:nvSpPr>
          <p:spPr bwMode="auto">
            <a:xfrm>
              <a:off x="14339888" y="8231188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4" name="Freeform 70733"/>
            <p:cNvSpPr>
              <a:spLocks/>
            </p:cNvSpPr>
            <p:nvPr/>
          </p:nvSpPr>
          <p:spPr bwMode="auto">
            <a:xfrm>
              <a:off x="14362113" y="8107363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5" name="Freeform 70734"/>
            <p:cNvSpPr>
              <a:spLocks/>
            </p:cNvSpPr>
            <p:nvPr/>
          </p:nvSpPr>
          <p:spPr bwMode="auto">
            <a:xfrm>
              <a:off x="14362113" y="8253413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6" name="Freeform 70735"/>
            <p:cNvSpPr>
              <a:spLocks/>
            </p:cNvSpPr>
            <p:nvPr/>
          </p:nvSpPr>
          <p:spPr bwMode="auto">
            <a:xfrm>
              <a:off x="14362113" y="8310563"/>
              <a:ext cx="22225" cy="1111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7" name="Freeform 70736"/>
            <p:cNvSpPr>
              <a:spLocks/>
            </p:cNvSpPr>
            <p:nvPr/>
          </p:nvSpPr>
          <p:spPr bwMode="auto">
            <a:xfrm>
              <a:off x="14373226" y="7994650"/>
              <a:ext cx="22225" cy="68263"/>
            </a:xfrm>
            <a:custGeom>
              <a:avLst/>
              <a:gdLst>
                <a:gd name="T0" fmla="*/ 0 w 2"/>
                <a:gd name="T1" fmla="*/ 3 h 6"/>
                <a:gd name="T2" fmla="*/ 0 w 2"/>
                <a:gd name="T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6">
                  <a:moveTo>
                    <a:pt x="0" y="3"/>
                  </a:moveTo>
                  <a:cubicBezTo>
                    <a:pt x="2" y="6"/>
                    <a:pt x="2" y="0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8" name="Freeform 70737"/>
            <p:cNvSpPr>
              <a:spLocks/>
            </p:cNvSpPr>
            <p:nvPr/>
          </p:nvSpPr>
          <p:spPr bwMode="auto">
            <a:xfrm>
              <a:off x="14406563" y="8005763"/>
              <a:ext cx="22225" cy="46038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1 h 4"/>
                <a:gd name="T4" fmla="*/ 2 w 2"/>
                <a:gd name="T5" fmla="*/ 3 h 4"/>
                <a:gd name="T6" fmla="*/ 2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9" name="Freeform 70738"/>
            <p:cNvSpPr>
              <a:spLocks/>
            </p:cNvSpPr>
            <p:nvPr/>
          </p:nvSpPr>
          <p:spPr bwMode="auto">
            <a:xfrm>
              <a:off x="14406563" y="8074025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0" name="Freeform 70739"/>
            <p:cNvSpPr>
              <a:spLocks/>
            </p:cNvSpPr>
            <p:nvPr/>
          </p:nvSpPr>
          <p:spPr bwMode="auto">
            <a:xfrm>
              <a:off x="14441488" y="7994650"/>
              <a:ext cx="55563" cy="22225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0" y="2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1" name="Freeform 70740"/>
            <p:cNvSpPr>
              <a:spLocks/>
            </p:cNvSpPr>
            <p:nvPr/>
          </p:nvSpPr>
          <p:spPr bwMode="auto">
            <a:xfrm>
              <a:off x="15182851" y="7432675"/>
              <a:ext cx="34925" cy="44450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3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2" name="Freeform 70741"/>
            <p:cNvSpPr>
              <a:spLocks/>
            </p:cNvSpPr>
            <p:nvPr/>
          </p:nvSpPr>
          <p:spPr bwMode="auto">
            <a:xfrm>
              <a:off x="15341601" y="7353300"/>
              <a:ext cx="55563" cy="23813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0" y="2"/>
                    <a:pt x="5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3" name="Freeform 70742"/>
            <p:cNvSpPr>
              <a:spLocks/>
            </p:cNvSpPr>
            <p:nvPr/>
          </p:nvSpPr>
          <p:spPr bwMode="auto">
            <a:xfrm>
              <a:off x="14058901" y="9447213"/>
              <a:ext cx="55563" cy="44450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1"/>
                    <a:pt x="0" y="0"/>
                    <a:pt x="3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4" name="Freeform 70743"/>
            <p:cNvSpPr>
              <a:spLocks/>
            </p:cNvSpPr>
            <p:nvPr/>
          </p:nvSpPr>
          <p:spPr bwMode="auto">
            <a:xfrm>
              <a:off x="14114463" y="8467725"/>
              <a:ext cx="44450" cy="44450"/>
            </a:xfrm>
            <a:custGeom>
              <a:avLst/>
              <a:gdLst>
                <a:gd name="T0" fmla="*/ 4 w 4"/>
                <a:gd name="T1" fmla="*/ 4 h 4"/>
                <a:gd name="T2" fmla="*/ 1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2"/>
                    <a:pt x="2" y="2"/>
                    <a:pt x="1" y="0"/>
                  </a:cubicBezTo>
                  <a:cubicBezTo>
                    <a:pt x="0" y="0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5" name="Freeform 70744"/>
            <p:cNvSpPr>
              <a:spLocks/>
            </p:cNvSpPr>
            <p:nvPr/>
          </p:nvSpPr>
          <p:spPr bwMode="auto">
            <a:xfrm>
              <a:off x="14362113" y="8118475"/>
              <a:ext cx="33338" cy="57150"/>
            </a:xfrm>
            <a:custGeom>
              <a:avLst/>
              <a:gdLst>
                <a:gd name="T0" fmla="*/ 2 w 3"/>
                <a:gd name="T1" fmla="*/ 1 h 5"/>
                <a:gd name="T2" fmla="*/ 0 w 3"/>
                <a:gd name="T3" fmla="*/ 3 h 5"/>
                <a:gd name="T4" fmla="*/ 1 w 3"/>
                <a:gd name="T5" fmla="*/ 5 h 5"/>
                <a:gd name="T6" fmla="*/ 3 w 3"/>
                <a:gd name="T7" fmla="*/ 1 h 5"/>
                <a:gd name="T8" fmla="*/ 2 w 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2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6" name="Freeform 70745"/>
            <p:cNvSpPr>
              <a:spLocks/>
            </p:cNvSpPr>
            <p:nvPr/>
          </p:nvSpPr>
          <p:spPr bwMode="auto">
            <a:xfrm>
              <a:off x="14428788" y="7961313"/>
              <a:ext cx="46038" cy="55563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1 h 5"/>
                <a:gd name="T4" fmla="*/ 0 w 4"/>
                <a:gd name="T5" fmla="*/ 3 h 5"/>
                <a:gd name="T6" fmla="*/ 0 w 4"/>
                <a:gd name="T7" fmla="*/ 4 h 5"/>
                <a:gd name="T8" fmla="*/ 1 w 4"/>
                <a:gd name="T9" fmla="*/ 5 h 5"/>
                <a:gd name="T10" fmla="*/ 2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3"/>
                    <a:pt x="4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7" name="Freeform 70746"/>
            <p:cNvSpPr>
              <a:spLocks/>
            </p:cNvSpPr>
            <p:nvPr/>
          </p:nvSpPr>
          <p:spPr bwMode="auto">
            <a:xfrm>
              <a:off x="14417676" y="7983538"/>
              <a:ext cx="68263" cy="101600"/>
            </a:xfrm>
            <a:custGeom>
              <a:avLst/>
              <a:gdLst>
                <a:gd name="T0" fmla="*/ 2 w 6"/>
                <a:gd name="T1" fmla="*/ 6 h 9"/>
                <a:gd name="T2" fmla="*/ 2 w 6"/>
                <a:gd name="T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9">
                  <a:moveTo>
                    <a:pt x="2" y="6"/>
                  </a:moveTo>
                  <a:cubicBezTo>
                    <a:pt x="0" y="9"/>
                    <a:pt x="6" y="0"/>
                    <a:pt x="2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8" name="Freeform 70747"/>
            <p:cNvSpPr>
              <a:spLocks/>
            </p:cNvSpPr>
            <p:nvPr/>
          </p:nvSpPr>
          <p:spPr bwMode="auto">
            <a:xfrm>
              <a:off x="14452601" y="7881938"/>
              <a:ext cx="33338" cy="79375"/>
            </a:xfrm>
            <a:custGeom>
              <a:avLst/>
              <a:gdLst>
                <a:gd name="T0" fmla="*/ 1 w 3"/>
                <a:gd name="T1" fmla="*/ 7 h 7"/>
                <a:gd name="T2" fmla="*/ 2 w 3"/>
                <a:gd name="T3" fmla="*/ 0 h 7"/>
                <a:gd name="T4" fmla="*/ 0 w 3"/>
                <a:gd name="T5" fmla="*/ 5 h 7"/>
                <a:gd name="T6" fmla="*/ 1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3" y="4"/>
                    <a:pt x="0" y="4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2" y="4"/>
                    <a:pt x="1" y="6"/>
                    <a:pt x="1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9" name="Freeform 70748"/>
            <p:cNvSpPr>
              <a:spLocks/>
            </p:cNvSpPr>
            <p:nvPr/>
          </p:nvSpPr>
          <p:spPr bwMode="auto">
            <a:xfrm>
              <a:off x="14485938" y="7870825"/>
              <a:ext cx="33338" cy="68263"/>
            </a:xfrm>
            <a:custGeom>
              <a:avLst/>
              <a:gdLst>
                <a:gd name="T0" fmla="*/ 3 w 3"/>
                <a:gd name="T1" fmla="*/ 2 h 6"/>
                <a:gd name="T2" fmla="*/ 0 w 3"/>
                <a:gd name="T3" fmla="*/ 6 h 6"/>
                <a:gd name="T4" fmla="*/ 3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0" y="6"/>
                  </a:cubicBezTo>
                  <a:cubicBezTo>
                    <a:pt x="2" y="5"/>
                    <a:pt x="1" y="3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0" name="Freeform 70749"/>
            <p:cNvSpPr>
              <a:spLocks/>
            </p:cNvSpPr>
            <p:nvPr/>
          </p:nvSpPr>
          <p:spPr bwMode="auto">
            <a:xfrm>
              <a:off x="14485938" y="7927975"/>
              <a:ext cx="44450" cy="66675"/>
            </a:xfrm>
            <a:custGeom>
              <a:avLst/>
              <a:gdLst>
                <a:gd name="T0" fmla="*/ 4 w 4"/>
                <a:gd name="T1" fmla="*/ 1 h 6"/>
                <a:gd name="T2" fmla="*/ 1 w 4"/>
                <a:gd name="T3" fmla="*/ 1 h 6"/>
                <a:gd name="T4" fmla="*/ 1 w 4"/>
                <a:gd name="T5" fmla="*/ 3 h 6"/>
                <a:gd name="T6" fmla="*/ 0 w 4"/>
                <a:gd name="T7" fmla="*/ 6 h 6"/>
                <a:gd name="T8" fmla="*/ 4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3" y="0"/>
                    <a:pt x="3" y="1"/>
                    <a:pt x="1" y="1"/>
                  </a:cubicBezTo>
                  <a:cubicBezTo>
                    <a:pt x="2" y="2"/>
                    <a:pt x="1" y="5"/>
                    <a:pt x="1" y="3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2" y="4"/>
                    <a:pt x="2" y="2"/>
                    <a:pt x="4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1" name="Freeform 70751"/>
            <p:cNvSpPr>
              <a:spLocks/>
            </p:cNvSpPr>
            <p:nvPr/>
          </p:nvSpPr>
          <p:spPr bwMode="auto">
            <a:xfrm>
              <a:off x="14103351" y="9412288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2" name="Freeform 70752"/>
            <p:cNvSpPr>
              <a:spLocks/>
            </p:cNvSpPr>
            <p:nvPr/>
          </p:nvSpPr>
          <p:spPr bwMode="auto">
            <a:xfrm>
              <a:off x="14125576" y="9458325"/>
              <a:ext cx="33338" cy="55563"/>
            </a:xfrm>
            <a:custGeom>
              <a:avLst/>
              <a:gdLst>
                <a:gd name="T0" fmla="*/ 3 w 3"/>
                <a:gd name="T1" fmla="*/ 2 h 5"/>
                <a:gd name="T2" fmla="*/ 0 w 3"/>
                <a:gd name="T3" fmla="*/ 5 h 5"/>
                <a:gd name="T4" fmla="*/ 3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1" y="4"/>
                    <a:pt x="1" y="2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3" name="Freeform 70753"/>
            <p:cNvSpPr>
              <a:spLocks/>
            </p:cNvSpPr>
            <p:nvPr/>
          </p:nvSpPr>
          <p:spPr bwMode="auto">
            <a:xfrm>
              <a:off x="14158913" y="9232900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4" name="Freeform 70754"/>
            <p:cNvSpPr>
              <a:spLocks/>
            </p:cNvSpPr>
            <p:nvPr/>
          </p:nvSpPr>
          <p:spPr bwMode="auto">
            <a:xfrm>
              <a:off x="14170026" y="9210675"/>
              <a:ext cx="12700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5" name="Freeform 70755"/>
            <p:cNvSpPr>
              <a:spLocks/>
            </p:cNvSpPr>
            <p:nvPr/>
          </p:nvSpPr>
          <p:spPr bwMode="auto">
            <a:xfrm>
              <a:off x="14249401" y="9975850"/>
              <a:ext cx="44450" cy="44450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4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6" name="Freeform 70756"/>
            <p:cNvSpPr>
              <a:spLocks/>
            </p:cNvSpPr>
            <p:nvPr/>
          </p:nvSpPr>
          <p:spPr bwMode="auto">
            <a:xfrm>
              <a:off x="14282738" y="9728200"/>
              <a:ext cx="23813" cy="1111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7" name="Freeform 70757"/>
            <p:cNvSpPr>
              <a:spLocks/>
            </p:cNvSpPr>
            <p:nvPr/>
          </p:nvSpPr>
          <p:spPr bwMode="auto">
            <a:xfrm>
              <a:off x="14282738" y="9772650"/>
              <a:ext cx="23813" cy="33338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2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8" name="Freeform 70758"/>
            <p:cNvSpPr>
              <a:spLocks/>
            </p:cNvSpPr>
            <p:nvPr/>
          </p:nvSpPr>
          <p:spPr bwMode="auto">
            <a:xfrm>
              <a:off x="14373226" y="10526713"/>
              <a:ext cx="55563" cy="22225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0" y="2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9" name="Freeform 70759"/>
            <p:cNvSpPr>
              <a:spLocks/>
            </p:cNvSpPr>
            <p:nvPr/>
          </p:nvSpPr>
          <p:spPr bwMode="auto">
            <a:xfrm>
              <a:off x="14654213" y="10347325"/>
              <a:ext cx="11113" cy="222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0" name="Freeform 70760"/>
            <p:cNvSpPr>
              <a:spLocks/>
            </p:cNvSpPr>
            <p:nvPr/>
          </p:nvSpPr>
          <p:spPr bwMode="auto">
            <a:xfrm>
              <a:off x="14631988" y="10358438"/>
              <a:ext cx="33338" cy="4445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3 h 4"/>
                <a:gd name="T4" fmla="*/ 1 w 3"/>
                <a:gd name="T5" fmla="*/ 3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1" name="Freeform 70761"/>
            <p:cNvSpPr>
              <a:spLocks/>
            </p:cNvSpPr>
            <p:nvPr/>
          </p:nvSpPr>
          <p:spPr bwMode="auto">
            <a:xfrm>
              <a:off x="14576426" y="10279063"/>
              <a:ext cx="33338" cy="33338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3" y="3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2" name="Freeform 70762"/>
            <p:cNvSpPr>
              <a:spLocks/>
            </p:cNvSpPr>
            <p:nvPr/>
          </p:nvSpPr>
          <p:spPr bwMode="auto">
            <a:xfrm>
              <a:off x="14541501" y="10267950"/>
              <a:ext cx="57150" cy="33338"/>
            </a:xfrm>
            <a:custGeom>
              <a:avLst/>
              <a:gdLst>
                <a:gd name="T0" fmla="*/ 2 w 5"/>
                <a:gd name="T1" fmla="*/ 0 h 3"/>
                <a:gd name="T2" fmla="*/ 2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2"/>
                    <a:pt x="5" y="3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3" name="Freeform 70763"/>
            <p:cNvSpPr>
              <a:spLocks/>
            </p:cNvSpPr>
            <p:nvPr/>
          </p:nvSpPr>
          <p:spPr bwMode="auto">
            <a:xfrm>
              <a:off x="14441488" y="10188575"/>
              <a:ext cx="11113" cy="222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4" name="Freeform 70764"/>
            <p:cNvSpPr>
              <a:spLocks/>
            </p:cNvSpPr>
            <p:nvPr/>
          </p:nvSpPr>
          <p:spPr bwMode="auto">
            <a:xfrm>
              <a:off x="14406563" y="10504488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5" name="Freeform 70765"/>
            <p:cNvSpPr>
              <a:spLocks/>
            </p:cNvSpPr>
            <p:nvPr/>
          </p:nvSpPr>
          <p:spPr bwMode="auto">
            <a:xfrm>
              <a:off x="14406563" y="10347325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6" name="Freeform 70766"/>
            <p:cNvSpPr>
              <a:spLocks/>
            </p:cNvSpPr>
            <p:nvPr/>
          </p:nvSpPr>
          <p:spPr bwMode="auto">
            <a:xfrm>
              <a:off x="14373226" y="10402888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7" name="Freeform 70767"/>
            <p:cNvSpPr>
              <a:spLocks/>
            </p:cNvSpPr>
            <p:nvPr/>
          </p:nvSpPr>
          <p:spPr bwMode="auto">
            <a:xfrm>
              <a:off x="14317663" y="10009188"/>
              <a:ext cx="11113" cy="2222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8" name="Freeform 70768"/>
            <p:cNvSpPr>
              <a:spLocks/>
            </p:cNvSpPr>
            <p:nvPr/>
          </p:nvSpPr>
          <p:spPr bwMode="auto">
            <a:xfrm>
              <a:off x="14170026" y="9829800"/>
              <a:ext cx="57150" cy="33338"/>
            </a:xfrm>
            <a:custGeom>
              <a:avLst/>
              <a:gdLst>
                <a:gd name="T0" fmla="*/ 2 w 5"/>
                <a:gd name="T1" fmla="*/ 0 h 3"/>
                <a:gd name="T2" fmla="*/ 2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2"/>
                    <a:pt x="5" y="3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9" name="Freeform 70769"/>
            <p:cNvSpPr>
              <a:spLocks/>
            </p:cNvSpPr>
            <p:nvPr/>
          </p:nvSpPr>
          <p:spPr bwMode="auto">
            <a:xfrm>
              <a:off x="14170026" y="9255125"/>
              <a:ext cx="46038" cy="22225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0"/>
                    <a:pt x="0" y="0"/>
                    <a:pt x="2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0" name="Freeform 70770"/>
            <p:cNvSpPr>
              <a:spLocks/>
            </p:cNvSpPr>
            <p:nvPr/>
          </p:nvSpPr>
          <p:spPr bwMode="auto">
            <a:xfrm>
              <a:off x="14182726" y="9053513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1" name="Freeform 70771"/>
            <p:cNvSpPr>
              <a:spLocks/>
            </p:cNvSpPr>
            <p:nvPr/>
          </p:nvSpPr>
          <p:spPr bwMode="auto">
            <a:xfrm>
              <a:off x="14103351" y="9659938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2" name="Freeform 70772"/>
            <p:cNvSpPr>
              <a:spLocks/>
            </p:cNvSpPr>
            <p:nvPr/>
          </p:nvSpPr>
          <p:spPr bwMode="auto">
            <a:xfrm>
              <a:off x="14092238" y="9582150"/>
              <a:ext cx="22225" cy="44450"/>
            </a:xfrm>
            <a:custGeom>
              <a:avLst/>
              <a:gdLst>
                <a:gd name="T0" fmla="*/ 0 w 2"/>
                <a:gd name="T1" fmla="*/ 2 h 4"/>
                <a:gd name="T2" fmla="*/ 1 w 2"/>
                <a:gd name="T3" fmla="*/ 4 h 4"/>
                <a:gd name="T4" fmla="*/ 0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1"/>
                    <a:pt x="1" y="4"/>
                    <a:pt x="1" y="4"/>
                  </a:cubicBezTo>
                  <a:cubicBezTo>
                    <a:pt x="2" y="4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3" name="Freeform 70773"/>
            <p:cNvSpPr>
              <a:spLocks/>
            </p:cNvSpPr>
            <p:nvPr/>
          </p:nvSpPr>
          <p:spPr bwMode="auto">
            <a:xfrm>
              <a:off x="14497051" y="10188575"/>
              <a:ext cx="44450" cy="68263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0 h 6"/>
                <a:gd name="T4" fmla="*/ 4 w 4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cubicBezTo>
                    <a:pt x="4" y="2"/>
                    <a:pt x="2" y="2"/>
                    <a:pt x="2" y="0"/>
                  </a:cubicBezTo>
                  <a:cubicBezTo>
                    <a:pt x="0" y="1"/>
                    <a:pt x="4" y="6"/>
                    <a:pt x="4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584" name="กลุ่ม 583"/>
          <p:cNvGrpSpPr/>
          <p:nvPr/>
        </p:nvGrpSpPr>
        <p:grpSpPr>
          <a:xfrm>
            <a:off x="16549687" y="9228137"/>
            <a:ext cx="2901950" cy="2901950"/>
            <a:chOff x="18392775" y="4953000"/>
            <a:chExt cx="2901950" cy="2901950"/>
          </a:xfrm>
        </p:grpSpPr>
        <p:sp>
          <p:nvSpPr>
            <p:cNvPr id="585" name="Freeform 8022"/>
            <p:cNvSpPr>
              <a:spLocks noEditPoints="1"/>
            </p:cNvSpPr>
            <p:nvPr/>
          </p:nvSpPr>
          <p:spPr bwMode="auto">
            <a:xfrm>
              <a:off x="18392775" y="4953000"/>
              <a:ext cx="2901950" cy="2901950"/>
            </a:xfrm>
            <a:custGeom>
              <a:avLst/>
              <a:gdLst>
                <a:gd name="T0" fmla="*/ 129 w 258"/>
                <a:gd name="T1" fmla="*/ 0 h 258"/>
                <a:gd name="T2" fmla="*/ 0 w 258"/>
                <a:gd name="T3" fmla="*/ 129 h 258"/>
                <a:gd name="T4" fmla="*/ 129 w 258"/>
                <a:gd name="T5" fmla="*/ 258 h 258"/>
                <a:gd name="T6" fmla="*/ 258 w 258"/>
                <a:gd name="T7" fmla="*/ 129 h 258"/>
                <a:gd name="T8" fmla="*/ 129 w 258"/>
                <a:gd name="T9" fmla="*/ 0 h 258"/>
                <a:gd name="T10" fmla="*/ 129 w 258"/>
                <a:gd name="T11" fmla="*/ 250 h 258"/>
                <a:gd name="T12" fmla="*/ 129 w 258"/>
                <a:gd name="T13" fmla="*/ 251 h 258"/>
                <a:gd name="T14" fmla="*/ 128 w 258"/>
                <a:gd name="T15" fmla="*/ 250 h 258"/>
                <a:gd name="T16" fmla="*/ 7 w 258"/>
                <a:gd name="T17" fmla="*/ 130 h 258"/>
                <a:gd name="T18" fmla="*/ 7 w 258"/>
                <a:gd name="T19" fmla="*/ 128 h 258"/>
                <a:gd name="T20" fmla="*/ 128 w 258"/>
                <a:gd name="T21" fmla="*/ 7 h 258"/>
                <a:gd name="T22" fmla="*/ 129 w 258"/>
                <a:gd name="T23" fmla="*/ 7 h 258"/>
                <a:gd name="T24" fmla="*/ 250 w 258"/>
                <a:gd name="T25" fmla="*/ 128 h 258"/>
                <a:gd name="T26" fmla="*/ 250 w 258"/>
                <a:gd name="T27" fmla="*/ 130 h 258"/>
                <a:gd name="T28" fmla="*/ 129 w 258"/>
                <a:gd name="T29" fmla="*/ 25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8" h="258">
                  <a:moveTo>
                    <a:pt x="129" y="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258" y="129"/>
                    <a:pt x="258" y="129"/>
                    <a:pt x="258" y="129"/>
                  </a:cubicBezTo>
                  <a:lnTo>
                    <a:pt x="129" y="0"/>
                  </a:lnTo>
                  <a:close/>
                  <a:moveTo>
                    <a:pt x="129" y="250"/>
                  </a:move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28" y="7"/>
                    <a:pt x="129" y="7"/>
                    <a:pt x="129" y="7"/>
                  </a:cubicBezTo>
                  <a:cubicBezTo>
                    <a:pt x="250" y="128"/>
                    <a:pt x="250" y="128"/>
                    <a:pt x="250" y="128"/>
                  </a:cubicBezTo>
                  <a:cubicBezTo>
                    <a:pt x="250" y="129"/>
                    <a:pt x="250" y="129"/>
                    <a:pt x="250" y="130"/>
                  </a:cubicBezTo>
                  <a:lnTo>
                    <a:pt x="129" y="25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6" name="Freeform 8023"/>
            <p:cNvSpPr>
              <a:spLocks noEditPoints="1"/>
            </p:cNvSpPr>
            <p:nvPr/>
          </p:nvSpPr>
          <p:spPr bwMode="auto">
            <a:xfrm>
              <a:off x="18729325" y="5291138"/>
              <a:ext cx="2216150" cy="2227263"/>
            </a:xfrm>
            <a:custGeom>
              <a:avLst/>
              <a:gdLst>
                <a:gd name="T0" fmla="*/ 101 w 197"/>
                <a:gd name="T1" fmla="*/ 1 h 198"/>
                <a:gd name="T2" fmla="*/ 96 w 197"/>
                <a:gd name="T3" fmla="*/ 1 h 198"/>
                <a:gd name="T4" fmla="*/ 1 w 197"/>
                <a:gd name="T5" fmla="*/ 97 h 198"/>
                <a:gd name="T6" fmla="*/ 0 w 197"/>
                <a:gd name="T7" fmla="*/ 99 h 198"/>
                <a:gd name="T8" fmla="*/ 1 w 197"/>
                <a:gd name="T9" fmla="*/ 101 h 198"/>
                <a:gd name="T10" fmla="*/ 96 w 197"/>
                <a:gd name="T11" fmla="*/ 197 h 198"/>
                <a:gd name="T12" fmla="*/ 99 w 197"/>
                <a:gd name="T13" fmla="*/ 198 h 198"/>
                <a:gd name="T14" fmla="*/ 101 w 197"/>
                <a:gd name="T15" fmla="*/ 197 h 198"/>
                <a:gd name="T16" fmla="*/ 196 w 197"/>
                <a:gd name="T17" fmla="*/ 101 h 198"/>
                <a:gd name="T18" fmla="*/ 197 w 197"/>
                <a:gd name="T19" fmla="*/ 99 h 198"/>
                <a:gd name="T20" fmla="*/ 196 w 197"/>
                <a:gd name="T21" fmla="*/ 97 h 198"/>
                <a:gd name="T22" fmla="*/ 101 w 197"/>
                <a:gd name="T23" fmla="*/ 1 h 198"/>
                <a:gd name="T24" fmla="*/ 99 w 197"/>
                <a:gd name="T25" fmla="*/ 190 h 198"/>
                <a:gd name="T26" fmla="*/ 7 w 197"/>
                <a:gd name="T27" fmla="*/ 99 h 198"/>
                <a:gd name="T28" fmla="*/ 99 w 197"/>
                <a:gd name="T29" fmla="*/ 8 h 198"/>
                <a:gd name="T30" fmla="*/ 190 w 197"/>
                <a:gd name="T31" fmla="*/ 99 h 198"/>
                <a:gd name="T32" fmla="*/ 99 w 197"/>
                <a:gd name="T33" fmla="*/ 19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7" h="198">
                  <a:moveTo>
                    <a:pt x="101" y="1"/>
                  </a:moveTo>
                  <a:cubicBezTo>
                    <a:pt x="100" y="0"/>
                    <a:pt x="98" y="0"/>
                    <a:pt x="96" y="1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0" y="100"/>
                    <a:pt x="0" y="101"/>
                    <a:pt x="1" y="101"/>
                  </a:cubicBezTo>
                  <a:cubicBezTo>
                    <a:pt x="96" y="197"/>
                    <a:pt x="96" y="197"/>
                    <a:pt x="96" y="197"/>
                  </a:cubicBezTo>
                  <a:cubicBezTo>
                    <a:pt x="97" y="197"/>
                    <a:pt x="98" y="198"/>
                    <a:pt x="99" y="198"/>
                  </a:cubicBezTo>
                  <a:cubicBezTo>
                    <a:pt x="99" y="198"/>
                    <a:pt x="100" y="197"/>
                    <a:pt x="101" y="197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7" y="101"/>
                    <a:pt x="197" y="100"/>
                    <a:pt x="197" y="99"/>
                  </a:cubicBezTo>
                  <a:cubicBezTo>
                    <a:pt x="197" y="98"/>
                    <a:pt x="197" y="97"/>
                    <a:pt x="196" y="97"/>
                  </a:cubicBezTo>
                  <a:lnTo>
                    <a:pt x="101" y="1"/>
                  </a:lnTo>
                  <a:close/>
                  <a:moveTo>
                    <a:pt x="99" y="190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90" y="99"/>
                    <a:pt x="190" y="99"/>
                    <a:pt x="190" y="99"/>
                  </a:cubicBezTo>
                  <a:lnTo>
                    <a:pt x="99" y="19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7" name="Freeform 8024"/>
            <p:cNvSpPr>
              <a:spLocks/>
            </p:cNvSpPr>
            <p:nvPr/>
          </p:nvSpPr>
          <p:spPr bwMode="auto">
            <a:xfrm>
              <a:off x="19708813" y="6910388"/>
              <a:ext cx="258762" cy="247650"/>
            </a:xfrm>
            <a:custGeom>
              <a:avLst/>
              <a:gdLst>
                <a:gd name="T0" fmla="*/ 57 w 163"/>
                <a:gd name="T1" fmla="*/ 57 h 156"/>
                <a:gd name="T2" fmla="*/ 0 w 163"/>
                <a:gd name="T3" fmla="*/ 64 h 156"/>
                <a:gd name="T4" fmla="*/ 42 w 163"/>
                <a:gd name="T5" fmla="*/ 99 h 156"/>
                <a:gd name="T6" fmla="*/ 28 w 163"/>
                <a:gd name="T7" fmla="*/ 156 h 156"/>
                <a:gd name="T8" fmla="*/ 85 w 163"/>
                <a:gd name="T9" fmla="*/ 135 h 156"/>
                <a:gd name="T10" fmla="*/ 135 w 163"/>
                <a:gd name="T11" fmla="*/ 156 h 156"/>
                <a:gd name="T12" fmla="*/ 120 w 163"/>
                <a:gd name="T13" fmla="*/ 99 h 156"/>
                <a:gd name="T14" fmla="*/ 163 w 163"/>
                <a:gd name="T15" fmla="*/ 64 h 156"/>
                <a:gd name="T16" fmla="*/ 106 w 163"/>
                <a:gd name="T17" fmla="*/ 57 h 156"/>
                <a:gd name="T18" fmla="*/ 85 w 163"/>
                <a:gd name="T19" fmla="*/ 0 h 156"/>
                <a:gd name="T20" fmla="*/ 57 w 163"/>
                <a:gd name="T21" fmla="*/ 5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156">
                  <a:moveTo>
                    <a:pt x="57" y="57"/>
                  </a:moveTo>
                  <a:lnTo>
                    <a:pt x="0" y="64"/>
                  </a:lnTo>
                  <a:lnTo>
                    <a:pt x="42" y="99"/>
                  </a:lnTo>
                  <a:lnTo>
                    <a:pt x="28" y="156"/>
                  </a:lnTo>
                  <a:lnTo>
                    <a:pt x="85" y="135"/>
                  </a:lnTo>
                  <a:lnTo>
                    <a:pt x="135" y="156"/>
                  </a:lnTo>
                  <a:lnTo>
                    <a:pt x="120" y="99"/>
                  </a:lnTo>
                  <a:lnTo>
                    <a:pt x="163" y="64"/>
                  </a:lnTo>
                  <a:lnTo>
                    <a:pt x="106" y="57"/>
                  </a:lnTo>
                  <a:lnTo>
                    <a:pt x="85" y="0"/>
                  </a:lnTo>
                  <a:lnTo>
                    <a:pt x="57" y="5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8" name="Oval 8025"/>
            <p:cNvSpPr>
              <a:spLocks noChangeArrowheads="1"/>
            </p:cNvSpPr>
            <p:nvPr/>
          </p:nvSpPr>
          <p:spPr bwMode="auto">
            <a:xfrm>
              <a:off x="19010313" y="6348413"/>
              <a:ext cx="112712" cy="112713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9" name="Oval 8026"/>
            <p:cNvSpPr>
              <a:spLocks noChangeArrowheads="1"/>
            </p:cNvSpPr>
            <p:nvPr/>
          </p:nvSpPr>
          <p:spPr bwMode="auto">
            <a:xfrm>
              <a:off x="20562888" y="6348413"/>
              <a:ext cx="101600" cy="112713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590" name="กลุ่ม 589"/>
          <p:cNvGrpSpPr/>
          <p:nvPr/>
        </p:nvGrpSpPr>
        <p:grpSpPr>
          <a:xfrm>
            <a:off x="18562969" y="6692900"/>
            <a:ext cx="2757487" cy="2755900"/>
            <a:chOff x="10561638" y="5222875"/>
            <a:chExt cx="2757487" cy="2755900"/>
          </a:xfrm>
        </p:grpSpPr>
        <p:sp>
          <p:nvSpPr>
            <p:cNvPr id="591" name="Freeform 8027"/>
            <p:cNvSpPr>
              <a:spLocks noEditPoints="1"/>
            </p:cNvSpPr>
            <p:nvPr/>
          </p:nvSpPr>
          <p:spPr bwMode="auto">
            <a:xfrm>
              <a:off x="10561638" y="5222875"/>
              <a:ext cx="2757487" cy="2755900"/>
            </a:xfrm>
            <a:custGeom>
              <a:avLst/>
              <a:gdLst>
                <a:gd name="T0" fmla="*/ 122 w 245"/>
                <a:gd name="T1" fmla="*/ 245 h 245"/>
                <a:gd name="T2" fmla="*/ 0 w 245"/>
                <a:gd name="T3" fmla="*/ 123 h 245"/>
                <a:gd name="T4" fmla="*/ 122 w 245"/>
                <a:gd name="T5" fmla="*/ 0 h 245"/>
                <a:gd name="T6" fmla="*/ 245 w 245"/>
                <a:gd name="T7" fmla="*/ 123 h 245"/>
                <a:gd name="T8" fmla="*/ 122 w 245"/>
                <a:gd name="T9" fmla="*/ 245 h 245"/>
                <a:gd name="T10" fmla="*/ 122 w 245"/>
                <a:gd name="T11" fmla="*/ 2 h 245"/>
                <a:gd name="T12" fmla="*/ 2 w 245"/>
                <a:gd name="T13" fmla="*/ 123 h 245"/>
                <a:gd name="T14" fmla="*/ 122 w 245"/>
                <a:gd name="T15" fmla="*/ 243 h 245"/>
                <a:gd name="T16" fmla="*/ 243 w 245"/>
                <a:gd name="T17" fmla="*/ 123 h 245"/>
                <a:gd name="T18" fmla="*/ 122 w 245"/>
                <a:gd name="T19" fmla="*/ 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5" h="245">
                  <a:moveTo>
                    <a:pt x="122" y="245"/>
                  </a:moveTo>
                  <a:cubicBezTo>
                    <a:pt x="55" y="245"/>
                    <a:pt x="0" y="190"/>
                    <a:pt x="0" y="123"/>
                  </a:cubicBezTo>
                  <a:cubicBezTo>
                    <a:pt x="0" y="55"/>
                    <a:pt x="55" y="0"/>
                    <a:pt x="122" y="0"/>
                  </a:cubicBezTo>
                  <a:cubicBezTo>
                    <a:pt x="190" y="0"/>
                    <a:pt x="245" y="55"/>
                    <a:pt x="245" y="123"/>
                  </a:cubicBezTo>
                  <a:cubicBezTo>
                    <a:pt x="245" y="190"/>
                    <a:pt x="190" y="245"/>
                    <a:pt x="122" y="245"/>
                  </a:cubicBezTo>
                  <a:close/>
                  <a:moveTo>
                    <a:pt x="122" y="2"/>
                  </a:moveTo>
                  <a:cubicBezTo>
                    <a:pt x="56" y="2"/>
                    <a:pt x="2" y="56"/>
                    <a:pt x="2" y="123"/>
                  </a:cubicBezTo>
                  <a:cubicBezTo>
                    <a:pt x="2" y="189"/>
                    <a:pt x="56" y="243"/>
                    <a:pt x="122" y="243"/>
                  </a:cubicBezTo>
                  <a:cubicBezTo>
                    <a:pt x="189" y="243"/>
                    <a:pt x="243" y="189"/>
                    <a:pt x="243" y="123"/>
                  </a:cubicBezTo>
                  <a:cubicBezTo>
                    <a:pt x="243" y="56"/>
                    <a:pt x="189" y="2"/>
                    <a:pt x="122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2" name="Freeform 8028"/>
            <p:cNvSpPr>
              <a:spLocks noEditPoints="1"/>
            </p:cNvSpPr>
            <p:nvPr/>
          </p:nvSpPr>
          <p:spPr bwMode="auto">
            <a:xfrm>
              <a:off x="10561638" y="5222875"/>
              <a:ext cx="2757487" cy="2755900"/>
            </a:xfrm>
            <a:custGeom>
              <a:avLst/>
              <a:gdLst>
                <a:gd name="T0" fmla="*/ 122 w 245"/>
                <a:gd name="T1" fmla="*/ 245 h 245"/>
                <a:gd name="T2" fmla="*/ 0 w 245"/>
                <a:gd name="T3" fmla="*/ 123 h 245"/>
                <a:gd name="T4" fmla="*/ 122 w 245"/>
                <a:gd name="T5" fmla="*/ 0 h 245"/>
                <a:gd name="T6" fmla="*/ 245 w 245"/>
                <a:gd name="T7" fmla="*/ 123 h 245"/>
                <a:gd name="T8" fmla="*/ 122 w 245"/>
                <a:gd name="T9" fmla="*/ 245 h 245"/>
                <a:gd name="T10" fmla="*/ 122 w 245"/>
                <a:gd name="T11" fmla="*/ 2 h 245"/>
                <a:gd name="T12" fmla="*/ 2 w 245"/>
                <a:gd name="T13" fmla="*/ 123 h 245"/>
                <a:gd name="T14" fmla="*/ 122 w 245"/>
                <a:gd name="T15" fmla="*/ 243 h 245"/>
                <a:gd name="T16" fmla="*/ 243 w 245"/>
                <a:gd name="T17" fmla="*/ 123 h 245"/>
                <a:gd name="T18" fmla="*/ 122 w 245"/>
                <a:gd name="T19" fmla="*/ 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5" h="245">
                  <a:moveTo>
                    <a:pt x="122" y="245"/>
                  </a:moveTo>
                  <a:cubicBezTo>
                    <a:pt x="55" y="245"/>
                    <a:pt x="0" y="190"/>
                    <a:pt x="0" y="123"/>
                  </a:cubicBezTo>
                  <a:cubicBezTo>
                    <a:pt x="0" y="55"/>
                    <a:pt x="55" y="0"/>
                    <a:pt x="122" y="0"/>
                  </a:cubicBezTo>
                  <a:cubicBezTo>
                    <a:pt x="190" y="0"/>
                    <a:pt x="245" y="55"/>
                    <a:pt x="245" y="123"/>
                  </a:cubicBezTo>
                  <a:cubicBezTo>
                    <a:pt x="245" y="190"/>
                    <a:pt x="190" y="245"/>
                    <a:pt x="122" y="245"/>
                  </a:cubicBezTo>
                  <a:close/>
                  <a:moveTo>
                    <a:pt x="122" y="2"/>
                  </a:moveTo>
                  <a:cubicBezTo>
                    <a:pt x="56" y="2"/>
                    <a:pt x="2" y="56"/>
                    <a:pt x="2" y="123"/>
                  </a:cubicBezTo>
                  <a:cubicBezTo>
                    <a:pt x="2" y="189"/>
                    <a:pt x="56" y="243"/>
                    <a:pt x="122" y="243"/>
                  </a:cubicBezTo>
                  <a:cubicBezTo>
                    <a:pt x="189" y="243"/>
                    <a:pt x="243" y="189"/>
                    <a:pt x="243" y="123"/>
                  </a:cubicBezTo>
                  <a:cubicBezTo>
                    <a:pt x="243" y="56"/>
                    <a:pt x="189" y="2"/>
                    <a:pt x="122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3" name="Freeform 8029"/>
            <p:cNvSpPr>
              <a:spLocks noEditPoints="1"/>
            </p:cNvSpPr>
            <p:nvPr/>
          </p:nvSpPr>
          <p:spPr bwMode="auto">
            <a:xfrm>
              <a:off x="10607675" y="5280025"/>
              <a:ext cx="2665412" cy="2654300"/>
            </a:xfrm>
            <a:custGeom>
              <a:avLst/>
              <a:gdLst>
                <a:gd name="T0" fmla="*/ 118 w 237"/>
                <a:gd name="T1" fmla="*/ 236 h 236"/>
                <a:gd name="T2" fmla="*/ 0 w 237"/>
                <a:gd name="T3" fmla="*/ 118 h 236"/>
                <a:gd name="T4" fmla="*/ 118 w 237"/>
                <a:gd name="T5" fmla="*/ 0 h 236"/>
                <a:gd name="T6" fmla="*/ 237 w 237"/>
                <a:gd name="T7" fmla="*/ 118 h 236"/>
                <a:gd name="T8" fmla="*/ 118 w 237"/>
                <a:gd name="T9" fmla="*/ 236 h 236"/>
                <a:gd name="T10" fmla="*/ 118 w 237"/>
                <a:gd name="T11" fmla="*/ 2 h 236"/>
                <a:gd name="T12" fmla="*/ 3 w 237"/>
                <a:gd name="T13" fmla="*/ 118 h 236"/>
                <a:gd name="T14" fmla="*/ 118 w 237"/>
                <a:gd name="T15" fmla="*/ 233 h 236"/>
                <a:gd name="T16" fmla="*/ 234 w 237"/>
                <a:gd name="T17" fmla="*/ 118 h 236"/>
                <a:gd name="T18" fmla="*/ 118 w 237"/>
                <a:gd name="T19" fmla="*/ 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" h="236">
                  <a:moveTo>
                    <a:pt x="118" y="236"/>
                  </a:move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ubicBezTo>
                    <a:pt x="184" y="0"/>
                    <a:pt x="237" y="53"/>
                    <a:pt x="237" y="118"/>
                  </a:cubicBezTo>
                  <a:cubicBezTo>
                    <a:pt x="237" y="183"/>
                    <a:pt x="184" y="236"/>
                    <a:pt x="118" y="236"/>
                  </a:cubicBezTo>
                  <a:close/>
                  <a:moveTo>
                    <a:pt x="118" y="2"/>
                  </a:moveTo>
                  <a:cubicBezTo>
                    <a:pt x="55" y="2"/>
                    <a:pt x="3" y="54"/>
                    <a:pt x="3" y="118"/>
                  </a:cubicBezTo>
                  <a:cubicBezTo>
                    <a:pt x="3" y="181"/>
                    <a:pt x="55" y="233"/>
                    <a:pt x="118" y="233"/>
                  </a:cubicBezTo>
                  <a:cubicBezTo>
                    <a:pt x="182" y="233"/>
                    <a:pt x="234" y="181"/>
                    <a:pt x="234" y="118"/>
                  </a:cubicBezTo>
                  <a:cubicBezTo>
                    <a:pt x="234" y="54"/>
                    <a:pt x="182" y="2"/>
                    <a:pt x="118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4" name="Freeform 8030"/>
            <p:cNvSpPr>
              <a:spLocks noEditPoints="1"/>
            </p:cNvSpPr>
            <p:nvPr/>
          </p:nvSpPr>
          <p:spPr bwMode="auto">
            <a:xfrm>
              <a:off x="10899775" y="5561013"/>
              <a:ext cx="2081212" cy="2081213"/>
            </a:xfrm>
            <a:custGeom>
              <a:avLst/>
              <a:gdLst>
                <a:gd name="T0" fmla="*/ 92 w 185"/>
                <a:gd name="T1" fmla="*/ 185 h 185"/>
                <a:gd name="T2" fmla="*/ 0 w 185"/>
                <a:gd name="T3" fmla="*/ 93 h 185"/>
                <a:gd name="T4" fmla="*/ 92 w 185"/>
                <a:gd name="T5" fmla="*/ 0 h 185"/>
                <a:gd name="T6" fmla="*/ 185 w 185"/>
                <a:gd name="T7" fmla="*/ 93 h 185"/>
                <a:gd name="T8" fmla="*/ 92 w 185"/>
                <a:gd name="T9" fmla="*/ 185 h 185"/>
                <a:gd name="T10" fmla="*/ 92 w 185"/>
                <a:gd name="T11" fmla="*/ 6 h 185"/>
                <a:gd name="T12" fmla="*/ 6 w 185"/>
                <a:gd name="T13" fmla="*/ 93 h 185"/>
                <a:gd name="T14" fmla="*/ 92 w 185"/>
                <a:gd name="T15" fmla="*/ 179 h 185"/>
                <a:gd name="T16" fmla="*/ 179 w 185"/>
                <a:gd name="T17" fmla="*/ 93 h 185"/>
                <a:gd name="T18" fmla="*/ 92 w 185"/>
                <a:gd name="T19" fmla="*/ 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92" y="185"/>
                  </a:moveTo>
                  <a:cubicBezTo>
                    <a:pt x="41" y="185"/>
                    <a:pt x="0" y="144"/>
                    <a:pt x="0" y="93"/>
                  </a:cubicBezTo>
                  <a:cubicBezTo>
                    <a:pt x="0" y="42"/>
                    <a:pt x="41" y="0"/>
                    <a:pt x="92" y="0"/>
                  </a:cubicBezTo>
                  <a:cubicBezTo>
                    <a:pt x="144" y="0"/>
                    <a:pt x="185" y="42"/>
                    <a:pt x="185" y="93"/>
                  </a:cubicBezTo>
                  <a:cubicBezTo>
                    <a:pt x="185" y="144"/>
                    <a:pt x="144" y="185"/>
                    <a:pt x="92" y="185"/>
                  </a:cubicBezTo>
                  <a:close/>
                  <a:moveTo>
                    <a:pt x="92" y="6"/>
                  </a:moveTo>
                  <a:cubicBezTo>
                    <a:pt x="45" y="6"/>
                    <a:pt x="6" y="45"/>
                    <a:pt x="6" y="93"/>
                  </a:cubicBezTo>
                  <a:cubicBezTo>
                    <a:pt x="6" y="140"/>
                    <a:pt x="45" y="179"/>
                    <a:pt x="92" y="179"/>
                  </a:cubicBezTo>
                  <a:cubicBezTo>
                    <a:pt x="140" y="179"/>
                    <a:pt x="179" y="140"/>
                    <a:pt x="179" y="93"/>
                  </a:cubicBezTo>
                  <a:cubicBezTo>
                    <a:pt x="179" y="45"/>
                    <a:pt x="140" y="6"/>
                    <a:pt x="92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5" name="Freeform 8031"/>
            <p:cNvSpPr>
              <a:spLocks/>
            </p:cNvSpPr>
            <p:nvPr/>
          </p:nvSpPr>
          <p:spPr bwMode="auto">
            <a:xfrm>
              <a:off x="11923713" y="5280025"/>
              <a:ext cx="33337" cy="325438"/>
            </a:xfrm>
            <a:custGeom>
              <a:avLst/>
              <a:gdLst>
                <a:gd name="T0" fmla="*/ 1 w 3"/>
                <a:gd name="T1" fmla="*/ 29 h 29"/>
                <a:gd name="T2" fmla="*/ 0 w 3"/>
                <a:gd name="T3" fmla="*/ 28 h 29"/>
                <a:gd name="T4" fmla="*/ 0 w 3"/>
                <a:gd name="T5" fmla="*/ 1 h 29"/>
                <a:gd name="T6" fmla="*/ 1 w 3"/>
                <a:gd name="T7" fmla="*/ 0 h 29"/>
                <a:gd name="T8" fmla="*/ 3 w 3"/>
                <a:gd name="T9" fmla="*/ 1 h 29"/>
                <a:gd name="T10" fmla="*/ 3 w 3"/>
                <a:gd name="T11" fmla="*/ 28 h 29"/>
                <a:gd name="T12" fmla="*/ 1 w 3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9">
                  <a:moveTo>
                    <a:pt x="1" y="29"/>
                  </a:moveTo>
                  <a:cubicBezTo>
                    <a:pt x="1" y="29"/>
                    <a:pt x="0" y="29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6" name="Freeform 8032"/>
            <p:cNvSpPr>
              <a:spLocks/>
            </p:cNvSpPr>
            <p:nvPr/>
          </p:nvSpPr>
          <p:spPr bwMode="auto">
            <a:xfrm>
              <a:off x="11833225" y="5280025"/>
              <a:ext cx="57150" cy="336550"/>
            </a:xfrm>
            <a:custGeom>
              <a:avLst/>
              <a:gdLst>
                <a:gd name="T0" fmla="*/ 3 w 5"/>
                <a:gd name="T1" fmla="*/ 30 h 30"/>
                <a:gd name="T2" fmla="*/ 2 w 5"/>
                <a:gd name="T3" fmla="*/ 28 h 30"/>
                <a:gd name="T4" fmla="*/ 0 w 5"/>
                <a:gd name="T5" fmla="*/ 1 h 30"/>
                <a:gd name="T6" fmla="*/ 1 w 5"/>
                <a:gd name="T7" fmla="*/ 0 h 30"/>
                <a:gd name="T8" fmla="*/ 3 w 5"/>
                <a:gd name="T9" fmla="*/ 1 h 30"/>
                <a:gd name="T10" fmla="*/ 4 w 5"/>
                <a:gd name="T11" fmla="*/ 28 h 30"/>
                <a:gd name="T12" fmla="*/ 3 w 5"/>
                <a:gd name="T13" fmla="*/ 30 h 30"/>
                <a:gd name="T14" fmla="*/ 3 w 5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0">
                  <a:moveTo>
                    <a:pt x="3" y="30"/>
                  </a:moveTo>
                  <a:cubicBezTo>
                    <a:pt x="3" y="30"/>
                    <a:pt x="2" y="29"/>
                    <a:pt x="2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9"/>
                    <a:pt x="4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7" name="Freeform 8033"/>
            <p:cNvSpPr>
              <a:spLocks/>
            </p:cNvSpPr>
            <p:nvPr/>
          </p:nvSpPr>
          <p:spPr bwMode="auto">
            <a:xfrm>
              <a:off x="11742738" y="5291138"/>
              <a:ext cx="68262" cy="325438"/>
            </a:xfrm>
            <a:custGeom>
              <a:avLst/>
              <a:gdLst>
                <a:gd name="T0" fmla="*/ 5 w 6"/>
                <a:gd name="T1" fmla="*/ 29 h 29"/>
                <a:gd name="T2" fmla="*/ 4 w 6"/>
                <a:gd name="T3" fmla="*/ 28 h 29"/>
                <a:gd name="T4" fmla="*/ 0 w 6"/>
                <a:gd name="T5" fmla="*/ 1 h 29"/>
                <a:gd name="T6" fmla="*/ 1 w 6"/>
                <a:gd name="T7" fmla="*/ 0 h 29"/>
                <a:gd name="T8" fmla="*/ 2 w 6"/>
                <a:gd name="T9" fmla="*/ 1 h 29"/>
                <a:gd name="T10" fmla="*/ 6 w 6"/>
                <a:gd name="T11" fmla="*/ 28 h 29"/>
                <a:gd name="T12" fmla="*/ 5 w 6"/>
                <a:gd name="T13" fmla="*/ 29 h 29"/>
                <a:gd name="T14" fmla="*/ 5 w 6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9">
                  <a:moveTo>
                    <a:pt x="5" y="29"/>
                  </a:moveTo>
                  <a:cubicBezTo>
                    <a:pt x="4" y="29"/>
                    <a:pt x="4" y="29"/>
                    <a:pt x="4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8" name="Freeform 8034"/>
            <p:cNvSpPr>
              <a:spLocks/>
            </p:cNvSpPr>
            <p:nvPr/>
          </p:nvSpPr>
          <p:spPr bwMode="auto">
            <a:xfrm>
              <a:off x="11653838" y="5302250"/>
              <a:ext cx="88900" cy="325438"/>
            </a:xfrm>
            <a:custGeom>
              <a:avLst/>
              <a:gdLst>
                <a:gd name="T0" fmla="*/ 7 w 8"/>
                <a:gd name="T1" fmla="*/ 29 h 29"/>
                <a:gd name="T2" fmla="*/ 6 w 8"/>
                <a:gd name="T3" fmla="*/ 28 h 29"/>
                <a:gd name="T4" fmla="*/ 0 w 8"/>
                <a:gd name="T5" fmla="*/ 2 h 29"/>
                <a:gd name="T6" fmla="*/ 1 w 8"/>
                <a:gd name="T7" fmla="*/ 0 h 29"/>
                <a:gd name="T8" fmla="*/ 2 w 8"/>
                <a:gd name="T9" fmla="*/ 1 h 29"/>
                <a:gd name="T10" fmla="*/ 8 w 8"/>
                <a:gd name="T11" fmla="*/ 28 h 29"/>
                <a:gd name="T12" fmla="*/ 7 w 8"/>
                <a:gd name="T13" fmla="*/ 29 h 29"/>
                <a:gd name="T14" fmla="*/ 7 w 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9">
                  <a:moveTo>
                    <a:pt x="7" y="29"/>
                  </a:moveTo>
                  <a:cubicBezTo>
                    <a:pt x="6" y="29"/>
                    <a:pt x="6" y="29"/>
                    <a:pt x="6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9" name="Freeform 8035"/>
            <p:cNvSpPr>
              <a:spLocks/>
            </p:cNvSpPr>
            <p:nvPr/>
          </p:nvSpPr>
          <p:spPr bwMode="auto">
            <a:xfrm>
              <a:off x="11563350" y="5324475"/>
              <a:ext cx="112712" cy="325438"/>
            </a:xfrm>
            <a:custGeom>
              <a:avLst/>
              <a:gdLst>
                <a:gd name="T0" fmla="*/ 9 w 10"/>
                <a:gd name="T1" fmla="*/ 29 h 29"/>
                <a:gd name="T2" fmla="*/ 8 w 10"/>
                <a:gd name="T3" fmla="*/ 28 h 29"/>
                <a:gd name="T4" fmla="*/ 0 w 10"/>
                <a:gd name="T5" fmla="*/ 2 h 29"/>
                <a:gd name="T6" fmla="*/ 1 w 10"/>
                <a:gd name="T7" fmla="*/ 0 h 29"/>
                <a:gd name="T8" fmla="*/ 2 w 10"/>
                <a:gd name="T9" fmla="*/ 1 h 29"/>
                <a:gd name="T10" fmla="*/ 10 w 10"/>
                <a:gd name="T11" fmla="*/ 27 h 29"/>
                <a:gd name="T12" fmla="*/ 9 w 10"/>
                <a:gd name="T13" fmla="*/ 29 h 29"/>
                <a:gd name="T14" fmla="*/ 9 w 1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9" y="29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0" name="Freeform 8036"/>
            <p:cNvSpPr>
              <a:spLocks/>
            </p:cNvSpPr>
            <p:nvPr/>
          </p:nvSpPr>
          <p:spPr bwMode="auto">
            <a:xfrm>
              <a:off x="11472863" y="5346700"/>
              <a:ext cx="134937" cy="327025"/>
            </a:xfrm>
            <a:custGeom>
              <a:avLst/>
              <a:gdLst>
                <a:gd name="T0" fmla="*/ 11 w 12"/>
                <a:gd name="T1" fmla="*/ 29 h 29"/>
                <a:gd name="T2" fmla="*/ 10 w 12"/>
                <a:gd name="T3" fmla="*/ 28 h 29"/>
                <a:gd name="T4" fmla="*/ 0 w 12"/>
                <a:gd name="T5" fmla="*/ 2 h 29"/>
                <a:gd name="T6" fmla="*/ 1 w 12"/>
                <a:gd name="T7" fmla="*/ 1 h 29"/>
                <a:gd name="T8" fmla="*/ 3 w 12"/>
                <a:gd name="T9" fmla="*/ 1 h 29"/>
                <a:gd name="T10" fmla="*/ 12 w 12"/>
                <a:gd name="T11" fmla="*/ 27 h 29"/>
                <a:gd name="T12" fmla="*/ 11 w 12"/>
                <a:gd name="T13" fmla="*/ 29 h 29"/>
                <a:gd name="T14" fmla="*/ 11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11" y="29"/>
                  </a:moveTo>
                  <a:cubicBezTo>
                    <a:pt x="10" y="29"/>
                    <a:pt x="10" y="28"/>
                    <a:pt x="10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1" name="Freeform 8037"/>
            <p:cNvSpPr>
              <a:spLocks/>
            </p:cNvSpPr>
            <p:nvPr/>
          </p:nvSpPr>
          <p:spPr bwMode="auto">
            <a:xfrm>
              <a:off x="11395075" y="5380038"/>
              <a:ext cx="146050" cy="315913"/>
            </a:xfrm>
            <a:custGeom>
              <a:avLst/>
              <a:gdLst>
                <a:gd name="T0" fmla="*/ 12 w 13"/>
                <a:gd name="T1" fmla="*/ 28 h 28"/>
                <a:gd name="T2" fmla="*/ 11 w 13"/>
                <a:gd name="T3" fmla="*/ 27 h 28"/>
                <a:gd name="T4" fmla="*/ 0 w 13"/>
                <a:gd name="T5" fmla="*/ 2 h 28"/>
                <a:gd name="T6" fmla="*/ 0 w 13"/>
                <a:gd name="T7" fmla="*/ 1 h 28"/>
                <a:gd name="T8" fmla="*/ 2 w 13"/>
                <a:gd name="T9" fmla="*/ 1 h 28"/>
                <a:gd name="T10" fmla="*/ 13 w 13"/>
                <a:gd name="T11" fmla="*/ 26 h 28"/>
                <a:gd name="T12" fmla="*/ 13 w 13"/>
                <a:gd name="T13" fmla="*/ 28 h 28"/>
                <a:gd name="T14" fmla="*/ 12 w 13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8">
                  <a:moveTo>
                    <a:pt x="12" y="28"/>
                  </a:moveTo>
                  <a:cubicBezTo>
                    <a:pt x="12" y="28"/>
                    <a:pt x="11" y="28"/>
                    <a:pt x="11" y="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2" name="Freeform 8038"/>
            <p:cNvSpPr>
              <a:spLocks/>
            </p:cNvSpPr>
            <p:nvPr/>
          </p:nvSpPr>
          <p:spPr bwMode="auto">
            <a:xfrm>
              <a:off x="11304588" y="5426075"/>
              <a:ext cx="179387" cy="303213"/>
            </a:xfrm>
            <a:custGeom>
              <a:avLst/>
              <a:gdLst>
                <a:gd name="T0" fmla="*/ 14 w 16"/>
                <a:gd name="T1" fmla="*/ 27 h 27"/>
                <a:gd name="T2" fmla="*/ 13 w 16"/>
                <a:gd name="T3" fmla="*/ 26 h 27"/>
                <a:gd name="T4" fmla="*/ 1 w 16"/>
                <a:gd name="T5" fmla="*/ 2 h 27"/>
                <a:gd name="T6" fmla="*/ 1 w 16"/>
                <a:gd name="T7" fmla="*/ 0 h 27"/>
                <a:gd name="T8" fmla="*/ 3 w 16"/>
                <a:gd name="T9" fmla="*/ 1 h 27"/>
                <a:gd name="T10" fmla="*/ 16 w 16"/>
                <a:gd name="T11" fmla="*/ 25 h 27"/>
                <a:gd name="T12" fmla="*/ 15 w 16"/>
                <a:gd name="T13" fmla="*/ 27 h 27"/>
                <a:gd name="T14" fmla="*/ 14 w 1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14" y="27"/>
                  </a:moveTo>
                  <a:cubicBezTo>
                    <a:pt x="14" y="27"/>
                    <a:pt x="14" y="27"/>
                    <a:pt x="13" y="2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5" y="27"/>
                  </a:cubicBezTo>
                  <a:cubicBezTo>
                    <a:pt x="15" y="27"/>
                    <a:pt x="15" y="27"/>
                    <a:pt x="14" y="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3" name="Freeform 8039"/>
            <p:cNvSpPr>
              <a:spLocks/>
            </p:cNvSpPr>
            <p:nvPr/>
          </p:nvSpPr>
          <p:spPr bwMode="auto">
            <a:xfrm>
              <a:off x="11225213" y="5470525"/>
              <a:ext cx="192087" cy="292100"/>
            </a:xfrm>
            <a:custGeom>
              <a:avLst/>
              <a:gdLst>
                <a:gd name="T0" fmla="*/ 16 w 17"/>
                <a:gd name="T1" fmla="*/ 26 h 26"/>
                <a:gd name="T2" fmla="*/ 15 w 17"/>
                <a:gd name="T3" fmla="*/ 25 h 26"/>
                <a:gd name="T4" fmla="*/ 1 w 17"/>
                <a:gd name="T5" fmla="*/ 2 h 26"/>
                <a:gd name="T6" fmla="*/ 1 w 17"/>
                <a:gd name="T7" fmla="*/ 1 h 26"/>
                <a:gd name="T8" fmla="*/ 3 w 17"/>
                <a:gd name="T9" fmla="*/ 1 h 26"/>
                <a:gd name="T10" fmla="*/ 17 w 17"/>
                <a:gd name="T11" fmla="*/ 24 h 26"/>
                <a:gd name="T12" fmla="*/ 17 w 17"/>
                <a:gd name="T13" fmla="*/ 26 h 26"/>
                <a:gd name="T14" fmla="*/ 16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16" y="26"/>
                  </a:moveTo>
                  <a:cubicBezTo>
                    <a:pt x="16" y="26"/>
                    <a:pt x="15" y="26"/>
                    <a:pt x="15" y="2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7" y="26"/>
                    <a:pt x="16" y="26"/>
                    <a:pt x="16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4" name="Freeform 8040"/>
            <p:cNvSpPr>
              <a:spLocks/>
            </p:cNvSpPr>
            <p:nvPr/>
          </p:nvSpPr>
          <p:spPr bwMode="auto">
            <a:xfrm>
              <a:off x="11147425" y="5526088"/>
              <a:ext cx="214312" cy="271463"/>
            </a:xfrm>
            <a:custGeom>
              <a:avLst/>
              <a:gdLst>
                <a:gd name="T0" fmla="*/ 18 w 19"/>
                <a:gd name="T1" fmla="*/ 24 h 24"/>
                <a:gd name="T2" fmla="*/ 17 w 19"/>
                <a:gd name="T3" fmla="*/ 24 h 24"/>
                <a:gd name="T4" fmla="*/ 1 w 19"/>
                <a:gd name="T5" fmla="*/ 2 h 24"/>
                <a:gd name="T6" fmla="*/ 1 w 19"/>
                <a:gd name="T7" fmla="*/ 0 h 24"/>
                <a:gd name="T8" fmla="*/ 3 w 19"/>
                <a:gd name="T9" fmla="*/ 0 h 24"/>
                <a:gd name="T10" fmla="*/ 19 w 19"/>
                <a:gd name="T11" fmla="*/ 23 h 24"/>
                <a:gd name="T12" fmla="*/ 19 w 19"/>
                <a:gd name="T13" fmla="*/ 24 h 24"/>
                <a:gd name="T14" fmla="*/ 18 w 19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18" y="24"/>
                  </a:moveTo>
                  <a:cubicBezTo>
                    <a:pt x="18" y="24"/>
                    <a:pt x="17" y="24"/>
                    <a:pt x="17" y="2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5" name="Freeform 8041"/>
            <p:cNvSpPr>
              <a:spLocks/>
            </p:cNvSpPr>
            <p:nvPr/>
          </p:nvSpPr>
          <p:spPr bwMode="auto">
            <a:xfrm>
              <a:off x="11079163" y="5583238"/>
              <a:ext cx="225425" cy="258763"/>
            </a:xfrm>
            <a:custGeom>
              <a:avLst/>
              <a:gdLst>
                <a:gd name="T0" fmla="*/ 19 w 20"/>
                <a:gd name="T1" fmla="*/ 23 h 23"/>
                <a:gd name="T2" fmla="*/ 18 w 20"/>
                <a:gd name="T3" fmla="*/ 23 h 23"/>
                <a:gd name="T4" fmla="*/ 0 w 20"/>
                <a:gd name="T5" fmla="*/ 2 h 23"/>
                <a:gd name="T6" fmla="*/ 1 w 20"/>
                <a:gd name="T7" fmla="*/ 0 h 23"/>
                <a:gd name="T8" fmla="*/ 2 w 20"/>
                <a:gd name="T9" fmla="*/ 0 h 23"/>
                <a:gd name="T10" fmla="*/ 20 w 20"/>
                <a:gd name="T11" fmla="*/ 21 h 23"/>
                <a:gd name="T12" fmla="*/ 20 w 20"/>
                <a:gd name="T13" fmla="*/ 23 h 23"/>
                <a:gd name="T14" fmla="*/ 19 w 2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3">
                  <a:moveTo>
                    <a:pt x="19" y="23"/>
                  </a:moveTo>
                  <a:cubicBezTo>
                    <a:pt x="19" y="23"/>
                    <a:pt x="18" y="23"/>
                    <a:pt x="18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0" y="23"/>
                    <a:pt x="19" y="23"/>
                    <a:pt x="19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6" name="Freeform 8042"/>
            <p:cNvSpPr>
              <a:spLocks/>
            </p:cNvSpPr>
            <p:nvPr/>
          </p:nvSpPr>
          <p:spPr bwMode="auto">
            <a:xfrm>
              <a:off x="11012488" y="5638800"/>
              <a:ext cx="247650" cy="247650"/>
            </a:xfrm>
            <a:custGeom>
              <a:avLst/>
              <a:gdLst>
                <a:gd name="T0" fmla="*/ 20 w 22"/>
                <a:gd name="T1" fmla="*/ 22 h 22"/>
                <a:gd name="T2" fmla="*/ 19 w 22"/>
                <a:gd name="T3" fmla="*/ 22 h 22"/>
                <a:gd name="T4" fmla="*/ 0 w 22"/>
                <a:gd name="T5" fmla="*/ 2 h 22"/>
                <a:gd name="T6" fmla="*/ 0 w 22"/>
                <a:gd name="T7" fmla="*/ 1 h 22"/>
                <a:gd name="T8" fmla="*/ 2 w 22"/>
                <a:gd name="T9" fmla="*/ 1 h 22"/>
                <a:gd name="T10" fmla="*/ 21 w 22"/>
                <a:gd name="T11" fmla="*/ 20 h 22"/>
                <a:gd name="T12" fmla="*/ 21 w 22"/>
                <a:gd name="T13" fmla="*/ 22 h 22"/>
                <a:gd name="T14" fmla="*/ 20 w 2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20" y="22"/>
                  </a:moveTo>
                  <a:cubicBezTo>
                    <a:pt x="20" y="22"/>
                    <a:pt x="20" y="22"/>
                    <a:pt x="19" y="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1"/>
                    <a:pt x="22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7" name="Freeform 8043"/>
            <p:cNvSpPr>
              <a:spLocks/>
            </p:cNvSpPr>
            <p:nvPr/>
          </p:nvSpPr>
          <p:spPr bwMode="auto">
            <a:xfrm>
              <a:off x="10944225" y="5707063"/>
              <a:ext cx="258762" cy="236538"/>
            </a:xfrm>
            <a:custGeom>
              <a:avLst/>
              <a:gdLst>
                <a:gd name="T0" fmla="*/ 22 w 23"/>
                <a:gd name="T1" fmla="*/ 21 h 21"/>
                <a:gd name="T2" fmla="*/ 21 w 23"/>
                <a:gd name="T3" fmla="*/ 21 h 21"/>
                <a:gd name="T4" fmla="*/ 1 w 23"/>
                <a:gd name="T5" fmla="*/ 2 h 21"/>
                <a:gd name="T6" fmla="*/ 1 w 23"/>
                <a:gd name="T7" fmla="*/ 1 h 21"/>
                <a:gd name="T8" fmla="*/ 2 w 23"/>
                <a:gd name="T9" fmla="*/ 1 h 21"/>
                <a:gd name="T10" fmla="*/ 23 w 23"/>
                <a:gd name="T11" fmla="*/ 19 h 21"/>
                <a:gd name="T12" fmla="*/ 23 w 23"/>
                <a:gd name="T13" fmla="*/ 21 h 21"/>
                <a:gd name="T14" fmla="*/ 22 w 2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22" y="21"/>
                  </a:moveTo>
                  <a:cubicBezTo>
                    <a:pt x="22" y="21"/>
                    <a:pt x="21" y="21"/>
                    <a:pt x="21" y="2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8" name="Freeform 8044"/>
            <p:cNvSpPr>
              <a:spLocks/>
            </p:cNvSpPr>
            <p:nvPr/>
          </p:nvSpPr>
          <p:spPr bwMode="auto">
            <a:xfrm>
              <a:off x="10888663" y="5773738"/>
              <a:ext cx="269875" cy="225425"/>
            </a:xfrm>
            <a:custGeom>
              <a:avLst/>
              <a:gdLst>
                <a:gd name="T0" fmla="*/ 23 w 24"/>
                <a:gd name="T1" fmla="*/ 20 h 20"/>
                <a:gd name="T2" fmla="*/ 22 w 24"/>
                <a:gd name="T3" fmla="*/ 20 h 20"/>
                <a:gd name="T4" fmla="*/ 1 w 24"/>
                <a:gd name="T5" fmla="*/ 3 h 20"/>
                <a:gd name="T6" fmla="*/ 0 w 24"/>
                <a:gd name="T7" fmla="*/ 1 h 20"/>
                <a:gd name="T8" fmla="*/ 2 w 24"/>
                <a:gd name="T9" fmla="*/ 1 h 20"/>
                <a:gd name="T10" fmla="*/ 24 w 24"/>
                <a:gd name="T11" fmla="*/ 18 h 20"/>
                <a:gd name="T12" fmla="*/ 24 w 24"/>
                <a:gd name="T13" fmla="*/ 19 h 20"/>
                <a:gd name="T14" fmla="*/ 23 w 2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23" y="20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4" y="20"/>
                    <a:pt x="23" y="20"/>
                    <a:pt x="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9" name="Freeform 8045"/>
            <p:cNvSpPr>
              <a:spLocks/>
            </p:cNvSpPr>
            <p:nvPr/>
          </p:nvSpPr>
          <p:spPr bwMode="auto">
            <a:xfrm>
              <a:off x="10831513" y="5853113"/>
              <a:ext cx="293687" cy="203200"/>
            </a:xfrm>
            <a:custGeom>
              <a:avLst/>
              <a:gdLst>
                <a:gd name="T0" fmla="*/ 24 w 26"/>
                <a:gd name="T1" fmla="*/ 18 h 18"/>
                <a:gd name="T2" fmla="*/ 24 w 26"/>
                <a:gd name="T3" fmla="*/ 18 h 18"/>
                <a:gd name="T4" fmla="*/ 1 w 26"/>
                <a:gd name="T5" fmla="*/ 2 h 18"/>
                <a:gd name="T6" fmla="*/ 1 w 26"/>
                <a:gd name="T7" fmla="*/ 1 h 18"/>
                <a:gd name="T8" fmla="*/ 2 w 26"/>
                <a:gd name="T9" fmla="*/ 0 h 18"/>
                <a:gd name="T10" fmla="*/ 25 w 26"/>
                <a:gd name="T11" fmla="*/ 16 h 18"/>
                <a:gd name="T12" fmla="*/ 25 w 26"/>
                <a:gd name="T13" fmla="*/ 17 h 18"/>
                <a:gd name="T14" fmla="*/ 24 w 2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5" y="17"/>
                  </a:cubicBezTo>
                  <a:cubicBezTo>
                    <a:pt x="25" y="18"/>
                    <a:pt x="25" y="18"/>
                    <a:pt x="24" y="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0" name="Freeform 8046"/>
            <p:cNvSpPr>
              <a:spLocks/>
            </p:cNvSpPr>
            <p:nvPr/>
          </p:nvSpPr>
          <p:spPr bwMode="auto">
            <a:xfrm>
              <a:off x="10787063" y="5932488"/>
              <a:ext cx="292100" cy="179388"/>
            </a:xfrm>
            <a:custGeom>
              <a:avLst/>
              <a:gdLst>
                <a:gd name="T0" fmla="*/ 25 w 26"/>
                <a:gd name="T1" fmla="*/ 16 h 16"/>
                <a:gd name="T2" fmla="*/ 24 w 26"/>
                <a:gd name="T3" fmla="*/ 16 h 16"/>
                <a:gd name="T4" fmla="*/ 1 w 26"/>
                <a:gd name="T5" fmla="*/ 2 h 16"/>
                <a:gd name="T6" fmla="*/ 0 w 26"/>
                <a:gd name="T7" fmla="*/ 1 h 16"/>
                <a:gd name="T8" fmla="*/ 2 w 26"/>
                <a:gd name="T9" fmla="*/ 0 h 16"/>
                <a:gd name="T10" fmla="*/ 26 w 26"/>
                <a:gd name="T11" fmla="*/ 14 h 16"/>
                <a:gd name="T12" fmla="*/ 26 w 26"/>
                <a:gd name="T13" fmla="*/ 16 h 16"/>
                <a:gd name="T14" fmla="*/ 25 w 26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25" y="16"/>
                  </a:moveTo>
                  <a:cubicBezTo>
                    <a:pt x="25" y="16"/>
                    <a:pt x="25" y="16"/>
                    <a:pt x="24" y="1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1" name="Freeform 8047"/>
            <p:cNvSpPr>
              <a:spLocks/>
            </p:cNvSpPr>
            <p:nvPr/>
          </p:nvSpPr>
          <p:spPr bwMode="auto">
            <a:xfrm>
              <a:off x="10742613" y="6010275"/>
              <a:ext cx="303212" cy="169863"/>
            </a:xfrm>
            <a:custGeom>
              <a:avLst/>
              <a:gdLst>
                <a:gd name="T0" fmla="*/ 26 w 27"/>
                <a:gd name="T1" fmla="*/ 15 h 15"/>
                <a:gd name="T2" fmla="*/ 26 w 27"/>
                <a:gd name="T3" fmla="*/ 15 h 15"/>
                <a:gd name="T4" fmla="*/ 1 w 27"/>
                <a:gd name="T5" fmla="*/ 3 h 15"/>
                <a:gd name="T6" fmla="*/ 0 w 27"/>
                <a:gd name="T7" fmla="*/ 1 h 15"/>
                <a:gd name="T8" fmla="*/ 2 w 27"/>
                <a:gd name="T9" fmla="*/ 0 h 15"/>
                <a:gd name="T10" fmla="*/ 27 w 27"/>
                <a:gd name="T11" fmla="*/ 12 h 15"/>
                <a:gd name="T12" fmla="*/ 27 w 27"/>
                <a:gd name="T13" fmla="*/ 14 h 15"/>
                <a:gd name="T14" fmla="*/ 26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7" y="14"/>
                  </a:cubicBezTo>
                  <a:cubicBezTo>
                    <a:pt x="27" y="14"/>
                    <a:pt x="27" y="15"/>
                    <a:pt x="26" y="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2" name="Freeform 8048"/>
            <p:cNvSpPr>
              <a:spLocks/>
            </p:cNvSpPr>
            <p:nvPr/>
          </p:nvSpPr>
          <p:spPr bwMode="auto">
            <a:xfrm>
              <a:off x="10707688" y="6089650"/>
              <a:ext cx="315912" cy="146050"/>
            </a:xfrm>
            <a:custGeom>
              <a:avLst/>
              <a:gdLst>
                <a:gd name="T0" fmla="*/ 27 w 28"/>
                <a:gd name="T1" fmla="*/ 13 h 13"/>
                <a:gd name="T2" fmla="*/ 26 w 28"/>
                <a:gd name="T3" fmla="*/ 13 h 13"/>
                <a:gd name="T4" fmla="*/ 1 w 28"/>
                <a:gd name="T5" fmla="*/ 3 h 13"/>
                <a:gd name="T6" fmla="*/ 0 w 28"/>
                <a:gd name="T7" fmla="*/ 1 h 13"/>
                <a:gd name="T8" fmla="*/ 2 w 28"/>
                <a:gd name="T9" fmla="*/ 1 h 13"/>
                <a:gd name="T10" fmla="*/ 27 w 28"/>
                <a:gd name="T11" fmla="*/ 11 h 13"/>
                <a:gd name="T12" fmla="*/ 28 w 28"/>
                <a:gd name="T13" fmla="*/ 13 h 13"/>
                <a:gd name="T14" fmla="*/ 27 w 28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27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8" y="13"/>
                  </a:cubicBezTo>
                  <a:cubicBezTo>
                    <a:pt x="27" y="13"/>
                    <a:pt x="27" y="13"/>
                    <a:pt x="27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3" name="Freeform 8049"/>
            <p:cNvSpPr>
              <a:spLocks/>
            </p:cNvSpPr>
            <p:nvPr/>
          </p:nvSpPr>
          <p:spPr bwMode="auto">
            <a:xfrm>
              <a:off x="10674350" y="6180138"/>
              <a:ext cx="327025" cy="122238"/>
            </a:xfrm>
            <a:custGeom>
              <a:avLst/>
              <a:gdLst>
                <a:gd name="T0" fmla="*/ 27 w 29"/>
                <a:gd name="T1" fmla="*/ 11 h 11"/>
                <a:gd name="T2" fmla="*/ 27 w 29"/>
                <a:gd name="T3" fmla="*/ 11 h 11"/>
                <a:gd name="T4" fmla="*/ 1 w 29"/>
                <a:gd name="T5" fmla="*/ 3 h 11"/>
                <a:gd name="T6" fmla="*/ 0 w 29"/>
                <a:gd name="T7" fmla="*/ 1 h 11"/>
                <a:gd name="T8" fmla="*/ 2 w 29"/>
                <a:gd name="T9" fmla="*/ 0 h 11"/>
                <a:gd name="T10" fmla="*/ 28 w 29"/>
                <a:gd name="T11" fmla="*/ 9 h 11"/>
                <a:gd name="T12" fmla="*/ 29 w 29"/>
                <a:gd name="T13" fmla="*/ 10 h 11"/>
                <a:gd name="T14" fmla="*/ 27 w 2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7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10"/>
                    <a:pt x="29" y="10"/>
                  </a:cubicBezTo>
                  <a:cubicBezTo>
                    <a:pt x="28" y="11"/>
                    <a:pt x="28" y="11"/>
                    <a:pt x="27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4" name="Freeform 8050"/>
            <p:cNvSpPr>
              <a:spLocks/>
            </p:cNvSpPr>
            <p:nvPr/>
          </p:nvSpPr>
          <p:spPr bwMode="auto">
            <a:xfrm>
              <a:off x="10652125" y="6269038"/>
              <a:ext cx="327025" cy="101600"/>
            </a:xfrm>
            <a:custGeom>
              <a:avLst/>
              <a:gdLst>
                <a:gd name="T0" fmla="*/ 28 w 29"/>
                <a:gd name="T1" fmla="*/ 9 h 9"/>
                <a:gd name="T2" fmla="*/ 27 w 29"/>
                <a:gd name="T3" fmla="*/ 9 h 9"/>
                <a:gd name="T4" fmla="*/ 1 w 29"/>
                <a:gd name="T5" fmla="*/ 3 h 9"/>
                <a:gd name="T6" fmla="*/ 0 w 29"/>
                <a:gd name="T7" fmla="*/ 1 h 9"/>
                <a:gd name="T8" fmla="*/ 1 w 29"/>
                <a:gd name="T9" fmla="*/ 0 h 9"/>
                <a:gd name="T10" fmla="*/ 28 w 29"/>
                <a:gd name="T11" fmla="*/ 7 h 9"/>
                <a:gd name="T12" fmla="*/ 29 w 29"/>
                <a:gd name="T13" fmla="*/ 8 h 9"/>
                <a:gd name="T14" fmla="*/ 28 w 2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">
                  <a:moveTo>
                    <a:pt x="28" y="9"/>
                  </a:moveTo>
                  <a:cubicBezTo>
                    <a:pt x="28" y="9"/>
                    <a:pt x="27" y="9"/>
                    <a:pt x="27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28" y="9"/>
                    <a:pt x="28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5" name="Freeform 8051"/>
            <p:cNvSpPr>
              <a:spLocks/>
            </p:cNvSpPr>
            <p:nvPr/>
          </p:nvSpPr>
          <p:spPr bwMode="auto">
            <a:xfrm>
              <a:off x="10629900" y="6359525"/>
              <a:ext cx="336550" cy="79375"/>
            </a:xfrm>
            <a:custGeom>
              <a:avLst/>
              <a:gdLst>
                <a:gd name="T0" fmla="*/ 28 w 30"/>
                <a:gd name="T1" fmla="*/ 7 h 7"/>
                <a:gd name="T2" fmla="*/ 28 w 30"/>
                <a:gd name="T3" fmla="*/ 7 h 7"/>
                <a:gd name="T4" fmla="*/ 1 w 30"/>
                <a:gd name="T5" fmla="*/ 3 h 7"/>
                <a:gd name="T6" fmla="*/ 0 w 30"/>
                <a:gd name="T7" fmla="*/ 1 h 7"/>
                <a:gd name="T8" fmla="*/ 2 w 30"/>
                <a:gd name="T9" fmla="*/ 0 h 7"/>
                <a:gd name="T10" fmla="*/ 29 w 30"/>
                <a:gd name="T11" fmla="*/ 5 h 7"/>
                <a:gd name="T12" fmla="*/ 30 w 30"/>
                <a:gd name="T13" fmla="*/ 6 h 7"/>
                <a:gd name="T14" fmla="*/ 28 w 3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28" y="7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6"/>
                    <a:pt x="30" y="6"/>
                  </a:cubicBezTo>
                  <a:cubicBezTo>
                    <a:pt x="29" y="7"/>
                    <a:pt x="29" y="7"/>
                    <a:pt x="28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6" name="Freeform 8052"/>
            <p:cNvSpPr>
              <a:spLocks/>
            </p:cNvSpPr>
            <p:nvPr/>
          </p:nvSpPr>
          <p:spPr bwMode="auto">
            <a:xfrm>
              <a:off x="10618788" y="6450013"/>
              <a:ext cx="336550" cy="66675"/>
            </a:xfrm>
            <a:custGeom>
              <a:avLst/>
              <a:gdLst>
                <a:gd name="T0" fmla="*/ 28 w 30"/>
                <a:gd name="T1" fmla="*/ 6 h 6"/>
                <a:gd name="T2" fmla="*/ 28 w 30"/>
                <a:gd name="T3" fmla="*/ 6 h 6"/>
                <a:gd name="T4" fmla="*/ 1 w 30"/>
                <a:gd name="T5" fmla="*/ 3 h 6"/>
                <a:gd name="T6" fmla="*/ 0 w 30"/>
                <a:gd name="T7" fmla="*/ 1 h 6"/>
                <a:gd name="T8" fmla="*/ 1 w 30"/>
                <a:gd name="T9" fmla="*/ 0 h 6"/>
                <a:gd name="T10" fmla="*/ 29 w 30"/>
                <a:gd name="T11" fmla="*/ 3 h 6"/>
                <a:gd name="T12" fmla="*/ 30 w 30"/>
                <a:gd name="T13" fmla="*/ 4 h 6"/>
                <a:gd name="T14" fmla="*/ 28 w 3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"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4"/>
                    <a:pt x="30" y="4"/>
                  </a:cubicBezTo>
                  <a:cubicBezTo>
                    <a:pt x="30" y="5"/>
                    <a:pt x="29" y="6"/>
                    <a:pt x="28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07" name="Freeform 8053"/>
            <p:cNvSpPr>
              <a:spLocks/>
            </p:cNvSpPr>
            <p:nvPr/>
          </p:nvSpPr>
          <p:spPr bwMode="auto">
            <a:xfrm>
              <a:off x="10607675" y="6538913"/>
              <a:ext cx="336550" cy="46038"/>
            </a:xfrm>
            <a:custGeom>
              <a:avLst/>
              <a:gdLst>
                <a:gd name="T0" fmla="*/ 29 w 30"/>
                <a:gd name="T1" fmla="*/ 4 h 4"/>
                <a:gd name="T2" fmla="*/ 29 w 30"/>
                <a:gd name="T3" fmla="*/ 4 h 4"/>
                <a:gd name="T4" fmla="*/ 2 w 30"/>
                <a:gd name="T5" fmla="*/ 3 h 4"/>
                <a:gd name="T6" fmla="*/ 0 w 30"/>
                <a:gd name="T7" fmla="*/ 2 h 4"/>
                <a:gd name="T8" fmla="*/ 2 w 30"/>
                <a:gd name="T9" fmla="*/ 0 h 4"/>
                <a:gd name="T10" fmla="*/ 29 w 30"/>
                <a:gd name="T11" fmla="*/ 1 h 4"/>
                <a:gd name="T12" fmla="*/ 30 w 30"/>
                <a:gd name="T13" fmla="*/ 3 h 4"/>
                <a:gd name="T14" fmla="*/ 29 w 30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">
                  <a:moveTo>
                    <a:pt x="29" y="4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30" y="3"/>
                    <a:pt x="30" y="4"/>
                    <a:pt x="29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08" name="Freeform 8054"/>
            <p:cNvSpPr>
              <a:spLocks/>
            </p:cNvSpPr>
            <p:nvPr/>
          </p:nvSpPr>
          <p:spPr bwMode="auto">
            <a:xfrm>
              <a:off x="10607675" y="6618288"/>
              <a:ext cx="336550" cy="44450"/>
            </a:xfrm>
            <a:custGeom>
              <a:avLst/>
              <a:gdLst>
                <a:gd name="T0" fmla="*/ 2 w 30"/>
                <a:gd name="T1" fmla="*/ 4 h 4"/>
                <a:gd name="T2" fmla="*/ 0 w 30"/>
                <a:gd name="T3" fmla="*/ 3 h 4"/>
                <a:gd name="T4" fmla="*/ 2 w 30"/>
                <a:gd name="T5" fmla="*/ 1 h 4"/>
                <a:gd name="T6" fmla="*/ 29 w 30"/>
                <a:gd name="T7" fmla="*/ 1 h 4"/>
                <a:gd name="T8" fmla="*/ 30 w 30"/>
                <a:gd name="T9" fmla="*/ 2 h 4"/>
                <a:gd name="T10" fmla="*/ 29 w 30"/>
                <a:gd name="T11" fmla="*/ 3 h 4"/>
                <a:gd name="T12" fmla="*/ 2 w 30"/>
                <a:gd name="T13" fmla="*/ 4 h 4"/>
                <a:gd name="T14" fmla="*/ 2 w 30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">
                  <a:moveTo>
                    <a:pt x="2" y="4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0" y="1"/>
                    <a:pt x="30" y="2"/>
                  </a:cubicBezTo>
                  <a:cubicBezTo>
                    <a:pt x="30" y="2"/>
                    <a:pt x="30" y="3"/>
                    <a:pt x="29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09" name="Freeform 8055"/>
            <p:cNvSpPr>
              <a:spLocks/>
            </p:cNvSpPr>
            <p:nvPr/>
          </p:nvSpPr>
          <p:spPr bwMode="auto">
            <a:xfrm>
              <a:off x="10618788" y="6697663"/>
              <a:ext cx="336550" cy="55563"/>
            </a:xfrm>
            <a:custGeom>
              <a:avLst/>
              <a:gdLst>
                <a:gd name="T0" fmla="*/ 1 w 30"/>
                <a:gd name="T1" fmla="*/ 5 h 5"/>
                <a:gd name="T2" fmla="*/ 0 w 30"/>
                <a:gd name="T3" fmla="*/ 4 h 5"/>
                <a:gd name="T4" fmla="*/ 1 w 30"/>
                <a:gd name="T5" fmla="*/ 3 h 5"/>
                <a:gd name="T6" fmla="*/ 28 w 30"/>
                <a:gd name="T7" fmla="*/ 0 h 5"/>
                <a:gd name="T8" fmla="*/ 30 w 30"/>
                <a:gd name="T9" fmla="*/ 1 h 5"/>
                <a:gd name="T10" fmla="*/ 29 w 30"/>
                <a:gd name="T11" fmla="*/ 2 h 5"/>
                <a:gd name="T12" fmla="*/ 1 w 30"/>
                <a:gd name="T13" fmla="*/ 5 h 5"/>
                <a:gd name="T14" fmla="*/ 1 w 3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">
                  <a:moveTo>
                    <a:pt x="1" y="5"/>
                  </a:move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0" name="Freeform 8056"/>
            <p:cNvSpPr>
              <a:spLocks/>
            </p:cNvSpPr>
            <p:nvPr/>
          </p:nvSpPr>
          <p:spPr bwMode="auto">
            <a:xfrm>
              <a:off x="10629900" y="6764338"/>
              <a:ext cx="336550" cy="79375"/>
            </a:xfrm>
            <a:custGeom>
              <a:avLst/>
              <a:gdLst>
                <a:gd name="T0" fmla="*/ 1 w 30"/>
                <a:gd name="T1" fmla="*/ 7 h 7"/>
                <a:gd name="T2" fmla="*/ 0 w 30"/>
                <a:gd name="T3" fmla="*/ 6 h 7"/>
                <a:gd name="T4" fmla="*/ 1 w 30"/>
                <a:gd name="T5" fmla="*/ 5 h 7"/>
                <a:gd name="T6" fmla="*/ 28 w 30"/>
                <a:gd name="T7" fmla="*/ 0 h 7"/>
                <a:gd name="T8" fmla="*/ 30 w 30"/>
                <a:gd name="T9" fmla="*/ 1 h 7"/>
                <a:gd name="T10" fmla="*/ 29 w 30"/>
                <a:gd name="T11" fmla="*/ 2 h 7"/>
                <a:gd name="T12" fmla="*/ 2 w 30"/>
                <a:gd name="T13" fmla="*/ 7 h 7"/>
                <a:gd name="T14" fmla="*/ 1 w 3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1" y="7"/>
                  </a:move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0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1" name="Freeform 8057"/>
            <p:cNvSpPr>
              <a:spLocks/>
            </p:cNvSpPr>
            <p:nvPr/>
          </p:nvSpPr>
          <p:spPr bwMode="auto">
            <a:xfrm>
              <a:off x="10652125" y="6832600"/>
              <a:ext cx="327025" cy="100013"/>
            </a:xfrm>
            <a:custGeom>
              <a:avLst/>
              <a:gdLst>
                <a:gd name="T0" fmla="*/ 1 w 29"/>
                <a:gd name="T1" fmla="*/ 9 h 9"/>
                <a:gd name="T2" fmla="*/ 0 w 29"/>
                <a:gd name="T3" fmla="*/ 8 h 9"/>
                <a:gd name="T4" fmla="*/ 1 w 29"/>
                <a:gd name="T5" fmla="*/ 7 h 9"/>
                <a:gd name="T6" fmla="*/ 27 w 29"/>
                <a:gd name="T7" fmla="*/ 0 h 9"/>
                <a:gd name="T8" fmla="*/ 29 w 29"/>
                <a:gd name="T9" fmla="*/ 1 h 9"/>
                <a:gd name="T10" fmla="*/ 28 w 29"/>
                <a:gd name="T11" fmla="*/ 2 h 9"/>
                <a:gd name="T12" fmla="*/ 1 w 29"/>
                <a:gd name="T13" fmla="*/ 9 h 9"/>
                <a:gd name="T14" fmla="*/ 1 w 2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">
                  <a:moveTo>
                    <a:pt x="1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2" name="Freeform 8058"/>
            <p:cNvSpPr>
              <a:spLocks/>
            </p:cNvSpPr>
            <p:nvPr/>
          </p:nvSpPr>
          <p:spPr bwMode="auto">
            <a:xfrm>
              <a:off x="10674350" y="6899275"/>
              <a:ext cx="327025" cy="123825"/>
            </a:xfrm>
            <a:custGeom>
              <a:avLst/>
              <a:gdLst>
                <a:gd name="T0" fmla="*/ 1 w 29"/>
                <a:gd name="T1" fmla="*/ 11 h 11"/>
                <a:gd name="T2" fmla="*/ 0 w 29"/>
                <a:gd name="T3" fmla="*/ 10 h 11"/>
                <a:gd name="T4" fmla="*/ 1 w 29"/>
                <a:gd name="T5" fmla="*/ 9 h 11"/>
                <a:gd name="T6" fmla="*/ 27 w 29"/>
                <a:gd name="T7" fmla="*/ 0 h 11"/>
                <a:gd name="T8" fmla="*/ 29 w 29"/>
                <a:gd name="T9" fmla="*/ 1 h 11"/>
                <a:gd name="T10" fmla="*/ 28 w 29"/>
                <a:gd name="T11" fmla="*/ 2 h 11"/>
                <a:gd name="T12" fmla="*/ 2 w 29"/>
                <a:gd name="T13" fmla="*/ 11 h 11"/>
                <a:gd name="T14" fmla="*/ 1 w 2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1" y="11"/>
                  </a:moveTo>
                  <a:cubicBezTo>
                    <a:pt x="1" y="11"/>
                    <a:pt x="0" y="11"/>
                    <a:pt x="0" y="10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9" y="1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3" name="Freeform 8059"/>
            <p:cNvSpPr>
              <a:spLocks/>
            </p:cNvSpPr>
            <p:nvPr/>
          </p:nvSpPr>
          <p:spPr bwMode="auto">
            <a:xfrm>
              <a:off x="10707688" y="6967538"/>
              <a:ext cx="315912" cy="146050"/>
            </a:xfrm>
            <a:custGeom>
              <a:avLst/>
              <a:gdLst>
                <a:gd name="T0" fmla="*/ 1 w 28"/>
                <a:gd name="T1" fmla="*/ 13 h 13"/>
                <a:gd name="T2" fmla="*/ 0 w 28"/>
                <a:gd name="T3" fmla="*/ 12 h 13"/>
                <a:gd name="T4" fmla="*/ 1 w 28"/>
                <a:gd name="T5" fmla="*/ 10 h 13"/>
                <a:gd name="T6" fmla="*/ 26 w 28"/>
                <a:gd name="T7" fmla="*/ 0 h 13"/>
                <a:gd name="T8" fmla="*/ 28 w 28"/>
                <a:gd name="T9" fmla="*/ 1 h 13"/>
                <a:gd name="T10" fmla="*/ 27 w 28"/>
                <a:gd name="T11" fmla="*/ 2 h 13"/>
                <a:gd name="T12" fmla="*/ 2 w 28"/>
                <a:gd name="T13" fmla="*/ 13 h 13"/>
                <a:gd name="T14" fmla="*/ 1 w 28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8" y="1"/>
                  </a:cubicBezTo>
                  <a:cubicBezTo>
                    <a:pt x="28" y="1"/>
                    <a:pt x="28" y="2"/>
                    <a:pt x="27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4" name="Freeform 8060"/>
            <p:cNvSpPr>
              <a:spLocks/>
            </p:cNvSpPr>
            <p:nvPr/>
          </p:nvSpPr>
          <p:spPr bwMode="auto">
            <a:xfrm>
              <a:off x="10742613" y="7023100"/>
              <a:ext cx="303212" cy="168275"/>
            </a:xfrm>
            <a:custGeom>
              <a:avLst/>
              <a:gdLst>
                <a:gd name="T0" fmla="*/ 1 w 27"/>
                <a:gd name="T1" fmla="*/ 15 h 15"/>
                <a:gd name="T2" fmla="*/ 0 w 27"/>
                <a:gd name="T3" fmla="*/ 14 h 15"/>
                <a:gd name="T4" fmla="*/ 1 w 27"/>
                <a:gd name="T5" fmla="*/ 13 h 15"/>
                <a:gd name="T6" fmla="*/ 26 w 27"/>
                <a:gd name="T7" fmla="*/ 1 h 15"/>
                <a:gd name="T8" fmla="*/ 27 w 27"/>
                <a:gd name="T9" fmla="*/ 1 h 15"/>
                <a:gd name="T10" fmla="*/ 27 w 27"/>
                <a:gd name="T11" fmla="*/ 3 h 15"/>
                <a:gd name="T12" fmla="*/ 2 w 27"/>
                <a:gd name="T13" fmla="*/ 15 h 15"/>
                <a:gd name="T14" fmla="*/ 1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1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7" y="1"/>
                    <a:pt x="27" y="1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1" y="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5" name="Freeform 8061"/>
            <p:cNvSpPr>
              <a:spLocks/>
            </p:cNvSpPr>
            <p:nvPr/>
          </p:nvSpPr>
          <p:spPr bwMode="auto">
            <a:xfrm>
              <a:off x="10787063" y="7091363"/>
              <a:ext cx="292100" cy="179388"/>
            </a:xfrm>
            <a:custGeom>
              <a:avLst/>
              <a:gdLst>
                <a:gd name="T0" fmla="*/ 1 w 26"/>
                <a:gd name="T1" fmla="*/ 16 h 16"/>
                <a:gd name="T2" fmla="*/ 0 w 26"/>
                <a:gd name="T3" fmla="*/ 16 h 16"/>
                <a:gd name="T4" fmla="*/ 1 w 26"/>
                <a:gd name="T5" fmla="*/ 14 h 16"/>
                <a:gd name="T6" fmla="*/ 24 w 26"/>
                <a:gd name="T7" fmla="*/ 0 h 16"/>
                <a:gd name="T8" fmla="*/ 26 w 26"/>
                <a:gd name="T9" fmla="*/ 1 h 16"/>
                <a:gd name="T10" fmla="*/ 26 w 26"/>
                <a:gd name="T11" fmla="*/ 2 h 16"/>
                <a:gd name="T12" fmla="*/ 2 w 26"/>
                <a:gd name="T13" fmla="*/ 16 h 16"/>
                <a:gd name="T14" fmla="*/ 1 w 26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1" y="16"/>
                  </a:moveTo>
                  <a:cubicBezTo>
                    <a:pt x="1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6" name="Freeform 8062"/>
            <p:cNvSpPr>
              <a:spLocks/>
            </p:cNvSpPr>
            <p:nvPr/>
          </p:nvSpPr>
          <p:spPr bwMode="auto">
            <a:xfrm>
              <a:off x="10831513" y="7146925"/>
              <a:ext cx="293687" cy="203200"/>
            </a:xfrm>
            <a:custGeom>
              <a:avLst/>
              <a:gdLst>
                <a:gd name="T0" fmla="*/ 2 w 26"/>
                <a:gd name="T1" fmla="*/ 18 h 18"/>
                <a:gd name="T2" fmla="*/ 1 w 26"/>
                <a:gd name="T3" fmla="*/ 18 h 18"/>
                <a:gd name="T4" fmla="*/ 1 w 26"/>
                <a:gd name="T5" fmla="*/ 16 h 18"/>
                <a:gd name="T6" fmla="*/ 24 w 26"/>
                <a:gd name="T7" fmla="*/ 1 h 18"/>
                <a:gd name="T8" fmla="*/ 25 w 26"/>
                <a:gd name="T9" fmla="*/ 1 h 18"/>
                <a:gd name="T10" fmla="*/ 25 w 26"/>
                <a:gd name="T11" fmla="*/ 3 h 18"/>
                <a:gd name="T12" fmla="*/ 2 w 26"/>
                <a:gd name="T13" fmla="*/ 18 h 18"/>
                <a:gd name="T14" fmla="*/ 2 w 2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6" y="2"/>
                    <a:pt x="26" y="2"/>
                    <a:pt x="25" y="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7" name="Freeform 8063"/>
            <p:cNvSpPr>
              <a:spLocks/>
            </p:cNvSpPr>
            <p:nvPr/>
          </p:nvSpPr>
          <p:spPr bwMode="auto">
            <a:xfrm>
              <a:off x="10888663" y="7202488"/>
              <a:ext cx="269875" cy="225425"/>
            </a:xfrm>
            <a:custGeom>
              <a:avLst/>
              <a:gdLst>
                <a:gd name="T0" fmla="*/ 1 w 24"/>
                <a:gd name="T1" fmla="*/ 20 h 20"/>
                <a:gd name="T2" fmla="*/ 0 w 24"/>
                <a:gd name="T3" fmla="*/ 19 h 20"/>
                <a:gd name="T4" fmla="*/ 1 w 24"/>
                <a:gd name="T5" fmla="*/ 18 h 20"/>
                <a:gd name="T6" fmla="*/ 22 w 24"/>
                <a:gd name="T7" fmla="*/ 1 h 20"/>
                <a:gd name="T8" fmla="*/ 24 w 24"/>
                <a:gd name="T9" fmla="*/ 1 h 20"/>
                <a:gd name="T10" fmla="*/ 24 w 24"/>
                <a:gd name="T11" fmla="*/ 3 h 20"/>
                <a:gd name="T12" fmla="*/ 2 w 24"/>
                <a:gd name="T13" fmla="*/ 20 h 20"/>
                <a:gd name="T14" fmla="*/ 1 w 2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1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2"/>
                    <a:pt x="24" y="2"/>
                    <a:pt x="24" y="3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1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8" name="Freeform 8064"/>
            <p:cNvSpPr>
              <a:spLocks/>
            </p:cNvSpPr>
            <p:nvPr/>
          </p:nvSpPr>
          <p:spPr bwMode="auto">
            <a:xfrm>
              <a:off x="10944225" y="7259638"/>
              <a:ext cx="258762" cy="236538"/>
            </a:xfrm>
            <a:custGeom>
              <a:avLst/>
              <a:gdLst>
                <a:gd name="T0" fmla="*/ 2 w 23"/>
                <a:gd name="T1" fmla="*/ 21 h 21"/>
                <a:gd name="T2" fmla="*/ 1 w 23"/>
                <a:gd name="T3" fmla="*/ 21 h 21"/>
                <a:gd name="T4" fmla="*/ 1 w 23"/>
                <a:gd name="T5" fmla="*/ 19 h 21"/>
                <a:gd name="T6" fmla="*/ 21 w 23"/>
                <a:gd name="T7" fmla="*/ 1 h 21"/>
                <a:gd name="T8" fmla="*/ 23 w 23"/>
                <a:gd name="T9" fmla="*/ 1 h 21"/>
                <a:gd name="T10" fmla="*/ 23 w 23"/>
                <a:gd name="T11" fmla="*/ 2 h 21"/>
                <a:gd name="T12" fmla="*/ 2 w 23"/>
                <a:gd name="T13" fmla="*/ 21 h 21"/>
                <a:gd name="T14" fmla="*/ 2 w 2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2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2" y="0"/>
                    <a:pt x="23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9" name="Freeform 8065"/>
            <p:cNvSpPr>
              <a:spLocks/>
            </p:cNvSpPr>
            <p:nvPr/>
          </p:nvSpPr>
          <p:spPr bwMode="auto">
            <a:xfrm>
              <a:off x="11012488" y="7315200"/>
              <a:ext cx="247650" cy="247650"/>
            </a:xfrm>
            <a:custGeom>
              <a:avLst/>
              <a:gdLst>
                <a:gd name="T0" fmla="*/ 1 w 22"/>
                <a:gd name="T1" fmla="*/ 22 h 22"/>
                <a:gd name="T2" fmla="*/ 0 w 22"/>
                <a:gd name="T3" fmla="*/ 22 h 22"/>
                <a:gd name="T4" fmla="*/ 0 w 22"/>
                <a:gd name="T5" fmla="*/ 20 h 22"/>
                <a:gd name="T6" fmla="*/ 19 w 22"/>
                <a:gd name="T7" fmla="*/ 0 h 22"/>
                <a:gd name="T8" fmla="*/ 21 w 22"/>
                <a:gd name="T9" fmla="*/ 0 h 22"/>
                <a:gd name="T10" fmla="*/ 21 w 22"/>
                <a:gd name="T11" fmla="*/ 2 h 22"/>
                <a:gd name="T12" fmla="*/ 2 w 22"/>
                <a:gd name="T13" fmla="*/ 22 h 22"/>
                <a:gd name="T14" fmla="*/ 1 w 2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1" y="22"/>
                  </a:moveTo>
                  <a:cubicBezTo>
                    <a:pt x="1" y="22"/>
                    <a:pt x="1" y="22"/>
                    <a:pt x="0" y="22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2" y="1"/>
                    <a:pt x="22" y="1"/>
                    <a:pt x="21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0" name="Freeform 8066"/>
            <p:cNvSpPr>
              <a:spLocks/>
            </p:cNvSpPr>
            <p:nvPr/>
          </p:nvSpPr>
          <p:spPr bwMode="auto">
            <a:xfrm>
              <a:off x="11079163" y="7361238"/>
              <a:ext cx="225425" cy="258763"/>
            </a:xfrm>
            <a:custGeom>
              <a:avLst/>
              <a:gdLst>
                <a:gd name="T0" fmla="*/ 1 w 20"/>
                <a:gd name="T1" fmla="*/ 23 h 23"/>
                <a:gd name="T2" fmla="*/ 1 w 20"/>
                <a:gd name="T3" fmla="*/ 23 h 23"/>
                <a:gd name="T4" fmla="*/ 0 w 20"/>
                <a:gd name="T5" fmla="*/ 21 h 23"/>
                <a:gd name="T6" fmla="*/ 18 w 20"/>
                <a:gd name="T7" fmla="*/ 0 h 23"/>
                <a:gd name="T8" fmla="*/ 20 w 20"/>
                <a:gd name="T9" fmla="*/ 0 h 23"/>
                <a:gd name="T10" fmla="*/ 20 w 20"/>
                <a:gd name="T11" fmla="*/ 2 h 23"/>
                <a:gd name="T12" fmla="*/ 2 w 20"/>
                <a:gd name="T13" fmla="*/ 23 h 23"/>
                <a:gd name="T14" fmla="*/ 1 w 2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3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1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1" name="Freeform 8067"/>
            <p:cNvSpPr>
              <a:spLocks/>
            </p:cNvSpPr>
            <p:nvPr/>
          </p:nvSpPr>
          <p:spPr bwMode="auto">
            <a:xfrm>
              <a:off x="11147425" y="7405688"/>
              <a:ext cx="214312" cy="269875"/>
            </a:xfrm>
            <a:custGeom>
              <a:avLst/>
              <a:gdLst>
                <a:gd name="T0" fmla="*/ 2 w 19"/>
                <a:gd name="T1" fmla="*/ 24 h 24"/>
                <a:gd name="T2" fmla="*/ 1 w 19"/>
                <a:gd name="T3" fmla="*/ 24 h 24"/>
                <a:gd name="T4" fmla="*/ 1 w 19"/>
                <a:gd name="T5" fmla="*/ 22 h 24"/>
                <a:gd name="T6" fmla="*/ 17 w 19"/>
                <a:gd name="T7" fmla="*/ 0 h 24"/>
                <a:gd name="T8" fmla="*/ 19 w 19"/>
                <a:gd name="T9" fmla="*/ 0 h 24"/>
                <a:gd name="T10" fmla="*/ 19 w 19"/>
                <a:gd name="T11" fmla="*/ 2 h 24"/>
                <a:gd name="T12" fmla="*/ 3 w 19"/>
                <a:gd name="T13" fmla="*/ 24 h 24"/>
                <a:gd name="T14" fmla="*/ 2 w 19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2" y="24"/>
                  </a:moveTo>
                  <a:cubicBezTo>
                    <a:pt x="2" y="24"/>
                    <a:pt x="1" y="24"/>
                    <a:pt x="1" y="24"/>
                  </a:cubicBezTo>
                  <a:cubicBezTo>
                    <a:pt x="1" y="24"/>
                    <a:pt x="0" y="23"/>
                    <a:pt x="1" y="2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2" name="Freeform 8068"/>
            <p:cNvSpPr>
              <a:spLocks/>
            </p:cNvSpPr>
            <p:nvPr/>
          </p:nvSpPr>
          <p:spPr bwMode="auto">
            <a:xfrm>
              <a:off x="11225213" y="7439025"/>
              <a:ext cx="192087" cy="293688"/>
            </a:xfrm>
            <a:custGeom>
              <a:avLst/>
              <a:gdLst>
                <a:gd name="T0" fmla="*/ 2 w 17"/>
                <a:gd name="T1" fmla="*/ 26 h 26"/>
                <a:gd name="T2" fmla="*/ 1 w 17"/>
                <a:gd name="T3" fmla="*/ 26 h 26"/>
                <a:gd name="T4" fmla="*/ 1 w 17"/>
                <a:gd name="T5" fmla="*/ 24 h 26"/>
                <a:gd name="T6" fmla="*/ 15 w 17"/>
                <a:gd name="T7" fmla="*/ 1 h 26"/>
                <a:gd name="T8" fmla="*/ 17 w 17"/>
                <a:gd name="T9" fmla="*/ 0 h 26"/>
                <a:gd name="T10" fmla="*/ 17 w 17"/>
                <a:gd name="T11" fmla="*/ 2 h 26"/>
                <a:gd name="T12" fmla="*/ 3 w 17"/>
                <a:gd name="T13" fmla="*/ 25 h 26"/>
                <a:gd name="T14" fmla="*/ 2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3" name="Freeform 8069"/>
            <p:cNvSpPr>
              <a:spLocks/>
            </p:cNvSpPr>
            <p:nvPr/>
          </p:nvSpPr>
          <p:spPr bwMode="auto">
            <a:xfrm>
              <a:off x="11304588" y="7473950"/>
              <a:ext cx="179387" cy="303213"/>
            </a:xfrm>
            <a:custGeom>
              <a:avLst/>
              <a:gdLst>
                <a:gd name="T0" fmla="*/ 2 w 16"/>
                <a:gd name="T1" fmla="*/ 27 h 27"/>
                <a:gd name="T2" fmla="*/ 1 w 16"/>
                <a:gd name="T3" fmla="*/ 27 h 27"/>
                <a:gd name="T4" fmla="*/ 1 w 16"/>
                <a:gd name="T5" fmla="*/ 25 h 27"/>
                <a:gd name="T6" fmla="*/ 13 w 16"/>
                <a:gd name="T7" fmla="*/ 1 h 27"/>
                <a:gd name="T8" fmla="*/ 15 w 16"/>
                <a:gd name="T9" fmla="*/ 1 h 27"/>
                <a:gd name="T10" fmla="*/ 16 w 16"/>
                <a:gd name="T11" fmla="*/ 2 h 27"/>
                <a:gd name="T12" fmla="*/ 3 w 16"/>
                <a:gd name="T13" fmla="*/ 26 h 27"/>
                <a:gd name="T14" fmla="*/ 2 w 1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2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6"/>
                    <a:pt x="1" y="2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4" name="Freeform 8070"/>
            <p:cNvSpPr>
              <a:spLocks/>
            </p:cNvSpPr>
            <p:nvPr/>
          </p:nvSpPr>
          <p:spPr bwMode="auto">
            <a:xfrm>
              <a:off x="11395075" y="7507288"/>
              <a:ext cx="146050" cy="314325"/>
            </a:xfrm>
            <a:custGeom>
              <a:avLst/>
              <a:gdLst>
                <a:gd name="T0" fmla="*/ 1 w 13"/>
                <a:gd name="T1" fmla="*/ 28 h 28"/>
                <a:gd name="T2" fmla="*/ 0 w 13"/>
                <a:gd name="T3" fmla="*/ 27 h 28"/>
                <a:gd name="T4" fmla="*/ 0 w 13"/>
                <a:gd name="T5" fmla="*/ 26 h 28"/>
                <a:gd name="T6" fmla="*/ 11 w 13"/>
                <a:gd name="T7" fmla="*/ 1 h 28"/>
                <a:gd name="T8" fmla="*/ 13 w 13"/>
                <a:gd name="T9" fmla="*/ 0 h 28"/>
                <a:gd name="T10" fmla="*/ 13 w 13"/>
                <a:gd name="T11" fmla="*/ 2 h 28"/>
                <a:gd name="T12" fmla="*/ 2 w 13"/>
                <a:gd name="T13" fmla="*/ 27 h 28"/>
                <a:gd name="T14" fmla="*/ 1 w 13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8">
                  <a:moveTo>
                    <a:pt x="1" y="28"/>
                  </a:moveTo>
                  <a:cubicBezTo>
                    <a:pt x="1" y="28"/>
                    <a:pt x="1" y="28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5" name="Freeform 8071"/>
            <p:cNvSpPr>
              <a:spLocks/>
            </p:cNvSpPr>
            <p:nvPr/>
          </p:nvSpPr>
          <p:spPr bwMode="auto">
            <a:xfrm>
              <a:off x="11472863" y="7529513"/>
              <a:ext cx="134937" cy="325438"/>
            </a:xfrm>
            <a:custGeom>
              <a:avLst/>
              <a:gdLst>
                <a:gd name="T0" fmla="*/ 2 w 12"/>
                <a:gd name="T1" fmla="*/ 29 h 29"/>
                <a:gd name="T2" fmla="*/ 1 w 12"/>
                <a:gd name="T3" fmla="*/ 29 h 29"/>
                <a:gd name="T4" fmla="*/ 0 w 12"/>
                <a:gd name="T5" fmla="*/ 27 h 29"/>
                <a:gd name="T6" fmla="*/ 10 w 12"/>
                <a:gd name="T7" fmla="*/ 1 h 29"/>
                <a:gd name="T8" fmla="*/ 11 w 12"/>
                <a:gd name="T9" fmla="*/ 1 h 29"/>
                <a:gd name="T10" fmla="*/ 12 w 12"/>
                <a:gd name="T11" fmla="*/ 2 h 29"/>
                <a:gd name="T12" fmla="*/ 3 w 12"/>
                <a:gd name="T13" fmla="*/ 28 h 29"/>
                <a:gd name="T14" fmla="*/ 2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0"/>
                    <a:pt x="11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6" name="Freeform 8072"/>
            <p:cNvSpPr>
              <a:spLocks/>
            </p:cNvSpPr>
            <p:nvPr/>
          </p:nvSpPr>
          <p:spPr bwMode="auto">
            <a:xfrm>
              <a:off x="11563350" y="7551738"/>
              <a:ext cx="112712" cy="327025"/>
            </a:xfrm>
            <a:custGeom>
              <a:avLst/>
              <a:gdLst>
                <a:gd name="T0" fmla="*/ 1 w 10"/>
                <a:gd name="T1" fmla="*/ 29 h 29"/>
                <a:gd name="T2" fmla="*/ 1 w 10"/>
                <a:gd name="T3" fmla="*/ 29 h 29"/>
                <a:gd name="T4" fmla="*/ 0 w 10"/>
                <a:gd name="T5" fmla="*/ 28 h 29"/>
                <a:gd name="T6" fmla="*/ 8 w 10"/>
                <a:gd name="T7" fmla="*/ 1 h 29"/>
                <a:gd name="T8" fmla="*/ 9 w 10"/>
                <a:gd name="T9" fmla="*/ 0 h 29"/>
                <a:gd name="T10" fmla="*/ 10 w 10"/>
                <a:gd name="T11" fmla="*/ 2 h 29"/>
                <a:gd name="T12" fmla="*/ 2 w 10"/>
                <a:gd name="T13" fmla="*/ 28 h 29"/>
                <a:gd name="T14" fmla="*/ 1 w 1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7" name="Freeform 8073"/>
            <p:cNvSpPr>
              <a:spLocks/>
            </p:cNvSpPr>
            <p:nvPr/>
          </p:nvSpPr>
          <p:spPr bwMode="auto">
            <a:xfrm>
              <a:off x="11653838" y="7573963"/>
              <a:ext cx="88900" cy="327025"/>
            </a:xfrm>
            <a:custGeom>
              <a:avLst/>
              <a:gdLst>
                <a:gd name="T0" fmla="*/ 1 w 8"/>
                <a:gd name="T1" fmla="*/ 29 h 29"/>
                <a:gd name="T2" fmla="*/ 1 w 8"/>
                <a:gd name="T3" fmla="*/ 29 h 29"/>
                <a:gd name="T4" fmla="*/ 0 w 8"/>
                <a:gd name="T5" fmla="*/ 28 h 29"/>
                <a:gd name="T6" fmla="*/ 6 w 8"/>
                <a:gd name="T7" fmla="*/ 1 h 29"/>
                <a:gd name="T8" fmla="*/ 7 w 8"/>
                <a:gd name="T9" fmla="*/ 0 h 29"/>
                <a:gd name="T10" fmla="*/ 8 w 8"/>
                <a:gd name="T11" fmla="*/ 1 h 29"/>
                <a:gd name="T12" fmla="*/ 2 w 8"/>
                <a:gd name="T13" fmla="*/ 28 h 29"/>
                <a:gd name="T14" fmla="*/ 1 w 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8" name="Freeform 8074"/>
            <p:cNvSpPr>
              <a:spLocks/>
            </p:cNvSpPr>
            <p:nvPr/>
          </p:nvSpPr>
          <p:spPr bwMode="auto">
            <a:xfrm>
              <a:off x="11742738" y="7585075"/>
              <a:ext cx="68262" cy="338138"/>
            </a:xfrm>
            <a:custGeom>
              <a:avLst/>
              <a:gdLst>
                <a:gd name="T0" fmla="*/ 1 w 6"/>
                <a:gd name="T1" fmla="*/ 30 h 30"/>
                <a:gd name="T2" fmla="*/ 1 w 6"/>
                <a:gd name="T3" fmla="*/ 30 h 30"/>
                <a:gd name="T4" fmla="*/ 0 w 6"/>
                <a:gd name="T5" fmla="*/ 28 h 30"/>
                <a:gd name="T6" fmla="*/ 4 w 6"/>
                <a:gd name="T7" fmla="*/ 1 h 30"/>
                <a:gd name="T8" fmla="*/ 5 w 6"/>
                <a:gd name="T9" fmla="*/ 0 h 30"/>
                <a:gd name="T10" fmla="*/ 6 w 6"/>
                <a:gd name="T11" fmla="*/ 1 h 30"/>
                <a:gd name="T12" fmla="*/ 2 w 6"/>
                <a:gd name="T13" fmla="*/ 29 h 30"/>
                <a:gd name="T14" fmla="*/ 1 w 6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0">
                  <a:moveTo>
                    <a:pt x="1" y="3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30"/>
                    <a:pt x="1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9" name="Freeform 8075"/>
            <p:cNvSpPr>
              <a:spLocks/>
            </p:cNvSpPr>
            <p:nvPr/>
          </p:nvSpPr>
          <p:spPr bwMode="auto">
            <a:xfrm>
              <a:off x="11833225" y="7596188"/>
              <a:ext cx="57150" cy="327025"/>
            </a:xfrm>
            <a:custGeom>
              <a:avLst/>
              <a:gdLst>
                <a:gd name="T0" fmla="*/ 1 w 5"/>
                <a:gd name="T1" fmla="*/ 29 h 29"/>
                <a:gd name="T2" fmla="*/ 1 w 5"/>
                <a:gd name="T3" fmla="*/ 29 h 29"/>
                <a:gd name="T4" fmla="*/ 0 w 5"/>
                <a:gd name="T5" fmla="*/ 28 h 29"/>
                <a:gd name="T6" fmla="*/ 2 w 5"/>
                <a:gd name="T7" fmla="*/ 1 h 29"/>
                <a:gd name="T8" fmla="*/ 3 w 5"/>
                <a:gd name="T9" fmla="*/ 0 h 29"/>
                <a:gd name="T10" fmla="*/ 4 w 5"/>
                <a:gd name="T11" fmla="*/ 1 h 29"/>
                <a:gd name="T12" fmla="*/ 3 w 5"/>
                <a:gd name="T13" fmla="*/ 28 h 29"/>
                <a:gd name="T14" fmla="*/ 1 w 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4" y="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0" name="Freeform 8076"/>
            <p:cNvSpPr>
              <a:spLocks/>
            </p:cNvSpPr>
            <p:nvPr/>
          </p:nvSpPr>
          <p:spPr bwMode="auto">
            <a:xfrm>
              <a:off x="11923713" y="7596188"/>
              <a:ext cx="33337" cy="338138"/>
            </a:xfrm>
            <a:custGeom>
              <a:avLst/>
              <a:gdLst>
                <a:gd name="T0" fmla="*/ 1 w 3"/>
                <a:gd name="T1" fmla="*/ 30 h 30"/>
                <a:gd name="T2" fmla="*/ 0 w 3"/>
                <a:gd name="T3" fmla="*/ 28 h 30"/>
                <a:gd name="T4" fmla="*/ 0 w 3"/>
                <a:gd name="T5" fmla="*/ 1 h 30"/>
                <a:gd name="T6" fmla="*/ 1 w 3"/>
                <a:gd name="T7" fmla="*/ 0 h 30"/>
                <a:gd name="T8" fmla="*/ 3 w 3"/>
                <a:gd name="T9" fmla="*/ 1 h 30"/>
                <a:gd name="T10" fmla="*/ 3 w 3"/>
                <a:gd name="T11" fmla="*/ 28 h 30"/>
                <a:gd name="T12" fmla="*/ 1 w 3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0">
                  <a:moveTo>
                    <a:pt x="1" y="30"/>
                  </a:moveTo>
                  <a:cubicBezTo>
                    <a:pt x="1" y="30"/>
                    <a:pt x="0" y="29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2" y="30"/>
                    <a:pt x="1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1" name="Freeform 8077"/>
            <p:cNvSpPr>
              <a:spLocks/>
            </p:cNvSpPr>
            <p:nvPr/>
          </p:nvSpPr>
          <p:spPr bwMode="auto">
            <a:xfrm>
              <a:off x="11990388" y="7596188"/>
              <a:ext cx="57150" cy="327025"/>
            </a:xfrm>
            <a:custGeom>
              <a:avLst/>
              <a:gdLst>
                <a:gd name="T0" fmla="*/ 4 w 5"/>
                <a:gd name="T1" fmla="*/ 29 h 29"/>
                <a:gd name="T2" fmla="*/ 2 w 5"/>
                <a:gd name="T3" fmla="*/ 28 h 29"/>
                <a:gd name="T4" fmla="*/ 1 w 5"/>
                <a:gd name="T5" fmla="*/ 1 h 29"/>
                <a:gd name="T6" fmla="*/ 2 w 5"/>
                <a:gd name="T7" fmla="*/ 0 h 29"/>
                <a:gd name="T8" fmla="*/ 3 w 5"/>
                <a:gd name="T9" fmla="*/ 1 h 29"/>
                <a:gd name="T10" fmla="*/ 5 w 5"/>
                <a:gd name="T11" fmla="*/ 28 h 29"/>
                <a:gd name="T12" fmla="*/ 4 w 5"/>
                <a:gd name="T13" fmla="*/ 29 h 29"/>
                <a:gd name="T14" fmla="*/ 4 w 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9">
                  <a:moveTo>
                    <a:pt x="4" y="29"/>
                  </a:moveTo>
                  <a:cubicBezTo>
                    <a:pt x="3" y="29"/>
                    <a:pt x="2" y="29"/>
                    <a:pt x="2" y="28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2" name="Freeform 8078"/>
            <p:cNvSpPr>
              <a:spLocks/>
            </p:cNvSpPr>
            <p:nvPr/>
          </p:nvSpPr>
          <p:spPr bwMode="auto">
            <a:xfrm>
              <a:off x="12069763" y="7585075"/>
              <a:ext cx="66675" cy="338138"/>
            </a:xfrm>
            <a:custGeom>
              <a:avLst/>
              <a:gdLst>
                <a:gd name="T0" fmla="*/ 5 w 6"/>
                <a:gd name="T1" fmla="*/ 30 h 30"/>
                <a:gd name="T2" fmla="*/ 4 w 6"/>
                <a:gd name="T3" fmla="*/ 29 h 30"/>
                <a:gd name="T4" fmla="*/ 0 w 6"/>
                <a:gd name="T5" fmla="*/ 1 h 30"/>
                <a:gd name="T6" fmla="*/ 1 w 6"/>
                <a:gd name="T7" fmla="*/ 0 h 30"/>
                <a:gd name="T8" fmla="*/ 2 w 6"/>
                <a:gd name="T9" fmla="*/ 1 h 30"/>
                <a:gd name="T10" fmla="*/ 6 w 6"/>
                <a:gd name="T11" fmla="*/ 28 h 30"/>
                <a:gd name="T12" fmla="*/ 5 w 6"/>
                <a:gd name="T13" fmla="*/ 30 h 30"/>
                <a:gd name="T14" fmla="*/ 5 w 6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0">
                  <a:moveTo>
                    <a:pt x="5" y="30"/>
                  </a:moveTo>
                  <a:cubicBezTo>
                    <a:pt x="4" y="30"/>
                    <a:pt x="4" y="29"/>
                    <a:pt x="4" y="2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3" name="Freeform 8079"/>
            <p:cNvSpPr>
              <a:spLocks/>
            </p:cNvSpPr>
            <p:nvPr/>
          </p:nvSpPr>
          <p:spPr bwMode="auto">
            <a:xfrm>
              <a:off x="12136438" y="7573963"/>
              <a:ext cx="90487" cy="327025"/>
            </a:xfrm>
            <a:custGeom>
              <a:avLst/>
              <a:gdLst>
                <a:gd name="T0" fmla="*/ 7 w 8"/>
                <a:gd name="T1" fmla="*/ 29 h 29"/>
                <a:gd name="T2" fmla="*/ 6 w 8"/>
                <a:gd name="T3" fmla="*/ 28 h 29"/>
                <a:gd name="T4" fmla="*/ 0 w 8"/>
                <a:gd name="T5" fmla="*/ 1 h 29"/>
                <a:gd name="T6" fmla="*/ 1 w 8"/>
                <a:gd name="T7" fmla="*/ 0 h 29"/>
                <a:gd name="T8" fmla="*/ 2 w 8"/>
                <a:gd name="T9" fmla="*/ 1 h 29"/>
                <a:gd name="T10" fmla="*/ 8 w 8"/>
                <a:gd name="T11" fmla="*/ 28 h 29"/>
                <a:gd name="T12" fmla="*/ 7 w 8"/>
                <a:gd name="T13" fmla="*/ 29 h 29"/>
                <a:gd name="T14" fmla="*/ 7 w 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9">
                  <a:moveTo>
                    <a:pt x="7" y="29"/>
                  </a:moveTo>
                  <a:cubicBezTo>
                    <a:pt x="6" y="29"/>
                    <a:pt x="6" y="29"/>
                    <a:pt x="6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4" name="Freeform 8080"/>
            <p:cNvSpPr>
              <a:spLocks/>
            </p:cNvSpPr>
            <p:nvPr/>
          </p:nvSpPr>
          <p:spPr bwMode="auto">
            <a:xfrm>
              <a:off x="12204700" y="7551738"/>
              <a:ext cx="112712" cy="327025"/>
            </a:xfrm>
            <a:custGeom>
              <a:avLst/>
              <a:gdLst>
                <a:gd name="T0" fmla="*/ 9 w 10"/>
                <a:gd name="T1" fmla="*/ 29 h 29"/>
                <a:gd name="T2" fmla="*/ 8 w 10"/>
                <a:gd name="T3" fmla="*/ 28 h 29"/>
                <a:gd name="T4" fmla="*/ 0 w 10"/>
                <a:gd name="T5" fmla="*/ 2 h 29"/>
                <a:gd name="T6" fmla="*/ 1 w 10"/>
                <a:gd name="T7" fmla="*/ 0 h 29"/>
                <a:gd name="T8" fmla="*/ 2 w 10"/>
                <a:gd name="T9" fmla="*/ 1 h 29"/>
                <a:gd name="T10" fmla="*/ 10 w 10"/>
                <a:gd name="T11" fmla="*/ 28 h 29"/>
                <a:gd name="T12" fmla="*/ 9 w 10"/>
                <a:gd name="T13" fmla="*/ 29 h 29"/>
                <a:gd name="T14" fmla="*/ 9 w 1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9" y="29"/>
                  </a:moveTo>
                  <a:cubicBezTo>
                    <a:pt x="8" y="29"/>
                    <a:pt x="8" y="29"/>
                    <a:pt x="8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5" name="Freeform 8081"/>
            <p:cNvSpPr>
              <a:spLocks/>
            </p:cNvSpPr>
            <p:nvPr/>
          </p:nvSpPr>
          <p:spPr bwMode="auto">
            <a:xfrm>
              <a:off x="12272963" y="7529513"/>
              <a:ext cx="134937" cy="325438"/>
            </a:xfrm>
            <a:custGeom>
              <a:avLst/>
              <a:gdLst>
                <a:gd name="T0" fmla="*/ 10 w 12"/>
                <a:gd name="T1" fmla="*/ 29 h 29"/>
                <a:gd name="T2" fmla="*/ 9 w 12"/>
                <a:gd name="T3" fmla="*/ 28 h 29"/>
                <a:gd name="T4" fmla="*/ 0 w 12"/>
                <a:gd name="T5" fmla="*/ 2 h 29"/>
                <a:gd name="T6" fmla="*/ 1 w 12"/>
                <a:gd name="T7" fmla="*/ 1 h 29"/>
                <a:gd name="T8" fmla="*/ 2 w 12"/>
                <a:gd name="T9" fmla="*/ 1 h 29"/>
                <a:gd name="T10" fmla="*/ 12 w 12"/>
                <a:gd name="T11" fmla="*/ 27 h 29"/>
                <a:gd name="T12" fmla="*/ 11 w 12"/>
                <a:gd name="T13" fmla="*/ 29 h 29"/>
                <a:gd name="T14" fmla="*/ 10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10" y="29"/>
                  </a:moveTo>
                  <a:cubicBezTo>
                    <a:pt x="10" y="29"/>
                    <a:pt x="9" y="28"/>
                    <a:pt x="9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9"/>
                    <a:pt x="11" y="29"/>
                    <a:pt x="10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6" name="Freeform 8082"/>
            <p:cNvSpPr>
              <a:spLocks/>
            </p:cNvSpPr>
            <p:nvPr/>
          </p:nvSpPr>
          <p:spPr bwMode="auto">
            <a:xfrm>
              <a:off x="12328525" y="7507288"/>
              <a:ext cx="157162" cy="314325"/>
            </a:xfrm>
            <a:custGeom>
              <a:avLst/>
              <a:gdLst>
                <a:gd name="T0" fmla="*/ 13 w 14"/>
                <a:gd name="T1" fmla="*/ 28 h 28"/>
                <a:gd name="T2" fmla="*/ 12 w 14"/>
                <a:gd name="T3" fmla="*/ 27 h 28"/>
                <a:gd name="T4" fmla="*/ 1 w 14"/>
                <a:gd name="T5" fmla="*/ 2 h 28"/>
                <a:gd name="T6" fmla="*/ 1 w 14"/>
                <a:gd name="T7" fmla="*/ 0 h 28"/>
                <a:gd name="T8" fmla="*/ 3 w 14"/>
                <a:gd name="T9" fmla="*/ 1 h 28"/>
                <a:gd name="T10" fmla="*/ 14 w 14"/>
                <a:gd name="T11" fmla="*/ 26 h 28"/>
                <a:gd name="T12" fmla="*/ 14 w 14"/>
                <a:gd name="T13" fmla="*/ 27 h 28"/>
                <a:gd name="T14" fmla="*/ 13 w 14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13" y="28"/>
                  </a:moveTo>
                  <a:cubicBezTo>
                    <a:pt x="13" y="28"/>
                    <a:pt x="12" y="27"/>
                    <a:pt x="12" y="2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7" name="Freeform 8083"/>
            <p:cNvSpPr>
              <a:spLocks/>
            </p:cNvSpPr>
            <p:nvPr/>
          </p:nvSpPr>
          <p:spPr bwMode="auto">
            <a:xfrm>
              <a:off x="12395200" y="7473950"/>
              <a:ext cx="180975" cy="303213"/>
            </a:xfrm>
            <a:custGeom>
              <a:avLst/>
              <a:gdLst>
                <a:gd name="T0" fmla="*/ 14 w 16"/>
                <a:gd name="T1" fmla="*/ 27 h 27"/>
                <a:gd name="T2" fmla="*/ 13 w 16"/>
                <a:gd name="T3" fmla="*/ 26 h 27"/>
                <a:gd name="T4" fmla="*/ 0 w 16"/>
                <a:gd name="T5" fmla="*/ 2 h 27"/>
                <a:gd name="T6" fmla="*/ 1 w 16"/>
                <a:gd name="T7" fmla="*/ 1 h 27"/>
                <a:gd name="T8" fmla="*/ 3 w 16"/>
                <a:gd name="T9" fmla="*/ 1 h 27"/>
                <a:gd name="T10" fmla="*/ 15 w 16"/>
                <a:gd name="T11" fmla="*/ 25 h 27"/>
                <a:gd name="T12" fmla="*/ 15 w 16"/>
                <a:gd name="T13" fmla="*/ 27 h 27"/>
                <a:gd name="T14" fmla="*/ 14 w 1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14" y="27"/>
                  </a:moveTo>
                  <a:cubicBezTo>
                    <a:pt x="14" y="27"/>
                    <a:pt x="13" y="27"/>
                    <a:pt x="13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5" y="27"/>
                    <a:pt x="15" y="27"/>
                    <a:pt x="14" y="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8" name="Freeform 8084"/>
            <p:cNvSpPr>
              <a:spLocks/>
            </p:cNvSpPr>
            <p:nvPr/>
          </p:nvSpPr>
          <p:spPr bwMode="auto">
            <a:xfrm>
              <a:off x="12463463" y="7439025"/>
              <a:ext cx="190500" cy="293688"/>
            </a:xfrm>
            <a:custGeom>
              <a:avLst/>
              <a:gdLst>
                <a:gd name="T0" fmla="*/ 15 w 17"/>
                <a:gd name="T1" fmla="*/ 26 h 26"/>
                <a:gd name="T2" fmla="*/ 14 w 17"/>
                <a:gd name="T3" fmla="*/ 25 h 26"/>
                <a:gd name="T4" fmla="*/ 0 w 17"/>
                <a:gd name="T5" fmla="*/ 2 h 26"/>
                <a:gd name="T6" fmla="*/ 0 w 17"/>
                <a:gd name="T7" fmla="*/ 0 h 26"/>
                <a:gd name="T8" fmla="*/ 2 w 17"/>
                <a:gd name="T9" fmla="*/ 1 h 26"/>
                <a:gd name="T10" fmla="*/ 16 w 17"/>
                <a:gd name="T11" fmla="*/ 24 h 26"/>
                <a:gd name="T12" fmla="*/ 16 w 17"/>
                <a:gd name="T13" fmla="*/ 26 h 26"/>
                <a:gd name="T14" fmla="*/ 15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15" y="26"/>
                  </a:moveTo>
                  <a:cubicBezTo>
                    <a:pt x="15" y="26"/>
                    <a:pt x="15" y="26"/>
                    <a:pt x="14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5"/>
                    <a:pt x="17" y="25"/>
                    <a:pt x="16" y="26"/>
                  </a:cubicBezTo>
                  <a:cubicBezTo>
                    <a:pt x="16" y="26"/>
                    <a:pt x="16" y="26"/>
                    <a:pt x="15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9" name="Freeform 8085"/>
            <p:cNvSpPr>
              <a:spLocks/>
            </p:cNvSpPr>
            <p:nvPr/>
          </p:nvSpPr>
          <p:spPr bwMode="auto">
            <a:xfrm>
              <a:off x="12519025" y="7405688"/>
              <a:ext cx="214312" cy="269875"/>
            </a:xfrm>
            <a:custGeom>
              <a:avLst/>
              <a:gdLst>
                <a:gd name="T0" fmla="*/ 17 w 19"/>
                <a:gd name="T1" fmla="*/ 24 h 24"/>
                <a:gd name="T2" fmla="*/ 16 w 19"/>
                <a:gd name="T3" fmla="*/ 24 h 24"/>
                <a:gd name="T4" fmla="*/ 0 w 19"/>
                <a:gd name="T5" fmla="*/ 2 h 24"/>
                <a:gd name="T6" fmla="*/ 0 w 19"/>
                <a:gd name="T7" fmla="*/ 0 h 24"/>
                <a:gd name="T8" fmla="*/ 2 w 19"/>
                <a:gd name="T9" fmla="*/ 0 h 24"/>
                <a:gd name="T10" fmla="*/ 18 w 19"/>
                <a:gd name="T11" fmla="*/ 22 h 24"/>
                <a:gd name="T12" fmla="*/ 18 w 19"/>
                <a:gd name="T13" fmla="*/ 24 h 24"/>
                <a:gd name="T14" fmla="*/ 17 w 19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17" y="24"/>
                  </a:moveTo>
                  <a:cubicBezTo>
                    <a:pt x="17" y="24"/>
                    <a:pt x="16" y="24"/>
                    <a:pt x="16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3"/>
                    <a:pt x="18" y="24"/>
                    <a:pt x="18" y="24"/>
                  </a:cubicBezTo>
                  <a:cubicBezTo>
                    <a:pt x="18" y="24"/>
                    <a:pt x="17" y="24"/>
                    <a:pt x="17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0" name="Freeform 8086"/>
            <p:cNvSpPr>
              <a:spLocks/>
            </p:cNvSpPr>
            <p:nvPr/>
          </p:nvSpPr>
          <p:spPr bwMode="auto">
            <a:xfrm>
              <a:off x="12576175" y="7361238"/>
              <a:ext cx="225425" cy="258763"/>
            </a:xfrm>
            <a:custGeom>
              <a:avLst/>
              <a:gdLst>
                <a:gd name="T0" fmla="*/ 19 w 20"/>
                <a:gd name="T1" fmla="*/ 23 h 23"/>
                <a:gd name="T2" fmla="*/ 18 w 20"/>
                <a:gd name="T3" fmla="*/ 23 h 23"/>
                <a:gd name="T4" fmla="*/ 0 w 20"/>
                <a:gd name="T5" fmla="*/ 2 h 23"/>
                <a:gd name="T6" fmla="*/ 0 w 20"/>
                <a:gd name="T7" fmla="*/ 0 h 23"/>
                <a:gd name="T8" fmla="*/ 2 w 20"/>
                <a:gd name="T9" fmla="*/ 0 h 23"/>
                <a:gd name="T10" fmla="*/ 20 w 20"/>
                <a:gd name="T11" fmla="*/ 21 h 23"/>
                <a:gd name="T12" fmla="*/ 19 w 20"/>
                <a:gd name="T13" fmla="*/ 23 h 23"/>
                <a:gd name="T14" fmla="*/ 19 w 2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3">
                  <a:moveTo>
                    <a:pt x="19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1" name="Freeform 8087"/>
            <p:cNvSpPr>
              <a:spLocks/>
            </p:cNvSpPr>
            <p:nvPr/>
          </p:nvSpPr>
          <p:spPr bwMode="auto">
            <a:xfrm>
              <a:off x="12620625" y="7315200"/>
              <a:ext cx="247650" cy="247650"/>
            </a:xfrm>
            <a:custGeom>
              <a:avLst/>
              <a:gdLst>
                <a:gd name="T0" fmla="*/ 21 w 22"/>
                <a:gd name="T1" fmla="*/ 22 h 22"/>
                <a:gd name="T2" fmla="*/ 20 w 22"/>
                <a:gd name="T3" fmla="*/ 22 h 22"/>
                <a:gd name="T4" fmla="*/ 1 w 22"/>
                <a:gd name="T5" fmla="*/ 2 h 22"/>
                <a:gd name="T6" fmla="*/ 1 w 22"/>
                <a:gd name="T7" fmla="*/ 0 h 22"/>
                <a:gd name="T8" fmla="*/ 3 w 22"/>
                <a:gd name="T9" fmla="*/ 0 h 22"/>
                <a:gd name="T10" fmla="*/ 22 w 22"/>
                <a:gd name="T11" fmla="*/ 20 h 22"/>
                <a:gd name="T12" fmla="*/ 22 w 22"/>
                <a:gd name="T13" fmla="*/ 22 h 22"/>
                <a:gd name="T14" fmla="*/ 21 w 2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21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1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2" name="Freeform 8088"/>
            <p:cNvSpPr>
              <a:spLocks/>
            </p:cNvSpPr>
            <p:nvPr/>
          </p:nvSpPr>
          <p:spPr bwMode="auto">
            <a:xfrm>
              <a:off x="12677775" y="7259638"/>
              <a:ext cx="258762" cy="236538"/>
            </a:xfrm>
            <a:custGeom>
              <a:avLst/>
              <a:gdLst>
                <a:gd name="T0" fmla="*/ 21 w 23"/>
                <a:gd name="T1" fmla="*/ 21 h 21"/>
                <a:gd name="T2" fmla="*/ 20 w 23"/>
                <a:gd name="T3" fmla="*/ 21 h 21"/>
                <a:gd name="T4" fmla="*/ 0 w 23"/>
                <a:gd name="T5" fmla="*/ 2 h 21"/>
                <a:gd name="T6" fmla="*/ 0 w 23"/>
                <a:gd name="T7" fmla="*/ 1 h 21"/>
                <a:gd name="T8" fmla="*/ 2 w 23"/>
                <a:gd name="T9" fmla="*/ 1 h 21"/>
                <a:gd name="T10" fmla="*/ 22 w 23"/>
                <a:gd name="T11" fmla="*/ 19 h 21"/>
                <a:gd name="T12" fmla="*/ 22 w 23"/>
                <a:gd name="T13" fmla="*/ 21 h 21"/>
                <a:gd name="T14" fmla="*/ 21 w 2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21" y="21"/>
                  </a:moveTo>
                  <a:cubicBezTo>
                    <a:pt x="21" y="21"/>
                    <a:pt x="21" y="21"/>
                    <a:pt x="2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20"/>
                    <a:pt x="22" y="21"/>
                  </a:cubicBezTo>
                  <a:cubicBezTo>
                    <a:pt x="22" y="21"/>
                    <a:pt x="22" y="21"/>
                    <a:pt x="21" y="2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3" name="Freeform 8089"/>
            <p:cNvSpPr>
              <a:spLocks/>
            </p:cNvSpPr>
            <p:nvPr/>
          </p:nvSpPr>
          <p:spPr bwMode="auto">
            <a:xfrm>
              <a:off x="12722225" y="7202488"/>
              <a:ext cx="269875" cy="225425"/>
            </a:xfrm>
            <a:custGeom>
              <a:avLst/>
              <a:gdLst>
                <a:gd name="T0" fmla="*/ 23 w 24"/>
                <a:gd name="T1" fmla="*/ 20 h 20"/>
                <a:gd name="T2" fmla="*/ 22 w 24"/>
                <a:gd name="T3" fmla="*/ 20 h 20"/>
                <a:gd name="T4" fmla="*/ 0 w 24"/>
                <a:gd name="T5" fmla="*/ 3 h 20"/>
                <a:gd name="T6" fmla="*/ 0 w 24"/>
                <a:gd name="T7" fmla="*/ 1 h 20"/>
                <a:gd name="T8" fmla="*/ 2 w 24"/>
                <a:gd name="T9" fmla="*/ 1 h 20"/>
                <a:gd name="T10" fmla="*/ 23 w 24"/>
                <a:gd name="T11" fmla="*/ 18 h 20"/>
                <a:gd name="T12" fmla="*/ 24 w 24"/>
                <a:gd name="T13" fmla="*/ 19 h 20"/>
                <a:gd name="T14" fmla="*/ 23 w 2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23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3" y="20"/>
                    <a:pt x="23" y="20"/>
                    <a:pt x="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4" name="Freeform 8090"/>
            <p:cNvSpPr>
              <a:spLocks/>
            </p:cNvSpPr>
            <p:nvPr/>
          </p:nvSpPr>
          <p:spPr bwMode="auto">
            <a:xfrm>
              <a:off x="12755563" y="7146925"/>
              <a:ext cx="293687" cy="203200"/>
            </a:xfrm>
            <a:custGeom>
              <a:avLst/>
              <a:gdLst>
                <a:gd name="T0" fmla="*/ 24 w 26"/>
                <a:gd name="T1" fmla="*/ 18 h 18"/>
                <a:gd name="T2" fmla="*/ 24 w 26"/>
                <a:gd name="T3" fmla="*/ 18 h 18"/>
                <a:gd name="T4" fmla="*/ 1 w 26"/>
                <a:gd name="T5" fmla="*/ 3 h 18"/>
                <a:gd name="T6" fmla="*/ 1 w 26"/>
                <a:gd name="T7" fmla="*/ 1 h 18"/>
                <a:gd name="T8" fmla="*/ 2 w 26"/>
                <a:gd name="T9" fmla="*/ 1 h 18"/>
                <a:gd name="T10" fmla="*/ 25 w 26"/>
                <a:gd name="T11" fmla="*/ 16 h 18"/>
                <a:gd name="T12" fmla="*/ 25 w 26"/>
                <a:gd name="T13" fmla="*/ 18 h 18"/>
                <a:gd name="T14" fmla="*/ 24 w 2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5" y="18"/>
                  </a:cubicBezTo>
                  <a:cubicBezTo>
                    <a:pt x="25" y="18"/>
                    <a:pt x="25" y="18"/>
                    <a:pt x="24" y="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5" name="Freeform 8091"/>
            <p:cNvSpPr>
              <a:spLocks/>
            </p:cNvSpPr>
            <p:nvPr/>
          </p:nvSpPr>
          <p:spPr bwMode="auto">
            <a:xfrm>
              <a:off x="12801600" y="7091363"/>
              <a:ext cx="292100" cy="179388"/>
            </a:xfrm>
            <a:custGeom>
              <a:avLst/>
              <a:gdLst>
                <a:gd name="T0" fmla="*/ 25 w 26"/>
                <a:gd name="T1" fmla="*/ 16 h 16"/>
                <a:gd name="T2" fmla="*/ 24 w 26"/>
                <a:gd name="T3" fmla="*/ 16 h 16"/>
                <a:gd name="T4" fmla="*/ 0 w 26"/>
                <a:gd name="T5" fmla="*/ 2 h 16"/>
                <a:gd name="T6" fmla="*/ 0 w 26"/>
                <a:gd name="T7" fmla="*/ 1 h 16"/>
                <a:gd name="T8" fmla="*/ 2 w 26"/>
                <a:gd name="T9" fmla="*/ 0 h 16"/>
                <a:gd name="T10" fmla="*/ 25 w 26"/>
                <a:gd name="T11" fmla="*/ 14 h 16"/>
                <a:gd name="T12" fmla="*/ 26 w 26"/>
                <a:gd name="T13" fmla="*/ 16 h 16"/>
                <a:gd name="T14" fmla="*/ 25 w 26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25" y="16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5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6" name="Freeform 8092"/>
            <p:cNvSpPr>
              <a:spLocks/>
            </p:cNvSpPr>
            <p:nvPr/>
          </p:nvSpPr>
          <p:spPr bwMode="auto">
            <a:xfrm>
              <a:off x="12834938" y="7023100"/>
              <a:ext cx="303212" cy="168275"/>
            </a:xfrm>
            <a:custGeom>
              <a:avLst/>
              <a:gdLst>
                <a:gd name="T0" fmla="*/ 26 w 27"/>
                <a:gd name="T1" fmla="*/ 15 h 15"/>
                <a:gd name="T2" fmla="*/ 25 w 27"/>
                <a:gd name="T3" fmla="*/ 15 h 15"/>
                <a:gd name="T4" fmla="*/ 0 w 27"/>
                <a:gd name="T5" fmla="*/ 3 h 15"/>
                <a:gd name="T6" fmla="*/ 0 w 27"/>
                <a:gd name="T7" fmla="*/ 1 h 15"/>
                <a:gd name="T8" fmla="*/ 1 w 27"/>
                <a:gd name="T9" fmla="*/ 1 h 15"/>
                <a:gd name="T10" fmla="*/ 26 w 27"/>
                <a:gd name="T11" fmla="*/ 13 h 15"/>
                <a:gd name="T12" fmla="*/ 27 w 27"/>
                <a:gd name="T13" fmla="*/ 14 h 15"/>
                <a:gd name="T14" fmla="*/ 26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6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6" y="15"/>
                    <a:pt x="26" y="15"/>
                    <a:pt x="26" y="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7" name="Freeform 8093"/>
            <p:cNvSpPr>
              <a:spLocks/>
            </p:cNvSpPr>
            <p:nvPr/>
          </p:nvSpPr>
          <p:spPr bwMode="auto">
            <a:xfrm>
              <a:off x="12857163" y="6967538"/>
              <a:ext cx="314325" cy="146050"/>
            </a:xfrm>
            <a:custGeom>
              <a:avLst/>
              <a:gdLst>
                <a:gd name="T0" fmla="*/ 27 w 28"/>
                <a:gd name="T1" fmla="*/ 13 h 13"/>
                <a:gd name="T2" fmla="*/ 26 w 28"/>
                <a:gd name="T3" fmla="*/ 13 h 13"/>
                <a:gd name="T4" fmla="*/ 1 w 28"/>
                <a:gd name="T5" fmla="*/ 2 h 13"/>
                <a:gd name="T6" fmla="*/ 0 w 28"/>
                <a:gd name="T7" fmla="*/ 1 h 13"/>
                <a:gd name="T8" fmla="*/ 2 w 28"/>
                <a:gd name="T9" fmla="*/ 0 h 13"/>
                <a:gd name="T10" fmla="*/ 27 w 28"/>
                <a:gd name="T11" fmla="*/ 10 h 13"/>
                <a:gd name="T12" fmla="*/ 28 w 28"/>
                <a:gd name="T13" fmla="*/ 12 h 13"/>
                <a:gd name="T14" fmla="*/ 27 w 28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27" y="13"/>
                    <a:pt x="27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8" name="Freeform 8094"/>
            <p:cNvSpPr>
              <a:spLocks/>
            </p:cNvSpPr>
            <p:nvPr/>
          </p:nvSpPr>
          <p:spPr bwMode="auto">
            <a:xfrm>
              <a:off x="12879388" y="6899275"/>
              <a:ext cx="327025" cy="123825"/>
            </a:xfrm>
            <a:custGeom>
              <a:avLst/>
              <a:gdLst>
                <a:gd name="T0" fmla="*/ 28 w 29"/>
                <a:gd name="T1" fmla="*/ 11 h 11"/>
                <a:gd name="T2" fmla="*/ 27 w 29"/>
                <a:gd name="T3" fmla="*/ 11 h 11"/>
                <a:gd name="T4" fmla="*/ 1 w 29"/>
                <a:gd name="T5" fmla="*/ 2 h 11"/>
                <a:gd name="T6" fmla="*/ 0 w 29"/>
                <a:gd name="T7" fmla="*/ 1 h 11"/>
                <a:gd name="T8" fmla="*/ 2 w 29"/>
                <a:gd name="T9" fmla="*/ 0 h 11"/>
                <a:gd name="T10" fmla="*/ 28 w 29"/>
                <a:gd name="T11" fmla="*/ 9 h 11"/>
                <a:gd name="T12" fmla="*/ 29 w 29"/>
                <a:gd name="T13" fmla="*/ 10 h 11"/>
                <a:gd name="T14" fmla="*/ 28 w 2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8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9" y="10"/>
                  </a:cubicBezTo>
                  <a:cubicBezTo>
                    <a:pt x="29" y="11"/>
                    <a:pt x="28" y="11"/>
                    <a:pt x="28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9" name="Freeform 8095"/>
            <p:cNvSpPr>
              <a:spLocks/>
            </p:cNvSpPr>
            <p:nvPr/>
          </p:nvSpPr>
          <p:spPr bwMode="auto">
            <a:xfrm>
              <a:off x="12901613" y="6832600"/>
              <a:ext cx="327025" cy="100013"/>
            </a:xfrm>
            <a:custGeom>
              <a:avLst/>
              <a:gdLst>
                <a:gd name="T0" fmla="*/ 28 w 29"/>
                <a:gd name="T1" fmla="*/ 9 h 9"/>
                <a:gd name="T2" fmla="*/ 28 w 29"/>
                <a:gd name="T3" fmla="*/ 9 h 9"/>
                <a:gd name="T4" fmla="*/ 1 w 29"/>
                <a:gd name="T5" fmla="*/ 2 h 9"/>
                <a:gd name="T6" fmla="*/ 0 w 29"/>
                <a:gd name="T7" fmla="*/ 1 h 9"/>
                <a:gd name="T8" fmla="*/ 2 w 29"/>
                <a:gd name="T9" fmla="*/ 0 h 9"/>
                <a:gd name="T10" fmla="*/ 28 w 29"/>
                <a:gd name="T11" fmla="*/ 7 h 9"/>
                <a:gd name="T12" fmla="*/ 29 w 29"/>
                <a:gd name="T13" fmla="*/ 8 h 9"/>
                <a:gd name="T14" fmla="*/ 28 w 2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">
                  <a:moveTo>
                    <a:pt x="28" y="9"/>
                  </a:moveTo>
                  <a:cubicBezTo>
                    <a:pt x="28" y="9"/>
                    <a:pt x="28" y="9"/>
                    <a:pt x="28" y="9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28" y="9"/>
                    <a:pt x="28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0" name="Freeform 8096"/>
            <p:cNvSpPr>
              <a:spLocks/>
            </p:cNvSpPr>
            <p:nvPr/>
          </p:nvSpPr>
          <p:spPr bwMode="auto">
            <a:xfrm>
              <a:off x="12912725" y="6764338"/>
              <a:ext cx="338137" cy="79375"/>
            </a:xfrm>
            <a:custGeom>
              <a:avLst/>
              <a:gdLst>
                <a:gd name="T0" fmla="*/ 29 w 30"/>
                <a:gd name="T1" fmla="*/ 7 h 7"/>
                <a:gd name="T2" fmla="*/ 28 w 30"/>
                <a:gd name="T3" fmla="*/ 7 h 7"/>
                <a:gd name="T4" fmla="*/ 1 w 30"/>
                <a:gd name="T5" fmla="*/ 2 h 7"/>
                <a:gd name="T6" fmla="*/ 0 w 30"/>
                <a:gd name="T7" fmla="*/ 1 h 7"/>
                <a:gd name="T8" fmla="*/ 2 w 30"/>
                <a:gd name="T9" fmla="*/ 0 h 7"/>
                <a:gd name="T10" fmla="*/ 29 w 30"/>
                <a:gd name="T11" fmla="*/ 5 h 7"/>
                <a:gd name="T12" fmla="*/ 30 w 30"/>
                <a:gd name="T13" fmla="*/ 6 h 7"/>
                <a:gd name="T14" fmla="*/ 29 w 3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29" y="7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5"/>
                    <a:pt x="30" y="6"/>
                  </a:cubicBezTo>
                  <a:cubicBezTo>
                    <a:pt x="30" y="7"/>
                    <a:pt x="29" y="7"/>
                    <a:pt x="29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1" name="Freeform 8097"/>
            <p:cNvSpPr>
              <a:spLocks/>
            </p:cNvSpPr>
            <p:nvPr/>
          </p:nvSpPr>
          <p:spPr bwMode="auto">
            <a:xfrm>
              <a:off x="12925425" y="6697663"/>
              <a:ext cx="336550" cy="55563"/>
            </a:xfrm>
            <a:custGeom>
              <a:avLst/>
              <a:gdLst>
                <a:gd name="T0" fmla="*/ 29 w 30"/>
                <a:gd name="T1" fmla="*/ 5 h 5"/>
                <a:gd name="T2" fmla="*/ 29 w 30"/>
                <a:gd name="T3" fmla="*/ 5 h 5"/>
                <a:gd name="T4" fmla="*/ 1 w 30"/>
                <a:gd name="T5" fmla="*/ 2 h 5"/>
                <a:gd name="T6" fmla="*/ 0 w 30"/>
                <a:gd name="T7" fmla="*/ 1 h 5"/>
                <a:gd name="T8" fmla="*/ 2 w 30"/>
                <a:gd name="T9" fmla="*/ 0 h 5"/>
                <a:gd name="T10" fmla="*/ 29 w 30"/>
                <a:gd name="T11" fmla="*/ 3 h 5"/>
                <a:gd name="T12" fmla="*/ 30 w 30"/>
                <a:gd name="T13" fmla="*/ 4 h 5"/>
                <a:gd name="T14" fmla="*/ 29 w 3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"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4"/>
                  </a:cubicBezTo>
                  <a:cubicBezTo>
                    <a:pt x="30" y="5"/>
                    <a:pt x="29" y="5"/>
                    <a:pt x="29" y="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2" name="Freeform 8098"/>
            <p:cNvSpPr>
              <a:spLocks/>
            </p:cNvSpPr>
            <p:nvPr/>
          </p:nvSpPr>
          <p:spPr bwMode="auto">
            <a:xfrm>
              <a:off x="12936538" y="6618288"/>
              <a:ext cx="336550" cy="44450"/>
            </a:xfrm>
            <a:custGeom>
              <a:avLst/>
              <a:gdLst>
                <a:gd name="T0" fmla="*/ 28 w 30"/>
                <a:gd name="T1" fmla="*/ 4 h 4"/>
                <a:gd name="T2" fmla="*/ 28 w 30"/>
                <a:gd name="T3" fmla="*/ 4 h 4"/>
                <a:gd name="T4" fmla="*/ 1 w 30"/>
                <a:gd name="T5" fmla="*/ 3 h 4"/>
                <a:gd name="T6" fmla="*/ 0 w 30"/>
                <a:gd name="T7" fmla="*/ 2 h 4"/>
                <a:gd name="T8" fmla="*/ 1 w 30"/>
                <a:gd name="T9" fmla="*/ 1 h 4"/>
                <a:gd name="T10" fmla="*/ 28 w 30"/>
                <a:gd name="T11" fmla="*/ 1 h 4"/>
                <a:gd name="T12" fmla="*/ 29 w 30"/>
                <a:gd name="T13" fmla="*/ 3 h 4"/>
                <a:gd name="T14" fmla="*/ 28 w 30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"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2"/>
                    <a:pt x="30" y="2"/>
                    <a:pt x="29" y="3"/>
                  </a:cubicBezTo>
                  <a:cubicBezTo>
                    <a:pt x="29" y="3"/>
                    <a:pt x="29" y="4"/>
                    <a:pt x="28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3" name="Freeform 8099"/>
            <p:cNvSpPr>
              <a:spLocks/>
            </p:cNvSpPr>
            <p:nvPr/>
          </p:nvSpPr>
          <p:spPr bwMode="auto">
            <a:xfrm>
              <a:off x="12936538" y="6538913"/>
              <a:ext cx="336550" cy="46038"/>
            </a:xfrm>
            <a:custGeom>
              <a:avLst/>
              <a:gdLst>
                <a:gd name="T0" fmla="*/ 1 w 30"/>
                <a:gd name="T1" fmla="*/ 4 h 4"/>
                <a:gd name="T2" fmla="*/ 0 w 30"/>
                <a:gd name="T3" fmla="*/ 3 h 4"/>
                <a:gd name="T4" fmla="*/ 1 w 30"/>
                <a:gd name="T5" fmla="*/ 1 h 4"/>
                <a:gd name="T6" fmla="*/ 28 w 30"/>
                <a:gd name="T7" fmla="*/ 0 h 4"/>
                <a:gd name="T8" fmla="*/ 29 w 30"/>
                <a:gd name="T9" fmla="*/ 2 h 4"/>
                <a:gd name="T10" fmla="*/ 28 w 30"/>
                <a:gd name="T11" fmla="*/ 3 h 4"/>
                <a:gd name="T12" fmla="*/ 1 w 30"/>
                <a:gd name="T13" fmla="*/ 4 h 4"/>
                <a:gd name="T14" fmla="*/ 1 w 30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1"/>
                    <a:pt x="29" y="2"/>
                  </a:cubicBezTo>
                  <a:cubicBezTo>
                    <a:pt x="30" y="2"/>
                    <a:pt x="29" y="3"/>
                    <a:pt x="28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4" name="Freeform 8100"/>
            <p:cNvSpPr>
              <a:spLocks/>
            </p:cNvSpPr>
            <p:nvPr/>
          </p:nvSpPr>
          <p:spPr bwMode="auto">
            <a:xfrm>
              <a:off x="12925425" y="6450013"/>
              <a:ext cx="336550" cy="66675"/>
            </a:xfrm>
            <a:custGeom>
              <a:avLst/>
              <a:gdLst>
                <a:gd name="T0" fmla="*/ 1 w 30"/>
                <a:gd name="T1" fmla="*/ 6 h 6"/>
                <a:gd name="T2" fmla="*/ 0 w 30"/>
                <a:gd name="T3" fmla="*/ 4 h 6"/>
                <a:gd name="T4" fmla="*/ 1 w 30"/>
                <a:gd name="T5" fmla="*/ 3 h 6"/>
                <a:gd name="T6" fmla="*/ 29 w 30"/>
                <a:gd name="T7" fmla="*/ 0 h 6"/>
                <a:gd name="T8" fmla="*/ 30 w 30"/>
                <a:gd name="T9" fmla="*/ 1 h 6"/>
                <a:gd name="T10" fmla="*/ 29 w 30"/>
                <a:gd name="T11" fmla="*/ 3 h 6"/>
                <a:gd name="T12" fmla="*/ 2 w 30"/>
                <a:gd name="T13" fmla="*/ 6 h 6"/>
                <a:gd name="T14" fmla="*/ 1 w 3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">
                  <a:moveTo>
                    <a:pt x="1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1"/>
                    <a:pt x="30" y="1"/>
                  </a:cubicBezTo>
                  <a:cubicBezTo>
                    <a:pt x="30" y="2"/>
                    <a:pt x="29" y="3"/>
                    <a:pt x="29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5" name="Freeform 8101"/>
            <p:cNvSpPr>
              <a:spLocks/>
            </p:cNvSpPr>
            <p:nvPr/>
          </p:nvSpPr>
          <p:spPr bwMode="auto">
            <a:xfrm>
              <a:off x="12912725" y="6359525"/>
              <a:ext cx="338137" cy="79375"/>
            </a:xfrm>
            <a:custGeom>
              <a:avLst/>
              <a:gdLst>
                <a:gd name="T0" fmla="*/ 2 w 30"/>
                <a:gd name="T1" fmla="*/ 7 h 7"/>
                <a:gd name="T2" fmla="*/ 0 w 30"/>
                <a:gd name="T3" fmla="*/ 6 h 7"/>
                <a:gd name="T4" fmla="*/ 1 w 30"/>
                <a:gd name="T5" fmla="*/ 5 h 7"/>
                <a:gd name="T6" fmla="*/ 28 w 30"/>
                <a:gd name="T7" fmla="*/ 0 h 7"/>
                <a:gd name="T8" fmla="*/ 30 w 30"/>
                <a:gd name="T9" fmla="*/ 1 h 7"/>
                <a:gd name="T10" fmla="*/ 29 w 30"/>
                <a:gd name="T11" fmla="*/ 3 h 7"/>
                <a:gd name="T12" fmla="*/ 2 w 30"/>
                <a:gd name="T13" fmla="*/ 7 h 7"/>
                <a:gd name="T14" fmla="*/ 2 w 3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2" y="7"/>
                  </a:move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0" y="2"/>
                    <a:pt x="29" y="2"/>
                    <a:pt x="29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6" name="Freeform 8102"/>
            <p:cNvSpPr>
              <a:spLocks/>
            </p:cNvSpPr>
            <p:nvPr/>
          </p:nvSpPr>
          <p:spPr bwMode="auto">
            <a:xfrm>
              <a:off x="12901613" y="6269038"/>
              <a:ext cx="327025" cy="101600"/>
            </a:xfrm>
            <a:custGeom>
              <a:avLst/>
              <a:gdLst>
                <a:gd name="T0" fmla="*/ 1 w 29"/>
                <a:gd name="T1" fmla="*/ 9 h 9"/>
                <a:gd name="T2" fmla="*/ 0 w 29"/>
                <a:gd name="T3" fmla="*/ 8 h 9"/>
                <a:gd name="T4" fmla="*/ 1 w 29"/>
                <a:gd name="T5" fmla="*/ 7 h 9"/>
                <a:gd name="T6" fmla="*/ 28 w 29"/>
                <a:gd name="T7" fmla="*/ 0 h 9"/>
                <a:gd name="T8" fmla="*/ 29 w 29"/>
                <a:gd name="T9" fmla="*/ 1 h 9"/>
                <a:gd name="T10" fmla="*/ 28 w 29"/>
                <a:gd name="T11" fmla="*/ 3 h 9"/>
                <a:gd name="T12" fmla="*/ 2 w 29"/>
                <a:gd name="T13" fmla="*/ 9 h 9"/>
                <a:gd name="T14" fmla="*/ 1 w 2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">
                  <a:moveTo>
                    <a:pt x="1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7" name="Freeform 8103"/>
            <p:cNvSpPr>
              <a:spLocks/>
            </p:cNvSpPr>
            <p:nvPr/>
          </p:nvSpPr>
          <p:spPr bwMode="auto">
            <a:xfrm>
              <a:off x="12879388" y="6180138"/>
              <a:ext cx="327025" cy="122238"/>
            </a:xfrm>
            <a:custGeom>
              <a:avLst/>
              <a:gdLst>
                <a:gd name="T0" fmla="*/ 2 w 29"/>
                <a:gd name="T1" fmla="*/ 11 h 11"/>
                <a:gd name="T2" fmla="*/ 0 w 29"/>
                <a:gd name="T3" fmla="*/ 10 h 11"/>
                <a:gd name="T4" fmla="*/ 1 w 29"/>
                <a:gd name="T5" fmla="*/ 9 h 11"/>
                <a:gd name="T6" fmla="*/ 27 w 29"/>
                <a:gd name="T7" fmla="*/ 0 h 11"/>
                <a:gd name="T8" fmla="*/ 29 w 29"/>
                <a:gd name="T9" fmla="*/ 1 h 11"/>
                <a:gd name="T10" fmla="*/ 28 w 29"/>
                <a:gd name="T11" fmla="*/ 3 h 11"/>
                <a:gd name="T12" fmla="*/ 2 w 29"/>
                <a:gd name="T13" fmla="*/ 11 h 11"/>
                <a:gd name="T14" fmla="*/ 2 w 2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" y="11"/>
                  </a:moveTo>
                  <a:cubicBezTo>
                    <a:pt x="1" y="11"/>
                    <a:pt x="1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1"/>
                    <a:pt x="29" y="1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8" name="Freeform 8104"/>
            <p:cNvSpPr>
              <a:spLocks/>
            </p:cNvSpPr>
            <p:nvPr/>
          </p:nvSpPr>
          <p:spPr bwMode="auto">
            <a:xfrm>
              <a:off x="12857163" y="6089650"/>
              <a:ext cx="314325" cy="146050"/>
            </a:xfrm>
            <a:custGeom>
              <a:avLst/>
              <a:gdLst>
                <a:gd name="T0" fmla="*/ 1 w 28"/>
                <a:gd name="T1" fmla="*/ 13 h 13"/>
                <a:gd name="T2" fmla="*/ 0 w 28"/>
                <a:gd name="T3" fmla="*/ 13 h 13"/>
                <a:gd name="T4" fmla="*/ 1 w 28"/>
                <a:gd name="T5" fmla="*/ 11 h 13"/>
                <a:gd name="T6" fmla="*/ 26 w 28"/>
                <a:gd name="T7" fmla="*/ 1 h 13"/>
                <a:gd name="T8" fmla="*/ 28 w 28"/>
                <a:gd name="T9" fmla="*/ 1 h 13"/>
                <a:gd name="T10" fmla="*/ 27 w 28"/>
                <a:gd name="T11" fmla="*/ 3 h 13"/>
                <a:gd name="T12" fmla="*/ 2 w 28"/>
                <a:gd name="T13" fmla="*/ 13 h 13"/>
                <a:gd name="T14" fmla="*/ 1 w 28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1" y="13"/>
                  </a:moveTo>
                  <a:cubicBezTo>
                    <a:pt x="1" y="13"/>
                    <a:pt x="1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9" name="Freeform 8105"/>
            <p:cNvSpPr>
              <a:spLocks/>
            </p:cNvSpPr>
            <p:nvPr/>
          </p:nvSpPr>
          <p:spPr bwMode="auto">
            <a:xfrm>
              <a:off x="12834938" y="6010275"/>
              <a:ext cx="303212" cy="169863"/>
            </a:xfrm>
            <a:custGeom>
              <a:avLst/>
              <a:gdLst>
                <a:gd name="T0" fmla="*/ 1 w 27"/>
                <a:gd name="T1" fmla="*/ 15 h 15"/>
                <a:gd name="T2" fmla="*/ 0 w 27"/>
                <a:gd name="T3" fmla="*/ 14 h 15"/>
                <a:gd name="T4" fmla="*/ 0 w 27"/>
                <a:gd name="T5" fmla="*/ 12 h 15"/>
                <a:gd name="T6" fmla="*/ 25 w 27"/>
                <a:gd name="T7" fmla="*/ 0 h 15"/>
                <a:gd name="T8" fmla="*/ 27 w 27"/>
                <a:gd name="T9" fmla="*/ 1 h 15"/>
                <a:gd name="T10" fmla="*/ 26 w 27"/>
                <a:gd name="T11" fmla="*/ 3 h 15"/>
                <a:gd name="T12" fmla="*/ 1 w 27"/>
                <a:gd name="T13" fmla="*/ 15 h 15"/>
                <a:gd name="T14" fmla="*/ 1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1" y="15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7" y="1"/>
                  </a:cubicBezTo>
                  <a:cubicBezTo>
                    <a:pt x="27" y="1"/>
                    <a:pt x="27" y="2"/>
                    <a:pt x="26" y="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0" name="Freeform 8106"/>
            <p:cNvSpPr>
              <a:spLocks/>
            </p:cNvSpPr>
            <p:nvPr/>
          </p:nvSpPr>
          <p:spPr bwMode="auto">
            <a:xfrm>
              <a:off x="12801600" y="5932488"/>
              <a:ext cx="292100" cy="179388"/>
            </a:xfrm>
            <a:custGeom>
              <a:avLst/>
              <a:gdLst>
                <a:gd name="T0" fmla="*/ 1 w 26"/>
                <a:gd name="T1" fmla="*/ 16 h 16"/>
                <a:gd name="T2" fmla="*/ 0 w 26"/>
                <a:gd name="T3" fmla="*/ 16 h 16"/>
                <a:gd name="T4" fmla="*/ 0 w 26"/>
                <a:gd name="T5" fmla="*/ 14 h 16"/>
                <a:gd name="T6" fmla="*/ 24 w 26"/>
                <a:gd name="T7" fmla="*/ 0 h 16"/>
                <a:gd name="T8" fmla="*/ 26 w 26"/>
                <a:gd name="T9" fmla="*/ 1 h 16"/>
                <a:gd name="T10" fmla="*/ 25 w 26"/>
                <a:gd name="T11" fmla="*/ 2 h 16"/>
                <a:gd name="T12" fmla="*/ 2 w 26"/>
                <a:gd name="T13" fmla="*/ 16 h 16"/>
                <a:gd name="T14" fmla="*/ 1 w 26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1" y="16"/>
                  </a:moveTo>
                  <a:cubicBezTo>
                    <a:pt x="1" y="16"/>
                    <a:pt x="0" y="16"/>
                    <a:pt x="0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6" y="1"/>
                  </a:cubicBezTo>
                  <a:cubicBezTo>
                    <a:pt x="26" y="1"/>
                    <a:pt x="26" y="2"/>
                    <a:pt x="25" y="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1" name="Freeform 8107"/>
            <p:cNvSpPr>
              <a:spLocks/>
            </p:cNvSpPr>
            <p:nvPr/>
          </p:nvSpPr>
          <p:spPr bwMode="auto">
            <a:xfrm>
              <a:off x="12755563" y="5853113"/>
              <a:ext cx="293687" cy="203200"/>
            </a:xfrm>
            <a:custGeom>
              <a:avLst/>
              <a:gdLst>
                <a:gd name="T0" fmla="*/ 2 w 26"/>
                <a:gd name="T1" fmla="*/ 18 h 18"/>
                <a:gd name="T2" fmla="*/ 1 w 26"/>
                <a:gd name="T3" fmla="*/ 17 h 18"/>
                <a:gd name="T4" fmla="*/ 1 w 26"/>
                <a:gd name="T5" fmla="*/ 16 h 18"/>
                <a:gd name="T6" fmla="*/ 24 w 26"/>
                <a:gd name="T7" fmla="*/ 0 h 18"/>
                <a:gd name="T8" fmla="*/ 25 w 26"/>
                <a:gd name="T9" fmla="*/ 1 h 18"/>
                <a:gd name="T10" fmla="*/ 25 w 26"/>
                <a:gd name="T11" fmla="*/ 2 h 18"/>
                <a:gd name="T12" fmla="*/ 2 w 26"/>
                <a:gd name="T13" fmla="*/ 18 h 18"/>
                <a:gd name="T14" fmla="*/ 2 w 2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18"/>
                  </a:moveTo>
                  <a:cubicBezTo>
                    <a:pt x="1" y="18"/>
                    <a:pt x="1" y="18"/>
                    <a:pt x="1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6" y="1"/>
                    <a:pt x="26" y="2"/>
                    <a:pt x="25" y="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2" name="Freeform 8108"/>
            <p:cNvSpPr>
              <a:spLocks/>
            </p:cNvSpPr>
            <p:nvPr/>
          </p:nvSpPr>
          <p:spPr bwMode="auto">
            <a:xfrm>
              <a:off x="12722225" y="5773738"/>
              <a:ext cx="269875" cy="225425"/>
            </a:xfrm>
            <a:custGeom>
              <a:avLst/>
              <a:gdLst>
                <a:gd name="T0" fmla="*/ 1 w 24"/>
                <a:gd name="T1" fmla="*/ 20 h 20"/>
                <a:gd name="T2" fmla="*/ 0 w 24"/>
                <a:gd name="T3" fmla="*/ 19 h 20"/>
                <a:gd name="T4" fmla="*/ 0 w 24"/>
                <a:gd name="T5" fmla="*/ 18 h 20"/>
                <a:gd name="T6" fmla="*/ 22 w 24"/>
                <a:gd name="T7" fmla="*/ 1 h 20"/>
                <a:gd name="T8" fmla="*/ 24 w 24"/>
                <a:gd name="T9" fmla="*/ 1 h 20"/>
                <a:gd name="T10" fmla="*/ 23 w 24"/>
                <a:gd name="T11" fmla="*/ 3 h 20"/>
                <a:gd name="T12" fmla="*/ 2 w 24"/>
                <a:gd name="T13" fmla="*/ 20 h 20"/>
                <a:gd name="T14" fmla="*/ 1 w 2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1" y="20"/>
                  </a:moveTo>
                  <a:cubicBezTo>
                    <a:pt x="1" y="20"/>
                    <a:pt x="0" y="20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3" y="0"/>
                    <a:pt x="24" y="1"/>
                  </a:cubicBezTo>
                  <a:cubicBezTo>
                    <a:pt x="24" y="1"/>
                    <a:pt x="24" y="2"/>
                    <a:pt x="23" y="3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3" name="Freeform 8109"/>
            <p:cNvSpPr>
              <a:spLocks/>
            </p:cNvSpPr>
            <p:nvPr/>
          </p:nvSpPr>
          <p:spPr bwMode="auto">
            <a:xfrm>
              <a:off x="12677775" y="5707063"/>
              <a:ext cx="258762" cy="236538"/>
            </a:xfrm>
            <a:custGeom>
              <a:avLst/>
              <a:gdLst>
                <a:gd name="T0" fmla="*/ 1 w 23"/>
                <a:gd name="T1" fmla="*/ 21 h 21"/>
                <a:gd name="T2" fmla="*/ 0 w 23"/>
                <a:gd name="T3" fmla="*/ 21 h 21"/>
                <a:gd name="T4" fmla="*/ 0 w 23"/>
                <a:gd name="T5" fmla="*/ 19 h 21"/>
                <a:gd name="T6" fmla="*/ 20 w 23"/>
                <a:gd name="T7" fmla="*/ 1 h 21"/>
                <a:gd name="T8" fmla="*/ 22 w 23"/>
                <a:gd name="T9" fmla="*/ 1 h 21"/>
                <a:gd name="T10" fmla="*/ 22 w 23"/>
                <a:gd name="T11" fmla="*/ 2 h 21"/>
                <a:gd name="T12" fmla="*/ 2 w 23"/>
                <a:gd name="T13" fmla="*/ 21 h 21"/>
                <a:gd name="T14" fmla="*/ 1 w 2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1" y="21"/>
                  </a:moveTo>
                  <a:cubicBezTo>
                    <a:pt x="1" y="21"/>
                    <a:pt x="0" y="21"/>
                    <a:pt x="0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4" name="Freeform 8110"/>
            <p:cNvSpPr>
              <a:spLocks/>
            </p:cNvSpPr>
            <p:nvPr/>
          </p:nvSpPr>
          <p:spPr bwMode="auto">
            <a:xfrm>
              <a:off x="12620625" y="5638800"/>
              <a:ext cx="247650" cy="247650"/>
            </a:xfrm>
            <a:custGeom>
              <a:avLst/>
              <a:gdLst>
                <a:gd name="T0" fmla="*/ 2 w 22"/>
                <a:gd name="T1" fmla="*/ 22 h 22"/>
                <a:gd name="T2" fmla="*/ 1 w 22"/>
                <a:gd name="T3" fmla="*/ 22 h 22"/>
                <a:gd name="T4" fmla="*/ 1 w 22"/>
                <a:gd name="T5" fmla="*/ 20 h 22"/>
                <a:gd name="T6" fmla="*/ 20 w 22"/>
                <a:gd name="T7" fmla="*/ 1 h 22"/>
                <a:gd name="T8" fmla="*/ 22 w 22"/>
                <a:gd name="T9" fmla="*/ 1 h 22"/>
                <a:gd name="T10" fmla="*/ 22 w 22"/>
                <a:gd name="T11" fmla="*/ 2 h 22"/>
                <a:gd name="T12" fmla="*/ 3 w 22"/>
                <a:gd name="T13" fmla="*/ 22 h 22"/>
                <a:gd name="T14" fmla="*/ 2 w 2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2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5" name="Freeform 8111"/>
            <p:cNvSpPr>
              <a:spLocks/>
            </p:cNvSpPr>
            <p:nvPr/>
          </p:nvSpPr>
          <p:spPr bwMode="auto">
            <a:xfrm>
              <a:off x="12576175" y="5583238"/>
              <a:ext cx="225425" cy="258763"/>
            </a:xfrm>
            <a:custGeom>
              <a:avLst/>
              <a:gdLst>
                <a:gd name="T0" fmla="*/ 1 w 20"/>
                <a:gd name="T1" fmla="*/ 23 h 23"/>
                <a:gd name="T2" fmla="*/ 0 w 20"/>
                <a:gd name="T3" fmla="*/ 23 h 23"/>
                <a:gd name="T4" fmla="*/ 0 w 20"/>
                <a:gd name="T5" fmla="*/ 21 h 23"/>
                <a:gd name="T6" fmla="*/ 18 w 20"/>
                <a:gd name="T7" fmla="*/ 0 h 23"/>
                <a:gd name="T8" fmla="*/ 19 w 20"/>
                <a:gd name="T9" fmla="*/ 0 h 23"/>
                <a:gd name="T10" fmla="*/ 20 w 20"/>
                <a:gd name="T11" fmla="*/ 2 h 23"/>
                <a:gd name="T12" fmla="*/ 2 w 20"/>
                <a:gd name="T13" fmla="*/ 23 h 23"/>
                <a:gd name="T14" fmla="*/ 1 w 2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3">
                  <a:moveTo>
                    <a:pt x="1" y="23"/>
                  </a:move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6" name="Freeform 8112"/>
            <p:cNvSpPr>
              <a:spLocks/>
            </p:cNvSpPr>
            <p:nvPr/>
          </p:nvSpPr>
          <p:spPr bwMode="auto">
            <a:xfrm>
              <a:off x="12519025" y="5526088"/>
              <a:ext cx="214312" cy="271463"/>
            </a:xfrm>
            <a:custGeom>
              <a:avLst/>
              <a:gdLst>
                <a:gd name="T0" fmla="*/ 1 w 19"/>
                <a:gd name="T1" fmla="*/ 24 h 24"/>
                <a:gd name="T2" fmla="*/ 0 w 19"/>
                <a:gd name="T3" fmla="*/ 24 h 24"/>
                <a:gd name="T4" fmla="*/ 0 w 19"/>
                <a:gd name="T5" fmla="*/ 23 h 24"/>
                <a:gd name="T6" fmla="*/ 16 w 19"/>
                <a:gd name="T7" fmla="*/ 0 h 24"/>
                <a:gd name="T8" fmla="*/ 18 w 19"/>
                <a:gd name="T9" fmla="*/ 0 h 24"/>
                <a:gd name="T10" fmla="*/ 18 w 19"/>
                <a:gd name="T11" fmla="*/ 2 h 24"/>
                <a:gd name="T12" fmla="*/ 2 w 19"/>
                <a:gd name="T13" fmla="*/ 24 h 24"/>
                <a:gd name="T14" fmla="*/ 1 w 19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1" y="24"/>
                  </a:move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1"/>
                    <a:pt x="19" y="1"/>
                    <a:pt x="18" y="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7" name="Freeform 8113"/>
            <p:cNvSpPr>
              <a:spLocks/>
            </p:cNvSpPr>
            <p:nvPr/>
          </p:nvSpPr>
          <p:spPr bwMode="auto">
            <a:xfrm>
              <a:off x="12463463" y="5470525"/>
              <a:ext cx="190500" cy="292100"/>
            </a:xfrm>
            <a:custGeom>
              <a:avLst/>
              <a:gdLst>
                <a:gd name="T0" fmla="*/ 1 w 17"/>
                <a:gd name="T1" fmla="*/ 26 h 26"/>
                <a:gd name="T2" fmla="*/ 0 w 17"/>
                <a:gd name="T3" fmla="*/ 26 h 26"/>
                <a:gd name="T4" fmla="*/ 0 w 17"/>
                <a:gd name="T5" fmla="*/ 24 h 26"/>
                <a:gd name="T6" fmla="*/ 14 w 17"/>
                <a:gd name="T7" fmla="*/ 1 h 26"/>
                <a:gd name="T8" fmla="*/ 16 w 17"/>
                <a:gd name="T9" fmla="*/ 1 h 26"/>
                <a:gd name="T10" fmla="*/ 16 w 17"/>
                <a:gd name="T11" fmla="*/ 2 h 26"/>
                <a:gd name="T12" fmla="*/ 2 w 17"/>
                <a:gd name="T13" fmla="*/ 25 h 26"/>
                <a:gd name="T14" fmla="*/ 1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1" y="26"/>
                  </a:moveTo>
                  <a:cubicBezTo>
                    <a:pt x="1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8" name="Freeform 8114"/>
            <p:cNvSpPr>
              <a:spLocks/>
            </p:cNvSpPr>
            <p:nvPr/>
          </p:nvSpPr>
          <p:spPr bwMode="auto">
            <a:xfrm>
              <a:off x="12395200" y="5426075"/>
              <a:ext cx="180975" cy="303213"/>
            </a:xfrm>
            <a:custGeom>
              <a:avLst/>
              <a:gdLst>
                <a:gd name="T0" fmla="*/ 2 w 16"/>
                <a:gd name="T1" fmla="*/ 27 h 27"/>
                <a:gd name="T2" fmla="*/ 1 w 16"/>
                <a:gd name="T3" fmla="*/ 27 h 27"/>
                <a:gd name="T4" fmla="*/ 0 w 16"/>
                <a:gd name="T5" fmla="*/ 25 h 27"/>
                <a:gd name="T6" fmla="*/ 13 w 16"/>
                <a:gd name="T7" fmla="*/ 1 h 27"/>
                <a:gd name="T8" fmla="*/ 15 w 16"/>
                <a:gd name="T9" fmla="*/ 0 h 27"/>
                <a:gd name="T10" fmla="*/ 15 w 16"/>
                <a:gd name="T11" fmla="*/ 2 h 27"/>
                <a:gd name="T12" fmla="*/ 3 w 16"/>
                <a:gd name="T13" fmla="*/ 26 h 27"/>
                <a:gd name="T14" fmla="*/ 2 w 1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2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6" y="1"/>
                    <a:pt x="16" y="1"/>
                    <a:pt x="15" y="2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9" name="Freeform 8115"/>
            <p:cNvSpPr>
              <a:spLocks/>
            </p:cNvSpPr>
            <p:nvPr/>
          </p:nvSpPr>
          <p:spPr bwMode="auto">
            <a:xfrm>
              <a:off x="12328525" y="5380038"/>
              <a:ext cx="157162" cy="315913"/>
            </a:xfrm>
            <a:custGeom>
              <a:avLst/>
              <a:gdLst>
                <a:gd name="T0" fmla="*/ 2 w 14"/>
                <a:gd name="T1" fmla="*/ 28 h 28"/>
                <a:gd name="T2" fmla="*/ 1 w 14"/>
                <a:gd name="T3" fmla="*/ 28 h 28"/>
                <a:gd name="T4" fmla="*/ 1 w 14"/>
                <a:gd name="T5" fmla="*/ 26 h 28"/>
                <a:gd name="T6" fmla="*/ 12 w 14"/>
                <a:gd name="T7" fmla="*/ 1 h 28"/>
                <a:gd name="T8" fmla="*/ 14 w 14"/>
                <a:gd name="T9" fmla="*/ 1 h 28"/>
                <a:gd name="T10" fmla="*/ 14 w 14"/>
                <a:gd name="T11" fmla="*/ 2 h 28"/>
                <a:gd name="T12" fmla="*/ 3 w 14"/>
                <a:gd name="T13" fmla="*/ 27 h 28"/>
                <a:gd name="T14" fmla="*/ 2 w 14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2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0" y="27"/>
                    <a:pt x="1" y="2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8"/>
                    <a:pt x="2" y="28"/>
                    <a:pt x="2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0" name="Freeform 8116"/>
            <p:cNvSpPr>
              <a:spLocks/>
            </p:cNvSpPr>
            <p:nvPr/>
          </p:nvSpPr>
          <p:spPr bwMode="auto">
            <a:xfrm>
              <a:off x="12272963" y="5346700"/>
              <a:ext cx="134937" cy="327025"/>
            </a:xfrm>
            <a:custGeom>
              <a:avLst/>
              <a:gdLst>
                <a:gd name="T0" fmla="*/ 1 w 12"/>
                <a:gd name="T1" fmla="*/ 29 h 29"/>
                <a:gd name="T2" fmla="*/ 1 w 12"/>
                <a:gd name="T3" fmla="*/ 29 h 29"/>
                <a:gd name="T4" fmla="*/ 0 w 12"/>
                <a:gd name="T5" fmla="*/ 27 h 29"/>
                <a:gd name="T6" fmla="*/ 9 w 12"/>
                <a:gd name="T7" fmla="*/ 1 h 29"/>
                <a:gd name="T8" fmla="*/ 11 w 12"/>
                <a:gd name="T9" fmla="*/ 1 h 29"/>
                <a:gd name="T10" fmla="*/ 12 w 12"/>
                <a:gd name="T11" fmla="*/ 2 h 29"/>
                <a:gd name="T12" fmla="*/ 2 w 12"/>
                <a:gd name="T13" fmla="*/ 28 h 29"/>
                <a:gd name="T14" fmla="*/ 1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0"/>
                    <a:pt x="11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1" name="Freeform 8117"/>
            <p:cNvSpPr>
              <a:spLocks/>
            </p:cNvSpPr>
            <p:nvPr/>
          </p:nvSpPr>
          <p:spPr bwMode="auto">
            <a:xfrm>
              <a:off x="12204700" y="5324475"/>
              <a:ext cx="112712" cy="325438"/>
            </a:xfrm>
            <a:custGeom>
              <a:avLst/>
              <a:gdLst>
                <a:gd name="T0" fmla="*/ 1 w 10"/>
                <a:gd name="T1" fmla="*/ 29 h 29"/>
                <a:gd name="T2" fmla="*/ 1 w 10"/>
                <a:gd name="T3" fmla="*/ 29 h 29"/>
                <a:gd name="T4" fmla="*/ 0 w 10"/>
                <a:gd name="T5" fmla="*/ 27 h 29"/>
                <a:gd name="T6" fmla="*/ 8 w 10"/>
                <a:gd name="T7" fmla="*/ 1 h 29"/>
                <a:gd name="T8" fmla="*/ 9 w 10"/>
                <a:gd name="T9" fmla="*/ 0 h 29"/>
                <a:gd name="T10" fmla="*/ 10 w 10"/>
                <a:gd name="T11" fmla="*/ 2 h 29"/>
                <a:gd name="T12" fmla="*/ 2 w 10"/>
                <a:gd name="T13" fmla="*/ 28 h 29"/>
                <a:gd name="T14" fmla="*/ 1 w 1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2" name="Freeform 8118"/>
            <p:cNvSpPr>
              <a:spLocks/>
            </p:cNvSpPr>
            <p:nvPr/>
          </p:nvSpPr>
          <p:spPr bwMode="auto">
            <a:xfrm>
              <a:off x="12136438" y="5302250"/>
              <a:ext cx="90487" cy="325438"/>
            </a:xfrm>
            <a:custGeom>
              <a:avLst/>
              <a:gdLst>
                <a:gd name="T0" fmla="*/ 1 w 8"/>
                <a:gd name="T1" fmla="*/ 29 h 29"/>
                <a:gd name="T2" fmla="*/ 1 w 8"/>
                <a:gd name="T3" fmla="*/ 29 h 29"/>
                <a:gd name="T4" fmla="*/ 0 w 8"/>
                <a:gd name="T5" fmla="*/ 28 h 29"/>
                <a:gd name="T6" fmla="*/ 6 w 8"/>
                <a:gd name="T7" fmla="*/ 1 h 29"/>
                <a:gd name="T8" fmla="*/ 7 w 8"/>
                <a:gd name="T9" fmla="*/ 0 h 29"/>
                <a:gd name="T10" fmla="*/ 8 w 8"/>
                <a:gd name="T11" fmla="*/ 2 h 29"/>
                <a:gd name="T12" fmla="*/ 2 w 8"/>
                <a:gd name="T13" fmla="*/ 28 h 29"/>
                <a:gd name="T14" fmla="*/ 1 w 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3" name="Freeform 8119"/>
            <p:cNvSpPr>
              <a:spLocks/>
            </p:cNvSpPr>
            <p:nvPr/>
          </p:nvSpPr>
          <p:spPr bwMode="auto">
            <a:xfrm>
              <a:off x="12069763" y="5291138"/>
              <a:ext cx="66675" cy="325438"/>
            </a:xfrm>
            <a:custGeom>
              <a:avLst/>
              <a:gdLst>
                <a:gd name="T0" fmla="*/ 1 w 6"/>
                <a:gd name="T1" fmla="*/ 29 h 29"/>
                <a:gd name="T2" fmla="*/ 1 w 6"/>
                <a:gd name="T3" fmla="*/ 29 h 29"/>
                <a:gd name="T4" fmla="*/ 0 w 6"/>
                <a:gd name="T5" fmla="*/ 28 h 29"/>
                <a:gd name="T6" fmla="*/ 4 w 6"/>
                <a:gd name="T7" fmla="*/ 1 h 29"/>
                <a:gd name="T8" fmla="*/ 5 w 6"/>
                <a:gd name="T9" fmla="*/ 0 h 29"/>
                <a:gd name="T10" fmla="*/ 6 w 6"/>
                <a:gd name="T11" fmla="*/ 1 h 29"/>
                <a:gd name="T12" fmla="*/ 2 w 6"/>
                <a:gd name="T13" fmla="*/ 28 h 29"/>
                <a:gd name="T14" fmla="*/ 1 w 6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4" name="Freeform 8120"/>
            <p:cNvSpPr>
              <a:spLocks/>
            </p:cNvSpPr>
            <p:nvPr/>
          </p:nvSpPr>
          <p:spPr bwMode="auto">
            <a:xfrm>
              <a:off x="11990388" y="5280025"/>
              <a:ext cx="57150" cy="336550"/>
            </a:xfrm>
            <a:custGeom>
              <a:avLst/>
              <a:gdLst>
                <a:gd name="T0" fmla="*/ 2 w 5"/>
                <a:gd name="T1" fmla="*/ 30 h 30"/>
                <a:gd name="T2" fmla="*/ 2 w 5"/>
                <a:gd name="T3" fmla="*/ 30 h 30"/>
                <a:gd name="T4" fmla="*/ 1 w 5"/>
                <a:gd name="T5" fmla="*/ 28 h 30"/>
                <a:gd name="T6" fmla="*/ 2 w 5"/>
                <a:gd name="T7" fmla="*/ 1 h 30"/>
                <a:gd name="T8" fmla="*/ 4 w 5"/>
                <a:gd name="T9" fmla="*/ 0 h 30"/>
                <a:gd name="T10" fmla="*/ 5 w 5"/>
                <a:gd name="T11" fmla="*/ 1 h 30"/>
                <a:gd name="T12" fmla="*/ 3 w 5"/>
                <a:gd name="T13" fmla="*/ 28 h 30"/>
                <a:gd name="T14" fmla="*/ 2 w 5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1" y="2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2" y="30"/>
                    <a:pt x="2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5" name="Freeform 8121"/>
            <p:cNvSpPr>
              <a:spLocks noEditPoints="1"/>
            </p:cNvSpPr>
            <p:nvPr/>
          </p:nvSpPr>
          <p:spPr bwMode="auto">
            <a:xfrm>
              <a:off x="11012488" y="6461125"/>
              <a:ext cx="212725" cy="212725"/>
            </a:xfrm>
            <a:custGeom>
              <a:avLst/>
              <a:gdLst>
                <a:gd name="T0" fmla="*/ 15 w 19"/>
                <a:gd name="T1" fmla="*/ 19 h 19"/>
                <a:gd name="T2" fmla="*/ 14 w 19"/>
                <a:gd name="T3" fmla="*/ 18 h 19"/>
                <a:gd name="T4" fmla="*/ 10 w 19"/>
                <a:gd name="T5" fmla="*/ 16 h 19"/>
                <a:gd name="T6" fmla="*/ 5 w 19"/>
                <a:gd name="T7" fmla="*/ 18 h 19"/>
                <a:gd name="T8" fmla="*/ 4 w 19"/>
                <a:gd name="T9" fmla="*/ 18 h 19"/>
                <a:gd name="T10" fmla="*/ 4 w 19"/>
                <a:gd name="T11" fmla="*/ 17 h 19"/>
                <a:gd name="T12" fmla="*/ 4 w 19"/>
                <a:gd name="T13" fmla="*/ 12 h 19"/>
                <a:gd name="T14" fmla="*/ 1 w 19"/>
                <a:gd name="T15" fmla="*/ 9 h 19"/>
                <a:gd name="T16" fmla="*/ 1 w 19"/>
                <a:gd name="T17" fmla="*/ 7 h 19"/>
                <a:gd name="T18" fmla="*/ 2 w 19"/>
                <a:gd name="T19" fmla="*/ 7 h 19"/>
                <a:gd name="T20" fmla="*/ 7 w 19"/>
                <a:gd name="T21" fmla="*/ 6 h 19"/>
                <a:gd name="T22" fmla="*/ 9 w 19"/>
                <a:gd name="T23" fmla="*/ 1 h 19"/>
                <a:gd name="T24" fmla="*/ 11 w 19"/>
                <a:gd name="T25" fmla="*/ 1 h 19"/>
                <a:gd name="T26" fmla="*/ 13 w 19"/>
                <a:gd name="T27" fmla="*/ 6 h 19"/>
                <a:gd name="T28" fmla="*/ 18 w 19"/>
                <a:gd name="T29" fmla="*/ 7 h 19"/>
                <a:gd name="T30" fmla="*/ 19 w 19"/>
                <a:gd name="T31" fmla="*/ 7 h 19"/>
                <a:gd name="T32" fmla="*/ 19 w 19"/>
                <a:gd name="T33" fmla="*/ 9 h 19"/>
                <a:gd name="T34" fmla="*/ 15 w 19"/>
                <a:gd name="T35" fmla="*/ 12 h 19"/>
                <a:gd name="T36" fmla="*/ 16 w 19"/>
                <a:gd name="T37" fmla="*/ 17 h 19"/>
                <a:gd name="T38" fmla="*/ 16 w 19"/>
                <a:gd name="T39" fmla="*/ 18 h 19"/>
                <a:gd name="T40" fmla="*/ 15 w 19"/>
                <a:gd name="T41" fmla="*/ 19 h 19"/>
                <a:gd name="T42" fmla="*/ 10 w 19"/>
                <a:gd name="T43" fmla="*/ 13 h 19"/>
                <a:gd name="T44" fmla="*/ 10 w 19"/>
                <a:gd name="T45" fmla="*/ 14 h 19"/>
                <a:gd name="T46" fmla="*/ 13 w 19"/>
                <a:gd name="T47" fmla="*/ 15 h 19"/>
                <a:gd name="T48" fmla="*/ 13 w 19"/>
                <a:gd name="T49" fmla="*/ 12 h 19"/>
                <a:gd name="T50" fmla="*/ 13 w 19"/>
                <a:gd name="T51" fmla="*/ 11 h 19"/>
                <a:gd name="T52" fmla="*/ 15 w 19"/>
                <a:gd name="T53" fmla="*/ 9 h 19"/>
                <a:gd name="T54" fmla="*/ 12 w 19"/>
                <a:gd name="T55" fmla="*/ 8 h 19"/>
                <a:gd name="T56" fmla="*/ 11 w 19"/>
                <a:gd name="T57" fmla="*/ 7 h 19"/>
                <a:gd name="T58" fmla="*/ 10 w 19"/>
                <a:gd name="T59" fmla="*/ 5 h 19"/>
                <a:gd name="T60" fmla="*/ 8 w 19"/>
                <a:gd name="T61" fmla="*/ 7 h 19"/>
                <a:gd name="T62" fmla="*/ 8 w 19"/>
                <a:gd name="T63" fmla="*/ 8 h 19"/>
                <a:gd name="T64" fmla="*/ 4 w 19"/>
                <a:gd name="T65" fmla="*/ 9 h 19"/>
                <a:gd name="T66" fmla="*/ 7 w 19"/>
                <a:gd name="T67" fmla="*/ 11 h 19"/>
                <a:gd name="T68" fmla="*/ 7 w 19"/>
                <a:gd name="T69" fmla="*/ 12 h 19"/>
                <a:gd name="T70" fmla="*/ 6 w 19"/>
                <a:gd name="T71" fmla="*/ 15 h 19"/>
                <a:gd name="T72" fmla="*/ 9 w 19"/>
                <a:gd name="T73" fmla="*/ 14 h 19"/>
                <a:gd name="T74" fmla="*/ 10 w 19"/>
                <a:gd name="T7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19">
                  <a:moveTo>
                    <a:pt x="15" y="19"/>
                  </a:moveTo>
                  <a:cubicBezTo>
                    <a:pt x="15" y="19"/>
                    <a:pt x="15" y="19"/>
                    <a:pt x="14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4" y="18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9"/>
                    <a:pt x="15" y="19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4"/>
                    <a:pt x="10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6" name="Freeform 8122"/>
            <p:cNvSpPr>
              <a:spLocks noEditPoints="1"/>
            </p:cNvSpPr>
            <p:nvPr/>
          </p:nvSpPr>
          <p:spPr bwMode="auto">
            <a:xfrm>
              <a:off x="12653963" y="6472238"/>
              <a:ext cx="214312" cy="201613"/>
            </a:xfrm>
            <a:custGeom>
              <a:avLst/>
              <a:gdLst>
                <a:gd name="T0" fmla="*/ 14 w 19"/>
                <a:gd name="T1" fmla="*/ 18 h 18"/>
                <a:gd name="T2" fmla="*/ 14 w 19"/>
                <a:gd name="T3" fmla="*/ 17 h 18"/>
                <a:gd name="T4" fmla="*/ 9 w 19"/>
                <a:gd name="T5" fmla="*/ 15 h 18"/>
                <a:gd name="T6" fmla="*/ 5 w 19"/>
                <a:gd name="T7" fmla="*/ 17 h 18"/>
                <a:gd name="T8" fmla="*/ 3 w 19"/>
                <a:gd name="T9" fmla="*/ 17 h 18"/>
                <a:gd name="T10" fmla="*/ 3 w 19"/>
                <a:gd name="T11" fmla="*/ 16 h 18"/>
                <a:gd name="T12" fmla="*/ 4 w 19"/>
                <a:gd name="T13" fmla="*/ 11 h 18"/>
                <a:gd name="T14" fmla="*/ 0 w 19"/>
                <a:gd name="T15" fmla="*/ 8 h 18"/>
                <a:gd name="T16" fmla="*/ 0 w 19"/>
                <a:gd name="T17" fmla="*/ 6 h 18"/>
                <a:gd name="T18" fmla="*/ 1 w 19"/>
                <a:gd name="T19" fmla="*/ 6 h 18"/>
                <a:gd name="T20" fmla="*/ 6 w 19"/>
                <a:gd name="T21" fmla="*/ 5 h 18"/>
                <a:gd name="T22" fmla="*/ 8 w 19"/>
                <a:gd name="T23" fmla="*/ 0 h 18"/>
                <a:gd name="T24" fmla="*/ 9 w 19"/>
                <a:gd name="T25" fmla="*/ 0 h 18"/>
                <a:gd name="T26" fmla="*/ 9 w 19"/>
                <a:gd name="T27" fmla="*/ 0 h 18"/>
                <a:gd name="T28" fmla="*/ 10 w 19"/>
                <a:gd name="T29" fmla="*/ 0 h 18"/>
                <a:gd name="T30" fmla="*/ 12 w 19"/>
                <a:gd name="T31" fmla="*/ 5 h 18"/>
                <a:gd name="T32" fmla="*/ 17 w 19"/>
                <a:gd name="T33" fmla="*/ 6 h 18"/>
                <a:gd name="T34" fmla="*/ 18 w 19"/>
                <a:gd name="T35" fmla="*/ 6 h 18"/>
                <a:gd name="T36" fmla="*/ 18 w 19"/>
                <a:gd name="T37" fmla="*/ 8 h 18"/>
                <a:gd name="T38" fmla="*/ 14 w 19"/>
                <a:gd name="T39" fmla="*/ 11 h 18"/>
                <a:gd name="T40" fmla="*/ 15 w 19"/>
                <a:gd name="T41" fmla="*/ 16 h 18"/>
                <a:gd name="T42" fmla="*/ 15 w 19"/>
                <a:gd name="T43" fmla="*/ 17 h 18"/>
                <a:gd name="T44" fmla="*/ 14 w 19"/>
                <a:gd name="T45" fmla="*/ 18 h 18"/>
                <a:gd name="T46" fmla="*/ 9 w 19"/>
                <a:gd name="T47" fmla="*/ 12 h 18"/>
                <a:gd name="T48" fmla="*/ 10 w 19"/>
                <a:gd name="T49" fmla="*/ 13 h 18"/>
                <a:gd name="T50" fmla="*/ 13 w 19"/>
                <a:gd name="T51" fmla="*/ 14 h 18"/>
                <a:gd name="T52" fmla="*/ 12 w 19"/>
                <a:gd name="T53" fmla="*/ 11 h 18"/>
                <a:gd name="T54" fmla="*/ 12 w 19"/>
                <a:gd name="T55" fmla="*/ 10 h 18"/>
                <a:gd name="T56" fmla="*/ 15 w 19"/>
                <a:gd name="T57" fmla="*/ 8 h 18"/>
                <a:gd name="T58" fmla="*/ 11 w 19"/>
                <a:gd name="T59" fmla="*/ 7 h 18"/>
                <a:gd name="T60" fmla="*/ 11 w 19"/>
                <a:gd name="T61" fmla="*/ 6 h 18"/>
                <a:gd name="T62" fmla="*/ 9 w 19"/>
                <a:gd name="T63" fmla="*/ 4 h 18"/>
                <a:gd name="T64" fmla="*/ 8 w 19"/>
                <a:gd name="T65" fmla="*/ 6 h 18"/>
                <a:gd name="T66" fmla="*/ 7 w 19"/>
                <a:gd name="T67" fmla="*/ 7 h 18"/>
                <a:gd name="T68" fmla="*/ 4 w 19"/>
                <a:gd name="T69" fmla="*/ 8 h 18"/>
                <a:gd name="T70" fmla="*/ 6 w 19"/>
                <a:gd name="T71" fmla="*/ 10 h 18"/>
                <a:gd name="T72" fmla="*/ 6 w 19"/>
                <a:gd name="T73" fmla="*/ 11 h 18"/>
                <a:gd name="T74" fmla="*/ 6 w 19"/>
                <a:gd name="T75" fmla="*/ 14 h 18"/>
                <a:gd name="T76" fmla="*/ 9 w 19"/>
                <a:gd name="T77" fmla="*/ 13 h 18"/>
                <a:gd name="T78" fmla="*/ 9 w 19"/>
                <a:gd name="T7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8">
                  <a:moveTo>
                    <a:pt x="14" y="18"/>
                  </a:moveTo>
                  <a:cubicBezTo>
                    <a:pt x="14" y="18"/>
                    <a:pt x="14" y="18"/>
                    <a:pt x="14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8"/>
                    <a:pt x="14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3"/>
                    <a:pt x="10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877" name="กลุ่ม 876"/>
          <p:cNvGrpSpPr/>
          <p:nvPr/>
        </p:nvGrpSpPr>
        <p:grpSpPr>
          <a:xfrm>
            <a:off x="13228637" y="9471025"/>
            <a:ext cx="2441575" cy="2644775"/>
            <a:chOff x="14589125" y="5526088"/>
            <a:chExt cx="2441575" cy="2644775"/>
          </a:xfrm>
        </p:grpSpPr>
        <p:sp>
          <p:nvSpPr>
            <p:cNvPr id="878" name="Freeform 8123"/>
            <p:cNvSpPr>
              <a:spLocks noEditPoints="1"/>
            </p:cNvSpPr>
            <p:nvPr/>
          </p:nvSpPr>
          <p:spPr bwMode="auto">
            <a:xfrm>
              <a:off x="14589125" y="5526088"/>
              <a:ext cx="2441575" cy="2644775"/>
            </a:xfrm>
            <a:custGeom>
              <a:avLst/>
              <a:gdLst>
                <a:gd name="T0" fmla="*/ 109 w 217"/>
                <a:gd name="T1" fmla="*/ 235 h 235"/>
                <a:gd name="T2" fmla="*/ 108 w 217"/>
                <a:gd name="T3" fmla="*/ 235 h 235"/>
                <a:gd name="T4" fmla="*/ 1 w 217"/>
                <a:gd name="T5" fmla="*/ 194 h 235"/>
                <a:gd name="T6" fmla="*/ 0 w 217"/>
                <a:gd name="T7" fmla="*/ 193 h 235"/>
                <a:gd name="T8" fmla="*/ 0 w 217"/>
                <a:gd name="T9" fmla="*/ 17 h 235"/>
                <a:gd name="T10" fmla="*/ 1 w 217"/>
                <a:gd name="T11" fmla="*/ 16 h 235"/>
                <a:gd name="T12" fmla="*/ 83 w 217"/>
                <a:gd name="T13" fmla="*/ 1 h 235"/>
                <a:gd name="T14" fmla="*/ 109 w 217"/>
                <a:gd name="T15" fmla="*/ 0 h 235"/>
                <a:gd name="T16" fmla="*/ 148 w 217"/>
                <a:gd name="T17" fmla="*/ 2 h 235"/>
                <a:gd name="T18" fmla="*/ 184 w 217"/>
                <a:gd name="T19" fmla="*/ 8 h 235"/>
                <a:gd name="T20" fmla="*/ 217 w 217"/>
                <a:gd name="T21" fmla="*/ 17 h 235"/>
                <a:gd name="T22" fmla="*/ 217 w 217"/>
                <a:gd name="T23" fmla="*/ 193 h 235"/>
                <a:gd name="T24" fmla="*/ 216 w 217"/>
                <a:gd name="T25" fmla="*/ 194 h 235"/>
                <a:gd name="T26" fmla="*/ 109 w 217"/>
                <a:gd name="T27" fmla="*/ 235 h 235"/>
                <a:gd name="T28" fmla="*/ 109 w 217"/>
                <a:gd name="T29" fmla="*/ 235 h 235"/>
                <a:gd name="T30" fmla="*/ 3 w 217"/>
                <a:gd name="T31" fmla="*/ 192 h 235"/>
                <a:gd name="T32" fmla="*/ 109 w 217"/>
                <a:gd name="T33" fmla="*/ 232 h 235"/>
                <a:gd name="T34" fmla="*/ 214 w 217"/>
                <a:gd name="T35" fmla="*/ 192 h 235"/>
                <a:gd name="T36" fmla="*/ 214 w 217"/>
                <a:gd name="T37" fmla="*/ 17 h 235"/>
                <a:gd name="T38" fmla="*/ 148 w 217"/>
                <a:gd name="T39" fmla="*/ 5 h 235"/>
                <a:gd name="T40" fmla="*/ 108 w 217"/>
                <a:gd name="T41" fmla="*/ 2 h 235"/>
                <a:gd name="T42" fmla="*/ 83 w 217"/>
                <a:gd name="T43" fmla="*/ 3 h 235"/>
                <a:gd name="T44" fmla="*/ 3 w 217"/>
                <a:gd name="T45" fmla="*/ 18 h 235"/>
                <a:gd name="T46" fmla="*/ 3 w 217"/>
                <a:gd name="T47" fmla="*/ 19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7" h="235">
                  <a:moveTo>
                    <a:pt x="109" y="235"/>
                  </a:moveTo>
                  <a:cubicBezTo>
                    <a:pt x="108" y="235"/>
                    <a:pt x="108" y="235"/>
                    <a:pt x="108" y="235"/>
                  </a:cubicBezTo>
                  <a:cubicBezTo>
                    <a:pt x="1" y="194"/>
                    <a:pt x="1" y="194"/>
                    <a:pt x="1" y="194"/>
                  </a:cubicBezTo>
                  <a:cubicBezTo>
                    <a:pt x="1" y="194"/>
                    <a:pt x="0" y="194"/>
                    <a:pt x="0" y="19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30" y="8"/>
                    <a:pt x="58" y="3"/>
                    <a:pt x="83" y="1"/>
                  </a:cubicBezTo>
                  <a:cubicBezTo>
                    <a:pt x="91" y="0"/>
                    <a:pt x="100" y="0"/>
                    <a:pt x="109" y="0"/>
                  </a:cubicBezTo>
                  <a:cubicBezTo>
                    <a:pt x="121" y="0"/>
                    <a:pt x="134" y="1"/>
                    <a:pt x="148" y="2"/>
                  </a:cubicBezTo>
                  <a:cubicBezTo>
                    <a:pt x="151" y="3"/>
                    <a:pt x="168" y="5"/>
                    <a:pt x="184" y="8"/>
                  </a:cubicBezTo>
                  <a:cubicBezTo>
                    <a:pt x="217" y="13"/>
                    <a:pt x="217" y="15"/>
                    <a:pt x="217" y="17"/>
                  </a:cubicBezTo>
                  <a:cubicBezTo>
                    <a:pt x="217" y="193"/>
                    <a:pt x="217" y="193"/>
                    <a:pt x="217" y="193"/>
                  </a:cubicBezTo>
                  <a:cubicBezTo>
                    <a:pt x="217" y="194"/>
                    <a:pt x="216" y="194"/>
                    <a:pt x="216" y="194"/>
                  </a:cubicBezTo>
                  <a:cubicBezTo>
                    <a:pt x="109" y="235"/>
                    <a:pt x="109" y="235"/>
                    <a:pt x="109" y="235"/>
                  </a:cubicBezTo>
                  <a:cubicBezTo>
                    <a:pt x="109" y="235"/>
                    <a:pt x="109" y="235"/>
                    <a:pt x="109" y="235"/>
                  </a:cubicBezTo>
                  <a:close/>
                  <a:moveTo>
                    <a:pt x="3" y="192"/>
                  </a:moveTo>
                  <a:cubicBezTo>
                    <a:pt x="109" y="232"/>
                    <a:pt x="109" y="232"/>
                    <a:pt x="109" y="232"/>
                  </a:cubicBezTo>
                  <a:cubicBezTo>
                    <a:pt x="214" y="192"/>
                    <a:pt x="214" y="192"/>
                    <a:pt x="214" y="192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1" y="14"/>
                    <a:pt x="164" y="7"/>
                    <a:pt x="148" y="5"/>
                  </a:cubicBezTo>
                  <a:cubicBezTo>
                    <a:pt x="134" y="3"/>
                    <a:pt x="121" y="3"/>
                    <a:pt x="108" y="2"/>
                  </a:cubicBezTo>
                  <a:cubicBezTo>
                    <a:pt x="100" y="2"/>
                    <a:pt x="91" y="3"/>
                    <a:pt x="83" y="3"/>
                  </a:cubicBezTo>
                  <a:cubicBezTo>
                    <a:pt x="58" y="5"/>
                    <a:pt x="31" y="10"/>
                    <a:pt x="3" y="18"/>
                  </a:cubicBezTo>
                  <a:lnTo>
                    <a:pt x="3" y="19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9" name="Freeform 8124"/>
            <p:cNvSpPr>
              <a:spLocks noEditPoints="1"/>
            </p:cNvSpPr>
            <p:nvPr/>
          </p:nvSpPr>
          <p:spPr bwMode="auto">
            <a:xfrm>
              <a:off x="14690725" y="5638800"/>
              <a:ext cx="2238375" cy="2419350"/>
            </a:xfrm>
            <a:custGeom>
              <a:avLst/>
              <a:gdLst>
                <a:gd name="T0" fmla="*/ 100 w 199"/>
                <a:gd name="T1" fmla="*/ 215 h 215"/>
                <a:gd name="T2" fmla="*/ 98 w 199"/>
                <a:gd name="T3" fmla="*/ 215 h 215"/>
                <a:gd name="T4" fmla="*/ 3 w 199"/>
                <a:gd name="T5" fmla="*/ 179 h 215"/>
                <a:gd name="T6" fmla="*/ 0 w 199"/>
                <a:gd name="T7" fmla="*/ 175 h 215"/>
                <a:gd name="T8" fmla="*/ 0 w 199"/>
                <a:gd name="T9" fmla="*/ 18 h 215"/>
                <a:gd name="T10" fmla="*/ 3 w 199"/>
                <a:gd name="T11" fmla="*/ 14 h 215"/>
                <a:gd name="T12" fmla="*/ 76 w 199"/>
                <a:gd name="T13" fmla="*/ 0 h 215"/>
                <a:gd name="T14" fmla="*/ 100 w 199"/>
                <a:gd name="T15" fmla="*/ 0 h 215"/>
                <a:gd name="T16" fmla="*/ 135 w 199"/>
                <a:gd name="T17" fmla="*/ 2 h 215"/>
                <a:gd name="T18" fmla="*/ 168 w 199"/>
                <a:gd name="T19" fmla="*/ 6 h 215"/>
                <a:gd name="T20" fmla="*/ 187 w 199"/>
                <a:gd name="T21" fmla="*/ 10 h 215"/>
                <a:gd name="T22" fmla="*/ 199 w 199"/>
                <a:gd name="T23" fmla="*/ 18 h 215"/>
                <a:gd name="T24" fmla="*/ 199 w 199"/>
                <a:gd name="T25" fmla="*/ 175 h 215"/>
                <a:gd name="T26" fmla="*/ 196 w 199"/>
                <a:gd name="T27" fmla="*/ 179 h 215"/>
                <a:gd name="T28" fmla="*/ 101 w 199"/>
                <a:gd name="T29" fmla="*/ 215 h 215"/>
                <a:gd name="T30" fmla="*/ 100 w 199"/>
                <a:gd name="T31" fmla="*/ 215 h 215"/>
                <a:gd name="T32" fmla="*/ 8 w 199"/>
                <a:gd name="T33" fmla="*/ 172 h 215"/>
                <a:gd name="T34" fmla="*/ 100 w 199"/>
                <a:gd name="T35" fmla="*/ 207 h 215"/>
                <a:gd name="T36" fmla="*/ 191 w 199"/>
                <a:gd name="T37" fmla="*/ 172 h 215"/>
                <a:gd name="T38" fmla="*/ 191 w 199"/>
                <a:gd name="T39" fmla="*/ 20 h 215"/>
                <a:gd name="T40" fmla="*/ 134 w 199"/>
                <a:gd name="T41" fmla="*/ 10 h 215"/>
                <a:gd name="T42" fmla="*/ 99 w 199"/>
                <a:gd name="T43" fmla="*/ 8 h 215"/>
                <a:gd name="T44" fmla="*/ 77 w 199"/>
                <a:gd name="T45" fmla="*/ 9 h 215"/>
                <a:gd name="T46" fmla="*/ 8 w 199"/>
                <a:gd name="T47" fmla="*/ 21 h 215"/>
                <a:gd name="T48" fmla="*/ 8 w 199"/>
                <a:gd name="T49" fmla="*/ 17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9" h="215">
                  <a:moveTo>
                    <a:pt x="100" y="215"/>
                  </a:moveTo>
                  <a:cubicBezTo>
                    <a:pt x="99" y="215"/>
                    <a:pt x="99" y="215"/>
                    <a:pt x="98" y="215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1" y="178"/>
                    <a:pt x="0" y="177"/>
                    <a:pt x="0" y="17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1" y="14"/>
                    <a:pt x="3" y="14"/>
                  </a:cubicBezTo>
                  <a:cubicBezTo>
                    <a:pt x="29" y="7"/>
                    <a:pt x="54" y="2"/>
                    <a:pt x="76" y="0"/>
                  </a:cubicBezTo>
                  <a:cubicBezTo>
                    <a:pt x="84" y="0"/>
                    <a:pt x="92" y="0"/>
                    <a:pt x="100" y="0"/>
                  </a:cubicBezTo>
                  <a:cubicBezTo>
                    <a:pt x="111" y="0"/>
                    <a:pt x="123" y="0"/>
                    <a:pt x="135" y="2"/>
                  </a:cubicBezTo>
                  <a:cubicBezTo>
                    <a:pt x="138" y="2"/>
                    <a:pt x="153" y="4"/>
                    <a:pt x="168" y="6"/>
                  </a:cubicBezTo>
                  <a:cubicBezTo>
                    <a:pt x="176" y="8"/>
                    <a:pt x="183" y="9"/>
                    <a:pt x="187" y="10"/>
                  </a:cubicBezTo>
                  <a:cubicBezTo>
                    <a:pt x="194" y="12"/>
                    <a:pt x="199" y="13"/>
                    <a:pt x="199" y="18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77"/>
                    <a:pt x="198" y="178"/>
                    <a:pt x="196" y="179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5"/>
                    <a:pt x="100" y="215"/>
                    <a:pt x="100" y="215"/>
                  </a:cubicBezTo>
                  <a:close/>
                  <a:moveTo>
                    <a:pt x="8" y="172"/>
                  </a:moveTo>
                  <a:cubicBezTo>
                    <a:pt x="100" y="207"/>
                    <a:pt x="100" y="207"/>
                    <a:pt x="100" y="207"/>
                  </a:cubicBezTo>
                  <a:cubicBezTo>
                    <a:pt x="191" y="172"/>
                    <a:pt x="191" y="172"/>
                    <a:pt x="191" y="172"/>
                  </a:cubicBezTo>
                  <a:cubicBezTo>
                    <a:pt x="191" y="20"/>
                    <a:pt x="191" y="20"/>
                    <a:pt x="191" y="20"/>
                  </a:cubicBezTo>
                  <a:cubicBezTo>
                    <a:pt x="183" y="17"/>
                    <a:pt x="146" y="11"/>
                    <a:pt x="134" y="10"/>
                  </a:cubicBezTo>
                  <a:cubicBezTo>
                    <a:pt x="122" y="9"/>
                    <a:pt x="111" y="8"/>
                    <a:pt x="99" y="8"/>
                  </a:cubicBezTo>
                  <a:cubicBezTo>
                    <a:pt x="92" y="8"/>
                    <a:pt x="84" y="8"/>
                    <a:pt x="77" y="9"/>
                  </a:cubicBezTo>
                  <a:cubicBezTo>
                    <a:pt x="56" y="10"/>
                    <a:pt x="33" y="14"/>
                    <a:pt x="8" y="21"/>
                  </a:cubicBezTo>
                  <a:lnTo>
                    <a:pt x="8" y="17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0" name="Freeform 8125"/>
            <p:cNvSpPr>
              <a:spLocks/>
            </p:cNvSpPr>
            <p:nvPr/>
          </p:nvSpPr>
          <p:spPr bwMode="auto">
            <a:xfrm>
              <a:off x="15208250" y="7304088"/>
              <a:ext cx="180975" cy="180975"/>
            </a:xfrm>
            <a:custGeom>
              <a:avLst/>
              <a:gdLst>
                <a:gd name="T0" fmla="*/ 57 w 114"/>
                <a:gd name="T1" fmla="*/ 0 h 114"/>
                <a:gd name="T2" fmla="*/ 78 w 114"/>
                <a:gd name="T3" fmla="*/ 43 h 114"/>
                <a:gd name="T4" fmla="*/ 114 w 114"/>
                <a:gd name="T5" fmla="*/ 43 h 114"/>
                <a:gd name="T6" fmla="*/ 85 w 114"/>
                <a:gd name="T7" fmla="*/ 78 h 114"/>
                <a:gd name="T8" fmla="*/ 92 w 114"/>
                <a:gd name="T9" fmla="*/ 114 h 114"/>
                <a:gd name="T10" fmla="*/ 57 w 114"/>
                <a:gd name="T11" fmla="*/ 99 h 114"/>
                <a:gd name="T12" fmla="*/ 21 w 114"/>
                <a:gd name="T13" fmla="*/ 114 h 114"/>
                <a:gd name="T14" fmla="*/ 29 w 114"/>
                <a:gd name="T15" fmla="*/ 78 h 114"/>
                <a:gd name="T16" fmla="*/ 0 w 114"/>
                <a:gd name="T17" fmla="*/ 43 h 114"/>
                <a:gd name="T18" fmla="*/ 43 w 114"/>
                <a:gd name="T19" fmla="*/ 43 h 114"/>
                <a:gd name="T20" fmla="*/ 57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57" y="0"/>
                  </a:moveTo>
                  <a:lnTo>
                    <a:pt x="78" y="43"/>
                  </a:lnTo>
                  <a:lnTo>
                    <a:pt x="114" y="43"/>
                  </a:lnTo>
                  <a:lnTo>
                    <a:pt x="85" y="78"/>
                  </a:lnTo>
                  <a:lnTo>
                    <a:pt x="92" y="114"/>
                  </a:lnTo>
                  <a:lnTo>
                    <a:pt x="57" y="99"/>
                  </a:lnTo>
                  <a:lnTo>
                    <a:pt x="21" y="114"/>
                  </a:lnTo>
                  <a:lnTo>
                    <a:pt x="29" y="78"/>
                  </a:lnTo>
                  <a:lnTo>
                    <a:pt x="0" y="43"/>
                  </a:lnTo>
                  <a:lnTo>
                    <a:pt x="43" y="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1" name="Freeform 8126"/>
            <p:cNvSpPr>
              <a:spLocks/>
            </p:cNvSpPr>
            <p:nvPr/>
          </p:nvSpPr>
          <p:spPr bwMode="auto">
            <a:xfrm>
              <a:off x="15467013" y="7304088"/>
              <a:ext cx="180975" cy="180975"/>
            </a:xfrm>
            <a:custGeom>
              <a:avLst/>
              <a:gdLst>
                <a:gd name="T0" fmla="*/ 57 w 114"/>
                <a:gd name="T1" fmla="*/ 0 h 114"/>
                <a:gd name="T2" fmla="*/ 71 w 114"/>
                <a:gd name="T3" fmla="*/ 43 h 114"/>
                <a:gd name="T4" fmla="*/ 114 w 114"/>
                <a:gd name="T5" fmla="*/ 43 h 114"/>
                <a:gd name="T6" fmla="*/ 85 w 114"/>
                <a:gd name="T7" fmla="*/ 78 h 114"/>
                <a:gd name="T8" fmla="*/ 92 w 114"/>
                <a:gd name="T9" fmla="*/ 114 h 114"/>
                <a:gd name="T10" fmla="*/ 57 w 114"/>
                <a:gd name="T11" fmla="*/ 99 h 114"/>
                <a:gd name="T12" fmla="*/ 21 w 114"/>
                <a:gd name="T13" fmla="*/ 114 h 114"/>
                <a:gd name="T14" fmla="*/ 29 w 114"/>
                <a:gd name="T15" fmla="*/ 78 h 114"/>
                <a:gd name="T16" fmla="*/ 0 w 114"/>
                <a:gd name="T17" fmla="*/ 43 h 114"/>
                <a:gd name="T18" fmla="*/ 36 w 114"/>
                <a:gd name="T19" fmla="*/ 43 h 114"/>
                <a:gd name="T20" fmla="*/ 57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57" y="0"/>
                  </a:moveTo>
                  <a:lnTo>
                    <a:pt x="71" y="43"/>
                  </a:lnTo>
                  <a:lnTo>
                    <a:pt x="114" y="43"/>
                  </a:lnTo>
                  <a:lnTo>
                    <a:pt x="85" y="78"/>
                  </a:lnTo>
                  <a:lnTo>
                    <a:pt x="92" y="114"/>
                  </a:lnTo>
                  <a:lnTo>
                    <a:pt x="57" y="99"/>
                  </a:lnTo>
                  <a:lnTo>
                    <a:pt x="21" y="114"/>
                  </a:lnTo>
                  <a:lnTo>
                    <a:pt x="29" y="78"/>
                  </a:lnTo>
                  <a:lnTo>
                    <a:pt x="0" y="43"/>
                  </a:lnTo>
                  <a:lnTo>
                    <a:pt x="36" y="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2" name="Freeform 8127"/>
            <p:cNvSpPr>
              <a:spLocks/>
            </p:cNvSpPr>
            <p:nvPr/>
          </p:nvSpPr>
          <p:spPr bwMode="auto">
            <a:xfrm>
              <a:off x="15714663" y="7304088"/>
              <a:ext cx="192087" cy="180975"/>
            </a:xfrm>
            <a:custGeom>
              <a:avLst/>
              <a:gdLst>
                <a:gd name="T0" fmla="*/ 64 w 121"/>
                <a:gd name="T1" fmla="*/ 0 h 114"/>
                <a:gd name="T2" fmla="*/ 78 w 121"/>
                <a:gd name="T3" fmla="*/ 43 h 114"/>
                <a:gd name="T4" fmla="*/ 121 w 121"/>
                <a:gd name="T5" fmla="*/ 43 h 114"/>
                <a:gd name="T6" fmla="*/ 92 w 121"/>
                <a:gd name="T7" fmla="*/ 78 h 114"/>
                <a:gd name="T8" fmla="*/ 99 w 121"/>
                <a:gd name="T9" fmla="*/ 114 h 114"/>
                <a:gd name="T10" fmla="*/ 64 w 121"/>
                <a:gd name="T11" fmla="*/ 99 h 114"/>
                <a:gd name="T12" fmla="*/ 21 w 121"/>
                <a:gd name="T13" fmla="*/ 114 h 114"/>
                <a:gd name="T14" fmla="*/ 28 w 121"/>
                <a:gd name="T15" fmla="*/ 78 h 114"/>
                <a:gd name="T16" fmla="*/ 0 w 121"/>
                <a:gd name="T17" fmla="*/ 43 h 114"/>
                <a:gd name="T18" fmla="*/ 43 w 121"/>
                <a:gd name="T19" fmla="*/ 43 h 114"/>
                <a:gd name="T20" fmla="*/ 64 w 121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14">
                  <a:moveTo>
                    <a:pt x="64" y="0"/>
                  </a:moveTo>
                  <a:lnTo>
                    <a:pt x="78" y="43"/>
                  </a:lnTo>
                  <a:lnTo>
                    <a:pt x="121" y="43"/>
                  </a:lnTo>
                  <a:lnTo>
                    <a:pt x="92" y="78"/>
                  </a:lnTo>
                  <a:lnTo>
                    <a:pt x="99" y="114"/>
                  </a:lnTo>
                  <a:lnTo>
                    <a:pt x="64" y="99"/>
                  </a:lnTo>
                  <a:lnTo>
                    <a:pt x="21" y="114"/>
                  </a:lnTo>
                  <a:lnTo>
                    <a:pt x="28" y="78"/>
                  </a:lnTo>
                  <a:lnTo>
                    <a:pt x="0" y="43"/>
                  </a:lnTo>
                  <a:lnTo>
                    <a:pt x="43" y="4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3" name="Freeform 8128"/>
            <p:cNvSpPr>
              <a:spLocks/>
            </p:cNvSpPr>
            <p:nvPr/>
          </p:nvSpPr>
          <p:spPr bwMode="auto">
            <a:xfrm>
              <a:off x="15973425" y="7304088"/>
              <a:ext cx="179387" cy="180975"/>
            </a:xfrm>
            <a:custGeom>
              <a:avLst/>
              <a:gdLst>
                <a:gd name="T0" fmla="*/ 57 w 113"/>
                <a:gd name="T1" fmla="*/ 0 h 114"/>
                <a:gd name="T2" fmla="*/ 78 w 113"/>
                <a:gd name="T3" fmla="*/ 43 h 114"/>
                <a:gd name="T4" fmla="*/ 113 w 113"/>
                <a:gd name="T5" fmla="*/ 43 h 114"/>
                <a:gd name="T6" fmla="*/ 85 w 113"/>
                <a:gd name="T7" fmla="*/ 78 h 114"/>
                <a:gd name="T8" fmla="*/ 92 w 113"/>
                <a:gd name="T9" fmla="*/ 114 h 114"/>
                <a:gd name="T10" fmla="*/ 57 w 113"/>
                <a:gd name="T11" fmla="*/ 99 h 114"/>
                <a:gd name="T12" fmla="*/ 21 w 113"/>
                <a:gd name="T13" fmla="*/ 114 h 114"/>
                <a:gd name="T14" fmla="*/ 28 w 113"/>
                <a:gd name="T15" fmla="*/ 78 h 114"/>
                <a:gd name="T16" fmla="*/ 0 w 113"/>
                <a:gd name="T17" fmla="*/ 43 h 114"/>
                <a:gd name="T18" fmla="*/ 43 w 113"/>
                <a:gd name="T19" fmla="*/ 43 h 114"/>
                <a:gd name="T20" fmla="*/ 57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57" y="0"/>
                  </a:moveTo>
                  <a:lnTo>
                    <a:pt x="78" y="43"/>
                  </a:lnTo>
                  <a:lnTo>
                    <a:pt x="113" y="43"/>
                  </a:lnTo>
                  <a:lnTo>
                    <a:pt x="85" y="78"/>
                  </a:lnTo>
                  <a:lnTo>
                    <a:pt x="92" y="114"/>
                  </a:lnTo>
                  <a:lnTo>
                    <a:pt x="57" y="99"/>
                  </a:lnTo>
                  <a:lnTo>
                    <a:pt x="21" y="114"/>
                  </a:lnTo>
                  <a:lnTo>
                    <a:pt x="28" y="78"/>
                  </a:lnTo>
                  <a:lnTo>
                    <a:pt x="0" y="43"/>
                  </a:lnTo>
                  <a:lnTo>
                    <a:pt x="43" y="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4" name="Freeform 8129"/>
            <p:cNvSpPr>
              <a:spLocks/>
            </p:cNvSpPr>
            <p:nvPr/>
          </p:nvSpPr>
          <p:spPr bwMode="auto">
            <a:xfrm>
              <a:off x="16232188" y="7304088"/>
              <a:ext cx="179387" cy="180975"/>
            </a:xfrm>
            <a:custGeom>
              <a:avLst/>
              <a:gdLst>
                <a:gd name="T0" fmla="*/ 57 w 113"/>
                <a:gd name="T1" fmla="*/ 0 h 114"/>
                <a:gd name="T2" fmla="*/ 71 w 113"/>
                <a:gd name="T3" fmla="*/ 43 h 114"/>
                <a:gd name="T4" fmla="*/ 113 w 113"/>
                <a:gd name="T5" fmla="*/ 43 h 114"/>
                <a:gd name="T6" fmla="*/ 85 w 113"/>
                <a:gd name="T7" fmla="*/ 78 h 114"/>
                <a:gd name="T8" fmla="*/ 92 w 113"/>
                <a:gd name="T9" fmla="*/ 114 h 114"/>
                <a:gd name="T10" fmla="*/ 57 w 113"/>
                <a:gd name="T11" fmla="*/ 99 h 114"/>
                <a:gd name="T12" fmla="*/ 21 w 113"/>
                <a:gd name="T13" fmla="*/ 114 h 114"/>
                <a:gd name="T14" fmla="*/ 28 w 113"/>
                <a:gd name="T15" fmla="*/ 78 h 114"/>
                <a:gd name="T16" fmla="*/ 0 w 113"/>
                <a:gd name="T17" fmla="*/ 43 h 114"/>
                <a:gd name="T18" fmla="*/ 35 w 113"/>
                <a:gd name="T19" fmla="*/ 43 h 114"/>
                <a:gd name="T20" fmla="*/ 57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57" y="0"/>
                  </a:moveTo>
                  <a:lnTo>
                    <a:pt x="71" y="43"/>
                  </a:lnTo>
                  <a:lnTo>
                    <a:pt x="113" y="43"/>
                  </a:lnTo>
                  <a:lnTo>
                    <a:pt x="85" y="78"/>
                  </a:lnTo>
                  <a:lnTo>
                    <a:pt x="92" y="114"/>
                  </a:lnTo>
                  <a:lnTo>
                    <a:pt x="57" y="99"/>
                  </a:lnTo>
                  <a:lnTo>
                    <a:pt x="21" y="114"/>
                  </a:lnTo>
                  <a:lnTo>
                    <a:pt x="28" y="78"/>
                  </a:lnTo>
                  <a:lnTo>
                    <a:pt x="0" y="43"/>
                  </a:lnTo>
                  <a:lnTo>
                    <a:pt x="35" y="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5" name="Freeform 8130"/>
            <p:cNvSpPr>
              <a:spLocks/>
            </p:cNvSpPr>
            <p:nvPr/>
          </p:nvSpPr>
          <p:spPr bwMode="auto">
            <a:xfrm>
              <a:off x="15219363" y="6403975"/>
              <a:ext cx="1181100" cy="34925"/>
            </a:xfrm>
            <a:custGeom>
              <a:avLst/>
              <a:gdLst>
                <a:gd name="T0" fmla="*/ 104 w 105"/>
                <a:gd name="T1" fmla="*/ 3 h 3"/>
                <a:gd name="T2" fmla="*/ 1 w 105"/>
                <a:gd name="T3" fmla="*/ 3 h 3"/>
                <a:gd name="T4" fmla="*/ 0 w 105"/>
                <a:gd name="T5" fmla="*/ 1 h 3"/>
                <a:gd name="T6" fmla="*/ 1 w 105"/>
                <a:gd name="T7" fmla="*/ 0 h 3"/>
                <a:gd name="T8" fmla="*/ 104 w 105"/>
                <a:gd name="T9" fmla="*/ 0 h 3"/>
                <a:gd name="T10" fmla="*/ 105 w 105"/>
                <a:gd name="T11" fmla="*/ 1 h 3"/>
                <a:gd name="T12" fmla="*/ 104 w 10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3">
                  <a:moveTo>
                    <a:pt x="104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0"/>
                    <a:pt x="105" y="1"/>
                    <a:pt x="105" y="1"/>
                  </a:cubicBezTo>
                  <a:cubicBezTo>
                    <a:pt x="105" y="2"/>
                    <a:pt x="105" y="3"/>
                    <a:pt x="104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886" name="กลุ่ม 885"/>
          <p:cNvGrpSpPr/>
          <p:nvPr/>
        </p:nvGrpSpPr>
        <p:grpSpPr>
          <a:xfrm>
            <a:off x="14447837" y="6910387"/>
            <a:ext cx="3003550" cy="1889125"/>
            <a:chOff x="6657975" y="5549900"/>
            <a:chExt cx="3003550" cy="1889125"/>
          </a:xfrm>
        </p:grpSpPr>
        <p:sp>
          <p:nvSpPr>
            <p:cNvPr id="887" name="Freeform 8131"/>
            <p:cNvSpPr>
              <a:spLocks noEditPoints="1"/>
            </p:cNvSpPr>
            <p:nvPr/>
          </p:nvSpPr>
          <p:spPr bwMode="auto">
            <a:xfrm>
              <a:off x="6657975" y="5549900"/>
              <a:ext cx="3003550" cy="1889125"/>
            </a:xfrm>
            <a:custGeom>
              <a:avLst/>
              <a:gdLst>
                <a:gd name="T0" fmla="*/ 267 w 267"/>
                <a:gd name="T1" fmla="*/ 121 h 168"/>
                <a:gd name="T2" fmla="*/ 267 w 267"/>
                <a:gd name="T3" fmla="*/ 48 h 168"/>
                <a:gd name="T4" fmla="*/ 250 w 267"/>
                <a:gd name="T5" fmla="*/ 22 h 168"/>
                <a:gd name="T6" fmla="*/ 134 w 267"/>
                <a:gd name="T7" fmla="*/ 0 h 168"/>
                <a:gd name="T8" fmla="*/ 17 w 267"/>
                <a:gd name="T9" fmla="*/ 22 h 168"/>
                <a:gd name="T10" fmla="*/ 0 w 267"/>
                <a:gd name="T11" fmla="*/ 48 h 168"/>
                <a:gd name="T12" fmla="*/ 0 w 267"/>
                <a:gd name="T13" fmla="*/ 121 h 168"/>
                <a:gd name="T14" fmla="*/ 17 w 267"/>
                <a:gd name="T15" fmla="*/ 147 h 168"/>
                <a:gd name="T16" fmla="*/ 134 w 267"/>
                <a:gd name="T17" fmla="*/ 168 h 168"/>
                <a:gd name="T18" fmla="*/ 250 w 267"/>
                <a:gd name="T19" fmla="*/ 147 h 168"/>
                <a:gd name="T20" fmla="*/ 267 w 267"/>
                <a:gd name="T21" fmla="*/ 121 h 168"/>
                <a:gd name="T22" fmla="*/ 258 w 267"/>
                <a:gd name="T23" fmla="*/ 118 h 168"/>
                <a:gd name="T24" fmla="*/ 241 w 267"/>
                <a:gd name="T25" fmla="*/ 144 h 168"/>
                <a:gd name="T26" fmla="*/ 134 w 267"/>
                <a:gd name="T27" fmla="*/ 163 h 168"/>
                <a:gd name="T28" fmla="*/ 26 w 267"/>
                <a:gd name="T29" fmla="*/ 144 h 168"/>
                <a:gd name="T30" fmla="*/ 9 w 267"/>
                <a:gd name="T31" fmla="*/ 118 h 168"/>
                <a:gd name="T32" fmla="*/ 9 w 267"/>
                <a:gd name="T33" fmla="*/ 51 h 168"/>
                <a:gd name="T34" fmla="*/ 26 w 267"/>
                <a:gd name="T35" fmla="*/ 25 h 168"/>
                <a:gd name="T36" fmla="*/ 134 w 267"/>
                <a:gd name="T37" fmla="*/ 5 h 168"/>
                <a:gd name="T38" fmla="*/ 241 w 267"/>
                <a:gd name="T39" fmla="*/ 25 h 168"/>
                <a:gd name="T40" fmla="*/ 258 w 267"/>
                <a:gd name="T41" fmla="*/ 51 h 168"/>
                <a:gd name="T42" fmla="*/ 258 w 267"/>
                <a:gd name="T43" fmla="*/ 11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7" h="168">
                  <a:moveTo>
                    <a:pt x="267" y="121"/>
                  </a:moveTo>
                  <a:cubicBezTo>
                    <a:pt x="267" y="48"/>
                    <a:pt x="267" y="48"/>
                    <a:pt x="267" y="48"/>
                  </a:cubicBezTo>
                  <a:cubicBezTo>
                    <a:pt x="267" y="36"/>
                    <a:pt x="260" y="26"/>
                    <a:pt x="250" y="22"/>
                  </a:cubicBezTo>
                  <a:cubicBezTo>
                    <a:pt x="228" y="12"/>
                    <a:pt x="190" y="0"/>
                    <a:pt x="134" y="0"/>
                  </a:cubicBezTo>
                  <a:cubicBezTo>
                    <a:pt x="77" y="0"/>
                    <a:pt x="39" y="12"/>
                    <a:pt x="17" y="22"/>
                  </a:cubicBezTo>
                  <a:cubicBezTo>
                    <a:pt x="7" y="26"/>
                    <a:pt x="0" y="36"/>
                    <a:pt x="0" y="48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2"/>
                    <a:pt x="7" y="142"/>
                    <a:pt x="17" y="147"/>
                  </a:cubicBezTo>
                  <a:cubicBezTo>
                    <a:pt x="39" y="157"/>
                    <a:pt x="77" y="168"/>
                    <a:pt x="134" y="168"/>
                  </a:cubicBezTo>
                  <a:cubicBezTo>
                    <a:pt x="190" y="168"/>
                    <a:pt x="228" y="157"/>
                    <a:pt x="250" y="147"/>
                  </a:cubicBezTo>
                  <a:cubicBezTo>
                    <a:pt x="260" y="142"/>
                    <a:pt x="267" y="132"/>
                    <a:pt x="267" y="121"/>
                  </a:cubicBezTo>
                  <a:close/>
                  <a:moveTo>
                    <a:pt x="258" y="118"/>
                  </a:moveTo>
                  <a:cubicBezTo>
                    <a:pt x="258" y="129"/>
                    <a:pt x="251" y="139"/>
                    <a:pt x="241" y="144"/>
                  </a:cubicBezTo>
                  <a:cubicBezTo>
                    <a:pt x="221" y="153"/>
                    <a:pt x="185" y="163"/>
                    <a:pt x="134" y="163"/>
                  </a:cubicBezTo>
                  <a:cubicBezTo>
                    <a:pt x="82" y="163"/>
                    <a:pt x="46" y="153"/>
                    <a:pt x="26" y="144"/>
                  </a:cubicBezTo>
                  <a:cubicBezTo>
                    <a:pt x="16" y="139"/>
                    <a:pt x="9" y="129"/>
                    <a:pt x="9" y="118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39"/>
                    <a:pt x="16" y="29"/>
                    <a:pt x="26" y="25"/>
                  </a:cubicBezTo>
                  <a:cubicBezTo>
                    <a:pt x="46" y="16"/>
                    <a:pt x="82" y="5"/>
                    <a:pt x="134" y="5"/>
                  </a:cubicBezTo>
                  <a:cubicBezTo>
                    <a:pt x="185" y="5"/>
                    <a:pt x="221" y="16"/>
                    <a:pt x="241" y="25"/>
                  </a:cubicBezTo>
                  <a:cubicBezTo>
                    <a:pt x="251" y="29"/>
                    <a:pt x="258" y="39"/>
                    <a:pt x="258" y="51"/>
                  </a:cubicBezTo>
                  <a:lnTo>
                    <a:pt x="258" y="11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8" name="Freeform 8132"/>
            <p:cNvSpPr>
              <a:spLocks noEditPoints="1"/>
            </p:cNvSpPr>
            <p:nvPr/>
          </p:nvSpPr>
          <p:spPr bwMode="auto">
            <a:xfrm>
              <a:off x="6872288" y="5673725"/>
              <a:ext cx="2576512" cy="1641475"/>
            </a:xfrm>
            <a:custGeom>
              <a:avLst/>
              <a:gdLst>
                <a:gd name="T0" fmla="*/ 116 w 229"/>
                <a:gd name="T1" fmla="*/ 145 h 146"/>
                <a:gd name="T2" fmla="*/ 127 w 229"/>
                <a:gd name="T3" fmla="*/ 146 h 146"/>
                <a:gd name="T4" fmla="*/ 96 w 229"/>
                <a:gd name="T5" fmla="*/ 143 h 146"/>
                <a:gd name="T6" fmla="*/ 139 w 229"/>
                <a:gd name="T7" fmla="*/ 143 h 146"/>
                <a:gd name="T8" fmla="*/ 84 w 229"/>
                <a:gd name="T9" fmla="*/ 145 h 146"/>
                <a:gd name="T10" fmla="*/ 144 w 229"/>
                <a:gd name="T11" fmla="*/ 144 h 146"/>
                <a:gd name="T12" fmla="*/ 78 w 229"/>
                <a:gd name="T13" fmla="*/ 144 h 146"/>
                <a:gd name="T14" fmla="*/ 78 w 229"/>
                <a:gd name="T15" fmla="*/ 144 h 146"/>
                <a:gd name="T16" fmla="*/ 158 w 229"/>
                <a:gd name="T17" fmla="*/ 143 h 146"/>
                <a:gd name="T18" fmla="*/ 66 w 229"/>
                <a:gd name="T19" fmla="*/ 140 h 146"/>
                <a:gd name="T20" fmla="*/ 177 w 229"/>
                <a:gd name="T21" fmla="*/ 138 h 146"/>
                <a:gd name="T22" fmla="*/ 46 w 229"/>
                <a:gd name="T23" fmla="*/ 137 h 146"/>
                <a:gd name="T24" fmla="*/ 181 w 229"/>
                <a:gd name="T25" fmla="*/ 136 h 146"/>
                <a:gd name="T26" fmla="*/ 41 w 229"/>
                <a:gd name="T27" fmla="*/ 137 h 146"/>
                <a:gd name="T28" fmla="*/ 194 w 229"/>
                <a:gd name="T29" fmla="*/ 135 h 146"/>
                <a:gd name="T30" fmla="*/ 194 w 229"/>
                <a:gd name="T31" fmla="*/ 135 h 146"/>
                <a:gd name="T32" fmla="*/ 31 w 229"/>
                <a:gd name="T33" fmla="*/ 133 h 146"/>
                <a:gd name="T34" fmla="*/ 211 w 229"/>
                <a:gd name="T35" fmla="*/ 129 h 146"/>
                <a:gd name="T36" fmla="*/ 12 w 229"/>
                <a:gd name="T37" fmla="*/ 124 h 146"/>
                <a:gd name="T38" fmla="*/ 215 w 229"/>
                <a:gd name="T39" fmla="*/ 126 h 146"/>
                <a:gd name="T40" fmla="*/ 8 w 229"/>
                <a:gd name="T41" fmla="*/ 122 h 146"/>
                <a:gd name="T42" fmla="*/ 8 w 229"/>
                <a:gd name="T43" fmla="*/ 122 h 146"/>
                <a:gd name="T44" fmla="*/ 226 w 229"/>
                <a:gd name="T45" fmla="*/ 117 h 146"/>
                <a:gd name="T46" fmla="*/ 3 w 229"/>
                <a:gd name="T47" fmla="*/ 104 h 146"/>
                <a:gd name="T48" fmla="*/ 226 w 229"/>
                <a:gd name="T49" fmla="*/ 98 h 146"/>
                <a:gd name="T50" fmla="*/ 0 w 229"/>
                <a:gd name="T51" fmla="*/ 92 h 146"/>
                <a:gd name="T52" fmla="*/ 226 w 229"/>
                <a:gd name="T53" fmla="*/ 86 h 146"/>
                <a:gd name="T54" fmla="*/ 0 w 229"/>
                <a:gd name="T55" fmla="*/ 79 h 146"/>
                <a:gd name="T56" fmla="*/ 226 w 229"/>
                <a:gd name="T57" fmla="*/ 73 h 146"/>
                <a:gd name="T58" fmla="*/ 0 w 229"/>
                <a:gd name="T59" fmla="*/ 67 h 146"/>
                <a:gd name="T60" fmla="*/ 226 w 229"/>
                <a:gd name="T61" fmla="*/ 61 h 146"/>
                <a:gd name="T62" fmla="*/ 0 w 229"/>
                <a:gd name="T63" fmla="*/ 55 h 146"/>
                <a:gd name="T64" fmla="*/ 226 w 229"/>
                <a:gd name="T65" fmla="*/ 49 h 146"/>
                <a:gd name="T66" fmla="*/ 0 w 229"/>
                <a:gd name="T67" fmla="*/ 42 h 146"/>
                <a:gd name="T68" fmla="*/ 226 w 229"/>
                <a:gd name="T69" fmla="*/ 42 h 146"/>
                <a:gd name="T70" fmla="*/ 2 w 229"/>
                <a:gd name="T71" fmla="*/ 37 h 146"/>
                <a:gd name="T72" fmla="*/ 225 w 229"/>
                <a:gd name="T73" fmla="*/ 32 h 146"/>
                <a:gd name="T74" fmla="*/ 225 w 229"/>
                <a:gd name="T75" fmla="*/ 32 h 146"/>
                <a:gd name="T76" fmla="*/ 9 w 229"/>
                <a:gd name="T77" fmla="*/ 26 h 146"/>
                <a:gd name="T78" fmla="*/ 212 w 229"/>
                <a:gd name="T79" fmla="*/ 18 h 146"/>
                <a:gd name="T80" fmla="*/ 18 w 229"/>
                <a:gd name="T81" fmla="*/ 18 h 146"/>
                <a:gd name="T82" fmla="*/ 205 w 229"/>
                <a:gd name="T83" fmla="*/ 18 h 146"/>
                <a:gd name="T84" fmla="*/ 30 w 229"/>
                <a:gd name="T85" fmla="*/ 16 h 146"/>
                <a:gd name="T86" fmla="*/ 30 w 229"/>
                <a:gd name="T87" fmla="*/ 16 h 146"/>
                <a:gd name="T88" fmla="*/ 195 w 229"/>
                <a:gd name="T89" fmla="*/ 13 h 146"/>
                <a:gd name="T90" fmla="*/ 48 w 229"/>
                <a:gd name="T91" fmla="*/ 10 h 146"/>
                <a:gd name="T92" fmla="*/ 176 w 229"/>
                <a:gd name="T93" fmla="*/ 7 h 146"/>
                <a:gd name="T94" fmla="*/ 59 w 229"/>
                <a:gd name="T95" fmla="*/ 5 h 146"/>
                <a:gd name="T96" fmla="*/ 163 w 229"/>
                <a:gd name="T97" fmla="*/ 7 h 146"/>
                <a:gd name="T98" fmla="*/ 64 w 229"/>
                <a:gd name="T99" fmla="*/ 6 h 146"/>
                <a:gd name="T100" fmla="*/ 158 w 229"/>
                <a:gd name="T101" fmla="*/ 6 h 146"/>
                <a:gd name="T102" fmla="*/ 158 w 229"/>
                <a:gd name="T103" fmla="*/ 6 h 146"/>
                <a:gd name="T104" fmla="*/ 78 w 229"/>
                <a:gd name="T105" fmla="*/ 5 h 146"/>
                <a:gd name="T106" fmla="*/ 145 w 229"/>
                <a:gd name="T107" fmla="*/ 2 h 146"/>
                <a:gd name="T108" fmla="*/ 97 w 229"/>
                <a:gd name="T109" fmla="*/ 2 h 146"/>
                <a:gd name="T110" fmla="*/ 126 w 229"/>
                <a:gd name="T111" fmla="*/ 2 h 146"/>
                <a:gd name="T112" fmla="*/ 102 w 229"/>
                <a:gd name="T113" fmla="*/ 1 h 146"/>
                <a:gd name="T114" fmla="*/ 121 w 229"/>
                <a:gd name="T115" fmla="*/ 3 h 146"/>
                <a:gd name="T116" fmla="*/ 121 w 229"/>
                <a:gd name="T117" fmla="*/ 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146">
                  <a:moveTo>
                    <a:pt x="115" y="146"/>
                  </a:moveTo>
                  <a:cubicBezTo>
                    <a:pt x="112" y="146"/>
                    <a:pt x="110" y="146"/>
                    <a:pt x="108" y="146"/>
                  </a:cubicBezTo>
                  <a:cubicBezTo>
                    <a:pt x="108" y="146"/>
                    <a:pt x="107" y="146"/>
                    <a:pt x="107" y="145"/>
                  </a:cubicBezTo>
                  <a:cubicBezTo>
                    <a:pt x="107" y="144"/>
                    <a:pt x="108" y="144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10" y="144"/>
                    <a:pt x="112" y="144"/>
                    <a:pt x="115" y="144"/>
                  </a:cubicBezTo>
                  <a:cubicBezTo>
                    <a:pt x="115" y="144"/>
                    <a:pt x="116" y="144"/>
                    <a:pt x="116" y="145"/>
                  </a:cubicBezTo>
                  <a:cubicBezTo>
                    <a:pt x="116" y="146"/>
                    <a:pt x="115" y="146"/>
                    <a:pt x="115" y="146"/>
                  </a:cubicBezTo>
                  <a:close/>
                  <a:moveTo>
                    <a:pt x="121" y="146"/>
                  </a:moveTo>
                  <a:cubicBezTo>
                    <a:pt x="120" y="146"/>
                    <a:pt x="119" y="146"/>
                    <a:pt x="119" y="145"/>
                  </a:cubicBezTo>
                  <a:cubicBezTo>
                    <a:pt x="119" y="144"/>
                    <a:pt x="120" y="144"/>
                    <a:pt x="121" y="144"/>
                  </a:cubicBezTo>
                  <a:cubicBezTo>
                    <a:pt x="123" y="144"/>
                    <a:pt x="125" y="144"/>
                    <a:pt x="127" y="143"/>
                  </a:cubicBezTo>
                  <a:cubicBezTo>
                    <a:pt x="127" y="143"/>
                    <a:pt x="128" y="144"/>
                    <a:pt x="128" y="145"/>
                  </a:cubicBezTo>
                  <a:cubicBezTo>
                    <a:pt x="128" y="145"/>
                    <a:pt x="128" y="146"/>
                    <a:pt x="127" y="146"/>
                  </a:cubicBezTo>
                  <a:cubicBezTo>
                    <a:pt x="125" y="146"/>
                    <a:pt x="123" y="146"/>
                    <a:pt x="121" y="146"/>
                  </a:cubicBezTo>
                  <a:cubicBezTo>
                    <a:pt x="121" y="146"/>
                    <a:pt x="121" y="146"/>
                    <a:pt x="121" y="146"/>
                  </a:cubicBezTo>
                  <a:close/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0" y="146"/>
                    <a:pt x="98" y="146"/>
                    <a:pt x="96" y="146"/>
                  </a:cubicBezTo>
                  <a:cubicBezTo>
                    <a:pt x="95" y="146"/>
                    <a:pt x="95" y="145"/>
                    <a:pt x="95" y="144"/>
                  </a:cubicBezTo>
                  <a:cubicBezTo>
                    <a:pt x="95" y="144"/>
                    <a:pt x="95" y="143"/>
                    <a:pt x="96" y="143"/>
                  </a:cubicBezTo>
                  <a:cubicBezTo>
                    <a:pt x="98" y="143"/>
                    <a:pt x="100" y="143"/>
                    <a:pt x="102" y="143"/>
                  </a:cubicBezTo>
                  <a:cubicBezTo>
                    <a:pt x="103" y="144"/>
                    <a:pt x="103" y="144"/>
                    <a:pt x="103" y="145"/>
                  </a:cubicBezTo>
                  <a:cubicBezTo>
                    <a:pt x="103" y="145"/>
                    <a:pt x="103" y="146"/>
                    <a:pt x="102" y="146"/>
                  </a:cubicBezTo>
                  <a:close/>
                  <a:moveTo>
                    <a:pt x="133" y="146"/>
                  </a:moveTo>
                  <a:cubicBezTo>
                    <a:pt x="132" y="146"/>
                    <a:pt x="132" y="145"/>
                    <a:pt x="132" y="144"/>
                  </a:cubicBezTo>
                  <a:cubicBezTo>
                    <a:pt x="132" y="144"/>
                    <a:pt x="132" y="143"/>
                    <a:pt x="133" y="143"/>
                  </a:cubicBezTo>
                  <a:cubicBezTo>
                    <a:pt x="135" y="143"/>
                    <a:pt x="137" y="143"/>
                    <a:pt x="139" y="143"/>
                  </a:cubicBezTo>
                  <a:cubicBezTo>
                    <a:pt x="140" y="143"/>
                    <a:pt x="140" y="143"/>
                    <a:pt x="140" y="144"/>
                  </a:cubicBezTo>
                  <a:cubicBezTo>
                    <a:pt x="140" y="145"/>
                    <a:pt x="140" y="145"/>
                    <a:pt x="139" y="145"/>
                  </a:cubicBezTo>
                  <a:cubicBezTo>
                    <a:pt x="137" y="145"/>
                    <a:pt x="135" y="146"/>
                    <a:pt x="133" y="146"/>
                  </a:cubicBezTo>
                  <a:cubicBezTo>
                    <a:pt x="133" y="146"/>
                    <a:pt x="133" y="146"/>
                    <a:pt x="133" y="146"/>
                  </a:cubicBezTo>
                  <a:close/>
                  <a:moveTo>
                    <a:pt x="90" y="145"/>
                  </a:moveTo>
                  <a:cubicBezTo>
                    <a:pt x="90" y="145"/>
                    <a:pt x="90" y="145"/>
                    <a:pt x="90" y="145"/>
                  </a:cubicBezTo>
                  <a:cubicBezTo>
                    <a:pt x="88" y="145"/>
                    <a:pt x="86" y="145"/>
                    <a:pt x="84" y="145"/>
                  </a:cubicBezTo>
                  <a:cubicBezTo>
                    <a:pt x="83" y="145"/>
                    <a:pt x="82" y="144"/>
                    <a:pt x="83" y="143"/>
                  </a:cubicBezTo>
                  <a:cubicBezTo>
                    <a:pt x="83" y="143"/>
                    <a:pt x="83" y="142"/>
                    <a:pt x="84" y="142"/>
                  </a:cubicBezTo>
                  <a:cubicBezTo>
                    <a:pt x="86" y="142"/>
                    <a:pt x="88" y="143"/>
                    <a:pt x="90" y="143"/>
                  </a:cubicBezTo>
                  <a:cubicBezTo>
                    <a:pt x="91" y="143"/>
                    <a:pt x="91" y="143"/>
                    <a:pt x="91" y="144"/>
                  </a:cubicBezTo>
                  <a:cubicBezTo>
                    <a:pt x="91" y="145"/>
                    <a:pt x="91" y="145"/>
                    <a:pt x="90" y="145"/>
                  </a:cubicBezTo>
                  <a:close/>
                  <a:moveTo>
                    <a:pt x="145" y="145"/>
                  </a:moveTo>
                  <a:cubicBezTo>
                    <a:pt x="145" y="145"/>
                    <a:pt x="144" y="144"/>
                    <a:pt x="144" y="144"/>
                  </a:cubicBezTo>
                  <a:cubicBezTo>
                    <a:pt x="144" y="143"/>
                    <a:pt x="145" y="142"/>
                    <a:pt x="145" y="142"/>
                  </a:cubicBezTo>
                  <a:cubicBezTo>
                    <a:pt x="147" y="142"/>
                    <a:pt x="149" y="142"/>
                    <a:pt x="151" y="142"/>
                  </a:cubicBezTo>
                  <a:cubicBezTo>
                    <a:pt x="152" y="141"/>
                    <a:pt x="153" y="142"/>
                    <a:pt x="153" y="143"/>
                  </a:cubicBezTo>
                  <a:cubicBezTo>
                    <a:pt x="153" y="143"/>
                    <a:pt x="152" y="144"/>
                    <a:pt x="152" y="144"/>
                  </a:cubicBezTo>
                  <a:cubicBezTo>
                    <a:pt x="150" y="144"/>
                    <a:pt x="148" y="144"/>
                    <a:pt x="145" y="145"/>
                  </a:cubicBezTo>
                  <a:cubicBezTo>
                    <a:pt x="145" y="145"/>
                    <a:pt x="145" y="145"/>
                    <a:pt x="145" y="145"/>
                  </a:cubicBezTo>
                  <a:close/>
                  <a:moveTo>
                    <a:pt x="78" y="144"/>
                  </a:moveTo>
                  <a:cubicBezTo>
                    <a:pt x="78" y="144"/>
                    <a:pt x="78" y="144"/>
                    <a:pt x="77" y="144"/>
                  </a:cubicBezTo>
                  <a:cubicBezTo>
                    <a:pt x="75" y="144"/>
                    <a:pt x="73" y="144"/>
                    <a:pt x="71" y="143"/>
                  </a:cubicBezTo>
                  <a:cubicBezTo>
                    <a:pt x="71" y="143"/>
                    <a:pt x="70" y="143"/>
                    <a:pt x="70" y="142"/>
                  </a:cubicBezTo>
                  <a:cubicBezTo>
                    <a:pt x="70" y="141"/>
                    <a:pt x="71" y="141"/>
                    <a:pt x="72" y="141"/>
                  </a:cubicBezTo>
                  <a:cubicBezTo>
                    <a:pt x="74" y="141"/>
                    <a:pt x="76" y="141"/>
                    <a:pt x="78" y="142"/>
                  </a:cubicBezTo>
                  <a:cubicBezTo>
                    <a:pt x="78" y="142"/>
                    <a:pt x="79" y="142"/>
                    <a:pt x="79" y="143"/>
                  </a:cubicBezTo>
                  <a:cubicBezTo>
                    <a:pt x="79" y="144"/>
                    <a:pt x="78" y="144"/>
                    <a:pt x="78" y="144"/>
                  </a:cubicBezTo>
                  <a:close/>
                  <a:moveTo>
                    <a:pt x="158" y="143"/>
                  </a:moveTo>
                  <a:cubicBezTo>
                    <a:pt x="157" y="143"/>
                    <a:pt x="156" y="143"/>
                    <a:pt x="156" y="142"/>
                  </a:cubicBezTo>
                  <a:cubicBezTo>
                    <a:pt x="156" y="142"/>
                    <a:pt x="157" y="141"/>
                    <a:pt x="157" y="141"/>
                  </a:cubicBezTo>
                  <a:cubicBezTo>
                    <a:pt x="159" y="140"/>
                    <a:pt x="161" y="140"/>
                    <a:pt x="163" y="140"/>
                  </a:cubicBezTo>
                  <a:cubicBezTo>
                    <a:pt x="164" y="140"/>
                    <a:pt x="165" y="140"/>
                    <a:pt x="165" y="141"/>
                  </a:cubicBezTo>
                  <a:cubicBezTo>
                    <a:pt x="165" y="142"/>
                    <a:pt x="165" y="142"/>
                    <a:pt x="164" y="142"/>
                  </a:cubicBezTo>
                  <a:cubicBezTo>
                    <a:pt x="162" y="143"/>
                    <a:pt x="160" y="143"/>
                    <a:pt x="158" y="143"/>
                  </a:cubicBezTo>
                  <a:cubicBezTo>
                    <a:pt x="158" y="143"/>
                    <a:pt x="158" y="143"/>
                    <a:pt x="158" y="143"/>
                  </a:cubicBezTo>
                  <a:close/>
                  <a:moveTo>
                    <a:pt x="65" y="142"/>
                  </a:moveTo>
                  <a:cubicBezTo>
                    <a:pt x="65" y="142"/>
                    <a:pt x="65" y="142"/>
                    <a:pt x="65" y="142"/>
                  </a:cubicBezTo>
                  <a:cubicBezTo>
                    <a:pt x="63" y="142"/>
                    <a:pt x="61" y="142"/>
                    <a:pt x="59" y="141"/>
                  </a:cubicBezTo>
                  <a:cubicBezTo>
                    <a:pt x="58" y="141"/>
                    <a:pt x="58" y="140"/>
                    <a:pt x="58" y="140"/>
                  </a:cubicBezTo>
                  <a:cubicBezTo>
                    <a:pt x="58" y="139"/>
                    <a:pt x="59" y="139"/>
                    <a:pt x="60" y="139"/>
                  </a:cubicBezTo>
                  <a:cubicBezTo>
                    <a:pt x="62" y="139"/>
                    <a:pt x="64" y="140"/>
                    <a:pt x="66" y="140"/>
                  </a:cubicBezTo>
                  <a:cubicBezTo>
                    <a:pt x="66" y="140"/>
                    <a:pt x="67" y="141"/>
                    <a:pt x="67" y="141"/>
                  </a:cubicBezTo>
                  <a:cubicBezTo>
                    <a:pt x="67" y="142"/>
                    <a:pt x="66" y="142"/>
                    <a:pt x="65" y="142"/>
                  </a:cubicBezTo>
                  <a:close/>
                  <a:moveTo>
                    <a:pt x="170" y="141"/>
                  </a:moveTo>
                  <a:cubicBezTo>
                    <a:pt x="169" y="141"/>
                    <a:pt x="169" y="141"/>
                    <a:pt x="168" y="140"/>
                  </a:cubicBezTo>
                  <a:cubicBezTo>
                    <a:pt x="168" y="140"/>
                    <a:pt x="169" y="139"/>
                    <a:pt x="169" y="139"/>
                  </a:cubicBezTo>
                  <a:cubicBezTo>
                    <a:pt x="172" y="138"/>
                    <a:pt x="174" y="138"/>
                    <a:pt x="175" y="138"/>
                  </a:cubicBezTo>
                  <a:cubicBezTo>
                    <a:pt x="176" y="137"/>
                    <a:pt x="177" y="138"/>
                    <a:pt x="177" y="138"/>
                  </a:cubicBezTo>
                  <a:cubicBezTo>
                    <a:pt x="177" y="139"/>
                    <a:pt x="177" y="140"/>
                    <a:pt x="176" y="140"/>
                  </a:cubicBezTo>
                  <a:cubicBezTo>
                    <a:pt x="174" y="140"/>
                    <a:pt x="172" y="141"/>
                    <a:pt x="170" y="141"/>
                  </a:cubicBezTo>
                  <a:cubicBezTo>
                    <a:pt x="170" y="141"/>
                    <a:pt x="170" y="141"/>
                    <a:pt x="170" y="141"/>
                  </a:cubicBezTo>
                  <a:close/>
                  <a:moveTo>
                    <a:pt x="53" y="140"/>
                  </a:moveTo>
                  <a:cubicBezTo>
                    <a:pt x="53" y="140"/>
                    <a:pt x="53" y="140"/>
                    <a:pt x="53" y="140"/>
                  </a:cubicBezTo>
                  <a:cubicBezTo>
                    <a:pt x="51" y="139"/>
                    <a:pt x="49" y="139"/>
                    <a:pt x="47" y="139"/>
                  </a:cubicBezTo>
                  <a:cubicBezTo>
                    <a:pt x="46" y="138"/>
                    <a:pt x="46" y="138"/>
                    <a:pt x="46" y="137"/>
                  </a:cubicBezTo>
                  <a:cubicBezTo>
                    <a:pt x="46" y="136"/>
                    <a:pt x="47" y="136"/>
                    <a:pt x="48" y="136"/>
                  </a:cubicBezTo>
                  <a:cubicBezTo>
                    <a:pt x="50" y="137"/>
                    <a:pt x="52" y="137"/>
                    <a:pt x="54" y="138"/>
                  </a:cubicBezTo>
                  <a:cubicBezTo>
                    <a:pt x="54" y="138"/>
                    <a:pt x="55" y="138"/>
                    <a:pt x="55" y="139"/>
                  </a:cubicBezTo>
                  <a:cubicBezTo>
                    <a:pt x="54" y="140"/>
                    <a:pt x="54" y="140"/>
                    <a:pt x="53" y="140"/>
                  </a:cubicBezTo>
                  <a:close/>
                  <a:moveTo>
                    <a:pt x="182" y="139"/>
                  </a:moveTo>
                  <a:cubicBezTo>
                    <a:pt x="181" y="139"/>
                    <a:pt x="181" y="138"/>
                    <a:pt x="181" y="138"/>
                  </a:cubicBezTo>
                  <a:cubicBezTo>
                    <a:pt x="180" y="137"/>
                    <a:pt x="181" y="136"/>
                    <a:pt x="181" y="136"/>
                  </a:cubicBezTo>
                  <a:cubicBezTo>
                    <a:pt x="184" y="136"/>
                    <a:pt x="185" y="135"/>
                    <a:pt x="187" y="135"/>
                  </a:cubicBezTo>
                  <a:cubicBezTo>
                    <a:pt x="188" y="134"/>
                    <a:pt x="189" y="135"/>
                    <a:pt x="189" y="135"/>
                  </a:cubicBezTo>
                  <a:cubicBezTo>
                    <a:pt x="189" y="136"/>
                    <a:pt x="189" y="137"/>
                    <a:pt x="188" y="137"/>
                  </a:cubicBezTo>
                  <a:cubicBezTo>
                    <a:pt x="186" y="137"/>
                    <a:pt x="184" y="138"/>
                    <a:pt x="182" y="139"/>
                  </a:cubicBezTo>
                  <a:cubicBezTo>
                    <a:pt x="182" y="139"/>
                    <a:pt x="182" y="139"/>
                    <a:pt x="182" y="139"/>
                  </a:cubicBezTo>
                  <a:close/>
                  <a:moveTo>
                    <a:pt x="41" y="137"/>
                  </a:moveTo>
                  <a:cubicBezTo>
                    <a:pt x="41" y="137"/>
                    <a:pt x="41" y="137"/>
                    <a:pt x="41" y="137"/>
                  </a:cubicBezTo>
                  <a:cubicBezTo>
                    <a:pt x="39" y="136"/>
                    <a:pt x="37" y="136"/>
                    <a:pt x="35" y="135"/>
                  </a:cubicBezTo>
                  <a:cubicBezTo>
                    <a:pt x="34" y="135"/>
                    <a:pt x="34" y="134"/>
                    <a:pt x="34" y="134"/>
                  </a:cubicBezTo>
                  <a:cubicBezTo>
                    <a:pt x="34" y="133"/>
                    <a:pt x="35" y="133"/>
                    <a:pt x="36" y="133"/>
                  </a:cubicBezTo>
                  <a:cubicBezTo>
                    <a:pt x="38" y="133"/>
                    <a:pt x="40" y="134"/>
                    <a:pt x="42" y="135"/>
                  </a:cubicBezTo>
                  <a:cubicBezTo>
                    <a:pt x="42" y="135"/>
                    <a:pt x="43" y="135"/>
                    <a:pt x="43" y="136"/>
                  </a:cubicBezTo>
                  <a:cubicBezTo>
                    <a:pt x="42" y="137"/>
                    <a:pt x="42" y="137"/>
                    <a:pt x="41" y="137"/>
                  </a:cubicBezTo>
                  <a:close/>
                  <a:moveTo>
                    <a:pt x="194" y="135"/>
                  </a:moveTo>
                  <a:cubicBezTo>
                    <a:pt x="193" y="135"/>
                    <a:pt x="193" y="135"/>
                    <a:pt x="192" y="134"/>
                  </a:cubicBezTo>
                  <a:cubicBezTo>
                    <a:pt x="192" y="134"/>
                    <a:pt x="193" y="133"/>
                    <a:pt x="193" y="133"/>
                  </a:cubicBezTo>
                  <a:cubicBezTo>
                    <a:pt x="195" y="132"/>
                    <a:pt x="197" y="132"/>
                    <a:pt x="199" y="131"/>
                  </a:cubicBezTo>
                  <a:cubicBezTo>
                    <a:pt x="200" y="131"/>
                    <a:pt x="200" y="131"/>
                    <a:pt x="201" y="132"/>
                  </a:cubicBezTo>
                  <a:cubicBezTo>
                    <a:pt x="201" y="132"/>
                    <a:pt x="201" y="133"/>
                    <a:pt x="200" y="133"/>
                  </a:cubicBezTo>
                  <a:cubicBezTo>
                    <a:pt x="198" y="134"/>
                    <a:pt x="196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lose/>
                  <a:moveTo>
                    <a:pt x="30" y="133"/>
                  </a:moveTo>
                  <a:cubicBezTo>
                    <a:pt x="29" y="133"/>
                    <a:pt x="29" y="133"/>
                    <a:pt x="29" y="133"/>
                  </a:cubicBezTo>
                  <a:cubicBezTo>
                    <a:pt x="27" y="133"/>
                    <a:pt x="25" y="132"/>
                    <a:pt x="23" y="131"/>
                  </a:cubicBezTo>
                  <a:cubicBezTo>
                    <a:pt x="23" y="131"/>
                    <a:pt x="22" y="130"/>
                    <a:pt x="23" y="130"/>
                  </a:cubicBezTo>
                  <a:cubicBezTo>
                    <a:pt x="23" y="129"/>
                    <a:pt x="24" y="129"/>
                    <a:pt x="24" y="129"/>
                  </a:cubicBezTo>
                  <a:cubicBezTo>
                    <a:pt x="26" y="130"/>
                    <a:pt x="28" y="130"/>
                    <a:pt x="30" y="131"/>
                  </a:cubicBezTo>
                  <a:cubicBezTo>
                    <a:pt x="31" y="131"/>
                    <a:pt x="31" y="132"/>
                    <a:pt x="31" y="133"/>
                  </a:cubicBezTo>
                  <a:cubicBezTo>
                    <a:pt x="31" y="133"/>
                    <a:pt x="30" y="133"/>
                    <a:pt x="30" y="133"/>
                  </a:cubicBezTo>
                  <a:close/>
                  <a:moveTo>
                    <a:pt x="205" y="131"/>
                  </a:moveTo>
                  <a:cubicBezTo>
                    <a:pt x="205" y="131"/>
                    <a:pt x="204" y="131"/>
                    <a:pt x="204" y="130"/>
                  </a:cubicBezTo>
                  <a:cubicBezTo>
                    <a:pt x="204" y="130"/>
                    <a:pt x="204" y="129"/>
                    <a:pt x="205" y="129"/>
                  </a:cubicBezTo>
                  <a:cubicBezTo>
                    <a:pt x="207" y="128"/>
                    <a:pt x="209" y="127"/>
                    <a:pt x="211" y="127"/>
                  </a:cubicBezTo>
                  <a:cubicBezTo>
                    <a:pt x="211" y="126"/>
                    <a:pt x="212" y="127"/>
                    <a:pt x="212" y="127"/>
                  </a:cubicBezTo>
                  <a:cubicBezTo>
                    <a:pt x="212" y="128"/>
                    <a:pt x="212" y="129"/>
                    <a:pt x="211" y="129"/>
                  </a:cubicBezTo>
                  <a:cubicBezTo>
                    <a:pt x="210" y="130"/>
                    <a:pt x="208" y="130"/>
                    <a:pt x="206" y="131"/>
                  </a:cubicBezTo>
                  <a:cubicBezTo>
                    <a:pt x="206" y="131"/>
                    <a:pt x="205" y="131"/>
                    <a:pt x="205" y="131"/>
                  </a:cubicBezTo>
                  <a:close/>
                  <a:moveTo>
                    <a:pt x="18" y="129"/>
                  </a:moveTo>
                  <a:cubicBezTo>
                    <a:pt x="18" y="129"/>
                    <a:pt x="18" y="129"/>
                    <a:pt x="18" y="129"/>
                  </a:cubicBezTo>
                  <a:cubicBezTo>
                    <a:pt x="17" y="129"/>
                    <a:pt x="16" y="128"/>
                    <a:pt x="16" y="128"/>
                  </a:cubicBezTo>
                  <a:cubicBezTo>
                    <a:pt x="14" y="128"/>
                    <a:pt x="13" y="127"/>
                    <a:pt x="12" y="126"/>
                  </a:cubicBezTo>
                  <a:cubicBezTo>
                    <a:pt x="11" y="126"/>
                    <a:pt x="11" y="125"/>
                    <a:pt x="12" y="124"/>
                  </a:cubicBezTo>
                  <a:cubicBezTo>
                    <a:pt x="12" y="124"/>
                    <a:pt x="13" y="124"/>
                    <a:pt x="13" y="124"/>
                  </a:cubicBezTo>
                  <a:cubicBezTo>
                    <a:pt x="14" y="125"/>
                    <a:pt x="16" y="125"/>
                    <a:pt x="17" y="126"/>
                  </a:cubicBezTo>
                  <a:cubicBezTo>
                    <a:pt x="17" y="126"/>
                    <a:pt x="18" y="126"/>
                    <a:pt x="19" y="127"/>
                  </a:cubicBezTo>
                  <a:cubicBezTo>
                    <a:pt x="19" y="127"/>
                    <a:pt x="19" y="128"/>
                    <a:pt x="19" y="128"/>
                  </a:cubicBezTo>
                  <a:cubicBezTo>
                    <a:pt x="19" y="129"/>
                    <a:pt x="19" y="129"/>
                    <a:pt x="18" y="129"/>
                  </a:cubicBezTo>
                  <a:close/>
                  <a:moveTo>
                    <a:pt x="216" y="126"/>
                  </a:moveTo>
                  <a:cubicBezTo>
                    <a:pt x="216" y="126"/>
                    <a:pt x="216" y="126"/>
                    <a:pt x="215" y="126"/>
                  </a:cubicBezTo>
                  <a:cubicBezTo>
                    <a:pt x="215" y="125"/>
                    <a:pt x="215" y="124"/>
                    <a:pt x="216" y="124"/>
                  </a:cubicBezTo>
                  <a:cubicBezTo>
                    <a:pt x="217" y="123"/>
                    <a:pt x="219" y="122"/>
                    <a:pt x="220" y="120"/>
                  </a:cubicBezTo>
                  <a:cubicBezTo>
                    <a:pt x="221" y="120"/>
                    <a:pt x="221" y="120"/>
                    <a:pt x="222" y="120"/>
                  </a:cubicBezTo>
                  <a:cubicBezTo>
                    <a:pt x="222" y="120"/>
                    <a:pt x="223" y="121"/>
                    <a:pt x="222" y="122"/>
                  </a:cubicBezTo>
                  <a:cubicBezTo>
                    <a:pt x="221" y="123"/>
                    <a:pt x="219" y="125"/>
                    <a:pt x="217" y="126"/>
                  </a:cubicBezTo>
                  <a:cubicBezTo>
                    <a:pt x="217" y="126"/>
                    <a:pt x="217" y="126"/>
                    <a:pt x="216" y="126"/>
                  </a:cubicBezTo>
                  <a:close/>
                  <a:moveTo>
                    <a:pt x="8" y="122"/>
                  </a:moveTo>
                  <a:cubicBezTo>
                    <a:pt x="8" y="122"/>
                    <a:pt x="7" y="122"/>
                    <a:pt x="7" y="122"/>
                  </a:cubicBezTo>
                  <a:cubicBezTo>
                    <a:pt x="6" y="120"/>
                    <a:pt x="4" y="118"/>
                    <a:pt x="3" y="117"/>
                  </a:cubicBezTo>
                  <a:cubicBezTo>
                    <a:pt x="3" y="116"/>
                    <a:pt x="3" y="115"/>
                    <a:pt x="4" y="115"/>
                  </a:cubicBezTo>
                  <a:cubicBezTo>
                    <a:pt x="4" y="115"/>
                    <a:pt x="5" y="115"/>
                    <a:pt x="5" y="115"/>
                  </a:cubicBezTo>
                  <a:cubicBezTo>
                    <a:pt x="6" y="117"/>
                    <a:pt x="7" y="119"/>
                    <a:pt x="9" y="120"/>
                  </a:cubicBezTo>
                  <a:cubicBezTo>
                    <a:pt x="9" y="121"/>
                    <a:pt x="9" y="121"/>
                    <a:pt x="9" y="122"/>
                  </a:cubicBezTo>
                  <a:cubicBezTo>
                    <a:pt x="8" y="122"/>
                    <a:pt x="8" y="122"/>
                    <a:pt x="8" y="122"/>
                  </a:cubicBezTo>
                  <a:close/>
                  <a:moveTo>
                    <a:pt x="225" y="117"/>
                  </a:moveTo>
                  <a:cubicBezTo>
                    <a:pt x="225" y="117"/>
                    <a:pt x="224" y="117"/>
                    <a:pt x="224" y="117"/>
                  </a:cubicBezTo>
                  <a:cubicBezTo>
                    <a:pt x="224" y="117"/>
                    <a:pt x="223" y="116"/>
                    <a:pt x="224" y="115"/>
                  </a:cubicBezTo>
                  <a:cubicBezTo>
                    <a:pt x="225" y="114"/>
                    <a:pt x="225" y="112"/>
                    <a:pt x="226" y="110"/>
                  </a:cubicBezTo>
                  <a:cubicBezTo>
                    <a:pt x="226" y="109"/>
                    <a:pt x="227" y="109"/>
                    <a:pt x="227" y="109"/>
                  </a:cubicBezTo>
                  <a:cubicBezTo>
                    <a:pt x="228" y="109"/>
                    <a:pt x="228" y="110"/>
                    <a:pt x="228" y="110"/>
                  </a:cubicBezTo>
                  <a:cubicBezTo>
                    <a:pt x="228" y="113"/>
                    <a:pt x="227" y="115"/>
                    <a:pt x="226" y="117"/>
                  </a:cubicBezTo>
                  <a:cubicBezTo>
                    <a:pt x="226" y="117"/>
                    <a:pt x="225" y="117"/>
                    <a:pt x="225" y="117"/>
                  </a:cubicBezTo>
                  <a:close/>
                  <a:moveTo>
                    <a:pt x="2" y="111"/>
                  </a:moveTo>
                  <a:cubicBezTo>
                    <a:pt x="2" y="111"/>
                    <a:pt x="1" y="111"/>
                    <a:pt x="1" y="111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3"/>
                    <a:pt x="1" y="103"/>
                    <a:pt x="1" y="103"/>
                  </a:cubicBezTo>
                  <a:cubicBezTo>
                    <a:pt x="2" y="103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6"/>
                    <a:pt x="3" y="108"/>
                    <a:pt x="3" y="110"/>
                  </a:cubicBezTo>
                  <a:cubicBezTo>
                    <a:pt x="3" y="111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lose/>
                  <a:moveTo>
                    <a:pt x="228" y="105"/>
                  </a:moveTo>
                  <a:cubicBezTo>
                    <a:pt x="227" y="105"/>
                    <a:pt x="226" y="105"/>
                    <a:pt x="226" y="104"/>
                  </a:cubicBezTo>
                  <a:cubicBezTo>
                    <a:pt x="226" y="98"/>
                    <a:pt x="226" y="98"/>
                    <a:pt x="226" y="98"/>
                  </a:cubicBezTo>
                  <a:cubicBezTo>
                    <a:pt x="226" y="97"/>
                    <a:pt x="227" y="97"/>
                    <a:pt x="228" y="97"/>
                  </a:cubicBezTo>
                  <a:cubicBezTo>
                    <a:pt x="228" y="97"/>
                    <a:pt x="229" y="97"/>
                    <a:pt x="229" y="98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5"/>
                    <a:pt x="228" y="105"/>
                    <a:pt x="228" y="105"/>
                  </a:cubicBezTo>
                  <a:close/>
                  <a:moveTo>
                    <a:pt x="1" y="99"/>
                  </a:moveTo>
                  <a:cubicBezTo>
                    <a:pt x="1" y="99"/>
                    <a:pt x="0" y="98"/>
                    <a:pt x="0" y="9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1" y="90"/>
                    <a:pt x="1" y="90"/>
                  </a:cubicBezTo>
                  <a:cubicBezTo>
                    <a:pt x="2" y="90"/>
                    <a:pt x="3" y="91"/>
                    <a:pt x="3" y="92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2" y="99"/>
                    <a:pt x="1" y="99"/>
                  </a:cubicBezTo>
                  <a:close/>
                  <a:moveTo>
                    <a:pt x="228" y="93"/>
                  </a:moveTo>
                  <a:cubicBezTo>
                    <a:pt x="227" y="93"/>
                    <a:pt x="226" y="92"/>
                    <a:pt x="226" y="92"/>
                  </a:cubicBezTo>
                  <a:cubicBezTo>
                    <a:pt x="226" y="86"/>
                    <a:pt x="226" y="86"/>
                    <a:pt x="226" y="86"/>
                  </a:cubicBezTo>
                  <a:cubicBezTo>
                    <a:pt x="226" y="85"/>
                    <a:pt x="227" y="84"/>
                    <a:pt x="228" y="84"/>
                  </a:cubicBezTo>
                  <a:cubicBezTo>
                    <a:pt x="228" y="84"/>
                    <a:pt x="229" y="85"/>
                    <a:pt x="229" y="86"/>
                  </a:cubicBezTo>
                  <a:cubicBezTo>
                    <a:pt x="229" y="92"/>
                    <a:pt x="229" y="92"/>
                    <a:pt x="229" y="92"/>
                  </a:cubicBezTo>
                  <a:cubicBezTo>
                    <a:pt x="229" y="92"/>
                    <a:pt x="228" y="93"/>
                    <a:pt x="228" y="93"/>
                  </a:cubicBezTo>
                  <a:close/>
                  <a:moveTo>
                    <a:pt x="1" y="87"/>
                  </a:moveTo>
                  <a:cubicBezTo>
                    <a:pt x="1" y="87"/>
                    <a:pt x="0" y="86"/>
                    <a:pt x="0" y="85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1" y="78"/>
                    <a:pt x="1" y="78"/>
                  </a:cubicBezTo>
                  <a:cubicBezTo>
                    <a:pt x="2" y="78"/>
                    <a:pt x="3" y="79"/>
                    <a:pt x="3" y="79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6"/>
                    <a:pt x="2" y="87"/>
                    <a:pt x="1" y="87"/>
                  </a:cubicBezTo>
                  <a:close/>
                  <a:moveTo>
                    <a:pt x="228" y="81"/>
                  </a:moveTo>
                  <a:cubicBezTo>
                    <a:pt x="227" y="81"/>
                    <a:pt x="226" y="80"/>
                    <a:pt x="226" y="79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7" y="72"/>
                    <a:pt x="228" y="72"/>
                  </a:cubicBezTo>
                  <a:cubicBezTo>
                    <a:pt x="228" y="72"/>
                    <a:pt x="229" y="73"/>
                    <a:pt x="229" y="73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80"/>
                    <a:pt x="228" y="81"/>
                    <a:pt x="228" y="81"/>
                  </a:cubicBezTo>
                  <a:close/>
                  <a:moveTo>
                    <a:pt x="1" y="74"/>
                  </a:moveTo>
                  <a:cubicBezTo>
                    <a:pt x="1" y="74"/>
                    <a:pt x="0" y="74"/>
                    <a:pt x="0" y="7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6"/>
                    <a:pt x="1" y="66"/>
                  </a:cubicBezTo>
                  <a:cubicBezTo>
                    <a:pt x="2" y="66"/>
                    <a:pt x="3" y="66"/>
                    <a:pt x="3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2" y="74"/>
                    <a:pt x="1" y="74"/>
                  </a:cubicBezTo>
                  <a:close/>
                  <a:moveTo>
                    <a:pt x="228" y="68"/>
                  </a:moveTo>
                  <a:cubicBezTo>
                    <a:pt x="227" y="68"/>
                    <a:pt x="226" y="68"/>
                    <a:pt x="226" y="67"/>
                  </a:cubicBezTo>
                  <a:cubicBezTo>
                    <a:pt x="226" y="61"/>
                    <a:pt x="226" y="61"/>
                    <a:pt x="226" y="61"/>
                  </a:cubicBezTo>
                  <a:cubicBezTo>
                    <a:pt x="226" y="60"/>
                    <a:pt x="227" y="60"/>
                    <a:pt x="228" y="60"/>
                  </a:cubicBezTo>
                  <a:cubicBezTo>
                    <a:pt x="228" y="60"/>
                    <a:pt x="229" y="60"/>
                    <a:pt x="229" y="61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8"/>
                    <a:pt x="228" y="68"/>
                    <a:pt x="228" y="68"/>
                  </a:cubicBezTo>
                  <a:close/>
                  <a:moveTo>
                    <a:pt x="1" y="62"/>
                  </a:moveTo>
                  <a:cubicBezTo>
                    <a:pt x="1" y="62"/>
                    <a:pt x="0" y="62"/>
                    <a:pt x="0" y="6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1" y="53"/>
                  </a:cubicBezTo>
                  <a:cubicBezTo>
                    <a:pt x="2" y="53"/>
                    <a:pt x="3" y="54"/>
                    <a:pt x="3" y="55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2" y="62"/>
                    <a:pt x="1" y="62"/>
                  </a:cubicBezTo>
                  <a:close/>
                  <a:moveTo>
                    <a:pt x="228" y="56"/>
                  </a:moveTo>
                  <a:cubicBezTo>
                    <a:pt x="227" y="56"/>
                    <a:pt x="226" y="55"/>
                    <a:pt x="226" y="55"/>
                  </a:cubicBezTo>
                  <a:cubicBezTo>
                    <a:pt x="226" y="49"/>
                    <a:pt x="226" y="49"/>
                    <a:pt x="226" y="49"/>
                  </a:cubicBezTo>
                  <a:cubicBezTo>
                    <a:pt x="226" y="48"/>
                    <a:pt x="227" y="47"/>
                    <a:pt x="228" y="47"/>
                  </a:cubicBezTo>
                  <a:cubicBezTo>
                    <a:pt x="228" y="47"/>
                    <a:pt x="229" y="48"/>
                    <a:pt x="229" y="49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29" y="55"/>
                    <a:pt x="228" y="56"/>
                    <a:pt x="228" y="56"/>
                  </a:cubicBezTo>
                  <a:close/>
                  <a:moveTo>
                    <a:pt x="1" y="50"/>
                  </a:moveTo>
                  <a:cubicBezTo>
                    <a:pt x="1" y="50"/>
                    <a:pt x="0" y="49"/>
                    <a:pt x="0" y="4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2" y="41"/>
                    <a:pt x="3" y="42"/>
                    <a:pt x="3" y="42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2" y="50"/>
                    <a:pt x="1" y="50"/>
                  </a:cubicBezTo>
                  <a:close/>
                  <a:moveTo>
                    <a:pt x="228" y="44"/>
                  </a:moveTo>
                  <a:cubicBezTo>
                    <a:pt x="227" y="44"/>
                    <a:pt x="226" y="43"/>
                    <a:pt x="226" y="42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6" y="40"/>
                    <a:pt x="226" y="39"/>
                    <a:pt x="226" y="37"/>
                  </a:cubicBezTo>
                  <a:cubicBezTo>
                    <a:pt x="226" y="36"/>
                    <a:pt x="226" y="35"/>
                    <a:pt x="227" y="35"/>
                  </a:cubicBezTo>
                  <a:cubicBezTo>
                    <a:pt x="227" y="35"/>
                    <a:pt x="228" y="35"/>
                    <a:pt x="228" y="36"/>
                  </a:cubicBezTo>
                  <a:cubicBezTo>
                    <a:pt x="229" y="38"/>
                    <a:pt x="229" y="40"/>
                    <a:pt x="229" y="42"/>
                  </a:cubicBezTo>
                  <a:cubicBezTo>
                    <a:pt x="229" y="43"/>
                    <a:pt x="228" y="44"/>
                    <a:pt x="228" y="44"/>
                  </a:cubicBezTo>
                  <a:close/>
                  <a:moveTo>
                    <a:pt x="2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6"/>
                  </a:cubicBezTo>
                  <a:cubicBezTo>
                    <a:pt x="1" y="34"/>
                    <a:pt x="2" y="32"/>
                    <a:pt x="3" y="30"/>
                  </a:cubicBezTo>
                  <a:cubicBezTo>
                    <a:pt x="4" y="29"/>
                    <a:pt x="4" y="29"/>
                    <a:pt x="5" y="29"/>
                  </a:cubicBezTo>
                  <a:cubicBezTo>
                    <a:pt x="6" y="30"/>
                    <a:pt x="6" y="30"/>
                    <a:pt x="5" y="31"/>
                  </a:cubicBezTo>
                  <a:cubicBezTo>
                    <a:pt x="4" y="33"/>
                    <a:pt x="4" y="35"/>
                    <a:pt x="3" y="37"/>
                  </a:cubicBezTo>
                  <a:cubicBezTo>
                    <a:pt x="3" y="37"/>
                    <a:pt x="3" y="37"/>
                    <a:pt x="2" y="37"/>
                  </a:cubicBezTo>
                  <a:close/>
                  <a:moveTo>
                    <a:pt x="225" y="32"/>
                  </a:moveTo>
                  <a:cubicBezTo>
                    <a:pt x="224" y="32"/>
                    <a:pt x="224" y="32"/>
                    <a:pt x="224" y="31"/>
                  </a:cubicBezTo>
                  <a:cubicBezTo>
                    <a:pt x="223" y="29"/>
                    <a:pt x="222" y="28"/>
                    <a:pt x="220" y="26"/>
                  </a:cubicBezTo>
                  <a:cubicBezTo>
                    <a:pt x="220" y="26"/>
                    <a:pt x="220" y="25"/>
                    <a:pt x="220" y="25"/>
                  </a:cubicBezTo>
                  <a:cubicBezTo>
                    <a:pt x="221" y="24"/>
                    <a:pt x="222" y="24"/>
                    <a:pt x="222" y="25"/>
                  </a:cubicBezTo>
                  <a:cubicBezTo>
                    <a:pt x="224" y="26"/>
                    <a:pt x="225" y="28"/>
                    <a:pt x="226" y="30"/>
                  </a:cubicBezTo>
                  <a:cubicBezTo>
                    <a:pt x="226" y="31"/>
                    <a:pt x="226" y="31"/>
                    <a:pt x="225" y="32"/>
                  </a:cubicBezTo>
                  <a:cubicBezTo>
                    <a:pt x="225" y="32"/>
                    <a:pt x="225" y="32"/>
                    <a:pt x="225" y="32"/>
                  </a:cubicBezTo>
                  <a:close/>
                  <a:moveTo>
                    <a:pt x="8" y="27"/>
                  </a:moveTo>
                  <a:cubicBezTo>
                    <a:pt x="8" y="27"/>
                    <a:pt x="7" y="27"/>
                    <a:pt x="7" y="26"/>
                  </a:cubicBezTo>
                  <a:cubicBezTo>
                    <a:pt x="7" y="26"/>
                    <a:pt x="7" y="25"/>
                    <a:pt x="7" y="25"/>
                  </a:cubicBezTo>
                  <a:cubicBezTo>
                    <a:pt x="8" y="23"/>
                    <a:pt x="10" y="22"/>
                    <a:pt x="12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4"/>
                    <a:pt x="10" y="25"/>
                    <a:pt x="9" y="26"/>
                  </a:cubicBezTo>
                  <a:cubicBezTo>
                    <a:pt x="9" y="27"/>
                    <a:pt x="8" y="27"/>
                    <a:pt x="8" y="27"/>
                  </a:cubicBezTo>
                  <a:close/>
                  <a:moveTo>
                    <a:pt x="217" y="23"/>
                  </a:moveTo>
                  <a:cubicBezTo>
                    <a:pt x="216" y="23"/>
                    <a:pt x="216" y="23"/>
                    <a:pt x="216" y="23"/>
                  </a:cubicBezTo>
                  <a:cubicBezTo>
                    <a:pt x="215" y="22"/>
                    <a:pt x="214" y="21"/>
                    <a:pt x="212" y="21"/>
                  </a:cubicBezTo>
                  <a:cubicBezTo>
                    <a:pt x="212" y="20"/>
                    <a:pt x="211" y="20"/>
                    <a:pt x="211" y="20"/>
                  </a:cubicBezTo>
                  <a:cubicBezTo>
                    <a:pt x="210" y="20"/>
                    <a:pt x="210" y="19"/>
                    <a:pt x="210" y="18"/>
                  </a:cubicBezTo>
                  <a:cubicBezTo>
                    <a:pt x="210" y="18"/>
                    <a:pt x="211" y="17"/>
                    <a:pt x="212" y="18"/>
                  </a:cubicBezTo>
                  <a:cubicBezTo>
                    <a:pt x="212" y="18"/>
                    <a:pt x="213" y="18"/>
                    <a:pt x="213" y="18"/>
                  </a:cubicBezTo>
                  <a:cubicBezTo>
                    <a:pt x="215" y="19"/>
                    <a:pt x="216" y="20"/>
                    <a:pt x="217" y="21"/>
                  </a:cubicBezTo>
                  <a:cubicBezTo>
                    <a:pt x="218" y="21"/>
                    <a:pt x="218" y="22"/>
                    <a:pt x="218" y="22"/>
                  </a:cubicBezTo>
                  <a:cubicBezTo>
                    <a:pt x="217" y="23"/>
                    <a:pt x="217" y="23"/>
                    <a:pt x="217" y="23"/>
                  </a:cubicBezTo>
                  <a:close/>
                  <a:moveTo>
                    <a:pt x="18" y="20"/>
                  </a:moveTo>
                  <a:cubicBezTo>
                    <a:pt x="18" y="20"/>
                    <a:pt x="17" y="20"/>
                    <a:pt x="17" y="19"/>
                  </a:cubicBezTo>
                  <a:cubicBezTo>
                    <a:pt x="17" y="19"/>
                    <a:pt x="17" y="18"/>
                    <a:pt x="18" y="18"/>
                  </a:cubicBezTo>
                  <a:cubicBezTo>
                    <a:pt x="19" y="17"/>
                    <a:pt x="21" y="16"/>
                    <a:pt x="23" y="15"/>
                  </a:cubicBezTo>
                  <a:cubicBezTo>
                    <a:pt x="24" y="15"/>
                    <a:pt x="25" y="15"/>
                    <a:pt x="25" y="16"/>
                  </a:cubicBezTo>
                  <a:cubicBezTo>
                    <a:pt x="25" y="17"/>
                    <a:pt x="25" y="17"/>
                    <a:pt x="24" y="18"/>
                  </a:cubicBezTo>
                  <a:cubicBezTo>
                    <a:pt x="22" y="18"/>
                    <a:pt x="20" y="19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205" y="18"/>
                  </a:moveTo>
                  <a:cubicBezTo>
                    <a:pt x="205" y="18"/>
                    <a:pt x="205" y="18"/>
                    <a:pt x="205" y="18"/>
                  </a:cubicBezTo>
                  <a:cubicBezTo>
                    <a:pt x="203" y="17"/>
                    <a:pt x="201" y="16"/>
                    <a:pt x="199" y="16"/>
                  </a:cubicBezTo>
                  <a:cubicBezTo>
                    <a:pt x="198" y="15"/>
                    <a:pt x="198" y="15"/>
                    <a:pt x="198" y="14"/>
                  </a:cubicBezTo>
                  <a:cubicBezTo>
                    <a:pt x="199" y="13"/>
                    <a:pt x="199" y="13"/>
                    <a:pt x="200" y="13"/>
                  </a:cubicBezTo>
                  <a:cubicBezTo>
                    <a:pt x="202" y="14"/>
                    <a:pt x="204" y="15"/>
                    <a:pt x="206" y="15"/>
                  </a:cubicBezTo>
                  <a:cubicBezTo>
                    <a:pt x="206" y="16"/>
                    <a:pt x="207" y="16"/>
                    <a:pt x="206" y="17"/>
                  </a:cubicBezTo>
                  <a:cubicBezTo>
                    <a:pt x="206" y="17"/>
                    <a:pt x="206" y="18"/>
                    <a:pt x="205" y="18"/>
                  </a:cubicBezTo>
                  <a:close/>
                  <a:moveTo>
                    <a:pt x="30" y="16"/>
                  </a:moveTo>
                  <a:cubicBezTo>
                    <a:pt x="29" y="16"/>
                    <a:pt x="29" y="15"/>
                    <a:pt x="28" y="15"/>
                  </a:cubicBezTo>
                  <a:cubicBezTo>
                    <a:pt x="28" y="14"/>
                    <a:pt x="29" y="13"/>
                    <a:pt x="29" y="13"/>
                  </a:cubicBezTo>
                  <a:cubicBezTo>
                    <a:pt x="31" y="13"/>
                    <a:pt x="33" y="12"/>
                    <a:pt x="35" y="11"/>
                  </a:cubicBezTo>
                  <a:cubicBezTo>
                    <a:pt x="36" y="11"/>
                    <a:pt x="36" y="11"/>
                    <a:pt x="37" y="12"/>
                  </a:cubicBezTo>
                  <a:cubicBezTo>
                    <a:pt x="37" y="13"/>
                    <a:pt x="36" y="13"/>
                    <a:pt x="36" y="14"/>
                  </a:cubicBezTo>
                  <a:cubicBezTo>
                    <a:pt x="34" y="14"/>
                    <a:pt x="32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lose/>
                  <a:moveTo>
                    <a:pt x="194" y="14"/>
                  </a:moveTo>
                  <a:cubicBezTo>
                    <a:pt x="194" y="14"/>
                    <a:pt x="193" y="14"/>
                    <a:pt x="193" y="14"/>
                  </a:cubicBezTo>
                  <a:cubicBezTo>
                    <a:pt x="191" y="13"/>
                    <a:pt x="189" y="12"/>
                    <a:pt x="187" y="12"/>
                  </a:cubicBezTo>
                  <a:cubicBezTo>
                    <a:pt x="187" y="12"/>
                    <a:pt x="186" y="11"/>
                    <a:pt x="187" y="10"/>
                  </a:cubicBezTo>
                  <a:cubicBezTo>
                    <a:pt x="187" y="10"/>
                    <a:pt x="187" y="9"/>
                    <a:pt x="188" y="10"/>
                  </a:cubicBezTo>
                  <a:cubicBezTo>
                    <a:pt x="190" y="10"/>
                    <a:pt x="192" y="11"/>
                    <a:pt x="194" y="11"/>
                  </a:cubicBezTo>
                  <a:cubicBezTo>
                    <a:pt x="195" y="11"/>
                    <a:pt x="195" y="12"/>
                    <a:pt x="195" y="13"/>
                  </a:cubicBezTo>
                  <a:cubicBezTo>
                    <a:pt x="195" y="13"/>
                    <a:pt x="194" y="14"/>
                    <a:pt x="194" y="14"/>
                  </a:cubicBezTo>
                  <a:close/>
                  <a:moveTo>
                    <a:pt x="41" y="12"/>
                  </a:moveTo>
                  <a:cubicBezTo>
                    <a:pt x="41" y="12"/>
                    <a:pt x="40" y="12"/>
                    <a:pt x="40" y="11"/>
                  </a:cubicBezTo>
                  <a:cubicBezTo>
                    <a:pt x="40" y="10"/>
                    <a:pt x="40" y="10"/>
                    <a:pt x="41" y="10"/>
                  </a:cubicBezTo>
                  <a:cubicBezTo>
                    <a:pt x="43" y="9"/>
                    <a:pt x="45" y="8"/>
                    <a:pt x="47" y="8"/>
                  </a:cubicBezTo>
                  <a:cubicBezTo>
                    <a:pt x="48" y="8"/>
                    <a:pt x="48" y="8"/>
                    <a:pt x="49" y="9"/>
                  </a:cubicBezTo>
                  <a:cubicBezTo>
                    <a:pt x="49" y="10"/>
                    <a:pt x="48" y="10"/>
                    <a:pt x="48" y="10"/>
                  </a:cubicBezTo>
                  <a:cubicBezTo>
                    <a:pt x="46" y="11"/>
                    <a:pt x="44" y="11"/>
                    <a:pt x="42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  <a:moveTo>
                    <a:pt x="182" y="10"/>
                  </a:moveTo>
                  <a:cubicBezTo>
                    <a:pt x="182" y="10"/>
                    <a:pt x="182" y="10"/>
                    <a:pt x="181" y="10"/>
                  </a:cubicBezTo>
                  <a:cubicBezTo>
                    <a:pt x="180" y="10"/>
                    <a:pt x="178" y="9"/>
                    <a:pt x="176" y="9"/>
                  </a:cubicBezTo>
                  <a:cubicBezTo>
                    <a:pt x="175" y="9"/>
                    <a:pt x="174" y="8"/>
                    <a:pt x="175" y="8"/>
                  </a:cubicBezTo>
                  <a:cubicBezTo>
                    <a:pt x="175" y="7"/>
                    <a:pt x="175" y="6"/>
                    <a:pt x="176" y="7"/>
                  </a:cubicBezTo>
                  <a:cubicBezTo>
                    <a:pt x="178" y="7"/>
                    <a:pt x="180" y="8"/>
                    <a:pt x="182" y="8"/>
                  </a:cubicBezTo>
                  <a:cubicBezTo>
                    <a:pt x="183" y="8"/>
                    <a:pt x="183" y="9"/>
                    <a:pt x="183" y="9"/>
                  </a:cubicBezTo>
                  <a:cubicBezTo>
                    <a:pt x="183" y="10"/>
                    <a:pt x="182" y="10"/>
                    <a:pt x="182" y="10"/>
                  </a:cubicBezTo>
                  <a:close/>
                  <a:moveTo>
                    <a:pt x="53" y="9"/>
                  </a:moveTo>
                  <a:cubicBezTo>
                    <a:pt x="53" y="9"/>
                    <a:pt x="52" y="9"/>
                    <a:pt x="52" y="8"/>
                  </a:cubicBezTo>
                  <a:cubicBezTo>
                    <a:pt x="52" y="7"/>
                    <a:pt x="52" y="7"/>
                    <a:pt x="53" y="7"/>
                  </a:cubicBezTo>
                  <a:cubicBezTo>
                    <a:pt x="55" y="6"/>
                    <a:pt x="57" y="6"/>
                    <a:pt x="59" y="5"/>
                  </a:cubicBezTo>
                  <a:cubicBezTo>
                    <a:pt x="60" y="5"/>
                    <a:pt x="60" y="6"/>
                    <a:pt x="61" y="6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58" y="8"/>
                    <a:pt x="56" y="9"/>
                    <a:pt x="54" y="9"/>
                  </a:cubicBezTo>
                  <a:cubicBezTo>
                    <a:pt x="54" y="9"/>
                    <a:pt x="53" y="9"/>
                    <a:pt x="53" y="9"/>
                  </a:cubicBezTo>
                  <a:close/>
                  <a:moveTo>
                    <a:pt x="170" y="8"/>
                  </a:moveTo>
                  <a:cubicBezTo>
                    <a:pt x="170" y="8"/>
                    <a:pt x="170" y="8"/>
                    <a:pt x="170" y="8"/>
                  </a:cubicBezTo>
                  <a:cubicBezTo>
                    <a:pt x="168" y="7"/>
                    <a:pt x="166" y="7"/>
                    <a:pt x="163" y="7"/>
                  </a:cubicBezTo>
                  <a:cubicBezTo>
                    <a:pt x="163" y="7"/>
                    <a:pt x="162" y="6"/>
                    <a:pt x="162" y="5"/>
                  </a:cubicBezTo>
                  <a:cubicBezTo>
                    <a:pt x="163" y="5"/>
                    <a:pt x="163" y="4"/>
                    <a:pt x="164" y="4"/>
                  </a:cubicBezTo>
                  <a:cubicBezTo>
                    <a:pt x="166" y="5"/>
                    <a:pt x="168" y="5"/>
                    <a:pt x="170" y="5"/>
                  </a:cubicBezTo>
                  <a:cubicBezTo>
                    <a:pt x="171" y="5"/>
                    <a:pt x="171" y="6"/>
                    <a:pt x="171" y="7"/>
                  </a:cubicBezTo>
                  <a:cubicBezTo>
                    <a:pt x="171" y="7"/>
                    <a:pt x="170" y="8"/>
                    <a:pt x="170" y="8"/>
                  </a:cubicBezTo>
                  <a:close/>
                  <a:moveTo>
                    <a:pt x="65" y="7"/>
                  </a:moveTo>
                  <a:cubicBezTo>
                    <a:pt x="65" y="7"/>
                    <a:pt x="64" y="6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7" y="4"/>
                    <a:pt x="69" y="4"/>
                    <a:pt x="71" y="3"/>
                  </a:cubicBezTo>
                  <a:cubicBezTo>
                    <a:pt x="72" y="3"/>
                    <a:pt x="73" y="4"/>
                    <a:pt x="73" y="4"/>
                  </a:cubicBezTo>
                  <a:cubicBezTo>
                    <a:pt x="73" y="5"/>
                    <a:pt x="72" y="6"/>
                    <a:pt x="72" y="6"/>
                  </a:cubicBezTo>
                  <a:cubicBezTo>
                    <a:pt x="70" y="6"/>
                    <a:pt x="68" y="6"/>
                    <a:pt x="66" y="7"/>
                  </a:cubicBezTo>
                  <a:cubicBezTo>
                    <a:pt x="66" y="7"/>
                    <a:pt x="66" y="7"/>
                    <a:pt x="65" y="7"/>
                  </a:cubicBezTo>
                  <a:close/>
                  <a:moveTo>
                    <a:pt x="158" y="6"/>
                  </a:moveTo>
                  <a:cubicBezTo>
                    <a:pt x="158" y="6"/>
                    <a:pt x="157" y="6"/>
                    <a:pt x="157" y="6"/>
                  </a:cubicBezTo>
                  <a:cubicBezTo>
                    <a:pt x="155" y="5"/>
                    <a:pt x="153" y="5"/>
                    <a:pt x="151" y="5"/>
                  </a:cubicBezTo>
                  <a:cubicBezTo>
                    <a:pt x="151" y="5"/>
                    <a:pt x="150" y="4"/>
                    <a:pt x="150" y="4"/>
                  </a:cubicBezTo>
                  <a:cubicBezTo>
                    <a:pt x="150" y="3"/>
                    <a:pt x="151" y="2"/>
                    <a:pt x="152" y="2"/>
                  </a:cubicBezTo>
                  <a:cubicBezTo>
                    <a:pt x="154" y="3"/>
                    <a:pt x="156" y="3"/>
                    <a:pt x="158" y="3"/>
                  </a:cubicBezTo>
                  <a:cubicBezTo>
                    <a:pt x="158" y="3"/>
                    <a:pt x="159" y="4"/>
                    <a:pt x="159" y="5"/>
                  </a:cubicBezTo>
                  <a:cubicBezTo>
                    <a:pt x="159" y="5"/>
                    <a:pt x="158" y="6"/>
                    <a:pt x="158" y="6"/>
                  </a:cubicBezTo>
                  <a:close/>
                  <a:moveTo>
                    <a:pt x="78" y="5"/>
                  </a:moveTo>
                  <a:cubicBezTo>
                    <a:pt x="77" y="5"/>
                    <a:pt x="77" y="4"/>
                    <a:pt x="76" y="4"/>
                  </a:cubicBezTo>
                  <a:cubicBezTo>
                    <a:pt x="76" y="3"/>
                    <a:pt x="77" y="3"/>
                    <a:pt x="78" y="2"/>
                  </a:cubicBezTo>
                  <a:cubicBezTo>
                    <a:pt x="80" y="2"/>
                    <a:pt x="82" y="2"/>
                    <a:pt x="84" y="2"/>
                  </a:cubicBezTo>
                  <a:cubicBezTo>
                    <a:pt x="84" y="2"/>
                    <a:pt x="85" y="2"/>
                    <a:pt x="85" y="3"/>
                  </a:cubicBezTo>
                  <a:cubicBezTo>
                    <a:pt x="85" y="4"/>
                    <a:pt x="85" y="4"/>
                    <a:pt x="84" y="4"/>
                  </a:cubicBezTo>
                  <a:cubicBezTo>
                    <a:pt x="82" y="4"/>
                    <a:pt x="80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lose/>
                  <a:moveTo>
                    <a:pt x="145" y="4"/>
                  </a:moveTo>
                  <a:cubicBezTo>
                    <a:pt x="145" y="4"/>
                    <a:pt x="145" y="4"/>
                    <a:pt x="145" y="4"/>
                  </a:cubicBezTo>
                  <a:cubicBezTo>
                    <a:pt x="143" y="4"/>
                    <a:pt x="141" y="4"/>
                    <a:pt x="139" y="4"/>
                  </a:cubicBezTo>
                  <a:cubicBezTo>
                    <a:pt x="138" y="4"/>
                    <a:pt x="138" y="3"/>
                    <a:pt x="138" y="2"/>
                  </a:cubicBezTo>
                  <a:cubicBezTo>
                    <a:pt x="138" y="2"/>
                    <a:pt x="139" y="1"/>
                    <a:pt x="139" y="1"/>
                  </a:cubicBezTo>
                  <a:cubicBezTo>
                    <a:pt x="141" y="1"/>
                    <a:pt x="143" y="2"/>
                    <a:pt x="145" y="2"/>
                  </a:cubicBezTo>
                  <a:cubicBezTo>
                    <a:pt x="146" y="2"/>
                    <a:pt x="147" y="2"/>
                    <a:pt x="147" y="3"/>
                  </a:cubicBezTo>
                  <a:cubicBezTo>
                    <a:pt x="147" y="4"/>
                    <a:pt x="146" y="4"/>
                    <a:pt x="145" y="4"/>
                  </a:cubicBezTo>
                  <a:close/>
                  <a:moveTo>
                    <a:pt x="90" y="4"/>
                  </a:moveTo>
                  <a:cubicBezTo>
                    <a:pt x="89" y="4"/>
                    <a:pt x="89" y="3"/>
                    <a:pt x="89" y="3"/>
                  </a:cubicBezTo>
                  <a:cubicBezTo>
                    <a:pt x="89" y="2"/>
                    <a:pt x="89" y="1"/>
                    <a:pt x="90" y="1"/>
                  </a:cubicBezTo>
                  <a:cubicBezTo>
                    <a:pt x="92" y="1"/>
                    <a:pt x="94" y="1"/>
                    <a:pt x="96" y="1"/>
                  </a:cubicBezTo>
                  <a:cubicBezTo>
                    <a:pt x="97" y="1"/>
                    <a:pt x="97" y="1"/>
                    <a:pt x="97" y="2"/>
                  </a:cubicBezTo>
                  <a:cubicBezTo>
                    <a:pt x="97" y="3"/>
                    <a:pt x="97" y="3"/>
                    <a:pt x="96" y="3"/>
                  </a:cubicBezTo>
                  <a:cubicBezTo>
                    <a:pt x="94" y="3"/>
                    <a:pt x="92" y="4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lose/>
                  <a:moveTo>
                    <a:pt x="133" y="3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1" y="3"/>
                    <a:pt x="129" y="3"/>
                    <a:pt x="127" y="3"/>
                  </a:cubicBezTo>
                  <a:cubicBezTo>
                    <a:pt x="126" y="3"/>
                    <a:pt x="126" y="2"/>
                    <a:pt x="126" y="2"/>
                  </a:cubicBezTo>
                  <a:cubicBezTo>
                    <a:pt x="126" y="1"/>
                    <a:pt x="126" y="1"/>
                    <a:pt x="127" y="1"/>
                  </a:cubicBezTo>
                  <a:cubicBezTo>
                    <a:pt x="129" y="1"/>
                    <a:pt x="131" y="1"/>
                    <a:pt x="133" y="1"/>
                  </a:cubicBezTo>
                  <a:cubicBezTo>
                    <a:pt x="134" y="1"/>
                    <a:pt x="134" y="1"/>
                    <a:pt x="134" y="2"/>
                  </a:cubicBezTo>
                  <a:cubicBezTo>
                    <a:pt x="134" y="3"/>
                    <a:pt x="134" y="3"/>
                    <a:pt x="133" y="3"/>
                  </a:cubicBezTo>
                  <a:close/>
                  <a:moveTo>
                    <a:pt x="102" y="3"/>
                  </a:moveTo>
                  <a:cubicBezTo>
                    <a:pt x="102" y="3"/>
                    <a:pt x="101" y="3"/>
                    <a:pt x="101" y="2"/>
                  </a:cubicBezTo>
                  <a:cubicBezTo>
                    <a:pt x="101" y="1"/>
                    <a:pt x="102" y="1"/>
                    <a:pt x="102" y="1"/>
                  </a:cubicBezTo>
                  <a:cubicBezTo>
                    <a:pt x="104" y="0"/>
                    <a:pt x="106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2"/>
                    <a:pt x="109" y="3"/>
                    <a:pt x="108" y="3"/>
                  </a:cubicBezTo>
                  <a:cubicBezTo>
                    <a:pt x="106" y="3"/>
                    <a:pt x="104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lose/>
                  <a:moveTo>
                    <a:pt x="121" y="3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9" y="3"/>
                    <a:pt x="117" y="3"/>
                    <a:pt x="115" y="3"/>
                  </a:cubicBezTo>
                  <a:cubicBezTo>
                    <a:pt x="114" y="3"/>
                    <a:pt x="113" y="2"/>
                    <a:pt x="113" y="2"/>
                  </a:cubicBezTo>
                  <a:cubicBezTo>
                    <a:pt x="113" y="1"/>
                    <a:pt x="114" y="0"/>
                    <a:pt x="115" y="0"/>
                  </a:cubicBezTo>
                  <a:cubicBezTo>
                    <a:pt x="117" y="0"/>
                    <a:pt x="119" y="0"/>
                    <a:pt x="121" y="0"/>
                  </a:cubicBezTo>
                  <a:cubicBezTo>
                    <a:pt x="121" y="0"/>
                    <a:pt x="122" y="1"/>
                    <a:pt x="122" y="2"/>
                  </a:cubicBezTo>
                  <a:cubicBezTo>
                    <a:pt x="122" y="2"/>
                    <a:pt x="121" y="3"/>
                    <a:pt x="121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9" name="Freeform 8133"/>
            <p:cNvSpPr>
              <a:spLocks/>
            </p:cNvSpPr>
            <p:nvPr/>
          </p:nvSpPr>
          <p:spPr bwMode="auto">
            <a:xfrm>
              <a:off x="7558088" y="6673850"/>
              <a:ext cx="180975" cy="169863"/>
            </a:xfrm>
            <a:custGeom>
              <a:avLst/>
              <a:gdLst>
                <a:gd name="T0" fmla="*/ 57 w 114"/>
                <a:gd name="T1" fmla="*/ 0 h 107"/>
                <a:gd name="T2" fmla="*/ 78 w 114"/>
                <a:gd name="T3" fmla="*/ 36 h 107"/>
                <a:gd name="T4" fmla="*/ 114 w 114"/>
                <a:gd name="T5" fmla="*/ 43 h 107"/>
                <a:gd name="T6" fmla="*/ 85 w 114"/>
                <a:gd name="T7" fmla="*/ 71 h 107"/>
                <a:gd name="T8" fmla="*/ 92 w 114"/>
                <a:gd name="T9" fmla="*/ 107 h 107"/>
                <a:gd name="T10" fmla="*/ 57 w 114"/>
                <a:gd name="T11" fmla="*/ 92 h 107"/>
                <a:gd name="T12" fmla="*/ 21 w 114"/>
                <a:gd name="T13" fmla="*/ 107 h 107"/>
                <a:gd name="T14" fmla="*/ 29 w 114"/>
                <a:gd name="T15" fmla="*/ 71 h 107"/>
                <a:gd name="T16" fmla="*/ 0 w 114"/>
                <a:gd name="T17" fmla="*/ 43 h 107"/>
                <a:gd name="T18" fmla="*/ 43 w 114"/>
                <a:gd name="T19" fmla="*/ 36 h 107"/>
                <a:gd name="T20" fmla="*/ 57 w 114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07">
                  <a:moveTo>
                    <a:pt x="57" y="0"/>
                  </a:moveTo>
                  <a:lnTo>
                    <a:pt x="78" y="36"/>
                  </a:lnTo>
                  <a:lnTo>
                    <a:pt x="114" y="43"/>
                  </a:lnTo>
                  <a:lnTo>
                    <a:pt x="85" y="71"/>
                  </a:lnTo>
                  <a:lnTo>
                    <a:pt x="92" y="107"/>
                  </a:lnTo>
                  <a:lnTo>
                    <a:pt x="57" y="92"/>
                  </a:lnTo>
                  <a:lnTo>
                    <a:pt x="21" y="107"/>
                  </a:lnTo>
                  <a:lnTo>
                    <a:pt x="29" y="71"/>
                  </a:lnTo>
                  <a:lnTo>
                    <a:pt x="0" y="43"/>
                  </a:lnTo>
                  <a:lnTo>
                    <a:pt x="43" y="3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0" name="Freeform 8134"/>
            <p:cNvSpPr>
              <a:spLocks/>
            </p:cNvSpPr>
            <p:nvPr/>
          </p:nvSpPr>
          <p:spPr bwMode="auto">
            <a:xfrm>
              <a:off x="7816850" y="6673850"/>
              <a:ext cx="180975" cy="169863"/>
            </a:xfrm>
            <a:custGeom>
              <a:avLst/>
              <a:gdLst>
                <a:gd name="T0" fmla="*/ 57 w 114"/>
                <a:gd name="T1" fmla="*/ 0 h 107"/>
                <a:gd name="T2" fmla="*/ 71 w 114"/>
                <a:gd name="T3" fmla="*/ 36 h 107"/>
                <a:gd name="T4" fmla="*/ 114 w 114"/>
                <a:gd name="T5" fmla="*/ 43 h 107"/>
                <a:gd name="T6" fmla="*/ 85 w 114"/>
                <a:gd name="T7" fmla="*/ 71 h 107"/>
                <a:gd name="T8" fmla="*/ 92 w 114"/>
                <a:gd name="T9" fmla="*/ 107 h 107"/>
                <a:gd name="T10" fmla="*/ 57 w 114"/>
                <a:gd name="T11" fmla="*/ 92 h 107"/>
                <a:gd name="T12" fmla="*/ 21 w 114"/>
                <a:gd name="T13" fmla="*/ 107 h 107"/>
                <a:gd name="T14" fmla="*/ 29 w 114"/>
                <a:gd name="T15" fmla="*/ 71 h 107"/>
                <a:gd name="T16" fmla="*/ 0 w 114"/>
                <a:gd name="T17" fmla="*/ 43 h 107"/>
                <a:gd name="T18" fmla="*/ 36 w 114"/>
                <a:gd name="T19" fmla="*/ 36 h 107"/>
                <a:gd name="T20" fmla="*/ 57 w 114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07">
                  <a:moveTo>
                    <a:pt x="57" y="0"/>
                  </a:moveTo>
                  <a:lnTo>
                    <a:pt x="71" y="36"/>
                  </a:lnTo>
                  <a:lnTo>
                    <a:pt x="114" y="43"/>
                  </a:lnTo>
                  <a:lnTo>
                    <a:pt x="85" y="71"/>
                  </a:lnTo>
                  <a:lnTo>
                    <a:pt x="92" y="107"/>
                  </a:lnTo>
                  <a:lnTo>
                    <a:pt x="57" y="92"/>
                  </a:lnTo>
                  <a:lnTo>
                    <a:pt x="21" y="107"/>
                  </a:lnTo>
                  <a:lnTo>
                    <a:pt x="29" y="71"/>
                  </a:lnTo>
                  <a:lnTo>
                    <a:pt x="0" y="43"/>
                  </a:lnTo>
                  <a:lnTo>
                    <a:pt x="36" y="3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1" name="Freeform 8135"/>
            <p:cNvSpPr>
              <a:spLocks/>
            </p:cNvSpPr>
            <p:nvPr/>
          </p:nvSpPr>
          <p:spPr bwMode="auto">
            <a:xfrm>
              <a:off x="8064500" y="6673850"/>
              <a:ext cx="192087" cy="169863"/>
            </a:xfrm>
            <a:custGeom>
              <a:avLst/>
              <a:gdLst>
                <a:gd name="T0" fmla="*/ 64 w 121"/>
                <a:gd name="T1" fmla="*/ 0 h 107"/>
                <a:gd name="T2" fmla="*/ 78 w 121"/>
                <a:gd name="T3" fmla="*/ 36 h 107"/>
                <a:gd name="T4" fmla="*/ 121 w 121"/>
                <a:gd name="T5" fmla="*/ 43 h 107"/>
                <a:gd name="T6" fmla="*/ 92 w 121"/>
                <a:gd name="T7" fmla="*/ 71 h 107"/>
                <a:gd name="T8" fmla="*/ 99 w 121"/>
                <a:gd name="T9" fmla="*/ 107 h 107"/>
                <a:gd name="T10" fmla="*/ 64 w 121"/>
                <a:gd name="T11" fmla="*/ 92 h 107"/>
                <a:gd name="T12" fmla="*/ 21 w 121"/>
                <a:gd name="T13" fmla="*/ 107 h 107"/>
                <a:gd name="T14" fmla="*/ 28 w 121"/>
                <a:gd name="T15" fmla="*/ 71 h 107"/>
                <a:gd name="T16" fmla="*/ 0 w 121"/>
                <a:gd name="T17" fmla="*/ 43 h 107"/>
                <a:gd name="T18" fmla="*/ 43 w 121"/>
                <a:gd name="T19" fmla="*/ 36 h 107"/>
                <a:gd name="T20" fmla="*/ 64 w 121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07">
                  <a:moveTo>
                    <a:pt x="64" y="0"/>
                  </a:moveTo>
                  <a:lnTo>
                    <a:pt x="78" y="36"/>
                  </a:lnTo>
                  <a:lnTo>
                    <a:pt x="121" y="43"/>
                  </a:lnTo>
                  <a:lnTo>
                    <a:pt x="92" y="71"/>
                  </a:lnTo>
                  <a:lnTo>
                    <a:pt x="99" y="107"/>
                  </a:lnTo>
                  <a:lnTo>
                    <a:pt x="64" y="92"/>
                  </a:lnTo>
                  <a:lnTo>
                    <a:pt x="21" y="107"/>
                  </a:lnTo>
                  <a:lnTo>
                    <a:pt x="28" y="71"/>
                  </a:lnTo>
                  <a:lnTo>
                    <a:pt x="0" y="43"/>
                  </a:lnTo>
                  <a:lnTo>
                    <a:pt x="43" y="3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2" name="Freeform 8136"/>
            <p:cNvSpPr>
              <a:spLocks/>
            </p:cNvSpPr>
            <p:nvPr/>
          </p:nvSpPr>
          <p:spPr bwMode="auto">
            <a:xfrm>
              <a:off x="8323263" y="6673850"/>
              <a:ext cx="179387" cy="169863"/>
            </a:xfrm>
            <a:custGeom>
              <a:avLst/>
              <a:gdLst>
                <a:gd name="T0" fmla="*/ 57 w 113"/>
                <a:gd name="T1" fmla="*/ 0 h 107"/>
                <a:gd name="T2" fmla="*/ 78 w 113"/>
                <a:gd name="T3" fmla="*/ 36 h 107"/>
                <a:gd name="T4" fmla="*/ 113 w 113"/>
                <a:gd name="T5" fmla="*/ 43 h 107"/>
                <a:gd name="T6" fmla="*/ 85 w 113"/>
                <a:gd name="T7" fmla="*/ 71 h 107"/>
                <a:gd name="T8" fmla="*/ 92 w 113"/>
                <a:gd name="T9" fmla="*/ 107 h 107"/>
                <a:gd name="T10" fmla="*/ 57 w 113"/>
                <a:gd name="T11" fmla="*/ 92 h 107"/>
                <a:gd name="T12" fmla="*/ 21 w 113"/>
                <a:gd name="T13" fmla="*/ 107 h 107"/>
                <a:gd name="T14" fmla="*/ 28 w 113"/>
                <a:gd name="T15" fmla="*/ 71 h 107"/>
                <a:gd name="T16" fmla="*/ 0 w 113"/>
                <a:gd name="T17" fmla="*/ 43 h 107"/>
                <a:gd name="T18" fmla="*/ 43 w 113"/>
                <a:gd name="T19" fmla="*/ 36 h 107"/>
                <a:gd name="T20" fmla="*/ 57 w 113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7">
                  <a:moveTo>
                    <a:pt x="57" y="0"/>
                  </a:moveTo>
                  <a:lnTo>
                    <a:pt x="78" y="36"/>
                  </a:lnTo>
                  <a:lnTo>
                    <a:pt x="113" y="43"/>
                  </a:lnTo>
                  <a:lnTo>
                    <a:pt x="85" y="71"/>
                  </a:lnTo>
                  <a:lnTo>
                    <a:pt x="92" y="107"/>
                  </a:lnTo>
                  <a:lnTo>
                    <a:pt x="57" y="92"/>
                  </a:lnTo>
                  <a:lnTo>
                    <a:pt x="21" y="107"/>
                  </a:lnTo>
                  <a:lnTo>
                    <a:pt x="28" y="71"/>
                  </a:lnTo>
                  <a:lnTo>
                    <a:pt x="0" y="43"/>
                  </a:lnTo>
                  <a:lnTo>
                    <a:pt x="43" y="3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3" name="Freeform 8137"/>
            <p:cNvSpPr>
              <a:spLocks/>
            </p:cNvSpPr>
            <p:nvPr/>
          </p:nvSpPr>
          <p:spPr bwMode="auto">
            <a:xfrm>
              <a:off x="8582025" y="6673850"/>
              <a:ext cx="179387" cy="169863"/>
            </a:xfrm>
            <a:custGeom>
              <a:avLst/>
              <a:gdLst>
                <a:gd name="T0" fmla="*/ 57 w 113"/>
                <a:gd name="T1" fmla="*/ 0 h 107"/>
                <a:gd name="T2" fmla="*/ 71 w 113"/>
                <a:gd name="T3" fmla="*/ 36 h 107"/>
                <a:gd name="T4" fmla="*/ 113 w 113"/>
                <a:gd name="T5" fmla="*/ 43 h 107"/>
                <a:gd name="T6" fmla="*/ 85 w 113"/>
                <a:gd name="T7" fmla="*/ 71 h 107"/>
                <a:gd name="T8" fmla="*/ 92 w 113"/>
                <a:gd name="T9" fmla="*/ 107 h 107"/>
                <a:gd name="T10" fmla="*/ 57 w 113"/>
                <a:gd name="T11" fmla="*/ 92 h 107"/>
                <a:gd name="T12" fmla="*/ 21 w 113"/>
                <a:gd name="T13" fmla="*/ 107 h 107"/>
                <a:gd name="T14" fmla="*/ 28 w 113"/>
                <a:gd name="T15" fmla="*/ 71 h 107"/>
                <a:gd name="T16" fmla="*/ 0 w 113"/>
                <a:gd name="T17" fmla="*/ 43 h 107"/>
                <a:gd name="T18" fmla="*/ 36 w 113"/>
                <a:gd name="T19" fmla="*/ 36 h 107"/>
                <a:gd name="T20" fmla="*/ 57 w 113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7">
                  <a:moveTo>
                    <a:pt x="57" y="0"/>
                  </a:moveTo>
                  <a:lnTo>
                    <a:pt x="71" y="36"/>
                  </a:lnTo>
                  <a:lnTo>
                    <a:pt x="113" y="43"/>
                  </a:lnTo>
                  <a:lnTo>
                    <a:pt x="85" y="71"/>
                  </a:lnTo>
                  <a:lnTo>
                    <a:pt x="92" y="107"/>
                  </a:lnTo>
                  <a:lnTo>
                    <a:pt x="57" y="92"/>
                  </a:lnTo>
                  <a:lnTo>
                    <a:pt x="21" y="107"/>
                  </a:lnTo>
                  <a:lnTo>
                    <a:pt x="28" y="71"/>
                  </a:lnTo>
                  <a:lnTo>
                    <a:pt x="0" y="43"/>
                  </a:lnTo>
                  <a:lnTo>
                    <a:pt x="36" y="3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894" name="กลุ่ม 893"/>
          <p:cNvGrpSpPr/>
          <p:nvPr/>
        </p:nvGrpSpPr>
        <p:grpSpPr>
          <a:xfrm>
            <a:off x="10531475" y="6715125"/>
            <a:ext cx="2925762" cy="2733675"/>
            <a:chOff x="2484438" y="4964113"/>
            <a:chExt cx="2925762" cy="2733675"/>
          </a:xfrm>
        </p:grpSpPr>
        <p:sp>
          <p:nvSpPr>
            <p:cNvPr id="895" name="Freeform 8138"/>
            <p:cNvSpPr>
              <a:spLocks noEditPoints="1"/>
            </p:cNvSpPr>
            <p:nvPr/>
          </p:nvSpPr>
          <p:spPr bwMode="auto">
            <a:xfrm>
              <a:off x="2484438" y="4964113"/>
              <a:ext cx="2925762" cy="2733675"/>
            </a:xfrm>
            <a:custGeom>
              <a:avLst/>
              <a:gdLst>
                <a:gd name="T0" fmla="*/ 130 w 260"/>
                <a:gd name="T1" fmla="*/ 243 h 243"/>
                <a:gd name="T2" fmla="*/ 112 w 260"/>
                <a:gd name="T3" fmla="*/ 239 h 243"/>
                <a:gd name="T4" fmla="*/ 28 w 260"/>
                <a:gd name="T5" fmla="*/ 205 h 243"/>
                <a:gd name="T6" fmla="*/ 0 w 260"/>
                <a:gd name="T7" fmla="*/ 162 h 243"/>
                <a:gd name="T8" fmla="*/ 0 w 260"/>
                <a:gd name="T9" fmla="*/ 80 h 243"/>
                <a:gd name="T10" fmla="*/ 28 w 260"/>
                <a:gd name="T11" fmla="*/ 37 h 243"/>
                <a:gd name="T12" fmla="*/ 112 w 260"/>
                <a:gd name="T13" fmla="*/ 3 h 243"/>
                <a:gd name="T14" fmla="*/ 130 w 260"/>
                <a:gd name="T15" fmla="*/ 0 h 243"/>
                <a:gd name="T16" fmla="*/ 147 w 260"/>
                <a:gd name="T17" fmla="*/ 3 h 243"/>
                <a:gd name="T18" fmla="*/ 231 w 260"/>
                <a:gd name="T19" fmla="*/ 37 h 243"/>
                <a:gd name="T20" fmla="*/ 260 w 260"/>
                <a:gd name="T21" fmla="*/ 80 h 243"/>
                <a:gd name="T22" fmla="*/ 260 w 260"/>
                <a:gd name="T23" fmla="*/ 162 h 243"/>
                <a:gd name="T24" fmla="*/ 231 w 260"/>
                <a:gd name="T25" fmla="*/ 205 h 243"/>
                <a:gd name="T26" fmla="*/ 147 w 260"/>
                <a:gd name="T27" fmla="*/ 239 h 243"/>
                <a:gd name="T28" fmla="*/ 130 w 260"/>
                <a:gd name="T29" fmla="*/ 243 h 243"/>
                <a:gd name="T30" fmla="*/ 130 w 260"/>
                <a:gd name="T31" fmla="*/ 7 h 243"/>
                <a:gd name="T32" fmla="*/ 115 w 260"/>
                <a:gd name="T33" fmla="*/ 10 h 243"/>
                <a:gd name="T34" fmla="*/ 31 w 260"/>
                <a:gd name="T35" fmla="*/ 44 h 243"/>
                <a:gd name="T36" fmla="*/ 7 w 260"/>
                <a:gd name="T37" fmla="*/ 80 h 243"/>
                <a:gd name="T38" fmla="*/ 7 w 260"/>
                <a:gd name="T39" fmla="*/ 162 h 243"/>
                <a:gd name="T40" fmla="*/ 31 w 260"/>
                <a:gd name="T41" fmla="*/ 198 h 243"/>
                <a:gd name="T42" fmla="*/ 115 w 260"/>
                <a:gd name="T43" fmla="*/ 233 h 243"/>
                <a:gd name="T44" fmla="*/ 145 w 260"/>
                <a:gd name="T45" fmla="*/ 233 h 243"/>
                <a:gd name="T46" fmla="*/ 228 w 260"/>
                <a:gd name="T47" fmla="*/ 198 h 243"/>
                <a:gd name="T48" fmla="*/ 252 w 260"/>
                <a:gd name="T49" fmla="*/ 162 h 243"/>
                <a:gd name="T50" fmla="*/ 252 w 260"/>
                <a:gd name="T51" fmla="*/ 80 h 243"/>
                <a:gd name="T52" fmla="*/ 228 w 260"/>
                <a:gd name="T53" fmla="*/ 44 h 243"/>
                <a:gd name="T54" fmla="*/ 145 w 260"/>
                <a:gd name="T55" fmla="*/ 10 h 243"/>
                <a:gd name="T56" fmla="*/ 130 w 260"/>
                <a:gd name="T57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0" h="243">
                  <a:moveTo>
                    <a:pt x="130" y="243"/>
                  </a:moveTo>
                  <a:cubicBezTo>
                    <a:pt x="124" y="243"/>
                    <a:pt x="118" y="242"/>
                    <a:pt x="112" y="239"/>
                  </a:cubicBezTo>
                  <a:cubicBezTo>
                    <a:pt x="28" y="205"/>
                    <a:pt x="28" y="205"/>
                    <a:pt x="28" y="205"/>
                  </a:cubicBezTo>
                  <a:cubicBezTo>
                    <a:pt x="11" y="198"/>
                    <a:pt x="0" y="181"/>
                    <a:pt x="0" y="16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61"/>
                    <a:pt x="11" y="45"/>
                    <a:pt x="28" y="37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8" y="1"/>
                    <a:pt x="124" y="0"/>
                    <a:pt x="130" y="0"/>
                  </a:cubicBezTo>
                  <a:cubicBezTo>
                    <a:pt x="136" y="0"/>
                    <a:pt x="142" y="1"/>
                    <a:pt x="147" y="3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49" y="45"/>
                    <a:pt x="260" y="61"/>
                    <a:pt x="260" y="80"/>
                  </a:cubicBezTo>
                  <a:cubicBezTo>
                    <a:pt x="260" y="162"/>
                    <a:pt x="260" y="162"/>
                    <a:pt x="260" y="162"/>
                  </a:cubicBezTo>
                  <a:cubicBezTo>
                    <a:pt x="260" y="181"/>
                    <a:pt x="249" y="198"/>
                    <a:pt x="231" y="205"/>
                  </a:cubicBezTo>
                  <a:cubicBezTo>
                    <a:pt x="147" y="239"/>
                    <a:pt x="147" y="239"/>
                    <a:pt x="147" y="239"/>
                  </a:cubicBezTo>
                  <a:cubicBezTo>
                    <a:pt x="142" y="242"/>
                    <a:pt x="136" y="243"/>
                    <a:pt x="130" y="243"/>
                  </a:cubicBezTo>
                  <a:close/>
                  <a:moveTo>
                    <a:pt x="130" y="7"/>
                  </a:moveTo>
                  <a:cubicBezTo>
                    <a:pt x="125" y="7"/>
                    <a:pt x="120" y="8"/>
                    <a:pt x="115" y="10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17" y="50"/>
                    <a:pt x="7" y="64"/>
                    <a:pt x="7" y="80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78"/>
                    <a:pt x="17" y="192"/>
                    <a:pt x="31" y="198"/>
                  </a:cubicBezTo>
                  <a:cubicBezTo>
                    <a:pt x="115" y="233"/>
                    <a:pt x="115" y="233"/>
                    <a:pt x="115" y="233"/>
                  </a:cubicBezTo>
                  <a:cubicBezTo>
                    <a:pt x="125" y="236"/>
                    <a:pt x="135" y="236"/>
                    <a:pt x="145" y="233"/>
                  </a:cubicBezTo>
                  <a:cubicBezTo>
                    <a:pt x="228" y="198"/>
                    <a:pt x="228" y="198"/>
                    <a:pt x="228" y="198"/>
                  </a:cubicBezTo>
                  <a:cubicBezTo>
                    <a:pt x="243" y="192"/>
                    <a:pt x="252" y="178"/>
                    <a:pt x="252" y="162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64"/>
                    <a:pt x="243" y="50"/>
                    <a:pt x="228" y="44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0" y="8"/>
                    <a:pt x="135" y="7"/>
                    <a:pt x="130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6" name="Freeform 8139"/>
            <p:cNvSpPr>
              <a:spLocks/>
            </p:cNvSpPr>
            <p:nvPr/>
          </p:nvSpPr>
          <p:spPr bwMode="auto">
            <a:xfrm>
              <a:off x="2720975" y="5662613"/>
              <a:ext cx="2463800" cy="1349375"/>
            </a:xfrm>
            <a:custGeom>
              <a:avLst/>
              <a:gdLst>
                <a:gd name="T0" fmla="*/ 218 w 219"/>
                <a:gd name="T1" fmla="*/ 120 h 120"/>
                <a:gd name="T2" fmla="*/ 217 w 219"/>
                <a:gd name="T3" fmla="*/ 120 h 120"/>
                <a:gd name="T4" fmla="*/ 1 w 219"/>
                <a:gd name="T5" fmla="*/ 3 h 120"/>
                <a:gd name="T6" fmla="*/ 0 w 219"/>
                <a:gd name="T7" fmla="*/ 1 h 120"/>
                <a:gd name="T8" fmla="*/ 2 w 219"/>
                <a:gd name="T9" fmla="*/ 1 h 120"/>
                <a:gd name="T10" fmla="*/ 218 w 219"/>
                <a:gd name="T11" fmla="*/ 118 h 120"/>
                <a:gd name="T12" fmla="*/ 219 w 219"/>
                <a:gd name="T13" fmla="*/ 120 h 120"/>
                <a:gd name="T14" fmla="*/ 218 w 219"/>
                <a:gd name="T1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20">
                  <a:moveTo>
                    <a:pt x="218" y="120"/>
                  </a:moveTo>
                  <a:cubicBezTo>
                    <a:pt x="218" y="120"/>
                    <a:pt x="217" y="120"/>
                    <a:pt x="217" y="1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19" y="118"/>
                    <a:pt x="219" y="119"/>
                    <a:pt x="219" y="120"/>
                  </a:cubicBezTo>
                  <a:cubicBezTo>
                    <a:pt x="219" y="120"/>
                    <a:pt x="218" y="120"/>
                    <a:pt x="218" y="1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7" name="Freeform 8140"/>
            <p:cNvSpPr>
              <a:spLocks/>
            </p:cNvSpPr>
            <p:nvPr/>
          </p:nvSpPr>
          <p:spPr bwMode="auto">
            <a:xfrm>
              <a:off x="2720975" y="5662613"/>
              <a:ext cx="2463800" cy="1349375"/>
            </a:xfrm>
            <a:custGeom>
              <a:avLst/>
              <a:gdLst>
                <a:gd name="T0" fmla="*/ 1 w 219"/>
                <a:gd name="T1" fmla="*/ 120 h 120"/>
                <a:gd name="T2" fmla="*/ 0 w 219"/>
                <a:gd name="T3" fmla="*/ 120 h 120"/>
                <a:gd name="T4" fmla="*/ 1 w 219"/>
                <a:gd name="T5" fmla="*/ 118 h 120"/>
                <a:gd name="T6" fmla="*/ 217 w 219"/>
                <a:gd name="T7" fmla="*/ 1 h 120"/>
                <a:gd name="T8" fmla="*/ 219 w 219"/>
                <a:gd name="T9" fmla="*/ 1 h 120"/>
                <a:gd name="T10" fmla="*/ 218 w 219"/>
                <a:gd name="T11" fmla="*/ 3 h 120"/>
                <a:gd name="T12" fmla="*/ 2 w 219"/>
                <a:gd name="T13" fmla="*/ 120 h 120"/>
                <a:gd name="T14" fmla="*/ 1 w 219"/>
                <a:gd name="T1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20">
                  <a:moveTo>
                    <a:pt x="1" y="120"/>
                  </a:moveTo>
                  <a:cubicBezTo>
                    <a:pt x="1" y="120"/>
                    <a:pt x="1" y="120"/>
                    <a:pt x="0" y="120"/>
                  </a:cubicBezTo>
                  <a:cubicBezTo>
                    <a:pt x="0" y="119"/>
                    <a:pt x="0" y="118"/>
                    <a:pt x="1" y="118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18" y="0"/>
                    <a:pt x="219" y="0"/>
                    <a:pt x="219" y="1"/>
                  </a:cubicBezTo>
                  <a:cubicBezTo>
                    <a:pt x="219" y="2"/>
                    <a:pt x="219" y="2"/>
                    <a:pt x="218" y="3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2" y="120"/>
                    <a:pt x="1" y="1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713744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กลุ่ม 10"/>
          <p:cNvGrpSpPr/>
          <p:nvPr/>
        </p:nvGrpSpPr>
        <p:grpSpPr>
          <a:xfrm>
            <a:off x="11330659" y="1377653"/>
            <a:ext cx="799207" cy="718895"/>
            <a:chOff x="19924713" y="3349461"/>
            <a:chExt cx="647700" cy="582613"/>
          </a:xfrm>
        </p:grpSpPr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19924713" y="3903499"/>
              <a:ext cx="647700" cy="28575"/>
            </a:xfrm>
            <a:custGeom>
              <a:avLst/>
              <a:gdLst>
                <a:gd name="T0" fmla="*/ 67 w 68"/>
                <a:gd name="T1" fmla="*/ 0 h 3"/>
                <a:gd name="T2" fmla="*/ 2 w 68"/>
                <a:gd name="T3" fmla="*/ 0 h 3"/>
                <a:gd name="T4" fmla="*/ 0 w 68"/>
                <a:gd name="T5" fmla="*/ 1 h 3"/>
                <a:gd name="T6" fmla="*/ 2 w 68"/>
                <a:gd name="T7" fmla="*/ 3 h 3"/>
                <a:gd name="T8" fmla="*/ 67 w 68"/>
                <a:gd name="T9" fmla="*/ 3 h 3"/>
                <a:gd name="T10" fmla="*/ 68 w 68"/>
                <a:gd name="T11" fmla="*/ 1 h 3"/>
                <a:gd name="T12" fmla="*/ 67 w 6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">
                  <a:moveTo>
                    <a:pt x="6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8" y="3"/>
                    <a:pt x="68" y="2"/>
                    <a:pt x="68" y="1"/>
                  </a:cubicBezTo>
                  <a:cubicBezTo>
                    <a:pt x="68" y="1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13" name="กลุ่ม 12"/>
            <p:cNvGrpSpPr/>
            <p:nvPr/>
          </p:nvGrpSpPr>
          <p:grpSpPr>
            <a:xfrm>
              <a:off x="19972338" y="3349461"/>
              <a:ext cx="561975" cy="534988"/>
              <a:chOff x="19972338" y="3349461"/>
              <a:chExt cx="561975" cy="534988"/>
            </a:xfrm>
          </p:grpSpPr>
          <p:sp>
            <p:nvSpPr>
              <p:cNvPr id="14" name="Freeform 7"/>
              <p:cNvSpPr>
                <a:spLocks noEditPoints="1"/>
              </p:cNvSpPr>
              <p:nvPr/>
            </p:nvSpPr>
            <p:spPr bwMode="auto">
              <a:xfrm>
                <a:off x="19972338" y="3663786"/>
                <a:ext cx="114300" cy="220663"/>
              </a:xfrm>
              <a:custGeom>
                <a:avLst/>
                <a:gdLst>
                  <a:gd name="T0" fmla="*/ 1 w 12"/>
                  <a:gd name="T1" fmla="*/ 23 h 23"/>
                  <a:gd name="T2" fmla="*/ 11 w 12"/>
                  <a:gd name="T3" fmla="*/ 23 h 23"/>
                  <a:gd name="T4" fmla="*/ 12 w 12"/>
                  <a:gd name="T5" fmla="*/ 22 h 23"/>
                  <a:gd name="T6" fmla="*/ 12 w 12"/>
                  <a:gd name="T7" fmla="*/ 1 h 23"/>
                  <a:gd name="T8" fmla="*/ 11 w 12"/>
                  <a:gd name="T9" fmla="*/ 0 h 23"/>
                  <a:gd name="T10" fmla="*/ 1 w 12"/>
                  <a:gd name="T11" fmla="*/ 0 h 23"/>
                  <a:gd name="T12" fmla="*/ 0 w 12"/>
                  <a:gd name="T13" fmla="*/ 1 h 23"/>
                  <a:gd name="T14" fmla="*/ 0 w 12"/>
                  <a:gd name="T15" fmla="*/ 22 h 23"/>
                  <a:gd name="T16" fmla="*/ 1 w 12"/>
                  <a:gd name="T17" fmla="*/ 23 h 23"/>
                  <a:gd name="T18" fmla="*/ 2 w 12"/>
                  <a:gd name="T19" fmla="*/ 2 h 23"/>
                  <a:gd name="T20" fmla="*/ 10 w 12"/>
                  <a:gd name="T21" fmla="*/ 2 h 23"/>
                  <a:gd name="T22" fmla="*/ 10 w 12"/>
                  <a:gd name="T23" fmla="*/ 21 h 23"/>
                  <a:gd name="T24" fmla="*/ 2 w 12"/>
                  <a:gd name="T25" fmla="*/ 21 h 23"/>
                  <a:gd name="T26" fmla="*/ 2 w 12"/>
                  <a:gd name="T2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3">
                    <a:moveTo>
                      <a:pt x="1" y="23"/>
                    </a:move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2" y="2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lose/>
                    <a:moveTo>
                      <a:pt x="2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2" y="21"/>
                      <a:pt x="2" y="21"/>
                      <a:pt x="2" y="2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" name="Freeform 8"/>
              <p:cNvSpPr>
                <a:spLocks noEditPoints="1"/>
              </p:cNvSpPr>
              <p:nvPr/>
            </p:nvSpPr>
            <p:spPr bwMode="auto">
              <a:xfrm>
                <a:off x="20124738" y="3559011"/>
                <a:ext cx="104775" cy="325438"/>
              </a:xfrm>
              <a:custGeom>
                <a:avLst/>
                <a:gdLst>
                  <a:gd name="T0" fmla="*/ 1 w 11"/>
                  <a:gd name="T1" fmla="*/ 34 h 34"/>
                  <a:gd name="T2" fmla="*/ 11 w 11"/>
                  <a:gd name="T3" fmla="*/ 34 h 34"/>
                  <a:gd name="T4" fmla="*/ 11 w 11"/>
                  <a:gd name="T5" fmla="*/ 33 h 34"/>
                  <a:gd name="T6" fmla="*/ 11 w 11"/>
                  <a:gd name="T7" fmla="*/ 0 h 34"/>
                  <a:gd name="T8" fmla="*/ 11 w 11"/>
                  <a:gd name="T9" fmla="*/ 0 h 34"/>
                  <a:gd name="T10" fmla="*/ 1 w 11"/>
                  <a:gd name="T11" fmla="*/ 0 h 34"/>
                  <a:gd name="T12" fmla="*/ 0 w 11"/>
                  <a:gd name="T13" fmla="*/ 0 h 34"/>
                  <a:gd name="T14" fmla="*/ 0 w 11"/>
                  <a:gd name="T15" fmla="*/ 33 h 34"/>
                  <a:gd name="T16" fmla="*/ 1 w 11"/>
                  <a:gd name="T17" fmla="*/ 34 h 34"/>
                  <a:gd name="T18" fmla="*/ 1 w 11"/>
                  <a:gd name="T19" fmla="*/ 1 h 34"/>
                  <a:gd name="T20" fmla="*/ 10 w 11"/>
                  <a:gd name="T21" fmla="*/ 1 h 34"/>
                  <a:gd name="T22" fmla="*/ 10 w 11"/>
                  <a:gd name="T23" fmla="*/ 32 h 34"/>
                  <a:gd name="T24" fmla="*/ 1 w 11"/>
                  <a:gd name="T25" fmla="*/ 32 h 34"/>
                  <a:gd name="T26" fmla="*/ 1 w 11"/>
                  <a:gd name="T2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34">
                    <a:moveTo>
                      <a:pt x="1" y="34"/>
                    </a:move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0" y="34"/>
                      <a:pt x="1" y="34"/>
                    </a:cubicBezTo>
                    <a:close/>
                    <a:moveTo>
                      <a:pt x="1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" y="32"/>
                      <a:pt x="1" y="32"/>
                      <a:pt x="1" y="3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6" name="Freeform 9"/>
              <p:cNvSpPr>
                <a:spLocks noEditPoints="1"/>
              </p:cNvSpPr>
              <p:nvPr/>
            </p:nvSpPr>
            <p:spPr bwMode="auto">
              <a:xfrm>
                <a:off x="20267613" y="3425661"/>
                <a:ext cx="114300" cy="458788"/>
              </a:xfrm>
              <a:custGeom>
                <a:avLst/>
                <a:gdLst>
                  <a:gd name="T0" fmla="*/ 1 w 12"/>
                  <a:gd name="T1" fmla="*/ 48 h 48"/>
                  <a:gd name="T2" fmla="*/ 11 w 12"/>
                  <a:gd name="T3" fmla="*/ 48 h 48"/>
                  <a:gd name="T4" fmla="*/ 12 w 12"/>
                  <a:gd name="T5" fmla="*/ 47 h 48"/>
                  <a:gd name="T6" fmla="*/ 12 w 12"/>
                  <a:gd name="T7" fmla="*/ 1 h 48"/>
                  <a:gd name="T8" fmla="*/ 11 w 12"/>
                  <a:gd name="T9" fmla="*/ 0 h 48"/>
                  <a:gd name="T10" fmla="*/ 1 w 12"/>
                  <a:gd name="T11" fmla="*/ 0 h 48"/>
                  <a:gd name="T12" fmla="*/ 0 w 12"/>
                  <a:gd name="T13" fmla="*/ 1 h 48"/>
                  <a:gd name="T14" fmla="*/ 0 w 12"/>
                  <a:gd name="T15" fmla="*/ 47 h 48"/>
                  <a:gd name="T16" fmla="*/ 1 w 12"/>
                  <a:gd name="T17" fmla="*/ 48 h 48"/>
                  <a:gd name="T18" fmla="*/ 2 w 12"/>
                  <a:gd name="T19" fmla="*/ 2 h 48"/>
                  <a:gd name="T20" fmla="*/ 10 w 12"/>
                  <a:gd name="T21" fmla="*/ 2 h 48"/>
                  <a:gd name="T22" fmla="*/ 10 w 12"/>
                  <a:gd name="T23" fmla="*/ 46 h 48"/>
                  <a:gd name="T24" fmla="*/ 2 w 12"/>
                  <a:gd name="T25" fmla="*/ 46 h 48"/>
                  <a:gd name="T26" fmla="*/ 2 w 12"/>
                  <a:gd name="T27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48">
                    <a:moveTo>
                      <a:pt x="1" y="48"/>
                    </a:move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2" y="48"/>
                      <a:pt x="12" y="47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1" y="48"/>
                    </a:cubicBezTo>
                    <a:close/>
                    <a:moveTo>
                      <a:pt x="2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2" y="46"/>
                      <a:pt x="2" y="46"/>
                      <a:pt x="2" y="46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" name="Freeform 10"/>
              <p:cNvSpPr>
                <a:spLocks noEditPoints="1"/>
              </p:cNvSpPr>
              <p:nvPr/>
            </p:nvSpPr>
            <p:spPr bwMode="auto">
              <a:xfrm>
                <a:off x="20420013" y="3349461"/>
                <a:ext cx="114300" cy="534988"/>
              </a:xfrm>
              <a:custGeom>
                <a:avLst/>
                <a:gdLst>
                  <a:gd name="T0" fmla="*/ 1 w 12"/>
                  <a:gd name="T1" fmla="*/ 56 h 56"/>
                  <a:gd name="T2" fmla="*/ 11 w 12"/>
                  <a:gd name="T3" fmla="*/ 56 h 56"/>
                  <a:gd name="T4" fmla="*/ 12 w 12"/>
                  <a:gd name="T5" fmla="*/ 55 h 56"/>
                  <a:gd name="T6" fmla="*/ 12 w 12"/>
                  <a:gd name="T7" fmla="*/ 1 h 56"/>
                  <a:gd name="T8" fmla="*/ 11 w 12"/>
                  <a:gd name="T9" fmla="*/ 0 h 56"/>
                  <a:gd name="T10" fmla="*/ 1 w 12"/>
                  <a:gd name="T11" fmla="*/ 0 h 56"/>
                  <a:gd name="T12" fmla="*/ 0 w 12"/>
                  <a:gd name="T13" fmla="*/ 1 h 56"/>
                  <a:gd name="T14" fmla="*/ 0 w 12"/>
                  <a:gd name="T15" fmla="*/ 55 h 56"/>
                  <a:gd name="T16" fmla="*/ 1 w 12"/>
                  <a:gd name="T17" fmla="*/ 56 h 56"/>
                  <a:gd name="T18" fmla="*/ 2 w 12"/>
                  <a:gd name="T19" fmla="*/ 2 h 56"/>
                  <a:gd name="T20" fmla="*/ 10 w 12"/>
                  <a:gd name="T21" fmla="*/ 2 h 56"/>
                  <a:gd name="T22" fmla="*/ 10 w 12"/>
                  <a:gd name="T23" fmla="*/ 54 h 56"/>
                  <a:gd name="T24" fmla="*/ 2 w 12"/>
                  <a:gd name="T25" fmla="*/ 54 h 56"/>
                  <a:gd name="T26" fmla="*/ 2 w 12"/>
                  <a:gd name="T2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56">
                    <a:moveTo>
                      <a:pt x="1" y="56"/>
                    </a:moveTo>
                    <a:cubicBezTo>
                      <a:pt x="11" y="56"/>
                      <a:pt x="11" y="56"/>
                      <a:pt x="11" y="56"/>
                    </a:cubicBezTo>
                    <a:cubicBezTo>
                      <a:pt x="11" y="56"/>
                      <a:pt x="12" y="56"/>
                      <a:pt x="12" y="5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6"/>
                      <a:pt x="0" y="56"/>
                      <a:pt x="1" y="56"/>
                    </a:cubicBezTo>
                    <a:close/>
                    <a:moveTo>
                      <a:pt x="2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2" y="54"/>
                      <a:pt x="2" y="54"/>
                      <a:pt x="2" y="54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</p:grpSp>
      <p:sp>
        <p:nvSpPr>
          <p:cNvPr id="21" name="Freeform 11"/>
          <p:cNvSpPr>
            <a:spLocks noEditPoints="1"/>
          </p:cNvSpPr>
          <p:nvPr/>
        </p:nvSpPr>
        <p:spPr bwMode="auto">
          <a:xfrm>
            <a:off x="19252282" y="2602603"/>
            <a:ext cx="646417" cy="801166"/>
          </a:xfrm>
          <a:custGeom>
            <a:avLst/>
            <a:gdLst>
              <a:gd name="T0" fmla="*/ 55 w 55"/>
              <a:gd name="T1" fmla="*/ 67 h 68"/>
              <a:gd name="T2" fmla="*/ 51 w 55"/>
              <a:gd name="T3" fmla="*/ 47 h 68"/>
              <a:gd name="T4" fmla="*/ 51 w 55"/>
              <a:gd name="T5" fmla="*/ 47 h 68"/>
              <a:gd name="T6" fmla="*/ 51 w 55"/>
              <a:gd name="T7" fmla="*/ 47 h 68"/>
              <a:gd name="T8" fmla="*/ 51 w 55"/>
              <a:gd name="T9" fmla="*/ 47 h 68"/>
              <a:gd name="T10" fmla="*/ 51 w 55"/>
              <a:gd name="T11" fmla="*/ 47 h 68"/>
              <a:gd name="T12" fmla="*/ 19 w 55"/>
              <a:gd name="T13" fmla="*/ 6 h 68"/>
              <a:gd name="T14" fmla="*/ 19 w 55"/>
              <a:gd name="T15" fmla="*/ 6 h 68"/>
              <a:gd name="T16" fmla="*/ 8 w 55"/>
              <a:gd name="T17" fmla="*/ 3 h 68"/>
              <a:gd name="T18" fmla="*/ 4 w 55"/>
              <a:gd name="T19" fmla="*/ 6 h 68"/>
              <a:gd name="T20" fmla="*/ 3 w 55"/>
              <a:gd name="T21" fmla="*/ 18 h 68"/>
              <a:gd name="T22" fmla="*/ 35 w 55"/>
              <a:gd name="T23" fmla="*/ 59 h 68"/>
              <a:gd name="T24" fmla="*/ 35 w 55"/>
              <a:gd name="T25" fmla="*/ 59 h 68"/>
              <a:gd name="T26" fmla="*/ 35 w 55"/>
              <a:gd name="T27" fmla="*/ 59 h 68"/>
              <a:gd name="T28" fmla="*/ 35 w 55"/>
              <a:gd name="T29" fmla="*/ 59 h 68"/>
              <a:gd name="T30" fmla="*/ 35 w 55"/>
              <a:gd name="T31" fmla="*/ 59 h 68"/>
              <a:gd name="T32" fmla="*/ 53 w 55"/>
              <a:gd name="T33" fmla="*/ 68 h 68"/>
              <a:gd name="T34" fmla="*/ 54 w 55"/>
              <a:gd name="T35" fmla="*/ 68 h 68"/>
              <a:gd name="T36" fmla="*/ 55 w 55"/>
              <a:gd name="T37" fmla="*/ 68 h 68"/>
              <a:gd name="T38" fmla="*/ 55 w 55"/>
              <a:gd name="T39" fmla="*/ 67 h 68"/>
              <a:gd name="T40" fmla="*/ 5 w 55"/>
              <a:gd name="T41" fmla="*/ 8 h 68"/>
              <a:gd name="T42" fmla="*/ 9 w 55"/>
              <a:gd name="T43" fmla="*/ 5 h 68"/>
              <a:gd name="T44" fmla="*/ 17 w 55"/>
              <a:gd name="T45" fmla="*/ 6 h 68"/>
              <a:gd name="T46" fmla="*/ 5 w 55"/>
              <a:gd name="T47" fmla="*/ 16 h 68"/>
              <a:gd name="T48" fmla="*/ 5 w 55"/>
              <a:gd name="T49" fmla="*/ 8 h 68"/>
              <a:gd name="T50" fmla="*/ 6 w 55"/>
              <a:gd name="T51" fmla="*/ 18 h 68"/>
              <a:gd name="T52" fmla="*/ 18 w 55"/>
              <a:gd name="T53" fmla="*/ 8 h 68"/>
              <a:gd name="T54" fmla="*/ 39 w 55"/>
              <a:gd name="T55" fmla="*/ 35 h 68"/>
              <a:gd name="T56" fmla="*/ 27 w 55"/>
              <a:gd name="T57" fmla="*/ 45 h 68"/>
              <a:gd name="T58" fmla="*/ 6 w 55"/>
              <a:gd name="T59" fmla="*/ 18 h 68"/>
              <a:gd name="T60" fmla="*/ 28 w 55"/>
              <a:gd name="T61" fmla="*/ 47 h 68"/>
              <a:gd name="T62" fmla="*/ 41 w 55"/>
              <a:gd name="T63" fmla="*/ 37 h 68"/>
              <a:gd name="T64" fmla="*/ 48 w 55"/>
              <a:gd name="T65" fmla="*/ 47 h 68"/>
              <a:gd name="T66" fmla="*/ 36 w 55"/>
              <a:gd name="T67" fmla="*/ 57 h 68"/>
              <a:gd name="T68" fmla="*/ 28 w 55"/>
              <a:gd name="T69" fmla="*/ 47 h 68"/>
              <a:gd name="T70" fmla="*/ 38 w 55"/>
              <a:gd name="T71" fmla="*/ 58 h 68"/>
              <a:gd name="T72" fmla="*/ 49 w 55"/>
              <a:gd name="T73" fmla="*/ 49 h 68"/>
              <a:gd name="T74" fmla="*/ 52 w 55"/>
              <a:gd name="T75" fmla="*/ 65 h 68"/>
              <a:gd name="T76" fmla="*/ 38 w 55"/>
              <a:gd name="T77" fmla="*/ 5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5" h="68">
                <a:moveTo>
                  <a:pt x="55" y="67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51" y="47"/>
                  <a:pt x="51" y="47"/>
                  <a:pt x="51" y="47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6" y="2"/>
                  <a:pt x="11" y="0"/>
                  <a:pt x="8" y="3"/>
                </a:cubicBezTo>
                <a:cubicBezTo>
                  <a:pt x="4" y="6"/>
                  <a:pt x="4" y="6"/>
                  <a:pt x="4" y="6"/>
                </a:cubicBezTo>
                <a:cubicBezTo>
                  <a:pt x="0" y="9"/>
                  <a:pt x="0" y="14"/>
                  <a:pt x="3" y="18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53" y="68"/>
                  <a:pt x="53" y="68"/>
                  <a:pt x="53" y="68"/>
                </a:cubicBezTo>
                <a:cubicBezTo>
                  <a:pt x="53" y="68"/>
                  <a:pt x="54" y="68"/>
                  <a:pt x="54" y="68"/>
                </a:cubicBezTo>
                <a:cubicBezTo>
                  <a:pt x="54" y="68"/>
                  <a:pt x="54" y="68"/>
                  <a:pt x="55" y="68"/>
                </a:cubicBezTo>
                <a:cubicBezTo>
                  <a:pt x="55" y="68"/>
                  <a:pt x="55" y="67"/>
                  <a:pt x="55" y="67"/>
                </a:cubicBezTo>
                <a:close/>
                <a:moveTo>
                  <a:pt x="5" y="8"/>
                </a:moveTo>
                <a:cubicBezTo>
                  <a:pt x="9" y="5"/>
                  <a:pt x="9" y="5"/>
                  <a:pt x="9" y="5"/>
                </a:cubicBezTo>
                <a:cubicBezTo>
                  <a:pt x="11" y="3"/>
                  <a:pt x="14" y="4"/>
                  <a:pt x="17" y="6"/>
                </a:cubicBezTo>
                <a:cubicBezTo>
                  <a:pt x="5" y="16"/>
                  <a:pt x="5" y="16"/>
                  <a:pt x="5" y="16"/>
                </a:cubicBezTo>
                <a:cubicBezTo>
                  <a:pt x="3" y="13"/>
                  <a:pt x="3" y="9"/>
                  <a:pt x="5" y="8"/>
                </a:cubicBezTo>
                <a:close/>
                <a:moveTo>
                  <a:pt x="6" y="18"/>
                </a:moveTo>
                <a:cubicBezTo>
                  <a:pt x="18" y="8"/>
                  <a:pt x="18" y="8"/>
                  <a:pt x="18" y="8"/>
                </a:cubicBezTo>
                <a:cubicBezTo>
                  <a:pt x="39" y="35"/>
                  <a:pt x="39" y="35"/>
                  <a:pt x="39" y="35"/>
                </a:cubicBezTo>
                <a:cubicBezTo>
                  <a:pt x="27" y="45"/>
                  <a:pt x="27" y="45"/>
                  <a:pt x="27" y="45"/>
                </a:cubicBezTo>
                <a:lnTo>
                  <a:pt x="6" y="18"/>
                </a:lnTo>
                <a:close/>
                <a:moveTo>
                  <a:pt x="28" y="47"/>
                </a:moveTo>
                <a:cubicBezTo>
                  <a:pt x="41" y="37"/>
                  <a:pt x="41" y="37"/>
                  <a:pt x="41" y="37"/>
                </a:cubicBezTo>
                <a:cubicBezTo>
                  <a:pt x="48" y="47"/>
                  <a:pt x="48" y="47"/>
                  <a:pt x="48" y="47"/>
                </a:cubicBezTo>
                <a:cubicBezTo>
                  <a:pt x="36" y="57"/>
                  <a:pt x="36" y="57"/>
                  <a:pt x="36" y="57"/>
                </a:cubicBezTo>
                <a:lnTo>
                  <a:pt x="28" y="47"/>
                </a:lnTo>
                <a:close/>
                <a:moveTo>
                  <a:pt x="38" y="58"/>
                </a:moveTo>
                <a:cubicBezTo>
                  <a:pt x="49" y="49"/>
                  <a:pt x="49" y="49"/>
                  <a:pt x="49" y="49"/>
                </a:cubicBezTo>
                <a:cubicBezTo>
                  <a:pt x="52" y="65"/>
                  <a:pt x="52" y="65"/>
                  <a:pt x="52" y="65"/>
                </a:cubicBezTo>
                <a:lnTo>
                  <a:pt x="38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22" name="กลุ่ม 21"/>
          <p:cNvGrpSpPr/>
          <p:nvPr/>
        </p:nvGrpSpPr>
        <p:grpSpPr>
          <a:xfrm>
            <a:off x="11307152" y="2474300"/>
            <a:ext cx="775701" cy="789413"/>
            <a:chOff x="14333538" y="1573213"/>
            <a:chExt cx="628650" cy="639763"/>
          </a:xfrm>
        </p:grpSpPr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14333538" y="1573213"/>
              <a:ext cx="628650" cy="457200"/>
            </a:xfrm>
            <a:custGeom>
              <a:avLst/>
              <a:gdLst>
                <a:gd name="T0" fmla="*/ 59 w 66"/>
                <a:gd name="T1" fmla="*/ 12 h 48"/>
                <a:gd name="T2" fmla="*/ 51 w 66"/>
                <a:gd name="T3" fmla="*/ 12 h 48"/>
                <a:gd name="T4" fmla="*/ 51 w 66"/>
                <a:gd name="T5" fmla="*/ 1 h 48"/>
                <a:gd name="T6" fmla="*/ 50 w 66"/>
                <a:gd name="T7" fmla="*/ 0 h 48"/>
                <a:gd name="T8" fmla="*/ 16 w 66"/>
                <a:gd name="T9" fmla="*/ 0 h 48"/>
                <a:gd name="T10" fmla="*/ 15 w 66"/>
                <a:gd name="T11" fmla="*/ 1 h 48"/>
                <a:gd name="T12" fmla="*/ 15 w 66"/>
                <a:gd name="T13" fmla="*/ 12 h 48"/>
                <a:gd name="T14" fmla="*/ 6 w 66"/>
                <a:gd name="T15" fmla="*/ 12 h 48"/>
                <a:gd name="T16" fmla="*/ 0 w 66"/>
                <a:gd name="T17" fmla="*/ 18 h 48"/>
                <a:gd name="T18" fmla="*/ 0 w 66"/>
                <a:gd name="T19" fmla="*/ 41 h 48"/>
                <a:gd name="T20" fmla="*/ 6 w 66"/>
                <a:gd name="T21" fmla="*/ 48 h 48"/>
                <a:gd name="T22" fmla="*/ 9 w 66"/>
                <a:gd name="T23" fmla="*/ 48 h 48"/>
                <a:gd name="T24" fmla="*/ 10 w 66"/>
                <a:gd name="T25" fmla="*/ 46 h 48"/>
                <a:gd name="T26" fmla="*/ 9 w 66"/>
                <a:gd name="T27" fmla="*/ 45 h 48"/>
                <a:gd name="T28" fmla="*/ 6 w 66"/>
                <a:gd name="T29" fmla="*/ 45 h 48"/>
                <a:gd name="T30" fmla="*/ 2 w 66"/>
                <a:gd name="T31" fmla="*/ 41 h 48"/>
                <a:gd name="T32" fmla="*/ 2 w 66"/>
                <a:gd name="T33" fmla="*/ 18 h 48"/>
                <a:gd name="T34" fmla="*/ 6 w 66"/>
                <a:gd name="T35" fmla="*/ 14 h 48"/>
                <a:gd name="T36" fmla="*/ 16 w 66"/>
                <a:gd name="T37" fmla="*/ 14 h 48"/>
                <a:gd name="T38" fmla="*/ 50 w 66"/>
                <a:gd name="T39" fmla="*/ 14 h 48"/>
                <a:gd name="T40" fmla="*/ 59 w 66"/>
                <a:gd name="T41" fmla="*/ 14 h 48"/>
                <a:gd name="T42" fmla="*/ 63 w 66"/>
                <a:gd name="T43" fmla="*/ 18 h 48"/>
                <a:gd name="T44" fmla="*/ 63 w 66"/>
                <a:gd name="T45" fmla="*/ 41 h 48"/>
                <a:gd name="T46" fmla="*/ 59 w 66"/>
                <a:gd name="T47" fmla="*/ 45 h 48"/>
                <a:gd name="T48" fmla="*/ 57 w 66"/>
                <a:gd name="T49" fmla="*/ 45 h 48"/>
                <a:gd name="T50" fmla="*/ 55 w 66"/>
                <a:gd name="T51" fmla="*/ 46 h 48"/>
                <a:gd name="T52" fmla="*/ 57 w 66"/>
                <a:gd name="T53" fmla="*/ 48 h 48"/>
                <a:gd name="T54" fmla="*/ 59 w 66"/>
                <a:gd name="T55" fmla="*/ 48 h 48"/>
                <a:gd name="T56" fmla="*/ 66 w 66"/>
                <a:gd name="T57" fmla="*/ 41 h 48"/>
                <a:gd name="T58" fmla="*/ 66 w 66"/>
                <a:gd name="T59" fmla="*/ 18 h 48"/>
                <a:gd name="T60" fmla="*/ 59 w 66"/>
                <a:gd name="T61" fmla="*/ 12 h 48"/>
                <a:gd name="T62" fmla="*/ 48 w 66"/>
                <a:gd name="T63" fmla="*/ 12 h 48"/>
                <a:gd name="T64" fmla="*/ 17 w 66"/>
                <a:gd name="T65" fmla="*/ 12 h 48"/>
                <a:gd name="T66" fmla="*/ 17 w 66"/>
                <a:gd name="T67" fmla="*/ 2 h 48"/>
                <a:gd name="T68" fmla="*/ 48 w 66"/>
                <a:gd name="T69" fmla="*/ 2 h 48"/>
                <a:gd name="T70" fmla="*/ 48 w 66"/>
                <a:gd name="T7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48">
                  <a:moveTo>
                    <a:pt x="59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0" y="0"/>
                    <a:pt x="5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5"/>
                    <a:pt x="0" y="1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5"/>
                    <a:pt x="3" y="48"/>
                    <a:pt x="6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10" y="47"/>
                    <a:pt x="10" y="46"/>
                  </a:cubicBezTo>
                  <a:cubicBezTo>
                    <a:pt x="10" y="46"/>
                    <a:pt x="9" y="45"/>
                    <a:pt x="9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4" y="45"/>
                    <a:pt x="2" y="43"/>
                    <a:pt x="2" y="4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4" y="14"/>
                    <a:pt x="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1" y="14"/>
                    <a:pt x="63" y="16"/>
                    <a:pt x="63" y="18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1" y="45"/>
                    <a:pt x="59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6" y="45"/>
                    <a:pt x="55" y="46"/>
                    <a:pt x="55" y="46"/>
                  </a:cubicBezTo>
                  <a:cubicBezTo>
                    <a:pt x="55" y="47"/>
                    <a:pt x="56" y="48"/>
                    <a:pt x="57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3" y="48"/>
                    <a:pt x="66" y="45"/>
                    <a:pt x="66" y="41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5"/>
                    <a:pt x="63" y="12"/>
                    <a:pt x="59" y="12"/>
                  </a:cubicBezTo>
                  <a:close/>
                  <a:moveTo>
                    <a:pt x="48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48" y="2"/>
                    <a:pt x="48" y="2"/>
                    <a:pt x="48" y="2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" name="Freeform 13"/>
            <p:cNvSpPr>
              <a:spLocks noEditPoints="1"/>
            </p:cNvSpPr>
            <p:nvPr/>
          </p:nvSpPr>
          <p:spPr bwMode="auto">
            <a:xfrm>
              <a:off x="14381163" y="1792288"/>
              <a:ext cx="523875" cy="420688"/>
            </a:xfrm>
            <a:custGeom>
              <a:avLst/>
              <a:gdLst>
                <a:gd name="T0" fmla="*/ 55 w 55"/>
                <a:gd name="T1" fmla="*/ 1 h 44"/>
                <a:gd name="T2" fmla="*/ 54 w 55"/>
                <a:gd name="T3" fmla="*/ 0 h 44"/>
                <a:gd name="T4" fmla="*/ 48 w 55"/>
                <a:gd name="T5" fmla="*/ 0 h 44"/>
                <a:gd name="T6" fmla="*/ 8 w 55"/>
                <a:gd name="T7" fmla="*/ 0 h 44"/>
                <a:gd name="T8" fmla="*/ 2 w 55"/>
                <a:gd name="T9" fmla="*/ 0 h 44"/>
                <a:gd name="T10" fmla="*/ 0 w 55"/>
                <a:gd name="T11" fmla="*/ 1 h 44"/>
                <a:gd name="T12" fmla="*/ 2 w 55"/>
                <a:gd name="T13" fmla="*/ 2 h 44"/>
                <a:gd name="T14" fmla="*/ 6 w 55"/>
                <a:gd name="T15" fmla="*/ 2 h 44"/>
                <a:gd name="T16" fmla="*/ 6 w 55"/>
                <a:gd name="T17" fmla="*/ 43 h 44"/>
                <a:gd name="T18" fmla="*/ 8 w 55"/>
                <a:gd name="T19" fmla="*/ 44 h 44"/>
                <a:gd name="T20" fmla="*/ 48 w 55"/>
                <a:gd name="T21" fmla="*/ 44 h 44"/>
                <a:gd name="T22" fmla="*/ 49 w 55"/>
                <a:gd name="T23" fmla="*/ 43 h 44"/>
                <a:gd name="T24" fmla="*/ 49 w 55"/>
                <a:gd name="T25" fmla="*/ 2 h 44"/>
                <a:gd name="T26" fmla="*/ 54 w 55"/>
                <a:gd name="T27" fmla="*/ 2 h 44"/>
                <a:gd name="T28" fmla="*/ 55 w 55"/>
                <a:gd name="T29" fmla="*/ 1 h 44"/>
                <a:gd name="T30" fmla="*/ 46 w 55"/>
                <a:gd name="T31" fmla="*/ 42 h 44"/>
                <a:gd name="T32" fmla="*/ 9 w 55"/>
                <a:gd name="T33" fmla="*/ 42 h 44"/>
                <a:gd name="T34" fmla="*/ 9 w 55"/>
                <a:gd name="T35" fmla="*/ 2 h 44"/>
                <a:gd name="T36" fmla="*/ 46 w 55"/>
                <a:gd name="T37" fmla="*/ 2 h 44"/>
                <a:gd name="T38" fmla="*/ 46 w 55"/>
                <a:gd name="T39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44">
                  <a:moveTo>
                    <a:pt x="55" y="1"/>
                  </a:moveTo>
                  <a:cubicBezTo>
                    <a:pt x="55" y="1"/>
                    <a:pt x="54" y="0"/>
                    <a:pt x="54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7" y="44"/>
                    <a:pt x="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9" y="44"/>
                    <a:pt x="49" y="4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5" y="2"/>
                    <a:pt x="55" y="1"/>
                  </a:cubicBezTo>
                  <a:close/>
                  <a:moveTo>
                    <a:pt x="46" y="42"/>
                  </a:moveTo>
                  <a:cubicBezTo>
                    <a:pt x="9" y="42"/>
                    <a:pt x="9" y="42"/>
                    <a:pt x="9" y="4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6" y="2"/>
                    <a:pt x="46" y="2"/>
                    <a:pt x="46" y="2"/>
                  </a:cubicBezTo>
                  <a:lnTo>
                    <a:pt x="46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14495463" y="1858963"/>
              <a:ext cx="304800" cy="19050"/>
            </a:xfrm>
            <a:custGeom>
              <a:avLst/>
              <a:gdLst>
                <a:gd name="T0" fmla="*/ 1 w 32"/>
                <a:gd name="T1" fmla="*/ 2 h 2"/>
                <a:gd name="T2" fmla="*/ 31 w 32"/>
                <a:gd name="T3" fmla="*/ 2 h 2"/>
                <a:gd name="T4" fmla="*/ 32 w 32"/>
                <a:gd name="T5" fmla="*/ 1 h 2"/>
                <a:gd name="T6" fmla="*/ 31 w 32"/>
                <a:gd name="T7" fmla="*/ 0 h 2"/>
                <a:gd name="T8" fmla="*/ 1 w 32"/>
                <a:gd name="T9" fmla="*/ 0 h 2"/>
                <a:gd name="T10" fmla="*/ 0 w 32"/>
                <a:gd name="T11" fmla="*/ 1 h 2"/>
                <a:gd name="T12" fmla="*/ 1 w 3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">
                  <a:moveTo>
                    <a:pt x="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2" y="2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14495463" y="1925638"/>
              <a:ext cx="304800" cy="19050"/>
            </a:xfrm>
            <a:custGeom>
              <a:avLst/>
              <a:gdLst>
                <a:gd name="T0" fmla="*/ 1 w 32"/>
                <a:gd name="T1" fmla="*/ 2 h 2"/>
                <a:gd name="T2" fmla="*/ 31 w 32"/>
                <a:gd name="T3" fmla="*/ 2 h 2"/>
                <a:gd name="T4" fmla="*/ 32 w 32"/>
                <a:gd name="T5" fmla="*/ 1 h 2"/>
                <a:gd name="T6" fmla="*/ 31 w 32"/>
                <a:gd name="T7" fmla="*/ 0 h 2"/>
                <a:gd name="T8" fmla="*/ 1 w 32"/>
                <a:gd name="T9" fmla="*/ 0 h 2"/>
                <a:gd name="T10" fmla="*/ 0 w 32"/>
                <a:gd name="T11" fmla="*/ 1 h 2"/>
                <a:gd name="T12" fmla="*/ 1 w 3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">
                  <a:moveTo>
                    <a:pt x="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2" y="2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14495463" y="1992313"/>
              <a:ext cx="304800" cy="19050"/>
            </a:xfrm>
            <a:custGeom>
              <a:avLst/>
              <a:gdLst>
                <a:gd name="T0" fmla="*/ 1 w 32"/>
                <a:gd name="T1" fmla="*/ 2 h 2"/>
                <a:gd name="T2" fmla="*/ 31 w 32"/>
                <a:gd name="T3" fmla="*/ 2 h 2"/>
                <a:gd name="T4" fmla="*/ 32 w 32"/>
                <a:gd name="T5" fmla="*/ 1 h 2"/>
                <a:gd name="T6" fmla="*/ 31 w 32"/>
                <a:gd name="T7" fmla="*/ 0 h 2"/>
                <a:gd name="T8" fmla="*/ 1 w 32"/>
                <a:gd name="T9" fmla="*/ 0 h 2"/>
                <a:gd name="T10" fmla="*/ 0 w 32"/>
                <a:gd name="T11" fmla="*/ 1 h 2"/>
                <a:gd name="T12" fmla="*/ 1 w 3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">
                  <a:moveTo>
                    <a:pt x="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2" y="2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14495463" y="2060575"/>
              <a:ext cx="304800" cy="19050"/>
            </a:xfrm>
            <a:custGeom>
              <a:avLst/>
              <a:gdLst>
                <a:gd name="T0" fmla="*/ 1 w 32"/>
                <a:gd name="T1" fmla="*/ 2 h 2"/>
                <a:gd name="T2" fmla="*/ 31 w 32"/>
                <a:gd name="T3" fmla="*/ 2 h 2"/>
                <a:gd name="T4" fmla="*/ 32 w 32"/>
                <a:gd name="T5" fmla="*/ 1 h 2"/>
                <a:gd name="T6" fmla="*/ 31 w 32"/>
                <a:gd name="T7" fmla="*/ 0 h 2"/>
                <a:gd name="T8" fmla="*/ 1 w 32"/>
                <a:gd name="T9" fmla="*/ 0 h 2"/>
                <a:gd name="T10" fmla="*/ 0 w 32"/>
                <a:gd name="T11" fmla="*/ 1 h 2"/>
                <a:gd name="T12" fmla="*/ 1 w 3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">
                  <a:moveTo>
                    <a:pt x="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2" y="2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14495463" y="2127250"/>
              <a:ext cx="304800" cy="19050"/>
            </a:xfrm>
            <a:custGeom>
              <a:avLst/>
              <a:gdLst>
                <a:gd name="T0" fmla="*/ 1 w 32"/>
                <a:gd name="T1" fmla="*/ 2 h 2"/>
                <a:gd name="T2" fmla="*/ 31 w 32"/>
                <a:gd name="T3" fmla="*/ 2 h 2"/>
                <a:gd name="T4" fmla="*/ 32 w 32"/>
                <a:gd name="T5" fmla="*/ 1 h 2"/>
                <a:gd name="T6" fmla="*/ 31 w 32"/>
                <a:gd name="T7" fmla="*/ 0 h 2"/>
                <a:gd name="T8" fmla="*/ 1 w 32"/>
                <a:gd name="T9" fmla="*/ 0 h 2"/>
                <a:gd name="T10" fmla="*/ 0 w 32"/>
                <a:gd name="T11" fmla="*/ 1 h 2"/>
                <a:gd name="T12" fmla="*/ 1 w 3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">
                  <a:moveTo>
                    <a:pt x="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2" y="2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4419263" y="1735138"/>
              <a:ext cx="47625" cy="47625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0 h 5"/>
                <a:gd name="T4" fmla="*/ 0 w 5"/>
                <a:gd name="T5" fmla="*/ 2 h 5"/>
                <a:gd name="T6" fmla="*/ 2 w 5"/>
                <a:gd name="T7" fmla="*/ 5 h 5"/>
                <a:gd name="T8" fmla="*/ 5 w 5"/>
                <a:gd name="T9" fmla="*/ 2 h 5"/>
                <a:gd name="T10" fmla="*/ 1 w 5"/>
                <a:gd name="T11" fmla="*/ 2 h 5"/>
                <a:gd name="T12" fmla="*/ 2 w 5"/>
                <a:gd name="T13" fmla="*/ 1 h 5"/>
                <a:gd name="T14" fmla="*/ 4 w 5"/>
                <a:gd name="T15" fmla="*/ 2 h 5"/>
                <a:gd name="T16" fmla="*/ 2 w 5"/>
                <a:gd name="T17" fmla="*/ 4 h 5"/>
                <a:gd name="T18" fmla="*/ 1 w 5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5" y="4"/>
                    <a:pt x="5" y="2"/>
                  </a:cubicBezTo>
                  <a:close/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14485938" y="1735138"/>
              <a:ext cx="47625" cy="47625"/>
            </a:xfrm>
            <a:custGeom>
              <a:avLst/>
              <a:gdLst>
                <a:gd name="T0" fmla="*/ 5 w 5"/>
                <a:gd name="T1" fmla="*/ 2 h 5"/>
                <a:gd name="T2" fmla="*/ 2 w 5"/>
                <a:gd name="T3" fmla="*/ 0 h 5"/>
                <a:gd name="T4" fmla="*/ 0 w 5"/>
                <a:gd name="T5" fmla="*/ 2 h 5"/>
                <a:gd name="T6" fmla="*/ 2 w 5"/>
                <a:gd name="T7" fmla="*/ 5 h 5"/>
                <a:gd name="T8" fmla="*/ 5 w 5"/>
                <a:gd name="T9" fmla="*/ 2 h 5"/>
                <a:gd name="T10" fmla="*/ 1 w 5"/>
                <a:gd name="T11" fmla="*/ 2 h 5"/>
                <a:gd name="T12" fmla="*/ 2 w 5"/>
                <a:gd name="T13" fmla="*/ 1 h 5"/>
                <a:gd name="T14" fmla="*/ 4 w 5"/>
                <a:gd name="T15" fmla="*/ 2 h 5"/>
                <a:gd name="T16" fmla="*/ 2 w 5"/>
                <a:gd name="T17" fmla="*/ 3 h 5"/>
                <a:gd name="T18" fmla="*/ 1 w 5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4" y="5"/>
                    <a:pt x="5" y="3"/>
                    <a:pt x="5" y="2"/>
                  </a:cubicBezTo>
                  <a:close/>
                  <a:moveTo>
                    <a:pt x="1" y="2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32" name="กลุ่ม 31"/>
          <p:cNvGrpSpPr/>
          <p:nvPr/>
        </p:nvGrpSpPr>
        <p:grpSpPr>
          <a:xfrm>
            <a:off x="9518735" y="1248370"/>
            <a:ext cx="622911" cy="848179"/>
            <a:chOff x="18896013" y="3273261"/>
            <a:chExt cx="504825" cy="687388"/>
          </a:xfrm>
        </p:grpSpPr>
        <p:sp>
          <p:nvSpPr>
            <p:cNvPr id="33" name="Freeform 21"/>
            <p:cNvSpPr>
              <a:spLocks noEditPoints="1"/>
            </p:cNvSpPr>
            <p:nvPr/>
          </p:nvSpPr>
          <p:spPr bwMode="auto">
            <a:xfrm>
              <a:off x="18896013" y="3273261"/>
              <a:ext cx="504825" cy="687388"/>
            </a:xfrm>
            <a:custGeom>
              <a:avLst/>
              <a:gdLst>
                <a:gd name="T0" fmla="*/ 48 w 53"/>
                <a:gd name="T1" fmla="*/ 7 h 72"/>
                <a:gd name="T2" fmla="*/ 32 w 53"/>
                <a:gd name="T3" fmla="*/ 7 h 72"/>
                <a:gd name="T4" fmla="*/ 32 w 53"/>
                <a:gd name="T5" fmla="*/ 5 h 72"/>
                <a:gd name="T6" fmla="*/ 26 w 53"/>
                <a:gd name="T7" fmla="*/ 0 h 72"/>
                <a:gd name="T8" fmla="*/ 21 w 53"/>
                <a:gd name="T9" fmla="*/ 5 h 72"/>
                <a:gd name="T10" fmla="*/ 21 w 53"/>
                <a:gd name="T11" fmla="*/ 7 h 72"/>
                <a:gd name="T12" fmla="*/ 4 w 53"/>
                <a:gd name="T13" fmla="*/ 7 h 72"/>
                <a:gd name="T14" fmla="*/ 0 w 53"/>
                <a:gd name="T15" fmla="*/ 11 h 72"/>
                <a:gd name="T16" fmla="*/ 0 w 53"/>
                <a:gd name="T17" fmla="*/ 68 h 72"/>
                <a:gd name="T18" fmla="*/ 4 w 53"/>
                <a:gd name="T19" fmla="*/ 72 h 72"/>
                <a:gd name="T20" fmla="*/ 48 w 53"/>
                <a:gd name="T21" fmla="*/ 72 h 72"/>
                <a:gd name="T22" fmla="*/ 53 w 53"/>
                <a:gd name="T23" fmla="*/ 68 h 72"/>
                <a:gd name="T24" fmla="*/ 53 w 53"/>
                <a:gd name="T25" fmla="*/ 11 h 72"/>
                <a:gd name="T26" fmla="*/ 48 w 53"/>
                <a:gd name="T27" fmla="*/ 7 h 72"/>
                <a:gd name="T28" fmla="*/ 21 w 53"/>
                <a:gd name="T29" fmla="*/ 11 h 72"/>
                <a:gd name="T30" fmla="*/ 32 w 53"/>
                <a:gd name="T31" fmla="*/ 11 h 72"/>
                <a:gd name="T32" fmla="*/ 33 w 53"/>
                <a:gd name="T33" fmla="*/ 12 h 72"/>
                <a:gd name="T34" fmla="*/ 32 w 53"/>
                <a:gd name="T35" fmla="*/ 14 h 72"/>
                <a:gd name="T36" fmla="*/ 21 w 53"/>
                <a:gd name="T37" fmla="*/ 14 h 72"/>
                <a:gd name="T38" fmla="*/ 19 w 53"/>
                <a:gd name="T39" fmla="*/ 12 h 72"/>
                <a:gd name="T40" fmla="*/ 21 w 53"/>
                <a:gd name="T41" fmla="*/ 11 h 72"/>
                <a:gd name="T42" fmla="*/ 24 w 53"/>
                <a:gd name="T43" fmla="*/ 5 h 72"/>
                <a:gd name="T44" fmla="*/ 26 w 53"/>
                <a:gd name="T45" fmla="*/ 3 h 72"/>
                <a:gd name="T46" fmla="*/ 29 w 53"/>
                <a:gd name="T47" fmla="*/ 5 h 72"/>
                <a:gd name="T48" fmla="*/ 29 w 53"/>
                <a:gd name="T49" fmla="*/ 7 h 72"/>
                <a:gd name="T50" fmla="*/ 24 w 53"/>
                <a:gd name="T51" fmla="*/ 7 h 72"/>
                <a:gd name="T52" fmla="*/ 24 w 53"/>
                <a:gd name="T53" fmla="*/ 5 h 72"/>
                <a:gd name="T54" fmla="*/ 50 w 53"/>
                <a:gd name="T55" fmla="*/ 68 h 72"/>
                <a:gd name="T56" fmla="*/ 48 w 53"/>
                <a:gd name="T57" fmla="*/ 70 h 72"/>
                <a:gd name="T58" fmla="*/ 4 w 53"/>
                <a:gd name="T59" fmla="*/ 70 h 72"/>
                <a:gd name="T60" fmla="*/ 3 w 53"/>
                <a:gd name="T61" fmla="*/ 68 h 72"/>
                <a:gd name="T62" fmla="*/ 3 w 53"/>
                <a:gd name="T63" fmla="*/ 11 h 72"/>
                <a:gd name="T64" fmla="*/ 4 w 53"/>
                <a:gd name="T65" fmla="*/ 10 h 72"/>
                <a:gd name="T66" fmla="*/ 18 w 53"/>
                <a:gd name="T67" fmla="*/ 10 h 72"/>
                <a:gd name="T68" fmla="*/ 16 w 53"/>
                <a:gd name="T69" fmla="*/ 12 h 72"/>
                <a:gd name="T70" fmla="*/ 21 w 53"/>
                <a:gd name="T71" fmla="*/ 17 h 72"/>
                <a:gd name="T72" fmla="*/ 32 w 53"/>
                <a:gd name="T73" fmla="*/ 17 h 72"/>
                <a:gd name="T74" fmla="*/ 36 w 53"/>
                <a:gd name="T75" fmla="*/ 12 h 72"/>
                <a:gd name="T76" fmla="*/ 35 w 53"/>
                <a:gd name="T77" fmla="*/ 10 h 72"/>
                <a:gd name="T78" fmla="*/ 48 w 53"/>
                <a:gd name="T79" fmla="*/ 10 h 72"/>
                <a:gd name="T80" fmla="*/ 50 w 53"/>
                <a:gd name="T81" fmla="*/ 11 h 72"/>
                <a:gd name="T82" fmla="*/ 50 w 53"/>
                <a:gd name="T83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" h="72">
                  <a:moveTo>
                    <a:pt x="48" y="7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2"/>
                    <a:pt x="29" y="0"/>
                    <a:pt x="26" y="0"/>
                  </a:cubicBezTo>
                  <a:cubicBezTo>
                    <a:pt x="23" y="0"/>
                    <a:pt x="21" y="2"/>
                    <a:pt x="21" y="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9"/>
                    <a:pt x="0" y="1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1"/>
                    <a:pt x="2" y="72"/>
                    <a:pt x="4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1" y="72"/>
                    <a:pt x="53" y="71"/>
                    <a:pt x="53" y="68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9"/>
                    <a:pt x="51" y="7"/>
                    <a:pt x="48" y="7"/>
                  </a:cubicBezTo>
                  <a:close/>
                  <a:moveTo>
                    <a:pt x="21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4"/>
                    <a:pt x="3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9" y="13"/>
                    <a:pt x="19" y="12"/>
                  </a:cubicBezTo>
                  <a:cubicBezTo>
                    <a:pt x="19" y="12"/>
                    <a:pt x="20" y="11"/>
                    <a:pt x="21" y="11"/>
                  </a:cubicBezTo>
                  <a:close/>
                  <a:moveTo>
                    <a:pt x="24" y="5"/>
                  </a:moveTo>
                  <a:cubicBezTo>
                    <a:pt x="24" y="4"/>
                    <a:pt x="25" y="3"/>
                    <a:pt x="26" y="3"/>
                  </a:cubicBezTo>
                  <a:cubicBezTo>
                    <a:pt x="28" y="3"/>
                    <a:pt x="29" y="4"/>
                    <a:pt x="29" y="5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4" y="7"/>
                    <a:pt x="24" y="7"/>
                    <a:pt x="24" y="7"/>
                  </a:cubicBezTo>
                  <a:lnTo>
                    <a:pt x="24" y="5"/>
                  </a:lnTo>
                  <a:close/>
                  <a:moveTo>
                    <a:pt x="50" y="68"/>
                  </a:moveTo>
                  <a:cubicBezTo>
                    <a:pt x="50" y="69"/>
                    <a:pt x="49" y="70"/>
                    <a:pt x="48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3" y="69"/>
                    <a:pt x="3" y="6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6" y="11"/>
                    <a:pt x="16" y="12"/>
                  </a:cubicBezTo>
                  <a:cubicBezTo>
                    <a:pt x="16" y="15"/>
                    <a:pt x="18" y="17"/>
                    <a:pt x="2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4" y="17"/>
                    <a:pt x="36" y="15"/>
                    <a:pt x="36" y="12"/>
                  </a:cubicBezTo>
                  <a:cubicBezTo>
                    <a:pt x="36" y="11"/>
                    <a:pt x="36" y="10"/>
                    <a:pt x="35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50" y="10"/>
                    <a:pt x="50" y="11"/>
                  </a:cubicBezTo>
                  <a:lnTo>
                    <a:pt x="5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18962688" y="3492336"/>
              <a:ext cx="381000" cy="28575"/>
            </a:xfrm>
            <a:custGeom>
              <a:avLst/>
              <a:gdLst>
                <a:gd name="T0" fmla="*/ 38 w 40"/>
                <a:gd name="T1" fmla="*/ 0 h 3"/>
                <a:gd name="T2" fmla="*/ 1 w 40"/>
                <a:gd name="T3" fmla="*/ 0 h 3"/>
                <a:gd name="T4" fmla="*/ 0 w 40"/>
                <a:gd name="T5" fmla="*/ 2 h 3"/>
                <a:gd name="T6" fmla="*/ 1 w 40"/>
                <a:gd name="T7" fmla="*/ 3 h 3"/>
                <a:gd name="T8" fmla="*/ 38 w 40"/>
                <a:gd name="T9" fmla="*/ 3 h 3"/>
                <a:gd name="T10" fmla="*/ 40 w 40"/>
                <a:gd name="T11" fmla="*/ 2 h 3"/>
                <a:gd name="T12" fmla="*/ 38 w 4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">
                  <a:moveTo>
                    <a:pt x="3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18962688" y="3606636"/>
              <a:ext cx="381000" cy="28575"/>
            </a:xfrm>
            <a:custGeom>
              <a:avLst/>
              <a:gdLst>
                <a:gd name="T0" fmla="*/ 38 w 40"/>
                <a:gd name="T1" fmla="*/ 0 h 3"/>
                <a:gd name="T2" fmla="*/ 1 w 40"/>
                <a:gd name="T3" fmla="*/ 0 h 3"/>
                <a:gd name="T4" fmla="*/ 0 w 40"/>
                <a:gd name="T5" fmla="*/ 1 h 3"/>
                <a:gd name="T6" fmla="*/ 1 w 40"/>
                <a:gd name="T7" fmla="*/ 3 h 3"/>
                <a:gd name="T8" fmla="*/ 38 w 40"/>
                <a:gd name="T9" fmla="*/ 3 h 3"/>
                <a:gd name="T10" fmla="*/ 40 w 40"/>
                <a:gd name="T11" fmla="*/ 1 h 3"/>
                <a:gd name="T12" fmla="*/ 38 w 4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">
                  <a:moveTo>
                    <a:pt x="3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40" y="2"/>
                    <a:pt x="40" y="1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" name="Freeform 24"/>
            <p:cNvSpPr>
              <a:spLocks/>
            </p:cNvSpPr>
            <p:nvPr/>
          </p:nvSpPr>
          <p:spPr bwMode="auto">
            <a:xfrm>
              <a:off x="18962688" y="3720936"/>
              <a:ext cx="381000" cy="20638"/>
            </a:xfrm>
            <a:custGeom>
              <a:avLst/>
              <a:gdLst>
                <a:gd name="T0" fmla="*/ 38 w 40"/>
                <a:gd name="T1" fmla="*/ 0 h 2"/>
                <a:gd name="T2" fmla="*/ 1 w 40"/>
                <a:gd name="T3" fmla="*/ 0 h 2"/>
                <a:gd name="T4" fmla="*/ 0 w 40"/>
                <a:gd name="T5" fmla="*/ 1 h 2"/>
                <a:gd name="T6" fmla="*/ 1 w 40"/>
                <a:gd name="T7" fmla="*/ 2 h 2"/>
                <a:gd name="T8" fmla="*/ 38 w 40"/>
                <a:gd name="T9" fmla="*/ 2 h 2"/>
                <a:gd name="T10" fmla="*/ 40 w 40"/>
                <a:gd name="T11" fmla="*/ 1 h 2"/>
                <a:gd name="T12" fmla="*/ 38 w 40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">
                  <a:moveTo>
                    <a:pt x="3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2"/>
                    <a:pt x="40" y="2"/>
                    <a:pt x="40" y="1"/>
                  </a:cubicBezTo>
                  <a:cubicBezTo>
                    <a:pt x="40" y="0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18962688" y="3827299"/>
              <a:ext cx="381000" cy="28575"/>
            </a:xfrm>
            <a:custGeom>
              <a:avLst/>
              <a:gdLst>
                <a:gd name="T0" fmla="*/ 38 w 40"/>
                <a:gd name="T1" fmla="*/ 0 h 3"/>
                <a:gd name="T2" fmla="*/ 1 w 40"/>
                <a:gd name="T3" fmla="*/ 0 h 3"/>
                <a:gd name="T4" fmla="*/ 0 w 40"/>
                <a:gd name="T5" fmla="*/ 2 h 3"/>
                <a:gd name="T6" fmla="*/ 1 w 40"/>
                <a:gd name="T7" fmla="*/ 3 h 3"/>
                <a:gd name="T8" fmla="*/ 38 w 40"/>
                <a:gd name="T9" fmla="*/ 3 h 3"/>
                <a:gd name="T10" fmla="*/ 40 w 40"/>
                <a:gd name="T11" fmla="*/ 2 h 3"/>
                <a:gd name="T12" fmla="*/ 38 w 4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">
                  <a:moveTo>
                    <a:pt x="3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38" name="กลุ่ม 37"/>
          <p:cNvGrpSpPr/>
          <p:nvPr/>
        </p:nvGrpSpPr>
        <p:grpSpPr>
          <a:xfrm>
            <a:off x="15154924" y="1454049"/>
            <a:ext cx="928491" cy="624870"/>
            <a:chOff x="17667288" y="4655974"/>
            <a:chExt cx="752475" cy="506412"/>
          </a:xfrm>
        </p:grpSpPr>
        <p:sp>
          <p:nvSpPr>
            <p:cNvPr id="39" name="Freeform 26"/>
            <p:cNvSpPr>
              <a:spLocks/>
            </p:cNvSpPr>
            <p:nvPr/>
          </p:nvSpPr>
          <p:spPr bwMode="auto">
            <a:xfrm>
              <a:off x="17667288" y="5133811"/>
              <a:ext cx="685800" cy="28575"/>
            </a:xfrm>
            <a:custGeom>
              <a:avLst/>
              <a:gdLst>
                <a:gd name="T0" fmla="*/ 70 w 72"/>
                <a:gd name="T1" fmla="*/ 0 h 3"/>
                <a:gd name="T2" fmla="*/ 2 w 72"/>
                <a:gd name="T3" fmla="*/ 0 h 3"/>
                <a:gd name="T4" fmla="*/ 0 w 72"/>
                <a:gd name="T5" fmla="*/ 2 h 3"/>
                <a:gd name="T6" fmla="*/ 2 w 72"/>
                <a:gd name="T7" fmla="*/ 3 h 3"/>
                <a:gd name="T8" fmla="*/ 70 w 72"/>
                <a:gd name="T9" fmla="*/ 3 h 3"/>
                <a:gd name="T10" fmla="*/ 72 w 72"/>
                <a:gd name="T11" fmla="*/ 2 h 3"/>
                <a:gd name="T12" fmla="*/ 70 w 7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3">
                  <a:moveTo>
                    <a:pt x="7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1" y="3"/>
                    <a:pt x="72" y="2"/>
                    <a:pt x="72" y="2"/>
                  </a:cubicBezTo>
                  <a:cubicBezTo>
                    <a:pt x="72" y="1"/>
                    <a:pt x="71" y="0"/>
                    <a:pt x="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" name="Freeform 27"/>
            <p:cNvSpPr>
              <a:spLocks noEditPoints="1"/>
            </p:cNvSpPr>
            <p:nvPr/>
          </p:nvSpPr>
          <p:spPr bwMode="auto">
            <a:xfrm>
              <a:off x="17705388" y="5008399"/>
              <a:ext cx="104775" cy="96838"/>
            </a:xfrm>
            <a:custGeom>
              <a:avLst/>
              <a:gdLst>
                <a:gd name="T0" fmla="*/ 6 w 11"/>
                <a:gd name="T1" fmla="*/ 10 h 10"/>
                <a:gd name="T2" fmla="*/ 11 w 11"/>
                <a:gd name="T3" fmla="*/ 5 h 10"/>
                <a:gd name="T4" fmla="*/ 6 w 11"/>
                <a:gd name="T5" fmla="*/ 0 h 10"/>
                <a:gd name="T6" fmla="*/ 0 w 11"/>
                <a:gd name="T7" fmla="*/ 5 h 10"/>
                <a:gd name="T8" fmla="*/ 6 w 11"/>
                <a:gd name="T9" fmla="*/ 10 h 10"/>
                <a:gd name="T10" fmla="*/ 6 w 11"/>
                <a:gd name="T11" fmla="*/ 2 h 10"/>
                <a:gd name="T12" fmla="*/ 9 w 11"/>
                <a:gd name="T13" fmla="*/ 5 h 10"/>
                <a:gd name="T14" fmla="*/ 6 w 11"/>
                <a:gd name="T15" fmla="*/ 8 h 10"/>
                <a:gd name="T16" fmla="*/ 3 w 11"/>
                <a:gd name="T17" fmla="*/ 5 h 10"/>
                <a:gd name="T18" fmla="*/ 6 w 11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9" y="10"/>
                    <a:pt x="11" y="8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0"/>
                    <a:pt x="6" y="10"/>
                  </a:cubicBezTo>
                  <a:close/>
                  <a:moveTo>
                    <a:pt x="6" y="2"/>
                  </a:moveTo>
                  <a:cubicBezTo>
                    <a:pt x="7" y="2"/>
                    <a:pt x="9" y="3"/>
                    <a:pt x="9" y="5"/>
                  </a:cubicBezTo>
                  <a:cubicBezTo>
                    <a:pt x="9" y="6"/>
                    <a:pt x="7" y="8"/>
                    <a:pt x="6" y="8"/>
                  </a:cubicBezTo>
                  <a:cubicBezTo>
                    <a:pt x="4" y="8"/>
                    <a:pt x="3" y="6"/>
                    <a:pt x="3" y="5"/>
                  </a:cubicBezTo>
                  <a:cubicBezTo>
                    <a:pt x="3" y="3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" name="Freeform 28"/>
            <p:cNvSpPr>
              <a:spLocks noEditPoints="1"/>
            </p:cNvSpPr>
            <p:nvPr/>
          </p:nvSpPr>
          <p:spPr bwMode="auto">
            <a:xfrm>
              <a:off x="17895888" y="4808374"/>
              <a:ext cx="104775" cy="95250"/>
            </a:xfrm>
            <a:custGeom>
              <a:avLst/>
              <a:gdLst>
                <a:gd name="T0" fmla="*/ 5 w 11"/>
                <a:gd name="T1" fmla="*/ 10 h 10"/>
                <a:gd name="T2" fmla="*/ 11 w 11"/>
                <a:gd name="T3" fmla="*/ 5 h 10"/>
                <a:gd name="T4" fmla="*/ 5 w 11"/>
                <a:gd name="T5" fmla="*/ 0 h 10"/>
                <a:gd name="T6" fmla="*/ 0 w 11"/>
                <a:gd name="T7" fmla="*/ 5 h 10"/>
                <a:gd name="T8" fmla="*/ 5 w 11"/>
                <a:gd name="T9" fmla="*/ 10 h 10"/>
                <a:gd name="T10" fmla="*/ 5 w 11"/>
                <a:gd name="T11" fmla="*/ 2 h 10"/>
                <a:gd name="T12" fmla="*/ 8 w 11"/>
                <a:gd name="T13" fmla="*/ 5 h 10"/>
                <a:gd name="T14" fmla="*/ 5 w 11"/>
                <a:gd name="T15" fmla="*/ 8 h 10"/>
                <a:gd name="T16" fmla="*/ 3 w 11"/>
                <a:gd name="T17" fmla="*/ 5 h 10"/>
                <a:gd name="T18" fmla="*/ 5 w 11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8" y="10"/>
                    <a:pt x="11" y="8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0"/>
                    <a:pt x="5" y="10"/>
                  </a:cubicBezTo>
                  <a:close/>
                  <a:moveTo>
                    <a:pt x="5" y="2"/>
                  </a:moveTo>
                  <a:cubicBezTo>
                    <a:pt x="7" y="2"/>
                    <a:pt x="8" y="4"/>
                    <a:pt x="8" y="5"/>
                  </a:cubicBezTo>
                  <a:cubicBezTo>
                    <a:pt x="8" y="7"/>
                    <a:pt x="7" y="8"/>
                    <a:pt x="5" y="8"/>
                  </a:cubicBezTo>
                  <a:cubicBezTo>
                    <a:pt x="4" y="8"/>
                    <a:pt x="3" y="7"/>
                    <a:pt x="3" y="5"/>
                  </a:cubicBezTo>
                  <a:cubicBezTo>
                    <a:pt x="3" y="4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" name="Freeform 29"/>
            <p:cNvSpPr>
              <a:spLocks noEditPoints="1"/>
            </p:cNvSpPr>
            <p:nvPr/>
          </p:nvSpPr>
          <p:spPr bwMode="auto">
            <a:xfrm>
              <a:off x="18086388" y="4960774"/>
              <a:ext cx="95250" cy="106363"/>
            </a:xfrm>
            <a:custGeom>
              <a:avLst/>
              <a:gdLst>
                <a:gd name="T0" fmla="*/ 5 w 10"/>
                <a:gd name="T1" fmla="*/ 11 h 11"/>
                <a:gd name="T2" fmla="*/ 10 w 10"/>
                <a:gd name="T3" fmla="*/ 6 h 11"/>
                <a:gd name="T4" fmla="*/ 5 w 10"/>
                <a:gd name="T5" fmla="*/ 0 h 11"/>
                <a:gd name="T6" fmla="*/ 0 w 10"/>
                <a:gd name="T7" fmla="*/ 6 h 11"/>
                <a:gd name="T8" fmla="*/ 5 w 10"/>
                <a:gd name="T9" fmla="*/ 11 h 11"/>
                <a:gd name="T10" fmla="*/ 5 w 10"/>
                <a:gd name="T11" fmla="*/ 3 h 11"/>
                <a:gd name="T12" fmla="*/ 8 w 10"/>
                <a:gd name="T13" fmla="*/ 6 h 11"/>
                <a:gd name="T14" fmla="*/ 5 w 10"/>
                <a:gd name="T15" fmla="*/ 9 h 11"/>
                <a:gd name="T16" fmla="*/ 2 w 10"/>
                <a:gd name="T17" fmla="*/ 6 h 11"/>
                <a:gd name="T18" fmla="*/ 5 w 10"/>
                <a:gd name="T1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5" y="11"/>
                  </a:moveTo>
                  <a:cubicBezTo>
                    <a:pt x="8" y="11"/>
                    <a:pt x="10" y="9"/>
                    <a:pt x="10" y="6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lose/>
                  <a:moveTo>
                    <a:pt x="5" y="3"/>
                  </a:moveTo>
                  <a:cubicBezTo>
                    <a:pt x="7" y="3"/>
                    <a:pt x="8" y="4"/>
                    <a:pt x="8" y="6"/>
                  </a:cubicBezTo>
                  <a:cubicBezTo>
                    <a:pt x="8" y="7"/>
                    <a:pt x="7" y="9"/>
                    <a:pt x="5" y="9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4"/>
                    <a:pt x="3" y="3"/>
                    <a:pt x="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" name="Freeform 30"/>
            <p:cNvSpPr>
              <a:spLocks/>
            </p:cNvSpPr>
            <p:nvPr/>
          </p:nvSpPr>
          <p:spPr bwMode="auto">
            <a:xfrm>
              <a:off x="17800638" y="4903624"/>
              <a:ext cx="104775" cy="104775"/>
            </a:xfrm>
            <a:custGeom>
              <a:avLst/>
              <a:gdLst>
                <a:gd name="T0" fmla="*/ 10 w 11"/>
                <a:gd name="T1" fmla="*/ 0 h 11"/>
                <a:gd name="T2" fmla="*/ 0 w 11"/>
                <a:gd name="T3" fmla="*/ 10 h 11"/>
                <a:gd name="T4" fmla="*/ 2 w 11"/>
                <a:gd name="T5" fmla="*/ 11 h 11"/>
                <a:gd name="T6" fmla="*/ 11 w 11"/>
                <a:gd name="T7" fmla="*/ 2 h 11"/>
                <a:gd name="T8" fmla="*/ 10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1"/>
                    <a:pt x="2" y="1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" name="Freeform 31"/>
            <p:cNvSpPr>
              <a:spLocks/>
            </p:cNvSpPr>
            <p:nvPr/>
          </p:nvSpPr>
          <p:spPr bwMode="auto">
            <a:xfrm>
              <a:off x="18172113" y="4751224"/>
              <a:ext cx="161925" cy="209550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1 h 22"/>
                <a:gd name="T4" fmla="*/ 2 w 17"/>
                <a:gd name="T5" fmla="*/ 22 h 22"/>
                <a:gd name="T6" fmla="*/ 17 w 17"/>
                <a:gd name="T7" fmla="*/ 1 h 22"/>
                <a:gd name="T8" fmla="*/ 15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" name="Freeform 32"/>
            <p:cNvSpPr>
              <a:spLocks/>
            </p:cNvSpPr>
            <p:nvPr/>
          </p:nvSpPr>
          <p:spPr bwMode="auto">
            <a:xfrm>
              <a:off x="17991138" y="4903624"/>
              <a:ext cx="95250" cy="76200"/>
            </a:xfrm>
            <a:custGeom>
              <a:avLst/>
              <a:gdLst>
                <a:gd name="T0" fmla="*/ 10 w 10"/>
                <a:gd name="T1" fmla="*/ 6 h 8"/>
                <a:gd name="T2" fmla="*/ 2 w 10"/>
                <a:gd name="T3" fmla="*/ 0 h 8"/>
                <a:gd name="T4" fmla="*/ 0 w 10"/>
                <a:gd name="T5" fmla="*/ 1 h 8"/>
                <a:gd name="T6" fmla="*/ 8 w 10"/>
                <a:gd name="T7" fmla="*/ 8 h 8"/>
                <a:gd name="T8" fmla="*/ 10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7"/>
                    <a:pt x="1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" name="Freeform 33"/>
            <p:cNvSpPr>
              <a:spLocks noEditPoints="1"/>
            </p:cNvSpPr>
            <p:nvPr/>
          </p:nvSpPr>
          <p:spPr bwMode="auto">
            <a:xfrm>
              <a:off x="18324513" y="4655974"/>
              <a:ext cx="95250" cy="95250"/>
            </a:xfrm>
            <a:custGeom>
              <a:avLst/>
              <a:gdLst>
                <a:gd name="T0" fmla="*/ 5 w 10"/>
                <a:gd name="T1" fmla="*/ 10 h 10"/>
                <a:gd name="T2" fmla="*/ 10 w 10"/>
                <a:gd name="T3" fmla="*/ 5 h 10"/>
                <a:gd name="T4" fmla="*/ 5 w 10"/>
                <a:gd name="T5" fmla="*/ 0 h 10"/>
                <a:gd name="T6" fmla="*/ 0 w 10"/>
                <a:gd name="T7" fmla="*/ 5 h 10"/>
                <a:gd name="T8" fmla="*/ 5 w 10"/>
                <a:gd name="T9" fmla="*/ 10 h 10"/>
                <a:gd name="T10" fmla="*/ 5 w 10"/>
                <a:gd name="T11" fmla="*/ 2 h 10"/>
                <a:gd name="T12" fmla="*/ 8 w 10"/>
                <a:gd name="T13" fmla="*/ 5 h 10"/>
                <a:gd name="T14" fmla="*/ 5 w 10"/>
                <a:gd name="T15" fmla="*/ 8 h 10"/>
                <a:gd name="T16" fmla="*/ 2 w 10"/>
                <a:gd name="T17" fmla="*/ 5 h 10"/>
                <a:gd name="T18" fmla="*/ 5 w 10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8" y="10"/>
                    <a:pt x="10" y="8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lose/>
                  <a:moveTo>
                    <a:pt x="5" y="2"/>
                  </a:moveTo>
                  <a:cubicBezTo>
                    <a:pt x="7" y="2"/>
                    <a:pt x="8" y="3"/>
                    <a:pt x="8" y="5"/>
                  </a:cubicBezTo>
                  <a:cubicBezTo>
                    <a:pt x="8" y="7"/>
                    <a:pt x="7" y="8"/>
                    <a:pt x="5" y="8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2" y="3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47" name="กลุ่ม 46"/>
          <p:cNvGrpSpPr/>
          <p:nvPr/>
        </p:nvGrpSpPr>
        <p:grpSpPr>
          <a:xfrm>
            <a:off x="21204232" y="2526208"/>
            <a:ext cx="834466" cy="777660"/>
            <a:chOff x="17657763" y="3349461"/>
            <a:chExt cx="676275" cy="630238"/>
          </a:xfrm>
        </p:grpSpPr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7657763" y="3349461"/>
              <a:ext cx="676275" cy="630238"/>
            </a:xfrm>
            <a:custGeom>
              <a:avLst/>
              <a:gdLst>
                <a:gd name="T0" fmla="*/ 38 w 71"/>
                <a:gd name="T1" fmla="*/ 0 h 66"/>
                <a:gd name="T2" fmla="*/ 5 w 71"/>
                <a:gd name="T3" fmla="*/ 33 h 66"/>
                <a:gd name="T4" fmla="*/ 9 w 71"/>
                <a:gd name="T5" fmla="*/ 50 h 66"/>
                <a:gd name="T6" fmla="*/ 1 w 71"/>
                <a:gd name="T7" fmla="*/ 64 h 66"/>
                <a:gd name="T8" fmla="*/ 1 w 71"/>
                <a:gd name="T9" fmla="*/ 65 h 66"/>
                <a:gd name="T10" fmla="*/ 2 w 71"/>
                <a:gd name="T11" fmla="*/ 66 h 66"/>
                <a:gd name="T12" fmla="*/ 2 w 71"/>
                <a:gd name="T13" fmla="*/ 66 h 66"/>
                <a:gd name="T14" fmla="*/ 21 w 71"/>
                <a:gd name="T15" fmla="*/ 62 h 66"/>
                <a:gd name="T16" fmla="*/ 38 w 71"/>
                <a:gd name="T17" fmla="*/ 66 h 66"/>
                <a:gd name="T18" fmla="*/ 71 w 71"/>
                <a:gd name="T19" fmla="*/ 33 h 66"/>
                <a:gd name="T20" fmla="*/ 38 w 71"/>
                <a:gd name="T21" fmla="*/ 0 h 66"/>
                <a:gd name="T22" fmla="*/ 38 w 71"/>
                <a:gd name="T23" fmla="*/ 64 h 66"/>
                <a:gd name="T24" fmla="*/ 22 w 71"/>
                <a:gd name="T25" fmla="*/ 59 h 66"/>
                <a:gd name="T26" fmla="*/ 21 w 71"/>
                <a:gd name="T27" fmla="*/ 59 h 66"/>
                <a:gd name="T28" fmla="*/ 5 w 71"/>
                <a:gd name="T29" fmla="*/ 62 h 66"/>
                <a:gd name="T30" fmla="*/ 12 w 71"/>
                <a:gd name="T31" fmla="*/ 51 h 66"/>
                <a:gd name="T32" fmla="*/ 12 w 71"/>
                <a:gd name="T33" fmla="*/ 51 h 66"/>
                <a:gd name="T34" fmla="*/ 12 w 71"/>
                <a:gd name="T35" fmla="*/ 51 h 66"/>
                <a:gd name="T36" fmla="*/ 12 w 71"/>
                <a:gd name="T37" fmla="*/ 51 h 66"/>
                <a:gd name="T38" fmla="*/ 12 w 71"/>
                <a:gd name="T39" fmla="*/ 51 h 66"/>
                <a:gd name="T40" fmla="*/ 12 w 71"/>
                <a:gd name="T41" fmla="*/ 50 h 66"/>
                <a:gd name="T42" fmla="*/ 12 w 71"/>
                <a:gd name="T43" fmla="*/ 50 h 66"/>
                <a:gd name="T44" fmla="*/ 12 w 71"/>
                <a:gd name="T45" fmla="*/ 50 h 66"/>
                <a:gd name="T46" fmla="*/ 12 w 71"/>
                <a:gd name="T47" fmla="*/ 50 h 66"/>
                <a:gd name="T48" fmla="*/ 7 w 71"/>
                <a:gd name="T49" fmla="*/ 33 h 66"/>
                <a:gd name="T50" fmla="*/ 38 w 71"/>
                <a:gd name="T51" fmla="*/ 2 h 66"/>
                <a:gd name="T52" fmla="*/ 69 w 71"/>
                <a:gd name="T53" fmla="*/ 33 h 66"/>
                <a:gd name="T54" fmla="*/ 38 w 71"/>
                <a:gd name="T55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66">
                  <a:moveTo>
                    <a:pt x="38" y="0"/>
                  </a:moveTo>
                  <a:cubicBezTo>
                    <a:pt x="20" y="0"/>
                    <a:pt x="5" y="15"/>
                    <a:pt x="5" y="33"/>
                  </a:cubicBezTo>
                  <a:cubicBezTo>
                    <a:pt x="5" y="39"/>
                    <a:pt x="6" y="45"/>
                    <a:pt x="9" y="50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4"/>
                    <a:pt x="0" y="65"/>
                    <a:pt x="1" y="65"/>
                  </a:cubicBezTo>
                  <a:cubicBezTo>
                    <a:pt x="1" y="66"/>
                    <a:pt x="1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6" y="65"/>
                    <a:pt x="32" y="66"/>
                    <a:pt x="38" y="66"/>
                  </a:cubicBezTo>
                  <a:cubicBezTo>
                    <a:pt x="56" y="66"/>
                    <a:pt x="71" y="51"/>
                    <a:pt x="71" y="33"/>
                  </a:cubicBezTo>
                  <a:cubicBezTo>
                    <a:pt x="71" y="15"/>
                    <a:pt x="56" y="0"/>
                    <a:pt x="38" y="0"/>
                  </a:cubicBezTo>
                  <a:close/>
                  <a:moveTo>
                    <a:pt x="38" y="64"/>
                  </a:moveTo>
                  <a:cubicBezTo>
                    <a:pt x="32" y="64"/>
                    <a:pt x="27" y="62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9" y="45"/>
                    <a:pt x="7" y="39"/>
                    <a:pt x="7" y="33"/>
                  </a:cubicBezTo>
                  <a:cubicBezTo>
                    <a:pt x="7" y="16"/>
                    <a:pt x="21" y="2"/>
                    <a:pt x="38" y="2"/>
                  </a:cubicBezTo>
                  <a:cubicBezTo>
                    <a:pt x="55" y="2"/>
                    <a:pt x="69" y="16"/>
                    <a:pt x="69" y="33"/>
                  </a:cubicBezTo>
                  <a:cubicBezTo>
                    <a:pt x="69" y="50"/>
                    <a:pt x="55" y="64"/>
                    <a:pt x="38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7857788" y="3549486"/>
              <a:ext cx="333375" cy="19050"/>
            </a:xfrm>
            <a:custGeom>
              <a:avLst/>
              <a:gdLst>
                <a:gd name="T0" fmla="*/ 2 w 35"/>
                <a:gd name="T1" fmla="*/ 2 h 2"/>
                <a:gd name="T2" fmla="*/ 33 w 35"/>
                <a:gd name="T3" fmla="*/ 2 h 2"/>
                <a:gd name="T4" fmla="*/ 35 w 35"/>
                <a:gd name="T5" fmla="*/ 1 h 2"/>
                <a:gd name="T6" fmla="*/ 33 w 35"/>
                <a:gd name="T7" fmla="*/ 0 h 2"/>
                <a:gd name="T8" fmla="*/ 2 w 35"/>
                <a:gd name="T9" fmla="*/ 0 h 2"/>
                <a:gd name="T10" fmla="*/ 0 w 35"/>
                <a:gd name="T11" fmla="*/ 1 h 2"/>
                <a:gd name="T12" fmla="*/ 2 w 3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">
                  <a:moveTo>
                    <a:pt x="2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5" y="2"/>
                    <a:pt x="35" y="1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" name="Freeform 36"/>
            <p:cNvSpPr>
              <a:spLocks/>
            </p:cNvSpPr>
            <p:nvPr/>
          </p:nvSpPr>
          <p:spPr bwMode="auto">
            <a:xfrm>
              <a:off x="17857788" y="3616161"/>
              <a:ext cx="333375" cy="28575"/>
            </a:xfrm>
            <a:custGeom>
              <a:avLst/>
              <a:gdLst>
                <a:gd name="T0" fmla="*/ 2 w 35"/>
                <a:gd name="T1" fmla="*/ 3 h 3"/>
                <a:gd name="T2" fmla="*/ 33 w 35"/>
                <a:gd name="T3" fmla="*/ 3 h 3"/>
                <a:gd name="T4" fmla="*/ 35 w 35"/>
                <a:gd name="T5" fmla="*/ 1 h 3"/>
                <a:gd name="T6" fmla="*/ 33 w 35"/>
                <a:gd name="T7" fmla="*/ 0 h 3"/>
                <a:gd name="T8" fmla="*/ 2 w 35"/>
                <a:gd name="T9" fmla="*/ 0 h 3"/>
                <a:gd name="T10" fmla="*/ 0 w 35"/>
                <a:gd name="T11" fmla="*/ 1 h 3"/>
                <a:gd name="T12" fmla="*/ 2 w 3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">
                  <a:moveTo>
                    <a:pt x="2" y="3"/>
                  </a:move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2"/>
                    <a:pt x="35" y="1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7857788" y="3692361"/>
              <a:ext cx="333375" cy="28575"/>
            </a:xfrm>
            <a:custGeom>
              <a:avLst/>
              <a:gdLst>
                <a:gd name="T0" fmla="*/ 2 w 35"/>
                <a:gd name="T1" fmla="*/ 3 h 3"/>
                <a:gd name="T2" fmla="*/ 33 w 35"/>
                <a:gd name="T3" fmla="*/ 3 h 3"/>
                <a:gd name="T4" fmla="*/ 35 w 35"/>
                <a:gd name="T5" fmla="*/ 1 h 3"/>
                <a:gd name="T6" fmla="*/ 33 w 35"/>
                <a:gd name="T7" fmla="*/ 0 h 3"/>
                <a:gd name="T8" fmla="*/ 2 w 35"/>
                <a:gd name="T9" fmla="*/ 0 h 3"/>
                <a:gd name="T10" fmla="*/ 0 w 35"/>
                <a:gd name="T11" fmla="*/ 1 h 3"/>
                <a:gd name="T12" fmla="*/ 2 w 3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">
                  <a:moveTo>
                    <a:pt x="2" y="3"/>
                  </a:move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2"/>
                    <a:pt x="35" y="1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7857788" y="3760624"/>
              <a:ext cx="333375" cy="28575"/>
            </a:xfrm>
            <a:custGeom>
              <a:avLst/>
              <a:gdLst>
                <a:gd name="T0" fmla="*/ 2 w 35"/>
                <a:gd name="T1" fmla="*/ 3 h 3"/>
                <a:gd name="T2" fmla="*/ 33 w 35"/>
                <a:gd name="T3" fmla="*/ 3 h 3"/>
                <a:gd name="T4" fmla="*/ 35 w 35"/>
                <a:gd name="T5" fmla="*/ 2 h 3"/>
                <a:gd name="T6" fmla="*/ 33 w 35"/>
                <a:gd name="T7" fmla="*/ 0 h 3"/>
                <a:gd name="T8" fmla="*/ 2 w 35"/>
                <a:gd name="T9" fmla="*/ 0 h 3"/>
                <a:gd name="T10" fmla="*/ 0 w 35"/>
                <a:gd name="T11" fmla="*/ 2 h 3"/>
                <a:gd name="T12" fmla="*/ 2 w 3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">
                  <a:moveTo>
                    <a:pt x="2" y="3"/>
                  </a:move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5" y="2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53" name="กลุ่ม 52"/>
          <p:cNvGrpSpPr/>
          <p:nvPr/>
        </p:nvGrpSpPr>
        <p:grpSpPr>
          <a:xfrm>
            <a:off x="17092624" y="1353168"/>
            <a:ext cx="822713" cy="824673"/>
            <a:chOff x="18819813" y="4560724"/>
            <a:chExt cx="666750" cy="668338"/>
          </a:xfrm>
        </p:grpSpPr>
        <p:sp>
          <p:nvSpPr>
            <p:cNvPr id="54" name="Freeform 39"/>
            <p:cNvSpPr>
              <a:spLocks noEditPoints="1"/>
            </p:cNvSpPr>
            <p:nvPr/>
          </p:nvSpPr>
          <p:spPr bwMode="auto">
            <a:xfrm>
              <a:off x="18819813" y="4560724"/>
              <a:ext cx="666750" cy="668338"/>
            </a:xfrm>
            <a:custGeom>
              <a:avLst/>
              <a:gdLst>
                <a:gd name="T0" fmla="*/ 57 w 70"/>
                <a:gd name="T1" fmla="*/ 12 h 70"/>
                <a:gd name="T2" fmla="*/ 12 w 70"/>
                <a:gd name="T3" fmla="*/ 13 h 70"/>
                <a:gd name="T4" fmla="*/ 7 w 70"/>
                <a:gd name="T5" fmla="*/ 20 h 70"/>
                <a:gd name="T6" fmla="*/ 7 w 70"/>
                <a:gd name="T7" fmla="*/ 20 h 70"/>
                <a:gd name="T8" fmla="*/ 7 w 70"/>
                <a:gd name="T9" fmla="*/ 20 h 70"/>
                <a:gd name="T10" fmla="*/ 13 w 70"/>
                <a:gd name="T11" fmla="*/ 59 h 70"/>
                <a:gd name="T12" fmla="*/ 58 w 70"/>
                <a:gd name="T13" fmla="*/ 57 h 70"/>
                <a:gd name="T14" fmla="*/ 57 w 70"/>
                <a:gd name="T15" fmla="*/ 12 h 70"/>
                <a:gd name="T16" fmla="*/ 55 w 70"/>
                <a:gd name="T17" fmla="*/ 13 h 70"/>
                <a:gd name="T18" fmla="*/ 61 w 70"/>
                <a:gd name="T19" fmla="*/ 21 h 70"/>
                <a:gd name="T20" fmla="*/ 60 w 70"/>
                <a:gd name="T21" fmla="*/ 21 h 70"/>
                <a:gd name="T22" fmla="*/ 54 w 70"/>
                <a:gd name="T23" fmla="*/ 24 h 70"/>
                <a:gd name="T24" fmla="*/ 50 w 70"/>
                <a:gd name="T25" fmla="*/ 19 h 70"/>
                <a:gd name="T26" fmla="*/ 46 w 70"/>
                <a:gd name="T27" fmla="*/ 16 h 70"/>
                <a:gd name="T28" fmla="*/ 50 w 70"/>
                <a:gd name="T29" fmla="*/ 10 h 70"/>
                <a:gd name="T30" fmla="*/ 55 w 70"/>
                <a:gd name="T31" fmla="*/ 13 h 70"/>
                <a:gd name="T32" fmla="*/ 48 w 70"/>
                <a:gd name="T33" fmla="*/ 9 h 70"/>
                <a:gd name="T34" fmla="*/ 44 w 70"/>
                <a:gd name="T35" fmla="*/ 15 h 70"/>
                <a:gd name="T36" fmla="*/ 25 w 70"/>
                <a:gd name="T37" fmla="*/ 16 h 70"/>
                <a:gd name="T38" fmla="*/ 21 w 70"/>
                <a:gd name="T39" fmla="*/ 9 h 70"/>
                <a:gd name="T40" fmla="*/ 48 w 70"/>
                <a:gd name="T41" fmla="*/ 9 h 70"/>
                <a:gd name="T42" fmla="*/ 9 w 70"/>
                <a:gd name="T43" fmla="*/ 22 h 70"/>
                <a:gd name="T44" fmla="*/ 15 w 70"/>
                <a:gd name="T45" fmla="*/ 26 h 70"/>
                <a:gd name="T46" fmla="*/ 16 w 70"/>
                <a:gd name="T47" fmla="*/ 46 h 70"/>
                <a:gd name="T48" fmla="*/ 9 w 70"/>
                <a:gd name="T49" fmla="*/ 49 h 70"/>
                <a:gd name="T50" fmla="*/ 9 w 70"/>
                <a:gd name="T51" fmla="*/ 22 h 70"/>
                <a:gd name="T52" fmla="*/ 15 w 70"/>
                <a:gd name="T53" fmla="*/ 57 h 70"/>
                <a:gd name="T54" fmla="*/ 10 w 70"/>
                <a:gd name="T55" fmla="*/ 51 h 70"/>
                <a:gd name="T56" fmla="*/ 17 w 70"/>
                <a:gd name="T57" fmla="*/ 48 h 70"/>
                <a:gd name="T58" fmla="*/ 20 w 70"/>
                <a:gd name="T59" fmla="*/ 51 h 70"/>
                <a:gd name="T60" fmla="*/ 25 w 70"/>
                <a:gd name="T61" fmla="*/ 55 h 70"/>
                <a:gd name="T62" fmla="*/ 22 w 70"/>
                <a:gd name="T63" fmla="*/ 61 h 70"/>
                <a:gd name="T64" fmla="*/ 15 w 70"/>
                <a:gd name="T65" fmla="*/ 57 h 70"/>
                <a:gd name="T66" fmla="*/ 24 w 70"/>
                <a:gd name="T67" fmla="*/ 62 h 70"/>
                <a:gd name="T68" fmla="*/ 27 w 70"/>
                <a:gd name="T69" fmla="*/ 56 h 70"/>
                <a:gd name="T70" fmla="*/ 42 w 70"/>
                <a:gd name="T71" fmla="*/ 56 h 70"/>
                <a:gd name="T72" fmla="*/ 46 w 70"/>
                <a:gd name="T73" fmla="*/ 63 h 70"/>
                <a:gd name="T74" fmla="*/ 24 w 70"/>
                <a:gd name="T75" fmla="*/ 62 h 70"/>
                <a:gd name="T76" fmla="*/ 52 w 70"/>
                <a:gd name="T77" fmla="*/ 44 h 70"/>
                <a:gd name="T78" fmla="*/ 52 w 70"/>
                <a:gd name="T79" fmla="*/ 44 h 70"/>
                <a:gd name="T80" fmla="*/ 52 w 70"/>
                <a:gd name="T81" fmla="*/ 44 h 70"/>
                <a:gd name="T82" fmla="*/ 49 w 70"/>
                <a:gd name="T83" fmla="*/ 48 h 70"/>
                <a:gd name="T84" fmla="*/ 22 w 70"/>
                <a:gd name="T85" fmla="*/ 49 h 70"/>
                <a:gd name="T86" fmla="*/ 21 w 70"/>
                <a:gd name="T87" fmla="*/ 22 h 70"/>
                <a:gd name="T88" fmla="*/ 48 w 70"/>
                <a:gd name="T89" fmla="*/ 21 h 70"/>
                <a:gd name="T90" fmla="*/ 52 w 70"/>
                <a:gd name="T91" fmla="*/ 26 h 70"/>
                <a:gd name="T92" fmla="*/ 52 w 70"/>
                <a:gd name="T93" fmla="*/ 26 h 70"/>
                <a:gd name="T94" fmla="*/ 52 w 70"/>
                <a:gd name="T95" fmla="*/ 26 h 70"/>
                <a:gd name="T96" fmla="*/ 52 w 70"/>
                <a:gd name="T97" fmla="*/ 44 h 70"/>
                <a:gd name="T98" fmla="*/ 55 w 70"/>
                <a:gd name="T99" fmla="*/ 44 h 70"/>
                <a:gd name="T100" fmla="*/ 55 w 70"/>
                <a:gd name="T101" fmla="*/ 26 h 70"/>
                <a:gd name="T102" fmla="*/ 61 w 70"/>
                <a:gd name="T103" fmla="*/ 23 h 70"/>
                <a:gd name="T104" fmla="*/ 61 w 70"/>
                <a:gd name="T105" fmla="*/ 23 h 70"/>
                <a:gd name="T106" fmla="*/ 62 w 70"/>
                <a:gd name="T107" fmla="*/ 22 h 70"/>
                <a:gd name="T108" fmla="*/ 62 w 70"/>
                <a:gd name="T109" fmla="*/ 48 h 70"/>
                <a:gd name="T110" fmla="*/ 55 w 70"/>
                <a:gd name="T111" fmla="*/ 4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0" h="70">
                  <a:moveTo>
                    <a:pt x="57" y="12"/>
                  </a:moveTo>
                  <a:cubicBezTo>
                    <a:pt x="44" y="0"/>
                    <a:pt x="24" y="1"/>
                    <a:pt x="12" y="13"/>
                  </a:cubicBezTo>
                  <a:cubicBezTo>
                    <a:pt x="10" y="15"/>
                    <a:pt x="8" y="18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0" y="33"/>
                    <a:pt x="3" y="49"/>
                    <a:pt x="13" y="59"/>
                  </a:cubicBezTo>
                  <a:cubicBezTo>
                    <a:pt x="26" y="70"/>
                    <a:pt x="47" y="70"/>
                    <a:pt x="58" y="57"/>
                  </a:cubicBezTo>
                  <a:cubicBezTo>
                    <a:pt x="70" y="44"/>
                    <a:pt x="70" y="24"/>
                    <a:pt x="57" y="12"/>
                  </a:cubicBezTo>
                  <a:close/>
                  <a:moveTo>
                    <a:pt x="55" y="13"/>
                  </a:moveTo>
                  <a:cubicBezTo>
                    <a:pt x="58" y="16"/>
                    <a:pt x="59" y="18"/>
                    <a:pt x="61" y="21"/>
                  </a:cubicBezTo>
                  <a:cubicBezTo>
                    <a:pt x="61" y="21"/>
                    <a:pt x="60" y="21"/>
                    <a:pt x="60" y="21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2"/>
                    <a:pt x="52" y="21"/>
                    <a:pt x="50" y="19"/>
                  </a:cubicBezTo>
                  <a:cubicBezTo>
                    <a:pt x="49" y="18"/>
                    <a:pt x="48" y="17"/>
                    <a:pt x="46" y="16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2" y="11"/>
                    <a:pt x="54" y="12"/>
                    <a:pt x="55" y="13"/>
                  </a:cubicBezTo>
                  <a:close/>
                  <a:moveTo>
                    <a:pt x="48" y="9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38" y="12"/>
                    <a:pt x="31" y="13"/>
                    <a:pt x="25" y="16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9" y="5"/>
                    <a:pt x="39" y="4"/>
                    <a:pt x="48" y="9"/>
                  </a:cubicBezTo>
                  <a:close/>
                  <a:moveTo>
                    <a:pt x="9" y="22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2" y="32"/>
                    <a:pt x="13" y="40"/>
                    <a:pt x="16" y="46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5" y="41"/>
                    <a:pt x="4" y="31"/>
                    <a:pt x="9" y="22"/>
                  </a:cubicBezTo>
                  <a:close/>
                  <a:moveTo>
                    <a:pt x="15" y="57"/>
                  </a:moveTo>
                  <a:cubicBezTo>
                    <a:pt x="13" y="55"/>
                    <a:pt x="12" y="53"/>
                    <a:pt x="10" y="51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9"/>
                    <a:pt x="19" y="50"/>
                    <a:pt x="20" y="51"/>
                  </a:cubicBezTo>
                  <a:cubicBezTo>
                    <a:pt x="22" y="53"/>
                    <a:pt x="23" y="54"/>
                    <a:pt x="25" y="55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19" y="60"/>
                    <a:pt x="17" y="59"/>
                    <a:pt x="15" y="57"/>
                  </a:cubicBezTo>
                  <a:close/>
                  <a:moveTo>
                    <a:pt x="24" y="62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32" y="57"/>
                    <a:pt x="38" y="57"/>
                    <a:pt x="42" y="56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39" y="65"/>
                    <a:pt x="31" y="65"/>
                    <a:pt x="24" y="62"/>
                  </a:cubicBezTo>
                  <a:close/>
                  <a:moveTo>
                    <a:pt x="52" y="44"/>
                  </a:move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1" y="46"/>
                    <a:pt x="50" y="47"/>
                    <a:pt x="49" y="48"/>
                  </a:cubicBezTo>
                  <a:cubicBezTo>
                    <a:pt x="42" y="56"/>
                    <a:pt x="30" y="57"/>
                    <a:pt x="22" y="49"/>
                  </a:cubicBezTo>
                  <a:cubicBezTo>
                    <a:pt x="14" y="42"/>
                    <a:pt x="13" y="30"/>
                    <a:pt x="21" y="22"/>
                  </a:cubicBezTo>
                  <a:cubicBezTo>
                    <a:pt x="28" y="14"/>
                    <a:pt x="40" y="14"/>
                    <a:pt x="48" y="21"/>
                  </a:cubicBezTo>
                  <a:cubicBezTo>
                    <a:pt x="50" y="22"/>
                    <a:pt x="51" y="24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5" y="32"/>
                    <a:pt x="55" y="38"/>
                    <a:pt x="52" y="44"/>
                  </a:cubicBezTo>
                  <a:close/>
                  <a:moveTo>
                    <a:pt x="55" y="44"/>
                  </a:moveTo>
                  <a:cubicBezTo>
                    <a:pt x="58" y="39"/>
                    <a:pt x="58" y="32"/>
                    <a:pt x="55" y="26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2" y="23"/>
                    <a:pt x="62" y="22"/>
                    <a:pt x="62" y="22"/>
                  </a:cubicBezTo>
                  <a:cubicBezTo>
                    <a:pt x="66" y="30"/>
                    <a:pt x="66" y="40"/>
                    <a:pt x="62" y="48"/>
                  </a:cubicBezTo>
                  <a:lnTo>
                    <a:pt x="55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" name="Freeform 40"/>
            <p:cNvSpPr>
              <a:spLocks noEditPoints="1"/>
            </p:cNvSpPr>
            <p:nvPr/>
          </p:nvSpPr>
          <p:spPr bwMode="auto">
            <a:xfrm>
              <a:off x="19048413" y="4798849"/>
              <a:ext cx="200025" cy="200025"/>
            </a:xfrm>
            <a:custGeom>
              <a:avLst/>
              <a:gdLst>
                <a:gd name="T0" fmla="*/ 11 w 21"/>
                <a:gd name="T1" fmla="*/ 0 h 21"/>
                <a:gd name="T2" fmla="*/ 0 w 21"/>
                <a:gd name="T3" fmla="*/ 10 h 21"/>
                <a:gd name="T4" fmla="*/ 11 w 21"/>
                <a:gd name="T5" fmla="*/ 21 h 21"/>
                <a:gd name="T6" fmla="*/ 21 w 21"/>
                <a:gd name="T7" fmla="*/ 10 h 21"/>
                <a:gd name="T8" fmla="*/ 11 w 21"/>
                <a:gd name="T9" fmla="*/ 0 h 21"/>
                <a:gd name="T10" fmla="*/ 11 w 21"/>
                <a:gd name="T11" fmla="*/ 16 h 21"/>
                <a:gd name="T12" fmla="*/ 5 w 21"/>
                <a:gd name="T13" fmla="*/ 10 h 21"/>
                <a:gd name="T14" fmla="*/ 11 w 21"/>
                <a:gd name="T15" fmla="*/ 4 h 21"/>
                <a:gd name="T16" fmla="*/ 17 w 21"/>
                <a:gd name="T17" fmla="*/ 10 h 21"/>
                <a:gd name="T18" fmla="*/ 11 w 21"/>
                <a:gd name="T1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1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7" y="21"/>
                    <a:pt x="21" y="16"/>
                    <a:pt x="21" y="10"/>
                  </a:cubicBezTo>
                  <a:cubicBezTo>
                    <a:pt x="21" y="4"/>
                    <a:pt x="17" y="0"/>
                    <a:pt x="11" y="0"/>
                  </a:cubicBezTo>
                  <a:close/>
                  <a:moveTo>
                    <a:pt x="11" y="16"/>
                  </a:moveTo>
                  <a:cubicBezTo>
                    <a:pt x="8" y="16"/>
                    <a:pt x="5" y="13"/>
                    <a:pt x="5" y="10"/>
                  </a:cubicBezTo>
                  <a:cubicBezTo>
                    <a:pt x="5" y="7"/>
                    <a:pt x="8" y="4"/>
                    <a:pt x="11" y="4"/>
                  </a:cubicBezTo>
                  <a:cubicBezTo>
                    <a:pt x="14" y="4"/>
                    <a:pt x="17" y="7"/>
                    <a:pt x="17" y="10"/>
                  </a:cubicBezTo>
                  <a:cubicBezTo>
                    <a:pt x="17" y="13"/>
                    <a:pt x="14" y="16"/>
                    <a:pt x="11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56" name="Freeform 41"/>
          <p:cNvSpPr>
            <a:spLocks noEditPoints="1"/>
          </p:cNvSpPr>
          <p:nvPr/>
        </p:nvSpPr>
        <p:spPr bwMode="auto">
          <a:xfrm>
            <a:off x="19189533" y="1470698"/>
            <a:ext cx="763948" cy="765907"/>
          </a:xfrm>
          <a:custGeom>
            <a:avLst/>
            <a:gdLst>
              <a:gd name="T0" fmla="*/ 65 w 65"/>
              <a:gd name="T1" fmla="*/ 16 h 65"/>
              <a:gd name="T2" fmla="*/ 56 w 65"/>
              <a:gd name="T3" fmla="*/ 1 h 65"/>
              <a:gd name="T4" fmla="*/ 55 w 65"/>
              <a:gd name="T5" fmla="*/ 0 h 65"/>
              <a:gd name="T6" fmla="*/ 33 w 65"/>
              <a:gd name="T7" fmla="*/ 0 h 65"/>
              <a:gd name="T8" fmla="*/ 32 w 65"/>
              <a:gd name="T9" fmla="*/ 0 h 65"/>
              <a:gd name="T10" fmla="*/ 10 w 65"/>
              <a:gd name="T11" fmla="*/ 0 h 65"/>
              <a:gd name="T12" fmla="*/ 8 w 65"/>
              <a:gd name="T13" fmla="*/ 1 h 65"/>
              <a:gd name="T14" fmla="*/ 0 w 65"/>
              <a:gd name="T15" fmla="*/ 16 h 65"/>
              <a:gd name="T16" fmla="*/ 0 w 65"/>
              <a:gd name="T17" fmla="*/ 17 h 65"/>
              <a:gd name="T18" fmla="*/ 0 w 65"/>
              <a:gd name="T19" fmla="*/ 17 h 65"/>
              <a:gd name="T20" fmla="*/ 0 w 65"/>
              <a:gd name="T21" fmla="*/ 17 h 65"/>
              <a:gd name="T22" fmla="*/ 0 w 65"/>
              <a:gd name="T23" fmla="*/ 18 h 65"/>
              <a:gd name="T24" fmla="*/ 0 w 65"/>
              <a:gd name="T25" fmla="*/ 18 h 65"/>
              <a:gd name="T26" fmla="*/ 0 w 65"/>
              <a:gd name="T27" fmla="*/ 18 h 65"/>
              <a:gd name="T28" fmla="*/ 0 w 65"/>
              <a:gd name="T29" fmla="*/ 18 h 65"/>
              <a:gd name="T30" fmla="*/ 30 w 65"/>
              <a:gd name="T31" fmla="*/ 64 h 65"/>
              <a:gd name="T32" fmla="*/ 31 w 65"/>
              <a:gd name="T33" fmla="*/ 64 h 65"/>
              <a:gd name="T34" fmla="*/ 31 w 65"/>
              <a:gd name="T35" fmla="*/ 64 h 65"/>
              <a:gd name="T36" fmla="*/ 31 w 65"/>
              <a:gd name="T37" fmla="*/ 65 h 65"/>
              <a:gd name="T38" fmla="*/ 31 w 65"/>
              <a:gd name="T39" fmla="*/ 65 h 65"/>
              <a:gd name="T40" fmla="*/ 32 w 65"/>
              <a:gd name="T41" fmla="*/ 65 h 65"/>
              <a:gd name="T42" fmla="*/ 32 w 65"/>
              <a:gd name="T43" fmla="*/ 65 h 65"/>
              <a:gd name="T44" fmla="*/ 32 w 65"/>
              <a:gd name="T45" fmla="*/ 65 h 65"/>
              <a:gd name="T46" fmla="*/ 32 w 65"/>
              <a:gd name="T47" fmla="*/ 65 h 65"/>
              <a:gd name="T48" fmla="*/ 32 w 65"/>
              <a:gd name="T49" fmla="*/ 65 h 65"/>
              <a:gd name="T50" fmla="*/ 33 w 65"/>
              <a:gd name="T51" fmla="*/ 65 h 65"/>
              <a:gd name="T52" fmla="*/ 33 w 65"/>
              <a:gd name="T53" fmla="*/ 64 h 65"/>
              <a:gd name="T54" fmla="*/ 33 w 65"/>
              <a:gd name="T55" fmla="*/ 64 h 65"/>
              <a:gd name="T56" fmla="*/ 33 w 65"/>
              <a:gd name="T57" fmla="*/ 64 h 65"/>
              <a:gd name="T58" fmla="*/ 65 w 65"/>
              <a:gd name="T59" fmla="*/ 18 h 65"/>
              <a:gd name="T60" fmla="*/ 65 w 65"/>
              <a:gd name="T61" fmla="*/ 18 h 65"/>
              <a:gd name="T62" fmla="*/ 65 w 65"/>
              <a:gd name="T63" fmla="*/ 17 h 65"/>
              <a:gd name="T64" fmla="*/ 65 w 65"/>
              <a:gd name="T65" fmla="*/ 17 h 65"/>
              <a:gd name="T66" fmla="*/ 65 w 65"/>
              <a:gd name="T67" fmla="*/ 17 h 65"/>
              <a:gd name="T68" fmla="*/ 65 w 65"/>
              <a:gd name="T69" fmla="*/ 16 h 65"/>
              <a:gd name="T70" fmla="*/ 32 w 65"/>
              <a:gd name="T71" fmla="*/ 6 h 65"/>
              <a:gd name="T72" fmla="*/ 38 w 65"/>
              <a:gd name="T73" fmla="*/ 15 h 65"/>
              <a:gd name="T74" fmla="*/ 27 w 65"/>
              <a:gd name="T75" fmla="*/ 15 h 65"/>
              <a:gd name="T76" fmla="*/ 32 w 65"/>
              <a:gd name="T77" fmla="*/ 6 h 65"/>
              <a:gd name="T78" fmla="*/ 11 w 65"/>
              <a:gd name="T79" fmla="*/ 3 h 65"/>
              <a:gd name="T80" fmla="*/ 30 w 65"/>
              <a:gd name="T81" fmla="*/ 3 h 65"/>
              <a:gd name="T82" fmla="*/ 23 w 65"/>
              <a:gd name="T83" fmla="*/ 15 h 65"/>
              <a:gd name="T84" fmla="*/ 5 w 65"/>
              <a:gd name="T85" fmla="*/ 15 h 65"/>
              <a:gd name="T86" fmla="*/ 11 w 65"/>
              <a:gd name="T87" fmla="*/ 3 h 65"/>
              <a:gd name="T88" fmla="*/ 5 w 65"/>
              <a:gd name="T89" fmla="*/ 19 h 65"/>
              <a:gd name="T90" fmla="*/ 22 w 65"/>
              <a:gd name="T91" fmla="*/ 19 h 65"/>
              <a:gd name="T92" fmla="*/ 28 w 65"/>
              <a:gd name="T93" fmla="*/ 54 h 65"/>
              <a:gd name="T94" fmla="*/ 5 w 65"/>
              <a:gd name="T95" fmla="*/ 19 h 65"/>
              <a:gd name="T96" fmla="*/ 32 w 65"/>
              <a:gd name="T97" fmla="*/ 53 h 65"/>
              <a:gd name="T98" fmla="*/ 26 w 65"/>
              <a:gd name="T99" fmla="*/ 19 h 65"/>
              <a:gd name="T100" fmla="*/ 39 w 65"/>
              <a:gd name="T101" fmla="*/ 19 h 65"/>
              <a:gd name="T102" fmla="*/ 32 w 65"/>
              <a:gd name="T103" fmla="*/ 53 h 65"/>
              <a:gd name="T104" fmla="*/ 36 w 65"/>
              <a:gd name="T105" fmla="*/ 54 h 65"/>
              <a:gd name="T106" fmla="*/ 43 w 65"/>
              <a:gd name="T107" fmla="*/ 19 h 65"/>
              <a:gd name="T108" fmla="*/ 60 w 65"/>
              <a:gd name="T109" fmla="*/ 19 h 65"/>
              <a:gd name="T110" fmla="*/ 36 w 65"/>
              <a:gd name="T111" fmla="*/ 54 h 65"/>
              <a:gd name="T112" fmla="*/ 42 w 65"/>
              <a:gd name="T113" fmla="*/ 15 h 65"/>
              <a:gd name="T114" fmla="*/ 35 w 65"/>
              <a:gd name="T115" fmla="*/ 3 h 65"/>
              <a:gd name="T116" fmla="*/ 54 w 65"/>
              <a:gd name="T117" fmla="*/ 3 h 65"/>
              <a:gd name="T118" fmla="*/ 60 w 65"/>
              <a:gd name="T119" fmla="*/ 15 h 65"/>
              <a:gd name="T120" fmla="*/ 42 w 65"/>
              <a:gd name="T121" fmla="*/ 1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5" h="65">
                <a:moveTo>
                  <a:pt x="65" y="16"/>
                </a:moveTo>
                <a:cubicBezTo>
                  <a:pt x="56" y="1"/>
                  <a:pt x="56" y="1"/>
                  <a:pt x="56" y="1"/>
                </a:cubicBezTo>
                <a:cubicBezTo>
                  <a:pt x="56" y="0"/>
                  <a:pt x="55" y="0"/>
                  <a:pt x="5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8" y="1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30" y="64"/>
                  <a:pt x="30" y="64"/>
                  <a:pt x="30" y="64"/>
                </a:cubicBezTo>
                <a:cubicBezTo>
                  <a:pt x="30" y="64"/>
                  <a:pt x="31" y="64"/>
                  <a:pt x="31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1" y="64"/>
                  <a:pt x="31" y="65"/>
                  <a:pt x="31" y="65"/>
                </a:cubicBezTo>
                <a:cubicBezTo>
                  <a:pt x="31" y="65"/>
                  <a:pt x="31" y="65"/>
                  <a:pt x="31" y="65"/>
                </a:cubicBezTo>
                <a:cubicBezTo>
                  <a:pt x="31" y="65"/>
                  <a:pt x="32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3" y="65"/>
                  <a:pt x="33" y="65"/>
                  <a:pt x="33" y="65"/>
                </a:cubicBezTo>
                <a:cubicBezTo>
                  <a:pt x="33" y="65"/>
                  <a:pt x="33" y="65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65" y="18"/>
                  <a:pt x="65" y="18"/>
                  <a:pt x="65" y="18"/>
                </a:cubicBezTo>
                <a:cubicBezTo>
                  <a:pt x="65" y="18"/>
                  <a:pt x="65" y="18"/>
                  <a:pt x="65" y="18"/>
                </a:cubicBezTo>
                <a:cubicBezTo>
                  <a:pt x="65" y="18"/>
                  <a:pt x="65" y="18"/>
                  <a:pt x="65" y="17"/>
                </a:cubicBezTo>
                <a:cubicBezTo>
                  <a:pt x="65" y="17"/>
                  <a:pt x="65" y="17"/>
                  <a:pt x="65" y="17"/>
                </a:cubicBezTo>
                <a:cubicBezTo>
                  <a:pt x="65" y="17"/>
                  <a:pt x="65" y="17"/>
                  <a:pt x="65" y="17"/>
                </a:cubicBezTo>
                <a:cubicBezTo>
                  <a:pt x="65" y="17"/>
                  <a:pt x="65" y="16"/>
                  <a:pt x="65" y="16"/>
                </a:cubicBezTo>
                <a:close/>
                <a:moveTo>
                  <a:pt x="32" y="6"/>
                </a:moveTo>
                <a:cubicBezTo>
                  <a:pt x="38" y="15"/>
                  <a:pt x="38" y="15"/>
                  <a:pt x="38" y="15"/>
                </a:cubicBezTo>
                <a:cubicBezTo>
                  <a:pt x="27" y="15"/>
                  <a:pt x="27" y="15"/>
                  <a:pt x="27" y="15"/>
                </a:cubicBezTo>
                <a:lnTo>
                  <a:pt x="32" y="6"/>
                </a:lnTo>
                <a:close/>
                <a:moveTo>
                  <a:pt x="11" y="3"/>
                </a:moveTo>
                <a:cubicBezTo>
                  <a:pt x="30" y="3"/>
                  <a:pt x="30" y="3"/>
                  <a:pt x="30" y="3"/>
                </a:cubicBezTo>
                <a:cubicBezTo>
                  <a:pt x="23" y="15"/>
                  <a:pt x="23" y="15"/>
                  <a:pt x="23" y="15"/>
                </a:cubicBezTo>
                <a:cubicBezTo>
                  <a:pt x="5" y="15"/>
                  <a:pt x="5" y="15"/>
                  <a:pt x="5" y="15"/>
                </a:cubicBezTo>
                <a:lnTo>
                  <a:pt x="11" y="3"/>
                </a:lnTo>
                <a:close/>
                <a:moveTo>
                  <a:pt x="5" y="19"/>
                </a:moveTo>
                <a:cubicBezTo>
                  <a:pt x="22" y="19"/>
                  <a:pt x="22" y="19"/>
                  <a:pt x="22" y="19"/>
                </a:cubicBezTo>
                <a:cubicBezTo>
                  <a:pt x="28" y="54"/>
                  <a:pt x="28" y="54"/>
                  <a:pt x="28" y="54"/>
                </a:cubicBezTo>
                <a:lnTo>
                  <a:pt x="5" y="19"/>
                </a:lnTo>
                <a:close/>
                <a:moveTo>
                  <a:pt x="32" y="53"/>
                </a:moveTo>
                <a:cubicBezTo>
                  <a:pt x="26" y="19"/>
                  <a:pt x="26" y="19"/>
                  <a:pt x="26" y="19"/>
                </a:cubicBezTo>
                <a:cubicBezTo>
                  <a:pt x="39" y="19"/>
                  <a:pt x="39" y="19"/>
                  <a:pt x="39" y="19"/>
                </a:cubicBezTo>
                <a:lnTo>
                  <a:pt x="32" y="53"/>
                </a:lnTo>
                <a:close/>
                <a:moveTo>
                  <a:pt x="36" y="54"/>
                </a:moveTo>
                <a:cubicBezTo>
                  <a:pt x="43" y="19"/>
                  <a:pt x="43" y="19"/>
                  <a:pt x="43" y="19"/>
                </a:cubicBezTo>
                <a:cubicBezTo>
                  <a:pt x="60" y="19"/>
                  <a:pt x="60" y="19"/>
                  <a:pt x="60" y="19"/>
                </a:cubicBezTo>
                <a:lnTo>
                  <a:pt x="36" y="54"/>
                </a:lnTo>
                <a:close/>
                <a:moveTo>
                  <a:pt x="42" y="15"/>
                </a:moveTo>
                <a:cubicBezTo>
                  <a:pt x="35" y="3"/>
                  <a:pt x="35" y="3"/>
                  <a:pt x="35" y="3"/>
                </a:cubicBezTo>
                <a:cubicBezTo>
                  <a:pt x="54" y="3"/>
                  <a:pt x="54" y="3"/>
                  <a:pt x="54" y="3"/>
                </a:cubicBezTo>
                <a:cubicBezTo>
                  <a:pt x="60" y="15"/>
                  <a:pt x="60" y="15"/>
                  <a:pt x="60" y="15"/>
                </a:cubicBezTo>
                <a:lnTo>
                  <a:pt x="4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57" name="กลุ่ม 56"/>
          <p:cNvGrpSpPr/>
          <p:nvPr/>
        </p:nvGrpSpPr>
        <p:grpSpPr>
          <a:xfrm>
            <a:off x="19365828" y="7057919"/>
            <a:ext cx="587652" cy="730648"/>
            <a:chOff x="14409738" y="2870200"/>
            <a:chExt cx="476250" cy="592138"/>
          </a:xfrm>
        </p:grpSpPr>
        <p:sp>
          <p:nvSpPr>
            <p:cNvPr id="58" name="Freeform 42"/>
            <p:cNvSpPr>
              <a:spLocks/>
            </p:cNvSpPr>
            <p:nvPr/>
          </p:nvSpPr>
          <p:spPr bwMode="auto">
            <a:xfrm>
              <a:off x="14409738" y="2927350"/>
              <a:ext cx="476250" cy="534988"/>
            </a:xfrm>
            <a:custGeom>
              <a:avLst/>
              <a:gdLst>
                <a:gd name="T0" fmla="*/ 44 w 50"/>
                <a:gd name="T1" fmla="*/ 0 h 56"/>
                <a:gd name="T2" fmla="*/ 41 w 50"/>
                <a:gd name="T3" fmla="*/ 0 h 56"/>
                <a:gd name="T4" fmla="*/ 39 w 50"/>
                <a:gd name="T5" fmla="*/ 1 h 56"/>
                <a:gd name="T6" fmla="*/ 41 w 50"/>
                <a:gd name="T7" fmla="*/ 3 h 56"/>
                <a:gd name="T8" fmla="*/ 44 w 50"/>
                <a:gd name="T9" fmla="*/ 3 h 56"/>
                <a:gd name="T10" fmla="*/ 47 w 50"/>
                <a:gd name="T11" fmla="*/ 6 h 56"/>
                <a:gd name="T12" fmla="*/ 47 w 50"/>
                <a:gd name="T13" fmla="*/ 50 h 56"/>
                <a:gd name="T14" fmla="*/ 44 w 50"/>
                <a:gd name="T15" fmla="*/ 54 h 56"/>
                <a:gd name="T16" fmla="*/ 6 w 50"/>
                <a:gd name="T17" fmla="*/ 54 h 56"/>
                <a:gd name="T18" fmla="*/ 3 w 50"/>
                <a:gd name="T19" fmla="*/ 50 h 56"/>
                <a:gd name="T20" fmla="*/ 3 w 50"/>
                <a:gd name="T21" fmla="*/ 6 h 56"/>
                <a:gd name="T22" fmla="*/ 6 w 50"/>
                <a:gd name="T23" fmla="*/ 3 h 56"/>
                <a:gd name="T24" fmla="*/ 10 w 50"/>
                <a:gd name="T25" fmla="*/ 3 h 56"/>
                <a:gd name="T26" fmla="*/ 11 w 50"/>
                <a:gd name="T27" fmla="*/ 1 h 56"/>
                <a:gd name="T28" fmla="*/ 10 w 50"/>
                <a:gd name="T29" fmla="*/ 0 h 56"/>
                <a:gd name="T30" fmla="*/ 6 w 50"/>
                <a:gd name="T31" fmla="*/ 0 h 56"/>
                <a:gd name="T32" fmla="*/ 0 w 50"/>
                <a:gd name="T33" fmla="*/ 6 h 56"/>
                <a:gd name="T34" fmla="*/ 0 w 50"/>
                <a:gd name="T35" fmla="*/ 50 h 56"/>
                <a:gd name="T36" fmla="*/ 6 w 50"/>
                <a:gd name="T37" fmla="*/ 56 h 56"/>
                <a:gd name="T38" fmla="*/ 44 w 50"/>
                <a:gd name="T39" fmla="*/ 56 h 56"/>
                <a:gd name="T40" fmla="*/ 50 w 50"/>
                <a:gd name="T41" fmla="*/ 50 h 56"/>
                <a:gd name="T42" fmla="*/ 50 w 50"/>
                <a:gd name="T43" fmla="*/ 6 h 56"/>
                <a:gd name="T44" fmla="*/ 44 w 50"/>
                <a:gd name="T4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56">
                  <a:moveTo>
                    <a:pt x="4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39" y="1"/>
                    <a:pt x="39" y="1"/>
                  </a:cubicBezTo>
                  <a:cubicBezTo>
                    <a:pt x="39" y="2"/>
                    <a:pt x="40" y="3"/>
                    <a:pt x="41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7" y="4"/>
                    <a:pt x="47" y="6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2"/>
                    <a:pt x="46" y="54"/>
                    <a:pt x="44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4" y="54"/>
                    <a:pt x="3" y="52"/>
                    <a:pt x="3" y="5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4" y="3"/>
                    <a:pt x="6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1" y="2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3" y="56"/>
                    <a:pt x="6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7" y="56"/>
                    <a:pt x="50" y="54"/>
                    <a:pt x="50" y="50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3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" name="Freeform 43"/>
            <p:cNvSpPr>
              <a:spLocks noEditPoints="1"/>
            </p:cNvSpPr>
            <p:nvPr/>
          </p:nvSpPr>
          <p:spPr bwMode="auto">
            <a:xfrm>
              <a:off x="14533563" y="2870200"/>
              <a:ext cx="238125" cy="142875"/>
            </a:xfrm>
            <a:custGeom>
              <a:avLst/>
              <a:gdLst>
                <a:gd name="T0" fmla="*/ 4 w 25"/>
                <a:gd name="T1" fmla="*/ 15 h 15"/>
                <a:gd name="T2" fmla="*/ 21 w 25"/>
                <a:gd name="T3" fmla="*/ 15 h 15"/>
                <a:gd name="T4" fmla="*/ 25 w 25"/>
                <a:gd name="T5" fmla="*/ 11 h 15"/>
                <a:gd name="T6" fmla="*/ 25 w 25"/>
                <a:gd name="T7" fmla="*/ 4 h 15"/>
                <a:gd name="T8" fmla="*/ 21 w 25"/>
                <a:gd name="T9" fmla="*/ 0 h 15"/>
                <a:gd name="T10" fmla="*/ 4 w 25"/>
                <a:gd name="T11" fmla="*/ 0 h 15"/>
                <a:gd name="T12" fmla="*/ 0 w 25"/>
                <a:gd name="T13" fmla="*/ 4 h 15"/>
                <a:gd name="T14" fmla="*/ 0 w 25"/>
                <a:gd name="T15" fmla="*/ 11 h 15"/>
                <a:gd name="T16" fmla="*/ 4 w 25"/>
                <a:gd name="T17" fmla="*/ 15 h 15"/>
                <a:gd name="T18" fmla="*/ 2 w 25"/>
                <a:gd name="T19" fmla="*/ 4 h 15"/>
                <a:gd name="T20" fmla="*/ 4 w 25"/>
                <a:gd name="T21" fmla="*/ 3 h 15"/>
                <a:gd name="T22" fmla="*/ 21 w 25"/>
                <a:gd name="T23" fmla="*/ 3 h 15"/>
                <a:gd name="T24" fmla="*/ 22 w 25"/>
                <a:gd name="T25" fmla="*/ 4 h 15"/>
                <a:gd name="T26" fmla="*/ 22 w 25"/>
                <a:gd name="T27" fmla="*/ 11 h 15"/>
                <a:gd name="T28" fmla="*/ 21 w 25"/>
                <a:gd name="T29" fmla="*/ 12 h 15"/>
                <a:gd name="T30" fmla="*/ 4 w 25"/>
                <a:gd name="T31" fmla="*/ 12 h 15"/>
                <a:gd name="T32" fmla="*/ 2 w 25"/>
                <a:gd name="T33" fmla="*/ 11 h 15"/>
                <a:gd name="T34" fmla="*/ 2 w 25"/>
                <a:gd name="T3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5">
                  <a:moveTo>
                    <a:pt x="4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3" y="15"/>
                    <a:pt x="25" y="13"/>
                    <a:pt x="25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2"/>
                    <a:pt x="23" y="0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5"/>
                    <a:pt x="4" y="15"/>
                  </a:cubicBezTo>
                  <a:close/>
                  <a:moveTo>
                    <a:pt x="2" y="4"/>
                  </a:moveTo>
                  <a:cubicBezTo>
                    <a:pt x="2" y="3"/>
                    <a:pt x="3" y="3"/>
                    <a:pt x="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4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2" y="12"/>
                    <a:pt x="2" y="11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" name="Freeform 44"/>
            <p:cNvSpPr>
              <a:spLocks/>
            </p:cNvSpPr>
            <p:nvPr/>
          </p:nvSpPr>
          <p:spPr bwMode="auto">
            <a:xfrm>
              <a:off x="14495463" y="3089275"/>
              <a:ext cx="314325" cy="19050"/>
            </a:xfrm>
            <a:custGeom>
              <a:avLst/>
              <a:gdLst>
                <a:gd name="T0" fmla="*/ 31 w 33"/>
                <a:gd name="T1" fmla="*/ 0 h 2"/>
                <a:gd name="T2" fmla="*/ 1 w 33"/>
                <a:gd name="T3" fmla="*/ 0 h 2"/>
                <a:gd name="T4" fmla="*/ 0 w 33"/>
                <a:gd name="T5" fmla="*/ 1 h 2"/>
                <a:gd name="T6" fmla="*/ 1 w 33"/>
                <a:gd name="T7" fmla="*/ 2 h 2"/>
                <a:gd name="T8" fmla="*/ 31 w 33"/>
                <a:gd name="T9" fmla="*/ 2 h 2"/>
                <a:gd name="T10" fmla="*/ 33 w 33"/>
                <a:gd name="T11" fmla="*/ 1 h 2"/>
                <a:gd name="T12" fmla="*/ 31 w 3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>
              <a:off x="14495463" y="3155950"/>
              <a:ext cx="314325" cy="19050"/>
            </a:xfrm>
            <a:custGeom>
              <a:avLst/>
              <a:gdLst>
                <a:gd name="T0" fmla="*/ 31 w 33"/>
                <a:gd name="T1" fmla="*/ 0 h 2"/>
                <a:gd name="T2" fmla="*/ 1 w 33"/>
                <a:gd name="T3" fmla="*/ 0 h 2"/>
                <a:gd name="T4" fmla="*/ 0 w 33"/>
                <a:gd name="T5" fmla="*/ 1 h 2"/>
                <a:gd name="T6" fmla="*/ 1 w 33"/>
                <a:gd name="T7" fmla="*/ 2 h 2"/>
                <a:gd name="T8" fmla="*/ 31 w 33"/>
                <a:gd name="T9" fmla="*/ 2 h 2"/>
                <a:gd name="T10" fmla="*/ 33 w 33"/>
                <a:gd name="T11" fmla="*/ 1 h 2"/>
                <a:gd name="T12" fmla="*/ 31 w 3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2" name="Freeform 46"/>
            <p:cNvSpPr>
              <a:spLocks/>
            </p:cNvSpPr>
            <p:nvPr/>
          </p:nvSpPr>
          <p:spPr bwMode="auto">
            <a:xfrm>
              <a:off x="14495463" y="3222625"/>
              <a:ext cx="314325" cy="19050"/>
            </a:xfrm>
            <a:custGeom>
              <a:avLst/>
              <a:gdLst>
                <a:gd name="T0" fmla="*/ 31 w 33"/>
                <a:gd name="T1" fmla="*/ 0 h 2"/>
                <a:gd name="T2" fmla="*/ 1 w 33"/>
                <a:gd name="T3" fmla="*/ 0 h 2"/>
                <a:gd name="T4" fmla="*/ 0 w 33"/>
                <a:gd name="T5" fmla="*/ 1 h 2"/>
                <a:gd name="T6" fmla="*/ 1 w 33"/>
                <a:gd name="T7" fmla="*/ 2 h 2"/>
                <a:gd name="T8" fmla="*/ 31 w 33"/>
                <a:gd name="T9" fmla="*/ 2 h 2"/>
                <a:gd name="T10" fmla="*/ 33 w 33"/>
                <a:gd name="T11" fmla="*/ 1 h 2"/>
                <a:gd name="T12" fmla="*/ 31 w 3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3" y="1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3" name="Freeform 47"/>
            <p:cNvSpPr>
              <a:spLocks/>
            </p:cNvSpPr>
            <p:nvPr/>
          </p:nvSpPr>
          <p:spPr bwMode="auto">
            <a:xfrm>
              <a:off x="14495463" y="3289300"/>
              <a:ext cx="314325" cy="19050"/>
            </a:xfrm>
            <a:custGeom>
              <a:avLst/>
              <a:gdLst>
                <a:gd name="T0" fmla="*/ 31 w 33"/>
                <a:gd name="T1" fmla="*/ 0 h 2"/>
                <a:gd name="T2" fmla="*/ 1 w 33"/>
                <a:gd name="T3" fmla="*/ 0 h 2"/>
                <a:gd name="T4" fmla="*/ 0 w 33"/>
                <a:gd name="T5" fmla="*/ 1 h 2"/>
                <a:gd name="T6" fmla="*/ 1 w 33"/>
                <a:gd name="T7" fmla="*/ 2 h 2"/>
                <a:gd name="T8" fmla="*/ 31 w 33"/>
                <a:gd name="T9" fmla="*/ 2 h 2"/>
                <a:gd name="T10" fmla="*/ 33 w 33"/>
                <a:gd name="T11" fmla="*/ 1 h 2"/>
                <a:gd name="T12" fmla="*/ 31 w 3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3" y="1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4" name="Freeform 48"/>
            <p:cNvSpPr>
              <a:spLocks/>
            </p:cNvSpPr>
            <p:nvPr/>
          </p:nvSpPr>
          <p:spPr bwMode="auto">
            <a:xfrm>
              <a:off x="14495463" y="3355975"/>
              <a:ext cx="314325" cy="19050"/>
            </a:xfrm>
            <a:custGeom>
              <a:avLst/>
              <a:gdLst>
                <a:gd name="T0" fmla="*/ 31 w 33"/>
                <a:gd name="T1" fmla="*/ 0 h 2"/>
                <a:gd name="T2" fmla="*/ 1 w 33"/>
                <a:gd name="T3" fmla="*/ 0 h 2"/>
                <a:gd name="T4" fmla="*/ 0 w 33"/>
                <a:gd name="T5" fmla="*/ 1 h 2"/>
                <a:gd name="T6" fmla="*/ 1 w 33"/>
                <a:gd name="T7" fmla="*/ 2 h 2"/>
                <a:gd name="T8" fmla="*/ 31 w 33"/>
                <a:gd name="T9" fmla="*/ 2 h 2"/>
                <a:gd name="T10" fmla="*/ 33 w 33"/>
                <a:gd name="T11" fmla="*/ 1 h 2"/>
                <a:gd name="T12" fmla="*/ 31 w 3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3" y="1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5" name="กลุ่ม 64"/>
          <p:cNvGrpSpPr/>
          <p:nvPr/>
        </p:nvGrpSpPr>
        <p:grpSpPr>
          <a:xfrm>
            <a:off x="9518735" y="2474300"/>
            <a:ext cx="564146" cy="765907"/>
            <a:chOff x="15514638" y="2851150"/>
            <a:chExt cx="457200" cy="620713"/>
          </a:xfrm>
        </p:grpSpPr>
        <p:sp>
          <p:nvSpPr>
            <p:cNvPr id="66" name="Freeform 49"/>
            <p:cNvSpPr>
              <a:spLocks noEditPoints="1"/>
            </p:cNvSpPr>
            <p:nvPr/>
          </p:nvSpPr>
          <p:spPr bwMode="auto">
            <a:xfrm>
              <a:off x="15514638" y="2851150"/>
              <a:ext cx="457200" cy="257175"/>
            </a:xfrm>
            <a:custGeom>
              <a:avLst/>
              <a:gdLst>
                <a:gd name="T0" fmla="*/ 24 w 48"/>
                <a:gd name="T1" fmla="*/ 27 h 27"/>
                <a:gd name="T2" fmla="*/ 48 w 48"/>
                <a:gd name="T3" fmla="*/ 14 h 27"/>
                <a:gd name="T4" fmla="*/ 24 w 48"/>
                <a:gd name="T5" fmla="*/ 0 h 27"/>
                <a:gd name="T6" fmla="*/ 0 w 48"/>
                <a:gd name="T7" fmla="*/ 14 h 27"/>
                <a:gd name="T8" fmla="*/ 24 w 48"/>
                <a:gd name="T9" fmla="*/ 27 h 27"/>
                <a:gd name="T10" fmla="*/ 24 w 48"/>
                <a:gd name="T11" fmla="*/ 2 h 27"/>
                <a:gd name="T12" fmla="*/ 46 w 48"/>
                <a:gd name="T13" fmla="*/ 14 h 27"/>
                <a:gd name="T14" fmla="*/ 24 w 48"/>
                <a:gd name="T15" fmla="*/ 25 h 27"/>
                <a:gd name="T16" fmla="*/ 3 w 48"/>
                <a:gd name="T17" fmla="*/ 14 h 27"/>
                <a:gd name="T18" fmla="*/ 24 w 48"/>
                <a:gd name="T1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27">
                  <a:moveTo>
                    <a:pt x="24" y="27"/>
                  </a:moveTo>
                  <a:cubicBezTo>
                    <a:pt x="41" y="27"/>
                    <a:pt x="48" y="21"/>
                    <a:pt x="48" y="14"/>
                  </a:cubicBezTo>
                  <a:cubicBezTo>
                    <a:pt x="48" y="6"/>
                    <a:pt x="41" y="0"/>
                    <a:pt x="2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21"/>
                    <a:pt x="7" y="27"/>
                    <a:pt x="24" y="27"/>
                  </a:cubicBezTo>
                  <a:close/>
                  <a:moveTo>
                    <a:pt x="24" y="2"/>
                  </a:moveTo>
                  <a:cubicBezTo>
                    <a:pt x="41" y="2"/>
                    <a:pt x="46" y="8"/>
                    <a:pt x="46" y="14"/>
                  </a:cubicBezTo>
                  <a:cubicBezTo>
                    <a:pt x="46" y="19"/>
                    <a:pt x="41" y="25"/>
                    <a:pt x="24" y="25"/>
                  </a:cubicBezTo>
                  <a:cubicBezTo>
                    <a:pt x="7" y="25"/>
                    <a:pt x="3" y="19"/>
                    <a:pt x="3" y="14"/>
                  </a:cubicBezTo>
                  <a:cubicBezTo>
                    <a:pt x="3" y="8"/>
                    <a:pt x="7" y="2"/>
                    <a:pt x="2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7" name="Freeform 50"/>
            <p:cNvSpPr>
              <a:spLocks/>
            </p:cNvSpPr>
            <p:nvPr/>
          </p:nvSpPr>
          <p:spPr bwMode="auto">
            <a:xfrm>
              <a:off x="15514638" y="3060700"/>
              <a:ext cx="457200" cy="142875"/>
            </a:xfrm>
            <a:custGeom>
              <a:avLst/>
              <a:gdLst>
                <a:gd name="T0" fmla="*/ 47 w 48"/>
                <a:gd name="T1" fmla="*/ 0 h 15"/>
                <a:gd name="T2" fmla="*/ 46 w 48"/>
                <a:gd name="T3" fmla="*/ 1 h 15"/>
                <a:gd name="T4" fmla="*/ 24 w 48"/>
                <a:gd name="T5" fmla="*/ 12 h 15"/>
                <a:gd name="T6" fmla="*/ 3 w 48"/>
                <a:gd name="T7" fmla="*/ 1 h 15"/>
                <a:gd name="T8" fmla="*/ 1 w 48"/>
                <a:gd name="T9" fmla="*/ 0 h 15"/>
                <a:gd name="T10" fmla="*/ 0 w 48"/>
                <a:gd name="T11" fmla="*/ 1 h 15"/>
                <a:gd name="T12" fmla="*/ 24 w 48"/>
                <a:gd name="T13" fmla="*/ 15 h 15"/>
                <a:gd name="T14" fmla="*/ 48 w 48"/>
                <a:gd name="T15" fmla="*/ 1 h 15"/>
                <a:gd name="T16" fmla="*/ 47 w 4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">
                  <a:moveTo>
                    <a:pt x="47" y="0"/>
                  </a:moveTo>
                  <a:cubicBezTo>
                    <a:pt x="47" y="0"/>
                    <a:pt x="46" y="0"/>
                    <a:pt x="46" y="1"/>
                  </a:cubicBezTo>
                  <a:cubicBezTo>
                    <a:pt x="46" y="6"/>
                    <a:pt x="41" y="12"/>
                    <a:pt x="24" y="12"/>
                  </a:cubicBezTo>
                  <a:cubicBezTo>
                    <a:pt x="7" y="12"/>
                    <a:pt x="3" y="6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9"/>
                    <a:pt x="7" y="15"/>
                    <a:pt x="24" y="15"/>
                  </a:cubicBezTo>
                  <a:cubicBezTo>
                    <a:pt x="41" y="15"/>
                    <a:pt x="48" y="9"/>
                    <a:pt x="48" y="1"/>
                  </a:cubicBezTo>
                  <a:cubicBezTo>
                    <a:pt x="48" y="0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8" name="Freeform 51"/>
            <p:cNvSpPr>
              <a:spLocks/>
            </p:cNvSpPr>
            <p:nvPr/>
          </p:nvSpPr>
          <p:spPr bwMode="auto">
            <a:xfrm>
              <a:off x="15514638" y="3146425"/>
              <a:ext cx="457200" cy="142875"/>
            </a:xfrm>
            <a:custGeom>
              <a:avLst/>
              <a:gdLst>
                <a:gd name="T0" fmla="*/ 47 w 48"/>
                <a:gd name="T1" fmla="*/ 0 h 15"/>
                <a:gd name="T2" fmla="*/ 46 w 48"/>
                <a:gd name="T3" fmla="*/ 2 h 15"/>
                <a:gd name="T4" fmla="*/ 24 w 48"/>
                <a:gd name="T5" fmla="*/ 13 h 15"/>
                <a:gd name="T6" fmla="*/ 3 w 48"/>
                <a:gd name="T7" fmla="*/ 2 h 15"/>
                <a:gd name="T8" fmla="*/ 1 w 48"/>
                <a:gd name="T9" fmla="*/ 0 h 15"/>
                <a:gd name="T10" fmla="*/ 0 w 48"/>
                <a:gd name="T11" fmla="*/ 2 h 15"/>
                <a:gd name="T12" fmla="*/ 24 w 48"/>
                <a:gd name="T13" fmla="*/ 15 h 15"/>
                <a:gd name="T14" fmla="*/ 48 w 48"/>
                <a:gd name="T15" fmla="*/ 2 h 15"/>
                <a:gd name="T16" fmla="*/ 47 w 4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">
                  <a:moveTo>
                    <a:pt x="47" y="0"/>
                  </a:moveTo>
                  <a:cubicBezTo>
                    <a:pt x="47" y="0"/>
                    <a:pt x="46" y="1"/>
                    <a:pt x="46" y="2"/>
                  </a:cubicBezTo>
                  <a:cubicBezTo>
                    <a:pt x="46" y="7"/>
                    <a:pt x="41" y="13"/>
                    <a:pt x="24" y="13"/>
                  </a:cubicBezTo>
                  <a:cubicBezTo>
                    <a:pt x="7" y="13"/>
                    <a:pt x="3" y="7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9"/>
                    <a:pt x="7" y="15"/>
                    <a:pt x="24" y="15"/>
                  </a:cubicBezTo>
                  <a:cubicBezTo>
                    <a:pt x="41" y="15"/>
                    <a:pt x="48" y="9"/>
                    <a:pt x="48" y="2"/>
                  </a:cubicBezTo>
                  <a:cubicBezTo>
                    <a:pt x="48" y="1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9" name="Freeform 52"/>
            <p:cNvSpPr>
              <a:spLocks/>
            </p:cNvSpPr>
            <p:nvPr/>
          </p:nvSpPr>
          <p:spPr bwMode="auto">
            <a:xfrm>
              <a:off x="15514638" y="3241675"/>
              <a:ext cx="457200" cy="142875"/>
            </a:xfrm>
            <a:custGeom>
              <a:avLst/>
              <a:gdLst>
                <a:gd name="T0" fmla="*/ 47 w 48"/>
                <a:gd name="T1" fmla="*/ 0 h 15"/>
                <a:gd name="T2" fmla="*/ 46 w 48"/>
                <a:gd name="T3" fmla="*/ 1 h 15"/>
                <a:gd name="T4" fmla="*/ 24 w 48"/>
                <a:gd name="T5" fmla="*/ 12 h 15"/>
                <a:gd name="T6" fmla="*/ 3 w 48"/>
                <a:gd name="T7" fmla="*/ 1 h 15"/>
                <a:gd name="T8" fmla="*/ 1 w 48"/>
                <a:gd name="T9" fmla="*/ 0 h 15"/>
                <a:gd name="T10" fmla="*/ 0 w 48"/>
                <a:gd name="T11" fmla="*/ 1 h 15"/>
                <a:gd name="T12" fmla="*/ 24 w 48"/>
                <a:gd name="T13" fmla="*/ 15 h 15"/>
                <a:gd name="T14" fmla="*/ 48 w 48"/>
                <a:gd name="T15" fmla="*/ 1 h 15"/>
                <a:gd name="T16" fmla="*/ 47 w 4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">
                  <a:moveTo>
                    <a:pt x="47" y="0"/>
                  </a:moveTo>
                  <a:cubicBezTo>
                    <a:pt x="47" y="0"/>
                    <a:pt x="46" y="0"/>
                    <a:pt x="46" y="1"/>
                  </a:cubicBezTo>
                  <a:cubicBezTo>
                    <a:pt x="46" y="6"/>
                    <a:pt x="41" y="12"/>
                    <a:pt x="24" y="12"/>
                  </a:cubicBezTo>
                  <a:cubicBezTo>
                    <a:pt x="7" y="12"/>
                    <a:pt x="3" y="6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9"/>
                    <a:pt x="7" y="15"/>
                    <a:pt x="24" y="15"/>
                  </a:cubicBezTo>
                  <a:cubicBezTo>
                    <a:pt x="41" y="15"/>
                    <a:pt x="48" y="9"/>
                    <a:pt x="48" y="1"/>
                  </a:cubicBezTo>
                  <a:cubicBezTo>
                    <a:pt x="48" y="0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0" name="Freeform 53"/>
            <p:cNvSpPr>
              <a:spLocks/>
            </p:cNvSpPr>
            <p:nvPr/>
          </p:nvSpPr>
          <p:spPr bwMode="auto">
            <a:xfrm>
              <a:off x="15514638" y="3327400"/>
              <a:ext cx="457200" cy="144463"/>
            </a:xfrm>
            <a:custGeom>
              <a:avLst/>
              <a:gdLst>
                <a:gd name="T0" fmla="*/ 47 w 48"/>
                <a:gd name="T1" fmla="*/ 0 h 15"/>
                <a:gd name="T2" fmla="*/ 46 w 48"/>
                <a:gd name="T3" fmla="*/ 2 h 15"/>
                <a:gd name="T4" fmla="*/ 24 w 48"/>
                <a:gd name="T5" fmla="*/ 13 h 15"/>
                <a:gd name="T6" fmla="*/ 3 w 48"/>
                <a:gd name="T7" fmla="*/ 2 h 15"/>
                <a:gd name="T8" fmla="*/ 1 w 48"/>
                <a:gd name="T9" fmla="*/ 0 h 15"/>
                <a:gd name="T10" fmla="*/ 0 w 48"/>
                <a:gd name="T11" fmla="*/ 2 h 15"/>
                <a:gd name="T12" fmla="*/ 24 w 48"/>
                <a:gd name="T13" fmla="*/ 15 h 15"/>
                <a:gd name="T14" fmla="*/ 48 w 48"/>
                <a:gd name="T15" fmla="*/ 2 h 15"/>
                <a:gd name="T16" fmla="*/ 47 w 4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5">
                  <a:moveTo>
                    <a:pt x="47" y="0"/>
                  </a:moveTo>
                  <a:cubicBezTo>
                    <a:pt x="47" y="0"/>
                    <a:pt x="46" y="1"/>
                    <a:pt x="46" y="2"/>
                  </a:cubicBezTo>
                  <a:cubicBezTo>
                    <a:pt x="46" y="7"/>
                    <a:pt x="41" y="13"/>
                    <a:pt x="24" y="13"/>
                  </a:cubicBezTo>
                  <a:cubicBezTo>
                    <a:pt x="7" y="13"/>
                    <a:pt x="3" y="7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9"/>
                    <a:pt x="7" y="15"/>
                    <a:pt x="24" y="15"/>
                  </a:cubicBezTo>
                  <a:cubicBezTo>
                    <a:pt x="41" y="15"/>
                    <a:pt x="48" y="9"/>
                    <a:pt x="48" y="2"/>
                  </a:cubicBezTo>
                  <a:cubicBezTo>
                    <a:pt x="48" y="1"/>
                    <a:pt x="48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71" name="กลุ่ม 70"/>
          <p:cNvGrpSpPr/>
          <p:nvPr/>
        </p:nvGrpSpPr>
        <p:grpSpPr>
          <a:xfrm>
            <a:off x="13297132" y="2650595"/>
            <a:ext cx="693430" cy="613118"/>
            <a:chOff x="16590963" y="2946400"/>
            <a:chExt cx="561975" cy="496888"/>
          </a:xfrm>
        </p:grpSpPr>
        <p:sp>
          <p:nvSpPr>
            <p:cNvPr id="72" name="Freeform 54"/>
            <p:cNvSpPr>
              <a:spLocks noEditPoints="1"/>
            </p:cNvSpPr>
            <p:nvPr/>
          </p:nvSpPr>
          <p:spPr bwMode="auto">
            <a:xfrm>
              <a:off x="16590963" y="2946400"/>
              <a:ext cx="561975" cy="496888"/>
            </a:xfrm>
            <a:custGeom>
              <a:avLst/>
              <a:gdLst>
                <a:gd name="T0" fmla="*/ 53 w 59"/>
                <a:gd name="T1" fmla="*/ 0 h 52"/>
                <a:gd name="T2" fmla="*/ 7 w 59"/>
                <a:gd name="T3" fmla="*/ 0 h 52"/>
                <a:gd name="T4" fmla="*/ 0 w 59"/>
                <a:gd name="T5" fmla="*/ 6 h 52"/>
                <a:gd name="T6" fmla="*/ 0 w 59"/>
                <a:gd name="T7" fmla="*/ 39 h 52"/>
                <a:gd name="T8" fmla="*/ 7 w 59"/>
                <a:gd name="T9" fmla="*/ 45 h 52"/>
                <a:gd name="T10" fmla="*/ 15 w 59"/>
                <a:gd name="T11" fmla="*/ 45 h 52"/>
                <a:gd name="T12" fmla="*/ 14 w 59"/>
                <a:gd name="T13" fmla="*/ 50 h 52"/>
                <a:gd name="T14" fmla="*/ 14 w 59"/>
                <a:gd name="T15" fmla="*/ 51 h 52"/>
                <a:gd name="T16" fmla="*/ 15 w 59"/>
                <a:gd name="T17" fmla="*/ 52 h 52"/>
                <a:gd name="T18" fmla="*/ 16 w 59"/>
                <a:gd name="T19" fmla="*/ 51 h 52"/>
                <a:gd name="T20" fmla="*/ 26 w 59"/>
                <a:gd name="T21" fmla="*/ 45 h 52"/>
                <a:gd name="T22" fmla="*/ 53 w 59"/>
                <a:gd name="T23" fmla="*/ 45 h 52"/>
                <a:gd name="T24" fmla="*/ 59 w 59"/>
                <a:gd name="T25" fmla="*/ 39 h 52"/>
                <a:gd name="T26" fmla="*/ 59 w 59"/>
                <a:gd name="T27" fmla="*/ 6 h 52"/>
                <a:gd name="T28" fmla="*/ 53 w 59"/>
                <a:gd name="T29" fmla="*/ 0 h 52"/>
                <a:gd name="T30" fmla="*/ 57 w 59"/>
                <a:gd name="T31" fmla="*/ 39 h 52"/>
                <a:gd name="T32" fmla="*/ 53 w 59"/>
                <a:gd name="T33" fmla="*/ 42 h 52"/>
                <a:gd name="T34" fmla="*/ 25 w 59"/>
                <a:gd name="T35" fmla="*/ 42 h 52"/>
                <a:gd name="T36" fmla="*/ 25 w 59"/>
                <a:gd name="T37" fmla="*/ 42 h 52"/>
                <a:gd name="T38" fmla="*/ 25 w 59"/>
                <a:gd name="T39" fmla="*/ 42 h 52"/>
                <a:gd name="T40" fmla="*/ 25 w 59"/>
                <a:gd name="T41" fmla="*/ 43 h 52"/>
                <a:gd name="T42" fmla="*/ 25 w 59"/>
                <a:gd name="T43" fmla="*/ 43 h 52"/>
                <a:gd name="T44" fmla="*/ 17 w 59"/>
                <a:gd name="T45" fmla="*/ 47 h 52"/>
                <a:gd name="T46" fmla="*/ 18 w 59"/>
                <a:gd name="T47" fmla="*/ 44 h 52"/>
                <a:gd name="T48" fmla="*/ 18 w 59"/>
                <a:gd name="T49" fmla="*/ 44 h 52"/>
                <a:gd name="T50" fmla="*/ 18 w 59"/>
                <a:gd name="T51" fmla="*/ 44 h 52"/>
                <a:gd name="T52" fmla="*/ 18 w 59"/>
                <a:gd name="T53" fmla="*/ 44 h 52"/>
                <a:gd name="T54" fmla="*/ 18 w 59"/>
                <a:gd name="T55" fmla="*/ 43 h 52"/>
                <a:gd name="T56" fmla="*/ 18 w 59"/>
                <a:gd name="T57" fmla="*/ 43 h 52"/>
                <a:gd name="T58" fmla="*/ 18 w 59"/>
                <a:gd name="T59" fmla="*/ 43 h 52"/>
                <a:gd name="T60" fmla="*/ 18 w 59"/>
                <a:gd name="T61" fmla="*/ 43 h 52"/>
                <a:gd name="T62" fmla="*/ 18 w 59"/>
                <a:gd name="T63" fmla="*/ 43 h 52"/>
                <a:gd name="T64" fmla="*/ 17 w 59"/>
                <a:gd name="T65" fmla="*/ 42 h 52"/>
                <a:gd name="T66" fmla="*/ 17 w 59"/>
                <a:gd name="T67" fmla="*/ 42 h 52"/>
                <a:gd name="T68" fmla="*/ 17 w 59"/>
                <a:gd name="T69" fmla="*/ 42 h 52"/>
                <a:gd name="T70" fmla="*/ 17 w 59"/>
                <a:gd name="T71" fmla="*/ 42 h 52"/>
                <a:gd name="T72" fmla="*/ 7 w 59"/>
                <a:gd name="T73" fmla="*/ 42 h 52"/>
                <a:gd name="T74" fmla="*/ 3 w 59"/>
                <a:gd name="T75" fmla="*/ 39 h 52"/>
                <a:gd name="T76" fmla="*/ 3 w 59"/>
                <a:gd name="T77" fmla="*/ 6 h 52"/>
                <a:gd name="T78" fmla="*/ 7 w 59"/>
                <a:gd name="T79" fmla="*/ 3 h 52"/>
                <a:gd name="T80" fmla="*/ 53 w 59"/>
                <a:gd name="T81" fmla="*/ 3 h 52"/>
                <a:gd name="T82" fmla="*/ 57 w 59"/>
                <a:gd name="T83" fmla="*/ 6 h 52"/>
                <a:gd name="T84" fmla="*/ 57 w 59"/>
                <a:gd name="T85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" h="52">
                  <a:moveTo>
                    <a:pt x="5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2"/>
                    <a:pt x="3" y="45"/>
                    <a:pt x="7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ubicBezTo>
                    <a:pt x="14" y="51"/>
                    <a:pt x="15" y="52"/>
                    <a:pt x="15" y="52"/>
                  </a:cubicBezTo>
                  <a:cubicBezTo>
                    <a:pt x="15" y="52"/>
                    <a:pt x="15" y="52"/>
                    <a:pt x="16" y="51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6" y="45"/>
                    <a:pt x="59" y="42"/>
                    <a:pt x="59" y="39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3"/>
                    <a:pt x="56" y="0"/>
                    <a:pt x="53" y="0"/>
                  </a:cubicBezTo>
                  <a:close/>
                  <a:moveTo>
                    <a:pt x="57" y="39"/>
                  </a:moveTo>
                  <a:cubicBezTo>
                    <a:pt x="57" y="41"/>
                    <a:pt x="55" y="42"/>
                    <a:pt x="53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3" y="41"/>
                    <a:pt x="3" y="39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5" y="3"/>
                    <a:pt x="7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5" y="3"/>
                    <a:pt x="57" y="4"/>
                    <a:pt x="57" y="6"/>
                  </a:cubicBezTo>
                  <a:lnTo>
                    <a:pt x="57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3" name="Freeform 55"/>
            <p:cNvSpPr>
              <a:spLocks/>
            </p:cNvSpPr>
            <p:nvPr/>
          </p:nvSpPr>
          <p:spPr bwMode="auto">
            <a:xfrm>
              <a:off x="16667163" y="3079750"/>
              <a:ext cx="419100" cy="28575"/>
            </a:xfrm>
            <a:custGeom>
              <a:avLst/>
              <a:gdLst>
                <a:gd name="T0" fmla="*/ 43 w 44"/>
                <a:gd name="T1" fmla="*/ 0 h 3"/>
                <a:gd name="T2" fmla="*/ 1 w 44"/>
                <a:gd name="T3" fmla="*/ 0 h 3"/>
                <a:gd name="T4" fmla="*/ 0 w 44"/>
                <a:gd name="T5" fmla="*/ 1 h 3"/>
                <a:gd name="T6" fmla="*/ 1 w 44"/>
                <a:gd name="T7" fmla="*/ 3 h 3"/>
                <a:gd name="T8" fmla="*/ 43 w 44"/>
                <a:gd name="T9" fmla="*/ 3 h 3"/>
                <a:gd name="T10" fmla="*/ 44 w 44"/>
                <a:gd name="T11" fmla="*/ 1 h 3"/>
                <a:gd name="T12" fmla="*/ 43 w 4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">
                  <a:moveTo>
                    <a:pt x="4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2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4" name="Freeform 56"/>
            <p:cNvSpPr>
              <a:spLocks/>
            </p:cNvSpPr>
            <p:nvPr/>
          </p:nvSpPr>
          <p:spPr bwMode="auto">
            <a:xfrm>
              <a:off x="16667163" y="3146425"/>
              <a:ext cx="419100" cy="28575"/>
            </a:xfrm>
            <a:custGeom>
              <a:avLst/>
              <a:gdLst>
                <a:gd name="T0" fmla="*/ 43 w 44"/>
                <a:gd name="T1" fmla="*/ 0 h 3"/>
                <a:gd name="T2" fmla="*/ 1 w 44"/>
                <a:gd name="T3" fmla="*/ 0 h 3"/>
                <a:gd name="T4" fmla="*/ 0 w 44"/>
                <a:gd name="T5" fmla="*/ 1 h 3"/>
                <a:gd name="T6" fmla="*/ 1 w 44"/>
                <a:gd name="T7" fmla="*/ 3 h 3"/>
                <a:gd name="T8" fmla="*/ 43 w 44"/>
                <a:gd name="T9" fmla="*/ 3 h 3"/>
                <a:gd name="T10" fmla="*/ 44 w 44"/>
                <a:gd name="T11" fmla="*/ 1 h 3"/>
                <a:gd name="T12" fmla="*/ 43 w 4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">
                  <a:moveTo>
                    <a:pt x="4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2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16667163" y="3213100"/>
              <a:ext cx="419100" cy="28575"/>
            </a:xfrm>
            <a:custGeom>
              <a:avLst/>
              <a:gdLst>
                <a:gd name="T0" fmla="*/ 43 w 44"/>
                <a:gd name="T1" fmla="*/ 0 h 3"/>
                <a:gd name="T2" fmla="*/ 1 w 44"/>
                <a:gd name="T3" fmla="*/ 0 h 3"/>
                <a:gd name="T4" fmla="*/ 0 w 44"/>
                <a:gd name="T5" fmla="*/ 2 h 3"/>
                <a:gd name="T6" fmla="*/ 1 w 44"/>
                <a:gd name="T7" fmla="*/ 3 h 3"/>
                <a:gd name="T8" fmla="*/ 43 w 44"/>
                <a:gd name="T9" fmla="*/ 3 h 3"/>
                <a:gd name="T10" fmla="*/ 44 w 44"/>
                <a:gd name="T11" fmla="*/ 2 h 3"/>
                <a:gd name="T12" fmla="*/ 43 w 4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">
                  <a:moveTo>
                    <a:pt x="4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4" y="2"/>
                    <a:pt x="44" y="2"/>
                  </a:cubicBezTo>
                  <a:cubicBezTo>
                    <a:pt x="44" y="1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76" name="กลุ่ม 75"/>
          <p:cNvGrpSpPr/>
          <p:nvPr/>
        </p:nvGrpSpPr>
        <p:grpSpPr>
          <a:xfrm>
            <a:off x="15190184" y="2580077"/>
            <a:ext cx="810960" cy="754154"/>
            <a:chOff x="17648238" y="2936875"/>
            <a:chExt cx="657225" cy="611188"/>
          </a:xfrm>
        </p:grpSpPr>
        <p:sp>
          <p:nvSpPr>
            <p:cNvPr id="77" name="Freeform 58"/>
            <p:cNvSpPr>
              <a:spLocks noEditPoints="1"/>
            </p:cNvSpPr>
            <p:nvPr/>
          </p:nvSpPr>
          <p:spPr bwMode="auto">
            <a:xfrm>
              <a:off x="17648238" y="2936875"/>
              <a:ext cx="657225" cy="611188"/>
            </a:xfrm>
            <a:custGeom>
              <a:avLst/>
              <a:gdLst>
                <a:gd name="T0" fmla="*/ 63 w 69"/>
                <a:gd name="T1" fmla="*/ 0 h 64"/>
                <a:gd name="T2" fmla="*/ 6 w 69"/>
                <a:gd name="T3" fmla="*/ 0 h 64"/>
                <a:gd name="T4" fmla="*/ 0 w 69"/>
                <a:gd name="T5" fmla="*/ 6 h 64"/>
                <a:gd name="T6" fmla="*/ 0 w 69"/>
                <a:gd name="T7" fmla="*/ 7 h 64"/>
                <a:gd name="T8" fmla="*/ 6 w 69"/>
                <a:gd name="T9" fmla="*/ 13 h 64"/>
                <a:gd name="T10" fmla="*/ 10 w 69"/>
                <a:gd name="T11" fmla="*/ 13 h 64"/>
                <a:gd name="T12" fmla="*/ 10 w 69"/>
                <a:gd name="T13" fmla="*/ 44 h 64"/>
                <a:gd name="T14" fmla="*/ 16 w 69"/>
                <a:gd name="T15" fmla="*/ 50 h 64"/>
                <a:gd name="T16" fmla="*/ 33 w 69"/>
                <a:gd name="T17" fmla="*/ 50 h 64"/>
                <a:gd name="T18" fmla="*/ 33 w 69"/>
                <a:gd name="T19" fmla="*/ 54 h 64"/>
                <a:gd name="T20" fmla="*/ 29 w 69"/>
                <a:gd name="T21" fmla="*/ 59 h 64"/>
                <a:gd name="T22" fmla="*/ 34 w 69"/>
                <a:gd name="T23" fmla="*/ 64 h 64"/>
                <a:gd name="T24" fmla="*/ 39 w 69"/>
                <a:gd name="T25" fmla="*/ 59 h 64"/>
                <a:gd name="T26" fmla="*/ 36 w 69"/>
                <a:gd name="T27" fmla="*/ 54 h 64"/>
                <a:gd name="T28" fmla="*/ 36 w 69"/>
                <a:gd name="T29" fmla="*/ 50 h 64"/>
                <a:gd name="T30" fmla="*/ 53 w 69"/>
                <a:gd name="T31" fmla="*/ 50 h 64"/>
                <a:gd name="T32" fmla="*/ 59 w 69"/>
                <a:gd name="T33" fmla="*/ 44 h 64"/>
                <a:gd name="T34" fmla="*/ 59 w 69"/>
                <a:gd name="T35" fmla="*/ 13 h 64"/>
                <a:gd name="T36" fmla="*/ 63 w 69"/>
                <a:gd name="T37" fmla="*/ 13 h 64"/>
                <a:gd name="T38" fmla="*/ 69 w 69"/>
                <a:gd name="T39" fmla="*/ 7 h 64"/>
                <a:gd name="T40" fmla="*/ 69 w 69"/>
                <a:gd name="T41" fmla="*/ 6 h 64"/>
                <a:gd name="T42" fmla="*/ 63 w 69"/>
                <a:gd name="T43" fmla="*/ 0 h 64"/>
                <a:gd name="T44" fmla="*/ 37 w 69"/>
                <a:gd name="T45" fmla="*/ 59 h 64"/>
                <a:gd name="T46" fmla="*/ 34 w 69"/>
                <a:gd name="T47" fmla="*/ 61 h 64"/>
                <a:gd name="T48" fmla="*/ 32 w 69"/>
                <a:gd name="T49" fmla="*/ 59 h 64"/>
                <a:gd name="T50" fmla="*/ 34 w 69"/>
                <a:gd name="T51" fmla="*/ 56 h 64"/>
                <a:gd name="T52" fmla="*/ 37 w 69"/>
                <a:gd name="T53" fmla="*/ 59 h 64"/>
                <a:gd name="T54" fmla="*/ 56 w 69"/>
                <a:gd name="T55" fmla="*/ 44 h 64"/>
                <a:gd name="T56" fmla="*/ 53 w 69"/>
                <a:gd name="T57" fmla="*/ 47 h 64"/>
                <a:gd name="T58" fmla="*/ 16 w 69"/>
                <a:gd name="T59" fmla="*/ 47 h 64"/>
                <a:gd name="T60" fmla="*/ 12 w 69"/>
                <a:gd name="T61" fmla="*/ 44 h 64"/>
                <a:gd name="T62" fmla="*/ 12 w 69"/>
                <a:gd name="T63" fmla="*/ 13 h 64"/>
                <a:gd name="T64" fmla="*/ 56 w 69"/>
                <a:gd name="T65" fmla="*/ 13 h 64"/>
                <a:gd name="T66" fmla="*/ 56 w 69"/>
                <a:gd name="T67" fmla="*/ 44 h 64"/>
                <a:gd name="T68" fmla="*/ 66 w 69"/>
                <a:gd name="T69" fmla="*/ 7 h 64"/>
                <a:gd name="T70" fmla="*/ 63 w 69"/>
                <a:gd name="T71" fmla="*/ 10 h 64"/>
                <a:gd name="T72" fmla="*/ 6 w 69"/>
                <a:gd name="T73" fmla="*/ 10 h 64"/>
                <a:gd name="T74" fmla="*/ 2 w 69"/>
                <a:gd name="T75" fmla="*/ 7 h 64"/>
                <a:gd name="T76" fmla="*/ 2 w 69"/>
                <a:gd name="T77" fmla="*/ 6 h 64"/>
                <a:gd name="T78" fmla="*/ 6 w 69"/>
                <a:gd name="T79" fmla="*/ 3 h 64"/>
                <a:gd name="T80" fmla="*/ 63 w 69"/>
                <a:gd name="T81" fmla="*/ 3 h 64"/>
                <a:gd name="T82" fmla="*/ 66 w 69"/>
                <a:gd name="T83" fmla="*/ 6 h 64"/>
                <a:gd name="T84" fmla="*/ 66 w 69"/>
                <a:gd name="T85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" h="64">
                  <a:moveTo>
                    <a:pt x="63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7"/>
                    <a:pt x="13" y="50"/>
                    <a:pt x="16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1" y="55"/>
                    <a:pt x="29" y="56"/>
                    <a:pt x="29" y="59"/>
                  </a:cubicBezTo>
                  <a:cubicBezTo>
                    <a:pt x="29" y="61"/>
                    <a:pt x="32" y="64"/>
                    <a:pt x="34" y="64"/>
                  </a:cubicBezTo>
                  <a:cubicBezTo>
                    <a:pt x="37" y="64"/>
                    <a:pt x="39" y="61"/>
                    <a:pt x="39" y="59"/>
                  </a:cubicBezTo>
                  <a:cubicBezTo>
                    <a:pt x="39" y="56"/>
                    <a:pt x="38" y="55"/>
                    <a:pt x="36" y="54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6" y="50"/>
                    <a:pt x="59" y="47"/>
                    <a:pt x="59" y="4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6" y="13"/>
                    <a:pt x="69" y="10"/>
                    <a:pt x="69" y="7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3"/>
                    <a:pt x="66" y="0"/>
                    <a:pt x="63" y="0"/>
                  </a:cubicBezTo>
                  <a:close/>
                  <a:moveTo>
                    <a:pt x="37" y="59"/>
                  </a:moveTo>
                  <a:cubicBezTo>
                    <a:pt x="37" y="60"/>
                    <a:pt x="35" y="61"/>
                    <a:pt x="34" y="61"/>
                  </a:cubicBezTo>
                  <a:cubicBezTo>
                    <a:pt x="33" y="61"/>
                    <a:pt x="32" y="60"/>
                    <a:pt x="32" y="59"/>
                  </a:cubicBezTo>
                  <a:cubicBezTo>
                    <a:pt x="32" y="57"/>
                    <a:pt x="33" y="56"/>
                    <a:pt x="34" y="56"/>
                  </a:cubicBezTo>
                  <a:cubicBezTo>
                    <a:pt x="35" y="56"/>
                    <a:pt x="37" y="57"/>
                    <a:pt x="37" y="59"/>
                  </a:cubicBezTo>
                  <a:close/>
                  <a:moveTo>
                    <a:pt x="56" y="44"/>
                  </a:moveTo>
                  <a:cubicBezTo>
                    <a:pt x="56" y="46"/>
                    <a:pt x="54" y="47"/>
                    <a:pt x="53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4" y="47"/>
                    <a:pt x="12" y="46"/>
                    <a:pt x="12" y="4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56" y="13"/>
                    <a:pt x="56" y="13"/>
                    <a:pt x="56" y="13"/>
                  </a:cubicBezTo>
                  <a:lnTo>
                    <a:pt x="56" y="44"/>
                  </a:lnTo>
                  <a:close/>
                  <a:moveTo>
                    <a:pt x="66" y="7"/>
                  </a:moveTo>
                  <a:cubicBezTo>
                    <a:pt x="66" y="9"/>
                    <a:pt x="64" y="10"/>
                    <a:pt x="63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0"/>
                    <a:pt x="2" y="9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4" y="3"/>
                    <a:pt x="66" y="4"/>
                    <a:pt x="66" y="6"/>
                  </a:cubicBezTo>
                  <a:lnTo>
                    <a:pt x="66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8" name="Freeform 59"/>
            <p:cNvSpPr>
              <a:spLocks/>
            </p:cNvSpPr>
            <p:nvPr/>
          </p:nvSpPr>
          <p:spPr bwMode="auto">
            <a:xfrm>
              <a:off x="17819688" y="3117850"/>
              <a:ext cx="314325" cy="19050"/>
            </a:xfrm>
            <a:custGeom>
              <a:avLst/>
              <a:gdLst>
                <a:gd name="T0" fmla="*/ 1 w 33"/>
                <a:gd name="T1" fmla="*/ 2 h 2"/>
                <a:gd name="T2" fmla="*/ 31 w 33"/>
                <a:gd name="T3" fmla="*/ 2 h 2"/>
                <a:gd name="T4" fmla="*/ 33 w 33"/>
                <a:gd name="T5" fmla="*/ 1 h 2"/>
                <a:gd name="T6" fmla="*/ 31 w 33"/>
                <a:gd name="T7" fmla="*/ 0 h 2"/>
                <a:gd name="T8" fmla="*/ 1 w 33"/>
                <a:gd name="T9" fmla="*/ 0 h 2"/>
                <a:gd name="T10" fmla="*/ 0 w 33"/>
                <a:gd name="T11" fmla="*/ 1 h 2"/>
                <a:gd name="T12" fmla="*/ 1 w 3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">
                  <a:moveTo>
                    <a:pt x="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79" name="Freeform 60"/>
            <p:cNvSpPr>
              <a:spLocks/>
            </p:cNvSpPr>
            <p:nvPr/>
          </p:nvSpPr>
          <p:spPr bwMode="auto">
            <a:xfrm>
              <a:off x="17819688" y="3184525"/>
              <a:ext cx="314325" cy="19050"/>
            </a:xfrm>
            <a:custGeom>
              <a:avLst/>
              <a:gdLst>
                <a:gd name="T0" fmla="*/ 1 w 33"/>
                <a:gd name="T1" fmla="*/ 2 h 2"/>
                <a:gd name="T2" fmla="*/ 31 w 33"/>
                <a:gd name="T3" fmla="*/ 2 h 2"/>
                <a:gd name="T4" fmla="*/ 33 w 33"/>
                <a:gd name="T5" fmla="*/ 1 h 2"/>
                <a:gd name="T6" fmla="*/ 31 w 33"/>
                <a:gd name="T7" fmla="*/ 0 h 2"/>
                <a:gd name="T8" fmla="*/ 1 w 33"/>
                <a:gd name="T9" fmla="*/ 0 h 2"/>
                <a:gd name="T10" fmla="*/ 0 w 33"/>
                <a:gd name="T11" fmla="*/ 1 h 2"/>
                <a:gd name="T12" fmla="*/ 1 w 3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">
                  <a:moveTo>
                    <a:pt x="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0" name="Freeform 61"/>
            <p:cNvSpPr>
              <a:spLocks/>
            </p:cNvSpPr>
            <p:nvPr/>
          </p:nvSpPr>
          <p:spPr bwMode="auto">
            <a:xfrm>
              <a:off x="17819688" y="3251200"/>
              <a:ext cx="314325" cy="19050"/>
            </a:xfrm>
            <a:custGeom>
              <a:avLst/>
              <a:gdLst>
                <a:gd name="T0" fmla="*/ 1 w 33"/>
                <a:gd name="T1" fmla="*/ 2 h 2"/>
                <a:gd name="T2" fmla="*/ 31 w 33"/>
                <a:gd name="T3" fmla="*/ 2 h 2"/>
                <a:gd name="T4" fmla="*/ 33 w 33"/>
                <a:gd name="T5" fmla="*/ 1 h 2"/>
                <a:gd name="T6" fmla="*/ 31 w 33"/>
                <a:gd name="T7" fmla="*/ 0 h 2"/>
                <a:gd name="T8" fmla="*/ 1 w 33"/>
                <a:gd name="T9" fmla="*/ 0 h 2"/>
                <a:gd name="T10" fmla="*/ 0 w 33"/>
                <a:gd name="T11" fmla="*/ 1 h 2"/>
                <a:gd name="T12" fmla="*/ 1 w 3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">
                  <a:moveTo>
                    <a:pt x="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" name="Freeform 62"/>
            <p:cNvSpPr>
              <a:spLocks/>
            </p:cNvSpPr>
            <p:nvPr/>
          </p:nvSpPr>
          <p:spPr bwMode="auto">
            <a:xfrm>
              <a:off x="17819688" y="3317875"/>
              <a:ext cx="314325" cy="19050"/>
            </a:xfrm>
            <a:custGeom>
              <a:avLst/>
              <a:gdLst>
                <a:gd name="T0" fmla="*/ 1 w 33"/>
                <a:gd name="T1" fmla="*/ 2 h 2"/>
                <a:gd name="T2" fmla="*/ 31 w 33"/>
                <a:gd name="T3" fmla="*/ 2 h 2"/>
                <a:gd name="T4" fmla="*/ 33 w 33"/>
                <a:gd name="T5" fmla="*/ 1 h 2"/>
                <a:gd name="T6" fmla="*/ 31 w 33"/>
                <a:gd name="T7" fmla="*/ 0 h 2"/>
                <a:gd name="T8" fmla="*/ 1 w 33"/>
                <a:gd name="T9" fmla="*/ 0 h 2"/>
                <a:gd name="T10" fmla="*/ 0 w 33"/>
                <a:gd name="T11" fmla="*/ 1 h 2"/>
                <a:gd name="T12" fmla="*/ 1 w 33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">
                  <a:moveTo>
                    <a:pt x="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82" name="กลุ่ม 81"/>
          <p:cNvGrpSpPr/>
          <p:nvPr/>
        </p:nvGrpSpPr>
        <p:grpSpPr>
          <a:xfrm>
            <a:off x="19301187" y="5941077"/>
            <a:ext cx="716936" cy="728689"/>
            <a:chOff x="15476538" y="4081463"/>
            <a:chExt cx="581025" cy="590550"/>
          </a:xfrm>
        </p:grpSpPr>
        <p:sp>
          <p:nvSpPr>
            <p:cNvPr id="83" name="Freeform 63"/>
            <p:cNvSpPr>
              <a:spLocks noEditPoints="1"/>
            </p:cNvSpPr>
            <p:nvPr/>
          </p:nvSpPr>
          <p:spPr bwMode="auto">
            <a:xfrm>
              <a:off x="15476538" y="4081463"/>
              <a:ext cx="581025" cy="438150"/>
            </a:xfrm>
            <a:custGeom>
              <a:avLst/>
              <a:gdLst>
                <a:gd name="T0" fmla="*/ 57 w 61"/>
                <a:gd name="T1" fmla="*/ 0 h 46"/>
                <a:gd name="T2" fmla="*/ 4 w 61"/>
                <a:gd name="T3" fmla="*/ 0 h 46"/>
                <a:gd name="T4" fmla="*/ 0 w 61"/>
                <a:gd name="T5" fmla="*/ 4 h 46"/>
                <a:gd name="T6" fmla="*/ 0 w 61"/>
                <a:gd name="T7" fmla="*/ 43 h 46"/>
                <a:gd name="T8" fmla="*/ 4 w 61"/>
                <a:gd name="T9" fmla="*/ 46 h 46"/>
                <a:gd name="T10" fmla="*/ 57 w 61"/>
                <a:gd name="T11" fmla="*/ 46 h 46"/>
                <a:gd name="T12" fmla="*/ 61 w 61"/>
                <a:gd name="T13" fmla="*/ 43 h 46"/>
                <a:gd name="T14" fmla="*/ 61 w 61"/>
                <a:gd name="T15" fmla="*/ 4 h 46"/>
                <a:gd name="T16" fmla="*/ 57 w 61"/>
                <a:gd name="T17" fmla="*/ 0 h 46"/>
                <a:gd name="T18" fmla="*/ 58 w 61"/>
                <a:gd name="T19" fmla="*/ 43 h 46"/>
                <a:gd name="T20" fmla="*/ 57 w 61"/>
                <a:gd name="T21" fmla="*/ 44 h 46"/>
                <a:gd name="T22" fmla="*/ 4 w 61"/>
                <a:gd name="T23" fmla="*/ 44 h 46"/>
                <a:gd name="T24" fmla="*/ 3 w 61"/>
                <a:gd name="T25" fmla="*/ 43 h 46"/>
                <a:gd name="T26" fmla="*/ 3 w 61"/>
                <a:gd name="T27" fmla="*/ 4 h 46"/>
                <a:gd name="T28" fmla="*/ 4 w 61"/>
                <a:gd name="T29" fmla="*/ 3 h 46"/>
                <a:gd name="T30" fmla="*/ 57 w 61"/>
                <a:gd name="T31" fmla="*/ 3 h 46"/>
                <a:gd name="T32" fmla="*/ 58 w 61"/>
                <a:gd name="T33" fmla="*/ 4 h 46"/>
                <a:gd name="T34" fmla="*/ 58 w 61"/>
                <a:gd name="T35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46">
                  <a:moveTo>
                    <a:pt x="5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2" y="46"/>
                    <a:pt x="4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46"/>
                    <a:pt x="61" y="45"/>
                    <a:pt x="61" y="43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2"/>
                    <a:pt x="59" y="0"/>
                    <a:pt x="57" y="0"/>
                  </a:cubicBezTo>
                  <a:close/>
                  <a:moveTo>
                    <a:pt x="58" y="43"/>
                  </a:moveTo>
                  <a:cubicBezTo>
                    <a:pt x="58" y="44"/>
                    <a:pt x="58" y="44"/>
                    <a:pt x="57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4"/>
                    <a:pt x="3" y="44"/>
                    <a:pt x="3" y="4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3"/>
                    <a:pt x="58" y="3"/>
                    <a:pt x="58" y="4"/>
                  </a:cubicBezTo>
                  <a:lnTo>
                    <a:pt x="58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" name="Freeform 64"/>
            <p:cNvSpPr>
              <a:spLocks/>
            </p:cNvSpPr>
            <p:nvPr/>
          </p:nvSpPr>
          <p:spPr bwMode="auto">
            <a:xfrm>
              <a:off x="15581313" y="4538663"/>
              <a:ext cx="352425" cy="133350"/>
            </a:xfrm>
            <a:custGeom>
              <a:avLst/>
              <a:gdLst>
                <a:gd name="T0" fmla="*/ 25 w 37"/>
                <a:gd name="T1" fmla="*/ 2 h 14"/>
                <a:gd name="T2" fmla="*/ 27 w 37"/>
                <a:gd name="T3" fmla="*/ 2 h 14"/>
                <a:gd name="T4" fmla="*/ 28 w 37"/>
                <a:gd name="T5" fmla="*/ 1 h 14"/>
                <a:gd name="T6" fmla="*/ 27 w 37"/>
                <a:gd name="T7" fmla="*/ 0 h 14"/>
                <a:gd name="T8" fmla="*/ 10 w 37"/>
                <a:gd name="T9" fmla="*/ 0 h 14"/>
                <a:gd name="T10" fmla="*/ 9 w 37"/>
                <a:gd name="T11" fmla="*/ 1 h 14"/>
                <a:gd name="T12" fmla="*/ 10 w 37"/>
                <a:gd name="T13" fmla="*/ 2 h 14"/>
                <a:gd name="T14" fmla="*/ 12 w 37"/>
                <a:gd name="T15" fmla="*/ 2 h 14"/>
                <a:gd name="T16" fmla="*/ 1 w 37"/>
                <a:gd name="T17" fmla="*/ 13 h 14"/>
                <a:gd name="T18" fmla="*/ 1 w 37"/>
                <a:gd name="T19" fmla="*/ 14 h 14"/>
                <a:gd name="T20" fmla="*/ 1 w 37"/>
                <a:gd name="T21" fmla="*/ 14 h 14"/>
                <a:gd name="T22" fmla="*/ 2 w 37"/>
                <a:gd name="T23" fmla="*/ 14 h 14"/>
                <a:gd name="T24" fmla="*/ 15 w 37"/>
                <a:gd name="T25" fmla="*/ 2 h 14"/>
                <a:gd name="T26" fmla="*/ 22 w 37"/>
                <a:gd name="T27" fmla="*/ 2 h 14"/>
                <a:gd name="T28" fmla="*/ 35 w 37"/>
                <a:gd name="T29" fmla="*/ 14 h 14"/>
                <a:gd name="T30" fmla="*/ 36 w 37"/>
                <a:gd name="T31" fmla="*/ 14 h 14"/>
                <a:gd name="T32" fmla="*/ 36 w 37"/>
                <a:gd name="T33" fmla="*/ 14 h 14"/>
                <a:gd name="T34" fmla="*/ 36 w 37"/>
                <a:gd name="T35" fmla="*/ 13 h 14"/>
                <a:gd name="T36" fmla="*/ 25 w 37"/>
                <a:gd name="T3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14">
                  <a:moveTo>
                    <a:pt x="25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1"/>
                    <a:pt x="28" y="1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9" y="1"/>
                    <a:pt x="10" y="2"/>
                    <a:pt x="10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7" y="13"/>
                    <a:pt x="36" y="13"/>
                  </a:cubicBezTo>
                  <a:lnTo>
                    <a:pt x="2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" name="Freeform 65"/>
            <p:cNvSpPr>
              <a:spLocks/>
            </p:cNvSpPr>
            <p:nvPr/>
          </p:nvSpPr>
          <p:spPr bwMode="auto">
            <a:xfrm>
              <a:off x="15562263" y="4186238"/>
              <a:ext cx="409575" cy="28575"/>
            </a:xfrm>
            <a:custGeom>
              <a:avLst/>
              <a:gdLst>
                <a:gd name="T0" fmla="*/ 42 w 43"/>
                <a:gd name="T1" fmla="*/ 0 h 3"/>
                <a:gd name="T2" fmla="*/ 1 w 43"/>
                <a:gd name="T3" fmla="*/ 0 h 3"/>
                <a:gd name="T4" fmla="*/ 0 w 43"/>
                <a:gd name="T5" fmla="*/ 2 h 3"/>
                <a:gd name="T6" fmla="*/ 1 w 43"/>
                <a:gd name="T7" fmla="*/ 3 h 3"/>
                <a:gd name="T8" fmla="*/ 42 w 43"/>
                <a:gd name="T9" fmla="*/ 3 h 3"/>
                <a:gd name="T10" fmla="*/ 43 w 43"/>
                <a:gd name="T11" fmla="*/ 2 h 3"/>
                <a:gd name="T12" fmla="*/ 42 w 4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">
                  <a:moveTo>
                    <a:pt x="4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3" y="2"/>
                    <a:pt x="43" y="2"/>
                  </a:cubicBezTo>
                  <a:cubicBezTo>
                    <a:pt x="43" y="1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" name="Freeform 66"/>
            <p:cNvSpPr>
              <a:spLocks/>
            </p:cNvSpPr>
            <p:nvPr/>
          </p:nvSpPr>
          <p:spPr bwMode="auto">
            <a:xfrm>
              <a:off x="15562263" y="4252913"/>
              <a:ext cx="409575" cy="28575"/>
            </a:xfrm>
            <a:custGeom>
              <a:avLst/>
              <a:gdLst>
                <a:gd name="T0" fmla="*/ 42 w 43"/>
                <a:gd name="T1" fmla="*/ 0 h 3"/>
                <a:gd name="T2" fmla="*/ 1 w 43"/>
                <a:gd name="T3" fmla="*/ 0 h 3"/>
                <a:gd name="T4" fmla="*/ 0 w 43"/>
                <a:gd name="T5" fmla="*/ 2 h 3"/>
                <a:gd name="T6" fmla="*/ 1 w 43"/>
                <a:gd name="T7" fmla="*/ 3 h 3"/>
                <a:gd name="T8" fmla="*/ 42 w 43"/>
                <a:gd name="T9" fmla="*/ 3 h 3"/>
                <a:gd name="T10" fmla="*/ 43 w 43"/>
                <a:gd name="T11" fmla="*/ 2 h 3"/>
                <a:gd name="T12" fmla="*/ 42 w 4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3">
                  <a:moveTo>
                    <a:pt x="4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3" y="2"/>
                    <a:pt x="43" y="2"/>
                  </a:cubicBezTo>
                  <a:cubicBezTo>
                    <a:pt x="43" y="1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" name="Freeform 67"/>
            <p:cNvSpPr>
              <a:spLocks/>
            </p:cNvSpPr>
            <p:nvPr/>
          </p:nvSpPr>
          <p:spPr bwMode="auto">
            <a:xfrm>
              <a:off x="15562263" y="4329113"/>
              <a:ext cx="409575" cy="19050"/>
            </a:xfrm>
            <a:custGeom>
              <a:avLst/>
              <a:gdLst>
                <a:gd name="T0" fmla="*/ 42 w 43"/>
                <a:gd name="T1" fmla="*/ 0 h 2"/>
                <a:gd name="T2" fmla="*/ 1 w 43"/>
                <a:gd name="T3" fmla="*/ 0 h 2"/>
                <a:gd name="T4" fmla="*/ 0 w 43"/>
                <a:gd name="T5" fmla="*/ 1 h 2"/>
                <a:gd name="T6" fmla="*/ 1 w 43"/>
                <a:gd name="T7" fmla="*/ 2 h 2"/>
                <a:gd name="T8" fmla="*/ 42 w 43"/>
                <a:gd name="T9" fmla="*/ 2 h 2"/>
                <a:gd name="T10" fmla="*/ 43 w 43"/>
                <a:gd name="T11" fmla="*/ 1 h 2"/>
                <a:gd name="T12" fmla="*/ 42 w 4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">
                  <a:moveTo>
                    <a:pt x="4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3" y="0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" name="Freeform 68"/>
            <p:cNvSpPr>
              <a:spLocks/>
            </p:cNvSpPr>
            <p:nvPr/>
          </p:nvSpPr>
          <p:spPr bwMode="auto">
            <a:xfrm>
              <a:off x="15562263" y="4395788"/>
              <a:ext cx="409575" cy="19050"/>
            </a:xfrm>
            <a:custGeom>
              <a:avLst/>
              <a:gdLst>
                <a:gd name="T0" fmla="*/ 42 w 43"/>
                <a:gd name="T1" fmla="*/ 0 h 2"/>
                <a:gd name="T2" fmla="*/ 1 w 43"/>
                <a:gd name="T3" fmla="*/ 0 h 2"/>
                <a:gd name="T4" fmla="*/ 0 w 43"/>
                <a:gd name="T5" fmla="*/ 1 h 2"/>
                <a:gd name="T6" fmla="*/ 1 w 43"/>
                <a:gd name="T7" fmla="*/ 2 h 2"/>
                <a:gd name="T8" fmla="*/ 42 w 43"/>
                <a:gd name="T9" fmla="*/ 2 h 2"/>
                <a:gd name="T10" fmla="*/ 43 w 43"/>
                <a:gd name="T11" fmla="*/ 1 h 2"/>
                <a:gd name="T12" fmla="*/ 42 w 4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">
                  <a:moveTo>
                    <a:pt x="4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3" y="0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89" name="กลุ่ม 88"/>
          <p:cNvGrpSpPr/>
          <p:nvPr/>
        </p:nvGrpSpPr>
        <p:grpSpPr>
          <a:xfrm>
            <a:off x="19340431" y="4611093"/>
            <a:ext cx="575899" cy="728689"/>
            <a:chOff x="14438313" y="4005263"/>
            <a:chExt cx="466725" cy="590550"/>
          </a:xfrm>
        </p:grpSpPr>
        <p:sp>
          <p:nvSpPr>
            <p:cNvPr id="90" name="Freeform 69"/>
            <p:cNvSpPr>
              <a:spLocks noEditPoints="1"/>
            </p:cNvSpPr>
            <p:nvPr/>
          </p:nvSpPr>
          <p:spPr bwMode="auto">
            <a:xfrm>
              <a:off x="14438313" y="4262438"/>
              <a:ext cx="114300" cy="171450"/>
            </a:xfrm>
            <a:custGeom>
              <a:avLst/>
              <a:gdLst>
                <a:gd name="T0" fmla="*/ 9 w 12"/>
                <a:gd name="T1" fmla="*/ 0 h 18"/>
                <a:gd name="T2" fmla="*/ 3 w 12"/>
                <a:gd name="T3" fmla="*/ 0 h 18"/>
                <a:gd name="T4" fmla="*/ 0 w 12"/>
                <a:gd name="T5" fmla="*/ 3 h 18"/>
                <a:gd name="T6" fmla="*/ 0 w 12"/>
                <a:gd name="T7" fmla="*/ 15 h 18"/>
                <a:gd name="T8" fmla="*/ 3 w 12"/>
                <a:gd name="T9" fmla="*/ 18 h 18"/>
                <a:gd name="T10" fmla="*/ 9 w 12"/>
                <a:gd name="T11" fmla="*/ 18 h 18"/>
                <a:gd name="T12" fmla="*/ 12 w 12"/>
                <a:gd name="T13" fmla="*/ 15 h 18"/>
                <a:gd name="T14" fmla="*/ 12 w 12"/>
                <a:gd name="T15" fmla="*/ 3 h 18"/>
                <a:gd name="T16" fmla="*/ 9 w 12"/>
                <a:gd name="T17" fmla="*/ 0 h 18"/>
                <a:gd name="T18" fmla="*/ 9 w 12"/>
                <a:gd name="T19" fmla="*/ 15 h 18"/>
                <a:gd name="T20" fmla="*/ 9 w 12"/>
                <a:gd name="T21" fmla="*/ 15 h 18"/>
                <a:gd name="T22" fmla="*/ 3 w 12"/>
                <a:gd name="T23" fmla="*/ 15 h 18"/>
                <a:gd name="T24" fmla="*/ 3 w 12"/>
                <a:gd name="T25" fmla="*/ 15 h 18"/>
                <a:gd name="T26" fmla="*/ 3 w 12"/>
                <a:gd name="T27" fmla="*/ 3 h 18"/>
                <a:gd name="T28" fmla="*/ 3 w 12"/>
                <a:gd name="T29" fmla="*/ 2 h 18"/>
                <a:gd name="T30" fmla="*/ 9 w 12"/>
                <a:gd name="T31" fmla="*/ 2 h 18"/>
                <a:gd name="T32" fmla="*/ 9 w 12"/>
                <a:gd name="T33" fmla="*/ 3 h 18"/>
                <a:gd name="T34" fmla="*/ 9 w 12"/>
                <a:gd name="T3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8"/>
                    <a:pt x="3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2" y="17"/>
                    <a:pt x="12" y="1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9" y="0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lnTo>
                    <a:pt x="9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91" name="Freeform 70"/>
            <p:cNvSpPr>
              <a:spLocks noEditPoints="1"/>
            </p:cNvSpPr>
            <p:nvPr/>
          </p:nvSpPr>
          <p:spPr bwMode="auto">
            <a:xfrm>
              <a:off x="14628813" y="4157663"/>
              <a:ext cx="104775" cy="180975"/>
            </a:xfrm>
            <a:custGeom>
              <a:avLst/>
              <a:gdLst>
                <a:gd name="T0" fmla="*/ 8 w 11"/>
                <a:gd name="T1" fmla="*/ 0 h 19"/>
                <a:gd name="T2" fmla="*/ 3 w 11"/>
                <a:gd name="T3" fmla="*/ 0 h 19"/>
                <a:gd name="T4" fmla="*/ 0 w 11"/>
                <a:gd name="T5" fmla="*/ 4 h 19"/>
                <a:gd name="T6" fmla="*/ 0 w 11"/>
                <a:gd name="T7" fmla="*/ 16 h 19"/>
                <a:gd name="T8" fmla="*/ 3 w 11"/>
                <a:gd name="T9" fmla="*/ 19 h 19"/>
                <a:gd name="T10" fmla="*/ 8 w 11"/>
                <a:gd name="T11" fmla="*/ 19 h 19"/>
                <a:gd name="T12" fmla="*/ 11 w 11"/>
                <a:gd name="T13" fmla="*/ 16 h 19"/>
                <a:gd name="T14" fmla="*/ 11 w 11"/>
                <a:gd name="T15" fmla="*/ 4 h 19"/>
                <a:gd name="T16" fmla="*/ 8 w 11"/>
                <a:gd name="T17" fmla="*/ 0 h 19"/>
                <a:gd name="T18" fmla="*/ 9 w 11"/>
                <a:gd name="T19" fmla="*/ 16 h 19"/>
                <a:gd name="T20" fmla="*/ 8 w 11"/>
                <a:gd name="T21" fmla="*/ 16 h 19"/>
                <a:gd name="T22" fmla="*/ 3 w 11"/>
                <a:gd name="T23" fmla="*/ 16 h 19"/>
                <a:gd name="T24" fmla="*/ 2 w 11"/>
                <a:gd name="T25" fmla="*/ 16 h 19"/>
                <a:gd name="T26" fmla="*/ 2 w 11"/>
                <a:gd name="T27" fmla="*/ 4 h 19"/>
                <a:gd name="T28" fmla="*/ 3 w 11"/>
                <a:gd name="T29" fmla="*/ 3 h 19"/>
                <a:gd name="T30" fmla="*/ 8 w 11"/>
                <a:gd name="T31" fmla="*/ 3 h 19"/>
                <a:gd name="T32" fmla="*/ 9 w 11"/>
                <a:gd name="T33" fmla="*/ 4 h 19"/>
                <a:gd name="T34" fmla="*/ 9 w 11"/>
                <a:gd name="T3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9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19"/>
                    <a:pt x="3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19"/>
                    <a:pt x="11" y="18"/>
                    <a:pt x="11" y="1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8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4"/>
                  </a:cubicBez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92" name="Freeform 71"/>
            <p:cNvSpPr>
              <a:spLocks noEditPoints="1"/>
            </p:cNvSpPr>
            <p:nvPr/>
          </p:nvSpPr>
          <p:spPr bwMode="auto">
            <a:xfrm>
              <a:off x="14790738" y="4262438"/>
              <a:ext cx="114300" cy="171450"/>
            </a:xfrm>
            <a:custGeom>
              <a:avLst/>
              <a:gdLst>
                <a:gd name="T0" fmla="*/ 9 w 12"/>
                <a:gd name="T1" fmla="*/ 0 h 18"/>
                <a:gd name="T2" fmla="*/ 4 w 12"/>
                <a:gd name="T3" fmla="*/ 0 h 18"/>
                <a:gd name="T4" fmla="*/ 0 w 12"/>
                <a:gd name="T5" fmla="*/ 3 h 18"/>
                <a:gd name="T6" fmla="*/ 0 w 12"/>
                <a:gd name="T7" fmla="*/ 15 h 18"/>
                <a:gd name="T8" fmla="*/ 4 w 12"/>
                <a:gd name="T9" fmla="*/ 18 h 18"/>
                <a:gd name="T10" fmla="*/ 9 w 12"/>
                <a:gd name="T11" fmla="*/ 18 h 18"/>
                <a:gd name="T12" fmla="*/ 12 w 12"/>
                <a:gd name="T13" fmla="*/ 15 h 18"/>
                <a:gd name="T14" fmla="*/ 12 w 12"/>
                <a:gd name="T15" fmla="*/ 3 h 18"/>
                <a:gd name="T16" fmla="*/ 9 w 12"/>
                <a:gd name="T17" fmla="*/ 0 h 18"/>
                <a:gd name="T18" fmla="*/ 10 w 12"/>
                <a:gd name="T19" fmla="*/ 15 h 18"/>
                <a:gd name="T20" fmla="*/ 9 w 12"/>
                <a:gd name="T21" fmla="*/ 15 h 18"/>
                <a:gd name="T22" fmla="*/ 4 w 12"/>
                <a:gd name="T23" fmla="*/ 15 h 18"/>
                <a:gd name="T24" fmla="*/ 3 w 12"/>
                <a:gd name="T25" fmla="*/ 15 h 18"/>
                <a:gd name="T26" fmla="*/ 3 w 12"/>
                <a:gd name="T27" fmla="*/ 3 h 18"/>
                <a:gd name="T28" fmla="*/ 4 w 12"/>
                <a:gd name="T29" fmla="*/ 2 h 18"/>
                <a:gd name="T30" fmla="*/ 9 w 12"/>
                <a:gd name="T31" fmla="*/ 2 h 18"/>
                <a:gd name="T32" fmla="*/ 10 w 12"/>
                <a:gd name="T33" fmla="*/ 3 h 18"/>
                <a:gd name="T34" fmla="*/ 10 w 12"/>
                <a:gd name="T3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8">
                  <a:moveTo>
                    <a:pt x="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2" y="18"/>
                    <a:pt x="4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1" y="0"/>
                    <a:pt x="9" y="0"/>
                  </a:cubicBezTo>
                  <a:close/>
                  <a:moveTo>
                    <a:pt x="10" y="15"/>
                  </a:moveTo>
                  <a:cubicBezTo>
                    <a:pt x="10" y="15"/>
                    <a:pt x="9" y="15"/>
                    <a:pt x="9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3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93" name="Freeform 72"/>
            <p:cNvSpPr>
              <a:spLocks/>
            </p:cNvSpPr>
            <p:nvPr/>
          </p:nvSpPr>
          <p:spPr bwMode="auto">
            <a:xfrm>
              <a:off x="14838363" y="4100513"/>
              <a:ext cx="28575" cy="133350"/>
            </a:xfrm>
            <a:custGeom>
              <a:avLst/>
              <a:gdLst>
                <a:gd name="T0" fmla="*/ 1 w 3"/>
                <a:gd name="T1" fmla="*/ 14 h 14"/>
                <a:gd name="T2" fmla="*/ 3 w 3"/>
                <a:gd name="T3" fmla="*/ 12 h 14"/>
                <a:gd name="T4" fmla="*/ 3 w 3"/>
                <a:gd name="T5" fmla="*/ 1 h 14"/>
                <a:gd name="T6" fmla="*/ 1 w 3"/>
                <a:gd name="T7" fmla="*/ 0 h 14"/>
                <a:gd name="T8" fmla="*/ 0 w 3"/>
                <a:gd name="T9" fmla="*/ 1 h 14"/>
                <a:gd name="T10" fmla="*/ 0 w 3"/>
                <a:gd name="T11" fmla="*/ 12 h 14"/>
                <a:gd name="T12" fmla="*/ 1 w 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1" y="14"/>
                  </a:moveTo>
                  <a:cubicBezTo>
                    <a:pt x="2" y="14"/>
                    <a:pt x="3" y="13"/>
                    <a:pt x="3" y="1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94" name="Freeform 73"/>
            <p:cNvSpPr>
              <a:spLocks/>
            </p:cNvSpPr>
            <p:nvPr/>
          </p:nvSpPr>
          <p:spPr bwMode="auto">
            <a:xfrm>
              <a:off x="14838363" y="4462463"/>
              <a:ext cx="28575" cy="133350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1 h 14"/>
                <a:gd name="T4" fmla="*/ 0 w 3"/>
                <a:gd name="T5" fmla="*/ 12 h 14"/>
                <a:gd name="T6" fmla="*/ 1 w 3"/>
                <a:gd name="T7" fmla="*/ 14 h 14"/>
                <a:gd name="T8" fmla="*/ 3 w 3"/>
                <a:gd name="T9" fmla="*/ 12 h 14"/>
                <a:gd name="T10" fmla="*/ 3 w 3"/>
                <a:gd name="T11" fmla="*/ 1 h 14"/>
                <a:gd name="T12" fmla="*/ 1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14666913" y="4005263"/>
              <a:ext cx="28575" cy="133350"/>
            </a:xfrm>
            <a:custGeom>
              <a:avLst/>
              <a:gdLst>
                <a:gd name="T0" fmla="*/ 2 w 3"/>
                <a:gd name="T1" fmla="*/ 14 h 14"/>
                <a:gd name="T2" fmla="*/ 3 w 3"/>
                <a:gd name="T3" fmla="*/ 12 h 14"/>
                <a:gd name="T4" fmla="*/ 3 w 3"/>
                <a:gd name="T5" fmla="*/ 1 h 14"/>
                <a:gd name="T6" fmla="*/ 2 w 3"/>
                <a:gd name="T7" fmla="*/ 0 h 14"/>
                <a:gd name="T8" fmla="*/ 0 w 3"/>
                <a:gd name="T9" fmla="*/ 1 h 14"/>
                <a:gd name="T10" fmla="*/ 0 w 3"/>
                <a:gd name="T11" fmla="*/ 12 h 14"/>
                <a:gd name="T12" fmla="*/ 2 w 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14"/>
                  </a:moveTo>
                  <a:cubicBezTo>
                    <a:pt x="2" y="14"/>
                    <a:pt x="3" y="13"/>
                    <a:pt x="3" y="1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96" name="Freeform 75"/>
            <p:cNvSpPr>
              <a:spLocks/>
            </p:cNvSpPr>
            <p:nvPr/>
          </p:nvSpPr>
          <p:spPr bwMode="auto">
            <a:xfrm>
              <a:off x="14666913" y="4367213"/>
              <a:ext cx="28575" cy="133350"/>
            </a:xfrm>
            <a:custGeom>
              <a:avLst/>
              <a:gdLst>
                <a:gd name="T0" fmla="*/ 2 w 3"/>
                <a:gd name="T1" fmla="*/ 0 h 14"/>
                <a:gd name="T2" fmla="*/ 0 w 3"/>
                <a:gd name="T3" fmla="*/ 1 h 14"/>
                <a:gd name="T4" fmla="*/ 0 w 3"/>
                <a:gd name="T5" fmla="*/ 12 h 14"/>
                <a:gd name="T6" fmla="*/ 2 w 3"/>
                <a:gd name="T7" fmla="*/ 14 h 14"/>
                <a:gd name="T8" fmla="*/ 3 w 3"/>
                <a:gd name="T9" fmla="*/ 12 h 14"/>
                <a:gd name="T10" fmla="*/ 3 w 3"/>
                <a:gd name="T11" fmla="*/ 1 h 14"/>
                <a:gd name="T12" fmla="*/ 2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2" y="14"/>
                    <a:pt x="3" y="13"/>
                    <a:pt x="3" y="1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97" name="Freeform 76"/>
            <p:cNvSpPr>
              <a:spLocks/>
            </p:cNvSpPr>
            <p:nvPr/>
          </p:nvSpPr>
          <p:spPr bwMode="auto">
            <a:xfrm>
              <a:off x="14485938" y="4100513"/>
              <a:ext cx="19050" cy="133350"/>
            </a:xfrm>
            <a:custGeom>
              <a:avLst/>
              <a:gdLst>
                <a:gd name="T0" fmla="*/ 1 w 2"/>
                <a:gd name="T1" fmla="*/ 14 h 14"/>
                <a:gd name="T2" fmla="*/ 2 w 2"/>
                <a:gd name="T3" fmla="*/ 13 h 14"/>
                <a:gd name="T4" fmla="*/ 2 w 2"/>
                <a:gd name="T5" fmla="*/ 2 h 14"/>
                <a:gd name="T6" fmla="*/ 1 w 2"/>
                <a:gd name="T7" fmla="*/ 0 h 14"/>
                <a:gd name="T8" fmla="*/ 0 w 2"/>
                <a:gd name="T9" fmla="*/ 2 h 14"/>
                <a:gd name="T10" fmla="*/ 0 w 2"/>
                <a:gd name="T11" fmla="*/ 13 h 14"/>
                <a:gd name="T12" fmla="*/ 1 w 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1" y="14"/>
                  </a:moveTo>
                  <a:cubicBezTo>
                    <a:pt x="2" y="14"/>
                    <a:pt x="2" y="13"/>
                    <a:pt x="2" y="1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14485938" y="4462463"/>
              <a:ext cx="19050" cy="133350"/>
            </a:xfrm>
            <a:custGeom>
              <a:avLst/>
              <a:gdLst>
                <a:gd name="T0" fmla="*/ 1 w 2"/>
                <a:gd name="T1" fmla="*/ 0 h 14"/>
                <a:gd name="T2" fmla="*/ 0 w 2"/>
                <a:gd name="T3" fmla="*/ 1 h 14"/>
                <a:gd name="T4" fmla="*/ 0 w 2"/>
                <a:gd name="T5" fmla="*/ 13 h 14"/>
                <a:gd name="T6" fmla="*/ 1 w 2"/>
                <a:gd name="T7" fmla="*/ 14 h 14"/>
                <a:gd name="T8" fmla="*/ 2 w 2"/>
                <a:gd name="T9" fmla="*/ 13 h 14"/>
                <a:gd name="T10" fmla="*/ 2 w 2"/>
                <a:gd name="T11" fmla="*/ 1 h 14"/>
                <a:gd name="T12" fmla="*/ 1 w 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99" name="Freeform 78"/>
          <p:cNvSpPr>
            <a:spLocks noEditPoints="1"/>
          </p:cNvSpPr>
          <p:nvPr/>
        </p:nvSpPr>
        <p:spPr bwMode="auto">
          <a:xfrm>
            <a:off x="21445171" y="3592292"/>
            <a:ext cx="340838" cy="799207"/>
          </a:xfrm>
          <a:custGeom>
            <a:avLst/>
            <a:gdLst>
              <a:gd name="T0" fmla="*/ 28 w 29"/>
              <a:gd name="T1" fmla="*/ 7 h 68"/>
              <a:gd name="T2" fmla="*/ 20 w 29"/>
              <a:gd name="T3" fmla="*/ 7 h 68"/>
              <a:gd name="T4" fmla="*/ 20 w 29"/>
              <a:gd name="T5" fmla="*/ 1 h 68"/>
              <a:gd name="T6" fmla="*/ 19 w 29"/>
              <a:gd name="T7" fmla="*/ 0 h 68"/>
              <a:gd name="T8" fmla="*/ 9 w 29"/>
              <a:gd name="T9" fmla="*/ 0 h 68"/>
              <a:gd name="T10" fmla="*/ 8 w 29"/>
              <a:gd name="T11" fmla="*/ 1 h 68"/>
              <a:gd name="T12" fmla="*/ 8 w 29"/>
              <a:gd name="T13" fmla="*/ 7 h 68"/>
              <a:gd name="T14" fmla="*/ 1 w 29"/>
              <a:gd name="T15" fmla="*/ 7 h 68"/>
              <a:gd name="T16" fmla="*/ 0 w 29"/>
              <a:gd name="T17" fmla="*/ 8 h 68"/>
              <a:gd name="T18" fmla="*/ 0 w 29"/>
              <a:gd name="T19" fmla="*/ 67 h 68"/>
              <a:gd name="T20" fmla="*/ 1 w 29"/>
              <a:gd name="T21" fmla="*/ 68 h 68"/>
              <a:gd name="T22" fmla="*/ 28 w 29"/>
              <a:gd name="T23" fmla="*/ 68 h 68"/>
              <a:gd name="T24" fmla="*/ 29 w 29"/>
              <a:gd name="T25" fmla="*/ 67 h 68"/>
              <a:gd name="T26" fmla="*/ 29 w 29"/>
              <a:gd name="T27" fmla="*/ 8 h 68"/>
              <a:gd name="T28" fmla="*/ 28 w 29"/>
              <a:gd name="T29" fmla="*/ 7 h 68"/>
              <a:gd name="T30" fmla="*/ 11 w 29"/>
              <a:gd name="T31" fmla="*/ 3 h 68"/>
              <a:gd name="T32" fmla="*/ 18 w 29"/>
              <a:gd name="T33" fmla="*/ 3 h 68"/>
              <a:gd name="T34" fmla="*/ 18 w 29"/>
              <a:gd name="T35" fmla="*/ 7 h 68"/>
              <a:gd name="T36" fmla="*/ 11 w 29"/>
              <a:gd name="T37" fmla="*/ 7 h 68"/>
              <a:gd name="T38" fmla="*/ 11 w 29"/>
              <a:gd name="T39" fmla="*/ 3 h 68"/>
              <a:gd name="T40" fmla="*/ 2 w 29"/>
              <a:gd name="T41" fmla="*/ 65 h 68"/>
              <a:gd name="T42" fmla="*/ 2 w 29"/>
              <a:gd name="T43" fmla="*/ 9 h 68"/>
              <a:gd name="T44" fmla="*/ 9 w 29"/>
              <a:gd name="T45" fmla="*/ 9 h 68"/>
              <a:gd name="T46" fmla="*/ 19 w 29"/>
              <a:gd name="T47" fmla="*/ 9 h 68"/>
              <a:gd name="T48" fmla="*/ 26 w 29"/>
              <a:gd name="T49" fmla="*/ 9 h 68"/>
              <a:gd name="T50" fmla="*/ 26 w 29"/>
              <a:gd name="T51" fmla="*/ 16 h 68"/>
              <a:gd name="T52" fmla="*/ 8 w 29"/>
              <a:gd name="T53" fmla="*/ 16 h 68"/>
              <a:gd name="T54" fmla="*/ 7 w 29"/>
              <a:gd name="T55" fmla="*/ 18 h 68"/>
              <a:gd name="T56" fmla="*/ 8 w 29"/>
              <a:gd name="T57" fmla="*/ 19 h 68"/>
              <a:gd name="T58" fmla="*/ 26 w 29"/>
              <a:gd name="T59" fmla="*/ 19 h 68"/>
              <a:gd name="T60" fmla="*/ 26 w 29"/>
              <a:gd name="T61" fmla="*/ 25 h 68"/>
              <a:gd name="T62" fmla="*/ 8 w 29"/>
              <a:gd name="T63" fmla="*/ 25 h 68"/>
              <a:gd name="T64" fmla="*/ 7 w 29"/>
              <a:gd name="T65" fmla="*/ 26 h 68"/>
              <a:gd name="T66" fmla="*/ 8 w 29"/>
              <a:gd name="T67" fmla="*/ 27 h 68"/>
              <a:gd name="T68" fmla="*/ 26 w 29"/>
              <a:gd name="T69" fmla="*/ 27 h 68"/>
              <a:gd name="T70" fmla="*/ 26 w 29"/>
              <a:gd name="T71" fmla="*/ 65 h 68"/>
              <a:gd name="T72" fmla="*/ 2 w 29"/>
              <a:gd name="T73" fmla="*/ 65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9" h="68">
                <a:moveTo>
                  <a:pt x="28" y="7"/>
                </a:moveTo>
                <a:cubicBezTo>
                  <a:pt x="20" y="7"/>
                  <a:pt x="20" y="7"/>
                  <a:pt x="20" y="7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8" y="1"/>
                  <a:pt x="8" y="1"/>
                </a:cubicBezTo>
                <a:cubicBezTo>
                  <a:pt x="8" y="7"/>
                  <a:pt x="8" y="7"/>
                  <a:pt x="8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8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8"/>
                  <a:pt x="1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8"/>
                  <a:pt x="29" y="67"/>
                  <a:pt x="29" y="67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7"/>
                  <a:pt x="28" y="7"/>
                  <a:pt x="28" y="7"/>
                </a:cubicBezTo>
                <a:close/>
                <a:moveTo>
                  <a:pt x="11" y="3"/>
                </a:moveTo>
                <a:cubicBezTo>
                  <a:pt x="18" y="3"/>
                  <a:pt x="18" y="3"/>
                  <a:pt x="18" y="3"/>
                </a:cubicBezTo>
                <a:cubicBezTo>
                  <a:pt x="18" y="7"/>
                  <a:pt x="18" y="7"/>
                  <a:pt x="18" y="7"/>
                </a:cubicBezTo>
                <a:cubicBezTo>
                  <a:pt x="11" y="7"/>
                  <a:pt x="11" y="7"/>
                  <a:pt x="11" y="7"/>
                </a:cubicBezTo>
                <a:lnTo>
                  <a:pt x="11" y="3"/>
                </a:lnTo>
                <a:close/>
                <a:moveTo>
                  <a:pt x="2" y="65"/>
                </a:moveTo>
                <a:cubicBezTo>
                  <a:pt x="2" y="9"/>
                  <a:pt x="2" y="9"/>
                  <a:pt x="2" y="9"/>
                </a:cubicBezTo>
                <a:cubicBezTo>
                  <a:pt x="9" y="9"/>
                  <a:pt x="9" y="9"/>
                  <a:pt x="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16"/>
                  <a:pt x="26" y="16"/>
                  <a:pt x="2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7" y="17"/>
                  <a:pt x="7" y="18"/>
                </a:cubicBezTo>
                <a:cubicBezTo>
                  <a:pt x="7" y="18"/>
                  <a:pt x="7" y="19"/>
                  <a:pt x="8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25"/>
                  <a:pt x="26" y="25"/>
                  <a:pt x="26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7" y="25"/>
                  <a:pt x="7" y="25"/>
                  <a:pt x="7" y="26"/>
                </a:cubicBezTo>
                <a:cubicBezTo>
                  <a:pt x="7" y="27"/>
                  <a:pt x="7" y="27"/>
                  <a:pt x="8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65"/>
                  <a:pt x="26" y="65"/>
                  <a:pt x="26" y="65"/>
                </a:cubicBezTo>
                <a:lnTo>
                  <a:pt x="2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100" name="กลุ่ม 99"/>
          <p:cNvGrpSpPr/>
          <p:nvPr/>
        </p:nvGrpSpPr>
        <p:grpSpPr>
          <a:xfrm>
            <a:off x="21168974" y="4843958"/>
            <a:ext cx="893231" cy="493628"/>
            <a:chOff x="17619663" y="4157663"/>
            <a:chExt cx="723900" cy="400050"/>
          </a:xfrm>
        </p:grpSpPr>
        <p:sp>
          <p:nvSpPr>
            <p:cNvPr id="101" name="Freeform 79"/>
            <p:cNvSpPr>
              <a:spLocks noEditPoints="1"/>
            </p:cNvSpPr>
            <p:nvPr/>
          </p:nvSpPr>
          <p:spPr bwMode="auto">
            <a:xfrm>
              <a:off x="17619663" y="4157663"/>
              <a:ext cx="723900" cy="400050"/>
            </a:xfrm>
            <a:custGeom>
              <a:avLst/>
              <a:gdLst>
                <a:gd name="T0" fmla="*/ 76 w 76"/>
                <a:gd name="T1" fmla="*/ 21 h 42"/>
                <a:gd name="T2" fmla="*/ 76 w 76"/>
                <a:gd name="T3" fmla="*/ 21 h 42"/>
                <a:gd name="T4" fmla="*/ 76 w 76"/>
                <a:gd name="T5" fmla="*/ 21 h 42"/>
                <a:gd name="T6" fmla="*/ 76 w 76"/>
                <a:gd name="T7" fmla="*/ 21 h 42"/>
                <a:gd name="T8" fmla="*/ 76 w 76"/>
                <a:gd name="T9" fmla="*/ 20 h 42"/>
                <a:gd name="T10" fmla="*/ 76 w 76"/>
                <a:gd name="T11" fmla="*/ 20 h 42"/>
                <a:gd name="T12" fmla="*/ 76 w 76"/>
                <a:gd name="T13" fmla="*/ 20 h 42"/>
                <a:gd name="T14" fmla="*/ 55 w 76"/>
                <a:gd name="T15" fmla="*/ 3 h 42"/>
                <a:gd name="T16" fmla="*/ 47 w 76"/>
                <a:gd name="T17" fmla="*/ 1 h 42"/>
                <a:gd name="T18" fmla="*/ 39 w 76"/>
                <a:gd name="T19" fmla="*/ 0 h 42"/>
                <a:gd name="T20" fmla="*/ 38 w 76"/>
                <a:gd name="T21" fmla="*/ 0 h 42"/>
                <a:gd name="T22" fmla="*/ 38 w 76"/>
                <a:gd name="T23" fmla="*/ 0 h 42"/>
                <a:gd name="T24" fmla="*/ 20 w 76"/>
                <a:gd name="T25" fmla="*/ 4 h 42"/>
                <a:gd name="T26" fmla="*/ 0 w 76"/>
                <a:gd name="T27" fmla="*/ 20 h 42"/>
                <a:gd name="T28" fmla="*/ 0 w 76"/>
                <a:gd name="T29" fmla="*/ 20 h 42"/>
                <a:gd name="T30" fmla="*/ 0 w 76"/>
                <a:gd name="T31" fmla="*/ 20 h 42"/>
                <a:gd name="T32" fmla="*/ 0 w 76"/>
                <a:gd name="T33" fmla="*/ 21 h 42"/>
                <a:gd name="T34" fmla="*/ 0 w 76"/>
                <a:gd name="T35" fmla="*/ 21 h 42"/>
                <a:gd name="T36" fmla="*/ 0 w 76"/>
                <a:gd name="T37" fmla="*/ 21 h 42"/>
                <a:gd name="T38" fmla="*/ 0 w 76"/>
                <a:gd name="T39" fmla="*/ 21 h 42"/>
                <a:gd name="T40" fmla="*/ 0 w 76"/>
                <a:gd name="T41" fmla="*/ 22 h 42"/>
                <a:gd name="T42" fmla="*/ 0 w 76"/>
                <a:gd name="T43" fmla="*/ 22 h 42"/>
                <a:gd name="T44" fmla="*/ 37 w 76"/>
                <a:gd name="T45" fmla="*/ 42 h 42"/>
                <a:gd name="T46" fmla="*/ 38 w 76"/>
                <a:gd name="T47" fmla="*/ 42 h 42"/>
                <a:gd name="T48" fmla="*/ 76 w 76"/>
                <a:gd name="T49" fmla="*/ 22 h 42"/>
                <a:gd name="T50" fmla="*/ 76 w 76"/>
                <a:gd name="T51" fmla="*/ 22 h 42"/>
                <a:gd name="T52" fmla="*/ 76 w 76"/>
                <a:gd name="T53" fmla="*/ 21 h 42"/>
                <a:gd name="T54" fmla="*/ 58 w 76"/>
                <a:gd name="T55" fmla="*/ 11 h 42"/>
                <a:gd name="T56" fmla="*/ 38 w 76"/>
                <a:gd name="T57" fmla="*/ 31 h 42"/>
                <a:gd name="T58" fmla="*/ 18 w 76"/>
                <a:gd name="T59" fmla="*/ 11 h 42"/>
                <a:gd name="T60" fmla="*/ 22 w 76"/>
                <a:gd name="T61" fmla="*/ 7 h 42"/>
                <a:gd name="T62" fmla="*/ 38 w 76"/>
                <a:gd name="T63" fmla="*/ 3 h 42"/>
                <a:gd name="T64" fmla="*/ 47 w 76"/>
                <a:gd name="T65" fmla="*/ 4 h 42"/>
                <a:gd name="T66" fmla="*/ 52 w 76"/>
                <a:gd name="T67" fmla="*/ 5 h 42"/>
                <a:gd name="T68" fmla="*/ 58 w 76"/>
                <a:gd name="T69" fmla="*/ 11 h 42"/>
                <a:gd name="T70" fmla="*/ 38 w 76"/>
                <a:gd name="T71" fmla="*/ 39 h 42"/>
                <a:gd name="T72" fmla="*/ 3 w 76"/>
                <a:gd name="T73" fmla="*/ 21 h 42"/>
                <a:gd name="T74" fmla="*/ 15 w 76"/>
                <a:gd name="T75" fmla="*/ 11 h 42"/>
                <a:gd name="T76" fmla="*/ 15 w 76"/>
                <a:gd name="T77" fmla="*/ 11 h 42"/>
                <a:gd name="T78" fmla="*/ 38 w 76"/>
                <a:gd name="T79" fmla="*/ 34 h 42"/>
                <a:gd name="T80" fmla="*/ 61 w 76"/>
                <a:gd name="T81" fmla="*/ 11 h 42"/>
                <a:gd name="T82" fmla="*/ 61 w 76"/>
                <a:gd name="T83" fmla="*/ 10 h 42"/>
                <a:gd name="T84" fmla="*/ 73 w 76"/>
                <a:gd name="T85" fmla="*/ 21 h 42"/>
                <a:gd name="T86" fmla="*/ 38 w 76"/>
                <a:gd name="T87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6" h="42">
                  <a:moveTo>
                    <a:pt x="76" y="21"/>
                  </a:move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69" y="12"/>
                    <a:pt x="62" y="7"/>
                    <a:pt x="55" y="3"/>
                  </a:cubicBezTo>
                  <a:cubicBezTo>
                    <a:pt x="52" y="2"/>
                    <a:pt x="50" y="1"/>
                    <a:pt x="47" y="1"/>
                  </a:cubicBezTo>
                  <a:cubicBezTo>
                    <a:pt x="44" y="0"/>
                    <a:pt x="42" y="0"/>
                    <a:pt x="39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1" y="0"/>
                    <a:pt x="25" y="2"/>
                    <a:pt x="20" y="4"/>
                  </a:cubicBezTo>
                  <a:cubicBezTo>
                    <a:pt x="8" y="10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2" y="35"/>
                    <a:pt x="24" y="42"/>
                    <a:pt x="37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60" y="4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1"/>
                  </a:cubicBezTo>
                  <a:close/>
                  <a:moveTo>
                    <a:pt x="58" y="11"/>
                  </a:moveTo>
                  <a:cubicBezTo>
                    <a:pt x="58" y="22"/>
                    <a:pt x="49" y="31"/>
                    <a:pt x="38" y="31"/>
                  </a:cubicBezTo>
                  <a:cubicBezTo>
                    <a:pt x="27" y="31"/>
                    <a:pt x="18" y="22"/>
                    <a:pt x="18" y="11"/>
                  </a:cubicBezTo>
                  <a:cubicBezTo>
                    <a:pt x="18" y="10"/>
                    <a:pt x="19" y="9"/>
                    <a:pt x="22" y="7"/>
                  </a:cubicBezTo>
                  <a:cubicBezTo>
                    <a:pt x="26" y="5"/>
                    <a:pt x="32" y="3"/>
                    <a:pt x="38" y="3"/>
                  </a:cubicBezTo>
                  <a:cubicBezTo>
                    <a:pt x="42" y="3"/>
                    <a:pt x="45" y="3"/>
                    <a:pt x="47" y="4"/>
                  </a:cubicBezTo>
                  <a:cubicBezTo>
                    <a:pt x="49" y="4"/>
                    <a:pt x="51" y="5"/>
                    <a:pt x="52" y="5"/>
                  </a:cubicBezTo>
                  <a:cubicBezTo>
                    <a:pt x="56" y="7"/>
                    <a:pt x="58" y="9"/>
                    <a:pt x="58" y="11"/>
                  </a:cubicBezTo>
                  <a:close/>
                  <a:moveTo>
                    <a:pt x="38" y="39"/>
                  </a:moveTo>
                  <a:cubicBezTo>
                    <a:pt x="26" y="39"/>
                    <a:pt x="14" y="33"/>
                    <a:pt x="3" y="21"/>
                  </a:cubicBezTo>
                  <a:cubicBezTo>
                    <a:pt x="5" y="19"/>
                    <a:pt x="9" y="15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24"/>
                    <a:pt x="26" y="34"/>
                    <a:pt x="38" y="34"/>
                  </a:cubicBezTo>
                  <a:cubicBezTo>
                    <a:pt x="51" y="34"/>
                    <a:pt x="61" y="24"/>
                    <a:pt x="61" y="11"/>
                  </a:cubicBezTo>
                  <a:cubicBezTo>
                    <a:pt x="61" y="11"/>
                    <a:pt x="61" y="11"/>
                    <a:pt x="61" y="10"/>
                  </a:cubicBezTo>
                  <a:cubicBezTo>
                    <a:pt x="65" y="13"/>
                    <a:pt x="69" y="17"/>
                    <a:pt x="73" y="21"/>
                  </a:cubicBezTo>
                  <a:cubicBezTo>
                    <a:pt x="70" y="25"/>
                    <a:pt x="56" y="39"/>
                    <a:pt x="38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02" name="Freeform 80"/>
            <p:cNvSpPr>
              <a:spLocks noEditPoints="1"/>
            </p:cNvSpPr>
            <p:nvPr/>
          </p:nvSpPr>
          <p:spPr bwMode="auto">
            <a:xfrm>
              <a:off x="17914938" y="4214813"/>
              <a:ext cx="133350" cy="133350"/>
            </a:xfrm>
            <a:custGeom>
              <a:avLst/>
              <a:gdLst>
                <a:gd name="T0" fmla="*/ 7 w 14"/>
                <a:gd name="T1" fmla="*/ 14 h 14"/>
                <a:gd name="T2" fmla="*/ 14 w 14"/>
                <a:gd name="T3" fmla="*/ 7 h 14"/>
                <a:gd name="T4" fmla="*/ 7 w 14"/>
                <a:gd name="T5" fmla="*/ 0 h 14"/>
                <a:gd name="T6" fmla="*/ 0 w 14"/>
                <a:gd name="T7" fmla="*/ 7 h 14"/>
                <a:gd name="T8" fmla="*/ 7 w 14"/>
                <a:gd name="T9" fmla="*/ 14 h 14"/>
                <a:gd name="T10" fmla="*/ 7 w 14"/>
                <a:gd name="T11" fmla="*/ 3 h 14"/>
                <a:gd name="T12" fmla="*/ 11 w 14"/>
                <a:gd name="T13" fmla="*/ 7 h 14"/>
                <a:gd name="T14" fmla="*/ 7 w 14"/>
                <a:gd name="T15" fmla="*/ 11 h 14"/>
                <a:gd name="T16" fmla="*/ 3 w 14"/>
                <a:gd name="T17" fmla="*/ 7 h 14"/>
                <a:gd name="T18" fmla="*/ 7 w 14"/>
                <a:gd name="T1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7" y="14"/>
                  </a:moveTo>
                  <a:cubicBezTo>
                    <a:pt x="11" y="14"/>
                    <a:pt x="14" y="11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  <a:moveTo>
                    <a:pt x="7" y="3"/>
                  </a:moveTo>
                  <a:cubicBezTo>
                    <a:pt x="9" y="3"/>
                    <a:pt x="11" y="5"/>
                    <a:pt x="11" y="7"/>
                  </a:cubicBezTo>
                  <a:cubicBezTo>
                    <a:pt x="11" y="9"/>
                    <a:pt x="9" y="11"/>
                    <a:pt x="7" y="11"/>
                  </a:cubicBezTo>
                  <a:cubicBezTo>
                    <a:pt x="5" y="11"/>
                    <a:pt x="3" y="9"/>
                    <a:pt x="3" y="7"/>
                  </a:cubicBezTo>
                  <a:cubicBezTo>
                    <a:pt x="3" y="5"/>
                    <a:pt x="5" y="3"/>
                    <a:pt x="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03" name="กลุ่ม 102"/>
          <p:cNvGrpSpPr/>
          <p:nvPr/>
        </p:nvGrpSpPr>
        <p:grpSpPr>
          <a:xfrm>
            <a:off x="13226613" y="1331790"/>
            <a:ext cx="834466" cy="836426"/>
            <a:chOff x="21201063" y="3320886"/>
            <a:chExt cx="676275" cy="677863"/>
          </a:xfrm>
        </p:grpSpPr>
        <p:sp>
          <p:nvSpPr>
            <p:cNvPr id="104" name="Freeform 81"/>
            <p:cNvSpPr>
              <a:spLocks noEditPoints="1"/>
            </p:cNvSpPr>
            <p:nvPr/>
          </p:nvSpPr>
          <p:spPr bwMode="auto">
            <a:xfrm>
              <a:off x="21201063" y="3320886"/>
              <a:ext cx="676275" cy="677863"/>
            </a:xfrm>
            <a:custGeom>
              <a:avLst/>
              <a:gdLst>
                <a:gd name="T0" fmla="*/ 61 w 71"/>
                <a:gd name="T1" fmla="*/ 21 h 71"/>
                <a:gd name="T2" fmla="*/ 63 w 71"/>
                <a:gd name="T3" fmla="*/ 12 h 71"/>
                <a:gd name="T4" fmla="*/ 51 w 71"/>
                <a:gd name="T5" fmla="*/ 11 h 71"/>
                <a:gd name="T6" fmla="*/ 38 w 71"/>
                <a:gd name="T7" fmla="*/ 0 h 71"/>
                <a:gd name="T8" fmla="*/ 29 w 71"/>
                <a:gd name="T9" fmla="*/ 8 h 71"/>
                <a:gd name="T10" fmla="*/ 12 w 71"/>
                <a:gd name="T11" fmla="*/ 9 h 71"/>
                <a:gd name="T12" fmla="*/ 9 w 71"/>
                <a:gd name="T13" fmla="*/ 19 h 71"/>
                <a:gd name="T14" fmla="*/ 5 w 71"/>
                <a:gd name="T15" fmla="*/ 29 h 71"/>
                <a:gd name="T16" fmla="*/ 5 w 71"/>
                <a:gd name="T17" fmla="*/ 43 h 71"/>
                <a:gd name="T18" fmla="*/ 9 w 71"/>
                <a:gd name="T19" fmla="*/ 53 h 71"/>
                <a:gd name="T20" fmla="*/ 16 w 71"/>
                <a:gd name="T21" fmla="*/ 64 h 71"/>
                <a:gd name="T22" fmla="*/ 29 w 71"/>
                <a:gd name="T23" fmla="*/ 64 h 71"/>
                <a:gd name="T24" fmla="*/ 38 w 71"/>
                <a:gd name="T25" fmla="*/ 71 h 71"/>
                <a:gd name="T26" fmla="*/ 51 w 71"/>
                <a:gd name="T27" fmla="*/ 61 h 71"/>
                <a:gd name="T28" fmla="*/ 59 w 71"/>
                <a:gd name="T29" fmla="*/ 63 h 71"/>
                <a:gd name="T30" fmla="*/ 61 w 71"/>
                <a:gd name="T31" fmla="*/ 51 h 71"/>
                <a:gd name="T32" fmla="*/ 71 w 71"/>
                <a:gd name="T33" fmla="*/ 38 h 71"/>
                <a:gd name="T34" fmla="*/ 69 w 71"/>
                <a:gd name="T35" fmla="*/ 38 h 71"/>
                <a:gd name="T36" fmla="*/ 62 w 71"/>
                <a:gd name="T37" fmla="*/ 42 h 71"/>
                <a:gd name="T38" fmla="*/ 58 w 71"/>
                <a:gd name="T39" fmla="*/ 50 h 71"/>
                <a:gd name="T40" fmla="*/ 61 w 71"/>
                <a:gd name="T41" fmla="*/ 57 h 71"/>
                <a:gd name="T42" fmla="*/ 52 w 71"/>
                <a:gd name="T43" fmla="*/ 58 h 71"/>
                <a:gd name="T44" fmla="*/ 41 w 71"/>
                <a:gd name="T45" fmla="*/ 62 h 71"/>
                <a:gd name="T46" fmla="*/ 41 w 71"/>
                <a:gd name="T47" fmla="*/ 63 h 71"/>
                <a:gd name="T48" fmla="*/ 33 w 71"/>
                <a:gd name="T49" fmla="*/ 69 h 71"/>
                <a:gd name="T50" fmla="*/ 30 w 71"/>
                <a:gd name="T51" fmla="*/ 62 h 71"/>
                <a:gd name="T52" fmla="*/ 22 w 71"/>
                <a:gd name="T53" fmla="*/ 58 h 71"/>
                <a:gd name="T54" fmla="*/ 17 w 71"/>
                <a:gd name="T55" fmla="*/ 61 h 71"/>
                <a:gd name="T56" fmla="*/ 11 w 71"/>
                <a:gd name="T57" fmla="*/ 54 h 71"/>
                <a:gd name="T58" fmla="*/ 13 w 71"/>
                <a:gd name="T59" fmla="*/ 50 h 71"/>
                <a:gd name="T60" fmla="*/ 9 w 71"/>
                <a:gd name="T61" fmla="*/ 41 h 71"/>
                <a:gd name="T62" fmla="*/ 3 w 71"/>
                <a:gd name="T63" fmla="*/ 33 h 71"/>
                <a:gd name="T64" fmla="*/ 10 w 71"/>
                <a:gd name="T65" fmla="*/ 30 h 71"/>
                <a:gd name="T66" fmla="*/ 13 w 71"/>
                <a:gd name="T67" fmla="*/ 22 h 71"/>
                <a:gd name="T68" fmla="*/ 10 w 71"/>
                <a:gd name="T69" fmla="*/ 16 h 71"/>
                <a:gd name="T70" fmla="*/ 17 w 71"/>
                <a:gd name="T71" fmla="*/ 11 h 71"/>
                <a:gd name="T72" fmla="*/ 22 w 71"/>
                <a:gd name="T73" fmla="*/ 14 h 71"/>
                <a:gd name="T74" fmla="*/ 31 w 71"/>
                <a:gd name="T75" fmla="*/ 9 h 71"/>
                <a:gd name="T76" fmla="*/ 38 w 71"/>
                <a:gd name="T77" fmla="*/ 3 h 71"/>
                <a:gd name="T78" fmla="*/ 41 w 71"/>
                <a:gd name="T79" fmla="*/ 9 h 71"/>
                <a:gd name="T80" fmla="*/ 41 w 71"/>
                <a:gd name="T81" fmla="*/ 9 h 71"/>
                <a:gd name="T82" fmla="*/ 41 w 71"/>
                <a:gd name="T83" fmla="*/ 10 h 71"/>
                <a:gd name="T84" fmla="*/ 41 w 71"/>
                <a:gd name="T85" fmla="*/ 10 h 71"/>
                <a:gd name="T86" fmla="*/ 41 w 71"/>
                <a:gd name="T87" fmla="*/ 10 h 71"/>
                <a:gd name="T88" fmla="*/ 52 w 71"/>
                <a:gd name="T89" fmla="*/ 13 h 71"/>
                <a:gd name="T90" fmla="*/ 61 w 71"/>
                <a:gd name="T91" fmla="*/ 14 h 71"/>
                <a:gd name="T92" fmla="*/ 58 w 71"/>
                <a:gd name="T93" fmla="*/ 20 h 71"/>
                <a:gd name="T94" fmla="*/ 58 w 71"/>
                <a:gd name="T95" fmla="*/ 20 h 71"/>
                <a:gd name="T96" fmla="*/ 58 w 71"/>
                <a:gd name="T97" fmla="*/ 21 h 71"/>
                <a:gd name="T98" fmla="*/ 58 w 71"/>
                <a:gd name="T99" fmla="*/ 21 h 71"/>
                <a:gd name="T100" fmla="*/ 63 w 71"/>
                <a:gd name="T101" fmla="*/ 31 h 71"/>
                <a:gd name="T102" fmla="*/ 69 w 71"/>
                <a:gd name="T103" fmla="*/ 3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71">
                  <a:moveTo>
                    <a:pt x="67" y="29"/>
                  </a:moveTo>
                  <a:cubicBezTo>
                    <a:pt x="64" y="29"/>
                    <a:pt x="64" y="29"/>
                    <a:pt x="64" y="29"/>
                  </a:cubicBezTo>
                  <a:cubicBezTo>
                    <a:pt x="63" y="26"/>
                    <a:pt x="62" y="23"/>
                    <a:pt x="61" y="21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4" y="18"/>
                    <a:pt x="64" y="17"/>
                    <a:pt x="64" y="16"/>
                  </a:cubicBezTo>
                  <a:cubicBezTo>
                    <a:pt x="64" y="15"/>
                    <a:pt x="64" y="13"/>
                    <a:pt x="63" y="12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7" y="7"/>
                    <a:pt x="54" y="7"/>
                    <a:pt x="52" y="9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8" y="10"/>
                    <a:pt x="46" y="8"/>
                    <a:pt x="43" y="8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2"/>
                    <a:pt x="41" y="0"/>
                    <a:pt x="3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29" y="2"/>
                    <a:pt x="29" y="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8"/>
                    <a:pt x="23" y="10"/>
                    <a:pt x="21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7"/>
                    <a:pt x="14" y="7"/>
                    <a:pt x="12" y="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5"/>
                    <a:pt x="8" y="16"/>
                  </a:cubicBezTo>
                  <a:cubicBezTo>
                    <a:pt x="8" y="17"/>
                    <a:pt x="8" y="18"/>
                    <a:pt x="9" y="19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9" y="23"/>
                    <a:pt x="8" y="26"/>
                    <a:pt x="8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29"/>
                    <a:pt x="0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2" y="43"/>
                    <a:pt x="5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6"/>
                    <a:pt x="9" y="48"/>
                    <a:pt x="11" y="51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7" y="54"/>
                    <a:pt x="7" y="57"/>
                    <a:pt x="9" y="59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3" y="64"/>
                    <a:pt x="15" y="64"/>
                    <a:pt x="16" y="64"/>
                  </a:cubicBezTo>
                  <a:cubicBezTo>
                    <a:pt x="17" y="64"/>
                    <a:pt x="18" y="64"/>
                    <a:pt x="19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3" y="62"/>
                    <a:pt x="26" y="63"/>
                    <a:pt x="29" y="64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9" y="69"/>
                    <a:pt x="31" y="71"/>
                    <a:pt x="33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41" y="71"/>
                    <a:pt x="43" y="69"/>
                    <a:pt x="43" y="67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6" y="63"/>
                    <a:pt x="48" y="62"/>
                    <a:pt x="51" y="61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4"/>
                    <a:pt x="55" y="64"/>
                    <a:pt x="56" y="64"/>
                  </a:cubicBezTo>
                  <a:cubicBezTo>
                    <a:pt x="57" y="64"/>
                    <a:pt x="58" y="64"/>
                    <a:pt x="59" y="6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4" y="57"/>
                    <a:pt x="64" y="54"/>
                    <a:pt x="63" y="53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2" y="48"/>
                    <a:pt x="63" y="46"/>
                    <a:pt x="64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9" y="43"/>
                    <a:pt x="71" y="41"/>
                    <a:pt x="71" y="38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1"/>
                    <a:pt x="69" y="29"/>
                    <a:pt x="67" y="29"/>
                  </a:cubicBezTo>
                  <a:close/>
                  <a:moveTo>
                    <a:pt x="69" y="38"/>
                  </a:moveTo>
                  <a:cubicBezTo>
                    <a:pt x="69" y="40"/>
                    <a:pt x="68" y="41"/>
                    <a:pt x="67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1" y="45"/>
                    <a:pt x="60" y="47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1"/>
                    <a:pt x="58" y="51"/>
                    <a:pt x="58" y="52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2" y="55"/>
                    <a:pt x="62" y="57"/>
                    <a:pt x="61" y="57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2"/>
                    <a:pt x="55" y="62"/>
                    <a:pt x="54" y="61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7" y="60"/>
                    <a:pt x="45" y="61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1" y="62"/>
                    <a:pt x="41" y="63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8"/>
                    <a:pt x="39" y="69"/>
                    <a:pt x="38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2" y="69"/>
                    <a:pt x="31" y="68"/>
                    <a:pt x="31" y="67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2"/>
                    <a:pt x="31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7" y="61"/>
                    <a:pt x="24" y="60"/>
                    <a:pt x="22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0" y="58"/>
                    <a:pt x="20" y="58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6" y="62"/>
                    <a:pt x="15" y="62"/>
                    <a:pt x="14" y="61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0" y="57"/>
                    <a:pt x="10" y="55"/>
                    <a:pt x="11" y="54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1"/>
                    <a:pt x="14" y="51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7"/>
                    <a:pt x="11" y="45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1"/>
                    <a:pt x="9" y="41"/>
                    <a:pt x="9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3" y="40"/>
                    <a:pt x="3" y="38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4" y="31"/>
                    <a:pt x="5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7"/>
                    <a:pt x="12" y="24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1"/>
                    <a:pt x="14" y="20"/>
                    <a:pt x="13" y="20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5"/>
                    <a:pt x="10" y="15"/>
                    <a:pt x="11" y="14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10"/>
                    <a:pt x="17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4" y="12"/>
                    <a:pt x="27" y="11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9"/>
                    <a:pt x="31" y="9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3"/>
                    <a:pt x="33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41" y="4"/>
                    <a:pt x="41" y="5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5" y="11"/>
                    <a:pt x="47" y="12"/>
                    <a:pt x="50" y="14"/>
                  </a:cubicBezTo>
                  <a:cubicBezTo>
                    <a:pt x="51" y="14"/>
                    <a:pt x="51" y="14"/>
                    <a:pt x="52" y="13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0"/>
                    <a:pt x="57" y="10"/>
                    <a:pt x="57" y="1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15"/>
                    <a:pt x="62" y="15"/>
                    <a:pt x="62" y="16"/>
                  </a:cubicBezTo>
                  <a:cubicBezTo>
                    <a:pt x="62" y="16"/>
                    <a:pt x="61" y="17"/>
                    <a:pt x="61" y="17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8" y="22"/>
                    <a:pt x="58" y="22"/>
                  </a:cubicBezTo>
                  <a:cubicBezTo>
                    <a:pt x="60" y="24"/>
                    <a:pt x="61" y="27"/>
                    <a:pt x="62" y="30"/>
                  </a:cubicBezTo>
                  <a:cubicBezTo>
                    <a:pt x="62" y="31"/>
                    <a:pt x="62" y="31"/>
                    <a:pt x="63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8" y="31"/>
                    <a:pt x="69" y="32"/>
                    <a:pt x="69" y="33"/>
                  </a:cubicBezTo>
                  <a:lnTo>
                    <a:pt x="69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05" name="Freeform 82"/>
            <p:cNvSpPr>
              <a:spLocks noEditPoints="1"/>
            </p:cNvSpPr>
            <p:nvPr/>
          </p:nvSpPr>
          <p:spPr bwMode="auto">
            <a:xfrm>
              <a:off x="21324888" y="3444711"/>
              <a:ext cx="428625" cy="430213"/>
            </a:xfrm>
            <a:custGeom>
              <a:avLst/>
              <a:gdLst>
                <a:gd name="T0" fmla="*/ 23 w 45"/>
                <a:gd name="T1" fmla="*/ 0 h 45"/>
                <a:gd name="T2" fmla="*/ 0 w 45"/>
                <a:gd name="T3" fmla="*/ 23 h 45"/>
                <a:gd name="T4" fmla="*/ 23 w 45"/>
                <a:gd name="T5" fmla="*/ 45 h 45"/>
                <a:gd name="T6" fmla="*/ 45 w 45"/>
                <a:gd name="T7" fmla="*/ 23 h 45"/>
                <a:gd name="T8" fmla="*/ 23 w 45"/>
                <a:gd name="T9" fmla="*/ 0 h 45"/>
                <a:gd name="T10" fmla="*/ 23 w 45"/>
                <a:gd name="T11" fmla="*/ 43 h 45"/>
                <a:gd name="T12" fmla="*/ 3 w 45"/>
                <a:gd name="T13" fmla="*/ 23 h 45"/>
                <a:gd name="T14" fmla="*/ 23 w 45"/>
                <a:gd name="T15" fmla="*/ 3 h 45"/>
                <a:gd name="T16" fmla="*/ 43 w 45"/>
                <a:gd name="T17" fmla="*/ 23 h 45"/>
                <a:gd name="T18" fmla="*/ 23 w 45"/>
                <a:gd name="T19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23" y="0"/>
                  </a:moveTo>
                  <a:cubicBezTo>
                    <a:pt x="10" y="0"/>
                    <a:pt x="0" y="11"/>
                    <a:pt x="0" y="23"/>
                  </a:cubicBezTo>
                  <a:cubicBezTo>
                    <a:pt x="0" y="35"/>
                    <a:pt x="10" y="45"/>
                    <a:pt x="23" y="45"/>
                  </a:cubicBezTo>
                  <a:cubicBezTo>
                    <a:pt x="35" y="45"/>
                    <a:pt x="45" y="35"/>
                    <a:pt x="45" y="23"/>
                  </a:cubicBezTo>
                  <a:cubicBezTo>
                    <a:pt x="45" y="11"/>
                    <a:pt x="35" y="0"/>
                    <a:pt x="23" y="0"/>
                  </a:cubicBezTo>
                  <a:close/>
                  <a:moveTo>
                    <a:pt x="23" y="43"/>
                  </a:moveTo>
                  <a:cubicBezTo>
                    <a:pt x="12" y="43"/>
                    <a:pt x="3" y="34"/>
                    <a:pt x="3" y="23"/>
                  </a:cubicBezTo>
                  <a:cubicBezTo>
                    <a:pt x="3" y="12"/>
                    <a:pt x="12" y="3"/>
                    <a:pt x="23" y="3"/>
                  </a:cubicBezTo>
                  <a:cubicBezTo>
                    <a:pt x="34" y="3"/>
                    <a:pt x="43" y="12"/>
                    <a:pt x="43" y="23"/>
                  </a:cubicBezTo>
                  <a:cubicBezTo>
                    <a:pt x="43" y="34"/>
                    <a:pt x="34" y="43"/>
                    <a:pt x="23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06" name="กลุ่ม 105"/>
          <p:cNvGrpSpPr/>
          <p:nvPr/>
        </p:nvGrpSpPr>
        <p:grpSpPr>
          <a:xfrm>
            <a:off x="21193967" y="1524566"/>
            <a:ext cx="822713" cy="577859"/>
            <a:chOff x="21210588" y="4665499"/>
            <a:chExt cx="666750" cy="468313"/>
          </a:xfrm>
        </p:grpSpPr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1210588" y="4665499"/>
              <a:ext cx="666750" cy="468313"/>
            </a:xfrm>
            <a:custGeom>
              <a:avLst/>
              <a:gdLst>
                <a:gd name="T0" fmla="*/ 68 w 70"/>
                <a:gd name="T1" fmla="*/ 0 h 49"/>
                <a:gd name="T2" fmla="*/ 1 w 70"/>
                <a:gd name="T3" fmla="*/ 0 h 49"/>
                <a:gd name="T4" fmla="*/ 0 w 70"/>
                <a:gd name="T5" fmla="*/ 1 h 49"/>
                <a:gd name="T6" fmla="*/ 0 w 70"/>
                <a:gd name="T7" fmla="*/ 11 h 49"/>
                <a:gd name="T8" fmla="*/ 1 w 70"/>
                <a:gd name="T9" fmla="*/ 12 h 49"/>
                <a:gd name="T10" fmla="*/ 7 w 70"/>
                <a:gd name="T11" fmla="*/ 12 h 49"/>
                <a:gd name="T12" fmla="*/ 7 w 70"/>
                <a:gd name="T13" fmla="*/ 48 h 49"/>
                <a:gd name="T14" fmla="*/ 8 w 70"/>
                <a:gd name="T15" fmla="*/ 49 h 49"/>
                <a:gd name="T16" fmla="*/ 61 w 70"/>
                <a:gd name="T17" fmla="*/ 49 h 49"/>
                <a:gd name="T18" fmla="*/ 63 w 70"/>
                <a:gd name="T19" fmla="*/ 48 h 49"/>
                <a:gd name="T20" fmla="*/ 63 w 70"/>
                <a:gd name="T21" fmla="*/ 12 h 49"/>
                <a:gd name="T22" fmla="*/ 68 w 70"/>
                <a:gd name="T23" fmla="*/ 12 h 49"/>
                <a:gd name="T24" fmla="*/ 70 w 70"/>
                <a:gd name="T25" fmla="*/ 11 h 49"/>
                <a:gd name="T26" fmla="*/ 70 w 70"/>
                <a:gd name="T27" fmla="*/ 1 h 49"/>
                <a:gd name="T28" fmla="*/ 68 w 70"/>
                <a:gd name="T29" fmla="*/ 0 h 49"/>
                <a:gd name="T30" fmla="*/ 60 w 70"/>
                <a:gd name="T31" fmla="*/ 46 h 49"/>
                <a:gd name="T32" fmla="*/ 9 w 70"/>
                <a:gd name="T33" fmla="*/ 46 h 49"/>
                <a:gd name="T34" fmla="*/ 9 w 70"/>
                <a:gd name="T35" fmla="*/ 13 h 49"/>
                <a:gd name="T36" fmla="*/ 60 w 70"/>
                <a:gd name="T37" fmla="*/ 13 h 49"/>
                <a:gd name="T38" fmla="*/ 60 w 70"/>
                <a:gd name="T39" fmla="*/ 46 h 49"/>
                <a:gd name="T40" fmla="*/ 67 w 70"/>
                <a:gd name="T41" fmla="*/ 9 h 49"/>
                <a:gd name="T42" fmla="*/ 2 w 70"/>
                <a:gd name="T43" fmla="*/ 9 h 49"/>
                <a:gd name="T44" fmla="*/ 2 w 70"/>
                <a:gd name="T45" fmla="*/ 3 h 49"/>
                <a:gd name="T46" fmla="*/ 67 w 70"/>
                <a:gd name="T47" fmla="*/ 3 h 49"/>
                <a:gd name="T48" fmla="*/ 67 w 70"/>
                <a:gd name="T49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49">
                  <a:moveTo>
                    <a:pt x="6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2" y="49"/>
                    <a:pt x="63" y="49"/>
                    <a:pt x="63" y="48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70" y="11"/>
                    <a:pt x="70" y="1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69" y="0"/>
                    <a:pt x="68" y="0"/>
                  </a:cubicBezTo>
                  <a:close/>
                  <a:moveTo>
                    <a:pt x="60" y="46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0" y="13"/>
                    <a:pt x="60" y="13"/>
                    <a:pt x="60" y="13"/>
                  </a:cubicBezTo>
                  <a:lnTo>
                    <a:pt x="60" y="46"/>
                  </a:lnTo>
                  <a:close/>
                  <a:moveTo>
                    <a:pt x="67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7" y="3"/>
                    <a:pt x="67" y="3"/>
                    <a:pt x="67" y="3"/>
                  </a:cubicBez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08" name="Freeform 84"/>
            <p:cNvSpPr>
              <a:spLocks/>
            </p:cNvSpPr>
            <p:nvPr/>
          </p:nvSpPr>
          <p:spPr bwMode="auto">
            <a:xfrm>
              <a:off x="21362988" y="4894099"/>
              <a:ext cx="371475" cy="19050"/>
            </a:xfrm>
            <a:custGeom>
              <a:avLst/>
              <a:gdLst>
                <a:gd name="T0" fmla="*/ 1 w 39"/>
                <a:gd name="T1" fmla="*/ 2 h 2"/>
                <a:gd name="T2" fmla="*/ 38 w 39"/>
                <a:gd name="T3" fmla="*/ 2 h 2"/>
                <a:gd name="T4" fmla="*/ 39 w 39"/>
                <a:gd name="T5" fmla="*/ 1 h 2"/>
                <a:gd name="T6" fmla="*/ 38 w 39"/>
                <a:gd name="T7" fmla="*/ 0 h 2"/>
                <a:gd name="T8" fmla="*/ 1 w 39"/>
                <a:gd name="T9" fmla="*/ 0 h 2"/>
                <a:gd name="T10" fmla="*/ 0 w 39"/>
                <a:gd name="T11" fmla="*/ 1 h 2"/>
                <a:gd name="T12" fmla="*/ 1 w 3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">
                  <a:moveTo>
                    <a:pt x="1" y="2"/>
                  </a:moveTo>
                  <a:cubicBezTo>
                    <a:pt x="38" y="2"/>
                    <a:pt x="38" y="2"/>
                    <a:pt x="38" y="2"/>
                  </a:cubicBezTo>
                  <a:cubicBezTo>
                    <a:pt x="39" y="2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09" name="Freeform 85"/>
            <p:cNvSpPr>
              <a:spLocks/>
            </p:cNvSpPr>
            <p:nvPr/>
          </p:nvSpPr>
          <p:spPr bwMode="auto">
            <a:xfrm>
              <a:off x="21362988" y="4960774"/>
              <a:ext cx="371475" cy="19050"/>
            </a:xfrm>
            <a:custGeom>
              <a:avLst/>
              <a:gdLst>
                <a:gd name="T0" fmla="*/ 1 w 39"/>
                <a:gd name="T1" fmla="*/ 2 h 2"/>
                <a:gd name="T2" fmla="*/ 38 w 39"/>
                <a:gd name="T3" fmla="*/ 2 h 2"/>
                <a:gd name="T4" fmla="*/ 39 w 39"/>
                <a:gd name="T5" fmla="*/ 1 h 2"/>
                <a:gd name="T6" fmla="*/ 38 w 39"/>
                <a:gd name="T7" fmla="*/ 0 h 2"/>
                <a:gd name="T8" fmla="*/ 1 w 39"/>
                <a:gd name="T9" fmla="*/ 0 h 2"/>
                <a:gd name="T10" fmla="*/ 0 w 39"/>
                <a:gd name="T11" fmla="*/ 1 h 2"/>
                <a:gd name="T12" fmla="*/ 1 w 39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">
                  <a:moveTo>
                    <a:pt x="1" y="2"/>
                  </a:moveTo>
                  <a:cubicBezTo>
                    <a:pt x="38" y="2"/>
                    <a:pt x="38" y="2"/>
                    <a:pt x="38" y="2"/>
                  </a:cubicBezTo>
                  <a:cubicBezTo>
                    <a:pt x="39" y="2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10" name="กลุ่ม 109"/>
          <p:cNvGrpSpPr/>
          <p:nvPr/>
        </p:nvGrpSpPr>
        <p:grpSpPr>
          <a:xfrm>
            <a:off x="17159021" y="2674101"/>
            <a:ext cx="752195" cy="577859"/>
            <a:chOff x="18934113" y="2965450"/>
            <a:chExt cx="609600" cy="468313"/>
          </a:xfrm>
        </p:grpSpPr>
        <p:sp>
          <p:nvSpPr>
            <p:cNvPr id="111" name="Freeform 86"/>
            <p:cNvSpPr>
              <a:spLocks noEditPoints="1"/>
            </p:cNvSpPr>
            <p:nvPr/>
          </p:nvSpPr>
          <p:spPr bwMode="auto">
            <a:xfrm>
              <a:off x="18934113" y="2965450"/>
              <a:ext cx="609600" cy="468313"/>
            </a:xfrm>
            <a:custGeom>
              <a:avLst/>
              <a:gdLst>
                <a:gd name="T0" fmla="*/ 58 w 64"/>
                <a:gd name="T1" fmla="*/ 0 h 49"/>
                <a:gd name="T2" fmla="*/ 6 w 64"/>
                <a:gd name="T3" fmla="*/ 0 h 49"/>
                <a:gd name="T4" fmla="*/ 0 w 64"/>
                <a:gd name="T5" fmla="*/ 6 h 49"/>
                <a:gd name="T6" fmla="*/ 0 w 64"/>
                <a:gd name="T7" fmla="*/ 37 h 49"/>
                <a:gd name="T8" fmla="*/ 6 w 64"/>
                <a:gd name="T9" fmla="*/ 42 h 49"/>
                <a:gd name="T10" fmla="*/ 11 w 64"/>
                <a:gd name="T11" fmla="*/ 42 h 49"/>
                <a:gd name="T12" fmla="*/ 9 w 64"/>
                <a:gd name="T13" fmla="*/ 47 h 49"/>
                <a:gd name="T14" fmla="*/ 10 w 64"/>
                <a:gd name="T15" fmla="*/ 48 h 49"/>
                <a:gd name="T16" fmla="*/ 11 w 64"/>
                <a:gd name="T17" fmla="*/ 49 h 49"/>
                <a:gd name="T18" fmla="*/ 12 w 64"/>
                <a:gd name="T19" fmla="*/ 48 h 49"/>
                <a:gd name="T20" fmla="*/ 21 w 64"/>
                <a:gd name="T21" fmla="*/ 42 h 49"/>
                <a:gd name="T22" fmla="*/ 58 w 64"/>
                <a:gd name="T23" fmla="*/ 42 h 49"/>
                <a:gd name="T24" fmla="*/ 64 w 64"/>
                <a:gd name="T25" fmla="*/ 37 h 49"/>
                <a:gd name="T26" fmla="*/ 64 w 64"/>
                <a:gd name="T27" fmla="*/ 6 h 49"/>
                <a:gd name="T28" fmla="*/ 58 w 64"/>
                <a:gd name="T29" fmla="*/ 0 h 49"/>
                <a:gd name="T30" fmla="*/ 62 w 64"/>
                <a:gd name="T31" fmla="*/ 37 h 49"/>
                <a:gd name="T32" fmla="*/ 58 w 64"/>
                <a:gd name="T33" fmla="*/ 40 h 49"/>
                <a:gd name="T34" fmla="*/ 21 w 64"/>
                <a:gd name="T35" fmla="*/ 40 h 49"/>
                <a:gd name="T36" fmla="*/ 21 w 64"/>
                <a:gd name="T37" fmla="*/ 40 h 49"/>
                <a:gd name="T38" fmla="*/ 20 w 64"/>
                <a:gd name="T39" fmla="*/ 40 h 49"/>
                <a:gd name="T40" fmla="*/ 20 w 64"/>
                <a:gd name="T41" fmla="*/ 40 h 49"/>
                <a:gd name="T42" fmla="*/ 20 w 64"/>
                <a:gd name="T43" fmla="*/ 40 h 49"/>
                <a:gd name="T44" fmla="*/ 13 w 64"/>
                <a:gd name="T45" fmla="*/ 44 h 49"/>
                <a:gd name="T46" fmla="*/ 14 w 64"/>
                <a:gd name="T47" fmla="*/ 41 h 49"/>
                <a:gd name="T48" fmla="*/ 14 w 64"/>
                <a:gd name="T49" fmla="*/ 41 h 49"/>
                <a:gd name="T50" fmla="*/ 14 w 64"/>
                <a:gd name="T51" fmla="*/ 41 h 49"/>
                <a:gd name="T52" fmla="*/ 14 w 64"/>
                <a:gd name="T53" fmla="*/ 41 h 49"/>
                <a:gd name="T54" fmla="*/ 14 w 64"/>
                <a:gd name="T55" fmla="*/ 41 h 49"/>
                <a:gd name="T56" fmla="*/ 14 w 64"/>
                <a:gd name="T57" fmla="*/ 40 h 49"/>
                <a:gd name="T58" fmla="*/ 14 w 64"/>
                <a:gd name="T59" fmla="*/ 40 h 49"/>
                <a:gd name="T60" fmla="*/ 14 w 64"/>
                <a:gd name="T61" fmla="*/ 40 h 49"/>
                <a:gd name="T62" fmla="*/ 13 w 64"/>
                <a:gd name="T63" fmla="*/ 40 h 49"/>
                <a:gd name="T64" fmla="*/ 13 w 64"/>
                <a:gd name="T65" fmla="*/ 40 h 49"/>
                <a:gd name="T66" fmla="*/ 13 w 64"/>
                <a:gd name="T67" fmla="*/ 40 h 49"/>
                <a:gd name="T68" fmla="*/ 13 w 64"/>
                <a:gd name="T69" fmla="*/ 40 h 49"/>
                <a:gd name="T70" fmla="*/ 13 w 64"/>
                <a:gd name="T71" fmla="*/ 40 h 49"/>
                <a:gd name="T72" fmla="*/ 6 w 64"/>
                <a:gd name="T73" fmla="*/ 40 h 49"/>
                <a:gd name="T74" fmla="*/ 2 w 64"/>
                <a:gd name="T75" fmla="*/ 37 h 49"/>
                <a:gd name="T76" fmla="*/ 2 w 64"/>
                <a:gd name="T77" fmla="*/ 6 h 49"/>
                <a:gd name="T78" fmla="*/ 6 w 64"/>
                <a:gd name="T79" fmla="*/ 3 h 49"/>
                <a:gd name="T80" fmla="*/ 58 w 64"/>
                <a:gd name="T81" fmla="*/ 3 h 49"/>
                <a:gd name="T82" fmla="*/ 62 w 64"/>
                <a:gd name="T83" fmla="*/ 6 h 49"/>
                <a:gd name="T84" fmla="*/ 62 w 64"/>
                <a:gd name="T85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49">
                  <a:moveTo>
                    <a:pt x="5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0"/>
                    <a:pt x="2" y="42"/>
                    <a:pt x="6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9" y="48"/>
                    <a:pt x="10" y="48"/>
                  </a:cubicBezTo>
                  <a:cubicBezTo>
                    <a:pt x="10" y="49"/>
                    <a:pt x="10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2" y="42"/>
                    <a:pt x="64" y="40"/>
                    <a:pt x="64" y="3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3"/>
                    <a:pt x="62" y="0"/>
                    <a:pt x="58" y="0"/>
                  </a:cubicBezTo>
                  <a:close/>
                  <a:moveTo>
                    <a:pt x="62" y="37"/>
                  </a:moveTo>
                  <a:cubicBezTo>
                    <a:pt x="62" y="38"/>
                    <a:pt x="60" y="40"/>
                    <a:pt x="58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2" y="38"/>
                    <a:pt x="2" y="3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4" y="3"/>
                    <a:pt x="6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60" y="3"/>
                    <a:pt x="62" y="4"/>
                    <a:pt x="62" y="6"/>
                  </a:cubicBezTo>
                  <a:lnTo>
                    <a:pt x="62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12" name="Freeform 87"/>
            <p:cNvSpPr>
              <a:spLocks noEditPoints="1"/>
            </p:cNvSpPr>
            <p:nvPr/>
          </p:nvSpPr>
          <p:spPr bwMode="auto">
            <a:xfrm>
              <a:off x="19038888" y="3117850"/>
              <a:ext cx="104775" cy="104775"/>
            </a:xfrm>
            <a:custGeom>
              <a:avLst/>
              <a:gdLst>
                <a:gd name="T0" fmla="*/ 5 w 11"/>
                <a:gd name="T1" fmla="*/ 0 h 11"/>
                <a:gd name="T2" fmla="*/ 0 w 11"/>
                <a:gd name="T3" fmla="*/ 5 h 11"/>
                <a:gd name="T4" fmla="*/ 5 w 11"/>
                <a:gd name="T5" fmla="*/ 11 h 11"/>
                <a:gd name="T6" fmla="*/ 11 w 11"/>
                <a:gd name="T7" fmla="*/ 5 h 11"/>
                <a:gd name="T8" fmla="*/ 5 w 11"/>
                <a:gd name="T9" fmla="*/ 0 h 11"/>
                <a:gd name="T10" fmla="*/ 5 w 11"/>
                <a:gd name="T11" fmla="*/ 8 h 11"/>
                <a:gd name="T12" fmla="*/ 2 w 11"/>
                <a:gd name="T13" fmla="*/ 5 h 11"/>
                <a:gd name="T14" fmla="*/ 5 w 11"/>
                <a:gd name="T15" fmla="*/ 2 h 11"/>
                <a:gd name="T16" fmla="*/ 8 w 11"/>
                <a:gd name="T17" fmla="*/ 5 h 11"/>
                <a:gd name="T18" fmla="*/ 5 w 11"/>
                <a:gd name="T1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8" y="11"/>
                    <a:pt x="11" y="8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  <a:moveTo>
                    <a:pt x="5" y="8"/>
                  </a:moveTo>
                  <a:cubicBezTo>
                    <a:pt x="4" y="8"/>
                    <a:pt x="2" y="7"/>
                    <a:pt x="2" y="5"/>
                  </a:cubicBezTo>
                  <a:cubicBezTo>
                    <a:pt x="2" y="4"/>
                    <a:pt x="4" y="2"/>
                    <a:pt x="5" y="2"/>
                  </a:cubicBezTo>
                  <a:cubicBezTo>
                    <a:pt x="7" y="2"/>
                    <a:pt x="8" y="4"/>
                    <a:pt x="8" y="5"/>
                  </a:cubicBezTo>
                  <a:cubicBezTo>
                    <a:pt x="8" y="7"/>
                    <a:pt x="7" y="8"/>
                    <a:pt x="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13" name="Freeform 88"/>
            <p:cNvSpPr>
              <a:spLocks noEditPoints="1"/>
            </p:cNvSpPr>
            <p:nvPr/>
          </p:nvSpPr>
          <p:spPr bwMode="auto">
            <a:xfrm>
              <a:off x="19191288" y="3108325"/>
              <a:ext cx="104775" cy="104775"/>
            </a:xfrm>
            <a:custGeom>
              <a:avLst/>
              <a:gdLst>
                <a:gd name="T0" fmla="*/ 5 w 11"/>
                <a:gd name="T1" fmla="*/ 0 h 11"/>
                <a:gd name="T2" fmla="*/ 0 w 11"/>
                <a:gd name="T3" fmla="*/ 6 h 11"/>
                <a:gd name="T4" fmla="*/ 5 w 11"/>
                <a:gd name="T5" fmla="*/ 11 h 11"/>
                <a:gd name="T6" fmla="*/ 11 w 11"/>
                <a:gd name="T7" fmla="*/ 6 h 11"/>
                <a:gd name="T8" fmla="*/ 5 w 11"/>
                <a:gd name="T9" fmla="*/ 0 h 11"/>
                <a:gd name="T10" fmla="*/ 5 w 11"/>
                <a:gd name="T11" fmla="*/ 9 h 11"/>
                <a:gd name="T12" fmla="*/ 2 w 11"/>
                <a:gd name="T13" fmla="*/ 6 h 11"/>
                <a:gd name="T14" fmla="*/ 5 w 11"/>
                <a:gd name="T15" fmla="*/ 3 h 11"/>
                <a:gd name="T16" fmla="*/ 8 w 11"/>
                <a:gd name="T17" fmla="*/ 6 h 11"/>
                <a:gd name="T18" fmla="*/ 5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8" y="11"/>
                    <a:pt x="11" y="9"/>
                    <a:pt x="11" y="6"/>
                  </a:cubicBezTo>
                  <a:cubicBezTo>
                    <a:pt x="11" y="3"/>
                    <a:pt x="8" y="0"/>
                    <a:pt x="5" y="0"/>
                  </a:cubicBezTo>
                  <a:close/>
                  <a:moveTo>
                    <a:pt x="5" y="9"/>
                  </a:moveTo>
                  <a:cubicBezTo>
                    <a:pt x="4" y="9"/>
                    <a:pt x="2" y="8"/>
                    <a:pt x="2" y="6"/>
                  </a:cubicBezTo>
                  <a:cubicBezTo>
                    <a:pt x="2" y="4"/>
                    <a:pt x="4" y="3"/>
                    <a:pt x="5" y="3"/>
                  </a:cubicBezTo>
                  <a:cubicBezTo>
                    <a:pt x="7" y="3"/>
                    <a:pt x="8" y="4"/>
                    <a:pt x="8" y="6"/>
                  </a:cubicBezTo>
                  <a:cubicBezTo>
                    <a:pt x="8" y="8"/>
                    <a:pt x="7" y="9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14" name="Freeform 89"/>
            <p:cNvSpPr>
              <a:spLocks noEditPoints="1"/>
            </p:cNvSpPr>
            <p:nvPr/>
          </p:nvSpPr>
          <p:spPr bwMode="auto">
            <a:xfrm>
              <a:off x="19343688" y="3117850"/>
              <a:ext cx="104775" cy="104775"/>
            </a:xfrm>
            <a:custGeom>
              <a:avLst/>
              <a:gdLst>
                <a:gd name="T0" fmla="*/ 5 w 11"/>
                <a:gd name="T1" fmla="*/ 0 h 11"/>
                <a:gd name="T2" fmla="*/ 0 w 11"/>
                <a:gd name="T3" fmla="*/ 5 h 11"/>
                <a:gd name="T4" fmla="*/ 5 w 11"/>
                <a:gd name="T5" fmla="*/ 11 h 11"/>
                <a:gd name="T6" fmla="*/ 11 w 11"/>
                <a:gd name="T7" fmla="*/ 5 h 11"/>
                <a:gd name="T8" fmla="*/ 5 w 11"/>
                <a:gd name="T9" fmla="*/ 0 h 11"/>
                <a:gd name="T10" fmla="*/ 5 w 11"/>
                <a:gd name="T11" fmla="*/ 8 h 11"/>
                <a:gd name="T12" fmla="*/ 2 w 11"/>
                <a:gd name="T13" fmla="*/ 5 h 11"/>
                <a:gd name="T14" fmla="*/ 5 w 11"/>
                <a:gd name="T15" fmla="*/ 2 h 11"/>
                <a:gd name="T16" fmla="*/ 8 w 11"/>
                <a:gd name="T17" fmla="*/ 5 h 11"/>
                <a:gd name="T18" fmla="*/ 5 w 11"/>
                <a:gd name="T1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8" y="11"/>
                    <a:pt x="11" y="8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  <a:moveTo>
                    <a:pt x="5" y="8"/>
                  </a:moveTo>
                  <a:cubicBezTo>
                    <a:pt x="4" y="8"/>
                    <a:pt x="2" y="7"/>
                    <a:pt x="2" y="5"/>
                  </a:cubicBezTo>
                  <a:cubicBezTo>
                    <a:pt x="2" y="3"/>
                    <a:pt x="4" y="2"/>
                    <a:pt x="5" y="2"/>
                  </a:cubicBezTo>
                  <a:cubicBezTo>
                    <a:pt x="7" y="2"/>
                    <a:pt x="8" y="3"/>
                    <a:pt x="8" y="5"/>
                  </a:cubicBezTo>
                  <a:cubicBezTo>
                    <a:pt x="8" y="7"/>
                    <a:pt x="7" y="8"/>
                    <a:pt x="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15" name="กลุ่ม 114"/>
          <p:cNvGrpSpPr/>
          <p:nvPr/>
        </p:nvGrpSpPr>
        <p:grpSpPr>
          <a:xfrm>
            <a:off x="21351145" y="5912538"/>
            <a:ext cx="528887" cy="716936"/>
            <a:chOff x="19038888" y="4043363"/>
            <a:chExt cx="428625" cy="581025"/>
          </a:xfrm>
        </p:grpSpPr>
        <p:sp>
          <p:nvSpPr>
            <p:cNvPr id="116" name="Freeform 90"/>
            <p:cNvSpPr>
              <a:spLocks/>
            </p:cNvSpPr>
            <p:nvPr/>
          </p:nvSpPr>
          <p:spPr bwMode="auto">
            <a:xfrm>
              <a:off x="19076988" y="4081463"/>
              <a:ext cx="352425" cy="504825"/>
            </a:xfrm>
            <a:custGeom>
              <a:avLst/>
              <a:gdLst>
                <a:gd name="T0" fmla="*/ 3 w 37"/>
                <a:gd name="T1" fmla="*/ 39 h 53"/>
                <a:gd name="T2" fmla="*/ 0 w 37"/>
                <a:gd name="T3" fmla="*/ 53 h 53"/>
                <a:gd name="T4" fmla="*/ 3 w 37"/>
                <a:gd name="T5" fmla="*/ 53 h 53"/>
                <a:gd name="T6" fmla="*/ 5 w 37"/>
                <a:gd name="T7" fmla="*/ 39 h 53"/>
                <a:gd name="T8" fmla="*/ 19 w 37"/>
                <a:gd name="T9" fmla="*/ 28 h 53"/>
                <a:gd name="T10" fmla="*/ 32 w 37"/>
                <a:gd name="T11" fmla="*/ 39 h 53"/>
                <a:gd name="T12" fmla="*/ 34 w 37"/>
                <a:gd name="T13" fmla="*/ 53 h 53"/>
                <a:gd name="T14" fmla="*/ 37 w 37"/>
                <a:gd name="T15" fmla="*/ 53 h 53"/>
                <a:gd name="T16" fmla="*/ 34 w 37"/>
                <a:gd name="T17" fmla="*/ 39 h 53"/>
                <a:gd name="T18" fmla="*/ 26 w 37"/>
                <a:gd name="T19" fmla="*/ 26 h 53"/>
                <a:gd name="T20" fmla="*/ 34 w 37"/>
                <a:gd name="T21" fmla="*/ 13 h 53"/>
                <a:gd name="T22" fmla="*/ 37 w 37"/>
                <a:gd name="T23" fmla="*/ 0 h 53"/>
                <a:gd name="T24" fmla="*/ 34 w 37"/>
                <a:gd name="T25" fmla="*/ 0 h 53"/>
                <a:gd name="T26" fmla="*/ 32 w 37"/>
                <a:gd name="T27" fmla="*/ 13 h 53"/>
                <a:gd name="T28" fmla="*/ 19 w 37"/>
                <a:gd name="T29" fmla="*/ 25 h 53"/>
                <a:gd name="T30" fmla="*/ 5 w 37"/>
                <a:gd name="T31" fmla="*/ 13 h 53"/>
                <a:gd name="T32" fmla="*/ 3 w 37"/>
                <a:gd name="T33" fmla="*/ 0 h 53"/>
                <a:gd name="T34" fmla="*/ 0 w 37"/>
                <a:gd name="T35" fmla="*/ 0 h 53"/>
                <a:gd name="T36" fmla="*/ 3 w 37"/>
                <a:gd name="T37" fmla="*/ 13 h 53"/>
                <a:gd name="T38" fmla="*/ 11 w 37"/>
                <a:gd name="T39" fmla="*/ 26 h 53"/>
                <a:gd name="T40" fmla="*/ 3 w 37"/>
                <a:gd name="T41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53">
                  <a:moveTo>
                    <a:pt x="3" y="39"/>
                  </a:moveTo>
                  <a:cubicBezTo>
                    <a:pt x="3" y="47"/>
                    <a:pt x="1" y="51"/>
                    <a:pt x="0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4" y="51"/>
                    <a:pt x="5" y="46"/>
                    <a:pt x="5" y="39"/>
                  </a:cubicBezTo>
                  <a:cubicBezTo>
                    <a:pt x="6" y="28"/>
                    <a:pt x="16" y="28"/>
                    <a:pt x="19" y="28"/>
                  </a:cubicBezTo>
                  <a:cubicBezTo>
                    <a:pt x="22" y="28"/>
                    <a:pt x="32" y="28"/>
                    <a:pt x="32" y="39"/>
                  </a:cubicBezTo>
                  <a:cubicBezTo>
                    <a:pt x="32" y="46"/>
                    <a:pt x="33" y="51"/>
                    <a:pt x="34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1"/>
                    <a:pt x="35" y="47"/>
                    <a:pt x="34" y="39"/>
                  </a:cubicBezTo>
                  <a:cubicBezTo>
                    <a:pt x="34" y="32"/>
                    <a:pt x="31" y="28"/>
                    <a:pt x="26" y="26"/>
                  </a:cubicBezTo>
                  <a:cubicBezTo>
                    <a:pt x="31" y="24"/>
                    <a:pt x="34" y="20"/>
                    <a:pt x="34" y="13"/>
                  </a:cubicBezTo>
                  <a:cubicBezTo>
                    <a:pt x="35" y="6"/>
                    <a:pt x="36" y="2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2"/>
                    <a:pt x="32" y="7"/>
                    <a:pt x="32" y="13"/>
                  </a:cubicBezTo>
                  <a:cubicBezTo>
                    <a:pt x="32" y="24"/>
                    <a:pt x="22" y="25"/>
                    <a:pt x="19" y="25"/>
                  </a:cubicBezTo>
                  <a:cubicBezTo>
                    <a:pt x="16" y="25"/>
                    <a:pt x="6" y="24"/>
                    <a:pt x="5" y="13"/>
                  </a:cubicBezTo>
                  <a:cubicBezTo>
                    <a:pt x="5" y="7"/>
                    <a:pt x="4" y="2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6"/>
                    <a:pt x="3" y="13"/>
                  </a:cubicBezTo>
                  <a:cubicBezTo>
                    <a:pt x="3" y="20"/>
                    <a:pt x="7" y="24"/>
                    <a:pt x="11" y="26"/>
                  </a:cubicBezTo>
                  <a:cubicBezTo>
                    <a:pt x="7" y="28"/>
                    <a:pt x="3" y="32"/>
                    <a:pt x="3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17" name="Freeform 91"/>
            <p:cNvSpPr>
              <a:spLocks/>
            </p:cNvSpPr>
            <p:nvPr/>
          </p:nvSpPr>
          <p:spPr bwMode="auto">
            <a:xfrm>
              <a:off x="19048413" y="4595813"/>
              <a:ext cx="419100" cy="28575"/>
            </a:xfrm>
            <a:custGeom>
              <a:avLst/>
              <a:gdLst>
                <a:gd name="T0" fmla="*/ 43 w 44"/>
                <a:gd name="T1" fmla="*/ 0 h 3"/>
                <a:gd name="T2" fmla="*/ 2 w 44"/>
                <a:gd name="T3" fmla="*/ 0 h 3"/>
                <a:gd name="T4" fmla="*/ 0 w 44"/>
                <a:gd name="T5" fmla="*/ 2 h 3"/>
                <a:gd name="T6" fmla="*/ 2 w 44"/>
                <a:gd name="T7" fmla="*/ 3 h 3"/>
                <a:gd name="T8" fmla="*/ 43 w 44"/>
                <a:gd name="T9" fmla="*/ 3 h 3"/>
                <a:gd name="T10" fmla="*/ 44 w 44"/>
                <a:gd name="T11" fmla="*/ 2 h 3"/>
                <a:gd name="T12" fmla="*/ 43 w 4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">
                  <a:moveTo>
                    <a:pt x="4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4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18" name="Freeform 92"/>
            <p:cNvSpPr>
              <a:spLocks/>
            </p:cNvSpPr>
            <p:nvPr/>
          </p:nvSpPr>
          <p:spPr bwMode="auto">
            <a:xfrm>
              <a:off x="19038888" y="4043363"/>
              <a:ext cx="419100" cy="28575"/>
            </a:xfrm>
            <a:custGeom>
              <a:avLst/>
              <a:gdLst>
                <a:gd name="T0" fmla="*/ 43 w 44"/>
                <a:gd name="T1" fmla="*/ 3 h 3"/>
                <a:gd name="T2" fmla="*/ 44 w 44"/>
                <a:gd name="T3" fmla="*/ 1 h 3"/>
                <a:gd name="T4" fmla="*/ 43 w 44"/>
                <a:gd name="T5" fmla="*/ 0 h 3"/>
                <a:gd name="T6" fmla="*/ 1 w 44"/>
                <a:gd name="T7" fmla="*/ 0 h 3"/>
                <a:gd name="T8" fmla="*/ 0 w 44"/>
                <a:gd name="T9" fmla="*/ 1 h 3"/>
                <a:gd name="T10" fmla="*/ 1 w 44"/>
                <a:gd name="T11" fmla="*/ 3 h 3"/>
                <a:gd name="T12" fmla="*/ 43 w 4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">
                  <a:moveTo>
                    <a:pt x="43" y="3"/>
                  </a:moveTo>
                  <a:cubicBezTo>
                    <a:pt x="44" y="3"/>
                    <a:pt x="44" y="2"/>
                    <a:pt x="44" y="1"/>
                  </a:cubicBezTo>
                  <a:cubicBezTo>
                    <a:pt x="44" y="1"/>
                    <a:pt x="44" y="0"/>
                    <a:pt x="4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lnTo>
                    <a:pt x="4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119" name="Freeform 93"/>
          <p:cNvSpPr>
            <a:spLocks noEditPoints="1"/>
          </p:cNvSpPr>
          <p:nvPr/>
        </p:nvSpPr>
        <p:spPr bwMode="auto">
          <a:xfrm>
            <a:off x="13452082" y="7117531"/>
            <a:ext cx="387850" cy="575899"/>
          </a:xfrm>
          <a:custGeom>
            <a:avLst/>
            <a:gdLst>
              <a:gd name="T0" fmla="*/ 1 w 33"/>
              <a:gd name="T1" fmla="*/ 49 h 49"/>
              <a:gd name="T2" fmla="*/ 1 w 33"/>
              <a:gd name="T3" fmla="*/ 49 h 49"/>
              <a:gd name="T4" fmla="*/ 0 w 33"/>
              <a:gd name="T5" fmla="*/ 48 h 49"/>
              <a:gd name="T6" fmla="*/ 0 w 33"/>
              <a:gd name="T7" fmla="*/ 1 h 49"/>
              <a:gd name="T8" fmla="*/ 0 w 33"/>
              <a:gd name="T9" fmla="*/ 0 h 49"/>
              <a:gd name="T10" fmla="*/ 2 w 33"/>
              <a:gd name="T11" fmla="*/ 0 h 49"/>
              <a:gd name="T12" fmla="*/ 32 w 33"/>
              <a:gd name="T13" fmla="*/ 23 h 49"/>
              <a:gd name="T14" fmla="*/ 33 w 33"/>
              <a:gd name="T15" fmla="*/ 25 h 49"/>
              <a:gd name="T16" fmla="*/ 32 w 33"/>
              <a:gd name="T17" fmla="*/ 26 h 49"/>
              <a:gd name="T18" fmla="*/ 2 w 33"/>
              <a:gd name="T19" fmla="*/ 49 h 49"/>
              <a:gd name="T20" fmla="*/ 1 w 33"/>
              <a:gd name="T21" fmla="*/ 49 h 49"/>
              <a:gd name="T22" fmla="*/ 3 w 33"/>
              <a:gd name="T23" fmla="*/ 5 h 49"/>
              <a:gd name="T24" fmla="*/ 3 w 33"/>
              <a:gd name="T25" fmla="*/ 44 h 49"/>
              <a:gd name="T26" fmla="*/ 29 w 33"/>
              <a:gd name="T27" fmla="*/ 25 h 49"/>
              <a:gd name="T28" fmla="*/ 3 w 33"/>
              <a:gd name="T29" fmla="*/ 5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" h="49">
                <a:moveTo>
                  <a:pt x="1" y="49"/>
                </a:move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8"/>
                  <a:pt x="0" y="48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0"/>
                  <a:pt x="2" y="0"/>
                </a:cubicBezTo>
                <a:cubicBezTo>
                  <a:pt x="32" y="23"/>
                  <a:pt x="32" y="23"/>
                  <a:pt x="32" y="23"/>
                </a:cubicBezTo>
                <a:cubicBezTo>
                  <a:pt x="33" y="24"/>
                  <a:pt x="33" y="24"/>
                  <a:pt x="33" y="25"/>
                </a:cubicBezTo>
                <a:cubicBezTo>
                  <a:pt x="33" y="25"/>
                  <a:pt x="33" y="25"/>
                  <a:pt x="32" y="26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49"/>
                  <a:pt x="2" y="49"/>
                  <a:pt x="1" y="49"/>
                </a:cubicBezTo>
                <a:close/>
                <a:moveTo>
                  <a:pt x="3" y="5"/>
                </a:moveTo>
                <a:cubicBezTo>
                  <a:pt x="3" y="44"/>
                  <a:pt x="3" y="44"/>
                  <a:pt x="3" y="44"/>
                </a:cubicBezTo>
                <a:cubicBezTo>
                  <a:pt x="29" y="25"/>
                  <a:pt x="29" y="25"/>
                  <a:pt x="29" y="25"/>
                </a:cubicBezTo>
                <a:lnTo>
                  <a:pt x="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120" name="Freeform 94"/>
          <p:cNvSpPr>
            <a:spLocks noEditPoints="1"/>
          </p:cNvSpPr>
          <p:nvPr/>
        </p:nvSpPr>
        <p:spPr bwMode="auto">
          <a:xfrm>
            <a:off x="17123761" y="5899333"/>
            <a:ext cx="904984" cy="716936"/>
          </a:xfrm>
          <a:custGeom>
            <a:avLst/>
            <a:gdLst>
              <a:gd name="T0" fmla="*/ 76 w 77"/>
              <a:gd name="T1" fmla="*/ 8 h 61"/>
              <a:gd name="T2" fmla="*/ 75 w 77"/>
              <a:gd name="T3" fmla="*/ 7 h 61"/>
              <a:gd name="T4" fmla="*/ 75 w 77"/>
              <a:gd name="T5" fmla="*/ 7 h 61"/>
              <a:gd name="T6" fmla="*/ 71 w 77"/>
              <a:gd name="T7" fmla="*/ 7 h 61"/>
              <a:gd name="T8" fmla="*/ 71 w 77"/>
              <a:gd name="T9" fmla="*/ 1 h 61"/>
              <a:gd name="T10" fmla="*/ 69 w 77"/>
              <a:gd name="T11" fmla="*/ 0 h 61"/>
              <a:gd name="T12" fmla="*/ 67 w 77"/>
              <a:gd name="T13" fmla="*/ 0 h 61"/>
              <a:gd name="T14" fmla="*/ 38 w 77"/>
              <a:gd name="T15" fmla="*/ 5 h 61"/>
              <a:gd name="T16" fmla="*/ 10 w 77"/>
              <a:gd name="T17" fmla="*/ 0 h 61"/>
              <a:gd name="T18" fmla="*/ 8 w 77"/>
              <a:gd name="T19" fmla="*/ 0 h 61"/>
              <a:gd name="T20" fmla="*/ 6 w 77"/>
              <a:gd name="T21" fmla="*/ 1 h 61"/>
              <a:gd name="T22" fmla="*/ 6 w 77"/>
              <a:gd name="T23" fmla="*/ 7 h 61"/>
              <a:gd name="T24" fmla="*/ 2 w 77"/>
              <a:gd name="T25" fmla="*/ 7 h 61"/>
              <a:gd name="T26" fmla="*/ 1 w 77"/>
              <a:gd name="T27" fmla="*/ 8 h 61"/>
              <a:gd name="T28" fmla="*/ 0 w 77"/>
              <a:gd name="T29" fmla="*/ 9 h 61"/>
              <a:gd name="T30" fmla="*/ 0 w 77"/>
              <a:gd name="T31" fmla="*/ 53 h 61"/>
              <a:gd name="T32" fmla="*/ 2 w 77"/>
              <a:gd name="T33" fmla="*/ 55 h 61"/>
              <a:gd name="T34" fmla="*/ 4 w 77"/>
              <a:gd name="T35" fmla="*/ 55 h 61"/>
              <a:gd name="T36" fmla="*/ 35 w 77"/>
              <a:gd name="T37" fmla="*/ 60 h 61"/>
              <a:gd name="T38" fmla="*/ 36 w 77"/>
              <a:gd name="T39" fmla="*/ 61 h 61"/>
              <a:gd name="T40" fmla="*/ 41 w 77"/>
              <a:gd name="T41" fmla="*/ 61 h 61"/>
              <a:gd name="T42" fmla="*/ 42 w 77"/>
              <a:gd name="T43" fmla="*/ 60 h 61"/>
              <a:gd name="T44" fmla="*/ 73 w 77"/>
              <a:gd name="T45" fmla="*/ 55 h 61"/>
              <a:gd name="T46" fmla="*/ 75 w 77"/>
              <a:gd name="T47" fmla="*/ 55 h 61"/>
              <a:gd name="T48" fmla="*/ 77 w 77"/>
              <a:gd name="T49" fmla="*/ 53 h 61"/>
              <a:gd name="T50" fmla="*/ 77 w 77"/>
              <a:gd name="T51" fmla="*/ 9 h 61"/>
              <a:gd name="T52" fmla="*/ 76 w 77"/>
              <a:gd name="T53" fmla="*/ 8 h 61"/>
              <a:gd name="T54" fmla="*/ 3 w 77"/>
              <a:gd name="T55" fmla="*/ 52 h 61"/>
              <a:gd name="T56" fmla="*/ 3 w 77"/>
              <a:gd name="T57" fmla="*/ 10 h 61"/>
              <a:gd name="T58" fmla="*/ 6 w 77"/>
              <a:gd name="T59" fmla="*/ 10 h 61"/>
              <a:gd name="T60" fmla="*/ 6 w 77"/>
              <a:gd name="T61" fmla="*/ 52 h 61"/>
              <a:gd name="T62" fmla="*/ 4 w 77"/>
              <a:gd name="T63" fmla="*/ 52 h 61"/>
              <a:gd name="T64" fmla="*/ 3 w 77"/>
              <a:gd name="T65" fmla="*/ 52 h 61"/>
              <a:gd name="T66" fmla="*/ 9 w 77"/>
              <a:gd name="T67" fmla="*/ 52 h 61"/>
              <a:gd name="T68" fmla="*/ 9 w 77"/>
              <a:gd name="T69" fmla="*/ 9 h 61"/>
              <a:gd name="T70" fmla="*/ 9 w 77"/>
              <a:gd name="T71" fmla="*/ 9 h 61"/>
              <a:gd name="T72" fmla="*/ 9 w 77"/>
              <a:gd name="T73" fmla="*/ 3 h 61"/>
              <a:gd name="T74" fmla="*/ 10 w 77"/>
              <a:gd name="T75" fmla="*/ 3 h 61"/>
              <a:gd name="T76" fmla="*/ 37 w 77"/>
              <a:gd name="T77" fmla="*/ 8 h 61"/>
              <a:gd name="T78" fmla="*/ 37 w 77"/>
              <a:gd name="T79" fmla="*/ 57 h 61"/>
              <a:gd name="T80" fmla="*/ 9 w 77"/>
              <a:gd name="T81" fmla="*/ 52 h 61"/>
              <a:gd name="T82" fmla="*/ 40 w 77"/>
              <a:gd name="T83" fmla="*/ 57 h 61"/>
              <a:gd name="T84" fmla="*/ 40 w 77"/>
              <a:gd name="T85" fmla="*/ 8 h 61"/>
              <a:gd name="T86" fmla="*/ 67 w 77"/>
              <a:gd name="T87" fmla="*/ 3 h 61"/>
              <a:gd name="T88" fmla="*/ 68 w 77"/>
              <a:gd name="T89" fmla="*/ 3 h 61"/>
              <a:gd name="T90" fmla="*/ 68 w 77"/>
              <a:gd name="T91" fmla="*/ 9 h 61"/>
              <a:gd name="T92" fmla="*/ 68 w 77"/>
              <a:gd name="T93" fmla="*/ 52 h 61"/>
              <a:gd name="T94" fmla="*/ 40 w 77"/>
              <a:gd name="T95" fmla="*/ 57 h 61"/>
              <a:gd name="T96" fmla="*/ 74 w 77"/>
              <a:gd name="T97" fmla="*/ 52 h 61"/>
              <a:gd name="T98" fmla="*/ 73 w 77"/>
              <a:gd name="T99" fmla="*/ 52 h 61"/>
              <a:gd name="T100" fmla="*/ 71 w 77"/>
              <a:gd name="T101" fmla="*/ 52 h 61"/>
              <a:gd name="T102" fmla="*/ 71 w 77"/>
              <a:gd name="T103" fmla="*/ 10 h 61"/>
              <a:gd name="T104" fmla="*/ 74 w 77"/>
              <a:gd name="T105" fmla="*/ 10 h 61"/>
              <a:gd name="T106" fmla="*/ 74 w 77"/>
              <a:gd name="T107" fmla="*/ 5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7" h="61">
                <a:moveTo>
                  <a:pt x="76" y="8"/>
                </a:moveTo>
                <a:cubicBezTo>
                  <a:pt x="76" y="7"/>
                  <a:pt x="76" y="7"/>
                  <a:pt x="75" y="7"/>
                </a:cubicBezTo>
                <a:cubicBezTo>
                  <a:pt x="75" y="7"/>
                  <a:pt x="75" y="7"/>
                  <a:pt x="75" y="7"/>
                </a:cubicBezTo>
                <a:cubicBezTo>
                  <a:pt x="71" y="7"/>
                  <a:pt x="71" y="7"/>
                  <a:pt x="71" y="7"/>
                </a:cubicBezTo>
                <a:cubicBezTo>
                  <a:pt x="71" y="1"/>
                  <a:pt x="71" y="1"/>
                  <a:pt x="71" y="1"/>
                </a:cubicBezTo>
                <a:cubicBezTo>
                  <a:pt x="71" y="0"/>
                  <a:pt x="70" y="0"/>
                  <a:pt x="69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56" y="0"/>
                  <a:pt x="43" y="1"/>
                  <a:pt x="38" y="5"/>
                </a:cubicBezTo>
                <a:cubicBezTo>
                  <a:pt x="34" y="1"/>
                  <a:pt x="21" y="0"/>
                  <a:pt x="10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6" y="0"/>
                  <a:pt x="6" y="1"/>
                </a:cubicBezTo>
                <a:cubicBezTo>
                  <a:pt x="6" y="7"/>
                  <a:pt x="6" y="7"/>
                  <a:pt x="6" y="7"/>
                </a:cubicBezTo>
                <a:cubicBezTo>
                  <a:pt x="2" y="7"/>
                  <a:pt x="2" y="7"/>
                  <a:pt x="2" y="7"/>
                </a:cubicBezTo>
                <a:cubicBezTo>
                  <a:pt x="1" y="7"/>
                  <a:pt x="1" y="7"/>
                  <a:pt x="1" y="8"/>
                </a:cubicBezTo>
                <a:cubicBezTo>
                  <a:pt x="0" y="8"/>
                  <a:pt x="0" y="8"/>
                  <a:pt x="0" y="9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1" y="55"/>
                  <a:pt x="2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4" y="55"/>
                  <a:pt x="35" y="59"/>
                  <a:pt x="35" y="60"/>
                </a:cubicBezTo>
                <a:cubicBezTo>
                  <a:pt x="35" y="60"/>
                  <a:pt x="36" y="61"/>
                  <a:pt x="36" y="61"/>
                </a:cubicBezTo>
                <a:cubicBezTo>
                  <a:pt x="41" y="61"/>
                  <a:pt x="41" y="61"/>
                  <a:pt x="41" y="61"/>
                </a:cubicBezTo>
                <a:cubicBezTo>
                  <a:pt x="41" y="61"/>
                  <a:pt x="41" y="60"/>
                  <a:pt x="42" y="60"/>
                </a:cubicBezTo>
                <a:cubicBezTo>
                  <a:pt x="42" y="59"/>
                  <a:pt x="53" y="55"/>
                  <a:pt x="73" y="55"/>
                </a:cubicBezTo>
                <a:cubicBezTo>
                  <a:pt x="75" y="55"/>
                  <a:pt x="75" y="55"/>
                  <a:pt x="75" y="55"/>
                </a:cubicBezTo>
                <a:cubicBezTo>
                  <a:pt x="76" y="55"/>
                  <a:pt x="77" y="54"/>
                  <a:pt x="77" y="53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8"/>
                  <a:pt x="77" y="8"/>
                  <a:pt x="76" y="8"/>
                </a:cubicBezTo>
                <a:close/>
                <a:moveTo>
                  <a:pt x="3" y="52"/>
                </a:moveTo>
                <a:cubicBezTo>
                  <a:pt x="3" y="10"/>
                  <a:pt x="3" y="10"/>
                  <a:pt x="3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52"/>
                  <a:pt x="6" y="52"/>
                  <a:pt x="6" y="52"/>
                </a:cubicBezTo>
                <a:cubicBezTo>
                  <a:pt x="5" y="52"/>
                  <a:pt x="4" y="52"/>
                  <a:pt x="4" y="52"/>
                </a:cubicBezTo>
                <a:lnTo>
                  <a:pt x="3" y="52"/>
                </a:lnTo>
                <a:close/>
                <a:moveTo>
                  <a:pt x="9" y="52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21" y="3"/>
                  <a:pt x="33" y="4"/>
                  <a:pt x="37" y="8"/>
                </a:cubicBezTo>
                <a:cubicBezTo>
                  <a:pt x="37" y="57"/>
                  <a:pt x="37" y="57"/>
                  <a:pt x="37" y="57"/>
                </a:cubicBezTo>
                <a:cubicBezTo>
                  <a:pt x="35" y="55"/>
                  <a:pt x="23" y="52"/>
                  <a:pt x="9" y="52"/>
                </a:cubicBezTo>
                <a:close/>
                <a:moveTo>
                  <a:pt x="40" y="57"/>
                </a:moveTo>
                <a:cubicBezTo>
                  <a:pt x="40" y="8"/>
                  <a:pt x="40" y="8"/>
                  <a:pt x="40" y="8"/>
                </a:cubicBezTo>
                <a:cubicBezTo>
                  <a:pt x="44" y="4"/>
                  <a:pt x="56" y="3"/>
                  <a:pt x="67" y="3"/>
                </a:cubicBezTo>
                <a:cubicBezTo>
                  <a:pt x="68" y="3"/>
                  <a:pt x="68" y="3"/>
                  <a:pt x="68" y="3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52"/>
                  <a:pt x="68" y="52"/>
                  <a:pt x="68" y="52"/>
                </a:cubicBezTo>
                <a:cubicBezTo>
                  <a:pt x="54" y="52"/>
                  <a:pt x="42" y="55"/>
                  <a:pt x="40" y="57"/>
                </a:cubicBezTo>
                <a:close/>
                <a:moveTo>
                  <a:pt x="74" y="52"/>
                </a:moveTo>
                <a:cubicBezTo>
                  <a:pt x="73" y="52"/>
                  <a:pt x="73" y="52"/>
                  <a:pt x="73" y="52"/>
                </a:cubicBezTo>
                <a:cubicBezTo>
                  <a:pt x="72" y="52"/>
                  <a:pt x="72" y="52"/>
                  <a:pt x="71" y="52"/>
                </a:cubicBezTo>
                <a:cubicBezTo>
                  <a:pt x="71" y="10"/>
                  <a:pt x="71" y="10"/>
                  <a:pt x="71" y="10"/>
                </a:cubicBezTo>
                <a:cubicBezTo>
                  <a:pt x="74" y="10"/>
                  <a:pt x="74" y="10"/>
                  <a:pt x="74" y="10"/>
                </a:cubicBezTo>
                <a:lnTo>
                  <a:pt x="74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121" name="กลุ่ม 120"/>
          <p:cNvGrpSpPr/>
          <p:nvPr/>
        </p:nvGrpSpPr>
        <p:grpSpPr>
          <a:xfrm>
            <a:off x="9398300" y="7006011"/>
            <a:ext cx="799207" cy="681677"/>
            <a:chOff x="17753013" y="5292725"/>
            <a:chExt cx="647700" cy="552450"/>
          </a:xfrm>
        </p:grpSpPr>
        <p:sp>
          <p:nvSpPr>
            <p:cNvPr id="122" name="Freeform 95"/>
            <p:cNvSpPr>
              <a:spLocks noEditPoints="1"/>
            </p:cNvSpPr>
            <p:nvPr/>
          </p:nvSpPr>
          <p:spPr bwMode="auto">
            <a:xfrm>
              <a:off x="17753013" y="5368925"/>
              <a:ext cx="457200" cy="476250"/>
            </a:xfrm>
            <a:custGeom>
              <a:avLst/>
              <a:gdLst>
                <a:gd name="T0" fmla="*/ 30 w 48"/>
                <a:gd name="T1" fmla="*/ 24 h 50"/>
                <a:gd name="T2" fmla="*/ 27 w 48"/>
                <a:gd name="T3" fmla="*/ 2 h 50"/>
                <a:gd name="T4" fmla="*/ 25 w 48"/>
                <a:gd name="T5" fmla="*/ 0 h 50"/>
                <a:gd name="T6" fmla="*/ 9 w 48"/>
                <a:gd name="T7" fmla="*/ 10 h 50"/>
                <a:gd name="T8" fmla="*/ 13 w 48"/>
                <a:gd name="T9" fmla="*/ 44 h 50"/>
                <a:gd name="T10" fmla="*/ 32 w 48"/>
                <a:gd name="T11" fmla="*/ 49 h 50"/>
                <a:gd name="T12" fmla="*/ 48 w 48"/>
                <a:gd name="T13" fmla="*/ 39 h 50"/>
                <a:gd name="T14" fmla="*/ 48 w 48"/>
                <a:gd name="T15" fmla="*/ 37 h 50"/>
                <a:gd name="T16" fmla="*/ 30 w 48"/>
                <a:gd name="T17" fmla="*/ 24 h 50"/>
                <a:gd name="T18" fmla="*/ 31 w 48"/>
                <a:gd name="T19" fmla="*/ 46 h 50"/>
                <a:gd name="T20" fmla="*/ 15 w 48"/>
                <a:gd name="T21" fmla="*/ 42 h 50"/>
                <a:gd name="T22" fmla="*/ 11 w 48"/>
                <a:gd name="T23" fmla="*/ 12 h 50"/>
                <a:gd name="T24" fmla="*/ 24 w 48"/>
                <a:gd name="T25" fmla="*/ 4 h 50"/>
                <a:gd name="T26" fmla="*/ 27 w 48"/>
                <a:gd name="T27" fmla="*/ 25 h 50"/>
                <a:gd name="T28" fmla="*/ 27 w 48"/>
                <a:gd name="T29" fmla="*/ 26 h 50"/>
                <a:gd name="T30" fmla="*/ 44 w 48"/>
                <a:gd name="T31" fmla="*/ 39 h 50"/>
                <a:gd name="T32" fmla="*/ 31 w 48"/>
                <a:gd name="T3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50">
                  <a:moveTo>
                    <a:pt x="30" y="24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18" y="1"/>
                    <a:pt x="13" y="5"/>
                    <a:pt x="9" y="10"/>
                  </a:cubicBezTo>
                  <a:cubicBezTo>
                    <a:pt x="0" y="21"/>
                    <a:pt x="3" y="36"/>
                    <a:pt x="13" y="44"/>
                  </a:cubicBezTo>
                  <a:cubicBezTo>
                    <a:pt x="19" y="48"/>
                    <a:pt x="25" y="50"/>
                    <a:pt x="32" y="49"/>
                  </a:cubicBezTo>
                  <a:cubicBezTo>
                    <a:pt x="38" y="48"/>
                    <a:pt x="44" y="45"/>
                    <a:pt x="48" y="39"/>
                  </a:cubicBezTo>
                  <a:cubicBezTo>
                    <a:pt x="48" y="39"/>
                    <a:pt x="48" y="38"/>
                    <a:pt x="48" y="37"/>
                  </a:cubicBezTo>
                  <a:lnTo>
                    <a:pt x="30" y="24"/>
                  </a:lnTo>
                  <a:close/>
                  <a:moveTo>
                    <a:pt x="31" y="46"/>
                  </a:moveTo>
                  <a:cubicBezTo>
                    <a:pt x="26" y="47"/>
                    <a:pt x="20" y="45"/>
                    <a:pt x="15" y="42"/>
                  </a:cubicBezTo>
                  <a:cubicBezTo>
                    <a:pt x="6" y="35"/>
                    <a:pt x="4" y="21"/>
                    <a:pt x="11" y="12"/>
                  </a:cubicBezTo>
                  <a:cubicBezTo>
                    <a:pt x="14" y="8"/>
                    <a:pt x="19" y="5"/>
                    <a:pt x="24" y="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6"/>
                    <a:pt x="27" y="26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1" y="43"/>
                    <a:pt x="36" y="45"/>
                    <a:pt x="31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23" name="Freeform 96"/>
            <p:cNvSpPr>
              <a:spLocks noEditPoints="1"/>
            </p:cNvSpPr>
            <p:nvPr/>
          </p:nvSpPr>
          <p:spPr bwMode="auto">
            <a:xfrm>
              <a:off x="18124488" y="5397500"/>
              <a:ext cx="276225" cy="333375"/>
            </a:xfrm>
            <a:custGeom>
              <a:avLst/>
              <a:gdLst>
                <a:gd name="T0" fmla="*/ 16 w 29"/>
                <a:gd name="T1" fmla="*/ 0 h 35"/>
                <a:gd name="T2" fmla="*/ 15 w 29"/>
                <a:gd name="T3" fmla="*/ 0 h 35"/>
                <a:gd name="T4" fmla="*/ 14 w 29"/>
                <a:gd name="T5" fmla="*/ 1 h 35"/>
                <a:gd name="T6" fmla="*/ 0 w 29"/>
                <a:gd name="T7" fmla="*/ 19 h 35"/>
                <a:gd name="T8" fmla="*/ 0 w 29"/>
                <a:gd name="T9" fmla="*/ 21 h 35"/>
                <a:gd name="T10" fmla="*/ 19 w 29"/>
                <a:gd name="T11" fmla="*/ 35 h 35"/>
                <a:gd name="T12" fmla="*/ 20 w 29"/>
                <a:gd name="T13" fmla="*/ 35 h 35"/>
                <a:gd name="T14" fmla="*/ 21 w 29"/>
                <a:gd name="T15" fmla="*/ 35 h 35"/>
                <a:gd name="T16" fmla="*/ 16 w 29"/>
                <a:gd name="T17" fmla="*/ 0 h 35"/>
                <a:gd name="T18" fmla="*/ 19 w 29"/>
                <a:gd name="T19" fmla="*/ 32 h 35"/>
                <a:gd name="T20" fmla="*/ 4 w 29"/>
                <a:gd name="T21" fmla="*/ 20 h 35"/>
                <a:gd name="T22" fmla="*/ 16 w 29"/>
                <a:gd name="T23" fmla="*/ 4 h 35"/>
                <a:gd name="T24" fmla="*/ 19 w 29"/>
                <a:gd name="T2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5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20" y="35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9" y="24"/>
                    <a:pt x="27" y="8"/>
                    <a:pt x="16" y="0"/>
                  </a:cubicBezTo>
                  <a:close/>
                  <a:moveTo>
                    <a:pt x="19" y="32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24" y="11"/>
                    <a:pt x="25" y="23"/>
                    <a:pt x="19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24" name="Freeform 97"/>
            <p:cNvSpPr>
              <a:spLocks noEditPoints="1"/>
            </p:cNvSpPr>
            <p:nvPr/>
          </p:nvSpPr>
          <p:spPr bwMode="auto">
            <a:xfrm>
              <a:off x="18029238" y="5292725"/>
              <a:ext cx="190500" cy="257175"/>
            </a:xfrm>
            <a:custGeom>
              <a:avLst/>
              <a:gdLst>
                <a:gd name="T0" fmla="*/ 4 w 20"/>
                <a:gd name="T1" fmla="*/ 27 h 27"/>
                <a:gd name="T2" fmla="*/ 5 w 20"/>
                <a:gd name="T3" fmla="*/ 27 h 27"/>
                <a:gd name="T4" fmla="*/ 6 w 20"/>
                <a:gd name="T5" fmla="*/ 27 h 27"/>
                <a:gd name="T6" fmla="*/ 20 w 20"/>
                <a:gd name="T7" fmla="*/ 8 h 27"/>
                <a:gd name="T8" fmla="*/ 20 w 20"/>
                <a:gd name="T9" fmla="*/ 7 h 27"/>
                <a:gd name="T10" fmla="*/ 19 w 20"/>
                <a:gd name="T11" fmla="*/ 6 h 27"/>
                <a:gd name="T12" fmla="*/ 1 w 20"/>
                <a:gd name="T13" fmla="*/ 1 h 27"/>
                <a:gd name="T14" fmla="*/ 0 w 20"/>
                <a:gd name="T15" fmla="*/ 3 h 27"/>
                <a:gd name="T16" fmla="*/ 3 w 20"/>
                <a:gd name="T17" fmla="*/ 26 h 27"/>
                <a:gd name="T18" fmla="*/ 4 w 20"/>
                <a:gd name="T19" fmla="*/ 27 h 27"/>
                <a:gd name="T20" fmla="*/ 16 w 20"/>
                <a:gd name="T21" fmla="*/ 8 h 27"/>
                <a:gd name="T22" fmla="*/ 5 w 20"/>
                <a:gd name="T23" fmla="*/ 22 h 27"/>
                <a:gd name="T24" fmla="*/ 3 w 20"/>
                <a:gd name="T25" fmla="*/ 4 h 27"/>
                <a:gd name="T26" fmla="*/ 16 w 20"/>
                <a:gd name="T27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7">
                  <a:moveTo>
                    <a:pt x="4" y="27"/>
                  </a:moveTo>
                  <a:cubicBezTo>
                    <a:pt x="4" y="27"/>
                    <a:pt x="4" y="27"/>
                    <a:pt x="5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4" y="2"/>
                    <a:pt x="7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3" y="27"/>
                    <a:pt x="4" y="27"/>
                  </a:cubicBezTo>
                  <a:close/>
                  <a:moveTo>
                    <a:pt x="16" y="8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8" y="4"/>
                    <a:pt x="12" y="5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25" name="กลุ่ม 124"/>
          <p:cNvGrpSpPr/>
          <p:nvPr/>
        </p:nvGrpSpPr>
        <p:grpSpPr>
          <a:xfrm>
            <a:off x="11454065" y="5887581"/>
            <a:ext cx="599405" cy="752195"/>
            <a:chOff x="14476413" y="5254625"/>
            <a:chExt cx="485775" cy="609600"/>
          </a:xfrm>
        </p:grpSpPr>
        <p:sp>
          <p:nvSpPr>
            <p:cNvPr id="126" name="Freeform 98"/>
            <p:cNvSpPr>
              <a:spLocks noEditPoints="1"/>
            </p:cNvSpPr>
            <p:nvPr/>
          </p:nvSpPr>
          <p:spPr bwMode="auto">
            <a:xfrm>
              <a:off x="14476413" y="5254625"/>
              <a:ext cx="485775" cy="609600"/>
            </a:xfrm>
            <a:custGeom>
              <a:avLst/>
              <a:gdLst>
                <a:gd name="T0" fmla="*/ 50 w 51"/>
                <a:gd name="T1" fmla="*/ 11 h 64"/>
                <a:gd name="T2" fmla="*/ 46 w 51"/>
                <a:gd name="T3" fmla="*/ 11 h 64"/>
                <a:gd name="T4" fmla="*/ 39 w 51"/>
                <a:gd name="T5" fmla="*/ 11 h 64"/>
                <a:gd name="T6" fmla="*/ 7 w 51"/>
                <a:gd name="T7" fmla="*/ 11 h 64"/>
                <a:gd name="T8" fmla="*/ 3 w 51"/>
                <a:gd name="T9" fmla="*/ 7 h 64"/>
                <a:gd name="T10" fmla="*/ 7 w 51"/>
                <a:gd name="T11" fmla="*/ 3 h 64"/>
                <a:gd name="T12" fmla="*/ 50 w 51"/>
                <a:gd name="T13" fmla="*/ 3 h 64"/>
                <a:gd name="T14" fmla="*/ 51 w 51"/>
                <a:gd name="T15" fmla="*/ 1 h 64"/>
                <a:gd name="T16" fmla="*/ 50 w 51"/>
                <a:gd name="T17" fmla="*/ 0 h 64"/>
                <a:gd name="T18" fmla="*/ 7 w 51"/>
                <a:gd name="T19" fmla="*/ 0 h 64"/>
                <a:gd name="T20" fmla="*/ 0 w 51"/>
                <a:gd name="T21" fmla="*/ 7 h 64"/>
                <a:gd name="T22" fmla="*/ 0 w 51"/>
                <a:gd name="T23" fmla="*/ 8 h 64"/>
                <a:gd name="T24" fmla="*/ 0 w 51"/>
                <a:gd name="T25" fmla="*/ 8 h 64"/>
                <a:gd name="T26" fmla="*/ 0 w 51"/>
                <a:gd name="T27" fmla="*/ 57 h 64"/>
                <a:gd name="T28" fmla="*/ 7 w 51"/>
                <a:gd name="T29" fmla="*/ 64 h 64"/>
                <a:gd name="T30" fmla="*/ 50 w 51"/>
                <a:gd name="T31" fmla="*/ 64 h 64"/>
                <a:gd name="T32" fmla="*/ 51 w 51"/>
                <a:gd name="T33" fmla="*/ 63 h 64"/>
                <a:gd name="T34" fmla="*/ 51 w 51"/>
                <a:gd name="T35" fmla="*/ 13 h 64"/>
                <a:gd name="T36" fmla="*/ 50 w 51"/>
                <a:gd name="T37" fmla="*/ 11 h 64"/>
                <a:gd name="T38" fmla="*/ 8 w 51"/>
                <a:gd name="T39" fmla="*/ 61 h 64"/>
                <a:gd name="T40" fmla="*/ 7 w 51"/>
                <a:gd name="T41" fmla="*/ 61 h 64"/>
                <a:gd name="T42" fmla="*/ 3 w 51"/>
                <a:gd name="T43" fmla="*/ 57 h 64"/>
                <a:gd name="T44" fmla="*/ 3 w 51"/>
                <a:gd name="T45" fmla="*/ 13 h 64"/>
                <a:gd name="T46" fmla="*/ 7 w 51"/>
                <a:gd name="T47" fmla="*/ 14 h 64"/>
                <a:gd name="T48" fmla="*/ 8 w 51"/>
                <a:gd name="T49" fmla="*/ 14 h 64"/>
                <a:gd name="T50" fmla="*/ 8 w 51"/>
                <a:gd name="T51" fmla="*/ 61 h 64"/>
                <a:gd name="T52" fmla="*/ 48 w 51"/>
                <a:gd name="T53" fmla="*/ 61 h 64"/>
                <a:gd name="T54" fmla="*/ 12 w 51"/>
                <a:gd name="T55" fmla="*/ 61 h 64"/>
                <a:gd name="T56" fmla="*/ 12 w 51"/>
                <a:gd name="T57" fmla="*/ 14 h 64"/>
                <a:gd name="T58" fmla="*/ 17 w 51"/>
                <a:gd name="T59" fmla="*/ 14 h 64"/>
                <a:gd name="T60" fmla="*/ 17 w 51"/>
                <a:gd name="T61" fmla="*/ 15 h 64"/>
                <a:gd name="T62" fmla="*/ 17 w 51"/>
                <a:gd name="T63" fmla="*/ 49 h 64"/>
                <a:gd name="T64" fmla="*/ 18 w 51"/>
                <a:gd name="T65" fmla="*/ 51 h 64"/>
                <a:gd name="T66" fmla="*/ 20 w 51"/>
                <a:gd name="T67" fmla="*/ 49 h 64"/>
                <a:gd name="T68" fmla="*/ 20 w 51"/>
                <a:gd name="T69" fmla="*/ 15 h 64"/>
                <a:gd name="T70" fmla="*/ 20 w 51"/>
                <a:gd name="T71" fmla="*/ 14 h 64"/>
                <a:gd name="T72" fmla="*/ 25 w 51"/>
                <a:gd name="T73" fmla="*/ 14 h 64"/>
                <a:gd name="T74" fmla="*/ 25 w 51"/>
                <a:gd name="T75" fmla="*/ 39 h 64"/>
                <a:gd name="T76" fmla="*/ 27 w 51"/>
                <a:gd name="T77" fmla="*/ 41 h 64"/>
                <a:gd name="T78" fmla="*/ 28 w 51"/>
                <a:gd name="T79" fmla="*/ 39 h 64"/>
                <a:gd name="T80" fmla="*/ 28 w 51"/>
                <a:gd name="T81" fmla="*/ 14 h 64"/>
                <a:gd name="T82" fmla="*/ 39 w 51"/>
                <a:gd name="T83" fmla="*/ 14 h 64"/>
                <a:gd name="T84" fmla="*/ 46 w 51"/>
                <a:gd name="T85" fmla="*/ 14 h 64"/>
                <a:gd name="T86" fmla="*/ 48 w 51"/>
                <a:gd name="T87" fmla="*/ 14 h 64"/>
                <a:gd name="T88" fmla="*/ 48 w 51"/>
                <a:gd name="T89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" h="64">
                  <a:moveTo>
                    <a:pt x="50" y="11"/>
                  </a:moveTo>
                  <a:cubicBezTo>
                    <a:pt x="46" y="11"/>
                    <a:pt x="46" y="11"/>
                    <a:pt x="46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5" y="11"/>
                    <a:pt x="3" y="9"/>
                    <a:pt x="3" y="7"/>
                  </a:cubicBezTo>
                  <a:cubicBezTo>
                    <a:pt x="3" y="5"/>
                    <a:pt x="5" y="3"/>
                    <a:pt x="7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1" y="3"/>
                    <a:pt x="51" y="2"/>
                    <a:pt x="51" y="1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3" y="64"/>
                    <a:pt x="7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1" y="64"/>
                    <a:pt x="51" y="64"/>
                    <a:pt x="51" y="6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2"/>
                    <a:pt x="51" y="11"/>
                    <a:pt x="50" y="11"/>
                  </a:cubicBezTo>
                  <a:close/>
                  <a:moveTo>
                    <a:pt x="8" y="61"/>
                  </a:moveTo>
                  <a:cubicBezTo>
                    <a:pt x="7" y="61"/>
                    <a:pt x="7" y="61"/>
                    <a:pt x="7" y="61"/>
                  </a:cubicBezTo>
                  <a:cubicBezTo>
                    <a:pt x="5" y="61"/>
                    <a:pt x="3" y="59"/>
                    <a:pt x="3" y="57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6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lnTo>
                    <a:pt x="8" y="61"/>
                  </a:lnTo>
                  <a:close/>
                  <a:moveTo>
                    <a:pt x="48" y="61"/>
                  </a:moveTo>
                  <a:cubicBezTo>
                    <a:pt x="12" y="61"/>
                    <a:pt x="12" y="61"/>
                    <a:pt x="12" y="6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0"/>
                    <a:pt x="17" y="51"/>
                    <a:pt x="18" y="51"/>
                  </a:cubicBezTo>
                  <a:cubicBezTo>
                    <a:pt x="19" y="51"/>
                    <a:pt x="20" y="50"/>
                    <a:pt x="20" y="49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40"/>
                    <a:pt x="26" y="41"/>
                    <a:pt x="27" y="41"/>
                  </a:cubicBezTo>
                  <a:cubicBezTo>
                    <a:pt x="28" y="41"/>
                    <a:pt x="28" y="40"/>
                    <a:pt x="28" y="39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8" y="14"/>
                    <a:pt x="48" y="14"/>
                    <a:pt x="48" y="14"/>
                  </a:cubicBezTo>
                  <a:lnTo>
                    <a:pt x="48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27" name="Freeform 99"/>
            <p:cNvSpPr>
              <a:spLocks/>
            </p:cNvSpPr>
            <p:nvPr/>
          </p:nvSpPr>
          <p:spPr bwMode="auto">
            <a:xfrm>
              <a:off x="14533563" y="5302250"/>
              <a:ext cx="428625" cy="38100"/>
            </a:xfrm>
            <a:custGeom>
              <a:avLst/>
              <a:gdLst>
                <a:gd name="T0" fmla="*/ 44 w 45"/>
                <a:gd name="T1" fmla="*/ 0 h 4"/>
                <a:gd name="T2" fmla="*/ 1 w 45"/>
                <a:gd name="T3" fmla="*/ 0 h 4"/>
                <a:gd name="T4" fmla="*/ 0 w 45"/>
                <a:gd name="T5" fmla="*/ 2 h 4"/>
                <a:gd name="T6" fmla="*/ 1 w 45"/>
                <a:gd name="T7" fmla="*/ 4 h 4"/>
                <a:gd name="T8" fmla="*/ 44 w 45"/>
                <a:gd name="T9" fmla="*/ 4 h 4"/>
                <a:gd name="T10" fmla="*/ 45 w 45"/>
                <a:gd name="T11" fmla="*/ 2 h 4"/>
                <a:gd name="T12" fmla="*/ 44 w 4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">
                  <a:moveTo>
                    <a:pt x="4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4"/>
                    <a:pt x="45" y="3"/>
                    <a:pt x="45" y="2"/>
                  </a:cubicBezTo>
                  <a:cubicBezTo>
                    <a:pt x="45" y="1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128" name="Freeform 100"/>
          <p:cNvSpPr>
            <a:spLocks noEditPoints="1"/>
          </p:cNvSpPr>
          <p:nvPr/>
        </p:nvSpPr>
        <p:spPr bwMode="auto">
          <a:xfrm>
            <a:off x="13252282" y="5993358"/>
            <a:ext cx="763948" cy="528887"/>
          </a:xfrm>
          <a:custGeom>
            <a:avLst/>
            <a:gdLst>
              <a:gd name="T0" fmla="*/ 63 w 65"/>
              <a:gd name="T1" fmla="*/ 0 h 45"/>
              <a:gd name="T2" fmla="*/ 1 w 65"/>
              <a:gd name="T3" fmla="*/ 0 h 45"/>
              <a:gd name="T4" fmla="*/ 0 w 65"/>
              <a:gd name="T5" fmla="*/ 2 h 45"/>
              <a:gd name="T6" fmla="*/ 0 w 65"/>
              <a:gd name="T7" fmla="*/ 44 h 45"/>
              <a:gd name="T8" fmla="*/ 1 w 65"/>
              <a:gd name="T9" fmla="*/ 45 h 45"/>
              <a:gd name="T10" fmla="*/ 63 w 65"/>
              <a:gd name="T11" fmla="*/ 45 h 45"/>
              <a:gd name="T12" fmla="*/ 65 w 65"/>
              <a:gd name="T13" fmla="*/ 44 h 45"/>
              <a:gd name="T14" fmla="*/ 65 w 65"/>
              <a:gd name="T15" fmla="*/ 2 h 45"/>
              <a:gd name="T16" fmla="*/ 63 w 65"/>
              <a:gd name="T17" fmla="*/ 0 h 45"/>
              <a:gd name="T18" fmla="*/ 59 w 65"/>
              <a:gd name="T19" fmla="*/ 3 h 45"/>
              <a:gd name="T20" fmla="*/ 32 w 65"/>
              <a:gd name="T21" fmla="*/ 27 h 45"/>
              <a:gd name="T22" fmla="*/ 6 w 65"/>
              <a:gd name="T23" fmla="*/ 3 h 45"/>
              <a:gd name="T24" fmla="*/ 59 w 65"/>
              <a:gd name="T25" fmla="*/ 3 h 45"/>
              <a:gd name="T26" fmla="*/ 3 w 65"/>
              <a:gd name="T27" fmla="*/ 6 h 45"/>
              <a:gd name="T28" fmla="*/ 31 w 65"/>
              <a:gd name="T29" fmla="*/ 30 h 45"/>
              <a:gd name="T30" fmla="*/ 31 w 65"/>
              <a:gd name="T31" fmla="*/ 42 h 45"/>
              <a:gd name="T32" fmla="*/ 3 w 65"/>
              <a:gd name="T33" fmla="*/ 42 h 45"/>
              <a:gd name="T34" fmla="*/ 3 w 65"/>
              <a:gd name="T35" fmla="*/ 6 h 45"/>
              <a:gd name="T36" fmla="*/ 62 w 65"/>
              <a:gd name="T37" fmla="*/ 42 h 45"/>
              <a:gd name="T38" fmla="*/ 34 w 65"/>
              <a:gd name="T39" fmla="*/ 42 h 45"/>
              <a:gd name="T40" fmla="*/ 34 w 65"/>
              <a:gd name="T41" fmla="*/ 30 h 45"/>
              <a:gd name="T42" fmla="*/ 62 w 65"/>
              <a:gd name="T43" fmla="*/ 6 h 45"/>
              <a:gd name="T44" fmla="*/ 62 w 65"/>
              <a:gd name="T45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" h="45">
                <a:moveTo>
                  <a:pt x="63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0" y="45"/>
                  <a:pt x="1" y="45"/>
                </a:cubicBezTo>
                <a:cubicBezTo>
                  <a:pt x="63" y="45"/>
                  <a:pt x="63" y="45"/>
                  <a:pt x="63" y="45"/>
                </a:cubicBezTo>
                <a:cubicBezTo>
                  <a:pt x="64" y="45"/>
                  <a:pt x="65" y="45"/>
                  <a:pt x="65" y="44"/>
                </a:cubicBezTo>
                <a:cubicBezTo>
                  <a:pt x="65" y="2"/>
                  <a:pt x="65" y="2"/>
                  <a:pt x="65" y="2"/>
                </a:cubicBezTo>
                <a:cubicBezTo>
                  <a:pt x="65" y="1"/>
                  <a:pt x="64" y="0"/>
                  <a:pt x="63" y="0"/>
                </a:cubicBezTo>
                <a:close/>
                <a:moveTo>
                  <a:pt x="59" y="3"/>
                </a:moveTo>
                <a:cubicBezTo>
                  <a:pt x="32" y="27"/>
                  <a:pt x="32" y="27"/>
                  <a:pt x="32" y="27"/>
                </a:cubicBezTo>
                <a:cubicBezTo>
                  <a:pt x="6" y="3"/>
                  <a:pt x="6" y="3"/>
                  <a:pt x="6" y="3"/>
                </a:cubicBezTo>
                <a:lnTo>
                  <a:pt x="59" y="3"/>
                </a:lnTo>
                <a:close/>
                <a:moveTo>
                  <a:pt x="3" y="6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42"/>
                  <a:pt x="31" y="42"/>
                  <a:pt x="31" y="42"/>
                </a:cubicBezTo>
                <a:cubicBezTo>
                  <a:pt x="3" y="42"/>
                  <a:pt x="3" y="42"/>
                  <a:pt x="3" y="42"/>
                </a:cubicBezTo>
                <a:lnTo>
                  <a:pt x="3" y="6"/>
                </a:lnTo>
                <a:close/>
                <a:moveTo>
                  <a:pt x="62" y="42"/>
                </a:moveTo>
                <a:cubicBezTo>
                  <a:pt x="34" y="42"/>
                  <a:pt x="34" y="42"/>
                  <a:pt x="34" y="42"/>
                </a:cubicBezTo>
                <a:cubicBezTo>
                  <a:pt x="34" y="30"/>
                  <a:pt x="34" y="30"/>
                  <a:pt x="34" y="30"/>
                </a:cubicBezTo>
                <a:cubicBezTo>
                  <a:pt x="62" y="6"/>
                  <a:pt x="62" y="6"/>
                  <a:pt x="62" y="6"/>
                </a:cubicBezTo>
                <a:lnTo>
                  <a:pt x="62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129" name="Freeform 101"/>
          <p:cNvSpPr>
            <a:spLocks noEditPoints="1"/>
          </p:cNvSpPr>
          <p:nvPr/>
        </p:nvSpPr>
        <p:spPr bwMode="auto">
          <a:xfrm>
            <a:off x="11424683" y="6994325"/>
            <a:ext cx="658170" cy="763948"/>
          </a:xfrm>
          <a:custGeom>
            <a:avLst/>
            <a:gdLst>
              <a:gd name="T0" fmla="*/ 54 w 56"/>
              <a:gd name="T1" fmla="*/ 46 h 65"/>
              <a:gd name="T2" fmla="*/ 48 w 56"/>
              <a:gd name="T3" fmla="*/ 46 h 65"/>
              <a:gd name="T4" fmla="*/ 48 w 56"/>
              <a:gd name="T5" fmla="*/ 33 h 65"/>
              <a:gd name="T6" fmla="*/ 46 w 56"/>
              <a:gd name="T7" fmla="*/ 31 h 65"/>
              <a:gd name="T8" fmla="*/ 42 w 56"/>
              <a:gd name="T9" fmla="*/ 31 h 65"/>
              <a:gd name="T10" fmla="*/ 38 w 56"/>
              <a:gd name="T11" fmla="*/ 31 h 65"/>
              <a:gd name="T12" fmla="*/ 30 w 56"/>
              <a:gd name="T13" fmla="*/ 31 h 65"/>
              <a:gd name="T14" fmla="*/ 30 w 56"/>
              <a:gd name="T15" fmla="*/ 20 h 65"/>
              <a:gd name="T16" fmla="*/ 36 w 56"/>
              <a:gd name="T17" fmla="*/ 20 h 65"/>
              <a:gd name="T18" fmla="*/ 38 w 56"/>
              <a:gd name="T19" fmla="*/ 18 h 65"/>
              <a:gd name="T20" fmla="*/ 38 w 56"/>
              <a:gd name="T21" fmla="*/ 2 h 65"/>
              <a:gd name="T22" fmla="*/ 36 w 56"/>
              <a:gd name="T23" fmla="*/ 0 h 65"/>
              <a:gd name="T24" fmla="*/ 20 w 56"/>
              <a:gd name="T25" fmla="*/ 0 h 65"/>
              <a:gd name="T26" fmla="*/ 18 w 56"/>
              <a:gd name="T27" fmla="*/ 2 h 65"/>
              <a:gd name="T28" fmla="*/ 18 w 56"/>
              <a:gd name="T29" fmla="*/ 18 h 65"/>
              <a:gd name="T30" fmla="*/ 20 w 56"/>
              <a:gd name="T31" fmla="*/ 20 h 65"/>
              <a:gd name="T32" fmla="*/ 26 w 56"/>
              <a:gd name="T33" fmla="*/ 20 h 65"/>
              <a:gd name="T34" fmla="*/ 26 w 56"/>
              <a:gd name="T35" fmla="*/ 31 h 65"/>
              <a:gd name="T36" fmla="*/ 10 w 56"/>
              <a:gd name="T37" fmla="*/ 31 h 65"/>
              <a:gd name="T38" fmla="*/ 8 w 56"/>
              <a:gd name="T39" fmla="*/ 33 h 65"/>
              <a:gd name="T40" fmla="*/ 8 w 56"/>
              <a:gd name="T41" fmla="*/ 46 h 65"/>
              <a:gd name="T42" fmla="*/ 2 w 56"/>
              <a:gd name="T43" fmla="*/ 46 h 65"/>
              <a:gd name="T44" fmla="*/ 0 w 56"/>
              <a:gd name="T45" fmla="*/ 48 h 65"/>
              <a:gd name="T46" fmla="*/ 0 w 56"/>
              <a:gd name="T47" fmla="*/ 63 h 65"/>
              <a:gd name="T48" fmla="*/ 2 w 56"/>
              <a:gd name="T49" fmla="*/ 65 h 65"/>
              <a:gd name="T50" fmla="*/ 17 w 56"/>
              <a:gd name="T51" fmla="*/ 65 h 65"/>
              <a:gd name="T52" fmla="*/ 19 w 56"/>
              <a:gd name="T53" fmla="*/ 63 h 65"/>
              <a:gd name="T54" fmla="*/ 19 w 56"/>
              <a:gd name="T55" fmla="*/ 48 h 65"/>
              <a:gd name="T56" fmla="*/ 17 w 56"/>
              <a:gd name="T57" fmla="*/ 46 h 65"/>
              <a:gd name="T58" fmla="*/ 11 w 56"/>
              <a:gd name="T59" fmla="*/ 46 h 65"/>
              <a:gd name="T60" fmla="*/ 11 w 56"/>
              <a:gd name="T61" fmla="*/ 35 h 65"/>
              <a:gd name="T62" fmla="*/ 38 w 56"/>
              <a:gd name="T63" fmla="*/ 35 h 65"/>
              <a:gd name="T64" fmla="*/ 42 w 56"/>
              <a:gd name="T65" fmla="*/ 35 h 65"/>
              <a:gd name="T66" fmla="*/ 45 w 56"/>
              <a:gd name="T67" fmla="*/ 35 h 65"/>
              <a:gd name="T68" fmla="*/ 45 w 56"/>
              <a:gd name="T69" fmla="*/ 46 h 65"/>
              <a:gd name="T70" fmla="*/ 38 w 56"/>
              <a:gd name="T71" fmla="*/ 46 h 65"/>
              <a:gd name="T72" fmla="*/ 37 w 56"/>
              <a:gd name="T73" fmla="*/ 48 h 65"/>
              <a:gd name="T74" fmla="*/ 37 w 56"/>
              <a:gd name="T75" fmla="*/ 63 h 65"/>
              <a:gd name="T76" fmla="*/ 38 w 56"/>
              <a:gd name="T77" fmla="*/ 65 h 65"/>
              <a:gd name="T78" fmla="*/ 54 w 56"/>
              <a:gd name="T79" fmla="*/ 65 h 65"/>
              <a:gd name="T80" fmla="*/ 56 w 56"/>
              <a:gd name="T81" fmla="*/ 63 h 65"/>
              <a:gd name="T82" fmla="*/ 56 w 56"/>
              <a:gd name="T83" fmla="*/ 48 h 65"/>
              <a:gd name="T84" fmla="*/ 54 w 56"/>
              <a:gd name="T85" fmla="*/ 46 h 65"/>
              <a:gd name="T86" fmla="*/ 22 w 56"/>
              <a:gd name="T87" fmla="*/ 4 h 65"/>
              <a:gd name="T88" fmla="*/ 34 w 56"/>
              <a:gd name="T89" fmla="*/ 4 h 65"/>
              <a:gd name="T90" fmla="*/ 34 w 56"/>
              <a:gd name="T91" fmla="*/ 16 h 65"/>
              <a:gd name="T92" fmla="*/ 22 w 56"/>
              <a:gd name="T93" fmla="*/ 16 h 65"/>
              <a:gd name="T94" fmla="*/ 22 w 56"/>
              <a:gd name="T95" fmla="*/ 4 h 65"/>
              <a:gd name="T96" fmla="*/ 15 w 56"/>
              <a:gd name="T97" fmla="*/ 61 h 65"/>
              <a:gd name="T98" fmla="*/ 4 w 56"/>
              <a:gd name="T99" fmla="*/ 61 h 65"/>
              <a:gd name="T100" fmla="*/ 4 w 56"/>
              <a:gd name="T101" fmla="*/ 50 h 65"/>
              <a:gd name="T102" fmla="*/ 15 w 56"/>
              <a:gd name="T103" fmla="*/ 50 h 65"/>
              <a:gd name="T104" fmla="*/ 15 w 56"/>
              <a:gd name="T105" fmla="*/ 61 h 65"/>
              <a:gd name="T106" fmla="*/ 52 w 56"/>
              <a:gd name="T107" fmla="*/ 61 h 65"/>
              <a:gd name="T108" fmla="*/ 40 w 56"/>
              <a:gd name="T109" fmla="*/ 61 h 65"/>
              <a:gd name="T110" fmla="*/ 40 w 56"/>
              <a:gd name="T111" fmla="*/ 50 h 65"/>
              <a:gd name="T112" fmla="*/ 52 w 56"/>
              <a:gd name="T113" fmla="*/ 50 h 65"/>
              <a:gd name="T114" fmla="*/ 52 w 56"/>
              <a:gd name="T115" fmla="*/ 6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6" h="65">
                <a:moveTo>
                  <a:pt x="54" y="46"/>
                </a:moveTo>
                <a:cubicBezTo>
                  <a:pt x="48" y="46"/>
                  <a:pt x="48" y="46"/>
                  <a:pt x="48" y="4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7" y="31"/>
                  <a:pt x="46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0" y="20"/>
                  <a:pt x="30" y="20"/>
                  <a:pt x="30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7" y="20"/>
                  <a:pt x="38" y="19"/>
                  <a:pt x="38" y="18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1"/>
                  <a:pt x="37" y="0"/>
                  <a:pt x="3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8" y="1"/>
                  <a:pt x="18" y="2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9"/>
                  <a:pt x="19" y="20"/>
                  <a:pt x="20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31"/>
                  <a:pt x="26" y="31"/>
                  <a:pt x="26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1"/>
                  <a:pt x="8" y="32"/>
                  <a:pt x="8" y="33"/>
                </a:cubicBezTo>
                <a:cubicBezTo>
                  <a:pt x="8" y="46"/>
                  <a:pt x="8" y="46"/>
                  <a:pt x="8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6"/>
                  <a:pt x="0" y="4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9" y="65"/>
                  <a:pt x="19" y="64"/>
                  <a:pt x="19" y="63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6"/>
                  <a:pt x="19" y="46"/>
                  <a:pt x="17" y="46"/>
                </a:cubicBezTo>
                <a:cubicBezTo>
                  <a:pt x="11" y="46"/>
                  <a:pt x="11" y="46"/>
                  <a:pt x="11" y="46"/>
                </a:cubicBezTo>
                <a:cubicBezTo>
                  <a:pt x="11" y="35"/>
                  <a:pt x="11" y="35"/>
                  <a:pt x="11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2" y="35"/>
                  <a:pt x="42" y="35"/>
                  <a:pt x="42" y="35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46"/>
                  <a:pt x="45" y="46"/>
                  <a:pt x="45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7" y="46"/>
                  <a:pt x="37" y="46"/>
                  <a:pt x="37" y="48"/>
                </a:cubicBezTo>
                <a:cubicBezTo>
                  <a:pt x="37" y="63"/>
                  <a:pt x="37" y="63"/>
                  <a:pt x="37" y="63"/>
                </a:cubicBezTo>
                <a:cubicBezTo>
                  <a:pt x="37" y="64"/>
                  <a:pt x="37" y="65"/>
                  <a:pt x="38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5" y="65"/>
                  <a:pt x="56" y="64"/>
                  <a:pt x="56" y="63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46"/>
                  <a:pt x="55" y="46"/>
                  <a:pt x="54" y="46"/>
                </a:cubicBezTo>
                <a:close/>
                <a:moveTo>
                  <a:pt x="22" y="4"/>
                </a:moveTo>
                <a:cubicBezTo>
                  <a:pt x="34" y="4"/>
                  <a:pt x="34" y="4"/>
                  <a:pt x="34" y="4"/>
                </a:cubicBezTo>
                <a:cubicBezTo>
                  <a:pt x="34" y="16"/>
                  <a:pt x="34" y="16"/>
                  <a:pt x="34" y="16"/>
                </a:cubicBezTo>
                <a:cubicBezTo>
                  <a:pt x="22" y="16"/>
                  <a:pt x="22" y="16"/>
                  <a:pt x="22" y="16"/>
                </a:cubicBezTo>
                <a:lnTo>
                  <a:pt x="22" y="4"/>
                </a:lnTo>
                <a:close/>
                <a:moveTo>
                  <a:pt x="15" y="61"/>
                </a:moveTo>
                <a:cubicBezTo>
                  <a:pt x="4" y="61"/>
                  <a:pt x="4" y="61"/>
                  <a:pt x="4" y="61"/>
                </a:cubicBezTo>
                <a:cubicBezTo>
                  <a:pt x="4" y="50"/>
                  <a:pt x="4" y="50"/>
                  <a:pt x="4" y="50"/>
                </a:cubicBezTo>
                <a:cubicBezTo>
                  <a:pt x="15" y="50"/>
                  <a:pt x="15" y="50"/>
                  <a:pt x="15" y="50"/>
                </a:cubicBezTo>
                <a:lnTo>
                  <a:pt x="15" y="61"/>
                </a:lnTo>
                <a:close/>
                <a:moveTo>
                  <a:pt x="52" y="61"/>
                </a:moveTo>
                <a:cubicBezTo>
                  <a:pt x="40" y="61"/>
                  <a:pt x="40" y="61"/>
                  <a:pt x="40" y="61"/>
                </a:cubicBezTo>
                <a:cubicBezTo>
                  <a:pt x="40" y="50"/>
                  <a:pt x="40" y="50"/>
                  <a:pt x="40" y="50"/>
                </a:cubicBezTo>
                <a:cubicBezTo>
                  <a:pt x="52" y="50"/>
                  <a:pt x="52" y="50"/>
                  <a:pt x="52" y="50"/>
                </a:cubicBezTo>
                <a:lnTo>
                  <a:pt x="52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130" name="Freeform 102"/>
          <p:cNvSpPr>
            <a:spLocks noEditPoints="1"/>
          </p:cNvSpPr>
          <p:nvPr/>
        </p:nvSpPr>
        <p:spPr bwMode="auto">
          <a:xfrm>
            <a:off x="9393910" y="8112824"/>
            <a:ext cx="787454" cy="728689"/>
          </a:xfrm>
          <a:custGeom>
            <a:avLst/>
            <a:gdLst>
              <a:gd name="T0" fmla="*/ 59 w 67"/>
              <a:gd name="T1" fmla="*/ 44 h 62"/>
              <a:gd name="T2" fmla="*/ 59 w 67"/>
              <a:gd name="T3" fmla="*/ 35 h 62"/>
              <a:gd name="T4" fmla="*/ 58 w 67"/>
              <a:gd name="T5" fmla="*/ 33 h 62"/>
              <a:gd name="T6" fmla="*/ 53 w 67"/>
              <a:gd name="T7" fmla="*/ 33 h 62"/>
              <a:gd name="T8" fmla="*/ 50 w 67"/>
              <a:gd name="T9" fmla="*/ 33 h 62"/>
              <a:gd name="T10" fmla="*/ 35 w 67"/>
              <a:gd name="T11" fmla="*/ 33 h 62"/>
              <a:gd name="T12" fmla="*/ 35 w 67"/>
              <a:gd name="T13" fmla="*/ 19 h 62"/>
              <a:gd name="T14" fmla="*/ 43 w 67"/>
              <a:gd name="T15" fmla="*/ 10 h 62"/>
              <a:gd name="T16" fmla="*/ 34 w 67"/>
              <a:gd name="T17" fmla="*/ 0 h 62"/>
              <a:gd name="T18" fmla="*/ 24 w 67"/>
              <a:gd name="T19" fmla="*/ 10 h 62"/>
              <a:gd name="T20" fmla="*/ 32 w 67"/>
              <a:gd name="T21" fmla="*/ 19 h 62"/>
              <a:gd name="T22" fmla="*/ 32 w 67"/>
              <a:gd name="T23" fmla="*/ 33 h 62"/>
              <a:gd name="T24" fmla="*/ 10 w 67"/>
              <a:gd name="T25" fmla="*/ 33 h 62"/>
              <a:gd name="T26" fmla="*/ 8 w 67"/>
              <a:gd name="T27" fmla="*/ 35 h 62"/>
              <a:gd name="T28" fmla="*/ 8 w 67"/>
              <a:gd name="T29" fmla="*/ 44 h 62"/>
              <a:gd name="T30" fmla="*/ 0 w 67"/>
              <a:gd name="T31" fmla="*/ 53 h 62"/>
              <a:gd name="T32" fmla="*/ 10 w 67"/>
              <a:gd name="T33" fmla="*/ 62 h 62"/>
              <a:gd name="T34" fmla="*/ 19 w 67"/>
              <a:gd name="T35" fmla="*/ 53 h 62"/>
              <a:gd name="T36" fmla="*/ 11 w 67"/>
              <a:gd name="T37" fmla="*/ 44 h 62"/>
              <a:gd name="T38" fmla="*/ 11 w 67"/>
              <a:gd name="T39" fmla="*/ 36 h 62"/>
              <a:gd name="T40" fmla="*/ 32 w 67"/>
              <a:gd name="T41" fmla="*/ 36 h 62"/>
              <a:gd name="T42" fmla="*/ 32 w 67"/>
              <a:gd name="T43" fmla="*/ 44 h 62"/>
              <a:gd name="T44" fmla="*/ 24 w 67"/>
              <a:gd name="T45" fmla="*/ 53 h 62"/>
              <a:gd name="T46" fmla="*/ 34 w 67"/>
              <a:gd name="T47" fmla="*/ 62 h 62"/>
              <a:gd name="T48" fmla="*/ 43 w 67"/>
              <a:gd name="T49" fmla="*/ 53 h 62"/>
              <a:gd name="T50" fmla="*/ 35 w 67"/>
              <a:gd name="T51" fmla="*/ 44 h 62"/>
              <a:gd name="T52" fmla="*/ 35 w 67"/>
              <a:gd name="T53" fmla="*/ 36 h 62"/>
              <a:gd name="T54" fmla="*/ 50 w 67"/>
              <a:gd name="T55" fmla="*/ 36 h 62"/>
              <a:gd name="T56" fmla="*/ 53 w 67"/>
              <a:gd name="T57" fmla="*/ 36 h 62"/>
              <a:gd name="T58" fmla="*/ 56 w 67"/>
              <a:gd name="T59" fmla="*/ 36 h 62"/>
              <a:gd name="T60" fmla="*/ 56 w 67"/>
              <a:gd name="T61" fmla="*/ 44 h 62"/>
              <a:gd name="T62" fmla="*/ 48 w 67"/>
              <a:gd name="T63" fmla="*/ 53 h 62"/>
              <a:gd name="T64" fmla="*/ 58 w 67"/>
              <a:gd name="T65" fmla="*/ 62 h 62"/>
              <a:gd name="T66" fmla="*/ 67 w 67"/>
              <a:gd name="T67" fmla="*/ 53 h 62"/>
              <a:gd name="T68" fmla="*/ 59 w 67"/>
              <a:gd name="T69" fmla="*/ 44 h 62"/>
              <a:gd name="T70" fmla="*/ 28 w 67"/>
              <a:gd name="T71" fmla="*/ 10 h 62"/>
              <a:gd name="T72" fmla="*/ 34 w 67"/>
              <a:gd name="T73" fmla="*/ 4 h 62"/>
              <a:gd name="T74" fmla="*/ 39 w 67"/>
              <a:gd name="T75" fmla="*/ 10 h 62"/>
              <a:gd name="T76" fmla="*/ 34 w 67"/>
              <a:gd name="T77" fmla="*/ 15 h 62"/>
              <a:gd name="T78" fmla="*/ 28 w 67"/>
              <a:gd name="T79" fmla="*/ 10 h 62"/>
              <a:gd name="T80" fmla="*/ 15 w 67"/>
              <a:gd name="T81" fmla="*/ 53 h 62"/>
              <a:gd name="T82" fmla="*/ 10 w 67"/>
              <a:gd name="T83" fmla="*/ 58 h 62"/>
              <a:gd name="T84" fmla="*/ 4 w 67"/>
              <a:gd name="T85" fmla="*/ 53 h 62"/>
              <a:gd name="T86" fmla="*/ 10 w 67"/>
              <a:gd name="T87" fmla="*/ 47 h 62"/>
              <a:gd name="T88" fmla="*/ 15 w 67"/>
              <a:gd name="T89" fmla="*/ 53 h 62"/>
              <a:gd name="T90" fmla="*/ 39 w 67"/>
              <a:gd name="T91" fmla="*/ 53 h 62"/>
              <a:gd name="T92" fmla="*/ 34 w 67"/>
              <a:gd name="T93" fmla="*/ 58 h 62"/>
              <a:gd name="T94" fmla="*/ 28 w 67"/>
              <a:gd name="T95" fmla="*/ 53 h 62"/>
              <a:gd name="T96" fmla="*/ 34 w 67"/>
              <a:gd name="T97" fmla="*/ 47 h 62"/>
              <a:gd name="T98" fmla="*/ 39 w 67"/>
              <a:gd name="T99" fmla="*/ 53 h 62"/>
              <a:gd name="T100" fmla="*/ 58 w 67"/>
              <a:gd name="T101" fmla="*/ 58 h 62"/>
              <a:gd name="T102" fmla="*/ 52 w 67"/>
              <a:gd name="T103" fmla="*/ 53 h 62"/>
              <a:gd name="T104" fmla="*/ 58 w 67"/>
              <a:gd name="T105" fmla="*/ 47 h 62"/>
              <a:gd name="T106" fmla="*/ 63 w 67"/>
              <a:gd name="T107" fmla="*/ 53 h 62"/>
              <a:gd name="T108" fmla="*/ 58 w 67"/>
              <a:gd name="T109" fmla="*/ 5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7" h="62">
                <a:moveTo>
                  <a:pt x="59" y="44"/>
                </a:moveTo>
                <a:cubicBezTo>
                  <a:pt x="59" y="35"/>
                  <a:pt x="59" y="35"/>
                  <a:pt x="59" y="35"/>
                </a:cubicBezTo>
                <a:cubicBezTo>
                  <a:pt x="59" y="34"/>
                  <a:pt x="59" y="33"/>
                  <a:pt x="58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19"/>
                  <a:pt x="35" y="19"/>
                  <a:pt x="35" y="19"/>
                </a:cubicBezTo>
                <a:cubicBezTo>
                  <a:pt x="40" y="18"/>
                  <a:pt x="43" y="14"/>
                  <a:pt x="43" y="10"/>
                </a:cubicBezTo>
                <a:cubicBezTo>
                  <a:pt x="43" y="4"/>
                  <a:pt x="39" y="0"/>
                  <a:pt x="34" y="0"/>
                </a:cubicBezTo>
                <a:cubicBezTo>
                  <a:pt x="29" y="0"/>
                  <a:pt x="24" y="4"/>
                  <a:pt x="24" y="10"/>
                </a:cubicBezTo>
                <a:cubicBezTo>
                  <a:pt x="24" y="14"/>
                  <a:pt x="28" y="18"/>
                  <a:pt x="32" y="19"/>
                </a:cubicBezTo>
                <a:cubicBezTo>
                  <a:pt x="32" y="33"/>
                  <a:pt x="32" y="33"/>
                  <a:pt x="32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9" y="33"/>
                  <a:pt x="8" y="34"/>
                  <a:pt x="8" y="35"/>
                </a:cubicBezTo>
                <a:cubicBezTo>
                  <a:pt x="8" y="44"/>
                  <a:pt x="8" y="44"/>
                  <a:pt x="8" y="44"/>
                </a:cubicBezTo>
                <a:cubicBezTo>
                  <a:pt x="4" y="44"/>
                  <a:pt x="0" y="48"/>
                  <a:pt x="0" y="53"/>
                </a:cubicBezTo>
                <a:cubicBezTo>
                  <a:pt x="0" y="58"/>
                  <a:pt x="4" y="62"/>
                  <a:pt x="10" y="62"/>
                </a:cubicBezTo>
                <a:cubicBezTo>
                  <a:pt x="15" y="62"/>
                  <a:pt x="19" y="58"/>
                  <a:pt x="19" y="53"/>
                </a:cubicBezTo>
                <a:cubicBezTo>
                  <a:pt x="19" y="48"/>
                  <a:pt x="16" y="44"/>
                  <a:pt x="11" y="44"/>
                </a:cubicBezTo>
                <a:cubicBezTo>
                  <a:pt x="11" y="36"/>
                  <a:pt x="11" y="36"/>
                  <a:pt x="11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44"/>
                  <a:pt x="32" y="44"/>
                  <a:pt x="32" y="44"/>
                </a:cubicBezTo>
                <a:cubicBezTo>
                  <a:pt x="28" y="44"/>
                  <a:pt x="24" y="48"/>
                  <a:pt x="24" y="53"/>
                </a:cubicBezTo>
                <a:cubicBezTo>
                  <a:pt x="24" y="58"/>
                  <a:pt x="29" y="62"/>
                  <a:pt x="34" y="62"/>
                </a:cubicBezTo>
                <a:cubicBezTo>
                  <a:pt x="39" y="62"/>
                  <a:pt x="43" y="58"/>
                  <a:pt x="43" y="53"/>
                </a:cubicBezTo>
                <a:cubicBezTo>
                  <a:pt x="43" y="48"/>
                  <a:pt x="40" y="44"/>
                  <a:pt x="35" y="44"/>
                </a:cubicBezTo>
                <a:cubicBezTo>
                  <a:pt x="35" y="36"/>
                  <a:pt x="35" y="36"/>
                  <a:pt x="35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44"/>
                  <a:pt x="56" y="44"/>
                  <a:pt x="56" y="44"/>
                </a:cubicBezTo>
                <a:cubicBezTo>
                  <a:pt x="52" y="44"/>
                  <a:pt x="48" y="48"/>
                  <a:pt x="48" y="53"/>
                </a:cubicBezTo>
                <a:cubicBezTo>
                  <a:pt x="48" y="58"/>
                  <a:pt x="53" y="62"/>
                  <a:pt x="58" y="62"/>
                </a:cubicBezTo>
                <a:cubicBezTo>
                  <a:pt x="63" y="62"/>
                  <a:pt x="67" y="58"/>
                  <a:pt x="67" y="53"/>
                </a:cubicBezTo>
                <a:cubicBezTo>
                  <a:pt x="67" y="48"/>
                  <a:pt x="64" y="44"/>
                  <a:pt x="59" y="44"/>
                </a:cubicBezTo>
                <a:close/>
                <a:moveTo>
                  <a:pt x="28" y="10"/>
                </a:moveTo>
                <a:cubicBezTo>
                  <a:pt x="28" y="6"/>
                  <a:pt x="31" y="4"/>
                  <a:pt x="34" y="4"/>
                </a:cubicBezTo>
                <a:cubicBezTo>
                  <a:pt x="37" y="4"/>
                  <a:pt x="39" y="6"/>
                  <a:pt x="39" y="10"/>
                </a:cubicBezTo>
                <a:cubicBezTo>
                  <a:pt x="39" y="13"/>
                  <a:pt x="37" y="15"/>
                  <a:pt x="34" y="15"/>
                </a:cubicBezTo>
                <a:cubicBezTo>
                  <a:pt x="31" y="15"/>
                  <a:pt x="28" y="13"/>
                  <a:pt x="28" y="10"/>
                </a:cubicBezTo>
                <a:close/>
                <a:moveTo>
                  <a:pt x="15" y="53"/>
                </a:moveTo>
                <a:cubicBezTo>
                  <a:pt x="15" y="56"/>
                  <a:pt x="13" y="58"/>
                  <a:pt x="10" y="58"/>
                </a:cubicBezTo>
                <a:cubicBezTo>
                  <a:pt x="6" y="58"/>
                  <a:pt x="4" y="56"/>
                  <a:pt x="4" y="53"/>
                </a:cubicBezTo>
                <a:cubicBezTo>
                  <a:pt x="4" y="50"/>
                  <a:pt x="6" y="47"/>
                  <a:pt x="10" y="47"/>
                </a:cubicBezTo>
                <a:cubicBezTo>
                  <a:pt x="13" y="47"/>
                  <a:pt x="15" y="50"/>
                  <a:pt x="15" y="53"/>
                </a:cubicBezTo>
                <a:close/>
                <a:moveTo>
                  <a:pt x="39" y="53"/>
                </a:moveTo>
                <a:cubicBezTo>
                  <a:pt x="39" y="56"/>
                  <a:pt x="37" y="58"/>
                  <a:pt x="34" y="58"/>
                </a:cubicBezTo>
                <a:cubicBezTo>
                  <a:pt x="31" y="58"/>
                  <a:pt x="28" y="56"/>
                  <a:pt x="28" y="53"/>
                </a:cubicBezTo>
                <a:cubicBezTo>
                  <a:pt x="28" y="50"/>
                  <a:pt x="31" y="47"/>
                  <a:pt x="34" y="47"/>
                </a:cubicBezTo>
                <a:cubicBezTo>
                  <a:pt x="37" y="47"/>
                  <a:pt x="39" y="50"/>
                  <a:pt x="39" y="53"/>
                </a:cubicBezTo>
                <a:close/>
                <a:moveTo>
                  <a:pt x="58" y="58"/>
                </a:moveTo>
                <a:cubicBezTo>
                  <a:pt x="55" y="58"/>
                  <a:pt x="52" y="56"/>
                  <a:pt x="52" y="53"/>
                </a:cubicBezTo>
                <a:cubicBezTo>
                  <a:pt x="52" y="50"/>
                  <a:pt x="55" y="47"/>
                  <a:pt x="58" y="47"/>
                </a:cubicBezTo>
                <a:cubicBezTo>
                  <a:pt x="61" y="47"/>
                  <a:pt x="63" y="50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131" name="Freeform 103"/>
          <p:cNvSpPr>
            <a:spLocks noEditPoints="1"/>
          </p:cNvSpPr>
          <p:nvPr/>
        </p:nvSpPr>
        <p:spPr bwMode="auto">
          <a:xfrm>
            <a:off x="17241292" y="4617577"/>
            <a:ext cx="669924" cy="787454"/>
          </a:xfrm>
          <a:custGeom>
            <a:avLst/>
            <a:gdLst>
              <a:gd name="T0" fmla="*/ 56 w 57"/>
              <a:gd name="T1" fmla="*/ 9 h 67"/>
              <a:gd name="T2" fmla="*/ 29 w 57"/>
              <a:gd name="T3" fmla="*/ 0 h 67"/>
              <a:gd name="T4" fmla="*/ 28 w 57"/>
              <a:gd name="T5" fmla="*/ 0 h 67"/>
              <a:gd name="T6" fmla="*/ 1 w 57"/>
              <a:gd name="T7" fmla="*/ 9 h 67"/>
              <a:gd name="T8" fmla="*/ 0 w 57"/>
              <a:gd name="T9" fmla="*/ 11 h 67"/>
              <a:gd name="T10" fmla="*/ 0 w 57"/>
              <a:gd name="T11" fmla="*/ 32 h 67"/>
              <a:gd name="T12" fmla="*/ 11 w 57"/>
              <a:gd name="T13" fmla="*/ 55 h 67"/>
              <a:gd name="T14" fmla="*/ 20 w 57"/>
              <a:gd name="T15" fmla="*/ 63 h 67"/>
              <a:gd name="T16" fmla="*/ 29 w 57"/>
              <a:gd name="T17" fmla="*/ 67 h 67"/>
              <a:gd name="T18" fmla="*/ 37 w 57"/>
              <a:gd name="T19" fmla="*/ 63 h 67"/>
              <a:gd name="T20" fmla="*/ 47 w 57"/>
              <a:gd name="T21" fmla="*/ 55 h 67"/>
              <a:gd name="T22" fmla="*/ 57 w 57"/>
              <a:gd name="T23" fmla="*/ 32 h 67"/>
              <a:gd name="T24" fmla="*/ 57 w 57"/>
              <a:gd name="T25" fmla="*/ 11 h 67"/>
              <a:gd name="T26" fmla="*/ 56 w 57"/>
              <a:gd name="T27" fmla="*/ 9 h 67"/>
              <a:gd name="T28" fmla="*/ 13 w 57"/>
              <a:gd name="T29" fmla="*/ 53 h 67"/>
              <a:gd name="T30" fmla="*/ 3 w 57"/>
              <a:gd name="T31" fmla="*/ 32 h 67"/>
              <a:gd name="T32" fmla="*/ 3 w 57"/>
              <a:gd name="T33" fmla="*/ 12 h 67"/>
              <a:gd name="T34" fmla="*/ 27 w 57"/>
              <a:gd name="T35" fmla="*/ 4 h 67"/>
              <a:gd name="T36" fmla="*/ 27 w 57"/>
              <a:gd name="T37" fmla="*/ 63 h 67"/>
              <a:gd name="T38" fmla="*/ 13 w 57"/>
              <a:gd name="T39" fmla="*/ 53 h 67"/>
              <a:gd name="T40" fmla="*/ 54 w 57"/>
              <a:gd name="T41" fmla="*/ 32 h 67"/>
              <a:gd name="T42" fmla="*/ 45 w 57"/>
              <a:gd name="T43" fmla="*/ 53 h 67"/>
              <a:gd name="T44" fmla="*/ 30 w 57"/>
              <a:gd name="T45" fmla="*/ 63 h 67"/>
              <a:gd name="T46" fmla="*/ 30 w 57"/>
              <a:gd name="T47" fmla="*/ 4 h 67"/>
              <a:gd name="T48" fmla="*/ 54 w 57"/>
              <a:gd name="T49" fmla="*/ 12 h 67"/>
              <a:gd name="T50" fmla="*/ 54 w 57"/>
              <a:gd name="T51" fmla="*/ 32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7" h="67">
                <a:moveTo>
                  <a:pt x="56" y="9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8" y="0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10"/>
                  <a:pt x="0" y="1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41"/>
                  <a:pt x="4" y="49"/>
                  <a:pt x="11" y="55"/>
                </a:cubicBezTo>
                <a:cubicBezTo>
                  <a:pt x="13" y="58"/>
                  <a:pt x="17" y="61"/>
                  <a:pt x="20" y="63"/>
                </a:cubicBezTo>
                <a:cubicBezTo>
                  <a:pt x="23" y="64"/>
                  <a:pt x="27" y="67"/>
                  <a:pt x="29" y="67"/>
                </a:cubicBezTo>
                <a:cubicBezTo>
                  <a:pt x="31" y="67"/>
                  <a:pt x="35" y="64"/>
                  <a:pt x="37" y="63"/>
                </a:cubicBezTo>
                <a:cubicBezTo>
                  <a:pt x="41" y="61"/>
                  <a:pt x="44" y="58"/>
                  <a:pt x="47" y="55"/>
                </a:cubicBezTo>
                <a:cubicBezTo>
                  <a:pt x="54" y="49"/>
                  <a:pt x="57" y="41"/>
                  <a:pt x="57" y="32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0"/>
                  <a:pt x="57" y="9"/>
                  <a:pt x="56" y="9"/>
                </a:cubicBezTo>
                <a:close/>
                <a:moveTo>
                  <a:pt x="13" y="53"/>
                </a:moveTo>
                <a:cubicBezTo>
                  <a:pt x="7" y="47"/>
                  <a:pt x="3" y="40"/>
                  <a:pt x="3" y="32"/>
                </a:cubicBezTo>
                <a:cubicBezTo>
                  <a:pt x="3" y="12"/>
                  <a:pt x="3" y="12"/>
                  <a:pt x="3" y="12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63"/>
                  <a:pt x="27" y="63"/>
                  <a:pt x="27" y="63"/>
                </a:cubicBezTo>
                <a:cubicBezTo>
                  <a:pt x="24" y="62"/>
                  <a:pt x="17" y="58"/>
                  <a:pt x="13" y="53"/>
                </a:cubicBezTo>
                <a:close/>
                <a:moveTo>
                  <a:pt x="54" y="32"/>
                </a:moveTo>
                <a:cubicBezTo>
                  <a:pt x="54" y="40"/>
                  <a:pt x="51" y="47"/>
                  <a:pt x="45" y="53"/>
                </a:cubicBezTo>
                <a:cubicBezTo>
                  <a:pt x="40" y="58"/>
                  <a:pt x="34" y="62"/>
                  <a:pt x="30" y="63"/>
                </a:cubicBezTo>
                <a:cubicBezTo>
                  <a:pt x="30" y="4"/>
                  <a:pt x="30" y="4"/>
                  <a:pt x="30" y="4"/>
                </a:cubicBezTo>
                <a:cubicBezTo>
                  <a:pt x="54" y="12"/>
                  <a:pt x="54" y="12"/>
                  <a:pt x="54" y="12"/>
                </a:cubicBezTo>
                <a:lnTo>
                  <a:pt x="54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132" name="Freeform 104"/>
          <p:cNvSpPr>
            <a:spLocks/>
          </p:cNvSpPr>
          <p:nvPr/>
        </p:nvSpPr>
        <p:spPr bwMode="auto">
          <a:xfrm>
            <a:off x="13322800" y="3703472"/>
            <a:ext cx="669924" cy="716936"/>
          </a:xfrm>
          <a:custGeom>
            <a:avLst/>
            <a:gdLst>
              <a:gd name="T0" fmla="*/ 56 w 57"/>
              <a:gd name="T1" fmla="*/ 27 h 61"/>
              <a:gd name="T2" fmla="*/ 55 w 57"/>
              <a:gd name="T3" fmla="*/ 27 h 61"/>
              <a:gd name="T4" fmla="*/ 54 w 57"/>
              <a:gd name="T5" fmla="*/ 27 h 61"/>
              <a:gd name="T6" fmla="*/ 27 w 57"/>
              <a:gd name="T7" fmla="*/ 54 h 61"/>
              <a:gd name="T8" fmla="*/ 17 w 57"/>
              <a:gd name="T9" fmla="*/ 58 h 61"/>
              <a:gd name="T10" fmla="*/ 17 w 57"/>
              <a:gd name="T11" fmla="*/ 58 h 61"/>
              <a:gd name="T12" fmla="*/ 7 w 57"/>
              <a:gd name="T13" fmla="*/ 54 h 61"/>
              <a:gd name="T14" fmla="*/ 3 w 57"/>
              <a:gd name="T15" fmla="*/ 44 h 61"/>
              <a:gd name="T16" fmla="*/ 7 w 57"/>
              <a:gd name="T17" fmla="*/ 34 h 61"/>
              <a:gd name="T18" fmla="*/ 35 w 57"/>
              <a:gd name="T19" fmla="*/ 6 h 61"/>
              <a:gd name="T20" fmla="*/ 42 w 57"/>
              <a:gd name="T21" fmla="*/ 3 h 61"/>
              <a:gd name="T22" fmla="*/ 42 w 57"/>
              <a:gd name="T23" fmla="*/ 3 h 61"/>
              <a:gd name="T24" fmla="*/ 50 w 57"/>
              <a:gd name="T25" fmla="*/ 6 h 61"/>
              <a:gd name="T26" fmla="*/ 53 w 57"/>
              <a:gd name="T27" fmla="*/ 13 h 61"/>
              <a:gd name="T28" fmla="*/ 50 w 57"/>
              <a:gd name="T29" fmla="*/ 21 h 61"/>
              <a:gd name="T30" fmla="*/ 22 w 57"/>
              <a:gd name="T31" fmla="*/ 48 h 61"/>
              <a:gd name="T32" fmla="*/ 17 w 57"/>
              <a:gd name="T33" fmla="*/ 50 h 61"/>
              <a:gd name="T34" fmla="*/ 17 w 57"/>
              <a:gd name="T35" fmla="*/ 50 h 61"/>
              <a:gd name="T36" fmla="*/ 13 w 57"/>
              <a:gd name="T37" fmla="*/ 49 h 61"/>
              <a:gd name="T38" fmla="*/ 11 w 57"/>
              <a:gd name="T39" fmla="*/ 44 h 61"/>
              <a:gd name="T40" fmla="*/ 13 w 57"/>
              <a:gd name="T41" fmla="*/ 40 h 61"/>
              <a:gd name="T42" fmla="*/ 39 w 57"/>
              <a:gd name="T43" fmla="*/ 13 h 61"/>
              <a:gd name="T44" fmla="*/ 40 w 57"/>
              <a:gd name="T45" fmla="*/ 12 h 61"/>
              <a:gd name="T46" fmla="*/ 39 w 57"/>
              <a:gd name="T47" fmla="*/ 11 h 61"/>
              <a:gd name="T48" fmla="*/ 38 w 57"/>
              <a:gd name="T49" fmla="*/ 11 h 61"/>
              <a:gd name="T50" fmla="*/ 37 w 57"/>
              <a:gd name="T51" fmla="*/ 11 h 61"/>
              <a:gd name="T52" fmla="*/ 11 w 57"/>
              <a:gd name="T53" fmla="*/ 38 h 61"/>
              <a:gd name="T54" fmla="*/ 8 w 57"/>
              <a:gd name="T55" fmla="*/ 44 h 61"/>
              <a:gd name="T56" fmla="*/ 11 w 57"/>
              <a:gd name="T57" fmla="*/ 51 h 61"/>
              <a:gd name="T58" fmla="*/ 17 w 57"/>
              <a:gd name="T59" fmla="*/ 53 h 61"/>
              <a:gd name="T60" fmla="*/ 17 w 57"/>
              <a:gd name="T61" fmla="*/ 53 h 61"/>
              <a:gd name="T62" fmla="*/ 24 w 57"/>
              <a:gd name="T63" fmla="*/ 51 h 61"/>
              <a:gd name="T64" fmla="*/ 52 w 57"/>
              <a:gd name="T65" fmla="*/ 23 h 61"/>
              <a:gd name="T66" fmla="*/ 56 w 57"/>
              <a:gd name="T67" fmla="*/ 13 h 61"/>
              <a:gd name="T68" fmla="*/ 52 w 57"/>
              <a:gd name="T69" fmla="*/ 4 h 61"/>
              <a:gd name="T70" fmla="*/ 42 w 57"/>
              <a:gd name="T71" fmla="*/ 0 h 61"/>
              <a:gd name="T72" fmla="*/ 42 w 57"/>
              <a:gd name="T73" fmla="*/ 0 h 61"/>
              <a:gd name="T74" fmla="*/ 33 w 57"/>
              <a:gd name="T75" fmla="*/ 4 h 61"/>
              <a:gd name="T76" fmla="*/ 5 w 57"/>
              <a:gd name="T77" fmla="*/ 32 h 61"/>
              <a:gd name="T78" fmla="*/ 0 w 57"/>
              <a:gd name="T79" fmla="*/ 44 h 61"/>
              <a:gd name="T80" fmla="*/ 5 w 57"/>
              <a:gd name="T81" fmla="*/ 56 h 61"/>
              <a:gd name="T82" fmla="*/ 17 w 57"/>
              <a:gd name="T83" fmla="*/ 61 h 61"/>
              <a:gd name="T84" fmla="*/ 17 w 57"/>
              <a:gd name="T85" fmla="*/ 61 h 61"/>
              <a:gd name="T86" fmla="*/ 30 w 57"/>
              <a:gd name="T87" fmla="*/ 56 h 61"/>
              <a:gd name="T88" fmla="*/ 56 w 57"/>
              <a:gd name="T89" fmla="*/ 29 h 61"/>
              <a:gd name="T90" fmla="*/ 56 w 57"/>
              <a:gd name="T91" fmla="*/ 2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7" h="61">
                <a:moveTo>
                  <a:pt x="56" y="27"/>
                </a:moveTo>
                <a:cubicBezTo>
                  <a:pt x="56" y="27"/>
                  <a:pt x="56" y="27"/>
                  <a:pt x="55" y="27"/>
                </a:cubicBezTo>
                <a:cubicBezTo>
                  <a:pt x="55" y="27"/>
                  <a:pt x="54" y="27"/>
                  <a:pt x="54" y="27"/>
                </a:cubicBezTo>
                <a:cubicBezTo>
                  <a:pt x="27" y="54"/>
                  <a:pt x="27" y="54"/>
                  <a:pt x="27" y="54"/>
                </a:cubicBezTo>
                <a:cubicBezTo>
                  <a:pt x="25" y="57"/>
                  <a:pt x="21" y="58"/>
                  <a:pt x="17" y="58"/>
                </a:cubicBezTo>
                <a:cubicBezTo>
                  <a:pt x="17" y="58"/>
                  <a:pt x="17" y="58"/>
                  <a:pt x="17" y="58"/>
                </a:cubicBezTo>
                <a:cubicBezTo>
                  <a:pt x="13" y="58"/>
                  <a:pt x="10" y="57"/>
                  <a:pt x="7" y="54"/>
                </a:cubicBezTo>
                <a:cubicBezTo>
                  <a:pt x="5" y="51"/>
                  <a:pt x="3" y="48"/>
                  <a:pt x="3" y="44"/>
                </a:cubicBezTo>
                <a:cubicBezTo>
                  <a:pt x="3" y="41"/>
                  <a:pt x="4" y="37"/>
                  <a:pt x="7" y="34"/>
                </a:cubicBezTo>
                <a:cubicBezTo>
                  <a:pt x="35" y="6"/>
                  <a:pt x="35" y="6"/>
                  <a:pt x="35" y="6"/>
                </a:cubicBezTo>
                <a:cubicBezTo>
                  <a:pt x="37" y="4"/>
                  <a:pt x="39" y="3"/>
                  <a:pt x="42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5" y="3"/>
                  <a:pt x="48" y="4"/>
                  <a:pt x="50" y="6"/>
                </a:cubicBezTo>
                <a:cubicBezTo>
                  <a:pt x="51" y="8"/>
                  <a:pt x="53" y="11"/>
                  <a:pt x="53" y="13"/>
                </a:cubicBezTo>
                <a:cubicBezTo>
                  <a:pt x="53" y="16"/>
                  <a:pt x="52" y="19"/>
                  <a:pt x="50" y="21"/>
                </a:cubicBezTo>
                <a:cubicBezTo>
                  <a:pt x="22" y="48"/>
                  <a:pt x="22" y="48"/>
                  <a:pt x="22" y="48"/>
                </a:cubicBezTo>
                <a:cubicBezTo>
                  <a:pt x="21" y="50"/>
                  <a:pt x="19" y="50"/>
                  <a:pt x="17" y="50"/>
                </a:cubicBezTo>
                <a:cubicBezTo>
                  <a:pt x="17" y="50"/>
                  <a:pt x="17" y="50"/>
                  <a:pt x="17" y="50"/>
                </a:cubicBezTo>
                <a:cubicBezTo>
                  <a:pt x="16" y="50"/>
                  <a:pt x="14" y="50"/>
                  <a:pt x="13" y="49"/>
                </a:cubicBezTo>
                <a:cubicBezTo>
                  <a:pt x="12" y="47"/>
                  <a:pt x="11" y="46"/>
                  <a:pt x="11" y="44"/>
                </a:cubicBezTo>
                <a:cubicBezTo>
                  <a:pt x="11" y="43"/>
                  <a:pt x="12" y="41"/>
                  <a:pt x="13" y="40"/>
                </a:cubicBezTo>
                <a:cubicBezTo>
                  <a:pt x="39" y="13"/>
                  <a:pt x="39" y="13"/>
                  <a:pt x="39" y="13"/>
                </a:cubicBezTo>
                <a:cubicBezTo>
                  <a:pt x="40" y="13"/>
                  <a:pt x="40" y="13"/>
                  <a:pt x="40" y="12"/>
                </a:cubicBezTo>
                <a:cubicBezTo>
                  <a:pt x="40" y="12"/>
                  <a:pt x="40" y="11"/>
                  <a:pt x="39" y="11"/>
                </a:cubicBezTo>
                <a:cubicBezTo>
                  <a:pt x="39" y="11"/>
                  <a:pt x="39" y="11"/>
                  <a:pt x="38" y="11"/>
                </a:cubicBezTo>
                <a:cubicBezTo>
                  <a:pt x="38" y="11"/>
                  <a:pt x="37" y="11"/>
                  <a:pt x="37" y="11"/>
                </a:cubicBezTo>
                <a:cubicBezTo>
                  <a:pt x="11" y="38"/>
                  <a:pt x="11" y="38"/>
                  <a:pt x="11" y="38"/>
                </a:cubicBezTo>
                <a:cubicBezTo>
                  <a:pt x="9" y="39"/>
                  <a:pt x="8" y="42"/>
                  <a:pt x="8" y="44"/>
                </a:cubicBezTo>
                <a:cubicBezTo>
                  <a:pt x="8" y="47"/>
                  <a:pt x="9" y="49"/>
                  <a:pt x="11" y="51"/>
                </a:cubicBezTo>
                <a:cubicBezTo>
                  <a:pt x="12" y="52"/>
                  <a:pt x="15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20" y="53"/>
                  <a:pt x="22" y="52"/>
                  <a:pt x="24" y="51"/>
                </a:cubicBezTo>
                <a:cubicBezTo>
                  <a:pt x="52" y="23"/>
                  <a:pt x="52" y="23"/>
                  <a:pt x="52" y="23"/>
                </a:cubicBezTo>
                <a:cubicBezTo>
                  <a:pt x="54" y="20"/>
                  <a:pt x="56" y="17"/>
                  <a:pt x="56" y="13"/>
                </a:cubicBezTo>
                <a:cubicBezTo>
                  <a:pt x="56" y="10"/>
                  <a:pt x="54" y="7"/>
                  <a:pt x="52" y="4"/>
                </a:cubicBezTo>
                <a:cubicBezTo>
                  <a:pt x="49" y="2"/>
                  <a:pt x="46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5" y="2"/>
                  <a:pt x="33" y="4"/>
                </a:cubicBezTo>
                <a:cubicBezTo>
                  <a:pt x="5" y="32"/>
                  <a:pt x="5" y="32"/>
                  <a:pt x="5" y="32"/>
                </a:cubicBezTo>
                <a:cubicBezTo>
                  <a:pt x="2" y="35"/>
                  <a:pt x="0" y="40"/>
                  <a:pt x="0" y="44"/>
                </a:cubicBezTo>
                <a:cubicBezTo>
                  <a:pt x="0" y="49"/>
                  <a:pt x="2" y="53"/>
                  <a:pt x="5" y="56"/>
                </a:cubicBezTo>
                <a:cubicBezTo>
                  <a:pt x="8" y="59"/>
                  <a:pt x="13" y="61"/>
                  <a:pt x="1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22" y="61"/>
                  <a:pt x="26" y="59"/>
                  <a:pt x="30" y="56"/>
                </a:cubicBezTo>
                <a:cubicBezTo>
                  <a:pt x="56" y="29"/>
                  <a:pt x="56" y="29"/>
                  <a:pt x="56" y="29"/>
                </a:cubicBezTo>
                <a:cubicBezTo>
                  <a:pt x="57" y="29"/>
                  <a:pt x="57" y="28"/>
                  <a:pt x="56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133" name="กลุ่ม 132"/>
          <p:cNvGrpSpPr/>
          <p:nvPr/>
        </p:nvGrpSpPr>
        <p:grpSpPr>
          <a:xfrm>
            <a:off x="15190184" y="5894065"/>
            <a:ext cx="740442" cy="622911"/>
            <a:chOff x="14419263" y="7734300"/>
            <a:chExt cx="600075" cy="504825"/>
          </a:xfrm>
        </p:grpSpPr>
        <p:sp>
          <p:nvSpPr>
            <p:cNvPr id="134" name="Freeform 105"/>
            <p:cNvSpPr>
              <a:spLocks/>
            </p:cNvSpPr>
            <p:nvPr/>
          </p:nvSpPr>
          <p:spPr bwMode="auto">
            <a:xfrm>
              <a:off x="14905038" y="8210550"/>
              <a:ext cx="114300" cy="28575"/>
            </a:xfrm>
            <a:custGeom>
              <a:avLst/>
              <a:gdLst>
                <a:gd name="T0" fmla="*/ 1 w 12"/>
                <a:gd name="T1" fmla="*/ 0 h 3"/>
                <a:gd name="T2" fmla="*/ 11 w 12"/>
                <a:gd name="T3" fmla="*/ 0 h 3"/>
                <a:gd name="T4" fmla="*/ 12 w 12"/>
                <a:gd name="T5" fmla="*/ 2 h 3"/>
                <a:gd name="T6" fmla="*/ 11 w 12"/>
                <a:gd name="T7" fmla="*/ 3 h 3"/>
                <a:gd name="T8" fmla="*/ 1 w 12"/>
                <a:gd name="T9" fmla="*/ 3 h 3"/>
                <a:gd name="T10" fmla="*/ 0 w 12"/>
                <a:gd name="T11" fmla="*/ 2 h 3"/>
                <a:gd name="T12" fmla="*/ 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1"/>
                    <a:pt x="12" y="2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5" name="Freeform 106"/>
            <p:cNvSpPr>
              <a:spLocks/>
            </p:cNvSpPr>
            <p:nvPr/>
          </p:nvSpPr>
          <p:spPr bwMode="auto">
            <a:xfrm>
              <a:off x="14743113" y="8210550"/>
              <a:ext cx="123825" cy="28575"/>
            </a:xfrm>
            <a:custGeom>
              <a:avLst/>
              <a:gdLst>
                <a:gd name="T0" fmla="*/ 2 w 13"/>
                <a:gd name="T1" fmla="*/ 0 h 3"/>
                <a:gd name="T2" fmla="*/ 12 w 13"/>
                <a:gd name="T3" fmla="*/ 0 h 3"/>
                <a:gd name="T4" fmla="*/ 13 w 13"/>
                <a:gd name="T5" fmla="*/ 2 h 3"/>
                <a:gd name="T6" fmla="*/ 12 w 13"/>
                <a:gd name="T7" fmla="*/ 3 h 3"/>
                <a:gd name="T8" fmla="*/ 2 w 13"/>
                <a:gd name="T9" fmla="*/ 3 h 3"/>
                <a:gd name="T10" fmla="*/ 0 w 13"/>
                <a:gd name="T11" fmla="*/ 2 h 3"/>
                <a:gd name="T12" fmla="*/ 2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6" name="Freeform 107"/>
            <p:cNvSpPr>
              <a:spLocks/>
            </p:cNvSpPr>
            <p:nvPr/>
          </p:nvSpPr>
          <p:spPr bwMode="auto">
            <a:xfrm>
              <a:off x="14581188" y="8210550"/>
              <a:ext cx="133350" cy="28575"/>
            </a:xfrm>
            <a:custGeom>
              <a:avLst/>
              <a:gdLst>
                <a:gd name="T0" fmla="*/ 1 w 14"/>
                <a:gd name="T1" fmla="*/ 0 h 3"/>
                <a:gd name="T2" fmla="*/ 12 w 14"/>
                <a:gd name="T3" fmla="*/ 0 h 3"/>
                <a:gd name="T4" fmla="*/ 14 w 14"/>
                <a:gd name="T5" fmla="*/ 2 h 3"/>
                <a:gd name="T6" fmla="*/ 12 w 14"/>
                <a:gd name="T7" fmla="*/ 3 h 3"/>
                <a:gd name="T8" fmla="*/ 1 w 14"/>
                <a:gd name="T9" fmla="*/ 3 h 3"/>
                <a:gd name="T10" fmla="*/ 0 w 14"/>
                <a:gd name="T11" fmla="*/ 2 h 3"/>
                <a:gd name="T12" fmla="*/ 1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7" name="Freeform 108"/>
            <p:cNvSpPr>
              <a:spLocks/>
            </p:cNvSpPr>
            <p:nvPr/>
          </p:nvSpPr>
          <p:spPr bwMode="auto">
            <a:xfrm>
              <a:off x="14905038" y="8162925"/>
              <a:ext cx="114300" cy="19050"/>
            </a:xfrm>
            <a:custGeom>
              <a:avLst/>
              <a:gdLst>
                <a:gd name="T0" fmla="*/ 1 w 12"/>
                <a:gd name="T1" fmla="*/ 0 h 2"/>
                <a:gd name="T2" fmla="*/ 11 w 12"/>
                <a:gd name="T3" fmla="*/ 0 h 2"/>
                <a:gd name="T4" fmla="*/ 12 w 12"/>
                <a:gd name="T5" fmla="*/ 1 h 2"/>
                <a:gd name="T6" fmla="*/ 11 w 12"/>
                <a:gd name="T7" fmla="*/ 2 h 2"/>
                <a:gd name="T8" fmla="*/ 1 w 12"/>
                <a:gd name="T9" fmla="*/ 2 h 2"/>
                <a:gd name="T10" fmla="*/ 0 w 12"/>
                <a:gd name="T11" fmla="*/ 1 h 2"/>
                <a:gd name="T12" fmla="*/ 1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8" name="Freeform 109"/>
            <p:cNvSpPr>
              <a:spLocks/>
            </p:cNvSpPr>
            <p:nvPr/>
          </p:nvSpPr>
          <p:spPr bwMode="auto">
            <a:xfrm>
              <a:off x="14743113" y="8162925"/>
              <a:ext cx="123825" cy="19050"/>
            </a:xfrm>
            <a:custGeom>
              <a:avLst/>
              <a:gdLst>
                <a:gd name="T0" fmla="*/ 2 w 13"/>
                <a:gd name="T1" fmla="*/ 0 h 2"/>
                <a:gd name="T2" fmla="*/ 12 w 13"/>
                <a:gd name="T3" fmla="*/ 0 h 2"/>
                <a:gd name="T4" fmla="*/ 13 w 13"/>
                <a:gd name="T5" fmla="*/ 1 h 2"/>
                <a:gd name="T6" fmla="*/ 12 w 13"/>
                <a:gd name="T7" fmla="*/ 2 h 2"/>
                <a:gd name="T8" fmla="*/ 2 w 13"/>
                <a:gd name="T9" fmla="*/ 2 h 2"/>
                <a:gd name="T10" fmla="*/ 0 w 13"/>
                <a:gd name="T11" fmla="*/ 1 h 2"/>
                <a:gd name="T12" fmla="*/ 2 w 1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9" name="Freeform 110"/>
            <p:cNvSpPr>
              <a:spLocks/>
            </p:cNvSpPr>
            <p:nvPr/>
          </p:nvSpPr>
          <p:spPr bwMode="auto">
            <a:xfrm>
              <a:off x="14581188" y="8162925"/>
              <a:ext cx="133350" cy="19050"/>
            </a:xfrm>
            <a:custGeom>
              <a:avLst/>
              <a:gdLst>
                <a:gd name="T0" fmla="*/ 1 w 14"/>
                <a:gd name="T1" fmla="*/ 0 h 2"/>
                <a:gd name="T2" fmla="*/ 12 w 14"/>
                <a:gd name="T3" fmla="*/ 0 h 2"/>
                <a:gd name="T4" fmla="*/ 14 w 14"/>
                <a:gd name="T5" fmla="*/ 1 h 2"/>
                <a:gd name="T6" fmla="*/ 12 w 14"/>
                <a:gd name="T7" fmla="*/ 2 h 2"/>
                <a:gd name="T8" fmla="*/ 1 w 14"/>
                <a:gd name="T9" fmla="*/ 2 h 2"/>
                <a:gd name="T10" fmla="*/ 0 w 14"/>
                <a:gd name="T11" fmla="*/ 1 h 2"/>
                <a:gd name="T12" fmla="*/ 1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0" name="Freeform 111"/>
            <p:cNvSpPr>
              <a:spLocks/>
            </p:cNvSpPr>
            <p:nvPr/>
          </p:nvSpPr>
          <p:spPr bwMode="auto">
            <a:xfrm>
              <a:off x="14905038" y="8105775"/>
              <a:ext cx="114300" cy="28575"/>
            </a:xfrm>
            <a:custGeom>
              <a:avLst/>
              <a:gdLst>
                <a:gd name="T0" fmla="*/ 1 w 12"/>
                <a:gd name="T1" fmla="*/ 0 h 3"/>
                <a:gd name="T2" fmla="*/ 11 w 12"/>
                <a:gd name="T3" fmla="*/ 0 h 3"/>
                <a:gd name="T4" fmla="*/ 12 w 12"/>
                <a:gd name="T5" fmla="*/ 2 h 3"/>
                <a:gd name="T6" fmla="*/ 11 w 12"/>
                <a:gd name="T7" fmla="*/ 3 h 3"/>
                <a:gd name="T8" fmla="*/ 1 w 12"/>
                <a:gd name="T9" fmla="*/ 3 h 3"/>
                <a:gd name="T10" fmla="*/ 0 w 12"/>
                <a:gd name="T11" fmla="*/ 2 h 3"/>
                <a:gd name="T12" fmla="*/ 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1"/>
                    <a:pt x="12" y="2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1" name="Freeform 112"/>
            <p:cNvSpPr>
              <a:spLocks/>
            </p:cNvSpPr>
            <p:nvPr/>
          </p:nvSpPr>
          <p:spPr bwMode="auto">
            <a:xfrm>
              <a:off x="14743113" y="8105775"/>
              <a:ext cx="123825" cy="28575"/>
            </a:xfrm>
            <a:custGeom>
              <a:avLst/>
              <a:gdLst>
                <a:gd name="T0" fmla="*/ 2 w 13"/>
                <a:gd name="T1" fmla="*/ 0 h 3"/>
                <a:gd name="T2" fmla="*/ 12 w 13"/>
                <a:gd name="T3" fmla="*/ 0 h 3"/>
                <a:gd name="T4" fmla="*/ 13 w 13"/>
                <a:gd name="T5" fmla="*/ 2 h 3"/>
                <a:gd name="T6" fmla="*/ 12 w 13"/>
                <a:gd name="T7" fmla="*/ 3 h 3"/>
                <a:gd name="T8" fmla="*/ 2 w 13"/>
                <a:gd name="T9" fmla="*/ 3 h 3"/>
                <a:gd name="T10" fmla="*/ 0 w 13"/>
                <a:gd name="T11" fmla="*/ 2 h 3"/>
                <a:gd name="T12" fmla="*/ 2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2" name="Freeform 113"/>
            <p:cNvSpPr>
              <a:spLocks/>
            </p:cNvSpPr>
            <p:nvPr/>
          </p:nvSpPr>
          <p:spPr bwMode="auto">
            <a:xfrm>
              <a:off x="14581188" y="8105775"/>
              <a:ext cx="133350" cy="28575"/>
            </a:xfrm>
            <a:custGeom>
              <a:avLst/>
              <a:gdLst>
                <a:gd name="T0" fmla="*/ 1 w 14"/>
                <a:gd name="T1" fmla="*/ 0 h 3"/>
                <a:gd name="T2" fmla="*/ 12 w 14"/>
                <a:gd name="T3" fmla="*/ 0 h 3"/>
                <a:gd name="T4" fmla="*/ 14 w 14"/>
                <a:gd name="T5" fmla="*/ 2 h 3"/>
                <a:gd name="T6" fmla="*/ 12 w 14"/>
                <a:gd name="T7" fmla="*/ 3 h 3"/>
                <a:gd name="T8" fmla="*/ 1 w 14"/>
                <a:gd name="T9" fmla="*/ 3 h 3"/>
                <a:gd name="T10" fmla="*/ 0 w 14"/>
                <a:gd name="T11" fmla="*/ 2 h 3"/>
                <a:gd name="T12" fmla="*/ 1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3" name="Freeform 114"/>
            <p:cNvSpPr>
              <a:spLocks/>
            </p:cNvSpPr>
            <p:nvPr/>
          </p:nvSpPr>
          <p:spPr bwMode="auto">
            <a:xfrm>
              <a:off x="14905038" y="8058150"/>
              <a:ext cx="114300" cy="19050"/>
            </a:xfrm>
            <a:custGeom>
              <a:avLst/>
              <a:gdLst>
                <a:gd name="T0" fmla="*/ 1 w 12"/>
                <a:gd name="T1" fmla="*/ 0 h 2"/>
                <a:gd name="T2" fmla="*/ 11 w 12"/>
                <a:gd name="T3" fmla="*/ 0 h 2"/>
                <a:gd name="T4" fmla="*/ 12 w 12"/>
                <a:gd name="T5" fmla="*/ 1 h 2"/>
                <a:gd name="T6" fmla="*/ 11 w 12"/>
                <a:gd name="T7" fmla="*/ 2 h 2"/>
                <a:gd name="T8" fmla="*/ 1 w 12"/>
                <a:gd name="T9" fmla="*/ 2 h 2"/>
                <a:gd name="T10" fmla="*/ 0 w 12"/>
                <a:gd name="T11" fmla="*/ 1 h 2"/>
                <a:gd name="T12" fmla="*/ 1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4" name="Freeform 115"/>
            <p:cNvSpPr>
              <a:spLocks/>
            </p:cNvSpPr>
            <p:nvPr/>
          </p:nvSpPr>
          <p:spPr bwMode="auto">
            <a:xfrm>
              <a:off x="14743113" y="8058150"/>
              <a:ext cx="123825" cy="19050"/>
            </a:xfrm>
            <a:custGeom>
              <a:avLst/>
              <a:gdLst>
                <a:gd name="T0" fmla="*/ 2 w 13"/>
                <a:gd name="T1" fmla="*/ 0 h 2"/>
                <a:gd name="T2" fmla="*/ 12 w 13"/>
                <a:gd name="T3" fmla="*/ 0 h 2"/>
                <a:gd name="T4" fmla="*/ 13 w 13"/>
                <a:gd name="T5" fmla="*/ 1 h 2"/>
                <a:gd name="T6" fmla="*/ 12 w 13"/>
                <a:gd name="T7" fmla="*/ 2 h 2"/>
                <a:gd name="T8" fmla="*/ 2 w 13"/>
                <a:gd name="T9" fmla="*/ 2 h 2"/>
                <a:gd name="T10" fmla="*/ 0 w 13"/>
                <a:gd name="T11" fmla="*/ 1 h 2"/>
                <a:gd name="T12" fmla="*/ 2 w 1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5" name="Freeform 116"/>
            <p:cNvSpPr>
              <a:spLocks/>
            </p:cNvSpPr>
            <p:nvPr/>
          </p:nvSpPr>
          <p:spPr bwMode="auto">
            <a:xfrm>
              <a:off x="14581188" y="8058150"/>
              <a:ext cx="133350" cy="19050"/>
            </a:xfrm>
            <a:custGeom>
              <a:avLst/>
              <a:gdLst>
                <a:gd name="T0" fmla="*/ 1 w 14"/>
                <a:gd name="T1" fmla="*/ 0 h 2"/>
                <a:gd name="T2" fmla="*/ 12 w 14"/>
                <a:gd name="T3" fmla="*/ 0 h 2"/>
                <a:gd name="T4" fmla="*/ 14 w 14"/>
                <a:gd name="T5" fmla="*/ 1 h 2"/>
                <a:gd name="T6" fmla="*/ 12 w 14"/>
                <a:gd name="T7" fmla="*/ 2 h 2"/>
                <a:gd name="T8" fmla="*/ 1 w 14"/>
                <a:gd name="T9" fmla="*/ 2 h 2"/>
                <a:gd name="T10" fmla="*/ 0 w 14"/>
                <a:gd name="T11" fmla="*/ 1 h 2"/>
                <a:gd name="T12" fmla="*/ 1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6" name="Freeform 117"/>
            <p:cNvSpPr>
              <a:spLocks/>
            </p:cNvSpPr>
            <p:nvPr/>
          </p:nvSpPr>
          <p:spPr bwMode="auto">
            <a:xfrm>
              <a:off x="14905038" y="8001000"/>
              <a:ext cx="114300" cy="28575"/>
            </a:xfrm>
            <a:custGeom>
              <a:avLst/>
              <a:gdLst>
                <a:gd name="T0" fmla="*/ 1 w 12"/>
                <a:gd name="T1" fmla="*/ 0 h 3"/>
                <a:gd name="T2" fmla="*/ 11 w 12"/>
                <a:gd name="T3" fmla="*/ 0 h 3"/>
                <a:gd name="T4" fmla="*/ 12 w 12"/>
                <a:gd name="T5" fmla="*/ 1 h 3"/>
                <a:gd name="T6" fmla="*/ 11 w 12"/>
                <a:gd name="T7" fmla="*/ 3 h 3"/>
                <a:gd name="T8" fmla="*/ 1 w 12"/>
                <a:gd name="T9" fmla="*/ 3 h 3"/>
                <a:gd name="T10" fmla="*/ 0 w 12"/>
                <a:gd name="T11" fmla="*/ 1 h 3"/>
                <a:gd name="T12" fmla="*/ 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7" name="Freeform 118"/>
            <p:cNvSpPr>
              <a:spLocks/>
            </p:cNvSpPr>
            <p:nvPr/>
          </p:nvSpPr>
          <p:spPr bwMode="auto">
            <a:xfrm>
              <a:off x="14743113" y="8001000"/>
              <a:ext cx="123825" cy="28575"/>
            </a:xfrm>
            <a:custGeom>
              <a:avLst/>
              <a:gdLst>
                <a:gd name="T0" fmla="*/ 2 w 13"/>
                <a:gd name="T1" fmla="*/ 0 h 3"/>
                <a:gd name="T2" fmla="*/ 12 w 13"/>
                <a:gd name="T3" fmla="*/ 0 h 3"/>
                <a:gd name="T4" fmla="*/ 13 w 13"/>
                <a:gd name="T5" fmla="*/ 1 h 3"/>
                <a:gd name="T6" fmla="*/ 12 w 13"/>
                <a:gd name="T7" fmla="*/ 3 h 3"/>
                <a:gd name="T8" fmla="*/ 2 w 13"/>
                <a:gd name="T9" fmla="*/ 3 h 3"/>
                <a:gd name="T10" fmla="*/ 0 w 13"/>
                <a:gd name="T11" fmla="*/ 1 h 3"/>
                <a:gd name="T12" fmla="*/ 2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8" name="Freeform 119"/>
            <p:cNvSpPr>
              <a:spLocks/>
            </p:cNvSpPr>
            <p:nvPr/>
          </p:nvSpPr>
          <p:spPr bwMode="auto">
            <a:xfrm>
              <a:off x="14581188" y="8001000"/>
              <a:ext cx="133350" cy="28575"/>
            </a:xfrm>
            <a:custGeom>
              <a:avLst/>
              <a:gdLst>
                <a:gd name="T0" fmla="*/ 1 w 14"/>
                <a:gd name="T1" fmla="*/ 0 h 3"/>
                <a:gd name="T2" fmla="*/ 12 w 14"/>
                <a:gd name="T3" fmla="*/ 0 h 3"/>
                <a:gd name="T4" fmla="*/ 14 w 14"/>
                <a:gd name="T5" fmla="*/ 1 h 3"/>
                <a:gd name="T6" fmla="*/ 12 w 14"/>
                <a:gd name="T7" fmla="*/ 3 h 3"/>
                <a:gd name="T8" fmla="*/ 1 w 14"/>
                <a:gd name="T9" fmla="*/ 3 h 3"/>
                <a:gd name="T10" fmla="*/ 0 w 14"/>
                <a:gd name="T11" fmla="*/ 1 h 3"/>
                <a:gd name="T12" fmla="*/ 1 w 1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49" name="Freeform 120"/>
            <p:cNvSpPr>
              <a:spLocks/>
            </p:cNvSpPr>
            <p:nvPr/>
          </p:nvSpPr>
          <p:spPr bwMode="auto">
            <a:xfrm>
              <a:off x="14905038" y="7953375"/>
              <a:ext cx="114300" cy="19050"/>
            </a:xfrm>
            <a:custGeom>
              <a:avLst/>
              <a:gdLst>
                <a:gd name="T0" fmla="*/ 1 w 12"/>
                <a:gd name="T1" fmla="*/ 0 h 2"/>
                <a:gd name="T2" fmla="*/ 11 w 12"/>
                <a:gd name="T3" fmla="*/ 0 h 2"/>
                <a:gd name="T4" fmla="*/ 12 w 12"/>
                <a:gd name="T5" fmla="*/ 1 h 2"/>
                <a:gd name="T6" fmla="*/ 11 w 12"/>
                <a:gd name="T7" fmla="*/ 2 h 2"/>
                <a:gd name="T8" fmla="*/ 1 w 12"/>
                <a:gd name="T9" fmla="*/ 2 h 2"/>
                <a:gd name="T10" fmla="*/ 0 w 12"/>
                <a:gd name="T11" fmla="*/ 1 h 2"/>
                <a:gd name="T12" fmla="*/ 1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0" name="Freeform 121"/>
            <p:cNvSpPr>
              <a:spLocks/>
            </p:cNvSpPr>
            <p:nvPr/>
          </p:nvSpPr>
          <p:spPr bwMode="auto">
            <a:xfrm>
              <a:off x="14581188" y="7953375"/>
              <a:ext cx="133350" cy="19050"/>
            </a:xfrm>
            <a:custGeom>
              <a:avLst/>
              <a:gdLst>
                <a:gd name="T0" fmla="*/ 1 w 14"/>
                <a:gd name="T1" fmla="*/ 0 h 2"/>
                <a:gd name="T2" fmla="*/ 12 w 14"/>
                <a:gd name="T3" fmla="*/ 0 h 2"/>
                <a:gd name="T4" fmla="*/ 14 w 14"/>
                <a:gd name="T5" fmla="*/ 1 h 2"/>
                <a:gd name="T6" fmla="*/ 12 w 14"/>
                <a:gd name="T7" fmla="*/ 2 h 2"/>
                <a:gd name="T8" fmla="*/ 1 w 14"/>
                <a:gd name="T9" fmla="*/ 2 h 2"/>
                <a:gd name="T10" fmla="*/ 0 w 14"/>
                <a:gd name="T11" fmla="*/ 1 h 2"/>
                <a:gd name="T12" fmla="*/ 1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1" name="Freeform 122"/>
            <p:cNvSpPr>
              <a:spLocks/>
            </p:cNvSpPr>
            <p:nvPr/>
          </p:nvSpPr>
          <p:spPr bwMode="auto">
            <a:xfrm>
              <a:off x="14905038" y="7896225"/>
              <a:ext cx="114300" cy="28575"/>
            </a:xfrm>
            <a:custGeom>
              <a:avLst/>
              <a:gdLst>
                <a:gd name="T0" fmla="*/ 1 w 12"/>
                <a:gd name="T1" fmla="*/ 0 h 3"/>
                <a:gd name="T2" fmla="*/ 11 w 12"/>
                <a:gd name="T3" fmla="*/ 0 h 3"/>
                <a:gd name="T4" fmla="*/ 12 w 12"/>
                <a:gd name="T5" fmla="*/ 1 h 3"/>
                <a:gd name="T6" fmla="*/ 11 w 12"/>
                <a:gd name="T7" fmla="*/ 3 h 3"/>
                <a:gd name="T8" fmla="*/ 1 w 12"/>
                <a:gd name="T9" fmla="*/ 3 h 3"/>
                <a:gd name="T10" fmla="*/ 0 w 12"/>
                <a:gd name="T11" fmla="*/ 1 h 3"/>
                <a:gd name="T12" fmla="*/ 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2" name="Freeform 123"/>
            <p:cNvSpPr>
              <a:spLocks/>
            </p:cNvSpPr>
            <p:nvPr/>
          </p:nvSpPr>
          <p:spPr bwMode="auto">
            <a:xfrm>
              <a:off x="14905038" y="7848600"/>
              <a:ext cx="114300" cy="19050"/>
            </a:xfrm>
            <a:custGeom>
              <a:avLst/>
              <a:gdLst>
                <a:gd name="T0" fmla="*/ 1 w 12"/>
                <a:gd name="T1" fmla="*/ 0 h 2"/>
                <a:gd name="T2" fmla="*/ 11 w 12"/>
                <a:gd name="T3" fmla="*/ 0 h 2"/>
                <a:gd name="T4" fmla="*/ 12 w 12"/>
                <a:gd name="T5" fmla="*/ 1 h 2"/>
                <a:gd name="T6" fmla="*/ 11 w 12"/>
                <a:gd name="T7" fmla="*/ 2 h 2"/>
                <a:gd name="T8" fmla="*/ 1 w 12"/>
                <a:gd name="T9" fmla="*/ 2 h 2"/>
                <a:gd name="T10" fmla="*/ 0 w 12"/>
                <a:gd name="T11" fmla="*/ 1 h 2"/>
                <a:gd name="T12" fmla="*/ 1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3" name="Freeform 124"/>
            <p:cNvSpPr>
              <a:spLocks/>
            </p:cNvSpPr>
            <p:nvPr/>
          </p:nvSpPr>
          <p:spPr bwMode="auto">
            <a:xfrm>
              <a:off x="14905038" y="7791450"/>
              <a:ext cx="114300" cy="28575"/>
            </a:xfrm>
            <a:custGeom>
              <a:avLst/>
              <a:gdLst>
                <a:gd name="T0" fmla="*/ 1 w 12"/>
                <a:gd name="T1" fmla="*/ 0 h 3"/>
                <a:gd name="T2" fmla="*/ 11 w 12"/>
                <a:gd name="T3" fmla="*/ 0 h 3"/>
                <a:gd name="T4" fmla="*/ 12 w 12"/>
                <a:gd name="T5" fmla="*/ 1 h 3"/>
                <a:gd name="T6" fmla="*/ 11 w 12"/>
                <a:gd name="T7" fmla="*/ 3 h 3"/>
                <a:gd name="T8" fmla="*/ 1 w 12"/>
                <a:gd name="T9" fmla="*/ 3 h 3"/>
                <a:gd name="T10" fmla="*/ 0 w 12"/>
                <a:gd name="T11" fmla="*/ 1 h 3"/>
                <a:gd name="T12" fmla="*/ 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4" name="Freeform 125"/>
            <p:cNvSpPr>
              <a:spLocks/>
            </p:cNvSpPr>
            <p:nvPr/>
          </p:nvSpPr>
          <p:spPr bwMode="auto">
            <a:xfrm>
              <a:off x="14419263" y="8210550"/>
              <a:ext cx="123825" cy="28575"/>
            </a:xfrm>
            <a:custGeom>
              <a:avLst/>
              <a:gdLst>
                <a:gd name="T0" fmla="*/ 2 w 13"/>
                <a:gd name="T1" fmla="*/ 0 h 3"/>
                <a:gd name="T2" fmla="*/ 11 w 13"/>
                <a:gd name="T3" fmla="*/ 0 h 3"/>
                <a:gd name="T4" fmla="*/ 13 w 13"/>
                <a:gd name="T5" fmla="*/ 2 h 3"/>
                <a:gd name="T6" fmla="*/ 11 w 13"/>
                <a:gd name="T7" fmla="*/ 3 h 3"/>
                <a:gd name="T8" fmla="*/ 2 w 13"/>
                <a:gd name="T9" fmla="*/ 3 h 3"/>
                <a:gd name="T10" fmla="*/ 0 w 13"/>
                <a:gd name="T11" fmla="*/ 2 h 3"/>
                <a:gd name="T12" fmla="*/ 2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13" y="2"/>
                    <a:pt x="12" y="3"/>
                    <a:pt x="1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5" name="Freeform 126"/>
            <p:cNvSpPr>
              <a:spLocks/>
            </p:cNvSpPr>
            <p:nvPr/>
          </p:nvSpPr>
          <p:spPr bwMode="auto">
            <a:xfrm>
              <a:off x="14419263" y="8162925"/>
              <a:ext cx="123825" cy="19050"/>
            </a:xfrm>
            <a:custGeom>
              <a:avLst/>
              <a:gdLst>
                <a:gd name="T0" fmla="*/ 2 w 13"/>
                <a:gd name="T1" fmla="*/ 0 h 2"/>
                <a:gd name="T2" fmla="*/ 11 w 13"/>
                <a:gd name="T3" fmla="*/ 0 h 2"/>
                <a:gd name="T4" fmla="*/ 13 w 13"/>
                <a:gd name="T5" fmla="*/ 1 h 2"/>
                <a:gd name="T6" fmla="*/ 11 w 13"/>
                <a:gd name="T7" fmla="*/ 2 h 2"/>
                <a:gd name="T8" fmla="*/ 2 w 13"/>
                <a:gd name="T9" fmla="*/ 2 h 2"/>
                <a:gd name="T10" fmla="*/ 0 w 13"/>
                <a:gd name="T11" fmla="*/ 1 h 2"/>
                <a:gd name="T12" fmla="*/ 2 w 1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6" name="Freeform 127"/>
            <p:cNvSpPr>
              <a:spLocks/>
            </p:cNvSpPr>
            <p:nvPr/>
          </p:nvSpPr>
          <p:spPr bwMode="auto">
            <a:xfrm>
              <a:off x="14419263" y="8105775"/>
              <a:ext cx="123825" cy="28575"/>
            </a:xfrm>
            <a:custGeom>
              <a:avLst/>
              <a:gdLst>
                <a:gd name="T0" fmla="*/ 2 w 13"/>
                <a:gd name="T1" fmla="*/ 0 h 3"/>
                <a:gd name="T2" fmla="*/ 11 w 13"/>
                <a:gd name="T3" fmla="*/ 0 h 3"/>
                <a:gd name="T4" fmla="*/ 13 w 13"/>
                <a:gd name="T5" fmla="*/ 2 h 3"/>
                <a:gd name="T6" fmla="*/ 11 w 13"/>
                <a:gd name="T7" fmla="*/ 3 h 3"/>
                <a:gd name="T8" fmla="*/ 2 w 13"/>
                <a:gd name="T9" fmla="*/ 3 h 3"/>
                <a:gd name="T10" fmla="*/ 0 w 13"/>
                <a:gd name="T11" fmla="*/ 2 h 3"/>
                <a:gd name="T12" fmla="*/ 2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13" y="2"/>
                    <a:pt x="12" y="3"/>
                    <a:pt x="1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7" name="Freeform 128"/>
            <p:cNvSpPr>
              <a:spLocks/>
            </p:cNvSpPr>
            <p:nvPr/>
          </p:nvSpPr>
          <p:spPr bwMode="auto">
            <a:xfrm>
              <a:off x="14419263" y="8058150"/>
              <a:ext cx="123825" cy="19050"/>
            </a:xfrm>
            <a:custGeom>
              <a:avLst/>
              <a:gdLst>
                <a:gd name="T0" fmla="*/ 2 w 13"/>
                <a:gd name="T1" fmla="*/ 0 h 2"/>
                <a:gd name="T2" fmla="*/ 11 w 13"/>
                <a:gd name="T3" fmla="*/ 0 h 2"/>
                <a:gd name="T4" fmla="*/ 13 w 13"/>
                <a:gd name="T5" fmla="*/ 1 h 2"/>
                <a:gd name="T6" fmla="*/ 11 w 13"/>
                <a:gd name="T7" fmla="*/ 2 h 2"/>
                <a:gd name="T8" fmla="*/ 2 w 13"/>
                <a:gd name="T9" fmla="*/ 2 h 2"/>
                <a:gd name="T10" fmla="*/ 0 w 13"/>
                <a:gd name="T11" fmla="*/ 1 h 2"/>
                <a:gd name="T12" fmla="*/ 2 w 1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">
                  <a:moveTo>
                    <a:pt x="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8" name="Freeform 129"/>
            <p:cNvSpPr>
              <a:spLocks/>
            </p:cNvSpPr>
            <p:nvPr/>
          </p:nvSpPr>
          <p:spPr bwMode="auto">
            <a:xfrm>
              <a:off x="14419263" y="8001000"/>
              <a:ext cx="123825" cy="28575"/>
            </a:xfrm>
            <a:custGeom>
              <a:avLst/>
              <a:gdLst>
                <a:gd name="T0" fmla="*/ 2 w 13"/>
                <a:gd name="T1" fmla="*/ 0 h 3"/>
                <a:gd name="T2" fmla="*/ 11 w 13"/>
                <a:gd name="T3" fmla="*/ 0 h 3"/>
                <a:gd name="T4" fmla="*/ 13 w 13"/>
                <a:gd name="T5" fmla="*/ 1 h 3"/>
                <a:gd name="T6" fmla="*/ 11 w 13"/>
                <a:gd name="T7" fmla="*/ 3 h 3"/>
                <a:gd name="T8" fmla="*/ 2 w 13"/>
                <a:gd name="T9" fmla="*/ 3 h 3"/>
                <a:gd name="T10" fmla="*/ 0 w 13"/>
                <a:gd name="T11" fmla="*/ 1 h 3"/>
                <a:gd name="T12" fmla="*/ 2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2"/>
                    <a:pt x="12" y="3"/>
                    <a:pt x="1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9" name="Freeform 130"/>
            <p:cNvSpPr>
              <a:spLocks/>
            </p:cNvSpPr>
            <p:nvPr/>
          </p:nvSpPr>
          <p:spPr bwMode="auto">
            <a:xfrm>
              <a:off x="14590713" y="7896225"/>
              <a:ext cx="114300" cy="28575"/>
            </a:xfrm>
            <a:custGeom>
              <a:avLst/>
              <a:gdLst>
                <a:gd name="T0" fmla="*/ 1 w 12"/>
                <a:gd name="T1" fmla="*/ 0 h 3"/>
                <a:gd name="T2" fmla="*/ 11 w 12"/>
                <a:gd name="T3" fmla="*/ 0 h 3"/>
                <a:gd name="T4" fmla="*/ 12 w 12"/>
                <a:gd name="T5" fmla="*/ 1 h 3"/>
                <a:gd name="T6" fmla="*/ 11 w 12"/>
                <a:gd name="T7" fmla="*/ 3 h 3"/>
                <a:gd name="T8" fmla="*/ 1 w 12"/>
                <a:gd name="T9" fmla="*/ 3 h 3"/>
                <a:gd name="T10" fmla="*/ 0 w 12"/>
                <a:gd name="T11" fmla="*/ 1 h 3"/>
                <a:gd name="T12" fmla="*/ 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60" name="Freeform 131"/>
            <p:cNvSpPr>
              <a:spLocks/>
            </p:cNvSpPr>
            <p:nvPr/>
          </p:nvSpPr>
          <p:spPr bwMode="auto">
            <a:xfrm>
              <a:off x="14590713" y="7839075"/>
              <a:ext cx="114300" cy="28575"/>
            </a:xfrm>
            <a:custGeom>
              <a:avLst/>
              <a:gdLst>
                <a:gd name="T0" fmla="*/ 1 w 12"/>
                <a:gd name="T1" fmla="*/ 0 h 3"/>
                <a:gd name="T2" fmla="*/ 11 w 12"/>
                <a:gd name="T3" fmla="*/ 0 h 3"/>
                <a:gd name="T4" fmla="*/ 12 w 12"/>
                <a:gd name="T5" fmla="*/ 2 h 3"/>
                <a:gd name="T6" fmla="*/ 11 w 12"/>
                <a:gd name="T7" fmla="*/ 3 h 3"/>
                <a:gd name="T8" fmla="*/ 1 w 12"/>
                <a:gd name="T9" fmla="*/ 3 h 3"/>
                <a:gd name="T10" fmla="*/ 0 w 12"/>
                <a:gd name="T11" fmla="*/ 2 h 3"/>
                <a:gd name="T12" fmla="*/ 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61" name="Freeform 132"/>
            <p:cNvSpPr>
              <a:spLocks/>
            </p:cNvSpPr>
            <p:nvPr/>
          </p:nvSpPr>
          <p:spPr bwMode="auto">
            <a:xfrm>
              <a:off x="14590713" y="7791450"/>
              <a:ext cx="114300" cy="28575"/>
            </a:xfrm>
            <a:custGeom>
              <a:avLst/>
              <a:gdLst>
                <a:gd name="T0" fmla="*/ 1 w 12"/>
                <a:gd name="T1" fmla="*/ 0 h 3"/>
                <a:gd name="T2" fmla="*/ 11 w 12"/>
                <a:gd name="T3" fmla="*/ 0 h 3"/>
                <a:gd name="T4" fmla="*/ 12 w 12"/>
                <a:gd name="T5" fmla="*/ 1 h 3"/>
                <a:gd name="T6" fmla="*/ 11 w 12"/>
                <a:gd name="T7" fmla="*/ 3 h 3"/>
                <a:gd name="T8" fmla="*/ 1 w 12"/>
                <a:gd name="T9" fmla="*/ 3 h 3"/>
                <a:gd name="T10" fmla="*/ 0 w 12"/>
                <a:gd name="T11" fmla="*/ 1 h 3"/>
                <a:gd name="T12" fmla="*/ 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62" name="Freeform 133"/>
            <p:cNvSpPr>
              <a:spLocks/>
            </p:cNvSpPr>
            <p:nvPr/>
          </p:nvSpPr>
          <p:spPr bwMode="auto">
            <a:xfrm>
              <a:off x="14590713" y="7734300"/>
              <a:ext cx="114300" cy="28575"/>
            </a:xfrm>
            <a:custGeom>
              <a:avLst/>
              <a:gdLst>
                <a:gd name="T0" fmla="*/ 1 w 12"/>
                <a:gd name="T1" fmla="*/ 0 h 3"/>
                <a:gd name="T2" fmla="*/ 11 w 12"/>
                <a:gd name="T3" fmla="*/ 0 h 3"/>
                <a:gd name="T4" fmla="*/ 12 w 12"/>
                <a:gd name="T5" fmla="*/ 2 h 3"/>
                <a:gd name="T6" fmla="*/ 11 w 12"/>
                <a:gd name="T7" fmla="*/ 3 h 3"/>
                <a:gd name="T8" fmla="*/ 1 w 12"/>
                <a:gd name="T9" fmla="*/ 3 h 3"/>
                <a:gd name="T10" fmla="*/ 0 w 12"/>
                <a:gd name="T11" fmla="*/ 2 h 3"/>
                <a:gd name="T12" fmla="*/ 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163" name="Freeform 134"/>
          <p:cNvSpPr>
            <a:spLocks noEditPoints="1"/>
          </p:cNvSpPr>
          <p:nvPr/>
        </p:nvSpPr>
        <p:spPr bwMode="auto">
          <a:xfrm>
            <a:off x="9445312" y="5886028"/>
            <a:ext cx="752195" cy="752195"/>
          </a:xfrm>
          <a:custGeom>
            <a:avLst/>
            <a:gdLst>
              <a:gd name="T0" fmla="*/ 64 w 64"/>
              <a:gd name="T1" fmla="*/ 32 h 64"/>
              <a:gd name="T2" fmla="*/ 5 w 64"/>
              <a:gd name="T3" fmla="*/ 15 h 64"/>
              <a:gd name="T4" fmla="*/ 0 w 64"/>
              <a:gd name="T5" fmla="*/ 32 h 64"/>
              <a:gd name="T6" fmla="*/ 0 w 64"/>
              <a:gd name="T7" fmla="*/ 32 h 64"/>
              <a:gd name="T8" fmla="*/ 5 w 64"/>
              <a:gd name="T9" fmla="*/ 49 h 64"/>
              <a:gd name="T10" fmla="*/ 32 w 64"/>
              <a:gd name="T11" fmla="*/ 64 h 64"/>
              <a:gd name="T12" fmla="*/ 64 w 64"/>
              <a:gd name="T13" fmla="*/ 32 h 64"/>
              <a:gd name="T14" fmla="*/ 48 w 64"/>
              <a:gd name="T15" fmla="*/ 46 h 64"/>
              <a:gd name="T16" fmla="*/ 60 w 64"/>
              <a:gd name="T17" fmla="*/ 33 h 64"/>
              <a:gd name="T18" fmla="*/ 3 w 64"/>
              <a:gd name="T19" fmla="*/ 33 h 64"/>
              <a:gd name="T20" fmla="*/ 16 w 64"/>
              <a:gd name="T21" fmla="*/ 46 h 64"/>
              <a:gd name="T22" fmla="*/ 3 w 64"/>
              <a:gd name="T23" fmla="*/ 33 h 64"/>
              <a:gd name="T24" fmla="*/ 16 w 64"/>
              <a:gd name="T25" fmla="*/ 17 h 64"/>
              <a:gd name="T26" fmla="*/ 3 w 64"/>
              <a:gd name="T27" fmla="*/ 30 h 64"/>
              <a:gd name="T28" fmla="*/ 34 w 64"/>
              <a:gd name="T29" fmla="*/ 14 h 64"/>
              <a:gd name="T30" fmla="*/ 34 w 64"/>
              <a:gd name="T31" fmla="*/ 4 h 64"/>
              <a:gd name="T32" fmla="*/ 43 w 64"/>
              <a:gd name="T33" fmla="*/ 14 h 64"/>
              <a:gd name="T34" fmla="*/ 44 w 64"/>
              <a:gd name="T35" fmla="*/ 17 h 64"/>
              <a:gd name="T36" fmla="*/ 34 w 64"/>
              <a:gd name="T37" fmla="*/ 30 h 64"/>
              <a:gd name="T38" fmla="*/ 44 w 64"/>
              <a:gd name="T39" fmla="*/ 17 h 64"/>
              <a:gd name="T40" fmla="*/ 29 w 64"/>
              <a:gd name="T41" fmla="*/ 4 h 64"/>
              <a:gd name="T42" fmla="*/ 30 w 64"/>
              <a:gd name="T43" fmla="*/ 3 h 64"/>
              <a:gd name="T44" fmla="*/ 21 w 64"/>
              <a:gd name="T45" fmla="*/ 14 h 64"/>
              <a:gd name="T46" fmla="*/ 30 w 64"/>
              <a:gd name="T47" fmla="*/ 17 h 64"/>
              <a:gd name="T48" fmla="*/ 17 w 64"/>
              <a:gd name="T49" fmla="*/ 30 h 64"/>
              <a:gd name="T50" fmla="*/ 30 w 64"/>
              <a:gd name="T51" fmla="*/ 17 h 64"/>
              <a:gd name="T52" fmla="*/ 30 w 64"/>
              <a:gd name="T53" fmla="*/ 33 h 64"/>
              <a:gd name="T54" fmla="*/ 20 w 64"/>
              <a:gd name="T55" fmla="*/ 46 h 64"/>
              <a:gd name="T56" fmla="*/ 30 w 64"/>
              <a:gd name="T57" fmla="*/ 50 h 64"/>
              <a:gd name="T58" fmla="*/ 28 w 64"/>
              <a:gd name="T59" fmla="*/ 60 h 64"/>
              <a:gd name="T60" fmla="*/ 30 w 64"/>
              <a:gd name="T61" fmla="*/ 50 h 64"/>
              <a:gd name="T62" fmla="*/ 34 w 64"/>
              <a:gd name="T63" fmla="*/ 60 h 64"/>
              <a:gd name="T64" fmla="*/ 34 w 64"/>
              <a:gd name="T65" fmla="*/ 50 h 64"/>
              <a:gd name="T66" fmla="*/ 36 w 64"/>
              <a:gd name="T67" fmla="*/ 60 h 64"/>
              <a:gd name="T68" fmla="*/ 34 w 64"/>
              <a:gd name="T69" fmla="*/ 33 h 64"/>
              <a:gd name="T70" fmla="*/ 44 w 64"/>
              <a:gd name="T71" fmla="*/ 46 h 64"/>
              <a:gd name="T72" fmla="*/ 50 w 64"/>
              <a:gd name="T73" fmla="*/ 30 h 64"/>
              <a:gd name="T74" fmla="*/ 57 w 64"/>
              <a:gd name="T75" fmla="*/ 17 h 64"/>
              <a:gd name="T76" fmla="*/ 50 w 64"/>
              <a:gd name="T77" fmla="*/ 30 h 64"/>
              <a:gd name="T78" fmla="*/ 47 w 64"/>
              <a:gd name="T79" fmla="*/ 14 h 64"/>
              <a:gd name="T80" fmla="*/ 54 w 64"/>
              <a:gd name="T81" fmla="*/ 14 h 64"/>
              <a:gd name="T82" fmla="*/ 17 w 64"/>
              <a:gd name="T83" fmla="*/ 14 h 64"/>
              <a:gd name="T84" fmla="*/ 23 w 64"/>
              <a:gd name="T85" fmla="*/ 5 h 64"/>
              <a:gd name="T86" fmla="*/ 17 w 64"/>
              <a:gd name="T87" fmla="*/ 50 h 64"/>
              <a:gd name="T88" fmla="*/ 10 w 64"/>
              <a:gd name="T89" fmla="*/ 50 h 64"/>
              <a:gd name="T90" fmla="*/ 47 w 64"/>
              <a:gd name="T91" fmla="*/ 50 h 64"/>
              <a:gd name="T92" fmla="*/ 41 w 64"/>
              <a:gd name="T93" fmla="*/ 5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4" h="64">
                <a:moveTo>
                  <a:pt x="64" y="32"/>
                </a:moveTo>
                <a:cubicBezTo>
                  <a:pt x="64" y="32"/>
                  <a:pt x="64" y="32"/>
                  <a:pt x="64" y="32"/>
                </a:cubicBezTo>
                <a:cubicBezTo>
                  <a:pt x="64" y="14"/>
                  <a:pt x="50" y="0"/>
                  <a:pt x="32" y="0"/>
                </a:cubicBezTo>
                <a:cubicBezTo>
                  <a:pt x="21" y="0"/>
                  <a:pt x="11" y="6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2" y="20"/>
                  <a:pt x="0" y="26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8"/>
                  <a:pt x="2" y="44"/>
                  <a:pt x="5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11" y="58"/>
                  <a:pt x="21" y="64"/>
                  <a:pt x="32" y="64"/>
                </a:cubicBezTo>
                <a:cubicBezTo>
                  <a:pt x="50" y="64"/>
                  <a:pt x="64" y="49"/>
                  <a:pt x="64" y="32"/>
                </a:cubicBezTo>
                <a:cubicBezTo>
                  <a:pt x="64" y="32"/>
                  <a:pt x="64" y="32"/>
                  <a:pt x="64" y="32"/>
                </a:cubicBezTo>
                <a:close/>
                <a:moveTo>
                  <a:pt x="57" y="46"/>
                </a:moveTo>
                <a:cubicBezTo>
                  <a:pt x="48" y="46"/>
                  <a:pt x="48" y="46"/>
                  <a:pt x="48" y="46"/>
                </a:cubicBezTo>
                <a:cubicBezTo>
                  <a:pt x="49" y="42"/>
                  <a:pt x="50" y="38"/>
                  <a:pt x="50" y="33"/>
                </a:cubicBezTo>
                <a:cubicBezTo>
                  <a:pt x="60" y="33"/>
                  <a:pt x="60" y="33"/>
                  <a:pt x="60" y="33"/>
                </a:cubicBezTo>
                <a:cubicBezTo>
                  <a:pt x="60" y="38"/>
                  <a:pt x="59" y="43"/>
                  <a:pt x="57" y="46"/>
                </a:cubicBezTo>
                <a:close/>
                <a:moveTo>
                  <a:pt x="3" y="33"/>
                </a:moveTo>
                <a:cubicBezTo>
                  <a:pt x="14" y="33"/>
                  <a:pt x="14" y="33"/>
                  <a:pt x="14" y="33"/>
                </a:cubicBezTo>
                <a:cubicBezTo>
                  <a:pt x="14" y="38"/>
                  <a:pt x="15" y="42"/>
                  <a:pt x="16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5" y="43"/>
                  <a:pt x="4" y="38"/>
                  <a:pt x="3" y="33"/>
                </a:cubicBezTo>
                <a:close/>
                <a:moveTo>
                  <a:pt x="7" y="17"/>
                </a:moveTo>
                <a:cubicBezTo>
                  <a:pt x="16" y="17"/>
                  <a:pt x="16" y="17"/>
                  <a:pt x="16" y="17"/>
                </a:cubicBezTo>
                <a:cubicBezTo>
                  <a:pt x="15" y="21"/>
                  <a:pt x="14" y="26"/>
                  <a:pt x="14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4" y="26"/>
                  <a:pt x="5" y="21"/>
                  <a:pt x="7" y="17"/>
                </a:cubicBezTo>
                <a:close/>
                <a:moveTo>
                  <a:pt x="34" y="14"/>
                </a:moveTo>
                <a:cubicBezTo>
                  <a:pt x="34" y="3"/>
                  <a:pt x="34" y="3"/>
                  <a:pt x="34" y="3"/>
                </a:cubicBezTo>
                <a:cubicBezTo>
                  <a:pt x="34" y="3"/>
                  <a:pt x="34" y="3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8" y="6"/>
                  <a:pt x="41" y="9"/>
                  <a:pt x="43" y="14"/>
                </a:cubicBezTo>
                <a:lnTo>
                  <a:pt x="34" y="14"/>
                </a:lnTo>
                <a:close/>
                <a:moveTo>
                  <a:pt x="44" y="17"/>
                </a:moveTo>
                <a:cubicBezTo>
                  <a:pt x="46" y="21"/>
                  <a:pt x="46" y="26"/>
                  <a:pt x="46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17"/>
                  <a:pt x="34" y="17"/>
                  <a:pt x="34" y="17"/>
                </a:cubicBezTo>
                <a:lnTo>
                  <a:pt x="44" y="17"/>
                </a:lnTo>
                <a:close/>
                <a:moveTo>
                  <a:pt x="29" y="4"/>
                </a:move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30" y="4"/>
                  <a:pt x="30" y="4"/>
                  <a:pt x="30" y="3"/>
                </a:cubicBezTo>
                <a:cubicBezTo>
                  <a:pt x="30" y="14"/>
                  <a:pt x="30" y="14"/>
                  <a:pt x="30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3" y="9"/>
                  <a:pt x="26" y="6"/>
                  <a:pt x="29" y="4"/>
                </a:cubicBezTo>
                <a:close/>
                <a:moveTo>
                  <a:pt x="30" y="17"/>
                </a:moveTo>
                <a:cubicBezTo>
                  <a:pt x="30" y="30"/>
                  <a:pt x="30" y="30"/>
                  <a:pt x="30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26"/>
                  <a:pt x="18" y="21"/>
                  <a:pt x="20" y="17"/>
                </a:cubicBezTo>
                <a:lnTo>
                  <a:pt x="30" y="17"/>
                </a:lnTo>
                <a:close/>
                <a:moveTo>
                  <a:pt x="17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30" y="46"/>
                  <a:pt x="30" y="46"/>
                  <a:pt x="30" y="46"/>
                </a:cubicBezTo>
                <a:cubicBezTo>
                  <a:pt x="20" y="46"/>
                  <a:pt x="20" y="46"/>
                  <a:pt x="20" y="46"/>
                </a:cubicBezTo>
                <a:cubicBezTo>
                  <a:pt x="18" y="43"/>
                  <a:pt x="18" y="38"/>
                  <a:pt x="17" y="33"/>
                </a:cubicBezTo>
                <a:close/>
                <a:moveTo>
                  <a:pt x="30" y="5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60"/>
                  <a:pt x="29" y="60"/>
                  <a:pt x="28" y="60"/>
                </a:cubicBezTo>
                <a:cubicBezTo>
                  <a:pt x="25" y="58"/>
                  <a:pt x="23" y="54"/>
                  <a:pt x="21" y="50"/>
                </a:cubicBezTo>
                <a:lnTo>
                  <a:pt x="30" y="50"/>
                </a:lnTo>
                <a:close/>
                <a:moveTo>
                  <a:pt x="36" y="60"/>
                </a:moveTo>
                <a:cubicBezTo>
                  <a:pt x="35" y="60"/>
                  <a:pt x="34" y="60"/>
                  <a:pt x="34" y="60"/>
                </a:cubicBezTo>
                <a:cubicBezTo>
                  <a:pt x="34" y="60"/>
                  <a:pt x="34" y="60"/>
                  <a:pt x="34" y="60"/>
                </a:cubicBezTo>
                <a:cubicBezTo>
                  <a:pt x="34" y="50"/>
                  <a:pt x="34" y="50"/>
                  <a:pt x="34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1" y="54"/>
                  <a:pt x="39" y="58"/>
                  <a:pt x="36" y="60"/>
                </a:cubicBezTo>
                <a:close/>
                <a:moveTo>
                  <a:pt x="34" y="46"/>
                </a:moveTo>
                <a:cubicBezTo>
                  <a:pt x="34" y="33"/>
                  <a:pt x="34" y="33"/>
                  <a:pt x="34" y="33"/>
                </a:cubicBezTo>
                <a:cubicBezTo>
                  <a:pt x="46" y="33"/>
                  <a:pt x="46" y="33"/>
                  <a:pt x="46" y="33"/>
                </a:cubicBezTo>
                <a:cubicBezTo>
                  <a:pt x="46" y="38"/>
                  <a:pt x="46" y="43"/>
                  <a:pt x="44" y="46"/>
                </a:cubicBezTo>
                <a:lnTo>
                  <a:pt x="34" y="46"/>
                </a:lnTo>
                <a:close/>
                <a:moveTo>
                  <a:pt x="50" y="30"/>
                </a:moveTo>
                <a:cubicBezTo>
                  <a:pt x="50" y="26"/>
                  <a:pt x="49" y="21"/>
                  <a:pt x="48" y="17"/>
                </a:cubicBezTo>
                <a:cubicBezTo>
                  <a:pt x="57" y="17"/>
                  <a:pt x="57" y="17"/>
                  <a:pt x="57" y="17"/>
                </a:cubicBezTo>
                <a:cubicBezTo>
                  <a:pt x="59" y="21"/>
                  <a:pt x="60" y="26"/>
                  <a:pt x="60" y="30"/>
                </a:cubicBezTo>
                <a:lnTo>
                  <a:pt x="50" y="30"/>
                </a:lnTo>
                <a:close/>
                <a:moveTo>
                  <a:pt x="54" y="14"/>
                </a:moveTo>
                <a:cubicBezTo>
                  <a:pt x="47" y="14"/>
                  <a:pt x="47" y="14"/>
                  <a:pt x="47" y="14"/>
                </a:cubicBezTo>
                <a:cubicBezTo>
                  <a:pt x="45" y="10"/>
                  <a:pt x="43" y="7"/>
                  <a:pt x="41" y="5"/>
                </a:cubicBezTo>
                <a:cubicBezTo>
                  <a:pt x="46" y="6"/>
                  <a:pt x="51" y="10"/>
                  <a:pt x="54" y="14"/>
                </a:cubicBezTo>
                <a:close/>
                <a:moveTo>
                  <a:pt x="23" y="5"/>
                </a:moveTo>
                <a:cubicBezTo>
                  <a:pt x="21" y="7"/>
                  <a:pt x="19" y="10"/>
                  <a:pt x="17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3" y="10"/>
                  <a:pt x="18" y="6"/>
                  <a:pt x="23" y="5"/>
                </a:cubicBezTo>
                <a:close/>
                <a:moveTo>
                  <a:pt x="10" y="50"/>
                </a:moveTo>
                <a:cubicBezTo>
                  <a:pt x="17" y="50"/>
                  <a:pt x="17" y="50"/>
                  <a:pt x="17" y="50"/>
                </a:cubicBezTo>
                <a:cubicBezTo>
                  <a:pt x="19" y="53"/>
                  <a:pt x="21" y="56"/>
                  <a:pt x="23" y="59"/>
                </a:cubicBezTo>
                <a:cubicBezTo>
                  <a:pt x="18" y="57"/>
                  <a:pt x="13" y="54"/>
                  <a:pt x="10" y="50"/>
                </a:cubicBezTo>
                <a:close/>
                <a:moveTo>
                  <a:pt x="41" y="59"/>
                </a:moveTo>
                <a:cubicBezTo>
                  <a:pt x="43" y="56"/>
                  <a:pt x="45" y="53"/>
                  <a:pt x="47" y="50"/>
                </a:cubicBezTo>
                <a:cubicBezTo>
                  <a:pt x="54" y="50"/>
                  <a:pt x="54" y="50"/>
                  <a:pt x="54" y="50"/>
                </a:cubicBezTo>
                <a:cubicBezTo>
                  <a:pt x="51" y="54"/>
                  <a:pt x="46" y="57"/>
                  <a:pt x="41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164" name="กลุ่ม 163"/>
          <p:cNvGrpSpPr/>
          <p:nvPr/>
        </p:nvGrpSpPr>
        <p:grpSpPr>
          <a:xfrm>
            <a:off x="13252282" y="8238122"/>
            <a:ext cx="740442" cy="587652"/>
            <a:chOff x="19010313" y="6589713"/>
            <a:chExt cx="600075" cy="476250"/>
          </a:xfrm>
        </p:grpSpPr>
        <p:sp>
          <p:nvSpPr>
            <p:cNvPr id="165" name="Freeform 135"/>
            <p:cNvSpPr>
              <a:spLocks noEditPoints="1"/>
            </p:cNvSpPr>
            <p:nvPr/>
          </p:nvSpPr>
          <p:spPr bwMode="auto">
            <a:xfrm>
              <a:off x="19010313" y="6589713"/>
              <a:ext cx="600075" cy="476250"/>
            </a:xfrm>
            <a:custGeom>
              <a:avLst/>
              <a:gdLst>
                <a:gd name="T0" fmla="*/ 61 w 63"/>
                <a:gd name="T1" fmla="*/ 0 h 50"/>
                <a:gd name="T2" fmla="*/ 1 w 63"/>
                <a:gd name="T3" fmla="*/ 0 h 50"/>
                <a:gd name="T4" fmla="*/ 0 w 63"/>
                <a:gd name="T5" fmla="*/ 2 h 50"/>
                <a:gd name="T6" fmla="*/ 0 w 63"/>
                <a:gd name="T7" fmla="*/ 48 h 50"/>
                <a:gd name="T8" fmla="*/ 1 w 63"/>
                <a:gd name="T9" fmla="*/ 50 h 50"/>
                <a:gd name="T10" fmla="*/ 61 w 63"/>
                <a:gd name="T11" fmla="*/ 50 h 50"/>
                <a:gd name="T12" fmla="*/ 63 w 63"/>
                <a:gd name="T13" fmla="*/ 48 h 50"/>
                <a:gd name="T14" fmla="*/ 63 w 63"/>
                <a:gd name="T15" fmla="*/ 2 h 50"/>
                <a:gd name="T16" fmla="*/ 61 w 63"/>
                <a:gd name="T17" fmla="*/ 0 h 50"/>
                <a:gd name="T18" fmla="*/ 50 w 63"/>
                <a:gd name="T19" fmla="*/ 3 h 50"/>
                <a:gd name="T20" fmla="*/ 54 w 63"/>
                <a:gd name="T21" fmla="*/ 3 h 50"/>
                <a:gd name="T22" fmla="*/ 54 w 63"/>
                <a:gd name="T23" fmla="*/ 7 h 50"/>
                <a:gd name="T24" fmla="*/ 50 w 63"/>
                <a:gd name="T25" fmla="*/ 7 h 50"/>
                <a:gd name="T26" fmla="*/ 50 w 63"/>
                <a:gd name="T27" fmla="*/ 3 h 50"/>
                <a:gd name="T28" fmla="*/ 3 w 63"/>
                <a:gd name="T29" fmla="*/ 3 h 50"/>
                <a:gd name="T30" fmla="*/ 47 w 63"/>
                <a:gd name="T31" fmla="*/ 3 h 50"/>
                <a:gd name="T32" fmla="*/ 47 w 63"/>
                <a:gd name="T33" fmla="*/ 7 h 50"/>
                <a:gd name="T34" fmla="*/ 3 w 63"/>
                <a:gd name="T35" fmla="*/ 7 h 50"/>
                <a:gd name="T36" fmla="*/ 3 w 63"/>
                <a:gd name="T37" fmla="*/ 3 h 50"/>
                <a:gd name="T38" fmla="*/ 60 w 63"/>
                <a:gd name="T39" fmla="*/ 46 h 50"/>
                <a:gd name="T40" fmla="*/ 3 w 63"/>
                <a:gd name="T41" fmla="*/ 46 h 50"/>
                <a:gd name="T42" fmla="*/ 3 w 63"/>
                <a:gd name="T43" fmla="*/ 10 h 50"/>
                <a:gd name="T44" fmla="*/ 60 w 63"/>
                <a:gd name="T45" fmla="*/ 10 h 50"/>
                <a:gd name="T46" fmla="*/ 60 w 63"/>
                <a:gd name="T47" fmla="*/ 46 h 50"/>
                <a:gd name="T48" fmla="*/ 60 w 63"/>
                <a:gd name="T49" fmla="*/ 7 h 50"/>
                <a:gd name="T50" fmla="*/ 57 w 63"/>
                <a:gd name="T51" fmla="*/ 7 h 50"/>
                <a:gd name="T52" fmla="*/ 57 w 63"/>
                <a:gd name="T53" fmla="*/ 3 h 50"/>
                <a:gd name="T54" fmla="*/ 60 w 63"/>
                <a:gd name="T55" fmla="*/ 3 h 50"/>
                <a:gd name="T56" fmla="*/ 60 w 63"/>
                <a:gd name="T5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50">
                  <a:moveTo>
                    <a:pt x="6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2" y="50"/>
                    <a:pt x="63" y="49"/>
                    <a:pt x="63" y="48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1"/>
                    <a:pt x="62" y="0"/>
                    <a:pt x="61" y="0"/>
                  </a:cubicBezTo>
                  <a:close/>
                  <a:moveTo>
                    <a:pt x="50" y="3"/>
                  </a:moveTo>
                  <a:cubicBezTo>
                    <a:pt x="54" y="3"/>
                    <a:pt x="54" y="3"/>
                    <a:pt x="54" y="3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0" y="7"/>
                    <a:pt x="50" y="7"/>
                    <a:pt x="50" y="7"/>
                  </a:cubicBezTo>
                  <a:lnTo>
                    <a:pt x="50" y="3"/>
                  </a:lnTo>
                  <a:close/>
                  <a:moveTo>
                    <a:pt x="3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3" y="3"/>
                  </a:lnTo>
                  <a:close/>
                  <a:moveTo>
                    <a:pt x="60" y="46"/>
                  </a:moveTo>
                  <a:cubicBezTo>
                    <a:pt x="3" y="46"/>
                    <a:pt x="3" y="46"/>
                    <a:pt x="3" y="4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0" y="10"/>
                    <a:pt x="60" y="10"/>
                    <a:pt x="60" y="10"/>
                  </a:cubicBezTo>
                  <a:lnTo>
                    <a:pt x="60" y="46"/>
                  </a:lnTo>
                  <a:close/>
                  <a:moveTo>
                    <a:pt x="60" y="7"/>
                  </a:moveTo>
                  <a:cubicBezTo>
                    <a:pt x="57" y="7"/>
                    <a:pt x="57" y="7"/>
                    <a:pt x="57" y="7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60" y="3"/>
                    <a:pt x="60" y="3"/>
                    <a:pt x="60" y="3"/>
                  </a:cubicBezTo>
                  <a:lnTo>
                    <a:pt x="6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66" name="Freeform 136"/>
            <p:cNvSpPr>
              <a:spLocks/>
            </p:cNvSpPr>
            <p:nvPr/>
          </p:nvSpPr>
          <p:spPr bwMode="auto">
            <a:xfrm>
              <a:off x="19219863" y="6761163"/>
              <a:ext cx="295275" cy="19050"/>
            </a:xfrm>
            <a:custGeom>
              <a:avLst/>
              <a:gdLst>
                <a:gd name="T0" fmla="*/ 1 w 31"/>
                <a:gd name="T1" fmla="*/ 2 h 2"/>
                <a:gd name="T2" fmla="*/ 30 w 31"/>
                <a:gd name="T3" fmla="*/ 2 h 2"/>
                <a:gd name="T4" fmla="*/ 31 w 31"/>
                <a:gd name="T5" fmla="*/ 1 h 2"/>
                <a:gd name="T6" fmla="*/ 30 w 31"/>
                <a:gd name="T7" fmla="*/ 0 h 2"/>
                <a:gd name="T8" fmla="*/ 1 w 31"/>
                <a:gd name="T9" fmla="*/ 0 h 2"/>
                <a:gd name="T10" fmla="*/ 0 w 31"/>
                <a:gd name="T11" fmla="*/ 1 h 2"/>
                <a:gd name="T12" fmla="*/ 1 w 3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">
                  <a:moveTo>
                    <a:pt x="1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67" name="Freeform 137"/>
            <p:cNvSpPr>
              <a:spLocks/>
            </p:cNvSpPr>
            <p:nvPr/>
          </p:nvSpPr>
          <p:spPr bwMode="auto">
            <a:xfrm>
              <a:off x="19219863" y="6818313"/>
              <a:ext cx="295275" cy="28575"/>
            </a:xfrm>
            <a:custGeom>
              <a:avLst/>
              <a:gdLst>
                <a:gd name="T0" fmla="*/ 30 w 31"/>
                <a:gd name="T1" fmla="*/ 0 h 3"/>
                <a:gd name="T2" fmla="*/ 1 w 31"/>
                <a:gd name="T3" fmla="*/ 0 h 3"/>
                <a:gd name="T4" fmla="*/ 0 w 31"/>
                <a:gd name="T5" fmla="*/ 2 h 3"/>
                <a:gd name="T6" fmla="*/ 1 w 31"/>
                <a:gd name="T7" fmla="*/ 3 h 3"/>
                <a:gd name="T8" fmla="*/ 30 w 31"/>
                <a:gd name="T9" fmla="*/ 3 h 3"/>
                <a:gd name="T10" fmla="*/ 31 w 31"/>
                <a:gd name="T11" fmla="*/ 2 h 3"/>
                <a:gd name="T12" fmla="*/ 30 w 3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">
                  <a:moveTo>
                    <a:pt x="3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2"/>
                    <a:pt x="31" y="2"/>
                  </a:cubicBezTo>
                  <a:cubicBezTo>
                    <a:pt x="31" y="1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68" name="Freeform 138"/>
            <p:cNvSpPr>
              <a:spLocks/>
            </p:cNvSpPr>
            <p:nvPr/>
          </p:nvSpPr>
          <p:spPr bwMode="auto">
            <a:xfrm>
              <a:off x="19219863" y="6884988"/>
              <a:ext cx="295275" cy="19050"/>
            </a:xfrm>
            <a:custGeom>
              <a:avLst/>
              <a:gdLst>
                <a:gd name="T0" fmla="*/ 30 w 31"/>
                <a:gd name="T1" fmla="*/ 0 h 2"/>
                <a:gd name="T2" fmla="*/ 1 w 31"/>
                <a:gd name="T3" fmla="*/ 0 h 2"/>
                <a:gd name="T4" fmla="*/ 0 w 31"/>
                <a:gd name="T5" fmla="*/ 1 h 2"/>
                <a:gd name="T6" fmla="*/ 1 w 31"/>
                <a:gd name="T7" fmla="*/ 2 h 2"/>
                <a:gd name="T8" fmla="*/ 30 w 31"/>
                <a:gd name="T9" fmla="*/ 2 h 2"/>
                <a:gd name="T10" fmla="*/ 31 w 31"/>
                <a:gd name="T11" fmla="*/ 1 h 2"/>
                <a:gd name="T12" fmla="*/ 30 w 3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">
                  <a:moveTo>
                    <a:pt x="3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1" y="1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69" name="Freeform 139"/>
            <p:cNvSpPr>
              <a:spLocks/>
            </p:cNvSpPr>
            <p:nvPr/>
          </p:nvSpPr>
          <p:spPr bwMode="auto">
            <a:xfrm>
              <a:off x="19219863" y="6951663"/>
              <a:ext cx="295275" cy="19050"/>
            </a:xfrm>
            <a:custGeom>
              <a:avLst/>
              <a:gdLst>
                <a:gd name="T0" fmla="*/ 30 w 31"/>
                <a:gd name="T1" fmla="*/ 0 h 2"/>
                <a:gd name="T2" fmla="*/ 1 w 31"/>
                <a:gd name="T3" fmla="*/ 0 h 2"/>
                <a:gd name="T4" fmla="*/ 0 w 31"/>
                <a:gd name="T5" fmla="*/ 1 h 2"/>
                <a:gd name="T6" fmla="*/ 1 w 31"/>
                <a:gd name="T7" fmla="*/ 2 h 2"/>
                <a:gd name="T8" fmla="*/ 30 w 31"/>
                <a:gd name="T9" fmla="*/ 2 h 2"/>
                <a:gd name="T10" fmla="*/ 31 w 31"/>
                <a:gd name="T11" fmla="*/ 1 h 2"/>
                <a:gd name="T12" fmla="*/ 30 w 3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">
                  <a:moveTo>
                    <a:pt x="3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1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70" name="Freeform 140"/>
            <p:cNvSpPr>
              <a:spLocks noEditPoints="1"/>
            </p:cNvSpPr>
            <p:nvPr/>
          </p:nvSpPr>
          <p:spPr bwMode="auto">
            <a:xfrm>
              <a:off x="19096038" y="6884988"/>
              <a:ext cx="85725" cy="85725"/>
            </a:xfrm>
            <a:custGeom>
              <a:avLst/>
              <a:gdLst>
                <a:gd name="T0" fmla="*/ 8 w 9"/>
                <a:gd name="T1" fmla="*/ 0 h 9"/>
                <a:gd name="T2" fmla="*/ 1 w 9"/>
                <a:gd name="T3" fmla="*/ 0 h 9"/>
                <a:gd name="T4" fmla="*/ 0 w 9"/>
                <a:gd name="T5" fmla="*/ 1 h 9"/>
                <a:gd name="T6" fmla="*/ 0 w 9"/>
                <a:gd name="T7" fmla="*/ 8 h 9"/>
                <a:gd name="T8" fmla="*/ 1 w 9"/>
                <a:gd name="T9" fmla="*/ 9 h 9"/>
                <a:gd name="T10" fmla="*/ 8 w 9"/>
                <a:gd name="T11" fmla="*/ 9 h 9"/>
                <a:gd name="T12" fmla="*/ 9 w 9"/>
                <a:gd name="T13" fmla="*/ 8 h 9"/>
                <a:gd name="T14" fmla="*/ 9 w 9"/>
                <a:gd name="T15" fmla="*/ 1 h 9"/>
                <a:gd name="T16" fmla="*/ 8 w 9"/>
                <a:gd name="T17" fmla="*/ 0 h 9"/>
                <a:gd name="T18" fmla="*/ 7 w 9"/>
                <a:gd name="T19" fmla="*/ 7 h 9"/>
                <a:gd name="T20" fmla="*/ 2 w 9"/>
                <a:gd name="T21" fmla="*/ 7 h 9"/>
                <a:gd name="T22" fmla="*/ 2 w 9"/>
                <a:gd name="T23" fmla="*/ 2 h 9"/>
                <a:gd name="T24" fmla="*/ 7 w 9"/>
                <a:gd name="T25" fmla="*/ 2 h 9"/>
                <a:gd name="T26" fmla="*/ 7 w 9"/>
                <a:gd name="T2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8"/>
                    <a:pt x="9" y="8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lose/>
                  <a:moveTo>
                    <a:pt x="7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71" name="Freeform 141"/>
            <p:cNvSpPr>
              <a:spLocks noEditPoints="1"/>
            </p:cNvSpPr>
            <p:nvPr/>
          </p:nvSpPr>
          <p:spPr bwMode="auto">
            <a:xfrm>
              <a:off x="19096038" y="6761163"/>
              <a:ext cx="85725" cy="85725"/>
            </a:xfrm>
            <a:custGeom>
              <a:avLst/>
              <a:gdLst>
                <a:gd name="T0" fmla="*/ 8 w 9"/>
                <a:gd name="T1" fmla="*/ 0 h 9"/>
                <a:gd name="T2" fmla="*/ 1 w 9"/>
                <a:gd name="T3" fmla="*/ 0 h 9"/>
                <a:gd name="T4" fmla="*/ 0 w 9"/>
                <a:gd name="T5" fmla="*/ 1 h 9"/>
                <a:gd name="T6" fmla="*/ 0 w 9"/>
                <a:gd name="T7" fmla="*/ 7 h 9"/>
                <a:gd name="T8" fmla="*/ 1 w 9"/>
                <a:gd name="T9" fmla="*/ 9 h 9"/>
                <a:gd name="T10" fmla="*/ 8 w 9"/>
                <a:gd name="T11" fmla="*/ 9 h 9"/>
                <a:gd name="T12" fmla="*/ 9 w 9"/>
                <a:gd name="T13" fmla="*/ 7 h 9"/>
                <a:gd name="T14" fmla="*/ 9 w 9"/>
                <a:gd name="T15" fmla="*/ 1 h 9"/>
                <a:gd name="T16" fmla="*/ 8 w 9"/>
                <a:gd name="T17" fmla="*/ 0 h 9"/>
                <a:gd name="T18" fmla="*/ 7 w 9"/>
                <a:gd name="T19" fmla="*/ 6 h 9"/>
                <a:gd name="T20" fmla="*/ 2 w 9"/>
                <a:gd name="T21" fmla="*/ 6 h 9"/>
                <a:gd name="T22" fmla="*/ 2 w 9"/>
                <a:gd name="T23" fmla="*/ 2 h 9"/>
                <a:gd name="T24" fmla="*/ 7 w 9"/>
                <a:gd name="T25" fmla="*/ 2 h 9"/>
                <a:gd name="T26" fmla="*/ 7 w 9"/>
                <a:gd name="T2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lose/>
                  <a:moveTo>
                    <a:pt x="7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72" name="กลุ่ม 171"/>
          <p:cNvGrpSpPr/>
          <p:nvPr/>
        </p:nvGrpSpPr>
        <p:grpSpPr>
          <a:xfrm>
            <a:off x="11503982" y="8183342"/>
            <a:ext cx="540640" cy="669924"/>
            <a:chOff x="14562138" y="8907463"/>
            <a:chExt cx="438150" cy="542925"/>
          </a:xfrm>
        </p:grpSpPr>
        <p:sp>
          <p:nvSpPr>
            <p:cNvPr id="173" name="Freeform 142"/>
            <p:cNvSpPr>
              <a:spLocks noEditPoints="1"/>
            </p:cNvSpPr>
            <p:nvPr/>
          </p:nvSpPr>
          <p:spPr bwMode="auto">
            <a:xfrm>
              <a:off x="14562138" y="8907463"/>
              <a:ext cx="438150" cy="542925"/>
            </a:xfrm>
            <a:custGeom>
              <a:avLst/>
              <a:gdLst>
                <a:gd name="T0" fmla="*/ 46 w 46"/>
                <a:gd name="T1" fmla="*/ 15 h 57"/>
                <a:gd name="T2" fmla="*/ 46 w 46"/>
                <a:gd name="T3" fmla="*/ 15 h 57"/>
                <a:gd name="T4" fmla="*/ 46 w 46"/>
                <a:gd name="T5" fmla="*/ 14 h 57"/>
                <a:gd name="T6" fmla="*/ 46 w 46"/>
                <a:gd name="T7" fmla="*/ 14 h 57"/>
                <a:gd name="T8" fmla="*/ 46 w 46"/>
                <a:gd name="T9" fmla="*/ 14 h 57"/>
                <a:gd name="T10" fmla="*/ 46 w 46"/>
                <a:gd name="T11" fmla="*/ 14 h 57"/>
                <a:gd name="T12" fmla="*/ 45 w 46"/>
                <a:gd name="T13" fmla="*/ 14 h 57"/>
                <a:gd name="T14" fmla="*/ 45 w 46"/>
                <a:gd name="T15" fmla="*/ 14 h 57"/>
                <a:gd name="T16" fmla="*/ 45 w 46"/>
                <a:gd name="T17" fmla="*/ 14 h 57"/>
                <a:gd name="T18" fmla="*/ 45 w 46"/>
                <a:gd name="T19" fmla="*/ 14 h 57"/>
                <a:gd name="T20" fmla="*/ 45 w 46"/>
                <a:gd name="T21" fmla="*/ 14 h 57"/>
                <a:gd name="T22" fmla="*/ 45 w 46"/>
                <a:gd name="T23" fmla="*/ 14 h 57"/>
                <a:gd name="T24" fmla="*/ 32 w 46"/>
                <a:gd name="T25" fmla="*/ 1 h 57"/>
                <a:gd name="T26" fmla="*/ 32 w 46"/>
                <a:gd name="T27" fmla="*/ 1 h 57"/>
                <a:gd name="T28" fmla="*/ 32 w 46"/>
                <a:gd name="T29" fmla="*/ 1 h 57"/>
                <a:gd name="T30" fmla="*/ 32 w 46"/>
                <a:gd name="T31" fmla="*/ 1 h 57"/>
                <a:gd name="T32" fmla="*/ 32 w 46"/>
                <a:gd name="T33" fmla="*/ 1 h 57"/>
                <a:gd name="T34" fmla="*/ 32 w 46"/>
                <a:gd name="T35" fmla="*/ 1 h 57"/>
                <a:gd name="T36" fmla="*/ 32 w 46"/>
                <a:gd name="T37" fmla="*/ 0 h 57"/>
                <a:gd name="T38" fmla="*/ 32 w 46"/>
                <a:gd name="T39" fmla="*/ 0 h 57"/>
                <a:gd name="T40" fmla="*/ 32 w 46"/>
                <a:gd name="T41" fmla="*/ 0 h 57"/>
                <a:gd name="T42" fmla="*/ 32 w 46"/>
                <a:gd name="T43" fmla="*/ 0 h 57"/>
                <a:gd name="T44" fmla="*/ 31 w 46"/>
                <a:gd name="T45" fmla="*/ 0 h 57"/>
                <a:gd name="T46" fmla="*/ 31 w 46"/>
                <a:gd name="T47" fmla="*/ 0 h 57"/>
                <a:gd name="T48" fmla="*/ 31 w 46"/>
                <a:gd name="T49" fmla="*/ 0 h 57"/>
                <a:gd name="T50" fmla="*/ 2 w 46"/>
                <a:gd name="T51" fmla="*/ 0 h 57"/>
                <a:gd name="T52" fmla="*/ 0 w 46"/>
                <a:gd name="T53" fmla="*/ 2 h 57"/>
                <a:gd name="T54" fmla="*/ 0 w 46"/>
                <a:gd name="T55" fmla="*/ 55 h 57"/>
                <a:gd name="T56" fmla="*/ 2 w 46"/>
                <a:gd name="T57" fmla="*/ 57 h 57"/>
                <a:gd name="T58" fmla="*/ 44 w 46"/>
                <a:gd name="T59" fmla="*/ 57 h 57"/>
                <a:gd name="T60" fmla="*/ 46 w 46"/>
                <a:gd name="T61" fmla="*/ 55 h 57"/>
                <a:gd name="T62" fmla="*/ 46 w 46"/>
                <a:gd name="T63" fmla="*/ 15 h 57"/>
                <a:gd name="T64" fmla="*/ 46 w 46"/>
                <a:gd name="T65" fmla="*/ 15 h 57"/>
                <a:gd name="T66" fmla="*/ 33 w 46"/>
                <a:gd name="T67" fmla="*/ 6 h 57"/>
                <a:gd name="T68" fmla="*/ 40 w 46"/>
                <a:gd name="T69" fmla="*/ 13 h 57"/>
                <a:gd name="T70" fmla="*/ 33 w 46"/>
                <a:gd name="T71" fmla="*/ 13 h 57"/>
                <a:gd name="T72" fmla="*/ 33 w 46"/>
                <a:gd name="T73" fmla="*/ 6 h 57"/>
                <a:gd name="T74" fmla="*/ 3 w 46"/>
                <a:gd name="T75" fmla="*/ 54 h 57"/>
                <a:gd name="T76" fmla="*/ 3 w 46"/>
                <a:gd name="T77" fmla="*/ 4 h 57"/>
                <a:gd name="T78" fmla="*/ 30 w 46"/>
                <a:gd name="T79" fmla="*/ 4 h 57"/>
                <a:gd name="T80" fmla="*/ 30 w 46"/>
                <a:gd name="T81" fmla="*/ 15 h 57"/>
                <a:gd name="T82" fmla="*/ 31 w 46"/>
                <a:gd name="T83" fmla="*/ 16 h 57"/>
                <a:gd name="T84" fmla="*/ 42 w 46"/>
                <a:gd name="T85" fmla="*/ 16 h 57"/>
                <a:gd name="T86" fmla="*/ 42 w 46"/>
                <a:gd name="T87" fmla="*/ 54 h 57"/>
                <a:gd name="T88" fmla="*/ 3 w 46"/>
                <a:gd name="T89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" h="57">
                  <a:moveTo>
                    <a:pt x="46" y="15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6"/>
                    <a:pt x="1" y="57"/>
                    <a:pt x="2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6" y="56"/>
                    <a:pt x="46" y="5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lose/>
                  <a:moveTo>
                    <a:pt x="33" y="6"/>
                  </a:moveTo>
                  <a:cubicBezTo>
                    <a:pt x="40" y="13"/>
                    <a:pt x="40" y="13"/>
                    <a:pt x="40" y="13"/>
                  </a:cubicBezTo>
                  <a:cubicBezTo>
                    <a:pt x="33" y="13"/>
                    <a:pt x="33" y="13"/>
                    <a:pt x="33" y="13"/>
                  </a:cubicBezTo>
                  <a:lnTo>
                    <a:pt x="33" y="6"/>
                  </a:lnTo>
                  <a:close/>
                  <a:moveTo>
                    <a:pt x="3" y="5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54"/>
                    <a:pt x="42" y="54"/>
                    <a:pt x="42" y="54"/>
                  </a:cubicBezTo>
                  <a:lnTo>
                    <a:pt x="3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74" name="Freeform 143"/>
            <p:cNvSpPr>
              <a:spLocks/>
            </p:cNvSpPr>
            <p:nvPr/>
          </p:nvSpPr>
          <p:spPr bwMode="auto">
            <a:xfrm>
              <a:off x="14628813" y="9145588"/>
              <a:ext cx="304800" cy="28575"/>
            </a:xfrm>
            <a:custGeom>
              <a:avLst/>
              <a:gdLst>
                <a:gd name="T0" fmla="*/ 31 w 32"/>
                <a:gd name="T1" fmla="*/ 0 h 3"/>
                <a:gd name="T2" fmla="*/ 1 w 32"/>
                <a:gd name="T3" fmla="*/ 0 h 3"/>
                <a:gd name="T4" fmla="*/ 0 w 32"/>
                <a:gd name="T5" fmla="*/ 2 h 3"/>
                <a:gd name="T6" fmla="*/ 1 w 32"/>
                <a:gd name="T7" fmla="*/ 3 h 3"/>
                <a:gd name="T8" fmla="*/ 31 w 32"/>
                <a:gd name="T9" fmla="*/ 3 h 3"/>
                <a:gd name="T10" fmla="*/ 32 w 32"/>
                <a:gd name="T11" fmla="*/ 2 h 3"/>
                <a:gd name="T12" fmla="*/ 31 w 3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2" y="2"/>
                  </a:cubicBezTo>
                  <a:cubicBezTo>
                    <a:pt x="32" y="1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75" name="Freeform 144"/>
            <p:cNvSpPr>
              <a:spLocks/>
            </p:cNvSpPr>
            <p:nvPr/>
          </p:nvSpPr>
          <p:spPr bwMode="auto">
            <a:xfrm>
              <a:off x="14628813" y="9221788"/>
              <a:ext cx="304800" cy="28575"/>
            </a:xfrm>
            <a:custGeom>
              <a:avLst/>
              <a:gdLst>
                <a:gd name="T0" fmla="*/ 31 w 32"/>
                <a:gd name="T1" fmla="*/ 0 h 3"/>
                <a:gd name="T2" fmla="*/ 1 w 32"/>
                <a:gd name="T3" fmla="*/ 0 h 3"/>
                <a:gd name="T4" fmla="*/ 0 w 32"/>
                <a:gd name="T5" fmla="*/ 2 h 3"/>
                <a:gd name="T6" fmla="*/ 1 w 32"/>
                <a:gd name="T7" fmla="*/ 3 h 3"/>
                <a:gd name="T8" fmla="*/ 31 w 32"/>
                <a:gd name="T9" fmla="*/ 3 h 3"/>
                <a:gd name="T10" fmla="*/ 32 w 32"/>
                <a:gd name="T11" fmla="*/ 2 h 3"/>
                <a:gd name="T12" fmla="*/ 31 w 3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2" y="2"/>
                  </a:cubicBezTo>
                  <a:cubicBezTo>
                    <a:pt x="32" y="1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76" name="Freeform 145"/>
            <p:cNvSpPr>
              <a:spLocks/>
            </p:cNvSpPr>
            <p:nvPr/>
          </p:nvSpPr>
          <p:spPr bwMode="auto">
            <a:xfrm>
              <a:off x="14628813" y="9297988"/>
              <a:ext cx="304800" cy="28575"/>
            </a:xfrm>
            <a:custGeom>
              <a:avLst/>
              <a:gdLst>
                <a:gd name="T0" fmla="*/ 31 w 32"/>
                <a:gd name="T1" fmla="*/ 0 h 3"/>
                <a:gd name="T2" fmla="*/ 1 w 32"/>
                <a:gd name="T3" fmla="*/ 0 h 3"/>
                <a:gd name="T4" fmla="*/ 0 w 32"/>
                <a:gd name="T5" fmla="*/ 2 h 3"/>
                <a:gd name="T6" fmla="*/ 1 w 32"/>
                <a:gd name="T7" fmla="*/ 3 h 3"/>
                <a:gd name="T8" fmla="*/ 31 w 32"/>
                <a:gd name="T9" fmla="*/ 3 h 3"/>
                <a:gd name="T10" fmla="*/ 32 w 32"/>
                <a:gd name="T11" fmla="*/ 2 h 3"/>
                <a:gd name="T12" fmla="*/ 31 w 3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2" y="2"/>
                  </a:cubicBezTo>
                  <a:cubicBezTo>
                    <a:pt x="32" y="1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77" name="Freeform 146"/>
            <p:cNvSpPr>
              <a:spLocks/>
            </p:cNvSpPr>
            <p:nvPr/>
          </p:nvSpPr>
          <p:spPr bwMode="auto">
            <a:xfrm>
              <a:off x="14619288" y="9069388"/>
              <a:ext cx="219075" cy="28575"/>
            </a:xfrm>
            <a:custGeom>
              <a:avLst/>
              <a:gdLst>
                <a:gd name="T0" fmla="*/ 21 w 23"/>
                <a:gd name="T1" fmla="*/ 0 h 3"/>
                <a:gd name="T2" fmla="*/ 2 w 23"/>
                <a:gd name="T3" fmla="*/ 0 h 3"/>
                <a:gd name="T4" fmla="*/ 0 w 23"/>
                <a:gd name="T5" fmla="*/ 2 h 3"/>
                <a:gd name="T6" fmla="*/ 2 w 23"/>
                <a:gd name="T7" fmla="*/ 3 h 3"/>
                <a:gd name="T8" fmla="*/ 21 w 23"/>
                <a:gd name="T9" fmla="*/ 3 h 3"/>
                <a:gd name="T10" fmla="*/ 23 w 23"/>
                <a:gd name="T11" fmla="*/ 2 h 3"/>
                <a:gd name="T12" fmla="*/ 21 w 2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">
                  <a:moveTo>
                    <a:pt x="2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178" name="Freeform 147"/>
          <p:cNvSpPr>
            <a:spLocks noEditPoints="1"/>
          </p:cNvSpPr>
          <p:nvPr/>
        </p:nvSpPr>
        <p:spPr bwMode="auto">
          <a:xfrm>
            <a:off x="15119666" y="7100035"/>
            <a:ext cx="810960" cy="646417"/>
          </a:xfrm>
          <a:custGeom>
            <a:avLst/>
            <a:gdLst>
              <a:gd name="T0" fmla="*/ 69 w 69"/>
              <a:gd name="T1" fmla="*/ 40 h 55"/>
              <a:gd name="T2" fmla="*/ 53 w 69"/>
              <a:gd name="T3" fmla="*/ 1 h 55"/>
              <a:gd name="T4" fmla="*/ 52 w 69"/>
              <a:gd name="T5" fmla="*/ 0 h 55"/>
              <a:gd name="T6" fmla="*/ 51 w 69"/>
              <a:gd name="T7" fmla="*/ 0 h 55"/>
              <a:gd name="T8" fmla="*/ 7 w 69"/>
              <a:gd name="T9" fmla="*/ 33 h 55"/>
              <a:gd name="T10" fmla="*/ 1 w 69"/>
              <a:gd name="T11" fmla="*/ 34 h 55"/>
              <a:gd name="T12" fmla="*/ 0 w 69"/>
              <a:gd name="T13" fmla="*/ 35 h 55"/>
              <a:gd name="T14" fmla="*/ 0 w 69"/>
              <a:gd name="T15" fmla="*/ 36 h 55"/>
              <a:gd name="T16" fmla="*/ 6 w 69"/>
              <a:gd name="T17" fmla="*/ 51 h 55"/>
              <a:gd name="T18" fmla="*/ 7 w 69"/>
              <a:gd name="T19" fmla="*/ 52 h 55"/>
              <a:gd name="T20" fmla="*/ 8 w 69"/>
              <a:gd name="T21" fmla="*/ 51 h 55"/>
              <a:gd name="T22" fmla="*/ 12 w 69"/>
              <a:gd name="T23" fmla="*/ 48 h 55"/>
              <a:gd name="T24" fmla="*/ 13 w 69"/>
              <a:gd name="T25" fmla="*/ 48 h 55"/>
              <a:gd name="T26" fmla="*/ 13 w 69"/>
              <a:gd name="T27" fmla="*/ 48 h 55"/>
              <a:gd name="T28" fmla="*/ 22 w 69"/>
              <a:gd name="T29" fmla="*/ 47 h 55"/>
              <a:gd name="T30" fmla="*/ 22 w 69"/>
              <a:gd name="T31" fmla="*/ 47 h 55"/>
              <a:gd name="T32" fmla="*/ 29 w 69"/>
              <a:gd name="T33" fmla="*/ 54 h 55"/>
              <a:gd name="T34" fmla="*/ 39 w 69"/>
              <a:gd name="T35" fmla="*/ 54 h 55"/>
              <a:gd name="T36" fmla="*/ 47 w 69"/>
              <a:gd name="T37" fmla="*/ 44 h 55"/>
              <a:gd name="T38" fmla="*/ 68 w 69"/>
              <a:gd name="T39" fmla="*/ 42 h 55"/>
              <a:gd name="T40" fmla="*/ 68 w 69"/>
              <a:gd name="T41" fmla="*/ 42 h 55"/>
              <a:gd name="T42" fmla="*/ 69 w 69"/>
              <a:gd name="T43" fmla="*/ 41 h 55"/>
              <a:gd name="T44" fmla="*/ 69 w 69"/>
              <a:gd name="T45" fmla="*/ 40 h 55"/>
              <a:gd name="T46" fmla="*/ 8 w 69"/>
              <a:gd name="T47" fmla="*/ 48 h 55"/>
              <a:gd name="T48" fmla="*/ 3 w 69"/>
              <a:gd name="T49" fmla="*/ 37 h 55"/>
              <a:gd name="T50" fmla="*/ 7 w 69"/>
              <a:gd name="T51" fmla="*/ 37 h 55"/>
              <a:gd name="T52" fmla="*/ 10 w 69"/>
              <a:gd name="T53" fmla="*/ 46 h 55"/>
              <a:gd name="T54" fmla="*/ 8 w 69"/>
              <a:gd name="T55" fmla="*/ 48 h 55"/>
              <a:gd name="T56" fmla="*/ 37 w 69"/>
              <a:gd name="T57" fmla="*/ 51 h 55"/>
              <a:gd name="T58" fmla="*/ 25 w 69"/>
              <a:gd name="T59" fmla="*/ 46 h 55"/>
              <a:gd name="T60" fmla="*/ 43 w 69"/>
              <a:gd name="T61" fmla="*/ 45 h 55"/>
              <a:gd name="T62" fmla="*/ 37 w 69"/>
              <a:gd name="T63" fmla="*/ 51 h 55"/>
              <a:gd name="T64" fmla="*/ 45 w 69"/>
              <a:gd name="T65" fmla="*/ 41 h 55"/>
              <a:gd name="T66" fmla="*/ 45 w 69"/>
              <a:gd name="T67" fmla="*/ 41 h 55"/>
              <a:gd name="T68" fmla="*/ 13 w 69"/>
              <a:gd name="T69" fmla="*/ 45 h 55"/>
              <a:gd name="T70" fmla="*/ 9 w 69"/>
              <a:gd name="T71" fmla="*/ 35 h 55"/>
              <a:gd name="T72" fmla="*/ 34 w 69"/>
              <a:gd name="T73" fmla="*/ 17 h 55"/>
              <a:gd name="T74" fmla="*/ 34 w 69"/>
              <a:gd name="T75" fmla="*/ 17 h 55"/>
              <a:gd name="T76" fmla="*/ 38 w 69"/>
              <a:gd name="T77" fmla="*/ 27 h 55"/>
              <a:gd name="T78" fmla="*/ 40 w 69"/>
              <a:gd name="T79" fmla="*/ 28 h 55"/>
              <a:gd name="T80" fmla="*/ 41 w 69"/>
              <a:gd name="T81" fmla="*/ 26 h 55"/>
              <a:gd name="T82" fmla="*/ 37 w 69"/>
              <a:gd name="T83" fmla="*/ 16 h 55"/>
              <a:gd name="T84" fmla="*/ 36 w 69"/>
              <a:gd name="T85" fmla="*/ 15 h 55"/>
              <a:gd name="T86" fmla="*/ 40 w 69"/>
              <a:gd name="T87" fmla="*/ 12 h 55"/>
              <a:gd name="T88" fmla="*/ 47 w 69"/>
              <a:gd name="T89" fmla="*/ 31 h 55"/>
              <a:gd name="T90" fmla="*/ 49 w 69"/>
              <a:gd name="T91" fmla="*/ 32 h 55"/>
              <a:gd name="T92" fmla="*/ 50 w 69"/>
              <a:gd name="T93" fmla="*/ 30 h 55"/>
              <a:gd name="T94" fmla="*/ 43 w 69"/>
              <a:gd name="T95" fmla="*/ 11 h 55"/>
              <a:gd name="T96" fmla="*/ 42 w 69"/>
              <a:gd name="T97" fmla="*/ 11 h 55"/>
              <a:gd name="T98" fmla="*/ 46 w 69"/>
              <a:gd name="T99" fmla="*/ 8 h 55"/>
              <a:gd name="T100" fmla="*/ 59 w 69"/>
              <a:gd name="T101" fmla="*/ 40 h 55"/>
              <a:gd name="T102" fmla="*/ 45 w 69"/>
              <a:gd name="T103" fmla="*/ 41 h 55"/>
              <a:gd name="T104" fmla="*/ 62 w 69"/>
              <a:gd name="T105" fmla="*/ 40 h 55"/>
              <a:gd name="T106" fmla="*/ 49 w 69"/>
              <a:gd name="T107" fmla="*/ 6 h 55"/>
              <a:gd name="T108" fmla="*/ 51 w 69"/>
              <a:gd name="T109" fmla="*/ 4 h 55"/>
              <a:gd name="T110" fmla="*/ 65 w 69"/>
              <a:gd name="T111" fmla="*/ 39 h 55"/>
              <a:gd name="T112" fmla="*/ 62 w 69"/>
              <a:gd name="T113" fmla="*/ 4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9" h="55">
                <a:moveTo>
                  <a:pt x="69" y="40"/>
                </a:moveTo>
                <a:cubicBezTo>
                  <a:pt x="53" y="1"/>
                  <a:pt x="53" y="1"/>
                  <a:pt x="53" y="1"/>
                </a:cubicBezTo>
                <a:cubicBezTo>
                  <a:pt x="53" y="0"/>
                  <a:pt x="53" y="0"/>
                  <a:pt x="52" y="0"/>
                </a:cubicBezTo>
                <a:cubicBezTo>
                  <a:pt x="52" y="0"/>
                  <a:pt x="51" y="0"/>
                  <a:pt x="51" y="0"/>
                </a:cubicBezTo>
                <a:cubicBezTo>
                  <a:pt x="7" y="33"/>
                  <a:pt x="7" y="33"/>
                  <a:pt x="7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4"/>
                  <a:pt x="0" y="34"/>
                  <a:pt x="0" y="35"/>
                </a:cubicBezTo>
                <a:cubicBezTo>
                  <a:pt x="0" y="35"/>
                  <a:pt x="0" y="36"/>
                  <a:pt x="0" y="36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51"/>
                  <a:pt x="6" y="52"/>
                  <a:pt x="7" y="52"/>
                </a:cubicBezTo>
                <a:cubicBezTo>
                  <a:pt x="7" y="52"/>
                  <a:pt x="8" y="52"/>
                  <a:pt x="8" y="51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8"/>
                  <a:pt x="13" y="48"/>
                  <a:pt x="13" y="48"/>
                </a:cubicBezTo>
                <a:cubicBezTo>
                  <a:pt x="13" y="48"/>
                  <a:pt x="13" y="48"/>
                  <a:pt x="13" y="48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3" y="50"/>
                  <a:pt x="26" y="52"/>
                  <a:pt x="29" y="54"/>
                </a:cubicBezTo>
                <a:cubicBezTo>
                  <a:pt x="32" y="55"/>
                  <a:pt x="35" y="55"/>
                  <a:pt x="39" y="54"/>
                </a:cubicBezTo>
                <a:cubicBezTo>
                  <a:pt x="43" y="52"/>
                  <a:pt x="46" y="49"/>
                  <a:pt x="47" y="44"/>
                </a:cubicBezTo>
                <a:cubicBezTo>
                  <a:pt x="68" y="42"/>
                  <a:pt x="68" y="42"/>
                  <a:pt x="68" y="42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2"/>
                  <a:pt x="69" y="42"/>
                  <a:pt x="69" y="41"/>
                </a:cubicBezTo>
                <a:cubicBezTo>
                  <a:pt x="69" y="41"/>
                  <a:pt x="69" y="40"/>
                  <a:pt x="69" y="40"/>
                </a:cubicBezTo>
                <a:close/>
                <a:moveTo>
                  <a:pt x="8" y="48"/>
                </a:moveTo>
                <a:cubicBezTo>
                  <a:pt x="3" y="37"/>
                  <a:pt x="3" y="37"/>
                  <a:pt x="3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10" y="46"/>
                  <a:pt x="10" y="46"/>
                  <a:pt x="10" y="46"/>
                </a:cubicBezTo>
                <a:lnTo>
                  <a:pt x="8" y="48"/>
                </a:lnTo>
                <a:close/>
                <a:moveTo>
                  <a:pt x="37" y="51"/>
                </a:moveTo>
                <a:cubicBezTo>
                  <a:pt x="33" y="53"/>
                  <a:pt x="27" y="51"/>
                  <a:pt x="25" y="46"/>
                </a:cubicBezTo>
                <a:cubicBezTo>
                  <a:pt x="43" y="45"/>
                  <a:pt x="43" y="45"/>
                  <a:pt x="43" y="45"/>
                </a:cubicBezTo>
                <a:cubicBezTo>
                  <a:pt x="42" y="47"/>
                  <a:pt x="40" y="50"/>
                  <a:pt x="37" y="51"/>
                </a:cubicBezTo>
                <a:close/>
                <a:moveTo>
                  <a:pt x="45" y="41"/>
                </a:moveTo>
                <a:cubicBezTo>
                  <a:pt x="45" y="41"/>
                  <a:pt x="45" y="41"/>
                  <a:pt x="45" y="41"/>
                </a:cubicBezTo>
                <a:cubicBezTo>
                  <a:pt x="13" y="45"/>
                  <a:pt x="13" y="45"/>
                  <a:pt x="13" y="45"/>
                </a:cubicBezTo>
                <a:cubicBezTo>
                  <a:pt x="9" y="35"/>
                  <a:pt x="9" y="35"/>
                  <a:pt x="9" y="35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8"/>
                  <a:pt x="39" y="28"/>
                  <a:pt x="40" y="28"/>
                </a:cubicBezTo>
                <a:cubicBezTo>
                  <a:pt x="41" y="27"/>
                  <a:pt x="41" y="26"/>
                  <a:pt x="41" y="26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7" y="15"/>
                  <a:pt x="36" y="15"/>
                </a:cubicBezTo>
                <a:cubicBezTo>
                  <a:pt x="40" y="12"/>
                  <a:pt x="40" y="12"/>
                  <a:pt x="40" y="12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2"/>
                  <a:pt x="49" y="32"/>
                  <a:pt x="49" y="32"/>
                </a:cubicBezTo>
                <a:cubicBezTo>
                  <a:pt x="50" y="32"/>
                  <a:pt x="51" y="31"/>
                  <a:pt x="50" y="30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2" y="11"/>
                  <a:pt x="42" y="11"/>
                </a:cubicBezTo>
                <a:cubicBezTo>
                  <a:pt x="46" y="8"/>
                  <a:pt x="46" y="8"/>
                  <a:pt x="46" y="8"/>
                </a:cubicBezTo>
                <a:cubicBezTo>
                  <a:pt x="59" y="40"/>
                  <a:pt x="59" y="40"/>
                  <a:pt x="59" y="40"/>
                </a:cubicBezTo>
                <a:lnTo>
                  <a:pt x="45" y="41"/>
                </a:lnTo>
                <a:close/>
                <a:moveTo>
                  <a:pt x="62" y="40"/>
                </a:moveTo>
                <a:cubicBezTo>
                  <a:pt x="49" y="6"/>
                  <a:pt x="49" y="6"/>
                  <a:pt x="49" y="6"/>
                </a:cubicBezTo>
                <a:cubicBezTo>
                  <a:pt x="51" y="4"/>
                  <a:pt x="51" y="4"/>
                  <a:pt x="51" y="4"/>
                </a:cubicBezTo>
                <a:cubicBezTo>
                  <a:pt x="65" y="39"/>
                  <a:pt x="65" y="39"/>
                  <a:pt x="65" y="39"/>
                </a:cubicBezTo>
                <a:lnTo>
                  <a:pt x="62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179" name="Freeform 148"/>
          <p:cNvSpPr>
            <a:spLocks noEditPoints="1"/>
          </p:cNvSpPr>
          <p:nvPr/>
        </p:nvSpPr>
        <p:spPr bwMode="auto">
          <a:xfrm>
            <a:off x="9506982" y="3562436"/>
            <a:ext cx="587652" cy="810960"/>
          </a:xfrm>
          <a:custGeom>
            <a:avLst/>
            <a:gdLst>
              <a:gd name="T0" fmla="*/ 48 w 50"/>
              <a:gd name="T1" fmla="*/ 17 h 69"/>
              <a:gd name="T2" fmla="*/ 39 w 50"/>
              <a:gd name="T3" fmla="*/ 17 h 69"/>
              <a:gd name="T4" fmla="*/ 39 w 50"/>
              <a:gd name="T5" fmla="*/ 14 h 69"/>
              <a:gd name="T6" fmla="*/ 25 w 50"/>
              <a:gd name="T7" fmla="*/ 0 h 69"/>
              <a:gd name="T8" fmla="*/ 11 w 50"/>
              <a:gd name="T9" fmla="*/ 14 h 69"/>
              <a:gd name="T10" fmla="*/ 11 w 50"/>
              <a:gd name="T11" fmla="*/ 17 h 69"/>
              <a:gd name="T12" fmla="*/ 1 w 50"/>
              <a:gd name="T13" fmla="*/ 17 h 69"/>
              <a:gd name="T14" fmla="*/ 0 w 50"/>
              <a:gd name="T15" fmla="*/ 19 h 69"/>
              <a:gd name="T16" fmla="*/ 0 w 50"/>
              <a:gd name="T17" fmla="*/ 55 h 69"/>
              <a:gd name="T18" fmla="*/ 14 w 50"/>
              <a:gd name="T19" fmla="*/ 69 h 69"/>
              <a:gd name="T20" fmla="*/ 36 w 50"/>
              <a:gd name="T21" fmla="*/ 69 h 69"/>
              <a:gd name="T22" fmla="*/ 50 w 50"/>
              <a:gd name="T23" fmla="*/ 55 h 69"/>
              <a:gd name="T24" fmla="*/ 50 w 50"/>
              <a:gd name="T25" fmla="*/ 19 h 69"/>
              <a:gd name="T26" fmla="*/ 48 w 50"/>
              <a:gd name="T27" fmla="*/ 17 h 69"/>
              <a:gd name="T28" fmla="*/ 13 w 50"/>
              <a:gd name="T29" fmla="*/ 14 h 69"/>
              <a:gd name="T30" fmla="*/ 25 w 50"/>
              <a:gd name="T31" fmla="*/ 3 h 69"/>
              <a:gd name="T32" fmla="*/ 36 w 50"/>
              <a:gd name="T33" fmla="*/ 14 h 69"/>
              <a:gd name="T34" fmla="*/ 36 w 50"/>
              <a:gd name="T35" fmla="*/ 17 h 69"/>
              <a:gd name="T36" fmla="*/ 13 w 50"/>
              <a:gd name="T37" fmla="*/ 17 h 69"/>
              <a:gd name="T38" fmla="*/ 13 w 50"/>
              <a:gd name="T39" fmla="*/ 14 h 69"/>
              <a:gd name="T40" fmla="*/ 47 w 50"/>
              <a:gd name="T41" fmla="*/ 55 h 69"/>
              <a:gd name="T42" fmla="*/ 36 w 50"/>
              <a:gd name="T43" fmla="*/ 66 h 69"/>
              <a:gd name="T44" fmla="*/ 14 w 50"/>
              <a:gd name="T45" fmla="*/ 66 h 69"/>
              <a:gd name="T46" fmla="*/ 3 w 50"/>
              <a:gd name="T47" fmla="*/ 55 h 69"/>
              <a:gd name="T48" fmla="*/ 3 w 50"/>
              <a:gd name="T49" fmla="*/ 55 h 69"/>
              <a:gd name="T50" fmla="*/ 25 w 50"/>
              <a:gd name="T51" fmla="*/ 55 h 69"/>
              <a:gd name="T52" fmla="*/ 27 w 50"/>
              <a:gd name="T53" fmla="*/ 53 h 69"/>
              <a:gd name="T54" fmla="*/ 25 w 50"/>
              <a:gd name="T55" fmla="*/ 52 h 69"/>
              <a:gd name="T56" fmla="*/ 3 w 50"/>
              <a:gd name="T57" fmla="*/ 52 h 69"/>
              <a:gd name="T58" fmla="*/ 3 w 50"/>
              <a:gd name="T59" fmla="*/ 46 h 69"/>
              <a:gd name="T60" fmla="*/ 30 w 50"/>
              <a:gd name="T61" fmla="*/ 46 h 69"/>
              <a:gd name="T62" fmla="*/ 31 w 50"/>
              <a:gd name="T63" fmla="*/ 44 h 69"/>
              <a:gd name="T64" fmla="*/ 30 w 50"/>
              <a:gd name="T65" fmla="*/ 43 h 69"/>
              <a:gd name="T66" fmla="*/ 3 w 50"/>
              <a:gd name="T67" fmla="*/ 43 h 69"/>
              <a:gd name="T68" fmla="*/ 3 w 50"/>
              <a:gd name="T69" fmla="*/ 38 h 69"/>
              <a:gd name="T70" fmla="*/ 41 w 50"/>
              <a:gd name="T71" fmla="*/ 38 h 69"/>
              <a:gd name="T72" fmla="*/ 42 w 50"/>
              <a:gd name="T73" fmla="*/ 36 h 69"/>
              <a:gd name="T74" fmla="*/ 41 w 50"/>
              <a:gd name="T75" fmla="*/ 35 h 69"/>
              <a:gd name="T76" fmla="*/ 3 w 50"/>
              <a:gd name="T77" fmla="*/ 35 h 69"/>
              <a:gd name="T78" fmla="*/ 3 w 50"/>
              <a:gd name="T79" fmla="*/ 20 h 69"/>
              <a:gd name="T80" fmla="*/ 11 w 50"/>
              <a:gd name="T81" fmla="*/ 20 h 69"/>
              <a:gd name="T82" fmla="*/ 11 w 50"/>
              <a:gd name="T83" fmla="*/ 24 h 69"/>
              <a:gd name="T84" fmla="*/ 11 w 50"/>
              <a:gd name="T85" fmla="*/ 24 h 69"/>
              <a:gd name="T86" fmla="*/ 9 w 50"/>
              <a:gd name="T87" fmla="*/ 27 h 69"/>
              <a:gd name="T88" fmla="*/ 12 w 50"/>
              <a:gd name="T89" fmla="*/ 30 h 69"/>
              <a:gd name="T90" fmla="*/ 15 w 50"/>
              <a:gd name="T91" fmla="*/ 27 h 69"/>
              <a:gd name="T92" fmla="*/ 13 w 50"/>
              <a:gd name="T93" fmla="*/ 24 h 69"/>
              <a:gd name="T94" fmla="*/ 13 w 50"/>
              <a:gd name="T95" fmla="*/ 24 h 69"/>
              <a:gd name="T96" fmla="*/ 13 w 50"/>
              <a:gd name="T97" fmla="*/ 20 h 69"/>
              <a:gd name="T98" fmla="*/ 36 w 50"/>
              <a:gd name="T99" fmla="*/ 20 h 69"/>
              <a:gd name="T100" fmla="*/ 36 w 50"/>
              <a:gd name="T101" fmla="*/ 24 h 69"/>
              <a:gd name="T102" fmla="*/ 36 w 50"/>
              <a:gd name="T103" fmla="*/ 24 h 69"/>
              <a:gd name="T104" fmla="*/ 35 w 50"/>
              <a:gd name="T105" fmla="*/ 27 h 69"/>
              <a:gd name="T106" fmla="*/ 38 w 50"/>
              <a:gd name="T107" fmla="*/ 30 h 69"/>
              <a:gd name="T108" fmla="*/ 41 w 50"/>
              <a:gd name="T109" fmla="*/ 27 h 69"/>
              <a:gd name="T110" fmla="*/ 39 w 50"/>
              <a:gd name="T111" fmla="*/ 24 h 69"/>
              <a:gd name="T112" fmla="*/ 39 w 50"/>
              <a:gd name="T113" fmla="*/ 24 h 69"/>
              <a:gd name="T114" fmla="*/ 39 w 50"/>
              <a:gd name="T115" fmla="*/ 20 h 69"/>
              <a:gd name="T116" fmla="*/ 47 w 50"/>
              <a:gd name="T117" fmla="*/ 20 h 69"/>
              <a:gd name="T118" fmla="*/ 47 w 50"/>
              <a:gd name="T119" fmla="*/ 5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0" h="69">
                <a:moveTo>
                  <a:pt x="48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6"/>
                  <a:pt x="33" y="0"/>
                  <a:pt x="25" y="0"/>
                </a:cubicBezTo>
                <a:cubicBezTo>
                  <a:pt x="17" y="0"/>
                  <a:pt x="11" y="6"/>
                  <a:pt x="11" y="14"/>
                </a:cubicBezTo>
                <a:cubicBezTo>
                  <a:pt x="11" y="17"/>
                  <a:pt x="11" y="17"/>
                  <a:pt x="1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8"/>
                  <a:pt x="0" y="19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3"/>
                  <a:pt x="6" y="69"/>
                  <a:pt x="14" y="69"/>
                </a:cubicBezTo>
                <a:cubicBezTo>
                  <a:pt x="36" y="69"/>
                  <a:pt x="36" y="69"/>
                  <a:pt x="36" y="69"/>
                </a:cubicBezTo>
                <a:cubicBezTo>
                  <a:pt x="43" y="69"/>
                  <a:pt x="50" y="63"/>
                  <a:pt x="50" y="55"/>
                </a:cubicBezTo>
                <a:cubicBezTo>
                  <a:pt x="50" y="19"/>
                  <a:pt x="50" y="19"/>
                  <a:pt x="50" y="19"/>
                </a:cubicBezTo>
                <a:cubicBezTo>
                  <a:pt x="50" y="18"/>
                  <a:pt x="49" y="17"/>
                  <a:pt x="48" y="17"/>
                </a:cubicBezTo>
                <a:close/>
                <a:moveTo>
                  <a:pt x="13" y="14"/>
                </a:moveTo>
                <a:cubicBezTo>
                  <a:pt x="13" y="8"/>
                  <a:pt x="19" y="3"/>
                  <a:pt x="25" y="3"/>
                </a:cubicBezTo>
                <a:cubicBezTo>
                  <a:pt x="31" y="3"/>
                  <a:pt x="36" y="8"/>
                  <a:pt x="36" y="14"/>
                </a:cubicBezTo>
                <a:cubicBezTo>
                  <a:pt x="36" y="17"/>
                  <a:pt x="36" y="17"/>
                  <a:pt x="36" y="17"/>
                </a:cubicBezTo>
                <a:cubicBezTo>
                  <a:pt x="13" y="17"/>
                  <a:pt x="13" y="17"/>
                  <a:pt x="13" y="17"/>
                </a:cubicBezTo>
                <a:lnTo>
                  <a:pt x="13" y="14"/>
                </a:lnTo>
                <a:close/>
                <a:moveTo>
                  <a:pt x="47" y="55"/>
                </a:moveTo>
                <a:cubicBezTo>
                  <a:pt x="47" y="61"/>
                  <a:pt x="42" y="66"/>
                  <a:pt x="36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8" y="66"/>
                  <a:pt x="3" y="61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6" y="55"/>
                  <a:pt x="27" y="54"/>
                  <a:pt x="27" y="53"/>
                </a:cubicBezTo>
                <a:cubicBezTo>
                  <a:pt x="27" y="53"/>
                  <a:pt x="26" y="52"/>
                  <a:pt x="25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3" y="46"/>
                  <a:pt x="3" y="46"/>
                  <a:pt x="3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1" y="45"/>
                  <a:pt x="31" y="44"/>
                </a:cubicBezTo>
                <a:cubicBezTo>
                  <a:pt x="31" y="43"/>
                  <a:pt x="30" y="43"/>
                  <a:pt x="30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38"/>
                  <a:pt x="3" y="38"/>
                  <a:pt x="3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8"/>
                  <a:pt x="42" y="37"/>
                  <a:pt x="42" y="36"/>
                </a:cubicBezTo>
                <a:cubicBezTo>
                  <a:pt x="42" y="35"/>
                  <a:pt x="41" y="35"/>
                  <a:pt x="41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20"/>
                  <a:pt x="3" y="20"/>
                  <a:pt x="3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0" y="25"/>
                  <a:pt x="9" y="26"/>
                  <a:pt x="9" y="27"/>
                </a:cubicBezTo>
                <a:cubicBezTo>
                  <a:pt x="9" y="28"/>
                  <a:pt x="10" y="30"/>
                  <a:pt x="12" y="30"/>
                </a:cubicBezTo>
                <a:cubicBezTo>
                  <a:pt x="14" y="30"/>
                  <a:pt x="15" y="28"/>
                  <a:pt x="15" y="27"/>
                </a:cubicBezTo>
                <a:cubicBezTo>
                  <a:pt x="15" y="26"/>
                  <a:pt x="14" y="25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0"/>
                  <a:pt x="13" y="20"/>
                  <a:pt x="13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5" y="25"/>
                  <a:pt x="35" y="26"/>
                  <a:pt x="35" y="27"/>
                </a:cubicBezTo>
                <a:cubicBezTo>
                  <a:pt x="35" y="28"/>
                  <a:pt x="36" y="30"/>
                  <a:pt x="38" y="30"/>
                </a:cubicBezTo>
                <a:cubicBezTo>
                  <a:pt x="39" y="30"/>
                  <a:pt x="41" y="28"/>
                  <a:pt x="41" y="27"/>
                </a:cubicBezTo>
                <a:cubicBezTo>
                  <a:pt x="41" y="26"/>
                  <a:pt x="40" y="25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0"/>
                  <a:pt x="39" y="20"/>
                  <a:pt x="39" y="20"/>
                </a:cubicBezTo>
                <a:cubicBezTo>
                  <a:pt x="47" y="20"/>
                  <a:pt x="47" y="20"/>
                  <a:pt x="47" y="20"/>
                </a:cubicBezTo>
                <a:lnTo>
                  <a:pt x="4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180" name="Freeform 149"/>
          <p:cNvSpPr>
            <a:spLocks noEditPoints="1"/>
          </p:cNvSpPr>
          <p:nvPr/>
        </p:nvSpPr>
        <p:spPr bwMode="auto">
          <a:xfrm>
            <a:off x="15219566" y="3703472"/>
            <a:ext cx="752195" cy="669924"/>
          </a:xfrm>
          <a:custGeom>
            <a:avLst/>
            <a:gdLst>
              <a:gd name="T0" fmla="*/ 47 w 64"/>
              <a:gd name="T1" fmla="*/ 16 h 57"/>
              <a:gd name="T2" fmla="*/ 34 w 64"/>
              <a:gd name="T3" fmla="*/ 1 h 57"/>
              <a:gd name="T4" fmla="*/ 43 w 64"/>
              <a:gd name="T5" fmla="*/ 16 h 57"/>
              <a:gd name="T6" fmla="*/ 30 w 64"/>
              <a:gd name="T7" fmla="*/ 3 h 57"/>
              <a:gd name="T8" fmla="*/ 28 w 64"/>
              <a:gd name="T9" fmla="*/ 1 h 57"/>
              <a:gd name="T10" fmla="*/ 1 w 64"/>
              <a:gd name="T11" fmla="*/ 16 h 57"/>
              <a:gd name="T12" fmla="*/ 0 w 64"/>
              <a:gd name="T13" fmla="*/ 27 h 57"/>
              <a:gd name="T14" fmla="*/ 4 w 64"/>
              <a:gd name="T15" fmla="*/ 28 h 57"/>
              <a:gd name="T16" fmla="*/ 11 w 64"/>
              <a:gd name="T17" fmla="*/ 57 h 57"/>
              <a:gd name="T18" fmla="*/ 55 w 64"/>
              <a:gd name="T19" fmla="*/ 56 h 57"/>
              <a:gd name="T20" fmla="*/ 63 w 64"/>
              <a:gd name="T21" fmla="*/ 28 h 57"/>
              <a:gd name="T22" fmla="*/ 64 w 64"/>
              <a:gd name="T23" fmla="*/ 18 h 57"/>
              <a:gd name="T24" fmla="*/ 52 w 64"/>
              <a:gd name="T25" fmla="*/ 54 h 57"/>
              <a:gd name="T26" fmla="*/ 7 w 64"/>
              <a:gd name="T27" fmla="*/ 28 h 57"/>
              <a:gd name="T28" fmla="*/ 18 w 64"/>
              <a:gd name="T29" fmla="*/ 48 h 57"/>
              <a:gd name="T30" fmla="*/ 21 w 64"/>
              <a:gd name="T31" fmla="*/ 48 h 57"/>
              <a:gd name="T32" fmla="*/ 27 w 64"/>
              <a:gd name="T33" fmla="*/ 28 h 57"/>
              <a:gd name="T34" fmla="*/ 28 w 64"/>
              <a:gd name="T35" fmla="*/ 50 h 57"/>
              <a:gd name="T36" fmla="*/ 30 w 64"/>
              <a:gd name="T37" fmla="*/ 28 h 57"/>
              <a:gd name="T38" fmla="*/ 35 w 64"/>
              <a:gd name="T39" fmla="*/ 48 h 57"/>
              <a:gd name="T40" fmla="*/ 38 w 64"/>
              <a:gd name="T41" fmla="*/ 48 h 57"/>
              <a:gd name="T42" fmla="*/ 44 w 64"/>
              <a:gd name="T43" fmla="*/ 28 h 57"/>
              <a:gd name="T44" fmla="*/ 45 w 64"/>
              <a:gd name="T45" fmla="*/ 49 h 57"/>
              <a:gd name="T46" fmla="*/ 47 w 64"/>
              <a:gd name="T47" fmla="*/ 28 h 57"/>
              <a:gd name="T48" fmla="*/ 52 w 64"/>
              <a:gd name="T49" fmla="*/ 54 h 57"/>
              <a:gd name="T50" fmla="*/ 59 w 64"/>
              <a:gd name="T51" fmla="*/ 25 h 57"/>
              <a:gd name="T52" fmla="*/ 59 w 64"/>
              <a:gd name="T53" fmla="*/ 25 h 57"/>
              <a:gd name="T54" fmla="*/ 3 w 64"/>
              <a:gd name="T55" fmla="*/ 25 h 57"/>
              <a:gd name="T56" fmla="*/ 15 w 64"/>
              <a:gd name="T57" fmla="*/ 19 h 57"/>
              <a:gd name="T58" fmla="*/ 14 w 64"/>
              <a:gd name="T59" fmla="*/ 23 h 57"/>
              <a:gd name="T60" fmla="*/ 16 w 64"/>
              <a:gd name="T61" fmla="*/ 23 h 57"/>
              <a:gd name="T62" fmla="*/ 46 w 64"/>
              <a:gd name="T63" fmla="*/ 19 h 57"/>
              <a:gd name="T64" fmla="*/ 50 w 64"/>
              <a:gd name="T65" fmla="*/ 24 h 57"/>
              <a:gd name="T66" fmla="*/ 51 w 64"/>
              <a:gd name="T67" fmla="*/ 21 h 57"/>
              <a:gd name="T68" fmla="*/ 61 w 64"/>
              <a:gd name="T69" fmla="*/ 19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" h="57">
                <a:moveTo>
                  <a:pt x="63" y="16"/>
                </a:moveTo>
                <a:cubicBezTo>
                  <a:pt x="47" y="16"/>
                  <a:pt x="47" y="16"/>
                  <a:pt x="47" y="16"/>
                </a:cubicBezTo>
                <a:cubicBezTo>
                  <a:pt x="37" y="1"/>
                  <a:pt x="37" y="1"/>
                  <a:pt x="37" y="1"/>
                </a:cubicBezTo>
                <a:cubicBezTo>
                  <a:pt x="36" y="0"/>
                  <a:pt x="35" y="0"/>
                  <a:pt x="34" y="1"/>
                </a:cubicBezTo>
                <a:cubicBezTo>
                  <a:pt x="34" y="1"/>
                  <a:pt x="34" y="2"/>
                  <a:pt x="34" y="3"/>
                </a:cubicBezTo>
                <a:cubicBezTo>
                  <a:pt x="43" y="16"/>
                  <a:pt x="43" y="16"/>
                  <a:pt x="43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2"/>
                  <a:pt x="31" y="1"/>
                  <a:pt x="30" y="1"/>
                </a:cubicBezTo>
                <a:cubicBezTo>
                  <a:pt x="29" y="0"/>
                  <a:pt x="28" y="0"/>
                  <a:pt x="28" y="1"/>
                </a:cubicBezTo>
                <a:cubicBezTo>
                  <a:pt x="17" y="16"/>
                  <a:pt x="17" y="16"/>
                  <a:pt x="17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0" y="17"/>
                  <a:pt x="0" y="18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8"/>
                  <a:pt x="1" y="28"/>
                  <a:pt x="1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7"/>
                  <a:pt x="10" y="57"/>
                  <a:pt x="11" y="57"/>
                </a:cubicBezTo>
                <a:cubicBezTo>
                  <a:pt x="54" y="57"/>
                  <a:pt x="54" y="57"/>
                  <a:pt x="54" y="57"/>
                </a:cubicBezTo>
                <a:cubicBezTo>
                  <a:pt x="54" y="57"/>
                  <a:pt x="55" y="57"/>
                  <a:pt x="55" y="56"/>
                </a:cubicBezTo>
                <a:cubicBezTo>
                  <a:pt x="60" y="28"/>
                  <a:pt x="60" y="28"/>
                  <a:pt x="60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64" y="28"/>
                  <a:pt x="64" y="28"/>
                  <a:pt x="64" y="27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7"/>
                  <a:pt x="64" y="16"/>
                  <a:pt x="63" y="16"/>
                </a:cubicBezTo>
                <a:close/>
                <a:moveTo>
                  <a:pt x="52" y="54"/>
                </a:moveTo>
                <a:cubicBezTo>
                  <a:pt x="12" y="54"/>
                  <a:pt x="12" y="54"/>
                  <a:pt x="12" y="54"/>
                </a:cubicBezTo>
                <a:cubicBezTo>
                  <a:pt x="7" y="28"/>
                  <a:pt x="7" y="28"/>
                  <a:pt x="7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48"/>
                  <a:pt x="18" y="48"/>
                  <a:pt x="18" y="48"/>
                </a:cubicBezTo>
                <a:cubicBezTo>
                  <a:pt x="18" y="49"/>
                  <a:pt x="18" y="50"/>
                  <a:pt x="19" y="50"/>
                </a:cubicBezTo>
                <a:cubicBezTo>
                  <a:pt x="20" y="50"/>
                  <a:pt x="21" y="49"/>
                  <a:pt x="21" y="48"/>
                </a:cubicBezTo>
                <a:cubicBezTo>
                  <a:pt x="21" y="28"/>
                  <a:pt x="21" y="28"/>
                  <a:pt x="21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9"/>
                  <a:pt x="27" y="50"/>
                  <a:pt x="28" y="50"/>
                </a:cubicBezTo>
                <a:cubicBezTo>
                  <a:pt x="29" y="50"/>
                  <a:pt x="30" y="49"/>
                  <a:pt x="30" y="48"/>
                </a:cubicBezTo>
                <a:cubicBezTo>
                  <a:pt x="30" y="28"/>
                  <a:pt x="30" y="28"/>
                  <a:pt x="30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9"/>
                  <a:pt x="36" y="49"/>
                  <a:pt x="36" y="49"/>
                </a:cubicBezTo>
                <a:cubicBezTo>
                  <a:pt x="37" y="49"/>
                  <a:pt x="38" y="49"/>
                  <a:pt x="38" y="48"/>
                </a:cubicBezTo>
                <a:cubicBezTo>
                  <a:pt x="38" y="28"/>
                  <a:pt x="38" y="28"/>
                  <a:pt x="38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48"/>
                  <a:pt x="44" y="48"/>
                  <a:pt x="44" y="48"/>
                </a:cubicBezTo>
                <a:cubicBezTo>
                  <a:pt x="44" y="49"/>
                  <a:pt x="45" y="49"/>
                  <a:pt x="45" y="49"/>
                </a:cubicBezTo>
                <a:cubicBezTo>
                  <a:pt x="46" y="49"/>
                  <a:pt x="47" y="49"/>
                  <a:pt x="47" y="48"/>
                </a:cubicBezTo>
                <a:cubicBezTo>
                  <a:pt x="47" y="28"/>
                  <a:pt x="47" y="28"/>
                  <a:pt x="47" y="28"/>
                </a:cubicBezTo>
                <a:cubicBezTo>
                  <a:pt x="57" y="28"/>
                  <a:pt x="57" y="28"/>
                  <a:pt x="57" y="28"/>
                </a:cubicBezTo>
                <a:lnTo>
                  <a:pt x="52" y="54"/>
                </a:lnTo>
                <a:close/>
                <a:moveTo>
                  <a:pt x="61" y="25"/>
                </a:moveTo>
                <a:cubicBezTo>
                  <a:pt x="59" y="25"/>
                  <a:pt x="59" y="25"/>
                  <a:pt x="59" y="25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25"/>
                  <a:pt x="59" y="25"/>
                  <a:pt x="59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19"/>
                  <a:pt x="3" y="19"/>
                  <a:pt x="3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21"/>
                  <a:pt x="14" y="21"/>
                  <a:pt x="14" y="21"/>
                </a:cubicBezTo>
                <a:cubicBezTo>
                  <a:pt x="13" y="22"/>
                  <a:pt x="13" y="23"/>
                  <a:pt x="14" y="23"/>
                </a:cubicBezTo>
                <a:cubicBezTo>
                  <a:pt x="14" y="24"/>
                  <a:pt x="15" y="24"/>
                  <a:pt x="15" y="24"/>
                </a:cubicBezTo>
                <a:cubicBezTo>
                  <a:pt x="15" y="24"/>
                  <a:pt x="16" y="23"/>
                  <a:pt x="16" y="23"/>
                </a:cubicBezTo>
                <a:cubicBezTo>
                  <a:pt x="19" y="19"/>
                  <a:pt x="19" y="19"/>
                  <a:pt x="19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8" y="23"/>
                  <a:pt x="48" y="23"/>
                  <a:pt x="48" y="23"/>
                </a:cubicBezTo>
                <a:cubicBezTo>
                  <a:pt x="49" y="23"/>
                  <a:pt x="49" y="24"/>
                  <a:pt x="50" y="24"/>
                </a:cubicBezTo>
                <a:cubicBezTo>
                  <a:pt x="50" y="24"/>
                  <a:pt x="50" y="24"/>
                  <a:pt x="50" y="23"/>
                </a:cubicBezTo>
                <a:cubicBezTo>
                  <a:pt x="51" y="23"/>
                  <a:pt x="51" y="22"/>
                  <a:pt x="51" y="21"/>
                </a:cubicBezTo>
                <a:cubicBezTo>
                  <a:pt x="49" y="19"/>
                  <a:pt x="49" y="19"/>
                  <a:pt x="49" y="19"/>
                </a:cubicBezTo>
                <a:cubicBezTo>
                  <a:pt x="61" y="19"/>
                  <a:pt x="61" y="19"/>
                  <a:pt x="61" y="19"/>
                </a:cubicBezTo>
                <a:lnTo>
                  <a:pt x="61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181" name="กลุ่ม 180"/>
          <p:cNvGrpSpPr/>
          <p:nvPr/>
        </p:nvGrpSpPr>
        <p:grpSpPr>
          <a:xfrm>
            <a:off x="17210153" y="8195094"/>
            <a:ext cx="763948" cy="599405"/>
            <a:chOff x="17772063" y="7753350"/>
            <a:chExt cx="619125" cy="485775"/>
          </a:xfrm>
        </p:grpSpPr>
        <p:sp>
          <p:nvSpPr>
            <p:cNvPr id="182" name="Freeform 150"/>
            <p:cNvSpPr>
              <a:spLocks noEditPoints="1"/>
            </p:cNvSpPr>
            <p:nvPr/>
          </p:nvSpPr>
          <p:spPr bwMode="auto">
            <a:xfrm>
              <a:off x="17772063" y="7753350"/>
              <a:ext cx="619125" cy="485775"/>
            </a:xfrm>
            <a:custGeom>
              <a:avLst/>
              <a:gdLst>
                <a:gd name="T0" fmla="*/ 63 w 65"/>
                <a:gd name="T1" fmla="*/ 7 h 51"/>
                <a:gd name="T2" fmla="*/ 59 w 65"/>
                <a:gd name="T3" fmla="*/ 7 h 51"/>
                <a:gd name="T4" fmla="*/ 59 w 65"/>
                <a:gd name="T5" fmla="*/ 5 h 51"/>
                <a:gd name="T6" fmla="*/ 57 w 65"/>
                <a:gd name="T7" fmla="*/ 4 h 51"/>
                <a:gd name="T8" fmla="*/ 49 w 65"/>
                <a:gd name="T9" fmla="*/ 4 h 51"/>
                <a:gd name="T10" fmla="*/ 48 w 65"/>
                <a:gd name="T11" fmla="*/ 5 h 51"/>
                <a:gd name="T12" fmla="*/ 48 w 65"/>
                <a:gd name="T13" fmla="*/ 7 h 51"/>
                <a:gd name="T14" fmla="*/ 45 w 65"/>
                <a:gd name="T15" fmla="*/ 7 h 51"/>
                <a:gd name="T16" fmla="*/ 42 w 65"/>
                <a:gd name="T17" fmla="*/ 1 h 51"/>
                <a:gd name="T18" fmla="*/ 40 w 65"/>
                <a:gd name="T19" fmla="*/ 0 h 51"/>
                <a:gd name="T20" fmla="*/ 25 w 65"/>
                <a:gd name="T21" fmla="*/ 0 h 51"/>
                <a:gd name="T22" fmla="*/ 24 w 65"/>
                <a:gd name="T23" fmla="*/ 1 h 51"/>
                <a:gd name="T24" fmla="*/ 20 w 65"/>
                <a:gd name="T25" fmla="*/ 7 h 51"/>
                <a:gd name="T26" fmla="*/ 2 w 65"/>
                <a:gd name="T27" fmla="*/ 7 h 51"/>
                <a:gd name="T28" fmla="*/ 0 w 65"/>
                <a:gd name="T29" fmla="*/ 9 h 51"/>
                <a:gd name="T30" fmla="*/ 0 w 65"/>
                <a:gd name="T31" fmla="*/ 49 h 51"/>
                <a:gd name="T32" fmla="*/ 2 w 65"/>
                <a:gd name="T33" fmla="*/ 51 h 51"/>
                <a:gd name="T34" fmla="*/ 63 w 65"/>
                <a:gd name="T35" fmla="*/ 51 h 51"/>
                <a:gd name="T36" fmla="*/ 65 w 65"/>
                <a:gd name="T37" fmla="*/ 49 h 51"/>
                <a:gd name="T38" fmla="*/ 65 w 65"/>
                <a:gd name="T39" fmla="*/ 9 h 51"/>
                <a:gd name="T40" fmla="*/ 63 w 65"/>
                <a:gd name="T41" fmla="*/ 7 h 51"/>
                <a:gd name="T42" fmla="*/ 62 w 65"/>
                <a:gd name="T43" fmla="*/ 48 h 51"/>
                <a:gd name="T44" fmla="*/ 3 w 65"/>
                <a:gd name="T45" fmla="*/ 48 h 51"/>
                <a:gd name="T46" fmla="*/ 3 w 65"/>
                <a:gd name="T47" fmla="*/ 27 h 51"/>
                <a:gd name="T48" fmla="*/ 19 w 65"/>
                <a:gd name="T49" fmla="*/ 27 h 51"/>
                <a:gd name="T50" fmla="*/ 33 w 65"/>
                <a:gd name="T51" fmla="*/ 40 h 51"/>
                <a:gd name="T52" fmla="*/ 47 w 65"/>
                <a:gd name="T53" fmla="*/ 27 h 51"/>
                <a:gd name="T54" fmla="*/ 47 w 65"/>
                <a:gd name="T55" fmla="*/ 27 h 51"/>
                <a:gd name="T56" fmla="*/ 62 w 65"/>
                <a:gd name="T57" fmla="*/ 27 h 51"/>
                <a:gd name="T58" fmla="*/ 62 w 65"/>
                <a:gd name="T59" fmla="*/ 48 h 51"/>
                <a:gd name="T60" fmla="*/ 22 w 65"/>
                <a:gd name="T61" fmla="*/ 26 h 51"/>
                <a:gd name="T62" fmla="*/ 33 w 65"/>
                <a:gd name="T63" fmla="*/ 15 h 51"/>
                <a:gd name="T64" fmla="*/ 44 w 65"/>
                <a:gd name="T65" fmla="*/ 26 h 51"/>
                <a:gd name="T66" fmla="*/ 33 w 65"/>
                <a:gd name="T67" fmla="*/ 37 h 51"/>
                <a:gd name="T68" fmla="*/ 22 w 65"/>
                <a:gd name="T69" fmla="*/ 26 h 51"/>
                <a:gd name="T70" fmla="*/ 62 w 65"/>
                <a:gd name="T71" fmla="*/ 24 h 51"/>
                <a:gd name="T72" fmla="*/ 47 w 65"/>
                <a:gd name="T73" fmla="*/ 24 h 51"/>
                <a:gd name="T74" fmla="*/ 47 w 65"/>
                <a:gd name="T75" fmla="*/ 24 h 51"/>
                <a:gd name="T76" fmla="*/ 33 w 65"/>
                <a:gd name="T77" fmla="*/ 12 h 51"/>
                <a:gd name="T78" fmla="*/ 19 w 65"/>
                <a:gd name="T79" fmla="*/ 24 h 51"/>
                <a:gd name="T80" fmla="*/ 3 w 65"/>
                <a:gd name="T81" fmla="*/ 24 h 51"/>
                <a:gd name="T82" fmla="*/ 3 w 65"/>
                <a:gd name="T83" fmla="*/ 10 h 51"/>
                <a:gd name="T84" fmla="*/ 21 w 65"/>
                <a:gd name="T85" fmla="*/ 10 h 51"/>
                <a:gd name="T86" fmla="*/ 22 w 65"/>
                <a:gd name="T87" fmla="*/ 10 h 51"/>
                <a:gd name="T88" fmla="*/ 26 w 65"/>
                <a:gd name="T89" fmla="*/ 3 h 51"/>
                <a:gd name="T90" fmla="*/ 39 w 65"/>
                <a:gd name="T91" fmla="*/ 3 h 51"/>
                <a:gd name="T92" fmla="*/ 43 w 65"/>
                <a:gd name="T93" fmla="*/ 10 h 51"/>
                <a:gd name="T94" fmla="*/ 44 w 65"/>
                <a:gd name="T95" fmla="*/ 10 h 51"/>
                <a:gd name="T96" fmla="*/ 49 w 65"/>
                <a:gd name="T97" fmla="*/ 10 h 51"/>
                <a:gd name="T98" fmla="*/ 51 w 65"/>
                <a:gd name="T99" fmla="*/ 9 h 51"/>
                <a:gd name="T100" fmla="*/ 51 w 65"/>
                <a:gd name="T101" fmla="*/ 7 h 51"/>
                <a:gd name="T102" fmla="*/ 56 w 65"/>
                <a:gd name="T103" fmla="*/ 7 h 51"/>
                <a:gd name="T104" fmla="*/ 56 w 65"/>
                <a:gd name="T105" fmla="*/ 9 h 51"/>
                <a:gd name="T106" fmla="*/ 57 w 65"/>
                <a:gd name="T107" fmla="*/ 10 h 51"/>
                <a:gd name="T108" fmla="*/ 62 w 65"/>
                <a:gd name="T109" fmla="*/ 10 h 51"/>
                <a:gd name="T110" fmla="*/ 62 w 65"/>
                <a:gd name="T111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51">
                  <a:moveTo>
                    <a:pt x="63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8" y="4"/>
                    <a:pt x="57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8" y="4"/>
                    <a:pt x="48" y="5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1" y="51"/>
                    <a:pt x="2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4" y="51"/>
                    <a:pt x="65" y="50"/>
                    <a:pt x="65" y="4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8"/>
                    <a:pt x="64" y="7"/>
                    <a:pt x="63" y="7"/>
                  </a:cubicBezTo>
                  <a:close/>
                  <a:moveTo>
                    <a:pt x="62" y="48"/>
                  </a:moveTo>
                  <a:cubicBezTo>
                    <a:pt x="3" y="48"/>
                    <a:pt x="3" y="48"/>
                    <a:pt x="3" y="4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34"/>
                    <a:pt x="25" y="40"/>
                    <a:pt x="33" y="40"/>
                  </a:cubicBezTo>
                  <a:cubicBezTo>
                    <a:pt x="40" y="40"/>
                    <a:pt x="46" y="34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62" y="27"/>
                    <a:pt x="62" y="27"/>
                    <a:pt x="62" y="27"/>
                  </a:cubicBezTo>
                  <a:lnTo>
                    <a:pt x="62" y="48"/>
                  </a:lnTo>
                  <a:close/>
                  <a:moveTo>
                    <a:pt x="22" y="26"/>
                  </a:moveTo>
                  <a:cubicBezTo>
                    <a:pt x="22" y="20"/>
                    <a:pt x="27" y="15"/>
                    <a:pt x="33" y="15"/>
                  </a:cubicBezTo>
                  <a:cubicBezTo>
                    <a:pt x="39" y="15"/>
                    <a:pt x="44" y="20"/>
                    <a:pt x="44" y="26"/>
                  </a:cubicBezTo>
                  <a:cubicBezTo>
                    <a:pt x="44" y="32"/>
                    <a:pt x="39" y="37"/>
                    <a:pt x="33" y="37"/>
                  </a:cubicBezTo>
                  <a:cubicBezTo>
                    <a:pt x="27" y="37"/>
                    <a:pt x="22" y="32"/>
                    <a:pt x="22" y="26"/>
                  </a:cubicBezTo>
                  <a:close/>
                  <a:moveTo>
                    <a:pt x="62" y="24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6" y="17"/>
                    <a:pt x="40" y="12"/>
                    <a:pt x="33" y="12"/>
                  </a:cubicBezTo>
                  <a:cubicBezTo>
                    <a:pt x="25" y="12"/>
                    <a:pt x="19" y="17"/>
                    <a:pt x="19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1" y="10"/>
                    <a:pt x="51" y="9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6" y="10"/>
                    <a:pt x="57" y="10"/>
                  </a:cubicBezTo>
                  <a:cubicBezTo>
                    <a:pt x="62" y="10"/>
                    <a:pt x="62" y="10"/>
                    <a:pt x="62" y="10"/>
                  </a:cubicBezTo>
                  <a:lnTo>
                    <a:pt x="62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83" name="Oval 151"/>
            <p:cNvSpPr>
              <a:spLocks noChangeArrowheads="1"/>
            </p:cNvSpPr>
            <p:nvPr/>
          </p:nvSpPr>
          <p:spPr bwMode="auto">
            <a:xfrm>
              <a:off x="18257838" y="8105775"/>
              <a:ext cx="47625" cy="571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84" name="กลุ่ม 183"/>
          <p:cNvGrpSpPr/>
          <p:nvPr/>
        </p:nvGrpSpPr>
        <p:grpSpPr>
          <a:xfrm>
            <a:off x="17268920" y="7042891"/>
            <a:ext cx="646417" cy="705183"/>
            <a:chOff x="16724313" y="7705725"/>
            <a:chExt cx="523875" cy="571500"/>
          </a:xfrm>
        </p:grpSpPr>
        <p:sp>
          <p:nvSpPr>
            <p:cNvPr id="185" name="Freeform 152"/>
            <p:cNvSpPr>
              <a:spLocks noEditPoints="1"/>
            </p:cNvSpPr>
            <p:nvPr/>
          </p:nvSpPr>
          <p:spPr bwMode="auto">
            <a:xfrm>
              <a:off x="16724313" y="7705725"/>
              <a:ext cx="523875" cy="171450"/>
            </a:xfrm>
            <a:custGeom>
              <a:avLst/>
              <a:gdLst>
                <a:gd name="T0" fmla="*/ 49 w 55"/>
                <a:gd name="T1" fmla="*/ 0 h 18"/>
                <a:gd name="T2" fmla="*/ 5 w 55"/>
                <a:gd name="T3" fmla="*/ 0 h 18"/>
                <a:gd name="T4" fmla="*/ 0 w 55"/>
                <a:gd name="T5" fmla="*/ 6 h 18"/>
                <a:gd name="T6" fmla="*/ 0 w 55"/>
                <a:gd name="T7" fmla="*/ 13 h 18"/>
                <a:gd name="T8" fmla="*/ 5 w 55"/>
                <a:gd name="T9" fmla="*/ 18 h 18"/>
                <a:gd name="T10" fmla="*/ 49 w 55"/>
                <a:gd name="T11" fmla="*/ 18 h 18"/>
                <a:gd name="T12" fmla="*/ 55 w 55"/>
                <a:gd name="T13" fmla="*/ 13 h 18"/>
                <a:gd name="T14" fmla="*/ 55 w 55"/>
                <a:gd name="T15" fmla="*/ 6 h 18"/>
                <a:gd name="T16" fmla="*/ 49 w 55"/>
                <a:gd name="T17" fmla="*/ 0 h 18"/>
                <a:gd name="T18" fmla="*/ 31 w 55"/>
                <a:gd name="T19" fmla="*/ 16 h 18"/>
                <a:gd name="T20" fmla="*/ 5 w 55"/>
                <a:gd name="T21" fmla="*/ 16 h 18"/>
                <a:gd name="T22" fmla="*/ 2 w 55"/>
                <a:gd name="T23" fmla="*/ 13 h 18"/>
                <a:gd name="T24" fmla="*/ 2 w 55"/>
                <a:gd name="T25" fmla="*/ 6 h 18"/>
                <a:gd name="T26" fmla="*/ 5 w 55"/>
                <a:gd name="T27" fmla="*/ 3 h 18"/>
                <a:gd name="T28" fmla="*/ 31 w 55"/>
                <a:gd name="T29" fmla="*/ 3 h 18"/>
                <a:gd name="T30" fmla="*/ 31 w 55"/>
                <a:gd name="T31" fmla="*/ 16 h 18"/>
                <a:gd name="T32" fmla="*/ 52 w 55"/>
                <a:gd name="T33" fmla="*/ 13 h 18"/>
                <a:gd name="T34" fmla="*/ 49 w 55"/>
                <a:gd name="T35" fmla="*/ 16 h 18"/>
                <a:gd name="T36" fmla="*/ 34 w 55"/>
                <a:gd name="T37" fmla="*/ 16 h 18"/>
                <a:gd name="T38" fmla="*/ 34 w 55"/>
                <a:gd name="T39" fmla="*/ 3 h 18"/>
                <a:gd name="T40" fmla="*/ 49 w 55"/>
                <a:gd name="T41" fmla="*/ 3 h 18"/>
                <a:gd name="T42" fmla="*/ 52 w 55"/>
                <a:gd name="T43" fmla="*/ 6 h 18"/>
                <a:gd name="T44" fmla="*/ 52 w 55"/>
                <a:gd name="T4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18">
                  <a:moveTo>
                    <a:pt x="4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2" y="18"/>
                    <a:pt x="5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2" y="18"/>
                    <a:pt x="55" y="16"/>
                    <a:pt x="55" y="13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3"/>
                    <a:pt x="52" y="0"/>
                    <a:pt x="49" y="0"/>
                  </a:cubicBezTo>
                  <a:close/>
                  <a:moveTo>
                    <a:pt x="31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2" y="14"/>
                    <a:pt x="2" y="1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4" y="3"/>
                    <a:pt x="5" y="3"/>
                  </a:cubicBezTo>
                  <a:cubicBezTo>
                    <a:pt x="31" y="3"/>
                    <a:pt x="31" y="3"/>
                    <a:pt x="31" y="3"/>
                  </a:cubicBezTo>
                  <a:lnTo>
                    <a:pt x="31" y="16"/>
                  </a:lnTo>
                  <a:close/>
                  <a:moveTo>
                    <a:pt x="52" y="13"/>
                  </a:moveTo>
                  <a:cubicBezTo>
                    <a:pt x="52" y="14"/>
                    <a:pt x="51" y="16"/>
                    <a:pt x="49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1" y="3"/>
                    <a:pt x="52" y="4"/>
                    <a:pt x="52" y="6"/>
                  </a:cubicBezTo>
                  <a:lnTo>
                    <a:pt x="5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86" name="Oval 153"/>
            <p:cNvSpPr>
              <a:spLocks noChangeArrowheads="1"/>
            </p:cNvSpPr>
            <p:nvPr/>
          </p:nvSpPr>
          <p:spPr bwMode="auto">
            <a:xfrm>
              <a:off x="17114838" y="7762875"/>
              <a:ext cx="57150" cy="571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87" name="Freeform 154"/>
            <p:cNvSpPr>
              <a:spLocks noEditPoints="1"/>
            </p:cNvSpPr>
            <p:nvPr/>
          </p:nvSpPr>
          <p:spPr bwMode="auto">
            <a:xfrm>
              <a:off x="16724313" y="7905750"/>
              <a:ext cx="523875" cy="171450"/>
            </a:xfrm>
            <a:custGeom>
              <a:avLst/>
              <a:gdLst>
                <a:gd name="T0" fmla="*/ 49 w 55"/>
                <a:gd name="T1" fmla="*/ 0 h 18"/>
                <a:gd name="T2" fmla="*/ 5 w 55"/>
                <a:gd name="T3" fmla="*/ 0 h 18"/>
                <a:gd name="T4" fmla="*/ 0 w 55"/>
                <a:gd name="T5" fmla="*/ 6 h 18"/>
                <a:gd name="T6" fmla="*/ 0 w 55"/>
                <a:gd name="T7" fmla="*/ 13 h 18"/>
                <a:gd name="T8" fmla="*/ 5 w 55"/>
                <a:gd name="T9" fmla="*/ 18 h 18"/>
                <a:gd name="T10" fmla="*/ 49 w 55"/>
                <a:gd name="T11" fmla="*/ 18 h 18"/>
                <a:gd name="T12" fmla="*/ 55 w 55"/>
                <a:gd name="T13" fmla="*/ 13 h 18"/>
                <a:gd name="T14" fmla="*/ 55 w 55"/>
                <a:gd name="T15" fmla="*/ 6 h 18"/>
                <a:gd name="T16" fmla="*/ 49 w 55"/>
                <a:gd name="T17" fmla="*/ 0 h 18"/>
                <a:gd name="T18" fmla="*/ 31 w 55"/>
                <a:gd name="T19" fmla="*/ 15 h 18"/>
                <a:gd name="T20" fmla="*/ 5 w 55"/>
                <a:gd name="T21" fmla="*/ 15 h 18"/>
                <a:gd name="T22" fmla="*/ 2 w 55"/>
                <a:gd name="T23" fmla="*/ 13 h 18"/>
                <a:gd name="T24" fmla="*/ 2 w 55"/>
                <a:gd name="T25" fmla="*/ 6 h 18"/>
                <a:gd name="T26" fmla="*/ 5 w 55"/>
                <a:gd name="T27" fmla="*/ 3 h 18"/>
                <a:gd name="T28" fmla="*/ 31 w 55"/>
                <a:gd name="T29" fmla="*/ 3 h 18"/>
                <a:gd name="T30" fmla="*/ 31 w 55"/>
                <a:gd name="T31" fmla="*/ 15 h 18"/>
                <a:gd name="T32" fmla="*/ 52 w 55"/>
                <a:gd name="T33" fmla="*/ 13 h 18"/>
                <a:gd name="T34" fmla="*/ 49 w 55"/>
                <a:gd name="T35" fmla="*/ 15 h 18"/>
                <a:gd name="T36" fmla="*/ 34 w 55"/>
                <a:gd name="T37" fmla="*/ 15 h 18"/>
                <a:gd name="T38" fmla="*/ 34 w 55"/>
                <a:gd name="T39" fmla="*/ 3 h 18"/>
                <a:gd name="T40" fmla="*/ 49 w 55"/>
                <a:gd name="T41" fmla="*/ 3 h 18"/>
                <a:gd name="T42" fmla="*/ 52 w 55"/>
                <a:gd name="T43" fmla="*/ 6 h 18"/>
                <a:gd name="T44" fmla="*/ 52 w 55"/>
                <a:gd name="T4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18">
                  <a:moveTo>
                    <a:pt x="4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2" y="18"/>
                    <a:pt x="5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2" y="18"/>
                    <a:pt x="55" y="16"/>
                    <a:pt x="55" y="13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3"/>
                    <a:pt x="52" y="0"/>
                    <a:pt x="49" y="0"/>
                  </a:cubicBezTo>
                  <a:close/>
                  <a:moveTo>
                    <a:pt x="31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2" y="14"/>
                    <a:pt x="2" y="1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4" y="3"/>
                    <a:pt x="5" y="3"/>
                  </a:cubicBezTo>
                  <a:cubicBezTo>
                    <a:pt x="31" y="3"/>
                    <a:pt x="31" y="3"/>
                    <a:pt x="31" y="3"/>
                  </a:cubicBezTo>
                  <a:lnTo>
                    <a:pt x="31" y="15"/>
                  </a:lnTo>
                  <a:close/>
                  <a:moveTo>
                    <a:pt x="52" y="13"/>
                  </a:moveTo>
                  <a:cubicBezTo>
                    <a:pt x="52" y="14"/>
                    <a:pt x="51" y="15"/>
                    <a:pt x="49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1" y="3"/>
                    <a:pt x="52" y="4"/>
                    <a:pt x="52" y="6"/>
                  </a:cubicBezTo>
                  <a:lnTo>
                    <a:pt x="5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88" name="Oval 155"/>
            <p:cNvSpPr>
              <a:spLocks noChangeArrowheads="1"/>
            </p:cNvSpPr>
            <p:nvPr/>
          </p:nvSpPr>
          <p:spPr bwMode="auto">
            <a:xfrm>
              <a:off x="17114838" y="7962900"/>
              <a:ext cx="57150" cy="571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89" name="Freeform 156"/>
            <p:cNvSpPr>
              <a:spLocks noEditPoints="1"/>
            </p:cNvSpPr>
            <p:nvPr/>
          </p:nvSpPr>
          <p:spPr bwMode="auto">
            <a:xfrm>
              <a:off x="16724313" y="8105775"/>
              <a:ext cx="523875" cy="171450"/>
            </a:xfrm>
            <a:custGeom>
              <a:avLst/>
              <a:gdLst>
                <a:gd name="T0" fmla="*/ 49 w 55"/>
                <a:gd name="T1" fmla="*/ 0 h 18"/>
                <a:gd name="T2" fmla="*/ 5 w 55"/>
                <a:gd name="T3" fmla="*/ 0 h 18"/>
                <a:gd name="T4" fmla="*/ 0 w 55"/>
                <a:gd name="T5" fmla="*/ 5 h 18"/>
                <a:gd name="T6" fmla="*/ 0 w 55"/>
                <a:gd name="T7" fmla="*/ 12 h 18"/>
                <a:gd name="T8" fmla="*/ 5 w 55"/>
                <a:gd name="T9" fmla="*/ 18 h 18"/>
                <a:gd name="T10" fmla="*/ 49 w 55"/>
                <a:gd name="T11" fmla="*/ 18 h 18"/>
                <a:gd name="T12" fmla="*/ 55 w 55"/>
                <a:gd name="T13" fmla="*/ 12 h 18"/>
                <a:gd name="T14" fmla="*/ 55 w 55"/>
                <a:gd name="T15" fmla="*/ 5 h 18"/>
                <a:gd name="T16" fmla="*/ 49 w 55"/>
                <a:gd name="T17" fmla="*/ 0 h 18"/>
                <a:gd name="T18" fmla="*/ 31 w 55"/>
                <a:gd name="T19" fmla="*/ 15 h 18"/>
                <a:gd name="T20" fmla="*/ 5 w 55"/>
                <a:gd name="T21" fmla="*/ 15 h 18"/>
                <a:gd name="T22" fmla="*/ 2 w 55"/>
                <a:gd name="T23" fmla="*/ 12 h 18"/>
                <a:gd name="T24" fmla="*/ 2 w 55"/>
                <a:gd name="T25" fmla="*/ 5 h 18"/>
                <a:gd name="T26" fmla="*/ 5 w 55"/>
                <a:gd name="T27" fmla="*/ 3 h 18"/>
                <a:gd name="T28" fmla="*/ 31 w 55"/>
                <a:gd name="T29" fmla="*/ 3 h 18"/>
                <a:gd name="T30" fmla="*/ 31 w 55"/>
                <a:gd name="T31" fmla="*/ 15 h 18"/>
                <a:gd name="T32" fmla="*/ 52 w 55"/>
                <a:gd name="T33" fmla="*/ 12 h 18"/>
                <a:gd name="T34" fmla="*/ 49 w 55"/>
                <a:gd name="T35" fmla="*/ 15 h 18"/>
                <a:gd name="T36" fmla="*/ 34 w 55"/>
                <a:gd name="T37" fmla="*/ 15 h 18"/>
                <a:gd name="T38" fmla="*/ 34 w 55"/>
                <a:gd name="T39" fmla="*/ 3 h 18"/>
                <a:gd name="T40" fmla="*/ 49 w 55"/>
                <a:gd name="T41" fmla="*/ 3 h 18"/>
                <a:gd name="T42" fmla="*/ 52 w 55"/>
                <a:gd name="T43" fmla="*/ 5 h 18"/>
                <a:gd name="T44" fmla="*/ 52 w 55"/>
                <a:gd name="T4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18">
                  <a:moveTo>
                    <a:pt x="4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2" y="18"/>
                    <a:pt x="5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2" y="18"/>
                    <a:pt x="55" y="16"/>
                    <a:pt x="55" y="12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2"/>
                    <a:pt x="52" y="0"/>
                    <a:pt x="49" y="0"/>
                  </a:cubicBezTo>
                  <a:close/>
                  <a:moveTo>
                    <a:pt x="31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2" y="14"/>
                    <a:pt x="2" y="1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4" y="3"/>
                    <a:pt x="5" y="3"/>
                  </a:cubicBezTo>
                  <a:cubicBezTo>
                    <a:pt x="31" y="3"/>
                    <a:pt x="31" y="3"/>
                    <a:pt x="31" y="3"/>
                  </a:cubicBezTo>
                  <a:lnTo>
                    <a:pt x="31" y="15"/>
                  </a:lnTo>
                  <a:close/>
                  <a:moveTo>
                    <a:pt x="52" y="12"/>
                  </a:moveTo>
                  <a:cubicBezTo>
                    <a:pt x="52" y="14"/>
                    <a:pt x="51" y="15"/>
                    <a:pt x="49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1" y="3"/>
                    <a:pt x="52" y="4"/>
                    <a:pt x="52" y="5"/>
                  </a:cubicBezTo>
                  <a:lnTo>
                    <a:pt x="5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90" name="Oval 157"/>
            <p:cNvSpPr>
              <a:spLocks noChangeArrowheads="1"/>
            </p:cNvSpPr>
            <p:nvPr/>
          </p:nvSpPr>
          <p:spPr bwMode="auto">
            <a:xfrm>
              <a:off x="17114838" y="8162925"/>
              <a:ext cx="57150" cy="571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91" name="กลุ่ม 190"/>
          <p:cNvGrpSpPr/>
          <p:nvPr/>
        </p:nvGrpSpPr>
        <p:grpSpPr>
          <a:xfrm>
            <a:off x="11330659" y="3844510"/>
            <a:ext cx="752195" cy="528887"/>
            <a:chOff x="19057938" y="7772400"/>
            <a:chExt cx="609600" cy="428625"/>
          </a:xfrm>
        </p:grpSpPr>
        <p:sp>
          <p:nvSpPr>
            <p:cNvPr id="192" name="Freeform 158"/>
            <p:cNvSpPr>
              <a:spLocks noEditPoints="1"/>
            </p:cNvSpPr>
            <p:nvPr/>
          </p:nvSpPr>
          <p:spPr bwMode="auto">
            <a:xfrm>
              <a:off x="19057938" y="7772400"/>
              <a:ext cx="609600" cy="428625"/>
            </a:xfrm>
            <a:custGeom>
              <a:avLst/>
              <a:gdLst>
                <a:gd name="T0" fmla="*/ 64 w 64"/>
                <a:gd name="T1" fmla="*/ 13 h 45"/>
                <a:gd name="T2" fmla="*/ 64 w 64"/>
                <a:gd name="T3" fmla="*/ 8 h 45"/>
                <a:gd name="T4" fmla="*/ 57 w 64"/>
                <a:gd name="T5" fmla="*/ 0 h 45"/>
                <a:gd name="T6" fmla="*/ 7 w 64"/>
                <a:gd name="T7" fmla="*/ 0 h 45"/>
                <a:gd name="T8" fmla="*/ 0 w 64"/>
                <a:gd name="T9" fmla="*/ 8 h 45"/>
                <a:gd name="T10" fmla="*/ 0 w 64"/>
                <a:gd name="T11" fmla="*/ 38 h 45"/>
                <a:gd name="T12" fmla="*/ 7 w 64"/>
                <a:gd name="T13" fmla="*/ 45 h 45"/>
                <a:gd name="T14" fmla="*/ 57 w 64"/>
                <a:gd name="T15" fmla="*/ 45 h 45"/>
                <a:gd name="T16" fmla="*/ 64 w 64"/>
                <a:gd name="T17" fmla="*/ 38 h 45"/>
                <a:gd name="T18" fmla="*/ 64 w 64"/>
                <a:gd name="T19" fmla="*/ 25 h 45"/>
                <a:gd name="T20" fmla="*/ 64 w 64"/>
                <a:gd name="T21" fmla="*/ 25 h 45"/>
                <a:gd name="T22" fmla="*/ 64 w 64"/>
                <a:gd name="T23" fmla="*/ 13 h 45"/>
                <a:gd name="T24" fmla="*/ 64 w 64"/>
                <a:gd name="T25" fmla="*/ 13 h 45"/>
                <a:gd name="T26" fmla="*/ 3 w 64"/>
                <a:gd name="T27" fmla="*/ 23 h 45"/>
                <a:gd name="T28" fmla="*/ 3 w 64"/>
                <a:gd name="T29" fmla="*/ 14 h 45"/>
                <a:gd name="T30" fmla="*/ 61 w 64"/>
                <a:gd name="T31" fmla="*/ 14 h 45"/>
                <a:gd name="T32" fmla="*/ 61 w 64"/>
                <a:gd name="T33" fmla="*/ 23 h 45"/>
                <a:gd name="T34" fmla="*/ 3 w 64"/>
                <a:gd name="T35" fmla="*/ 23 h 45"/>
                <a:gd name="T36" fmla="*/ 7 w 64"/>
                <a:gd name="T37" fmla="*/ 3 h 45"/>
                <a:gd name="T38" fmla="*/ 57 w 64"/>
                <a:gd name="T39" fmla="*/ 3 h 45"/>
                <a:gd name="T40" fmla="*/ 61 w 64"/>
                <a:gd name="T41" fmla="*/ 8 h 45"/>
                <a:gd name="T42" fmla="*/ 61 w 64"/>
                <a:gd name="T43" fmla="*/ 11 h 45"/>
                <a:gd name="T44" fmla="*/ 3 w 64"/>
                <a:gd name="T45" fmla="*/ 11 h 45"/>
                <a:gd name="T46" fmla="*/ 3 w 64"/>
                <a:gd name="T47" fmla="*/ 8 h 45"/>
                <a:gd name="T48" fmla="*/ 7 w 64"/>
                <a:gd name="T49" fmla="*/ 3 h 45"/>
                <a:gd name="T50" fmla="*/ 57 w 64"/>
                <a:gd name="T51" fmla="*/ 42 h 45"/>
                <a:gd name="T52" fmla="*/ 7 w 64"/>
                <a:gd name="T53" fmla="*/ 42 h 45"/>
                <a:gd name="T54" fmla="*/ 3 w 64"/>
                <a:gd name="T55" fmla="*/ 38 h 45"/>
                <a:gd name="T56" fmla="*/ 3 w 64"/>
                <a:gd name="T57" fmla="*/ 26 h 45"/>
                <a:gd name="T58" fmla="*/ 61 w 64"/>
                <a:gd name="T59" fmla="*/ 26 h 45"/>
                <a:gd name="T60" fmla="*/ 61 w 64"/>
                <a:gd name="T61" fmla="*/ 38 h 45"/>
                <a:gd name="T62" fmla="*/ 57 w 64"/>
                <a:gd name="T6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45">
                  <a:moveTo>
                    <a:pt x="64" y="13"/>
                  </a:moveTo>
                  <a:cubicBezTo>
                    <a:pt x="64" y="8"/>
                    <a:pt x="64" y="8"/>
                    <a:pt x="64" y="8"/>
                  </a:cubicBezTo>
                  <a:cubicBezTo>
                    <a:pt x="64" y="3"/>
                    <a:pt x="61" y="0"/>
                    <a:pt x="5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2"/>
                    <a:pt x="3" y="45"/>
                    <a:pt x="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1" y="45"/>
                    <a:pt x="64" y="42"/>
                    <a:pt x="64" y="38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lose/>
                  <a:moveTo>
                    <a:pt x="3" y="23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1" y="23"/>
                    <a:pt x="61" y="23"/>
                    <a:pt x="61" y="23"/>
                  </a:cubicBezTo>
                  <a:lnTo>
                    <a:pt x="3" y="23"/>
                  </a:lnTo>
                  <a:close/>
                  <a:moveTo>
                    <a:pt x="7" y="3"/>
                  </a:moveTo>
                  <a:cubicBezTo>
                    <a:pt x="57" y="3"/>
                    <a:pt x="57" y="3"/>
                    <a:pt x="57" y="3"/>
                  </a:cubicBezTo>
                  <a:cubicBezTo>
                    <a:pt x="59" y="3"/>
                    <a:pt x="61" y="5"/>
                    <a:pt x="61" y="8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5"/>
                    <a:pt x="5" y="3"/>
                    <a:pt x="7" y="3"/>
                  </a:cubicBezTo>
                  <a:close/>
                  <a:moveTo>
                    <a:pt x="57" y="42"/>
                  </a:move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3" y="40"/>
                    <a:pt x="3" y="38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40"/>
                    <a:pt x="59" y="42"/>
                    <a:pt x="57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93" name="Freeform 159"/>
            <p:cNvSpPr>
              <a:spLocks/>
            </p:cNvSpPr>
            <p:nvPr/>
          </p:nvSpPr>
          <p:spPr bwMode="auto">
            <a:xfrm>
              <a:off x="19115088" y="7934325"/>
              <a:ext cx="152400" cy="28575"/>
            </a:xfrm>
            <a:custGeom>
              <a:avLst/>
              <a:gdLst>
                <a:gd name="T0" fmla="*/ 14 w 16"/>
                <a:gd name="T1" fmla="*/ 0 h 3"/>
                <a:gd name="T2" fmla="*/ 2 w 16"/>
                <a:gd name="T3" fmla="*/ 0 h 3"/>
                <a:gd name="T4" fmla="*/ 0 w 16"/>
                <a:gd name="T5" fmla="*/ 1 h 3"/>
                <a:gd name="T6" fmla="*/ 2 w 16"/>
                <a:gd name="T7" fmla="*/ 3 h 3"/>
                <a:gd name="T8" fmla="*/ 14 w 16"/>
                <a:gd name="T9" fmla="*/ 3 h 3"/>
                <a:gd name="T10" fmla="*/ 16 w 16"/>
                <a:gd name="T11" fmla="*/ 1 h 3"/>
                <a:gd name="T12" fmla="*/ 14 w 1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2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94" name="Freeform 160"/>
            <p:cNvSpPr>
              <a:spLocks/>
            </p:cNvSpPr>
            <p:nvPr/>
          </p:nvSpPr>
          <p:spPr bwMode="auto">
            <a:xfrm>
              <a:off x="19296063" y="7934325"/>
              <a:ext cx="142875" cy="28575"/>
            </a:xfrm>
            <a:custGeom>
              <a:avLst/>
              <a:gdLst>
                <a:gd name="T0" fmla="*/ 14 w 15"/>
                <a:gd name="T1" fmla="*/ 0 h 3"/>
                <a:gd name="T2" fmla="*/ 1 w 15"/>
                <a:gd name="T3" fmla="*/ 0 h 3"/>
                <a:gd name="T4" fmla="*/ 0 w 15"/>
                <a:gd name="T5" fmla="*/ 1 h 3"/>
                <a:gd name="T6" fmla="*/ 1 w 15"/>
                <a:gd name="T7" fmla="*/ 3 h 3"/>
                <a:gd name="T8" fmla="*/ 14 w 15"/>
                <a:gd name="T9" fmla="*/ 3 h 3"/>
                <a:gd name="T10" fmla="*/ 15 w 15"/>
                <a:gd name="T11" fmla="*/ 1 h 3"/>
                <a:gd name="T12" fmla="*/ 14 w 1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">
                  <a:moveTo>
                    <a:pt x="1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2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95" name="Freeform 161"/>
            <p:cNvSpPr>
              <a:spLocks/>
            </p:cNvSpPr>
            <p:nvPr/>
          </p:nvSpPr>
          <p:spPr bwMode="auto">
            <a:xfrm>
              <a:off x="19477038" y="7934325"/>
              <a:ext cx="76200" cy="28575"/>
            </a:xfrm>
            <a:custGeom>
              <a:avLst/>
              <a:gdLst>
                <a:gd name="T0" fmla="*/ 7 w 8"/>
                <a:gd name="T1" fmla="*/ 0 h 3"/>
                <a:gd name="T2" fmla="*/ 2 w 8"/>
                <a:gd name="T3" fmla="*/ 0 h 3"/>
                <a:gd name="T4" fmla="*/ 0 w 8"/>
                <a:gd name="T5" fmla="*/ 1 h 3"/>
                <a:gd name="T6" fmla="*/ 2 w 8"/>
                <a:gd name="T7" fmla="*/ 3 h 3"/>
                <a:gd name="T8" fmla="*/ 7 w 8"/>
                <a:gd name="T9" fmla="*/ 3 h 3"/>
                <a:gd name="T10" fmla="*/ 8 w 8"/>
                <a:gd name="T11" fmla="*/ 1 h 3"/>
                <a:gd name="T12" fmla="*/ 7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96" name="กลุ่ม 195"/>
          <p:cNvGrpSpPr/>
          <p:nvPr/>
        </p:nvGrpSpPr>
        <p:grpSpPr>
          <a:xfrm>
            <a:off x="15231319" y="8202863"/>
            <a:ext cx="646417" cy="622911"/>
            <a:chOff x="15581313" y="8926513"/>
            <a:chExt cx="523875" cy="504825"/>
          </a:xfrm>
        </p:grpSpPr>
        <p:sp>
          <p:nvSpPr>
            <p:cNvPr id="197" name="Freeform 162"/>
            <p:cNvSpPr>
              <a:spLocks/>
            </p:cNvSpPr>
            <p:nvPr/>
          </p:nvSpPr>
          <p:spPr bwMode="auto">
            <a:xfrm>
              <a:off x="15971838" y="9078913"/>
              <a:ext cx="38100" cy="352425"/>
            </a:xfrm>
            <a:custGeom>
              <a:avLst/>
              <a:gdLst>
                <a:gd name="T0" fmla="*/ 2 w 4"/>
                <a:gd name="T1" fmla="*/ 0 h 37"/>
                <a:gd name="T2" fmla="*/ 0 w 4"/>
                <a:gd name="T3" fmla="*/ 2 h 37"/>
                <a:gd name="T4" fmla="*/ 0 w 4"/>
                <a:gd name="T5" fmla="*/ 35 h 37"/>
                <a:gd name="T6" fmla="*/ 2 w 4"/>
                <a:gd name="T7" fmla="*/ 37 h 37"/>
                <a:gd name="T8" fmla="*/ 4 w 4"/>
                <a:gd name="T9" fmla="*/ 35 h 37"/>
                <a:gd name="T10" fmla="*/ 4 w 4"/>
                <a:gd name="T11" fmla="*/ 2 h 37"/>
                <a:gd name="T12" fmla="*/ 2 w 4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7"/>
                    <a:pt x="2" y="37"/>
                  </a:cubicBezTo>
                  <a:cubicBezTo>
                    <a:pt x="3" y="37"/>
                    <a:pt x="4" y="36"/>
                    <a:pt x="4" y="3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98" name="Freeform 163"/>
            <p:cNvSpPr>
              <a:spLocks/>
            </p:cNvSpPr>
            <p:nvPr/>
          </p:nvSpPr>
          <p:spPr bwMode="auto">
            <a:xfrm>
              <a:off x="16067088" y="8974138"/>
              <a:ext cx="38100" cy="457200"/>
            </a:xfrm>
            <a:custGeom>
              <a:avLst/>
              <a:gdLst>
                <a:gd name="T0" fmla="*/ 2 w 4"/>
                <a:gd name="T1" fmla="*/ 0 h 48"/>
                <a:gd name="T2" fmla="*/ 0 w 4"/>
                <a:gd name="T3" fmla="*/ 2 h 48"/>
                <a:gd name="T4" fmla="*/ 0 w 4"/>
                <a:gd name="T5" fmla="*/ 46 h 48"/>
                <a:gd name="T6" fmla="*/ 2 w 4"/>
                <a:gd name="T7" fmla="*/ 48 h 48"/>
                <a:gd name="T8" fmla="*/ 4 w 4"/>
                <a:gd name="T9" fmla="*/ 46 h 48"/>
                <a:gd name="T10" fmla="*/ 4 w 4"/>
                <a:gd name="T11" fmla="*/ 2 h 48"/>
                <a:gd name="T12" fmla="*/ 2 w 4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1" y="48"/>
                    <a:pt x="2" y="48"/>
                  </a:cubicBezTo>
                  <a:cubicBezTo>
                    <a:pt x="3" y="48"/>
                    <a:pt x="4" y="47"/>
                    <a:pt x="4" y="4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99" name="Freeform 164"/>
            <p:cNvSpPr>
              <a:spLocks/>
            </p:cNvSpPr>
            <p:nvPr/>
          </p:nvSpPr>
          <p:spPr bwMode="auto">
            <a:xfrm>
              <a:off x="15676563" y="9126538"/>
              <a:ext cx="38100" cy="304800"/>
            </a:xfrm>
            <a:custGeom>
              <a:avLst/>
              <a:gdLst>
                <a:gd name="T0" fmla="*/ 2 w 4"/>
                <a:gd name="T1" fmla="*/ 0 h 32"/>
                <a:gd name="T2" fmla="*/ 0 w 4"/>
                <a:gd name="T3" fmla="*/ 2 h 32"/>
                <a:gd name="T4" fmla="*/ 0 w 4"/>
                <a:gd name="T5" fmla="*/ 30 h 32"/>
                <a:gd name="T6" fmla="*/ 2 w 4"/>
                <a:gd name="T7" fmla="*/ 32 h 32"/>
                <a:gd name="T8" fmla="*/ 4 w 4"/>
                <a:gd name="T9" fmla="*/ 30 h 32"/>
                <a:gd name="T10" fmla="*/ 4 w 4"/>
                <a:gd name="T11" fmla="*/ 2 h 32"/>
                <a:gd name="T12" fmla="*/ 2 w 4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1" y="32"/>
                    <a:pt x="2" y="32"/>
                  </a:cubicBezTo>
                  <a:cubicBezTo>
                    <a:pt x="3" y="32"/>
                    <a:pt x="4" y="31"/>
                    <a:pt x="4" y="3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0" name="Freeform 165"/>
            <p:cNvSpPr>
              <a:spLocks/>
            </p:cNvSpPr>
            <p:nvPr/>
          </p:nvSpPr>
          <p:spPr bwMode="auto">
            <a:xfrm>
              <a:off x="15876588" y="8926513"/>
              <a:ext cx="38100" cy="504825"/>
            </a:xfrm>
            <a:custGeom>
              <a:avLst/>
              <a:gdLst>
                <a:gd name="T0" fmla="*/ 2 w 4"/>
                <a:gd name="T1" fmla="*/ 0 h 53"/>
                <a:gd name="T2" fmla="*/ 0 w 4"/>
                <a:gd name="T3" fmla="*/ 2 h 53"/>
                <a:gd name="T4" fmla="*/ 0 w 4"/>
                <a:gd name="T5" fmla="*/ 51 h 53"/>
                <a:gd name="T6" fmla="*/ 2 w 4"/>
                <a:gd name="T7" fmla="*/ 53 h 53"/>
                <a:gd name="T8" fmla="*/ 4 w 4"/>
                <a:gd name="T9" fmla="*/ 51 h 53"/>
                <a:gd name="T10" fmla="*/ 4 w 4"/>
                <a:gd name="T11" fmla="*/ 2 h 53"/>
                <a:gd name="T12" fmla="*/ 2 w 4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1" y="53"/>
                    <a:pt x="2" y="53"/>
                  </a:cubicBezTo>
                  <a:cubicBezTo>
                    <a:pt x="3" y="53"/>
                    <a:pt x="4" y="52"/>
                    <a:pt x="4" y="5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1" name="Freeform 166"/>
            <p:cNvSpPr>
              <a:spLocks/>
            </p:cNvSpPr>
            <p:nvPr/>
          </p:nvSpPr>
          <p:spPr bwMode="auto">
            <a:xfrm>
              <a:off x="15581313" y="9174163"/>
              <a:ext cx="38100" cy="257175"/>
            </a:xfrm>
            <a:custGeom>
              <a:avLst/>
              <a:gdLst>
                <a:gd name="T0" fmla="*/ 2 w 4"/>
                <a:gd name="T1" fmla="*/ 0 h 27"/>
                <a:gd name="T2" fmla="*/ 0 w 4"/>
                <a:gd name="T3" fmla="*/ 2 h 27"/>
                <a:gd name="T4" fmla="*/ 0 w 4"/>
                <a:gd name="T5" fmla="*/ 25 h 27"/>
                <a:gd name="T6" fmla="*/ 2 w 4"/>
                <a:gd name="T7" fmla="*/ 27 h 27"/>
                <a:gd name="T8" fmla="*/ 4 w 4"/>
                <a:gd name="T9" fmla="*/ 25 h 27"/>
                <a:gd name="T10" fmla="*/ 4 w 4"/>
                <a:gd name="T11" fmla="*/ 2 h 27"/>
                <a:gd name="T12" fmla="*/ 2 w 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3" y="27"/>
                    <a:pt x="4" y="26"/>
                    <a:pt x="4" y="2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2" name="Freeform 167"/>
            <p:cNvSpPr>
              <a:spLocks/>
            </p:cNvSpPr>
            <p:nvPr/>
          </p:nvSpPr>
          <p:spPr bwMode="auto">
            <a:xfrm>
              <a:off x="15771813" y="9031288"/>
              <a:ext cx="47625" cy="400050"/>
            </a:xfrm>
            <a:custGeom>
              <a:avLst/>
              <a:gdLst>
                <a:gd name="T0" fmla="*/ 3 w 5"/>
                <a:gd name="T1" fmla="*/ 0 h 42"/>
                <a:gd name="T2" fmla="*/ 0 w 5"/>
                <a:gd name="T3" fmla="*/ 2 h 42"/>
                <a:gd name="T4" fmla="*/ 0 w 5"/>
                <a:gd name="T5" fmla="*/ 40 h 42"/>
                <a:gd name="T6" fmla="*/ 3 w 5"/>
                <a:gd name="T7" fmla="*/ 42 h 42"/>
                <a:gd name="T8" fmla="*/ 5 w 5"/>
                <a:gd name="T9" fmla="*/ 40 h 42"/>
                <a:gd name="T10" fmla="*/ 5 w 5"/>
                <a:gd name="T11" fmla="*/ 2 h 42"/>
                <a:gd name="T12" fmla="*/ 3 w 5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2">
                  <a:moveTo>
                    <a:pt x="3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1" y="42"/>
                    <a:pt x="3" y="42"/>
                  </a:cubicBezTo>
                  <a:cubicBezTo>
                    <a:pt x="4" y="42"/>
                    <a:pt x="5" y="41"/>
                    <a:pt x="5" y="4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203" name="Freeform 168"/>
          <p:cNvSpPr>
            <a:spLocks noEditPoints="1"/>
          </p:cNvSpPr>
          <p:nvPr/>
        </p:nvSpPr>
        <p:spPr bwMode="auto">
          <a:xfrm>
            <a:off x="15190184" y="4659387"/>
            <a:ext cx="775701" cy="752195"/>
          </a:xfrm>
          <a:custGeom>
            <a:avLst/>
            <a:gdLst>
              <a:gd name="T0" fmla="*/ 0 w 66"/>
              <a:gd name="T1" fmla="*/ 56 h 64"/>
              <a:gd name="T2" fmla="*/ 2 w 66"/>
              <a:gd name="T3" fmla="*/ 61 h 64"/>
              <a:gd name="T4" fmla="*/ 3 w 66"/>
              <a:gd name="T5" fmla="*/ 62 h 64"/>
              <a:gd name="T6" fmla="*/ 8 w 66"/>
              <a:gd name="T7" fmla="*/ 64 h 64"/>
              <a:gd name="T8" fmla="*/ 14 w 66"/>
              <a:gd name="T9" fmla="*/ 62 h 64"/>
              <a:gd name="T10" fmla="*/ 29 w 66"/>
              <a:gd name="T11" fmla="*/ 46 h 64"/>
              <a:gd name="T12" fmla="*/ 40 w 66"/>
              <a:gd name="T13" fmla="*/ 48 h 64"/>
              <a:gd name="T14" fmla="*/ 57 w 66"/>
              <a:gd name="T15" fmla="*/ 41 h 64"/>
              <a:gd name="T16" fmla="*/ 57 w 66"/>
              <a:gd name="T17" fmla="*/ 7 h 64"/>
              <a:gd name="T18" fmla="*/ 40 w 66"/>
              <a:gd name="T19" fmla="*/ 0 h 64"/>
              <a:gd name="T20" fmla="*/ 23 w 66"/>
              <a:gd name="T21" fmla="*/ 7 h 64"/>
              <a:gd name="T22" fmla="*/ 18 w 66"/>
              <a:gd name="T23" fmla="*/ 35 h 64"/>
              <a:gd name="T24" fmla="*/ 2 w 66"/>
              <a:gd name="T25" fmla="*/ 50 h 64"/>
              <a:gd name="T26" fmla="*/ 0 w 66"/>
              <a:gd name="T27" fmla="*/ 56 h 64"/>
              <a:gd name="T28" fmla="*/ 40 w 66"/>
              <a:gd name="T29" fmla="*/ 45 h 64"/>
              <a:gd name="T30" fmla="*/ 25 w 66"/>
              <a:gd name="T31" fmla="*/ 39 h 64"/>
              <a:gd name="T32" fmla="*/ 25 w 66"/>
              <a:gd name="T33" fmla="*/ 9 h 64"/>
              <a:gd name="T34" fmla="*/ 40 w 66"/>
              <a:gd name="T35" fmla="*/ 3 h 64"/>
              <a:gd name="T36" fmla="*/ 55 w 66"/>
              <a:gd name="T37" fmla="*/ 9 h 64"/>
              <a:gd name="T38" fmla="*/ 55 w 66"/>
              <a:gd name="T39" fmla="*/ 39 h 64"/>
              <a:gd name="T40" fmla="*/ 40 w 66"/>
              <a:gd name="T41" fmla="*/ 45 h 64"/>
              <a:gd name="T42" fmla="*/ 3 w 66"/>
              <a:gd name="T43" fmla="*/ 56 h 64"/>
              <a:gd name="T44" fmla="*/ 5 w 66"/>
              <a:gd name="T45" fmla="*/ 52 h 64"/>
              <a:gd name="T46" fmla="*/ 20 w 66"/>
              <a:gd name="T47" fmla="*/ 38 h 64"/>
              <a:gd name="T48" fmla="*/ 23 w 66"/>
              <a:gd name="T49" fmla="*/ 41 h 64"/>
              <a:gd name="T50" fmla="*/ 26 w 66"/>
              <a:gd name="T51" fmla="*/ 44 h 64"/>
              <a:gd name="T52" fmla="*/ 12 w 66"/>
              <a:gd name="T53" fmla="*/ 59 h 64"/>
              <a:gd name="T54" fmla="*/ 5 w 66"/>
              <a:gd name="T55" fmla="*/ 59 h 64"/>
              <a:gd name="T56" fmla="*/ 5 w 66"/>
              <a:gd name="T57" fmla="*/ 59 h 64"/>
              <a:gd name="T58" fmla="*/ 3 w 66"/>
              <a:gd name="T59" fmla="*/ 5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6" h="64">
                <a:moveTo>
                  <a:pt x="0" y="56"/>
                </a:moveTo>
                <a:cubicBezTo>
                  <a:pt x="0" y="58"/>
                  <a:pt x="1" y="60"/>
                  <a:pt x="2" y="61"/>
                </a:cubicBezTo>
                <a:cubicBezTo>
                  <a:pt x="3" y="62"/>
                  <a:pt x="3" y="62"/>
                  <a:pt x="3" y="62"/>
                </a:cubicBezTo>
                <a:cubicBezTo>
                  <a:pt x="4" y="63"/>
                  <a:pt x="6" y="64"/>
                  <a:pt x="8" y="64"/>
                </a:cubicBezTo>
                <a:cubicBezTo>
                  <a:pt x="10" y="64"/>
                  <a:pt x="12" y="63"/>
                  <a:pt x="14" y="62"/>
                </a:cubicBezTo>
                <a:cubicBezTo>
                  <a:pt x="29" y="46"/>
                  <a:pt x="29" y="46"/>
                  <a:pt x="29" y="46"/>
                </a:cubicBezTo>
                <a:cubicBezTo>
                  <a:pt x="33" y="48"/>
                  <a:pt x="36" y="48"/>
                  <a:pt x="40" y="48"/>
                </a:cubicBezTo>
                <a:cubicBezTo>
                  <a:pt x="46" y="48"/>
                  <a:pt x="52" y="46"/>
                  <a:pt x="57" y="41"/>
                </a:cubicBezTo>
                <a:cubicBezTo>
                  <a:pt x="66" y="32"/>
                  <a:pt x="66" y="17"/>
                  <a:pt x="57" y="7"/>
                </a:cubicBezTo>
                <a:cubicBezTo>
                  <a:pt x="52" y="2"/>
                  <a:pt x="46" y="0"/>
                  <a:pt x="40" y="0"/>
                </a:cubicBezTo>
                <a:cubicBezTo>
                  <a:pt x="33" y="0"/>
                  <a:pt x="27" y="3"/>
                  <a:pt x="23" y="7"/>
                </a:cubicBezTo>
                <a:cubicBezTo>
                  <a:pt x="15" y="15"/>
                  <a:pt x="14" y="26"/>
                  <a:pt x="18" y="35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2"/>
                  <a:pt x="0" y="54"/>
                  <a:pt x="0" y="56"/>
                </a:cubicBezTo>
                <a:close/>
                <a:moveTo>
                  <a:pt x="40" y="45"/>
                </a:moveTo>
                <a:cubicBezTo>
                  <a:pt x="34" y="45"/>
                  <a:pt x="29" y="43"/>
                  <a:pt x="25" y="39"/>
                </a:cubicBezTo>
                <a:cubicBezTo>
                  <a:pt x="17" y="31"/>
                  <a:pt x="17" y="18"/>
                  <a:pt x="25" y="9"/>
                </a:cubicBezTo>
                <a:cubicBezTo>
                  <a:pt x="29" y="6"/>
                  <a:pt x="34" y="3"/>
                  <a:pt x="40" y="3"/>
                </a:cubicBezTo>
                <a:cubicBezTo>
                  <a:pt x="45" y="3"/>
                  <a:pt x="51" y="5"/>
                  <a:pt x="55" y="9"/>
                </a:cubicBezTo>
                <a:cubicBezTo>
                  <a:pt x="63" y="18"/>
                  <a:pt x="63" y="31"/>
                  <a:pt x="55" y="39"/>
                </a:cubicBezTo>
                <a:cubicBezTo>
                  <a:pt x="51" y="43"/>
                  <a:pt x="45" y="45"/>
                  <a:pt x="40" y="45"/>
                </a:cubicBezTo>
                <a:close/>
                <a:moveTo>
                  <a:pt x="3" y="56"/>
                </a:moveTo>
                <a:cubicBezTo>
                  <a:pt x="3" y="54"/>
                  <a:pt x="4" y="53"/>
                  <a:pt x="5" y="52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9"/>
                  <a:pt x="22" y="40"/>
                  <a:pt x="23" y="41"/>
                </a:cubicBezTo>
                <a:cubicBezTo>
                  <a:pt x="24" y="42"/>
                  <a:pt x="25" y="44"/>
                  <a:pt x="26" y="44"/>
                </a:cubicBezTo>
                <a:cubicBezTo>
                  <a:pt x="12" y="59"/>
                  <a:pt x="12" y="59"/>
                  <a:pt x="12" y="59"/>
                </a:cubicBezTo>
                <a:cubicBezTo>
                  <a:pt x="10" y="61"/>
                  <a:pt x="7" y="61"/>
                  <a:pt x="5" y="59"/>
                </a:cubicBezTo>
                <a:cubicBezTo>
                  <a:pt x="5" y="59"/>
                  <a:pt x="5" y="59"/>
                  <a:pt x="5" y="59"/>
                </a:cubicBezTo>
                <a:cubicBezTo>
                  <a:pt x="4" y="58"/>
                  <a:pt x="3" y="57"/>
                  <a:pt x="3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204" name="กลุ่ม 203"/>
          <p:cNvGrpSpPr/>
          <p:nvPr/>
        </p:nvGrpSpPr>
        <p:grpSpPr>
          <a:xfrm>
            <a:off x="19222900" y="8200026"/>
            <a:ext cx="752195" cy="752195"/>
            <a:chOff x="19153188" y="10137775"/>
            <a:chExt cx="609600" cy="609600"/>
          </a:xfrm>
        </p:grpSpPr>
        <p:sp>
          <p:nvSpPr>
            <p:cNvPr id="205" name="Freeform 169"/>
            <p:cNvSpPr>
              <a:spLocks noEditPoints="1"/>
            </p:cNvSpPr>
            <p:nvPr/>
          </p:nvSpPr>
          <p:spPr bwMode="auto">
            <a:xfrm>
              <a:off x="19153188" y="10137775"/>
              <a:ext cx="609600" cy="609600"/>
            </a:xfrm>
            <a:custGeom>
              <a:avLst/>
              <a:gdLst>
                <a:gd name="T0" fmla="*/ 0 w 64"/>
                <a:gd name="T1" fmla="*/ 55 h 64"/>
                <a:gd name="T2" fmla="*/ 2 w 64"/>
                <a:gd name="T3" fmla="*/ 61 h 64"/>
                <a:gd name="T4" fmla="*/ 3 w 64"/>
                <a:gd name="T5" fmla="*/ 61 h 64"/>
                <a:gd name="T6" fmla="*/ 8 w 64"/>
                <a:gd name="T7" fmla="*/ 64 h 64"/>
                <a:gd name="T8" fmla="*/ 14 w 64"/>
                <a:gd name="T9" fmla="*/ 61 h 64"/>
                <a:gd name="T10" fmla="*/ 29 w 64"/>
                <a:gd name="T11" fmla="*/ 46 h 64"/>
                <a:gd name="T12" fmla="*/ 40 w 64"/>
                <a:gd name="T13" fmla="*/ 48 h 64"/>
                <a:gd name="T14" fmla="*/ 57 w 64"/>
                <a:gd name="T15" fmla="*/ 41 h 64"/>
                <a:gd name="T16" fmla="*/ 64 w 64"/>
                <a:gd name="T17" fmla="*/ 24 h 64"/>
                <a:gd name="T18" fmla="*/ 57 w 64"/>
                <a:gd name="T19" fmla="*/ 7 h 64"/>
                <a:gd name="T20" fmla="*/ 40 w 64"/>
                <a:gd name="T21" fmla="*/ 0 h 64"/>
                <a:gd name="T22" fmla="*/ 23 w 64"/>
                <a:gd name="T23" fmla="*/ 7 h 64"/>
                <a:gd name="T24" fmla="*/ 18 w 64"/>
                <a:gd name="T25" fmla="*/ 34 h 64"/>
                <a:gd name="T26" fmla="*/ 2 w 64"/>
                <a:gd name="T27" fmla="*/ 50 h 64"/>
                <a:gd name="T28" fmla="*/ 0 w 64"/>
                <a:gd name="T29" fmla="*/ 55 h 64"/>
                <a:gd name="T30" fmla="*/ 40 w 64"/>
                <a:gd name="T31" fmla="*/ 45 h 64"/>
                <a:gd name="T32" fmla="*/ 25 w 64"/>
                <a:gd name="T33" fmla="*/ 39 h 64"/>
                <a:gd name="T34" fmla="*/ 25 w 64"/>
                <a:gd name="T35" fmla="*/ 9 h 64"/>
                <a:gd name="T36" fmla="*/ 40 w 64"/>
                <a:gd name="T37" fmla="*/ 3 h 64"/>
                <a:gd name="T38" fmla="*/ 55 w 64"/>
                <a:gd name="T39" fmla="*/ 9 h 64"/>
                <a:gd name="T40" fmla="*/ 61 w 64"/>
                <a:gd name="T41" fmla="*/ 24 h 64"/>
                <a:gd name="T42" fmla="*/ 55 w 64"/>
                <a:gd name="T43" fmla="*/ 39 h 64"/>
                <a:gd name="T44" fmla="*/ 40 w 64"/>
                <a:gd name="T45" fmla="*/ 45 h 64"/>
                <a:gd name="T46" fmla="*/ 4 w 64"/>
                <a:gd name="T47" fmla="*/ 55 h 64"/>
                <a:gd name="T48" fmla="*/ 5 w 64"/>
                <a:gd name="T49" fmla="*/ 52 h 64"/>
                <a:gd name="T50" fmla="*/ 20 w 64"/>
                <a:gd name="T51" fmla="*/ 37 h 64"/>
                <a:gd name="T52" fmla="*/ 23 w 64"/>
                <a:gd name="T53" fmla="*/ 41 h 64"/>
                <a:gd name="T54" fmla="*/ 26 w 64"/>
                <a:gd name="T55" fmla="*/ 44 h 64"/>
                <a:gd name="T56" fmla="*/ 12 w 64"/>
                <a:gd name="T57" fmla="*/ 59 h 64"/>
                <a:gd name="T58" fmla="*/ 5 w 64"/>
                <a:gd name="T59" fmla="*/ 59 h 64"/>
                <a:gd name="T60" fmla="*/ 5 w 64"/>
                <a:gd name="T61" fmla="*/ 59 h 64"/>
                <a:gd name="T62" fmla="*/ 4 w 64"/>
                <a:gd name="T63" fmla="*/ 5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64">
                  <a:moveTo>
                    <a:pt x="0" y="55"/>
                  </a:moveTo>
                  <a:cubicBezTo>
                    <a:pt x="0" y="57"/>
                    <a:pt x="1" y="59"/>
                    <a:pt x="2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4" y="63"/>
                    <a:pt x="6" y="64"/>
                    <a:pt x="8" y="64"/>
                  </a:cubicBezTo>
                  <a:cubicBezTo>
                    <a:pt x="10" y="64"/>
                    <a:pt x="12" y="63"/>
                    <a:pt x="14" y="61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3" y="47"/>
                    <a:pt x="36" y="48"/>
                    <a:pt x="40" y="48"/>
                  </a:cubicBezTo>
                  <a:cubicBezTo>
                    <a:pt x="46" y="48"/>
                    <a:pt x="52" y="46"/>
                    <a:pt x="57" y="41"/>
                  </a:cubicBezTo>
                  <a:cubicBezTo>
                    <a:pt x="62" y="36"/>
                    <a:pt x="64" y="30"/>
                    <a:pt x="64" y="24"/>
                  </a:cubicBezTo>
                  <a:cubicBezTo>
                    <a:pt x="64" y="17"/>
                    <a:pt x="62" y="11"/>
                    <a:pt x="57" y="7"/>
                  </a:cubicBezTo>
                  <a:cubicBezTo>
                    <a:pt x="52" y="2"/>
                    <a:pt x="46" y="0"/>
                    <a:pt x="40" y="0"/>
                  </a:cubicBezTo>
                  <a:cubicBezTo>
                    <a:pt x="33" y="0"/>
                    <a:pt x="27" y="2"/>
                    <a:pt x="23" y="7"/>
                  </a:cubicBezTo>
                  <a:cubicBezTo>
                    <a:pt x="15" y="14"/>
                    <a:pt x="14" y="25"/>
                    <a:pt x="18" y="34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1"/>
                    <a:pt x="0" y="53"/>
                    <a:pt x="0" y="55"/>
                  </a:cubicBezTo>
                  <a:close/>
                  <a:moveTo>
                    <a:pt x="40" y="45"/>
                  </a:moveTo>
                  <a:cubicBezTo>
                    <a:pt x="34" y="45"/>
                    <a:pt x="29" y="43"/>
                    <a:pt x="25" y="39"/>
                  </a:cubicBezTo>
                  <a:cubicBezTo>
                    <a:pt x="17" y="30"/>
                    <a:pt x="17" y="17"/>
                    <a:pt x="25" y="9"/>
                  </a:cubicBezTo>
                  <a:cubicBezTo>
                    <a:pt x="29" y="5"/>
                    <a:pt x="34" y="3"/>
                    <a:pt x="40" y="3"/>
                  </a:cubicBezTo>
                  <a:cubicBezTo>
                    <a:pt x="45" y="3"/>
                    <a:pt x="51" y="5"/>
                    <a:pt x="55" y="9"/>
                  </a:cubicBezTo>
                  <a:cubicBezTo>
                    <a:pt x="59" y="13"/>
                    <a:pt x="61" y="18"/>
                    <a:pt x="61" y="24"/>
                  </a:cubicBezTo>
                  <a:cubicBezTo>
                    <a:pt x="61" y="29"/>
                    <a:pt x="59" y="35"/>
                    <a:pt x="55" y="39"/>
                  </a:cubicBezTo>
                  <a:cubicBezTo>
                    <a:pt x="51" y="43"/>
                    <a:pt x="45" y="45"/>
                    <a:pt x="40" y="45"/>
                  </a:cubicBezTo>
                  <a:close/>
                  <a:moveTo>
                    <a:pt x="4" y="55"/>
                  </a:moveTo>
                  <a:cubicBezTo>
                    <a:pt x="4" y="54"/>
                    <a:pt x="4" y="53"/>
                    <a:pt x="5" y="52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9"/>
                    <a:pt x="22" y="40"/>
                    <a:pt x="23" y="41"/>
                  </a:cubicBezTo>
                  <a:cubicBezTo>
                    <a:pt x="24" y="42"/>
                    <a:pt x="25" y="43"/>
                    <a:pt x="26" y="44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0" y="61"/>
                    <a:pt x="7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4" y="58"/>
                    <a:pt x="4" y="57"/>
                    <a:pt x="4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6" name="Freeform 170"/>
            <p:cNvSpPr>
              <a:spLocks/>
            </p:cNvSpPr>
            <p:nvPr/>
          </p:nvSpPr>
          <p:spPr bwMode="auto">
            <a:xfrm>
              <a:off x="19410363" y="10242550"/>
              <a:ext cx="247650" cy="247650"/>
            </a:xfrm>
            <a:custGeom>
              <a:avLst/>
              <a:gdLst>
                <a:gd name="T0" fmla="*/ 2 w 26"/>
                <a:gd name="T1" fmla="*/ 11 h 26"/>
                <a:gd name="T2" fmla="*/ 11 w 26"/>
                <a:gd name="T3" fmla="*/ 11 h 26"/>
                <a:gd name="T4" fmla="*/ 11 w 26"/>
                <a:gd name="T5" fmla="*/ 2 h 26"/>
                <a:gd name="T6" fmla="*/ 13 w 26"/>
                <a:gd name="T7" fmla="*/ 0 h 26"/>
                <a:gd name="T8" fmla="*/ 15 w 26"/>
                <a:gd name="T9" fmla="*/ 2 h 26"/>
                <a:gd name="T10" fmla="*/ 15 w 26"/>
                <a:gd name="T11" fmla="*/ 11 h 26"/>
                <a:gd name="T12" fmla="*/ 24 w 26"/>
                <a:gd name="T13" fmla="*/ 11 h 26"/>
                <a:gd name="T14" fmla="*/ 26 w 26"/>
                <a:gd name="T15" fmla="*/ 13 h 26"/>
                <a:gd name="T16" fmla="*/ 24 w 26"/>
                <a:gd name="T17" fmla="*/ 15 h 26"/>
                <a:gd name="T18" fmla="*/ 15 w 26"/>
                <a:gd name="T19" fmla="*/ 15 h 26"/>
                <a:gd name="T20" fmla="*/ 15 w 26"/>
                <a:gd name="T21" fmla="*/ 24 h 26"/>
                <a:gd name="T22" fmla="*/ 13 w 26"/>
                <a:gd name="T23" fmla="*/ 26 h 26"/>
                <a:gd name="T24" fmla="*/ 11 w 26"/>
                <a:gd name="T25" fmla="*/ 24 h 26"/>
                <a:gd name="T26" fmla="*/ 11 w 26"/>
                <a:gd name="T27" fmla="*/ 15 h 26"/>
                <a:gd name="T28" fmla="*/ 2 w 26"/>
                <a:gd name="T29" fmla="*/ 15 h 26"/>
                <a:gd name="T30" fmla="*/ 0 w 26"/>
                <a:gd name="T31" fmla="*/ 13 h 26"/>
                <a:gd name="T32" fmla="*/ 2 w 26"/>
                <a:gd name="T33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6">
                  <a:moveTo>
                    <a:pt x="2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6" y="12"/>
                    <a:pt x="26" y="13"/>
                  </a:cubicBezTo>
                  <a:cubicBezTo>
                    <a:pt x="26" y="14"/>
                    <a:pt x="25" y="15"/>
                    <a:pt x="2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4" y="26"/>
                    <a:pt x="13" y="26"/>
                  </a:cubicBezTo>
                  <a:cubicBezTo>
                    <a:pt x="12" y="26"/>
                    <a:pt x="11" y="25"/>
                    <a:pt x="11" y="2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7" name="กลุ่ม 206"/>
          <p:cNvGrpSpPr/>
          <p:nvPr/>
        </p:nvGrpSpPr>
        <p:grpSpPr>
          <a:xfrm>
            <a:off x="21227738" y="7183928"/>
            <a:ext cx="787454" cy="740442"/>
            <a:chOff x="17895888" y="10147300"/>
            <a:chExt cx="638175" cy="600075"/>
          </a:xfrm>
        </p:grpSpPr>
        <p:sp>
          <p:nvSpPr>
            <p:cNvPr id="208" name="Freeform 171"/>
            <p:cNvSpPr>
              <a:spLocks noEditPoints="1"/>
            </p:cNvSpPr>
            <p:nvPr/>
          </p:nvSpPr>
          <p:spPr bwMode="auto">
            <a:xfrm>
              <a:off x="17895888" y="10147300"/>
              <a:ext cx="638175" cy="600075"/>
            </a:xfrm>
            <a:custGeom>
              <a:avLst/>
              <a:gdLst>
                <a:gd name="T0" fmla="*/ 0 w 67"/>
                <a:gd name="T1" fmla="*/ 55 h 63"/>
                <a:gd name="T2" fmla="*/ 3 w 67"/>
                <a:gd name="T3" fmla="*/ 61 h 63"/>
                <a:gd name="T4" fmla="*/ 3 w 67"/>
                <a:gd name="T5" fmla="*/ 61 h 63"/>
                <a:gd name="T6" fmla="*/ 9 w 67"/>
                <a:gd name="T7" fmla="*/ 63 h 63"/>
                <a:gd name="T8" fmla="*/ 17 w 67"/>
                <a:gd name="T9" fmla="*/ 59 h 63"/>
                <a:gd name="T10" fmla="*/ 30 w 67"/>
                <a:gd name="T11" fmla="*/ 46 h 63"/>
                <a:gd name="T12" fmla="*/ 40 w 67"/>
                <a:gd name="T13" fmla="*/ 48 h 63"/>
                <a:gd name="T14" fmla="*/ 57 w 67"/>
                <a:gd name="T15" fmla="*/ 41 h 63"/>
                <a:gd name="T16" fmla="*/ 57 w 67"/>
                <a:gd name="T17" fmla="*/ 7 h 63"/>
                <a:gd name="T18" fmla="*/ 40 w 67"/>
                <a:gd name="T19" fmla="*/ 0 h 63"/>
                <a:gd name="T20" fmla="*/ 23 w 67"/>
                <a:gd name="T21" fmla="*/ 7 h 63"/>
                <a:gd name="T22" fmla="*/ 18 w 67"/>
                <a:gd name="T23" fmla="*/ 34 h 63"/>
                <a:gd name="T24" fmla="*/ 3 w 67"/>
                <a:gd name="T25" fmla="*/ 50 h 63"/>
                <a:gd name="T26" fmla="*/ 0 w 67"/>
                <a:gd name="T27" fmla="*/ 55 h 63"/>
                <a:gd name="T28" fmla="*/ 40 w 67"/>
                <a:gd name="T29" fmla="*/ 45 h 63"/>
                <a:gd name="T30" fmla="*/ 25 w 67"/>
                <a:gd name="T31" fmla="*/ 39 h 63"/>
                <a:gd name="T32" fmla="*/ 25 w 67"/>
                <a:gd name="T33" fmla="*/ 9 h 63"/>
                <a:gd name="T34" fmla="*/ 40 w 67"/>
                <a:gd name="T35" fmla="*/ 3 h 63"/>
                <a:gd name="T36" fmla="*/ 55 w 67"/>
                <a:gd name="T37" fmla="*/ 9 h 63"/>
                <a:gd name="T38" fmla="*/ 55 w 67"/>
                <a:gd name="T39" fmla="*/ 39 h 63"/>
                <a:gd name="T40" fmla="*/ 40 w 67"/>
                <a:gd name="T41" fmla="*/ 45 h 63"/>
                <a:gd name="T42" fmla="*/ 4 w 67"/>
                <a:gd name="T43" fmla="*/ 55 h 63"/>
                <a:gd name="T44" fmla="*/ 5 w 67"/>
                <a:gd name="T45" fmla="*/ 52 h 63"/>
                <a:gd name="T46" fmla="*/ 20 w 67"/>
                <a:gd name="T47" fmla="*/ 37 h 63"/>
                <a:gd name="T48" fmla="*/ 23 w 67"/>
                <a:gd name="T49" fmla="*/ 41 h 63"/>
                <a:gd name="T50" fmla="*/ 27 w 67"/>
                <a:gd name="T51" fmla="*/ 44 h 63"/>
                <a:gd name="T52" fmla="*/ 12 w 67"/>
                <a:gd name="T53" fmla="*/ 59 h 63"/>
                <a:gd name="T54" fmla="*/ 5 w 67"/>
                <a:gd name="T55" fmla="*/ 59 h 63"/>
                <a:gd name="T56" fmla="*/ 5 w 67"/>
                <a:gd name="T57" fmla="*/ 59 h 63"/>
                <a:gd name="T58" fmla="*/ 4 w 67"/>
                <a:gd name="T59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63">
                  <a:moveTo>
                    <a:pt x="0" y="55"/>
                  </a:moveTo>
                  <a:cubicBezTo>
                    <a:pt x="0" y="57"/>
                    <a:pt x="1" y="59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4" y="63"/>
                    <a:pt x="6" y="63"/>
                    <a:pt x="9" y="63"/>
                  </a:cubicBezTo>
                  <a:cubicBezTo>
                    <a:pt x="11" y="63"/>
                    <a:pt x="15" y="60"/>
                    <a:pt x="17" y="59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3" y="47"/>
                    <a:pt x="36" y="48"/>
                    <a:pt x="40" y="48"/>
                  </a:cubicBezTo>
                  <a:cubicBezTo>
                    <a:pt x="46" y="48"/>
                    <a:pt x="53" y="45"/>
                    <a:pt x="57" y="41"/>
                  </a:cubicBezTo>
                  <a:cubicBezTo>
                    <a:pt x="67" y="31"/>
                    <a:pt x="67" y="16"/>
                    <a:pt x="57" y="7"/>
                  </a:cubicBezTo>
                  <a:cubicBezTo>
                    <a:pt x="53" y="2"/>
                    <a:pt x="46" y="0"/>
                    <a:pt x="40" y="0"/>
                  </a:cubicBezTo>
                  <a:cubicBezTo>
                    <a:pt x="34" y="0"/>
                    <a:pt x="27" y="2"/>
                    <a:pt x="23" y="7"/>
                  </a:cubicBezTo>
                  <a:cubicBezTo>
                    <a:pt x="15" y="14"/>
                    <a:pt x="14" y="25"/>
                    <a:pt x="18" y="34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1"/>
                    <a:pt x="0" y="53"/>
                    <a:pt x="0" y="55"/>
                  </a:cubicBezTo>
                  <a:close/>
                  <a:moveTo>
                    <a:pt x="40" y="45"/>
                  </a:moveTo>
                  <a:cubicBezTo>
                    <a:pt x="34" y="45"/>
                    <a:pt x="29" y="42"/>
                    <a:pt x="25" y="39"/>
                  </a:cubicBezTo>
                  <a:cubicBezTo>
                    <a:pt x="17" y="30"/>
                    <a:pt x="17" y="17"/>
                    <a:pt x="25" y="9"/>
                  </a:cubicBezTo>
                  <a:cubicBezTo>
                    <a:pt x="29" y="5"/>
                    <a:pt x="34" y="3"/>
                    <a:pt x="40" y="3"/>
                  </a:cubicBezTo>
                  <a:cubicBezTo>
                    <a:pt x="46" y="3"/>
                    <a:pt x="51" y="5"/>
                    <a:pt x="55" y="9"/>
                  </a:cubicBezTo>
                  <a:cubicBezTo>
                    <a:pt x="63" y="17"/>
                    <a:pt x="63" y="30"/>
                    <a:pt x="55" y="39"/>
                  </a:cubicBezTo>
                  <a:cubicBezTo>
                    <a:pt x="51" y="42"/>
                    <a:pt x="46" y="45"/>
                    <a:pt x="40" y="45"/>
                  </a:cubicBezTo>
                  <a:close/>
                  <a:moveTo>
                    <a:pt x="4" y="55"/>
                  </a:moveTo>
                  <a:cubicBezTo>
                    <a:pt x="4" y="54"/>
                    <a:pt x="4" y="53"/>
                    <a:pt x="5" y="52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8"/>
                    <a:pt x="22" y="40"/>
                    <a:pt x="23" y="41"/>
                  </a:cubicBezTo>
                  <a:cubicBezTo>
                    <a:pt x="24" y="42"/>
                    <a:pt x="25" y="43"/>
                    <a:pt x="27" y="44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0" y="61"/>
                    <a:pt x="7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4" y="58"/>
                    <a:pt x="4" y="56"/>
                    <a:pt x="4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9" name="Freeform 172"/>
            <p:cNvSpPr>
              <a:spLocks/>
            </p:cNvSpPr>
            <p:nvPr/>
          </p:nvSpPr>
          <p:spPr bwMode="auto">
            <a:xfrm>
              <a:off x="18153063" y="10356850"/>
              <a:ext cx="247650" cy="28575"/>
            </a:xfrm>
            <a:custGeom>
              <a:avLst/>
              <a:gdLst>
                <a:gd name="T0" fmla="*/ 2 w 26"/>
                <a:gd name="T1" fmla="*/ 0 h 3"/>
                <a:gd name="T2" fmla="*/ 24 w 26"/>
                <a:gd name="T3" fmla="*/ 0 h 3"/>
                <a:gd name="T4" fmla="*/ 26 w 26"/>
                <a:gd name="T5" fmla="*/ 2 h 3"/>
                <a:gd name="T6" fmla="*/ 24 w 26"/>
                <a:gd name="T7" fmla="*/ 3 h 3"/>
                <a:gd name="T8" fmla="*/ 2 w 26"/>
                <a:gd name="T9" fmla="*/ 3 h 3"/>
                <a:gd name="T10" fmla="*/ 0 w 26"/>
                <a:gd name="T11" fmla="*/ 2 h 3"/>
                <a:gd name="T12" fmla="*/ 2 w 2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">
                  <a:moveTo>
                    <a:pt x="2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3"/>
                    <a:pt x="25" y="3"/>
                    <a:pt x="2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210" name="Freeform 173"/>
          <p:cNvSpPr>
            <a:spLocks noEditPoints="1"/>
          </p:cNvSpPr>
          <p:nvPr/>
        </p:nvSpPr>
        <p:spPr bwMode="auto">
          <a:xfrm>
            <a:off x="17206031" y="3651058"/>
            <a:ext cx="740442" cy="740442"/>
          </a:xfrm>
          <a:custGeom>
            <a:avLst/>
            <a:gdLst>
              <a:gd name="T0" fmla="*/ 31 w 63"/>
              <a:gd name="T1" fmla="*/ 0 h 63"/>
              <a:gd name="T2" fmla="*/ 0 w 63"/>
              <a:gd name="T3" fmla="*/ 31 h 63"/>
              <a:gd name="T4" fmla="*/ 31 w 63"/>
              <a:gd name="T5" fmla="*/ 63 h 63"/>
              <a:gd name="T6" fmla="*/ 48 w 63"/>
              <a:gd name="T7" fmla="*/ 58 h 63"/>
              <a:gd name="T8" fmla="*/ 48 w 63"/>
              <a:gd name="T9" fmla="*/ 57 h 63"/>
              <a:gd name="T10" fmla="*/ 48 w 63"/>
              <a:gd name="T11" fmla="*/ 55 h 63"/>
              <a:gd name="T12" fmla="*/ 46 w 63"/>
              <a:gd name="T13" fmla="*/ 55 h 63"/>
              <a:gd name="T14" fmla="*/ 45 w 63"/>
              <a:gd name="T15" fmla="*/ 55 h 63"/>
              <a:gd name="T16" fmla="*/ 31 w 63"/>
              <a:gd name="T17" fmla="*/ 59 h 63"/>
              <a:gd name="T18" fmla="*/ 4 w 63"/>
              <a:gd name="T19" fmla="*/ 31 h 63"/>
              <a:gd name="T20" fmla="*/ 31 w 63"/>
              <a:gd name="T21" fmla="*/ 4 h 63"/>
              <a:gd name="T22" fmla="*/ 54 w 63"/>
              <a:gd name="T23" fmla="*/ 16 h 63"/>
              <a:gd name="T24" fmla="*/ 58 w 63"/>
              <a:gd name="T25" fmla="*/ 29 h 63"/>
              <a:gd name="T26" fmla="*/ 57 w 63"/>
              <a:gd name="T27" fmla="*/ 38 h 63"/>
              <a:gd name="T28" fmla="*/ 49 w 63"/>
              <a:gd name="T29" fmla="*/ 44 h 63"/>
              <a:gd name="T30" fmla="*/ 44 w 63"/>
              <a:gd name="T31" fmla="*/ 42 h 63"/>
              <a:gd name="T32" fmla="*/ 44 w 63"/>
              <a:gd name="T33" fmla="*/ 21 h 63"/>
              <a:gd name="T34" fmla="*/ 43 w 63"/>
              <a:gd name="T35" fmla="*/ 18 h 63"/>
              <a:gd name="T36" fmla="*/ 33 w 63"/>
              <a:gd name="T37" fmla="*/ 17 h 63"/>
              <a:gd name="T38" fmla="*/ 24 w 63"/>
              <a:gd name="T39" fmla="*/ 19 h 63"/>
              <a:gd name="T40" fmla="*/ 16 w 63"/>
              <a:gd name="T41" fmla="*/ 28 h 63"/>
              <a:gd name="T42" fmla="*/ 19 w 63"/>
              <a:gd name="T43" fmla="*/ 43 h 63"/>
              <a:gd name="T44" fmla="*/ 27 w 63"/>
              <a:gd name="T45" fmla="*/ 47 h 63"/>
              <a:gd name="T46" fmla="*/ 30 w 63"/>
              <a:gd name="T47" fmla="*/ 46 h 63"/>
              <a:gd name="T48" fmla="*/ 36 w 63"/>
              <a:gd name="T49" fmla="*/ 42 h 63"/>
              <a:gd name="T50" fmla="*/ 38 w 63"/>
              <a:gd name="T51" fmla="*/ 40 h 63"/>
              <a:gd name="T52" fmla="*/ 40 w 63"/>
              <a:gd name="T53" fmla="*/ 43 h 63"/>
              <a:gd name="T54" fmla="*/ 40 w 63"/>
              <a:gd name="T55" fmla="*/ 44 h 63"/>
              <a:gd name="T56" fmla="*/ 49 w 63"/>
              <a:gd name="T57" fmla="*/ 48 h 63"/>
              <a:gd name="T58" fmla="*/ 49 w 63"/>
              <a:gd name="T59" fmla="*/ 48 h 63"/>
              <a:gd name="T60" fmla="*/ 61 w 63"/>
              <a:gd name="T61" fmla="*/ 39 h 63"/>
              <a:gd name="T62" fmla="*/ 62 w 63"/>
              <a:gd name="T63" fmla="*/ 28 h 63"/>
              <a:gd name="T64" fmla="*/ 57 w 63"/>
              <a:gd name="T65" fmla="*/ 14 h 63"/>
              <a:gd name="T66" fmla="*/ 31 w 63"/>
              <a:gd name="T67" fmla="*/ 0 h 63"/>
              <a:gd name="T68" fmla="*/ 27 w 63"/>
              <a:gd name="T69" fmla="*/ 43 h 63"/>
              <a:gd name="T70" fmla="*/ 27 w 63"/>
              <a:gd name="T71" fmla="*/ 43 h 63"/>
              <a:gd name="T72" fmla="*/ 22 w 63"/>
              <a:gd name="T73" fmla="*/ 41 h 63"/>
              <a:gd name="T74" fmla="*/ 20 w 63"/>
              <a:gd name="T75" fmla="*/ 30 h 63"/>
              <a:gd name="T76" fmla="*/ 26 w 63"/>
              <a:gd name="T77" fmla="*/ 22 h 63"/>
              <a:gd name="T78" fmla="*/ 33 w 63"/>
              <a:gd name="T79" fmla="*/ 21 h 63"/>
              <a:gd name="T80" fmla="*/ 37 w 63"/>
              <a:gd name="T81" fmla="*/ 21 h 63"/>
              <a:gd name="T82" fmla="*/ 39 w 63"/>
              <a:gd name="T83" fmla="*/ 21 h 63"/>
              <a:gd name="T84" fmla="*/ 39 w 63"/>
              <a:gd name="T85" fmla="*/ 23 h 63"/>
              <a:gd name="T86" fmla="*/ 37 w 63"/>
              <a:gd name="T87" fmla="*/ 32 h 63"/>
              <a:gd name="T88" fmla="*/ 29 w 63"/>
              <a:gd name="T89" fmla="*/ 42 h 63"/>
              <a:gd name="T90" fmla="*/ 27 w 63"/>
              <a:gd name="T91" fmla="*/ 4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3" h="63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49"/>
                  <a:pt x="14" y="63"/>
                  <a:pt x="31" y="63"/>
                </a:cubicBezTo>
                <a:cubicBezTo>
                  <a:pt x="37" y="63"/>
                  <a:pt x="43" y="61"/>
                  <a:pt x="48" y="58"/>
                </a:cubicBezTo>
                <a:cubicBezTo>
                  <a:pt x="48" y="58"/>
                  <a:pt x="48" y="57"/>
                  <a:pt x="48" y="57"/>
                </a:cubicBezTo>
                <a:cubicBezTo>
                  <a:pt x="49" y="56"/>
                  <a:pt x="48" y="56"/>
                  <a:pt x="48" y="55"/>
                </a:cubicBezTo>
                <a:cubicBezTo>
                  <a:pt x="48" y="55"/>
                  <a:pt x="47" y="55"/>
                  <a:pt x="46" y="55"/>
                </a:cubicBezTo>
                <a:cubicBezTo>
                  <a:pt x="46" y="55"/>
                  <a:pt x="46" y="55"/>
                  <a:pt x="45" y="55"/>
                </a:cubicBezTo>
                <a:cubicBezTo>
                  <a:pt x="41" y="57"/>
                  <a:pt x="36" y="59"/>
                  <a:pt x="31" y="59"/>
                </a:cubicBezTo>
                <a:cubicBezTo>
                  <a:pt x="16" y="59"/>
                  <a:pt x="4" y="47"/>
                  <a:pt x="4" y="31"/>
                </a:cubicBezTo>
                <a:cubicBezTo>
                  <a:pt x="4" y="16"/>
                  <a:pt x="16" y="4"/>
                  <a:pt x="31" y="4"/>
                </a:cubicBezTo>
                <a:cubicBezTo>
                  <a:pt x="40" y="4"/>
                  <a:pt x="49" y="9"/>
                  <a:pt x="54" y="16"/>
                </a:cubicBezTo>
                <a:cubicBezTo>
                  <a:pt x="56" y="20"/>
                  <a:pt x="58" y="24"/>
                  <a:pt x="58" y="29"/>
                </a:cubicBezTo>
                <a:cubicBezTo>
                  <a:pt x="58" y="30"/>
                  <a:pt x="59" y="34"/>
                  <a:pt x="57" y="38"/>
                </a:cubicBezTo>
                <a:cubicBezTo>
                  <a:pt x="56" y="41"/>
                  <a:pt x="52" y="44"/>
                  <a:pt x="49" y="44"/>
                </a:cubicBezTo>
                <a:cubicBezTo>
                  <a:pt x="47" y="44"/>
                  <a:pt x="45" y="43"/>
                  <a:pt x="44" y="42"/>
                </a:cubicBezTo>
                <a:cubicBezTo>
                  <a:pt x="40" y="36"/>
                  <a:pt x="43" y="25"/>
                  <a:pt x="44" y="21"/>
                </a:cubicBezTo>
                <a:cubicBezTo>
                  <a:pt x="44" y="20"/>
                  <a:pt x="44" y="19"/>
                  <a:pt x="43" y="18"/>
                </a:cubicBezTo>
                <a:cubicBezTo>
                  <a:pt x="42" y="18"/>
                  <a:pt x="38" y="17"/>
                  <a:pt x="33" y="17"/>
                </a:cubicBezTo>
                <a:cubicBezTo>
                  <a:pt x="30" y="17"/>
                  <a:pt x="27" y="17"/>
                  <a:pt x="24" y="19"/>
                </a:cubicBezTo>
                <a:cubicBezTo>
                  <a:pt x="20" y="20"/>
                  <a:pt x="18" y="24"/>
                  <a:pt x="16" y="28"/>
                </a:cubicBezTo>
                <a:cubicBezTo>
                  <a:pt x="14" y="34"/>
                  <a:pt x="15" y="40"/>
                  <a:pt x="19" y="43"/>
                </a:cubicBezTo>
                <a:cubicBezTo>
                  <a:pt x="21" y="46"/>
                  <a:pt x="24" y="47"/>
                  <a:pt x="27" y="47"/>
                </a:cubicBezTo>
                <a:cubicBezTo>
                  <a:pt x="28" y="47"/>
                  <a:pt x="29" y="47"/>
                  <a:pt x="30" y="46"/>
                </a:cubicBezTo>
                <a:cubicBezTo>
                  <a:pt x="33" y="45"/>
                  <a:pt x="35" y="44"/>
                  <a:pt x="36" y="42"/>
                </a:cubicBezTo>
                <a:cubicBezTo>
                  <a:pt x="38" y="40"/>
                  <a:pt x="38" y="40"/>
                  <a:pt x="38" y="40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4"/>
                </a:cubicBezTo>
                <a:cubicBezTo>
                  <a:pt x="42" y="46"/>
                  <a:pt x="45" y="48"/>
                  <a:pt x="49" y="48"/>
                </a:cubicBezTo>
                <a:cubicBezTo>
                  <a:pt x="49" y="48"/>
                  <a:pt x="49" y="48"/>
                  <a:pt x="49" y="48"/>
                </a:cubicBezTo>
                <a:cubicBezTo>
                  <a:pt x="54" y="48"/>
                  <a:pt x="59" y="44"/>
                  <a:pt x="61" y="39"/>
                </a:cubicBezTo>
                <a:cubicBezTo>
                  <a:pt x="63" y="34"/>
                  <a:pt x="62" y="30"/>
                  <a:pt x="62" y="28"/>
                </a:cubicBezTo>
                <a:cubicBezTo>
                  <a:pt x="62" y="23"/>
                  <a:pt x="60" y="18"/>
                  <a:pt x="57" y="14"/>
                </a:cubicBezTo>
                <a:cubicBezTo>
                  <a:pt x="51" y="5"/>
                  <a:pt x="41" y="0"/>
                  <a:pt x="31" y="0"/>
                </a:cubicBezTo>
                <a:close/>
                <a:moveTo>
                  <a:pt x="27" y="43"/>
                </a:moveTo>
                <a:cubicBezTo>
                  <a:pt x="27" y="43"/>
                  <a:pt x="27" y="43"/>
                  <a:pt x="27" y="43"/>
                </a:cubicBezTo>
                <a:cubicBezTo>
                  <a:pt x="25" y="43"/>
                  <a:pt x="23" y="42"/>
                  <a:pt x="22" y="41"/>
                </a:cubicBezTo>
                <a:cubicBezTo>
                  <a:pt x="19" y="38"/>
                  <a:pt x="19" y="34"/>
                  <a:pt x="20" y="30"/>
                </a:cubicBezTo>
                <a:cubicBezTo>
                  <a:pt x="21" y="26"/>
                  <a:pt x="23" y="24"/>
                  <a:pt x="26" y="22"/>
                </a:cubicBezTo>
                <a:cubicBezTo>
                  <a:pt x="28" y="21"/>
                  <a:pt x="30" y="21"/>
                  <a:pt x="33" y="21"/>
                </a:cubicBezTo>
                <a:cubicBezTo>
                  <a:pt x="35" y="21"/>
                  <a:pt x="37" y="21"/>
                  <a:pt x="37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4"/>
                  <a:pt x="38" y="28"/>
                  <a:pt x="37" y="32"/>
                </a:cubicBezTo>
                <a:cubicBezTo>
                  <a:pt x="36" y="37"/>
                  <a:pt x="33" y="41"/>
                  <a:pt x="29" y="42"/>
                </a:cubicBezTo>
                <a:cubicBezTo>
                  <a:pt x="28" y="43"/>
                  <a:pt x="28" y="43"/>
                  <a:pt x="27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211" name="กลุ่ม 210"/>
          <p:cNvGrpSpPr/>
          <p:nvPr/>
        </p:nvGrpSpPr>
        <p:grpSpPr>
          <a:xfrm>
            <a:off x="15131418" y="9188766"/>
            <a:ext cx="834466" cy="822713"/>
            <a:chOff x="18196309" y="10372670"/>
            <a:chExt cx="676275" cy="666750"/>
          </a:xfrm>
        </p:grpSpPr>
        <p:sp>
          <p:nvSpPr>
            <p:cNvPr id="212" name="Freeform 174"/>
            <p:cNvSpPr>
              <a:spLocks noEditPoints="1"/>
            </p:cNvSpPr>
            <p:nvPr/>
          </p:nvSpPr>
          <p:spPr bwMode="auto">
            <a:xfrm>
              <a:off x="18196309" y="10372670"/>
              <a:ext cx="676275" cy="666750"/>
            </a:xfrm>
            <a:custGeom>
              <a:avLst/>
              <a:gdLst>
                <a:gd name="T0" fmla="*/ 36 w 71"/>
                <a:gd name="T1" fmla="*/ 0 h 70"/>
                <a:gd name="T2" fmla="*/ 0 w 71"/>
                <a:gd name="T3" fmla="*/ 35 h 70"/>
                <a:gd name="T4" fmla="*/ 36 w 71"/>
                <a:gd name="T5" fmla="*/ 70 h 70"/>
                <a:gd name="T6" fmla="*/ 71 w 71"/>
                <a:gd name="T7" fmla="*/ 35 h 70"/>
                <a:gd name="T8" fmla="*/ 36 w 71"/>
                <a:gd name="T9" fmla="*/ 0 h 70"/>
                <a:gd name="T10" fmla="*/ 36 w 71"/>
                <a:gd name="T11" fmla="*/ 67 h 70"/>
                <a:gd name="T12" fmla="*/ 4 w 71"/>
                <a:gd name="T13" fmla="*/ 35 h 70"/>
                <a:gd name="T14" fmla="*/ 36 w 71"/>
                <a:gd name="T15" fmla="*/ 3 h 70"/>
                <a:gd name="T16" fmla="*/ 67 w 71"/>
                <a:gd name="T17" fmla="*/ 35 h 70"/>
                <a:gd name="T18" fmla="*/ 36 w 71"/>
                <a:gd name="T19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0">
                  <a:moveTo>
                    <a:pt x="36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55"/>
                    <a:pt x="16" y="70"/>
                    <a:pt x="36" y="70"/>
                  </a:cubicBezTo>
                  <a:cubicBezTo>
                    <a:pt x="55" y="70"/>
                    <a:pt x="71" y="55"/>
                    <a:pt x="71" y="35"/>
                  </a:cubicBezTo>
                  <a:cubicBezTo>
                    <a:pt x="71" y="16"/>
                    <a:pt x="55" y="0"/>
                    <a:pt x="36" y="0"/>
                  </a:cubicBezTo>
                  <a:close/>
                  <a:moveTo>
                    <a:pt x="36" y="67"/>
                  </a:moveTo>
                  <a:cubicBezTo>
                    <a:pt x="18" y="67"/>
                    <a:pt x="4" y="53"/>
                    <a:pt x="4" y="35"/>
                  </a:cubicBezTo>
                  <a:cubicBezTo>
                    <a:pt x="4" y="18"/>
                    <a:pt x="18" y="3"/>
                    <a:pt x="36" y="3"/>
                  </a:cubicBezTo>
                  <a:cubicBezTo>
                    <a:pt x="53" y="3"/>
                    <a:pt x="67" y="18"/>
                    <a:pt x="67" y="35"/>
                  </a:cubicBezTo>
                  <a:cubicBezTo>
                    <a:pt x="67" y="53"/>
                    <a:pt x="53" y="67"/>
                    <a:pt x="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3" name="Oval 175"/>
            <p:cNvSpPr>
              <a:spLocks noChangeArrowheads="1"/>
            </p:cNvSpPr>
            <p:nvPr/>
          </p:nvSpPr>
          <p:spPr bwMode="auto">
            <a:xfrm>
              <a:off x="18605884" y="10572695"/>
              <a:ext cx="57150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4" name="Oval 176"/>
            <p:cNvSpPr>
              <a:spLocks noChangeArrowheads="1"/>
            </p:cNvSpPr>
            <p:nvPr/>
          </p:nvSpPr>
          <p:spPr bwMode="auto">
            <a:xfrm>
              <a:off x="18405859" y="10572695"/>
              <a:ext cx="66675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5" name="Freeform 177"/>
            <p:cNvSpPr>
              <a:spLocks/>
            </p:cNvSpPr>
            <p:nvPr/>
          </p:nvSpPr>
          <p:spPr bwMode="auto">
            <a:xfrm>
              <a:off x="18377284" y="10753670"/>
              <a:ext cx="314325" cy="142875"/>
            </a:xfrm>
            <a:custGeom>
              <a:avLst/>
              <a:gdLst>
                <a:gd name="T0" fmla="*/ 32 w 33"/>
                <a:gd name="T1" fmla="*/ 0 h 15"/>
                <a:gd name="T2" fmla="*/ 30 w 33"/>
                <a:gd name="T3" fmla="*/ 2 h 15"/>
                <a:gd name="T4" fmla="*/ 17 w 33"/>
                <a:gd name="T5" fmla="*/ 12 h 15"/>
                <a:gd name="T6" fmla="*/ 4 w 33"/>
                <a:gd name="T7" fmla="*/ 2 h 15"/>
                <a:gd name="T8" fmla="*/ 2 w 33"/>
                <a:gd name="T9" fmla="*/ 0 h 15"/>
                <a:gd name="T10" fmla="*/ 0 w 33"/>
                <a:gd name="T11" fmla="*/ 2 h 15"/>
                <a:gd name="T12" fmla="*/ 17 w 33"/>
                <a:gd name="T13" fmla="*/ 15 h 15"/>
                <a:gd name="T14" fmla="*/ 33 w 33"/>
                <a:gd name="T15" fmla="*/ 2 h 15"/>
                <a:gd name="T16" fmla="*/ 32 w 3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5">
                  <a:moveTo>
                    <a:pt x="32" y="0"/>
                  </a:moveTo>
                  <a:cubicBezTo>
                    <a:pt x="31" y="0"/>
                    <a:pt x="30" y="1"/>
                    <a:pt x="30" y="2"/>
                  </a:cubicBezTo>
                  <a:cubicBezTo>
                    <a:pt x="28" y="8"/>
                    <a:pt x="23" y="12"/>
                    <a:pt x="17" y="12"/>
                  </a:cubicBezTo>
                  <a:cubicBezTo>
                    <a:pt x="11" y="12"/>
                    <a:pt x="5" y="8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2" y="10"/>
                    <a:pt x="9" y="15"/>
                    <a:pt x="17" y="15"/>
                  </a:cubicBezTo>
                  <a:cubicBezTo>
                    <a:pt x="24" y="15"/>
                    <a:pt x="31" y="10"/>
                    <a:pt x="33" y="2"/>
                  </a:cubicBezTo>
                  <a:cubicBezTo>
                    <a:pt x="33" y="2"/>
                    <a:pt x="33" y="1"/>
                    <a:pt x="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16" name="กลุ่ม 215"/>
          <p:cNvGrpSpPr/>
          <p:nvPr/>
        </p:nvGrpSpPr>
        <p:grpSpPr>
          <a:xfrm>
            <a:off x="17192185" y="9214368"/>
            <a:ext cx="822713" cy="822713"/>
            <a:chOff x="19320259" y="10372670"/>
            <a:chExt cx="666750" cy="666750"/>
          </a:xfrm>
        </p:grpSpPr>
        <p:sp>
          <p:nvSpPr>
            <p:cNvPr id="217" name="Freeform 178"/>
            <p:cNvSpPr>
              <a:spLocks noEditPoints="1"/>
            </p:cNvSpPr>
            <p:nvPr/>
          </p:nvSpPr>
          <p:spPr bwMode="auto">
            <a:xfrm>
              <a:off x="19320259" y="10372670"/>
              <a:ext cx="666750" cy="666750"/>
            </a:xfrm>
            <a:custGeom>
              <a:avLst/>
              <a:gdLst>
                <a:gd name="T0" fmla="*/ 35 w 70"/>
                <a:gd name="T1" fmla="*/ 0 h 70"/>
                <a:gd name="T2" fmla="*/ 0 w 70"/>
                <a:gd name="T3" fmla="*/ 35 h 70"/>
                <a:gd name="T4" fmla="*/ 35 w 70"/>
                <a:gd name="T5" fmla="*/ 70 h 70"/>
                <a:gd name="T6" fmla="*/ 70 w 70"/>
                <a:gd name="T7" fmla="*/ 35 h 70"/>
                <a:gd name="T8" fmla="*/ 35 w 70"/>
                <a:gd name="T9" fmla="*/ 0 h 70"/>
                <a:gd name="T10" fmla="*/ 35 w 70"/>
                <a:gd name="T11" fmla="*/ 67 h 70"/>
                <a:gd name="T12" fmla="*/ 3 w 70"/>
                <a:gd name="T13" fmla="*/ 35 h 70"/>
                <a:gd name="T14" fmla="*/ 35 w 70"/>
                <a:gd name="T15" fmla="*/ 3 h 70"/>
                <a:gd name="T16" fmla="*/ 67 w 70"/>
                <a:gd name="T17" fmla="*/ 35 h 70"/>
                <a:gd name="T18" fmla="*/ 35 w 70"/>
                <a:gd name="T19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0">
                  <a:moveTo>
                    <a:pt x="35" y="0"/>
                  </a:moveTo>
                  <a:cubicBezTo>
                    <a:pt x="15" y="0"/>
                    <a:pt x="0" y="16"/>
                    <a:pt x="0" y="35"/>
                  </a:cubicBezTo>
                  <a:cubicBezTo>
                    <a:pt x="0" y="55"/>
                    <a:pt x="15" y="70"/>
                    <a:pt x="35" y="70"/>
                  </a:cubicBezTo>
                  <a:cubicBezTo>
                    <a:pt x="54" y="70"/>
                    <a:pt x="70" y="55"/>
                    <a:pt x="70" y="35"/>
                  </a:cubicBezTo>
                  <a:cubicBezTo>
                    <a:pt x="70" y="16"/>
                    <a:pt x="54" y="0"/>
                    <a:pt x="35" y="0"/>
                  </a:cubicBezTo>
                  <a:close/>
                  <a:moveTo>
                    <a:pt x="35" y="67"/>
                  </a:moveTo>
                  <a:cubicBezTo>
                    <a:pt x="17" y="67"/>
                    <a:pt x="3" y="53"/>
                    <a:pt x="3" y="35"/>
                  </a:cubicBezTo>
                  <a:cubicBezTo>
                    <a:pt x="3" y="18"/>
                    <a:pt x="17" y="3"/>
                    <a:pt x="35" y="3"/>
                  </a:cubicBezTo>
                  <a:cubicBezTo>
                    <a:pt x="52" y="3"/>
                    <a:pt x="67" y="18"/>
                    <a:pt x="67" y="35"/>
                  </a:cubicBezTo>
                  <a:cubicBezTo>
                    <a:pt x="67" y="53"/>
                    <a:pt x="52" y="67"/>
                    <a:pt x="35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8" name="Oval 179"/>
            <p:cNvSpPr>
              <a:spLocks noChangeArrowheads="1"/>
            </p:cNvSpPr>
            <p:nvPr/>
          </p:nvSpPr>
          <p:spPr bwMode="auto">
            <a:xfrm>
              <a:off x="19720309" y="10572695"/>
              <a:ext cx="66675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9" name="Oval 180"/>
            <p:cNvSpPr>
              <a:spLocks noChangeArrowheads="1"/>
            </p:cNvSpPr>
            <p:nvPr/>
          </p:nvSpPr>
          <p:spPr bwMode="auto">
            <a:xfrm>
              <a:off x="19520284" y="10572695"/>
              <a:ext cx="66675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0" name="Freeform 181"/>
            <p:cNvSpPr>
              <a:spLocks/>
            </p:cNvSpPr>
            <p:nvPr/>
          </p:nvSpPr>
          <p:spPr bwMode="auto">
            <a:xfrm>
              <a:off x="19491709" y="10744145"/>
              <a:ext cx="314325" cy="123825"/>
            </a:xfrm>
            <a:custGeom>
              <a:avLst/>
              <a:gdLst>
                <a:gd name="T0" fmla="*/ 26 w 33"/>
                <a:gd name="T1" fmla="*/ 3 h 13"/>
                <a:gd name="T2" fmla="*/ 17 w 33"/>
                <a:gd name="T3" fmla="*/ 0 h 13"/>
                <a:gd name="T4" fmla="*/ 7 w 33"/>
                <a:gd name="T5" fmla="*/ 3 h 13"/>
                <a:gd name="T6" fmla="*/ 1 w 33"/>
                <a:gd name="T7" fmla="*/ 11 h 13"/>
                <a:gd name="T8" fmla="*/ 1 w 33"/>
                <a:gd name="T9" fmla="*/ 13 h 13"/>
                <a:gd name="T10" fmla="*/ 2 w 33"/>
                <a:gd name="T11" fmla="*/ 13 h 13"/>
                <a:gd name="T12" fmla="*/ 4 w 33"/>
                <a:gd name="T13" fmla="*/ 12 h 13"/>
                <a:gd name="T14" fmla="*/ 17 w 33"/>
                <a:gd name="T15" fmla="*/ 4 h 13"/>
                <a:gd name="T16" fmla="*/ 30 w 33"/>
                <a:gd name="T17" fmla="*/ 12 h 13"/>
                <a:gd name="T18" fmla="*/ 32 w 33"/>
                <a:gd name="T19" fmla="*/ 13 h 13"/>
                <a:gd name="T20" fmla="*/ 33 w 33"/>
                <a:gd name="T21" fmla="*/ 11 h 13"/>
                <a:gd name="T22" fmla="*/ 26 w 33"/>
                <a:gd name="T2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13">
                  <a:moveTo>
                    <a:pt x="26" y="3"/>
                  </a:moveTo>
                  <a:cubicBezTo>
                    <a:pt x="24" y="1"/>
                    <a:pt x="20" y="0"/>
                    <a:pt x="17" y="0"/>
                  </a:cubicBezTo>
                  <a:cubicBezTo>
                    <a:pt x="13" y="0"/>
                    <a:pt x="10" y="1"/>
                    <a:pt x="7" y="3"/>
                  </a:cubicBezTo>
                  <a:cubicBezTo>
                    <a:pt x="4" y="5"/>
                    <a:pt x="2" y="8"/>
                    <a:pt x="1" y="11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6" y="7"/>
                    <a:pt x="11" y="4"/>
                    <a:pt x="17" y="4"/>
                  </a:cubicBezTo>
                  <a:cubicBezTo>
                    <a:pt x="22" y="4"/>
                    <a:pt x="27" y="7"/>
                    <a:pt x="30" y="12"/>
                  </a:cubicBezTo>
                  <a:cubicBezTo>
                    <a:pt x="30" y="13"/>
                    <a:pt x="31" y="13"/>
                    <a:pt x="32" y="13"/>
                  </a:cubicBezTo>
                  <a:cubicBezTo>
                    <a:pt x="33" y="12"/>
                    <a:pt x="33" y="11"/>
                    <a:pt x="33" y="11"/>
                  </a:cubicBezTo>
                  <a:cubicBezTo>
                    <a:pt x="31" y="8"/>
                    <a:pt x="29" y="5"/>
                    <a:pt x="2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221" name="Freeform 182"/>
          <p:cNvSpPr>
            <a:spLocks noEditPoints="1"/>
          </p:cNvSpPr>
          <p:nvPr/>
        </p:nvSpPr>
        <p:spPr bwMode="auto">
          <a:xfrm>
            <a:off x="13262140" y="9247532"/>
            <a:ext cx="705183" cy="705183"/>
          </a:xfrm>
          <a:custGeom>
            <a:avLst/>
            <a:gdLst>
              <a:gd name="T0" fmla="*/ 30 w 60"/>
              <a:gd name="T1" fmla="*/ 0 h 60"/>
              <a:gd name="T2" fmla="*/ 0 w 60"/>
              <a:gd name="T3" fmla="*/ 30 h 60"/>
              <a:gd name="T4" fmla="*/ 30 w 60"/>
              <a:gd name="T5" fmla="*/ 60 h 60"/>
              <a:gd name="T6" fmla="*/ 60 w 60"/>
              <a:gd name="T7" fmla="*/ 30 h 60"/>
              <a:gd name="T8" fmla="*/ 30 w 60"/>
              <a:gd name="T9" fmla="*/ 0 h 60"/>
              <a:gd name="T10" fmla="*/ 4 w 60"/>
              <a:gd name="T11" fmla="*/ 30 h 60"/>
              <a:gd name="T12" fmla="*/ 30 w 60"/>
              <a:gd name="T13" fmla="*/ 3 h 60"/>
              <a:gd name="T14" fmla="*/ 48 w 60"/>
              <a:gd name="T15" fmla="*/ 10 h 60"/>
              <a:gd name="T16" fmla="*/ 10 w 60"/>
              <a:gd name="T17" fmla="*/ 47 h 60"/>
              <a:gd name="T18" fmla="*/ 4 w 60"/>
              <a:gd name="T19" fmla="*/ 30 h 60"/>
              <a:gd name="T20" fmla="*/ 30 w 60"/>
              <a:gd name="T21" fmla="*/ 56 h 60"/>
              <a:gd name="T22" fmla="*/ 13 w 60"/>
              <a:gd name="T23" fmla="*/ 50 h 60"/>
              <a:gd name="T24" fmla="*/ 50 w 60"/>
              <a:gd name="T25" fmla="*/ 12 h 60"/>
              <a:gd name="T26" fmla="*/ 57 w 60"/>
              <a:gd name="T27" fmla="*/ 30 h 60"/>
              <a:gd name="T28" fmla="*/ 30 w 60"/>
              <a:gd name="T29" fmla="*/ 5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60">
                <a:moveTo>
                  <a:pt x="30" y="0"/>
                </a:moveTo>
                <a:cubicBezTo>
                  <a:pt x="14" y="0"/>
                  <a:pt x="0" y="13"/>
                  <a:pt x="0" y="30"/>
                </a:cubicBezTo>
                <a:cubicBezTo>
                  <a:pt x="0" y="46"/>
                  <a:pt x="14" y="60"/>
                  <a:pt x="30" y="60"/>
                </a:cubicBezTo>
                <a:cubicBezTo>
                  <a:pt x="47" y="60"/>
                  <a:pt x="60" y="46"/>
                  <a:pt x="60" y="30"/>
                </a:cubicBezTo>
                <a:cubicBezTo>
                  <a:pt x="60" y="13"/>
                  <a:pt x="47" y="0"/>
                  <a:pt x="30" y="0"/>
                </a:cubicBezTo>
                <a:close/>
                <a:moveTo>
                  <a:pt x="4" y="30"/>
                </a:moveTo>
                <a:cubicBezTo>
                  <a:pt x="4" y="15"/>
                  <a:pt x="16" y="3"/>
                  <a:pt x="30" y="3"/>
                </a:cubicBezTo>
                <a:cubicBezTo>
                  <a:pt x="37" y="3"/>
                  <a:pt x="43" y="6"/>
                  <a:pt x="48" y="10"/>
                </a:cubicBezTo>
                <a:cubicBezTo>
                  <a:pt x="10" y="47"/>
                  <a:pt x="10" y="47"/>
                  <a:pt x="10" y="47"/>
                </a:cubicBezTo>
                <a:cubicBezTo>
                  <a:pt x="6" y="42"/>
                  <a:pt x="4" y="36"/>
                  <a:pt x="4" y="30"/>
                </a:cubicBezTo>
                <a:close/>
                <a:moveTo>
                  <a:pt x="30" y="56"/>
                </a:moveTo>
                <a:cubicBezTo>
                  <a:pt x="24" y="56"/>
                  <a:pt x="17" y="54"/>
                  <a:pt x="13" y="50"/>
                </a:cubicBezTo>
                <a:cubicBezTo>
                  <a:pt x="50" y="12"/>
                  <a:pt x="50" y="12"/>
                  <a:pt x="50" y="12"/>
                </a:cubicBezTo>
                <a:cubicBezTo>
                  <a:pt x="54" y="17"/>
                  <a:pt x="57" y="23"/>
                  <a:pt x="57" y="30"/>
                </a:cubicBezTo>
                <a:cubicBezTo>
                  <a:pt x="57" y="44"/>
                  <a:pt x="45" y="56"/>
                  <a:pt x="30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22" name="Freeform 183"/>
          <p:cNvSpPr>
            <a:spLocks noEditPoints="1"/>
          </p:cNvSpPr>
          <p:nvPr/>
        </p:nvSpPr>
        <p:spPr bwMode="auto">
          <a:xfrm>
            <a:off x="13252282" y="4724030"/>
            <a:ext cx="787454" cy="622911"/>
          </a:xfrm>
          <a:custGeom>
            <a:avLst/>
            <a:gdLst>
              <a:gd name="T0" fmla="*/ 34 w 67"/>
              <a:gd name="T1" fmla="*/ 53 h 53"/>
              <a:gd name="T2" fmla="*/ 33 w 67"/>
              <a:gd name="T3" fmla="*/ 53 h 53"/>
              <a:gd name="T4" fmla="*/ 7 w 67"/>
              <a:gd name="T5" fmla="*/ 28 h 53"/>
              <a:gd name="T6" fmla="*/ 1 w 67"/>
              <a:gd name="T7" fmla="*/ 15 h 53"/>
              <a:gd name="T8" fmla="*/ 8 w 67"/>
              <a:gd name="T9" fmla="*/ 3 h 53"/>
              <a:gd name="T10" fmla="*/ 18 w 67"/>
              <a:gd name="T11" fmla="*/ 0 h 53"/>
              <a:gd name="T12" fmla="*/ 34 w 67"/>
              <a:gd name="T13" fmla="*/ 8 h 53"/>
              <a:gd name="T14" fmla="*/ 49 w 67"/>
              <a:gd name="T15" fmla="*/ 0 h 53"/>
              <a:gd name="T16" fmla="*/ 59 w 67"/>
              <a:gd name="T17" fmla="*/ 3 h 53"/>
              <a:gd name="T18" fmla="*/ 67 w 67"/>
              <a:gd name="T19" fmla="*/ 15 h 53"/>
              <a:gd name="T20" fmla="*/ 61 w 67"/>
              <a:gd name="T21" fmla="*/ 28 h 53"/>
              <a:gd name="T22" fmla="*/ 35 w 67"/>
              <a:gd name="T23" fmla="*/ 53 h 53"/>
              <a:gd name="T24" fmla="*/ 34 w 67"/>
              <a:gd name="T25" fmla="*/ 53 h 53"/>
              <a:gd name="T26" fmla="*/ 18 w 67"/>
              <a:gd name="T27" fmla="*/ 3 h 53"/>
              <a:gd name="T28" fmla="*/ 10 w 67"/>
              <a:gd name="T29" fmla="*/ 5 h 53"/>
              <a:gd name="T30" fmla="*/ 4 w 67"/>
              <a:gd name="T31" fmla="*/ 15 h 53"/>
              <a:gd name="T32" fmla="*/ 9 w 67"/>
              <a:gd name="T33" fmla="*/ 26 h 53"/>
              <a:gd name="T34" fmla="*/ 34 w 67"/>
              <a:gd name="T35" fmla="*/ 49 h 53"/>
              <a:gd name="T36" fmla="*/ 59 w 67"/>
              <a:gd name="T37" fmla="*/ 26 h 53"/>
              <a:gd name="T38" fmla="*/ 63 w 67"/>
              <a:gd name="T39" fmla="*/ 15 h 53"/>
              <a:gd name="T40" fmla="*/ 57 w 67"/>
              <a:gd name="T41" fmla="*/ 5 h 53"/>
              <a:gd name="T42" fmla="*/ 49 w 67"/>
              <a:gd name="T43" fmla="*/ 3 h 53"/>
              <a:gd name="T44" fmla="*/ 35 w 67"/>
              <a:gd name="T45" fmla="*/ 13 h 53"/>
              <a:gd name="T46" fmla="*/ 34 w 67"/>
              <a:gd name="T47" fmla="*/ 14 h 53"/>
              <a:gd name="T48" fmla="*/ 34 w 67"/>
              <a:gd name="T49" fmla="*/ 14 h 53"/>
              <a:gd name="T50" fmla="*/ 32 w 67"/>
              <a:gd name="T51" fmla="*/ 13 h 53"/>
              <a:gd name="T52" fmla="*/ 18 w 67"/>
              <a:gd name="T53" fmla="*/ 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7" h="53">
                <a:moveTo>
                  <a:pt x="34" y="53"/>
                </a:moveTo>
                <a:cubicBezTo>
                  <a:pt x="33" y="53"/>
                  <a:pt x="33" y="53"/>
                  <a:pt x="33" y="53"/>
                </a:cubicBezTo>
                <a:cubicBezTo>
                  <a:pt x="33" y="53"/>
                  <a:pt x="15" y="36"/>
                  <a:pt x="7" y="28"/>
                </a:cubicBezTo>
                <a:cubicBezTo>
                  <a:pt x="2" y="25"/>
                  <a:pt x="0" y="20"/>
                  <a:pt x="1" y="15"/>
                </a:cubicBezTo>
                <a:cubicBezTo>
                  <a:pt x="1" y="10"/>
                  <a:pt x="4" y="6"/>
                  <a:pt x="8" y="3"/>
                </a:cubicBezTo>
                <a:cubicBezTo>
                  <a:pt x="11" y="1"/>
                  <a:pt x="15" y="0"/>
                  <a:pt x="18" y="0"/>
                </a:cubicBezTo>
                <a:cubicBezTo>
                  <a:pt x="25" y="0"/>
                  <a:pt x="31" y="3"/>
                  <a:pt x="34" y="8"/>
                </a:cubicBezTo>
                <a:cubicBezTo>
                  <a:pt x="37" y="3"/>
                  <a:pt x="43" y="0"/>
                  <a:pt x="49" y="0"/>
                </a:cubicBezTo>
                <a:cubicBezTo>
                  <a:pt x="53" y="0"/>
                  <a:pt x="56" y="1"/>
                  <a:pt x="59" y="3"/>
                </a:cubicBezTo>
                <a:cubicBezTo>
                  <a:pt x="64" y="6"/>
                  <a:pt x="66" y="10"/>
                  <a:pt x="67" y="15"/>
                </a:cubicBezTo>
                <a:cubicBezTo>
                  <a:pt x="67" y="20"/>
                  <a:pt x="65" y="25"/>
                  <a:pt x="61" y="28"/>
                </a:cubicBezTo>
                <a:cubicBezTo>
                  <a:pt x="53" y="36"/>
                  <a:pt x="35" y="53"/>
                  <a:pt x="35" y="53"/>
                </a:cubicBezTo>
                <a:cubicBezTo>
                  <a:pt x="35" y="53"/>
                  <a:pt x="34" y="53"/>
                  <a:pt x="34" y="53"/>
                </a:cubicBezTo>
                <a:close/>
                <a:moveTo>
                  <a:pt x="18" y="3"/>
                </a:moveTo>
                <a:cubicBezTo>
                  <a:pt x="15" y="3"/>
                  <a:pt x="13" y="4"/>
                  <a:pt x="10" y="5"/>
                </a:cubicBezTo>
                <a:cubicBezTo>
                  <a:pt x="7" y="8"/>
                  <a:pt x="4" y="11"/>
                  <a:pt x="4" y="15"/>
                </a:cubicBezTo>
                <a:cubicBezTo>
                  <a:pt x="4" y="19"/>
                  <a:pt x="5" y="23"/>
                  <a:pt x="9" y="26"/>
                </a:cubicBezTo>
                <a:cubicBezTo>
                  <a:pt x="16" y="33"/>
                  <a:pt x="30" y="45"/>
                  <a:pt x="34" y="49"/>
                </a:cubicBezTo>
                <a:cubicBezTo>
                  <a:pt x="38" y="45"/>
                  <a:pt x="52" y="33"/>
                  <a:pt x="59" y="26"/>
                </a:cubicBezTo>
                <a:cubicBezTo>
                  <a:pt x="62" y="23"/>
                  <a:pt x="64" y="19"/>
                  <a:pt x="63" y="15"/>
                </a:cubicBezTo>
                <a:cubicBezTo>
                  <a:pt x="63" y="11"/>
                  <a:pt x="61" y="8"/>
                  <a:pt x="57" y="5"/>
                </a:cubicBezTo>
                <a:cubicBezTo>
                  <a:pt x="55" y="4"/>
                  <a:pt x="52" y="3"/>
                  <a:pt x="49" y="3"/>
                </a:cubicBezTo>
                <a:cubicBezTo>
                  <a:pt x="43" y="3"/>
                  <a:pt x="37" y="7"/>
                  <a:pt x="35" y="13"/>
                </a:cubicBezTo>
                <a:cubicBezTo>
                  <a:pt x="35" y="14"/>
                  <a:pt x="35" y="14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3" y="14"/>
                  <a:pt x="32" y="14"/>
                  <a:pt x="32" y="13"/>
                </a:cubicBezTo>
                <a:cubicBezTo>
                  <a:pt x="31" y="7"/>
                  <a:pt x="25" y="3"/>
                  <a:pt x="18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223" name="กลุ่ม 222"/>
          <p:cNvGrpSpPr/>
          <p:nvPr/>
        </p:nvGrpSpPr>
        <p:grpSpPr>
          <a:xfrm>
            <a:off x="9536364" y="9148712"/>
            <a:ext cx="528887" cy="822713"/>
            <a:chOff x="19425034" y="9094733"/>
            <a:chExt cx="428625" cy="666750"/>
          </a:xfrm>
        </p:grpSpPr>
        <p:sp>
          <p:nvSpPr>
            <p:cNvPr id="224" name="Freeform 184"/>
            <p:cNvSpPr>
              <a:spLocks noEditPoints="1"/>
            </p:cNvSpPr>
            <p:nvPr/>
          </p:nvSpPr>
          <p:spPr bwMode="auto">
            <a:xfrm>
              <a:off x="19425034" y="9094733"/>
              <a:ext cx="428625" cy="666750"/>
            </a:xfrm>
            <a:custGeom>
              <a:avLst/>
              <a:gdLst>
                <a:gd name="T0" fmla="*/ 44 w 45"/>
                <a:gd name="T1" fmla="*/ 41 h 70"/>
                <a:gd name="T2" fmla="*/ 44 w 45"/>
                <a:gd name="T3" fmla="*/ 41 h 70"/>
                <a:gd name="T4" fmla="*/ 44 w 45"/>
                <a:gd name="T5" fmla="*/ 40 h 70"/>
                <a:gd name="T6" fmla="*/ 24 w 45"/>
                <a:gd name="T7" fmla="*/ 1 h 70"/>
                <a:gd name="T8" fmla="*/ 23 w 45"/>
                <a:gd name="T9" fmla="*/ 0 h 70"/>
                <a:gd name="T10" fmla="*/ 21 w 45"/>
                <a:gd name="T11" fmla="*/ 1 h 70"/>
                <a:gd name="T12" fmla="*/ 1 w 45"/>
                <a:gd name="T13" fmla="*/ 40 h 70"/>
                <a:gd name="T14" fmla="*/ 1 w 45"/>
                <a:gd name="T15" fmla="*/ 41 h 70"/>
                <a:gd name="T16" fmla="*/ 0 w 45"/>
                <a:gd name="T17" fmla="*/ 48 h 70"/>
                <a:gd name="T18" fmla="*/ 23 w 45"/>
                <a:gd name="T19" fmla="*/ 70 h 70"/>
                <a:gd name="T20" fmla="*/ 45 w 45"/>
                <a:gd name="T21" fmla="*/ 48 h 70"/>
                <a:gd name="T22" fmla="*/ 44 w 45"/>
                <a:gd name="T23" fmla="*/ 41 h 70"/>
                <a:gd name="T24" fmla="*/ 23 w 45"/>
                <a:gd name="T25" fmla="*/ 67 h 70"/>
                <a:gd name="T26" fmla="*/ 4 w 45"/>
                <a:gd name="T27" fmla="*/ 48 h 70"/>
                <a:gd name="T28" fmla="*/ 4 w 45"/>
                <a:gd name="T29" fmla="*/ 42 h 70"/>
                <a:gd name="T30" fmla="*/ 4 w 45"/>
                <a:gd name="T31" fmla="*/ 42 h 70"/>
                <a:gd name="T32" fmla="*/ 5 w 45"/>
                <a:gd name="T33" fmla="*/ 42 h 70"/>
                <a:gd name="T34" fmla="*/ 5 w 45"/>
                <a:gd name="T35" fmla="*/ 42 h 70"/>
                <a:gd name="T36" fmla="*/ 23 w 45"/>
                <a:gd name="T37" fmla="*/ 5 h 70"/>
                <a:gd name="T38" fmla="*/ 41 w 45"/>
                <a:gd name="T39" fmla="*/ 41 h 70"/>
                <a:gd name="T40" fmla="*/ 41 w 45"/>
                <a:gd name="T41" fmla="*/ 42 h 70"/>
                <a:gd name="T42" fmla="*/ 42 w 45"/>
                <a:gd name="T43" fmla="*/ 48 h 70"/>
                <a:gd name="T44" fmla="*/ 23 w 45"/>
                <a:gd name="T4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70">
                  <a:moveTo>
                    <a:pt x="44" y="41"/>
                  </a:move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0"/>
                    <a:pt x="44" y="40"/>
                  </a:cubicBezTo>
                  <a:cubicBezTo>
                    <a:pt x="42" y="34"/>
                    <a:pt x="25" y="2"/>
                    <a:pt x="24" y="1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2" y="0"/>
                    <a:pt x="22" y="0"/>
                    <a:pt x="21" y="1"/>
                  </a:cubicBezTo>
                  <a:cubicBezTo>
                    <a:pt x="21" y="2"/>
                    <a:pt x="3" y="34"/>
                    <a:pt x="1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3"/>
                    <a:pt x="0" y="46"/>
                    <a:pt x="0" y="48"/>
                  </a:cubicBezTo>
                  <a:cubicBezTo>
                    <a:pt x="0" y="60"/>
                    <a:pt x="10" y="70"/>
                    <a:pt x="23" y="70"/>
                  </a:cubicBezTo>
                  <a:cubicBezTo>
                    <a:pt x="35" y="70"/>
                    <a:pt x="45" y="60"/>
                    <a:pt x="45" y="48"/>
                  </a:cubicBezTo>
                  <a:cubicBezTo>
                    <a:pt x="45" y="46"/>
                    <a:pt x="45" y="43"/>
                    <a:pt x="44" y="41"/>
                  </a:cubicBezTo>
                  <a:close/>
                  <a:moveTo>
                    <a:pt x="23" y="67"/>
                  </a:moveTo>
                  <a:cubicBezTo>
                    <a:pt x="12" y="67"/>
                    <a:pt x="4" y="58"/>
                    <a:pt x="4" y="48"/>
                  </a:cubicBezTo>
                  <a:cubicBezTo>
                    <a:pt x="4" y="46"/>
                    <a:pt x="4" y="44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6" y="36"/>
                    <a:pt x="19" y="13"/>
                    <a:pt x="23" y="5"/>
                  </a:cubicBezTo>
                  <a:cubicBezTo>
                    <a:pt x="27" y="13"/>
                    <a:pt x="39" y="36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4"/>
                    <a:pt x="42" y="46"/>
                    <a:pt x="42" y="48"/>
                  </a:cubicBezTo>
                  <a:cubicBezTo>
                    <a:pt x="42" y="58"/>
                    <a:pt x="33" y="67"/>
                    <a:pt x="23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5" name="Oval 185"/>
            <p:cNvSpPr>
              <a:spLocks noChangeArrowheads="1"/>
            </p:cNvSpPr>
            <p:nvPr/>
          </p:nvSpPr>
          <p:spPr bwMode="auto">
            <a:xfrm>
              <a:off x="19710784" y="9551933"/>
              <a:ext cx="66675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6" name="Freeform 186"/>
            <p:cNvSpPr>
              <a:spLocks/>
            </p:cNvSpPr>
            <p:nvPr/>
          </p:nvSpPr>
          <p:spPr bwMode="auto">
            <a:xfrm>
              <a:off x="19653634" y="9304283"/>
              <a:ext cx="104775" cy="219075"/>
            </a:xfrm>
            <a:custGeom>
              <a:avLst/>
              <a:gdLst>
                <a:gd name="T0" fmla="*/ 10 w 11"/>
                <a:gd name="T1" fmla="*/ 23 h 23"/>
                <a:gd name="T2" fmla="*/ 10 w 11"/>
                <a:gd name="T3" fmla="*/ 23 h 23"/>
                <a:gd name="T4" fmla="*/ 11 w 11"/>
                <a:gd name="T5" fmla="*/ 21 h 23"/>
                <a:gd name="T6" fmla="*/ 3 w 11"/>
                <a:gd name="T7" fmla="*/ 1 h 23"/>
                <a:gd name="T8" fmla="*/ 1 w 11"/>
                <a:gd name="T9" fmla="*/ 0 h 23"/>
                <a:gd name="T10" fmla="*/ 0 w 11"/>
                <a:gd name="T11" fmla="*/ 2 h 23"/>
                <a:gd name="T12" fmla="*/ 8 w 11"/>
                <a:gd name="T13" fmla="*/ 22 h 23"/>
                <a:gd name="T14" fmla="*/ 10 w 11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3">
                  <a:moveTo>
                    <a:pt x="10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1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27" name="กลุ่ม 226"/>
          <p:cNvGrpSpPr/>
          <p:nvPr/>
        </p:nvGrpSpPr>
        <p:grpSpPr>
          <a:xfrm>
            <a:off x="21257122" y="8185233"/>
            <a:ext cx="728689" cy="716936"/>
            <a:chOff x="16810038" y="11310938"/>
            <a:chExt cx="590550" cy="581025"/>
          </a:xfrm>
        </p:grpSpPr>
        <p:sp>
          <p:nvSpPr>
            <p:cNvPr id="228" name="Freeform 187"/>
            <p:cNvSpPr>
              <a:spLocks noEditPoints="1"/>
            </p:cNvSpPr>
            <p:nvPr/>
          </p:nvSpPr>
          <p:spPr bwMode="auto">
            <a:xfrm>
              <a:off x="16810038" y="11310938"/>
              <a:ext cx="590550" cy="581025"/>
            </a:xfrm>
            <a:custGeom>
              <a:avLst/>
              <a:gdLst>
                <a:gd name="T0" fmla="*/ 31 w 62"/>
                <a:gd name="T1" fmla="*/ 0 h 61"/>
                <a:gd name="T2" fmla="*/ 0 w 62"/>
                <a:gd name="T3" fmla="*/ 31 h 61"/>
                <a:gd name="T4" fmla="*/ 31 w 62"/>
                <a:gd name="T5" fmla="*/ 61 h 61"/>
                <a:gd name="T6" fmla="*/ 62 w 62"/>
                <a:gd name="T7" fmla="*/ 31 h 61"/>
                <a:gd name="T8" fmla="*/ 31 w 62"/>
                <a:gd name="T9" fmla="*/ 0 h 61"/>
                <a:gd name="T10" fmla="*/ 31 w 62"/>
                <a:gd name="T11" fmla="*/ 58 h 61"/>
                <a:gd name="T12" fmla="*/ 4 w 62"/>
                <a:gd name="T13" fmla="*/ 31 h 61"/>
                <a:gd name="T14" fmla="*/ 31 w 62"/>
                <a:gd name="T15" fmla="*/ 3 h 61"/>
                <a:gd name="T16" fmla="*/ 58 w 62"/>
                <a:gd name="T17" fmla="*/ 31 h 61"/>
                <a:gd name="T18" fmla="*/ 31 w 62"/>
                <a:gd name="T1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1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2" y="47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  <a:moveTo>
                    <a:pt x="31" y="58"/>
                  </a:moveTo>
                  <a:cubicBezTo>
                    <a:pt x="16" y="58"/>
                    <a:pt x="4" y="46"/>
                    <a:pt x="4" y="31"/>
                  </a:cubicBezTo>
                  <a:cubicBezTo>
                    <a:pt x="4" y="16"/>
                    <a:pt x="16" y="3"/>
                    <a:pt x="31" y="3"/>
                  </a:cubicBezTo>
                  <a:cubicBezTo>
                    <a:pt x="46" y="3"/>
                    <a:pt x="58" y="16"/>
                    <a:pt x="58" y="31"/>
                  </a:cubicBezTo>
                  <a:cubicBezTo>
                    <a:pt x="58" y="46"/>
                    <a:pt x="46" y="58"/>
                    <a:pt x="31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9" name="Freeform 188"/>
            <p:cNvSpPr>
              <a:spLocks/>
            </p:cNvSpPr>
            <p:nvPr/>
          </p:nvSpPr>
          <p:spPr bwMode="auto">
            <a:xfrm>
              <a:off x="17038638" y="11396663"/>
              <a:ext cx="180975" cy="257175"/>
            </a:xfrm>
            <a:custGeom>
              <a:avLst/>
              <a:gdLst>
                <a:gd name="T0" fmla="*/ 18 w 19"/>
                <a:gd name="T1" fmla="*/ 24 h 27"/>
                <a:gd name="T2" fmla="*/ 9 w 19"/>
                <a:gd name="T3" fmla="*/ 20 h 27"/>
                <a:gd name="T4" fmla="*/ 4 w 19"/>
                <a:gd name="T5" fmla="*/ 2 h 27"/>
                <a:gd name="T6" fmla="*/ 2 w 19"/>
                <a:gd name="T7" fmla="*/ 0 h 27"/>
                <a:gd name="T8" fmla="*/ 2 w 19"/>
                <a:gd name="T9" fmla="*/ 0 h 27"/>
                <a:gd name="T10" fmla="*/ 0 w 19"/>
                <a:gd name="T11" fmla="*/ 2 h 27"/>
                <a:gd name="T12" fmla="*/ 5 w 19"/>
                <a:gd name="T13" fmla="*/ 21 h 27"/>
                <a:gd name="T14" fmla="*/ 6 w 19"/>
                <a:gd name="T15" fmla="*/ 23 h 27"/>
                <a:gd name="T16" fmla="*/ 16 w 19"/>
                <a:gd name="T17" fmla="*/ 27 h 27"/>
                <a:gd name="T18" fmla="*/ 17 w 19"/>
                <a:gd name="T19" fmla="*/ 27 h 27"/>
                <a:gd name="T20" fmla="*/ 18 w 19"/>
                <a:gd name="T21" fmla="*/ 26 h 27"/>
                <a:gd name="T22" fmla="*/ 18 w 19"/>
                <a:gd name="T2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18" y="24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2"/>
                    <a:pt x="5" y="23"/>
                    <a:pt x="6" y="23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7" y="27"/>
                    <a:pt x="17" y="27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9" y="26"/>
                    <a:pt x="19" y="25"/>
                    <a:pt x="18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30" name="กลุ่ม 229"/>
          <p:cNvGrpSpPr/>
          <p:nvPr/>
        </p:nvGrpSpPr>
        <p:grpSpPr>
          <a:xfrm>
            <a:off x="19240530" y="3815600"/>
            <a:ext cx="999009" cy="575899"/>
            <a:chOff x="15638463" y="11396663"/>
            <a:chExt cx="809625" cy="466725"/>
          </a:xfrm>
        </p:grpSpPr>
        <p:sp>
          <p:nvSpPr>
            <p:cNvPr id="231" name="Freeform 189"/>
            <p:cNvSpPr>
              <a:spLocks/>
            </p:cNvSpPr>
            <p:nvPr/>
          </p:nvSpPr>
          <p:spPr bwMode="auto">
            <a:xfrm>
              <a:off x="16019463" y="11396663"/>
              <a:ext cx="428625" cy="314325"/>
            </a:xfrm>
            <a:custGeom>
              <a:avLst/>
              <a:gdLst>
                <a:gd name="T0" fmla="*/ 36 w 45"/>
                <a:gd name="T1" fmla="*/ 12 h 33"/>
                <a:gd name="T2" fmla="*/ 28 w 45"/>
                <a:gd name="T3" fmla="*/ 6 h 33"/>
                <a:gd name="T4" fmla="*/ 26 w 45"/>
                <a:gd name="T5" fmla="*/ 6 h 33"/>
                <a:gd name="T6" fmla="*/ 16 w 45"/>
                <a:gd name="T7" fmla="*/ 0 h 33"/>
                <a:gd name="T8" fmla="*/ 5 w 45"/>
                <a:gd name="T9" fmla="*/ 9 h 33"/>
                <a:gd name="T10" fmla="*/ 0 w 45"/>
                <a:gd name="T11" fmla="*/ 11 h 33"/>
                <a:gd name="T12" fmla="*/ 1 w 45"/>
                <a:gd name="T13" fmla="*/ 13 h 33"/>
                <a:gd name="T14" fmla="*/ 3 w 45"/>
                <a:gd name="T15" fmla="*/ 12 h 33"/>
                <a:gd name="T16" fmla="*/ 3 w 45"/>
                <a:gd name="T17" fmla="*/ 12 h 33"/>
                <a:gd name="T18" fmla="*/ 6 w 45"/>
                <a:gd name="T19" fmla="*/ 12 h 33"/>
                <a:gd name="T20" fmla="*/ 7 w 45"/>
                <a:gd name="T21" fmla="*/ 11 h 33"/>
                <a:gd name="T22" fmla="*/ 16 w 45"/>
                <a:gd name="T23" fmla="*/ 3 h 33"/>
                <a:gd name="T24" fmla="*/ 24 w 45"/>
                <a:gd name="T25" fmla="*/ 8 h 33"/>
                <a:gd name="T26" fmla="*/ 26 w 45"/>
                <a:gd name="T27" fmla="*/ 9 h 33"/>
                <a:gd name="T28" fmla="*/ 28 w 45"/>
                <a:gd name="T29" fmla="*/ 9 h 33"/>
                <a:gd name="T30" fmla="*/ 34 w 45"/>
                <a:gd name="T31" fmla="*/ 14 h 33"/>
                <a:gd name="T32" fmla="*/ 35 w 45"/>
                <a:gd name="T33" fmla="*/ 14 h 33"/>
                <a:gd name="T34" fmla="*/ 35 w 45"/>
                <a:gd name="T35" fmla="*/ 14 h 33"/>
                <a:gd name="T36" fmla="*/ 43 w 45"/>
                <a:gd name="T37" fmla="*/ 22 h 33"/>
                <a:gd name="T38" fmla="*/ 34 w 45"/>
                <a:gd name="T39" fmla="*/ 31 h 33"/>
                <a:gd name="T40" fmla="*/ 27 w 45"/>
                <a:gd name="T41" fmla="*/ 31 h 33"/>
                <a:gd name="T42" fmla="*/ 27 w 45"/>
                <a:gd name="T43" fmla="*/ 33 h 33"/>
                <a:gd name="T44" fmla="*/ 34 w 45"/>
                <a:gd name="T45" fmla="*/ 33 h 33"/>
                <a:gd name="T46" fmla="*/ 45 w 45"/>
                <a:gd name="T47" fmla="*/ 22 h 33"/>
                <a:gd name="T48" fmla="*/ 36 w 45"/>
                <a:gd name="T49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3">
                  <a:moveTo>
                    <a:pt x="36" y="12"/>
                  </a:moveTo>
                  <a:cubicBezTo>
                    <a:pt x="35" y="9"/>
                    <a:pt x="32" y="6"/>
                    <a:pt x="28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4" y="3"/>
                    <a:pt x="20" y="0"/>
                    <a:pt x="16" y="0"/>
                  </a:cubicBezTo>
                  <a:cubicBezTo>
                    <a:pt x="11" y="0"/>
                    <a:pt x="6" y="4"/>
                    <a:pt x="5" y="9"/>
                  </a:cubicBezTo>
                  <a:cubicBezTo>
                    <a:pt x="3" y="10"/>
                    <a:pt x="2" y="10"/>
                    <a:pt x="0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6" y="12"/>
                    <a:pt x="7" y="11"/>
                    <a:pt x="7" y="11"/>
                  </a:cubicBezTo>
                  <a:cubicBezTo>
                    <a:pt x="8" y="6"/>
                    <a:pt x="11" y="3"/>
                    <a:pt x="16" y="3"/>
                  </a:cubicBezTo>
                  <a:cubicBezTo>
                    <a:pt x="20" y="3"/>
                    <a:pt x="23" y="5"/>
                    <a:pt x="24" y="8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7" y="9"/>
                    <a:pt x="27" y="9"/>
                    <a:pt x="28" y="9"/>
                  </a:cubicBezTo>
                  <a:cubicBezTo>
                    <a:pt x="31" y="9"/>
                    <a:pt x="33" y="11"/>
                    <a:pt x="34" y="14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40" y="14"/>
                    <a:pt x="43" y="18"/>
                    <a:pt x="43" y="22"/>
                  </a:cubicBezTo>
                  <a:cubicBezTo>
                    <a:pt x="43" y="26"/>
                    <a:pt x="39" y="31"/>
                    <a:pt x="34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2"/>
                    <a:pt x="27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0" y="33"/>
                    <a:pt x="45" y="28"/>
                    <a:pt x="45" y="22"/>
                  </a:cubicBezTo>
                  <a:cubicBezTo>
                    <a:pt x="45" y="17"/>
                    <a:pt x="41" y="12"/>
                    <a:pt x="3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2" name="Freeform 190"/>
            <p:cNvSpPr>
              <a:spLocks noEditPoints="1"/>
            </p:cNvSpPr>
            <p:nvPr/>
          </p:nvSpPr>
          <p:spPr bwMode="auto">
            <a:xfrm>
              <a:off x="15638463" y="11453813"/>
              <a:ext cx="628650" cy="409575"/>
            </a:xfrm>
            <a:custGeom>
              <a:avLst/>
              <a:gdLst>
                <a:gd name="T0" fmla="*/ 54 w 66"/>
                <a:gd name="T1" fmla="*/ 16 h 43"/>
                <a:gd name="T2" fmla="*/ 43 w 66"/>
                <a:gd name="T3" fmla="*/ 8 h 43"/>
                <a:gd name="T4" fmla="*/ 41 w 66"/>
                <a:gd name="T5" fmla="*/ 8 h 43"/>
                <a:gd name="T6" fmla="*/ 27 w 66"/>
                <a:gd name="T7" fmla="*/ 0 h 43"/>
                <a:gd name="T8" fmla="*/ 12 w 66"/>
                <a:gd name="T9" fmla="*/ 12 h 43"/>
                <a:gd name="T10" fmla="*/ 0 w 66"/>
                <a:gd name="T11" fmla="*/ 27 h 43"/>
                <a:gd name="T12" fmla="*/ 14 w 66"/>
                <a:gd name="T13" fmla="*/ 43 h 43"/>
                <a:gd name="T14" fmla="*/ 52 w 66"/>
                <a:gd name="T15" fmla="*/ 43 h 43"/>
                <a:gd name="T16" fmla="*/ 66 w 66"/>
                <a:gd name="T17" fmla="*/ 29 h 43"/>
                <a:gd name="T18" fmla="*/ 54 w 66"/>
                <a:gd name="T19" fmla="*/ 16 h 43"/>
                <a:gd name="T20" fmla="*/ 52 w 66"/>
                <a:gd name="T21" fmla="*/ 40 h 43"/>
                <a:gd name="T22" fmla="*/ 14 w 66"/>
                <a:gd name="T23" fmla="*/ 40 h 43"/>
                <a:gd name="T24" fmla="*/ 3 w 66"/>
                <a:gd name="T25" fmla="*/ 27 h 43"/>
                <a:gd name="T26" fmla="*/ 14 w 66"/>
                <a:gd name="T27" fmla="*/ 15 h 43"/>
                <a:gd name="T28" fmla="*/ 15 w 66"/>
                <a:gd name="T29" fmla="*/ 13 h 43"/>
                <a:gd name="T30" fmla="*/ 27 w 66"/>
                <a:gd name="T31" fmla="*/ 3 h 43"/>
                <a:gd name="T32" fmla="*/ 38 w 66"/>
                <a:gd name="T33" fmla="*/ 10 h 43"/>
                <a:gd name="T34" fmla="*/ 40 w 66"/>
                <a:gd name="T35" fmla="*/ 11 h 43"/>
                <a:gd name="T36" fmla="*/ 43 w 66"/>
                <a:gd name="T37" fmla="*/ 11 h 43"/>
                <a:gd name="T38" fmla="*/ 51 w 66"/>
                <a:gd name="T39" fmla="*/ 17 h 43"/>
                <a:gd name="T40" fmla="*/ 53 w 66"/>
                <a:gd name="T41" fmla="*/ 19 h 43"/>
                <a:gd name="T42" fmla="*/ 53 w 66"/>
                <a:gd name="T43" fmla="*/ 19 h 43"/>
                <a:gd name="T44" fmla="*/ 63 w 66"/>
                <a:gd name="T45" fmla="*/ 29 h 43"/>
                <a:gd name="T46" fmla="*/ 52 w 66"/>
                <a:gd name="T47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43">
                  <a:moveTo>
                    <a:pt x="54" y="16"/>
                  </a:moveTo>
                  <a:cubicBezTo>
                    <a:pt x="52" y="11"/>
                    <a:pt x="48" y="8"/>
                    <a:pt x="43" y="8"/>
                  </a:cubicBezTo>
                  <a:cubicBezTo>
                    <a:pt x="42" y="8"/>
                    <a:pt x="41" y="8"/>
                    <a:pt x="41" y="8"/>
                  </a:cubicBezTo>
                  <a:cubicBezTo>
                    <a:pt x="38" y="3"/>
                    <a:pt x="33" y="0"/>
                    <a:pt x="27" y="0"/>
                  </a:cubicBezTo>
                  <a:cubicBezTo>
                    <a:pt x="20" y="0"/>
                    <a:pt x="14" y="5"/>
                    <a:pt x="12" y="12"/>
                  </a:cubicBezTo>
                  <a:cubicBezTo>
                    <a:pt x="5" y="13"/>
                    <a:pt x="0" y="20"/>
                    <a:pt x="0" y="27"/>
                  </a:cubicBezTo>
                  <a:cubicBezTo>
                    <a:pt x="0" y="35"/>
                    <a:pt x="6" y="43"/>
                    <a:pt x="14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9" y="43"/>
                    <a:pt x="66" y="36"/>
                    <a:pt x="66" y="29"/>
                  </a:cubicBezTo>
                  <a:cubicBezTo>
                    <a:pt x="66" y="22"/>
                    <a:pt x="61" y="16"/>
                    <a:pt x="54" y="16"/>
                  </a:cubicBezTo>
                  <a:close/>
                  <a:moveTo>
                    <a:pt x="52" y="40"/>
                  </a:moveTo>
                  <a:cubicBezTo>
                    <a:pt x="14" y="40"/>
                    <a:pt x="14" y="40"/>
                    <a:pt x="14" y="40"/>
                  </a:cubicBezTo>
                  <a:cubicBezTo>
                    <a:pt x="7" y="40"/>
                    <a:pt x="3" y="34"/>
                    <a:pt x="3" y="27"/>
                  </a:cubicBezTo>
                  <a:cubicBezTo>
                    <a:pt x="3" y="21"/>
                    <a:pt x="8" y="16"/>
                    <a:pt x="14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6" y="7"/>
                    <a:pt x="21" y="3"/>
                    <a:pt x="27" y="3"/>
                  </a:cubicBezTo>
                  <a:cubicBezTo>
                    <a:pt x="32" y="3"/>
                    <a:pt x="37" y="6"/>
                    <a:pt x="38" y="10"/>
                  </a:cubicBezTo>
                  <a:cubicBezTo>
                    <a:pt x="39" y="11"/>
                    <a:pt x="40" y="11"/>
                    <a:pt x="40" y="11"/>
                  </a:cubicBezTo>
                  <a:cubicBezTo>
                    <a:pt x="41" y="11"/>
                    <a:pt x="42" y="11"/>
                    <a:pt x="43" y="11"/>
                  </a:cubicBezTo>
                  <a:cubicBezTo>
                    <a:pt x="47" y="11"/>
                    <a:pt x="50" y="14"/>
                    <a:pt x="51" y="17"/>
                  </a:cubicBezTo>
                  <a:cubicBezTo>
                    <a:pt x="51" y="18"/>
                    <a:pt x="52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8" y="19"/>
                    <a:pt x="63" y="23"/>
                    <a:pt x="63" y="29"/>
                  </a:cubicBezTo>
                  <a:cubicBezTo>
                    <a:pt x="63" y="35"/>
                    <a:pt x="57" y="40"/>
                    <a:pt x="52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233" name="Freeform 191"/>
          <p:cNvSpPr>
            <a:spLocks noEditPoints="1"/>
          </p:cNvSpPr>
          <p:nvPr/>
        </p:nvSpPr>
        <p:spPr bwMode="auto">
          <a:xfrm>
            <a:off x="11412930" y="9214368"/>
            <a:ext cx="669924" cy="728689"/>
          </a:xfrm>
          <a:custGeom>
            <a:avLst/>
            <a:gdLst>
              <a:gd name="T0" fmla="*/ 34 w 57"/>
              <a:gd name="T1" fmla="*/ 0 h 62"/>
              <a:gd name="T2" fmla="*/ 32 w 57"/>
              <a:gd name="T3" fmla="*/ 10 h 62"/>
              <a:gd name="T4" fmla="*/ 30 w 57"/>
              <a:gd name="T5" fmla="*/ 25 h 62"/>
              <a:gd name="T6" fmla="*/ 28 w 57"/>
              <a:gd name="T7" fmla="*/ 25 h 62"/>
              <a:gd name="T8" fmla="*/ 24 w 57"/>
              <a:gd name="T9" fmla="*/ 25 h 62"/>
              <a:gd name="T10" fmla="*/ 24 w 57"/>
              <a:gd name="T11" fmla="*/ 2 h 62"/>
              <a:gd name="T12" fmla="*/ 1 w 57"/>
              <a:gd name="T13" fmla="*/ 0 h 62"/>
              <a:gd name="T14" fmla="*/ 0 w 57"/>
              <a:gd name="T15" fmla="*/ 10 h 62"/>
              <a:gd name="T16" fmla="*/ 0 w 57"/>
              <a:gd name="T17" fmla="*/ 28 h 62"/>
              <a:gd name="T18" fmla="*/ 8 w 57"/>
              <a:gd name="T19" fmla="*/ 60 h 62"/>
              <a:gd name="T20" fmla="*/ 27 w 57"/>
              <a:gd name="T21" fmla="*/ 62 h 62"/>
              <a:gd name="T22" fmla="*/ 30 w 57"/>
              <a:gd name="T23" fmla="*/ 62 h 62"/>
              <a:gd name="T24" fmla="*/ 48 w 57"/>
              <a:gd name="T25" fmla="*/ 60 h 62"/>
              <a:gd name="T26" fmla="*/ 56 w 57"/>
              <a:gd name="T27" fmla="*/ 28 h 62"/>
              <a:gd name="T28" fmla="*/ 57 w 57"/>
              <a:gd name="T29" fmla="*/ 10 h 62"/>
              <a:gd name="T30" fmla="*/ 55 w 57"/>
              <a:gd name="T31" fmla="*/ 0 h 62"/>
              <a:gd name="T32" fmla="*/ 21 w 57"/>
              <a:gd name="T33" fmla="*/ 4 h 62"/>
              <a:gd name="T34" fmla="*/ 3 w 57"/>
              <a:gd name="T35" fmla="*/ 9 h 62"/>
              <a:gd name="T36" fmla="*/ 10 w 57"/>
              <a:gd name="T37" fmla="*/ 48 h 62"/>
              <a:gd name="T38" fmla="*/ 3 w 57"/>
              <a:gd name="T39" fmla="*/ 12 h 62"/>
              <a:gd name="T40" fmla="*/ 10 w 57"/>
              <a:gd name="T41" fmla="*/ 48 h 62"/>
              <a:gd name="T42" fmla="*/ 12 w 57"/>
              <a:gd name="T43" fmla="*/ 59 h 62"/>
              <a:gd name="T44" fmla="*/ 25 w 57"/>
              <a:gd name="T45" fmla="*/ 54 h 62"/>
              <a:gd name="T46" fmla="*/ 25 w 57"/>
              <a:gd name="T47" fmla="*/ 43 h 62"/>
              <a:gd name="T48" fmla="*/ 13 w 57"/>
              <a:gd name="T49" fmla="*/ 50 h 62"/>
              <a:gd name="T50" fmla="*/ 21 w 57"/>
              <a:gd name="T51" fmla="*/ 12 h 62"/>
              <a:gd name="T52" fmla="*/ 22 w 57"/>
              <a:gd name="T53" fmla="*/ 29 h 62"/>
              <a:gd name="T54" fmla="*/ 25 w 57"/>
              <a:gd name="T55" fmla="*/ 36 h 62"/>
              <a:gd name="T56" fmla="*/ 31 w 57"/>
              <a:gd name="T57" fmla="*/ 29 h 62"/>
              <a:gd name="T58" fmla="*/ 36 w 57"/>
              <a:gd name="T59" fmla="*/ 27 h 62"/>
              <a:gd name="T60" fmla="*/ 43 w 57"/>
              <a:gd name="T61" fmla="*/ 12 h 62"/>
              <a:gd name="T62" fmla="*/ 31 w 57"/>
              <a:gd name="T63" fmla="*/ 50 h 62"/>
              <a:gd name="T64" fmla="*/ 25 w 57"/>
              <a:gd name="T65" fmla="*/ 43 h 62"/>
              <a:gd name="T66" fmla="*/ 31 w 57"/>
              <a:gd name="T67" fmla="*/ 59 h 62"/>
              <a:gd name="T68" fmla="*/ 45 w 57"/>
              <a:gd name="T69" fmla="*/ 54 h 62"/>
              <a:gd name="T70" fmla="*/ 53 w 57"/>
              <a:gd name="T71" fmla="*/ 27 h 62"/>
              <a:gd name="T72" fmla="*/ 46 w 57"/>
              <a:gd name="T73" fmla="*/ 12 h 62"/>
              <a:gd name="T74" fmla="*/ 53 w 57"/>
              <a:gd name="T75" fmla="*/ 27 h 62"/>
              <a:gd name="T76" fmla="*/ 36 w 57"/>
              <a:gd name="T77" fmla="*/ 9 h 62"/>
              <a:gd name="T78" fmla="*/ 53 w 57"/>
              <a:gd name="T79" fmla="*/ 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7" h="62">
                <a:moveTo>
                  <a:pt x="55" y="0"/>
                </a:moveTo>
                <a:cubicBezTo>
                  <a:pt x="34" y="0"/>
                  <a:pt x="34" y="0"/>
                  <a:pt x="34" y="0"/>
                </a:cubicBezTo>
                <a:cubicBezTo>
                  <a:pt x="33" y="0"/>
                  <a:pt x="32" y="1"/>
                  <a:pt x="32" y="2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25"/>
                  <a:pt x="32" y="25"/>
                  <a:pt x="32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3" y="0"/>
                  <a:pt x="2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9" y="62"/>
                  <a:pt x="10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7" y="62"/>
                  <a:pt x="28" y="62"/>
                  <a:pt x="28" y="61"/>
                </a:cubicBezTo>
                <a:cubicBezTo>
                  <a:pt x="28" y="62"/>
                  <a:pt x="29" y="62"/>
                  <a:pt x="30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7" y="62"/>
                  <a:pt x="48" y="61"/>
                  <a:pt x="48" y="60"/>
                </a:cubicBezTo>
                <a:cubicBezTo>
                  <a:pt x="48" y="52"/>
                  <a:pt x="48" y="52"/>
                  <a:pt x="48" y="52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7"/>
                  <a:pt x="57" y="27"/>
                  <a:pt x="57" y="27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2"/>
                  <a:pt x="57" y="2"/>
                  <a:pt x="57" y="2"/>
                </a:cubicBezTo>
                <a:cubicBezTo>
                  <a:pt x="57" y="1"/>
                  <a:pt x="56" y="0"/>
                  <a:pt x="55" y="0"/>
                </a:cubicBezTo>
                <a:close/>
                <a:moveTo>
                  <a:pt x="3" y="4"/>
                </a:moveTo>
                <a:cubicBezTo>
                  <a:pt x="21" y="4"/>
                  <a:pt x="21" y="4"/>
                  <a:pt x="21" y="4"/>
                </a:cubicBezTo>
                <a:cubicBezTo>
                  <a:pt x="21" y="9"/>
                  <a:pt x="21" y="9"/>
                  <a:pt x="21" y="9"/>
                </a:cubicBezTo>
                <a:cubicBezTo>
                  <a:pt x="3" y="9"/>
                  <a:pt x="3" y="9"/>
                  <a:pt x="3" y="9"/>
                </a:cubicBezTo>
                <a:lnTo>
                  <a:pt x="3" y="4"/>
                </a:lnTo>
                <a:close/>
                <a:moveTo>
                  <a:pt x="10" y="48"/>
                </a:moveTo>
                <a:cubicBezTo>
                  <a:pt x="3" y="27"/>
                  <a:pt x="3" y="27"/>
                  <a:pt x="3" y="27"/>
                </a:cubicBezTo>
                <a:cubicBezTo>
                  <a:pt x="3" y="12"/>
                  <a:pt x="3" y="12"/>
                  <a:pt x="3" y="12"/>
                </a:cubicBezTo>
                <a:cubicBezTo>
                  <a:pt x="10" y="12"/>
                  <a:pt x="10" y="12"/>
                  <a:pt x="10" y="12"/>
                </a:cubicBezTo>
                <a:lnTo>
                  <a:pt x="10" y="48"/>
                </a:lnTo>
                <a:close/>
                <a:moveTo>
                  <a:pt x="25" y="59"/>
                </a:moveTo>
                <a:cubicBezTo>
                  <a:pt x="12" y="59"/>
                  <a:pt x="12" y="59"/>
                  <a:pt x="12" y="59"/>
                </a:cubicBezTo>
                <a:cubicBezTo>
                  <a:pt x="12" y="54"/>
                  <a:pt x="12" y="54"/>
                  <a:pt x="12" y="54"/>
                </a:cubicBezTo>
                <a:cubicBezTo>
                  <a:pt x="25" y="54"/>
                  <a:pt x="25" y="54"/>
                  <a:pt x="25" y="54"/>
                </a:cubicBezTo>
                <a:lnTo>
                  <a:pt x="25" y="59"/>
                </a:lnTo>
                <a:close/>
                <a:moveTo>
                  <a:pt x="25" y="43"/>
                </a:moveTo>
                <a:cubicBezTo>
                  <a:pt x="25" y="50"/>
                  <a:pt x="25" y="50"/>
                  <a:pt x="25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3" y="12"/>
                  <a:pt x="13" y="12"/>
                  <a:pt x="13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8"/>
                  <a:pt x="21" y="29"/>
                  <a:pt x="22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5" y="29"/>
                  <a:pt x="36" y="28"/>
                  <a:pt x="36" y="27"/>
                </a:cubicBezTo>
                <a:cubicBezTo>
                  <a:pt x="36" y="12"/>
                  <a:pt x="36" y="12"/>
                  <a:pt x="36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50"/>
                  <a:pt x="43" y="50"/>
                  <a:pt x="43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43"/>
                  <a:pt x="31" y="43"/>
                  <a:pt x="31" y="43"/>
                </a:cubicBezTo>
                <a:lnTo>
                  <a:pt x="25" y="43"/>
                </a:lnTo>
                <a:close/>
                <a:moveTo>
                  <a:pt x="45" y="59"/>
                </a:moveTo>
                <a:cubicBezTo>
                  <a:pt x="31" y="59"/>
                  <a:pt x="31" y="59"/>
                  <a:pt x="31" y="59"/>
                </a:cubicBezTo>
                <a:cubicBezTo>
                  <a:pt x="31" y="54"/>
                  <a:pt x="31" y="54"/>
                  <a:pt x="31" y="54"/>
                </a:cubicBezTo>
                <a:cubicBezTo>
                  <a:pt x="45" y="54"/>
                  <a:pt x="45" y="54"/>
                  <a:pt x="45" y="54"/>
                </a:cubicBezTo>
                <a:lnTo>
                  <a:pt x="45" y="59"/>
                </a:lnTo>
                <a:close/>
                <a:moveTo>
                  <a:pt x="53" y="27"/>
                </a:moveTo>
                <a:cubicBezTo>
                  <a:pt x="46" y="48"/>
                  <a:pt x="46" y="48"/>
                  <a:pt x="46" y="48"/>
                </a:cubicBezTo>
                <a:cubicBezTo>
                  <a:pt x="46" y="12"/>
                  <a:pt x="46" y="12"/>
                  <a:pt x="46" y="12"/>
                </a:cubicBezTo>
                <a:cubicBezTo>
                  <a:pt x="53" y="12"/>
                  <a:pt x="53" y="12"/>
                  <a:pt x="53" y="12"/>
                </a:cubicBezTo>
                <a:lnTo>
                  <a:pt x="53" y="27"/>
                </a:lnTo>
                <a:close/>
                <a:moveTo>
                  <a:pt x="53" y="9"/>
                </a:moveTo>
                <a:cubicBezTo>
                  <a:pt x="36" y="9"/>
                  <a:pt x="36" y="9"/>
                  <a:pt x="36" y="9"/>
                </a:cubicBezTo>
                <a:cubicBezTo>
                  <a:pt x="36" y="4"/>
                  <a:pt x="36" y="4"/>
                  <a:pt x="36" y="4"/>
                </a:cubicBezTo>
                <a:cubicBezTo>
                  <a:pt x="53" y="4"/>
                  <a:pt x="53" y="4"/>
                  <a:pt x="53" y="4"/>
                </a:cubicBezTo>
                <a:lnTo>
                  <a:pt x="5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34" name="Freeform 192"/>
          <p:cNvSpPr>
            <a:spLocks noEditPoints="1"/>
          </p:cNvSpPr>
          <p:nvPr/>
        </p:nvSpPr>
        <p:spPr bwMode="auto">
          <a:xfrm>
            <a:off x="19311049" y="9259285"/>
            <a:ext cx="634664" cy="752195"/>
          </a:xfrm>
          <a:custGeom>
            <a:avLst/>
            <a:gdLst>
              <a:gd name="T0" fmla="*/ 48 w 54"/>
              <a:gd name="T1" fmla="*/ 9 h 64"/>
              <a:gd name="T2" fmla="*/ 39 w 54"/>
              <a:gd name="T3" fmla="*/ 9 h 64"/>
              <a:gd name="T4" fmla="*/ 39 w 54"/>
              <a:gd name="T5" fmla="*/ 6 h 64"/>
              <a:gd name="T6" fmla="*/ 33 w 54"/>
              <a:gd name="T7" fmla="*/ 0 h 64"/>
              <a:gd name="T8" fmla="*/ 21 w 54"/>
              <a:gd name="T9" fmla="*/ 0 h 64"/>
              <a:gd name="T10" fmla="*/ 15 w 54"/>
              <a:gd name="T11" fmla="*/ 6 h 64"/>
              <a:gd name="T12" fmla="*/ 15 w 54"/>
              <a:gd name="T13" fmla="*/ 9 h 64"/>
              <a:gd name="T14" fmla="*/ 6 w 54"/>
              <a:gd name="T15" fmla="*/ 9 h 64"/>
              <a:gd name="T16" fmla="*/ 0 w 54"/>
              <a:gd name="T17" fmla="*/ 14 h 64"/>
              <a:gd name="T18" fmla="*/ 0 w 54"/>
              <a:gd name="T19" fmla="*/ 18 h 64"/>
              <a:gd name="T20" fmla="*/ 2 w 54"/>
              <a:gd name="T21" fmla="*/ 20 h 64"/>
              <a:gd name="T22" fmla="*/ 4 w 54"/>
              <a:gd name="T23" fmla="*/ 20 h 64"/>
              <a:gd name="T24" fmla="*/ 4 w 54"/>
              <a:gd name="T25" fmla="*/ 58 h 64"/>
              <a:gd name="T26" fmla="*/ 10 w 54"/>
              <a:gd name="T27" fmla="*/ 64 h 64"/>
              <a:gd name="T28" fmla="*/ 44 w 54"/>
              <a:gd name="T29" fmla="*/ 64 h 64"/>
              <a:gd name="T30" fmla="*/ 50 w 54"/>
              <a:gd name="T31" fmla="*/ 58 h 64"/>
              <a:gd name="T32" fmla="*/ 50 w 54"/>
              <a:gd name="T33" fmla="*/ 20 h 64"/>
              <a:gd name="T34" fmla="*/ 52 w 54"/>
              <a:gd name="T35" fmla="*/ 20 h 64"/>
              <a:gd name="T36" fmla="*/ 54 w 54"/>
              <a:gd name="T37" fmla="*/ 18 h 64"/>
              <a:gd name="T38" fmla="*/ 54 w 54"/>
              <a:gd name="T39" fmla="*/ 14 h 64"/>
              <a:gd name="T40" fmla="*/ 48 w 54"/>
              <a:gd name="T41" fmla="*/ 9 h 64"/>
              <a:gd name="T42" fmla="*/ 18 w 54"/>
              <a:gd name="T43" fmla="*/ 6 h 64"/>
              <a:gd name="T44" fmla="*/ 21 w 54"/>
              <a:gd name="T45" fmla="*/ 4 h 64"/>
              <a:gd name="T46" fmla="*/ 33 w 54"/>
              <a:gd name="T47" fmla="*/ 4 h 64"/>
              <a:gd name="T48" fmla="*/ 36 w 54"/>
              <a:gd name="T49" fmla="*/ 6 h 64"/>
              <a:gd name="T50" fmla="*/ 36 w 54"/>
              <a:gd name="T51" fmla="*/ 9 h 64"/>
              <a:gd name="T52" fmla="*/ 18 w 54"/>
              <a:gd name="T53" fmla="*/ 9 h 64"/>
              <a:gd name="T54" fmla="*/ 18 w 54"/>
              <a:gd name="T55" fmla="*/ 6 h 64"/>
              <a:gd name="T56" fmla="*/ 47 w 54"/>
              <a:gd name="T57" fmla="*/ 58 h 64"/>
              <a:gd name="T58" fmla="*/ 44 w 54"/>
              <a:gd name="T59" fmla="*/ 60 h 64"/>
              <a:gd name="T60" fmla="*/ 10 w 54"/>
              <a:gd name="T61" fmla="*/ 60 h 64"/>
              <a:gd name="T62" fmla="*/ 7 w 54"/>
              <a:gd name="T63" fmla="*/ 58 h 64"/>
              <a:gd name="T64" fmla="*/ 7 w 54"/>
              <a:gd name="T65" fmla="*/ 20 h 64"/>
              <a:gd name="T66" fmla="*/ 14 w 54"/>
              <a:gd name="T67" fmla="*/ 20 h 64"/>
              <a:gd name="T68" fmla="*/ 14 w 54"/>
              <a:gd name="T69" fmla="*/ 20 h 64"/>
              <a:gd name="T70" fmla="*/ 14 w 54"/>
              <a:gd name="T71" fmla="*/ 46 h 64"/>
              <a:gd name="T72" fmla="*/ 16 w 54"/>
              <a:gd name="T73" fmla="*/ 48 h 64"/>
              <a:gd name="T74" fmla="*/ 18 w 54"/>
              <a:gd name="T75" fmla="*/ 46 h 64"/>
              <a:gd name="T76" fmla="*/ 18 w 54"/>
              <a:gd name="T77" fmla="*/ 20 h 64"/>
              <a:gd name="T78" fmla="*/ 18 w 54"/>
              <a:gd name="T79" fmla="*/ 20 h 64"/>
              <a:gd name="T80" fmla="*/ 25 w 54"/>
              <a:gd name="T81" fmla="*/ 20 h 64"/>
              <a:gd name="T82" fmla="*/ 25 w 54"/>
              <a:gd name="T83" fmla="*/ 20 h 64"/>
              <a:gd name="T84" fmla="*/ 25 w 54"/>
              <a:gd name="T85" fmla="*/ 52 h 64"/>
              <a:gd name="T86" fmla="*/ 27 w 54"/>
              <a:gd name="T87" fmla="*/ 54 h 64"/>
              <a:gd name="T88" fmla="*/ 29 w 54"/>
              <a:gd name="T89" fmla="*/ 52 h 64"/>
              <a:gd name="T90" fmla="*/ 29 w 54"/>
              <a:gd name="T91" fmla="*/ 20 h 64"/>
              <a:gd name="T92" fmla="*/ 29 w 54"/>
              <a:gd name="T93" fmla="*/ 20 h 64"/>
              <a:gd name="T94" fmla="*/ 36 w 54"/>
              <a:gd name="T95" fmla="*/ 20 h 64"/>
              <a:gd name="T96" fmla="*/ 36 w 54"/>
              <a:gd name="T97" fmla="*/ 20 h 64"/>
              <a:gd name="T98" fmla="*/ 36 w 54"/>
              <a:gd name="T99" fmla="*/ 46 h 64"/>
              <a:gd name="T100" fmla="*/ 38 w 54"/>
              <a:gd name="T101" fmla="*/ 48 h 64"/>
              <a:gd name="T102" fmla="*/ 40 w 54"/>
              <a:gd name="T103" fmla="*/ 46 h 64"/>
              <a:gd name="T104" fmla="*/ 40 w 54"/>
              <a:gd name="T105" fmla="*/ 20 h 64"/>
              <a:gd name="T106" fmla="*/ 39 w 54"/>
              <a:gd name="T107" fmla="*/ 20 h 64"/>
              <a:gd name="T108" fmla="*/ 47 w 54"/>
              <a:gd name="T109" fmla="*/ 20 h 64"/>
              <a:gd name="T110" fmla="*/ 47 w 54"/>
              <a:gd name="T111" fmla="*/ 58 h 64"/>
              <a:gd name="T112" fmla="*/ 50 w 54"/>
              <a:gd name="T113" fmla="*/ 17 h 64"/>
              <a:gd name="T114" fmla="*/ 3 w 54"/>
              <a:gd name="T115" fmla="*/ 17 h 64"/>
              <a:gd name="T116" fmla="*/ 3 w 54"/>
              <a:gd name="T117" fmla="*/ 14 h 64"/>
              <a:gd name="T118" fmla="*/ 6 w 54"/>
              <a:gd name="T119" fmla="*/ 12 h 64"/>
              <a:gd name="T120" fmla="*/ 48 w 54"/>
              <a:gd name="T121" fmla="*/ 12 h 64"/>
              <a:gd name="T122" fmla="*/ 50 w 54"/>
              <a:gd name="T123" fmla="*/ 14 h 64"/>
              <a:gd name="T124" fmla="*/ 50 w 54"/>
              <a:gd name="T125" fmla="*/ 1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4" h="64">
                <a:moveTo>
                  <a:pt x="48" y="9"/>
                </a:moveTo>
                <a:cubicBezTo>
                  <a:pt x="39" y="9"/>
                  <a:pt x="39" y="9"/>
                  <a:pt x="39" y="9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3"/>
                  <a:pt x="36" y="0"/>
                  <a:pt x="3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5" y="3"/>
                  <a:pt x="15" y="6"/>
                </a:cubicBezTo>
                <a:cubicBezTo>
                  <a:pt x="15" y="9"/>
                  <a:pt x="15" y="9"/>
                  <a:pt x="15" y="9"/>
                </a:cubicBezTo>
                <a:cubicBezTo>
                  <a:pt x="6" y="9"/>
                  <a:pt x="6" y="9"/>
                  <a:pt x="6" y="9"/>
                </a:cubicBezTo>
                <a:cubicBezTo>
                  <a:pt x="3" y="9"/>
                  <a:pt x="0" y="11"/>
                  <a:pt x="0" y="1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1" y="20"/>
                  <a:pt x="2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1"/>
                  <a:pt x="7" y="64"/>
                  <a:pt x="10" y="64"/>
                </a:cubicBezTo>
                <a:cubicBezTo>
                  <a:pt x="44" y="64"/>
                  <a:pt x="44" y="64"/>
                  <a:pt x="44" y="64"/>
                </a:cubicBezTo>
                <a:cubicBezTo>
                  <a:pt x="47" y="64"/>
                  <a:pt x="50" y="61"/>
                  <a:pt x="50" y="58"/>
                </a:cubicBezTo>
                <a:cubicBezTo>
                  <a:pt x="50" y="20"/>
                  <a:pt x="50" y="20"/>
                  <a:pt x="50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3" y="20"/>
                  <a:pt x="54" y="19"/>
                  <a:pt x="54" y="18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1"/>
                  <a:pt x="51" y="9"/>
                  <a:pt x="48" y="9"/>
                </a:cubicBezTo>
                <a:close/>
                <a:moveTo>
                  <a:pt x="18" y="6"/>
                </a:moveTo>
                <a:cubicBezTo>
                  <a:pt x="18" y="5"/>
                  <a:pt x="19" y="4"/>
                  <a:pt x="21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5" y="4"/>
                  <a:pt x="36" y="5"/>
                  <a:pt x="36" y="6"/>
                </a:cubicBezTo>
                <a:cubicBezTo>
                  <a:pt x="36" y="9"/>
                  <a:pt x="36" y="9"/>
                  <a:pt x="36" y="9"/>
                </a:cubicBezTo>
                <a:cubicBezTo>
                  <a:pt x="18" y="9"/>
                  <a:pt x="18" y="9"/>
                  <a:pt x="18" y="9"/>
                </a:cubicBezTo>
                <a:lnTo>
                  <a:pt x="18" y="6"/>
                </a:lnTo>
                <a:close/>
                <a:moveTo>
                  <a:pt x="47" y="58"/>
                </a:moveTo>
                <a:cubicBezTo>
                  <a:pt x="47" y="59"/>
                  <a:pt x="45" y="60"/>
                  <a:pt x="44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8" y="60"/>
                  <a:pt x="7" y="59"/>
                  <a:pt x="7" y="58"/>
                </a:cubicBezTo>
                <a:cubicBezTo>
                  <a:pt x="7" y="20"/>
                  <a:pt x="7" y="20"/>
                  <a:pt x="7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46"/>
                  <a:pt x="14" y="46"/>
                  <a:pt x="14" y="46"/>
                </a:cubicBezTo>
                <a:cubicBezTo>
                  <a:pt x="14" y="47"/>
                  <a:pt x="15" y="48"/>
                  <a:pt x="16" y="48"/>
                </a:cubicBezTo>
                <a:cubicBezTo>
                  <a:pt x="17" y="48"/>
                  <a:pt x="18" y="47"/>
                  <a:pt x="18" y="46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52"/>
                  <a:pt x="25" y="52"/>
                  <a:pt x="25" y="52"/>
                </a:cubicBezTo>
                <a:cubicBezTo>
                  <a:pt x="25" y="53"/>
                  <a:pt x="26" y="54"/>
                  <a:pt x="27" y="54"/>
                </a:cubicBezTo>
                <a:cubicBezTo>
                  <a:pt x="28" y="54"/>
                  <a:pt x="29" y="53"/>
                  <a:pt x="29" y="52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46"/>
                  <a:pt x="36" y="46"/>
                  <a:pt x="36" y="46"/>
                </a:cubicBezTo>
                <a:cubicBezTo>
                  <a:pt x="36" y="47"/>
                  <a:pt x="37" y="48"/>
                  <a:pt x="38" y="48"/>
                </a:cubicBezTo>
                <a:cubicBezTo>
                  <a:pt x="39" y="48"/>
                  <a:pt x="40" y="47"/>
                  <a:pt x="40" y="46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20"/>
                  <a:pt x="39" y="20"/>
                  <a:pt x="39" y="20"/>
                </a:cubicBezTo>
                <a:cubicBezTo>
                  <a:pt x="47" y="20"/>
                  <a:pt x="47" y="20"/>
                  <a:pt x="47" y="20"/>
                </a:cubicBezTo>
                <a:lnTo>
                  <a:pt x="47" y="58"/>
                </a:lnTo>
                <a:close/>
                <a:moveTo>
                  <a:pt x="50" y="17"/>
                </a:moveTo>
                <a:cubicBezTo>
                  <a:pt x="3" y="17"/>
                  <a:pt x="3" y="17"/>
                  <a:pt x="3" y="17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5" y="12"/>
                  <a:pt x="6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9" y="12"/>
                  <a:pt x="50" y="13"/>
                  <a:pt x="50" y="14"/>
                </a:cubicBezTo>
                <a:lnTo>
                  <a:pt x="50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235" name="กลุ่ม 234"/>
          <p:cNvGrpSpPr/>
          <p:nvPr/>
        </p:nvGrpSpPr>
        <p:grpSpPr>
          <a:xfrm>
            <a:off x="9504077" y="4724030"/>
            <a:ext cx="552393" cy="822713"/>
            <a:chOff x="14666913" y="11263313"/>
            <a:chExt cx="447675" cy="666750"/>
          </a:xfrm>
        </p:grpSpPr>
        <p:sp>
          <p:nvSpPr>
            <p:cNvPr id="236" name="Freeform 193"/>
            <p:cNvSpPr>
              <a:spLocks noEditPoints="1"/>
            </p:cNvSpPr>
            <p:nvPr/>
          </p:nvSpPr>
          <p:spPr bwMode="auto">
            <a:xfrm>
              <a:off x="14666913" y="11263313"/>
              <a:ext cx="447675" cy="666750"/>
            </a:xfrm>
            <a:custGeom>
              <a:avLst/>
              <a:gdLst>
                <a:gd name="T0" fmla="*/ 35 w 47"/>
                <a:gd name="T1" fmla="*/ 0 h 70"/>
                <a:gd name="T2" fmla="*/ 12 w 47"/>
                <a:gd name="T3" fmla="*/ 0 h 70"/>
                <a:gd name="T4" fmla="*/ 0 w 47"/>
                <a:gd name="T5" fmla="*/ 12 h 70"/>
                <a:gd name="T6" fmla="*/ 0 w 47"/>
                <a:gd name="T7" fmla="*/ 58 h 70"/>
                <a:gd name="T8" fmla="*/ 12 w 47"/>
                <a:gd name="T9" fmla="*/ 70 h 70"/>
                <a:gd name="T10" fmla="*/ 35 w 47"/>
                <a:gd name="T11" fmla="*/ 70 h 70"/>
                <a:gd name="T12" fmla="*/ 47 w 47"/>
                <a:gd name="T13" fmla="*/ 58 h 70"/>
                <a:gd name="T14" fmla="*/ 47 w 47"/>
                <a:gd name="T15" fmla="*/ 12 h 70"/>
                <a:gd name="T16" fmla="*/ 35 w 47"/>
                <a:gd name="T17" fmla="*/ 0 h 70"/>
                <a:gd name="T18" fmla="*/ 12 w 47"/>
                <a:gd name="T19" fmla="*/ 3 h 70"/>
                <a:gd name="T20" fmla="*/ 35 w 47"/>
                <a:gd name="T21" fmla="*/ 3 h 70"/>
                <a:gd name="T22" fmla="*/ 43 w 47"/>
                <a:gd name="T23" fmla="*/ 12 h 70"/>
                <a:gd name="T24" fmla="*/ 43 w 47"/>
                <a:gd name="T25" fmla="*/ 48 h 70"/>
                <a:gd name="T26" fmla="*/ 3 w 47"/>
                <a:gd name="T27" fmla="*/ 48 h 70"/>
                <a:gd name="T28" fmla="*/ 3 w 47"/>
                <a:gd name="T29" fmla="*/ 12 h 70"/>
                <a:gd name="T30" fmla="*/ 12 w 47"/>
                <a:gd name="T31" fmla="*/ 3 h 70"/>
                <a:gd name="T32" fmla="*/ 35 w 47"/>
                <a:gd name="T33" fmla="*/ 66 h 70"/>
                <a:gd name="T34" fmla="*/ 12 w 47"/>
                <a:gd name="T35" fmla="*/ 66 h 70"/>
                <a:gd name="T36" fmla="*/ 3 w 47"/>
                <a:gd name="T37" fmla="*/ 58 h 70"/>
                <a:gd name="T38" fmla="*/ 3 w 47"/>
                <a:gd name="T39" fmla="*/ 52 h 70"/>
                <a:gd name="T40" fmla="*/ 43 w 47"/>
                <a:gd name="T41" fmla="*/ 52 h 70"/>
                <a:gd name="T42" fmla="*/ 43 w 47"/>
                <a:gd name="T43" fmla="*/ 58 h 70"/>
                <a:gd name="T44" fmla="*/ 35 w 47"/>
                <a:gd name="T45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70">
                  <a:moveTo>
                    <a:pt x="35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4"/>
                    <a:pt x="5" y="70"/>
                    <a:pt x="12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42" y="70"/>
                    <a:pt x="47" y="64"/>
                    <a:pt x="47" y="58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5"/>
                    <a:pt x="42" y="0"/>
                    <a:pt x="35" y="0"/>
                  </a:cubicBezTo>
                  <a:close/>
                  <a:moveTo>
                    <a:pt x="12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40" y="3"/>
                    <a:pt x="43" y="7"/>
                    <a:pt x="43" y="12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7"/>
                    <a:pt x="7" y="3"/>
                    <a:pt x="12" y="3"/>
                  </a:cubicBezTo>
                  <a:close/>
                  <a:moveTo>
                    <a:pt x="35" y="66"/>
                  </a:moveTo>
                  <a:cubicBezTo>
                    <a:pt x="12" y="66"/>
                    <a:pt x="12" y="66"/>
                    <a:pt x="12" y="66"/>
                  </a:cubicBezTo>
                  <a:cubicBezTo>
                    <a:pt x="7" y="66"/>
                    <a:pt x="3" y="62"/>
                    <a:pt x="3" y="58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62"/>
                    <a:pt x="40" y="66"/>
                    <a:pt x="35" y="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7" name="Oval 194"/>
            <p:cNvSpPr>
              <a:spLocks noChangeArrowheads="1"/>
            </p:cNvSpPr>
            <p:nvPr/>
          </p:nvSpPr>
          <p:spPr bwMode="auto">
            <a:xfrm>
              <a:off x="14857413" y="11787188"/>
              <a:ext cx="66675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38" name="กลุ่ม 237"/>
          <p:cNvGrpSpPr/>
          <p:nvPr/>
        </p:nvGrpSpPr>
        <p:grpSpPr>
          <a:xfrm>
            <a:off x="11371795" y="10373325"/>
            <a:ext cx="857972" cy="707142"/>
            <a:chOff x="18196309" y="11572820"/>
            <a:chExt cx="695325" cy="573088"/>
          </a:xfrm>
        </p:grpSpPr>
        <p:sp>
          <p:nvSpPr>
            <p:cNvPr id="239" name="Freeform 195"/>
            <p:cNvSpPr>
              <a:spLocks noEditPoints="1"/>
            </p:cNvSpPr>
            <p:nvPr/>
          </p:nvSpPr>
          <p:spPr bwMode="auto">
            <a:xfrm>
              <a:off x="18196309" y="11572820"/>
              <a:ext cx="695325" cy="573088"/>
            </a:xfrm>
            <a:custGeom>
              <a:avLst/>
              <a:gdLst>
                <a:gd name="T0" fmla="*/ 67 w 73"/>
                <a:gd name="T1" fmla="*/ 11 h 60"/>
                <a:gd name="T2" fmla="*/ 51 w 73"/>
                <a:gd name="T3" fmla="*/ 11 h 60"/>
                <a:gd name="T4" fmla="*/ 51 w 73"/>
                <a:gd name="T5" fmla="*/ 8 h 60"/>
                <a:gd name="T6" fmla="*/ 43 w 73"/>
                <a:gd name="T7" fmla="*/ 0 h 60"/>
                <a:gd name="T8" fmla="*/ 30 w 73"/>
                <a:gd name="T9" fmla="*/ 0 h 60"/>
                <a:gd name="T10" fmla="*/ 22 w 73"/>
                <a:gd name="T11" fmla="*/ 8 h 60"/>
                <a:gd name="T12" fmla="*/ 22 w 73"/>
                <a:gd name="T13" fmla="*/ 11 h 60"/>
                <a:gd name="T14" fmla="*/ 6 w 73"/>
                <a:gd name="T15" fmla="*/ 11 h 60"/>
                <a:gd name="T16" fmla="*/ 0 w 73"/>
                <a:gd name="T17" fmla="*/ 17 h 60"/>
                <a:gd name="T18" fmla="*/ 0 w 73"/>
                <a:gd name="T19" fmla="*/ 29 h 60"/>
                <a:gd name="T20" fmla="*/ 0 w 73"/>
                <a:gd name="T21" fmla="*/ 54 h 60"/>
                <a:gd name="T22" fmla="*/ 6 w 73"/>
                <a:gd name="T23" fmla="*/ 60 h 60"/>
                <a:gd name="T24" fmla="*/ 67 w 73"/>
                <a:gd name="T25" fmla="*/ 60 h 60"/>
                <a:gd name="T26" fmla="*/ 73 w 73"/>
                <a:gd name="T27" fmla="*/ 54 h 60"/>
                <a:gd name="T28" fmla="*/ 73 w 73"/>
                <a:gd name="T29" fmla="*/ 29 h 60"/>
                <a:gd name="T30" fmla="*/ 73 w 73"/>
                <a:gd name="T31" fmla="*/ 17 h 60"/>
                <a:gd name="T32" fmla="*/ 67 w 73"/>
                <a:gd name="T33" fmla="*/ 11 h 60"/>
                <a:gd name="T34" fmla="*/ 26 w 73"/>
                <a:gd name="T35" fmla="*/ 8 h 60"/>
                <a:gd name="T36" fmla="*/ 30 w 73"/>
                <a:gd name="T37" fmla="*/ 4 h 60"/>
                <a:gd name="T38" fmla="*/ 43 w 73"/>
                <a:gd name="T39" fmla="*/ 4 h 60"/>
                <a:gd name="T40" fmla="*/ 47 w 73"/>
                <a:gd name="T41" fmla="*/ 8 h 60"/>
                <a:gd name="T42" fmla="*/ 47 w 73"/>
                <a:gd name="T43" fmla="*/ 11 h 60"/>
                <a:gd name="T44" fmla="*/ 26 w 73"/>
                <a:gd name="T45" fmla="*/ 11 h 60"/>
                <a:gd name="T46" fmla="*/ 26 w 73"/>
                <a:gd name="T47" fmla="*/ 8 h 60"/>
                <a:gd name="T48" fmla="*/ 70 w 73"/>
                <a:gd name="T49" fmla="*/ 54 h 60"/>
                <a:gd name="T50" fmla="*/ 67 w 73"/>
                <a:gd name="T51" fmla="*/ 56 h 60"/>
                <a:gd name="T52" fmla="*/ 6 w 73"/>
                <a:gd name="T53" fmla="*/ 56 h 60"/>
                <a:gd name="T54" fmla="*/ 3 w 73"/>
                <a:gd name="T55" fmla="*/ 54 h 60"/>
                <a:gd name="T56" fmla="*/ 3 w 73"/>
                <a:gd name="T57" fmla="*/ 31 h 60"/>
                <a:gd name="T58" fmla="*/ 70 w 73"/>
                <a:gd name="T59" fmla="*/ 31 h 60"/>
                <a:gd name="T60" fmla="*/ 70 w 73"/>
                <a:gd name="T61" fmla="*/ 54 h 60"/>
                <a:gd name="T62" fmla="*/ 70 w 73"/>
                <a:gd name="T63" fmla="*/ 27 h 60"/>
                <a:gd name="T64" fmla="*/ 3 w 73"/>
                <a:gd name="T65" fmla="*/ 27 h 60"/>
                <a:gd name="T66" fmla="*/ 3 w 73"/>
                <a:gd name="T67" fmla="*/ 17 h 60"/>
                <a:gd name="T68" fmla="*/ 6 w 73"/>
                <a:gd name="T69" fmla="*/ 14 h 60"/>
                <a:gd name="T70" fmla="*/ 67 w 73"/>
                <a:gd name="T71" fmla="*/ 14 h 60"/>
                <a:gd name="T72" fmla="*/ 70 w 73"/>
                <a:gd name="T73" fmla="*/ 17 h 60"/>
                <a:gd name="T74" fmla="*/ 70 w 73"/>
                <a:gd name="T75" fmla="*/ 2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3" h="60">
                  <a:moveTo>
                    <a:pt x="67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4"/>
                    <a:pt x="47" y="0"/>
                    <a:pt x="4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6" y="0"/>
                    <a:pt x="22" y="4"/>
                    <a:pt x="22" y="8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13"/>
                    <a:pt x="0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7"/>
                    <a:pt x="3" y="60"/>
                    <a:pt x="6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70" y="60"/>
                    <a:pt x="73" y="57"/>
                    <a:pt x="73" y="54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3"/>
                    <a:pt x="70" y="11"/>
                    <a:pt x="67" y="11"/>
                  </a:cubicBezTo>
                  <a:close/>
                  <a:moveTo>
                    <a:pt x="26" y="8"/>
                  </a:moveTo>
                  <a:cubicBezTo>
                    <a:pt x="26" y="6"/>
                    <a:pt x="28" y="4"/>
                    <a:pt x="30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5" y="4"/>
                    <a:pt x="47" y="6"/>
                    <a:pt x="47" y="8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26" y="11"/>
                    <a:pt x="26" y="11"/>
                    <a:pt x="26" y="11"/>
                  </a:cubicBezTo>
                  <a:lnTo>
                    <a:pt x="26" y="8"/>
                  </a:lnTo>
                  <a:close/>
                  <a:moveTo>
                    <a:pt x="70" y="54"/>
                  </a:moveTo>
                  <a:cubicBezTo>
                    <a:pt x="70" y="55"/>
                    <a:pt x="68" y="56"/>
                    <a:pt x="67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3" y="55"/>
                    <a:pt x="3" y="5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70" y="31"/>
                    <a:pt x="70" y="31"/>
                    <a:pt x="70" y="31"/>
                  </a:cubicBezTo>
                  <a:lnTo>
                    <a:pt x="70" y="54"/>
                  </a:lnTo>
                  <a:close/>
                  <a:moveTo>
                    <a:pt x="70" y="27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5"/>
                    <a:pt x="5" y="14"/>
                    <a:pt x="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70" y="15"/>
                    <a:pt x="70" y="17"/>
                  </a:cubicBezTo>
                  <a:lnTo>
                    <a:pt x="7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0" name="Oval 196"/>
            <p:cNvSpPr>
              <a:spLocks noChangeArrowheads="1"/>
            </p:cNvSpPr>
            <p:nvPr/>
          </p:nvSpPr>
          <p:spPr bwMode="auto">
            <a:xfrm>
              <a:off x="18339184" y="11945883"/>
              <a:ext cx="57150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1" name="Oval 197"/>
            <p:cNvSpPr>
              <a:spLocks noChangeArrowheads="1"/>
            </p:cNvSpPr>
            <p:nvPr/>
          </p:nvSpPr>
          <p:spPr bwMode="auto">
            <a:xfrm>
              <a:off x="18701134" y="11945883"/>
              <a:ext cx="66675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42" name="กลุ่ม 241"/>
          <p:cNvGrpSpPr/>
          <p:nvPr/>
        </p:nvGrpSpPr>
        <p:grpSpPr>
          <a:xfrm>
            <a:off x="17146235" y="10353006"/>
            <a:ext cx="904984" cy="801166"/>
            <a:chOff x="8022698" y="10553700"/>
            <a:chExt cx="733425" cy="649288"/>
          </a:xfrm>
        </p:grpSpPr>
        <p:sp>
          <p:nvSpPr>
            <p:cNvPr id="243" name="Freeform 198"/>
            <p:cNvSpPr>
              <a:spLocks noEditPoints="1"/>
            </p:cNvSpPr>
            <p:nvPr/>
          </p:nvSpPr>
          <p:spPr bwMode="auto">
            <a:xfrm>
              <a:off x="8022698" y="10553700"/>
              <a:ext cx="733425" cy="649288"/>
            </a:xfrm>
            <a:custGeom>
              <a:avLst/>
              <a:gdLst>
                <a:gd name="T0" fmla="*/ 66 w 77"/>
                <a:gd name="T1" fmla="*/ 0 h 68"/>
                <a:gd name="T2" fmla="*/ 11 w 77"/>
                <a:gd name="T3" fmla="*/ 0 h 68"/>
                <a:gd name="T4" fmla="*/ 0 w 77"/>
                <a:gd name="T5" fmla="*/ 11 h 68"/>
                <a:gd name="T6" fmla="*/ 0 w 77"/>
                <a:gd name="T7" fmla="*/ 46 h 68"/>
                <a:gd name="T8" fmla="*/ 11 w 77"/>
                <a:gd name="T9" fmla="*/ 57 h 68"/>
                <a:gd name="T10" fmla="*/ 29 w 77"/>
                <a:gd name="T11" fmla="*/ 57 h 68"/>
                <a:gd name="T12" fmla="*/ 28 w 77"/>
                <a:gd name="T13" fmla="*/ 65 h 68"/>
                <a:gd name="T14" fmla="*/ 26 w 77"/>
                <a:gd name="T15" fmla="*/ 65 h 68"/>
                <a:gd name="T16" fmla="*/ 21 w 77"/>
                <a:gd name="T17" fmla="*/ 65 h 68"/>
                <a:gd name="T18" fmla="*/ 20 w 77"/>
                <a:gd name="T19" fmla="*/ 67 h 68"/>
                <a:gd name="T20" fmla="*/ 21 w 77"/>
                <a:gd name="T21" fmla="*/ 68 h 68"/>
                <a:gd name="T22" fmla="*/ 56 w 77"/>
                <a:gd name="T23" fmla="*/ 68 h 68"/>
                <a:gd name="T24" fmla="*/ 57 w 77"/>
                <a:gd name="T25" fmla="*/ 67 h 68"/>
                <a:gd name="T26" fmla="*/ 56 w 77"/>
                <a:gd name="T27" fmla="*/ 65 h 68"/>
                <a:gd name="T28" fmla="*/ 51 w 77"/>
                <a:gd name="T29" fmla="*/ 65 h 68"/>
                <a:gd name="T30" fmla="*/ 49 w 77"/>
                <a:gd name="T31" fmla="*/ 65 h 68"/>
                <a:gd name="T32" fmla="*/ 48 w 77"/>
                <a:gd name="T33" fmla="*/ 57 h 68"/>
                <a:gd name="T34" fmla="*/ 66 w 77"/>
                <a:gd name="T35" fmla="*/ 57 h 68"/>
                <a:gd name="T36" fmla="*/ 77 w 77"/>
                <a:gd name="T37" fmla="*/ 46 h 68"/>
                <a:gd name="T38" fmla="*/ 77 w 77"/>
                <a:gd name="T39" fmla="*/ 11 h 68"/>
                <a:gd name="T40" fmla="*/ 66 w 77"/>
                <a:gd name="T41" fmla="*/ 0 h 68"/>
                <a:gd name="T42" fmla="*/ 11 w 77"/>
                <a:gd name="T43" fmla="*/ 3 h 68"/>
                <a:gd name="T44" fmla="*/ 66 w 77"/>
                <a:gd name="T45" fmla="*/ 3 h 68"/>
                <a:gd name="T46" fmla="*/ 73 w 77"/>
                <a:gd name="T47" fmla="*/ 11 h 68"/>
                <a:gd name="T48" fmla="*/ 73 w 77"/>
                <a:gd name="T49" fmla="*/ 41 h 68"/>
                <a:gd name="T50" fmla="*/ 3 w 77"/>
                <a:gd name="T51" fmla="*/ 41 h 68"/>
                <a:gd name="T52" fmla="*/ 3 w 77"/>
                <a:gd name="T53" fmla="*/ 11 h 68"/>
                <a:gd name="T54" fmla="*/ 11 w 77"/>
                <a:gd name="T55" fmla="*/ 3 h 68"/>
                <a:gd name="T56" fmla="*/ 46 w 77"/>
                <a:gd name="T57" fmla="*/ 65 h 68"/>
                <a:gd name="T58" fmla="*/ 31 w 77"/>
                <a:gd name="T59" fmla="*/ 65 h 68"/>
                <a:gd name="T60" fmla="*/ 32 w 77"/>
                <a:gd name="T61" fmla="*/ 57 h 68"/>
                <a:gd name="T62" fmla="*/ 45 w 77"/>
                <a:gd name="T63" fmla="*/ 57 h 68"/>
                <a:gd name="T64" fmla="*/ 46 w 77"/>
                <a:gd name="T65" fmla="*/ 65 h 68"/>
                <a:gd name="T66" fmla="*/ 66 w 77"/>
                <a:gd name="T67" fmla="*/ 53 h 68"/>
                <a:gd name="T68" fmla="*/ 11 w 77"/>
                <a:gd name="T69" fmla="*/ 53 h 68"/>
                <a:gd name="T70" fmla="*/ 3 w 77"/>
                <a:gd name="T71" fmla="*/ 46 h 68"/>
                <a:gd name="T72" fmla="*/ 3 w 77"/>
                <a:gd name="T73" fmla="*/ 44 h 68"/>
                <a:gd name="T74" fmla="*/ 73 w 77"/>
                <a:gd name="T75" fmla="*/ 44 h 68"/>
                <a:gd name="T76" fmla="*/ 73 w 77"/>
                <a:gd name="T77" fmla="*/ 46 h 68"/>
                <a:gd name="T78" fmla="*/ 66 w 77"/>
                <a:gd name="T79" fmla="*/ 5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7" h="68">
                  <a:moveTo>
                    <a:pt x="66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2"/>
                    <a:pt x="5" y="57"/>
                    <a:pt x="11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60"/>
                    <a:pt x="29" y="64"/>
                    <a:pt x="28" y="65"/>
                  </a:cubicBezTo>
                  <a:cubicBezTo>
                    <a:pt x="27" y="65"/>
                    <a:pt x="27" y="65"/>
                    <a:pt x="26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5"/>
                    <a:pt x="20" y="66"/>
                    <a:pt x="20" y="67"/>
                  </a:cubicBezTo>
                  <a:cubicBezTo>
                    <a:pt x="20" y="68"/>
                    <a:pt x="20" y="68"/>
                    <a:pt x="21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7" y="68"/>
                    <a:pt x="57" y="68"/>
                    <a:pt x="57" y="67"/>
                  </a:cubicBezTo>
                  <a:cubicBezTo>
                    <a:pt x="57" y="66"/>
                    <a:pt x="57" y="65"/>
                    <a:pt x="56" y="6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0" y="65"/>
                    <a:pt x="50" y="65"/>
                    <a:pt x="49" y="65"/>
                  </a:cubicBezTo>
                  <a:cubicBezTo>
                    <a:pt x="48" y="64"/>
                    <a:pt x="48" y="60"/>
                    <a:pt x="48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72" y="57"/>
                    <a:pt x="77" y="52"/>
                    <a:pt x="77" y="46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5"/>
                    <a:pt x="72" y="0"/>
                    <a:pt x="66" y="0"/>
                  </a:cubicBezTo>
                  <a:close/>
                  <a:moveTo>
                    <a:pt x="11" y="3"/>
                  </a:moveTo>
                  <a:cubicBezTo>
                    <a:pt x="66" y="3"/>
                    <a:pt x="66" y="3"/>
                    <a:pt x="66" y="3"/>
                  </a:cubicBezTo>
                  <a:cubicBezTo>
                    <a:pt x="70" y="3"/>
                    <a:pt x="73" y="7"/>
                    <a:pt x="73" y="1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7"/>
                    <a:pt x="7" y="3"/>
                    <a:pt x="11" y="3"/>
                  </a:cubicBezTo>
                  <a:close/>
                  <a:moveTo>
                    <a:pt x="46" y="65"/>
                  </a:moveTo>
                  <a:cubicBezTo>
                    <a:pt x="31" y="65"/>
                    <a:pt x="31" y="65"/>
                    <a:pt x="31" y="65"/>
                  </a:cubicBezTo>
                  <a:cubicBezTo>
                    <a:pt x="32" y="63"/>
                    <a:pt x="32" y="60"/>
                    <a:pt x="32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60"/>
                    <a:pt x="45" y="63"/>
                    <a:pt x="46" y="65"/>
                  </a:cubicBezTo>
                  <a:close/>
                  <a:moveTo>
                    <a:pt x="66" y="53"/>
                  </a:moveTo>
                  <a:cubicBezTo>
                    <a:pt x="11" y="53"/>
                    <a:pt x="11" y="53"/>
                    <a:pt x="11" y="53"/>
                  </a:cubicBezTo>
                  <a:cubicBezTo>
                    <a:pt x="7" y="53"/>
                    <a:pt x="3" y="50"/>
                    <a:pt x="3" y="46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50"/>
                    <a:pt x="70" y="53"/>
                    <a:pt x="66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4" name="Oval 199"/>
            <p:cNvSpPr>
              <a:spLocks noChangeArrowheads="1"/>
            </p:cNvSpPr>
            <p:nvPr/>
          </p:nvSpPr>
          <p:spPr bwMode="auto">
            <a:xfrm>
              <a:off x="8365598" y="10983912"/>
              <a:ext cx="47625" cy="476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245" name="Freeform 200"/>
          <p:cNvSpPr>
            <a:spLocks noEditPoints="1"/>
          </p:cNvSpPr>
          <p:nvPr/>
        </p:nvSpPr>
        <p:spPr bwMode="auto">
          <a:xfrm>
            <a:off x="13284434" y="10492815"/>
            <a:ext cx="822713" cy="587652"/>
          </a:xfrm>
          <a:custGeom>
            <a:avLst/>
            <a:gdLst>
              <a:gd name="T0" fmla="*/ 70 w 70"/>
              <a:gd name="T1" fmla="*/ 13 h 50"/>
              <a:gd name="T2" fmla="*/ 68 w 70"/>
              <a:gd name="T3" fmla="*/ 13 h 50"/>
              <a:gd name="T4" fmla="*/ 63 w 70"/>
              <a:gd name="T5" fmla="*/ 13 h 50"/>
              <a:gd name="T6" fmla="*/ 63 w 70"/>
              <a:gd name="T7" fmla="*/ 2 h 50"/>
              <a:gd name="T8" fmla="*/ 62 w 70"/>
              <a:gd name="T9" fmla="*/ 0 h 50"/>
              <a:gd name="T10" fmla="*/ 8 w 70"/>
              <a:gd name="T11" fmla="*/ 0 h 50"/>
              <a:gd name="T12" fmla="*/ 6 w 70"/>
              <a:gd name="T13" fmla="*/ 2 h 50"/>
              <a:gd name="T14" fmla="*/ 6 w 70"/>
              <a:gd name="T15" fmla="*/ 7 h 50"/>
              <a:gd name="T16" fmla="*/ 1 w 70"/>
              <a:gd name="T17" fmla="*/ 7 h 50"/>
              <a:gd name="T18" fmla="*/ 0 w 70"/>
              <a:gd name="T19" fmla="*/ 7 h 50"/>
              <a:gd name="T20" fmla="*/ 0 w 70"/>
              <a:gd name="T21" fmla="*/ 9 h 50"/>
              <a:gd name="T22" fmla="*/ 6 w 70"/>
              <a:gd name="T23" fmla="*/ 49 h 50"/>
              <a:gd name="T24" fmla="*/ 8 w 70"/>
              <a:gd name="T25" fmla="*/ 50 h 50"/>
              <a:gd name="T26" fmla="*/ 62 w 70"/>
              <a:gd name="T27" fmla="*/ 50 h 50"/>
              <a:gd name="T28" fmla="*/ 63 w 70"/>
              <a:gd name="T29" fmla="*/ 49 h 50"/>
              <a:gd name="T30" fmla="*/ 70 w 70"/>
              <a:gd name="T31" fmla="*/ 15 h 50"/>
              <a:gd name="T32" fmla="*/ 70 w 70"/>
              <a:gd name="T33" fmla="*/ 13 h 50"/>
              <a:gd name="T34" fmla="*/ 10 w 70"/>
              <a:gd name="T35" fmla="*/ 4 h 50"/>
              <a:gd name="T36" fmla="*/ 60 w 70"/>
              <a:gd name="T37" fmla="*/ 4 h 50"/>
              <a:gd name="T38" fmla="*/ 60 w 70"/>
              <a:gd name="T39" fmla="*/ 13 h 50"/>
              <a:gd name="T40" fmla="*/ 27 w 70"/>
              <a:gd name="T41" fmla="*/ 13 h 50"/>
              <a:gd name="T42" fmla="*/ 19 w 70"/>
              <a:gd name="T43" fmla="*/ 7 h 50"/>
              <a:gd name="T44" fmla="*/ 18 w 70"/>
              <a:gd name="T45" fmla="*/ 7 h 50"/>
              <a:gd name="T46" fmla="*/ 10 w 70"/>
              <a:gd name="T47" fmla="*/ 7 h 50"/>
              <a:gd name="T48" fmla="*/ 10 w 70"/>
              <a:gd name="T49" fmla="*/ 4 h 50"/>
              <a:gd name="T50" fmla="*/ 60 w 70"/>
              <a:gd name="T51" fmla="*/ 47 h 50"/>
              <a:gd name="T52" fmla="*/ 9 w 70"/>
              <a:gd name="T53" fmla="*/ 47 h 50"/>
              <a:gd name="T54" fmla="*/ 3 w 70"/>
              <a:gd name="T55" fmla="*/ 10 h 50"/>
              <a:gd name="T56" fmla="*/ 18 w 70"/>
              <a:gd name="T57" fmla="*/ 10 h 50"/>
              <a:gd name="T58" fmla="*/ 25 w 70"/>
              <a:gd name="T59" fmla="*/ 16 h 50"/>
              <a:gd name="T60" fmla="*/ 26 w 70"/>
              <a:gd name="T61" fmla="*/ 16 h 50"/>
              <a:gd name="T62" fmla="*/ 66 w 70"/>
              <a:gd name="T63" fmla="*/ 16 h 50"/>
              <a:gd name="T64" fmla="*/ 60 w 70"/>
              <a:gd name="T65" fmla="*/ 4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0" h="50">
                <a:moveTo>
                  <a:pt x="70" y="13"/>
                </a:moveTo>
                <a:cubicBezTo>
                  <a:pt x="69" y="13"/>
                  <a:pt x="69" y="13"/>
                  <a:pt x="68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63" y="2"/>
                  <a:pt x="63" y="2"/>
                  <a:pt x="63" y="2"/>
                </a:cubicBezTo>
                <a:cubicBezTo>
                  <a:pt x="63" y="1"/>
                  <a:pt x="63" y="0"/>
                  <a:pt x="62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6" y="1"/>
                  <a:pt x="6" y="2"/>
                </a:cubicBezTo>
                <a:cubicBezTo>
                  <a:pt x="6" y="7"/>
                  <a:pt x="6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7" y="50"/>
                  <a:pt x="8" y="50"/>
                </a:cubicBezTo>
                <a:cubicBezTo>
                  <a:pt x="62" y="50"/>
                  <a:pt x="62" y="50"/>
                  <a:pt x="62" y="50"/>
                </a:cubicBezTo>
                <a:cubicBezTo>
                  <a:pt x="62" y="50"/>
                  <a:pt x="63" y="49"/>
                  <a:pt x="63" y="49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14"/>
                  <a:pt x="70" y="14"/>
                  <a:pt x="70" y="13"/>
                </a:cubicBezTo>
                <a:close/>
                <a:moveTo>
                  <a:pt x="10" y="4"/>
                </a:moveTo>
                <a:cubicBezTo>
                  <a:pt x="60" y="4"/>
                  <a:pt x="60" y="4"/>
                  <a:pt x="60" y="4"/>
                </a:cubicBezTo>
                <a:cubicBezTo>
                  <a:pt x="60" y="13"/>
                  <a:pt x="60" y="13"/>
                  <a:pt x="60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8" y="7"/>
                  <a:pt x="18" y="7"/>
                </a:cubicBezTo>
                <a:cubicBezTo>
                  <a:pt x="10" y="7"/>
                  <a:pt x="10" y="7"/>
                  <a:pt x="10" y="7"/>
                </a:cubicBezTo>
                <a:lnTo>
                  <a:pt x="10" y="4"/>
                </a:lnTo>
                <a:close/>
                <a:moveTo>
                  <a:pt x="60" y="47"/>
                </a:moveTo>
                <a:cubicBezTo>
                  <a:pt x="9" y="47"/>
                  <a:pt x="9" y="47"/>
                  <a:pt x="9" y="47"/>
                </a:cubicBezTo>
                <a:cubicBezTo>
                  <a:pt x="3" y="10"/>
                  <a:pt x="3" y="10"/>
                  <a:pt x="3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66" y="16"/>
                  <a:pt x="66" y="16"/>
                  <a:pt x="66" y="16"/>
                </a:cubicBezTo>
                <a:lnTo>
                  <a:pt x="60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246" name="กลุ่ม 245"/>
          <p:cNvGrpSpPr/>
          <p:nvPr/>
        </p:nvGrpSpPr>
        <p:grpSpPr>
          <a:xfrm>
            <a:off x="21205720" y="9286775"/>
            <a:ext cx="810960" cy="718895"/>
            <a:chOff x="16034134" y="11582345"/>
            <a:chExt cx="657225" cy="582613"/>
          </a:xfrm>
        </p:grpSpPr>
        <p:sp>
          <p:nvSpPr>
            <p:cNvPr id="247" name="Freeform 201"/>
            <p:cNvSpPr>
              <a:spLocks noEditPoints="1"/>
            </p:cNvSpPr>
            <p:nvPr/>
          </p:nvSpPr>
          <p:spPr bwMode="auto">
            <a:xfrm>
              <a:off x="16034134" y="11679183"/>
              <a:ext cx="304800" cy="409575"/>
            </a:xfrm>
            <a:custGeom>
              <a:avLst/>
              <a:gdLst>
                <a:gd name="T0" fmla="*/ 29 w 32"/>
                <a:gd name="T1" fmla="*/ 0 h 43"/>
                <a:gd name="T2" fmla="*/ 27 w 32"/>
                <a:gd name="T3" fmla="*/ 1 h 43"/>
                <a:gd name="T4" fmla="*/ 14 w 32"/>
                <a:gd name="T5" fmla="*/ 9 h 43"/>
                <a:gd name="T6" fmla="*/ 5 w 32"/>
                <a:gd name="T7" fmla="*/ 9 h 43"/>
                <a:gd name="T8" fmla="*/ 0 w 32"/>
                <a:gd name="T9" fmla="*/ 14 h 43"/>
                <a:gd name="T10" fmla="*/ 0 w 32"/>
                <a:gd name="T11" fmla="*/ 29 h 43"/>
                <a:gd name="T12" fmla="*/ 5 w 32"/>
                <a:gd name="T13" fmla="*/ 33 h 43"/>
                <a:gd name="T14" fmla="*/ 14 w 32"/>
                <a:gd name="T15" fmla="*/ 33 h 43"/>
                <a:gd name="T16" fmla="*/ 27 w 32"/>
                <a:gd name="T17" fmla="*/ 42 h 43"/>
                <a:gd name="T18" fmla="*/ 29 w 32"/>
                <a:gd name="T19" fmla="*/ 43 h 43"/>
                <a:gd name="T20" fmla="*/ 31 w 32"/>
                <a:gd name="T21" fmla="*/ 42 h 43"/>
                <a:gd name="T22" fmla="*/ 32 w 32"/>
                <a:gd name="T23" fmla="*/ 40 h 43"/>
                <a:gd name="T24" fmla="*/ 32 w 32"/>
                <a:gd name="T25" fmla="*/ 3 h 43"/>
                <a:gd name="T26" fmla="*/ 29 w 32"/>
                <a:gd name="T27" fmla="*/ 0 h 43"/>
                <a:gd name="T28" fmla="*/ 13 w 32"/>
                <a:gd name="T29" fmla="*/ 30 h 43"/>
                <a:gd name="T30" fmla="*/ 5 w 32"/>
                <a:gd name="T31" fmla="*/ 30 h 43"/>
                <a:gd name="T32" fmla="*/ 3 w 32"/>
                <a:gd name="T33" fmla="*/ 29 h 43"/>
                <a:gd name="T34" fmla="*/ 3 w 32"/>
                <a:gd name="T35" fmla="*/ 14 h 43"/>
                <a:gd name="T36" fmla="*/ 5 w 32"/>
                <a:gd name="T37" fmla="*/ 12 h 43"/>
                <a:gd name="T38" fmla="*/ 13 w 32"/>
                <a:gd name="T39" fmla="*/ 12 h 43"/>
                <a:gd name="T40" fmla="*/ 13 w 32"/>
                <a:gd name="T41" fmla="*/ 30 h 43"/>
                <a:gd name="T42" fmla="*/ 29 w 32"/>
                <a:gd name="T43" fmla="*/ 40 h 43"/>
                <a:gd name="T44" fmla="*/ 29 w 32"/>
                <a:gd name="T45" fmla="*/ 40 h 43"/>
                <a:gd name="T46" fmla="*/ 29 w 32"/>
                <a:gd name="T47" fmla="*/ 40 h 43"/>
                <a:gd name="T48" fmla="*/ 29 w 32"/>
                <a:gd name="T49" fmla="*/ 40 h 43"/>
                <a:gd name="T50" fmla="*/ 15 w 32"/>
                <a:gd name="T51" fmla="*/ 31 h 43"/>
                <a:gd name="T52" fmla="*/ 15 w 32"/>
                <a:gd name="T53" fmla="*/ 11 h 43"/>
                <a:gd name="T54" fmla="*/ 20 w 32"/>
                <a:gd name="T55" fmla="*/ 8 h 43"/>
                <a:gd name="T56" fmla="*/ 20 w 32"/>
                <a:gd name="T57" fmla="*/ 21 h 43"/>
                <a:gd name="T58" fmla="*/ 21 w 32"/>
                <a:gd name="T59" fmla="*/ 22 h 43"/>
                <a:gd name="T60" fmla="*/ 22 w 32"/>
                <a:gd name="T61" fmla="*/ 21 h 43"/>
                <a:gd name="T62" fmla="*/ 22 w 32"/>
                <a:gd name="T63" fmla="*/ 7 h 43"/>
                <a:gd name="T64" fmla="*/ 22 w 32"/>
                <a:gd name="T65" fmla="*/ 7 h 43"/>
                <a:gd name="T66" fmla="*/ 28 w 32"/>
                <a:gd name="T67" fmla="*/ 3 h 43"/>
                <a:gd name="T68" fmla="*/ 29 w 32"/>
                <a:gd name="T69" fmla="*/ 3 h 43"/>
                <a:gd name="T70" fmla="*/ 29 w 32"/>
                <a:gd name="T71" fmla="*/ 2 h 43"/>
                <a:gd name="T72" fmla="*/ 29 w 32"/>
                <a:gd name="T73" fmla="*/ 3 h 43"/>
                <a:gd name="T74" fmla="*/ 29 w 32"/>
                <a:gd name="T75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43">
                  <a:moveTo>
                    <a:pt x="29" y="0"/>
                  </a:moveTo>
                  <a:cubicBezTo>
                    <a:pt x="28" y="0"/>
                    <a:pt x="28" y="0"/>
                    <a:pt x="27" y="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0" y="11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3" y="33"/>
                    <a:pt x="5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30" y="43"/>
                    <a:pt x="31" y="42"/>
                    <a:pt x="31" y="42"/>
                  </a:cubicBezTo>
                  <a:cubicBezTo>
                    <a:pt x="31" y="41"/>
                    <a:pt x="32" y="41"/>
                    <a:pt x="32" y="4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1"/>
                    <a:pt x="30" y="0"/>
                    <a:pt x="29" y="0"/>
                  </a:cubicBezTo>
                  <a:close/>
                  <a:moveTo>
                    <a:pt x="13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3" y="30"/>
                    <a:pt x="3" y="2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4" y="12"/>
                    <a:pt x="5" y="12"/>
                  </a:cubicBezTo>
                  <a:cubicBezTo>
                    <a:pt x="13" y="12"/>
                    <a:pt x="13" y="12"/>
                    <a:pt x="13" y="12"/>
                  </a:cubicBezTo>
                  <a:lnTo>
                    <a:pt x="13" y="30"/>
                  </a:ln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3"/>
                    <a:pt x="29" y="3"/>
                  </a:cubicBezTo>
                  <a:lnTo>
                    <a:pt x="29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8" name="Freeform 202"/>
            <p:cNvSpPr>
              <a:spLocks/>
            </p:cNvSpPr>
            <p:nvPr/>
          </p:nvSpPr>
          <p:spPr bwMode="auto">
            <a:xfrm>
              <a:off x="16472284" y="11650608"/>
              <a:ext cx="114300" cy="457200"/>
            </a:xfrm>
            <a:custGeom>
              <a:avLst/>
              <a:gdLst>
                <a:gd name="T0" fmla="*/ 3 w 12"/>
                <a:gd name="T1" fmla="*/ 1 h 48"/>
                <a:gd name="T2" fmla="*/ 0 w 12"/>
                <a:gd name="T3" fmla="*/ 1 h 48"/>
                <a:gd name="T4" fmla="*/ 0 w 12"/>
                <a:gd name="T5" fmla="*/ 3 h 48"/>
                <a:gd name="T6" fmla="*/ 8 w 12"/>
                <a:gd name="T7" fmla="*/ 24 h 48"/>
                <a:gd name="T8" fmla="*/ 0 w 12"/>
                <a:gd name="T9" fmla="*/ 45 h 48"/>
                <a:gd name="T10" fmla="*/ 1 w 12"/>
                <a:gd name="T11" fmla="*/ 47 h 48"/>
                <a:gd name="T12" fmla="*/ 2 w 12"/>
                <a:gd name="T13" fmla="*/ 48 h 48"/>
                <a:gd name="T14" fmla="*/ 3 w 12"/>
                <a:gd name="T15" fmla="*/ 47 h 48"/>
                <a:gd name="T16" fmla="*/ 12 w 12"/>
                <a:gd name="T17" fmla="*/ 24 h 48"/>
                <a:gd name="T18" fmla="*/ 3 w 12"/>
                <a:gd name="T1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8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5" y="8"/>
                    <a:pt x="8" y="16"/>
                    <a:pt x="8" y="24"/>
                  </a:cubicBezTo>
                  <a:cubicBezTo>
                    <a:pt x="8" y="32"/>
                    <a:pt x="5" y="39"/>
                    <a:pt x="0" y="45"/>
                  </a:cubicBezTo>
                  <a:cubicBezTo>
                    <a:pt x="0" y="46"/>
                    <a:pt x="0" y="47"/>
                    <a:pt x="1" y="47"/>
                  </a:cubicBezTo>
                  <a:cubicBezTo>
                    <a:pt x="1" y="47"/>
                    <a:pt x="1" y="48"/>
                    <a:pt x="2" y="48"/>
                  </a:cubicBezTo>
                  <a:cubicBezTo>
                    <a:pt x="2" y="48"/>
                    <a:pt x="3" y="47"/>
                    <a:pt x="3" y="47"/>
                  </a:cubicBezTo>
                  <a:cubicBezTo>
                    <a:pt x="8" y="41"/>
                    <a:pt x="12" y="32"/>
                    <a:pt x="12" y="24"/>
                  </a:cubicBezTo>
                  <a:cubicBezTo>
                    <a:pt x="12" y="15"/>
                    <a:pt x="8" y="7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9" name="Freeform 203"/>
            <p:cNvSpPr>
              <a:spLocks/>
            </p:cNvSpPr>
            <p:nvPr/>
          </p:nvSpPr>
          <p:spPr bwMode="auto">
            <a:xfrm>
              <a:off x="16548484" y="11582345"/>
              <a:ext cx="142875" cy="582613"/>
            </a:xfrm>
            <a:custGeom>
              <a:avLst/>
              <a:gdLst>
                <a:gd name="T0" fmla="*/ 3 w 15"/>
                <a:gd name="T1" fmla="*/ 1 h 61"/>
                <a:gd name="T2" fmla="*/ 0 w 15"/>
                <a:gd name="T3" fmla="*/ 1 h 61"/>
                <a:gd name="T4" fmla="*/ 0 w 15"/>
                <a:gd name="T5" fmla="*/ 3 h 61"/>
                <a:gd name="T6" fmla="*/ 11 w 15"/>
                <a:gd name="T7" fmla="*/ 31 h 61"/>
                <a:gd name="T8" fmla="*/ 1 w 15"/>
                <a:gd name="T9" fmla="*/ 58 h 61"/>
                <a:gd name="T10" fmla="*/ 1 w 15"/>
                <a:gd name="T11" fmla="*/ 61 h 61"/>
                <a:gd name="T12" fmla="*/ 2 w 15"/>
                <a:gd name="T13" fmla="*/ 61 h 61"/>
                <a:gd name="T14" fmla="*/ 3 w 15"/>
                <a:gd name="T15" fmla="*/ 61 h 61"/>
                <a:gd name="T16" fmla="*/ 15 w 15"/>
                <a:gd name="T17" fmla="*/ 31 h 61"/>
                <a:gd name="T18" fmla="*/ 3 w 15"/>
                <a:gd name="T1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61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7" y="11"/>
                    <a:pt x="11" y="21"/>
                    <a:pt x="11" y="31"/>
                  </a:cubicBezTo>
                  <a:cubicBezTo>
                    <a:pt x="11" y="41"/>
                    <a:pt x="7" y="51"/>
                    <a:pt x="1" y="58"/>
                  </a:cubicBezTo>
                  <a:cubicBezTo>
                    <a:pt x="0" y="59"/>
                    <a:pt x="0" y="60"/>
                    <a:pt x="1" y="61"/>
                  </a:cubicBezTo>
                  <a:cubicBezTo>
                    <a:pt x="1" y="61"/>
                    <a:pt x="1" y="61"/>
                    <a:pt x="2" y="61"/>
                  </a:cubicBezTo>
                  <a:cubicBezTo>
                    <a:pt x="2" y="61"/>
                    <a:pt x="3" y="61"/>
                    <a:pt x="3" y="61"/>
                  </a:cubicBezTo>
                  <a:cubicBezTo>
                    <a:pt x="10" y="52"/>
                    <a:pt x="15" y="42"/>
                    <a:pt x="15" y="31"/>
                  </a:cubicBezTo>
                  <a:cubicBezTo>
                    <a:pt x="15" y="20"/>
                    <a:pt x="10" y="9"/>
                    <a:pt x="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0" name="Freeform 204"/>
            <p:cNvSpPr>
              <a:spLocks/>
            </p:cNvSpPr>
            <p:nvPr/>
          </p:nvSpPr>
          <p:spPr bwMode="auto">
            <a:xfrm>
              <a:off x="16386559" y="11717283"/>
              <a:ext cx="95250" cy="323850"/>
            </a:xfrm>
            <a:custGeom>
              <a:avLst/>
              <a:gdLst>
                <a:gd name="T0" fmla="*/ 3 w 10"/>
                <a:gd name="T1" fmla="*/ 0 h 34"/>
                <a:gd name="T2" fmla="*/ 1 w 10"/>
                <a:gd name="T3" fmla="*/ 0 h 34"/>
                <a:gd name="T4" fmla="*/ 1 w 10"/>
                <a:gd name="T5" fmla="*/ 3 h 34"/>
                <a:gd name="T6" fmla="*/ 6 w 10"/>
                <a:gd name="T7" fmla="*/ 17 h 34"/>
                <a:gd name="T8" fmla="*/ 1 w 10"/>
                <a:gd name="T9" fmla="*/ 31 h 34"/>
                <a:gd name="T10" fmla="*/ 1 w 10"/>
                <a:gd name="T11" fmla="*/ 34 h 34"/>
                <a:gd name="T12" fmla="*/ 2 w 10"/>
                <a:gd name="T13" fmla="*/ 34 h 34"/>
                <a:gd name="T14" fmla="*/ 3 w 10"/>
                <a:gd name="T15" fmla="*/ 34 h 34"/>
                <a:gd name="T16" fmla="*/ 10 w 10"/>
                <a:gd name="T17" fmla="*/ 17 h 34"/>
                <a:gd name="T18" fmla="*/ 3 w 10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4" y="7"/>
                    <a:pt x="6" y="12"/>
                    <a:pt x="6" y="17"/>
                  </a:cubicBezTo>
                  <a:cubicBezTo>
                    <a:pt x="6" y="22"/>
                    <a:pt x="4" y="27"/>
                    <a:pt x="1" y="31"/>
                  </a:cubicBezTo>
                  <a:cubicBezTo>
                    <a:pt x="0" y="32"/>
                    <a:pt x="0" y="33"/>
                    <a:pt x="1" y="34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7" y="29"/>
                    <a:pt x="10" y="23"/>
                    <a:pt x="10" y="17"/>
                  </a:cubicBezTo>
                  <a:cubicBezTo>
                    <a:pt x="10" y="11"/>
                    <a:pt x="7" y="5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251" name="Freeform 205"/>
          <p:cNvSpPr>
            <a:spLocks noEditPoints="1"/>
          </p:cNvSpPr>
          <p:nvPr/>
        </p:nvSpPr>
        <p:spPr bwMode="auto">
          <a:xfrm>
            <a:off x="11589226" y="11713476"/>
            <a:ext cx="540640" cy="754154"/>
          </a:xfrm>
          <a:custGeom>
            <a:avLst/>
            <a:gdLst>
              <a:gd name="T0" fmla="*/ 42 w 46"/>
              <a:gd name="T1" fmla="*/ 0 h 64"/>
              <a:gd name="T2" fmla="*/ 39 w 46"/>
              <a:gd name="T3" fmla="*/ 2 h 64"/>
              <a:gd name="T4" fmla="*/ 19 w 46"/>
              <a:gd name="T5" fmla="*/ 15 h 64"/>
              <a:gd name="T6" fmla="*/ 6 w 46"/>
              <a:gd name="T7" fmla="*/ 15 h 64"/>
              <a:gd name="T8" fmla="*/ 0 w 46"/>
              <a:gd name="T9" fmla="*/ 21 h 64"/>
              <a:gd name="T10" fmla="*/ 0 w 46"/>
              <a:gd name="T11" fmla="*/ 43 h 64"/>
              <a:gd name="T12" fmla="*/ 6 w 46"/>
              <a:gd name="T13" fmla="*/ 50 h 64"/>
              <a:gd name="T14" fmla="*/ 19 w 46"/>
              <a:gd name="T15" fmla="*/ 50 h 64"/>
              <a:gd name="T16" fmla="*/ 39 w 46"/>
              <a:gd name="T17" fmla="*/ 63 h 64"/>
              <a:gd name="T18" fmla="*/ 42 w 46"/>
              <a:gd name="T19" fmla="*/ 64 h 64"/>
              <a:gd name="T20" fmla="*/ 45 w 46"/>
              <a:gd name="T21" fmla="*/ 63 h 64"/>
              <a:gd name="T22" fmla="*/ 46 w 46"/>
              <a:gd name="T23" fmla="*/ 60 h 64"/>
              <a:gd name="T24" fmla="*/ 46 w 46"/>
              <a:gd name="T25" fmla="*/ 5 h 64"/>
              <a:gd name="T26" fmla="*/ 42 w 46"/>
              <a:gd name="T27" fmla="*/ 0 h 64"/>
              <a:gd name="T28" fmla="*/ 18 w 46"/>
              <a:gd name="T29" fmla="*/ 46 h 64"/>
              <a:gd name="T30" fmla="*/ 6 w 46"/>
              <a:gd name="T31" fmla="*/ 46 h 64"/>
              <a:gd name="T32" fmla="*/ 3 w 46"/>
              <a:gd name="T33" fmla="*/ 43 h 64"/>
              <a:gd name="T34" fmla="*/ 3 w 46"/>
              <a:gd name="T35" fmla="*/ 21 h 64"/>
              <a:gd name="T36" fmla="*/ 6 w 46"/>
              <a:gd name="T37" fmla="*/ 19 h 64"/>
              <a:gd name="T38" fmla="*/ 18 w 46"/>
              <a:gd name="T39" fmla="*/ 19 h 64"/>
              <a:gd name="T40" fmla="*/ 18 w 46"/>
              <a:gd name="T41" fmla="*/ 46 h 64"/>
              <a:gd name="T42" fmla="*/ 42 w 46"/>
              <a:gd name="T43" fmla="*/ 60 h 64"/>
              <a:gd name="T44" fmla="*/ 42 w 46"/>
              <a:gd name="T45" fmla="*/ 60 h 64"/>
              <a:gd name="T46" fmla="*/ 41 w 46"/>
              <a:gd name="T47" fmla="*/ 60 h 64"/>
              <a:gd name="T48" fmla="*/ 41 w 46"/>
              <a:gd name="T49" fmla="*/ 60 h 64"/>
              <a:gd name="T50" fmla="*/ 22 w 46"/>
              <a:gd name="T51" fmla="*/ 47 h 64"/>
              <a:gd name="T52" fmla="*/ 22 w 46"/>
              <a:gd name="T53" fmla="*/ 18 h 64"/>
              <a:gd name="T54" fmla="*/ 29 w 46"/>
              <a:gd name="T55" fmla="*/ 13 h 64"/>
              <a:gd name="T56" fmla="*/ 29 w 46"/>
              <a:gd name="T57" fmla="*/ 32 h 64"/>
              <a:gd name="T58" fmla="*/ 30 w 46"/>
              <a:gd name="T59" fmla="*/ 34 h 64"/>
              <a:gd name="T60" fmla="*/ 32 w 46"/>
              <a:gd name="T61" fmla="*/ 32 h 64"/>
              <a:gd name="T62" fmla="*/ 32 w 46"/>
              <a:gd name="T63" fmla="*/ 12 h 64"/>
              <a:gd name="T64" fmla="*/ 32 w 46"/>
              <a:gd name="T65" fmla="*/ 11 h 64"/>
              <a:gd name="T66" fmla="*/ 41 w 46"/>
              <a:gd name="T67" fmla="*/ 5 h 64"/>
              <a:gd name="T68" fmla="*/ 41 w 46"/>
              <a:gd name="T69" fmla="*/ 5 h 64"/>
              <a:gd name="T70" fmla="*/ 42 w 46"/>
              <a:gd name="T71" fmla="*/ 4 h 64"/>
              <a:gd name="T72" fmla="*/ 42 w 46"/>
              <a:gd name="T73" fmla="*/ 5 h 64"/>
              <a:gd name="T74" fmla="*/ 42 w 46"/>
              <a:gd name="T75" fmla="*/ 6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6" h="64">
                <a:moveTo>
                  <a:pt x="42" y="0"/>
                </a:moveTo>
                <a:cubicBezTo>
                  <a:pt x="41" y="0"/>
                  <a:pt x="40" y="1"/>
                  <a:pt x="39" y="2"/>
                </a:cubicBezTo>
                <a:cubicBezTo>
                  <a:pt x="19" y="15"/>
                  <a:pt x="19" y="15"/>
                  <a:pt x="19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3" y="15"/>
                  <a:pt x="0" y="18"/>
                  <a:pt x="0" y="21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7"/>
                  <a:pt x="3" y="50"/>
                  <a:pt x="6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39" y="63"/>
                  <a:pt x="39" y="63"/>
                  <a:pt x="39" y="63"/>
                </a:cubicBezTo>
                <a:cubicBezTo>
                  <a:pt x="40" y="64"/>
                  <a:pt x="41" y="64"/>
                  <a:pt x="42" y="64"/>
                </a:cubicBezTo>
                <a:cubicBezTo>
                  <a:pt x="43" y="64"/>
                  <a:pt x="44" y="64"/>
                  <a:pt x="45" y="63"/>
                </a:cubicBezTo>
                <a:cubicBezTo>
                  <a:pt x="45" y="62"/>
                  <a:pt x="46" y="61"/>
                  <a:pt x="46" y="60"/>
                </a:cubicBezTo>
                <a:cubicBezTo>
                  <a:pt x="46" y="5"/>
                  <a:pt x="46" y="5"/>
                  <a:pt x="46" y="5"/>
                </a:cubicBezTo>
                <a:cubicBezTo>
                  <a:pt x="46" y="2"/>
                  <a:pt x="44" y="0"/>
                  <a:pt x="42" y="0"/>
                </a:cubicBezTo>
                <a:close/>
                <a:moveTo>
                  <a:pt x="18" y="46"/>
                </a:moveTo>
                <a:cubicBezTo>
                  <a:pt x="6" y="46"/>
                  <a:pt x="6" y="46"/>
                  <a:pt x="6" y="46"/>
                </a:cubicBezTo>
                <a:cubicBezTo>
                  <a:pt x="5" y="46"/>
                  <a:pt x="3" y="45"/>
                  <a:pt x="3" y="43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0"/>
                  <a:pt x="5" y="19"/>
                  <a:pt x="6" y="19"/>
                </a:cubicBezTo>
                <a:cubicBezTo>
                  <a:pt x="18" y="19"/>
                  <a:pt x="18" y="19"/>
                  <a:pt x="18" y="19"/>
                </a:cubicBezTo>
                <a:lnTo>
                  <a:pt x="18" y="46"/>
                </a:lnTo>
                <a:close/>
                <a:moveTo>
                  <a:pt x="42" y="60"/>
                </a:moveTo>
                <a:cubicBezTo>
                  <a:pt x="42" y="60"/>
                  <a:pt x="42" y="60"/>
                  <a:pt x="42" y="60"/>
                </a:cubicBezTo>
                <a:cubicBezTo>
                  <a:pt x="42" y="60"/>
                  <a:pt x="41" y="60"/>
                  <a:pt x="41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18"/>
                  <a:pt x="22" y="18"/>
                  <a:pt x="22" y="18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3"/>
                  <a:pt x="29" y="34"/>
                  <a:pt x="30" y="34"/>
                </a:cubicBezTo>
                <a:cubicBezTo>
                  <a:pt x="31" y="34"/>
                  <a:pt x="32" y="33"/>
                  <a:pt x="32" y="3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1"/>
                  <a:pt x="32" y="11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4"/>
                  <a:pt x="42" y="4"/>
                  <a:pt x="42" y="4"/>
                </a:cubicBezTo>
                <a:cubicBezTo>
                  <a:pt x="42" y="4"/>
                  <a:pt x="42" y="5"/>
                  <a:pt x="42" y="5"/>
                </a:cubicBezTo>
                <a:lnTo>
                  <a:pt x="42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52" name="Freeform 207"/>
          <p:cNvSpPr>
            <a:spLocks noEditPoints="1"/>
          </p:cNvSpPr>
          <p:nvPr/>
        </p:nvSpPr>
        <p:spPr bwMode="auto">
          <a:xfrm>
            <a:off x="11371795" y="4759289"/>
            <a:ext cx="763948" cy="752195"/>
          </a:xfrm>
          <a:custGeom>
            <a:avLst/>
            <a:gdLst>
              <a:gd name="T0" fmla="*/ 63 w 65"/>
              <a:gd name="T1" fmla="*/ 0 h 64"/>
              <a:gd name="T2" fmla="*/ 63 w 65"/>
              <a:gd name="T3" fmla="*/ 0 h 64"/>
              <a:gd name="T4" fmla="*/ 2 w 65"/>
              <a:gd name="T5" fmla="*/ 0 h 64"/>
              <a:gd name="T6" fmla="*/ 0 w 65"/>
              <a:gd name="T7" fmla="*/ 1 h 64"/>
              <a:gd name="T8" fmla="*/ 2 w 65"/>
              <a:gd name="T9" fmla="*/ 3 h 64"/>
              <a:gd name="T10" fmla="*/ 2 w 65"/>
              <a:gd name="T11" fmla="*/ 3 h 64"/>
              <a:gd name="T12" fmla="*/ 14 w 65"/>
              <a:gd name="T13" fmla="*/ 3 h 64"/>
              <a:gd name="T14" fmla="*/ 14 w 65"/>
              <a:gd name="T15" fmla="*/ 62 h 64"/>
              <a:gd name="T16" fmla="*/ 15 w 65"/>
              <a:gd name="T17" fmla="*/ 64 h 64"/>
              <a:gd name="T18" fmla="*/ 17 w 65"/>
              <a:gd name="T19" fmla="*/ 64 h 64"/>
              <a:gd name="T20" fmla="*/ 33 w 65"/>
              <a:gd name="T21" fmla="*/ 48 h 64"/>
              <a:gd name="T22" fmla="*/ 50 w 65"/>
              <a:gd name="T23" fmla="*/ 64 h 64"/>
              <a:gd name="T24" fmla="*/ 51 w 65"/>
              <a:gd name="T25" fmla="*/ 64 h 64"/>
              <a:gd name="T26" fmla="*/ 52 w 65"/>
              <a:gd name="T27" fmla="*/ 64 h 64"/>
              <a:gd name="T28" fmla="*/ 53 w 65"/>
              <a:gd name="T29" fmla="*/ 62 h 64"/>
              <a:gd name="T30" fmla="*/ 53 w 65"/>
              <a:gd name="T31" fmla="*/ 3 h 64"/>
              <a:gd name="T32" fmla="*/ 63 w 65"/>
              <a:gd name="T33" fmla="*/ 3 h 64"/>
              <a:gd name="T34" fmla="*/ 65 w 65"/>
              <a:gd name="T35" fmla="*/ 1 h 64"/>
              <a:gd name="T36" fmla="*/ 63 w 65"/>
              <a:gd name="T37" fmla="*/ 0 h 64"/>
              <a:gd name="T38" fmla="*/ 49 w 65"/>
              <a:gd name="T39" fmla="*/ 59 h 64"/>
              <a:gd name="T40" fmla="*/ 35 w 65"/>
              <a:gd name="T41" fmla="*/ 44 h 64"/>
              <a:gd name="T42" fmla="*/ 33 w 65"/>
              <a:gd name="T43" fmla="*/ 44 h 64"/>
              <a:gd name="T44" fmla="*/ 32 w 65"/>
              <a:gd name="T45" fmla="*/ 44 h 64"/>
              <a:gd name="T46" fmla="*/ 18 w 65"/>
              <a:gd name="T47" fmla="*/ 59 h 64"/>
              <a:gd name="T48" fmla="*/ 18 w 65"/>
              <a:gd name="T49" fmla="*/ 4 h 64"/>
              <a:gd name="T50" fmla="*/ 32 w 65"/>
              <a:gd name="T51" fmla="*/ 4 h 64"/>
              <a:gd name="T52" fmla="*/ 32 w 65"/>
              <a:gd name="T53" fmla="*/ 31 h 64"/>
              <a:gd name="T54" fmla="*/ 33 w 65"/>
              <a:gd name="T55" fmla="*/ 32 h 64"/>
              <a:gd name="T56" fmla="*/ 35 w 65"/>
              <a:gd name="T57" fmla="*/ 31 h 64"/>
              <a:gd name="T58" fmla="*/ 35 w 65"/>
              <a:gd name="T59" fmla="*/ 4 h 64"/>
              <a:gd name="T60" fmla="*/ 49 w 65"/>
              <a:gd name="T61" fmla="*/ 4 h 64"/>
              <a:gd name="T62" fmla="*/ 49 w 65"/>
              <a:gd name="T63" fmla="*/ 5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64">
                <a:moveTo>
                  <a:pt x="63" y="0"/>
                </a:moveTo>
                <a:cubicBezTo>
                  <a:pt x="63" y="0"/>
                  <a:pt x="63" y="0"/>
                  <a:pt x="6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62"/>
                  <a:pt x="14" y="62"/>
                  <a:pt x="14" y="62"/>
                </a:cubicBezTo>
                <a:cubicBezTo>
                  <a:pt x="14" y="63"/>
                  <a:pt x="15" y="64"/>
                  <a:pt x="15" y="64"/>
                </a:cubicBezTo>
                <a:cubicBezTo>
                  <a:pt x="16" y="64"/>
                  <a:pt x="17" y="64"/>
                  <a:pt x="17" y="64"/>
                </a:cubicBezTo>
                <a:cubicBezTo>
                  <a:pt x="33" y="48"/>
                  <a:pt x="33" y="48"/>
                  <a:pt x="33" y="48"/>
                </a:cubicBezTo>
                <a:cubicBezTo>
                  <a:pt x="50" y="64"/>
                  <a:pt x="50" y="64"/>
                  <a:pt x="50" y="64"/>
                </a:cubicBezTo>
                <a:cubicBezTo>
                  <a:pt x="50" y="64"/>
                  <a:pt x="51" y="64"/>
                  <a:pt x="51" y="64"/>
                </a:cubicBezTo>
                <a:cubicBezTo>
                  <a:pt x="51" y="64"/>
                  <a:pt x="52" y="64"/>
                  <a:pt x="52" y="64"/>
                </a:cubicBezTo>
                <a:cubicBezTo>
                  <a:pt x="52" y="64"/>
                  <a:pt x="53" y="63"/>
                  <a:pt x="53" y="62"/>
                </a:cubicBezTo>
                <a:cubicBezTo>
                  <a:pt x="53" y="3"/>
                  <a:pt x="53" y="3"/>
                  <a:pt x="53" y="3"/>
                </a:cubicBezTo>
                <a:cubicBezTo>
                  <a:pt x="63" y="3"/>
                  <a:pt x="63" y="3"/>
                  <a:pt x="63" y="3"/>
                </a:cubicBezTo>
                <a:cubicBezTo>
                  <a:pt x="64" y="3"/>
                  <a:pt x="65" y="2"/>
                  <a:pt x="65" y="1"/>
                </a:cubicBezTo>
                <a:cubicBezTo>
                  <a:pt x="65" y="0"/>
                  <a:pt x="64" y="0"/>
                  <a:pt x="63" y="0"/>
                </a:cubicBezTo>
                <a:close/>
                <a:moveTo>
                  <a:pt x="49" y="59"/>
                </a:moveTo>
                <a:cubicBezTo>
                  <a:pt x="35" y="44"/>
                  <a:pt x="35" y="44"/>
                  <a:pt x="35" y="44"/>
                </a:cubicBezTo>
                <a:cubicBezTo>
                  <a:pt x="34" y="44"/>
                  <a:pt x="34" y="44"/>
                  <a:pt x="33" y="44"/>
                </a:cubicBezTo>
                <a:cubicBezTo>
                  <a:pt x="33" y="44"/>
                  <a:pt x="33" y="44"/>
                  <a:pt x="32" y="44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4"/>
                  <a:pt x="18" y="4"/>
                  <a:pt x="18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31"/>
                  <a:pt x="32" y="31"/>
                  <a:pt x="32" y="31"/>
                </a:cubicBezTo>
                <a:cubicBezTo>
                  <a:pt x="32" y="32"/>
                  <a:pt x="32" y="32"/>
                  <a:pt x="33" y="32"/>
                </a:cubicBezTo>
                <a:cubicBezTo>
                  <a:pt x="35" y="32"/>
                  <a:pt x="35" y="32"/>
                  <a:pt x="35" y="31"/>
                </a:cubicBezTo>
                <a:cubicBezTo>
                  <a:pt x="35" y="4"/>
                  <a:pt x="35" y="4"/>
                  <a:pt x="35" y="4"/>
                </a:cubicBezTo>
                <a:cubicBezTo>
                  <a:pt x="49" y="4"/>
                  <a:pt x="49" y="4"/>
                  <a:pt x="49" y="4"/>
                </a:cubicBezTo>
                <a:lnTo>
                  <a:pt x="49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53" name="Freeform 208"/>
          <p:cNvSpPr>
            <a:spLocks noEditPoints="1"/>
          </p:cNvSpPr>
          <p:nvPr/>
        </p:nvSpPr>
        <p:spPr bwMode="auto">
          <a:xfrm>
            <a:off x="15149048" y="10373325"/>
            <a:ext cx="810960" cy="754154"/>
          </a:xfrm>
          <a:custGeom>
            <a:avLst/>
            <a:gdLst>
              <a:gd name="T0" fmla="*/ 57 w 69"/>
              <a:gd name="T1" fmla="*/ 6 h 64"/>
              <a:gd name="T2" fmla="*/ 56 w 69"/>
              <a:gd name="T3" fmla="*/ 0 h 64"/>
              <a:gd name="T4" fmla="*/ 38 w 69"/>
              <a:gd name="T5" fmla="*/ 0 h 64"/>
              <a:gd name="T6" fmla="*/ 13 w 69"/>
              <a:gd name="T7" fmla="*/ 0 h 64"/>
              <a:gd name="T8" fmla="*/ 12 w 69"/>
              <a:gd name="T9" fmla="*/ 6 h 64"/>
              <a:gd name="T10" fmla="*/ 0 w 69"/>
              <a:gd name="T11" fmla="*/ 9 h 64"/>
              <a:gd name="T12" fmla="*/ 20 w 69"/>
              <a:gd name="T13" fmla="*/ 35 h 64"/>
              <a:gd name="T14" fmla="*/ 21 w 69"/>
              <a:gd name="T15" fmla="*/ 35 h 64"/>
              <a:gd name="T16" fmla="*/ 15 w 69"/>
              <a:gd name="T17" fmla="*/ 57 h 64"/>
              <a:gd name="T18" fmla="*/ 14 w 69"/>
              <a:gd name="T19" fmla="*/ 63 h 64"/>
              <a:gd name="T20" fmla="*/ 37 w 69"/>
              <a:gd name="T21" fmla="*/ 64 h 64"/>
              <a:gd name="T22" fmla="*/ 54 w 69"/>
              <a:gd name="T23" fmla="*/ 64 h 64"/>
              <a:gd name="T24" fmla="*/ 55 w 69"/>
              <a:gd name="T25" fmla="*/ 59 h 64"/>
              <a:gd name="T26" fmla="*/ 45 w 69"/>
              <a:gd name="T27" fmla="*/ 49 h 64"/>
              <a:gd name="T28" fmla="*/ 49 w 69"/>
              <a:gd name="T29" fmla="*/ 35 h 64"/>
              <a:gd name="T30" fmla="*/ 66 w 69"/>
              <a:gd name="T31" fmla="*/ 22 h 64"/>
              <a:gd name="T32" fmla="*/ 65 w 69"/>
              <a:gd name="T33" fmla="*/ 6 h 64"/>
              <a:gd name="T34" fmla="*/ 4 w 69"/>
              <a:gd name="T35" fmla="*/ 9 h 64"/>
              <a:gd name="T36" fmla="*/ 12 w 69"/>
              <a:gd name="T37" fmla="*/ 9 h 64"/>
              <a:gd name="T38" fmla="*/ 14 w 69"/>
              <a:gd name="T39" fmla="*/ 17 h 64"/>
              <a:gd name="T40" fmla="*/ 14 w 69"/>
              <a:gd name="T41" fmla="*/ 18 h 64"/>
              <a:gd name="T42" fmla="*/ 6 w 69"/>
              <a:gd name="T43" fmla="*/ 20 h 64"/>
              <a:gd name="T44" fmla="*/ 42 w 69"/>
              <a:gd name="T45" fmla="*/ 51 h 64"/>
              <a:gd name="T46" fmla="*/ 52 w 69"/>
              <a:gd name="T47" fmla="*/ 61 h 64"/>
              <a:gd name="T48" fmla="*/ 37 w 69"/>
              <a:gd name="T49" fmla="*/ 61 h 64"/>
              <a:gd name="T50" fmla="*/ 17 w 69"/>
              <a:gd name="T51" fmla="*/ 60 h 64"/>
              <a:gd name="T52" fmla="*/ 37 w 69"/>
              <a:gd name="T53" fmla="*/ 51 h 64"/>
              <a:gd name="T54" fmla="*/ 37 w 69"/>
              <a:gd name="T55" fmla="*/ 48 h 64"/>
              <a:gd name="T56" fmla="*/ 24 w 69"/>
              <a:gd name="T57" fmla="*/ 33 h 64"/>
              <a:gd name="T58" fmla="*/ 31 w 69"/>
              <a:gd name="T59" fmla="*/ 26 h 64"/>
              <a:gd name="T60" fmla="*/ 31 w 69"/>
              <a:gd name="T61" fmla="*/ 23 h 64"/>
              <a:gd name="T62" fmla="*/ 18 w 69"/>
              <a:gd name="T63" fmla="*/ 19 h 64"/>
              <a:gd name="T64" fmla="*/ 41 w 69"/>
              <a:gd name="T65" fmla="*/ 17 h 64"/>
              <a:gd name="T66" fmla="*/ 17 w 69"/>
              <a:gd name="T67" fmla="*/ 16 h 64"/>
              <a:gd name="T68" fmla="*/ 48 w 69"/>
              <a:gd name="T69" fmla="*/ 11 h 64"/>
              <a:gd name="T70" fmla="*/ 48 w 69"/>
              <a:gd name="T71" fmla="*/ 8 h 64"/>
              <a:gd name="T72" fmla="*/ 15 w 69"/>
              <a:gd name="T73" fmla="*/ 3 h 64"/>
              <a:gd name="T74" fmla="*/ 38 w 69"/>
              <a:gd name="T75" fmla="*/ 3 h 64"/>
              <a:gd name="T76" fmla="*/ 54 w 69"/>
              <a:gd name="T77" fmla="*/ 3 h 64"/>
              <a:gd name="T78" fmla="*/ 63 w 69"/>
              <a:gd name="T79" fmla="*/ 20 h 64"/>
              <a:gd name="T80" fmla="*/ 57 w 69"/>
              <a:gd name="T81" fmla="*/ 9 h 64"/>
              <a:gd name="T82" fmla="*/ 65 w 69"/>
              <a:gd name="T83" fmla="*/ 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9" h="64">
                <a:moveTo>
                  <a:pt x="65" y="6"/>
                </a:moveTo>
                <a:cubicBezTo>
                  <a:pt x="57" y="6"/>
                  <a:pt x="57" y="6"/>
                  <a:pt x="57" y="6"/>
                </a:cubicBezTo>
                <a:cubicBezTo>
                  <a:pt x="58" y="3"/>
                  <a:pt x="58" y="1"/>
                  <a:pt x="58" y="1"/>
                </a:cubicBezTo>
                <a:cubicBezTo>
                  <a:pt x="58" y="0"/>
                  <a:pt x="57" y="0"/>
                  <a:pt x="56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7" y="0"/>
                  <a:pt x="37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3"/>
                  <a:pt x="12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6"/>
                  <a:pt x="0" y="7"/>
                  <a:pt x="0" y="9"/>
                </a:cubicBezTo>
                <a:cubicBezTo>
                  <a:pt x="0" y="10"/>
                  <a:pt x="0" y="16"/>
                  <a:pt x="3" y="22"/>
                </a:cubicBezTo>
                <a:cubicBezTo>
                  <a:pt x="6" y="30"/>
                  <a:pt x="12" y="34"/>
                  <a:pt x="20" y="35"/>
                </a:cubicBezTo>
                <a:cubicBezTo>
                  <a:pt x="20" y="35"/>
                  <a:pt x="20" y="35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5" y="41"/>
                  <a:pt x="26" y="46"/>
                  <a:pt x="24" y="49"/>
                </a:cubicBezTo>
                <a:cubicBezTo>
                  <a:pt x="23" y="53"/>
                  <a:pt x="18" y="57"/>
                  <a:pt x="15" y="57"/>
                </a:cubicBezTo>
                <a:cubicBezTo>
                  <a:pt x="14" y="58"/>
                  <a:pt x="14" y="58"/>
                  <a:pt x="14" y="59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4"/>
                  <a:pt x="15" y="64"/>
                  <a:pt x="16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8" y="64"/>
                  <a:pt x="38" y="64"/>
                  <a:pt x="38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5" y="64"/>
                  <a:pt x="55" y="64"/>
                  <a:pt x="55" y="63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58"/>
                  <a:pt x="55" y="58"/>
                  <a:pt x="54" y="57"/>
                </a:cubicBezTo>
                <a:cubicBezTo>
                  <a:pt x="51" y="57"/>
                  <a:pt x="47" y="53"/>
                  <a:pt x="45" y="49"/>
                </a:cubicBezTo>
                <a:cubicBezTo>
                  <a:pt x="44" y="46"/>
                  <a:pt x="45" y="41"/>
                  <a:pt x="48" y="35"/>
                </a:cubicBezTo>
                <a:cubicBezTo>
                  <a:pt x="48" y="35"/>
                  <a:pt x="48" y="35"/>
                  <a:pt x="49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57" y="34"/>
                  <a:pt x="63" y="30"/>
                  <a:pt x="66" y="22"/>
                </a:cubicBezTo>
                <a:cubicBezTo>
                  <a:pt x="69" y="16"/>
                  <a:pt x="69" y="10"/>
                  <a:pt x="69" y="9"/>
                </a:cubicBezTo>
                <a:cubicBezTo>
                  <a:pt x="69" y="7"/>
                  <a:pt x="67" y="6"/>
                  <a:pt x="65" y="6"/>
                </a:cubicBezTo>
                <a:close/>
                <a:moveTo>
                  <a:pt x="6" y="20"/>
                </a:moveTo>
                <a:cubicBezTo>
                  <a:pt x="4" y="15"/>
                  <a:pt x="4" y="10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3" y="10"/>
                </a:cubicBezTo>
                <a:cubicBezTo>
                  <a:pt x="13" y="12"/>
                  <a:pt x="13" y="14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8"/>
                </a:cubicBezTo>
                <a:cubicBezTo>
                  <a:pt x="16" y="22"/>
                  <a:pt x="17" y="27"/>
                  <a:pt x="19" y="31"/>
                </a:cubicBezTo>
                <a:cubicBezTo>
                  <a:pt x="13" y="30"/>
                  <a:pt x="9" y="27"/>
                  <a:pt x="6" y="20"/>
                </a:cubicBezTo>
                <a:close/>
                <a:moveTo>
                  <a:pt x="45" y="33"/>
                </a:moveTo>
                <a:cubicBezTo>
                  <a:pt x="41" y="41"/>
                  <a:pt x="40" y="46"/>
                  <a:pt x="42" y="51"/>
                </a:cubicBezTo>
                <a:cubicBezTo>
                  <a:pt x="44" y="55"/>
                  <a:pt x="48" y="59"/>
                  <a:pt x="52" y="60"/>
                </a:cubicBezTo>
                <a:cubicBezTo>
                  <a:pt x="52" y="61"/>
                  <a:pt x="52" y="61"/>
                  <a:pt x="52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59"/>
                  <a:pt x="25" y="55"/>
                  <a:pt x="27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8" y="51"/>
                  <a:pt x="39" y="50"/>
                  <a:pt x="39" y="49"/>
                </a:cubicBezTo>
                <a:cubicBezTo>
                  <a:pt x="39" y="49"/>
                  <a:pt x="38" y="48"/>
                  <a:pt x="37" y="48"/>
                </a:cubicBezTo>
                <a:cubicBezTo>
                  <a:pt x="28" y="48"/>
                  <a:pt x="28" y="48"/>
                  <a:pt x="28" y="48"/>
                </a:cubicBezTo>
                <a:cubicBezTo>
                  <a:pt x="29" y="44"/>
                  <a:pt x="27" y="39"/>
                  <a:pt x="24" y="33"/>
                </a:cubicBezTo>
                <a:cubicBezTo>
                  <a:pt x="23" y="31"/>
                  <a:pt x="22" y="28"/>
                  <a:pt x="2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2" y="25"/>
                  <a:pt x="32" y="25"/>
                </a:cubicBezTo>
                <a:cubicBezTo>
                  <a:pt x="32" y="24"/>
                  <a:pt x="32" y="23"/>
                  <a:pt x="31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19" y="22"/>
                  <a:pt x="18" y="20"/>
                  <a:pt x="18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40" y="19"/>
                  <a:pt x="41" y="18"/>
                  <a:pt x="41" y="17"/>
                </a:cubicBezTo>
                <a:cubicBezTo>
                  <a:pt x="41" y="16"/>
                  <a:pt x="40" y="16"/>
                  <a:pt x="39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4"/>
                  <a:pt x="16" y="12"/>
                  <a:pt x="16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9" y="11"/>
                  <a:pt x="49" y="10"/>
                  <a:pt x="49" y="9"/>
                </a:cubicBezTo>
                <a:cubicBezTo>
                  <a:pt x="49" y="8"/>
                  <a:pt x="49" y="8"/>
                  <a:pt x="48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6"/>
                  <a:pt x="15" y="4"/>
                  <a:pt x="15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54" y="3"/>
                  <a:pt x="54" y="3"/>
                  <a:pt x="54" y="3"/>
                </a:cubicBezTo>
                <a:cubicBezTo>
                  <a:pt x="54" y="7"/>
                  <a:pt x="53" y="19"/>
                  <a:pt x="45" y="33"/>
                </a:cubicBezTo>
                <a:close/>
                <a:moveTo>
                  <a:pt x="63" y="20"/>
                </a:moveTo>
                <a:cubicBezTo>
                  <a:pt x="60" y="27"/>
                  <a:pt x="56" y="30"/>
                  <a:pt x="50" y="31"/>
                </a:cubicBezTo>
                <a:cubicBezTo>
                  <a:pt x="54" y="23"/>
                  <a:pt x="56" y="15"/>
                  <a:pt x="57" y="9"/>
                </a:cubicBezTo>
                <a:cubicBezTo>
                  <a:pt x="65" y="9"/>
                  <a:pt x="65" y="9"/>
                  <a:pt x="65" y="9"/>
                </a:cubicBezTo>
                <a:cubicBezTo>
                  <a:pt x="65" y="9"/>
                  <a:pt x="65" y="9"/>
                  <a:pt x="65" y="9"/>
                </a:cubicBezTo>
                <a:cubicBezTo>
                  <a:pt x="65" y="10"/>
                  <a:pt x="65" y="15"/>
                  <a:pt x="63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254" name="กลุ่ม 253"/>
          <p:cNvGrpSpPr/>
          <p:nvPr/>
        </p:nvGrpSpPr>
        <p:grpSpPr>
          <a:xfrm>
            <a:off x="9407079" y="10332190"/>
            <a:ext cx="787454" cy="789413"/>
            <a:chOff x="17129509" y="11525195"/>
            <a:chExt cx="638175" cy="639763"/>
          </a:xfrm>
        </p:grpSpPr>
        <p:sp>
          <p:nvSpPr>
            <p:cNvPr id="255" name="Freeform 209"/>
            <p:cNvSpPr>
              <a:spLocks noEditPoints="1"/>
            </p:cNvSpPr>
            <p:nvPr/>
          </p:nvSpPr>
          <p:spPr bwMode="auto">
            <a:xfrm>
              <a:off x="17129509" y="11525195"/>
              <a:ext cx="638175" cy="639763"/>
            </a:xfrm>
            <a:custGeom>
              <a:avLst/>
              <a:gdLst>
                <a:gd name="T0" fmla="*/ 59 w 67"/>
                <a:gd name="T1" fmla="*/ 5 h 67"/>
                <a:gd name="T2" fmla="*/ 52 w 67"/>
                <a:gd name="T3" fmla="*/ 5 h 67"/>
                <a:gd name="T4" fmla="*/ 52 w 67"/>
                <a:gd name="T5" fmla="*/ 2 h 67"/>
                <a:gd name="T6" fmla="*/ 50 w 67"/>
                <a:gd name="T7" fmla="*/ 0 h 67"/>
                <a:gd name="T8" fmla="*/ 49 w 67"/>
                <a:gd name="T9" fmla="*/ 2 h 67"/>
                <a:gd name="T10" fmla="*/ 49 w 67"/>
                <a:gd name="T11" fmla="*/ 5 h 67"/>
                <a:gd name="T12" fmla="*/ 18 w 67"/>
                <a:gd name="T13" fmla="*/ 5 h 67"/>
                <a:gd name="T14" fmla="*/ 18 w 67"/>
                <a:gd name="T15" fmla="*/ 2 h 67"/>
                <a:gd name="T16" fmla="*/ 16 w 67"/>
                <a:gd name="T17" fmla="*/ 0 h 67"/>
                <a:gd name="T18" fmla="*/ 14 w 67"/>
                <a:gd name="T19" fmla="*/ 2 h 67"/>
                <a:gd name="T20" fmla="*/ 14 w 67"/>
                <a:gd name="T21" fmla="*/ 5 h 67"/>
                <a:gd name="T22" fmla="*/ 8 w 67"/>
                <a:gd name="T23" fmla="*/ 5 h 67"/>
                <a:gd name="T24" fmla="*/ 0 w 67"/>
                <a:gd name="T25" fmla="*/ 13 h 67"/>
                <a:gd name="T26" fmla="*/ 0 w 67"/>
                <a:gd name="T27" fmla="*/ 59 h 67"/>
                <a:gd name="T28" fmla="*/ 8 w 67"/>
                <a:gd name="T29" fmla="*/ 67 h 67"/>
                <a:gd name="T30" fmla="*/ 59 w 67"/>
                <a:gd name="T31" fmla="*/ 67 h 67"/>
                <a:gd name="T32" fmla="*/ 67 w 67"/>
                <a:gd name="T33" fmla="*/ 59 h 67"/>
                <a:gd name="T34" fmla="*/ 67 w 67"/>
                <a:gd name="T35" fmla="*/ 13 h 67"/>
                <a:gd name="T36" fmla="*/ 59 w 67"/>
                <a:gd name="T37" fmla="*/ 5 h 67"/>
                <a:gd name="T38" fmla="*/ 63 w 67"/>
                <a:gd name="T39" fmla="*/ 59 h 67"/>
                <a:gd name="T40" fmla="*/ 59 w 67"/>
                <a:gd name="T41" fmla="*/ 63 h 67"/>
                <a:gd name="T42" fmla="*/ 8 w 67"/>
                <a:gd name="T43" fmla="*/ 63 h 67"/>
                <a:gd name="T44" fmla="*/ 3 w 67"/>
                <a:gd name="T45" fmla="*/ 59 h 67"/>
                <a:gd name="T46" fmla="*/ 3 w 67"/>
                <a:gd name="T47" fmla="*/ 21 h 67"/>
                <a:gd name="T48" fmla="*/ 63 w 67"/>
                <a:gd name="T49" fmla="*/ 21 h 67"/>
                <a:gd name="T50" fmla="*/ 63 w 67"/>
                <a:gd name="T51" fmla="*/ 59 h 67"/>
                <a:gd name="T52" fmla="*/ 63 w 67"/>
                <a:gd name="T53" fmla="*/ 17 h 67"/>
                <a:gd name="T54" fmla="*/ 3 w 67"/>
                <a:gd name="T55" fmla="*/ 17 h 67"/>
                <a:gd name="T56" fmla="*/ 3 w 67"/>
                <a:gd name="T57" fmla="*/ 13 h 67"/>
                <a:gd name="T58" fmla="*/ 8 w 67"/>
                <a:gd name="T59" fmla="*/ 8 h 67"/>
                <a:gd name="T60" fmla="*/ 14 w 67"/>
                <a:gd name="T61" fmla="*/ 8 h 67"/>
                <a:gd name="T62" fmla="*/ 14 w 67"/>
                <a:gd name="T63" fmla="*/ 12 h 67"/>
                <a:gd name="T64" fmla="*/ 16 w 67"/>
                <a:gd name="T65" fmla="*/ 14 h 67"/>
                <a:gd name="T66" fmla="*/ 18 w 67"/>
                <a:gd name="T67" fmla="*/ 12 h 67"/>
                <a:gd name="T68" fmla="*/ 18 w 67"/>
                <a:gd name="T69" fmla="*/ 8 h 67"/>
                <a:gd name="T70" fmla="*/ 49 w 67"/>
                <a:gd name="T71" fmla="*/ 8 h 67"/>
                <a:gd name="T72" fmla="*/ 49 w 67"/>
                <a:gd name="T73" fmla="*/ 12 h 67"/>
                <a:gd name="T74" fmla="*/ 50 w 67"/>
                <a:gd name="T75" fmla="*/ 14 h 67"/>
                <a:gd name="T76" fmla="*/ 52 w 67"/>
                <a:gd name="T77" fmla="*/ 12 h 67"/>
                <a:gd name="T78" fmla="*/ 52 w 67"/>
                <a:gd name="T79" fmla="*/ 8 h 67"/>
                <a:gd name="T80" fmla="*/ 59 w 67"/>
                <a:gd name="T81" fmla="*/ 8 h 67"/>
                <a:gd name="T82" fmla="*/ 63 w 67"/>
                <a:gd name="T83" fmla="*/ 13 h 67"/>
                <a:gd name="T84" fmla="*/ 63 w 67"/>
                <a:gd name="T85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7" h="67">
                  <a:moveTo>
                    <a:pt x="59" y="5"/>
                  </a:moveTo>
                  <a:cubicBezTo>
                    <a:pt x="52" y="5"/>
                    <a:pt x="52" y="5"/>
                    <a:pt x="52" y="5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49" y="0"/>
                    <a:pt x="49" y="1"/>
                    <a:pt x="49" y="2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3" y="5"/>
                    <a:pt x="0" y="8"/>
                    <a:pt x="0" y="13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3"/>
                    <a:pt x="3" y="67"/>
                    <a:pt x="8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3" y="67"/>
                    <a:pt x="67" y="63"/>
                    <a:pt x="67" y="59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8"/>
                    <a:pt x="63" y="5"/>
                    <a:pt x="59" y="5"/>
                  </a:cubicBezTo>
                  <a:close/>
                  <a:moveTo>
                    <a:pt x="63" y="59"/>
                  </a:moveTo>
                  <a:cubicBezTo>
                    <a:pt x="63" y="61"/>
                    <a:pt x="61" y="63"/>
                    <a:pt x="59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5" y="63"/>
                    <a:pt x="3" y="61"/>
                    <a:pt x="3" y="5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63" y="21"/>
                    <a:pt x="63" y="21"/>
                    <a:pt x="63" y="21"/>
                  </a:cubicBezTo>
                  <a:lnTo>
                    <a:pt x="63" y="59"/>
                  </a:lnTo>
                  <a:close/>
                  <a:moveTo>
                    <a:pt x="6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5" y="8"/>
                    <a:pt x="8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5" y="14"/>
                    <a:pt x="16" y="14"/>
                  </a:cubicBezTo>
                  <a:cubicBezTo>
                    <a:pt x="17" y="14"/>
                    <a:pt x="18" y="13"/>
                    <a:pt x="18" y="12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49" y="14"/>
                    <a:pt x="50" y="14"/>
                  </a:cubicBezTo>
                  <a:cubicBezTo>
                    <a:pt x="51" y="14"/>
                    <a:pt x="52" y="13"/>
                    <a:pt x="52" y="12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8"/>
                    <a:pt x="63" y="10"/>
                    <a:pt x="63" y="13"/>
                  </a:cubicBezTo>
                  <a:lnTo>
                    <a:pt x="6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6" name="Freeform 210"/>
            <p:cNvSpPr>
              <a:spLocks noEditPoints="1"/>
            </p:cNvSpPr>
            <p:nvPr/>
          </p:nvSpPr>
          <p:spPr bwMode="auto">
            <a:xfrm>
              <a:off x="17253334" y="11936358"/>
              <a:ext cx="104775" cy="104775"/>
            </a:xfrm>
            <a:custGeom>
              <a:avLst/>
              <a:gdLst>
                <a:gd name="T0" fmla="*/ 1 w 11"/>
                <a:gd name="T1" fmla="*/ 11 h 11"/>
                <a:gd name="T2" fmla="*/ 10 w 11"/>
                <a:gd name="T3" fmla="*/ 11 h 11"/>
                <a:gd name="T4" fmla="*/ 11 w 11"/>
                <a:gd name="T5" fmla="*/ 10 h 11"/>
                <a:gd name="T6" fmla="*/ 11 w 11"/>
                <a:gd name="T7" fmla="*/ 1 h 11"/>
                <a:gd name="T8" fmla="*/ 10 w 11"/>
                <a:gd name="T9" fmla="*/ 0 h 11"/>
                <a:gd name="T10" fmla="*/ 1 w 11"/>
                <a:gd name="T11" fmla="*/ 0 h 11"/>
                <a:gd name="T12" fmla="*/ 0 w 11"/>
                <a:gd name="T13" fmla="*/ 1 h 11"/>
                <a:gd name="T14" fmla="*/ 0 w 11"/>
                <a:gd name="T15" fmla="*/ 10 h 11"/>
                <a:gd name="T16" fmla="*/ 1 w 11"/>
                <a:gd name="T17" fmla="*/ 11 h 11"/>
                <a:gd name="T18" fmla="*/ 3 w 11"/>
                <a:gd name="T19" fmla="*/ 3 h 11"/>
                <a:gd name="T20" fmla="*/ 8 w 11"/>
                <a:gd name="T21" fmla="*/ 3 h 11"/>
                <a:gd name="T22" fmla="*/ 8 w 11"/>
                <a:gd name="T23" fmla="*/ 9 h 11"/>
                <a:gd name="T24" fmla="*/ 3 w 11"/>
                <a:gd name="T25" fmla="*/ 9 h 11"/>
                <a:gd name="T26" fmla="*/ 3 w 11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1">
                  <a:moveTo>
                    <a:pt x="1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lose/>
                  <a:moveTo>
                    <a:pt x="3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7" name="Freeform 211"/>
            <p:cNvSpPr>
              <a:spLocks noEditPoints="1"/>
            </p:cNvSpPr>
            <p:nvPr/>
          </p:nvSpPr>
          <p:spPr bwMode="auto">
            <a:xfrm>
              <a:off x="17396209" y="11936358"/>
              <a:ext cx="95250" cy="104775"/>
            </a:xfrm>
            <a:custGeom>
              <a:avLst/>
              <a:gdLst>
                <a:gd name="T0" fmla="*/ 1 w 10"/>
                <a:gd name="T1" fmla="*/ 11 h 11"/>
                <a:gd name="T2" fmla="*/ 9 w 10"/>
                <a:gd name="T3" fmla="*/ 11 h 11"/>
                <a:gd name="T4" fmla="*/ 10 w 10"/>
                <a:gd name="T5" fmla="*/ 10 h 11"/>
                <a:gd name="T6" fmla="*/ 10 w 10"/>
                <a:gd name="T7" fmla="*/ 1 h 11"/>
                <a:gd name="T8" fmla="*/ 9 w 10"/>
                <a:gd name="T9" fmla="*/ 0 h 11"/>
                <a:gd name="T10" fmla="*/ 1 w 10"/>
                <a:gd name="T11" fmla="*/ 0 h 11"/>
                <a:gd name="T12" fmla="*/ 0 w 10"/>
                <a:gd name="T13" fmla="*/ 1 h 11"/>
                <a:gd name="T14" fmla="*/ 0 w 10"/>
                <a:gd name="T15" fmla="*/ 10 h 11"/>
                <a:gd name="T16" fmla="*/ 1 w 10"/>
                <a:gd name="T17" fmla="*/ 11 h 11"/>
                <a:gd name="T18" fmla="*/ 2 w 10"/>
                <a:gd name="T19" fmla="*/ 3 h 11"/>
                <a:gd name="T20" fmla="*/ 8 w 10"/>
                <a:gd name="T21" fmla="*/ 3 h 11"/>
                <a:gd name="T22" fmla="*/ 8 w 10"/>
                <a:gd name="T23" fmla="*/ 9 h 11"/>
                <a:gd name="T24" fmla="*/ 2 w 10"/>
                <a:gd name="T25" fmla="*/ 9 h 11"/>
                <a:gd name="T26" fmla="*/ 2 w 10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1">
                  <a:moveTo>
                    <a:pt x="1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lose/>
                  <a:moveTo>
                    <a:pt x="2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8" name="Freeform 212"/>
            <p:cNvSpPr>
              <a:spLocks noEditPoints="1"/>
            </p:cNvSpPr>
            <p:nvPr/>
          </p:nvSpPr>
          <p:spPr bwMode="auto">
            <a:xfrm>
              <a:off x="17529559" y="11936358"/>
              <a:ext cx="104775" cy="104775"/>
            </a:xfrm>
            <a:custGeom>
              <a:avLst/>
              <a:gdLst>
                <a:gd name="T0" fmla="*/ 2 w 11"/>
                <a:gd name="T1" fmla="*/ 11 h 11"/>
                <a:gd name="T2" fmla="*/ 10 w 11"/>
                <a:gd name="T3" fmla="*/ 11 h 11"/>
                <a:gd name="T4" fmla="*/ 11 w 11"/>
                <a:gd name="T5" fmla="*/ 10 h 11"/>
                <a:gd name="T6" fmla="*/ 11 w 11"/>
                <a:gd name="T7" fmla="*/ 1 h 11"/>
                <a:gd name="T8" fmla="*/ 10 w 11"/>
                <a:gd name="T9" fmla="*/ 0 h 11"/>
                <a:gd name="T10" fmla="*/ 2 w 11"/>
                <a:gd name="T11" fmla="*/ 0 h 11"/>
                <a:gd name="T12" fmla="*/ 0 w 11"/>
                <a:gd name="T13" fmla="*/ 1 h 11"/>
                <a:gd name="T14" fmla="*/ 0 w 11"/>
                <a:gd name="T15" fmla="*/ 10 h 11"/>
                <a:gd name="T16" fmla="*/ 2 w 11"/>
                <a:gd name="T17" fmla="*/ 11 h 11"/>
                <a:gd name="T18" fmla="*/ 3 w 11"/>
                <a:gd name="T19" fmla="*/ 3 h 11"/>
                <a:gd name="T20" fmla="*/ 9 w 11"/>
                <a:gd name="T21" fmla="*/ 3 h 11"/>
                <a:gd name="T22" fmla="*/ 9 w 11"/>
                <a:gd name="T23" fmla="*/ 9 h 11"/>
                <a:gd name="T24" fmla="*/ 3 w 11"/>
                <a:gd name="T25" fmla="*/ 9 h 11"/>
                <a:gd name="T26" fmla="*/ 3 w 11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1">
                  <a:moveTo>
                    <a:pt x="2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1"/>
                    <a:pt x="2" y="11"/>
                  </a:cubicBezTo>
                  <a:close/>
                  <a:moveTo>
                    <a:pt x="3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9" name="Freeform 213"/>
            <p:cNvSpPr>
              <a:spLocks noEditPoints="1"/>
            </p:cNvSpPr>
            <p:nvPr/>
          </p:nvSpPr>
          <p:spPr bwMode="auto">
            <a:xfrm>
              <a:off x="17253334" y="11803008"/>
              <a:ext cx="104775" cy="95250"/>
            </a:xfrm>
            <a:custGeom>
              <a:avLst/>
              <a:gdLst>
                <a:gd name="T0" fmla="*/ 1 w 11"/>
                <a:gd name="T1" fmla="*/ 10 h 10"/>
                <a:gd name="T2" fmla="*/ 10 w 11"/>
                <a:gd name="T3" fmla="*/ 10 h 10"/>
                <a:gd name="T4" fmla="*/ 11 w 11"/>
                <a:gd name="T5" fmla="*/ 9 h 10"/>
                <a:gd name="T6" fmla="*/ 11 w 11"/>
                <a:gd name="T7" fmla="*/ 1 h 10"/>
                <a:gd name="T8" fmla="*/ 10 w 11"/>
                <a:gd name="T9" fmla="*/ 0 h 10"/>
                <a:gd name="T10" fmla="*/ 1 w 11"/>
                <a:gd name="T11" fmla="*/ 0 h 10"/>
                <a:gd name="T12" fmla="*/ 0 w 11"/>
                <a:gd name="T13" fmla="*/ 1 h 10"/>
                <a:gd name="T14" fmla="*/ 0 w 11"/>
                <a:gd name="T15" fmla="*/ 9 h 10"/>
                <a:gd name="T16" fmla="*/ 1 w 11"/>
                <a:gd name="T17" fmla="*/ 10 h 10"/>
                <a:gd name="T18" fmla="*/ 3 w 11"/>
                <a:gd name="T19" fmla="*/ 2 h 10"/>
                <a:gd name="T20" fmla="*/ 8 w 11"/>
                <a:gd name="T21" fmla="*/ 2 h 10"/>
                <a:gd name="T22" fmla="*/ 8 w 11"/>
                <a:gd name="T23" fmla="*/ 8 h 10"/>
                <a:gd name="T24" fmla="*/ 3 w 11"/>
                <a:gd name="T25" fmla="*/ 8 h 10"/>
                <a:gd name="T26" fmla="*/ 3 w 11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0">
                  <a:moveTo>
                    <a:pt x="1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lose/>
                  <a:moveTo>
                    <a:pt x="3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0" name="Freeform 214"/>
            <p:cNvSpPr>
              <a:spLocks noEditPoints="1"/>
            </p:cNvSpPr>
            <p:nvPr/>
          </p:nvSpPr>
          <p:spPr bwMode="auto">
            <a:xfrm>
              <a:off x="17396209" y="11803008"/>
              <a:ext cx="95250" cy="95250"/>
            </a:xfrm>
            <a:custGeom>
              <a:avLst/>
              <a:gdLst>
                <a:gd name="T0" fmla="*/ 1 w 10"/>
                <a:gd name="T1" fmla="*/ 10 h 10"/>
                <a:gd name="T2" fmla="*/ 9 w 10"/>
                <a:gd name="T3" fmla="*/ 10 h 10"/>
                <a:gd name="T4" fmla="*/ 10 w 10"/>
                <a:gd name="T5" fmla="*/ 9 h 10"/>
                <a:gd name="T6" fmla="*/ 10 w 10"/>
                <a:gd name="T7" fmla="*/ 1 h 10"/>
                <a:gd name="T8" fmla="*/ 9 w 10"/>
                <a:gd name="T9" fmla="*/ 0 h 10"/>
                <a:gd name="T10" fmla="*/ 1 w 10"/>
                <a:gd name="T11" fmla="*/ 0 h 10"/>
                <a:gd name="T12" fmla="*/ 0 w 10"/>
                <a:gd name="T13" fmla="*/ 1 h 10"/>
                <a:gd name="T14" fmla="*/ 0 w 10"/>
                <a:gd name="T15" fmla="*/ 9 h 10"/>
                <a:gd name="T16" fmla="*/ 1 w 10"/>
                <a:gd name="T17" fmla="*/ 10 h 10"/>
                <a:gd name="T18" fmla="*/ 2 w 10"/>
                <a:gd name="T19" fmla="*/ 2 h 10"/>
                <a:gd name="T20" fmla="*/ 8 w 10"/>
                <a:gd name="T21" fmla="*/ 2 h 10"/>
                <a:gd name="T22" fmla="*/ 8 w 10"/>
                <a:gd name="T23" fmla="*/ 8 h 10"/>
                <a:gd name="T24" fmla="*/ 2 w 10"/>
                <a:gd name="T25" fmla="*/ 8 h 10"/>
                <a:gd name="T26" fmla="*/ 2 w 10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lose/>
                  <a:moveTo>
                    <a:pt x="2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1" name="Freeform 215"/>
            <p:cNvSpPr>
              <a:spLocks noEditPoints="1"/>
            </p:cNvSpPr>
            <p:nvPr/>
          </p:nvSpPr>
          <p:spPr bwMode="auto">
            <a:xfrm>
              <a:off x="17529559" y="11803008"/>
              <a:ext cx="104775" cy="95250"/>
            </a:xfrm>
            <a:custGeom>
              <a:avLst/>
              <a:gdLst>
                <a:gd name="T0" fmla="*/ 2 w 11"/>
                <a:gd name="T1" fmla="*/ 10 h 10"/>
                <a:gd name="T2" fmla="*/ 10 w 11"/>
                <a:gd name="T3" fmla="*/ 10 h 10"/>
                <a:gd name="T4" fmla="*/ 11 w 11"/>
                <a:gd name="T5" fmla="*/ 9 h 10"/>
                <a:gd name="T6" fmla="*/ 11 w 11"/>
                <a:gd name="T7" fmla="*/ 1 h 10"/>
                <a:gd name="T8" fmla="*/ 10 w 11"/>
                <a:gd name="T9" fmla="*/ 0 h 10"/>
                <a:gd name="T10" fmla="*/ 2 w 11"/>
                <a:gd name="T11" fmla="*/ 0 h 10"/>
                <a:gd name="T12" fmla="*/ 0 w 11"/>
                <a:gd name="T13" fmla="*/ 1 h 10"/>
                <a:gd name="T14" fmla="*/ 0 w 11"/>
                <a:gd name="T15" fmla="*/ 9 h 10"/>
                <a:gd name="T16" fmla="*/ 2 w 11"/>
                <a:gd name="T17" fmla="*/ 10 h 10"/>
                <a:gd name="T18" fmla="*/ 3 w 11"/>
                <a:gd name="T19" fmla="*/ 2 h 10"/>
                <a:gd name="T20" fmla="*/ 9 w 11"/>
                <a:gd name="T21" fmla="*/ 2 h 10"/>
                <a:gd name="T22" fmla="*/ 9 w 11"/>
                <a:gd name="T23" fmla="*/ 8 h 10"/>
                <a:gd name="T24" fmla="*/ 3 w 11"/>
                <a:gd name="T25" fmla="*/ 8 h 10"/>
                <a:gd name="T26" fmla="*/ 3 w 11"/>
                <a:gd name="T2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0">
                  <a:moveTo>
                    <a:pt x="2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0"/>
                    <a:pt x="2" y="10"/>
                  </a:cubicBezTo>
                  <a:close/>
                  <a:moveTo>
                    <a:pt x="3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62" name="กลุ่ม 261"/>
          <p:cNvGrpSpPr/>
          <p:nvPr/>
        </p:nvGrpSpPr>
        <p:grpSpPr>
          <a:xfrm>
            <a:off x="21240979" y="10456576"/>
            <a:ext cx="646417" cy="660130"/>
            <a:chOff x="10337273" y="10668000"/>
            <a:chExt cx="523875" cy="534988"/>
          </a:xfrm>
        </p:grpSpPr>
        <p:sp>
          <p:nvSpPr>
            <p:cNvPr id="263" name="Freeform 216"/>
            <p:cNvSpPr>
              <a:spLocks noEditPoints="1"/>
            </p:cNvSpPr>
            <p:nvPr/>
          </p:nvSpPr>
          <p:spPr bwMode="auto">
            <a:xfrm>
              <a:off x="10337273" y="10668000"/>
              <a:ext cx="523875" cy="534988"/>
            </a:xfrm>
            <a:custGeom>
              <a:avLst/>
              <a:gdLst>
                <a:gd name="T0" fmla="*/ 54 w 55"/>
                <a:gd name="T1" fmla="*/ 0 h 56"/>
                <a:gd name="T2" fmla="*/ 2 w 55"/>
                <a:gd name="T3" fmla="*/ 0 h 56"/>
                <a:gd name="T4" fmla="*/ 0 w 55"/>
                <a:gd name="T5" fmla="*/ 2 h 56"/>
                <a:gd name="T6" fmla="*/ 0 w 55"/>
                <a:gd name="T7" fmla="*/ 41 h 56"/>
                <a:gd name="T8" fmla="*/ 2 w 55"/>
                <a:gd name="T9" fmla="*/ 43 h 56"/>
                <a:gd name="T10" fmla="*/ 20 w 55"/>
                <a:gd name="T11" fmla="*/ 43 h 56"/>
                <a:gd name="T12" fmla="*/ 26 w 55"/>
                <a:gd name="T13" fmla="*/ 55 h 56"/>
                <a:gd name="T14" fmla="*/ 28 w 55"/>
                <a:gd name="T15" fmla="*/ 56 h 56"/>
                <a:gd name="T16" fmla="*/ 29 w 55"/>
                <a:gd name="T17" fmla="*/ 55 h 56"/>
                <a:gd name="T18" fmla="*/ 35 w 55"/>
                <a:gd name="T19" fmla="*/ 43 h 56"/>
                <a:gd name="T20" fmla="*/ 54 w 55"/>
                <a:gd name="T21" fmla="*/ 43 h 56"/>
                <a:gd name="T22" fmla="*/ 55 w 55"/>
                <a:gd name="T23" fmla="*/ 41 h 56"/>
                <a:gd name="T24" fmla="*/ 55 w 55"/>
                <a:gd name="T25" fmla="*/ 2 h 56"/>
                <a:gd name="T26" fmla="*/ 54 w 55"/>
                <a:gd name="T27" fmla="*/ 0 h 56"/>
                <a:gd name="T28" fmla="*/ 52 w 55"/>
                <a:gd name="T29" fmla="*/ 39 h 56"/>
                <a:gd name="T30" fmla="*/ 34 w 55"/>
                <a:gd name="T31" fmla="*/ 39 h 56"/>
                <a:gd name="T32" fmla="*/ 33 w 55"/>
                <a:gd name="T33" fmla="*/ 40 h 56"/>
                <a:gd name="T34" fmla="*/ 28 w 55"/>
                <a:gd name="T35" fmla="*/ 50 h 56"/>
                <a:gd name="T36" fmla="*/ 23 w 55"/>
                <a:gd name="T37" fmla="*/ 40 h 56"/>
                <a:gd name="T38" fmla="*/ 21 w 55"/>
                <a:gd name="T39" fmla="*/ 39 h 56"/>
                <a:gd name="T40" fmla="*/ 3 w 55"/>
                <a:gd name="T41" fmla="*/ 39 h 56"/>
                <a:gd name="T42" fmla="*/ 3 w 55"/>
                <a:gd name="T43" fmla="*/ 4 h 56"/>
                <a:gd name="T44" fmla="*/ 52 w 55"/>
                <a:gd name="T45" fmla="*/ 4 h 56"/>
                <a:gd name="T46" fmla="*/ 52 w 55"/>
                <a:gd name="T47" fmla="*/ 3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56">
                  <a:moveTo>
                    <a:pt x="5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1" y="43"/>
                    <a:pt x="2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5"/>
                    <a:pt x="27" y="56"/>
                    <a:pt x="28" y="56"/>
                  </a:cubicBezTo>
                  <a:cubicBezTo>
                    <a:pt x="28" y="56"/>
                    <a:pt x="29" y="55"/>
                    <a:pt x="29" y="55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2"/>
                    <a:pt x="55" y="4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1"/>
                    <a:pt x="55" y="0"/>
                    <a:pt x="54" y="0"/>
                  </a:cubicBezTo>
                  <a:close/>
                  <a:moveTo>
                    <a:pt x="52" y="39"/>
                  </a:move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3" y="40"/>
                    <a:pt x="33" y="4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2" y="40"/>
                    <a:pt x="22" y="39"/>
                    <a:pt x="21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2" y="4"/>
                    <a:pt x="52" y="4"/>
                    <a:pt x="52" y="4"/>
                  </a:cubicBezTo>
                  <a:lnTo>
                    <a:pt x="52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4" name="Freeform 217"/>
            <p:cNvSpPr>
              <a:spLocks/>
            </p:cNvSpPr>
            <p:nvPr/>
          </p:nvSpPr>
          <p:spPr bwMode="auto">
            <a:xfrm>
              <a:off x="10442048" y="10783887"/>
              <a:ext cx="314325" cy="38100"/>
            </a:xfrm>
            <a:custGeom>
              <a:avLst/>
              <a:gdLst>
                <a:gd name="T0" fmla="*/ 2 w 33"/>
                <a:gd name="T1" fmla="*/ 4 h 4"/>
                <a:gd name="T2" fmla="*/ 31 w 33"/>
                <a:gd name="T3" fmla="*/ 4 h 4"/>
                <a:gd name="T4" fmla="*/ 33 w 33"/>
                <a:gd name="T5" fmla="*/ 2 h 4"/>
                <a:gd name="T6" fmla="*/ 31 w 33"/>
                <a:gd name="T7" fmla="*/ 0 h 4"/>
                <a:gd name="T8" fmla="*/ 2 w 33"/>
                <a:gd name="T9" fmla="*/ 0 h 4"/>
                <a:gd name="T10" fmla="*/ 0 w 33"/>
                <a:gd name="T11" fmla="*/ 2 h 4"/>
                <a:gd name="T12" fmla="*/ 2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2" y="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3" y="3"/>
                    <a:pt x="33" y="2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5" name="Freeform 218"/>
            <p:cNvSpPr>
              <a:spLocks/>
            </p:cNvSpPr>
            <p:nvPr/>
          </p:nvSpPr>
          <p:spPr bwMode="auto">
            <a:xfrm>
              <a:off x="10442048" y="10860087"/>
              <a:ext cx="314325" cy="38100"/>
            </a:xfrm>
            <a:custGeom>
              <a:avLst/>
              <a:gdLst>
                <a:gd name="T0" fmla="*/ 2 w 33"/>
                <a:gd name="T1" fmla="*/ 4 h 4"/>
                <a:gd name="T2" fmla="*/ 31 w 33"/>
                <a:gd name="T3" fmla="*/ 4 h 4"/>
                <a:gd name="T4" fmla="*/ 33 w 33"/>
                <a:gd name="T5" fmla="*/ 2 h 4"/>
                <a:gd name="T6" fmla="*/ 31 w 33"/>
                <a:gd name="T7" fmla="*/ 0 h 4"/>
                <a:gd name="T8" fmla="*/ 2 w 33"/>
                <a:gd name="T9" fmla="*/ 0 h 4"/>
                <a:gd name="T10" fmla="*/ 0 w 33"/>
                <a:gd name="T11" fmla="*/ 2 h 4"/>
                <a:gd name="T12" fmla="*/ 2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2" y="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3" y="3"/>
                    <a:pt x="33" y="2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6" name="Freeform 219"/>
            <p:cNvSpPr>
              <a:spLocks/>
            </p:cNvSpPr>
            <p:nvPr/>
          </p:nvSpPr>
          <p:spPr bwMode="auto">
            <a:xfrm>
              <a:off x="10442048" y="10936287"/>
              <a:ext cx="314325" cy="38100"/>
            </a:xfrm>
            <a:custGeom>
              <a:avLst/>
              <a:gdLst>
                <a:gd name="T0" fmla="*/ 2 w 33"/>
                <a:gd name="T1" fmla="*/ 4 h 4"/>
                <a:gd name="T2" fmla="*/ 31 w 33"/>
                <a:gd name="T3" fmla="*/ 4 h 4"/>
                <a:gd name="T4" fmla="*/ 33 w 33"/>
                <a:gd name="T5" fmla="*/ 2 h 4"/>
                <a:gd name="T6" fmla="*/ 31 w 33"/>
                <a:gd name="T7" fmla="*/ 0 h 4"/>
                <a:gd name="T8" fmla="*/ 2 w 33"/>
                <a:gd name="T9" fmla="*/ 0 h 4"/>
                <a:gd name="T10" fmla="*/ 0 w 33"/>
                <a:gd name="T11" fmla="*/ 2 h 4"/>
                <a:gd name="T12" fmla="*/ 2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2" y="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3" y="3"/>
                    <a:pt x="33" y="2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67" name="กลุ่ม 266"/>
          <p:cNvGrpSpPr/>
          <p:nvPr/>
        </p:nvGrpSpPr>
        <p:grpSpPr>
          <a:xfrm>
            <a:off x="19352184" y="10323565"/>
            <a:ext cx="552393" cy="824673"/>
            <a:chOff x="9260948" y="10553700"/>
            <a:chExt cx="447675" cy="668338"/>
          </a:xfrm>
        </p:grpSpPr>
        <p:sp>
          <p:nvSpPr>
            <p:cNvPr id="268" name="Freeform 220"/>
            <p:cNvSpPr>
              <a:spLocks noEditPoints="1"/>
            </p:cNvSpPr>
            <p:nvPr/>
          </p:nvSpPr>
          <p:spPr bwMode="auto">
            <a:xfrm>
              <a:off x="9260948" y="10553700"/>
              <a:ext cx="447675" cy="668338"/>
            </a:xfrm>
            <a:custGeom>
              <a:avLst/>
              <a:gdLst>
                <a:gd name="T0" fmla="*/ 43 w 47"/>
                <a:gd name="T1" fmla="*/ 12 h 70"/>
                <a:gd name="T2" fmla="*/ 47 w 47"/>
                <a:gd name="T3" fmla="*/ 10 h 70"/>
                <a:gd name="T4" fmla="*/ 45 w 47"/>
                <a:gd name="T5" fmla="*/ 0 h 70"/>
                <a:gd name="T6" fmla="*/ 0 w 47"/>
                <a:gd name="T7" fmla="*/ 2 h 70"/>
                <a:gd name="T8" fmla="*/ 1 w 47"/>
                <a:gd name="T9" fmla="*/ 12 h 70"/>
                <a:gd name="T10" fmla="*/ 4 w 47"/>
                <a:gd name="T11" fmla="*/ 14 h 70"/>
                <a:gd name="T12" fmla="*/ 17 w 47"/>
                <a:gd name="T13" fmla="*/ 36 h 70"/>
                <a:gd name="T14" fmla="*/ 4 w 47"/>
                <a:gd name="T15" fmla="*/ 59 h 70"/>
                <a:gd name="T16" fmla="*/ 0 w 47"/>
                <a:gd name="T17" fmla="*/ 60 h 70"/>
                <a:gd name="T18" fmla="*/ 1 w 47"/>
                <a:gd name="T19" fmla="*/ 70 h 70"/>
                <a:gd name="T20" fmla="*/ 47 w 47"/>
                <a:gd name="T21" fmla="*/ 69 h 70"/>
                <a:gd name="T22" fmla="*/ 45 w 47"/>
                <a:gd name="T23" fmla="*/ 59 h 70"/>
                <a:gd name="T24" fmla="*/ 43 w 47"/>
                <a:gd name="T25" fmla="*/ 56 h 70"/>
                <a:gd name="T26" fmla="*/ 30 w 47"/>
                <a:gd name="T27" fmla="*/ 35 h 70"/>
                <a:gd name="T28" fmla="*/ 3 w 47"/>
                <a:gd name="T29" fmla="*/ 8 h 70"/>
                <a:gd name="T30" fmla="*/ 43 w 47"/>
                <a:gd name="T31" fmla="*/ 3 h 70"/>
                <a:gd name="T32" fmla="*/ 3 w 47"/>
                <a:gd name="T33" fmla="*/ 8 h 70"/>
                <a:gd name="T34" fmla="*/ 43 w 47"/>
                <a:gd name="T35" fmla="*/ 62 h 70"/>
                <a:gd name="T36" fmla="*/ 3 w 47"/>
                <a:gd name="T37" fmla="*/ 67 h 70"/>
                <a:gd name="T38" fmla="*/ 6 w 47"/>
                <a:gd name="T39" fmla="*/ 62 h 70"/>
                <a:gd name="T40" fmla="*/ 41 w 47"/>
                <a:gd name="T41" fmla="*/ 62 h 70"/>
                <a:gd name="T42" fmla="*/ 39 w 47"/>
                <a:gd name="T43" fmla="*/ 56 h 70"/>
                <a:gd name="T44" fmla="*/ 7 w 47"/>
                <a:gd name="T45" fmla="*/ 59 h 70"/>
                <a:gd name="T46" fmla="*/ 8 w 47"/>
                <a:gd name="T47" fmla="*/ 51 h 70"/>
                <a:gd name="T48" fmla="*/ 39 w 47"/>
                <a:gd name="T49" fmla="*/ 56 h 70"/>
                <a:gd name="T50" fmla="*/ 37 w 47"/>
                <a:gd name="T51" fmla="*/ 48 h 70"/>
                <a:gd name="T52" fmla="*/ 19 w 47"/>
                <a:gd name="T53" fmla="*/ 39 h 70"/>
                <a:gd name="T54" fmla="*/ 20 w 47"/>
                <a:gd name="T55" fmla="*/ 33 h 70"/>
                <a:gd name="T56" fmla="*/ 7 w 47"/>
                <a:gd name="T57" fmla="*/ 14 h 70"/>
                <a:gd name="T58" fmla="*/ 9 w 47"/>
                <a:gd name="T59" fmla="*/ 12 h 70"/>
                <a:gd name="T60" fmla="*/ 38 w 47"/>
                <a:gd name="T61" fmla="*/ 12 h 70"/>
                <a:gd name="T62" fmla="*/ 39 w 47"/>
                <a:gd name="T63" fmla="*/ 14 h 70"/>
                <a:gd name="T64" fmla="*/ 27 w 47"/>
                <a:gd name="T65" fmla="*/ 33 h 70"/>
                <a:gd name="T66" fmla="*/ 28 w 47"/>
                <a:gd name="T67" fmla="*/ 3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70">
                  <a:moveTo>
                    <a:pt x="43" y="14"/>
                  </a:moveTo>
                  <a:cubicBezTo>
                    <a:pt x="43" y="12"/>
                    <a:pt x="43" y="12"/>
                    <a:pt x="43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0"/>
                    <a:pt x="4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23"/>
                    <a:pt x="9" y="31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9" y="40"/>
                    <a:pt x="4" y="48"/>
                    <a:pt x="4" y="56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9"/>
                    <a:pt x="0" y="59"/>
                    <a:pt x="0" y="6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1" y="70"/>
                    <a:pt x="1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6" y="70"/>
                    <a:pt x="47" y="70"/>
                    <a:pt x="47" y="69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59"/>
                    <a:pt x="46" y="59"/>
                    <a:pt x="45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48"/>
                    <a:pt x="38" y="40"/>
                    <a:pt x="30" y="36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8" y="31"/>
                    <a:pt x="43" y="23"/>
                    <a:pt x="43" y="14"/>
                  </a:cubicBezTo>
                  <a:close/>
                  <a:moveTo>
                    <a:pt x="3" y="8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8"/>
                    <a:pt x="43" y="8"/>
                    <a:pt x="43" y="8"/>
                  </a:cubicBezTo>
                  <a:lnTo>
                    <a:pt x="3" y="8"/>
                  </a:lnTo>
                  <a:close/>
                  <a:moveTo>
                    <a:pt x="41" y="62"/>
                  </a:moveTo>
                  <a:cubicBezTo>
                    <a:pt x="43" y="62"/>
                    <a:pt x="43" y="62"/>
                    <a:pt x="43" y="62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lose/>
                  <a:moveTo>
                    <a:pt x="39" y="56"/>
                  </a:moveTo>
                  <a:cubicBezTo>
                    <a:pt x="39" y="59"/>
                    <a:pt x="39" y="59"/>
                    <a:pt x="39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5"/>
                    <a:pt x="8" y="53"/>
                    <a:pt x="8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3"/>
                    <a:pt x="39" y="55"/>
                    <a:pt x="39" y="56"/>
                  </a:cubicBezTo>
                  <a:close/>
                  <a:moveTo>
                    <a:pt x="28" y="39"/>
                  </a:moveTo>
                  <a:cubicBezTo>
                    <a:pt x="32" y="40"/>
                    <a:pt x="35" y="44"/>
                    <a:pt x="37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1" y="44"/>
                    <a:pt x="15" y="40"/>
                    <a:pt x="19" y="39"/>
                  </a:cubicBezTo>
                  <a:cubicBezTo>
                    <a:pt x="20" y="38"/>
                    <a:pt x="20" y="38"/>
                    <a:pt x="20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2"/>
                    <a:pt x="19" y="32"/>
                  </a:cubicBezTo>
                  <a:cubicBezTo>
                    <a:pt x="12" y="29"/>
                    <a:pt x="7" y="22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22"/>
                    <a:pt x="35" y="29"/>
                    <a:pt x="28" y="32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8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9" name="Oval 221"/>
            <p:cNvSpPr>
              <a:spLocks noChangeArrowheads="1"/>
            </p:cNvSpPr>
            <p:nvPr/>
          </p:nvSpPr>
          <p:spPr bwMode="auto">
            <a:xfrm>
              <a:off x="9508598" y="10726737"/>
              <a:ext cx="66675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0" name="Oval 222"/>
            <p:cNvSpPr>
              <a:spLocks noChangeArrowheads="1"/>
            </p:cNvSpPr>
            <p:nvPr/>
          </p:nvSpPr>
          <p:spPr bwMode="auto">
            <a:xfrm>
              <a:off x="9480023" y="10793412"/>
              <a:ext cx="38100" cy="381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1" name="Oval 223"/>
            <p:cNvSpPr>
              <a:spLocks noChangeArrowheads="1"/>
            </p:cNvSpPr>
            <p:nvPr/>
          </p:nvSpPr>
          <p:spPr bwMode="auto">
            <a:xfrm>
              <a:off x="9499073" y="10936287"/>
              <a:ext cx="28575" cy="381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272" name="Freeform 224"/>
          <p:cNvSpPr>
            <a:spLocks noEditPoints="1"/>
          </p:cNvSpPr>
          <p:nvPr/>
        </p:nvSpPr>
        <p:spPr bwMode="auto">
          <a:xfrm>
            <a:off x="9342437" y="11631204"/>
            <a:ext cx="904984" cy="836426"/>
          </a:xfrm>
          <a:custGeom>
            <a:avLst/>
            <a:gdLst>
              <a:gd name="T0" fmla="*/ 76 w 77"/>
              <a:gd name="T1" fmla="*/ 34 h 71"/>
              <a:gd name="T2" fmla="*/ 40 w 77"/>
              <a:gd name="T3" fmla="*/ 1 h 71"/>
              <a:gd name="T4" fmla="*/ 38 w 77"/>
              <a:gd name="T5" fmla="*/ 0 h 71"/>
              <a:gd name="T6" fmla="*/ 37 w 77"/>
              <a:gd name="T7" fmla="*/ 1 h 71"/>
              <a:gd name="T8" fmla="*/ 0 w 77"/>
              <a:gd name="T9" fmla="*/ 34 h 71"/>
              <a:gd name="T10" fmla="*/ 0 w 77"/>
              <a:gd name="T11" fmla="*/ 36 h 71"/>
              <a:gd name="T12" fmla="*/ 2 w 77"/>
              <a:gd name="T13" fmla="*/ 37 h 71"/>
              <a:gd name="T14" fmla="*/ 8 w 77"/>
              <a:gd name="T15" fmla="*/ 37 h 71"/>
              <a:gd name="T16" fmla="*/ 8 w 77"/>
              <a:gd name="T17" fmla="*/ 69 h 71"/>
              <a:gd name="T18" fmla="*/ 10 w 77"/>
              <a:gd name="T19" fmla="*/ 71 h 71"/>
              <a:gd name="T20" fmla="*/ 67 w 77"/>
              <a:gd name="T21" fmla="*/ 71 h 71"/>
              <a:gd name="T22" fmla="*/ 68 w 77"/>
              <a:gd name="T23" fmla="*/ 69 h 71"/>
              <a:gd name="T24" fmla="*/ 68 w 77"/>
              <a:gd name="T25" fmla="*/ 37 h 71"/>
              <a:gd name="T26" fmla="*/ 75 w 77"/>
              <a:gd name="T27" fmla="*/ 37 h 71"/>
              <a:gd name="T28" fmla="*/ 75 w 77"/>
              <a:gd name="T29" fmla="*/ 37 h 71"/>
              <a:gd name="T30" fmla="*/ 77 w 77"/>
              <a:gd name="T31" fmla="*/ 36 h 71"/>
              <a:gd name="T32" fmla="*/ 76 w 77"/>
              <a:gd name="T33" fmla="*/ 34 h 71"/>
              <a:gd name="T34" fmla="*/ 38 w 77"/>
              <a:gd name="T35" fmla="*/ 4 h 71"/>
              <a:gd name="T36" fmla="*/ 61 w 77"/>
              <a:gd name="T37" fmla="*/ 25 h 71"/>
              <a:gd name="T38" fmla="*/ 16 w 77"/>
              <a:gd name="T39" fmla="*/ 25 h 71"/>
              <a:gd name="T40" fmla="*/ 22 w 77"/>
              <a:gd name="T41" fmla="*/ 19 h 71"/>
              <a:gd name="T42" fmla="*/ 45 w 77"/>
              <a:gd name="T43" fmla="*/ 19 h 71"/>
              <a:gd name="T44" fmla="*/ 47 w 77"/>
              <a:gd name="T45" fmla="*/ 18 h 71"/>
              <a:gd name="T46" fmla="*/ 45 w 77"/>
              <a:gd name="T47" fmla="*/ 16 h 71"/>
              <a:gd name="T48" fmla="*/ 25 w 77"/>
              <a:gd name="T49" fmla="*/ 16 h 71"/>
              <a:gd name="T50" fmla="*/ 38 w 77"/>
              <a:gd name="T51" fmla="*/ 4 h 71"/>
              <a:gd name="T52" fmla="*/ 44 w 77"/>
              <a:gd name="T53" fmla="*/ 68 h 71"/>
              <a:gd name="T54" fmla="*/ 33 w 77"/>
              <a:gd name="T55" fmla="*/ 68 h 71"/>
              <a:gd name="T56" fmla="*/ 33 w 77"/>
              <a:gd name="T57" fmla="*/ 44 h 71"/>
              <a:gd name="T58" fmla="*/ 44 w 77"/>
              <a:gd name="T59" fmla="*/ 44 h 71"/>
              <a:gd name="T60" fmla="*/ 44 w 77"/>
              <a:gd name="T61" fmla="*/ 68 h 71"/>
              <a:gd name="T62" fmla="*/ 67 w 77"/>
              <a:gd name="T63" fmla="*/ 34 h 71"/>
              <a:gd name="T64" fmla="*/ 65 w 77"/>
              <a:gd name="T65" fmla="*/ 36 h 71"/>
              <a:gd name="T66" fmla="*/ 65 w 77"/>
              <a:gd name="T67" fmla="*/ 68 h 71"/>
              <a:gd name="T68" fmla="*/ 47 w 77"/>
              <a:gd name="T69" fmla="*/ 68 h 71"/>
              <a:gd name="T70" fmla="*/ 47 w 77"/>
              <a:gd name="T71" fmla="*/ 42 h 71"/>
              <a:gd name="T72" fmla="*/ 46 w 77"/>
              <a:gd name="T73" fmla="*/ 40 h 71"/>
              <a:gd name="T74" fmla="*/ 31 w 77"/>
              <a:gd name="T75" fmla="*/ 40 h 71"/>
              <a:gd name="T76" fmla="*/ 29 w 77"/>
              <a:gd name="T77" fmla="*/ 42 h 71"/>
              <a:gd name="T78" fmla="*/ 29 w 77"/>
              <a:gd name="T79" fmla="*/ 68 h 71"/>
              <a:gd name="T80" fmla="*/ 12 w 77"/>
              <a:gd name="T81" fmla="*/ 68 h 71"/>
              <a:gd name="T82" fmla="*/ 12 w 77"/>
              <a:gd name="T83" fmla="*/ 36 h 71"/>
              <a:gd name="T84" fmla="*/ 10 w 77"/>
              <a:gd name="T85" fmla="*/ 34 h 71"/>
              <a:gd name="T86" fmla="*/ 6 w 77"/>
              <a:gd name="T87" fmla="*/ 34 h 71"/>
              <a:gd name="T88" fmla="*/ 12 w 77"/>
              <a:gd name="T89" fmla="*/ 28 h 71"/>
              <a:gd name="T90" fmla="*/ 64 w 77"/>
              <a:gd name="T91" fmla="*/ 28 h 71"/>
              <a:gd name="T92" fmla="*/ 64 w 77"/>
              <a:gd name="T93" fmla="*/ 28 h 71"/>
              <a:gd name="T94" fmla="*/ 71 w 77"/>
              <a:gd name="T95" fmla="*/ 34 h 71"/>
              <a:gd name="T96" fmla="*/ 67 w 77"/>
              <a:gd name="T97" fmla="*/ 3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7" h="71">
                <a:moveTo>
                  <a:pt x="76" y="34"/>
                </a:moveTo>
                <a:cubicBezTo>
                  <a:pt x="40" y="1"/>
                  <a:pt x="40" y="1"/>
                  <a:pt x="40" y="1"/>
                </a:cubicBezTo>
                <a:cubicBezTo>
                  <a:pt x="39" y="0"/>
                  <a:pt x="39" y="0"/>
                  <a:pt x="38" y="0"/>
                </a:cubicBezTo>
                <a:cubicBezTo>
                  <a:pt x="38" y="0"/>
                  <a:pt x="37" y="0"/>
                  <a:pt x="37" y="1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0" y="36"/>
                  <a:pt x="0" y="36"/>
                </a:cubicBezTo>
                <a:cubicBezTo>
                  <a:pt x="0" y="37"/>
                  <a:pt x="1" y="37"/>
                  <a:pt x="2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70"/>
                  <a:pt x="9" y="71"/>
                  <a:pt x="10" y="71"/>
                </a:cubicBezTo>
                <a:cubicBezTo>
                  <a:pt x="67" y="71"/>
                  <a:pt x="67" y="71"/>
                  <a:pt x="67" y="71"/>
                </a:cubicBezTo>
                <a:cubicBezTo>
                  <a:pt x="68" y="71"/>
                  <a:pt x="68" y="70"/>
                  <a:pt x="68" y="69"/>
                </a:cubicBezTo>
                <a:cubicBezTo>
                  <a:pt x="68" y="37"/>
                  <a:pt x="68" y="37"/>
                  <a:pt x="68" y="37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7"/>
                  <a:pt x="75" y="37"/>
                  <a:pt x="75" y="37"/>
                </a:cubicBezTo>
                <a:cubicBezTo>
                  <a:pt x="76" y="37"/>
                  <a:pt x="77" y="37"/>
                  <a:pt x="77" y="36"/>
                </a:cubicBezTo>
                <a:cubicBezTo>
                  <a:pt x="77" y="35"/>
                  <a:pt x="77" y="35"/>
                  <a:pt x="76" y="34"/>
                </a:cubicBezTo>
                <a:close/>
                <a:moveTo>
                  <a:pt x="38" y="4"/>
                </a:moveTo>
                <a:cubicBezTo>
                  <a:pt x="61" y="25"/>
                  <a:pt x="61" y="25"/>
                  <a:pt x="6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22" y="19"/>
                  <a:pt x="22" y="19"/>
                  <a:pt x="22" y="19"/>
                </a:cubicBezTo>
                <a:cubicBezTo>
                  <a:pt x="45" y="19"/>
                  <a:pt x="45" y="19"/>
                  <a:pt x="45" y="19"/>
                </a:cubicBezTo>
                <a:cubicBezTo>
                  <a:pt x="46" y="19"/>
                  <a:pt x="47" y="19"/>
                  <a:pt x="47" y="18"/>
                </a:cubicBezTo>
                <a:cubicBezTo>
                  <a:pt x="47" y="17"/>
                  <a:pt x="46" y="16"/>
                  <a:pt x="45" y="16"/>
                </a:cubicBezTo>
                <a:cubicBezTo>
                  <a:pt x="25" y="16"/>
                  <a:pt x="25" y="16"/>
                  <a:pt x="25" y="16"/>
                </a:cubicBezTo>
                <a:lnTo>
                  <a:pt x="38" y="4"/>
                </a:lnTo>
                <a:close/>
                <a:moveTo>
                  <a:pt x="44" y="68"/>
                </a:moveTo>
                <a:cubicBezTo>
                  <a:pt x="33" y="68"/>
                  <a:pt x="33" y="68"/>
                  <a:pt x="33" y="68"/>
                </a:cubicBezTo>
                <a:cubicBezTo>
                  <a:pt x="33" y="44"/>
                  <a:pt x="33" y="44"/>
                  <a:pt x="33" y="44"/>
                </a:cubicBezTo>
                <a:cubicBezTo>
                  <a:pt x="44" y="44"/>
                  <a:pt x="44" y="44"/>
                  <a:pt x="44" y="44"/>
                </a:cubicBezTo>
                <a:lnTo>
                  <a:pt x="44" y="68"/>
                </a:lnTo>
                <a:close/>
                <a:moveTo>
                  <a:pt x="67" y="34"/>
                </a:moveTo>
                <a:cubicBezTo>
                  <a:pt x="66" y="34"/>
                  <a:pt x="65" y="35"/>
                  <a:pt x="65" y="36"/>
                </a:cubicBezTo>
                <a:cubicBezTo>
                  <a:pt x="65" y="68"/>
                  <a:pt x="65" y="68"/>
                  <a:pt x="65" y="68"/>
                </a:cubicBezTo>
                <a:cubicBezTo>
                  <a:pt x="47" y="68"/>
                  <a:pt x="47" y="68"/>
                  <a:pt x="47" y="68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1"/>
                  <a:pt x="47" y="40"/>
                  <a:pt x="46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29" y="41"/>
                  <a:pt x="29" y="42"/>
                </a:cubicBezTo>
                <a:cubicBezTo>
                  <a:pt x="29" y="68"/>
                  <a:pt x="29" y="68"/>
                  <a:pt x="29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5"/>
                  <a:pt x="11" y="34"/>
                  <a:pt x="10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12" y="28"/>
                  <a:pt x="12" y="28"/>
                  <a:pt x="12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1" y="34"/>
                  <a:pt x="71" y="34"/>
                  <a:pt x="71" y="34"/>
                </a:cubicBezTo>
                <a:lnTo>
                  <a:pt x="67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78112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9A93F13-5C4D-469A-AC02-E1DFD468B2FB}"/>
              </a:ext>
            </a:extLst>
          </p:cNvPr>
          <p:cNvGrpSpPr/>
          <p:nvPr/>
        </p:nvGrpSpPr>
        <p:grpSpPr>
          <a:xfrm>
            <a:off x="9113837" y="2165350"/>
            <a:ext cx="13362122" cy="9385300"/>
            <a:chOff x="8047037" y="2197100"/>
            <a:chExt cx="13362122" cy="9385300"/>
          </a:xfrm>
        </p:grpSpPr>
        <p:sp>
          <p:nvSpPr>
            <p:cNvPr id="276" name="Freeform 9"/>
            <p:cNvSpPr>
              <a:spLocks noEditPoints="1"/>
            </p:cNvSpPr>
            <p:nvPr/>
          </p:nvSpPr>
          <p:spPr bwMode="auto">
            <a:xfrm>
              <a:off x="11110998" y="3236497"/>
              <a:ext cx="386836" cy="388644"/>
            </a:xfrm>
            <a:custGeom>
              <a:avLst/>
              <a:gdLst>
                <a:gd name="T0" fmla="*/ 11 w 28"/>
                <a:gd name="T1" fmla="*/ 0 h 28"/>
                <a:gd name="T2" fmla="*/ 17 w 28"/>
                <a:gd name="T3" fmla="*/ 7 h 28"/>
                <a:gd name="T4" fmla="*/ 20 w 28"/>
                <a:gd name="T5" fmla="*/ 9 h 28"/>
                <a:gd name="T6" fmla="*/ 20 w 28"/>
                <a:gd name="T7" fmla="*/ 1 h 28"/>
                <a:gd name="T8" fmla="*/ 14 w 28"/>
                <a:gd name="T9" fmla="*/ 0 h 28"/>
                <a:gd name="T10" fmla="*/ 11 w 28"/>
                <a:gd name="T11" fmla="*/ 0 h 28"/>
                <a:gd name="T12" fmla="*/ 0 w 28"/>
                <a:gd name="T13" fmla="*/ 17 h 28"/>
                <a:gd name="T14" fmla="*/ 8 w 28"/>
                <a:gd name="T15" fmla="*/ 11 h 28"/>
                <a:gd name="T16" fmla="*/ 9 w 28"/>
                <a:gd name="T17" fmla="*/ 9 h 28"/>
                <a:gd name="T18" fmla="*/ 1 w 28"/>
                <a:gd name="T19" fmla="*/ 9 h 28"/>
                <a:gd name="T20" fmla="*/ 0 w 28"/>
                <a:gd name="T21" fmla="*/ 14 h 28"/>
                <a:gd name="T22" fmla="*/ 0 w 28"/>
                <a:gd name="T23" fmla="*/ 17 h 28"/>
                <a:gd name="T24" fmla="*/ 18 w 28"/>
                <a:gd name="T25" fmla="*/ 28 h 28"/>
                <a:gd name="T26" fmla="*/ 11 w 28"/>
                <a:gd name="T27" fmla="*/ 20 h 28"/>
                <a:gd name="T28" fmla="*/ 9 w 28"/>
                <a:gd name="T29" fmla="*/ 19 h 28"/>
                <a:gd name="T30" fmla="*/ 9 w 28"/>
                <a:gd name="T31" fmla="*/ 27 h 28"/>
                <a:gd name="T32" fmla="*/ 14 w 28"/>
                <a:gd name="T33" fmla="*/ 28 h 28"/>
                <a:gd name="T34" fmla="*/ 18 w 28"/>
                <a:gd name="T35" fmla="*/ 28 h 28"/>
                <a:gd name="T36" fmla="*/ 28 w 28"/>
                <a:gd name="T37" fmla="*/ 10 h 28"/>
                <a:gd name="T38" fmla="*/ 21 w 28"/>
                <a:gd name="T39" fmla="*/ 17 h 28"/>
                <a:gd name="T40" fmla="*/ 19 w 28"/>
                <a:gd name="T41" fmla="*/ 19 h 28"/>
                <a:gd name="T42" fmla="*/ 27 w 28"/>
                <a:gd name="T43" fmla="*/ 19 h 28"/>
                <a:gd name="T44" fmla="*/ 28 w 28"/>
                <a:gd name="T45" fmla="*/ 14 h 28"/>
                <a:gd name="T46" fmla="*/ 28 w 28"/>
                <a:gd name="T47" fmla="*/ 10 h 28"/>
                <a:gd name="T48" fmla="*/ 8 w 28"/>
                <a:gd name="T49" fmla="*/ 1 h 28"/>
                <a:gd name="T50" fmla="*/ 2 w 28"/>
                <a:gd name="T51" fmla="*/ 7 h 28"/>
                <a:gd name="T52" fmla="*/ 13 w 28"/>
                <a:gd name="T53" fmla="*/ 7 h 28"/>
                <a:gd name="T54" fmla="*/ 8 w 28"/>
                <a:gd name="T55" fmla="*/ 1 h 28"/>
                <a:gd name="T56" fmla="*/ 27 w 28"/>
                <a:gd name="T57" fmla="*/ 8 h 28"/>
                <a:gd name="T58" fmla="*/ 21 w 28"/>
                <a:gd name="T59" fmla="*/ 2 h 28"/>
                <a:gd name="T60" fmla="*/ 21 w 28"/>
                <a:gd name="T61" fmla="*/ 13 h 28"/>
                <a:gd name="T62" fmla="*/ 27 w 28"/>
                <a:gd name="T63" fmla="*/ 8 h 28"/>
                <a:gd name="T64" fmla="*/ 20 w 28"/>
                <a:gd name="T65" fmla="*/ 27 h 28"/>
                <a:gd name="T66" fmla="*/ 27 w 28"/>
                <a:gd name="T67" fmla="*/ 21 h 28"/>
                <a:gd name="T68" fmla="*/ 15 w 28"/>
                <a:gd name="T69" fmla="*/ 21 h 28"/>
                <a:gd name="T70" fmla="*/ 20 w 28"/>
                <a:gd name="T71" fmla="*/ 27 h 28"/>
                <a:gd name="T72" fmla="*/ 1 w 28"/>
                <a:gd name="T73" fmla="*/ 20 h 28"/>
                <a:gd name="T74" fmla="*/ 7 w 28"/>
                <a:gd name="T75" fmla="*/ 26 h 28"/>
                <a:gd name="T76" fmla="*/ 7 w 28"/>
                <a:gd name="T77" fmla="*/ 15 h 28"/>
                <a:gd name="T78" fmla="*/ 1 w 28"/>
                <a:gd name="T7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8">
                  <a:moveTo>
                    <a:pt x="11" y="0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9" y="8"/>
                    <a:pt x="20" y="9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0" y="17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9" y="9"/>
                    <a:pt x="9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lose/>
                  <a:moveTo>
                    <a:pt x="18" y="28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19"/>
                    <a:pt x="9" y="19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2" y="28"/>
                    <a:pt x="14" y="28"/>
                  </a:cubicBezTo>
                  <a:cubicBezTo>
                    <a:pt x="15" y="28"/>
                    <a:pt x="17" y="28"/>
                    <a:pt x="18" y="28"/>
                  </a:cubicBezTo>
                  <a:close/>
                  <a:moveTo>
                    <a:pt x="28" y="10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8"/>
                    <a:pt x="28" y="16"/>
                    <a:pt x="28" y="14"/>
                  </a:cubicBezTo>
                  <a:cubicBezTo>
                    <a:pt x="28" y="13"/>
                    <a:pt x="28" y="12"/>
                    <a:pt x="28" y="10"/>
                  </a:cubicBezTo>
                  <a:close/>
                  <a:moveTo>
                    <a:pt x="8" y="1"/>
                  </a:moveTo>
                  <a:cubicBezTo>
                    <a:pt x="6" y="2"/>
                    <a:pt x="3" y="4"/>
                    <a:pt x="2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8" y="1"/>
                  </a:lnTo>
                  <a:close/>
                  <a:moveTo>
                    <a:pt x="27" y="8"/>
                  </a:moveTo>
                  <a:cubicBezTo>
                    <a:pt x="26" y="5"/>
                    <a:pt x="24" y="3"/>
                    <a:pt x="21" y="2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27" y="8"/>
                  </a:lnTo>
                  <a:close/>
                  <a:moveTo>
                    <a:pt x="20" y="27"/>
                  </a:moveTo>
                  <a:cubicBezTo>
                    <a:pt x="23" y="26"/>
                    <a:pt x="25" y="24"/>
                    <a:pt x="27" y="21"/>
                  </a:cubicBezTo>
                  <a:cubicBezTo>
                    <a:pt x="15" y="21"/>
                    <a:pt x="15" y="21"/>
                    <a:pt x="15" y="21"/>
                  </a:cubicBezTo>
                  <a:lnTo>
                    <a:pt x="20" y="27"/>
                  </a:lnTo>
                  <a:close/>
                  <a:moveTo>
                    <a:pt x="1" y="20"/>
                  </a:moveTo>
                  <a:cubicBezTo>
                    <a:pt x="2" y="23"/>
                    <a:pt x="5" y="25"/>
                    <a:pt x="7" y="26"/>
                  </a:cubicBezTo>
                  <a:cubicBezTo>
                    <a:pt x="7" y="15"/>
                    <a:pt x="7" y="15"/>
                    <a:pt x="7" y="15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7" name="Freeform 10"/>
            <p:cNvSpPr>
              <a:spLocks noEditPoints="1"/>
            </p:cNvSpPr>
            <p:nvPr/>
          </p:nvSpPr>
          <p:spPr bwMode="auto">
            <a:xfrm>
              <a:off x="11110998" y="3236497"/>
              <a:ext cx="386836" cy="388644"/>
            </a:xfrm>
            <a:custGeom>
              <a:avLst/>
              <a:gdLst>
                <a:gd name="T0" fmla="*/ 11 w 28"/>
                <a:gd name="T1" fmla="*/ 0 h 28"/>
                <a:gd name="T2" fmla="*/ 17 w 28"/>
                <a:gd name="T3" fmla="*/ 7 h 28"/>
                <a:gd name="T4" fmla="*/ 20 w 28"/>
                <a:gd name="T5" fmla="*/ 9 h 28"/>
                <a:gd name="T6" fmla="*/ 20 w 28"/>
                <a:gd name="T7" fmla="*/ 1 h 28"/>
                <a:gd name="T8" fmla="*/ 14 w 28"/>
                <a:gd name="T9" fmla="*/ 0 h 28"/>
                <a:gd name="T10" fmla="*/ 11 w 28"/>
                <a:gd name="T11" fmla="*/ 0 h 28"/>
                <a:gd name="T12" fmla="*/ 0 w 28"/>
                <a:gd name="T13" fmla="*/ 17 h 28"/>
                <a:gd name="T14" fmla="*/ 8 w 28"/>
                <a:gd name="T15" fmla="*/ 11 h 28"/>
                <a:gd name="T16" fmla="*/ 9 w 28"/>
                <a:gd name="T17" fmla="*/ 9 h 28"/>
                <a:gd name="T18" fmla="*/ 1 w 28"/>
                <a:gd name="T19" fmla="*/ 9 h 28"/>
                <a:gd name="T20" fmla="*/ 0 w 28"/>
                <a:gd name="T21" fmla="*/ 14 h 28"/>
                <a:gd name="T22" fmla="*/ 0 w 28"/>
                <a:gd name="T23" fmla="*/ 17 h 28"/>
                <a:gd name="T24" fmla="*/ 18 w 28"/>
                <a:gd name="T25" fmla="*/ 28 h 28"/>
                <a:gd name="T26" fmla="*/ 11 w 28"/>
                <a:gd name="T27" fmla="*/ 20 h 28"/>
                <a:gd name="T28" fmla="*/ 9 w 28"/>
                <a:gd name="T29" fmla="*/ 19 h 28"/>
                <a:gd name="T30" fmla="*/ 9 w 28"/>
                <a:gd name="T31" fmla="*/ 27 h 28"/>
                <a:gd name="T32" fmla="*/ 14 w 28"/>
                <a:gd name="T33" fmla="*/ 28 h 28"/>
                <a:gd name="T34" fmla="*/ 18 w 28"/>
                <a:gd name="T35" fmla="*/ 28 h 28"/>
                <a:gd name="T36" fmla="*/ 28 w 28"/>
                <a:gd name="T37" fmla="*/ 10 h 28"/>
                <a:gd name="T38" fmla="*/ 21 w 28"/>
                <a:gd name="T39" fmla="*/ 17 h 28"/>
                <a:gd name="T40" fmla="*/ 19 w 28"/>
                <a:gd name="T41" fmla="*/ 19 h 28"/>
                <a:gd name="T42" fmla="*/ 27 w 28"/>
                <a:gd name="T43" fmla="*/ 19 h 28"/>
                <a:gd name="T44" fmla="*/ 28 w 28"/>
                <a:gd name="T45" fmla="*/ 14 h 28"/>
                <a:gd name="T46" fmla="*/ 28 w 28"/>
                <a:gd name="T47" fmla="*/ 10 h 28"/>
                <a:gd name="T48" fmla="*/ 8 w 28"/>
                <a:gd name="T49" fmla="*/ 1 h 28"/>
                <a:gd name="T50" fmla="*/ 2 w 28"/>
                <a:gd name="T51" fmla="*/ 7 h 28"/>
                <a:gd name="T52" fmla="*/ 13 w 28"/>
                <a:gd name="T53" fmla="*/ 7 h 28"/>
                <a:gd name="T54" fmla="*/ 8 w 28"/>
                <a:gd name="T55" fmla="*/ 1 h 28"/>
                <a:gd name="T56" fmla="*/ 27 w 28"/>
                <a:gd name="T57" fmla="*/ 8 h 28"/>
                <a:gd name="T58" fmla="*/ 21 w 28"/>
                <a:gd name="T59" fmla="*/ 2 h 28"/>
                <a:gd name="T60" fmla="*/ 21 w 28"/>
                <a:gd name="T61" fmla="*/ 13 h 28"/>
                <a:gd name="T62" fmla="*/ 27 w 28"/>
                <a:gd name="T63" fmla="*/ 8 h 28"/>
                <a:gd name="T64" fmla="*/ 20 w 28"/>
                <a:gd name="T65" fmla="*/ 27 h 28"/>
                <a:gd name="T66" fmla="*/ 27 w 28"/>
                <a:gd name="T67" fmla="*/ 21 h 28"/>
                <a:gd name="T68" fmla="*/ 15 w 28"/>
                <a:gd name="T69" fmla="*/ 21 h 28"/>
                <a:gd name="T70" fmla="*/ 20 w 28"/>
                <a:gd name="T71" fmla="*/ 27 h 28"/>
                <a:gd name="T72" fmla="*/ 1 w 28"/>
                <a:gd name="T73" fmla="*/ 20 h 28"/>
                <a:gd name="T74" fmla="*/ 7 w 28"/>
                <a:gd name="T75" fmla="*/ 26 h 28"/>
                <a:gd name="T76" fmla="*/ 7 w 28"/>
                <a:gd name="T77" fmla="*/ 15 h 28"/>
                <a:gd name="T78" fmla="*/ 1 w 28"/>
                <a:gd name="T7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8">
                  <a:moveTo>
                    <a:pt x="11" y="0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9" y="8"/>
                    <a:pt x="20" y="9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0" y="17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9" y="9"/>
                    <a:pt x="9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lose/>
                  <a:moveTo>
                    <a:pt x="18" y="28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19"/>
                    <a:pt x="9" y="19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2" y="28"/>
                    <a:pt x="14" y="28"/>
                  </a:cubicBezTo>
                  <a:cubicBezTo>
                    <a:pt x="15" y="28"/>
                    <a:pt x="17" y="28"/>
                    <a:pt x="18" y="28"/>
                  </a:cubicBezTo>
                  <a:close/>
                  <a:moveTo>
                    <a:pt x="28" y="10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0" y="18"/>
                    <a:pt x="20" y="19"/>
                    <a:pt x="1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8"/>
                    <a:pt x="28" y="16"/>
                    <a:pt x="28" y="14"/>
                  </a:cubicBezTo>
                  <a:cubicBezTo>
                    <a:pt x="28" y="13"/>
                    <a:pt x="28" y="12"/>
                    <a:pt x="28" y="10"/>
                  </a:cubicBezTo>
                  <a:close/>
                  <a:moveTo>
                    <a:pt x="8" y="1"/>
                  </a:moveTo>
                  <a:cubicBezTo>
                    <a:pt x="6" y="2"/>
                    <a:pt x="3" y="4"/>
                    <a:pt x="2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8" y="1"/>
                  </a:lnTo>
                  <a:close/>
                  <a:moveTo>
                    <a:pt x="27" y="8"/>
                  </a:moveTo>
                  <a:cubicBezTo>
                    <a:pt x="26" y="5"/>
                    <a:pt x="24" y="3"/>
                    <a:pt x="21" y="2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27" y="8"/>
                  </a:lnTo>
                  <a:close/>
                  <a:moveTo>
                    <a:pt x="20" y="27"/>
                  </a:moveTo>
                  <a:cubicBezTo>
                    <a:pt x="23" y="26"/>
                    <a:pt x="25" y="24"/>
                    <a:pt x="27" y="21"/>
                  </a:cubicBezTo>
                  <a:cubicBezTo>
                    <a:pt x="15" y="21"/>
                    <a:pt x="15" y="21"/>
                    <a:pt x="15" y="21"/>
                  </a:cubicBezTo>
                  <a:lnTo>
                    <a:pt x="20" y="27"/>
                  </a:lnTo>
                  <a:close/>
                  <a:moveTo>
                    <a:pt x="1" y="20"/>
                  </a:moveTo>
                  <a:cubicBezTo>
                    <a:pt x="2" y="23"/>
                    <a:pt x="5" y="25"/>
                    <a:pt x="7" y="26"/>
                  </a:cubicBezTo>
                  <a:cubicBezTo>
                    <a:pt x="7" y="15"/>
                    <a:pt x="7" y="15"/>
                    <a:pt x="7" y="15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8" name="Freeform 11"/>
            <p:cNvSpPr>
              <a:spLocks noEditPoints="1"/>
            </p:cNvSpPr>
            <p:nvPr/>
          </p:nvSpPr>
          <p:spPr bwMode="auto">
            <a:xfrm>
              <a:off x="10140291" y="6342033"/>
              <a:ext cx="430220" cy="236802"/>
            </a:xfrm>
            <a:custGeom>
              <a:avLst/>
              <a:gdLst>
                <a:gd name="T0" fmla="*/ 31 w 238"/>
                <a:gd name="T1" fmla="*/ 100 h 131"/>
                <a:gd name="T2" fmla="*/ 192 w 238"/>
                <a:gd name="T3" fmla="*/ 100 h 131"/>
                <a:gd name="T4" fmla="*/ 192 w 238"/>
                <a:gd name="T5" fmla="*/ 31 h 131"/>
                <a:gd name="T6" fmla="*/ 31 w 238"/>
                <a:gd name="T7" fmla="*/ 31 h 131"/>
                <a:gd name="T8" fmla="*/ 31 w 238"/>
                <a:gd name="T9" fmla="*/ 100 h 131"/>
                <a:gd name="T10" fmla="*/ 207 w 238"/>
                <a:gd name="T11" fmla="*/ 115 h 131"/>
                <a:gd name="T12" fmla="*/ 15 w 238"/>
                <a:gd name="T13" fmla="*/ 115 h 131"/>
                <a:gd name="T14" fmla="*/ 15 w 238"/>
                <a:gd name="T15" fmla="*/ 16 h 131"/>
                <a:gd name="T16" fmla="*/ 207 w 238"/>
                <a:gd name="T17" fmla="*/ 16 h 131"/>
                <a:gd name="T18" fmla="*/ 207 w 238"/>
                <a:gd name="T19" fmla="*/ 115 h 131"/>
                <a:gd name="T20" fmla="*/ 222 w 238"/>
                <a:gd name="T21" fmla="*/ 31 h 131"/>
                <a:gd name="T22" fmla="*/ 222 w 238"/>
                <a:gd name="T23" fmla="*/ 0 h 131"/>
                <a:gd name="T24" fmla="*/ 0 w 238"/>
                <a:gd name="T25" fmla="*/ 0 h 131"/>
                <a:gd name="T26" fmla="*/ 0 w 238"/>
                <a:gd name="T27" fmla="*/ 131 h 131"/>
                <a:gd name="T28" fmla="*/ 222 w 238"/>
                <a:gd name="T29" fmla="*/ 131 h 131"/>
                <a:gd name="T30" fmla="*/ 222 w 238"/>
                <a:gd name="T31" fmla="*/ 100 h 131"/>
                <a:gd name="T32" fmla="*/ 238 w 238"/>
                <a:gd name="T33" fmla="*/ 100 h 131"/>
                <a:gd name="T34" fmla="*/ 238 w 238"/>
                <a:gd name="T35" fmla="*/ 31 h 131"/>
                <a:gd name="T36" fmla="*/ 222 w 238"/>
                <a:gd name="T37" fmla="*/ 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8" h="131">
                  <a:moveTo>
                    <a:pt x="31" y="100"/>
                  </a:moveTo>
                  <a:lnTo>
                    <a:pt x="192" y="100"/>
                  </a:lnTo>
                  <a:lnTo>
                    <a:pt x="192" y="31"/>
                  </a:lnTo>
                  <a:lnTo>
                    <a:pt x="31" y="31"/>
                  </a:lnTo>
                  <a:lnTo>
                    <a:pt x="31" y="100"/>
                  </a:lnTo>
                  <a:close/>
                  <a:moveTo>
                    <a:pt x="207" y="115"/>
                  </a:moveTo>
                  <a:lnTo>
                    <a:pt x="15" y="115"/>
                  </a:lnTo>
                  <a:lnTo>
                    <a:pt x="15" y="16"/>
                  </a:lnTo>
                  <a:lnTo>
                    <a:pt x="207" y="16"/>
                  </a:lnTo>
                  <a:lnTo>
                    <a:pt x="207" y="115"/>
                  </a:lnTo>
                  <a:close/>
                  <a:moveTo>
                    <a:pt x="222" y="31"/>
                  </a:moveTo>
                  <a:lnTo>
                    <a:pt x="222" y="0"/>
                  </a:lnTo>
                  <a:lnTo>
                    <a:pt x="0" y="0"/>
                  </a:lnTo>
                  <a:lnTo>
                    <a:pt x="0" y="131"/>
                  </a:lnTo>
                  <a:lnTo>
                    <a:pt x="222" y="131"/>
                  </a:lnTo>
                  <a:lnTo>
                    <a:pt x="222" y="100"/>
                  </a:lnTo>
                  <a:lnTo>
                    <a:pt x="238" y="100"/>
                  </a:lnTo>
                  <a:lnTo>
                    <a:pt x="238" y="31"/>
                  </a:lnTo>
                  <a:lnTo>
                    <a:pt x="222" y="3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9" name="Freeform 12"/>
            <p:cNvSpPr>
              <a:spLocks noEditPoints="1"/>
            </p:cNvSpPr>
            <p:nvPr/>
          </p:nvSpPr>
          <p:spPr bwMode="auto">
            <a:xfrm>
              <a:off x="9100895" y="6342033"/>
              <a:ext cx="415759" cy="236802"/>
            </a:xfrm>
            <a:custGeom>
              <a:avLst/>
              <a:gdLst>
                <a:gd name="T0" fmla="*/ 23 w 230"/>
                <a:gd name="T1" fmla="*/ 100 h 131"/>
                <a:gd name="T2" fmla="*/ 122 w 230"/>
                <a:gd name="T3" fmla="*/ 100 h 131"/>
                <a:gd name="T4" fmla="*/ 153 w 230"/>
                <a:gd name="T5" fmla="*/ 31 h 131"/>
                <a:gd name="T6" fmla="*/ 23 w 230"/>
                <a:gd name="T7" fmla="*/ 31 h 131"/>
                <a:gd name="T8" fmla="*/ 23 w 230"/>
                <a:gd name="T9" fmla="*/ 100 h 131"/>
                <a:gd name="T10" fmla="*/ 199 w 230"/>
                <a:gd name="T11" fmla="*/ 115 h 131"/>
                <a:gd name="T12" fmla="*/ 15 w 230"/>
                <a:gd name="T13" fmla="*/ 115 h 131"/>
                <a:gd name="T14" fmla="*/ 15 w 230"/>
                <a:gd name="T15" fmla="*/ 16 h 131"/>
                <a:gd name="T16" fmla="*/ 199 w 230"/>
                <a:gd name="T17" fmla="*/ 16 h 131"/>
                <a:gd name="T18" fmla="*/ 199 w 230"/>
                <a:gd name="T19" fmla="*/ 115 h 131"/>
                <a:gd name="T20" fmla="*/ 215 w 230"/>
                <a:gd name="T21" fmla="*/ 31 h 131"/>
                <a:gd name="T22" fmla="*/ 215 w 230"/>
                <a:gd name="T23" fmla="*/ 0 h 131"/>
                <a:gd name="T24" fmla="*/ 0 w 230"/>
                <a:gd name="T25" fmla="*/ 0 h 131"/>
                <a:gd name="T26" fmla="*/ 0 w 230"/>
                <a:gd name="T27" fmla="*/ 131 h 131"/>
                <a:gd name="T28" fmla="*/ 215 w 230"/>
                <a:gd name="T29" fmla="*/ 131 h 131"/>
                <a:gd name="T30" fmla="*/ 215 w 230"/>
                <a:gd name="T31" fmla="*/ 100 h 131"/>
                <a:gd name="T32" fmla="*/ 230 w 230"/>
                <a:gd name="T33" fmla="*/ 100 h 131"/>
                <a:gd name="T34" fmla="*/ 230 w 230"/>
                <a:gd name="T35" fmla="*/ 31 h 131"/>
                <a:gd name="T36" fmla="*/ 215 w 230"/>
                <a:gd name="T37" fmla="*/ 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0" h="131">
                  <a:moveTo>
                    <a:pt x="23" y="100"/>
                  </a:moveTo>
                  <a:lnTo>
                    <a:pt x="122" y="100"/>
                  </a:lnTo>
                  <a:lnTo>
                    <a:pt x="153" y="31"/>
                  </a:lnTo>
                  <a:lnTo>
                    <a:pt x="23" y="31"/>
                  </a:lnTo>
                  <a:lnTo>
                    <a:pt x="23" y="100"/>
                  </a:lnTo>
                  <a:close/>
                  <a:moveTo>
                    <a:pt x="199" y="115"/>
                  </a:moveTo>
                  <a:lnTo>
                    <a:pt x="15" y="115"/>
                  </a:lnTo>
                  <a:lnTo>
                    <a:pt x="15" y="16"/>
                  </a:lnTo>
                  <a:lnTo>
                    <a:pt x="199" y="16"/>
                  </a:lnTo>
                  <a:lnTo>
                    <a:pt x="199" y="115"/>
                  </a:lnTo>
                  <a:close/>
                  <a:moveTo>
                    <a:pt x="215" y="31"/>
                  </a:moveTo>
                  <a:lnTo>
                    <a:pt x="215" y="0"/>
                  </a:lnTo>
                  <a:lnTo>
                    <a:pt x="0" y="0"/>
                  </a:lnTo>
                  <a:lnTo>
                    <a:pt x="0" y="131"/>
                  </a:lnTo>
                  <a:lnTo>
                    <a:pt x="215" y="131"/>
                  </a:lnTo>
                  <a:lnTo>
                    <a:pt x="215" y="100"/>
                  </a:lnTo>
                  <a:lnTo>
                    <a:pt x="230" y="100"/>
                  </a:lnTo>
                  <a:lnTo>
                    <a:pt x="230" y="31"/>
                  </a:lnTo>
                  <a:lnTo>
                    <a:pt x="215" y="3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0" name="Freeform 13"/>
            <p:cNvSpPr>
              <a:spLocks noEditPoints="1"/>
            </p:cNvSpPr>
            <p:nvPr/>
          </p:nvSpPr>
          <p:spPr bwMode="auto">
            <a:xfrm>
              <a:off x="8047037" y="6342033"/>
              <a:ext cx="415759" cy="236802"/>
            </a:xfrm>
            <a:custGeom>
              <a:avLst/>
              <a:gdLst>
                <a:gd name="T0" fmla="*/ 31 w 230"/>
                <a:gd name="T1" fmla="*/ 100 h 131"/>
                <a:gd name="T2" fmla="*/ 54 w 230"/>
                <a:gd name="T3" fmla="*/ 100 h 131"/>
                <a:gd name="T4" fmla="*/ 54 w 230"/>
                <a:gd name="T5" fmla="*/ 31 h 131"/>
                <a:gd name="T6" fmla="*/ 31 w 230"/>
                <a:gd name="T7" fmla="*/ 31 h 131"/>
                <a:gd name="T8" fmla="*/ 31 w 230"/>
                <a:gd name="T9" fmla="*/ 100 h 131"/>
                <a:gd name="T10" fmla="*/ 199 w 230"/>
                <a:gd name="T11" fmla="*/ 115 h 131"/>
                <a:gd name="T12" fmla="*/ 15 w 230"/>
                <a:gd name="T13" fmla="*/ 115 h 131"/>
                <a:gd name="T14" fmla="*/ 15 w 230"/>
                <a:gd name="T15" fmla="*/ 16 h 131"/>
                <a:gd name="T16" fmla="*/ 199 w 230"/>
                <a:gd name="T17" fmla="*/ 16 h 131"/>
                <a:gd name="T18" fmla="*/ 199 w 230"/>
                <a:gd name="T19" fmla="*/ 115 h 131"/>
                <a:gd name="T20" fmla="*/ 215 w 230"/>
                <a:gd name="T21" fmla="*/ 31 h 131"/>
                <a:gd name="T22" fmla="*/ 215 w 230"/>
                <a:gd name="T23" fmla="*/ 0 h 131"/>
                <a:gd name="T24" fmla="*/ 0 w 230"/>
                <a:gd name="T25" fmla="*/ 0 h 131"/>
                <a:gd name="T26" fmla="*/ 0 w 230"/>
                <a:gd name="T27" fmla="*/ 131 h 131"/>
                <a:gd name="T28" fmla="*/ 215 w 230"/>
                <a:gd name="T29" fmla="*/ 131 h 131"/>
                <a:gd name="T30" fmla="*/ 215 w 230"/>
                <a:gd name="T31" fmla="*/ 100 h 131"/>
                <a:gd name="T32" fmla="*/ 230 w 230"/>
                <a:gd name="T33" fmla="*/ 100 h 131"/>
                <a:gd name="T34" fmla="*/ 230 w 230"/>
                <a:gd name="T35" fmla="*/ 31 h 131"/>
                <a:gd name="T36" fmla="*/ 215 w 230"/>
                <a:gd name="T37" fmla="*/ 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0" h="131">
                  <a:moveTo>
                    <a:pt x="31" y="100"/>
                  </a:moveTo>
                  <a:lnTo>
                    <a:pt x="54" y="100"/>
                  </a:lnTo>
                  <a:lnTo>
                    <a:pt x="54" y="31"/>
                  </a:lnTo>
                  <a:lnTo>
                    <a:pt x="31" y="31"/>
                  </a:lnTo>
                  <a:lnTo>
                    <a:pt x="31" y="100"/>
                  </a:lnTo>
                  <a:close/>
                  <a:moveTo>
                    <a:pt x="199" y="115"/>
                  </a:moveTo>
                  <a:lnTo>
                    <a:pt x="15" y="115"/>
                  </a:lnTo>
                  <a:lnTo>
                    <a:pt x="15" y="16"/>
                  </a:lnTo>
                  <a:lnTo>
                    <a:pt x="199" y="16"/>
                  </a:lnTo>
                  <a:lnTo>
                    <a:pt x="199" y="115"/>
                  </a:lnTo>
                  <a:close/>
                  <a:moveTo>
                    <a:pt x="215" y="31"/>
                  </a:moveTo>
                  <a:lnTo>
                    <a:pt x="215" y="0"/>
                  </a:lnTo>
                  <a:lnTo>
                    <a:pt x="0" y="0"/>
                  </a:lnTo>
                  <a:lnTo>
                    <a:pt x="0" y="131"/>
                  </a:lnTo>
                  <a:lnTo>
                    <a:pt x="215" y="131"/>
                  </a:lnTo>
                  <a:lnTo>
                    <a:pt x="215" y="100"/>
                  </a:lnTo>
                  <a:lnTo>
                    <a:pt x="230" y="100"/>
                  </a:lnTo>
                  <a:lnTo>
                    <a:pt x="230" y="31"/>
                  </a:lnTo>
                  <a:lnTo>
                    <a:pt x="215" y="3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1" name="Freeform 14"/>
            <p:cNvSpPr>
              <a:spLocks noEditPoints="1"/>
            </p:cNvSpPr>
            <p:nvPr/>
          </p:nvSpPr>
          <p:spPr bwMode="auto">
            <a:xfrm>
              <a:off x="13133753" y="3306995"/>
              <a:ext cx="249455" cy="388644"/>
            </a:xfrm>
            <a:custGeom>
              <a:avLst/>
              <a:gdLst>
                <a:gd name="T0" fmla="*/ 9 w 18"/>
                <a:gd name="T1" fmla="*/ 14 h 28"/>
                <a:gd name="T2" fmla="*/ 4 w 18"/>
                <a:gd name="T3" fmla="*/ 9 h 28"/>
                <a:gd name="T4" fmla="*/ 9 w 18"/>
                <a:gd name="T5" fmla="*/ 3 h 28"/>
                <a:gd name="T6" fmla="*/ 15 w 18"/>
                <a:gd name="T7" fmla="*/ 9 h 28"/>
                <a:gd name="T8" fmla="*/ 9 w 18"/>
                <a:gd name="T9" fmla="*/ 14 h 28"/>
                <a:gd name="T10" fmla="*/ 9 w 18"/>
                <a:gd name="T11" fmla="*/ 0 h 28"/>
                <a:gd name="T12" fmla="*/ 0 w 18"/>
                <a:gd name="T13" fmla="*/ 9 h 28"/>
                <a:gd name="T14" fmla="*/ 9 w 18"/>
                <a:gd name="T15" fmla="*/ 28 h 28"/>
                <a:gd name="T16" fmla="*/ 18 w 18"/>
                <a:gd name="T17" fmla="*/ 9 h 28"/>
                <a:gd name="T18" fmla="*/ 9 w 18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8">
                  <a:moveTo>
                    <a:pt x="9" y="14"/>
                  </a:moveTo>
                  <a:cubicBezTo>
                    <a:pt x="6" y="14"/>
                    <a:pt x="4" y="12"/>
                    <a:pt x="4" y="9"/>
                  </a:cubicBezTo>
                  <a:cubicBezTo>
                    <a:pt x="4" y="6"/>
                    <a:pt x="6" y="3"/>
                    <a:pt x="9" y="3"/>
                  </a:cubicBezTo>
                  <a:cubicBezTo>
                    <a:pt x="12" y="3"/>
                    <a:pt x="15" y="6"/>
                    <a:pt x="15" y="9"/>
                  </a:cubicBezTo>
                  <a:cubicBezTo>
                    <a:pt x="15" y="12"/>
                    <a:pt x="12" y="14"/>
                    <a:pt x="9" y="14"/>
                  </a:cubicBezTo>
                  <a:close/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9" y="28"/>
                    <a:pt x="9" y="28"/>
                  </a:cubicBezTo>
                  <a:cubicBezTo>
                    <a:pt x="9" y="28"/>
                    <a:pt x="18" y="14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2" name="Freeform 15"/>
            <p:cNvSpPr>
              <a:spLocks/>
            </p:cNvSpPr>
            <p:nvPr/>
          </p:nvSpPr>
          <p:spPr bwMode="auto">
            <a:xfrm>
              <a:off x="8115728" y="5246600"/>
              <a:ext cx="388645" cy="403106"/>
            </a:xfrm>
            <a:custGeom>
              <a:avLst/>
              <a:gdLst>
                <a:gd name="T0" fmla="*/ 20 w 28"/>
                <a:gd name="T1" fmla="*/ 16 h 29"/>
                <a:gd name="T2" fmla="*/ 17 w 28"/>
                <a:gd name="T3" fmla="*/ 19 h 29"/>
                <a:gd name="T4" fmla="*/ 12 w 28"/>
                <a:gd name="T5" fmla="*/ 16 h 29"/>
                <a:gd name="T6" fmla="*/ 9 w 28"/>
                <a:gd name="T7" fmla="*/ 10 h 29"/>
                <a:gd name="T8" fmla="*/ 12 w 28"/>
                <a:gd name="T9" fmla="*/ 7 h 29"/>
                <a:gd name="T10" fmla="*/ 4 w 28"/>
                <a:gd name="T11" fmla="*/ 0 h 29"/>
                <a:gd name="T12" fmla="*/ 1 w 28"/>
                <a:gd name="T13" fmla="*/ 3 h 29"/>
                <a:gd name="T14" fmla="*/ 1 w 28"/>
                <a:gd name="T15" fmla="*/ 3 h 29"/>
                <a:gd name="T16" fmla="*/ 8 w 28"/>
                <a:gd name="T17" fmla="*/ 19 h 29"/>
                <a:gd name="T18" fmla="*/ 25 w 28"/>
                <a:gd name="T19" fmla="*/ 26 h 29"/>
                <a:gd name="T20" fmla="*/ 28 w 28"/>
                <a:gd name="T21" fmla="*/ 23 h 29"/>
                <a:gd name="T22" fmla="*/ 20 w 28"/>
                <a:gd name="T2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9">
                  <a:moveTo>
                    <a:pt x="20" y="16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5" y="20"/>
                    <a:pt x="12" y="16"/>
                  </a:cubicBezTo>
                  <a:cubicBezTo>
                    <a:pt x="9" y="13"/>
                    <a:pt x="9" y="10"/>
                    <a:pt x="9" y="1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6"/>
                    <a:pt x="2" y="13"/>
                    <a:pt x="8" y="19"/>
                  </a:cubicBezTo>
                  <a:cubicBezTo>
                    <a:pt x="15" y="26"/>
                    <a:pt x="22" y="29"/>
                    <a:pt x="25" y="26"/>
                  </a:cubicBezTo>
                  <a:cubicBezTo>
                    <a:pt x="28" y="23"/>
                    <a:pt x="28" y="23"/>
                    <a:pt x="28" y="23"/>
                  </a:cubicBezTo>
                  <a:lnTo>
                    <a:pt x="20" y="1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3" name="Freeform 16"/>
            <p:cNvSpPr>
              <a:spLocks noEditPoints="1"/>
            </p:cNvSpPr>
            <p:nvPr/>
          </p:nvSpPr>
          <p:spPr bwMode="auto">
            <a:xfrm>
              <a:off x="12191970" y="3278072"/>
              <a:ext cx="359722" cy="361529"/>
            </a:xfrm>
            <a:custGeom>
              <a:avLst/>
              <a:gdLst>
                <a:gd name="T0" fmla="*/ 10 w 26"/>
                <a:gd name="T1" fmla="*/ 0 h 26"/>
                <a:gd name="T2" fmla="*/ 0 w 26"/>
                <a:gd name="T3" fmla="*/ 11 h 26"/>
                <a:gd name="T4" fmla="*/ 10 w 26"/>
                <a:gd name="T5" fmla="*/ 21 h 26"/>
                <a:gd name="T6" fmla="*/ 16 w 26"/>
                <a:gd name="T7" fmla="*/ 19 h 26"/>
                <a:gd name="T8" fmla="*/ 17 w 26"/>
                <a:gd name="T9" fmla="*/ 19 h 26"/>
                <a:gd name="T10" fmla="*/ 23 w 26"/>
                <a:gd name="T11" fmla="*/ 26 h 26"/>
                <a:gd name="T12" fmla="*/ 24 w 26"/>
                <a:gd name="T13" fmla="*/ 26 h 26"/>
                <a:gd name="T14" fmla="*/ 26 w 26"/>
                <a:gd name="T15" fmla="*/ 26 h 26"/>
                <a:gd name="T16" fmla="*/ 26 w 26"/>
                <a:gd name="T17" fmla="*/ 23 h 26"/>
                <a:gd name="T18" fmla="*/ 19 w 26"/>
                <a:gd name="T19" fmla="*/ 16 h 26"/>
                <a:gd name="T20" fmla="*/ 19 w 26"/>
                <a:gd name="T21" fmla="*/ 16 h 26"/>
                <a:gd name="T22" fmla="*/ 20 w 26"/>
                <a:gd name="T23" fmla="*/ 11 h 26"/>
                <a:gd name="T24" fmla="*/ 10 w 26"/>
                <a:gd name="T25" fmla="*/ 0 h 26"/>
                <a:gd name="T26" fmla="*/ 10 w 26"/>
                <a:gd name="T27" fmla="*/ 3 h 26"/>
                <a:gd name="T28" fmla="*/ 17 w 26"/>
                <a:gd name="T29" fmla="*/ 11 h 26"/>
                <a:gd name="T30" fmla="*/ 16 w 26"/>
                <a:gd name="T31" fmla="*/ 14 h 26"/>
                <a:gd name="T32" fmla="*/ 15 w 26"/>
                <a:gd name="T33" fmla="*/ 15 h 26"/>
                <a:gd name="T34" fmla="*/ 14 w 26"/>
                <a:gd name="T35" fmla="*/ 16 h 26"/>
                <a:gd name="T36" fmla="*/ 10 w 26"/>
                <a:gd name="T37" fmla="*/ 18 h 26"/>
                <a:gd name="T38" fmla="*/ 3 w 26"/>
                <a:gd name="T39" fmla="*/ 11 h 26"/>
                <a:gd name="T40" fmla="*/ 10 w 26"/>
                <a:gd name="T4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6">
                  <a:moveTo>
                    <a:pt x="10" y="0"/>
                  </a:moveTo>
                  <a:cubicBezTo>
                    <a:pt x="4" y="0"/>
                    <a:pt x="0" y="5"/>
                    <a:pt x="0" y="11"/>
                  </a:cubicBezTo>
                  <a:cubicBezTo>
                    <a:pt x="0" y="16"/>
                    <a:pt x="4" y="21"/>
                    <a:pt x="10" y="21"/>
                  </a:cubicBezTo>
                  <a:cubicBezTo>
                    <a:pt x="12" y="21"/>
                    <a:pt x="15" y="20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5"/>
                    <a:pt x="26" y="24"/>
                    <a:pt x="26" y="2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4"/>
                    <a:pt x="20" y="13"/>
                    <a:pt x="20" y="11"/>
                  </a:cubicBezTo>
                  <a:cubicBezTo>
                    <a:pt x="20" y="5"/>
                    <a:pt x="16" y="0"/>
                    <a:pt x="10" y="0"/>
                  </a:cubicBezTo>
                  <a:close/>
                  <a:moveTo>
                    <a:pt x="10" y="3"/>
                  </a:moveTo>
                  <a:cubicBezTo>
                    <a:pt x="14" y="3"/>
                    <a:pt x="17" y="7"/>
                    <a:pt x="17" y="11"/>
                  </a:cubicBezTo>
                  <a:cubicBezTo>
                    <a:pt x="17" y="12"/>
                    <a:pt x="17" y="13"/>
                    <a:pt x="16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2" y="18"/>
                    <a:pt x="10" y="18"/>
                  </a:cubicBezTo>
                  <a:cubicBezTo>
                    <a:pt x="6" y="18"/>
                    <a:pt x="3" y="15"/>
                    <a:pt x="3" y="11"/>
                  </a:cubicBezTo>
                  <a:cubicBezTo>
                    <a:pt x="3" y="7"/>
                    <a:pt x="6" y="3"/>
                    <a:pt x="1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4" name="Freeform 17"/>
            <p:cNvSpPr>
              <a:spLocks/>
            </p:cNvSpPr>
            <p:nvPr/>
          </p:nvSpPr>
          <p:spPr bwMode="auto">
            <a:xfrm>
              <a:off x="10098716" y="3250958"/>
              <a:ext cx="401297" cy="388644"/>
            </a:xfrm>
            <a:custGeom>
              <a:avLst/>
              <a:gdLst>
                <a:gd name="T0" fmla="*/ 14 w 29"/>
                <a:gd name="T1" fmla="*/ 9 h 28"/>
                <a:gd name="T2" fmla="*/ 0 w 29"/>
                <a:gd name="T3" fmla="*/ 12 h 28"/>
                <a:gd name="T4" fmla="*/ 9 w 29"/>
                <a:gd name="T5" fmla="*/ 22 h 28"/>
                <a:gd name="T6" fmla="*/ 14 w 29"/>
                <a:gd name="T7" fmla="*/ 28 h 28"/>
                <a:gd name="T8" fmla="*/ 20 w 29"/>
                <a:gd name="T9" fmla="*/ 22 h 28"/>
                <a:gd name="T10" fmla="*/ 29 w 29"/>
                <a:gd name="T11" fmla="*/ 12 h 28"/>
                <a:gd name="T12" fmla="*/ 14 w 29"/>
                <a:gd name="T13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8">
                  <a:moveTo>
                    <a:pt x="14" y="9"/>
                  </a:moveTo>
                  <a:cubicBezTo>
                    <a:pt x="11" y="0"/>
                    <a:pt x="0" y="2"/>
                    <a:pt x="0" y="12"/>
                  </a:cubicBezTo>
                  <a:cubicBezTo>
                    <a:pt x="0" y="18"/>
                    <a:pt x="5" y="20"/>
                    <a:pt x="9" y="22"/>
                  </a:cubicBezTo>
                  <a:cubicBezTo>
                    <a:pt x="12" y="24"/>
                    <a:pt x="14" y="27"/>
                    <a:pt x="14" y="28"/>
                  </a:cubicBezTo>
                  <a:cubicBezTo>
                    <a:pt x="15" y="27"/>
                    <a:pt x="17" y="24"/>
                    <a:pt x="20" y="22"/>
                  </a:cubicBezTo>
                  <a:cubicBezTo>
                    <a:pt x="24" y="19"/>
                    <a:pt x="29" y="18"/>
                    <a:pt x="29" y="12"/>
                  </a:cubicBezTo>
                  <a:cubicBezTo>
                    <a:pt x="29" y="2"/>
                    <a:pt x="18" y="0"/>
                    <a:pt x="14" y="9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5" name="Freeform 18"/>
            <p:cNvSpPr>
              <a:spLocks/>
            </p:cNvSpPr>
            <p:nvPr/>
          </p:nvSpPr>
          <p:spPr bwMode="auto">
            <a:xfrm>
              <a:off x="14048422" y="3278072"/>
              <a:ext cx="403106" cy="375990"/>
            </a:xfrm>
            <a:custGeom>
              <a:avLst/>
              <a:gdLst>
                <a:gd name="T0" fmla="*/ 115 w 223"/>
                <a:gd name="T1" fmla="*/ 0 h 208"/>
                <a:gd name="T2" fmla="*/ 146 w 223"/>
                <a:gd name="T3" fmla="*/ 62 h 208"/>
                <a:gd name="T4" fmla="*/ 223 w 223"/>
                <a:gd name="T5" fmla="*/ 77 h 208"/>
                <a:gd name="T6" fmla="*/ 169 w 223"/>
                <a:gd name="T7" fmla="*/ 131 h 208"/>
                <a:gd name="T8" fmla="*/ 177 w 223"/>
                <a:gd name="T9" fmla="*/ 208 h 208"/>
                <a:gd name="T10" fmla="*/ 115 w 223"/>
                <a:gd name="T11" fmla="*/ 169 h 208"/>
                <a:gd name="T12" fmla="*/ 46 w 223"/>
                <a:gd name="T13" fmla="*/ 208 h 208"/>
                <a:gd name="T14" fmla="*/ 54 w 223"/>
                <a:gd name="T15" fmla="*/ 131 h 208"/>
                <a:gd name="T16" fmla="*/ 0 w 223"/>
                <a:gd name="T17" fmla="*/ 77 h 208"/>
                <a:gd name="T18" fmla="*/ 77 w 223"/>
                <a:gd name="T19" fmla="*/ 62 h 208"/>
                <a:gd name="T20" fmla="*/ 115 w 223"/>
                <a:gd name="T21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08">
                  <a:moveTo>
                    <a:pt x="115" y="0"/>
                  </a:moveTo>
                  <a:lnTo>
                    <a:pt x="146" y="62"/>
                  </a:lnTo>
                  <a:lnTo>
                    <a:pt x="223" y="77"/>
                  </a:lnTo>
                  <a:lnTo>
                    <a:pt x="169" y="131"/>
                  </a:lnTo>
                  <a:lnTo>
                    <a:pt x="177" y="208"/>
                  </a:lnTo>
                  <a:lnTo>
                    <a:pt x="115" y="169"/>
                  </a:lnTo>
                  <a:lnTo>
                    <a:pt x="46" y="208"/>
                  </a:lnTo>
                  <a:lnTo>
                    <a:pt x="54" y="131"/>
                  </a:lnTo>
                  <a:lnTo>
                    <a:pt x="0" y="77"/>
                  </a:lnTo>
                  <a:lnTo>
                    <a:pt x="77" y="62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6" name="Freeform 19"/>
            <p:cNvSpPr>
              <a:spLocks noEditPoints="1"/>
            </p:cNvSpPr>
            <p:nvPr/>
          </p:nvSpPr>
          <p:spPr bwMode="auto">
            <a:xfrm>
              <a:off x="8103075" y="4263240"/>
              <a:ext cx="401297" cy="388644"/>
            </a:xfrm>
            <a:custGeom>
              <a:avLst/>
              <a:gdLst>
                <a:gd name="T0" fmla="*/ 14 w 29"/>
                <a:gd name="T1" fmla="*/ 25 h 28"/>
                <a:gd name="T2" fmla="*/ 8 w 29"/>
                <a:gd name="T3" fmla="*/ 23 h 28"/>
                <a:gd name="T4" fmla="*/ 23 w 29"/>
                <a:gd name="T5" fmla="*/ 8 h 28"/>
                <a:gd name="T6" fmla="*/ 25 w 29"/>
                <a:gd name="T7" fmla="*/ 14 h 28"/>
                <a:gd name="T8" fmla="*/ 14 w 29"/>
                <a:gd name="T9" fmla="*/ 25 h 28"/>
                <a:gd name="T10" fmla="*/ 4 w 29"/>
                <a:gd name="T11" fmla="*/ 14 h 28"/>
                <a:gd name="T12" fmla="*/ 14 w 29"/>
                <a:gd name="T13" fmla="*/ 3 h 28"/>
                <a:gd name="T14" fmla="*/ 21 w 29"/>
                <a:gd name="T15" fmla="*/ 5 h 28"/>
                <a:gd name="T16" fmla="*/ 6 w 29"/>
                <a:gd name="T17" fmla="*/ 20 h 28"/>
                <a:gd name="T18" fmla="*/ 4 w 29"/>
                <a:gd name="T19" fmla="*/ 14 h 28"/>
                <a:gd name="T20" fmla="*/ 26 w 29"/>
                <a:gd name="T21" fmla="*/ 5 h 28"/>
                <a:gd name="T22" fmla="*/ 26 w 29"/>
                <a:gd name="T23" fmla="*/ 5 h 28"/>
                <a:gd name="T24" fmla="*/ 23 w 29"/>
                <a:gd name="T25" fmla="*/ 3 h 28"/>
                <a:gd name="T26" fmla="*/ 23 w 29"/>
                <a:gd name="T27" fmla="*/ 3 h 28"/>
                <a:gd name="T28" fmla="*/ 14 w 29"/>
                <a:gd name="T29" fmla="*/ 0 h 28"/>
                <a:gd name="T30" fmla="*/ 0 w 29"/>
                <a:gd name="T31" fmla="*/ 14 h 28"/>
                <a:gd name="T32" fmla="*/ 3 w 29"/>
                <a:gd name="T33" fmla="*/ 23 h 28"/>
                <a:gd name="T34" fmla="*/ 3 w 29"/>
                <a:gd name="T35" fmla="*/ 23 h 28"/>
                <a:gd name="T36" fmla="*/ 6 w 29"/>
                <a:gd name="T37" fmla="*/ 25 h 28"/>
                <a:gd name="T38" fmla="*/ 6 w 29"/>
                <a:gd name="T39" fmla="*/ 25 h 28"/>
                <a:gd name="T40" fmla="*/ 14 w 29"/>
                <a:gd name="T41" fmla="*/ 28 h 28"/>
                <a:gd name="T42" fmla="*/ 29 w 29"/>
                <a:gd name="T43" fmla="*/ 14 h 28"/>
                <a:gd name="T44" fmla="*/ 26 w 29"/>
                <a:gd name="T45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8">
                  <a:moveTo>
                    <a:pt x="14" y="25"/>
                  </a:moveTo>
                  <a:cubicBezTo>
                    <a:pt x="12" y="25"/>
                    <a:pt x="10" y="24"/>
                    <a:pt x="8" y="2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9"/>
                    <a:pt x="25" y="12"/>
                    <a:pt x="25" y="14"/>
                  </a:cubicBezTo>
                  <a:cubicBezTo>
                    <a:pt x="25" y="20"/>
                    <a:pt x="20" y="25"/>
                    <a:pt x="14" y="25"/>
                  </a:cubicBezTo>
                  <a:close/>
                  <a:moveTo>
                    <a:pt x="4" y="14"/>
                  </a:moveTo>
                  <a:cubicBezTo>
                    <a:pt x="4" y="8"/>
                    <a:pt x="8" y="3"/>
                    <a:pt x="14" y="3"/>
                  </a:cubicBezTo>
                  <a:cubicBezTo>
                    <a:pt x="17" y="3"/>
                    <a:pt x="19" y="4"/>
                    <a:pt x="21" y="5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18"/>
                    <a:pt x="4" y="16"/>
                    <a:pt x="4" y="14"/>
                  </a:cubicBezTo>
                  <a:close/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1"/>
                    <a:pt x="18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7"/>
                    <a:pt x="1" y="20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8" y="27"/>
                    <a:pt x="11" y="28"/>
                    <a:pt x="14" y="28"/>
                  </a:cubicBezTo>
                  <a:cubicBezTo>
                    <a:pt x="22" y="28"/>
                    <a:pt x="29" y="22"/>
                    <a:pt x="29" y="14"/>
                  </a:cubicBezTo>
                  <a:cubicBezTo>
                    <a:pt x="29" y="11"/>
                    <a:pt x="28" y="8"/>
                    <a:pt x="26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7" name="Freeform 20"/>
            <p:cNvSpPr>
              <a:spLocks/>
            </p:cNvSpPr>
            <p:nvPr/>
          </p:nvSpPr>
          <p:spPr bwMode="auto">
            <a:xfrm>
              <a:off x="17002116" y="3265419"/>
              <a:ext cx="401297" cy="388644"/>
            </a:xfrm>
            <a:custGeom>
              <a:avLst/>
              <a:gdLst>
                <a:gd name="T0" fmla="*/ 222 w 222"/>
                <a:gd name="T1" fmla="*/ 84 h 215"/>
                <a:gd name="T2" fmla="*/ 138 w 222"/>
                <a:gd name="T3" fmla="*/ 84 h 215"/>
                <a:gd name="T4" fmla="*/ 138 w 222"/>
                <a:gd name="T5" fmla="*/ 0 h 215"/>
                <a:gd name="T6" fmla="*/ 84 w 222"/>
                <a:gd name="T7" fmla="*/ 0 h 215"/>
                <a:gd name="T8" fmla="*/ 84 w 222"/>
                <a:gd name="T9" fmla="*/ 84 h 215"/>
                <a:gd name="T10" fmla="*/ 0 w 222"/>
                <a:gd name="T11" fmla="*/ 84 h 215"/>
                <a:gd name="T12" fmla="*/ 0 w 222"/>
                <a:gd name="T13" fmla="*/ 138 h 215"/>
                <a:gd name="T14" fmla="*/ 84 w 222"/>
                <a:gd name="T15" fmla="*/ 138 h 215"/>
                <a:gd name="T16" fmla="*/ 84 w 222"/>
                <a:gd name="T17" fmla="*/ 215 h 215"/>
                <a:gd name="T18" fmla="*/ 138 w 222"/>
                <a:gd name="T19" fmla="*/ 215 h 215"/>
                <a:gd name="T20" fmla="*/ 138 w 222"/>
                <a:gd name="T21" fmla="*/ 138 h 215"/>
                <a:gd name="T22" fmla="*/ 222 w 222"/>
                <a:gd name="T23" fmla="*/ 138 h 215"/>
                <a:gd name="T24" fmla="*/ 222 w 222"/>
                <a:gd name="T25" fmla="*/ 8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2" h="215">
                  <a:moveTo>
                    <a:pt x="222" y="84"/>
                  </a:moveTo>
                  <a:lnTo>
                    <a:pt x="138" y="84"/>
                  </a:lnTo>
                  <a:lnTo>
                    <a:pt x="138" y="0"/>
                  </a:lnTo>
                  <a:lnTo>
                    <a:pt x="84" y="0"/>
                  </a:lnTo>
                  <a:lnTo>
                    <a:pt x="84" y="84"/>
                  </a:lnTo>
                  <a:lnTo>
                    <a:pt x="0" y="84"/>
                  </a:lnTo>
                  <a:lnTo>
                    <a:pt x="0" y="138"/>
                  </a:lnTo>
                  <a:lnTo>
                    <a:pt x="84" y="138"/>
                  </a:lnTo>
                  <a:lnTo>
                    <a:pt x="84" y="215"/>
                  </a:lnTo>
                  <a:lnTo>
                    <a:pt x="138" y="215"/>
                  </a:lnTo>
                  <a:lnTo>
                    <a:pt x="138" y="138"/>
                  </a:lnTo>
                  <a:lnTo>
                    <a:pt x="222" y="138"/>
                  </a:lnTo>
                  <a:lnTo>
                    <a:pt x="222" y="8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8" name="Freeform 21"/>
            <p:cNvSpPr>
              <a:spLocks/>
            </p:cNvSpPr>
            <p:nvPr/>
          </p:nvSpPr>
          <p:spPr bwMode="auto">
            <a:xfrm>
              <a:off x="10098716" y="4263240"/>
              <a:ext cx="388645" cy="388644"/>
            </a:xfrm>
            <a:custGeom>
              <a:avLst/>
              <a:gdLst>
                <a:gd name="T0" fmla="*/ 107 w 215"/>
                <a:gd name="T1" fmla="*/ 0 h 215"/>
                <a:gd name="T2" fmla="*/ 107 w 215"/>
                <a:gd name="T3" fmla="*/ 61 h 215"/>
                <a:gd name="T4" fmla="*/ 0 w 215"/>
                <a:gd name="T5" fmla="*/ 61 h 215"/>
                <a:gd name="T6" fmla="*/ 0 w 215"/>
                <a:gd name="T7" fmla="*/ 146 h 215"/>
                <a:gd name="T8" fmla="*/ 107 w 215"/>
                <a:gd name="T9" fmla="*/ 146 h 215"/>
                <a:gd name="T10" fmla="*/ 107 w 215"/>
                <a:gd name="T11" fmla="*/ 215 h 215"/>
                <a:gd name="T12" fmla="*/ 215 w 215"/>
                <a:gd name="T13" fmla="*/ 107 h 215"/>
                <a:gd name="T14" fmla="*/ 107 w 215"/>
                <a:gd name="T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215">
                  <a:moveTo>
                    <a:pt x="107" y="0"/>
                  </a:moveTo>
                  <a:lnTo>
                    <a:pt x="107" y="61"/>
                  </a:lnTo>
                  <a:lnTo>
                    <a:pt x="0" y="61"/>
                  </a:lnTo>
                  <a:lnTo>
                    <a:pt x="0" y="146"/>
                  </a:lnTo>
                  <a:lnTo>
                    <a:pt x="107" y="146"/>
                  </a:lnTo>
                  <a:lnTo>
                    <a:pt x="107" y="215"/>
                  </a:lnTo>
                  <a:lnTo>
                    <a:pt x="215" y="107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9" name="Freeform 22"/>
            <p:cNvSpPr>
              <a:spLocks/>
            </p:cNvSpPr>
            <p:nvPr/>
          </p:nvSpPr>
          <p:spPr bwMode="auto">
            <a:xfrm>
              <a:off x="9113548" y="4263240"/>
              <a:ext cx="388645" cy="388644"/>
            </a:xfrm>
            <a:custGeom>
              <a:avLst/>
              <a:gdLst>
                <a:gd name="T0" fmla="*/ 0 w 215"/>
                <a:gd name="T1" fmla="*/ 107 h 215"/>
                <a:gd name="T2" fmla="*/ 62 w 215"/>
                <a:gd name="T3" fmla="*/ 107 h 215"/>
                <a:gd name="T4" fmla="*/ 62 w 215"/>
                <a:gd name="T5" fmla="*/ 215 h 215"/>
                <a:gd name="T6" fmla="*/ 146 w 215"/>
                <a:gd name="T7" fmla="*/ 215 h 215"/>
                <a:gd name="T8" fmla="*/ 146 w 215"/>
                <a:gd name="T9" fmla="*/ 107 h 215"/>
                <a:gd name="T10" fmla="*/ 215 w 215"/>
                <a:gd name="T11" fmla="*/ 107 h 215"/>
                <a:gd name="T12" fmla="*/ 108 w 215"/>
                <a:gd name="T13" fmla="*/ 0 h 215"/>
                <a:gd name="T14" fmla="*/ 0 w 215"/>
                <a:gd name="T15" fmla="*/ 1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215">
                  <a:moveTo>
                    <a:pt x="0" y="107"/>
                  </a:moveTo>
                  <a:lnTo>
                    <a:pt x="62" y="107"/>
                  </a:lnTo>
                  <a:lnTo>
                    <a:pt x="62" y="215"/>
                  </a:lnTo>
                  <a:lnTo>
                    <a:pt x="146" y="215"/>
                  </a:lnTo>
                  <a:lnTo>
                    <a:pt x="146" y="107"/>
                  </a:lnTo>
                  <a:lnTo>
                    <a:pt x="215" y="107"/>
                  </a:lnTo>
                  <a:lnTo>
                    <a:pt x="108" y="0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0" name="Freeform 23"/>
            <p:cNvSpPr>
              <a:spLocks noEditPoints="1"/>
            </p:cNvSpPr>
            <p:nvPr/>
          </p:nvSpPr>
          <p:spPr bwMode="auto">
            <a:xfrm>
              <a:off x="10125830" y="5288175"/>
              <a:ext cx="332607" cy="361529"/>
            </a:xfrm>
            <a:custGeom>
              <a:avLst/>
              <a:gdLst>
                <a:gd name="T0" fmla="*/ 19 w 24"/>
                <a:gd name="T1" fmla="*/ 4 h 26"/>
                <a:gd name="T2" fmla="*/ 19 w 24"/>
                <a:gd name="T3" fmla="*/ 7 h 26"/>
                <a:gd name="T4" fmla="*/ 22 w 24"/>
                <a:gd name="T5" fmla="*/ 13 h 26"/>
                <a:gd name="T6" fmla="*/ 19 w 24"/>
                <a:gd name="T7" fmla="*/ 19 h 26"/>
                <a:gd name="T8" fmla="*/ 19 w 24"/>
                <a:gd name="T9" fmla="*/ 22 h 26"/>
                <a:gd name="T10" fmla="*/ 24 w 24"/>
                <a:gd name="T11" fmla="*/ 13 h 26"/>
                <a:gd name="T12" fmla="*/ 19 w 24"/>
                <a:gd name="T13" fmla="*/ 4 h 26"/>
                <a:gd name="T14" fmla="*/ 15 w 24"/>
                <a:gd name="T15" fmla="*/ 26 h 26"/>
                <a:gd name="T16" fmla="*/ 15 w 24"/>
                <a:gd name="T17" fmla="*/ 0 h 26"/>
                <a:gd name="T18" fmla="*/ 6 w 24"/>
                <a:gd name="T19" fmla="*/ 9 h 26"/>
                <a:gd name="T20" fmla="*/ 0 w 24"/>
                <a:gd name="T21" fmla="*/ 9 h 26"/>
                <a:gd name="T22" fmla="*/ 0 w 24"/>
                <a:gd name="T23" fmla="*/ 17 h 26"/>
                <a:gd name="T24" fmla="*/ 6 w 24"/>
                <a:gd name="T25" fmla="*/ 17 h 26"/>
                <a:gd name="T26" fmla="*/ 15 w 24"/>
                <a:gd name="T27" fmla="*/ 26 h 26"/>
                <a:gd name="T28" fmla="*/ 16 w 24"/>
                <a:gd name="T29" fmla="*/ 24 h 26"/>
                <a:gd name="T30" fmla="*/ 16 w 24"/>
                <a:gd name="T31" fmla="*/ 24 h 26"/>
                <a:gd name="T32" fmla="*/ 16 w 24"/>
                <a:gd name="T33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6">
                  <a:moveTo>
                    <a:pt x="19" y="4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2" y="11"/>
                    <a:pt x="22" y="13"/>
                  </a:cubicBezTo>
                  <a:cubicBezTo>
                    <a:pt x="22" y="16"/>
                    <a:pt x="21" y="18"/>
                    <a:pt x="19" y="19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2" y="20"/>
                    <a:pt x="24" y="17"/>
                    <a:pt x="24" y="13"/>
                  </a:cubicBezTo>
                  <a:cubicBezTo>
                    <a:pt x="24" y="9"/>
                    <a:pt x="22" y="6"/>
                    <a:pt x="19" y="4"/>
                  </a:cubicBezTo>
                  <a:close/>
                  <a:moveTo>
                    <a:pt x="15" y="26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7"/>
                    <a:pt x="6" y="17"/>
                    <a:pt x="6" y="17"/>
                  </a:cubicBezTo>
                  <a:lnTo>
                    <a:pt x="15" y="26"/>
                  </a:ln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8" name="กลุ่ม 7"/>
            <p:cNvGrpSpPr/>
            <p:nvPr/>
          </p:nvGrpSpPr>
          <p:grpSpPr>
            <a:xfrm>
              <a:off x="11138112" y="2309174"/>
              <a:ext cx="291032" cy="345261"/>
              <a:chOff x="11138112" y="2309174"/>
              <a:chExt cx="291032" cy="345261"/>
            </a:xfrm>
          </p:grpSpPr>
          <p:sp>
            <p:nvSpPr>
              <p:cNvPr id="291" name="Freeform 24"/>
              <p:cNvSpPr>
                <a:spLocks/>
              </p:cNvSpPr>
              <p:nvPr/>
            </p:nvSpPr>
            <p:spPr bwMode="auto">
              <a:xfrm>
                <a:off x="11138112" y="2544168"/>
                <a:ext cx="291032" cy="110267"/>
              </a:xfrm>
              <a:custGeom>
                <a:avLst/>
                <a:gdLst>
                  <a:gd name="T0" fmla="*/ 14 w 21"/>
                  <a:gd name="T1" fmla="*/ 0 h 8"/>
                  <a:gd name="T2" fmla="*/ 14 w 21"/>
                  <a:gd name="T3" fmla="*/ 0 h 8"/>
                  <a:gd name="T4" fmla="*/ 10 w 21"/>
                  <a:gd name="T5" fmla="*/ 0 h 8"/>
                  <a:gd name="T6" fmla="*/ 7 w 21"/>
                  <a:gd name="T7" fmla="*/ 0 h 8"/>
                  <a:gd name="T8" fmla="*/ 7 w 21"/>
                  <a:gd name="T9" fmla="*/ 0 h 8"/>
                  <a:gd name="T10" fmla="*/ 0 w 21"/>
                  <a:gd name="T11" fmla="*/ 8 h 8"/>
                  <a:gd name="T12" fmla="*/ 21 w 21"/>
                  <a:gd name="T13" fmla="*/ 8 h 8"/>
                  <a:gd name="T14" fmla="*/ 14 w 2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8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3"/>
                      <a:pt x="18" y="0"/>
                      <a:pt x="14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92" name="Oval 25"/>
              <p:cNvSpPr>
                <a:spLocks noChangeArrowheads="1"/>
              </p:cNvSpPr>
              <p:nvPr/>
            </p:nvSpPr>
            <p:spPr bwMode="auto">
              <a:xfrm>
                <a:off x="11179688" y="2309174"/>
                <a:ext cx="207880" cy="234994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51" name="กลุ่ม 650"/>
            <p:cNvGrpSpPr/>
            <p:nvPr/>
          </p:nvGrpSpPr>
          <p:grpSpPr>
            <a:xfrm>
              <a:off x="15004668" y="11193756"/>
              <a:ext cx="513371" cy="347068"/>
              <a:chOff x="15004668" y="11193756"/>
              <a:chExt cx="513371" cy="347068"/>
            </a:xfrm>
          </p:grpSpPr>
          <p:sp>
            <p:nvSpPr>
              <p:cNvPr id="293" name="Freeform 26"/>
              <p:cNvSpPr>
                <a:spLocks/>
              </p:cNvSpPr>
              <p:nvPr/>
            </p:nvSpPr>
            <p:spPr bwMode="auto">
              <a:xfrm>
                <a:off x="15046243" y="11264253"/>
                <a:ext cx="153650" cy="193419"/>
              </a:xfrm>
              <a:custGeom>
                <a:avLst/>
                <a:gdLst>
                  <a:gd name="T0" fmla="*/ 6 w 11"/>
                  <a:gd name="T1" fmla="*/ 14 h 14"/>
                  <a:gd name="T2" fmla="*/ 7 w 11"/>
                  <a:gd name="T3" fmla="*/ 14 h 14"/>
                  <a:gd name="T4" fmla="*/ 10 w 11"/>
                  <a:gd name="T5" fmla="*/ 12 h 14"/>
                  <a:gd name="T6" fmla="*/ 11 w 11"/>
                  <a:gd name="T7" fmla="*/ 11 h 14"/>
                  <a:gd name="T8" fmla="*/ 7 w 11"/>
                  <a:gd name="T9" fmla="*/ 3 h 14"/>
                  <a:gd name="T10" fmla="*/ 8 w 11"/>
                  <a:gd name="T11" fmla="*/ 0 h 14"/>
                  <a:gd name="T12" fmla="*/ 6 w 11"/>
                  <a:gd name="T13" fmla="*/ 0 h 14"/>
                  <a:gd name="T14" fmla="*/ 0 w 11"/>
                  <a:gd name="T15" fmla="*/ 7 h 14"/>
                  <a:gd name="T16" fmla="*/ 6 w 11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6" y="14"/>
                    </a:moveTo>
                    <a:cubicBezTo>
                      <a:pt x="6" y="14"/>
                      <a:pt x="6" y="14"/>
                      <a:pt x="7" y="14"/>
                    </a:cubicBezTo>
                    <a:cubicBezTo>
                      <a:pt x="8" y="13"/>
                      <a:pt x="9" y="12"/>
                      <a:pt x="10" y="12"/>
                    </a:cubicBezTo>
                    <a:cubicBezTo>
                      <a:pt x="10" y="12"/>
                      <a:pt x="11" y="11"/>
                      <a:pt x="11" y="11"/>
                    </a:cubicBezTo>
                    <a:cubicBezTo>
                      <a:pt x="9" y="9"/>
                      <a:pt x="7" y="6"/>
                      <a:pt x="7" y="3"/>
                    </a:cubicBezTo>
                    <a:cubicBezTo>
                      <a:pt x="7" y="2"/>
                      <a:pt x="7" y="1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3" y="14"/>
                      <a:pt x="6" y="1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94" name="Freeform 27"/>
              <p:cNvSpPr>
                <a:spLocks/>
              </p:cNvSpPr>
              <p:nvPr/>
            </p:nvSpPr>
            <p:spPr bwMode="auto">
              <a:xfrm>
                <a:off x="15004668" y="11457672"/>
                <a:ext cx="124728" cy="83152"/>
              </a:xfrm>
              <a:custGeom>
                <a:avLst/>
                <a:gdLst>
                  <a:gd name="T0" fmla="*/ 7 w 9"/>
                  <a:gd name="T1" fmla="*/ 0 h 6"/>
                  <a:gd name="T2" fmla="*/ 7 w 9"/>
                  <a:gd name="T3" fmla="*/ 0 h 6"/>
                  <a:gd name="T4" fmla="*/ 0 w 9"/>
                  <a:gd name="T5" fmla="*/ 6 h 6"/>
                  <a:gd name="T6" fmla="*/ 7 w 9"/>
                  <a:gd name="T7" fmla="*/ 6 h 6"/>
                  <a:gd name="T8" fmla="*/ 9 w 9"/>
                  <a:gd name="T9" fmla="*/ 0 h 6"/>
                  <a:gd name="T10" fmla="*/ 7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8" y="2"/>
                      <a:pt x="9" y="0"/>
                    </a:cubicBezTo>
                    <a:cubicBezTo>
                      <a:pt x="8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95" name="Freeform 28"/>
              <p:cNvSpPr>
                <a:spLocks/>
              </p:cNvSpPr>
              <p:nvPr/>
            </p:nvSpPr>
            <p:spPr bwMode="auto">
              <a:xfrm>
                <a:off x="15324621" y="11264253"/>
                <a:ext cx="151842" cy="193419"/>
              </a:xfrm>
              <a:custGeom>
                <a:avLst/>
                <a:gdLst>
                  <a:gd name="T0" fmla="*/ 0 w 11"/>
                  <a:gd name="T1" fmla="*/ 11 h 14"/>
                  <a:gd name="T2" fmla="*/ 1 w 11"/>
                  <a:gd name="T3" fmla="*/ 12 h 14"/>
                  <a:gd name="T4" fmla="*/ 5 w 11"/>
                  <a:gd name="T5" fmla="*/ 14 h 14"/>
                  <a:gd name="T6" fmla="*/ 5 w 11"/>
                  <a:gd name="T7" fmla="*/ 14 h 14"/>
                  <a:gd name="T8" fmla="*/ 11 w 11"/>
                  <a:gd name="T9" fmla="*/ 7 h 14"/>
                  <a:gd name="T10" fmla="*/ 5 w 11"/>
                  <a:gd name="T11" fmla="*/ 0 h 14"/>
                  <a:gd name="T12" fmla="*/ 3 w 11"/>
                  <a:gd name="T13" fmla="*/ 0 h 14"/>
                  <a:gd name="T14" fmla="*/ 4 w 11"/>
                  <a:gd name="T15" fmla="*/ 3 h 14"/>
                  <a:gd name="T16" fmla="*/ 0 w 11"/>
                  <a:gd name="T1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0" y="11"/>
                    </a:move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3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8" y="14"/>
                      <a:pt x="11" y="10"/>
                      <a:pt x="11" y="7"/>
                    </a:cubicBezTo>
                    <a:cubicBezTo>
                      <a:pt x="11" y="3"/>
                      <a:pt x="8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7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96" name="Freeform 29"/>
              <p:cNvSpPr>
                <a:spLocks/>
              </p:cNvSpPr>
              <p:nvPr/>
            </p:nvSpPr>
            <p:spPr bwMode="auto">
              <a:xfrm>
                <a:off x="15116742" y="11430557"/>
                <a:ext cx="291032" cy="110267"/>
              </a:xfrm>
              <a:custGeom>
                <a:avLst/>
                <a:gdLst>
                  <a:gd name="T0" fmla="*/ 14 w 21"/>
                  <a:gd name="T1" fmla="*/ 0 h 8"/>
                  <a:gd name="T2" fmla="*/ 14 w 21"/>
                  <a:gd name="T3" fmla="*/ 0 h 8"/>
                  <a:gd name="T4" fmla="*/ 11 w 21"/>
                  <a:gd name="T5" fmla="*/ 1 h 8"/>
                  <a:gd name="T6" fmla="*/ 7 w 21"/>
                  <a:gd name="T7" fmla="*/ 0 h 8"/>
                  <a:gd name="T8" fmla="*/ 7 w 21"/>
                  <a:gd name="T9" fmla="*/ 0 h 8"/>
                  <a:gd name="T10" fmla="*/ 0 w 21"/>
                  <a:gd name="T11" fmla="*/ 8 h 8"/>
                  <a:gd name="T12" fmla="*/ 21 w 21"/>
                  <a:gd name="T13" fmla="*/ 8 h 8"/>
                  <a:gd name="T14" fmla="*/ 14 w 2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8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4"/>
                      <a:pt x="18" y="1"/>
                      <a:pt x="14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97" name="Freeform 30"/>
              <p:cNvSpPr>
                <a:spLocks/>
              </p:cNvSpPr>
              <p:nvPr/>
            </p:nvSpPr>
            <p:spPr bwMode="auto">
              <a:xfrm>
                <a:off x="15393311" y="11457672"/>
                <a:ext cx="124728" cy="83152"/>
              </a:xfrm>
              <a:custGeom>
                <a:avLst/>
                <a:gdLst>
                  <a:gd name="T0" fmla="*/ 2 w 9"/>
                  <a:gd name="T1" fmla="*/ 0 h 6"/>
                  <a:gd name="T2" fmla="*/ 2 w 9"/>
                  <a:gd name="T3" fmla="*/ 0 h 6"/>
                  <a:gd name="T4" fmla="*/ 0 w 9"/>
                  <a:gd name="T5" fmla="*/ 0 h 6"/>
                  <a:gd name="T6" fmla="*/ 2 w 9"/>
                  <a:gd name="T7" fmla="*/ 6 h 6"/>
                  <a:gd name="T8" fmla="*/ 9 w 9"/>
                  <a:gd name="T9" fmla="*/ 6 h 6"/>
                  <a:gd name="T10" fmla="*/ 2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4"/>
                      <a:pt x="2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6" y="0"/>
                      <a:pt x="2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98" name="Oval 31"/>
              <p:cNvSpPr>
                <a:spLocks noChangeArrowheads="1"/>
              </p:cNvSpPr>
              <p:nvPr/>
            </p:nvSpPr>
            <p:spPr bwMode="auto">
              <a:xfrm>
                <a:off x="15158317" y="11193756"/>
                <a:ext cx="207880" cy="236802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02" name="กลุ่ม 601"/>
            <p:cNvGrpSpPr/>
            <p:nvPr/>
          </p:nvGrpSpPr>
          <p:grpSpPr>
            <a:xfrm>
              <a:off x="17985476" y="2309174"/>
              <a:ext cx="457335" cy="332608"/>
              <a:chOff x="17985476" y="2309174"/>
              <a:chExt cx="457335" cy="332608"/>
            </a:xfrm>
          </p:grpSpPr>
          <p:sp>
            <p:nvSpPr>
              <p:cNvPr id="299" name="Freeform 32"/>
              <p:cNvSpPr>
                <a:spLocks/>
              </p:cNvSpPr>
              <p:nvPr/>
            </p:nvSpPr>
            <p:spPr bwMode="auto">
              <a:xfrm>
                <a:off x="17985476" y="2336289"/>
                <a:ext cx="457335" cy="305493"/>
              </a:xfrm>
              <a:custGeom>
                <a:avLst/>
                <a:gdLst>
                  <a:gd name="T0" fmla="*/ 30 w 33"/>
                  <a:gd name="T1" fmla="*/ 0 h 22"/>
                  <a:gd name="T2" fmla="*/ 22 w 33"/>
                  <a:gd name="T3" fmla="*/ 0 h 22"/>
                  <a:gd name="T4" fmla="*/ 22 w 33"/>
                  <a:gd name="T5" fmla="*/ 3 h 22"/>
                  <a:gd name="T6" fmla="*/ 30 w 33"/>
                  <a:gd name="T7" fmla="*/ 3 h 22"/>
                  <a:gd name="T8" fmla="*/ 30 w 33"/>
                  <a:gd name="T9" fmla="*/ 3 h 22"/>
                  <a:gd name="T10" fmla="*/ 30 w 33"/>
                  <a:gd name="T11" fmla="*/ 19 h 22"/>
                  <a:gd name="T12" fmla="*/ 30 w 33"/>
                  <a:gd name="T13" fmla="*/ 19 h 22"/>
                  <a:gd name="T14" fmla="*/ 3 w 33"/>
                  <a:gd name="T15" fmla="*/ 19 h 22"/>
                  <a:gd name="T16" fmla="*/ 2 w 33"/>
                  <a:gd name="T17" fmla="*/ 19 h 22"/>
                  <a:gd name="T18" fmla="*/ 2 w 33"/>
                  <a:gd name="T19" fmla="*/ 3 h 22"/>
                  <a:gd name="T20" fmla="*/ 3 w 33"/>
                  <a:gd name="T21" fmla="*/ 3 h 22"/>
                  <a:gd name="T22" fmla="*/ 11 w 33"/>
                  <a:gd name="T23" fmla="*/ 3 h 22"/>
                  <a:gd name="T24" fmla="*/ 11 w 33"/>
                  <a:gd name="T25" fmla="*/ 0 h 22"/>
                  <a:gd name="T26" fmla="*/ 3 w 33"/>
                  <a:gd name="T27" fmla="*/ 0 h 22"/>
                  <a:gd name="T28" fmla="*/ 0 w 33"/>
                  <a:gd name="T29" fmla="*/ 3 h 22"/>
                  <a:gd name="T30" fmla="*/ 0 w 33"/>
                  <a:gd name="T31" fmla="*/ 19 h 22"/>
                  <a:gd name="T32" fmla="*/ 3 w 33"/>
                  <a:gd name="T33" fmla="*/ 22 h 22"/>
                  <a:gd name="T34" fmla="*/ 30 w 33"/>
                  <a:gd name="T35" fmla="*/ 22 h 22"/>
                  <a:gd name="T36" fmla="*/ 33 w 33"/>
                  <a:gd name="T37" fmla="*/ 19 h 22"/>
                  <a:gd name="T38" fmla="*/ 33 w 33"/>
                  <a:gd name="T39" fmla="*/ 3 h 22"/>
                  <a:gd name="T40" fmla="*/ 30 w 33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22">
                    <a:moveTo>
                      <a:pt x="30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2"/>
                      <a:pt x="3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2" y="22"/>
                      <a:pt x="33" y="20"/>
                      <a:pt x="33" y="19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2" y="0"/>
                      <a:pt x="30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00" name="Rectangle 33"/>
              <p:cNvSpPr>
                <a:spLocks noChangeArrowheads="1"/>
              </p:cNvSpPr>
              <p:nvPr/>
            </p:nvSpPr>
            <p:spPr bwMode="auto">
              <a:xfrm>
                <a:off x="18151779" y="2309174"/>
                <a:ext cx="124728" cy="68691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01" name="Freeform 34"/>
              <p:cNvSpPr>
                <a:spLocks/>
              </p:cNvSpPr>
              <p:nvPr/>
            </p:nvSpPr>
            <p:spPr bwMode="auto">
              <a:xfrm>
                <a:off x="18041514" y="2517054"/>
                <a:ext cx="137381" cy="54229"/>
              </a:xfrm>
              <a:custGeom>
                <a:avLst/>
                <a:gdLst>
                  <a:gd name="T0" fmla="*/ 5 w 10"/>
                  <a:gd name="T1" fmla="*/ 0 h 4"/>
                  <a:gd name="T2" fmla="*/ 4 w 10"/>
                  <a:gd name="T3" fmla="*/ 0 h 4"/>
                  <a:gd name="T4" fmla="*/ 4 w 10"/>
                  <a:gd name="T5" fmla="*/ 0 h 4"/>
                  <a:gd name="T6" fmla="*/ 0 w 10"/>
                  <a:gd name="T7" fmla="*/ 4 h 4"/>
                  <a:gd name="T8" fmla="*/ 10 w 10"/>
                  <a:gd name="T9" fmla="*/ 4 h 4"/>
                  <a:gd name="T10" fmla="*/ 7 w 10"/>
                  <a:gd name="T11" fmla="*/ 0 h 4"/>
                  <a:gd name="T12" fmla="*/ 7 w 10"/>
                  <a:gd name="T13" fmla="*/ 0 h 4"/>
                  <a:gd name="T14" fmla="*/ 5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2"/>
                      <a:pt x="9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02" name="Oval 35"/>
              <p:cNvSpPr>
                <a:spLocks noChangeArrowheads="1"/>
              </p:cNvSpPr>
              <p:nvPr/>
            </p:nvSpPr>
            <p:spPr bwMode="auto">
              <a:xfrm>
                <a:off x="18068628" y="2404980"/>
                <a:ext cx="97613" cy="112074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03" name="Rectangle 36"/>
              <p:cNvSpPr>
                <a:spLocks noChangeArrowheads="1"/>
              </p:cNvSpPr>
              <p:nvPr/>
            </p:nvSpPr>
            <p:spPr bwMode="auto">
              <a:xfrm>
                <a:off x="18207817" y="2433902"/>
                <a:ext cx="166303" cy="27115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04" name="Rectangle 37"/>
              <p:cNvSpPr>
                <a:spLocks noChangeArrowheads="1"/>
              </p:cNvSpPr>
              <p:nvPr/>
            </p:nvSpPr>
            <p:spPr bwMode="auto">
              <a:xfrm>
                <a:off x="18207817" y="2475478"/>
                <a:ext cx="166303" cy="27115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05" name="Rectangle 38"/>
              <p:cNvSpPr>
                <a:spLocks noChangeArrowheads="1"/>
              </p:cNvSpPr>
              <p:nvPr/>
            </p:nvSpPr>
            <p:spPr bwMode="auto">
              <a:xfrm>
                <a:off x="18207817" y="2517054"/>
                <a:ext cx="166303" cy="27115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04" name="กลุ่ม 603"/>
            <p:cNvGrpSpPr/>
            <p:nvPr/>
          </p:nvGrpSpPr>
          <p:grpSpPr>
            <a:xfrm>
              <a:off x="19995579" y="2211561"/>
              <a:ext cx="430220" cy="388645"/>
              <a:chOff x="19995579" y="2211561"/>
              <a:chExt cx="430220" cy="388645"/>
            </a:xfrm>
          </p:grpSpPr>
          <p:sp>
            <p:nvSpPr>
              <p:cNvPr id="306" name="Freeform 39"/>
              <p:cNvSpPr>
                <a:spLocks noEditPoints="1"/>
              </p:cNvSpPr>
              <p:nvPr/>
            </p:nvSpPr>
            <p:spPr bwMode="auto">
              <a:xfrm>
                <a:off x="19995579" y="2309174"/>
                <a:ext cx="430220" cy="291032"/>
              </a:xfrm>
              <a:custGeom>
                <a:avLst/>
                <a:gdLst>
                  <a:gd name="T0" fmla="*/ 29 w 31"/>
                  <a:gd name="T1" fmla="*/ 0 h 21"/>
                  <a:gd name="T2" fmla="*/ 2 w 31"/>
                  <a:gd name="T3" fmla="*/ 0 h 21"/>
                  <a:gd name="T4" fmla="*/ 0 w 31"/>
                  <a:gd name="T5" fmla="*/ 3 h 21"/>
                  <a:gd name="T6" fmla="*/ 0 w 31"/>
                  <a:gd name="T7" fmla="*/ 19 h 21"/>
                  <a:gd name="T8" fmla="*/ 2 w 31"/>
                  <a:gd name="T9" fmla="*/ 21 h 21"/>
                  <a:gd name="T10" fmla="*/ 29 w 31"/>
                  <a:gd name="T11" fmla="*/ 21 h 21"/>
                  <a:gd name="T12" fmla="*/ 31 w 31"/>
                  <a:gd name="T13" fmla="*/ 19 h 21"/>
                  <a:gd name="T14" fmla="*/ 31 w 31"/>
                  <a:gd name="T15" fmla="*/ 3 h 21"/>
                  <a:gd name="T16" fmla="*/ 29 w 31"/>
                  <a:gd name="T17" fmla="*/ 0 h 21"/>
                  <a:gd name="T18" fmla="*/ 22 w 31"/>
                  <a:gd name="T19" fmla="*/ 3 h 21"/>
                  <a:gd name="T20" fmla="*/ 22 w 31"/>
                  <a:gd name="T21" fmla="*/ 19 h 21"/>
                  <a:gd name="T22" fmla="*/ 9 w 31"/>
                  <a:gd name="T23" fmla="*/ 19 h 21"/>
                  <a:gd name="T24" fmla="*/ 9 w 31"/>
                  <a:gd name="T25" fmla="*/ 3 h 21"/>
                  <a:gd name="T26" fmla="*/ 22 w 31"/>
                  <a:gd name="T27" fmla="*/ 3 h 21"/>
                  <a:gd name="T28" fmla="*/ 3 w 31"/>
                  <a:gd name="T29" fmla="*/ 3 h 21"/>
                  <a:gd name="T30" fmla="*/ 6 w 31"/>
                  <a:gd name="T31" fmla="*/ 3 h 21"/>
                  <a:gd name="T32" fmla="*/ 6 w 31"/>
                  <a:gd name="T33" fmla="*/ 19 h 21"/>
                  <a:gd name="T34" fmla="*/ 3 w 31"/>
                  <a:gd name="T35" fmla="*/ 19 h 21"/>
                  <a:gd name="T36" fmla="*/ 3 w 31"/>
                  <a:gd name="T37" fmla="*/ 3 h 21"/>
                  <a:gd name="T38" fmla="*/ 29 w 31"/>
                  <a:gd name="T39" fmla="*/ 19 h 21"/>
                  <a:gd name="T40" fmla="*/ 25 w 31"/>
                  <a:gd name="T41" fmla="*/ 19 h 21"/>
                  <a:gd name="T42" fmla="*/ 25 w 31"/>
                  <a:gd name="T43" fmla="*/ 3 h 21"/>
                  <a:gd name="T44" fmla="*/ 29 w 31"/>
                  <a:gd name="T45" fmla="*/ 3 h 21"/>
                  <a:gd name="T46" fmla="*/ 29 w 31"/>
                  <a:gd name="T4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21">
                    <a:moveTo>
                      <a:pt x="29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0" y="21"/>
                      <a:pt x="31" y="20"/>
                      <a:pt x="31" y="19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1"/>
                      <a:pt x="30" y="0"/>
                      <a:pt x="29" y="0"/>
                    </a:cubicBezTo>
                    <a:close/>
                    <a:moveTo>
                      <a:pt x="22" y="3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3"/>
                      <a:pt x="9" y="3"/>
                      <a:pt x="9" y="3"/>
                    </a:cubicBezTo>
                    <a:lnTo>
                      <a:pt x="22" y="3"/>
                    </a:lnTo>
                    <a:close/>
                    <a:moveTo>
                      <a:pt x="3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3" y="19"/>
                      <a:pt x="3" y="19"/>
                      <a:pt x="3" y="19"/>
                    </a:cubicBezTo>
                    <a:lnTo>
                      <a:pt x="3" y="3"/>
                    </a:lnTo>
                    <a:close/>
                    <a:moveTo>
                      <a:pt x="29" y="19"/>
                    </a:move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29" y="3"/>
                      <a:pt x="29" y="3"/>
                    </a:cubicBezTo>
                    <a:lnTo>
                      <a:pt x="29" y="19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07" name="Freeform 40"/>
              <p:cNvSpPr>
                <a:spLocks/>
              </p:cNvSpPr>
              <p:nvPr/>
            </p:nvSpPr>
            <p:spPr bwMode="auto">
              <a:xfrm>
                <a:off x="20120307" y="2211561"/>
                <a:ext cx="180765" cy="97613"/>
              </a:xfrm>
              <a:custGeom>
                <a:avLst/>
                <a:gdLst>
                  <a:gd name="T0" fmla="*/ 3 w 13"/>
                  <a:gd name="T1" fmla="*/ 3 h 7"/>
                  <a:gd name="T2" fmla="*/ 10 w 13"/>
                  <a:gd name="T3" fmla="*/ 3 h 7"/>
                  <a:gd name="T4" fmla="*/ 10 w 13"/>
                  <a:gd name="T5" fmla="*/ 7 h 7"/>
                  <a:gd name="T6" fmla="*/ 13 w 13"/>
                  <a:gd name="T7" fmla="*/ 7 h 7"/>
                  <a:gd name="T8" fmla="*/ 13 w 13"/>
                  <a:gd name="T9" fmla="*/ 3 h 7"/>
                  <a:gd name="T10" fmla="*/ 11 w 13"/>
                  <a:gd name="T11" fmla="*/ 0 h 7"/>
                  <a:gd name="T12" fmla="*/ 2 w 13"/>
                  <a:gd name="T13" fmla="*/ 0 h 7"/>
                  <a:gd name="T14" fmla="*/ 0 w 13"/>
                  <a:gd name="T15" fmla="*/ 3 h 7"/>
                  <a:gd name="T16" fmla="*/ 0 w 13"/>
                  <a:gd name="T17" fmla="*/ 7 h 7"/>
                  <a:gd name="T18" fmla="*/ 3 w 13"/>
                  <a:gd name="T19" fmla="*/ 7 h 7"/>
                  <a:gd name="T20" fmla="*/ 3 w 13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7">
                    <a:moveTo>
                      <a:pt x="3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9" name="กลุ่ม 8"/>
            <p:cNvGrpSpPr/>
            <p:nvPr/>
          </p:nvGrpSpPr>
          <p:grpSpPr>
            <a:xfrm>
              <a:off x="13037949" y="2267599"/>
              <a:ext cx="457335" cy="401297"/>
              <a:chOff x="13037949" y="2267599"/>
              <a:chExt cx="457335" cy="401297"/>
            </a:xfrm>
          </p:grpSpPr>
          <p:sp>
            <p:nvSpPr>
              <p:cNvPr id="308" name="Freeform 41"/>
              <p:cNvSpPr>
                <a:spLocks noEditPoints="1"/>
              </p:cNvSpPr>
              <p:nvPr/>
            </p:nvSpPr>
            <p:spPr bwMode="auto">
              <a:xfrm>
                <a:off x="13037949" y="2363403"/>
                <a:ext cx="457335" cy="305493"/>
              </a:xfrm>
              <a:custGeom>
                <a:avLst/>
                <a:gdLst>
                  <a:gd name="T0" fmla="*/ 30 w 33"/>
                  <a:gd name="T1" fmla="*/ 0 h 22"/>
                  <a:gd name="T2" fmla="*/ 2 w 33"/>
                  <a:gd name="T3" fmla="*/ 0 h 22"/>
                  <a:gd name="T4" fmla="*/ 0 w 33"/>
                  <a:gd name="T5" fmla="*/ 3 h 22"/>
                  <a:gd name="T6" fmla="*/ 0 w 33"/>
                  <a:gd name="T7" fmla="*/ 20 h 22"/>
                  <a:gd name="T8" fmla="*/ 2 w 33"/>
                  <a:gd name="T9" fmla="*/ 22 h 22"/>
                  <a:gd name="T10" fmla="*/ 30 w 33"/>
                  <a:gd name="T11" fmla="*/ 22 h 22"/>
                  <a:gd name="T12" fmla="*/ 33 w 33"/>
                  <a:gd name="T13" fmla="*/ 20 h 22"/>
                  <a:gd name="T14" fmla="*/ 33 w 33"/>
                  <a:gd name="T15" fmla="*/ 3 h 22"/>
                  <a:gd name="T16" fmla="*/ 30 w 33"/>
                  <a:gd name="T17" fmla="*/ 0 h 22"/>
                  <a:gd name="T18" fmla="*/ 30 w 33"/>
                  <a:gd name="T19" fmla="*/ 3 h 22"/>
                  <a:gd name="T20" fmla="*/ 30 w 33"/>
                  <a:gd name="T21" fmla="*/ 7 h 22"/>
                  <a:gd name="T22" fmla="*/ 3 w 33"/>
                  <a:gd name="T23" fmla="*/ 7 h 22"/>
                  <a:gd name="T24" fmla="*/ 3 w 33"/>
                  <a:gd name="T25" fmla="*/ 3 h 22"/>
                  <a:gd name="T26" fmla="*/ 30 w 33"/>
                  <a:gd name="T27" fmla="*/ 3 h 22"/>
                  <a:gd name="T28" fmla="*/ 3 w 33"/>
                  <a:gd name="T29" fmla="*/ 19 h 22"/>
                  <a:gd name="T30" fmla="*/ 3 w 33"/>
                  <a:gd name="T31" fmla="*/ 10 h 22"/>
                  <a:gd name="T32" fmla="*/ 30 w 33"/>
                  <a:gd name="T33" fmla="*/ 10 h 22"/>
                  <a:gd name="T34" fmla="*/ 30 w 33"/>
                  <a:gd name="T35" fmla="*/ 19 h 22"/>
                  <a:gd name="T36" fmla="*/ 3 w 33"/>
                  <a:gd name="T37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22">
                    <a:moveTo>
                      <a:pt x="3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2" y="22"/>
                      <a:pt x="33" y="21"/>
                      <a:pt x="33" y="20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2" y="0"/>
                      <a:pt x="30" y="0"/>
                    </a:cubicBezTo>
                    <a:close/>
                    <a:moveTo>
                      <a:pt x="30" y="3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0" y="3"/>
                    </a:lnTo>
                    <a:close/>
                    <a:moveTo>
                      <a:pt x="3" y="1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9"/>
                      <a:pt x="30" y="19"/>
                      <a:pt x="30" y="19"/>
                    </a:cubicBez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09" name="Freeform 42"/>
              <p:cNvSpPr>
                <a:spLocks/>
              </p:cNvSpPr>
              <p:nvPr/>
            </p:nvSpPr>
            <p:spPr bwMode="auto">
              <a:xfrm>
                <a:off x="13162676" y="2267599"/>
                <a:ext cx="193419" cy="95806"/>
              </a:xfrm>
              <a:custGeom>
                <a:avLst/>
                <a:gdLst>
                  <a:gd name="T0" fmla="*/ 3 w 14"/>
                  <a:gd name="T1" fmla="*/ 3 h 7"/>
                  <a:gd name="T2" fmla="*/ 11 w 14"/>
                  <a:gd name="T3" fmla="*/ 3 h 7"/>
                  <a:gd name="T4" fmla="*/ 11 w 14"/>
                  <a:gd name="T5" fmla="*/ 7 h 7"/>
                  <a:gd name="T6" fmla="*/ 14 w 14"/>
                  <a:gd name="T7" fmla="*/ 7 h 7"/>
                  <a:gd name="T8" fmla="*/ 14 w 14"/>
                  <a:gd name="T9" fmla="*/ 2 h 7"/>
                  <a:gd name="T10" fmla="*/ 12 w 14"/>
                  <a:gd name="T11" fmla="*/ 0 h 7"/>
                  <a:gd name="T12" fmla="*/ 3 w 14"/>
                  <a:gd name="T13" fmla="*/ 0 h 7"/>
                  <a:gd name="T14" fmla="*/ 0 w 14"/>
                  <a:gd name="T15" fmla="*/ 2 h 7"/>
                  <a:gd name="T16" fmla="*/ 0 w 14"/>
                  <a:gd name="T17" fmla="*/ 7 h 7"/>
                  <a:gd name="T18" fmla="*/ 3 w 14"/>
                  <a:gd name="T19" fmla="*/ 7 h 7"/>
                  <a:gd name="T20" fmla="*/ 3 w 14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7">
                    <a:moveTo>
                      <a:pt x="3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0"/>
                      <a:pt x="1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7" name="กลุ่ม 16"/>
            <p:cNvGrpSpPr/>
            <p:nvPr/>
          </p:nvGrpSpPr>
          <p:grpSpPr>
            <a:xfrm>
              <a:off x="16016950" y="2267599"/>
              <a:ext cx="457335" cy="401297"/>
              <a:chOff x="16016950" y="2267599"/>
              <a:chExt cx="457335" cy="401297"/>
            </a:xfrm>
          </p:grpSpPr>
          <p:sp>
            <p:nvSpPr>
              <p:cNvPr id="310" name="Freeform 43"/>
              <p:cNvSpPr>
                <a:spLocks/>
              </p:cNvSpPr>
              <p:nvPr/>
            </p:nvSpPr>
            <p:spPr bwMode="auto">
              <a:xfrm>
                <a:off x="16141677" y="2267599"/>
                <a:ext cx="195226" cy="95806"/>
              </a:xfrm>
              <a:custGeom>
                <a:avLst/>
                <a:gdLst>
                  <a:gd name="T0" fmla="*/ 3 w 14"/>
                  <a:gd name="T1" fmla="*/ 3 h 7"/>
                  <a:gd name="T2" fmla="*/ 11 w 14"/>
                  <a:gd name="T3" fmla="*/ 3 h 7"/>
                  <a:gd name="T4" fmla="*/ 11 w 14"/>
                  <a:gd name="T5" fmla="*/ 7 h 7"/>
                  <a:gd name="T6" fmla="*/ 14 w 14"/>
                  <a:gd name="T7" fmla="*/ 7 h 7"/>
                  <a:gd name="T8" fmla="*/ 14 w 14"/>
                  <a:gd name="T9" fmla="*/ 2 h 7"/>
                  <a:gd name="T10" fmla="*/ 12 w 14"/>
                  <a:gd name="T11" fmla="*/ 0 h 7"/>
                  <a:gd name="T12" fmla="*/ 3 w 14"/>
                  <a:gd name="T13" fmla="*/ 0 h 7"/>
                  <a:gd name="T14" fmla="*/ 0 w 14"/>
                  <a:gd name="T15" fmla="*/ 2 h 7"/>
                  <a:gd name="T16" fmla="*/ 0 w 14"/>
                  <a:gd name="T17" fmla="*/ 7 h 7"/>
                  <a:gd name="T18" fmla="*/ 3 w 14"/>
                  <a:gd name="T19" fmla="*/ 7 h 7"/>
                  <a:gd name="T20" fmla="*/ 3 w 14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7">
                    <a:moveTo>
                      <a:pt x="3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0"/>
                      <a:pt x="1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11" name="Freeform 44"/>
              <p:cNvSpPr>
                <a:spLocks noEditPoints="1"/>
              </p:cNvSpPr>
              <p:nvPr/>
            </p:nvSpPr>
            <p:spPr bwMode="auto">
              <a:xfrm>
                <a:off x="16016950" y="2363403"/>
                <a:ext cx="457335" cy="305493"/>
              </a:xfrm>
              <a:custGeom>
                <a:avLst/>
                <a:gdLst>
                  <a:gd name="T0" fmla="*/ 30 w 33"/>
                  <a:gd name="T1" fmla="*/ 0 h 22"/>
                  <a:gd name="T2" fmla="*/ 2 w 33"/>
                  <a:gd name="T3" fmla="*/ 0 h 22"/>
                  <a:gd name="T4" fmla="*/ 0 w 33"/>
                  <a:gd name="T5" fmla="*/ 3 h 22"/>
                  <a:gd name="T6" fmla="*/ 0 w 33"/>
                  <a:gd name="T7" fmla="*/ 20 h 22"/>
                  <a:gd name="T8" fmla="*/ 2 w 33"/>
                  <a:gd name="T9" fmla="*/ 22 h 22"/>
                  <a:gd name="T10" fmla="*/ 30 w 33"/>
                  <a:gd name="T11" fmla="*/ 22 h 22"/>
                  <a:gd name="T12" fmla="*/ 33 w 33"/>
                  <a:gd name="T13" fmla="*/ 20 h 22"/>
                  <a:gd name="T14" fmla="*/ 33 w 33"/>
                  <a:gd name="T15" fmla="*/ 3 h 22"/>
                  <a:gd name="T16" fmla="*/ 30 w 33"/>
                  <a:gd name="T17" fmla="*/ 0 h 22"/>
                  <a:gd name="T18" fmla="*/ 30 w 33"/>
                  <a:gd name="T19" fmla="*/ 19 h 22"/>
                  <a:gd name="T20" fmla="*/ 3 w 33"/>
                  <a:gd name="T21" fmla="*/ 19 h 22"/>
                  <a:gd name="T22" fmla="*/ 3 w 33"/>
                  <a:gd name="T23" fmla="*/ 10 h 22"/>
                  <a:gd name="T24" fmla="*/ 11 w 33"/>
                  <a:gd name="T25" fmla="*/ 10 h 22"/>
                  <a:gd name="T26" fmla="*/ 11 w 33"/>
                  <a:gd name="T27" fmla="*/ 13 h 22"/>
                  <a:gd name="T28" fmla="*/ 21 w 33"/>
                  <a:gd name="T29" fmla="*/ 13 h 22"/>
                  <a:gd name="T30" fmla="*/ 21 w 33"/>
                  <a:gd name="T31" fmla="*/ 10 h 22"/>
                  <a:gd name="T32" fmla="*/ 30 w 33"/>
                  <a:gd name="T33" fmla="*/ 10 h 22"/>
                  <a:gd name="T34" fmla="*/ 30 w 33"/>
                  <a:gd name="T35" fmla="*/ 19 h 22"/>
                  <a:gd name="T36" fmla="*/ 13 w 33"/>
                  <a:gd name="T37" fmla="*/ 12 h 22"/>
                  <a:gd name="T38" fmla="*/ 13 w 33"/>
                  <a:gd name="T39" fmla="*/ 10 h 22"/>
                  <a:gd name="T40" fmla="*/ 19 w 33"/>
                  <a:gd name="T41" fmla="*/ 10 h 22"/>
                  <a:gd name="T42" fmla="*/ 19 w 33"/>
                  <a:gd name="T43" fmla="*/ 12 h 22"/>
                  <a:gd name="T44" fmla="*/ 13 w 33"/>
                  <a:gd name="T45" fmla="*/ 12 h 22"/>
                  <a:gd name="T46" fmla="*/ 30 w 33"/>
                  <a:gd name="T47" fmla="*/ 7 h 22"/>
                  <a:gd name="T48" fmla="*/ 3 w 33"/>
                  <a:gd name="T49" fmla="*/ 7 h 22"/>
                  <a:gd name="T50" fmla="*/ 3 w 33"/>
                  <a:gd name="T51" fmla="*/ 3 h 22"/>
                  <a:gd name="T52" fmla="*/ 30 w 33"/>
                  <a:gd name="T53" fmla="*/ 3 h 22"/>
                  <a:gd name="T54" fmla="*/ 30 w 33"/>
                  <a:gd name="T5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22">
                    <a:moveTo>
                      <a:pt x="3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2" y="22"/>
                      <a:pt x="33" y="21"/>
                      <a:pt x="33" y="20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2" y="0"/>
                      <a:pt x="30" y="0"/>
                    </a:cubicBezTo>
                    <a:close/>
                    <a:moveTo>
                      <a:pt x="30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30" y="10"/>
                      <a:pt x="30" y="10"/>
                      <a:pt x="30" y="10"/>
                    </a:cubicBezTo>
                    <a:lnTo>
                      <a:pt x="30" y="19"/>
                    </a:lnTo>
                    <a:close/>
                    <a:moveTo>
                      <a:pt x="13" y="1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2"/>
                      <a:pt x="19" y="12"/>
                      <a:pt x="19" y="12"/>
                    </a:cubicBezTo>
                    <a:lnTo>
                      <a:pt x="13" y="12"/>
                    </a:lnTo>
                    <a:close/>
                    <a:moveTo>
                      <a:pt x="30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0" y="3"/>
                      <a:pt x="30" y="3"/>
                      <a:pt x="30" y="3"/>
                    </a:cubicBezTo>
                    <a:lnTo>
                      <a:pt x="30" y="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05" name="กลุ่ม 604"/>
            <p:cNvGrpSpPr/>
            <p:nvPr/>
          </p:nvGrpSpPr>
          <p:grpSpPr>
            <a:xfrm>
              <a:off x="20951824" y="2211561"/>
              <a:ext cx="415759" cy="442874"/>
              <a:chOff x="20951824" y="2211561"/>
              <a:chExt cx="415759" cy="442874"/>
            </a:xfrm>
          </p:grpSpPr>
          <p:sp>
            <p:nvSpPr>
              <p:cNvPr id="312" name="Freeform 45"/>
              <p:cNvSpPr>
                <a:spLocks noEditPoints="1"/>
              </p:cNvSpPr>
              <p:nvPr/>
            </p:nvSpPr>
            <p:spPr bwMode="auto">
              <a:xfrm>
                <a:off x="20951824" y="2211561"/>
                <a:ext cx="415759" cy="442874"/>
              </a:xfrm>
              <a:custGeom>
                <a:avLst/>
                <a:gdLst>
                  <a:gd name="T0" fmla="*/ 28 w 30"/>
                  <a:gd name="T1" fmla="*/ 0 h 32"/>
                  <a:gd name="T2" fmla="*/ 3 w 30"/>
                  <a:gd name="T3" fmla="*/ 0 h 32"/>
                  <a:gd name="T4" fmla="*/ 0 w 30"/>
                  <a:gd name="T5" fmla="*/ 3 h 32"/>
                  <a:gd name="T6" fmla="*/ 0 w 30"/>
                  <a:gd name="T7" fmla="*/ 29 h 32"/>
                  <a:gd name="T8" fmla="*/ 3 w 30"/>
                  <a:gd name="T9" fmla="*/ 32 h 32"/>
                  <a:gd name="T10" fmla="*/ 28 w 30"/>
                  <a:gd name="T11" fmla="*/ 32 h 32"/>
                  <a:gd name="T12" fmla="*/ 30 w 30"/>
                  <a:gd name="T13" fmla="*/ 29 h 32"/>
                  <a:gd name="T14" fmla="*/ 30 w 30"/>
                  <a:gd name="T15" fmla="*/ 3 h 32"/>
                  <a:gd name="T16" fmla="*/ 28 w 30"/>
                  <a:gd name="T17" fmla="*/ 0 h 32"/>
                  <a:gd name="T18" fmla="*/ 27 w 30"/>
                  <a:gd name="T19" fmla="*/ 29 h 32"/>
                  <a:gd name="T20" fmla="*/ 3 w 30"/>
                  <a:gd name="T21" fmla="*/ 29 h 32"/>
                  <a:gd name="T22" fmla="*/ 3 w 30"/>
                  <a:gd name="T23" fmla="*/ 22 h 32"/>
                  <a:gd name="T24" fmla="*/ 27 w 30"/>
                  <a:gd name="T25" fmla="*/ 22 h 32"/>
                  <a:gd name="T26" fmla="*/ 27 w 30"/>
                  <a:gd name="T27" fmla="*/ 29 h 32"/>
                  <a:gd name="T28" fmla="*/ 27 w 30"/>
                  <a:gd name="T29" fmla="*/ 19 h 32"/>
                  <a:gd name="T30" fmla="*/ 3 w 30"/>
                  <a:gd name="T31" fmla="*/ 19 h 32"/>
                  <a:gd name="T32" fmla="*/ 3 w 30"/>
                  <a:gd name="T33" fmla="*/ 13 h 32"/>
                  <a:gd name="T34" fmla="*/ 27 w 30"/>
                  <a:gd name="T35" fmla="*/ 13 h 32"/>
                  <a:gd name="T36" fmla="*/ 27 w 30"/>
                  <a:gd name="T37" fmla="*/ 19 h 32"/>
                  <a:gd name="T38" fmla="*/ 27 w 30"/>
                  <a:gd name="T39" fmla="*/ 10 h 32"/>
                  <a:gd name="T40" fmla="*/ 3 w 30"/>
                  <a:gd name="T41" fmla="*/ 10 h 32"/>
                  <a:gd name="T42" fmla="*/ 3 w 30"/>
                  <a:gd name="T43" fmla="*/ 3 h 32"/>
                  <a:gd name="T44" fmla="*/ 27 w 30"/>
                  <a:gd name="T45" fmla="*/ 3 h 32"/>
                  <a:gd name="T46" fmla="*/ 27 w 30"/>
                  <a:gd name="T47" fmla="*/ 1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32">
                    <a:moveTo>
                      <a:pt x="28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1"/>
                      <a:pt x="1" y="32"/>
                      <a:pt x="3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9" y="32"/>
                      <a:pt x="30" y="31"/>
                      <a:pt x="30" y="29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1"/>
                      <a:pt x="29" y="0"/>
                      <a:pt x="28" y="0"/>
                    </a:cubicBezTo>
                    <a:close/>
                    <a:moveTo>
                      <a:pt x="27" y="29"/>
                    </a:moveTo>
                    <a:cubicBezTo>
                      <a:pt x="3" y="29"/>
                      <a:pt x="3" y="29"/>
                      <a:pt x="3" y="29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7" y="22"/>
                      <a:pt x="27" y="22"/>
                      <a:pt x="27" y="22"/>
                    </a:cubicBezTo>
                    <a:lnTo>
                      <a:pt x="27" y="29"/>
                    </a:lnTo>
                    <a:close/>
                    <a:moveTo>
                      <a:pt x="27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7" y="13"/>
                      <a:pt x="27" y="13"/>
                      <a:pt x="27" y="13"/>
                    </a:cubicBezTo>
                    <a:lnTo>
                      <a:pt x="27" y="19"/>
                    </a:lnTo>
                    <a:close/>
                    <a:moveTo>
                      <a:pt x="27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7" y="3"/>
                      <a:pt x="27" y="3"/>
                      <a:pt x="27" y="3"/>
                    </a:cubicBezTo>
                    <a:lnTo>
                      <a:pt x="27" y="1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13" name="Rectangle 46"/>
              <p:cNvSpPr>
                <a:spLocks noChangeArrowheads="1"/>
              </p:cNvSpPr>
              <p:nvPr/>
            </p:nvSpPr>
            <p:spPr bwMode="auto">
              <a:xfrm>
                <a:off x="21103666" y="2280252"/>
                <a:ext cx="112074" cy="4157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14" name="Rectangle 47"/>
              <p:cNvSpPr>
                <a:spLocks noChangeArrowheads="1"/>
              </p:cNvSpPr>
              <p:nvPr/>
            </p:nvSpPr>
            <p:spPr bwMode="auto">
              <a:xfrm>
                <a:off x="21103666" y="2404980"/>
                <a:ext cx="112074" cy="4157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15" name="Rectangle 48"/>
              <p:cNvSpPr>
                <a:spLocks noChangeArrowheads="1"/>
              </p:cNvSpPr>
              <p:nvPr/>
            </p:nvSpPr>
            <p:spPr bwMode="auto">
              <a:xfrm>
                <a:off x="21103666" y="2544168"/>
                <a:ext cx="112074" cy="4157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03" name="กลุ่ม 602"/>
            <p:cNvGrpSpPr/>
            <p:nvPr/>
          </p:nvGrpSpPr>
          <p:grpSpPr>
            <a:xfrm>
              <a:off x="18983297" y="2280252"/>
              <a:ext cx="457335" cy="361529"/>
              <a:chOff x="18983297" y="2280252"/>
              <a:chExt cx="457335" cy="361529"/>
            </a:xfrm>
          </p:grpSpPr>
          <p:sp>
            <p:nvSpPr>
              <p:cNvPr id="316" name="Rectangle 49"/>
              <p:cNvSpPr>
                <a:spLocks noChangeArrowheads="1"/>
              </p:cNvSpPr>
              <p:nvPr/>
            </p:nvSpPr>
            <p:spPr bwMode="auto">
              <a:xfrm>
                <a:off x="19149600" y="2404980"/>
                <a:ext cx="110267" cy="4157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17" name="Rectangle 50"/>
              <p:cNvSpPr>
                <a:spLocks noChangeArrowheads="1"/>
              </p:cNvSpPr>
              <p:nvPr/>
            </p:nvSpPr>
            <p:spPr bwMode="auto">
              <a:xfrm>
                <a:off x="19149600" y="2529707"/>
                <a:ext cx="110267" cy="4157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18" name="Freeform 51"/>
              <p:cNvSpPr>
                <a:spLocks noEditPoints="1"/>
              </p:cNvSpPr>
              <p:nvPr/>
            </p:nvSpPr>
            <p:spPr bwMode="auto">
              <a:xfrm>
                <a:off x="18983297" y="2280252"/>
                <a:ext cx="457335" cy="361529"/>
              </a:xfrm>
              <a:custGeom>
                <a:avLst/>
                <a:gdLst>
                  <a:gd name="T0" fmla="*/ 33 w 33"/>
                  <a:gd name="T1" fmla="*/ 2 h 26"/>
                  <a:gd name="T2" fmla="*/ 30 w 33"/>
                  <a:gd name="T3" fmla="*/ 0 h 26"/>
                  <a:gd name="T4" fmla="*/ 2 w 33"/>
                  <a:gd name="T5" fmla="*/ 0 h 26"/>
                  <a:gd name="T6" fmla="*/ 0 w 33"/>
                  <a:gd name="T7" fmla="*/ 2 h 26"/>
                  <a:gd name="T8" fmla="*/ 0 w 33"/>
                  <a:gd name="T9" fmla="*/ 6 h 26"/>
                  <a:gd name="T10" fmla="*/ 2 w 33"/>
                  <a:gd name="T11" fmla="*/ 6 h 26"/>
                  <a:gd name="T12" fmla="*/ 2 w 33"/>
                  <a:gd name="T13" fmla="*/ 24 h 26"/>
                  <a:gd name="T14" fmla="*/ 4 w 33"/>
                  <a:gd name="T15" fmla="*/ 26 h 26"/>
                  <a:gd name="T16" fmla="*/ 28 w 33"/>
                  <a:gd name="T17" fmla="*/ 26 h 26"/>
                  <a:gd name="T18" fmla="*/ 31 w 33"/>
                  <a:gd name="T19" fmla="*/ 24 h 26"/>
                  <a:gd name="T20" fmla="*/ 31 w 33"/>
                  <a:gd name="T21" fmla="*/ 6 h 26"/>
                  <a:gd name="T22" fmla="*/ 33 w 33"/>
                  <a:gd name="T23" fmla="*/ 6 h 26"/>
                  <a:gd name="T24" fmla="*/ 33 w 33"/>
                  <a:gd name="T25" fmla="*/ 2 h 26"/>
                  <a:gd name="T26" fmla="*/ 28 w 33"/>
                  <a:gd name="T27" fmla="*/ 23 h 26"/>
                  <a:gd name="T28" fmla="*/ 5 w 33"/>
                  <a:gd name="T29" fmla="*/ 23 h 26"/>
                  <a:gd name="T30" fmla="*/ 5 w 33"/>
                  <a:gd name="T31" fmla="*/ 17 h 26"/>
                  <a:gd name="T32" fmla="*/ 28 w 33"/>
                  <a:gd name="T33" fmla="*/ 17 h 26"/>
                  <a:gd name="T34" fmla="*/ 28 w 33"/>
                  <a:gd name="T35" fmla="*/ 23 h 26"/>
                  <a:gd name="T36" fmla="*/ 28 w 33"/>
                  <a:gd name="T37" fmla="*/ 14 h 26"/>
                  <a:gd name="T38" fmla="*/ 5 w 33"/>
                  <a:gd name="T39" fmla="*/ 14 h 26"/>
                  <a:gd name="T40" fmla="*/ 5 w 33"/>
                  <a:gd name="T41" fmla="*/ 8 h 26"/>
                  <a:gd name="T42" fmla="*/ 28 w 33"/>
                  <a:gd name="T43" fmla="*/ 8 h 26"/>
                  <a:gd name="T44" fmla="*/ 28 w 33"/>
                  <a:gd name="T45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26">
                    <a:moveTo>
                      <a:pt x="33" y="2"/>
                    </a:moveTo>
                    <a:cubicBezTo>
                      <a:pt x="33" y="1"/>
                      <a:pt x="32" y="0"/>
                      <a:pt x="3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3" y="26"/>
                      <a:pt x="4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0" y="26"/>
                      <a:pt x="31" y="25"/>
                      <a:pt x="31" y="2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lnTo>
                      <a:pt x="33" y="2"/>
                    </a:lnTo>
                    <a:close/>
                    <a:moveTo>
                      <a:pt x="28" y="23"/>
                    </a:moveTo>
                    <a:cubicBezTo>
                      <a:pt x="5" y="23"/>
                      <a:pt x="5" y="23"/>
                      <a:pt x="5" y="23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28" y="17"/>
                      <a:pt x="28" y="17"/>
                      <a:pt x="28" y="17"/>
                    </a:cubicBezTo>
                    <a:lnTo>
                      <a:pt x="28" y="23"/>
                    </a:lnTo>
                    <a:close/>
                    <a:moveTo>
                      <a:pt x="28" y="14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8" y="8"/>
                      <a:pt x="28" y="8"/>
                      <a:pt x="28" y="8"/>
                    </a:cubicBez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52" name="กลุ่ม 651"/>
            <p:cNvGrpSpPr/>
            <p:nvPr/>
          </p:nvGrpSpPr>
          <p:grpSpPr>
            <a:xfrm>
              <a:off x="14131574" y="11166640"/>
              <a:ext cx="236802" cy="374183"/>
              <a:chOff x="14131574" y="11166640"/>
              <a:chExt cx="236802" cy="374183"/>
            </a:xfrm>
          </p:grpSpPr>
          <p:sp>
            <p:nvSpPr>
              <p:cNvPr id="319" name="Freeform 52"/>
              <p:cNvSpPr>
                <a:spLocks noEditPoints="1"/>
              </p:cNvSpPr>
              <p:nvPr/>
            </p:nvSpPr>
            <p:spPr bwMode="auto">
              <a:xfrm>
                <a:off x="14131574" y="11166640"/>
                <a:ext cx="236802" cy="374183"/>
              </a:xfrm>
              <a:custGeom>
                <a:avLst/>
                <a:gdLst>
                  <a:gd name="T0" fmla="*/ 17 w 17"/>
                  <a:gd name="T1" fmla="*/ 14 h 27"/>
                  <a:gd name="T2" fmla="*/ 13 w 17"/>
                  <a:gd name="T3" fmla="*/ 6 h 27"/>
                  <a:gd name="T4" fmla="*/ 12 w 17"/>
                  <a:gd name="T5" fmla="*/ 0 h 27"/>
                  <a:gd name="T6" fmla="*/ 5 w 17"/>
                  <a:gd name="T7" fmla="*/ 0 h 27"/>
                  <a:gd name="T8" fmla="*/ 4 w 17"/>
                  <a:gd name="T9" fmla="*/ 6 h 27"/>
                  <a:gd name="T10" fmla="*/ 0 w 17"/>
                  <a:gd name="T11" fmla="*/ 14 h 27"/>
                  <a:gd name="T12" fmla="*/ 4 w 17"/>
                  <a:gd name="T13" fmla="*/ 22 h 27"/>
                  <a:gd name="T14" fmla="*/ 5 w 17"/>
                  <a:gd name="T15" fmla="*/ 27 h 27"/>
                  <a:gd name="T16" fmla="*/ 12 w 17"/>
                  <a:gd name="T17" fmla="*/ 27 h 27"/>
                  <a:gd name="T18" fmla="*/ 13 w 17"/>
                  <a:gd name="T19" fmla="*/ 21 h 27"/>
                  <a:gd name="T20" fmla="*/ 13 w 17"/>
                  <a:gd name="T21" fmla="*/ 21 h 27"/>
                  <a:gd name="T22" fmla="*/ 17 w 17"/>
                  <a:gd name="T23" fmla="*/ 14 h 27"/>
                  <a:gd name="T24" fmla="*/ 8 w 17"/>
                  <a:gd name="T25" fmla="*/ 21 h 27"/>
                  <a:gd name="T26" fmla="*/ 2 w 17"/>
                  <a:gd name="T27" fmla="*/ 14 h 27"/>
                  <a:gd name="T28" fmla="*/ 8 w 17"/>
                  <a:gd name="T29" fmla="*/ 7 h 27"/>
                  <a:gd name="T30" fmla="*/ 15 w 17"/>
                  <a:gd name="T31" fmla="*/ 14 h 27"/>
                  <a:gd name="T32" fmla="*/ 8 w 17"/>
                  <a:gd name="T33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7">
                    <a:moveTo>
                      <a:pt x="17" y="14"/>
                    </a:moveTo>
                    <a:cubicBezTo>
                      <a:pt x="17" y="11"/>
                      <a:pt x="15" y="8"/>
                      <a:pt x="13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8"/>
                      <a:pt x="0" y="11"/>
                      <a:pt x="0" y="14"/>
                    </a:cubicBezTo>
                    <a:cubicBezTo>
                      <a:pt x="0" y="17"/>
                      <a:pt x="2" y="20"/>
                      <a:pt x="4" y="22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0"/>
                      <a:pt x="17" y="17"/>
                      <a:pt x="17" y="14"/>
                    </a:cubicBezTo>
                    <a:close/>
                    <a:moveTo>
                      <a:pt x="8" y="21"/>
                    </a:moveTo>
                    <a:cubicBezTo>
                      <a:pt x="5" y="21"/>
                      <a:pt x="2" y="18"/>
                      <a:pt x="2" y="14"/>
                    </a:cubicBezTo>
                    <a:cubicBezTo>
                      <a:pt x="2" y="10"/>
                      <a:pt x="5" y="7"/>
                      <a:pt x="8" y="7"/>
                    </a:cubicBezTo>
                    <a:cubicBezTo>
                      <a:pt x="12" y="7"/>
                      <a:pt x="15" y="10"/>
                      <a:pt x="15" y="14"/>
                    </a:cubicBezTo>
                    <a:cubicBezTo>
                      <a:pt x="15" y="18"/>
                      <a:pt x="12" y="21"/>
                      <a:pt x="8" y="2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20" name="Freeform 53"/>
              <p:cNvSpPr>
                <a:spLocks/>
              </p:cNvSpPr>
              <p:nvPr/>
            </p:nvSpPr>
            <p:spPr bwMode="auto">
              <a:xfrm>
                <a:off x="14229187" y="11291368"/>
                <a:ext cx="97613" cy="97613"/>
              </a:xfrm>
              <a:custGeom>
                <a:avLst/>
                <a:gdLst>
                  <a:gd name="T0" fmla="*/ 7 w 7"/>
                  <a:gd name="T1" fmla="*/ 4 h 7"/>
                  <a:gd name="T2" fmla="*/ 2 w 7"/>
                  <a:gd name="T3" fmla="*/ 4 h 7"/>
                  <a:gd name="T4" fmla="*/ 1 w 7"/>
                  <a:gd name="T5" fmla="*/ 0 h 7"/>
                  <a:gd name="T6" fmla="*/ 0 w 7"/>
                  <a:gd name="T7" fmla="*/ 6 h 7"/>
                  <a:gd name="T8" fmla="*/ 0 w 7"/>
                  <a:gd name="T9" fmla="*/ 6 h 7"/>
                  <a:gd name="T10" fmla="*/ 0 w 7"/>
                  <a:gd name="T11" fmla="*/ 6 h 7"/>
                  <a:gd name="T12" fmla="*/ 0 w 7"/>
                  <a:gd name="T13" fmla="*/ 6 h 7"/>
                  <a:gd name="T14" fmla="*/ 0 w 7"/>
                  <a:gd name="T15" fmla="*/ 6 h 7"/>
                  <a:gd name="T16" fmla="*/ 0 w 7"/>
                  <a:gd name="T17" fmla="*/ 6 h 7"/>
                  <a:gd name="T18" fmla="*/ 0 w 7"/>
                  <a:gd name="T19" fmla="*/ 6 h 7"/>
                  <a:gd name="T20" fmla="*/ 0 w 7"/>
                  <a:gd name="T21" fmla="*/ 6 h 7"/>
                  <a:gd name="T22" fmla="*/ 0 w 7"/>
                  <a:gd name="T23" fmla="*/ 6 h 7"/>
                  <a:gd name="T24" fmla="*/ 0 w 7"/>
                  <a:gd name="T25" fmla="*/ 7 h 7"/>
                  <a:gd name="T26" fmla="*/ 0 w 7"/>
                  <a:gd name="T27" fmla="*/ 7 h 7"/>
                  <a:gd name="T28" fmla="*/ 0 w 7"/>
                  <a:gd name="T29" fmla="*/ 7 h 7"/>
                  <a:gd name="T30" fmla="*/ 0 w 7"/>
                  <a:gd name="T31" fmla="*/ 7 h 7"/>
                  <a:gd name="T32" fmla="*/ 0 w 7"/>
                  <a:gd name="T33" fmla="*/ 7 h 7"/>
                  <a:gd name="T34" fmla="*/ 0 w 7"/>
                  <a:gd name="T35" fmla="*/ 7 h 7"/>
                  <a:gd name="T36" fmla="*/ 0 w 7"/>
                  <a:gd name="T37" fmla="*/ 7 h 7"/>
                  <a:gd name="T38" fmla="*/ 1 w 7"/>
                  <a:gd name="T39" fmla="*/ 7 h 7"/>
                  <a:gd name="T40" fmla="*/ 1 w 7"/>
                  <a:gd name="T41" fmla="*/ 7 h 7"/>
                  <a:gd name="T42" fmla="*/ 1 w 7"/>
                  <a:gd name="T43" fmla="*/ 7 h 7"/>
                  <a:gd name="T44" fmla="*/ 1 w 7"/>
                  <a:gd name="T45" fmla="*/ 7 h 7"/>
                  <a:gd name="T46" fmla="*/ 1 w 7"/>
                  <a:gd name="T47" fmla="*/ 7 h 7"/>
                  <a:gd name="T48" fmla="*/ 1 w 7"/>
                  <a:gd name="T49" fmla="*/ 7 h 7"/>
                  <a:gd name="T50" fmla="*/ 1 w 7"/>
                  <a:gd name="T51" fmla="*/ 7 h 7"/>
                  <a:gd name="T52" fmla="*/ 1 w 7"/>
                  <a:gd name="T53" fmla="*/ 7 h 7"/>
                  <a:gd name="T54" fmla="*/ 1 w 7"/>
                  <a:gd name="T55" fmla="*/ 7 h 7"/>
                  <a:gd name="T56" fmla="*/ 1 w 7"/>
                  <a:gd name="T57" fmla="*/ 7 h 7"/>
                  <a:gd name="T58" fmla="*/ 1 w 7"/>
                  <a:gd name="T59" fmla="*/ 7 h 7"/>
                  <a:gd name="T60" fmla="*/ 1 w 7"/>
                  <a:gd name="T61" fmla="*/ 7 h 7"/>
                  <a:gd name="T62" fmla="*/ 1 w 7"/>
                  <a:gd name="T63" fmla="*/ 7 h 7"/>
                  <a:gd name="T64" fmla="*/ 1 w 7"/>
                  <a:gd name="T65" fmla="*/ 7 h 7"/>
                  <a:gd name="T66" fmla="*/ 1 w 7"/>
                  <a:gd name="T67" fmla="*/ 7 h 7"/>
                  <a:gd name="T68" fmla="*/ 1 w 7"/>
                  <a:gd name="T69" fmla="*/ 7 h 7"/>
                  <a:gd name="T70" fmla="*/ 1 w 7"/>
                  <a:gd name="T71" fmla="*/ 7 h 7"/>
                  <a:gd name="T72" fmla="*/ 7 w 7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4"/>
                      <a:pt x="4" y="4"/>
                      <a:pt x="2" y="4"/>
                    </a:cubicBezTo>
                    <a:cubicBezTo>
                      <a:pt x="2" y="2"/>
                      <a:pt x="2" y="0"/>
                      <a:pt x="1" y="0"/>
                    </a:cubicBezTo>
                    <a:cubicBezTo>
                      <a:pt x="0" y="0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321" name="Freeform 54"/>
            <p:cNvSpPr>
              <a:spLocks noEditPoints="1"/>
            </p:cNvSpPr>
            <p:nvPr/>
          </p:nvSpPr>
          <p:spPr bwMode="auto">
            <a:xfrm>
              <a:off x="14048422" y="2267599"/>
              <a:ext cx="403106" cy="428413"/>
            </a:xfrm>
            <a:custGeom>
              <a:avLst/>
              <a:gdLst>
                <a:gd name="T0" fmla="*/ 27 w 29"/>
                <a:gd name="T1" fmla="*/ 0 h 31"/>
                <a:gd name="T2" fmla="*/ 2 w 29"/>
                <a:gd name="T3" fmla="*/ 0 h 31"/>
                <a:gd name="T4" fmla="*/ 0 w 29"/>
                <a:gd name="T5" fmla="*/ 2 h 31"/>
                <a:gd name="T6" fmla="*/ 0 w 29"/>
                <a:gd name="T7" fmla="*/ 29 h 31"/>
                <a:gd name="T8" fmla="*/ 2 w 29"/>
                <a:gd name="T9" fmla="*/ 31 h 31"/>
                <a:gd name="T10" fmla="*/ 27 w 29"/>
                <a:gd name="T11" fmla="*/ 31 h 31"/>
                <a:gd name="T12" fmla="*/ 29 w 29"/>
                <a:gd name="T13" fmla="*/ 29 h 31"/>
                <a:gd name="T14" fmla="*/ 29 w 29"/>
                <a:gd name="T15" fmla="*/ 2 h 31"/>
                <a:gd name="T16" fmla="*/ 27 w 29"/>
                <a:gd name="T17" fmla="*/ 0 h 31"/>
                <a:gd name="T18" fmla="*/ 15 w 29"/>
                <a:gd name="T19" fmla="*/ 29 h 31"/>
                <a:gd name="T20" fmla="*/ 13 w 29"/>
                <a:gd name="T21" fmla="*/ 27 h 31"/>
                <a:gd name="T22" fmla="*/ 15 w 29"/>
                <a:gd name="T23" fmla="*/ 25 h 31"/>
                <a:gd name="T24" fmla="*/ 16 w 29"/>
                <a:gd name="T25" fmla="*/ 27 h 31"/>
                <a:gd name="T26" fmla="*/ 15 w 29"/>
                <a:gd name="T27" fmla="*/ 29 h 31"/>
                <a:gd name="T28" fmla="*/ 26 w 29"/>
                <a:gd name="T29" fmla="*/ 23 h 31"/>
                <a:gd name="T30" fmla="*/ 3 w 29"/>
                <a:gd name="T31" fmla="*/ 23 h 31"/>
                <a:gd name="T32" fmla="*/ 3 w 29"/>
                <a:gd name="T33" fmla="*/ 2 h 31"/>
                <a:gd name="T34" fmla="*/ 26 w 29"/>
                <a:gd name="T35" fmla="*/ 2 h 31"/>
                <a:gd name="T36" fmla="*/ 26 w 29"/>
                <a:gd name="T3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31">
                  <a:moveTo>
                    <a:pt x="2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9" y="30"/>
                    <a:pt x="29" y="29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  <a:close/>
                  <a:moveTo>
                    <a:pt x="15" y="29"/>
                  </a:moveTo>
                  <a:cubicBezTo>
                    <a:pt x="13" y="29"/>
                    <a:pt x="13" y="28"/>
                    <a:pt x="13" y="27"/>
                  </a:cubicBezTo>
                  <a:cubicBezTo>
                    <a:pt x="13" y="26"/>
                    <a:pt x="13" y="25"/>
                    <a:pt x="15" y="25"/>
                  </a:cubicBezTo>
                  <a:cubicBezTo>
                    <a:pt x="16" y="25"/>
                    <a:pt x="16" y="26"/>
                    <a:pt x="16" y="27"/>
                  </a:cubicBezTo>
                  <a:cubicBezTo>
                    <a:pt x="16" y="28"/>
                    <a:pt x="16" y="29"/>
                    <a:pt x="15" y="29"/>
                  </a:cubicBezTo>
                  <a:close/>
                  <a:moveTo>
                    <a:pt x="26" y="23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6" y="2"/>
                    <a:pt x="26" y="2"/>
                    <a:pt x="26" y="2"/>
                  </a:cubicBezTo>
                  <a:lnTo>
                    <a:pt x="26" y="2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2" name="Freeform 55"/>
            <p:cNvSpPr>
              <a:spLocks noEditPoints="1"/>
            </p:cNvSpPr>
            <p:nvPr/>
          </p:nvSpPr>
          <p:spPr bwMode="auto">
            <a:xfrm>
              <a:off x="8171765" y="2294713"/>
              <a:ext cx="291032" cy="401297"/>
            </a:xfrm>
            <a:custGeom>
              <a:avLst/>
              <a:gdLst>
                <a:gd name="T0" fmla="*/ 19 w 21"/>
                <a:gd name="T1" fmla="*/ 0 h 29"/>
                <a:gd name="T2" fmla="*/ 2 w 21"/>
                <a:gd name="T3" fmla="*/ 0 h 29"/>
                <a:gd name="T4" fmla="*/ 0 w 21"/>
                <a:gd name="T5" fmla="*/ 2 h 29"/>
                <a:gd name="T6" fmla="*/ 0 w 21"/>
                <a:gd name="T7" fmla="*/ 27 h 29"/>
                <a:gd name="T8" fmla="*/ 2 w 21"/>
                <a:gd name="T9" fmla="*/ 29 h 29"/>
                <a:gd name="T10" fmla="*/ 19 w 21"/>
                <a:gd name="T11" fmla="*/ 29 h 29"/>
                <a:gd name="T12" fmla="*/ 21 w 21"/>
                <a:gd name="T13" fmla="*/ 27 h 29"/>
                <a:gd name="T14" fmla="*/ 21 w 21"/>
                <a:gd name="T15" fmla="*/ 2 h 29"/>
                <a:gd name="T16" fmla="*/ 19 w 21"/>
                <a:gd name="T17" fmla="*/ 0 h 29"/>
                <a:gd name="T18" fmla="*/ 10 w 21"/>
                <a:gd name="T19" fmla="*/ 28 h 29"/>
                <a:gd name="T20" fmla="*/ 9 w 21"/>
                <a:gd name="T21" fmla="*/ 27 h 29"/>
                <a:gd name="T22" fmla="*/ 10 w 21"/>
                <a:gd name="T23" fmla="*/ 25 h 29"/>
                <a:gd name="T24" fmla="*/ 12 w 21"/>
                <a:gd name="T25" fmla="*/ 27 h 29"/>
                <a:gd name="T26" fmla="*/ 10 w 21"/>
                <a:gd name="T27" fmla="*/ 28 h 29"/>
                <a:gd name="T28" fmla="*/ 18 w 21"/>
                <a:gd name="T29" fmla="*/ 24 h 29"/>
                <a:gd name="T30" fmla="*/ 3 w 21"/>
                <a:gd name="T31" fmla="*/ 24 h 29"/>
                <a:gd name="T32" fmla="*/ 3 w 21"/>
                <a:gd name="T33" fmla="*/ 3 h 29"/>
                <a:gd name="T34" fmla="*/ 18 w 21"/>
                <a:gd name="T35" fmla="*/ 3 h 29"/>
                <a:gd name="T36" fmla="*/ 18 w 21"/>
                <a:gd name="T3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9">
                  <a:moveTo>
                    <a:pt x="1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9"/>
                    <a:pt x="21" y="28"/>
                    <a:pt x="21" y="27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lose/>
                  <a:moveTo>
                    <a:pt x="10" y="28"/>
                  </a:moveTo>
                  <a:cubicBezTo>
                    <a:pt x="10" y="28"/>
                    <a:pt x="9" y="27"/>
                    <a:pt x="9" y="27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1" y="25"/>
                    <a:pt x="12" y="26"/>
                    <a:pt x="12" y="27"/>
                  </a:cubicBezTo>
                  <a:cubicBezTo>
                    <a:pt x="12" y="27"/>
                    <a:pt x="11" y="28"/>
                    <a:pt x="10" y="28"/>
                  </a:cubicBezTo>
                  <a:close/>
                  <a:moveTo>
                    <a:pt x="18" y="24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8" y="3"/>
                    <a:pt x="18" y="3"/>
                    <a:pt x="18" y="3"/>
                  </a:cubicBezTo>
                  <a:lnTo>
                    <a:pt x="18" y="2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3" name="Freeform 56"/>
            <p:cNvSpPr>
              <a:spLocks noEditPoints="1"/>
            </p:cNvSpPr>
            <p:nvPr/>
          </p:nvSpPr>
          <p:spPr bwMode="auto">
            <a:xfrm>
              <a:off x="12038320" y="2280252"/>
              <a:ext cx="457335" cy="430220"/>
            </a:xfrm>
            <a:custGeom>
              <a:avLst/>
              <a:gdLst>
                <a:gd name="T0" fmla="*/ 31 w 33"/>
                <a:gd name="T1" fmla="*/ 0 h 31"/>
                <a:gd name="T2" fmla="*/ 3 w 33"/>
                <a:gd name="T3" fmla="*/ 0 h 31"/>
                <a:gd name="T4" fmla="*/ 0 w 33"/>
                <a:gd name="T5" fmla="*/ 3 h 31"/>
                <a:gd name="T6" fmla="*/ 0 w 33"/>
                <a:gd name="T7" fmla="*/ 21 h 31"/>
                <a:gd name="T8" fmla="*/ 3 w 33"/>
                <a:gd name="T9" fmla="*/ 24 h 31"/>
                <a:gd name="T10" fmla="*/ 13 w 33"/>
                <a:gd name="T11" fmla="*/ 24 h 31"/>
                <a:gd name="T12" fmla="*/ 13 w 33"/>
                <a:gd name="T13" fmla="*/ 28 h 31"/>
                <a:gd name="T14" fmla="*/ 9 w 33"/>
                <a:gd name="T15" fmla="*/ 28 h 31"/>
                <a:gd name="T16" fmla="*/ 7 w 33"/>
                <a:gd name="T17" fmla="*/ 30 h 31"/>
                <a:gd name="T18" fmla="*/ 7 w 33"/>
                <a:gd name="T19" fmla="*/ 31 h 31"/>
                <a:gd name="T20" fmla="*/ 27 w 33"/>
                <a:gd name="T21" fmla="*/ 31 h 31"/>
                <a:gd name="T22" fmla="*/ 27 w 33"/>
                <a:gd name="T23" fmla="*/ 30 h 31"/>
                <a:gd name="T24" fmla="*/ 24 w 33"/>
                <a:gd name="T25" fmla="*/ 28 h 31"/>
                <a:gd name="T26" fmla="*/ 21 w 33"/>
                <a:gd name="T27" fmla="*/ 28 h 31"/>
                <a:gd name="T28" fmla="*/ 21 w 33"/>
                <a:gd name="T29" fmla="*/ 24 h 31"/>
                <a:gd name="T30" fmla="*/ 31 w 33"/>
                <a:gd name="T31" fmla="*/ 24 h 31"/>
                <a:gd name="T32" fmla="*/ 33 w 33"/>
                <a:gd name="T33" fmla="*/ 21 h 31"/>
                <a:gd name="T34" fmla="*/ 33 w 33"/>
                <a:gd name="T35" fmla="*/ 3 h 31"/>
                <a:gd name="T36" fmla="*/ 31 w 33"/>
                <a:gd name="T37" fmla="*/ 0 h 31"/>
                <a:gd name="T38" fmla="*/ 30 w 33"/>
                <a:gd name="T39" fmla="*/ 21 h 31"/>
                <a:gd name="T40" fmla="*/ 3 w 33"/>
                <a:gd name="T41" fmla="*/ 21 h 31"/>
                <a:gd name="T42" fmla="*/ 3 w 33"/>
                <a:gd name="T43" fmla="*/ 3 h 31"/>
                <a:gd name="T44" fmla="*/ 30 w 33"/>
                <a:gd name="T45" fmla="*/ 3 h 31"/>
                <a:gd name="T46" fmla="*/ 30 w 33"/>
                <a:gd name="T4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31">
                  <a:moveTo>
                    <a:pt x="3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9"/>
                    <a:pt x="7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6" y="28"/>
                    <a:pt x="24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3" y="23"/>
                    <a:pt x="33" y="21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1"/>
                    <a:pt x="32" y="0"/>
                    <a:pt x="31" y="0"/>
                  </a:cubicBezTo>
                  <a:close/>
                  <a:moveTo>
                    <a:pt x="30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0" y="3"/>
                    <a:pt x="30" y="3"/>
                    <a:pt x="30" y="3"/>
                  </a:cubicBezTo>
                  <a:lnTo>
                    <a:pt x="30" y="2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15" name="กลุ่ม 614"/>
            <p:cNvGrpSpPr/>
            <p:nvPr/>
          </p:nvGrpSpPr>
          <p:grpSpPr>
            <a:xfrm>
              <a:off x="8130189" y="3250958"/>
              <a:ext cx="471796" cy="486257"/>
              <a:chOff x="8130189" y="3250958"/>
              <a:chExt cx="471796" cy="486257"/>
            </a:xfrm>
          </p:grpSpPr>
          <p:sp>
            <p:nvSpPr>
              <p:cNvPr id="324" name="Oval 57"/>
              <p:cNvSpPr>
                <a:spLocks noChangeArrowheads="1"/>
              </p:cNvSpPr>
              <p:nvPr/>
            </p:nvSpPr>
            <p:spPr bwMode="auto">
              <a:xfrm>
                <a:off x="8186226" y="3250958"/>
                <a:ext cx="220533" cy="278378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25" name="Freeform 58"/>
              <p:cNvSpPr>
                <a:spLocks/>
              </p:cNvSpPr>
              <p:nvPr/>
            </p:nvSpPr>
            <p:spPr bwMode="auto">
              <a:xfrm>
                <a:off x="8130189" y="3514875"/>
                <a:ext cx="263916" cy="139189"/>
              </a:xfrm>
              <a:custGeom>
                <a:avLst/>
                <a:gdLst>
                  <a:gd name="T0" fmla="*/ 19 w 19"/>
                  <a:gd name="T1" fmla="*/ 1 h 10"/>
                  <a:gd name="T2" fmla="*/ 16 w 19"/>
                  <a:gd name="T3" fmla="*/ 1 h 10"/>
                  <a:gd name="T4" fmla="*/ 16 w 19"/>
                  <a:gd name="T5" fmla="*/ 0 h 10"/>
                  <a:gd name="T6" fmla="*/ 12 w 19"/>
                  <a:gd name="T7" fmla="*/ 1 h 10"/>
                  <a:gd name="T8" fmla="*/ 8 w 19"/>
                  <a:gd name="T9" fmla="*/ 0 h 10"/>
                  <a:gd name="T10" fmla="*/ 8 w 19"/>
                  <a:gd name="T11" fmla="*/ 1 h 10"/>
                  <a:gd name="T12" fmla="*/ 0 w 19"/>
                  <a:gd name="T13" fmla="*/ 10 h 10"/>
                  <a:gd name="T14" fmla="*/ 17 w 19"/>
                  <a:gd name="T15" fmla="*/ 10 h 10"/>
                  <a:gd name="T16" fmla="*/ 16 w 19"/>
                  <a:gd name="T17" fmla="*/ 7 h 10"/>
                  <a:gd name="T18" fmla="*/ 19 w 19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0">
                    <a:moveTo>
                      <a:pt x="19" y="1"/>
                    </a:moveTo>
                    <a:cubicBezTo>
                      <a:pt x="18" y="1"/>
                      <a:pt x="17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1" y="1"/>
                      <a:pt x="10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0" y="5"/>
                      <a:pt x="0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5"/>
                      <a:pt x="17" y="3"/>
                      <a:pt x="19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26" name="Freeform 59"/>
              <p:cNvSpPr>
                <a:spLocks noEditPoints="1"/>
              </p:cNvSpPr>
              <p:nvPr/>
            </p:nvSpPr>
            <p:spPr bwMode="auto">
              <a:xfrm>
                <a:off x="8365183" y="3500413"/>
                <a:ext cx="236802" cy="236802"/>
              </a:xfrm>
              <a:custGeom>
                <a:avLst/>
                <a:gdLst>
                  <a:gd name="T0" fmla="*/ 9 w 17"/>
                  <a:gd name="T1" fmla="*/ 0 h 17"/>
                  <a:gd name="T2" fmla="*/ 0 w 17"/>
                  <a:gd name="T3" fmla="*/ 8 h 17"/>
                  <a:gd name="T4" fmla="*/ 9 w 17"/>
                  <a:gd name="T5" fmla="*/ 17 h 17"/>
                  <a:gd name="T6" fmla="*/ 17 w 17"/>
                  <a:gd name="T7" fmla="*/ 8 h 17"/>
                  <a:gd name="T8" fmla="*/ 9 w 17"/>
                  <a:gd name="T9" fmla="*/ 0 h 17"/>
                  <a:gd name="T10" fmla="*/ 9 w 17"/>
                  <a:gd name="T11" fmla="*/ 15 h 17"/>
                  <a:gd name="T12" fmla="*/ 2 w 17"/>
                  <a:gd name="T13" fmla="*/ 8 h 17"/>
                  <a:gd name="T14" fmla="*/ 9 w 17"/>
                  <a:gd name="T15" fmla="*/ 2 h 17"/>
                  <a:gd name="T16" fmla="*/ 15 w 17"/>
                  <a:gd name="T17" fmla="*/ 8 h 17"/>
                  <a:gd name="T18" fmla="*/ 9 w 17"/>
                  <a:gd name="T1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13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  <a:close/>
                    <a:moveTo>
                      <a:pt x="9" y="15"/>
                    </a:moveTo>
                    <a:cubicBezTo>
                      <a:pt x="5" y="15"/>
                      <a:pt x="2" y="12"/>
                      <a:pt x="2" y="8"/>
                    </a:cubicBezTo>
                    <a:cubicBezTo>
                      <a:pt x="2" y="5"/>
                      <a:pt x="5" y="2"/>
                      <a:pt x="9" y="2"/>
                    </a:cubicBezTo>
                    <a:cubicBezTo>
                      <a:pt x="12" y="2"/>
                      <a:pt x="15" y="5"/>
                      <a:pt x="15" y="8"/>
                    </a:cubicBezTo>
                    <a:cubicBezTo>
                      <a:pt x="15" y="12"/>
                      <a:pt x="12" y="15"/>
                      <a:pt x="9" y="15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27" name="Freeform 60"/>
              <p:cNvSpPr>
                <a:spLocks/>
              </p:cNvSpPr>
              <p:nvPr/>
            </p:nvSpPr>
            <p:spPr bwMode="auto">
              <a:xfrm>
                <a:off x="8435682" y="3570911"/>
                <a:ext cx="95806" cy="110267"/>
              </a:xfrm>
              <a:custGeom>
                <a:avLst/>
                <a:gdLst>
                  <a:gd name="T0" fmla="*/ 30 w 53"/>
                  <a:gd name="T1" fmla="*/ 0 h 61"/>
                  <a:gd name="T2" fmla="*/ 23 w 53"/>
                  <a:gd name="T3" fmla="*/ 0 h 61"/>
                  <a:gd name="T4" fmla="*/ 23 w 53"/>
                  <a:gd name="T5" fmla="*/ 23 h 61"/>
                  <a:gd name="T6" fmla="*/ 0 w 53"/>
                  <a:gd name="T7" fmla="*/ 23 h 61"/>
                  <a:gd name="T8" fmla="*/ 0 w 53"/>
                  <a:gd name="T9" fmla="*/ 38 h 61"/>
                  <a:gd name="T10" fmla="*/ 23 w 53"/>
                  <a:gd name="T11" fmla="*/ 38 h 61"/>
                  <a:gd name="T12" fmla="*/ 23 w 53"/>
                  <a:gd name="T13" fmla="*/ 61 h 61"/>
                  <a:gd name="T14" fmla="*/ 30 w 53"/>
                  <a:gd name="T15" fmla="*/ 61 h 61"/>
                  <a:gd name="T16" fmla="*/ 30 w 53"/>
                  <a:gd name="T17" fmla="*/ 38 h 61"/>
                  <a:gd name="T18" fmla="*/ 53 w 53"/>
                  <a:gd name="T19" fmla="*/ 38 h 61"/>
                  <a:gd name="T20" fmla="*/ 53 w 53"/>
                  <a:gd name="T21" fmla="*/ 23 h 61"/>
                  <a:gd name="T22" fmla="*/ 30 w 53"/>
                  <a:gd name="T23" fmla="*/ 23 h 61"/>
                  <a:gd name="T24" fmla="*/ 30 w 53"/>
                  <a:gd name="T2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61">
                    <a:moveTo>
                      <a:pt x="30" y="0"/>
                    </a:moveTo>
                    <a:lnTo>
                      <a:pt x="23" y="0"/>
                    </a:lnTo>
                    <a:lnTo>
                      <a:pt x="23" y="23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23" y="38"/>
                    </a:lnTo>
                    <a:lnTo>
                      <a:pt x="23" y="61"/>
                    </a:lnTo>
                    <a:lnTo>
                      <a:pt x="30" y="61"/>
                    </a:lnTo>
                    <a:lnTo>
                      <a:pt x="30" y="38"/>
                    </a:lnTo>
                    <a:lnTo>
                      <a:pt x="53" y="38"/>
                    </a:lnTo>
                    <a:lnTo>
                      <a:pt x="53" y="23"/>
                    </a:lnTo>
                    <a:lnTo>
                      <a:pt x="30" y="2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14" name="กลุ่ม 613"/>
            <p:cNvGrpSpPr/>
            <p:nvPr/>
          </p:nvGrpSpPr>
          <p:grpSpPr>
            <a:xfrm>
              <a:off x="9113548" y="3265419"/>
              <a:ext cx="471796" cy="484450"/>
              <a:chOff x="9113548" y="3265419"/>
              <a:chExt cx="471796" cy="484450"/>
            </a:xfrm>
          </p:grpSpPr>
          <p:sp>
            <p:nvSpPr>
              <p:cNvPr id="328" name="Oval 61"/>
              <p:cNvSpPr>
                <a:spLocks noChangeArrowheads="1"/>
              </p:cNvSpPr>
              <p:nvPr/>
            </p:nvSpPr>
            <p:spPr bwMode="auto">
              <a:xfrm>
                <a:off x="9155125" y="3265419"/>
                <a:ext cx="236802" cy="263916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29" name="Freeform 62"/>
              <p:cNvSpPr>
                <a:spLocks/>
              </p:cNvSpPr>
              <p:nvPr/>
            </p:nvSpPr>
            <p:spPr bwMode="auto">
              <a:xfrm>
                <a:off x="9113548" y="3529336"/>
                <a:ext cx="263916" cy="124728"/>
              </a:xfrm>
              <a:custGeom>
                <a:avLst/>
                <a:gdLst>
                  <a:gd name="T0" fmla="*/ 19 w 19"/>
                  <a:gd name="T1" fmla="*/ 1 h 9"/>
                  <a:gd name="T2" fmla="*/ 15 w 19"/>
                  <a:gd name="T3" fmla="*/ 0 h 9"/>
                  <a:gd name="T4" fmla="*/ 15 w 19"/>
                  <a:gd name="T5" fmla="*/ 0 h 9"/>
                  <a:gd name="T6" fmla="*/ 12 w 19"/>
                  <a:gd name="T7" fmla="*/ 1 h 9"/>
                  <a:gd name="T8" fmla="*/ 8 w 19"/>
                  <a:gd name="T9" fmla="*/ 0 h 9"/>
                  <a:gd name="T10" fmla="*/ 8 w 19"/>
                  <a:gd name="T11" fmla="*/ 0 h 9"/>
                  <a:gd name="T12" fmla="*/ 0 w 19"/>
                  <a:gd name="T13" fmla="*/ 9 h 9"/>
                  <a:gd name="T14" fmla="*/ 16 w 19"/>
                  <a:gd name="T15" fmla="*/ 9 h 9"/>
                  <a:gd name="T16" fmla="*/ 16 w 19"/>
                  <a:gd name="T17" fmla="*/ 7 h 9"/>
                  <a:gd name="T18" fmla="*/ 19 w 19"/>
                  <a:gd name="T1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9">
                    <a:moveTo>
                      <a:pt x="19" y="1"/>
                    </a:moveTo>
                    <a:cubicBezTo>
                      <a:pt x="18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1" y="1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5"/>
                      <a:pt x="17" y="3"/>
                      <a:pt x="19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30" name="Freeform 63"/>
              <p:cNvSpPr>
                <a:spLocks noEditPoints="1"/>
              </p:cNvSpPr>
              <p:nvPr/>
            </p:nvSpPr>
            <p:spPr bwMode="auto">
              <a:xfrm>
                <a:off x="9350350" y="3514875"/>
                <a:ext cx="234994" cy="234994"/>
              </a:xfrm>
              <a:custGeom>
                <a:avLst/>
                <a:gdLst>
                  <a:gd name="T0" fmla="*/ 9 w 17"/>
                  <a:gd name="T1" fmla="*/ 0 h 17"/>
                  <a:gd name="T2" fmla="*/ 0 w 17"/>
                  <a:gd name="T3" fmla="*/ 8 h 17"/>
                  <a:gd name="T4" fmla="*/ 9 w 17"/>
                  <a:gd name="T5" fmla="*/ 17 h 17"/>
                  <a:gd name="T6" fmla="*/ 17 w 17"/>
                  <a:gd name="T7" fmla="*/ 8 h 17"/>
                  <a:gd name="T8" fmla="*/ 9 w 17"/>
                  <a:gd name="T9" fmla="*/ 0 h 17"/>
                  <a:gd name="T10" fmla="*/ 9 w 17"/>
                  <a:gd name="T11" fmla="*/ 15 h 17"/>
                  <a:gd name="T12" fmla="*/ 2 w 17"/>
                  <a:gd name="T13" fmla="*/ 8 h 17"/>
                  <a:gd name="T14" fmla="*/ 9 w 17"/>
                  <a:gd name="T15" fmla="*/ 2 h 17"/>
                  <a:gd name="T16" fmla="*/ 15 w 17"/>
                  <a:gd name="T17" fmla="*/ 8 h 17"/>
                  <a:gd name="T18" fmla="*/ 9 w 17"/>
                  <a:gd name="T1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13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  <a:close/>
                    <a:moveTo>
                      <a:pt x="9" y="15"/>
                    </a:moveTo>
                    <a:cubicBezTo>
                      <a:pt x="5" y="15"/>
                      <a:pt x="2" y="12"/>
                      <a:pt x="2" y="8"/>
                    </a:cubicBezTo>
                    <a:cubicBezTo>
                      <a:pt x="2" y="5"/>
                      <a:pt x="5" y="2"/>
                      <a:pt x="9" y="2"/>
                    </a:cubicBezTo>
                    <a:cubicBezTo>
                      <a:pt x="12" y="2"/>
                      <a:pt x="15" y="5"/>
                      <a:pt x="15" y="8"/>
                    </a:cubicBezTo>
                    <a:cubicBezTo>
                      <a:pt x="15" y="12"/>
                      <a:pt x="12" y="15"/>
                      <a:pt x="9" y="15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31" name="Rectangle 64"/>
              <p:cNvSpPr>
                <a:spLocks noChangeArrowheads="1"/>
              </p:cNvSpPr>
              <p:nvPr/>
            </p:nvSpPr>
            <p:spPr bwMode="auto">
              <a:xfrm>
                <a:off x="9433502" y="3625140"/>
                <a:ext cx="68691" cy="28922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0" name="กลุ่ม 9"/>
            <p:cNvGrpSpPr/>
            <p:nvPr/>
          </p:nvGrpSpPr>
          <p:grpSpPr>
            <a:xfrm>
              <a:off x="15004668" y="2267599"/>
              <a:ext cx="486257" cy="415758"/>
              <a:chOff x="15004668" y="2267599"/>
              <a:chExt cx="486257" cy="415758"/>
            </a:xfrm>
          </p:grpSpPr>
          <p:sp>
            <p:nvSpPr>
              <p:cNvPr id="332" name="Freeform 65"/>
              <p:cNvSpPr>
                <a:spLocks/>
              </p:cNvSpPr>
              <p:nvPr/>
            </p:nvSpPr>
            <p:spPr bwMode="auto">
              <a:xfrm>
                <a:off x="15060704" y="2433902"/>
                <a:ext cx="388645" cy="249455"/>
              </a:xfrm>
              <a:custGeom>
                <a:avLst/>
                <a:gdLst>
                  <a:gd name="T0" fmla="*/ 25 w 28"/>
                  <a:gd name="T1" fmla="*/ 0 h 18"/>
                  <a:gd name="T2" fmla="*/ 25 w 28"/>
                  <a:gd name="T3" fmla="*/ 15 h 18"/>
                  <a:gd name="T4" fmla="*/ 19 w 28"/>
                  <a:gd name="T5" fmla="*/ 15 h 18"/>
                  <a:gd name="T6" fmla="*/ 19 w 28"/>
                  <a:gd name="T7" fmla="*/ 3 h 18"/>
                  <a:gd name="T8" fmla="*/ 9 w 28"/>
                  <a:gd name="T9" fmla="*/ 3 h 18"/>
                  <a:gd name="T10" fmla="*/ 9 w 28"/>
                  <a:gd name="T11" fmla="*/ 15 h 18"/>
                  <a:gd name="T12" fmla="*/ 2 w 28"/>
                  <a:gd name="T13" fmla="*/ 15 h 18"/>
                  <a:gd name="T14" fmla="*/ 2 w 28"/>
                  <a:gd name="T15" fmla="*/ 0 h 18"/>
                  <a:gd name="T16" fmla="*/ 2 w 28"/>
                  <a:gd name="T17" fmla="*/ 0 h 18"/>
                  <a:gd name="T18" fmla="*/ 0 w 28"/>
                  <a:gd name="T19" fmla="*/ 1 h 18"/>
                  <a:gd name="T20" fmla="*/ 0 w 28"/>
                  <a:gd name="T21" fmla="*/ 16 h 18"/>
                  <a:gd name="T22" fmla="*/ 2 w 28"/>
                  <a:gd name="T23" fmla="*/ 18 h 18"/>
                  <a:gd name="T24" fmla="*/ 25 w 28"/>
                  <a:gd name="T25" fmla="*/ 18 h 18"/>
                  <a:gd name="T26" fmla="*/ 28 w 28"/>
                  <a:gd name="T27" fmla="*/ 16 h 18"/>
                  <a:gd name="T28" fmla="*/ 28 w 28"/>
                  <a:gd name="T29" fmla="*/ 1 h 18"/>
                  <a:gd name="T30" fmla="*/ 25 w 28"/>
                  <a:gd name="T3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18">
                    <a:moveTo>
                      <a:pt x="25" y="0"/>
                    </a:moveTo>
                    <a:cubicBezTo>
                      <a:pt x="25" y="15"/>
                      <a:pt x="25" y="15"/>
                      <a:pt x="25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7" y="18"/>
                      <a:pt x="28" y="17"/>
                      <a:pt x="28" y="16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6" y="1"/>
                      <a:pt x="26" y="0"/>
                      <a:pt x="25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33" name="Freeform 66"/>
              <p:cNvSpPr>
                <a:spLocks/>
              </p:cNvSpPr>
              <p:nvPr/>
            </p:nvSpPr>
            <p:spPr bwMode="auto">
              <a:xfrm>
                <a:off x="15004668" y="2267599"/>
                <a:ext cx="486257" cy="166303"/>
              </a:xfrm>
              <a:custGeom>
                <a:avLst/>
                <a:gdLst>
                  <a:gd name="T0" fmla="*/ 32 w 35"/>
                  <a:gd name="T1" fmla="*/ 0 h 12"/>
                  <a:gd name="T2" fmla="*/ 3 w 35"/>
                  <a:gd name="T3" fmla="*/ 0 h 12"/>
                  <a:gd name="T4" fmla="*/ 0 w 35"/>
                  <a:gd name="T5" fmla="*/ 2 h 12"/>
                  <a:gd name="T6" fmla="*/ 0 w 35"/>
                  <a:gd name="T7" fmla="*/ 4 h 12"/>
                  <a:gd name="T8" fmla="*/ 0 w 35"/>
                  <a:gd name="T9" fmla="*/ 9 h 12"/>
                  <a:gd name="T10" fmla="*/ 0 w 35"/>
                  <a:gd name="T11" fmla="*/ 10 h 12"/>
                  <a:gd name="T12" fmla="*/ 3 w 35"/>
                  <a:gd name="T13" fmla="*/ 12 h 12"/>
                  <a:gd name="T14" fmla="*/ 3 w 35"/>
                  <a:gd name="T15" fmla="*/ 12 h 12"/>
                  <a:gd name="T16" fmla="*/ 6 w 35"/>
                  <a:gd name="T17" fmla="*/ 10 h 12"/>
                  <a:gd name="T18" fmla="*/ 9 w 35"/>
                  <a:gd name="T19" fmla="*/ 12 h 12"/>
                  <a:gd name="T20" fmla="*/ 9 w 35"/>
                  <a:gd name="T21" fmla="*/ 12 h 12"/>
                  <a:gd name="T22" fmla="*/ 12 w 35"/>
                  <a:gd name="T23" fmla="*/ 10 h 12"/>
                  <a:gd name="T24" fmla="*/ 14 w 35"/>
                  <a:gd name="T25" fmla="*/ 12 h 12"/>
                  <a:gd name="T26" fmla="*/ 15 w 35"/>
                  <a:gd name="T27" fmla="*/ 12 h 12"/>
                  <a:gd name="T28" fmla="*/ 17 w 35"/>
                  <a:gd name="T29" fmla="*/ 10 h 12"/>
                  <a:gd name="T30" fmla="*/ 20 w 35"/>
                  <a:gd name="T31" fmla="*/ 12 h 12"/>
                  <a:gd name="T32" fmla="*/ 20 w 35"/>
                  <a:gd name="T33" fmla="*/ 12 h 12"/>
                  <a:gd name="T34" fmla="*/ 23 w 35"/>
                  <a:gd name="T35" fmla="*/ 10 h 12"/>
                  <a:gd name="T36" fmla="*/ 26 w 35"/>
                  <a:gd name="T37" fmla="*/ 12 h 12"/>
                  <a:gd name="T38" fmla="*/ 26 w 35"/>
                  <a:gd name="T39" fmla="*/ 12 h 12"/>
                  <a:gd name="T40" fmla="*/ 29 w 35"/>
                  <a:gd name="T41" fmla="*/ 10 h 12"/>
                  <a:gd name="T42" fmla="*/ 32 w 35"/>
                  <a:gd name="T43" fmla="*/ 12 h 12"/>
                  <a:gd name="T44" fmla="*/ 32 w 35"/>
                  <a:gd name="T45" fmla="*/ 12 h 12"/>
                  <a:gd name="T46" fmla="*/ 35 w 35"/>
                  <a:gd name="T47" fmla="*/ 10 h 12"/>
                  <a:gd name="T48" fmla="*/ 35 w 35"/>
                  <a:gd name="T49" fmla="*/ 9 h 12"/>
                  <a:gd name="T50" fmla="*/ 35 w 35"/>
                  <a:gd name="T51" fmla="*/ 4 h 12"/>
                  <a:gd name="T52" fmla="*/ 35 w 35"/>
                  <a:gd name="T53" fmla="*/ 2 h 12"/>
                  <a:gd name="T54" fmla="*/ 32 w 35"/>
                  <a:gd name="T5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12">
                    <a:moveTo>
                      <a:pt x="3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2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2"/>
                      <a:pt x="6" y="11"/>
                      <a:pt x="6" y="10"/>
                    </a:cubicBezTo>
                    <a:cubicBezTo>
                      <a:pt x="6" y="11"/>
                      <a:pt x="7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11"/>
                      <a:pt x="13" y="12"/>
                      <a:pt x="14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7" y="11"/>
                      <a:pt x="17" y="10"/>
                    </a:cubicBezTo>
                    <a:cubicBezTo>
                      <a:pt x="18" y="11"/>
                      <a:pt x="19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2" y="12"/>
                      <a:pt x="23" y="11"/>
                      <a:pt x="23" y="10"/>
                    </a:cubicBezTo>
                    <a:cubicBezTo>
                      <a:pt x="23" y="11"/>
                      <a:pt x="24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7" y="12"/>
                      <a:pt x="28" y="11"/>
                      <a:pt x="29" y="10"/>
                    </a:cubicBezTo>
                    <a:cubicBezTo>
                      <a:pt x="29" y="11"/>
                      <a:pt x="30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3" y="12"/>
                      <a:pt x="35" y="11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1"/>
                      <a:pt x="33" y="0"/>
                      <a:pt x="32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" name="กลุ่ม 1"/>
            <p:cNvGrpSpPr/>
            <p:nvPr/>
          </p:nvGrpSpPr>
          <p:grpSpPr>
            <a:xfrm>
              <a:off x="9128009" y="2267599"/>
              <a:ext cx="347068" cy="415759"/>
              <a:chOff x="9128009" y="2267599"/>
              <a:chExt cx="347068" cy="415759"/>
            </a:xfrm>
          </p:grpSpPr>
          <p:sp>
            <p:nvSpPr>
              <p:cNvPr id="334" name="Freeform 67"/>
              <p:cNvSpPr>
                <a:spLocks noEditPoints="1"/>
              </p:cNvSpPr>
              <p:nvPr/>
            </p:nvSpPr>
            <p:spPr bwMode="auto">
              <a:xfrm>
                <a:off x="9128009" y="2404980"/>
                <a:ext cx="347068" cy="278378"/>
              </a:xfrm>
              <a:custGeom>
                <a:avLst/>
                <a:gdLst>
                  <a:gd name="T0" fmla="*/ 22 w 25"/>
                  <a:gd name="T1" fmla="*/ 0 h 20"/>
                  <a:gd name="T2" fmla="*/ 2 w 25"/>
                  <a:gd name="T3" fmla="*/ 0 h 20"/>
                  <a:gd name="T4" fmla="*/ 0 w 25"/>
                  <a:gd name="T5" fmla="*/ 2 h 20"/>
                  <a:gd name="T6" fmla="*/ 0 w 25"/>
                  <a:gd name="T7" fmla="*/ 18 h 20"/>
                  <a:gd name="T8" fmla="*/ 2 w 25"/>
                  <a:gd name="T9" fmla="*/ 20 h 20"/>
                  <a:gd name="T10" fmla="*/ 22 w 25"/>
                  <a:gd name="T11" fmla="*/ 20 h 20"/>
                  <a:gd name="T12" fmla="*/ 25 w 25"/>
                  <a:gd name="T13" fmla="*/ 18 h 20"/>
                  <a:gd name="T14" fmla="*/ 25 w 25"/>
                  <a:gd name="T15" fmla="*/ 2 h 20"/>
                  <a:gd name="T16" fmla="*/ 22 w 25"/>
                  <a:gd name="T17" fmla="*/ 0 h 20"/>
                  <a:gd name="T18" fmla="*/ 22 w 25"/>
                  <a:gd name="T19" fmla="*/ 17 h 20"/>
                  <a:gd name="T20" fmla="*/ 3 w 25"/>
                  <a:gd name="T21" fmla="*/ 17 h 20"/>
                  <a:gd name="T22" fmla="*/ 3 w 25"/>
                  <a:gd name="T23" fmla="*/ 3 h 20"/>
                  <a:gd name="T24" fmla="*/ 22 w 25"/>
                  <a:gd name="T25" fmla="*/ 3 h 20"/>
                  <a:gd name="T26" fmla="*/ 22 w 25"/>
                  <a:gd name="T2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0">
                    <a:moveTo>
                      <a:pt x="2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1" y="20"/>
                      <a:pt x="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0"/>
                      <a:pt x="25" y="19"/>
                      <a:pt x="25" y="18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3" y="0"/>
                      <a:pt x="22" y="0"/>
                    </a:cubicBezTo>
                    <a:close/>
                    <a:moveTo>
                      <a:pt x="22" y="17"/>
                    </a:moveTo>
                    <a:cubicBezTo>
                      <a:pt x="3" y="17"/>
                      <a:pt x="3" y="17"/>
                      <a:pt x="3" y="1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2" y="3"/>
                      <a:pt x="22" y="3"/>
                      <a:pt x="22" y="3"/>
                    </a:cubicBezTo>
                    <a:lnTo>
                      <a:pt x="22" y="1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35" name="Freeform 68"/>
              <p:cNvSpPr>
                <a:spLocks/>
              </p:cNvSpPr>
              <p:nvPr/>
            </p:nvSpPr>
            <p:spPr bwMode="auto">
              <a:xfrm>
                <a:off x="9155125" y="2267599"/>
                <a:ext cx="291032" cy="124728"/>
              </a:xfrm>
              <a:custGeom>
                <a:avLst/>
                <a:gdLst>
                  <a:gd name="T0" fmla="*/ 3 w 21"/>
                  <a:gd name="T1" fmla="*/ 7 h 9"/>
                  <a:gd name="T2" fmla="*/ 7 w 21"/>
                  <a:gd name="T3" fmla="*/ 2 h 9"/>
                  <a:gd name="T4" fmla="*/ 13 w 21"/>
                  <a:gd name="T5" fmla="*/ 2 h 9"/>
                  <a:gd name="T6" fmla="*/ 18 w 21"/>
                  <a:gd name="T7" fmla="*/ 7 h 9"/>
                  <a:gd name="T8" fmla="*/ 18 w 21"/>
                  <a:gd name="T9" fmla="*/ 9 h 9"/>
                  <a:gd name="T10" fmla="*/ 21 w 21"/>
                  <a:gd name="T11" fmla="*/ 9 h 9"/>
                  <a:gd name="T12" fmla="*/ 21 w 21"/>
                  <a:gd name="T13" fmla="*/ 7 h 9"/>
                  <a:gd name="T14" fmla="*/ 13 w 21"/>
                  <a:gd name="T15" fmla="*/ 0 h 9"/>
                  <a:gd name="T16" fmla="*/ 7 w 21"/>
                  <a:gd name="T17" fmla="*/ 0 h 9"/>
                  <a:gd name="T18" fmla="*/ 0 w 21"/>
                  <a:gd name="T19" fmla="*/ 7 h 9"/>
                  <a:gd name="T20" fmla="*/ 0 w 21"/>
                  <a:gd name="T21" fmla="*/ 9 h 9"/>
                  <a:gd name="T22" fmla="*/ 3 w 21"/>
                  <a:gd name="T23" fmla="*/ 9 h 9"/>
                  <a:gd name="T24" fmla="*/ 3 w 21"/>
                  <a:gd name="T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9">
                    <a:moveTo>
                      <a:pt x="3" y="7"/>
                    </a:moveTo>
                    <a:cubicBezTo>
                      <a:pt x="3" y="4"/>
                      <a:pt x="5" y="2"/>
                      <a:pt x="7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6" y="2"/>
                      <a:pt x="18" y="4"/>
                      <a:pt x="18" y="7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3"/>
                      <a:pt x="17" y="0"/>
                      <a:pt x="1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36" name="Oval 69"/>
              <p:cNvSpPr>
                <a:spLocks noChangeArrowheads="1"/>
              </p:cNvSpPr>
              <p:nvPr/>
            </p:nvSpPr>
            <p:spPr bwMode="auto">
              <a:xfrm>
                <a:off x="9252738" y="2488132"/>
                <a:ext cx="97613" cy="97613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7" name="กลุ่ม 6"/>
            <p:cNvGrpSpPr/>
            <p:nvPr/>
          </p:nvGrpSpPr>
          <p:grpSpPr>
            <a:xfrm>
              <a:off x="10125830" y="2197100"/>
              <a:ext cx="347069" cy="471796"/>
              <a:chOff x="10125830" y="2197100"/>
              <a:chExt cx="347069" cy="471796"/>
            </a:xfrm>
          </p:grpSpPr>
          <p:sp>
            <p:nvSpPr>
              <p:cNvPr id="337" name="Freeform 70"/>
              <p:cNvSpPr>
                <a:spLocks noEditPoints="1"/>
              </p:cNvSpPr>
              <p:nvPr/>
            </p:nvSpPr>
            <p:spPr bwMode="auto">
              <a:xfrm>
                <a:off x="10125830" y="2392326"/>
                <a:ext cx="332607" cy="276570"/>
              </a:xfrm>
              <a:custGeom>
                <a:avLst/>
                <a:gdLst>
                  <a:gd name="T0" fmla="*/ 22 w 24"/>
                  <a:gd name="T1" fmla="*/ 0 h 20"/>
                  <a:gd name="T2" fmla="*/ 2 w 24"/>
                  <a:gd name="T3" fmla="*/ 0 h 20"/>
                  <a:gd name="T4" fmla="*/ 0 w 24"/>
                  <a:gd name="T5" fmla="*/ 2 h 20"/>
                  <a:gd name="T6" fmla="*/ 0 w 24"/>
                  <a:gd name="T7" fmla="*/ 17 h 20"/>
                  <a:gd name="T8" fmla="*/ 2 w 24"/>
                  <a:gd name="T9" fmla="*/ 20 h 20"/>
                  <a:gd name="T10" fmla="*/ 22 w 24"/>
                  <a:gd name="T11" fmla="*/ 20 h 20"/>
                  <a:gd name="T12" fmla="*/ 24 w 24"/>
                  <a:gd name="T13" fmla="*/ 17 h 20"/>
                  <a:gd name="T14" fmla="*/ 24 w 24"/>
                  <a:gd name="T15" fmla="*/ 2 h 20"/>
                  <a:gd name="T16" fmla="*/ 22 w 24"/>
                  <a:gd name="T17" fmla="*/ 0 h 20"/>
                  <a:gd name="T18" fmla="*/ 21 w 24"/>
                  <a:gd name="T19" fmla="*/ 17 h 20"/>
                  <a:gd name="T20" fmla="*/ 3 w 24"/>
                  <a:gd name="T21" fmla="*/ 17 h 20"/>
                  <a:gd name="T22" fmla="*/ 3 w 24"/>
                  <a:gd name="T23" fmla="*/ 3 h 20"/>
                  <a:gd name="T24" fmla="*/ 21 w 24"/>
                  <a:gd name="T25" fmla="*/ 3 h 20"/>
                  <a:gd name="T26" fmla="*/ 21 w 24"/>
                  <a:gd name="T2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2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1" y="20"/>
                      <a:pt x="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0"/>
                      <a:pt x="24" y="19"/>
                      <a:pt x="24" y="17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2" y="0"/>
                    </a:cubicBezTo>
                    <a:close/>
                    <a:moveTo>
                      <a:pt x="21" y="17"/>
                    </a:moveTo>
                    <a:cubicBezTo>
                      <a:pt x="3" y="17"/>
                      <a:pt x="3" y="17"/>
                      <a:pt x="3" y="1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38" name="Oval 71"/>
              <p:cNvSpPr>
                <a:spLocks noChangeArrowheads="1"/>
              </p:cNvSpPr>
              <p:nvPr/>
            </p:nvSpPr>
            <p:spPr bwMode="auto">
              <a:xfrm>
                <a:off x="10237904" y="2475478"/>
                <a:ext cx="110267" cy="95806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39" name="Freeform 72"/>
              <p:cNvSpPr>
                <a:spLocks/>
              </p:cNvSpPr>
              <p:nvPr/>
            </p:nvSpPr>
            <p:spPr bwMode="auto">
              <a:xfrm>
                <a:off x="10196329" y="2197100"/>
                <a:ext cx="276570" cy="180765"/>
              </a:xfrm>
              <a:custGeom>
                <a:avLst/>
                <a:gdLst>
                  <a:gd name="T0" fmla="*/ 2 w 20"/>
                  <a:gd name="T1" fmla="*/ 6 h 13"/>
                  <a:gd name="T2" fmla="*/ 8 w 20"/>
                  <a:gd name="T3" fmla="*/ 4 h 13"/>
                  <a:gd name="T4" fmla="*/ 14 w 20"/>
                  <a:gd name="T5" fmla="*/ 7 h 13"/>
                  <a:gd name="T6" fmla="*/ 16 w 20"/>
                  <a:gd name="T7" fmla="*/ 13 h 13"/>
                  <a:gd name="T8" fmla="*/ 19 w 20"/>
                  <a:gd name="T9" fmla="*/ 13 h 13"/>
                  <a:gd name="T10" fmla="*/ 15 w 20"/>
                  <a:gd name="T11" fmla="*/ 5 h 13"/>
                  <a:gd name="T12" fmla="*/ 10 w 20"/>
                  <a:gd name="T13" fmla="*/ 2 h 13"/>
                  <a:gd name="T14" fmla="*/ 0 w 20"/>
                  <a:gd name="T15" fmla="*/ 5 h 13"/>
                  <a:gd name="T16" fmla="*/ 0 w 20"/>
                  <a:gd name="T17" fmla="*/ 5 h 13"/>
                  <a:gd name="T18" fmla="*/ 2 w 20"/>
                  <a:gd name="T19" fmla="*/ 7 h 13"/>
                  <a:gd name="T20" fmla="*/ 2 w 20"/>
                  <a:gd name="T2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3">
                    <a:moveTo>
                      <a:pt x="2" y="6"/>
                    </a:moveTo>
                    <a:cubicBezTo>
                      <a:pt x="4" y="4"/>
                      <a:pt x="6" y="3"/>
                      <a:pt x="8" y="4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8"/>
                      <a:pt x="17" y="11"/>
                      <a:pt x="16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0"/>
                      <a:pt x="18" y="6"/>
                      <a:pt x="15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2" y="1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08" name="กลุ่ม 607"/>
            <p:cNvGrpSpPr/>
            <p:nvPr/>
          </p:nvGrpSpPr>
          <p:grpSpPr>
            <a:xfrm>
              <a:off x="16016950" y="3250958"/>
              <a:ext cx="486257" cy="486257"/>
              <a:chOff x="16016950" y="3250958"/>
              <a:chExt cx="486257" cy="486257"/>
            </a:xfrm>
          </p:grpSpPr>
          <p:sp>
            <p:nvSpPr>
              <p:cNvPr id="340" name="Freeform 73"/>
              <p:cNvSpPr>
                <a:spLocks/>
              </p:cNvSpPr>
              <p:nvPr/>
            </p:nvSpPr>
            <p:spPr bwMode="auto">
              <a:xfrm>
                <a:off x="16114563" y="3390146"/>
                <a:ext cx="83152" cy="83152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6 h 6"/>
                  <a:gd name="T4" fmla="*/ 5 w 6"/>
                  <a:gd name="T5" fmla="*/ 6 h 6"/>
                  <a:gd name="T6" fmla="*/ 6 w 6"/>
                  <a:gd name="T7" fmla="*/ 0 h 6"/>
                  <a:gd name="T8" fmla="*/ 1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2"/>
                      <a:pt x="6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1" name="Freeform 74"/>
              <p:cNvSpPr>
                <a:spLocks/>
              </p:cNvSpPr>
              <p:nvPr/>
            </p:nvSpPr>
            <p:spPr bwMode="auto">
              <a:xfrm>
                <a:off x="16212176" y="3500413"/>
                <a:ext cx="83152" cy="83152"/>
              </a:xfrm>
              <a:custGeom>
                <a:avLst/>
                <a:gdLst>
                  <a:gd name="T0" fmla="*/ 0 w 6"/>
                  <a:gd name="T1" fmla="*/ 6 h 6"/>
                  <a:gd name="T2" fmla="*/ 6 w 6"/>
                  <a:gd name="T3" fmla="*/ 6 h 6"/>
                  <a:gd name="T4" fmla="*/ 6 w 6"/>
                  <a:gd name="T5" fmla="*/ 0 h 6"/>
                  <a:gd name="T6" fmla="*/ 0 w 6"/>
                  <a:gd name="T7" fmla="*/ 0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2" name="Freeform 75"/>
              <p:cNvSpPr>
                <a:spLocks/>
              </p:cNvSpPr>
              <p:nvPr/>
            </p:nvSpPr>
            <p:spPr bwMode="auto">
              <a:xfrm>
                <a:off x="16280866" y="3278072"/>
                <a:ext cx="83152" cy="83152"/>
              </a:xfrm>
              <a:custGeom>
                <a:avLst/>
                <a:gdLst>
                  <a:gd name="T0" fmla="*/ 6 w 6"/>
                  <a:gd name="T1" fmla="*/ 6 h 6"/>
                  <a:gd name="T2" fmla="*/ 0 w 6"/>
                  <a:gd name="T3" fmla="*/ 0 h 6"/>
                  <a:gd name="T4" fmla="*/ 2 w 6"/>
                  <a:gd name="T5" fmla="*/ 6 h 6"/>
                  <a:gd name="T6" fmla="*/ 6 w 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5" y="3"/>
                      <a:pt x="3" y="1"/>
                      <a:pt x="0" y="0"/>
                    </a:cubicBezTo>
                    <a:cubicBezTo>
                      <a:pt x="1" y="1"/>
                      <a:pt x="2" y="4"/>
                      <a:pt x="2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3" name="Freeform 76"/>
              <p:cNvSpPr>
                <a:spLocks/>
              </p:cNvSpPr>
              <p:nvPr/>
            </p:nvSpPr>
            <p:spPr bwMode="auto">
              <a:xfrm>
                <a:off x="16141677" y="3278072"/>
                <a:ext cx="83152" cy="83152"/>
              </a:xfrm>
              <a:custGeom>
                <a:avLst/>
                <a:gdLst>
                  <a:gd name="T0" fmla="*/ 4 w 6"/>
                  <a:gd name="T1" fmla="*/ 6 h 6"/>
                  <a:gd name="T2" fmla="*/ 6 w 6"/>
                  <a:gd name="T3" fmla="*/ 0 h 6"/>
                  <a:gd name="T4" fmla="*/ 0 w 6"/>
                  <a:gd name="T5" fmla="*/ 6 h 6"/>
                  <a:gd name="T6" fmla="*/ 4 w 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4" y="4"/>
                      <a:pt x="5" y="1"/>
                      <a:pt x="6" y="0"/>
                    </a:cubicBezTo>
                    <a:cubicBezTo>
                      <a:pt x="3" y="1"/>
                      <a:pt x="1" y="3"/>
                      <a:pt x="0" y="6"/>
                    </a:cubicBez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4" name="Freeform 77"/>
              <p:cNvSpPr>
                <a:spLocks/>
              </p:cNvSpPr>
              <p:nvPr/>
            </p:nvSpPr>
            <p:spPr bwMode="auto">
              <a:xfrm>
                <a:off x="16212176" y="3278072"/>
                <a:ext cx="83152" cy="83152"/>
              </a:xfrm>
              <a:custGeom>
                <a:avLst/>
                <a:gdLst>
                  <a:gd name="T0" fmla="*/ 6 w 6"/>
                  <a:gd name="T1" fmla="*/ 6 h 6"/>
                  <a:gd name="T2" fmla="*/ 3 w 6"/>
                  <a:gd name="T3" fmla="*/ 0 h 6"/>
                  <a:gd name="T4" fmla="*/ 0 w 6"/>
                  <a:gd name="T5" fmla="*/ 6 h 6"/>
                  <a:gd name="T6" fmla="*/ 6 w 6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1" y="2"/>
                      <a:pt x="0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5" name="Freeform 78"/>
              <p:cNvSpPr>
                <a:spLocks/>
              </p:cNvSpPr>
              <p:nvPr/>
            </p:nvSpPr>
            <p:spPr bwMode="auto">
              <a:xfrm>
                <a:off x="16212176" y="3390146"/>
                <a:ext cx="83152" cy="83152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6 w 6"/>
                  <a:gd name="T7" fmla="*/ 6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2"/>
                      <a:pt x="6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6" name="Freeform 79"/>
              <p:cNvSpPr>
                <a:spLocks/>
              </p:cNvSpPr>
              <p:nvPr/>
            </p:nvSpPr>
            <p:spPr bwMode="auto">
              <a:xfrm>
                <a:off x="16336903" y="3292534"/>
                <a:ext cx="95806" cy="68691"/>
              </a:xfrm>
              <a:custGeom>
                <a:avLst/>
                <a:gdLst>
                  <a:gd name="T0" fmla="*/ 4 w 7"/>
                  <a:gd name="T1" fmla="*/ 5 h 5"/>
                  <a:gd name="T2" fmla="*/ 7 w 7"/>
                  <a:gd name="T3" fmla="*/ 5 h 5"/>
                  <a:gd name="T4" fmla="*/ 0 w 7"/>
                  <a:gd name="T5" fmla="*/ 0 h 5"/>
                  <a:gd name="T6" fmla="*/ 4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ubicBezTo>
                      <a:pt x="1" y="1"/>
                      <a:pt x="3" y="3"/>
                      <a:pt x="4" y="5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7" name="Freeform 80"/>
              <p:cNvSpPr>
                <a:spLocks/>
              </p:cNvSpPr>
              <p:nvPr/>
            </p:nvSpPr>
            <p:spPr bwMode="auto">
              <a:xfrm>
                <a:off x="16307980" y="3500413"/>
                <a:ext cx="83152" cy="83152"/>
              </a:xfrm>
              <a:custGeom>
                <a:avLst/>
                <a:gdLst>
                  <a:gd name="T0" fmla="*/ 0 w 6"/>
                  <a:gd name="T1" fmla="*/ 6 h 6"/>
                  <a:gd name="T2" fmla="*/ 5 w 6"/>
                  <a:gd name="T3" fmla="*/ 6 h 6"/>
                  <a:gd name="T4" fmla="*/ 6 w 6"/>
                  <a:gd name="T5" fmla="*/ 0 h 6"/>
                  <a:gd name="T6" fmla="*/ 1 w 6"/>
                  <a:gd name="T7" fmla="*/ 0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2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8" name="Freeform 81"/>
              <p:cNvSpPr>
                <a:spLocks/>
              </p:cNvSpPr>
              <p:nvPr/>
            </p:nvSpPr>
            <p:spPr bwMode="auto">
              <a:xfrm>
                <a:off x="16391132" y="3390146"/>
                <a:ext cx="70499" cy="83152"/>
              </a:xfrm>
              <a:custGeom>
                <a:avLst/>
                <a:gdLst>
                  <a:gd name="T0" fmla="*/ 1 w 5"/>
                  <a:gd name="T1" fmla="*/ 6 h 6"/>
                  <a:gd name="T2" fmla="*/ 5 w 5"/>
                  <a:gd name="T3" fmla="*/ 6 h 6"/>
                  <a:gd name="T4" fmla="*/ 4 w 5"/>
                  <a:gd name="T5" fmla="*/ 0 h 6"/>
                  <a:gd name="T6" fmla="*/ 0 w 5"/>
                  <a:gd name="T7" fmla="*/ 0 h 6"/>
                  <a:gd name="T8" fmla="*/ 1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9" name="Freeform 82"/>
              <p:cNvSpPr>
                <a:spLocks/>
              </p:cNvSpPr>
              <p:nvPr/>
            </p:nvSpPr>
            <p:spPr bwMode="auto">
              <a:xfrm>
                <a:off x="16307980" y="3390146"/>
                <a:ext cx="83152" cy="83152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0 h 6"/>
                  <a:gd name="T4" fmla="*/ 1 w 6"/>
                  <a:gd name="T5" fmla="*/ 6 h 6"/>
                  <a:gd name="T6" fmla="*/ 6 w 6"/>
                  <a:gd name="T7" fmla="*/ 6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1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0" name="Freeform 83"/>
              <p:cNvSpPr>
                <a:spLocks/>
              </p:cNvSpPr>
              <p:nvPr/>
            </p:nvSpPr>
            <p:spPr bwMode="auto">
              <a:xfrm>
                <a:off x="16280866" y="3612488"/>
                <a:ext cx="83152" cy="83152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6 w 6"/>
                  <a:gd name="T5" fmla="*/ 0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2" y="2"/>
                      <a:pt x="1" y="5"/>
                      <a:pt x="0" y="6"/>
                    </a:cubicBezTo>
                    <a:cubicBezTo>
                      <a:pt x="3" y="5"/>
                      <a:pt x="5" y="3"/>
                      <a:pt x="6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1" name="Freeform 84"/>
              <p:cNvSpPr>
                <a:spLocks/>
              </p:cNvSpPr>
              <p:nvPr/>
            </p:nvSpPr>
            <p:spPr bwMode="auto">
              <a:xfrm>
                <a:off x="16336903" y="3612488"/>
                <a:ext cx="95806" cy="68691"/>
              </a:xfrm>
              <a:custGeom>
                <a:avLst/>
                <a:gdLst>
                  <a:gd name="T0" fmla="*/ 0 w 7"/>
                  <a:gd name="T1" fmla="*/ 5 h 5"/>
                  <a:gd name="T2" fmla="*/ 7 w 7"/>
                  <a:gd name="T3" fmla="*/ 0 h 5"/>
                  <a:gd name="T4" fmla="*/ 4 w 7"/>
                  <a:gd name="T5" fmla="*/ 0 h 5"/>
                  <a:gd name="T6" fmla="*/ 0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3" y="4"/>
                      <a:pt x="5" y="2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2" name="Freeform 85"/>
              <p:cNvSpPr>
                <a:spLocks/>
              </p:cNvSpPr>
              <p:nvPr/>
            </p:nvSpPr>
            <p:spPr bwMode="auto">
              <a:xfrm>
                <a:off x="16212176" y="3612488"/>
                <a:ext cx="83152" cy="83152"/>
              </a:xfrm>
              <a:custGeom>
                <a:avLst/>
                <a:gdLst>
                  <a:gd name="T0" fmla="*/ 0 w 6"/>
                  <a:gd name="T1" fmla="*/ 0 h 6"/>
                  <a:gd name="T2" fmla="*/ 3 w 6"/>
                  <a:gd name="T3" fmla="*/ 6 h 6"/>
                  <a:gd name="T4" fmla="*/ 6 w 6"/>
                  <a:gd name="T5" fmla="*/ 0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4"/>
                      <a:pt x="2" y="6"/>
                      <a:pt x="3" y="6"/>
                    </a:cubicBezTo>
                    <a:cubicBezTo>
                      <a:pt x="4" y="6"/>
                      <a:pt x="5" y="4"/>
                      <a:pt x="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3" name="Freeform 86"/>
              <p:cNvSpPr>
                <a:spLocks/>
              </p:cNvSpPr>
              <p:nvPr/>
            </p:nvSpPr>
            <p:spPr bwMode="auto">
              <a:xfrm>
                <a:off x="16391132" y="3500413"/>
                <a:ext cx="70499" cy="83152"/>
              </a:xfrm>
              <a:custGeom>
                <a:avLst/>
                <a:gdLst>
                  <a:gd name="T0" fmla="*/ 0 w 5"/>
                  <a:gd name="T1" fmla="*/ 6 h 6"/>
                  <a:gd name="T2" fmla="*/ 4 w 5"/>
                  <a:gd name="T3" fmla="*/ 6 h 6"/>
                  <a:gd name="T4" fmla="*/ 5 w 5"/>
                  <a:gd name="T5" fmla="*/ 0 h 6"/>
                  <a:gd name="T6" fmla="*/ 1 w 5"/>
                  <a:gd name="T7" fmla="*/ 0 h 6"/>
                  <a:gd name="T8" fmla="*/ 0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4" name="Freeform 87"/>
              <p:cNvSpPr>
                <a:spLocks/>
              </p:cNvSpPr>
              <p:nvPr/>
            </p:nvSpPr>
            <p:spPr bwMode="auto">
              <a:xfrm>
                <a:off x="16141677" y="3612488"/>
                <a:ext cx="83152" cy="83152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6 h 6"/>
                  <a:gd name="T4" fmla="*/ 4 w 6"/>
                  <a:gd name="T5" fmla="*/ 0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3"/>
                      <a:pt x="3" y="5"/>
                      <a:pt x="6" y="6"/>
                    </a:cubicBezTo>
                    <a:cubicBezTo>
                      <a:pt x="5" y="5"/>
                      <a:pt x="4" y="2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5" name="Freeform 88"/>
              <p:cNvSpPr>
                <a:spLocks/>
              </p:cNvSpPr>
              <p:nvPr/>
            </p:nvSpPr>
            <p:spPr bwMode="auto">
              <a:xfrm>
                <a:off x="16072986" y="3612488"/>
                <a:ext cx="97613" cy="68691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3 w 7"/>
                  <a:gd name="T5" fmla="*/ 0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2"/>
                      <a:pt x="4" y="4"/>
                      <a:pt x="7" y="5"/>
                    </a:cubicBezTo>
                    <a:cubicBezTo>
                      <a:pt x="6" y="4"/>
                      <a:pt x="4" y="2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6" name="Freeform 89"/>
              <p:cNvSpPr>
                <a:spLocks/>
              </p:cNvSpPr>
              <p:nvPr/>
            </p:nvSpPr>
            <p:spPr bwMode="auto">
              <a:xfrm>
                <a:off x="16114563" y="3500413"/>
                <a:ext cx="83152" cy="83152"/>
              </a:xfrm>
              <a:custGeom>
                <a:avLst/>
                <a:gdLst>
                  <a:gd name="T0" fmla="*/ 0 w 6"/>
                  <a:gd name="T1" fmla="*/ 0 h 6"/>
                  <a:gd name="T2" fmla="*/ 1 w 6"/>
                  <a:gd name="T3" fmla="*/ 6 h 6"/>
                  <a:gd name="T4" fmla="*/ 6 w 6"/>
                  <a:gd name="T5" fmla="*/ 6 h 6"/>
                  <a:gd name="T6" fmla="*/ 5 w 6"/>
                  <a:gd name="T7" fmla="*/ 0 h 6"/>
                  <a:gd name="T8" fmla="*/ 0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5" y="2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7" name="Freeform 90"/>
              <p:cNvSpPr>
                <a:spLocks/>
              </p:cNvSpPr>
              <p:nvPr/>
            </p:nvSpPr>
            <p:spPr bwMode="auto">
              <a:xfrm>
                <a:off x="16072986" y="3292534"/>
                <a:ext cx="97613" cy="68691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5 h 5"/>
                  <a:gd name="T4" fmla="*/ 3 w 7"/>
                  <a:gd name="T5" fmla="*/ 5 h 5"/>
                  <a:gd name="T6" fmla="*/ 7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3"/>
                      <a:pt x="6" y="1"/>
                      <a:pt x="7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8" name="Freeform 91"/>
              <p:cNvSpPr>
                <a:spLocks/>
              </p:cNvSpPr>
              <p:nvPr/>
            </p:nvSpPr>
            <p:spPr bwMode="auto">
              <a:xfrm>
                <a:off x="16044064" y="3390146"/>
                <a:ext cx="70499" cy="83152"/>
              </a:xfrm>
              <a:custGeom>
                <a:avLst/>
                <a:gdLst>
                  <a:gd name="T0" fmla="*/ 5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4 w 5"/>
                  <a:gd name="T7" fmla="*/ 6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2"/>
                      <a:pt x="5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9" name="Freeform 92"/>
              <p:cNvSpPr>
                <a:spLocks/>
              </p:cNvSpPr>
              <p:nvPr/>
            </p:nvSpPr>
            <p:spPr bwMode="auto">
              <a:xfrm>
                <a:off x="16044064" y="3500413"/>
                <a:ext cx="70499" cy="83152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0 h 6"/>
                  <a:gd name="T4" fmla="*/ 2 w 5"/>
                  <a:gd name="T5" fmla="*/ 6 h 6"/>
                  <a:gd name="T6" fmla="*/ 5 w 5"/>
                  <a:gd name="T7" fmla="*/ 6 h 6"/>
                  <a:gd name="T8" fmla="*/ 4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4"/>
                      <a:pt x="4" y="2"/>
                      <a:pt x="4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60" name="Freeform 93"/>
              <p:cNvSpPr>
                <a:spLocks noEditPoints="1"/>
              </p:cNvSpPr>
              <p:nvPr/>
            </p:nvSpPr>
            <p:spPr bwMode="auto">
              <a:xfrm>
                <a:off x="16016950" y="3250958"/>
                <a:ext cx="486257" cy="486257"/>
              </a:xfrm>
              <a:custGeom>
                <a:avLst/>
                <a:gdLst>
                  <a:gd name="T0" fmla="*/ 17 w 35"/>
                  <a:gd name="T1" fmla="*/ 0 h 35"/>
                  <a:gd name="T2" fmla="*/ 0 w 35"/>
                  <a:gd name="T3" fmla="*/ 17 h 35"/>
                  <a:gd name="T4" fmla="*/ 17 w 35"/>
                  <a:gd name="T5" fmla="*/ 35 h 35"/>
                  <a:gd name="T6" fmla="*/ 35 w 35"/>
                  <a:gd name="T7" fmla="*/ 17 h 35"/>
                  <a:gd name="T8" fmla="*/ 17 w 35"/>
                  <a:gd name="T9" fmla="*/ 0 h 35"/>
                  <a:gd name="T10" fmla="*/ 17 w 35"/>
                  <a:gd name="T11" fmla="*/ 34 h 35"/>
                  <a:gd name="T12" fmla="*/ 1 w 35"/>
                  <a:gd name="T13" fmla="*/ 17 h 35"/>
                  <a:gd name="T14" fmla="*/ 17 w 35"/>
                  <a:gd name="T15" fmla="*/ 1 h 35"/>
                  <a:gd name="T16" fmla="*/ 34 w 35"/>
                  <a:gd name="T17" fmla="*/ 17 h 35"/>
                  <a:gd name="T18" fmla="*/ 17 w 35"/>
                  <a:gd name="T1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7"/>
                      <a:pt x="7" y="35"/>
                      <a:pt x="17" y="35"/>
                    </a:cubicBez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8"/>
                      <a:pt x="27" y="0"/>
                      <a:pt x="17" y="0"/>
                    </a:cubicBezTo>
                    <a:close/>
                    <a:moveTo>
                      <a:pt x="17" y="34"/>
                    </a:moveTo>
                    <a:cubicBezTo>
                      <a:pt x="8" y="34"/>
                      <a:pt x="1" y="26"/>
                      <a:pt x="1" y="17"/>
                    </a:cubicBezTo>
                    <a:cubicBezTo>
                      <a:pt x="1" y="8"/>
                      <a:pt x="8" y="1"/>
                      <a:pt x="17" y="1"/>
                    </a:cubicBezTo>
                    <a:cubicBezTo>
                      <a:pt x="26" y="1"/>
                      <a:pt x="34" y="8"/>
                      <a:pt x="34" y="17"/>
                    </a:cubicBezTo>
                    <a:cubicBezTo>
                      <a:pt x="34" y="26"/>
                      <a:pt x="26" y="34"/>
                      <a:pt x="17" y="3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361" name="Freeform 94"/>
            <p:cNvSpPr>
              <a:spLocks/>
            </p:cNvSpPr>
            <p:nvPr/>
          </p:nvSpPr>
          <p:spPr bwMode="auto">
            <a:xfrm>
              <a:off x="15004668" y="3348571"/>
              <a:ext cx="554948" cy="263916"/>
            </a:xfrm>
            <a:custGeom>
              <a:avLst/>
              <a:gdLst>
                <a:gd name="T0" fmla="*/ 37 w 40"/>
                <a:gd name="T1" fmla="*/ 13 h 19"/>
                <a:gd name="T2" fmla="*/ 37 w 40"/>
                <a:gd name="T3" fmla="*/ 13 h 19"/>
                <a:gd name="T4" fmla="*/ 33 w 40"/>
                <a:gd name="T5" fmla="*/ 10 h 19"/>
                <a:gd name="T6" fmla="*/ 33 w 40"/>
                <a:gd name="T7" fmla="*/ 10 h 19"/>
                <a:gd name="T8" fmla="*/ 33 w 40"/>
                <a:gd name="T9" fmla="*/ 10 h 19"/>
                <a:gd name="T10" fmla="*/ 29 w 40"/>
                <a:gd name="T11" fmla="*/ 6 h 19"/>
                <a:gd name="T12" fmla="*/ 28 w 40"/>
                <a:gd name="T13" fmla="*/ 6 h 19"/>
                <a:gd name="T14" fmla="*/ 21 w 40"/>
                <a:gd name="T15" fmla="*/ 0 h 19"/>
                <a:gd name="T16" fmla="*/ 15 w 40"/>
                <a:gd name="T17" fmla="*/ 4 h 19"/>
                <a:gd name="T18" fmla="*/ 14 w 40"/>
                <a:gd name="T19" fmla="*/ 4 h 19"/>
                <a:gd name="T20" fmla="*/ 10 w 40"/>
                <a:gd name="T21" fmla="*/ 7 h 19"/>
                <a:gd name="T22" fmla="*/ 10 w 40"/>
                <a:gd name="T23" fmla="*/ 8 h 19"/>
                <a:gd name="T24" fmla="*/ 8 w 40"/>
                <a:gd name="T25" fmla="*/ 7 h 19"/>
                <a:gd name="T26" fmla="*/ 4 w 40"/>
                <a:gd name="T27" fmla="*/ 11 h 19"/>
                <a:gd name="T28" fmla="*/ 4 w 40"/>
                <a:gd name="T29" fmla="*/ 12 h 19"/>
                <a:gd name="T30" fmla="*/ 3 w 40"/>
                <a:gd name="T31" fmla="*/ 12 h 19"/>
                <a:gd name="T32" fmla="*/ 0 w 40"/>
                <a:gd name="T33" fmla="*/ 14 h 19"/>
                <a:gd name="T34" fmla="*/ 3 w 40"/>
                <a:gd name="T35" fmla="*/ 16 h 19"/>
                <a:gd name="T36" fmla="*/ 3 w 40"/>
                <a:gd name="T37" fmla="*/ 16 h 19"/>
                <a:gd name="T38" fmla="*/ 3 w 40"/>
                <a:gd name="T39" fmla="*/ 17 h 19"/>
                <a:gd name="T40" fmla="*/ 6 w 40"/>
                <a:gd name="T41" fmla="*/ 19 h 19"/>
                <a:gd name="T42" fmla="*/ 9 w 40"/>
                <a:gd name="T43" fmla="*/ 17 h 19"/>
                <a:gd name="T44" fmla="*/ 12 w 40"/>
                <a:gd name="T45" fmla="*/ 19 h 19"/>
                <a:gd name="T46" fmla="*/ 15 w 40"/>
                <a:gd name="T47" fmla="*/ 18 h 19"/>
                <a:gd name="T48" fmla="*/ 22 w 40"/>
                <a:gd name="T49" fmla="*/ 19 h 19"/>
                <a:gd name="T50" fmla="*/ 31 w 40"/>
                <a:gd name="T51" fmla="*/ 17 h 19"/>
                <a:gd name="T52" fmla="*/ 33 w 40"/>
                <a:gd name="T53" fmla="*/ 17 h 19"/>
                <a:gd name="T54" fmla="*/ 35 w 40"/>
                <a:gd name="T55" fmla="*/ 17 h 19"/>
                <a:gd name="T56" fmla="*/ 37 w 40"/>
                <a:gd name="T57" fmla="*/ 18 h 19"/>
                <a:gd name="T58" fmla="*/ 40 w 40"/>
                <a:gd name="T59" fmla="*/ 16 h 19"/>
                <a:gd name="T60" fmla="*/ 37 w 40"/>
                <a:gd name="T6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" h="19">
                  <a:moveTo>
                    <a:pt x="37" y="13"/>
                  </a:moveTo>
                  <a:cubicBezTo>
                    <a:pt x="37" y="13"/>
                    <a:pt x="37" y="13"/>
                    <a:pt x="37" y="13"/>
                  </a:cubicBezTo>
                  <a:cubicBezTo>
                    <a:pt x="37" y="12"/>
                    <a:pt x="35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8"/>
                    <a:pt x="31" y="6"/>
                    <a:pt x="29" y="6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8" y="3"/>
                    <a:pt x="25" y="0"/>
                    <a:pt x="21" y="0"/>
                  </a:cubicBezTo>
                  <a:cubicBezTo>
                    <a:pt x="19" y="0"/>
                    <a:pt x="16" y="2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2" y="4"/>
                    <a:pt x="10" y="5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6" y="7"/>
                    <a:pt x="4" y="9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2" y="12"/>
                    <a:pt x="0" y="13"/>
                    <a:pt x="0" y="14"/>
                  </a:cubicBezTo>
                  <a:cubicBezTo>
                    <a:pt x="0" y="15"/>
                    <a:pt x="2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3" y="18"/>
                    <a:pt x="5" y="19"/>
                    <a:pt x="6" y="19"/>
                  </a:cubicBezTo>
                  <a:cubicBezTo>
                    <a:pt x="8" y="19"/>
                    <a:pt x="9" y="18"/>
                    <a:pt x="9" y="17"/>
                  </a:cubicBezTo>
                  <a:cubicBezTo>
                    <a:pt x="10" y="18"/>
                    <a:pt x="11" y="19"/>
                    <a:pt x="12" y="19"/>
                  </a:cubicBezTo>
                  <a:cubicBezTo>
                    <a:pt x="13" y="19"/>
                    <a:pt x="14" y="18"/>
                    <a:pt x="15" y="18"/>
                  </a:cubicBezTo>
                  <a:cubicBezTo>
                    <a:pt x="16" y="19"/>
                    <a:pt x="19" y="19"/>
                    <a:pt x="22" y="19"/>
                  </a:cubicBezTo>
                  <a:cubicBezTo>
                    <a:pt x="26" y="19"/>
                    <a:pt x="29" y="18"/>
                    <a:pt x="31" y="17"/>
                  </a:cubicBezTo>
                  <a:cubicBezTo>
                    <a:pt x="31" y="17"/>
                    <a:pt x="32" y="17"/>
                    <a:pt x="33" y="17"/>
                  </a:cubicBezTo>
                  <a:cubicBezTo>
                    <a:pt x="34" y="17"/>
                    <a:pt x="34" y="17"/>
                    <a:pt x="35" y="17"/>
                  </a:cubicBezTo>
                  <a:cubicBezTo>
                    <a:pt x="35" y="18"/>
                    <a:pt x="36" y="18"/>
                    <a:pt x="37" y="18"/>
                  </a:cubicBezTo>
                  <a:cubicBezTo>
                    <a:pt x="39" y="18"/>
                    <a:pt x="40" y="17"/>
                    <a:pt x="40" y="16"/>
                  </a:cubicBezTo>
                  <a:cubicBezTo>
                    <a:pt x="40" y="15"/>
                    <a:pt x="39" y="13"/>
                    <a:pt x="37" y="1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13" name="กลุ่ม 612"/>
            <p:cNvGrpSpPr/>
            <p:nvPr/>
          </p:nvGrpSpPr>
          <p:grpSpPr>
            <a:xfrm>
              <a:off x="11069421" y="4221664"/>
              <a:ext cx="457335" cy="457334"/>
              <a:chOff x="11069421" y="4221664"/>
              <a:chExt cx="457335" cy="457334"/>
            </a:xfrm>
          </p:grpSpPr>
          <p:sp>
            <p:nvSpPr>
              <p:cNvPr id="362" name="Freeform 95"/>
              <p:cNvSpPr>
                <a:spLocks/>
              </p:cNvSpPr>
              <p:nvPr/>
            </p:nvSpPr>
            <p:spPr bwMode="auto">
              <a:xfrm>
                <a:off x="11069421" y="4277701"/>
                <a:ext cx="332607" cy="401297"/>
              </a:xfrm>
              <a:custGeom>
                <a:avLst/>
                <a:gdLst>
                  <a:gd name="T0" fmla="*/ 4 w 24"/>
                  <a:gd name="T1" fmla="*/ 20 h 29"/>
                  <a:gd name="T2" fmla="*/ 24 w 24"/>
                  <a:gd name="T3" fmla="*/ 25 h 29"/>
                  <a:gd name="T4" fmla="*/ 9 w 24"/>
                  <a:gd name="T5" fmla="*/ 0 h 29"/>
                  <a:gd name="T6" fmla="*/ 4 w 24"/>
                  <a:gd name="T7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9">
                    <a:moveTo>
                      <a:pt x="4" y="20"/>
                    </a:moveTo>
                    <a:cubicBezTo>
                      <a:pt x="8" y="27"/>
                      <a:pt x="17" y="29"/>
                      <a:pt x="24" y="2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" y="5"/>
                      <a:pt x="0" y="14"/>
                      <a:pt x="4" y="2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63" name="Freeform 96"/>
              <p:cNvSpPr>
                <a:spLocks/>
              </p:cNvSpPr>
              <p:nvPr/>
            </p:nvSpPr>
            <p:spPr bwMode="auto">
              <a:xfrm>
                <a:off x="11304415" y="4346392"/>
                <a:ext cx="222341" cy="276570"/>
              </a:xfrm>
              <a:custGeom>
                <a:avLst/>
                <a:gdLst>
                  <a:gd name="T0" fmla="*/ 12 w 16"/>
                  <a:gd name="T1" fmla="*/ 0 h 20"/>
                  <a:gd name="T2" fmla="*/ 0 w 16"/>
                  <a:gd name="T3" fmla="*/ 8 h 20"/>
                  <a:gd name="T4" fmla="*/ 8 w 16"/>
                  <a:gd name="T5" fmla="*/ 20 h 20"/>
                  <a:gd name="T6" fmla="*/ 12 w 1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12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4" y="16"/>
                      <a:pt x="16" y="7"/>
                      <a:pt x="12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64" name="Freeform 97"/>
              <p:cNvSpPr>
                <a:spLocks/>
              </p:cNvSpPr>
              <p:nvPr/>
            </p:nvSpPr>
            <p:spPr bwMode="auto">
              <a:xfrm>
                <a:off x="11248379" y="4221664"/>
                <a:ext cx="139189" cy="166303"/>
              </a:xfrm>
              <a:custGeom>
                <a:avLst/>
                <a:gdLst>
                  <a:gd name="T0" fmla="*/ 10 w 10"/>
                  <a:gd name="T1" fmla="*/ 10 h 12"/>
                  <a:gd name="T2" fmla="*/ 4 w 10"/>
                  <a:gd name="T3" fmla="*/ 0 h 12"/>
                  <a:gd name="T4" fmla="*/ 0 w 10"/>
                  <a:gd name="T5" fmla="*/ 0 h 12"/>
                  <a:gd name="T6" fmla="*/ 8 w 10"/>
                  <a:gd name="T7" fmla="*/ 12 h 12"/>
                  <a:gd name="T8" fmla="*/ 10 w 10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0" y="1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8" y="12"/>
                      <a:pt x="8" y="12"/>
                      <a:pt x="8" y="12"/>
                    </a:cubicBez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65" name="Freeform 98"/>
              <p:cNvSpPr>
                <a:spLocks/>
              </p:cNvSpPr>
              <p:nvPr/>
            </p:nvSpPr>
            <p:spPr bwMode="auto">
              <a:xfrm>
                <a:off x="11206803" y="4236125"/>
                <a:ext cx="139189" cy="178958"/>
              </a:xfrm>
              <a:custGeom>
                <a:avLst/>
                <a:gdLst>
                  <a:gd name="T0" fmla="*/ 10 w 10"/>
                  <a:gd name="T1" fmla="*/ 11 h 13"/>
                  <a:gd name="T2" fmla="*/ 3 w 10"/>
                  <a:gd name="T3" fmla="*/ 0 h 13"/>
                  <a:gd name="T4" fmla="*/ 0 w 10"/>
                  <a:gd name="T5" fmla="*/ 1 h 13"/>
                  <a:gd name="T6" fmla="*/ 7 w 10"/>
                  <a:gd name="T7" fmla="*/ 13 h 13"/>
                  <a:gd name="T8" fmla="*/ 10 w 10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1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7" y="13"/>
                      <a:pt x="7" y="13"/>
                      <a:pt x="7" y="13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66" name="Freeform 99"/>
              <p:cNvSpPr>
                <a:spLocks/>
              </p:cNvSpPr>
              <p:nvPr/>
            </p:nvSpPr>
            <p:spPr bwMode="auto">
              <a:xfrm>
                <a:off x="11387567" y="4236125"/>
                <a:ext cx="83152" cy="95806"/>
              </a:xfrm>
              <a:custGeom>
                <a:avLst/>
                <a:gdLst>
                  <a:gd name="T0" fmla="*/ 6 w 6"/>
                  <a:gd name="T1" fmla="*/ 6 h 7"/>
                  <a:gd name="T2" fmla="*/ 0 w 6"/>
                  <a:gd name="T3" fmla="*/ 0 h 7"/>
                  <a:gd name="T4" fmla="*/ 4 w 6"/>
                  <a:gd name="T5" fmla="*/ 7 h 7"/>
                  <a:gd name="T6" fmla="*/ 6 w 6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5" y="3"/>
                      <a:pt x="2" y="1"/>
                      <a:pt x="0" y="0"/>
                    </a:cubicBezTo>
                    <a:cubicBezTo>
                      <a:pt x="4" y="7"/>
                      <a:pt x="4" y="7"/>
                      <a:pt x="4" y="7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67" name="Freeform 100"/>
              <p:cNvSpPr>
                <a:spLocks/>
              </p:cNvSpPr>
              <p:nvPr/>
            </p:nvSpPr>
            <p:spPr bwMode="auto">
              <a:xfrm>
                <a:off x="11318877" y="4221664"/>
                <a:ext cx="110267" cy="139189"/>
              </a:xfrm>
              <a:custGeom>
                <a:avLst/>
                <a:gdLst>
                  <a:gd name="T0" fmla="*/ 8 w 8"/>
                  <a:gd name="T1" fmla="*/ 8 h 10"/>
                  <a:gd name="T2" fmla="*/ 4 w 8"/>
                  <a:gd name="T3" fmla="*/ 1 h 10"/>
                  <a:gd name="T4" fmla="*/ 0 w 8"/>
                  <a:gd name="T5" fmla="*/ 0 h 10"/>
                  <a:gd name="T6" fmla="*/ 6 w 8"/>
                  <a:gd name="T7" fmla="*/ 10 h 10"/>
                  <a:gd name="T8" fmla="*/ 8 w 8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8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12" name="กลุ่ม 611"/>
            <p:cNvGrpSpPr/>
            <p:nvPr/>
          </p:nvGrpSpPr>
          <p:grpSpPr>
            <a:xfrm>
              <a:off x="12067242" y="4236125"/>
              <a:ext cx="401298" cy="415760"/>
              <a:chOff x="12067242" y="4236125"/>
              <a:chExt cx="401298" cy="415760"/>
            </a:xfrm>
          </p:grpSpPr>
          <p:sp>
            <p:nvSpPr>
              <p:cNvPr id="368" name="Freeform 101"/>
              <p:cNvSpPr>
                <a:spLocks/>
              </p:cNvSpPr>
              <p:nvPr/>
            </p:nvSpPr>
            <p:spPr bwMode="auto">
              <a:xfrm>
                <a:off x="12135933" y="4236125"/>
                <a:ext cx="276570" cy="415759"/>
              </a:xfrm>
              <a:custGeom>
                <a:avLst/>
                <a:gdLst>
                  <a:gd name="T0" fmla="*/ 20 w 20"/>
                  <a:gd name="T1" fmla="*/ 0 h 30"/>
                  <a:gd name="T2" fmla="*/ 19 w 20"/>
                  <a:gd name="T3" fmla="*/ 0 h 30"/>
                  <a:gd name="T4" fmla="*/ 16 w 20"/>
                  <a:gd name="T5" fmla="*/ 0 h 30"/>
                  <a:gd name="T6" fmla="*/ 16 w 20"/>
                  <a:gd name="T7" fmla="*/ 0 h 30"/>
                  <a:gd name="T8" fmla="*/ 0 w 20"/>
                  <a:gd name="T9" fmla="*/ 29 h 30"/>
                  <a:gd name="T10" fmla="*/ 0 w 20"/>
                  <a:gd name="T11" fmla="*/ 30 h 30"/>
                  <a:gd name="T12" fmla="*/ 1 w 20"/>
                  <a:gd name="T13" fmla="*/ 30 h 30"/>
                  <a:gd name="T14" fmla="*/ 4 w 20"/>
                  <a:gd name="T15" fmla="*/ 30 h 30"/>
                  <a:gd name="T16" fmla="*/ 4 w 20"/>
                  <a:gd name="T17" fmla="*/ 30 h 30"/>
                  <a:gd name="T18" fmla="*/ 20 w 20"/>
                  <a:gd name="T19" fmla="*/ 0 h 30"/>
                  <a:gd name="T20" fmla="*/ 20 w 20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0">
                    <a:moveTo>
                      <a:pt x="20" y="0"/>
                    </a:moveTo>
                    <a:cubicBezTo>
                      <a:pt x="20" y="0"/>
                      <a:pt x="20" y="0"/>
                      <a:pt x="1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69" name="Freeform 102"/>
              <p:cNvSpPr>
                <a:spLocks noEditPoints="1"/>
              </p:cNvSpPr>
              <p:nvPr/>
            </p:nvSpPr>
            <p:spPr bwMode="auto">
              <a:xfrm>
                <a:off x="12067242" y="4236125"/>
                <a:ext cx="193419" cy="207880"/>
              </a:xfrm>
              <a:custGeom>
                <a:avLst/>
                <a:gdLst>
                  <a:gd name="T0" fmla="*/ 14 w 14"/>
                  <a:gd name="T1" fmla="*/ 7 h 15"/>
                  <a:gd name="T2" fmla="*/ 7 w 14"/>
                  <a:gd name="T3" fmla="*/ 0 h 15"/>
                  <a:gd name="T4" fmla="*/ 0 w 14"/>
                  <a:gd name="T5" fmla="*/ 7 h 15"/>
                  <a:gd name="T6" fmla="*/ 7 w 14"/>
                  <a:gd name="T7" fmla="*/ 15 h 15"/>
                  <a:gd name="T8" fmla="*/ 14 w 14"/>
                  <a:gd name="T9" fmla="*/ 7 h 15"/>
                  <a:gd name="T10" fmla="*/ 7 w 14"/>
                  <a:gd name="T11" fmla="*/ 4 h 15"/>
                  <a:gd name="T12" fmla="*/ 10 w 14"/>
                  <a:gd name="T13" fmla="*/ 7 h 15"/>
                  <a:gd name="T14" fmla="*/ 7 w 14"/>
                  <a:gd name="T15" fmla="*/ 11 h 15"/>
                  <a:gd name="T16" fmla="*/ 4 w 14"/>
                  <a:gd name="T17" fmla="*/ 7 h 15"/>
                  <a:gd name="T18" fmla="*/ 7 w 14"/>
                  <a:gd name="T1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5">
                    <a:moveTo>
                      <a:pt x="14" y="7"/>
                    </a:moveTo>
                    <a:cubicBezTo>
                      <a:pt x="14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11" y="15"/>
                      <a:pt x="14" y="12"/>
                      <a:pt x="14" y="7"/>
                    </a:cubicBezTo>
                    <a:close/>
                    <a:moveTo>
                      <a:pt x="7" y="4"/>
                    </a:moveTo>
                    <a:cubicBezTo>
                      <a:pt x="9" y="4"/>
                      <a:pt x="10" y="5"/>
                      <a:pt x="10" y="7"/>
                    </a:cubicBezTo>
                    <a:cubicBezTo>
                      <a:pt x="10" y="10"/>
                      <a:pt x="9" y="11"/>
                      <a:pt x="7" y="11"/>
                    </a:cubicBezTo>
                    <a:cubicBezTo>
                      <a:pt x="5" y="11"/>
                      <a:pt x="4" y="10"/>
                      <a:pt x="4" y="7"/>
                    </a:cubicBezTo>
                    <a:cubicBezTo>
                      <a:pt x="4" y="5"/>
                      <a:pt x="5" y="4"/>
                      <a:pt x="7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70" name="Freeform 103"/>
              <p:cNvSpPr>
                <a:spLocks noEditPoints="1"/>
              </p:cNvSpPr>
              <p:nvPr/>
            </p:nvSpPr>
            <p:spPr bwMode="auto">
              <a:xfrm>
                <a:off x="12287775" y="4444005"/>
                <a:ext cx="180765" cy="207880"/>
              </a:xfrm>
              <a:custGeom>
                <a:avLst/>
                <a:gdLst>
                  <a:gd name="T0" fmla="*/ 6 w 13"/>
                  <a:gd name="T1" fmla="*/ 0 h 15"/>
                  <a:gd name="T2" fmla="*/ 0 w 13"/>
                  <a:gd name="T3" fmla="*/ 8 h 15"/>
                  <a:gd name="T4" fmla="*/ 6 w 13"/>
                  <a:gd name="T5" fmla="*/ 15 h 15"/>
                  <a:gd name="T6" fmla="*/ 13 w 13"/>
                  <a:gd name="T7" fmla="*/ 8 h 15"/>
                  <a:gd name="T8" fmla="*/ 6 w 13"/>
                  <a:gd name="T9" fmla="*/ 0 h 15"/>
                  <a:gd name="T10" fmla="*/ 6 w 13"/>
                  <a:gd name="T11" fmla="*/ 4 h 15"/>
                  <a:gd name="T12" fmla="*/ 10 w 13"/>
                  <a:gd name="T13" fmla="*/ 8 h 15"/>
                  <a:gd name="T14" fmla="*/ 6 w 13"/>
                  <a:gd name="T15" fmla="*/ 11 h 15"/>
                  <a:gd name="T16" fmla="*/ 3 w 13"/>
                  <a:gd name="T17" fmla="*/ 8 h 15"/>
                  <a:gd name="T18" fmla="*/ 6 w 13"/>
                  <a:gd name="T1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6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6" y="15"/>
                    </a:cubicBezTo>
                    <a:cubicBezTo>
                      <a:pt x="10" y="15"/>
                      <a:pt x="13" y="12"/>
                      <a:pt x="13" y="8"/>
                    </a:cubicBezTo>
                    <a:cubicBezTo>
                      <a:pt x="13" y="3"/>
                      <a:pt x="10" y="0"/>
                      <a:pt x="6" y="0"/>
                    </a:cubicBezTo>
                    <a:close/>
                    <a:moveTo>
                      <a:pt x="6" y="4"/>
                    </a:moveTo>
                    <a:cubicBezTo>
                      <a:pt x="8" y="4"/>
                      <a:pt x="10" y="6"/>
                      <a:pt x="10" y="8"/>
                    </a:cubicBezTo>
                    <a:cubicBezTo>
                      <a:pt x="10" y="10"/>
                      <a:pt x="8" y="11"/>
                      <a:pt x="6" y="11"/>
                    </a:cubicBezTo>
                    <a:cubicBezTo>
                      <a:pt x="5" y="11"/>
                      <a:pt x="3" y="10"/>
                      <a:pt x="3" y="8"/>
                    </a:cubicBezTo>
                    <a:cubicBezTo>
                      <a:pt x="3" y="6"/>
                      <a:pt x="5" y="4"/>
                      <a:pt x="6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371" name="Freeform 104"/>
            <p:cNvSpPr>
              <a:spLocks noEditPoints="1"/>
            </p:cNvSpPr>
            <p:nvPr/>
          </p:nvSpPr>
          <p:spPr bwMode="auto">
            <a:xfrm>
              <a:off x="16044064" y="11264253"/>
              <a:ext cx="347068" cy="303685"/>
            </a:xfrm>
            <a:custGeom>
              <a:avLst/>
              <a:gdLst>
                <a:gd name="T0" fmla="*/ 25 w 25"/>
                <a:gd name="T1" fmla="*/ 7 h 22"/>
                <a:gd name="T2" fmla="*/ 23 w 25"/>
                <a:gd name="T3" fmla="*/ 6 h 22"/>
                <a:gd name="T4" fmla="*/ 21 w 25"/>
                <a:gd name="T5" fmla="*/ 6 h 22"/>
                <a:gd name="T6" fmla="*/ 21 w 25"/>
                <a:gd name="T7" fmla="*/ 3 h 22"/>
                <a:gd name="T8" fmla="*/ 18 w 25"/>
                <a:gd name="T9" fmla="*/ 0 h 22"/>
                <a:gd name="T10" fmla="*/ 7 w 25"/>
                <a:gd name="T11" fmla="*/ 0 h 22"/>
                <a:gd name="T12" fmla="*/ 5 w 25"/>
                <a:gd name="T13" fmla="*/ 3 h 22"/>
                <a:gd name="T14" fmla="*/ 5 w 25"/>
                <a:gd name="T15" fmla="*/ 6 h 22"/>
                <a:gd name="T16" fmla="*/ 3 w 25"/>
                <a:gd name="T17" fmla="*/ 6 h 22"/>
                <a:gd name="T18" fmla="*/ 1 w 25"/>
                <a:gd name="T19" fmla="*/ 7 h 22"/>
                <a:gd name="T20" fmla="*/ 1 w 25"/>
                <a:gd name="T21" fmla="*/ 9 h 22"/>
                <a:gd name="T22" fmla="*/ 11 w 25"/>
                <a:gd name="T23" fmla="*/ 21 h 22"/>
                <a:gd name="T24" fmla="*/ 13 w 25"/>
                <a:gd name="T25" fmla="*/ 22 h 22"/>
                <a:gd name="T26" fmla="*/ 15 w 25"/>
                <a:gd name="T27" fmla="*/ 21 h 22"/>
                <a:gd name="T28" fmla="*/ 25 w 25"/>
                <a:gd name="T29" fmla="*/ 9 h 22"/>
                <a:gd name="T30" fmla="*/ 25 w 25"/>
                <a:gd name="T31" fmla="*/ 7 h 22"/>
                <a:gd name="T32" fmla="*/ 23 w 25"/>
                <a:gd name="T33" fmla="*/ 8 h 22"/>
                <a:gd name="T34" fmla="*/ 13 w 25"/>
                <a:gd name="T35" fmla="*/ 20 h 22"/>
                <a:gd name="T36" fmla="*/ 12 w 25"/>
                <a:gd name="T37" fmla="*/ 20 h 22"/>
                <a:gd name="T38" fmla="*/ 2 w 25"/>
                <a:gd name="T39" fmla="*/ 8 h 22"/>
                <a:gd name="T40" fmla="*/ 3 w 25"/>
                <a:gd name="T41" fmla="*/ 7 h 22"/>
                <a:gd name="T42" fmla="*/ 6 w 25"/>
                <a:gd name="T43" fmla="*/ 7 h 22"/>
                <a:gd name="T44" fmla="*/ 7 w 25"/>
                <a:gd name="T45" fmla="*/ 7 h 22"/>
                <a:gd name="T46" fmla="*/ 7 w 25"/>
                <a:gd name="T47" fmla="*/ 3 h 22"/>
                <a:gd name="T48" fmla="*/ 7 w 25"/>
                <a:gd name="T49" fmla="*/ 2 h 22"/>
                <a:gd name="T50" fmla="*/ 18 w 25"/>
                <a:gd name="T51" fmla="*/ 2 h 22"/>
                <a:gd name="T52" fmla="*/ 19 w 25"/>
                <a:gd name="T53" fmla="*/ 3 h 22"/>
                <a:gd name="T54" fmla="*/ 19 w 25"/>
                <a:gd name="T55" fmla="*/ 7 h 22"/>
                <a:gd name="T56" fmla="*/ 19 w 25"/>
                <a:gd name="T57" fmla="*/ 7 h 22"/>
                <a:gd name="T58" fmla="*/ 23 w 25"/>
                <a:gd name="T59" fmla="*/ 7 h 22"/>
                <a:gd name="T60" fmla="*/ 23 w 25"/>
                <a:gd name="T6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22">
                  <a:moveTo>
                    <a:pt x="25" y="7"/>
                  </a:moveTo>
                  <a:cubicBezTo>
                    <a:pt x="25" y="6"/>
                    <a:pt x="24" y="6"/>
                    <a:pt x="23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19" y="0"/>
                    <a:pt x="1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5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2" y="22"/>
                    <a:pt x="13" y="22"/>
                  </a:cubicBezTo>
                  <a:cubicBezTo>
                    <a:pt x="13" y="22"/>
                    <a:pt x="14" y="22"/>
                    <a:pt x="15" y="2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8"/>
                    <a:pt x="25" y="8"/>
                    <a:pt x="25" y="7"/>
                  </a:cubicBezTo>
                  <a:close/>
                  <a:moveTo>
                    <a:pt x="23" y="8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2" y="2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2" name="Freeform 105"/>
            <p:cNvSpPr>
              <a:spLocks/>
            </p:cNvSpPr>
            <p:nvPr/>
          </p:nvSpPr>
          <p:spPr bwMode="auto">
            <a:xfrm>
              <a:off x="16100101" y="11305830"/>
              <a:ext cx="249455" cy="220533"/>
            </a:xfrm>
            <a:custGeom>
              <a:avLst/>
              <a:gdLst>
                <a:gd name="T0" fmla="*/ 14 w 18"/>
                <a:gd name="T1" fmla="*/ 4 h 16"/>
                <a:gd name="T2" fmla="*/ 14 w 18"/>
                <a:gd name="T3" fmla="*/ 0 h 16"/>
                <a:gd name="T4" fmla="*/ 4 w 18"/>
                <a:gd name="T5" fmla="*/ 0 h 16"/>
                <a:gd name="T6" fmla="*/ 4 w 18"/>
                <a:gd name="T7" fmla="*/ 4 h 16"/>
                <a:gd name="T8" fmla="*/ 2 w 18"/>
                <a:gd name="T9" fmla="*/ 5 h 16"/>
                <a:gd name="T10" fmla="*/ 0 w 18"/>
                <a:gd name="T11" fmla="*/ 5 h 16"/>
                <a:gd name="T12" fmla="*/ 9 w 18"/>
                <a:gd name="T13" fmla="*/ 16 h 16"/>
                <a:gd name="T14" fmla="*/ 18 w 18"/>
                <a:gd name="T15" fmla="*/ 5 h 16"/>
                <a:gd name="T16" fmla="*/ 15 w 18"/>
                <a:gd name="T17" fmla="*/ 5 h 16"/>
                <a:gd name="T18" fmla="*/ 14 w 18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6">
                  <a:moveTo>
                    <a:pt x="14" y="4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5"/>
                    <a:pt x="14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3" name="Freeform 106"/>
            <p:cNvSpPr>
              <a:spLocks noEditPoints="1"/>
            </p:cNvSpPr>
            <p:nvPr/>
          </p:nvSpPr>
          <p:spPr bwMode="auto">
            <a:xfrm>
              <a:off x="17029232" y="11208217"/>
              <a:ext cx="347068" cy="305493"/>
            </a:xfrm>
            <a:custGeom>
              <a:avLst/>
              <a:gdLst>
                <a:gd name="T0" fmla="*/ 24 w 25"/>
                <a:gd name="T1" fmla="*/ 13 h 22"/>
                <a:gd name="T2" fmla="*/ 14 w 25"/>
                <a:gd name="T3" fmla="*/ 0 h 22"/>
                <a:gd name="T4" fmla="*/ 12 w 25"/>
                <a:gd name="T5" fmla="*/ 0 h 22"/>
                <a:gd name="T6" fmla="*/ 11 w 25"/>
                <a:gd name="T7" fmla="*/ 0 h 22"/>
                <a:gd name="T8" fmla="*/ 1 w 25"/>
                <a:gd name="T9" fmla="*/ 13 h 22"/>
                <a:gd name="T10" fmla="*/ 0 w 25"/>
                <a:gd name="T11" fmla="*/ 15 h 22"/>
                <a:gd name="T12" fmla="*/ 2 w 25"/>
                <a:gd name="T13" fmla="*/ 16 h 22"/>
                <a:gd name="T14" fmla="*/ 5 w 25"/>
                <a:gd name="T15" fmla="*/ 16 h 22"/>
                <a:gd name="T16" fmla="*/ 5 w 25"/>
                <a:gd name="T17" fmla="*/ 19 h 22"/>
                <a:gd name="T18" fmla="*/ 7 w 25"/>
                <a:gd name="T19" fmla="*/ 22 h 22"/>
                <a:gd name="T20" fmla="*/ 18 w 25"/>
                <a:gd name="T21" fmla="*/ 22 h 22"/>
                <a:gd name="T22" fmla="*/ 18 w 25"/>
                <a:gd name="T23" fmla="*/ 22 h 22"/>
                <a:gd name="T24" fmla="*/ 20 w 25"/>
                <a:gd name="T25" fmla="*/ 19 h 22"/>
                <a:gd name="T26" fmla="*/ 20 w 25"/>
                <a:gd name="T27" fmla="*/ 16 h 22"/>
                <a:gd name="T28" fmla="*/ 23 w 25"/>
                <a:gd name="T29" fmla="*/ 16 h 22"/>
                <a:gd name="T30" fmla="*/ 25 w 25"/>
                <a:gd name="T31" fmla="*/ 15 h 22"/>
                <a:gd name="T32" fmla="*/ 24 w 25"/>
                <a:gd name="T33" fmla="*/ 13 h 22"/>
                <a:gd name="T34" fmla="*/ 23 w 25"/>
                <a:gd name="T35" fmla="*/ 14 h 22"/>
                <a:gd name="T36" fmla="*/ 19 w 25"/>
                <a:gd name="T37" fmla="*/ 14 h 22"/>
                <a:gd name="T38" fmla="*/ 18 w 25"/>
                <a:gd name="T39" fmla="*/ 15 h 22"/>
                <a:gd name="T40" fmla="*/ 18 w 25"/>
                <a:gd name="T41" fmla="*/ 19 h 22"/>
                <a:gd name="T42" fmla="*/ 18 w 25"/>
                <a:gd name="T43" fmla="*/ 20 h 22"/>
                <a:gd name="T44" fmla="*/ 7 w 25"/>
                <a:gd name="T45" fmla="*/ 20 h 22"/>
                <a:gd name="T46" fmla="*/ 6 w 25"/>
                <a:gd name="T47" fmla="*/ 19 h 22"/>
                <a:gd name="T48" fmla="*/ 6 w 25"/>
                <a:gd name="T49" fmla="*/ 15 h 22"/>
                <a:gd name="T50" fmla="*/ 6 w 25"/>
                <a:gd name="T51" fmla="*/ 14 h 22"/>
                <a:gd name="T52" fmla="*/ 2 w 25"/>
                <a:gd name="T53" fmla="*/ 14 h 22"/>
                <a:gd name="T54" fmla="*/ 2 w 25"/>
                <a:gd name="T55" fmla="*/ 14 h 22"/>
                <a:gd name="T56" fmla="*/ 12 w 25"/>
                <a:gd name="T57" fmla="*/ 2 h 22"/>
                <a:gd name="T58" fmla="*/ 13 w 25"/>
                <a:gd name="T59" fmla="*/ 2 h 22"/>
                <a:gd name="T60" fmla="*/ 23 w 25"/>
                <a:gd name="T61" fmla="*/ 14 h 22"/>
                <a:gd name="T62" fmla="*/ 23 w 25"/>
                <a:gd name="T6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2">
                  <a:moveTo>
                    <a:pt x="24" y="13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6" y="22"/>
                    <a:pt x="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20" y="20"/>
                    <a:pt x="20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5" y="15"/>
                  </a:cubicBezTo>
                  <a:cubicBezTo>
                    <a:pt x="25" y="14"/>
                    <a:pt x="25" y="13"/>
                    <a:pt x="24" y="13"/>
                  </a:cubicBezTo>
                  <a:close/>
                  <a:moveTo>
                    <a:pt x="23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8" y="15"/>
                    <a:pt x="18" y="15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6" y="19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3" y="1"/>
                    <a:pt x="13" y="2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4" name="Freeform 107"/>
            <p:cNvSpPr>
              <a:spLocks/>
            </p:cNvSpPr>
            <p:nvPr/>
          </p:nvSpPr>
          <p:spPr bwMode="auto">
            <a:xfrm>
              <a:off x="17070807" y="11235331"/>
              <a:ext cx="249455" cy="236802"/>
            </a:xfrm>
            <a:custGeom>
              <a:avLst/>
              <a:gdLst>
                <a:gd name="T0" fmla="*/ 0 w 18"/>
                <a:gd name="T1" fmla="*/ 11 h 17"/>
                <a:gd name="T2" fmla="*/ 3 w 18"/>
                <a:gd name="T3" fmla="*/ 11 h 17"/>
                <a:gd name="T4" fmla="*/ 4 w 18"/>
                <a:gd name="T5" fmla="*/ 13 h 17"/>
                <a:gd name="T6" fmla="*/ 4 w 18"/>
                <a:gd name="T7" fmla="*/ 17 h 17"/>
                <a:gd name="T8" fmla="*/ 15 w 18"/>
                <a:gd name="T9" fmla="*/ 17 h 17"/>
                <a:gd name="T10" fmla="*/ 15 w 18"/>
                <a:gd name="T11" fmla="*/ 13 h 17"/>
                <a:gd name="T12" fmla="*/ 16 w 18"/>
                <a:gd name="T13" fmla="*/ 11 h 17"/>
                <a:gd name="T14" fmla="*/ 18 w 18"/>
                <a:gd name="T15" fmla="*/ 11 h 17"/>
                <a:gd name="T16" fmla="*/ 9 w 18"/>
                <a:gd name="T17" fmla="*/ 0 h 17"/>
                <a:gd name="T18" fmla="*/ 0 w 18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7">
                  <a:moveTo>
                    <a:pt x="0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11" name="กลุ่ม 610"/>
            <p:cNvGrpSpPr/>
            <p:nvPr/>
          </p:nvGrpSpPr>
          <p:grpSpPr>
            <a:xfrm>
              <a:off x="13162676" y="4138512"/>
              <a:ext cx="262110" cy="540487"/>
              <a:chOff x="13162676" y="4138512"/>
              <a:chExt cx="262110" cy="540487"/>
            </a:xfrm>
          </p:grpSpPr>
          <p:sp>
            <p:nvSpPr>
              <p:cNvPr id="375" name="Freeform 108"/>
              <p:cNvSpPr>
                <a:spLocks/>
              </p:cNvSpPr>
              <p:nvPr/>
            </p:nvSpPr>
            <p:spPr bwMode="auto">
              <a:xfrm>
                <a:off x="13175330" y="4622961"/>
                <a:ext cx="28922" cy="56038"/>
              </a:xfrm>
              <a:custGeom>
                <a:avLst/>
                <a:gdLst>
                  <a:gd name="T0" fmla="*/ 1 w 2"/>
                  <a:gd name="T1" fmla="*/ 1 h 4"/>
                  <a:gd name="T2" fmla="*/ 2 w 2"/>
                  <a:gd name="T3" fmla="*/ 1 h 4"/>
                  <a:gd name="T4" fmla="*/ 1 w 2"/>
                  <a:gd name="T5" fmla="*/ 4 h 4"/>
                  <a:gd name="T6" fmla="*/ 0 w 2"/>
                  <a:gd name="T7" fmla="*/ 4 h 4"/>
                  <a:gd name="T8" fmla="*/ 0 w 2"/>
                  <a:gd name="T9" fmla="*/ 3 h 4"/>
                  <a:gd name="T10" fmla="*/ 0 w 2"/>
                  <a:gd name="T11" fmla="*/ 0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76" name="Freeform 109"/>
              <p:cNvSpPr>
                <a:spLocks/>
              </p:cNvSpPr>
              <p:nvPr/>
            </p:nvSpPr>
            <p:spPr bwMode="auto">
              <a:xfrm>
                <a:off x="13216905" y="4180088"/>
                <a:ext cx="83152" cy="166303"/>
              </a:xfrm>
              <a:custGeom>
                <a:avLst/>
                <a:gdLst>
                  <a:gd name="T0" fmla="*/ 2 w 6"/>
                  <a:gd name="T1" fmla="*/ 11 h 12"/>
                  <a:gd name="T2" fmla="*/ 1 w 6"/>
                  <a:gd name="T3" fmla="*/ 12 h 12"/>
                  <a:gd name="T4" fmla="*/ 0 w 6"/>
                  <a:gd name="T5" fmla="*/ 12 h 12"/>
                  <a:gd name="T6" fmla="*/ 0 w 6"/>
                  <a:gd name="T7" fmla="*/ 10 h 12"/>
                  <a:gd name="T8" fmla="*/ 3 w 6"/>
                  <a:gd name="T9" fmla="*/ 1 h 12"/>
                  <a:gd name="T10" fmla="*/ 4 w 6"/>
                  <a:gd name="T11" fmla="*/ 0 h 12"/>
                  <a:gd name="T12" fmla="*/ 5 w 6"/>
                  <a:gd name="T13" fmla="*/ 0 h 12"/>
                  <a:gd name="T14" fmla="*/ 5 w 6"/>
                  <a:gd name="T15" fmla="*/ 1 h 12"/>
                  <a:gd name="T16" fmla="*/ 2 w 6"/>
                  <a:gd name="T1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2" y="11"/>
                    </a:moveTo>
                    <a:cubicBezTo>
                      <a:pt x="2" y="11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77" name="Freeform 110"/>
              <p:cNvSpPr>
                <a:spLocks/>
              </p:cNvSpPr>
              <p:nvPr/>
            </p:nvSpPr>
            <p:spPr bwMode="auto">
              <a:xfrm>
                <a:off x="13245828" y="4138512"/>
                <a:ext cx="178958" cy="263916"/>
              </a:xfrm>
              <a:custGeom>
                <a:avLst/>
                <a:gdLst>
                  <a:gd name="T0" fmla="*/ 5 w 13"/>
                  <a:gd name="T1" fmla="*/ 3 h 19"/>
                  <a:gd name="T2" fmla="*/ 10 w 13"/>
                  <a:gd name="T3" fmla="*/ 1 h 19"/>
                  <a:gd name="T4" fmla="*/ 12 w 13"/>
                  <a:gd name="T5" fmla="*/ 6 h 19"/>
                  <a:gd name="T6" fmla="*/ 7 w 13"/>
                  <a:gd name="T7" fmla="*/ 19 h 19"/>
                  <a:gd name="T8" fmla="*/ 0 w 13"/>
                  <a:gd name="T9" fmla="*/ 16 h 19"/>
                  <a:gd name="T10" fmla="*/ 5 w 13"/>
                  <a:gd name="T1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5" y="3"/>
                    </a:moveTo>
                    <a:cubicBezTo>
                      <a:pt x="6" y="1"/>
                      <a:pt x="8" y="0"/>
                      <a:pt x="10" y="1"/>
                    </a:cubicBezTo>
                    <a:cubicBezTo>
                      <a:pt x="12" y="2"/>
                      <a:pt x="13" y="4"/>
                      <a:pt x="12" y="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78" name="Freeform 111"/>
              <p:cNvSpPr>
                <a:spLocks/>
              </p:cNvSpPr>
              <p:nvPr/>
            </p:nvSpPr>
            <p:spPr bwMode="auto">
              <a:xfrm>
                <a:off x="13162676" y="4402428"/>
                <a:ext cx="166303" cy="234994"/>
              </a:xfrm>
              <a:custGeom>
                <a:avLst/>
                <a:gdLst>
                  <a:gd name="T0" fmla="*/ 3 w 12"/>
                  <a:gd name="T1" fmla="*/ 16 h 17"/>
                  <a:gd name="T2" fmla="*/ 1 w 12"/>
                  <a:gd name="T3" fmla="*/ 14 h 17"/>
                  <a:gd name="T4" fmla="*/ 0 w 12"/>
                  <a:gd name="T5" fmla="*/ 12 h 17"/>
                  <a:gd name="T6" fmla="*/ 5 w 12"/>
                  <a:gd name="T7" fmla="*/ 0 h 17"/>
                  <a:gd name="T8" fmla="*/ 12 w 12"/>
                  <a:gd name="T9" fmla="*/ 2 h 17"/>
                  <a:gd name="T10" fmla="*/ 7 w 12"/>
                  <a:gd name="T11" fmla="*/ 14 h 17"/>
                  <a:gd name="T12" fmla="*/ 5 w 12"/>
                  <a:gd name="T13" fmla="*/ 16 h 17"/>
                  <a:gd name="T14" fmla="*/ 3 w 12"/>
                  <a:gd name="T1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3" y="16"/>
                    </a:moveTo>
                    <a:cubicBezTo>
                      <a:pt x="2" y="16"/>
                      <a:pt x="1" y="15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6" y="16"/>
                      <a:pt x="5" y="16"/>
                    </a:cubicBezTo>
                    <a:cubicBezTo>
                      <a:pt x="4" y="17"/>
                      <a:pt x="3" y="17"/>
                      <a:pt x="3" y="1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379" name="Freeform 112"/>
            <p:cNvSpPr>
              <a:spLocks noEditPoints="1"/>
            </p:cNvSpPr>
            <p:nvPr/>
          </p:nvSpPr>
          <p:spPr bwMode="auto">
            <a:xfrm>
              <a:off x="18068628" y="3278072"/>
              <a:ext cx="305493" cy="347068"/>
            </a:xfrm>
            <a:custGeom>
              <a:avLst/>
              <a:gdLst>
                <a:gd name="T0" fmla="*/ 0 w 22"/>
                <a:gd name="T1" fmla="*/ 2 h 25"/>
                <a:gd name="T2" fmla="*/ 21 w 22"/>
                <a:gd name="T3" fmla="*/ 25 h 25"/>
                <a:gd name="T4" fmla="*/ 21 w 22"/>
                <a:gd name="T5" fmla="*/ 0 h 25"/>
                <a:gd name="T6" fmla="*/ 2 w 22"/>
                <a:gd name="T7" fmla="*/ 24 h 25"/>
                <a:gd name="T8" fmla="*/ 2 w 22"/>
                <a:gd name="T9" fmla="*/ 21 h 25"/>
                <a:gd name="T10" fmla="*/ 4 w 22"/>
                <a:gd name="T11" fmla="*/ 24 h 25"/>
                <a:gd name="T12" fmla="*/ 2 w 22"/>
                <a:gd name="T13" fmla="*/ 20 h 25"/>
                <a:gd name="T14" fmla="*/ 2 w 22"/>
                <a:gd name="T15" fmla="*/ 17 h 25"/>
                <a:gd name="T16" fmla="*/ 4 w 22"/>
                <a:gd name="T17" fmla="*/ 20 h 25"/>
                <a:gd name="T18" fmla="*/ 2 w 22"/>
                <a:gd name="T19" fmla="*/ 16 h 25"/>
                <a:gd name="T20" fmla="*/ 2 w 22"/>
                <a:gd name="T21" fmla="*/ 13 h 25"/>
                <a:gd name="T22" fmla="*/ 4 w 22"/>
                <a:gd name="T23" fmla="*/ 16 h 25"/>
                <a:gd name="T24" fmla="*/ 2 w 22"/>
                <a:gd name="T25" fmla="*/ 12 h 25"/>
                <a:gd name="T26" fmla="*/ 2 w 22"/>
                <a:gd name="T27" fmla="*/ 9 h 25"/>
                <a:gd name="T28" fmla="*/ 4 w 22"/>
                <a:gd name="T29" fmla="*/ 12 h 25"/>
                <a:gd name="T30" fmla="*/ 2 w 22"/>
                <a:gd name="T31" fmla="*/ 8 h 25"/>
                <a:gd name="T32" fmla="*/ 2 w 22"/>
                <a:gd name="T33" fmla="*/ 5 h 25"/>
                <a:gd name="T34" fmla="*/ 4 w 22"/>
                <a:gd name="T35" fmla="*/ 8 h 25"/>
                <a:gd name="T36" fmla="*/ 2 w 22"/>
                <a:gd name="T37" fmla="*/ 4 h 25"/>
                <a:gd name="T38" fmla="*/ 2 w 22"/>
                <a:gd name="T39" fmla="*/ 1 h 25"/>
                <a:gd name="T40" fmla="*/ 4 w 22"/>
                <a:gd name="T41" fmla="*/ 4 h 25"/>
                <a:gd name="T42" fmla="*/ 6 w 22"/>
                <a:gd name="T43" fmla="*/ 24 h 25"/>
                <a:gd name="T44" fmla="*/ 6 w 22"/>
                <a:gd name="T45" fmla="*/ 13 h 25"/>
                <a:gd name="T46" fmla="*/ 17 w 22"/>
                <a:gd name="T47" fmla="*/ 24 h 25"/>
                <a:gd name="T48" fmla="*/ 6 w 22"/>
                <a:gd name="T49" fmla="*/ 12 h 25"/>
                <a:gd name="T50" fmla="*/ 16 w 22"/>
                <a:gd name="T51" fmla="*/ 1 h 25"/>
                <a:gd name="T52" fmla="*/ 16 w 22"/>
                <a:gd name="T53" fmla="*/ 12 h 25"/>
                <a:gd name="T54" fmla="*/ 18 w 22"/>
                <a:gd name="T55" fmla="*/ 24 h 25"/>
                <a:gd name="T56" fmla="*/ 18 w 22"/>
                <a:gd name="T57" fmla="*/ 21 h 25"/>
                <a:gd name="T58" fmla="*/ 21 w 22"/>
                <a:gd name="T59" fmla="*/ 24 h 25"/>
                <a:gd name="T60" fmla="*/ 18 w 22"/>
                <a:gd name="T61" fmla="*/ 20 h 25"/>
                <a:gd name="T62" fmla="*/ 18 w 22"/>
                <a:gd name="T63" fmla="*/ 17 h 25"/>
                <a:gd name="T64" fmla="*/ 21 w 22"/>
                <a:gd name="T65" fmla="*/ 20 h 25"/>
                <a:gd name="T66" fmla="*/ 18 w 22"/>
                <a:gd name="T67" fmla="*/ 16 h 25"/>
                <a:gd name="T68" fmla="*/ 18 w 22"/>
                <a:gd name="T69" fmla="*/ 13 h 25"/>
                <a:gd name="T70" fmla="*/ 21 w 22"/>
                <a:gd name="T71" fmla="*/ 16 h 25"/>
                <a:gd name="T72" fmla="*/ 18 w 22"/>
                <a:gd name="T73" fmla="*/ 12 h 25"/>
                <a:gd name="T74" fmla="*/ 18 w 22"/>
                <a:gd name="T75" fmla="*/ 9 h 25"/>
                <a:gd name="T76" fmla="*/ 21 w 22"/>
                <a:gd name="T77" fmla="*/ 12 h 25"/>
                <a:gd name="T78" fmla="*/ 18 w 22"/>
                <a:gd name="T79" fmla="*/ 8 h 25"/>
                <a:gd name="T80" fmla="*/ 18 w 22"/>
                <a:gd name="T81" fmla="*/ 5 h 25"/>
                <a:gd name="T82" fmla="*/ 21 w 22"/>
                <a:gd name="T83" fmla="*/ 8 h 25"/>
                <a:gd name="T84" fmla="*/ 18 w 22"/>
                <a:gd name="T85" fmla="*/ 4 h 25"/>
                <a:gd name="T86" fmla="*/ 18 w 22"/>
                <a:gd name="T87" fmla="*/ 1 h 25"/>
                <a:gd name="T88" fmla="*/ 21 w 22"/>
                <a:gd name="T8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" h="25">
                  <a:moveTo>
                    <a:pt x="2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5"/>
                    <a:pt x="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0"/>
                    <a:pt x="21" y="0"/>
                  </a:cubicBezTo>
                  <a:close/>
                  <a:moveTo>
                    <a:pt x="4" y="24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2"/>
                  </a:cubicBezTo>
                  <a:lnTo>
                    <a:pt x="4" y="24"/>
                  </a:ln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lnTo>
                    <a:pt x="4" y="20"/>
                  </a:lnTo>
                  <a:close/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lnTo>
                    <a:pt x="4" y="16"/>
                  </a:ln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lnTo>
                    <a:pt x="4" y="12"/>
                  </a:ln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lnTo>
                    <a:pt x="4" y="8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lnTo>
                    <a:pt x="4" y="4"/>
                  </a:ln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4"/>
                  </a:cubicBezTo>
                  <a:lnTo>
                    <a:pt x="17" y="24"/>
                  </a:lnTo>
                  <a:close/>
                  <a:moveTo>
                    <a:pt x="1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lose/>
                  <a:moveTo>
                    <a:pt x="21" y="24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2"/>
                  </a:cubicBezTo>
                  <a:lnTo>
                    <a:pt x="21" y="24"/>
                  </a:lnTo>
                  <a:close/>
                  <a:moveTo>
                    <a:pt x="21" y="20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lnTo>
                    <a:pt x="21" y="20"/>
                  </a:ln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4"/>
                  </a:cubicBezTo>
                  <a:lnTo>
                    <a:pt x="21" y="16"/>
                  </a:ln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10"/>
                  </a:cubicBezTo>
                  <a:lnTo>
                    <a:pt x="21" y="12"/>
                  </a:ln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lnTo>
                    <a:pt x="21" y="8"/>
                  </a:lnTo>
                  <a:close/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lnTo>
                    <a:pt x="21" y="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0" name="Freeform 113"/>
            <p:cNvSpPr>
              <a:spLocks noEditPoints="1"/>
            </p:cNvSpPr>
            <p:nvPr/>
          </p:nvSpPr>
          <p:spPr bwMode="auto">
            <a:xfrm>
              <a:off x="15087820" y="4207203"/>
              <a:ext cx="430220" cy="430220"/>
            </a:xfrm>
            <a:custGeom>
              <a:avLst/>
              <a:gdLst>
                <a:gd name="T0" fmla="*/ 8 w 31"/>
                <a:gd name="T1" fmla="*/ 15 h 31"/>
                <a:gd name="T2" fmla="*/ 23 w 31"/>
                <a:gd name="T3" fmla="*/ 15 h 31"/>
                <a:gd name="T4" fmla="*/ 15 w 31"/>
                <a:gd name="T5" fmla="*/ 20 h 31"/>
                <a:gd name="T6" fmla="*/ 15 w 31"/>
                <a:gd name="T7" fmla="*/ 11 h 31"/>
                <a:gd name="T8" fmla="*/ 15 w 31"/>
                <a:gd name="T9" fmla="*/ 20 h 31"/>
                <a:gd name="T10" fmla="*/ 15 w 31"/>
                <a:gd name="T11" fmla="*/ 5 h 31"/>
                <a:gd name="T12" fmla="*/ 14 w 31"/>
                <a:gd name="T13" fmla="*/ 3 h 31"/>
                <a:gd name="T14" fmla="*/ 15 w 31"/>
                <a:gd name="T15" fmla="*/ 0 h 31"/>
                <a:gd name="T16" fmla="*/ 17 w 31"/>
                <a:gd name="T17" fmla="*/ 1 h 31"/>
                <a:gd name="T18" fmla="*/ 8 w 31"/>
                <a:gd name="T19" fmla="*/ 8 h 31"/>
                <a:gd name="T20" fmla="*/ 6 w 31"/>
                <a:gd name="T21" fmla="*/ 8 h 31"/>
                <a:gd name="T22" fmla="*/ 4 w 31"/>
                <a:gd name="T23" fmla="*/ 4 h 31"/>
                <a:gd name="T24" fmla="*/ 6 w 31"/>
                <a:gd name="T25" fmla="*/ 4 h 31"/>
                <a:gd name="T26" fmla="*/ 8 w 31"/>
                <a:gd name="T27" fmla="*/ 8 h 31"/>
                <a:gd name="T28" fmla="*/ 3 w 31"/>
                <a:gd name="T29" fmla="*/ 17 h 31"/>
                <a:gd name="T30" fmla="*/ 0 w 31"/>
                <a:gd name="T31" fmla="*/ 15 h 31"/>
                <a:gd name="T32" fmla="*/ 1 w 31"/>
                <a:gd name="T33" fmla="*/ 14 h 31"/>
                <a:gd name="T34" fmla="*/ 4 w 31"/>
                <a:gd name="T35" fmla="*/ 15 h 31"/>
                <a:gd name="T36" fmla="*/ 8 w 31"/>
                <a:gd name="T37" fmla="*/ 23 h 31"/>
                <a:gd name="T38" fmla="*/ 6 w 31"/>
                <a:gd name="T39" fmla="*/ 26 h 31"/>
                <a:gd name="T40" fmla="*/ 4 w 31"/>
                <a:gd name="T41" fmla="*/ 26 h 31"/>
                <a:gd name="T42" fmla="*/ 6 w 31"/>
                <a:gd name="T43" fmla="*/ 23 h 31"/>
                <a:gd name="T44" fmla="*/ 17 w 31"/>
                <a:gd name="T45" fmla="*/ 30 h 31"/>
                <a:gd name="T46" fmla="*/ 15 w 31"/>
                <a:gd name="T47" fmla="*/ 31 h 31"/>
                <a:gd name="T48" fmla="*/ 14 w 31"/>
                <a:gd name="T49" fmla="*/ 27 h 31"/>
                <a:gd name="T50" fmla="*/ 15 w 31"/>
                <a:gd name="T51" fmla="*/ 26 h 31"/>
                <a:gd name="T52" fmla="*/ 17 w 31"/>
                <a:gd name="T53" fmla="*/ 30 h 31"/>
                <a:gd name="T54" fmla="*/ 23 w 31"/>
                <a:gd name="T55" fmla="*/ 23 h 31"/>
                <a:gd name="T56" fmla="*/ 26 w 31"/>
                <a:gd name="T57" fmla="*/ 25 h 31"/>
                <a:gd name="T58" fmla="*/ 26 w 31"/>
                <a:gd name="T59" fmla="*/ 26 h 31"/>
                <a:gd name="T60" fmla="*/ 23 w 31"/>
                <a:gd name="T61" fmla="*/ 25 h 31"/>
                <a:gd name="T62" fmla="*/ 31 w 31"/>
                <a:gd name="T63" fmla="*/ 15 h 31"/>
                <a:gd name="T64" fmla="*/ 27 w 31"/>
                <a:gd name="T65" fmla="*/ 17 h 31"/>
                <a:gd name="T66" fmla="*/ 26 w 31"/>
                <a:gd name="T67" fmla="*/ 15 h 31"/>
                <a:gd name="T68" fmla="*/ 29 w 31"/>
                <a:gd name="T69" fmla="*/ 14 h 31"/>
                <a:gd name="T70" fmla="*/ 23 w 31"/>
                <a:gd name="T71" fmla="*/ 8 h 31"/>
                <a:gd name="T72" fmla="*/ 23 w 31"/>
                <a:gd name="T73" fmla="*/ 6 h 31"/>
                <a:gd name="T74" fmla="*/ 26 w 31"/>
                <a:gd name="T75" fmla="*/ 4 h 31"/>
                <a:gd name="T76" fmla="*/ 26 w 31"/>
                <a:gd name="T77" fmla="*/ 6 h 31"/>
                <a:gd name="T78" fmla="*/ 23 w 31"/>
                <a:gd name="T7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1">
                  <a:moveTo>
                    <a:pt x="15" y="8"/>
                  </a:moveTo>
                  <a:cubicBezTo>
                    <a:pt x="11" y="8"/>
                    <a:pt x="8" y="11"/>
                    <a:pt x="8" y="15"/>
                  </a:cubicBezTo>
                  <a:cubicBezTo>
                    <a:pt x="8" y="20"/>
                    <a:pt x="11" y="23"/>
                    <a:pt x="15" y="23"/>
                  </a:cubicBezTo>
                  <a:cubicBezTo>
                    <a:pt x="19" y="23"/>
                    <a:pt x="23" y="20"/>
                    <a:pt x="23" y="15"/>
                  </a:cubicBezTo>
                  <a:cubicBezTo>
                    <a:pt x="23" y="11"/>
                    <a:pt x="19" y="8"/>
                    <a:pt x="15" y="8"/>
                  </a:cubicBezTo>
                  <a:close/>
                  <a:moveTo>
                    <a:pt x="15" y="20"/>
                  </a:moveTo>
                  <a:cubicBezTo>
                    <a:pt x="13" y="20"/>
                    <a:pt x="10" y="18"/>
                    <a:pt x="10" y="15"/>
                  </a:cubicBezTo>
                  <a:cubicBezTo>
                    <a:pt x="10" y="13"/>
                    <a:pt x="13" y="11"/>
                    <a:pt x="15" y="11"/>
                  </a:cubicBezTo>
                  <a:cubicBezTo>
                    <a:pt x="18" y="11"/>
                    <a:pt x="20" y="13"/>
                    <a:pt x="20" y="15"/>
                  </a:cubicBezTo>
                  <a:cubicBezTo>
                    <a:pt x="20" y="18"/>
                    <a:pt x="18" y="20"/>
                    <a:pt x="15" y="20"/>
                  </a:cubicBezTo>
                  <a:close/>
                  <a:moveTo>
                    <a:pt x="17" y="3"/>
                  </a:moveTo>
                  <a:cubicBezTo>
                    <a:pt x="17" y="4"/>
                    <a:pt x="16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0"/>
                    <a:pt x="17" y="1"/>
                  </a:cubicBezTo>
                  <a:lnTo>
                    <a:pt x="17" y="3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7"/>
                    <a:pt x="8" y="8"/>
                  </a:cubicBezTo>
                  <a:close/>
                  <a:moveTo>
                    <a:pt x="4" y="15"/>
                  </a:moveTo>
                  <a:cubicBezTo>
                    <a:pt x="4" y="16"/>
                    <a:pt x="4" y="17"/>
                    <a:pt x="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5"/>
                    <a:pt x="4" y="15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7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7" y="23"/>
                    <a:pt x="8" y="23"/>
                  </a:cubicBezTo>
                  <a:close/>
                  <a:moveTo>
                    <a:pt x="17" y="30"/>
                  </a:moveTo>
                  <a:cubicBezTo>
                    <a:pt x="17" y="30"/>
                    <a:pt x="16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7" y="27"/>
                    <a:pt x="17" y="27"/>
                  </a:cubicBezTo>
                  <a:lnTo>
                    <a:pt x="17" y="30"/>
                  </a:lnTo>
                  <a:close/>
                  <a:moveTo>
                    <a:pt x="23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4" y="23"/>
                    <a:pt x="25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7"/>
                    <a:pt x="25" y="27"/>
                    <a:pt x="24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2" y="24"/>
                    <a:pt x="23" y="23"/>
                  </a:cubicBezTo>
                  <a:close/>
                  <a:moveTo>
                    <a:pt x="31" y="15"/>
                  </a:moveTo>
                  <a:cubicBezTo>
                    <a:pt x="31" y="16"/>
                    <a:pt x="30" y="17"/>
                    <a:pt x="29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5"/>
                    <a:pt x="31" y="15"/>
                  </a:cubicBezTo>
                  <a:close/>
                  <a:moveTo>
                    <a:pt x="23" y="8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2" y="6"/>
                    <a:pt x="23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5"/>
                    <a:pt x="27" y="6"/>
                    <a:pt x="26" y="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3" y="8"/>
                    <a:pt x="23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1" name="Freeform 114"/>
            <p:cNvSpPr>
              <a:spLocks noEditPoints="1"/>
            </p:cNvSpPr>
            <p:nvPr/>
          </p:nvSpPr>
          <p:spPr bwMode="auto">
            <a:xfrm>
              <a:off x="14077345" y="4263240"/>
              <a:ext cx="345261" cy="347068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3 h 25"/>
                <a:gd name="T12" fmla="*/ 2 w 25"/>
                <a:gd name="T13" fmla="*/ 13 h 25"/>
                <a:gd name="T14" fmla="*/ 13 w 25"/>
                <a:gd name="T15" fmla="*/ 2 h 25"/>
                <a:gd name="T16" fmla="*/ 13 w 25"/>
                <a:gd name="T1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3"/>
                  </a:moveTo>
                  <a:cubicBezTo>
                    <a:pt x="7" y="23"/>
                    <a:pt x="2" y="19"/>
                    <a:pt x="2" y="13"/>
                  </a:cubicBezTo>
                  <a:cubicBezTo>
                    <a:pt x="2" y="7"/>
                    <a:pt x="7" y="2"/>
                    <a:pt x="13" y="2"/>
                  </a:cubicBezTo>
                  <a:lnTo>
                    <a:pt x="13" y="2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2" name="Freeform 115"/>
            <p:cNvSpPr>
              <a:spLocks noEditPoints="1"/>
            </p:cNvSpPr>
            <p:nvPr/>
          </p:nvSpPr>
          <p:spPr bwMode="auto">
            <a:xfrm>
              <a:off x="11969629" y="5261061"/>
              <a:ext cx="582062" cy="347068"/>
            </a:xfrm>
            <a:custGeom>
              <a:avLst/>
              <a:gdLst>
                <a:gd name="T0" fmla="*/ 21 w 42"/>
                <a:gd name="T1" fmla="*/ 2 h 25"/>
                <a:gd name="T2" fmla="*/ 34 w 42"/>
                <a:gd name="T3" fmla="*/ 7 h 25"/>
                <a:gd name="T4" fmla="*/ 40 w 42"/>
                <a:gd name="T5" fmla="*/ 12 h 25"/>
                <a:gd name="T6" fmla="*/ 34 w 42"/>
                <a:gd name="T7" fmla="*/ 18 h 25"/>
                <a:gd name="T8" fmla="*/ 21 w 42"/>
                <a:gd name="T9" fmla="*/ 23 h 25"/>
                <a:gd name="T10" fmla="*/ 8 w 42"/>
                <a:gd name="T11" fmla="*/ 18 h 25"/>
                <a:gd name="T12" fmla="*/ 3 w 42"/>
                <a:gd name="T13" fmla="*/ 12 h 25"/>
                <a:gd name="T14" fmla="*/ 8 w 42"/>
                <a:gd name="T15" fmla="*/ 7 h 25"/>
                <a:gd name="T16" fmla="*/ 21 w 42"/>
                <a:gd name="T17" fmla="*/ 2 h 25"/>
                <a:gd name="T18" fmla="*/ 21 w 42"/>
                <a:gd name="T19" fmla="*/ 0 h 25"/>
                <a:gd name="T20" fmla="*/ 0 w 42"/>
                <a:gd name="T21" fmla="*/ 12 h 25"/>
                <a:gd name="T22" fmla="*/ 21 w 42"/>
                <a:gd name="T23" fmla="*/ 25 h 25"/>
                <a:gd name="T24" fmla="*/ 42 w 42"/>
                <a:gd name="T25" fmla="*/ 12 h 25"/>
                <a:gd name="T26" fmla="*/ 21 w 42"/>
                <a:gd name="T27" fmla="*/ 0 h 25"/>
                <a:gd name="T28" fmla="*/ 21 w 42"/>
                <a:gd name="T29" fmla="*/ 5 h 25"/>
                <a:gd name="T30" fmla="*/ 13 w 42"/>
                <a:gd name="T31" fmla="*/ 12 h 25"/>
                <a:gd name="T32" fmla="*/ 21 w 42"/>
                <a:gd name="T33" fmla="*/ 20 h 25"/>
                <a:gd name="T34" fmla="*/ 29 w 42"/>
                <a:gd name="T35" fmla="*/ 12 h 25"/>
                <a:gd name="T36" fmla="*/ 21 w 42"/>
                <a:gd name="T37" fmla="*/ 5 h 25"/>
                <a:gd name="T38" fmla="*/ 23 w 42"/>
                <a:gd name="T39" fmla="*/ 12 h 25"/>
                <a:gd name="T40" fmla="*/ 19 w 42"/>
                <a:gd name="T41" fmla="*/ 9 h 25"/>
                <a:gd name="T42" fmla="*/ 23 w 42"/>
                <a:gd name="T43" fmla="*/ 6 h 25"/>
                <a:gd name="T44" fmla="*/ 26 w 42"/>
                <a:gd name="T45" fmla="*/ 9 h 25"/>
                <a:gd name="T46" fmla="*/ 23 w 42"/>
                <a:gd name="T47" fmla="*/ 12 h 25"/>
                <a:gd name="T48" fmla="*/ 24 w 42"/>
                <a:gd name="T49" fmla="*/ 11 h 25"/>
                <a:gd name="T50" fmla="*/ 23 w 42"/>
                <a:gd name="T51" fmla="*/ 10 h 25"/>
                <a:gd name="T52" fmla="*/ 24 w 42"/>
                <a:gd name="T53" fmla="*/ 9 h 25"/>
                <a:gd name="T54" fmla="*/ 25 w 42"/>
                <a:gd name="T55" fmla="*/ 10 h 25"/>
                <a:gd name="T56" fmla="*/ 24 w 42"/>
                <a:gd name="T5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25">
                  <a:moveTo>
                    <a:pt x="21" y="2"/>
                  </a:moveTo>
                  <a:cubicBezTo>
                    <a:pt x="26" y="2"/>
                    <a:pt x="31" y="5"/>
                    <a:pt x="34" y="7"/>
                  </a:cubicBezTo>
                  <a:cubicBezTo>
                    <a:pt x="37" y="9"/>
                    <a:pt x="39" y="11"/>
                    <a:pt x="40" y="12"/>
                  </a:cubicBezTo>
                  <a:cubicBezTo>
                    <a:pt x="39" y="13"/>
                    <a:pt x="37" y="16"/>
                    <a:pt x="34" y="18"/>
                  </a:cubicBezTo>
                  <a:cubicBezTo>
                    <a:pt x="31" y="20"/>
                    <a:pt x="26" y="23"/>
                    <a:pt x="21" y="23"/>
                  </a:cubicBezTo>
                  <a:cubicBezTo>
                    <a:pt x="16" y="23"/>
                    <a:pt x="11" y="20"/>
                    <a:pt x="8" y="18"/>
                  </a:cubicBezTo>
                  <a:cubicBezTo>
                    <a:pt x="5" y="16"/>
                    <a:pt x="3" y="13"/>
                    <a:pt x="3" y="12"/>
                  </a:cubicBezTo>
                  <a:cubicBezTo>
                    <a:pt x="3" y="11"/>
                    <a:pt x="5" y="9"/>
                    <a:pt x="8" y="7"/>
                  </a:cubicBezTo>
                  <a:cubicBezTo>
                    <a:pt x="11" y="5"/>
                    <a:pt x="16" y="2"/>
                    <a:pt x="21" y="2"/>
                  </a:cubicBezTo>
                  <a:moveTo>
                    <a:pt x="21" y="0"/>
                  </a:moveTo>
                  <a:cubicBezTo>
                    <a:pt x="9" y="0"/>
                    <a:pt x="0" y="10"/>
                    <a:pt x="0" y="12"/>
                  </a:cubicBezTo>
                  <a:cubicBezTo>
                    <a:pt x="0" y="15"/>
                    <a:pt x="9" y="25"/>
                    <a:pt x="21" y="25"/>
                  </a:cubicBezTo>
                  <a:cubicBezTo>
                    <a:pt x="33" y="25"/>
                    <a:pt x="42" y="15"/>
                    <a:pt x="42" y="12"/>
                  </a:cubicBezTo>
                  <a:cubicBezTo>
                    <a:pt x="42" y="10"/>
                    <a:pt x="33" y="0"/>
                    <a:pt x="21" y="0"/>
                  </a:cubicBezTo>
                  <a:close/>
                  <a:moveTo>
                    <a:pt x="21" y="5"/>
                  </a:moveTo>
                  <a:cubicBezTo>
                    <a:pt x="17" y="5"/>
                    <a:pt x="13" y="8"/>
                    <a:pt x="13" y="12"/>
                  </a:cubicBezTo>
                  <a:cubicBezTo>
                    <a:pt x="13" y="17"/>
                    <a:pt x="17" y="20"/>
                    <a:pt x="21" y="20"/>
                  </a:cubicBezTo>
                  <a:cubicBezTo>
                    <a:pt x="25" y="20"/>
                    <a:pt x="29" y="17"/>
                    <a:pt x="29" y="12"/>
                  </a:cubicBezTo>
                  <a:cubicBezTo>
                    <a:pt x="29" y="8"/>
                    <a:pt x="25" y="5"/>
                    <a:pt x="21" y="5"/>
                  </a:cubicBezTo>
                  <a:close/>
                  <a:moveTo>
                    <a:pt x="23" y="12"/>
                  </a:moveTo>
                  <a:cubicBezTo>
                    <a:pt x="21" y="12"/>
                    <a:pt x="19" y="11"/>
                    <a:pt x="19" y="9"/>
                  </a:cubicBezTo>
                  <a:cubicBezTo>
                    <a:pt x="19" y="7"/>
                    <a:pt x="21" y="6"/>
                    <a:pt x="23" y="6"/>
                  </a:cubicBezTo>
                  <a:cubicBezTo>
                    <a:pt x="24" y="6"/>
                    <a:pt x="26" y="7"/>
                    <a:pt x="26" y="9"/>
                  </a:cubicBezTo>
                  <a:cubicBezTo>
                    <a:pt x="26" y="11"/>
                    <a:pt x="24" y="12"/>
                    <a:pt x="23" y="12"/>
                  </a:cubicBezTo>
                  <a:close/>
                  <a:moveTo>
                    <a:pt x="24" y="11"/>
                  </a:moveTo>
                  <a:cubicBezTo>
                    <a:pt x="23" y="11"/>
                    <a:pt x="23" y="10"/>
                    <a:pt x="23" y="10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24" y="9"/>
                    <a:pt x="25" y="9"/>
                    <a:pt x="25" y="10"/>
                  </a:cubicBezTo>
                  <a:cubicBezTo>
                    <a:pt x="25" y="10"/>
                    <a:pt x="24" y="11"/>
                    <a:pt x="24" y="1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07" name="กลุ่ม 606"/>
            <p:cNvGrpSpPr/>
            <p:nvPr/>
          </p:nvGrpSpPr>
          <p:grpSpPr>
            <a:xfrm>
              <a:off x="19080910" y="3250958"/>
              <a:ext cx="374182" cy="361529"/>
              <a:chOff x="19080910" y="3250958"/>
              <a:chExt cx="374182" cy="361529"/>
            </a:xfrm>
          </p:grpSpPr>
          <p:sp>
            <p:nvSpPr>
              <p:cNvPr id="383" name="Freeform 116"/>
              <p:cNvSpPr>
                <a:spLocks/>
              </p:cNvSpPr>
              <p:nvPr/>
            </p:nvSpPr>
            <p:spPr bwMode="auto">
              <a:xfrm>
                <a:off x="19080910" y="3250958"/>
                <a:ext cx="207880" cy="56038"/>
              </a:xfrm>
              <a:custGeom>
                <a:avLst/>
                <a:gdLst>
                  <a:gd name="T0" fmla="*/ 13 w 15"/>
                  <a:gd name="T1" fmla="*/ 2 h 4"/>
                  <a:gd name="T2" fmla="*/ 11 w 15"/>
                  <a:gd name="T3" fmla="*/ 2 h 4"/>
                  <a:gd name="T4" fmla="*/ 11 w 15"/>
                  <a:gd name="T5" fmla="*/ 1 h 4"/>
                  <a:gd name="T6" fmla="*/ 9 w 15"/>
                  <a:gd name="T7" fmla="*/ 0 h 4"/>
                  <a:gd name="T8" fmla="*/ 6 w 15"/>
                  <a:gd name="T9" fmla="*/ 0 h 4"/>
                  <a:gd name="T10" fmla="*/ 4 w 15"/>
                  <a:gd name="T11" fmla="*/ 1 h 4"/>
                  <a:gd name="T12" fmla="*/ 4 w 15"/>
                  <a:gd name="T13" fmla="*/ 2 h 4"/>
                  <a:gd name="T14" fmla="*/ 2 w 15"/>
                  <a:gd name="T15" fmla="*/ 2 h 4"/>
                  <a:gd name="T16" fmla="*/ 0 w 15"/>
                  <a:gd name="T17" fmla="*/ 4 h 4"/>
                  <a:gd name="T18" fmla="*/ 15 w 15"/>
                  <a:gd name="T19" fmla="*/ 4 h 4"/>
                  <a:gd name="T20" fmla="*/ 13 w 15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13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4" y="2"/>
                      <a:pt x="13" y="2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84" name="Rectangle 117"/>
              <p:cNvSpPr>
                <a:spLocks noChangeArrowheads="1"/>
              </p:cNvSpPr>
              <p:nvPr/>
            </p:nvSpPr>
            <p:spPr bwMode="auto">
              <a:xfrm>
                <a:off x="19080910" y="3319649"/>
                <a:ext cx="207880" cy="251263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85" name="Freeform 118"/>
              <p:cNvSpPr>
                <a:spLocks/>
              </p:cNvSpPr>
              <p:nvPr/>
            </p:nvSpPr>
            <p:spPr bwMode="auto">
              <a:xfrm>
                <a:off x="19080910" y="3583565"/>
                <a:ext cx="207880" cy="28922"/>
              </a:xfrm>
              <a:custGeom>
                <a:avLst/>
                <a:gdLst>
                  <a:gd name="T0" fmla="*/ 2 w 15"/>
                  <a:gd name="T1" fmla="*/ 2 h 2"/>
                  <a:gd name="T2" fmla="*/ 13 w 15"/>
                  <a:gd name="T3" fmla="*/ 2 h 2"/>
                  <a:gd name="T4" fmla="*/ 15 w 15"/>
                  <a:gd name="T5" fmla="*/ 0 h 2"/>
                  <a:gd name="T6" fmla="*/ 0 w 15"/>
                  <a:gd name="T7" fmla="*/ 0 h 2"/>
                  <a:gd name="T8" fmla="*/ 2 w 1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">
                    <a:moveTo>
                      <a:pt x="2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86" name="Freeform 119"/>
              <p:cNvSpPr>
                <a:spLocks/>
              </p:cNvSpPr>
              <p:nvPr/>
            </p:nvSpPr>
            <p:spPr bwMode="auto">
              <a:xfrm>
                <a:off x="19301442" y="3334110"/>
                <a:ext cx="153650" cy="222341"/>
              </a:xfrm>
              <a:custGeom>
                <a:avLst/>
                <a:gdLst>
                  <a:gd name="T0" fmla="*/ 9 w 11"/>
                  <a:gd name="T1" fmla="*/ 0 h 16"/>
                  <a:gd name="T2" fmla="*/ 0 w 11"/>
                  <a:gd name="T3" fmla="*/ 0 h 16"/>
                  <a:gd name="T4" fmla="*/ 0 w 11"/>
                  <a:gd name="T5" fmla="*/ 16 h 16"/>
                  <a:gd name="T6" fmla="*/ 4 w 11"/>
                  <a:gd name="T7" fmla="*/ 16 h 16"/>
                  <a:gd name="T8" fmla="*/ 6 w 11"/>
                  <a:gd name="T9" fmla="*/ 15 h 16"/>
                  <a:gd name="T10" fmla="*/ 6 w 11"/>
                  <a:gd name="T11" fmla="*/ 14 h 16"/>
                  <a:gd name="T12" fmla="*/ 8 w 11"/>
                  <a:gd name="T13" fmla="*/ 9 h 16"/>
                  <a:gd name="T14" fmla="*/ 10 w 11"/>
                  <a:gd name="T15" fmla="*/ 6 h 16"/>
                  <a:gd name="T16" fmla="*/ 11 w 11"/>
                  <a:gd name="T17" fmla="*/ 5 h 16"/>
                  <a:gd name="T18" fmla="*/ 11 w 11"/>
                  <a:gd name="T19" fmla="*/ 1 h 16"/>
                  <a:gd name="T20" fmla="*/ 9 w 11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6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6" y="16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0"/>
                      <a:pt x="8" y="9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5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387" name="Freeform 120"/>
            <p:cNvSpPr>
              <a:spLocks noEditPoints="1"/>
            </p:cNvSpPr>
            <p:nvPr/>
          </p:nvSpPr>
          <p:spPr bwMode="auto">
            <a:xfrm>
              <a:off x="11179688" y="6246227"/>
              <a:ext cx="276570" cy="345261"/>
            </a:xfrm>
            <a:custGeom>
              <a:avLst/>
              <a:gdLst>
                <a:gd name="T0" fmla="*/ 19 w 20"/>
                <a:gd name="T1" fmla="*/ 5 h 25"/>
                <a:gd name="T2" fmla="*/ 16 w 20"/>
                <a:gd name="T3" fmla="*/ 1 h 25"/>
                <a:gd name="T4" fmla="*/ 15 w 20"/>
                <a:gd name="T5" fmla="*/ 0 h 25"/>
                <a:gd name="T6" fmla="*/ 1 w 20"/>
                <a:gd name="T7" fmla="*/ 0 h 25"/>
                <a:gd name="T8" fmla="*/ 0 w 20"/>
                <a:gd name="T9" fmla="*/ 2 h 25"/>
                <a:gd name="T10" fmla="*/ 0 w 20"/>
                <a:gd name="T11" fmla="*/ 24 h 25"/>
                <a:gd name="T12" fmla="*/ 1 w 20"/>
                <a:gd name="T13" fmla="*/ 25 h 25"/>
                <a:gd name="T14" fmla="*/ 18 w 20"/>
                <a:gd name="T15" fmla="*/ 25 h 25"/>
                <a:gd name="T16" fmla="*/ 20 w 20"/>
                <a:gd name="T17" fmla="*/ 24 h 25"/>
                <a:gd name="T18" fmla="*/ 20 w 20"/>
                <a:gd name="T19" fmla="*/ 6 h 25"/>
                <a:gd name="T20" fmla="*/ 19 w 20"/>
                <a:gd name="T21" fmla="*/ 5 h 25"/>
                <a:gd name="T22" fmla="*/ 16 w 20"/>
                <a:gd name="T23" fmla="*/ 2 h 25"/>
                <a:gd name="T24" fmla="*/ 17 w 20"/>
                <a:gd name="T25" fmla="*/ 3 h 25"/>
                <a:gd name="T26" fmla="*/ 17 w 20"/>
                <a:gd name="T27" fmla="*/ 5 h 25"/>
                <a:gd name="T28" fmla="*/ 16 w 20"/>
                <a:gd name="T29" fmla="*/ 5 h 25"/>
                <a:gd name="T30" fmla="*/ 16 w 20"/>
                <a:gd name="T31" fmla="*/ 2 h 25"/>
                <a:gd name="T32" fmla="*/ 13 w 20"/>
                <a:gd name="T33" fmla="*/ 1 h 25"/>
                <a:gd name="T34" fmla="*/ 14 w 20"/>
                <a:gd name="T35" fmla="*/ 1 h 25"/>
                <a:gd name="T36" fmla="*/ 14 w 20"/>
                <a:gd name="T37" fmla="*/ 5 h 25"/>
                <a:gd name="T38" fmla="*/ 13 w 20"/>
                <a:gd name="T39" fmla="*/ 5 h 25"/>
                <a:gd name="T40" fmla="*/ 13 w 20"/>
                <a:gd name="T41" fmla="*/ 1 h 25"/>
                <a:gd name="T42" fmla="*/ 11 w 20"/>
                <a:gd name="T43" fmla="*/ 1 h 25"/>
                <a:gd name="T44" fmla="*/ 12 w 20"/>
                <a:gd name="T45" fmla="*/ 1 h 25"/>
                <a:gd name="T46" fmla="*/ 12 w 20"/>
                <a:gd name="T47" fmla="*/ 5 h 25"/>
                <a:gd name="T48" fmla="*/ 11 w 20"/>
                <a:gd name="T49" fmla="*/ 5 h 25"/>
                <a:gd name="T50" fmla="*/ 11 w 20"/>
                <a:gd name="T51" fmla="*/ 1 h 25"/>
                <a:gd name="T52" fmla="*/ 9 w 20"/>
                <a:gd name="T53" fmla="*/ 1 h 25"/>
                <a:gd name="T54" fmla="*/ 10 w 20"/>
                <a:gd name="T55" fmla="*/ 1 h 25"/>
                <a:gd name="T56" fmla="*/ 10 w 20"/>
                <a:gd name="T57" fmla="*/ 5 h 25"/>
                <a:gd name="T58" fmla="*/ 9 w 20"/>
                <a:gd name="T59" fmla="*/ 5 h 25"/>
                <a:gd name="T60" fmla="*/ 9 w 20"/>
                <a:gd name="T61" fmla="*/ 1 h 25"/>
                <a:gd name="T62" fmla="*/ 6 w 20"/>
                <a:gd name="T63" fmla="*/ 1 h 25"/>
                <a:gd name="T64" fmla="*/ 7 w 20"/>
                <a:gd name="T65" fmla="*/ 1 h 25"/>
                <a:gd name="T66" fmla="*/ 7 w 20"/>
                <a:gd name="T67" fmla="*/ 5 h 25"/>
                <a:gd name="T68" fmla="*/ 6 w 20"/>
                <a:gd name="T69" fmla="*/ 5 h 25"/>
                <a:gd name="T70" fmla="*/ 6 w 20"/>
                <a:gd name="T71" fmla="*/ 1 h 25"/>
                <a:gd name="T72" fmla="*/ 4 w 20"/>
                <a:gd name="T73" fmla="*/ 1 h 25"/>
                <a:gd name="T74" fmla="*/ 5 w 20"/>
                <a:gd name="T75" fmla="*/ 1 h 25"/>
                <a:gd name="T76" fmla="*/ 5 w 20"/>
                <a:gd name="T77" fmla="*/ 5 h 25"/>
                <a:gd name="T78" fmla="*/ 4 w 20"/>
                <a:gd name="T79" fmla="*/ 5 h 25"/>
                <a:gd name="T80" fmla="*/ 4 w 20"/>
                <a:gd name="T81" fmla="*/ 1 h 25"/>
                <a:gd name="T82" fmla="*/ 1 w 20"/>
                <a:gd name="T83" fmla="*/ 1 h 25"/>
                <a:gd name="T84" fmla="*/ 3 w 20"/>
                <a:gd name="T85" fmla="*/ 1 h 25"/>
                <a:gd name="T86" fmla="*/ 3 w 20"/>
                <a:gd name="T87" fmla="*/ 5 h 25"/>
                <a:gd name="T88" fmla="*/ 1 w 20"/>
                <a:gd name="T89" fmla="*/ 5 h 25"/>
                <a:gd name="T90" fmla="*/ 1 w 20"/>
                <a:gd name="T91" fmla="*/ 1 h 25"/>
                <a:gd name="T92" fmla="*/ 18 w 20"/>
                <a:gd name="T93" fmla="*/ 23 h 25"/>
                <a:gd name="T94" fmla="*/ 2 w 20"/>
                <a:gd name="T95" fmla="*/ 23 h 25"/>
                <a:gd name="T96" fmla="*/ 2 w 20"/>
                <a:gd name="T97" fmla="*/ 13 h 25"/>
                <a:gd name="T98" fmla="*/ 18 w 20"/>
                <a:gd name="T99" fmla="*/ 13 h 25"/>
                <a:gd name="T100" fmla="*/ 18 w 20"/>
                <a:gd name="T10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" h="25">
                  <a:moveTo>
                    <a:pt x="19" y="5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5"/>
                    <a:pt x="1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20" y="24"/>
                    <a:pt x="20" y="2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5"/>
                    <a:pt x="19" y="5"/>
                  </a:cubicBezTo>
                  <a:close/>
                  <a:moveTo>
                    <a:pt x="16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lnTo>
                    <a:pt x="16" y="2"/>
                  </a:lnTo>
                  <a:close/>
                  <a:moveTo>
                    <a:pt x="13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lnTo>
                    <a:pt x="13" y="1"/>
                  </a:lnTo>
                  <a:close/>
                  <a:moveTo>
                    <a:pt x="1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1" y="1"/>
                  </a:ln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lnTo>
                    <a:pt x="9" y="1"/>
                  </a:lnTo>
                  <a:close/>
                  <a:moveTo>
                    <a:pt x="6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6" y="1"/>
                  </a:lnTo>
                  <a:close/>
                  <a:moveTo>
                    <a:pt x="4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1"/>
                  </a:lnTo>
                  <a:close/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1" y="1"/>
                  </a:lnTo>
                  <a:close/>
                  <a:moveTo>
                    <a:pt x="18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8" y="13"/>
                    <a:pt x="18" y="13"/>
                    <a:pt x="18" y="13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8" name="Freeform 121"/>
            <p:cNvSpPr>
              <a:spLocks noEditPoints="1"/>
            </p:cNvSpPr>
            <p:nvPr/>
          </p:nvSpPr>
          <p:spPr bwMode="auto">
            <a:xfrm>
              <a:off x="16127216" y="4236125"/>
              <a:ext cx="292839" cy="374183"/>
            </a:xfrm>
            <a:custGeom>
              <a:avLst/>
              <a:gdLst>
                <a:gd name="T0" fmla="*/ 18 w 21"/>
                <a:gd name="T1" fmla="*/ 14 h 27"/>
                <a:gd name="T2" fmla="*/ 16 w 21"/>
                <a:gd name="T3" fmla="*/ 12 h 27"/>
                <a:gd name="T4" fmla="*/ 14 w 21"/>
                <a:gd name="T5" fmla="*/ 11 h 27"/>
                <a:gd name="T6" fmla="*/ 15 w 21"/>
                <a:gd name="T7" fmla="*/ 10 h 27"/>
                <a:gd name="T8" fmla="*/ 16 w 21"/>
                <a:gd name="T9" fmla="*/ 9 h 27"/>
                <a:gd name="T10" fmla="*/ 17 w 21"/>
                <a:gd name="T11" fmla="*/ 1 h 27"/>
                <a:gd name="T12" fmla="*/ 10 w 21"/>
                <a:gd name="T13" fmla="*/ 0 h 27"/>
                <a:gd name="T14" fmla="*/ 9 w 21"/>
                <a:gd name="T15" fmla="*/ 8 h 27"/>
                <a:gd name="T16" fmla="*/ 11 w 21"/>
                <a:gd name="T17" fmla="*/ 9 h 27"/>
                <a:gd name="T18" fmla="*/ 12 w 21"/>
                <a:gd name="T19" fmla="*/ 10 h 27"/>
                <a:gd name="T20" fmla="*/ 11 w 21"/>
                <a:gd name="T21" fmla="*/ 11 h 27"/>
                <a:gd name="T22" fmla="*/ 9 w 21"/>
                <a:gd name="T23" fmla="*/ 13 h 27"/>
                <a:gd name="T24" fmla="*/ 5 w 21"/>
                <a:gd name="T25" fmla="*/ 14 h 27"/>
                <a:gd name="T26" fmla="*/ 5 w 21"/>
                <a:gd name="T27" fmla="*/ 13 h 27"/>
                <a:gd name="T28" fmla="*/ 4 w 21"/>
                <a:gd name="T29" fmla="*/ 13 h 27"/>
                <a:gd name="T30" fmla="*/ 3 w 21"/>
                <a:gd name="T31" fmla="*/ 13 h 27"/>
                <a:gd name="T32" fmla="*/ 3 w 21"/>
                <a:gd name="T33" fmla="*/ 14 h 27"/>
                <a:gd name="T34" fmla="*/ 0 w 21"/>
                <a:gd name="T35" fmla="*/ 25 h 27"/>
                <a:gd name="T36" fmla="*/ 19 w 21"/>
                <a:gd name="T37" fmla="*/ 27 h 27"/>
                <a:gd name="T38" fmla="*/ 21 w 21"/>
                <a:gd name="T39" fmla="*/ 16 h 27"/>
                <a:gd name="T40" fmla="*/ 10 w 21"/>
                <a:gd name="T41" fmla="*/ 4 h 27"/>
                <a:gd name="T42" fmla="*/ 9 w 21"/>
                <a:gd name="T43" fmla="*/ 1 h 27"/>
                <a:gd name="T44" fmla="*/ 16 w 21"/>
                <a:gd name="T45" fmla="*/ 0 h 27"/>
                <a:gd name="T46" fmla="*/ 17 w 21"/>
                <a:gd name="T47" fmla="*/ 3 h 27"/>
                <a:gd name="T48" fmla="*/ 10 w 21"/>
                <a:gd name="T49" fmla="*/ 4 h 27"/>
                <a:gd name="T50" fmla="*/ 13 w 21"/>
                <a:gd name="T51" fmla="*/ 10 h 27"/>
                <a:gd name="T52" fmla="*/ 13 w 21"/>
                <a:gd name="T53" fmla="*/ 11 h 27"/>
                <a:gd name="T54" fmla="*/ 7 w 21"/>
                <a:gd name="T55" fmla="*/ 17 h 27"/>
                <a:gd name="T56" fmla="*/ 7 w 21"/>
                <a:gd name="T57" fmla="*/ 16 h 27"/>
                <a:gd name="T58" fmla="*/ 7 w 21"/>
                <a:gd name="T59" fmla="*/ 17 h 27"/>
                <a:gd name="T60" fmla="*/ 8 w 21"/>
                <a:gd name="T61" fmla="*/ 20 h 27"/>
                <a:gd name="T62" fmla="*/ 18 w 21"/>
                <a:gd name="T63" fmla="*/ 20 h 27"/>
                <a:gd name="T64" fmla="*/ 17 w 21"/>
                <a:gd name="T65" fmla="*/ 20 h 27"/>
                <a:gd name="T66" fmla="*/ 9 w 21"/>
                <a:gd name="T67" fmla="*/ 20 h 27"/>
                <a:gd name="T68" fmla="*/ 17 w 21"/>
                <a:gd name="T6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7">
                  <a:moveTo>
                    <a:pt x="19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7" y="9"/>
                    <a:pt x="17" y="8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8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1" y="27"/>
                    <a:pt x="3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7"/>
                    <a:pt x="21" y="26"/>
                    <a:pt x="21" y="2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0" y="14"/>
                    <a:pt x="19" y="14"/>
                  </a:cubicBezTo>
                  <a:close/>
                  <a:moveTo>
                    <a:pt x="10" y="4"/>
                  </a:moveTo>
                  <a:cubicBezTo>
                    <a:pt x="10" y="4"/>
                    <a:pt x="9" y="4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6" y="4"/>
                    <a:pt x="16" y="4"/>
                  </a:cubicBezTo>
                  <a:lnTo>
                    <a:pt x="10" y="4"/>
                  </a:lnTo>
                  <a:close/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13" y="10"/>
                  </a:lnTo>
                  <a:close/>
                  <a:moveTo>
                    <a:pt x="7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8" y="16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lose/>
                  <a:moveTo>
                    <a:pt x="13" y="25"/>
                  </a:moveTo>
                  <a:cubicBezTo>
                    <a:pt x="10" y="25"/>
                    <a:pt x="8" y="23"/>
                    <a:pt x="8" y="20"/>
                  </a:cubicBezTo>
                  <a:cubicBezTo>
                    <a:pt x="8" y="17"/>
                    <a:pt x="10" y="15"/>
                    <a:pt x="13" y="15"/>
                  </a:cubicBezTo>
                  <a:cubicBezTo>
                    <a:pt x="16" y="15"/>
                    <a:pt x="18" y="17"/>
                    <a:pt x="18" y="20"/>
                  </a:cubicBezTo>
                  <a:cubicBezTo>
                    <a:pt x="18" y="23"/>
                    <a:pt x="16" y="25"/>
                    <a:pt x="13" y="25"/>
                  </a:cubicBezTo>
                  <a:close/>
                  <a:moveTo>
                    <a:pt x="17" y="20"/>
                  </a:moveTo>
                  <a:cubicBezTo>
                    <a:pt x="17" y="22"/>
                    <a:pt x="15" y="24"/>
                    <a:pt x="13" y="24"/>
                  </a:cubicBezTo>
                  <a:cubicBezTo>
                    <a:pt x="11" y="24"/>
                    <a:pt x="9" y="22"/>
                    <a:pt x="9" y="20"/>
                  </a:cubicBezTo>
                  <a:cubicBezTo>
                    <a:pt x="9" y="18"/>
                    <a:pt x="11" y="16"/>
                    <a:pt x="13" y="16"/>
                  </a:cubicBezTo>
                  <a:cubicBezTo>
                    <a:pt x="15" y="16"/>
                    <a:pt x="17" y="18"/>
                    <a:pt x="17" y="2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20" name="กลุ่ม 619"/>
            <p:cNvGrpSpPr/>
            <p:nvPr/>
          </p:nvGrpSpPr>
          <p:grpSpPr>
            <a:xfrm>
              <a:off x="16085640" y="5261061"/>
              <a:ext cx="430221" cy="388645"/>
              <a:chOff x="16085640" y="5261061"/>
              <a:chExt cx="430221" cy="388645"/>
            </a:xfrm>
          </p:grpSpPr>
          <p:sp>
            <p:nvSpPr>
              <p:cNvPr id="389" name="Freeform 122"/>
              <p:cNvSpPr>
                <a:spLocks noEditPoints="1"/>
              </p:cNvSpPr>
              <p:nvPr/>
            </p:nvSpPr>
            <p:spPr bwMode="auto">
              <a:xfrm>
                <a:off x="16224829" y="5358674"/>
                <a:ext cx="291032" cy="291032"/>
              </a:xfrm>
              <a:custGeom>
                <a:avLst/>
                <a:gdLst>
                  <a:gd name="T0" fmla="*/ 2 w 21"/>
                  <a:gd name="T1" fmla="*/ 5 h 21"/>
                  <a:gd name="T2" fmla="*/ 3 w 21"/>
                  <a:gd name="T3" fmla="*/ 6 h 21"/>
                  <a:gd name="T4" fmla="*/ 1 w 21"/>
                  <a:gd name="T5" fmla="*/ 7 h 21"/>
                  <a:gd name="T6" fmla="*/ 0 w 21"/>
                  <a:gd name="T7" fmla="*/ 8 h 21"/>
                  <a:gd name="T8" fmla="*/ 1 w 21"/>
                  <a:gd name="T9" fmla="*/ 10 h 21"/>
                  <a:gd name="T10" fmla="*/ 2 w 21"/>
                  <a:gd name="T11" fmla="*/ 11 h 21"/>
                  <a:gd name="T12" fmla="*/ 1 w 21"/>
                  <a:gd name="T13" fmla="*/ 12 h 21"/>
                  <a:gd name="T14" fmla="*/ 0 w 21"/>
                  <a:gd name="T15" fmla="*/ 14 h 21"/>
                  <a:gd name="T16" fmla="*/ 2 w 21"/>
                  <a:gd name="T17" fmla="*/ 15 h 21"/>
                  <a:gd name="T18" fmla="*/ 3 w 21"/>
                  <a:gd name="T19" fmla="*/ 15 h 21"/>
                  <a:gd name="T20" fmla="*/ 3 w 21"/>
                  <a:gd name="T21" fmla="*/ 17 h 21"/>
                  <a:gd name="T22" fmla="*/ 3 w 21"/>
                  <a:gd name="T23" fmla="*/ 18 h 21"/>
                  <a:gd name="T24" fmla="*/ 5 w 21"/>
                  <a:gd name="T25" fmla="*/ 18 h 21"/>
                  <a:gd name="T26" fmla="*/ 7 w 21"/>
                  <a:gd name="T27" fmla="*/ 18 h 21"/>
                  <a:gd name="T28" fmla="*/ 7 w 21"/>
                  <a:gd name="T29" fmla="*/ 20 h 21"/>
                  <a:gd name="T30" fmla="*/ 8 w 21"/>
                  <a:gd name="T31" fmla="*/ 21 h 21"/>
                  <a:gd name="T32" fmla="*/ 10 w 21"/>
                  <a:gd name="T33" fmla="*/ 20 h 21"/>
                  <a:gd name="T34" fmla="*/ 11 w 21"/>
                  <a:gd name="T35" fmla="*/ 19 h 21"/>
                  <a:gd name="T36" fmla="*/ 12 w 21"/>
                  <a:gd name="T37" fmla="*/ 20 h 21"/>
                  <a:gd name="T38" fmla="*/ 14 w 21"/>
                  <a:gd name="T39" fmla="*/ 21 h 21"/>
                  <a:gd name="T40" fmla="*/ 15 w 21"/>
                  <a:gd name="T41" fmla="*/ 19 h 21"/>
                  <a:gd name="T42" fmla="*/ 16 w 21"/>
                  <a:gd name="T43" fmla="*/ 18 h 21"/>
                  <a:gd name="T44" fmla="*/ 17 w 21"/>
                  <a:gd name="T45" fmla="*/ 18 h 21"/>
                  <a:gd name="T46" fmla="*/ 19 w 21"/>
                  <a:gd name="T47" fmla="*/ 18 h 21"/>
                  <a:gd name="T48" fmla="*/ 19 w 21"/>
                  <a:gd name="T49" fmla="*/ 16 h 21"/>
                  <a:gd name="T50" fmla="*/ 19 w 21"/>
                  <a:gd name="T51" fmla="*/ 14 h 21"/>
                  <a:gd name="T52" fmla="*/ 20 w 21"/>
                  <a:gd name="T53" fmla="*/ 14 h 21"/>
                  <a:gd name="T54" fmla="*/ 21 w 21"/>
                  <a:gd name="T55" fmla="*/ 13 h 21"/>
                  <a:gd name="T56" fmla="*/ 20 w 21"/>
                  <a:gd name="T57" fmla="*/ 11 h 21"/>
                  <a:gd name="T58" fmla="*/ 19 w 21"/>
                  <a:gd name="T59" fmla="*/ 10 h 21"/>
                  <a:gd name="T60" fmla="*/ 20 w 21"/>
                  <a:gd name="T61" fmla="*/ 9 h 21"/>
                  <a:gd name="T62" fmla="*/ 21 w 21"/>
                  <a:gd name="T63" fmla="*/ 7 h 21"/>
                  <a:gd name="T64" fmla="*/ 19 w 21"/>
                  <a:gd name="T65" fmla="*/ 6 h 21"/>
                  <a:gd name="T66" fmla="*/ 18 w 21"/>
                  <a:gd name="T67" fmla="*/ 5 h 21"/>
                  <a:gd name="T68" fmla="*/ 18 w 21"/>
                  <a:gd name="T69" fmla="*/ 4 h 21"/>
                  <a:gd name="T70" fmla="*/ 18 w 21"/>
                  <a:gd name="T71" fmla="*/ 2 h 21"/>
                  <a:gd name="T72" fmla="*/ 16 w 21"/>
                  <a:gd name="T73" fmla="*/ 2 h 21"/>
                  <a:gd name="T74" fmla="*/ 14 w 21"/>
                  <a:gd name="T75" fmla="*/ 2 h 21"/>
                  <a:gd name="T76" fmla="*/ 14 w 21"/>
                  <a:gd name="T77" fmla="*/ 1 h 21"/>
                  <a:gd name="T78" fmla="*/ 13 w 21"/>
                  <a:gd name="T79" fmla="*/ 0 h 21"/>
                  <a:gd name="T80" fmla="*/ 11 w 21"/>
                  <a:gd name="T81" fmla="*/ 0 h 21"/>
                  <a:gd name="T82" fmla="*/ 10 w 21"/>
                  <a:gd name="T83" fmla="*/ 1 h 21"/>
                  <a:gd name="T84" fmla="*/ 9 w 21"/>
                  <a:gd name="T85" fmla="*/ 1 h 21"/>
                  <a:gd name="T86" fmla="*/ 7 w 21"/>
                  <a:gd name="T87" fmla="*/ 0 h 21"/>
                  <a:gd name="T88" fmla="*/ 6 w 21"/>
                  <a:gd name="T89" fmla="*/ 1 h 21"/>
                  <a:gd name="T90" fmla="*/ 6 w 21"/>
                  <a:gd name="T91" fmla="*/ 3 h 21"/>
                  <a:gd name="T92" fmla="*/ 4 w 21"/>
                  <a:gd name="T93" fmla="*/ 3 h 21"/>
                  <a:gd name="T94" fmla="*/ 3 w 21"/>
                  <a:gd name="T95" fmla="*/ 3 h 21"/>
                  <a:gd name="T96" fmla="*/ 2 w 21"/>
                  <a:gd name="T97" fmla="*/ 5 h 21"/>
                  <a:gd name="T98" fmla="*/ 9 w 21"/>
                  <a:gd name="T99" fmla="*/ 4 h 21"/>
                  <a:gd name="T100" fmla="*/ 17 w 21"/>
                  <a:gd name="T101" fmla="*/ 8 h 21"/>
                  <a:gd name="T102" fmla="*/ 12 w 21"/>
                  <a:gd name="T103" fmla="*/ 16 h 21"/>
                  <a:gd name="T104" fmla="*/ 5 w 21"/>
                  <a:gd name="T105" fmla="*/ 12 h 21"/>
                  <a:gd name="T106" fmla="*/ 9 w 21"/>
                  <a:gd name="T10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" h="21">
                    <a:moveTo>
                      <a:pt x="2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9"/>
                      <a:pt x="0" y="9"/>
                      <a:pt x="1" y="10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2" y="11"/>
                      <a:pt x="1" y="12"/>
                      <a:pt x="1" y="12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4" y="19"/>
                      <a:pt x="5" y="19"/>
                      <a:pt x="5" y="18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7" y="18"/>
                      <a:pt x="7" y="19"/>
                      <a:pt x="7" y="20"/>
                    </a:cubicBezTo>
                    <a:cubicBezTo>
                      <a:pt x="7" y="20"/>
                      <a:pt x="8" y="21"/>
                      <a:pt x="8" y="21"/>
                    </a:cubicBezTo>
                    <a:cubicBezTo>
                      <a:pt x="9" y="21"/>
                      <a:pt x="10" y="21"/>
                      <a:pt x="10" y="20"/>
                    </a:cubicBezTo>
                    <a:cubicBezTo>
                      <a:pt x="10" y="20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20"/>
                    </a:cubicBezTo>
                    <a:cubicBezTo>
                      <a:pt x="12" y="21"/>
                      <a:pt x="13" y="21"/>
                      <a:pt x="14" y="21"/>
                    </a:cubicBezTo>
                    <a:cubicBezTo>
                      <a:pt x="15" y="20"/>
                      <a:pt x="15" y="20"/>
                      <a:pt x="15" y="19"/>
                    </a:cubicBezTo>
                    <a:cubicBezTo>
                      <a:pt x="15" y="19"/>
                      <a:pt x="15" y="18"/>
                      <a:pt x="16" y="18"/>
                    </a:cubicBezTo>
                    <a:cubicBezTo>
                      <a:pt x="16" y="17"/>
                      <a:pt x="16" y="18"/>
                      <a:pt x="17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18" y="15"/>
                      <a:pt x="18" y="14"/>
                      <a:pt x="19" y="14"/>
                    </a:cubicBezTo>
                    <a:cubicBezTo>
                      <a:pt x="19" y="14"/>
                      <a:pt x="19" y="14"/>
                      <a:pt x="20" y="14"/>
                    </a:cubicBezTo>
                    <a:cubicBezTo>
                      <a:pt x="20" y="14"/>
                      <a:pt x="21" y="13"/>
                      <a:pt x="21" y="13"/>
                    </a:cubicBezTo>
                    <a:cubicBezTo>
                      <a:pt x="21" y="12"/>
                      <a:pt x="21" y="11"/>
                      <a:pt x="20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19" y="9"/>
                      <a:pt x="20" y="9"/>
                      <a:pt x="20" y="9"/>
                    </a:cubicBezTo>
                    <a:cubicBezTo>
                      <a:pt x="21" y="8"/>
                      <a:pt x="21" y="8"/>
                      <a:pt x="21" y="7"/>
                    </a:cubicBezTo>
                    <a:cubicBezTo>
                      <a:pt x="21" y="6"/>
                      <a:pt x="20" y="6"/>
                      <a:pt x="19" y="6"/>
                    </a:cubicBezTo>
                    <a:cubicBezTo>
                      <a:pt x="19" y="6"/>
                      <a:pt x="18" y="5"/>
                      <a:pt x="18" y="5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9" y="4"/>
                      <a:pt x="18" y="3"/>
                      <a:pt x="18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lose/>
                    <a:moveTo>
                      <a:pt x="9" y="4"/>
                    </a:moveTo>
                    <a:cubicBezTo>
                      <a:pt x="12" y="3"/>
                      <a:pt x="15" y="5"/>
                      <a:pt x="17" y="8"/>
                    </a:cubicBezTo>
                    <a:cubicBezTo>
                      <a:pt x="18" y="12"/>
                      <a:pt x="16" y="15"/>
                      <a:pt x="12" y="16"/>
                    </a:cubicBezTo>
                    <a:cubicBezTo>
                      <a:pt x="9" y="17"/>
                      <a:pt x="6" y="15"/>
                      <a:pt x="5" y="12"/>
                    </a:cubicBezTo>
                    <a:cubicBezTo>
                      <a:pt x="4" y="9"/>
                      <a:pt x="5" y="5"/>
                      <a:pt x="9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90" name="Freeform 123"/>
              <p:cNvSpPr>
                <a:spLocks noEditPoints="1"/>
              </p:cNvSpPr>
              <p:nvPr/>
            </p:nvSpPr>
            <p:spPr bwMode="auto">
              <a:xfrm>
                <a:off x="16085640" y="5261061"/>
                <a:ext cx="180765" cy="193419"/>
              </a:xfrm>
              <a:custGeom>
                <a:avLst/>
                <a:gdLst>
                  <a:gd name="T0" fmla="*/ 1 w 13"/>
                  <a:gd name="T1" fmla="*/ 4 h 14"/>
                  <a:gd name="T2" fmla="*/ 1 w 13"/>
                  <a:gd name="T3" fmla="*/ 5 h 14"/>
                  <a:gd name="T4" fmla="*/ 1 w 13"/>
                  <a:gd name="T5" fmla="*/ 5 h 14"/>
                  <a:gd name="T6" fmla="*/ 0 w 13"/>
                  <a:gd name="T7" fmla="*/ 6 h 14"/>
                  <a:gd name="T8" fmla="*/ 0 w 13"/>
                  <a:gd name="T9" fmla="*/ 7 h 14"/>
                  <a:gd name="T10" fmla="*/ 1 w 13"/>
                  <a:gd name="T11" fmla="*/ 8 h 14"/>
                  <a:gd name="T12" fmla="*/ 0 w 13"/>
                  <a:gd name="T13" fmla="*/ 8 h 14"/>
                  <a:gd name="T14" fmla="*/ 0 w 13"/>
                  <a:gd name="T15" fmla="*/ 9 h 14"/>
                  <a:gd name="T16" fmla="*/ 1 w 13"/>
                  <a:gd name="T17" fmla="*/ 10 h 14"/>
                  <a:gd name="T18" fmla="*/ 2 w 13"/>
                  <a:gd name="T19" fmla="*/ 10 h 14"/>
                  <a:gd name="T20" fmla="*/ 2 w 13"/>
                  <a:gd name="T21" fmla="*/ 11 h 14"/>
                  <a:gd name="T22" fmla="*/ 2 w 13"/>
                  <a:gd name="T23" fmla="*/ 12 h 14"/>
                  <a:gd name="T24" fmla="*/ 3 w 13"/>
                  <a:gd name="T25" fmla="*/ 13 h 14"/>
                  <a:gd name="T26" fmla="*/ 4 w 13"/>
                  <a:gd name="T27" fmla="*/ 12 h 14"/>
                  <a:gd name="T28" fmla="*/ 4 w 13"/>
                  <a:gd name="T29" fmla="*/ 13 h 14"/>
                  <a:gd name="T30" fmla="*/ 5 w 13"/>
                  <a:gd name="T31" fmla="*/ 14 h 14"/>
                  <a:gd name="T32" fmla="*/ 6 w 13"/>
                  <a:gd name="T33" fmla="*/ 14 h 14"/>
                  <a:gd name="T34" fmla="*/ 7 w 13"/>
                  <a:gd name="T35" fmla="*/ 13 h 14"/>
                  <a:gd name="T36" fmla="*/ 8 w 13"/>
                  <a:gd name="T37" fmla="*/ 14 h 14"/>
                  <a:gd name="T38" fmla="*/ 9 w 13"/>
                  <a:gd name="T39" fmla="*/ 14 h 14"/>
                  <a:gd name="T40" fmla="*/ 9 w 13"/>
                  <a:gd name="T41" fmla="*/ 13 h 14"/>
                  <a:gd name="T42" fmla="*/ 10 w 13"/>
                  <a:gd name="T43" fmla="*/ 12 h 14"/>
                  <a:gd name="T44" fmla="*/ 11 w 13"/>
                  <a:gd name="T45" fmla="*/ 12 h 14"/>
                  <a:gd name="T46" fmla="*/ 12 w 13"/>
                  <a:gd name="T47" fmla="*/ 12 h 14"/>
                  <a:gd name="T48" fmla="*/ 12 w 13"/>
                  <a:gd name="T49" fmla="*/ 11 h 14"/>
                  <a:gd name="T50" fmla="*/ 12 w 13"/>
                  <a:gd name="T51" fmla="*/ 10 h 14"/>
                  <a:gd name="T52" fmla="*/ 12 w 13"/>
                  <a:gd name="T53" fmla="*/ 9 h 14"/>
                  <a:gd name="T54" fmla="*/ 13 w 13"/>
                  <a:gd name="T55" fmla="*/ 9 h 14"/>
                  <a:gd name="T56" fmla="*/ 13 w 13"/>
                  <a:gd name="T57" fmla="*/ 8 h 14"/>
                  <a:gd name="T58" fmla="*/ 12 w 13"/>
                  <a:gd name="T59" fmla="*/ 7 h 14"/>
                  <a:gd name="T60" fmla="*/ 13 w 13"/>
                  <a:gd name="T61" fmla="*/ 6 h 14"/>
                  <a:gd name="T62" fmla="*/ 13 w 13"/>
                  <a:gd name="T63" fmla="*/ 5 h 14"/>
                  <a:gd name="T64" fmla="*/ 12 w 13"/>
                  <a:gd name="T65" fmla="*/ 4 h 14"/>
                  <a:gd name="T66" fmla="*/ 11 w 13"/>
                  <a:gd name="T67" fmla="*/ 4 h 14"/>
                  <a:gd name="T68" fmla="*/ 11 w 13"/>
                  <a:gd name="T69" fmla="*/ 3 h 14"/>
                  <a:gd name="T70" fmla="*/ 11 w 13"/>
                  <a:gd name="T71" fmla="*/ 2 h 14"/>
                  <a:gd name="T72" fmla="*/ 10 w 13"/>
                  <a:gd name="T73" fmla="*/ 2 h 14"/>
                  <a:gd name="T74" fmla="*/ 9 w 13"/>
                  <a:gd name="T75" fmla="*/ 2 h 14"/>
                  <a:gd name="T76" fmla="*/ 9 w 13"/>
                  <a:gd name="T77" fmla="*/ 1 h 14"/>
                  <a:gd name="T78" fmla="*/ 8 w 13"/>
                  <a:gd name="T79" fmla="*/ 0 h 14"/>
                  <a:gd name="T80" fmla="*/ 7 w 13"/>
                  <a:gd name="T81" fmla="*/ 1 h 14"/>
                  <a:gd name="T82" fmla="*/ 6 w 13"/>
                  <a:gd name="T83" fmla="*/ 2 h 14"/>
                  <a:gd name="T84" fmla="*/ 5 w 13"/>
                  <a:gd name="T85" fmla="*/ 1 h 14"/>
                  <a:gd name="T86" fmla="*/ 4 w 13"/>
                  <a:gd name="T87" fmla="*/ 1 h 14"/>
                  <a:gd name="T88" fmla="*/ 4 w 13"/>
                  <a:gd name="T89" fmla="*/ 2 h 14"/>
                  <a:gd name="T90" fmla="*/ 3 w 13"/>
                  <a:gd name="T91" fmla="*/ 3 h 14"/>
                  <a:gd name="T92" fmla="*/ 2 w 13"/>
                  <a:gd name="T93" fmla="*/ 2 h 14"/>
                  <a:gd name="T94" fmla="*/ 1 w 13"/>
                  <a:gd name="T95" fmla="*/ 3 h 14"/>
                  <a:gd name="T96" fmla="*/ 1 w 13"/>
                  <a:gd name="T97" fmla="*/ 4 h 14"/>
                  <a:gd name="T98" fmla="*/ 5 w 13"/>
                  <a:gd name="T99" fmla="*/ 3 h 14"/>
                  <a:gd name="T100" fmla="*/ 10 w 13"/>
                  <a:gd name="T101" fmla="*/ 6 h 14"/>
                  <a:gd name="T102" fmla="*/ 8 w 13"/>
                  <a:gd name="T103" fmla="*/ 11 h 14"/>
                  <a:gd name="T104" fmla="*/ 3 w 13"/>
                  <a:gd name="T105" fmla="*/ 8 h 14"/>
                  <a:gd name="T106" fmla="*/ 5 w 13"/>
                  <a:gd name="T10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" h="14">
                    <a:moveTo>
                      <a:pt x="1" y="4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3"/>
                      <a:pt x="9" y="13"/>
                    </a:cubicBezTo>
                    <a:cubicBezTo>
                      <a:pt x="9" y="13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1"/>
                      <a:pt x="12" y="11"/>
                    </a:cubicBezTo>
                    <a:cubicBezTo>
                      <a:pt x="11" y="11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6"/>
                      <a:pt x="13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  <a:moveTo>
                      <a:pt x="5" y="3"/>
                    </a:moveTo>
                    <a:cubicBezTo>
                      <a:pt x="7" y="3"/>
                      <a:pt x="10" y="4"/>
                      <a:pt x="10" y="6"/>
                    </a:cubicBezTo>
                    <a:cubicBezTo>
                      <a:pt x="11" y="8"/>
                      <a:pt x="10" y="10"/>
                      <a:pt x="8" y="11"/>
                    </a:cubicBezTo>
                    <a:cubicBezTo>
                      <a:pt x="6" y="12"/>
                      <a:pt x="3" y="11"/>
                      <a:pt x="3" y="8"/>
                    </a:cubicBezTo>
                    <a:cubicBezTo>
                      <a:pt x="2" y="6"/>
                      <a:pt x="3" y="4"/>
                      <a:pt x="5" y="3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91" name="Freeform 124"/>
              <p:cNvSpPr>
                <a:spLocks noEditPoints="1"/>
              </p:cNvSpPr>
              <p:nvPr/>
            </p:nvSpPr>
            <p:spPr bwMode="auto">
              <a:xfrm>
                <a:off x="16085640" y="5454478"/>
                <a:ext cx="139189" cy="153650"/>
              </a:xfrm>
              <a:custGeom>
                <a:avLst/>
                <a:gdLst>
                  <a:gd name="T0" fmla="*/ 1 w 10"/>
                  <a:gd name="T1" fmla="*/ 3 h 11"/>
                  <a:gd name="T2" fmla="*/ 1 w 10"/>
                  <a:gd name="T3" fmla="*/ 4 h 11"/>
                  <a:gd name="T4" fmla="*/ 0 w 10"/>
                  <a:gd name="T5" fmla="*/ 4 h 11"/>
                  <a:gd name="T6" fmla="*/ 0 w 10"/>
                  <a:gd name="T7" fmla="*/ 4 h 11"/>
                  <a:gd name="T8" fmla="*/ 0 w 10"/>
                  <a:gd name="T9" fmla="*/ 5 h 11"/>
                  <a:gd name="T10" fmla="*/ 1 w 10"/>
                  <a:gd name="T11" fmla="*/ 6 h 11"/>
                  <a:gd name="T12" fmla="*/ 0 w 10"/>
                  <a:gd name="T13" fmla="*/ 6 h 11"/>
                  <a:gd name="T14" fmla="*/ 0 w 10"/>
                  <a:gd name="T15" fmla="*/ 7 h 11"/>
                  <a:gd name="T16" fmla="*/ 1 w 10"/>
                  <a:gd name="T17" fmla="*/ 8 h 11"/>
                  <a:gd name="T18" fmla="*/ 1 w 10"/>
                  <a:gd name="T19" fmla="*/ 8 h 11"/>
                  <a:gd name="T20" fmla="*/ 1 w 10"/>
                  <a:gd name="T21" fmla="*/ 9 h 11"/>
                  <a:gd name="T22" fmla="*/ 1 w 10"/>
                  <a:gd name="T23" fmla="*/ 9 h 11"/>
                  <a:gd name="T24" fmla="*/ 2 w 10"/>
                  <a:gd name="T25" fmla="*/ 9 h 11"/>
                  <a:gd name="T26" fmla="*/ 3 w 10"/>
                  <a:gd name="T27" fmla="*/ 9 h 11"/>
                  <a:gd name="T28" fmla="*/ 3 w 10"/>
                  <a:gd name="T29" fmla="*/ 10 h 11"/>
                  <a:gd name="T30" fmla="*/ 4 w 10"/>
                  <a:gd name="T31" fmla="*/ 11 h 11"/>
                  <a:gd name="T32" fmla="*/ 5 w 10"/>
                  <a:gd name="T33" fmla="*/ 10 h 11"/>
                  <a:gd name="T34" fmla="*/ 5 w 10"/>
                  <a:gd name="T35" fmla="*/ 10 h 11"/>
                  <a:gd name="T36" fmla="*/ 6 w 10"/>
                  <a:gd name="T37" fmla="*/ 10 h 11"/>
                  <a:gd name="T38" fmla="*/ 7 w 10"/>
                  <a:gd name="T39" fmla="*/ 11 h 11"/>
                  <a:gd name="T40" fmla="*/ 7 w 10"/>
                  <a:gd name="T41" fmla="*/ 10 h 11"/>
                  <a:gd name="T42" fmla="*/ 7 w 10"/>
                  <a:gd name="T43" fmla="*/ 9 h 11"/>
                  <a:gd name="T44" fmla="*/ 8 w 10"/>
                  <a:gd name="T45" fmla="*/ 9 h 11"/>
                  <a:gd name="T46" fmla="*/ 9 w 10"/>
                  <a:gd name="T47" fmla="*/ 9 h 11"/>
                  <a:gd name="T48" fmla="*/ 9 w 10"/>
                  <a:gd name="T49" fmla="*/ 8 h 11"/>
                  <a:gd name="T50" fmla="*/ 9 w 10"/>
                  <a:gd name="T51" fmla="*/ 7 h 11"/>
                  <a:gd name="T52" fmla="*/ 10 w 10"/>
                  <a:gd name="T53" fmla="*/ 7 h 11"/>
                  <a:gd name="T54" fmla="*/ 10 w 10"/>
                  <a:gd name="T55" fmla="*/ 7 h 11"/>
                  <a:gd name="T56" fmla="*/ 10 w 10"/>
                  <a:gd name="T57" fmla="*/ 6 h 11"/>
                  <a:gd name="T58" fmla="*/ 9 w 10"/>
                  <a:gd name="T59" fmla="*/ 5 h 11"/>
                  <a:gd name="T60" fmla="*/ 10 w 10"/>
                  <a:gd name="T61" fmla="*/ 5 h 11"/>
                  <a:gd name="T62" fmla="*/ 10 w 10"/>
                  <a:gd name="T63" fmla="*/ 4 h 11"/>
                  <a:gd name="T64" fmla="*/ 9 w 10"/>
                  <a:gd name="T65" fmla="*/ 3 h 11"/>
                  <a:gd name="T66" fmla="*/ 9 w 10"/>
                  <a:gd name="T67" fmla="*/ 3 h 11"/>
                  <a:gd name="T68" fmla="*/ 9 w 10"/>
                  <a:gd name="T69" fmla="*/ 2 h 11"/>
                  <a:gd name="T70" fmla="*/ 9 w 10"/>
                  <a:gd name="T71" fmla="*/ 1 h 11"/>
                  <a:gd name="T72" fmla="*/ 8 w 10"/>
                  <a:gd name="T73" fmla="*/ 1 h 11"/>
                  <a:gd name="T74" fmla="*/ 7 w 10"/>
                  <a:gd name="T75" fmla="*/ 1 h 11"/>
                  <a:gd name="T76" fmla="*/ 7 w 10"/>
                  <a:gd name="T77" fmla="*/ 1 h 11"/>
                  <a:gd name="T78" fmla="*/ 6 w 10"/>
                  <a:gd name="T79" fmla="*/ 0 h 11"/>
                  <a:gd name="T80" fmla="*/ 5 w 10"/>
                  <a:gd name="T81" fmla="*/ 1 h 11"/>
                  <a:gd name="T82" fmla="*/ 5 w 10"/>
                  <a:gd name="T83" fmla="*/ 1 h 11"/>
                  <a:gd name="T84" fmla="*/ 4 w 10"/>
                  <a:gd name="T85" fmla="*/ 1 h 11"/>
                  <a:gd name="T86" fmla="*/ 3 w 10"/>
                  <a:gd name="T87" fmla="*/ 0 h 11"/>
                  <a:gd name="T88" fmla="*/ 3 w 10"/>
                  <a:gd name="T89" fmla="*/ 1 h 11"/>
                  <a:gd name="T90" fmla="*/ 2 w 10"/>
                  <a:gd name="T91" fmla="*/ 2 h 11"/>
                  <a:gd name="T92" fmla="*/ 2 w 10"/>
                  <a:gd name="T93" fmla="*/ 2 h 11"/>
                  <a:gd name="T94" fmla="*/ 1 w 10"/>
                  <a:gd name="T95" fmla="*/ 2 h 11"/>
                  <a:gd name="T96" fmla="*/ 1 w 10"/>
                  <a:gd name="T97" fmla="*/ 3 h 11"/>
                  <a:gd name="T98" fmla="*/ 4 w 10"/>
                  <a:gd name="T99" fmla="*/ 3 h 11"/>
                  <a:gd name="T100" fmla="*/ 8 w 10"/>
                  <a:gd name="T101" fmla="*/ 4 h 11"/>
                  <a:gd name="T102" fmla="*/ 6 w 10"/>
                  <a:gd name="T103" fmla="*/ 8 h 11"/>
                  <a:gd name="T104" fmla="*/ 2 w 10"/>
                  <a:gd name="T105" fmla="*/ 6 h 11"/>
                  <a:gd name="T106" fmla="*/ 4 w 10"/>
                  <a:gd name="T10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" h="11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1"/>
                      <a:pt x="4" y="11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3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  <a:moveTo>
                      <a:pt x="4" y="3"/>
                    </a:moveTo>
                    <a:cubicBezTo>
                      <a:pt x="6" y="2"/>
                      <a:pt x="7" y="3"/>
                      <a:pt x="8" y="4"/>
                    </a:cubicBezTo>
                    <a:cubicBezTo>
                      <a:pt x="8" y="6"/>
                      <a:pt x="8" y="8"/>
                      <a:pt x="6" y="8"/>
                    </a:cubicBezTo>
                    <a:cubicBezTo>
                      <a:pt x="4" y="9"/>
                      <a:pt x="3" y="8"/>
                      <a:pt x="2" y="6"/>
                    </a:cubicBezTo>
                    <a:cubicBezTo>
                      <a:pt x="2" y="5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06" name="กลุ่ม 605"/>
            <p:cNvGrpSpPr/>
            <p:nvPr/>
          </p:nvGrpSpPr>
          <p:grpSpPr>
            <a:xfrm>
              <a:off x="19968464" y="3167807"/>
              <a:ext cx="484449" cy="444680"/>
              <a:chOff x="19968464" y="3167807"/>
              <a:chExt cx="484449" cy="444680"/>
            </a:xfrm>
          </p:grpSpPr>
          <p:sp>
            <p:nvSpPr>
              <p:cNvPr id="392" name="Freeform 125"/>
              <p:cNvSpPr>
                <a:spLocks/>
              </p:cNvSpPr>
              <p:nvPr/>
            </p:nvSpPr>
            <p:spPr bwMode="auto">
              <a:xfrm>
                <a:off x="20037155" y="3250958"/>
                <a:ext cx="347068" cy="361529"/>
              </a:xfrm>
              <a:custGeom>
                <a:avLst/>
                <a:gdLst>
                  <a:gd name="T0" fmla="*/ 13 w 25"/>
                  <a:gd name="T1" fmla="*/ 0 h 26"/>
                  <a:gd name="T2" fmla="*/ 0 w 25"/>
                  <a:gd name="T3" fmla="*/ 12 h 26"/>
                  <a:gd name="T4" fmla="*/ 0 w 25"/>
                  <a:gd name="T5" fmla="*/ 26 h 26"/>
                  <a:gd name="T6" fmla="*/ 9 w 25"/>
                  <a:gd name="T7" fmla="*/ 26 h 26"/>
                  <a:gd name="T8" fmla="*/ 9 w 25"/>
                  <a:gd name="T9" fmla="*/ 20 h 26"/>
                  <a:gd name="T10" fmla="*/ 13 w 25"/>
                  <a:gd name="T11" fmla="*/ 16 h 26"/>
                  <a:gd name="T12" fmla="*/ 16 w 25"/>
                  <a:gd name="T13" fmla="*/ 20 h 26"/>
                  <a:gd name="T14" fmla="*/ 16 w 25"/>
                  <a:gd name="T15" fmla="*/ 26 h 26"/>
                  <a:gd name="T16" fmla="*/ 25 w 25"/>
                  <a:gd name="T17" fmla="*/ 26 h 26"/>
                  <a:gd name="T18" fmla="*/ 25 w 25"/>
                  <a:gd name="T19" fmla="*/ 12 h 26"/>
                  <a:gd name="T20" fmla="*/ 13 w 25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6">
                    <a:moveTo>
                      <a:pt x="13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8"/>
                      <a:pt x="10" y="16"/>
                      <a:pt x="13" y="16"/>
                    </a:cubicBezTo>
                    <a:cubicBezTo>
                      <a:pt x="15" y="16"/>
                      <a:pt x="16" y="18"/>
                      <a:pt x="16" y="20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93" name="Freeform 126"/>
              <p:cNvSpPr>
                <a:spLocks/>
              </p:cNvSpPr>
              <p:nvPr/>
            </p:nvSpPr>
            <p:spPr bwMode="auto">
              <a:xfrm>
                <a:off x="19968464" y="3167807"/>
                <a:ext cx="484449" cy="263916"/>
              </a:xfrm>
              <a:custGeom>
                <a:avLst/>
                <a:gdLst>
                  <a:gd name="T0" fmla="*/ 214 w 268"/>
                  <a:gd name="T1" fmla="*/ 77 h 146"/>
                  <a:gd name="T2" fmla="*/ 214 w 268"/>
                  <a:gd name="T3" fmla="*/ 15 h 146"/>
                  <a:gd name="T4" fmla="*/ 184 w 268"/>
                  <a:gd name="T5" fmla="*/ 15 h 146"/>
                  <a:gd name="T6" fmla="*/ 184 w 268"/>
                  <a:gd name="T7" fmla="*/ 46 h 146"/>
                  <a:gd name="T8" fmla="*/ 138 w 268"/>
                  <a:gd name="T9" fmla="*/ 0 h 146"/>
                  <a:gd name="T10" fmla="*/ 0 w 268"/>
                  <a:gd name="T11" fmla="*/ 130 h 146"/>
                  <a:gd name="T12" fmla="*/ 15 w 268"/>
                  <a:gd name="T13" fmla="*/ 146 h 146"/>
                  <a:gd name="T14" fmla="*/ 138 w 268"/>
                  <a:gd name="T15" fmla="*/ 31 h 146"/>
                  <a:gd name="T16" fmla="*/ 253 w 268"/>
                  <a:gd name="T17" fmla="*/ 146 h 146"/>
                  <a:gd name="T18" fmla="*/ 268 w 268"/>
                  <a:gd name="T19" fmla="*/ 130 h 146"/>
                  <a:gd name="T20" fmla="*/ 214 w 268"/>
                  <a:gd name="T21" fmla="*/ 7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8" h="146">
                    <a:moveTo>
                      <a:pt x="214" y="77"/>
                    </a:moveTo>
                    <a:lnTo>
                      <a:pt x="214" y="15"/>
                    </a:lnTo>
                    <a:lnTo>
                      <a:pt x="184" y="15"/>
                    </a:lnTo>
                    <a:lnTo>
                      <a:pt x="184" y="46"/>
                    </a:lnTo>
                    <a:lnTo>
                      <a:pt x="138" y="0"/>
                    </a:lnTo>
                    <a:lnTo>
                      <a:pt x="0" y="130"/>
                    </a:lnTo>
                    <a:lnTo>
                      <a:pt x="15" y="146"/>
                    </a:lnTo>
                    <a:lnTo>
                      <a:pt x="138" y="31"/>
                    </a:lnTo>
                    <a:lnTo>
                      <a:pt x="253" y="146"/>
                    </a:lnTo>
                    <a:lnTo>
                      <a:pt x="268" y="130"/>
                    </a:lnTo>
                    <a:lnTo>
                      <a:pt x="214" y="7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394" name="Freeform 127"/>
            <p:cNvSpPr>
              <a:spLocks noEditPoints="1"/>
            </p:cNvSpPr>
            <p:nvPr/>
          </p:nvSpPr>
          <p:spPr bwMode="auto">
            <a:xfrm>
              <a:off x="19051987" y="4319277"/>
              <a:ext cx="417567" cy="291032"/>
            </a:xfrm>
            <a:custGeom>
              <a:avLst/>
              <a:gdLst>
                <a:gd name="T0" fmla="*/ 0 w 231"/>
                <a:gd name="T1" fmla="*/ 0 h 161"/>
                <a:gd name="T2" fmla="*/ 0 w 231"/>
                <a:gd name="T3" fmla="*/ 161 h 161"/>
                <a:gd name="T4" fmla="*/ 231 w 231"/>
                <a:gd name="T5" fmla="*/ 161 h 161"/>
                <a:gd name="T6" fmla="*/ 231 w 231"/>
                <a:gd name="T7" fmla="*/ 0 h 161"/>
                <a:gd name="T8" fmla="*/ 0 w 231"/>
                <a:gd name="T9" fmla="*/ 0 h 161"/>
                <a:gd name="T10" fmla="*/ 223 w 231"/>
                <a:gd name="T11" fmla="*/ 15 h 161"/>
                <a:gd name="T12" fmla="*/ 154 w 231"/>
                <a:gd name="T13" fmla="*/ 84 h 161"/>
                <a:gd name="T14" fmla="*/ 223 w 231"/>
                <a:gd name="T15" fmla="*/ 145 h 161"/>
                <a:gd name="T16" fmla="*/ 223 w 231"/>
                <a:gd name="T17" fmla="*/ 153 h 161"/>
                <a:gd name="T18" fmla="*/ 138 w 231"/>
                <a:gd name="T19" fmla="*/ 84 h 161"/>
                <a:gd name="T20" fmla="*/ 115 w 231"/>
                <a:gd name="T21" fmla="*/ 107 h 161"/>
                <a:gd name="T22" fmla="*/ 92 w 231"/>
                <a:gd name="T23" fmla="*/ 84 h 161"/>
                <a:gd name="T24" fmla="*/ 8 w 231"/>
                <a:gd name="T25" fmla="*/ 153 h 161"/>
                <a:gd name="T26" fmla="*/ 8 w 231"/>
                <a:gd name="T27" fmla="*/ 145 h 161"/>
                <a:gd name="T28" fmla="*/ 85 w 231"/>
                <a:gd name="T29" fmla="*/ 84 h 161"/>
                <a:gd name="T30" fmla="*/ 8 w 231"/>
                <a:gd name="T31" fmla="*/ 15 h 161"/>
                <a:gd name="T32" fmla="*/ 8 w 231"/>
                <a:gd name="T33" fmla="*/ 7 h 161"/>
                <a:gd name="T34" fmla="*/ 115 w 231"/>
                <a:gd name="T35" fmla="*/ 84 h 161"/>
                <a:gd name="T36" fmla="*/ 223 w 231"/>
                <a:gd name="T37" fmla="*/ 7 h 161"/>
                <a:gd name="T38" fmla="*/ 223 w 231"/>
                <a:gd name="T39" fmla="*/ 1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1" h="161">
                  <a:moveTo>
                    <a:pt x="0" y="0"/>
                  </a:moveTo>
                  <a:lnTo>
                    <a:pt x="0" y="161"/>
                  </a:lnTo>
                  <a:lnTo>
                    <a:pt x="231" y="161"/>
                  </a:lnTo>
                  <a:lnTo>
                    <a:pt x="231" y="0"/>
                  </a:lnTo>
                  <a:lnTo>
                    <a:pt x="0" y="0"/>
                  </a:lnTo>
                  <a:close/>
                  <a:moveTo>
                    <a:pt x="223" y="15"/>
                  </a:moveTo>
                  <a:lnTo>
                    <a:pt x="154" y="84"/>
                  </a:lnTo>
                  <a:lnTo>
                    <a:pt x="223" y="145"/>
                  </a:lnTo>
                  <a:lnTo>
                    <a:pt x="223" y="153"/>
                  </a:lnTo>
                  <a:lnTo>
                    <a:pt x="138" y="84"/>
                  </a:lnTo>
                  <a:lnTo>
                    <a:pt x="115" y="107"/>
                  </a:lnTo>
                  <a:lnTo>
                    <a:pt x="92" y="84"/>
                  </a:lnTo>
                  <a:lnTo>
                    <a:pt x="8" y="153"/>
                  </a:lnTo>
                  <a:lnTo>
                    <a:pt x="8" y="145"/>
                  </a:lnTo>
                  <a:lnTo>
                    <a:pt x="85" y="84"/>
                  </a:lnTo>
                  <a:lnTo>
                    <a:pt x="8" y="15"/>
                  </a:lnTo>
                  <a:lnTo>
                    <a:pt x="8" y="7"/>
                  </a:lnTo>
                  <a:lnTo>
                    <a:pt x="115" y="84"/>
                  </a:lnTo>
                  <a:lnTo>
                    <a:pt x="223" y="7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18" name="กลุ่ม 617"/>
            <p:cNvGrpSpPr/>
            <p:nvPr/>
          </p:nvGrpSpPr>
          <p:grpSpPr>
            <a:xfrm>
              <a:off x="14062884" y="5219484"/>
              <a:ext cx="374183" cy="388645"/>
              <a:chOff x="14062884" y="5219484"/>
              <a:chExt cx="374183" cy="388645"/>
            </a:xfrm>
          </p:grpSpPr>
          <p:sp>
            <p:nvSpPr>
              <p:cNvPr id="395" name="Rectangle 128"/>
              <p:cNvSpPr>
                <a:spLocks noChangeArrowheads="1"/>
              </p:cNvSpPr>
              <p:nvPr/>
            </p:nvSpPr>
            <p:spPr bwMode="auto">
              <a:xfrm>
                <a:off x="14062884" y="5400249"/>
                <a:ext cx="97613" cy="207880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96" name="Rectangle 129"/>
              <p:cNvSpPr>
                <a:spLocks noChangeArrowheads="1"/>
              </p:cNvSpPr>
              <p:nvPr/>
            </p:nvSpPr>
            <p:spPr bwMode="auto">
              <a:xfrm>
                <a:off x="14339454" y="5219484"/>
                <a:ext cx="97613" cy="388644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97" name="Rectangle 130"/>
              <p:cNvSpPr>
                <a:spLocks noChangeArrowheads="1"/>
              </p:cNvSpPr>
              <p:nvPr/>
            </p:nvSpPr>
            <p:spPr bwMode="auto">
              <a:xfrm>
                <a:off x="14202073" y="5317097"/>
                <a:ext cx="95806" cy="291032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398" name="Freeform 131"/>
            <p:cNvSpPr>
              <a:spLocks/>
            </p:cNvSpPr>
            <p:nvPr/>
          </p:nvSpPr>
          <p:spPr bwMode="auto">
            <a:xfrm>
              <a:off x="16973194" y="4304815"/>
              <a:ext cx="486257" cy="263916"/>
            </a:xfrm>
            <a:custGeom>
              <a:avLst/>
              <a:gdLst>
                <a:gd name="T0" fmla="*/ 30 w 35"/>
                <a:gd name="T1" fmla="*/ 6 h 19"/>
                <a:gd name="T2" fmla="*/ 28 w 35"/>
                <a:gd name="T3" fmla="*/ 5 h 19"/>
                <a:gd name="T4" fmla="*/ 28 w 35"/>
                <a:gd name="T5" fmla="*/ 5 h 19"/>
                <a:gd name="T6" fmla="*/ 20 w 35"/>
                <a:gd name="T7" fmla="*/ 0 h 19"/>
                <a:gd name="T8" fmla="*/ 13 w 35"/>
                <a:gd name="T9" fmla="*/ 4 h 19"/>
                <a:gd name="T10" fmla="*/ 11 w 35"/>
                <a:gd name="T11" fmla="*/ 3 h 19"/>
                <a:gd name="T12" fmla="*/ 8 w 35"/>
                <a:gd name="T13" fmla="*/ 5 h 19"/>
                <a:gd name="T14" fmla="*/ 7 w 35"/>
                <a:gd name="T15" fmla="*/ 5 h 19"/>
                <a:gd name="T16" fmla="*/ 4 w 35"/>
                <a:gd name="T17" fmla="*/ 6 h 19"/>
                <a:gd name="T18" fmla="*/ 0 w 35"/>
                <a:gd name="T19" fmla="*/ 12 h 19"/>
                <a:gd name="T20" fmla="*/ 7 w 35"/>
                <a:gd name="T21" fmla="*/ 19 h 19"/>
                <a:gd name="T22" fmla="*/ 28 w 35"/>
                <a:gd name="T23" fmla="*/ 19 h 19"/>
                <a:gd name="T24" fmla="*/ 35 w 35"/>
                <a:gd name="T25" fmla="*/ 12 h 19"/>
                <a:gd name="T26" fmla="*/ 30 w 35"/>
                <a:gd name="T2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19">
                  <a:moveTo>
                    <a:pt x="30" y="6"/>
                  </a:moveTo>
                  <a:cubicBezTo>
                    <a:pt x="29" y="6"/>
                    <a:pt x="29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3"/>
                    <a:pt x="24" y="0"/>
                    <a:pt x="20" y="0"/>
                  </a:cubicBezTo>
                  <a:cubicBezTo>
                    <a:pt x="17" y="0"/>
                    <a:pt x="15" y="2"/>
                    <a:pt x="13" y="4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5" y="6"/>
                    <a:pt x="4" y="6"/>
                  </a:cubicBezTo>
                  <a:cubicBezTo>
                    <a:pt x="2" y="7"/>
                    <a:pt x="0" y="10"/>
                    <a:pt x="0" y="12"/>
                  </a:cubicBezTo>
                  <a:cubicBezTo>
                    <a:pt x="0" y="16"/>
                    <a:pt x="3" y="19"/>
                    <a:pt x="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2" y="19"/>
                    <a:pt x="35" y="16"/>
                    <a:pt x="35" y="12"/>
                  </a:cubicBezTo>
                  <a:cubicBezTo>
                    <a:pt x="35" y="9"/>
                    <a:pt x="33" y="7"/>
                    <a:pt x="3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9" name="Freeform 132"/>
            <p:cNvSpPr>
              <a:spLocks/>
            </p:cNvSpPr>
            <p:nvPr/>
          </p:nvSpPr>
          <p:spPr bwMode="auto">
            <a:xfrm>
              <a:off x="21049437" y="3209382"/>
              <a:ext cx="332607" cy="403106"/>
            </a:xfrm>
            <a:custGeom>
              <a:avLst/>
              <a:gdLst>
                <a:gd name="T0" fmla="*/ 23 w 24"/>
                <a:gd name="T1" fmla="*/ 7 h 29"/>
                <a:gd name="T2" fmla="*/ 15 w 24"/>
                <a:gd name="T3" fmla="*/ 2 h 29"/>
                <a:gd name="T4" fmla="*/ 15 w 24"/>
                <a:gd name="T5" fmla="*/ 0 h 29"/>
                <a:gd name="T6" fmla="*/ 12 w 24"/>
                <a:gd name="T7" fmla="*/ 0 h 29"/>
                <a:gd name="T8" fmla="*/ 12 w 24"/>
                <a:gd name="T9" fmla="*/ 19 h 29"/>
                <a:gd name="T10" fmla="*/ 7 w 24"/>
                <a:gd name="T11" fmla="*/ 19 h 29"/>
                <a:gd name="T12" fmla="*/ 1 w 24"/>
                <a:gd name="T13" fmla="*/ 25 h 29"/>
                <a:gd name="T14" fmla="*/ 9 w 24"/>
                <a:gd name="T15" fmla="*/ 28 h 29"/>
                <a:gd name="T16" fmla="*/ 15 w 24"/>
                <a:gd name="T17" fmla="*/ 23 h 29"/>
                <a:gd name="T18" fmla="*/ 15 w 24"/>
                <a:gd name="T19" fmla="*/ 23 h 29"/>
                <a:gd name="T20" fmla="*/ 15 w 24"/>
                <a:gd name="T21" fmla="*/ 7 h 29"/>
                <a:gd name="T22" fmla="*/ 23 w 24"/>
                <a:gd name="T23" fmla="*/ 14 h 29"/>
                <a:gd name="T24" fmla="*/ 24 w 24"/>
                <a:gd name="T25" fmla="*/ 10 h 29"/>
                <a:gd name="T26" fmla="*/ 23 w 24"/>
                <a:gd name="T2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9">
                  <a:moveTo>
                    <a:pt x="23" y="7"/>
                  </a:moveTo>
                  <a:cubicBezTo>
                    <a:pt x="22" y="5"/>
                    <a:pt x="18" y="5"/>
                    <a:pt x="15" y="2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8"/>
                    <a:pt x="9" y="18"/>
                    <a:pt x="7" y="19"/>
                  </a:cubicBezTo>
                  <a:cubicBezTo>
                    <a:pt x="3" y="20"/>
                    <a:pt x="0" y="23"/>
                    <a:pt x="1" y="25"/>
                  </a:cubicBezTo>
                  <a:cubicBezTo>
                    <a:pt x="2" y="28"/>
                    <a:pt x="5" y="29"/>
                    <a:pt x="9" y="28"/>
                  </a:cubicBezTo>
                  <a:cubicBezTo>
                    <a:pt x="13" y="27"/>
                    <a:pt x="15" y="25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8"/>
                    <a:pt x="15" y="7"/>
                  </a:cubicBezTo>
                  <a:cubicBezTo>
                    <a:pt x="22" y="7"/>
                    <a:pt x="22" y="14"/>
                    <a:pt x="23" y="14"/>
                  </a:cubicBezTo>
                  <a:cubicBezTo>
                    <a:pt x="23" y="14"/>
                    <a:pt x="24" y="12"/>
                    <a:pt x="24" y="10"/>
                  </a:cubicBezTo>
                  <a:cubicBezTo>
                    <a:pt x="24" y="9"/>
                    <a:pt x="23" y="8"/>
                    <a:pt x="23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19" name="กลุ่ม 618"/>
            <p:cNvGrpSpPr/>
            <p:nvPr/>
          </p:nvGrpSpPr>
          <p:grpSpPr>
            <a:xfrm>
              <a:off x="15102281" y="5233946"/>
              <a:ext cx="276570" cy="442874"/>
              <a:chOff x="15102281" y="5233946"/>
              <a:chExt cx="276570" cy="442874"/>
            </a:xfrm>
          </p:grpSpPr>
          <p:sp>
            <p:nvSpPr>
              <p:cNvPr id="400" name="Freeform 133"/>
              <p:cNvSpPr>
                <a:spLocks noEditPoints="1"/>
              </p:cNvSpPr>
              <p:nvPr/>
            </p:nvSpPr>
            <p:spPr bwMode="auto">
              <a:xfrm>
                <a:off x="15102281" y="5233946"/>
                <a:ext cx="276570" cy="442874"/>
              </a:xfrm>
              <a:custGeom>
                <a:avLst/>
                <a:gdLst>
                  <a:gd name="T0" fmla="*/ 19 w 20"/>
                  <a:gd name="T1" fmla="*/ 5 h 32"/>
                  <a:gd name="T2" fmla="*/ 12 w 20"/>
                  <a:gd name="T3" fmla="*/ 1 h 32"/>
                  <a:gd name="T4" fmla="*/ 4 w 20"/>
                  <a:gd name="T5" fmla="*/ 2 h 32"/>
                  <a:gd name="T6" fmla="*/ 2 w 20"/>
                  <a:gd name="T7" fmla="*/ 15 h 32"/>
                  <a:gd name="T8" fmla="*/ 2 w 20"/>
                  <a:gd name="T9" fmla="*/ 24 h 32"/>
                  <a:gd name="T10" fmla="*/ 5 w 20"/>
                  <a:gd name="T11" fmla="*/ 30 h 32"/>
                  <a:gd name="T12" fmla="*/ 16 w 20"/>
                  <a:gd name="T13" fmla="*/ 30 h 32"/>
                  <a:gd name="T14" fmla="*/ 19 w 20"/>
                  <a:gd name="T15" fmla="*/ 22 h 32"/>
                  <a:gd name="T16" fmla="*/ 19 w 20"/>
                  <a:gd name="T17" fmla="*/ 15 h 32"/>
                  <a:gd name="T18" fmla="*/ 19 w 20"/>
                  <a:gd name="T19" fmla="*/ 5 h 32"/>
                  <a:gd name="T20" fmla="*/ 13 w 20"/>
                  <a:gd name="T21" fmla="*/ 9 h 32"/>
                  <a:gd name="T22" fmla="*/ 11 w 20"/>
                  <a:gd name="T23" fmla="*/ 14 h 32"/>
                  <a:gd name="T24" fmla="*/ 8 w 20"/>
                  <a:gd name="T25" fmla="*/ 11 h 32"/>
                  <a:gd name="T26" fmla="*/ 10 w 20"/>
                  <a:gd name="T27" fmla="*/ 2 h 32"/>
                  <a:gd name="T28" fmla="*/ 11 w 20"/>
                  <a:gd name="T29" fmla="*/ 2 h 32"/>
                  <a:gd name="T30" fmla="*/ 13 w 20"/>
                  <a:gd name="T3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32">
                    <a:moveTo>
                      <a:pt x="19" y="5"/>
                    </a:moveTo>
                    <a:cubicBezTo>
                      <a:pt x="19" y="3"/>
                      <a:pt x="16" y="2"/>
                      <a:pt x="12" y="1"/>
                    </a:cubicBezTo>
                    <a:cubicBezTo>
                      <a:pt x="8" y="0"/>
                      <a:pt x="4" y="2"/>
                      <a:pt x="4" y="2"/>
                    </a:cubicBezTo>
                    <a:cubicBezTo>
                      <a:pt x="0" y="4"/>
                      <a:pt x="2" y="14"/>
                      <a:pt x="2" y="15"/>
                    </a:cubicBezTo>
                    <a:cubicBezTo>
                      <a:pt x="2" y="16"/>
                      <a:pt x="2" y="24"/>
                      <a:pt x="2" y="24"/>
                    </a:cubicBezTo>
                    <a:cubicBezTo>
                      <a:pt x="2" y="25"/>
                      <a:pt x="3" y="29"/>
                      <a:pt x="5" y="30"/>
                    </a:cubicBezTo>
                    <a:cubicBezTo>
                      <a:pt x="8" y="32"/>
                      <a:pt x="13" y="32"/>
                      <a:pt x="16" y="30"/>
                    </a:cubicBezTo>
                    <a:cubicBezTo>
                      <a:pt x="19" y="27"/>
                      <a:pt x="19" y="23"/>
                      <a:pt x="19" y="22"/>
                    </a:cubicBezTo>
                    <a:cubicBezTo>
                      <a:pt x="19" y="22"/>
                      <a:pt x="19" y="17"/>
                      <a:pt x="19" y="15"/>
                    </a:cubicBezTo>
                    <a:cubicBezTo>
                      <a:pt x="20" y="13"/>
                      <a:pt x="19" y="8"/>
                      <a:pt x="19" y="5"/>
                    </a:cubicBezTo>
                    <a:close/>
                    <a:moveTo>
                      <a:pt x="13" y="9"/>
                    </a:moveTo>
                    <a:cubicBezTo>
                      <a:pt x="13" y="12"/>
                      <a:pt x="12" y="14"/>
                      <a:pt x="11" y="14"/>
                    </a:cubicBezTo>
                    <a:cubicBezTo>
                      <a:pt x="9" y="14"/>
                      <a:pt x="8" y="11"/>
                      <a:pt x="8" y="11"/>
                    </a:cubicBezTo>
                    <a:cubicBezTo>
                      <a:pt x="7" y="5"/>
                      <a:pt x="9" y="3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3" y="4"/>
                      <a:pt x="13" y="6"/>
                      <a:pt x="13" y="9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01" name="Freeform 134"/>
              <p:cNvSpPr>
                <a:spLocks/>
              </p:cNvSpPr>
              <p:nvPr/>
            </p:nvSpPr>
            <p:spPr bwMode="auto">
              <a:xfrm>
                <a:off x="15227008" y="5275522"/>
                <a:ext cx="41576" cy="83152"/>
              </a:xfrm>
              <a:custGeom>
                <a:avLst/>
                <a:gdLst>
                  <a:gd name="T0" fmla="*/ 2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3 h 6"/>
                  <a:gd name="T8" fmla="*/ 2 w 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2" y="1"/>
                      <a:pt x="0" y="0"/>
                      <a:pt x="0" y="2"/>
                    </a:cubicBezTo>
                    <a:cubicBezTo>
                      <a:pt x="0" y="4"/>
                      <a:pt x="0" y="6"/>
                      <a:pt x="1" y="6"/>
                    </a:cubicBezTo>
                    <a:cubicBezTo>
                      <a:pt x="2" y="6"/>
                      <a:pt x="3" y="5"/>
                      <a:pt x="3" y="3"/>
                    </a:cubicBezTo>
                    <a:cubicBezTo>
                      <a:pt x="3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09" name="กลุ่ม 608"/>
            <p:cNvGrpSpPr/>
            <p:nvPr/>
          </p:nvGrpSpPr>
          <p:grpSpPr>
            <a:xfrm>
              <a:off x="20078730" y="4221664"/>
              <a:ext cx="388644" cy="415759"/>
              <a:chOff x="20078730" y="4221664"/>
              <a:chExt cx="388644" cy="415759"/>
            </a:xfrm>
          </p:grpSpPr>
          <p:sp>
            <p:nvSpPr>
              <p:cNvPr id="402" name="Freeform 135"/>
              <p:cNvSpPr>
                <a:spLocks noEditPoints="1"/>
              </p:cNvSpPr>
              <p:nvPr/>
            </p:nvSpPr>
            <p:spPr bwMode="auto">
              <a:xfrm>
                <a:off x="20078730" y="4248779"/>
                <a:ext cx="124728" cy="388644"/>
              </a:xfrm>
              <a:custGeom>
                <a:avLst/>
                <a:gdLst>
                  <a:gd name="T0" fmla="*/ 8 w 9"/>
                  <a:gd name="T1" fmla="*/ 0 h 28"/>
                  <a:gd name="T2" fmla="*/ 1 w 9"/>
                  <a:gd name="T3" fmla="*/ 0 h 28"/>
                  <a:gd name="T4" fmla="*/ 0 w 9"/>
                  <a:gd name="T5" fmla="*/ 0 h 28"/>
                  <a:gd name="T6" fmla="*/ 0 w 9"/>
                  <a:gd name="T7" fmla="*/ 27 h 28"/>
                  <a:gd name="T8" fmla="*/ 1 w 9"/>
                  <a:gd name="T9" fmla="*/ 28 h 28"/>
                  <a:gd name="T10" fmla="*/ 8 w 9"/>
                  <a:gd name="T11" fmla="*/ 28 h 28"/>
                  <a:gd name="T12" fmla="*/ 9 w 9"/>
                  <a:gd name="T13" fmla="*/ 27 h 28"/>
                  <a:gd name="T14" fmla="*/ 9 w 9"/>
                  <a:gd name="T15" fmla="*/ 0 h 28"/>
                  <a:gd name="T16" fmla="*/ 8 w 9"/>
                  <a:gd name="T17" fmla="*/ 0 h 28"/>
                  <a:gd name="T18" fmla="*/ 8 w 9"/>
                  <a:gd name="T19" fmla="*/ 24 h 28"/>
                  <a:gd name="T20" fmla="*/ 8 w 9"/>
                  <a:gd name="T21" fmla="*/ 24 h 28"/>
                  <a:gd name="T22" fmla="*/ 1 w 9"/>
                  <a:gd name="T23" fmla="*/ 24 h 28"/>
                  <a:gd name="T24" fmla="*/ 1 w 9"/>
                  <a:gd name="T25" fmla="*/ 24 h 28"/>
                  <a:gd name="T26" fmla="*/ 1 w 9"/>
                  <a:gd name="T27" fmla="*/ 23 h 28"/>
                  <a:gd name="T28" fmla="*/ 1 w 9"/>
                  <a:gd name="T29" fmla="*/ 23 h 28"/>
                  <a:gd name="T30" fmla="*/ 8 w 9"/>
                  <a:gd name="T31" fmla="*/ 23 h 28"/>
                  <a:gd name="T32" fmla="*/ 8 w 9"/>
                  <a:gd name="T33" fmla="*/ 23 h 28"/>
                  <a:gd name="T34" fmla="*/ 8 w 9"/>
                  <a:gd name="T35" fmla="*/ 24 h 28"/>
                  <a:gd name="T36" fmla="*/ 8 w 9"/>
                  <a:gd name="T37" fmla="*/ 8 h 28"/>
                  <a:gd name="T38" fmla="*/ 8 w 9"/>
                  <a:gd name="T39" fmla="*/ 8 h 28"/>
                  <a:gd name="T40" fmla="*/ 1 w 9"/>
                  <a:gd name="T41" fmla="*/ 8 h 28"/>
                  <a:gd name="T42" fmla="*/ 1 w 9"/>
                  <a:gd name="T43" fmla="*/ 8 h 28"/>
                  <a:gd name="T44" fmla="*/ 1 w 9"/>
                  <a:gd name="T45" fmla="*/ 7 h 28"/>
                  <a:gd name="T46" fmla="*/ 1 w 9"/>
                  <a:gd name="T47" fmla="*/ 7 h 28"/>
                  <a:gd name="T48" fmla="*/ 8 w 9"/>
                  <a:gd name="T49" fmla="*/ 7 h 28"/>
                  <a:gd name="T50" fmla="*/ 8 w 9"/>
                  <a:gd name="T51" fmla="*/ 7 h 28"/>
                  <a:gd name="T52" fmla="*/ 8 w 9"/>
                  <a:gd name="T53" fmla="*/ 8 h 28"/>
                  <a:gd name="T54" fmla="*/ 8 w 9"/>
                  <a:gd name="T55" fmla="*/ 4 h 28"/>
                  <a:gd name="T56" fmla="*/ 8 w 9"/>
                  <a:gd name="T57" fmla="*/ 5 h 28"/>
                  <a:gd name="T58" fmla="*/ 1 w 9"/>
                  <a:gd name="T59" fmla="*/ 5 h 28"/>
                  <a:gd name="T60" fmla="*/ 1 w 9"/>
                  <a:gd name="T61" fmla="*/ 4 h 28"/>
                  <a:gd name="T62" fmla="*/ 1 w 9"/>
                  <a:gd name="T63" fmla="*/ 4 h 28"/>
                  <a:gd name="T64" fmla="*/ 1 w 9"/>
                  <a:gd name="T65" fmla="*/ 4 h 28"/>
                  <a:gd name="T66" fmla="*/ 8 w 9"/>
                  <a:gd name="T67" fmla="*/ 4 h 28"/>
                  <a:gd name="T68" fmla="*/ 8 w 9"/>
                  <a:gd name="T6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8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8"/>
                      <a:pt x="1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7"/>
                      <a:pt x="9" y="2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lose/>
                    <a:moveTo>
                      <a:pt x="8" y="24"/>
                    </a:moveTo>
                    <a:cubicBezTo>
                      <a:pt x="8" y="24"/>
                      <a:pt x="8" y="24"/>
                      <a:pt x="8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lnTo>
                      <a:pt x="8" y="24"/>
                    </a:lnTo>
                    <a:close/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8"/>
                    </a:lnTo>
                    <a:close/>
                    <a:moveTo>
                      <a:pt x="8" y="4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03" name="Freeform 136"/>
              <p:cNvSpPr>
                <a:spLocks noEditPoints="1"/>
              </p:cNvSpPr>
              <p:nvPr/>
            </p:nvSpPr>
            <p:spPr bwMode="auto">
              <a:xfrm>
                <a:off x="20203458" y="4221664"/>
                <a:ext cx="263916" cy="401297"/>
              </a:xfrm>
              <a:custGeom>
                <a:avLst/>
                <a:gdLst>
                  <a:gd name="T0" fmla="*/ 19 w 19"/>
                  <a:gd name="T1" fmla="*/ 26 h 29"/>
                  <a:gd name="T2" fmla="*/ 9 w 19"/>
                  <a:gd name="T3" fmla="*/ 1 h 29"/>
                  <a:gd name="T4" fmla="*/ 7 w 19"/>
                  <a:gd name="T5" fmla="*/ 1 h 29"/>
                  <a:gd name="T6" fmla="*/ 1 w 19"/>
                  <a:gd name="T7" fmla="*/ 3 h 29"/>
                  <a:gd name="T8" fmla="*/ 0 w 19"/>
                  <a:gd name="T9" fmla="*/ 4 h 29"/>
                  <a:gd name="T10" fmla="*/ 11 w 19"/>
                  <a:gd name="T11" fmla="*/ 29 h 29"/>
                  <a:gd name="T12" fmla="*/ 12 w 19"/>
                  <a:gd name="T13" fmla="*/ 29 h 29"/>
                  <a:gd name="T14" fmla="*/ 18 w 19"/>
                  <a:gd name="T15" fmla="*/ 26 h 29"/>
                  <a:gd name="T16" fmla="*/ 19 w 19"/>
                  <a:gd name="T17" fmla="*/ 26 h 29"/>
                  <a:gd name="T18" fmla="*/ 3 w 19"/>
                  <a:gd name="T19" fmla="*/ 8 h 29"/>
                  <a:gd name="T20" fmla="*/ 3 w 19"/>
                  <a:gd name="T21" fmla="*/ 7 h 29"/>
                  <a:gd name="T22" fmla="*/ 3 w 19"/>
                  <a:gd name="T23" fmla="*/ 7 h 29"/>
                  <a:gd name="T24" fmla="*/ 9 w 19"/>
                  <a:gd name="T25" fmla="*/ 4 h 29"/>
                  <a:gd name="T26" fmla="*/ 9 w 19"/>
                  <a:gd name="T27" fmla="*/ 4 h 29"/>
                  <a:gd name="T28" fmla="*/ 10 w 19"/>
                  <a:gd name="T29" fmla="*/ 5 h 29"/>
                  <a:gd name="T30" fmla="*/ 10 w 19"/>
                  <a:gd name="T31" fmla="*/ 5 h 29"/>
                  <a:gd name="T32" fmla="*/ 3 w 19"/>
                  <a:gd name="T33" fmla="*/ 8 h 29"/>
                  <a:gd name="T34" fmla="*/ 4 w 19"/>
                  <a:gd name="T35" fmla="*/ 11 h 29"/>
                  <a:gd name="T36" fmla="*/ 4 w 19"/>
                  <a:gd name="T37" fmla="*/ 10 h 29"/>
                  <a:gd name="T38" fmla="*/ 4 w 19"/>
                  <a:gd name="T39" fmla="*/ 10 h 29"/>
                  <a:gd name="T40" fmla="*/ 10 w 19"/>
                  <a:gd name="T41" fmla="*/ 7 h 29"/>
                  <a:gd name="T42" fmla="*/ 11 w 19"/>
                  <a:gd name="T43" fmla="*/ 7 h 29"/>
                  <a:gd name="T44" fmla="*/ 11 w 19"/>
                  <a:gd name="T45" fmla="*/ 8 h 29"/>
                  <a:gd name="T46" fmla="*/ 11 w 19"/>
                  <a:gd name="T47" fmla="*/ 8 h 29"/>
                  <a:gd name="T48" fmla="*/ 5 w 19"/>
                  <a:gd name="T49" fmla="*/ 11 h 29"/>
                  <a:gd name="T50" fmla="*/ 4 w 19"/>
                  <a:gd name="T51" fmla="*/ 11 h 29"/>
                  <a:gd name="T52" fmla="*/ 17 w 19"/>
                  <a:gd name="T53" fmla="*/ 23 h 29"/>
                  <a:gd name="T54" fmla="*/ 11 w 19"/>
                  <a:gd name="T55" fmla="*/ 26 h 29"/>
                  <a:gd name="T56" fmla="*/ 11 w 19"/>
                  <a:gd name="T57" fmla="*/ 26 h 29"/>
                  <a:gd name="T58" fmla="*/ 10 w 19"/>
                  <a:gd name="T59" fmla="*/ 25 h 29"/>
                  <a:gd name="T60" fmla="*/ 10 w 19"/>
                  <a:gd name="T61" fmla="*/ 25 h 29"/>
                  <a:gd name="T62" fmla="*/ 17 w 19"/>
                  <a:gd name="T63" fmla="*/ 22 h 29"/>
                  <a:gd name="T64" fmla="*/ 17 w 19"/>
                  <a:gd name="T65" fmla="*/ 23 h 29"/>
                  <a:gd name="T66" fmla="*/ 17 w 19"/>
                  <a:gd name="T67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29">
                    <a:moveTo>
                      <a:pt x="19" y="26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3" y="8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  <a:moveTo>
                      <a:pt x="4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4" y="11"/>
                    </a:lnTo>
                    <a:close/>
                    <a:moveTo>
                      <a:pt x="17" y="23"/>
                    </a:move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10" name="กลุ่ม 609"/>
            <p:cNvGrpSpPr/>
            <p:nvPr/>
          </p:nvGrpSpPr>
          <p:grpSpPr>
            <a:xfrm>
              <a:off x="18027052" y="4221664"/>
              <a:ext cx="388645" cy="388644"/>
              <a:chOff x="18027052" y="4221664"/>
              <a:chExt cx="388645" cy="388644"/>
            </a:xfrm>
          </p:grpSpPr>
          <p:sp>
            <p:nvSpPr>
              <p:cNvPr id="404" name="Freeform 137"/>
              <p:cNvSpPr>
                <a:spLocks noEditPoints="1"/>
              </p:cNvSpPr>
              <p:nvPr/>
            </p:nvSpPr>
            <p:spPr bwMode="auto">
              <a:xfrm>
                <a:off x="18027052" y="4346392"/>
                <a:ext cx="263916" cy="263916"/>
              </a:xfrm>
              <a:custGeom>
                <a:avLst/>
                <a:gdLst>
                  <a:gd name="T0" fmla="*/ 0 w 146"/>
                  <a:gd name="T1" fmla="*/ 0 h 146"/>
                  <a:gd name="T2" fmla="*/ 0 w 146"/>
                  <a:gd name="T3" fmla="*/ 146 h 146"/>
                  <a:gd name="T4" fmla="*/ 146 w 146"/>
                  <a:gd name="T5" fmla="*/ 146 h 146"/>
                  <a:gd name="T6" fmla="*/ 146 w 146"/>
                  <a:gd name="T7" fmla="*/ 0 h 146"/>
                  <a:gd name="T8" fmla="*/ 0 w 146"/>
                  <a:gd name="T9" fmla="*/ 0 h 146"/>
                  <a:gd name="T10" fmla="*/ 130 w 146"/>
                  <a:gd name="T11" fmla="*/ 107 h 146"/>
                  <a:gd name="T12" fmla="*/ 15 w 146"/>
                  <a:gd name="T13" fmla="*/ 107 h 146"/>
                  <a:gd name="T14" fmla="*/ 15 w 146"/>
                  <a:gd name="T15" fmla="*/ 15 h 146"/>
                  <a:gd name="T16" fmla="*/ 130 w 146"/>
                  <a:gd name="T17" fmla="*/ 15 h 146"/>
                  <a:gd name="T18" fmla="*/ 130 w 146"/>
                  <a:gd name="T19" fmla="*/ 10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146">
                    <a:moveTo>
                      <a:pt x="0" y="0"/>
                    </a:moveTo>
                    <a:lnTo>
                      <a:pt x="0" y="146"/>
                    </a:lnTo>
                    <a:lnTo>
                      <a:pt x="146" y="146"/>
                    </a:lnTo>
                    <a:lnTo>
                      <a:pt x="146" y="0"/>
                    </a:lnTo>
                    <a:lnTo>
                      <a:pt x="0" y="0"/>
                    </a:lnTo>
                    <a:close/>
                    <a:moveTo>
                      <a:pt x="130" y="107"/>
                    </a:moveTo>
                    <a:lnTo>
                      <a:pt x="15" y="107"/>
                    </a:lnTo>
                    <a:lnTo>
                      <a:pt x="15" y="15"/>
                    </a:lnTo>
                    <a:lnTo>
                      <a:pt x="130" y="15"/>
                    </a:lnTo>
                    <a:lnTo>
                      <a:pt x="130" y="10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05" name="Freeform 138"/>
              <p:cNvSpPr>
                <a:spLocks/>
              </p:cNvSpPr>
              <p:nvPr/>
            </p:nvSpPr>
            <p:spPr bwMode="auto">
              <a:xfrm>
                <a:off x="18110204" y="4221664"/>
                <a:ext cx="305493" cy="276570"/>
              </a:xfrm>
              <a:custGeom>
                <a:avLst/>
                <a:gdLst>
                  <a:gd name="T0" fmla="*/ 138 w 169"/>
                  <a:gd name="T1" fmla="*/ 0 h 153"/>
                  <a:gd name="T2" fmla="*/ 0 w 169"/>
                  <a:gd name="T3" fmla="*/ 31 h 153"/>
                  <a:gd name="T4" fmla="*/ 0 w 169"/>
                  <a:gd name="T5" fmla="*/ 61 h 153"/>
                  <a:gd name="T6" fmla="*/ 15 w 169"/>
                  <a:gd name="T7" fmla="*/ 61 h 153"/>
                  <a:gd name="T8" fmla="*/ 15 w 169"/>
                  <a:gd name="T9" fmla="*/ 38 h 153"/>
                  <a:gd name="T10" fmla="*/ 130 w 169"/>
                  <a:gd name="T11" fmla="*/ 15 h 153"/>
                  <a:gd name="T12" fmla="*/ 146 w 169"/>
                  <a:gd name="T13" fmla="*/ 107 h 153"/>
                  <a:gd name="T14" fmla="*/ 107 w 169"/>
                  <a:gd name="T15" fmla="*/ 115 h 153"/>
                  <a:gd name="T16" fmla="*/ 107 w 169"/>
                  <a:gd name="T17" fmla="*/ 153 h 153"/>
                  <a:gd name="T18" fmla="*/ 169 w 169"/>
                  <a:gd name="T19" fmla="*/ 146 h 153"/>
                  <a:gd name="T20" fmla="*/ 138 w 169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153">
                    <a:moveTo>
                      <a:pt x="138" y="0"/>
                    </a:moveTo>
                    <a:lnTo>
                      <a:pt x="0" y="31"/>
                    </a:lnTo>
                    <a:lnTo>
                      <a:pt x="0" y="61"/>
                    </a:lnTo>
                    <a:lnTo>
                      <a:pt x="15" y="61"/>
                    </a:lnTo>
                    <a:lnTo>
                      <a:pt x="15" y="38"/>
                    </a:lnTo>
                    <a:lnTo>
                      <a:pt x="130" y="15"/>
                    </a:lnTo>
                    <a:lnTo>
                      <a:pt x="146" y="107"/>
                    </a:lnTo>
                    <a:lnTo>
                      <a:pt x="107" y="115"/>
                    </a:lnTo>
                    <a:lnTo>
                      <a:pt x="107" y="153"/>
                    </a:lnTo>
                    <a:lnTo>
                      <a:pt x="169" y="146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06" name="Freeform 139"/>
              <p:cNvSpPr>
                <a:spLocks/>
              </p:cNvSpPr>
              <p:nvPr/>
            </p:nvSpPr>
            <p:spPr bwMode="auto">
              <a:xfrm>
                <a:off x="18110204" y="4221664"/>
                <a:ext cx="305493" cy="276570"/>
              </a:xfrm>
              <a:custGeom>
                <a:avLst/>
                <a:gdLst>
                  <a:gd name="T0" fmla="*/ 138 w 169"/>
                  <a:gd name="T1" fmla="*/ 0 h 153"/>
                  <a:gd name="T2" fmla="*/ 0 w 169"/>
                  <a:gd name="T3" fmla="*/ 31 h 153"/>
                  <a:gd name="T4" fmla="*/ 0 w 169"/>
                  <a:gd name="T5" fmla="*/ 61 h 153"/>
                  <a:gd name="T6" fmla="*/ 15 w 169"/>
                  <a:gd name="T7" fmla="*/ 61 h 153"/>
                  <a:gd name="T8" fmla="*/ 15 w 169"/>
                  <a:gd name="T9" fmla="*/ 38 h 153"/>
                  <a:gd name="T10" fmla="*/ 130 w 169"/>
                  <a:gd name="T11" fmla="*/ 15 h 153"/>
                  <a:gd name="T12" fmla="*/ 146 w 169"/>
                  <a:gd name="T13" fmla="*/ 107 h 153"/>
                  <a:gd name="T14" fmla="*/ 107 w 169"/>
                  <a:gd name="T15" fmla="*/ 115 h 153"/>
                  <a:gd name="T16" fmla="*/ 107 w 169"/>
                  <a:gd name="T17" fmla="*/ 153 h 153"/>
                  <a:gd name="T18" fmla="*/ 169 w 169"/>
                  <a:gd name="T19" fmla="*/ 146 h 153"/>
                  <a:gd name="T20" fmla="*/ 138 w 169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153">
                    <a:moveTo>
                      <a:pt x="138" y="0"/>
                    </a:moveTo>
                    <a:lnTo>
                      <a:pt x="0" y="31"/>
                    </a:lnTo>
                    <a:lnTo>
                      <a:pt x="0" y="61"/>
                    </a:lnTo>
                    <a:lnTo>
                      <a:pt x="15" y="61"/>
                    </a:lnTo>
                    <a:lnTo>
                      <a:pt x="15" y="38"/>
                    </a:lnTo>
                    <a:lnTo>
                      <a:pt x="130" y="15"/>
                    </a:lnTo>
                    <a:lnTo>
                      <a:pt x="146" y="107"/>
                    </a:lnTo>
                    <a:lnTo>
                      <a:pt x="107" y="115"/>
                    </a:lnTo>
                    <a:lnTo>
                      <a:pt x="107" y="153"/>
                    </a:lnTo>
                    <a:lnTo>
                      <a:pt x="169" y="146"/>
                    </a:lnTo>
                    <a:lnTo>
                      <a:pt x="1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07" name="Freeform 140"/>
            <p:cNvSpPr>
              <a:spLocks noEditPoints="1"/>
            </p:cNvSpPr>
            <p:nvPr/>
          </p:nvSpPr>
          <p:spPr bwMode="auto">
            <a:xfrm>
              <a:off x="21034976" y="5288175"/>
              <a:ext cx="374183" cy="374183"/>
            </a:xfrm>
            <a:custGeom>
              <a:avLst/>
              <a:gdLst>
                <a:gd name="T0" fmla="*/ 1 w 27"/>
                <a:gd name="T1" fmla="*/ 23 h 27"/>
                <a:gd name="T2" fmla="*/ 5 w 27"/>
                <a:gd name="T3" fmla="*/ 18 h 27"/>
                <a:gd name="T4" fmla="*/ 3 w 27"/>
                <a:gd name="T5" fmla="*/ 12 h 27"/>
                <a:gd name="T6" fmla="*/ 15 w 27"/>
                <a:gd name="T7" fmla="*/ 0 h 27"/>
                <a:gd name="T8" fmla="*/ 27 w 27"/>
                <a:gd name="T9" fmla="*/ 12 h 27"/>
                <a:gd name="T10" fmla="*/ 15 w 27"/>
                <a:gd name="T11" fmla="*/ 24 h 27"/>
                <a:gd name="T12" fmla="*/ 9 w 27"/>
                <a:gd name="T13" fmla="*/ 22 h 27"/>
                <a:gd name="T14" fmla="*/ 4 w 27"/>
                <a:gd name="T15" fmla="*/ 26 h 27"/>
                <a:gd name="T16" fmla="*/ 1 w 27"/>
                <a:gd name="T17" fmla="*/ 26 h 27"/>
                <a:gd name="T18" fmla="*/ 1 w 27"/>
                <a:gd name="T19" fmla="*/ 23 h 27"/>
                <a:gd name="T20" fmla="*/ 7 w 27"/>
                <a:gd name="T21" fmla="*/ 12 h 27"/>
                <a:gd name="T22" fmla="*/ 15 w 27"/>
                <a:gd name="T23" fmla="*/ 20 h 27"/>
                <a:gd name="T24" fmla="*/ 23 w 27"/>
                <a:gd name="T25" fmla="*/ 12 h 27"/>
                <a:gd name="T26" fmla="*/ 15 w 27"/>
                <a:gd name="T27" fmla="*/ 4 h 27"/>
                <a:gd name="T28" fmla="*/ 7 w 27"/>
                <a:gd name="T29" fmla="*/ 12 h 27"/>
                <a:gd name="T30" fmla="*/ 10 w 27"/>
                <a:gd name="T31" fmla="*/ 12 h 27"/>
                <a:gd name="T32" fmla="*/ 12 w 27"/>
                <a:gd name="T33" fmla="*/ 10 h 27"/>
                <a:gd name="T34" fmla="*/ 18 w 27"/>
                <a:gd name="T35" fmla="*/ 10 h 27"/>
                <a:gd name="T36" fmla="*/ 20 w 27"/>
                <a:gd name="T37" fmla="*/ 12 h 27"/>
                <a:gd name="T38" fmla="*/ 18 w 27"/>
                <a:gd name="T39" fmla="*/ 14 h 27"/>
                <a:gd name="T40" fmla="*/ 12 w 27"/>
                <a:gd name="T41" fmla="*/ 14 h 27"/>
                <a:gd name="T42" fmla="*/ 10 w 27"/>
                <a:gd name="T4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27">
                  <a:moveTo>
                    <a:pt x="1" y="23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4" y="17"/>
                    <a:pt x="3" y="14"/>
                    <a:pt x="3" y="12"/>
                  </a:cubicBezTo>
                  <a:cubicBezTo>
                    <a:pt x="3" y="6"/>
                    <a:pt x="8" y="0"/>
                    <a:pt x="15" y="0"/>
                  </a:cubicBezTo>
                  <a:cubicBezTo>
                    <a:pt x="21" y="0"/>
                    <a:pt x="27" y="6"/>
                    <a:pt x="27" y="12"/>
                  </a:cubicBezTo>
                  <a:cubicBezTo>
                    <a:pt x="27" y="19"/>
                    <a:pt x="21" y="24"/>
                    <a:pt x="15" y="24"/>
                  </a:cubicBezTo>
                  <a:cubicBezTo>
                    <a:pt x="13" y="24"/>
                    <a:pt x="10" y="23"/>
                    <a:pt x="9" y="22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7"/>
                    <a:pt x="2" y="27"/>
                    <a:pt x="1" y="26"/>
                  </a:cubicBezTo>
                  <a:cubicBezTo>
                    <a:pt x="0" y="25"/>
                    <a:pt x="0" y="24"/>
                    <a:pt x="1" y="23"/>
                  </a:cubicBezTo>
                  <a:close/>
                  <a:moveTo>
                    <a:pt x="7" y="12"/>
                  </a:moveTo>
                  <a:cubicBezTo>
                    <a:pt x="7" y="17"/>
                    <a:pt x="10" y="20"/>
                    <a:pt x="15" y="20"/>
                  </a:cubicBezTo>
                  <a:cubicBezTo>
                    <a:pt x="20" y="20"/>
                    <a:pt x="23" y="17"/>
                    <a:pt x="23" y="12"/>
                  </a:cubicBezTo>
                  <a:cubicBezTo>
                    <a:pt x="23" y="7"/>
                    <a:pt x="20" y="4"/>
                    <a:pt x="15" y="4"/>
                  </a:cubicBezTo>
                  <a:cubicBezTo>
                    <a:pt x="10" y="4"/>
                    <a:pt x="7" y="7"/>
                    <a:pt x="7" y="12"/>
                  </a:cubicBezTo>
                  <a:close/>
                  <a:moveTo>
                    <a:pt x="10" y="12"/>
                  </a:moveTo>
                  <a:cubicBezTo>
                    <a:pt x="10" y="11"/>
                    <a:pt x="11" y="10"/>
                    <a:pt x="12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11"/>
                    <a:pt x="20" y="12"/>
                  </a:cubicBezTo>
                  <a:cubicBezTo>
                    <a:pt x="20" y="13"/>
                    <a:pt x="19" y="14"/>
                    <a:pt x="18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26" name="กลุ่ม 625"/>
            <p:cNvGrpSpPr/>
            <p:nvPr/>
          </p:nvGrpSpPr>
          <p:grpSpPr>
            <a:xfrm>
              <a:off x="20010040" y="5288175"/>
              <a:ext cx="374183" cy="374183"/>
              <a:chOff x="20010040" y="5288175"/>
              <a:chExt cx="374183" cy="374183"/>
            </a:xfrm>
          </p:grpSpPr>
          <p:sp>
            <p:nvSpPr>
              <p:cNvPr id="408" name="Freeform 141"/>
              <p:cNvSpPr>
                <a:spLocks noEditPoints="1"/>
              </p:cNvSpPr>
              <p:nvPr/>
            </p:nvSpPr>
            <p:spPr bwMode="auto">
              <a:xfrm>
                <a:off x="20010040" y="5288175"/>
                <a:ext cx="374183" cy="374183"/>
              </a:xfrm>
              <a:custGeom>
                <a:avLst/>
                <a:gdLst>
                  <a:gd name="T0" fmla="*/ 0 w 27"/>
                  <a:gd name="T1" fmla="*/ 25 h 27"/>
                  <a:gd name="T2" fmla="*/ 0 w 27"/>
                  <a:gd name="T3" fmla="*/ 27 h 27"/>
                  <a:gd name="T4" fmla="*/ 2 w 27"/>
                  <a:gd name="T5" fmla="*/ 27 h 27"/>
                  <a:gd name="T6" fmla="*/ 3 w 27"/>
                  <a:gd name="T7" fmla="*/ 27 h 27"/>
                  <a:gd name="T8" fmla="*/ 9 w 27"/>
                  <a:gd name="T9" fmla="*/ 21 h 27"/>
                  <a:gd name="T10" fmla="*/ 16 w 27"/>
                  <a:gd name="T11" fmla="*/ 23 h 27"/>
                  <a:gd name="T12" fmla="*/ 20 w 27"/>
                  <a:gd name="T13" fmla="*/ 22 h 27"/>
                  <a:gd name="T14" fmla="*/ 24 w 27"/>
                  <a:gd name="T15" fmla="*/ 20 h 27"/>
                  <a:gd name="T16" fmla="*/ 26 w 27"/>
                  <a:gd name="T17" fmla="*/ 16 h 27"/>
                  <a:gd name="T18" fmla="*/ 27 w 27"/>
                  <a:gd name="T19" fmla="*/ 12 h 27"/>
                  <a:gd name="T20" fmla="*/ 26 w 27"/>
                  <a:gd name="T21" fmla="*/ 7 h 27"/>
                  <a:gd name="T22" fmla="*/ 24 w 27"/>
                  <a:gd name="T23" fmla="*/ 3 h 27"/>
                  <a:gd name="T24" fmla="*/ 20 w 27"/>
                  <a:gd name="T25" fmla="*/ 1 h 27"/>
                  <a:gd name="T26" fmla="*/ 16 w 27"/>
                  <a:gd name="T27" fmla="*/ 0 h 27"/>
                  <a:gd name="T28" fmla="*/ 11 w 27"/>
                  <a:gd name="T29" fmla="*/ 1 h 27"/>
                  <a:gd name="T30" fmla="*/ 7 w 27"/>
                  <a:gd name="T31" fmla="*/ 3 h 27"/>
                  <a:gd name="T32" fmla="*/ 5 w 27"/>
                  <a:gd name="T33" fmla="*/ 7 h 27"/>
                  <a:gd name="T34" fmla="*/ 4 w 27"/>
                  <a:gd name="T35" fmla="*/ 12 h 27"/>
                  <a:gd name="T36" fmla="*/ 6 w 27"/>
                  <a:gd name="T37" fmla="*/ 18 h 27"/>
                  <a:gd name="T38" fmla="*/ 0 w 27"/>
                  <a:gd name="T39" fmla="*/ 24 h 27"/>
                  <a:gd name="T40" fmla="*/ 0 w 27"/>
                  <a:gd name="T41" fmla="*/ 25 h 27"/>
                  <a:gd name="T42" fmla="*/ 8 w 27"/>
                  <a:gd name="T43" fmla="*/ 12 h 27"/>
                  <a:gd name="T44" fmla="*/ 10 w 27"/>
                  <a:gd name="T45" fmla="*/ 6 h 27"/>
                  <a:gd name="T46" fmla="*/ 16 w 27"/>
                  <a:gd name="T47" fmla="*/ 4 h 27"/>
                  <a:gd name="T48" fmla="*/ 21 w 27"/>
                  <a:gd name="T49" fmla="*/ 6 h 27"/>
                  <a:gd name="T50" fmla="*/ 23 w 27"/>
                  <a:gd name="T51" fmla="*/ 12 h 27"/>
                  <a:gd name="T52" fmla="*/ 21 w 27"/>
                  <a:gd name="T53" fmla="*/ 17 h 27"/>
                  <a:gd name="T54" fmla="*/ 16 w 27"/>
                  <a:gd name="T55" fmla="*/ 19 h 27"/>
                  <a:gd name="T56" fmla="*/ 10 w 27"/>
                  <a:gd name="T57" fmla="*/ 17 h 27"/>
                  <a:gd name="T58" fmla="*/ 8 w 27"/>
                  <a:gd name="T59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27">
                    <a:moveTo>
                      <a:pt x="0" y="25"/>
                    </a:moveTo>
                    <a:cubicBezTo>
                      <a:pt x="0" y="26"/>
                      <a:pt x="0" y="26"/>
                      <a:pt x="0" y="27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1" y="23"/>
                      <a:pt x="13" y="23"/>
                      <a:pt x="16" y="23"/>
                    </a:cubicBezTo>
                    <a:cubicBezTo>
                      <a:pt x="17" y="23"/>
                      <a:pt x="19" y="23"/>
                      <a:pt x="20" y="22"/>
                    </a:cubicBezTo>
                    <a:cubicBezTo>
                      <a:pt x="21" y="22"/>
                      <a:pt x="23" y="21"/>
                      <a:pt x="24" y="20"/>
                    </a:cubicBezTo>
                    <a:cubicBezTo>
                      <a:pt x="25" y="19"/>
                      <a:pt x="26" y="18"/>
                      <a:pt x="26" y="16"/>
                    </a:cubicBezTo>
                    <a:cubicBezTo>
                      <a:pt x="27" y="15"/>
                      <a:pt x="27" y="13"/>
                      <a:pt x="27" y="12"/>
                    </a:cubicBezTo>
                    <a:cubicBezTo>
                      <a:pt x="27" y="10"/>
                      <a:pt x="27" y="8"/>
                      <a:pt x="26" y="7"/>
                    </a:cubicBezTo>
                    <a:cubicBezTo>
                      <a:pt x="26" y="6"/>
                      <a:pt x="25" y="4"/>
                      <a:pt x="24" y="3"/>
                    </a:cubicBezTo>
                    <a:cubicBezTo>
                      <a:pt x="23" y="2"/>
                      <a:pt x="21" y="1"/>
                      <a:pt x="20" y="1"/>
                    </a:cubicBezTo>
                    <a:cubicBezTo>
                      <a:pt x="19" y="0"/>
                      <a:pt x="17" y="0"/>
                      <a:pt x="16" y="0"/>
                    </a:cubicBezTo>
                    <a:cubicBezTo>
                      <a:pt x="14" y="0"/>
                      <a:pt x="12" y="0"/>
                      <a:pt x="11" y="1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6" y="4"/>
                      <a:pt x="5" y="6"/>
                      <a:pt x="5" y="7"/>
                    </a:cubicBezTo>
                    <a:cubicBezTo>
                      <a:pt x="4" y="8"/>
                      <a:pt x="4" y="10"/>
                      <a:pt x="4" y="12"/>
                    </a:cubicBezTo>
                    <a:cubicBezTo>
                      <a:pt x="4" y="14"/>
                      <a:pt x="5" y="16"/>
                      <a:pt x="6" y="1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lose/>
                    <a:moveTo>
                      <a:pt x="8" y="12"/>
                    </a:moveTo>
                    <a:cubicBezTo>
                      <a:pt x="8" y="10"/>
                      <a:pt x="9" y="8"/>
                      <a:pt x="10" y="6"/>
                    </a:cubicBezTo>
                    <a:cubicBezTo>
                      <a:pt x="12" y="5"/>
                      <a:pt x="14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8"/>
                      <a:pt x="23" y="10"/>
                      <a:pt x="23" y="12"/>
                    </a:cubicBezTo>
                    <a:cubicBezTo>
                      <a:pt x="23" y="14"/>
                      <a:pt x="22" y="15"/>
                      <a:pt x="21" y="17"/>
                    </a:cubicBezTo>
                    <a:cubicBezTo>
                      <a:pt x="19" y="18"/>
                      <a:pt x="18" y="19"/>
                      <a:pt x="16" y="19"/>
                    </a:cubicBezTo>
                    <a:cubicBezTo>
                      <a:pt x="14" y="19"/>
                      <a:pt x="12" y="18"/>
                      <a:pt x="10" y="17"/>
                    </a:cubicBezTo>
                    <a:cubicBezTo>
                      <a:pt x="9" y="15"/>
                      <a:pt x="8" y="14"/>
                      <a:pt x="8" y="12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09" name="Freeform 142"/>
              <p:cNvSpPr>
                <a:spLocks/>
              </p:cNvSpPr>
              <p:nvPr/>
            </p:nvSpPr>
            <p:spPr bwMode="auto">
              <a:xfrm>
                <a:off x="20147421" y="5371327"/>
                <a:ext cx="153650" cy="153650"/>
              </a:xfrm>
              <a:custGeom>
                <a:avLst/>
                <a:gdLst>
                  <a:gd name="T0" fmla="*/ 1 w 11"/>
                  <a:gd name="T1" fmla="*/ 5 h 11"/>
                  <a:gd name="T2" fmla="*/ 4 w 11"/>
                  <a:gd name="T3" fmla="*/ 5 h 11"/>
                  <a:gd name="T4" fmla="*/ 4 w 11"/>
                  <a:gd name="T5" fmla="*/ 1 h 11"/>
                  <a:gd name="T6" fmla="*/ 5 w 11"/>
                  <a:gd name="T7" fmla="*/ 0 h 11"/>
                  <a:gd name="T8" fmla="*/ 5 w 11"/>
                  <a:gd name="T9" fmla="*/ 0 h 11"/>
                  <a:gd name="T10" fmla="*/ 6 w 11"/>
                  <a:gd name="T11" fmla="*/ 0 h 11"/>
                  <a:gd name="T12" fmla="*/ 6 w 11"/>
                  <a:gd name="T13" fmla="*/ 0 h 11"/>
                  <a:gd name="T14" fmla="*/ 7 w 11"/>
                  <a:gd name="T15" fmla="*/ 1 h 11"/>
                  <a:gd name="T16" fmla="*/ 7 w 11"/>
                  <a:gd name="T17" fmla="*/ 5 h 11"/>
                  <a:gd name="T18" fmla="*/ 10 w 11"/>
                  <a:gd name="T19" fmla="*/ 5 h 11"/>
                  <a:gd name="T20" fmla="*/ 11 w 11"/>
                  <a:gd name="T21" fmla="*/ 5 h 11"/>
                  <a:gd name="T22" fmla="*/ 11 w 11"/>
                  <a:gd name="T23" fmla="*/ 5 h 11"/>
                  <a:gd name="T24" fmla="*/ 11 w 11"/>
                  <a:gd name="T25" fmla="*/ 6 h 11"/>
                  <a:gd name="T26" fmla="*/ 11 w 11"/>
                  <a:gd name="T27" fmla="*/ 6 h 11"/>
                  <a:gd name="T28" fmla="*/ 10 w 11"/>
                  <a:gd name="T29" fmla="*/ 7 h 11"/>
                  <a:gd name="T30" fmla="*/ 7 w 11"/>
                  <a:gd name="T31" fmla="*/ 7 h 11"/>
                  <a:gd name="T32" fmla="*/ 7 w 11"/>
                  <a:gd name="T33" fmla="*/ 10 h 11"/>
                  <a:gd name="T34" fmla="*/ 6 w 11"/>
                  <a:gd name="T35" fmla="*/ 11 h 11"/>
                  <a:gd name="T36" fmla="*/ 6 w 11"/>
                  <a:gd name="T37" fmla="*/ 11 h 11"/>
                  <a:gd name="T38" fmla="*/ 5 w 11"/>
                  <a:gd name="T39" fmla="*/ 11 h 11"/>
                  <a:gd name="T40" fmla="*/ 5 w 11"/>
                  <a:gd name="T41" fmla="*/ 11 h 11"/>
                  <a:gd name="T42" fmla="*/ 4 w 11"/>
                  <a:gd name="T43" fmla="*/ 10 h 11"/>
                  <a:gd name="T44" fmla="*/ 4 w 11"/>
                  <a:gd name="T45" fmla="*/ 7 h 11"/>
                  <a:gd name="T46" fmla="*/ 1 w 11"/>
                  <a:gd name="T47" fmla="*/ 7 h 11"/>
                  <a:gd name="T48" fmla="*/ 0 w 11"/>
                  <a:gd name="T49" fmla="*/ 6 h 11"/>
                  <a:gd name="T50" fmla="*/ 0 w 11"/>
                  <a:gd name="T51" fmla="*/ 6 h 11"/>
                  <a:gd name="T52" fmla="*/ 0 w 11"/>
                  <a:gd name="T53" fmla="*/ 5 h 11"/>
                  <a:gd name="T54" fmla="*/ 0 w 11"/>
                  <a:gd name="T55" fmla="*/ 5 h 11"/>
                  <a:gd name="T56" fmla="*/ 1 w 11"/>
                  <a:gd name="T5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1">
                    <a:moveTo>
                      <a:pt x="1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10" name="Freeform 143"/>
            <p:cNvSpPr>
              <a:spLocks noEditPoints="1"/>
            </p:cNvSpPr>
            <p:nvPr/>
          </p:nvSpPr>
          <p:spPr bwMode="auto">
            <a:xfrm>
              <a:off x="10084255" y="7354315"/>
              <a:ext cx="112074" cy="222341"/>
            </a:xfrm>
            <a:custGeom>
              <a:avLst/>
              <a:gdLst>
                <a:gd name="T0" fmla="*/ 6 w 8"/>
                <a:gd name="T1" fmla="*/ 2 h 16"/>
                <a:gd name="T2" fmla="*/ 6 w 8"/>
                <a:gd name="T3" fmla="*/ 7 h 16"/>
                <a:gd name="T4" fmla="*/ 2 w 8"/>
                <a:gd name="T5" fmla="*/ 7 h 16"/>
                <a:gd name="T6" fmla="*/ 2 w 8"/>
                <a:gd name="T7" fmla="*/ 2 h 16"/>
                <a:gd name="T8" fmla="*/ 6 w 8"/>
                <a:gd name="T9" fmla="*/ 2 h 16"/>
                <a:gd name="T10" fmla="*/ 8 w 8"/>
                <a:gd name="T11" fmla="*/ 0 h 16"/>
                <a:gd name="T12" fmla="*/ 1 w 8"/>
                <a:gd name="T13" fmla="*/ 0 h 16"/>
                <a:gd name="T14" fmla="*/ 0 w 8"/>
                <a:gd name="T15" fmla="*/ 1 h 16"/>
                <a:gd name="T16" fmla="*/ 0 w 8"/>
                <a:gd name="T17" fmla="*/ 15 h 16"/>
                <a:gd name="T18" fmla="*/ 1 w 8"/>
                <a:gd name="T19" fmla="*/ 16 h 16"/>
                <a:gd name="T20" fmla="*/ 8 w 8"/>
                <a:gd name="T21" fmla="*/ 16 h 16"/>
                <a:gd name="T22" fmla="*/ 8 w 8"/>
                <a:gd name="T23" fmla="*/ 15 h 16"/>
                <a:gd name="T24" fmla="*/ 8 w 8"/>
                <a:gd name="T25" fmla="*/ 1 h 16"/>
                <a:gd name="T26" fmla="*/ 8 w 8"/>
                <a:gd name="T2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6">
                  <a:moveTo>
                    <a:pt x="6" y="2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1" name="Freeform 144"/>
            <p:cNvSpPr>
              <a:spLocks noEditPoints="1"/>
            </p:cNvSpPr>
            <p:nvPr/>
          </p:nvSpPr>
          <p:spPr bwMode="auto">
            <a:xfrm>
              <a:off x="10223443" y="7312739"/>
              <a:ext cx="110267" cy="263916"/>
            </a:xfrm>
            <a:custGeom>
              <a:avLst/>
              <a:gdLst>
                <a:gd name="T0" fmla="*/ 6 w 8"/>
                <a:gd name="T1" fmla="*/ 2 h 19"/>
                <a:gd name="T2" fmla="*/ 6 w 8"/>
                <a:gd name="T3" fmla="*/ 11 h 19"/>
                <a:gd name="T4" fmla="*/ 2 w 8"/>
                <a:gd name="T5" fmla="*/ 11 h 19"/>
                <a:gd name="T6" fmla="*/ 2 w 8"/>
                <a:gd name="T7" fmla="*/ 2 h 19"/>
                <a:gd name="T8" fmla="*/ 6 w 8"/>
                <a:gd name="T9" fmla="*/ 2 h 19"/>
                <a:gd name="T10" fmla="*/ 7 w 8"/>
                <a:gd name="T11" fmla="*/ 0 h 19"/>
                <a:gd name="T12" fmla="*/ 1 w 8"/>
                <a:gd name="T13" fmla="*/ 0 h 19"/>
                <a:gd name="T14" fmla="*/ 0 w 8"/>
                <a:gd name="T15" fmla="*/ 0 h 19"/>
                <a:gd name="T16" fmla="*/ 0 w 8"/>
                <a:gd name="T17" fmla="*/ 18 h 19"/>
                <a:gd name="T18" fmla="*/ 1 w 8"/>
                <a:gd name="T19" fmla="*/ 19 h 19"/>
                <a:gd name="T20" fmla="*/ 7 w 8"/>
                <a:gd name="T21" fmla="*/ 19 h 19"/>
                <a:gd name="T22" fmla="*/ 8 w 8"/>
                <a:gd name="T23" fmla="*/ 18 h 19"/>
                <a:gd name="T24" fmla="*/ 8 w 8"/>
                <a:gd name="T25" fmla="*/ 0 h 19"/>
                <a:gd name="T26" fmla="*/ 7 w 8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9">
                  <a:moveTo>
                    <a:pt x="6" y="2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2" name="Freeform 145"/>
            <p:cNvSpPr>
              <a:spLocks noEditPoints="1"/>
            </p:cNvSpPr>
            <p:nvPr/>
          </p:nvSpPr>
          <p:spPr bwMode="auto">
            <a:xfrm>
              <a:off x="10362632" y="7215126"/>
              <a:ext cx="110267" cy="361529"/>
            </a:xfrm>
            <a:custGeom>
              <a:avLst/>
              <a:gdLst>
                <a:gd name="T0" fmla="*/ 6 w 8"/>
                <a:gd name="T1" fmla="*/ 2 h 26"/>
                <a:gd name="T2" fmla="*/ 6 w 8"/>
                <a:gd name="T3" fmla="*/ 14 h 26"/>
                <a:gd name="T4" fmla="*/ 2 w 8"/>
                <a:gd name="T5" fmla="*/ 14 h 26"/>
                <a:gd name="T6" fmla="*/ 2 w 8"/>
                <a:gd name="T7" fmla="*/ 2 h 26"/>
                <a:gd name="T8" fmla="*/ 6 w 8"/>
                <a:gd name="T9" fmla="*/ 2 h 26"/>
                <a:gd name="T10" fmla="*/ 7 w 8"/>
                <a:gd name="T11" fmla="*/ 0 h 26"/>
                <a:gd name="T12" fmla="*/ 1 w 8"/>
                <a:gd name="T13" fmla="*/ 0 h 26"/>
                <a:gd name="T14" fmla="*/ 0 w 8"/>
                <a:gd name="T15" fmla="*/ 1 h 26"/>
                <a:gd name="T16" fmla="*/ 0 w 8"/>
                <a:gd name="T17" fmla="*/ 25 h 26"/>
                <a:gd name="T18" fmla="*/ 1 w 8"/>
                <a:gd name="T19" fmla="*/ 26 h 26"/>
                <a:gd name="T20" fmla="*/ 7 w 8"/>
                <a:gd name="T21" fmla="*/ 26 h 26"/>
                <a:gd name="T22" fmla="*/ 8 w 8"/>
                <a:gd name="T23" fmla="*/ 25 h 26"/>
                <a:gd name="T24" fmla="*/ 8 w 8"/>
                <a:gd name="T25" fmla="*/ 1 h 26"/>
                <a:gd name="T26" fmla="*/ 7 w 8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26">
                  <a:moveTo>
                    <a:pt x="6" y="2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3" name="Freeform 146"/>
            <p:cNvSpPr>
              <a:spLocks noEditPoints="1"/>
            </p:cNvSpPr>
            <p:nvPr/>
          </p:nvSpPr>
          <p:spPr bwMode="auto">
            <a:xfrm>
              <a:off x="9113548" y="7285625"/>
              <a:ext cx="388645" cy="332607"/>
            </a:xfrm>
            <a:custGeom>
              <a:avLst/>
              <a:gdLst>
                <a:gd name="T0" fmla="*/ 5 w 28"/>
                <a:gd name="T1" fmla="*/ 2 h 24"/>
                <a:gd name="T2" fmla="*/ 1 w 28"/>
                <a:gd name="T3" fmla="*/ 0 h 24"/>
                <a:gd name="T4" fmla="*/ 0 w 28"/>
                <a:gd name="T5" fmla="*/ 1 h 24"/>
                <a:gd name="T6" fmla="*/ 0 w 28"/>
                <a:gd name="T7" fmla="*/ 5 h 24"/>
                <a:gd name="T8" fmla="*/ 1 w 28"/>
                <a:gd name="T9" fmla="*/ 6 h 24"/>
                <a:gd name="T10" fmla="*/ 5 w 28"/>
                <a:gd name="T11" fmla="*/ 4 h 24"/>
                <a:gd name="T12" fmla="*/ 5 w 28"/>
                <a:gd name="T13" fmla="*/ 2 h 24"/>
                <a:gd name="T14" fmla="*/ 26 w 28"/>
                <a:gd name="T15" fmla="*/ 1 h 24"/>
                <a:gd name="T16" fmla="*/ 9 w 28"/>
                <a:gd name="T17" fmla="*/ 1 h 24"/>
                <a:gd name="T18" fmla="*/ 7 w 28"/>
                <a:gd name="T19" fmla="*/ 2 h 24"/>
                <a:gd name="T20" fmla="*/ 7 w 28"/>
                <a:gd name="T21" fmla="*/ 4 h 24"/>
                <a:gd name="T22" fmla="*/ 9 w 28"/>
                <a:gd name="T23" fmla="*/ 5 h 24"/>
                <a:gd name="T24" fmla="*/ 26 w 28"/>
                <a:gd name="T25" fmla="*/ 5 h 24"/>
                <a:gd name="T26" fmla="*/ 28 w 28"/>
                <a:gd name="T27" fmla="*/ 4 h 24"/>
                <a:gd name="T28" fmla="*/ 28 w 28"/>
                <a:gd name="T29" fmla="*/ 2 h 24"/>
                <a:gd name="T30" fmla="*/ 26 w 28"/>
                <a:gd name="T31" fmla="*/ 1 h 24"/>
                <a:gd name="T32" fmla="*/ 1 w 28"/>
                <a:gd name="T33" fmla="*/ 15 h 24"/>
                <a:gd name="T34" fmla="*/ 5 w 28"/>
                <a:gd name="T35" fmla="*/ 12 h 24"/>
                <a:gd name="T36" fmla="*/ 5 w 28"/>
                <a:gd name="T37" fmla="*/ 11 h 24"/>
                <a:gd name="T38" fmla="*/ 1 w 28"/>
                <a:gd name="T39" fmla="*/ 9 h 24"/>
                <a:gd name="T40" fmla="*/ 0 w 28"/>
                <a:gd name="T41" fmla="*/ 10 h 24"/>
                <a:gd name="T42" fmla="*/ 0 w 28"/>
                <a:gd name="T43" fmla="*/ 14 h 24"/>
                <a:gd name="T44" fmla="*/ 1 w 28"/>
                <a:gd name="T45" fmla="*/ 15 h 24"/>
                <a:gd name="T46" fmla="*/ 26 w 28"/>
                <a:gd name="T47" fmla="*/ 9 h 24"/>
                <a:gd name="T48" fmla="*/ 9 w 28"/>
                <a:gd name="T49" fmla="*/ 9 h 24"/>
                <a:gd name="T50" fmla="*/ 7 w 28"/>
                <a:gd name="T51" fmla="*/ 11 h 24"/>
                <a:gd name="T52" fmla="*/ 7 w 28"/>
                <a:gd name="T53" fmla="*/ 12 h 24"/>
                <a:gd name="T54" fmla="*/ 9 w 28"/>
                <a:gd name="T55" fmla="*/ 14 h 24"/>
                <a:gd name="T56" fmla="*/ 26 w 28"/>
                <a:gd name="T57" fmla="*/ 14 h 24"/>
                <a:gd name="T58" fmla="*/ 28 w 28"/>
                <a:gd name="T59" fmla="*/ 12 h 24"/>
                <a:gd name="T60" fmla="*/ 28 w 28"/>
                <a:gd name="T61" fmla="*/ 11 h 24"/>
                <a:gd name="T62" fmla="*/ 26 w 28"/>
                <a:gd name="T63" fmla="*/ 9 h 24"/>
                <a:gd name="T64" fmla="*/ 5 w 28"/>
                <a:gd name="T65" fmla="*/ 20 h 24"/>
                <a:gd name="T66" fmla="*/ 1 w 28"/>
                <a:gd name="T67" fmla="*/ 18 h 24"/>
                <a:gd name="T68" fmla="*/ 0 w 28"/>
                <a:gd name="T69" fmla="*/ 18 h 24"/>
                <a:gd name="T70" fmla="*/ 0 w 28"/>
                <a:gd name="T71" fmla="*/ 23 h 24"/>
                <a:gd name="T72" fmla="*/ 1 w 28"/>
                <a:gd name="T73" fmla="*/ 23 h 24"/>
                <a:gd name="T74" fmla="*/ 5 w 28"/>
                <a:gd name="T75" fmla="*/ 21 h 24"/>
                <a:gd name="T76" fmla="*/ 5 w 28"/>
                <a:gd name="T77" fmla="*/ 20 h 24"/>
                <a:gd name="T78" fmla="*/ 26 w 28"/>
                <a:gd name="T79" fmla="*/ 18 h 24"/>
                <a:gd name="T80" fmla="*/ 9 w 28"/>
                <a:gd name="T81" fmla="*/ 18 h 24"/>
                <a:gd name="T82" fmla="*/ 7 w 28"/>
                <a:gd name="T83" fmla="*/ 20 h 24"/>
                <a:gd name="T84" fmla="*/ 7 w 28"/>
                <a:gd name="T85" fmla="*/ 21 h 24"/>
                <a:gd name="T86" fmla="*/ 9 w 28"/>
                <a:gd name="T87" fmla="*/ 23 h 24"/>
                <a:gd name="T88" fmla="*/ 26 w 28"/>
                <a:gd name="T89" fmla="*/ 23 h 24"/>
                <a:gd name="T90" fmla="*/ 28 w 28"/>
                <a:gd name="T91" fmla="*/ 21 h 24"/>
                <a:gd name="T92" fmla="*/ 28 w 28"/>
                <a:gd name="T93" fmla="*/ 20 h 24"/>
                <a:gd name="T94" fmla="*/ 26 w 28"/>
                <a:gd name="T9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" h="24">
                  <a:moveTo>
                    <a:pt x="5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lose/>
                  <a:moveTo>
                    <a:pt x="26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9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8" y="4"/>
                    <a:pt x="28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7" y="1"/>
                    <a:pt x="26" y="1"/>
                  </a:cubicBezTo>
                  <a:close/>
                  <a:moveTo>
                    <a:pt x="1" y="15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lose/>
                  <a:moveTo>
                    <a:pt x="26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3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7" y="9"/>
                    <a:pt x="26" y="9"/>
                  </a:cubicBezTo>
                  <a:close/>
                  <a:moveTo>
                    <a:pt x="5" y="20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4"/>
                    <a:pt x="1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close/>
                  <a:moveTo>
                    <a:pt x="26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7" y="19"/>
                    <a:pt x="7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8" y="23"/>
                    <a:pt x="9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8" y="22"/>
                    <a:pt x="28" y="2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9"/>
                    <a:pt x="27" y="18"/>
                    <a:pt x="26" y="1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4" name="Freeform 147"/>
            <p:cNvSpPr>
              <a:spLocks/>
            </p:cNvSpPr>
            <p:nvPr/>
          </p:nvSpPr>
          <p:spPr bwMode="auto">
            <a:xfrm>
              <a:off x="20022694" y="6258881"/>
              <a:ext cx="361529" cy="403106"/>
            </a:xfrm>
            <a:custGeom>
              <a:avLst/>
              <a:gdLst>
                <a:gd name="T0" fmla="*/ 23 w 26"/>
                <a:gd name="T1" fmla="*/ 1 h 29"/>
                <a:gd name="T2" fmla="*/ 11 w 26"/>
                <a:gd name="T3" fmla="*/ 4 h 29"/>
                <a:gd name="T4" fmla="*/ 8 w 26"/>
                <a:gd name="T5" fmla="*/ 8 h 29"/>
                <a:gd name="T6" fmla="*/ 8 w 26"/>
                <a:gd name="T7" fmla="*/ 20 h 29"/>
                <a:gd name="T8" fmla="*/ 8 w 26"/>
                <a:gd name="T9" fmla="*/ 20 h 29"/>
                <a:gd name="T10" fmla="*/ 6 w 26"/>
                <a:gd name="T11" fmla="*/ 20 h 29"/>
                <a:gd name="T12" fmla="*/ 0 w 26"/>
                <a:gd name="T13" fmla="*/ 25 h 29"/>
                <a:gd name="T14" fmla="*/ 6 w 26"/>
                <a:gd name="T15" fmla="*/ 28 h 29"/>
                <a:gd name="T16" fmla="*/ 10 w 26"/>
                <a:gd name="T17" fmla="*/ 23 h 29"/>
                <a:gd name="T18" fmla="*/ 10 w 26"/>
                <a:gd name="T19" fmla="*/ 13 h 29"/>
                <a:gd name="T20" fmla="*/ 12 w 26"/>
                <a:gd name="T21" fmla="*/ 11 h 29"/>
                <a:gd name="T22" fmla="*/ 22 w 26"/>
                <a:gd name="T23" fmla="*/ 8 h 29"/>
                <a:gd name="T24" fmla="*/ 23 w 26"/>
                <a:gd name="T25" fmla="*/ 9 h 29"/>
                <a:gd name="T26" fmla="*/ 23 w 26"/>
                <a:gd name="T27" fmla="*/ 17 h 29"/>
                <a:gd name="T28" fmla="*/ 23 w 26"/>
                <a:gd name="T29" fmla="*/ 17 h 29"/>
                <a:gd name="T30" fmla="*/ 20 w 26"/>
                <a:gd name="T31" fmla="*/ 17 h 29"/>
                <a:gd name="T32" fmla="*/ 15 w 26"/>
                <a:gd name="T33" fmla="*/ 22 h 29"/>
                <a:gd name="T34" fmla="*/ 20 w 26"/>
                <a:gd name="T35" fmla="*/ 25 h 29"/>
                <a:gd name="T36" fmla="*/ 26 w 26"/>
                <a:gd name="T37" fmla="*/ 20 h 29"/>
                <a:gd name="T38" fmla="*/ 26 w 26"/>
                <a:gd name="T39" fmla="*/ 3 h 29"/>
                <a:gd name="T40" fmla="*/ 23 w 26"/>
                <a:gd name="T41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29">
                  <a:moveTo>
                    <a:pt x="23" y="1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8" y="6"/>
                    <a:pt x="8" y="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7" y="20"/>
                    <a:pt x="6" y="20"/>
                  </a:cubicBezTo>
                  <a:cubicBezTo>
                    <a:pt x="3" y="20"/>
                    <a:pt x="0" y="23"/>
                    <a:pt x="0" y="25"/>
                  </a:cubicBezTo>
                  <a:cubicBezTo>
                    <a:pt x="0" y="27"/>
                    <a:pt x="3" y="29"/>
                    <a:pt x="6" y="28"/>
                  </a:cubicBezTo>
                  <a:cubicBezTo>
                    <a:pt x="8" y="28"/>
                    <a:pt x="10" y="26"/>
                    <a:pt x="10" y="23"/>
                  </a:cubicBezTo>
                  <a:cubicBezTo>
                    <a:pt x="10" y="23"/>
                    <a:pt x="10" y="14"/>
                    <a:pt x="10" y="13"/>
                  </a:cubicBezTo>
                  <a:cubicBezTo>
                    <a:pt x="10" y="12"/>
                    <a:pt x="12" y="11"/>
                    <a:pt x="12" y="1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7"/>
                    <a:pt x="23" y="9"/>
                  </a:cubicBezTo>
                  <a:cubicBezTo>
                    <a:pt x="23" y="10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2" y="17"/>
                    <a:pt x="20" y="17"/>
                  </a:cubicBezTo>
                  <a:cubicBezTo>
                    <a:pt x="18" y="17"/>
                    <a:pt x="15" y="19"/>
                    <a:pt x="15" y="22"/>
                  </a:cubicBezTo>
                  <a:cubicBezTo>
                    <a:pt x="15" y="24"/>
                    <a:pt x="18" y="25"/>
                    <a:pt x="20" y="25"/>
                  </a:cubicBezTo>
                  <a:cubicBezTo>
                    <a:pt x="23" y="25"/>
                    <a:pt x="26" y="22"/>
                    <a:pt x="26" y="2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1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25" name="กลุ่ม 624"/>
            <p:cNvGrpSpPr/>
            <p:nvPr/>
          </p:nvGrpSpPr>
          <p:grpSpPr>
            <a:xfrm>
              <a:off x="19039334" y="6134153"/>
              <a:ext cx="332607" cy="374184"/>
              <a:chOff x="19039334" y="6134153"/>
              <a:chExt cx="332607" cy="374184"/>
            </a:xfrm>
          </p:grpSpPr>
          <p:sp>
            <p:nvSpPr>
              <p:cNvPr id="415" name="Freeform 148"/>
              <p:cNvSpPr>
                <a:spLocks/>
              </p:cNvSpPr>
              <p:nvPr/>
            </p:nvSpPr>
            <p:spPr bwMode="auto">
              <a:xfrm>
                <a:off x="19051987" y="6412531"/>
                <a:ext cx="319954" cy="95806"/>
              </a:xfrm>
              <a:custGeom>
                <a:avLst/>
                <a:gdLst>
                  <a:gd name="T0" fmla="*/ 11 w 23"/>
                  <a:gd name="T1" fmla="*/ 2 h 7"/>
                  <a:gd name="T2" fmla="*/ 8 w 23"/>
                  <a:gd name="T3" fmla="*/ 0 h 7"/>
                  <a:gd name="T4" fmla="*/ 0 w 23"/>
                  <a:gd name="T5" fmla="*/ 7 h 7"/>
                  <a:gd name="T6" fmla="*/ 1 w 23"/>
                  <a:gd name="T7" fmla="*/ 7 h 7"/>
                  <a:gd name="T8" fmla="*/ 21 w 23"/>
                  <a:gd name="T9" fmla="*/ 7 h 7"/>
                  <a:gd name="T10" fmla="*/ 23 w 23"/>
                  <a:gd name="T11" fmla="*/ 7 h 7"/>
                  <a:gd name="T12" fmla="*/ 14 w 23"/>
                  <a:gd name="T13" fmla="*/ 0 h 7"/>
                  <a:gd name="T14" fmla="*/ 11 w 2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7">
                    <a:moveTo>
                      <a:pt x="11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2" y="7"/>
                      <a:pt x="23" y="7"/>
                    </a:cubicBezTo>
                    <a:cubicBezTo>
                      <a:pt x="14" y="0"/>
                      <a:pt x="14" y="0"/>
                      <a:pt x="14" y="0"/>
                    </a:cubicBez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16" name="Freeform 149"/>
              <p:cNvSpPr>
                <a:spLocks/>
              </p:cNvSpPr>
              <p:nvPr/>
            </p:nvSpPr>
            <p:spPr bwMode="auto">
              <a:xfrm>
                <a:off x="19259867" y="6300457"/>
                <a:ext cx="112074" cy="195226"/>
              </a:xfrm>
              <a:custGeom>
                <a:avLst/>
                <a:gdLst>
                  <a:gd name="T0" fmla="*/ 62 w 62"/>
                  <a:gd name="T1" fmla="*/ 108 h 108"/>
                  <a:gd name="T2" fmla="*/ 62 w 62"/>
                  <a:gd name="T3" fmla="*/ 0 h 108"/>
                  <a:gd name="T4" fmla="*/ 0 w 62"/>
                  <a:gd name="T5" fmla="*/ 54 h 108"/>
                  <a:gd name="T6" fmla="*/ 62 w 62"/>
                  <a:gd name="T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108">
                    <a:moveTo>
                      <a:pt x="62" y="108"/>
                    </a:moveTo>
                    <a:lnTo>
                      <a:pt x="62" y="0"/>
                    </a:lnTo>
                    <a:lnTo>
                      <a:pt x="0" y="54"/>
                    </a:lnTo>
                    <a:lnTo>
                      <a:pt x="62" y="108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17" name="Freeform 150"/>
              <p:cNvSpPr>
                <a:spLocks/>
              </p:cNvSpPr>
              <p:nvPr/>
            </p:nvSpPr>
            <p:spPr bwMode="auto">
              <a:xfrm>
                <a:off x="19039334" y="6134153"/>
                <a:ext cx="332607" cy="278378"/>
              </a:xfrm>
              <a:custGeom>
                <a:avLst/>
                <a:gdLst>
                  <a:gd name="T0" fmla="*/ 184 w 184"/>
                  <a:gd name="T1" fmla="*/ 77 h 154"/>
                  <a:gd name="T2" fmla="*/ 92 w 184"/>
                  <a:gd name="T3" fmla="*/ 0 h 154"/>
                  <a:gd name="T4" fmla="*/ 0 w 184"/>
                  <a:gd name="T5" fmla="*/ 77 h 154"/>
                  <a:gd name="T6" fmla="*/ 92 w 184"/>
                  <a:gd name="T7" fmla="*/ 154 h 154"/>
                  <a:gd name="T8" fmla="*/ 184 w 184"/>
                  <a:gd name="T9" fmla="*/ 7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154">
                    <a:moveTo>
                      <a:pt x="184" y="77"/>
                    </a:moveTo>
                    <a:lnTo>
                      <a:pt x="92" y="0"/>
                    </a:lnTo>
                    <a:lnTo>
                      <a:pt x="0" y="77"/>
                    </a:lnTo>
                    <a:lnTo>
                      <a:pt x="92" y="154"/>
                    </a:lnTo>
                    <a:lnTo>
                      <a:pt x="184" y="7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18" name="Freeform 151"/>
              <p:cNvSpPr>
                <a:spLocks/>
              </p:cNvSpPr>
              <p:nvPr/>
            </p:nvSpPr>
            <p:spPr bwMode="auto">
              <a:xfrm>
                <a:off x="19039334" y="6300457"/>
                <a:ext cx="124728" cy="195226"/>
              </a:xfrm>
              <a:custGeom>
                <a:avLst/>
                <a:gdLst>
                  <a:gd name="T0" fmla="*/ 0 w 69"/>
                  <a:gd name="T1" fmla="*/ 0 h 108"/>
                  <a:gd name="T2" fmla="*/ 0 w 69"/>
                  <a:gd name="T3" fmla="*/ 108 h 108"/>
                  <a:gd name="T4" fmla="*/ 69 w 69"/>
                  <a:gd name="T5" fmla="*/ 54 h 108"/>
                  <a:gd name="T6" fmla="*/ 0 w 69"/>
                  <a:gd name="T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108">
                    <a:moveTo>
                      <a:pt x="0" y="0"/>
                    </a:moveTo>
                    <a:lnTo>
                      <a:pt x="0" y="108"/>
                    </a:lnTo>
                    <a:lnTo>
                      <a:pt x="69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19" name="Freeform 152"/>
            <p:cNvSpPr>
              <a:spLocks noEditPoints="1"/>
            </p:cNvSpPr>
            <p:nvPr/>
          </p:nvSpPr>
          <p:spPr bwMode="auto">
            <a:xfrm>
              <a:off x="19010412" y="5275522"/>
              <a:ext cx="403106" cy="401297"/>
            </a:xfrm>
            <a:custGeom>
              <a:avLst/>
              <a:gdLst>
                <a:gd name="T0" fmla="*/ 26 w 29"/>
                <a:gd name="T1" fmla="*/ 0 h 29"/>
                <a:gd name="T2" fmla="*/ 19 w 29"/>
                <a:gd name="T3" fmla="*/ 0 h 29"/>
                <a:gd name="T4" fmla="*/ 13 w 29"/>
                <a:gd name="T5" fmla="*/ 3 h 29"/>
                <a:gd name="T6" fmla="*/ 1 w 29"/>
                <a:gd name="T7" fmla="*/ 15 h 29"/>
                <a:gd name="T8" fmla="*/ 1 w 29"/>
                <a:gd name="T9" fmla="*/ 19 h 29"/>
                <a:gd name="T10" fmla="*/ 10 w 29"/>
                <a:gd name="T11" fmla="*/ 28 h 29"/>
                <a:gd name="T12" fmla="*/ 15 w 29"/>
                <a:gd name="T13" fmla="*/ 28 h 29"/>
                <a:gd name="T14" fmla="*/ 27 w 29"/>
                <a:gd name="T15" fmla="*/ 16 h 29"/>
                <a:gd name="T16" fmla="*/ 29 w 29"/>
                <a:gd name="T17" fmla="*/ 11 h 29"/>
                <a:gd name="T18" fmla="*/ 29 w 29"/>
                <a:gd name="T19" fmla="*/ 4 h 29"/>
                <a:gd name="T20" fmla="*/ 26 w 29"/>
                <a:gd name="T21" fmla="*/ 0 h 29"/>
                <a:gd name="T22" fmla="*/ 22 w 29"/>
                <a:gd name="T23" fmla="*/ 11 h 29"/>
                <a:gd name="T24" fmla="*/ 19 w 29"/>
                <a:gd name="T25" fmla="*/ 8 h 29"/>
                <a:gd name="T26" fmla="*/ 22 w 29"/>
                <a:gd name="T27" fmla="*/ 5 h 29"/>
                <a:gd name="T28" fmla="*/ 25 w 29"/>
                <a:gd name="T29" fmla="*/ 8 h 29"/>
                <a:gd name="T30" fmla="*/ 22 w 29"/>
                <a:gd name="T3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5" y="1"/>
                    <a:pt x="13" y="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8"/>
                    <a:pt x="1" y="1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9"/>
                    <a:pt x="13" y="29"/>
                    <a:pt x="15" y="28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5"/>
                    <a:pt x="29" y="12"/>
                    <a:pt x="29" y="11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6" y="0"/>
                  </a:cubicBezTo>
                  <a:close/>
                  <a:moveTo>
                    <a:pt x="22" y="11"/>
                  </a:moveTo>
                  <a:cubicBezTo>
                    <a:pt x="20" y="11"/>
                    <a:pt x="19" y="9"/>
                    <a:pt x="19" y="8"/>
                  </a:cubicBezTo>
                  <a:cubicBezTo>
                    <a:pt x="19" y="6"/>
                    <a:pt x="20" y="5"/>
                    <a:pt x="22" y="5"/>
                  </a:cubicBezTo>
                  <a:cubicBezTo>
                    <a:pt x="23" y="5"/>
                    <a:pt x="25" y="6"/>
                    <a:pt x="25" y="8"/>
                  </a:cubicBezTo>
                  <a:cubicBezTo>
                    <a:pt x="25" y="9"/>
                    <a:pt x="23" y="11"/>
                    <a:pt x="22" y="1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22" name="กลุ่ม 621"/>
            <p:cNvGrpSpPr/>
            <p:nvPr/>
          </p:nvGrpSpPr>
          <p:grpSpPr>
            <a:xfrm>
              <a:off x="16058525" y="6217305"/>
              <a:ext cx="444681" cy="415759"/>
              <a:chOff x="16058525" y="6217305"/>
              <a:chExt cx="444681" cy="415759"/>
            </a:xfrm>
          </p:grpSpPr>
          <p:sp>
            <p:nvSpPr>
              <p:cNvPr id="420" name="Freeform 153"/>
              <p:cNvSpPr>
                <a:spLocks noEditPoints="1"/>
              </p:cNvSpPr>
              <p:nvPr/>
            </p:nvSpPr>
            <p:spPr bwMode="auto">
              <a:xfrm>
                <a:off x="16170599" y="6495683"/>
                <a:ext cx="220533" cy="137381"/>
              </a:xfrm>
              <a:custGeom>
                <a:avLst/>
                <a:gdLst>
                  <a:gd name="T0" fmla="*/ 0 w 122"/>
                  <a:gd name="T1" fmla="*/ 30 h 76"/>
                  <a:gd name="T2" fmla="*/ 0 w 122"/>
                  <a:gd name="T3" fmla="*/ 76 h 76"/>
                  <a:gd name="T4" fmla="*/ 122 w 122"/>
                  <a:gd name="T5" fmla="*/ 76 h 76"/>
                  <a:gd name="T6" fmla="*/ 122 w 122"/>
                  <a:gd name="T7" fmla="*/ 30 h 76"/>
                  <a:gd name="T8" fmla="*/ 122 w 122"/>
                  <a:gd name="T9" fmla="*/ 0 h 76"/>
                  <a:gd name="T10" fmla="*/ 0 w 122"/>
                  <a:gd name="T11" fmla="*/ 0 h 76"/>
                  <a:gd name="T12" fmla="*/ 0 w 122"/>
                  <a:gd name="T13" fmla="*/ 30 h 76"/>
                  <a:gd name="T14" fmla="*/ 15 w 122"/>
                  <a:gd name="T15" fmla="*/ 15 h 76"/>
                  <a:gd name="T16" fmla="*/ 107 w 122"/>
                  <a:gd name="T17" fmla="*/ 15 h 76"/>
                  <a:gd name="T18" fmla="*/ 107 w 122"/>
                  <a:gd name="T19" fmla="*/ 30 h 76"/>
                  <a:gd name="T20" fmla="*/ 15 w 122"/>
                  <a:gd name="T21" fmla="*/ 30 h 76"/>
                  <a:gd name="T22" fmla="*/ 15 w 122"/>
                  <a:gd name="T23" fmla="*/ 15 h 76"/>
                  <a:gd name="T24" fmla="*/ 15 w 122"/>
                  <a:gd name="T25" fmla="*/ 46 h 76"/>
                  <a:gd name="T26" fmla="*/ 107 w 122"/>
                  <a:gd name="T27" fmla="*/ 46 h 76"/>
                  <a:gd name="T28" fmla="*/ 107 w 122"/>
                  <a:gd name="T29" fmla="*/ 61 h 76"/>
                  <a:gd name="T30" fmla="*/ 15 w 122"/>
                  <a:gd name="T31" fmla="*/ 61 h 76"/>
                  <a:gd name="T32" fmla="*/ 15 w 122"/>
                  <a:gd name="T33" fmla="*/ 4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2" h="76">
                    <a:moveTo>
                      <a:pt x="0" y="30"/>
                    </a:moveTo>
                    <a:lnTo>
                      <a:pt x="0" y="76"/>
                    </a:lnTo>
                    <a:lnTo>
                      <a:pt x="122" y="76"/>
                    </a:lnTo>
                    <a:lnTo>
                      <a:pt x="122" y="30"/>
                    </a:lnTo>
                    <a:lnTo>
                      <a:pt x="122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  <a:moveTo>
                      <a:pt x="15" y="15"/>
                    </a:moveTo>
                    <a:lnTo>
                      <a:pt x="107" y="15"/>
                    </a:lnTo>
                    <a:lnTo>
                      <a:pt x="107" y="30"/>
                    </a:lnTo>
                    <a:lnTo>
                      <a:pt x="15" y="30"/>
                    </a:lnTo>
                    <a:lnTo>
                      <a:pt x="15" y="15"/>
                    </a:lnTo>
                    <a:close/>
                    <a:moveTo>
                      <a:pt x="15" y="46"/>
                    </a:moveTo>
                    <a:lnTo>
                      <a:pt x="107" y="46"/>
                    </a:lnTo>
                    <a:lnTo>
                      <a:pt x="107" y="61"/>
                    </a:lnTo>
                    <a:lnTo>
                      <a:pt x="15" y="61"/>
                    </a:lnTo>
                    <a:lnTo>
                      <a:pt x="15" y="4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21" name="Freeform 154"/>
              <p:cNvSpPr>
                <a:spLocks/>
              </p:cNvSpPr>
              <p:nvPr/>
            </p:nvSpPr>
            <p:spPr bwMode="auto">
              <a:xfrm>
                <a:off x="16170599" y="6217305"/>
                <a:ext cx="220533" cy="139189"/>
              </a:xfrm>
              <a:custGeom>
                <a:avLst/>
                <a:gdLst>
                  <a:gd name="T0" fmla="*/ 122 w 122"/>
                  <a:gd name="T1" fmla="*/ 46 h 77"/>
                  <a:gd name="T2" fmla="*/ 122 w 122"/>
                  <a:gd name="T3" fmla="*/ 0 h 77"/>
                  <a:gd name="T4" fmla="*/ 0 w 122"/>
                  <a:gd name="T5" fmla="*/ 0 h 77"/>
                  <a:gd name="T6" fmla="*/ 0 w 122"/>
                  <a:gd name="T7" fmla="*/ 46 h 77"/>
                  <a:gd name="T8" fmla="*/ 0 w 122"/>
                  <a:gd name="T9" fmla="*/ 77 h 77"/>
                  <a:gd name="T10" fmla="*/ 122 w 122"/>
                  <a:gd name="T11" fmla="*/ 77 h 77"/>
                  <a:gd name="T12" fmla="*/ 122 w 122"/>
                  <a:gd name="T13" fmla="*/ 4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77">
                    <a:moveTo>
                      <a:pt x="122" y="46"/>
                    </a:moveTo>
                    <a:lnTo>
                      <a:pt x="122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77"/>
                    </a:lnTo>
                    <a:lnTo>
                      <a:pt x="122" y="77"/>
                    </a:lnTo>
                    <a:lnTo>
                      <a:pt x="122" y="4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22" name="Freeform 155"/>
              <p:cNvSpPr>
                <a:spLocks/>
              </p:cNvSpPr>
              <p:nvPr/>
            </p:nvSpPr>
            <p:spPr bwMode="auto">
              <a:xfrm>
                <a:off x="16058525" y="6300457"/>
                <a:ext cx="444681" cy="249455"/>
              </a:xfrm>
              <a:custGeom>
                <a:avLst/>
                <a:gdLst>
                  <a:gd name="T0" fmla="*/ 28 w 32"/>
                  <a:gd name="T1" fmla="*/ 0 h 18"/>
                  <a:gd name="T2" fmla="*/ 26 w 32"/>
                  <a:gd name="T3" fmla="*/ 0 h 18"/>
                  <a:gd name="T4" fmla="*/ 26 w 32"/>
                  <a:gd name="T5" fmla="*/ 4 h 18"/>
                  <a:gd name="T6" fmla="*/ 26 w 32"/>
                  <a:gd name="T7" fmla="*/ 6 h 18"/>
                  <a:gd name="T8" fmla="*/ 6 w 32"/>
                  <a:gd name="T9" fmla="*/ 6 h 18"/>
                  <a:gd name="T10" fmla="*/ 6 w 32"/>
                  <a:gd name="T11" fmla="*/ 4 h 18"/>
                  <a:gd name="T12" fmla="*/ 6 w 32"/>
                  <a:gd name="T13" fmla="*/ 0 h 18"/>
                  <a:gd name="T14" fmla="*/ 4 w 32"/>
                  <a:gd name="T15" fmla="*/ 0 h 18"/>
                  <a:gd name="T16" fmla="*/ 0 w 32"/>
                  <a:gd name="T17" fmla="*/ 4 h 18"/>
                  <a:gd name="T18" fmla="*/ 0 w 32"/>
                  <a:gd name="T19" fmla="*/ 14 h 18"/>
                  <a:gd name="T20" fmla="*/ 4 w 32"/>
                  <a:gd name="T21" fmla="*/ 18 h 18"/>
                  <a:gd name="T22" fmla="*/ 6 w 32"/>
                  <a:gd name="T23" fmla="*/ 18 h 18"/>
                  <a:gd name="T24" fmla="*/ 6 w 32"/>
                  <a:gd name="T25" fmla="*/ 14 h 18"/>
                  <a:gd name="T26" fmla="*/ 6 w 32"/>
                  <a:gd name="T27" fmla="*/ 12 h 18"/>
                  <a:gd name="T28" fmla="*/ 26 w 32"/>
                  <a:gd name="T29" fmla="*/ 12 h 18"/>
                  <a:gd name="T30" fmla="*/ 26 w 32"/>
                  <a:gd name="T31" fmla="*/ 14 h 18"/>
                  <a:gd name="T32" fmla="*/ 26 w 32"/>
                  <a:gd name="T33" fmla="*/ 18 h 18"/>
                  <a:gd name="T34" fmla="*/ 28 w 32"/>
                  <a:gd name="T35" fmla="*/ 18 h 18"/>
                  <a:gd name="T36" fmla="*/ 32 w 32"/>
                  <a:gd name="T37" fmla="*/ 14 h 18"/>
                  <a:gd name="T38" fmla="*/ 32 w 32"/>
                  <a:gd name="T39" fmla="*/ 4 h 18"/>
                  <a:gd name="T40" fmla="*/ 28 w 32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18">
                    <a:moveTo>
                      <a:pt x="28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2" y="18"/>
                      <a:pt x="4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30" y="18"/>
                      <a:pt x="32" y="16"/>
                      <a:pt x="32" y="1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2"/>
                      <a:pt x="30" y="0"/>
                      <a:pt x="28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23" name="Freeform 156"/>
            <p:cNvSpPr>
              <a:spLocks noEditPoints="1"/>
            </p:cNvSpPr>
            <p:nvPr/>
          </p:nvSpPr>
          <p:spPr bwMode="auto">
            <a:xfrm>
              <a:off x="18054166" y="5219484"/>
              <a:ext cx="319954" cy="430220"/>
            </a:xfrm>
            <a:custGeom>
              <a:avLst/>
              <a:gdLst>
                <a:gd name="T0" fmla="*/ 20 w 23"/>
                <a:gd name="T1" fmla="*/ 4 h 31"/>
                <a:gd name="T2" fmla="*/ 3 w 23"/>
                <a:gd name="T3" fmla="*/ 4 h 31"/>
                <a:gd name="T4" fmla="*/ 0 w 23"/>
                <a:gd name="T5" fmla="*/ 7 h 31"/>
                <a:gd name="T6" fmla="*/ 0 w 23"/>
                <a:gd name="T7" fmla="*/ 8 h 31"/>
                <a:gd name="T8" fmla="*/ 23 w 23"/>
                <a:gd name="T9" fmla="*/ 8 h 31"/>
                <a:gd name="T10" fmla="*/ 23 w 23"/>
                <a:gd name="T11" fmla="*/ 7 h 31"/>
                <a:gd name="T12" fmla="*/ 20 w 23"/>
                <a:gd name="T13" fmla="*/ 4 h 31"/>
                <a:gd name="T14" fmla="*/ 15 w 23"/>
                <a:gd name="T15" fmla="*/ 2 h 31"/>
                <a:gd name="T16" fmla="*/ 16 w 23"/>
                <a:gd name="T17" fmla="*/ 5 h 31"/>
                <a:gd name="T18" fmla="*/ 7 w 23"/>
                <a:gd name="T19" fmla="*/ 5 h 31"/>
                <a:gd name="T20" fmla="*/ 8 w 23"/>
                <a:gd name="T21" fmla="*/ 2 h 31"/>
                <a:gd name="T22" fmla="*/ 15 w 23"/>
                <a:gd name="T23" fmla="*/ 2 h 31"/>
                <a:gd name="T24" fmla="*/ 15 w 23"/>
                <a:gd name="T25" fmla="*/ 0 h 31"/>
                <a:gd name="T26" fmla="*/ 8 w 23"/>
                <a:gd name="T27" fmla="*/ 0 h 31"/>
                <a:gd name="T28" fmla="*/ 6 w 23"/>
                <a:gd name="T29" fmla="*/ 1 h 31"/>
                <a:gd name="T30" fmla="*/ 5 w 23"/>
                <a:gd name="T31" fmla="*/ 5 h 31"/>
                <a:gd name="T32" fmla="*/ 7 w 23"/>
                <a:gd name="T33" fmla="*/ 7 h 31"/>
                <a:gd name="T34" fmla="*/ 16 w 23"/>
                <a:gd name="T35" fmla="*/ 7 h 31"/>
                <a:gd name="T36" fmla="*/ 18 w 23"/>
                <a:gd name="T37" fmla="*/ 5 h 31"/>
                <a:gd name="T38" fmla="*/ 17 w 23"/>
                <a:gd name="T39" fmla="*/ 1 h 31"/>
                <a:gd name="T40" fmla="*/ 15 w 23"/>
                <a:gd name="T41" fmla="*/ 0 h 31"/>
                <a:gd name="T42" fmla="*/ 21 w 23"/>
                <a:gd name="T43" fmla="*/ 10 h 31"/>
                <a:gd name="T44" fmla="*/ 2 w 23"/>
                <a:gd name="T45" fmla="*/ 10 h 31"/>
                <a:gd name="T46" fmla="*/ 0 w 23"/>
                <a:gd name="T47" fmla="*/ 12 h 31"/>
                <a:gd name="T48" fmla="*/ 2 w 23"/>
                <a:gd name="T49" fmla="*/ 29 h 31"/>
                <a:gd name="T50" fmla="*/ 4 w 23"/>
                <a:gd name="T51" fmla="*/ 31 h 31"/>
                <a:gd name="T52" fmla="*/ 19 w 23"/>
                <a:gd name="T53" fmla="*/ 31 h 31"/>
                <a:gd name="T54" fmla="*/ 21 w 23"/>
                <a:gd name="T55" fmla="*/ 29 h 31"/>
                <a:gd name="T56" fmla="*/ 23 w 23"/>
                <a:gd name="T57" fmla="*/ 12 h 31"/>
                <a:gd name="T58" fmla="*/ 21 w 23"/>
                <a:gd name="T59" fmla="*/ 10 h 31"/>
                <a:gd name="T60" fmla="*/ 8 w 23"/>
                <a:gd name="T61" fmla="*/ 27 h 31"/>
                <a:gd name="T62" fmla="*/ 5 w 23"/>
                <a:gd name="T63" fmla="*/ 27 h 31"/>
                <a:gd name="T64" fmla="*/ 4 w 23"/>
                <a:gd name="T65" fmla="*/ 14 h 31"/>
                <a:gd name="T66" fmla="*/ 8 w 23"/>
                <a:gd name="T67" fmla="*/ 14 h 31"/>
                <a:gd name="T68" fmla="*/ 8 w 23"/>
                <a:gd name="T69" fmla="*/ 27 h 31"/>
                <a:gd name="T70" fmla="*/ 13 w 23"/>
                <a:gd name="T71" fmla="*/ 27 h 31"/>
                <a:gd name="T72" fmla="*/ 9 w 23"/>
                <a:gd name="T73" fmla="*/ 27 h 31"/>
                <a:gd name="T74" fmla="*/ 9 w 23"/>
                <a:gd name="T75" fmla="*/ 14 h 31"/>
                <a:gd name="T76" fmla="*/ 13 w 23"/>
                <a:gd name="T77" fmla="*/ 14 h 31"/>
                <a:gd name="T78" fmla="*/ 13 w 23"/>
                <a:gd name="T79" fmla="*/ 27 h 31"/>
                <a:gd name="T80" fmla="*/ 18 w 23"/>
                <a:gd name="T81" fmla="*/ 27 h 31"/>
                <a:gd name="T82" fmla="*/ 15 w 23"/>
                <a:gd name="T83" fmla="*/ 27 h 31"/>
                <a:gd name="T84" fmla="*/ 15 w 23"/>
                <a:gd name="T85" fmla="*/ 14 h 31"/>
                <a:gd name="T86" fmla="*/ 19 w 23"/>
                <a:gd name="T87" fmla="*/ 14 h 31"/>
                <a:gd name="T88" fmla="*/ 18 w 23"/>
                <a:gd name="T89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" h="31">
                  <a:moveTo>
                    <a:pt x="20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5"/>
                    <a:pt x="22" y="4"/>
                    <a:pt x="20" y="4"/>
                  </a:cubicBezTo>
                  <a:close/>
                  <a:moveTo>
                    <a:pt x="15" y="2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5" y="2"/>
                    <a:pt x="15" y="2"/>
                    <a:pt x="15" y="2"/>
                  </a:cubicBezTo>
                  <a:moveTo>
                    <a:pt x="1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6" y="7"/>
                    <a:pt x="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0"/>
                    <a:pt x="15" y="0"/>
                  </a:cubicBezTo>
                  <a:close/>
                  <a:moveTo>
                    <a:pt x="21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1" y="30"/>
                    <a:pt x="21" y="2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2" y="10"/>
                    <a:pt x="21" y="10"/>
                  </a:cubicBezTo>
                  <a:close/>
                  <a:moveTo>
                    <a:pt x="8" y="27"/>
                  </a:moveTo>
                  <a:cubicBezTo>
                    <a:pt x="5" y="27"/>
                    <a:pt x="5" y="27"/>
                    <a:pt x="5" y="2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8" y="14"/>
                    <a:pt x="8" y="14"/>
                    <a:pt x="8" y="14"/>
                  </a:cubicBezTo>
                  <a:lnTo>
                    <a:pt x="8" y="27"/>
                  </a:lnTo>
                  <a:close/>
                  <a:moveTo>
                    <a:pt x="13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3" y="14"/>
                    <a:pt x="13" y="14"/>
                    <a:pt x="13" y="14"/>
                  </a:cubicBezTo>
                  <a:lnTo>
                    <a:pt x="13" y="27"/>
                  </a:lnTo>
                  <a:close/>
                  <a:moveTo>
                    <a:pt x="18" y="27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9" y="14"/>
                    <a:pt x="19" y="14"/>
                    <a:pt x="19" y="14"/>
                  </a:cubicBezTo>
                  <a:lnTo>
                    <a:pt x="18" y="2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23" name="กลุ่ม 622"/>
            <p:cNvGrpSpPr/>
            <p:nvPr/>
          </p:nvGrpSpPr>
          <p:grpSpPr>
            <a:xfrm>
              <a:off x="17097922" y="6287804"/>
              <a:ext cx="332607" cy="345261"/>
              <a:chOff x="17097922" y="6287804"/>
              <a:chExt cx="332607" cy="345261"/>
            </a:xfrm>
          </p:grpSpPr>
          <p:sp>
            <p:nvSpPr>
              <p:cNvPr id="424" name="Freeform 157"/>
              <p:cNvSpPr>
                <a:spLocks/>
              </p:cNvSpPr>
              <p:nvPr/>
            </p:nvSpPr>
            <p:spPr bwMode="auto">
              <a:xfrm>
                <a:off x="17097922" y="6287804"/>
                <a:ext cx="236802" cy="345261"/>
              </a:xfrm>
              <a:custGeom>
                <a:avLst/>
                <a:gdLst>
                  <a:gd name="T0" fmla="*/ 0 w 131"/>
                  <a:gd name="T1" fmla="*/ 46 h 191"/>
                  <a:gd name="T2" fmla="*/ 0 w 131"/>
                  <a:gd name="T3" fmla="*/ 145 h 191"/>
                  <a:gd name="T4" fmla="*/ 85 w 131"/>
                  <a:gd name="T5" fmla="*/ 145 h 191"/>
                  <a:gd name="T6" fmla="*/ 131 w 131"/>
                  <a:gd name="T7" fmla="*/ 191 h 191"/>
                  <a:gd name="T8" fmla="*/ 131 w 131"/>
                  <a:gd name="T9" fmla="*/ 0 h 191"/>
                  <a:gd name="T10" fmla="*/ 85 w 131"/>
                  <a:gd name="T11" fmla="*/ 46 h 191"/>
                  <a:gd name="T12" fmla="*/ 0 w 131"/>
                  <a:gd name="T13" fmla="*/ 4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191">
                    <a:moveTo>
                      <a:pt x="0" y="46"/>
                    </a:moveTo>
                    <a:lnTo>
                      <a:pt x="0" y="145"/>
                    </a:lnTo>
                    <a:lnTo>
                      <a:pt x="85" y="145"/>
                    </a:lnTo>
                    <a:lnTo>
                      <a:pt x="131" y="191"/>
                    </a:lnTo>
                    <a:lnTo>
                      <a:pt x="131" y="0"/>
                    </a:lnTo>
                    <a:lnTo>
                      <a:pt x="85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25" name="Freeform 158"/>
              <p:cNvSpPr>
                <a:spLocks/>
              </p:cNvSpPr>
              <p:nvPr/>
            </p:nvSpPr>
            <p:spPr bwMode="auto">
              <a:xfrm>
                <a:off x="17376300" y="6370956"/>
                <a:ext cx="54229" cy="166303"/>
              </a:xfrm>
              <a:custGeom>
                <a:avLst/>
                <a:gdLst>
                  <a:gd name="T0" fmla="*/ 1 w 4"/>
                  <a:gd name="T1" fmla="*/ 0 h 12"/>
                  <a:gd name="T2" fmla="*/ 0 w 4"/>
                  <a:gd name="T3" fmla="*/ 2 h 12"/>
                  <a:gd name="T4" fmla="*/ 1 w 4"/>
                  <a:gd name="T5" fmla="*/ 6 h 12"/>
                  <a:gd name="T6" fmla="*/ 0 w 4"/>
                  <a:gd name="T7" fmla="*/ 11 h 12"/>
                  <a:gd name="T8" fmla="*/ 1 w 4"/>
                  <a:gd name="T9" fmla="*/ 12 h 12"/>
                  <a:gd name="T10" fmla="*/ 4 w 4"/>
                  <a:gd name="T11" fmla="*/ 6 h 12"/>
                  <a:gd name="T12" fmla="*/ 1 w 4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5"/>
                      <a:pt x="1" y="6"/>
                    </a:cubicBezTo>
                    <a:cubicBezTo>
                      <a:pt x="1" y="8"/>
                      <a:pt x="1" y="10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1"/>
                      <a:pt x="4" y="9"/>
                      <a:pt x="4" y="6"/>
                    </a:cubicBezTo>
                    <a:cubicBezTo>
                      <a:pt x="4" y="4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24" name="กลุ่ม 623"/>
            <p:cNvGrpSpPr/>
            <p:nvPr/>
          </p:nvGrpSpPr>
          <p:grpSpPr>
            <a:xfrm>
              <a:off x="18068628" y="6314918"/>
              <a:ext cx="415759" cy="291032"/>
              <a:chOff x="18068628" y="6314918"/>
              <a:chExt cx="415759" cy="291032"/>
            </a:xfrm>
          </p:grpSpPr>
          <p:sp>
            <p:nvSpPr>
              <p:cNvPr id="426" name="Freeform 159"/>
              <p:cNvSpPr>
                <a:spLocks/>
              </p:cNvSpPr>
              <p:nvPr/>
            </p:nvSpPr>
            <p:spPr bwMode="auto">
              <a:xfrm>
                <a:off x="18068628" y="6314918"/>
                <a:ext cx="234994" cy="291032"/>
              </a:xfrm>
              <a:custGeom>
                <a:avLst/>
                <a:gdLst>
                  <a:gd name="T0" fmla="*/ 15 w 17"/>
                  <a:gd name="T1" fmla="*/ 0 h 21"/>
                  <a:gd name="T2" fmla="*/ 14 w 17"/>
                  <a:gd name="T3" fmla="*/ 0 h 21"/>
                  <a:gd name="T4" fmla="*/ 7 w 17"/>
                  <a:gd name="T5" fmla="*/ 5 h 21"/>
                  <a:gd name="T6" fmla="*/ 1 w 17"/>
                  <a:gd name="T7" fmla="*/ 5 h 21"/>
                  <a:gd name="T8" fmla="*/ 0 w 17"/>
                  <a:gd name="T9" fmla="*/ 5 h 21"/>
                  <a:gd name="T10" fmla="*/ 0 w 17"/>
                  <a:gd name="T11" fmla="*/ 6 h 21"/>
                  <a:gd name="T12" fmla="*/ 0 w 17"/>
                  <a:gd name="T13" fmla="*/ 15 h 21"/>
                  <a:gd name="T14" fmla="*/ 0 w 17"/>
                  <a:gd name="T15" fmla="*/ 15 h 21"/>
                  <a:gd name="T16" fmla="*/ 1 w 17"/>
                  <a:gd name="T17" fmla="*/ 16 h 21"/>
                  <a:gd name="T18" fmla="*/ 7 w 17"/>
                  <a:gd name="T19" fmla="*/ 16 h 21"/>
                  <a:gd name="T20" fmla="*/ 14 w 17"/>
                  <a:gd name="T21" fmla="*/ 21 h 21"/>
                  <a:gd name="T22" fmla="*/ 15 w 17"/>
                  <a:gd name="T23" fmla="*/ 21 h 21"/>
                  <a:gd name="T24" fmla="*/ 16 w 17"/>
                  <a:gd name="T25" fmla="*/ 21 h 21"/>
                  <a:gd name="T26" fmla="*/ 17 w 17"/>
                  <a:gd name="T27" fmla="*/ 20 h 21"/>
                  <a:gd name="T28" fmla="*/ 17 w 17"/>
                  <a:gd name="T29" fmla="*/ 1 h 21"/>
                  <a:gd name="T30" fmla="*/ 16 w 17"/>
                  <a:gd name="T31" fmla="*/ 0 h 21"/>
                  <a:gd name="T32" fmla="*/ 15 w 17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1"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27" name="Freeform 160"/>
              <p:cNvSpPr>
                <a:spLocks/>
              </p:cNvSpPr>
              <p:nvPr/>
            </p:nvSpPr>
            <p:spPr bwMode="auto">
              <a:xfrm>
                <a:off x="18332544" y="6383609"/>
                <a:ext cx="68691" cy="153650"/>
              </a:xfrm>
              <a:custGeom>
                <a:avLst/>
                <a:gdLst>
                  <a:gd name="T0" fmla="*/ 4 w 5"/>
                  <a:gd name="T1" fmla="*/ 8 h 11"/>
                  <a:gd name="T2" fmla="*/ 5 w 5"/>
                  <a:gd name="T3" fmla="*/ 5 h 11"/>
                  <a:gd name="T4" fmla="*/ 4 w 5"/>
                  <a:gd name="T5" fmla="*/ 2 h 11"/>
                  <a:gd name="T6" fmla="*/ 2 w 5"/>
                  <a:gd name="T7" fmla="*/ 0 h 11"/>
                  <a:gd name="T8" fmla="*/ 1 w 5"/>
                  <a:gd name="T9" fmla="*/ 0 h 11"/>
                  <a:gd name="T10" fmla="*/ 0 w 5"/>
                  <a:gd name="T11" fmla="*/ 1 h 11"/>
                  <a:gd name="T12" fmla="*/ 0 w 5"/>
                  <a:gd name="T13" fmla="*/ 2 h 11"/>
                  <a:gd name="T14" fmla="*/ 0 w 5"/>
                  <a:gd name="T15" fmla="*/ 2 h 11"/>
                  <a:gd name="T16" fmla="*/ 1 w 5"/>
                  <a:gd name="T17" fmla="*/ 3 h 11"/>
                  <a:gd name="T18" fmla="*/ 1 w 5"/>
                  <a:gd name="T19" fmla="*/ 3 h 11"/>
                  <a:gd name="T20" fmla="*/ 2 w 5"/>
                  <a:gd name="T21" fmla="*/ 4 h 11"/>
                  <a:gd name="T22" fmla="*/ 2 w 5"/>
                  <a:gd name="T23" fmla="*/ 5 h 11"/>
                  <a:gd name="T24" fmla="*/ 2 w 5"/>
                  <a:gd name="T25" fmla="*/ 7 h 11"/>
                  <a:gd name="T26" fmla="*/ 1 w 5"/>
                  <a:gd name="T27" fmla="*/ 7 h 11"/>
                  <a:gd name="T28" fmla="*/ 1 w 5"/>
                  <a:gd name="T29" fmla="*/ 8 h 11"/>
                  <a:gd name="T30" fmla="*/ 0 w 5"/>
                  <a:gd name="T31" fmla="*/ 8 h 11"/>
                  <a:gd name="T32" fmla="*/ 0 w 5"/>
                  <a:gd name="T33" fmla="*/ 9 h 11"/>
                  <a:gd name="T34" fmla="*/ 0 w 5"/>
                  <a:gd name="T35" fmla="*/ 10 h 11"/>
                  <a:gd name="T36" fmla="*/ 1 w 5"/>
                  <a:gd name="T37" fmla="*/ 11 h 11"/>
                  <a:gd name="T38" fmla="*/ 2 w 5"/>
                  <a:gd name="T39" fmla="*/ 10 h 11"/>
                  <a:gd name="T40" fmla="*/ 4 w 5"/>
                  <a:gd name="T4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1">
                    <a:moveTo>
                      <a:pt x="4" y="8"/>
                    </a:moveTo>
                    <a:cubicBezTo>
                      <a:pt x="5" y="7"/>
                      <a:pt x="5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0"/>
                    </a:cubicBezTo>
                    <a:cubicBezTo>
                      <a:pt x="3" y="10"/>
                      <a:pt x="3" y="9"/>
                      <a:pt x="4" y="8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28" name="Freeform 161"/>
              <p:cNvSpPr>
                <a:spLocks/>
              </p:cNvSpPr>
              <p:nvPr/>
            </p:nvSpPr>
            <p:spPr bwMode="auto">
              <a:xfrm>
                <a:off x="18359659" y="6314918"/>
                <a:ext cx="124728" cy="291032"/>
              </a:xfrm>
              <a:custGeom>
                <a:avLst/>
                <a:gdLst>
                  <a:gd name="T0" fmla="*/ 2 w 9"/>
                  <a:gd name="T1" fmla="*/ 0 h 21"/>
                  <a:gd name="T2" fmla="*/ 1 w 9"/>
                  <a:gd name="T3" fmla="*/ 0 h 21"/>
                  <a:gd name="T4" fmla="*/ 0 w 9"/>
                  <a:gd name="T5" fmla="*/ 0 h 21"/>
                  <a:gd name="T6" fmla="*/ 0 w 9"/>
                  <a:gd name="T7" fmla="*/ 1 h 21"/>
                  <a:gd name="T8" fmla="*/ 1 w 9"/>
                  <a:gd name="T9" fmla="*/ 3 h 21"/>
                  <a:gd name="T10" fmla="*/ 2 w 9"/>
                  <a:gd name="T11" fmla="*/ 4 h 21"/>
                  <a:gd name="T12" fmla="*/ 5 w 9"/>
                  <a:gd name="T13" fmla="*/ 7 h 21"/>
                  <a:gd name="T14" fmla="*/ 6 w 9"/>
                  <a:gd name="T15" fmla="*/ 10 h 21"/>
                  <a:gd name="T16" fmla="*/ 5 w 9"/>
                  <a:gd name="T17" fmla="*/ 14 h 21"/>
                  <a:gd name="T18" fmla="*/ 2 w 9"/>
                  <a:gd name="T19" fmla="*/ 17 h 21"/>
                  <a:gd name="T20" fmla="*/ 1 w 9"/>
                  <a:gd name="T21" fmla="*/ 18 h 21"/>
                  <a:gd name="T22" fmla="*/ 0 w 9"/>
                  <a:gd name="T23" fmla="*/ 19 h 21"/>
                  <a:gd name="T24" fmla="*/ 0 w 9"/>
                  <a:gd name="T25" fmla="*/ 20 h 21"/>
                  <a:gd name="T26" fmla="*/ 1 w 9"/>
                  <a:gd name="T27" fmla="*/ 21 h 21"/>
                  <a:gd name="T28" fmla="*/ 2 w 9"/>
                  <a:gd name="T29" fmla="*/ 21 h 21"/>
                  <a:gd name="T30" fmla="*/ 7 w 9"/>
                  <a:gd name="T31" fmla="*/ 16 h 21"/>
                  <a:gd name="T32" fmla="*/ 9 w 9"/>
                  <a:gd name="T33" fmla="*/ 10 h 21"/>
                  <a:gd name="T34" fmla="*/ 7 w 9"/>
                  <a:gd name="T35" fmla="*/ 4 h 21"/>
                  <a:gd name="T36" fmla="*/ 2 w 9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3" y="4"/>
                      <a:pt x="4" y="5"/>
                      <a:pt x="5" y="7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2"/>
                      <a:pt x="6" y="13"/>
                      <a:pt x="5" y="14"/>
                    </a:cubicBezTo>
                    <a:cubicBezTo>
                      <a:pt x="4" y="15"/>
                      <a:pt x="3" y="16"/>
                      <a:pt x="2" y="17"/>
                    </a:cubicBezTo>
                    <a:cubicBezTo>
                      <a:pt x="2" y="17"/>
                      <a:pt x="2" y="18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4" y="20"/>
                      <a:pt x="6" y="18"/>
                      <a:pt x="7" y="16"/>
                    </a:cubicBezTo>
                    <a:cubicBezTo>
                      <a:pt x="8" y="15"/>
                      <a:pt x="9" y="13"/>
                      <a:pt x="9" y="10"/>
                    </a:cubicBezTo>
                    <a:cubicBezTo>
                      <a:pt x="9" y="8"/>
                      <a:pt x="8" y="6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29" name="Freeform 162"/>
            <p:cNvSpPr>
              <a:spLocks noEditPoints="1"/>
            </p:cNvSpPr>
            <p:nvPr/>
          </p:nvSpPr>
          <p:spPr bwMode="auto">
            <a:xfrm>
              <a:off x="8130189" y="7229587"/>
              <a:ext cx="374183" cy="415759"/>
            </a:xfrm>
            <a:custGeom>
              <a:avLst/>
              <a:gdLst>
                <a:gd name="T0" fmla="*/ 7 w 27"/>
                <a:gd name="T1" fmla="*/ 23 h 30"/>
                <a:gd name="T2" fmla="*/ 3 w 27"/>
                <a:gd name="T3" fmla="*/ 15 h 30"/>
                <a:gd name="T4" fmla="*/ 11 w 27"/>
                <a:gd name="T5" fmla="*/ 4 h 30"/>
                <a:gd name="T6" fmla="*/ 11 w 27"/>
                <a:gd name="T7" fmla="*/ 2 h 30"/>
                <a:gd name="T8" fmla="*/ 0 w 27"/>
                <a:gd name="T9" fmla="*/ 15 h 30"/>
                <a:gd name="T10" fmla="*/ 5 w 27"/>
                <a:gd name="T11" fmla="*/ 25 h 30"/>
                <a:gd name="T12" fmla="*/ 7 w 27"/>
                <a:gd name="T13" fmla="*/ 23 h 30"/>
                <a:gd name="T14" fmla="*/ 22 w 27"/>
                <a:gd name="T15" fmla="*/ 5 h 30"/>
                <a:gd name="T16" fmla="*/ 20 w 27"/>
                <a:gd name="T17" fmla="*/ 6 h 30"/>
                <a:gd name="T18" fmla="*/ 24 w 27"/>
                <a:gd name="T19" fmla="*/ 15 h 30"/>
                <a:gd name="T20" fmla="*/ 16 w 27"/>
                <a:gd name="T21" fmla="*/ 25 h 30"/>
                <a:gd name="T22" fmla="*/ 16 w 27"/>
                <a:gd name="T23" fmla="*/ 28 h 30"/>
                <a:gd name="T24" fmla="*/ 27 w 27"/>
                <a:gd name="T25" fmla="*/ 15 h 30"/>
                <a:gd name="T26" fmla="*/ 22 w 27"/>
                <a:gd name="T27" fmla="*/ 5 h 30"/>
                <a:gd name="T28" fmla="*/ 12 w 27"/>
                <a:gd name="T29" fmla="*/ 7 h 30"/>
                <a:gd name="T30" fmla="*/ 16 w 27"/>
                <a:gd name="T31" fmla="*/ 4 h 30"/>
                <a:gd name="T32" fmla="*/ 16 w 27"/>
                <a:gd name="T33" fmla="*/ 3 h 30"/>
                <a:gd name="T34" fmla="*/ 12 w 27"/>
                <a:gd name="T35" fmla="*/ 0 h 30"/>
                <a:gd name="T36" fmla="*/ 11 w 27"/>
                <a:gd name="T37" fmla="*/ 1 h 30"/>
                <a:gd name="T38" fmla="*/ 11 w 27"/>
                <a:gd name="T39" fmla="*/ 6 h 30"/>
                <a:gd name="T40" fmla="*/ 12 w 27"/>
                <a:gd name="T41" fmla="*/ 7 h 30"/>
                <a:gd name="T42" fmla="*/ 15 w 27"/>
                <a:gd name="T43" fmla="*/ 23 h 30"/>
                <a:gd name="T44" fmla="*/ 10 w 27"/>
                <a:gd name="T45" fmla="*/ 25 h 30"/>
                <a:gd name="T46" fmla="*/ 10 w 27"/>
                <a:gd name="T47" fmla="*/ 27 h 30"/>
                <a:gd name="T48" fmla="*/ 15 w 27"/>
                <a:gd name="T49" fmla="*/ 29 h 30"/>
                <a:gd name="T50" fmla="*/ 16 w 27"/>
                <a:gd name="T51" fmla="*/ 29 h 30"/>
                <a:gd name="T52" fmla="*/ 16 w 27"/>
                <a:gd name="T53" fmla="*/ 23 h 30"/>
                <a:gd name="T54" fmla="*/ 15 w 27"/>
                <a:gd name="T55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" h="30">
                  <a:moveTo>
                    <a:pt x="7" y="23"/>
                  </a:moveTo>
                  <a:cubicBezTo>
                    <a:pt x="4" y="21"/>
                    <a:pt x="3" y="18"/>
                    <a:pt x="3" y="15"/>
                  </a:cubicBezTo>
                  <a:cubicBezTo>
                    <a:pt x="3" y="10"/>
                    <a:pt x="6" y="6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5" y="3"/>
                    <a:pt x="0" y="8"/>
                    <a:pt x="0" y="15"/>
                  </a:cubicBezTo>
                  <a:cubicBezTo>
                    <a:pt x="0" y="19"/>
                    <a:pt x="2" y="22"/>
                    <a:pt x="5" y="25"/>
                  </a:cubicBezTo>
                  <a:cubicBezTo>
                    <a:pt x="7" y="27"/>
                    <a:pt x="8" y="24"/>
                    <a:pt x="7" y="23"/>
                  </a:cubicBezTo>
                  <a:close/>
                  <a:moveTo>
                    <a:pt x="22" y="5"/>
                  </a:moveTo>
                  <a:cubicBezTo>
                    <a:pt x="21" y="3"/>
                    <a:pt x="19" y="5"/>
                    <a:pt x="20" y="6"/>
                  </a:cubicBezTo>
                  <a:cubicBezTo>
                    <a:pt x="22" y="8"/>
                    <a:pt x="24" y="11"/>
                    <a:pt x="24" y="15"/>
                  </a:cubicBezTo>
                  <a:cubicBezTo>
                    <a:pt x="24" y="20"/>
                    <a:pt x="20" y="24"/>
                    <a:pt x="16" y="25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2" y="26"/>
                    <a:pt x="27" y="21"/>
                    <a:pt x="27" y="15"/>
                  </a:cubicBezTo>
                  <a:cubicBezTo>
                    <a:pt x="27" y="11"/>
                    <a:pt x="25" y="7"/>
                    <a:pt x="22" y="5"/>
                  </a:cubicBezTo>
                  <a:close/>
                  <a:moveTo>
                    <a:pt x="12" y="7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23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6" y="29"/>
                    <a:pt x="16" y="29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2"/>
                    <a:pt x="15" y="2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0" name="Freeform 163"/>
            <p:cNvSpPr>
              <a:spLocks noEditPoints="1"/>
            </p:cNvSpPr>
            <p:nvPr/>
          </p:nvSpPr>
          <p:spPr bwMode="auto">
            <a:xfrm>
              <a:off x="15075166" y="6258881"/>
              <a:ext cx="374183" cy="374183"/>
            </a:xfrm>
            <a:custGeom>
              <a:avLst/>
              <a:gdLst>
                <a:gd name="T0" fmla="*/ 184 w 207"/>
                <a:gd name="T1" fmla="*/ 54 h 207"/>
                <a:gd name="T2" fmla="*/ 161 w 207"/>
                <a:gd name="T3" fmla="*/ 54 h 207"/>
                <a:gd name="T4" fmla="*/ 184 w 207"/>
                <a:gd name="T5" fmla="*/ 23 h 207"/>
                <a:gd name="T6" fmla="*/ 161 w 207"/>
                <a:gd name="T7" fmla="*/ 0 h 207"/>
                <a:gd name="T8" fmla="*/ 122 w 207"/>
                <a:gd name="T9" fmla="*/ 0 h 207"/>
                <a:gd name="T10" fmla="*/ 145 w 207"/>
                <a:gd name="T11" fmla="*/ 23 h 207"/>
                <a:gd name="T12" fmla="*/ 122 w 207"/>
                <a:gd name="T13" fmla="*/ 54 h 207"/>
                <a:gd name="T14" fmla="*/ 92 w 207"/>
                <a:gd name="T15" fmla="*/ 54 h 207"/>
                <a:gd name="T16" fmla="*/ 115 w 207"/>
                <a:gd name="T17" fmla="*/ 23 h 207"/>
                <a:gd name="T18" fmla="*/ 92 w 207"/>
                <a:gd name="T19" fmla="*/ 0 h 207"/>
                <a:gd name="T20" fmla="*/ 53 w 207"/>
                <a:gd name="T21" fmla="*/ 0 h 207"/>
                <a:gd name="T22" fmla="*/ 76 w 207"/>
                <a:gd name="T23" fmla="*/ 23 h 207"/>
                <a:gd name="T24" fmla="*/ 53 w 207"/>
                <a:gd name="T25" fmla="*/ 54 h 207"/>
                <a:gd name="T26" fmla="*/ 30 w 207"/>
                <a:gd name="T27" fmla="*/ 54 h 207"/>
                <a:gd name="T28" fmla="*/ 53 w 207"/>
                <a:gd name="T29" fmla="*/ 23 h 207"/>
                <a:gd name="T30" fmla="*/ 30 w 207"/>
                <a:gd name="T31" fmla="*/ 0 h 207"/>
                <a:gd name="T32" fmla="*/ 0 w 207"/>
                <a:gd name="T33" fmla="*/ 0 h 207"/>
                <a:gd name="T34" fmla="*/ 0 w 207"/>
                <a:gd name="T35" fmla="*/ 207 h 207"/>
                <a:gd name="T36" fmla="*/ 207 w 207"/>
                <a:gd name="T37" fmla="*/ 207 h 207"/>
                <a:gd name="T38" fmla="*/ 207 w 207"/>
                <a:gd name="T39" fmla="*/ 0 h 207"/>
                <a:gd name="T40" fmla="*/ 184 w 207"/>
                <a:gd name="T41" fmla="*/ 0 h 207"/>
                <a:gd name="T42" fmla="*/ 207 w 207"/>
                <a:gd name="T43" fmla="*/ 23 h 207"/>
                <a:gd name="T44" fmla="*/ 184 w 207"/>
                <a:gd name="T45" fmla="*/ 54 h 207"/>
                <a:gd name="T46" fmla="*/ 184 w 207"/>
                <a:gd name="T47" fmla="*/ 177 h 207"/>
                <a:gd name="T48" fmla="*/ 30 w 207"/>
                <a:gd name="T49" fmla="*/ 177 h 207"/>
                <a:gd name="T50" fmla="*/ 30 w 207"/>
                <a:gd name="T51" fmla="*/ 154 h 207"/>
                <a:gd name="T52" fmla="*/ 184 w 207"/>
                <a:gd name="T53" fmla="*/ 154 h 207"/>
                <a:gd name="T54" fmla="*/ 184 w 207"/>
                <a:gd name="T55" fmla="*/ 177 h 207"/>
                <a:gd name="T56" fmla="*/ 184 w 207"/>
                <a:gd name="T57" fmla="*/ 131 h 207"/>
                <a:gd name="T58" fmla="*/ 30 w 207"/>
                <a:gd name="T59" fmla="*/ 131 h 207"/>
                <a:gd name="T60" fmla="*/ 30 w 207"/>
                <a:gd name="T61" fmla="*/ 100 h 207"/>
                <a:gd name="T62" fmla="*/ 184 w 207"/>
                <a:gd name="T63" fmla="*/ 100 h 207"/>
                <a:gd name="T64" fmla="*/ 184 w 207"/>
                <a:gd name="T65" fmla="*/ 13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7" h="207">
                  <a:moveTo>
                    <a:pt x="184" y="54"/>
                  </a:moveTo>
                  <a:lnTo>
                    <a:pt x="161" y="54"/>
                  </a:lnTo>
                  <a:lnTo>
                    <a:pt x="184" y="23"/>
                  </a:lnTo>
                  <a:lnTo>
                    <a:pt x="161" y="0"/>
                  </a:lnTo>
                  <a:lnTo>
                    <a:pt x="122" y="0"/>
                  </a:lnTo>
                  <a:lnTo>
                    <a:pt x="145" y="23"/>
                  </a:lnTo>
                  <a:lnTo>
                    <a:pt x="122" y="54"/>
                  </a:lnTo>
                  <a:lnTo>
                    <a:pt x="92" y="54"/>
                  </a:lnTo>
                  <a:lnTo>
                    <a:pt x="115" y="23"/>
                  </a:lnTo>
                  <a:lnTo>
                    <a:pt x="92" y="0"/>
                  </a:lnTo>
                  <a:lnTo>
                    <a:pt x="53" y="0"/>
                  </a:lnTo>
                  <a:lnTo>
                    <a:pt x="76" y="23"/>
                  </a:lnTo>
                  <a:lnTo>
                    <a:pt x="53" y="54"/>
                  </a:lnTo>
                  <a:lnTo>
                    <a:pt x="30" y="54"/>
                  </a:lnTo>
                  <a:lnTo>
                    <a:pt x="53" y="23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207"/>
                  </a:lnTo>
                  <a:lnTo>
                    <a:pt x="207" y="207"/>
                  </a:lnTo>
                  <a:lnTo>
                    <a:pt x="207" y="0"/>
                  </a:lnTo>
                  <a:lnTo>
                    <a:pt x="184" y="0"/>
                  </a:lnTo>
                  <a:lnTo>
                    <a:pt x="207" y="23"/>
                  </a:lnTo>
                  <a:lnTo>
                    <a:pt x="184" y="54"/>
                  </a:lnTo>
                  <a:close/>
                  <a:moveTo>
                    <a:pt x="184" y="177"/>
                  </a:moveTo>
                  <a:lnTo>
                    <a:pt x="30" y="177"/>
                  </a:lnTo>
                  <a:lnTo>
                    <a:pt x="30" y="154"/>
                  </a:lnTo>
                  <a:lnTo>
                    <a:pt x="184" y="154"/>
                  </a:lnTo>
                  <a:lnTo>
                    <a:pt x="184" y="177"/>
                  </a:lnTo>
                  <a:close/>
                  <a:moveTo>
                    <a:pt x="184" y="131"/>
                  </a:moveTo>
                  <a:lnTo>
                    <a:pt x="30" y="131"/>
                  </a:lnTo>
                  <a:lnTo>
                    <a:pt x="30" y="100"/>
                  </a:lnTo>
                  <a:lnTo>
                    <a:pt x="184" y="100"/>
                  </a:lnTo>
                  <a:lnTo>
                    <a:pt x="184" y="13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1" name="Freeform 164"/>
            <p:cNvSpPr>
              <a:spLocks noEditPoints="1"/>
            </p:cNvSpPr>
            <p:nvPr/>
          </p:nvSpPr>
          <p:spPr bwMode="auto">
            <a:xfrm>
              <a:off x="13065063" y="6258881"/>
              <a:ext cx="388645" cy="374183"/>
            </a:xfrm>
            <a:custGeom>
              <a:avLst/>
              <a:gdLst>
                <a:gd name="T0" fmla="*/ 14 w 28"/>
                <a:gd name="T1" fmla="*/ 0 h 27"/>
                <a:gd name="T2" fmla="*/ 0 w 28"/>
                <a:gd name="T3" fmla="*/ 14 h 27"/>
                <a:gd name="T4" fmla="*/ 14 w 28"/>
                <a:gd name="T5" fmla="*/ 27 h 27"/>
                <a:gd name="T6" fmla="*/ 28 w 28"/>
                <a:gd name="T7" fmla="*/ 14 h 27"/>
                <a:gd name="T8" fmla="*/ 14 w 28"/>
                <a:gd name="T9" fmla="*/ 0 h 27"/>
                <a:gd name="T10" fmla="*/ 14 w 28"/>
                <a:gd name="T11" fmla="*/ 24 h 27"/>
                <a:gd name="T12" fmla="*/ 4 w 28"/>
                <a:gd name="T13" fmla="*/ 14 h 27"/>
                <a:gd name="T14" fmla="*/ 14 w 28"/>
                <a:gd name="T15" fmla="*/ 3 h 27"/>
                <a:gd name="T16" fmla="*/ 24 w 28"/>
                <a:gd name="T17" fmla="*/ 14 h 27"/>
                <a:gd name="T18" fmla="*/ 14 w 28"/>
                <a:gd name="T19" fmla="*/ 24 h 27"/>
                <a:gd name="T20" fmla="*/ 23 w 28"/>
                <a:gd name="T21" fmla="*/ 14 h 27"/>
                <a:gd name="T22" fmla="*/ 21 w 28"/>
                <a:gd name="T23" fmla="*/ 15 h 27"/>
                <a:gd name="T24" fmla="*/ 14 w 28"/>
                <a:gd name="T25" fmla="*/ 15 h 27"/>
                <a:gd name="T26" fmla="*/ 12 w 28"/>
                <a:gd name="T27" fmla="*/ 14 h 27"/>
                <a:gd name="T28" fmla="*/ 12 w 28"/>
                <a:gd name="T29" fmla="*/ 7 h 27"/>
                <a:gd name="T30" fmla="*/ 14 w 28"/>
                <a:gd name="T31" fmla="*/ 5 h 27"/>
                <a:gd name="T32" fmla="*/ 16 w 28"/>
                <a:gd name="T33" fmla="*/ 7 h 27"/>
                <a:gd name="T34" fmla="*/ 16 w 28"/>
                <a:gd name="T35" fmla="*/ 12 h 27"/>
                <a:gd name="T36" fmla="*/ 21 w 28"/>
                <a:gd name="T37" fmla="*/ 12 h 27"/>
                <a:gd name="T38" fmla="*/ 23 w 28"/>
                <a:gd name="T3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7">
                  <a:moveTo>
                    <a:pt x="14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1"/>
                    <a:pt x="7" y="27"/>
                    <a:pt x="14" y="27"/>
                  </a:cubicBezTo>
                  <a:cubicBezTo>
                    <a:pt x="22" y="27"/>
                    <a:pt x="28" y="21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  <a:moveTo>
                    <a:pt x="14" y="24"/>
                  </a:moveTo>
                  <a:cubicBezTo>
                    <a:pt x="8" y="24"/>
                    <a:pt x="4" y="19"/>
                    <a:pt x="4" y="14"/>
                  </a:cubicBezTo>
                  <a:cubicBezTo>
                    <a:pt x="4" y="8"/>
                    <a:pt x="8" y="3"/>
                    <a:pt x="14" y="3"/>
                  </a:cubicBezTo>
                  <a:cubicBezTo>
                    <a:pt x="20" y="3"/>
                    <a:pt x="24" y="8"/>
                    <a:pt x="24" y="14"/>
                  </a:cubicBezTo>
                  <a:cubicBezTo>
                    <a:pt x="24" y="19"/>
                    <a:pt x="20" y="24"/>
                    <a:pt x="14" y="24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5"/>
                    <a:pt x="21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2" y="14"/>
                    <a:pt x="12" y="1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6"/>
                    <a:pt x="16" y="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3" y="13"/>
                    <a:pt x="23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2" name="Oval 165"/>
            <p:cNvSpPr>
              <a:spLocks noChangeArrowheads="1"/>
            </p:cNvSpPr>
            <p:nvPr/>
          </p:nvSpPr>
          <p:spPr bwMode="auto">
            <a:xfrm>
              <a:off x="14214726" y="6175730"/>
              <a:ext cx="70499" cy="70499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3" name="Freeform 166"/>
            <p:cNvSpPr>
              <a:spLocks/>
            </p:cNvSpPr>
            <p:nvPr/>
          </p:nvSpPr>
          <p:spPr bwMode="auto">
            <a:xfrm>
              <a:off x="14160497" y="6258881"/>
              <a:ext cx="178958" cy="332607"/>
            </a:xfrm>
            <a:custGeom>
              <a:avLst/>
              <a:gdLst>
                <a:gd name="T0" fmla="*/ 7 w 13"/>
                <a:gd name="T1" fmla="*/ 0 h 24"/>
                <a:gd name="T2" fmla="*/ 5 w 13"/>
                <a:gd name="T3" fmla="*/ 0 h 24"/>
                <a:gd name="T4" fmla="*/ 0 w 13"/>
                <a:gd name="T5" fmla="*/ 9 h 24"/>
                <a:gd name="T6" fmla="*/ 3 w 13"/>
                <a:gd name="T7" fmla="*/ 9 h 24"/>
                <a:gd name="T8" fmla="*/ 3 w 13"/>
                <a:gd name="T9" fmla="*/ 5 h 24"/>
                <a:gd name="T10" fmla="*/ 3 w 13"/>
                <a:gd name="T11" fmla="*/ 10 h 24"/>
                <a:gd name="T12" fmla="*/ 3 w 13"/>
                <a:gd name="T13" fmla="*/ 10 h 24"/>
                <a:gd name="T14" fmla="*/ 3 w 13"/>
                <a:gd name="T15" fmla="*/ 10 h 24"/>
                <a:gd name="T16" fmla="*/ 3 w 13"/>
                <a:gd name="T17" fmla="*/ 23 h 24"/>
                <a:gd name="T18" fmla="*/ 6 w 13"/>
                <a:gd name="T19" fmla="*/ 23 h 24"/>
                <a:gd name="T20" fmla="*/ 6 w 13"/>
                <a:gd name="T21" fmla="*/ 13 h 24"/>
                <a:gd name="T22" fmla="*/ 7 w 13"/>
                <a:gd name="T23" fmla="*/ 13 h 24"/>
                <a:gd name="T24" fmla="*/ 7 w 13"/>
                <a:gd name="T25" fmla="*/ 23 h 24"/>
                <a:gd name="T26" fmla="*/ 10 w 13"/>
                <a:gd name="T27" fmla="*/ 23 h 24"/>
                <a:gd name="T28" fmla="*/ 10 w 13"/>
                <a:gd name="T29" fmla="*/ 10 h 24"/>
                <a:gd name="T30" fmla="*/ 10 w 13"/>
                <a:gd name="T31" fmla="*/ 10 h 24"/>
                <a:gd name="T32" fmla="*/ 9 w 13"/>
                <a:gd name="T33" fmla="*/ 4 h 24"/>
                <a:gd name="T34" fmla="*/ 10 w 13"/>
                <a:gd name="T35" fmla="*/ 9 h 24"/>
                <a:gd name="T36" fmla="*/ 13 w 13"/>
                <a:gd name="T37" fmla="*/ 9 h 24"/>
                <a:gd name="T38" fmla="*/ 7 w 13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4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1" y="1"/>
                    <a:pt x="0" y="6"/>
                    <a:pt x="0" y="9"/>
                  </a:cubicBezTo>
                  <a:cubicBezTo>
                    <a:pt x="0" y="11"/>
                    <a:pt x="3" y="11"/>
                    <a:pt x="3" y="9"/>
                  </a:cubicBezTo>
                  <a:cubicBezTo>
                    <a:pt x="3" y="8"/>
                    <a:pt x="3" y="6"/>
                    <a:pt x="3" y="5"/>
                  </a:cubicBezTo>
                  <a:cubicBezTo>
                    <a:pt x="3" y="6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4"/>
                    <a:pt x="3" y="18"/>
                    <a:pt x="3" y="23"/>
                  </a:cubicBezTo>
                  <a:cubicBezTo>
                    <a:pt x="3" y="24"/>
                    <a:pt x="6" y="24"/>
                    <a:pt x="6" y="23"/>
                  </a:cubicBezTo>
                  <a:cubicBezTo>
                    <a:pt x="6" y="19"/>
                    <a:pt x="6" y="16"/>
                    <a:pt x="6" y="13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7" y="16"/>
                    <a:pt x="7" y="19"/>
                    <a:pt x="7" y="23"/>
                  </a:cubicBezTo>
                  <a:cubicBezTo>
                    <a:pt x="7" y="24"/>
                    <a:pt x="10" y="24"/>
                    <a:pt x="10" y="23"/>
                  </a:cubicBezTo>
                  <a:cubicBezTo>
                    <a:pt x="10" y="18"/>
                    <a:pt x="10" y="14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8"/>
                    <a:pt x="9" y="6"/>
                    <a:pt x="9" y="4"/>
                  </a:cubicBezTo>
                  <a:cubicBezTo>
                    <a:pt x="10" y="6"/>
                    <a:pt x="10" y="8"/>
                    <a:pt x="10" y="9"/>
                  </a:cubicBezTo>
                  <a:cubicBezTo>
                    <a:pt x="10" y="11"/>
                    <a:pt x="13" y="11"/>
                    <a:pt x="13" y="9"/>
                  </a:cubicBezTo>
                  <a:cubicBezTo>
                    <a:pt x="13" y="6"/>
                    <a:pt x="12" y="1"/>
                    <a:pt x="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4" name="Freeform 167"/>
            <p:cNvSpPr>
              <a:spLocks noEditPoints="1"/>
            </p:cNvSpPr>
            <p:nvPr/>
          </p:nvSpPr>
          <p:spPr bwMode="auto">
            <a:xfrm>
              <a:off x="20978938" y="4221664"/>
              <a:ext cx="403106" cy="401297"/>
            </a:xfrm>
            <a:custGeom>
              <a:avLst/>
              <a:gdLst>
                <a:gd name="T0" fmla="*/ 14 w 29"/>
                <a:gd name="T1" fmla="*/ 0 h 29"/>
                <a:gd name="T2" fmla="*/ 0 w 29"/>
                <a:gd name="T3" fmla="*/ 14 h 29"/>
                <a:gd name="T4" fmla="*/ 14 w 29"/>
                <a:gd name="T5" fmla="*/ 29 h 29"/>
                <a:gd name="T6" fmla="*/ 29 w 29"/>
                <a:gd name="T7" fmla="*/ 14 h 29"/>
                <a:gd name="T8" fmla="*/ 14 w 29"/>
                <a:gd name="T9" fmla="*/ 0 h 29"/>
                <a:gd name="T10" fmla="*/ 12 w 29"/>
                <a:gd name="T11" fmla="*/ 21 h 29"/>
                <a:gd name="T12" fmla="*/ 9 w 29"/>
                <a:gd name="T13" fmla="*/ 21 h 29"/>
                <a:gd name="T14" fmla="*/ 9 w 29"/>
                <a:gd name="T15" fmla="*/ 14 h 29"/>
                <a:gd name="T16" fmla="*/ 9 w 29"/>
                <a:gd name="T17" fmla="*/ 7 h 29"/>
                <a:gd name="T18" fmla="*/ 12 w 29"/>
                <a:gd name="T19" fmla="*/ 7 h 29"/>
                <a:gd name="T20" fmla="*/ 12 w 29"/>
                <a:gd name="T21" fmla="*/ 21 h 29"/>
                <a:gd name="T22" fmla="*/ 20 w 29"/>
                <a:gd name="T23" fmla="*/ 21 h 29"/>
                <a:gd name="T24" fmla="*/ 16 w 29"/>
                <a:gd name="T25" fmla="*/ 21 h 29"/>
                <a:gd name="T26" fmla="*/ 16 w 29"/>
                <a:gd name="T27" fmla="*/ 14 h 29"/>
                <a:gd name="T28" fmla="*/ 16 w 29"/>
                <a:gd name="T29" fmla="*/ 7 h 29"/>
                <a:gd name="T30" fmla="*/ 20 w 29"/>
                <a:gd name="T31" fmla="*/ 7 h 29"/>
                <a:gd name="T32" fmla="*/ 20 w 29"/>
                <a:gd name="T3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9"/>
                    <a:pt x="14" y="29"/>
                  </a:cubicBezTo>
                  <a:cubicBezTo>
                    <a:pt x="22" y="29"/>
                    <a:pt x="29" y="22"/>
                    <a:pt x="29" y="14"/>
                  </a:cubicBezTo>
                  <a:cubicBezTo>
                    <a:pt x="29" y="6"/>
                    <a:pt x="22" y="0"/>
                    <a:pt x="14" y="0"/>
                  </a:cubicBezTo>
                  <a:close/>
                  <a:moveTo>
                    <a:pt x="12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7"/>
                    <a:pt x="12" y="7"/>
                    <a:pt x="12" y="7"/>
                  </a:cubicBezTo>
                  <a:lnTo>
                    <a:pt x="12" y="21"/>
                  </a:lnTo>
                  <a:close/>
                  <a:moveTo>
                    <a:pt x="20" y="21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20" y="2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21" name="กลุ่ม 620"/>
            <p:cNvGrpSpPr/>
            <p:nvPr/>
          </p:nvGrpSpPr>
          <p:grpSpPr>
            <a:xfrm>
              <a:off x="17056346" y="5261061"/>
              <a:ext cx="415760" cy="415758"/>
              <a:chOff x="17056346" y="5261061"/>
              <a:chExt cx="415760" cy="415758"/>
            </a:xfrm>
          </p:grpSpPr>
          <p:sp>
            <p:nvSpPr>
              <p:cNvPr id="435" name="Freeform 168"/>
              <p:cNvSpPr>
                <a:spLocks/>
              </p:cNvSpPr>
              <p:nvPr/>
            </p:nvSpPr>
            <p:spPr bwMode="auto">
              <a:xfrm>
                <a:off x="17056346" y="5302636"/>
                <a:ext cx="374183" cy="374183"/>
              </a:xfrm>
              <a:custGeom>
                <a:avLst/>
                <a:gdLst>
                  <a:gd name="T0" fmla="*/ 14 w 27"/>
                  <a:gd name="T1" fmla="*/ 13 h 27"/>
                  <a:gd name="T2" fmla="*/ 27 w 27"/>
                  <a:gd name="T3" fmla="*/ 13 h 27"/>
                  <a:gd name="T4" fmla="*/ 14 w 27"/>
                  <a:gd name="T5" fmla="*/ 27 h 27"/>
                  <a:gd name="T6" fmla="*/ 0 w 27"/>
                  <a:gd name="T7" fmla="*/ 13 h 27"/>
                  <a:gd name="T8" fmla="*/ 14 w 27"/>
                  <a:gd name="T9" fmla="*/ 0 h 27"/>
                  <a:gd name="T10" fmla="*/ 14 w 27"/>
                  <a:gd name="T11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7">
                    <a:moveTo>
                      <a:pt x="14" y="13"/>
                    </a:move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21"/>
                      <a:pt x="21" y="27"/>
                      <a:pt x="14" y="27"/>
                    </a:cubicBezTo>
                    <a:cubicBezTo>
                      <a:pt x="6" y="27"/>
                      <a:pt x="0" y="21"/>
                      <a:pt x="0" y="13"/>
                    </a:cubicBezTo>
                    <a:cubicBezTo>
                      <a:pt x="0" y="6"/>
                      <a:pt x="6" y="0"/>
                      <a:pt x="14" y="0"/>
                    </a:cubicBez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36" name="Freeform 169"/>
              <p:cNvSpPr>
                <a:spLocks/>
              </p:cNvSpPr>
              <p:nvPr/>
            </p:nvSpPr>
            <p:spPr bwMode="auto">
              <a:xfrm>
                <a:off x="17293148" y="5261061"/>
                <a:ext cx="178958" cy="193419"/>
              </a:xfrm>
              <a:custGeom>
                <a:avLst/>
                <a:gdLst>
                  <a:gd name="T0" fmla="*/ 0 w 13"/>
                  <a:gd name="T1" fmla="*/ 14 h 14"/>
                  <a:gd name="T2" fmla="*/ 13 w 13"/>
                  <a:gd name="T3" fmla="*/ 14 h 14"/>
                  <a:gd name="T4" fmla="*/ 0 w 13"/>
                  <a:gd name="T5" fmla="*/ 0 h 14"/>
                  <a:gd name="T6" fmla="*/ 0 w 1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6"/>
                      <a:pt x="7" y="0"/>
                      <a:pt x="0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37" name="Oval 170"/>
            <p:cNvSpPr>
              <a:spLocks noChangeArrowheads="1"/>
            </p:cNvSpPr>
            <p:nvPr/>
          </p:nvSpPr>
          <p:spPr bwMode="auto">
            <a:xfrm>
              <a:off x="12163048" y="6495683"/>
              <a:ext cx="83152" cy="83152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8" name="Oval 171"/>
            <p:cNvSpPr>
              <a:spLocks noChangeArrowheads="1"/>
            </p:cNvSpPr>
            <p:nvPr/>
          </p:nvSpPr>
          <p:spPr bwMode="auto">
            <a:xfrm>
              <a:off x="12329351" y="6495683"/>
              <a:ext cx="83152" cy="83152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9" name="Freeform 172"/>
            <p:cNvSpPr>
              <a:spLocks/>
            </p:cNvSpPr>
            <p:nvPr/>
          </p:nvSpPr>
          <p:spPr bwMode="auto">
            <a:xfrm>
              <a:off x="12025667" y="6163076"/>
              <a:ext cx="469988" cy="332607"/>
            </a:xfrm>
            <a:custGeom>
              <a:avLst/>
              <a:gdLst>
                <a:gd name="T0" fmla="*/ 32 w 34"/>
                <a:gd name="T1" fmla="*/ 10 h 24"/>
                <a:gd name="T2" fmla="*/ 15 w 34"/>
                <a:gd name="T3" fmla="*/ 10 h 24"/>
                <a:gd name="T4" fmla="*/ 14 w 34"/>
                <a:gd name="T5" fmla="*/ 11 h 24"/>
                <a:gd name="T6" fmla="*/ 15 w 34"/>
                <a:gd name="T7" fmla="*/ 12 h 24"/>
                <a:gd name="T8" fmla="*/ 30 w 34"/>
                <a:gd name="T9" fmla="*/ 12 h 24"/>
                <a:gd name="T10" fmla="*/ 29 w 34"/>
                <a:gd name="T11" fmla="*/ 15 h 24"/>
                <a:gd name="T12" fmla="*/ 14 w 34"/>
                <a:gd name="T13" fmla="*/ 15 h 24"/>
                <a:gd name="T14" fmla="*/ 13 w 34"/>
                <a:gd name="T15" fmla="*/ 16 h 24"/>
                <a:gd name="T16" fmla="*/ 14 w 34"/>
                <a:gd name="T17" fmla="*/ 18 h 24"/>
                <a:gd name="T18" fmla="*/ 28 w 34"/>
                <a:gd name="T19" fmla="*/ 18 h 24"/>
                <a:gd name="T20" fmla="*/ 28 w 34"/>
                <a:gd name="T21" fmla="*/ 18 h 24"/>
                <a:gd name="T22" fmla="*/ 28 w 34"/>
                <a:gd name="T23" fmla="*/ 20 h 24"/>
                <a:gd name="T24" fmla="*/ 12 w 34"/>
                <a:gd name="T25" fmla="*/ 20 h 24"/>
                <a:gd name="T26" fmla="*/ 11 w 34"/>
                <a:gd name="T27" fmla="*/ 12 h 24"/>
                <a:gd name="T28" fmla="*/ 11 w 34"/>
                <a:gd name="T29" fmla="*/ 10 h 24"/>
                <a:gd name="T30" fmla="*/ 10 w 34"/>
                <a:gd name="T31" fmla="*/ 6 h 24"/>
                <a:gd name="T32" fmla="*/ 2 w 34"/>
                <a:gd name="T33" fmla="*/ 1 h 24"/>
                <a:gd name="T34" fmla="*/ 2 w 34"/>
                <a:gd name="T35" fmla="*/ 4 h 24"/>
                <a:gd name="T36" fmla="*/ 7 w 34"/>
                <a:gd name="T37" fmla="*/ 6 h 24"/>
                <a:gd name="T38" fmla="*/ 8 w 34"/>
                <a:gd name="T39" fmla="*/ 8 h 24"/>
                <a:gd name="T40" fmla="*/ 10 w 34"/>
                <a:gd name="T41" fmla="*/ 22 h 24"/>
                <a:gd name="T42" fmla="*/ 11 w 34"/>
                <a:gd name="T43" fmla="*/ 24 h 24"/>
                <a:gd name="T44" fmla="*/ 28 w 34"/>
                <a:gd name="T45" fmla="*/ 24 h 24"/>
                <a:gd name="T46" fmla="*/ 30 w 34"/>
                <a:gd name="T47" fmla="*/ 22 h 24"/>
                <a:gd name="T48" fmla="*/ 33 w 34"/>
                <a:gd name="T49" fmla="*/ 12 h 24"/>
                <a:gd name="T50" fmla="*/ 32 w 34"/>
                <a:gd name="T5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" h="24">
                  <a:moveTo>
                    <a:pt x="32" y="10"/>
                  </a:moveTo>
                  <a:cubicBezTo>
                    <a:pt x="28" y="10"/>
                    <a:pt x="15" y="10"/>
                    <a:pt x="15" y="10"/>
                  </a:cubicBezTo>
                  <a:cubicBezTo>
                    <a:pt x="15" y="10"/>
                    <a:pt x="14" y="10"/>
                    <a:pt x="14" y="11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5" y="15"/>
                    <a:pt x="14" y="15"/>
                    <a:pt x="14" y="15"/>
                  </a:cubicBezTo>
                  <a:cubicBezTo>
                    <a:pt x="14" y="15"/>
                    <a:pt x="13" y="15"/>
                    <a:pt x="13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7"/>
                    <a:pt x="10" y="6"/>
                  </a:cubicBezTo>
                  <a:cubicBezTo>
                    <a:pt x="10" y="5"/>
                    <a:pt x="8" y="4"/>
                    <a:pt x="2" y="1"/>
                  </a:cubicBezTo>
                  <a:cubicBezTo>
                    <a:pt x="1" y="0"/>
                    <a:pt x="0" y="3"/>
                    <a:pt x="2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8"/>
                  </a:cubicBezTo>
                  <a:cubicBezTo>
                    <a:pt x="8" y="8"/>
                    <a:pt x="10" y="22"/>
                    <a:pt x="10" y="22"/>
                  </a:cubicBezTo>
                  <a:cubicBezTo>
                    <a:pt x="10" y="22"/>
                    <a:pt x="10" y="24"/>
                    <a:pt x="11" y="24"/>
                  </a:cubicBezTo>
                  <a:cubicBezTo>
                    <a:pt x="13" y="24"/>
                    <a:pt x="27" y="24"/>
                    <a:pt x="28" y="24"/>
                  </a:cubicBezTo>
                  <a:cubicBezTo>
                    <a:pt x="30" y="24"/>
                    <a:pt x="30" y="22"/>
                    <a:pt x="30" y="2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0"/>
                    <a:pt x="32" y="1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28" name="กลุ่ม 627"/>
            <p:cNvGrpSpPr/>
            <p:nvPr/>
          </p:nvGrpSpPr>
          <p:grpSpPr>
            <a:xfrm>
              <a:off x="12150394" y="7244048"/>
              <a:ext cx="303685" cy="359723"/>
              <a:chOff x="12150394" y="7244048"/>
              <a:chExt cx="303685" cy="359723"/>
            </a:xfrm>
          </p:grpSpPr>
          <p:sp>
            <p:nvSpPr>
              <p:cNvPr id="440" name="Freeform 173"/>
              <p:cNvSpPr>
                <a:spLocks/>
              </p:cNvSpPr>
              <p:nvPr/>
            </p:nvSpPr>
            <p:spPr bwMode="auto">
              <a:xfrm>
                <a:off x="12150394" y="7244048"/>
                <a:ext cx="303685" cy="83152"/>
              </a:xfrm>
              <a:custGeom>
                <a:avLst/>
                <a:gdLst>
                  <a:gd name="T0" fmla="*/ 22 w 22"/>
                  <a:gd name="T1" fmla="*/ 6 h 6"/>
                  <a:gd name="T2" fmla="*/ 22 w 22"/>
                  <a:gd name="T3" fmla="*/ 4 h 6"/>
                  <a:gd name="T4" fmla="*/ 18 w 22"/>
                  <a:gd name="T5" fmla="*/ 0 h 6"/>
                  <a:gd name="T6" fmla="*/ 5 w 22"/>
                  <a:gd name="T7" fmla="*/ 0 h 6"/>
                  <a:gd name="T8" fmla="*/ 0 w 22"/>
                  <a:gd name="T9" fmla="*/ 4 h 6"/>
                  <a:gd name="T10" fmla="*/ 0 w 22"/>
                  <a:gd name="T11" fmla="*/ 6 h 6"/>
                  <a:gd name="T12" fmla="*/ 22 w 2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6">
                    <a:moveTo>
                      <a:pt x="22" y="6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22" y="2"/>
                      <a:pt x="20" y="0"/>
                      <a:pt x="1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41" name="Rectangle 174"/>
              <p:cNvSpPr>
                <a:spLocks noChangeArrowheads="1"/>
              </p:cNvSpPr>
              <p:nvPr/>
            </p:nvSpPr>
            <p:spPr bwMode="auto">
              <a:xfrm>
                <a:off x="12150394" y="7339854"/>
                <a:ext cx="303685" cy="70499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42" name="Freeform 175"/>
              <p:cNvSpPr>
                <a:spLocks/>
              </p:cNvSpPr>
              <p:nvPr/>
            </p:nvSpPr>
            <p:spPr bwMode="auto">
              <a:xfrm>
                <a:off x="12150394" y="7520619"/>
                <a:ext cx="303685" cy="83152"/>
              </a:xfrm>
              <a:custGeom>
                <a:avLst/>
                <a:gdLst>
                  <a:gd name="T0" fmla="*/ 0 w 22"/>
                  <a:gd name="T1" fmla="*/ 0 h 6"/>
                  <a:gd name="T2" fmla="*/ 0 w 22"/>
                  <a:gd name="T3" fmla="*/ 2 h 6"/>
                  <a:gd name="T4" fmla="*/ 5 w 22"/>
                  <a:gd name="T5" fmla="*/ 6 h 6"/>
                  <a:gd name="T6" fmla="*/ 18 w 22"/>
                  <a:gd name="T7" fmla="*/ 6 h 6"/>
                  <a:gd name="T8" fmla="*/ 22 w 22"/>
                  <a:gd name="T9" fmla="*/ 2 h 6"/>
                  <a:gd name="T10" fmla="*/ 22 w 22"/>
                  <a:gd name="T11" fmla="*/ 0 h 6"/>
                  <a:gd name="T12" fmla="*/ 0 w 2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6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2" y="6"/>
                      <a:pt x="5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6"/>
                      <a:pt x="22" y="4"/>
                      <a:pt x="22" y="2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43" name="Rectangle 176"/>
              <p:cNvSpPr>
                <a:spLocks noChangeArrowheads="1"/>
              </p:cNvSpPr>
              <p:nvPr/>
            </p:nvSpPr>
            <p:spPr bwMode="auto">
              <a:xfrm>
                <a:off x="12150394" y="7437467"/>
                <a:ext cx="303685" cy="68691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44" name="Freeform 177"/>
            <p:cNvSpPr>
              <a:spLocks noEditPoints="1"/>
            </p:cNvSpPr>
            <p:nvPr/>
          </p:nvSpPr>
          <p:spPr bwMode="auto">
            <a:xfrm>
              <a:off x="20993399" y="6314918"/>
              <a:ext cx="374183" cy="263916"/>
            </a:xfrm>
            <a:custGeom>
              <a:avLst/>
              <a:gdLst>
                <a:gd name="T0" fmla="*/ 0 w 27"/>
                <a:gd name="T1" fmla="*/ 0 h 19"/>
                <a:gd name="T2" fmla="*/ 0 w 27"/>
                <a:gd name="T3" fmla="*/ 19 h 19"/>
                <a:gd name="T4" fmla="*/ 27 w 27"/>
                <a:gd name="T5" fmla="*/ 19 h 19"/>
                <a:gd name="T6" fmla="*/ 27 w 27"/>
                <a:gd name="T7" fmla="*/ 0 h 19"/>
                <a:gd name="T8" fmla="*/ 0 w 27"/>
                <a:gd name="T9" fmla="*/ 0 h 19"/>
                <a:gd name="T10" fmla="*/ 8 w 27"/>
                <a:gd name="T11" fmla="*/ 5 h 19"/>
                <a:gd name="T12" fmla="*/ 10 w 27"/>
                <a:gd name="T13" fmla="*/ 7 h 19"/>
                <a:gd name="T14" fmla="*/ 8 w 27"/>
                <a:gd name="T15" fmla="*/ 10 h 19"/>
                <a:gd name="T16" fmla="*/ 5 w 27"/>
                <a:gd name="T17" fmla="*/ 7 h 19"/>
                <a:gd name="T18" fmla="*/ 8 w 27"/>
                <a:gd name="T19" fmla="*/ 5 h 19"/>
                <a:gd name="T20" fmla="*/ 14 w 27"/>
                <a:gd name="T21" fmla="*/ 13 h 19"/>
                <a:gd name="T22" fmla="*/ 12 w 27"/>
                <a:gd name="T23" fmla="*/ 15 h 19"/>
                <a:gd name="T24" fmla="*/ 4 w 27"/>
                <a:gd name="T25" fmla="*/ 15 h 19"/>
                <a:gd name="T26" fmla="*/ 1 w 27"/>
                <a:gd name="T27" fmla="*/ 13 h 19"/>
                <a:gd name="T28" fmla="*/ 1 w 27"/>
                <a:gd name="T29" fmla="*/ 13 h 19"/>
                <a:gd name="T30" fmla="*/ 5 w 27"/>
                <a:gd name="T31" fmla="*/ 10 h 19"/>
                <a:gd name="T32" fmla="*/ 6 w 27"/>
                <a:gd name="T33" fmla="*/ 10 h 19"/>
                <a:gd name="T34" fmla="*/ 8 w 27"/>
                <a:gd name="T35" fmla="*/ 11 h 19"/>
                <a:gd name="T36" fmla="*/ 9 w 27"/>
                <a:gd name="T37" fmla="*/ 10 h 19"/>
                <a:gd name="T38" fmla="*/ 10 w 27"/>
                <a:gd name="T39" fmla="*/ 10 h 19"/>
                <a:gd name="T40" fmla="*/ 14 w 27"/>
                <a:gd name="T41" fmla="*/ 13 h 19"/>
                <a:gd name="T42" fmla="*/ 25 w 27"/>
                <a:gd name="T43" fmla="*/ 15 h 19"/>
                <a:gd name="T44" fmla="*/ 16 w 27"/>
                <a:gd name="T45" fmla="*/ 15 h 19"/>
                <a:gd name="T46" fmla="*/ 16 w 27"/>
                <a:gd name="T47" fmla="*/ 13 h 19"/>
                <a:gd name="T48" fmla="*/ 25 w 27"/>
                <a:gd name="T49" fmla="*/ 13 h 19"/>
                <a:gd name="T50" fmla="*/ 25 w 27"/>
                <a:gd name="T51" fmla="*/ 15 h 19"/>
                <a:gd name="T52" fmla="*/ 25 w 27"/>
                <a:gd name="T53" fmla="*/ 12 h 19"/>
                <a:gd name="T54" fmla="*/ 16 w 27"/>
                <a:gd name="T55" fmla="*/ 12 h 19"/>
                <a:gd name="T56" fmla="*/ 16 w 27"/>
                <a:gd name="T57" fmla="*/ 10 h 19"/>
                <a:gd name="T58" fmla="*/ 25 w 27"/>
                <a:gd name="T59" fmla="*/ 10 h 19"/>
                <a:gd name="T60" fmla="*/ 25 w 27"/>
                <a:gd name="T61" fmla="*/ 12 h 19"/>
                <a:gd name="T62" fmla="*/ 25 w 27"/>
                <a:gd name="T63" fmla="*/ 8 h 19"/>
                <a:gd name="T64" fmla="*/ 16 w 27"/>
                <a:gd name="T65" fmla="*/ 8 h 19"/>
                <a:gd name="T66" fmla="*/ 16 w 27"/>
                <a:gd name="T67" fmla="*/ 6 h 19"/>
                <a:gd name="T68" fmla="*/ 25 w 27"/>
                <a:gd name="T69" fmla="*/ 6 h 19"/>
                <a:gd name="T70" fmla="*/ 25 w 27"/>
                <a:gd name="T71" fmla="*/ 8 h 19"/>
                <a:gd name="T72" fmla="*/ 25 w 27"/>
                <a:gd name="T73" fmla="*/ 5 h 19"/>
                <a:gd name="T74" fmla="*/ 16 w 27"/>
                <a:gd name="T75" fmla="*/ 5 h 19"/>
                <a:gd name="T76" fmla="*/ 16 w 27"/>
                <a:gd name="T77" fmla="*/ 3 h 19"/>
                <a:gd name="T78" fmla="*/ 25 w 27"/>
                <a:gd name="T79" fmla="*/ 3 h 19"/>
                <a:gd name="T80" fmla="*/ 25 w 27"/>
                <a:gd name="T8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" h="19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0" y="0"/>
                  </a:lnTo>
                  <a:close/>
                  <a:moveTo>
                    <a:pt x="8" y="5"/>
                  </a:moveTo>
                  <a:cubicBezTo>
                    <a:pt x="9" y="5"/>
                    <a:pt x="10" y="6"/>
                    <a:pt x="10" y="7"/>
                  </a:cubicBezTo>
                  <a:cubicBezTo>
                    <a:pt x="10" y="9"/>
                    <a:pt x="9" y="10"/>
                    <a:pt x="8" y="10"/>
                  </a:cubicBezTo>
                  <a:cubicBezTo>
                    <a:pt x="6" y="10"/>
                    <a:pt x="5" y="9"/>
                    <a:pt x="5" y="7"/>
                  </a:cubicBezTo>
                  <a:cubicBezTo>
                    <a:pt x="5" y="6"/>
                    <a:pt x="6" y="5"/>
                    <a:pt x="8" y="5"/>
                  </a:cubicBezTo>
                  <a:close/>
                  <a:moveTo>
                    <a:pt x="14" y="13"/>
                  </a:moveTo>
                  <a:cubicBezTo>
                    <a:pt x="14" y="14"/>
                    <a:pt x="13" y="15"/>
                    <a:pt x="1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5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4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7" y="11"/>
                    <a:pt x="8" y="11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4" y="12"/>
                    <a:pt x="14" y="13"/>
                  </a:cubicBezTo>
                  <a:close/>
                  <a:moveTo>
                    <a:pt x="25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5" y="13"/>
                    <a:pt x="25" y="13"/>
                    <a:pt x="25" y="13"/>
                  </a:cubicBezTo>
                  <a:lnTo>
                    <a:pt x="25" y="15"/>
                  </a:lnTo>
                  <a:close/>
                  <a:moveTo>
                    <a:pt x="25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25" y="10"/>
                    <a:pt x="25" y="10"/>
                    <a:pt x="25" y="10"/>
                  </a:cubicBezTo>
                  <a:lnTo>
                    <a:pt x="25" y="12"/>
                  </a:lnTo>
                  <a:close/>
                  <a:moveTo>
                    <a:pt x="25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5" y="6"/>
                    <a:pt x="25" y="6"/>
                    <a:pt x="25" y="6"/>
                  </a:cubicBezTo>
                  <a:lnTo>
                    <a:pt x="25" y="8"/>
                  </a:lnTo>
                  <a:close/>
                  <a:moveTo>
                    <a:pt x="25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5" y="3"/>
                    <a:pt x="25" y="3"/>
                    <a:pt x="25" y="3"/>
                  </a:cubicBezTo>
                  <a:lnTo>
                    <a:pt x="25" y="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30" name="กลุ่ม 629"/>
            <p:cNvGrpSpPr/>
            <p:nvPr/>
          </p:nvGrpSpPr>
          <p:grpSpPr>
            <a:xfrm>
              <a:off x="19080910" y="7215126"/>
              <a:ext cx="374183" cy="361529"/>
              <a:chOff x="19080910" y="7215126"/>
              <a:chExt cx="374183" cy="361529"/>
            </a:xfrm>
          </p:grpSpPr>
          <p:sp>
            <p:nvSpPr>
              <p:cNvPr id="445" name="Rectangle 178"/>
              <p:cNvSpPr>
                <a:spLocks noChangeArrowheads="1"/>
              </p:cNvSpPr>
              <p:nvPr/>
            </p:nvSpPr>
            <p:spPr bwMode="auto">
              <a:xfrm>
                <a:off x="19080910" y="7312739"/>
                <a:ext cx="374183" cy="26391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46" name="Rectangle 179"/>
              <p:cNvSpPr>
                <a:spLocks noChangeArrowheads="1"/>
              </p:cNvSpPr>
              <p:nvPr/>
            </p:nvSpPr>
            <p:spPr bwMode="auto">
              <a:xfrm>
                <a:off x="19080910" y="7215126"/>
                <a:ext cx="178958" cy="70499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47" name="Freeform 180"/>
            <p:cNvSpPr>
              <a:spLocks noEditPoints="1"/>
            </p:cNvSpPr>
            <p:nvPr/>
          </p:nvSpPr>
          <p:spPr bwMode="auto">
            <a:xfrm>
              <a:off x="14077345" y="7312739"/>
              <a:ext cx="345261" cy="318146"/>
            </a:xfrm>
            <a:custGeom>
              <a:avLst/>
              <a:gdLst>
                <a:gd name="T0" fmla="*/ 21 w 25"/>
                <a:gd name="T1" fmla="*/ 0 h 23"/>
                <a:gd name="T2" fmla="*/ 4 w 25"/>
                <a:gd name="T3" fmla="*/ 0 h 23"/>
                <a:gd name="T4" fmla="*/ 0 w 25"/>
                <a:gd name="T5" fmla="*/ 4 h 23"/>
                <a:gd name="T6" fmla="*/ 0 w 25"/>
                <a:gd name="T7" fmla="*/ 14 h 23"/>
                <a:gd name="T8" fmla="*/ 4 w 25"/>
                <a:gd name="T9" fmla="*/ 18 h 23"/>
                <a:gd name="T10" fmla="*/ 7 w 25"/>
                <a:gd name="T11" fmla="*/ 18 h 23"/>
                <a:gd name="T12" fmla="*/ 7 w 25"/>
                <a:gd name="T13" fmla="*/ 23 h 23"/>
                <a:gd name="T14" fmla="*/ 17 w 25"/>
                <a:gd name="T15" fmla="*/ 18 h 23"/>
                <a:gd name="T16" fmla="*/ 17 w 25"/>
                <a:gd name="T17" fmla="*/ 18 h 23"/>
                <a:gd name="T18" fmla="*/ 21 w 25"/>
                <a:gd name="T19" fmla="*/ 18 h 23"/>
                <a:gd name="T20" fmla="*/ 25 w 25"/>
                <a:gd name="T21" fmla="*/ 14 h 23"/>
                <a:gd name="T22" fmla="*/ 25 w 25"/>
                <a:gd name="T23" fmla="*/ 4 h 23"/>
                <a:gd name="T24" fmla="*/ 21 w 25"/>
                <a:gd name="T25" fmla="*/ 0 h 23"/>
                <a:gd name="T26" fmla="*/ 7 w 25"/>
                <a:gd name="T27" fmla="*/ 11 h 23"/>
                <a:gd name="T28" fmla="*/ 4 w 25"/>
                <a:gd name="T29" fmla="*/ 9 h 23"/>
                <a:gd name="T30" fmla="*/ 7 w 25"/>
                <a:gd name="T31" fmla="*/ 6 h 23"/>
                <a:gd name="T32" fmla="*/ 9 w 25"/>
                <a:gd name="T33" fmla="*/ 9 h 23"/>
                <a:gd name="T34" fmla="*/ 7 w 25"/>
                <a:gd name="T35" fmla="*/ 11 h 23"/>
                <a:gd name="T36" fmla="*/ 13 w 25"/>
                <a:gd name="T37" fmla="*/ 11 h 23"/>
                <a:gd name="T38" fmla="*/ 10 w 25"/>
                <a:gd name="T39" fmla="*/ 9 h 23"/>
                <a:gd name="T40" fmla="*/ 13 w 25"/>
                <a:gd name="T41" fmla="*/ 6 h 23"/>
                <a:gd name="T42" fmla="*/ 15 w 25"/>
                <a:gd name="T43" fmla="*/ 9 h 23"/>
                <a:gd name="T44" fmla="*/ 13 w 25"/>
                <a:gd name="T45" fmla="*/ 11 h 23"/>
                <a:gd name="T46" fmla="*/ 18 w 25"/>
                <a:gd name="T47" fmla="*/ 11 h 23"/>
                <a:gd name="T48" fmla="*/ 16 w 25"/>
                <a:gd name="T49" fmla="*/ 9 h 23"/>
                <a:gd name="T50" fmla="*/ 18 w 25"/>
                <a:gd name="T51" fmla="*/ 6 h 23"/>
                <a:gd name="T52" fmla="*/ 21 w 25"/>
                <a:gd name="T53" fmla="*/ 9 h 23"/>
                <a:gd name="T54" fmla="*/ 18 w 25"/>
                <a:gd name="T5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23">
                  <a:moveTo>
                    <a:pt x="2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2" y="18"/>
                    <a:pt x="4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3" y="18"/>
                    <a:pt x="25" y="16"/>
                    <a:pt x="25" y="1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2"/>
                    <a:pt x="23" y="0"/>
                    <a:pt x="21" y="0"/>
                  </a:cubicBezTo>
                  <a:close/>
                  <a:moveTo>
                    <a:pt x="7" y="11"/>
                  </a:moveTo>
                  <a:cubicBezTo>
                    <a:pt x="6" y="11"/>
                    <a:pt x="4" y="10"/>
                    <a:pt x="4" y="9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8" y="6"/>
                    <a:pt x="9" y="7"/>
                    <a:pt x="9" y="9"/>
                  </a:cubicBezTo>
                  <a:cubicBezTo>
                    <a:pt x="9" y="10"/>
                    <a:pt x="8" y="11"/>
                    <a:pt x="7" y="11"/>
                  </a:cubicBezTo>
                  <a:close/>
                  <a:moveTo>
                    <a:pt x="13" y="11"/>
                  </a:moveTo>
                  <a:cubicBezTo>
                    <a:pt x="11" y="11"/>
                    <a:pt x="10" y="10"/>
                    <a:pt x="10" y="9"/>
                  </a:cubicBezTo>
                  <a:cubicBezTo>
                    <a:pt x="10" y="7"/>
                    <a:pt x="11" y="6"/>
                    <a:pt x="13" y="6"/>
                  </a:cubicBezTo>
                  <a:cubicBezTo>
                    <a:pt x="14" y="6"/>
                    <a:pt x="15" y="7"/>
                    <a:pt x="15" y="9"/>
                  </a:cubicBezTo>
                  <a:cubicBezTo>
                    <a:pt x="15" y="10"/>
                    <a:pt x="14" y="11"/>
                    <a:pt x="13" y="11"/>
                  </a:cubicBezTo>
                  <a:close/>
                  <a:moveTo>
                    <a:pt x="18" y="11"/>
                  </a:moveTo>
                  <a:cubicBezTo>
                    <a:pt x="17" y="11"/>
                    <a:pt x="16" y="10"/>
                    <a:pt x="16" y="9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20" y="6"/>
                    <a:pt x="21" y="7"/>
                    <a:pt x="21" y="9"/>
                  </a:cubicBezTo>
                  <a:cubicBezTo>
                    <a:pt x="21" y="10"/>
                    <a:pt x="20" y="11"/>
                    <a:pt x="18" y="1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8" name="Freeform 181"/>
            <p:cNvSpPr>
              <a:spLocks noEditPoints="1"/>
            </p:cNvSpPr>
            <p:nvPr/>
          </p:nvSpPr>
          <p:spPr bwMode="auto">
            <a:xfrm>
              <a:off x="15075166" y="7188012"/>
              <a:ext cx="359722" cy="359722"/>
            </a:xfrm>
            <a:custGeom>
              <a:avLst/>
              <a:gdLst>
                <a:gd name="T0" fmla="*/ 22 w 26"/>
                <a:gd name="T1" fmla="*/ 0 h 26"/>
                <a:gd name="T2" fmla="*/ 4 w 26"/>
                <a:gd name="T3" fmla="*/ 0 h 26"/>
                <a:gd name="T4" fmla="*/ 0 w 26"/>
                <a:gd name="T5" fmla="*/ 4 h 26"/>
                <a:gd name="T6" fmla="*/ 0 w 26"/>
                <a:gd name="T7" fmla="*/ 22 h 26"/>
                <a:gd name="T8" fmla="*/ 4 w 26"/>
                <a:gd name="T9" fmla="*/ 26 h 26"/>
                <a:gd name="T10" fmla="*/ 22 w 26"/>
                <a:gd name="T11" fmla="*/ 26 h 26"/>
                <a:gd name="T12" fmla="*/ 26 w 26"/>
                <a:gd name="T13" fmla="*/ 22 h 26"/>
                <a:gd name="T14" fmla="*/ 26 w 26"/>
                <a:gd name="T15" fmla="*/ 4 h 26"/>
                <a:gd name="T16" fmla="*/ 22 w 26"/>
                <a:gd name="T17" fmla="*/ 0 h 26"/>
                <a:gd name="T18" fmla="*/ 6 w 26"/>
                <a:gd name="T19" fmla="*/ 22 h 26"/>
                <a:gd name="T20" fmla="*/ 3 w 26"/>
                <a:gd name="T21" fmla="*/ 19 h 26"/>
                <a:gd name="T22" fmla="*/ 6 w 26"/>
                <a:gd name="T23" fmla="*/ 16 h 26"/>
                <a:gd name="T24" fmla="*/ 9 w 26"/>
                <a:gd name="T25" fmla="*/ 19 h 26"/>
                <a:gd name="T26" fmla="*/ 6 w 26"/>
                <a:gd name="T27" fmla="*/ 22 h 26"/>
                <a:gd name="T28" fmla="*/ 16 w 26"/>
                <a:gd name="T29" fmla="*/ 22 h 26"/>
                <a:gd name="T30" fmla="*/ 16 w 26"/>
                <a:gd name="T31" fmla="*/ 23 h 26"/>
                <a:gd name="T32" fmla="*/ 13 w 26"/>
                <a:gd name="T33" fmla="*/ 23 h 26"/>
                <a:gd name="T34" fmla="*/ 13 w 26"/>
                <a:gd name="T35" fmla="*/ 22 h 26"/>
                <a:gd name="T36" fmla="*/ 11 w 26"/>
                <a:gd name="T37" fmla="*/ 15 h 26"/>
                <a:gd name="T38" fmla="*/ 3 w 26"/>
                <a:gd name="T39" fmla="*/ 13 h 26"/>
                <a:gd name="T40" fmla="*/ 2 w 26"/>
                <a:gd name="T41" fmla="*/ 13 h 26"/>
                <a:gd name="T42" fmla="*/ 2 w 26"/>
                <a:gd name="T43" fmla="*/ 9 h 26"/>
                <a:gd name="T44" fmla="*/ 3 w 26"/>
                <a:gd name="T45" fmla="*/ 9 h 26"/>
                <a:gd name="T46" fmla="*/ 5 w 26"/>
                <a:gd name="T47" fmla="*/ 9 h 26"/>
                <a:gd name="T48" fmla="*/ 14 w 26"/>
                <a:gd name="T49" fmla="*/ 12 h 26"/>
                <a:gd name="T50" fmla="*/ 16 w 26"/>
                <a:gd name="T51" fmla="*/ 22 h 26"/>
                <a:gd name="T52" fmla="*/ 22 w 26"/>
                <a:gd name="T53" fmla="*/ 21 h 26"/>
                <a:gd name="T54" fmla="*/ 22 w 26"/>
                <a:gd name="T55" fmla="*/ 22 h 26"/>
                <a:gd name="T56" fmla="*/ 18 w 26"/>
                <a:gd name="T57" fmla="*/ 22 h 26"/>
                <a:gd name="T58" fmla="*/ 18 w 26"/>
                <a:gd name="T59" fmla="*/ 21 h 26"/>
                <a:gd name="T60" fmla="*/ 16 w 26"/>
                <a:gd name="T61" fmla="*/ 10 h 26"/>
                <a:gd name="T62" fmla="*/ 4 w 26"/>
                <a:gd name="T63" fmla="*/ 8 h 26"/>
                <a:gd name="T64" fmla="*/ 3 w 26"/>
                <a:gd name="T65" fmla="*/ 8 h 26"/>
                <a:gd name="T66" fmla="*/ 3 w 26"/>
                <a:gd name="T67" fmla="*/ 4 h 26"/>
                <a:gd name="T68" fmla="*/ 4 w 26"/>
                <a:gd name="T69" fmla="*/ 4 h 26"/>
                <a:gd name="T70" fmla="*/ 7 w 26"/>
                <a:gd name="T71" fmla="*/ 4 h 26"/>
                <a:gd name="T72" fmla="*/ 19 w 26"/>
                <a:gd name="T73" fmla="*/ 8 h 26"/>
                <a:gd name="T74" fmla="*/ 22 w 26"/>
                <a:gd name="T7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" h="26">
                  <a:moveTo>
                    <a:pt x="2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1" y="26"/>
                    <a:pt x="4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6"/>
                    <a:pt x="26" y="25"/>
                    <a:pt x="26" y="22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4" y="0"/>
                    <a:pt x="22" y="0"/>
                  </a:cubicBezTo>
                  <a:close/>
                  <a:moveTo>
                    <a:pt x="6" y="22"/>
                  </a:moveTo>
                  <a:cubicBezTo>
                    <a:pt x="4" y="22"/>
                    <a:pt x="3" y="21"/>
                    <a:pt x="3" y="19"/>
                  </a:cubicBezTo>
                  <a:cubicBezTo>
                    <a:pt x="3" y="17"/>
                    <a:pt x="4" y="16"/>
                    <a:pt x="6" y="16"/>
                  </a:cubicBezTo>
                  <a:cubicBezTo>
                    <a:pt x="8" y="16"/>
                    <a:pt x="9" y="17"/>
                    <a:pt x="9" y="19"/>
                  </a:cubicBezTo>
                  <a:cubicBezTo>
                    <a:pt x="9" y="21"/>
                    <a:pt x="8" y="22"/>
                    <a:pt x="6" y="22"/>
                  </a:cubicBezTo>
                  <a:close/>
                  <a:moveTo>
                    <a:pt x="16" y="22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8"/>
                    <a:pt x="12" y="16"/>
                    <a:pt x="11" y="15"/>
                  </a:cubicBezTo>
                  <a:cubicBezTo>
                    <a:pt x="10" y="13"/>
                    <a:pt x="7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9" y="9"/>
                    <a:pt x="12" y="10"/>
                    <a:pt x="14" y="12"/>
                  </a:cubicBezTo>
                  <a:cubicBezTo>
                    <a:pt x="16" y="14"/>
                    <a:pt x="17" y="17"/>
                    <a:pt x="16" y="22"/>
                  </a:cubicBezTo>
                  <a:close/>
                  <a:moveTo>
                    <a:pt x="22" y="21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6"/>
                    <a:pt x="18" y="12"/>
                    <a:pt x="16" y="10"/>
                  </a:cubicBezTo>
                  <a:cubicBezTo>
                    <a:pt x="14" y="8"/>
                    <a:pt x="10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12" y="4"/>
                    <a:pt x="16" y="5"/>
                    <a:pt x="19" y="8"/>
                  </a:cubicBezTo>
                  <a:cubicBezTo>
                    <a:pt x="21" y="11"/>
                    <a:pt x="22" y="15"/>
                    <a:pt x="22" y="2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9" name="Freeform 182"/>
            <p:cNvSpPr>
              <a:spLocks noEditPoints="1"/>
            </p:cNvSpPr>
            <p:nvPr/>
          </p:nvSpPr>
          <p:spPr bwMode="auto">
            <a:xfrm>
              <a:off x="13121101" y="7244048"/>
              <a:ext cx="345261" cy="303685"/>
            </a:xfrm>
            <a:custGeom>
              <a:avLst/>
              <a:gdLst>
                <a:gd name="T0" fmla="*/ 21 w 25"/>
                <a:gd name="T1" fmla="*/ 2 h 22"/>
                <a:gd name="T2" fmla="*/ 12 w 25"/>
                <a:gd name="T3" fmla="*/ 7 h 22"/>
                <a:gd name="T4" fmla="*/ 0 w 25"/>
                <a:gd name="T5" fmla="*/ 10 h 22"/>
                <a:gd name="T6" fmla="*/ 2 w 25"/>
                <a:gd name="T7" fmla="*/ 21 h 22"/>
                <a:gd name="T8" fmla="*/ 2 w 25"/>
                <a:gd name="T9" fmla="*/ 22 h 22"/>
                <a:gd name="T10" fmla="*/ 23 w 25"/>
                <a:gd name="T11" fmla="*/ 21 h 22"/>
                <a:gd name="T12" fmla="*/ 23 w 25"/>
                <a:gd name="T13" fmla="*/ 10 h 22"/>
                <a:gd name="T14" fmla="*/ 25 w 25"/>
                <a:gd name="T15" fmla="*/ 7 h 22"/>
                <a:gd name="T16" fmla="*/ 6 w 25"/>
                <a:gd name="T17" fmla="*/ 20 h 22"/>
                <a:gd name="T18" fmla="*/ 4 w 25"/>
                <a:gd name="T19" fmla="*/ 15 h 22"/>
                <a:gd name="T20" fmla="*/ 6 w 25"/>
                <a:gd name="T21" fmla="*/ 20 h 22"/>
                <a:gd name="T22" fmla="*/ 4 w 25"/>
                <a:gd name="T23" fmla="*/ 14 h 22"/>
                <a:gd name="T24" fmla="*/ 6 w 25"/>
                <a:gd name="T25" fmla="*/ 10 h 22"/>
                <a:gd name="T26" fmla="*/ 9 w 25"/>
                <a:gd name="T27" fmla="*/ 20 h 22"/>
                <a:gd name="T28" fmla="*/ 7 w 25"/>
                <a:gd name="T29" fmla="*/ 15 h 22"/>
                <a:gd name="T30" fmla="*/ 9 w 25"/>
                <a:gd name="T31" fmla="*/ 20 h 22"/>
                <a:gd name="T32" fmla="*/ 7 w 25"/>
                <a:gd name="T33" fmla="*/ 14 h 22"/>
                <a:gd name="T34" fmla="*/ 9 w 25"/>
                <a:gd name="T35" fmla="*/ 10 h 22"/>
                <a:gd name="T36" fmla="*/ 12 w 25"/>
                <a:gd name="T37" fmla="*/ 20 h 22"/>
                <a:gd name="T38" fmla="*/ 10 w 25"/>
                <a:gd name="T39" fmla="*/ 15 h 22"/>
                <a:gd name="T40" fmla="*/ 12 w 25"/>
                <a:gd name="T41" fmla="*/ 20 h 22"/>
                <a:gd name="T42" fmla="*/ 10 w 25"/>
                <a:gd name="T43" fmla="*/ 14 h 22"/>
                <a:gd name="T44" fmla="*/ 12 w 25"/>
                <a:gd name="T45" fmla="*/ 10 h 22"/>
                <a:gd name="T46" fmla="*/ 12 w 25"/>
                <a:gd name="T47" fmla="*/ 8 h 22"/>
                <a:gd name="T48" fmla="*/ 14 w 25"/>
                <a:gd name="T49" fmla="*/ 8 h 22"/>
                <a:gd name="T50" fmla="*/ 12 w 25"/>
                <a:gd name="T51" fmla="*/ 8 h 22"/>
                <a:gd name="T52" fmla="*/ 13 w 25"/>
                <a:gd name="T53" fmla="*/ 20 h 22"/>
                <a:gd name="T54" fmla="*/ 15 w 25"/>
                <a:gd name="T55" fmla="*/ 15 h 22"/>
                <a:gd name="T56" fmla="*/ 15 w 25"/>
                <a:gd name="T57" fmla="*/ 14 h 22"/>
                <a:gd name="T58" fmla="*/ 13 w 25"/>
                <a:gd name="T59" fmla="*/ 10 h 22"/>
                <a:gd name="T60" fmla="*/ 15 w 25"/>
                <a:gd name="T61" fmla="*/ 14 h 22"/>
                <a:gd name="T62" fmla="*/ 16 w 25"/>
                <a:gd name="T63" fmla="*/ 20 h 22"/>
                <a:gd name="T64" fmla="*/ 18 w 25"/>
                <a:gd name="T65" fmla="*/ 15 h 22"/>
                <a:gd name="T66" fmla="*/ 18 w 25"/>
                <a:gd name="T67" fmla="*/ 14 h 22"/>
                <a:gd name="T68" fmla="*/ 16 w 25"/>
                <a:gd name="T69" fmla="*/ 10 h 22"/>
                <a:gd name="T70" fmla="*/ 18 w 25"/>
                <a:gd name="T71" fmla="*/ 14 h 22"/>
                <a:gd name="T72" fmla="*/ 19 w 25"/>
                <a:gd name="T73" fmla="*/ 20 h 22"/>
                <a:gd name="T74" fmla="*/ 21 w 25"/>
                <a:gd name="T75" fmla="*/ 15 h 22"/>
                <a:gd name="T76" fmla="*/ 21 w 25"/>
                <a:gd name="T77" fmla="*/ 14 h 22"/>
                <a:gd name="T78" fmla="*/ 19 w 25"/>
                <a:gd name="T79" fmla="*/ 10 h 22"/>
                <a:gd name="T80" fmla="*/ 21 w 25"/>
                <a:gd name="T8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22">
                  <a:moveTo>
                    <a:pt x="15" y="7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7"/>
                    <a:pt x="25" y="7"/>
                    <a:pt x="25" y="7"/>
                  </a:cubicBezTo>
                  <a:lnTo>
                    <a:pt x="15" y="7"/>
                  </a:lnTo>
                  <a:close/>
                  <a:moveTo>
                    <a:pt x="6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5"/>
                    <a:pt x="6" y="15"/>
                    <a:pt x="6" y="15"/>
                  </a:cubicBezTo>
                  <a:lnTo>
                    <a:pt x="6" y="20"/>
                  </a:lnTo>
                  <a:close/>
                  <a:moveTo>
                    <a:pt x="6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6" y="14"/>
                  </a:lnTo>
                  <a:close/>
                  <a:moveTo>
                    <a:pt x="9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5"/>
                    <a:pt x="9" y="15"/>
                    <a:pt x="9" y="15"/>
                  </a:cubicBezTo>
                  <a:lnTo>
                    <a:pt x="9" y="20"/>
                  </a:lnTo>
                  <a:close/>
                  <a:moveTo>
                    <a:pt x="9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9" y="14"/>
                  </a:lnTo>
                  <a:close/>
                  <a:moveTo>
                    <a:pt x="12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2" y="15"/>
                    <a:pt x="12" y="15"/>
                    <a:pt x="12" y="15"/>
                  </a:cubicBezTo>
                  <a:lnTo>
                    <a:pt x="12" y="20"/>
                  </a:lnTo>
                  <a:close/>
                  <a:moveTo>
                    <a:pt x="12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0"/>
                    <a:pt x="12" y="10"/>
                    <a:pt x="12" y="10"/>
                  </a:cubicBezTo>
                  <a:lnTo>
                    <a:pt x="12" y="14"/>
                  </a:lnTo>
                  <a:close/>
                  <a:moveTo>
                    <a:pt x="12" y="8"/>
                  </a:move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2" y="9"/>
                    <a:pt x="12" y="8"/>
                  </a:cubicBezTo>
                  <a:close/>
                  <a:moveTo>
                    <a:pt x="15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5"/>
                    <a:pt x="15" y="15"/>
                    <a:pt x="15" y="15"/>
                  </a:cubicBezTo>
                  <a:lnTo>
                    <a:pt x="15" y="20"/>
                  </a:lnTo>
                  <a:close/>
                  <a:moveTo>
                    <a:pt x="15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10"/>
                    <a:pt x="15" y="10"/>
                    <a:pt x="15" y="10"/>
                  </a:cubicBezTo>
                  <a:lnTo>
                    <a:pt x="15" y="14"/>
                  </a:lnTo>
                  <a:close/>
                  <a:moveTo>
                    <a:pt x="18" y="20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5"/>
                    <a:pt x="18" y="15"/>
                    <a:pt x="18" y="15"/>
                  </a:cubicBezTo>
                  <a:lnTo>
                    <a:pt x="18" y="20"/>
                  </a:lnTo>
                  <a:close/>
                  <a:moveTo>
                    <a:pt x="18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0"/>
                    <a:pt x="18" y="10"/>
                    <a:pt x="18" y="10"/>
                  </a:cubicBezTo>
                  <a:lnTo>
                    <a:pt x="18" y="14"/>
                  </a:lnTo>
                  <a:close/>
                  <a:moveTo>
                    <a:pt x="21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5"/>
                    <a:pt x="21" y="15"/>
                  </a:cubicBezTo>
                  <a:lnTo>
                    <a:pt x="21" y="20"/>
                  </a:lnTo>
                  <a:close/>
                  <a:moveTo>
                    <a:pt x="21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10"/>
                    <a:pt x="21" y="10"/>
                    <a:pt x="21" y="10"/>
                  </a:cubicBezTo>
                  <a:lnTo>
                    <a:pt x="21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31" name="กลุ่ม 630"/>
            <p:cNvGrpSpPr/>
            <p:nvPr/>
          </p:nvGrpSpPr>
          <p:grpSpPr>
            <a:xfrm>
              <a:off x="16085640" y="7271163"/>
              <a:ext cx="388645" cy="359721"/>
              <a:chOff x="16085640" y="7271163"/>
              <a:chExt cx="388645" cy="359721"/>
            </a:xfrm>
          </p:grpSpPr>
          <p:sp>
            <p:nvSpPr>
              <p:cNvPr id="450" name="Freeform 183"/>
              <p:cNvSpPr>
                <a:spLocks/>
              </p:cNvSpPr>
              <p:nvPr/>
            </p:nvSpPr>
            <p:spPr bwMode="auto">
              <a:xfrm>
                <a:off x="16183253" y="7479042"/>
                <a:ext cx="124728" cy="151842"/>
              </a:xfrm>
              <a:custGeom>
                <a:avLst/>
                <a:gdLst>
                  <a:gd name="T0" fmla="*/ 23 w 69"/>
                  <a:gd name="T1" fmla="*/ 31 h 84"/>
                  <a:gd name="T2" fmla="*/ 0 w 69"/>
                  <a:gd name="T3" fmla="*/ 61 h 84"/>
                  <a:gd name="T4" fmla="*/ 0 w 69"/>
                  <a:gd name="T5" fmla="*/ 61 h 84"/>
                  <a:gd name="T6" fmla="*/ 0 w 69"/>
                  <a:gd name="T7" fmla="*/ 31 h 84"/>
                  <a:gd name="T8" fmla="*/ 0 w 69"/>
                  <a:gd name="T9" fmla="*/ 31 h 84"/>
                  <a:gd name="T10" fmla="*/ 31 w 69"/>
                  <a:gd name="T11" fmla="*/ 0 h 84"/>
                  <a:gd name="T12" fmla="*/ 69 w 69"/>
                  <a:gd name="T13" fmla="*/ 31 h 84"/>
                  <a:gd name="T14" fmla="*/ 69 w 69"/>
                  <a:gd name="T15" fmla="*/ 31 h 84"/>
                  <a:gd name="T16" fmla="*/ 69 w 69"/>
                  <a:gd name="T17" fmla="*/ 61 h 84"/>
                  <a:gd name="T18" fmla="*/ 46 w 69"/>
                  <a:gd name="T19" fmla="*/ 31 h 84"/>
                  <a:gd name="T20" fmla="*/ 46 w 69"/>
                  <a:gd name="T21" fmla="*/ 61 h 84"/>
                  <a:gd name="T22" fmla="*/ 46 w 69"/>
                  <a:gd name="T23" fmla="*/ 61 h 84"/>
                  <a:gd name="T24" fmla="*/ 46 w 69"/>
                  <a:gd name="T25" fmla="*/ 84 h 84"/>
                  <a:gd name="T26" fmla="*/ 23 w 69"/>
                  <a:gd name="T27" fmla="*/ 84 h 84"/>
                  <a:gd name="T28" fmla="*/ 23 w 69"/>
                  <a:gd name="T29" fmla="*/ 61 h 84"/>
                  <a:gd name="T30" fmla="*/ 23 w 69"/>
                  <a:gd name="T31" fmla="*/ 3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84">
                    <a:moveTo>
                      <a:pt x="23" y="31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1" y="0"/>
                    </a:lnTo>
                    <a:lnTo>
                      <a:pt x="69" y="31"/>
                    </a:lnTo>
                    <a:lnTo>
                      <a:pt x="69" y="31"/>
                    </a:lnTo>
                    <a:lnTo>
                      <a:pt x="69" y="61"/>
                    </a:lnTo>
                    <a:lnTo>
                      <a:pt x="46" y="31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46" y="84"/>
                    </a:lnTo>
                    <a:lnTo>
                      <a:pt x="23" y="84"/>
                    </a:lnTo>
                    <a:lnTo>
                      <a:pt x="23" y="61"/>
                    </a:lnTo>
                    <a:lnTo>
                      <a:pt x="23" y="31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51" name="Freeform 184"/>
              <p:cNvSpPr>
                <a:spLocks/>
              </p:cNvSpPr>
              <p:nvPr/>
            </p:nvSpPr>
            <p:spPr bwMode="auto">
              <a:xfrm>
                <a:off x="16085640" y="7271163"/>
                <a:ext cx="388645" cy="234994"/>
              </a:xfrm>
              <a:custGeom>
                <a:avLst/>
                <a:gdLst>
                  <a:gd name="T0" fmla="*/ 4 w 28"/>
                  <a:gd name="T1" fmla="*/ 10 h 17"/>
                  <a:gd name="T2" fmla="*/ 3 w 28"/>
                  <a:gd name="T3" fmla="*/ 8 h 17"/>
                  <a:gd name="T4" fmla="*/ 11 w 28"/>
                  <a:gd name="T5" fmla="*/ 0 h 17"/>
                  <a:gd name="T6" fmla="*/ 19 w 28"/>
                  <a:gd name="T7" fmla="*/ 5 h 17"/>
                  <a:gd name="T8" fmla="*/ 21 w 28"/>
                  <a:gd name="T9" fmla="*/ 4 h 17"/>
                  <a:gd name="T10" fmla="*/ 25 w 28"/>
                  <a:gd name="T11" fmla="*/ 8 h 17"/>
                  <a:gd name="T12" fmla="*/ 28 w 28"/>
                  <a:gd name="T13" fmla="*/ 13 h 17"/>
                  <a:gd name="T14" fmla="*/ 27 w 28"/>
                  <a:gd name="T15" fmla="*/ 17 h 17"/>
                  <a:gd name="T16" fmla="*/ 17 w 28"/>
                  <a:gd name="T17" fmla="*/ 17 h 17"/>
                  <a:gd name="T18" fmla="*/ 11 w 28"/>
                  <a:gd name="T19" fmla="*/ 11 h 17"/>
                  <a:gd name="T20" fmla="*/ 6 w 28"/>
                  <a:gd name="T21" fmla="*/ 17 h 17"/>
                  <a:gd name="T22" fmla="*/ 1 w 28"/>
                  <a:gd name="T23" fmla="*/ 17 h 17"/>
                  <a:gd name="T24" fmla="*/ 0 w 28"/>
                  <a:gd name="T25" fmla="*/ 14 h 17"/>
                  <a:gd name="T26" fmla="*/ 4 w 28"/>
                  <a:gd name="T2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7">
                    <a:moveTo>
                      <a:pt x="4" y="10"/>
                    </a:moveTo>
                    <a:cubicBezTo>
                      <a:pt x="3" y="9"/>
                      <a:pt x="3" y="9"/>
                      <a:pt x="3" y="8"/>
                    </a:cubicBezTo>
                    <a:cubicBezTo>
                      <a:pt x="3" y="4"/>
                      <a:pt x="7" y="0"/>
                      <a:pt x="11" y="0"/>
                    </a:cubicBezTo>
                    <a:cubicBezTo>
                      <a:pt x="15" y="0"/>
                      <a:pt x="17" y="2"/>
                      <a:pt x="19" y="5"/>
                    </a:cubicBezTo>
                    <a:cubicBezTo>
                      <a:pt x="19" y="4"/>
                      <a:pt x="20" y="4"/>
                      <a:pt x="21" y="4"/>
                    </a:cubicBezTo>
                    <a:cubicBezTo>
                      <a:pt x="23" y="4"/>
                      <a:pt x="25" y="6"/>
                      <a:pt x="25" y="8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4"/>
                      <a:pt x="28" y="16"/>
                      <a:pt x="2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2"/>
                      <a:pt x="2" y="10"/>
                      <a:pt x="4" y="1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32" name="กลุ่ม 631"/>
            <p:cNvGrpSpPr/>
            <p:nvPr/>
          </p:nvGrpSpPr>
          <p:grpSpPr>
            <a:xfrm>
              <a:off x="17029232" y="7244048"/>
              <a:ext cx="388645" cy="345261"/>
              <a:chOff x="17029232" y="7244048"/>
              <a:chExt cx="388645" cy="345261"/>
            </a:xfrm>
          </p:grpSpPr>
          <p:sp>
            <p:nvSpPr>
              <p:cNvPr id="452" name="Freeform 185"/>
              <p:cNvSpPr>
                <a:spLocks/>
              </p:cNvSpPr>
              <p:nvPr/>
            </p:nvSpPr>
            <p:spPr bwMode="auto">
              <a:xfrm>
                <a:off x="17126845" y="7437467"/>
                <a:ext cx="137381" cy="151842"/>
              </a:xfrm>
              <a:custGeom>
                <a:avLst/>
                <a:gdLst>
                  <a:gd name="T0" fmla="*/ 46 w 76"/>
                  <a:gd name="T1" fmla="*/ 46 h 84"/>
                  <a:gd name="T2" fmla="*/ 76 w 76"/>
                  <a:gd name="T3" fmla="*/ 23 h 84"/>
                  <a:gd name="T4" fmla="*/ 76 w 76"/>
                  <a:gd name="T5" fmla="*/ 23 h 84"/>
                  <a:gd name="T6" fmla="*/ 76 w 76"/>
                  <a:gd name="T7" fmla="*/ 46 h 84"/>
                  <a:gd name="T8" fmla="*/ 76 w 76"/>
                  <a:gd name="T9" fmla="*/ 46 h 84"/>
                  <a:gd name="T10" fmla="*/ 38 w 76"/>
                  <a:gd name="T11" fmla="*/ 84 h 84"/>
                  <a:gd name="T12" fmla="*/ 0 w 76"/>
                  <a:gd name="T13" fmla="*/ 46 h 84"/>
                  <a:gd name="T14" fmla="*/ 0 w 76"/>
                  <a:gd name="T15" fmla="*/ 46 h 84"/>
                  <a:gd name="T16" fmla="*/ 0 w 76"/>
                  <a:gd name="T17" fmla="*/ 23 h 84"/>
                  <a:gd name="T18" fmla="*/ 30 w 76"/>
                  <a:gd name="T19" fmla="*/ 46 h 84"/>
                  <a:gd name="T20" fmla="*/ 30 w 76"/>
                  <a:gd name="T21" fmla="*/ 23 h 84"/>
                  <a:gd name="T22" fmla="*/ 30 w 76"/>
                  <a:gd name="T23" fmla="*/ 23 h 84"/>
                  <a:gd name="T24" fmla="*/ 30 w 76"/>
                  <a:gd name="T25" fmla="*/ 0 h 84"/>
                  <a:gd name="T26" fmla="*/ 46 w 76"/>
                  <a:gd name="T27" fmla="*/ 0 h 84"/>
                  <a:gd name="T28" fmla="*/ 46 w 76"/>
                  <a:gd name="T29" fmla="*/ 15 h 84"/>
                  <a:gd name="T30" fmla="*/ 46 w 76"/>
                  <a:gd name="T31" fmla="*/ 4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6" h="84">
                    <a:moveTo>
                      <a:pt x="46" y="46"/>
                    </a:moveTo>
                    <a:lnTo>
                      <a:pt x="76" y="23"/>
                    </a:lnTo>
                    <a:lnTo>
                      <a:pt x="76" y="23"/>
                    </a:lnTo>
                    <a:lnTo>
                      <a:pt x="76" y="46"/>
                    </a:lnTo>
                    <a:lnTo>
                      <a:pt x="76" y="46"/>
                    </a:lnTo>
                    <a:lnTo>
                      <a:pt x="38" y="84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23"/>
                    </a:lnTo>
                    <a:lnTo>
                      <a:pt x="30" y="46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0"/>
                    </a:lnTo>
                    <a:lnTo>
                      <a:pt x="46" y="0"/>
                    </a:lnTo>
                    <a:lnTo>
                      <a:pt x="46" y="15"/>
                    </a:lnTo>
                    <a:lnTo>
                      <a:pt x="46" y="4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53" name="Freeform 186"/>
              <p:cNvSpPr>
                <a:spLocks/>
              </p:cNvSpPr>
              <p:nvPr/>
            </p:nvSpPr>
            <p:spPr bwMode="auto">
              <a:xfrm>
                <a:off x="17029232" y="7244048"/>
                <a:ext cx="388645" cy="220533"/>
              </a:xfrm>
              <a:custGeom>
                <a:avLst/>
                <a:gdLst>
                  <a:gd name="T0" fmla="*/ 3 w 28"/>
                  <a:gd name="T1" fmla="*/ 9 h 16"/>
                  <a:gd name="T2" fmla="*/ 3 w 28"/>
                  <a:gd name="T3" fmla="*/ 8 h 16"/>
                  <a:gd name="T4" fmla="*/ 11 w 28"/>
                  <a:gd name="T5" fmla="*/ 0 h 16"/>
                  <a:gd name="T6" fmla="*/ 18 w 28"/>
                  <a:gd name="T7" fmla="*/ 4 h 16"/>
                  <a:gd name="T8" fmla="*/ 20 w 28"/>
                  <a:gd name="T9" fmla="*/ 4 h 16"/>
                  <a:gd name="T10" fmla="*/ 25 w 28"/>
                  <a:gd name="T11" fmla="*/ 8 h 16"/>
                  <a:gd name="T12" fmla="*/ 28 w 28"/>
                  <a:gd name="T13" fmla="*/ 12 h 16"/>
                  <a:gd name="T14" fmla="*/ 26 w 28"/>
                  <a:gd name="T15" fmla="*/ 16 h 16"/>
                  <a:gd name="T16" fmla="*/ 16 w 28"/>
                  <a:gd name="T17" fmla="*/ 16 h 16"/>
                  <a:gd name="T18" fmla="*/ 16 w 28"/>
                  <a:gd name="T19" fmla="*/ 11 h 16"/>
                  <a:gd name="T20" fmla="*/ 9 w 28"/>
                  <a:gd name="T21" fmla="*/ 11 h 16"/>
                  <a:gd name="T22" fmla="*/ 9 w 28"/>
                  <a:gd name="T23" fmla="*/ 16 h 16"/>
                  <a:gd name="T24" fmla="*/ 1 w 28"/>
                  <a:gd name="T25" fmla="*/ 16 h 16"/>
                  <a:gd name="T26" fmla="*/ 0 w 28"/>
                  <a:gd name="T27" fmla="*/ 13 h 16"/>
                  <a:gd name="T28" fmla="*/ 3 w 28"/>
                  <a:gd name="T2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16">
                    <a:moveTo>
                      <a:pt x="3" y="9"/>
                    </a:moveTo>
                    <a:cubicBezTo>
                      <a:pt x="3" y="9"/>
                      <a:pt x="3" y="8"/>
                      <a:pt x="3" y="8"/>
                    </a:cubicBezTo>
                    <a:cubicBezTo>
                      <a:pt x="3" y="3"/>
                      <a:pt x="7" y="0"/>
                      <a:pt x="11" y="0"/>
                    </a:cubicBezTo>
                    <a:cubicBezTo>
                      <a:pt x="14" y="0"/>
                      <a:pt x="17" y="1"/>
                      <a:pt x="18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3" y="4"/>
                      <a:pt x="25" y="5"/>
                      <a:pt x="25" y="8"/>
                    </a:cubicBezTo>
                    <a:cubicBezTo>
                      <a:pt x="26" y="8"/>
                      <a:pt x="28" y="10"/>
                      <a:pt x="28" y="12"/>
                    </a:cubicBezTo>
                    <a:cubicBezTo>
                      <a:pt x="28" y="14"/>
                      <a:pt x="27" y="15"/>
                      <a:pt x="2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4"/>
                      <a:pt x="0" y="13"/>
                    </a:cubicBezTo>
                    <a:cubicBezTo>
                      <a:pt x="0" y="11"/>
                      <a:pt x="1" y="9"/>
                      <a:pt x="3" y="9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27" name="กลุ่ม 626"/>
            <p:cNvGrpSpPr/>
            <p:nvPr/>
          </p:nvGrpSpPr>
          <p:grpSpPr>
            <a:xfrm>
              <a:off x="11123651" y="7215126"/>
              <a:ext cx="361529" cy="415760"/>
              <a:chOff x="11123651" y="7215126"/>
              <a:chExt cx="361529" cy="415760"/>
            </a:xfrm>
          </p:grpSpPr>
          <p:sp>
            <p:nvSpPr>
              <p:cNvPr id="454" name="Freeform 187"/>
              <p:cNvSpPr>
                <a:spLocks/>
              </p:cNvSpPr>
              <p:nvPr/>
            </p:nvSpPr>
            <p:spPr bwMode="auto">
              <a:xfrm>
                <a:off x="11304415" y="7451928"/>
                <a:ext cx="180765" cy="178958"/>
              </a:xfrm>
              <a:custGeom>
                <a:avLst/>
                <a:gdLst>
                  <a:gd name="T0" fmla="*/ 5 w 13"/>
                  <a:gd name="T1" fmla="*/ 1 h 13"/>
                  <a:gd name="T2" fmla="*/ 5 w 13"/>
                  <a:gd name="T3" fmla="*/ 4 h 13"/>
                  <a:gd name="T4" fmla="*/ 2 w 13"/>
                  <a:gd name="T5" fmla="*/ 4 h 13"/>
                  <a:gd name="T6" fmla="*/ 0 w 13"/>
                  <a:gd name="T7" fmla="*/ 6 h 13"/>
                  <a:gd name="T8" fmla="*/ 0 w 13"/>
                  <a:gd name="T9" fmla="*/ 7 h 13"/>
                  <a:gd name="T10" fmla="*/ 2 w 13"/>
                  <a:gd name="T11" fmla="*/ 8 h 13"/>
                  <a:gd name="T12" fmla="*/ 5 w 13"/>
                  <a:gd name="T13" fmla="*/ 8 h 13"/>
                  <a:gd name="T14" fmla="*/ 5 w 13"/>
                  <a:gd name="T15" fmla="*/ 12 h 13"/>
                  <a:gd name="T16" fmla="*/ 6 w 13"/>
                  <a:gd name="T17" fmla="*/ 13 h 13"/>
                  <a:gd name="T18" fmla="*/ 8 w 13"/>
                  <a:gd name="T19" fmla="*/ 13 h 13"/>
                  <a:gd name="T20" fmla="*/ 9 w 13"/>
                  <a:gd name="T21" fmla="*/ 12 h 13"/>
                  <a:gd name="T22" fmla="*/ 9 w 13"/>
                  <a:gd name="T23" fmla="*/ 8 h 13"/>
                  <a:gd name="T24" fmla="*/ 12 w 13"/>
                  <a:gd name="T25" fmla="*/ 8 h 13"/>
                  <a:gd name="T26" fmla="*/ 13 w 13"/>
                  <a:gd name="T27" fmla="*/ 7 h 13"/>
                  <a:gd name="T28" fmla="*/ 13 w 13"/>
                  <a:gd name="T29" fmla="*/ 6 h 13"/>
                  <a:gd name="T30" fmla="*/ 12 w 13"/>
                  <a:gd name="T31" fmla="*/ 4 h 13"/>
                  <a:gd name="T32" fmla="*/ 9 w 13"/>
                  <a:gd name="T33" fmla="*/ 4 h 13"/>
                  <a:gd name="T34" fmla="*/ 9 w 13"/>
                  <a:gd name="T35" fmla="*/ 1 h 13"/>
                  <a:gd name="T36" fmla="*/ 8 w 13"/>
                  <a:gd name="T37" fmla="*/ 0 h 13"/>
                  <a:gd name="T38" fmla="*/ 6 w 13"/>
                  <a:gd name="T39" fmla="*/ 0 h 13"/>
                  <a:gd name="T40" fmla="*/ 5 w 13"/>
                  <a:gd name="T4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5" y="1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6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2"/>
                      <a:pt x="9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55" name="Freeform 188"/>
              <p:cNvSpPr>
                <a:spLocks/>
              </p:cNvSpPr>
              <p:nvPr/>
            </p:nvSpPr>
            <p:spPr bwMode="auto">
              <a:xfrm>
                <a:off x="11123651" y="7215126"/>
                <a:ext cx="305493" cy="83152"/>
              </a:xfrm>
              <a:custGeom>
                <a:avLst/>
                <a:gdLst>
                  <a:gd name="T0" fmla="*/ 17 w 22"/>
                  <a:gd name="T1" fmla="*/ 0 h 6"/>
                  <a:gd name="T2" fmla="*/ 4 w 22"/>
                  <a:gd name="T3" fmla="*/ 0 h 6"/>
                  <a:gd name="T4" fmla="*/ 0 w 22"/>
                  <a:gd name="T5" fmla="*/ 4 h 6"/>
                  <a:gd name="T6" fmla="*/ 0 w 22"/>
                  <a:gd name="T7" fmla="*/ 6 h 6"/>
                  <a:gd name="T8" fmla="*/ 22 w 22"/>
                  <a:gd name="T9" fmla="*/ 6 h 6"/>
                  <a:gd name="T10" fmla="*/ 22 w 22"/>
                  <a:gd name="T11" fmla="*/ 4 h 6"/>
                  <a:gd name="T12" fmla="*/ 17 w 2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6">
                    <a:moveTo>
                      <a:pt x="1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2"/>
                      <a:pt x="20" y="0"/>
                      <a:pt x="17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56" name="Rectangle 189"/>
              <p:cNvSpPr>
                <a:spLocks noChangeArrowheads="1"/>
              </p:cNvSpPr>
              <p:nvPr/>
            </p:nvSpPr>
            <p:spPr bwMode="auto">
              <a:xfrm>
                <a:off x="11123651" y="7312739"/>
                <a:ext cx="305493" cy="68691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57" name="Freeform 190"/>
              <p:cNvSpPr>
                <a:spLocks/>
              </p:cNvSpPr>
              <p:nvPr/>
            </p:nvSpPr>
            <p:spPr bwMode="auto">
              <a:xfrm>
                <a:off x="11123651" y="7395890"/>
                <a:ext cx="305493" cy="83152"/>
              </a:xfrm>
              <a:custGeom>
                <a:avLst/>
                <a:gdLst>
                  <a:gd name="T0" fmla="*/ 17 w 22"/>
                  <a:gd name="T1" fmla="*/ 3 h 6"/>
                  <a:gd name="T2" fmla="*/ 19 w 22"/>
                  <a:gd name="T3" fmla="*/ 1 h 6"/>
                  <a:gd name="T4" fmla="*/ 21 w 22"/>
                  <a:gd name="T5" fmla="*/ 1 h 6"/>
                  <a:gd name="T6" fmla="*/ 22 w 22"/>
                  <a:gd name="T7" fmla="*/ 1 h 6"/>
                  <a:gd name="T8" fmla="*/ 22 w 22"/>
                  <a:gd name="T9" fmla="*/ 0 h 6"/>
                  <a:gd name="T10" fmla="*/ 0 w 22"/>
                  <a:gd name="T11" fmla="*/ 0 h 6"/>
                  <a:gd name="T12" fmla="*/ 0 w 22"/>
                  <a:gd name="T13" fmla="*/ 6 h 6"/>
                  <a:gd name="T14" fmla="*/ 17 w 22"/>
                  <a:gd name="T15" fmla="*/ 6 h 6"/>
                  <a:gd name="T16" fmla="*/ 17 w 22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6">
                    <a:moveTo>
                      <a:pt x="17" y="3"/>
                    </a:moveTo>
                    <a:cubicBezTo>
                      <a:pt x="17" y="2"/>
                      <a:pt x="18" y="1"/>
                      <a:pt x="19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7" y="6"/>
                      <a:pt x="17" y="6"/>
                      <a:pt x="17" y="6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58" name="Freeform 191"/>
              <p:cNvSpPr>
                <a:spLocks/>
              </p:cNvSpPr>
              <p:nvPr/>
            </p:nvSpPr>
            <p:spPr bwMode="auto">
              <a:xfrm>
                <a:off x="11123651" y="7493503"/>
                <a:ext cx="236802" cy="83152"/>
              </a:xfrm>
              <a:custGeom>
                <a:avLst/>
                <a:gdLst>
                  <a:gd name="T0" fmla="*/ 10 w 17"/>
                  <a:gd name="T1" fmla="*/ 4 h 6"/>
                  <a:gd name="T2" fmla="*/ 10 w 17"/>
                  <a:gd name="T3" fmla="*/ 2 h 6"/>
                  <a:gd name="T4" fmla="*/ 12 w 17"/>
                  <a:gd name="T5" fmla="*/ 0 h 6"/>
                  <a:gd name="T6" fmla="*/ 17 w 17"/>
                  <a:gd name="T7" fmla="*/ 0 h 6"/>
                  <a:gd name="T8" fmla="*/ 17 w 17"/>
                  <a:gd name="T9" fmla="*/ 0 h 6"/>
                  <a:gd name="T10" fmla="*/ 0 w 17"/>
                  <a:gd name="T11" fmla="*/ 0 h 6"/>
                  <a:gd name="T12" fmla="*/ 0 w 17"/>
                  <a:gd name="T13" fmla="*/ 2 h 6"/>
                  <a:gd name="T14" fmla="*/ 4 w 17"/>
                  <a:gd name="T15" fmla="*/ 6 h 6"/>
                  <a:gd name="T16" fmla="*/ 11 w 17"/>
                  <a:gd name="T17" fmla="*/ 6 h 6"/>
                  <a:gd name="T18" fmla="*/ 10 w 17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6">
                    <a:moveTo>
                      <a:pt x="10" y="4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1" y="0"/>
                      <a:pt x="12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2" y="6"/>
                      <a:pt x="4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29" name="กลุ่ม 628"/>
            <p:cNvGrpSpPr/>
            <p:nvPr/>
          </p:nvGrpSpPr>
          <p:grpSpPr>
            <a:xfrm>
              <a:off x="17999937" y="7215126"/>
              <a:ext cx="428413" cy="415758"/>
              <a:chOff x="17999937" y="7215126"/>
              <a:chExt cx="428413" cy="415758"/>
            </a:xfrm>
          </p:grpSpPr>
          <p:sp>
            <p:nvSpPr>
              <p:cNvPr id="459" name="Freeform 192"/>
              <p:cNvSpPr>
                <a:spLocks/>
              </p:cNvSpPr>
              <p:nvPr/>
            </p:nvSpPr>
            <p:spPr bwMode="auto">
              <a:xfrm>
                <a:off x="18345198" y="7215126"/>
                <a:ext cx="83152" cy="83152"/>
              </a:xfrm>
              <a:custGeom>
                <a:avLst/>
                <a:gdLst>
                  <a:gd name="T0" fmla="*/ 0 w 46"/>
                  <a:gd name="T1" fmla="*/ 16 h 46"/>
                  <a:gd name="T2" fmla="*/ 31 w 46"/>
                  <a:gd name="T3" fmla="*/ 46 h 46"/>
                  <a:gd name="T4" fmla="*/ 46 w 46"/>
                  <a:gd name="T5" fmla="*/ 39 h 46"/>
                  <a:gd name="T6" fmla="*/ 16 w 46"/>
                  <a:gd name="T7" fmla="*/ 8 h 46"/>
                  <a:gd name="T8" fmla="*/ 16 w 46"/>
                  <a:gd name="T9" fmla="*/ 0 h 46"/>
                  <a:gd name="T10" fmla="*/ 0 w 46"/>
                  <a:gd name="T11" fmla="*/ 16 h 46"/>
                  <a:gd name="T12" fmla="*/ 0 w 46"/>
                  <a:gd name="T13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6">
                    <a:moveTo>
                      <a:pt x="0" y="16"/>
                    </a:moveTo>
                    <a:lnTo>
                      <a:pt x="31" y="46"/>
                    </a:lnTo>
                    <a:lnTo>
                      <a:pt x="46" y="39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60" name="Freeform 193"/>
              <p:cNvSpPr>
                <a:spLocks/>
              </p:cNvSpPr>
              <p:nvPr/>
            </p:nvSpPr>
            <p:spPr bwMode="auto">
              <a:xfrm>
                <a:off x="17999937" y="7576655"/>
                <a:ext cx="54229" cy="54229"/>
              </a:xfrm>
              <a:custGeom>
                <a:avLst/>
                <a:gdLst>
                  <a:gd name="T0" fmla="*/ 15 w 30"/>
                  <a:gd name="T1" fmla="*/ 0 h 30"/>
                  <a:gd name="T2" fmla="*/ 0 w 30"/>
                  <a:gd name="T3" fmla="*/ 30 h 30"/>
                  <a:gd name="T4" fmla="*/ 30 w 30"/>
                  <a:gd name="T5" fmla="*/ 15 h 30"/>
                  <a:gd name="T6" fmla="*/ 15 w 30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0" y="30"/>
                    </a:lnTo>
                    <a:lnTo>
                      <a:pt x="30" y="1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61" name="Freeform 194"/>
              <p:cNvSpPr>
                <a:spLocks/>
              </p:cNvSpPr>
              <p:nvPr/>
            </p:nvSpPr>
            <p:spPr bwMode="auto">
              <a:xfrm>
                <a:off x="18095743" y="7312739"/>
                <a:ext cx="291032" cy="276570"/>
              </a:xfrm>
              <a:custGeom>
                <a:avLst/>
                <a:gdLst>
                  <a:gd name="T0" fmla="*/ 0 w 161"/>
                  <a:gd name="T1" fmla="*/ 146 h 153"/>
                  <a:gd name="T2" fmla="*/ 0 w 161"/>
                  <a:gd name="T3" fmla="*/ 153 h 153"/>
                  <a:gd name="T4" fmla="*/ 161 w 161"/>
                  <a:gd name="T5" fmla="*/ 8 h 153"/>
                  <a:gd name="T6" fmla="*/ 154 w 161"/>
                  <a:gd name="T7" fmla="*/ 0 h 153"/>
                  <a:gd name="T8" fmla="*/ 0 w 161"/>
                  <a:gd name="T9" fmla="*/ 146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53">
                    <a:moveTo>
                      <a:pt x="0" y="146"/>
                    </a:moveTo>
                    <a:lnTo>
                      <a:pt x="0" y="153"/>
                    </a:lnTo>
                    <a:lnTo>
                      <a:pt x="161" y="8"/>
                    </a:lnTo>
                    <a:lnTo>
                      <a:pt x="154" y="0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62" name="Freeform 195"/>
              <p:cNvSpPr>
                <a:spLocks/>
              </p:cNvSpPr>
              <p:nvPr/>
            </p:nvSpPr>
            <p:spPr bwMode="auto">
              <a:xfrm>
                <a:off x="18068628" y="7285625"/>
                <a:ext cx="291032" cy="276570"/>
              </a:xfrm>
              <a:custGeom>
                <a:avLst/>
                <a:gdLst>
                  <a:gd name="T0" fmla="*/ 8 w 161"/>
                  <a:gd name="T1" fmla="*/ 153 h 153"/>
                  <a:gd name="T2" fmla="*/ 161 w 161"/>
                  <a:gd name="T3" fmla="*/ 7 h 153"/>
                  <a:gd name="T4" fmla="*/ 153 w 161"/>
                  <a:gd name="T5" fmla="*/ 0 h 153"/>
                  <a:gd name="T6" fmla="*/ 0 w 161"/>
                  <a:gd name="T7" fmla="*/ 145 h 153"/>
                  <a:gd name="T8" fmla="*/ 8 w 161"/>
                  <a:gd name="T9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153">
                    <a:moveTo>
                      <a:pt x="8" y="153"/>
                    </a:moveTo>
                    <a:lnTo>
                      <a:pt x="161" y="7"/>
                    </a:lnTo>
                    <a:lnTo>
                      <a:pt x="153" y="0"/>
                    </a:lnTo>
                    <a:lnTo>
                      <a:pt x="0" y="145"/>
                    </a:lnTo>
                    <a:lnTo>
                      <a:pt x="8" y="15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63" name="Freeform 196"/>
              <p:cNvSpPr>
                <a:spLocks/>
              </p:cNvSpPr>
              <p:nvPr/>
            </p:nvSpPr>
            <p:spPr bwMode="auto">
              <a:xfrm>
                <a:off x="18041514" y="7256702"/>
                <a:ext cx="303685" cy="291032"/>
              </a:xfrm>
              <a:custGeom>
                <a:avLst/>
                <a:gdLst>
                  <a:gd name="T0" fmla="*/ 168 w 168"/>
                  <a:gd name="T1" fmla="*/ 16 h 161"/>
                  <a:gd name="T2" fmla="*/ 161 w 168"/>
                  <a:gd name="T3" fmla="*/ 0 h 161"/>
                  <a:gd name="T4" fmla="*/ 0 w 168"/>
                  <a:gd name="T5" fmla="*/ 154 h 161"/>
                  <a:gd name="T6" fmla="*/ 7 w 168"/>
                  <a:gd name="T7" fmla="*/ 161 h 161"/>
                  <a:gd name="T8" fmla="*/ 168 w 168"/>
                  <a:gd name="T9" fmla="*/ 1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61">
                    <a:moveTo>
                      <a:pt x="168" y="16"/>
                    </a:moveTo>
                    <a:lnTo>
                      <a:pt x="161" y="0"/>
                    </a:lnTo>
                    <a:lnTo>
                      <a:pt x="0" y="154"/>
                    </a:lnTo>
                    <a:lnTo>
                      <a:pt x="7" y="161"/>
                    </a:lnTo>
                    <a:lnTo>
                      <a:pt x="168" y="1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64" name="Freeform 197"/>
            <p:cNvSpPr>
              <a:spLocks noEditPoints="1"/>
            </p:cNvSpPr>
            <p:nvPr/>
          </p:nvSpPr>
          <p:spPr bwMode="auto">
            <a:xfrm>
              <a:off x="8198879" y="8214755"/>
              <a:ext cx="249455" cy="386836"/>
            </a:xfrm>
            <a:custGeom>
              <a:avLst/>
              <a:gdLst>
                <a:gd name="T0" fmla="*/ 17 w 18"/>
                <a:gd name="T1" fmla="*/ 7 h 28"/>
                <a:gd name="T2" fmla="*/ 14 w 18"/>
                <a:gd name="T3" fmla="*/ 7 h 28"/>
                <a:gd name="T4" fmla="*/ 14 w 18"/>
                <a:gd name="T5" fmla="*/ 5 h 28"/>
                <a:gd name="T6" fmla="*/ 9 w 18"/>
                <a:gd name="T7" fmla="*/ 0 h 28"/>
                <a:gd name="T8" fmla="*/ 9 w 18"/>
                <a:gd name="T9" fmla="*/ 0 h 28"/>
                <a:gd name="T10" fmla="*/ 4 w 18"/>
                <a:gd name="T11" fmla="*/ 5 h 28"/>
                <a:gd name="T12" fmla="*/ 4 w 18"/>
                <a:gd name="T13" fmla="*/ 7 h 28"/>
                <a:gd name="T14" fmla="*/ 1 w 18"/>
                <a:gd name="T15" fmla="*/ 7 h 28"/>
                <a:gd name="T16" fmla="*/ 0 w 18"/>
                <a:gd name="T17" fmla="*/ 8 h 28"/>
                <a:gd name="T18" fmla="*/ 0 w 18"/>
                <a:gd name="T19" fmla="*/ 14 h 28"/>
                <a:gd name="T20" fmla="*/ 8 w 18"/>
                <a:gd name="T21" fmla="*/ 23 h 28"/>
                <a:gd name="T22" fmla="*/ 8 w 18"/>
                <a:gd name="T23" fmla="*/ 26 h 28"/>
                <a:gd name="T24" fmla="*/ 4 w 18"/>
                <a:gd name="T25" fmla="*/ 26 h 28"/>
                <a:gd name="T26" fmla="*/ 3 w 18"/>
                <a:gd name="T27" fmla="*/ 27 h 28"/>
                <a:gd name="T28" fmla="*/ 4 w 18"/>
                <a:gd name="T29" fmla="*/ 28 h 28"/>
                <a:gd name="T30" fmla="*/ 13 w 18"/>
                <a:gd name="T31" fmla="*/ 28 h 28"/>
                <a:gd name="T32" fmla="*/ 15 w 18"/>
                <a:gd name="T33" fmla="*/ 27 h 28"/>
                <a:gd name="T34" fmla="*/ 13 w 18"/>
                <a:gd name="T35" fmla="*/ 26 h 28"/>
                <a:gd name="T36" fmla="*/ 10 w 18"/>
                <a:gd name="T37" fmla="*/ 26 h 28"/>
                <a:gd name="T38" fmla="*/ 10 w 18"/>
                <a:gd name="T39" fmla="*/ 23 h 28"/>
                <a:gd name="T40" fmla="*/ 18 w 18"/>
                <a:gd name="T41" fmla="*/ 14 h 28"/>
                <a:gd name="T42" fmla="*/ 18 w 18"/>
                <a:gd name="T43" fmla="*/ 8 h 28"/>
                <a:gd name="T44" fmla="*/ 17 w 18"/>
                <a:gd name="T45" fmla="*/ 7 h 28"/>
                <a:gd name="T46" fmla="*/ 16 w 18"/>
                <a:gd name="T47" fmla="*/ 14 h 28"/>
                <a:gd name="T48" fmla="*/ 9 w 18"/>
                <a:gd name="T49" fmla="*/ 21 h 28"/>
                <a:gd name="T50" fmla="*/ 2 w 18"/>
                <a:gd name="T51" fmla="*/ 14 h 28"/>
                <a:gd name="T52" fmla="*/ 2 w 18"/>
                <a:gd name="T53" fmla="*/ 10 h 28"/>
                <a:gd name="T54" fmla="*/ 4 w 18"/>
                <a:gd name="T55" fmla="*/ 10 h 28"/>
                <a:gd name="T56" fmla="*/ 4 w 18"/>
                <a:gd name="T57" fmla="*/ 15 h 28"/>
                <a:gd name="T58" fmla="*/ 9 w 18"/>
                <a:gd name="T59" fmla="*/ 19 h 28"/>
                <a:gd name="T60" fmla="*/ 9 w 18"/>
                <a:gd name="T61" fmla="*/ 19 h 28"/>
                <a:gd name="T62" fmla="*/ 14 w 18"/>
                <a:gd name="T63" fmla="*/ 15 h 28"/>
                <a:gd name="T64" fmla="*/ 14 w 18"/>
                <a:gd name="T65" fmla="*/ 10 h 28"/>
                <a:gd name="T66" fmla="*/ 16 w 18"/>
                <a:gd name="T67" fmla="*/ 10 h 28"/>
                <a:gd name="T68" fmla="*/ 16 w 18"/>
                <a:gd name="T6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8">
                  <a:moveTo>
                    <a:pt x="17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2"/>
                    <a:pt x="11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4" y="2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14"/>
                    <a:pt x="0" y="14"/>
                  </a:cubicBezTo>
                  <a:cubicBezTo>
                    <a:pt x="0" y="19"/>
                    <a:pt x="3" y="22"/>
                    <a:pt x="8" y="23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3" y="27"/>
                    <a:pt x="3" y="27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8"/>
                    <a:pt x="15" y="28"/>
                    <a:pt x="15" y="27"/>
                  </a:cubicBezTo>
                  <a:cubicBezTo>
                    <a:pt x="15" y="27"/>
                    <a:pt x="14" y="26"/>
                    <a:pt x="13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4" y="22"/>
                    <a:pt x="18" y="19"/>
                    <a:pt x="18" y="14"/>
                  </a:cubicBezTo>
                  <a:cubicBezTo>
                    <a:pt x="18" y="14"/>
                    <a:pt x="18" y="9"/>
                    <a:pt x="18" y="8"/>
                  </a:cubicBezTo>
                  <a:cubicBezTo>
                    <a:pt x="18" y="8"/>
                    <a:pt x="17" y="7"/>
                    <a:pt x="17" y="7"/>
                  </a:cubicBezTo>
                  <a:close/>
                  <a:moveTo>
                    <a:pt x="16" y="14"/>
                  </a:moveTo>
                  <a:cubicBezTo>
                    <a:pt x="16" y="18"/>
                    <a:pt x="13" y="21"/>
                    <a:pt x="9" y="21"/>
                  </a:cubicBezTo>
                  <a:cubicBezTo>
                    <a:pt x="5" y="21"/>
                    <a:pt x="2" y="18"/>
                    <a:pt x="2" y="14"/>
                  </a:cubicBezTo>
                  <a:cubicBezTo>
                    <a:pt x="2" y="14"/>
                    <a:pt x="2" y="11"/>
                    <a:pt x="2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7"/>
                    <a:pt x="6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19"/>
                    <a:pt x="14" y="17"/>
                    <a:pt x="14" y="15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4"/>
                    <a:pt x="16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5" name="Freeform 198"/>
            <p:cNvSpPr>
              <a:spLocks noEditPoints="1"/>
            </p:cNvSpPr>
            <p:nvPr/>
          </p:nvSpPr>
          <p:spPr bwMode="auto">
            <a:xfrm>
              <a:off x="13133753" y="9212575"/>
              <a:ext cx="249455" cy="415759"/>
            </a:xfrm>
            <a:custGeom>
              <a:avLst/>
              <a:gdLst>
                <a:gd name="T0" fmla="*/ 18 w 18"/>
                <a:gd name="T1" fmla="*/ 11 h 30"/>
                <a:gd name="T2" fmla="*/ 18 w 18"/>
                <a:gd name="T3" fmla="*/ 10 h 30"/>
                <a:gd name="T4" fmla="*/ 16 w 18"/>
                <a:gd name="T5" fmla="*/ 10 h 30"/>
                <a:gd name="T6" fmla="*/ 16 w 18"/>
                <a:gd name="T7" fmla="*/ 11 h 30"/>
                <a:gd name="T8" fmla="*/ 16 w 18"/>
                <a:gd name="T9" fmla="*/ 12 h 30"/>
                <a:gd name="T10" fmla="*/ 15 w 18"/>
                <a:gd name="T11" fmla="*/ 12 h 30"/>
                <a:gd name="T12" fmla="*/ 15 w 18"/>
                <a:gd name="T13" fmla="*/ 6 h 30"/>
                <a:gd name="T14" fmla="*/ 9 w 18"/>
                <a:gd name="T15" fmla="*/ 0 h 30"/>
                <a:gd name="T16" fmla="*/ 9 w 18"/>
                <a:gd name="T17" fmla="*/ 0 h 30"/>
                <a:gd name="T18" fmla="*/ 9 w 18"/>
                <a:gd name="T19" fmla="*/ 0 h 30"/>
                <a:gd name="T20" fmla="*/ 3 w 18"/>
                <a:gd name="T21" fmla="*/ 6 h 30"/>
                <a:gd name="T22" fmla="*/ 3 w 18"/>
                <a:gd name="T23" fmla="*/ 12 h 30"/>
                <a:gd name="T24" fmla="*/ 2 w 18"/>
                <a:gd name="T25" fmla="*/ 12 h 30"/>
                <a:gd name="T26" fmla="*/ 2 w 18"/>
                <a:gd name="T27" fmla="*/ 11 h 30"/>
                <a:gd name="T28" fmla="*/ 2 w 18"/>
                <a:gd name="T29" fmla="*/ 10 h 30"/>
                <a:gd name="T30" fmla="*/ 0 w 18"/>
                <a:gd name="T31" fmla="*/ 10 h 30"/>
                <a:gd name="T32" fmla="*/ 0 w 18"/>
                <a:gd name="T33" fmla="*/ 11 h 30"/>
                <a:gd name="T34" fmla="*/ 0 w 18"/>
                <a:gd name="T35" fmla="*/ 15 h 30"/>
                <a:gd name="T36" fmla="*/ 0 w 18"/>
                <a:gd name="T37" fmla="*/ 16 h 30"/>
                <a:gd name="T38" fmla="*/ 8 w 18"/>
                <a:gd name="T39" fmla="*/ 25 h 30"/>
                <a:gd name="T40" fmla="*/ 8 w 18"/>
                <a:gd name="T41" fmla="*/ 27 h 30"/>
                <a:gd name="T42" fmla="*/ 5 w 18"/>
                <a:gd name="T43" fmla="*/ 27 h 30"/>
                <a:gd name="T44" fmla="*/ 5 w 18"/>
                <a:gd name="T45" fmla="*/ 27 h 30"/>
                <a:gd name="T46" fmla="*/ 3 w 18"/>
                <a:gd name="T47" fmla="*/ 29 h 30"/>
                <a:gd name="T48" fmla="*/ 5 w 18"/>
                <a:gd name="T49" fmla="*/ 30 h 30"/>
                <a:gd name="T50" fmla="*/ 5 w 18"/>
                <a:gd name="T51" fmla="*/ 30 h 30"/>
                <a:gd name="T52" fmla="*/ 14 w 18"/>
                <a:gd name="T53" fmla="*/ 30 h 30"/>
                <a:gd name="T54" fmla="*/ 14 w 18"/>
                <a:gd name="T55" fmla="*/ 30 h 30"/>
                <a:gd name="T56" fmla="*/ 15 w 18"/>
                <a:gd name="T57" fmla="*/ 29 h 30"/>
                <a:gd name="T58" fmla="*/ 14 w 18"/>
                <a:gd name="T59" fmla="*/ 27 h 30"/>
                <a:gd name="T60" fmla="*/ 14 w 18"/>
                <a:gd name="T61" fmla="*/ 27 h 30"/>
                <a:gd name="T62" fmla="*/ 10 w 18"/>
                <a:gd name="T63" fmla="*/ 27 h 30"/>
                <a:gd name="T64" fmla="*/ 10 w 18"/>
                <a:gd name="T65" fmla="*/ 25 h 30"/>
                <a:gd name="T66" fmla="*/ 18 w 18"/>
                <a:gd name="T67" fmla="*/ 16 h 30"/>
                <a:gd name="T68" fmla="*/ 18 w 18"/>
                <a:gd name="T69" fmla="*/ 11 h 30"/>
                <a:gd name="T70" fmla="*/ 13 w 18"/>
                <a:gd name="T71" fmla="*/ 6 h 30"/>
                <a:gd name="T72" fmla="*/ 13 w 18"/>
                <a:gd name="T73" fmla="*/ 12 h 30"/>
                <a:gd name="T74" fmla="*/ 6 w 18"/>
                <a:gd name="T75" fmla="*/ 12 h 30"/>
                <a:gd name="T76" fmla="*/ 6 w 18"/>
                <a:gd name="T77" fmla="*/ 6 h 30"/>
                <a:gd name="T78" fmla="*/ 9 w 18"/>
                <a:gd name="T79" fmla="*/ 3 h 30"/>
                <a:gd name="T80" fmla="*/ 13 w 18"/>
                <a:gd name="T81" fmla="*/ 6 h 30"/>
                <a:gd name="T82" fmla="*/ 6 w 18"/>
                <a:gd name="T83" fmla="*/ 16 h 30"/>
                <a:gd name="T84" fmla="*/ 6 w 18"/>
                <a:gd name="T85" fmla="*/ 15 h 30"/>
                <a:gd name="T86" fmla="*/ 13 w 18"/>
                <a:gd name="T87" fmla="*/ 15 h 30"/>
                <a:gd name="T88" fmla="*/ 13 w 18"/>
                <a:gd name="T89" fmla="*/ 16 h 30"/>
                <a:gd name="T90" fmla="*/ 9 w 18"/>
                <a:gd name="T91" fmla="*/ 20 h 30"/>
                <a:gd name="T92" fmla="*/ 6 w 18"/>
                <a:gd name="T93" fmla="*/ 16 h 30"/>
                <a:gd name="T94" fmla="*/ 3 w 18"/>
                <a:gd name="T95" fmla="*/ 15 h 30"/>
                <a:gd name="T96" fmla="*/ 3 w 18"/>
                <a:gd name="T97" fmla="*/ 16 h 30"/>
                <a:gd name="T98" fmla="*/ 9 w 18"/>
                <a:gd name="T99" fmla="*/ 22 h 30"/>
                <a:gd name="T100" fmla="*/ 9 w 18"/>
                <a:gd name="T101" fmla="*/ 22 h 30"/>
                <a:gd name="T102" fmla="*/ 9 w 18"/>
                <a:gd name="T103" fmla="*/ 22 h 30"/>
                <a:gd name="T104" fmla="*/ 15 w 18"/>
                <a:gd name="T105" fmla="*/ 16 h 30"/>
                <a:gd name="T106" fmla="*/ 15 w 18"/>
                <a:gd name="T107" fmla="*/ 15 h 30"/>
                <a:gd name="T108" fmla="*/ 16 w 18"/>
                <a:gd name="T109" fmla="*/ 15 h 30"/>
                <a:gd name="T110" fmla="*/ 16 w 18"/>
                <a:gd name="T111" fmla="*/ 16 h 30"/>
                <a:gd name="T112" fmla="*/ 9 w 18"/>
                <a:gd name="T113" fmla="*/ 23 h 30"/>
                <a:gd name="T114" fmla="*/ 2 w 18"/>
                <a:gd name="T115" fmla="*/ 16 h 30"/>
                <a:gd name="T116" fmla="*/ 2 w 18"/>
                <a:gd name="T117" fmla="*/ 15 h 30"/>
                <a:gd name="T118" fmla="*/ 3 w 18"/>
                <a:gd name="T11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" h="30">
                  <a:moveTo>
                    <a:pt x="18" y="11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7" y="9"/>
                    <a:pt x="16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3"/>
                    <a:pt x="12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3"/>
                    <a:pt x="3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1"/>
                    <a:pt x="3" y="25"/>
                    <a:pt x="8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29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9"/>
                  </a:cubicBezTo>
                  <a:cubicBezTo>
                    <a:pt x="15" y="28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5" y="25"/>
                    <a:pt x="18" y="21"/>
                    <a:pt x="18" y="16"/>
                  </a:cubicBezTo>
                  <a:cubicBezTo>
                    <a:pt x="18" y="16"/>
                    <a:pt x="18" y="11"/>
                    <a:pt x="18" y="11"/>
                  </a:cubicBezTo>
                  <a:close/>
                  <a:moveTo>
                    <a:pt x="13" y="6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7" y="3"/>
                    <a:pt x="9" y="3"/>
                  </a:cubicBezTo>
                  <a:cubicBezTo>
                    <a:pt x="11" y="3"/>
                    <a:pt x="13" y="4"/>
                    <a:pt x="13" y="6"/>
                  </a:cubicBezTo>
                  <a:close/>
                  <a:moveTo>
                    <a:pt x="6" y="16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8"/>
                    <a:pt x="11" y="20"/>
                    <a:pt x="9" y="20"/>
                  </a:cubicBezTo>
                  <a:cubicBezTo>
                    <a:pt x="7" y="20"/>
                    <a:pt x="6" y="18"/>
                    <a:pt x="6" y="16"/>
                  </a:cubicBezTo>
                  <a:close/>
                  <a:moveTo>
                    <a:pt x="3" y="15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9"/>
                    <a:pt x="6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2" y="22"/>
                    <a:pt x="15" y="19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20"/>
                    <a:pt x="13" y="23"/>
                    <a:pt x="9" y="23"/>
                  </a:cubicBezTo>
                  <a:cubicBezTo>
                    <a:pt x="5" y="23"/>
                    <a:pt x="2" y="20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lnTo>
                    <a:pt x="3" y="1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6" name="Freeform 199"/>
            <p:cNvSpPr>
              <a:spLocks noEditPoints="1"/>
            </p:cNvSpPr>
            <p:nvPr/>
          </p:nvSpPr>
          <p:spPr bwMode="auto">
            <a:xfrm>
              <a:off x="17112383" y="9183653"/>
              <a:ext cx="234994" cy="430220"/>
            </a:xfrm>
            <a:custGeom>
              <a:avLst/>
              <a:gdLst>
                <a:gd name="T0" fmla="*/ 8 w 17"/>
                <a:gd name="T1" fmla="*/ 0 h 31"/>
                <a:gd name="T2" fmla="*/ 0 w 17"/>
                <a:gd name="T3" fmla="*/ 9 h 31"/>
                <a:gd name="T4" fmla="*/ 0 w 17"/>
                <a:gd name="T5" fmla="*/ 18 h 31"/>
                <a:gd name="T6" fmla="*/ 7 w 17"/>
                <a:gd name="T7" fmla="*/ 27 h 31"/>
                <a:gd name="T8" fmla="*/ 7 w 17"/>
                <a:gd name="T9" fmla="*/ 29 h 31"/>
                <a:gd name="T10" fmla="*/ 4 w 17"/>
                <a:gd name="T11" fmla="*/ 29 h 31"/>
                <a:gd name="T12" fmla="*/ 3 w 17"/>
                <a:gd name="T13" fmla="*/ 30 h 31"/>
                <a:gd name="T14" fmla="*/ 4 w 17"/>
                <a:gd name="T15" fmla="*/ 31 h 31"/>
                <a:gd name="T16" fmla="*/ 12 w 17"/>
                <a:gd name="T17" fmla="*/ 31 h 31"/>
                <a:gd name="T18" fmla="*/ 13 w 17"/>
                <a:gd name="T19" fmla="*/ 30 h 31"/>
                <a:gd name="T20" fmla="*/ 12 w 17"/>
                <a:gd name="T21" fmla="*/ 29 h 31"/>
                <a:gd name="T22" fmla="*/ 9 w 17"/>
                <a:gd name="T23" fmla="*/ 29 h 31"/>
                <a:gd name="T24" fmla="*/ 9 w 17"/>
                <a:gd name="T25" fmla="*/ 27 h 31"/>
                <a:gd name="T26" fmla="*/ 17 w 17"/>
                <a:gd name="T27" fmla="*/ 18 h 31"/>
                <a:gd name="T28" fmla="*/ 17 w 17"/>
                <a:gd name="T29" fmla="*/ 9 h 31"/>
                <a:gd name="T30" fmla="*/ 8 w 17"/>
                <a:gd name="T31" fmla="*/ 0 h 31"/>
                <a:gd name="T32" fmla="*/ 14 w 17"/>
                <a:gd name="T33" fmla="*/ 18 h 31"/>
                <a:gd name="T34" fmla="*/ 14 w 17"/>
                <a:gd name="T35" fmla="*/ 18 h 31"/>
                <a:gd name="T36" fmla="*/ 14 w 17"/>
                <a:gd name="T37" fmla="*/ 18 h 31"/>
                <a:gd name="T38" fmla="*/ 14 w 17"/>
                <a:gd name="T39" fmla="*/ 18 h 31"/>
                <a:gd name="T40" fmla="*/ 8 w 17"/>
                <a:gd name="T41" fmla="*/ 25 h 31"/>
                <a:gd name="T42" fmla="*/ 2 w 17"/>
                <a:gd name="T43" fmla="*/ 18 h 31"/>
                <a:gd name="T44" fmla="*/ 2 w 17"/>
                <a:gd name="T45" fmla="*/ 15 h 31"/>
                <a:gd name="T46" fmla="*/ 3 w 17"/>
                <a:gd name="T47" fmla="*/ 15 h 31"/>
                <a:gd name="T48" fmla="*/ 3 w 17"/>
                <a:gd name="T49" fmla="*/ 18 h 31"/>
                <a:gd name="T50" fmla="*/ 8 w 17"/>
                <a:gd name="T51" fmla="*/ 24 h 31"/>
                <a:gd name="T52" fmla="*/ 14 w 17"/>
                <a:gd name="T53" fmla="*/ 18 h 31"/>
                <a:gd name="T54" fmla="*/ 14 w 17"/>
                <a:gd name="T55" fmla="*/ 15 h 31"/>
                <a:gd name="T56" fmla="*/ 14 w 17"/>
                <a:gd name="T57" fmla="*/ 15 h 31"/>
                <a:gd name="T58" fmla="*/ 14 w 17"/>
                <a:gd name="T59" fmla="*/ 15 h 31"/>
                <a:gd name="T60" fmla="*/ 14 w 17"/>
                <a:gd name="T61" fmla="*/ 18 h 31"/>
                <a:gd name="T62" fmla="*/ 5 w 17"/>
                <a:gd name="T63" fmla="*/ 18 h 31"/>
                <a:gd name="T64" fmla="*/ 5 w 17"/>
                <a:gd name="T65" fmla="*/ 15 h 31"/>
                <a:gd name="T66" fmla="*/ 11 w 17"/>
                <a:gd name="T67" fmla="*/ 15 h 31"/>
                <a:gd name="T68" fmla="*/ 11 w 17"/>
                <a:gd name="T69" fmla="*/ 18 h 31"/>
                <a:gd name="T70" fmla="*/ 8 w 17"/>
                <a:gd name="T71" fmla="*/ 21 h 31"/>
                <a:gd name="T72" fmla="*/ 5 w 17"/>
                <a:gd name="T73" fmla="*/ 18 h 31"/>
                <a:gd name="T74" fmla="*/ 14 w 17"/>
                <a:gd name="T75" fmla="*/ 13 h 31"/>
                <a:gd name="T76" fmla="*/ 14 w 17"/>
                <a:gd name="T77" fmla="*/ 9 h 31"/>
                <a:gd name="T78" fmla="*/ 8 w 17"/>
                <a:gd name="T79" fmla="*/ 4 h 31"/>
                <a:gd name="T80" fmla="*/ 3 w 17"/>
                <a:gd name="T81" fmla="*/ 9 h 31"/>
                <a:gd name="T82" fmla="*/ 3 w 17"/>
                <a:gd name="T83" fmla="*/ 13 h 31"/>
                <a:gd name="T84" fmla="*/ 2 w 17"/>
                <a:gd name="T85" fmla="*/ 13 h 31"/>
                <a:gd name="T86" fmla="*/ 2 w 17"/>
                <a:gd name="T87" fmla="*/ 9 h 31"/>
                <a:gd name="T88" fmla="*/ 8 w 17"/>
                <a:gd name="T89" fmla="*/ 2 h 31"/>
                <a:gd name="T90" fmla="*/ 14 w 17"/>
                <a:gd name="T91" fmla="*/ 9 h 31"/>
                <a:gd name="T92" fmla="*/ 14 w 17"/>
                <a:gd name="T93" fmla="*/ 9 h 31"/>
                <a:gd name="T94" fmla="*/ 14 w 17"/>
                <a:gd name="T95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31">
                  <a:moveTo>
                    <a:pt x="8" y="0"/>
                  </a:moveTo>
                  <a:cubicBezTo>
                    <a:pt x="3" y="0"/>
                    <a:pt x="0" y="4"/>
                    <a:pt x="0" y="9"/>
                  </a:cubicBezTo>
                  <a:cubicBezTo>
                    <a:pt x="0" y="9"/>
                    <a:pt x="0" y="18"/>
                    <a:pt x="0" y="18"/>
                  </a:cubicBezTo>
                  <a:cubicBezTo>
                    <a:pt x="0" y="23"/>
                    <a:pt x="3" y="26"/>
                    <a:pt x="7" y="2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1"/>
                    <a:pt x="13" y="31"/>
                    <a:pt x="13" y="30"/>
                  </a:cubicBezTo>
                  <a:cubicBezTo>
                    <a:pt x="13" y="30"/>
                    <a:pt x="13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3" y="26"/>
                    <a:pt x="17" y="23"/>
                    <a:pt x="17" y="18"/>
                  </a:cubicBezTo>
                  <a:cubicBezTo>
                    <a:pt x="17" y="18"/>
                    <a:pt x="17" y="9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  <a:close/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22"/>
                    <a:pt x="12" y="25"/>
                    <a:pt x="8" y="25"/>
                  </a:cubicBezTo>
                  <a:cubicBezTo>
                    <a:pt x="5" y="25"/>
                    <a:pt x="2" y="22"/>
                    <a:pt x="2" y="18"/>
                  </a:cubicBezTo>
                  <a:cubicBezTo>
                    <a:pt x="2" y="18"/>
                    <a:pt x="2" y="16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1"/>
                    <a:pt x="5" y="24"/>
                    <a:pt x="8" y="24"/>
                  </a:cubicBezTo>
                  <a:cubicBezTo>
                    <a:pt x="11" y="24"/>
                    <a:pt x="14" y="21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8"/>
                    <a:pt x="14" y="18"/>
                  </a:cubicBezTo>
                  <a:close/>
                  <a:moveTo>
                    <a:pt x="5" y="18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0"/>
                    <a:pt x="10" y="21"/>
                    <a:pt x="8" y="21"/>
                  </a:cubicBezTo>
                  <a:cubicBezTo>
                    <a:pt x="6" y="21"/>
                    <a:pt x="5" y="20"/>
                    <a:pt x="5" y="18"/>
                  </a:cubicBezTo>
                  <a:close/>
                  <a:moveTo>
                    <a:pt x="14" y="13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1" y="4"/>
                    <a:pt x="8" y="4"/>
                  </a:cubicBezTo>
                  <a:cubicBezTo>
                    <a:pt x="5" y="4"/>
                    <a:pt x="3" y="6"/>
                    <a:pt x="3" y="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9"/>
                    <a:pt x="2" y="9"/>
                  </a:cubicBezTo>
                  <a:cubicBezTo>
                    <a:pt x="2" y="5"/>
                    <a:pt x="5" y="2"/>
                    <a:pt x="8" y="2"/>
                  </a:cubicBezTo>
                  <a:cubicBezTo>
                    <a:pt x="12" y="2"/>
                    <a:pt x="14" y="5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1"/>
                    <a:pt x="14" y="1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38" name="กลุ่ม 637"/>
            <p:cNvGrpSpPr/>
            <p:nvPr/>
          </p:nvGrpSpPr>
          <p:grpSpPr>
            <a:xfrm>
              <a:off x="10125830" y="8200293"/>
              <a:ext cx="374183" cy="374183"/>
              <a:chOff x="10125830" y="8200293"/>
              <a:chExt cx="374183" cy="374183"/>
            </a:xfrm>
          </p:grpSpPr>
          <p:sp>
            <p:nvSpPr>
              <p:cNvPr id="467" name="Freeform 200"/>
              <p:cNvSpPr>
                <a:spLocks noEditPoints="1"/>
              </p:cNvSpPr>
              <p:nvPr/>
            </p:nvSpPr>
            <p:spPr bwMode="auto">
              <a:xfrm>
                <a:off x="10125830" y="8200293"/>
                <a:ext cx="374183" cy="374183"/>
              </a:xfrm>
              <a:custGeom>
                <a:avLst/>
                <a:gdLst>
                  <a:gd name="T0" fmla="*/ 13 w 27"/>
                  <a:gd name="T1" fmla="*/ 0 h 27"/>
                  <a:gd name="T2" fmla="*/ 0 w 27"/>
                  <a:gd name="T3" fmla="*/ 14 h 27"/>
                  <a:gd name="T4" fmla="*/ 13 w 27"/>
                  <a:gd name="T5" fmla="*/ 27 h 27"/>
                  <a:gd name="T6" fmla="*/ 27 w 27"/>
                  <a:gd name="T7" fmla="*/ 14 h 27"/>
                  <a:gd name="T8" fmla="*/ 13 w 27"/>
                  <a:gd name="T9" fmla="*/ 0 h 27"/>
                  <a:gd name="T10" fmla="*/ 13 w 27"/>
                  <a:gd name="T11" fmla="*/ 26 h 27"/>
                  <a:gd name="T12" fmla="*/ 0 w 27"/>
                  <a:gd name="T13" fmla="*/ 14 h 27"/>
                  <a:gd name="T14" fmla="*/ 13 w 27"/>
                  <a:gd name="T15" fmla="*/ 1 h 27"/>
                  <a:gd name="T16" fmla="*/ 26 w 27"/>
                  <a:gd name="T17" fmla="*/ 14 h 27"/>
                  <a:gd name="T18" fmla="*/ 13 w 27"/>
                  <a:gd name="T1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1"/>
                      <a:pt x="6" y="27"/>
                      <a:pt x="13" y="27"/>
                    </a:cubicBezTo>
                    <a:cubicBezTo>
                      <a:pt x="21" y="27"/>
                      <a:pt x="27" y="21"/>
                      <a:pt x="27" y="14"/>
                    </a:cubicBezTo>
                    <a:cubicBezTo>
                      <a:pt x="27" y="6"/>
                      <a:pt x="21" y="0"/>
                      <a:pt x="13" y="0"/>
                    </a:cubicBezTo>
                    <a:close/>
                    <a:moveTo>
                      <a:pt x="13" y="26"/>
                    </a:moveTo>
                    <a:cubicBezTo>
                      <a:pt x="6" y="26"/>
                      <a:pt x="0" y="21"/>
                      <a:pt x="0" y="14"/>
                    </a:cubicBezTo>
                    <a:cubicBezTo>
                      <a:pt x="0" y="6"/>
                      <a:pt x="6" y="1"/>
                      <a:pt x="13" y="1"/>
                    </a:cubicBezTo>
                    <a:cubicBezTo>
                      <a:pt x="20" y="1"/>
                      <a:pt x="26" y="6"/>
                      <a:pt x="26" y="14"/>
                    </a:cubicBezTo>
                    <a:cubicBezTo>
                      <a:pt x="26" y="21"/>
                      <a:pt x="20" y="26"/>
                      <a:pt x="13" y="2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68" name="Freeform 201"/>
              <p:cNvSpPr>
                <a:spLocks/>
              </p:cNvSpPr>
              <p:nvPr/>
            </p:nvSpPr>
            <p:spPr bwMode="auto">
              <a:xfrm>
                <a:off x="10279481" y="8310559"/>
                <a:ext cx="12654" cy="41576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69" name="Freeform 202"/>
              <p:cNvSpPr>
                <a:spLocks/>
              </p:cNvSpPr>
              <p:nvPr/>
            </p:nvSpPr>
            <p:spPr bwMode="auto">
              <a:xfrm>
                <a:off x="10321056" y="8408172"/>
                <a:ext cx="27115" cy="41576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70" name="Freeform 203"/>
              <p:cNvSpPr>
                <a:spLocks noEditPoints="1"/>
              </p:cNvSpPr>
              <p:nvPr/>
            </p:nvSpPr>
            <p:spPr bwMode="auto">
              <a:xfrm>
                <a:off x="10140291" y="8227408"/>
                <a:ext cx="332607" cy="319954"/>
              </a:xfrm>
              <a:custGeom>
                <a:avLst/>
                <a:gdLst>
                  <a:gd name="T0" fmla="*/ 12 w 24"/>
                  <a:gd name="T1" fmla="*/ 0 h 23"/>
                  <a:gd name="T2" fmla="*/ 0 w 24"/>
                  <a:gd name="T3" fmla="*/ 12 h 23"/>
                  <a:gd name="T4" fmla="*/ 12 w 24"/>
                  <a:gd name="T5" fmla="*/ 23 h 23"/>
                  <a:gd name="T6" fmla="*/ 24 w 24"/>
                  <a:gd name="T7" fmla="*/ 12 h 23"/>
                  <a:gd name="T8" fmla="*/ 12 w 24"/>
                  <a:gd name="T9" fmla="*/ 0 h 23"/>
                  <a:gd name="T10" fmla="*/ 13 w 24"/>
                  <a:gd name="T11" fmla="*/ 19 h 23"/>
                  <a:gd name="T12" fmla="*/ 13 w 24"/>
                  <a:gd name="T13" fmla="*/ 21 h 23"/>
                  <a:gd name="T14" fmla="*/ 11 w 24"/>
                  <a:gd name="T15" fmla="*/ 21 h 23"/>
                  <a:gd name="T16" fmla="*/ 11 w 24"/>
                  <a:gd name="T17" fmla="*/ 19 h 23"/>
                  <a:gd name="T18" fmla="*/ 6 w 24"/>
                  <a:gd name="T19" fmla="*/ 14 h 23"/>
                  <a:gd name="T20" fmla="*/ 10 w 24"/>
                  <a:gd name="T21" fmla="*/ 14 h 23"/>
                  <a:gd name="T22" fmla="*/ 11 w 24"/>
                  <a:gd name="T23" fmla="*/ 16 h 23"/>
                  <a:gd name="T24" fmla="*/ 11 w 24"/>
                  <a:gd name="T25" fmla="*/ 13 h 23"/>
                  <a:gd name="T26" fmla="*/ 6 w 24"/>
                  <a:gd name="T27" fmla="*/ 8 h 23"/>
                  <a:gd name="T28" fmla="*/ 11 w 24"/>
                  <a:gd name="T29" fmla="*/ 4 h 23"/>
                  <a:gd name="T30" fmla="*/ 11 w 24"/>
                  <a:gd name="T31" fmla="*/ 2 h 23"/>
                  <a:gd name="T32" fmla="*/ 13 w 24"/>
                  <a:gd name="T33" fmla="*/ 2 h 23"/>
                  <a:gd name="T34" fmla="*/ 13 w 24"/>
                  <a:gd name="T35" fmla="*/ 4 h 23"/>
                  <a:gd name="T36" fmla="*/ 18 w 24"/>
                  <a:gd name="T37" fmla="*/ 8 h 23"/>
                  <a:gd name="T38" fmla="*/ 15 w 24"/>
                  <a:gd name="T39" fmla="*/ 8 h 23"/>
                  <a:gd name="T40" fmla="*/ 13 w 24"/>
                  <a:gd name="T41" fmla="*/ 6 h 23"/>
                  <a:gd name="T42" fmla="*/ 13 w 24"/>
                  <a:gd name="T43" fmla="*/ 9 h 23"/>
                  <a:gd name="T44" fmla="*/ 19 w 24"/>
                  <a:gd name="T45" fmla="*/ 14 h 23"/>
                  <a:gd name="T46" fmla="*/ 13 w 24"/>
                  <a:gd name="T4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23">
                    <a:moveTo>
                      <a:pt x="12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18"/>
                      <a:pt x="6" y="23"/>
                      <a:pt x="12" y="23"/>
                    </a:cubicBezTo>
                    <a:cubicBezTo>
                      <a:pt x="19" y="23"/>
                      <a:pt x="24" y="18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  <a:moveTo>
                      <a:pt x="13" y="19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8" y="19"/>
                      <a:pt x="6" y="17"/>
                      <a:pt x="6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6"/>
                      <a:pt x="11" y="16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8" y="12"/>
                      <a:pt x="6" y="11"/>
                      <a:pt x="6" y="8"/>
                    </a:cubicBezTo>
                    <a:cubicBezTo>
                      <a:pt x="6" y="5"/>
                      <a:pt x="9" y="4"/>
                      <a:pt x="11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6" y="4"/>
                      <a:pt x="18" y="5"/>
                      <a:pt x="18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4" y="6"/>
                      <a:pt x="13" y="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6" y="10"/>
                      <a:pt x="19" y="11"/>
                      <a:pt x="19" y="14"/>
                    </a:cubicBezTo>
                    <a:cubicBezTo>
                      <a:pt x="19" y="17"/>
                      <a:pt x="16" y="19"/>
                      <a:pt x="13" y="19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37" name="กลุ่ม 636"/>
            <p:cNvGrpSpPr/>
            <p:nvPr/>
          </p:nvGrpSpPr>
          <p:grpSpPr>
            <a:xfrm>
              <a:off x="11096537" y="8214755"/>
              <a:ext cx="388645" cy="374183"/>
              <a:chOff x="11096537" y="8214755"/>
              <a:chExt cx="388645" cy="374183"/>
            </a:xfrm>
          </p:grpSpPr>
          <p:sp>
            <p:nvSpPr>
              <p:cNvPr id="471" name="Freeform 204"/>
              <p:cNvSpPr>
                <a:spLocks noEditPoints="1"/>
              </p:cNvSpPr>
              <p:nvPr/>
            </p:nvSpPr>
            <p:spPr bwMode="auto">
              <a:xfrm>
                <a:off x="11096537" y="8214755"/>
                <a:ext cx="388645" cy="374183"/>
              </a:xfrm>
              <a:custGeom>
                <a:avLst/>
                <a:gdLst>
                  <a:gd name="T0" fmla="*/ 14 w 28"/>
                  <a:gd name="T1" fmla="*/ 0 h 27"/>
                  <a:gd name="T2" fmla="*/ 0 w 28"/>
                  <a:gd name="T3" fmla="*/ 14 h 27"/>
                  <a:gd name="T4" fmla="*/ 14 w 28"/>
                  <a:gd name="T5" fmla="*/ 27 h 27"/>
                  <a:gd name="T6" fmla="*/ 28 w 28"/>
                  <a:gd name="T7" fmla="*/ 14 h 27"/>
                  <a:gd name="T8" fmla="*/ 14 w 28"/>
                  <a:gd name="T9" fmla="*/ 0 h 27"/>
                  <a:gd name="T10" fmla="*/ 14 w 28"/>
                  <a:gd name="T11" fmla="*/ 26 h 27"/>
                  <a:gd name="T12" fmla="*/ 1 w 28"/>
                  <a:gd name="T13" fmla="*/ 14 h 27"/>
                  <a:gd name="T14" fmla="*/ 14 w 28"/>
                  <a:gd name="T15" fmla="*/ 1 h 27"/>
                  <a:gd name="T16" fmla="*/ 27 w 28"/>
                  <a:gd name="T17" fmla="*/ 14 h 27"/>
                  <a:gd name="T18" fmla="*/ 14 w 28"/>
                  <a:gd name="T1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7"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21" y="27"/>
                      <a:pt x="28" y="21"/>
                      <a:pt x="28" y="14"/>
                    </a:cubicBezTo>
                    <a:cubicBezTo>
                      <a:pt x="28" y="6"/>
                      <a:pt x="21" y="0"/>
                      <a:pt x="14" y="0"/>
                    </a:cubicBezTo>
                    <a:close/>
                    <a:moveTo>
                      <a:pt x="14" y="26"/>
                    </a:moveTo>
                    <a:cubicBezTo>
                      <a:pt x="7" y="26"/>
                      <a:pt x="1" y="21"/>
                      <a:pt x="1" y="14"/>
                    </a:cubicBezTo>
                    <a:cubicBezTo>
                      <a:pt x="1" y="7"/>
                      <a:pt x="7" y="1"/>
                      <a:pt x="14" y="1"/>
                    </a:cubicBezTo>
                    <a:cubicBezTo>
                      <a:pt x="21" y="1"/>
                      <a:pt x="27" y="7"/>
                      <a:pt x="27" y="14"/>
                    </a:cubicBezTo>
                    <a:cubicBezTo>
                      <a:pt x="27" y="21"/>
                      <a:pt x="21" y="26"/>
                      <a:pt x="14" y="2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72" name="Freeform 205"/>
              <p:cNvSpPr>
                <a:spLocks noEditPoints="1"/>
              </p:cNvSpPr>
              <p:nvPr/>
            </p:nvSpPr>
            <p:spPr bwMode="auto">
              <a:xfrm>
                <a:off x="11123651" y="8241869"/>
                <a:ext cx="332607" cy="318146"/>
              </a:xfrm>
              <a:custGeom>
                <a:avLst/>
                <a:gdLst>
                  <a:gd name="T0" fmla="*/ 12 w 24"/>
                  <a:gd name="T1" fmla="*/ 0 h 23"/>
                  <a:gd name="T2" fmla="*/ 0 w 24"/>
                  <a:gd name="T3" fmla="*/ 12 h 23"/>
                  <a:gd name="T4" fmla="*/ 12 w 24"/>
                  <a:gd name="T5" fmla="*/ 23 h 23"/>
                  <a:gd name="T6" fmla="*/ 24 w 24"/>
                  <a:gd name="T7" fmla="*/ 12 h 23"/>
                  <a:gd name="T8" fmla="*/ 12 w 24"/>
                  <a:gd name="T9" fmla="*/ 0 h 23"/>
                  <a:gd name="T10" fmla="*/ 16 w 24"/>
                  <a:gd name="T11" fmla="*/ 7 h 23"/>
                  <a:gd name="T12" fmla="*/ 15 w 24"/>
                  <a:gd name="T13" fmla="*/ 7 h 23"/>
                  <a:gd name="T14" fmla="*/ 14 w 24"/>
                  <a:gd name="T15" fmla="*/ 7 h 23"/>
                  <a:gd name="T16" fmla="*/ 9 w 24"/>
                  <a:gd name="T17" fmla="*/ 10 h 23"/>
                  <a:gd name="T18" fmla="*/ 11 w 24"/>
                  <a:gd name="T19" fmla="*/ 10 h 23"/>
                  <a:gd name="T20" fmla="*/ 11 w 24"/>
                  <a:gd name="T21" fmla="*/ 12 h 23"/>
                  <a:gd name="T22" fmla="*/ 9 w 24"/>
                  <a:gd name="T23" fmla="*/ 12 h 23"/>
                  <a:gd name="T24" fmla="*/ 9 w 24"/>
                  <a:gd name="T25" fmla="*/ 12 h 23"/>
                  <a:gd name="T26" fmla="*/ 9 w 24"/>
                  <a:gd name="T27" fmla="*/ 12 h 23"/>
                  <a:gd name="T28" fmla="*/ 11 w 24"/>
                  <a:gd name="T29" fmla="*/ 12 h 23"/>
                  <a:gd name="T30" fmla="*/ 11 w 24"/>
                  <a:gd name="T31" fmla="*/ 14 h 23"/>
                  <a:gd name="T32" fmla="*/ 9 w 24"/>
                  <a:gd name="T33" fmla="*/ 14 h 23"/>
                  <a:gd name="T34" fmla="*/ 14 w 24"/>
                  <a:gd name="T35" fmla="*/ 17 h 23"/>
                  <a:gd name="T36" fmla="*/ 15 w 24"/>
                  <a:gd name="T37" fmla="*/ 17 h 23"/>
                  <a:gd name="T38" fmla="*/ 16 w 24"/>
                  <a:gd name="T39" fmla="*/ 16 h 23"/>
                  <a:gd name="T40" fmla="*/ 16 w 24"/>
                  <a:gd name="T41" fmla="*/ 19 h 23"/>
                  <a:gd name="T42" fmla="*/ 15 w 24"/>
                  <a:gd name="T43" fmla="*/ 20 h 23"/>
                  <a:gd name="T44" fmla="*/ 14 w 24"/>
                  <a:gd name="T45" fmla="*/ 20 h 23"/>
                  <a:gd name="T46" fmla="*/ 6 w 24"/>
                  <a:gd name="T47" fmla="*/ 14 h 23"/>
                  <a:gd name="T48" fmla="*/ 5 w 24"/>
                  <a:gd name="T49" fmla="*/ 14 h 23"/>
                  <a:gd name="T50" fmla="*/ 5 w 24"/>
                  <a:gd name="T51" fmla="*/ 12 h 23"/>
                  <a:gd name="T52" fmla="*/ 6 w 24"/>
                  <a:gd name="T53" fmla="*/ 12 h 23"/>
                  <a:gd name="T54" fmla="*/ 6 w 24"/>
                  <a:gd name="T55" fmla="*/ 12 h 23"/>
                  <a:gd name="T56" fmla="*/ 6 w 24"/>
                  <a:gd name="T57" fmla="*/ 12 h 23"/>
                  <a:gd name="T58" fmla="*/ 5 w 24"/>
                  <a:gd name="T59" fmla="*/ 12 h 23"/>
                  <a:gd name="T60" fmla="*/ 5 w 24"/>
                  <a:gd name="T61" fmla="*/ 10 h 23"/>
                  <a:gd name="T62" fmla="*/ 6 w 24"/>
                  <a:gd name="T63" fmla="*/ 10 h 23"/>
                  <a:gd name="T64" fmla="*/ 14 w 24"/>
                  <a:gd name="T65" fmla="*/ 4 h 23"/>
                  <a:gd name="T66" fmla="*/ 15 w 24"/>
                  <a:gd name="T67" fmla="*/ 4 h 23"/>
                  <a:gd name="T68" fmla="*/ 16 w 24"/>
                  <a:gd name="T69" fmla="*/ 4 h 23"/>
                  <a:gd name="T70" fmla="*/ 16 w 24"/>
                  <a:gd name="T71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23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2" y="23"/>
                    </a:cubicBezTo>
                    <a:cubicBezTo>
                      <a:pt x="18" y="23"/>
                      <a:pt x="24" y="18"/>
                      <a:pt x="24" y="12"/>
                    </a:cubicBezTo>
                    <a:cubicBezTo>
                      <a:pt x="24" y="5"/>
                      <a:pt x="18" y="0"/>
                      <a:pt x="12" y="0"/>
                    </a:cubicBezTo>
                    <a:close/>
                    <a:moveTo>
                      <a:pt x="16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4" y="7"/>
                      <a:pt x="14" y="7"/>
                    </a:cubicBezTo>
                    <a:cubicBezTo>
                      <a:pt x="12" y="7"/>
                      <a:pt x="10" y="8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6"/>
                      <a:pt x="12" y="17"/>
                      <a:pt x="14" y="17"/>
                    </a:cubicBezTo>
                    <a:cubicBezTo>
                      <a:pt x="14" y="17"/>
                      <a:pt x="15" y="17"/>
                      <a:pt x="15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0" y="20"/>
                      <a:pt x="7" y="17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6"/>
                      <a:pt x="10" y="4"/>
                      <a:pt x="14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36" name="กลุ่ม 635"/>
            <p:cNvGrpSpPr/>
            <p:nvPr/>
          </p:nvGrpSpPr>
          <p:grpSpPr>
            <a:xfrm>
              <a:off x="12121472" y="8214755"/>
              <a:ext cx="374183" cy="374183"/>
              <a:chOff x="12121472" y="8214755"/>
              <a:chExt cx="374183" cy="374183"/>
            </a:xfrm>
          </p:grpSpPr>
          <p:sp>
            <p:nvSpPr>
              <p:cNvPr id="473" name="Freeform 206"/>
              <p:cNvSpPr>
                <a:spLocks noEditPoints="1"/>
              </p:cNvSpPr>
              <p:nvPr/>
            </p:nvSpPr>
            <p:spPr bwMode="auto">
              <a:xfrm>
                <a:off x="12121472" y="8214755"/>
                <a:ext cx="374183" cy="374183"/>
              </a:xfrm>
              <a:custGeom>
                <a:avLst/>
                <a:gdLst>
                  <a:gd name="T0" fmla="*/ 13 w 27"/>
                  <a:gd name="T1" fmla="*/ 0 h 27"/>
                  <a:gd name="T2" fmla="*/ 0 w 27"/>
                  <a:gd name="T3" fmla="*/ 14 h 27"/>
                  <a:gd name="T4" fmla="*/ 13 w 27"/>
                  <a:gd name="T5" fmla="*/ 27 h 27"/>
                  <a:gd name="T6" fmla="*/ 27 w 27"/>
                  <a:gd name="T7" fmla="*/ 14 h 27"/>
                  <a:gd name="T8" fmla="*/ 13 w 27"/>
                  <a:gd name="T9" fmla="*/ 0 h 27"/>
                  <a:gd name="T10" fmla="*/ 13 w 27"/>
                  <a:gd name="T11" fmla="*/ 26 h 27"/>
                  <a:gd name="T12" fmla="*/ 1 w 27"/>
                  <a:gd name="T13" fmla="*/ 14 h 27"/>
                  <a:gd name="T14" fmla="*/ 13 w 27"/>
                  <a:gd name="T15" fmla="*/ 1 h 27"/>
                  <a:gd name="T16" fmla="*/ 26 w 27"/>
                  <a:gd name="T17" fmla="*/ 14 h 27"/>
                  <a:gd name="T18" fmla="*/ 13 w 27"/>
                  <a:gd name="T1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1"/>
                      <a:pt x="6" y="27"/>
                      <a:pt x="13" y="27"/>
                    </a:cubicBezTo>
                    <a:cubicBezTo>
                      <a:pt x="21" y="27"/>
                      <a:pt x="27" y="21"/>
                      <a:pt x="27" y="14"/>
                    </a:cubicBezTo>
                    <a:cubicBezTo>
                      <a:pt x="27" y="6"/>
                      <a:pt x="21" y="0"/>
                      <a:pt x="13" y="0"/>
                    </a:cubicBezTo>
                    <a:close/>
                    <a:moveTo>
                      <a:pt x="13" y="26"/>
                    </a:moveTo>
                    <a:cubicBezTo>
                      <a:pt x="6" y="26"/>
                      <a:pt x="1" y="21"/>
                      <a:pt x="1" y="14"/>
                    </a:cubicBezTo>
                    <a:cubicBezTo>
                      <a:pt x="1" y="7"/>
                      <a:pt x="6" y="1"/>
                      <a:pt x="13" y="1"/>
                    </a:cubicBezTo>
                    <a:cubicBezTo>
                      <a:pt x="20" y="1"/>
                      <a:pt x="26" y="7"/>
                      <a:pt x="26" y="14"/>
                    </a:cubicBezTo>
                    <a:cubicBezTo>
                      <a:pt x="26" y="21"/>
                      <a:pt x="20" y="26"/>
                      <a:pt x="13" y="2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74" name="Freeform 207"/>
              <p:cNvSpPr>
                <a:spLocks noEditPoints="1"/>
              </p:cNvSpPr>
              <p:nvPr/>
            </p:nvSpPr>
            <p:spPr bwMode="auto">
              <a:xfrm>
                <a:off x="12150394" y="8241869"/>
                <a:ext cx="318146" cy="318146"/>
              </a:xfrm>
              <a:custGeom>
                <a:avLst/>
                <a:gdLst>
                  <a:gd name="T0" fmla="*/ 11 w 23"/>
                  <a:gd name="T1" fmla="*/ 0 h 23"/>
                  <a:gd name="T2" fmla="*/ 0 w 23"/>
                  <a:gd name="T3" fmla="*/ 12 h 23"/>
                  <a:gd name="T4" fmla="*/ 11 w 23"/>
                  <a:gd name="T5" fmla="*/ 23 h 23"/>
                  <a:gd name="T6" fmla="*/ 23 w 23"/>
                  <a:gd name="T7" fmla="*/ 12 h 23"/>
                  <a:gd name="T8" fmla="*/ 11 w 23"/>
                  <a:gd name="T9" fmla="*/ 0 h 23"/>
                  <a:gd name="T10" fmla="*/ 15 w 23"/>
                  <a:gd name="T11" fmla="*/ 13 h 23"/>
                  <a:gd name="T12" fmla="*/ 15 w 23"/>
                  <a:gd name="T13" fmla="*/ 15 h 23"/>
                  <a:gd name="T14" fmla="*/ 13 w 23"/>
                  <a:gd name="T15" fmla="*/ 15 h 23"/>
                  <a:gd name="T16" fmla="*/ 13 w 23"/>
                  <a:gd name="T17" fmla="*/ 16 h 23"/>
                  <a:gd name="T18" fmla="*/ 15 w 23"/>
                  <a:gd name="T19" fmla="*/ 16 h 23"/>
                  <a:gd name="T20" fmla="*/ 15 w 23"/>
                  <a:gd name="T21" fmla="*/ 17 h 23"/>
                  <a:gd name="T22" fmla="*/ 13 w 23"/>
                  <a:gd name="T23" fmla="*/ 17 h 23"/>
                  <a:gd name="T24" fmla="*/ 13 w 23"/>
                  <a:gd name="T25" fmla="*/ 20 h 23"/>
                  <a:gd name="T26" fmla="*/ 10 w 23"/>
                  <a:gd name="T27" fmla="*/ 20 h 23"/>
                  <a:gd name="T28" fmla="*/ 10 w 23"/>
                  <a:gd name="T29" fmla="*/ 17 h 23"/>
                  <a:gd name="T30" fmla="*/ 7 w 23"/>
                  <a:gd name="T31" fmla="*/ 17 h 23"/>
                  <a:gd name="T32" fmla="*/ 7 w 23"/>
                  <a:gd name="T33" fmla="*/ 16 h 23"/>
                  <a:gd name="T34" fmla="*/ 10 w 23"/>
                  <a:gd name="T35" fmla="*/ 16 h 23"/>
                  <a:gd name="T36" fmla="*/ 10 w 23"/>
                  <a:gd name="T37" fmla="*/ 15 h 23"/>
                  <a:gd name="T38" fmla="*/ 7 w 23"/>
                  <a:gd name="T39" fmla="*/ 15 h 23"/>
                  <a:gd name="T40" fmla="*/ 7 w 23"/>
                  <a:gd name="T41" fmla="*/ 13 h 23"/>
                  <a:gd name="T42" fmla="*/ 9 w 23"/>
                  <a:gd name="T43" fmla="*/ 13 h 23"/>
                  <a:gd name="T44" fmla="*/ 5 w 23"/>
                  <a:gd name="T45" fmla="*/ 5 h 23"/>
                  <a:gd name="T46" fmla="*/ 9 w 23"/>
                  <a:gd name="T47" fmla="*/ 5 h 23"/>
                  <a:gd name="T48" fmla="*/ 10 w 23"/>
                  <a:gd name="T49" fmla="*/ 9 h 23"/>
                  <a:gd name="T50" fmla="*/ 11 w 23"/>
                  <a:gd name="T51" fmla="*/ 12 h 23"/>
                  <a:gd name="T52" fmla="*/ 11 w 23"/>
                  <a:gd name="T53" fmla="*/ 12 h 23"/>
                  <a:gd name="T54" fmla="*/ 13 w 23"/>
                  <a:gd name="T55" fmla="*/ 9 h 23"/>
                  <a:gd name="T56" fmla="*/ 14 w 23"/>
                  <a:gd name="T57" fmla="*/ 5 h 23"/>
                  <a:gd name="T58" fmla="*/ 18 w 23"/>
                  <a:gd name="T59" fmla="*/ 5 h 23"/>
                  <a:gd name="T60" fmla="*/ 13 w 23"/>
                  <a:gd name="T61" fmla="*/ 13 h 23"/>
                  <a:gd name="T62" fmla="*/ 15 w 23"/>
                  <a:gd name="T6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3">
                    <a:moveTo>
                      <a:pt x="11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3"/>
                      <a:pt x="11" y="23"/>
                    </a:cubicBezTo>
                    <a:cubicBezTo>
                      <a:pt x="18" y="23"/>
                      <a:pt x="23" y="18"/>
                      <a:pt x="23" y="12"/>
                    </a:cubicBezTo>
                    <a:cubicBezTo>
                      <a:pt x="23" y="5"/>
                      <a:pt x="18" y="0"/>
                      <a:pt x="11" y="0"/>
                    </a:cubicBezTo>
                    <a:close/>
                    <a:moveTo>
                      <a:pt x="15" y="13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1"/>
                      <a:pt x="12" y="10"/>
                      <a:pt x="13" y="9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3" y="13"/>
                      <a:pt x="13" y="13"/>
                      <a:pt x="13" y="13"/>
                    </a:cubicBez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75" name="Freeform 208"/>
            <p:cNvSpPr>
              <a:spLocks noEditPoints="1"/>
            </p:cNvSpPr>
            <p:nvPr/>
          </p:nvSpPr>
          <p:spPr bwMode="auto">
            <a:xfrm>
              <a:off x="9142471" y="8227408"/>
              <a:ext cx="374183" cy="374183"/>
            </a:xfrm>
            <a:custGeom>
              <a:avLst/>
              <a:gdLst>
                <a:gd name="T0" fmla="*/ 15 w 27"/>
                <a:gd name="T1" fmla="*/ 0 h 27"/>
                <a:gd name="T2" fmla="*/ 15 w 27"/>
                <a:gd name="T3" fmla="*/ 1 h 27"/>
                <a:gd name="T4" fmla="*/ 16 w 27"/>
                <a:gd name="T5" fmla="*/ 1 h 27"/>
                <a:gd name="T6" fmla="*/ 16 w 27"/>
                <a:gd name="T7" fmla="*/ 5 h 27"/>
                <a:gd name="T8" fmla="*/ 11 w 27"/>
                <a:gd name="T9" fmla="*/ 5 h 27"/>
                <a:gd name="T10" fmla="*/ 11 w 27"/>
                <a:gd name="T11" fmla="*/ 1 h 27"/>
                <a:gd name="T12" fmla="*/ 12 w 27"/>
                <a:gd name="T13" fmla="*/ 1 h 27"/>
                <a:gd name="T14" fmla="*/ 13 w 27"/>
                <a:gd name="T15" fmla="*/ 0 h 27"/>
                <a:gd name="T16" fmla="*/ 0 w 27"/>
                <a:gd name="T17" fmla="*/ 0 h 27"/>
                <a:gd name="T18" fmla="*/ 1 w 27"/>
                <a:gd name="T19" fmla="*/ 1 h 27"/>
                <a:gd name="T20" fmla="*/ 1 w 27"/>
                <a:gd name="T21" fmla="*/ 1 h 27"/>
                <a:gd name="T22" fmla="*/ 1 w 27"/>
                <a:gd name="T23" fmla="*/ 18 h 27"/>
                <a:gd name="T24" fmla="*/ 3 w 27"/>
                <a:gd name="T25" fmla="*/ 20 h 27"/>
                <a:gd name="T26" fmla="*/ 4 w 27"/>
                <a:gd name="T27" fmla="*/ 20 h 27"/>
                <a:gd name="T28" fmla="*/ 4 w 27"/>
                <a:gd name="T29" fmla="*/ 25 h 27"/>
                <a:gd name="T30" fmla="*/ 3 w 27"/>
                <a:gd name="T31" fmla="*/ 27 h 27"/>
                <a:gd name="T32" fmla="*/ 12 w 27"/>
                <a:gd name="T33" fmla="*/ 27 h 27"/>
                <a:gd name="T34" fmla="*/ 11 w 27"/>
                <a:gd name="T35" fmla="*/ 25 h 27"/>
                <a:gd name="T36" fmla="*/ 11 w 27"/>
                <a:gd name="T37" fmla="*/ 21 h 27"/>
                <a:gd name="T38" fmla="*/ 16 w 27"/>
                <a:gd name="T39" fmla="*/ 21 h 27"/>
                <a:gd name="T40" fmla="*/ 16 w 27"/>
                <a:gd name="T41" fmla="*/ 25 h 27"/>
                <a:gd name="T42" fmla="*/ 15 w 27"/>
                <a:gd name="T43" fmla="*/ 27 h 27"/>
                <a:gd name="T44" fmla="*/ 24 w 27"/>
                <a:gd name="T45" fmla="*/ 27 h 27"/>
                <a:gd name="T46" fmla="*/ 23 w 27"/>
                <a:gd name="T47" fmla="*/ 25 h 27"/>
                <a:gd name="T48" fmla="*/ 23 w 27"/>
                <a:gd name="T49" fmla="*/ 21 h 27"/>
                <a:gd name="T50" fmla="*/ 23 w 27"/>
                <a:gd name="T51" fmla="*/ 20 h 27"/>
                <a:gd name="T52" fmla="*/ 24 w 27"/>
                <a:gd name="T53" fmla="*/ 20 h 27"/>
                <a:gd name="T54" fmla="*/ 26 w 27"/>
                <a:gd name="T55" fmla="*/ 18 h 27"/>
                <a:gd name="T56" fmla="*/ 26 w 27"/>
                <a:gd name="T57" fmla="*/ 1 h 27"/>
                <a:gd name="T58" fmla="*/ 27 w 27"/>
                <a:gd name="T59" fmla="*/ 1 h 27"/>
                <a:gd name="T60" fmla="*/ 27 w 27"/>
                <a:gd name="T61" fmla="*/ 0 h 27"/>
                <a:gd name="T62" fmla="*/ 15 w 27"/>
                <a:gd name="T63" fmla="*/ 0 h 27"/>
                <a:gd name="T64" fmla="*/ 3 w 27"/>
                <a:gd name="T65" fmla="*/ 14 h 27"/>
                <a:gd name="T66" fmla="*/ 2 w 27"/>
                <a:gd name="T67" fmla="*/ 14 h 27"/>
                <a:gd name="T68" fmla="*/ 2 w 27"/>
                <a:gd name="T69" fmla="*/ 14 h 27"/>
                <a:gd name="T70" fmla="*/ 2 w 27"/>
                <a:gd name="T71" fmla="*/ 1 h 27"/>
                <a:gd name="T72" fmla="*/ 3 w 27"/>
                <a:gd name="T73" fmla="*/ 1 h 27"/>
                <a:gd name="T74" fmla="*/ 3 w 27"/>
                <a:gd name="T75" fmla="*/ 14 h 27"/>
                <a:gd name="T76" fmla="*/ 22 w 27"/>
                <a:gd name="T77" fmla="*/ 1 h 27"/>
                <a:gd name="T78" fmla="*/ 23 w 27"/>
                <a:gd name="T79" fmla="*/ 1 h 27"/>
                <a:gd name="T80" fmla="*/ 23 w 27"/>
                <a:gd name="T81" fmla="*/ 14 h 27"/>
                <a:gd name="T82" fmla="*/ 22 w 27"/>
                <a:gd name="T83" fmla="*/ 14 h 27"/>
                <a:gd name="T84" fmla="*/ 22 w 27"/>
                <a:gd name="T85" fmla="*/ 14 h 27"/>
                <a:gd name="T86" fmla="*/ 22 w 27"/>
                <a:gd name="T87" fmla="*/ 1 h 27"/>
                <a:gd name="T88" fmla="*/ 4 w 27"/>
                <a:gd name="T89" fmla="*/ 1 h 27"/>
                <a:gd name="T90" fmla="*/ 5 w 27"/>
                <a:gd name="T91" fmla="*/ 1 h 27"/>
                <a:gd name="T92" fmla="*/ 5 w 27"/>
                <a:gd name="T93" fmla="*/ 14 h 27"/>
                <a:gd name="T94" fmla="*/ 5 w 27"/>
                <a:gd name="T95" fmla="*/ 14 h 27"/>
                <a:gd name="T96" fmla="*/ 4 w 27"/>
                <a:gd name="T97" fmla="*/ 14 h 27"/>
                <a:gd name="T98" fmla="*/ 4 w 27"/>
                <a:gd name="T99" fmla="*/ 1 h 27"/>
                <a:gd name="T100" fmla="*/ 11 w 27"/>
                <a:gd name="T101" fmla="*/ 15 h 27"/>
                <a:gd name="T102" fmla="*/ 11 w 27"/>
                <a:gd name="T103" fmla="*/ 7 h 27"/>
                <a:gd name="T104" fmla="*/ 16 w 27"/>
                <a:gd name="T105" fmla="*/ 7 h 27"/>
                <a:gd name="T106" fmla="*/ 16 w 27"/>
                <a:gd name="T107" fmla="*/ 15 h 27"/>
                <a:gd name="T108" fmla="*/ 11 w 27"/>
                <a:gd name="T109" fmla="*/ 15 h 27"/>
                <a:gd name="T110" fmla="*/ 25 w 27"/>
                <a:gd name="T111" fmla="*/ 14 h 27"/>
                <a:gd name="T112" fmla="*/ 25 w 27"/>
                <a:gd name="T113" fmla="*/ 14 h 27"/>
                <a:gd name="T114" fmla="*/ 24 w 27"/>
                <a:gd name="T115" fmla="*/ 14 h 27"/>
                <a:gd name="T116" fmla="*/ 24 w 27"/>
                <a:gd name="T117" fmla="*/ 1 h 27"/>
                <a:gd name="T118" fmla="*/ 25 w 27"/>
                <a:gd name="T119" fmla="*/ 1 h 27"/>
                <a:gd name="T120" fmla="*/ 25 w 27"/>
                <a:gd name="T12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" h="27">
                  <a:moveTo>
                    <a:pt x="15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15" y="0"/>
                  </a:lnTo>
                  <a:close/>
                  <a:moveTo>
                    <a:pt x="3" y="14"/>
                  </a:move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14"/>
                  </a:lnTo>
                  <a:close/>
                  <a:moveTo>
                    <a:pt x="22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22" y="1"/>
                  </a:lnTo>
                  <a:close/>
                  <a:moveTo>
                    <a:pt x="4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lnTo>
                    <a:pt x="4" y="1"/>
                  </a:lnTo>
                  <a:close/>
                  <a:moveTo>
                    <a:pt x="11" y="15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5"/>
                    <a:pt x="16" y="15"/>
                    <a:pt x="16" y="15"/>
                  </a:cubicBezTo>
                  <a:lnTo>
                    <a:pt x="11" y="15"/>
                  </a:ln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lnTo>
                    <a:pt x="25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6" name="Freeform 210"/>
            <p:cNvSpPr>
              <a:spLocks noEditPoints="1"/>
            </p:cNvSpPr>
            <p:nvPr/>
          </p:nvSpPr>
          <p:spPr bwMode="auto">
            <a:xfrm>
              <a:off x="15075166" y="8214755"/>
              <a:ext cx="386836" cy="374183"/>
            </a:xfrm>
            <a:custGeom>
              <a:avLst/>
              <a:gdLst>
                <a:gd name="T0" fmla="*/ 22 w 28"/>
                <a:gd name="T1" fmla="*/ 4 h 27"/>
                <a:gd name="T2" fmla="*/ 20 w 28"/>
                <a:gd name="T3" fmla="*/ 0 h 27"/>
                <a:gd name="T4" fmla="*/ 18 w 28"/>
                <a:gd name="T5" fmla="*/ 4 h 27"/>
                <a:gd name="T6" fmla="*/ 10 w 28"/>
                <a:gd name="T7" fmla="*/ 2 h 27"/>
                <a:gd name="T8" fmla="*/ 6 w 28"/>
                <a:gd name="T9" fmla="*/ 2 h 27"/>
                <a:gd name="T10" fmla="*/ 1 w 28"/>
                <a:gd name="T11" fmla="*/ 4 h 27"/>
                <a:gd name="T12" fmla="*/ 0 w 28"/>
                <a:gd name="T13" fmla="*/ 26 h 27"/>
                <a:gd name="T14" fmla="*/ 26 w 28"/>
                <a:gd name="T15" fmla="*/ 27 h 27"/>
                <a:gd name="T16" fmla="*/ 28 w 28"/>
                <a:gd name="T17" fmla="*/ 5 h 27"/>
                <a:gd name="T18" fmla="*/ 6 w 28"/>
                <a:gd name="T19" fmla="*/ 24 h 27"/>
                <a:gd name="T20" fmla="*/ 3 w 28"/>
                <a:gd name="T21" fmla="*/ 21 h 27"/>
                <a:gd name="T22" fmla="*/ 6 w 28"/>
                <a:gd name="T23" fmla="*/ 24 h 27"/>
                <a:gd name="T24" fmla="*/ 3 w 28"/>
                <a:gd name="T25" fmla="*/ 19 h 27"/>
                <a:gd name="T26" fmla="*/ 6 w 28"/>
                <a:gd name="T27" fmla="*/ 16 h 27"/>
                <a:gd name="T28" fmla="*/ 6 w 28"/>
                <a:gd name="T29" fmla="*/ 14 h 27"/>
                <a:gd name="T30" fmla="*/ 3 w 28"/>
                <a:gd name="T31" fmla="*/ 10 h 27"/>
                <a:gd name="T32" fmla="*/ 6 w 28"/>
                <a:gd name="T33" fmla="*/ 14 h 27"/>
                <a:gd name="T34" fmla="*/ 8 w 28"/>
                <a:gd name="T35" fmla="*/ 24 h 27"/>
                <a:gd name="T36" fmla="*/ 13 w 28"/>
                <a:gd name="T37" fmla="*/ 21 h 27"/>
                <a:gd name="T38" fmla="*/ 13 w 28"/>
                <a:gd name="T39" fmla="*/ 19 h 27"/>
                <a:gd name="T40" fmla="*/ 8 w 28"/>
                <a:gd name="T41" fmla="*/ 16 h 27"/>
                <a:gd name="T42" fmla="*/ 13 w 28"/>
                <a:gd name="T43" fmla="*/ 19 h 27"/>
                <a:gd name="T44" fmla="*/ 8 w 28"/>
                <a:gd name="T45" fmla="*/ 14 h 27"/>
                <a:gd name="T46" fmla="*/ 13 w 28"/>
                <a:gd name="T47" fmla="*/ 10 h 27"/>
                <a:gd name="T48" fmla="*/ 19 w 28"/>
                <a:gd name="T49" fmla="*/ 24 h 27"/>
                <a:gd name="T50" fmla="*/ 15 w 28"/>
                <a:gd name="T51" fmla="*/ 21 h 27"/>
                <a:gd name="T52" fmla="*/ 19 w 28"/>
                <a:gd name="T53" fmla="*/ 24 h 27"/>
                <a:gd name="T54" fmla="*/ 15 w 28"/>
                <a:gd name="T55" fmla="*/ 19 h 27"/>
                <a:gd name="T56" fmla="*/ 19 w 28"/>
                <a:gd name="T57" fmla="*/ 16 h 27"/>
                <a:gd name="T58" fmla="*/ 19 w 28"/>
                <a:gd name="T59" fmla="*/ 14 h 27"/>
                <a:gd name="T60" fmla="*/ 15 w 28"/>
                <a:gd name="T61" fmla="*/ 10 h 27"/>
                <a:gd name="T62" fmla="*/ 19 w 28"/>
                <a:gd name="T63" fmla="*/ 14 h 27"/>
                <a:gd name="T64" fmla="*/ 21 w 28"/>
                <a:gd name="T65" fmla="*/ 24 h 27"/>
                <a:gd name="T66" fmla="*/ 25 w 28"/>
                <a:gd name="T67" fmla="*/ 21 h 27"/>
                <a:gd name="T68" fmla="*/ 25 w 28"/>
                <a:gd name="T69" fmla="*/ 19 h 27"/>
                <a:gd name="T70" fmla="*/ 21 w 28"/>
                <a:gd name="T71" fmla="*/ 16 h 27"/>
                <a:gd name="T72" fmla="*/ 25 w 28"/>
                <a:gd name="T73" fmla="*/ 19 h 27"/>
                <a:gd name="T74" fmla="*/ 21 w 28"/>
                <a:gd name="T75" fmla="*/ 14 h 27"/>
                <a:gd name="T76" fmla="*/ 25 w 28"/>
                <a:gd name="T7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" h="27">
                  <a:moveTo>
                    <a:pt x="26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  <a:cubicBezTo>
                    <a:pt x="19" y="0"/>
                    <a:pt x="18" y="1"/>
                    <a:pt x="18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7"/>
                    <a:pt x="28" y="2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4"/>
                    <a:pt x="26" y="4"/>
                  </a:cubicBezTo>
                  <a:close/>
                  <a:moveTo>
                    <a:pt x="6" y="24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6" y="21"/>
                    <a:pt x="6" y="21"/>
                    <a:pt x="6" y="21"/>
                  </a:cubicBezTo>
                  <a:lnTo>
                    <a:pt x="6" y="24"/>
                  </a:lnTo>
                  <a:close/>
                  <a:moveTo>
                    <a:pt x="6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6" y="16"/>
                    <a:pt x="6" y="16"/>
                    <a:pt x="6" y="16"/>
                  </a:cubicBezTo>
                  <a:lnTo>
                    <a:pt x="6" y="19"/>
                  </a:lnTo>
                  <a:close/>
                  <a:moveTo>
                    <a:pt x="6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6" y="14"/>
                  </a:lnTo>
                  <a:close/>
                  <a:moveTo>
                    <a:pt x="13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3" y="21"/>
                    <a:pt x="13" y="21"/>
                    <a:pt x="13" y="21"/>
                  </a:cubicBezTo>
                  <a:lnTo>
                    <a:pt x="13" y="24"/>
                  </a:lnTo>
                  <a:close/>
                  <a:moveTo>
                    <a:pt x="13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16"/>
                    <a:pt x="13" y="16"/>
                    <a:pt x="13" y="16"/>
                  </a:cubicBezTo>
                  <a:lnTo>
                    <a:pt x="13" y="19"/>
                  </a:lnTo>
                  <a:close/>
                  <a:moveTo>
                    <a:pt x="13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3" y="10"/>
                    <a:pt x="13" y="10"/>
                    <a:pt x="13" y="10"/>
                  </a:cubicBezTo>
                  <a:lnTo>
                    <a:pt x="13" y="14"/>
                  </a:lnTo>
                  <a:close/>
                  <a:moveTo>
                    <a:pt x="19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9" y="24"/>
                  </a:lnTo>
                  <a:close/>
                  <a:moveTo>
                    <a:pt x="19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9" y="16"/>
                    <a:pt x="19" y="16"/>
                    <a:pt x="19" y="16"/>
                  </a:cubicBezTo>
                  <a:lnTo>
                    <a:pt x="19" y="19"/>
                  </a:lnTo>
                  <a:close/>
                  <a:moveTo>
                    <a:pt x="19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9" y="10"/>
                    <a:pt x="19" y="10"/>
                    <a:pt x="19" y="10"/>
                  </a:cubicBezTo>
                  <a:lnTo>
                    <a:pt x="19" y="14"/>
                  </a:lnTo>
                  <a:close/>
                  <a:moveTo>
                    <a:pt x="25" y="24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5" y="21"/>
                    <a:pt x="25" y="21"/>
                    <a:pt x="25" y="21"/>
                  </a:cubicBezTo>
                  <a:lnTo>
                    <a:pt x="25" y="24"/>
                  </a:lnTo>
                  <a:close/>
                  <a:moveTo>
                    <a:pt x="25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5" y="16"/>
                    <a:pt x="25" y="16"/>
                    <a:pt x="25" y="16"/>
                  </a:cubicBezTo>
                  <a:lnTo>
                    <a:pt x="25" y="19"/>
                  </a:lnTo>
                  <a:close/>
                  <a:moveTo>
                    <a:pt x="25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10"/>
                    <a:pt x="25" y="10"/>
                    <a:pt x="25" y="10"/>
                  </a:cubicBezTo>
                  <a:lnTo>
                    <a:pt x="25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7" name="Freeform 211"/>
            <p:cNvSpPr>
              <a:spLocks/>
            </p:cNvSpPr>
            <p:nvPr/>
          </p:nvSpPr>
          <p:spPr bwMode="auto">
            <a:xfrm>
              <a:off x="10113177" y="9183653"/>
              <a:ext cx="415759" cy="430220"/>
            </a:xfrm>
            <a:custGeom>
              <a:avLst/>
              <a:gdLst>
                <a:gd name="T0" fmla="*/ 23 w 30"/>
                <a:gd name="T1" fmla="*/ 3 h 31"/>
                <a:gd name="T2" fmla="*/ 7 w 30"/>
                <a:gd name="T3" fmla="*/ 3 h 31"/>
                <a:gd name="T4" fmla="*/ 1 w 30"/>
                <a:gd name="T5" fmla="*/ 17 h 31"/>
                <a:gd name="T6" fmla="*/ 1 w 30"/>
                <a:gd name="T7" fmla="*/ 28 h 31"/>
                <a:gd name="T8" fmla="*/ 2 w 30"/>
                <a:gd name="T9" fmla="*/ 29 h 31"/>
                <a:gd name="T10" fmla="*/ 3 w 30"/>
                <a:gd name="T11" fmla="*/ 28 h 31"/>
                <a:gd name="T12" fmla="*/ 3 w 30"/>
                <a:gd name="T13" fmla="*/ 27 h 31"/>
                <a:gd name="T14" fmla="*/ 7 w 30"/>
                <a:gd name="T15" fmla="*/ 31 h 31"/>
                <a:gd name="T16" fmla="*/ 11 w 30"/>
                <a:gd name="T17" fmla="*/ 27 h 31"/>
                <a:gd name="T18" fmla="*/ 11 w 30"/>
                <a:gd name="T19" fmla="*/ 23 h 31"/>
                <a:gd name="T20" fmla="*/ 7 w 30"/>
                <a:gd name="T21" fmla="*/ 19 h 31"/>
                <a:gd name="T22" fmla="*/ 3 w 30"/>
                <a:gd name="T23" fmla="*/ 23 h 31"/>
                <a:gd name="T24" fmla="*/ 3 w 30"/>
                <a:gd name="T25" fmla="*/ 17 h 31"/>
                <a:gd name="T26" fmla="*/ 15 w 30"/>
                <a:gd name="T27" fmla="*/ 5 h 31"/>
                <a:gd name="T28" fmla="*/ 27 w 30"/>
                <a:gd name="T29" fmla="*/ 17 h 31"/>
                <a:gd name="T30" fmla="*/ 27 w 30"/>
                <a:gd name="T31" fmla="*/ 23 h 31"/>
                <a:gd name="T32" fmla="*/ 23 w 30"/>
                <a:gd name="T33" fmla="*/ 19 h 31"/>
                <a:gd name="T34" fmla="*/ 19 w 30"/>
                <a:gd name="T35" fmla="*/ 23 h 31"/>
                <a:gd name="T36" fmla="*/ 19 w 30"/>
                <a:gd name="T37" fmla="*/ 27 h 31"/>
                <a:gd name="T38" fmla="*/ 23 w 30"/>
                <a:gd name="T39" fmla="*/ 31 h 31"/>
                <a:gd name="T40" fmla="*/ 27 w 30"/>
                <a:gd name="T41" fmla="*/ 27 h 31"/>
                <a:gd name="T42" fmla="*/ 27 w 30"/>
                <a:gd name="T43" fmla="*/ 28 h 31"/>
                <a:gd name="T44" fmla="*/ 28 w 30"/>
                <a:gd name="T45" fmla="*/ 29 h 31"/>
                <a:gd name="T46" fmla="*/ 29 w 30"/>
                <a:gd name="T47" fmla="*/ 28 h 31"/>
                <a:gd name="T48" fmla="*/ 29 w 30"/>
                <a:gd name="T49" fmla="*/ 17 h 31"/>
                <a:gd name="T50" fmla="*/ 23 w 30"/>
                <a:gd name="T51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31">
                  <a:moveTo>
                    <a:pt x="23" y="3"/>
                  </a:moveTo>
                  <a:cubicBezTo>
                    <a:pt x="18" y="0"/>
                    <a:pt x="12" y="0"/>
                    <a:pt x="7" y="3"/>
                  </a:cubicBezTo>
                  <a:cubicBezTo>
                    <a:pt x="3" y="6"/>
                    <a:pt x="0" y="11"/>
                    <a:pt x="1" y="1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9"/>
                    <a:pt x="2" y="29"/>
                  </a:cubicBezTo>
                  <a:cubicBezTo>
                    <a:pt x="3" y="29"/>
                    <a:pt x="3" y="28"/>
                    <a:pt x="3" y="2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9"/>
                    <a:pt x="5" y="31"/>
                    <a:pt x="7" y="31"/>
                  </a:cubicBezTo>
                  <a:cubicBezTo>
                    <a:pt x="9" y="31"/>
                    <a:pt x="11" y="29"/>
                    <a:pt x="11" y="27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1"/>
                    <a:pt x="9" y="19"/>
                    <a:pt x="7" y="19"/>
                  </a:cubicBezTo>
                  <a:cubicBezTo>
                    <a:pt x="5" y="19"/>
                    <a:pt x="3" y="21"/>
                    <a:pt x="3" y="23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0"/>
                    <a:pt x="8" y="5"/>
                    <a:pt x="15" y="5"/>
                  </a:cubicBezTo>
                  <a:cubicBezTo>
                    <a:pt x="22" y="5"/>
                    <a:pt x="27" y="10"/>
                    <a:pt x="27" y="17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1"/>
                    <a:pt x="25" y="19"/>
                    <a:pt x="23" y="19"/>
                  </a:cubicBezTo>
                  <a:cubicBezTo>
                    <a:pt x="21" y="19"/>
                    <a:pt x="19" y="21"/>
                    <a:pt x="19" y="23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9"/>
                    <a:pt x="21" y="31"/>
                    <a:pt x="23" y="31"/>
                  </a:cubicBezTo>
                  <a:cubicBezTo>
                    <a:pt x="25" y="31"/>
                    <a:pt x="27" y="29"/>
                    <a:pt x="27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9"/>
                    <a:pt x="28" y="29"/>
                  </a:cubicBezTo>
                  <a:cubicBezTo>
                    <a:pt x="28" y="29"/>
                    <a:pt x="29" y="28"/>
                    <a:pt x="29" y="2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1"/>
                    <a:pt x="27" y="6"/>
                    <a:pt x="23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8" name="Freeform 212"/>
            <p:cNvSpPr>
              <a:spLocks noEditPoints="1"/>
            </p:cNvSpPr>
            <p:nvPr/>
          </p:nvSpPr>
          <p:spPr bwMode="auto">
            <a:xfrm>
              <a:off x="8061498" y="9198114"/>
              <a:ext cx="484449" cy="415759"/>
            </a:xfrm>
            <a:custGeom>
              <a:avLst/>
              <a:gdLst>
                <a:gd name="T0" fmla="*/ 34 w 35"/>
                <a:gd name="T1" fmla="*/ 17 h 30"/>
                <a:gd name="T2" fmla="*/ 17 w 35"/>
                <a:gd name="T3" fmla="*/ 0 h 30"/>
                <a:gd name="T4" fmla="*/ 1 w 35"/>
                <a:gd name="T5" fmla="*/ 17 h 30"/>
                <a:gd name="T6" fmla="*/ 1 w 35"/>
                <a:gd name="T7" fmla="*/ 20 h 30"/>
                <a:gd name="T8" fmla="*/ 4 w 35"/>
                <a:gd name="T9" fmla="*/ 20 h 30"/>
                <a:gd name="T10" fmla="*/ 4 w 35"/>
                <a:gd name="T11" fmla="*/ 19 h 30"/>
                <a:gd name="T12" fmla="*/ 4 w 35"/>
                <a:gd name="T13" fmla="*/ 30 h 30"/>
                <a:gd name="T14" fmla="*/ 30 w 35"/>
                <a:gd name="T15" fmla="*/ 30 h 30"/>
                <a:gd name="T16" fmla="*/ 30 w 35"/>
                <a:gd name="T17" fmla="*/ 19 h 30"/>
                <a:gd name="T18" fmla="*/ 31 w 35"/>
                <a:gd name="T19" fmla="*/ 20 h 30"/>
                <a:gd name="T20" fmla="*/ 33 w 35"/>
                <a:gd name="T21" fmla="*/ 20 h 30"/>
                <a:gd name="T22" fmla="*/ 34 w 35"/>
                <a:gd name="T23" fmla="*/ 20 h 30"/>
                <a:gd name="T24" fmla="*/ 34 w 35"/>
                <a:gd name="T25" fmla="*/ 17 h 30"/>
                <a:gd name="T26" fmla="*/ 28 w 35"/>
                <a:gd name="T27" fmla="*/ 27 h 30"/>
                <a:gd name="T28" fmla="*/ 22 w 35"/>
                <a:gd name="T29" fmla="*/ 27 h 30"/>
                <a:gd name="T30" fmla="*/ 22 w 35"/>
                <a:gd name="T31" fmla="*/ 19 h 30"/>
                <a:gd name="T32" fmla="*/ 13 w 35"/>
                <a:gd name="T33" fmla="*/ 19 h 30"/>
                <a:gd name="T34" fmla="*/ 13 w 35"/>
                <a:gd name="T35" fmla="*/ 27 h 30"/>
                <a:gd name="T36" fmla="*/ 7 w 35"/>
                <a:gd name="T37" fmla="*/ 27 h 30"/>
                <a:gd name="T38" fmla="*/ 7 w 35"/>
                <a:gd name="T39" fmla="*/ 17 h 30"/>
                <a:gd name="T40" fmla="*/ 17 w 35"/>
                <a:gd name="T41" fmla="*/ 6 h 30"/>
                <a:gd name="T42" fmla="*/ 28 w 35"/>
                <a:gd name="T43" fmla="*/ 17 h 30"/>
                <a:gd name="T44" fmla="*/ 28 w 35"/>
                <a:gd name="T4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30">
                  <a:moveTo>
                    <a:pt x="34" y="17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1"/>
                    <a:pt x="3" y="21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2" y="20"/>
                    <a:pt x="33" y="20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19"/>
                    <a:pt x="35" y="17"/>
                    <a:pt x="34" y="17"/>
                  </a:cubicBezTo>
                  <a:close/>
                  <a:moveTo>
                    <a:pt x="28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8" y="17"/>
                    <a:pt x="28" y="17"/>
                    <a:pt x="28" y="17"/>
                  </a:cubicBezTo>
                  <a:lnTo>
                    <a:pt x="28" y="2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39" name="กลุ่ม 638"/>
            <p:cNvGrpSpPr/>
            <p:nvPr/>
          </p:nvGrpSpPr>
          <p:grpSpPr>
            <a:xfrm>
              <a:off x="12067242" y="9212575"/>
              <a:ext cx="276570" cy="386836"/>
              <a:chOff x="12067242" y="9212575"/>
              <a:chExt cx="276570" cy="386836"/>
            </a:xfrm>
          </p:grpSpPr>
          <p:sp>
            <p:nvSpPr>
              <p:cNvPr id="479" name="Freeform 213"/>
              <p:cNvSpPr>
                <a:spLocks noEditPoints="1"/>
              </p:cNvSpPr>
              <p:nvPr/>
            </p:nvSpPr>
            <p:spPr bwMode="auto">
              <a:xfrm>
                <a:off x="12067242" y="9212575"/>
                <a:ext cx="276570" cy="386836"/>
              </a:xfrm>
              <a:custGeom>
                <a:avLst/>
                <a:gdLst>
                  <a:gd name="T0" fmla="*/ 10 w 20"/>
                  <a:gd name="T1" fmla="*/ 0 h 28"/>
                  <a:gd name="T2" fmla="*/ 0 w 20"/>
                  <a:gd name="T3" fmla="*/ 10 h 28"/>
                  <a:gd name="T4" fmla="*/ 4 w 20"/>
                  <a:gd name="T5" fmla="*/ 19 h 28"/>
                  <a:gd name="T6" fmla="*/ 4 w 20"/>
                  <a:gd name="T7" fmla="*/ 19 h 28"/>
                  <a:gd name="T8" fmla="*/ 5 w 20"/>
                  <a:gd name="T9" fmla="*/ 21 h 28"/>
                  <a:gd name="T10" fmla="*/ 5 w 20"/>
                  <a:gd name="T11" fmla="*/ 21 h 28"/>
                  <a:gd name="T12" fmla="*/ 5 w 20"/>
                  <a:gd name="T13" fmla="*/ 24 h 28"/>
                  <a:gd name="T14" fmla="*/ 6 w 20"/>
                  <a:gd name="T15" fmla="*/ 26 h 28"/>
                  <a:gd name="T16" fmla="*/ 9 w 20"/>
                  <a:gd name="T17" fmla="*/ 27 h 28"/>
                  <a:gd name="T18" fmla="*/ 10 w 20"/>
                  <a:gd name="T19" fmla="*/ 28 h 28"/>
                  <a:gd name="T20" fmla="*/ 11 w 20"/>
                  <a:gd name="T21" fmla="*/ 27 h 28"/>
                  <a:gd name="T22" fmla="*/ 14 w 20"/>
                  <a:gd name="T23" fmla="*/ 26 h 28"/>
                  <a:gd name="T24" fmla="*/ 15 w 20"/>
                  <a:gd name="T25" fmla="*/ 24 h 28"/>
                  <a:gd name="T26" fmla="*/ 15 w 20"/>
                  <a:gd name="T27" fmla="*/ 21 h 28"/>
                  <a:gd name="T28" fmla="*/ 16 w 20"/>
                  <a:gd name="T29" fmla="*/ 18 h 28"/>
                  <a:gd name="T30" fmla="*/ 17 w 20"/>
                  <a:gd name="T31" fmla="*/ 18 h 28"/>
                  <a:gd name="T32" fmla="*/ 20 w 20"/>
                  <a:gd name="T33" fmla="*/ 10 h 28"/>
                  <a:gd name="T34" fmla="*/ 10 w 20"/>
                  <a:gd name="T35" fmla="*/ 0 h 28"/>
                  <a:gd name="T36" fmla="*/ 10 w 20"/>
                  <a:gd name="T37" fmla="*/ 26 h 28"/>
                  <a:gd name="T38" fmla="*/ 6 w 20"/>
                  <a:gd name="T39" fmla="*/ 24 h 28"/>
                  <a:gd name="T40" fmla="*/ 13 w 20"/>
                  <a:gd name="T41" fmla="*/ 24 h 28"/>
                  <a:gd name="T42" fmla="*/ 10 w 20"/>
                  <a:gd name="T43" fmla="*/ 26 h 28"/>
                  <a:gd name="T44" fmla="*/ 13 w 20"/>
                  <a:gd name="T45" fmla="*/ 21 h 28"/>
                  <a:gd name="T46" fmla="*/ 13 w 20"/>
                  <a:gd name="T47" fmla="*/ 22 h 28"/>
                  <a:gd name="T48" fmla="*/ 6 w 20"/>
                  <a:gd name="T49" fmla="*/ 22 h 28"/>
                  <a:gd name="T50" fmla="*/ 6 w 20"/>
                  <a:gd name="T51" fmla="*/ 21 h 28"/>
                  <a:gd name="T52" fmla="*/ 6 w 20"/>
                  <a:gd name="T53" fmla="*/ 21 h 28"/>
                  <a:gd name="T54" fmla="*/ 13 w 20"/>
                  <a:gd name="T55" fmla="*/ 21 h 28"/>
                  <a:gd name="T56" fmla="*/ 15 w 20"/>
                  <a:gd name="T57" fmla="*/ 17 h 28"/>
                  <a:gd name="T58" fmla="*/ 14 w 20"/>
                  <a:gd name="T59" fmla="*/ 19 h 28"/>
                  <a:gd name="T60" fmla="*/ 6 w 20"/>
                  <a:gd name="T61" fmla="*/ 19 h 28"/>
                  <a:gd name="T62" fmla="*/ 5 w 20"/>
                  <a:gd name="T63" fmla="*/ 17 h 28"/>
                  <a:gd name="T64" fmla="*/ 1 w 20"/>
                  <a:gd name="T65" fmla="*/ 10 h 28"/>
                  <a:gd name="T66" fmla="*/ 10 w 20"/>
                  <a:gd name="T67" fmla="*/ 2 h 28"/>
                  <a:gd name="T68" fmla="*/ 19 w 20"/>
                  <a:gd name="T69" fmla="*/ 10 h 28"/>
                  <a:gd name="T70" fmla="*/ 15 w 20"/>
                  <a:gd name="T7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8">
                    <a:moveTo>
                      <a:pt x="10" y="0"/>
                    </a:moveTo>
                    <a:cubicBezTo>
                      <a:pt x="4" y="0"/>
                      <a:pt x="0" y="5"/>
                      <a:pt x="0" y="10"/>
                    </a:cubicBezTo>
                    <a:cubicBezTo>
                      <a:pt x="0" y="14"/>
                      <a:pt x="1" y="17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20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5"/>
                      <a:pt x="5" y="25"/>
                      <a:pt x="6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1" y="27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19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6"/>
                      <a:pt x="20" y="13"/>
                      <a:pt x="20" y="10"/>
                    </a:cubicBezTo>
                    <a:cubicBezTo>
                      <a:pt x="20" y="5"/>
                      <a:pt x="16" y="0"/>
                      <a:pt x="10" y="0"/>
                    </a:cubicBezTo>
                    <a:close/>
                    <a:moveTo>
                      <a:pt x="10" y="26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0" y="26"/>
                    </a:lnTo>
                    <a:close/>
                    <a:moveTo>
                      <a:pt x="13" y="21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13" y="21"/>
                      <a:pt x="13" y="21"/>
                      <a:pt x="13" y="21"/>
                    </a:cubicBezTo>
                    <a:close/>
                    <a:moveTo>
                      <a:pt x="15" y="17"/>
                    </a:moveTo>
                    <a:cubicBezTo>
                      <a:pt x="15" y="17"/>
                      <a:pt x="14" y="17"/>
                      <a:pt x="14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6" y="18"/>
                      <a:pt x="5" y="17"/>
                    </a:cubicBezTo>
                    <a:cubicBezTo>
                      <a:pt x="3" y="16"/>
                      <a:pt x="1" y="13"/>
                      <a:pt x="1" y="10"/>
                    </a:cubicBezTo>
                    <a:cubicBezTo>
                      <a:pt x="1" y="6"/>
                      <a:pt x="5" y="2"/>
                      <a:pt x="10" y="2"/>
                    </a:cubicBezTo>
                    <a:cubicBezTo>
                      <a:pt x="15" y="2"/>
                      <a:pt x="19" y="6"/>
                      <a:pt x="19" y="10"/>
                    </a:cubicBezTo>
                    <a:cubicBezTo>
                      <a:pt x="19" y="13"/>
                      <a:pt x="17" y="15"/>
                      <a:pt x="15" y="17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80" name="Freeform 214"/>
              <p:cNvSpPr>
                <a:spLocks/>
              </p:cNvSpPr>
              <p:nvPr/>
            </p:nvSpPr>
            <p:spPr bwMode="auto">
              <a:xfrm>
                <a:off x="12204623" y="9254151"/>
                <a:ext cx="97613" cy="95806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7 w 7"/>
                  <a:gd name="T11" fmla="*/ 7 h 7"/>
                  <a:gd name="T12" fmla="*/ 1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" y="2"/>
                      <a:pt x="5" y="4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3"/>
                      <a:pt x="4" y="0"/>
                      <a:pt x="1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81" name="Freeform 215"/>
            <p:cNvSpPr>
              <a:spLocks noEditPoints="1"/>
            </p:cNvSpPr>
            <p:nvPr/>
          </p:nvSpPr>
          <p:spPr bwMode="auto">
            <a:xfrm>
              <a:off x="18027052" y="8214755"/>
              <a:ext cx="374183" cy="374183"/>
            </a:xfrm>
            <a:custGeom>
              <a:avLst/>
              <a:gdLst>
                <a:gd name="T0" fmla="*/ 1 w 27"/>
                <a:gd name="T1" fmla="*/ 22 h 27"/>
                <a:gd name="T2" fmla="*/ 1 w 27"/>
                <a:gd name="T3" fmla="*/ 20 h 27"/>
                <a:gd name="T4" fmla="*/ 4 w 27"/>
                <a:gd name="T5" fmla="*/ 21 h 27"/>
                <a:gd name="T6" fmla="*/ 27 w 27"/>
                <a:gd name="T7" fmla="*/ 4 h 27"/>
                <a:gd name="T8" fmla="*/ 24 w 27"/>
                <a:gd name="T9" fmla="*/ 27 h 27"/>
                <a:gd name="T10" fmla="*/ 2 w 27"/>
                <a:gd name="T11" fmla="*/ 24 h 27"/>
                <a:gd name="T12" fmla="*/ 5 w 27"/>
                <a:gd name="T13" fmla="*/ 21 h 27"/>
                <a:gd name="T14" fmla="*/ 2 w 27"/>
                <a:gd name="T15" fmla="*/ 19 h 27"/>
                <a:gd name="T16" fmla="*/ 3 w 27"/>
                <a:gd name="T17" fmla="*/ 9 h 27"/>
                <a:gd name="T18" fmla="*/ 3 w 27"/>
                <a:gd name="T19" fmla="*/ 4 h 27"/>
                <a:gd name="T20" fmla="*/ 5 w 27"/>
                <a:gd name="T21" fmla="*/ 0 h 27"/>
                <a:gd name="T22" fmla="*/ 27 w 27"/>
                <a:gd name="T23" fmla="*/ 4 h 27"/>
                <a:gd name="T24" fmla="*/ 24 w 27"/>
                <a:gd name="T25" fmla="*/ 2 h 27"/>
                <a:gd name="T26" fmla="*/ 9 w 27"/>
                <a:gd name="T27" fmla="*/ 25 h 27"/>
                <a:gd name="T28" fmla="*/ 25 w 27"/>
                <a:gd name="T29" fmla="*/ 24 h 27"/>
                <a:gd name="T30" fmla="*/ 1 w 27"/>
                <a:gd name="T31" fmla="*/ 7 h 27"/>
                <a:gd name="T32" fmla="*/ 4 w 27"/>
                <a:gd name="T33" fmla="*/ 6 h 27"/>
                <a:gd name="T34" fmla="*/ 1 w 27"/>
                <a:gd name="T35" fmla="*/ 5 h 27"/>
                <a:gd name="T36" fmla="*/ 1 w 27"/>
                <a:gd name="T37" fmla="*/ 7 h 27"/>
                <a:gd name="T38" fmla="*/ 11 w 27"/>
                <a:gd name="T39" fmla="*/ 4 h 27"/>
                <a:gd name="T40" fmla="*/ 11 w 27"/>
                <a:gd name="T41" fmla="*/ 5 h 27"/>
                <a:gd name="T42" fmla="*/ 24 w 27"/>
                <a:gd name="T43" fmla="*/ 4 h 27"/>
                <a:gd name="T44" fmla="*/ 23 w 27"/>
                <a:gd name="T45" fmla="*/ 7 h 27"/>
                <a:gd name="T46" fmla="*/ 10 w 27"/>
                <a:gd name="T47" fmla="*/ 8 h 27"/>
                <a:gd name="T48" fmla="*/ 23 w 27"/>
                <a:gd name="T49" fmla="*/ 9 h 27"/>
                <a:gd name="T50" fmla="*/ 23 w 27"/>
                <a:gd name="T51" fmla="*/ 7 h 27"/>
                <a:gd name="T52" fmla="*/ 11 w 27"/>
                <a:gd name="T53" fmla="*/ 10 h 27"/>
                <a:gd name="T54" fmla="*/ 11 w 27"/>
                <a:gd name="T55" fmla="*/ 12 h 27"/>
                <a:gd name="T56" fmla="*/ 24 w 27"/>
                <a:gd name="T57" fmla="*/ 11 h 27"/>
                <a:gd name="T58" fmla="*/ 23 w 27"/>
                <a:gd name="T59" fmla="*/ 14 h 27"/>
                <a:gd name="T60" fmla="*/ 10 w 27"/>
                <a:gd name="T61" fmla="*/ 14 h 27"/>
                <a:gd name="T62" fmla="*/ 23 w 27"/>
                <a:gd name="T63" fmla="*/ 15 h 27"/>
                <a:gd name="T64" fmla="*/ 23 w 27"/>
                <a:gd name="T65" fmla="*/ 14 h 27"/>
                <a:gd name="T66" fmla="*/ 11 w 27"/>
                <a:gd name="T67" fmla="*/ 17 h 27"/>
                <a:gd name="T68" fmla="*/ 11 w 27"/>
                <a:gd name="T69" fmla="*/ 19 h 27"/>
                <a:gd name="T70" fmla="*/ 24 w 27"/>
                <a:gd name="T71" fmla="*/ 18 h 27"/>
                <a:gd name="T72" fmla="*/ 18 w 27"/>
                <a:gd name="T73" fmla="*/ 20 h 27"/>
                <a:gd name="T74" fmla="*/ 10 w 27"/>
                <a:gd name="T75" fmla="*/ 21 h 27"/>
                <a:gd name="T76" fmla="*/ 18 w 27"/>
                <a:gd name="T77" fmla="*/ 22 h 27"/>
                <a:gd name="T78" fmla="*/ 18 w 27"/>
                <a:gd name="T7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7">
                  <a:moveTo>
                    <a:pt x="3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2"/>
                    <a:pt x="0" y="21"/>
                  </a:cubicBezTo>
                  <a:cubicBezTo>
                    <a:pt x="0" y="21"/>
                    <a:pt x="1" y="20"/>
                    <a:pt x="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1"/>
                    <a:pt x="4" y="21"/>
                  </a:cubicBezTo>
                  <a:cubicBezTo>
                    <a:pt x="4" y="22"/>
                    <a:pt x="3" y="22"/>
                    <a:pt x="3" y="22"/>
                  </a:cubicBezTo>
                  <a:close/>
                  <a:moveTo>
                    <a:pt x="27" y="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7"/>
                    <a:pt x="24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27"/>
                    <a:pt x="2" y="25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5" y="22"/>
                    <a:pt x="5" y="21"/>
                  </a:cubicBezTo>
                  <a:cubicBezTo>
                    <a:pt x="5" y="20"/>
                    <a:pt x="4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7"/>
                    <a:pt x="5" y="6"/>
                  </a:cubicBezTo>
                  <a:cubicBezTo>
                    <a:pt x="5" y="5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7" y="2"/>
                    <a:pt x="27" y="4"/>
                  </a:cubicBezTo>
                  <a:close/>
                  <a:moveTo>
                    <a:pt x="25" y="4"/>
                  </a:moveTo>
                  <a:cubicBezTo>
                    <a:pt x="25" y="3"/>
                    <a:pt x="25" y="2"/>
                    <a:pt x="24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4"/>
                    <a:pt x="25" y="24"/>
                  </a:cubicBezTo>
                  <a:lnTo>
                    <a:pt x="25" y="4"/>
                  </a:lnTo>
                  <a:close/>
                  <a:moveTo>
                    <a:pt x="1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lose/>
                  <a:moveTo>
                    <a:pt x="2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lose/>
                  <a:moveTo>
                    <a:pt x="23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4" y="7"/>
                    <a:pt x="23" y="7"/>
                    <a:pt x="23" y="7"/>
                  </a:cubicBezTo>
                  <a:close/>
                  <a:moveTo>
                    <a:pt x="23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1"/>
                  </a:cubicBezTo>
                  <a:cubicBezTo>
                    <a:pt x="24" y="11"/>
                    <a:pt x="23" y="10"/>
                    <a:pt x="23" y="10"/>
                  </a:cubicBezTo>
                  <a:close/>
                  <a:moveTo>
                    <a:pt x="23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lose/>
                  <a:moveTo>
                    <a:pt x="23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1" y="19"/>
                    <a:pt x="11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4" y="17"/>
                    <a:pt x="23" y="17"/>
                    <a:pt x="23" y="17"/>
                  </a:cubicBezTo>
                  <a:close/>
                  <a:moveTo>
                    <a:pt x="18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0" y="21"/>
                    <a:pt x="10" y="21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9" y="22"/>
                    <a:pt x="19" y="21"/>
                  </a:cubicBezTo>
                  <a:cubicBezTo>
                    <a:pt x="19" y="21"/>
                    <a:pt x="18" y="20"/>
                    <a:pt x="18" y="2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2" name="Freeform 216"/>
            <p:cNvSpPr>
              <a:spLocks noEditPoints="1"/>
            </p:cNvSpPr>
            <p:nvPr/>
          </p:nvSpPr>
          <p:spPr bwMode="auto">
            <a:xfrm>
              <a:off x="19981117" y="7215126"/>
              <a:ext cx="444681" cy="415759"/>
            </a:xfrm>
            <a:custGeom>
              <a:avLst/>
              <a:gdLst>
                <a:gd name="T0" fmla="*/ 27 w 32"/>
                <a:gd name="T1" fmla="*/ 11 h 30"/>
                <a:gd name="T2" fmla="*/ 27 w 32"/>
                <a:gd name="T3" fmla="*/ 10 h 30"/>
                <a:gd name="T4" fmla="*/ 28 w 32"/>
                <a:gd name="T5" fmla="*/ 5 h 30"/>
                <a:gd name="T6" fmla="*/ 26 w 32"/>
                <a:gd name="T7" fmla="*/ 3 h 30"/>
                <a:gd name="T8" fmla="*/ 21 w 32"/>
                <a:gd name="T9" fmla="*/ 5 h 30"/>
                <a:gd name="T10" fmla="*/ 20 w 32"/>
                <a:gd name="T11" fmla="*/ 4 h 30"/>
                <a:gd name="T12" fmla="*/ 18 w 32"/>
                <a:gd name="T13" fmla="*/ 0 h 30"/>
                <a:gd name="T14" fmla="*/ 14 w 32"/>
                <a:gd name="T15" fmla="*/ 0 h 30"/>
                <a:gd name="T16" fmla="*/ 12 w 32"/>
                <a:gd name="T17" fmla="*/ 4 h 30"/>
                <a:gd name="T18" fmla="*/ 10 w 32"/>
                <a:gd name="T19" fmla="*/ 5 h 30"/>
                <a:gd name="T20" fmla="*/ 6 w 32"/>
                <a:gd name="T21" fmla="*/ 3 h 30"/>
                <a:gd name="T22" fmla="*/ 4 w 32"/>
                <a:gd name="T23" fmla="*/ 5 h 30"/>
                <a:gd name="T24" fmla="*/ 5 w 32"/>
                <a:gd name="T25" fmla="*/ 10 h 30"/>
                <a:gd name="T26" fmla="*/ 5 w 32"/>
                <a:gd name="T27" fmla="*/ 11 h 30"/>
                <a:gd name="T28" fmla="*/ 0 w 32"/>
                <a:gd name="T29" fmla="*/ 13 h 30"/>
                <a:gd name="T30" fmla="*/ 0 w 32"/>
                <a:gd name="T31" fmla="*/ 17 h 30"/>
                <a:gd name="T32" fmla="*/ 5 w 32"/>
                <a:gd name="T33" fmla="*/ 18 h 30"/>
                <a:gd name="T34" fmla="*/ 5 w 32"/>
                <a:gd name="T35" fmla="*/ 20 h 30"/>
                <a:gd name="T36" fmla="*/ 4 w 32"/>
                <a:gd name="T37" fmla="*/ 25 h 30"/>
                <a:gd name="T38" fmla="*/ 6 w 32"/>
                <a:gd name="T39" fmla="*/ 27 h 30"/>
                <a:gd name="T40" fmla="*/ 11 w 32"/>
                <a:gd name="T41" fmla="*/ 25 h 30"/>
                <a:gd name="T42" fmla="*/ 12 w 32"/>
                <a:gd name="T43" fmla="*/ 26 h 30"/>
                <a:gd name="T44" fmla="*/ 14 w 32"/>
                <a:gd name="T45" fmla="*/ 30 h 30"/>
                <a:gd name="T46" fmla="*/ 18 w 32"/>
                <a:gd name="T47" fmla="*/ 30 h 30"/>
                <a:gd name="T48" fmla="*/ 20 w 32"/>
                <a:gd name="T49" fmla="*/ 26 h 30"/>
                <a:gd name="T50" fmla="*/ 21 w 32"/>
                <a:gd name="T51" fmla="*/ 25 h 30"/>
                <a:gd name="T52" fmla="*/ 26 w 32"/>
                <a:gd name="T53" fmla="*/ 27 h 30"/>
                <a:gd name="T54" fmla="*/ 28 w 32"/>
                <a:gd name="T55" fmla="*/ 25 h 30"/>
                <a:gd name="T56" fmla="*/ 27 w 32"/>
                <a:gd name="T57" fmla="*/ 20 h 30"/>
                <a:gd name="T58" fmla="*/ 27 w 32"/>
                <a:gd name="T59" fmla="*/ 18 h 30"/>
                <a:gd name="T60" fmla="*/ 32 w 32"/>
                <a:gd name="T61" fmla="*/ 17 h 30"/>
                <a:gd name="T62" fmla="*/ 32 w 32"/>
                <a:gd name="T63" fmla="*/ 13 h 30"/>
                <a:gd name="T64" fmla="*/ 27 w 32"/>
                <a:gd name="T65" fmla="*/ 11 h 30"/>
                <a:gd name="T66" fmla="*/ 21 w 32"/>
                <a:gd name="T67" fmla="*/ 15 h 30"/>
                <a:gd name="T68" fmla="*/ 16 w 32"/>
                <a:gd name="T69" fmla="*/ 20 h 30"/>
                <a:gd name="T70" fmla="*/ 11 w 32"/>
                <a:gd name="T71" fmla="*/ 15 h 30"/>
                <a:gd name="T72" fmla="*/ 16 w 32"/>
                <a:gd name="T73" fmla="*/ 10 h 30"/>
                <a:gd name="T74" fmla="*/ 21 w 32"/>
                <a:gd name="T7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0">
                  <a:moveTo>
                    <a:pt x="27" y="11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8" y="5"/>
                    <a:pt x="28" y="5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1" y="5"/>
                    <a:pt x="21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8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2" y="4"/>
                    <a:pt x="12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6" y="3"/>
                    <a:pt x="6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0" y="13"/>
                    <a:pt x="0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5" y="18"/>
                    <a:pt x="5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4"/>
                    <a:pt x="4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11" y="25"/>
                    <a:pt x="11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30"/>
                    <a:pt x="14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20" y="26"/>
                    <a:pt x="20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6" y="27"/>
                    <a:pt x="26" y="27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7" y="20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32" y="17"/>
                    <a:pt x="32" y="17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27" y="11"/>
                    <a:pt x="27" y="11"/>
                  </a:cubicBezTo>
                  <a:close/>
                  <a:moveTo>
                    <a:pt x="21" y="15"/>
                  </a:moveTo>
                  <a:cubicBezTo>
                    <a:pt x="21" y="18"/>
                    <a:pt x="19" y="20"/>
                    <a:pt x="16" y="20"/>
                  </a:cubicBezTo>
                  <a:cubicBezTo>
                    <a:pt x="13" y="20"/>
                    <a:pt x="11" y="18"/>
                    <a:pt x="11" y="15"/>
                  </a:cubicBezTo>
                  <a:cubicBezTo>
                    <a:pt x="11" y="12"/>
                    <a:pt x="13" y="10"/>
                    <a:pt x="16" y="10"/>
                  </a:cubicBezTo>
                  <a:cubicBezTo>
                    <a:pt x="19" y="10"/>
                    <a:pt x="21" y="12"/>
                    <a:pt x="21" y="1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34" name="กลุ่ม 633"/>
            <p:cNvGrpSpPr/>
            <p:nvPr/>
          </p:nvGrpSpPr>
          <p:grpSpPr>
            <a:xfrm>
              <a:off x="17056346" y="8173178"/>
              <a:ext cx="403106" cy="401299"/>
              <a:chOff x="17056346" y="8173178"/>
              <a:chExt cx="403106" cy="401299"/>
            </a:xfrm>
          </p:grpSpPr>
          <p:sp>
            <p:nvSpPr>
              <p:cNvPr id="483" name="Freeform 217"/>
              <p:cNvSpPr>
                <a:spLocks/>
              </p:cNvSpPr>
              <p:nvPr/>
            </p:nvSpPr>
            <p:spPr bwMode="auto">
              <a:xfrm>
                <a:off x="17056346" y="8214755"/>
                <a:ext cx="361529" cy="359722"/>
              </a:xfrm>
              <a:custGeom>
                <a:avLst/>
                <a:gdLst>
                  <a:gd name="T0" fmla="*/ 13 w 26"/>
                  <a:gd name="T1" fmla="*/ 13 h 26"/>
                  <a:gd name="T2" fmla="*/ 26 w 26"/>
                  <a:gd name="T3" fmla="*/ 13 h 26"/>
                  <a:gd name="T4" fmla="*/ 13 w 26"/>
                  <a:gd name="T5" fmla="*/ 26 h 26"/>
                  <a:gd name="T6" fmla="*/ 0 w 26"/>
                  <a:gd name="T7" fmla="*/ 13 h 26"/>
                  <a:gd name="T8" fmla="*/ 13 w 26"/>
                  <a:gd name="T9" fmla="*/ 0 h 26"/>
                  <a:gd name="T10" fmla="*/ 13 w 26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6">
                    <a:moveTo>
                      <a:pt x="13" y="13"/>
                    </a:move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20"/>
                      <a:pt x="20" y="26"/>
                      <a:pt x="13" y="26"/>
                    </a:cubicBezTo>
                    <a:cubicBezTo>
                      <a:pt x="6" y="26"/>
                      <a:pt x="0" y="20"/>
                      <a:pt x="0" y="13"/>
                    </a:cubicBezTo>
                    <a:cubicBezTo>
                      <a:pt x="0" y="6"/>
                      <a:pt x="6" y="0"/>
                      <a:pt x="13" y="0"/>
                    </a:cubicBez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84" name="Freeform 218"/>
              <p:cNvSpPr>
                <a:spLocks/>
              </p:cNvSpPr>
              <p:nvPr/>
            </p:nvSpPr>
            <p:spPr bwMode="auto">
              <a:xfrm>
                <a:off x="17278687" y="8173178"/>
                <a:ext cx="180765" cy="193419"/>
              </a:xfrm>
              <a:custGeom>
                <a:avLst/>
                <a:gdLst>
                  <a:gd name="T0" fmla="*/ 0 w 13"/>
                  <a:gd name="T1" fmla="*/ 14 h 14"/>
                  <a:gd name="T2" fmla="*/ 13 w 13"/>
                  <a:gd name="T3" fmla="*/ 14 h 14"/>
                  <a:gd name="T4" fmla="*/ 0 w 13"/>
                  <a:gd name="T5" fmla="*/ 0 h 14"/>
                  <a:gd name="T6" fmla="*/ 0 w 13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6"/>
                      <a:pt x="7" y="0"/>
                      <a:pt x="0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35" name="กลุ่ม 634"/>
            <p:cNvGrpSpPr/>
            <p:nvPr/>
          </p:nvGrpSpPr>
          <p:grpSpPr>
            <a:xfrm>
              <a:off x="14077345" y="8214755"/>
              <a:ext cx="345261" cy="374183"/>
              <a:chOff x="14077345" y="8214755"/>
              <a:chExt cx="345261" cy="374183"/>
            </a:xfrm>
          </p:grpSpPr>
          <p:sp>
            <p:nvSpPr>
              <p:cNvPr id="485" name="Freeform 219"/>
              <p:cNvSpPr>
                <a:spLocks noEditPoints="1"/>
              </p:cNvSpPr>
              <p:nvPr/>
            </p:nvSpPr>
            <p:spPr bwMode="auto">
              <a:xfrm>
                <a:off x="14077345" y="8214755"/>
                <a:ext cx="345261" cy="374183"/>
              </a:xfrm>
              <a:custGeom>
                <a:avLst/>
                <a:gdLst>
                  <a:gd name="T0" fmla="*/ 23 w 25"/>
                  <a:gd name="T1" fmla="*/ 3 h 27"/>
                  <a:gd name="T2" fmla="*/ 21 w 25"/>
                  <a:gd name="T3" fmla="*/ 3 h 27"/>
                  <a:gd name="T4" fmla="*/ 21 w 25"/>
                  <a:gd name="T5" fmla="*/ 1 h 27"/>
                  <a:gd name="T6" fmla="*/ 19 w 25"/>
                  <a:gd name="T7" fmla="*/ 0 h 27"/>
                  <a:gd name="T8" fmla="*/ 2 w 25"/>
                  <a:gd name="T9" fmla="*/ 0 h 27"/>
                  <a:gd name="T10" fmla="*/ 0 w 25"/>
                  <a:gd name="T11" fmla="*/ 1 h 27"/>
                  <a:gd name="T12" fmla="*/ 0 w 25"/>
                  <a:gd name="T13" fmla="*/ 22 h 27"/>
                  <a:gd name="T14" fmla="*/ 2 w 25"/>
                  <a:gd name="T15" fmla="*/ 24 h 27"/>
                  <a:gd name="T16" fmla="*/ 4 w 25"/>
                  <a:gd name="T17" fmla="*/ 24 h 27"/>
                  <a:gd name="T18" fmla="*/ 4 w 25"/>
                  <a:gd name="T19" fmla="*/ 26 h 27"/>
                  <a:gd name="T20" fmla="*/ 6 w 25"/>
                  <a:gd name="T21" fmla="*/ 27 h 27"/>
                  <a:gd name="T22" fmla="*/ 23 w 25"/>
                  <a:gd name="T23" fmla="*/ 27 h 27"/>
                  <a:gd name="T24" fmla="*/ 25 w 25"/>
                  <a:gd name="T25" fmla="*/ 26 h 27"/>
                  <a:gd name="T26" fmla="*/ 25 w 25"/>
                  <a:gd name="T27" fmla="*/ 5 h 27"/>
                  <a:gd name="T28" fmla="*/ 23 w 25"/>
                  <a:gd name="T29" fmla="*/ 3 h 27"/>
                  <a:gd name="T30" fmla="*/ 2 w 25"/>
                  <a:gd name="T31" fmla="*/ 22 h 27"/>
                  <a:gd name="T32" fmla="*/ 2 w 25"/>
                  <a:gd name="T33" fmla="*/ 1 h 27"/>
                  <a:gd name="T34" fmla="*/ 19 w 25"/>
                  <a:gd name="T35" fmla="*/ 1 h 27"/>
                  <a:gd name="T36" fmla="*/ 19 w 25"/>
                  <a:gd name="T37" fmla="*/ 22 h 27"/>
                  <a:gd name="T38" fmla="*/ 2 w 25"/>
                  <a:gd name="T39" fmla="*/ 22 h 27"/>
                  <a:gd name="T40" fmla="*/ 23 w 25"/>
                  <a:gd name="T41" fmla="*/ 26 h 27"/>
                  <a:gd name="T42" fmla="*/ 6 w 25"/>
                  <a:gd name="T43" fmla="*/ 26 h 27"/>
                  <a:gd name="T44" fmla="*/ 6 w 25"/>
                  <a:gd name="T45" fmla="*/ 24 h 27"/>
                  <a:gd name="T46" fmla="*/ 19 w 25"/>
                  <a:gd name="T47" fmla="*/ 24 h 27"/>
                  <a:gd name="T48" fmla="*/ 21 w 25"/>
                  <a:gd name="T49" fmla="*/ 22 h 27"/>
                  <a:gd name="T50" fmla="*/ 21 w 25"/>
                  <a:gd name="T51" fmla="*/ 5 h 27"/>
                  <a:gd name="T52" fmla="*/ 23 w 25"/>
                  <a:gd name="T53" fmla="*/ 5 h 27"/>
                  <a:gd name="T54" fmla="*/ 23 w 25"/>
                  <a:gd name="T55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27">
                    <a:moveTo>
                      <a:pt x="23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4"/>
                      <a:pt x="2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5" y="27"/>
                      <a:pt x="6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5" y="27"/>
                      <a:pt x="25" y="26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4" y="3"/>
                      <a:pt x="23" y="3"/>
                    </a:cubicBezTo>
                    <a:close/>
                    <a:moveTo>
                      <a:pt x="2" y="2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2"/>
                      <a:pt x="19" y="22"/>
                      <a:pt x="19" y="22"/>
                    </a:cubicBezTo>
                    <a:lnTo>
                      <a:pt x="2" y="22"/>
                    </a:lnTo>
                    <a:close/>
                    <a:moveTo>
                      <a:pt x="23" y="26"/>
                    </a:moveTo>
                    <a:cubicBezTo>
                      <a:pt x="6" y="26"/>
                      <a:pt x="6" y="26"/>
                      <a:pt x="6" y="2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1" y="23"/>
                      <a:pt x="21" y="22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3" y="5"/>
                      <a:pt x="23" y="5"/>
                      <a:pt x="23" y="5"/>
                    </a:cubicBezTo>
                    <a:lnTo>
                      <a:pt x="23" y="2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86" name="Freeform 220"/>
              <p:cNvSpPr>
                <a:spLocks/>
              </p:cNvSpPr>
              <p:nvPr/>
            </p:nvSpPr>
            <p:spPr bwMode="auto">
              <a:xfrm>
                <a:off x="14173151" y="8283445"/>
                <a:ext cx="153650" cy="27115"/>
              </a:xfrm>
              <a:custGeom>
                <a:avLst/>
                <a:gdLst>
                  <a:gd name="T0" fmla="*/ 10 w 11"/>
                  <a:gd name="T1" fmla="*/ 0 h 2"/>
                  <a:gd name="T2" fmla="*/ 1 w 11"/>
                  <a:gd name="T3" fmla="*/ 0 h 2"/>
                  <a:gd name="T4" fmla="*/ 0 w 11"/>
                  <a:gd name="T5" fmla="*/ 1 h 2"/>
                  <a:gd name="T6" fmla="*/ 1 w 11"/>
                  <a:gd name="T7" fmla="*/ 2 h 2"/>
                  <a:gd name="T8" fmla="*/ 10 w 11"/>
                  <a:gd name="T9" fmla="*/ 2 h 2"/>
                  <a:gd name="T10" fmla="*/ 11 w 11"/>
                  <a:gd name="T11" fmla="*/ 1 h 2"/>
                  <a:gd name="T12" fmla="*/ 10 w 1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">
                    <a:moveTo>
                      <a:pt x="1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87" name="Freeform 221"/>
              <p:cNvSpPr>
                <a:spLocks/>
              </p:cNvSpPr>
              <p:nvPr/>
            </p:nvSpPr>
            <p:spPr bwMode="auto">
              <a:xfrm>
                <a:off x="14131574" y="8352136"/>
                <a:ext cx="195226" cy="28922"/>
              </a:xfrm>
              <a:custGeom>
                <a:avLst/>
                <a:gdLst>
                  <a:gd name="T0" fmla="*/ 13 w 14"/>
                  <a:gd name="T1" fmla="*/ 0 h 2"/>
                  <a:gd name="T2" fmla="*/ 1 w 14"/>
                  <a:gd name="T3" fmla="*/ 0 h 2"/>
                  <a:gd name="T4" fmla="*/ 0 w 14"/>
                  <a:gd name="T5" fmla="*/ 1 h 2"/>
                  <a:gd name="T6" fmla="*/ 1 w 14"/>
                  <a:gd name="T7" fmla="*/ 2 h 2"/>
                  <a:gd name="T8" fmla="*/ 13 w 14"/>
                  <a:gd name="T9" fmla="*/ 2 h 2"/>
                  <a:gd name="T10" fmla="*/ 14 w 14"/>
                  <a:gd name="T11" fmla="*/ 1 h 2"/>
                  <a:gd name="T12" fmla="*/ 13 w 1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88" name="Freeform 222"/>
              <p:cNvSpPr>
                <a:spLocks/>
              </p:cNvSpPr>
              <p:nvPr/>
            </p:nvSpPr>
            <p:spPr bwMode="auto">
              <a:xfrm>
                <a:off x="14131574" y="8408172"/>
                <a:ext cx="195226" cy="14461"/>
              </a:xfrm>
              <a:custGeom>
                <a:avLst/>
                <a:gdLst>
                  <a:gd name="T0" fmla="*/ 13 w 14"/>
                  <a:gd name="T1" fmla="*/ 0 h 1"/>
                  <a:gd name="T2" fmla="*/ 1 w 14"/>
                  <a:gd name="T3" fmla="*/ 0 h 1"/>
                  <a:gd name="T4" fmla="*/ 0 w 14"/>
                  <a:gd name="T5" fmla="*/ 0 h 1"/>
                  <a:gd name="T6" fmla="*/ 1 w 14"/>
                  <a:gd name="T7" fmla="*/ 1 h 1"/>
                  <a:gd name="T8" fmla="*/ 13 w 14"/>
                  <a:gd name="T9" fmla="*/ 1 h 1"/>
                  <a:gd name="T10" fmla="*/ 14 w 14"/>
                  <a:gd name="T11" fmla="*/ 0 h 1"/>
                  <a:gd name="T12" fmla="*/ 13 w 1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">
                    <a:moveTo>
                      <a:pt x="1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89" name="Freeform 223"/>
              <p:cNvSpPr>
                <a:spLocks/>
              </p:cNvSpPr>
              <p:nvPr/>
            </p:nvSpPr>
            <p:spPr bwMode="auto">
              <a:xfrm>
                <a:off x="14131574" y="8449749"/>
                <a:ext cx="195226" cy="27115"/>
              </a:xfrm>
              <a:custGeom>
                <a:avLst/>
                <a:gdLst>
                  <a:gd name="T0" fmla="*/ 13 w 14"/>
                  <a:gd name="T1" fmla="*/ 0 h 2"/>
                  <a:gd name="T2" fmla="*/ 1 w 14"/>
                  <a:gd name="T3" fmla="*/ 0 h 2"/>
                  <a:gd name="T4" fmla="*/ 0 w 14"/>
                  <a:gd name="T5" fmla="*/ 1 h 2"/>
                  <a:gd name="T6" fmla="*/ 1 w 14"/>
                  <a:gd name="T7" fmla="*/ 2 h 2"/>
                  <a:gd name="T8" fmla="*/ 13 w 14"/>
                  <a:gd name="T9" fmla="*/ 2 h 2"/>
                  <a:gd name="T10" fmla="*/ 14 w 14"/>
                  <a:gd name="T11" fmla="*/ 1 h 2"/>
                  <a:gd name="T12" fmla="*/ 13 w 1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490" name="Freeform 224"/>
            <p:cNvSpPr>
              <a:spLocks noEditPoints="1"/>
            </p:cNvSpPr>
            <p:nvPr/>
          </p:nvSpPr>
          <p:spPr bwMode="auto">
            <a:xfrm>
              <a:off x="16016950" y="8268984"/>
              <a:ext cx="430220" cy="332607"/>
            </a:xfrm>
            <a:custGeom>
              <a:avLst/>
              <a:gdLst>
                <a:gd name="T0" fmla="*/ 30 w 31"/>
                <a:gd name="T1" fmla="*/ 23 h 24"/>
                <a:gd name="T2" fmla="*/ 30 w 31"/>
                <a:gd name="T3" fmla="*/ 4 h 24"/>
                <a:gd name="T4" fmla="*/ 29 w 31"/>
                <a:gd name="T5" fmla="*/ 3 h 24"/>
                <a:gd name="T6" fmla="*/ 16 w 31"/>
                <a:gd name="T7" fmla="*/ 3 h 24"/>
                <a:gd name="T8" fmla="*/ 15 w 31"/>
                <a:gd name="T9" fmla="*/ 2 h 24"/>
                <a:gd name="T10" fmla="*/ 15 w 31"/>
                <a:gd name="T11" fmla="*/ 1 h 24"/>
                <a:gd name="T12" fmla="*/ 14 w 31"/>
                <a:gd name="T13" fmla="*/ 0 h 24"/>
                <a:gd name="T14" fmla="*/ 7 w 31"/>
                <a:gd name="T15" fmla="*/ 0 h 24"/>
                <a:gd name="T16" fmla="*/ 5 w 31"/>
                <a:gd name="T17" fmla="*/ 1 h 24"/>
                <a:gd name="T18" fmla="*/ 5 w 31"/>
                <a:gd name="T19" fmla="*/ 2 h 24"/>
                <a:gd name="T20" fmla="*/ 5 w 31"/>
                <a:gd name="T21" fmla="*/ 3 h 24"/>
                <a:gd name="T22" fmla="*/ 5 w 31"/>
                <a:gd name="T23" fmla="*/ 3 h 24"/>
                <a:gd name="T24" fmla="*/ 4 w 31"/>
                <a:gd name="T25" fmla="*/ 4 h 24"/>
                <a:gd name="T26" fmla="*/ 4 w 31"/>
                <a:gd name="T27" fmla="*/ 9 h 24"/>
                <a:gd name="T28" fmla="*/ 1 w 31"/>
                <a:gd name="T29" fmla="*/ 9 h 24"/>
                <a:gd name="T30" fmla="*/ 1 w 31"/>
                <a:gd name="T31" fmla="*/ 11 h 24"/>
                <a:gd name="T32" fmla="*/ 3 w 31"/>
                <a:gd name="T33" fmla="*/ 23 h 24"/>
                <a:gd name="T34" fmla="*/ 4 w 31"/>
                <a:gd name="T35" fmla="*/ 24 h 24"/>
                <a:gd name="T36" fmla="*/ 30 w 31"/>
                <a:gd name="T37" fmla="*/ 24 h 24"/>
                <a:gd name="T38" fmla="*/ 30 w 31"/>
                <a:gd name="T39" fmla="*/ 23 h 24"/>
                <a:gd name="T40" fmla="*/ 29 w 31"/>
                <a:gd name="T41" fmla="*/ 11 h 24"/>
                <a:gd name="T42" fmla="*/ 29 w 31"/>
                <a:gd name="T43" fmla="*/ 24 h 24"/>
                <a:gd name="T44" fmla="*/ 27 w 31"/>
                <a:gd name="T45" fmla="*/ 10 h 24"/>
                <a:gd name="T46" fmla="*/ 26 w 31"/>
                <a:gd name="T47" fmla="*/ 9 h 24"/>
                <a:gd name="T48" fmla="*/ 5 w 31"/>
                <a:gd name="T49" fmla="*/ 9 h 24"/>
                <a:gd name="T50" fmla="*/ 5 w 31"/>
                <a:gd name="T51" fmla="*/ 5 h 24"/>
                <a:gd name="T52" fmla="*/ 29 w 31"/>
                <a:gd name="T53" fmla="*/ 5 h 24"/>
                <a:gd name="T54" fmla="*/ 29 w 31"/>
                <a:gd name="T5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24">
                  <a:moveTo>
                    <a:pt x="30" y="2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9"/>
                    <a:pt x="1" y="1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0" y="23"/>
                    <a:pt x="30" y="23"/>
                  </a:cubicBezTo>
                  <a:close/>
                  <a:moveTo>
                    <a:pt x="29" y="11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11"/>
                    <a:pt x="29" y="11"/>
                    <a:pt x="29" y="1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1" name="Freeform 225"/>
            <p:cNvSpPr>
              <a:spLocks noEditPoints="1"/>
            </p:cNvSpPr>
            <p:nvPr/>
          </p:nvSpPr>
          <p:spPr bwMode="auto">
            <a:xfrm>
              <a:off x="13148215" y="8214755"/>
              <a:ext cx="207880" cy="374183"/>
            </a:xfrm>
            <a:custGeom>
              <a:avLst/>
              <a:gdLst>
                <a:gd name="T0" fmla="*/ 1 w 15"/>
                <a:gd name="T1" fmla="*/ 0 h 27"/>
                <a:gd name="T2" fmla="*/ 0 w 15"/>
                <a:gd name="T3" fmla="*/ 8 h 27"/>
                <a:gd name="T4" fmla="*/ 0 w 15"/>
                <a:gd name="T5" fmla="*/ 25 h 27"/>
                <a:gd name="T6" fmla="*/ 13 w 15"/>
                <a:gd name="T7" fmla="*/ 27 h 27"/>
                <a:gd name="T8" fmla="*/ 15 w 15"/>
                <a:gd name="T9" fmla="*/ 19 h 27"/>
                <a:gd name="T10" fmla="*/ 15 w 15"/>
                <a:gd name="T11" fmla="*/ 2 h 27"/>
                <a:gd name="T12" fmla="*/ 4 w 15"/>
                <a:gd name="T13" fmla="*/ 25 h 27"/>
                <a:gd name="T14" fmla="*/ 1 w 15"/>
                <a:gd name="T15" fmla="*/ 24 h 27"/>
                <a:gd name="T16" fmla="*/ 4 w 15"/>
                <a:gd name="T17" fmla="*/ 23 h 27"/>
                <a:gd name="T18" fmla="*/ 4 w 15"/>
                <a:gd name="T19" fmla="*/ 25 h 27"/>
                <a:gd name="T20" fmla="*/ 2 w 15"/>
                <a:gd name="T21" fmla="*/ 22 h 27"/>
                <a:gd name="T22" fmla="*/ 2 w 15"/>
                <a:gd name="T23" fmla="*/ 21 h 27"/>
                <a:gd name="T24" fmla="*/ 5 w 15"/>
                <a:gd name="T25" fmla="*/ 21 h 27"/>
                <a:gd name="T26" fmla="*/ 4 w 15"/>
                <a:gd name="T27" fmla="*/ 20 h 27"/>
                <a:gd name="T28" fmla="*/ 1 w 15"/>
                <a:gd name="T29" fmla="*/ 19 h 27"/>
                <a:gd name="T30" fmla="*/ 4 w 15"/>
                <a:gd name="T31" fmla="*/ 18 h 27"/>
                <a:gd name="T32" fmla="*/ 4 w 15"/>
                <a:gd name="T33" fmla="*/ 20 h 27"/>
                <a:gd name="T34" fmla="*/ 2 w 15"/>
                <a:gd name="T35" fmla="*/ 17 h 27"/>
                <a:gd name="T36" fmla="*/ 2 w 15"/>
                <a:gd name="T37" fmla="*/ 16 h 27"/>
                <a:gd name="T38" fmla="*/ 5 w 15"/>
                <a:gd name="T39" fmla="*/ 17 h 27"/>
                <a:gd name="T40" fmla="*/ 8 w 15"/>
                <a:gd name="T41" fmla="*/ 25 h 27"/>
                <a:gd name="T42" fmla="*/ 6 w 15"/>
                <a:gd name="T43" fmla="*/ 24 h 27"/>
                <a:gd name="T44" fmla="*/ 8 w 15"/>
                <a:gd name="T45" fmla="*/ 23 h 27"/>
                <a:gd name="T46" fmla="*/ 8 w 15"/>
                <a:gd name="T47" fmla="*/ 25 h 27"/>
                <a:gd name="T48" fmla="*/ 6 w 15"/>
                <a:gd name="T49" fmla="*/ 22 h 27"/>
                <a:gd name="T50" fmla="*/ 6 w 15"/>
                <a:gd name="T51" fmla="*/ 21 h 27"/>
                <a:gd name="T52" fmla="*/ 9 w 15"/>
                <a:gd name="T53" fmla="*/ 21 h 27"/>
                <a:gd name="T54" fmla="*/ 8 w 15"/>
                <a:gd name="T55" fmla="*/ 20 h 27"/>
                <a:gd name="T56" fmla="*/ 6 w 15"/>
                <a:gd name="T57" fmla="*/ 19 h 27"/>
                <a:gd name="T58" fmla="*/ 8 w 15"/>
                <a:gd name="T59" fmla="*/ 18 h 27"/>
                <a:gd name="T60" fmla="*/ 8 w 15"/>
                <a:gd name="T61" fmla="*/ 20 h 27"/>
                <a:gd name="T62" fmla="*/ 6 w 15"/>
                <a:gd name="T63" fmla="*/ 17 h 27"/>
                <a:gd name="T64" fmla="*/ 6 w 15"/>
                <a:gd name="T65" fmla="*/ 16 h 27"/>
                <a:gd name="T66" fmla="*/ 9 w 15"/>
                <a:gd name="T67" fmla="*/ 17 h 27"/>
                <a:gd name="T68" fmla="*/ 13 w 15"/>
                <a:gd name="T69" fmla="*/ 25 h 27"/>
                <a:gd name="T70" fmla="*/ 10 w 15"/>
                <a:gd name="T71" fmla="*/ 24 h 27"/>
                <a:gd name="T72" fmla="*/ 13 w 15"/>
                <a:gd name="T73" fmla="*/ 23 h 27"/>
                <a:gd name="T74" fmla="*/ 13 w 15"/>
                <a:gd name="T75" fmla="*/ 25 h 27"/>
                <a:gd name="T76" fmla="*/ 11 w 15"/>
                <a:gd name="T77" fmla="*/ 22 h 27"/>
                <a:gd name="T78" fmla="*/ 11 w 15"/>
                <a:gd name="T79" fmla="*/ 21 h 27"/>
                <a:gd name="T80" fmla="*/ 13 w 15"/>
                <a:gd name="T81" fmla="*/ 21 h 27"/>
                <a:gd name="T82" fmla="*/ 13 w 15"/>
                <a:gd name="T83" fmla="*/ 20 h 27"/>
                <a:gd name="T84" fmla="*/ 10 w 15"/>
                <a:gd name="T85" fmla="*/ 19 h 27"/>
                <a:gd name="T86" fmla="*/ 13 w 15"/>
                <a:gd name="T87" fmla="*/ 18 h 27"/>
                <a:gd name="T88" fmla="*/ 13 w 15"/>
                <a:gd name="T89" fmla="*/ 20 h 27"/>
                <a:gd name="T90" fmla="*/ 11 w 15"/>
                <a:gd name="T91" fmla="*/ 17 h 27"/>
                <a:gd name="T92" fmla="*/ 11 w 15"/>
                <a:gd name="T93" fmla="*/ 16 h 27"/>
                <a:gd name="T94" fmla="*/ 13 w 15"/>
                <a:gd name="T95" fmla="*/ 17 h 27"/>
                <a:gd name="T96" fmla="*/ 13 w 15"/>
                <a:gd name="T97" fmla="*/ 14 h 27"/>
                <a:gd name="T98" fmla="*/ 1 w 15"/>
                <a:gd name="T99" fmla="*/ 3 h 27"/>
                <a:gd name="T100" fmla="*/ 13 w 15"/>
                <a:gd name="T10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" h="27">
                  <a:moveTo>
                    <a:pt x="1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lose/>
                  <a:moveTo>
                    <a:pt x="4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4"/>
                    <a:pt x="1" y="24"/>
                  </a:cubicBezTo>
                  <a:cubicBezTo>
                    <a:pt x="1" y="24"/>
                    <a:pt x="2" y="23"/>
                    <a:pt x="2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4" y="25"/>
                    <a:pt x="4" y="25"/>
                  </a:cubicBezTo>
                  <a:close/>
                  <a:moveTo>
                    <a:pt x="4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1"/>
                    <a:pt x="5" y="21"/>
                  </a:cubicBezTo>
                  <a:cubicBezTo>
                    <a:pt x="5" y="22"/>
                    <a:pt x="4" y="22"/>
                    <a:pt x="4" y="22"/>
                  </a:cubicBezTo>
                  <a:close/>
                  <a:moveTo>
                    <a:pt x="4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4" y="20"/>
                    <a:pt x="4" y="20"/>
                  </a:cubicBezTo>
                  <a:close/>
                  <a:moveTo>
                    <a:pt x="4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lose/>
                  <a:moveTo>
                    <a:pt x="8" y="25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4"/>
                    <a:pt x="9" y="25"/>
                    <a:pt x="8" y="25"/>
                  </a:cubicBezTo>
                  <a:close/>
                  <a:moveTo>
                    <a:pt x="8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8" y="22"/>
                  </a:cubicBezTo>
                  <a:close/>
                  <a:moveTo>
                    <a:pt x="8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20"/>
                    <a:pt x="8" y="20"/>
                  </a:cubicBezTo>
                  <a:close/>
                  <a:moveTo>
                    <a:pt x="8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lose/>
                  <a:moveTo>
                    <a:pt x="13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10" y="24"/>
                    <a:pt x="10" y="23"/>
                    <a:pt x="11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4"/>
                    <a:pt x="13" y="24"/>
                  </a:cubicBezTo>
                  <a:cubicBezTo>
                    <a:pt x="13" y="24"/>
                    <a:pt x="13" y="25"/>
                    <a:pt x="13" y="25"/>
                  </a:cubicBezTo>
                  <a:close/>
                  <a:moveTo>
                    <a:pt x="13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lose/>
                  <a:moveTo>
                    <a:pt x="13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0" y="19"/>
                    <a:pt x="10" y="18"/>
                    <a:pt x="11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lose/>
                  <a:moveTo>
                    <a:pt x="13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3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3" y="3"/>
                    <a:pt x="13" y="3"/>
                    <a:pt x="13" y="3"/>
                  </a:cubicBezTo>
                  <a:lnTo>
                    <a:pt x="13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2" name="Freeform 226"/>
            <p:cNvSpPr>
              <a:spLocks noEditPoints="1"/>
            </p:cNvSpPr>
            <p:nvPr/>
          </p:nvSpPr>
          <p:spPr bwMode="auto">
            <a:xfrm>
              <a:off x="18997758" y="8158717"/>
              <a:ext cx="415759" cy="401297"/>
            </a:xfrm>
            <a:custGeom>
              <a:avLst/>
              <a:gdLst>
                <a:gd name="T0" fmla="*/ 16 w 30"/>
                <a:gd name="T1" fmla="*/ 0 h 29"/>
                <a:gd name="T2" fmla="*/ 15 w 30"/>
                <a:gd name="T3" fmla="*/ 0 h 29"/>
                <a:gd name="T4" fmla="*/ 14 w 30"/>
                <a:gd name="T5" fmla="*/ 0 h 29"/>
                <a:gd name="T6" fmla="*/ 0 w 30"/>
                <a:gd name="T7" fmla="*/ 14 h 29"/>
                <a:gd name="T8" fmla="*/ 0 w 30"/>
                <a:gd name="T9" fmla="*/ 16 h 29"/>
                <a:gd name="T10" fmla="*/ 14 w 30"/>
                <a:gd name="T11" fmla="*/ 29 h 29"/>
                <a:gd name="T12" fmla="*/ 15 w 30"/>
                <a:gd name="T13" fmla="*/ 29 h 29"/>
                <a:gd name="T14" fmla="*/ 16 w 30"/>
                <a:gd name="T15" fmla="*/ 29 h 29"/>
                <a:gd name="T16" fmla="*/ 30 w 30"/>
                <a:gd name="T17" fmla="*/ 16 h 29"/>
                <a:gd name="T18" fmla="*/ 30 w 30"/>
                <a:gd name="T19" fmla="*/ 14 h 29"/>
                <a:gd name="T20" fmla="*/ 7 w 30"/>
                <a:gd name="T21" fmla="*/ 8 h 29"/>
                <a:gd name="T22" fmla="*/ 10 w 30"/>
                <a:gd name="T23" fmla="*/ 3 h 29"/>
                <a:gd name="T24" fmla="*/ 7 w 30"/>
                <a:gd name="T25" fmla="*/ 10 h 29"/>
                <a:gd name="T26" fmla="*/ 2 w 30"/>
                <a:gd name="T27" fmla="*/ 14 h 29"/>
                <a:gd name="T28" fmla="*/ 2 w 30"/>
                <a:gd name="T29" fmla="*/ 16 h 29"/>
                <a:gd name="T30" fmla="*/ 7 w 30"/>
                <a:gd name="T31" fmla="*/ 20 h 29"/>
                <a:gd name="T32" fmla="*/ 2 w 30"/>
                <a:gd name="T33" fmla="*/ 16 h 29"/>
                <a:gd name="T34" fmla="*/ 7 w 30"/>
                <a:gd name="T35" fmla="*/ 22 h 29"/>
                <a:gd name="T36" fmla="*/ 4 w 30"/>
                <a:gd name="T37" fmla="*/ 22 h 29"/>
                <a:gd name="T38" fmla="*/ 9 w 30"/>
                <a:gd name="T39" fmla="*/ 22 h 29"/>
                <a:gd name="T40" fmla="*/ 14 w 30"/>
                <a:gd name="T41" fmla="*/ 27 h 29"/>
                <a:gd name="T42" fmla="*/ 9 w 30"/>
                <a:gd name="T43" fmla="*/ 20 h 29"/>
                <a:gd name="T44" fmla="*/ 14 w 30"/>
                <a:gd name="T45" fmla="*/ 16 h 29"/>
                <a:gd name="T46" fmla="*/ 14 w 30"/>
                <a:gd name="T47" fmla="*/ 14 h 29"/>
                <a:gd name="T48" fmla="*/ 9 w 30"/>
                <a:gd name="T49" fmla="*/ 10 h 29"/>
                <a:gd name="T50" fmla="*/ 14 w 30"/>
                <a:gd name="T51" fmla="*/ 14 h 29"/>
                <a:gd name="T52" fmla="*/ 9 w 30"/>
                <a:gd name="T53" fmla="*/ 8 h 29"/>
                <a:gd name="T54" fmla="*/ 14 w 30"/>
                <a:gd name="T55" fmla="*/ 8 h 29"/>
                <a:gd name="T56" fmla="*/ 23 w 30"/>
                <a:gd name="T57" fmla="*/ 8 h 29"/>
                <a:gd name="T58" fmla="*/ 26 w 30"/>
                <a:gd name="T59" fmla="*/ 8 h 29"/>
                <a:gd name="T60" fmla="*/ 21 w 30"/>
                <a:gd name="T61" fmla="*/ 8 h 29"/>
                <a:gd name="T62" fmla="*/ 16 w 30"/>
                <a:gd name="T63" fmla="*/ 2 h 29"/>
                <a:gd name="T64" fmla="*/ 22 w 30"/>
                <a:gd name="T65" fmla="*/ 10 h 29"/>
                <a:gd name="T66" fmla="*/ 16 w 30"/>
                <a:gd name="T67" fmla="*/ 14 h 29"/>
                <a:gd name="T68" fmla="*/ 16 w 30"/>
                <a:gd name="T69" fmla="*/ 16 h 29"/>
                <a:gd name="T70" fmla="*/ 22 w 30"/>
                <a:gd name="T71" fmla="*/ 20 h 29"/>
                <a:gd name="T72" fmla="*/ 16 w 30"/>
                <a:gd name="T73" fmla="*/ 16 h 29"/>
                <a:gd name="T74" fmla="*/ 16 w 30"/>
                <a:gd name="T75" fmla="*/ 22 h 29"/>
                <a:gd name="T76" fmla="*/ 16 w 30"/>
                <a:gd name="T77" fmla="*/ 27 h 29"/>
                <a:gd name="T78" fmla="*/ 23 w 30"/>
                <a:gd name="T79" fmla="*/ 22 h 29"/>
                <a:gd name="T80" fmla="*/ 21 w 30"/>
                <a:gd name="T81" fmla="*/ 26 h 29"/>
                <a:gd name="T82" fmla="*/ 24 w 30"/>
                <a:gd name="T83" fmla="*/ 20 h 29"/>
                <a:gd name="T84" fmla="*/ 28 w 30"/>
                <a:gd name="T85" fmla="*/ 16 h 29"/>
                <a:gd name="T86" fmla="*/ 24 w 30"/>
                <a:gd name="T87" fmla="*/ 14 h 29"/>
                <a:gd name="T88" fmla="*/ 27 w 30"/>
                <a:gd name="T89" fmla="*/ 10 h 29"/>
                <a:gd name="T90" fmla="*/ 24 w 30"/>
                <a:gd name="T9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29">
                  <a:moveTo>
                    <a:pt x="30" y="14"/>
                  </a:moveTo>
                  <a:cubicBezTo>
                    <a:pt x="30" y="6"/>
                    <a:pt x="24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1" y="6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23"/>
                    <a:pt x="7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4" y="29"/>
                    <a:pt x="30" y="23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10" y="3"/>
                  </a:moveTo>
                  <a:cubicBezTo>
                    <a:pt x="9" y="4"/>
                    <a:pt x="8" y="6"/>
                    <a:pt x="7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6"/>
                    <a:pt x="8" y="4"/>
                    <a:pt x="10" y="3"/>
                  </a:cubicBezTo>
                  <a:close/>
                  <a:moveTo>
                    <a:pt x="3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6" y="12"/>
                    <a:pt x="6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2"/>
                    <a:pt x="3" y="11"/>
                    <a:pt x="3" y="10"/>
                  </a:cubicBezTo>
                  <a:close/>
                  <a:moveTo>
                    <a:pt x="2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7" y="18"/>
                    <a:pt x="7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8"/>
                    <a:pt x="3" y="17"/>
                    <a:pt x="2" y="16"/>
                  </a:cubicBezTo>
                  <a:close/>
                  <a:moveTo>
                    <a:pt x="4" y="22"/>
                  </a:moveTo>
                  <a:cubicBezTo>
                    <a:pt x="7" y="22"/>
                    <a:pt x="7" y="22"/>
                    <a:pt x="7" y="22"/>
                  </a:cubicBezTo>
                  <a:cubicBezTo>
                    <a:pt x="8" y="23"/>
                    <a:pt x="9" y="25"/>
                    <a:pt x="10" y="26"/>
                  </a:cubicBezTo>
                  <a:cubicBezTo>
                    <a:pt x="8" y="25"/>
                    <a:pt x="6" y="24"/>
                    <a:pt x="4" y="22"/>
                  </a:cubicBezTo>
                  <a:close/>
                  <a:moveTo>
                    <a:pt x="14" y="27"/>
                  </a:moveTo>
                  <a:cubicBezTo>
                    <a:pt x="12" y="27"/>
                    <a:pt x="11" y="25"/>
                    <a:pt x="9" y="22"/>
                  </a:cubicBezTo>
                  <a:cubicBezTo>
                    <a:pt x="14" y="22"/>
                    <a:pt x="14" y="22"/>
                    <a:pt x="14" y="22"/>
                  </a:cubicBezTo>
                  <a:lnTo>
                    <a:pt x="14" y="27"/>
                  </a:lnTo>
                  <a:close/>
                  <a:moveTo>
                    <a:pt x="14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14" y="16"/>
                    <a:pt x="14" y="16"/>
                    <a:pt x="14" y="16"/>
                  </a:cubicBezTo>
                  <a:lnTo>
                    <a:pt x="14" y="20"/>
                  </a:lnTo>
                  <a:close/>
                  <a:moveTo>
                    <a:pt x="14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2"/>
                    <a:pt x="9" y="11"/>
                    <a:pt x="9" y="10"/>
                  </a:cubicBezTo>
                  <a:cubicBezTo>
                    <a:pt x="14" y="10"/>
                    <a:pt x="14" y="10"/>
                    <a:pt x="14" y="10"/>
                  </a:cubicBezTo>
                  <a:lnTo>
                    <a:pt x="14" y="14"/>
                  </a:lnTo>
                  <a:close/>
                  <a:moveTo>
                    <a:pt x="14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11" y="5"/>
                    <a:pt x="12" y="3"/>
                    <a:pt x="14" y="2"/>
                  </a:cubicBezTo>
                  <a:lnTo>
                    <a:pt x="14" y="8"/>
                  </a:lnTo>
                  <a:close/>
                  <a:moveTo>
                    <a:pt x="26" y="8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6"/>
                    <a:pt x="22" y="4"/>
                    <a:pt x="21" y="3"/>
                  </a:cubicBezTo>
                  <a:cubicBezTo>
                    <a:pt x="23" y="4"/>
                    <a:pt x="25" y="6"/>
                    <a:pt x="26" y="8"/>
                  </a:cubicBezTo>
                  <a:close/>
                  <a:moveTo>
                    <a:pt x="16" y="2"/>
                  </a:moveTo>
                  <a:cubicBezTo>
                    <a:pt x="18" y="3"/>
                    <a:pt x="20" y="5"/>
                    <a:pt x="21" y="8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6" y="2"/>
                  </a:lnTo>
                  <a:close/>
                  <a:moveTo>
                    <a:pt x="16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2"/>
                    <a:pt x="22" y="14"/>
                  </a:cubicBezTo>
                  <a:cubicBezTo>
                    <a:pt x="16" y="14"/>
                    <a:pt x="16" y="14"/>
                    <a:pt x="16" y="14"/>
                  </a:cubicBezTo>
                  <a:lnTo>
                    <a:pt x="16" y="10"/>
                  </a:lnTo>
                  <a:close/>
                  <a:moveTo>
                    <a:pt x="16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8"/>
                    <a:pt x="22" y="20"/>
                  </a:cubicBezTo>
                  <a:cubicBezTo>
                    <a:pt x="16" y="20"/>
                    <a:pt x="16" y="20"/>
                    <a:pt x="16" y="20"/>
                  </a:cubicBezTo>
                  <a:lnTo>
                    <a:pt x="16" y="16"/>
                  </a:lnTo>
                  <a:close/>
                  <a:moveTo>
                    <a:pt x="16" y="27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5"/>
                    <a:pt x="18" y="27"/>
                    <a:pt x="16" y="27"/>
                  </a:cubicBezTo>
                  <a:close/>
                  <a:moveTo>
                    <a:pt x="21" y="26"/>
                  </a:moveTo>
                  <a:cubicBezTo>
                    <a:pt x="22" y="25"/>
                    <a:pt x="23" y="23"/>
                    <a:pt x="23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4"/>
                    <a:pt x="23" y="25"/>
                    <a:pt x="21" y="26"/>
                  </a:cubicBezTo>
                  <a:close/>
                  <a:moveTo>
                    <a:pt x="27" y="20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8"/>
                    <a:pt x="24" y="17"/>
                    <a:pt x="24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8"/>
                    <a:pt x="27" y="20"/>
                  </a:cubicBezTo>
                  <a:close/>
                  <a:moveTo>
                    <a:pt x="24" y="14"/>
                  </a:moveTo>
                  <a:cubicBezTo>
                    <a:pt x="24" y="12"/>
                    <a:pt x="24" y="11"/>
                    <a:pt x="24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1"/>
                    <a:pt x="28" y="12"/>
                    <a:pt x="28" y="14"/>
                  </a:cubicBezTo>
                  <a:lnTo>
                    <a:pt x="24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3" name="Freeform 227"/>
            <p:cNvSpPr>
              <a:spLocks noEditPoints="1"/>
            </p:cNvSpPr>
            <p:nvPr/>
          </p:nvSpPr>
          <p:spPr bwMode="auto">
            <a:xfrm>
              <a:off x="20978938" y="7188012"/>
              <a:ext cx="388645" cy="388644"/>
            </a:xfrm>
            <a:custGeom>
              <a:avLst/>
              <a:gdLst>
                <a:gd name="T0" fmla="*/ 13 w 28"/>
                <a:gd name="T1" fmla="*/ 8 h 28"/>
                <a:gd name="T2" fmla="*/ 12 w 28"/>
                <a:gd name="T3" fmla="*/ 8 h 28"/>
                <a:gd name="T4" fmla="*/ 11 w 28"/>
                <a:gd name="T5" fmla="*/ 2 h 28"/>
                <a:gd name="T6" fmla="*/ 5 w 28"/>
                <a:gd name="T7" fmla="*/ 1 h 28"/>
                <a:gd name="T8" fmla="*/ 8 w 28"/>
                <a:gd name="T9" fmla="*/ 4 h 28"/>
                <a:gd name="T10" fmla="*/ 7 w 28"/>
                <a:gd name="T11" fmla="*/ 8 h 28"/>
                <a:gd name="T12" fmla="*/ 4 w 28"/>
                <a:gd name="T13" fmla="*/ 9 h 28"/>
                <a:gd name="T14" fmla="*/ 0 w 28"/>
                <a:gd name="T15" fmla="*/ 5 h 28"/>
                <a:gd name="T16" fmla="*/ 2 w 28"/>
                <a:gd name="T17" fmla="*/ 11 h 28"/>
                <a:gd name="T18" fmla="*/ 8 w 28"/>
                <a:gd name="T19" fmla="*/ 13 h 28"/>
                <a:gd name="T20" fmla="*/ 8 w 28"/>
                <a:gd name="T21" fmla="*/ 13 h 28"/>
                <a:gd name="T22" fmla="*/ 23 w 28"/>
                <a:gd name="T23" fmla="*/ 27 h 28"/>
                <a:gd name="T24" fmla="*/ 25 w 28"/>
                <a:gd name="T25" fmla="*/ 28 h 28"/>
                <a:gd name="T26" fmla="*/ 27 w 28"/>
                <a:gd name="T27" fmla="*/ 27 h 28"/>
                <a:gd name="T28" fmla="*/ 27 w 28"/>
                <a:gd name="T29" fmla="*/ 23 h 28"/>
                <a:gd name="T30" fmla="*/ 13 w 28"/>
                <a:gd name="T31" fmla="*/ 8 h 28"/>
                <a:gd name="T32" fmla="*/ 25 w 28"/>
                <a:gd name="T33" fmla="*/ 27 h 28"/>
                <a:gd name="T34" fmla="*/ 24 w 28"/>
                <a:gd name="T35" fmla="*/ 26 h 28"/>
                <a:gd name="T36" fmla="*/ 25 w 28"/>
                <a:gd name="T37" fmla="*/ 25 h 28"/>
                <a:gd name="T38" fmla="*/ 27 w 28"/>
                <a:gd name="T39" fmla="*/ 26 h 28"/>
                <a:gd name="T40" fmla="*/ 25 w 28"/>
                <a:gd name="T4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28">
                  <a:moveTo>
                    <a:pt x="13" y="8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3" y="6"/>
                    <a:pt x="13" y="4"/>
                    <a:pt x="11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9"/>
                    <a:pt x="2" y="11"/>
                  </a:cubicBezTo>
                  <a:cubicBezTo>
                    <a:pt x="4" y="13"/>
                    <a:pt x="6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6" y="28"/>
                    <a:pt x="27" y="28"/>
                    <a:pt x="27" y="27"/>
                  </a:cubicBezTo>
                  <a:cubicBezTo>
                    <a:pt x="28" y="26"/>
                    <a:pt x="28" y="24"/>
                    <a:pt x="27" y="23"/>
                  </a:cubicBezTo>
                  <a:lnTo>
                    <a:pt x="13" y="8"/>
                  </a:lnTo>
                  <a:close/>
                  <a:moveTo>
                    <a:pt x="25" y="27"/>
                  </a:moveTo>
                  <a:cubicBezTo>
                    <a:pt x="25" y="27"/>
                    <a:pt x="24" y="26"/>
                    <a:pt x="24" y="26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6" y="25"/>
                    <a:pt x="27" y="25"/>
                    <a:pt x="27" y="26"/>
                  </a:cubicBezTo>
                  <a:cubicBezTo>
                    <a:pt x="27" y="26"/>
                    <a:pt x="26" y="27"/>
                    <a:pt x="25" y="2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5" name="Freeform 228"/>
            <p:cNvSpPr>
              <a:spLocks/>
            </p:cNvSpPr>
            <p:nvPr/>
          </p:nvSpPr>
          <p:spPr bwMode="auto">
            <a:xfrm>
              <a:off x="11096537" y="9198114"/>
              <a:ext cx="415759" cy="415759"/>
            </a:xfrm>
            <a:custGeom>
              <a:avLst/>
              <a:gdLst>
                <a:gd name="T0" fmla="*/ 25 w 30"/>
                <a:gd name="T1" fmla="*/ 22 h 30"/>
                <a:gd name="T2" fmla="*/ 25 w 30"/>
                <a:gd name="T3" fmla="*/ 22 h 30"/>
                <a:gd name="T4" fmla="*/ 26 w 30"/>
                <a:gd name="T5" fmla="*/ 23 h 30"/>
                <a:gd name="T6" fmla="*/ 30 w 30"/>
                <a:gd name="T7" fmla="*/ 27 h 30"/>
                <a:gd name="T8" fmla="*/ 30 w 30"/>
                <a:gd name="T9" fmla="*/ 24 h 30"/>
                <a:gd name="T10" fmla="*/ 25 w 30"/>
                <a:gd name="T11" fmla="*/ 19 h 30"/>
                <a:gd name="T12" fmla="*/ 25 w 30"/>
                <a:gd name="T13" fmla="*/ 19 h 30"/>
                <a:gd name="T14" fmla="*/ 23 w 30"/>
                <a:gd name="T15" fmla="*/ 19 h 30"/>
                <a:gd name="T16" fmla="*/ 11 w 30"/>
                <a:gd name="T17" fmla="*/ 7 h 30"/>
                <a:gd name="T18" fmla="*/ 11 w 30"/>
                <a:gd name="T19" fmla="*/ 5 h 30"/>
                <a:gd name="T20" fmla="*/ 11 w 30"/>
                <a:gd name="T21" fmla="*/ 5 h 30"/>
                <a:gd name="T22" fmla="*/ 6 w 30"/>
                <a:gd name="T23" fmla="*/ 0 h 30"/>
                <a:gd name="T24" fmla="*/ 3 w 30"/>
                <a:gd name="T25" fmla="*/ 0 h 30"/>
                <a:gd name="T26" fmla="*/ 7 w 30"/>
                <a:gd name="T27" fmla="*/ 4 h 30"/>
                <a:gd name="T28" fmla="*/ 8 w 30"/>
                <a:gd name="T29" fmla="*/ 5 h 30"/>
                <a:gd name="T30" fmla="*/ 7 w 30"/>
                <a:gd name="T31" fmla="*/ 7 h 30"/>
                <a:gd name="T32" fmla="*/ 6 w 30"/>
                <a:gd name="T33" fmla="*/ 7 h 30"/>
                <a:gd name="T34" fmla="*/ 5 w 30"/>
                <a:gd name="T35" fmla="*/ 7 h 30"/>
                <a:gd name="T36" fmla="*/ 4 w 30"/>
                <a:gd name="T37" fmla="*/ 7 h 30"/>
                <a:gd name="T38" fmla="*/ 1 w 30"/>
                <a:gd name="T39" fmla="*/ 3 h 30"/>
                <a:gd name="T40" fmla="*/ 0 w 30"/>
                <a:gd name="T41" fmla="*/ 5 h 30"/>
                <a:gd name="T42" fmla="*/ 5 w 30"/>
                <a:gd name="T43" fmla="*/ 11 h 30"/>
                <a:gd name="T44" fmla="*/ 6 w 30"/>
                <a:gd name="T45" fmla="*/ 11 h 30"/>
                <a:gd name="T46" fmla="*/ 8 w 30"/>
                <a:gd name="T47" fmla="*/ 11 h 30"/>
                <a:gd name="T48" fmla="*/ 19 w 30"/>
                <a:gd name="T49" fmla="*/ 22 h 30"/>
                <a:gd name="T50" fmla="*/ 19 w 30"/>
                <a:gd name="T51" fmla="*/ 24 h 30"/>
                <a:gd name="T52" fmla="*/ 19 w 30"/>
                <a:gd name="T53" fmla="*/ 24 h 30"/>
                <a:gd name="T54" fmla="*/ 25 w 30"/>
                <a:gd name="T55" fmla="*/ 30 h 30"/>
                <a:gd name="T56" fmla="*/ 27 w 30"/>
                <a:gd name="T57" fmla="*/ 29 h 30"/>
                <a:gd name="T58" fmla="*/ 23 w 30"/>
                <a:gd name="T59" fmla="*/ 25 h 30"/>
                <a:gd name="T60" fmla="*/ 23 w 30"/>
                <a:gd name="T61" fmla="*/ 25 h 30"/>
                <a:gd name="T62" fmla="*/ 23 w 30"/>
                <a:gd name="T63" fmla="*/ 23 h 30"/>
                <a:gd name="T64" fmla="*/ 25 w 30"/>
                <a:gd name="T65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0"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6" y="23"/>
                    <a:pt x="26" y="23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6"/>
                    <a:pt x="30" y="25"/>
                    <a:pt x="30" y="24"/>
                  </a:cubicBezTo>
                  <a:cubicBezTo>
                    <a:pt x="30" y="21"/>
                    <a:pt x="28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3" y="19"/>
                    <a:pt x="23" y="19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3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7"/>
                    <a:pt x="22" y="30"/>
                    <a:pt x="25" y="30"/>
                  </a:cubicBezTo>
                  <a:cubicBezTo>
                    <a:pt x="25" y="30"/>
                    <a:pt x="26" y="30"/>
                    <a:pt x="27" y="29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3"/>
                    <a:pt x="23" y="23"/>
                  </a:cubicBezTo>
                  <a:cubicBezTo>
                    <a:pt x="24" y="22"/>
                    <a:pt x="24" y="22"/>
                    <a:pt x="25" y="2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6" name="Freeform 229"/>
            <p:cNvSpPr>
              <a:spLocks/>
            </p:cNvSpPr>
            <p:nvPr/>
          </p:nvSpPr>
          <p:spPr bwMode="auto">
            <a:xfrm>
              <a:off x="9128009" y="9212575"/>
              <a:ext cx="403106" cy="401297"/>
            </a:xfrm>
            <a:custGeom>
              <a:avLst/>
              <a:gdLst>
                <a:gd name="T0" fmla="*/ 138 w 223"/>
                <a:gd name="T1" fmla="*/ 130 h 222"/>
                <a:gd name="T2" fmla="*/ 184 w 223"/>
                <a:gd name="T3" fmla="*/ 76 h 222"/>
                <a:gd name="T4" fmla="*/ 138 w 223"/>
                <a:gd name="T5" fmla="*/ 92 h 222"/>
                <a:gd name="T6" fmla="*/ 69 w 223"/>
                <a:gd name="T7" fmla="*/ 30 h 222"/>
                <a:gd name="T8" fmla="*/ 69 w 223"/>
                <a:gd name="T9" fmla="*/ 0 h 222"/>
                <a:gd name="T10" fmla="*/ 0 w 223"/>
                <a:gd name="T11" fmla="*/ 69 h 222"/>
                <a:gd name="T12" fmla="*/ 31 w 223"/>
                <a:gd name="T13" fmla="*/ 69 h 222"/>
                <a:gd name="T14" fmla="*/ 92 w 223"/>
                <a:gd name="T15" fmla="*/ 145 h 222"/>
                <a:gd name="T16" fmla="*/ 84 w 223"/>
                <a:gd name="T17" fmla="*/ 184 h 222"/>
                <a:gd name="T18" fmla="*/ 123 w 223"/>
                <a:gd name="T19" fmla="*/ 138 h 222"/>
                <a:gd name="T20" fmla="*/ 223 w 223"/>
                <a:gd name="T21" fmla="*/ 222 h 222"/>
                <a:gd name="T22" fmla="*/ 138 w 223"/>
                <a:gd name="T23" fmla="*/ 13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3" h="222">
                  <a:moveTo>
                    <a:pt x="138" y="130"/>
                  </a:moveTo>
                  <a:lnTo>
                    <a:pt x="184" y="76"/>
                  </a:lnTo>
                  <a:lnTo>
                    <a:pt x="138" y="92"/>
                  </a:lnTo>
                  <a:lnTo>
                    <a:pt x="69" y="30"/>
                  </a:lnTo>
                  <a:lnTo>
                    <a:pt x="69" y="0"/>
                  </a:lnTo>
                  <a:lnTo>
                    <a:pt x="0" y="69"/>
                  </a:lnTo>
                  <a:lnTo>
                    <a:pt x="31" y="69"/>
                  </a:lnTo>
                  <a:lnTo>
                    <a:pt x="92" y="145"/>
                  </a:lnTo>
                  <a:lnTo>
                    <a:pt x="84" y="184"/>
                  </a:lnTo>
                  <a:lnTo>
                    <a:pt x="123" y="138"/>
                  </a:lnTo>
                  <a:lnTo>
                    <a:pt x="223" y="222"/>
                  </a:lnTo>
                  <a:lnTo>
                    <a:pt x="138" y="13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7" name="Freeform 230"/>
            <p:cNvSpPr>
              <a:spLocks noEditPoints="1"/>
            </p:cNvSpPr>
            <p:nvPr/>
          </p:nvSpPr>
          <p:spPr bwMode="auto">
            <a:xfrm>
              <a:off x="15102281" y="9170999"/>
              <a:ext cx="305493" cy="415759"/>
            </a:xfrm>
            <a:custGeom>
              <a:avLst/>
              <a:gdLst>
                <a:gd name="T0" fmla="*/ 20 w 22"/>
                <a:gd name="T1" fmla="*/ 13 h 30"/>
                <a:gd name="T2" fmla="*/ 18 w 22"/>
                <a:gd name="T3" fmla="*/ 13 h 30"/>
                <a:gd name="T4" fmla="*/ 18 w 22"/>
                <a:gd name="T5" fmla="*/ 8 h 30"/>
                <a:gd name="T6" fmla="*/ 11 w 22"/>
                <a:gd name="T7" fmla="*/ 0 h 30"/>
                <a:gd name="T8" fmla="*/ 3 w 22"/>
                <a:gd name="T9" fmla="*/ 8 h 30"/>
                <a:gd name="T10" fmla="*/ 3 w 22"/>
                <a:gd name="T11" fmla="*/ 13 h 30"/>
                <a:gd name="T12" fmla="*/ 1 w 22"/>
                <a:gd name="T13" fmla="*/ 13 h 30"/>
                <a:gd name="T14" fmla="*/ 0 w 22"/>
                <a:gd name="T15" fmla="*/ 15 h 30"/>
                <a:gd name="T16" fmla="*/ 0 w 22"/>
                <a:gd name="T17" fmla="*/ 28 h 30"/>
                <a:gd name="T18" fmla="*/ 1 w 22"/>
                <a:gd name="T19" fmla="*/ 30 h 30"/>
                <a:gd name="T20" fmla="*/ 20 w 22"/>
                <a:gd name="T21" fmla="*/ 30 h 30"/>
                <a:gd name="T22" fmla="*/ 22 w 22"/>
                <a:gd name="T23" fmla="*/ 28 h 30"/>
                <a:gd name="T24" fmla="*/ 22 w 22"/>
                <a:gd name="T25" fmla="*/ 15 h 30"/>
                <a:gd name="T26" fmla="*/ 20 w 22"/>
                <a:gd name="T27" fmla="*/ 13 h 30"/>
                <a:gd name="T28" fmla="*/ 11 w 22"/>
                <a:gd name="T29" fmla="*/ 24 h 30"/>
                <a:gd name="T30" fmla="*/ 9 w 22"/>
                <a:gd name="T31" fmla="*/ 23 h 30"/>
                <a:gd name="T32" fmla="*/ 11 w 22"/>
                <a:gd name="T33" fmla="*/ 21 h 30"/>
                <a:gd name="T34" fmla="*/ 12 w 22"/>
                <a:gd name="T35" fmla="*/ 23 h 30"/>
                <a:gd name="T36" fmla="*/ 11 w 22"/>
                <a:gd name="T37" fmla="*/ 24 h 30"/>
                <a:gd name="T38" fmla="*/ 14 w 22"/>
                <a:gd name="T39" fmla="*/ 13 h 30"/>
                <a:gd name="T40" fmla="*/ 7 w 22"/>
                <a:gd name="T41" fmla="*/ 13 h 30"/>
                <a:gd name="T42" fmla="*/ 7 w 22"/>
                <a:gd name="T43" fmla="*/ 8 h 30"/>
                <a:gd name="T44" fmla="*/ 11 w 22"/>
                <a:gd name="T45" fmla="*/ 4 h 30"/>
                <a:gd name="T46" fmla="*/ 14 w 22"/>
                <a:gd name="T47" fmla="*/ 8 h 30"/>
                <a:gd name="T48" fmla="*/ 14 w 22"/>
                <a:gd name="T49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30">
                  <a:moveTo>
                    <a:pt x="20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4"/>
                    <a:pt x="15" y="0"/>
                    <a:pt x="11" y="0"/>
                  </a:cubicBezTo>
                  <a:cubicBezTo>
                    <a:pt x="7" y="0"/>
                    <a:pt x="3" y="4"/>
                    <a:pt x="3" y="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30"/>
                    <a:pt x="22" y="29"/>
                    <a:pt x="22" y="28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1" y="13"/>
                    <a:pt x="20" y="13"/>
                  </a:cubicBezTo>
                  <a:close/>
                  <a:moveTo>
                    <a:pt x="11" y="24"/>
                  </a:moveTo>
                  <a:cubicBezTo>
                    <a:pt x="10" y="24"/>
                    <a:pt x="9" y="24"/>
                    <a:pt x="9" y="23"/>
                  </a:cubicBezTo>
                  <a:cubicBezTo>
                    <a:pt x="9" y="22"/>
                    <a:pt x="10" y="21"/>
                    <a:pt x="11" y="21"/>
                  </a:cubicBezTo>
                  <a:cubicBezTo>
                    <a:pt x="12" y="21"/>
                    <a:pt x="12" y="22"/>
                    <a:pt x="12" y="23"/>
                  </a:cubicBezTo>
                  <a:cubicBezTo>
                    <a:pt x="12" y="24"/>
                    <a:pt x="12" y="24"/>
                    <a:pt x="11" y="24"/>
                  </a:cubicBezTo>
                  <a:close/>
                  <a:moveTo>
                    <a:pt x="14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6"/>
                    <a:pt x="9" y="4"/>
                    <a:pt x="11" y="4"/>
                  </a:cubicBezTo>
                  <a:cubicBezTo>
                    <a:pt x="13" y="4"/>
                    <a:pt x="14" y="6"/>
                    <a:pt x="14" y="8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0" name="Freeform 231"/>
            <p:cNvSpPr>
              <a:spLocks noEditPoints="1"/>
            </p:cNvSpPr>
            <p:nvPr/>
          </p:nvSpPr>
          <p:spPr bwMode="auto">
            <a:xfrm>
              <a:off x="16100101" y="9142077"/>
              <a:ext cx="415759" cy="430220"/>
            </a:xfrm>
            <a:custGeom>
              <a:avLst/>
              <a:gdLst>
                <a:gd name="T0" fmla="*/ 24 w 30"/>
                <a:gd name="T1" fmla="*/ 0 h 31"/>
                <a:gd name="T2" fmla="*/ 20 w 30"/>
                <a:gd name="T3" fmla="*/ 0 h 31"/>
                <a:gd name="T4" fmla="*/ 14 w 30"/>
                <a:gd name="T5" fmla="*/ 6 h 31"/>
                <a:gd name="T6" fmla="*/ 14 w 30"/>
                <a:gd name="T7" fmla="*/ 12 h 31"/>
                <a:gd name="T8" fmla="*/ 1 w 30"/>
                <a:gd name="T9" fmla="*/ 12 h 31"/>
                <a:gd name="T10" fmla="*/ 0 w 30"/>
                <a:gd name="T11" fmla="*/ 14 h 31"/>
                <a:gd name="T12" fmla="*/ 0 w 30"/>
                <a:gd name="T13" fmla="*/ 29 h 31"/>
                <a:gd name="T14" fmla="*/ 1 w 30"/>
                <a:gd name="T15" fmla="*/ 31 h 31"/>
                <a:gd name="T16" fmla="*/ 18 w 30"/>
                <a:gd name="T17" fmla="*/ 31 h 31"/>
                <a:gd name="T18" fmla="*/ 20 w 30"/>
                <a:gd name="T19" fmla="*/ 29 h 31"/>
                <a:gd name="T20" fmla="*/ 20 w 30"/>
                <a:gd name="T21" fmla="*/ 14 h 31"/>
                <a:gd name="T22" fmla="*/ 18 w 30"/>
                <a:gd name="T23" fmla="*/ 12 h 31"/>
                <a:gd name="T24" fmla="*/ 18 w 30"/>
                <a:gd name="T25" fmla="*/ 12 h 31"/>
                <a:gd name="T26" fmla="*/ 18 w 30"/>
                <a:gd name="T27" fmla="*/ 6 h 31"/>
                <a:gd name="T28" fmla="*/ 20 w 30"/>
                <a:gd name="T29" fmla="*/ 4 h 31"/>
                <a:gd name="T30" fmla="*/ 24 w 30"/>
                <a:gd name="T31" fmla="*/ 4 h 31"/>
                <a:gd name="T32" fmla="*/ 26 w 30"/>
                <a:gd name="T33" fmla="*/ 6 h 31"/>
                <a:gd name="T34" fmla="*/ 26 w 30"/>
                <a:gd name="T35" fmla="*/ 12 h 31"/>
                <a:gd name="T36" fmla="*/ 30 w 30"/>
                <a:gd name="T37" fmla="*/ 12 h 31"/>
                <a:gd name="T38" fmla="*/ 30 w 30"/>
                <a:gd name="T39" fmla="*/ 6 h 31"/>
                <a:gd name="T40" fmla="*/ 24 w 30"/>
                <a:gd name="T41" fmla="*/ 0 h 31"/>
                <a:gd name="T42" fmla="*/ 12 w 30"/>
                <a:gd name="T43" fmla="*/ 27 h 31"/>
                <a:gd name="T44" fmla="*/ 8 w 30"/>
                <a:gd name="T45" fmla="*/ 27 h 31"/>
                <a:gd name="T46" fmla="*/ 9 w 30"/>
                <a:gd name="T47" fmla="*/ 22 h 31"/>
                <a:gd name="T48" fmla="*/ 8 w 30"/>
                <a:gd name="T49" fmla="*/ 20 h 31"/>
                <a:gd name="T50" fmla="*/ 10 w 30"/>
                <a:gd name="T51" fmla="*/ 18 h 31"/>
                <a:gd name="T52" fmla="*/ 12 w 30"/>
                <a:gd name="T53" fmla="*/ 20 h 31"/>
                <a:gd name="T54" fmla="*/ 11 w 30"/>
                <a:gd name="T55" fmla="*/ 22 h 31"/>
                <a:gd name="T56" fmla="*/ 12 w 30"/>
                <a:gd name="T57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31">
                  <a:moveTo>
                    <a:pt x="2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4" y="3"/>
                    <a:pt x="14" y="6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19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9" y="4"/>
                    <a:pt x="20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5"/>
                    <a:pt x="26" y="6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3"/>
                    <a:pt x="27" y="0"/>
                    <a:pt x="24" y="0"/>
                  </a:cubicBezTo>
                  <a:close/>
                  <a:moveTo>
                    <a:pt x="12" y="27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8" y="19"/>
                    <a:pt x="9" y="18"/>
                    <a:pt x="10" y="18"/>
                  </a:cubicBezTo>
                  <a:cubicBezTo>
                    <a:pt x="11" y="18"/>
                    <a:pt x="12" y="19"/>
                    <a:pt x="12" y="20"/>
                  </a:cubicBezTo>
                  <a:cubicBezTo>
                    <a:pt x="12" y="21"/>
                    <a:pt x="11" y="22"/>
                    <a:pt x="11" y="22"/>
                  </a:cubicBezTo>
                  <a:lnTo>
                    <a:pt x="12" y="2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1" name="Freeform 232"/>
            <p:cNvSpPr>
              <a:spLocks noEditPoints="1"/>
            </p:cNvSpPr>
            <p:nvPr/>
          </p:nvSpPr>
          <p:spPr bwMode="auto">
            <a:xfrm>
              <a:off x="14131574" y="9239689"/>
              <a:ext cx="291032" cy="332607"/>
            </a:xfrm>
            <a:custGeom>
              <a:avLst/>
              <a:gdLst>
                <a:gd name="T0" fmla="*/ 10 w 21"/>
                <a:gd name="T1" fmla="*/ 19 h 24"/>
                <a:gd name="T2" fmla="*/ 12 w 21"/>
                <a:gd name="T3" fmla="*/ 18 h 24"/>
                <a:gd name="T4" fmla="*/ 12 w 21"/>
                <a:gd name="T5" fmla="*/ 8 h 24"/>
                <a:gd name="T6" fmla="*/ 10 w 21"/>
                <a:gd name="T7" fmla="*/ 7 h 24"/>
                <a:gd name="T8" fmla="*/ 9 w 21"/>
                <a:gd name="T9" fmla="*/ 8 h 24"/>
                <a:gd name="T10" fmla="*/ 9 w 21"/>
                <a:gd name="T11" fmla="*/ 18 h 24"/>
                <a:gd name="T12" fmla="*/ 10 w 21"/>
                <a:gd name="T13" fmla="*/ 19 h 24"/>
                <a:gd name="T14" fmla="*/ 20 w 21"/>
                <a:gd name="T15" fmla="*/ 2 h 24"/>
                <a:gd name="T16" fmla="*/ 16 w 21"/>
                <a:gd name="T17" fmla="*/ 2 h 24"/>
                <a:gd name="T18" fmla="*/ 16 w 21"/>
                <a:gd name="T19" fmla="*/ 1 h 24"/>
                <a:gd name="T20" fmla="*/ 15 w 21"/>
                <a:gd name="T21" fmla="*/ 0 h 24"/>
                <a:gd name="T22" fmla="*/ 6 w 21"/>
                <a:gd name="T23" fmla="*/ 0 h 24"/>
                <a:gd name="T24" fmla="*/ 4 w 21"/>
                <a:gd name="T25" fmla="*/ 1 h 24"/>
                <a:gd name="T26" fmla="*/ 4 w 21"/>
                <a:gd name="T27" fmla="*/ 2 h 24"/>
                <a:gd name="T28" fmla="*/ 1 w 21"/>
                <a:gd name="T29" fmla="*/ 2 h 24"/>
                <a:gd name="T30" fmla="*/ 0 w 21"/>
                <a:gd name="T31" fmla="*/ 3 h 24"/>
                <a:gd name="T32" fmla="*/ 1 w 21"/>
                <a:gd name="T33" fmla="*/ 5 h 24"/>
                <a:gd name="T34" fmla="*/ 1 w 21"/>
                <a:gd name="T35" fmla="*/ 21 h 24"/>
                <a:gd name="T36" fmla="*/ 3 w 21"/>
                <a:gd name="T37" fmla="*/ 24 h 24"/>
                <a:gd name="T38" fmla="*/ 18 w 21"/>
                <a:gd name="T39" fmla="*/ 24 h 24"/>
                <a:gd name="T40" fmla="*/ 20 w 21"/>
                <a:gd name="T41" fmla="*/ 21 h 24"/>
                <a:gd name="T42" fmla="*/ 20 w 21"/>
                <a:gd name="T43" fmla="*/ 5 h 24"/>
                <a:gd name="T44" fmla="*/ 21 w 21"/>
                <a:gd name="T45" fmla="*/ 3 h 24"/>
                <a:gd name="T46" fmla="*/ 20 w 21"/>
                <a:gd name="T47" fmla="*/ 2 h 24"/>
                <a:gd name="T48" fmla="*/ 18 w 21"/>
                <a:gd name="T49" fmla="*/ 21 h 24"/>
                <a:gd name="T50" fmla="*/ 3 w 21"/>
                <a:gd name="T51" fmla="*/ 21 h 24"/>
                <a:gd name="T52" fmla="*/ 3 w 21"/>
                <a:gd name="T53" fmla="*/ 5 h 24"/>
                <a:gd name="T54" fmla="*/ 18 w 21"/>
                <a:gd name="T55" fmla="*/ 5 h 24"/>
                <a:gd name="T56" fmla="*/ 18 w 21"/>
                <a:gd name="T57" fmla="*/ 21 h 24"/>
                <a:gd name="T58" fmla="*/ 7 w 21"/>
                <a:gd name="T59" fmla="*/ 19 h 24"/>
                <a:gd name="T60" fmla="*/ 8 w 21"/>
                <a:gd name="T61" fmla="*/ 18 h 24"/>
                <a:gd name="T62" fmla="*/ 8 w 21"/>
                <a:gd name="T63" fmla="*/ 8 h 24"/>
                <a:gd name="T64" fmla="*/ 7 w 21"/>
                <a:gd name="T65" fmla="*/ 7 h 24"/>
                <a:gd name="T66" fmla="*/ 6 w 21"/>
                <a:gd name="T67" fmla="*/ 8 h 24"/>
                <a:gd name="T68" fmla="*/ 6 w 21"/>
                <a:gd name="T69" fmla="*/ 18 h 24"/>
                <a:gd name="T70" fmla="*/ 7 w 21"/>
                <a:gd name="T71" fmla="*/ 19 h 24"/>
                <a:gd name="T72" fmla="*/ 14 w 21"/>
                <a:gd name="T73" fmla="*/ 19 h 24"/>
                <a:gd name="T74" fmla="*/ 15 w 21"/>
                <a:gd name="T75" fmla="*/ 18 h 24"/>
                <a:gd name="T76" fmla="*/ 15 w 21"/>
                <a:gd name="T77" fmla="*/ 8 h 24"/>
                <a:gd name="T78" fmla="*/ 14 w 21"/>
                <a:gd name="T79" fmla="*/ 7 h 24"/>
                <a:gd name="T80" fmla="*/ 13 w 21"/>
                <a:gd name="T81" fmla="*/ 8 h 24"/>
                <a:gd name="T82" fmla="*/ 13 w 21"/>
                <a:gd name="T83" fmla="*/ 18 h 24"/>
                <a:gd name="T84" fmla="*/ 14 w 21"/>
                <a:gd name="T85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4">
                  <a:moveTo>
                    <a:pt x="10" y="19"/>
                  </a:moveTo>
                  <a:cubicBezTo>
                    <a:pt x="11" y="19"/>
                    <a:pt x="12" y="18"/>
                    <a:pt x="12" y="1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1" y="7"/>
                    <a:pt x="10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9"/>
                    <a:pt x="10" y="19"/>
                  </a:cubicBezTo>
                  <a:close/>
                  <a:moveTo>
                    <a:pt x="20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3"/>
                    <a:pt x="2" y="24"/>
                    <a:pt x="3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20" y="23"/>
                    <a:pt x="20" y="21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4"/>
                    <a:pt x="21" y="3"/>
                  </a:cubicBezTo>
                  <a:cubicBezTo>
                    <a:pt x="21" y="3"/>
                    <a:pt x="21" y="2"/>
                    <a:pt x="20" y="2"/>
                  </a:cubicBezTo>
                  <a:close/>
                  <a:moveTo>
                    <a:pt x="18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8" y="5"/>
                    <a:pt x="18" y="5"/>
                    <a:pt x="18" y="5"/>
                  </a:cubicBezTo>
                  <a:lnTo>
                    <a:pt x="18" y="21"/>
                  </a:lnTo>
                  <a:close/>
                  <a:moveTo>
                    <a:pt x="7" y="19"/>
                  </a:moveTo>
                  <a:cubicBezTo>
                    <a:pt x="7" y="19"/>
                    <a:pt x="8" y="18"/>
                    <a:pt x="8" y="1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7" y="19"/>
                  </a:cubicBezTo>
                  <a:close/>
                  <a:moveTo>
                    <a:pt x="14" y="19"/>
                  </a:moveTo>
                  <a:cubicBezTo>
                    <a:pt x="15" y="19"/>
                    <a:pt x="15" y="18"/>
                    <a:pt x="15" y="1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4" y="19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40" name="กลุ่ม 639"/>
            <p:cNvGrpSpPr/>
            <p:nvPr/>
          </p:nvGrpSpPr>
          <p:grpSpPr>
            <a:xfrm>
              <a:off x="17971015" y="9239689"/>
              <a:ext cx="444680" cy="332608"/>
              <a:chOff x="17971015" y="9239689"/>
              <a:chExt cx="444680" cy="332608"/>
            </a:xfrm>
          </p:grpSpPr>
          <p:sp>
            <p:nvSpPr>
              <p:cNvPr id="502" name="Freeform 233"/>
              <p:cNvSpPr>
                <a:spLocks/>
              </p:cNvSpPr>
              <p:nvPr/>
            </p:nvSpPr>
            <p:spPr bwMode="auto">
              <a:xfrm>
                <a:off x="17971015" y="9239689"/>
                <a:ext cx="415759" cy="193419"/>
              </a:xfrm>
              <a:custGeom>
                <a:avLst/>
                <a:gdLst>
                  <a:gd name="T0" fmla="*/ 115 w 230"/>
                  <a:gd name="T1" fmla="*/ 107 h 107"/>
                  <a:gd name="T2" fmla="*/ 0 w 230"/>
                  <a:gd name="T3" fmla="*/ 54 h 107"/>
                  <a:gd name="T4" fmla="*/ 115 w 230"/>
                  <a:gd name="T5" fmla="*/ 0 h 107"/>
                  <a:gd name="T6" fmla="*/ 230 w 230"/>
                  <a:gd name="T7" fmla="*/ 54 h 107"/>
                  <a:gd name="T8" fmla="*/ 115 w 230"/>
                  <a:gd name="T9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107">
                    <a:moveTo>
                      <a:pt x="115" y="107"/>
                    </a:moveTo>
                    <a:lnTo>
                      <a:pt x="0" y="54"/>
                    </a:lnTo>
                    <a:lnTo>
                      <a:pt x="115" y="0"/>
                    </a:lnTo>
                    <a:lnTo>
                      <a:pt x="230" y="54"/>
                    </a:lnTo>
                    <a:lnTo>
                      <a:pt x="115" y="10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03" name="Rectangle 234"/>
              <p:cNvSpPr>
                <a:spLocks noChangeArrowheads="1"/>
              </p:cNvSpPr>
              <p:nvPr/>
            </p:nvSpPr>
            <p:spPr bwMode="auto">
              <a:xfrm>
                <a:off x="18374120" y="9337302"/>
                <a:ext cx="12654" cy="137381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04" name="Oval 235"/>
              <p:cNvSpPr>
                <a:spLocks noChangeArrowheads="1"/>
              </p:cNvSpPr>
              <p:nvPr/>
            </p:nvSpPr>
            <p:spPr bwMode="auto">
              <a:xfrm>
                <a:off x="18359659" y="9462030"/>
                <a:ext cx="41576" cy="41576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05" name="Freeform 236"/>
              <p:cNvSpPr>
                <a:spLocks/>
              </p:cNvSpPr>
              <p:nvPr/>
            </p:nvSpPr>
            <p:spPr bwMode="auto">
              <a:xfrm>
                <a:off x="18359659" y="9474683"/>
                <a:ext cx="27115" cy="97613"/>
              </a:xfrm>
              <a:custGeom>
                <a:avLst/>
                <a:gdLst>
                  <a:gd name="T0" fmla="*/ 1 w 2"/>
                  <a:gd name="T1" fmla="*/ 1 h 7"/>
                  <a:gd name="T2" fmla="*/ 0 w 2"/>
                  <a:gd name="T3" fmla="*/ 7 h 7"/>
                  <a:gd name="T4" fmla="*/ 2 w 2"/>
                  <a:gd name="T5" fmla="*/ 7 h 7"/>
                  <a:gd name="T6" fmla="*/ 2 w 2"/>
                  <a:gd name="T7" fmla="*/ 0 h 7"/>
                  <a:gd name="T8" fmla="*/ 1 w 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1" y="1"/>
                    </a:moveTo>
                    <a:cubicBezTo>
                      <a:pt x="1" y="1"/>
                      <a:pt x="0" y="3"/>
                      <a:pt x="0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06" name="Freeform 237"/>
              <p:cNvSpPr>
                <a:spLocks/>
              </p:cNvSpPr>
              <p:nvPr/>
            </p:nvSpPr>
            <p:spPr bwMode="auto">
              <a:xfrm>
                <a:off x="18386773" y="9474683"/>
                <a:ext cx="28922" cy="97613"/>
              </a:xfrm>
              <a:custGeom>
                <a:avLst/>
                <a:gdLst>
                  <a:gd name="T0" fmla="*/ 1 w 2"/>
                  <a:gd name="T1" fmla="*/ 1 h 7"/>
                  <a:gd name="T2" fmla="*/ 1 w 2"/>
                  <a:gd name="T3" fmla="*/ 7 h 7"/>
                  <a:gd name="T4" fmla="*/ 0 w 2"/>
                  <a:gd name="T5" fmla="*/ 7 h 7"/>
                  <a:gd name="T6" fmla="*/ 0 w 2"/>
                  <a:gd name="T7" fmla="*/ 0 h 7"/>
                  <a:gd name="T8" fmla="*/ 1 w 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1" y="1"/>
                    </a:moveTo>
                    <a:cubicBezTo>
                      <a:pt x="1" y="1"/>
                      <a:pt x="2" y="3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07" name="Freeform 238"/>
              <p:cNvSpPr>
                <a:spLocks/>
              </p:cNvSpPr>
              <p:nvPr/>
            </p:nvSpPr>
            <p:spPr bwMode="auto">
              <a:xfrm>
                <a:off x="18054166" y="9391532"/>
                <a:ext cx="249455" cy="180765"/>
              </a:xfrm>
              <a:custGeom>
                <a:avLst/>
                <a:gdLst>
                  <a:gd name="T0" fmla="*/ 18 w 18"/>
                  <a:gd name="T1" fmla="*/ 0 h 13"/>
                  <a:gd name="T2" fmla="*/ 9 w 18"/>
                  <a:gd name="T3" fmla="*/ 4 h 13"/>
                  <a:gd name="T4" fmla="*/ 0 w 18"/>
                  <a:gd name="T5" fmla="*/ 0 h 13"/>
                  <a:gd name="T6" fmla="*/ 0 w 18"/>
                  <a:gd name="T7" fmla="*/ 10 h 13"/>
                  <a:gd name="T8" fmla="*/ 9 w 18"/>
                  <a:gd name="T9" fmla="*/ 13 h 13"/>
                  <a:gd name="T10" fmla="*/ 9 w 18"/>
                  <a:gd name="T11" fmla="*/ 13 h 13"/>
                  <a:gd name="T12" fmla="*/ 9 w 18"/>
                  <a:gd name="T13" fmla="*/ 13 h 13"/>
                  <a:gd name="T14" fmla="*/ 9 w 18"/>
                  <a:gd name="T15" fmla="*/ 13 h 13"/>
                  <a:gd name="T16" fmla="*/ 9 w 18"/>
                  <a:gd name="T17" fmla="*/ 13 h 13"/>
                  <a:gd name="T18" fmla="*/ 18 w 18"/>
                  <a:gd name="T19" fmla="*/ 10 h 13"/>
                  <a:gd name="T20" fmla="*/ 18 w 1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">
                    <a:moveTo>
                      <a:pt x="18" y="0"/>
                    </a:moveTo>
                    <a:cubicBezTo>
                      <a:pt x="18" y="0"/>
                      <a:pt x="10" y="4"/>
                      <a:pt x="9" y="4"/>
                    </a:cubicBezTo>
                    <a:cubicBezTo>
                      <a:pt x="7" y="4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3"/>
                      <a:pt x="7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5" y="13"/>
                      <a:pt x="18" y="10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508" name="Freeform 239"/>
            <p:cNvSpPr>
              <a:spLocks/>
            </p:cNvSpPr>
            <p:nvPr/>
          </p:nvSpPr>
          <p:spPr bwMode="auto">
            <a:xfrm>
              <a:off x="20078730" y="8144256"/>
              <a:ext cx="263916" cy="415759"/>
            </a:xfrm>
            <a:custGeom>
              <a:avLst/>
              <a:gdLst>
                <a:gd name="T0" fmla="*/ 10 w 19"/>
                <a:gd name="T1" fmla="*/ 8 h 30"/>
                <a:gd name="T2" fmla="*/ 12 w 19"/>
                <a:gd name="T3" fmla="*/ 6 h 30"/>
                <a:gd name="T4" fmla="*/ 9 w 19"/>
                <a:gd name="T5" fmla="*/ 2 h 30"/>
                <a:gd name="T6" fmla="*/ 9 w 19"/>
                <a:gd name="T7" fmla="*/ 1 h 30"/>
                <a:gd name="T8" fmla="*/ 8 w 19"/>
                <a:gd name="T9" fmla="*/ 0 h 30"/>
                <a:gd name="T10" fmla="*/ 8 w 19"/>
                <a:gd name="T11" fmla="*/ 0 h 30"/>
                <a:gd name="T12" fmla="*/ 8 w 19"/>
                <a:gd name="T13" fmla="*/ 1 h 30"/>
                <a:gd name="T14" fmla="*/ 8 w 19"/>
                <a:gd name="T15" fmla="*/ 2 h 30"/>
                <a:gd name="T16" fmla="*/ 5 w 19"/>
                <a:gd name="T17" fmla="*/ 6 h 30"/>
                <a:gd name="T18" fmla="*/ 7 w 19"/>
                <a:gd name="T19" fmla="*/ 9 h 30"/>
                <a:gd name="T20" fmla="*/ 0 w 19"/>
                <a:gd name="T21" fmla="*/ 25 h 30"/>
                <a:gd name="T22" fmla="*/ 0 w 19"/>
                <a:gd name="T23" fmla="*/ 30 h 30"/>
                <a:gd name="T24" fmla="*/ 2 w 19"/>
                <a:gd name="T25" fmla="*/ 26 h 30"/>
                <a:gd name="T26" fmla="*/ 9 w 19"/>
                <a:gd name="T27" fmla="*/ 10 h 30"/>
                <a:gd name="T28" fmla="*/ 16 w 19"/>
                <a:gd name="T29" fmla="*/ 26 h 30"/>
                <a:gd name="T30" fmla="*/ 19 w 19"/>
                <a:gd name="T31" fmla="*/ 29 h 30"/>
                <a:gd name="T32" fmla="*/ 10 w 19"/>
                <a:gd name="T3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30">
                  <a:moveTo>
                    <a:pt x="10" y="8"/>
                  </a:moveTo>
                  <a:cubicBezTo>
                    <a:pt x="11" y="8"/>
                    <a:pt x="12" y="7"/>
                    <a:pt x="12" y="6"/>
                  </a:cubicBezTo>
                  <a:cubicBezTo>
                    <a:pt x="12" y="4"/>
                    <a:pt x="11" y="3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5" y="4"/>
                    <a:pt x="5" y="6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5"/>
                    <a:pt x="16" y="26"/>
                    <a:pt x="16" y="26"/>
                  </a:cubicBezTo>
                  <a:cubicBezTo>
                    <a:pt x="16" y="26"/>
                    <a:pt x="19" y="29"/>
                    <a:pt x="19" y="29"/>
                  </a:cubicBezTo>
                  <a:cubicBezTo>
                    <a:pt x="19" y="29"/>
                    <a:pt x="12" y="13"/>
                    <a:pt x="10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33" name="กลุ่ม 632"/>
            <p:cNvGrpSpPr/>
            <p:nvPr/>
          </p:nvGrpSpPr>
          <p:grpSpPr>
            <a:xfrm>
              <a:off x="20937363" y="8144256"/>
              <a:ext cx="457335" cy="457335"/>
              <a:chOff x="20937363" y="8144256"/>
              <a:chExt cx="457335" cy="457335"/>
            </a:xfrm>
          </p:grpSpPr>
          <p:sp>
            <p:nvSpPr>
              <p:cNvPr id="509" name="Freeform 240"/>
              <p:cNvSpPr>
                <a:spLocks noEditPoints="1"/>
              </p:cNvSpPr>
              <p:nvPr/>
            </p:nvSpPr>
            <p:spPr bwMode="auto">
              <a:xfrm>
                <a:off x="20937363" y="8144256"/>
                <a:ext cx="457335" cy="457335"/>
              </a:xfrm>
              <a:custGeom>
                <a:avLst/>
                <a:gdLst>
                  <a:gd name="T0" fmla="*/ 28 w 33"/>
                  <a:gd name="T1" fmla="*/ 5 h 33"/>
                  <a:gd name="T2" fmla="*/ 12 w 33"/>
                  <a:gd name="T3" fmla="*/ 5 h 33"/>
                  <a:gd name="T4" fmla="*/ 0 w 33"/>
                  <a:gd name="T5" fmla="*/ 16 h 33"/>
                  <a:gd name="T6" fmla="*/ 12 w 33"/>
                  <a:gd name="T7" fmla="*/ 28 h 33"/>
                  <a:gd name="T8" fmla="*/ 28 w 33"/>
                  <a:gd name="T9" fmla="*/ 28 h 33"/>
                  <a:gd name="T10" fmla="*/ 27 w 33"/>
                  <a:gd name="T11" fmla="*/ 7 h 33"/>
                  <a:gd name="T12" fmla="*/ 22 w 33"/>
                  <a:gd name="T13" fmla="*/ 7 h 33"/>
                  <a:gd name="T14" fmla="*/ 22 w 33"/>
                  <a:gd name="T15" fmla="*/ 19 h 33"/>
                  <a:gd name="T16" fmla="*/ 17 w 33"/>
                  <a:gd name="T17" fmla="*/ 22 h 33"/>
                  <a:gd name="T18" fmla="*/ 12 w 33"/>
                  <a:gd name="T19" fmla="*/ 19 h 33"/>
                  <a:gd name="T20" fmla="*/ 13 w 33"/>
                  <a:gd name="T21" fmla="*/ 13 h 33"/>
                  <a:gd name="T22" fmla="*/ 19 w 33"/>
                  <a:gd name="T23" fmla="*/ 11 h 33"/>
                  <a:gd name="T24" fmla="*/ 22 w 33"/>
                  <a:gd name="T25" fmla="*/ 16 h 33"/>
                  <a:gd name="T26" fmla="*/ 21 w 33"/>
                  <a:gd name="T27" fmla="*/ 12 h 33"/>
                  <a:gd name="T28" fmla="*/ 19 w 33"/>
                  <a:gd name="T29" fmla="*/ 10 h 33"/>
                  <a:gd name="T30" fmla="*/ 21 w 33"/>
                  <a:gd name="T31" fmla="*/ 11 h 33"/>
                  <a:gd name="T32" fmla="*/ 17 w 33"/>
                  <a:gd name="T33" fmla="*/ 10 h 33"/>
                  <a:gd name="T34" fmla="*/ 18 w 33"/>
                  <a:gd name="T35" fmla="*/ 10 h 33"/>
                  <a:gd name="T36" fmla="*/ 13 w 33"/>
                  <a:gd name="T37" fmla="*/ 7 h 33"/>
                  <a:gd name="T38" fmla="*/ 13 w 33"/>
                  <a:gd name="T39" fmla="*/ 12 h 33"/>
                  <a:gd name="T40" fmla="*/ 12 w 33"/>
                  <a:gd name="T41" fmla="*/ 12 h 33"/>
                  <a:gd name="T42" fmla="*/ 9 w 33"/>
                  <a:gd name="T43" fmla="*/ 16 h 33"/>
                  <a:gd name="T44" fmla="*/ 11 w 33"/>
                  <a:gd name="T45" fmla="*/ 14 h 33"/>
                  <a:gd name="T46" fmla="*/ 11 w 33"/>
                  <a:gd name="T47" fmla="*/ 17 h 33"/>
                  <a:gd name="T48" fmla="*/ 11 w 33"/>
                  <a:gd name="T49" fmla="*/ 19 h 33"/>
                  <a:gd name="T50" fmla="*/ 9 w 33"/>
                  <a:gd name="T51" fmla="*/ 17 h 33"/>
                  <a:gd name="T52" fmla="*/ 12 w 33"/>
                  <a:gd name="T53" fmla="*/ 21 h 33"/>
                  <a:gd name="T54" fmla="*/ 12 w 33"/>
                  <a:gd name="T55" fmla="*/ 20 h 33"/>
                  <a:gd name="T56" fmla="*/ 13 w 33"/>
                  <a:gd name="T57" fmla="*/ 26 h 33"/>
                  <a:gd name="T58" fmla="*/ 16 w 33"/>
                  <a:gd name="T59" fmla="*/ 23 h 33"/>
                  <a:gd name="T60" fmla="*/ 17 w 33"/>
                  <a:gd name="T61" fmla="*/ 23 h 33"/>
                  <a:gd name="T62" fmla="*/ 21 w 33"/>
                  <a:gd name="T63" fmla="*/ 22 h 33"/>
                  <a:gd name="T64" fmla="*/ 19 w 33"/>
                  <a:gd name="T65" fmla="*/ 23 h 33"/>
                  <a:gd name="T66" fmla="*/ 22 w 33"/>
                  <a:gd name="T67" fmla="*/ 20 h 33"/>
                  <a:gd name="T68" fmla="*/ 23 w 33"/>
                  <a:gd name="T69" fmla="*/ 19 h 33"/>
                  <a:gd name="T70" fmla="*/ 23 w 33"/>
                  <a:gd name="T71" fmla="*/ 21 h 33"/>
                  <a:gd name="T72" fmla="*/ 23 w 33"/>
                  <a:gd name="T73" fmla="*/ 16 h 33"/>
                  <a:gd name="T74" fmla="*/ 23 w 33"/>
                  <a:gd name="T75" fmla="*/ 17 h 33"/>
                  <a:gd name="T76" fmla="*/ 26 w 33"/>
                  <a:gd name="T77" fmla="*/ 13 h 33"/>
                  <a:gd name="T78" fmla="*/ 17 w 33"/>
                  <a:gd name="T79" fmla="*/ 3 h 33"/>
                  <a:gd name="T80" fmla="*/ 13 w 33"/>
                  <a:gd name="T81" fmla="*/ 6 h 33"/>
                  <a:gd name="T82" fmla="*/ 12 w 33"/>
                  <a:gd name="T83" fmla="*/ 7 h 33"/>
                  <a:gd name="T84" fmla="*/ 7 w 33"/>
                  <a:gd name="T85" fmla="*/ 7 h 33"/>
                  <a:gd name="T86" fmla="*/ 9 w 33"/>
                  <a:gd name="T87" fmla="*/ 16 h 33"/>
                  <a:gd name="T88" fmla="*/ 7 w 33"/>
                  <a:gd name="T89" fmla="*/ 26 h 33"/>
                  <a:gd name="T90" fmla="*/ 12 w 33"/>
                  <a:gd name="T91" fmla="*/ 26 h 33"/>
                  <a:gd name="T92" fmla="*/ 13 w 33"/>
                  <a:gd name="T93" fmla="*/ 27 h 33"/>
                  <a:gd name="T94" fmla="*/ 17 w 33"/>
                  <a:gd name="T95" fmla="*/ 30 h 33"/>
                  <a:gd name="T96" fmla="*/ 22 w 33"/>
                  <a:gd name="T97" fmla="*/ 22 h 33"/>
                  <a:gd name="T98" fmla="*/ 27 w 33"/>
                  <a:gd name="T99" fmla="*/ 20 h 33"/>
                  <a:gd name="T100" fmla="*/ 31 w 33"/>
                  <a:gd name="T101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" h="33">
                    <a:moveTo>
                      <a:pt x="33" y="16"/>
                    </a:moveTo>
                    <a:cubicBezTo>
                      <a:pt x="33" y="15"/>
                      <a:pt x="31" y="13"/>
                      <a:pt x="28" y="12"/>
                    </a:cubicBezTo>
                    <a:cubicBezTo>
                      <a:pt x="29" y="9"/>
                      <a:pt x="30" y="6"/>
                      <a:pt x="28" y="5"/>
                    </a:cubicBezTo>
                    <a:cubicBezTo>
                      <a:pt x="27" y="3"/>
                      <a:pt x="24" y="4"/>
                      <a:pt x="21" y="5"/>
                    </a:cubicBezTo>
                    <a:cubicBezTo>
                      <a:pt x="20" y="2"/>
                      <a:pt x="18" y="0"/>
                      <a:pt x="17" y="0"/>
                    </a:cubicBezTo>
                    <a:cubicBezTo>
                      <a:pt x="15" y="0"/>
                      <a:pt x="13" y="2"/>
                      <a:pt x="12" y="5"/>
                    </a:cubicBezTo>
                    <a:cubicBezTo>
                      <a:pt x="9" y="4"/>
                      <a:pt x="6" y="3"/>
                      <a:pt x="5" y="5"/>
                    </a:cubicBezTo>
                    <a:cubicBezTo>
                      <a:pt x="4" y="6"/>
                      <a:pt x="4" y="9"/>
                      <a:pt x="6" y="12"/>
                    </a:cubicBezTo>
                    <a:cubicBezTo>
                      <a:pt x="2" y="13"/>
                      <a:pt x="0" y="15"/>
                      <a:pt x="0" y="16"/>
                    </a:cubicBezTo>
                    <a:cubicBezTo>
                      <a:pt x="0" y="18"/>
                      <a:pt x="2" y="20"/>
                      <a:pt x="6" y="21"/>
                    </a:cubicBezTo>
                    <a:cubicBezTo>
                      <a:pt x="4" y="24"/>
                      <a:pt x="4" y="27"/>
                      <a:pt x="5" y="28"/>
                    </a:cubicBezTo>
                    <a:cubicBezTo>
                      <a:pt x="6" y="30"/>
                      <a:pt x="9" y="29"/>
                      <a:pt x="12" y="28"/>
                    </a:cubicBezTo>
                    <a:cubicBezTo>
                      <a:pt x="13" y="31"/>
                      <a:pt x="15" y="33"/>
                      <a:pt x="17" y="33"/>
                    </a:cubicBezTo>
                    <a:cubicBezTo>
                      <a:pt x="18" y="33"/>
                      <a:pt x="20" y="31"/>
                      <a:pt x="21" y="28"/>
                    </a:cubicBezTo>
                    <a:cubicBezTo>
                      <a:pt x="24" y="29"/>
                      <a:pt x="27" y="30"/>
                      <a:pt x="28" y="28"/>
                    </a:cubicBezTo>
                    <a:cubicBezTo>
                      <a:pt x="30" y="27"/>
                      <a:pt x="29" y="24"/>
                      <a:pt x="28" y="21"/>
                    </a:cubicBezTo>
                    <a:cubicBezTo>
                      <a:pt x="31" y="20"/>
                      <a:pt x="33" y="18"/>
                      <a:pt x="33" y="16"/>
                    </a:cubicBezTo>
                    <a:close/>
                    <a:moveTo>
                      <a:pt x="27" y="7"/>
                    </a:moveTo>
                    <a:cubicBezTo>
                      <a:pt x="27" y="8"/>
                      <a:pt x="27" y="9"/>
                      <a:pt x="26" y="12"/>
                    </a:cubicBezTo>
                    <a:cubicBezTo>
                      <a:pt x="25" y="11"/>
                      <a:pt x="24" y="11"/>
                      <a:pt x="22" y="11"/>
                    </a:cubicBezTo>
                    <a:cubicBezTo>
                      <a:pt x="22" y="9"/>
                      <a:pt x="22" y="8"/>
                      <a:pt x="22" y="7"/>
                    </a:cubicBezTo>
                    <a:cubicBezTo>
                      <a:pt x="24" y="6"/>
                      <a:pt x="26" y="6"/>
                      <a:pt x="27" y="7"/>
                    </a:cubicBezTo>
                    <a:close/>
                    <a:moveTo>
                      <a:pt x="22" y="16"/>
                    </a:moveTo>
                    <a:cubicBezTo>
                      <a:pt x="22" y="17"/>
                      <a:pt x="22" y="18"/>
                      <a:pt x="22" y="19"/>
                    </a:cubicBezTo>
                    <a:cubicBezTo>
                      <a:pt x="21" y="19"/>
                      <a:pt x="21" y="20"/>
                      <a:pt x="20" y="20"/>
                    </a:cubicBezTo>
                    <a:cubicBezTo>
                      <a:pt x="20" y="21"/>
                      <a:pt x="19" y="21"/>
                      <a:pt x="19" y="22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6" y="22"/>
                      <a:pt x="15" y="22"/>
                      <a:pt x="15" y="22"/>
                    </a:cubicBezTo>
                    <a:cubicBezTo>
                      <a:pt x="14" y="21"/>
                      <a:pt x="14" y="21"/>
                      <a:pt x="13" y="20"/>
                    </a:cubicBezTo>
                    <a:cubicBezTo>
                      <a:pt x="13" y="20"/>
                      <a:pt x="12" y="19"/>
                      <a:pt x="12" y="19"/>
                    </a:cubicBezTo>
                    <a:cubicBezTo>
                      <a:pt x="12" y="18"/>
                      <a:pt x="12" y="17"/>
                      <a:pt x="12" y="16"/>
                    </a:cubicBezTo>
                    <a:cubicBezTo>
                      <a:pt x="12" y="16"/>
                      <a:pt x="12" y="15"/>
                      <a:pt x="12" y="14"/>
                    </a:cubicBezTo>
                    <a:cubicBezTo>
                      <a:pt x="12" y="14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5" y="11"/>
                    </a:cubicBezTo>
                    <a:cubicBezTo>
                      <a:pt x="15" y="11"/>
                      <a:pt x="16" y="11"/>
                      <a:pt x="17" y="11"/>
                    </a:cubicBezTo>
                    <a:cubicBezTo>
                      <a:pt x="17" y="11"/>
                      <a:pt x="18" y="11"/>
                      <a:pt x="19" y="11"/>
                    </a:cubicBezTo>
                    <a:cubicBezTo>
                      <a:pt x="19" y="12"/>
                      <a:pt x="20" y="12"/>
                      <a:pt x="20" y="13"/>
                    </a:cubicBezTo>
                    <a:cubicBezTo>
                      <a:pt x="21" y="13"/>
                      <a:pt x="21" y="14"/>
                      <a:pt x="22" y="14"/>
                    </a:cubicBezTo>
                    <a:cubicBezTo>
                      <a:pt x="22" y="15"/>
                      <a:pt x="22" y="16"/>
                      <a:pt x="22" y="16"/>
                    </a:cubicBezTo>
                    <a:close/>
                    <a:moveTo>
                      <a:pt x="21" y="12"/>
                    </a:moveTo>
                    <a:cubicBezTo>
                      <a:pt x="21" y="12"/>
                      <a:pt x="21" y="12"/>
                      <a:pt x="20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2"/>
                      <a:pt x="22" y="12"/>
                      <a:pt x="22" y="13"/>
                    </a:cubicBezTo>
                    <a:cubicBezTo>
                      <a:pt x="21" y="13"/>
                      <a:pt x="21" y="12"/>
                      <a:pt x="21" y="12"/>
                    </a:cubicBezTo>
                    <a:close/>
                    <a:moveTo>
                      <a:pt x="19" y="10"/>
                    </a:moveTo>
                    <a:cubicBezTo>
                      <a:pt x="19" y="10"/>
                      <a:pt x="18" y="9"/>
                      <a:pt x="18" y="9"/>
                    </a:cubicBezTo>
                    <a:cubicBezTo>
                      <a:pt x="19" y="8"/>
                      <a:pt x="20" y="8"/>
                      <a:pt x="20" y="7"/>
                    </a:cubicBezTo>
                    <a:cubicBezTo>
                      <a:pt x="21" y="8"/>
                      <a:pt x="21" y="9"/>
                      <a:pt x="21" y="11"/>
                    </a:cubicBezTo>
                    <a:cubicBezTo>
                      <a:pt x="21" y="11"/>
                      <a:pt x="20" y="10"/>
                      <a:pt x="19" y="10"/>
                    </a:cubicBezTo>
                    <a:close/>
                    <a:moveTo>
                      <a:pt x="18" y="10"/>
                    </a:move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lose/>
                    <a:moveTo>
                      <a:pt x="14" y="10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12" y="9"/>
                      <a:pt x="12" y="8"/>
                      <a:pt x="13" y="7"/>
                    </a:cubicBezTo>
                    <a:cubicBezTo>
                      <a:pt x="14" y="8"/>
                      <a:pt x="15" y="8"/>
                      <a:pt x="16" y="9"/>
                    </a:cubicBezTo>
                    <a:cubicBezTo>
                      <a:pt x="15" y="9"/>
                      <a:pt x="15" y="10"/>
                      <a:pt x="14" y="10"/>
                    </a:cubicBezTo>
                    <a:close/>
                    <a:moveTo>
                      <a:pt x="13" y="12"/>
                    </a:moveTo>
                    <a:cubicBezTo>
                      <a:pt x="13" y="12"/>
                      <a:pt x="13" y="12"/>
                      <a:pt x="12" y="12"/>
                    </a:cubicBezTo>
                    <a:cubicBezTo>
                      <a:pt x="12" y="12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3" y="12"/>
                      <a:pt x="13" y="12"/>
                    </a:cubicBezTo>
                    <a:close/>
                    <a:moveTo>
                      <a:pt x="11" y="14"/>
                    </a:moveTo>
                    <a:cubicBezTo>
                      <a:pt x="10" y="15"/>
                      <a:pt x="10" y="15"/>
                      <a:pt x="9" y="16"/>
                    </a:cubicBezTo>
                    <a:cubicBezTo>
                      <a:pt x="8" y="15"/>
                      <a:pt x="8" y="14"/>
                      <a:pt x="7" y="13"/>
                    </a:cubicBezTo>
                    <a:cubicBezTo>
                      <a:pt x="8" y="12"/>
                      <a:pt x="10" y="12"/>
                      <a:pt x="11" y="12"/>
                    </a:cubicBezTo>
                    <a:cubicBezTo>
                      <a:pt x="11" y="13"/>
                      <a:pt x="11" y="13"/>
                      <a:pt x="11" y="14"/>
                    </a:cubicBezTo>
                    <a:close/>
                    <a:moveTo>
                      <a:pt x="1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lose/>
                    <a:moveTo>
                      <a:pt x="11" y="19"/>
                    </a:moveTo>
                    <a:cubicBezTo>
                      <a:pt x="11" y="20"/>
                      <a:pt x="11" y="20"/>
                      <a:pt x="11" y="21"/>
                    </a:cubicBezTo>
                    <a:cubicBezTo>
                      <a:pt x="10" y="21"/>
                      <a:pt x="8" y="21"/>
                      <a:pt x="7" y="20"/>
                    </a:cubicBezTo>
                    <a:cubicBezTo>
                      <a:pt x="8" y="19"/>
                      <a:pt x="8" y="18"/>
                      <a:pt x="9" y="17"/>
                    </a:cubicBezTo>
                    <a:cubicBezTo>
                      <a:pt x="10" y="18"/>
                      <a:pt x="10" y="18"/>
                      <a:pt x="11" y="19"/>
                    </a:cubicBezTo>
                    <a:close/>
                    <a:moveTo>
                      <a:pt x="12" y="20"/>
                    </a:moveTo>
                    <a:cubicBezTo>
                      <a:pt x="12" y="20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0"/>
                    </a:cubicBezTo>
                    <a:close/>
                    <a:moveTo>
                      <a:pt x="14" y="23"/>
                    </a:moveTo>
                    <a:cubicBezTo>
                      <a:pt x="15" y="23"/>
                      <a:pt x="15" y="24"/>
                      <a:pt x="16" y="24"/>
                    </a:cubicBezTo>
                    <a:cubicBezTo>
                      <a:pt x="15" y="25"/>
                      <a:pt x="14" y="25"/>
                      <a:pt x="13" y="26"/>
                    </a:cubicBezTo>
                    <a:cubicBezTo>
                      <a:pt x="12" y="25"/>
                      <a:pt x="12" y="24"/>
                      <a:pt x="12" y="22"/>
                    </a:cubicBezTo>
                    <a:cubicBezTo>
                      <a:pt x="13" y="22"/>
                      <a:pt x="13" y="23"/>
                      <a:pt x="14" y="23"/>
                    </a:cubicBezTo>
                    <a:close/>
                    <a:moveTo>
                      <a:pt x="16" y="23"/>
                    </a:moveTo>
                    <a:cubicBezTo>
                      <a:pt x="16" y="23"/>
                      <a:pt x="16" y="23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3"/>
                      <a:pt x="16" y="23"/>
                      <a:pt x="16" y="23"/>
                    </a:cubicBezTo>
                    <a:close/>
                    <a:moveTo>
                      <a:pt x="19" y="23"/>
                    </a:moveTo>
                    <a:cubicBezTo>
                      <a:pt x="20" y="23"/>
                      <a:pt x="21" y="22"/>
                      <a:pt x="21" y="22"/>
                    </a:cubicBezTo>
                    <a:cubicBezTo>
                      <a:pt x="21" y="24"/>
                      <a:pt x="21" y="25"/>
                      <a:pt x="20" y="26"/>
                    </a:cubicBezTo>
                    <a:cubicBezTo>
                      <a:pt x="20" y="25"/>
                      <a:pt x="19" y="25"/>
                      <a:pt x="18" y="24"/>
                    </a:cubicBezTo>
                    <a:cubicBezTo>
                      <a:pt x="18" y="24"/>
                      <a:pt x="19" y="23"/>
                      <a:pt x="19" y="23"/>
                    </a:cubicBezTo>
                    <a:close/>
                    <a:moveTo>
                      <a:pt x="20" y="21"/>
                    </a:move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0"/>
                      <a:pt x="22" y="20"/>
                    </a:cubicBezTo>
                    <a:cubicBezTo>
                      <a:pt x="22" y="21"/>
                      <a:pt x="22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lose/>
                    <a:moveTo>
                      <a:pt x="23" y="19"/>
                    </a:moveTo>
                    <a:cubicBezTo>
                      <a:pt x="23" y="18"/>
                      <a:pt x="24" y="18"/>
                      <a:pt x="24" y="17"/>
                    </a:cubicBezTo>
                    <a:cubicBezTo>
                      <a:pt x="25" y="18"/>
                      <a:pt x="25" y="19"/>
                      <a:pt x="26" y="20"/>
                    </a:cubicBezTo>
                    <a:cubicBezTo>
                      <a:pt x="25" y="21"/>
                      <a:pt x="24" y="21"/>
                      <a:pt x="23" y="21"/>
                    </a:cubicBezTo>
                    <a:cubicBezTo>
                      <a:pt x="23" y="20"/>
                      <a:pt x="23" y="20"/>
                      <a:pt x="23" y="19"/>
                    </a:cubicBezTo>
                    <a:close/>
                    <a:moveTo>
                      <a:pt x="23" y="17"/>
                    </a:moveTo>
                    <a:cubicBezTo>
                      <a:pt x="23" y="17"/>
                      <a:pt x="23" y="17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lose/>
                    <a:moveTo>
                      <a:pt x="23" y="14"/>
                    </a:moveTo>
                    <a:cubicBezTo>
                      <a:pt x="23" y="13"/>
                      <a:pt x="23" y="13"/>
                      <a:pt x="23" y="12"/>
                    </a:cubicBezTo>
                    <a:cubicBezTo>
                      <a:pt x="24" y="12"/>
                      <a:pt x="25" y="12"/>
                      <a:pt x="26" y="13"/>
                    </a:cubicBezTo>
                    <a:cubicBezTo>
                      <a:pt x="25" y="14"/>
                      <a:pt x="25" y="15"/>
                      <a:pt x="24" y="16"/>
                    </a:cubicBezTo>
                    <a:cubicBezTo>
                      <a:pt x="24" y="15"/>
                      <a:pt x="23" y="15"/>
                      <a:pt x="23" y="14"/>
                    </a:cubicBezTo>
                    <a:close/>
                    <a:moveTo>
                      <a:pt x="17" y="3"/>
                    </a:moveTo>
                    <a:cubicBezTo>
                      <a:pt x="18" y="3"/>
                      <a:pt x="19" y="4"/>
                      <a:pt x="20" y="6"/>
                    </a:cubicBezTo>
                    <a:cubicBezTo>
                      <a:pt x="19" y="7"/>
                      <a:pt x="18" y="7"/>
                      <a:pt x="17" y="8"/>
                    </a:cubicBezTo>
                    <a:cubicBezTo>
                      <a:pt x="15" y="7"/>
                      <a:pt x="14" y="7"/>
                      <a:pt x="13" y="6"/>
                    </a:cubicBezTo>
                    <a:cubicBezTo>
                      <a:pt x="14" y="4"/>
                      <a:pt x="15" y="3"/>
                      <a:pt x="17" y="3"/>
                    </a:cubicBezTo>
                    <a:close/>
                    <a:moveTo>
                      <a:pt x="7" y="7"/>
                    </a:moveTo>
                    <a:cubicBezTo>
                      <a:pt x="8" y="6"/>
                      <a:pt x="10" y="6"/>
                      <a:pt x="12" y="7"/>
                    </a:cubicBezTo>
                    <a:cubicBezTo>
                      <a:pt x="11" y="8"/>
                      <a:pt x="11" y="9"/>
                      <a:pt x="11" y="11"/>
                    </a:cubicBezTo>
                    <a:cubicBezTo>
                      <a:pt x="9" y="11"/>
                      <a:pt x="8" y="11"/>
                      <a:pt x="7" y="12"/>
                    </a:cubicBezTo>
                    <a:cubicBezTo>
                      <a:pt x="6" y="9"/>
                      <a:pt x="6" y="8"/>
                      <a:pt x="7" y="7"/>
                    </a:cubicBezTo>
                    <a:close/>
                    <a:moveTo>
                      <a:pt x="3" y="16"/>
                    </a:moveTo>
                    <a:cubicBezTo>
                      <a:pt x="3" y="15"/>
                      <a:pt x="4" y="14"/>
                      <a:pt x="6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8"/>
                      <a:pt x="7" y="19"/>
                      <a:pt x="6" y="20"/>
                    </a:cubicBezTo>
                    <a:cubicBezTo>
                      <a:pt x="4" y="19"/>
                      <a:pt x="3" y="18"/>
                      <a:pt x="3" y="16"/>
                    </a:cubicBezTo>
                    <a:close/>
                    <a:moveTo>
                      <a:pt x="7" y="26"/>
                    </a:moveTo>
                    <a:cubicBezTo>
                      <a:pt x="6" y="25"/>
                      <a:pt x="6" y="24"/>
                      <a:pt x="7" y="21"/>
                    </a:cubicBezTo>
                    <a:cubicBezTo>
                      <a:pt x="8" y="22"/>
                      <a:pt x="9" y="22"/>
                      <a:pt x="11" y="22"/>
                    </a:cubicBezTo>
                    <a:cubicBezTo>
                      <a:pt x="11" y="24"/>
                      <a:pt x="11" y="25"/>
                      <a:pt x="12" y="26"/>
                    </a:cubicBezTo>
                    <a:cubicBezTo>
                      <a:pt x="10" y="27"/>
                      <a:pt x="8" y="27"/>
                      <a:pt x="7" y="26"/>
                    </a:cubicBezTo>
                    <a:close/>
                    <a:moveTo>
                      <a:pt x="17" y="30"/>
                    </a:moveTo>
                    <a:cubicBezTo>
                      <a:pt x="15" y="30"/>
                      <a:pt x="14" y="29"/>
                      <a:pt x="13" y="27"/>
                    </a:cubicBezTo>
                    <a:cubicBezTo>
                      <a:pt x="14" y="26"/>
                      <a:pt x="15" y="26"/>
                      <a:pt x="17" y="25"/>
                    </a:cubicBezTo>
                    <a:cubicBezTo>
                      <a:pt x="18" y="26"/>
                      <a:pt x="19" y="26"/>
                      <a:pt x="20" y="27"/>
                    </a:cubicBezTo>
                    <a:cubicBezTo>
                      <a:pt x="19" y="29"/>
                      <a:pt x="18" y="30"/>
                      <a:pt x="17" y="30"/>
                    </a:cubicBezTo>
                    <a:close/>
                    <a:moveTo>
                      <a:pt x="27" y="26"/>
                    </a:moveTo>
                    <a:cubicBezTo>
                      <a:pt x="26" y="27"/>
                      <a:pt x="24" y="27"/>
                      <a:pt x="22" y="26"/>
                    </a:cubicBezTo>
                    <a:cubicBezTo>
                      <a:pt x="22" y="25"/>
                      <a:pt x="22" y="24"/>
                      <a:pt x="22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7" y="24"/>
                      <a:pt x="27" y="25"/>
                      <a:pt x="27" y="26"/>
                    </a:cubicBezTo>
                    <a:close/>
                    <a:moveTo>
                      <a:pt x="27" y="20"/>
                    </a:moveTo>
                    <a:cubicBezTo>
                      <a:pt x="26" y="19"/>
                      <a:pt x="26" y="18"/>
                      <a:pt x="25" y="16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9" y="14"/>
                      <a:pt x="31" y="15"/>
                      <a:pt x="31" y="16"/>
                    </a:cubicBezTo>
                    <a:cubicBezTo>
                      <a:pt x="31" y="18"/>
                      <a:pt x="29" y="19"/>
                      <a:pt x="27" y="2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10" name="Oval 241"/>
              <p:cNvSpPr>
                <a:spLocks noChangeArrowheads="1"/>
              </p:cNvSpPr>
              <p:nvPr/>
            </p:nvSpPr>
            <p:spPr bwMode="auto">
              <a:xfrm>
                <a:off x="21132589" y="8339482"/>
                <a:ext cx="68691" cy="68691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511" name="Freeform 242"/>
            <p:cNvSpPr>
              <a:spLocks noEditPoints="1"/>
            </p:cNvSpPr>
            <p:nvPr/>
          </p:nvSpPr>
          <p:spPr bwMode="auto">
            <a:xfrm>
              <a:off x="18997758" y="9170999"/>
              <a:ext cx="401297" cy="415759"/>
            </a:xfrm>
            <a:custGeom>
              <a:avLst/>
              <a:gdLst>
                <a:gd name="T0" fmla="*/ 19 w 29"/>
                <a:gd name="T1" fmla="*/ 15 h 30"/>
                <a:gd name="T2" fmla="*/ 18 w 29"/>
                <a:gd name="T3" fmla="*/ 13 h 30"/>
                <a:gd name="T4" fmla="*/ 18 w 29"/>
                <a:gd name="T5" fmla="*/ 6 h 30"/>
                <a:gd name="T6" fmla="*/ 19 w 29"/>
                <a:gd name="T7" fmla="*/ 5 h 30"/>
                <a:gd name="T8" fmla="*/ 19 w 29"/>
                <a:gd name="T9" fmla="*/ 5 h 30"/>
                <a:gd name="T10" fmla="*/ 19 w 29"/>
                <a:gd name="T11" fmla="*/ 2 h 30"/>
                <a:gd name="T12" fmla="*/ 19 w 29"/>
                <a:gd name="T13" fmla="*/ 2 h 30"/>
                <a:gd name="T14" fmla="*/ 19 w 29"/>
                <a:gd name="T15" fmla="*/ 2 h 30"/>
                <a:gd name="T16" fmla="*/ 14 w 29"/>
                <a:gd name="T17" fmla="*/ 0 h 30"/>
                <a:gd name="T18" fmla="*/ 10 w 29"/>
                <a:gd name="T19" fmla="*/ 2 h 30"/>
                <a:gd name="T20" fmla="*/ 10 w 29"/>
                <a:gd name="T21" fmla="*/ 2 h 30"/>
                <a:gd name="T22" fmla="*/ 10 w 29"/>
                <a:gd name="T23" fmla="*/ 2 h 30"/>
                <a:gd name="T24" fmla="*/ 10 w 29"/>
                <a:gd name="T25" fmla="*/ 5 h 30"/>
                <a:gd name="T26" fmla="*/ 10 w 29"/>
                <a:gd name="T27" fmla="*/ 5 h 30"/>
                <a:gd name="T28" fmla="*/ 11 w 29"/>
                <a:gd name="T29" fmla="*/ 6 h 30"/>
                <a:gd name="T30" fmla="*/ 11 w 29"/>
                <a:gd name="T31" fmla="*/ 13 h 30"/>
                <a:gd name="T32" fmla="*/ 10 w 29"/>
                <a:gd name="T33" fmla="*/ 15 h 30"/>
                <a:gd name="T34" fmla="*/ 4 w 29"/>
                <a:gd name="T35" fmla="*/ 28 h 30"/>
                <a:gd name="T36" fmla="*/ 14 w 29"/>
                <a:gd name="T37" fmla="*/ 30 h 30"/>
                <a:gd name="T38" fmla="*/ 25 w 29"/>
                <a:gd name="T39" fmla="*/ 28 h 30"/>
                <a:gd name="T40" fmla="*/ 19 w 29"/>
                <a:gd name="T41" fmla="*/ 15 h 30"/>
                <a:gd name="T42" fmla="*/ 18 w 29"/>
                <a:gd name="T43" fmla="*/ 28 h 30"/>
                <a:gd name="T44" fmla="*/ 23 w 29"/>
                <a:gd name="T45" fmla="*/ 25 h 30"/>
                <a:gd name="T46" fmla="*/ 19 w 29"/>
                <a:gd name="T47" fmla="*/ 18 h 30"/>
                <a:gd name="T48" fmla="*/ 25 w 29"/>
                <a:gd name="T49" fmla="*/ 25 h 30"/>
                <a:gd name="T50" fmla="*/ 18 w 29"/>
                <a:gd name="T51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0">
                  <a:moveTo>
                    <a:pt x="19" y="15"/>
                  </a:moveTo>
                  <a:cubicBezTo>
                    <a:pt x="19" y="15"/>
                    <a:pt x="18" y="14"/>
                    <a:pt x="18" y="13"/>
                  </a:cubicBezTo>
                  <a:cubicBezTo>
                    <a:pt x="18" y="12"/>
                    <a:pt x="18" y="7"/>
                    <a:pt x="18" y="6"/>
                  </a:cubicBezTo>
                  <a:cubicBezTo>
                    <a:pt x="18" y="6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2" y="0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1" y="6"/>
                  </a:cubicBezTo>
                  <a:cubicBezTo>
                    <a:pt x="11" y="8"/>
                    <a:pt x="11" y="12"/>
                    <a:pt x="11" y="13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9" y="16"/>
                    <a:pt x="0" y="25"/>
                    <a:pt x="4" y="28"/>
                  </a:cubicBezTo>
                  <a:cubicBezTo>
                    <a:pt x="7" y="30"/>
                    <a:pt x="13" y="30"/>
                    <a:pt x="14" y="30"/>
                  </a:cubicBezTo>
                  <a:cubicBezTo>
                    <a:pt x="16" y="30"/>
                    <a:pt x="22" y="30"/>
                    <a:pt x="25" y="28"/>
                  </a:cubicBezTo>
                  <a:cubicBezTo>
                    <a:pt x="29" y="25"/>
                    <a:pt x="20" y="16"/>
                    <a:pt x="19" y="15"/>
                  </a:cubicBezTo>
                  <a:close/>
                  <a:moveTo>
                    <a:pt x="18" y="28"/>
                  </a:moveTo>
                  <a:cubicBezTo>
                    <a:pt x="18" y="28"/>
                    <a:pt x="23" y="27"/>
                    <a:pt x="23" y="25"/>
                  </a:cubicBezTo>
                  <a:cubicBezTo>
                    <a:pt x="23" y="22"/>
                    <a:pt x="19" y="18"/>
                    <a:pt x="19" y="18"/>
                  </a:cubicBezTo>
                  <a:cubicBezTo>
                    <a:pt x="19" y="18"/>
                    <a:pt x="25" y="22"/>
                    <a:pt x="25" y="25"/>
                  </a:cubicBezTo>
                  <a:cubicBezTo>
                    <a:pt x="24" y="28"/>
                    <a:pt x="18" y="28"/>
                    <a:pt x="18" y="2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41" name="กลุ่ม 640"/>
            <p:cNvGrpSpPr/>
            <p:nvPr/>
          </p:nvGrpSpPr>
          <p:grpSpPr>
            <a:xfrm>
              <a:off x="8130189" y="10279087"/>
              <a:ext cx="442874" cy="305493"/>
              <a:chOff x="8130189" y="10279087"/>
              <a:chExt cx="442874" cy="305493"/>
            </a:xfrm>
          </p:grpSpPr>
          <p:sp>
            <p:nvSpPr>
              <p:cNvPr id="512" name="Freeform 243"/>
              <p:cNvSpPr>
                <a:spLocks/>
              </p:cNvSpPr>
              <p:nvPr/>
            </p:nvSpPr>
            <p:spPr bwMode="auto">
              <a:xfrm>
                <a:off x="8130189" y="10293548"/>
                <a:ext cx="305493" cy="291032"/>
              </a:xfrm>
              <a:custGeom>
                <a:avLst/>
                <a:gdLst>
                  <a:gd name="T0" fmla="*/ 18 w 22"/>
                  <a:gd name="T1" fmla="*/ 0 h 21"/>
                  <a:gd name="T2" fmla="*/ 5 w 22"/>
                  <a:gd name="T3" fmla="*/ 0 h 21"/>
                  <a:gd name="T4" fmla="*/ 0 w 22"/>
                  <a:gd name="T5" fmla="*/ 5 h 21"/>
                  <a:gd name="T6" fmla="*/ 0 w 22"/>
                  <a:gd name="T7" fmla="*/ 11 h 21"/>
                  <a:gd name="T8" fmla="*/ 5 w 22"/>
                  <a:gd name="T9" fmla="*/ 15 h 21"/>
                  <a:gd name="T10" fmla="*/ 5 w 22"/>
                  <a:gd name="T11" fmla="*/ 15 h 21"/>
                  <a:gd name="T12" fmla="*/ 3 w 22"/>
                  <a:gd name="T13" fmla="*/ 21 h 21"/>
                  <a:gd name="T14" fmla="*/ 11 w 22"/>
                  <a:gd name="T15" fmla="*/ 15 h 21"/>
                  <a:gd name="T16" fmla="*/ 18 w 22"/>
                  <a:gd name="T17" fmla="*/ 15 h 21"/>
                  <a:gd name="T18" fmla="*/ 22 w 22"/>
                  <a:gd name="T19" fmla="*/ 11 h 21"/>
                  <a:gd name="T20" fmla="*/ 22 w 22"/>
                  <a:gd name="T21" fmla="*/ 5 h 21"/>
                  <a:gd name="T22" fmla="*/ 18 w 22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1">
                    <a:moveTo>
                      <a:pt x="18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2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3" y="21"/>
                      <a:pt x="3" y="21"/>
                    </a:cubicBezTo>
                    <a:cubicBezTo>
                      <a:pt x="3" y="21"/>
                      <a:pt x="9" y="17"/>
                      <a:pt x="11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5"/>
                      <a:pt x="22" y="14"/>
                      <a:pt x="22" y="11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2"/>
                      <a:pt x="20" y="0"/>
                      <a:pt x="18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13" name="Freeform 244"/>
              <p:cNvSpPr>
                <a:spLocks/>
              </p:cNvSpPr>
              <p:nvPr/>
            </p:nvSpPr>
            <p:spPr bwMode="auto">
              <a:xfrm>
                <a:off x="8352530" y="10279087"/>
                <a:ext cx="220533" cy="236802"/>
              </a:xfrm>
              <a:custGeom>
                <a:avLst/>
                <a:gdLst>
                  <a:gd name="T0" fmla="*/ 12 w 16"/>
                  <a:gd name="T1" fmla="*/ 0 h 17"/>
                  <a:gd name="T2" fmla="*/ 1 w 16"/>
                  <a:gd name="T3" fmla="*/ 0 h 17"/>
                  <a:gd name="T4" fmla="*/ 0 w 16"/>
                  <a:gd name="T5" fmla="*/ 0 h 17"/>
                  <a:gd name="T6" fmla="*/ 3 w 16"/>
                  <a:gd name="T7" fmla="*/ 0 h 17"/>
                  <a:gd name="T8" fmla="*/ 8 w 16"/>
                  <a:gd name="T9" fmla="*/ 5 h 17"/>
                  <a:gd name="T10" fmla="*/ 8 w 16"/>
                  <a:gd name="T11" fmla="*/ 12 h 17"/>
                  <a:gd name="T12" fmla="*/ 8 w 16"/>
                  <a:gd name="T13" fmla="*/ 13 h 17"/>
                  <a:gd name="T14" fmla="*/ 13 w 16"/>
                  <a:gd name="T15" fmla="*/ 17 h 17"/>
                  <a:gd name="T16" fmla="*/ 11 w 16"/>
                  <a:gd name="T17" fmla="*/ 12 h 17"/>
                  <a:gd name="T18" fmla="*/ 12 w 16"/>
                  <a:gd name="T19" fmla="*/ 12 h 17"/>
                  <a:gd name="T20" fmla="*/ 16 w 16"/>
                  <a:gd name="T21" fmla="*/ 8 h 17"/>
                  <a:gd name="T22" fmla="*/ 16 w 16"/>
                  <a:gd name="T23" fmla="*/ 3 h 17"/>
                  <a:gd name="T24" fmla="*/ 12 w 16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7">
                    <a:moveTo>
                      <a:pt x="1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8" y="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4"/>
                      <a:pt x="13" y="17"/>
                      <a:pt x="13" y="17"/>
                    </a:cubicBezTo>
                    <a:cubicBezTo>
                      <a:pt x="13" y="17"/>
                      <a:pt x="12" y="13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4" y="12"/>
                      <a:pt x="16" y="10"/>
                      <a:pt x="16" y="8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4" y="0"/>
                      <a:pt x="12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514" name="Freeform 245"/>
            <p:cNvSpPr>
              <a:spLocks noEditPoints="1"/>
            </p:cNvSpPr>
            <p:nvPr/>
          </p:nvSpPr>
          <p:spPr bwMode="auto">
            <a:xfrm>
              <a:off x="20010040" y="9225228"/>
              <a:ext cx="386836" cy="263916"/>
            </a:xfrm>
            <a:custGeom>
              <a:avLst/>
              <a:gdLst>
                <a:gd name="T0" fmla="*/ 2 w 28"/>
                <a:gd name="T1" fmla="*/ 2 h 19"/>
                <a:gd name="T2" fmla="*/ 26 w 28"/>
                <a:gd name="T3" fmla="*/ 2 h 19"/>
                <a:gd name="T4" fmla="*/ 26 w 28"/>
                <a:gd name="T5" fmla="*/ 2 h 19"/>
                <a:gd name="T6" fmla="*/ 26 w 28"/>
                <a:gd name="T7" fmla="*/ 4 h 19"/>
                <a:gd name="T8" fmla="*/ 1 w 28"/>
                <a:gd name="T9" fmla="*/ 4 h 19"/>
                <a:gd name="T10" fmla="*/ 1 w 28"/>
                <a:gd name="T11" fmla="*/ 2 h 19"/>
                <a:gd name="T12" fmla="*/ 2 w 28"/>
                <a:gd name="T13" fmla="*/ 2 h 19"/>
                <a:gd name="T14" fmla="*/ 26 w 28"/>
                <a:gd name="T15" fmla="*/ 0 h 19"/>
                <a:gd name="T16" fmla="*/ 2 w 28"/>
                <a:gd name="T17" fmla="*/ 0 h 19"/>
                <a:gd name="T18" fmla="*/ 0 w 28"/>
                <a:gd name="T19" fmla="*/ 2 h 19"/>
                <a:gd name="T20" fmla="*/ 0 w 28"/>
                <a:gd name="T21" fmla="*/ 17 h 19"/>
                <a:gd name="T22" fmla="*/ 2 w 28"/>
                <a:gd name="T23" fmla="*/ 19 h 19"/>
                <a:gd name="T24" fmla="*/ 26 w 28"/>
                <a:gd name="T25" fmla="*/ 19 h 19"/>
                <a:gd name="T26" fmla="*/ 28 w 28"/>
                <a:gd name="T27" fmla="*/ 17 h 19"/>
                <a:gd name="T28" fmla="*/ 28 w 28"/>
                <a:gd name="T29" fmla="*/ 2 h 19"/>
                <a:gd name="T30" fmla="*/ 26 w 28"/>
                <a:gd name="T31" fmla="*/ 0 h 19"/>
                <a:gd name="T32" fmla="*/ 26 w 28"/>
                <a:gd name="T33" fmla="*/ 17 h 19"/>
                <a:gd name="T34" fmla="*/ 2 w 28"/>
                <a:gd name="T35" fmla="*/ 17 h 19"/>
                <a:gd name="T36" fmla="*/ 1 w 28"/>
                <a:gd name="T37" fmla="*/ 17 h 19"/>
                <a:gd name="T38" fmla="*/ 1 w 28"/>
                <a:gd name="T39" fmla="*/ 9 h 19"/>
                <a:gd name="T40" fmla="*/ 26 w 28"/>
                <a:gd name="T41" fmla="*/ 9 h 19"/>
                <a:gd name="T42" fmla="*/ 26 w 28"/>
                <a:gd name="T43" fmla="*/ 17 h 19"/>
                <a:gd name="T44" fmla="*/ 26 w 28"/>
                <a:gd name="T4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9">
                  <a:moveTo>
                    <a:pt x="2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lose/>
                  <a:moveTo>
                    <a:pt x="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8" y="18"/>
                    <a:pt x="28" y="17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7" y="0"/>
                    <a:pt x="26" y="0"/>
                  </a:cubicBezTo>
                  <a:close/>
                  <a:moveTo>
                    <a:pt x="26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5" name="Freeform 246"/>
            <p:cNvSpPr>
              <a:spLocks noEditPoints="1"/>
            </p:cNvSpPr>
            <p:nvPr/>
          </p:nvSpPr>
          <p:spPr bwMode="auto">
            <a:xfrm>
              <a:off x="21076551" y="9170999"/>
              <a:ext cx="249455" cy="374183"/>
            </a:xfrm>
            <a:custGeom>
              <a:avLst/>
              <a:gdLst>
                <a:gd name="T0" fmla="*/ 18 w 18"/>
                <a:gd name="T1" fmla="*/ 25 h 27"/>
                <a:gd name="T2" fmla="*/ 17 w 18"/>
                <a:gd name="T3" fmla="*/ 9 h 27"/>
                <a:gd name="T4" fmla="*/ 15 w 18"/>
                <a:gd name="T5" fmla="*/ 9 h 27"/>
                <a:gd name="T6" fmla="*/ 9 w 18"/>
                <a:gd name="T7" fmla="*/ 0 h 27"/>
                <a:gd name="T8" fmla="*/ 3 w 18"/>
                <a:gd name="T9" fmla="*/ 9 h 27"/>
                <a:gd name="T10" fmla="*/ 1 w 18"/>
                <a:gd name="T11" fmla="*/ 9 h 27"/>
                <a:gd name="T12" fmla="*/ 1 w 18"/>
                <a:gd name="T13" fmla="*/ 25 h 27"/>
                <a:gd name="T14" fmla="*/ 0 w 18"/>
                <a:gd name="T15" fmla="*/ 27 h 27"/>
                <a:gd name="T16" fmla="*/ 18 w 18"/>
                <a:gd name="T17" fmla="*/ 27 h 27"/>
                <a:gd name="T18" fmla="*/ 18 w 18"/>
                <a:gd name="T19" fmla="*/ 25 h 27"/>
                <a:gd name="T20" fmla="*/ 9 w 18"/>
                <a:gd name="T21" fmla="*/ 1 h 27"/>
                <a:gd name="T22" fmla="*/ 15 w 18"/>
                <a:gd name="T23" fmla="*/ 9 h 27"/>
                <a:gd name="T24" fmla="*/ 4 w 18"/>
                <a:gd name="T25" fmla="*/ 9 h 27"/>
                <a:gd name="T26" fmla="*/ 9 w 18"/>
                <a:gd name="T2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25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3"/>
                    <a:pt x="12" y="0"/>
                    <a:pt x="9" y="0"/>
                  </a:cubicBezTo>
                  <a:cubicBezTo>
                    <a:pt x="6" y="0"/>
                    <a:pt x="3" y="3"/>
                    <a:pt x="3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27"/>
                    <a:pt x="18" y="27"/>
                    <a:pt x="18" y="27"/>
                  </a:cubicBezTo>
                  <a:lnTo>
                    <a:pt x="18" y="25"/>
                  </a:lnTo>
                  <a:close/>
                  <a:moveTo>
                    <a:pt x="9" y="1"/>
                  </a:moveTo>
                  <a:cubicBezTo>
                    <a:pt x="12" y="1"/>
                    <a:pt x="14" y="3"/>
                    <a:pt x="1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3"/>
                    <a:pt x="6" y="1"/>
                    <a:pt x="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6" name="Freeform 247"/>
            <p:cNvSpPr>
              <a:spLocks noEditPoints="1"/>
            </p:cNvSpPr>
            <p:nvPr/>
          </p:nvSpPr>
          <p:spPr bwMode="auto">
            <a:xfrm>
              <a:off x="9142471" y="10237510"/>
              <a:ext cx="374183" cy="305493"/>
            </a:xfrm>
            <a:custGeom>
              <a:avLst/>
              <a:gdLst>
                <a:gd name="T0" fmla="*/ 25 w 27"/>
                <a:gd name="T1" fmla="*/ 0 h 22"/>
                <a:gd name="T2" fmla="*/ 18 w 27"/>
                <a:gd name="T3" fmla="*/ 0 h 22"/>
                <a:gd name="T4" fmla="*/ 14 w 27"/>
                <a:gd name="T5" fmla="*/ 0 h 22"/>
                <a:gd name="T6" fmla="*/ 2 w 27"/>
                <a:gd name="T7" fmla="*/ 0 h 22"/>
                <a:gd name="T8" fmla="*/ 0 w 27"/>
                <a:gd name="T9" fmla="*/ 2 h 22"/>
                <a:gd name="T10" fmla="*/ 0 w 27"/>
                <a:gd name="T11" fmla="*/ 13 h 22"/>
                <a:gd name="T12" fmla="*/ 2 w 27"/>
                <a:gd name="T13" fmla="*/ 15 h 22"/>
                <a:gd name="T14" fmla="*/ 11 w 27"/>
                <a:gd name="T15" fmla="*/ 15 h 22"/>
                <a:gd name="T16" fmla="*/ 11 w 27"/>
                <a:gd name="T17" fmla="*/ 17 h 22"/>
                <a:gd name="T18" fmla="*/ 7 w 27"/>
                <a:gd name="T19" fmla="*/ 17 h 22"/>
                <a:gd name="T20" fmla="*/ 5 w 27"/>
                <a:gd name="T21" fmla="*/ 19 h 22"/>
                <a:gd name="T22" fmla="*/ 5 w 27"/>
                <a:gd name="T23" fmla="*/ 20 h 22"/>
                <a:gd name="T24" fmla="*/ 7 w 27"/>
                <a:gd name="T25" fmla="*/ 22 h 22"/>
                <a:gd name="T26" fmla="*/ 14 w 27"/>
                <a:gd name="T27" fmla="*/ 22 h 22"/>
                <a:gd name="T28" fmla="*/ 18 w 27"/>
                <a:gd name="T29" fmla="*/ 22 h 22"/>
                <a:gd name="T30" fmla="*/ 20 w 27"/>
                <a:gd name="T31" fmla="*/ 22 h 22"/>
                <a:gd name="T32" fmla="*/ 22 w 27"/>
                <a:gd name="T33" fmla="*/ 20 h 22"/>
                <a:gd name="T34" fmla="*/ 22 w 27"/>
                <a:gd name="T35" fmla="*/ 19 h 22"/>
                <a:gd name="T36" fmla="*/ 20 w 27"/>
                <a:gd name="T37" fmla="*/ 17 h 22"/>
                <a:gd name="T38" fmla="*/ 18 w 27"/>
                <a:gd name="T39" fmla="*/ 17 h 22"/>
                <a:gd name="T40" fmla="*/ 16 w 27"/>
                <a:gd name="T41" fmla="*/ 17 h 22"/>
                <a:gd name="T42" fmla="*/ 16 w 27"/>
                <a:gd name="T43" fmla="*/ 15 h 22"/>
                <a:gd name="T44" fmla="*/ 18 w 27"/>
                <a:gd name="T45" fmla="*/ 15 h 22"/>
                <a:gd name="T46" fmla="*/ 25 w 27"/>
                <a:gd name="T47" fmla="*/ 15 h 22"/>
                <a:gd name="T48" fmla="*/ 27 w 27"/>
                <a:gd name="T49" fmla="*/ 13 h 22"/>
                <a:gd name="T50" fmla="*/ 27 w 27"/>
                <a:gd name="T51" fmla="*/ 2 h 22"/>
                <a:gd name="T52" fmla="*/ 25 w 27"/>
                <a:gd name="T53" fmla="*/ 0 h 22"/>
                <a:gd name="T54" fmla="*/ 25 w 27"/>
                <a:gd name="T55" fmla="*/ 12 h 22"/>
                <a:gd name="T56" fmla="*/ 24 w 27"/>
                <a:gd name="T57" fmla="*/ 14 h 22"/>
                <a:gd name="T58" fmla="*/ 18 w 27"/>
                <a:gd name="T59" fmla="*/ 14 h 22"/>
                <a:gd name="T60" fmla="*/ 14 w 27"/>
                <a:gd name="T61" fmla="*/ 14 h 22"/>
                <a:gd name="T62" fmla="*/ 4 w 27"/>
                <a:gd name="T63" fmla="*/ 14 h 22"/>
                <a:gd name="T64" fmla="*/ 2 w 27"/>
                <a:gd name="T65" fmla="*/ 12 h 22"/>
                <a:gd name="T66" fmla="*/ 2 w 27"/>
                <a:gd name="T67" fmla="*/ 3 h 22"/>
                <a:gd name="T68" fmla="*/ 4 w 27"/>
                <a:gd name="T69" fmla="*/ 1 h 22"/>
                <a:gd name="T70" fmla="*/ 14 w 27"/>
                <a:gd name="T71" fmla="*/ 1 h 22"/>
                <a:gd name="T72" fmla="*/ 18 w 27"/>
                <a:gd name="T73" fmla="*/ 1 h 22"/>
                <a:gd name="T74" fmla="*/ 24 w 27"/>
                <a:gd name="T75" fmla="*/ 1 h 22"/>
                <a:gd name="T76" fmla="*/ 25 w 27"/>
                <a:gd name="T77" fmla="*/ 3 h 22"/>
                <a:gd name="T78" fmla="*/ 25 w 27"/>
                <a:gd name="T7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2">
                  <a:moveTo>
                    <a:pt x="25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5"/>
                    <a:pt x="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6" y="22"/>
                    <a:pt x="7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2" y="21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1" y="17"/>
                    <a:pt x="20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7" y="14"/>
                    <a:pt x="27" y="1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lose/>
                  <a:moveTo>
                    <a:pt x="25" y="12"/>
                  </a:moveTo>
                  <a:cubicBezTo>
                    <a:pt x="25" y="13"/>
                    <a:pt x="25" y="14"/>
                    <a:pt x="24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2"/>
                    <a:pt x="25" y="3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7" name="Freeform 248"/>
            <p:cNvSpPr>
              <a:spLocks noEditPoints="1"/>
            </p:cNvSpPr>
            <p:nvPr/>
          </p:nvSpPr>
          <p:spPr bwMode="auto">
            <a:xfrm>
              <a:off x="14077345" y="10112783"/>
              <a:ext cx="401297" cy="486257"/>
            </a:xfrm>
            <a:custGeom>
              <a:avLst/>
              <a:gdLst>
                <a:gd name="T0" fmla="*/ 25 w 29"/>
                <a:gd name="T1" fmla="*/ 0 h 35"/>
                <a:gd name="T2" fmla="*/ 24 w 29"/>
                <a:gd name="T3" fmla="*/ 8 h 35"/>
                <a:gd name="T4" fmla="*/ 21 w 29"/>
                <a:gd name="T5" fmla="*/ 6 h 35"/>
                <a:gd name="T6" fmla="*/ 21 w 29"/>
                <a:gd name="T7" fmla="*/ 8 h 35"/>
                <a:gd name="T8" fmla="*/ 19 w 29"/>
                <a:gd name="T9" fmla="*/ 7 h 35"/>
                <a:gd name="T10" fmla="*/ 20 w 29"/>
                <a:gd name="T11" fmla="*/ 9 h 35"/>
                <a:gd name="T12" fmla="*/ 18 w 29"/>
                <a:gd name="T13" fmla="*/ 9 h 35"/>
                <a:gd name="T14" fmla="*/ 19 w 29"/>
                <a:gd name="T15" fmla="*/ 11 h 35"/>
                <a:gd name="T16" fmla="*/ 17 w 29"/>
                <a:gd name="T17" fmla="*/ 10 h 35"/>
                <a:gd name="T18" fmla="*/ 19 w 29"/>
                <a:gd name="T19" fmla="*/ 13 h 35"/>
                <a:gd name="T20" fmla="*/ 16 w 29"/>
                <a:gd name="T21" fmla="*/ 12 h 35"/>
                <a:gd name="T22" fmla="*/ 16 w 29"/>
                <a:gd name="T23" fmla="*/ 14 h 35"/>
                <a:gd name="T24" fmla="*/ 15 w 29"/>
                <a:gd name="T25" fmla="*/ 13 h 35"/>
                <a:gd name="T26" fmla="*/ 15 w 29"/>
                <a:gd name="T27" fmla="*/ 15 h 35"/>
                <a:gd name="T28" fmla="*/ 13 w 29"/>
                <a:gd name="T29" fmla="*/ 15 h 35"/>
                <a:gd name="T30" fmla="*/ 14 w 29"/>
                <a:gd name="T31" fmla="*/ 17 h 35"/>
                <a:gd name="T32" fmla="*/ 12 w 29"/>
                <a:gd name="T33" fmla="*/ 16 h 35"/>
                <a:gd name="T34" fmla="*/ 14 w 29"/>
                <a:gd name="T35" fmla="*/ 19 h 35"/>
                <a:gd name="T36" fmla="*/ 11 w 29"/>
                <a:gd name="T37" fmla="*/ 17 h 35"/>
                <a:gd name="T38" fmla="*/ 12 w 29"/>
                <a:gd name="T39" fmla="*/ 20 h 35"/>
                <a:gd name="T40" fmla="*/ 10 w 29"/>
                <a:gd name="T41" fmla="*/ 19 h 35"/>
                <a:gd name="T42" fmla="*/ 10 w 29"/>
                <a:gd name="T43" fmla="*/ 21 h 35"/>
                <a:gd name="T44" fmla="*/ 8 w 29"/>
                <a:gd name="T45" fmla="*/ 20 h 35"/>
                <a:gd name="T46" fmla="*/ 9 w 29"/>
                <a:gd name="T47" fmla="*/ 23 h 35"/>
                <a:gd name="T48" fmla="*/ 7 w 29"/>
                <a:gd name="T49" fmla="*/ 22 h 35"/>
                <a:gd name="T50" fmla="*/ 9 w 29"/>
                <a:gd name="T51" fmla="*/ 25 h 35"/>
                <a:gd name="T52" fmla="*/ 6 w 29"/>
                <a:gd name="T53" fmla="*/ 23 h 35"/>
                <a:gd name="T54" fmla="*/ 7 w 29"/>
                <a:gd name="T55" fmla="*/ 26 h 35"/>
                <a:gd name="T56" fmla="*/ 5 w 29"/>
                <a:gd name="T57" fmla="*/ 25 h 35"/>
                <a:gd name="T58" fmla="*/ 6 w 29"/>
                <a:gd name="T59" fmla="*/ 27 h 35"/>
                <a:gd name="T60" fmla="*/ 4 w 29"/>
                <a:gd name="T61" fmla="*/ 26 h 35"/>
                <a:gd name="T62" fmla="*/ 4 w 29"/>
                <a:gd name="T63" fmla="*/ 29 h 35"/>
                <a:gd name="T64" fmla="*/ 2 w 29"/>
                <a:gd name="T65" fmla="*/ 28 h 35"/>
                <a:gd name="T66" fmla="*/ 4 w 29"/>
                <a:gd name="T67" fmla="*/ 31 h 35"/>
                <a:gd name="T68" fmla="*/ 1 w 29"/>
                <a:gd name="T69" fmla="*/ 29 h 35"/>
                <a:gd name="T70" fmla="*/ 4 w 29"/>
                <a:gd name="T71" fmla="*/ 35 h 35"/>
                <a:gd name="T72" fmla="*/ 29 w 29"/>
                <a:gd name="T73" fmla="*/ 4 h 35"/>
                <a:gd name="T74" fmla="*/ 25 w 29"/>
                <a:gd name="T75" fmla="*/ 5 h 35"/>
                <a:gd name="T76" fmla="*/ 24 w 29"/>
                <a:gd name="T77" fmla="*/ 3 h 35"/>
                <a:gd name="T78" fmla="*/ 26 w 29"/>
                <a:gd name="T79" fmla="*/ 3 h 35"/>
                <a:gd name="T80" fmla="*/ 25 w 29"/>
                <a:gd name="T81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" h="35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9" y="4"/>
                    <a:pt x="29" y="4"/>
                    <a:pt x="29" y="4"/>
                  </a:cubicBezTo>
                  <a:lnTo>
                    <a:pt x="25" y="0"/>
                  </a:lnTo>
                  <a:close/>
                  <a:moveTo>
                    <a:pt x="25" y="5"/>
                  </a:moveTo>
                  <a:cubicBezTo>
                    <a:pt x="25" y="5"/>
                    <a:pt x="25" y="5"/>
                    <a:pt x="24" y="5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6" y="3"/>
                    <a:pt x="26" y="4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8" name="Freeform 249"/>
            <p:cNvSpPr>
              <a:spLocks/>
            </p:cNvSpPr>
            <p:nvPr/>
          </p:nvSpPr>
          <p:spPr bwMode="auto">
            <a:xfrm>
              <a:off x="10113177" y="10168820"/>
              <a:ext cx="415759" cy="374183"/>
            </a:xfrm>
            <a:custGeom>
              <a:avLst/>
              <a:gdLst>
                <a:gd name="T0" fmla="*/ 21 w 30"/>
                <a:gd name="T1" fmla="*/ 5 h 27"/>
                <a:gd name="T2" fmla="*/ 15 w 30"/>
                <a:gd name="T3" fmla="*/ 7 h 27"/>
                <a:gd name="T4" fmla="*/ 21 w 30"/>
                <a:gd name="T5" fmla="*/ 0 h 27"/>
                <a:gd name="T6" fmla="*/ 17 w 30"/>
                <a:gd name="T7" fmla="*/ 0 h 27"/>
                <a:gd name="T8" fmla="*/ 14 w 30"/>
                <a:gd name="T9" fmla="*/ 7 h 27"/>
                <a:gd name="T10" fmla="*/ 9 w 30"/>
                <a:gd name="T11" fmla="*/ 5 h 27"/>
                <a:gd name="T12" fmla="*/ 0 w 30"/>
                <a:gd name="T13" fmla="*/ 14 h 27"/>
                <a:gd name="T14" fmla="*/ 15 w 30"/>
                <a:gd name="T15" fmla="*/ 27 h 27"/>
                <a:gd name="T16" fmla="*/ 30 w 30"/>
                <a:gd name="T17" fmla="*/ 14 h 27"/>
                <a:gd name="T18" fmla="*/ 21 w 30"/>
                <a:gd name="T1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7">
                  <a:moveTo>
                    <a:pt x="21" y="5"/>
                  </a:moveTo>
                  <a:cubicBezTo>
                    <a:pt x="19" y="5"/>
                    <a:pt x="17" y="6"/>
                    <a:pt x="15" y="7"/>
                  </a:cubicBezTo>
                  <a:cubicBezTo>
                    <a:pt x="16" y="4"/>
                    <a:pt x="18" y="2"/>
                    <a:pt x="2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2"/>
                    <a:pt x="14" y="4"/>
                    <a:pt x="14" y="7"/>
                  </a:cubicBezTo>
                  <a:cubicBezTo>
                    <a:pt x="13" y="6"/>
                    <a:pt x="11" y="5"/>
                    <a:pt x="9" y="5"/>
                  </a:cubicBezTo>
                  <a:cubicBezTo>
                    <a:pt x="4" y="5"/>
                    <a:pt x="0" y="9"/>
                    <a:pt x="0" y="14"/>
                  </a:cubicBezTo>
                  <a:cubicBezTo>
                    <a:pt x="0" y="19"/>
                    <a:pt x="5" y="27"/>
                    <a:pt x="15" y="27"/>
                  </a:cubicBezTo>
                  <a:cubicBezTo>
                    <a:pt x="27" y="27"/>
                    <a:pt x="30" y="19"/>
                    <a:pt x="30" y="14"/>
                  </a:cubicBezTo>
                  <a:cubicBezTo>
                    <a:pt x="30" y="9"/>
                    <a:pt x="26" y="5"/>
                    <a:pt x="21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44" name="กลุ่ม 643"/>
            <p:cNvGrpSpPr/>
            <p:nvPr/>
          </p:nvGrpSpPr>
          <p:grpSpPr>
            <a:xfrm>
              <a:off x="13106639" y="10085668"/>
              <a:ext cx="276570" cy="471796"/>
              <a:chOff x="13106639" y="10085668"/>
              <a:chExt cx="276570" cy="471796"/>
            </a:xfrm>
          </p:grpSpPr>
          <p:sp>
            <p:nvSpPr>
              <p:cNvPr id="519" name="Freeform 250"/>
              <p:cNvSpPr>
                <a:spLocks/>
              </p:cNvSpPr>
              <p:nvPr/>
            </p:nvSpPr>
            <p:spPr bwMode="auto">
              <a:xfrm>
                <a:off x="13175330" y="10486965"/>
                <a:ext cx="83152" cy="70499"/>
              </a:xfrm>
              <a:custGeom>
                <a:avLst/>
                <a:gdLst>
                  <a:gd name="T0" fmla="*/ 4 w 6"/>
                  <a:gd name="T1" fmla="*/ 0 h 5"/>
                  <a:gd name="T2" fmla="*/ 3 w 6"/>
                  <a:gd name="T3" fmla="*/ 0 h 5"/>
                  <a:gd name="T4" fmla="*/ 0 w 6"/>
                  <a:gd name="T5" fmla="*/ 2 h 5"/>
                  <a:gd name="T6" fmla="*/ 2 w 6"/>
                  <a:gd name="T7" fmla="*/ 5 h 5"/>
                  <a:gd name="T8" fmla="*/ 3 w 6"/>
                  <a:gd name="T9" fmla="*/ 5 h 5"/>
                  <a:gd name="T10" fmla="*/ 6 w 6"/>
                  <a:gd name="T11" fmla="*/ 3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20" name="Freeform 251"/>
              <p:cNvSpPr>
                <a:spLocks/>
              </p:cNvSpPr>
              <p:nvPr/>
            </p:nvSpPr>
            <p:spPr bwMode="auto">
              <a:xfrm>
                <a:off x="13106639" y="10085668"/>
                <a:ext cx="276570" cy="401297"/>
              </a:xfrm>
              <a:custGeom>
                <a:avLst/>
                <a:gdLst>
                  <a:gd name="T0" fmla="*/ 18 w 20"/>
                  <a:gd name="T1" fmla="*/ 23 h 29"/>
                  <a:gd name="T2" fmla="*/ 19 w 20"/>
                  <a:gd name="T3" fmla="*/ 19 h 29"/>
                  <a:gd name="T4" fmla="*/ 16 w 20"/>
                  <a:gd name="T5" fmla="*/ 11 h 29"/>
                  <a:gd name="T6" fmla="*/ 18 w 20"/>
                  <a:gd name="T7" fmla="*/ 3 h 29"/>
                  <a:gd name="T8" fmla="*/ 17 w 20"/>
                  <a:gd name="T9" fmla="*/ 0 h 29"/>
                  <a:gd name="T10" fmla="*/ 14 w 20"/>
                  <a:gd name="T11" fmla="*/ 2 h 29"/>
                  <a:gd name="T12" fmla="*/ 12 w 20"/>
                  <a:gd name="T13" fmla="*/ 10 h 29"/>
                  <a:gd name="T14" fmla="*/ 8 w 20"/>
                  <a:gd name="T15" fmla="*/ 12 h 29"/>
                  <a:gd name="T16" fmla="*/ 6 w 20"/>
                  <a:gd name="T17" fmla="*/ 16 h 29"/>
                  <a:gd name="T18" fmla="*/ 4 w 20"/>
                  <a:gd name="T19" fmla="*/ 20 h 29"/>
                  <a:gd name="T20" fmla="*/ 1 w 20"/>
                  <a:gd name="T21" fmla="*/ 22 h 29"/>
                  <a:gd name="T22" fmla="*/ 0 w 20"/>
                  <a:gd name="T23" fmla="*/ 25 h 29"/>
                  <a:gd name="T24" fmla="*/ 8 w 20"/>
                  <a:gd name="T25" fmla="*/ 27 h 29"/>
                  <a:gd name="T26" fmla="*/ 19 w 20"/>
                  <a:gd name="T27" fmla="*/ 29 h 29"/>
                  <a:gd name="T28" fmla="*/ 20 w 20"/>
                  <a:gd name="T29" fmla="*/ 26 h 29"/>
                  <a:gd name="T30" fmla="*/ 18 w 20"/>
                  <a:gd name="T31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9">
                    <a:moveTo>
                      <a:pt x="18" y="23"/>
                    </a:moveTo>
                    <a:cubicBezTo>
                      <a:pt x="18" y="22"/>
                      <a:pt x="19" y="19"/>
                      <a:pt x="19" y="19"/>
                    </a:cubicBezTo>
                    <a:cubicBezTo>
                      <a:pt x="20" y="15"/>
                      <a:pt x="18" y="13"/>
                      <a:pt x="1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1"/>
                      <a:pt x="17" y="0"/>
                    </a:cubicBezTo>
                    <a:cubicBezTo>
                      <a:pt x="15" y="0"/>
                      <a:pt x="14" y="1"/>
                      <a:pt x="14" y="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7" y="13"/>
                      <a:pt x="6" y="14"/>
                      <a:pt x="6" y="16"/>
                    </a:cubicBezTo>
                    <a:cubicBezTo>
                      <a:pt x="6" y="16"/>
                      <a:pt x="5" y="18"/>
                      <a:pt x="4" y="20"/>
                    </a:cubicBezTo>
                    <a:cubicBezTo>
                      <a:pt x="4" y="22"/>
                      <a:pt x="1" y="22"/>
                      <a:pt x="1" y="2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17" y="25"/>
                      <a:pt x="18" y="23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42" name="กลุ่ม 641"/>
            <p:cNvGrpSpPr/>
            <p:nvPr/>
          </p:nvGrpSpPr>
          <p:grpSpPr>
            <a:xfrm>
              <a:off x="11152573" y="10168820"/>
              <a:ext cx="359722" cy="374183"/>
              <a:chOff x="11152573" y="10168820"/>
              <a:chExt cx="359722" cy="374183"/>
            </a:xfrm>
          </p:grpSpPr>
          <p:sp>
            <p:nvSpPr>
              <p:cNvPr id="521" name="Rectangle 252"/>
              <p:cNvSpPr>
                <a:spLocks noChangeArrowheads="1"/>
              </p:cNvSpPr>
              <p:nvPr/>
            </p:nvSpPr>
            <p:spPr bwMode="auto">
              <a:xfrm>
                <a:off x="11152573" y="10528542"/>
                <a:ext cx="359722" cy="14461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22" name="Rectangle 253"/>
              <p:cNvSpPr>
                <a:spLocks noChangeArrowheads="1"/>
              </p:cNvSpPr>
              <p:nvPr/>
            </p:nvSpPr>
            <p:spPr bwMode="auto">
              <a:xfrm>
                <a:off x="11165227" y="10486965"/>
                <a:ext cx="332607" cy="14461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23" name="Freeform 254"/>
              <p:cNvSpPr>
                <a:spLocks/>
              </p:cNvSpPr>
              <p:nvPr/>
            </p:nvSpPr>
            <p:spPr bwMode="auto">
              <a:xfrm>
                <a:off x="11289954" y="10306201"/>
                <a:ext cx="70499" cy="166303"/>
              </a:xfrm>
              <a:custGeom>
                <a:avLst/>
                <a:gdLst>
                  <a:gd name="T0" fmla="*/ 39 w 39"/>
                  <a:gd name="T1" fmla="*/ 16 h 92"/>
                  <a:gd name="T2" fmla="*/ 39 w 39"/>
                  <a:gd name="T3" fmla="*/ 0 h 92"/>
                  <a:gd name="T4" fmla="*/ 0 w 39"/>
                  <a:gd name="T5" fmla="*/ 0 h 92"/>
                  <a:gd name="T6" fmla="*/ 0 w 39"/>
                  <a:gd name="T7" fmla="*/ 16 h 92"/>
                  <a:gd name="T8" fmla="*/ 8 w 39"/>
                  <a:gd name="T9" fmla="*/ 16 h 92"/>
                  <a:gd name="T10" fmla="*/ 8 w 39"/>
                  <a:gd name="T11" fmla="*/ 77 h 92"/>
                  <a:gd name="T12" fmla="*/ 0 w 39"/>
                  <a:gd name="T13" fmla="*/ 77 h 92"/>
                  <a:gd name="T14" fmla="*/ 0 w 39"/>
                  <a:gd name="T15" fmla="*/ 92 h 92"/>
                  <a:gd name="T16" fmla="*/ 39 w 39"/>
                  <a:gd name="T17" fmla="*/ 92 h 92"/>
                  <a:gd name="T18" fmla="*/ 39 w 39"/>
                  <a:gd name="T19" fmla="*/ 77 h 92"/>
                  <a:gd name="T20" fmla="*/ 39 w 39"/>
                  <a:gd name="T21" fmla="*/ 77 h 92"/>
                  <a:gd name="T22" fmla="*/ 39 w 39"/>
                  <a:gd name="T23" fmla="*/ 16 h 92"/>
                  <a:gd name="T24" fmla="*/ 39 w 39"/>
                  <a:gd name="T25" fmla="*/ 1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92">
                    <a:moveTo>
                      <a:pt x="39" y="16"/>
                    </a:moveTo>
                    <a:lnTo>
                      <a:pt x="39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8" y="16"/>
                    </a:lnTo>
                    <a:lnTo>
                      <a:pt x="8" y="77"/>
                    </a:lnTo>
                    <a:lnTo>
                      <a:pt x="0" y="77"/>
                    </a:lnTo>
                    <a:lnTo>
                      <a:pt x="0" y="92"/>
                    </a:lnTo>
                    <a:lnTo>
                      <a:pt x="39" y="92"/>
                    </a:lnTo>
                    <a:lnTo>
                      <a:pt x="39" y="77"/>
                    </a:lnTo>
                    <a:lnTo>
                      <a:pt x="39" y="77"/>
                    </a:lnTo>
                    <a:lnTo>
                      <a:pt x="39" y="16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24" name="Freeform 255"/>
              <p:cNvSpPr>
                <a:spLocks/>
              </p:cNvSpPr>
              <p:nvPr/>
            </p:nvSpPr>
            <p:spPr bwMode="auto">
              <a:xfrm>
                <a:off x="11402028" y="10306201"/>
                <a:ext cx="68691" cy="166303"/>
              </a:xfrm>
              <a:custGeom>
                <a:avLst/>
                <a:gdLst>
                  <a:gd name="T0" fmla="*/ 38 w 38"/>
                  <a:gd name="T1" fmla="*/ 16 h 92"/>
                  <a:gd name="T2" fmla="*/ 38 w 38"/>
                  <a:gd name="T3" fmla="*/ 0 h 92"/>
                  <a:gd name="T4" fmla="*/ 0 w 38"/>
                  <a:gd name="T5" fmla="*/ 0 h 92"/>
                  <a:gd name="T6" fmla="*/ 0 w 38"/>
                  <a:gd name="T7" fmla="*/ 16 h 92"/>
                  <a:gd name="T8" fmla="*/ 7 w 38"/>
                  <a:gd name="T9" fmla="*/ 16 h 92"/>
                  <a:gd name="T10" fmla="*/ 7 w 38"/>
                  <a:gd name="T11" fmla="*/ 77 h 92"/>
                  <a:gd name="T12" fmla="*/ 0 w 38"/>
                  <a:gd name="T13" fmla="*/ 77 h 92"/>
                  <a:gd name="T14" fmla="*/ 0 w 38"/>
                  <a:gd name="T15" fmla="*/ 92 h 92"/>
                  <a:gd name="T16" fmla="*/ 38 w 38"/>
                  <a:gd name="T17" fmla="*/ 92 h 92"/>
                  <a:gd name="T18" fmla="*/ 38 w 38"/>
                  <a:gd name="T19" fmla="*/ 77 h 92"/>
                  <a:gd name="T20" fmla="*/ 30 w 38"/>
                  <a:gd name="T21" fmla="*/ 77 h 92"/>
                  <a:gd name="T22" fmla="*/ 30 w 38"/>
                  <a:gd name="T23" fmla="*/ 16 h 92"/>
                  <a:gd name="T24" fmla="*/ 38 w 38"/>
                  <a:gd name="T25" fmla="*/ 1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92">
                    <a:moveTo>
                      <a:pt x="38" y="16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77"/>
                    </a:lnTo>
                    <a:lnTo>
                      <a:pt x="0" y="77"/>
                    </a:lnTo>
                    <a:lnTo>
                      <a:pt x="0" y="92"/>
                    </a:lnTo>
                    <a:lnTo>
                      <a:pt x="38" y="92"/>
                    </a:lnTo>
                    <a:lnTo>
                      <a:pt x="38" y="77"/>
                    </a:lnTo>
                    <a:lnTo>
                      <a:pt x="30" y="77"/>
                    </a:lnTo>
                    <a:lnTo>
                      <a:pt x="30" y="16"/>
                    </a:lnTo>
                    <a:lnTo>
                      <a:pt x="38" y="1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25" name="Freeform 256"/>
              <p:cNvSpPr>
                <a:spLocks/>
              </p:cNvSpPr>
              <p:nvPr/>
            </p:nvSpPr>
            <p:spPr bwMode="auto">
              <a:xfrm>
                <a:off x="11194150" y="10306201"/>
                <a:ext cx="68691" cy="166303"/>
              </a:xfrm>
              <a:custGeom>
                <a:avLst/>
                <a:gdLst>
                  <a:gd name="T0" fmla="*/ 38 w 38"/>
                  <a:gd name="T1" fmla="*/ 16 h 92"/>
                  <a:gd name="T2" fmla="*/ 38 w 38"/>
                  <a:gd name="T3" fmla="*/ 0 h 92"/>
                  <a:gd name="T4" fmla="*/ 0 w 38"/>
                  <a:gd name="T5" fmla="*/ 0 h 92"/>
                  <a:gd name="T6" fmla="*/ 0 w 38"/>
                  <a:gd name="T7" fmla="*/ 16 h 92"/>
                  <a:gd name="T8" fmla="*/ 7 w 38"/>
                  <a:gd name="T9" fmla="*/ 16 h 92"/>
                  <a:gd name="T10" fmla="*/ 7 w 38"/>
                  <a:gd name="T11" fmla="*/ 77 h 92"/>
                  <a:gd name="T12" fmla="*/ 0 w 38"/>
                  <a:gd name="T13" fmla="*/ 77 h 92"/>
                  <a:gd name="T14" fmla="*/ 0 w 38"/>
                  <a:gd name="T15" fmla="*/ 92 h 92"/>
                  <a:gd name="T16" fmla="*/ 38 w 38"/>
                  <a:gd name="T17" fmla="*/ 92 h 92"/>
                  <a:gd name="T18" fmla="*/ 38 w 38"/>
                  <a:gd name="T19" fmla="*/ 77 h 92"/>
                  <a:gd name="T20" fmla="*/ 30 w 38"/>
                  <a:gd name="T21" fmla="*/ 77 h 92"/>
                  <a:gd name="T22" fmla="*/ 30 w 38"/>
                  <a:gd name="T23" fmla="*/ 16 h 92"/>
                  <a:gd name="T24" fmla="*/ 38 w 38"/>
                  <a:gd name="T25" fmla="*/ 1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92">
                    <a:moveTo>
                      <a:pt x="38" y="16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7" y="16"/>
                    </a:lnTo>
                    <a:lnTo>
                      <a:pt x="7" y="77"/>
                    </a:lnTo>
                    <a:lnTo>
                      <a:pt x="0" y="77"/>
                    </a:lnTo>
                    <a:lnTo>
                      <a:pt x="0" y="92"/>
                    </a:lnTo>
                    <a:lnTo>
                      <a:pt x="38" y="92"/>
                    </a:lnTo>
                    <a:lnTo>
                      <a:pt x="38" y="77"/>
                    </a:lnTo>
                    <a:lnTo>
                      <a:pt x="30" y="77"/>
                    </a:lnTo>
                    <a:lnTo>
                      <a:pt x="30" y="16"/>
                    </a:lnTo>
                    <a:lnTo>
                      <a:pt x="38" y="1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26" name="Freeform 257"/>
              <p:cNvSpPr>
                <a:spLocks/>
              </p:cNvSpPr>
              <p:nvPr/>
            </p:nvSpPr>
            <p:spPr bwMode="auto">
              <a:xfrm>
                <a:off x="11165227" y="10168820"/>
                <a:ext cx="332607" cy="124728"/>
              </a:xfrm>
              <a:custGeom>
                <a:avLst/>
                <a:gdLst>
                  <a:gd name="T0" fmla="*/ 184 w 184"/>
                  <a:gd name="T1" fmla="*/ 61 h 69"/>
                  <a:gd name="T2" fmla="*/ 92 w 184"/>
                  <a:gd name="T3" fmla="*/ 0 h 69"/>
                  <a:gd name="T4" fmla="*/ 0 w 184"/>
                  <a:gd name="T5" fmla="*/ 61 h 69"/>
                  <a:gd name="T6" fmla="*/ 0 w 184"/>
                  <a:gd name="T7" fmla="*/ 69 h 69"/>
                  <a:gd name="T8" fmla="*/ 184 w 184"/>
                  <a:gd name="T9" fmla="*/ 69 h 69"/>
                  <a:gd name="T10" fmla="*/ 184 w 184"/>
                  <a:gd name="T11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4" h="69">
                    <a:moveTo>
                      <a:pt x="184" y="61"/>
                    </a:moveTo>
                    <a:lnTo>
                      <a:pt x="92" y="0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184" y="69"/>
                    </a:lnTo>
                    <a:lnTo>
                      <a:pt x="184" y="61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43" name="กลุ่ม 642"/>
            <p:cNvGrpSpPr/>
            <p:nvPr/>
          </p:nvGrpSpPr>
          <p:grpSpPr>
            <a:xfrm>
              <a:off x="12067242" y="10168820"/>
              <a:ext cx="332607" cy="332607"/>
              <a:chOff x="12067242" y="10168820"/>
              <a:chExt cx="332607" cy="332607"/>
            </a:xfrm>
          </p:grpSpPr>
          <p:sp>
            <p:nvSpPr>
              <p:cNvPr id="527" name="Freeform 258"/>
              <p:cNvSpPr>
                <a:spLocks/>
              </p:cNvSpPr>
              <p:nvPr/>
            </p:nvSpPr>
            <p:spPr bwMode="auto">
              <a:xfrm>
                <a:off x="12385388" y="10251971"/>
                <a:ext cx="14461" cy="5422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  <a:gd name="T10" fmla="*/ 0 w 1"/>
                  <a:gd name="T11" fmla="*/ 4 h 4"/>
                  <a:gd name="T12" fmla="*/ 0 w 1"/>
                  <a:gd name="T13" fmla="*/ 4 h 4"/>
                  <a:gd name="T14" fmla="*/ 0 w 1"/>
                  <a:gd name="T15" fmla="*/ 4 h 4"/>
                  <a:gd name="T16" fmla="*/ 1 w 1"/>
                  <a:gd name="T17" fmla="*/ 3 h 4"/>
                  <a:gd name="T18" fmla="*/ 1 w 1"/>
                  <a:gd name="T19" fmla="*/ 0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28" name="Freeform 259"/>
              <p:cNvSpPr>
                <a:spLocks noEditPoints="1"/>
              </p:cNvSpPr>
              <p:nvPr/>
            </p:nvSpPr>
            <p:spPr bwMode="auto">
              <a:xfrm>
                <a:off x="12079896" y="10223049"/>
                <a:ext cx="305493" cy="222341"/>
              </a:xfrm>
              <a:custGeom>
                <a:avLst/>
                <a:gdLst>
                  <a:gd name="T0" fmla="*/ 20 w 22"/>
                  <a:gd name="T1" fmla="*/ 0 h 16"/>
                  <a:gd name="T2" fmla="*/ 17 w 22"/>
                  <a:gd name="T3" fmla="*/ 0 h 16"/>
                  <a:gd name="T4" fmla="*/ 11 w 22"/>
                  <a:gd name="T5" fmla="*/ 0 h 16"/>
                  <a:gd name="T6" fmla="*/ 5 w 22"/>
                  <a:gd name="T7" fmla="*/ 0 h 16"/>
                  <a:gd name="T8" fmla="*/ 2 w 22"/>
                  <a:gd name="T9" fmla="*/ 0 h 16"/>
                  <a:gd name="T10" fmla="*/ 0 w 22"/>
                  <a:gd name="T11" fmla="*/ 10 h 16"/>
                  <a:gd name="T12" fmla="*/ 0 w 22"/>
                  <a:gd name="T13" fmla="*/ 16 h 16"/>
                  <a:gd name="T14" fmla="*/ 4 w 22"/>
                  <a:gd name="T15" fmla="*/ 16 h 16"/>
                  <a:gd name="T16" fmla="*/ 8 w 22"/>
                  <a:gd name="T17" fmla="*/ 16 h 16"/>
                  <a:gd name="T18" fmla="*/ 14 w 22"/>
                  <a:gd name="T19" fmla="*/ 16 h 16"/>
                  <a:gd name="T20" fmla="*/ 18 w 22"/>
                  <a:gd name="T21" fmla="*/ 16 h 16"/>
                  <a:gd name="T22" fmla="*/ 22 w 22"/>
                  <a:gd name="T23" fmla="*/ 16 h 16"/>
                  <a:gd name="T24" fmla="*/ 22 w 22"/>
                  <a:gd name="T25" fmla="*/ 10 h 16"/>
                  <a:gd name="T26" fmla="*/ 5 w 22"/>
                  <a:gd name="T27" fmla="*/ 2 h 16"/>
                  <a:gd name="T28" fmla="*/ 8 w 22"/>
                  <a:gd name="T29" fmla="*/ 2 h 16"/>
                  <a:gd name="T30" fmla="*/ 11 w 22"/>
                  <a:gd name="T31" fmla="*/ 7 h 16"/>
                  <a:gd name="T32" fmla="*/ 5 w 22"/>
                  <a:gd name="T33" fmla="*/ 7 h 16"/>
                  <a:gd name="T34" fmla="*/ 5 w 22"/>
                  <a:gd name="T35" fmla="*/ 2 h 16"/>
                  <a:gd name="T36" fmla="*/ 4 w 22"/>
                  <a:gd name="T37" fmla="*/ 14 h 16"/>
                  <a:gd name="T38" fmla="*/ 4 w 22"/>
                  <a:gd name="T39" fmla="*/ 11 h 16"/>
                  <a:gd name="T40" fmla="*/ 5 w 22"/>
                  <a:gd name="T41" fmla="*/ 12 h 16"/>
                  <a:gd name="T42" fmla="*/ 14 w 22"/>
                  <a:gd name="T43" fmla="*/ 14 h 16"/>
                  <a:gd name="T44" fmla="*/ 8 w 22"/>
                  <a:gd name="T45" fmla="*/ 14 h 16"/>
                  <a:gd name="T46" fmla="*/ 7 w 22"/>
                  <a:gd name="T47" fmla="*/ 13 h 16"/>
                  <a:gd name="T48" fmla="*/ 11 w 22"/>
                  <a:gd name="T49" fmla="*/ 13 h 16"/>
                  <a:gd name="T50" fmla="*/ 14 w 22"/>
                  <a:gd name="T51" fmla="*/ 14 h 16"/>
                  <a:gd name="T52" fmla="*/ 11 w 22"/>
                  <a:gd name="T53" fmla="*/ 12 h 16"/>
                  <a:gd name="T54" fmla="*/ 7 w 22"/>
                  <a:gd name="T55" fmla="*/ 12 h 16"/>
                  <a:gd name="T56" fmla="*/ 8 w 22"/>
                  <a:gd name="T57" fmla="*/ 11 h 16"/>
                  <a:gd name="T58" fmla="*/ 14 w 22"/>
                  <a:gd name="T59" fmla="*/ 11 h 16"/>
                  <a:gd name="T60" fmla="*/ 14 w 22"/>
                  <a:gd name="T61" fmla="*/ 10 h 16"/>
                  <a:gd name="T62" fmla="*/ 8 w 22"/>
                  <a:gd name="T63" fmla="*/ 10 h 16"/>
                  <a:gd name="T64" fmla="*/ 7 w 22"/>
                  <a:gd name="T65" fmla="*/ 9 h 16"/>
                  <a:gd name="T66" fmla="*/ 11 w 22"/>
                  <a:gd name="T67" fmla="*/ 9 h 16"/>
                  <a:gd name="T68" fmla="*/ 14 w 22"/>
                  <a:gd name="T69" fmla="*/ 10 h 16"/>
                  <a:gd name="T70" fmla="*/ 11 w 22"/>
                  <a:gd name="T71" fmla="*/ 2 h 16"/>
                  <a:gd name="T72" fmla="*/ 17 w 22"/>
                  <a:gd name="T73" fmla="*/ 2 h 16"/>
                  <a:gd name="T74" fmla="*/ 17 w 22"/>
                  <a:gd name="T75" fmla="*/ 7 h 16"/>
                  <a:gd name="T76" fmla="*/ 14 w 22"/>
                  <a:gd name="T77" fmla="*/ 7 h 16"/>
                  <a:gd name="T78" fmla="*/ 18 w 22"/>
                  <a:gd name="T79" fmla="*/ 14 h 16"/>
                  <a:gd name="T80" fmla="*/ 17 w 22"/>
                  <a:gd name="T81" fmla="*/ 12 h 16"/>
                  <a:gd name="T82" fmla="*/ 18 w 22"/>
                  <a:gd name="T83" fmla="*/ 11 h 16"/>
                  <a:gd name="T84" fmla="*/ 18 w 22"/>
                  <a:gd name="T8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6">
                    <a:moveTo>
                      <a:pt x="20" y="9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1" y="9"/>
                      <a:pt x="20" y="9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5" y="2"/>
                    </a:lnTo>
                    <a:close/>
                    <a:moveTo>
                      <a:pt x="5" y="13"/>
                    </a:moveTo>
                    <a:cubicBezTo>
                      <a:pt x="5" y="13"/>
                      <a:pt x="4" y="14"/>
                      <a:pt x="4" y="14"/>
                    </a:cubicBezTo>
                    <a:cubicBezTo>
                      <a:pt x="3" y="14"/>
                      <a:pt x="2" y="13"/>
                      <a:pt x="2" y="12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lose/>
                    <a:moveTo>
                      <a:pt x="14" y="14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3"/>
                      <a:pt x="14" y="13"/>
                      <a:pt x="14" y="13"/>
                    </a:cubicBezTo>
                    <a:lnTo>
                      <a:pt x="14" y="14"/>
                    </a:lnTo>
                    <a:close/>
                    <a:moveTo>
                      <a:pt x="14" y="12"/>
                    </a:move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4" y="11"/>
                      <a:pt x="14" y="11"/>
                      <a:pt x="14" y="11"/>
                    </a:cubicBezTo>
                    <a:lnTo>
                      <a:pt x="14" y="12"/>
                    </a:lnTo>
                    <a:close/>
                    <a:moveTo>
                      <a:pt x="14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9"/>
                      <a:pt x="14" y="9"/>
                      <a:pt x="14" y="9"/>
                    </a:cubicBezTo>
                    <a:lnTo>
                      <a:pt x="14" y="10"/>
                    </a:lnTo>
                    <a:close/>
                    <a:moveTo>
                      <a:pt x="11" y="7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4" y="7"/>
                      <a:pt x="14" y="7"/>
                      <a:pt x="14" y="7"/>
                    </a:cubicBezTo>
                    <a:lnTo>
                      <a:pt x="11" y="7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7" y="13"/>
                      <a:pt x="17" y="13"/>
                    </a:cubicBezTo>
                    <a:cubicBezTo>
                      <a:pt x="17" y="13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9" y="11"/>
                      <a:pt x="20" y="11"/>
                      <a:pt x="20" y="12"/>
                    </a:cubicBezTo>
                    <a:cubicBezTo>
                      <a:pt x="20" y="13"/>
                      <a:pt x="19" y="14"/>
                      <a:pt x="18" y="1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29" name="Freeform 260"/>
              <p:cNvSpPr>
                <a:spLocks noEditPoints="1"/>
              </p:cNvSpPr>
              <p:nvPr/>
            </p:nvSpPr>
            <p:spPr bwMode="auto">
              <a:xfrm>
                <a:off x="12108819" y="10168820"/>
                <a:ext cx="249455" cy="54229"/>
              </a:xfrm>
              <a:custGeom>
                <a:avLst/>
                <a:gdLst>
                  <a:gd name="T0" fmla="*/ 3 w 18"/>
                  <a:gd name="T1" fmla="*/ 4 h 4"/>
                  <a:gd name="T2" fmla="*/ 6 w 18"/>
                  <a:gd name="T3" fmla="*/ 4 h 4"/>
                  <a:gd name="T4" fmla="*/ 9 w 18"/>
                  <a:gd name="T5" fmla="*/ 4 h 4"/>
                  <a:gd name="T6" fmla="*/ 12 w 18"/>
                  <a:gd name="T7" fmla="*/ 4 h 4"/>
                  <a:gd name="T8" fmla="*/ 15 w 18"/>
                  <a:gd name="T9" fmla="*/ 4 h 4"/>
                  <a:gd name="T10" fmla="*/ 16 w 18"/>
                  <a:gd name="T11" fmla="*/ 4 h 4"/>
                  <a:gd name="T12" fmla="*/ 18 w 18"/>
                  <a:gd name="T13" fmla="*/ 4 h 4"/>
                  <a:gd name="T14" fmla="*/ 16 w 18"/>
                  <a:gd name="T15" fmla="*/ 1 h 4"/>
                  <a:gd name="T16" fmla="*/ 15 w 18"/>
                  <a:gd name="T17" fmla="*/ 1 h 4"/>
                  <a:gd name="T18" fmla="*/ 12 w 18"/>
                  <a:gd name="T19" fmla="*/ 0 h 4"/>
                  <a:gd name="T20" fmla="*/ 9 w 18"/>
                  <a:gd name="T21" fmla="*/ 0 h 4"/>
                  <a:gd name="T22" fmla="*/ 9 w 18"/>
                  <a:gd name="T23" fmla="*/ 0 h 4"/>
                  <a:gd name="T24" fmla="*/ 6 w 18"/>
                  <a:gd name="T25" fmla="*/ 0 h 4"/>
                  <a:gd name="T26" fmla="*/ 3 w 18"/>
                  <a:gd name="T27" fmla="*/ 1 h 4"/>
                  <a:gd name="T28" fmla="*/ 2 w 18"/>
                  <a:gd name="T29" fmla="*/ 1 h 4"/>
                  <a:gd name="T30" fmla="*/ 0 w 18"/>
                  <a:gd name="T31" fmla="*/ 4 h 4"/>
                  <a:gd name="T32" fmla="*/ 2 w 18"/>
                  <a:gd name="T33" fmla="*/ 4 h 4"/>
                  <a:gd name="T34" fmla="*/ 3 w 18"/>
                  <a:gd name="T35" fmla="*/ 4 h 4"/>
                  <a:gd name="T36" fmla="*/ 15 w 18"/>
                  <a:gd name="T37" fmla="*/ 2 h 4"/>
                  <a:gd name="T38" fmla="*/ 16 w 18"/>
                  <a:gd name="T39" fmla="*/ 2 h 4"/>
                  <a:gd name="T40" fmla="*/ 15 w 18"/>
                  <a:gd name="T41" fmla="*/ 3 h 4"/>
                  <a:gd name="T42" fmla="*/ 14 w 18"/>
                  <a:gd name="T43" fmla="*/ 2 h 4"/>
                  <a:gd name="T44" fmla="*/ 15 w 18"/>
                  <a:gd name="T45" fmla="*/ 2 h 4"/>
                  <a:gd name="T46" fmla="*/ 12 w 18"/>
                  <a:gd name="T47" fmla="*/ 2 h 4"/>
                  <a:gd name="T48" fmla="*/ 13 w 18"/>
                  <a:gd name="T49" fmla="*/ 2 h 4"/>
                  <a:gd name="T50" fmla="*/ 13 w 18"/>
                  <a:gd name="T51" fmla="*/ 2 h 4"/>
                  <a:gd name="T52" fmla="*/ 13 w 18"/>
                  <a:gd name="T53" fmla="*/ 3 h 4"/>
                  <a:gd name="T54" fmla="*/ 12 w 18"/>
                  <a:gd name="T55" fmla="*/ 3 h 4"/>
                  <a:gd name="T56" fmla="*/ 12 w 18"/>
                  <a:gd name="T57" fmla="*/ 2 h 4"/>
                  <a:gd name="T58" fmla="*/ 12 w 18"/>
                  <a:gd name="T59" fmla="*/ 2 h 4"/>
                  <a:gd name="T60" fmla="*/ 5 w 18"/>
                  <a:gd name="T61" fmla="*/ 2 h 4"/>
                  <a:gd name="T62" fmla="*/ 6 w 18"/>
                  <a:gd name="T63" fmla="*/ 2 h 4"/>
                  <a:gd name="T64" fmla="*/ 6 w 18"/>
                  <a:gd name="T65" fmla="*/ 2 h 4"/>
                  <a:gd name="T66" fmla="*/ 6 w 18"/>
                  <a:gd name="T67" fmla="*/ 3 h 4"/>
                  <a:gd name="T68" fmla="*/ 5 w 18"/>
                  <a:gd name="T69" fmla="*/ 3 h 4"/>
                  <a:gd name="T70" fmla="*/ 5 w 18"/>
                  <a:gd name="T71" fmla="*/ 2 h 4"/>
                  <a:gd name="T72" fmla="*/ 5 w 18"/>
                  <a:gd name="T73" fmla="*/ 2 h 4"/>
                  <a:gd name="T74" fmla="*/ 3 w 18"/>
                  <a:gd name="T75" fmla="*/ 2 h 4"/>
                  <a:gd name="T76" fmla="*/ 4 w 18"/>
                  <a:gd name="T77" fmla="*/ 2 h 4"/>
                  <a:gd name="T78" fmla="*/ 3 w 18"/>
                  <a:gd name="T79" fmla="*/ 3 h 4"/>
                  <a:gd name="T80" fmla="*/ 2 w 18"/>
                  <a:gd name="T81" fmla="*/ 2 h 4"/>
                  <a:gd name="T82" fmla="*/ 3 w 18"/>
                  <a:gd name="T8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4">
                    <a:moveTo>
                      <a:pt x="3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2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3" y="4"/>
                    </a:lnTo>
                    <a:close/>
                    <a:moveTo>
                      <a:pt x="15" y="2"/>
                    </a:moveTo>
                    <a:cubicBezTo>
                      <a:pt x="15" y="2"/>
                      <a:pt x="16" y="2"/>
                      <a:pt x="16" y="2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close/>
                    <a:moveTo>
                      <a:pt x="12" y="2"/>
                    </a:move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  <a:moveTo>
                      <a:pt x="3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30" name="Freeform 261"/>
              <p:cNvSpPr>
                <a:spLocks/>
              </p:cNvSpPr>
              <p:nvPr/>
            </p:nvSpPr>
            <p:spPr bwMode="auto">
              <a:xfrm>
                <a:off x="12316697" y="10459851"/>
                <a:ext cx="41576" cy="41576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3 w 3"/>
                  <a:gd name="T15" fmla="*/ 2 h 3"/>
                  <a:gd name="T16" fmla="*/ 3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31" name="Freeform 262"/>
              <p:cNvSpPr>
                <a:spLocks/>
              </p:cNvSpPr>
              <p:nvPr/>
            </p:nvSpPr>
            <p:spPr bwMode="auto">
              <a:xfrm>
                <a:off x="12108819" y="10459851"/>
                <a:ext cx="41576" cy="41576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3 w 3"/>
                  <a:gd name="T15" fmla="*/ 2 h 3"/>
                  <a:gd name="T16" fmla="*/ 3 w 3"/>
                  <a:gd name="T17" fmla="*/ 0 h 3"/>
                  <a:gd name="T18" fmla="*/ 3 w 3"/>
                  <a:gd name="T19" fmla="*/ 0 h 3"/>
                  <a:gd name="T20" fmla="*/ 2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32" name="Freeform 263"/>
              <p:cNvSpPr>
                <a:spLocks/>
              </p:cNvSpPr>
              <p:nvPr/>
            </p:nvSpPr>
            <p:spPr bwMode="auto">
              <a:xfrm>
                <a:off x="12067242" y="10251971"/>
                <a:ext cx="12654" cy="54229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1 h 4"/>
                  <a:gd name="T6" fmla="*/ 1 w 1"/>
                  <a:gd name="T7" fmla="*/ 0 h 4"/>
                  <a:gd name="T8" fmla="*/ 1 w 1"/>
                  <a:gd name="T9" fmla="*/ 0 h 4"/>
                  <a:gd name="T10" fmla="*/ 0 w 1"/>
                  <a:gd name="T11" fmla="*/ 0 h 4"/>
                  <a:gd name="T12" fmla="*/ 0 w 1"/>
                  <a:gd name="T13" fmla="*/ 0 h 4"/>
                  <a:gd name="T14" fmla="*/ 0 w 1"/>
                  <a:gd name="T15" fmla="*/ 3 h 4"/>
                  <a:gd name="T16" fmla="*/ 0 w 1"/>
                  <a:gd name="T17" fmla="*/ 4 h 4"/>
                  <a:gd name="T18" fmla="*/ 1 w 1"/>
                  <a:gd name="T19" fmla="*/ 4 h 4"/>
                  <a:gd name="T20" fmla="*/ 1 w 1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47" name="กลุ่ม 646"/>
            <p:cNvGrpSpPr/>
            <p:nvPr/>
          </p:nvGrpSpPr>
          <p:grpSpPr>
            <a:xfrm>
              <a:off x="17029232" y="10210396"/>
              <a:ext cx="374183" cy="359721"/>
              <a:chOff x="17029232" y="10210396"/>
              <a:chExt cx="374183" cy="359721"/>
            </a:xfrm>
          </p:grpSpPr>
          <p:sp>
            <p:nvSpPr>
              <p:cNvPr id="533" name="Freeform 264"/>
              <p:cNvSpPr>
                <a:spLocks/>
              </p:cNvSpPr>
              <p:nvPr/>
            </p:nvSpPr>
            <p:spPr bwMode="auto">
              <a:xfrm>
                <a:off x="17153959" y="10210396"/>
                <a:ext cx="193419" cy="178958"/>
              </a:xfrm>
              <a:custGeom>
                <a:avLst/>
                <a:gdLst>
                  <a:gd name="T0" fmla="*/ 8 w 14"/>
                  <a:gd name="T1" fmla="*/ 12 h 13"/>
                  <a:gd name="T2" fmla="*/ 13 w 14"/>
                  <a:gd name="T3" fmla="*/ 13 h 13"/>
                  <a:gd name="T4" fmla="*/ 14 w 14"/>
                  <a:gd name="T5" fmla="*/ 8 h 13"/>
                  <a:gd name="T6" fmla="*/ 13 w 14"/>
                  <a:gd name="T7" fmla="*/ 9 h 13"/>
                  <a:gd name="T8" fmla="*/ 12 w 14"/>
                  <a:gd name="T9" fmla="*/ 7 h 13"/>
                  <a:gd name="T10" fmla="*/ 9 w 14"/>
                  <a:gd name="T11" fmla="*/ 2 h 13"/>
                  <a:gd name="T12" fmla="*/ 8 w 14"/>
                  <a:gd name="T13" fmla="*/ 0 h 13"/>
                  <a:gd name="T14" fmla="*/ 6 w 14"/>
                  <a:gd name="T15" fmla="*/ 0 h 13"/>
                  <a:gd name="T16" fmla="*/ 3 w 14"/>
                  <a:gd name="T17" fmla="*/ 1 h 13"/>
                  <a:gd name="T18" fmla="*/ 2 w 14"/>
                  <a:gd name="T19" fmla="*/ 1 h 13"/>
                  <a:gd name="T20" fmla="*/ 0 w 14"/>
                  <a:gd name="T21" fmla="*/ 5 h 13"/>
                  <a:gd name="T22" fmla="*/ 2 w 14"/>
                  <a:gd name="T23" fmla="*/ 7 h 13"/>
                  <a:gd name="T24" fmla="*/ 5 w 14"/>
                  <a:gd name="T25" fmla="*/ 3 h 13"/>
                  <a:gd name="T26" fmla="*/ 9 w 14"/>
                  <a:gd name="T27" fmla="*/ 11 h 13"/>
                  <a:gd name="T28" fmla="*/ 8 w 14"/>
                  <a:gd name="T29" fmla="*/ 12 h 13"/>
                  <a:gd name="T30" fmla="*/ 8 w 14"/>
                  <a:gd name="T3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3">
                    <a:moveTo>
                      <a:pt x="8" y="12"/>
                    </a:move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4" y="9"/>
                      <a:pt x="14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34" name="Freeform 265"/>
              <p:cNvSpPr>
                <a:spLocks/>
              </p:cNvSpPr>
              <p:nvPr/>
            </p:nvSpPr>
            <p:spPr bwMode="auto">
              <a:xfrm>
                <a:off x="17195535" y="10418275"/>
                <a:ext cx="207880" cy="151842"/>
              </a:xfrm>
              <a:custGeom>
                <a:avLst/>
                <a:gdLst>
                  <a:gd name="T0" fmla="*/ 0 w 15"/>
                  <a:gd name="T1" fmla="*/ 8 h 11"/>
                  <a:gd name="T2" fmla="*/ 4 w 15"/>
                  <a:gd name="T3" fmla="*/ 11 h 11"/>
                  <a:gd name="T4" fmla="*/ 4 w 15"/>
                  <a:gd name="T5" fmla="*/ 10 h 11"/>
                  <a:gd name="T6" fmla="*/ 14 w 15"/>
                  <a:gd name="T7" fmla="*/ 10 h 11"/>
                  <a:gd name="T8" fmla="*/ 14 w 15"/>
                  <a:gd name="T9" fmla="*/ 8 h 11"/>
                  <a:gd name="T10" fmla="*/ 15 w 15"/>
                  <a:gd name="T11" fmla="*/ 5 h 11"/>
                  <a:gd name="T12" fmla="*/ 15 w 15"/>
                  <a:gd name="T13" fmla="*/ 4 h 11"/>
                  <a:gd name="T14" fmla="*/ 13 w 15"/>
                  <a:gd name="T15" fmla="*/ 0 h 11"/>
                  <a:gd name="T16" fmla="*/ 10 w 15"/>
                  <a:gd name="T17" fmla="*/ 1 h 11"/>
                  <a:gd name="T18" fmla="*/ 12 w 15"/>
                  <a:gd name="T19" fmla="*/ 5 h 11"/>
                  <a:gd name="T20" fmla="*/ 3 w 15"/>
                  <a:gd name="T21" fmla="*/ 5 h 11"/>
                  <a:gd name="T22" fmla="*/ 3 w 15"/>
                  <a:gd name="T23" fmla="*/ 4 h 11"/>
                  <a:gd name="T24" fmla="*/ 0 w 15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1">
                    <a:moveTo>
                      <a:pt x="0" y="8"/>
                    </a:moveTo>
                    <a:cubicBezTo>
                      <a:pt x="1" y="8"/>
                      <a:pt x="2" y="10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5" y="7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35" name="Freeform 266"/>
              <p:cNvSpPr>
                <a:spLocks/>
              </p:cNvSpPr>
              <p:nvPr/>
            </p:nvSpPr>
            <p:spPr bwMode="auto">
              <a:xfrm>
                <a:off x="17029232" y="10320662"/>
                <a:ext cx="139189" cy="222341"/>
              </a:xfrm>
              <a:custGeom>
                <a:avLst/>
                <a:gdLst>
                  <a:gd name="T0" fmla="*/ 5 w 10"/>
                  <a:gd name="T1" fmla="*/ 15 h 16"/>
                  <a:gd name="T2" fmla="*/ 9 w 10"/>
                  <a:gd name="T3" fmla="*/ 16 h 16"/>
                  <a:gd name="T4" fmla="*/ 9 w 10"/>
                  <a:gd name="T5" fmla="*/ 12 h 16"/>
                  <a:gd name="T6" fmla="*/ 5 w 10"/>
                  <a:gd name="T7" fmla="*/ 12 h 16"/>
                  <a:gd name="T8" fmla="*/ 8 w 10"/>
                  <a:gd name="T9" fmla="*/ 7 h 16"/>
                  <a:gd name="T10" fmla="*/ 8 w 10"/>
                  <a:gd name="T11" fmla="*/ 6 h 16"/>
                  <a:gd name="T12" fmla="*/ 9 w 10"/>
                  <a:gd name="T13" fmla="*/ 4 h 16"/>
                  <a:gd name="T14" fmla="*/ 10 w 10"/>
                  <a:gd name="T15" fmla="*/ 5 h 16"/>
                  <a:gd name="T16" fmla="*/ 10 w 10"/>
                  <a:gd name="T17" fmla="*/ 5 h 16"/>
                  <a:gd name="T18" fmla="*/ 8 w 10"/>
                  <a:gd name="T19" fmla="*/ 0 h 16"/>
                  <a:gd name="T20" fmla="*/ 3 w 10"/>
                  <a:gd name="T21" fmla="*/ 2 h 16"/>
                  <a:gd name="T22" fmla="*/ 5 w 10"/>
                  <a:gd name="T23" fmla="*/ 3 h 16"/>
                  <a:gd name="T24" fmla="*/ 4 w 10"/>
                  <a:gd name="T25" fmla="*/ 4 h 16"/>
                  <a:gd name="T26" fmla="*/ 4 w 10"/>
                  <a:gd name="T27" fmla="*/ 5 h 16"/>
                  <a:gd name="T28" fmla="*/ 3 w 10"/>
                  <a:gd name="T29" fmla="*/ 6 h 16"/>
                  <a:gd name="T30" fmla="*/ 0 w 10"/>
                  <a:gd name="T31" fmla="*/ 12 h 16"/>
                  <a:gd name="T32" fmla="*/ 2 w 10"/>
                  <a:gd name="T33" fmla="*/ 13 h 16"/>
                  <a:gd name="T34" fmla="*/ 4 w 10"/>
                  <a:gd name="T35" fmla="*/ 15 h 16"/>
                  <a:gd name="T36" fmla="*/ 5 w 10"/>
                  <a:gd name="T3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6">
                    <a:moveTo>
                      <a:pt x="5" y="15"/>
                    </a:move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8"/>
                      <a:pt x="1" y="10"/>
                      <a:pt x="0" y="12"/>
                    </a:cubicBezTo>
                    <a:cubicBezTo>
                      <a:pt x="1" y="12"/>
                      <a:pt x="1" y="12"/>
                      <a:pt x="2" y="13"/>
                    </a:cubicBezTo>
                    <a:cubicBezTo>
                      <a:pt x="3" y="14"/>
                      <a:pt x="4" y="15"/>
                      <a:pt x="4" y="15"/>
                    </a:cubicBez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49" name="กลุ่ม 648"/>
            <p:cNvGrpSpPr/>
            <p:nvPr/>
          </p:nvGrpSpPr>
          <p:grpSpPr>
            <a:xfrm>
              <a:off x="20022694" y="10139897"/>
              <a:ext cx="347068" cy="430220"/>
              <a:chOff x="20022694" y="10139897"/>
              <a:chExt cx="347068" cy="430220"/>
            </a:xfrm>
          </p:grpSpPr>
          <p:sp>
            <p:nvSpPr>
              <p:cNvPr id="536" name="Freeform 267"/>
              <p:cNvSpPr>
                <a:spLocks noEditPoints="1"/>
              </p:cNvSpPr>
              <p:nvPr/>
            </p:nvSpPr>
            <p:spPr bwMode="auto">
              <a:xfrm>
                <a:off x="20022694" y="10418275"/>
                <a:ext cx="124728" cy="151842"/>
              </a:xfrm>
              <a:custGeom>
                <a:avLst/>
                <a:gdLst>
                  <a:gd name="T0" fmla="*/ 1 w 9"/>
                  <a:gd name="T1" fmla="*/ 10 h 11"/>
                  <a:gd name="T2" fmla="*/ 8 w 9"/>
                  <a:gd name="T3" fmla="*/ 11 h 11"/>
                  <a:gd name="T4" fmla="*/ 9 w 9"/>
                  <a:gd name="T5" fmla="*/ 0 h 11"/>
                  <a:gd name="T6" fmla="*/ 1 w 9"/>
                  <a:gd name="T7" fmla="*/ 0 h 11"/>
                  <a:gd name="T8" fmla="*/ 3 w 9"/>
                  <a:gd name="T9" fmla="*/ 5 h 11"/>
                  <a:gd name="T10" fmla="*/ 4 w 9"/>
                  <a:gd name="T11" fmla="*/ 6 h 11"/>
                  <a:gd name="T12" fmla="*/ 3 w 9"/>
                  <a:gd name="T13" fmla="*/ 6 h 11"/>
                  <a:gd name="T14" fmla="*/ 2 w 9"/>
                  <a:gd name="T15" fmla="*/ 6 h 11"/>
                  <a:gd name="T16" fmla="*/ 3 w 9"/>
                  <a:gd name="T17" fmla="*/ 5 h 11"/>
                  <a:gd name="T18" fmla="*/ 4 w 9"/>
                  <a:gd name="T19" fmla="*/ 4 h 11"/>
                  <a:gd name="T20" fmla="*/ 5 w 9"/>
                  <a:gd name="T21" fmla="*/ 5 h 11"/>
                  <a:gd name="T22" fmla="*/ 3 w 9"/>
                  <a:gd name="T23" fmla="*/ 5 h 11"/>
                  <a:gd name="T24" fmla="*/ 3 w 9"/>
                  <a:gd name="T25" fmla="*/ 4 h 11"/>
                  <a:gd name="T26" fmla="*/ 3 w 9"/>
                  <a:gd name="T27" fmla="*/ 4 h 11"/>
                  <a:gd name="T28" fmla="*/ 4 w 9"/>
                  <a:gd name="T29" fmla="*/ 3 h 11"/>
                  <a:gd name="T30" fmla="*/ 5 w 9"/>
                  <a:gd name="T31" fmla="*/ 3 h 11"/>
                  <a:gd name="T32" fmla="*/ 6 w 9"/>
                  <a:gd name="T33" fmla="*/ 7 h 11"/>
                  <a:gd name="T34" fmla="*/ 6 w 9"/>
                  <a:gd name="T35" fmla="*/ 7 h 11"/>
                  <a:gd name="T36" fmla="*/ 7 w 9"/>
                  <a:gd name="T37" fmla="*/ 7 h 11"/>
                  <a:gd name="T38" fmla="*/ 6 w 9"/>
                  <a:gd name="T39" fmla="*/ 8 h 11"/>
                  <a:gd name="T40" fmla="*/ 6 w 9"/>
                  <a:gd name="T41" fmla="*/ 7 h 11"/>
                  <a:gd name="T42" fmla="*/ 6 w 9"/>
                  <a:gd name="T43" fmla="*/ 5 h 11"/>
                  <a:gd name="T44" fmla="*/ 7 w 9"/>
                  <a:gd name="T45" fmla="*/ 5 h 11"/>
                  <a:gd name="T46" fmla="*/ 7 w 9"/>
                  <a:gd name="T47" fmla="*/ 5 h 11"/>
                  <a:gd name="T48" fmla="*/ 8 w 9"/>
                  <a:gd name="T49" fmla="*/ 7 h 11"/>
                  <a:gd name="T50" fmla="*/ 7 w 9"/>
                  <a:gd name="T51" fmla="*/ 7 h 11"/>
                  <a:gd name="T52" fmla="*/ 6 w 9"/>
                  <a:gd name="T53" fmla="*/ 6 h 11"/>
                  <a:gd name="T54" fmla="*/ 6 w 9"/>
                  <a:gd name="T55" fmla="*/ 6 h 11"/>
                  <a:gd name="T56" fmla="*/ 5 w 9"/>
                  <a:gd name="T57" fmla="*/ 4 h 11"/>
                  <a:gd name="T58" fmla="*/ 5 w 9"/>
                  <a:gd name="T59" fmla="*/ 4 h 11"/>
                  <a:gd name="T60" fmla="*/ 5 w 9"/>
                  <a:gd name="T61" fmla="*/ 3 h 11"/>
                  <a:gd name="T62" fmla="*/ 6 w 9"/>
                  <a:gd name="T63" fmla="*/ 4 h 11"/>
                  <a:gd name="T64" fmla="*/ 5 w 9"/>
                  <a:gd name="T65" fmla="*/ 4 h 11"/>
                  <a:gd name="T66" fmla="*/ 2 w 9"/>
                  <a:gd name="T67" fmla="*/ 7 h 11"/>
                  <a:gd name="T68" fmla="*/ 4 w 9"/>
                  <a:gd name="T69" fmla="*/ 7 h 11"/>
                  <a:gd name="T70" fmla="*/ 4 w 9"/>
                  <a:gd name="T71" fmla="*/ 6 h 11"/>
                  <a:gd name="T72" fmla="*/ 5 w 9"/>
                  <a:gd name="T73" fmla="*/ 7 h 11"/>
                  <a:gd name="T74" fmla="*/ 4 w 9"/>
                  <a:gd name="T75" fmla="*/ 8 h 11"/>
                  <a:gd name="T76" fmla="*/ 4 w 9"/>
                  <a:gd name="T77" fmla="*/ 8 h 11"/>
                  <a:gd name="T78" fmla="*/ 3 w 9"/>
                  <a:gd name="T7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lose/>
                    <a:moveTo>
                      <a:pt x="5" y="3"/>
                    </a:moveTo>
                    <a:cubicBezTo>
                      <a:pt x="5" y="3"/>
                      <a:pt x="5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lnTo>
                      <a:pt x="6" y="7"/>
                    </a:lnTo>
                    <a:close/>
                    <a:moveTo>
                      <a:pt x="6" y="6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6" y="6"/>
                    </a:cubicBezTo>
                    <a:close/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7"/>
                      <a:pt x="2" y="7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37" name="Oval 268"/>
              <p:cNvSpPr>
                <a:spLocks noChangeArrowheads="1"/>
              </p:cNvSpPr>
              <p:nvPr/>
            </p:nvSpPr>
            <p:spPr bwMode="auto">
              <a:xfrm>
                <a:off x="20230573" y="10139897"/>
                <a:ext cx="83152" cy="83152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38" name="Freeform 269"/>
              <p:cNvSpPr>
                <a:spLocks/>
              </p:cNvSpPr>
              <p:nvPr/>
            </p:nvSpPr>
            <p:spPr bwMode="auto">
              <a:xfrm>
                <a:off x="20120307" y="10237510"/>
                <a:ext cx="249455" cy="332607"/>
              </a:xfrm>
              <a:custGeom>
                <a:avLst/>
                <a:gdLst>
                  <a:gd name="T0" fmla="*/ 2 w 18"/>
                  <a:gd name="T1" fmla="*/ 8 h 24"/>
                  <a:gd name="T2" fmla="*/ 2 w 18"/>
                  <a:gd name="T3" fmla="*/ 8 h 24"/>
                  <a:gd name="T4" fmla="*/ 2 w 18"/>
                  <a:gd name="T5" fmla="*/ 8 h 24"/>
                  <a:gd name="T6" fmla="*/ 1 w 18"/>
                  <a:gd name="T7" fmla="*/ 8 h 24"/>
                  <a:gd name="T8" fmla="*/ 1 w 18"/>
                  <a:gd name="T9" fmla="*/ 6 h 24"/>
                  <a:gd name="T10" fmla="*/ 1 w 18"/>
                  <a:gd name="T11" fmla="*/ 6 h 24"/>
                  <a:gd name="T12" fmla="*/ 5 w 18"/>
                  <a:gd name="T13" fmla="*/ 1 h 24"/>
                  <a:gd name="T14" fmla="*/ 8 w 18"/>
                  <a:gd name="T15" fmla="*/ 0 h 24"/>
                  <a:gd name="T16" fmla="*/ 14 w 18"/>
                  <a:gd name="T17" fmla="*/ 0 h 24"/>
                  <a:gd name="T18" fmla="*/ 18 w 18"/>
                  <a:gd name="T19" fmla="*/ 3 h 24"/>
                  <a:gd name="T20" fmla="*/ 18 w 18"/>
                  <a:gd name="T21" fmla="*/ 9 h 24"/>
                  <a:gd name="T22" fmla="*/ 18 w 18"/>
                  <a:gd name="T23" fmla="*/ 9 h 24"/>
                  <a:gd name="T24" fmla="*/ 18 w 18"/>
                  <a:gd name="T25" fmla="*/ 9 h 24"/>
                  <a:gd name="T26" fmla="*/ 17 w 18"/>
                  <a:gd name="T27" fmla="*/ 11 h 24"/>
                  <a:gd name="T28" fmla="*/ 15 w 18"/>
                  <a:gd name="T29" fmla="*/ 9 h 24"/>
                  <a:gd name="T30" fmla="*/ 15 w 18"/>
                  <a:gd name="T31" fmla="*/ 9 h 24"/>
                  <a:gd name="T32" fmla="*/ 15 w 18"/>
                  <a:gd name="T33" fmla="*/ 9 h 24"/>
                  <a:gd name="T34" fmla="*/ 15 w 18"/>
                  <a:gd name="T35" fmla="*/ 3 h 24"/>
                  <a:gd name="T36" fmla="*/ 15 w 18"/>
                  <a:gd name="T37" fmla="*/ 3 h 24"/>
                  <a:gd name="T38" fmla="*/ 15 w 18"/>
                  <a:gd name="T39" fmla="*/ 23 h 24"/>
                  <a:gd name="T40" fmla="*/ 13 w 18"/>
                  <a:gd name="T41" fmla="*/ 24 h 24"/>
                  <a:gd name="T42" fmla="*/ 12 w 18"/>
                  <a:gd name="T43" fmla="*/ 23 h 24"/>
                  <a:gd name="T44" fmla="*/ 12 w 18"/>
                  <a:gd name="T45" fmla="*/ 10 h 24"/>
                  <a:gd name="T46" fmla="*/ 11 w 18"/>
                  <a:gd name="T47" fmla="*/ 10 h 24"/>
                  <a:gd name="T48" fmla="*/ 11 w 18"/>
                  <a:gd name="T49" fmla="*/ 23 h 24"/>
                  <a:gd name="T50" fmla="*/ 11 w 18"/>
                  <a:gd name="T51" fmla="*/ 23 h 24"/>
                  <a:gd name="T52" fmla="*/ 9 w 18"/>
                  <a:gd name="T53" fmla="*/ 24 h 24"/>
                  <a:gd name="T54" fmla="*/ 8 w 18"/>
                  <a:gd name="T55" fmla="*/ 23 h 24"/>
                  <a:gd name="T56" fmla="*/ 8 w 18"/>
                  <a:gd name="T57" fmla="*/ 3 h 24"/>
                  <a:gd name="T58" fmla="*/ 7 w 18"/>
                  <a:gd name="T59" fmla="*/ 3 h 24"/>
                  <a:gd name="T60" fmla="*/ 2 w 18"/>
                  <a:gd name="T6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24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8" y="0"/>
                      <a:pt x="18" y="3"/>
                      <a:pt x="18" y="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7" y="11"/>
                      <a:pt x="17" y="11"/>
                    </a:cubicBezTo>
                    <a:cubicBezTo>
                      <a:pt x="16" y="11"/>
                      <a:pt x="15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4" y="24"/>
                      <a:pt x="13" y="24"/>
                    </a:cubicBezTo>
                    <a:cubicBezTo>
                      <a:pt x="12" y="24"/>
                      <a:pt x="12" y="24"/>
                      <a:pt x="12" y="2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9" y="24"/>
                      <a:pt x="8" y="24"/>
                      <a:pt x="8" y="2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39" name="Freeform 270"/>
              <p:cNvSpPr>
                <a:spLocks/>
              </p:cNvSpPr>
              <p:nvPr/>
            </p:nvSpPr>
            <p:spPr bwMode="auto">
              <a:xfrm>
                <a:off x="20078730" y="10347777"/>
                <a:ext cx="41576" cy="56038"/>
              </a:xfrm>
              <a:custGeom>
                <a:avLst/>
                <a:gdLst>
                  <a:gd name="T0" fmla="*/ 23 w 23"/>
                  <a:gd name="T1" fmla="*/ 23 h 31"/>
                  <a:gd name="T2" fmla="*/ 15 w 23"/>
                  <a:gd name="T3" fmla="*/ 23 h 31"/>
                  <a:gd name="T4" fmla="*/ 8 w 23"/>
                  <a:gd name="T5" fmla="*/ 31 h 31"/>
                  <a:gd name="T6" fmla="*/ 8 w 23"/>
                  <a:gd name="T7" fmla="*/ 23 h 31"/>
                  <a:gd name="T8" fmla="*/ 0 w 23"/>
                  <a:gd name="T9" fmla="*/ 23 h 31"/>
                  <a:gd name="T10" fmla="*/ 0 w 23"/>
                  <a:gd name="T11" fmla="*/ 23 h 31"/>
                  <a:gd name="T12" fmla="*/ 0 w 23"/>
                  <a:gd name="T13" fmla="*/ 23 h 31"/>
                  <a:gd name="T14" fmla="*/ 0 w 23"/>
                  <a:gd name="T15" fmla="*/ 16 h 31"/>
                  <a:gd name="T16" fmla="*/ 0 w 23"/>
                  <a:gd name="T17" fmla="*/ 16 h 31"/>
                  <a:gd name="T18" fmla="*/ 0 w 23"/>
                  <a:gd name="T19" fmla="*/ 16 h 31"/>
                  <a:gd name="T20" fmla="*/ 0 w 23"/>
                  <a:gd name="T21" fmla="*/ 16 h 31"/>
                  <a:gd name="T22" fmla="*/ 0 w 23"/>
                  <a:gd name="T23" fmla="*/ 8 h 31"/>
                  <a:gd name="T24" fmla="*/ 8 w 23"/>
                  <a:gd name="T25" fmla="*/ 8 h 31"/>
                  <a:gd name="T26" fmla="*/ 15 w 23"/>
                  <a:gd name="T27" fmla="*/ 0 h 31"/>
                  <a:gd name="T28" fmla="*/ 15 w 23"/>
                  <a:gd name="T29" fmla="*/ 8 h 31"/>
                  <a:gd name="T30" fmla="*/ 23 w 23"/>
                  <a:gd name="T31" fmla="*/ 8 h 31"/>
                  <a:gd name="T32" fmla="*/ 23 w 23"/>
                  <a:gd name="T33" fmla="*/ 16 h 31"/>
                  <a:gd name="T34" fmla="*/ 23 w 23"/>
                  <a:gd name="T35" fmla="*/ 16 h 31"/>
                  <a:gd name="T36" fmla="*/ 23 w 23"/>
                  <a:gd name="T37" fmla="*/ 23 h 31"/>
                  <a:gd name="T38" fmla="*/ 23 w 23"/>
                  <a:gd name="T39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31">
                    <a:moveTo>
                      <a:pt x="23" y="23"/>
                    </a:moveTo>
                    <a:lnTo>
                      <a:pt x="15" y="23"/>
                    </a:lnTo>
                    <a:lnTo>
                      <a:pt x="8" y="31"/>
                    </a:lnTo>
                    <a:lnTo>
                      <a:pt x="8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23" y="8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23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540" name="Freeform 271"/>
            <p:cNvSpPr>
              <a:spLocks noEditPoints="1"/>
            </p:cNvSpPr>
            <p:nvPr/>
          </p:nvSpPr>
          <p:spPr bwMode="auto">
            <a:xfrm>
              <a:off x="8186226" y="11139526"/>
              <a:ext cx="332607" cy="442874"/>
            </a:xfrm>
            <a:custGeom>
              <a:avLst/>
              <a:gdLst>
                <a:gd name="T0" fmla="*/ 23 w 24"/>
                <a:gd name="T1" fmla="*/ 16 h 32"/>
                <a:gd name="T2" fmla="*/ 22 w 24"/>
                <a:gd name="T3" fmla="*/ 16 h 32"/>
                <a:gd name="T4" fmla="*/ 21 w 24"/>
                <a:gd name="T5" fmla="*/ 15 h 32"/>
                <a:gd name="T6" fmla="*/ 19 w 24"/>
                <a:gd name="T7" fmla="*/ 14 h 32"/>
                <a:gd name="T8" fmla="*/ 16 w 24"/>
                <a:gd name="T9" fmla="*/ 13 h 32"/>
                <a:gd name="T10" fmla="*/ 14 w 24"/>
                <a:gd name="T11" fmla="*/ 13 h 32"/>
                <a:gd name="T12" fmla="*/ 14 w 24"/>
                <a:gd name="T13" fmla="*/ 13 h 32"/>
                <a:gd name="T14" fmla="*/ 12 w 24"/>
                <a:gd name="T15" fmla="*/ 11 h 32"/>
                <a:gd name="T16" fmla="*/ 12 w 24"/>
                <a:gd name="T17" fmla="*/ 10 h 32"/>
                <a:gd name="T18" fmla="*/ 13 w 24"/>
                <a:gd name="T19" fmla="*/ 9 h 32"/>
                <a:gd name="T20" fmla="*/ 13 w 24"/>
                <a:gd name="T21" fmla="*/ 6 h 32"/>
                <a:gd name="T22" fmla="*/ 13 w 24"/>
                <a:gd name="T23" fmla="*/ 3 h 32"/>
                <a:gd name="T24" fmla="*/ 12 w 24"/>
                <a:gd name="T25" fmla="*/ 2 h 32"/>
                <a:gd name="T26" fmla="*/ 12 w 24"/>
                <a:gd name="T27" fmla="*/ 1 h 32"/>
                <a:gd name="T28" fmla="*/ 12 w 24"/>
                <a:gd name="T29" fmla="*/ 0 h 32"/>
                <a:gd name="T30" fmla="*/ 11 w 24"/>
                <a:gd name="T31" fmla="*/ 1 h 32"/>
                <a:gd name="T32" fmla="*/ 11 w 24"/>
                <a:gd name="T33" fmla="*/ 2 h 32"/>
                <a:gd name="T34" fmla="*/ 11 w 24"/>
                <a:gd name="T35" fmla="*/ 3 h 32"/>
                <a:gd name="T36" fmla="*/ 11 w 24"/>
                <a:gd name="T37" fmla="*/ 6 h 32"/>
                <a:gd name="T38" fmla="*/ 11 w 24"/>
                <a:gd name="T39" fmla="*/ 9 h 32"/>
                <a:gd name="T40" fmla="*/ 11 w 24"/>
                <a:gd name="T41" fmla="*/ 10 h 32"/>
                <a:gd name="T42" fmla="*/ 11 w 24"/>
                <a:gd name="T43" fmla="*/ 11 h 32"/>
                <a:gd name="T44" fmla="*/ 10 w 24"/>
                <a:gd name="T45" fmla="*/ 13 h 32"/>
                <a:gd name="T46" fmla="*/ 10 w 24"/>
                <a:gd name="T47" fmla="*/ 13 h 32"/>
                <a:gd name="T48" fmla="*/ 9 w 24"/>
                <a:gd name="T49" fmla="*/ 13 h 32"/>
                <a:gd name="T50" fmla="*/ 7 w 24"/>
                <a:gd name="T51" fmla="*/ 13 h 32"/>
                <a:gd name="T52" fmla="*/ 5 w 24"/>
                <a:gd name="T53" fmla="*/ 14 h 32"/>
                <a:gd name="T54" fmla="*/ 2 w 24"/>
                <a:gd name="T55" fmla="*/ 15 h 32"/>
                <a:gd name="T56" fmla="*/ 1 w 24"/>
                <a:gd name="T57" fmla="*/ 16 h 32"/>
                <a:gd name="T58" fmla="*/ 0 w 24"/>
                <a:gd name="T59" fmla="*/ 16 h 32"/>
                <a:gd name="T60" fmla="*/ 0 w 24"/>
                <a:gd name="T61" fmla="*/ 17 h 32"/>
                <a:gd name="T62" fmla="*/ 0 w 24"/>
                <a:gd name="T63" fmla="*/ 17 h 32"/>
                <a:gd name="T64" fmla="*/ 1 w 24"/>
                <a:gd name="T65" fmla="*/ 17 h 32"/>
                <a:gd name="T66" fmla="*/ 3 w 24"/>
                <a:gd name="T67" fmla="*/ 17 h 32"/>
                <a:gd name="T68" fmla="*/ 6 w 24"/>
                <a:gd name="T69" fmla="*/ 16 h 32"/>
                <a:gd name="T70" fmla="*/ 8 w 24"/>
                <a:gd name="T71" fmla="*/ 15 h 32"/>
                <a:gd name="T72" fmla="*/ 9 w 24"/>
                <a:gd name="T73" fmla="*/ 14 h 32"/>
                <a:gd name="T74" fmla="*/ 10 w 24"/>
                <a:gd name="T75" fmla="*/ 14 h 32"/>
                <a:gd name="T76" fmla="*/ 11 w 24"/>
                <a:gd name="T77" fmla="*/ 15 h 32"/>
                <a:gd name="T78" fmla="*/ 9 w 24"/>
                <a:gd name="T79" fmla="*/ 32 h 32"/>
                <a:gd name="T80" fmla="*/ 14 w 24"/>
                <a:gd name="T81" fmla="*/ 32 h 32"/>
                <a:gd name="T82" fmla="*/ 13 w 24"/>
                <a:gd name="T83" fmla="*/ 15 h 32"/>
                <a:gd name="T84" fmla="*/ 14 w 24"/>
                <a:gd name="T85" fmla="*/ 14 h 32"/>
                <a:gd name="T86" fmla="*/ 14 w 24"/>
                <a:gd name="T87" fmla="*/ 14 h 32"/>
                <a:gd name="T88" fmla="*/ 15 w 24"/>
                <a:gd name="T89" fmla="*/ 15 h 32"/>
                <a:gd name="T90" fmla="*/ 18 w 24"/>
                <a:gd name="T91" fmla="*/ 16 h 32"/>
                <a:gd name="T92" fmla="*/ 21 w 24"/>
                <a:gd name="T93" fmla="*/ 17 h 32"/>
                <a:gd name="T94" fmla="*/ 22 w 24"/>
                <a:gd name="T95" fmla="*/ 17 h 32"/>
                <a:gd name="T96" fmla="*/ 23 w 24"/>
                <a:gd name="T97" fmla="*/ 17 h 32"/>
                <a:gd name="T98" fmla="*/ 24 w 24"/>
                <a:gd name="T99" fmla="*/ 17 h 32"/>
                <a:gd name="T100" fmla="*/ 23 w 24"/>
                <a:gd name="T101" fmla="*/ 16 h 32"/>
                <a:gd name="T102" fmla="*/ 12 w 24"/>
                <a:gd name="T103" fmla="*/ 14 h 32"/>
                <a:gd name="T104" fmla="*/ 11 w 24"/>
                <a:gd name="T105" fmla="*/ 13 h 32"/>
                <a:gd name="T106" fmla="*/ 12 w 24"/>
                <a:gd name="T107" fmla="*/ 12 h 32"/>
                <a:gd name="T108" fmla="*/ 13 w 24"/>
                <a:gd name="T109" fmla="*/ 13 h 32"/>
                <a:gd name="T110" fmla="*/ 12 w 24"/>
                <a:gd name="T111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" h="32">
                  <a:moveTo>
                    <a:pt x="23" y="16"/>
                  </a:moveTo>
                  <a:cubicBezTo>
                    <a:pt x="23" y="16"/>
                    <a:pt x="23" y="16"/>
                    <a:pt x="22" y="16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8" y="13"/>
                    <a:pt x="17" y="13"/>
                    <a:pt x="16" y="13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3" y="5"/>
                    <a:pt x="13" y="4"/>
                    <a:pt x="13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4" y="14"/>
                    <a:pt x="3" y="14"/>
                    <a:pt x="2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6" y="16"/>
                    <a:pt x="7" y="15"/>
                    <a:pt x="8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5"/>
                  </a:cubicBezTo>
                  <a:cubicBezTo>
                    <a:pt x="16" y="15"/>
                    <a:pt x="17" y="16"/>
                    <a:pt x="18" y="16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7"/>
                    <a:pt x="22" y="17"/>
                    <a:pt x="22" y="17"/>
                  </a:cubicBezTo>
                  <a:cubicBezTo>
                    <a:pt x="22" y="17"/>
                    <a:pt x="23" y="17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3" y="16"/>
                    <a:pt x="23" y="16"/>
                    <a:pt x="23" y="16"/>
                  </a:cubicBezTo>
                  <a:close/>
                  <a:moveTo>
                    <a:pt x="12" y="14"/>
                  </a:moveTo>
                  <a:cubicBezTo>
                    <a:pt x="11" y="14"/>
                    <a:pt x="11" y="13"/>
                    <a:pt x="11" y="13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3" y="12"/>
                    <a:pt x="13" y="13"/>
                  </a:cubicBezTo>
                  <a:cubicBezTo>
                    <a:pt x="13" y="13"/>
                    <a:pt x="12" y="14"/>
                    <a:pt x="12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1" name="Freeform 272"/>
            <p:cNvSpPr>
              <a:spLocks/>
            </p:cNvSpPr>
            <p:nvPr/>
          </p:nvSpPr>
          <p:spPr bwMode="auto">
            <a:xfrm>
              <a:off x="19122486" y="10168820"/>
              <a:ext cx="193419" cy="374183"/>
            </a:xfrm>
            <a:custGeom>
              <a:avLst/>
              <a:gdLst>
                <a:gd name="T0" fmla="*/ 107 w 107"/>
                <a:gd name="T1" fmla="*/ 0 h 207"/>
                <a:gd name="T2" fmla="*/ 30 w 107"/>
                <a:gd name="T3" fmla="*/ 0 h 207"/>
                <a:gd name="T4" fmla="*/ 0 w 107"/>
                <a:gd name="T5" fmla="*/ 115 h 207"/>
                <a:gd name="T6" fmla="*/ 30 w 107"/>
                <a:gd name="T7" fmla="*/ 115 h 207"/>
                <a:gd name="T8" fmla="*/ 0 w 107"/>
                <a:gd name="T9" fmla="*/ 207 h 207"/>
                <a:gd name="T10" fmla="*/ 7 w 107"/>
                <a:gd name="T11" fmla="*/ 207 h 207"/>
                <a:gd name="T12" fmla="*/ 99 w 107"/>
                <a:gd name="T13" fmla="*/ 99 h 207"/>
                <a:gd name="T14" fmla="*/ 53 w 107"/>
                <a:gd name="T15" fmla="*/ 99 h 207"/>
                <a:gd name="T16" fmla="*/ 107 w 107"/>
                <a:gd name="T1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207">
                  <a:moveTo>
                    <a:pt x="107" y="0"/>
                  </a:moveTo>
                  <a:lnTo>
                    <a:pt x="30" y="0"/>
                  </a:lnTo>
                  <a:lnTo>
                    <a:pt x="0" y="115"/>
                  </a:lnTo>
                  <a:lnTo>
                    <a:pt x="30" y="115"/>
                  </a:lnTo>
                  <a:lnTo>
                    <a:pt x="0" y="207"/>
                  </a:lnTo>
                  <a:lnTo>
                    <a:pt x="7" y="207"/>
                  </a:lnTo>
                  <a:lnTo>
                    <a:pt x="99" y="99"/>
                  </a:lnTo>
                  <a:lnTo>
                    <a:pt x="53" y="9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55" name="กลุ่ม 654"/>
            <p:cNvGrpSpPr/>
            <p:nvPr/>
          </p:nvGrpSpPr>
          <p:grpSpPr>
            <a:xfrm>
              <a:off x="9113548" y="11208217"/>
              <a:ext cx="430221" cy="305491"/>
              <a:chOff x="9113548" y="11208217"/>
              <a:chExt cx="430221" cy="305491"/>
            </a:xfrm>
          </p:grpSpPr>
          <p:sp>
            <p:nvSpPr>
              <p:cNvPr id="542" name="Freeform 273"/>
              <p:cNvSpPr>
                <a:spLocks/>
              </p:cNvSpPr>
              <p:nvPr/>
            </p:nvSpPr>
            <p:spPr bwMode="auto">
              <a:xfrm>
                <a:off x="9267199" y="11264253"/>
                <a:ext cx="276570" cy="249455"/>
              </a:xfrm>
              <a:custGeom>
                <a:avLst/>
                <a:gdLst>
                  <a:gd name="T0" fmla="*/ 13 w 20"/>
                  <a:gd name="T1" fmla="*/ 0 h 18"/>
                  <a:gd name="T2" fmla="*/ 6 w 20"/>
                  <a:gd name="T3" fmla="*/ 7 h 18"/>
                  <a:gd name="T4" fmla="*/ 10 w 20"/>
                  <a:gd name="T5" fmla="*/ 7 h 18"/>
                  <a:gd name="T6" fmla="*/ 10 w 20"/>
                  <a:gd name="T7" fmla="*/ 8 h 18"/>
                  <a:gd name="T8" fmla="*/ 0 w 20"/>
                  <a:gd name="T9" fmla="*/ 16 h 18"/>
                  <a:gd name="T10" fmla="*/ 0 w 20"/>
                  <a:gd name="T11" fmla="*/ 17 h 18"/>
                  <a:gd name="T12" fmla="*/ 11 w 20"/>
                  <a:gd name="T13" fmla="*/ 15 h 18"/>
                  <a:gd name="T14" fmla="*/ 16 w 20"/>
                  <a:gd name="T15" fmla="*/ 7 h 18"/>
                  <a:gd name="T16" fmla="*/ 20 w 20"/>
                  <a:gd name="T17" fmla="*/ 7 h 18"/>
                  <a:gd name="T18" fmla="*/ 13 w 20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8">
                    <a:moveTo>
                      <a:pt x="13" y="0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11"/>
                      <a:pt x="8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7" y="18"/>
                      <a:pt x="11" y="15"/>
                    </a:cubicBezTo>
                    <a:cubicBezTo>
                      <a:pt x="13" y="14"/>
                      <a:pt x="16" y="10"/>
                      <a:pt x="16" y="7"/>
                    </a:cubicBezTo>
                    <a:cubicBezTo>
                      <a:pt x="20" y="7"/>
                      <a:pt x="20" y="7"/>
                      <a:pt x="20" y="7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43" name="Freeform 274"/>
              <p:cNvSpPr>
                <a:spLocks/>
              </p:cNvSpPr>
              <p:nvPr/>
            </p:nvSpPr>
            <p:spPr bwMode="auto">
              <a:xfrm>
                <a:off x="9113548" y="11208217"/>
                <a:ext cx="278378" cy="249455"/>
              </a:xfrm>
              <a:custGeom>
                <a:avLst/>
                <a:gdLst>
                  <a:gd name="T0" fmla="*/ 10 w 20"/>
                  <a:gd name="T1" fmla="*/ 11 h 18"/>
                  <a:gd name="T2" fmla="*/ 10 w 20"/>
                  <a:gd name="T3" fmla="*/ 10 h 18"/>
                  <a:gd name="T4" fmla="*/ 20 w 20"/>
                  <a:gd name="T5" fmla="*/ 2 h 18"/>
                  <a:gd name="T6" fmla="*/ 20 w 20"/>
                  <a:gd name="T7" fmla="*/ 1 h 18"/>
                  <a:gd name="T8" fmla="*/ 9 w 20"/>
                  <a:gd name="T9" fmla="*/ 3 h 18"/>
                  <a:gd name="T10" fmla="*/ 4 w 20"/>
                  <a:gd name="T11" fmla="*/ 11 h 18"/>
                  <a:gd name="T12" fmla="*/ 0 w 20"/>
                  <a:gd name="T13" fmla="*/ 11 h 18"/>
                  <a:gd name="T14" fmla="*/ 7 w 20"/>
                  <a:gd name="T15" fmla="*/ 18 h 18"/>
                  <a:gd name="T16" fmla="*/ 14 w 20"/>
                  <a:gd name="T17" fmla="*/ 11 h 18"/>
                  <a:gd name="T18" fmla="*/ 10 w 20"/>
                  <a:gd name="T1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8">
                    <a:moveTo>
                      <a:pt x="10" y="11"/>
                    </a:move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7"/>
                      <a:pt x="13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3" y="0"/>
                      <a:pt x="9" y="3"/>
                    </a:cubicBezTo>
                    <a:cubicBezTo>
                      <a:pt x="7" y="4"/>
                      <a:pt x="4" y="8"/>
                      <a:pt x="4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4" y="11"/>
                      <a:pt x="14" y="11"/>
                      <a:pt x="1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544" name="Freeform 275"/>
            <p:cNvSpPr>
              <a:spLocks noEditPoints="1"/>
            </p:cNvSpPr>
            <p:nvPr/>
          </p:nvSpPr>
          <p:spPr bwMode="auto">
            <a:xfrm>
              <a:off x="10084255" y="11222678"/>
              <a:ext cx="430220" cy="291032"/>
            </a:xfrm>
            <a:custGeom>
              <a:avLst/>
              <a:gdLst>
                <a:gd name="T0" fmla="*/ 25 w 31"/>
                <a:gd name="T1" fmla="*/ 7 h 21"/>
                <a:gd name="T2" fmla="*/ 24 w 31"/>
                <a:gd name="T3" fmla="*/ 7 h 21"/>
                <a:gd name="T4" fmla="*/ 22 w 31"/>
                <a:gd name="T5" fmla="*/ 1 h 21"/>
                <a:gd name="T6" fmla="*/ 25 w 31"/>
                <a:gd name="T7" fmla="*/ 1 h 21"/>
                <a:gd name="T8" fmla="*/ 25 w 31"/>
                <a:gd name="T9" fmla="*/ 0 h 21"/>
                <a:gd name="T10" fmla="*/ 19 w 31"/>
                <a:gd name="T11" fmla="*/ 0 h 21"/>
                <a:gd name="T12" fmla="*/ 19 w 31"/>
                <a:gd name="T13" fmla="*/ 1 h 21"/>
                <a:gd name="T14" fmla="*/ 21 w 31"/>
                <a:gd name="T15" fmla="*/ 1 h 21"/>
                <a:gd name="T16" fmla="*/ 22 w 31"/>
                <a:gd name="T17" fmla="*/ 4 h 21"/>
                <a:gd name="T18" fmla="*/ 13 w 31"/>
                <a:gd name="T19" fmla="*/ 4 h 21"/>
                <a:gd name="T20" fmla="*/ 12 w 31"/>
                <a:gd name="T21" fmla="*/ 2 h 21"/>
                <a:gd name="T22" fmla="*/ 14 w 31"/>
                <a:gd name="T23" fmla="*/ 2 h 21"/>
                <a:gd name="T24" fmla="*/ 14 w 31"/>
                <a:gd name="T25" fmla="*/ 1 h 21"/>
                <a:gd name="T26" fmla="*/ 10 w 31"/>
                <a:gd name="T27" fmla="*/ 1 h 21"/>
                <a:gd name="T28" fmla="*/ 12 w 31"/>
                <a:gd name="T29" fmla="*/ 5 h 21"/>
                <a:gd name="T30" fmla="*/ 10 w 31"/>
                <a:gd name="T31" fmla="*/ 8 h 21"/>
                <a:gd name="T32" fmla="*/ 6 w 31"/>
                <a:gd name="T33" fmla="*/ 7 h 21"/>
                <a:gd name="T34" fmla="*/ 0 w 31"/>
                <a:gd name="T35" fmla="*/ 14 h 21"/>
                <a:gd name="T36" fmla="*/ 6 w 31"/>
                <a:gd name="T37" fmla="*/ 21 h 21"/>
                <a:gd name="T38" fmla="*/ 13 w 31"/>
                <a:gd name="T39" fmla="*/ 14 h 21"/>
                <a:gd name="T40" fmla="*/ 15 w 31"/>
                <a:gd name="T41" fmla="*/ 14 h 21"/>
                <a:gd name="T42" fmla="*/ 22 w 31"/>
                <a:gd name="T43" fmla="*/ 5 h 21"/>
                <a:gd name="T44" fmla="*/ 22 w 31"/>
                <a:gd name="T45" fmla="*/ 7 h 21"/>
                <a:gd name="T46" fmla="*/ 18 w 31"/>
                <a:gd name="T47" fmla="*/ 14 h 21"/>
                <a:gd name="T48" fmla="*/ 25 w 31"/>
                <a:gd name="T49" fmla="*/ 21 h 21"/>
                <a:gd name="T50" fmla="*/ 31 w 31"/>
                <a:gd name="T51" fmla="*/ 14 h 21"/>
                <a:gd name="T52" fmla="*/ 25 w 31"/>
                <a:gd name="T53" fmla="*/ 7 h 21"/>
                <a:gd name="T54" fmla="*/ 12 w 31"/>
                <a:gd name="T55" fmla="*/ 7 h 21"/>
                <a:gd name="T56" fmla="*/ 13 w 31"/>
                <a:gd name="T57" fmla="*/ 13 h 21"/>
                <a:gd name="T58" fmla="*/ 13 w 31"/>
                <a:gd name="T59" fmla="*/ 13 h 21"/>
                <a:gd name="T60" fmla="*/ 11 w 31"/>
                <a:gd name="T61" fmla="*/ 9 h 21"/>
                <a:gd name="T62" fmla="*/ 12 w 31"/>
                <a:gd name="T63" fmla="*/ 7 h 21"/>
                <a:gd name="T64" fmla="*/ 12 w 31"/>
                <a:gd name="T65" fmla="*/ 13 h 21"/>
                <a:gd name="T66" fmla="*/ 8 w 31"/>
                <a:gd name="T67" fmla="*/ 13 h 21"/>
                <a:gd name="T68" fmla="*/ 10 w 31"/>
                <a:gd name="T69" fmla="*/ 10 h 21"/>
                <a:gd name="T70" fmla="*/ 12 w 31"/>
                <a:gd name="T71" fmla="*/ 13 h 21"/>
                <a:gd name="T72" fmla="*/ 6 w 31"/>
                <a:gd name="T73" fmla="*/ 19 h 21"/>
                <a:gd name="T74" fmla="*/ 1 w 31"/>
                <a:gd name="T75" fmla="*/ 14 h 21"/>
                <a:gd name="T76" fmla="*/ 6 w 31"/>
                <a:gd name="T77" fmla="*/ 8 h 21"/>
                <a:gd name="T78" fmla="*/ 9 w 31"/>
                <a:gd name="T79" fmla="*/ 9 h 21"/>
                <a:gd name="T80" fmla="*/ 5 w 31"/>
                <a:gd name="T81" fmla="*/ 14 h 21"/>
                <a:gd name="T82" fmla="*/ 12 w 31"/>
                <a:gd name="T83" fmla="*/ 14 h 21"/>
                <a:gd name="T84" fmla="*/ 6 w 31"/>
                <a:gd name="T85" fmla="*/ 19 h 21"/>
                <a:gd name="T86" fmla="*/ 15 w 31"/>
                <a:gd name="T87" fmla="*/ 12 h 21"/>
                <a:gd name="T88" fmla="*/ 13 w 31"/>
                <a:gd name="T89" fmla="*/ 5 h 21"/>
                <a:gd name="T90" fmla="*/ 20 w 31"/>
                <a:gd name="T91" fmla="*/ 5 h 21"/>
                <a:gd name="T92" fmla="*/ 15 w 31"/>
                <a:gd name="T93" fmla="*/ 12 h 21"/>
                <a:gd name="T94" fmla="*/ 25 w 31"/>
                <a:gd name="T95" fmla="*/ 19 h 21"/>
                <a:gd name="T96" fmla="*/ 19 w 31"/>
                <a:gd name="T97" fmla="*/ 14 h 21"/>
                <a:gd name="T98" fmla="*/ 23 w 31"/>
                <a:gd name="T99" fmla="*/ 9 h 21"/>
                <a:gd name="T100" fmla="*/ 24 w 31"/>
                <a:gd name="T101" fmla="*/ 14 h 21"/>
                <a:gd name="T102" fmla="*/ 25 w 31"/>
                <a:gd name="T103" fmla="*/ 14 h 21"/>
                <a:gd name="T104" fmla="*/ 24 w 31"/>
                <a:gd name="T105" fmla="*/ 8 h 21"/>
                <a:gd name="T106" fmla="*/ 25 w 31"/>
                <a:gd name="T107" fmla="*/ 8 h 21"/>
                <a:gd name="T108" fmla="*/ 30 w 31"/>
                <a:gd name="T109" fmla="*/ 14 h 21"/>
                <a:gd name="T110" fmla="*/ 25 w 31"/>
                <a:gd name="T1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" h="21">
                  <a:moveTo>
                    <a:pt x="25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8" y="7"/>
                    <a:pt x="6" y="7"/>
                  </a:cubicBezTo>
                  <a:cubicBezTo>
                    <a:pt x="3" y="7"/>
                    <a:pt x="0" y="10"/>
                    <a:pt x="0" y="14"/>
                  </a:cubicBezTo>
                  <a:cubicBezTo>
                    <a:pt x="0" y="17"/>
                    <a:pt x="3" y="21"/>
                    <a:pt x="6" y="21"/>
                  </a:cubicBezTo>
                  <a:cubicBezTo>
                    <a:pt x="10" y="21"/>
                    <a:pt x="13" y="18"/>
                    <a:pt x="13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8"/>
                    <a:pt x="18" y="11"/>
                    <a:pt x="18" y="14"/>
                  </a:cubicBezTo>
                  <a:cubicBezTo>
                    <a:pt x="18" y="17"/>
                    <a:pt x="21" y="21"/>
                    <a:pt x="25" y="21"/>
                  </a:cubicBezTo>
                  <a:cubicBezTo>
                    <a:pt x="28" y="21"/>
                    <a:pt x="31" y="17"/>
                    <a:pt x="31" y="14"/>
                  </a:cubicBezTo>
                  <a:cubicBezTo>
                    <a:pt x="31" y="10"/>
                    <a:pt x="28" y="7"/>
                    <a:pt x="25" y="7"/>
                  </a:cubicBezTo>
                  <a:close/>
                  <a:moveTo>
                    <a:pt x="12" y="7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1"/>
                    <a:pt x="12" y="10"/>
                    <a:pt x="11" y="9"/>
                  </a:cubicBezTo>
                  <a:lnTo>
                    <a:pt x="12" y="7"/>
                  </a:lnTo>
                  <a:close/>
                  <a:moveTo>
                    <a:pt x="12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1"/>
                    <a:pt x="12" y="12"/>
                    <a:pt x="12" y="13"/>
                  </a:cubicBezTo>
                  <a:close/>
                  <a:moveTo>
                    <a:pt x="6" y="19"/>
                  </a:moveTo>
                  <a:cubicBezTo>
                    <a:pt x="3" y="19"/>
                    <a:pt x="1" y="17"/>
                    <a:pt x="1" y="14"/>
                  </a:cubicBezTo>
                  <a:cubicBezTo>
                    <a:pt x="1" y="11"/>
                    <a:pt x="3" y="8"/>
                    <a:pt x="6" y="8"/>
                  </a:cubicBezTo>
                  <a:cubicBezTo>
                    <a:pt x="7" y="8"/>
                    <a:pt x="8" y="9"/>
                    <a:pt x="9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7"/>
                    <a:pt x="9" y="19"/>
                    <a:pt x="6" y="19"/>
                  </a:cubicBezTo>
                  <a:close/>
                  <a:moveTo>
                    <a:pt x="15" y="12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20" y="5"/>
                    <a:pt x="20" y="5"/>
                    <a:pt x="20" y="5"/>
                  </a:cubicBezTo>
                  <a:lnTo>
                    <a:pt x="15" y="12"/>
                  </a:lnTo>
                  <a:close/>
                  <a:moveTo>
                    <a:pt x="25" y="19"/>
                  </a:moveTo>
                  <a:cubicBezTo>
                    <a:pt x="22" y="19"/>
                    <a:pt x="19" y="17"/>
                    <a:pt x="19" y="14"/>
                  </a:cubicBezTo>
                  <a:cubicBezTo>
                    <a:pt x="19" y="11"/>
                    <a:pt x="21" y="9"/>
                    <a:pt x="23" y="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8" y="8"/>
                    <a:pt x="30" y="11"/>
                    <a:pt x="30" y="14"/>
                  </a:cubicBezTo>
                  <a:cubicBezTo>
                    <a:pt x="30" y="17"/>
                    <a:pt x="28" y="19"/>
                    <a:pt x="25" y="19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53" name="กลุ่ม 652"/>
            <p:cNvGrpSpPr/>
            <p:nvPr/>
          </p:nvGrpSpPr>
          <p:grpSpPr>
            <a:xfrm>
              <a:off x="13065063" y="11097950"/>
              <a:ext cx="457335" cy="428413"/>
              <a:chOff x="13065063" y="11097950"/>
              <a:chExt cx="457335" cy="428413"/>
            </a:xfrm>
          </p:grpSpPr>
          <p:sp>
            <p:nvSpPr>
              <p:cNvPr id="545" name="Freeform 276"/>
              <p:cNvSpPr>
                <a:spLocks/>
              </p:cNvSpPr>
              <p:nvPr/>
            </p:nvSpPr>
            <p:spPr bwMode="auto">
              <a:xfrm>
                <a:off x="13328979" y="11235331"/>
                <a:ext cx="83152" cy="41576"/>
              </a:xfrm>
              <a:custGeom>
                <a:avLst/>
                <a:gdLst>
                  <a:gd name="T0" fmla="*/ 0 w 46"/>
                  <a:gd name="T1" fmla="*/ 0 h 23"/>
                  <a:gd name="T2" fmla="*/ 0 w 46"/>
                  <a:gd name="T3" fmla="*/ 23 h 23"/>
                  <a:gd name="T4" fmla="*/ 46 w 46"/>
                  <a:gd name="T5" fmla="*/ 23 h 23"/>
                  <a:gd name="T6" fmla="*/ 38 w 46"/>
                  <a:gd name="T7" fmla="*/ 0 h 23"/>
                  <a:gd name="T8" fmla="*/ 0 w 4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lnTo>
                      <a:pt x="0" y="23"/>
                    </a:lnTo>
                    <a:lnTo>
                      <a:pt x="46" y="23"/>
                    </a:lnTo>
                    <a:lnTo>
                      <a:pt x="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46" name="Rectangle 277"/>
              <p:cNvSpPr>
                <a:spLocks noChangeArrowheads="1"/>
              </p:cNvSpPr>
              <p:nvPr/>
            </p:nvSpPr>
            <p:spPr bwMode="auto">
              <a:xfrm>
                <a:off x="13328979" y="11291368"/>
                <a:ext cx="83152" cy="4157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47" name="Freeform 278"/>
              <p:cNvSpPr>
                <a:spLocks noEditPoints="1"/>
              </p:cNvSpPr>
              <p:nvPr/>
            </p:nvSpPr>
            <p:spPr bwMode="auto">
              <a:xfrm>
                <a:off x="13065063" y="11208217"/>
                <a:ext cx="401297" cy="222341"/>
              </a:xfrm>
              <a:custGeom>
                <a:avLst/>
                <a:gdLst>
                  <a:gd name="T0" fmla="*/ 24 w 29"/>
                  <a:gd name="T1" fmla="*/ 0 h 16"/>
                  <a:gd name="T2" fmla="*/ 4 w 29"/>
                  <a:gd name="T3" fmla="*/ 0 h 16"/>
                  <a:gd name="T4" fmla="*/ 3 w 29"/>
                  <a:gd name="T5" fmla="*/ 1 h 16"/>
                  <a:gd name="T6" fmla="*/ 0 w 29"/>
                  <a:gd name="T7" fmla="*/ 15 h 16"/>
                  <a:gd name="T8" fmla="*/ 1 w 29"/>
                  <a:gd name="T9" fmla="*/ 16 h 16"/>
                  <a:gd name="T10" fmla="*/ 3 w 29"/>
                  <a:gd name="T11" fmla="*/ 16 h 16"/>
                  <a:gd name="T12" fmla="*/ 4 w 29"/>
                  <a:gd name="T13" fmla="*/ 16 h 16"/>
                  <a:gd name="T14" fmla="*/ 24 w 29"/>
                  <a:gd name="T15" fmla="*/ 16 h 16"/>
                  <a:gd name="T16" fmla="*/ 26 w 29"/>
                  <a:gd name="T17" fmla="*/ 16 h 16"/>
                  <a:gd name="T18" fmla="*/ 28 w 29"/>
                  <a:gd name="T19" fmla="*/ 16 h 16"/>
                  <a:gd name="T20" fmla="*/ 29 w 29"/>
                  <a:gd name="T21" fmla="*/ 15 h 16"/>
                  <a:gd name="T22" fmla="*/ 25 w 29"/>
                  <a:gd name="T23" fmla="*/ 1 h 16"/>
                  <a:gd name="T24" fmla="*/ 24 w 29"/>
                  <a:gd name="T25" fmla="*/ 0 h 16"/>
                  <a:gd name="T26" fmla="*/ 2 w 29"/>
                  <a:gd name="T27" fmla="*/ 15 h 16"/>
                  <a:gd name="T28" fmla="*/ 4 w 29"/>
                  <a:gd name="T29" fmla="*/ 1 h 16"/>
                  <a:gd name="T30" fmla="*/ 24 w 29"/>
                  <a:gd name="T31" fmla="*/ 1 h 16"/>
                  <a:gd name="T32" fmla="*/ 28 w 29"/>
                  <a:gd name="T33" fmla="*/ 15 h 16"/>
                  <a:gd name="T34" fmla="*/ 2 w 29"/>
                  <a:gd name="T3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6">
                    <a:moveTo>
                      <a:pt x="2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9" y="16"/>
                      <a:pt x="29" y="16"/>
                      <a:pt x="29" y="15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5" y="0"/>
                      <a:pt x="24" y="0"/>
                    </a:cubicBezTo>
                    <a:close/>
                    <a:moveTo>
                      <a:pt x="2" y="1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48" name="Freeform 279"/>
              <p:cNvSpPr>
                <a:spLocks/>
              </p:cNvSpPr>
              <p:nvPr/>
            </p:nvSpPr>
            <p:spPr bwMode="auto">
              <a:xfrm>
                <a:off x="13121101" y="11235331"/>
                <a:ext cx="83152" cy="41576"/>
              </a:xfrm>
              <a:custGeom>
                <a:avLst/>
                <a:gdLst>
                  <a:gd name="T0" fmla="*/ 46 w 46"/>
                  <a:gd name="T1" fmla="*/ 0 h 23"/>
                  <a:gd name="T2" fmla="*/ 7 w 46"/>
                  <a:gd name="T3" fmla="*/ 0 h 23"/>
                  <a:gd name="T4" fmla="*/ 0 w 46"/>
                  <a:gd name="T5" fmla="*/ 23 h 23"/>
                  <a:gd name="T6" fmla="*/ 46 w 46"/>
                  <a:gd name="T7" fmla="*/ 23 h 23"/>
                  <a:gd name="T8" fmla="*/ 46 w 4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3">
                    <a:moveTo>
                      <a:pt x="46" y="0"/>
                    </a:moveTo>
                    <a:lnTo>
                      <a:pt x="7" y="0"/>
                    </a:lnTo>
                    <a:lnTo>
                      <a:pt x="0" y="23"/>
                    </a:lnTo>
                    <a:lnTo>
                      <a:pt x="46" y="2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49" name="Rectangle 280"/>
              <p:cNvSpPr>
                <a:spLocks noChangeArrowheads="1"/>
              </p:cNvSpPr>
              <p:nvPr/>
            </p:nvSpPr>
            <p:spPr bwMode="auto">
              <a:xfrm>
                <a:off x="13231366" y="11235331"/>
                <a:ext cx="83152" cy="4157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0" name="Freeform 281"/>
              <p:cNvSpPr>
                <a:spLocks/>
              </p:cNvSpPr>
              <p:nvPr/>
            </p:nvSpPr>
            <p:spPr bwMode="auto">
              <a:xfrm>
                <a:off x="13106639" y="11291368"/>
                <a:ext cx="97613" cy="41576"/>
              </a:xfrm>
              <a:custGeom>
                <a:avLst/>
                <a:gdLst>
                  <a:gd name="T0" fmla="*/ 0 w 54"/>
                  <a:gd name="T1" fmla="*/ 23 h 23"/>
                  <a:gd name="T2" fmla="*/ 54 w 54"/>
                  <a:gd name="T3" fmla="*/ 23 h 23"/>
                  <a:gd name="T4" fmla="*/ 54 w 54"/>
                  <a:gd name="T5" fmla="*/ 0 h 23"/>
                  <a:gd name="T6" fmla="*/ 8 w 54"/>
                  <a:gd name="T7" fmla="*/ 0 h 23"/>
                  <a:gd name="T8" fmla="*/ 0 w 5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0" y="23"/>
                    </a:moveTo>
                    <a:lnTo>
                      <a:pt x="54" y="23"/>
                    </a:lnTo>
                    <a:lnTo>
                      <a:pt x="54" y="0"/>
                    </a:lnTo>
                    <a:lnTo>
                      <a:pt x="8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1" name="Rectangle 282"/>
              <p:cNvSpPr>
                <a:spLocks noChangeArrowheads="1"/>
              </p:cNvSpPr>
              <p:nvPr/>
            </p:nvSpPr>
            <p:spPr bwMode="auto">
              <a:xfrm>
                <a:off x="13231366" y="11291368"/>
                <a:ext cx="83152" cy="4157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2" name="Freeform 283"/>
              <p:cNvSpPr>
                <a:spLocks/>
              </p:cNvSpPr>
              <p:nvPr/>
            </p:nvSpPr>
            <p:spPr bwMode="auto">
              <a:xfrm>
                <a:off x="13106639" y="11360059"/>
                <a:ext cx="97613" cy="41576"/>
              </a:xfrm>
              <a:custGeom>
                <a:avLst/>
                <a:gdLst>
                  <a:gd name="T0" fmla="*/ 0 w 54"/>
                  <a:gd name="T1" fmla="*/ 23 h 23"/>
                  <a:gd name="T2" fmla="*/ 54 w 54"/>
                  <a:gd name="T3" fmla="*/ 23 h 23"/>
                  <a:gd name="T4" fmla="*/ 54 w 54"/>
                  <a:gd name="T5" fmla="*/ 0 h 23"/>
                  <a:gd name="T6" fmla="*/ 8 w 54"/>
                  <a:gd name="T7" fmla="*/ 0 h 23"/>
                  <a:gd name="T8" fmla="*/ 0 w 5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0" y="23"/>
                    </a:moveTo>
                    <a:lnTo>
                      <a:pt x="54" y="23"/>
                    </a:lnTo>
                    <a:lnTo>
                      <a:pt x="54" y="0"/>
                    </a:lnTo>
                    <a:lnTo>
                      <a:pt x="8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3" name="Rectangle 284"/>
              <p:cNvSpPr>
                <a:spLocks noChangeArrowheads="1"/>
              </p:cNvSpPr>
              <p:nvPr/>
            </p:nvSpPr>
            <p:spPr bwMode="auto">
              <a:xfrm>
                <a:off x="13231366" y="11360059"/>
                <a:ext cx="83152" cy="41576"/>
              </a:xfrm>
              <a:prstGeom prst="rect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4" name="Freeform 285"/>
              <p:cNvSpPr>
                <a:spLocks/>
              </p:cNvSpPr>
              <p:nvPr/>
            </p:nvSpPr>
            <p:spPr bwMode="auto">
              <a:xfrm>
                <a:off x="13328979" y="11360059"/>
                <a:ext cx="95806" cy="41576"/>
              </a:xfrm>
              <a:custGeom>
                <a:avLst/>
                <a:gdLst>
                  <a:gd name="T0" fmla="*/ 0 w 53"/>
                  <a:gd name="T1" fmla="*/ 0 h 23"/>
                  <a:gd name="T2" fmla="*/ 0 w 53"/>
                  <a:gd name="T3" fmla="*/ 23 h 23"/>
                  <a:gd name="T4" fmla="*/ 53 w 53"/>
                  <a:gd name="T5" fmla="*/ 23 h 23"/>
                  <a:gd name="T6" fmla="*/ 46 w 53"/>
                  <a:gd name="T7" fmla="*/ 0 h 23"/>
                  <a:gd name="T8" fmla="*/ 0 w 5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23">
                    <a:moveTo>
                      <a:pt x="0" y="0"/>
                    </a:moveTo>
                    <a:lnTo>
                      <a:pt x="0" y="23"/>
                    </a:lnTo>
                    <a:lnTo>
                      <a:pt x="53" y="23"/>
                    </a:lnTo>
                    <a:lnTo>
                      <a:pt x="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5" name="Freeform 286"/>
              <p:cNvSpPr>
                <a:spLocks/>
              </p:cNvSpPr>
              <p:nvPr/>
            </p:nvSpPr>
            <p:spPr bwMode="auto">
              <a:xfrm>
                <a:off x="13216905" y="11443211"/>
                <a:ext cx="112074" cy="83152"/>
              </a:xfrm>
              <a:custGeom>
                <a:avLst/>
                <a:gdLst>
                  <a:gd name="T0" fmla="*/ 39 w 62"/>
                  <a:gd name="T1" fmla="*/ 0 h 46"/>
                  <a:gd name="T2" fmla="*/ 16 w 62"/>
                  <a:gd name="T3" fmla="*/ 0 h 46"/>
                  <a:gd name="T4" fmla="*/ 16 w 62"/>
                  <a:gd name="T5" fmla="*/ 31 h 46"/>
                  <a:gd name="T6" fmla="*/ 0 w 62"/>
                  <a:gd name="T7" fmla="*/ 31 h 46"/>
                  <a:gd name="T8" fmla="*/ 0 w 62"/>
                  <a:gd name="T9" fmla="*/ 46 h 46"/>
                  <a:gd name="T10" fmla="*/ 62 w 62"/>
                  <a:gd name="T11" fmla="*/ 46 h 46"/>
                  <a:gd name="T12" fmla="*/ 62 w 62"/>
                  <a:gd name="T13" fmla="*/ 31 h 46"/>
                  <a:gd name="T14" fmla="*/ 39 w 62"/>
                  <a:gd name="T15" fmla="*/ 31 h 46"/>
                  <a:gd name="T16" fmla="*/ 39 w 62"/>
                  <a:gd name="T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46">
                    <a:moveTo>
                      <a:pt x="39" y="0"/>
                    </a:moveTo>
                    <a:lnTo>
                      <a:pt x="16" y="0"/>
                    </a:lnTo>
                    <a:lnTo>
                      <a:pt x="16" y="31"/>
                    </a:lnTo>
                    <a:lnTo>
                      <a:pt x="0" y="31"/>
                    </a:lnTo>
                    <a:lnTo>
                      <a:pt x="0" y="46"/>
                    </a:lnTo>
                    <a:lnTo>
                      <a:pt x="62" y="46"/>
                    </a:lnTo>
                    <a:lnTo>
                      <a:pt x="62" y="31"/>
                    </a:lnTo>
                    <a:lnTo>
                      <a:pt x="39" y="3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6" name="Freeform 287"/>
              <p:cNvSpPr>
                <a:spLocks/>
              </p:cNvSpPr>
              <p:nvPr/>
            </p:nvSpPr>
            <p:spPr bwMode="auto">
              <a:xfrm>
                <a:off x="13341633" y="11152179"/>
                <a:ext cx="124728" cy="112074"/>
              </a:xfrm>
              <a:custGeom>
                <a:avLst/>
                <a:gdLst>
                  <a:gd name="T0" fmla="*/ 5 w 9"/>
                  <a:gd name="T1" fmla="*/ 3 h 8"/>
                  <a:gd name="T2" fmla="*/ 6 w 9"/>
                  <a:gd name="T3" fmla="*/ 4 h 8"/>
                  <a:gd name="T4" fmla="*/ 7 w 9"/>
                  <a:gd name="T5" fmla="*/ 8 h 8"/>
                  <a:gd name="T6" fmla="*/ 9 w 9"/>
                  <a:gd name="T7" fmla="*/ 5 h 8"/>
                  <a:gd name="T8" fmla="*/ 4 w 9"/>
                  <a:gd name="T9" fmla="*/ 0 h 8"/>
                  <a:gd name="T10" fmla="*/ 0 w 9"/>
                  <a:gd name="T11" fmla="*/ 3 h 8"/>
                  <a:gd name="T12" fmla="*/ 5 w 9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5" y="3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9" y="6"/>
                      <a:pt x="9" y="5"/>
                    </a:cubicBezTo>
                    <a:cubicBezTo>
                      <a:pt x="9" y="2"/>
                      <a:pt x="7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7" name="Freeform 288"/>
              <p:cNvSpPr>
                <a:spLocks/>
              </p:cNvSpPr>
              <p:nvPr/>
            </p:nvSpPr>
            <p:spPr bwMode="auto">
              <a:xfrm>
                <a:off x="13480822" y="11208217"/>
                <a:ext cx="41576" cy="1446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0 w 3"/>
                  <a:gd name="T9" fmla="*/ 1 h 1"/>
                  <a:gd name="T10" fmla="*/ 0 w 3"/>
                  <a:gd name="T11" fmla="*/ 1 h 1"/>
                  <a:gd name="T12" fmla="*/ 0 w 3"/>
                  <a:gd name="T13" fmla="*/ 1 h 1"/>
                  <a:gd name="T14" fmla="*/ 3 w 3"/>
                  <a:gd name="T15" fmla="*/ 1 h 1"/>
                  <a:gd name="T16" fmla="*/ 3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8" name="Freeform 289"/>
              <p:cNvSpPr>
                <a:spLocks/>
              </p:cNvSpPr>
              <p:nvPr/>
            </p:nvSpPr>
            <p:spPr bwMode="auto">
              <a:xfrm>
                <a:off x="13397670" y="11097950"/>
                <a:ext cx="14461" cy="41576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0 w 1"/>
                  <a:gd name="T9" fmla="*/ 1 h 3"/>
                  <a:gd name="T10" fmla="*/ 0 w 1"/>
                  <a:gd name="T11" fmla="*/ 1 h 3"/>
                  <a:gd name="T12" fmla="*/ 0 w 1"/>
                  <a:gd name="T13" fmla="*/ 3 h 3"/>
                  <a:gd name="T14" fmla="*/ 0 w 1"/>
                  <a:gd name="T15" fmla="*/ 3 h 3"/>
                  <a:gd name="T16" fmla="*/ 0 w 1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9" name="Freeform 290"/>
              <p:cNvSpPr>
                <a:spLocks/>
              </p:cNvSpPr>
              <p:nvPr/>
            </p:nvSpPr>
            <p:spPr bwMode="auto">
              <a:xfrm>
                <a:off x="13453707" y="11139526"/>
                <a:ext cx="27115" cy="2711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1 h 2"/>
                  <a:gd name="T12" fmla="*/ 0 w 2"/>
                  <a:gd name="T13" fmla="*/ 1 h 2"/>
                  <a:gd name="T14" fmla="*/ 0 w 2"/>
                  <a:gd name="T15" fmla="*/ 1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60" name="Freeform 291"/>
              <p:cNvSpPr>
                <a:spLocks/>
              </p:cNvSpPr>
              <p:nvPr/>
            </p:nvSpPr>
            <p:spPr bwMode="auto">
              <a:xfrm>
                <a:off x="13439246" y="11264253"/>
                <a:ext cx="41576" cy="27115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2 w 3"/>
                  <a:gd name="T11" fmla="*/ 2 h 2"/>
                  <a:gd name="T12" fmla="*/ 3 w 3"/>
                  <a:gd name="T13" fmla="*/ 2 h 2"/>
                  <a:gd name="T14" fmla="*/ 1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61" name="Freeform 292"/>
              <p:cNvSpPr>
                <a:spLocks/>
              </p:cNvSpPr>
              <p:nvPr/>
            </p:nvSpPr>
            <p:spPr bwMode="auto">
              <a:xfrm>
                <a:off x="13314518" y="11139526"/>
                <a:ext cx="27115" cy="2711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0 w 2"/>
                  <a:gd name="T11" fmla="*/ 0 h 2"/>
                  <a:gd name="T12" fmla="*/ 0 w 2"/>
                  <a:gd name="T13" fmla="*/ 0 h 2"/>
                  <a:gd name="T14" fmla="*/ 1 w 2"/>
                  <a:gd name="T15" fmla="*/ 2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562" name="Freeform 293"/>
            <p:cNvSpPr>
              <a:spLocks/>
            </p:cNvSpPr>
            <p:nvPr/>
          </p:nvSpPr>
          <p:spPr bwMode="auto">
            <a:xfrm>
              <a:off x="21284431" y="10306201"/>
              <a:ext cx="14461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3" name="Freeform 294"/>
            <p:cNvSpPr>
              <a:spLocks/>
            </p:cNvSpPr>
            <p:nvPr/>
          </p:nvSpPr>
          <p:spPr bwMode="auto">
            <a:xfrm>
              <a:off x="21034976" y="10112783"/>
              <a:ext cx="347068" cy="388644"/>
            </a:xfrm>
            <a:custGeom>
              <a:avLst/>
              <a:gdLst>
                <a:gd name="T0" fmla="*/ 0 w 25"/>
                <a:gd name="T1" fmla="*/ 14 h 28"/>
                <a:gd name="T2" fmla="*/ 12 w 25"/>
                <a:gd name="T3" fmla="*/ 1 h 28"/>
                <a:gd name="T4" fmla="*/ 12 w 25"/>
                <a:gd name="T5" fmla="*/ 1 h 28"/>
                <a:gd name="T6" fmla="*/ 12 w 25"/>
                <a:gd name="T7" fmla="*/ 0 h 28"/>
                <a:gd name="T8" fmla="*/ 13 w 25"/>
                <a:gd name="T9" fmla="*/ 1 h 28"/>
                <a:gd name="T10" fmla="*/ 13 w 25"/>
                <a:gd name="T11" fmla="*/ 1 h 28"/>
                <a:gd name="T12" fmla="*/ 25 w 25"/>
                <a:gd name="T13" fmla="*/ 14 h 28"/>
                <a:gd name="T14" fmla="*/ 25 w 25"/>
                <a:gd name="T15" fmla="*/ 14 h 28"/>
                <a:gd name="T16" fmla="*/ 25 w 25"/>
                <a:gd name="T17" fmla="*/ 14 h 28"/>
                <a:gd name="T18" fmla="*/ 22 w 25"/>
                <a:gd name="T19" fmla="*/ 11 h 28"/>
                <a:gd name="T20" fmla="*/ 19 w 25"/>
                <a:gd name="T21" fmla="*/ 14 h 28"/>
                <a:gd name="T22" fmla="*/ 15 w 25"/>
                <a:gd name="T23" fmla="*/ 11 h 28"/>
                <a:gd name="T24" fmla="*/ 13 w 25"/>
                <a:gd name="T25" fmla="*/ 12 h 28"/>
                <a:gd name="T26" fmla="*/ 13 w 25"/>
                <a:gd name="T27" fmla="*/ 26 h 28"/>
                <a:gd name="T28" fmla="*/ 14 w 25"/>
                <a:gd name="T29" fmla="*/ 27 h 28"/>
                <a:gd name="T30" fmla="*/ 15 w 25"/>
                <a:gd name="T31" fmla="*/ 26 h 28"/>
                <a:gd name="T32" fmla="*/ 15 w 25"/>
                <a:gd name="T33" fmla="*/ 26 h 28"/>
                <a:gd name="T34" fmla="*/ 16 w 25"/>
                <a:gd name="T35" fmla="*/ 26 h 28"/>
                <a:gd name="T36" fmla="*/ 14 w 25"/>
                <a:gd name="T37" fmla="*/ 28 h 28"/>
                <a:gd name="T38" fmla="*/ 12 w 25"/>
                <a:gd name="T39" fmla="*/ 26 h 28"/>
                <a:gd name="T40" fmla="*/ 12 w 25"/>
                <a:gd name="T41" fmla="*/ 12 h 28"/>
                <a:gd name="T42" fmla="*/ 9 w 25"/>
                <a:gd name="T43" fmla="*/ 11 h 28"/>
                <a:gd name="T44" fmla="*/ 6 w 25"/>
                <a:gd name="T45" fmla="*/ 14 h 28"/>
                <a:gd name="T46" fmla="*/ 3 w 25"/>
                <a:gd name="T47" fmla="*/ 11 h 28"/>
                <a:gd name="T48" fmla="*/ 0 w 25"/>
                <a:gd name="T49" fmla="*/ 14 h 28"/>
                <a:gd name="T50" fmla="*/ 0 w 25"/>
                <a:gd name="T5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28">
                  <a:moveTo>
                    <a:pt x="0" y="14"/>
                  </a:moveTo>
                  <a:cubicBezTo>
                    <a:pt x="0" y="7"/>
                    <a:pt x="5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20" y="2"/>
                    <a:pt x="25" y="7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2"/>
                    <a:pt x="23" y="11"/>
                    <a:pt x="22" y="11"/>
                  </a:cubicBezTo>
                  <a:cubicBezTo>
                    <a:pt x="20" y="11"/>
                    <a:pt x="19" y="12"/>
                    <a:pt x="19" y="14"/>
                  </a:cubicBezTo>
                  <a:cubicBezTo>
                    <a:pt x="19" y="12"/>
                    <a:pt x="17" y="11"/>
                    <a:pt x="15" y="11"/>
                  </a:cubicBezTo>
                  <a:cubicBezTo>
                    <a:pt x="14" y="11"/>
                    <a:pt x="13" y="11"/>
                    <a:pt x="13" y="12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7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5" y="28"/>
                    <a:pt x="14" y="28"/>
                  </a:cubicBezTo>
                  <a:cubicBezTo>
                    <a:pt x="13" y="28"/>
                    <a:pt x="12" y="27"/>
                    <a:pt x="12" y="2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0" y="11"/>
                    <a:pt x="9" y="11"/>
                  </a:cubicBezTo>
                  <a:cubicBezTo>
                    <a:pt x="7" y="11"/>
                    <a:pt x="6" y="12"/>
                    <a:pt x="6" y="14"/>
                  </a:cubicBezTo>
                  <a:cubicBezTo>
                    <a:pt x="6" y="12"/>
                    <a:pt x="5" y="11"/>
                    <a:pt x="3" y="11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4" name="Freeform 295"/>
            <p:cNvSpPr>
              <a:spLocks/>
            </p:cNvSpPr>
            <p:nvPr/>
          </p:nvSpPr>
          <p:spPr bwMode="auto">
            <a:xfrm>
              <a:off x="21118127" y="10306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5" name="Freeform 296"/>
            <p:cNvSpPr>
              <a:spLocks noEditPoints="1"/>
            </p:cNvSpPr>
            <p:nvPr/>
          </p:nvSpPr>
          <p:spPr bwMode="auto">
            <a:xfrm>
              <a:off x="12204623" y="11193756"/>
              <a:ext cx="207880" cy="305493"/>
            </a:xfrm>
            <a:custGeom>
              <a:avLst/>
              <a:gdLst>
                <a:gd name="T0" fmla="*/ 7 w 15"/>
                <a:gd name="T1" fmla="*/ 22 h 22"/>
                <a:gd name="T2" fmla="*/ 15 w 15"/>
                <a:gd name="T3" fmla="*/ 14 h 22"/>
                <a:gd name="T4" fmla="*/ 7 w 15"/>
                <a:gd name="T5" fmla="*/ 0 h 22"/>
                <a:gd name="T6" fmla="*/ 0 w 15"/>
                <a:gd name="T7" fmla="*/ 14 h 22"/>
                <a:gd name="T8" fmla="*/ 7 w 15"/>
                <a:gd name="T9" fmla="*/ 22 h 22"/>
                <a:gd name="T10" fmla="*/ 2 w 15"/>
                <a:gd name="T11" fmla="*/ 11 h 22"/>
                <a:gd name="T12" fmla="*/ 6 w 15"/>
                <a:gd name="T13" fmla="*/ 20 h 22"/>
                <a:gd name="T14" fmla="*/ 2 w 15"/>
                <a:gd name="T1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2">
                  <a:moveTo>
                    <a:pt x="7" y="22"/>
                  </a:moveTo>
                  <a:cubicBezTo>
                    <a:pt x="11" y="22"/>
                    <a:pt x="15" y="19"/>
                    <a:pt x="15" y="14"/>
                  </a:cubicBezTo>
                  <a:cubicBezTo>
                    <a:pt x="15" y="10"/>
                    <a:pt x="7" y="0"/>
                    <a:pt x="7" y="0"/>
                  </a:cubicBezTo>
                  <a:cubicBezTo>
                    <a:pt x="7" y="0"/>
                    <a:pt x="0" y="10"/>
                    <a:pt x="0" y="14"/>
                  </a:cubicBezTo>
                  <a:cubicBezTo>
                    <a:pt x="0" y="19"/>
                    <a:pt x="3" y="22"/>
                    <a:pt x="7" y="22"/>
                  </a:cubicBezTo>
                  <a:close/>
                  <a:moveTo>
                    <a:pt x="2" y="11"/>
                  </a:moveTo>
                  <a:cubicBezTo>
                    <a:pt x="2" y="11"/>
                    <a:pt x="2" y="15"/>
                    <a:pt x="6" y="20"/>
                  </a:cubicBezTo>
                  <a:cubicBezTo>
                    <a:pt x="6" y="20"/>
                    <a:pt x="0" y="17"/>
                    <a:pt x="2" y="1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6" name="Freeform 297"/>
            <p:cNvSpPr>
              <a:spLocks noEditPoints="1"/>
            </p:cNvSpPr>
            <p:nvPr/>
          </p:nvSpPr>
          <p:spPr bwMode="auto">
            <a:xfrm>
              <a:off x="19066448" y="11193756"/>
              <a:ext cx="249455" cy="361529"/>
            </a:xfrm>
            <a:custGeom>
              <a:avLst/>
              <a:gdLst>
                <a:gd name="T0" fmla="*/ 18 w 18"/>
                <a:gd name="T1" fmla="*/ 9 h 26"/>
                <a:gd name="T2" fmla="*/ 9 w 18"/>
                <a:gd name="T3" fmla="*/ 0 h 26"/>
                <a:gd name="T4" fmla="*/ 9 w 18"/>
                <a:gd name="T5" fmla="*/ 0 h 26"/>
                <a:gd name="T6" fmla="*/ 0 w 18"/>
                <a:gd name="T7" fmla="*/ 9 h 26"/>
                <a:gd name="T8" fmla="*/ 8 w 18"/>
                <a:gd name="T9" fmla="*/ 18 h 26"/>
                <a:gd name="T10" fmla="*/ 8 w 18"/>
                <a:gd name="T11" fmla="*/ 18 h 26"/>
                <a:gd name="T12" fmla="*/ 8 w 18"/>
                <a:gd name="T13" fmla="*/ 20 h 26"/>
                <a:gd name="T14" fmla="*/ 7 w 18"/>
                <a:gd name="T15" fmla="*/ 20 h 26"/>
                <a:gd name="T16" fmla="*/ 6 w 18"/>
                <a:gd name="T17" fmla="*/ 22 h 26"/>
                <a:gd name="T18" fmla="*/ 7 w 18"/>
                <a:gd name="T19" fmla="*/ 23 h 26"/>
                <a:gd name="T20" fmla="*/ 8 w 18"/>
                <a:gd name="T21" fmla="*/ 23 h 26"/>
                <a:gd name="T22" fmla="*/ 9 w 18"/>
                <a:gd name="T23" fmla="*/ 25 h 26"/>
                <a:gd name="T24" fmla="*/ 10 w 18"/>
                <a:gd name="T25" fmla="*/ 26 h 26"/>
                <a:gd name="T26" fmla="*/ 11 w 18"/>
                <a:gd name="T27" fmla="*/ 25 h 26"/>
                <a:gd name="T28" fmla="*/ 11 w 18"/>
                <a:gd name="T29" fmla="*/ 23 h 26"/>
                <a:gd name="T30" fmla="*/ 13 w 18"/>
                <a:gd name="T31" fmla="*/ 23 h 26"/>
                <a:gd name="T32" fmla="*/ 14 w 18"/>
                <a:gd name="T33" fmla="*/ 22 h 26"/>
                <a:gd name="T34" fmla="*/ 13 w 18"/>
                <a:gd name="T35" fmla="*/ 20 h 26"/>
                <a:gd name="T36" fmla="*/ 11 w 18"/>
                <a:gd name="T37" fmla="*/ 20 h 26"/>
                <a:gd name="T38" fmla="*/ 11 w 18"/>
                <a:gd name="T39" fmla="*/ 17 h 26"/>
                <a:gd name="T40" fmla="*/ 11 w 18"/>
                <a:gd name="T41" fmla="*/ 17 h 26"/>
                <a:gd name="T42" fmla="*/ 18 w 18"/>
                <a:gd name="T43" fmla="*/ 9 h 26"/>
                <a:gd name="T44" fmla="*/ 9 w 18"/>
                <a:gd name="T45" fmla="*/ 15 h 26"/>
                <a:gd name="T46" fmla="*/ 9 w 18"/>
                <a:gd name="T47" fmla="*/ 15 h 26"/>
                <a:gd name="T48" fmla="*/ 9 w 18"/>
                <a:gd name="T49" fmla="*/ 15 h 26"/>
                <a:gd name="T50" fmla="*/ 3 w 18"/>
                <a:gd name="T51" fmla="*/ 9 h 26"/>
                <a:gd name="T52" fmla="*/ 5 w 18"/>
                <a:gd name="T53" fmla="*/ 4 h 26"/>
                <a:gd name="T54" fmla="*/ 9 w 18"/>
                <a:gd name="T55" fmla="*/ 3 h 26"/>
                <a:gd name="T56" fmla="*/ 16 w 18"/>
                <a:gd name="T57" fmla="*/ 9 h 26"/>
                <a:gd name="T58" fmla="*/ 9 w 18"/>
                <a:gd name="T5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" h="26">
                  <a:moveTo>
                    <a:pt x="18" y="9"/>
                  </a:moveTo>
                  <a:cubicBezTo>
                    <a:pt x="18" y="4"/>
                    <a:pt x="1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1" y="13"/>
                    <a:pt x="4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1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9" y="26"/>
                    <a:pt x="10" y="26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4" y="22"/>
                    <a:pt x="14" y="22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5" y="17"/>
                    <a:pt x="18" y="13"/>
                    <a:pt x="18" y="9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5"/>
                    <a:pt x="3" y="12"/>
                    <a:pt x="3" y="9"/>
                  </a:cubicBezTo>
                  <a:cubicBezTo>
                    <a:pt x="3" y="7"/>
                    <a:pt x="4" y="6"/>
                    <a:pt x="5" y="4"/>
                  </a:cubicBezTo>
                  <a:cubicBezTo>
                    <a:pt x="6" y="3"/>
                    <a:pt x="8" y="3"/>
                    <a:pt x="9" y="3"/>
                  </a:cubicBezTo>
                  <a:cubicBezTo>
                    <a:pt x="13" y="3"/>
                    <a:pt x="15" y="5"/>
                    <a:pt x="16" y="9"/>
                  </a:cubicBezTo>
                  <a:cubicBezTo>
                    <a:pt x="16" y="12"/>
                    <a:pt x="13" y="15"/>
                    <a:pt x="9" y="1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7" name="Freeform 298"/>
            <p:cNvSpPr>
              <a:spLocks noEditPoints="1"/>
            </p:cNvSpPr>
            <p:nvPr/>
          </p:nvSpPr>
          <p:spPr bwMode="auto">
            <a:xfrm>
              <a:off x="20051616" y="11222678"/>
              <a:ext cx="303685" cy="318146"/>
            </a:xfrm>
            <a:custGeom>
              <a:avLst/>
              <a:gdLst>
                <a:gd name="T0" fmla="*/ 16 w 22"/>
                <a:gd name="T1" fmla="*/ 19 h 23"/>
                <a:gd name="T2" fmla="*/ 17 w 22"/>
                <a:gd name="T3" fmla="*/ 8 h 23"/>
                <a:gd name="T4" fmla="*/ 20 w 22"/>
                <a:gd name="T5" fmla="*/ 5 h 23"/>
                <a:gd name="T6" fmla="*/ 20 w 22"/>
                <a:gd name="T7" fmla="*/ 7 h 23"/>
                <a:gd name="T8" fmla="*/ 21 w 22"/>
                <a:gd name="T9" fmla="*/ 8 h 23"/>
                <a:gd name="T10" fmla="*/ 22 w 22"/>
                <a:gd name="T11" fmla="*/ 7 h 23"/>
                <a:gd name="T12" fmla="*/ 22 w 22"/>
                <a:gd name="T13" fmla="*/ 2 h 23"/>
                <a:gd name="T14" fmla="*/ 22 w 22"/>
                <a:gd name="T15" fmla="*/ 1 h 23"/>
                <a:gd name="T16" fmla="*/ 22 w 22"/>
                <a:gd name="T17" fmla="*/ 1 h 23"/>
                <a:gd name="T18" fmla="*/ 22 w 22"/>
                <a:gd name="T19" fmla="*/ 0 h 23"/>
                <a:gd name="T20" fmla="*/ 21 w 22"/>
                <a:gd name="T21" fmla="*/ 0 h 23"/>
                <a:gd name="T22" fmla="*/ 21 w 22"/>
                <a:gd name="T23" fmla="*/ 0 h 23"/>
                <a:gd name="T24" fmla="*/ 20 w 22"/>
                <a:gd name="T25" fmla="*/ 0 h 23"/>
                <a:gd name="T26" fmla="*/ 15 w 22"/>
                <a:gd name="T27" fmla="*/ 0 h 23"/>
                <a:gd name="T28" fmla="*/ 14 w 22"/>
                <a:gd name="T29" fmla="*/ 1 h 23"/>
                <a:gd name="T30" fmla="*/ 15 w 22"/>
                <a:gd name="T31" fmla="*/ 3 h 23"/>
                <a:gd name="T32" fmla="*/ 18 w 22"/>
                <a:gd name="T33" fmla="*/ 2 h 23"/>
                <a:gd name="T34" fmla="*/ 15 w 22"/>
                <a:gd name="T35" fmla="*/ 6 h 23"/>
                <a:gd name="T36" fmla="*/ 3 w 22"/>
                <a:gd name="T37" fmla="*/ 7 h 23"/>
                <a:gd name="T38" fmla="*/ 4 w 22"/>
                <a:gd name="T39" fmla="*/ 20 h 23"/>
                <a:gd name="T40" fmla="*/ 4 w 22"/>
                <a:gd name="T41" fmla="*/ 20 h 23"/>
                <a:gd name="T42" fmla="*/ 16 w 22"/>
                <a:gd name="T43" fmla="*/ 19 h 23"/>
                <a:gd name="T44" fmla="*/ 10 w 22"/>
                <a:gd name="T45" fmla="*/ 19 h 23"/>
                <a:gd name="T46" fmla="*/ 6 w 22"/>
                <a:gd name="T47" fmla="*/ 18 h 23"/>
                <a:gd name="T48" fmla="*/ 5 w 22"/>
                <a:gd name="T49" fmla="*/ 9 h 23"/>
                <a:gd name="T50" fmla="*/ 14 w 22"/>
                <a:gd name="T51" fmla="*/ 9 h 23"/>
                <a:gd name="T52" fmla="*/ 14 w 22"/>
                <a:gd name="T53" fmla="*/ 9 h 23"/>
                <a:gd name="T54" fmla="*/ 14 w 22"/>
                <a:gd name="T55" fmla="*/ 9 h 23"/>
                <a:gd name="T56" fmla="*/ 14 w 22"/>
                <a:gd name="T57" fmla="*/ 17 h 23"/>
                <a:gd name="T58" fmla="*/ 10 w 22"/>
                <a:gd name="T5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23">
                  <a:moveTo>
                    <a:pt x="16" y="19"/>
                  </a:moveTo>
                  <a:cubicBezTo>
                    <a:pt x="19" y="16"/>
                    <a:pt x="19" y="11"/>
                    <a:pt x="17" y="8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2"/>
                    <a:pt x="14" y="3"/>
                    <a:pt x="15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1" y="4"/>
                    <a:pt x="6" y="4"/>
                    <a:pt x="3" y="7"/>
                  </a:cubicBezTo>
                  <a:cubicBezTo>
                    <a:pt x="0" y="11"/>
                    <a:pt x="0" y="16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23"/>
                    <a:pt x="13" y="23"/>
                    <a:pt x="16" y="19"/>
                  </a:cubicBezTo>
                  <a:close/>
                  <a:moveTo>
                    <a:pt x="10" y="19"/>
                  </a:moveTo>
                  <a:cubicBezTo>
                    <a:pt x="8" y="19"/>
                    <a:pt x="7" y="19"/>
                    <a:pt x="6" y="18"/>
                  </a:cubicBezTo>
                  <a:cubicBezTo>
                    <a:pt x="3" y="15"/>
                    <a:pt x="3" y="12"/>
                    <a:pt x="5" y="9"/>
                  </a:cubicBezTo>
                  <a:cubicBezTo>
                    <a:pt x="8" y="7"/>
                    <a:pt x="11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11"/>
                    <a:pt x="16" y="15"/>
                    <a:pt x="14" y="17"/>
                  </a:cubicBezTo>
                  <a:cubicBezTo>
                    <a:pt x="13" y="19"/>
                    <a:pt x="12" y="19"/>
                    <a:pt x="10" y="19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8" name="Freeform 299"/>
            <p:cNvSpPr>
              <a:spLocks noEditPoints="1"/>
            </p:cNvSpPr>
            <p:nvPr/>
          </p:nvSpPr>
          <p:spPr bwMode="auto">
            <a:xfrm>
              <a:off x="21103666" y="11125065"/>
              <a:ext cx="207880" cy="457335"/>
            </a:xfrm>
            <a:custGeom>
              <a:avLst/>
              <a:gdLst>
                <a:gd name="T0" fmla="*/ 0 w 15"/>
                <a:gd name="T1" fmla="*/ 26 h 33"/>
                <a:gd name="T2" fmla="*/ 7 w 15"/>
                <a:gd name="T3" fmla="*/ 33 h 33"/>
                <a:gd name="T4" fmla="*/ 15 w 15"/>
                <a:gd name="T5" fmla="*/ 26 h 33"/>
                <a:gd name="T6" fmla="*/ 11 w 15"/>
                <a:gd name="T7" fmla="*/ 19 h 33"/>
                <a:gd name="T8" fmla="*/ 11 w 15"/>
                <a:gd name="T9" fmla="*/ 19 h 33"/>
                <a:gd name="T10" fmla="*/ 11 w 15"/>
                <a:gd name="T11" fmla="*/ 19 h 33"/>
                <a:gd name="T12" fmla="*/ 11 w 15"/>
                <a:gd name="T13" fmla="*/ 3 h 33"/>
                <a:gd name="T14" fmla="*/ 8 w 15"/>
                <a:gd name="T15" fmla="*/ 0 h 33"/>
                <a:gd name="T16" fmla="*/ 7 w 15"/>
                <a:gd name="T17" fmla="*/ 0 h 33"/>
                <a:gd name="T18" fmla="*/ 4 w 15"/>
                <a:gd name="T19" fmla="*/ 3 h 33"/>
                <a:gd name="T20" fmla="*/ 4 w 15"/>
                <a:gd name="T21" fmla="*/ 19 h 33"/>
                <a:gd name="T22" fmla="*/ 4 w 15"/>
                <a:gd name="T23" fmla="*/ 19 h 33"/>
                <a:gd name="T24" fmla="*/ 4 w 15"/>
                <a:gd name="T25" fmla="*/ 19 h 33"/>
                <a:gd name="T26" fmla="*/ 0 w 15"/>
                <a:gd name="T27" fmla="*/ 26 h 33"/>
                <a:gd name="T28" fmla="*/ 5 w 15"/>
                <a:gd name="T29" fmla="*/ 28 h 33"/>
                <a:gd name="T30" fmla="*/ 7 w 15"/>
                <a:gd name="T31" fmla="*/ 25 h 33"/>
                <a:gd name="T32" fmla="*/ 10 w 15"/>
                <a:gd name="T33" fmla="*/ 28 h 33"/>
                <a:gd name="T34" fmla="*/ 7 w 15"/>
                <a:gd name="T35" fmla="*/ 30 h 33"/>
                <a:gd name="T36" fmla="*/ 5 w 15"/>
                <a:gd name="T37" fmla="*/ 28 h 33"/>
                <a:gd name="T38" fmla="*/ 5 w 15"/>
                <a:gd name="T39" fmla="*/ 3 h 33"/>
                <a:gd name="T40" fmla="*/ 7 w 15"/>
                <a:gd name="T41" fmla="*/ 1 h 33"/>
                <a:gd name="T42" fmla="*/ 8 w 15"/>
                <a:gd name="T43" fmla="*/ 1 h 33"/>
                <a:gd name="T44" fmla="*/ 10 w 15"/>
                <a:gd name="T45" fmla="*/ 3 h 33"/>
                <a:gd name="T46" fmla="*/ 10 w 15"/>
                <a:gd name="T47" fmla="*/ 6 h 33"/>
                <a:gd name="T48" fmla="*/ 8 w 15"/>
                <a:gd name="T49" fmla="*/ 6 h 33"/>
                <a:gd name="T50" fmla="*/ 8 w 15"/>
                <a:gd name="T51" fmla="*/ 7 h 33"/>
                <a:gd name="T52" fmla="*/ 10 w 15"/>
                <a:gd name="T53" fmla="*/ 7 h 33"/>
                <a:gd name="T54" fmla="*/ 10 w 15"/>
                <a:gd name="T55" fmla="*/ 9 h 33"/>
                <a:gd name="T56" fmla="*/ 8 w 15"/>
                <a:gd name="T57" fmla="*/ 9 h 33"/>
                <a:gd name="T58" fmla="*/ 8 w 15"/>
                <a:gd name="T59" fmla="*/ 10 h 33"/>
                <a:gd name="T60" fmla="*/ 10 w 15"/>
                <a:gd name="T61" fmla="*/ 10 h 33"/>
                <a:gd name="T62" fmla="*/ 10 w 15"/>
                <a:gd name="T63" fmla="*/ 12 h 33"/>
                <a:gd name="T64" fmla="*/ 8 w 15"/>
                <a:gd name="T65" fmla="*/ 12 h 33"/>
                <a:gd name="T66" fmla="*/ 8 w 15"/>
                <a:gd name="T67" fmla="*/ 13 h 33"/>
                <a:gd name="T68" fmla="*/ 10 w 15"/>
                <a:gd name="T69" fmla="*/ 13 h 33"/>
                <a:gd name="T70" fmla="*/ 10 w 15"/>
                <a:gd name="T71" fmla="*/ 16 h 33"/>
                <a:gd name="T72" fmla="*/ 8 w 15"/>
                <a:gd name="T73" fmla="*/ 16 h 33"/>
                <a:gd name="T74" fmla="*/ 8 w 15"/>
                <a:gd name="T75" fmla="*/ 17 h 33"/>
                <a:gd name="T76" fmla="*/ 10 w 15"/>
                <a:gd name="T77" fmla="*/ 17 h 33"/>
                <a:gd name="T78" fmla="*/ 10 w 15"/>
                <a:gd name="T79" fmla="*/ 18 h 33"/>
                <a:gd name="T80" fmla="*/ 8 w 15"/>
                <a:gd name="T81" fmla="*/ 18 h 33"/>
                <a:gd name="T82" fmla="*/ 7 w 15"/>
                <a:gd name="T83" fmla="*/ 18 h 33"/>
                <a:gd name="T84" fmla="*/ 7 w 15"/>
                <a:gd name="T85" fmla="*/ 11 h 33"/>
                <a:gd name="T86" fmla="*/ 7 w 15"/>
                <a:gd name="T87" fmla="*/ 11 h 33"/>
                <a:gd name="T88" fmla="*/ 7 w 15"/>
                <a:gd name="T89" fmla="*/ 18 h 33"/>
                <a:gd name="T90" fmla="*/ 6 w 15"/>
                <a:gd name="T91" fmla="*/ 18 h 33"/>
                <a:gd name="T92" fmla="*/ 5 w 15"/>
                <a:gd name="T93" fmla="*/ 18 h 33"/>
                <a:gd name="T94" fmla="*/ 5 w 15"/>
                <a:gd name="T95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33">
                  <a:moveTo>
                    <a:pt x="0" y="26"/>
                  </a:moveTo>
                  <a:cubicBezTo>
                    <a:pt x="0" y="30"/>
                    <a:pt x="3" y="33"/>
                    <a:pt x="7" y="33"/>
                  </a:cubicBezTo>
                  <a:cubicBezTo>
                    <a:pt x="11" y="33"/>
                    <a:pt x="15" y="30"/>
                    <a:pt x="15" y="26"/>
                  </a:cubicBezTo>
                  <a:cubicBezTo>
                    <a:pt x="15" y="23"/>
                    <a:pt x="13" y="20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4" y="1"/>
                    <a:pt x="4" y="3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20"/>
                    <a:pt x="0" y="23"/>
                    <a:pt x="0" y="26"/>
                  </a:cubicBezTo>
                  <a:close/>
                  <a:moveTo>
                    <a:pt x="5" y="28"/>
                  </a:moveTo>
                  <a:cubicBezTo>
                    <a:pt x="5" y="26"/>
                    <a:pt x="6" y="25"/>
                    <a:pt x="7" y="25"/>
                  </a:cubicBezTo>
                  <a:cubicBezTo>
                    <a:pt x="9" y="25"/>
                    <a:pt x="10" y="26"/>
                    <a:pt x="10" y="28"/>
                  </a:cubicBezTo>
                  <a:cubicBezTo>
                    <a:pt x="10" y="29"/>
                    <a:pt x="9" y="30"/>
                    <a:pt x="7" y="30"/>
                  </a:cubicBezTo>
                  <a:cubicBezTo>
                    <a:pt x="6" y="30"/>
                    <a:pt x="5" y="29"/>
                    <a:pt x="5" y="28"/>
                  </a:cubicBezTo>
                  <a:close/>
                  <a:moveTo>
                    <a:pt x="5" y="3"/>
                  </a:move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17" name="กลุ่ม 616"/>
            <p:cNvGrpSpPr/>
            <p:nvPr/>
          </p:nvGrpSpPr>
          <p:grpSpPr>
            <a:xfrm>
              <a:off x="13106639" y="5288175"/>
              <a:ext cx="374183" cy="347068"/>
              <a:chOff x="13106639" y="5288175"/>
              <a:chExt cx="374183" cy="347068"/>
            </a:xfrm>
          </p:grpSpPr>
          <p:sp>
            <p:nvSpPr>
              <p:cNvPr id="569" name="Freeform 300"/>
              <p:cNvSpPr>
                <a:spLocks noEditPoints="1"/>
              </p:cNvSpPr>
              <p:nvPr/>
            </p:nvSpPr>
            <p:spPr bwMode="auto">
              <a:xfrm>
                <a:off x="13106639" y="5288175"/>
                <a:ext cx="374183" cy="347068"/>
              </a:xfrm>
              <a:custGeom>
                <a:avLst/>
                <a:gdLst>
                  <a:gd name="T0" fmla="*/ 24 w 27"/>
                  <a:gd name="T1" fmla="*/ 4 h 25"/>
                  <a:gd name="T2" fmla="*/ 22 w 27"/>
                  <a:gd name="T3" fmla="*/ 4 h 25"/>
                  <a:gd name="T4" fmla="*/ 22 w 27"/>
                  <a:gd name="T5" fmla="*/ 3 h 25"/>
                  <a:gd name="T6" fmla="*/ 21 w 27"/>
                  <a:gd name="T7" fmla="*/ 1 h 25"/>
                  <a:gd name="T8" fmla="*/ 18 w 27"/>
                  <a:gd name="T9" fmla="*/ 0 h 25"/>
                  <a:gd name="T10" fmla="*/ 14 w 27"/>
                  <a:gd name="T11" fmla="*/ 0 h 25"/>
                  <a:gd name="T12" fmla="*/ 12 w 27"/>
                  <a:gd name="T13" fmla="*/ 1 h 25"/>
                  <a:gd name="T14" fmla="*/ 11 w 27"/>
                  <a:gd name="T15" fmla="*/ 3 h 25"/>
                  <a:gd name="T16" fmla="*/ 10 w 27"/>
                  <a:gd name="T17" fmla="*/ 4 h 25"/>
                  <a:gd name="T18" fmla="*/ 8 w 27"/>
                  <a:gd name="T19" fmla="*/ 4 h 25"/>
                  <a:gd name="T20" fmla="*/ 8 w 27"/>
                  <a:gd name="T21" fmla="*/ 3 h 25"/>
                  <a:gd name="T22" fmla="*/ 7 w 27"/>
                  <a:gd name="T23" fmla="*/ 3 h 25"/>
                  <a:gd name="T24" fmla="*/ 6 w 27"/>
                  <a:gd name="T25" fmla="*/ 2 h 25"/>
                  <a:gd name="T26" fmla="*/ 5 w 27"/>
                  <a:gd name="T27" fmla="*/ 2 h 25"/>
                  <a:gd name="T28" fmla="*/ 4 w 27"/>
                  <a:gd name="T29" fmla="*/ 3 h 25"/>
                  <a:gd name="T30" fmla="*/ 4 w 27"/>
                  <a:gd name="T31" fmla="*/ 3 h 25"/>
                  <a:gd name="T32" fmla="*/ 3 w 27"/>
                  <a:gd name="T33" fmla="*/ 4 h 25"/>
                  <a:gd name="T34" fmla="*/ 3 w 27"/>
                  <a:gd name="T35" fmla="*/ 4 h 25"/>
                  <a:gd name="T36" fmla="*/ 0 w 27"/>
                  <a:gd name="T37" fmla="*/ 7 h 25"/>
                  <a:gd name="T38" fmla="*/ 0 w 27"/>
                  <a:gd name="T39" fmla="*/ 22 h 25"/>
                  <a:gd name="T40" fmla="*/ 3 w 27"/>
                  <a:gd name="T41" fmla="*/ 25 h 25"/>
                  <a:gd name="T42" fmla="*/ 24 w 27"/>
                  <a:gd name="T43" fmla="*/ 25 h 25"/>
                  <a:gd name="T44" fmla="*/ 27 w 27"/>
                  <a:gd name="T45" fmla="*/ 22 h 25"/>
                  <a:gd name="T46" fmla="*/ 27 w 27"/>
                  <a:gd name="T47" fmla="*/ 7 h 25"/>
                  <a:gd name="T48" fmla="*/ 24 w 27"/>
                  <a:gd name="T49" fmla="*/ 4 h 25"/>
                  <a:gd name="T50" fmla="*/ 8 w 27"/>
                  <a:gd name="T51" fmla="*/ 9 h 25"/>
                  <a:gd name="T52" fmla="*/ 7 w 27"/>
                  <a:gd name="T53" fmla="*/ 8 h 25"/>
                  <a:gd name="T54" fmla="*/ 8 w 27"/>
                  <a:gd name="T55" fmla="*/ 7 h 25"/>
                  <a:gd name="T56" fmla="*/ 9 w 27"/>
                  <a:gd name="T57" fmla="*/ 8 h 25"/>
                  <a:gd name="T58" fmla="*/ 8 w 27"/>
                  <a:gd name="T59" fmla="*/ 9 h 25"/>
                  <a:gd name="T60" fmla="*/ 16 w 27"/>
                  <a:gd name="T61" fmla="*/ 21 h 25"/>
                  <a:gd name="T62" fmla="*/ 9 w 27"/>
                  <a:gd name="T63" fmla="*/ 14 h 25"/>
                  <a:gd name="T64" fmla="*/ 16 w 27"/>
                  <a:gd name="T65" fmla="*/ 7 h 25"/>
                  <a:gd name="T66" fmla="*/ 23 w 27"/>
                  <a:gd name="T67" fmla="*/ 14 h 25"/>
                  <a:gd name="T68" fmla="*/ 16 w 2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25">
                    <a:moveTo>
                      <a:pt x="24" y="4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5"/>
                      <a:pt x="0" y="7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5"/>
                      <a:pt x="3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5"/>
                      <a:pt x="27" y="23"/>
                      <a:pt x="27" y="22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5"/>
                      <a:pt x="26" y="4"/>
                      <a:pt x="24" y="4"/>
                    </a:cubicBezTo>
                    <a:close/>
                    <a:moveTo>
                      <a:pt x="8" y="9"/>
                    </a:moveTo>
                    <a:cubicBezTo>
                      <a:pt x="8" y="9"/>
                      <a:pt x="7" y="8"/>
                      <a:pt x="7" y="8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8"/>
                      <a:pt x="9" y="9"/>
                      <a:pt x="8" y="9"/>
                    </a:cubicBezTo>
                    <a:close/>
                    <a:moveTo>
                      <a:pt x="16" y="21"/>
                    </a:moveTo>
                    <a:cubicBezTo>
                      <a:pt x="12" y="21"/>
                      <a:pt x="9" y="18"/>
                      <a:pt x="9" y="14"/>
                    </a:cubicBezTo>
                    <a:cubicBezTo>
                      <a:pt x="9" y="10"/>
                      <a:pt x="12" y="7"/>
                      <a:pt x="16" y="7"/>
                    </a:cubicBezTo>
                    <a:cubicBezTo>
                      <a:pt x="20" y="7"/>
                      <a:pt x="23" y="10"/>
                      <a:pt x="23" y="14"/>
                    </a:cubicBezTo>
                    <a:cubicBezTo>
                      <a:pt x="23" y="18"/>
                      <a:pt x="20" y="21"/>
                      <a:pt x="16" y="2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70" name="Oval 301"/>
              <p:cNvSpPr>
                <a:spLocks noChangeArrowheads="1"/>
              </p:cNvSpPr>
              <p:nvPr/>
            </p:nvSpPr>
            <p:spPr bwMode="auto">
              <a:xfrm>
                <a:off x="13272943" y="5427364"/>
                <a:ext cx="97613" cy="97613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16" name="กลุ่ม 615"/>
            <p:cNvGrpSpPr/>
            <p:nvPr/>
          </p:nvGrpSpPr>
          <p:grpSpPr>
            <a:xfrm>
              <a:off x="11235725" y="5163448"/>
              <a:ext cx="178958" cy="498910"/>
              <a:chOff x="11235725" y="5163448"/>
              <a:chExt cx="178958" cy="498910"/>
            </a:xfrm>
          </p:grpSpPr>
          <p:sp>
            <p:nvSpPr>
              <p:cNvPr id="571" name="Freeform 302"/>
              <p:cNvSpPr>
                <a:spLocks noEditPoints="1"/>
              </p:cNvSpPr>
              <p:nvPr/>
            </p:nvSpPr>
            <p:spPr bwMode="auto">
              <a:xfrm>
                <a:off x="11235725" y="5163448"/>
                <a:ext cx="178958" cy="498910"/>
              </a:xfrm>
              <a:custGeom>
                <a:avLst/>
                <a:gdLst>
                  <a:gd name="T0" fmla="*/ 11 w 13"/>
                  <a:gd name="T1" fmla="*/ 25 h 36"/>
                  <a:gd name="T2" fmla="*/ 11 w 13"/>
                  <a:gd name="T3" fmla="*/ 4 h 36"/>
                  <a:gd name="T4" fmla="*/ 6 w 13"/>
                  <a:gd name="T5" fmla="*/ 0 h 36"/>
                  <a:gd name="T6" fmla="*/ 6 w 13"/>
                  <a:gd name="T7" fmla="*/ 0 h 36"/>
                  <a:gd name="T8" fmla="*/ 2 w 13"/>
                  <a:gd name="T9" fmla="*/ 4 h 36"/>
                  <a:gd name="T10" fmla="*/ 2 w 13"/>
                  <a:gd name="T11" fmla="*/ 25 h 36"/>
                  <a:gd name="T12" fmla="*/ 0 w 13"/>
                  <a:gd name="T13" fmla="*/ 29 h 36"/>
                  <a:gd name="T14" fmla="*/ 6 w 13"/>
                  <a:gd name="T15" fmla="*/ 36 h 36"/>
                  <a:gd name="T16" fmla="*/ 13 w 13"/>
                  <a:gd name="T17" fmla="*/ 30 h 36"/>
                  <a:gd name="T18" fmla="*/ 11 w 13"/>
                  <a:gd name="T19" fmla="*/ 25 h 36"/>
                  <a:gd name="T20" fmla="*/ 6 w 13"/>
                  <a:gd name="T21" fmla="*/ 34 h 36"/>
                  <a:gd name="T22" fmla="*/ 2 w 13"/>
                  <a:gd name="T23" fmla="*/ 30 h 36"/>
                  <a:gd name="T24" fmla="*/ 4 w 13"/>
                  <a:gd name="T25" fmla="*/ 26 h 36"/>
                  <a:gd name="T26" fmla="*/ 4 w 13"/>
                  <a:gd name="T27" fmla="*/ 19 h 36"/>
                  <a:gd name="T28" fmla="*/ 6 w 13"/>
                  <a:gd name="T29" fmla="*/ 17 h 36"/>
                  <a:gd name="T30" fmla="*/ 6 w 13"/>
                  <a:gd name="T31" fmla="*/ 17 h 36"/>
                  <a:gd name="T32" fmla="*/ 8 w 13"/>
                  <a:gd name="T33" fmla="*/ 19 h 36"/>
                  <a:gd name="T34" fmla="*/ 8 w 13"/>
                  <a:gd name="T35" fmla="*/ 26 h 36"/>
                  <a:gd name="T36" fmla="*/ 11 w 13"/>
                  <a:gd name="T37" fmla="*/ 30 h 36"/>
                  <a:gd name="T38" fmla="*/ 6 w 13"/>
                  <a:gd name="T3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36">
                    <a:moveTo>
                      <a:pt x="11" y="2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1"/>
                      <a:pt x="9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2" y="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0" y="28"/>
                      <a:pt x="0" y="29"/>
                    </a:cubicBezTo>
                    <a:cubicBezTo>
                      <a:pt x="0" y="33"/>
                      <a:pt x="2" y="36"/>
                      <a:pt x="6" y="36"/>
                    </a:cubicBezTo>
                    <a:cubicBezTo>
                      <a:pt x="10" y="36"/>
                      <a:pt x="13" y="33"/>
                      <a:pt x="13" y="30"/>
                    </a:cubicBezTo>
                    <a:cubicBezTo>
                      <a:pt x="13" y="28"/>
                      <a:pt x="12" y="26"/>
                      <a:pt x="11" y="25"/>
                    </a:cubicBezTo>
                    <a:close/>
                    <a:moveTo>
                      <a:pt x="6" y="34"/>
                    </a:moveTo>
                    <a:cubicBezTo>
                      <a:pt x="4" y="34"/>
                      <a:pt x="2" y="32"/>
                      <a:pt x="2" y="30"/>
                    </a:cubicBezTo>
                    <a:cubicBezTo>
                      <a:pt x="2" y="28"/>
                      <a:pt x="3" y="27"/>
                      <a:pt x="4" y="2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8" y="17"/>
                      <a:pt x="8" y="19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0" y="26"/>
                      <a:pt x="11" y="28"/>
                      <a:pt x="11" y="30"/>
                    </a:cubicBezTo>
                    <a:cubicBezTo>
                      <a:pt x="11" y="32"/>
                      <a:pt x="8" y="34"/>
                      <a:pt x="6" y="3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72" name="Oval 303"/>
              <p:cNvSpPr>
                <a:spLocks noChangeArrowheads="1"/>
              </p:cNvSpPr>
              <p:nvPr/>
            </p:nvSpPr>
            <p:spPr bwMode="auto">
              <a:xfrm>
                <a:off x="11289954" y="5566552"/>
                <a:ext cx="41576" cy="41576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50" name="กลุ่ม 649"/>
            <p:cNvGrpSpPr/>
            <p:nvPr/>
          </p:nvGrpSpPr>
          <p:grpSpPr>
            <a:xfrm>
              <a:off x="18095743" y="11181101"/>
              <a:ext cx="236802" cy="374184"/>
              <a:chOff x="18095743" y="11181101"/>
              <a:chExt cx="236802" cy="374184"/>
            </a:xfrm>
          </p:grpSpPr>
          <p:sp>
            <p:nvSpPr>
              <p:cNvPr id="573" name="Freeform 304"/>
              <p:cNvSpPr>
                <a:spLocks/>
              </p:cNvSpPr>
              <p:nvPr/>
            </p:nvSpPr>
            <p:spPr bwMode="auto">
              <a:xfrm>
                <a:off x="18166241" y="11374520"/>
                <a:ext cx="95806" cy="97613"/>
              </a:xfrm>
              <a:custGeom>
                <a:avLst/>
                <a:gdLst>
                  <a:gd name="T0" fmla="*/ 1 w 7"/>
                  <a:gd name="T1" fmla="*/ 4 h 7"/>
                  <a:gd name="T2" fmla="*/ 3 w 7"/>
                  <a:gd name="T3" fmla="*/ 4 h 7"/>
                  <a:gd name="T4" fmla="*/ 3 w 7"/>
                  <a:gd name="T5" fmla="*/ 6 h 7"/>
                  <a:gd name="T6" fmla="*/ 4 w 7"/>
                  <a:gd name="T7" fmla="*/ 7 h 7"/>
                  <a:gd name="T8" fmla="*/ 5 w 7"/>
                  <a:gd name="T9" fmla="*/ 6 h 7"/>
                  <a:gd name="T10" fmla="*/ 5 w 7"/>
                  <a:gd name="T11" fmla="*/ 4 h 7"/>
                  <a:gd name="T12" fmla="*/ 6 w 7"/>
                  <a:gd name="T13" fmla="*/ 4 h 7"/>
                  <a:gd name="T14" fmla="*/ 7 w 7"/>
                  <a:gd name="T15" fmla="*/ 4 h 7"/>
                  <a:gd name="T16" fmla="*/ 6 w 7"/>
                  <a:gd name="T17" fmla="*/ 3 h 7"/>
                  <a:gd name="T18" fmla="*/ 5 w 7"/>
                  <a:gd name="T19" fmla="*/ 3 h 7"/>
                  <a:gd name="T20" fmla="*/ 5 w 7"/>
                  <a:gd name="T21" fmla="*/ 1 h 7"/>
                  <a:gd name="T22" fmla="*/ 4 w 7"/>
                  <a:gd name="T23" fmla="*/ 0 h 7"/>
                  <a:gd name="T24" fmla="*/ 3 w 7"/>
                  <a:gd name="T25" fmla="*/ 1 h 7"/>
                  <a:gd name="T26" fmla="*/ 3 w 7"/>
                  <a:gd name="T27" fmla="*/ 3 h 7"/>
                  <a:gd name="T28" fmla="*/ 1 w 7"/>
                  <a:gd name="T29" fmla="*/ 3 h 7"/>
                  <a:gd name="T30" fmla="*/ 0 w 7"/>
                  <a:gd name="T31" fmla="*/ 4 h 7"/>
                  <a:gd name="T32" fmla="*/ 1 w 7"/>
                  <a:gd name="T3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7">
                    <a:moveTo>
                      <a:pt x="1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74" name="Freeform 305"/>
              <p:cNvSpPr>
                <a:spLocks/>
              </p:cNvSpPr>
              <p:nvPr/>
            </p:nvSpPr>
            <p:spPr bwMode="auto">
              <a:xfrm>
                <a:off x="18137318" y="11181101"/>
                <a:ext cx="153650" cy="83152"/>
              </a:xfrm>
              <a:custGeom>
                <a:avLst/>
                <a:gdLst>
                  <a:gd name="T0" fmla="*/ 0 w 11"/>
                  <a:gd name="T1" fmla="*/ 6 h 6"/>
                  <a:gd name="T2" fmla="*/ 11 w 11"/>
                  <a:gd name="T3" fmla="*/ 6 h 6"/>
                  <a:gd name="T4" fmla="*/ 11 w 11"/>
                  <a:gd name="T5" fmla="*/ 4 h 6"/>
                  <a:gd name="T6" fmla="*/ 11 w 11"/>
                  <a:gd name="T7" fmla="*/ 2 h 6"/>
                  <a:gd name="T8" fmla="*/ 10 w 11"/>
                  <a:gd name="T9" fmla="*/ 0 h 6"/>
                  <a:gd name="T10" fmla="*/ 1 w 11"/>
                  <a:gd name="T11" fmla="*/ 0 h 6"/>
                  <a:gd name="T12" fmla="*/ 0 w 11"/>
                  <a:gd name="T13" fmla="*/ 2 h 6"/>
                  <a:gd name="T14" fmla="*/ 0 w 11"/>
                  <a:gd name="T15" fmla="*/ 4 h 6"/>
                  <a:gd name="T16" fmla="*/ 0 w 1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0" y="6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75" name="Freeform 306"/>
              <p:cNvSpPr>
                <a:spLocks noEditPoints="1"/>
              </p:cNvSpPr>
              <p:nvPr/>
            </p:nvSpPr>
            <p:spPr bwMode="auto">
              <a:xfrm>
                <a:off x="18095743" y="11264253"/>
                <a:ext cx="236802" cy="291032"/>
              </a:xfrm>
              <a:custGeom>
                <a:avLst/>
                <a:gdLst>
                  <a:gd name="T0" fmla="*/ 15 w 17"/>
                  <a:gd name="T1" fmla="*/ 1 h 21"/>
                  <a:gd name="T2" fmla="*/ 12 w 17"/>
                  <a:gd name="T3" fmla="*/ 1 h 21"/>
                  <a:gd name="T4" fmla="*/ 12 w 17"/>
                  <a:gd name="T5" fmla="*/ 0 h 21"/>
                  <a:gd name="T6" fmla="*/ 6 w 17"/>
                  <a:gd name="T7" fmla="*/ 0 h 21"/>
                  <a:gd name="T8" fmla="*/ 6 w 17"/>
                  <a:gd name="T9" fmla="*/ 1 h 21"/>
                  <a:gd name="T10" fmla="*/ 2 w 17"/>
                  <a:gd name="T11" fmla="*/ 1 h 21"/>
                  <a:gd name="T12" fmla="*/ 0 w 17"/>
                  <a:gd name="T13" fmla="*/ 3 h 21"/>
                  <a:gd name="T14" fmla="*/ 0 w 17"/>
                  <a:gd name="T15" fmla="*/ 19 h 21"/>
                  <a:gd name="T16" fmla="*/ 2 w 17"/>
                  <a:gd name="T17" fmla="*/ 21 h 21"/>
                  <a:gd name="T18" fmla="*/ 15 w 17"/>
                  <a:gd name="T19" fmla="*/ 21 h 21"/>
                  <a:gd name="T20" fmla="*/ 17 w 17"/>
                  <a:gd name="T21" fmla="*/ 19 h 21"/>
                  <a:gd name="T22" fmla="*/ 17 w 17"/>
                  <a:gd name="T23" fmla="*/ 3 h 21"/>
                  <a:gd name="T24" fmla="*/ 15 w 17"/>
                  <a:gd name="T25" fmla="*/ 1 h 21"/>
                  <a:gd name="T26" fmla="*/ 15 w 17"/>
                  <a:gd name="T27" fmla="*/ 16 h 21"/>
                  <a:gd name="T28" fmla="*/ 3 w 17"/>
                  <a:gd name="T29" fmla="*/ 16 h 21"/>
                  <a:gd name="T30" fmla="*/ 3 w 17"/>
                  <a:gd name="T31" fmla="*/ 7 h 21"/>
                  <a:gd name="T32" fmla="*/ 15 w 17"/>
                  <a:gd name="T33" fmla="*/ 7 h 21"/>
                  <a:gd name="T34" fmla="*/ 15 w 17"/>
                  <a:gd name="T3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21">
                    <a:moveTo>
                      <a:pt x="15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1"/>
                      <a:pt x="17" y="20"/>
                      <a:pt x="17" y="19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6" y="1"/>
                      <a:pt x="15" y="1"/>
                    </a:cubicBezTo>
                    <a:close/>
                    <a:moveTo>
                      <a:pt x="15" y="16"/>
                    </a:moveTo>
                    <a:cubicBezTo>
                      <a:pt x="3" y="16"/>
                      <a:pt x="3" y="16"/>
                      <a:pt x="3" y="1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5" y="7"/>
                      <a:pt x="15" y="7"/>
                      <a:pt x="15" y="7"/>
                    </a:cubicBezTo>
                    <a:lnTo>
                      <a:pt x="15" y="16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48" name="กลุ่ม 647"/>
            <p:cNvGrpSpPr/>
            <p:nvPr/>
          </p:nvGrpSpPr>
          <p:grpSpPr>
            <a:xfrm>
              <a:off x="18124665" y="10154358"/>
              <a:ext cx="193419" cy="403106"/>
              <a:chOff x="18124665" y="10154358"/>
              <a:chExt cx="193419" cy="403106"/>
            </a:xfrm>
          </p:grpSpPr>
          <p:sp>
            <p:nvSpPr>
              <p:cNvPr id="576" name="Freeform 307"/>
              <p:cNvSpPr>
                <a:spLocks/>
              </p:cNvSpPr>
              <p:nvPr/>
            </p:nvSpPr>
            <p:spPr bwMode="auto">
              <a:xfrm>
                <a:off x="18124665" y="10237510"/>
                <a:ext cx="193419" cy="110267"/>
              </a:xfrm>
              <a:custGeom>
                <a:avLst/>
                <a:gdLst>
                  <a:gd name="T0" fmla="*/ 2 w 14"/>
                  <a:gd name="T1" fmla="*/ 8 h 8"/>
                  <a:gd name="T2" fmla="*/ 13 w 14"/>
                  <a:gd name="T3" fmla="*/ 2 h 8"/>
                  <a:gd name="T4" fmla="*/ 13 w 14"/>
                  <a:gd name="T5" fmla="*/ 1 h 8"/>
                  <a:gd name="T6" fmla="*/ 12 w 14"/>
                  <a:gd name="T7" fmla="*/ 0 h 8"/>
                  <a:gd name="T8" fmla="*/ 1 w 14"/>
                  <a:gd name="T9" fmla="*/ 6 h 8"/>
                  <a:gd name="T10" fmla="*/ 0 w 14"/>
                  <a:gd name="T11" fmla="*/ 8 h 8"/>
                  <a:gd name="T12" fmla="*/ 1 w 14"/>
                  <a:gd name="T13" fmla="*/ 8 h 8"/>
                  <a:gd name="T14" fmla="*/ 2 w 1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2" y="8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77" name="Freeform 308"/>
              <p:cNvSpPr>
                <a:spLocks/>
              </p:cNvSpPr>
              <p:nvPr/>
            </p:nvSpPr>
            <p:spPr bwMode="auto">
              <a:xfrm>
                <a:off x="18124665" y="10181474"/>
                <a:ext cx="193419" cy="124728"/>
              </a:xfrm>
              <a:custGeom>
                <a:avLst/>
                <a:gdLst>
                  <a:gd name="T0" fmla="*/ 1 w 14"/>
                  <a:gd name="T1" fmla="*/ 9 h 9"/>
                  <a:gd name="T2" fmla="*/ 2 w 14"/>
                  <a:gd name="T3" fmla="*/ 9 h 9"/>
                  <a:gd name="T4" fmla="*/ 13 w 14"/>
                  <a:gd name="T5" fmla="*/ 3 h 9"/>
                  <a:gd name="T6" fmla="*/ 13 w 14"/>
                  <a:gd name="T7" fmla="*/ 1 h 9"/>
                  <a:gd name="T8" fmla="*/ 12 w 14"/>
                  <a:gd name="T9" fmla="*/ 1 h 9"/>
                  <a:gd name="T10" fmla="*/ 1 w 14"/>
                  <a:gd name="T11" fmla="*/ 7 h 9"/>
                  <a:gd name="T12" fmla="*/ 0 w 14"/>
                  <a:gd name="T13" fmla="*/ 8 h 9"/>
                  <a:gd name="T14" fmla="*/ 1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1" y="9"/>
                    </a:moveTo>
                    <a:cubicBezTo>
                      <a:pt x="1" y="9"/>
                      <a:pt x="2" y="9"/>
                      <a:pt x="2" y="9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78" name="Freeform 309"/>
              <p:cNvSpPr>
                <a:spLocks/>
              </p:cNvSpPr>
              <p:nvPr/>
            </p:nvSpPr>
            <p:spPr bwMode="auto">
              <a:xfrm>
                <a:off x="18137318" y="10154358"/>
                <a:ext cx="139189" cy="97613"/>
              </a:xfrm>
              <a:custGeom>
                <a:avLst/>
                <a:gdLst>
                  <a:gd name="T0" fmla="*/ 1 w 10"/>
                  <a:gd name="T1" fmla="*/ 7 h 7"/>
                  <a:gd name="T2" fmla="*/ 1 w 10"/>
                  <a:gd name="T3" fmla="*/ 7 h 7"/>
                  <a:gd name="T4" fmla="*/ 9 w 10"/>
                  <a:gd name="T5" fmla="*/ 2 h 7"/>
                  <a:gd name="T6" fmla="*/ 9 w 10"/>
                  <a:gd name="T7" fmla="*/ 1 h 7"/>
                  <a:gd name="T8" fmla="*/ 8 w 10"/>
                  <a:gd name="T9" fmla="*/ 1 h 7"/>
                  <a:gd name="T10" fmla="*/ 0 w 10"/>
                  <a:gd name="T11" fmla="*/ 5 h 7"/>
                  <a:gd name="T12" fmla="*/ 0 w 10"/>
                  <a:gd name="T13" fmla="*/ 6 h 7"/>
                  <a:gd name="T14" fmla="*/ 1 w 1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7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0" y="1"/>
                      <a:pt x="9" y="1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79" name="Freeform 310"/>
              <p:cNvSpPr>
                <a:spLocks/>
              </p:cNvSpPr>
              <p:nvPr/>
            </p:nvSpPr>
            <p:spPr bwMode="auto">
              <a:xfrm>
                <a:off x="18137318" y="10293548"/>
                <a:ext cx="180765" cy="193419"/>
              </a:xfrm>
              <a:custGeom>
                <a:avLst/>
                <a:gdLst>
                  <a:gd name="T0" fmla="*/ 12 w 13"/>
                  <a:gd name="T1" fmla="*/ 10 h 14"/>
                  <a:gd name="T2" fmla="*/ 9 w 13"/>
                  <a:gd name="T3" fmla="*/ 10 h 14"/>
                  <a:gd name="T4" fmla="*/ 9 w 13"/>
                  <a:gd name="T5" fmla="*/ 8 h 14"/>
                  <a:gd name="T6" fmla="*/ 12 w 13"/>
                  <a:gd name="T7" fmla="*/ 6 h 14"/>
                  <a:gd name="T8" fmla="*/ 12 w 13"/>
                  <a:gd name="T9" fmla="*/ 4 h 14"/>
                  <a:gd name="T10" fmla="*/ 11 w 13"/>
                  <a:gd name="T11" fmla="*/ 4 h 14"/>
                  <a:gd name="T12" fmla="*/ 7 w 13"/>
                  <a:gd name="T13" fmla="*/ 7 h 14"/>
                  <a:gd name="T14" fmla="*/ 7 w 13"/>
                  <a:gd name="T15" fmla="*/ 10 h 14"/>
                  <a:gd name="T16" fmla="*/ 6 w 13"/>
                  <a:gd name="T17" fmla="*/ 10 h 14"/>
                  <a:gd name="T18" fmla="*/ 6 w 13"/>
                  <a:gd name="T19" fmla="*/ 5 h 14"/>
                  <a:gd name="T20" fmla="*/ 12 w 13"/>
                  <a:gd name="T21" fmla="*/ 2 h 14"/>
                  <a:gd name="T22" fmla="*/ 12 w 13"/>
                  <a:gd name="T23" fmla="*/ 0 h 14"/>
                  <a:gd name="T24" fmla="*/ 11 w 13"/>
                  <a:gd name="T25" fmla="*/ 0 h 14"/>
                  <a:gd name="T26" fmla="*/ 0 w 13"/>
                  <a:gd name="T27" fmla="*/ 6 h 14"/>
                  <a:gd name="T28" fmla="*/ 0 w 13"/>
                  <a:gd name="T29" fmla="*/ 8 h 14"/>
                  <a:gd name="T30" fmla="*/ 1 w 13"/>
                  <a:gd name="T31" fmla="*/ 8 h 14"/>
                  <a:gd name="T32" fmla="*/ 4 w 13"/>
                  <a:gd name="T33" fmla="*/ 6 h 14"/>
                  <a:gd name="T34" fmla="*/ 4 w 13"/>
                  <a:gd name="T35" fmla="*/ 10 h 14"/>
                  <a:gd name="T36" fmla="*/ 1 w 13"/>
                  <a:gd name="T37" fmla="*/ 10 h 14"/>
                  <a:gd name="T38" fmla="*/ 0 w 13"/>
                  <a:gd name="T39" fmla="*/ 10 h 14"/>
                  <a:gd name="T40" fmla="*/ 1 w 13"/>
                  <a:gd name="T41" fmla="*/ 14 h 14"/>
                  <a:gd name="T42" fmla="*/ 12 w 13"/>
                  <a:gd name="T43" fmla="*/ 14 h 14"/>
                  <a:gd name="T44" fmla="*/ 12 w 13"/>
                  <a:gd name="T45" fmla="*/ 10 h 14"/>
                  <a:gd name="T46" fmla="*/ 12 w 13"/>
                  <a:gd name="T4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4">
                    <a:moveTo>
                      <a:pt x="12" y="10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5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80" name="Freeform 311"/>
              <p:cNvSpPr>
                <a:spLocks/>
              </p:cNvSpPr>
              <p:nvPr/>
            </p:nvSpPr>
            <p:spPr bwMode="auto">
              <a:xfrm>
                <a:off x="18166241" y="10501426"/>
                <a:ext cx="110267" cy="56038"/>
              </a:xfrm>
              <a:custGeom>
                <a:avLst/>
                <a:gdLst>
                  <a:gd name="T0" fmla="*/ 4 w 8"/>
                  <a:gd name="T1" fmla="*/ 4 h 4"/>
                  <a:gd name="T2" fmla="*/ 8 w 8"/>
                  <a:gd name="T3" fmla="*/ 0 h 4"/>
                  <a:gd name="T4" fmla="*/ 0 w 8"/>
                  <a:gd name="T5" fmla="*/ 0 h 4"/>
                  <a:gd name="T6" fmla="*/ 4 w 8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6" y="4"/>
                      <a:pt x="8" y="2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45" name="กลุ่ม 644"/>
            <p:cNvGrpSpPr/>
            <p:nvPr/>
          </p:nvGrpSpPr>
          <p:grpSpPr>
            <a:xfrm>
              <a:off x="15129395" y="10139897"/>
              <a:ext cx="263916" cy="430220"/>
              <a:chOff x="15129395" y="10139897"/>
              <a:chExt cx="263916" cy="430220"/>
            </a:xfrm>
          </p:grpSpPr>
          <p:sp>
            <p:nvSpPr>
              <p:cNvPr id="581" name="Freeform 312"/>
              <p:cNvSpPr>
                <a:spLocks noEditPoints="1"/>
              </p:cNvSpPr>
              <p:nvPr/>
            </p:nvSpPr>
            <p:spPr bwMode="auto">
              <a:xfrm>
                <a:off x="15129395" y="10139897"/>
                <a:ext cx="263916" cy="430220"/>
              </a:xfrm>
              <a:custGeom>
                <a:avLst/>
                <a:gdLst>
                  <a:gd name="T0" fmla="*/ 18 w 19"/>
                  <a:gd name="T1" fmla="*/ 4 h 31"/>
                  <a:gd name="T2" fmla="*/ 8 w 19"/>
                  <a:gd name="T3" fmla="*/ 0 h 31"/>
                  <a:gd name="T4" fmla="*/ 7 w 19"/>
                  <a:gd name="T5" fmla="*/ 1 h 31"/>
                  <a:gd name="T6" fmla="*/ 8 w 19"/>
                  <a:gd name="T7" fmla="*/ 2 h 31"/>
                  <a:gd name="T8" fmla="*/ 8 w 19"/>
                  <a:gd name="T9" fmla="*/ 2 h 31"/>
                  <a:gd name="T10" fmla="*/ 1 w 19"/>
                  <a:gd name="T11" fmla="*/ 25 h 31"/>
                  <a:gd name="T12" fmla="*/ 4 w 19"/>
                  <a:gd name="T13" fmla="*/ 30 h 31"/>
                  <a:gd name="T14" fmla="*/ 10 w 19"/>
                  <a:gd name="T15" fmla="*/ 28 h 31"/>
                  <a:gd name="T16" fmla="*/ 17 w 19"/>
                  <a:gd name="T17" fmla="*/ 5 h 31"/>
                  <a:gd name="T18" fmla="*/ 18 w 19"/>
                  <a:gd name="T19" fmla="*/ 5 h 31"/>
                  <a:gd name="T20" fmla="*/ 19 w 19"/>
                  <a:gd name="T21" fmla="*/ 5 h 31"/>
                  <a:gd name="T22" fmla="*/ 18 w 19"/>
                  <a:gd name="T23" fmla="*/ 4 h 31"/>
                  <a:gd name="T24" fmla="*/ 9 w 19"/>
                  <a:gd name="T25" fmla="*/ 27 h 31"/>
                  <a:gd name="T26" fmla="*/ 4 w 19"/>
                  <a:gd name="T27" fmla="*/ 29 h 31"/>
                  <a:gd name="T28" fmla="*/ 2 w 19"/>
                  <a:gd name="T29" fmla="*/ 25 h 31"/>
                  <a:gd name="T30" fmla="*/ 9 w 19"/>
                  <a:gd name="T31" fmla="*/ 3 h 31"/>
                  <a:gd name="T32" fmla="*/ 16 w 19"/>
                  <a:gd name="T33" fmla="*/ 5 h 31"/>
                  <a:gd name="T34" fmla="*/ 9 w 19"/>
                  <a:gd name="T35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31">
                    <a:moveTo>
                      <a:pt x="18" y="4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2" y="30"/>
                      <a:pt x="4" y="30"/>
                    </a:cubicBezTo>
                    <a:cubicBezTo>
                      <a:pt x="7" y="31"/>
                      <a:pt x="9" y="30"/>
                      <a:pt x="10" y="28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lose/>
                    <a:moveTo>
                      <a:pt x="9" y="27"/>
                    </a:moveTo>
                    <a:cubicBezTo>
                      <a:pt x="8" y="29"/>
                      <a:pt x="6" y="30"/>
                      <a:pt x="4" y="29"/>
                    </a:cubicBezTo>
                    <a:cubicBezTo>
                      <a:pt x="3" y="29"/>
                      <a:pt x="2" y="27"/>
                      <a:pt x="2" y="2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6" y="5"/>
                      <a:pt x="16" y="5"/>
                      <a:pt x="16" y="5"/>
                    </a:cubicBezTo>
                    <a:lnTo>
                      <a:pt x="9" y="27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82" name="Freeform 313"/>
              <p:cNvSpPr>
                <a:spLocks/>
              </p:cNvSpPr>
              <p:nvPr/>
            </p:nvSpPr>
            <p:spPr bwMode="auto">
              <a:xfrm>
                <a:off x="15170971" y="10195935"/>
                <a:ext cx="112074" cy="332607"/>
              </a:xfrm>
              <a:custGeom>
                <a:avLst/>
                <a:gdLst>
                  <a:gd name="T0" fmla="*/ 2 w 8"/>
                  <a:gd name="T1" fmla="*/ 24 h 24"/>
                  <a:gd name="T2" fmla="*/ 2 w 8"/>
                  <a:gd name="T3" fmla="*/ 24 h 24"/>
                  <a:gd name="T4" fmla="*/ 2 w 8"/>
                  <a:gd name="T5" fmla="*/ 22 h 24"/>
                  <a:gd name="T6" fmla="*/ 8 w 8"/>
                  <a:gd name="T7" fmla="*/ 0 h 24"/>
                  <a:gd name="T8" fmla="*/ 7 w 8"/>
                  <a:gd name="T9" fmla="*/ 0 h 24"/>
                  <a:gd name="T10" fmla="*/ 0 w 8"/>
                  <a:gd name="T11" fmla="*/ 21 h 24"/>
                  <a:gd name="T12" fmla="*/ 2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2" y="24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3"/>
                      <a:pt x="1" y="22"/>
                      <a:pt x="2" y="2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3"/>
                      <a:pt x="2" y="2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83" name="Oval 314"/>
              <p:cNvSpPr>
                <a:spLocks noChangeArrowheads="1"/>
              </p:cNvSpPr>
              <p:nvPr/>
            </p:nvSpPr>
            <p:spPr bwMode="auto">
              <a:xfrm>
                <a:off x="15212547" y="10486965"/>
                <a:ext cx="28922" cy="28922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9" name="กลุ่ม 18"/>
            <p:cNvGrpSpPr/>
            <p:nvPr/>
          </p:nvGrpSpPr>
          <p:grpSpPr>
            <a:xfrm>
              <a:off x="17029232" y="2253138"/>
              <a:ext cx="374183" cy="430220"/>
              <a:chOff x="17029232" y="2253138"/>
              <a:chExt cx="374183" cy="430220"/>
            </a:xfrm>
          </p:grpSpPr>
          <p:sp>
            <p:nvSpPr>
              <p:cNvPr id="584" name="Freeform 315"/>
              <p:cNvSpPr>
                <a:spLocks noEditPoints="1"/>
              </p:cNvSpPr>
              <p:nvPr/>
            </p:nvSpPr>
            <p:spPr bwMode="auto">
              <a:xfrm>
                <a:off x="17029232" y="2253138"/>
                <a:ext cx="374183" cy="430220"/>
              </a:xfrm>
              <a:custGeom>
                <a:avLst/>
                <a:gdLst>
                  <a:gd name="T0" fmla="*/ 16 w 27"/>
                  <a:gd name="T1" fmla="*/ 5 h 31"/>
                  <a:gd name="T2" fmla="*/ 16 w 27"/>
                  <a:gd name="T3" fmla="*/ 3 h 31"/>
                  <a:gd name="T4" fmla="*/ 22 w 27"/>
                  <a:gd name="T5" fmla="*/ 3 h 31"/>
                  <a:gd name="T6" fmla="*/ 22 w 27"/>
                  <a:gd name="T7" fmla="*/ 0 h 31"/>
                  <a:gd name="T8" fmla="*/ 16 w 27"/>
                  <a:gd name="T9" fmla="*/ 0 h 31"/>
                  <a:gd name="T10" fmla="*/ 11 w 27"/>
                  <a:gd name="T11" fmla="*/ 0 h 31"/>
                  <a:gd name="T12" fmla="*/ 5 w 27"/>
                  <a:gd name="T13" fmla="*/ 0 h 31"/>
                  <a:gd name="T14" fmla="*/ 5 w 27"/>
                  <a:gd name="T15" fmla="*/ 3 h 31"/>
                  <a:gd name="T16" fmla="*/ 11 w 27"/>
                  <a:gd name="T17" fmla="*/ 3 h 31"/>
                  <a:gd name="T18" fmla="*/ 11 w 27"/>
                  <a:gd name="T19" fmla="*/ 5 h 31"/>
                  <a:gd name="T20" fmla="*/ 0 w 27"/>
                  <a:gd name="T21" fmla="*/ 18 h 31"/>
                  <a:gd name="T22" fmla="*/ 14 w 27"/>
                  <a:gd name="T23" fmla="*/ 31 h 31"/>
                  <a:gd name="T24" fmla="*/ 27 w 27"/>
                  <a:gd name="T25" fmla="*/ 18 h 31"/>
                  <a:gd name="T26" fmla="*/ 16 w 27"/>
                  <a:gd name="T27" fmla="*/ 5 h 31"/>
                  <a:gd name="T28" fmla="*/ 14 w 27"/>
                  <a:gd name="T29" fmla="*/ 28 h 31"/>
                  <a:gd name="T30" fmla="*/ 3 w 27"/>
                  <a:gd name="T31" fmla="*/ 18 h 31"/>
                  <a:gd name="T32" fmla="*/ 14 w 27"/>
                  <a:gd name="T33" fmla="*/ 7 h 31"/>
                  <a:gd name="T34" fmla="*/ 24 w 27"/>
                  <a:gd name="T35" fmla="*/ 18 h 31"/>
                  <a:gd name="T36" fmla="*/ 14 w 27"/>
                  <a:gd name="T3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31">
                    <a:moveTo>
                      <a:pt x="16" y="5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5" y="6"/>
                      <a:pt x="0" y="11"/>
                      <a:pt x="0" y="18"/>
                    </a:cubicBezTo>
                    <a:cubicBezTo>
                      <a:pt x="0" y="25"/>
                      <a:pt x="6" y="31"/>
                      <a:pt x="14" y="31"/>
                    </a:cubicBezTo>
                    <a:cubicBezTo>
                      <a:pt x="21" y="31"/>
                      <a:pt x="27" y="25"/>
                      <a:pt x="27" y="18"/>
                    </a:cubicBezTo>
                    <a:cubicBezTo>
                      <a:pt x="27" y="11"/>
                      <a:pt x="22" y="6"/>
                      <a:pt x="16" y="5"/>
                    </a:cubicBezTo>
                    <a:close/>
                    <a:moveTo>
                      <a:pt x="14" y="28"/>
                    </a:moveTo>
                    <a:cubicBezTo>
                      <a:pt x="8" y="28"/>
                      <a:pt x="3" y="24"/>
                      <a:pt x="3" y="18"/>
                    </a:cubicBezTo>
                    <a:cubicBezTo>
                      <a:pt x="3" y="12"/>
                      <a:pt x="8" y="7"/>
                      <a:pt x="14" y="7"/>
                    </a:cubicBezTo>
                    <a:cubicBezTo>
                      <a:pt x="19" y="7"/>
                      <a:pt x="24" y="12"/>
                      <a:pt x="24" y="18"/>
                    </a:cubicBezTo>
                    <a:cubicBezTo>
                      <a:pt x="24" y="24"/>
                      <a:pt x="19" y="28"/>
                      <a:pt x="14" y="28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85" name="Oval 316"/>
              <p:cNvSpPr>
                <a:spLocks noChangeArrowheads="1"/>
              </p:cNvSpPr>
              <p:nvPr/>
            </p:nvSpPr>
            <p:spPr bwMode="auto">
              <a:xfrm>
                <a:off x="17195535" y="2404980"/>
                <a:ext cx="41576" cy="139189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86" name="Oval 317"/>
              <p:cNvSpPr>
                <a:spLocks noChangeArrowheads="1"/>
              </p:cNvSpPr>
              <p:nvPr/>
            </p:nvSpPr>
            <p:spPr bwMode="auto">
              <a:xfrm>
                <a:off x="17195535" y="2350750"/>
                <a:ext cx="41576" cy="41576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87" name="Oval 318"/>
              <p:cNvSpPr>
                <a:spLocks noChangeArrowheads="1"/>
              </p:cNvSpPr>
              <p:nvPr/>
            </p:nvSpPr>
            <p:spPr bwMode="auto">
              <a:xfrm>
                <a:off x="17195535" y="2600206"/>
                <a:ext cx="41576" cy="27115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88" name="Oval 319"/>
              <p:cNvSpPr>
                <a:spLocks noChangeArrowheads="1"/>
              </p:cNvSpPr>
              <p:nvPr/>
            </p:nvSpPr>
            <p:spPr bwMode="auto">
              <a:xfrm>
                <a:off x="17085268" y="2475478"/>
                <a:ext cx="27115" cy="41576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89" name="Oval 320"/>
              <p:cNvSpPr>
                <a:spLocks noChangeArrowheads="1"/>
              </p:cNvSpPr>
              <p:nvPr/>
            </p:nvSpPr>
            <p:spPr bwMode="auto">
              <a:xfrm>
                <a:off x="17320262" y="2475478"/>
                <a:ext cx="27115" cy="41576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590" name="Freeform 321"/>
            <p:cNvSpPr>
              <a:spLocks noEditPoints="1"/>
            </p:cNvSpPr>
            <p:nvPr/>
          </p:nvSpPr>
          <p:spPr bwMode="auto">
            <a:xfrm>
              <a:off x="9196700" y="5288175"/>
              <a:ext cx="222341" cy="361529"/>
            </a:xfrm>
            <a:custGeom>
              <a:avLst/>
              <a:gdLst>
                <a:gd name="T0" fmla="*/ 115 w 123"/>
                <a:gd name="T1" fmla="*/ 200 h 200"/>
                <a:gd name="T2" fmla="*/ 46 w 123"/>
                <a:gd name="T3" fmla="*/ 131 h 200"/>
                <a:gd name="T4" fmla="*/ 0 w 123"/>
                <a:gd name="T5" fmla="*/ 131 h 200"/>
                <a:gd name="T6" fmla="*/ 0 w 123"/>
                <a:gd name="T7" fmla="*/ 69 h 200"/>
                <a:gd name="T8" fmla="*/ 46 w 123"/>
                <a:gd name="T9" fmla="*/ 69 h 200"/>
                <a:gd name="T10" fmla="*/ 115 w 123"/>
                <a:gd name="T11" fmla="*/ 0 h 200"/>
                <a:gd name="T12" fmla="*/ 115 w 123"/>
                <a:gd name="T13" fmla="*/ 200 h 200"/>
                <a:gd name="T14" fmla="*/ 123 w 123"/>
                <a:gd name="T15" fmla="*/ 184 h 200"/>
                <a:gd name="T16" fmla="*/ 123 w 123"/>
                <a:gd name="T17" fmla="*/ 184 h 200"/>
                <a:gd name="T18" fmla="*/ 123 w 123"/>
                <a:gd name="T19" fmla="*/ 184 h 200"/>
                <a:gd name="T20" fmla="*/ 123 w 123"/>
                <a:gd name="T21" fmla="*/ 18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200">
                  <a:moveTo>
                    <a:pt x="115" y="200"/>
                  </a:moveTo>
                  <a:lnTo>
                    <a:pt x="46" y="131"/>
                  </a:lnTo>
                  <a:lnTo>
                    <a:pt x="0" y="131"/>
                  </a:lnTo>
                  <a:lnTo>
                    <a:pt x="0" y="69"/>
                  </a:lnTo>
                  <a:lnTo>
                    <a:pt x="46" y="69"/>
                  </a:lnTo>
                  <a:lnTo>
                    <a:pt x="115" y="0"/>
                  </a:lnTo>
                  <a:lnTo>
                    <a:pt x="115" y="200"/>
                  </a:lnTo>
                  <a:close/>
                  <a:moveTo>
                    <a:pt x="123" y="184"/>
                  </a:moveTo>
                  <a:lnTo>
                    <a:pt x="123" y="184"/>
                  </a:lnTo>
                  <a:lnTo>
                    <a:pt x="123" y="184"/>
                  </a:lnTo>
                  <a:lnTo>
                    <a:pt x="123" y="18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646" name="กลุ่ม 645"/>
            <p:cNvGrpSpPr/>
            <p:nvPr/>
          </p:nvGrpSpPr>
          <p:grpSpPr>
            <a:xfrm>
              <a:off x="16058525" y="10127244"/>
              <a:ext cx="444682" cy="442873"/>
              <a:chOff x="16058525" y="10127244"/>
              <a:chExt cx="444682" cy="442873"/>
            </a:xfrm>
          </p:grpSpPr>
          <p:sp>
            <p:nvSpPr>
              <p:cNvPr id="591" name="Oval 322"/>
              <p:cNvSpPr>
                <a:spLocks noChangeArrowheads="1"/>
              </p:cNvSpPr>
              <p:nvPr/>
            </p:nvSpPr>
            <p:spPr bwMode="auto">
              <a:xfrm>
                <a:off x="16156138" y="10237510"/>
                <a:ext cx="249455" cy="234994"/>
              </a:xfrm>
              <a:prstGeom prst="ellipse">
                <a:avLst/>
              </a:pr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92" name="Freeform 323"/>
              <p:cNvSpPr>
                <a:spLocks/>
              </p:cNvSpPr>
              <p:nvPr/>
            </p:nvSpPr>
            <p:spPr bwMode="auto">
              <a:xfrm>
                <a:off x="16058525" y="10335123"/>
                <a:ext cx="68691" cy="41576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5 w 5"/>
                  <a:gd name="T5" fmla="*/ 0 h 3"/>
                  <a:gd name="T6" fmla="*/ 5 w 5"/>
                  <a:gd name="T7" fmla="*/ 0 h 3"/>
                  <a:gd name="T8" fmla="*/ 5 w 5"/>
                  <a:gd name="T9" fmla="*/ 0 h 3"/>
                  <a:gd name="T10" fmla="*/ 0 w 5"/>
                  <a:gd name="T11" fmla="*/ 1 h 3"/>
                  <a:gd name="T12" fmla="*/ 0 w 5"/>
                  <a:gd name="T13" fmla="*/ 2 h 3"/>
                  <a:gd name="T14" fmla="*/ 5 w 5"/>
                  <a:gd name="T15" fmla="*/ 3 h 3"/>
                  <a:gd name="T16" fmla="*/ 5 w 5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93" name="Freeform 324"/>
              <p:cNvSpPr>
                <a:spLocks/>
              </p:cNvSpPr>
              <p:nvPr/>
            </p:nvSpPr>
            <p:spPr bwMode="auto">
              <a:xfrm>
                <a:off x="16432708" y="10335123"/>
                <a:ext cx="70499" cy="41576"/>
              </a:xfrm>
              <a:custGeom>
                <a:avLst/>
                <a:gdLst>
                  <a:gd name="T0" fmla="*/ 5 w 5"/>
                  <a:gd name="T1" fmla="*/ 1 h 3"/>
                  <a:gd name="T2" fmla="*/ 0 w 5"/>
                  <a:gd name="T3" fmla="*/ 0 h 3"/>
                  <a:gd name="T4" fmla="*/ 0 w 5"/>
                  <a:gd name="T5" fmla="*/ 0 h 3"/>
                  <a:gd name="T6" fmla="*/ 0 w 5"/>
                  <a:gd name="T7" fmla="*/ 0 h 3"/>
                  <a:gd name="T8" fmla="*/ 0 w 5"/>
                  <a:gd name="T9" fmla="*/ 3 h 3"/>
                  <a:gd name="T10" fmla="*/ 0 w 5"/>
                  <a:gd name="T11" fmla="*/ 3 h 3"/>
                  <a:gd name="T12" fmla="*/ 0 w 5"/>
                  <a:gd name="T13" fmla="*/ 3 h 3"/>
                  <a:gd name="T14" fmla="*/ 5 w 5"/>
                  <a:gd name="T15" fmla="*/ 2 h 3"/>
                  <a:gd name="T16" fmla="*/ 5 w 5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94" name="Freeform 325"/>
              <p:cNvSpPr>
                <a:spLocks/>
              </p:cNvSpPr>
              <p:nvPr/>
            </p:nvSpPr>
            <p:spPr bwMode="auto">
              <a:xfrm>
                <a:off x="16266405" y="10501426"/>
                <a:ext cx="28922" cy="68691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0 h 5"/>
                  <a:gd name="T8" fmla="*/ 1 w 2"/>
                  <a:gd name="T9" fmla="*/ 5 h 5"/>
                  <a:gd name="T10" fmla="*/ 1 w 2"/>
                  <a:gd name="T11" fmla="*/ 5 h 5"/>
                  <a:gd name="T12" fmla="*/ 2 w 2"/>
                  <a:gd name="T13" fmla="*/ 0 h 5"/>
                  <a:gd name="T14" fmla="*/ 2 w 2"/>
                  <a:gd name="T15" fmla="*/ 0 h 5"/>
                  <a:gd name="T16" fmla="*/ 2 w 2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95" name="Freeform 326"/>
              <p:cNvSpPr>
                <a:spLocks/>
              </p:cNvSpPr>
              <p:nvPr/>
            </p:nvSpPr>
            <p:spPr bwMode="auto">
              <a:xfrm>
                <a:off x="16266405" y="10127244"/>
                <a:ext cx="28922" cy="83152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6 h 6"/>
                  <a:gd name="T4" fmla="*/ 2 w 2"/>
                  <a:gd name="T5" fmla="*/ 6 h 6"/>
                  <a:gd name="T6" fmla="*/ 2 w 2"/>
                  <a:gd name="T7" fmla="*/ 5 h 6"/>
                  <a:gd name="T8" fmla="*/ 1 w 2"/>
                  <a:gd name="T9" fmla="*/ 1 h 6"/>
                  <a:gd name="T10" fmla="*/ 1 w 2"/>
                  <a:gd name="T11" fmla="*/ 1 h 6"/>
                  <a:gd name="T12" fmla="*/ 0 w 2"/>
                  <a:gd name="T13" fmla="*/ 5 h 6"/>
                  <a:gd name="T14" fmla="*/ 0 w 2"/>
                  <a:gd name="T15" fmla="*/ 6 h 6"/>
                  <a:gd name="T16" fmla="*/ 0 w 2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96" name="Freeform 327"/>
              <p:cNvSpPr>
                <a:spLocks/>
              </p:cNvSpPr>
              <p:nvPr/>
            </p:nvSpPr>
            <p:spPr bwMode="auto">
              <a:xfrm>
                <a:off x="16127216" y="10445390"/>
                <a:ext cx="56038" cy="70499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2 w 4"/>
                  <a:gd name="T5" fmla="*/ 0 h 5"/>
                  <a:gd name="T6" fmla="*/ 0 w 4"/>
                  <a:gd name="T7" fmla="*/ 4 h 5"/>
                  <a:gd name="T8" fmla="*/ 0 w 4"/>
                  <a:gd name="T9" fmla="*/ 5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97" name="Freeform 328"/>
              <p:cNvSpPr>
                <a:spLocks/>
              </p:cNvSpPr>
              <p:nvPr/>
            </p:nvSpPr>
            <p:spPr bwMode="auto">
              <a:xfrm>
                <a:off x="16378479" y="10195935"/>
                <a:ext cx="54229" cy="68691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2 w 4"/>
                  <a:gd name="T5" fmla="*/ 5 h 5"/>
                  <a:gd name="T6" fmla="*/ 4 w 4"/>
                  <a:gd name="T7" fmla="*/ 0 h 5"/>
                  <a:gd name="T8" fmla="*/ 4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98" name="Freeform 329"/>
              <p:cNvSpPr>
                <a:spLocks/>
              </p:cNvSpPr>
              <p:nvPr/>
            </p:nvSpPr>
            <p:spPr bwMode="auto">
              <a:xfrm>
                <a:off x="16364018" y="10445390"/>
                <a:ext cx="56038" cy="70499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2 w 4"/>
                  <a:gd name="T5" fmla="*/ 0 h 5"/>
                  <a:gd name="T6" fmla="*/ 0 w 4"/>
                  <a:gd name="T7" fmla="*/ 2 h 5"/>
                  <a:gd name="T8" fmla="*/ 0 w 4"/>
                  <a:gd name="T9" fmla="*/ 2 h 5"/>
                  <a:gd name="T10" fmla="*/ 0 w 4"/>
                  <a:gd name="T11" fmla="*/ 2 h 5"/>
                  <a:gd name="T12" fmla="*/ 4 w 4"/>
                  <a:gd name="T13" fmla="*/ 5 h 5"/>
                  <a:gd name="T14" fmla="*/ 4 w 4"/>
                  <a:gd name="T15" fmla="*/ 4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99" name="Freeform 330"/>
              <p:cNvSpPr>
                <a:spLocks/>
              </p:cNvSpPr>
              <p:nvPr/>
            </p:nvSpPr>
            <p:spPr bwMode="auto">
              <a:xfrm>
                <a:off x="16114563" y="10195935"/>
                <a:ext cx="56038" cy="68691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3 h 5"/>
                  <a:gd name="T12" fmla="*/ 0 w 4"/>
                  <a:gd name="T13" fmla="*/ 0 h 5"/>
                  <a:gd name="T14" fmla="*/ 0 w 4"/>
                  <a:gd name="T15" fmla="*/ 1 h 5"/>
                  <a:gd name="T16" fmla="*/ 2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54" name="กลุ่ม 653"/>
            <p:cNvGrpSpPr/>
            <p:nvPr/>
          </p:nvGrpSpPr>
          <p:grpSpPr>
            <a:xfrm>
              <a:off x="11096537" y="11249792"/>
              <a:ext cx="442874" cy="263916"/>
              <a:chOff x="11096537" y="11249792"/>
              <a:chExt cx="442874" cy="263916"/>
            </a:xfrm>
          </p:grpSpPr>
          <p:sp>
            <p:nvSpPr>
              <p:cNvPr id="600" name="Freeform 331"/>
              <p:cNvSpPr>
                <a:spLocks/>
              </p:cNvSpPr>
              <p:nvPr/>
            </p:nvSpPr>
            <p:spPr bwMode="auto">
              <a:xfrm>
                <a:off x="11096537" y="11264253"/>
                <a:ext cx="249455" cy="249455"/>
              </a:xfrm>
              <a:custGeom>
                <a:avLst/>
                <a:gdLst>
                  <a:gd name="T0" fmla="*/ 0 w 18"/>
                  <a:gd name="T1" fmla="*/ 0 h 18"/>
                  <a:gd name="T2" fmla="*/ 1 w 18"/>
                  <a:gd name="T3" fmla="*/ 0 h 18"/>
                  <a:gd name="T4" fmla="*/ 3 w 18"/>
                  <a:gd name="T5" fmla="*/ 0 h 18"/>
                  <a:gd name="T6" fmla="*/ 5 w 18"/>
                  <a:gd name="T7" fmla="*/ 0 h 18"/>
                  <a:gd name="T8" fmla="*/ 8 w 18"/>
                  <a:gd name="T9" fmla="*/ 0 h 18"/>
                  <a:gd name="T10" fmla="*/ 10 w 18"/>
                  <a:gd name="T11" fmla="*/ 1 h 18"/>
                  <a:gd name="T12" fmla="*/ 12 w 18"/>
                  <a:gd name="T13" fmla="*/ 2 h 18"/>
                  <a:gd name="T14" fmla="*/ 14 w 18"/>
                  <a:gd name="T15" fmla="*/ 4 h 18"/>
                  <a:gd name="T16" fmla="*/ 16 w 18"/>
                  <a:gd name="T17" fmla="*/ 6 h 18"/>
                  <a:gd name="T18" fmla="*/ 17 w 18"/>
                  <a:gd name="T19" fmla="*/ 9 h 18"/>
                  <a:gd name="T20" fmla="*/ 18 w 18"/>
                  <a:gd name="T21" fmla="*/ 13 h 18"/>
                  <a:gd name="T22" fmla="*/ 18 w 18"/>
                  <a:gd name="T23" fmla="*/ 15 h 18"/>
                  <a:gd name="T24" fmla="*/ 17 w 18"/>
                  <a:gd name="T25" fmla="*/ 17 h 18"/>
                  <a:gd name="T26" fmla="*/ 17 w 18"/>
                  <a:gd name="T27" fmla="*/ 18 h 18"/>
                  <a:gd name="T28" fmla="*/ 17 w 18"/>
                  <a:gd name="T29" fmla="*/ 17 h 18"/>
                  <a:gd name="T30" fmla="*/ 14 w 18"/>
                  <a:gd name="T31" fmla="*/ 12 h 18"/>
                  <a:gd name="T32" fmla="*/ 12 w 18"/>
                  <a:gd name="T33" fmla="*/ 10 h 18"/>
                  <a:gd name="T34" fmla="*/ 11 w 18"/>
                  <a:gd name="T35" fmla="*/ 9 h 18"/>
                  <a:gd name="T36" fmla="*/ 10 w 18"/>
                  <a:gd name="T37" fmla="*/ 8 h 18"/>
                  <a:gd name="T38" fmla="*/ 9 w 18"/>
                  <a:gd name="T39" fmla="*/ 7 h 18"/>
                  <a:gd name="T40" fmla="*/ 8 w 18"/>
                  <a:gd name="T41" fmla="*/ 7 h 18"/>
                  <a:gd name="T42" fmla="*/ 8 w 18"/>
                  <a:gd name="T43" fmla="*/ 6 h 18"/>
                  <a:gd name="T44" fmla="*/ 8 w 18"/>
                  <a:gd name="T45" fmla="*/ 7 h 18"/>
                  <a:gd name="T46" fmla="*/ 9 w 18"/>
                  <a:gd name="T47" fmla="*/ 7 h 18"/>
                  <a:gd name="T48" fmla="*/ 10 w 18"/>
                  <a:gd name="T49" fmla="*/ 8 h 18"/>
                  <a:gd name="T50" fmla="*/ 11 w 18"/>
                  <a:gd name="T51" fmla="*/ 9 h 18"/>
                  <a:gd name="T52" fmla="*/ 12 w 18"/>
                  <a:gd name="T53" fmla="*/ 10 h 18"/>
                  <a:gd name="T54" fmla="*/ 13 w 18"/>
                  <a:gd name="T55" fmla="*/ 12 h 18"/>
                  <a:gd name="T56" fmla="*/ 16 w 18"/>
                  <a:gd name="T57" fmla="*/ 17 h 18"/>
                  <a:gd name="T58" fmla="*/ 16 w 18"/>
                  <a:gd name="T59" fmla="*/ 18 h 18"/>
                  <a:gd name="T60" fmla="*/ 15 w 18"/>
                  <a:gd name="T61" fmla="*/ 18 h 18"/>
                  <a:gd name="T62" fmla="*/ 14 w 18"/>
                  <a:gd name="T63" fmla="*/ 18 h 18"/>
                  <a:gd name="T64" fmla="*/ 12 w 18"/>
                  <a:gd name="T65" fmla="*/ 17 h 18"/>
                  <a:gd name="T66" fmla="*/ 10 w 18"/>
                  <a:gd name="T67" fmla="*/ 16 h 18"/>
                  <a:gd name="T68" fmla="*/ 8 w 18"/>
                  <a:gd name="T69" fmla="*/ 15 h 18"/>
                  <a:gd name="T70" fmla="*/ 7 w 18"/>
                  <a:gd name="T71" fmla="*/ 13 h 18"/>
                  <a:gd name="T72" fmla="*/ 5 w 18"/>
                  <a:gd name="T73" fmla="*/ 12 h 18"/>
                  <a:gd name="T74" fmla="*/ 3 w 18"/>
                  <a:gd name="T75" fmla="*/ 9 h 18"/>
                  <a:gd name="T76" fmla="*/ 2 w 18"/>
                  <a:gd name="T77" fmla="*/ 7 h 18"/>
                  <a:gd name="T78" fmla="*/ 2 w 18"/>
                  <a:gd name="T79" fmla="*/ 5 h 18"/>
                  <a:gd name="T80" fmla="*/ 1 w 18"/>
                  <a:gd name="T81" fmla="*/ 4 h 18"/>
                  <a:gd name="T82" fmla="*/ 1 w 18"/>
                  <a:gd name="T83" fmla="*/ 2 h 18"/>
                  <a:gd name="T84" fmla="*/ 0 w 18"/>
                  <a:gd name="T85" fmla="*/ 1 h 18"/>
                  <a:gd name="T86" fmla="*/ 0 w 18"/>
                  <a:gd name="T87" fmla="*/ 1 h 18"/>
                  <a:gd name="T88" fmla="*/ 0 w 18"/>
                  <a:gd name="T8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9" y="1"/>
                      <a:pt x="10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5"/>
                      <a:pt x="15" y="6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8" y="12"/>
                      <a:pt x="18" y="13"/>
                    </a:cubicBezTo>
                    <a:cubicBezTo>
                      <a:pt x="18" y="14"/>
                      <a:pt x="18" y="15"/>
                      <a:pt x="18" y="15"/>
                    </a:cubicBezTo>
                    <a:cubicBezTo>
                      <a:pt x="17" y="16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5"/>
                      <a:pt x="15" y="14"/>
                      <a:pt x="14" y="12"/>
                    </a:cubicBezTo>
                    <a:cubicBezTo>
                      <a:pt x="13" y="11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10" y="8"/>
                    </a:cubicBezTo>
                    <a:cubicBezTo>
                      <a:pt x="10" y="8"/>
                      <a:pt x="10" y="8"/>
                      <a:pt x="11" y="9"/>
                    </a:cubicBezTo>
                    <a:cubicBezTo>
                      <a:pt x="11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4" y="14"/>
                      <a:pt x="15" y="16"/>
                      <a:pt x="16" y="17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5" y="18"/>
                      <a:pt x="15" y="18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3" y="17"/>
                      <a:pt x="12" y="17"/>
                      <a:pt x="12" y="17"/>
                    </a:cubicBezTo>
                    <a:cubicBezTo>
                      <a:pt x="11" y="17"/>
                      <a:pt x="11" y="16"/>
                      <a:pt x="10" y="16"/>
                    </a:cubicBezTo>
                    <a:cubicBezTo>
                      <a:pt x="10" y="16"/>
                      <a:pt x="9" y="15"/>
                      <a:pt x="8" y="15"/>
                    </a:cubicBezTo>
                    <a:cubicBezTo>
                      <a:pt x="8" y="14"/>
                      <a:pt x="7" y="14"/>
                      <a:pt x="7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5" y="11"/>
                      <a:pt x="4" y="10"/>
                      <a:pt x="3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01" name="Freeform 332"/>
              <p:cNvSpPr>
                <a:spLocks/>
              </p:cNvSpPr>
              <p:nvPr/>
            </p:nvSpPr>
            <p:spPr bwMode="auto">
              <a:xfrm>
                <a:off x="11331531" y="11249792"/>
                <a:ext cx="207880" cy="249455"/>
              </a:xfrm>
              <a:custGeom>
                <a:avLst/>
                <a:gdLst>
                  <a:gd name="T0" fmla="*/ 3 w 15"/>
                  <a:gd name="T1" fmla="*/ 14 h 18"/>
                  <a:gd name="T2" fmla="*/ 5 w 15"/>
                  <a:gd name="T3" fmla="*/ 12 h 18"/>
                  <a:gd name="T4" fmla="*/ 6 w 15"/>
                  <a:gd name="T5" fmla="*/ 11 h 18"/>
                  <a:gd name="T6" fmla="*/ 7 w 15"/>
                  <a:gd name="T7" fmla="*/ 10 h 18"/>
                  <a:gd name="T8" fmla="*/ 8 w 15"/>
                  <a:gd name="T9" fmla="*/ 9 h 18"/>
                  <a:gd name="T10" fmla="*/ 8 w 15"/>
                  <a:gd name="T11" fmla="*/ 9 h 18"/>
                  <a:gd name="T12" fmla="*/ 8 w 15"/>
                  <a:gd name="T13" fmla="*/ 8 h 18"/>
                  <a:gd name="T14" fmla="*/ 8 w 15"/>
                  <a:gd name="T15" fmla="*/ 9 h 18"/>
                  <a:gd name="T16" fmla="*/ 8 w 15"/>
                  <a:gd name="T17" fmla="*/ 9 h 18"/>
                  <a:gd name="T18" fmla="*/ 7 w 15"/>
                  <a:gd name="T19" fmla="*/ 10 h 18"/>
                  <a:gd name="T20" fmla="*/ 6 w 15"/>
                  <a:gd name="T21" fmla="*/ 11 h 18"/>
                  <a:gd name="T22" fmla="*/ 5 w 15"/>
                  <a:gd name="T23" fmla="*/ 12 h 18"/>
                  <a:gd name="T24" fmla="*/ 2 w 15"/>
                  <a:gd name="T25" fmla="*/ 13 h 18"/>
                  <a:gd name="T26" fmla="*/ 1 w 15"/>
                  <a:gd name="T27" fmla="*/ 14 h 18"/>
                  <a:gd name="T28" fmla="*/ 0 w 15"/>
                  <a:gd name="T29" fmla="*/ 8 h 18"/>
                  <a:gd name="T30" fmla="*/ 1 w 15"/>
                  <a:gd name="T31" fmla="*/ 7 h 18"/>
                  <a:gd name="T32" fmla="*/ 3 w 15"/>
                  <a:gd name="T33" fmla="*/ 6 h 18"/>
                  <a:gd name="T34" fmla="*/ 6 w 15"/>
                  <a:gd name="T35" fmla="*/ 3 h 18"/>
                  <a:gd name="T36" fmla="*/ 8 w 15"/>
                  <a:gd name="T37" fmla="*/ 3 h 18"/>
                  <a:gd name="T38" fmla="*/ 9 w 15"/>
                  <a:gd name="T39" fmla="*/ 2 h 18"/>
                  <a:gd name="T40" fmla="*/ 11 w 15"/>
                  <a:gd name="T41" fmla="*/ 1 h 18"/>
                  <a:gd name="T42" fmla="*/ 13 w 15"/>
                  <a:gd name="T43" fmla="*/ 1 h 18"/>
                  <a:gd name="T44" fmla="*/ 14 w 15"/>
                  <a:gd name="T45" fmla="*/ 0 h 18"/>
                  <a:gd name="T46" fmla="*/ 14 w 15"/>
                  <a:gd name="T47" fmla="*/ 0 h 18"/>
                  <a:gd name="T48" fmla="*/ 14 w 15"/>
                  <a:gd name="T49" fmla="*/ 1 h 18"/>
                  <a:gd name="T50" fmla="*/ 15 w 15"/>
                  <a:gd name="T51" fmla="*/ 2 h 18"/>
                  <a:gd name="T52" fmla="*/ 15 w 15"/>
                  <a:gd name="T53" fmla="*/ 3 h 18"/>
                  <a:gd name="T54" fmla="*/ 15 w 15"/>
                  <a:gd name="T55" fmla="*/ 6 h 18"/>
                  <a:gd name="T56" fmla="*/ 15 w 15"/>
                  <a:gd name="T57" fmla="*/ 8 h 18"/>
                  <a:gd name="T58" fmla="*/ 14 w 15"/>
                  <a:gd name="T59" fmla="*/ 10 h 18"/>
                  <a:gd name="T60" fmla="*/ 12 w 15"/>
                  <a:gd name="T61" fmla="*/ 13 h 18"/>
                  <a:gd name="T62" fmla="*/ 10 w 15"/>
                  <a:gd name="T63" fmla="*/ 15 h 18"/>
                  <a:gd name="T64" fmla="*/ 8 w 15"/>
                  <a:gd name="T65" fmla="*/ 16 h 18"/>
                  <a:gd name="T66" fmla="*/ 6 w 15"/>
                  <a:gd name="T67" fmla="*/ 17 h 18"/>
                  <a:gd name="T68" fmla="*/ 1 w 15"/>
                  <a:gd name="T69" fmla="*/ 18 h 18"/>
                  <a:gd name="T70" fmla="*/ 1 w 15"/>
                  <a:gd name="T71" fmla="*/ 18 h 18"/>
                  <a:gd name="T72" fmla="*/ 1 w 15"/>
                  <a:gd name="T73" fmla="*/ 15 h 18"/>
                  <a:gd name="T74" fmla="*/ 3 w 15"/>
                  <a:gd name="T7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8">
                    <a:moveTo>
                      <a:pt x="3" y="14"/>
                    </a:moveTo>
                    <a:cubicBezTo>
                      <a:pt x="4" y="13"/>
                      <a:pt x="4" y="13"/>
                      <a:pt x="5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6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6" y="11"/>
                      <a:pt x="6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4" y="12"/>
                      <a:pt x="3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2"/>
                      <a:pt x="1" y="10"/>
                      <a:pt x="0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10" y="2"/>
                      <a:pt x="11" y="2"/>
                      <a:pt x="11" y="1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3" y="1"/>
                      <a:pt x="13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5" y="1"/>
                      <a:pt x="15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4"/>
                      <a:pt x="15" y="5"/>
                      <a:pt x="15" y="6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4" y="9"/>
                      <a:pt x="14" y="10"/>
                      <a:pt x="14" y="10"/>
                    </a:cubicBezTo>
                    <a:cubicBezTo>
                      <a:pt x="13" y="11"/>
                      <a:pt x="13" y="12"/>
                      <a:pt x="12" y="13"/>
                    </a:cubicBezTo>
                    <a:cubicBezTo>
                      <a:pt x="12" y="13"/>
                      <a:pt x="11" y="14"/>
                      <a:pt x="10" y="15"/>
                    </a:cubicBezTo>
                    <a:cubicBezTo>
                      <a:pt x="10" y="15"/>
                      <a:pt x="9" y="16"/>
                      <a:pt x="8" y="16"/>
                    </a:cubicBezTo>
                    <a:cubicBezTo>
                      <a:pt x="7" y="16"/>
                      <a:pt x="7" y="17"/>
                      <a:pt x="6" y="17"/>
                    </a:cubicBezTo>
                    <a:cubicBezTo>
                      <a:pt x="4" y="18"/>
                      <a:pt x="3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1" y="16"/>
                      <a:pt x="1" y="15"/>
                    </a:cubicBezTo>
                    <a:cubicBezTo>
                      <a:pt x="2" y="15"/>
                      <a:pt x="2" y="14"/>
                      <a:pt x="3" y="14"/>
                    </a:cubicBezTo>
                    <a:close/>
                  </a:path>
                </a:pathLst>
              </a:custGeom>
              <a:solidFill>
                <a:srgbClr val="0101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329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C4355E2-CB97-4814-BE16-CC7225672ED2}"/>
              </a:ext>
            </a:extLst>
          </p:cNvPr>
          <p:cNvGrpSpPr/>
          <p:nvPr/>
        </p:nvGrpSpPr>
        <p:grpSpPr>
          <a:xfrm>
            <a:off x="10028237" y="1229107"/>
            <a:ext cx="12014199" cy="11257786"/>
            <a:chOff x="9799638" y="2105025"/>
            <a:chExt cx="9707562" cy="9096375"/>
          </a:xfrm>
        </p:grpSpPr>
        <p:grpSp>
          <p:nvGrpSpPr>
            <p:cNvPr id="661" name="กลุ่ม 660"/>
            <p:cNvGrpSpPr/>
            <p:nvPr/>
          </p:nvGrpSpPr>
          <p:grpSpPr>
            <a:xfrm>
              <a:off x="9799638" y="2105025"/>
              <a:ext cx="1316037" cy="1301750"/>
              <a:chOff x="9799638" y="2105025"/>
              <a:chExt cx="1316037" cy="1301750"/>
            </a:xfrm>
          </p:grpSpPr>
          <p:sp>
            <p:nvSpPr>
              <p:cNvPr id="12" name="Oval 6"/>
              <p:cNvSpPr>
                <a:spLocks noChangeArrowheads="1"/>
              </p:cNvSpPr>
              <p:nvPr/>
            </p:nvSpPr>
            <p:spPr bwMode="auto">
              <a:xfrm>
                <a:off x="9799638" y="2105025"/>
                <a:ext cx="1316037" cy="1301750"/>
              </a:xfrm>
              <a:prstGeom prst="ellipse">
                <a:avLst/>
              </a:prstGeom>
              <a:solidFill>
                <a:srgbClr val="4F76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3" name="Freeform 7"/>
              <p:cNvSpPr>
                <a:spLocks/>
              </p:cNvSpPr>
              <p:nvPr/>
            </p:nvSpPr>
            <p:spPr bwMode="auto">
              <a:xfrm>
                <a:off x="10304463" y="2473325"/>
                <a:ext cx="290512" cy="565150"/>
              </a:xfrm>
              <a:custGeom>
                <a:avLst/>
                <a:gdLst>
                  <a:gd name="T0" fmla="*/ 16 w 19"/>
                  <a:gd name="T1" fmla="*/ 6 h 37"/>
                  <a:gd name="T2" fmla="*/ 19 w 19"/>
                  <a:gd name="T3" fmla="*/ 6 h 37"/>
                  <a:gd name="T4" fmla="*/ 19 w 19"/>
                  <a:gd name="T5" fmla="*/ 6 h 37"/>
                  <a:gd name="T6" fmla="*/ 19 w 19"/>
                  <a:gd name="T7" fmla="*/ 0 h 37"/>
                  <a:gd name="T8" fmla="*/ 18 w 19"/>
                  <a:gd name="T9" fmla="*/ 0 h 37"/>
                  <a:gd name="T10" fmla="*/ 14 w 19"/>
                  <a:gd name="T11" fmla="*/ 0 h 37"/>
                  <a:gd name="T12" fmla="*/ 9 w 19"/>
                  <a:gd name="T13" fmla="*/ 2 h 37"/>
                  <a:gd name="T14" fmla="*/ 6 w 19"/>
                  <a:gd name="T15" fmla="*/ 7 h 37"/>
                  <a:gd name="T16" fmla="*/ 6 w 19"/>
                  <a:gd name="T17" fmla="*/ 9 h 37"/>
                  <a:gd name="T18" fmla="*/ 6 w 19"/>
                  <a:gd name="T19" fmla="*/ 13 h 37"/>
                  <a:gd name="T20" fmla="*/ 6 w 19"/>
                  <a:gd name="T21" fmla="*/ 14 h 37"/>
                  <a:gd name="T22" fmla="*/ 0 w 19"/>
                  <a:gd name="T23" fmla="*/ 14 h 37"/>
                  <a:gd name="T24" fmla="*/ 0 w 19"/>
                  <a:gd name="T25" fmla="*/ 20 h 37"/>
                  <a:gd name="T26" fmla="*/ 6 w 19"/>
                  <a:gd name="T27" fmla="*/ 20 h 37"/>
                  <a:gd name="T28" fmla="*/ 6 w 19"/>
                  <a:gd name="T29" fmla="*/ 37 h 37"/>
                  <a:gd name="T30" fmla="*/ 13 w 19"/>
                  <a:gd name="T31" fmla="*/ 37 h 37"/>
                  <a:gd name="T32" fmla="*/ 13 w 19"/>
                  <a:gd name="T33" fmla="*/ 20 h 37"/>
                  <a:gd name="T34" fmla="*/ 18 w 19"/>
                  <a:gd name="T35" fmla="*/ 20 h 37"/>
                  <a:gd name="T36" fmla="*/ 19 w 19"/>
                  <a:gd name="T37" fmla="*/ 14 h 37"/>
                  <a:gd name="T38" fmla="*/ 18 w 19"/>
                  <a:gd name="T39" fmla="*/ 14 h 37"/>
                  <a:gd name="T40" fmla="*/ 13 w 19"/>
                  <a:gd name="T41" fmla="*/ 14 h 37"/>
                  <a:gd name="T42" fmla="*/ 13 w 19"/>
                  <a:gd name="T43" fmla="*/ 9 h 37"/>
                  <a:gd name="T44" fmla="*/ 16 w 19"/>
                  <a:gd name="T45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37">
                    <a:moveTo>
                      <a:pt x="16" y="6"/>
                    </a:moveTo>
                    <a:cubicBezTo>
                      <a:pt x="17" y="6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2" y="0"/>
                      <a:pt x="10" y="1"/>
                      <a:pt x="9" y="2"/>
                    </a:cubicBezTo>
                    <a:cubicBezTo>
                      <a:pt x="7" y="3"/>
                      <a:pt x="6" y="5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8"/>
                      <a:pt x="19" y="16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6" y="14"/>
                      <a:pt x="13" y="14"/>
                      <a:pt x="13" y="14"/>
                    </a:cubicBezTo>
                    <a:cubicBezTo>
                      <a:pt x="13" y="14"/>
                      <a:pt x="13" y="10"/>
                      <a:pt x="13" y="9"/>
                    </a:cubicBezTo>
                    <a:cubicBezTo>
                      <a:pt x="13" y="7"/>
                      <a:pt x="14" y="6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62" name="กลุ่ม 661"/>
            <p:cNvGrpSpPr/>
            <p:nvPr/>
          </p:nvGrpSpPr>
          <p:grpSpPr>
            <a:xfrm>
              <a:off x="11896725" y="2105025"/>
              <a:ext cx="1317625" cy="1301750"/>
              <a:chOff x="11896725" y="2105025"/>
              <a:chExt cx="1317625" cy="1301750"/>
            </a:xfrm>
          </p:grpSpPr>
          <p:sp>
            <p:nvSpPr>
              <p:cNvPr id="14" name="Oval 8"/>
              <p:cNvSpPr>
                <a:spLocks noChangeArrowheads="1"/>
              </p:cNvSpPr>
              <p:nvPr/>
            </p:nvSpPr>
            <p:spPr bwMode="auto">
              <a:xfrm>
                <a:off x="11896725" y="2105025"/>
                <a:ext cx="1317625" cy="1301750"/>
              </a:xfrm>
              <a:prstGeom prst="ellipse">
                <a:avLst/>
              </a:prstGeom>
              <a:solidFill>
                <a:srgbClr val="34C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2279313" y="2519363"/>
                <a:ext cx="582612" cy="474663"/>
              </a:xfrm>
              <a:custGeom>
                <a:avLst/>
                <a:gdLst>
                  <a:gd name="T0" fmla="*/ 11 w 38"/>
                  <a:gd name="T1" fmla="*/ 24 h 31"/>
                  <a:gd name="T2" fmla="*/ 4 w 38"/>
                  <a:gd name="T3" fmla="*/ 19 h 31"/>
                  <a:gd name="T4" fmla="*/ 8 w 38"/>
                  <a:gd name="T5" fmla="*/ 19 h 31"/>
                  <a:gd name="T6" fmla="*/ 8 w 38"/>
                  <a:gd name="T7" fmla="*/ 19 h 31"/>
                  <a:gd name="T8" fmla="*/ 3 w 38"/>
                  <a:gd name="T9" fmla="*/ 15 h 31"/>
                  <a:gd name="T10" fmla="*/ 1 w 38"/>
                  <a:gd name="T11" fmla="*/ 11 h 31"/>
                  <a:gd name="T12" fmla="*/ 5 w 38"/>
                  <a:gd name="T13" fmla="*/ 12 h 31"/>
                  <a:gd name="T14" fmla="*/ 2 w 38"/>
                  <a:gd name="T15" fmla="*/ 7 h 31"/>
                  <a:gd name="T16" fmla="*/ 3 w 38"/>
                  <a:gd name="T17" fmla="*/ 2 h 31"/>
                  <a:gd name="T18" fmla="*/ 19 w 38"/>
                  <a:gd name="T19" fmla="*/ 10 h 31"/>
                  <a:gd name="T20" fmla="*/ 18 w 38"/>
                  <a:gd name="T21" fmla="*/ 9 h 31"/>
                  <a:gd name="T22" fmla="*/ 20 w 38"/>
                  <a:gd name="T23" fmla="*/ 4 h 31"/>
                  <a:gd name="T24" fmla="*/ 25 w 38"/>
                  <a:gd name="T25" fmla="*/ 0 h 31"/>
                  <a:gd name="T26" fmla="*/ 32 w 38"/>
                  <a:gd name="T27" fmla="*/ 2 h 31"/>
                  <a:gd name="T28" fmla="*/ 32 w 38"/>
                  <a:gd name="T29" fmla="*/ 3 h 31"/>
                  <a:gd name="T30" fmla="*/ 37 w 38"/>
                  <a:gd name="T31" fmla="*/ 1 h 31"/>
                  <a:gd name="T32" fmla="*/ 37 w 38"/>
                  <a:gd name="T33" fmla="*/ 1 h 31"/>
                  <a:gd name="T34" fmla="*/ 37 w 38"/>
                  <a:gd name="T35" fmla="*/ 1 h 31"/>
                  <a:gd name="T36" fmla="*/ 33 w 38"/>
                  <a:gd name="T37" fmla="*/ 5 h 31"/>
                  <a:gd name="T38" fmla="*/ 38 w 38"/>
                  <a:gd name="T39" fmla="*/ 4 h 31"/>
                  <a:gd name="T40" fmla="*/ 38 w 38"/>
                  <a:gd name="T41" fmla="*/ 4 h 31"/>
                  <a:gd name="T42" fmla="*/ 37 w 38"/>
                  <a:gd name="T43" fmla="*/ 5 h 31"/>
                  <a:gd name="T44" fmla="*/ 34 w 38"/>
                  <a:gd name="T45" fmla="*/ 8 h 31"/>
                  <a:gd name="T46" fmla="*/ 34 w 38"/>
                  <a:gd name="T47" fmla="*/ 8 h 31"/>
                  <a:gd name="T48" fmla="*/ 34 w 38"/>
                  <a:gd name="T49" fmla="*/ 11 h 31"/>
                  <a:gd name="T50" fmla="*/ 32 w 38"/>
                  <a:gd name="T51" fmla="*/ 18 h 31"/>
                  <a:gd name="T52" fmla="*/ 28 w 38"/>
                  <a:gd name="T53" fmla="*/ 25 h 31"/>
                  <a:gd name="T54" fmla="*/ 17 w 38"/>
                  <a:gd name="T55" fmla="*/ 30 h 31"/>
                  <a:gd name="T56" fmla="*/ 13 w 38"/>
                  <a:gd name="T57" fmla="*/ 31 h 31"/>
                  <a:gd name="T58" fmla="*/ 0 w 38"/>
                  <a:gd name="T59" fmla="*/ 28 h 31"/>
                  <a:gd name="T60" fmla="*/ 0 w 38"/>
                  <a:gd name="T61" fmla="*/ 28 h 31"/>
                  <a:gd name="T62" fmla="*/ 8 w 38"/>
                  <a:gd name="T63" fmla="*/ 26 h 31"/>
                  <a:gd name="T64" fmla="*/ 11 w 38"/>
                  <a:gd name="T65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1">
                    <a:moveTo>
                      <a:pt x="11" y="24"/>
                    </a:moveTo>
                    <a:cubicBezTo>
                      <a:pt x="7" y="24"/>
                      <a:pt x="5" y="21"/>
                      <a:pt x="4" y="19"/>
                    </a:cubicBezTo>
                    <a:cubicBezTo>
                      <a:pt x="5" y="19"/>
                      <a:pt x="6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5" y="18"/>
                      <a:pt x="4" y="17"/>
                      <a:pt x="3" y="15"/>
                    </a:cubicBezTo>
                    <a:cubicBezTo>
                      <a:pt x="2" y="14"/>
                      <a:pt x="1" y="13"/>
                      <a:pt x="1" y="11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3" y="11"/>
                      <a:pt x="2" y="9"/>
                      <a:pt x="2" y="7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7" y="7"/>
                      <a:pt x="12" y="9"/>
                      <a:pt x="19" y="10"/>
                    </a:cubicBezTo>
                    <a:cubicBezTo>
                      <a:pt x="19" y="9"/>
                      <a:pt x="18" y="9"/>
                      <a:pt x="18" y="9"/>
                    </a:cubicBezTo>
                    <a:cubicBezTo>
                      <a:pt x="18" y="7"/>
                      <a:pt x="19" y="5"/>
                      <a:pt x="20" y="4"/>
                    </a:cubicBezTo>
                    <a:cubicBezTo>
                      <a:pt x="21" y="2"/>
                      <a:pt x="23" y="1"/>
                      <a:pt x="25" y="0"/>
                    </a:cubicBezTo>
                    <a:cubicBezTo>
                      <a:pt x="27" y="0"/>
                      <a:pt x="30" y="1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4" y="2"/>
                      <a:pt x="35" y="2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3"/>
                      <a:pt x="35" y="4"/>
                      <a:pt x="33" y="5"/>
                    </a:cubicBezTo>
                    <a:cubicBezTo>
                      <a:pt x="35" y="5"/>
                      <a:pt x="36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4"/>
                      <a:pt x="37" y="5"/>
                      <a:pt x="37" y="5"/>
                    </a:cubicBezTo>
                    <a:cubicBezTo>
                      <a:pt x="36" y="6"/>
                      <a:pt x="35" y="7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9"/>
                      <a:pt x="34" y="10"/>
                      <a:pt x="34" y="11"/>
                    </a:cubicBezTo>
                    <a:cubicBezTo>
                      <a:pt x="33" y="14"/>
                      <a:pt x="33" y="16"/>
                      <a:pt x="32" y="18"/>
                    </a:cubicBezTo>
                    <a:cubicBezTo>
                      <a:pt x="31" y="21"/>
                      <a:pt x="29" y="23"/>
                      <a:pt x="28" y="25"/>
                    </a:cubicBezTo>
                    <a:cubicBezTo>
                      <a:pt x="25" y="28"/>
                      <a:pt x="21" y="30"/>
                      <a:pt x="17" y="30"/>
                    </a:cubicBezTo>
                    <a:cubicBezTo>
                      <a:pt x="15" y="31"/>
                      <a:pt x="14" y="31"/>
                      <a:pt x="13" y="31"/>
                    </a:cubicBezTo>
                    <a:cubicBezTo>
                      <a:pt x="8" y="31"/>
                      <a:pt x="4" y="30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5" y="27"/>
                      <a:pt x="8" y="26"/>
                    </a:cubicBezTo>
                    <a:cubicBezTo>
                      <a:pt x="9" y="26"/>
                      <a:pt x="10" y="25"/>
                      <a:pt x="11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6" name="กลุ่ม 2085"/>
            <p:cNvGrpSpPr/>
            <p:nvPr/>
          </p:nvGrpSpPr>
          <p:grpSpPr>
            <a:xfrm>
              <a:off x="13995400" y="7939088"/>
              <a:ext cx="1316037" cy="1317625"/>
              <a:chOff x="13995400" y="7939088"/>
              <a:chExt cx="1316037" cy="1317625"/>
            </a:xfrm>
          </p:grpSpPr>
          <p:sp>
            <p:nvSpPr>
              <p:cNvPr id="16" name="Oval 10"/>
              <p:cNvSpPr>
                <a:spLocks noChangeArrowheads="1"/>
              </p:cNvSpPr>
              <p:nvPr/>
            </p:nvSpPr>
            <p:spPr bwMode="auto">
              <a:xfrm>
                <a:off x="13995400" y="7939088"/>
                <a:ext cx="1316037" cy="1317625"/>
              </a:xfrm>
              <a:prstGeom prst="ellipse">
                <a:avLst/>
              </a:prstGeom>
              <a:solidFill>
                <a:srgbClr val="EF3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" name="Freeform 11"/>
              <p:cNvSpPr>
                <a:spLocks noEditPoints="1"/>
              </p:cNvSpPr>
              <p:nvPr/>
            </p:nvSpPr>
            <p:spPr bwMode="auto">
              <a:xfrm>
                <a:off x="14484350" y="8307388"/>
                <a:ext cx="306387" cy="214313"/>
              </a:xfrm>
              <a:custGeom>
                <a:avLst/>
                <a:gdLst>
                  <a:gd name="T0" fmla="*/ 8 w 20"/>
                  <a:gd name="T1" fmla="*/ 0 h 14"/>
                  <a:gd name="T2" fmla="*/ 5 w 20"/>
                  <a:gd name="T3" fmla="*/ 0 h 14"/>
                  <a:gd name="T4" fmla="*/ 4 w 20"/>
                  <a:gd name="T5" fmla="*/ 5 h 14"/>
                  <a:gd name="T6" fmla="*/ 3 w 20"/>
                  <a:gd name="T7" fmla="*/ 0 h 14"/>
                  <a:gd name="T8" fmla="*/ 0 w 20"/>
                  <a:gd name="T9" fmla="*/ 0 h 14"/>
                  <a:gd name="T10" fmla="*/ 2 w 20"/>
                  <a:gd name="T11" fmla="*/ 4 h 14"/>
                  <a:gd name="T12" fmla="*/ 3 w 20"/>
                  <a:gd name="T13" fmla="*/ 8 h 14"/>
                  <a:gd name="T14" fmla="*/ 3 w 20"/>
                  <a:gd name="T15" fmla="*/ 14 h 14"/>
                  <a:gd name="T16" fmla="*/ 5 w 20"/>
                  <a:gd name="T17" fmla="*/ 14 h 14"/>
                  <a:gd name="T18" fmla="*/ 5 w 20"/>
                  <a:gd name="T19" fmla="*/ 8 h 14"/>
                  <a:gd name="T20" fmla="*/ 8 w 20"/>
                  <a:gd name="T21" fmla="*/ 0 h 14"/>
                  <a:gd name="T22" fmla="*/ 13 w 20"/>
                  <a:gd name="T23" fmla="*/ 11 h 14"/>
                  <a:gd name="T24" fmla="*/ 13 w 20"/>
                  <a:gd name="T25" fmla="*/ 7 h 14"/>
                  <a:gd name="T26" fmla="*/ 13 w 20"/>
                  <a:gd name="T27" fmla="*/ 4 h 14"/>
                  <a:gd name="T28" fmla="*/ 10 w 20"/>
                  <a:gd name="T29" fmla="*/ 3 h 14"/>
                  <a:gd name="T30" fmla="*/ 8 w 20"/>
                  <a:gd name="T31" fmla="*/ 4 h 14"/>
                  <a:gd name="T32" fmla="*/ 8 w 20"/>
                  <a:gd name="T33" fmla="*/ 7 h 14"/>
                  <a:gd name="T34" fmla="*/ 8 w 20"/>
                  <a:gd name="T35" fmla="*/ 11 h 14"/>
                  <a:gd name="T36" fmla="*/ 8 w 20"/>
                  <a:gd name="T37" fmla="*/ 13 h 14"/>
                  <a:gd name="T38" fmla="*/ 10 w 20"/>
                  <a:gd name="T39" fmla="*/ 14 h 14"/>
                  <a:gd name="T40" fmla="*/ 13 w 20"/>
                  <a:gd name="T41" fmla="*/ 13 h 14"/>
                  <a:gd name="T42" fmla="*/ 13 w 20"/>
                  <a:gd name="T43" fmla="*/ 11 h 14"/>
                  <a:gd name="T44" fmla="*/ 11 w 20"/>
                  <a:gd name="T45" fmla="*/ 11 h 14"/>
                  <a:gd name="T46" fmla="*/ 10 w 20"/>
                  <a:gd name="T47" fmla="*/ 12 h 14"/>
                  <a:gd name="T48" fmla="*/ 9 w 20"/>
                  <a:gd name="T49" fmla="*/ 11 h 14"/>
                  <a:gd name="T50" fmla="*/ 9 w 20"/>
                  <a:gd name="T51" fmla="*/ 6 h 14"/>
                  <a:gd name="T52" fmla="*/ 10 w 20"/>
                  <a:gd name="T53" fmla="*/ 5 h 14"/>
                  <a:gd name="T54" fmla="*/ 11 w 20"/>
                  <a:gd name="T55" fmla="*/ 6 h 14"/>
                  <a:gd name="T56" fmla="*/ 11 w 20"/>
                  <a:gd name="T57" fmla="*/ 11 h 14"/>
                  <a:gd name="T58" fmla="*/ 20 w 20"/>
                  <a:gd name="T59" fmla="*/ 14 h 14"/>
                  <a:gd name="T60" fmla="*/ 20 w 20"/>
                  <a:gd name="T61" fmla="*/ 3 h 14"/>
                  <a:gd name="T62" fmla="*/ 18 w 20"/>
                  <a:gd name="T63" fmla="*/ 3 h 14"/>
                  <a:gd name="T64" fmla="*/ 18 w 20"/>
                  <a:gd name="T65" fmla="*/ 11 h 14"/>
                  <a:gd name="T66" fmla="*/ 17 w 20"/>
                  <a:gd name="T67" fmla="*/ 12 h 14"/>
                  <a:gd name="T68" fmla="*/ 17 w 20"/>
                  <a:gd name="T69" fmla="*/ 12 h 14"/>
                  <a:gd name="T70" fmla="*/ 17 w 20"/>
                  <a:gd name="T71" fmla="*/ 11 h 14"/>
                  <a:gd name="T72" fmla="*/ 17 w 20"/>
                  <a:gd name="T73" fmla="*/ 3 h 14"/>
                  <a:gd name="T74" fmla="*/ 15 w 20"/>
                  <a:gd name="T75" fmla="*/ 3 h 14"/>
                  <a:gd name="T76" fmla="*/ 15 w 20"/>
                  <a:gd name="T77" fmla="*/ 12 h 14"/>
                  <a:gd name="T78" fmla="*/ 15 w 20"/>
                  <a:gd name="T79" fmla="*/ 13 h 14"/>
                  <a:gd name="T80" fmla="*/ 16 w 20"/>
                  <a:gd name="T81" fmla="*/ 14 h 14"/>
                  <a:gd name="T82" fmla="*/ 18 w 20"/>
                  <a:gd name="T83" fmla="*/ 13 h 14"/>
                  <a:gd name="T84" fmla="*/ 18 w 20"/>
                  <a:gd name="T85" fmla="*/ 14 h 14"/>
                  <a:gd name="T86" fmla="*/ 20 w 20"/>
                  <a:gd name="T8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" h="14">
                    <a:moveTo>
                      <a:pt x="8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4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8" y="0"/>
                    </a:lnTo>
                    <a:close/>
                    <a:moveTo>
                      <a:pt x="13" y="11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2" y="4"/>
                      <a:pt x="11" y="3"/>
                      <a:pt x="10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3" y="12"/>
                      <a:pt x="13" y="12"/>
                      <a:pt x="13" y="11"/>
                    </a:cubicBezTo>
                    <a:close/>
                    <a:moveTo>
                      <a:pt x="11" y="11"/>
                    </a:move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9" y="12"/>
                      <a:pt x="9" y="1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11" y="5"/>
                      <a:pt x="11" y="6"/>
                      <a:pt x="11" y="6"/>
                    </a:cubicBezTo>
                    <a:lnTo>
                      <a:pt x="11" y="11"/>
                    </a:lnTo>
                    <a:close/>
                    <a:moveTo>
                      <a:pt x="20" y="14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4"/>
                      <a:pt x="16" y="14"/>
                      <a:pt x="16" y="14"/>
                    </a:cubicBezTo>
                    <a:cubicBezTo>
                      <a:pt x="17" y="14"/>
                      <a:pt x="18" y="14"/>
                      <a:pt x="18" y="13"/>
                    </a:cubicBezTo>
                    <a:cubicBezTo>
                      <a:pt x="18" y="14"/>
                      <a:pt x="18" y="14"/>
                      <a:pt x="18" y="14"/>
                    </a:cubicBez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14684375" y="8674100"/>
                <a:ext cx="30162" cy="122238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1 w 2"/>
                  <a:gd name="T7" fmla="*/ 8 h 8"/>
                  <a:gd name="T8" fmla="*/ 2 w 2"/>
                  <a:gd name="T9" fmla="*/ 6 h 8"/>
                  <a:gd name="T10" fmla="*/ 2 w 2"/>
                  <a:gd name="T11" fmla="*/ 2 h 8"/>
                  <a:gd name="T12" fmla="*/ 1 w 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14790738" y="8674100"/>
                <a:ext cx="31750" cy="46038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3 h 3"/>
                  <a:gd name="T8" fmla="*/ 2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14408150" y="8551863"/>
                <a:ext cx="474662" cy="322263"/>
              </a:xfrm>
              <a:custGeom>
                <a:avLst/>
                <a:gdLst>
                  <a:gd name="T0" fmla="*/ 27 w 31"/>
                  <a:gd name="T1" fmla="*/ 0 h 21"/>
                  <a:gd name="T2" fmla="*/ 4 w 31"/>
                  <a:gd name="T3" fmla="*/ 0 h 21"/>
                  <a:gd name="T4" fmla="*/ 0 w 31"/>
                  <a:gd name="T5" fmla="*/ 11 h 21"/>
                  <a:gd name="T6" fmla="*/ 4 w 31"/>
                  <a:gd name="T7" fmla="*/ 21 h 21"/>
                  <a:gd name="T8" fmla="*/ 27 w 31"/>
                  <a:gd name="T9" fmla="*/ 21 h 21"/>
                  <a:gd name="T10" fmla="*/ 31 w 31"/>
                  <a:gd name="T11" fmla="*/ 11 h 21"/>
                  <a:gd name="T12" fmla="*/ 9 w 31"/>
                  <a:gd name="T13" fmla="*/ 5 h 21"/>
                  <a:gd name="T14" fmla="*/ 7 w 31"/>
                  <a:gd name="T15" fmla="*/ 17 h 21"/>
                  <a:gd name="T16" fmla="*/ 5 w 31"/>
                  <a:gd name="T17" fmla="*/ 5 h 21"/>
                  <a:gd name="T18" fmla="*/ 3 w 31"/>
                  <a:gd name="T19" fmla="*/ 3 h 21"/>
                  <a:gd name="T20" fmla="*/ 9 w 31"/>
                  <a:gd name="T21" fmla="*/ 5 h 21"/>
                  <a:gd name="T22" fmla="*/ 13 w 31"/>
                  <a:gd name="T23" fmla="*/ 17 h 21"/>
                  <a:gd name="T24" fmla="*/ 11 w 31"/>
                  <a:gd name="T25" fmla="*/ 17 h 21"/>
                  <a:gd name="T26" fmla="*/ 9 w 31"/>
                  <a:gd name="T27" fmla="*/ 15 h 21"/>
                  <a:gd name="T28" fmla="*/ 11 w 31"/>
                  <a:gd name="T29" fmla="*/ 7 h 21"/>
                  <a:gd name="T30" fmla="*/ 11 w 31"/>
                  <a:gd name="T31" fmla="*/ 15 h 21"/>
                  <a:gd name="T32" fmla="*/ 13 w 31"/>
                  <a:gd name="T33" fmla="*/ 15 h 21"/>
                  <a:gd name="T34" fmla="*/ 15 w 31"/>
                  <a:gd name="T35" fmla="*/ 7 h 21"/>
                  <a:gd name="T36" fmla="*/ 22 w 31"/>
                  <a:gd name="T37" fmla="*/ 14 h 21"/>
                  <a:gd name="T38" fmla="*/ 20 w 31"/>
                  <a:gd name="T39" fmla="*/ 17 h 21"/>
                  <a:gd name="T40" fmla="*/ 18 w 31"/>
                  <a:gd name="T41" fmla="*/ 17 h 21"/>
                  <a:gd name="T42" fmla="*/ 16 w 31"/>
                  <a:gd name="T43" fmla="*/ 3 h 21"/>
                  <a:gd name="T44" fmla="*/ 18 w 31"/>
                  <a:gd name="T45" fmla="*/ 8 h 21"/>
                  <a:gd name="T46" fmla="*/ 22 w 31"/>
                  <a:gd name="T47" fmla="*/ 8 h 21"/>
                  <a:gd name="T48" fmla="*/ 22 w 31"/>
                  <a:gd name="T49" fmla="*/ 14 h 21"/>
                  <a:gd name="T50" fmla="*/ 25 w 31"/>
                  <a:gd name="T51" fmla="*/ 12 h 21"/>
                  <a:gd name="T52" fmla="*/ 26 w 31"/>
                  <a:gd name="T53" fmla="*/ 16 h 21"/>
                  <a:gd name="T54" fmla="*/ 27 w 31"/>
                  <a:gd name="T55" fmla="*/ 14 h 21"/>
                  <a:gd name="T56" fmla="*/ 29 w 31"/>
                  <a:gd name="T57" fmla="*/ 14 h 21"/>
                  <a:gd name="T58" fmla="*/ 29 w 31"/>
                  <a:gd name="T59" fmla="*/ 16 h 21"/>
                  <a:gd name="T60" fmla="*/ 24 w 31"/>
                  <a:gd name="T61" fmla="*/ 16 h 21"/>
                  <a:gd name="T62" fmla="*/ 23 w 31"/>
                  <a:gd name="T63" fmla="*/ 10 h 21"/>
                  <a:gd name="T64" fmla="*/ 26 w 31"/>
                  <a:gd name="T65" fmla="*/ 7 h 21"/>
                  <a:gd name="T66" fmla="*/ 29 w 31"/>
                  <a:gd name="T6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21">
                    <a:moveTo>
                      <a:pt x="31" y="3"/>
                    </a:moveTo>
                    <a:cubicBezTo>
                      <a:pt x="30" y="2"/>
                      <a:pt x="29" y="0"/>
                      <a:pt x="27" y="0"/>
                    </a:cubicBezTo>
                    <a:cubicBezTo>
                      <a:pt x="24" y="0"/>
                      <a:pt x="20" y="0"/>
                      <a:pt x="16" y="0"/>
                    </a:cubicBezTo>
                    <a:cubicBezTo>
                      <a:pt x="12" y="0"/>
                      <a:pt x="8" y="0"/>
                      <a:pt x="4" y="0"/>
                    </a:cubicBezTo>
                    <a:cubicBezTo>
                      <a:pt x="3" y="0"/>
                      <a:pt x="1" y="2"/>
                      <a:pt x="1" y="3"/>
                    </a:cubicBezTo>
                    <a:cubicBezTo>
                      <a:pt x="0" y="6"/>
                      <a:pt x="0" y="8"/>
                      <a:pt x="0" y="11"/>
                    </a:cubicBezTo>
                    <a:cubicBezTo>
                      <a:pt x="0" y="13"/>
                      <a:pt x="0" y="16"/>
                      <a:pt x="1" y="18"/>
                    </a:cubicBezTo>
                    <a:cubicBezTo>
                      <a:pt x="1" y="20"/>
                      <a:pt x="3" y="21"/>
                      <a:pt x="4" y="21"/>
                    </a:cubicBezTo>
                    <a:cubicBezTo>
                      <a:pt x="8" y="21"/>
                      <a:pt x="12" y="21"/>
                      <a:pt x="16" y="21"/>
                    </a:cubicBezTo>
                    <a:cubicBezTo>
                      <a:pt x="20" y="21"/>
                      <a:pt x="24" y="21"/>
                      <a:pt x="27" y="21"/>
                    </a:cubicBezTo>
                    <a:cubicBezTo>
                      <a:pt x="29" y="21"/>
                      <a:pt x="30" y="20"/>
                      <a:pt x="31" y="18"/>
                    </a:cubicBezTo>
                    <a:cubicBezTo>
                      <a:pt x="31" y="16"/>
                      <a:pt x="31" y="13"/>
                      <a:pt x="31" y="11"/>
                    </a:cubicBezTo>
                    <a:cubicBezTo>
                      <a:pt x="31" y="8"/>
                      <a:pt x="31" y="6"/>
                      <a:pt x="31" y="3"/>
                    </a:cubicBezTo>
                    <a:close/>
                    <a:moveTo>
                      <a:pt x="9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9" y="3"/>
                      <a:pt x="9" y="3"/>
                      <a:pt x="9" y="3"/>
                    </a:cubicBezTo>
                    <a:lnTo>
                      <a:pt x="9" y="5"/>
                    </a:lnTo>
                    <a:close/>
                    <a:moveTo>
                      <a:pt x="15" y="17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6"/>
                      <a:pt x="9" y="16"/>
                      <a:pt x="9" y="15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3" y="15"/>
                      <a:pt x="13" y="1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5" y="7"/>
                      <a:pt x="15" y="7"/>
                      <a:pt x="15" y="7"/>
                    </a:cubicBezTo>
                    <a:lnTo>
                      <a:pt x="15" y="17"/>
                    </a:lnTo>
                    <a:close/>
                    <a:moveTo>
                      <a:pt x="22" y="14"/>
                    </a:moveTo>
                    <a:cubicBezTo>
                      <a:pt x="22" y="15"/>
                      <a:pt x="22" y="16"/>
                      <a:pt x="22" y="16"/>
                    </a:cubicBezTo>
                    <a:cubicBezTo>
                      <a:pt x="22" y="17"/>
                      <a:pt x="21" y="17"/>
                      <a:pt x="20" y="17"/>
                    </a:cubicBezTo>
                    <a:cubicBezTo>
                      <a:pt x="20" y="17"/>
                      <a:pt x="19" y="17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21" y="7"/>
                      <a:pt x="22" y="7"/>
                      <a:pt x="22" y="8"/>
                    </a:cubicBezTo>
                    <a:cubicBezTo>
                      <a:pt x="22" y="8"/>
                      <a:pt x="22" y="9"/>
                      <a:pt x="22" y="10"/>
                    </a:cubicBezTo>
                    <a:lnTo>
                      <a:pt x="22" y="14"/>
                    </a:lnTo>
                    <a:close/>
                    <a:moveTo>
                      <a:pt x="29" y="12"/>
                    </a:move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6" y="16"/>
                      <a:pt x="26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5" y="17"/>
                      <a:pt x="25" y="17"/>
                      <a:pt x="24" y="16"/>
                    </a:cubicBezTo>
                    <a:cubicBezTo>
                      <a:pt x="24" y="16"/>
                      <a:pt x="23" y="15"/>
                      <a:pt x="23" y="14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4" y="8"/>
                      <a:pt x="24" y="8"/>
                    </a:cubicBezTo>
                    <a:cubicBezTo>
                      <a:pt x="25" y="7"/>
                      <a:pt x="25" y="7"/>
                      <a:pt x="26" y="7"/>
                    </a:cubicBezTo>
                    <a:cubicBezTo>
                      <a:pt x="27" y="7"/>
                      <a:pt x="28" y="7"/>
                      <a:pt x="28" y="8"/>
                    </a:cubicBezTo>
                    <a:cubicBezTo>
                      <a:pt x="29" y="8"/>
                      <a:pt x="29" y="9"/>
                      <a:pt x="29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63" name="กลุ่ม 662"/>
            <p:cNvGrpSpPr/>
            <p:nvPr/>
          </p:nvGrpSpPr>
          <p:grpSpPr>
            <a:xfrm>
              <a:off x="13995400" y="2105025"/>
              <a:ext cx="1316037" cy="1301750"/>
              <a:chOff x="13995400" y="2105025"/>
              <a:chExt cx="1316037" cy="1301750"/>
            </a:xfrm>
          </p:grpSpPr>
          <p:sp>
            <p:nvSpPr>
              <p:cNvPr id="24" name="Oval 15"/>
              <p:cNvSpPr>
                <a:spLocks noChangeArrowheads="1"/>
              </p:cNvSpPr>
              <p:nvPr/>
            </p:nvSpPr>
            <p:spPr bwMode="auto">
              <a:xfrm>
                <a:off x="13995400" y="2105025"/>
                <a:ext cx="1316037" cy="1301750"/>
              </a:xfrm>
              <a:prstGeom prst="ellipse">
                <a:avLst/>
              </a:prstGeom>
              <a:solidFill>
                <a:srgbClr val="F15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14347825" y="2533650"/>
                <a:ext cx="442912" cy="444500"/>
              </a:xfrm>
              <a:custGeom>
                <a:avLst/>
                <a:gdLst>
                  <a:gd name="T0" fmla="*/ 15 w 29"/>
                  <a:gd name="T1" fmla="*/ 12 h 29"/>
                  <a:gd name="T2" fmla="*/ 14 w 29"/>
                  <a:gd name="T3" fmla="*/ 12 h 29"/>
                  <a:gd name="T4" fmla="*/ 15 w 29"/>
                  <a:gd name="T5" fmla="*/ 18 h 29"/>
                  <a:gd name="T6" fmla="*/ 22 w 29"/>
                  <a:gd name="T7" fmla="*/ 18 h 29"/>
                  <a:gd name="T8" fmla="*/ 19 w 29"/>
                  <a:gd name="T9" fmla="*/ 22 h 29"/>
                  <a:gd name="T10" fmla="*/ 15 w 29"/>
                  <a:gd name="T11" fmla="*/ 23 h 29"/>
                  <a:gd name="T12" fmla="*/ 12 w 29"/>
                  <a:gd name="T13" fmla="*/ 23 h 29"/>
                  <a:gd name="T14" fmla="*/ 6 w 29"/>
                  <a:gd name="T15" fmla="*/ 16 h 29"/>
                  <a:gd name="T16" fmla="*/ 6 w 29"/>
                  <a:gd name="T17" fmla="*/ 13 h 29"/>
                  <a:gd name="T18" fmla="*/ 16 w 29"/>
                  <a:gd name="T19" fmla="*/ 6 h 29"/>
                  <a:gd name="T20" fmla="*/ 20 w 29"/>
                  <a:gd name="T21" fmla="*/ 8 h 29"/>
                  <a:gd name="T22" fmla="*/ 24 w 29"/>
                  <a:gd name="T23" fmla="*/ 4 h 29"/>
                  <a:gd name="T24" fmla="*/ 22 w 29"/>
                  <a:gd name="T25" fmla="*/ 2 h 29"/>
                  <a:gd name="T26" fmla="*/ 15 w 29"/>
                  <a:gd name="T27" fmla="*/ 0 h 29"/>
                  <a:gd name="T28" fmla="*/ 13 w 29"/>
                  <a:gd name="T29" fmla="*/ 0 h 29"/>
                  <a:gd name="T30" fmla="*/ 11 w 29"/>
                  <a:gd name="T31" fmla="*/ 1 h 29"/>
                  <a:gd name="T32" fmla="*/ 3 w 29"/>
                  <a:gd name="T33" fmla="*/ 6 h 29"/>
                  <a:gd name="T34" fmla="*/ 0 w 29"/>
                  <a:gd name="T35" fmla="*/ 14 h 29"/>
                  <a:gd name="T36" fmla="*/ 0 w 29"/>
                  <a:gd name="T37" fmla="*/ 18 h 29"/>
                  <a:gd name="T38" fmla="*/ 6 w 29"/>
                  <a:gd name="T39" fmla="*/ 27 h 29"/>
                  <a:gd name="T40" fmla="*/ 14 w 29"/>
                  <a:gd name="T41" fmla="*/ 29 h 29"/>
                  <a:gd name="T42" fmla="*/ 19 w 29"/>
                  <a:gd name="T43" fmla="*/ 29 h 29"/>
                  <a:gd name="T44" fmla="*/ 26 w 29"/>
                  <a:gd name="T45" fmla="*/ 24 h 29"/>
                  <a:gd name="T46" fmla="*/ 28 w 29"/>
                  <a:gd name="T47" fmla="*/ 12 h 29"/>
                  <a:gd name="T48" fmla="*/ 15 w 29"/>
                  <a:gd name="T4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29">
                    <a:moveTo>
                      <a:pt x="15" y="12"/>
                    </a:move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4"/>
                      <a:pt x="15" y="18"/>
                      <a:pt x="15" y="18"/>
                    </a:cubicBezTo>
                    <a:cubicBezTo>
                      <a:pt x="15" y="18"/>
                      <a:pt x="22" y="18"/>
                      <a:pt x="22" y="18"/>
                    </a:cubicBezTo>
                    <a:cubicBezTo>
                      <a:pt x="22" y="18"/>
                      <a:pt x="22" y="21"/>
                      <a:pt x="19" y="22"/>
                    </a:cubicBezTo>
                    <a:cubicBezTo>
                      <a:pt x="18" y="23"/>
                      <a:pt x="17" y="23"/>
                      <a:pt x="15" y="23"/>
                    </a:cubicBezTo>
                    <a:cubicBezTo>
                      <a:pt x="14" y="24"/>
                      <a:pt x="13" y="23"/>
                      <a:pt x="12" y="23"/>
                    </a:cubicBezTo>
                    <a:cubicBezTo>
                      <a:pt x="9" y="22"/>
                      <a:pt x="6" y="19"/>
                      <a:pt x="6" y="16"/>
                    </a:cubicBezTo>
                    <a:cubicBezTo>
                      <a:pt x="6" y="15"/>
                      <a:pt x="6" y="14"/>
                      <a:pt x="6" y="13"/>
                    </a:cubicBezTo>
                    <a:cubicBezTo>
                      <a:pt x="7" y="9"/>
                      <a:pt x="11" y="6"/>
                      <a:pt x="16" y="6"/>
                    </a:cubicBezTo>
                    <a:cubicBezTo>
                      <a:pt x="18" y="7"/>
                      <a:pt x="19" y="7"/>
                      <a:pt x="20" y="8"/>
                    </a:cubicBezTo>
                    <a:cubicBezTo>
                      <a:pt x="21" y="7"/>
                      <a:pt x="23" y="6"/>
                      <a:pt x="24" y="4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7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1"/>
                      <a:pt x="11" y="1"/>
                    </a:cubicBezTo>
                    <a:cubicBezTo>
                      <a:pt x="8" y="2"/>
                      <a:pt x="5" y="3"/>
                      <a:pt x="3" y="6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5"/>
                      <a:pt x="0" y="17"/>
                      <a:pt x="0" y="18"/>
                    </a:cubicBezTo>
                    <a:cubicBezTo>
                      <a:pt x="1" y="22"/>
                      <a:pt x="3" y="24"/>
                      <a:pt x="6" y="27"/>
                    </a:cubicBezTo>
                    <a:cubicBezTo>
                      <a:pt x="8" y="28"/>
                      <a:pt x="11" y="29"/>
                      <a:pt x="14" y="29"/>
                    </a:cubicBezTo>
                    <a:cubicBezTo>
                      <a:pt x="15" y="29"/>
                      <a:pt x="17" y="29"/>
                      <a:pt x="19" y="29"/>
                    </a:cubicBezTo>
                    <a:cubicBezTo>
                      <a:pt x="21" y="28"/>
                      <a:pt x="24" y="27"/>
                      <a:pt x="26" y="24"/>
                    </a:cubicBezTo>
                    <a:cubicBezTo>
                      <a:pt x="28" y="21"/>
                      <a:pt x="29" y="16"/>
                      <a:pt x="28" y="12"/>
                    </a:cubicBezTo>
                    <a:cubicBezTo>
                      <a:pt x="24" y="12"/>
                      <a:pt x="19" y="12"/>
                      <a:pt x="1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14836775" y="2641600"/>
                <a:ext cx="214312" cy="214313"/>
              </a:xfrm>
              <a:custGeom>
                <a:avLst/>
                <a:gdLst>
                  <a:gd name="T0" fmla="*/ 135 w 135"/>
                  <a:gd name="T1" fmla="*/ 48 h 135"/>
                  <a:gd name="T2" fmla="*/ 87 w 135"/>
                  <a:gd name="T3" fmla="*/ 48 h 135"/>
                  <a:gd name="T4" fmla="*/ 87 w 135"/>
                  <a:gd name="T5" fmla="*/ 0 h 135"/>
                  <a:gd name="T6" fmla="*/ 87 w 135"/>
                  <a:gd name="T7" fmla="*/ 0 h 135"/>
                  <a:gd name="T8" fmla="*/ 87 w 135"/>
                  <a:gd name="T9" fmla="*/ 0 h 135"/>
                  <a:gd name="T10" fmla="*/ 48 w 135"/>
                  <a:gd name="T11" fmla="*/ 0 h 135"/>
                  <a:gd name="T12" fmla="*/ 48 w 135"/>
                  <a:gd name="T13" fmla="*/ 0 h 135"/>
                  <a:gd name="T14" fmla="*/ 48 w 135"/>
                  <a:gd name="T15" fmla="*/ 0 h 135"/>
                  <a:gd name="T16" fmla="*/ 48 w 135"/>
                  <a:gd name="T17" fmla="*/ 48 h 135"/>
                  <a:gd name="T18" fmla="*/ 0 w 135"/>
                  <a:gd name="T19" fmla="*/ 48 h 135"/>
                  <a:gd name="T20" fmla="*/ 0 w 135"/>
                  <a:gd name="T21" fmla="*/ 48 h 135"/>
                  <a:gd name="T22" fmla="*/ 0 w 135"/>
                  <a:gd name="T23" fmla="*/ 48 h 135"/>
                  <a:gd name="T24" fmla="*/ 0 w 135"/>
                  <a:gd name="T25" fmla="*/ 87 h 135"/>
                  <a:gd name="T26" fmla="*/ 0 w 135"/>
                  <a:gd name="T27" fmla="*/ 87 h 135"/>
                  <a:gd name="T28" fmla="*/ 0 w 135"/>
                  <a:gd name="T29" fmla="*/ 87 h 135"/>
                  <a:gd name="T30" fmla="*/ 48 w 135"/>
                  <a:gd name="T31" fmla="*/ 87 h 135"/>
                  <a:gd name="T32" fmla="*/ 48 w 135"/>
                  <a:gd name="T33" fmla="*/ 135 h 135"/>
                  <a:gd name="T34" fmla="*/ 48 w 135"/>
                  <a:gd name="T35" fmla="*/ 135 h 135"/>
                  <a:gd name="T36" fmla="*/ 48 w 135"/>
                  <a:gd name="T37" fmla="*/ 135 h 135"/>
                  <a:gd name="T38" fmla="*/ 87 w 135"/>
                  <a:gd name="T39" fmla="*/ 135 h 135"/>
                  <a:gd name="T40" fmla="*/ 87 w 135"/>
                  <a:gd name="T41" fmla="*/ 135 h 135"/>
                  <a:gd name="T42" fmla="*/ 87 w 135"/>
                  <a:gd name="T43" fmla="*/ 135 h 135"/>
                  <a:gd name="T44" fmla="*/ 87 w 135"/>
                  <a:gd name="T45" fmla="*/ 87 h 135"/>
                  <a:gd name="T46" fmla="*/ 135 w 135"/>
                  <a:gd name="T47" fmla="*/ 87 h 135"/>
                  <a:gd name="T48" fmla="*/ 135 w 135"/>
                  <a:gd name="T49" fmla="*/ 87 h 135"/>
                  <a:gd name="T50" fmla="*/ 135 w 135"/>
                  <a:gd name="T51" fmla="*/ 87 h 135"/>
                  <a:gd name="T52" fmla="*/ 135 w 135"/>
                  <a:gd name="T53" fmla="*/ 48 h 135"/>
                  <a:gd name="T54" fmla="*/ 135 w 135"/>
                  <a:gd name="T55" fmla="*/ 48 h 135"/>
                  <a:gd name="T56" fmla="*/ 135 w 135"/>
                  <a:gd name="T57" fmla="*/ 4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5" h="135">
                    <a:moveTo>
                      <a:pt x="135" y="48"/>
                    </a:moveTo>
                    <a:lnTo>
                      <a:pt x="87" y="48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0"/>
                    </a:lnTo>
                    <a:lnTo>
                      <a:pt x="48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48" y="87"/>
                    </a:lnTo>
                    <a:lnTo>
                      <a:pt x="48" y="135"/>
                    </a:lnTo>
                    <a:lnTo>
                      <a:pt x="48" y="135"/>
                    </a:lnTo>
                    <a:lnTo>
                      <a:pt x="48" y="135"/>
                    </a:lnTo>
                    <a:lnTo>
                      <a:pt x="87" y="135"/>
                    </a:lnTo>
                    <a:lnTo>
                      <a:pt x="87" y="135"/>
                    </a:lnTo>
                    <a:lnTo>
                      <a:pt x="87" y="135"/>
                    </a:lnTo>
                    <a:lnTo>
                      <a:pt x="87" y="87"/>
                    </a:lnTo>
                    <a:lnTo>
                      <a:pt x="135" y="87"/>
                    </a:lnTo>
                    <a:lnTo>
                      <a:pt x="135" y="87"/>
                    </a:lnTo>
                    <a:lnTo>
                      <a:pt x="135" y="87"/>
                    </a:lnTo>
                    <a:lnTo>
                      <a:pt x="135" y="48"/>
                    </a:lnTo>
                    <a:lnTo>
                      <a:pt x="135" y="48"/>
                    </a:lnTo>
                    <a:lnTo>
                      <a:pt x="135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64" name="กลุ่ม 663"/>
            <p:cNvGrpSpPr/>
            <p:nvPr/>
          </p:nvGrpSpPr>
          <p:grpSpPr>
            <a:xfrm>
              <a:off x="16092488" y="2105025"/>
              <a:ext cx="1317625" cy="1301750"/>
              <a:chOff x="16092488" y="2105025"/>
              <a:chExt cx="1317625" cy="1301750"/>
            </a:xfrm>
          </p:grpSpPr>
          <p:sp>
            <p:nvSpPr>
              <p:cNvPr id="27" name="Oval 18"/>
              <p:cNvSpPr>
                <a:spLocks noChangeArrowheads="1"/>
              </p:cNvSpPr>
              <p:nvPr/>
            </p:nvSpPr>
            <p:spPr bwMode="auto">
              <a:xfrm>
                <a:off x="16092488" y="2105025"/>
                <a:ext cx="1317625" cy="1301750"/>
              </a:xfrm>
              <a:prstGeom prst="ellipse">
                <a:avLst/>
              </a:prstGeom>
              <a:solidFill>
                <a:srgbClr val="1387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16506825" y="2487613"/>
                <a:ext cx="122237" cy="536575"/>
              </a:xfrm>
              <a:custGeom>
                <a:avLst/>
                <a:gdLst>
                  <a:gd name="T0" fmla="*/ 1 w 8"/>
                  <a:gd name="T1" fmla="*/ 12 h 35"/>
                  <a:gd name="T2" fmla="*/ 8 w 8"/>
                  <a:gd name="T3" fmla="*/ 12 h 35"/>
                  <a:gd name="T4" fmla="*/ 8 w 8"/>
                  <a:gd name="T5" fmla="*/ 35 h 35"/>
                  <a:gd name="T6" fmla="*/ 1 w 8"/>
                  <a:gd name="T7" fmla="*/ 35 h 35"/>
                  <a:gd name="T8" fmla="*/ 1 w 8"/>
                  <a:gd name="T9" fmla="*/ 12 h 35"/>
                  <a:gd name="T10" fmla="*/ 4 w 8"/>
                  <a:gd name="T11" fmla="*/ 0 h 35"/>
                  <a:gd name="T12" fmla="*/ 8 w 8"/>
                  <a:gd name="T13" fmla="*/ 5 h 35"/>
                  <a:gd name="T14" fmla="*/ 4 w 8"/>
                  <a:gd name="T15" fmla="*/ 9 h 35"/>
                  <a:gd name="T16" fmla="*/ 0 w 8"/>
                  <a:gd name="T17" fmla="*/ 5 h 35"/>
                  <a:gd name="T18" fmla="*/ 4 w 8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5">
                    <a:moveTo>
                      <a:pt x="1" y="12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" y="35"/>
                      <a:pt x="1" y="35"/>
                      <a:pt x="1" y="35"/>
                    </a:cubicBezTo>
                    <a:lnTo>
                      <a:pt x="1" y="12"/>
                    </a:lnTo>
                    <a:close/>
                    <a:moveTo>
                      <a:pt x="4" y="0"/>
                    </a:moveTo>
                    <a:cubicBezTo>
                      <a:pt x="7" y="0"/>
                      <a:pt x="8" y="2"/>
                      <a:pt x="8" y="5"/>
                    </a:cubicBezTo>
                    <a:cubicBezTo>
                      <a:pt x="8" y="7"/>
                      <a:pt x="7" y="9"/>
                      <a:pt x="4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9" name="Freeform 20"/>
              <p:cNvSpPr>
                <a:spLocks/>
              </p:cNvSpPr>
              <p:nvPr/>
            </p:nvSpPr>
            <p:spPr bwMode="auto">
              <a:xfrm>
                <a:off x="16689388" y="2655888"/>
                <a:ext cx="336550" cy="368300"/>
              </a:xfrm>
              <a:custGeom>
                <a:avLst/>
                <a:gdLst>
                  <a:gd name="T0" fmla="*/ 0 w 22"/>
                  <a:gd name="T1" fmla="*/ 1 h 24"/>
                  <a:gd name="T2" fmla="*/ 7 w 22"/>
                  <a:gd name="T3" fmla="*/ 1 h 24"/>
                  <a:gd name="T4" fmla="*/ 7 w 22"/>
                  <a:gd name="T5" fmla="*/ 4 h 24"/>
                  <a:gd name="T6" fmla="*/ 7 w 22"/>
                  <a:gd name="T7" fmla="*/ 4 h 24"/>
                  <a:gd name="T8" fmla="*/ 14 w 22"/>
                  <a:gd name="T9" fmla="*/ 0 h 24"/>
                  <a:gd name="T10" fmla="*/ 22 w 22"/>
                  <a:gd name="T11" fmla="*/ 11 h 24"/>
                  <a:gd name="T12" fmla="*/ 22 w 22"/>
                  <a:gd name="T13" fmla="*/ 24 h 24"/>
                  <a:gd name="T14" fmla="*/ 15 w 22"/>
                  <a:gd name="T15" fmla="*/ 24 h 24"/>
                  <a:gd name="T16" fmla="*/ 15 w 22"/>
                  <a:gd name="T17" fmla="*/ 13 h 24"/>
                  <a:gd name="T18" fmla="*/ 12 w 22"/>
                  <a:gd name="T19" fmla="*/ 7 h 24"/>
                  <a:gd name="T20" fmla="*/ 7 w 22"/>
                  <a:gd name="T21" fmla="*/ 12 h 24"/>
                  <a:gd name="T22" fmla="*/ 7 w 22"/>
                  <a:gd name="T23" fmla="*/ 24 h 24"/>
                  <a:gd name="T24" fmla="*/ 0 w 22"/>
                  <a:gd name="T25" fmla="*/ 24 h 24"/>
                  <a:gd name="T26" fmla="*/ 0 w 22"/>
                  <a:gd name="T2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4">
                    <a:moveTo>
                      <a:pt x="0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10" y="0"/>
                      <a:pt x="14" y="0"/>
                    </a:cubicBezTo>
                    <a:cubicBezTo>
                      <a:pt x="21" y="0"/>
                      <a:pt x="22" y="5"/>
                      <a:pt x="22" y="1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0"/>
                      <a:pt x="15" y="7"/>
                      <a:pt x="12" y="7"/>
                    </a:cubicBezTo>
                    <a:cubicBezTo>
                      <a:pt x="8" y="7"/>
                      <a:pt x="7" y="9"/>
                      <a:pt x="7" y="12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5" name="กลุ่ม 2084"/>
            <p:cNvGrpSpPr/>
            <p:nvPr/>
          </p:nvGrpSpPr>
          <p:grpSpPr>
            <a:xfrm>
              <a:off x="16092488" y="7939088"/>
              <a:ext cx="1317625" cy="1317625"/>
              <a:chOff x="16092488" y="7939088"/>
              <a:chExt cx="1317625" cy="1317625"/>
            </a:xfrm>
          </p:grpSpPr>
          <p:sp>
            <p:nvSpPr>
              <p:cNvPr id="30" name="Oval 21"/>
              <p:cNvSpPr>
                <a:spLocks noChangeArrowheads="1"/>
              </p:cNvSpPr>
              <p:nvPr/>
            </p:nvSpPr>
            <p:spPr bwMode="auto">
              <a:xfrm>
                <a:off x="16092488" y="7939088"/>
                <a:ext cx="1317625" cy="1317625"/>
              </a:xfrm>
              <a:prstGeom prst="ellipse">
                <a:avLst/>
              </a:prstGeom>
              <a:solidFill>
                <a:srgbClr val="486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6460788" y="8399463"/>
                <a:ext cx="304800" cy="382588"/>
              </a:xfrm>
              <a:custGeom>
                <a:avLst/>
                <a:gdLst>
                  <a:gd name="T0" fmla="*/ 0 w 20"/>
                  <a:gd name="T1" fmla="*/ 25 h 25"/>
                  <a:gd name="T2" fmla="*/ 0 w 20"/>
                  <a:gd name="T3" fmla="*/ 0 h 25"/>
                  <a:gd name="T4" fmla="*/ 0 w 20"/>
                  <a:gd name="T5" fmla="*/ 0 h 25"/>
                  <a:gd name="T6" fmla="*/ 12 w 20"/>
                  <a:gd name="T7" fmla="*/ 0 h 25"/>
                  <a:gd name="T8" fmla="*/ 16 w 20"/>
                  <a:gd name="T9" fmla="*/ 1 h 25"/>
                  <a:gd name="T10" fmla="*/ 19 w 20"/>
                  <a:gd name="T11" fmla="*/ 6 h 25"/>
                  <a:gd name="T12" fmla="*/ 19 w 20"/>
                  <a:gd name="T13" fmla="*/ 9 h 25"/>
                  <a:gd name="T14" fmla="*/ 17 w 20"/>
                  <a:gd name="T15" fmla="*/ 11 h 25"/>
                  <a:gd name="T16" fmla="*/ 16 w 20"/>
                  <a:gd name="T17" fmla="*/ 12 h 25"/>
                  <a:gd name="T18" fmla="*/ 16 w 20"/>
                  <a:gd name="T19" fmla="*/ 12 h 25"/>
                  <a:gd name="T20" fmla="*/ 20 w 20"/>
                  <a:gd name="T21" fmla="*/ 16 h 25"/>
                  <a:gd name="T22" fmla="*/ 19 w 20"/>
                  <a:gd name="T23" fmla="*/ 21 h 25"/>
                  <a:gd name="T24" fmla="*/ 14 w 20"/>
                  <a:gd name="T25" fmla="*/ 25 h 25"/>
                  <a:gd name="T26" fmla="*/ 11 w 20"/>
                  <a:gd name="T27" fmla="*/ 25 h 25"/>
                  <a:gd name="T28" fmla="*/ 0 w 20"/>
                  <a:gd name="T29" fmla="*/ 25 h 25"/>
                  <a:gd name="T30" fmla="*/ 0 w 20"/>
                  <a:gd name="T31" fmla="*/ 25 h 25"/>
                  <a:gd name="T32" fmla="*/ 6 w 20"/>
                  <a:gd name="T33" fmla="*/ 21 h 25"/>
                  <a:gd name="T34" fmla="*/ 6 w 20"/>
                  <a:gd name="T35" fmla="*/ 21 h 25"/>
                  <a:gd name="T36" fmla="*/ 11 w 20"/>
                  <a:gd name="T37" fmla="*/ 21 h 25"/>
                  <a:gd name="T38" fmla="*/ 12 w 20"/>
                  <a:gd name="T39" fmla="*/ 20 h 25"/>
                  <a:gd name="T40" fmla="*/ 15 w 20"/>
                  <a:gd name="T41" fmla="*/ 18 h 25"/>
                  <a:gd name="T42" fmla="*/ 15 w 20"/>
                  <a:gd name="T43" fmla="*/ 17 h 25"/>
                  <a:gd name="T44" fmla="*/ 13 w 20"/>
                  <a:gd name="T45" fmla="*/ 14 h 25"/>
                  <a:gd name="T46" fmla="*/ 11 w 20"/>
                  <a:gd name="T47" fmla="*/ 14 h 25"/>
                  <a:gd name="T48" fmla="*/ 6 w 20"/>
                  <a:gd name="T49" fmla="*/ 14 h 25"/>
                  <a:gd name="T50" fmla="*/ 6 w 20"/>
                  <a:gd name="T51" fmla="*/ 14 h 25"/>
                  <a:gd name="T52" fmla="*/ 6 w 20"/>
                  <a:gd name="T53" fmla="*/ 21 h 25"/>
                  <a:gd name="T54" fmla="*/ 6 w 20"/>
                  <a:gd name="T55" fmla="*/ 10 h 25"/>
                  <a:gd name="T56" fmla="*/ 6 w 20"/>
                  <a:gd name="T57" fmla="*/ 10 h 25"/>
                  <a:gd name="T58" fmla="*/ 11 w 20"/>
                  <a:gd name="T59" fmla="*/ 10 h 25"/>
                  <a:gd name="T60" fmla="*/ 13 w 20"/>
                  <a:gd name="T61" fmla="*/ 10 h 25"/>
                  <a:gd name="T62" fmla="*/ 14 w 20"/>
                  <a:gd name="T63" fmla="*/ 8 h 25"/>
                  <a:gd name="T64" fmla="*/ 14 w 20"/>
                  <a:gd name="T65" fmla="*/ 7 h 25"/>
                  <a:gd name="T66" fmla="*/ 13 w 20"/>
                  <a:gd name="T67" fmla="*/ 5 h 25"/>
                  <a:gd name="T68" fmla="*/ 10 w 20"/>
                  <a:gd name="T69" fmla="*/ 5 h 25"/>
                  <a:gd name="T70" fmla="*/ 6 w 20"/>
                  <a:gd name="T71" fmla="*/ 5 h 25"/>
                  <a:gd name="T72" fmla="*/ 6 w 20"/>
                  <a:gd name="T73" fmla="*/ 5 h 25"/>
                  <a:gd name="T74" fmla="*/ 6 w 20"/>
                  <a:gd name="T7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25">
                    <a:moveTo>
                      <a:pt x="0" y="25"/>
                    </a:moveTo>
                    <a:cubicBezTo>
                      <a:pt x="0" y="17"/>
                      <a:pt x="0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3" y="0"/>
                      <a:pt x="15" y="1"/>
                      <a:pt x="16" y="1"/>
                    </a:cubicBezTo>
                    <a:cubicBezTo>
                      <a:pt x="18" y="2"/>
                      <a:pt x="19" y="4"/>
                      <a:pt x="19" y="6"/>
                    </a:cubicBezTo>
                    <a:cubicBezTo>
                      <a:pt x="19" y="7"/>
                      <a:pt x="19" y="8"/>
                      <a:pt x="19" y="9"/>
                    </a:cubicBezTo>
                    <a:cubicBezTo>
                      <a:pt x="19" y="10"/>
                      <a:pt x="18" y="11"/>
                      <a:pt x="17" y="11"/>
                    </a:cubicBezTo>
                    <a:cubicBezTo>
                      <a:pt x="17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8" y="13"/>
                      <a:pt x="20" y="14"/>
                      <a:pt x="20" y="16"/>
                    </a:cubicBezTo>
                    <a:cubicBezTo>
                      <a:pt x="20" y="18"/>
                      <a:pt x="20" y="19"/>
                      <a:pt x="19" y="21"/>
                    </a:cubicBezTo>
                    <a:cubicBezTo>
                      <a:pt x="18" y="23"/>
                      <a:pt x="16" y="24"/>
                      <a:pt x="14" y="25"/>
                    </a:cubicBezTo>
                    <a:cubicBezTo>
                      <a:pt x="13" y="25"/>
                      <a:pt x="12" y="25"/>
                      <a:pt x="11" y="25"/>
                    </a:cubicBezTo>
                    <a:cubicBezTo>
                      <a:pt x="7" y="25"/>
                      <a:pt x="4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  <a:moveTo>
                      <a:pt x="6" y="21"/>
                    </a:move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9" y="21"/>
                      <a:pt x="11" y="21"/>
                    </a:cubicBezTo>
                    <a:cubicBezTo>
                      <a:pt x="11" y="21"/>
                      <a:pt x="12" y="21"/>
                      <a:pt x="12" y="20"/>
                    </a:cubicBezTo>
                    <a:cubicBezTo>
                      <a:pt x="14" y="20"/>
                      <a:pt x="14" y="19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5" y="16"/>
                      <a:pt x="14" y="15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8"/>
                      <a:pt x="6" y="21"/>
                    </a:cubicBezTo>
                    <a:close/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9" y="10"/>
                      <a:pt x="11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5"/>
                    </a:cubicBezTo>
                    <a:cubicBezTo>
                      <a:pt x="12" y="5"/>
                      <a:pt x="11" y="5"/>
                      <a:pt x="10" y="5"/>
                    </a:cubicBezTo>
                    <a:cubicBezTo>
                      <a:pt x="9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8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48" name="Freeform 23"/>
              <p:cNvSpPr>
                <a:spLocks noEditPoints="1"/>
              </p:cNvSpPr>
              <p:nvPr/>
            </p:nvSpPr>
            <p:spPr bwMode="auto">
              <a:xfrm>
                <a:off x="16797338" y="8491538"/>
                <a:ext cx="260350" cy="290513"/>
              </a:xfrm>
              <a:custGeom>
                <a:avLst/>
                <a:gdLst>
                  <a:gd name="T0" fmla="*/ 17 w 17"/>
                  <a:gd name="T1" fmla="*/ 11 h 19"/>
                  <a:gd name="T2" fmla="*/ 5 w 17"/>
                  <a:gd name="T3" fmla="*/ 11 h 19"/>
                  <a:gd name="T4" fmla="*/ 5 w 17"/>
                  <a:gd name="T5" fmla="*/ 11 h 19"/>
                  <a:gd name="T6" fmla="*/ 5 w 17"/>
                  <a:gd name="T7" fmla="*/ 13 h 19"/>
                  <a:gd name="T8" fmla="*/ 8 w 17"/>
                  <a:gd name="T9" fmla="*/ 15 h 19"/>
                  <a:gd name="T10" fmla="*/ 10 w 17"/>
                  <a:gd name="T11" fmla="*/ 15 h 19"/>
                  <a:gd name="T12" fmla="*/ 12 w 17"/>
                  <a:gd name="T13" fmla="*/ 13 h 19"/>
                  <a:gd name="T14" fmla="*/ 13 w 17"/>
                  <a:gd name="T15" fmla="*/ 13 h 19"/>
                  <a:gd name="T16" fmla="*/ 17 w 17"/>
                  <a:gd name="T17" fmla="*/ 13 h 19"/>
                  <a:gd name="T18" fmla="*/ 17 w 17"/>
                  <a:gd name="T19" fmla="*/ 13 h 19"/>
                  <a:gd name="T20" fmla="*/ 17 w 17"/>
                  <a:gd name="T21" fmla="*/ 14 h 19"/>
                  <a:gd name="T22" fmla="*/ 16 w 17"/>
                  <a:gd name="T23" fmla="*/ 16 h 19"/>
                  <a:gd name="T24" fmla="*/ 11 w 17"/>
                  <a:gd name="T25" fmla="*/ 19 h 19"/>
                  <a:gd name="T26" fmla="*/ 6 w 17"/>
                  <a:gd name="T27" fmla="*/ 18 h 19"/>
                  <a:gd name="T28" fmla="*/ 2 w 17"/>
                  <a:gd name="T29" fmla="*/ 16 h 19"/>
                  <a:gd name="T30" fmla="*/ 0 w 17"/>
                  <a:gd name="T31" fmla="*/ 13 h 19"/>
                  <a:gd name="T32" fmla="*/ 0 w 17"/>
                  <a:gd name="T33" fmla="*/ 6 h 19"/>
                  <a:gd name="T34" fmla="*/ 7 w 17"/>
                  <a:gd name="T35" fmla="*/ 0 h 19"/>
                  <a:gd name="T36" fmla="*/ 13 w 17"/>
                  <a:gd name="T37" fmla="*/ 1 h 19"/>
                  <a:gd name="T38" fmla="*/ 16 w 17"/>
                  <a:gd name="T39" fmla="*/ 4 h 19"/>
                  <a:gd name="T40" fmla="*/ 17 w 17"/>
                  <a:gd name="T41" fmla="*/ 8 h 19"/>
                  <a:gd name="T42" fmla="*/ 17 w 17"/>
                  <a:gd name="T43" fmla="*/ 11 h 19"/>
                  <a:gd name="T44" fmla="*/ 17 w 17"/>
                  <a:gd name="T45" fmla="*/ 11 h 19"/>
                  <a:gd name="T46" fmla="*/ 13 w 17"/>
                  <a:gd name="T47" fmla="*/ 8 h 19"/>
                  <a:gd name="T48" fmla="*/ 13 w 17"/>
                  <a:gd name="T49" fmla="*/ 8 h 19"/>
                  <a:gd name="T50" fmla="*/ 13 w 17"/>
                  <a:gd name="T51" fmla="*/ 7 h 19"/>
                  <a:gd name="T52" fmla="*/ 10 w 17"/>
                  <a:gd name="T53" fmla="*/ 4 h 19"/>
                  <a:gd name="T54" fmla="*/ 8 w 17"/>
                  <a:gd name="T55" fmla="*/ 4 h 19"/>
                  <a:gd name="T56" fmla="*/ 5 w 17"/>
                  <a:gd name="T57" fmla="*/ 6 h 19"/>
                  <a:gd name="T58" fmla="*/ 5 w 17"/>
                  <a:gd name="T59" fmla="*/ 7 h 19"/>
                  <a:gd name="T60" fmla="*/ 5 w 17"/>
                  <a:gd name="T61" fmla="*/ 8 h 19"/>
                  <a:gd name="T62" fmla="*/ 13 w 17"/>
                  <a:gd name="T6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19">
                    <a:moveTo>
                      <a:pt x="17" y="11"/>
                    </a:moveTo>
                    <a:cubicBezTo>
                      <a:pt x="13" y="11"/>
                      <a:pt x="9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4" y="13"/>
                      <a:pt x="15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4"/>
                    </a:cubicBezTo>
                    <a:cubicBezTo>
                      <a:pt x="17" y="15"/>
                      <a:pt x="16" y="15"/>
                      <a:pt x="16" y="16"/>
                    </a:cubicBezTo>
                    <a:cubicBezTo>
                      <a:pt x="14" y="18"/>
                      <a:pt x="13" y="18"/>
                      <a:pt x="11" y="19"/>
                    </a:cubicBezTo>
                    <a:cubicBezTo>
                      <a:pt x="9" y="19"/>
                      <a:pt x="8" y="19"/>
                      <a:pt x="6" y="18"/>
                    </a:cubicBezTo>
                    <a:cubicBezTo>
                      <a:pt x="4" y="18"/>
                      <a:pt x="3" y="17"/>
                      <a:pt x="2" y="16"/>
                    </a:cubicBezTo>
                    <a:cubicBezTo>
                      <a:pt x="1" y="15"/>
                      <a:pt x="1" y="14"/>
                      <a:pt x="0" y="13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1" y="3"/>
                      <a:pt x="4" y="1"/>
                      <a:pt x="7" y="0"/>
                    </a:cubicBezTo>
                    <a:cubicBezTo>
                      <a:pt x="9" y="0"/>
                      <a:pt x="11" y="0"/>
                      <a:pt x="13" y="1"/>
                    </a:cubicBezTo>
                    <a:cubicBezTo>
                      <a:pt x="14" y="2"/>
                      <a:pt x="16" y="3"/>
                      <a:pt x="16" y="4"/>
                    </a:cubicBezTo>
                    <a:cubicBezTo>
                      <a:pt x="17" y="6"/>
                      <a:pt x="17" y="7"/>
                      <a:pt x="17" y="8"/>
                    </a:cubicBezTo>
                    <a:cubicBezTo>
                      <a:pt x="17" y="9"/>
                      <a:pt x="17" y="10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lose/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2" y="5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ubicBezTo>
                      <a:pt x="7" y="4"/>
                      <a:pt x="6" y="5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7" y="8"/>
                      <a:pt x="10" y="8"/>
                      <a:pt x="1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49" name="Freeform 24"/>
              <p:cNvSpPr>
                <a:spLocks/>
              </p:cNvSpPr>
              <p:nvPr/>
            </p:nvSpPr>
            <p:spPr bwMode="auto">
              <a:xfrm>
                <a:off x="16857663" y="8413750"/>
                <a:ext cx="153987" cy="46038"/>
              </a:xfrm>
              <a:custGeom>
                <a:avLst/>
                <a:gdLst>
                  <a:gd name="T0" fmla="*/ 0 w 10"/>
                  <a:gd name="T1" fmla="*/ 3 h 3"/>
                  <a:gd name="T2" fmla="*/ 0 w 10"/>
                  <a:gd name="T3" fmla="*/ 0 h 3"/>
                  <a:gd name="T4" fmla="*/ 10 w 10"/>
                  <a:gd name="T5" fmla="*/ 0 h 3"/>
                  <a:gd name="T6" fmla="*/ 10 w 10"/>
                  <a:gd name="T7" fmla="*/ 3 h 3"/>
                  <a:gd name="T8" fmla="*/ 0 w 10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3" y="0"/>
                      <a:pt x="6" y="0"/>
                      <a:pt x="10" y="0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6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69" name="กลุ่ม 668"/>
            <p:cNvGrpSpPr/>
            <p:nvPr/>
          </p:nvGrpSpPr>
          <p:grpSpPr>
            <a:xfrm>
              <a:off x="16092488" y="4049713"/>
              <a:ext cx="1317625" cy="1317625"/>
              <a:chOff x="16092488" y="4049713"/>
              <a:chExt cx="1317625" cy="1317625"/>
            </a:xfrm>
          </p:grpSpPr>
          <p:sp>
            <p:nvSpPr>
              <p:cNvPr id="2051" name="Oval 25"/>
              <p:cNvSpPr>
                <a:spLocks noChangeArrowheads="1"/>
              </p:cNvSpPr>
              <p:nvPr/>
            </p:nvSpPr>
            <p:spPr bwMode="auto">
              <a:xfrm>
                <a:off x="16092488" y="4049713"/>
                <a:ext cx="1317625" cy="1317625"/>
              </a:xfrm>
              <a:prstGeom prst="ellipse">
                <a:avLst/>
              </a:prstGeom>
              <a:solidFill>
                <a:srgbClr val="F05C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52" name="Freeform 26"/>
              <p:cNvSpPr>
                <a:spLocks noEditPoints="1"/>
              </p:cNvSpPr>
              <p:nvPr/>
            </p:nvSpPr>
            <p:spPr bwMode="auto">
              <a:xfrm>
                <a:off x="16460788" y="4418013"/>
                <a:ext cx="565150" cy="566738"/>
              </a:xfrm>
              <a:custGeom>
                <a:avLst/>
                <a:gdLst>
                  <a:gd name="T0" fmla="*/ 19 w 37"/>
                  <a:gd name="T1" fmla="*/ 0 h 37"/>
                  <a:gd name="T2" fmla="*/ 0 w 37"/>
                  <a:gd name="T3" fmla="*/ 19 h 37"/>
                  <a:gd name="T4" fmla="*/ 19 w 37"/>
                  <a:gd name="T5" fmla="*/ 37 h 37"/>
                  <a:gd name="T6" fmla="*/ 37 w 37"/>
                  <a:gd name="T7" fmla="*/ 19 h 37"/>
                  <a:gd name="T8" fmla="*/ 19 w 37"/>
                  <a:gd name="T9" fmla="*/ 0 h 37"/>
                  <a:gd name="T10" fmla="*/ 31 w 37"/>
                  <a:gd name="T11" fmla="*/ 9 h 37"/>
                  <a:gd name="T12" fmla="*/ 34 w 37"/>
                  <a:gd name="T13" fmla="*/ 18 h 37"/>
                  <a:gd name="T14" fmla="*/ 24 w 37"/>
                  <a:gd name="T15" fmla="*/ 18 h 37"/>
                  <a:gd name="T16" fmla="*/ 22 w 37"/>
                  <a:gd name="T17" fmla="*/ 15 h 37"/>
                  <a:gd name="T18" fmla="*/ 31 w 37"/>
                  <a:gd name="T19" fmla="*/ 9 h 37"/>
                  <a:gd name="T20" fmla="*/ 28 w 37"/>
                  <a:gd name="T21" fmla="*/ 7 h 37"/>
                  <a:gd name="T22" fmla="*/ 21 w 37"/>
                  <a:gd name="T23" fmla="*/ 12 h 37"/>
                  <a:gd name="T24" fmla="*/ 20 w 37"/>
                  <a:gd name="T25" fmla="*/ 10 h 37"/>
                  <a:gd name="T26" fmla="*/ 15 w 37"/>
                  <a:gd name="T27" fmla="*/ 4 h 37"/>
                  <a:gd name="T28" fmla="*/ 19 w 37"/>
                  <a:gd name="T29" fmla="*/ 3 h 37"/>
                  <a:gd name="T30" fmla="*/ 28 w 37"/>
                  <a:gd name="T31" fmla="*/ 7 h 37"/>
                  <a:gd name="T32" fmla="*/ 12 w 37"/>
                  <a:gd name="T33" fmla="*/ 5 h 37"/>
                  <a:gd name="T34" fmla="*/ 18 w 37"/>
                  <a:gd name="T35" fmla="*/ 13 h 37"/>
                  <a:gd name="T36" fmla="*/ 4 w 37"/>
                  <a:gd name="T37" fmla="*/ 15 h 37"/>
                  <a:gd name="T38" fmla="*/ 12 w 37"/>
                  <a:gd name="T39" fmla="*/ 5 h 37"/>
                  <a:gd name="T40" fmla="*/ 4 w 37"/>
                  <a:gd name="T41" fmla="*/ 19 h 37"/>
                  <a:gd name="T42" fmla="*/ 4 w 37"/>
                  <a:gd name="T43" fmla="*/ 18 h 37"/>
                  <a:gd name="T44" fmla="*/ 5 w 37"/>
                  <a:gd name="T45" fmla="*/ 18 h 37"/>
                  <a:gd name="T46" fmla="*/ 14 w 37"/>
                  <a:gd name="T47" fmla="*/ 17 h 37"/>
                  <a:gd name="T48" fmla="*/ 19 w 37"/>
                  <a:gd name="T49" fmla="*/ 16 h 37"/>
                  <a:gd name="T50" fmla="*/ 20 w 37"/>
                  <a:gd name="T51" fmla="*/ 18 h 37"/>
                  <a:gd name="T52" fmla="*/ 13 w 37"/>
                  <a:gd name="T53" fmla="*/ 22 h 37"/>
                  <a:gd name="T54" fmla="*/ 7 w 37"/>
                  <a:gd name="T55" fmla="*/ 29 h 37"/>
                  <a:gd name="T56" fmla="*/ 4 w 37"/>
                  <a:gd name="T57" fmla="*/ 19 h 37"/>
                  <a:gd name="T58" fmla="*/ 10 w 37"/>
                  <a:gd name="T59" fmla="*/ 31 h 37"/>
                  <a:gd name="T60" fmla="*/ 15 w 37"/>
                  <a:gd name="T61" fmla="*/ 25 h 37"/>
                  <a:gd name="T62" fmla="*/ 22 w 37"/>
                  <a:gd name="T63" fmla="*/ 21 h 37"/>
                  <a:gd name="T64" fmla="*/ 24 w 37"/>
                  <a:gd name="T65" fmla="*/ 33 h 37"/>
                  <a:gd name="T66" fmla="*/ 19 w 37"/>
                  <a:gd name="T67" fmla="*/ 34 h 37"/>
                  <a:gd name="T68" fmla="*/ 10 w 37"/>
                  <a:gd name="T69" fmla="*/ 31 h 37"/>
                  <a:gd name="T70" fmla="*/ 27 w 37"/>
                  <a:gd name="T71" fmla="*/ 31 h 37"/>
                  <a:gd name="T72" fmla="*/ 25 w 37"/>
                  <a:gd name="T73" fmla="*/ 21 h 37"/>
                  <a:gd name="T74" fmla="*/ 34 w 37"/>
                  <a:gd name="T75" fmla="*/ 21 h 37"/>
                  <a:gd name="T76" fmla="*/ 27 w 37"/>
                  <a:gd name="T77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37">
                    <a:moveTo>
                      <a:pt x="19" y="0"/>
                    </a:moveTo>
                    <a:cubicBezTo>
                      <a:pt x="9" y="0"/>
                      <a:pt x="0" y="8"/>
                      <a:pt x="0" y="19"/>
                    </a:cubicBezTo>
                    <a:cubicBezTo>
                      <a:pt x="0" y="29"/>
                      <a:pt x="9" y="37"/>
                      <a:pt x="19" y="37"/>
                    </a:cubicBezTo>
                    <a:cubicBezTo>
                      <a:pt x="29" y="37"/>
                      <a:pt x="37" y="29"/>
                      <a:pt x="37" y="19"/>
                    </a:cubicBezTo>
                    <a:cubicBezTo>
                      <a:pt x="37" y="8"/>
                      <a:pt x="29" y="0"/>
                      <a:pt x="19" y="0"/>
                    </a:cubicBezTo>
                    <a:close/>
                    <a:moveTo>
                      <a:pt x="31" y="9"/>
                    </a:moveTo>
                    <a:cubicBezTo>
                      <a:pt x="33" y="12"/>
                      <a:pt x="34" y="14"/>
                      <a:pt x="34" y="18"/>
                    </a:cubicBezTo>
                    <a:cubicBezTo>
                      <a:pt x="30" y="17"/>
                      <a:pt x="27" y="17"/>
                      <a:pt x="24" y="18"/>
                    </a:cubicBezTo>
                    <a:cubicBezTo>
                      <a:pt x="23" y="17"/>
                      <a:pt x="23" y="16"/>
                      <a:pt x="22" y="15"/>
                    </a:cubicBezTo>
                    <a:cubicBezTo>
                      <a:pt x="26" y="14"/>
                      <a:pt x="29" y="12"/>
                      <a:pt x="31" y="9"/>
                    </a:cubicBezTo>
                    <a:close/>
                    <a:moveTo>
                      <a:pt x="28" y="7"/>
                    </a:moveTo>
                    <a:cubicBezTo>
                      <a:pt x="26" y="9"/>
                      <a:pt x="24" y="11"/>
                      <a:pt x="21" y="12"/>
                    </a:cubicBezTo>
                    <a:cubicBezTo>
                      <a:pt x="21" y="12"/>
                      <a:pt x="20" y="11"/>
                      <a:pt x="20" y="10"/>
                    </a:cubicBezTo>
                    <a:cubicBezTo>
                      <a:pt x="18" y="8"/>
                      <a:pt x="17" y="5"/>
                      <a:pt x="15" y="4"/>
                    </a:cubicBezTo>
                    <a:cubicBezTo>
                      <a:pt x="16" y="4"/>
                      <a:pt x="18" y="3"/>
                      <a:pt x="19" y="3"/>
                    </a:cubicBezTo>
                    <a:cubicBezTo>
                      <a:pt x="22" y="3"/>
                      <a:pt x="26" y="5"/>
                      <a:pt x="28" y="7"/>
                    </a:cubicBezTo>
                    <a:close/>
                    <a:moveTo>
                      <a:pt x="12" y="5"/>
                    </a:moveTo>
                    <a:cubicBezTo>
                      <a:pt x="13" y="6"/>
                      <a:pt x="16" y="9"/>
                      <a:pt x="18" y="13"/>
                    </a:cubicBezTo>
                    <a:cubicBezTo>
                      <a:pt x="13" y="15"/>
                      <a:pt x="7" y="15"/>
                      <a:pt x="4" y="15"/>
                    </a:cubicBezTo>
                    <a:cubicBezTo>
                      <a:pt x="5" y="11"/>
                      <a:pt x="8" y="7"/>
                      <a:pt x="12" y="5"/>
                    </a:cubicBezTo>
                    <a:close/>
                    <a:moveTo>
                      <a:pt x="4" y="19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5" y="18"/>
                      <a:pt x="5" y="18"/>
                    </a:cubicBezTo>
                    <a:cubicBezTo>
                      <a:pt x="7" y="18"/>
                      <a:pt x="11" y="18"/>
                      <a:pt x="14" y="17"/>
                    </a:cubicBezTo>
                    <a:cubicBezTo>
                      <a:pt x="16" y="17"/>
                      <a:pt x="18" y="17"/>
                      <a:pt x="19" y="16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17" y="19"/>
                      <a:pt x="15" y="21"/>
                      <a:pt x="13" y="22"/>
                    </a:cubicBezTo>
                    <a:cubicBezTo>
                      <a:pt x="10" y="24"/>
                      <a:pt x="9" y="27"/>
                      <a:pt x="7" y="29"/>
                    </a:cubicBezTo>
                    <a:cubicBezTo>
                      <a:pt x="5" y="26"/>
                      <a:pt x="4" y="22"/>
                      <a:pt x="4" y="19"/>
                    </a:cubicBezTo>
                    <a:close/>
                    <a:moveTo>
                      <a:pt x="10" y="31"/>
                    </a:moveTo>
                    <a:cubicBezTo>
                      <a:pt x="11" y="29"/>
                      <a:pt x="12" y="27"/>
                      <a:pt x="15" y="25"/>
                    </a:cubicBezTo>
                    <a:cubicBezTo>
                      <a:pt x="17" y="23"/>
                      <a:pt x="19" y="22"/>
                      <a:pt x="22" y="21"/>
                    </a:cubicBezTo>
                    <a:cubicBezTo>
                      <a:pt x="23" y="25"/>
                      <a:pt x="24" y="28"/>
                      <a:pt x="24" y="33"/>
                    </a:cubicBezTo>
                    <a:cubicBezTo>
                      <a:pt x="23" y="33"/>
                      <a:pt x="21" y="34"/>
                      <a:pt x="19" y="34"/>
                    </a:cubicBezTo>
                    <a:cubicBezTo>
                      <a:pt x="16" y="34"/>
                      <a:pt x="12" y="33"/>
                      <a:pt x="10" y="31"/>
                    </a:cubicBezTo>
                    <a:close/>
                    <a:moveTo>
                      <a:pt x="27" y="31"/>
                    </a:moveTo>
                    <a:cubicBezTo>
                      <a:pt x="27" y="27"/>
                      <a:pt x="26" y="24"/>
                      <a:pt x="25" y="21"/>
                    </a:cubicBezTo>
                    <a:cubicBezTo>
                      <a:pt x="28" y="20"/>
                      <a:pt x="31" y="20"/>
                      <a:pt x="34" y="21"/>
                    </a:cubicBezTo>
                    <a:cubicBezTo>
                      <a:pt x="33" y="25"/>
                      <a:pt x="31" y="29"/>
                      <a:pt x="27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65" name="กลุ่ม 664"/>
            <p:cNvGrpSpPr/>
            <p:nvPr/>
          </p:nvGrpSpPr>
          <p:grpSpPr>
            <a:xfrm>
              <a:off x="18191163" y="2105025"/>
              <a:ext cx="1316037" cy="1301750"/>
              <a:chOff x="18191163" y="2105025"/>
              <a:chExt cx="1316037" cy="1301750"/>
            </a:xfrm>
          </p:grpSpPr>
          <p:sp>
            <p:nvSpPr>
              <p:cNvPr id="2053" name="Oval 27"/>
              <p:cNvSpPr>
                <a:spLocks noChangeArrowheads="1"/>
              </p:cNvSpPr>
              <p:nvPr/>
            </p:nvSpPr>
            <p:spPr bwMode="auto">
              <a:xfrm>
                <a:off x="18191163" y="2105025"/>
                <a:ext cx="1316037" cy="1301750"/>
              </a:xfrm>
              <a:prstGeom prst="ellipse">
                <a:avLst/>
              </a:prstGeom>
              <a:solidFill>
                <a:srgbClr val="EF3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54" name="Freeform 28"/>
              <p:cNvSpPr>
                <a:spLocks/>
              </p:cNvSpPr>
              <p:nvPr/>
            </p:nvSpPr>
            <p:spPr bwMode="auto">
              <a:xfrm>
                <a:off x="18619788" y="2473325"/>
                <a:ext cx="442912" cy="565150"/>
              </a:xfrm>
              <a:custGeom>
                <a:avLst/>
                <a:gdLst>
                  <a:gd name="T0" fmla="*/ 13 w 29"/>
                  <a:gd name="T1" fmla="*/ 24 h 37"/>
                  <a:gd name="T2" fmla="*/ 12 w 29"/>
                  <a:gd name="T3" fmla="*/ 25 h 37"/>
                  <a:gd name="T4" fmla="*/ 10 w 29"/>
                  <a:gd name="T5" fmla="*/ 33 h 37"/>
                  <a:gd name="T6" fmla="*/ 7 w 29"/>
                  <a:gd name="T7" fmla="*/ 37 h 37"/>
                  <a:gd name="T8" fmla="*/ 7 w 29"/>
                  <a:gd name="T9" fmla="*/ 37 h 37"/>
                  <a:gd name="T10" fmla="*/ 7 w 29"/>
                  <a:gd name="T11" fmla="*/ 37 h 37"/>
                  <a:gd name="T12" fmla="*/ 6 w 29"/>
                  <a:gd name="T13" fmla="*/ 32 h 37"/>
                  <a:gd name="T14" fmla="*/ 9 w 29"/>
                  <a:gd name="T15" fmla="*/ 17 h 37"/>
                  <a:gd name="T16" fmla="*/ 9 w 29"/>
                  <a:gd name="T17" fmla="*/ 17 h 37"/>
                  <a:gd name="T18" fmla="*/ 9 w 29"/>
                  <a:gd name="T19" fmla="*/ 12 h 37"/>
                  <a:gd name="T20" fmla="*/ 16 w 29"/>
                  <a:gd name="T21" fmla="*/ 11 h 37"/>
                  <a:gd name="T22" fmla="*/ 14 w 29"/>
                  <a:gd name="T23" fmla="*/ 19 h 37"/>
                  <a:gd name="T24" fmla="*/ 20 w 29"/>
                  <a:gd name="T25" fmla="*/ 22 h 37"/>
                  <a:gd name="T26" fmla="*/ 24 w 29"/>
                  <a:gd name="T27" fmla="*/ 11 h 37"/>
                  <a:gd name="T28" fmla="*/ 10 w 29"/>
                  <a:gd name="T29" fmla="*/ 5 h 37"/>
                  <a:gd name="T30" fmla="*/ 6 w 29"/>
                  <a:gd name="T31" fmla="*/ 18 h 37"/>
                  <a:gd name="T32" fmla="*/ 6 w 29"/>
                  <a:gd name="T33" fmla="*/ 19 h 37"/>
                  <a:gd name="T34" fmla="*/ 6 w 29"/>
                  <a:gd name="T35" fmla="*/ 21 h 37"/>
                  <a:gd name="T36" fmla="*/ 5 w 29"/>
                  <a:gd name="T37" fmla="*/ 21 h 37"/>
                  <a:gd name="T38" fmla="*/ 2 w 29"/>
                  <a:gd name="T39" fmla="*/ 20 h 37"/>
                  <a:gd name="T40" fmla="*/ 3 w 29"/>
                  <a:gd name="T41" fmla="*/ 7 h 37"/>
                  <a:gd name="T42" fmla="*/ 17 w 29"/>
                  <a:gd name="T43" fmla="*/ 0 h 37"/>
                  <a:gd name="T44" fmla="*/ 29 w 29"/>
                  <a:gd name="T45" fmla="*/ 11 h 37"/>
                  <a:gd name="T46" fmla="*/ 26 w 29"/>
                  <a:gd name="T47" fmla="*/ 23 h 37"/>
                  <a:gd name="T48" fmla="*/ 13 w 29"/>
                  <a:gd name="T49" fmla="*/ 25 h 37"/>
                  <a:gd name="T50" fmla="*/ 13 w 29"/>
                  <a:gd name="T51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" h="37">
                    <a:moveTo>
                      <a:pt x="13" y="24"/>
                    </a:moveTo>
                    <a:cubicBezTo>
                      <a:pt x="13" y="24"/>
                      <a:pt x="12" y="24"/>
                      <a:pt x="12" y="25"/>
                    </a:cubicBezTo>
                    <a:cubicBezTo>
                      <a:pt x="11" y="30"/>
                      <a:pt x="11" y="31"/>
                      <a:pt x="10" y="33"/>
                    </a:cubicBezTo>
                    <a:cubicBezTo>
                      <a:pt x="9" y="35"/>
                      <a:pt x="8" y="36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5"/>
                      <a:pt x="6" y="33"/>
                      <a:pt x="6" y="32"/>
                    </a:cubicBezTo>
                    <a:cubicBezTo>
                      <a:pt x="6" y="30"/>
                      <a:pt x="7" y="29"/>
                      <a:pt x="9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9" y="15"/>
                      <a:pt x="9" y="13"/>
                      <a:pt x="9" y="12"/>
                    </a:cubicBezTo>
                    <a:cubicBezTo>
                      <a:pt x="10" y="8"/>
                      <a:pt x="15" y="7"/>
                      <a:pt x="16" y="11"/>
                    </a:cubicBezTo>
                    <a:cubicBezTo>
                      <a:pt x="16" y="13"/>
                      <a:pt x="15" y="15"/>
                      <a:pt x="14" y="19"/>
                    </a:cubicBezTo>
                    <a:cubicBezTo>
                      <a:pt x="13" y="22"/>
                      <a:pt x="17" y="25"/>
                      <a:pt x="20" y="22"/>
                    </a:cubicBezTo>
                    <a:cubicBezTo>
                      <a:pt x="23" y="20"/>
                      <a:pt x="24" y="15"/>
                      <a:pt x="24" y="11"/>
                    </a:cubicBezTo>
                    <a:cubicBezTo>
                      <a:pt x="24" y="4"/>
                      <a:pt x="16" y="2"/>
                      <a:pt x="10" y="5"/>
                    </a:cubicBezTo>
                    <a:cubicBezTo>
                      <a:pt x="5" y="7"/>
                      <a:pt x="3" y="15"/>
                      <a:pt x="6" y="18"/>
                    </a:cubicBezTo>
                    <a:cubicBezTo>
                      <a:pt x="6" y="18"/>
                      <a:pt x="7" y="19"/>
                      <a:pt x="6" y="19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6" y="21"/>
                      <a:pt x="5" y="22"/>
                      <a:pt x="5" y="21"/>
                    </a:cubicBezTo>
                    <a:cubicBezTo>
                      <a:pt x="4" y="21"/>
                      <a:pt x="3" y="20"/>
                      <a:pt x="2" y="20"/>
                    </a:cubicBezTo>
                    <a:cubicBezTo>
                      <a:pt x="0" y="17"/>
                      <a:pt x="0" y="11"/>
                      <a:pt x="3" y="7"/>
                    </a:cubicBezTo>
                    <a:cubicBezTo>
                      <a:pt x="6" y="2"/>
                      <a:pt x="12" y="0"/>
                      <a:pt x="17" y="0"/>
                    </a:cubicBezTo>
                    <a:cubicBezTo>
                      <a:pt x="24" y="1"/>
                      <a:pt x="28" y="5"/>
                      <a:pt x="29" y="11"/>
                    </a:cubicBezTo>
                    <a:cubicBezTo>
                      <a:pt x="29" y="13"/>
                      <a:pt x="29" y="19"/>
                      <a:pt x="26" y="23"/>
                    </a:cubicBezTo>
                    <a:cubicBezTo>
                      <a:pt x="22" y="28"/>
                      <a:pt x="16" y="28"/>
                      <a:pt x="13" y="25"/>
                    </a:cubicBezTo>
                    <a:cubicBezTo>
                      <a:pt x="13" y="25"/>
                      <a:pt x="13" y="24"/>
                      <a:pt x="13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4" name="กลุ่ม 2083"/>
            <p:cNvGrpSpPr/>
            <p:nvPr/>
          </p:nvGrpSpPr>
          <p:grpSpPr>
            <a:xfrm>
              <a:off x="18191163" y="7939088"/>
              <a:ext cx="1316037" cy="1317625"/>
              <a:chOff x="18191163" y="7939088"/>
              <a:chExt cx="1316037" cy="1317625"/>
            </a:xfrm>
          </p:grpSpPr>
          <p:sp>
            <p:nvSpPr>
              <p:cNvPr id="2055" name="Oval 29"/>
              <p:cNvSpPr>
                <a:spLocks noChangeArrowheads="1"/>
              </p:cNvSpPr>
              <p:nvPr/>
            </p:nvSpPr>
            <p:spPr bwMode="auto">
              <a:xfrm>
                <a:off x="18191163" y="7939088"/>
                <a:ext cx="1316037" cy="1317625"/>
              </a:xfrm>
              <a:prstGeom prst="ellipse">
                <a:avLst/>
              </a:prstGeom>
              <a:solidFill>
                <a:srgbClr val="397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56" name="Freeform 30"/>
              <p:cNvSpPr>
                <a:spLocks/>
              </p:cNvSpPr>
              <p:nvPr/>
            </p:nvSpPr>
            <p:spPr bwMode="auto">
              <a:xfrm>
                <a:off x="18557875" y="8337550"/>
                <a:ext cx="290512" cy="198438"/>
              </a:xfrm>
              <a:custGeom>
                <a:avLst/>
                <a:gdLst>
                  <a:gd name="T0" fmla="*/ 106 w 183"/>
                  <a:gd name="T1" fmla="*/ 0 h 125"/>
                  <a:gd name="T2" fmla="*/ 0 w 183"/>
                  <a:gd name="T3" fmla="*/ 68 h 125"/>
                  <a:gd name="T4" fmla="*/ 77 w 183"/>
                  <a:gd name="T5" fmla="*/ 125 h 125"/>
                  <a:gd name="T6" fmla="*/ 183 w 183"/>
                  <a:gd name="T7" fmla="*/ 68 h 125"/>
                  <a:gd name="T8" fmla="*/ 106 w 183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25">
                    <a:moveTo>
                      <a:pt x="106" y="0"/>
                    </a:moveTo>
                    <a:lnTo>
                      <a:pt x="0" y="68"/>
                    </a:lnTo>
                    <a:lnTo>
                      <a:pt x="77" y="125"/>
                    </a:lnTo>
                    <a:lnTo>
                      <a:pt x="183" y="68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57" name="Freeform 31"/>
              <p:cNvSpPr>
                <a:spLocks/>
              </p:cNvSpPr>
              <p:nvPr/>
            </p:nvSpPr>
            <p:spPr bwMode="auto">
              <a:xfrm>
                <a:off x="18848388" y="8337550"/>
                <a:ext cx="276225" cy="198438"/>
              </a:xfrm>
              <a:custGeom>
                <a:avLst/>
                <a:gdLst>
                  <a:gd name="T0" fmla="*/ 174 w 174"/>
                  <a:gd name="T1" fmla="*/ 68 h 125"/>
                  <a:gd name="T2" fmla="*/ 77 w 174"/>
                  <a:gd name="T3" fmla="*/ 0 h 125"/>
                  <a:gd name="T4" fmla="*/ 0 w 174"/>
                  <a:gd name="T5" fmla="*/ 68 h 125"/>
                  <a:gd name="T6" fmla="*/ 106 w 174"/>
                  <a:gd name="T7" fmla="*/ 125 h 125"/>
                  <a:gd name="T8" fmla="*/ 174 w 174"/>
                  <a:gd name="T9" fmla="*/ 6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25">
                    <a:moveTo>
                      <a:pt x="174" y="68"/>
                    </a:moveTo>
                    <a:lnTo>
                      <a:pt x="77" y="0"/>
                    </a:lnTo>
                    <a:lnTo>
                      <a:pt x="0" y="68"/>
                    </a:lnTo>
                    <a:lnTo>
                      <a:pt x="106" y="125"/>
                    </a:lnTo>
                    <a:lnTo>
                      <a:pt x="174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58" name="Freeform 32"/>
              <p:cNvSpPr>
                <a:spLocks/>
              </p:cNvSpPr>
              <p:nvPr/>
            </p:nvSpPr>
            <p:spPr bwMode="auto">
              <a:xfrm>
                <a:off x="18848388" y="8535988"/>
                <a:ext cx="276225" cy="215900"/>
              </a:xfrm>
              <a:custGeom>
                <a:avLst/>
                <a:gdLst>
                  <a:gd name="T0" fmla="*/ 0 w 174"/>
                  <a:gd name="T1" fmla="*/ 68 h 136"/>
                  <a:gd name="T2" fmla="*/ 77 w 174"/>
                  <a:gd name="T3" fmla="*/ 136 h 136"/>
                  <a:gd name="T4" fmla="*/ 174 w 174"/>
                  <a:gd name="T5" fmla="*/ 68 h 136"/>
                  <a:gd name="T6" fmla="*/ 106 w 174"/>
                  <a:gd name="T7" fmla="*/ 0 h 136"/>
                  <a:gd name="T8" fmla="*/ 0 w 174"/>
                  <a:gd name="T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36">
                    <a:moveTo>
                      <a:pt x="0" y="68"/>
                    </a:moveTo>
                    <a:lnTo>
                      <a:pt x="77" y="136"/>
                    </a:lnTo>
                    <a:lnTo>
                      <a:pt x="174" y="68"/>
                    </a:lnTo>
                    <a:lnTo>
                      <a:pt x="106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59" name="Freeform 33"/>
              <p:cNvSpPr>
                <a:spLocks/>
              </p:cNvSpPr>
              <p:nvPr/>
            </p:nvSpPr>
            <p:spPr bwMode="auto">
              <a:xfrm>
                <a:off x="18557875" y="8535988"/>
                <a:ext cx="290512" cy="215900"/>
              </a:xfrm>
              <a:custGeom>
                <a:avLst/>
                <a:gdLst>
                  <a:gd name="T0" fmla="*/ 0 w 183"/>
                  <a:gd name="T1" fmla="*/ 68 h 136"/>
                  <a:gd name="T2" fmla="*/ 106 w 183"/>
                  <a:gd name="T3" fmla="*/ 136 h 136"/>
                  <a:gd name="T4" fmla="*/ 183 w 183"/>
                  <a:gd name="T5" fmla="*/ 68 h 136"/>
                  <a:gd name="T6" fmla="*/ 77 w 183"/>
                  <a:gd name="T7" fmla="*/ 0 h 136"/>
                  <a:gd name="T8" fmla="*/ 0 w 183"/>
                  <a:gd name="T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36">
                    <a:moveTo>
                      <a:pt x="0" y="68"/>
                    </a:moveTo>
                    <a:lnTo>
                      <a:pt x="106" y="136"/>
                    </a:lnTo>
                    <a:lnTo>
                      <a:pt x="183" y="68"/>
                    </a:lnTo>
                    <a:lnTo>
                      <a:pt x="77" y="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60" name="Freeform 34"/>
              <p:cNvSpPr>
                <a:spLocks/>
              </p:cNvSpPr>
              <p:nvPr/>
            </p:nvSpPr>
            <p:spPr bwMode="auto">
              <a:xfrm>
                <a:off x="18680113" y="8674100"/>
                <a:ext cx="336550" cy="200025"/>
              </a:xfrm>
              <a:custGeom>
                <a:avLst/>
                <a:gdLst>
                  <a:gd name="T0" fmla="*/ 106 w 212"/>
                  <a:gd name="T1" fmla="*/ 0 h 126"/>
                  <a:gd name="T2" fmla="*/ 29 w 212"/>
                  <a:gd name="T3" fmla="*/ 58 h 126"/>
                  <a:gd name="T4" fmla="*/ 0 w 212"/>
                  <a:gd name="T5" fmla="*/ 39 h 126"/>
                  <a:gd name="T6" fmla="*/ 0 w 212"/>
                  <a:gd name="T7" fmla="*/ 58 h 126"/>
                  <a:gd name="T8" fmla="*/ 106 w 212"/>
                  <a:gd name="T9" fmla="*/ 126 h 126"/>
                  <a:gd name="T10" fmla="*/ 212 w 212"/>
                  <a:gd name="T11" fmla="*/ 58 h 126"/>
                  <a:gd name="T12" fmla="*/ 212 w 212"/>
                  <a:gd name="T13" fmla="*/ 39 h 126"/>
                  <a:gd name="T14" fmla="*/ 183 w 212"/>
                  <a:gd name="T15" fmla="*/ 58 h 126"/>
                  <a:gd name="T16" fmla="*/ 106 w 212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2" h="126">
                    <a:moveTo>
                      <a:pt x="106" y="0"/>
                    </a:moveTo>
                    <a:lnTo>
                      <a:pt x="29" y="58"/>
                    </a:lnTo>
                    <a:lnTo>
                      <a:pt x="0" y="39"/>
                    </a:lnTo>
                    <a:lnTo>
                      <a:pt x="0" y="58"/>
                    </a:lnTo>
                    <a:lnTo>
                      <a:pt x="106" y="126"/>
                    </a:lnTo>
                    <a:lnTo>
                      <a:pt x="212" y="58"/>
                    </a:lnTo>
                    <a:lnTo>
                      <a:pt x="212" y="39"/>
                    </a:lnTo>
                    <a:lnTo>
                      <a:pt x="183" y="58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0" name="กลุ่ม 2079"/>
            <p:cNvGrpSpPr/>
            <p:nvPr/>
          </p:nvGrpSpPr>
          <p:grpSpPr>
            <a:xfrm>
              <a:off x="11896725" y="5994400"/>
              <a:ext cx="1317625" cy="1317625"/>
              <a:chOff x="11896725" y="5994400"/>
              <a:chExt cx="1317625" cy="1317625"/>
            </a:xfrm>
          </p:grpSpPr>
          <p:sp>
            <p:nvSpPr>
              <p:cNvPr id="2061" name="Oval 35"/>
              <p:cNvSpPr>
                <a:spLocks noChangeArrowheads="1"/>
              </p:cNvSpPr>
              <p:nvPr/>
            </p:nvSpPr>
            <p:spPr bwMode="auto">
              <a:xfrm>
                <a:off x="11896725" y="5994400"/>
                <a:ext cx="1317625" cy="1317625"/>
              </a:xfrm>
              <a:prstGeom prst="ellipse">
                <a:avLst/>
              </a:prstGeom>
              <a:solidFill>
                <a:srgbClr val="FFC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62" name="Freeform 36"/>
              <p:cNvSpPr>
                <a:spLocks noEditPoints="1"/>
              </p:cNvSpPr>
              <p:nvPr/>
            </p:nvSpPr>
            <p:spPr bwMode="auto">
              <a:xfrm>
                <a:off x="12311063" y="6392863"/>
                <a:ext cx="488950" cy="504825"/>
              </a:xfrm>
              <a:custGeom>
                <a:avLst/>
                <a:gdLst>
                  <a:gd name="T0" fmla="*/ 9 w 32"/>
                  <a:gd name="T1" fmla="*/ 33 h 33"/>
                  <a:gd name="T2" fmla="*/ 6 w 32"/>
                  <a:gd name="T3" fmla="*/ 32 h 33"/>
                  <a:gd name="T4" fmla="*/ 0 w 32"/>
                  <a:gd name="T5" fmla="*/ 23 h 33"/>
                  <a:gd name="T6" fmla="*/ 0 w 32"/>
                  <a:gd name="T7" fmla="*/ 11 h 33"/>
                  <a:gd name="T8" fmla="*/ 7 w 32"/>
                  <a:gd name="T9" fmla="*/ 1 h 33"/>
                  <a:gd name="T10" fmla="*/ 19 w 32"/>
                  <a:gd name="T11" fmla="*/ 1 h 33"/>
                  <a:gd name="T12" fmla="*/ 26 w 32"/>
                  <a:gd name="T13" fmla="*/ 8 h 33"/>
                  <a:gd name="T14" fmla="*/ 27 w 32"/>
                  <a:gd name="T15" fmla="*/ 13 h 33"/>
                  <a:gd name="T16" fmla="*/ 31 w 32"/>
                  <a:gd name="T17" fmla="*/ 13 h 33"/>
                  <a:gd name="T18" fmla="*/ 32 w 32"/>
                  <a:gd name="T19" fmla="*/ 15 h 33"/>
                  <a:gd name="T20" fmla="*/ 31 w 32"/>
                  <a:gd name="T21" fmla="*/ 27 h 33"/>
                  <a:gd name="T22" fmla="*/ 23 w 32"/>
                  <a:gd name="T23" fmla="*/ 33 h 33"/>
                  <a:gd name="T24" fmla="*/ 21 w 32"/>
                  <a:gd name="T25" fmla="*/ 33 h 33"/>
                  <a:gd name="T26" fmla="*/ 9 w 32"/>
                  <a:gd name="T27" fmla="*/ 33 h 33"/>
                  <a:gd name="T28" fmla="*/ 21 w 32"/>
                  <a:gd name="T29" fmla="*/ 24 h 33"/>
                  <a:gd name="T30" fmla="*/ 21 w 32"/>
                  <a:gd name="T31" fmla="*/ 21 h 33"/>
                  <a:gd name="T32" fmla="*/ 10 w 32"/>
                  <a:gd name="T33" fmla="*/ 21 h 33"/>
                  <a:gd name="T34" fmla="*/ 10 w 32"/>
                  <a:gd name="T35" fmla="*/ 24 h 33"/>
                  <a:gd name="T36" fmla="*/ 21 w 32"/>
                  <a:gd name="T37" fmla="*/ 24 h 33"/>
                  <a:gd name="T38" fmla="*/ 16 w 32"/>
                  <a:gd name="T39" fmla="*/ 13 h 33"/>
                  <a:gd name="T40" fmla="*/ 15 w 32"/>
                  <a:gd name="T41" fmla="*/ 9 h 33"/>
                  <a:gd name="T42" fmla="*/ 10 w 32"/>
                  <a:gd name="T43" fmla="*/ 9 h 33"/>
                  <a:gd name="T44" fmla="*/ 10 w 32"/>
                  <a:gd name="T45" fmla="*/ 13 h 33"/>
                  <a:gd name="T46" fmla="*/ 16 w 32"/>
                  <a:gd name="T47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33">
                    <a:moveTo>
                      <a:pt x="9" y="33"/>
                    </a:moveTo>
                    <a:cubicBezTo>
                      <a:pt x="8" y="33"/>
                      <a:pt x="7" y="32"/>
                      <a:pt x="6" y="32"/>
                    </a:cubicBezTo>
                    <a:cubicBezTo>
                      <a:pt x="2" y="30"/>
                      <a:pt x="0" y="27"/>
                      <a:pt x="0" y="23"/>
                    </a:cubicBezTo>
                    <a:cubicBezTo>
                      <a:pt x="0" y="21"/>
                      <a:pt x="0" y="12"/>
                      <a:pt x="0" y="11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9" y="0"/>
                      <a:pt x="17" y="0"/>
                      <a:pt x="19" y="1"/>
                    </a:cubicBezTo>
                    <a:cubicBezTo>
                      <a:pt x="22" y="2"/>
                      <a:pt x="25" y="4"/>
                      <a:pt x="26" y="8"/>
                    </a:cubicBezTo>
                    <a:cubicBezTo>
                      <a:pt x="26" y="10"/>
                      <a:pt x="26" y="12"/>
                      <a:pt x="27" y="13"/>
                    </a:cubicBezTo>
                    <a:cubicBezTo>
                      <a:pt x="29" y="13"/>
                      <a:pt x="30" y="13"/>
                      <a:pt x="31" y="13"/>
                    </a:cubicBezTo>
                    <a:cubicBezTo>
                      <a:pt x="31" y="13"/>
                      <a:pt x="32" y="14"/>
                      <a:pt x="32" y="15"/>
                    </a:cubicBezTo>
                    <a:cubicBezTo>
                      <a:pt x="32" y="24"/>
                      <a:pt x="32" y="25"/>
                      <a:pt x="31" y="27"/>
                    </a:cubicBezTo>
                    <a:cubicBezTo>
                      <a:pt x="29" y="30"/>
                      <a:pt x="26" y="33"/>
                      <a:pt x="23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1" y="33"/>
                      <a:pt x="11" y="33"/>
                      <a:pt x="9" y="33"/>
                    </a:cubicBezTo>
                    <a:close/>
                    <a:moveTo>
                      <a:pt x="21" y="24"/>
                    </a:moveTo>
                    <a:cubicBezTo>
                      <a:pt x="24" y="24"/>
                      <a:pt x="24" y="21"/>
                      <a:pt x="21" y="21"/>
                    </a:cubicBezTo>
                    <a:cubicBezTo>
                      <a:pt x="18" y="21"/>
                      <a:pt x="14" y="21"/>
                      <a:pt x="10" y="21"/>
                    </a:cubicBezTo>
                    <a:cubicBezTo>
                      <a:pt x="7" y="21"/>
                      <a:pt x="8" y="24"/>
                      <a:pt x="10" y="24"/>
                    </a:cubicBezTo>
                    <a:cubicBezTo>
                      <a:pt x="12" y="24"/>
                      <a:pt x="21" y="24"/>
                      <a:pt x="21" y="24"/>
                    </a:cubicBezTo>
                    <a:close/>
                    <a:moveTo>
                      <a:pt x="16" y="13"/>
                    </a:moveTo>
                    <a:cubicBezTo>
                      <a:pt x="18" y="12"/>
                      <a:pt x="18" y="9"/>
                      <a:pt x="15" y="9"/>
                    </a:cubicBezTo>
                    <a:cubicBezTo>
                      <a:pt x="15" y="9"/>
                      <a:pt x="10" y="9"/>
                      <a:pt x="10" y="9"/>
                    </a:cubicBezTo>
                    <a:cubicBezTo>
                      <a:pt x="7" y="9"/>
                      <a:pt x="8" y="13"/>
                      <a:pt x="10" y="13"/>
                    </a:cubicBezTo>
                    <a:cubicBezTo>
                      <a:pt x="10" y="13"/>
                      <a:pt x="15" y="13"/>
                      <a:pt x="1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67" name="กลุ่ม 666"/>
            <p:cNvGrpSpPr/>
            <p:nvPr/>
          </p:nvGrpSpPr>
          <p:grpSpPr>
            <a:xfrm>
              <a:off x="11896725" y="4049713"/>
              <a:ext cx="1317625" cy="1317625"/>
              <a:chOff x="11896725" y="4049713"/>
              <a:chExt cx="1317625" cy="1317625"/>
            </a:xfrm>
          </p:grpSpPr>
          <p:sp>
            <p:nvSpPr>
              <p:cNvPr id="2063" name="Oval 37"/>
              <p:cNvSpPr>
                <a:spLocks noChangeArrowheads="1"/>
              </p:cNvSpPr>
              <p:nvPr/>
            </p:nvSpPr>
            <p:spPr bwMode="auto">
              <a:xfrm>
                <a:off x="11896725" y="4049713"/>
                <a:ext cx="1317625" cy="1317625"/>
              </a:xfrm>
              <a:prstGeom prst="ellipse">
                <a:avLst/>
              </a:prstGeom>
              <a:solidFill>
                <a:srgbClr val="1F96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64" name="Freeform 38"/>
              <p:cNvSpPr>
                <a:spLocks noEditPoints="1"/>
              </p:cNvSpPr>
              <p:nvPr/>
            </p:nvSpPr>
            <p:spPr bwMode="auto">
              <a:xfrm>
                <a:off x="12295188" y="4432300"/>
                <a:ext cx="520700" cy="536575"/>
              </a:xfrm>
              <a:custGeom>
                <a:avLst/>
                <a:gdLst>
                  <a:gd name="T0" fmla="*/ 32 w 34"/>
                  <a:gd name="T1" fmla="*/ 20 h 35"/>
                  <a:gd name="T2" fmla="*/ 33 w 34"/>
                  <a:gd name="T3" fmla="*/ 18 h 35"/>
                  <a:gd name="T4" fmla="*/ 17 w 34"/>
                  <a:gd name="T5" fmla="*/ 2 h 35"/>
                  <a:gd name="T6" fmla="*/ 14 w 34"/>
                  <a:gd name="T7" fmla="*/ 2 h 35"/>
                  <a:gd name="T8" fmla="*/ 9 w 34"/>
                  <a:gd name="T9" fmla="*/ 0 h 35"/>
                  <a:gd name="T10" fmla="*/ 0 w 34"/>
                  <a:gd name="T11" fmla="*/ 10 h 35"/>
                  <a:gd name="T12" fmla="*/ 1 w 34"/>
                  <a:gd name="T13" fmla="*/ 14 h 35"/>
                  <a:gd name="T14" fmla="*/ 1 w 34"/>
                  <a:gd name="T15" fmla="*/ 18 h 35"/>
                  <a:gd name="T16" fmla="*/ 17 w 34"/>
                  <a:gd name="T17" fmla="*/ 34 h 35"/>
                  <a:gd name="T18" fmla="*/ 20 w 34"/>
                  <a:gd name="T19" fmla="*/ 34 h 35"/>
                  <a:gd name="T20" fmla="*/ 25 w 34"/>
                  <a:gd name="T21" fmla="*/ 35 h 35"/>
                  <a:gd name="T22" fmla="*/ 34 w 34"/>
                  <a:gd name="T23" fmla="*/ 26 h 35"/>
                  <a:gd name="T24" fmla="*/ 32 w 34"/>
                  <a:gd name="T25" fmla="*/ 20 h 35"/>
                  <a:gd name="T26" fmla="*/ 21 w 34"/>
                  <a:gd name="T27" fmla="*/ 27 h 35"/>
                  <a:gd name="T28" fmla="*/ 14 w 34"/>
                  <a:gd name="T29" fmla="*/ 27 h 35"/>
                  <a:gd name="T30" fmla="*/ 9 w 34"/>
                  <a:gd name="T31" fmla="*/ 23 h 35"/>
                  <a:gd name="T32" fmla="*/ 12 w 34"/>
                  <a:gd name="T33" fmla="*/ 22 h 35"/>
                  <a:gd name="T34" fmla="*/ 13 w 34"/>
                  <a:gd name="T35" fmla="*/ 23 h 35"/>
                  <a:gd name="T36" fmla="*/ 20 w 34"/>
                  <a:gd name="T37" fmla="*/ 23 h 35"/>
                  <a:gd name="T38" fmla="*/ 20 w 34"/>
                  <a:gd name="T39" fmla="*/ 21 h 35"/>
                  <a:gd name="T40" fmla="*/ 13 w 34"/>
                  <a:gd name="T41" fmla="*/ 19 h 35"/>
                  <a:gd name="T42" fmla="*/ 10 w 34"/>
                  <a:gd name="T43" fmla="*/ 10 h 35"/>
                  <a:gd name="T44" fmla="*/ 16 w 34"/>
                  <a:gd name="T45" fmla="*/ 7 h 35"/>
                  <a:gd name="T46" fmla="*/ 24 w 34"/>
                  <a:gd name="T47" fmla="*/ 12 h 35"/>
                  <a:gd name="T48" fmla="*/ 23 w 34"/>
                  <a:gd name="T49" fmla="*/ 14 h 35"/>
                  <a:gd name="T50" fmla="*/ 20 w 34"/>
                  <a:gd name="T51" fmla="*/ 12 h 35"/>
                  <a:gd name="T52" fmla="*/ 14 w 34"/>
                  <a:gd name="T53" fmla="*/ 11 h 35"/>
                  <a:gd name="T54" fmla="*/ 14 w 34"/>
                  <a:gd name="T55" fmla="*/ 14 h 35"/>
                  <a:gd name="T56" fmla="*/ 22 w 34"/>
                  <a:gd name="T57" fmla="*/ 17 h 35"/>
                  <a:gd name="T58" fmla="*/ 25 w 34"/>
                  <a:gd name="T59" fmla="*/ 22 h 35"/>
                  <a:gd name="T60" fmla="*/ 21 w 34"/>
                  <a:gd name="T61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" h="35">
                    <a:moveTo>
                      <a:pt x="32" y="20"/>
                    </a:moveTo>
                    <a:cubicBezTo>
                      <a:pt x="33" y="20"/>
                      <a:pt x="33" y="19"/>
                      <a:pt x="33" y="18"/>
                    </a:cubicBezTo>
                    <a:cubicBezTo>
                      <a:pt x="33" y="9"/>
                      <a:pt x="25" y="2"/>
                      <a:pt x="17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1"/>
                      <a:pt x="0" y="13"/>
                      <a:pt x="1" y="14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" y="27"/>
                      <a:pt x="8" y="34"/>
                      <a:pt x="17" y="34"/>
                    </a:cubicBezTo>
                    <a:cubicBezTo>
                      <a:pt x="18" y="34"/>
                      <a:pt x="19" y="34"/>
                      <a:pt x="20" y="34"/>
                    </a:cubicBezTo>
                    <a:cubicBezTo>
                      <a:pt x="21" y="34"/>
                      <a:pt x="23" y="35"/>
                      <a:pt x="25" y="35"/>
                    </a:cubicBezTo>
                    <a:cubicBezTo>
                      <a:pt x="30" y="35"/>
                      <a:pt x="34" y="31"/>
                      <a:pt x="34" y="26"/>
                    </a:cubicBezTo>
                    <a:cubicBezTo>
                      <a:pt x="34" y="24"/>
                      <a:pt x="33" y="22"/>
                      <a:pt x="32" y="20"/>
                    </a:cubicBezTo>
                    <a:close/>
                    <a:moveTo>
                      <a:pt x="21" y="27"/>
                    </a:moveTo>
                    <a:cubicBezTo>
                      <a:pt x="19" y="28"/>
                      <a:pt x="16" y="28"/>
                      <a:pt x="14" y="27"/>
                    </a:cubicBezTo>
                    <a:cubicBezTo>
                      <a:pt x="10" y="27"/>
                      <a:pt x="9" y="25"/>
                      <a:pt x="9" y="23"/>
                    </a:cubicBezTo>
                    <a:cubicBezTo>
                      <a:pt x="8" y="21"/>
                      <a:pt x="11" y="20"/>
                      <a:pt x="12" y="22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5" y="25"/>
                      <a:pt x="19" y="25"/>
                      <a:pt x="20" y="23"/>
                    </a:cubicBezTo>
                    <a:cubicBezTo>
                      <a:pt x="21" y="22"/>
                      <a:pt x="21" y="22"/>
                      <a:pt x="20" y="21"/>
                    </a:cubicBezTo>
                    <a:cubicBezTo>
                      <a:pt x="19" y="20"/>
                      <a:pt x="19" y="20"/>
                      <a:pt x="13" y="19"/>
                    </a:cubicBezTo>
                    <a:cubicBezTo>
                      <a:pt x="8" y="17"/>
                      <a:pt x="8" y="13"/>
                      <a:pt x="10" y="10"/>
                    </a:cubicBezTo>
                    <a:cubicBezTo>
                      <a:pt x="11" y="8"/>
                      <a:pt x="13" y="8"/>
                      <a:pt x="16" y="7"/>
                    </a:cubicBezTo>
                    <a:cubicBezTo>
                      <a:pt x="20" y="7"/>
                      <a:pt x="24" y="9"/>
                      <a:pt x="24" y="12"/>
                    </a:cubicBezTo>
                    <a:cubicBezTo>
                      <a:pt x="24" y="13"/>
                      <a:pt x="24" y="13"/>
                      <a:pt x="23" y="14"/>
                    </a:cubicBezTo>
                    <a:cubicBezTo>
                      <a:pt x="21" y="14"/>
                      <a:pt x="21" y="13"/>
                      <a:pt x="20" y="12"/>
                    </a:cubicBezTo>
                    <a:cubicBezTo>
                      <a:pt x="18" y="10"/>
                      <a:pt x="15" y="11"/>
                      <a:pt x="14" y="11"/>
                    </a:cubicBezTo>
                    <a:cubicBezTo>
                      <a:pt x="13" y="12"/>
                      <a:pt x="13" y="14"/>
                      <a:pt x="14" y="14"/>
                    </a:cubicBezTo>
                    <a:cubicBezTo>
                      <a:pt x="15" y="15"/>
                      <a:pt x="20" y="16"/>
                      <a:pt x="22" y="17"/>
                    </a:cubicBezTo>
                    <a:cubicBezTo>
                      <a:pt x="24" y="18"/>
                      <a:pt x="25" y="19"/>
                      <a:pt x="25" y="22"/>
                    </a:cubicBezTo>
                    <a:cubicBezTo>
                      <a:pt x="25" y="24"/>
                      <a:pt x="24" y="26"/>
                      <a:pt x="21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1" name="กลุ่ม 2080"/>
            <p:cNvGrpSpPr/>
            <p:nvPr/>
          </p:nvGrpSpPr>
          <p:grpSpPr>
            <a:xfrm>
              <a:off x="13995400" y="5994400"/>
              <a:ext cx="1316037" cy="1317625"/>
              <a:chOff x="13995400" y="5994400"/>
              <a:chExt cx="1316037" cy="1317625"/>
            </a:xfrm>
          </p:grpSpPr>
          <p:sp>
            <p:nvSpPr>
              <p:cNvPr id="2065" name="Oval 39"/>
              <p:cNvSpPr>
                <a:spLocks noChangeArrowheads="1"/>
              </p:cNvSpPr>
              <p:nvPr/>
            </p:nvSpPr>
            <p:spPr bwMode="auto">
              <a:xfrm>
                <a:off x="13995400" y="5994400"/>
                <a:ext cx="1316037" cy="1317625"/>
              </a:xfrm>
              <a:prstGeom prst="ellipse">
                <a:avLst/>
              </a:prstGeom>
              <a:solidFill>
                <a:srgbClr val="7D5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66" name="Freeform 40"/>
              <p:cNvSpPr>
                <a:spLocks noEditPoints="1"/>
              </p:cNvSpPr>
              <p:nvPr/>
            </p:nvSpPr>
            <p:spPr bwMode="auto">
              <a:xfrm>
                <a:off x="14392275" y="6392863"/>
                <a:ext cx="520700" cy="504825"/>
              </a:xfrm>
              <a:custGeom>
                <a:avLst/>
                <a:gdLst>
                  <a:gd name="T0" fmla="*/ 28 w 34"/>
                  <a:gd name="T1" fmla="*/ 0 h 33"/>
                  <a:gd name="T2" fmla="*/ 5 w 34"/>
                  <a:gd name="T3" fmla="*/ 0 h 33"/>
                  <a:gd name="T4" fmla="*/ 0 w 34"/>
                  <a:gd name="T5" fmla="*/ 5 h 33"/>
                  <a:gd name="T6" fmla="*/ 0 w 34"/>
                  <a:gd name="T7" fmla="*/ 28 h 33"/>
                  <a:gd name="T8" fmla="*/ 5 w 34"/>
                  <a:gd name="T9" fmla="*/ 33 h 33"/>
                  <a:gd name="T10" fmla="*/ 28 w 34"/>
                  <a:gd name="T11" fmla="*/ 33 h 33"/>
                  <a:gd name="T12" fmla="*/ 34 w 34"/>
                  <a:gd name="T13" fmla="*/ 28 h 33"/>
                  <a:gd name="T14" fmla="*/ 34 w 34"/>
                  <a:gd name="T15" fmla="*/ 5 h 33"/>
                  <a:gd name="T16" fmla="*/ 28 w 34"/>
                  <a:gd name="T17" fmla="*/ 0 h 33"/>
                  <a:gd name="T18" fmla="*/ 24 w 34"/>
                  <a:gd name="T19" fmla="*/ 4 h 33"/>
                  <a:gd name="T20" fmla="*/ 25 w 34"/>
                  <a:gd name="T21" fmla="*/ 3 h 33"/>
                  <a:gd name="T22" fmla="*/ 29 w 34"/>
                  <a:gd name="T23" fmla="*/ 3 h 33"/>
                  <a:gd name="T24" fmla="*/ 30 w 34"/>
                  <a:gd name="T25" fmla="*/ 4 h 33"/>
                  <a:gd name="T26" fmla="*/ 30 w 34"/>
                  <a:gd name="T27" fmla="*/ 8 h 33"/>
                  <a:gd name="T28" fmla="*/ 29 w 34"/>
                  <a:gd name="T29" fmla="*/ 9 h 33"/>
                  <a:gd name="T30" fmla="*/ 25 w 34"/>
                  <a:gd name="T31" fmla="*/ 9 h 33"/>
                  <a:gd name="T32" fmla="*/ 24 w 34"/>
                  <a:gd name="T33" fmla="*/ 8 h 33"/>
                  <a:gd name="T34" fmla="*/ 24 w 34"/>
                  <a:gd name="T35" fmla="*/ 4 h 33"/>
                  <a:gd name="T36" fmla="*/ 11 w 34"/>
                  <a:gd name="T37" fmla="*/ 14 h 33"/>
                  <a:gd name="T38" fmla="*/ 17 w 34"/>
                  <a:gd name="T39" fmla="*/ 10 h 33"/>
                  <a:gd name="T40" fmla="*/ 23 w 34"/>
                  <a:gd name="T41" fmla="*/ 14 h 33"/>
                  <a:gd name="T42" fmla="*/ 24 w 34"/>
                  <a:gd name="T43" fmla="*/ 17 h 33"/>
                  <a:gd name="T44" fmla="*/ 17 w 34"/>
                  <a:gd name="T45" fmla="*/ 23 h 33"/>
                  <a:gd name="T46" fmla="*/ 10 w 34"/>
                  <a:gd name="T47" fmla="*/ 17 h 33"/>
                  <a:gd name="T48" fmla="*/ 11 w 34"/>
                  <a:gd name="T49" fmla="*/ 14 h 33"/>
                  <a:gd name="T50" fmla="*/ 30 w 34"/>
                  <a:gd name="T51" fmla="*/ 28 h 33"/>
                  <a:gd name="T52" fmla="*/ 28 w 34"/>
                  <a:gd name="T53" fmla="*/ 30 h 33"/>
                  <a:gd name="T54" fmla="*/ 5 w 34"/>
                  <a:gd name="T55" fmla="*/ 30 h 33"/>
                  <a:gd name="T56" fmla="*/ 4 w 34"/>
                  <a:gd name="T57" fmla="*/ 28 h 33"/>
                  <a:gd name="T58" fmla="*/ 4 w 34"/>
                  <a:gd name="T59" fmla="*/ 14 h 33"/>
                  <a:gd name="T60" fmla="*/ 7 w 34"/>
                  <a:gd name="T61" fmla="*/ 14 h 33"/>
                  <a:gd name="T62" fmla="*/ 7 w 34"/>
                  <a:gd name="T63" fmla="*/ 17 h 33"/>
                  <a:gd name="T64" fmla="*/ 17 w 34"/>
                  <a:gd name="T65" fmla="*/ 27 h 33"/>
                  <a:gd name="T66" fmla="*/ 27 w 34"/>
                  <a:gd name="T67" fmla="*/ 17 h 33"/>
                  <a:gd name="T68" fmla="*/ 27 w 34"/>
                  <a:gd name="T69" fmla="*/ 14 h 33"/>
                  <a:gd name="T70" fmla="*/ 30 w 34"/>
                  <a:gd name="T71" fmla="*/ 14 h 33"/>
                  <a:gd name="T72" fmla="*/ 30 w 34"/>
                  <a:gd name="T73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33">
                    <a:moveTo>
                      <a:pt x="28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2" y="33"/>
                      <a:pt x="5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3"/>
                      <a:pt x="34" y="31"/>
                      <a:pt x="34" y="28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lose/>
                    <a:moveTo>
                      <a:pt x="24" y="4"/>
                    </a:moveTo>
                    <a:cubicBezTo>
                      <a:pt x="24" y="4"/>
                      <a:pt x="24" y="3"/>
                      <a:pt x="25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9"/>
                      <a:pt x="29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9"/>
                      <a:pt x="24" y="9"/>
                      <a:pt x="24" y="8"/>
                    </a:cubicBezTo>
                    <a:lnTo>
                      <a:pt x="24" y="4"/>
                    </a:lnTo>
                    <a:close/>
                    <a:moveTo>
                      <a:pt x="11" y="14"/>
                    </a:moveTo>
                    <a:cubicBezTo>
                      <a:pt x="12" y="12"/>
                      <a:pt x="14" y="10"/>
                      <a:pt x="17" y="10"/>
                    </a:cubicBezTo>
                    <a:cubicBezTo>
                      <a:pt x="20" y="10"/>
                      <a:pt x="22" y="12"/>
                      <a:pt x="23" y="14"/>
                    </a:cubicBezTo>
                    <a:cubicBezTo>
                      <a:pt x="23" y="15"/>
                      <a:pt x="24" y="16"/>
                      <a:pt x="24" y="17"/>
                    </a:cubicBezTo>
                    <a:cubicBezTo>
                      <a:pt x="24" y="20"/>
                      <a:pt x="21" y="23"/>
                      <a:pt x="17" y="23"/>
                    </a:cubicBezTo>
                    <a:cubicBezTo>
                      <a:pt x="13" y="23"/>
                      <a:pt x="10" y="20"/>
                      <a:pt x="10" y="17"/>
                    </a:cubicBezTo>
                    <a:cubicBezTo>
                      <a:pt x="10" y="16"/>
                      <a:pt x="10" y="15"/>
                      <a:pt x="11" y="14"/>
                    </a:cubicBezTo>
                    <a:close/>
                    <a:moveTo>
                      <a:pt x="30" y="28"/>
                    </a:moveTo>
                    <a:cubicBezTo>
                      <a:pt x="30" y="29"/>
                      <a:pt x="29" y="30"/>
                      <a:pt x="28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0"/>
                      <a:pt x="4" y="29"/>
                      <a:pt x="4" y="2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7"/>
                    </a:cubicBezTo>
                    <a:cubicBezTo>
                      <a:pt x="7" y="22"/>
                      <a:pt x="11" y="27"/>
                      <a:pt x="17" y="27"/>
                    </a:cubicBezTo>
                    <a:cubicBezTo>
                      <a:pt x="22" y="27"/>
                      <a:pt x="27" y="22"/>
                      <a:pt x="27" y="17"/>
                    </a:cubicBezTo>
                    <a:cubicBezTo>
                      <a:pt x="27" y="16"/>
                      <a:pt x="27" y="15"/>
                      <a:pt x="27" y="14"/>
                    </a:cubicBezTo>
                    <a:cubicBezTo>
                      <a:pt x="30" y="14"/>
                      <a:pt x="30" y="14"/>
                      <a:pt x="30" y="14"/>
                    </a:cubicBezTo>
                    <a:lnTo>
                      <a:pt x="3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8" name="กลุ่ม 2087"/>
            <p:cNvGrpSpPr/>
            <p:nvPr/>
          </p:nvGrpSpPr>
          <p:grpSpPr>
            <a:xfrm>
              <a:off x="9799638" y="7939088"/>
              <a:ext cx="1316037" cy="1317625"/>
              <a:chOff x="9799638" y="7939088"/>
              <a:chExt cx="1316037" cy="1317625"/>
            </a:xfrm>
          </p:grpSpPr>
          <p:sp>
            <p:nvSpPr>
              <p:cNvPr id="2067" name="Oval 41"/>
              <p:cNvSpPr>
                <a:spLocks noChangeArrowheads="1"/>
              </p:cNvSpPr>
              <p:nvPr/>
            </p:nvSpPr>
            <p:spPr bwMode="auto">
              <a:xfrm>
                <a:off x="9799638" y="7939088"/>
                <a:ext cx="1316037" cy="1317625"/>
              </a:xfrm>
              <a:prstGeom prst="ellipse">
                <a:avLst/>
              </a:prstGeom>
              <a:solidFill>
                <a:srgbClr val="28B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68" name="Freeform 42"/>
              <p:cNvSpPr>
                <a:spLocks/>
              </p:cNvSpPr>
              <p:nvPr/>
            </p:nvSpPr>
            <p:spPr bwMode="auto">
              <a:xfrm>
                <a:off x="10182225" y="8353425"/>
                <a:ext cx="550862" cy="474663"/>
              </a:xfrm>
              <a:custGeom>
                <a:avLst/>
                <a:gdLst>
                  <a:gd name="T0" fmla="*/ 35 w 36"/>
                  <a:gd name="T1" fmla="*/ 7 h 31"/>
                  <a:gd name="T2" fmla="*/ 16 w 36"/>
                  <a:gd name="T3" fmla="*/ 31 h 31"/>
                  <a:gd name="T4" fmla="*/ 11 w 36"/>
                  <a:gd name="T5" fmla="*/ 25 h 31"/>
                  <a:gd name="T6" fmla="*/ 5 w 36"/>
                  <a:gd name="T7" fmla="*/ 9 h 31"/>
                  <a:gd name="T8" fmla="*/ 2 w 36"/>
                  <a:gd name="T9" fmla="*/ 11 h 31"/>
                  <a:gd name="T10" fmla="*/ 0 w 36"/>
                  <a:gd name="T11" fmla="*/ 9 h 31"/>
                  <a:gd name="T12" fmla="*/ 10 w 36"/>
                  <a:gd name="T13" fmla="*/ 1 h 31"/>
                  <a:gd name="T14" fmla="*/ 16 w 36"/>
                  <a:gd name="T15" fmla="*/ 6 h 31"/>
                  <a:gd name="T16" fmla="*/ 20 w 36"/>
                  <a:gd name="T17" fmla="*/ 20 h 31"/>
                  <a:gd name="T18" fmla="*/ 25 w 36"/>
                  <a:gd name="T19" fmla="*/ 11 h 31"/>
                  <a:gd name="T20" fmla="*/ 20 w 36"/>
                  <a:gd name="T21" fmla="*/ 9 h 31"/>
                  <a:gd name="T22" fmla="*/ 30 w 36"/>
                  <a:gd name="T23" fmla="*/ 0 h 31"/>
                  <a:gd name="T24" fmla="*/ 35 w 36"/>
                  <a:gd name="T25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1">
                    <a:moveTo>
                      <a:pt x="35" y="7"/>
                    </a:moveTo>
                    <a:cubicBezTo>
                      <a:pt x="35" y="14"/>
                      <a:pt x="23" y="31"/>
                      <a:pt x="16" y="31"/>
                    </a:cubicBezTo>
                    <a:cubicBezTo>
                      <a:pt x="14" y="31"/>
                      <a:pt x="12" y="29"/>
                      <a:pt x="11" y="25"/>
                    </a:cubicBezTo>
                    <a:cubicBezTo>
                      <a:pt x="8" y="15"/>
                      <a:pt x="7" y="9"/>
                      <a:pt x="5" y="9"/>
                    </a:cubicBezTo>
                    <a:cubicBezTo>
                      <a:pt x="4" y="9"/>
                      <a:pt x="3" y="10"/>
                      <a:pt x="2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5"/>
                      <a:pt x="8" y="1"/>
                      <a:pt x="10" y="1"/>
                    </a:cubicBezTo>
                    <a:cubicBezTo>
                      <a:pt x="13" y="1"/>
                      <a:pt x="15" y="2"/>
                      <a:pt x="16" y="6"/>
                    </a:cubicBezTo>
                    <a:cubicBezTo>
                      <a:pt x="16" y="12"/>
                      <a:pt x="18" y="20"/>
                      <a:pt x="20" y="20"/>
                    </a:cubicBezTo>
                    <a:cubicBezTo>
                      <a:pt x="21" y="20"/>
                      <a:pt x="25" y="13"/>
                      <a:pt x="25" y="11"/>
                    </a:cubicBezTo>
                    <a:cubicBezTo>
                      <a:pt x="26" y="8"/>
                      <a:pt x="23" y="8"/>
                      <a:pt x="20" y="9"/>
                    </a:cubicBezTo>
                    <a:cubicBezTo>
                      <a:pt x="22" y="3"/>
                      <a:pt x="25" y="0"/>
                      <a:pt x="30" y="0"/>
                    </a:cubicBezTo>
                    <a:cubicBezTo>
                      <a:pt x="34" y="1"/>
                      <a:pt x="36" y="3"/>
                      <a:pt x="3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68" name="กลุ่ม 667"/>
            <p:cNvGrpSpPr/>
            <p:nvPr/>
          </p:nvGrpSpPr>
          <p:grpSpPr>
            <a:xfrm>
              <a:off x="13995400" y="4049713"/>
              <a:ext cx="1316037" cy="1317625"/>
              <a:chOff x="13995400" y="4049713"/>
              <a:chExt cx="1316037" cy="1317625"/>
            </a:xfrm>
          </p:grpSpPr>
          <p:sp>
            <p:nvSpPr>
              <p:cNvPr id="2069" name="Oval 43"/>
              <p:cNvSpPr>
                <a:spLocks noChangeArrowheads="1"/>
              </p:cNvSpPr>
              <p:nvPr/>
            </p:nvSpPr>
            <p:spPr bwMode="auto">
              <a:xfrm>
                <a:off x="13995400" y="4049713"/>
                <a:ext cx="1316037" cy="1317625"/>
              </a:xfrm>
              <a:prstGeom prst="ellipse">
                <a:avLst/>
              </a:prstGeom>
              <a:solidFill>
                <a:srgbClr val="209E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70" name="Freeform 44"/>
              <p:cNvSpPr>
                <a:spLocks noEditPoints="1"/>
              </p:cNvSpPr>
              <p:nvPr/>
            </p:nvSpPr>
            <p:spPr bwMode="auto">
              <a:xfrm>
                <a:off x="14331950" y="4402138"/>
                <a:ext cx="612775" cy="566738"/>
              </a:xfrm>
              <a:custGeom>
                <a:avLst/>
                <a:gdLst>
                  <a:gd name="T0" fmla="*/ 3 w 40"/>
                  <a:gd name="T1" fmla="*/ 37 h 37"/>
                  <a:gd name="T2" fmla="*/ 4 w 40"/>
                  <a:gd name="T3" fmla="*/ 35 h 37"/>
                  <a:gd name="T4" fmla="*/ 6 w 40"/>
                  <a:gd name="T5" fmla="*/ 29 h 37"/>
                  <a:gd name="T6" fmla="*/ 6 w 40"/>
                  <a:gd name="T7" fmla="*/ 28 h 37"/>
                  <a:gd name="T8" fmla="*/ 17 w 40"/>
                  <a:gd name="T9" fmla="*/ 3 h 37"/>
                  <a:gd name="T10" fmla="*/ 38 w 40"/>
                  <a:gd name="T11" fmla="*/ 16 h 37"/>
                  <a:gd name="T12" fmla="*/ 24 w 40"/>
                  <a:gd name="T13" fmla="*/ 37 h 37"/>
                  <a:gd name="T14" fmla="*/ 13 w 40"/>
                  <a:gd name="T15" fmla="*/ 35 h 37"/>
                  <a:gd name="T16" fmla="*/ 12 w 40"/>
                  <a:gd name="T17" fmla="*/ 35 h 37"/>
                  <a:gd name="T18" fmla="*/ 3 w 40"/>
                  <a:gd name="T19" fmla="*/ 37 h 37"/>
                  <a:gd name="T20" fmla="*/ 7 w 40"/>
                  <a:gd name="T21" fmla="*/ 33 h 37"/>
                  <a:gd name="T22" fmla="*/ 12 w 40"/>
                  <a:gd name="T23" fmla="*/ 32 h 37"/>
                  <a:gd name="T24" fmla="*/ 14 w 40"/>
                  <a:gd name="T25" fmla="*/ 32 h 37"/>
                  <a:gd name="T26" fmla="*/ 23 w 40"/>
                  <a:gd name="T27" fmla="*/ 34 h 37"/>
                  <a:gd name="T28" fmla="*/ 35 w 40"/>
                  <a:gd name="T29" fmla="*/ 17 h 37"/>
                  <a:gd name="T30" fmla="*/ 18 w 40"/>
                  <a:gd name="T31" fmla="*/ 5 h 37"/>
                  <a:gd name="T32" fmla="*/ 8 w 40"/>
                  <a:gd name="T33" fmla="*/ 26 h 37"/>
                  <a:gd name="T34" fmla="*/ 9 w 40"/>
                  <a:gd name="T35" fmla="*/ 29 h 37"/>
                  <a:gd name="T36" fmla="*/ 7 w 40"/>
                  <a:gd name="T3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37">
                    <a:moveTo>
                      <a:pt x="3" y="37"/>
                    </a:moveTo>
                    <a:cubicBezTo>
                      <a:pt x="4" y="36"/>
                      <a:pt x="4" y="36"/>
                      <a:pt x="4" y="35"/>
                    </a:cubicBezTo>
                    <a:cubicBezTo>
                      <a:pt x="5" y="33"/>
                      <a:pt x="5" y="31"/>
                      <a:pt x="6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18"/>
                      <a:pt x="6" y="5"/>
                      <a:pt x="17" y="3"/>
                    </a:cubicBezTo>
                    <a:cubicBezTo>
                      <a:pt x="27" y="0"/>
                      <a:pt x="36" y="7"/>
                      <a:pt x="38" y="16"/>
                    </a:cubicBezTo>
                    <a:cubicBezTo>
                      <a:pt x="40" y="26"/>
                      <a:pt x="33" y="35"/>
                      <a:pt x="24" y="37"/>
                    </a:cubicBezTo>
                    <a:cubicBezTo>
                      <a:pt x="20" y="37"/>
                      <a:pt x="17" y="37"/>
                      <a:pt x="13" y="35"/>
                    </a:cubicBezTo>
                    <a:cubicBezTo>
                      <a:pt x="13" y="35"/>
                      <a:pt x="12" y="35"/>
                      <a:pt x="12" y="35"/>
                    </a:cubicBezTo>
                    <a:cubicBezTo>
                      <a:pt x="7" y="36"/>
                      <a:pt x="4" y="37"/>
                      <a:pt x="3" y="37"/>
                    </a:cubicBezTo>
                    <a:close/>
                    <a:moveTo>
                      <a:pt x="7" y="33"/>
                    </a:moveTo>
                    <a:cubicBezTo>
                      <a:pt x="9" y="33"/>
                      <a:pt x="11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7" y="34"/>
                      <a:pt x="20" y="34"/>
                      <a:pt x="23" y="34"/>
                    </a:cubicBezTo>
                    <a:cubicBezTo>
                      <a:pt x="31" y="33"/>
                      <a:pt x="36" y="25"/>
                      <a:pt x="35" y="17"/>
                    </a:cubicBezTo>
                    <a:cubicBezTo>
                      <a:pt x="34" y="9"/>
                      <a:pt x="26" y="4"/>
                      <a:pt x="18" y="5"/>
                    </a:cubicBezTo>
                    <a:cubicBezTo>
                      <a:pt x="9" y="7"/>
                      <a:pt x="3" y="18"/>
                      <a:pt x="8" y="26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8" y="30"/>
                      <a:pt x="8" y="32"/>
                      <a:pt x="7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71" name="Freeform 45"/>
              <p:cNvSpPr>
                <a:spLocks/>
              </p:cNvSpPr>
              <p:nvPr/>
            </p:nvSpPr>
            <p:spPr bwMode="auto">
              <a:xfrm>
                <a:off x="14516100" y="4570413"/>
                <a:ext cx="274637" cy="260350"/>
              </a:xfrm>
              <a:custGeom>
                <a:avLst/>
                <a:gdLst>
                  <a:gd name="T0" fmla="*/ 13 w 18"/>
                  <a:gd name="T1" fmla="*/ 17 h 17"/>
                  <a:gd name="T2" fmla="*/ 1 w 18"/>
                  <a:gd name="T3" fmla="*/ 8 h 17"/>
                  <a:gd name="T4" fmla="*/ 2 w 18"/>
                  <a:gd name="T5" fmla="*/ 1 h 17"/>
                  <a:gd name="T6" fmla="*/ 4 w 18"/>
                  <a:gd name="T7" fmla="*/ 1 h 17"/>
                  <a:gd name="T8" fmla="*/ 4 w 18"/>
                  <a:gd name="T9" fmla="*/ 1 h 17"/>
                  <a:gd name="T10" fmla="*/ 6 w 18"/>
                  <a:gd name="T11" fmla="*/ 4 h 17"/>
                  <a:gd name="T12" fmla="*/ 5 w 18"/>
                  <a:gd name="T13" fmla="*/ 7 h 17"/>
                  <a:gd name="T14" fmla="*/ 5 w 18"/>
                  <a:gd name="T15" fmla="*/ 8 h 17"/>
                  <a:gd name="T16" fmla="*/ 11 w 18"/>
                  <a:gd name="T17" fmla="*/ 13 h 17"/>
                  <a:gd name="T18" fmla="*/ 12 w 18"/>
                  <a:gd name="T19" fmla="*/ 13 h 17"/>
                  <a:gd name="T20" fmla="*/ 14 w 18"/>
                  <a:gd name="T21" fmla="*/ 11 h 17"/>
                  <a:gd name="T22" fmla="*/ 18 w 18"/>
                  <a:gd name="T23" fmla="*/ 13 h 17"/>
                  <a:gd name="T24" fmla="*/ 13 w 18"/>
                  <a:gd name="T2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7">
                    <a:moveTo>
                      <a:pt x="13" y="17"/>
                    </a:moveTo>
                    <a:cubicBezTo>
                      <a:pt x="10" y="17"/>
                      <a:pt x="5" y="14"/>
                      <a:pt x="1" y="8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6" y="10"/>
                      <a:pt x="8" y="12"/>
                      <a:pt x="11" y="13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3" y="11"/>
                      <a:pt x="13" y="10"/>
                      <a:pt x="14" y="11"/>
                    </a:cubicBezTo>
                    <a:cubicBezTo>
                      <a:pt x="17" y="12"/>
                      <a:pt x="18" y="12"/>
                      <a:pt x="18" y="13"/>
                    </a:cubicBezTo>
                    <a:cubicBezTo>
                      <a:pt x="18" y="16"/>
                      <a:pt x="15" y="17"/>
                      <a:pt x="1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3" name="กลุ่ม 2082"/>
            <p:cNvGrpSpPr/>
            <p:nvPr/>
          </p:nvGrpSpPr>
          <p:grpSpPr>
            <a:xfrm>
              <a:off x="18191163" y="5994400"/>
              <a:ext cx="1316037" cy="1317625"/>
              <a:chOff x="18191163" y="5994400"/>
              <a:chExt cx="1316037" cy="1317625"/>
            </a:xfrm>
          </p:grpSpPr>
          <p:sp>
            <p:nvSpPr>
              <p:cNvPr id="2072" name="Oval 46"/>
              <p:cNvSpPr>
                <a:spLocks noChangeArrowheads="1"/>
              </p:cNvSpPr>
              <p:nvPr/>
            </p:nvSpPr>
            <p:spPr bwMode="auto">
              <a:xfrm>
                <a:off x="18191163" y="5994400"/>
                <a:ext cx="1316037" cy="1317625"/>
              </a:xfrm>
              <a:prstGeom prst="ellipse">
                <a:avLst/>
              </a:prstGeom>
              <a:solidFill>
                <a:srgbClr val="4C7B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73" name="Freeform 47"/>
              <p:cNvSpPr>
                <a:spLocks/>
              </p:cNvSpPr>
              <p:nvPr/>
            </p:nvSpPr>
            <p:spPr bwMode="auto">
              <a:xfrm>
                <a:off x="18680113" y="6362700"/>
                <a:ext cx="336550" cy="566738"/>
              </a:xfrm>
              <a:custGeom>
                <a:avLst/>
                <a:gdLst>
                  <a:gd name="T0" fmla="*/ 22 w 22"/>
                  <a:gd name="T1" fmla="*/ 29 h 37"/>
                  <a:gd name="T2" fmla="*/ 22 w 22"/>
                  <a:gd name="T3" fmla="*/ 29 h 37"/>
                  <a:gd name="T4" fmla="*/ 13 w 22"/>
                  <a:gd name="T5" fmla="*/ 30 h 37"/>
                  <a:gd name="T6" fmla="*/ 12 w 22"/>
                  <a:gd name="T7" fmla="*/ 22 h 37"/>
                  <a:gd name="T8" fmla="*/ 12 w 22"/>
                  <a:gd name="T9" fmla="*/ 15 h 37"/>
                  <a:gd name="T10" fmla="*/ 21 w 22"/>
                  <a:gd name="T11" fmla="*/ 15 h 37"/>
                  <a:gd name="T12" fmla="*/ 21 w 22"/>
                  <a:gd name="T13" fmla="*/ 10 h 37"/>
                  <a:gd name="T14" fmla="*/ 12 w 22"/>
                  <a:gd name="T15" fmla="*/ 10 h 37"/>
                  <a:gd name="T16" fmla="*/ 12 w 22"/>
                  <a:gd name="T17" fmla="*/ 0 h 37"/>
                  <a:gd name="T18" fmla="*/ 7 w 22"/>
                  <a:gd name="T19" fmla="*/ 0 h 37"/>
                  <a:gd name="T20" fmla="*/ 7 w 22"/>
                  <a:gd name="T21" fmla="*/ 0 h 37"/>
                  <a:gd name="T22" fmla="*/ 0 w 22"/>
                  <a:gd name="T23" fmla="*/ 10 h 37"/>
                  <a:gd name="T24" fmla="*/ 0 w 22"/>
                  <a:gd name="T25" fmla="*/ 15 h 37"/>
                  <a:gd name="T26" fmla="*/ 4 w 22"/>
                  <a:gd name="T27" fmla="*/ 15 h 37"/>
                  <a:gd name="T28" fmla="*/ 4 w 22"/>
                  <a:gd name="T29" fmla="*/ 28 h 37"/>
                  <a:gd name="T30" fmla="*/ 6 w 22"/>
                  <a:gd name="T31" fmla="*/ 35 h 37"/>
                  <a:gd name="T32" fmla="*/ 18 w 22"/>
                  <a:gd name="T33" fmla="*/ 36 h 37"/>
                  <a:gd name="T34" fmla="*/ 22 w 22"/>
                  <a:gd name="T35" fmla="*/ 35 h 37"/>
                  <a:gd name="T36" fmla="*/ 22 w 22"/>
                  <a:gd name="T37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37">
                    <a:moveTo>
                      <a:pt x="22" y="29"/>
                    </a:move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17" y="33"/>
                      <a:pt x="13" y="30"/>
                    </a:cubicBezTo>
                    <a:cubicBezTo>
                      <a:pt x="12" y="29"/>
                      <a:pt x="12" y="28"/>
                      <a:pt x="12" y="22"/>
                    </a:cubicBezTo>
                    <a:cubicBezTo>
                      <a:pt x="12" y="21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21" y="15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9" y="10"/>
                      <a:pt x="12" y="10"/>
                      <a:pt x="12" y="10"/>
                    </a:cubicBezTo>
                    <a:cubicBezTo>
                      <a:pt x="12" y="0"/>
                      <a:pt x="12" y="1"/>
                      <a:pt x="1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5"/>
                      <a:pt x="5" y="9"/>
                      <a:pt x="0" y="1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4" y="16"/>
                      <a:pt x="4" y="14"/>
                      <a:pt x="4" y="28"/>
                    </a:cubicBezTo>
                    <a:cubicBezTo>
                      <a:pt x="4" y="31"/>
                      <a:pt x="4" y="33"/>
                      <a:pt x="6" y="35"/>
                    </a:cubicBezTo>
                    <a:cubicBezTo>
                      <a:pt x="9" y="37"/>
                      <a:pt x="15" y="37"/>
                      <a:pt x="18" y="36"/>
                    </a:cubicBezTo>
                    <a:cubicBezTo>
                      <a:pt x="20" y="36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2" name="กลุ่ม 2081"/>
            <p:cNvGrpSpPr/>
            <p:nvPr/>
          </p:nvGrpSpPr>
          <p:grpSpPr>
            <a:xfrm>
              <a:off x="16092488" y="5994400"/>
              <a:ext cx="1317625" cy="1317625"/>
              <a:chOff x="16092488" y="5994400"/>
              <a:chExt cx="1317625" cy="1317625"/>
            </a:xfrm>
          </p:grpSpPr>
          <p:sp>
            <p:nvSpPr>
              <p:cNvPr id="2074" name="Oval 48"/>
              <p:cNvSpPr>
                <a:spLocks noChangeArrowheads="1"/>
              </p:cNvSpPr>
              <p:nvPr/>
            </p:nvSpPr>
            <p:spPr bwMode="auto">
              <a:xfrm>
                <a:off x="16092488" y="5994400"/>
                <a:ext cx="1317625" cy="1317625"/>
              </a:xfrm>
              <a:prstGeom prst="ellipse">
                <a:avLst/>
              </a:prstGeom>
              <a:solidFill>
                <a:srgbClr val="00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75" name="Freeform 49"/>
              <p:cNvSpPr>
                <a:spLocks/>
              </p:cNvSpPr>
              <p:nvPr/>
            </p:nvSpPr>
            <p:spPr bwMode="auto">
              <a:xfrm>
                <a:off x="16506825" y="6362700"/>
                <a:ext cx="488950" cy="566738"/>
              </a:xfrm>
              <a:custGeom>
                <a:avLst/>
                <a:gdLst>
                  <a:gd name="T0" fmla="*/ 31 w 32"/>
                  <a:gd name="T1" fmla="*/ 19 h 37"/>
                  <a:gd name="T2" fmla="*/ 21 w 32"/>
                  <a:gd name="T3" fmla="*/ 11 h 37"/>
                  <a:gd name="T4" fmla="*/ 26 w 32"/>
                  <a:gd name="T5" fmla="*/ 7 h 37"/>
                  <a:gd name="T6" fmla="*/ 25 w 32"/>
                  <a:gd name="T7" fmla="*/ 14 h 37"/>
                  <a:gd name="T8" fmla="*/ 25 w 32"/>
                  <a:gd name="T9" fmla="*/ 14 h 37"/>
                  <a:gd name="T10" fmla="*/ 31 w 32"/>
                  <a:gd name="T11" fmla="*/ 15 h 37"/>
                  <a:gd name="T12" fmla="*/ 32 w 32"/>
                  <a:gd name="T13" fmla="*/ 10 h 37"/>
                  <a:gd name="T14" fmla="*/ 23 w 32"/>
                  <a:gd name="T15" fmla="*/ 0 h 37"/>
                  <a:gd name="T16" fmla="*/ 16 w 32"/>
                  <a:gd name="T17" fmla="*/ 7 h 37"/>
                  <a:gd name="T18" fmla="*/ 17 w 32"/>
                  <a:gd name="T19" fmla="*/ 17 h 37"/>
                  <a:gd name="T20" fmla="*/ 22 w 32"/>
                  <a:gd name="T21" fmla="*/ 22 h 37"/>
                  <a:gd name="T22" fmla="*/ 22 w 32"/>
                  <a:gd name="T23" fmla="*/ 22 h 37"/>
                  <a:gd name="T24" fmla="*/ 16 w 32"/>
                  <a:gd name="T25" fmla="*/ 31 h 37"/>
                  <a:gd name="T26" fmla="*/ 15 w 32"/>
                  <a:gd name="T27" fmla="*/ 31 h 37"/>
                  <a:gd name="T28" fmla="*/ 6 w 32"/>
                  <a:gd name="T29" fmla="*/ 6 h 37"/>
                  <a:gd name="T30" fmla="*/ 0 w 32"/>
                  <a:gd name="T31" fmla="*/ 6 h 37"/>
                  <a:gd name="T32" fmla="*/ 13 w 32"/>
                  <a:gd name="T33" fmla="*/ 36 h 37"/>
                  <a:gd name="T34" fmla="*/ 14 w 32"/>
                  <a:gd name="T35" fmla="*/ 37 h 37"/>
                  <a:gd name="T36" fmla="*/ 17 w 32"/>
                  <a:gd name="T37" fmla="*/ 36 h 37"/>
                  <a:gd name="T38" fmla="*/ 27 w 32"/>
                  <a:gd name="T39" fmla="*/ 24 h 37"/>
                  <a:gd name="T40" fmla="*/ 28 w 32"/>
                  <a:gd name="T41" fmla="*/ 23 h 37"/>
                  <a:gd name="T42" fmla="*/ 31 w 32"/>
                  <a:gd name="T43" fmla="*/ 23 h 37"/>
                  <a:gd name="T44" fmla="*/ 31 w 32"/>
                  <a:gd name="T4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7">
                    <a:moveTo>
                      <a:pt x="31" y="19"/>
                    </a:moveTo>
                    <a:cubicBezTo>
                      <a:pt x="26" y="20"/>
                      <a:pt x="21" y="17"/>
                      <a:pt x="21" y="11"/>
                    </a:cubicBezTo>
                    <a:cubicBezTo>
                      <a:pt x="21" y="5"/>
                      <a:pt x="25" y="5"/>
                      <a:pt x="26" y="7"/>
                    </a:cubicBezTo>
                    <a:cubicBezTo>
                      <a:pt x="26" y="10"/>
                      <a:pt x="26" y="12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6"/>
                      <a:pt x="30" y="16"/>
                      <a:pt x="31" y="15"/>
                    </a:cubicBezTo>
                    <a:cubicBezTo>
                      <a:pt x="31" y="14"/>
                      <a:pt x="32" y="12"/>
                      <a:pt x="32" y="10"/>
                    </a:cubicBezTo>
                    <a:cubicBezTo>
                      <a:pt x="32" y="3"/>
                      <a:pt x="28" y="0"/>
                      <a:pt x="23" y="0"/>
                    </a:cubicBezTo>
                    <a:cubicBezTo>
                      <a:pt x="19" y="1"/>
                      <a:pt x="16" y="4"/>
                      <a:pt x="16" y="7"/>
                    </a:cubicBezTo>
                    <a:cubicBezTo>
                      <a:pt x="15" y="10"/>
                      <a:pt x="15" y="14"/>
                      <a:pt x="17" y="17"/>
                    </a:cubicBezTo>
                    <a:cubicBezTo>
                      <a:pt x="18" y="19"/>
                      <a:pt x="20" y="21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5"/>
                      <a:pt x="18" y="28"/>
                      <a:pt x="16" y="31"/>
                    </a:cubicBezTo>
                    <a:cubicBezTo>
                      <a:pt x="16" y="31"/>
                      <a:pt x="16" y="31"/>
                      <a:pt x="15" y="31"/>
                    </a:cubicBezTo>
                    <a:cubicBezTo>
                      <a:pt x="9" y="23"/>
                      <a:pt x="7" y="15"/>
                      <a:pt x="6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2" y="28"/>
                      <a:pt x="13" y="36"/>
                    </a:cubicBezTo>
                    <a:cubicBezTo>
                      <a:pt x="13" y="36"/>
                      <a:pt x="14" y="36"/>
                      <a:pt x="14" y="37"/>
                    </a:cubicBezTo>
                    <a:cubicBezTo>
                      <a:pt x="15" y="37"/>
                      <a:pt x="16" y="37"/>
                      <a:pt x="17" y="36"/>
                    </a:cubicBezTo>
                    <a:cubicBezTo>
                      <a:pt x="19" y="35"/>
                      <a:pt x="24" y="30"/>
                      <a:pt x="27" y="24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9" y="23"/>
                      <a:pt x="30" y="23"/>
                      <a:pt x="31" y="23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7" name="กลุ่ม 2086"/>
            <p:cNvGrpSpPr/>
            <p:nvPr/>
          </p:nvGrpSpPr>
          <p:grpSpPr>
            <a:xfrm>
              <a:off x="11896725" y="7939088"/>
              <a:ext cx="1317625" cy="1317625"/>
              <a:chOff x="11896725" y="7939088"/>
              <a:chExt cx="1317625" cy="1317625"/>
            </a:xfrm>
          </p:grpSpPr>
          <p:sp>
            <p:nvSpPr>
              <p:cNvPr id="2076" name="Oval 50"/>
              <p:cNvSpPr>
                <a:spLocks noChangeArrowheads="1"/>
              </p:cNvSpPr>
              <p:nvPr/>
            </p:nvSpPr>
            <p:spPr bwMode="auto">
              <a:xfrm>
                <a:off x="11896725" y="7939088"/>
                <a:ext cx="1317625" cy="1317625"/>
              </a:xfrm>
              <a:prstGeom prst="ellipse">
                <a:avLst/>
              </a:pr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77" name="Oval 51"/>
              <p:cNvSpPr>
                <a:spLocks noChangeArrowheads="1"/>
              </p:cNvSpPr>
              <p:nvPr/>
            </p:nvSpPr>
            <p:spPr bwMode="auto">
              <a:xfrm>
                <a:off x="12279313" y="8475663"/>
                <a:ext cx="246062" cy="230188"/>
              </a:xfrm>
              <a:prstGeom prst="ellipse">
                <a:avLst/>
              </a:prstGeom>
              <a:solidFill>
                <a:srgbClr val="386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78" name="Oval 52"/>
              <p:cNvSpPr>
                <a:spLocks noChangeArrowheads="1"/>
              </p:cNvSpPr>
              <p:nvPr/>
            </p:nvSpPr>
            <p:spPr bwMode="auto">
              <a:xfrm>
                <a:off x="12585700" y="8475663"/>
                <a:ext cx="246062" cy="230188"/>
              </a:xfrm>
              <a:prstGeom prst="ellipse">
                <a:avLst/>
              </a:prstGeom>
              <a:solidFill>
                <a:srgbClr val="ED2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66" name="กลุ่ม 665"/>
            <p:cNvGrpSpPr/>
            <p:nvPr/>
          </p:nvGrpSpPr>
          <p:grpSpPr>
            <a:xfrm>
              <a:off x="9799638" y="4049713"/>
              <a:ext cx="1316037" cy="1317625"/>
              <a:chOff x="9799638" y="4049713"/>
              <a:chExt cx="1316037" cy="1317625"/>
            </a:xfrm>
          </p:grpSpPr>
          <p:sp>
            <p:nvSpPr>
              <p:cNvPr id="2079" name="Oval 53"/>
              <p:cNvSpPr>
                <a:spLocks noChangeArrowheads="1"/>
              </p:cNvSpPr>
              <p:nvPr/>
            </p:nvSpPr>
            <p:spPr bwMode="auto">
              <a:xfrm>
                <a:off x="9799638" y="4049713"/>
                <a:ext cx="1316037" cy="1317625"/>
              </a:xfrm>
              <a:prstGeom prst="ellipse">
                <a:avLst/>
              </a:prstGeom>
              <a:solidFill>
                <a:srgbClr val="EF3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6" name="Freeform 54"/>
              <p:cNvSpPr>
                <a:spLocks noEditPoints="1"/>
              </p:cNvSpPr>
              <p:nvPr/>
            </p:nvSpPr>
            <p:spPr bwMode="auto">
              <a:xfrm>
                <a:off x="10152063" y="4494213"/>
                <a:ext cx="596900" cy="412750"/>
              </a:xfrm>
              <a:custGeom>
                <a:avLst/>
                <a:gdLst>
                  <a:gd name="T0" fmla="*/ 5 w 39"/>
                  <a:gd name="T1" fmla="*/ 26 h 27"/>
                  <a:gd name="T2" fmla="*/ 2 w 39"/>
                  <a:gd name="T3" fmla="*/ 23 h 27"/>
                  <a:gd name="T4" fmla="*/ 2 w 39"/>
                  <a:gd name="T5" fmla="*/ 2 h 27"/>
                  <a:gd name="T6" fmla="*/ 6 w 39"/>
                  <a:gd name="T7" fmla="*/ 1 h 27"/>
                  <a:gd name="T8" fmla="*/ 35 w 39"/>
                  <a:gd name="T9" fmla="*/ 1 h 27"/>
                  <a:gd name="T10" fmla="*/ 38 w 39"/>
                  <a:gd name="T11" fmla="*/ 4 h 27"/>
                  <a:gd name="T12" fmla="*/ 38 w 39"/>
                  <a:gd name="T13" fmla="*/ 24 h 27"/>
                  <a:gd name="T14" fmla="*/ 36 w 39"/>
                  <a:gd name="T15" fmla="*/ 26 h 27"/>
                  <a:gd name="T16" fmla="*/ 5 w 39"/>
                  <a:gd name="T17" fmla="*/ 26 h 27"/>
                  <a:gd name="T18" fmla="*/ 15 w 39"/>
                  <a:gd name="T19" fmla="*/ 19 h 27"/>
                  <a:gd name="T20" fmla="*/ 27 w 39"/>
                  <a:gd name="T21" fmla="*/ 13 h 27"/>
                  <a:gd name="T22" fmla="*/ 15 w 39"/>
                  <a:gd name="T23" fmla="*/ 7 h 27"/>
                  <a:gd name="T24" fmla="*/ 15 w 39"/>
                  <a:gd name="T25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7">
                    <a:moveTo>
                      <a:pt x="5" y="26"/>
                    </a:moveTo>
                    <a:cubicBezTo>
                      <a:pt x="3" y="26"/>
                      <a:pt x="2" y="25"/>
                      <a:pt x="2" y="23"/>
                    </a:cubicBezTo>
                    <a:cubicBezTo>
                      <a:pt x="0" y="20"/>
                      <a:pt x="0" y="5"/>
                      <a:pt x="2" y="2"/>
                    </a:cubicBezTo>
                    <a:cubicBezTo>
                      <a:pt x="3" y="1"/>
                      <a:pt x="4" y="1"/>
                      <a:pt x="6" y="1"/>
                    </a:cubicBezTo>
                    <a:cubicBezTo>
                      <a:pt x="12" y="0"/>
                      <a:pt x="33" y="0"/>
                      <a:pt x="35" y="1"/>
                    </a:cubicBezTo>
                    <a:cubicBezTo>
                      <a:pt x="36" y="1"/>
                      <a:pt x="37" y="2"/>
                      <a:pt x="38" y="4"/>
                    </a:cubicBezTo>
                    <a:cubicBezTo>
                      <a:pt x="39" y="7"/>
                      <a:pt x="39" y="20"/>
                      <a:pt x="38" y="24"/>
                    </a:cubicBezTo>
                    <a:cubicBezTo>
                      <a:pt x="37" y="25"/>
                      <a:pt x="37" y="26"/>
                      <a:pt x="36" y="26"/>
                    </a:cubicBezTo>
                    <a:cubicBezTo>
                      <a:pt x="33" y="27"/>
                      <a:pt x="8" y="27"/>
                      <a:pt x="5" y="26"/>
                    </a:cubicBezTo>
                    <a:close/>
                    <a:moveTo>
                      <a:pt x="15" y="19"/>
                    </a:moveTo>
                    <a:cubicBezTo>
                      <a:pt x="19" y="17"/>
                      <a:pt x="23" y="15"/>
                      <a:pt x="27" y="13"/>
                    </a:cubicBezTo>
                    <a:cubicBezTo>
                      <a:pt x="23" y="11"/>
                      <a:pt x="19" y="9"/>
                      <a:pt x="15" y="7"/>
                    </a:cubicBezTo>
                    <a:cubicBezTo>
                      <a:pt x="15" y="11"/>
                      <a:pt x="15" y="15"/>
                      <a:pt x="15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70" name="กลุ่ม 669"/>
            <p:cNvGrpSpPr/>
            <p:nvPr/>
          </p:nvGrpSpPr>
          <p:grpSpPr>
            <a:xfrm>
              <a:off x="18191163" y="4049713"/>
              <a:ext cx="1316037" cy="1317625"/>
              <a:chOff x="18191163" y="4049713"/>
              <a:chExt cx="1316037" cy="1317625"/>
            </a:xfrm>
          </p:grpSpPr>
          <p:sp>
            <p:nvSpPr>
              <p:cNvPr id="257" name="Oval 55"/>
              <p:cNvSpPr>
                <a:spLocks noChangeArrowheads="1"/>
              </p:cNvSpPr>
              <p:nvPr/>
            </p:nvSpPr>
            <p:spPr bwMode="auto">
              <a:xfrm>
                <a:off x="18191163" y="4049713"/>
                <a:ext cx="1316037" cy="1317625"/>
              </a:xfrm>
              <a:prstGeom prst="ellipse">
                <a:avLst/>
              </a:prstGeom>
              <a:solidFill>
                <a:srgbClr val="FBC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8" name="Oval 56"/>
              <p:cNvSpPr>
                <a:spLocks noChangeArrowheads="1"/>
              </p:cNvSpPr>
              <p:nvPr/>
            </p:nvSpPr>
            <p:spPr bwMode="auto">
              <a:xfrm>
                <a:off x="18603913" y="4800600"/>
                <a:ext cx="138112" cy="1381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9" name="Freeform 57"/>
              <p:cNvSpPr>
                <a:spLocks/>
              </p:cNvSpPr>
              <p:nvPr/>
            </p:nvSpPr>
            <p:spPr bwMode="auto">
              <a:xfrm>
                <a:off x="18603913" y="4616450"/>
                <a:ext cx="320675" cy="322263"/>
              </a:xfrm>
              <a:custGeom>
                <a:avLst/>
                <a:gdLst>
                  <a:gd name="T0" fmla="*/ 0 w 21"/>
                  <a:gd name="T1" fmla="*/ 6 h 21"/>
                  <a:gd name="T2" fmla="*/ 15 w 21"/>
                  <a:gd name="T3" fmla="*/ 21 h 21"/>
                  <a:gd name="T4" fmla="*/ 21 w 21"/>
                  <a:gd name="T5" fmla="*/ 21 h 21"/>
                  <a:gd name="T6" fmla="*/ 0 w 21"/>
                  <a:gd name="T7" fmla="*/ 0 h 21"/>
                  <a:gd name="T8" fmla="*/ 0 w 21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0" y="6"/>
                    </a:moveTo>
                    <a:cubicBezTo>
                      <a:pt x="8" y="6"/>
                      <a:pt x="15" y="13"/>
                      <a:pt x="15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9"/>
                      <a:pt x="11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0" name="Freeform 58"/>
              <p:cNvSpPr>
                <a:spLocks/>
              </p:cNvSpPr>
              <p:nvPr/>
            </p:nvSpPr>
            <p:spPr bwMode="auto">
              <a:xfrm>
                <a:off x="18603913" y="4432300"/>
                <a:ext cx="490537" cy="506413"/>
              </a:xfrm>
              <a:custGeom>
                <a:avLst/>
                <a:gdLst>
                  <a:gd name="T0" fmla="*/ 0 w 32"/>
                  <a:gd name="T1" fmla="*/ 7 h 33"/>
                  <a:gd name="T2" fmla="*/ 26 w 32"/>
                  <a:gd name="T3" fmla="*/ 33 h 33"/>
                  <a:gd name="T4" fmla="*/ 32 w 32"/>
                  <a:gd name="T5" fmla="*/ 33 h 33"/>
                  <a:gd name="T6" fmla="*/ 0 w 32"/>
                  <a:gd name="T7" fmla="*/ 0 h 33"/>
                  <a:gd name="T8" fmla="*/ 0 w 32"/>
                  <a:gd name="T9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3">
                    <a:moveTo>
                      <a:pt x="0" y="7"/>
                    </a:moveTo>
                    <a:cubicBezTo>
                      <a:pt x="14" y="7"/>
                      <a:pt x="26" y="19"/>
                      <a:pt x="26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15"/>
                      <a:pt x="18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71" name="กลุ่ม 670"/>
            <p:cNvGrpSpPr/>
            <p:nvPr/>
          </p:nvGrpSpPr>
          <p:grpSpPr>
            <a:xfrm>
              <a:off x="9799638" y="5994400"/>
              <a:ext cx="1316037" cy="1317625"/>
              <a:chOff x="9799638" y="5994400"/>
              <a:chExt cx="1316037" cy="1317625"/>
            </a:xfrm>
          </p:grpSpPr>
          <p:sp>
            <p:nvSpPr>
              <p:cNvPr id="261" name="Oval 59"/>
              <p:cNvSpPr>
                <a:spLocks noChangeArrowheads="1"/>
              </p:cNvSpPr>
              <p:nvPr/>
            </p:nvSpPr>
            <p:spPr bwMode="auto">
              <a:xfrm>
                <a:off x="9799638" y="5994400"/>
                <a:ext cx="1316037" cy="1317625"/>
              </a:xfrm>
              <a:prstGeom prst="ellipse">
                <a:avLst/>
              </a:prstGeom>
              <a:solidFill>
                <a:srgbClr val="49B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2" name="Freeform 60"/>
              <p:cNvSpPr>
                <a:spLocks/>
              </p:cNvSpPr>
              <p:nvPr/>
            </p:nvSpPr>
            <p:spPr bwMode="auto">
              <a:xfrm>
                <a:off x="10304463" y="6408738"/>
                <a:ext cx="306387" cy="488950"/>
              </a:xfrm>
              <a:custGeom>
                <a:avLst/>
                <a:gdLst>
                  <a:gd name="T0" fmla="*/ 193 w 193"/>
                  <a:gd name="T1" fmla="*/ 0 h 308"/>
                  <a:gd name="T2" fmla="*/ 135 w 193"/>
                  <a:gd name="T3" fmla="*/ 0 h 308"/>
                  <a:gd name="T4" fmla="*/ 97 w 193"/>
                  <a:gd name="T5" fmla="*/ 58 h 308"/>
                  <a:gd name="T6" fmla="*/ 0 w 193"/>
                  <a:gd name="T7" fmla="*/ 58 h 308"/>
                  <a:gd name="T8" fmla="*/ 0 w 193"/>
                  <a:gd name="T9" fmla="*/ 135 h 308"/>
                  <a:gd name="T10" fmla="*/ 58 w 193"/>
                  <a:gd name="T11" fmla="*/ 135 h 308"/>
                  <a:gd name="T12" fmla="*/ 0 w 193"/>
                  <a:gd name="T13" fmla="*/ 250 h 308"/>
                  <a:gd name="T14" fmla="*/ 0 w 193"/>
                  <a:gd name="T15" fmla="*/ 308 h 308"/>
                  <a:gd name="T16" fmla="*/ 58 w 193"/>
                  <a:gd name="T17" fmla="*/ 308 h 308"/>
                  <a:gd name="T18" fmla="*/ 87 w 193"/>
                  <a:gd name="T19" fmla="*/ 241 h 308"/>
                  <a:gd name="T20" fmla="*/ 193 w 193"/>
                  <a:gd name="T21" fmla="*/ 241 h 308"/>
                  <a:gd name="T22" fmla="*/ 193 w 193"/>
                  <a:gd name="T23" fmla="*/ 164 h 308"/>
                  <a:gd name="T24" fmla="*/ 135 w 193"/>
                  <a:gd name="T25" fmla="*/ 164 h 308"/>
                  <a:gd name="T26" fmla="*/ 193 w 193"/>
                  <a:gd name="T27" fmla="*/ 48 h 308"/>
                  <a:gd name="T28" fmla="*/ 193 w 193"/>
                  <a:gd name="T2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3" h="308">
                    <a:moveTo>
                      <a:pt x="193" y="0"/>
                    </a:moveTo>
                    <a:lnTo>
                      <a:pt x="135" y="0"/>
                    </a:lnTo>
                    <a:lnTo>
                      <a:pt x="97" y="58"/>
                    </a:lnTo>
                    <a:lnTo>
                      <a:pt x="0" y="58"/>
                    </a:lnTo>
                    <a:lnTo>
                      <a:pt x="0" y="135"/>
                    </a:lnTo>
                    <a:lnTo>
                      <a:pt x="58" y="135"/>
                    </a:lnTo>
                    <a:lnTo>
                      <a:pt x="0" y="250"/>
                    </a:lnTo>
                    <a:lnTo>
                      <a:pt x="0" y="308"/>
                    </a:lnTo>
                    <a:lnTo>
                      <a:pt x="58" y="308"/>
                    </a:lnTo>
                    <a:lnTo>
                      <a:pt x="87" y="241"/>
                    </a:lnTo>
                    <a:lnTo>
                      <a:pt x="193" y="241"/>
                    </a:lnTo>
                    <a:lnTo>
                      <a:pt x="193" y="164"/>
                    </a:lnTo>
                    <a:lnTo>
                      <a:pt x="135" y="164"/>
                    </a:lnTo>
                    <a:lnTo>
                      <a:pt x="193" y="48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91" name="กลุ่ม 2090"/>
            <p:cNvGrpSpPr/>
            <p:nvPr/>
          </p:nvGrpSpPr>
          <p:grpSpPr>
            <a:xfrm>
              <a:off x="13995400" y="9883775"/>
              <a:ext cx="1316037" cy="1317625"/>
              <a:chOff x="13995400" y="9883775"/>
              <a:chExt cx="1316037" cy="1317625"/>
            </a:xfrm>
          </p:grpSpPr>
          <p:sp>
            <p:nvSpPr>
              <p:cNvPr id="263" name="Oval 61"/>
              <p:cNvSpPr>
                <a:spLocks noChangeArrowheads="1"/>
              </p:cNvSpPr>
              <p:nvPr/>
            </p:nvSpPr>
            <p:spPr bwMode="auto">
              <a:xfrm>
                <a:off x="13995400" y="9883775"/>
                <a:ext cx="1316037" cy="1317625"/>
              </a:xfrm>
              <a:prstGeom prst="ellipse">
                <a:avLst/>
              </a:prstGeom>
              <a:solidFill>
                <a:srgbClr val="F04A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4" name="Freeform 62"/>
              <p:cNvSpPr>
                <a:spLocks noEditPoints="1"/>
              </p:cNvSpPr>
              <p:nvPr/>
            </p:nvSpPr>
            <p:spPr bwMode="auto">
              <a:xfrm>
                <a:off x="14377988" y="10328275"/>
                <a:ext cx="550862" cy="428625"/>
              </a:xfrm>
              <a:custGeom>
                <a:avLst/>
                <a:gdLst>
                  <a:gd name="T0" fmla="*/ 18 w 36"/>
                  <a:gd name="T1" fmla="*/ 0 h 28"/>
                  <a:gd name="T2" fmla="*/ 10 w 36"/>
                  <a:gd name="T3" fmla="*/ 8 h 28"/>
                  <a:gd name="T4" fmla="*/ 10 w 36"/>
                  <a:gd name="T5" fmla="*/ 19 h 28"/>
                  <a:gd name="T6" fmla="*/ 8 w 36"/>
                  <a:gd name="T7" fmla="*/ 21 h 28"/>
                  <a:gd name="T8" fmla="*/ 6 w 36"/>
                  <a:gd name="T9" fmla="*/ 19 h 28"/>
                  <a:gd name="T10" fmla="*/ 6 w 36"/>
                  <a:gd name="T11" fmla="*/ 14 h 28"/>
                  <a:gd name="T12" fmla="*/ 0 w 36"/>
                  <a:gd name="T13" fmla="*/ 14 h 28"/>
                  <a:gd name="T14" fmla="*/ 0 w 36"/>
                  <a:gd name="T15" fmla="*/ 19 h 28"/>
                  <a:gd name="T16" fmla="*/ 8 w 36"/>
                  <a:gd name="T17" fmla="*/ 28 h 28"/>
                  <a:gd name="T18" fmla="*/ 16 w 36"/>
                  <a:gd name="T19" fmla="*/ 19 h 28"/>
                  <a:gd name="T20" fmla="*/ 16 w 36"/>
                  <a:gd name="T21" fmla="*/ 8 h 28"/>
                  <a:gd name="T22" fmla="*/ 18 w 36"/>
                  <a:gd name="T23" fmla="*/ 6 h 28"/>
                  <a:gd name="T24" fmla="*/ 20 w 36"/>
                  <a:gd name="T25" fmla="*/ 8 h 28"/>
                  <a:gd name="T26" fmla="*/ 20 w 36"/>
                  <a:gd name="T27" fmla="*/ 10 h 28"/>
                  <a:gd name="T28" fmla="*/ 22 w 36"/>
                  <a:gd name="T29" fmla="*/ 11 h 28"/>
                  <a:gd name="T30" fmla="*/ 26 w 36"/>
                  <a:gd name="T31" fmla="*/ 10 h 28"/>
                  <a:gd name="T32" fmla="*/ 26 w 36"/>
                  <a:gd name="T33" fmla="*/ 8 h 28"/>
                  <a:gd name="T34" fmla="*/ 18 w 36"/>
                  <a:gd name="T35" fmla="*/ 0 h 28"/>
                  <a:gd name="T36" fmla="*/ 20 w 36"/>
                  <a:gd name="T37" fmla="*/ 14 h 28"/>
                  <a:gd name="T38" fmla="*/ 20 w 36"/>
                  <a:gd name="T39" fmla="*/ 19 h 28"/>
                  <a:gd name="T40" fmla="*/ 28 w 36"/>
                  <a:gd name="T41" fmla="*/ 28 h 28"/>
                  <a:gd name="T42" fmla="*/ 36 w 36"/>
                  <a:gd name="T43" fmla="*/ 19 h 28"/>
                  <a:gd name="T44" fmla="*/ 36 w 36"/>
                  <a:gd name="T45" fmla="*/ 14 h 28"/>
                  <a:gd name="T46" fmla="*/ 30 w 36"/>
                  <a:gd name="T47" fmla="*/ 14 h 28"/>
                  <a:gd name="T48" fmla="*/ 30 w 36"/>
                  <a:gd name="T49" fmla="*/ 19 h 28"/>
                  <a:gd name="T50" fmla="*/ 28 w 36"/>
                  <a:gd name="T51" fmla="*/ 21 h 28"/>
                  <a:gd name="T52" fmla="*/ 26 w 36"/>
                  <a:gd name="T53" fmla="*/ 19 h 28"/>
                  <a:gd name="T54" fmla="*/ 26 w 36"/>
                  <a:gd name="T55" fmla="*/ 14 h 28"/>
                  <a:gd name="T56" fmla="*/ 22 w 36"/>
                  <a:gd name="T57" fmla="*/ 15 h 28"/>
                  <a:gd name="T58" fmla="*/ 20 w 36"/>
                  <a:gd name="T5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28">
                    <a:moveTo>
                      <a:pt x="18" y="0"/>
                    </a:moveTo>
                    <a:cubicBezTo>
                      <a:pt x="13" y="0"/>
                      <a:pt x="10" y="3"/>
                      <a:pt x="10" y="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0"/>
                      <a:pt x="9" y="21"/>
                      <a:pt x="8" y="21"/>
                    </a:cubicBezTo>
                    <a:cubicBezTo>
                      <a:pt x="7" y="21"/>
                      <a:pt x="6" y="20"/>
                      <a:pt x="6" y="19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3" y="28"/>
                      <a:pt x="8" y="28"/>
                    </a:cubicBezTo>
                    <a:cubicBezTo>
                      <a:pt x="12" y="28"/>
                      <a:pt x="16" y="24"/>
                      <a:pt x="16" y="1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7" y="6"/>
                      <a:pt x="18" y="6"/>
                    </a:cubicBezTo>
                    <a:cubicBezTo>
                      <a:pt x="19" y="6"/>
                      <a:pt x="20" y="7"/>
                      <a:pt x="20" y="8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3"/>
                      <a:pt x="22" y="0"/>
                      <a:pt x="18" y="0"/>
                    </a:cubicBezTo>
                    <a:close/>
                    <a:moveTo>
                      <a:pt x="20" y="14"/>
                    </a:move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4"/>
                      <a:pt x="23" y="28"/>
                      <a:pt x="28" y="28"/>
                    </a:cubicBezTo>
                    <a:cubicBezTo>
                      <a:pt x="32" y="28"/>
                      <a:pt x="36" y="24"/>
                      <a:pt x="36" y="19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21"/>
                      <a:pt x="29" y="21"/>
                      <a:pt x="28" y="21"/>
                    </a:cubicBezTo>
                    <a:cubicBezTo>
                      <a:pt x="27" y="21"/>
                      <a:pt x="26" y="21"/>
                      <a:pt x="26" y="19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2" y="15"/>
                      <a:pt x="22" y="15"/>
                      <a:pt x="22" y="15"/>
                    </a:cubicBez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90" name="กลุ่ม 2089"/>
            <p:cNvGrpSpPr/>
            <p:nvPr/>
          </p:nvGrpSpPr>
          <p:grpSpPr>
            <a:xfrm>
              <a:off x="11896725" y="9883775"/>
              <a:ext cx="1317625" cy="1317625"/>
              <a:chOff x="11896725" y="9883775"/>
              <a:chExt cx="1317625" cy="1317625"/>
            </a:xfrm>
          </p:grpSpPr>
          <p:sp>
            <p:nvSpPr>
              <p:cNvPr id="265" name="Oval 63"/>
              <p:cNvSpPr>
                <a:spLocks noChangeArrowheads="1"/>
              </p:cNvSpPr>
              <p:nvPr/>
            </p:nvSpPr>
            <p:spPr bwMode="auto">
              <a:xfrm>
                <a:off x="11896725" y="9883775"/>
                <a:ext cx="1317625" cy="1317625"/>
              </a:xfrm>
              <a:prstGeom prst="ellipse">
                <a:avLst/>
              </a:prstGeom>
              <a:solidFill>
                <a:srgbClr val="38AB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6" name="Freeform 64"/>
              <p:cNvSpPr>
                <a:spLocks/>
              </p:cNvSpPr>
              <p:nvPr/>
            </p:nvSpPr>
            <p:spPr bwMode="auto">
              <a:xfrm>
                <a:off x="12311063" y="10344150"/>
                <a:ext cx="198437" cy="182563"/>
              </a:xfrm>
              <a:custGeom>
                <a:avLst/>
                <a:gdLst>
                  <a:gd name="T0" fmla="*/ 125 w 125"/>
                  <a:gd name="T1" fmla="*/ 115 h 115"/>
                  <a:gd name="T2" fmla="*/ 125 w 125"/>
                  <a:gd name="T3" fmla="*/ 0 h 115"/>
                  <a:gd name="T4" fmla="*/ 0 w 125"/>
                  <a:gd name="T5" fmla="*/ 9 h 115"/>
                  <a:gd name="T6" fmla="*/ 0 w 125"/>
                  <a:gd name="T7" fmla="*/ 115 h 115"/>
                  <a:gd name="T8" fmla="*/ 125 w 125"/>
                  <a:gd name="T9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15">
                    <a:moveTo>
                      <a:pt x="125" y="115"/>
                    </a:moveTo>
                    <a:lnTo>
                      <a:pt x="125" y="0"/>
                    </a:lnTo>
                    <a:lnTo>
                      <a:pt x="0" y="9"/>
                    </a:lnTo>
                    <a:lnTo>
                      <a:pt x="0" y="115"/>
                    </a:lnTo>
                    <a:lnTo>
                      <a:pt x="125" y="1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7" name="Freeform 65"/>
              <p:cNvSpPr>
                <a:spLocks/>
              </p:cNvSpPr>
              <p:nvPr/>
            </p:nvSpPr>
            <p:spPr bwMode="auto">
              <a:xfrm>
                <a:off x="12311063" y="10542588"/>
                <a:ext cx="198437" cy="200025"/>
              </a:xfrm>
              <a:custGeom>
                <a:avLst/>
                <a:gdLst>
                  <a:gd name="T0" fmla="*/ 0 w 125"/>
                  <a:gd name="T1" fmla="*/ 0 h 126"/>
                  <a:gd name="T2" fmla="*/ 0 w 125"/>
                  <a:gd name="T3" fmla="*/ 106 h 126"/>
                  <a:gd name="T4" fmla="*/ 125 w 125"/>
                  <a:gd name="T5" fmla="*/ 126 h 126"/>
                  <a:gd name="T6" fmla="*/ 125 w 125"/>
                  <a:gd name="T7" fmla="*/ 0 h 126"/>
                  <a:gd name="T8" fmla="*/ 0 w 125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126">
                    <a:moveTo>
                      <a:pt x="0" y="0"/>
                    </a:moveTo>
                    <a:lnTo>
                      <a:pt x="0" y="106"/>
                    </a:lnTo>
                    <a:lnTo>
                      <a:pt x="125" y="126"/>
                    </a:lnTo>
                    <a:lnTo>
                      <a:pt x="12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8" name="Freeform 66"/>
              <p:cNvSpPr>
                <a:spLocks/>
              </p:cNvSpPr>
              <p:nvPr/>
            </p:nvSpPr>
            <p:spPr bwMode="auto">
              <a:xfrm>
                <a:off x="12525375" y="10542588"/>
                <a:ext cx="260350" cy="230188"/>
              </a:xfrm>
              <a:custGeom>
                <a:avLst/>
                <a:gdLst>
                  <a:gd name="T0" fmla="*/ 0 w 164"/>
                  <a:gd name="T1" fmla="*/ 0 h 145"/>
                  <a:gd name="T2" fmla="*/ 0 w 164"/>
                  <a:gd name="T3" fmla="*/ 126 h 145"/>
                  <a:gd name="T4" fmla="*/ 164 w 164"/>
                  <a:gd name="T5" fmla="*/ 145 h 145"/>
                  <a:gd name="T6" fmla="*/ 164 w 164"/>
                  <a:gd name="T7" fmla="*/ 0 h 145"/>
                  <a:gd name="T8" fmla="*/ 0 w 164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45">
                    <a:moveTo>
                      <a:pt x="0" y="0"/>
                    </a:moveTo>
                    <a:lnTo>
                      <a:pt x="0" y="126"/>
                    </a:lnTo>
                    <a:lnTo>
                      <a:pt x="164" y="145"/>
                    </a:lnTo>
                    <a:lnTo>
                      <a:pt x="16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9" name="Freeform 67"/>
              <p:cNvSpPr>
                <a:spLocks/>
              </p:cNvSpPr>
              <p:nvPr/>
            </p:nvSpPr>
            <p:spPr bwMode="auto">
              <a:xfrm>
                <a:off x="12525375" y="10298113"/>
                <a:ext cx="260350" cy="228600"/>
              </a:xfrm>
              <a:custGeom>
                <a:avLst/>
                <a:gdLst>
                  <a:gd name="T0" fmla="*/ 164 w 164"/>
                  <a:gd name="T1" fmla="*/ 144 h 144"/>
                  <a:gd name="T2" fmla="*/ 164 w 164"/>
                  <a:gd name="T3" fmla="*/ 0 h 144"/>
                  <a:gd name="T4" fmla="*/ 0 w 164"/>
                  <a:gd name="T5" fmla="*/ 19 h 144"/>
                  <a:gd name="T6" fmla="*/ 0 w 164"/>
                  <a:gd name="T7" fmla="*/ 144 h 144"/>
                  <a:gd name="T8" fmla="*/ 164 w 164"/>
                  <a:gd name="T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44">
                    <a:moveTo>
                      <a:pt x="164" y="144"/>
                    </a:moveTo>
                    <a:lnTo>
                      <a:pt x="164" y="0"/>
                    </a:lnTo>
                    <a:lnTo>
                      <a:pt x="0" y="19"/>
                    </a:lnTo>
                    <a:lnTo>
                      <a:pt x="0" y="144"/>
                    </a:lnTo>
                    <a:lnTo>
                      <a:pt x="164" y="1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89" name="กลุ่ม 2088"/>
            <p:cNvGrpSpPr/>
            <p:nvPr/>
          </p:nvGrpSpPr>
          <p:grpSpPr>
            <a:xfrm>
              <a:off x="9799638" y="9883775"/>
              <a:ext cx="1316037" cy="1317625"/>
              <a:chOff x="9799638" y="9883775"/>
              <a:chExt cx="1316037" cy="1317625"/>
            </a:xfrm>
          </p:grpSpPr>
          <p:sp>
            <p:nvSpPr>
              <p:cNvPr id="270" name="Oval 68"/>
              <p:cNvSpPr>
                <a:spLocks noChangeArrowheads="1"/>
              </p:cNvSpPr>
              <p:nvPr/>
            </p:nvSpPr>
            <p:spPr bwMode="auto">
              <a:xfrm>
                <a:off x="9799638" y="9883775"/>
                <a:ext cx="1316037" cy="1317625"/>
              </a:xfrm>
              <a:prstGeom prst="ellipse">
                <a:avLst/>
              </a:pr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71" name="Freeform 69"/>
              <p:cNvSpPr>
                <a:spLocks/>
              </p:cNvSpPr>
              <p:nvPr/>
            </p:nvSpPr>
            <p:spPr bwMode="auto">
              <a:xfrm>
                <a:off x="10212388" y="10374313"/>
                <a:ext cx="474662" cy="444500"/>
              </a:xfrm>
              <a:custGeom>
                <a:avLst/>
                <a:gdLst>
                  <a:gd name="T0" fmla="*/ 31 w 31"/>
                  <a:gd name="T1" fmla="*/ 19 h 29"/>
                  <a:gd name="T2" fmla="*/ 22 w 31"/>
                  <a:gd name="T3" fmla="*/ 28 h 29"/>
                  <a:gd name="T4" fmla="*/ 15 w 31"/>
                  <a:gd name="T5" fmla="*/ 27 h 29"/>
                  <a:gd name="T6" fmla="*/ 11 w 31"/>
                  <a:gd name="T7" fmla="*/ 28 h 29"/>
                  <a:gd name="T8" fmla="*/ 5 w 31"/>
                  <a:gd name="T9" fmla="*/ 24 h 29"/>
                  <a:gd name="T10" fmla="*/ 2 w 31"/>
                  <a:gd name="T11" fmla="*/ 20 h 29"/>
                  <a:gd name="T12" fmla="*/ 1 w 31"/>
                  <a:gd name="T13" fmla="*/ 8 h 29"/>
                  <a:gd name="T14" fmla="*/ 7 w 31"/>
                  <a:gd name="T15" fmla="*/ 2 h 29"/>
                  <a:gd name="T16" fmla="*/ 15 w 31"/>
                  <a:gd name="T17" fmla="*/ 3 h 29"/>
                  <a:gd name="T18" fmla="*/ 19 w 31"/>
                  <a:gd name="T19" fmla="*/ 2 h 29"/>
                  <a:gd name="T20" fmla="*/ 30 w 31"/>
                  <a:gd name="T21" fmla="*/ 5 h 29"/>
                  <a:gd name="T22" fmla="*/ 30 w 31"/>
                  <a:gd name="T23" fmla="*/ 5 h 29"/>
                  <a:gd name="T24" fmla="*/ 31 w 31"/>
                  <a:gd name="T25" fmla="*/ 19 h 29"/>
                  <a:gd name="T26" fmla="*/ 31 w 31"/>
                  <a:gd name="T27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9">
                    <a:moveTo>
                      <a:pt x="31" y="19"/>
                    </a:moveTo>
                    <a:cubicBezTo>
                      <a:pt x="29" y="23"/>
                      <a:pt x="26" y="29"/>
                      <a:pt x="22" y="28"/>
                    </a:cubicBezTo>
                    <a:cubicBezTo>
                      <a:pt x="19" y="28"/>
                      <a:pt x="18" y="26"/>
                      <a:pt x="15" y="27"/>
                    </a:cubicBezTo>
                    <a:cubicBezTo>
                      <a:pt x="13" y="27"/>
                      <a:pt x="12" y="28"/>
                      <a:pt x="11" y="28"/>
                    </a:cubicBezTo>
                    <a:cubicBezTo>
                      <a:pt x="8" y="28"/>
                      <a:pt x="6" y="26"/>
                      <a:pt x="5" y="24"/>
                    </a:cubicBezTo>
                    <a:cubicBezTo>
                      <a:pt x="4" y="23"/>
                      <a:pt x="3" y="21"/>
                      <a:pt x="2" y="20"/>
                    </a:cubicBezTo>
                    <a:cubicBezTo>
                      <a:pt x="1" y="16"/>
                      <a:pt x="0" y="12"/>
                      <a:pt x="1" y="8"/>
                    </a:cubicBezTo>
                    <a:cubicBezTo>
                      <a:pt x="2" y="5"/>
                      <a:pt x="4" y="3"/>
                      <a:pt x="7" y="2"/>
                    </a:cubicBezTo>
                    <a:cubicBezTo>
                      <a:pt x="11" y="0"/>
                      <a:pt x="14" y="2"/>
                      <a:pt x="15" y="3"/>
                    </a:cubicBezTo>
                    <a:cubicBezTo>
                      <a:pt x="17" y="3"/>
                      <a:pt x="17" y="2"/>
                      <a:pt x="19" y="2"/>
                    </a:cubicBezTo>
                    <a:cubicBezTo>
                      <a:pt x="22" y="1"/>
                      <a:pt x="27" y="1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4" y="9"/>
                      <a:pt x="25" y="15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72" name="Freeform 70"/>
              <p:cNvSpPr>
                <a:spLocks/>
              </p:cNvSpPr>
              <p:nvPr/>
            </p:nvSpPr>
            <p:spPr bwMode="auto">
              <a:xfrm>
                <a:off x="10442575" y="10266363"/>
                <a:ext cx="122237" cy="138113"/>
              </a:xfrm>
              <a:custGeom>
                <a:avLst/>
                <a:gdLst>
                  <a:gd name="T0" fmla="*/ 8 w 8"/>
                  <a:gd name="T1" fmla="*/ 0 h 9"/>
                  <a:gd name="T2" fmla="*/ 8 w 8"/>
                  <a:gd name="T3" fmla="*/ 2 h 9"/>
                  <a:gd name="T4" fmla="*/ 1 w 8"/>
                  <a:gd name="T5" fmla="*/ 9 h 9"/>
                  <a:gd name="T6" fmla="*/ 1 w 8"/>
                  <a:gd name="T7" fmla="*/ 9 h 9"/>
                  <a:gd name="T8" fmla="*/ 0 w 8"/>
                  <a:gd name="T9" fmla="*/ 7 h 9"/>
                  <a:gd name="T10" fmla="*/ 7 w 8"/>
                  <a:gd name="T11" fmla="*/ 0 h 9"/>
                  <a:gd name="T12" fmla="*/ 8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8" y="0"/>
                      <a:pt x="8" y="1"/>
                      <a:pt x="8" y="2"/>
                    </a:cubicBezTo>
                    <a:cubicBezTo>
                      <a:pt x="8" y="5"/>
                      <a:pt x="4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1" y="4"/>
                      <a:pt x="4" y="1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92" name="กลุ่ม 2091"/>
            <p:cNvGrpSpPr/>
            <p:nvPr/>
          </p:nvGrpSpPr>
          <p:grpSpPr>
            <a:xfrm>
              <a:off x="16092488" y="9883775"/>
              <a:ext cx="1317625" cy="1317625"/>
              <a:chOff x="16092488" y="9883775"/>
              <a:chExt cx="1317625" cy="1317625"/>
            </a:xfrm>
          </p:grpSpPr>
          <p:sp>
            <p:nvSpPr>
              <p:cNvPr id="275" name="Oval 71"/>
              <p:cNvSpPr>
                <a:spLocks noChangeArrowheads="1"/>
              </p:cNvSpPr>
              <p:nvPr/>
            </p:nvSpPr>
            <p:spPr bwMode="auto">
              <a:xfrm>
                <a:off x="16092488" y="9883775"/>
                <a:ext cx="1317625" cy="1317625"/>
              </a:xfrm>
              <a:prstGeom prst="ellipse">
                <a:avLst/>
              </a:prstGeom>
              <a:solidFill>
                <a:srgbClr val="82B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56" name="Freeform 72"/>
              <p:cNvSpPr>
                <a:spLocks/>
              </p:cNvSpPr>
              <p:nvPr/>
            </p:nvSpPr>
            <p:spPr bwMode="auto">
              <a:xfrm>
                <a:off x="16475075" y="10282238"/>
                <a:ext cx="582612" cy="550863"/>
              </a:xfrm>
              <a:custGeom>
                <a:avLst/>
                <a:gdLst>
                  <a:gd name="T0" fmla="*/ 10 w 38"/>
                  <a:gd name="T1" fmla="*/ 21 h 36"/>
                  <a:gd name="T2" fmla="*/ 10 w 38"/>
                  <a:gd name="T3" fmla="*/ 18 h 36"/>
                  <a:gd name="T4" fmla="*/ 18 w 38"/>
                  <a:gd name="T5" fmla="*/ 3 h 36"/>
                  <a:gd name="T6" fmla="*/ 25 w 38"/>
                  <a:gd name="T7" fmla="*/ 0 h 36"/>
                  <a:gd name="T8" fmla="*/ 29 w 38"/>
                  <a:gd name="T9" fmla="*/ 1 h 36"/>
                  <a:gd name="T10" fmla="*/ 31 w 38"/>
                  <a:gd name="T11" fmla="*/ 5 h 36"/>
                  <a:gd name="T12" fmla="*/ 13 w 38"/>
                  <a:gd name="T13" fmla="*/ 32 h 36"/>
                  <a:gd name="T14" fmla="*/ 7 w 38"/>
                  <a:gd name="T15" fmla="*/ 9 h 36"/>
                  <a:gd name="T16" fmla="*/ 8 w 38"/>
                  <a:gd name="T17" fmla="*/ 10 h 36"/>
                  <a:gd name="T18" fmla="*/ 10 w 38"/>
                  <a:gd name="T19" fmla="*/ 21 h 36"/>
                  <a:gd name="T20" fmla="*/ 10 w 38"/>
                  <a:gd name="T21" fmla="*/ 2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6">
                    <a:moveTo>
                      <a:pt x="10" y="21"/>
                    </a:moveTo>
                    <a:cubicBezTo>
                      <a:pt x="10" y="20"/>
                      <a:pt x="10" y="19"/>
                      <a:pt x="10" y="18"/>
                    </a:cubicBezTo>
                    <a:cubicBezTo>
                      <a:pt x="11" y="12"/>
                      <a:pt x="13" y="7"/>
                      <a:pt x="18" y="3"/>
                    </a:cubicBezTo>
                    <a:cubicBezTo>
                      <a:pt x="20" y="1"/>
                      <a:pt x="21" y="1"/>
                      <a:pt x="25" y="0"/>
                    </a:cubicBezTo>
                    <a:cubicBezTo>
                      <a:pt x="27" y="0"/>
                      <a:pt x="28" y="0"/>
                      <a:pt x="29" y="1"/>
                    </a:cubicBezTo>
                    <a:cubicBezTo>
                      <a:pt x="30" y="2"/>
                      <a:pt x="30" y="4"/>
                      <a:pt x="31" y="5"/>
                    </a:cubicBezTo>
                    <a:cubicBezTo>
                      <a:pt x="38" y="27"/>
                      <a:pt x="24" y="36"/>
                      <a:pt x="13" y="32"/>
                    </a:cubicBezTo>
                    <a:cubicBezTo>
                      <a:pt x="3" y="29"/>
                      <a:pt x="0" y="16"/>
                      <a:pt x="7" y="9"/>
                    </a:cubicBezTo>
                    <a:cubicBezTo>
                      <a:pt x="8" y="8"/>
                      <a:pt x="8" y="9"/>
                      <a:pt x="8" y="10"/>
                    </a:cubicBezTo>
                    <a:cubicBezTo>
                      <a:pt x="8" y="11"/>
                      <a:pt x="6" y="17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93" name="กลุ่ม 2092"/>
            <p:cNvGrpSpPr/>
            <p:nvPr/>
          </p:nvGrpSpPr>
          <p:grpSpPr>
            <a:xfrm>
              <a:off x="18191163" y="9883775"/>
              <a:ext cx="1316037" cy="1317625"/>
              <a:chOff x="18191163" y="9883775"/>
              <a:chExt cx="1316037" cy="1317625"/>
            </a:xfrm>
          </p:grpSpPr>
          <p:sp>
            <p:nvSpPr>
              <p:cNvPr id="657" name="Oval 73"/>
              <p:cNvSpPr>
                <a:spLocks noChangeArrowheads="1"/>
              </p:cNvSpPr>
              <p:nvPr/>
            </p:nvSpPr>
            <p:spPr bwMode="auto">
              <a:xfrm>
                <a:off x="18191163" y="9883775"/>
                <a:ext cx="1316037" cy="1317625"/>
              </a:xfrm>
              <a:prstGeom prst="ellipse">
                <a:avLst/>
              </a:prstGeom>
              <a:solidFill>
                <a:srgbClr val="53A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58" name="Freeform 74"/>
              <p:cNvSpPr>
                <a:spLocks/>
              </p:cNvSpPr>
              <p:nvPr/>
            </p:nvSpPr>
            <p:spPr bwMode="auto">
              <a:xfrm>
                <a:off x="18542000" y="10282238"/>
                <a:ext cx="292100" cy="520700"/>
              </a:xfrm>
              <a:custGeom>
                <a:avLst/>
                <a:gdLst>
                  <a:gd name="T0" fmla="*/ 184 w 184"/>
                  <a:gd name="T1" fmla="*/ 106 h 328"/>
                  <a:gd name="T2" fmla="*/ 58 w 184"/>
                  <a:gd name="T3" fmla="*/ 328 h 328"/>
                  <a:gd name="T4" fmla="*/ 0 w 184"/>
                  <a:gd name="T5" fmla="*/ 212 h 328"/>
                  <a:gd name="T6" fmla="*/ 126 w 184"/>
                  <a:gd name="T7" fmla="*/ 0 h 328"/>
                  <a:gd name="T8" fmla="*/ 184 w 184"/>
                  <a:gd name="T9" fmla="*/ 106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328">
                    <a:moveTo>
                      <a:pt x="184" y="106"/>
                    </a:moveTo>
                    <a:lnTo>
                      <a:pt x="58" y="328"/>
                    </a:lnTo>
                    <a:lnTo>
                      <a:pt x="0" y="212"/>
                    </a:lnTo>
                    <a:lnTo>
                      <a:pt x="126" y="0"/>
                    </a:lnTo>
                    <a:lnTo>
                      <a:pt x="184" y="1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59" name="Freeform 75"/>
              <p:cNvSpPr>
                <a:spLocks/>
              </p:cNvSpPr>
              <p:nvPr/>
            </p:nvSpPr>
            <p:spPr bwMode="auto">
              <a:xfrm>
                <a:off x="18756313" y="10266363"/>
                <a:ext cx="398462" cy="352425"/>
              </a:xfrm>
              <a:custGeom>
                <a:avLst/>
                <a:gdLst>
                  <a:gd name="T0" fmla="*/ 251 w 251"/>
                  <a:gd name="T1" fmla="*/ 222 h 222"/>
                  <a:gd name="T2" fmla="*/ 126 w 251"/>
                  <a:gd name="T3" fmla="*/ 222 h 222"/>
                  <a:gd name="T4" fmla="*/ 0 w 251"/>
                  <a:gd name="T5" fmla="*/ 0 h 222"/>
                  <a:gd name="T6" fmla="*/ 126 w 251"/>
                  <a:gd name="T7" fmla="*/ 0 h 222"/>
                  <a:gd name="T8" fmla="*/ 251 w 251"/>
                  <a:gd name="T9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222">
                    <a:moveTo>
                      <a:pt x="251" y="222"/>
                    </a:moveTo>
                    <a:lnTo>
                      <a:pt x="126" y="222"/>
                    </a:lnTo>
                    <a:lnTo>
                      <a:pt x="0" y="0"/>
                    </a:lnTo>
                    <a:lnTo>
                      <a:pt x="126" y="0"/>
                    </a:lnTo>
                    <a:lnTo>
                      <a:pt x="251" y="2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60" name="Freeform 76"/>
              <p:cNvSpPr>
                <a:spLocks/>
              </p:cNvSpPr>
              <p:nvPr/>
            </p:nvSpPr>
            <p:spPr bwMode="auto">
              <a:xfrm>
                <a:off x="18649950" y="10634663"/>
                <a:ext cx="504825" cy="168275"/>
              </a:xfrm>
              <a:custGeom>
                <a:avLst/>
                <a:gdLst>
                  <a:gd name="T0" fmla="*/ 318 w 318"/>
                  <a:gd name="T1" fmla="*/ 0 h 106"/>
                  <a:gd name="T2" fmla="*/ 260 w 318"/>
                  <a:gd name="T3" fmla="*/ 106 h 106"/>
                  <a:gd name="T4" fmla="*/ 0 w 318"/>
                  <a:gd name="T5" fmla="*/ 106 h 106"/>
                  <a:gd name="T6" fmla="*/ 67 w 318"/>
                  <a:gd name="T7" fmla="*/ 0 h 106"/>
                  <a:gd name="T8" fmla="*/ 318 w 31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8" h="106">
                    <a:moveTo>
                      <a:pt x="318" y="0"/>
                    </a:moveTo>
                    <a:lnTo>
                      <a:pt x="260" y="106"/>
                    </a:lnTo>
                    <a:lnTo>
                      <a:pt x="0" y="106"/>
                    </a:lnTo>
                    <a:lnTo>
                      <a:pt x="67" y="0"/>
                    </a:lnTo>
                    <a:lnTo>
                      <a:pt x="3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00BBE4A9-0967-4274-9B82-A36CA2221B37}"/>
              </a:ext>
            </a:extLst>
          </p:cNvPr>
          <p:cNvGrpSpPr/>
          <p:nvPr/>
        </p:nvGrpSpPr>
        <p:grpSpPr>
          <a:xfrm>
            <a:off x="10561637" y="1752600"/>
            <a:ext cx="11095963" cy="10515600"/>
            <a:chOff x="9219274" y="1752600"/>
            <a:chExt cx="11095963" cy="10515600"/>
          </a:xfrm>
        </p:grpSpPr>
        <p:grpSp>
          <p:nvGrpSpPr>
            <p:cNvPr id="656" name="Group 275"/>
            <p:cNvGrpSpPr/>
            <p:nvPr/>
          </p:nvGrpSpPr>
          <p:grpSpPr>
            <a:xfrm>
              <a:off x="19168436" y="7286464"/>
              <a:ext cx="382268" cy="384311"/>
              <a:chOff x="7989888" y="755650"/>
              <a:chExt cx="296863" cy="298450"/>
            </a:xfrm>
            <a:solidFill>
              <a:schemeClr val="tx1"/>
            </a:solidFill>
          </p:grpSpPr>
          <p:sp>
            <p:nvSpPr>
              <p:cNvPr id="657" name="Freeform 5"/>
              <p:cNvSpPr>
                <a:spLocks noEditPoints="1"/>
              </p:cNvSpPr>
              <p:nvPr/>
            </p:nvSpPr>
            <p:spPr bwMode="auto">
              <a:xfrm>
                <a:off x="7989888" y="755650"/>
                <a:ext cx="296863" cy="29845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</a:cxnLst>
                <a:rect l="0" t="0" r="r" b="b"/>
                <a:pathLst>
                  <a:path w="116" h="116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9"/>
                    </a:move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7"/>
                      <a:pt x="58" y="7"/>
                    </a:cubicBez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58" name="Freeform 6"/>
              <p:cNvSpPr>
                <a:spLocks/>
              </p:cNvSpPr>
              <p:nvPr/>
            </p:nvSpPr>
            <p:spPr bwMode="auto">
              <a:xfrm>
                <a:off x="8043863" y="812800"/>
                <a:ext cx="138113" cy="13811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0" y="36"/>
                  </a:cxn>
                  <a:cxn ang="0">
                    <a:pos x="5" y="54"/>
                  </a:cxn>
                  <a:cxn ang="0">
                    <a:pos x="54" y="4"/>
                  </a:cxn>
                  <a:cxn ang="0">
                    <a:pos x="37" y="0"/>
                  </a:cxn>
                </a:cxnLst>
                <a:rect l="0" t="0" r="r" b="b"/>
                <a:pathLst>
                  <a:path w="54" h="54">
                    <a:moveTo>
                      <a:pt x="37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0" y="42"/>
                      <a:pt x="2" y="48"/>
                      <a:pt x="5" y="5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49" y="2"/>
                      <a:pt x="43" y="0"/>
                      <a:pt x="3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59" name="Freeform 7"/>
              <p:cNvSpPr>
                <a:spLocks/>
              </p:cNvSpPr>
              <p:nvPr/>
            </p:nvSpPr>
            <p:spPr bwMode="auto">
              <a:xfrm>
                <a:off x="8091488" y="862013"/>
                <a:ext cx="138113" cy="134938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0" y="49"/>
                  </a:cxn>
                  <a:cxn ang="0">
                    <a:pos x="18" y="53"/>
                  </a:cxn>
                  <a:cxn ang="0">
                    <a:pos x="54" y="17"/>
                  </a:cxn>
                  <a:cxn ang="0">
                    <a:pos x="49" y="0"/>
                  </a:cxn>
                </a:cxnLst>
                <a:rect l="0" t="0" r="r" b="b"/>
                <a:pathLst>
                  <a:path w="54" h="53">
                    <a:moveTo>
                      <a:pt x="49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6" y="52"/>
                      <a:pt x="11" y="53"/>
                      <a:pt x="18" y="53"/>
                    </a:cubicBezTo>
                    <a:cubicBezTo>
                      <a:pt x="38" y="53"/>
                      <a:pt x="54" y="37"/>
                      <a:pt x="54" y="17"/>
                    </a:cubicBezTo>
                    <a:cubicBezTo>
                      <a:pt x="54" y="11"/>
                      <a:pt x="52" y="5"/>
                      <a:pt x="4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660" name="Freeform 8"/>
            <p:cNvSpPr>
              <a:spLocks/>
            </p:cNvSpPr>
            <p:nvPr/>
          </p:nvSpPr>
          <p:spPr bwMode="auto">
            <a:xfrm>
              <a:off x="17629146" y="7278041"/>
              <a:ext cx="396576" cy="392488"/>
            </a:xfrm>
            <a:custGeom>
              <a:avLst/>
              <a:gdLst>
                <a:gd name="T0" fmla="*/ 2147483646 w 120"/>
                <a:gd name="T1" fmla="*/ 2147483646 h 119"/>
                <a:gd name="T2" fmla="*/ 2147483646 w 120"/>
                <a:gd name="T3" fmla="*/ 2147483646 h 119"/>
                <a:gd name="T4" fmla="*/ 2147483646 w 120"/>
                <a:gd name="T5" fmla="*/ 2147483646 h 119"/>
                <a:gd name="T6" fmla="*/ 2147483646 w 120"/>
                <a:gd name="T7" fmla="*/ 2147483646 h 119"/>
                <a:gd name="T8" fmla="*/ 2147483646 w 120"/>
                <a:gd name="T9" fmla="*/ 2147483646 h 119"/>
                <a:gd name="T10" fmla="*/ 2147483646 w 120"/>
                <a:gd name="T11" fmla="*/ 2147483646 h 119"/>
                <a:gd name="T12" fmla="*/ 2147483646 w 120"/>
                <a:gd name="T13" fmla="*/ 2147483646 h 119"/>
                <a:gd name="T14" fmla="*/ 2147483646 w 120"/>
                <a:gd name="T15" fmla="*/ 2147483646 h 119"/>
                <a:gd name="T16" fmla="*/ 2147483646 w 120"/>
                <a:gd name="T17" fmla="*/ 2147483646 h 119"/>
                <a:gd name="T18" fmla="*/ 2147483646 w 120"/>
                <a:gd name="T19" fmla="*/ 2147483646 h 119"/>
                <a:gd name="T20" fmla="*/ 2147483646 w 120"/>
                <a:gd name="T21" fmla="*/ 2147483646 h 119"/>
                <a:gd name="T22" fmla="*/ 2147483646 w 120"/>
                <a:gd name="T23" fmla="*/ 2147483646 h 119"/>
                <a:gd name="T24" fmla="*/ 2147483646 w 120"/>
                <a:gd name="T25" fmla="*/ 2147483646 h 119"/>
                <a:gd name="T26" fmla="*/ 2147483646 w 120"/>
                <a:gd name="T27" fmla="*/ 2147483646 h 119"/>
                <a:gd name="T28" fmla="*/ 2147483646 w 120"/>
                <a:gd name="T29" fmla="*/ 2147483646 h 119"/>
                <a:gd name="T30" fmla="*/ 2147483646 w 120"/>
                <a:gd name="T31" fmla="*/ 2147483646 h 119"/>
                <a:gd name="T32" fmla="*/ 2147483646 w 120"/>
                <a:gd name="T33" fmla="*/ 2147483646 h 119"/>
                <a:gd name="T34" fmla="*/ 2147483646 w 120"/>
                <a:gd name="T35" fmla="*/ 2147483646 h 119"/>
                <a:gd name="T36" fmla="*/ 2147483646 w 120"/>
                <a:gd name="T37" fmla="*/ 2147483646 h 119"/>
                <a:gd name="T38" fmla="*/ 2147483646 w 120"/>
                <a:gd name="T39" fmla="*/ 2147483646 h 119"/>
                <a:gd name="T40" fmla="*/ 2147483646 w 120"/>
                <a:gd name="T41" fmla="*/ 2147483646 h 119"/>
                <a:gd name="T42" fmla="*/ 2147483646 w 120"/>
                <a:gd name="T43" fmla="*/ 2147483646 h 1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0" h="119">
                  <a:moveTo>
                    <a:pt x="39" y="119"/>
                  </a:moveTo>
                  <a:cubicBezTo>
                    <a:pt x="89" y="119"/>
                    <a:pt x="89" y="119"/>
                    <a:pt x="89" y="119"/>
                  </a:cubicBezTo>
                  <a:cubicBezTo>
                    <a:pt x="89" y="119"/>
                    <a:pt x="109" y="68"/>
                    <a:pt x="114" y="52"/>
                  </a:cubicBezTo>
                  <a:cubicBezTo>
                    <a:pt x="120" y="36"/>
                    <a:pt x="106" y="32"/>
                    <a:pt x="100" y="47"/>
                  </a:cubicBezTo>
                  <a:cubicBezTo>
                    <a:pt x="96" y="58"/>
                    <a:pt x="94" y="60"/>
                    <a:pt x="94" y="60"/>
                  </a:cubicBezTo>
                  <a:cubicBezTo>
                    <a:pt x="94" y="60"/>
                    <a:pt x="88" y="60"/>
                    <a:pt x="89" y="53"/>
                  </a:cubicBezTo>
                  <a:cubicBezTo>
                    <a:pt x="90" y="45"/>
                    <a:pt x="92" y="34"/>
                    <a:pt x="94" y="18"/>
                  </a:cubicBezTo>
                  <a:cubicBezTo>
                    <a:pt x="96" y="8"/>
                    <a:pt x="80" y="7"/>
                    <a:pt x="79" y="15"/>
                  </a:cubicBezTo>
                  <a:cubicBezTo>
                    <a:pt x="78" y="23"/>
                    <a:pt x="75" y="45"/>
                    <a:pt x="74" y="50"/>
                  </a:cubicBezTo>
                  <a:cubicBezTo>
                    <a:pt x="73" y="55"/>
                    <a:pt x="67" y="59"/>
                    <a:pt x="66" y="47"/>
                  </a:cubicBezTo>
                  <a:cubicBezTo>
                    <a:pt x="66" y="39"/>
                    <a:pt x="65" y="27"/>
                    <a:pt x="65" y="11"/>
                  </a:cubicBezTo>
                  <a:cubicBezTo>
                    <a:pt x="65" y="0"/>
                    <a:pt x="48" y="1"/>
                    <a:pt x="48" y="11"/>
                  </a:cubicBezTo>
                  <a:cubicBezTo>
                    <a:pt x="48" y="18"/>
                    <a:pt x="49" y="46"/>
                    <a:pt x="49" y="52"/>
                  </a:cubicBezTo>
                  <a:cubicBezTo>
                    <a:pt x="49" y="57"/>
                    <a:pt x="46" y="59"/>
                    <a:pt x="43" y="51"/>
                  </a:cubicBezTo>
                  <a:cubicBezTo>
                    <a:pt x="39" y="43"/>
                    <a:pt x="35" y="34"/>
                    <a:pt x="32" y="26"/>
                  </a:cubicBezTo>
                  <a:cubicBezTo>
                    <a:pt x="27" y="14"/>
                    <a:pt x="13" y="22"/>
                    <a:pt x="16" y="30"/>
                  </a:cubicBezTo>
                  <a:cubicBezTo>
                    <a:pt x="19" y="37"/>
                    <a:pt x="26" y="53"/>
                    <a:pt x="31" y="66"/>
                  </a:cubicBezTo>
                  <a:cubicBezTo>
                    <a:pt x="34" y="72"/>
                    <a:pt x="37" y="84"/>
                    <a:pt x="29" y="78"/>
                  </a:cubicBezTo>
                  <a:cubicBezTo>
                    <a:pt x="23" y="73"/>
                    <a:pt x="21" y="69"/>
                    <a:pt x="14" y="64"/>
                  </a:cubicBezTo>
                  <a:cubicBezTo>
                    <a:pt x="7" y="60"/>
                    <a:pt x="0" y="69"/>
                    <a:pt x="3" y="73"/>
                  </a:cubicBezTo>
                  <a:cubicBezTo>
                    <a:pt x="9" y="80"/>
                    <a:pt x="19" y="91"/>
                    <a:pt x="26" y="102"/>
                  </a:cubicBezTo>
                  <a:cubicBezTo>
                    <a:pt x="31" y="110"/>
                    <a:pt x="39" y="119"/>
                    <a:pt x="39" y="1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661" name="Group 274"/>
            <p:cNvGrpSpPr/>
            <p:nvPr/>
          </p:nvGrpSpPr>
          <p:grpSpPr>
            <a:xfrm>
              <a:off x="16130742" y="7286464"/>
              <a:ext cx="359781" cy="384312"/>
              <a:chOff x="5630863" y="755650"/>
              <a:chExt cx="279400" cy="298451"/>
            </a:xfrm>
            <a:solidFill>
              <a:schemeClr val="tx1"/>
            </a:solidFill>
          </p:grpSpPr>
          <p:sp>
            <p:nvSpPr>
              <p:cNvPr id="662" name="Freeform 9"/>
              <p:cNvSpPr>
                <a:spLocks/>
              </p:cNvSpPr>
              <p:nvPr/>
            </p:nvSpPr>
            <p:spPr bwMode="auto">
              <a:xfrm>
                <a:off x="5667375" y="868363"/>
                <a:ext cx="204788" cy="185738"/>
              </a:xfrm>
              <a:custGeom>
                <a:avLst/>
                <a:gdLst/>
                <a:ahLst/>
                <a:cxnLst>
                  <a:cxn ang="0">
                    <a:pos x="66" y="58"/>
                  </a:cxn>
                  <a:cxn ang="0">
                    <a:pos x="58" y="58"/>
                  </a:cxn>
                  <a:cxn ang="0">
                    <a:pos x="58" y="0"/>
                  </a:cxn>
                  <a:cxn ang="0">
                    <a:pos x="44" y="0"/>
                  </a:cxn>
                  <a:cxn ang="0">
                    <a:pos x="44" y="58"/>
                  </a:cxn>
                  <a:cxn ang="0">
                    <a:pos x="37" y="58"/>
                  </a:cxn>
                  <a:cxn ang="0">
                    <a:pos x="37" y="0"/>
                  </a:cxn>
                  <a:cxn ang="0">
                    <a:pos x="22" y="0"/>
                  </a:cxn>
                  <a:cxn ang="0">
                    <a:pos x="22" y="58"/>
                  </a:cxn>
                  <a:cxn ang="0">
                    <a:pos x="15" y="58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77" y="72"/>
                  </a:cxn>
                  <a:cxn ang="0">
                    <a:pos x="80" y="69"/>
                  </a:cxn>
                  <a:cxn ang="0">
                    <a:pos x="80" y="0"/>
                  </a:cxn>
                  <a:cxn ang="0">
                    <a:pos x="66" y="0"/>
                  </a:cxn>
                  <a:cxn ang="0">
                    <a:pos x="66" y="58"/>
                  </a:cxn>
                </a:cxnLst>
                <a:rect l="0" t="0" r="r" b="b"/>
                <a:pathLst>
                  <a:path w="80" h="72">
                    <a:moveTo>
                      <a:pt x="66" y="58"/>
                    </a:move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1"/>
                      <a:pt x="2" y="72"/>
                      <a:pt x="4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9" y="72"/>
                      <a:pt x="80" y="71"/>
                      <a:pt x="80" y="69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63" name="Freeform 10"/>
              <p:cNvSpPr>
                <a:spLocks noEditPoints="1"/>
              </p:cNvSpPr>
              <p:nvPr/>
            </p:nvSpPr>
            <p:spPr bwMode="auto">
              <a:xfrm>
                <a:off x="5630863" y="755650"/>
                <a:ext cx="279400" cy="92075"/>
              </a:xfrm>
              <a:custGeom>
                <a:avLst/>
                <a:gdLst/>
                <a:ahLst/>
                <a:cxnLst>
                  <a:cxn ang="0">
                    <a:pos x="101" y="15"/>
                  </a:cxn>
                  <a:cxn ang="0">
                    <a:pos x="72" y="15"/>
                  </a:cxn>
                  <a:cxn ang="0">
                    <a:pos x="72" y="4"/>
                  </a:cxn>
                  <a:cxn ang="0">
                    <a:pos x="69" y="0"/>
                  </a:cxn>
                  <a:cxn ang="0">
                    <a:pos x="40" y="0"/>
                  </a:cxn>
                  <a:cxn ang="0">
                    <a:pos x="36" y="4"/>
                  </a:cxn>
                  <a:cxn ang="0">
                    <a:pos x="36" y="15"/>
                  </a:cxn>
                  <a:cxn ang="0">
                    <a:pos x="7" y="15"/>
                  </a:cxn>
                  <a:cxn ang="0">
                    <a:pos x="0" y="22"/>
                  </a:cxn>
                  <a:cxn ang="0">
                    <a:pos x="0" y="29"/>
                  </a:cxn>
                  <a:cxn ang="0">
                    <a:pos x="7" y="36"/>
                  </a:cxn>
                  <a:cxn ang="0">
                    <a:pos x="101" y="36"/>
                  </a:cxn>
                  <a:cxn ang="0">
                    <a:pos x="109" y="29"/>
                  </a:cxn>
                  <a:cxn ang="0">
                    <a:pos x="109" y="22"/>
                  </a:cxn>
                  <a:cxn ang="0">
                    <a:pos x="101" y="15"/>
                  </a:cxn>
                  <a:cxn ang="0">
                    <a:pos x="43" y="15"/>
                  </a:cxn>
                  <a:cxn ang="0">
                    <a:pos x="43" y="7"/>
                  </a:cxn>
                  <a:cxn ang="0">
                    <a:pos x="65" y="7"/>
                  </a:cxn>
                  <a:cxn ang="0">
                    <a:pos x="65" y="15"/>
                  </a:cxn>
                  <a:cxn ang="0">
                    <a:pos x="43" y="15"/>
                  </a:cxn>
                </a:cxnLst>
                <a:rect l="0" t="0" r="r" b="b"/>
                <a:pathLst>
                  <a:path w="109" h="36">
                    <a:moveTo>
                      <a:pt x="101" y="15"/>
                    </a:move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1" y="0"/>
                      <a:pt x="69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8" y="0"/>
                      <a:pt x="36" y="2"/>
                      <a:pt x="36" y="4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3" y="15"/>
                      <a:pt x="0" y="18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3"/>
                      <a:pt x="3" y="36"/>
                      <a:pt x="7" y="36"/>
                    </a:cubicBezTo>
                    <a:cubicBezTo>
                      <a:pt x="101" y="36"/>
                      <a:pt x="101" y="36"/>
                      <a:pt x="101" y="36"/>
                    </a:cubicBezTo>
                    <a:cubicBezTo>
                      <a:pt x="105" y="36"/>
                      <a:pt x="109" y="33"/>
                      <a:pt x="109" y="29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8"/>
                      <a:pt x="105" y="15"/>
                      <a:pt x="101" y="15"/>
                    </a:cubicBezTo>
                    <a:close/>
                    <a:moveTo>
                      <a:pt x="43" y="15"/>
                    </a:moveTo>
                    <a:cubicBezTo>
                      <a:pt x="43" y="7"/>
                      <a:pt x="43" y="7"/>
                      <a:pt x="43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15"/>
                      <a:pt x="65" y="15"/>
                      <a:pt x="65" y="15"/>
                    </a:cubicBezTo>
                    <a:lnTo>
                      <a:pt x="43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664" name="Freeform 11"/>
            <p:cNvSpPr>
              <a:spLocks/>
            </p:cNvSpPr>
            <p:nvPr/>
          </p:nvSpPr>
          <p:spPr bwMode="auto">
            <a:xfrm>
              <a:off x="15339633" y="7286218"/>
              <a:ext cx="263703" cy="337294"/>
            </a:xfrm>
            <a:custGeom>
              <a:avLst/>
              <a:gdLst>
                <a:gd name="T0" fmla="*/ 2147483646 w 80"/>
                <a:gd name="T1" fmla="*/ 2147483646 h 102"/>
                <a:gd name="T2" fmla="*/ 2147483646 w 80"/>
                <a:gd name="T3" fmla="*/ 2147483646 h 102"/>
                <a:gd name="T4" fmla="*/ 2147483646 w 80"/>
                <a:gd name="T5" fmla="*/ 2147483646 h 102"/>
                <a:gd name="T6" fmla="*/ 2147483646 w 80"/>
                <a:gd name="T7" fmla="*/ 2147483646 h 102"/>
                <a:gd name="T8" fmla="*/ 2147483646 w 80"/>
                <a:gd name="T9" fmla="*/ 2147483646 h 102"/>
                <a:gd name="T10" fmla="*/ 2147483646 w 80"/>
                <a:gd name="T11" fmla="*/ 2147483646 h 102"/>
                <a:gd name="T12" fmla="*/ 2147483646 w 80"/>
                <a:gd name="T13" fmla="*/ 2147483646 h 102"/>
                <a:gd name="T14" fmla="*/ 2147483646 w 80"/>
                <a:gd name="T15" fmla="*/ 2147483646 h 102"/>
                <a:gd name="T16" fmla="*/ 2147483646 w 80"/>
                <a:gd name="T17" fmla="*/ 2147483646 h 102"/>
                <a:gd name="T18" fmla="*/ 2147483646 w 80"/>
                <a:gd name="T19" fmla="*/ 2147483646 h 102"/>
                <a:gd name="T20" fmla="*/ 2147483646 w 80"/>
                <a:gd name="T21" fmla="*/ 0 h 102"/>
                <a:gd name="T22" fmla="*/ 2147483646 w 80"/>
                <a:gd name="T23" fmla="*/ 2147483646 h 102"/>
                <a:gd name="T24" fmla="*/ 2147483646 w 80"/>
                <a:gd name="T25" fmla="*/ 2147483646 h 102"/>
                <a:gd name="T26" fmla="*/ 2147483646 w 80"/>
                <a:gd name="T27" fmla="*/ 2147483646 h 102"/>
                <a:gd name="T28" fmla="*/ 2147483646 w 80"/>
                <a:gd name="T29" fmla="*/ 2147483646 h 102"/>
                <a:gd name="T30" fmla="*/ 2147483646 w 80"/>
                <a:gd name="T31" fmla="*/ 2147483646 h 102"/>
                <a:gd name="T32" fmla="*/ 2147483646 w 80"/>
                <a:gd name="T33" fmla="*/ 2147483646 h 102"/>
                <a:gd name="T34" fmla="*/ 2147483646 w 80"/>
                <a:gd name="T35" fmla="*/ 2147483646 h 102"/>
                <a:gd name="T36" fmla="*/ 2147483646 w 80"/>
                <a:gd name="T37" fmla="*/ 2147483646 h 102"/>
                <a:gd name="T38" fmla="*/ 2147483646 w 80"/>
                <a:gd name="T39" fmla="*/ 2147483646 h 102"/>
                <a:gd name="T40" fmla="*/ 2147483646 w 80"/>
                <a:gd name="T41" fmla="*/ 2147483646 h 102"/>
                <a:gd name="T42" fmla="*/ 2147483646 w 80"/>
                <a:gd name="T43" fmla="*/ 2147483646 h 102"/>
                <a:gd name="T44" fmla="*/ 2147483646 w 80"/>
                <a:gd name="T45" fmla="*/ 2147483646 h 102"/>
                <a:gd name="T46" fmla="*/ 2147483646 w 80"/>
                <a:gd name="T47" fmla="*/ 2147483646 h 102"/>
                <a:gd name="T48" fmla="*/ 2147483646 w 80"/>
                <a:gd name="T49" fmla="*/ 2147483646 h 102"/>
                <a:gd name="T50" fmla="*/ 2147483646 w 80"/>
                <a:gd name="T51" fmla="*/ 2147483646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0" h="102">
                  <a:moveTo>
                    <a:pt x="73" y="44"/>
                  </a:moveTo>
                  <a:cubicBezTo>
                    <a:pt x="69" y="44"/>
                    <a:pt x="66" y="47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0"/>
                    <a:pt x="62" y="36"/>
                    <a:pt x="58" y="36"/>
                  </a:cubicBezTo>
                  <a:cubicBezTo>
                    <a:pt x="54" y="36"/>
                    <a:pt x="51" y="40"/>
                    <a:pt x="51" y="44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2"/>
                    <a:pt x="48" y="29"/>
                    <a:pt x="44" y="29"/>
                  </a:cubicBezTo>
                  <a:cubicBezTo>
                    <a:pt x="40" y="29"/>
                    <a:pt x="37" y="32"/>
                    <a:pt x="37" y="3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3" y="0"/>
                    <a:pt x="29" y="0"/>
                  </a:cubicBezTo>
                  <a:cubicBezTo>
                    <a:pt x="25" y="0"/>
                    <a:pt x="22" y="3"/>
                    <a:pt x="22" y="7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7"/>
                    <a:pt x="21" y="58"/>
                    <a:pt x="20" y="58"/>
                  </a:cubicBezTo>
                  <a:cubicBezTo>
                    <a:pt x="19" y="58"/>
                    <a:pt x="18" y="58"/>
                    <a:pt x="18" y="57"/>
                  </a:cubicBezTo>
                  <a:cubicBezTo>
                    <a:pt x="13" y="50"/>
                    <a:pt x="13" y="43"/>
                    <a:pt x="5" y="43"/>
                  </a:cubicBezTo>
                  <a:cubicBezTo>
                    <a:pt x="3" y="43"/>
                    <a:pt x="2" y="44"/>
                    <a:pt x="1" y="46"/>
                  </a:cubicBezTo>
                  <a:cubicBezTo>
                    <a:pt x="0" y="47"/>
                    <a:pt x="0" y="49"/>
                    <a:pt x="1" y="51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01"/>
                    <a:pt x="25" y="102"/>
                    <a:pt x="27" y="102"/>
                  </a:cubicBezTo>
                  <a:cubicBezTo>
                    <a:pt x="33" y="102"/>
                    <a:pt x="56" y="102"/>
                    <a:pt x="69" y="102"/>
                  </a:cubicBezTo>
                  <a:cubicBezTo>
                    <a:pt x="75" y="102"/>
                    <a:pt x="80" y="97"/>
                    <a:pt x="80" y="91"/>
                  </a:cubicBezTo>
                  <a:cubicBezTo>
                    <a:pt x="80" y="71"/>
                    <a:pt x="80" y="51"/>
                    <a:pt x="80" y="51"/>
                  </a:cubicBezTo>
                  <a:cubicBezTo>
                    <a:pt x="80" y="47"/>
                    <a:pt x="77" y="44"/>
                    <a:pt x="73" y="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665" name="Group 270"/>
            <p:cNvGrpSpPr/>
            <p:nvPr/>
          </p:nvGrpSpPr>
          <p:grpSpPr>
            <a:xfrm>
              <a:off x="10748342" y="7392763"/>
              <a:ext cx="386356" cy="320941"/>
              <a:chOff x="1450975" y="838200"/>
              <a:chExt cx="300038" cy="249238"/>
            </a:xfrm>
            <a:solidFill>
              <a:schemeClr val="tx1"/>
            </a:solidFill>
          </p:grpSpPr>
          <p:sp>
            <p:nvSpPr>
              <p:cNvPr id="666" name="Freeform 12"/>
              <p:cNvSpPr>
                <a:spLocks noEditPoints="1"/>
              </p:cNvSpPr>
              <p:nvPr/>
            </p:nvSpPr>
            <p:spPr bwMode="auto">
              <a:xfrm>
                <a:off x="1450975" y="838200"/>
                <a:ext cx="300038" cy="249238"/>
              </a:xfrm>
              <a:custGeom>
                <a:avLst/>
                <a:gdLst/>
                <a:ahLst/>
                <a:cxnLst>
                  <a:cxn ang="0">
                    <a:pos x="1" y="42"/>
                  </a:cxn>
                  <a:cxn ang="0">
                    <a:pos x="0" y="46"/>
                  </a:cxn>
                  <a:cxn ang="0">
                    <a:pos x="117" y="56"/>
                  </a:cxn>
                  <a:cxn ang="0">
                    <a:pos x="117" y="51"/>
                  </a:cxn>
                  <a:cxn ang="0">
                    <a:pos x="1" y="42"/>
                  </a:cxn>
                  <a:cxn ang="0">
                    <a:pos x="58" y="75"/>
                  </a:cxn>
                  <a:cxn ang="0">
                    <a:pos x="33" y="47"/>
                  </a:cxn>
                  <a:cxn ang="0">
                    <a:pos x="62" y="23"/>
                  </a:cxn>
                  <a:cxn ang="0">
                    <a:pos x="86" y="51"/>
                  </a:cxn>
                  <a:cxn ang="0">
                    <a:pos x="58" y="75"/>
                  </a:cxn>
                </a:cxnLst>
                <a:rect l="0" t="0" r="r" b="b"/>
                <a:pathLst>
                  <a:path w="117" h="97">
                    <a:moveTo>
                      <a:pt x="1" y="42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23" y="92"/>
                      <a:pt x="87" y="97"/>
                      <a:pt x="117" y="56"/>
                    </a:cubicBezTo>
                    <a:cubicBezTo>
                      <a:pt x="117" y="51"/>
                      <a:pt x="117" y="51"/>
                      <a:pt x="117" y="51"/>
                    </a:cubicBezTo>
                    <a:cubicBezTo>
                      <a:pt x="94" y="5"/>
                      <a:pt x="31" y="0"/>
                      <a:pt x="1" y="42"/>
                    </a:cubicBezTo>
                    <a:close/>
                    <a:moveTo>
                      <a:pt x="58" y="75"/>
                    </a:moveTo>
                    <a:cubicBezTo>
                      <a:pt x="43" y="74"/>
                      <a:pt x="32" y="61"/>
                      <a:pt x="33" y="47"/>
                    </a:cubicBezTo>
                    <a:cubicBezTo>
                      <a:pt x="35" y="32"/>
                      <a:pt x="47" y="21"/>
                      <a:pt x="62" y="23"/>
                    </a:cubicBezTo>
                    <a:cubicBezTo>
                      <a:pt x="76" y="24"/>
                      <a:pt x="87" y="36"/>
                      <a:pt x="86" y="51"/>
                    </a:cubicBezTo>
                    <a:cubicBezTo>
                      <a:pt x="85" y="66"/>
                      <a:pt x="72" y="76"/>
                      <a:pt x="58" y="7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67" name="Oval 13"/>
              <p:cNvSpPr>
                <a:spLocks noChangeArrowheads="1"/>
              </p:cNvSpPr>
              <p:nvPr/>
            </p:nvSpPr>
            <p:spPr bwMode="auto">
              <a:xfrm>
                <a:off x="1571625" y="930275"/>
                <a:ext cx="66675" cy="6667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668" name="Group 273"/>
            <p:cNvGrpSpPr/>
            <p:nvPr/>
          </p:nvGrpSpPr>
          <p:grpSpPr>
            <a:xfrm>
              <a:off x="14577144" y="7284421"/>
              <a:ext cx="361824" cy="361824"/>
              <a:chOff x="4424363" y="754063"/>
              <a:chExt cx="280987" cy="280987"/>
            </a:xfrm>
            <a:solidFill>
              <a:schemeClr val="tx1"/>
            </a:solidFill>
          </p:grpSpPr>
          <p:sp>
            <p:nvSpPr>
              <p:cNvPr id="669" name="Freeform 14"/>
              <p:cNvSpPr>
                <a:spLocks/>
              </p:cNvSpPr>
              <p:nvPr/>
            </p:nvSpPr>
            <p:spPr bwMode="auto">
              <a:xfrm>
                <a:off x="4424363" y="942975"/>
                <a:ext cx="92075" cy="9207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29"/>
                  </a:cxn>
                  <a:cxn ang="0">
                    <a:pos x="0" y="58"/>
                  </a:cxn>
                  <a:cxn ang="0">
                    <a:pos x="29" y="53"/>
                  </a:cxn>
                  <a:cxn ang="0">
                    <a:pos x="58" y="50"/>
                  </a:cxn>
                  <a:cxn ang="0">
                    <a:pos x="32" y="24"/>
                  </a:cxn>
                  <a:cxn ang="0">
                    <a:pos x="8" y="0"/>
                  </a:cxn>
                </a:cxnLst>
                <a:rect l="0" t="0" r="r" b="b"/>
                <a:pathLst>
                  <a:path w="58" h="58">
                    <a:moveTo>
                      <a:pt x="8" y="0"/>
                    </a:moveTo>
                    <a:lnTo>
                      <a:pt x="3" y="29"/>
                    </a:lnTo>
                    <a:lnTo>
                      <a:pt x="0" y="58"/>
                    </a:lnTo>
                    <a:lnTo>
                      <a:pt x="29" y="53"/>
                    </a:lnTo>
                    <a:lnTo>
                      <a:pt x="58" y="50"/>
                    </a:lnTo>
                    <a:lnTo>
                      <a:pt x="32" y="2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70" name="Freeform 15"/>
              <p:cNvSpPr>
                <a:spLocks/>
              </p:cNvSpPr>
              <p:nvPr/>
            </p:nvSpPr>
            <p:spPr bwMode="auto">
              <a:xfrm>
                <a:off x="4449763" y="800100"/>
                <a:ext cx="206375" cy="209550"/>
              </a:xfrm>
              <a:custGeom>
                <a:avLst/>
                <a:gdLst/>
                <a:ahLst/>
                <a:cxnLst>
                  <a:cxn ang="0">
                    <a:pos x="50" y="114"/>
                  </a:cxn>
                  <a:cxn ang="0">
                    <a:pos x="40" y="106"/>
                  </a:cxn>
                  <a:cxn ang="0">
                    <a:pos x="114" y="32"/>
                  </a:cxn>
                  <a:cxn ang="0">
                    <a:pos x="98" y="16"/>
                  </a:cxn>
                  <a:cxn ang="0">
                    <a:pos x="24" y="90"/>
                  </a:cxn>
                  <a:cxn ang="0">
                    <a:pos x="16" y="82"/>
                  </a:cxn>
                  <a:cxn ang="0">
                    <a:pos x="90" y="8"/>
                  </a:cxn>
                  <a:cxn ang="0">
                    <a:pos x="82" y="0"/>
                  </a:cxn>
                  <a:cxn ang="0">
                    <a:pos x="0" y="82"/>
                  </a:cxn>
                  <a:cxn ang="0">
                    <a:pos x="50" y="132"/>
                  </a:cxn>
                  <a:cxn ang="0">
                    <a:pos x="130" y="50"/>
                  </a:cxn>
                  <a:cxn ang="0">
                    <a:pos x="122" y="42"/>
                  </a:cxn>
                  <a:cxn ang="0">
                    <a:pos x="50" y="114"/>
                  </a:cxn>
                </a:cxnLst>
                <a:rect l="0" t="0" r="r" b="b"/>
                <a:pathLst>
                  <a:path w="130" h="132">
                    <a:moveTo>
                      <a:pt x="50" y="114"/>
                    </a:moveTo>
                    <a:lnTo>
                      <a:pt x="40" y="106"/>
                    </a:lnTo>
                    <a:lnTo>
                      <a:pt x="114" y="32"/>
                    </a:lnTo>
                    <a:lnTo>
                      <a:pt x="98" y="16"/>
                    </a:lnTo>
                    <a:lnTo>
                      <a:pt x="24" y="90"/>
                    </a:lnTo>
                    <a:lnTo>
                      <a:pt x="16" y="82"/>
                    </a:lnTo>
                    <a:lnTo>
                      <a:pt x="90" y="8"/>
                    </a:lnTo>
                    <a:lnTo>
                      <a:pt x="82" y="0"/>
                    </a:lnTo>
                    <a:lnTo>
                      <a:pt x="0" y="82"/>
                    </a:lnTo>
                    <a:lnTo>
                      <a:pt x="50" y="132"/>
                    </a:lnTo>
                    <a:lnTo>
                      <a:pt x="130" y="50"/>
                    </a:lnTo>
                    <a:lnTo>
                      <a:pt x="122" y="42"/>
                    </a:lnTo>
                    <a:lnTo>
                      <a:pt x="50" y="1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71" name="Freeform 16"/>
              <p:cNvSpPr>
                <a:spLocks/>
              </p:cNvSpPr>
              <p:nvPr/>
            </p:nvSpPr>
            <p:spPr bwMode="auto">
              <a:xfrm>
                <a:off x="4594225" y="754063"/>
                <a:ext cx="111125" cy="112713"/>
              </a:xfrm>
              <a:custGeom>
                <a:avLst/>
                <a:gdLst/>
                <a:ahLst/>
                <a:cxnLst>
                  <a:cxn ang="0">
                    <a:pos x="40" y="24"/>
                  </a:cxn>
                  <a:cxn ang="0">
                    <a:pos x="20" y="3"/>
                  </a:cxn>
                  <a:cxn ang="0">
                    <a:pos x="10" y="3"/>
                  </a:cxn>
                  <a:cxn ang="0">
                    <a:pos x="9" y="4"/>
                  </a:cxn>
                  <a:cxn ang="0">
                    <a:pos x="9" y="4"/>
                  </a:cxn>
                  <a:cxn ang="0">
                    <a:pos x="0" y="13"/>
                  </a:cxn>
                  <a:cxn ang="0">
                    <a:pos x="30" y="44"/>
                  </a:cxn>
                  <a:cxn ang="0">
                    <a:pos x="40" y="34"/>
                  </a:cxn>
                  <a:cxn ang="0">
                    <a:pos x="40" y="34"/>
                  </a:cxn>
                  <a:cxn ang="0">
                    <a:pos x="40" y="33"/>
                  </a:cxn>
                  <a:cxn ang="0">
                    <a:pos x="40" y="24"/>
                  </a:cxn>
                </a:cxnLst>
                <a:rect l="0" t="0" r="r" b="b"/>
                <a:pathLst>
                  <a:path w="43" h="44">
                    <a:moveTo>
                      <a:pt x="40" y="24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17" y="0"/>
                      <a:pt x="13" y="0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3" y="31"/>
                      <a:pt x="43" y="26"/>
                      <a:pt x="40" y="2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672" name="Freeform 17"/>
            <p:cNvSpPr>
              <a:spLocks/>
            </p:cNvSpPr>
            <p:nvPr/>
          </p:nvSpPr>
          <p:spPr bwMode="auto">
            <a:xfrm>
              <a:off x="13771726" y="7273953"/>
              <a:ext cx="429284" cy="365913"/>
            </a:xfrm>
            <a:custGeom>
              <a:avLst/>
              <a:gdLst>
                <a:gd name="T0" fmla="*/ 2147483646 w 130"/>
                <a:gd name="T1" fmla="*/ 2147483646 h 111"/>
                <a:gd name="T2" fmla="*/ 2147483646 w 130"/>
                <a:gd name="T3" fmla="*/ 2147483646 h 111"/>
                <a:gd name="T4" fmla="*/ 2147483646 w 130"/>
                <a:gd name="T5" fmla="*/ 2147483646 h 111"/>
                <a:gd name="T6" fmla="*/ 2147483646 w 130"/>
                <a:gd name="T7" fmla="*/ 2147483646 h 111"/>
                <a:gd name="T8" fmla="*/ 2147483646 w 130"/>
                <a:gd name="T9" fmla="*/ 2147483646 h 111"/>
                <a:gd name="T10" fmla="*/ 2147483646 w 130"/>
                <a:gd name="T11" fmla="*/ 2147483646 h 111"/>
                <a:gd name="T12" fmla="*/ 2147483646 w 130"/>
                <a:gd name="T13" fmla="*/ 2147483646 h 111"/>
                <a:gd name="T14" fmla="*/ 2147483646 w 130"/>
                <a:gd name="T15" fmla="*/ 2147483646 h 111"/>
                <a:gd name="T16" fmla="*/ 2147483646 w 130"/>
                <a:gd name="T17" fmla="*/ 2147483646 h 111"/>
                <a:gd name="T18" fmla="*/ 2147483646 w 130"/>
                <a:gd name="T19" fmla="*/ 2147483646 h 111"/>
                <a:gd name="T20" fmla="*/ 2147483646 w 130"/>
                <a:gd name="T21" fmla="*/ 2147483646 h 111"/>
                <a:gd name="T22" fmla="*/ 2147483646 w 130"/>
                <a:gd name="T23" fmla="*/ 2147483646 h 111"/>
                <a:gd name="T24" fmla="*/ 2147483646 w 130"/>
                <a:gd name="T25" fmla="*/ 2147483646 h 111"/>
                <a:gd name="T26" fmla="*/ 2147483646 w 130"/>
                <a:gd name="T27" fmla="*/ 2147483646 h 111"/>
                <a:gd name="T28" fmla="*/ 2147483646 w 130"/>
                <a:gd name="T29" fmla="*/ 2147483646 h 111"/>
                <a:gd name="T30" fmla="*/ 2147483646 w 130"/>
                <a:gd name="T31" fmla="*/ 2147483646 h 111"/>
                <a:gd name="T32" fmla="*/ 2147483646 w 130"/>
                <a:gd name="T33" fmla="*/ 2147483646 h 111"/>
                <a:gd name="T34" fmla="*/ 2147483646 w 130"/>
                <a:gd name="T35" fmla="*/ 2147483646 h 111"/>
                <a:gd name="T36" fmla="*/ 2147483646 w 130"/>
                <a:gd name="T37" fmla="*/ 2147483646 h 111"/>
                <a:gd name="T38" fmla="*/ 2147483646 w 130"/>
                <a:gd name="T39" fmla="*/ 2147483646 h 111"/>
                <a:gd name="T40" fmla="*/ 2147483646 w 130"/>
                <a:gd name="T41" fmla="*/ 2147483646 h 111"/>
                <a:gd name="T42" fmla="*/ 2147483646 w 130"/>
                <a:gd name="T43" fmla="*/ 2147483646 h 111"/>
                <a:gd name="T44" fmla="*/ 2147483646 w 130"/>
                <a:gd name="T45" fmla="*/ 2147483646 h 111"/>
                <a:gd name="T46" fmla="*/ 2147483646 w 130"/>
                <a:gd name="T47" fmla="*/ 2147483646 h 111"/>
                <a:gd name="T48" fmla="*/ 2147483646 w 130"/>
                <a:gd name="T49" fmla="*/ 2147483646 h 111"/>
                <a:gd name="T50" fmla="*/ 2147483646 w 130"/>
                <a:gd name="T51" fmla="*/ 2147483646 h 111"/>
                <a:gd name="T52" fmla="*/ 2147483646 w 130"/>
                <a:gd name="T53" fmla="*/ 2147483646 h 111"/>
                <a:gd name="T54" fmla="*/ 2147483646 w 130"/>
                <a:gd name="T55" fmla="*/ 2147483646 h 111"/>
                <a:gd name="T56" fmla="*/ 2147483646 w 130"/>
                <a:gd name="T57" fmla="*/ 2147483646 h 111"/>
                <a:gd name="T58" fmla="*/ 2147483646 w 130"/>
                <a:gd name="T59" fmla="*/ 2147483646 h 111"/>
                <a:gd name="T60" fmla="*/ 2147483646 w 130"/>
                <a:gd name="T61" fmla="*/ 2147483646 h 111"/>
                <a:gd name="T62" fmla="*/ 2147483646 w 130"/>
                <a:gd name="T63" fmla="*/ 2147483646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0" h="111">
                  <a:moveTo>
                    <a:pt x="36" y="111"/>
                  </a:moveTo>
                  <a:cubicBezTo>
                    <a:pt x="31" y="111"/>
                    <a:pt x="27" y="109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18" y="100"/>
                    <a:pt x="0" y="85"/>
                    <a:pt x="22" y="65"/>
                  </a:cubicBezTo>
                  <a:cubicBezTo>
                    <a:pt x="31" y="56"/>
                    <a:pt x="43" y="44"/>
                    <a:pt x="55" y="32"/>
                  </a:cubicBezTo>
                  <a:cubicBezTo>
                    <a:pt x="61" y="26"/>
                    <a:pt x="68" y="19"/>
                    <a:pt x="75" y="12"/>
                  </a:cubicBezTo>
                  <a:cubicBezTo>
                    <a:pt x="88" y="0"/>
                    <a:pt x="97" y="2"/>
                    <a:pt x="111" y="16"/>
                  </a:cubicBezTo>
                  <a:cubicBezTo>
                    <a:pt x="127" y="32"/>
                    <a:pt x="130" y="47"/>
                    <a:pt x="123" y="55"/>
                  </a:cubicBezTo>
                  <a:cubicBezTo>
                    <a:pt x="114" y="66"/>
                    <a:pt x="78" y="103"/>
                    <a:pt x="76" y="104"/>
                  </a:cubicBezTo>
                  <a:cubicBezTo>
                    <a:pt x="74" y="106"/>
                    <a:pt x="71" y="106"/>
                    <a:pt x="69" y="104"/>
                  </a:cubicBezTo>
                  <a:cubicBezTo>
                    <a:pt x="67" y="102"/>
                    <a:pt x="67" y="99"/>
                    <a:pt x="69" y="97"/>
                  </a:cubicBezTo>
                  <a:cubicBezTo>
                    <a:pt x="69" y="96"/>
                    <a:pt x="106" y="59"/>
                    <a:pt x="115" y="49"/>
                  </a:cubicBezTo>
                  <a:cubicBezTo>
                    <a:pt x="118" y="46"/>
                    <a:pt x="118" y="37"/>
                    <a:pt x="104" y="23"/>
                  </a:cubicBezTo>
                  <a:cubicBezTo>
                    <a:pt x="95" y="15"/>
                    <a:pt x="93" y="9"/>
                    <a:pt x="83" y="19"/>
                  </a:cubicBezTo>
                  <a:cubicBezTo>
                    <a:pt x="76" y="26"/>
                    <a:pt x="69" y="33"/>
                    <a:pt x="62" y="40"/>
                  </a:cubicBezTo>
                  <a:cubicBezTo>
                    <a:pt x="50" y="52"/>
                    <a:pt x="38" y="63"/>
                    <a:pt x="30" y="72"/>
                  </a:cubicBezTo>
                  <a:cubicBezTo>
                    <a:pt x="16" y="85"/>
                    <a:pt x="25" y="92"/>
                    <a:pt x="30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4" y="101"/>
                    <a:pt x="37" y="102"/>
                    <a:pt x="43" y="96"/>
                  </a:cubicBezTo>
                  <a:cubicBezTo>
                    <a:pt x="44" y="95"/>
                    <a:pt x="47" y="92"/>
                    <a:pt x="52" y="88"/>
                  </a:cubicBezTo>
                  <a:cubicBezTo>
                    <a:pt x="63" y="77"/>
                    <a:pt x="84" y="57"/>
                    <a:pt x="88" y="51"/>
                  </a:cubicBezTo>
                  <a:cubicBezTo>
                    <a:pt x="89" y="50"/>
                    <a:pt x="91" y="46"/>
                    <a:pt x="89" y="44"/>
                  </a:cubicBezTo>
                  <a:cubicBezTo>
                    <a:pt x="87" y="42"/>
                    <a:pt x="82" y="46"/>
                    <a:pt x="81" y="48"/>
                  </a:cubicBezTo>
                  <a:cubicBezTo>
                    <a:pt x="66" y="63"/>
                    <a:pt x="47" y="82"/>
                    <a:pt x="47" y="82"/>
                  </a:cubicBezTo>
                  <a:cubicBezTo>
                    <a:pt x="45" y="84"/>
                    <a:pt x="41" y="84"/>
                    <a:pt x="39" y="82"/>
                  </a:cubicBezTo>
                  <a:cubicBezTo>
                    <a:pt x="37" y="80"/>
                    <a:pt x="37" y="76"/>
                    <a:pt x="40" y="74"/>
                  </a:cubicBezTo>
                  <a:cubicBezTo>
                    <a:pt x="40" y="74"/>
                    <a:pt x="59" y="56"/>
                    <a:pt x="73" y="41"/>
                  </a:cubicBezTo>
                  <a:cubicBezTo>
                    <a:pt x="82" y="31"/>
                    <a:pt x="91" y="32"/>
                    <a:pt x="96" y="36"/>
                  </a:cubicBezTo>
                  <a:cubicBezTo>
                    <a:pt x="102" y="42"/>
                    <a:pt x="101" y="52"/>
                    <a:pt x="96" y="58"/>
                  </a:cubicBezTo>
                  <a:cubicBezTo>
                    <a:pt x="92" y="63"/>
                    <a:pt x="75" y="79"/>
                    <a:pt x="59" y="95"/>
                  </a:cubicBezTo>
                  <a:cubicBezTo>
                    <a:pt x="55" y="99"/>
                    <a:pt x="52" y="102"/>
                    <a:pt x="50" y="104"/>
                  </a:cubicBezTo>
                  <a:cubicBezTo>
                    <a:pt x="45" y="108"/>
                    <a:pt x="41" y="111"/>
                    <a:pt x="36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3" name="Freeform 18"/>
            <p:cNvSpPr>
              <a:spLocks noEditPoints="1"/>
            </p:cNvSpPr>
            <p:nvPr/>
          </p:nvSpPr>
          <p:spPr bwMode="auto">
            <a:xfrm>
              <a:off x="16991353" y="7312792"/>
              <a:ext cx="263703" cy="357737"/>
            </a:xfrm>
            <a:custGeom>
              <a:avLst/>
              <a:gdLst>
                <a:gd name="T0" fmla="*/ 2147483646 w 80"/>
                <a:gd name="T1" fmla="*/ 2147483646 h 108"/>
                <a:gd name="T2" fmla="*/ 2147483646 w 80"/>
                <a:gd name="T3" fmla="*/ 2147483646 h 108"/>
                <a:gd name="T4" fmla="*/ 2147483646 w 80"/>
                <a:gd name="T5" fmla="*/ 0 h 108"/>
                <a:gd name="T6" fmla="*/ 2147483646 w 80"/>
                <a:gd name="T7" fmla="*/ 2147483646 h 108"/>
                <a:gd name="T8" fmla="*/ 2147483646 w 80"/>
                <a:gd name="T9" fmla="*/ 2147483646 h 108"/>
                <a:gd name="T10" fmla="*/ 0 w 80"/>
                <a:gd name="T11" fmla="*/ 2147483646 h 108"/>
                <a:gd name="T12" fmla="*/ 0 w 80"/>
                <a:gd name="T13" fmla="*/ 2147483646 h 108"/>
                <a:gd name="T14" fmla="*/ 2147483646 w 80"/>
                <a:gd name="T15" fmla="*/ 2147483646 h 108"/>
                <a:gd name="T16" fmla="*/ 2147483646 w 80"/>
                <a:gd name="T17" fmla="*/ 2147483646 h 108"/>
                <a:gd name="T18" fmla="*/ 2147483646 w 80"/>
                <a:gd name="T19" fmla="*/ 2147483646 h 108"/>
                <a:gd name="T20" fmla="*/ 2147483646 w 80"/>
                <a:gd name="T21" fmla="*/ 2147483646 h 108"/>
                <a:gd name="T22" fmla="*/ 2147483646 w 80"/>
                <a:gd name="T23" fmla="*/ 2147483646 h 108"/>
                <a:gd name="T24" fmla="*/ 2147483646 w 80"/>
                <a:gd name="T25" fmla="*/ 2147483646 h 108"/>
                <a:gd name="T26" fmla="*/ 2147483646 w 80"/>
                <a:gd name="T27" fmla="*/ 2147483646 h 108"/>
                <a:gd name="T28" fmla="*/ 2147483646 w 80"/>
                <a:gd name="T29" fmla="*/ 2147483646 h 108"/>
                <a:gd name="T30" fmla="*/ 2147483646 w 80"/>
                <a:gd name="T31" fmla="*/ 2147483646 h 108"/>
                <a:gd name="T32" fmla="*/ 2147483646 w 80"/>
                <a:gd name="T33" fmla="*/ 2147483646 h 108"/>
                <a:gd name="T34" fmla="*/ 2147483646 w 80"/>
                <a:gd name="T35" fmla="*/ 2147483646 h 108"/>
                <a:gd name="T36" fmla="*/ 2147483646 w 80"/>
                <a:gd name="T37" fmla="*/ 2147483646 h 108"/>
                <a:gd name="T38" fmla="*/ 2147483646 w 80"/>
                <a:gd name="T39" fmla="*/ 2147483646 h 108"/>
                <a:gd name="T40" fmla="*/ 2147483646 w 80"/>
                <a:gd name="T41" fmla="*/ 2147483646 h 108"/>
                <a:gd name="T42" fmla="*/ 2147483646 w 80"/>
                <a:gd name="T43" fmla="*/ 2147483646 h 108"/>
                <a:gd name="T44" fmla="*/ 2147483646 w 80"/>
                <a:gd name="T45" fmla="*/ 2147483646 h 108"/>
                <a:gd name="T46" fmla="*/ 2147483646 w 80"/>
                <a:gd name="T47" fmla="*/ 2147483646 h 1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0" h="108">
                  <a:moveTo>
                    <a:pt x="73" y="43"/>
                  </a:moveTo>
                  <a:cubicBezTo>
                    <a:pt x="73" y="33"/>
                    <a:pt x="73" y="33"/>
                    <a:pt x="73" y="33"/>
                  </a:cubicBezTo>
                  <a:cubicBezTo>
                    <a:pt x="73" y="15"/>
                    <a:pt x="58" y="0"/>
                    <a:pt x="40" y="0"/>
                  </a:cubicBezTo>
                  <a:cubicBezTo>
                    <a:pt x="22" y="0"/>
                    <a:pt x="7" y="15"/>
                    <a:pt x="7" y="3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80" y="43"/>
                    <a:pt x="80" y="43"/>
                    <a:pt x="80" y="43"/>
                  </a:cubicBezTo>
                  <a:lnTo>
                    <a:pt x="73" y="43"/>
                  </a:lnTo>
                  <a:close/>
                  <a:moveTo>
                    <a:pt x="45" y="94"/>
                  </a:moveTo>
                  <a:cubicBezTo>
                    <a:pt x="33" y="94"/>
                    <a:pt x="33" y="94"/>
                    <a:pt x="33" y="94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4" y="76"/>
                    <a:pt x="33" y="74"/>
                    <a:pt x="33" y="72"/>
                  </a:cubicBezTo>
                  <a:cubicBezTo>
                    <a:pt x="33" y="69"/>
                    <a:pt x="36" y="66"/>
                    <a:pt x="39" y="66"/>
                  </a:cubicBezTo>
                  <a:cubicBezTo>
                    <a:pt x="42" y="66"/>
                    <a:pt x="45" y="69"/>
                    <a:pt x="45" y="72"/>
                  </a:cubicBezTo>
                  <a:cubicBezTo>
                    <a:pt x="45" y="74"/>
                    <a:pt x="44" y="76"/>
                    <a:pt x="42" y="77"/>
                  </a:cubicBezTo>
                  <a:lnTo>
                    <a:pt x="45" y="94"/>
                  </a:lnTo>
                  <a:close/>
                  <a:moveTo>
                    <a:pt x="58" y="43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3"/>
                    <a:pt x="30" y="15"/>
                    <a:pt x="40" y="15"/>
                  </a:cubicBezTo>
                  <a:cubicBezTo>
                    <a:pt x="50" y="15"/>
                    <a:pt x="58" y="23"/>
                    <a:pt x="58" y="33"/>
                  </a:cubicBezTo>
                  <a:lnTo>
                    <a:pt x="58" y="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4" name="Freeform 19"/>
            <p:cNvSpPr>
              <a:spLocks noEditPoints="1"/>
            </p:cNvSpPr>
            <p:nvPr/>
          </p:nvSpPr>
          <p:spPr bwMode="auto">
            <a:xfrm>
              <a:off x="18399813" y="7286218"/>
              <a:ext cx="386355" cy="359781"/>
            </a:xfrm>
            <a:custGeom>
              <a:avLst/>
              <a:gdLst>
                <a:gd name="T0" fmla="*/ 2147483646 w 117"/>
                <a:gd name="T1" fmla="*/ 0 h 109"/>
                <a:gd name="T2" fmla="*/ 2147483646 w 117"/>
                <a:gd name="T3" fmla="*/ 2147483646 h 109"/>
                <a:gd name="T4" fmla="*/ 2147483646 w 117"/>
                <a:gd name="T5" fmla="*/ 2147483646 h 109"/>
                <a:gd name="T6" fmla="*/ 0 w 117"/>
                <a:gd name="T7" fmla="*/ 2147483646 h 109"/>
                <a:gd name="T8" fmla="*/ 0 w 117"/>
                <a:gd name="T9" fmla="*/ 2147483646 h 109"/>
                <a:gd name="T10" fmla="*/ 2147483646 w 117"/>
                <a:gd name="T11" fmla="*/ 2147483646 h 109"/>
                <a:gd name="T12" fmla="*/ 2147483646 w 117"/>
                <a:gd name="T13" fmla="*/ 2147483646 h 109"/>
                <a:gd name="T14" fmla="*/ 2147483646 w 117"/>
                <a:gd name="T15" fmla="*/ 2147483646 h 109"/>
                <a:gd name="T16" fmla="*/ 2147483646 w 117"/>
                <a:gd name="T17" fmla="*/ 2147483646 h 109"/>
                <a:gd name="T18" fmla="*/ 2147483646 w 117"/>
                <a:gd name="T19" fmla="*/ 2147483646 h 109"/>
                <a:gd name="T20" fmla="*/ 2147483646 w 117"/>
                <a:gd name="T21" fmla="*/ 2147483646 h 109"/>
                <a:gd name="T22" fmla="*/ 2147483646 w 117"/>
                <a:gd name="T23" fmla="*/ 2147483646 h 109"/>
                <a:gd name="T24" fmla="*/ 2147483646 w 117"/>
                <a:gd name="T25" fmla="*/ 2147483646 h 109"/>
                <a:gd name="T26" fmla="*/ 2147483646 w 117"/>
                <a:gd name="T27" fmla="*/ 2147483646 h 109"/>
                <a:gd name="T28" fmla="*/ 2147483646 w 117"/>
                <a:gd name="T29" fmla="*/ 0 h 109"/>
                <a:gd name="T30" fmla="*/ 2147483646 w 117"/>
                <a:gd name="T31" fmla="*/ 2147483646 h 109"/>
                <a:gd name="T32" fmla="*/ 2147483646 w 117"/>
                <a:gd name="T33" fmla="*/ 2147483646 h 109"/>
                <a:gd name="T34" fmla="*/ 2147483646 w 117"/>
                <a:gd name="T35" fmla="*/ 2147483646 h 109"/>
                <a:gd name="T36" fmla="*/ 2147483646 w 117"/>
                <a:gd name="T37" fmla="*/ 2147483646 h 109"/>
                <a:gd name="T38" fmla="*/ 2147483646 w 117"/>
                <a:gd name="T39" fmla="*/ 2147483646 h 109"/>
                <a:gd name="T40" fmla="*/ 2147483646 w 117"/>
                <a:gd name="T41" fmla="*/ 2147483646 h 109"/>
                <a:gd name="T42" fmla="*/ 2147483646 w 117"/>
                <a:gd name="T43" fmla="*/ 2147483646 h 109"/>
                <a:gd name="T44" fmla="*/ 2147483646 w 117"/>
                <a:gd name="T45" fmla="*/ 2147483646 h 10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7" h="109">
                  <a:moveTo>
                    <a:pt x="84" y="0"/>
                  </a:moveTo>
                  <a:cubicBezTo>
                    <a:pt x="66" y="0"/>
                    <a:pt x="51" y="15"/>
                    <a:pt x="51" y="3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23"/>
                    <a:pt x="74" y="15"/>
                    <a:pt x="84" y="15"/>
                  </a:cubicBezTo>
                  <a:cubicBezTo>
                    <a:pt x="94" y="15"/>
                    <a:pt x="102" y="23"/>
                    <a:pt x="102" y="33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15"/>
                    <a:pt x="102" y="0"/>
                    <a:pt x="84" y="0"/>
                  </a:cubicBezTo>
                  <a:close/>
                  <a:moveTo>
                    <a:pt x="46" y="95"/>
                  </a:moveTo>
                  <a:cubicBezTo>
                    <a:pt x="34" y="95"/>
                    <a:pt x="34" y="95"/>
                    <a:pt x="34" y="95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5" y="76"/>
                    <a:pt x="34" y="75"/>
                    <a:pt x="34" y="72"/>
                  </a:cubicBezTo>
                  <a:cubicBezTo>
                    <a:pt x="34" y="69"/>
                    <a:pt x="37" y="66"/>
                    <a:pt x="40" y="66"/>
                  </a:cubicBezTo>
                  <a:cubicBezTo>
                    <a:pt x="43" y="66"/>
                    <a:pt x="46" y="69"/>
                    <a:pt x="46" y="72"/>
                  </a:cubicBezTo>
                  <a:cubicBezTo>
                    <a:pt x="46" y="75"/>
                    <a:pt x="45" y="76"/>
                    <a:pt x="43" y="78"/>
                  </a:cubicBezTo>
                  <a:lnTo>
                    <a:pt x="46" y="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75" name="Freeform 20"/>
            <p:cNvSpPr>
              <a:spLocks/>
            </p:cNvSpPr>
            <p:nvPr/>
          </p:nvSpPr>
          <p:spPr bwMode="auto">
            <a:xfrm>
              <a:off x="9219274" y="7339368"/>
              <a:ext cx="329118" cy="331162"/>
            </a:xfrm>
            <a:custGeom>
              <a:avLst/>
              <a:gdLst>
                <a:gd name="T0" fmla="*/ 2147483646 w 161"/>
                <a:gd name="T1" fmla="*/ 2147483646 h 162"/>
                <a:gd name="T2" fmla="*/ 2147483646 w 161"/>
                <a:gd name="T3" fmla="*/ 2147483646 h 162"/>
                <a:gd name="T4" fmla="*/ 2147483646 w 161"/>
                <a:gd name="T5" fmla="*/ 2147483646 h 162"/>
                <a:gd name="T6" fmla="*/ 0 w 161"/>
                <a:gd name="T7" fmla="*/ 0 h 162"/>
                <a:gd name="T8" fmla="*/ 2147483646 w 161"/>
                <a:gd name="T9" fmla="*/ 2147483646 h 162"/>
                <a:gd name="T10" fmla="*/ 2147483646 w 161"/>
                <a:gd name="T11" fmla="*/ 2147483646 h 162"/>
                <a:gd name="T12" fmla="*/ 2147483646 w 161"/>
                <a:gd name="T13" fmla="*/ 2147483646 h 162"/>
                <a:gd name="T14" fmla="*/ 2147483646 w 161"/>
                <a:gd name="T15" fmla="*/ 2147483646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62">
                  <a:moveTo>
                    <a:pt x="161" y="141"/>
                  </a:moveTo>
                  <a:lnTo>
                    <a:pt x="97" y="76"/>
                  </a:lnTo>
                  <a:lnTo>
                    <a:pt x="149" y="50"/>
                  </a:lnTo>
                  <a:lnTo>
                    <a:pt x="0" y="0"/>
                  </a:lnTo>
                  <a:lnTo>
                    <a:pt x="50" y="150"/>
                  </a:lnTo>
                  <a:lnTo>
                    <a:pt x="76" y="99"/>
                  </a:lnTo>
                  <a:lnTo>
                    <a:pt x="139" y="162"/>
                  </a:lnTo>
                  <a:lnTo>
                    <a:pt x="161" y="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676" name="Group 271"/>
            <p:cNvGrpSpPr/>
            <p:nvPr/>
          </p:nvGrpSpPr>
          <p:grpSpPr>
            <a:xfrm>
              <a:off x="12279454" y="7286464"/>
              <a:ext cx="380223" cy="380223"/>
              <a:chOff x="2640013" y="755650"/>
              <a:chExt cx="295275" cy="295275"/>
            </a:xfrm>
            <a:solidFill>
              <a:schemeClr val="tx1"/>
            </a:solidFill>
          </p:grpSpPr>
          <p:sp>
            <p:nvSpPr>
              <p:cNvPr id="677" name="Rectangle 21"/>
              <p:cNvSpPr>
                <a:spLocks noChangeArrowheads="1"/>
              </p:cNvSpPr>
              <p:nvPr/>
            </p:nvSpPr>
            <p:spPr bwMode="auto">
              <a:xfrm>
                <a:off x="2714625" y="868363"/>
                <a:ext cx="112713" cy="3651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78" name="Freeform 22"/>
              <p:cNvSpPr>
                <a:spLocks noEditPoints="1"/>
              </p:cNvSpPr>
              <p:nvPr/>
            </p:nvSpPr>
            <p:spPr bwMode="auto">
              <a:xfrm>
                <a:off x="2640013" y="755650"/>
                <a:ext cx="295275" cy="295275"/>
              </a:xfrm>
              <a:custGeom>
                <a:avLst/>
                <a:gdLst/>
                <a:ahLst/>
                <a:cxnLst>
                  <a:cxn ang="0">
                    <a:pos x="114" y="98"/>
                  </a:cxn>
                  <a:cxn ang="0">
                    <a:pos x="94" y="78"/>
                  </a:cxn>
                  <a:cxn ang="0">
                    <a:pos x="102" y="51"/>
                  </a:cxn>
                  <a:cxn ang="0">
                    <a:pos x="51" y="0"/>
                  </a:cxn>
                  <a:cxn ang="0">
                    <a:pos x="0" y="51"/>
                  </a:cxn>
                  <a:cxn ang="0">
                    <a:pos x="51" y="102"/>
                  </a:cxn>
                  <a:cxn ang="0">
                    <a:pos x="78" y="94"/>
                  </a:cxn>
                  <a:cxn ang="0">
                    <a:pos x="98" y="114"/>
                  </a:cxn>
                  <a:cxn ang="0">
                    <a:pos x="103" y="114"/>
                  </a:cxn>
                  <a:cxn ang="0">
                    <a:pos x="114" y="103"/>
                  </a:cxn>
                  <a:cxn ang="0">
                    <a:pos x="114" y="98"/>
                  </a:cxn>
                  <a:cxn ang="0">
                    <a:pos x="51" y="87"/>
                  </a:cxn>
                  <a:cxn ang="0">
                    <a:pos x="15" y="51"/>
                  </a:cxn>
                  <a:cxn ang="0">
                    <a:pos x="51" y="15"/>
                  </a:cxn>
                  <a:cxn ang="0">
                    <a:pos x="87" y="51"/>
                  </a:cxn>
                  <a:cxn ang="0">
                    <a:pos x="51" y="87"/>
                  </a:cxn>
                </a:cxnLst>
                <a:rect l="0" t="0" r="r" b="b"/>
                <a:pathLst>
                  <a:path w="115" h="115">
                    <a:moveTo>
                      <a:pt x="114" y="98"/>
                    </a:moveTo>
                    <a:cubicBezTo>
                      <a:pt x="94" y="78"/>
                      <a:pt x="94" y="78"/>
                      <a:pt x="94" y="78"/>
                    </a:cubicBezTo>
                    <a:cubicBezTo>
                      <a:pt x="99" y="70"/>
                      <a:pt x="102" y="61"/>
                      <a:pt x="102" y="51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1" y="102"/>
                      <a:pt x="70" y="99"/>
                      <a:pt x="78" y="9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15"/>
                      <a:pt x="102" y="115"/>
                      <a:pt x="103" y="114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15" y="102"/>
                      <a:pt x="115" y="100"/>
                      <a:pt x="114" y="98"/>
                    </a:cubicBezTo>
                    <a:close/>
                    <a:moveTo>
                      <a:pt x="51" y="87"/>
                    </a:moveTo>
                    <a:cubicBezTo>
                      <a:pt x="31" y="87"/>
                      <a:pt x="15" y="71"/>
                      <a:pt x="15" y="51"/>
                    </a:cubicBezTo>
                    <a:cubicBezTo>
                      <a:pt x="15" y="31"/>
                      <a:pt x="31" y="15"/>
                      <a:pt x="51" y="15"/>
                    </a:cubicBezTo>
                    <a:cubicBezTo>
                      <a:pt x="71" y="15"/>
                      <a:pt x="87" y="31"/>
                      <a:pt x="87" y="51"/>
                    </a:cubicBezTo>
                    <a:cubicBezTo>
                      <a:pt x="87" y="71"/>
                      <a:pt x="71" y="87"/>
                      <a:pt x="51" y="8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679" name="Group 272"/>
            <p:cNvGrpSpPr/>
            <p:nvPr/>
          </p:nvGrpSpPr>
          <p:grpSpPr>
            <a:xfrm>
              <a:off x="13050120" y="7286464"/>
              <a:ext cx="380223" cy="380223"/>
              <a:chOff x="3238500" y="755650"/>
              <a:chExt cx="295275" cy="295275"/>
            </a:xfrm>
            <a:solidFill>
              <a:schemeClr val="tx1"/>
            </a:solidFill>
          </p:grpSpPr>
          <p:sp>
            <p:nvSpPr>
              <p:cNvPr id="680" name="Freeform 23"/>
              <p:cNvSpPr>
                <a:spLocks/>
              </p:cNvSpPr>
              <p:nvPr/>
            </p:nvSpPr>
            <p:spPr bwMode="auto">
              <a:xfrm>
                <a:off x="3313113" y="830263"/>
                <a:ext cx="109538" cy="112713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23" y="0"/>
                  </a:cxn>
                  <a:cxn ang="0">
                    <a:pos x="23" y="24"/>
                  </a:cxn>
                  <a:cxn ang="0">
                    <a:pos x="0" y="24"/>
                  </a:cxn>
                  <a:cxn ang="0">
                    <a:pos x="0" y="47"/>
                  </a:cxn>
                  <a:cxn ang="0">
                    <a:pos x="23" y="47"/>
                  </a:cxn>
                  <a:cxn ang="0">
                    <a:pos x="23" y="71"/>
                  </a:cxn>
                  <a:cxn ang="0">
                    <a:pos x="47" y="71"/>
                  </a:cxn>
                  <a:cxn ang="0">
                    <a:pos x="47" y="47"/>
                  </a:cxn>
                  <a:cxn ang="0">
                    <a:pos x="69" y="47"/>
                  </a:cxn>
                  <a:cxn ang="0">
                    <a:pos x="69" y="24"/>
                  </a:cxn>
                  <a:cxn ang="0">
                    <a:pos x="47" y="24"/>
                  </a:cxn>
                  <a:cxn ang="0">
                    <a:pos x="47" y="0"/>
                  </a:cxn>
                </a:cxnLst>
                <a:rect l="0" t="0" r="r" b="b"/>
                <a:pathLst>
                  <a:path w="69" h="71">
                    <a:moveTo>
                      <a:pt x="47" y="0"/>
                    </a:moveTo>
                    <a:lnTo>
                      <a:pt x="23" y="0"/>
                    </a:lnTo>
                    <a:lnTo>
                      <a:pt x="23" y="24"/>
                    </a:lnTo>
                    <a:lnTo>
                      <a:pt x="0" y="24"/>
                    </a:lnTo>
                    <a:lnTo>
                      <a:pt x="0" y="47"/>
                    </a:lnTo>
                    <a:lnTo>
                      <a:pt x="23" y="47"/>
                    </a:lnTo>
                    <a:lnTo>
                      <a:pt x="23" y="71"/>
                    </a:lnTo>
                    <a:lnTo>
                      <a:pt x="47" y="71"/>
                    </a:lnTo>
                    <a:lnTo>
                      <a:pt x="47" y="47"/>
                    </a:lnTo>
                    <a:lnTo>
                      <a:pt x="69" y="47"/>
                    </a:lnTo>
                    <a:lnTo>
                      <a:pt x="69" y="24"/>
                    </a:lnTo>
                    <a:lnTo>
                      <a:pt x="47" y="24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81" name="Freeform 24"/>
              <p:cNvSpPr>
                <a:spLocks noEditPoints="1"/>
              </p:cNvSpPr>
              <p:nvPr/>
            </p:nvSpPr>
            <p:spPr bwMode="auto">
              <a:xfrm>
                <a:off x="3238500" y="755650"/>
                <a:ext cx="295275" cy="295275"/>
              </a:xfrm>
              <a:custGeom>
                <a:avLst/>
                <a:gdLst/>
                <a:ahLst/>
                <a:cxnLst>
                  <a:cxn ang="0">
                    <a:pos x="113" y="98"/>
                  </a:cxn>
                  <a:cxn ang="0">
                    <a:pos x="93" y="78"/>
                  </a:cxn>
                  <a:cxn ang="0">
                    <a:pos x="101" y="51"/>
                  </a:cxn>
                  <a:cxn ang="0">
                    <a:pos x="51" y="0"/>
                  </a:cxn>
                  <a:cxn ang="0">
                    <a:pos x="0" y="51"/>
                  </a:cxn>
                  <a:cxn ang="0">
                    <a:pos x="51" y="102"/>
                  </a:cxn>
                  <a:cxn ang="0">
                    <a:pos x="78" y="94"/>
                  </a:cxn>
                  <a:cxn ang="0">
                    <a:pos x="98" y="114"/>
                  </a:cxn>
                  <a:cxn ang="0">
                    <a:pos x="103" y="114"/>
                  </a:cxn>
                  <a:cxn ang="0">
                    <a:pos x="113" y="103"/>
                  </a:cxn>
                  <a:cxn ang="0">
                    <a:pos x="113" y="98"/>
                  </a:cxn>
                  <a:cxn ang="0">
                    <a:pos x="51" y="87"/>
                  </a:cxn>
                  <a:cxn ang="0">
                    <a:pos x="14" y="51"/>
                  </a:cxn>
                  <a:cxn ang="0">
                    <a:pos x="51" y="15"/>
                  </a:cxn>
                  <a:cxn ang="0">
                    <a:pos x="87" y="51"/>
                  </a:cxn>
                  <a:cxn ang="0">
                    <a:pos x="51" y="87"/>
                  </a:cxn>
                </a:cxnLst>
                <a:rect l="0" t="0" r="r" b="b"/>
                <a:pathLst>
                  <a:path w="115" h="115">
                    <a:moveTo>
                      <a:pt x="113" y="98"/>
                    </a:moveTo>
                    <a:cubicBezTo>
                      <a:pt x="93" y="78"/>
                      <a:pt x="93" y="78"/>
                      <a:pt x="93" y="78"/>
                    </a:cubicBezTo>
                    <a:cubicBezTo>
                      <a:pt x="98" y="70"/>
                      <a:pt x="101" y="61"/>
                      <a:pt x="101" y="51"/>
                    </a:cubicBezTo>
                    <a:cubicBezTo>
                      <a:pt x="101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1" y="102"/>
                      <a:pt x="70" y="99"/>
                      <a:pt x="78" y="9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5"/>
                      <a:pt x="102" y="115"/>
                      <a:pt x="103" y="114"/>
                    </a:cubicBezTo>
                    <a:cubicBezTo>
                      <a:pt x="113" y="103"/>
                      <a:pt x="113" y="103"/>
                      <a:pt x="113" y="103"/>
                    </a:cubicBezTo>
                    <a:cubicBezTo>
                      <a:pt x="115" y="102"/>
                      <a:pt x="115" y="100"/>
                      <a:pt x="113" y="98"/>
                    </a:cubicBezTo>
                    <a:close/>
                    <a:moveTo>
                      <a:pt x="51" y="87"/>
                    </a:moveTo>
                    <a:cubicBezTo>
                      <a:pt x="31" y="87"/>
                      <a:pt x="14" y="71"/>
                      <a:pt x="14" y="51"/>
                    </a:cubicBezTo>
                    <a:cubicBezTo>
                      <a:pt x="14" y="31"/>
                      <a:pt x="31" y="15"/>
                      <a:pt x="51" y="15"/>
                    </a:cubicBezTo>
                    <a:cubicBezTo>
                      <a:pt x="71" y="15"/>
                      <a:pt x="87" y="31"/>
                      <a:pt x="87" y="51"/>
                    </a:cubicBezTo>
                    <a:cubicBezTo>
                      <a:pt x="87" y="71"/>
                      <a:pt x="71" y="87"/>
                      <a:pt x="51" y="8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682" name="Freeform 25"/>
            <p:cNvSpPr>
              <a:spLocks noEditPoints="1"/>
            </p:cNvSpPr>
            <p:nvPr/>
          </p:nvSpPr>
          <p:spPr bwMode="auto">
            <a:xfrm>
              <a:off x="11519009" y="7294395"/>
              <a:ext cx="378178" cy="378178"/>
            </a:xfrm>
            <a:custGeom>
              <a:avLst/>
              <a:gdLst>
                <a:gd name="T0" fmla="*/ 2147483646 w 115"/>
                <a:gd name="T1" fmla="*/ 2147483646 h 115"/>
                <a:gd name="T2" fmla="*/ 2147483646 w 115"/>
                <a:gd name="T3" fmla="*/ 2147483646 h 115"/>
                <a:gd name="T4" fmla="*/ 2147483646 w 115"/>
                <a:gd name="T5" fmla="*/ 2147483646 h 115"/>
                <a:gd name="T6" fmla="*/ 2147483646 w 115"/>
                <a:gd name="T7" fmla="*/ 0 h 115"/>
                <a:gd name="T8" fmla="*/ 0 w 115"/>
                <a:gd name="T9" fmla="*/ 2147483646 h 115"/>
                <a:gd name="T10" fmla="*/ 2147483646 w 115"/>
                <a:gd name="T11" fmla="*/ 2147483646 h 115"/>
                <a:gd name="T12" fmla="*/ 2147483646 w 115"/>
                <a:gd name="T13" fmla="*/ 2147483646 h 115"/>
                <a:gd name="T14" fmla="*/ 2147483646 w 115"/>
                <a:gd name="T15" fmla="*/ 2147483646 h 115"/>
                <a:gd name="T16" fmla="*/ 2147483646 w 115"/>
                <a:gd name="T17" fmla="*/ 2147483646 h 115"/>
                <a:gd name="T18" fmla="*/ 2147483646 w 115"/>
                <a:gd name="T19" fmla="*/ 2147483646 h 115"/>
                <a:gd name="T20" fmla="*/ 2147483646 w 115"/>
                <a:gd name="T21" fmla="*/ 2147483646 h 115"/>
                <a:gd name="T22" fmla="*/ 2147483646 w 115"/>
                <a:gd name="T23" fmla="*/ 2147483646 h 115"/>
                <a:gd name="T24" fmla="*/ 2147483646 w 115"/>
                <a:gd name="T25" fmla="*/ 2147483646 h 115"/>
                <a:gd name="T26" fmla="*/ 2147483646 w 115"/>
                <a:gd name="T27" fmla="*/ 2147483646 h 115"/>
                <a:gd name="T28" fmla="*/ 2147483646 w 115"/>
                <a:gd name="T29" fmla="*/ 2147483646 h 115"/>
                <a:gd name="T30" fmla="*/ 2147483646 w 115"/>
                <a:gd name="T31" fmla="*/ 2147483646 h 1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5" h="115">
                  <a:moveTo>
                    <a:pt x="114" y="98"/>
                  </a:moveTo>
                  <a:cubicBezTo>
                    <a:pt x="94" y="78"/>
                    <a:pt x="94" y="78"/>
                    <a:pt x="94" y="78"/>
                  </a:cubicBezTo>
                  <a:cubicBezTo>
                    <a:pt x="99" y="70"/>
                    <a:pt x="102" y="60"/>
                    <a:pt x="102" y="50"/>
                  </a:cubicBezTo>
                  <a:cubicBezTo>
                    <a:pt x="102" y="22"/>
                    <a:pt x="79" y="0"/>
                    <a:pt x="51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78"/>
                    <a:pt x="23" y="101"/>
                    <a:pt x="51" y="101"/>
                  </a:cubicBezTo>
                  <a:cubicBezTo>
                    <a:pt x="61" y="101"/>
                    <a:pt x="71" y="98"/>
                    <a:pt x="78" y="93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100" y="115"/>
                    <a:pt x="102" y="115"/>
                    <a:pt x="104" y="11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1"/>
                    <a:pt x="115" y="99"/>
                    <a:pt x="114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5" y="70"/>
                    <a:pt x="15" y="50"/>
                  </a:cubicBezTo>
                  <a:cubicBezTo>
                    <a:pt x="15" y="30"/>
                    <a:pt x="31" y="14"/>
                    <a:pt x="51" y="14"/>
                  </a:cubicBezTo>
                  <a:cubicBezTo>
                    <a:pt x="71" y="14"/>
                    <a:pt x="87" y="30"/>
                    <a:pt x="87" y="50"/>
                  </a:cubicBezTo>
                  <a:cubicBezTo>
                    <a:pt x="87" y="70"/>
                    <a:pt x="71" y="87"/>
                    <a:pt x="51" y="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3" name="Freeform 26"/>
            <p:cNvSpPr>
              <a:spLocks/>
            </p:cNvSpPr>
            <p:nvPr/>
          </p:nvSpPr>
          <p:spPr bwMode="auto">
            <a:xfrm>
              <a:off x="9983808" y="7286218"/>
              <a:ext cx="382268" cy="384311"/>
            </a:xfrm>
            <a:custGeom>
              <a:avLst/>
              <a:gdLst>
                <a:gd name="T0" fmla="*/ 2147483646 w 187"/>
                <a:gd name="T1" fmla="*/ 2147483646 h 188"/>
                <a:gd name="T2" fmla="*/ 2147483646 w 187"/>
                <a:gd name="T3" fmla="*/ 2147483646 h 188"/>
                <a:gd name="T4" fmla="*/ 2147483646 w 187"/>
                <a:gd name="T5" fmla="*/ 2147483646 h 188"/>
                <a:gd name="T6" fmla="*/ 2147483646 w 187"/>
                <a:gd name="T7" fmla="*/ 2147483646 h 188"/>
                <a:gd name="T8" fmla="*/ 2147483646 w 187"/>
                <a:gd name="T9" fmla="*/ 2147483646 h 188"/>
                <a:gd name="T10" fmla="*/ 2147483646 w 187"/>
                <a:gd name="T11" fmla="*/ 2147483646 h 188"/>
                <a:gd name="T12" fmla="*/ 2147483646 w 187"/>
                <a:gd name="T13" fmla="*/ 0 h 188"/>
                <a:gd name="T14" fmla="*/ 2147483646 w 187"/>
                <a:gd name="T15" fmla="*/ 2147483646 h 188"/>
                <a:gd name="T16" fmla="*/ 2147483646 w 187"/>
                <a:gd name="T17" fmla="*/ 2147483646 h 188"/>
                <a:gd name="T18" fmla="*/ 2147483646 w 187"/>
                <a:gd name="T19" fmla="*/ 2147483646 h 188"/>
                <a:gd name="T20" fmla="*/ 2147483646 w 187"/>
                <a:gd name="T21" fmla="*/ 2147483646 h 188"/>
                <a:gd name="T22" fmla="*/ 2147483646 w 187"/>
                <a:gd name="T23" fmla="*/ 2147483646 h 188"/>
                <a:gd name="T24" fmla="*/ 0 w 187"/>
                <a:gd name="T25" fmla="*/ 2147483646 h 188"/>
                <a:gd name="T26" fmla="*/ 2147483646 w 187"/>
                <a:gd name="T27" fmla="*/ 2147483646 h 188"/>
                <a:gd name="T28" fmla="*/ 2147483646 w 187"/>
                <a:gd name="T29" fmla="*/ 2147483646 h 188"/>
                <a:gd name="T30" fmla="*/ 2147483646 w 187"/>
                <a:gd name="T31" fmla="*/ 2147483646 h 188"/>
                <a:gd name="T32" fmla="*/ 2147483646 w 187"/>
                <a:gd name="T33" fmla="*/ 2147483646 h 188"/>
                <a:gd name="T34" fmla="*/ 2147483646 w 187"/>
                <a:gd name="T35" fmla="*/ 2147483646 h 188"/>
                <a:gd name="T36" fmla="*/ 2147483646 w 187"/>
                <a:gd name="T37" fmla="*/ 2147483646 h 188"/>
                <a:gd name="T38" fmla="*/ 2147483646 w 187"/>
                <a:gd name="T39" fmla="*/ 2147483646 h 188"/>
                <a:gd name="T40" fmla="*/ 2147483646 w 187"/>
                <a:gd name="T41" fmla="*/ 2147483646 h 188"/>
                <a:gd name="T42" fmla="*/ 2147483646 w 187"/>
                <a:gd name="T43" fmla="*/ 2147483646 h 188"/>
                <a:gd name="T44" fmla="*/ 2147483646 w 187"/>
                <a:gd name="T45" fmla="*/ 2147483646 h 188"/>
                <a:gd name="T46" fmla="*/ 2147483646 w 187"/>
                <a:gd name="T47" fmla="*/ 2147483646 h 188"/>
                <a:gd name="T48" fmla="*/ 2147483646 w 187"/>
                <a:gd name="T49" fmla="*/ 2147483646 h 1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7" h="188">
                  <a:moveTo>
                    <a:pt x="187" y="94"/>
                  </a:moveTo>
                  <a:lnTo>
                    <a:pt x="140" y="58"/>
                  </a:lnTo>
                  <a:lnTo>
                    <a:pt x="140" y="83"/>
                  </a:lnTo>
                  <a:lnTo>
                    <a:pt x="105" y="83"/>
                  </a:lnTo>
                  <a:lnTo>
                    <a:pt x="105" y="47"/>
                  </a:lnTo>
                  <a:lnTo>
                    <a:pt x="129" y="47"/>
                  </a:lnTo>
                  <a:lnTo>
                    <a:pt x="94" y="0"/>
                  </a:lnTo>
                  <a:lnTo>
                    <a:pt x="60" y="47"/>
                  </a:lnTo>
                  <a:lnTo>
                    <a:pt x="82" y="47"/>
                  </a:lnTo>
                  <a:lnTo>
                    <a:pt x="82" y="83"/>
                  </a:lnTo>
                  <a:lnTo>
                    <a:pt x="47" y="83"/>
                  </a:lnTo>
                  <a:lnTo>
                    <a:pt x="47" y="58"/>
                  </a:lnTo>
                  <a:lnTo>
                    <a:pt x="0" y="94"/>
                  </a:lnTo>
                  <a:lnTo>
                    <a:pt x="47" y="129"/>
                  </a:lnTo>
                  <a:lnTo>
                    <a:pt x="47" y="105"/>
                  </a:lnTo>
                  <a:lnTo>
                    <a:pt x="82" y="105"/>
                  </a:lnTo>
                  <a:lnTo>
                    <a:pt x="82" y="141"/>
                  </a:lnTo>
                  <a:lnTo>
                    <a:pt x="60" y="141"/>
                  </a:lnTo>
                  <a:lnTo>
                    <a:pt x="94" y="188"/>
                  </a:lnTo>
                  <a:lnTo>
                    <a:pt x="129" y="141"/>
                  </a:lnTo>
                  <a:lnTo>
                    <a:pt x="105" y="141"/>
                  </a:lnTo>
                  <a:lnTo>
                    <a:pt x="105" y="105"/>
                  </a:lnTo>
                  <a:lnTo>
                    <a:pt x="140" y="105"/>
                  </a:lnTo>
                  <a:lnTo>
                    <a:pt x="140" y="129"/>
                  </a:lnTo>
                  <a:lnTo>
                    <a:pt x="187" y="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4" name="Freeform 27"/>
            <p:cNvSpPr>
              <a:spLocks/>
            </p:cNvSpPr>
            <p:nvPr/>
          </p:nvSpPr>
          <p:spPr bwMode="auto">
            <a:xfrm>
              <a:off x="19932969" y="7286218"/>
              <a:ext cx="382266" cy="384311"/>
            </a:xfrm>
            <a:custGeom>
              <a:avLst/>
              <a:gdLst>
                <a:gd name="T0" fmla="*/ 2147483646 w 187"/>
                <a:gd name="T1" fmla="*/ 2147483646 h 188"/>
                <a:gd name="T2" fmla="*/ 2147483646 w 187"/>
                <a:gd name="T3" fmla="*/ 2147483646 h 188"/>
                <a:gd name="T4" fmla="*/ 2147483646 w 187"/>
                <a:gd name="T5" fmla="*/ 2147483646 h 188"/>
                <a:gd name="T6" fmla="*/ 0 w 187"/>
                <a:gd name="T7" fmla="*/ 2147483646 h 188"/>
                <a:gd name="T8" fmla="*/ 2147483646 w 187"/>
                <a:gd name="T9" fmla="*/ 0 h 188"/>
                <a:gd name="T10" fmla="*/ 2147483646 w 187"/>
                <a:gd name="T11" fmla="*/ 2147483646 h 1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88">
                  <a:moveTo>
                    <a:pt x="187" y="58"/>
                  </a:moveTo>
                  <a:lnTo>
                    <a:pt x="58" y="188"/>
                  </a:lnTo>
                  <a:lnTo>
                    <a:pt x="58" y="129"/>
                  </a:lnTo>
                  <a:lnTo>
                    <a:pt x="0" y="129"/>
                  </a:lnTo>
                  <a:lnTo>
                    <a:pt x="129" y="0"/>
                  </a:lnTo>
                  <a:lnTo>
                    <a:pt x="187" y="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85" name="Freeform 28"/>
            <p:cNvSpPr>
              <a:spLocks noEditPoints="1"/>
            </p:cNvSpPr>
            <p:nvPr/>
          </p:nvSpPr>
          <p:spPr bwMode="auto">
            <a:xfrm>
              <a:off x="9219274" y="8052796"/>
              <a:ext cx="382268" cy="382268"/>
            </a:xfrm>
            <a:custGeom>
              <a:avLst/>
              <a:gdLst>
                <a:gd name="T0" fmla="*/ 2147483646 w 116"/>
                <a:gd name="T1" fmla="*/ 0 h 116"/>
                <a:gd name="T2" fmla="*/ 0 w 116"/>
                <a:gd name="T3" fmla="*/ 2147483646 h 116"/>
                <a:gd name="T4" fmla="*/ 2147483646 w 116"/>
                <a:gd name="T5" fmla="*/ 2147483646 h 116"/>
                <a:gd name="T6" fmla="*/ 2147483646 w 116"/>
                <a:gd name="T7" fmla="*/ 2147483646 h 116"/>
                <a:gd name="T8" fmla="*/ 2147483646 w 116"/>
                <a:gd name="T9" fmla="*/ 0 h 116"/>
                <a:gd name="T10" fmla="*/ 2147483646 w 116"/>
                <a:gd name="T11" fmla="*/ 2147483646 h 116"/>
                <a:gd name="T12" fmla="*/ 2147483646 w 116"/>
                <a:gd name="T13" fmla="*/ 2147483646 h 116"/>
                <a:gd name="T14" fmla="*/ 2147483646 w 116"/>
                <a:gd name="T15" fmla="*/ 2147483646 h 116"/>
                <a:gd name="T16" fmla="*/ 2147483646 w 116"/>
                <a:gd name="T17" fmla="*/ 2147483646 h 116"/>
                <a:gd name="T18" fmla="*/ 2147483646 w 116"/>
                <a:gd name="T19" fmla="*/ 2147483646 h 116"/>
                <a:gd name="T20" fmla="*/ 2147483646 w 116"/>
                <a:gd name="T21" fmla="*/ 2147483646 h 116"/>
                <a:gd name="T22" fmla="*/ 2147483646 w 116"/>
                <a:gd name="T23" fmla="*/ 2147483646 h 116"/>
                <a:gd name="T24" fmla="*/ 2147483646 w 116"/>
                <a:gd name="T25" fmla="*/ 2147483646 h 116"/>
                <a:gd name="T26" fmla="*/ 2147483646 w 116"/>
                <a:gd name="T27" fmla="*/ 2147483646 h 116"/>
                <a:gd name="T28" fmla="*/ 2147483646 w 116"/>
                <a:gd name="T29" fmla="*/ 2147483646 h 116"/>
                <a:gd name="T30" fmla="*/ 2147483646 w 116"/>
                <a:gd name="T31" fmla="*/ 2147483646 h 1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85" y="96"/>
                  </a:moveTo>
                  <a:cubicBezTo>
                    <a:pt x="58" y="76"/>
                    <a:pt x="58" y="76"/>
                    <a:pt x="58" y="7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75" y="64"/>
                    <a:pt x="75" y="64"/>
                    <a:pt x="75" y="64"/>
                  </a:cubicBezTo>
                  <a:lnTo>
                    <a:pt x="85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686" name="Group 277"/>
            <p:cNvGrpSpPr/>
            <p:nvPr/>
          </p:nvGrpSpPr>
          <p:grpSpPr>
            <a:xfrm>
              <a:off x="14599630" y="8102104"/>
              <a:ext cx="357737" cy="333207"/>
              <a:chOff x="4441825" y="1389063"/>
              <a:chExt cx="277813" cy="258763"/>
            </a:xfrm>
            <a:solidFill>
              <a:schemeClr val="tx1"/>
            </a:solidFill>
          </p:grpSpPr>
          <p:sp>
            <p:nvSpPr>
              <p:cNvPr id="687" name="Freeform 29"/>
              <p:cNvSpPr>
                <a:spLocks/>
              </p:cNvSpPr>
              <p:nvPr/>
            </p:nvSpPr>
            <p:spPr bwMode="auto">
              <a:xfrm>
                <a:off x="4479925" y="1611313"/>
                <a:ext cx="204788" cy="36513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3"/>
                  </a:cxn>
                  <a:cxn ang="0">
                    <a:pos x="1" y="14"/>
                  </a:cxn>
                  <a:cxn ang="0">
                    <a:pos x="78" y="14"/>
                  </a:cxn>
                  <a:cxn ang="0">
                    <a:pos x="80" y="13"/>
                  </a:cxn>
                  <a:cxn ang="0">
                    <a:pos x="80" y="1"/>
                  </a:cxn>
                  <a:cxn ang="0">
                    <a:pos x="78" y="0"/>
                  </a:cxn>
                </a:cxnLst>
                <a:rect l="0" t="0" r="r" b="b"/>
                <a:pathLst>
                  <a:path w="80" h="14">
                    <a:moveTo>
                      <a:pt x="7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9" y="14"/>
                      <a:pt x="80" y="14"/>
                      <a:pt x="80" y="13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79" y="0"/>
                      <a:pt x="7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88" name="Freeform 30"/>
              <p:cNvSpPr>
                <a:spLocks/>
              </p:cNvSpPr>
              <p:nvPr/>
            </p:nvSpPr>
            <p:spPr bwMode="auto">
              <a:xfrm>
                <a:off x="4441825" y="1389063"/>
                <a:ext cx="277813" cy="204788"/>
              </a:xfrm>
              <a:custGeom>
                <a:avLst/>
                <a:gdLst/>
                <a:ahLst/>
                <a:cxnLst>
                  <a:cxn ang="0">
                    <a:pos x="109" y="11"/>
                  </a:cxn>
                  <a:cxn ang="0">
                    <a:pos x="98" y="0"/>
                  </a:cxn>
                  <a:cxn ang="0">
                    <a:pos x="87" y="11"/>
                  </a:cxn>
                  <a:cxn ang="0">
                    <a:pos x="92" y="20"/>
                  </a:cxn>
                  <a:cxn ang="0">
                    <a:pos x="73" y="58"/>
                  </a:cxn>
                  <a:cxn ang="0">
                    <a:pos x="60" y="20"/>
                  </a:cxn>
                  <a:cxn ang="0">
                    <a:pos x="66" y="11"/>
                  </a:cxn>
                  <a:cxn ang="0">
                    <a:pos x="55" y="0"/>
                  </a:cxn>
                  <a:cxn ang="0">
                    <a:pos x="44" y="11"/>
                  </a:cxn>
                  <a:cxn ang="0">
                    <a:pos x="49" y="20"/>
                  </a:cxn>
                  <a:cxn ang="0">
                    <a:pos x="36" y="58"/>
                  </a:cxn>
                  <a:cxn ang="0">
                    <a:pos x="17" y="20"/>
                  </a:cxn>
                  <a:cxn ang="0">
                    <a:pos x="22" y="11"/>
                  </a:cxn>
                  <a:cxn ang="0">
                    <a:pos x="11" y="0"/>
                  </a:cxn>
                  <a:cxn ang="0">
                    <a:pos x="0" y="11"/>
                  </a:cxn>
                  <a:cxn ang="0">
                    <a:pos x="8" y="21"/>
                  </a:cxn>
                  <a:cxn ang="0">
                    <a:pos x="15" y="80"/>
                  </a:cxn>
                  <a:cxn ang="0">
                    <a:pos x="95" y="80"/>
                  </a:cxn>
                  <a:cxn ang="0">
                    <a:pos x="101" y="21"/>
                  </a:cxn>
                  <a:cxn ang="0">
                    <a:pos x="109" y="11"/>
                  </a:cxn>
                </a:cxnLst>
                <a:rect l="0" t="0" r="r" b="b"/>
                <a:pathLst>
                  <a:path w="109" h="80">
                    <a:moveTo>
                      <a:pt x="109" y="11"/>
                    </a:moveTo>
                    <a:cubicBezTo>
                      <a:pt x="109" y="5"/>
                      <a:pt x="104" y="0"/>
                      <a:pt x="98" y="0"/>
                    </a:cubicBezTo>
                    <a:cubicBezTo>
                      <a:pt x="92" y="0"/>
                      <a:pt x="87" y="5"/>
                      <a:pt x="87" y="11"/>
                    </a:cubicBezTo>
                    <a:cubicBezTo>
                      <a:pt x="87" y="14"/>
                      <a:pt x="89" y="18"/>
                      <a:pt x="92" y="20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3" y="18"/>
                      <a:pt x="66" y="15"/>
                      <a:pt x="66" y="11"/>
                    </a:cubicBezTo>
                    <a:cubicBezTo>
                      <a:pt x="66" y="5"/>
                      <a:pt x="61" y="0"/>
                      <a:pt x="55" y="0"/>
                    </a:cubicBezTo>
                    <a:cubicBezTo>
                      <a:pt x="49" y="0"/>
                      <a:pt x="44" y="5"/>
                      <a:pt x="44" y="11"/>
                    </a:cubicBezTo>
                    <a:cubicBezTo>
                      <a:pt x="44" y="15"/>
                      <a:pt x="46" y="18"/>
                      <a:pt x="49" y="20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8"/>
                      <a:pt x="22" y="14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6"/>
                      <a:pt x="4" y="20"/>
                      <a:pt x="8" y="21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6" y="20"/>
                      <a:pt x="109" y="16"/>
                      <a:pt x="109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689" name="Group 276"/>
            <p:cNvGrpSpPr/>
            <p:nvPr/>
          </p:nvGrpSpPr>
          <p:grpSpPr>
            <a:xfrm>
              <a:off x="16108255" y="8079617"/>
              <a:ext cx="382268" cy="355693"/>
              <a:chOff x="5613400" y="1371600"/>
              <a:chExt cx="296863" cy="276226"/>
            </a:xfrm>
            <a:solidFill>
              <a:schemeClr val="tx1"/>
            </a:solidFill>
          </p:grpSpPr>
          <p:sp>
            <p:nvSpPr>
              <p:cNvPr id="690" name="Freeform 31"/>
              <p:cNvSpPr>
                <a:spLocks/>
              </p:cNvSpPr>
              <p:nvPr/>
            </p:nvSpPr>
            <p:spPr bwMode="auto">
              <a:xfrm>
                <a:off x="5613400" y="1371600"/>
                <a:ext cx="74613" cy="3492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0" y="14"/>
                  </a:cxn>
                  <a:cxn ang="0">
                    <a:pos x="29" y="14"/>
                  </a:cxn>
                  <a:cxn ang="0">
                    <a:pos x="29" y="0"/>
                  </a:cxn>
                </a:cxnLst>
                <a:rect l="0" t="0" r="r" b="b"/>
                <a:pathLst>
                  <a:path w="29" h="14">
                    <a:moveTo>
                      <a:pt x="2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9" y="14"/>
                      <a:pt x="29" y="14"/>
                      <a:pt x="29" y="14"/>
                    </a:cubicBezTo>
                    <a:lnTo>
                      <a:pt x="2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91" name="Rectangle 32"/>
              <p:cNvSpPr>
                <a:spLocks noChangeArrowheads="1"/>
              </p:cNvSpPr>
              <p:nvPr/>
            </p:nvSpPr>
            <p:spPr bwMode="auto">
              <a:xfrm>
                <a:off x="5705475" y="1371600"/>
                <a:ext cx="92075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92" name="Freeform 33"/>
              <p:cNvSpPr>
                <a:spLocks/>
              </p:cNvSpPr>
              <p:nvPr/>
            </p:nvSpPr>
            <p:spPr bwMode="auto">
              <a:xfrm>
                <a:off x="5815013" y="1371600"/>
                <a:ext cx="95250" cy="3492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37" y="14"/>
                  </a:cxn>
                  <a:cxn ang="0">
                    <a:pos x="37" y="7"/>
                  </a:cxn>
                  <a:cxn ang="0">
                    <a:pos x="29" y="0"/>
                  </a:cxn>
                </a:cxnLst>
                <a:rect l="0" t="0" r="r" b="b"/>
                <a:pathLst>
                  <a:path w="37" h="14">
                    <a:moveTo>
                      <a:pt x="2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3"/>
                      <a:pt x="33" y="0"/>
                      <a:pt x="2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93" name="Freeform 34"/>
              <p:cNvSpPr>
                <a:spLocks noEditPoints="1"/>
              </p:cNvSpPr>
              <p:nvPr/>
            </p:nvSpPr>
            <p:spPr bwMode="auto">
              <a:xfrm>
                <a:off x="5613400" y="1423988"/>
                <a:ext cx="296863" cy="223838"/>
              </a:xfrm>
              <a:custGeom>
                <a:avLst/>
                <a:gdLst/>
                <a:ahLst/>
                <a:cxnLst>
                  <a:cxn ang="0">
                    <a:pos x="0" y="80"/>
                  </a:cxn>
                  <a:cxn ang="0">
                    <a:pos x="7" y="87"/>
                  </a:cxn>
                  <a:cxn ang="0">
                    <a:pos x="108" y="87"/>
                  </a:cxn>
                  <a:cxn ang="0">
                    <a:pos x="116" y="80"/>
                  </a:cxn>
                  <a:cxn ang="0">
                    <a:pos x="116" y="0"/>
                  </a:cxn>
                  <a:cxn ang="0">
                    <a:pos x="0" y="0"/>
                  </a:cxn>
                  <a:cxn ang="0">
                    <a:pos x="0" y="80"/>
                  </a:cxn>
                  <a:cxn ang="0">
                    <a:pos x="58" y="22"/>
                  </a:cxn>
                  <a:cxn ang="0">
                    <a:pos x="87" y="15"/>
                  </a:cxn>
                  <a:cxn ang="0">
                    <a:pos x="94" y="15"/>
                  </a:cxn>
                  <a:cxn ang="0">
                    <a:pos x="79" y="73"/>
                  </a:cxn>
                  <a:cxn ang="0">
                    <a:pos x="65" y="73"/>
                  </a:cxn>
                  <a:cxn ang="0">
                    <a:pos x="75" y="32"/>
                  </a:cxn>
                  <a:cxn ang="0">
                    <a:pos x="58" y="37"/>
                  </a:cxn>
                  <a:cxn ang="0">
                    <a:pos x="58" y="22"/>
                  </a:cxn>
                  <a:cxn ang="0">
                    <a:pos x="14" y="37"/>
                  </a:cxn>
                  <a:cxn ang="0">
                    <a:pos x="29" y="37"/>
                  </a:cxn>
                  <a:cxn ang="0">
                    <a:pos x="29" y="22"/>
                  </a:cxn>
                  <a:cxn ang="0">
                    <a:pos x="36" y="22"/>
                  </a:cxn>
                  <a:cxn ang="0">
                    <a:pos x="36" y="37"/>
                  </a:cxn>
                  <a:cxn ang="0">
                    <a:pos x="50" y="37"/>
                  </a:cxn>
                  <a:cxn ang="0">
                    <a:pos x="50" y="44"/>
                  </a:cxn>
                  <a:cxn ang="0">
                    <a:pos x="36" y="44"/>
                  </a:cxn>
                  <a:cxn ang="0">
                    <a:pos x="36" y="58"/>
                  </a:cxn>
                  <a:cxn ang="0">
                    <a:pos x="29" y="58"/>
                  </a:cxn>
                  <a:cxn ang="0">
                    <a:pos x="29" y="44"/>
                  </a:cxn>
                  <a:cxn ang="0">
                    <a:pos x="14" y="44"/>
                  </a:cxn>
                  <a:cxn ang="0">
                    <a:pos x="14" y="37"/>
                  </a:cxn>
                </a:cxnLst>
                <a:rect l="0" t="0" r="r" b="b"/>
                <a:pathLst>
                  <a:path w="116" h="87">
                    <a:moveTo>
                      <a:pt x="0" y="80"/>
                    </a:moveTo>
                    <a:cubicBezTo>
                      <a:pt x="0" y="84"/>
                      <a:pt x="3" y="87"/>
                      <a:pt x="7" y="87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12" y="87"/>
                      <a:pt x="116" y="84"/>
                      <a:pt x="116" y="8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0"/>
                    </a:lnTo>
                    <a:close/>
                    <a:moveTo>
                      <a:pt x="58" y="22"/>
                    </a:moveTo>
                    <a:cubicBezTo>
                      <a:pt x="87" y="15"/>
                      <a:pt x="87" y="15"/>
                      <a:pt x="87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79" y="73"/>
                      <a:pt x="79" y="73"/>
                      <a:pt x="79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58" y="37"/>
                      <a:pt x="58" y="37"/>
                      <a:pt x="58" y="37"/>
                    </a:cubicBezTo>
                    <a:lnTo>
                      <a:pt x="58" y="22"/>
                    </a:lnTo>
                    <a:close/>
                    <a:moveTo>
                      <a:pt x="14" y="37"/>
                    </a:move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14" y="44"/>
                      <a:pt x="14" y="44"/>
                      <a:pt x="14" y="44"/>
                    </a:cubicBezTo>
                    <a:lnTo>
                      <a:pt x="14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694" name="Group 278"/>
            <p:cNvGrpSpPr/>
            <p:nvPr/>
          </p:nvGrpSpPr>
          <p:grpSpPr>
            <a:xfrm>
              <a:off x="9983808" y="8053043"/>
              <a:ext cx="382268" cy="382268"/>
              <a:chOff x="857250" y="1350963"/>
              <a:chExt cx="296863" cy="296863"/>
            </a:xfrm>
            <a:solidFill>
              <a:schemeClr val="tx1"/>
            </a:solidFill>
          </p:grpSpPr>
          <p:sp>
            <p:nvSpPr>
              <p:cNvPr id="695" name="Freeform 35"/>
              <p:cNvSpPr>
                <a:spLocks noEditPoints="1"/>
              </p:cNvSpPr>
              <p:nvPr/>
            </p:nvSpPr>
            <p:spPr bwMode="auto">
              <a:xfrm>
                <a:off x="857250" y="1350963"/>
                <a:ext cx="296863" cy="2968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8"/>
                  </a:cxn>
                  <a:cxn ang="0">
                    <a:pos x="109" y="58"/>
                  </a:cxn>
                  <a:cxn ang="0">
                    <a:pos x="58" y="109"/>
                  </a:cxn>
                </a:cxnLst>
                <a:rect l="0" t="0" r="r" b="b"/>
                <a:pathLst>
                  <a:path w="116" h="116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9"/>
                    </a:move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8"/>
                      <a:pt x="58" y="8"/>
                    </a:cubicBezTo>
                    <a:cubicBezTo>
                      <a:pt x="86" y="8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96" name="Freeform 36"/>
              <p:cNvSpPr>
                <a:spLocks/>
              </p:cNvSpPr>
              <p:nvPr/>
            </p:nvSpPr>
            <p:spPr bwMode="auto">
              <a:xfrm>
                <a:off x="895350" y="1381125"/>
                <a:ext cx="223838" cy="212725"/>
              </a:xfrm>
              <a:custGeom>
                <a:avLst/>
                <a:gdLst/>
                <a:ahLst/>
                <a:cxnLst>
                  <a:cxn ang="0">
                    <a:pos x="87" y="50"/>
                  </a:cxn>
                  <a:cxn ang="0">
                    <a:pos x="70" y="0"/>
                  </a:cxn>
                  <a:cxn ang="0">
                    <a:pos x="54" y="50"/>
                  </a:cxn>
                  <a:cxn ang="0">
                    <a:pos x="0" y="50"/>
                  </a:cxn>
                  <a:cxn ang="0">
                    <a:pos x="44" y="82"/>
                  </a:cxn>
                  <a:cxn ang="0">
                    <a:pos x="26" y="134"/>
                  </a:cxn>
                  <a:cxn ang="0">
                    <a:pos x="70" y="102"/>
                  </a:cxn>
                  <a:cxn ang="0">
                    <a:pos x="113" y="134"/>
                  </a:cxn>
                  <a:cxn ang="0">
                    <a:pos x="97" y="82"/>
                  </a:cxn>
                  <a:cxn ang="0">
                    <a:pos x="141" y="50"/>
                  </a:cxn>
                  <a:cxn ang="0">
                    <a:pos x="87" y="50"/>
                  </a:cxn>
                </a:cxnLst>
                <a:rect l="0" t="0" r="r" b="b"/>
                <a:pathLst>
                  <a:path w="141" h="134">
                    <a:moveTo>
                      <a:pt x="87" y="50"/>
                    </a:moveTo>
                    <a:lnTo>
                      <a:pt x="70" y="0"/>
                    </a:lnTo>
                    <a:lnTo>
                      <a:pt x="54" y="50"/>
                    </a:lnTo>
                    <a:lnTo>
                      <a:pt x="0" y="50"/>
                    </a:lnTo>
                    <a:lnTo>
                      <a:pt x="44" y="82"/>
                    </a:lnTo>
                    <a:lnTo>
                      <a:pt x="26" y="134"/>
                    </a:lnTo>
                    <a:lnTo>
                      <a:pt x="70" y="102"/>
                    </a:lnTo>
                    <a:lnTo>
                      <a:pt x="113" y="134"/>
                    </a:lnTo>
                    <a:lnTo>
                      <a:pt x="97" y="82"/>
                    </a:lnTo>
                    <a:lnTo>
                      <a:pt x="141" y="50"/>
                    </a:lnTo>
                    <a:lnTo>
                      <a:pt x="87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697" name="Freeform 37"/>
            <p:cNvSpPr>
              <a:spLocks/>
            </p:cNvSpPr>
            <p:nvPr/>
          </p:nvSpPr>
          <p:spPr bwMode="auto">
            <a:xfrm>
              <a:off x="13820787" y="8042575"/>
              <a:ext cx="374089" cy="339339"/>
            </a:xfrm>
            <a:custGeom>
              <a:avLst/>
              <a:gdLst>
                <a:gd name="T0" fmla="*/ 2147483646 w 113"/>
                <a:gd name="T1" fmla="*/ 2147483646 h 103"/>
                <a:gd name="T2" fmla="*/ 2147483646 w 113"/>
                <a:gd name="T3" fmla="*/ 2147483646 h 103"/>
                <a:gd name="T4" fmla="*/ 2147483646 w 113"/>
                <a:gd name="T5" fmla="*/ 2147483646 h 103"/>
                <a:gd name="T6" fmla="*/ 2147483646 w 113"/>
                <a:gd name="T7" fmla="*/ 2147483646 h 103"/>
                <a:gd name="T8" fmla="*/ 2147483646 w 113"/>
                <a:gd name="T9" fmla="*/ 2147483646 h 103"/>
                <a:gd name="T10" fmla="*/ 2147483646 w 113"/>
                <a:gd name="T11" fmla="*/ 2147483646 h 103"/>
                <a:gd name="T12" fmla="*/ 2147483646 w 113"/>
                <a:gd name="T13" fmla="*/ 2147483646 h 103"/>
                <a:gd name="T14" fmla="*/ 2147483646 w 113"/>
                <a:gd name="T15" fmla="*/ 2147483646 h 103"/>
                <a:gd name="T16" fmla="*/ 2147483646 w 113"/>
                <a:gd name="T17" fmla="*/ 2147483646 h 103"/>
                <a:gd name="T18" fmla="*/ 2147483646 w 113"/>
                <a:gd name="T19" fmla="*/ 2147483646 h 103"/>
                <a:gd name="T20" fmla="*/ 2147483646 w 113"/>
                <a:gd name="T21" fmla="*/ 2147483646 h 103"/>
                <a:gd name="T22" fmla="*/ 2147483646 w 113"/>
                <a:gd name="T23" fmla="*/ 2147483646 h 103"/>
                <a:gd name="T24" fmla="*/ 2147483646 w 113"/>
                <a:gd name="T25" fmla="*/ 2147483646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3" h="103">
                  <a:moveTo>
                    <a:pt x="83" y="5"/>
                  </a:moveTo>
                  <a:cubicBezTo>
                    <a:pt x="83" y="5"/>
                    <a:pt x="65" y="14"/>
                    <a:pt x="46" y="7"/>
                  </a:cubicBezTo>
                  <a:cubicBezTo>
                    <a:pt x="26" y="0"/>
                    <a:pt x="16" y="3"/>
                    <a:pt x="8" y="14"/>
                  </a:cubicBezTo>
                  <a:cubicBezTo>
                    <a:pt x="6" y="13"/>
                    <a:pt x="4" y="13"/>
                    <a:pt x="3" y="14"/>
                  </a:cubicBezTo>
                  <a:cubicBezTo>
                    <a:pt x="1" y="15"/>
                    <a:pt x="0" y="18"/>
                    <a:pt x="1" y="20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2" y="102"/>
                    <a:pt x="53" y="103"/>
                    <a:pt x="55" y="103"/>
                  </a:cubicBezTo>
                  <a:cubicBezTo>
                    <a:pt x="56" y="103"/>
                    <a:pt x="57" y="103"/>
                    <a:pt x="58" y="102"/>
                  </a:cubicBezTo>
                  <a:cubicBezTo>
                    <a:pt x="60" y="101"/>
                    <a:pt x="61" y="98"/>
                    <a:pt x="59" y="96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46" y="49"/>
                    <a:pt x="55" y="46"/>
                    <a:pt x="75" y="54"/>
                  </a:cubicBezTo>
                  <a:cubicBezTo>
                    <a:pt x="94" y="60"/>
                    <a:pt x="113" y="51"/>
                    <a:pt x="113" y="51"/>
                  </a:cubicBezTo>
                  <a:lnTo>
                    <a:pt x="83" y="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8" name="Freeform 38"/>
            <p:cNvSpPr>
              <a:spLocks noEditPoints="1"/>
            </p:cNvSpPr>
            <p:nvPr/>
          </p:nvSpPr>
          <p:spPr bwMode="auto">
            <a:xfrm>
              <a:off x="12271277" y="8052796"/>
              <a:ext cx="325028" cy="382268"/>
            </a:xfrm>
            <a:custGeom>
              <a:avLst/>
              <a:gdLst>
                <a:gd name="T0" fmla="*/ 2147483646 w 99"/>
                <a:gd name="T1" fmla="*/ 2147483646 h 116"/>
                <a:gd name="T2" fmla="*/ 2147483646 w 99"/>
                <a:gd name="T3" fmla="*/ 2147483646 h 116"/>
                <a:gd name="T4" fmla="*/ 2147483646 w 99"/>
                <a:gd name="T5" fmla="*/ 2147483646 h 116"/>
                <a:gd name="T6" fmla="*/ 2147483646 w 99"/>
                <a:gd name="T7" fmla="*/ 2147483646 h 116"/>
                <a:gd name="T8" fmla="*/ 2147483646 w 99"/>
                <a:gd name="T9" fmla="*/ 2147483646 h 116"/>
                <a:gd name="T10" fmla="*/ 2147483646 w 99"/>
                <a:gd name="T11" fmla="*/ 0 h 116"/>
                <a:gd name="T12" fmla="*/ 2147483646 w 99"/>
                <a:gd name="T13" fmla="*/ 2147483646 h 116"/>
                <a:gd name="T14" fmla="*/ 2147483646 w 99"/>
                <a:gd name="T15" fmla="*/ 2147483646 h 116"/>
                <a:gd name="T16" fmla="*/ 2147483646 w 99"/>
                <a:gd name="T17" fmla="*/ 2147483646 h 116"/>
                <a:gd name="T18" fmla="*/ 2147483646 w 99"/>
                <a:gd name="T19" fmla="*/ 2147483646 h 116"/>
                <a:gd name="T20" fmla="*/ 2147483646 w 99"/>
                <a:gd name="T21" fmla="*/ 2147483646 h 116"/>
                <a:gd name="T22" fmla="*/ 2147483646 w 99"/>
                <a:gd name="T23" fmla="*/ 2147483646 h 116"/>
                <a:gd name="T24" fmla="*/ 2147483646 w 99"/>
                <a:gd name="T25" fmla="*/ 2147483646 h 116"/>
                <a:gd name="T26" fmla="*/ 2147483646 w 99"/>
                <a:gd name="T27" fmla="*/ 2147483646 h 116"/>
                <a:gd name="T28" fmla="*/ 2147483646 w 99"/>
                <a:gd name="T29" fmla="*/ 2147483646 h 116"/>
                <a:gd name="T30" fmla="*/ 2147483646 w 99"/>
                <a:gd name="T31" fmla="*/ 2147483646 h 1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" h="116">
                  <a:moveTo>
                    <a:pt x="83" y="44"/>
                  </a:moveTo>
                  <a:cubicBezTo>
                    <a:pt x="83" y="44"/>
                    <a:pt x="78" y="44"/>
                    <a:pt x="65" y="51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5" y="41"/>
                    <a:pt x="66" y="29"/>
                    <a:pt x="68" y="22"/>
                  </a:cubicBezTo>
                  <a:cubicBezTo>
                    <a:pt x="67" y="23"/>
                    <a:pt x="61" y="28"/>
                    <a:pt x="54" y="33"/>
                  </a:cubicBezTo>
                  <a:cubicBezTo>
                    <a:pt x="51" y="25"/>
                    <a:pt x="50" y="9"/>
                    <a:pt x="54" y="0"/>
                  </a:cubicBezTo>
                  <a:cubicBezTo>
                    <a:pt x="22" y="23"/>
                    <a:pt x="3" y="56"/>
                    <a:pt x="3" y="76"/>
                  </a:cubicBezTo>
                  <a:cubicBezTo>
                    <a:pt x="3" y="92"/>
                    <a:pt x="1" y="116"/>
                    <a:pt x="39" y="116"/>
                  </a:cubicBezTo>
                  <a:cubicBezTo>
                    <a:pt x="99" y="116"/>
                    <a:pt x="68" y="73"/>
                    <a:pt x="83" y="44"/>
                  </a:cubicBezTo>
                  <a:close/>
                  <a:moveTo>
                    <a:pt x="44" y="105"/>
                  </a:moveTo>
                  <a:cubicBezTo>
                    <a:pt x="0" y="106"/>
                    <a:pt x="28" y="64"/>
                    <a:pt x="23" y="72"/>
                  </a:cubicBezTo>
                  <a:cubicBezTo>
                    <a:pt x="23" y="73"/>
                    <a:pt x="20" y="83"/>
                    <a:pt x="35" y="92"/>
                  </a:cubicBezTo>
                  <a:cubicBezTo>
                    <a:pt x="27" y="82"/>
                    <a:pt x="41" y="71"/>
                    <a:pt x="46" y="66"/>
                  </a:cubicBezTo>
                  <a:cubicBezTo>
                    <a:pt x="46" y="79"/>
                    <a:pt x="52" y="92"/>
                    <a:pt x="52" y="92"/>
                  </a:cubicBezTo>
                  <a:cubicBezTo>
                    <a:pt x="52" y="92"/>
                    <a:pt x="60" y="86"/>
                    <a:pt x="67" y="68"/>
                  </a:cubicBezTo>
                  <a:cubicBezTo>
                    <a:pt x="72" y="92"/>
                    <a:pt x="68" y="104"/>
                    <a:pt x="44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699" name="Freeform 39"/>
            <p:cNvSpPr>
              <a:spLocks/>
            </p:cNvSpPr>
            <p:nvPr/>
          </p:nvSpPr>
          <p:spPr bwMode="auto">
            <a:xfrm>
              <a:off x="15339633" y="8081415"/>
              <a:ext cx="382268" cy="353649"/>
            </a:xfrm>
            <a:custGeom>
              <a:avLst/>
              <a:gdLst>
                <a:gd name="T0" fmla="*/ 2147483646 w 187"/>
                <a:gd name="T1" fmla="*/ 0 h 173"/>
                <a:gd name="T2" fmla="*/ 2147483646 w 187"/>
                <a:gd name="T3" fmla="*/ 2147483646 h 173"/>
                <a:gd name="T4" fmla="*/ 2147483646 w 187"/>
                <a:gd name="T5" fmla="*/ 2147483646 h 173"/>
                <a:gd name="T6" fmla="*/ 2147483646 w 187"/>
                <a:gd name="T7" fmla="*/ 2147483646 h 173"/>
                <a:gd name="T8" fmla="*/ 2147483646 w 187"/>
                <a:gd name="T9" fmla="*/ 2147483646 h 173"/>
                <a:gd name="T10" fmla="*/ 2147483646 w 187"/>
                <a:gd name="T11" fmla="*/ 2147483646 h 173"/>
                <a:gd name="T12" fmla="*/ 2147483646 w 187"/>
                <a:gd name="T13" fmla="*/ 2147483646 h 173"/>
                <a:gd name="T14" fmla="*/ 2147483646 w 187"/>
                <a:gd name="T15" fmla="*/ 2147483646 h 173"/>
                <a:gd name="T16" fmla="*/ 0 w 187"/>
                <a:gd name="T17" fmla="*/ 2147483646 h 173"/>
                <a:gd name="T18" fmla="*/ 2147483646 w 187"/>
                <a:gd name="T19" fmla="*/ 2147483646 h 173"/>
                <a:gd name="T20" fmla="*/ 2147483646 w 187"/>
                <a:gd name="T21" fmla="*/ 0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7" h="173">
                  <a:moveTo>
                    <a:pt x="92" y="0"/>
                  </a:moveTo>
                  <a:lnTo>
                    <a:pt x="118" y="68"/>
                  </a:lnTo>
                  <a:lnTo>
                    <a:pt x="187" y="68"/>
                  </a:lnTo>
                  <a:lnTo>
                    <a:pt x="128" y="108"/>
                  </a:lnTo>
                  <a:lnTo>
                    <a:pt x="153" y="173"/>
                  </a:lnTo>
                  <a:lnTo>
                    <a:pt x="92" y="134"/>
                  </a:lnTo>
                  <a:lnTo>
                    <a:pt x="36" y="173"/>
                  </a:lnTo>
                  <a:lnTo>
                    <a:pt x="55" y="108"/>
                  </a:lnTo>
                  <a:lnTo>
                    <a:pt x="0" y="68"/>
                  </a:lnTo>
                  <a:lnTo>
                    <a:pt x="71" y="68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0" name="Freeform 40"/>
            <p:cNvSpPr>
              <a:spLocks/>
            </p:cNvSpPr>
            <p:nvPr/>
          </p:nvSpPr>
          <p:spPr bwMode="auto">
            <a:xfrm>
              <a:off x="10748342" y="8028265"/>
              <a:ext cx="296411" cy="370002"/>
            </a:xfrm>
            <a:custGeom>
              <a:avLst/>
              <a:gdLst>
                <a:gd name="T0" fmla="*/ 0 w 90"/>
                <a:gd name="T1" fmla="*/ 2147483646 h 112"/>
                <a:gd name="T2" fmla="*/ 2147483646 w 90"/>
                <a:gd name="T3" fmla="*/ 2147483646 h 112"/>
                <a:gd name="T4" fmla="*/ 2147483646 w 90"/>
                <a:gd name="T5" fmla="*/ 2147483646 h 112"/>
                <a:gd name="T6" fmla="*/ 2147483646 w 90"/>
                <a:gd name="T7" fmla="*/ 2147483646 h 112"/>
                <a:gd name="T8" fmla="*/ 2147483646 w 90"/>
                <a:gd name="T9" fmla="*/ 2147483646 h 112"/>
                <a:gd name="T10" fmla="*/ 2147483646 w 90"/>
                <a:gd name="T11" fmla="*/ 2147483646 h 112"/>
                <a:gd name="T12" fmla="*/ 2147483646 w 90"/>
                <a:gd name="T13" fmla="*/ 2147483646 h 112"/>
                <a:gd name="T14" fmla="*/ 2147483646 w 90"/>
                <a:gd name="T15" fmla="*/ 2147483646 h 112"/>
                <a:gd name="T16" fmla="*/ 2147483646 w 90"/>
                <a:gd name="T17" fmla="*/ 2147483646 h 112"/>
                <a:gd name="T18" fmla="*/ 2147483646 w 90"/>
                <a:gd name="T19" fmla="*/ 2147483646 h 112"/>
                <a:gd name="T20" fmla="*/ 2147483646 w 90"/>
                <a:gd name="T21" fmla="*/ 2147483646 h 112"/>
                <a:gd name="T22" fmla="*/ 2147483646 w 90"/>
                <a:gd name="T23" fmla="*/ 2147483646 h 112"/>
                <a:gd name="T24" fmla="*/ 2147483646 w 90"/>
                <a:gd name="T25" fmla="*/ 2147483646 h 112"/>
                <a:gd name="T26" fmla="*/ 2147483646 w 90"/>
                <a:gd name="T27" fmla="*/ 2147483646 h 112"/>
                <a:gd name="T28" fmla="*/ 2147483646 w 90"/>
                <a:gd name="T29" fmla="*/ 2147483646 h 112"/>
                <a:gd name="T30" fmla="*/ 2147483646 w 90"/>
                <a:gd name="T31" fmla="*/ 2147483646 h 112"/>
                <a:gd name="T32" fmla="*/ 2147483646 w 90"/>
                <a:gd name="T33" fmla="*/ 2147483646 h 112"/>
                <a:gd name="T34" fmla="*/ 2147483646 w 90"/>
                <a:gd name="T35" fmla="*/ 2147483646 h 112"/>
                <a:gd name="T36" fmla="*/ 2147483646 w 90"/>
                <a:gd name="T37" fmla="*/ 2147483646 h 112"/>
                <a:gd name="T38" fmla="*/ 2147483646 w 90"/>
                <a:gd name="T39" fmla="*/ 2147483646 h 112"/>
                <a:gd name="T40" fmla="*/ 2147483646 w 90"/>
                <a:gd name="T41" fmla="*/ 2147483646 h 112"/>
                <a:gd name="T42" fmla="*/ 2147483646 w 90"/>
                <a:gd name="T43" fmla="*/ 2147483646 h 112"/>
                <a:gd name="T44" fmla="*/ 2147483646 w 90"/>
                <a:gd name="T45" fmla="*/ 2147483646 h 112"/>
                <a:gd name="T46" fmla="*/ 2147483646 w 90"/>
                <a:gd name="T47" fmla="*/ 2147483646 h 112"/>
                <a:gd name="T48" fmla="*/ 0 w 90"/>
                <a:gd name="T49" fmla="*/ 2147483646 h 1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112">
                  <a:moveTo>
                    <a:pt x="0" y="68"/>
                  </a:moveTo>
                  <a:cubicBezTo>
                    <a:pt x="1" y="64"/>
                    <a:pt x="5" y="61"/>
                    <a:pt x="9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8" y="61"/>
                    <a:pt x="5" y="57"/>
                    <a:pt x="5" y="53"/>
                  </a:cubicBezTo>
                  <a:cubicBezTo>
                    <a:pt x="6" y="48"/>
                    <a:pt x="9" y="45"/>
                    <a:pt x="13" y="46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2" y="46"/>
                    <a:pt x="47" y="23"/>
                  </a:cubicBezTo>
                  <a:cubicBezTo>
                    <a:pt x="52" y="0"/>
                    <a:pt x="64" y="9"/>
                    <a:pt x="64" y="9"/>
                  </a:cubicBezTo>
                  <a:cubicBezTo>
                    <a:pt x="64" y="9"/>
                    <a:pt x="65" y="28"/>
                    <a:pt x="65" y="31"/>
                  </a:cubicBezTo>
                  <a:cubicBezTo>
                    <a:pt x="66" y="34"/>
                    <a:pt x="81" y="63"/>
                    <a:pt x="81" y="63"/>
                  </a:cubicBezTo>
                  <a:cubicBezTo>
                    <a:pt x="81" y="65"/>
                    <a:pt x="90" y="66"/>
                    <a:pt x="90" y="68"/>
                  </a:cubicBezTo>
                  <a:cubicBezTo>
                    <a:pt x="90" y="81"/>
                    <a:pt x="90" y="93"/>
                    <a:pt x="90" y="107"/>
                  </a:cubicBezTo>
                  <a:cubicBezTo>
                    <a:pt x="80" y="104"/>
                    <a:pt x="75" y="112"/>
                    <a:pt x="54" y="112"/>
                  </a:cubicBezTo>
                  <a:cubicBezTo>
                    <a:pt x="47" y="112"/>
                    <a:pt x="38" y="111"/>
                    <a:pt x="31" y="110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8" y="107"/>
                    <a:pt x="6" y="104"/>
                    <a:pt x="6" y="99"/>
                  </a:cubicBezTo>
                  <a:cubicBezTo>
                    <a:pt x="7" y="96"/>
                    <a:pt x="8" y="93"/>
                    <a:pt x="11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5" y="92"/>
                    <a:pt x="2" y="88"/>
                    <a:pt x="2" y="84"/>
                  </a:cubicBezTo>
                  <a:cubicBezTo>
                    <a:pt x="3" y="80"/>
                    <a:pt x="5" y="77"/>
                    <a:pt x="8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3" y="76"/>
                    <a:pt x="0" y="73"/>
                    <a:pt x="0" y="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1" name="Freeform 41"/>
            <p:cNvSpPr>
              <a:spLocks/>
            </p:cNvSpPr>
            <p:nvPr/>
          </p:nvSpPr>
          <p:spPr bwMode="auto">
            <a:xfrm>
              <a:off x="11514920" y="8069149"/>
              <a:ext cx="322985" cy="378179"/>
            </a:xfrm>
            <a:custGeom>
              <a:avLst/>
              <a:gdLst>
                <a:gd name="T0" fmla="*/ 2147483646 w 98"/>
                <a:gd name="T1" fmla="*/ 2147483646 h 115"/>
                <a:gd name="T2" fmla="*/ 2147483646 w 98"/>
                <a:gd name="T3" fmla="*/ 2147483646 h 115"/>
                <a:gd name="T4" fmla="*/ 2147483646 w 98"/>
                <a:gd name="T5" fmla="*/ 2147483646 h 115"/>
                <a:gd name="T6" fmla="*/ 2147483646 w 98"/>
                <a:gd name="T7" fmla="*/ 2147483646 h 115"/>
                <a:gd name="T8" fmla="*/ 2147483646 w 98"/>
                <a:gd name="T9" fmla="*/ 2147483646 h 115"/>
                <a:gd name="T10" fmla="*/ 2147483646 w 98"/>
                <a:gd name="T11" fmla="*/ 2147483646 h 115"/>
                <a:gd name="T12" fmla="*/ 2147483646 w 98"/>
                <a:gd name="T13" fmla="*/ 2147483646 h 115"/>
                <a:gd name="T14" fmla="*/ 2147483646 w 98"/>
                <a:gd name="T15" fmla="*/ 2147483646 h 115"/>
                <a:gd name="T16" fmla="*/ 2147483646 w 98"/>
                <a:gd name="T17" fmla="*/ 2147483646 h 115"/>
                <a:gd name="T18" fmla="*/ 2147483646 w 98"/>
                <a:gd name="T19" fmla="*/ 2147483646 h 115"/>
                <a:gd name="T20" fmla="*/ 2147483646 w 98"/>
                <a:gd name="T21" fmla="*/ 2147483646 h 115"/>
                <a:gd name="T22" fmla="*/ 2147483646 w 98"/>
                <a:gd name="T23" fmla="*/ 2147483646 h 115"/>
                <a:gd name="T24" fmla="*/ 2147483646 w 98"/>
                <a:gd name="T25" fmla="*/ 2147483646 h 115"/>
                <a:gd name="T26" fmla="*/ 2147483646 w 98"/>
                <a:gd name="T27" fmla="*/ 2147483646 h 115"/>
                <a:gd name="T28" fmla="*/ 2147483646 w 98"/>
                <a:gd name="T29" fmla="*/ 2147483646 h 115"/>
                <a:gd name="T30" fmla="*/ 0 w 98"/>
                <a:gd name="T31" fmla="*/ 2147483646 h 115"/>
                <a:gd name="T32" fmla="*/ 2147483646 w 98"/>
                <a:gd name="T33" fmla="*/ 2147483646 h 115"/>
                <a:gd name="T34" fmla="*/ 2147483646 w 98"/>
                <a:gd name="T35" fmla="*/ 2147483646 h 115"/>
                <a:gd name="T36" fmla="*/ 2147483646 w 98"/>
                <a:gd name="T37" fmla="*/ 2147483646 h 115"/>
                <a:gd name="T38" fmla="*/ 2147483646 w 98"/>
                <a:gd name="T39" fmla="*/ 2147483646 h 115"/>
                <a:gd name="T40" fmla="*/ 2147483646 w 98"/>
                <a:gd name="T41" fmla="*/ 2147483646 h 115"/>
                <a:gd name="T42" fmla="*/ 2147483646 w 98"/>
                <a:gd name="T43" fmla="*/ 2147483646 h 115"/>
                <a:gd name="T44" fmla="*/ 2147483646 w 98"/>
                <a:gd name="T45" fmla="*/ 2147483646 h 115"/>
                <a:gd name="T46" fmla="*/ 2147483646 w 98"/>
                <a:gd name="T47" fmla="*/ 2147483646 h 115"/>
                <a:gd name="T48" fmla="*/ 2147483646 w 98"/>
                <a:gd name="T49" fmla="*/ 2147483646 h 1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8" h="115">
                  <a:moveTo>
                    <a:pt x="97" y="51"/>
                  </a:moveTo>
                  <a:cubicBezTo>
                    <a:pt x="96" y="46"/>
                    <a:pt x="93" y="44"/>
                    <a:pt x="89" y="45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5" y="43"/>
                    <a:pt x="98" y="39"/>
                    <a:pt x="97" y="34"/>
                  </a:cubicBezTo>
                  <a:cubicBezTo>
                    <a:pt x="96" y="30"/>
                    <a:pt x="92" y="28"/>
                    <a:pt x="88" y="28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0" y="27"/>
                    <a:pt x="91" y="24"/>
                    <a:pt x="90" y="20"/>
                  </a:cubicBezTo>
                  <a:cubicBezTo>
                    <a:pt x="89" y="16"/>
                    <a:pt x="86" y="13"/>
                    <a:pt x="82" y="14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3"/>
                    <a:pt x="82" y="10"/>
                    <a:pt x="82" y="7"/>
                  </a:cubicBezTo>
                  <a:cubicBezTo>
                    <a:pt x="81" y="3"/>
                    <a:pt x="77" y="0"/>
                    <a:pt x="74" y="1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48" y="6"/>
                    <a:pt x="39" y="8"/>
                    <a:pt x="33" y="10"/>
                  </a:cubicBezTo>
                  <a:cubicBezTo>
                    <a:pt x="13" y="17"/>
                    <a:pt x="10" y="26"/>
                    <a:pt x="0" y="27"/>
                  </a:cubicBezTo>
                  <a:cubicBezTo>
                    <a:pt x="0" y="43"/>
                    <a:pt x="0" y="49"/>
                    <a:pt x="1" y="64"/>
                  </a:cubicBezTo>
                  <a:cubicBezTo>
                    <a:pt x="1" y="65"/>
                    <a:pt x="22" y="64"/>
                    <a:pt x="23" y="65"/>
                  </a:cubicBezTo>
                  <a:cubicBezTo>
                    <a:pt x="23" y="65"/>
                    <a:pt x="46" y="88"/>
                    <a:pt x="48" y="90"/>
                  </a:cubicBezTo>
                  <a:cubicBezTo>
                    <a:pt x="49" y="93"/>
                    <a:pt x="56" y="111"/>
                    <a:pt x="56" y="111"/>
                  </a:cubicBezTo>
                  <a:cubicBezTo>
                    <a:pt x="56" y="111"/>
                    <a:pt x="71" y="115"/>
                    <a:pt x="68" y="92"/>
                  </a:cubicBezTo>
                  <a:cubicBezTo>
                    <a:pt x="65" y="69"/>
                    <a:pt x="58" y="68"/>
                    <a:pt x="58" y="68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6" y="59"/>
                    <a:pt x="98" y="55"/>
                    <a:pt x="97" y="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02" name="Freeform 42"/>
            <p:cNvSpPr>
              <a:spLocks noEditPoints="1"/>
            </p:cNvSpPr>
            <p:nvPr/>
          </p:nvSpPr>
          <p:spPr bwMode="auto">
            <a:xfrm>
              <a:off x="13043988" y="8052796"/>
              <a:ext cx="339339" cy="322985"/>
            </a:xfrm>
            <a:custGeom>
              <a:avLst/>
              <a:gdLst>
                <a:gd name="T0" fmla="*/ 2147483646 w 103"/>
                <a:gd name="T1" fmla="*/ 2147483646 h 98"/>
                <a:gd name="T2" fmla="*/ 2147483646 w 103"/>
                <a:gd name="T3" fmla="*/ 0 h 98"/>
                <a:gd name="T4" fmla="*/ 2147483646 w 103"/>
                <a:gd name="T5" fmla="*/ 2147483646 h 98"/>
                <a:gd name="T6" fmla="*/ 2147483646 w 103"/>
                <a:gd name="T7" fmla="*/ 0 h 98"/>
                <a:gd name="T8" fmla="*/ 2147483646 w 103"/>
                <a:gd name="T9" fmla="*/ 2147483646 h 98"/>
                <a:gd name="T10" fmla="*/ 0 w 103"/>
                <a:gd name="T11" fmla="*/ 2147483646 h 98"/>
                <a:gd name="T12" fmla="*/ 0 w 103"/>
                <a:gd name="T13" fmla="*/ 2147483646 h 98"/>
                <a:gd name="T14" fmla="*/ 2147483646 w 103"/>
                <a:gd name="T15" fmla="*/ 2147483646 h 98"/>
                <a:gd name="T16" fmla="*/ 2147483646 w 103"/>
                <a:gd name="T17" fmla="*/ 2147483646 h 98"/>
                <a:gd name="T18" fmla="*/ 2147483646 w 103"/>
                <a:gd name="T19" fmla="*/ 2147483646 h 98"/>
                <a:gd name="T20" fmla="*/ 2147483646 w 103"/>
                <a:gd name="T21" fmla="*/ 2147483646 h 98"/>
                <a:gd name="T22" fmla="*/ 2147483646 w 103"/>
                <a:gd name="T23" fmla="*/ 2147483646 h 98"/>
                <a:gd name="T24" fmla="*/ 2147483646 w 103"/>
                <a:gd name="T25" fmla="*/ 2147483646 h 98"/>
                <a:gd name="T26" fmla="*/ 2147483646 w 103"/>
                <a:gd name="T27" fmla="*/ 2147483646 h 98"/>
                <a:gd name="T28" fmla="*/ 2147483646 w 103"/>
                <a:gd name="T29" fmla="*/ 2147483646 h 98"/>
                <a:gd name="T30" fmla="*/ 2147483646 w 103"/>
                <a:gd name="T31" fmla="*/ 2147483646 h 98"/>
                <a:gd name="T32" fmla="*/ 2147483646 w 103"/>
                <a:gd name="T33" fmla="*/ 2147483646 h 98"/>
                <a:gd name="T34" fmla="*/ 2147483646 w 103"/>
                <a:gd name="T35" fmla="*/ 2147483646 h 98"/>
                <a:gd name="T36" fmla="*/ 2147483646 w 103"/>
                <a:gd name="T37" fmla="*/ 2147483646 h 98"/>
                <a:gd name="T38" fmla="*/ 2147483646 w 103"/>
                <a:gd name="T39" fmla="*/ 2147483646 h 98"/>
                <a:gd name="T40" fmla="*/ 2147483646 w 103"/>
                <a:gd name="T41" fmla="*/ 2147483646 h 98"/>
                <a:gd name="T42" fmla="*/ 2147483646 w 103"/>
                <a:gd name="T43" fmla="*/ 2147483646 h 98"/>
                <a:gd name="T44" fmla="*/ 2147483646 w 103"/>
                <a:gd name="T45" fmla="*/ 2147483646 h 98"/>
                <a:gd name="T46" fmla="*/ 2147483646 w 103"/>
                <a:gd name="T47" fmla="*/ 2147483646 h 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3" h="98">
                  <a:moveTo>
                    <a:pt x="80" y="1"/>
                  </a:moveTo>
                  <a:cubicBezTo>
                    <a:pt x="78" y="0"/>
                    <a:pt x="77" y="0"/>
                    <a:pt x="75" y="0"/>
                  </a:cubicBezTo>
                  <a:cubicBezTo>
                    <a:pt x="64" y="0"/>
                    <a:pt x="58" y="5"/>
                    <a:pt x="52" y="13"/>
                  </a:cubicBezTo>
                  <a:cubicBezTo>
                    <a:pt x="45" y="5"/>
                    <a:pt x="40" y="0"/>
                    <a:pt x="28" y="0"/>
                  </a:cubicBezTo>
                  <a:cubicBezTo>
                    <a:pt x="27" y="0"/>
                    <a:pt x="25" y="0"/>
                    <a:pt x="23" y="1"/>
                  </a:cubicBezTo>
                  <a:cubicBezTo>
                    <a:pt x="13" y="2"/>
                    <a:pt x="2" y="11"/>
                    <a:pt x="0" y="2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51"/>
                    <a:pt x="14" y="72"/>
                    <a:pt x="52" y="98"/>
                  </a:cubicBezTo>
                  <a:cubicBezTo>
                    <a:pt x="89" y="72"/>
                    <a:pt x="102" y="51"/>
                    <a:pt x="103" y="34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2" y="11"/>
                    <a:pt x="90" y="2"/>
                    <a:pt x="80" y="1"/>
                  </a:cubicBezTo>
                  <a:close/>
                  <a:moveTo>
                    <a:pt x="92" y="34"/>
                  </a:moveTo>
                  <a:cubicBezTo>
                    <a:pt x="90" y="49"/>
                    <a:pt x="77" y="65"/>
                    <a:pt x="52" y="84"/>
                  </a:cubicBezTo>
                  <a:cubicBezTo>
                    <a:pt x="26" y="65"/>
                    <a:pt x="13" y="49"/>
                    <a:pt x="12" y="34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17"/>
                    <a:pt x="20" y="12"/>
                    <a:pt x="25" y="12"/>
                  </a:cubicBezTo>
                  <a:cubicBezTo>
                    <a:pt x="26" y="12"/>
                    <a:pt x="27" y="12"/>
                    <a:pt x="28" y="12"/>
                  </a:cubicBezTo>
                  <a:cubicBezTo>
                    <a:pt x="35" y="12"/>
                    <a:pt x="38" y="14"/>
                    <a:pt x="43" y="2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6" y="14"/>
                    <a:pt x="69" y="12"/>
                    <a:pt x="75" y="12"/>
                  </a:cubicBezTo>
                  <a:cubicBezTo>
                    <a:pt x="76" y="12"/>
                    <a:pt x="78" y="12"/>
                    <a:pt x="79" y="12"/>
                  </a:cubicBezTo>
                  <a:cubicBezTo>
                    <a:pt x="83" y="12"/>
                    <a:pt x="91" y="17"/>
                    <a:pt x="92" y="29"/>
                  </a:cubicBezTo>
                  <a:lnTo>
                    <a:pt x="92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703" name="Group 280"/>
            <p:cNvGrpSpPr/>
            <p:nvPr/>
          </p:nvGrpSpPr>
          <p:grpSpPr>
            <a:xfrm>
              <a:off x="12279454" y="8795090"/>
              <a:ext cx="382266" cy="408842"/>
              <a:chOff x="2640013" y="1927225"/>
              <a:chExt cx="296862" cy="317500"/>
            </a:xfrm>
            <a:solidFill>
              <a:schemeClr val="tx1"/>
            </a:solidFill>
          </p:grpSpPr>
          <p:sp>
            <p:nvSpPr>
              <p:cNvPr id="704" name="Freeform 43"/>
              <p:cNvSpPr>
                <a:spLocks noEditPoints="1"/>
              </p:cNvSpPr>
              <p:nvPr/>
            </p:nvSpPr>
            <p:spPr bwMode="auto">
              <a:xfrm>
                <a:off x="2660650" y="1927225"/>
                <a:ext cx="276225" cy="206375"/>
              </a:xfrm>
              <a:custGeom>
                <a:avLst/>
                <a:gdLst/>
                <a:ahLst/>
                <a:cxnLst>
                  <a:cxn ang="0">
                    <a:pos x="19" y="64"/>
                  </a:cxn>
                  <a:cxn ang="0">
                    <a:pos x="0" y="79"/>
                  </a:cxn>
                  <a:cxn ang="0">
                    <a:pos x="8" y="81"/>
                  </a:cxn>
                  <a:cxn ang="0">
                    <a:pos x="25" y="67"/>
                  </a:cxn>
                  <a:cxn ang="0">
                    <a:pos x="78" y="53"/>
                  </a:cxn>
                  <a:cxn ang="0">
                    <a:pos x="66" y="44"/>
                  </a:cxn>
                  <a:cxn ang="0">
                    <a:pos x="92" y="44"/>
                  </a:cxn>
                  <a:cxn ang="0">
                    <a:pos x="108" y="9"/>
                  </a:cxn>
                  <a:cxn ang="0">
                    <a:pos x="19" y="64"/>
                  </a:cxn>
                  <a:cxn ang="0">
                    <a:pos x="28" y="60"/>
                  </a:cxn>
                  <a:cxn ang="0">
                    <a:pos x="28" y="60"/>
                  </a:cxn>
                  <a:cxn ang="0">
                    <a:pos x="100" y="14"/>
                  </a:cxn>
                  <a:cxn ang="0">
                    <a:pos x="28" y="60"/>
                  </a:cxn>
                </a:cxnLst>
                <a:rect l="0" t="0" r="r" b="b"/>
                <a:pathLst>
                  <a:path w="108" h="81">
                    <a:moveTo>
                      <a:pt x="19" y="64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58" y="66"/>
                      <a:pt x="78" y="53"/>
                      <a:pt x="78" y="53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44"/>
                      <a:pt x="87" y="42"/>
                      <a:pt x="92" y="44"/>
                    </a:cubicBezTo>
                    <a:cubicBezTo>
                      <a:pt x="97" y="42"/>
                      <a:pt x="106" y="34"/>
                      <a:pt x="108" y="9"/>
                    </a:cubicBezTo>
                    <a:cubicBezTo>
                      <a:pt x="49" y="0"/>
                      <a:pt x="34" y="33"/>
                      <a:pt x="19" y="64"/>
                    </a:cubicBezTo>
                    <a:close/>
                    <a:moveTo>
                      <a:pt x="28" y="60"/>
                    </a:moveTo>
                    <a:cubicBezTo>
                      <a:pt x="28" y="60"/>
                      <a:pt x="28" y="60"/>
                      <a:pt x="28" y="60"/>
                    </a:cubicBezTo>
                    <a:cubicBezTo>
                      <a:pt x="33" y="54"/>
                      <a:pt x="66" y="21"/>
                      <a:pt x="100" y="14"/>
                    </a:cubicBezTo>
                    <a:cubicBezTo>
                      <a:pt x="81" y="20"/>
                      <a:pt x="37" y="54"/>
                      <a:pt x="28" y="6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05" name="Freeform 44"/>
              <p:cNvSpPr>
                <a:spLocks/>
              </p:cNvSpPr>
              <p:nvPr/>
            </p:nvSpPr>
            <p:spPr bwMode="auto">
              <a:xfrm>
                <a:off x="2640013" y="2149475"/>
                <a:ext cx="131763" cy="95250"/>
              </a:xfrm>
              <a:custGeom>
                <a:avLst/>
                <a:gdLst/>
                <a:ahLst/>
                <a:cxnLst>
                  <a:cxn ang="0">
                    <a:pos x="44" y="8"/>
                  </a:cxn>
                  <a:cxn ang="0">
                    <a:pos x="36" y="8"/>
                  </a:cxn>
                  <a:cxn ang="0">
                    <a:pos x="29" y="0"/>
                  </a:cxn>
                  <a:cxn ang="0">
                    <a:pos x="22" y="0"/>
                  </a:cxn>
                  <a:cxn ang="0">
                    <a:pos x="15" y="8"/>
                  </a:cxn>
                  <a:cxn ang="0">
                    <a:pos x="7" y="8"/>
                  </a:cxn>
                  <a:cxn ang="0">
                    <a:pos x="0" y="15"/>
                  </a:cxn>
                  <a:cxn ang="0">
                    <a:pos x="0" y="29"/>
                  </a:cxn>
                  <a:cxn ang="0">
                    <a:pos x="7" y="37"/>
                  </a:cxn>
                  <a:cxn ang="0">
                    <a:pos x="44" y="37"/>
                  </a:cxn>
                  <a:cxn ang="0">
                    <a:pos x="51" y="29"/>
                  </a:cxn>
                  <a:cxn ang="0">
                    <a:pos x="51" y="15"/>
                  </a:cxn>
                  <a:cxn ang="0">
                    <a:pos x="44" y="8"/>
                  </a:cxn>
                </a:cxnLst>
                <a:rect l="0" t="0" r="r" b="b"/>
                <a:pathLst>
                  <a:path w="51" h="37">
                    <a:moveTo>
                      <a:pt x="44" y="8"/>
                    </a:moveTo>
                    <a:cubicBezTo>
                      <a:pt x="36" y="8"/>
                      <a:pt x="36" y="8"/>
                      <a:pt x="36" y="8"/>
                    </a:cubicBezTo>
                    <a:cubicBezTo>
                      <a:pt x="36" y="4"/>
                      <a:pt x="33" y="0"/>
                      <a:pt x="29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8" y="0"/>
                      <a:pt x="15" y="4"/>
                      <a:pt x="15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3" y="8"/>
                      <a:pt x="0" y="11"/>
                      <a:pt x="0" y="15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3"/>
                      <a:pt x="3" y="37"/>
                      <a:pt x="7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8" y="37"/>
                      <a:pt x="51" y="33"/>
                      <a:pt x="51" y="29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1"/>
                      <a:pt x="48" y="8"/>
                      <a:pt x="44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706" name="Freeform 45"/>
            <p:cNvSpPr>
              <a:spLocks noEditPoints="1"/>
            </p:cNvSpPr>
            <p:nvPr/>
          </p:nvSpPr>
          <p:spPr bwMode="auto">
            <a:xfrm>
              <a:off x="13812610" y="8866390"/>
              <a:ext cx="382266" cy="337295"/>
            </a:xfrm>
            <a:custGeom>
              <a:avLst/>
              <a:gdLst>
                <a:gd name="T0" fmla="*/ 2147483646 w 187"/>
                <a:gd name="T1" fmla="*/ 2147483646 h 165"/>
                <a:gd name="T2" fmla="*/ 2147483646 w 187"/>
                <a:gd name="T3" fmla="*/ 0 h 165"/>
                <a:gd name="T4" fmla="*/ 2147483646 w 187"/>
                <a:gd name="T5" fmla="*/ 0 h 165"/>
                <a:gd name="T6" fmla="*/ 2147483646 w 187"/>
                <a:gd name="T7" fmla="*/ 2147483646 h 165"/>
                <a:gd name="T8" fmla="*/ 2147483646 w 187"/>
                <a:gd name="T9" fmla="*/ 2147483646 h 165"/>
                <a:gd name="T10" fmla="*/ 2147483646 w 187"/>
                <a:gd name="T11" fmla="*/ 0 h 165"/>
                <a:gd name="T12" fmla="*/ 0 w 187"/>
                <a:gd name="T13" fmla="*/ 0 h 165"/>
                <a:gd name="T14" fmla="*/ 0 w 187"/>
                <a:gd name="T15" fmla="*/ 2147483646 h 165"/>
                <a:gd name="T16" fmla="*/ 2147483646 w 187"/>
                <a:gd name="T17" fmla="*/ 2147483646 h 165"/>
                <a:gd name="T18" fmla="*/ 2147483646 w 187"/>
                <a:gd name="T19" fmla="*/ 2147483646 h 165"/>
                <a:gd name="T20" fmla="*/ 0 w 187"/>
                <a:gd name="T21" fmla="*/ 2147483646 h 165"/>
                <a:gd name="T22" fmla="*/ 0 w 187"/>
                <a:gd name="T23" fmla="*/ 2147483646 h 165"/>
                <a:gd name="T24" fmla="*/ 2147483646 w 187"/>
                <a:gd name="T25" fmla="*/ 2147483646 h 165"/>
                <a:gd name="T26" fmla="*/ 2147483646 w 187"/>
                <a:gd name="T27" fmla="*/ 2147483646 h 165"/>
                <a:gd name="T28" fmla="*/ 2147483646 w 187"/>
                <a:gd name="T29" fmla="*/ 2147483646 h 165"/>
                <a:gd name="T30" fmla="*/ 2147483646 w 187"/>
                <a:gd name="T31" fmla="*/ 2147483646 h 165"/>
                <a:gd name="T32" fmla="*/ 2147483646 w 187"/>
                <a:gd name="T33" fmla="*/ 2147483646 h 165"/>
                <a:gd name="T34" fmla="*/ 2147483646 w 187"/>
                <a:gd name="T35" fmla="*/ 2147483646 h 165"/>
                <a:gd name="T36" fmla="*/ 2147483646 w 187"/>
                <a:gd name="T37" fmla="*/ 2147483646 h 165"/>
                <a:gd name="T38" fmla="*/ 2147483646 w 187"/>
                <a:gd name="T39" fmla="*/ 2147483646 h 165"/>
                <a:gd name="T40" fmla="*/ 2147483646 w 187"/>
                <a:gd name="T41" fmla="*/ 2147483646 h 165"/>
                <a:gd name="T42" fmla="*/ 2147483646 w 187"/>
                <a:gd name="T43" fmla="*/ 2147483646 h 165"/>
                <a:gd name="T44" fmla="*/ 2147483646 w 187"/>
                <a:gd name="T45" fmla="*/ 2147483646 h 165"/>
                <a:gd name="T46" fmla="*/ 2147483646 w 187"/>
                <a:gd name="T47" fmla="*/ 2147483646 h 165"/>
                <a:gd name="T48" fmla="*/ 2147483646 w 187"/>
                <a:gd name="T49" fmla="*/ 2147483646 h 165"/>
                <a:gd name="T50" fmla="*/ 2147483646 w 187"/>
                <a:gd name="T51" fmla="*/ 2147483646 h 165"/>
                <a:gd name="T52" fmla="*/ 2147483646 w 187"/>
                <a:gd name="T53" fmla="*/ 2147483646 h 165"/>
                <a:gd name="T54" fmla="*/ 2147483646 w 187"/>
                <a:gd name="T55" fmla="*/ 2147483646 h 165"/>
                <a:gd name="T56" fmla="*/ 2147483646 w 187"/>
                <a:gd name="T57" fmla="*/ 2147483646 h 165"/>
                <a:gd name="T58" fmla="*/ 2147483646 w 187"/>
                <a:gd name="T59" fmla="*/ 2147483646 h 165"/>
                <a:gd name="T60" fmla="*/ 2147483646 w 187"/>
                <a:gd name="T61" fmla="*/ 2147483646 h 165"/>
                <a:gd name="T62" fmla="*/ 2147483646 w 187"/>
                <a:gd name="T63" fmla="*/ 2147483646 h 165"/>
                <a:gd name="T64" fmla="*/ 2147483646 w 187"/>
                <a:gd name="T65" fmla="*/ 2147483646 h 165"/>
                <a:gd name="T66" fmla="*/ 2147483646 w 187"/>
                <a:gd name="T67" fmla="*/ 2147483646 h 165"/>
                <a:gd name="T68" fmla="*/ 2147483646 w 187"/>
                <a:gd name="T69" fmla="*/ 2147483646 h 165"/>
                <a:gd name="T70" fmla="*/ 2147483646 w 187"/>
                <a:gd name="T71" fmla="*/ 2147483646 h 165"/>
                <a:gd name="T72" fmla="*/ 2147483646 w 187"/>
                <a:gd name="T73" fmla="*/ 2147483646 h 165"/>
                <a:gd name="T74" fmla="*/ 2147483646 w 187"/>
                <a:gd name="T75" fmla="*/ 2147483646 h 165"/>
                <a:gd name="T76" fmla="*/ 2147483646 w 187"/>
                <a:gd name="T77" fmla="*/ 2147483646 h 165"/>
                <a:gd name="T78" fmla="*/ 2147483646 w 187"/>
                <a:gd name="T79" fmla="*/ 2147483646 h 165"/>
                <a:gd name="T80" fmla="*/ 2147483646 w 187"/>
                <a:gd name="T81" fmla="*/ 2147483646 h 165"/>
                <a:gd name="T82" fmla="*/ 2147483646 w 187"/>
                <a:gd name="T83" fmla="*/ 2147483646 h 165"/>
                <a:gd name="T84" fmla="*/ 2147483646 w 187"/>
                <a:gd name="T85" fmla="*/ 2147483646 h 165"/>
                <a:gd name="T86" fmla="*/ 2147483646 w 187"/>
                <a:gd name="T87" fmla="*/ 2147483646 h 165"/>
                <a:gd name="T88" fmla="*/ 2147483646 w 187"/>
                <a:gd name="T89" fmla="*/ 2147483646 h 165"/>
                <a:gd name="T90" fmla="*/ 2147483646 w 187"/>
                <a:gd name="T91" fmla="*/ 2147483646 h 165"/>
                <a:gd name="T92" fmla="*/ 2147483646 w 187"/>
                <a:gd name="T93" fmla="*/ 2147483646 h 165"/>
                <a:gd name="T94" fmla="*/ 2147483646 w 187"/>
                <a:gd name="T95" fmla="*/ 2147483646 h 165"/>
                <a:gd name="T96" fmla="*/ 2147483646 w 187"/>
                <a:gd name="T97" fmla="*/ 2147483646 h 165"/>
                <a:gd name="T98" fmla="*/ 2147483646 w 187"/>
                <a:gd name="T99" fmla="*/ 2147483646 h 165"/>
                <a:gd name="T100" fmla="*/ 2147483646 w 187"/>
                <a:gd name="T101" fmla="*/ 2147483646 h 165"/>
                <a:gd name="T102" fmla="*/ 2147483646 w 187"/>
                <a:gd name="T103" fmla="*/ 2147483646 h 165"/>
                <a:gd name="T104" fmla="*/ 2147483646 w 187"/>
                <a:gd name="T105" fmla="*/ 2147483646 h 165"/>
                <a:gd name="T106" fmla="*/ 2147483646 w 187"/>
                <a:gd name="T107" fmla="*/ 2147483646 h 16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87" h="165">
                  <a:moveTo>
                    <a:pt x="187" y="36"/>
                  </a:moveTo>
                  <a:lnTo>
                    <a:pt x="187" y="0"/>
                  </a:lnTo>
                  <a:lnTo>
                    <a:pt x="151" y="0"/>
                  </a:lnTo>
                  <a:lnTo>
                    <a:pt x="151" y="12"/>
                  </a:lnTo>
                  <a:lnTo>
                    <a:pt x="34" y="12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11" y="36"/>
                  </a:lnTo>
                  <a:lnTo>
                    <a:pt x="11" y="129"/>
                  </a:lnTo>
                  <a:lnTo>
                    <a:pt x="0" y="129"/>
                  </a:lnTo>
                  <a:lnTo>
                    <a:pt x="0" y="165"/>
                  </a:lnTo>
                  <a:lnTo>
                    <a:pt x="34" y="165"/>
                  </a:lnTo>
                  <a:lnTo>
                    <a:pt x="34" y="152"/>
                  </a:lnTo>
                  <a:lnTo>
                    <a:pt x="151" y="152"/>
                  </a:lnTo>
                  <a:lnTo>
                    <a:pt x="151" y="165"/>
                  </a:lnTo>
                  <a:lnTo>
                    <a:pt x="187" y="165"/>
                  </a:lnTo>
                  <a:lnTo>
                    <a:pt x="187" y="129"/>
                  </a:lnTo>
                  <a:lnTo>
                    <a:pt x="175" y="129"/>
                  </a:lnTo>
                  <a:lnTo>
                    <a:pt x="175" y="36"/>
                  </a:lnTo>
                  <a:lnTo>
                    <a:pt x="187" y="36"/>
                  </a:lnTo>
                  <a:close/>
                  <a:moveTo>
                    <a:pt x="162" y="12"/>
                  </a:moveTo>
                  <a:lnTo>
                    <a:pt x="175" y="12"/>
                  </a:lnTo>
                  <a:lnTo>
                    <a:pt x="175" y="24"/>
                  </a:lnTo>
                  <a:lnTo>
                    <a:pt x="162" y="24"/>
                  </a:lnTo>
                  <a:lnTo>
                    <a:pt x="162" y="12"/>
                  </a:lnTo>
                  <a:close/>
                  <a:moveTo>
                    <a:pt x="11" y="12"/>
                  </a:moveTo>
                  <a:lnTo>
                    <a:pt x="22" y="12"/>
                  </a:lnTo>
                  <a:lnTo>
                    <a:pt x="22" y="24"/>
                  </a:lnTo>
                  <a:lnTo>
                    <a:pt x="11" y="24"/>
                  </a:lnTo>
                  <a:lnTo>
                    <a:pt x="11" y="12"/>
                  </a:lnTo>
                  <a:close/>
                  <a:moveTo>
                    <a:pt x="11" y="152"/>
                  </a:moveTo>
                  <a:lnTo>
                    <a:pt x="11" y="141"/>
                  </a:lnTo>
                  <a:lnTo>
                    <a:pt x="22" y="141"/>
                  </a:lnTo>
                  <a:lnTo>
                    <a:pt x="22" y="152"/>
                  </a:lnTo>
                  <a:lnTo>
                    <a:pt x="11" y="152"/>
                  </a:lnTo>
                  <a:close/>
                  <a:moveTo>
                    <a:pt x="175" y="152"/>
                  </a:moveTo>
                  <a:lnTo>
                    <a:pt x="162" y="152"/>
                  </a:lnTo>
                  <a:lnTo>
                    <a:pt x="162" y="141"/>
                  </a:lnTo>
                  <a:lnTo>
                    <a:pt x="175" y="141"/>
                  </a:lnTo>
                  <a:lnTo>
                    <a:pt x="175" y="152"/>
                  </a:lnTo>
                  <a:close/>
                  <a:moveTo>
                    <a:pt x="162" y="129"/>
                  </a:moveTo>
                  <a:lnTo>
                    <a:pt x="151" y="129"/>
                  </a:lnTo>
                  <a:lnTo>
                    <a:pt x="151" y="141"/>
                  </a:lnTo>
                  <a:lnTo>
                    <a:pt x="34" y="141"/>
                  </a:lnTo>
                  <a:lnTo>
                    <a:pt x="34" y="129"/>
                  </a:lnTo>
                  <a:lnTo>
                    <a:pt x="22" y="129"/>
                  </a:lnTo>
                  <a:lnTo>
                    <a:pt x="22" y="36"/>
                  </a:lnTo>
                  <a:lnTo>
                    <a:pt x="34" y="36"/>
                  </a:lnTo>
                  <a:lnTo>
                    <a:pt x="34" y="24"/>
                  </a:lnTo>
                  <a:lnTo>
                    <a:pt x="151" y="24"/>
                  </a:lnTo>
                  <a:lnTo>
                    <a:pt x="151" y="36"/>
                  </a:lnTo>
                  <a:lnTo>
                    <a:pt x="162" y="36"/>
                  </a:lnTo>
                  <a:lnTo>
                    <a:pt x="162" y="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707" name="Group 282"/>
            <p:cNvGrpSpPr/>
            <p:nvPr/>
          </p:nvGrpSpPr>
          <p:grpSpPr>
            <a:xfrm>
              <a:off x="14577144" y="8866638"/>
              <a:ext cx="380223" cy="337294"/>
              <a:chOff x="4424363" y="1982788"/>
              <a:chExt cx="295275" cy="261937"/>
            </a:xfrm>
            <a:solidFill>
              <a:schemeClr val="tx1"/>
            </a:solidFill>
          </p:grpSpPr>
          <p:sp>
            <p:nvSpPr>
              <p:cNvPr id="708" name="Rectangle 46"/>
              <p:cNvSpPr>
                <a:spLocks noChangeArrowheads="1"/>
              </p:cNvSpPr>
              <p:nvPr/>
            </p:nvSpPr>
            <p:spPr bwMode="auto">
              <a:xfrm>
                <a:off x="4497388" y="2001838"/>
                <a:ext cx="149225" cy="190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09" name="Rectangle 47"/>
              <p:cNvSpPr>
                <a:spLocks noChangeArrowheads="1"/>
              </p:cNvSpPr>
              <p:nvPr/>
            </p:nvSpPr>
            <p:spPr bwMode="auto">
              <a:xfrm>
                <a:off x="4497388" y="2206625"/>
                <a:ext cx="149225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10" name="Rectangle 48"/>
              <p:cNvSpPr>
                <a:spLocks noChangeArrowheads="1"/>
              </p:cNvSpPr>
              <p:nvPr/>
            </p:nvSpPr>
            <p:spPr bwMode="auto">
              <a:xfrm>
                <a:off x="4441825" y="2057400"/>
                <a:ext cx="17463" cy="11271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11" name="Rectangle 49"/>
              <p:cNvSpPr>
                <a:spLocks noChangeArrowheads="1"/>
              </p:cNvSpPr>
              <p:nvPr/>
            </p:nvSpPr>
            <p:spPr bwMode="auto">
              <a:xfrm>
                <a:off x="4684713" y="2057400"/>
                <a:ext cx="17463" cy="11271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12" name="Oval 50"/>
              <p:cNvSpPr>
                <a:spLocks noChangeArrowheads="1"/>
              </p:cNvSpPr>
              <p:nvPr/>
            </p:nvSpPr>
            <p:spPr bwMode="auto">
              <a:xfrm>
                <a:off x="4424363" y="1982788"/>
                <a:ext cx="55563" cy="571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13" name="Oval 51"/>
              <p:cNvSpPr>
                <a:spLocks noChangeArrowheads="1"/>
              </p:cNvSpPr>
              <p:nvPr/>
            </p:nvSpPr>
            <p:spPr bwMode="auto">
              <a:xfrm>
                <a:off x="4664075" y="1982788"/>
                <a:ext cx="55563" cy="571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14" name="Oval 52"/>
              <p:cNvSpPr>
                <a:spLocks noChangeArrowheads="1"/>
              </p:cNvSpPr>
              <p:nvPr/>
            </p:nvSpPr>
            <p:spPr bwMode="auto">
              <a:xfrm>
                <a:off x="4664075" y="2187575"/>
                <a:ext cx="55563" cy="571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15" name="Oval 53"/>
              <p:cNvSpPr>
                <a:spLocks noChangeArrowheads="1"/>
              </p:cNvSpPr>
              <p:nvPr/>
            </p:nvSpPr>
            <p:spPr bwMode="auto">
              <a:xfrm>
                <a:off x="4424363" y="2187575"/>
                <a:ext cx="55563" cy="571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716" name="Freeform 54"/>
            <p:cNvSpPr>
              <a:spLocks noEditPoints="1"/>
            </p:cNvSpPr>
            <p:nvPr/>
          </p:nvSpPr>
          <p:spPr bwMode="auto">
            <a:xfrm>
              <a:off x="16108255" y="8821418"/>
              <a:ext cx="333207" cy="355692"/>
            </a:xfrm>
            <a:custGeom>
              <a:avLst/>
              <a:gdLst>
                <a:gd name="T0" fmla="*/ 2147483646 w 163"/>
                <a:gd name="T1" fmla="*/ 2147483646 h 174"/>
                <a:gd name="T2" fmla="*/ 2147483646 w 163"/>
                <a:gd name="T3" fmla="*/ 0 h 174"/>
                <a:gd name="T4" fmla="*/ 0 w 163"/>
                <a:gd name="T5" fmla="*/ 0 h 174"/>
                <a:gd name="T6" fmla="*/ 0 w 163"/>
                <a:gd name="T7" fmla="*/ 2147483646 h 174"/>
                <a:gd name="T8" fmla="*/ 2147483646 w 163"/>
                <a:gd name="T9" fmla="*/ 2147483646 h 174"/>
                <a:gd name="T10" fmla="*/ 2147483646 w 163"/>
                <a:gd name="T11" fmla="*/ 2147483646 h 174"/>
                <a:gd name="T12" fmla="*/ 2147483646 w 163"/>
                <a:gd name="T13" fmla="*/ 2147483646 h 174"/>
                <a:gd name="T14" fmla="*/ 2147483646 w 163"/>
                <a:gd name="T15" fmla="*/ 2147483646 h 174"/>
                <a:gd name="T16" fmla="*/ 2147483646 w 163"/>
                <a:gd name="T17" fmla="*/ 2147483646 h 174"/>
                <a:gd name="T18" fmla="*/ 2147483646 w 163"/>
                <a:gd name="T19" fmla="*/ 2147483646 h 174"/>
                <a:gd name="T20" fmla="*/ 2147483646 w 163"/>
                <a:gd name="T21" fmla="*/ 2147483646 h 174"/>
                <a:gd name="T22" fmla="*/ 2147483646 w 163"/>
                <a:gd name="T23" fmla="*/ 2147483646 h 174"/>
                <a:gd name="T24" fmla="*/ 2147483646 w 163"/>
                <a:gd name="T25" fmla="*/ 2147483646 h 174"/>
                <a:gd name="T26" fmla="*/ 2147483646 w 163"/>
                <a:gd name="T27" fmla="*/ 2147483646 h 174"/>
                <a:gd name="T28" fmla="*/ 2147483646 w 163"/>
                <a:gd name="T29" fmla="*/ 2147483646 h 174"/>
                <a:gd name="T30" fmla="*/ 2147483646 w 163"/>
                <a:gd name="T31" fmla="*/ 2147483646 h 1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74">
                  <a:moveTo>
                    <a:pt x="116" y="58"/>
                  </a:moveTo>
                  <a:lnTo>
                    <a:pt x="116" y="0"/>
                  </a:lnTo>
                  <a:lnTo>
                    <a:pt x="0" y="0"/>
                  </a:lnTo>
                  <a:lnTo>
                    <a:pt x="0" y="116"/>
                  </a:lnTo>
                  <a:lnTo>
                    <a:pt x="47" y="116"/>
                  </a:lnTo>
                  <a:lnTo>
                    <a:pt x="47" y="174"/>
                  </a:lnTo>
                  <a:lnTo>
                    <a:pt x="163" y="174"/>
                  </a:lnTo>
                  <a:lnTo>
                    <a:pt x="163" y="58"/>
                  </a:lnTo>
                  <a:lnTo>
                    <a:pt x="116" y="58"/>
                  </a:lnTo>
                  <a:close/>
                  <a:moveTo>
                    <a:pt x="151" y="163"/>
                  </a:moveTo>
                  <a:lnTo>
                    <a:pt x="58" y="163"/>
                  </a:lnTo>
                  <a:lnTo>
                    <a:pt x="58" y="116"/>
                  </a:lnTo>
                  <a:lnTo>
                    <a:pt x="116" y="116"/>
                  </a:lnTo>
                  <a:lnTo>
                    <a:pt x="116" y="69"/>
                  </a:lnTo>
                  <a:lnTo>
                    <a:pt x="151" y="69"/>
                  </a:lnTo>
                  <a:lnTo>
                    <a:pt x="151" y="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17" name="Freeform 55"/>
            <p:cNvSpPr>
              <a:spLocks noEditPoints="1"/>
            </p:cNvSpPr>
            <p:nvPr/>
          </p:nvSpPr>
          <p:spPr bwMode="auto">
            <a:xfrm>
              <a:off x="15339633" y="8821418"/>
              <a:ext cx="337295" cy="333207"/>
            </a:xfrm>
            <a:custGeom>
              <a:avLst/>
              <a:gdLst>
                <a:gd name="T0" fmla="*/ 2147483646 w 165"/>
                <a:gd name="T1" fmla="*/ 2147483646 h 163"/>
                <a:gd name="T2" fmla="*/ 2147483646 w 165"/>
                <a:gd name="T3" fmla="*/ 0 h 163"/>
                <a:gd name="T4" fmla="*/ 0 w 165"/>
                <a:gd name="T5" fmla="*/ 0 h 163"/>
                <a:gd name="T6" fmla="*/ 0 w 165"/>
                <a:gd name="T7" fmla="*/ 2147483646 h 163"/>
                <a:gd name="T8" fmla="*/ 2147483646 w 165"/>
                <a:gd name="T9" fmla="*/ 2147483646 h 163"/>
                <a:gd name="T10" fmla="*/ 2147483646 w 165"/>
                <a:gd name="T11" fmla="*/ 2147483646 h 163"/>
                <a:gd name="T12" fmla="*/ 2147483646 w 165"/>
                <a:gd name="T13" fmla="*/ 2147483646 h 163"/>
                <a:gd name="T14" fmla="*/ 2147483646 w 165"/>
                <a:gd name="T15" fmla="*/ 2147483646 h 163"/>
                <a:gd name="T16" fmla="*/ 2147483646 w 165"/>
                <a:gd name="T17" fmla="*/ 2147483646 h 163"/>
                <a:gd name="T18" fmla="*/ 2147483646 w 165"/>
                <a:gd name="T19" fmla="*/ 2147483646 h 163"/>
                <a:gd name="T20" fmla="*/ 2147483646 w 165"/>
                <a:gd name="T21" fmla="*/ 2147483646 h 163"/>
                <a:gd name="T22" fmla="*/ 2147483646 w 165"/>
                <a:gd name="T23" fmla="*/ 2147483646 h 163"/>
                <a:gd name="T24" fmla="*/ 2147483646 w 165"/>
                <a:gd name="T25" fmla="*/ 2147483646 h 163"/>
                <a:gd name="T26" fmla="*/ 2147483646 w 165"/>
                <a:gd name="T27" fmla="*/ 2147483646 h 1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5" h="163">
                  <a:moveTo>
                    <a:pt x="118" y="46"/>
                  </a:moveTo>
                  <a:lnTo>
                    <a:pt x="118" y="0"/>
                  </a:lnTo>
                  <a:lnTo>
                    <a:pt x="0" y="0"/>
                  </a:lnTo>
                  <a:lnTo>
                    <a:pt x="0" y="116"/>
                  </a:lnTo>
                  <a:lnTo>
                    <a:pt x="47" y="116"/>
                  </a:lnTo>
                  <a:lnTo>
                    <a:pt x="47" y="163"/>
                  </a:lnTo>
                  <a:lnTo>
                    <a:pt x="165" y="163"/>
                  </a:lnTo>
                  <a:lnTo>
                    <a:pt x="165" y="46"/>
                  </a:lnTo>
                  <a:lnTo>
                    <a:pt x="118" y="46"/>
                  </a:lnTo>
                  <a:close/>
                  <a:moveTo>
                    <a:pt x="153" y="151"/>
                  </a:moveTo>
                  <a:lnTo>
                    <a:pt x="60" y="151"/>
                  </a:lnTo>
                  <a:lnTo>
                    <a:pt x="60" y="58"/>
                  </a:lnTo>
                  <a:lnTo>
                    <a:pt x="153" y="58"/>
                  </a:lnTo>
                  <a:lnTo>
                    <a:pt x="153" y="1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718" name="Group 281"/>
            <p:cNvGrpSpPr/>
            <p:nvPr/>
          </p:nvGrpSpPr>
          <p:grpSpPr>
            <a:xfrm>
              <a:off x="13043988" y="8821665"/>
              <a:ext cx="337295" cy="382266"/>
              <a:chOff x="3233738" y="1947863"/>
              <a:chExt cx="261938" cy="296862"/>
            </a:xfrm>
            <a:solidFill>
              <a:schemeClr val="tx1"/>
            </a:solidFill>
          </p:grpSpPr>
          <p:sp>
            <p:nvSpPr>
              <p:cNvPr id="719" name="Freeform 56"/>
              <p:cNvSpPr>
                <a:spLocks noEditPoints="1"/>
              </p:cNvSpPr>
              <p:nvPr/>
            </p:nvSpPr>
            <p:spPr bwMode="auto">
              <a:xfrm>
                <a:off x="3233738" y="1947863"/>
                <a:ext cx="261938" cy="147638"/>
              </a:xfrm>
              <a:custGeom>
                <a:avLst/>
                <a:gdLst/>
                <a:ahLst/>
                <a:cxnLst>
                  <a:cxn ang="0">
                    <a:pos x="8" y="58"/>
                  </a:cxn>
                  <a:cxn ang="0">
                    <a:pos x="95" y="58"/>
                  </a:cxn>
                  <a:cxn ang="0">
                    <a:pos x="102" y="50"/>
                  </a:cxn>
                  <a:cxn ang="0">
                    <a:pos x="95" y="43"/>
                  </a:cxn>
                  <a:cxn ang="0">
                    <a:pos x="73" y="43"/>
                  </a:cxn>
                  <a:cxn ang="0">
                    <a:pos x="66" y="36"/>
                  </a:cxn>
                  <a:cxn ang="0">
                    <a:pos x="66" y="7"/>
                  </a:cxn>
                  <a:cxn ang="0">
                    <a:pos x="58" y="0"/>
                  </a:cxn>
                  <a:cxn ang="0">
                    <a:pos x="44" y="0"/>
                  </a:cxn>
                  <a:cxn ang="0">
                    <a:pos x="37" y="7"/>
                  </a:cxn>
                  <a:cxn ang="0">
                    <a:pos x="37" y="36"/>
                  </a:cxn>
                  <a:cxn ang="0">
                    <a:pos x="29" y="43"/>
                  </a:cxn>
                  <a:cxn ang="0">
                    <a:pos x="8" y="43"/>
                  </a:cxn>
                  <a:cxn ang="0">
                    <a:pos x="0" y="50"/>
                  </a:cxn>
                  <a:cxn ang="0">
                    <a:pos x="8" y="58"/>
                  </a:cxn>
                  <a:cxn ang="0">
                    <a:pos x="48" y="7"/>
                  </a:cxn>
                  <a:cxn ang="0">
                    <a:pos x="55" y="7"/>
                  </a:cxn>
                  <a:cxn ang="0">
                    <a:pos x="58" y="10"/>
                  </a:cxn>
                  <a:cxn ang="0">
                    <a:pos x="55" y="14"/>
                  </a:cxn>
                  <a:cxn ang="0">
                    <a:pos x="48" y="14"/>
                  </a:cxn>
                  <a:cxn ang="0">
                    <a:pos x="44" y="10"/>
                  </a:cxn>
                  <a:cxn ang="0">
                    <a:pos x="48" y="7"/>
                  </a:cxn>
                </a:cxnLst>
                <a:rect l="0" t="0" r="r" b="b"/>
                <a:pathLst>
                  <a:path w="102" h="58">
                    <a:moveTo>
                      <a:pt x="8" y="58"/>
                    </a:moveTo>
                    <a:cubicBezTo>
                      <a:pt x="95" y="58"/>
                      <a:pt x="95" y="58"/>
                      <a:pt x="95" y="58"/>
                    </a:cubicBezTo>
                    <a:cubicBezTo>
                      <a:pt x="99" y="58"/>
                      <a:pt x="102" y="54"/>
                      <a:pt x="102" y="50"/>
                    </a:cubicBezTo>
                    <a:cubicBezTo>
                      <a:pt x="102" y="46"/>
                      <a:pt x="99" y="43"/>
                      <a:pt x="95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69" y="43"/>
                      <a:pt x="66" y="40"/>
                      <a:pt x="66" y="3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3"/>
                      <a:pt x="62" y="0"/>
                      <a:pt x="58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0" y="0"/>
                      <a:pt x="37" y="3"/>
                      <a:pt x="37" y="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40"/>
                      <a:pt x="33" y="43"/>
                      <a:pt x="29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4" y="43"/>
                      <a:pt x="0" y="46"/>
                      <a:pt x="0" y="50"/>
                    </a:cubicBezTo>
                    <a:cubicBezTo>
                      <a:pt x="0" y="54"/>
                      <a:pt x="4" y="58"/>
                      <a:pt x="8" y="58"/>
                    </a:cubicBezTo>
                    <a:close/>
                    <a:moveTo>
                      <a:pt x="48" y="7"/>
                    </a:moveTo>
                    <a:cubicBezTo>
                      <a:pt x="55" y="7"/>
                      <a:pt x="55" y="7"/>
                      <a:pt x="55" y="7"/>
                    </a:cubicBezTo>
                    <a:cubicBezTo>
                      <a:pt x="57" y="7"/>
                      <a:pt x="58" y="8"/>
                      <a:pt x="58" y="10"/>
                    </a:cubicBezTo>
                    <a:cubicBezTo>
                      <a:pt x="58" y="12"/>
                      <a:pt x="57" y="14"/>
                      <a:pt x="55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6" y="14"/>
                      <a:pt x="44" y="12"/>
                      <a:pt x="44" y="10"/>
                    </a:cubicBezTo>
                    <a:cubicBezTo>
                      <a:pt x="44" y="8"/>
                      <a:pt x="46" y="7"/>
                      <a:pt x="48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20" name="Freeform 57"/>
              <p:cNvSpPr>
                <a:spLocks/>
              </p:cNvSpPr>
              <p:nvPr/>
            </p:nvSpPr>
            <p:spPr bwMode="auto">
              <a:xfrm>
                <a:off x="3233738" y="2114550"/>
                <a:ext cx="261938" cy="130175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11" y="0"/>
                  </a:cxn>
                  <a:cxn ang="0">
                    <a:pos x="7" y="3"/>
                  </a:cxn>
                  <a:cxn ang="0">
                    <a:pos x="0" y="51"/>
                  </a:cxn>
                  <a:cxn ang="0">
                    <a:pos x="22" y="51"/>
                  </a:cxn>
                  <a:cxn ang="0">
                    <a:pos x="29" y="29"/>
                  </a:cxn>
                  <a:cxn ang="0">
                    <a:pos x="29" y="51"/>
                  </a:cxn>
                  <a:cxn ang="0">
                    <a:pos x="73" y="51"/>
                  </a:cxn>
                  <a:cxn ang="0">
                    <a:pos x="73" y="29"/>
                  </a:cxn>
                  <a:cxn ang="0">
                    <a:pos x="80" y="51"/>
                  </a:cxn>
                  <a:cxn ang="0">
                    <a:pos x="102" y="51"/>
                  </a:cxn>
                  <a:cxn ang="0">
                    <a:pos x="95" y="3"/>
                  </a:cxn>
                  <a:cxn ang="0">
                    <a:pos x="92" y="0"/>
                  </a:cxn>
                </a:cxnLst>
                <a:rect l="0" t="0" r="r" b="b"/>
                <a:pathLst>
                  <a:path w="102" h="51">
                    <a:moveTo>
                      <a:pt x="9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7" y="1"/>
                      <a:pt x="7" y="3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5" y="1"/>
                      <a:pt x="93" y="0"/>
                      <a:pt x="9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21" name="Group 279"/>
            <p:cNvGrpSpPr/>
            <p:nvPr/>
          </p:nvGrpSpPr>
          <p:grpSpPr>
            <a:xfrm>
              <a:off x="11514920" y="8844151"/>
              <a:ext cx="380223" cy="386356"/>
              <a:chOff x="2046288" y="1965325"/>
              <a:chExt cx="295275" cy="300038"/>
            </a:xfrm>
            <a:solidFill>
              <a:schemeClr val="tx1"/>
            </a:solidFill>
          </p:grpSpPr>
          <p:sp>
            <p:nvSpPr>
              <p:cNvPr id="722" name="Freeform 58"/>
              <p:cNvSpPr>
                <a:spLocks/>
              </p:cNvSpPr>
              <p:nvPr/>
            </p:nvSpPr>
            <p:spPr bwMode="auto">
              <a:xfrm>
                <a:off x="2157413" y="1965325"/>
                <a:ext cx="184150" cy="182563"/>
              </a:xfrm>
              <a:custGeom>
                <a:avLst/>
                <a:gdLst/>
                <a:ahLst/>
                <a:cxnLst>
                  <a:cxn ang="0">
                    <a:pos x="67" y="4"/>
                  </a:cxn>
                  <a:cxn ang="0">
                    <a:pos x="57" y="5"/>
                  </a:cxn>
                  <a:cxn ang="0">
                    <a:pos x="22" y="40"/>
                  </a:cxn>
                  <a:cxn ang="0">
                    <a:pos x="0" y="52"/>
                  </a:cxn>
                  <a:cxn ang="0">
                    <a:pos x="19" y="71"/>
                  </a:cxn>
                  <a:cxn ang="0">
                    <a:pos x="32" y="49"/>
                  </a:cxn>
                  <a:cxn ang="0">
                    <a:pos x="66" y="15"/>
                  </a:cxn>
                  <a:cxn ang="0">
                    <a:pos x="67" y="4"/>
                  </a:cxn>
                </a:cxnLst>
                <a:rect l="0" t="0" r="r" b="b"/>
                <a:pathLst>
                  <a:path w="72" h="71">
                    <a:moveTo>
                      <a:pt x="67" y="4"/>
                    </a:moveTo>
                    <a:cubicBezTo>
                      <a:pt x="62" y="0"/>
                      <a:pt x="57" y="5"/>
                      <a:pt x="57" y="5"/>
                    </a:cubicBezTo>
                    <a:cubicBezTo>
                      <a:pt x="57" y="5"/>
                      <a:pt x="28" y="34"/>
                      <a:pt x="22" y="40"/>
                    </a:cubicBezTo>
                    <a:cubicBezTo>
                      <a:pt x="16" y="45"/>
                      <a:pt x="0" y="52"/>
                      <a:pt x="0" y="52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26" y="55"/>
                      <a:pt x="32" y="49"/>
                    </a:cubicBezTo>
                    <a:cubicBezTo>
                      <a:pt x="37" y="43"/>
                      <a:pt x="66" y="15"/>
                      <a:pt x="66" y="15"/>
                    </a:cubicBezTo>
                    <a:cubicBezTo>
                      <a:pt x="66" y="15"/>
                      <a:pt x="72" y="9"/>
                      <a:pt x="67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23" name="Freeform 59"/>
              <p:cNvSpPr>
                <a:spLocks noEditPoints="1"/>
              </p:cNvSpPr>
              <p:nvPr/>
            </p:nvSpPr>
            <p:spPr bwMode="auto">
              <a:xfrm>
                <a:off x="2046288" y="2114550"/>
                <a:ext cx="144463" cy="150813"/>
              </a:xfrm>
              <a:custGeom>
                <a:avLst/>
                <a:gdLst/>
                <a:ahLst/>
                <a:cxnLst>
                  <a:cxn ang="0">
                    <a:pos x="22" y="13"/>
                  </a:cxn>
                  <a:cxn ang="0">
                    <a:pos x="0" y="49"/>
                  </a:cxn>
                  <a:cxn ang="0">
                    <a:pos x="56" y="19"/>
                  </a:cxn>
                  <a:cxn ang="0">
                    <a:pos x="37" y="0"/>
                  </a:cxn>
                  <a:cxn ang="0">
                    <a:pos x="22" y="13"/>
                  </a:cxn>
                  <a:cxn ang="0">
                    <a:pos x="16" y="43"/>
                  </a:cxn>
                  <a:cxn ang="0">
                    <a:pos x="36" y="8"/>
                  </a:cxn>
                  <a:cxn ang="0">
                    <a:pos x="16" y="43"/>
                  </a:cxn>
                </a:cxnLst>
                <a:rect l="0" t="0" r="r" b="b"/>
                <a:pathLst>
                  <a:path w="56" h="59">
                    <a:moveTo>
                      <a:pt x="22" y="13"/>
                    </a:moveTo>
                    <a:cubicBezTo>
                      <a:pt x="13" y="34"/>
                      <a:pt x="14" y="46"/>
                      <a:pt x="0" y="49"/>
                    </a:cubicBezTo>
                    <a:cubicBezTo>
                      <a:pt x="56" y="59"/>
                      <a:pt x="56" y="19"/>
                      <a:pt x="56" y="19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26" y="3"/>
                      <a:pt x="22" y="13"/>
                    </a:cubicBezTo>
                    <a:close/>
                    <a:moveTo>
                      <a:pt x="16" y="43"/>
                    </a:moveTo>
                    <a:cubicBezTo>
                      <a:pt x="21" y="38"/>
                      <a:pt x="27" y="14"/>
                      <a:pt x="36" y="8"/>
                    </a:cubicBezTo>
                    <a:cubicBezTo>
                      <a:pt x="42" y="12"/>
                      <a:pt x="36" y="31"/>
                      <a:pt x="16" y="4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724" name="Freeform 60"/>
            <p:cNvSpPr>
              <a:spLocks noEditPoints="1"/>
            </p:cNvSpPr>
            <p:nvPr/>
          </p:nvSpPr>
          <p:spPr bwMode="auto">
            <a:xfrm>
              <a:off x="18399813" y="8821418"/>
              <a:ext cx="386355" cy="382268"/>
            </a:xfrm>
            <a:custGeom>
              <a:avLst/>
              <a:gdLst>
                <a:gd name="T0" fmla="*/ 2147483646 w 117"/>
                <a:gd name="T1" fmla="*/ 2147483646 h 116"/>
                <a:gd name="T2" fmla="*/ 2147483646 w 117"/>
                <a:gd name="T3" fmla="*/ 2147483646 h 116"/>
                <a:gd name="T4" fmla="*/ 2147483646 w 117"/>
                <a:gd name="T5" fmla="*/ 2147483646 h 116"/>
                <a:gd name="T6" fmla="*/ 2147483646 w 117"/>
                <a:gd name="T7" fmla="*/ 2147483646 h 116"/>
                <a:gd name="T8" fmla="*/ 2147483646 w 117"/>
                <a:gd name="T9" fmla="*/ 2147483646 h 116"/>
                <a:gd name="T10" fmla="*/ 2147483646 w 117"/>
                <a:gd name="T11" fmla="*/ 0 h 116"/>
                <a:gd name="T12" fmla="*/ 2147483646 w 117"/>
                <a:gd name="T13" fmla="*/ 2147483646 h 116"/>
                <a:gd name="T14" fmla="*/ 2147483646 w 117"/>
                <a:gd name="T15" fmla="*/ 2147483646 h 116"/>
                <a:gd name="T16" fmla="*/ 2147483646 w 117"/>
                <a:gd name="T17" fmla="*/ 2147483646 h 116"/>
                <a:gd name="T18" fmla="*/ 2147483646 w 117"/>
                <a:gd name="T19" fmla="*/ 2147483646 h 116"/>
                <a:gd name="T20" fmla="*/ 2147483646 w 117"/>
                <a:gd name="T21" fmla="*/ 2147483646 h 116"/>
                <a:gd name="T22" fmla="*/ 2147483646 w 117"/>
                <a:gd name="T23" fmla="*/ 2147483646 h 116"/>
                <a:gd name="T24" fmla="*/ 2147483646 w 117"/>
                <a:gd name="T25" fmla="*/ 2147483646 h 116"/>
                <a:gd name="T26" fmla="*/ 2147483646 w 117"/>
                <a:gd name="T27" fmla="*/ 2147483646 h 116"/>
                <a:gd name="T28" fmla="*/ 2147483646 w 117"/>
                <a:gd name="T29" fmla="*/ 2147483646 h 116"/>
                <a:gd name="T30" fmla="*/ 2147483646 w 117"/>
                <a:gd name="T31" fmla="*/ 2147483646 h 116"/>
                <a:gd name="T32" fmla="*/ 2147483646 w 117"/>
                <a:gd name="T33" fmla="*/ 2147483646 h 116"/>
                <a:gd name="T34" fmla="*/ 2147483646 w 117"/>
                <a:gd name="T35" fmla="*/ 2147483646 h 116"/>
                <a:gd name="T36" fmla="*/ 2147483646 w 117"/>
                <a:gd name="T37" fmla="*/ 2147483646 h 116"/>
                <a:gd name="T38" fmla="*/ 2147483646 w 117"/>
                <a:gd name="T39" fmla="*/ 2147483646 h 116"/>
                <a:gd name="T40" fmla="*/ 2147483646 w 117"/>
                <a:gd name="T41" fmla="*/ 2147483646 h 1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7" h="116">
                  <a:moveTo>
                    <a:pt x="101" y="47"/>
                  </a:moveTo>
                  <a:cubicBezTo>
                    <a:pt x="65" y="83"/>
                    <a:pt x="65" y="83"/>
                    <a:pt x="65" y="83"/>
                  </a:cubicBezTo>
                  <a:cubicBezTo>
                    <a:pt x="56" y="91"/>
                    <a:pt x="42" y="91"/>
                    <a:pt x="34" y="83"/>
                  </a:cubicBezTo>
                  <a:cubicBezTo>
                    <a:pt x="25" y="74"/>
                    <a:pt x="25" y="60"/>
                    <a:pt x="34" y="51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0" y="53"/>
                    <a:pt x="0" y="81"/>
                    <a:pt x="18" y="98"/>
                  </a:cubicBezTo>
                  <a:cubicBezTo>
                    <a:pt x="35" y="116"/>
                    <a:pt x="64" y="116"/>
                    <a:pt x="81" y="98"/>
                  </a:cubicBezTo>
                  <a:cubicBezTo>
                    <a:pt x="117" y="63"/>
                    <a:pt x="117" y="63"/>
                    <a:pt x="117" y="63"/>
                  </a:cubicBezTo>
                  <a:lnTo>
                    <a:pt x="101" y="47"/>
                  </a:lnTo>
                  <a:close/>
                  <a:moveTo>
                    <a:pt x="53" y="8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1" y="19"/>
                    <a:pt x="41" y="19"/>
                    <a:pt x="41" y="19"/>
                  </a:cubicBezTo>
                  <a:lnTo>
                    <a:pt x="53" y="8"/>
                  </a:lnTo>
                  <a:close/>
                  <a:moveTo>
                    <a:pt x="89" y="67"/>
                  </a:moveTo>
                  <a:cubicBezTo>
                    <a:pt x="101" y="55"/>
                    <a:pt x="101" y="55"/>
                    <a:pt x="101" y="55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97" y="75"/>
                    <a:pt x="97" y="75"/>
                    <a:pt x="97" y="75"/>
                  </a:cubicBezTo>
                  <a:lnTo>
                    <a:pt x="89" y="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725" name="Group 283"/>
            <p:cNvGrpSpPr/>
            <p:nvPr/>
          </p:nvGrpSpPr>
          <p:grpSpPr>
            <a:xfrm>
              <a:off x="16872789" y="8891168"/>
              <a:ext cx="382268" cy="312763"/>
              <a:chOff x="6207125" y="2001838"/>
              <a:chExt cx="296863" cy="242887"/>
            </a:xfrm>
            <a:solidFill>
              <a:schemeClr val="tx1"/>
            </a:solidFill>
          </p:grpSpPr>
          <p:sp>
            <p:nvSpPr>
              <p:cNvPr id="726" name="Rectangle 61"/>
              <p:cNvSpPr>
                <a:spLocks noChangeArrowheads="1"/>
              </p:cNvSpPr>
              <p:nvPr/>
            </p:nvSpPr>
            <p:spPr bwMode="auto">
              <a:xfrm>
                <a:off x="6316663" y="2001838"/>
                <a:ext cx="187325" cy="13017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27" name="Freeform 62"/>
              <p:cNvSpPr>
                <a:spLocks/>
              </p:cNvSpPr>
              <p:nvPr/>
            </p:nvSpPr>
            <p:spPr bwMode="auto">
              <a:xfrm>
                <a:off x="6262688" y="2057400"/>
                <a:ext cx="184150" cy="13017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0" y="0"/>
                  </a:cxn>
                  <a:cxn ang="0">
                    <a:pos x="0" y="82"/>
                  </a:cxn>
                  <a:cxn ang="0">
                    <a:pos x="116" y="82"/>
                  </a:cxn>
                  <a:cxn ang="0">
                    <a:pos x="116" y="58"/>
                  </a:cxn>
                  <a:cxn ang="0">
                    <a:pos x="23" y="58"/>
                  </a:cxn>
                  <a:cxn ang="0">
                    <a:pos x="23" y="0"/>
                  </a:cxn>
                </a:cxnLst>
                <a:rect l="0" t="0" r="r" b="b"/>
                <a:pathLst>
                  <a:path w="116" h="82">
                    <a:moveTo>
                      <a:pt x="23" y="0"/>
                    </a:moveTo>
                    <a:lnTo>
                      <a:pt x="0" y="0"/>
                    </a:lnTo>
                    <a:lnTo>
                      <a:pt x="0" y="82"/>
                    </a:lnTo>
                    <a:lnTo>
                      <a:pt x="116" y="82"/>
                    </a:lnTo>
                    <a:lnTo>
                      <a:pt x="116" y="58"/>
                    </a:lnTo>
                    <a:lnTo>
                      <a:pt x="23" y="58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28" name="Freeform 63"/>
              <p:cNvSpPr>
                <a:spLocks/>
              </p:cNvSpPr>
              <p:nvPr/>
            </p:nvSpPr>
            <p:spPr bwMode="auto">
              <a:xfrm>
                <a:off x="6207125" y="2114550"/>
                <a:ext cx="184150" cy="13017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0"/>
                  </a:cxn>
                  <a:cxn ang="0">
                    <a:pos x="0" y="82"/>
                  </a:cxn>
                  <a:cxn ang="0">
                    <a:pos x="116" y="82"/>
                  </a:cxn>
                  <a:cxn ang="0">
                    <a:pos x="116" y="58"/>
                  </a:cxn>
                  <a:cxn ang="0">
                    <a:pos x="22" y="58"/>
                  </a:cxn>
                  <a:cxn ang="0">
                    <a:pos x="22" y="0"/>
                  </a:cxn>
                </a:cxnLst>
                <a:rect l="0" t="0" r="r" b="b"/>
                <a:pathLst>
                  <a:path w="116" h="82">
                    <a:moveTo>
                      <a:pt x="22" y="0"/>
                    </a:moveTo>
                    <a:lnTo>
                      <a:pt x="0" y="0"/>
                    </a:lnTo>
                    <a:lnTo>
                      <a:pt x="0" y="82"/>
                    </a:lnTo>
                    <a:lnTo>
                      <a:pt x="116" y="82"/>
                    </a:lnTo>
                    <a:lnTo>
                      <a:pt x="116" y="58"/>
                    </a:lnTo>
                    <a:lnTo>
                      <a:pt x="22" y="58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729" name="Freeform 64"/>
            <p:cNvSpPr>
              <a:spLocks noEditPoints="1"/>
            </p:cNvSpPr>
            <p:nvPr/>
          </p:nvSpPr>
          <p:spPr bwMode="auto">
            <a:xfrm>
              <a:off x="17637323" y="8843905"/>
              <a:ext cx="380223" cy="359781"/>
            </a:xfrm>
            <a:custGeom>
              <a:avLst/>
              <a:gdLst>
                <a:gd name="T0" fmla="*/ 2147483646 w 116"/>
                <a:gd name="T1" fmla="*/ 0 h 109"/>
                <a:gd name="T2" fmla="*/ 0 w 116"/>
                <a:gd name="T3" fmla="*/ 2147483646 h 109"/>
                <a:gd name="T4" fmla="*/ 2147483646 w 116"/>
                <a:gd name="T5" fmla="*/ 2147483646 h 109"/>
                <a:gd name="T6" fmla="*/ 2147483646 w 116"/>
                <a:gd name="T7" fmla="*/ 2147483646 h 109"/>
                <a:gd name="T8" fmla="*/ 2147483646 w 116"/>
                <a:gd name="T9" fmla="*/ 2147483646 h 109"/>
                <a:gd name="T10" fmla="*/ 2147483646 w 116"/>
                <a:gd name="T11" fmla="*/ 2147483646 h 109"/>
                <a:gd name="T12" fmla="*/ 2147483646 w 116"/>
                <a:gd name="T13" fmla="*/ 0 h 109"/>
                <a:gd name="T14" fmla="*/ 2147483646 w 116"/>
                <a:gd name="T15" fmla="*/ 2147483646 h 109"/>
                <a:gd name="T16" fmla="*/ 2147483646 w 116"/>
                <a:gd name="T17" fmla="*/ 2147483646 h 109"/>
                <a:gd name="T18" fmla="*/ 2147483646 w 116"/>
                <a:gd name="T19" fmla="*/ 2147483646 h 109"/>
                <a:gd name="T20" fmla="*/ 2147483646 w 116"/>
                <a:gd name="T21" fmla="*/ 2147483646 h 109"/>
                <a:gd name="T22" fmla="*/ 2147483646 w 116"/>
                <a:gd name="T23" fmla="*/ 2147483646 h 109"/>
                <a:gd name="T24" fmla="*/ 2147483646 w 116"/>
                <a:gd name="T25" fmla="*/ 2147483646 h 109"/>
                <a:gd name="T26" fmla="*/ 2147483646 w 116"/>
                <a:gd name="T27" fmla="*/ 2147483646 h 109"/>
                <a:gd name="T28" fmla="*/ 2147483646 w 116"/>
                <a:gd name="T29" fmla="*/ 2147483646 h 109"/>
                <a:gd name="T30" fmla="*/ 2147483646 w 116"/>
                <a:gd name="T31" fmla="*/ 2147483646 h 109"/>
                <a:gd name="T32" fmla="*/ 2147483646 w 116"/>
                <a:gd name="T33" fmla="*/ 2147483646 h 109"/>
                <a:gd name="T34" fmla="*/ 2147483646 w 116"/>
                <a:gd name="T35" fmla="*/ 2147483646 h 109"/>
                <a:gd name="T36" fmla="*/ 2147483646 w 116"/>
                <a:gd name="T37" fmla="*/ 2147483646 h 109"/>
                <a:gd name="T38" fmla="*/ 2147483646 w 116"/>
                <a:gd name="T39" fmla="*/ 2147483646 h 109"/>
                <a:gd name="T40" fmla="*/ 2147483646 w 116"/>
                <a:gd name="T41" fmla="*/ 2147483646 h 109"/>
                <a:gd name="T42" fmla="*/ 2147483646 w 116"/>
                <a:gd name="T43" fmla="*/ 2147483646 h 109"/>
                <a:gd name="T44" fmla="*/ 2147483646 w 116"/>
                <a:gd name="T45" fmla="*/ 2147483646 h 109"/>
                <a:gd name="T46" fmla="*/ 2147483646 w 116"/>
                <a:gd name="T47" fmla="*/ 2147483646 h 109"/>
                <a:gd name="T48" fmla="*/ 2147483646 w 116"/>
                <a:gd name="T49" fmla="*/ 2147483646 h 109"/>
                <a:gd name="T50" fmla="*/ 2147483646 w 116"/>
                <a:gd name="T51" fmla="*/ 2147483646 h 109"/>
                <a:gd name="T52" fmla="*/ 2147483646 w 116"/>
                <a:gd name="T53" fmla="*/ 2147483646 h 109"/>
                <a:gd name="T54" fmla="*/ 2147483646 w 116"/>
                <a:gd name="T55" fmla="*/ 2147483646 h 109"/>
                <a:gd name="T56" fmla="*/ 2147483646 w 116"/>
                <a:gd name="T57" fmla="*/ 2147483646 h 109"/>
                <a:gd name="T58" fmla="*/ 2147483646 w 116"/>
                <a:gd name="T59" fmla="*/ 2147483646 h 109"/>
                <a:gd name="T60" fmla="*/ 2147483646 w 116"/>
                <a:gd name="T61" fmla="*/ 2147483646 h 109"/>
                <a:gd name="T62" fmla="*/ 2147483646 w 116"/>
                <a:gd name="T63" fmla="*/ 2147483646 h 10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6" h="109">
                  <a:moveTo>
                    <a:pt x="65" y="0"/>
                  </a:moveTo>
                  <a:cubicBezTo>
                    <a:pt x="22" y="0"/>
                    <a:pt x="0" y="43"/>
                    <a:pt x="0" y="72"/>
                  </a:cubicBezTo>
                  <a:cubicBezTo>
                    <a:pt x="0" y="80"/>
                    <a:pt x="15" y="94"/>
                    <a:pt x="22" y="72"/>
                  </a:cubicBezTo>
                  <a:cubicBezTo>
                    <a:pt x="25" y="63"/>
                    <a:pt x="44" y="65"/>
                    <a:pt x="44" y="80"/>
                  </a:cubicBezTo>
                  <a:cubicBezTo>
                    <a:pt x="44" y="96"/>
                    <a:pt x="51" y="109"/>
                    <a:pt x="65" y="109"/>
                  </a:cubicBezTo>
                  <a:cubicBezTo>
                    <a:pt x="109" y="109"/>
                    <a:pt x="116" y="72"/>
                    <a:pt x="116" y="51"/>
                  </a:cubicBezTo>
                  <a:cubicBezTo>
                    <a:pt x="116" y="29"/>
                    <a:pt x="109" y="0"/>
                    <a:pt x="65" y="0"/>
                  </a:cubicBezTo>
                  <a:close/>
                  <a:moveTo>
                    <a:pt x="29" y="52"/>
                  </a:moveTo>
                  <a:cubicBezTo>
                    <a:pt x="24" y="52"/>
                    <a:pt x="20" y="48"/>
                    <a:pt x="20" y="43"/>
                  </a:cubicBezTo>
                  <a:cubicBezTo>
                    <a:pt x="20" y="38"/>
                    <a:pt x="24" y="34"/>
                    <a:pt x="29" y="34"/>
                  </a:cubicBezTo>
                  <a:cubicBezTo>
                    <a:pt x="34" y="34"/>
                    <a:pt x="38" y="38"/>
                    <a:pt x="38" y="43"/>
                  </a:cubicBezTo>
                  <a:cubicBezTo>
                    <a:pt x="38" y="48"/>
                    <a:pt x="34" y="52"/>
                    <a:pt x="29" y="52"/>
                  </a:cubicBezTo>
                  <a:close/>
                  <a:moveTo>
                    <a:pt x="45" y="25"/>
                  </a:moveTo>
                  <a:cubicBezTo>
                    <a:pt x="45" y="20"/>
                    <a:pt x="50" y="16"/>
                    <a:pt x="55" y="16"/>
                  </a:cubicBezTo>
                  <a:cubicBezTo>
                    <a:pt x="60" y="16"/>
                    <a:pt x="64" y="20"/>
                    <a:pt x="64" y="25"/>
                  </a:cubicBezTo>
                  <a:cubicBezTo>
                    <a:pt x="64" y="30"/>
                    <a:pt x="60" y="34"/>
                    <a:pt x="55" y="34"/>
                  </a:cubicBezTo>
                  <a:cubicBezTo>
                    <a:pt x="50" y="34"/>
                    <a:pt x="45" y="30"/>
                    <a:pt x="45" y="25"/>
                  </a:cubicBezTo>
                  <a:close/>
                  <a:moveTo>
                    <a:pt x="69" y="89"/>
                  </a:moveTo>
                  <a:cubicBezTo>
                    <a:pt x="62" y="89"/>
                    <a:pt x="56" y="83"/>
                    <a:pt x="56" y="76"/>
                  </a:cubicBezTo>
                  <a:cubicBezTo>
                    <a:pt x="56" y="69"/>
                    <a:pt x="62" y="63"/>
                    <a:pt x="69" y="63"/>
                  </a:cubicBezTo>
                  <a:cubicBezTo>
                    <a:pt x="76" y="63"/>
                    <a:pt x="82" y="69"/>
                    <a:pt x="82" y="76"/>
                  </a:cubicBezTo>
                  <a:cubicBezTo>
                    <a:pt x="82" y="83"/>
                    <a:pt x="76" y="89"/>
                    <a:pt x="69" y="89"/>
                  </a:cubicBezTo>
                  <a:close/>
                  <a:moveTo>
                    <a:pt x="91" y="67"/>
                  </a:moveTo>
                  <a:cubicBezTo>
                    <a:pt x="88" y="67"/>
                    <a:pt x="85" y="65"/>
                    <a:pt x="85" y="62"/>
                  </a:cubicBezTo>
                  <a:cubicBezTo>
                    <a:pt x="85" y="59"/>
                    <a:pt x="88" y="56"/>
                    <a:pt x="91" y="56"/>
                  </a:cubicBezTo>
                  <a:cubicBezTo>
                    <a:pt x="94" y="56"/>
                    <a:pt x="96" y="59"/>
                    <a:pt x="96" y="62"/>
                  </a:cubicBezTo>
                  <a:cubicBezTo>
                    <a:pt x="96" y="65"/>
                    <a:pt x="94" y="67"/>
                    <a:pt x="91" y="67"/>
                  </a:cubicBezTo>
                  <a:close/>
                  <a:moveTo>
                    <a:pt x="84" y="45"/>
                  </a:moveTo>
                  <a:cubicBezTo>
                    <a:pt x="77" y="45"/>
                    <a:pt x="71" y="40"/>
                    <a:pt x="71" y="33"/>
                  </a:cubicBezTo>
                  <a:cubicBezTo>
                    <a:pt x="71" y="26"/>
                    <a:pt x="77" y="20"/>
                    <a:pt x="84" y="20"/>
                  </a:cubicBezTo>
                  <a:cubicBezTo>
                    <a:pt x="91" y="20"/>
                    <a:pt x="96" y="26"/>
                    <a:pt x="96" y="33"/>
                  </a:cubicBezTo>
                  <a:cubicBezTo>
                    <a:pt x="96" y="40"/>
                    <a:pt x="91" y="45"/>
                    <a:pt x="84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730" name="Group 284"/>
            <p:cNvGrpSpPr/>
            <p:nvPr/>
          </p:nvGrpSpPr>
          <p:grpSpPr>
            <a:xfrm>
              <a:off x="19932969" y="8844151"/>
              <a:ext cx="382268" cy="359782"/>
              <a:chOff x="8583613" y="1965325"/>
              <a:chExt cx="296863" cy="279401"/>
            </a:xfrm>
            <a:solidFill>
              <a:schemeClr val="tx1"/>
            </a:solidFill>
          </p:grpSpPr>
          <p:sp>
            <p:nvSpPr>
              <p:cNvPr id="731" name="Freeform 65"/>
              <p:cNvSpPr>
                <a:spLocks/>
              </p:cNvSpPr>
              <p:nvPr/>
            </p:nvSpPr>
            <p:spPr bwMode="auto">
              <a:xfrm>
                <a:off x="8583613" y="1965325"/>
                <a:ext cx="296863" cy="109538"/>
              </a:xfrm>
              <a:custGeom>
                <a:avLst/>
                <a:gdLst/>
                <a:ahLst/>
                <a:cxnLst>
                  <a:cxn ang="0">
                    <a:pos x="108" y="15"/>
                  </a:cxn>
                  <a:cxn ang="0">
                    <a:pos x="58" y="0"/>
                  </a:cxn>
                  <a:cxn ang="0">
                    <a:pos x="8" y="15"/>
                  </a:cxn>
                  <a:cxn ang="0">
                    <a:pos x="0" y="28"/>
                  </a:cxn>
                  <a:cxn ang="0">
                    <a:pos x="0" y="36"/>
                  </a:cxn>
                  <a:cxn ang="0">
                    <a:pos x="7" y="43"/>
                  </a:cxn>
                  <a:cxn ang="0">
                    <a:pos x="22" y="43"/>
                  </a:cxn>
                  <a:cxn ang="0">
                    <a:pos x="29" y="36"/>
                  </a:cxn>
                  <a:cxn ang="0">
                    <a:pos x="33" y="24"/>
                  </a:cxn>
                  <a:cxn ang="0">
                    <a:pos x="58" y="15"/>
                  </a:cxn>
                  <a:cxn ang="0">
                    <a:pos x="83" y="24"/>
                  </a:cxn>
                  <a:cxn ang="0">
                    <a:pos x="87" y="36"/>
                  </a:cxn>
                  <a:cxn ang="0">
                    <a:pos x="95" y="43"/>
                  </a:cxn>
                  <a:cxn ang="0">
                    <a:pos x="109" y="43"/>
                  </a:cxn>
                  <a:cxn ang="0">
                    <a:pos x="116" y="36"/>
                  </a:cxn>
                  <a:cxn ang="0">
                    <a:pos x="116" y="28"/>
                  </a:cxn>
                  <a:cxn ang="0">
                    <a:pos x="108" y="15"/>
                  </a:cxn>
                </a:cxnLst>
                <a:rect l="0" t="0" r="r" b="b"/>
                <a:pathLst>
                  <a:path w="116" h="43">
                    <a:moveTo>
                      <a:pt x="108" y="15"/>
                    </a:moveTo>
                    <a:cubicBezTo>
                      <a:pt x="99" y="7"/>
                      <a:pt x="87" y="0"/>
                      <a:pt x="58" y="0"/>
                    </a:cubicBezTo>
                    <a:cubicBezTo>
                      <a:pt x="29" y="0"/>
                      <a:pt x="17" y="7"/>
                      <a:pt x="8" y="15"/>
                    </a:cubicBezTo>
                    <a:cubicBezTo>
                      <a:pt x="3" y="19"/>
                      <a:pt x="0" y="22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40"/>
                      <a:pt x="3" y="43"/>
                      <a:pt x="7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6" y="43"/>
                      <a:pt x="29" y="40"/>
                      <a:pt x="29" y="36"/>
                    </a:cubicBezTo>
                    <a:cubicBezTo>
                      <a:pt x="29" y="32"/>
                      <a:pt x="30" y="29"/>
                      <a:pt x="33" y="24"/>
                    </a:cubicBezTo>
                    <a:cubicBezTo>
                      <a:pt x="37" y="20"/>
                      <a:pt x="44" y="14"/>
                      <a:pt x="58" y="15"/>
                    </a:cubicBezTo>
                    <a:cubicBezTo>
                      <a:pt x="73" y="14"/>
                      <a:pt x="80" y="20"/>
                      <a:pt x="83" y="24"/>
                    </a:cubicBezTo>
                    <a:cubicBezTo>
                      <a:pt x="87" y="29"/>
                      <a:pt x="87" y="32"/>
                      <a:pt x="87" y="36"/>
                    </a:cubicBezTo>
                    <a:cubicBezTo>
                      <a:pt x="87" y="40"/>
                      <a:pt x="91" y="43"/>
                      <a:pt x="95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13" y="43"/>
                      <a:pt x="116" y="40"/>
                      <a:pt x="116" y="36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116" y="22"/>
                      <a:pt x="113" y="19"/>
                      <a:pt x="108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32" name="Oval 66"/>
              <p:cNvSpPr>
                <a:spLocks noChangeArrowheads="1"/>
              </p:cNvSpPr>
              <p:nvPr/>
            </p:nvSpPr>
            <p:spPr bwMode="auto">
              <a:xfrm>
                <a:off x="8696325" y="2132013"/>
                <a:ext cx="73025" cy="7461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33" name="Freeform 67"/>
              <p:cNvSpPr>
                <a:spLocks noEditPoints="1"/>
              </p:cNvSpPr>
              <p:nvPr/>
            </p:nvSpPr>
            <p:spPr bwMode="auto">
              <a:xfrm>
                <a:off x="8601075" y="2039938"/>
                <a:ext cx="260350" cy="204788"/>
              </a:xfrm>
              <a:custGeom>
                <a:avLst/>
                <a:gdLst/>
                <a:ahLst/>
                <a:cxnLst>
                  <a:cxn ang="0">
                    <a:pos x="76" y="14"/>
                  </a:cxn>
                  <a:cxn ang="0">
                    <a:pos x="73" y="14"/>
                  </a:cxn>
                  <a:cxn ang="0">
                    <a:pos x="73" y="5"/>
                  </a:cxn>
                  <a:cxn ang="0">
                    <a:pos x="66" y="0"/>
                  </a:cxn>
                  <a:cxn ang="0">
                    <a:pos x="58" y="5"/>
                  </a:cxn>
                  <a:cxn ang="0">
                    <a:pos x="58" y="14"/>
                  </a:cxn>
                  <a:cxn ang="0">
                    <a:pos x="44" y="14"/>
                  </a:cxn>
                  <a:cxn ang="0">
                    <a:pos x="44" y="5"/>
                  </a:cxn>
                  <a:cxn ang="0">
                    <a:pos x="37" y="0"/>
                  </a:cxn>
                  <a:cxn ang="0">
                    <a:pos x="29" y="5"/>
                  </a:cxn>
                  <a:cxn ang="0">
                    <a:pos x="29" y="14"/>
                  </a:cxn>
                  <a:cxn ang="0">
                    <a:pos x="26" y="14"/>
                  </a:cxn>
                  <a:cxn ang="0">
                    <a:pos x="20" y="18"/>
                  </a:cxn>
                  <a:cxn ang="0">
                    <a:pos x="0" y="58"/>
                  </a:cxn>
                  <a:cxn ang="0">
                    <a:pos x="0" y="72"/>
                  </a:cxn>
                  <a:cxn ang="0">
                    <a:pos x="8" y="80"/>
                  </a:cxn>
                  <a:cxn ang="0">
                    <a:pos x="95" y="80"/>
                  </a:cxn>
                  <a:cxn ang="0">
                    <a:pos x="102" y="72"/>
                  </a:cxn>
                  <a:cxn ang="0">
                    <a:pos x="102" y="59"/>
                  </a:cxn>
                  <a:cxn ang="0">
                    <a:pos x="82" y="17"/>
                  </a:cxn>
                  <a:cxn ang="0">
                    <a:pos x="76" y="14"/>
                  </a:cxn>
                  <a:cxn ang="0">
                    <a:pos x="51" y="72"/>
                  </a:cxn>
                  <a:cxn ang="0">
                    <a:pos x="29" y="51"/>
                  </a:cxn>
                  <a:cxn ang="0">
                    <a:pos x="51" y="29"/>
                  </a:cxn>
                  <a:cxn ang="0">
                    <a:pos x="73" y="51"/>
                  </a:cxn>
                  <a:cxn ang="0">
                    <a:pos x="51" y="72"/>
                  </a:cxn>
                </a:cxnLst>
                <a:rect l="0" t="0" r="r" b="b"/>
                <a:pathLst>
                  <a:path w="102" h="80">
                    <a:moveTo>
                      <a:pt x="76" y="14"/>
                    </a:move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2"/>
                      <a:pt x="70" y="0"/>
                      <a:pt x="66" y="0"/>
                    </a:cubicBezTo>
                    <a:cubicBezTo>
                      <a:pt x="62" y="0"/>
                      <a:pt x="58" y="2"/>
                      <a:pt x="58" y="5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2"/>
                      <a:pt x="41" y="0"/>
                      <a:pt x="37" y="0"/>
                    </a:cubicBezTo>
                    <a:cubicBezTo>
                      <a:pt x="33" y="0"/>
                      <a:pt x="29" y="2"/>
                      <a:pt x="29" y="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3" y="14"/>
                      <a:pt x="21" y="16"/>
                      <a:pt x="20" y="18"/>
                    </a:cubicBezTo>
                    <a:cubicBezTo>
                      <a:pt x="14" y="26"/>
                      <a:pt x="0" y="48"/>
                      <a:pt x="0" y="58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6"/>
                      <a:pt x="4" y="80"/>
                      <a:pt x="8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9" y="80"/>
                      <a:pt x="102" y="76"/>
                      <a:pt x="102" y="72"/>
                    </a:cubicBezTo>
                    <a:cubicBezTo>
                      <a:pt x="102" y="66"/>
                      <a:pt x="102" y="59"/>
                      <a:pt x="102" y="59"/>
                    </a:cubicBezTo>
                    <a:cubicBezTo>
                      <a:pt x="102" y="46"/>
                      <a:pt x="88" y="25"/>
                      <a:pt x="82" y="17"/>
                    </a:cubicBezTo>
                    <a:cubicBezTo>
                      <a:pt x="81" y="16"/>
                      <a:pt x="79" y="14"/>
                      <a:pt x="76" y="14"/>
                    </a:cubicBezTo>
                    <a:close/>
                    <a:moveTo>
                      <a:pt x="51" y="72"/>
                    </a:moveTo>
                    <a:cubicBezTo>
                      <a:pt x="39" y="72"/>
                      <a:pt x="29" y="63"/>
                      <a:pt x="29" y="51"/>
                    </a:cubicBezTo>
                    <a:cubicBezTo>
                      <a:pt x="29" y="39"/>
                      <a:pt x="39" y="29"/>
                      <a:pt x="51" y="29"/>
                    </a:cubicBezTo>
                    <a:cubicBezTo>
                      <a:pt x="63" y="29"/>
                      <a:pt x="73" y="39"/>
                      <a:pt x="73" y="51"/>
                    </a:cubicBezTo>
                    <a:cubicBezTo>
                      <a:pt x="73" y="63"/>
                      <a:pt x="63" y="72"/>
                      <a:pt x="51" y="7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34" name="Group 294"/>
            <p:cNvGrpSpPr/>
            <p:nvPr/>
          </p:nvGrpSpPr>
          <p:grpSpPr>
            <a:xfrm>
              <a:off x="12279454" y="9586199"/>
              <a:ext cx="327073" cy="382266"/>
              <a:chOff x="2640013" y="2541588"/>
              <a:chExt cx="254000" cy="296862"/>
            </a:xfrm>
            <a:solidFill>
              <a:schemeClr val="tx1"/>
            </a:solidFill>
          </p:grpSpPr>
          <p:sp>
            <p:nvSpPr>
              <p:cNvPr id="735" name="Freeform 68"/>
              <p:cNvSpPr>
                <a:spLocks/>
              </p:cNvSpPr>
              <p:nvPr/>
            </p:nvSpPr>
            <p:spPr bwMode="auto">
              <a:xfrm>
                <a:off x="2651125" y="2541588"/>
                <a:ext cx="242888" cy="233363"/>
              </a:xfrm>
              <a:custGeom>
                <a:avLst/>
                <a:gdLst/>
                <a:ahLst/>
                <a:cxnLst>
                  <a:cxn ang="0">
                    <a:pos x="88" y="14"/>
                  </a:cxn>
                  <a:cxn ang="0">
                    <a:pos x="95" y="7"/>
                  </a:cxn>
                  <a:cxn ang="0">
                    <a:pos x="88" y="0"/>
                  </a:cxn>
                  <a:cxn ang="0">
                    <a:pos x="81" y="7"/>
                  </a:cxn>
                  <a:cxn ang="0">
                    <a:pos x="82" y="11"/>
                  </a:cxn>
                  <a:cxn ang="0">
                    <a:pos x="46" y="35"/>
                  </a:cxn>
                  <a:cxn ang="0">
                    <a:pos x="13" y="3"/>
                  </a:cxn>
                  <a:cxn ang="0">
                    <a:pos x="5" y="1"/>
                  </a:cxn>
                  <a:cxn ang="0">
                    <a:pos x="0" y="8"/>
                  </a:cxn>
                  <a:cxn ang="0">
                    <a:pos x="24" y="67"/>
                  </a:cxn>
                  <a:cxn ang="0">
                    <a:pos x="83" y="91"/>
                  </a:cxn>
                  <a:cxn ang="0">
                    <a:pos x="90" y="87"/>
                  </a:cxn>
                  <a:cxn ang="0">
                    <a:pos x="89" y="78"/>
                  </a:cxn>
                  <a:cxn ang="0">
                    <a:pos x="60" y="49"/>
                  </a:cxn>
                  <a:cxn ang="0">
                    <a:pos x="84" y="13"/>
                  </a:cxn>
                  <a:cxn ang="0">
                    <a:pos x="88" y="14"/>
                  </a:cxn>
                </a:cxnLst>
                <a:rect l="0" t="0" r="r" b="b"/>
                <a:pathLst>
                  <a:path w="95" h="91">
                    <a:moveTo>
                      <a:pt x="88" y="14"/>
                    </a:moveTo>
                    <a:cubicBezTo>
                      <a:pt x="92" y="14"/>
                      <a:pt x="95" y="11"/>
                      <a:pt x="95" y="7"/>
                    </a:cubicBezTo>
                    <a:cubicBezTo>
                      <a:pt x="95" y="3"/>
                      <a:pt x="92" y="0"/>
                      <a:pt x="88" y="0"/>
                    </a:cubicBezTo>
                    <a:cubicBezTo>
                      <a:pt x="84" y="0"/>
                      <a:pt x="81" y="3"/>
                      <a:pt x="81" y="7"/>
                    </a:cubicBezTo>
                    <a:cubicBezTo>
                      <a:pt x="81" y="9"/>
                      <a:pt x="81" y="10"/>
                      <a:pt x="82" y="11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8" y="0"/>
                      <a:pt x="5" y="1"/>
                    </a:cubicBezTo>
                    <a:cubicBezTo>
                      <a:pt x="2" y="2"/>
                      <a:pt x="0" y="5"/>
                      <a:pt x="0" y="8"/>
                    </a:cubicBezTo>
                    <a:cubicBezTo>
                      <a:pt x="0" y="30"/>
                      <a:pt x="8" y="51"/>
                      <a:pt x="24" y="67"/>
                    </a:cubicBezTo>
                    <a:cubicBezTo>
                      <a:pt x="40" y="83"/>
                      <a:pt x="62" y="91"/>
                      <a:pt x="83" y="91"/>
                    </a:cubicBezTo>
                    <a:cubicBezTo>
                      <a:pt x="86" y="91"/>
                      <a:pt x="89" y="89"/>
                      <a:pt x="90" y="87"/>
                    </a:cubicBezTo>
                    <a:cubicBezTo>
                      <a:pt x="92" y="84"/>
                      <a:pt x="91" y="81"/>
                      <a:pt x="89" y="78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5" y="14"/>
                      <a:pt x="86" y="14"/>
                      <a:pt x="88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36" name="Freeform 69"/>
              <p:cNvSpPr>
                <a:spLocks/>
              </p:cNvSpPr>
              <p:nvPr/>
            </p:nvSpPr>
            <p:spPr bwMode="auto">
              <a:xfrm>
                <a:off x="2640013" y="2730500"/>
                <a:ext cx="120650" cy="107950"/>
              </a:xfrm>
              <a:custGeom>
                <a:avLst/>
                <a:gdLst/>
                <a:ahLst/>
                <a:cxnLst>
                  <a:cxn ang="0">
                    <a:pos x="41" y="16"/>
                  </a:cxn>
                  <a:cxn ang="0">
                    <a:pos x="39" y="14"/>
                  </a:cxn>
                  <a:cxn ang="0">
                    <a:pos x="21" y="0"/>
                  </a:cxn>
                  <a:cxn ang="0">
                    <a:pos x="21" y="0"/>
                  </a:cxn>
                  <a:cxn ang="0">
                    <a:pos x="21" y="0"/>
                  </a:cxn>
                  <a:cxn ang="0">
                    <a:pos x="0" y="37"/>
                  </a:cxn>
                  <a:cxn ang="0">
                    <a:pos x="1" y="40"/>
                  </a:cxn>
                  <a:cxn ang="0">
                    <a:pos x="4" y="42"/>
                  </a:cxn>
                  <a:cxn ang="0">
                    <a:pos x="44" y="42"/>
                  </a:cxn>
                  <a:cxn ang="0">
                    <a:pos x="46" y="41"/>
                  </a:cxn>
                  <a:cxn ang="0">
                    <a:pos x="47" y="37"/>
                  </a:cxn>
                  <a:cxn ang="0">
                    <a:pos x="41" y="16"/>
                  </a:cxn>
                </a:cxnLst>
                <a:rect l="0" t="0" r="r" b="b"/>
                <a:pathLst>
                  <a:path w="47" h="42">
                    <a:moveTo>
                      <a:pt x="41" y="16"/>
                    </a:moveTo>
                    <a:cubicBezTo>
                      <a:pt x="41" y="15"/>
                      <a:pt x="40" y="15"/>
                      <a:pt x="39" y="14"/>
                    </a:cubicBezTo>
                    <a:cubicBezTo>
                      <a:pt x="33" y="11"/>
                      <a:pt x="27" y="6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0" y="39"/>
                      <a:pt x="1" y="40"/>
                    </a:cubicBezTo>
                    <a:cubicBezTo>
                      <a:pt x="1" y="41"/>
                      <a:pt x="2" y="42"/>
                      <a:pt x="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2"/>
                      <a:pt x="46" y="42"/>
                      <a:pt x="46" y="41"/>
                    </a:cubicBezTo>
                    <a:cubicBezTo>
                      <a:pt x="47" y="40"/>
                      <a:pt x="47" y="39"/>
                      <a:pt x="47" y="37"/>
                    </a:cubicBezTo>
                    <a:lnTo>
                      <a:pt x="41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737" name="Freeform 70"/>
            <p:cNvSpPr>
              <a:spLocks noEditPoints="1"/>
            </p:cNvSpPr>
            <p:nvPr/>
          </p:nvSpPr>
          <p:spPr bwMode="auto">
            <a:xfrm>
              <a:off x="9219274" y="9585952"/>
              <a:ext cx="359781" cy="376134"/>
            </a:xfrm>
            <a:custGeom>
              <a:avLst/>
              <a:gdLst>
                <a:gd name="T0" fmla="*/ 2147483646 w 109"/>
                <a:gd name="T1" fmla="*/ 2147483646 h 114"/>
                <a:gd name="T2" fmla="*/ 2147483646 w 109"/>
                <a:gd name="T3" fmla="*/ 2147483646 h 114"/>
                <a:gd name="T4" fmla="*/ 2147483646 w 109"/>
                <a:gd name="T5" fmla="*/ 2147483646 h 114"/>
                <a:gd name="T6" fmla="*/ 2147483646 w 109"/>
                <a:gd name="T7" fmla="*/ 2147483646 h 114"/>
                <a:gd name="T8" fmla="*/ 2147483646 w 109"/>
                <a:gd name="T9" fmla="*/ 2147483646 h 114"/>
                <a:gd name="T10" fmla="*/ 2147483646 w 109"/>
                <a:gd name="T11" fmla="*/ 2147483646 h 114"/>
                <a:gd name="T12" fmla="*/ 2147483646 w 109"/>
                <a:gd name="T13" fmla="*/ 2147483646 h 114"/>
                <a:gd name="T14" fmla="*/ 2147483646 w 109"/>
                <a:gd name="T15" fmla="*/ 2147483646 h 114"/>
                <a:gd name="T16" fmla="*/ 2147483646 w 109"/>
                <a:gd name="T17" fmla="*/ 2147483646 h 114"/>
                <a:gd name="T18" fmla="*/ 2147483646 w 109"/>
                <a:gd name="T19" fmla="*/ 2147483646 h 114"/>
                <a:gd name="T20" fmla="*/ 2147483646 w 109"/>
                <a:gd name="T21" fmla="*/ 2147483646 h 114"/>
                <a:gd name="T22" fmla="*/ 2147483646 w 109"/>
                <a:gd name="T23" fmla="*/ 2147483646 h 114"/>
                <a:gd name="T24" fmla="*/ 2147483646 w 109"/>
                <a:gd name="T25" fmla="*/ 2147483646 h 114"/>
                <a:gd name="T26" fmla="*/ 2147483646 w 109"/>
                <a:gd name="T27" fmla="*/ 2147483646 h 114"/>
                <a:gd name="T28" fmla="*/ 2147483646 w 109"/>
                <a:gd name="T29" fmla="*/ 2147483646 h 114"/>
                <a:gd name="T30" fmla="*/ 2147483646 w 109"/>
                <a:gd name="T31" fmla="*/ 2147483646 h 114"/>
                <a:gd name="T32" fmla="*/ 2147483646 w 109"/>
                <a:gd name="T33" fmla="*/ 2147483646 h 114"/>
                <a:gd name="T34" fmla="*/ 2147483646 w 109"/>
                <a:gd name="T35" fmla="*/ 2147483646 h 114"/>
                <a:gd name="T36" fmla="*/ 2147483646 w 109"/>
                <a:gd name="T37" fmla="*/ 2147483646 h 114"/>
                <a:gd name="T38" fmla="*/ 2147483646 w 109"/>
                <a:gd name="T39" fmla="*/ 2147483646 h 114"/>
                <a:gd name="T40" fmla="*/ 2147483646 w 109"/>
                <a:gd name="T41" fmla="*/ 2147483646 h 114"/>
                <a:gd name="T42" fmla="*/ 2147483646 w 109"/>
                <a:gd name="T43" fmla="*/ 2147483646 h 114"/>
                <a:gd name="T44" fmla="*/ 2147483646 w 109"/>
                <a:gd name="T45" fmla="*/ 2147483646 h 114"/>
                <a:gd name="T46" fmla="*/ 2147483646 w 109"/>
                <a:gd name="T47" fmla="*/ 2147483646 h 114"/>
                <a:gd name="T48" fmla="*/ 2147483646 w 109"/>
                <a:gd name="T49" fmla="*/ 2147483646 h 114"/>
                <a:gd name="T50" fmla="*/ 2147483646 w 109"/>
                <a:gd name="T51" fmla="*/ 2147483646 h 114"/>
                <a:gd name="T52" fmla="*/ 2147483646 w 109"/>
                <a:gd name="T53" fmla="*/ 2147483646 h 114"/>
                <a:gd name="T54" fmla="*/ 2147483646 w 109"/>
                <a:gd name="T55" fmla="*/ 2147483646 h 114"/>
                <a:gd name="T56" fmla="*/ 2147483646 w 109"/>
                <a:gd name="T57" fmla="*/ 2147483646 h 114"/>
                <a:gd name="T58" fmla="*/ 2147483646 w 109"/>
                <a:gd name="T59" fmla="*/ 2147483646 h 114"/>
                <a:gd name="T60" fmla="*/ 2147483646 w 109"/>
                <a:gd name="T61" fmla="*/ 2147483646 h 114"/>
                <a:gd name="T62" fmla="*/ 2147483646 w 109"/>
                <a:gd name="T63" fmla="*/ 2147483646 h 114"/>
                <a:gd name="T64" fmla="*/ 2147483646 w 109"/>
                <a:gd name="T65" fmla="*/ 2147483646 h 114"/>
                <a:gd name="T66" fmla="*/ 2147483646 w 109"/>
                <a:gd name="T67" fmla="*/ 2147483646 h 114"/>
                <a:gd name="T68" fmla="*/ 2147483646 w 109"/>
                <a:gd name="T69" fmla="*/ 2147483646 h 114"/>
                <a:gd name="T70" fmla="*/ 2147483646 w 109"/>
                <a:gd name="T71" fmla="*/ 2147483646 h 114"/>
                <a:gd name="T72" fmla="*/ 2147483646 w 109"/>
                <a:gd name="T73" fmla="*/ 2147483646 h 114"/>
                <a:gd name="T74" fmla="*/ 2147483646 w 109"/>
                <a:gd name="T75" fmla="*/ 2147483646 h 114"/>
                <a:gd name="T76" fmla="*/ 2147483646 w 109"/>
                <a:gd name="T77" fmla="*/ 2147483646 h 114"/>
                <a:gd name="T78" fmla="*/ 2147483646 w 109"/>
                <a:gd name="T79" fmla="*/ 2147483646 h 114"/>
                <a:gd name="T80" fmla="*/ 2147483646 w 109"/>
                <a:gd name="T81" fmla="*/ 2147483646 h 114"/>
                <a:gd name="T82" fmla="*/ 2147483646 w 109"/>
                <a:gd name="T83" fmla="*/ 2147483646 h 114"/>
                <a:gd name="T84" fmla="*/ 2147483646 w 109"/>
                <a:gd name="T85" fmla="*/ 2147483646 h 11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9" h="114">
                  <a:moveTo>
                    <a:pt x="53" y="114"/>
                  </a:moveTo>
                  <a:cubicBezTo>
                    <a:pt x="45" y="114"/>
                    <a:pt x="37" y="113"/>
                    <a:pt x="30" y="110"/>
                  </a:cubicBezTo>
                  <a:cubicBezTo>
                    <a:pt x="24" y="108"/>
                    <a:pt x="18" y="104"/>
                    <a:pt x="14" y="100"/>
                  </a:cubicBezTo>
                  <a:cubicBezTo>
                    <a:pt x="9" y="96"/>
                    <a:pt x="6" y="90"/>
                    <a:pt x="3" y="84"/>
                  </a:cubicBezTo>
                  <a:cubicBezTo>
                    <a:pt x="1" y="77"/>
                    <a:pt x="0" y="70"/>
                    <a:pt x="0" y="61"/>
                  </a:cubicBezTo>
                  <a:cubicBezTo>
                    <a:pt x="0" y="56"/>
                    <a:pt x="0" y="50"/>
                    <a:pt x="2" y="45"/>
                  </a:cubicBezTo>
                  <a:cubicBezTo>
                    <a:pt x="3" y="39"/>
                    <a:pt x="5" y="34"/>
                    <a:pt x="7" y="30"/>
                  </a:cubicBezTo>
                  <a:cubicBezTo>
                    <a:pt x="10" y="25"/>
                    <a:pt x="12" y="21"/>
                    <a:pt x="16" y="18"/>
                  </a:cubicBezTo>
                  <a:cubicBezTo>
                    <a:pt x="19" y="14"/>
                    <a:pt x="23" y="11"/>
                    <a:pt x="28" y="8"/>
                  </a:cubicBezTo>
                  <a:cubicBezTo>
                    <a:pt x="32" y="5"/>
                    <a:pt x="37" y="3"/>
                    <a:pt x="42" y="2"/>
                  </a:cubicBezTo>
                  <a:cubicBezTo>
                    <a:pt x="47" y="1"/>
                    <a:pt x="53" y="0"/>
                    <a:pt x="59" y="0"/>
                  </a:cubicBezTo>
                  <a:cubicBezTo>
                    <a:pt x="66" y="0"/>
                    <a:pt x="73" y="1"/>
                    <a:pt x="79" y="3"/>
                  </a:cubicBezTo>
                  <a:cubicBezTo>
                    <a:pt x="85" y="6"/>
                    <a:pt x="91" y="9"/>
                    <a:pt x="95" y="13"/>
                  </a:cubicBezTo>
                  <a:cubicBezTo>
                    <a:pt x="99" y="18"/>
                    <a:pt x="103" y="23"/>
                    <a:pt x="105" y="29"/>
                  </a:cubicBezTo>
                  <a:cubicBezTo>
                    <a:pt x="108" y="35"/>
                    <a:pt x="109" y="43"/>
                    <a:pt x="109" y="50"/>
                  </a:cubicBezTo>
                  <a:cubicBezTo>
                    <a:pt x="109" y="55"/>
                    <a:pt x="109" y="59"/>
                    <a:pt x="108" y="64"/>
                  </a:cubicBezTo>
                  <a:cubicBezTo>
                    <a:pt x="107" y="68"/>
                    <a:pt x="105" y="72"/>
                    <a:pt x="103" y="75"/>
                  </a:cubicBezTo>
                  <a:cubicBezTo>
                    <a:pt x="101" y="78"/>
                    <a:pt x="98" y="81"/>
                    <a:pt x="95" y="83"/>
                  </a:cubicBezTo>
                  <a:cubicBezTo>
                    <a:pt x="92" y="85"/>
                    <a:pt x="89" y="86"/>
                    <a:pt x="85" y="86"/>
                  </a:cubicBezTo>
                  <a:cubicBezTo>
                    <a:pt x="83" y="86"/>
                    <a:pt x="82" y="86"/>
                    <a:pt x="80" y="85"/>
                  </a:cubicBezTo>
                  <a:cubicBezTo>
                    <a:pt x="79" y="85"/>
                    <a:pt x="77" y="84"/>
                    <a:pt x="76" y="83"/>
                  </a:cubicBezTo>
                  <a:cubicBezTo>
                    <a:pt x="75" y="83"/>
                    <a:pt x="74" y="82"/>
                    <a:pt x="73" y="81"/>
                  </a:cubicBezTo>
                  <a:cubicBezTo>
                    <a:pt x="72" y="80"/>
                    <a:pt x="72" y="79"/>
                    <a:pt x="71" y="78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5" y="78"/>
                    <a:pt x="64" y="80"/>
                    <a:pt x="63" y="81"/>
                  </a:cubicBezTo>
                  <a:cubicBezTo>
                    <a:pt x="62" y="82"/>
                    <a:pt x="61" y="82"/>
                    <a:pt x="60" y="83"/>
                  </a:cubicBezTo>
                  <a:cubicBezTo>
                    <a:pt x="58" y="84"/>
                    <a:pt x="57" y="85"/>
                    <a:pt x="55" y="85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46" y="86"/>
                    <a:pt x="43" y="85"/>
                    <a:pt x="40" y="84"/>
                  </a:cubicBezTo>
                  <a:cubicBezTo>
                    <a:pt x="37" y="83"/>
                    <a:pt x="35" y="81"/>
                    <a:pt x="33" y="79"/>
                  </a:cubicBezTo>
                  <a:cubicBezTo>
                    <a:pt x="31" y="76"/>
                    <a:pt x="30" y="74"/>
                    <a:pt x="29" y="70"/>
                  </a:cubicBezTo>
                  <a:cubicBezTo>
                    <a:pt x="28" y="67"/>
                    <a:pt x="27" y="63"/>
                    <a:pt x="27" y="59"/>
                  </a:cubicBezTo>
                  <a:cubicBezTo>
                    <a:pt x="27" y="55"/>
                    <a:pt x="28" y="50"/>
                    <a:pt x="29" y="46"/>
                  </a:cubicBezTo>
                  <a:cubicBezTo>
                    <a:pt x="31" y="42"/>
                    <a:pt x="33" y="39"/>
                    <a:pt x="35" y="36"/>
                  </a:cubicBezTo>
                  <a:cubicBezTo>
                    <a:pt x="38" y="34"/>
                    <a:pt x="41" y="31"/>
                    <a:pt x="45" y="30"/>
                  </a:cubicBezTo>
                  <a:cubicBezTo>
                    <a:pt x="48" y="28"/>
                    <a:pt x="53" y="28"/>
                    <a:pt x="57" y="28"/>
                  </a:cubicBezTo>
                  <a:cubicBezTo>
                    <a:pt x="59" y="28"/>
                    <a:pt x="62" y="28"/>
                    <a:pt x="64" y="28"/>
                  </a:cubicBezTo>
                  <a:cubicBezTo>
                    <a:pt x="66" y="28"/>
                    <a:pt x="68" y="28"/>
                    <a:pt x="70" y="29"/>
                  </a:cubicBezTo>
                  <a:cubicBezTo>
                    <a:pt x="72" y="29"/>
                    <a:pt x="74" y="30"/>
                    <a:pt x="76" y="30"/>
                  </a:cubicBezTo>
                  <a:cubicBezTo>
                    <a:pt x="77" y="30"/>
                    <a:pt x="78" y="31"/>
                    <a:pt x="79" y="31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8" y="61"/>
                    <a:pt x="78" y="62"/>
                    <a:pt x="78" y="63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8" y="67"/>
                    <a:pt x="78" y="69"/>
                    <a:pt x="78" y="70"/>
                  </a:cubicBezTo>
                  <a:cubicBezTo>
                    <a:pt x="79" y="72"/>
                    <a:pt x="79" y="73"/>
                    <a:pt x="80" y="74"/>
                  </a:cubicBezTo>
                  <a:cubicBezTo>
                    <a:pt x="80" y="75"/>
                    <a:pt x="81" y="76"/>
                    <a:pt x="83" y="77"/>
                  </a:cubicBezTo>
                  <a:cubicBezTo>
                    <a:pt x="83" y="77"/>
                    <a:pt x="84" y="77"/>
                    <a:pt x="86" y="77"/>
                  </a:cubicBezTo>
                  <a:cubicBezTo>
                    <a:pt x="88" y="77"/>
                    <a:pt x="90" y="76"/>
                    <a:pt x="92" y="75"/>
                  </a:cubicBezTo>
                  <a:cubicBezTo>
                    <a:pt x="93" y="73"/>
                    <a:pt x="94" y="71"/>
                    <a:pt x="95" y="68"/>
                  </a:cubicBezTo>
                  <a:cubicBezTo>
                    <a:pt x="96" y="66"/>
                    <a:pt x="97" y="63"/>
                    <a:pt x="97" y="60"/>
                  </a:cubicBezTo>
                  <a:cubicBezTo>
                    <a:pt x="98" y="57"/>
                    <a:pt x="98" y="54"/>
                    <a:pt x="98" y="50"/>
                  </a:cubicBezTo>
                  <a:cubicBezTo>
                    <a:pt x="98" y="44"/>
                    <a:pt x="97" y="38"/>
                    <a:pt x="95" y="33"/>
                  </a:cubicBezTo>
                  <a:cubicBezTo>
                    <a:pt x="93" y="28"/>
                    <a:pt x="90" y="23"/>
                    <a:pt x="87" y="20"/>
                  </a:cubicBezTo>
                  <a:cubicBezTo>
                    <a:pt x="83" y="16"/>
                    <a:pt x="79" y="13"/>
                    <a:pt x="74" y="12"/>
                  </a:cubicBezTo>
                  <a:cubicBezTo>
                    <a:pt x="70" y="10"/>
                    <a:pt x="64" y="9"/>
                    <a:pt x="59" y="9"/>
                  </a:cubicBezTo>
                  <a:cubicBezTo>
                    <a:pt x="51" y="9"/>
                    <a:pt x="44" y="10"/>
                    <a:pt x="38" y="13"/>
                  </a:cubicBezTo>
                  <a:cubicBezTo>
                    <a:pt x="32" y="15"/>
                    <a:pt x="27" y="19"/>
                    <a:pt x="23" y="24"/>
                  </a:cubicBezTo>
                  <a:cubicBezTo>
                    <a:pt x="19" y="28"/>
                    <a:pt x="16" y="34"/>
                    <a:pt x="14" y="40"/>
                  </a:cubicBezTo>
                  <a:cubicBezTo>
                    <a:pt x="12" y="46"/>
                    <a:pt x="11" y="53"/>
                    <a:pt x="11" y="61"/>
                  </a:cubicBezTo>
                  <a:cubicBezTo>
                    <a:pt x="11" y="68"/>
                    <a:pt x="12" y="74"/>
                    <a:pt x="14" y="79"/>
                  </a:cubicBezTo>
                  <a:cubicBezTo>
                    <a:pt x="16" y="85"/>
                    <a:pt x="18" y="90"/>
                    <a:pt x="22" y="93"/>
                  </a:cubicBezTo>
                  <a:cubicBezTo>
                    <a:pt x="26" y="97"/>
                    <a:pt x="30" y="100"/>
                    <a:pt x="35" y="102"/>
                  </a:cubicBezTo>
                  <a:cubicBezTo>
                    <a:pt x="40" y="104"/>
                    <a:pt x="46" y="105"/>
                    <a:pt x="53" y="105"/>
                  </a:cubicBezTo>
                  <a:cubicBezTo>
                    <a:pt x="56" y="105"/>
                    <a:pt x="59" y="105"/>
                    <a:pt x="62" y="104"/>
                  </a:cubicBezTo>
                  <a:cubicBezTo>
                    <a:pt x="64" y="104"/>
                    <a:pt x="67" y="103"/>
                    <a:pt x="70" y="103"/>
                  </a:cubicBezTo>
                  <a:cubicBezTo>
                    <a:pt x="73" y="102"/>
                    <a:pt x="76" y="101"/>
                    <a:pt x="79" y="101"/>
                  </a:cubicBezTo>
                  <a:cubicBezTo>
                    <a:pt x="80" y="100"/>
                    <a:pt x="82" y="100"/>
                    <a:pt x="84" y="9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0" y="110"/>
                    <a:pt x="75" y="111"/>
                    <a:pt x="70" y="112"/>
                  </a:cubicBezTo>
                  <a:cubicBezTo>
                    <a:pt x="65" y="113"/>
                    <a:pt x="59" y="114"/>
                    <a:pt x="53" y="114"/>
                  </a:cubicBezTo>
                  <a:close/>
                  <a:moveTo>
                    <a:pt x="57" y="36"/>
                  </a:moveTo>
                  <a:cubicBezTo>
                    <a:pt x="54" y="36"/>
                    <a:pt x="51" y="37"/>
                    <a:pt x="49" y="38"/>
                  </a:cubicBezTo>
                  <a:cubicBezTo>
                    <a:pt x="47" y="40"/>
                    <a:pt x="45" y="41"/>
                    <a:pt x="43" y="44"/>
                  </a:cubicBezTo>
                  <a:cubicBezTo>
                    <a:pt x="42" y="46"/>
                    <a:pt x="41" y="48"/>
                    <a:pt x="40" y="51"/>
                  </a:cubicBezTo>
                  <a:cubicBezTo>
                    <a:pt x="40" y="54"/>
                    <a:pt x="39" y="57"/>
                    <a:pt x="39" y="60"/>
                  </a:cubicBezTo>
                  <a:cubicBezTo>
                    <a:pt x="39" y="66"/>
                    <a:pt x="40" y="70"/>
                    <a:pt x="43" y="73"/>
                  </a:cubicBezTo>
                  <a:cubicBezTo>
                    <a:pt x="45" y="76"/>
                    <a:pt x="48" y="77"/>
                    <a:pt x="52" y="77"/>
                  </a:cubicBezTo>
                  <a:cubicBezTo>
                    <a:pt x="54" y="77"/>
                    <a:pt x="56" y="77"/>
                    <a:pt x="58" y="75"/>
                  </a:cubicBezTo>
                  <a:cubicBezTo>
                    <a:pt x="60" y="74"/>
                    <a:pt x="62" y="73"/>
                    <a:pt x="63" y="71"/>
                  </a:cubicBezTo>
                  <a:cubicBezTo>
                    <a:pt x="64" y="69"/>
                    <a:pt x="65" y="66"/>
                    <a:pt x="65" y="64"/>
                  </a:cubicBezTo>
                  <a:cubicBezTo>
                    <a:pt x="66" y="61"/>
                    <a:pt x="66" y="58"/>
                    <a:pt x="66" y="55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3" y="36"/>
                    <a:pt x="62" y="36"/>
                  </a:cubicBezTo>
                  <a:cubicBezTo>
                    <a:pt x="60" y="36"/>
                    <a:pt x="59" y="36"/>
                    <a:pt x="57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38" name="Freeform 71"/>
            <p:cNvSpPr>
              <a:spLocks noEditPoints="1"/>
            </p:cNvSpPr>
            <p:nvPr/>
          </p:nvSpPr>
          <p:spPr bwMode="auto">
            <a:xfrm>
              <a:off x="11539451" y="9585952"/>
              <a:ext cx="357736" cy="382268"/>
            </a:xfrm>
            <a:custGeom>
              <a:avLst/>
              <a:gdLst>
                <a:gd name="T0" fmla="*/ 2147483646 w 109"/>
                <a:gd name="T1" fmla="*/ 2147483646 h 116"/>
                <a:gd name="T2" fmla="*/ 2147483646 w 109"/>
                <a:gd name="T3" fmla="*/ 2147483646 h 116"/>
                <a:gd name="T4" fmla="*/ 2147483646 w 109"/>
                <a:gd name="T5" fmla="*/ 2147483646 h 116"/>
                <a:gd name="T6" fmla="*/ 2147483646 w 109"/>
                <a:gd name="T7" fmla="*/ 2147483646 h 116"/>
                <a:gd name="T8" fmla="*/ 2147483646 w 109"/>
                <a:gd name="T9" fmla="*/ 2147483646 h 116"/>
                <a:gd name="T10" fmla="*/ 2147483646 w 109"/>
                <a:gd name="T11" fmla="*/ 0 h 116"/>
                <a:gd name="T12" fmla="*/ 2147483646 w 109"/>
                <a:gd name="T13" fmla="*/ 0 h 116"/>
                <a:gd name="T14" fmla="*/ 2147483646 w 109"/>
                <a:gd name="T15" fmla="*/ 2147483646 h 116"/>
                <a:gd name="T16" fmla="*/ 2147483646 w 109"/>
                <a:gd name="T17" fmla="*/ 2147483646 h 116"/>
                <a:gd name="T18" fmla="*/ 2147483646 w 109"/>
                <a:gd name="T19" fmla="*/ 2147483646 h 116"/>
                <a:gd name="T20" fmla="*/ 0 w 109"/>
                <a:gd name="T21" fmla="*/ 2147483646 h 116"/>
                <a:gd name="T22" fmla="*/ 0 w 109"/>
                <a:gd name="T23" fmla="*/ 2147483646 h 116"/>
                <a:gd name="T24" fmla="*/ 2147483646 w 109"/>
                <a:gd name="T25" fmla="*/ 2147483646 h 116"/>
                <a:gd name="T26" fmla="*/ 2147483646 w 109"/>
                <a:gd name="T27" fmla="*/ 2147483646 h 116"/>
                <a:gd name="T28" fmla="*/ 2147483646 w 109"/>
                <a:gd name="T29" fmla="*/ 2147483646 h 116"/>
                <a:gd name="T30" fmla="*/ 2147483646 w 109"/>
                <a:gd name="T31" fmla="*/ 2147483646 h 116"/>
                <a:gd name="T32" fmla="*/ 2147483646 w 109"/>
                <a:gd name="T33" fmla="*/ 2147483646 h 116"/>
                <a:gd name="T34" fmla="*/ 2147483646 w 109"/>
                <a:gd name="T35" fmla="*/ 2147483646 h 116"/>
                <a:gd name="T36" fmla="*/ 2147483646 w 109"/>
                <a:gd name="T37" fmla="*/ 2147483646 h 116"/>
                <a:gd name="T38" fmla="*/ 2147483646 w 109"/>
                <a:gd name="T39" fmla="*/ 2147483646 h 116"/>
                <a:gd name="T40" fmla="*/ 2147483646 w 109"/>
                <a:gd name="T41" fmla="*/ 2147483646 h 116"/>
                <a:gd name="T42" fmla="*/ 2147483646 w 109"/>
                <a:gd name="T43" fmla="*/ 2147483646 h 116"/>
                <a:gd name="T44" fmla="*/ 2147483646 w 109"/>
                <a:gd name="T45" fmla="*/ 2147483646 h 116"/>
                <a:gd name="T46" fmla="*/ 2147483646 w 109"/>
                <a:gd name="T47" fmla="*/ 2147483646 h 116"/>
                <a:gd name="T48" fmla="*/ 2147483646 w 109"/>
                <a:gd name="T49" fmla="*/ 2147483646 h 116"/>
                <a:gd name="T50" fmla="*/ 2147483646 w 109"/>
                <a:gd name="T51" fmla="*/ 2147483646 h 116"/>
                <a:gd name="T52" fmla="*/ 2147483646 w 109"/>
                <a:gd name="T53" fmla="*/ 2147483646 h 116"/>
                <a:gd name="T54" fmla="*/ 2147483646 w 109"/>
                <a:gd name="T55" fmla="*/ 2147483646 h 116"/>
                <a:gd name="T56" fmla="*/ 2147483646 w 109"/>
                <a:gd name="T57" fmla="*/ 2147483646 h 116"/>
                <a:gd name="T58" fmla="*/ 2147483646 w 109"/>
                <a:gd name="T59" fmla="*/ 2147483646 h 116"/>
                <a:gd name="T60" fmla="*/ 2147483646 w 109"/>
                <a:gd name="T61" fmla="*/ 2147483646 h 116"/>
                <a:gd name="T62" fmla="*/ 2147483646 w 109"/>
                <a:gd name="T63" fmla="*/ 2147483646 h 116"/>
                <a:gd name="T64" fmla="*/ 2147483646 w 109"/>
                <a:gd name="T65" fmla="*/ 2147483646 h 116"/>
                <a:gd name="T66" fmla="*/ 2147483646 w 109"/>
                <a:gd name="T67" fmla="*/ 2147483646 h 116"/>
                <a:gd name="T68" fmla="*/ 2147483646 w 109"/>
                <a:gd name="T69" fmla="*/ 2147483646 h 116"/>
                <a:gd name="T70" fmla="*/ 2147483646 w 109"/>
                <a:gd name="T71" fmla="*/ 2147483646 h 1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9" h="116">
                  <a:moveTo>
                    <a:pt x="102" y="29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60" y="22"/>
                    <a:pt x="65" y="17"/>
                    <a:pt x="65" y="11"/>
                  </a:cubicBezTo>
                  <a:cubicBezTo>
                    <a:pt x="65" y="5"/>
                    <a:pt x="60" y="0"/>
                    <a:pt x="5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0"/>
                    <a:pt x="29" y="3"/>
                    <a:pt x="29" y="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3" y="29"/>
                    <a:pt x="0" y="32"/>
                    <a:pt x="0" y="3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4"/>
                    <a:pt x="3" y="87"/>
                    <a:pt x="7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6" y="87"/>
                    <a:pt x="109" y="84"/>
                    <a:pt x="109" y="80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2"/>
                    <a:pt x="106" y="29"/>
                    <a:pt x="102" y="29"/>
                  </a:cubicBezTo>
                  <a:close/>
                  <a:moveTo>
                    <a:pt x="58" y="109"/>
                  </a:moveTo>
                  <a:cubicBezTo>
                    <a:pt x="51" y="109"/>
                    <a:pt x="51" y="109"/>
                    <a:pt x="51" y="109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8" y="87"/>
                    <a:pt x="58" y="87"/>
                    <a:pt x="58" y="87"/>
                  </a:cubicBezTo>
                  <a:lnTo>
                    <a:pt x="58" y="109"/>
                  </a:lnTo>
                  <a:close/>
                  <a:moveTo>
                    <a:pt x="102" y="80"/>
                  </a:moveTo>
                  <a:cubicBezTo>
                    <a:pt x="7" y="80"/>
                    <a:pt x="7" y="80"/>
                    <a:pt x="7" y="80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62"/>
                    <a:pt x="32" y="65"/>
                    <a:pt x="36" y="65"/>
                  </a:cubicBezTo>
                  <a:cubicBezTo>
                    <a:pt x="40" y="65"/>
                    <a:pt x="44" y="62"/>
                    <a:pt x="44" y="58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102" y="36"/>
                    <a:pt x="102" y="36"/>
                    <a:pt x="102" y="36"/>
                  </a:cubicBezTo>
                  <a:lnTo>
                    <a:pt x="102" y="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739" name="Group 292"/>
            <p:cNvGrpSpPr/>
            <p:nvPr/>
          </p:nvGrpSpPr>
          <p:grpSpPr>
            <a:xfrm>
              <a:off x="13931174" y="9586199"/>
              <a:ext cx="263703" cy="382268"/>
              <a:chOff x="3922713" y="2541588"/>
              <a:chExt cx="204788" cy="296863"/>
            </a:xfrm>
            <a:solidFill>
              <a:schemeClr val="tx1"/>
            </a:solidFill>
          </p:grpSpPr>
          <p:sp>
            <p:nvSpPr>
              <p:cNvPr id="740" name="Rectangle 72"/>
              <p:cNvSpPr>
                <a:spLocks noChangeArrowheads="1"/>
              </p:cNvSpPr>
              <p:nvPr/>
            </p:nvSpPr>
            <p:spPr bwMode="auto">
              <a:xfrm>
                <a:off x="3957638" y="2616200"/>
                <a:ext cx="130175" cy="1095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41" name="Rectangle 73"/>
              <p:cNvSpPr>
                <a:spLocks noChangeArrowheads="1"/>
              </p:cNvSpPr>
              <p:nvPr/>
            </p:nvSpPr>
            <p:spPr bwMode="auto">
              <a:xfrm>
                <a:off x="3995738" y="2578100"/>
                <a:ext cx="57150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42" name="Freeform 74"/>
              <p:cNvSpPr>
                <a:spLocks noEditPoints="1"/>
              </p:cNvSpPr>
              <p:nvPr/>
            </p:nvSpPr>
            <p:spPr bwMode="auto">
              <a:xfrm>
                <a:off x="3922713" y="2541588"/>
                <a:ext cx="204788" cy="296863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14" y="0"/>
                  </a:cxn>
                  <a:cxn ang="0">
                    <a:pos x="0" y="14"/>
                  </a:cxn>
                  <a:cxn ang="0">
                    <a:pos x="0" y="102"/>
                  </a:cxn>
                  <a:cxn ang="0">
                    <a:pos x="14" y="116"/>
                  </a:cxn>
                  <a:cxn ang="0">
                    <a:pos x="65" y="116"/>
                  </a:cxn>
                  <a:cxn ang="0">
                    <a:pos x="80" y="102"/>
                  </a:cxn>
                  <a:cxn ang="0">
                    <a:pos x="80" y="14"/>
                  </a:cxn>
                  <a:cxn ang="0">
                    <a:pos x="65" y="0"/>
                  </a:cxn>
                  <a:cxn ang="0">
                    <a:pos x="73" y="102"/>
                  </a:cxn>
                  <a:cxn ang="0">
                    <a:pos x="65" y="109"/>
                  </a:cxn>
                  <a:cxn ang="0">
                    <a:pos x="14" y="109"/>
                  </a:cxn>
                  <a:cxn ang="0">
                    <a:pos x="7" y="102"/>
                  </a:cxn>
                  <a:cxn ang="0">
                    <a:pos x="7" y="14"/>
                  </a:cxn>
                  <a:cxn ang="0">
                    <a:pos x="14" y="7"/>
                  </a:cxn>
                  <a:cxn ang="0">
                    <a:pos x="65" y="7"/>
                  </a:cxn>
                  <a:cxn ang="0">
                    <a:pos x="73" y="14"/>
                  </a:cxn>
                  <a:cxn ang="0">
                    <a:pos x="73" y="102"/>
                  </a:cxn>
                </a:cxnLst>
                <a:rect l="0" t="0" r="r" b="b"/>
                <a:pathLst>
                  <a:path w="80" h="116">
                    <a:moveTo>
                      <a:pt x="65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10"/>
                      <a:pt x="6" y="116"/>
                      <a:pt x="14" y="116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73" y="116"/>
                      <a:pt x="80" y="110"/>
                      <a:pt x="80" y="102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6"/>
                      <a:pt x="73" y="0"/>
                      <a:pt x="65" y="0"/>
                    </a:cubicBezTo>
                    <a:close/>
                    <a:moveTo>
                      <a:pt x="73" y="102"/>
                    </a:moveTo>
                    <a:cubicBezTo>
                      <a:pt x="73" y="106"/>
                      <a:pt x="69" y="109"/>
                      <a:pt x="65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0" y="109"/>
                      <a:pt x="7" y="106"/>
                      <a:pt x="7" y="10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0"/>
                      <a:pt x="10" y="7"/>
                      <a:pt x="14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9" y="7"/>
                      <a:pt x="73" y="10"/>
                      <a:pt x="73" y="14"/>
                    </a:cubicBezTo>
                    <a:lnTo>
                      <a:pt x="73" y="1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43" name="Rectangle 75"/>
              <p:cNvSpPr>
                <a:spLocks noChangeArrowheads="1"/>
              </p:cNvSpPr>
              <p:nvPr/>
            </p:nvSpPr>
            <p:spPr bwMode="auto">
              <a:xfrm>
                <a:off x="3957638" y="2782888"/>
                <a:ext cx="20638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44" name="Rectangle 76"/>
              <p:cNvSpPr>
                <a:spLocks noChangeArrowheads="1"/>
              </p:cNvSpPr>
              <p:nvPr/>
            </p:nvSpPr>
            <p:spPr bwMode="auto">
              <a:xfrm>
                <a:off x="3995738" y="2782888"/>
                <a:ext cx="19050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45" name="Rectangle 77"/>
              <p:cNvSpPr>
                <a:spLocks noChangeArrowheads="1"/>
              </p:cNvSpPr>
              <p:nvPr/>
            </p:nvSpPr>
            <p:spPr bwMode="auto">
              <a:xfrm>
                <a:off x="4032250" y="2782888"/>
                <a:ext cx="20638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46" name="Rectangle 78"/>
              <p:cNvSpPr>
                <a:spLocks noChangeArrowheads="1"/>
              </p:cNvSpPr>
              <p:nvPr/>
            </p:nvSpPr>
            <p:spPr bwMode="auto">
              <a:xfrm>
                <a:off x="4070350" y="2782888"/>
                <a:ext cx="17463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47" name="Rectangle 79"/>
              <p:cNvSpPr>
                <a:spLocks noChangeArrowheads="1"/>
              </p:cNvSpPr>
              <p:nvPr/>
            </p:nvSpPr>
            <p:spPr bwMode="auto">
              <a:xfrm>
                <a:off x="3957638" y="2746375"/>
                <a:ext cx="20638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48" name="Rectangle 80"/>
              <p:cNvSpPr>
                <a:spLocks noChangeArrowheads="1"/>
              </p:cNvSpPr>
              <p:nvPr/>
            </p:nvSpPr>
            <p:spPr bwMode="auto">
              <a:xfrm>
                <a:off x="3995738" y="2746375"/>
                <a:ext cx="19050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49" name="Rectangle 81"/>
              <p:cNvSpPr>
                <a:spLocks noChangeArrowheads="1"/>
              </p:cNvSpPr>
              <p:nvPr/>
            </p:nvSpPr>
            <p:spPr bwMode="auto">
              <a:xfrm>
                <a:off x="4032250" y="2746375"/>
                <a:ext cx="20638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50" name="Rectangle 82"/>
              <p:cNvSpPr>
                <a:spLocks noChangeArrowheads="1"/>
              </p:cNvSpPr>
              <p:nvPr/>
            </p:nvSpPr>
            <p:spPr bwMode="auto">
              <a:xfrm>
                <a:off x="4070350" y="2746375"/>
                <a:ext cx="17463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51" name="Group 286"/>
            <p:cNvGrpSpPr/>
            <p:nvPr/>
          </p:nvGrpSpPr>
          <p:grpSpPr>
            <a:xfrm>
              <a:off x="19168436" y="9586199"/>
              <a:ext cx="382268" cy="382268"/>
              <a:chOff x="7989888" y="2541588"/>
              <a:chExt cx="296863" cy="296863"/>
            </a:xfrm>
            <a:solidFill>
              <a:schemeClr val="tx1"/>
            </a:solidFill>
          </p:grpSpPr>
          <p:sp>
            <p:nvSpPr>
              <p:cNvPr id="752" name="Freeform 83"/>
              <p:cNvSpPr>
                <a:spLocks noEditPoints="1"/>
              </p:cNvSpPr>
              <p:nvPr/>
            </p:nvSpPr>
            <p:spPr bwMode="auto">
              <a:xfrm>
                <a:off x="7989888" y="2541588"/>
                <a:ext cx="296863" cy="2968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</a:cxnLst>
                <a:rect l="0" t="0" r="r" b="b"/>
                <a:pathLst>
                  <a:path w="116" h="116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9"/>
                    </a:move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7"/>
                      <a:pt x="58" y="7"/>
                    </a:cubicBez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53" name="Oval 84"/>
              <p:cNvSpPr>
                <a:spLocks noChangeArrowheads="1"/>
              </p:cNvSpPr>
              <p:nvPr/>
            </p:nvSpPr>
            <p:spPr bwMode="auto">
              <a:xfrm>
                <a:off x="8081963" y="2616200"/>
                <a:ext cx="38100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54" name="Oval 85"/>
              <p:cNvSpPr>
                <a:spLocks noChangeArrowheads="1"/>
              </p:cNvSpPr>
              <p:nvPr/>
            </p:nvSpPr>
            <p:spPr bwMode="auto">
              <a:xfrm>
                <a:off x="8156575" y="2616200"/>
                <a:ext cx="38100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55" name="Freeform 86"/>
              <p:cNvSpPr>
                <a:spLocks/>
              </p:cNvSpPr>
              <p:nvPr/>
            </p:nvSpPr>
            <p:spPr bwMode="auto">
              <a:xfrm>
                <a:off x="8048625" y="2708275"/>
                <a:ext cx="179388" cy="74613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35" y="29"/>
                  </a:cxn>
                  <a:cxn ang="0">
                    <a:pos x="66" y="12"/>
                  </a:cxn>
                  <a:cxn ang="0">
                    <a:pos x="70" y="0"/>
                  </a:cxn>
                  <a:cxn ang="0">
                    <a:pos x="0" y="0"/>
                  </a:cxn>
                  <a:cxn ang="0">
                    <a:pos x="4" y="12"/>
                  </a:cxn>
                </a:cxnLst>
                <a:rect l="0" t="0" r="r" b="b"/>
                <a:pathLst>
                  <a:path w="70" h="29">
                    <a:moveTo>
                      <a:pt x="4" y="12"/>
                    </a:moveTo>
                    <a:cubicBezTo>
                      <a:pt x="10" y="22"/>
                      <a:pt x="22" y="29"/>
                      <a:pt x="35" y="29"/>
                    </a:cubicBezTo>
                    <a:cubicBezTo>
                      <a:pt x="48" y="29"/>
                      <a:pt x="59" y="22"/>
                      <a:pt x="66" y="12"/>
                    </a:cubicBezTo>
                    <a:cubicBezTo>
                      <a:pt x="68" y="8"/>
                      <a:pt x="69" y="4"/>
                      <a:pt x="7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2" y="8"/>
                      <a:pt x="4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56" name="Group 285"/>
            <p:cNvGrpSpPr/>
            <p:nvPr/>
          </p:nvGrpSpPr>
          <p:grpSpPr>
            <a:xfrm>
              <a:off x="19908439" y="9586199"/>
              <a:ext cx="382268" cy="382268"/>
              <a:chOff x="8564563" y="2541588"/>
              <a:chExt cx="296863" cy="296863"/>
            </a:xfrm>
            <a:solidFill>
              <a:schemeClr val="tx1"/>
            </a:solidFill>
          </p:grpSpPr>
          <p:sp>
            <p:nvSpPr>
              <p:cNvPr id="757" name="Freeform 87"/>
              <p:cNvSpPr>
                <a:spLocks noEditPoints="1"/>
              </p:cNvSpPr>
              <p:nvPr/>
            </p:nvSpPr>
            <p:spPr bwMode="auto">
              <a:xfrm>
                <a:off x="8564563" y="2541588"/>
                <a:ext cx="296863" cy="2968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</a:cxnLst>
                <a:rect l="0" t="0" r="r" b="b"/>
                <a:pathLst>
                  <a:path w="116" h="116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9"/>
                    </a:move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7"/>
                      <a:pt x="58" y="7"/>
                    </a:cubicBez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58" name="Oval 88"/>
              <p:cNvSpPr>
                <a:spLocks noChangeArrowheads="1"/>
              </p:cNvSpPr>
              <p:nvPr/>
            </p:nvSpPr>
            <p:spPr bwMode="auto">
              <a:xfrm>
                <a:off x="8656638" y="2616200"/>
                <a:ext cx="39688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59" name="Freeform 89"/>
              <p:cNvSpPr>
                <a:spLocks/>
              </p:cNvSpPr>
              <p:nvPr/>
            </p:nvSpPr>
            <p:spPr bwMode="auto">
              <a:xfrm>
                <a:off x="8639175" y="2708275"/>
                <a:ext cx="149225" cy="74613"/>
              </a:xfrm>
              <a:custGeom>
                <a:avLst/>
                <a:gdLst/>
                <a:ahLst/>
                <a:cxnLst>
                  <a:cxn ang="0">
                    <a:pos x="29" y="1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9" y="29"/>
                  </a:cxn>
                  <a:cxn ang="0">
                    <a:pos x="58" y="0"/>
                  </a:cxn>
                  <a:cxn ang="0">
                    <a:pos x="58" y="0"/>
                  </a:cxn>
                  <a:cxn ang="0">
                    <a:pos x="29" y="15"/>
                  </a:cxn>
                </a:cxnLst>
                <a:rect l="0" t="0" r="r" b="b"/>
                <a:pathLst>
                  <a:path w="58" h="29">
                    <a:moveTo>
                      <a:pt x="29" y="15"/>
                    </a:moveTo>
                    <a:cubicBezTo>
                      <a:pt x="17" y="15"/>
                      <a:pt x="6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13" y="29"/>
                      <a:pt x="29" y="29"/>
                    </a:cubicBezTo>
                    <a:cubicBezTo>
                      <a:pt x="45" y="29"/>
                      <a:pt x="58" y="16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1" y="9"/>
                      <a:pt x="41" y="15"/>
                      <a:pt x="29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60" name="Rectangle 90"/>
              <p:cNvSpPr>
                <a:spLocks noChangeArrowheads="1"/>
              </p:cNvSpPr>
              <p:nvPr/>
            </p:nvSpPr>
            <p:spPr bwMode="auto">
              <a:xfrm>
                <a:off x="8731250" y="2633663"/>
                <a:ext cx="57150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61" name="Group 296"/>
            <p:cNvGrpSpPr/>
            <p:nvPr/>
          </p:nvGrpSpPr>
          <p:grpSpPr>
            <a:xfrm>
              <a:off x="9219274" y="10350733"/>
              <a:ext cx="382268" cy="384311"/>
              <a:chOff x="263525" y="3135313"/>
              <a:chExt cx="296863" cy="298450"/>
            </a:xfrm>
            <a:solidFill>
              <a:schemeClr val="tx1"/>
            </a:solidFill>
          </p:grpSpPr>
          <p:sp>
            <p:nvSpPr>
              <p:cNvPr id="762" name="Freeform 91"/>
              <p:cNvSpPr>
                <a:spLocks noEditPoints="1"/>
              </p:cNvSpPr>
              <p:nvPr/>
            </p:nvSpPr>
            <p:spPr bwMode="auto">
              <a:xfrm>
                <a:off x="263525" y="3135313"/>
                <a:ext cx="296863" cy="29845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</a:cxnLst>
                <a:rect l="0" t="0" r="r" b="b"/>
                <a:pathLst>
                  <a:path w="116" h="116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9"/>
                    </a:move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7"/>
                      <a:pt x="58" y="7"/>
                    </a:cubicBez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63" name="Oval 92"/>
              <p:cNvSpPr>
                <a:spLocks noChangeArrowheads="1"/>
              </p:cNvSpPr>
              <p:nvPr/>
            </p:nvSpPr>
            <p:spPr bwMode="auto">
              <a:xfrm>
                <a:off x="355600" y="3209925"/>
                <a:ext cx="39688" cy="571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64" name="Oval 93"/>
              <p:cNvSpPr>
                <a:spLocks noChangeArrowheads="1"/>
              </p:cNvSpPr>
              <p:nvPr/>
            </p:nvSpPr>
            <p:spPr bwMode="auto">
              <a:xfrm>
                <a:off x="430213" y="3209925"/>
                <a:ext cx="38100" cy="571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65" name="Oval 94"/>
              <p:cNvSpPr>
                <a:spLocks noChangeArrowheads="1"/>
              </p:cNvSpPr>
              <p:nvPr/>
            </p:nvSpPr>
            <p:spPr bwMode="auto">
              <a:xfrm>
                <a:off x="374650" y="3305175"/>
                <a:ext cx="73025" cy="7461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66" name="Group 289"/>
            <p:cNvGrpSpPr/>
            <p:nvPr/>
          </p:nvGrpSpPr>
          <p:grpSpPr>
            <a:xfrm>
              <a:off x="16872789" y="9586199"/>
              <a:ext cx="382268" cy="382268"/>
              <a:chOff x="6207125" y="2541588"/>
              <a:chExt cx="296863" cy="296863"/>
            </a:xfrm>
            <a:solidFill>
              <a:schemeClr val="tx1"/>
            </a:solidFill>
          </p:grpSpPr>
          <p:sp>
            <p:nvSpPr>
              <p:cNvPr id="767" name="Freeform 95"/>
              <p:cNvSpPr>
                <a:spLocks noEditPoints="1"/>
              </p:cNvSpPr>
              <p:nvPr/>
            </p:nvSpPr>
            <p:spPr bwMode="auto">
              <a:xfrm>
                <a:off x="6207125" y="2541588"/>
                <a:ext cx="296863" cy="2968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</a:cxnLst>
                <a:rect l="0" t="0" r="r" b="b"/>
                <a:pathLst>
                  <a:path w="116" h="116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9"/>
                    </a:move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7"/>
                      <a:pt x="58" y="7"/>
                    </a:cubicBez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68" name="Freeform 96"/>
              <p:cNvSpPr>
                <a:spLocks/>
              </p:cNvSpPr>
              <p:nvPr/>
            </p:nvSpPr>
            <p:spPr bwMode="auto">
              <a:xfrm>
                <a:off x="6262688" y="2708275"/>
                <a:ext cx="184150" cy="55563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36" y="15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6" y="22"/>
                  </a:cxn>
                  <a:cxn ang="0">
                    <a:pos x="72" y="0"/>
                  </a:cxn>
                  <a:cxn ang="0">
                    <a:pos x="71" y="0"/>
                  </a:cxn>
                </a:cxnLst>
                <a:rect l="0" t="0" r="r" b="b"/>
                <a:pathLst>
                  <a:path w="72" h="22">
                    <a:moveTo>
                      <a:pt x="71" y="0"/>
                    </a:moveTo>
                    <a:cubicBezTo>
                      <a:pt x="62" y="9"/>
                      <a:pt x="50" y="15"/>
                      <a:pt x="36" y="15"/>
                    </a:cubicBezTo>
                    <a:cubicBezTo>
                      <a:pt x="22" y="15"/>
                      <a:pt x="10" y="9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13"/>
                      <a:pt x="18" y="22"/>
                      <a:pt x="36" y="22"/>
                    </a:cubicBezTo>
                    <a:cubicBezTo>
                      <a:pt x="54" y="22"/>
                      <a:pt x="62" y="13"/>
                      <a:pt x="72" y="0"/>
                    </a:cubicBezTo>
                    <a:lnTo>
                      <a:pt x="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69" name="Oval 97"/>
              <p:cNvSpPr>
                <a:spLocks noChangeArrowheads="1"/>
              </p:cNvSpPr>
              <p:nvPr/>
            </p:nvSpPr>
            <p:spPr bwMode="auto">
              <a:xfrm>
                <a:off x="6299200" y="2616200"/>
                <a:ext cx="38100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70" name="Oval 98"/>
              <p:cNvSpPr>
                <a:spLocks noChangeArrowheads="1"/>
              </p:cNvSpPr>
              <p:nvPr/>
            </p:nvSpPr>
            <p:spPr bwMode="auto">
              <a:xfrm>
                <a:off x="6372225" y="2616200"/>
                <a:ext cx="39688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71" name="Group 288"/>
            <p:cNvGrpSpPr/>
            <p:nvPr/>
          </p:nvGrpSpPr>
          <p:grpSpPr>
            <a:xfrm>
              <a:off x="17637323" y="9586199"/>
              <a:ext cx="380223" cy="382268"/>
              <a:chOff x="6800850" y="2541588"/>
              <a:chExt cx="295275" cy="296863"/>
            </a:xfrm>
            <a:solidFill>
              <a:schemeClr val="tx1"/>
            </a:solidFill>
          </p:grpSpPr>
          <p:sp>
            <p:nvSpPr>
              <p:cNvPr id="772" name="Freeform 99"/>
              <p:cNvSpPr>
                <a:spLocks noEditPoints="1"/>
              </p:cNvSpPr>
              <p:nvPr/>
            </p:nvSpPr>
            <p:spPr bwMode="auto">
              <a:xfrm>
                <a:off x="6800850" y="2541588"/>
                <a:ext cx="295275" cy="2968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</a:cxnLst>
                <a:rect l="0" t="0" r="r" b="b"/>
                <a:pathLst>
                  <a:path w="116" h="116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9"/>
                    </a:move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7"/>
                      <a:pt x="58" y="7"/>
                    </a:cubicBez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73" name="Freeform 100"/>
              <p:cNvSpPr>
                <a:spLocks/>
              </p:cNvSpPr>
              <p:nvPr/>
            </p:nvSpPr>
            <p:spPr bwMode="auto">
              <a:xfrm>
                <a:off x="6856413" y="2708275"/>
                <a:ext cx="184150" cy="5556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0" y="22"/>
                  </a:cxn>
                  <a:cxn ang="0">
                    <a:pos x="1" y="22"/>
                  </a:cxn>
                  <a:cxn ang="0">
                    <a:pos x="36" y="7"/>
                  </a:cxn>
                  <a:cxn ang="0">
                    <a:pos x="72" y="22"/>
                  </a:cxn>
                  <a:cxn ang="0">
                    <a:pos x="72" y="22"/>
                  </a:cxn>
                  <a:cxn ang="0">
                    <a:pos x="36" y="0"/>
                  </a:cxn>
                </a:cxnLst>
                <a:rect l="0" t="0" r="r" b="b"/>
                <a:pathLst>
                  <a:path w="72" h="22">
                    <a:moveTo>
                      <a:pt x="36" y="0"/>
                    </a:moveTo>
                    <a:cubicBezTo>
                      <a:pt x="18" y="0"/>
                      <a:pt x="11" y="9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0" y="13"/>
                      <a:pt x="22" y="7"/>
                      <a:pt x="36" y="7"/>
                    </a:cubicBezTo>
                    <a:cubicBezTo>
                      <a:pt x="50" y="7"/>
                      <a:pt x="63" y="13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62" y="9"/>
                      <a:pt x="55" y="0"/>
                      <a:pt x="3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74" name="Oval 101"/>
              <p:cNvSpPr>
                <a:spLocks noChangeArrowheads="1"/>
              </p:cNvSpPr>
              <p:nvPr/>
            </p:nvSpPr>
            <p:spPr bwMode="auto">
              <a:xfrm>
                <a:off x="6892925" y="2616200"/>
                <a:ext cx="38100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75" name="Oval 102"/>
              <p:cNvSpPr>
                <a:spLocks noChangeArrowheads="1"/>
              </p:cNvSpPr>
              <p:nvPr/>
            </p:nvSpPr>
            <p:spPr bwMode="auto">
              <a:xfrm>
                <a:off x="6965950" y="2616200"/>
                <a:ext cx="38100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76" name="Group 287"/>
            <p:cNvGrpSpPr/>
            <p:nvPr/>
          </p:nvGrpSpPr>
          <p:grpSpPr>
            <a:xfrm>
              <a:off x="18399813" y="9586199"/>
              <a:ext cx="386356" cy="382268"/>
              <a:chOff x="7392988" y="2541588"/>
              <a:chExt cx="300038" cy="296863"/>
            </a:xfrm>
            <a:solidFill>
              <a:schemeClr val="tx1"/>
            </a:solidFill>
          </p:grpSpPr>
          <p:sp>
            <p:nvSpPr>
              <p:cNvPr id="777" name="Freeform 103"/>
              <p:cNvSpPr>
                <a:spLocks noEditPoints="1"/>
              </p:cNvSpPr>
              <p:nvPr/>
            </p:nvSpPr>
            <p:spPr bwMode="auto">
              <a:xfrm>
                <a:off x="7392988" y="2541588"/>
                <a:ext cx="300038" cy="2968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7" y="58"/>
                  </a:cxn>
                  <a:cxn ang="0">
                    <a:pos x="58" y="0"/>
                  </a:cxn>
                  <a:cxn ang="0">
                    <a:pos x="58" y="109"/>
                  </a:cxn>
                  <a:cxn ang="0">
                    <a:pos x="8" y="58"/>
                  </a:cxn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</a:cxnLst>
                <a:rect l="0" t="0" r="r" b="b"/>
                <a:pathLst>
                  <a:path w="117" h="116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1" y="116"/>
                      <a:pt x="117" y="90"/>
                      <a:pt x="117" y="58"/>
                    </a:cubicBezTo>
                    <a:cubicBezTo>
                      <a:pt x="117" y="26"/>
                      <a:pt x="91" y="0"/>
                      <a:pt x="58" y="0"/>
                    </a:cubicBezTo>
                    <a:close/>
                    <a:moveTo>
                      <a:pt x="58" y="109"/>
                    </a:moveTo>
                    <a:cubicBezTo>
                      <a:pt x="30" y="109"/>
                      <a:pt x="8" y="86"/>
                      <a:pt x="8" y="58"/>
                    </a:cubicBezTo>
                    <a:cubicBezTo>
                      <a:pt x="8" y="30"/>
                      <a:pt x="30" y="7"/>
                      <a:pt x="58" y="7"/>
                    </a:cubicBez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78" name="Oval 104"/>
              <p:cNvSpPr>
                <a:spLocks noChangeArrowheads="1"/>
              </p:cNvSpPr>
              <p:nvPr/>
            </p:nvSpPr>
            <p:spPr bwMode="auto">
              <a:xfrm>
                <a:off x="7488238" y="2616200"/>
                <a:ext cx="3651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79" name="Oval 105"/>
              <p:cNvSpPr>
                <a:spLocks noChangeArrowheads="1"/>
              </p:cNvSpPr>
              <p:nvPr/>
            </p:nvSpPr>
            <p:spPr bwMode="auto">
              <a:xfrm>
                <a:off x="7562850" y="2616200"/>
                <a:ext cx="34925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80" name="Rectangle 106"/>
              <p:cNvSpPr>
                <a:spLocks noChangeArrowheads="1"/>
              </p:cNvSpPr>
              <p:nvPr/>
            </p:nvSpPr>
            <p:spPr bwMode="auto">
              <a:xfrm>
                <a:off x="7467600" y="2725738"/>
                <a:ext cx="150813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781" name="Freeform 107"/>
            <p:cNvSpPr>
              <a:spLocks/>
            </p:cNvSpPr>
            <p:nvPr/>
          </p:nvSpPr>
          <p:spPr bwMode="auto">
            <a:xfrm>
              <a:off x="19201143" y="8831640"/>
              <a:ext cx="355692" cy="374089"/>
            </a:xfrm>
            <a:custGeom>
              <a:avLst/>
              <a:gdLst>
                <a:gd name="T0" fmla="*/ 2147483646 w 108"/>
                <a:gd name="T1" fmla="*/ 2147483646 h 114"/>
                <a:gd name="T2" fmla="*/ 2147483646 w 108"/>
                <a:gd name="T3" fmla="*/ 2147483646 h 114"/>
                <a:gd name="T4" fmla="*/ 2147483646 w 108"/>
                <a:gd name="T5" fmla="*/ 2147483646 h 114"/>
                <a:gd name="T6" fmla="*/ 2147483646 w 108"/>
                <a:gd name="T7" fmla="*/ 2147483646 h 114"/>
                <a:gd name="T8" fmla="*/ 2147483646 w 108"/>
                <a:gd name="T9" fmla="*/ 2147483646 h 114"/>
                <a:gd name="T10" fmla="*/ 2147483646 w 108"/>
                <a:gd name="T11" fmla="*/ 2147483646 h 114"/>
                <a:gd name="T12" fmla="*/ 2147483646 w 108"/>
                <a:gd name="T13" fmla="*/ 2147483646 h 114"/>
                <a:gd name="T14" fmla="*/ 2147483646 w 108"/>
                <a:gd name="T15" fmla="*/ 2147483646 h 114"/>
                <a:gd name="T16" fmla="*/ 2147483646 w 108"/>
                <a:gd name="T17" fmla="*/ 2147483646 h 114"/>
                <a:gd name="T18" fmla="*/ 2147483646 w 108"/>
                <a:gd name="T19" fmla="*/ 2147483646 h 114"/>
                <a:gd name="T20" fmla="*/ 2147483646 w 108"/>
                <a:gd name="T21" fmla="*/ 0 h 114"/>
                <a:gd name="T22" fmla="*/ 2147483646 w 108"/>
                <a:gd name="T23" fmla="*/ 2147483646 h 114"/>
                <a:gd name="T24" fmla="*/ 2147483646 w 108"/>
                <a:gd name="T25" fmla="*/ 2147483646 h 114"/>
                <a:gd name="T26" fmla="*/ 2147483646 w 108"/>
                <a:gd name="T27" fmla="*/ 2147483646 h 114"/>
                <a:gd name="T28" fmla="*/ 2147483646 w 108"/>
                <a:gd name="T29" fmla="*/ 2147483646 h 114"/>
                <a:gd name="T30" fmla="*/ 2147483646 w 108"/>
                <a:gd name="T31" fmla="*/ 2147483646 h 114"/>
                <a:gd name="T32" fmla="*/ 2147483646 w 108"/>
                <a:gd name="T33" fmla="*/ 2147483646 h 114"/>
                <a:gd name="T34" fmla="*/ 2147483646 w 108"/>
                <a:gd name="T35" fmla="*/ 2147483646 h 114"/>
                <a:gd name="T36" fmla="*/ 2147483646 w 108"/>
                <a:gd name="T37" fmla="*/ 2147483646 h 1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8" h="114">
                  <a:moveTo>
                    <a:pt x="104" y="88"/>
                  </a:moveTo>
                  <a:cubicBezTo>
                    <a:pt x="103" y="87"/>
                    <a:pt x="103" y="87"/>
                    <a:pt x="103" y="87"/>
                  </a:cubicBezTo>
                  <a:cubicBezTo>
                    <a:pt x="101" y="83"/>
                    <a:pt x="80" y="76"/>
                    <a:pt x="78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4" y="77"/>
                    <a:pt x="70" y="80"/>
                    <a:pt x="64" y="86"/>
                  </a:cubicBezTo>
                  <a:cubicBezTo>
                    <a:pt x="56" y="82"/>
                    <a:pt x="46" y="73"/>
                    <a:pt x="41" y="67"/>
                  </a:cubicBezTo>
                  <a:cubicBezTo>
                    <a:pt x="35" y="61"/>
                    <a:pt x="29" y="51"/>
                    <a:pt x="26" y="44"/>
                  </a:cubicBezTo>
                  <a:cubicBezTo>
                    <a:pt x="34" y="37"/>
                    <a:pt x="37" y="34"/>
                    <a:pt x="37" y="30"/>
                  </a:cubicBezTo>
                  <a:cubicBezTo>
                    <a:pt x="38" y="29"/>
                    <a:pt x="34" y="7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6" y="2"/>
                    <a:pt x="23" y="0"/>
                    <a:pt x="18" y="0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3" y="3"/>
                    <a:pt x="6" y="8"/>
                    <a:pt x="3" y="14"/>
                  </a:cubicBezTo>
                  <a:cubicBezTo>
                    <a:pt x="1" y="18"/>
                    <a:pt x="0" y="53"/>
                    <a:pt x="26" y="83"/>
                  </a:cubicBezTo>
                  <a:cubicBezTo>
                    <a:pt x="52" y="112"/>
                    <a:pt x="84" y="114"/>
                    <a:pt x="89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96" y="110"/>
                    <a:pt x="102" y="104"/>
                    <a:pt x="104" y="101"/>
                  </a:cubicBezTo>
                  <a:cubicBezTo>
                    <a:pt x="108" y="97"/>
                    <a:pt x="105" y="91"/>
                    <a:pt x="104" y="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782" name="Group 291"/>
            <p:cNvGrpSpPr/>
            <p:nvPr/>
          </p:nvGrpSpPr>
          <p:grpSpPr>
            <a:xfrm>
              <a:off x="14577144" y="9586199"/>
              <a:ext cx="380223" cy="237128"/>
              <a:chOff x="4424363" y="2541588"/>
              <a:chExt cx="295275" cy="184150"/>
            </a:xfrm>
            <a:solidFill>
              <a:schemeClr val="tx1"/>
            </a:solidFill>
          </p:grpSpPr>
          <p:sp>
            <p:nvSpPr>
              <p:cNvPr id="783" name="Freeform 108"/>
              <p:cNvSpPr>
                <a:spLocks/>
              </p:cNvSpPr>
              <p:nvPr/>
            </p:nvSpPr>
            <p:spPr bwMode="auto">
              <a:xfrm>
                <a:off x="4441825" y="2541588"/>
                <a:ext cx="263525" cy="117475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6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82" y="74"/>
                  </a:cxn>
                  <a:cxn ang="0">
                    <a:pos x="166" y="0"/>
                  </a:cxn>
                </a:cxnLst>
                <a:rect l="0" t="0" r="r" b="b"/>
                <a:pathLst>
                  <a:path w="166" h="74">
                    <a:moveTo>
                      <a:pt x="166" y="0"/>
                    </a:moveTo>
                    <a:lnTo>
                      <a:pt x="16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2" y="7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84" name="Freeform 109"/>
              <p:cNvSpPr>
                <a:spLocks/>
              </p:cNvSpPr>
              <p:nvPr/>
            </p:nvSpPr>
            <p:spPr bwMode="auto">
              <a:xfrm>
                <a:off x="4625975" y="2554288"/>
                <a:ext cx="93663" cy="16351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0" y="32"/>
                  </a:cxn>
                  <a:cxn ang="0">
                    <a:pos x="36" y="64"/>
                  </a:cxn>
                  <a:cxn ang="0">
                    <a:pos x="37" y="60"/>
                  </a:cxn>
                  <a:cxn ang="0">
                    <a:pos x="37" y="2"/>
                  </a:cxn>
                  <a:cxn ang="0">
                    <a:pos x="37" y="0"/>
                  </a:cxn>
                </a:cxnLst>
                <a:rect l="0" t="0" r="r" b="b"/>
                <a:pathLst>
                  <a:path w="37" h="64">
                    <a:moveTo>
                      <a:pt x="37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3"/>
                      <a:pt x="37" y="61"/>
                      <a:pt x="37" y="6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1"/>
                      <a:pt x="37" y="0"/>
                      <a:pt x="3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85" name="Freeform 110"/>
              <p:cNvSpPr>
                <a:spLocks/>
              </p:cNvSpPr>
              <p:nvPr/>
            </p:nvSpPr>
            <p:spPr bwMode="auto">
              <a:xfrm>
                <a:off x="4424363" y="2551113"/>
                <a:ext cx="93663" cy="1651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61"/>
                  </a:cxn>
                  <a:cxn ang="0">
                    <a:pos x="1" y="64"/>
                  </a:cxn>
                  <a:cxn ang="0">
                    <a:pos x="37" y="33"/>
                  </a:cxn>
                  <a:cxn ang="0">
                    <a:pos x="0" y="0"/>
                  </a:cxn>
                </a:cxnLst>
                <a:rect l="0" t="0" r="r" b="b"/>
                <a:pathLst>
                  <a:path w="37" h="64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3"/>
                      <a:pt x="1" y="64"/>
                    </a:cubicBezTo>
                    <a:cubicBezTo>
                      <a:pt x="37" y="33"/>
                      <a:pt x="37" y="33"/>
                      <a:pt x="37" y="3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86" name="Freeform 111"/>
              <p:cNvSpPr>
                <a:spLocks/>
              </p:cNvSpPr>
              <p:nvPr/>
            </p:nvSpPr>
            <p:spPr bwMode="auto">
              <a:xfrm>
                <a:off x="4441825" y="2649538"/>
                <a:ext cx="258763" cy="76200"/>
              </a:xfrm>
              <a:custGeom>
                <a:avLst/>
                <a:gdLst/>
                <a:ahLst/>
                <a:cxnLst>
                  <a:cxn ang="0">
                    <a:pos x="82" y="22"/>
                  </a:cxn>
                  <a:cxn ang="0">
                    <a:pos x="58" y="0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163" y="48"/>
                  </a:cxn>
                  <a:cxn ang="0">
                    <a:pos x="106" y="0"/>
                  </a:cxn>
                  <a:cxn ang="0">
                    <a:pos x="82" y="22"/>
                  </a:cxn>
                </a:cxnLst>
                <a:rect l="0" t="0" r="r" b="b"/>
                <a:pathLst>
                  <a:path w="163" h="48">
                    <a:moveTo>
                      <a:pt x="82" y="22"/>
                    </a:moveTo>
                    <a:lnTo>
                      <a:pt x="58" y="0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163" y="48"/>
                    </a:lnTo>
                    <a:lnTo>
                      <a:pt x="106" y="0"/>
                    </a:lnTo>
                    <a:lnTo>
                      <a:pt x="82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87" name="Group 295"/>
            <p:cNvGrpSpPr/>
            <p:nvPr/>
          </p:nvGrpSpPr>
          <p:grpSpPr>
            <a:xfrm>
              <a:off x="9983808" y="9586199"/>
              <a:ext cx="382268" cy="263703"/>
              <a:chOff x="857250" y="2541588"/>
              <a:chExt cx="296863" cy="204788"/>
            </a:xfrm>
            <a:solidFill>
              <a:schemeClr val="tx1"/>
            </a:solidFill>
          </p:grpSpPr>
          <p:sp>
            <p:nvSpPr>
              <p:cNvPr id="788" name="Freeform 112"/>
              <p:cNvSpPr>
                <a:spLocks/>
              </p:cNvSpPr>
              <p:nvPr/>
            </p:nvSpPr>
            <p:spPr bwMode="auto">
              <a:xfrm>
                <a:off x="857250" y="2541588"/>
                <a:ext cx="204788" cy="204788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0" y="72"/>
                  </a:cxn>
                  <a:cxn ang="0">
                    <a:pos x="7" y="80"/>
                  </a:cxn>
                  <a:cxn ang="0">
                    <a:pos x="73" y="80"/>
                  </a:cxn>
                  <a:cxn ang="0">
                    <a:pos x="80" y="72"/>
                  </a:cxn>
                  <a:cxn ang="0">
                    <a:pos x="80" y="7"/>
                  </a:cxn>
                  <a:cxn ang="0">
                    <a:pos x="73" y="0"/>
                  </a:cxn>
                </a:cxnLst>
                <a:rect l="0" t="0" r="r" b="b"/>
                <a:pathLst>
                  <a:path w="80" h="80">
                    <a:moveTo>
                      <a:pt x="7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6"/>
                      <a:pt x="3" y="80"/>
                      <a:pt x="7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7" y="80"/>
                      <a:pt x="80" y="76"/>
                      <a:pt x="80" y="72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0" y="3"/>
                      <a:pt x="77" y="0"/>
                      <a:pt x="7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89" name="Freeform 113"/>
              <p:cNvSpPr>
                <a:spLocks/>
              </p:cNvSpPr>
              <p:nvPr/>
            </p:nvSpPr>
            <p:spPr bwMode="auto">
              <a:xfrm>
                <a:off x="1079500" y="2566988"/>
                <a:ext cx="74613" cy="150813"/>
              </a:xfrm>
              <a:custGeom>
                <a:avLst/>
                <a:gdLst/>
                <a:ahLst/>
                <a:cxnLst>
                  <a:cxn ang="0">
                    <a:pos x="23" y="2"/>
                  </a:cxn>
                  <a:cxn ang="0">
                    <a:pos x="10" y="10"/>
                  </a:cxn>
                  <a:cxn ang="0">
                    <a:pos x="0" y="16"/>
                  </a:cxn>
                  <a:cxn ang="0">
                    <a:pos x="0" y="43"/>
                  </a:cxn>
                  <a:cxn ang="0">
                    <a:pos x="10" y="49"/>
                  </a:cxn>
                  <a:cxn ang="0">
                    <a:pos x="23" y="57"/>
                  </a:cxn>
                  <a:cxn ang="0">
                    <a:pos x="29" y="53"/>
                  </a:cxn>
                  <a:cxn ang="0">
                    <a:pos x="29" y="6"/>
                  </a:cxn>
                  <a:cxn ang="0">
                    <a:pos x="23" y="2"/>
                  </a:cxn>
                </a:cxnLst>
                <a:rect l="0" t="0" r="r" b="b"/>
                <a:pathLst>
                  <a:path w="29" h="59">
                    <a:moveTo>
                      <a:pt x="23" y="2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7" y="12"/>
                      <a:pt x="3" y="14"/>
                      <a:pt x="0" y="1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45"/>
                      <a:pt x="7" y="47"/>
                      <a:pt x="10" y="49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6" y="59"/>
                      <a:pt x="29" y="57"/>
                      <a:pt x="29" y="53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2"/>
                      <a:pt x="26" y="0"/>
                      <a:pt x="23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90" name="Group 290"/>
            <p:cNvGrpSpPr/>
            <p:nvPr/>
          </p:nvGrpSpPr>
          <p:grpSpPr>
            <a:xfrm>
              <a:off x="16108255" y="9586199"/>
              <a:ext cx="382268" cy="382268"/>
              <a:chOff x="5613400" y="2541588"/>
              <a:chExt cx="296863" cy="296863"/>
            </a:xfrm>
            <a:solidFill>
              <a:schemeClr val="tx1"/>
            </a:solidFill>
          </p:grpSpPr>
          <p:sp>
            <p:nvSpPr>
              <p:cNvPr id="791" name="Freeform 114"/>
              <p:cNvSpPr>
                <a:spLocks/>
              </p:cNvSpPr>
              <p:nvPr/>
            </p:nvSpPr>
            <p:spPr bwMode="auto">
              <a:xfrm>
                <a:off x="5688013" y="2633663"/>
                <a:ext cx="222250" cy="204788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65" y="0"/>
                  </a:cxn>
                  <a:cxn ang="0">
                    <a:pos x="65" y="7"/>
                  </a:cxn>
                  <a:cxn ang="0">
                    <a:pos x="43" y="29"/>
                  </a:cxn>
                  <a:cxn ang="0">
                    <a:pos x="10" y="29"/>
                  </a:cxn>
                  <a:cxn ang="0">
                    <a:pos x="0" y="39"/>
                  </a:cxn>
                  <a:cxn ang="0">
                    <a:pos x="0" y="44"/>
                  </a:cxn>
                  <a:cxn ang="0">
                    <a:pos x="14" y="58"/>
                  </a:cxn>
                  <a:cxn ang="0">
                    <a:pos x="50" y="58"/>
                  </a:cxn>
                  <a:cxn ang="0">
                    <a:pos x="72" y="80"/>
                  </a:cxn>
                  <a:cxn ang="0">
                    <a:pos x="72" y="58"/>
                  </a:cxn>
                  <a:cxn ang="0">
                    <a:pos x="87" y="44"/>
                  </a:cxn>
                  <a:cxn ang="0">
                    <a:pos x="87" y="15"/>
                  </a:cxn>
                  <a:cxn ang="0">
                    <a:pos x="72" y="0"/>
                  </a:cxn>
                </a:cxnLst>
                <a:rect l="0" t="0" r="r" b="b"/>
                <a:pathLst>
                  <a:path w="87" h="80">
                    <a:moveTo>
                      <a:pt x="72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19"/>
                      <a:pt x="54" y="29"/>
                      <a:pt x="43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51"/>
                      <a:pt x="7" y="58"/>
                      <a:pt x="14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9" y="58"/>
                      <a:pt x="87" y="51"/>
                      <a:pt x="87" y="44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7"/>
                      <a:pt x="79" y="0"/>
                      <a:pt x="7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92" name="Freeform 115"/>
              <p:cNvSpPr>
                <a:spLocks/>
              </p:cNvSpPr>
              <p:nvPr/>
            </p:nvSpPr>
            <p:spPr bwMode="auto">
              <a:xfrm>
                <a:off x="5613400" y="2541588"/>
                <a:ext cx="222250" cy="204788"/>
              </a:xfrm>
              <a:custGeom>
                <a:avLst/>
                <a:gdLst/>
                <a:ahLst/>
                <a:cxnLst>
                  <a:cxn ang="0">
                    <a:pos x="36" y="58"/>
                  </a:cxn>
                  <a:cxn ang="0">
                    <a:pos x="72" y="58"/>
                  </a:cxn>
                  <a:cxn ang="0">
                    <a:pos x="87" y="43"/>
                  </a:cxn>
                  <a:cxn ang="0">
                    <a:pos x="87" y="14"/>
                  </a:cxn>
                  <a:cxn ang="0">
                    <a:pos x="72" y="0"/>
                  </a:cxn>
                  <a:cxn ang="0">
                    <a:pos x="14" y="0"/>
                  </a:cxn>
                  <a:cxn ang="0">
                    <a:pos x="0" y="14"/>
                  </a:cxn>
                  <a:cxn ang="0">
                    <a:pos x="0" y="43"/>
                  </a:cxn>
                  <a:cxn ang="0">
                    <a:pos x="14" y="58"/>
                  </a:cxn>
                  <a:cxn ang="0">
                    <a:pos x="14" y="80"/>
                  </a:cxn>
                  <a:cxn ang="0">
                    <a:pos x="36" y="58"/>
                  </a:cxn>
                </a:cxnLst>
                <a:rect l="0" t="0" r="r" b="b"/>
                <a:pathLst>
                  <a:path w="87" h="80">
                    <a:moveTo>
                      <a:pt x="36" y="58"/>
                    </a:moveTo>
                    <a:cubicBezTo>
                      <a:pt x="72" y="58"/>
                      <a:pt x="72" y="58"/>
                      <a:pt x="72" y="58"/>
                    </a:cubicBezTo>
                    <a:cubicBezTo>
                      <a:pt x="79" y="58"/>
                      <a:pt x="87" y="51"/>
                      <a:pt x="87" y="43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7" y="7"/>
                      <a:pt x="79" y="0"/>
                      <a:pt x="7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7"/>
                      <a:pt x="0" y="14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1"/>
                      <a:pt x="7" y="58"/>
                      <a:pt x="14" y="58"/>
                    </a:cubicBezTo>
                    <a:cubicBezTo>
                      <a:pt x="14" y="80"/>
                      <a:pt x="14" y="80"/>
                      <a:pt x="14" y="80"/>
                    </a:cubicBezTo>
                    <a:lnTo>
                      <a:pt x="36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793" name="Group 293"/>
            <p:cNvGrpSpPr/>
            <p:nvPr/>
          </p:nvGrpSpPr>
          <p:grpSpPr>
            <a:xfrm>
              <a:off x="13043988" y="9586199"/>
              <a:ext cx="382268" cy="382266"/>
              <a:chOff x="3233738" y="2541588"/>
              <a:chExt cx="296863" cy="296862"/>
            </a:xfrm>
            <a:solidFill>
              <a:schemeClr val="tx1"/>
            </a:solidFill>
          </p:grpSpPr>
          <p:sp>
            <p:nvSpPr>
              <p:cNvPr id="794" name="Oval 116"/>
              <p:cNvSpPr>
                <a:spLocks noChangeArrowheads="1"/>
              </p:cNvSpPr>
              <p:nvPr/>
            </p:nvSpPr>
            <p:spPr bwMode="auto">
              <a:xfrm>
                <a:off x="3233738" y="2759075"/>
                <a:ext cx="79375" cy="7937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95" name="Freeform 117"/>
              <p:cNvSpPr>
                <a:spLocks/>
              </p:cNvSpPr>
              <p:nvPr/>
            </p:nvSpPr>
            <p:spPr bwMode="auto">
              <a:xfrm>
                <a:off x="3236913" y="2644775"/>
                <a:ext cx="193675" cy="1920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0"/>
                  </a:cxn>
                  <a:cxn ang="0">
                    <a:pos x="39" y="37"/>
                  </a:cxn>
                  <a:cxn ang="0">
                    <a:pos x="55" y="75"/>
                  </a:cxn>
                  <a:cxn ang="0">
                    <a:pos x="76" y="75"/>
                  </a:cxn>
                  <a:cxn ang="0">
                    <a:pos x="0" y="0"/>
                  </a:cxn>
                </a:cxnLst>
                <a:rect l="0" t="0" r="r" b="b"/>
                <a:pathLst>
                  <a:path w="76" h="75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15" y="20"/>
                      <a:pt x="29" y="26"/>
                      <a:pt x="39" y="37"/>
                    </a:cubicBezTo>
                    <a:cubicBezTo>
                      <a:pt x="49" y="47"/>
                      <a:pt x="55" y="61"/>
                      <a:pt x="55" y="75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5" y="34"/>
                      <a:pt x="42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796" name="Freeform 118"/>
              <p:cNvSpPr>
                <a:spLocks/>
              </p:cNvSpPr>
              <p:nvPr/>
            </p:nvSpPr>
            <p:spPr bwMode="auto">
              <a:xfrm>
                <a:off x="3236913" y="2541588"/>
                <a:ext cx="293688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0"/>
                  </a:cxn>
                  <a:cxn ang="0">
                    <a:pos x="95" y="115"/>
                  </a:cxn>
                  <a:cxn ang="0">
                    <a:pos x="115" y="115"/>
                  </a:cxn>
                  <a:cxn ang="0">
                    <a:pos x="0" y="0"/>
                  </a:cxn>
                </a:cxnLst>
                <a:rect l="0" t="0" r="r" b="b"/>
                <a:pathLst>
                  <a:path w="115" h="115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52" y="21"/>
                      <a:pt x="94" y="63"/>
                      <a:pt x="95" y="115"/>
                    </a:cubicBezTo>
                    <a:cubicBezTo>
                      <a:pt x="115" y="115"/>
                      <a:pt x="115" y="115"/>
                      <a:pt x="115" y="115"/>
                    </a:cubicBezTo>
                    <a:cubicBezTo>
                      <a:pt x="115" y="52"/>
                      <a:pt x="64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797" name="Freeform 119"/>
            <p:cNvSpPr>
              <a:spLocks noEditPoints="1"/>
            </p:cNvSpPr>
            <p:nvPr/>
          </p:nvSpPr>
          <p:spPr bwMode="auto">
            <a:xfrm>
              <a:off x="15339633" y="9585952"/>
              <a:ext cx="382268" cy="382268"/>
            </a:xfrm>
            <a:custGeom>
              <a:avLst/>
              <a:gdLst>
                <a:gd name="T0" fmla="*/ 0 w 187"/>
                <a:gd name="T1" fmla="*/ 0 h 187"/>
                <a:gd name="T2" fmla="*/ 0 w 187"/>
                <a:gd name="T3" fmla="*/ 2147483646 h 187"/>
                <a:gd name="T4" fmla="*/ 2147483646 w 187"/>
                <a:gd name="T5" fmla="*/ 2147483646 h 187"/>
                <a:gd name="T6" fmla="*/ 2147483646 w 187"/>
                <a:gd name="T7" fmla="*/ 2147483646 h 187"/>
                <a:gd name="T8" fmla="*/ 2147483646 w 187"/>
                <a:gd name="T9" fmla="*/ 2147483646 h 187"/>
                <a:gd name="T10" fmla="*/ 2147483646 w 187"/>
                <a:gd name="T11" fmla="*/ 2147483646 h 187"/>
                <a:gd name="T12" fmla="*/ 2147483646 w 187"/>
                <a:gd name="T13" fmla="*/ 0 h 187"/>
                <a:gd name="T14" fmla="*/ 0 w 187"/>
                <a:gd name="T15" fmla="*/ 0 h 187"/>
                <a:gd name="T16" fmla="*/ 2147483646 w 187"/>
                <a:gd name="T17" fmla="*/ 2147483646 h 187"/>
                <a:gd name="T18" fmla="*/ 2147483646 w 187"/>
                <a:gd name="T19" fmla="*/ 2147483646 h 187"/>
                <a:gd name="T20" fmla="*/ 2147483646 w 187"/>
                <a:gd name="T21" fmla="*/ 2147483646 h 187"/>
                <a:gd name="T22" fmla="*/ 2147483646 w 187"/>
                <a:gd name="T23" fmla="*/ 2147483646 h 187"/>
                <a:gd name="T24" fmla="*/ 2147483646 w 187"/>
                <a:gd name="T25" fmla="*/ 2147483646 h 187"/>
                <a:gd name="T26" fmla="*/ 2147483646 w 187"/>
                <a:gd name="T27" fmla="*/ 2147483646 h 187"/>
                <a:gd name="T28" fmla="*/ 2147483646 w 187"/>
                <a:gd name="T29" fmla="*/ 2147483646 h 187"/>
                <a:gd name="T30" fmla="*/ 2147483646 w 187"/>
                <a:gd name="T31" fmla="*/ 2147483646 h 18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7" h="187">
                  <a:moveTo>
                    <a:pt x="0" y="0"/>
                  </a:moveTo>
                  <a:lnTo>
                    <a:pt x="0" y="140"/>
                  </a:lnTo>
                  <a:lnTo>
                    <a:pt x="47" y="140"/>
                  </a:lnTo>
                  <a:lnTo>
                    <a:pt x="47" y="187"/>
                  </a:lnTo>
                  <a:lnTo>
                    <a:pt x="113" y="140"/>
                  </a:lnTo>
                  <a:lnTo>
                    <a:pt x="187" y="140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165" y="116"/>
                  </a:moveTo>
                  <a:lnTo>
                    <a:pt x="118" y="116"/>
                  </a:lnTo>
                  <a:lnTo>
                    <a:pt x="71" y="152"/>
                  </a:lnTo>
                  <a:lnTo>
                    <a:pt x="71" y="116"/>
                  </a:lnTo>
                  <a:lnTo>
                    <a:pt x="25" y="116"/>
                  </a:lnTo>
                  <a:lnTo>
                    <a:pt x="25" y="23"/>
                  </a:lnTo>
                  <a:lnTo>
                    <a:pt x="165" y="23"/>
                  </a:lnTo>
                  <a:lnTo>
                    <a:pt x="165" y="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98" name="Freeform 120"/>
            <p:cNvSpPr>
              <a:spLocks noEditPoints="1"/>
            </p:cNvSpPr>
            <p:nvPr/>
          </p:nvSpPr>
          <p:spPr bwMode="auto">
            <a:xfrm>
              <a:off x="10748342" y="9635013"/>
              <a:ext cx="386356" cy="333207"/>
            </a:xfrm>
            <a:custGeom>
              <a:avLst/>
              <a:gdLst>
                <a:gd name="T0" fmla="*/ 2147483646 w 117"/>
                <a:gd name="T1" fmla="*/ 2147483646 h 101"/>
                <a:gd name="T2" fmla="*/ 2147483646 w 117"/>
                <a:gd name="T3" fmla="*/ 2147483646 h 101"/>
                <a:gd name="T4" fmla="*/ 2147483646 w 117"/>
                <a:gd name="T5" fmla="*/ 2147483646 h 101"/>
                <a:gd name="T6" fmla="*/ 0 w 117"/>
                <a:gd name="T7" fmla="*/ 2147483646 h 101"/>
                <a:gd name="T8" fmla="*/ 0 w 117"/>
                <a:gd name="T9" fmla="*/ 2147483646 h 101"/>
                <a:gd name="T10" fmla="*/ 2147483646 w 117"/>
                <a:gd name="T11" fmla="*/ 2147483646 h 101"/>
                <a:gd name="T12" fmla="*/ 2147483646 w 117"/>
                <a:gd name="T13" fmla="*/ 2147483646 h 101"/>
                <a:gd name="T14" fmla="*/ 2147483646 w 117"/>
                <a:gd name="T15" fmla="*/ 2147483646 h 101"/>
                <a:gd name="T16" fmla="*/ 2147483646 w 117"/>
                <a:gd name="T17" fmla="*/ 2147483646 h 101"/>
                <a:gd name="T18" fmla="*/ 2147483646 w 117"/>
                <a:gd name="T19" fmla="*/ 2147483646 h 101"/>
                <a:gd name="T20" fmla="*/ 2147483646 w 117"/>
                <a:gd name="T21" fmla="*/ 2147483646 h 101"/>
                <a:gd name="T22" fmla="*/ 2147483646 w 117"/>
                <a:gd name="T23" fmla="*/ 2147483646 h 101"/>
                <a:gd name="T24" fmla="*/ 2147483646 w 117"/>
                <a:gd name="T25" fmla="*/ 2147483646 h 101"/>
                <a:gd name="T26" fmla="*/ 2147483646 w 117"/>
                <a:gd name="T27" fmla="*/ 2147483646 h 101"/>
                <a:gd name="T28" fmla="*/ 2147483646 w 117"/>
                <a:gd name="T29" fmla="*/ 2147483646 h 101"/>
                <a:gd name="T30" fmla="*/ 2147483646 w 117"/>
                <a:gd name="T31" fmla="*/ 2147483646 h 101"/>
                <a:gd name="T32" fmla="*/ 2147483646 w 117"/>
                <a:gd name="T33" fmla="*/ 0 h 101"/>
                <a:gd name="T34" fmla="*/ 2147483646 w 117"/>
                <a:gd name="T35" fmla="*/ 2147483646 h 101"/>
                <a:gd name="T36" fmla="*/ 2147483646 w 117"/>
                <a:gd name="T37" fmla="*/ 2147483646 h 101"/>
                <a:gd name="T38" fmla="*/ 2147483646 w 117"/>
                <a:gd name="T39" fmla="*/ 2147483646 h 101"/>
                <a:gd name="T40" fmla="*/ 2147483646 w 117"/>
                <a:gd name="T41" fmla="*/ 2147483646 h 101"/>
                <a:gd name="T42" fmla="*/ 2147483646 w 117"/>
                <a:gd name="T43" fmla="*/ 2147483646 h 101"/>
                <a:gd name="T44" fmla="*/ 2147483646 w 117"/>
                <a:gd name="T45" fmla="*/ 2147483646 h 101"/>
                <a:gd name="T46" fmla="*/ 2147483646 w 117"/>
                <a:gd name="T47" fmla="*/ 2147483646 h 101"/>
                <a:gd name="T48" fmla="*/ 2147483646 w 117"/>
                <a:gd name="T49" fmla="*/ 2147483646 h 101"/>
                <a:gd name="T50" fmla="*/ 2147483646 w 117"/>
                <a:gd name="T51" fmla="*/ 2147483646 h 101"/>
                <a:gd name="T52" fmla="*/ 2147483646 w 117"/>
                <a:gd name="T53" fmla="*/ 2147483646 h 101"/>
                <a:gd name="T54" fmla="*/ 2147483646 w 117"/>
                <a:gd name="T55" fmla="*/ 2147483646 h 101"/>
                <a:gd name="T56" fmla="*/ 2147483646 w 117"/>
                <a:gd name="T57" fmla="*/ 2147483646 h 101"/>
                <a:gd name="T58" fmla="*/ 2147483646 w 117"/>
                <a:gd name="T59" fmla="*/ 2147483646 h 101"/>
                <a:gd name="T60" fmla="*/ 2147483646 w 117"/>
                <a:gd name="T61" fmla="*/ 2147483646 h 101"/>
                <a:gd name="T62" fmla="*/ 2147483646 w 117"/>
                <a:gd name="T63" fmla="*/ 2147483646 h 101"/>
                <a:gd name="T64" fmla="*/ 2147483646 w 117"/>
                <a:gd name="T65" fmla="*/ 2147483646 h 101"/>
                <a:gd name="T66" fmla="*/ 2147483646 w 117"/>
                <a:gd name="T67" fmla="*/ 2147483646 h 101"/>
                <a:gd name="T68" fmla="*/ 2147483646 w 117"/>
                <a:gd name="T69" fmla="*/ 2147483646 h 1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7" h="101">
                  <a:moveTo>
                    <a:pt x="95" y="7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0" y="82"/>
                    <a:pt x="23" y="88"/>
                    <a:pt x="29" y="89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1" y="95"/>
                    <a:pt x="52" y="95"/>
                    <a:pt x="53" y="95"/>
                  </a:cubicBezTo>
                  <a:cubicBezTo>
                    <a:pt x="58" y="95"/>
                    <a:pt x="62" y="92"/>
                    <a:pt x="64" y="87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117" y="101"/>
                    <a:pt x="117" y="101"/>
                    <a:pt x="117" y="101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95" y="7"/>
                  </a:lnTo>
                  <a:close/>
                  <a:moveTo>
                    <a:pt x="57" y="85"/>
                  </a:moveTo>
                  <a:cubicBezTo>
                    <a:pt x="56" y="87"/>
                    <a:pt x="54" y="88"/>
                    <a:pt x="52" y="88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29" y="82"/>
                    <a:pt x="28" y="80"/>
                    <a:pt x="28" y="78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59" y="77"/>
                    <a:pt x="59" y="77"/>
                    <a:pt x="59" y="77"/>
                  </a:cubicBezTo>
                  <a:lnTo>
                    <a:pt x="57" y="85"/>
                  </a:lnTo>
                  <a:close/>
                  <a:moveTo>
                    <a:pt x="95" y="50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95" y="21"/>
                    <a:pt x="95" y="21"/>
                    <a:pt x="95" y="21"/>
                  </a:cubicBezTo>
                  <a:lnTo>
                    <a:pt x="95" y="50"/>
                  </a:lnTo>
                  <a:close/>
                  <a:moveTo>
                    <a:pt x="109" y="50"/>
                  </a:moveTo>
                  <a:cubicBezTo>
                    <a:pt x="102" y="50"/>
                    <a:pt x="102" y="50"/>
                    <a:pt x="102" y="50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9" y="14"/>
                    <a:pt x="109" y="14"/>
                    <a:pt x="109" y="14"/>
                  </a:cubicBezTo>
                  <a:lnTo>
                    <a:pt x="109" y="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799" name="Freeform 121"/>
            <p:cNvSpPr>
              <a:spLocks/>
            </p:cNvSpPr>
            <p:nvPr/>
          </p:nvSpPr>
          <p:spPr bwMode="auto">
            <a:xfrm>
              <a:off x="10989558" y="10446564"/>
              <a:ext cx="145139" cy="288233"/>
            </a:xfrm>
            <a:custGeom>
              <a:avLst/>
              <a:gdLst>
                <a:gd name="T0" fmla="*/ 2147483646 w 44"/>
                <a:gd name="T1" fmla="*/ 0 h 87"/>
                <a:gd name="T2" fmla="*/ 2147483646 w 44"/>
                <a:gd name="T3" fmla="*/ 0 h 87"/>
                <a:gd name="T4" fmla="*/ 0 w 44"/>
                <a:gd name="T5" fmla="*/ 2147483646 h 87"/>
                <a:gd name="T6" fmla="*/ 0 w 44"/>
                <a:gd name="T7" fmla="*/ 2147483646 h 87"/>
                <a:gd name="T8" fmla="*/ 2147483646 w 44"/>
                <a:gd name="T9" fmla="*/ 2147483646 h 87"/>
                <a:gd name="T10" fmla="*/ 2147483646 w 44"/>
                <a:gd name="T11" fmla="*/ 2147483646 h 87"/>
                <a:gd name="T12" fmla="*/ 2147483646 w 44"/>
                <a:gd name="T13" fmla="*/ 2147483646 h 87"/>
                <a:gd name="T14" fmla="*/ 2147483646 w 44"/>
                <a:gd name="T15" fmla="*/ 2147483646 h 87"/>
                <a:gd name="T16" fmla="*/ 2147483646 w 44"/>
                <a:gd name="T17" fmla="*/ 2147483646 h 87"/>
                <a:gd name="T18" fmla="*/ 2147483646 w 44"/>
                <a:gd name="T19" fmla="*/ 2147483646 h 87"/>
                <a:gd name="T20" fmla="*/ 2147483646 w 44"/>
                <a:gd name="T21" fmla="*/ 0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87">
                  <a:moveTo>
                    <a:pt x="2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7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00" name="Oval 122"/>
            <p:cNvSpPr>
              <a:spLocks noChangeArrowheads="1"/>
            </p:cNvSpPr>
            <p:nvPr/>
          </p:nvSpPr>
          <p:spPr bwMode="auto">
            <a:xfrm>
              <a:off x="11024310" y="10350486"/>
              <a:ext cx="73591" cy="7359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pPr eaLnBrk="1" hangingPunct="1"/>
              <a:endParaRPr lang="en-US" altLang="en-US"/>
            </a:p>
          </p:txBody>
        </p:sp>
        <p:grpSp>
          <p:nvGrpSpPr>
            <p:cNvPr id="801" name="Group 304"/>
            <p:cNvGrpSpPr/>
            <p:nvPr/>
          </p:nvGrpSpPr>
          <p:grpSpPr>
            <a:xfrm>
              <a:off x="13043988" y="10350733"/>
              <a:ext cx="382268" cy="384311"/>
              <a:chOff x="3233738" y="3135313"/>
              <a:chExt cx="296863" cy="298450"/>
            </a:xfrm>
            <a:solidFill>
              <a:schemeClr val="tx1"/>
            </a:solidFill>
          </p:grpSpPr>
          <p:sp>
            <p:nvSpPr>
              <p:cNvPr id="802" name="Freeform 123"/>
              <p:cNvSpPr>
                <a:spLocks noEditPoints="1"/>
              </p:cNvSpPr>
              <p:nvPr/>
            </p:nvSpPr>
            <p:spPr bwMode="auto">
              <a:xfrm>
                <a:off x="3233738" y="3135313"/>
                <a:ext cx="296863" cy="298450"/>
              </a:xfrm>
              <a:custGeom>
                <a:avLst/>
                <a:gdLst/>
                <a:ahLst/>
                <a:cxnLst>
                  <a:cxn ang="0">
                    <a:pos x="93" y="70"/>
                  </a:cxn>
                  <a:cxn ang="0">
                    <a:pos x="102" y="44"/>
                  </a:cxn>
                  <a:cxn ang="0">
                    <a:pos x="58" y="0"/>
                  </a:cxn>
                  <a:cxn ang="0">
                    <a:pos x="27" y="14"/>
                  </a:cxn>
                  <a:cxn ang="0">
                    <a:pos x="26" y="15"/>
                  </a:cxn>
                  <a:cxn ang="0">
                    <a:pos x="25" y="16"/>
                  </a:cxn>
                  <a:cxn ang="0">
                    <a:pos x="16" y="36"/>
                  </a:cxn>
                  <a:cxn ang="0">
                    <a:pos x="15" y="44"/>
                  </a:cxn>
                  <a:cxn ang="0">
                    <a:pos x="24" y="70"/>
                  </a:cxn>
                  <a:cxn ang="0">
                    <a:pos x="0" y="116"/>
                  </a:cxn>
                  <a:cxn ang="0">
                    <a:pos x="44" y="116"/>
                  </a:cxn>
                  <a:cxn ang="0">
                    <a:pos x="51" y="95"/>
                  </a:cxn>
                  <a:cxn ang="0">
                    <a:pos x="51" y="87"/>
                  </a:cxn>
                  <a:cxn ang="0">
                    <a:pos x="66" y="87"/>
                  </a:cxn>
                  <a:cxn ang="0">
                    <a:pos x="66" y="95"/>
                  </a:cxn>
                  <a:cxn ang="0">
                    <a:pos x="73" y="116"/>
                  </a:cxn>
                  <a:cxn ang="0">
                    <a:pos x="116" y="116"/>
                  </a:cxn>
                  <a:cxn ang="0">
                    <a:pos x="93" y="70"/>
                  </a:cxn>
                  <a:cxn ang="0">
                    <a:pos x="58" y="80"/>
                  </a:cxn>
                  <a:cxn ang="0">
                    <a:pos x="22" y="44"/>
                  </a:cxn>
                  <a:cxn ang="0">
                    <a:pos x="24" y="34"/>
                  </a:cxn>
                  <a:cxn ang="0">
                    <a:pos x="45" y="14"/>
                  </a:cxn>
                  <a:cxn ang="0">
                    <a:pos x="79" y="30"/>
                  </a:cxn>
                  <a:cxn ang="0">
                    <a:pos x="91" y="28"/>
                  </a:cxn>
                  <a:cxn ang="0">
                    <a:pos x="95" y="44"/>
                  </a:cxn>
                  <a:cxn ang="0">
                    <a:pos x="58" y="80"/>
                  </a:cxn>
                </a:cxnLst>
                <a:rect l="0" t="0" r="r" b="b"/>
                <a:pathLst>
                  <a:path w="116" h="116">
                    <a:moveTo>
                      <a:pt x="93" y="70"/>
                    </a:moveTo>
                    <a:cubicBezTo>
                      <a:pt x="99" y="63"/>
                      <a:pt x="102" y="54"/>
                      <a:pt x="102" y="44"/>
                    </a:cubicBezTo>
                    <a:cubicBezTo>
                      <a:pt x="102" y="20"/>
                      <a:pt x="82" y="0"/>
                      <a:pt x="58" y="0"/>
                    </a:cubicBezTo>
                    <a:cubicBezTo>
                      <a:pt x="46" y="0"/>
                      <a:pt x="35" y="5"/>
                      <a:pt x="27" y="14"/>
                    </a:cubicBezTo>
                    <a:cubicBezTo>
                      <a:pt x="27" y="14"/>
                      <a:pt x="26" y="14"/>
                      <a:pt x="26" y="15"/>
                    </a:cubicBezTo>
                    <a:cubicBezTo>
                      <a:pt x="26" y="15"/>
                      <a:pt x="25" y="16"/>
                      <a:pt x="25" y="16"/>
                    </a:cubicBezTo>
                    <a:cubicBezTo>
                      <a:pt x="20" y="22"/>
                      <a:pt x="15" y="36"/>
                      <a:pt x="16" y="36"/>
                    </a:cubicBezTo>
                    <a:cubicBezTo>
                      <a:pt x="15" y="39"/>
                      <a:pt x="15" y="41"/>
                      <a:pt x="15" y="44"/>
                    </a:cubicBezTo>
                    <a:cubicBezTo>
                      <a:pt x="15" y="54"/>
                      <a:pt x="18" y="63"/>
                      <a:pt x="24" y="70"/>
                    </a:cubicBezTo>
                    <a:cubicBezTo>
                      <a:pt x="10" y="80"/>
                      <a:pt x="0" y="97"/>
                      <a:pt x="0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1" y="87"/>
                      <a:pt x="51" y="87"/>
                      <a:pt x="51" y="87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73" y="116"/>
                      <a:pt x="73" y="116"/>
                      <a:pt x="73" y="116"/>
                    </a:cubicBezTo>
                    <a:cubicBezTo>
                      <a:pt x="116" y="116"/>
                      <a:pt x="116" y="116"/>
                      <a:pt x="116" y="116"/>
                    </a:cubicBezTo>
                    <a:cubicBezTo>
                      <a:pt x="116" y="97"/>
                      <a:pt x="107" y="80"/>
                      <a:pt x="93" y="70"/>
                    </a:cubicBezTo>
                    <a:close/>
                    <a:moveTo>
                      <a:pt x="58" y="80"/>
                    </a:moveTo>
                    <a:cubicBezTo>
                      <a:pt x="38" y="80"/>
                      <a:pt x="22" y="64"/>
                      <a:pt x="22" y="44"/>
                    </a:cubicBezTo>
                    <a:cubicBezTo>
                      <a:pt x="22" y="40"/>
                      <a:pt x="23" y="37"/>
                      <a:pt x="24" y="34"/>
                    </a:cubicBezTo>
                    <a:cubicBezTo>
                      <a:pt x="33" y="30"/>
                      <a:pt x="41" y="23"/>
                      <a:pt x="45" y="14"/>
                    </a:cubicBezTo>
                    <a:cubicBezTo>
                      <a:pt x="53" y="24"/>
                      <a:pt x="66" y="30"/>
                      <a:pt x="79" y="30"/>
                    </a:cubicBezTo>
                    <a:cubicBezTo>
                      <a:pt x="83" y="30"/>
                      <a:pt x="87" y="29"/>
                      <a:pt x="91" y="28"/>
                    </a:cubicBezTo>
                    <a:cubicBezTo>
                      <a:pt x="93" y="33"/>
                      <a:pt x="95" y="38"/>
                      <a:pt x="95" y="44"/>
                    </a:cubicBezTo>
                    <a:cubicBezTo>
                      <a:pt x="95" y="64"/>
                      <a:pt x="78" y="80"/>
                      <a:pt x="58" y="8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03" name="Oval 124"/>
              <p:cNvSpPr>
                <a:spLocks noChangeArrowheads="1"/>
              </p:cNvSpPr>
              <p:nvPr/>
            </p:nvSpPr>
            <p:spPr bwMode="auto">
              <a:xfrm>
                <a:off x="3330575" y="3233738"/>
                <a:ext cx="31750" cy="333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04" name="Oval 125"/>
              <p:cNvSpPr>
                <a:spLocks noChangeArrowheads="1"/>
              </p:cNvSpPr>
              <p:nvPr/>
            </p:nvSpPr>
            <p:spPr bwMode="auto">
              <a:xfrm>
                <a:off x="3403600" y="3233738"/>
                <a:ext cx="30163" cy="333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805" name="Group 307"/>
            <p:cNvGrpSpPr/>
            <p:nvPr/>
          </p:nvGrpSpPr>
          <p:grpSpPr>
            <a:xfrm>
              <a:off x="13824876" y="10350733"/>
              <a:ext cx="402710" cy="384311"/>
              <a:chOff x="3840163" y="3135313"/>
              <a:chExt cx="312738" cy="298450"/>
            </a:xfrm>
            <a:solidFill>
              <a:schemeClr val="tx1"/>
            </a:solidFill>
          </p:grpSpPr>
          <p:sp>
            <p:nvSpPr>
              <p:cNvPr id="806" name="Freeform 126"/>
              <p:cNvSpPr>
                <a:spLocks/>
              </p:cNvSpPr>
              <p:nvPr/>
            </p:nvSpPr>
            <p:spPr bwMode="auto">
              <a:xfrm>
                <a:off x="4011613" y="3340100"/>
                <a:ext cx="133350" cy="9366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0" y="36"/>
                  </a:cxn>
                  <a:cxn ang="0">
                    <a:pos x="52" y="36"/>
                  </a:cxn>
                  <a:cxn ang="0">
                    <a:pos x="39" y="0"/>
                  </a:cxn>
                </a:cxnLst>
                <a:rect l="0" t="0" r="r" b="b"/>
                <a:pathLst>
                  <a:path w="52" h="36">
                    <a:moveTo>
                      <a:pt x="39" y="0"/>
                    </a:moveTo>
                    <a:cubicBezTo>
                      <a:pt x="21" y="6"/>
                      <a:pt x="7" y="19"/>
                      <a:pt x="0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22"/>
                      <a:pt x="47" y="10"/>
                      <a:pt x="3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07" name="Freeform 127"/>
              <p:cNvSpPr>
                <a:spLocks/>
              </p:cNvSpPr>
              <p:nvPr/>
            </p:nvSpPr>
            <p:spPr bwMode="auto">
              <a:xfrm>
                <a:off x="3848100" y="3340100"/>
                <a:ext cx="133350" cy="9366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36"/>
                  </a:cxn>
                  <a:cxn ang="0">
                    <a:pos x="52" y="36"/>
                  </a:cxn>
                  <a:cxn ang="0">
                    <a:pos x="13" y="0"/>
                  </a:cxn>
                </a:cxnLst>
                <a:rect l="0" t="0" r="r" b="b"/>
                <a:pathLst>
                  <a:path w="52" h="36">
                    <a:moveTo>
                      <a:pt x="13" y="0"/>
                    </a:moveTo>
                    <a:cubicBezTo>
                      <a:pt x="5" y="10"/>
                      <a:pt x="0" y="22"/>
                      <a:pt x="0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45" y="19"/>
                      <a:pt x="31" y="6"/>
                      <a:pt x="1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08" name="Freeform 128"/>
              <p:cNvSpPr>
                <a:spLocks noEditPoints="1"/>
              </p:cNvSpPr>
              <p:nvPr/>
            </p:nvSpPr>
            <p:spPr bwMode="auto">
              <a:xfrm>
                <a:off x="3840163" y="3135313"/>
                <a:ext cx="312738" cy="223838"/>
              </a:xfrm>
              <a:custGeom>
                <a:avLst/>
                <a:gdLst/>
                <a:ahLst/>
                <a:cxnLst>
                  <a:cxn ang="0">
                    <a:pos x="103" y="55"/>
                  </a:cxn>
                  <a:cxn ang="0">
                    <a:pos x="112" y="63"/>
                  </a:cxn>
                  <a:cxn ang="0">
                    <a:pos x="118" y="66"/>
                  </a:cxn>
                  <a:cxn ang="0">
                    <a:pos x="104" y="32"/>
                  </a:cxn>
                  <a:cxn ang="0">
                    <a:pos x="102" y="28"/>
                  </a:cxn>
                  <a:cxn ang="0">
                    <a:pos x="101" y="27"/>
                  </a:cxn>
                  <a:cxn ang="0">
                    <a:pos x="98" y="22"/>
                  </a:cxn>
                  <a:cxn ang="0">
                    <a:pos x="98" y="21"/>
                  </a:cxn>
                  <a:cxn ang="0">
                    <a:pos x="94" y="15"/>
                  </a:cxn>
                  <a:cxn ang="0">
                    <a:pos x="94" y="15"/>
                  </a:cxn>
                  <a:cxn ang="0">
                    <a:pos x="83" y="6"/>
                  </a:cxn>
                  <a:cxn ang="0">
                    <a:pos x="83" y="6"/>
                  </a:cxn>
                  <a:cxn ang="0">
                    <a:pos x="77" y="3"/>
                  </a:cxn>
                  <a:cxn ang="0">
                    <a:pos x="76" y="3"/>
                  </a:cxn>
                  <a:cxn ang="0">
                    <a:pos x="69" y="1"/>
                  </a:cxn>
                  <a:cxn ang="0">
                    <a:pos x="69" y="1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53" y="1"/>
                  </a:cxn>
                  <a:cxn ang="0">
                    <a:pos x="53" y="1"/>
                  </a:cxn>
                  <a:cxn ang="0">
                    <a:pos x="46" y="3"/>
                  </a:cxn>
                  <a:cxn ang="0">
                    <a:pos x="45" y="3"/>
                  </a:cxn>
                  <a:cxn ang="0">
                    <a:pos x="39" y="6"/>
                  </a:cxn>
                  <a:cxn ang="0">
                    <a:pos x="39" y="6"/>
                  </a:cxn>
                  <a:cxn ang="0">
                    <a:pos x="28" y="15"/>
                  </a:cxn>
                  <a:cxn ang="0">
                    <a:pos x="28" y="15"/>
                  </a:cxn>
                  <a:cxn ang="0">
                    <a:pos x="24" y="21"/>
                  </a:cxn>
                  <a:cxn ang="0">
                    <a:pos x="24" y="22"/>
                  </a:cxn>
                  <a:cxn ang="0">
                    <a:pos x="21" y="27"/>
                  </a:cxn>
                  <a:cxn ang="0">
                    <a:pos x="20" y="28"/>
                  </a:cxn>
                  <a:cxn ang="0">
                    <a:pos x="18" y="32"/>
                  </a:cxn>
                  <a:cxn ang="0">
                    <a:pos x="4" y="66"/>
                  </a:cxn>
                  <a:cxn ang="0">
                    <a:pos x="10" y="63"/>
                  </a:cxn>
                  <a:cxn ang="0">
                    <a:pos x="19" y="55"/>
                  </a:cxn>
                  <a:cxn ang="0">
                    <a:pos x="61" y="87"/>
                  </a:cxn>
                  <a:cxn ang="0">
                    <a:pos x="103" y="55"/>
                  </a:cxn>
                  <a:cxn ang="0">
                    <a:pos x="61" y="80"/>
                  </a:cxn>
                  <a:cxn ang="0">
                    <a:pos x="25" y="44"/>
                  </a:cxn>
                  <a:cxn ang="0">
                    <a:pos x="25" y="36"/>
                  </a:cxn>
                  <a:cxn ang="0">
                    <a:pos x="28" y="36"/>
                  </a:cxn>
                  <a:cxn ang="0">
                    <a:pos x="61" y="7"/>
                  </a:cxn>
                  <a:cxn ang="0">
                    <a:pos x="61" y="7"/>
                  </a:cxn>
                  <a:cxn ang="0">
                    <a:pos x="61" y="7"/>
                  </a:cxn>
                  <a:cxn ang="0">
                    <a:pos x="94" y="36"/>
                  </a:cxn>
                  <a:cxn ang="0">
                    <a:pos x="96" y="36"/>
                  </a:cxn>
                  <a:cxn ang="0">
                    <a:pos x="97" y="44"/>
                  </a:cxn>
                  <a:cxn ang="0">
                    <a:pos x="61" y="80"/>
                  </a:cxn>
                </a:cxnLst>
                <a:rect l="0" t="0" r="r" b="b"/>
                <a:pathLst>
                  <a:path w="122" h="87">
                    <a:moveTo>
                      <a:pt x="103" y="55"/>
                    </a:moveTo>
                    <a:cubicBezTo>
                      <a:pt x="105" y="59"/>
                      <a:pt x="108" y="61"/>
                      <a:pt x="112" y="63"/>
                    </a:cubicBezTo>
                    <a:cubicBezTo>
                      <a:pt x="114" y="65"/>
                      <a:pt x="116" y="65"/>
                      <a:pt x="118" y="66"/>
                    </a:cubicBezTo>
                    <a:cubicBezTo>
                      <a:pt x="122" y="53"/>
                      <a:pt x="116" y="39"/>
                      <a:pt x="104" y="32"/>
                    </a:cubicBezTo>
                    <a:cubicBezTo>
                      <a:pt x="103" y="32"/>
                      <a:pt x="102" y="30"/>
                      <a:pt x="102" y="28"/>
                    </a:cubicBezTo>
                    <a:cubicBezTo>
                      <a:pt x="101" y="28"/>
                      <a:pt x="101" y="28"/>
                      <a:pt x="101" y="27"/>
                    </a:cubicBezTo>
                    <a:cubicBezTo>
                      <a:pt x="101" y="25"/>
                      <a:pt x="100" y="23"/>
                      <a:pt x="98" y="22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7" y="19"/>
                      <a:pt x="95" y="17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1" y="12"/>
                      <a:pt x="87" y="9"/>
                      <a:pt x="83" y="6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1" y="5"/>
                      <a:pt x="79" y="4"/>
                      <a:pt x="77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4" y="2"/>
                      <a:pt x="71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6" y="0"/>
                      <a:pt x="64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8" y="0"/>
                      <a:pt x="56" y="0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1"/>
                      <a:pt x="48" y="2"/>
                      <a:pt x="46" y="3"/>
                    </a:cubicBezTo>
                    <a:cubicBezTo>
                      <a:pt x="46" y="3"/>
                      <a:pt x="46" y="3"/>
                      <a:pt x="45" y="3"/>
                    </a:cubicBezTo>
                    <a:cubicBezTo>
                      <a:pt x="43" y="4"/>
                      <a:pt x="41" y="5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5" y="9"/>
                      <a:pt x="31" y="12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7"/>
                      <a:pt x="25" y="19"/>
                      <a:pt x="24" y="21"/>
                    </a:cubicBezTo>
                    <a:cubicBezTo>
                      <a:pt x="24" y="21"/>
                      <a:pt x="24" y="21"/>
                      <a:pt x="24" y="22"/>
                    </a:cubicBezTo>
                    <a:cubicBezTo>
                      <a:pt x="22" y="23"/>
                      <a:pt x="21" y="25"/>
                      <a:pt x="21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30"/>
                      <a:pt x="18" y="32"/>
                      <a:pt x="18" y="32"/>
                    </a:cubicBezTo>
                    <a:cubicBezTo>
                      <a:pt x="6" y="39"/>
                      <a:pt x="0" y="53"/>
                      <a:pt x="4" y="66"/>
                    </a:cubicBezTo>
                    <a:cubicBezTo>
                      <a:pt x="6" y="65"/>
                      <a:pt x="8" y="65"/>
                      <a:pt x="10" y="63"/>
                    </a:cubicBezTo>
                    <a:cubicBezTo>
                      <a:pt x="14" y="61"/>
                      <a:pt x="17" y="59"/>
                      <a:pt x="19" y="55"/>
                    </a:cubicBezTo>
                    <a:cubicBezTo>
                      <a:pt x="24" y="74"/>
                      <a:pt x="41" y="87"/>
                      <a:pt x="61" y="87"/>
                    </a:cubicBezTo>
                    <a:cubicBezTo>
                      <a:pt x="81" y="87"/>
                      <a:pt x="98" y="74"/>
                      <a:pt x="103" y="55"/>
                    </a:cubicBezTo>
                    <a:close/>
                    <a:moveTo>
                      <a:pt x="61" y="80"/>
                    </a:moveTo>
                    <a:cubicBezTo>
                      <a:pt x="41" y="80"/>
                      <a:pt x="25" y="64"/>
                      <a:pt x="25" y="44"/>
                    </a:cubicBezTo>
                    <a:cubicBezTo>
                      <a:pt x="25" y="41"/>
                      <a:pt x="25" y="39"/>
                      <a:pt x="25" y="36"/>
                    </a:cubicBezTo>
                    <a:cubicBezTo>
                      <a:pt x="26" y="36"/>
                      <a:pt x="27" y="36"/>
                      <a:pt x="28" y="36"/>
                    </a:cubicBezTo>
                    <a:cubicBezTo>
                      <a:pt x="45" y="36"/>
                      <a:pt x="59" y="24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3" y="24"/>
                      <a:pt x="77" y="36"/>
                      <a:pt x="94" y="36"/>
                    </a:cubicBezTo>
                    <a:cubicBezTo>
                      <a:pt x="95" y="36"/>
                      <a:pt x="96" y="36"/>
                      <a:pt x="96" y="36"/>
                    </a:cubicBezTo>
                    <a:cubicBezTo>
                      <a:pt x="97" y="39"/>
                      <a:pt x="97" y="41"/>
                      <a:pt x="97" y="44"/>
                    </a:cubicBezTo>
                    <a:cubicBezTo>
                      <a:pt x="97" y="64"/>
                      <a:pt x="81" y="80"/>
                      <a:pt x="61" y="8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09" name="Oval 129"/>
              <p:cNvSpPr>
                <a:spLocks noChangeArrowheads="1"/>
              </p:cNvSpPr>
              <p:nvPr/>
            </p:nvSpPr>
            <p:spPr bwMode="auto">
              <a:xfrm>
                <a:off x="3943350" y="3233738"/>
                <a:ext cx="33338" cy="333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10" name="Oval 130"/>
              <p:cNvSpPr>
                <a:spLocks noChangeArrowheads="1"/>
              </p:cNvSpPr>
              <p:nvPr/>
            </p:nvSpPr>
            <p:spPr bwMode="auto">
              <a:xfrm>
                <a:off x="4014788" y="3233738"/>
                <a:ext cx="33338" cy="333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811" name="Oval 131"/>
            <p:cNvSpPr>
              <a:spLocks noChangeArrowheads="1"/>
            </p:cNvSpPr>
            <p:nvPr/>
          </p:nvSpPr>
          <p:spPr bwMode="auto">
            <a:xfrm>
              <a:off x="11788844" y="10350486"/>
              <a:ext cx="73591" cy="7359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pPr eaLnBrk="1" hangingPunct="1"/>
              <a:endParaRPr lang="en-US" altLang="en-US"/>
            </a:p>
          </p:txBody>
        </p:sp>
        <p:sp>
          <p:nvSpPr>
            <p:cNvPr id="812" name="Freeform 132"/>
            <p:cNvSpPr>
              <a:spLocks/>
            </p:cNvSpPr>
            <p:nvPr/>
          </p:nvSpPr>
          <p:spPr bwMode="auto">
            <a:xfrm>
              <a:off x="11754092" y="10450652"/>
              <a:ext cx="143095" cy="284144"/>
            </a:xfrm>
            <a:custGeom>
              <a:avLst/>
              <a:gdLst>
                <a:gd name="T0" fmla="*/ 2147483646 w 44"/>
                <a:gd name="T1" fmla="*/ 0 h 86"/>
                <a:gd name="T2" fmla="*/ 2147483646 w 44"/>
                <a:gd name="T3" fmla="*/ 2147483646 h 86"/>
                <a:gd name="T4" fmla="*/ 2147483646 w 44"/>
                <a:gd name="T5" fmla="*/ 0 h 86"/>
                <a:gd name="T6" fmla="*/ 0 w 44"/>
                <a:gd name="T7" fmla="*/ 2147483646 h 86"/>
                <a:gd name="T8" fmla="*/ 0 w 44"/>
                <a:gd name="T9" fmla="*/ 2147483646 h 86"/>
                <a:gd name="T10" fmla="*/ 2147483646 w 44"/>
                <a:gd name="T11" fmla="*/ 2147483646 h 86"/>
                <a:gd name="T12" fmla="*/ 2147483646 w 44"/>
                <a:gd name="T13" fmla="*/ 2147483646 h 86"/>
                <a:gd name="T14" fmla="*/ 2147483646 w 44"/>
                <a:gd name="T15" fmla="*/ 2147483646 h 86"/>
                <a:gd name="T16" fmla="*/ 2147483646 w 44"/>
                <a:gd name="T17" fmla="*/ 2147483646 h 86"/>
                <a:gd name="T18" fmla="*/ 2147483646 w 44"/>
                <a:gd name="T19" fmla="*/ 2147483646 h 86"/>
                <a:gd name="T20" fmla="*/ 2147483646 w 44"/>
                <a:gd name="T21" fmla="*/ 2147483646 h 86"/>
                <a:gd name="T22" fmla="*/ 2147483646 w 44"/>
                <a:gd name="T23" fmla="*/ 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" h="86">
                  <a:moveTo>
                    <a:pt x="32" y="0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3" y="2"/>
                    <a:pt x="0" y="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1" y="2"/>
                    <a:pt x="37" y="1"/>
                    <a:pt x="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13" name="Freeform 133"/>
            <p:cNvSpPr>
              <a:spLocks/>
            </p:cNvSpPr>
            <p:nvPr/>
          </p:nvSpPr>
          <p:spPr bwMode="auto">
            <a:xfrm>
              <a:off x="9989941" y="10350486"/>
              <a:ext cx="380223" cy="384311"/>
            </a:xfrm>
            <a:custGeom>
              <a:avLst/>
              <a:gdLst>
                <a:gd name="T0" fmla="*/ 2147483646 w 115"/>
                <a:gd name="T1" fmla="*/ 2147483646 h 116"/>
                <a:gd name="T2" fmla="*/ 2147483646 w 115"/>
                <a:gd name="T3" fmla="*/ 2147483646 h 116"/>
                <a:gd name="T4" fmla="*/ 2147483646 w 115"/>
                <a:gd name="T5" fmla="*/ 2147483646 h 116"/>
                <a:gd name="T6" fmla="*/ 2147483646 w 115"/>
                <a:gd name="T7" fmla="*/ 2147483646 h 116"/>
                <a:gd name="T8" fmla="*/ 2147483646 w 115"/>
                <a:gd name="T9" fmla="*/ 2147483646 h 116"/>
                <a:gd name="T10" fmla="*/ 2147483646 w 115"/>
                <a:gd name="T11" fmla="*/ 2147483646 h 116"/>
                <a:gd name="T12" fmla="*/ 2147483646 w 115"/>
                <a:gd name="T13" fmla="*/ 2147483646 h 116"/>
                <a:gd name="T14" fmla="*/ 2147483646 w 115"/>
                <a:gd name="T15" fmla="*/ 2147483646 h 116"/>
                <a:gd name="T16" fmla="*/ 2147483646 w 115"/>
                <a:gd name="T17" fmla="*/ 0 h 116"/>
                <a:gd name="T18" fmla="*/ 2147483646 w 115"/>
                <a:gd name="T19" fmla="*/ 2147483646 h 116"/>
                <a:gd name="T20" fmla="*/ 2147483646 w 115"/>
                <a:gd name="T21" fmla="*/ 2147483646 h 116"/>
                <a:gd name="T22" fmla="*/ 2147483646 w 115"/>
                <a:gd name="T23" fmla="*/ 2147483646 h 116"/>
                <a:gd name="T24" fmla="*/ 2147483646 w 115"/>
                <a:gd name="T25" fmla="*/ 2147483646 h 116"/>
                <a:gd name="T26" fmla="*/ 2147483646 w 115"/>
                <a:gd name="T27" fmla="*/ 2147483646 h 116"/>
                <a:gd name="T28" fmla="*/ 2147483646 w 115"/>
                <a:gd name="T29" fmla="*/ 2147483646 h 116"/>
                <a:gd name="T30" fmla="*/ 2147483646 w 115"/>
                <a:gd name="T31" fmla="*/ 2147483646 h 116"/>
                <a:gd name="T32" fmla="*/ 2147483646 w 115"/>
                <a:gd name="T33" fmla="*/ 2147483646 h 116"/>
                <a:gd name="T34" fmla="*/ 2147483646 w 115"/>
                <a:gd name="T35" fmla="*/ 2147483646 h 116"/>
                <a:gd name="T36" fmla="*/ 2147483646 w 115"/>
                <a:gd name="T37" fmla="*/ 2147483646 h 116"/>
                <a:gd name="T38" fmla="*/ 2147483646 w 115"/>
                <a:gd name="T39" fmla="*/ 2147483646 h 1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5" h="116">
                  <a:moveTo>
                    <a:pt x="112" y="89"/>
                  </a:moveTo>
                  <a:cubicBezTo>
                    <a:pt x="109" y="83"/>
                    <a:pt x="97" y="80"/>
                    <a:pt x="86" y="75"/>
                  </a:cubicBezTo>
                  <a:cubicBezTo>
                    <a:pt x="75" y="71"/>
                    <a:pt x="72" y="69"/>
                    <a:pt x="72" y="6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8"/>
                    <a:pt x="76" y="55"/>
                    <a:pt x="77" y="45"/>
                  </a:cubicBezTo>
                  <a:cubicBezTo>
                    <a:pt x="80" y="45"/>
                    <a:pt x="83" y="41"/>
                    <a:pt x="83" y="38"/>
                  </a:cubicBezTo>
                  <a:cubicBezTo>
                    <a:pt x="83" y="36"/>
                    <a:pt x="83" y="29"/>
                    <a:pt x="79" y="30"/>
                  </a:cubicBezTo>
                  <a:cubicBezTo>
                    <a:pt x="80" y="25"/>
                    <a:pt x="81" y="20"/>
                    <a:pt x="80" y="18"/>
                  </a:cubicBezTo>
                  <a:cubicBezTo>
                    <a:pt x="80" y="9"/>
                    <a:pt x="71" y="0"/>
                    <a:pt x="58" y="0"/>
                  </a:cubicBezTo>
                  <a:cubicBezTo>
                    <a:pt x="45" y="0"/>
                    <a:pt x="36" y="9"/>
                    <a:pt x="35" y="18"/>
                  </a:cubicBezTo>
                  <a:cubicBezTo>
                    <a:pt x="35" y="20"/>
                    <a:pt x="35" y="25"/>
                    <a:pt x="36" y="30"/>
                  </a:cubicBezTo>
                  <a:cubicBezTo>
                    <a:pt x="33" y="29"/>
                    <a:pt x="32" y="36"/>
                    <a:pt x="33" y="38"/>
                  </a:cubicBezTo>
                  <a:cubicBezTo>
                    <a:pt x="33" y="41"/>
                    <a:pt x="35" y="45"/>
                    <a:pt x="38" y="45"/>
                  </a:cubicBezTo>
                  <a:cubicBezTo>
                    <a:pt x="39" y="55"/>
                    <a:pt x="44" y="58"/>
                    <a:pt x="44" y="58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1" y="71"/>
                    <a:pt x="30" y="75"/>
                  </a:cubicBezTo>
                  <a:cubicBezTo>
                    <a:pt x="18" y="80"/>
                    <a:pt x="7" y="83"/>
                    <a:pt x="4" y="89"/>
                  </a:cubicBezTo>
                  <a:cubicBezTo>
                    <a:pt x="0" y="93"/>
                    <a:pt x="1" y="116"/>
                    <a:pt x="1" y="116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4" y="116"/>
                    <a:pt x="115" y="93"/>
                    <a:pt x="112" y="8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814" name="Group 303"/>
            <p:cNvGrpSpPr/>
            <p:nvPr/>
          </p:nvGrpSpPr>
          <p:grpSpPr>
            <a:xfrm>
              <a:off x="12279454" y="10469297"/>
              <a:ext cx="382268" cy="265747"/>
              <a:chOff x="2640013" y="3227388"/>
              <a:chExt cx="296863" cy="206375"/>
            </a:xfrm>
            <a:solidFill>
              <a:schemeClr val="tx1"/>
            </a:solidFill>
          </p:grpSpPr>
          <p:sp>
            <p:nvSpPr>
              <p:cNvPr id="815" name="Freeform 134"/>
              <p:cNvSpPr>
                <a:spLocks/>
              </p:cNvSpPr>
              <p:nvPr/>
            </p:nvSpPr>
            <p:spPr bwMode="auto">
              <a:xfrm>
                <a:off x="2676525" y="3267075"/>
                <a:ext cx="87313" cy="79375"/>
              </a:xfrm>
              <a:custGeom>
                <a:avLst/>
                <a:gdLst/>
                <a:ahLst/>
                <a:cxnLst>
                  <a:cxn ang="0">
                    <a:pos x="34" y="31"/>
                  </a:cxn>
                  <a:cxn ang="0">
                    <a:pos x="33" y="26"/>
                  </a:cxn>
                  <a:cxn ang="0">
                    <a:pos x="26" y="22"/>
                  </a:cxn>
                  <a:cxn ang="0">
                    <a:pos x="22" y="20"/>
                  </a:cxn>
                  <a:cxn ang="0">
                    <a:pos x="21" y="17"/>
                  </a:cxn>
                  <a:cxn ang="0">
                    <a:pos x="23" y="13"/>
                  </a:cxn>
                  <a:cxn ang="0">
                    <a:pos x="25" y="11"/>
                  </a:cxn>
                  <a:cxn ang="0">
                    <a:pos x="24" y="9"/>
                  </a:cxn>
                  <a:cxn ang="0">
                    <a:pos x="24" y="5"/>
                  </a:cxn>
                  <a:cxn ang="0">
                    <a:pos x="17" y="0"/>
                  </a:cxn>
                  <a:cxn ang="0">
                    <a:pos x="11" y="5"/>
                  </a:cxn>
                  <a:cxn ang="0">
                    <a:pos x="11" y="9"/>
                  </a:cxn>
                  <a:cxn ang="0">
                    <a:pos x="10" y="11"/>
                  </a:cxn>
                  <a:cxn ang="0">
                    <a:pos x="11" y="13"/>
                  </a:cxn>
                  <a:cxn ang="0">
                    <a:pos x="13" y="17"/>
                  </a:cxn>
                  <a:cxn ang="0">
                    <a:pos x="13" y="20"/>
                  </a:cxn>
                  <a:cxn ang="0">
                    <a:pos x="9" y="22"/>
                  </a:cxn>
                  <a:cxn ang="0">
                    <a:pos x="1" y="26"/>
                  </a:cxn>
                  <a:cxn ang="0">
                    <a:pos x="1" y="31"/>
                  </a:cxn>
                  <a:cxn ang="0">
                    <a:pos x="34" y="31"/>
                  </a:cxn>
                </a:cxnLst>
                <a:rect l="0" t="0" r="r" b="b"/>
                <a:pathLst>
                  <a:path w="34" h="31">
                    <a:moveTo>
                      <a:pt x="34" y="31"/>
                    </a:moveTo>
                    <a:cubicBezTo>
                      <a:pt x="34" y="31"/>
                      <a:pt x="34" y="28"/>
                      <a:pt x="33" y="26"/>
                    </a:cubicBezTo>
                    <a:cubicBezTo>
                      <a:pt x="32" y="25"/>
                      <a:pt x="29" y="24"/>
                      <a:pt x="26" y="22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3" y="16"/>
                      <a:pt x="23" y="13"/>
                    </a:cubicBezTo>
                    <a:cubicBezTo>
                      <a:pt x="24" y="13"/>
                      <a:pt x="25" y="12"/>
                      <a:pt x="25" y="11"/>
                    </a:cubicBezTo>
                    <a:cubicBezTo>
                      <a:pt x="25" y="11"/>
                      <a:pt x="25" y="9"/>
                      <a:pt x="24" y="9"/>
                    </a:cubicBezTo>
                    <a:cubicBezTo>
                      <a:pt x="24" y="7"/>
                      <a:pt x="24" y="6"/>
                      <a:pt x="24" y="5"/>
                    </a:cubicBezTo>
                    <a:cubicBezTo>
                      <a:pt x="24" y="3"/>
                      <a:pt x="21" y="0"/>
                      <a:pt x="17" y="0"/>
                    </a:cubicBezTo>
                    <a:cubicBezTo>
                      <a:pt x="13" y="0"/>
                      <a:pt x="11" y="3"/>
                      <a:pt x="11" y="5"/>
                    </a:cubicBezTo>
                    <a:cubicBezTo>
                      <a:pt x="11" y="6"/>
                      <a:pt x="11" y="7"/>
                      <a:pt x="11" y="9"/>
                    </a:cubicBezTo>
                    <a:cubicBezTo>
                      <a:pt x="10" y="9"/>
                      <a:pt x="10" y="11"/>
                      <a:pt x="10" y="11"/>
                    </a:cubicBezTo>
                    <a:cubicBezTo>
                      <a:pt x="10" y="12"/>
                      <a:pt x="11" y="13"/>
                      <a:pt x="11" y="13"/>
                    </a:cubicBezTo>
                    <a:cubicBezTo>
                      <a:pt x="12" y="16"/>
                      <a:pt x="13" y="17"/>
                      <a:pt x="13" y="17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2" y="21"/>
                      <a:pt x="9" y="22"/>
                    </a:cubicBezTo>
                    <a:cubicBezTo>
                      <a:pt x="6" y="24"/>
                      <a:pt x="2" y="25"/>
                      <a:pt x="1" y="26"/>
                    </a:cubicBezTo>
                    <a:cubicBezTo>
                      <a:pt x="0" y="28"/>
                      <a:pt x="1" y="31"/>
                      <a:pt x="1" y="31"/>
                    </a:cubicBezTo>
                    <a:lnTo>
                      <a:pt x="34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16" name="Rectangle 135"/>
              <p:cNvSpPr>
                <a:spLocks noChangeArrowheads="1"/>
              </p:cNvSpPr>
              <p:nvPr/>
            </p:nvSpPr>
            <p:spPr bwMode="auto">
              <a:xfrm>
                <a:off x="2789238" y="3267075"/>
                <a:ext cx="74613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17" name="Rectangle 136"/>
              <p:cNvSpPr>
                <a:spLocks noChangeArrowheads="1"/>
              </p:cNvSpPr>
              <p:nvPr/>
            </p:nvSpPr>
            <p:spPr bwMode="auto">
              <a:xfrm>
                <a:off x="2789238" y="3305175"/>
                <a:ext cx="112713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18" name="Rectangle 137"/>
              <p:cNvSpPr>
                <a:spLocks noChangeArrowheads="1"/>
              </p:cNvSpPr>
              <p:nvPr/>
            </p:nvSpPr>
            <p:spPr bwMode="auto">
              <a:xfrm>
                <a:off x="2789238" y="3340100"/>
                <a:ext cx="92075" cy="190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19" name="Freeform 138"/>
              <p:cNvSpPr>
                <a:spLocks noEditPoints="1"/>
              </p:cNvSpPr>
              <p:nvPr/>
            </p:nvSpPr>
            <p:spPr bwMode="auto">
              <a:xfrm>
                <a:off x="2640013" y="3227388"/>
                <a:ext cx="296863" cy="2063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80"/>
                  </a:cxn>
                  <a:cxn ang="0">
                    <a:pos x="116" y="80"/>
                  </a:cxn>
                  <a:cxn ang="0">
                    <a:pos x="116" y="0"/>
                  </a:cxn>
                  <a:cxn ang="0">
                    <a:pos x="0" y="0"/>
                  </a:cxn>
                  <a:cxn ang="0">
                    <a:pos x="109" y="73"/>
                  </a:cxn>
                  <a:cxn ang="0">
                    <a:pos x="94" y="73"/>
                  </a:cxn>
                  <a:cxn ang="0">
                    <a:pos x="94" y="69"/>
                  </a:cxn>
                  <a:cxn ang="0">
                    <a:pos x="84" y="59"/>
                  </a:cxn>
                  <a:cxn ang="0">
                    <a:pos x="73" y="69"/>
                  </a:cxn>
                  <a:cxn ang="0">
                    <a:pos x="73" y="73"/>
                  </a:cxn>
                  <a:cxn ang="0">
                    <a:pos x="43" y="73"/>
                  </a:cxn>
                  <a:cxn ang="0">
                    <a:pos x="44" y="69"/>
                  </a:cxn>
                  <a:cxn ang="0">
                    <a:pos x="33" y="59"/>
                  </a:cxn>
                  <a:cxn ang="0">
                    <a:pos x="22" y="69"/>
                  </a:cxn>
                  <a:cxn ang="0">
                    <a:pos x="22" y="73"/>
                  </a:cxn>
                  <a:cxn ang="0">
                    <a:pos x="7" y="73"/>
                  </a:cxn>
                  <a:cxn ang="0">
                    <a:pos x="7" y="8"/>
                  </a:cxn>
                  <a:cxn ang="0">
                    <a:pos x="109" y="8"/>
                  </a:cxn>
                  <a:cxn ang="0">
                    <a:pos x="109" y="73"/>
                  </a:cxn>
                </a:cxnLst>
                <a:rect l="0" t="0" r="r" b="b"/>
                <a:pathLst>
                  <a:path w="116" h="80">
                    <a:moveTo>
                      <a:pt x="0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16" y="0"/>
                      <a:pt x="116" y="0"/>
                      <a:pt x="116" y="0"/>
                    </a:cubicBezTo>
                    <a:lnTo>
                      <a:pt x="0" y="0"/>
                    </a:lnTo>
                    <a:close/>
                    <a:moveTo>
                      <a:pt x="109" y="73"/>
                    </a:moveTo>
                    <a:cubicBezTo>
                      <a:pt x="94" y="73"/>
                      <a:pt x="94" y="73"/>
                      <a:pt x="94" y="73"/>
                    </a:cubicBezTo>
                    <a:cubicBezTo>
                      <a:pt x="94" y="72"/>
                      <a:pt x="94" y="71"/>
                      <a:pt x="94" y="69"/>
                    </a:cubicBezTo>
                    <a:cubicBezTo>
                      <a:pt x="94" y="63"/>
                      <a:pt x="90" y="59"/>
                      <a:pt x="84" y="59"/>
                    </a:cubicBezTo>
                    <a:cubicBezTo>
                      <a:pt x="78" y="59"/>
                      <a:pt x="73" y="63"/>
                      <a:pt x="73" y="69"/>
                    </a:cubicBezTo>
                    <a:cubicBezTo>
                      <a:pt x="73" y="71"/>
                      <a:pt x="73" y="72"/>
                      <a:pt x="7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2"/>
                      <a:pt x="44" y="71"/>
                      <a:pt x="44" y="69"/>
                    </a:cubicBezTo>
                    <a:cubicBezTo>
                      <a:pt x="44" y="63"/>
                      <a:pt x="39" y="59"/>
                      <a:pt x="33" y="59"/>
                    </a:cubicBezTo>
                    <a:cubicBezTo>
                      <a:pt x="27" y="59"/>
                      <a:pt x="22" y="63"/>
                      <a:pt x="22" y="69"/>
                    </a:cubicBezTo>
                    <a:cubicBezTo>
                      <a:pt x="22" y="71"/>
                      <a:pt x="22" y="72"/>
                      <a:pt x="22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9" y="8"/>
                      <a:pt x="109" y="8"/>
                      <a:pt x="109" y="8"/>
                    </a:cubicBezTo>
                    <a:lnTo>
                      <a:pt x="109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820" name="Freeform 139"/>
            <p:cNvSpPr>
              <a:spLocks noEditPoints="1"/>
            </p:cNvSpPr>
            <p:nvPr/>
          </p:nvSpPr>
          <p:spPr bwMode="auto">
            <a:xfrm>
              <a:off x="14577144" y="10350486"/>
              <a:ext cx="239172" cy="384311"/>
            </a:xfrm>
            <a:custGeom>
              <a:avLst/>
              <a:gdLst>
                <a:gd name="T0" fmla="*/ 2147483646 w 73"/>
                <a:gd name="T1" fmla="*/ 2147483646 h 116"/>
                <a:gd name="T2" fmla="*/ 2147483646 w 73"/>
                <a:gd name="T3" fmla="*/ 0 h 116"/>
                <a:gd name="T4" fmla="*/ 0 w 73"/>
                <a:gd name="T5" fmla="*/ 2147483646 h 116"/>
                <a:gd name="T6" fmla="*/ 2147483646 w 73"/>
                <a:gd name="T7" fmla="*/ 2147483646 h 116"/>
                <a:gd name="T8" fmla="*/ 2147483646 w 73"/>
                <a:gd name="T9" fmla="*/ 2147483646 h 116"/>
                <a:gd name="T10" fmla="*/ 2147483646 w 73"/>
                <a:gd name="T11" fmla="*/ 2147483646 h 116"/>
                <a:gd name="T12" fmla="*/ 2147483646 w 73"/>
                <a:gd name="T13" fmla="*/ 2147483646 h 116"/>
                <a:gd name="T14" fmla="*/ 2147483646 w 73"/>
                <a:gd name="T15" fmla="*/ 2147483646 h 116"/>
                <a:gd name="T16" fmla="*/ 2147483646 w 73"/>
                <a:gd name="T17" fmla="*/ 2147483646 h 116"/>
                <a:gd name="T18" fmla="*/ 2147483646 w 73"/>
                <a:gd name="T19" fmla="*/ 2147483646 h 116"/>
                <a:gd name="T20" fmla="*/ 2147483646 w 73"/>
                <a:gd name="T21" fmla="*/ 2147483646 h 116"/>
                <a:gd name="T22" fmla="*/ 2147483646 w 73"/>
                <a:gd name="T23" fmla="*/ 2147483646 h 116"/>
                <a:gd name="T24" fmla="*/ 2147483646 w 73"/>
                <a:gd name="T25" fmla="*/ 2147483646 h 116"/>
                <a:gd name="T26" fmla="*/ 2147483646 w 73"/>
                <a:gd name="T27" fmla="*/ 2147483646 h 116"/>
                <a:gd name="T28" fmla="*/ 2147483646 w 73"/>
                <a:gd name="T29" fmla="*/ 2147483646 h 116"/>
                <a:gd name="T30" fmla="*/ 2147483646 w 73"/>
                <a:gd name="T31" fmla="*/ 2147483646 h 116"/>
                <a:gd name="T32" fmla="*/ 2147483646 w 73"/>
                <a:gd name="T33" fmla="*/ 2147483646 h 116"/>
                <a:gd name="T34" fmla="*/ 2147483646 w 73"/>
                <a:gd name="T35" fmla="*/ 2147483646 h 116"/>
                <a:gd name="T36" fmla="*/ 2147483646 w 73"/>
                <a:gd name="T37" fmla="*/ 2147483646 h 116"/>
                <a:gd name="T38" fmla="*/ 2147483646 w 73"/>
                <a:gd name="T39" fmla="*/ 2147483646 h 116"/>
                <a:gd name="T40" fmla="*/ 2147483646 w 73"/>
                <a:gd name="T41" fmla="*/ 2147483646 h 1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" h="116">
                  <a:moveTo>
                    <a:pt x="73" y="36"/>
                  </a:moveTo>
                  <a:cubicBezTo>
                    <a:pt x="73" y="16"/>
                    <a:pt x="56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54"/>
                    <a:pt x="12" y="69"/>
                    <a:pt x="29" y="72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43" y="116"/>
                    <a:pt x="43" y="116"/>
                    <a:pt x="43" y="116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60" y="69"/>
                    <a:pt x="73" y="54"/>
                    <a:pt x="73" y="36"/>
                  </a:cubicBezTo>
                  <a:close/>
                  <a:moveTo>
                    <a:pt x="36" y="58"/>
                  </a:moveTo>
                  <a:cubicBezTo>
                    <a:pt x="24" y="58"/>
                    <a:pt x="14" y="48"/>
                    <a:pt x="14" y="36"/>
                  </a:cubicBezTo>
                  <a:cubicBezTo>
                    <a:pt x="14" y="24"/>
                    <a:pt x="24" y="15"/>
                    <a:pt x="36" y="15"/>
                  </a:cubicBezTo>
                  <a:cubicBezTo>
                    <a:pt x="48" y="15"/>
                    <a:pt x="58" y="24"/>
                    <a:pt x="58" y="36"/>
                  </a:cubicBezTo>
                  <a:cubicBezTo>
                    <a:pt x="58" y="48"/>
                    <a:pt x="48" y="58"/>
                    <a:pt x="36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21" name="Freeform 140"/>
            <p:cNvSpPr>
              <a:spLocks noEditPoints="1"/>
            </p:cNvSpPr>
            <p:nvPr/>
          </p:nvSpPr>
          <p:spPr bwMode="auto">
            <a:xfrm>
              <a:off x="15364164" y="10375016"/>
              <a:ext cx="357737" cy="359781"/>
            </a:xfrm>
            <a:custGeom>
              <a:avLst/>
              <a:gdLst>
                <a:gd name="T0" fmla="*/ 2147483646 w 109"/>
                <a:gd name="T1" fmla="*/ 0 h 109"/>
                <a:gd name="T2" fmla="*/ 2147483646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2147483646 h 109"/>
                <a:gd name="T10" fmla="*/ 0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2147483646 w 109"/>
                <a:gd name="T17" fmla="*/ 2147483646 h 109"/>
                <a:gd name="T18" fmla="*/ 2147483646 w 109"/>
                <a:gd name="T19" fmla="*/ 2147483646 h 109"/>
                <a:gd name="T20" fmla="*/ 2147483646 w 109"/>
                <a:gd name="T21" fmla="*/ 2147483646 h 109"/>
                <a:gd name="T22" fmla="*/ 2147483646 w 109"/>
                <a:gd name="T23" fmla="*/ 2147483646 h 109"/>
                <a:gd name="T24" fmla="*/ 2147483646 w 109"/>
                <a:gd name="T25" fmla="*/ 0 h 109"/>
                <a:gd name="T26" fmla="*/ 2147483646 w 109"/>
                <a:gd name="T27" fmla="*/ 0 h 109"/>
                <a:gd name="T28" fmla="*/ 2147483646 w 109"/>
                <a:gd name="T29" fmla="*/ 2147483646 h 109"/>
                <a:gd name="T30" fmla="*/ 2147483646 w 109"/>
                <a:gd name="T31" fmla="*/ 2147483646 h 109"/>
                <a:gd name="T32" fmla="*/ 2147483646 w 109"/>
                <a:gd name="T33" fmla="*/ 2147483646 h 109"/>
                <a:gd name="T34" fmla="*/ 2147483646 w 109"/>
                <a:gd name="T35" fmla="*/ 2147483646 h 109"/>
                <a:gd name="T36" fmla="*/ 2147483646 w 109"/>
                <a:gd name="T37" fmla="*/ 2147483646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9" h="109">
                  <a:moveTo>
                    <a:pt x="59" y="0"/>
                  </a:moveTo>
                  <a:cubicBezTo>
                    <a:pt x="59" y="15"/>
                    <a:pt x="59" y="15"/>
                    <a:pt x="59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1" y="39"/>
                    <a:pt x="44" y="37"/>
                    <a:pt x="37" y="37"/>
                  </a:cubicBezTo>
                  <a:cubicBezTo>
                    <a:pt x="17" y="37"/>
                    <a:pt x="0" y="53"/>
                    <a:pt x="0" y="73"/>
                  </a:cubicBezTo>
                  <a:cubicBezTo>
                    <a:pt x="0" y="93"/>
                    <a:pt x="17" y="109"/>
                    <a:pt x="37" y="109"/>
                  </a:cubicBezTo>
                  <a:cubicBezTo>
                    <a:pt x="57" y="109"/>
                    <a:pt x="73" y="93"/>
                    <a:pt x="73" y="73"/>
                  </a:cubicBezTo>
                  <a:cubicBezTo>
                    <a:pt x="73" y="66"/>
                    <a:pt x="71" y="59"/>
                    <a:pt x="67" y="53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0"/>
                    <a:pt x="109" y="0"/>
                    <a:pt x="109" y="0"/>
                  </a:cubicBezTo>
                  <a:lnTo>
                    <a:pt x="59" y="0"/>
                  </a:lnTo>
                  <a:close/>
                  <a:moveTo>
                    <a:pt x="37" y="95"/>
                  </a:moveTo>
                  <a:cubicBezTo>
                    <a:pt x="25" y="95"/>
                    <a:pt x="15" y="85"/>
                    <a:pt x="15" y="73"/>
                  </a:cubicBezTo>
                  <a:cubicBezTo>
                    <a:pt x="15" y="61"/>
                    <a:pt x="25" y="51"/>
                    <a:pt x="37" y="51"/>
                  </a:cubicBezTo>
                  <a:cubicBezTo>
                    <a:pt x="49" y="51"/>
                    <a:pt x="59" y="61"/>
                    <a:pt x="59" y="73"/>
                  </a:cubicBezTo>
                  <a:cubicBezTo>
                    <a:pt x="59" y="85"/>
                    <a:pt x="49" y="95"/>
                    <a:pt x="37" y="9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822" name="Group 309"/>
            <p:cNvGrpSpPr/>
            <p:nvPr/>
          </p:nvGrpSpPr>
          <p:grpSpPr>
            <a:xfrm>
              <a:off x="16895276" y="10350733"/>
              <a:ext cx="359781" cy="376134"/>
              <a:chOff x="6224588" y="3135313"/>
              <a:chExt cx="279400" cy="292100"/>
            </a:xfrm>
            <a:solidFill>
              <a:schemeClr val="tx1"/>
            </a:solidFill>
          </p:grpSpPr>
          <p:sp>
            <p:nvSpPr>
              <p:cNvPr id="823" name="Freeform 141"/>
              <p:cNvSpPr>
                <a:spLocks/>
              </p:cNvSpPr>
              <p:nvPr/>
            </p:nvSpPr>
            <p:spPr bwMode="auto">
              <a:xfrm>
                <a:off x="6265863" y="3135313"/>
                <a:ext cx="238125" cy="204788"/>
              </a:xfrm>
              <a:custGeom>
                <a:avLst/>
                <a:gdLst/>
                <a:ahLst/>
                <a:cxnLst>
                  <a:cxn ang="0">
                    <a:pos x="86" y="0"/>
                  </a:cxn>
                  <a:cxn ang="0">
                    <a:pos x="0" y="0"/>
                  </a:cxn>
                  <a:cxn ang="0">
                    <a:pos x="29" y="15"/>
                  </a:cxn>
                  <a:cxn ang="0">
                    <a:pos x="78" y="15"/>
                  </a:cxn>
                  <a:cxn ang="0">
                    <a:pos x="78" y="22"/>
                  </a:cxn>
                  <a:cxn ang="0">
                    <a:pos x="44" y="22"/>
                  </a:cxn>
                  <a:cxn ang="0">
                    <a:pos x="53" y="27"/>
                  </a:cxn>
                  <a:cxn ang="0">
                    <a:pos x="62" y="36"/>
                  </a:cxn>
                  <a:cxn ang="0">
                    <a:pos x="78" y="36"/>
                  </a:cxn>
                  <a:cxn ang="0">
                    <a:pos x="78" y="44"/>
                  </a:cxn>
                  <a:cxn ang="0">
                    <a:pos x="64" y="44"/>
                  </a:cxn>
                  <a:cxn ang="0">
                    <a:pos x="64" y="80"/>
                  </a:cxn>
                  <a:cxn ang="0">
                    <a:pos x="86" y="80"/>
                  </a:cxn>
                  <a:cxn ang="0">
                    <a:pos x="93" y="73"/>
                  </a:cxn>
                  <a:cxn ang="0">
                    <a:pos x="93" y="7"/>
                  </a:cxn>
                  <a:cxn ang="0">
                    <a:pos x="86" y="0"/>
                  </a:cxn>
                </a:cxnLst>
                <a:rect l="0" t="0" r="r" b="b"/>
                <a:pathLst>
                  <a:path w="93" h="80">
                    <a:moveTo>
                      <a:pt x="8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7" y="29"/>
                      <a:pt x="60" y="32"/>
                      <a:pt x="62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86" y="80"/>
                      <a:pt x="86" y="80"/>
                      <a:pt x="86" y="80"/>
                    </a:cubicBezTo>
                    <a:cubicBezTo>
                      <a:pt x="90" y="80"/>
                      <a:pt x="93" y="77"/>
                      <a:pt x="93" y="73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3"/>
                      <a:pt x="90" y="0"/>
                      <a:pt x="8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24" name="Freeform 142"/>
              <p:cNvSpPr>
                <a:spLocks noEditPoints="1"/>
              </p:cNvSpPr>
              <p:nvPr/>
            </p:nvSpPr>
            <p:spPr bwMode="auto">
              <a:xfrm>
                <a:off x="6224588" y="3143250"/>
                <a:ext cx="187325" cy="284163"/>
              </a:xfrm>
              <a:custGeom>
                <a:avLst/>
                <a:gdLst/>
                <a:ahLst/>
                <a:cxnLst>
                  <a:cxn ang="0">
                    <a:pos x="66" y="3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70"/>
                  </a:cxn>
                  <a:cxn ang="0">
                    <a:pos x="7" y="80"/>
                  </a:cxn>
                  <a:cxn ang="0">
                    <a:pos x="66" y="110"/>
                  </a:cxn>
                  <a:cxn ang="0">
                    <a:pos x="69" y="111"/>
                  </a:cxn>
                  <a:cxn ang="0">
                    <a:pos x="73" y="106"/>
                  </a:cxn>
                  <a:cxn ang="0">
                    <a:pos x="73" y="41"/>
                  </a:cxn>
                  <a:cxn ang="0">
                    <a:pos x="66" y="30"/>
                  </a:cxn>
                  <a:cxn ang="0">
                    <a:pos x="51" y="77"/>
                  </a:cxn>
                  <a:cxn ang="0">
                    <a:pos x="44" y="66"/>
                  </a:cxn>
                  <a:cxn ang="0">
                    <a:pos x="51" y="55"/>
                  </a:cxn>
                  <a:cxn ang="0">
                    <a:pos x="58" y="66"/>
                  </a:cxn>
                  <a:cxn ang="0">
                    <a:pos x="51" y="77"/>
                  </a:cxn>
                </a:cxnLst>
                <a:rect l="0" t="0" r="r" b="b"/>
                <a:pathLst>
                  <a:path w="73" h="111">
                    <a:moveTo>
                      <a:pt x="66" y="3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4"/>
                      <a:pt x="3" y="79"/>
                      <a:pt x="7" y="80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7" y="111"/>
                      <a:pt x="68" y="111"/>
                      <a:pt x="69" y="111"/>
                    </a:cubicBezTo>
                    <a:cubicBezTo>
                      <a:pt x="71" y="111"/>
                      <a:pt x="73" y="109"/>
                      <a:pt x="73" y="106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37"/>
                      <a:pt x="70" y="32"/>
                      <a:pt x="66" y="30"/>
                    </a:cubicBezTo>
                    <a:close/>
                    <a:moveTo>
                      <a:pt x="51" y="77"/>
                    </a:moveTo>
                    <a:cubicBezTo>
                      <a:pt x="47" y="77"/>
                      <a:pt x="44" y="72"/>
                      <a:pt x="44" y="66"/>
                    </a:cubicBezTo>
                    <a:cubicBezTo>
                      <a:pt x="44" y="60"/>
                      <a:pt x="47" y="55"/>
                      <a:pt x="51" y="55"/>
                    </a:cubicBezTo>
                    <a:cubicBezTo>
                      <a:pt x="55" y="55"/>
                      <a:pt x="58" y="60"/>
                      <a:pt x="58" y="66"/>
                    </a:cubicBezTo>
                    <a:cubicBezTo>
                      <a:pt x="58" y="72"/>
                      <a:pt x="55" y="77"/>
                      <a:pt x="51" y="7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825" name="Group 311"/>
            <p:cNvGrpSpPr/>
            <p:nvPr/>
          </p:nvGrpSpPr>
          <p:grpSpPr>
            <a:xfrm>
              <a:off x="19168436" y="10350733"/>
              <a:ext cx="382268" cy="218731"/>
              <a:chOff x="7989888" y="3135313"/>
              <a:chExt cx="296863" cy="169863"/>
            </a:xfrm>
            <a:solidFill>
              <a:schemeClr val="tx1"/>
            </a:solidFill>
          </p:grpSpPr>
          <p:sp>
            <p:nvSpPr>
              <p:cNvPr id="826" name="Rectangle 143"/>
              <p:cNvSpPr>
                <a:spLocks noChangeArrowheads="1"/>
              </p:cNvSpPr>
              <p:nvPr/>
            </p:nvSpPr>
            <p:spPr bwMode="auto">
              <a:xfrm>
                <a:off x="8043863" y="3192463"/>
                <a:ext cx="38100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27" name="Rectangle 144"/>
              <p:cNvSpPr>
                <a:spLocks noChangeArrowheads="1"/>
              </p:cNvSpPr>
              <p:nvPr/>
            </p:nvSpPr>
            <p:spPr bwMode="auto">
              <a:xfrm>
                <a:off x="8043863" y="3227388"/>
                <a:ext cx="38100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28" name="Freeform 145"/>
              <p:cNvSpPr>
                <a:spLocks noEditPoints="1"/>
              </p:cNvSpPr>
              <p:nvPr/>
            </p:nvSpPr>
            <p:spPr bwMode="auto">
              <a:xfrm>
                <a:off x="7989888" y="3135313"/>
                <a:ext cx="296863" cy="169863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0" y="58"/>
                  </a:cxn>
                  <a:cxn ang="0">
                    <a:pos x="7" y="66"/>
                  </a:cxn>
                  <a:cxn ang="0">
                    <a:pos x="109" y="66"/>
                  </a:cxn>
                  <a:cxn ang="0">
                    <a:pos x="116" y="58"/>
                  </a:cxn>
                  <a:cxn ang="0">
                    <a:pos x="116" y="7"/>
                  </a:cxn>
                  <a:cxn ang="0">
                    <a:pos x="109" y="0"/>
                  </a:cxn>
                  <a:cxn ang="0">
                    <a:pos x="43" y="51"/>
                  </a:cxn>
                  <a:cxn ang="0">
                    <a:pos x="14" y="51"/>
                  </a:cxn>
                  <a:cxn ang="0">
                    <a:pos x="14" y="15"/>
                  </a:cxn>
                  <a:cxn ang="0">
                    <a:pos x="43" y="15"/>
                  </a:cxn>
                  <a:cxn ang="0">
                    <a:pos x="43" y="51"/>
                  </a:cxn>
                  <a:cxn ang="0">
                    <a:pos x="72" y="51"/>
                  </a:cxn>
                  <a:cxn ang="0">
                    <a:pos x="51" y="51"/>
                  </a:cxn>
                  <a:cxn ang="0">
                    <a:pos x="51" y="15"/>
                  </a:cxn>
                  <a:cxn ang="0">
                    <a:pos x="58" y="15"/>
                  </a:cxn>
                  <a:cxn ang="0">
                    <a:pos x="58" y="44"/>
                  </a:cxn>
                  <a:cxn ang="0">
                    <a:pos x="65" y="44"/>
                  </a:cxn>
                  <a:cxn ang="0">
                    <a:pos x="65" y="15"/>
                  </a:cxn>
                  <a:cxn ang="0">
                    <a:pos x="72" y="15"/>
                  </a:cxn>
                  <a:cxn ang="0">
                    <a:pos x="72" y="51"/>
                  </a:cxn>
                  <a:cxn ang="0">
                    <a:pos x="101" y="36"/>
                  </a:cxn>
                  <a:cxn ang="0">
                    <a:pos x="94" y="36"/>
                  </a:cxn>
                  <a:cxn ang="0">
                    <a:pos x="94" y="51"/>
                  </a:cxn>
                  <a:cxn ang="0">
                    <a:pos x="87" y="51"/>
                  </a:cxn>
                  <a:cxn ang="0">
                    <a:pos x="87" y="36"/>
                  </a:cxn>
                  <a:cxn ang="0">
                    <a:pos x="80" y="36"/>
                  </a:cxn>
                  <a:cxn ang="0">
                    <a:pos x="80" y="15"/>
                  </a:cxn>
                  <a:cxn ang="0">
                    <a:pos x="87" y="15"/>
                  </a:cxn>
                  <a:cxn ang="0">
                    <a:pos x="87" y="29"/>
                  </a:cxn>
                  <a:cxn ang="0">
                    <a:pos x="94" y="29"/>
                  </a:cxn>
                  <a:cxn ang="0">
                    <a:pos x="94" y="15"/>
                  </a:cxn>
                  <a:cxn ang="0">
                    <a:pos x="101" y="15"/>
                  </a:cxn>
                  <a:cxn ang="0">
                    <a:pos x="101" y="36"/>
                  </a:cxn>
                </a:cxnLst>
                <a:rect l="0" t="0" r="r" b="b"/>
                <a:pathLst>
                  <a:path w="116" h="66">
                    <a:moveTo>
                      <a:pt x="1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2"/>
                      <a:pt x="3" y="66"/>
                      <a:pt x="7" y="66"/>
                    </a:cubicBezTo>
                    <a:cubicBezTo>
                      <a:pt x="109" y="66"/>
                      <a:pt x="109" y="66"/>
                      <a:pt x="109" y="66"/>
                    </a:cubicBezTo>
                    <a:cubicBezTo>
                      <a:pt x="113" y="66"/>
                      <a:pt x="116" y="62"/>
                      <a:pt x="116" y="58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3"/>
                      <a:pt x="113" y="0"/>
                      <a:pt x="109" y="0"/>
                    </a:cubicBezTo>
                    <a:close/>
                    <a:moveTo>
                      <a:pt x="43" y="51"/>
                    </a:move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43" y="15"/>
                      <a:pt x="43" y="15"/>
                      <a:pt x="43" y="15"/>
                    </a:cubicBezTo>
                    <a:lnTo>
                      <a:pt x="43" y="51"/>
                    </a:lnTo>
                    <a:close/>
                    <a:moveTo>
                      <a:pt x="72" y="51"/>
                    </a:move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72" y="15"/>
                      <a:pt x="72" y="15"/>
                      <a:pt x="72" y="15"/>
                    </a:cubicBezTo>
                    <a:lnTo>
                      <a:pt x="72" y="51"/>
                    </a:lnTo>
                    <a:close/>
                    <a:moveTo>
                      <a:pt x="101" y="36"/>
                    </a:moveTo>
                    <a:cubicBezTo>
                      <a:pt x="94" y="36"/>
                      <a:pt x="94" y="36"/>
                      <a:pt x="94" y="36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101" y="15"/>
                      <a:pt x="101" y="15"/>
                      <a:pt x="101" y="15"/>
                    </a:cubicBezTo>
                    <a:lnTo>
                      <a:pt x="101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829" name="Freeform 146"/>
            <p:cNvSpPr>
              <a:spLocks noEditPoints="1"/>
            </p:cNvSpPr>
            <p:nvPr/>
          </p:nvSpPr>
          <p:spPr bwMode="auto">
            <a:xfrm>
              <a:off x="19932969" y="10350486"/>
              <a:ext cx="382266" cy="218731"/>
            </a:xfrm>
            <a:custGeom>
              <a:avLst/>
              <a:gdLst>
                <a:gd name="T0" fmla="*/ 2147483646 w 116"/>
                <a:gd name="T1" fmla="*/ 0 h 66"/>
                <a:gd name="T2" fmla="*/ 2147483646 w 116"/>
                <a:gd name="T3" fmla="*/ 0 h 66"/>
                <a:gd name="T4" fmla="*/ 0 w 116"/>
                <a:gd name="T5" fmla="*/ 2147483646 h 66"/>
                <a:gd name="T6" fmla="*/ 0 w 116"/>
                <a:gd name="T7" fmla="*/ 2147483646 h 66"/>
                <a:gd name="T8" fmla="*/ 2147483646 w 116"/>
                <a:gd name="T9" fmla="*/ 2147483646 h 66"/>
                <a:gd name="T10" fmla="*/ 2147483646 w 116"/>
                <a:gd name="T11" fmla="*/ 2147483646 h 66"/>
                <a:gd name="T12" fmla="*/ 2147483646 w 116"/>
                <a:gd name="T13" fmla="*/ 2147483646 h 66"/>
                <a:gd name="T14" fmla="*/ 2147483646 w 116"/>
                <a:gd name="T15" fmla="*/ 2147483646 h 66"/>
                <a:gd name="T16" fmla="*/ 2147483646 w 116"/>
                <a:gd name="T17" fmla="*/ 0 h 66"/>
                <a:gd name="T18" fmla="*/ 2147483646 w 116"/>
                <a:gd name="T19" fmla="*/ 2147483646 h 66"/>
                <a:gd name="T20" fmla="*/ 2147483646 w 116"/>
                <a:gd name="T21" fmla="*/ 2147483646 h 66"/>
                <a:gd name="T22" fmla="*/ 2147483646 w 116"/>
                <a:gd name="T23" fmla="*/ 2147483646 h 66"/>
                <a:gd name="T24" fmla="*/ 2147483646 w 116"/>
                <a:gd name="T25" fmla="*/ 2147483646 h 66"/>
                <a:gd name="T26" fmla="*/ 2147483646 w 116"/>
                <a:gd name="T27" fmla="*/ 2147483646 h 66"/>
                <a:gd name="T28" fmla="*/ 2147483646 w 116"/>
                <a:gd name="T29" fmla="*/ 2147483646 h 66"/>
                <a:gd name="T30" fmla="*/ 2147483646 w 116"/>
                <a:gd name="T31" fmla="*/ 2147483646 h 66"/>
                <a:gd name="T32" fmla="*/ 2147483646 w 116"/>
                <a:gd name="T33" fmla="*/ 2147483646 h 66"/>
                <a:gd name="T34" fmla="*/ 2147483646 w 116"/>
                <a:gd name="T35" fmla="*/ 2147483646 h 66"/>
                <a:gd name="T36" fmla="*/ 2147483646 w 116"/>
                <a:gd name="T37" fmla="*/ 2147483646 h 66"/>
                <a:gd name="T38" fmla="*/ 2147483646 w 116"/>
                <a:gd name="T39" fmla="*/ 2147483646 h 66"/>
                <a:gd name="T40" fmla="*/ 2147483646 w 116"/>
                <a:gd name="T41" fmla="*/ 2147483646 h 66"/>
                <a:gd name="T42" fmla="*/ 2147483646 w 116"/>
                <a:gd name="T43" fmla="*/ 2147483646 h 66"/>
                <a:gd name="T44" fmla="*/ 2147483646 w 116"/>
                <a:gd name="T45" fmla="*/ 2147483646 h 66"/>
                <a:gd name="T46" fmla="*/ 2147483646 w 116"/>
                <a:gd name="T47" fmla="*/ 2147483646 h 66"/>
                <a:gd name="T48" fmla="*/ 2147483646 w 116"/>
                <a:gd name="T49" fmla="*/ 2147483646 h 66"/>
                <a:gd name="T50" fmla="*/ 2147483646 w 116"/>
                <a:gd name="T51" fmla="*/ 2147483646 h 66"/>
                <a:gd name="T52" fmla="*/ 2147483646 w 116"/>
                <a:gd name="T53" fmla="*/ 2147483646 h 66"/>
                <a:gd name="T54" fmla="*/ 2147483646 w 116"/>
                <a:gd name="T55" fmla="*/ 2147483646 h 66"/>
                <a:gd name="T56" fmla="*/ 2147483646 w 116"/>
                <a:gd name="T57" fmla="*/ 2147483646 h 66"/>
                <a:gd name="T58" fmla="*/ 2147483646 w 116"/>
                <a:gd name="T59" fmla="*/ 2147483646 h 66"/>
                <a:gd name="T60" fmla="*/ 2147483646 w 116"/>
                <a:gd name="T61" fmla="*/ 2147483646 h 66"/>
                <a:gd name="T62" fmla="*/ 2147483646 w 116"/>
                <a:gd name="T63" fmla="*/ 2147483646 h 66"/>
                <a:gd name="T64" fmla="*/ 2147483646 w 116"/>
                <a:gd name="T65" fmla="*/ 2147483646 h 66"/>
                <a:gd name="T66" fmla="*/ 2147483646 w 116"/>
                <a:gd name="T67" fmla="*/ 2147483646 h 66"/>
                <a:gd name="T68" fmla="*/ 2147483646 w 116"/>
                <a:gd name="T69" fmla="*/ 2147483646 h 66"/>
                <a:gd name="T70" fmla="*/ 2147483646 w 116"/>
                <a:gd name="T71" fmla="*/ 2147483646 h 66"/>
                <a:gd name="T72" fmla="*/ 2147483646 w 116"/>
                <a:gd name="T73" fmla="*/ 2147483646 h 66"/>
                <a:gd name="T74" fmla="*/ 2147483646 w 116"/>
                <a:gd name="T75" fmla="*/ 2147483646 h 66"/>
                <a:gd name="T76" fmla="*/ 2147483646 w 116"/>
                <a:gd name="T77" fmla="*/ 2147483646 h 66"/>
                <a:gd name="T78" fmla="*/ 2147483646 w 116"/>
                <a:gd name="T79" fmla="*/ 2147483646 h 66"/>
                <a:gd name="T80" fmla="*/ 2147483646 w 116"/>
                <a:gd name="T81" fmla="*/ 2147483646 h 66"/>
                <a:gd name="T82" fmla="*/ 2147483646 w 116"/>
                <a:gd name="T83" fmla="*/ 2147483646 h 66"/>
                <a:gd name="T84" fmla="*/ 2147483646 w 116"/>
                <a:gd name="T85" fmla="*/ 2147483646 h 66"/>
                <a:gd name="T86" fmla="*/ 2147483646 w 116"/>
                <a:gd name="T87" fmla="*/ 2147483646 h 66"/>
                <a:gd name="T88" fmla="*/ 2147483646 w 116"/>
                <a:gd name="T89" fmla="*/ 2147483646 h 66"/>
                <a:gd name="T90" fmla="*/ 2147483646 w 116"/>
                <a:gd name="T91" fmla="*/ 2147483646 h 66"/>
                <a:gd name="T92" fmla="*/ 2147483646 w 116"/>
                <a:gd name="T93" fmla="*/ 2147483646 h 66"/>
                <a:gd name="T94" fmla="*/ 2147483646 w 116"/>
                <a:gd name="T95" fmla="*/ 2147483646 h 66"/>
                <a:gd name="T96" fmla="*/ 2147483646 w 116"/>
                <a:gd name="T97" fmla="*/ 2147483646 h 6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6" h="6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6"/>
                    <a:pt x="7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3" y="66"/>
                    <a:pt x="116" y="62"/>
                    <a:pt x="116" y="5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  <a:moveTo>
                    <a:pt x="36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36" y="15"/>
                    <a:pt x="36" y="15"/>
                    <a:pt x="36" y="15"/>
                  </a:cubicBezTo>
                  <a:lnTo>
                    <a:pt x="36" y="22"/>
                  </a:lnTo>
                  <a:close/>
                  <a:moveTo>
                    <a:pt x="65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65" y="22"/>
                  </a:lnTo>
                  <a:close/>
                  <a:moveTo>
                    <a:pt x="87" y="51"/>
                  </a:moveTo>
                  <a:cubicBezTo>
                    <a:pt x="73" y="51"/>
                    <a:pt x="73" y="51"/>
                    <a:pt x="73" y="51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7" y="44"/>
                    <a:pt x="87" y="44"/>
                    <a:pt x="87" y="44"/>
                  </a:cubicBezTo>
                  <a:lnTo>
                    <a:pt x="87" y="51"/>
                  </a:lnTo>
                  <a:close/>
                  <a:moveTo>
                    <a:pt x="109" y="51"/>
                  </a:moveTo>
                  <a:cubicBezTo>
                    <a:pt x="94" y="51"/>
                    <a:pt x="94" y="51"/>
                    <a:pt x="94" y="51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9" y="44"/>
                    <a:pt x="109" y="44"/>
                    <a:pt x="109" y="44"/>
                  </a:cubicBezTo>
                  <a:lnTo>
                    <a:pt x="109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30" name="Freeform 147"/>
            <p:cNvSpPr>
              <a:spLocks noEditPoints="1"/>
            </p:cNvSpPr>
            <p:nvPr/>
          </p:nvSpPr>
          <p:spPr bwMode="auto">
            <a:xfrm>
              <a:off x="9219274" y="11117064"/>
              <a:ext cx="382268" cy="216686"/>
            </a:xfrm>
            <a:custGeom>
              <a:avLst/>
              <a:gdLst>
                <a:gd name="T0" fmla="*/ 2147483646 w 116"/>
                <a:gd name="T1" fmla="*/ 0 h 66"/>
                <a:gd name="T2" fmla="*/ 2147483646 w 116"/>
                <a:gd name="T3" fmla="*/ 0 h 66"/>
                <a:gd name="T4" fmla="*/ 0 w 116"/>
                <a:gd name="T5" fmla="*/ 2147483646 h 66"/>
                <a:gd name="T6" fmla="*/ 0 w 116"/>
                <a:gd name="T7" fmla="*/ 2147483646 h 66"/>
                <a:gd name="T8" fmla="*/ 2147483646 w 116"/>
                <a:gd name="T9" fmla="*/ 2147483646 h 66"/>
                <a:gd name="T10" fmla="*/ 2147483646 w 116"/>
                <a:gd name="T11" fmla="*/ 2147483646 h 66"/>
                <a:gd name="T12" fmla="*/ 2147483646 w 116"/>
                <a:gd name="T13" fmla="*/ 2147483646 h 66"/>
                <a:gd name="T14" fmla="*/ 2147483646 w 116"/>
                <a:gd name="T15" fmla="*/ 2147483646 h 66"/>
                <a:gd name="T16" fmla="*/ 2147483646 w 116"/>
                <a:gd name="T17" fmla="*/ 0 h 66"/>
                <a:gd name="T18" fmla="*/ 2147483646 w 116"/>
                <a:gd name="T19" fmla="*/ 2147483646 h 66"/>
                <a:gd name="T20" fmla="*/ 2147483646 w 116"/>
                <a:gd name="T21" fmla="*/ 2147483646 h 66"/>
                <a:gd name="T22" fmla="*/ 2147483646 w 116"/>
                <a:gd name="T23" fmla="*/ 2147483646 h 66"/>
                <a:gd name="T24" fmla="*/ 2147483646 w 116"/>
                <a:gd name="T25" fmla="*/ 2147483646 h 66"/>
                <a:gd name="T26" fmla="*/ 2147483646 w 116"/>
                <a:gd name="T27" fmla="*/ 2147483646 h 66"/>
                <a:gd name="T28" fmla="*/ 2147483646 w 116"/>
                <a:gd name="T29" fmla="*/ 2147483646 h 66"/>
                <a:gd name="T30" fmla="*/ 2147483646 w 116"/>
                <a:gd name="T31" fmla="*/ 2147483646 h 66"/>
                <a:gd name="T32" fmla="*/ 2147483646 w 116"/>
                <a:gd name="T33" fmla="*/ 2147483646 h 66"/>
                <a:gd name="T34" fmla="*/ 2147483646 w 116"/>
                <a:gd name="T35" fmla="*/ 2147483646 h 66"/>
                <a:gd name="T36" fmla="*/ 2147483646 w 116"/>
                <a:gd name="T37" fmla="*/ 2147483646 h 66"/>
                <a:gd name="T38" fmla="*/ 2147483646 w 116"/>
                <a:gd name="T39" fmla="*/ 2147483646 h 66"/>
                <a:gd name="T40" fmla="*/ 2147483646 w 116"/>
                <a:gd name="T41" fmla="*/ 2147483646 h 66"/>
                <a:gd name="T42" fmla="*/ 2147483646 w 116"/>
                <a:gd name="T43" fmla="*/ 2147483646 h 66"/>
                <a:gd name="T44" fmla="*/ 2147483646 w 116"/>
                <a:gd name="T45" fmla="*/ 2147483646 h 66"/>
                <a:gd name="T46" fmla="*/ 2147483646 w 116"/>
                <a:gd name="T47" fmla="*/ 2147483646 h 66"/>
                <a:gd name="T48" fmla="*/ 2147483646 w 116"/>
                <a:gd name="T49" fmla="*/ 2147483646 h 66"/>
                <a:gd name="T50" fmla="*/ 2147483646 w 116"/>
                <a:gd name="T51" fmla="*/ 2147483646 h 66"/>
                <a:gd name="T52" fmla="*/ 2147483646 w 116"/>
                <a:gd name="T53" fmla="*/ 2147483646 h 66"/>
                <a:gd name="T54" fmla="*/ 2147483646 w 116"/>
                <a:gd name="T55" fmla="*/ 2147483646 h 66"/>
                <a:gd name="T56" fmla="*/ 2147483646 w 116"/>
                <a:gd name="T57" fmla="*/ 2147483646 h 66"/>
                <a:gd name="T58" fmla="*/ 2147483646 w 116"/>
                <a:gd name="T59" fmla="*/ 2147483646 h 66"/>
                <a:gd name="T60" fmla="*/ 2147483646 w 116"/>
                <a:gd name="T61" fmla="*/ 2147483646 h 66"/>
                <a:gd name="T62" fmla="*/ 2147483646 w 116"/>
                <a:gd name="T63" fmla="*/ 2147483646 h 66"/>
                <a:gd name="T64" fmla="*/ 2147483646 w 116"/>
                <a:gd name="T65" fmla="*/ 2147483646 h 66"/>
                <a:gd name="T66" fmla="*/ 2147483646 w 116"/>
                <a:gd name="T67" fmla="*/ 2147483646 h 66"/>
                <a:gd name="T68" fmla="*/ 2147483646 w 116"/>
                <a:gd name="T69" fmla="*/ 2147483646 h 66"/>
                <a:gd name="T70" fmla="*/ 2147483646 w 116"/>
                <a:gd name="T71" fmla="*/ 2147483646 h 66"/>
                <a:gd name="T72" fmla="*/ 2147483646 w 116"/>
                <a:gd name="T73" fmla="*/ 2147483646 h 66"/>
                <a:gd name="T74" fmla="*/ 2147483646 w 116"/>
                <a:gd name="T75" fmla="*/ 2147483646 h 66"/>
                <a:gd name="T76" fmla="*/ 2147483646 w 116"/>
                <a:gd name="T77" fmla="*/ 2147483646 h 66"/>
                <a:gd name="T78" fmla="*/ 2147483646 w 116"/>
                <a:gd name="T79" fmla="*/ 2147483646 h 66"/>
                <a:gd name="T80" fmla="*/ 2147483646 w 116"/>
                <a:gd name="T81" fmla="*/ 2147483646 h 66"/>
                <a:gd name="T82" fmla="*/ 2147483646 w 116"/>
                <a:gd name="T83" fmla="*/ 2147483646 h 66"/>
                <a:gd name="T84" fmla="*/ 2147483646 w 116"/>
                <a:gd name="T85" fmla="*/ 2147483646 h 66"/>
                <a:gd name="T86" fmla="*/ 2147483646 w 116"/>
                <a:gd name="T87" fmla="*/ 2147483646 h 66"/>
                <a:gd name="T88" fmla="*/ 2147483646 w 116"/>
                <a:gd name="T89" fmla="*/ 2147483646 h 66"/>
                <a:gd name="T90" fmla="*/ 2147483646 w 116"/>
                <a:gd name="T91" fmla="*/ 2147483646 h 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16" h="6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3"/>
                    <a:pt x="3" y="66"/>
                    <a:pt x="7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3" y="66"/>
                    <a:pt x="116" y="63"/>
                    <a:pt x="116" y="5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4"/>
                    <a:pt x="113" y="0"/>
                    <a:pt x="109" y="0"/>
                  </a:cubicBezTo>
                  <a:close/>
                  <a:moveTo>
                    <a:pt x="43" y="51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51"/>
                  </a:lnTo>
                  <a:close/>
                  <a:moveTo>
                    <a:pt x="65" y="22"/>
                  </a:moveTo>
                  <a:cubicBezTo>
                    <a:pt x="58" y="22"/>
                    <a:pt x="58" y="22"/>
                    <a:pt x="58" y="22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65" y="22"/>
                  </a:lnTo>
                  <a:close/>
                  <a:moveTo>
                    <a:pt x="101" y="51"/>
                  </a:moveTo>
                  <a:cubicBezTo>
                    <a:pt x="94" y="51"/>
                    <a:pt x="94" y="51"/>
                    <a:pt x="94" y="51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1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831" name="Group 298"/>
            <p:cNvGrpSpPr/>
            <p:nvPr/>
          </p:nvGrpSpPr>
          <p:grpSpPr>
            <a:xfrm>
              <a:off x="9983808" y="11215432"/>
              <a:ext cx="382268" cy="288234"/>
              <a:chOff x="857250" y="3806825"/>
              <a:chExt cx="296863" cy="223838"/>
            </a:xfrm>
            <a:solidFill>
              <a:schemeClr val="tx1"/>
            </a:solidFill>
          </p:grpSpPr>
          <p:sp>
            <p:nvSpPr>
              <p:cNvPr id="832" name="Freeform 148"/>
              <p:cNvSpPr>
                <a:spLocks noEditPoints="1"/>
              </p:cNvSpPr>
              <p:nvPr/>
            </p:nvSpPr>
            <p:spPr bwMode="auto">
              <a:xfrm>
                <a:off x="857250" y="3806825"/>
                <a:ext cx="296863" cy="223838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15" y="0"/>
                  </a:cxn>
                  <a:cxn ang="0">
                    <a:pos x="0" y="14"/>
                  </a:cxn>
                  <a:cxn ang="0">
                    <a:pos x="0" y="72"/>
                  </a:cxn>
                  <a:cxn ang="0">
                    <a:pos x="15" y="87"/>
                  </a:cxn>
                  <a:cxn ang="0">
                    <a:pos x="102" y="87"/>
                  </a:cxn>
                  <a:cxn ang="0">
                    <a:pos x="116" y="72"/>
                  </a:cxn>
                  <a:cxn ang="0">
                    <a:pos x="116" y="14"/>
                  </a:cxn>
                  <a:cxn ang="0">
                    <a:pos x="102" y="0"/>
                  </a:cxn>
                  <a:cxn ang="0">
                    <a:pos x="109" y="72"/>
                  </a:cxn>
                  <a:cxn ang="0">
                    <a:pos x="102" y="79"/>
                  </a:cxn>
                  <a:cxn ang="0">
                    <a:pos x="15" y="79"/>
                  </a:cxn>
                  <a:cxn ang="0">
                    <a:pos x="7" y="72"/>
                  </a:cxn>
                  <a:cxn ang="0">
                    <a:pos x="7" y="36"/>
                  </a:cxn>
                  <a:cxn ang="0">
                    <a:pos x="109" y="36"/>
                  </a:cxn>
                  <a:cxn ang="0">
                    <a:pos x="109" y="72"/>
                  </a:cxn>
                  <a:cxn ang="0">
                    <a:pos x="109" y="21"/>
                  </a:cxn>
                  <a:cxn ang="0">
                    <a:pos x="7" y="21"/>
                  </a:cxn>
                  <a:cxn ang="0">
                    <a:pos x="7" y="14"/>
                  </a:cxn>
                  <a:cxn ang="0">
                    <a:pos x="15" y="7"/>
                  </a:cxn>
                  <a:cxn ang="0">
                    <a:pos x="102" y="7"/>
                  </a:cxn>
                  <a:cxn ang="0">
                    <a:pos x="109" y="14"/>
                  </a:cxn>
                  <a:cxn ang="0">
                    <a:pos x="109" y="21"/>
                  </a:cxn>
                </a:cxnLst>
                <a:rect l="0" t="0" r="r" b="b"/>
                <a:pathLst>
                  <a:path w="116" h="87">
                    <a:moveTo>
                      <a:pt x="102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80"/>
                      <a:pt x="7" y="87"/>
                      <a:pt x="15" y="87"/>
                    </a:cubicBezTo>
                    <a:cubicBezTo>
                      <a:pt x="102" y="87"/>
                      <a:pt x="102" y="87"/>
                      <a:pt x="102" y="87"/>
                    </a:cubicBezTo>
                    <a:cubicBezTo>
                      <a:pt x="110" y="87"/>
                      <a:pt x="116" y="80"/>
                      <a:pt x="116" y="72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6" y="6"/>
                      <a:pt x="110" y="0"/>
                      <a:pt x="102" y="0"/>
                    </a:cubicBezTo>
                    <a:close/>
                    <a:moveTo>
                      <a:pt x="109" y="72"/>
                    </a:moveTo>
                    <a:cubicBezTo>
                      <a:pt x="109" y="76"/>
                      <a:pt x="106" y="79"/>
                      <a:pt x="102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1" y="79"/>
                      <a:pt x="7" y="76"/>
                      <a:pt x="7" y="72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109" y="36"/>
                      <a:pt x="109" y="36"/>
                      <a:pt x="109" y="36"/>
                    </a:cubicBezTo>
                    <a:lnTo>
                      <a:pt x="109" y="72"/>
                    </a:lnTo>
                    <a:close/>
                    <a:moveTo>
                      <a:pt x="109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0"/>
                      <a:pt x="11" y="7"/>
                      <a:pt x="15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6" y="7"/>
                      <a:pt x="109" y="10"/>
                      <a:pt x="109" y="14"/>
                    </a:cubicBezTo>
                    <a:lnTo>
                      <a:pt x="109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33" name="Rectangle 149"/>
              <p:cNvSpPr>
                <a:spLocks noChangeArrowheads="1"/>
              </p:cNvSpPr>
              <p:nvPr/>
            </p:nvSpPr>
            <p:spPr bwMode="auto">
              <a:xfrm>
                <a:off x="895350" y="3917950"/>
                <a:ext cx="111125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34" name="Rectangle 150"/>
              <p:cNvSpPr>
                <a:spLocks noChangeArrowheads="1"/>
              </p:cNvSpPr>
              <p:nvPr/>
            </p:nvSpPr>
            <p:spPr bwMode="auto">
              <a:xfrm>
                <a:off x="895350" y="3956050"/>
                <a:ext cx="36513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35" name="Rectangle 151"/>
              <p:cNvSpPr>
                <a:spLocks noChangeArrowheads="1"/>
              </p:cNvSpPr>
              <p:nvPr/>
            </p:nvSpPr>
            <p:spPr bwMode="auto">
              <a:xfrm>
                <a:off x="1062038" y="3917950"/>
                <a:ext cx="57150" cy="3810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836" name="Freeform 152"/>
            <p:cNvSpPr>
              <a:spLocks noEditPoints="1"/>
            </p:cNvSpPr>
            <p:nvPr/>
          </p:nvSpPr>
          <p:spPr bwMode="auto">
            <a:xfrm>
              <a:off x="18399813" y="10350486"/>
              <a:ext cx="386355" cy="384311"/>
            </a:xfrm>
            <a:custGeom>
              <a:avLst/>
              <a:gdLst>
                <a:gd name="T0" fmla="*/ 2147483646 w 117"/>
                <a:gd name="T1" fmla="*/ 2147483646 h 116"/>
                <a:gd name="T2" fmla="*/ 2147483646 w 117"/>
                <a:gd name="T3" fmla="*/ 2147483646 h 116"/>
                <a:gd name="T4" fmla="*/ 2147483646 w 117"/>
                <a:gd name="T5" fmla="*/ 2147483646 h 116"/>
                <a:gd name="T6" fmla="*/ 2147483646 w 117"/>
                <a:gd name="T7" fmla="*/ 0 h 116"/>
                <a:gd name="T8" fmla="*/ 2147483646 w 117"/>
                <a:gd name="T9" fmla="*/ 2147483646 h 116"/>
                <a:gd name="T10" fmla="*/ 2147483646 w 117"/>
                <a:gd name="T11" fmla="*/ 2147483646 h 116"/>
                <a:gd name="T12" fmla="*/ 2147483646 w 117"/>
                <a:gd name="T13" fmla="*/ 2147483646 h 116"/>
                <a:gd name="T14" fmla="*/ 0 w 117"/>
                <a:gd name="T15" fmla="*/ 2147483646 h 116"/>
                <a:gd name="T16" fmla="*/ 2147483646 w 117"/>
                <a:gd name="T17" fmla="*/ 2147483646 h 116"/>
                <a:gd name="T18" fmla="*/ 2147483646 w 117"/>
                <a:gd name="T19" fmla="*/ 2147483646 h 116"/>
                <a:gd name="T20" fmla="*/ 2147483646 w 117"/>
                <a:gd name="T21" fmla="*/ 2147483646 h 116"/>
                <a:gd name="T22" fmla="*/ 2147483646 w 117"/>
                <a:gd name="T23" fmla="*/ 2147483646 h 116"/>
                <a:gd name="T24" fmla="*/ 2147483646 w 117"/>
                <a:gd name="T25" fmla="*/ 2147483646 h 116"/>
                <a:gd name="T26" fmla="*/ 2147483646 w 117"/>
                <a:gd name="T27" fmla="*/ 2147483646 h 116"/>
                <a:gd name="T28" fmla="*/ 2147483646 w 117"/>
                <a:gd name="T29" fmla="*/ 2147483646 h 116"/>
                <a:gd name="T30" fmla="*/ 2147483646 w 117"/>
                <a:gd name="T31" fmla="*/ 2147483646 h 116"/>
                <a:gd name="T32" fmla="*/ 2147483646 w 117"/>
                <a:gd name="T33" fmla="*/ 2147483646 h 116"/>
                <a:gd name="T34" fmla="*/ 2147483646 w 117"/>
                <a:gd name="T35" fmla="*/ 2147483646 h 116"/>
                <a:gd name="T36" fmla="*/ 2147483646 w 117"/>
                <a:gd name="T37" fmla="*/ 2147483646 h 116"/>
                <a:gd name="T38" fmla="*/ 2147483646 w 117"/>
                <a:gd name="T39" fmla="*/ 2147483646 h 116"/>
                <a:gd name="T40" fmla="*/ 2147483646 w 117"/>
                <a:gd name="T41" fmla="*/ 2147483646 h 116"/>
                <a:gd name="T42" fmla="*/ 2147483646 w 117"/>
                <a:gd name="T43" fmla="*/ 2147483646 h 116"/>
                <a:gd name="T44" fmla="*/ 2147483646 w 117"/>
                <a:gd name="T45" fmla="*/ 2147483646 h 116"/>
                <a:gd name="T46" fmla="*/ 2147483646 w 117"/>
                <a:gd name="T47" fmla="*/ 2147483646 h 116"/>
                <a:gd name="T48" fmla="*/ 2147483646 w 117"/>
                <a:gd name="T49" fmla="*/ 2147483646 h 116"/>
                <a:gd name="T50" fmla="*/ 2147483646 w 117"/>
                <a:gd name="T51" fmla="*/ 2147483646 h 116"/>
                <a:gd name="T52" fmla="*/ 2147483646 w 117"/>
                <a:gd name="T53" fmla="*/ 2147483646 h 116"/>
                <a:gd name="T54" fmla="*/ 2147483646 w 117"/>
                <a:gd name="T55" fmla="*/ 2147483646 h 116"/>
                <a:gd name="T56" fmla="*/ 2147483646 w 117"/>
                <a:gd name="T57" fmla="*/ 2147483646 h 116"/>
                <a:gd name="T58" fmla="*/ 2147483646 w 117"/>
                <a:gd name="T59" fmla="*/ 2147483646 h 116"/>
                <a:gd name="T60" fmla="*/ 2147483646 w 117"/>
                <a:gd name="T61" fmla="*/ 2147483646 h 116"/>
                <a:gd name="T62" fmla="*/ 2147483646 w 117"/>
                <a:gd name="T63" fmla="*/ 2147483646 h 1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7" h="116">
                  <a:moveTo>
                    <a:pt x="108" y="87"/>
                  </a:moveTo>
                  <a:cubicBezTo>
                    <a:pt x="103" y="36"/>
                    <a:pt x="103" y="36"/>
                    <a:pt x="103" y="36"/>
                  </a:cubicBezTo>
                  <a:cubicBezTo>
                    <a:pt x="102" y="32"/>
                    <a:pt x="99" y="29"/>
                    <a:pt x="95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8" y="29"/>
                    <a:pt x="15" y="32"/>
                    <a:pt x="14" y="36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7" y="87"/>
                    <a:pt x="117" y="87"/>
                    <a:pt x="117" y="87"/>
                  </a:cubicBezTo>
                  <a:lnTo>
                    <a:pt x="108" y="87"/>
                  </a:lnTo>
                  <a:close/>
                  <a:moveTo>
                    <a:pt x="80" y="44"/>
                  </a:moveTo>
                  <a:cubicBezTo>
                    <a:pt x="88" y="44"/>
                    <a:pt x="88" y="44"/>
                    <a:pt x="88" y="44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0" y="51"/>
                    <a:pt x="80" y="51"/>
                    <a:pt x="80" y="51"/>
                  </a:cubicBezTo>
                  <a:lnTo>
                    <a:pt x="80" y="44"/>
                  </a:lnTo>
                  <a:close/>
                  <a:moveTo>
                    <a:pt x="80" y="58"/>
                  </a:moveTo>
                  <a:cubicBezTo>
                    <a:pt x="88" y="58"/>
                    <a:pt x="88" y="58"/>
                    <a:pt x="88" y="58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0" y="66"/>
                    <a:pt x="80" y="66"/>
                    <a:pt x="80" y="66"/>
                  </a:cubicBezTo>
                  <a:lnTo>
                    <a:pt x="80" y="58"/>
                  </a:lnTo>
                  <a:close/>
                  <a:moveTo>
                    <a:pt x="80" y="73"/>
                  </a:moveTo>
                  <a:cubicBezTo>
                    <a:pt x="88" y="73"/>
                    <a:pt x="88" y="73"/>
                    <a:pt x="88" y="73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73"/>
                  </a:lnTo>
                  <a:close/>
                  <a:moveTo>
                    <a:pt x="58" y="15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15"/>
                    <a:pt x="88" y="15"/>
                    <a:pt x="88" y="15"/>
                  </a:cubicBezTo>
                  <a:lnTo>
                    <a:pt x="58" y="15"/>
                  </a:lnTo>
                  <a:close/>
                  <a:moveTo>
                    <a:pt x="66" y="44"/>
                  </a:moveTo>
                  <a:cubicBezTo>
                    <a:pt x="73" y="44"/>
                    <a:pt x="73" y="44"/>
                    <a:pt x="73" y="44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66" y="51"/>
                    <a:pt x="66" y="51"/>
                    <a:pt x="66" y="51"/>
                  </a:cubicBezTo>
                  <a:lnTo>
                    <a:pt x="66" y="44"/>
                  </a:lnTo>
                  <a:close/>
                  <a:moveTo>
                    <a:pt x="66" y="58"/>
                  </a:moveTo>
                  <a:cubicBezTo>
                    <a:pt x="73" y="58"/>
                    <a:pt x="73" y="58"/>
                    <a:pt x="73" y="58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66" y="66"/>
                    <a:pt x="66" y="66"/>
                    <a:pt x="66" y="66"/>
                  </a:cubicBezTo>
                  <a:lnTo>
                    <a:pt x="66" y="58"/>
                  </a:lnTo>
                  <a:close/>
                  <a:moveTo>
                    <a:pt x="66" y="73"/>
                  </a:moveTo>
                  <a:cubicBezTo>
                    <a:pt x="73" y="73"/>
                    <a:pt x="73" y="73"/>
                    <a:pt x="73" y="73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66" y="80"/>
                    <a:pt x="66" y="80"/>
                    <a:pt x="66" y="80"/>
                  </a:cubicBezTo>
                  <a:lnTo>
                    <a:pt x="66" y="73"/>
                  </a:lnTo>
                  <a:close/>
                  <a:moveTo>
                    <a:pt x="22" y="44"/>
                  </a:moveTo>
                  <a:cubicBezTo>
                    <a:pt x="51" y="44"/>
                    <a:pt x="51" y="44"/>
                    <a:pt x="51" y="44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22" y="58"/>
                    <a:pt x="22" y="58"/>
                    <a:pt x="22" y="58"/>
                  </a:cubicBezTo>
                  <a:lnTo>
                    <a:pt x="22" y="44"/>
                  </a:lnTo>
                  <a:close/>
                  <a:moveTo>
                    <a:pt x="109" y="102"/>
                  </a:moveTo>
                  <a:cubicBezTo>
                    <a:pt x="8" y="102"/>
                    <a:pt x="8" y="102"/>
                    <a:pt x="8" y="102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109" y="95"/>
                    <a:pt x="109" y="95"/>
                    <a:pt x="109" y="95"/>
                  </a:cubicBezTo>
                  <a:lnTo>
                    <a:pt x="109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37" name="Freeform 153"/>
            <p:cNvSpPr>
              <a:spLocks/>
            </p:cNvSpPr>
            <p:nvPr/>
          </p:nvSpPr>
          <p:spPr bwMode="auto">
            <a:xfrm>
              <a:off x="16118477" y="10364796"/>
              <a:ext cx="372046" cy="370001"/>
            </a:xfrm>
            <a:custGeom>
              <a:avLst/>
              <a:gdLst>
                <a:gd name="T0" fmla="*/ 2147483646 w 113"/>
                <a:gd name="T1" fmla="*/ 2147483646 h 112"/>
                <a:gd name="T2" fmla="*/ 2147483646 w 113"/>
                <a:gd name="T3" fmla="*/ 2147483646 h 112"/>
                <a:gd name="T4" fmla="*/ 2147483646 w 113"/>
                <a:gd name="T5" fmla="*/ 2147483646 h 112"/>
                <a:gd name="T6" fmla="*/ 2147483646 w 113"/>
                <a:gd name="T7" fmla="*/ 2147483646 h 112"/>
                <a:gd name="T8" fmla="*/ 2147483646 w 113"/>
                <a:gd name="T9" fmla="*/ 2147483646 h 112"/>
                <a:gd name="T10" fmla="*/ 2147483646 w 113"/>
                <a:gd name="T11" fmla="*/ 2147483646 h 112"/>
                <a:gd name="T12" fmla="*/ 2147483646 w 113"/>
                <a:gd name="T13" fmla="*/ 2147483646 h 112"/>
                <a:gd name="T14" fmla="*/ 2147483646 w 113"/>
                <a:gd name="T15" fmla="*/ 2147483646 h 112"/>
                <a:gd name="T16" fmla="*/ 2147483646 w 113"/>
                <a:gd name="T17" fmla="*/ 2147483646 h 112"/>
                <a:gd name="T18" fmla="*/ 2147483646 w 113"/>
                <a:gd name="T19" fmla="*/ 2147483646 h 112"/>
                <a:gd name="T20" fmla="*/ 2147483646 w 113"/>
                <a:gd name="T21" fmla="*/ 0 h 112"/>
                <a:gd name="T22" fmla="*/ 0 w 113"/>
                <a:gd name="T23" fmla="*/ 2147483646 h 112"/>
                <a:gd name="T24" fmla="*/ 2147483646 w 113"/>
                <a:gd name="T25" fmla="*/ 2147483646 h 112"/>
                <a:gd name="T26" fmla="*/ 2147483646 w 113"/>
                <a:gd name="T27" fmla="*/ 2147483646 h 112"/>
                <a:gd name="T28" fmla="*/ 2147483646 w 113"/>
                <a:gd name="T29" fmla="*/ 2147483646 h 112"/>
                <a:gd name="T30" fmla="*/ 2147483646 w 113"/>
                <a:gd name="T31" fmla="*/ 2147483646 h 112"/>
                <a:gd name="T32" fmla="*/ 2147483646 w 113"/>
                <a:gd name="T33" fmla="*/ 2147483646 h 112"/>
                <a:gd name="T34" fmla="*/ 2147483646 w 113"/>
                <a:gd name="T35" fmla="*/ 2147483646 h 112"/>
                <a:gd name="T36" fmla="*/ 2147483646 w 113"/>
                <a:gd name="T37" fmla="*/ 2147483646 h 112"/>
                <a:gd name="T38" fmla="*/ 2147483646 w 113"/>
                <a:gd name="T39" fmla="*/ 2147483646 h 112"/>
                <a:gd name="T40" fmla="*/ 2147483646 w 113"/>
                <a:gd name="T41" fmla="*/ 2147483646 h 112"/>
                <a:gd name="T42" fmla="*/ 2147483646 w 113"/>
                <a:gd name="T43" fmla="*/ 2147483646 h 112"/>
                <a:gd name="T44" fmla="*/ 2147483646 w 113"/>
                <a:gd name="T45" fmla="*/ 2147483646 h 112"/>
                <a:gd name="T46" fmla="*/ 2147483646 w 113"/>
                <a:gd name="T47" fmla="*/ 2147483646 h 112"/>
                <a:gd name="T48" fmla="*/ 2147483646 w 113"/>
                <a:gd name="T49" fmla="*/ 2147483646 h 112"/>
                <a:gd name="T50" fmla="*/ 2147483646 w 113"/>
                <a:gd name="T51" fmla="*/ 2147483646 h 1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3" h="112">
                  <a:moveTo>
                    <a:pt x="91" y="89"/>
                  </a:moveTo>
                  <a:cubicBezTo>
                    <a:pt x="86" y="89"/>
                    <a:pt x="81" y="93"/>
                    <a:pt x="80" y="98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2" y="95"/>
                    <a:pt x="41" y="92"/>
                    <a:pt x="38" y="91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0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24" y="88"/>
                    <a:pt x="19" y="94"/>
                    <a:pt x="19" y="100"/>
                  </a:cubicBezTo>
                  <a:cubicBezTo>
                    <a:pt x="19" y="107"/>
                    <a:pt x="24" y="112"/>
                    <a:pt x="31" y="112"/>
                  </a:cubicBezTo>
                  <a:cubicBezTo>
                    <a:pt x="36" y="112"/>
                    <a:pt x="40" y="109"/>
                    <a:pt x="42" y="105"/>
                  </a:cubicBezTo>
                  <a:cubicBezTo>
                    <a:pt x="80" y="105"/>
                    <a:pt x="80" y="105"/>
                    <a:pt x="80" y="105"/>
                  </a:cubicBezTo>
                  <a:cubicBezTo>
                    <a:pt x="82" y="109"/>
                    <a:pt x="86" y="112"/>
                    <a:pt x="91" y="112"/>
                  </a:cubicBezTo>
                  <a:cubicBezTo>
                    <a:pt x="98" y="112"/>
                    <a:pt x="103" y="107"/>
                    <a:pt x="103" y="101"/>
                  </a:cubicBezTo>
                  <a:cubicBezTo>
                    <a:pt x="103" y="94"/>
                    <a:pt x="98" y="89"/>
                    <a:pt x="91" y="8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838" name="Group 299"/>
            <p:cNvGrpSpPr/>
            <p:nvPr/>
          </p:nvGrpSpPr>
          <p:grpSpPr>
            <a:xfrm>
              <a:off x="10748342" y="11166371"/>
              <a:ext cx="386356" cy="337295"/>
              <a:chOff x="1450975" y="3768725"/>
              <a:chExt cx="300038" cy="261938"/>
            </a:xfrm>
            <a:solidFill>
              <a:schemeClr val="tx1"/>
            </a:solidFill>
          </p:grpSpPr>
          <p:sp>
            <p:nvSpPr>
              <p:cNvPr id="839" name="Oval 154"/>
              <p:cNvSpPr>
                <a:spLocks noChangeArrowheads="1"/>
              </p:cNvSpPr>
              <p:nvPr/>
            </p:nvSpPr>
            <p:spPr bwMode="auto">
              <a:xfrm>
                <a:off x="1489075" y="3956050"/>
                <a:ext cx="74613" cy="7461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40" name="Oval 155"/>
              <p:cNvSpPr>
                <a:spLocks noChangeArrowheads="1"/>
              </p:cNvSpPr>
              <p:nvPr/>
            </p:nvSpPr>
            <p:spPr bwMode="auto">
              <a:xfrm>
                <a:off x="1655763" y="3956050"/>
                <a:ext cx="74613" cy="7461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41" name="Freeform 156"/>
              <p:cNvSpPr>
                <a:spLocks noEditPoints="1"/>
              </p:cNvSpPr>
              <p:nvPr/>
            </p:nvSpPr>
            <p:spPr bwMode="auto">
              <a:xfrm>
                <a:off x="1450975" y="3768725"/>
                <a:ext cx="300038" cy="204788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40" y="0"/>
                  </a:cxn>
                  <a:cxn ang="0">
                    <a:pos x="37" y="4"/>
                  </a:cxn>
                  <a:cxn ang="0">
                    <a:pos x="37" y="15"/>
                  </a:cxn>
                  <a:cxn ang="0">
                    <a:pos x="19" y="15"/>
                  </a:cxn>
                  <a:cxn ang="0">
                    <a:pos x="13" y="18"/>
                  </a:cxn>
                  <a:cxn ang="0">
                    <a:pos x="2" y="40"/>
                  </a:cxn>
                  <a:cxn ang="0">
                    <a:pos x="0" y="47"/>
                  </a:cxn>
                  <a:cxn ang="0">
                    <a:pos x="0" y="69"/>
                  </a:cxn>
                  <a:cxn ang="0">
                    <a:pos x="3" y="75"/>
                  </a:cxn>
                  <a:cxn ang="0">
                    <a:pos x="5" y="77"/>
                  </a:cxn>
                  <a:cxn ang="0">
                    <a:pos x="9" y="79"/>
                  </a:cxn>
                  <a:cxn ang="0">
                    <a:pos x="29" y="65"/>
                  </a:cxn>
                  <a:cxn ang="0">
                    <a:pos x="50" y="80"/>
                  </a:cxn>
                  <a:cxn ang="0">
                    <a:pos x="74" y="80"/>
                  </a:cxn>
                  <a:cxn ang="0">
                    <a:pos x="95" y="65"/>
                  </a:cxn>
                  <a:cxn ang="0">
                    <a:pos x="115" y="79"/>
                  </a:cxn>
                  <a:cxn ang="0">
                    <a:pos x="117" y="76"/>
                  </a:cxn>
                  <a:cxn ang="0">
                    <a:pos x="117" y="4"/>
                  </a:cxn>
                  <a:cxn ang="0">
                    <a:pos x="113" y="0"/>
                  </a:cxn>
                  <a:cxn ang="0">
                    <a:pos x="37" y="44"/>
                  </a:cxn>
                  <a:cxn ang="0">
                    <a:pos x="15" y="44"/>
                  </a:cxn>
                  <a:cxn ang="0">
                    <a:pos x="22" y="22"/>
                  </a:cxn>
                  <a:cxn ang="0">
                    <a:pos x="37" y="22"/>
                  </a:cxn>
                  <a:cxn ang="0">
                    <a:pos x="37" y="44"/>
                  </a:cxn>
                </a:cxnLst>
                <a:rect l="0" t="0" r="r" b="b"/>
                <a:pathLst>
                  <a:path w="117" h="80">
                    <a:moveTo>
                      <a:pt x="113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38" y="0"/>
                      <a:pt x="37" y="2"/>
                      <a:pt x="37" y="4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7" y="15"/>
                      <a:pt x="14" y="16"/>
                      <a:pt x="13" y="18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2"/>
                      <a:pt x="0" y="45"/>
                      <a:pt x="0" y="47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1"/>
                      <a:pt x="2" y="74"/>
                      <a:pt x="3" y="75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6" y="78"/>
                      <a:pt x="8" y="79"/>
                      <a:pt x="9" y="79"/>
                    </a:cubicBezTo>
                    <a:cubicBezTo>
                      <a:pt x="12" y="71"/>
                      <a:pt x="20" y="65"/>
                      <a:pt x="29" y="65"/>
                    </a:cubicBezTo>
                    <a:cubicBezTo>
                      <a:pt x="39" y="65"/>
                      <a:pt x="47" y="71"/>
                      <a:pt x="50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7" y="71"/>
                      <a:pt x="85" y="65"/>
                      <a:pt x="95" y="65"/>
                    </a:cubicBezTo>
                    <a:cubicBezTo>
                      <a:pt x="104" y="65"/>
                      <a:pt x="112" y="71"/>
                      <a:pt x="115" y="79"/>
                    </a:cubicBezTo>
                    <a:cubicBezTo>
                      <a:pt x="116" y="78"/>
                      <a:pt x="117" y="77"/>
                      <a:pt x="117" y="76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117" y="2"/>
                      <a:pt x="115" y="0"/>
                      <a:pt x="113" y="0"/>
                    </a:cubicBezTo>
                    <a:close/>
                    <a:moveTo>
                      <a:pt x="37" y="44"/>
                    </a:moveTo>
                    <a:cubicBezTo>
                      <a:pt x="15" y="44"/>
                      <a:pt x="15" y="44"/>
                      <a:pt x="15" y="4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37" y="22"/>
                      <a:pt x="37" y="22"/>
                      <a:pt x="37" y="22"/>
                    </a:cubicBezTo>
                    <a:lnTo>
                      <a:pt x="37" y="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842" name="Group 310"/>
            <p:cNvGrpSpPr/>
            <p:nvPr/>
          </p:nvGrpSpPr>
          <p:grpSpPr>
            <a:xfrm>
              <a:off x="17637323" y="10350733"/>
              <a:ext cx="380223" cy="384311"/>
              <a:chOff x="6800850" y="3135313"/>
              <a:chExt cx="295275" cy="298450"/>
            </a:xfrm>
            <a:solidFill>
              <a:schemeClr val="tx1"/>
            </a:solidFill>
          </p:grpSpPr>
          <p:sp>
            <p:nvSpPr>
              <p:cNvPr id="843" name="Freeform 157"/>
              <p:cNvSpPr>
                <a:spLocks noEditPoints="1"/>
              </p:cNvSpPr>
              <p:nvPr/>
            </p:nvSpPr>
            <p:spPr bwMode="auto">
              <a:xfrm>
                <a:off x="6800850" y="3135313"/>
                <a:ext cx="295275" cy="29845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</a:cxnLst>
                <a:rect l="0" t="0" r="r" b="b"/>
                <a:pathLst>
                  <a:path w="116" h="116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9"/>
                    </a:move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7"/>
                      <a:pt x="58" y="7"/>
                    </a:cubicBez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44" name="Freeform 158"/>
              <p:cNvSpPr>
                <a:spLocks noEditPoints="1"/>
              </p:cNvSpPr>
              <p:nvPr/>
            </p:nvSpPr>
            <p:spPr bwMode="auto">
              <a:xfrm>
                <a:off x="6838950" y="3175000"/>
                <a:ext cx="222250" cy="222250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0" y="43"/>
                  </a:cxn>
                  <a:cxn ang="0">
                    <a:pos x="43" y="87"/>
                  </a:cxn>
                  <a:cxn ang="0">
                    <a:pos x="87" y="43"/>
                  </a:cxn>
                  <a:cxn ang="0">
                    <a:pos x="43" y="0"/>
                  </a:cxn>
                  <a:cxn ang="0">
                    <a:pos x="49" y="49"/>
                  </a:cxn>
                  <a:cxn ang="0">
                    <a:pos x="41" y="49"/>
                  </a:cxn>
                  <a:cxn ang="0">
                    <a:pos x="41" y="65"/>
                  </a:cxn>
                  <a:cxn ang="0">
                    <a:pos x="29" y="65"/>
                  </a:cxn>
                  <a:cxn ang="0">
                    <a:pos x="29" y="16"/>
                  </a:cxn>
                  <a:cxn ang="0">
                    <a:pos x="48" y="16"/>
                  </a:cxn>
                  <a:cxn ang="0">
                    <a:pos x="66" y="32"/>
                  </a:cxn>
                  <a:cxn ang="0">
                    <a:pos x="49" y="49"/>
                  </a:cxn>
                </a:cxnLst>
                <a:rect l="0" t="0" r="r" b="b"/>
                <a:pathLst>
                  <a:path w="87" h="87">
                    <a:moveTo>
                      <a:pt x="43" y="0"/>
                    </a:moveTo>
                    <a:cubicBezTo>
                      <a:pt x="19" y="0"/>
                      <a:pt x="0" y="19"/>
                      <a:pt x="0" y="43"/>
                    </a:cubicBezTo>
                    <a:cubicBezTo>
                      <a:pt x="0" y="67"/>
                      <a:pt x="19" y="87"/>
                      <a:pt x="43" y="87"/>
                    </a:cubicBezTo>
                    <a:cubicBezTo>
                      <a:pt x="67" y="87"/>
                      <a:pt x="87" y="67"/>
                      <a:pt x="87" y="43"/>
                    </a:cubicBezTo>
                    <a:cubicBezTo>
                      <a:pt x="87" y="19"/>
                      <a:pt x="67" y="0"/>
                      <a:pt x="43" y="0"/>
                    </a:cubicBezTo>
                    <a:close/>
                    <a:moveTo>
                      <a:pt x="49" y="49"/>
                    </a:move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59" y="16"/>
                      <a:pt x="66" y="21"/>
                      <a:pt x="66" y="32"/>
                    </a:cubicBezTo>
                    <a:cubicBezTo>
                      <a:pt x="66" y="44"/>
                      <a:pt x="60" y="49"/>
                      <a:pt x="49" y="4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45" name="Freeform 159"/>
              <p:cNvSpPr>
                <a:spLocks/>
              </p:cNvSpPr>
              <p:nvPr/>
            </p:nvSpPr>
            <p:spPr bwMode="auto">
              <a:xfrm>
                <a:off x="6943725" y="3241675"/>
                <a:ext cx="30163" cy="301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3" y="12"/>
                  </a:cxn>
                  <a:cxn ang="0">
                    <a:pos x="12" y="6"/>
                  </a:cxn>
                  <a:cxn ang="0">
                    <a:pos x="3" y="0"/>
                  </a:cxn>
                </a:cxnLst>
                <a:rect l="0" t="0" r="r" b="b"/>
                <a:pathLst>
                  <a:path w="12" h="1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2"/>
                      <a:pt x="12" y="12"/>
                      <a:pt x="12" y="6"/>
                    </a:cubicBezTo>
                    <a:cubicBezTo>
                      <a:pt x="12" y="0"/>
                      <a:pt x="8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846" name="Group 301"/>
            <p:cNvGrpSpPr/>
            <p:nvPr/>
          </p:nvGrpSpPr>
          <p:grpSpPr>
            <a:xfrm>
              <a:off x="11514920" y="11154106"/>
              <a:ext cx="382268" cy="349560"/>
              <a:chOff x="2046288" y="3759200"/>
              <a:chExt cx="296863" cy="271463"/>
            </a:xfrm>
            <a:solidFill>
              <a:schemeClr val="tx1"/>
            </a:solidFill>
          </p:grpSpPr>
          <p:sp>
            <p:nvSpPr>
              <p:cNvPr id="847" name="Rectangle 160"/>
              <p:cNvSpPr>
                <a:spLocks noChangeArrowheads="1"/>
              </p:cNvSpPr>
              <p:nvPr/>
            </p:nvSpPr>
            <p:spPr bwMode="auto">
              <a:xfrm>
                <a:off x="2065338" y="3973513"/>
                <a:ext cx="55563" cy="571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48" name="Rectangle 161"/>
              <p:cNvSpPr>
                <a:spLocks noChangeArrowheads="1"/>
              </p:cNvSpPr>
              <p:nvPr/>
            </p:nvSpPr>
            <p:spPr bwMode="auto">
              <a:xfrm>
                <a:off x="2139950" y="3935413"/>
                <a:ext cx="55563" cy="952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49" name="Rectangle 162"/>
              <p:cNvSpPr>
                <a:spLocks noChangeArrowheads="1"/>
              </p:cNvSpPr>
              <p:nvPr/>
            </p:nvSpPr>
            <p:spPr bwMode="auto">
              <a:xfrm>
                <a:off x="2212975" y="3898900"/>
                <a:ext cx="57150" cy="1317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50" name="Rectangle 163"/>
              <p:cNvSpPr>
                <a:spLocks noChangeArrowheads="1"/>
              </p:cNvSpPr>
              <p:nvPr/>
            </p:nvSpPr>
            <p:spPr bwMode="auto">
              <a:xfrm>
                <a:off x="2287588" y="3860800"/>
                <a:ext cx="55563" cy="1698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51" name="Freeform 164"/>
              <p:cNvSpPr>
                <a:spLocks/>
              </p:cNvSpPr>
              <p:nvPr/>
            </p:nvSpPr>
            <p:spPr bwMode="auto">
              <a:xfrm>
                <a:off x="2046288" y="3759200"/>
                <a:ext cx="296863" cy="176213"/>
              </a:xfrm>
              <a:custGeom>
                <a:avLst/>
                <a:gdLst/>
                <a:ahLst/>
                <a:cxnLst>
                  <a:cxn ang="0">
                    <a:pos x="162" y="25"/>
                  </a:cxn>
                  <a:cxn ang="0">
                    <a:pos x="126" y="25"/>
                  </a:cxn>
                  <a:cxn ang="0">
                    <a:pos x="81" y="59"/>
                  </a:cxn>
                  <a:cxn ang="0">
                    <a:pos x="59" y="48"/>
                  </a:cxn>
                  <a:cxn ang="0">
                    <a:pos x="0" y="96"/>
                  </a:cxn>
                  <a:cxn ang="0">
                    <a:pos x="0" y="111"/>
                  </a:cxn>
                  <a:cxn ang="0">
                    <a:pos x="60" y="62"/>
                  </a:cxn>
                  <a:cxn ang="0">
                    <a:pos x="83" y="74"/>
                  </a:cxn>
                  <a:cxn ang="0">
                    <a:pos x="131" y="37"/>
                  </a:cxn>
                  <a:cxn ang="0">
                    <a:pos x="166" y="37"/>
                  </a:cxn>
                  <a:cxn ang="0">
                    <a:pos x="187" y="16"/>
                  </a:cxn>
                  <a:cxn ang="0">
                    <a:pos x="187" y="0"/>
                  </a:cxn>
                  <a:cxn ang="0">
                    <a:pos x="162" y="25"/>
                  </a:cxn>
                </a:cxnLst>
                <a:rect l="0" t="0" r="r" b="b"/>
                <a:pathLst>
                  <a:path w="187" h="111">
                    <a:moveTo>
                      <a:pt x="162" y="25"/>
                    </a:moveTo>
                    <a:lnTo>
                      <a:pt x="126" y="25"/>
                    </a:lnTo>
                    <a:lnTo>
                      <a:pt x="81" y="59"/>
                    </a:lnTo>
                    <a:lnTo>
                      <a:pt x="59" y="48"/>
                    </a:lnTo>
                    <a:lnTo>
                      <a:pt x="0" y="96"/>
                    </a:lnTo>
                    <a:lnTo>
                      <a:pt x="0" y="111"/>
                    </a:lnTo>
                    <a:lnTo>
                      <a:pt x="60" y="62"/>
                    </a:lnTo>
                    <a:lnTo>
                      <a:pt x="83" y="74"/>
                    </a:lnTo>
                    <a:lnTo>
                      <a:pt x="131" y="37"/>
                    </a:lnTo>
                    <a:lnTo>
                      <a:pt x="166" y="37"/>
                    </a:lnTo>
                    <a:lnTo>
                      <a:pt x="187" y="16"/>
                    </a:lnTo>
                    <a:lnTo>
                      <a:pt x="187" y="0"/>
                    </a:lnTo>
                    <a:lnTo>
                      <a:pt x="16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852" name="Freeform 165"/>
            <p:cNvSpPr>
              <a:spLocks noEditPoints="1"/>
            </p:cNvSpPr>
            <p:nvPr/>
          </p:nvSpPr>
          <p:spPr bwMode="auto">
            <a:xfrm>
              <a:off x="12279454" y="11117064"/>
              <a:ext cx="382266" cy="386355"/>
            </a:xfrm>
            <a:custGeom>
              <a:avLst/>
              <a:gdLst>
                <a:gd name="T0" fmla="*/ 2147483646 w 187"/>
                <a:gd name="T1" fmla="*/ 0 h 189"/>
                <a:gd name="T2" fmla="*/ 2147483646 w 187"/>
                <a:gd name="T3" fmla="*/ 2147483646 h 189"/>
                <a:gd name="T4" fmla="*/ 0 w 187"/>
                <a:gd name="T5" fmla="*/ 2147483646 h 189"/>
                <a:gd name="T6" fmla="*/ 2147483646 w 187"/>
                <a:gd name="T7" fmla="*/ 2147483646 h 189"/>
                <a:gd name="T8" fmla="*/ 2147483646 w 187"/>
                <a:gd name="T9" fmla="*/ 2147483646 h 189"/>
                <a:gd name="T10" fmla="*/ 2147483646 w 187"/>
                <a:gd name="T11" fmla="*/ 2147483646 h 189"/>
                <a:gd name="T12" fmla="*/ 2147483646 w 187"/>
                <a:gd name="T13" fmla="*/ 2147483646 h 189"/>
                <a:gd name="T14" fmla="*/ 2147483646 w 187"/>
                <a:gd name="T15" fmla="*/ 2147483646 h 189"/>
                <a:gd name="T16" fmla="*/ 2147483646 w 187"/>
                <a:gd name="T17" fmla="*/ 2147483646 h 189"/>
                <a:gd name="T18" fmla="*/ 2147483646 w 187"/>
                <a:gd name="T19" fmla="*/ 2147483646 h 189"/>
                <a:gd name="T20" fmla="*/ 2147483646 w 187"/>
                <a:gd name="T21" fmla="*/ 2147483646 h 189"/>
                <a:gd name="T22" fmla="*/ 2147483646 w 187"/>
                <a:gd name="T23" fmla="*/ 2147483646 h 189"/>
                <a:gd name="T24" fmla="*/ 2147483646 w 187"/>
                <a:gd name="T25" fmla="*/ 2147483646 h 189"/>
                <a:gd name="T26" fmla="*/ 2147483646 w 187"/>
                <a:gd name="T27" fmla="*/ 2147483646 h 189"/>
                <a:gd name="T28" fmla="*/ 2147483646 w 187"/>
                <a:gd name="T29" fmla="*/ 2147483646 h 189"/>
                <a:gd name="T30" fmla="*/ 2147483646 w 187"/>
                <a:gd name="T31" fmla="*/ 2147483646 h 189"/>
                <a:gd name="T32" fmla="*/ 2147483646 w 187"/>
                <a:gd name="T33" fmla="*/ 2147483646 h 189"/>
                <a:gd name="T34" fmla="*/ 2147483646 w 187"/>
                <a:gd name="T35" fmla="*/ 2147483646 h 189"/>
                <a:gd name="T36" fmla="*/ 2147483646 w 187"/>
                <a:gd name="T37" fmla="*/ 2147483646 h 189"/>
                <a:gd name="T38" fmla="*/ 2147483646 w 187"/>
                <a:gd name="T39" fmla="*/ 2147483646 h 189"/>
                <a:gd name="T40" fmla="*/ 2147483646 w 187"/>
                <a:gd name="T41" fmla="*/ 2147483646 h 189"/>
                <a:gd name="T42" fmla="*/ 2147483646 w 187"/>
                <a:gd name="T43" fmla="*/ 2147483646 h 189"/>
                <a:gd name="T44" fmla="*/ 2147483646 w 187"/>
                <a:gd name="T45" fmla="*/ 2147483646 h 189"/>
                <a:gd name="T46" fmla="*/ 2147483646 w 187"/>
                <a:gd name="T47" fmla="*/ 2147483646 h 189"/>
                <a:gd name="T48" fmla="*/ 2147483646 w 187"/>
                <a:gd name="T49" fmla="*/ 2147483646 h 189"/>
                <a:gd name="T50" fmla="*/ 2147483646 w 187"/>
                <a:gd name="T51" fmla="*/ 2147483646 h 189"/>
                <a:gd name="T52" fmla="*/ 2147483646 w 187"/>
                <a:gd name="T53" fmla="*/ 2147483646 h 189"/>
                <a:gd name="T54" fmla="*/ 2147483646 w 187"/>
                <a:gd name="T55" fmla="*/ 2147483646 h 189"/>
                <a:gd name="T56" fmla="*/ 2147483646 w 187"/>
                <a:gd name="T57" fmla="*/ 2147483646 h 189"/>
                <a:gd name="T58" fmla="*/ 2147483646 w 187"/>
                <a:gd name="T59" fmla="*/ 2147483646 h 189"/>
                <a:gd name="T60" fmla="*/ 2147483646 w 187"/>
                <a:gd name="T61" fmla="*/ 2147483646 h 189"/>
                <a:gd name="T62" fmla="*/ 2147483646 w 187"/>
                <a:gd name="T63" fmla="*/ 2147483646 h 189"/>
                <a:gd name="T64" fmla="*/ 2147483646 w 187"/>
                <a:gd name="T65" fmla="*/ 2147483646 h 189"/>
                <a:gd name="T66" fmla="*/ 2147483646 w 187"/>
                <a:gd name="T67" fmla="*/ 2147483646 h 1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7" h="189">
                  <a:moveTo>
                    <a:pt x="94" y="48"/>
                  </a:moveTo>
                  <a:lnTo>
                    <a:pt x="94" y="0"/>
                  </a:lnTo>
                  <a:lnTo>
                    <a:pt x="12" y="0"/>
                  </a:lnTo>
                  <a:lnTo>
                    <a:pt x="12" y="176"/>
                  </a:lnTo>
                  <a:lnTo>
                    <a:pt x="0" y="176"/>
                  </a:lnTo>
                  <a:lnTo>
                    <a:pt x="0" y="189"/>
                  </a:lnTo>
                  <a:lnTo>
                    <a:pt x="187" y="189"/>
                  </a:lnTo>
                  <a:lnTo>
                    <a:pt x="187" y="48"/>
                  </a:lnTo>
                  <a:lnTo>
                    <a:pt x="94" y="48"/>
                  </a:lnTo>
                  <a:close/>
                  <a:moveTo>
                    <a:pt x="71" y="176"/>
                  </a:moveTo>
                  <a:lnTo>
                    <a:pt x="36" y="176"/>
                  </a:lnTo>
                  <a:lnTo>
                    <a:pt x="36" y="153"/>
                  </a:lnTo>
                  <a:lnTo>
                    <a:pt x="71" y="153"/>
                  </a:lnTo>
                  <a:lnTo>
                    <a:pt x="71" y="176"/>
                  </a:lnTo>
                  <a:close/>
                  <a:moveTo>
                    <a:pt x="83" y="129"/>
                  </a:moveTo>
                  <a:lnTo>
                    <a:pt x="25" y="129"/>
                  </a:lnTo>
                  <a:lnTo>
                    <a:pt x="25" y="118"/>
                  </a:lnTo>
                  <a:lnTo>
                    <a:pt x="83" y="118"/>
                  </a:lnTo>
                  <a:lnTo>
                    <a:pt x="83" y="129"/>
                  </a:lnTo>
                  <a:close/>
                  <a:moveTo>
                    <a:pt x="83" y="106"/>
                  </a:moveTo>
                  <a:lnTo>
                    <a:pt x="25" y="106"/>
                  </a:lnTo>
                  <a:lnTo>
                    <a:pt x="25" y="95"/>
                  </a:lnTo>
                  <a:lnTo>
                    <a:pt x="83" y="95"/>
                  </a:lnTo>
                  <a:lnTo>
                    <a:pt x="83" y="106"/>
                  </a:lnTo>
                  <a:close/>
                  <a:moveTo>
                    <a:pt x="83" y="82"/>
                  </a:moveTo>
                  <a:lnTo>
                    <a:pt x="25" y="82"/>
                  </a:lnTo>
                  <a:lnTo>
                    <a:pt x="25" y="71"/>
                  </a:lnTo>
                  <a:lnTo>
                    <a:pt x="83" y="71"/>
                  </a:lnTo>
                  <a:lnTo>
                    <a:pt x="83" y="82"/>
                  </a:lnTo>
                  <a:close/>
                  <a:moveTo>
                    <a:pt x="83" y="59"/>
                  </a:moveTo>
                  <a:lnTo>
                    <a:pt x="25" y="59"/>
                  </a:lnTo>
                  <a:lnTo>
                    <a:pt x="25" y="48"/>
                  </a:lnTo>
                  <a:lnTo>
                    <a:pt x="83" y="48"/>
                  </a:lnTo>
                  <a:lnTo>
                    <a:pt x="83" y="59"/>
                  </a:lnTo>
                  <a:close/>
                  <a:moveTo>
                    <a:pt x="83" y="35"/>
                  </a:moveTo>
                  <a:lnTo>
                    <a:pt x="25" y="35"/>
                  </a:lnTo>
                  <a:lnTo>
                    <a:pt x="25" y="24"/>
                  </a:lnTo>
                  <a:lnTo>
                    <a:pt x="83" y="24"/>
                  </a:lnTo>
                  <a:lnTo>
                    <a:pt x="83" y="35"/>
                  </a:lnTo>
                  <a:close/>
                  <a:moveTo>
                    <a:pt x="141" y="164"/>
                  </a:moveTo>
                  <a:lnTo>
                    <a:pt x="118" y="164"/>
                  </a:lnTo>
                  <a:lnTo>
                    <a:pt x="118" y="142"/>
                  </a:lnTo>
                  <a:lnTo>
                    <a:pt x="141" y="142"/>
                  </a:lnTo>
                  <a:lnTo>
                    <a:pt x="141" y="164"/>
                  </a:lnTo>
                  <a:close/>
                  <a:moveTo>
                    <a:pt x="141" y="129"/>
                  </a:moveTo>
                  <a:lnTo>
                    <a:pt x="118" y="129"/>
                  </a:lnTo>
                  <a:lnTo>
                    <a:pt x="118" y="106"/>
                  </a:lnTo>
                  <a:lnTo>
                    <a:pt x="141" y="106"/>
                  </a:lnTo>
                  <a:lnTo>
                    <a:pt x="141" y="129"/>
                  </a:lnTo>
                  <a:close/>
                  <a:moveTo>
                    <a:pt x="141" y="95"/>
                  </a:moveTo>
                  <a:lnTo>
                    <a:pt x="118" y="95"/>
                  </a:lnTo>
                  <a:lnTo>
                    <a:pt x="118" y="71"/>
                  </a:lnTo>
                  <a:lnTo>
                    <a:pt x="141" y="71"/>
                  </a:lnTo>
                  <a:lnTo>
                    <a:pt x="141" y="95"/>
                  </a:lnTo>
                  <a:close/>
                  <a:moveTo>
                    <a:pt x="176" y="164"/>
                  </a:moveTo>
                  <a:lnTo>
                    <a:pt x="152" y="164"/>
                  </a:lnTo>
                  <a:lnTo>
                    <a:pt x="152" y="142"/>
                  </a:lnTo>
                  <a:lnTo>
                    <a:pt x="176" y="142"/>
                  </a:lnTo>
                  <a:lnTo>
                    <a:pt x="176" y="164"/>
                  </a:lnTo>
                  <a:close/>
                  <a:moveTo>
                    <a:pt x="176" y="129"/>
                  </a:moveTo>
                  <a:lnTo>
                    <a:pt x="152" y="129"/>
                  </a:lnTo>
                  <a:lnTo>
                    <a:pt x="152" y="106"/>
                  </a:lnTo>
                  <a:lnTo>
                    <a:pt x="176" y="106"/>
                  </a:lnTo>
                  <a:lnTo>
                    <a:pt x="176" y="129"/>
                  </a:lnTo>
                  <a:close/>
                  <a:moveTo>
                    <a:pt x="176" y="95"/>
                  </a:moveTo>
                  <a:lnTo>
                    <a:pt x="152" y="95"/>
                  </a:lnTo>
                  <a:lnTo>
                    <a:pt x="152" y="71"/>
                  </a:lnTo>
                  <a:lnTo>
                    <a:pt x="176" y="71"/>
                  </a:lnTo>
                  <a:lnTo>
                    <a:pt x="176" y="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53" name="Freeform 166"/>
            <p:cNvSpPr>
              <a:spLocks noEditPoints="1"/>
            </p:cNvSpPr>
            <p:nvPr/>
          </p:nvSpPr>
          <p:spPr bwMode="auto">
            <a:xfrm>
              <a:off x="16249306" y="11117064"/>
              <a:ext cx="263702" cy="386355"/>
            </a:xfrm>
            <a:custGeom>
              <a:avLst/>
              <a:gdLst>
                <a:gd name="T0" fmla="*/ 2147483646 w 80"/>
                <a:gd name="T1" fmla="*/ 0 h 117"/>
                <a:gd name="T2" fmla="*/ 0 w 80"/>
                <a:gd name="T3" fmla="*/ 2147483646 h 117"/>
                <a:gd name="T4" fmla="*/ 2147483646 w 80"/>
                <a:gd name="T5" fmla="*/ 2147483646 h 117"/>
                <a:gd name="T6" fmla="*/ 2147483646 w 80"/>
                <a:gd name="T7" fmla="*/ 2147483646 h 117"/>
                <a:gd name="T8" fmla="*/ 2147483646 w 80"/>
                <a:gd name="T9" fmla="*/ 0 h 117"/>
                <a:gd name="T10" fmla="*/ 2147483646 w 80"/>
                <a:gd name="T11" fmla="*/ 2147483646 h 117"/>
                <a:gd name="T12" fmla="*/ 2147483646 w 80"/>
                <a:gd name="T13" fmla="*/ 2147483646 h 117"/>
                <a:gd name="T14" fmla="*/ 2147483646 w 80"/>
                <a:gd name="T15" fmla="*/ 2147483646 h 117"/>
                <a:gd name="T16" fmla="*/ 2147483646 w 80"/>
                <a:gd name="T17" fmla="*/ 2147483646 h 117"/>
                <a:gd name="T18" fmla="*/ 2147483646 w 80"/>
                <a:gd name="T19" fmla="*/ 2147483646 h 117"/>
                <a:gd name="T20" fmla="*/ 2147483646 w 80"/>
                <a:gd name="T21" fmla="*/ 2147483646 h 117"/>
                <a:gd name="T22" fmla="*/ 2147483646 w 80"/>
                <a:gd name="T23" fmla="*/ 2147483646 h 117"/>
                <a:gd name="T24" fmla="*/ 2147483646 w 80"/>
                <a:gd name="T25" fmla="*/ 2147483646 h 117"/>
                <a:gd name="T26" fmla="*/ 2147483646 w 80"/>
                <a:gd name="T27" fmla="*/ 2147483646 h 117"/>
                <a:gd name="T28" fmla="*/ 2147483646 w 80"/>
                <a:gd name="T29" fmla="*/ 2147483646 h 117"/>
                <a:gd name="T30" fmla="*/ 2147483646 w 80"/>
                <a:gd name="T31" fmla="*/ 2147483646 h 1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0" h="117"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66"/>
                    <a:pt x="27" y="85"/>
                    <a:pt x="40" y="117"/>
                  </a:cubicBezTo>
                  <a:cubicBezTo>
                    <a:pt x="53" y="85"/>
                    <a:pt x="80" y="66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lose/>
                  <a:moveTo>
                    <a:pt x="7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8" y="46"/>
                    <a:pt x="28" y="46"/>
                    <a:pt x="28" y="46"/>
                  </a:cubicBezTo>
                  <a:lnTo>
                    <a:pt x="7" y="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854" name="Group 306"/>
            <p:cNvGrpSpPr/>
            <p:nvPr/>
          </p:nvGrpSpPr>
          <p:grpSpPr>
            <a:xfrm>
              <a:off x="13804433" y="11111178"/>
              <a:ext cx="390443" cy="392488"/>
              <a:chOff x="3824288" y="3725863"/>
              <a:chExt cx="303212" cy="304800"/>
            </a:xfrm>
            <a:solidFill>
              <a:schemeClr val="tx1"/>
            </a:solidFill>
          </p:grpSpPr>
          <p:sp>
            <p:nvSpPr>
              <p:cNvPr id="855" name="Freeform 167"/>
              <p:cNvSpPr>
                <a:spLocks/>
              </p:cNvSpPr>
              <p:nvPr/>
            </p:nvSpPr>
            <p:spPr bwMode="auto">
              <a:xfrm>
                <a:off x="3857625" y="3871913"/>
                <a:ext cx="269875" cy="158750"/>
              </a:xfrm>
              <a:custGeom>
                <a:avLst/>
                <a:gdLst/>
                <a:ahLst/>
                <a:cxnLst>
                  <a:cxn ang="0">
                    <a:pos x="71" y="41"/>
                  </a:cxn>
                  <a:cxn ang="0">
                    <a:pos x="45" y="1"/>
                  </a:cxn>
                  <a:cxn ang="0">
                    <a:pos x="30" y="0"/>
                  </a:cxn>
                  <a:cxn ang="0">
                    <a:pos x="51" y="40"/>
                  </a:cxn>
                  <a:cxn ang="0">
                    <a:pos x="0" y="62"/>
                  </a:cxn>
                  <a:cxn ang="0">
                    <a:pos x="105" y="62"/>
                  </a:cxn>
                  <a:cxn ang="0">
                    <a:pos x="71" y="41"/>
                  </a:cxn>
                </a:cxnLst>
                <a:rect l="0" t="0" r="r" b="b"/>
                <a:pathLst>
                  <a:path w="105" h="62">
                    <a:moveTo>
                      <a:pt x="71" y="41"/>
                    </a:moveTo>
                    <a:cubicBezTo>
                      <a:pt x="66" y="32"/>
                      <a:pt x="56" y="14"/>
                      <a:pt x="45" y="1"/>
                    </a:cubicBezTo>
                    <a:cubicBezTo>
                      <a:pt x="45" y="1"/>
                      <a:pt x="31" y="0"/>
                      <a:pt x="30" y="0"/>
                    </a:cubicBezTo>
                    <a:cubicBezTo>
                      <a:pt x="39" y="12"/>
                      <a:pt x="49" y="27"/>
                      <a:pt x="51" y="40"/>
                    </a:cubicBezTo>
                    <a:cubicBezTo>
                      <a:pt x="28" y="41"/>
                      <a:pt x="9" y="50"/>
                      <a:pt x="0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97" y="52"/>
                      <a:pt x="87" y="44"/>
                      <a:pt x="71" y="4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56" name="Freeform 168"/>
              <p:cNvSpPr>
                <a:spLocks/>
              </p:cNvSpPr>
              <p:nvPr/>
            </p:nvSpPr>
            <p:spPr bwMode="auto">
              <a:xfrm>
                <a:off x="3824288" y="3725863"/>
                <a:ext cx="204788" cy="209550"/>
              </a:xfrm>
              <a:custGeom>
                <a:avLst/>
                <a:gdLst/>
                <a:ahLst/>
                <a:cxnLst>
                  <a:cxn ang="0">
                    <a:pos x="20" y="39"/>
                  </a:cxn>
                  <a:cxn ang="0">
                    <a:pos x="22" y="82"/>
                  </a:cxn>
                  <a:cxn ang="0">
                    <a:pos x="36" y="46"/>
                  </a:cxn>
                  <a:cxn ang="0">
                    <a:pos x="51" y="53"/>
                  </a:cxn>
                  <a:cxn ang="0">
                    <a:pos x="46" y="38"/>
                  </a:cxn>
                  <a:cxn ang="0">
                    <a:pos x="80" y="53"/>
                  </a:cxn>
                  <a:cxn ang="0">
                    <a:pos x="51" y="24"/>
                  </a:cxn>
                  <a:cxn ang="0">
                    <a:pos x="73" y="17"/>
                  </a:cxn>
                  <a:cxn ang="0">
                    <a:pos x="31" y="21"/>
                  </a:cxn>
                  <a:cxn ang="0">
                    <a:pos x="29" y="2"/>
                  </a:cxn>
                  <a:cxn ang="0">
                    <a:pos x="20" y="20"/>
                  </a:cxn>
                  <a:cxn ang="0">
                    <a:pos x="2" y="10"/>
                  </a:cxn>
                  <a:cxn ang="0">
                    <a:pos x="12" y="26"/>
                  </a:cxn>
                  <a:cxn ang="0">
                    <a:pos x="2" y="61"/>
                  </a:cxn>
                  <a:cxn ang="0">
                    <a:pos x="20" y="39"/>
                  </a:cxn>
                </a:cxnLst>
                <a:rect l="0" t="0" r="r" b="b"/>
                <a:pathLst>
                  <a:path w="80" h="82">
                    <a:moveTo>
                      <a:pt x="20" y="39"/>
                    </a:moveTo>
                    <a:cubicBezTo>
                      <a:pt x="15" y="48"/>
                      <a:pt x="12" y="59"/>
                      <a:pt x="22" y="82"/>
                    </a:cubicBezTo>
                    <a:cubicBezTo>
                      <a:pt x="22" y="70"/>
                      <a:pt x="30" y="52"/>
                      <a:pt x="36" y="46"/>
                    </a:cubicBezTo>
                    <a:cubicBezTo>
                      <a:pt x="43" y="46"/>
                      <a:pt x="51" y="53"/>
                      <a:pt x="51" y="53"/>
                    </a:cubicBezTo>
                    <a:cubicBezTo>
                      <a:pt x="51" y="46"/>
                      <a:pt x="49" y="42"/>
                      <a:pt x="46" y="38"/>
                    </a:cubicBezTo>
                    <a:cubicBezTo>
                      <a:pt x="57" y="37"/>
                      <a:pt x="75" y="39"/>
                      <a:pt x="80" y="53"/>
                    </a:cubicBezTo>
                    <a:cubicBezTo>
                      <a:pt x="73" y="32"/>
                      <a:pt x="58" y="24"/>
                      <a:pt x="51" y="24"/>
                    </a:cubicBezTo>
                    <a:cubicBezTo>
                      <a:pt x="58" y="17"/>
                      <a:pt x="58" y="17"/>
                      <a:pt x="73" y="17"/>
                    </a:cubicBezTo>
                    <a:cubicBezTo>
                      <a:pt x="50" y="0"/>
                      <a:pt x="37" y="13"/>
                      <a:pt x="31" y="21"/>
                    </a:cubicBezTo>
                    <a:cubicBezTo>
                      <a:pt x="29" y="16"/>
                      <a:pt x="29" y="7"/>
                      <a:pt x="29" y="2"/>
                    </a:cubicBezTo>
                    <a:cubicBezTo>
                      <a:pt x="29" y="2"/>
                      <a:pt x="21" y="10"/>
                      <a:pt x="20" y="20"/>
                    </a:cubicBezTo>
                    <a:cubicBezTo>
                      <a:pt x="11" y="17"/>
                      <a:pt x="2" y="10"/>
                      <a:pt x="2" y="10"/>
                    </a:cubicBezTo>
                    <a:cubicBezTo>
                      <a:pt x="5" y="13"/>
                      <a:pt x="9" y="24"/>
                      <a:pt x="12" y="26"/>
                    </a:cubicBezTo>
                    <a:cubicBezTo>
                      <a:pt x="0" y="35"/>
                      <a:pt x="2" y="61"/>
                      <a:pt x="2" y="61"/>
                    </a:cubicBezTo>
                    <a:cubicBezTo>
                      <a:pt x="8" y="47"/>
                      <a:pt x="13" y="40"/>
                      <a:pt x="20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857" name="Freeform 169"/>
            <p:cNvSpPr>
              <a:spLocks/>
            </p:cNvSpPr>
            <p:nvPr/>
          </p:nvSpPr>
          <p:spPr bwMode="auto">
            <a:xfrm>
              <a:off x="14577144" y="11117064"/>
              <a:ext cx="380223" cy="386355"/>
            </a:xfrm>
            <a:custGeom>
              <a:avLst/>
              <a:gdLst>
                <a:gd name="T0" fmla="*/ 2147483646 w 186"/>
                <a:gd name="T1" fmla="*/ 2147483646 h 189"/>
                <a:gd name="T2" fmla="*/ 2147483646 w 186"/>
                <a:gd name="T3" fmla="*/ 2147483646 h 189"/>
                <a:gd name="T4" fmla="*/ 2147483646 w 186"/>
                <a:gd name="T5" fmla="*/ 2147483646 h 189"/>
                <a:gd name="T6" fmla="*/ 2147483646 w 186"/>
                <a:gd name="T7" fmla="*/ 2147483646 h 189"/>
                <a:gd name="T8" fmla="*/ 2147483646 w 186"/>
                <a:gd name="T9" fmla="*/ 2147483646 h 189"/>
                <a:gd name="T10" fmla="*/ 2147483646 w 186"/>
                <a:gd name="T11" fmla="*/ 0 h 189"/>
                <a:gd name="T12" fmla="*/ 2147483646 w 186"/>
                <a:gd name="T13" fmla="*/ 2147483646 h 189"/>
                <a:gd name="T14" fmla="*/ 2147483646 w 186"/>
                <a:gd name="T15" fmla="*/ 2147483646 h 189"/>
                <a:gd name="T16" fmla="*/ 2147483646 w 186"/>
                <a:gd name="T17" fmla="*/ 2147483646 h 189"/>
                <a:gd name="T18" fmla="*/ 2147483646 w 186"/>
                <a:gd name="T19" fmla="*/ 2147483646 h 189"/>
                <a:gd name="T20" fmla="*/ 0 w 186"/>
                <a:gd name="T21" fmla="*/ 2147483646 h 189"/>
                <a:gd name="T22" fmla="*/ 2147483646 w 186"/>
                <a:gd name="T23" fmla="*/ 2147483646 h 189"/>
                <a:gd name="T24" fmla="*/ 2147483646 w 186"/>
                <a:gd name="T25" fmla="*/ 2147483646 h 189"/>
                <a:gd name="T26" fmla="*/ 2147483646 w 186"/>
                <a:gd name="T27" fmla="*/ 2147483646 h 189"/>
                <a:gd name="T28" fmla="*/ 2147483646 w 186"/>
                <a:gd name="T29" fmla="*/ 2147483646 h 189"/>
                <a:gd name="T30" fmla="*/ 2147483646 w 186"/>
                <a:gd name="T31" fmla="*/ 2147483646 h 1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6" h="189">
                  <a:moveTo>
                    <a:pt x="186" y="153"/>
                  </a:moveTo>
                  <a:lnTo>
                    <a:pt x="128" y="95"/>
                  </a:lnTo>
                  <a:lnTo>
                    <a:pt x="164" y="95"/>
                  </a:lnTo>
                  <a:lnTo>
                    <a:pt x="117" y="48"/>
                  </a:lnTo>
                  <a:lnTo>
                    <a:pt x="140" y="48"/>
                  </a:lnTo>
                  <a:lnTo>
                    <a:pt x="93" y="0"/>
                  </a:lnTo>
                  <a:lnTo>
                    <a:pt x="46" y="48"/>
                  </a:lnTo>
                  <a:lnTo>
                    <a:pt x="69" y="48"/>
                  </a:lnTo>
                  <a:lnTo>
                    <a:pt x="22" y="95"/>
                  </a:lnTo>
                  <a:lnTo>
                    <a:pt x="58" y="95"/>
                  </a:lnTo>
                  <a:lnTo>
                    <a:pt x="0" y="153"/>
                  </a:lnTo>
                  <a:lnTo>
                    <a:pt x="69" y="153"/>
                  </a:lnTo>
                  <a:lnTo>
                    <a:pt x="69" y="189"/>
                  </a:lnTo>
                  <a:lnTo>
                    <a:pt x="117" y="189"/>
                  </a:lnTo>
                  <a:lnTo>
                    <a:pt x="117" y="153"/>
                  </a:lnTo>
                  <a:lnTo>
                    <a:pt x="186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58" name="Freeform 170"/>
            <p:cNvSpPr>
              <a:spLocks/>
            </p:cNvSpPr>
            <p:nvPr/>
          </p:nvSpPr>
          <p:spPr bwMode="auto">
            <a:xfrm>
              <a:off x="15339633" y="11117064"/>
              <a:ext cx="382268" cy="386355"/>
            </a:xfrm>
            <a:custGeom>
              <a:avLst/>
              <a:gdLst>
                <a:gd name="T0" fmla="*/ 2147483646 w 116"/>
                <a:gd name="T1" fmla="*/ 2147483646 h 117"/>
                <a:gd name="T2" fmla="*/ 2147483646 w 116"/>
                <a:gd name="T3" fmla="*/ 2147483646 h 117"/>
                <a:gd name="T4" fmla="*/ 2147483646 w 116"/>
                <a:gd name="T5" fmla="*/ 2147483646 h 117"/>
                <a:gd name="T6" fmla="*/ 2147483646 w 116"/>
                <a:gd name="T7" fmla="*/ 0 h 117"/>
                <a:gd name="T8" fmla="*/ 2147483646 w 116"/>
                <a:gd name="T9" fmla="*/ 2147483646 h 117"/>
                <a:gd name="T10" fmla="*/ 2147483646 w 116"/>
                <a:gd name="T11" fmla="*/ 2147483646 h 117"/>
                <a:gd name="T12" fmla="*/ 2147483646 w 116"/>
                <a:gd name="T13" fmla="*/ 2147483646 h 117"/>
                <a:gd name="T14" fmla="*/ 2147483646 w 116"/>
                <a:gd name="T15" fmla="*/ 2147483646 h 117"/>
                <a:gd name="T16" fmla="*/ 0 w 116"/>
                <a:gd name="T17" fmla="*/ 2147483646 h 117"/>
                <a:gd name="T18" fmla="*/ 2147483646 w 116"/>
                <a:gd name="T19" fmla="*/ 2147483646 h 117"/>
                <a:gd name="T20" fmla="*/ 2147483646 w 116"/>
                <a:gd name="T21" fmla="*/ 2147483646 h 117"/>
                <a:gd name="T22" fmla="*/ 2147483646 w 116"/>
                <a:gd name="T23" fmla="*/ 2147483646 h 117"/>
                <a:gd name="T24" fmla="*/ 2147483646 w 116"/>
                <a:gd name="T25" fmla="*/ 2147483646 h 117"/>
                <a:gd name="T26" fmla="*/ 2147483646 w 116"/>
                <a:gd name="T27" fmla="*/ 2147483646 h 117"/>
                <a:gd name="T28" fmla="*/ 2147483646 w 116"/>
                <a:gd name="T29" fmla="*/ 2147483646 h 117"/>
                <a:gd name="T30" fmla="*/ 2147483646 w 116"/>
                <a:gd name="T31" fmla="*/ 2147483646 h 117"/>
                <a:gd name="T32" fmla="*/ 2147483646 w 116"/>
                <a:gd name="T33" fmla="*/ 2147483646 h 117"/>
                <a:gd name="T34" fmla="*/ 2147483646 w 116"/>
                <a:gd name="T35" fmla="*/ 2147483646 h 117"/>
                <a:gd name="T36" fmla="*/ 2147483646 w 116"/>
                <a:gd name="T37" fmla="*/ 2147483646 h 117"/>
                <a:gd name="T38" fmla="*/ 2147483646 w 116"/>
                <a:gd name="T39" fmla="*/ 2147483646 h 117"/>
                <a:gd name="T40" fmla="*/ 2147483646 w 116"/>
                <a:gd name="T41" fmla="*/ 2147483646 h 117"/>
                <a:gd name="T42" fmla="*/ 2147483646 w 116"/>
                <a:gd name="T43" fmla="*/ 2147483646 h 117"/>
                <a:gd name="T44" fmla="*/ 2147483646 w 116"/>
                <a:gd name="T45" fmla="*/ 2147483646 h 117"/>
                <a:gd name="T46" fmla="*/ 2147483646 w 116"/>
                <a:gd name="T47" fmla="*/ 2147483646 h 117"/>
                <a:gd name="T48" fmla="*/ 2147483646 w 116"/>
                <a:gd name="T49" fmla="*/ 2147483646 h 117"/>
                <a:gd name="T50" fmla="*/ 2147483646 w 116"/>
                <a:gd name="T51" fmla="*/ 2147483646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6" h="117">
                  <a:moveTo>
                    <a:pt x="102" y="31"/>
                  </a:moveTo>
                  <a:cubicBezTo>
                    <a:pt x="102" y="30"/>
                    <a:pt x="102" y="30"/>
                    <a:pt x="102" y="30"/>
                  </a:cubicBezTo>
                  <a:cubicBezTo>
                    <a:pt x="102" y="18"/>
                    <a:pt x="93" y="9"/>
                    <a:pt x="82" y="8"/>
                  </a:cubicBezTo>
                  <a:cubicBezTo>
                    <a:pt x="78" y="3"/>
                    <a:pt x="72" y="0"/>
                    <a:pt x="66" y="0"/>
                  </a:cubicBezTo>
                  <a:cubicBezTo>
                    <a:pt x="58" y="0"/>
                    <a:pt x="51" y="5"/>
                    <a:pt x="47" y="11"/>
                  </a:cubicBezTo>
                  <a:cubicBezTo>
                    <a:pt x="44" y="9"/>
                    <a:pt x="40" y="8"/>
                    <a:pt x="37" y="8"/>
                  </a:cubicBezTo>
                  <a:cubicBezTo>
                    <a:pt x="24" y="8"/>
                    <a:pt x="15" y="17"/>
                    <a:pt x="15" y="30"/>
                  </a:cubicBezTo>
                  <a:cubicBezTo>
                    <a:pt x="15" y="30"/>
                    <a:pt x="15" y="30"/>
                    <a:pt x="15" y="31"/>
                  </a:cubicBezTo>
                  <a:cubicBezTo>
                    <a:pt x="6" y="34"/>
                    <a:pt x="0" y="42"/>
                    <a:pt x="0" y="51"/>
                  </a:cubicBezTo>
                  <a:cubicBezTo>
                    <a:pt x="0" y="63"/>
                    <a:pt x="10" y="73"/>
                    <a:pt x="22" y="73"/>
                  </a:cubicBezTo>
                  <a:cubicBezTo>
                    <a:pt x="26" y="73"/>
                    <a:pt x="30" y="72"/>
                    <a:pt x="33" y="70"/>
                  </a:cubicBezTo>
                  <a:cubicBezTo>
                    <a:pt x="36" y="72"/>
                    <a:pt x="40" y="73"/>
                    <a:pt x="44" y="73"/>
                  </a:cubicBezTo>
                  <a:cubicBezTo>
                    <a:pt x="46" y="73"/>
                    <a:pt x="49" y="73"/>
                    <a:pt x="51" y="72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3"/>
                    <a:pt x="68" y="73"/>
                    <a:pt x="69" y="73"/>
                  </a:cubicBezTo>
                  <a:cubicBezTo>
                    <a:pt x="70" y="73"/>
                    <a:pt x="72" y="73"/>
                    <a:pt x="73" y="73"/>
                  </a:cubicBezTo>
                  <a:cubicBezTo>
                    <a:pt x="77" y="73"/>
                    <a:pt x="80" y="72"/>
                    <a:pt x="84" y="70"/>
                  </a:cubicBezTo>
                  <a:cubicBezTo>
                    <a:pt x="87" y="72"/>
                    <a:pt x="91" y="73"/>
                    <a:pt x="95" y="73"/>
                  </a:cubicBezTo>
                  <a:cubicBezTo>
                    <a:pt x="107" y="73"/>
                    <a:pt x="116" y="63"/>
                    <a:pt x="116" y="51"/>
                  </a:cubicBezTo>
                  <a:cubicBezTo>
                    <a:pt x="116" y="42"/>
                    <a:pt x="110" y="34"/>
                    <a:pt x="102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59" name="Freeform 171"/>
            <p:cNvSpPr>
              <a:spLocks noEditPoints="1"/>
            </p:cNvSpPr>
            <p:nvPr/>
          </p:nvSpPr>
          <p:spPr bwMode="auto">
            <a:xfrm>
              <a:off x="13043988" y="11162037"/>
              <a:ext cx="372046" cy="341382"/>
            </a:xfrm>
            <a:custGeom>
              <a:avLst/>
              <a:gdLst>
                <a:gd name="T0" fmla="*/ 2147483646 w 182"/>
                <a:gd name="T1" fmla="*/ 2147483646 h 167"/>
                <a:gd name="T2" fmla="*/ 2147483646 w 182"/>
                <a:gd name="T3" fmla="*/ 2147483646 h 167"/>
                <a:gd name="T4" fmla="*/ 2147483646 w 182"/>
                <a:gd name="T5" fmla="*/ 2147483646 h 167"/>
                <a:gd name="T6" fmla="*/ 2147483646 w 182"/>
                <a:gd name="T7" fmla="*/ 2147483646 h 167"/>
                <a:gd name="T8" fmla="*/ 2147483646 w 182"/>
                <a:gd name="T9" fmla="*/ 0 h 167"/>
                <a:gd name="T10" fmla="*/ 0 w 182"/>
                <a:gd name="T11" fmla="*/ 2147483646 h 167"/>
                <a:gd name="T12" fmla="*/ 2147483646 w 182"/>
                <a:gd name="T13" fmla="*/ 2147483646 h 167"/>
                <a:gd name="T14" fmla="*/ 2147483646 w 182"/>
                <a:gd name="T15" fmla="*/ 2147483646 h 167"/>
                <a:gd name="T16" fmla="*/ 2147483646 w 182"/>
                <a:gd name="T17" fmla="*/ 2147483646 h 167"/>
                <a:gd name="T18" fmla="*/ 2147483646 w 182"/>
                <a:gd name="T19" fmla="*/ 2147483646 h 167"/>
                <a:gd name="T20" fmla="*/ 2147483646 w 182"/>
                <a:gd name="T21" fmla="*/ 2147483646 h 167"/>
                <a:gd name="T22" fmla="*/ 2147483646 w 182"/>
                <a:gd name="T23" fmla="*/ 2147483646 h 167"/>
                <a:gd name="T24" fmla="*/ 2147483646 w 182"/>
                <a:gd name="T25" fmla="*/ 2147483646 h 167"/>
                <a:gd name="T26" fmla="*/ 2147483646 w 182"/>
                <a:gd name="T27" fmla="*/ 2147483646 h 167"/>
                <a:gd name="T28" fmla="*/ 2147483646 w 182"/>
                <a:gd name="T29" fmla="*/ 2147483646 h 167"/>
                <a:gd name="T30" fmla="*/ 2147483646 w 182"/>
                <a:gd name="T31" fmla="*/ 2147483646 h 167"/>
                <a:gd name="T32" fmla="*/ 2147483646 w 182"/>
                <a:gd name="T33" fmla="*/ 2147483646 h 167"/>
                <a:gd name="T34" fmla="*/ 2147483646 w 182"/>
                <a:gd name="T35" fmla="*/ 2147483646 h 167"/>
                <a:gd name="T36" fmla="*/ 2147483646 w 182"/>
                <a:gd name="T37" fmla="*/ 2147483646 h 167"/>
                <a:gd name="T38" fmla="*/ 2147483646 w 182"/>
                <a:gd name="T39" fmla="*/ 2147483646 h 167"/>
                <a:gd name="T40" fmla="*/ 2147483646 w 182"/>
                <a:gd name="T41" fmla="*/ 2147483646 h 167"/>
                <a:gd name="T42" fmla="*/ 2147483646 w 182"/>
                <a:gd name="T43" fmla="*/ 2147483646 h 167"/>
                <a:gd name="T44" fmla="*/ 2147483646 w 182"/>
                <a:gd name="T45" fmla="*/ 2147483646 h 167"/>
                <a:gd name="T46" fmla="*/ 2147483646 w 182"/>
                <a:gd name="T47" fmla="*/ 2147483646 h 16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2" h="167">
                  <a:moveTo>
                    <a:pt x="148" y="44"/>
                  </a:moveTo>
                  <a:lnTo>
                    <a:pt x="148" y="2"/>
                  </a:lnTo>
                  <a:lnTo>
                    <a:pt x="126" y="2"/>
                  </a:lnTo>
                  <a:lnTo>
                    <a:pt x="126" y="26"/>
                  </a:lnTo>
                  <a:lnTo>
                    <a:pt x="90" y="0"/>
                  </a:lnTo>
                  <a:lnTo>
                    <a:pt x="0" y="70"/>
                  </a:lnTo>
                  <a:lnTo>
                    <a:pt x="15" y="87"/>
                  </a:lnTo>
                  <a:lnTo>
                    <a:pt x="24" y="81"/>
                  </a:lnTo>
                  <a:lnTo>
                    <a:pt x="24" y="167"/>
                  </a:lnTo>
                  <a:lnTo>
                    <a:pt x="158" y="167"/>
                  </a:lnTo>
                  <a:lnTo>
                    <a:pt x="158" y="81"/>
                  </a:lnTo>
                  <a:lnTo>
                    <a:pt x="168" y="87"/>
                  </a:lnTo>
                  <a:lnTo>
                    <a:pt x="182" y="70"/>
                  </a:lnTo>
                  <a:lnTo>
                    <a:pt x="148" y="44"/>
                  </a:lnTo>
                  <a:close/>
                  <a:moveTo>
                    <a:pt x="145" y="154"/>
                  </a:moveTo>
                  <a:lnTo>
                    <a:pt x="115" y="154"/>
                  </a:lnTo>
                  <a:lnTo>
                    <a:pt x="115" y="104"/>
                  </a:lnTo>
                  <a:lnTo>
                    <a:pt x="68" y="104"/>
                  </a:lnTo>
                  <a:lnTo>
                    <a:pt x="68" y="154"/>
                  </a:lnTo>
                  <a:lnTo>
                    <a:pt x="37" y="154"/>
                  </a:lnTo>
                  <a:lnTo>
                    <a:pt x="37" y="71"/>
                  </a:lnTo>
                  <a:lnTo>
                    <a:pt x="90" y="31"/>
                  </a:lnTo>
                  <a:lnTo>
                    <a:pt x="145" y="71"/>
                  </a:lnTo>
                  <a:lnTo>
                    <a:pt x="145" y="1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0" name="Freeform 172"/>
            <p:cNvSpPr>
              <a:spLocks noEditPoints="1"/>
            </p:cNvSpPr>
            <p:nvPr/>
          </p:nvSpPr>
          <p:spPr bwMode="auto">
            <a:xfrm>
              <a:off x="16991353" y="11117064"/>
              <a:ext cx="263703" cy="386355"/>
            </a:xfrm>
            <a:custGeom>
              <a:avLst/>
              <a:gdLst>
                <a:gd name="T0" fmla="*/ 2147483646 w 80"/>
                <a:gd name="T1" fmla="*/ 0 h 117"/>
                <a:gd name="T2" fmla="*/ 0 w 80"/>
                <a:gd name="T3" fmla="*/ 2147483646 h 117"/>
                <a:gd name="T4" fmla="*/ 2147483646 w 80"/>
                <a:gd name="T5" fmla="*/ 2147483646 h 117"/>
                <a:gd name="T6" fmla="*/ 2147483646 w 80"/>
                <a:gd name="T7" fmla="*/ 2147483646 h 117"/>
                <a:gd name="T8" fmla="*/ 2147483646 w 80"/>
                <a:gd name="T9" fmla="*/ 0 h 117"/>
                <a:gd name="T10" fmla="*/ 2147483646 w 80"/>
                <a:gd name="T11" fmla="*/ 2147483646 h 117"/>
                <a:gd name="T12" fmla="*/ 2147483646 w 80"/>
                <a:gd name="T13" fmla="*/ 2147483646 h 117"/>
                <a:gd name="T14" fmla="*/ 2147483646 w 80"/>
                <a:gd name="T15" fmla="*/ 2147483646 h 117"/>
                <a:gd name="T16" fmla="*/ 2147483646 w 80"/>
                <a:gd name="T17" fmla="*/ 2147483646 h 117"/>
                <a:gd name="T18" fmla="*/ 2147483646 w 80"/>
                <a:gd name="T19" fmla="*/ 2147483646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117">
                  <a:moveTo>
                    <a:pt x="40" y="0"/>
                  </a:moveTo>
                  <a:cubicBezTo>
                    <a:pt x="24" y="0"/>
                    <a:pt x="0" y="8"/>
                    <a:pt x="0" y="37"/>
                  </a:cubicBezTo>
                  <a:cubicBezTo>
                    <a:pt x="0" y="51"/>
                    <a:pt x="32" y="102"/>
                    <a:pt x="40" y="117"/>
                  </a:cubicBezTo>
                  <a:cubicBezTo>
                    <a:pt x="48" y="102"/>
                    <a:pt x="80" y="51"/>
                    <a:pt x="80" y="37"/>
                  </a:cubicBezTo>
                  <a:cubicBezTo>
                    <a:pt x="80" y="8"/>
                    <a:pt x="56" y="0"/>
                    <a:pt x="40" y="0"/>
                  </a:cubicBezTo>
                  <a:close/>
                  <a:moveTo>
                    <a:pt x="40" y="49"/>
                  </a:moveTo>
                  <a:cubicBezTo>
                    <a:pt x="33" y="49"/>
                    <a:pt x="27" y="44"/>
                    <a:pt x="27" y="37"/>
                  </a:cubicBezTo>
                  <a:cubicBezTo>
                    <a:pt x="27" y="30"/>
                    <a:pt x="33" y="24"/>
                    <a:pt x="40" y="24"/>
                  </a:cubicBezTo>
                  <a:cubicBezTo>
                    <a:pt x="47" y="24"/>
                    <a:pt x="53" y="30"/>
                    <a:pt x="53" y="37"/>
                  </a:cubicBezTo>
                  <a:cubicBezTo>
                    <a:pt x="53" y="44"/>
                    <a:pt x="47" y="49"/>
                    <a:pt x="40" y="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1" name="Freeform 173"/>
            <p:cNvSpPr>
              <a:spLocks/>
            </p:cNvSpPr>
            <p:nvPr/>
          </p:nvSpPr>
          <p:spPr bwMode="auto">
            <a:xfrm>
              <a:off x="16872789" y="8171360"/>
              <a:ext cx="382268" cy="318896"/>
            </a:xfrm>
            <a:custGeom>
              <a:avLst/>
              <a:gdLst>
                <a:gd name="T0" fmla="*/ 2147483646 w 116"/>
                <a:gd name="T1" fmla="*/ 2147483646 h 97"/>
                <a:gd name="T2" fmla="*/ 2147483646 w 116"/>
                <a:gd name="T3" fmla="*/ 2147483646 h 97"/>
                <a:gd name="T4" fmla="*/ 2147483646 w 116"/>
                <a:gd name="T5" fmla="*/ 2147483646 h 97"/>
                <a:gd name="T6" fmla="*/ 2147483646 w 116"/>
                <a:gd name="T7" fmla="*/ 2147483646 h 97"/>
                <a:gd name="T8" fmla="*/ 2147483646 w 116"/>
                <a:gd name="T9" fmla="*/ 2147483646 h 97"/>
                <a:gd name="T10" fmla="*/ 2147483646 w 116"/>
                <a:gd name="T11" fmla="*/ 2147483646 h 97"/>
                <a:gd name="T12" fmla="*/ 2147483646 w 116"/>
                <a:gd name="T13" fmla="*/ 2147483646 h 97"/>
                <a:gd name="T14" fmla="*/ 2147483646 w 116"/>
                <a:gd name="T15" fmla="*/ 2147483646 h 97"/>
                <a:gd name="T16" fmla="*/ 2147483646 w 116"/>
                <a:gd name="T17" fmla="*/ 0 h 97"/>
                <a:gd name="T18" fmla="*/ 2147483646 w 116"/>
                <a:gd name="T19" fmla="*/ 2147483646 h 97"/>
                <a:gd name="T20" fmla="*/ 2147483646 w 116"/>
                <a:gd name="T21" fmla="*/ 2147483646 h 97"/>
                <a:gd name="T22" fmla="*/ 2147483646 w 116"/>
                <a:gd name="T23" fmla="*/ 2147483646 h 97"/>
                <a:gd name="T24" fmla="*/ 2147483646 w 116"/>
                <a:gd name="T25" fmla="*/ 2147483646 h 97"/>
                <a:gd name="T26" fmla="*/ 2147483646 w 116"/>
                <a:gd name="T27" fmla="*/ 2147483646 h 97"/>
                <a:gd name="T28" fmla="*/ 2147483646 w 116"/>
                <a:gd name="T29" fmla="*/ 2147483646 h 97"/>
                <a:gd name="T30" fmla="*/ 2147483646 w 116"/>
                <a:gd name="T31" fmla="*/ 2147483646 h 97"/>
                <a:gd name="T32" fmla="*/ 2147483646 w 116"/>
                <a:gd name="T33" fmla="*/ 2147483646 h 97"/>
                <a:gd name="T34" fmla="*/ 2147483646 w 116"/>
                <a:gd name="T35" fmla="*/ 2147483646 h 97"/>
                <a:gd name="T36" fmla="*/ 2147483646 w 116"/>
                <a:gd name="T37" fmla="*/ 2147483646 h 97"/>
                <a:gd name="T38" fmla="*/ 2147483646 w 116"/>
                <a:gd name="T39" fmla="*/ 2147483646 h 97"/>
                <a:gd name="T40" fmla="*/ 0 w 116"/>
                <a:gd name="T41" fmla="*/ 2147483646 h 97"/>
                <a:gd name="T42" fmla="*/ 2147483646 w 116"/>
                <a:gd name="T43" fmla="*/ 2147483646 h 97"/>
                <a:gd name="T44" fmla="*/ 2147483646 w 116"/>
                <a:gd name="T45" fmla="*/ 2147483646 h 97"/>
                <a:gd name="T46" fmla="*/ 2147483646 w 116"/>
                <a:gd name="T47" fmla="*/ 2147483646 h 9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6" h="97">
                  <a:moveTo>
                    <a:pt x="103" y="36"/>
                  </a:moveTo>
                  <a:cubicBezTo>
                    <a:pt x="109" y="35"/>
                    <a:pt x="114" y="33"/>
                    <a:pt x="115" y="28"/>
                  </a:cubicBezTo>
                  <a:cubicBezTo>
                    <a:pt x="113" y="30"/>
                    <a:pt x="106" y="32"/>
                    <a:pt x="102" y="30"/>
                  </a:cubicBezTo>
                  <a:cubicBezTo>
                    <a:pt x="102" y="29"/>
                    <a:pt x="101" y="28"/>
                    <a:pt x="101" y="27"/>
                  </a:cubicBezTo>
                  <a:cubicBezTo>
                    <a:pt x="98" y="16"/>
                    <a:pt x="88" y="7"/>
                    <a:pt x="76" y="8"/>
                  </a:cubicBezTo>
                  <a:cubicBezTo>
                    <a:pt x="77" y="8"/>
                    <a:pt x="78" y="7"/>
                    <a:pt x="79" y="7"/>
                  </a:cubicBezTo>
                  <a:cubicBezTo>
                    <a:pt x="80" y="7"/>
                    <a:pt x="88" y="5"/>
                    <a:pt x="86" y="3"/>
                  </a:cubicBezTo>
                  <a:cubicBezTo>
                    <a:pt x="85" y="1"/>
                    <a:pt x="77" y="5"/>
                    <a:pt x="75" y="5"/>
                  </a:cubicBezTo>
                  <a:cubicBezTo>
                    <a:pt x="77" y="4"/>
                    <a:pt x="81" y="3"/>
                    <a:pt x="81" y="0"/>
                  </a:cubicBezTo>
                  <a:cubicBezTo>
                    <a:pt x="78" y="1"/>
                    <a:pt x="75" y="2"/>
                    <a:pt x="72" y="5"/>
                  </a:cubicBezTo>
                  <a:cubicBezTo>
                    <a:pt x="73" y="4"/>
                    <a:pt x="74" y="3"/>
                    <a:pt x="74" y="1"/>
                  </a:cubicBezTo>
                  <a:cubicBezTo>
                    <a:pt x="65" y="7"/>
                    <a:pt x="60" y="18"/>
                    <a:pt x="56" y="29"/>
                  </a:cubicBezTo>
                  <a:cubicBezTo>
                    <a:pt x="52" y="26"/>
                    <a:pt x="50" y="24"/>
                    <a:pt x="47" y="22"/>
                  </a:cubicBezTo>
                  <a:cubicBezTo>
                    <a:pt x="40" y="18"/>
                    <a:pt x="31" y="14"/>
                    <a:pt x="17" y="9"/>
                  </a:cubicBezTo>
                  <a:cubicBezTo>
                    <a:pt x="17" y="14"/>
                    <a:pt x="19" y="20"/>
                    <a:pt x="27" y="24"/>
                  </a:cubicBezTo>
                  <a:cubicBezTo>
                    <a:pt x="25" y="24"/>
                    <a:pt x="22" y="24"/>
                    <a:pt x="20" y="25"/>
                  </a:cubicBezTo>
                  <a:cubicBezTo>
                    <a:pt x="21" y="30"/>
                    <a:pt x="24" y="34"/>
                    <a:pt x="33" y="36"/>
                  </a:cubicBezTo>
                  <a:cubicBezTo>
                    <a:pt x="29" y="36"/>
                    <a:pt x="27" y="37"/>
                    <a:pt x="25" y="39"/>
                  </a:cubicBezTo>
                  <a:cubicBezTo>
                    <a:pt x="27" y="43"/>
                    <a:pt x="31" y="47"/>
                    <a:pt x="39" y="46"/>
                  </a:cubicBezTo>
                  <a:cubicBezTo>
                    <a:pt x="30" y="50"/>
                    <a:pt x="36" y="57"/>
                    <a:pt x="43" y="56"/>
                  </a:cubicBezTo>
                  <a:cubicBezTo>
                    <a:pt x="31" y="69"/>
                    <a:pt x="11" y="68"/>
                    <a:pt x="0" y="57"/>
                  </a:cubicBezTo>
                  <a:cubicBezTo>
                    <a:pt x="29" y="97"/>
                    <a:pt x="93" y="81"/>
                    <a:pt x="102" y="43"/>
                  </a:cubicBezTo>
                  <a:cubicBezTo>
                    <a:pt x="109" y="43"/>
                    <a:pt x="113" y="40"/>
                    <a:pt x="116" y="37"/>
                  </a:cubicBezTo>
                  <a:cubicBezTo>
                    <a:pt x="112" y="38"/>
                    <a:pt x="106" y="37"/>
                    <a:pt x="103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2" name="Freeform 174"/>
            <p:cNvSpPr>
              <a:spLocks/>
            </p:cNvSpPr>
            <p:nvPr/>
          </p:nvSpPr>
          <p:spPr bwMode="auto">
            <a:xfrm>
              <a:off x="17735445" y="8052796"/>
              <a:ext cx="282101" cy="382268"/>
            </a:xfrm>
            <a:custGeom>
              <a:avLst/>
              <a:gdLst>
                <a:gd name="T0" fmla="*/ 2147483646 w 86"/>
                <a:gd name="T1" fmla="*/ 2147483646 h 116"/>
                <a:gd name="T2" fmla="*/ 2147483646 w 86"/>
                <a:gd name="T3" fmla="*/ 2147483646 h 116"/>
                <a:gd name="T4" fmla="*/ 2147483646 w 86"/>
                <a:gd name="T5" fmla="*/ 2147483646 h 116"/>
                <a:gd name="T6" fmla="*/ 2147483646 w 86"/>
                <a:gd name="T7" fmla="*/ 2147483646 h 116"/>
                <a:gd name="T8" fmla="*/ 2147483646 w 86"/>
                <a:gd name="T9" fmla="*/ 2147483646 h 116"/>
                <a:gd name="T10" fmla="*/ 2147483646 w 86"/>
                <a:gd name="T11" fmla="*/ 2147483646 h 116"/>
                <a:gd name="T12" fmla="*/ 2147483646 w 86"/>
                <a:gd name="T13" fmla="*/ 2147483646 h 116"/>
                <a:gd name="T14" fmla="*/ 2147483646 w 86"/>
                <a:gd name="T15" fmla="*/ 2147483646 h 116"/>
                <a:gd name="T16" fmla="*/ 2147483646 w 86"/>
                <a:gd name="T17" fmla="*/ 2147483646 h 116"/>
                <a:gd name="T18" fmla="*/ 2147483646 w 86"/>
                <a:gd name="T19" fmla="*/ 2147483646 h 116"/>
                <a:gd name="T20" fmla="*/ 2147483646 w 86"/>
                <a:gd name="T21" fmla="*/ 2147483646 h 116"/>
                <a:gd name="T22" fmla="*/ 2147483646 w 86"/>
                <a:gd name="T23" fmla="*/ 2147483646 h 116"/>
                <a:gd name="T24" fmla="*/ 2147483646 w 86"/>
                <a:gd name="T25" fmla="*/ 2147483646 h 116"/>
                <a:gd name="T26" fmla="*/ 2147483646 w 86"/>
                <a:gd name="T27" fmla="*/ 0 h 116"/>
                <a:gd name="T28" fmla="*/ 2147483646 w 86"/>
                <a:gd name="T29" fmla="*/ 2147483646 h 116"/>
                <a:gd name="T30" fmla="*/ 0 w 86"/>
                <a:gd name="T31" fmla="*/ 2147483646 h 116"/>
                <a:gd name="T32" fmla="*/ 0 w 86"/>
                <a:gd name="T33" fmla="*/ 2147483646 h 116"/>
                <a:gd name="T34" fmla="*/ 2147483646 w 86"/>
                <a:gd name="T35" fmla="*/ 2147483646 h 116"/>
                <a:gd name="T36" fmla="*/ 2147483646 w 86"/>
                <a:gd name="T37" fmla="*/ 2147483646 h 116"/>
                <a:gd name="T38" fmla="*/ 2147483646 w 86"/>
                <a:gd name="T39" fmla="*/ 2147483646 h 116"/>
                <a:gd name="T40" fmla="*/ 2147483646 w 86"/>
                <a:gd name="T41" fmla="*/ 2147483646 h 116"/>
                <a:gd name="T42" fmla="*/ 2147483646 w 86"/>
                <a:gd name="T43" fmla="*/ 2147483646 h 116"/>
                <a:gd name="T44" fmla="*/ 2147483646 w 86"/>
                <a:gd name="T45" fmla="*/ 2147483646 h 116"/>
                <a:gd name="T46" fmla="*/ 2147483646 w 86"/>
                <a:gd name="T47" fmla="*/ 2147483646 h 1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6" h="116">
                  <a:moveTo>
                    <a:pt x="72" y="87"/>
                  </a:moveTo>
                  <a:cubicBezTo>
                    <a:pt x="43" y="87"/>
                    <a:pt x="43" y="87"/>
                    <a:pt x="43" y="87"/>
                  </a:cubicBezTo>
                  <a:cubicBezTo>
                    <a:pt x="39" y="87"/>
                    <a:pt x="36" y="86"/>
                    <a:pt x="33" y="83"/>
                  </a:cubicBezTo>
                  <a:cubicBezTo>
                    <a:pt x="30" y="80"/>
                    <a:pt x="29" y="77"/>
                    <a:pt x="29" y="7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3" y="63"/>
                    <a:pt x="76" y="61"/>
                    <a:pt x="79" y="59"/>
                  </a:cubicBezTo>
                  <a:cubicBezTo>
                    <a:pt x="82" y="56"/>
                    <a:pt x="83" y="53"/>
                    <a:pt x="83" y="49"/>
                  </a:cubicBezTo>
                  <a:cubicBezTo>
                    <a:pt x="83" y="46"/>
                    <a:pt x="82" y="42"/>
                    <a:pt x="79" y="40"/>
                  </a:cubicBezTo>
                  <a:cubicBezTo>
                    <a:pt x="76" y="37"/>
                    <a:pt x="73" y="36"/>
                    <a:pt x="70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1"/>
                    <a:pt x="27" y="7"/>
                    <a:pt x="25" y="5"/>
                  </a:cubicBezTo>
                  <a:cubicBezTo>
                    <a:pt x="22" y="2"/>
                    <a:pt x="18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5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5"/>
                    <a:pt x="4" y="95"/>
                    <a:pt x="12" y="104"/>
                  </a:cubicBezTo>
                  <a:cubicBezTo>
                    <a:pt x="21" y="112"/>
                    <a:pt x="31" y="116"/>
                    <a:pt x="43" y="116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6" y="116"/>
                    <a:pt x="79" y="115"/>
                    <a:pt x="82" y="112"/>
                  </a:cubicBezTo>
                  <a:cubicBezTo>
                    <a:pt x="85" y="109"/>
                    <a:pt x="86" y="106"/>
                    <a:pt x="86" y="102"/>
                  </a:cubicBezTo>
                  <a:cubicBezTo>
                    <a:pt x="86" y="98"/>
                    <a:pt x="85" y="95"/>
                    <a:pt x="82" y="92"/>
                  </a:cubicBezTo>
                  <a:cubicBezTo>
                    <a:pt x="79" y="89"/>
                    <a:pt x="76" y="87"/>
                    <a:pt x="72" y="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3" name="Freeform 175"/>
            <p:cNvSpPr>
              <a:spLocks noEditPoints="1"/>
            </p:cNvSpPr>
            <p:nvPr/>
          </p:nvSpPr>
          <p:spPr bwMode="auto">
            <a:xfrm>
              <a:off x="10748342" y="8821418"/>
              <a:ext cx="386356" cy="382268"/>
            </a:xfrm>
            <a:custGeom>
              <a:avLst/>
              <a:gdLst>
                <a:gd name="T0" fmla="*/ 2147483646 w 117"/>
                <a:gd name="T1" fmla="*/ 2147483646 h 116"/>
                <a:gd name="T2" fmla="*/ 2147483646 w 117"/>
                <a:gd name="T3" fmla="*/ 2147483646 h 116"/>
                <a:gd name="T4" fmla="*/ 2147483646 w 117"/>
                <a:gd name="T5" fmla="*/ 2147483646 h 116"/>
                <a:gd name="T6" fmla="*/ 2147483646 w 117"/>
                <a:gd name="T7" fmla="*/ 2147483646 h 116"/>
                <a:gd name="T8" fmla="*/ 2147483646 w 117"/>
                <a:gd name="T9" fmla="*/ 0 h 116"/>
                <a:gd name="T10" fmla="*/ 0 w 117"/>
                <a:gd name="T11" fmla="*/ 2147483646 h 116"/>
                <a:gd name="T12" fmla="*/ 2147483646 w 117"/>
                <a:gd name="T13" fmla="*/ 2147483646 h 116"/>
                <a:gd name="T14" fmla="*/ 2147483646 w 117"/>
                <a:gd name="T15" fmla="*/ 2147483646 h 116"/>
                <a:gd name="T16" fmla="*/ 2147483646 w 117"/>
                <a:gd name="T17" fmla="*/ 2147483646 h 116"/>
                <a:gd name="T18" fmla="*/ 2147483646 w 117"/>
                <a:gd name="T19" fmla="*/ 2147483646 h 116"/>
                <a:gd name="T20" fmla="*/ 2147483646 w 117"/>
                <a:gd name="T21" fmla="*/ 2147483646 h 116"/>
                <a:gd name="T22" fmla="*/ 2147483646 w 117"/>
                <a:gd name="T23" fmla="*/ 2147483646 h 116"/>
                <a:gd name="T24" fmla="*/ 2147483646 w 117"/>
                <a:gd name="T25" fmla="*/ 2147483646 h 116"/>
                <a:gd name="T26" fmla="*/ 2147483646 w 117"/>
                <a:gd name="T27" fmla="*/ 2147483646 h 116"/>
                <a:gd name="T28" fmla="*/ 2147483646 w 117"/>
                <a:gd name="T29" fmla="*/ 2147483646 h 116"/>
                <a:gd name="T30" fmla="*/ 2147483646 w 117"/>
                <a:gd name="T31" fmla="*/ 2147483646 h 116"/>
                <a:gd name="T32" fmla="*/ 2147483646 w 117"/>
                <a:gd name="T33" fmla="*/ 2147483646 h 116"/>
                <a:gd name="T34" fmla="*/ 2147483646 w 117"/>
                <a:gd name="T35" fmla="*/ 2147483646 h 116"/>
                <a:gd name="T36" fmla="*/ 2147483646 w 117"/>
                <a:gd name="T37" fmla="*/ 2147483646 h 116"/>
                <a:gd name="T38" fmla="*/ 2147483646 w 117"/>
                <a:gd name="T39" fmla="*/ 2147483646 h 116"/>
                <a:gd name="T40" fmla="*/ 2147483646 w 117"/>
                <a:gd name="T41" fmla="*/ 2147483646 h 116"/>
                <a:gd name="T42" fmla="*/ 2147483646 w 117"/>
                <a:gd name="T43" fmla="*/ 2147483646 h 116"/>
                <a:gd name="T44" fmla="*/ 2147483646 w 117"/>
                <a:gd name="T45" fmla="*/ 2147483646 h 116"/>
                <a:gd name="T46" fmla="*/ 2147483646 w 117"/>
                <a:gd name="T47" fmla="*/ 2147483646 h 116"/>
                <a:gd name="T48" fmla="*/ 2147483646 w 117"/>
                <a:gd name="T49" fmla="*/ 2147483646 h 116"/>
                <a:gd name="T50" fmla="*/ 2147483646 w 117"/>
                <a:gd name="T51" fmla="*/ 2147483646 h 116"/>
                <a:gd name="T52" fmla="*/ 2147483646 w 117"/>
                <a:gd name="T53" fmla="*/ 2147483646 h 116"/>
                <a:gd name="T54" fmla="*/ 2147483646 w 117"/>
                <a:gd name="T55" fmla="*/ 2147483646 h 116"/>
                <a:gd name="T56" fmla="*/ 2147483646 w 117"/>
                <a:gd name="T57" fmla="*/ 2147483646 h 116"/>
                <a:gd name="T58" fmla="*/ 2147483646 w 117"/>
                <a:gd name="T59" fmla="*/ 2147483646 h 116"/>
                <a:gd name="T60" fmla="*/ 2147483646 w 117"/>
                <a:gd name="T61" fmla="*/ 2147483646 h 116"/>
                <a:gd name="T62" fmla="*/ 2147483646 w 117"/>
                <a:gd name="T63" fmla="*/ 2147483646 h 116"/>
                <a:gd name="T64" fmla="*/ 2147483646 w 117"/>
                <a:gd name="T65" fmla="*/ 2147483646 h 116"/>
                <a:gd name="T66" fmla="*/ 2147483646 w 117"/>
                <a:gd name="T67" fmla="*/ 2147483646 h 116"/>
                <a:gd name="T68" fmla="*/ 2147483646 w 117"/>
                <a:gd name="T69" fmla="*/ 2147483646 h 116"/>
                <a:gd name="T70" fmla="*/ 2147483646 w 117"/>
                <a:gd name="T71" fmla="*/ 2147483646 h 116"/>
                <a:gd name="T72" fmla="*/ 2147483646 w 117"/>
                <a:gd name="T73" fmla="*/ 2147483646 h 116"/>
                <a:gd name="T74" fmla="*/ 2147483646 w 117"/>
                <a:gd name="T75" fmla="*/ 2147483646 h 116"/>
                <a:gd name="T76" fmla="*/ 2147483646 w 117"/>
                <a:gd name="T77" fmla="*/ 2147483646 h 116"/>
                <a:gd name="T78" fmla="*/ 2147483646 w 117"/>
                <a:gd name="T79" fmla="*/ 2147483646 h 116"/>
                <a:gd name="T80" fmla="*/ 2147483646 w 117"/>
                <a:gd name="T81" fmla="*/ 2147483646 h 116"/>
                <a:gd name="T82" fmla="*/ 2147483646 w 117"/>
                <a:gd name="T83" fmla="*/ 2147483646 h 116"/>
                <a:gd name="T84" fmla="*/ 2147483646 w 117"/>
                <a:gd name="T85" fmla="*/ 2147483646 h 116"/>
                <a:gd name="T86" fmla="*/ 2147483646 w 117"/>
                <a:gd name="T87" fmla="*/ 2147483646 h 116"/>
                <a:gd name="T88" fmla="*/ 2147483646 w 117"/>
                <a:gd name="T89" fmla="*/ 2147483646 h 116"/>
                <a:gd name="T90" fmla="*/ 2147483646 w 117"/>
                <a:gd name="T91" fmla="*/ 2147483646 h 116"/>
                <a:gd name="T92" fmla="*/ 2147483646 w 117"/>
                <a:gd name="T93" fmla="*/ 2147483646 h 116"/>
                <a:gd name="T94" fmla="*/ 2147483646 w 117"/>
                <a:gd name="T95" fmla="*/ 2147483646 h 116"/>
                <a:gd name="T96" fmla="*/ 2147483646 w 117"/>
                <a:gd name="T97" fmla="*/ 2147483646 h 116"/>
                <a:gd name="T98" fmla="*/ 2147483646 w 117"/>
                <a:gd name="T99" fmla="*/ 2147483646 h 116"/>
                <a:gd name="T100" fmla="*/ 2147483646 w 117"/>
                <a:gd name="T101" fmla="*/ 2147483646 h 116"/>
                <a:gd name="T102" fmla="*/ 2147483646 w 117"/>
                <a:gd name="T103" fmla="*/ 2147483646 h 116"/>
                <a:gd name="T104" fmla="*/ 2147483646 w 117"/>
                <a:gd name="T105" fmla="*/ 2147483646 h 116"/>
                <a:gd name="T106" fmla="*/ 2147483646 w 117"/>
                <a:gd name="T107" fmla="*/ 2147483646 h 116"/>
                <a:gd name="T108" fmla="*/ 2147483646 w 117"/>
                <a:gd name="T109" fmla="*/ 2147483646 h 116"/>
                <a:gd name="T110" fmla="*/ 2147483646 w 117"/>
                <a:gd name="T111" fmla="*/ 2147483646 h 116"/>
                <a:gd name="T112" fmla="*/ 2147483646 w 117"/>
                <a:gd name="T113" fmla="*/ 2147483646 h 116"/>
                <a:gd name="T114" fmla="*/ 2147483646 w 117"/>
                <a:gd name="T115" fmla="*/ 2147483646 h 1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7" h="116">
                  <a:moveTo>
                    <a:pt x="112" y="66"/>
                  </a:moveTo>
                  <a:cubicBezTo>
                    <a:pt x="112" y="63"/>
                    <a:pt x="112" y="61"/>
                    <a:pt x="112" y="58"/>
                  </a:cubicBezTo>
                  <a:cubicBezTo>
                    <a:pt x="112" y="28"/>
                    <a:pt x="88" y="4"/>
                    <a:pt x="59" y="4"/>
                  </a:cubicBezTo>
                  <a:cubicBezTo>
                    <a:pt x="56" y="4"/>
                    <a:pt x="53" y="4"/>
                    <a:pt x="50" y="4"/>
                  </a:cubicBezTo>
                  <a:cubicBezTo>
                    <a:pt x="45" y="1"/>
                    <a:pt x="39" y="0"/>
                    <a:pt x="33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8"/>
                    <a:pt x="2" y="44"/>
                    <a:pt x="5" y="49"/>
                  </a:cubicBezTo>
                  <a:cubicBezTo>
                    <a:pt x="5" y="52"/>
                    <a:pt x="5" y="55"/>
                    <a:pt x="5" y="58"/>
                  </a:cubicBezTo>
                  <a:cubicBezTo>
                    <a:pt x="5" y="87"/>
                    <a:pt x="29" y="112"/>
                    <a:pt x="59" y="112"/>
                  </a:cubicBezTo>
                  <a:cubicBezTo>
                    <a:pt x="61" y="112"/>
                    <a:pt x="64" y="111"/>
                    <a:pt x="67" y="111"/>
                  </a:cubicBezTo>
                  <a:cubicBezTo>
                    <a:pt x="72" y="114"/>
                    <a:pt x="78" y="116"/>
                    <a:pt x="84" y="116"/>
                  </a:cubicBezTo>
                  <a:cubicBezTo>
                    <a:pt x="102" y="116"/>
                    <a:pt x="117" y="101"/>
                    <a:pt x="117" y="83"/>
                  </a:cubicBezTo>
                  <a:cubicBezTo>
                    <a:pt x="117" y="77"/>
                    <a:pt x="115" y="71"/>
                    <a:pt x="112" y="66"/>
                  </a:cubicBezTo>
                  <a:close/>
                  <a:moveTo>
                    <a:pt x="84" y="82"/>
                  </a:moveTo>
                  <a:cubicBezTo>
                    <a:pt x="82" y="85"/>
                    <a:pt x="78" y="88"/>
                    <a:pt x="74" y="90"/>
                  </a:cubicBezTo>
                  <a:cubicBezTo>
                    <a:pt x="70" y="92"/>
                    <a:pt x="65" y="93"/>
                    <a:pt x="59" y="93"/>
                  </a:cubicBezTo>
                  <a:cubicBezTo>
                    <a:pt x="51" y="93"/>
                    <a:pt x="45" y="91"/>
                    <a:pt x="41" y="89"/>
                  </a:cubicBezTo>
                  <a:cubicBezTo>
                    <a:pt x="37" y="87"/>
                    <a:pt x="35" y="85"/>
                    <a:pt x="33" y="82"/>
                  </a:cubicBezTo>
                  <a:cubicBezTo>
                    <a:pt x="31" y="79"/>
                    <a:pt x="30" y="76"/>
                    <a:pt x="30" y="73"/>
                  </a:cubicBezTo>
                  <a:cubicBezTo>
                    <a:pt x="30" y="71"/>
                    <a:pt x="30" y="69"/>
                    <a:pt x="31" y="68"/>
                  </a:cubicBezTo>
                  <a:cubicBezTo>
                    <a:pt x="33" y="67"/>
                    <a:pt x="34" y="66"/>
                    <a:pt x="36" y="66"/>
                  </a:cubicBezTo>
                  <a:cubicBezTo>
                    <a:pt x="38" y="66"/>
                    <a:pt x="39" y="67"/>
                    <a:pt x="40" y="68"/>
                  </a:cubicBezTo>
                  <a:cubicBezTo>
                    <a:pt x="42" y="69"/>
                    <a:pt x="42" y="70"/>
                    <a:pt x="43" y="72"/>
                  </a:cubicBezTo>
                  <a:cubicBezTo>
                    <a:pt x="44" y="74"/>
                    <a:pt x="45" y="76"/>
                    <a:pt x="46" y="77"/>
                  </a:cubicBezTo>
                  <a:cubicBezTo>
                    <a:pt x="47" y="79"/>
                    <a:pt x="49" y="80"/>
                    <a:pt x="51" y="81"/>
                  </a:cubicBezTo>
                  <a:cubicBezTo>
                    <a:pt x="52" y="82"/>
                    <a:pt x="55" y="82"/>
                    <a:pt x="58" y="82"/>
                  </a:cubicBezTo>
                  <a:cubicBezTo>
                    <a:pt x="62" y="82"/>
                    <a:pt x="66" y="81"/>
                    <a:pt x="69" y="79"/>
                  </a:cubicBezTo>
                  <a:cubicBezTo>
                    <a:pt x="71" y="78"/>
                    <a:pt x="73" y="75"/>
                    <a:pt x="73" y="73"/>
                  </a:cubicBezTo>
                  <a:cubicBezTo>
                    <a:pt x="73" y="70"/>
                    <a:pt x="72" y="69"/>
                    <a:pt x="70" y="67"/>
                  </a:cubicBezTo>
                  <a:cubicBezTo>
                    <a:pt x="69" y="66"/>
                    <a:pt x="67" y="65"/>
                    <a:pt x="65" y="64"/>
                  </a:cubicBezTo>
                  <a:cubicBezTo>
                    <a:pt x="63" y="63"/>
                    <a:pt x="59" y="63"/>
                    <a:pt x="56" y="62"/>
                  </a:cubicBezTo>
                  <a:cubicBezTo>
                    <a:pt x="50" y="61"/>
                    <a:pt x="46" y="59"/>
                    <a:pt x="42" y="58"/>
                  </a:cubicBezTo>
                  <a:cubicBezTo>
                    <a:pt x="39" y="56"/>
                    <a:pt x="36" y="54"/>
                    <a:pt x="34" y="52"/>
                  </a:cubicBezTo>
                  <a:cubicBezTo>
                    <a:pt x="32" y="49"/>
                    <a:pt x="31" y="46"/>
                    <a:pt x="31" y="42"/>
                  </a:cubicBezTo>
                  <a:cubicBezTo>
                    <a:pt x="31" y="38"/>
                    <a:pt x="32" y="35"/>
                    <a:pt x="34" y="32"/>
                  </a:cubicBezTo>
                  <a:cubicBezTo>
                    <a:pt x="36" y="29"/>
                    <a:pt x="40" y="27"/>
                    <a:pt x="44" y="25"/>
                  </a:cubicBezTo>
                  <a:cubicBezTo>
                    <a:pt x="48" y="23"/>
                    <a:pt x="53" y="23"/>
                    <a:pt x="58" y="23"/>
                  </a:cubicBezTo>
                  <a:cubicBezTo>
                    <a:pt x="63" y="23"/>
                    <a:pt x="67" y="23"/>
                    <a:pt x="70" y="24"/>
                  </a:cubicBezTo>
                  <a:cubicBezTo>
                    <a:pt x="73" y="25"/>
                    <a:pt x="76" y="27"/>
                    <a:pt x="78" y="28"/>
                  </a:cubicBezTo>
                  <a:cubicBezTo>
                    <a:pt x="80" y="30"/>
                    <a:pt x="82" y="32"/>
                    <a:pt x="83" y="34"/>
                  </a:cubicBezTo>
                  <a:cubicBezTo>
                    <a:pt x="84" y="36"/>
                    <a:pt x="84" y="38"/>
                    <a:pt x="84" y="39"/>
                  </a:cubicBezTo>
                  <a:cubicBezTo>
                    <a:pt x="84" y="41"/>
                    <a:pt x="84" y="43"/>
                    <a:pt x="82" y="44"/>
                  </a:cubicBezTo>
                  <a:cubicBezTo>
                    <a:pt x="81" y="45"/>
                    <a:pt x="80" y="46"/>
                    <a:pt x="78" y="46"/>
                  </a:cubicBezTo>
                  <a:cubicBezTo>
                    <a:pt x="76" y="46"/>
                    <a:pt x="75" y="46"/>
                    <a:pt x="74" y="45"/>
                  </a:cubicBezTo>
                  <a:cubicBezTo>
                    <a:pt x="73" y="44"/>
                    <a:pt x="72" y="43"/>
                    <a:pt x="71" y="41"/>
                  </a:cubicBezTo>
                  <a:cubicBezTo>
                    <a:pt x="69" y="38"/>
                    <a:pt x="68" y="36"/>
                    <a:pt x="66" y="35"/>
                  </a:cubicBezTo>
                  <a:cubicBezTo>
                    <a:pt x="64" y="34"/>
                    <a:pt x="61" y="33"/>
                    <a:pt x="57" y="33"/>
                  </a:cubicBezTo>
                  <a:cubicBezTo>
                    <a:pt x="54" y="33"/>
                    <a:pt x="51" y="34"/>
                    <a:pt x="48" y="35"/>
                  </a:cubicBezTo>
                  <a:cubicBezTo>
                    <a:pt x="46" y="37"/>
                    <a:pt x="45" y="38"/>
                    <a:pt x="45" y="40"/>
                  </a:cubicBezTo>
                  <a:cubicBezTo>
                    <a:pt x="45" y="42"/>
                    <a:pt x="45" y="43"/>
                    <a:pt x="46" y="44"/>
                  </a:cubicBezTo>
                  <a:cubicBezTo>
                    <a:pt x="47" y="45"/>
                    <a:pt x="48" y="46"/>
                    <a:pt x="49" y="46"/>
                  </a:cubicBezTo>
                  <a:cubicBezTo>
                    <a:pt x="51" y="47"/>
                    <a:pt x="52" y="48"/>
                    <a:pt x="53" y="48"/>
                  </a:cubicBezTo>
                  <a:cubicBezTo>
                    <a:pt x="55" y="48"/>
                    <a:pt x="57" y="49"/>
                    <a:pt x="60" y="50"/>
                  </a:cubicBezTo>
                  <a:cubicBezTo>
                    <a:pt x="65" y="51"/>
                    <a:pt x="68" y="52"/>
                    <a:pt x="72" y="53"/>
                  </a:cubicBezTo>
                  <a:cubicBezTo>
                    <a:pt x="75" y="54"/>
                    <a:pt x="78" y="55"/>
                    <a:pt x="80" y="57"/>
                  </a:cubicBezTo>
                  <a:cubicBezTo>
                    <a:pt x="82" y="58"/>
                    <a:pt x="84" y="60"/>
                    <a:pt x="86" y="62"/>
                  </a:cubicBezTo>
                  <a:cubicBezTo>
                    <a:pt x="87" y="65"/>
                    <a:pt x="88" y="68"/>
                    <a:pt x="88" y="71"/>
                  </a:cubicBezTo>
                  <a:cubicBezTo>
                    <a:pt x="88" y="75"/>
                    <a:pt x="86" y="79"/>
                    <a:pt x="84" y="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4" name="Freeform 176"/>
            <p:cNvSpPr>
              <a:spLocks noEditPoints="1"/>
            </p:cNvSpPr>
            <p:nvPr/>
          </p:nvSpPr>
          <p:spPr bwMode="auto">
            <a:xfrm>
              <a:off x="9229496" y="8821418"/>
              <a:ext cx="376134" cy="382268"/>
            </a:xfrm>
            <a:custGeom>
              <a:avLst/>
              <a:gdLst>
                <a:gd name="T0" fmla="*/ 2147483646 w 114"/>
                <a:gd name="T1" fmla="*/ 0 h 116"/>
                <a:gd name="T2" fmla="*/ 2147483646 w 114"/>
                <a:gd name="T3" fmla="*/ 0 h 116"/>
                <a:gd name="T4" fmla="*/ 0 w 114"/>
                <a:gd name="T5" fmla="*/ 2147483646 h 116"/>
                <a:gd name="T6" fmla="*/ 2147483646 w 114"/>
                <a:gd name="T7" fmla="*/ 2147483646 h 116"/>
                <a:gd name="T8" fmla="*/ 2147483646 w 114"/>
                <a:gd name="T9" fmla="*/ 2147483646 h 116"/>
                <a:gd name="T10" fmla="*/ 2147483646 w 114"/>
                <a:gd name="T11" fmla="*/ 2147483646 h 116"/>
                <a:gd name="T12" fmla="*/ 2147483646 w 114"/>
                <a:gd name="T13" fmla="*/ 2147483646 h 116"/>
                <a:gd name="T14" fmla="*/ 2147483646 w 114"/>
                <a:gd name="T15" fmla="*/ 0 h 116"/>
                <a:gd name="T16" fmla="*/ 2147483646 w 114"/>
                <a:gd name="T17" fmla="*/ 2147483646 h 116"/>
                <a:gd name="T18" fmla="*/ 2147483646 w 114"/>
                <a:gd name="T19" fmla="*/ 2147483646 h 116"/>
                <a:gd name="T20" fmla="*/ 2147483646 w 114"/>
                <a:gd name="T21" fmla="*/ 2147483646 h 116"/>
                <a:gd name="T22" fmla="*/ 2147483646 w 114"/>
                <a:gd name="T23" fmla="*/ 2147483646 h 116"/>
                <a:gd name="T24" fmla="*/ 2147483646 w 114"/>
                <a:gd name="T25" fmla="*/ 2147483646 h 116"/>
                <a:gd name="T26" fmla="*/ 2147483646 w 114"/>
                <a:gd name="T27" fmla="*/ 2147483646 h 116"/>
                <a:gd name="T28" fmla="*/ 2147483646 w 114"/>
                <a:gd name="T29" fmla="*/ 2147483646 h 116"/>
                <a:gd name="T30" fmla="*/ 2147483646 w 114"/>
                <a:gd name="T31" fmla="*/ 2147483646 h 116"/>
                <a:gd name="T32" fmla="*/ 2147483646 w 114"/>
                <a:gd name="T33" fmla="*/ 2147483646 h 116"/>
                <a:gd name="T34" fmla="*/ 2147483646 w 114"/>
                <a:gd name="T35" fmla="*/ 2147483646 h 116"/>
                <a:gd name="T36" fmla="*/ 2147483646 w 114"/>
                <a:gd name="T37" fmla="*/ 2147483646 h 116"/>
                <a:gd name="T38" fmla="*/ 2147483646 w 114"/>
                <a:gd name="T39" fmla="*/ 2147483646 h 116"/>
                <a:gd name="T40" fmla="*/ 2147483646 w 114"/>
                <a:gd name="T41" fmla="*/ 2147483646 h 116"/>
                <a:gd name="T42" fmla="*/ 2147483646 w 114"/>
                <a:gd name="T43" fmla="*/ 2147483646 h 116"/>
                <a:gd name="T44" fmla="*/ 2147483646 w 114"/>
                <a:gd name="T45" fmla="*/ 2147483646 h 116"/>
                <a:gd name="T46" fmla="*/ 2147483646 w 114"/>
                <a:gd name="T47" fmla="*/ 2147483646 h 116"/>
                <a:gd name="T48" fmla="*/ 2147483646 w 114"/>
                <a:gd name="T49" fmla="*/ 2147483646 h 116"/>
                <a:gd name="T50" fmla="*/ 2147483646 w 114"/>
                <a:gd name="T51" fmla="*/ 2147483646 h 116"/>
                <a:gd name="T52" fmla="*/ 2147483646 w 114"/>
                <a:gd name="T53" fmla="*/ 2147483646 h 116"/>
                <a:gd name="T54" fmla="*/ 2147483646 w 114"/>
                <a:gd name="T55" fmla="*/ 2147483646 h 116"/>
                <a:gd name="T56" fmla="*/ 2147483646 w 114"/>
                <a:gd name="T57" fmla="*/ 2147483646 h 116"/>
                <a:gd name="T58" fmla="*/ 2147483646 w 114"/>
                <a:gd name="T59" fmla="*/ 2147483646 h 116"/>
                <a:gd name="T60" fmla="*/ 2147483646 w 114"/>
                <a:gd name="T61" fmla="*/ 2147483646 h 116"/>
                <a:gd name="T62" fmla="*/ 2147483646 w 114"/>
                <a:gd name="T63" fmla="*/ 2147483646 h 116"/>
                <a:gd name="T64" fmla="*/ 2147483646 w 114"/>
                <a:gd name="T65" fmla="*/ 2147483646 h 1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4" h="116">
                  <a:moveTo>
                    <a:pt x="7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79" y="69"/>
                    <a:pt x="96" y="56"/>
                    <a:pt x="100" y="35"/>
                  </a:cubicBezTo>
                  <a:cubicBezTo>
                    <a:pt x="106" y="11"/>
                    <a:pt x="88" y="0"/>
                    <a:pt x="73" y="0"/>
                  </a:cubicBezTo>
                  <a:close/>
                  <a:moveTo>
                    <a:pt x="51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7" y="21"/>
                    <a:pt x="71" y="24"/>
                    <a:pt x="72" y="28"/>
                  </a:cubicBezTo>
                  <a:cubicBezTo>
                    <a:pt x="72" y="28"/>
                    <a:pt x="71" y="28"/>
                    <a:pt x="70" y="28"/>
                  </a:cubicBezTo>
                  <a:cubicBezTo>
                    <a:pt x="56" y="28"/>
                    <a:pt x="56" y="28"/>
                    <a:pt x="56" y="28"/>
                  </a:cubicBezTo>
                  <a:lnTo>
                    <a:pt x="51" y="49"/>
                  </a:lnTo>
                  <a:close/>
                  <a:moveTo>
                    <a:pt x="72" y="35"/>
                  </a:moveTo>
                  <a:cubicBezTo>
                    <a:pt x="71" y="42"/>
                    <a:pt x="63" y="49"/>
                    <a:pt x="56" y="49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2" y="35"/>
                  </a:cubicBezTo>
                  <a:close/>
                  <a:moveTo>
                    <a:pt x="109" y="42"/>
                  </a:moveTo>
                  <a:cubicBezTo>
                    <a:pt x="110" y="34"/>
                    <a:pt x="109" y="27"/>
                    <a:pt x="107" y="22"/>
                  </a:cubicBezTo>
                  <a:cubicBezTo>
                    <a:pt x="112" y="28"/>
                    <a:pt x="114" y="36"/>
                    <a:pt x="112" y="48"/>
                  </a:cubicBezTo>
                  <a:cubicBezTo>
                    <a:pt x="108" y="69"/>
                    <a:pt x="90" y="81"/>
                    <a:pt x="70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87" y="76"/>
                    <a:pt x="104" y="63"/>
                    <a:pt x="109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5" name="Freeform 177"/>
            <p:cNvSpPr>
              <a:spLocks noEditPoints="1"/>
            </p:cNvSpPr>
            <p:nvPr/>
          </p:nvSpPr>
          <p:spPr bwMode="auto">
            <a:xfrm>
              <a:off x="19168436" y="8052796"/>
              <a:ext cx="382266" cy="382268"/>
            </a:xfrm>
            <a:custGeom>
              <a:avLst/>
              <a:gdLst>
                <a:gd name="T0" fmla="*/ 2147483646 w 116"/>
                <a:gd name="T1" fmla="*/ 0 h 116"/>
                <a:gd name="T2" fmla="*/ 2147483646 w 116"/>
                <a:gd name="T3" fmla="*/ 0 h 116"/>
                <a:gd name="T4" fmla="*/ 0 w 116"/>
                <a:gd name="T5" fmla="*/ 2147483646 h 116"/>
                <a:gd name="T6" fmla="*/ 0 w 116"/>
                <a:gd name="T7" fmla="*/ 2147483646 h 116"/>
                <a:gd name="T8" fmla="*/ 2147483646 w 116"/>
                <a:gd name="T9" fmla="*/ 2147483646 h 116"/>
                <a:gd name="T10" fmla="*/ 2147483646 w 116"/>
                <a:gd name="T11" fmla="*/ 2147483646 h 116"/>
                <a:gd name="T12" fmla="*/ 2147483646 w 116"/>
                <a:gd name="T13" fmla="*/ 2147483646 h 116"/>
                <a:gd name="T14" fmla="*/ 2147483646 w 116"/>
                <a:gd name="T15" fmla="*/ 2147483646 h 116"/>
                <a:gd name="T16" fmla="*/ 2147483646 w 116"/>
                <a:gd name="T17" fmla="*/ 0 h 116"/>
                <a:gd name="T18" fmla="*/ 2147483646 w 116"/>
                <a:gd name="T19" fmla="*/ 2147483646 h 116"/>
                <a:gd name="T20" fmla="*/ 2147483646 w 116"/>
                <a:gd name="T21" fmla="*/ 2147483646 h 116"/>
                <a:gd name="T22" fmla="*/ 2147483646 w 116"/>
                <a:gd name="T23" fmla="*/ 2147483646 h 116"/>
                <a:gd name="T24" fmla="*/ 2147483646 w 116"/>
                <a:gd name="T25" fmla="*/ 2147483646 h 116"/>
                <a:gd name="T26" fmla="*/ 2147483646 w 116"/>
                <a:gd name="T27" fmla="*/ 2147483646 h 116"/>
                <a:gd name="T28" fmla="*/ 2147483646 w 116"/>
                <a:gd name="T29" fmla="*/ 2147483646 h 116"/>
                <a:gd name="T30" fmla="*/ 2147483646 w 116"/>
                <a:gd name="T31" fmla="*/ 2147483646 h 116"/>
                <a:gd name="T32" fmla="*/ 2147483646 w 116"/>
                <a:gd name="T33" fmla="*/ 2147483646 h 116"/>
                <a:gd name="T34" fmla="*/ 2147483646 w 116"/>
                <a:gd name="T35" fmla="*/ 2147483646 h 116"/>
                <a:gd name="T36" fmla="*/ 2147483646 w 116"/>
                <a:gd name="T37" fmla="*/ 2147483646 h 116"/>
                <a:gd name="T38" fmla="*/ 2147483646 w 116"/>
                <a:gd name="T39" fmla="*/ 2147483646 h 116"/>
                <a:gd name="T40" fmla="*/ 2147483646 w 116"/>
                <a:gd name="T41" fmla="*/ 2147483646 h 116"/>
                <a:gd name="T42" fmla="*/ 2147483646 w 116"/>
                <a:gd name="T43" fmla="*/ 2147483646 h 116"/>
                <a:gd name="T44" fmla="*/ 2147483646 w 116"/>
                <a:gd name="T45" fmla="*/ 2147483646 h 116"/>
                <a:gd name="T46" fmla="*/ 2147483646 w 116"/>
                <a:gd name="T47" fmla="*/ 2147483646 h 116"/>
                <a:gd name="T48" fmla="*/ 2147483646 w 116"/>
                <a:gd name="T49" fmla="*/ 2147483646 h 116"/>
                <a:gd name="T50" fmla="*/ 2147483646 w 116"/>
                <a:gd name="T51" fmla="*/ 2147483646 h 116"/>
                <a:gd name="T52" fmla="*/ 2147483646 w 116"/>
                <a:gd name="T53" fmla="*/ 2147483646 h 116"/>
                <a:gd name="T54" fmla="*/ 2147483646 w 116"/>
                <a:gd name="T55" fmla="*/ 2147483646 h 116"/>
                <a:gd name="T56" fmla="*/ 2147483646 w 116"/>
                <a:gd name="T57" fmla="*/ 2147483646 h 116"/>
                <a:gd name="T58" fmla="*/ 2147483646 w 116"/>
                <a:gd name="T59" fmla="*/ 2147483646 h 116"/>
                <a:gd name="T60" fmla="*/ 2147483646 w 116"/>
                <a:gd name="T61" fmla="*/ 2147483646 h 116"/>
                <a:gd name="T62" fmla="*/ 2147483646 w 116"/>
                <a:gd name="T63" fmla="*/ 2147483646 h 116"/>
                <a:gd name="T64" fmla="*/ 2147483646 w 116"/>
                <a:gd name="T65" fmla="*/ 2147483646 h 116"/>
                <a:gd name="T66" fmla="*/ 2147483646 w 116"/>
                <a:gd name="T67" fmla="*/ 2147483646 h 116"/>
                <a:gd name="T68" fmla="*/ 2147483646 w 116"/>
                <a:gd name="T69" fmla="*/ 2147483646 h 116"/>
                <a:gd name="T70" fmla="*/ 2147483646 w 116"/>
                <a:gd name="T71" fmla="*/ 2147483646 h 116"/>
                <a:gd name="T72" fmla="*/ 2147483646 w 116"/>
                <a:gd name="T73" fmla="*/ 2147483646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6" h="116">
                  <a:moveTo>
                    <a:pt x="10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3"/>
                    <a:pt x="4" y="116"/>
                    <a:pt x="8" y="116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12" y="116"/>
                    <a:pt x="116" y="113"/>
                    <a:pt x="116" y="108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4"/>
                    <a:pt x="112" y="0"/>
                    <a:pt x="107" y="0"/>
                  </a:cubicBezTo>
                  <a:close/>
                  <a:moveTo>
                    <a:pt x="35" y="98"/>
                  </a:moveTo>
                  <a:cubicBezTo>
                    <a:pt x="17" y="98"/>
                    <a:pt x="17" y="98"/>
                    <a:pt x="17" y="98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35" y="45"/>
                    <a:pt x="35" y="45"/>
                    <a:pt x="35" y="45"/>
                  </a:cubicBezTo>
                  <a:lnTo>
                    <a:pt x="35" y="98"/>
                  </a:lnTo>
                  <a:close/>
                  <a:moveTo>
                    <a:pt x="26" y="38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0" y="38"/>
                    <a:pt x="16" y="34"/>
                    <a:pt x="16" y="29"/>
                  </a:cubicBezTo>
                  <a:cubicBezTo>
                    <a:pt x="16" y="24"/>
                    <a:pt x="20" y="20"/>
                    <a:pt x="26" y="20"/>
                  </a:cubicBezTo>
                  <a:cubicBezTo>
                    <a:pt x="32" y="20"/>
                    <a:pt x="36" y="24"/>
                    <a:pt x="36" y="29"/>
                  </a:cubicBezTo>
                  <a:cubicBezTo>
                    <a:pt x="36" y="34"/>
                    <a:pt x="32" y="38"/>
                    <a:pt x="26" y="38"/>
                  </a:cubicBezTo>
                  <a:close/>
                  <a:moveTo>
                    <a:pt x="98" y="98"/>
                  </a:moveTo>
                  <a:cubicBezTo>
                    <a:pt x="81" y="98"/>
                    <a:pt x="81" y="98"/>
                    <a:pt x="81" y="98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2"/>
                    <a:pt x="78" y="58"/>
                    <a:pt x="72" y="58"/>
                  </a:cubicBezTo>
                  <a:cubicBezTo>
                    <a:pt x="67" y="58"/>
                    <a:pt x="64" y="61"/>
                    <a:pt x="63" y="64"/>
                  </a:cubicBezTo>
                  <a:cubicBezTo>
                    <a:pt x="62" y="65"/>
                    <a:pt x="62" y="67"/>
                    <a:pt x="62" y="6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5" y="98"/>
                    <a:pt x="45" y="50"/>
                    <a:pt x="45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4" y="49"/>
                    <a:pt x="69" y="44"/>
                    <a:pt x="78" y="44"/>
                  </a:cubicBezTo>
                  <a:cubicBezTo>
                    <a:pt x="90" y="44"/>
                    <a:pt x="98" y="51"/>
                    <a:pt x="98" y="67"/>
                  </a:cubicBezTo>
                  <a:lnTo>
                    <a:pt x="98" y="98"/>
                  </a:lnTo>
                  <a:close/>
                  <a:moveTo>
                    <a:pt x="62" y="53"/>
                  </a:moveTo>
                  <a:cubicBezTo>
                    <a:pt x="62" y="53"/>
                    <a:pt x="62" y="53"/>
                    <a:pt x="62" y="53"/>
                  </a:cubicBezTo>
                  <a:cubicBezTo>
                    <a:pt x="62" y="53"/>
                    <a:pt x="62" y="53"/>
                    <a:pt x="62" y="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6" name="Freeform 178"/>
            <p:cNvSpPr>
              <a:spLocks/>
            </p:cNvSpPr>
            <p:nvPr/>
          </p:nvSpPr>
          <p:spPr bwMode="auto">
            <a:xfrm>
              <a:off x="18399813" y="8052796"/>
              <a:ext cx="386355" cy="382268"/>
            </a:xfrm>
            <a:custGeom>
              <a:avLst/>
              <a:gdLst>
                <a:gd name="T0" fmla="*/ 2147483646 w 117"/>
                <a:gd name="T1" fmla="*/ 2147483646 h 116"/>
                <a:gd name="T2" fmla="*/ 2147483646 w 117"/>
                <a:gd name="T3" fmla="*/ 0 h 116"/>
                <a:gd name="T4" fmla="*/ 2147483646 w 117"/>
                <a:gd name="T5" fmla="*/ 0 h 116"/>
                <a:gd name="T6" fmla="*/ 0 w 117"/>
                <a:gd name="T7" fmla="*/ 2147483646 h 116"/>
                <a:gd name="T8" fmla="*/ 0 w 117"/>
                <a:gd name="T9" fmla="*/ 2147483646 h 116"/>
                <a:gd name="T10" fmla="*/ 2147483646 w 117"/>
                <a:gd name="T11" fmla="*/ 2147483646 h 116"/>
                <a:gd name="T12" fmla="*/ 2147483646 w 117"/>
                <a:gd name="T13" fmla="*/ 2147483646 h 116"/>
                <a:gd name="T14" fmla="*/ 2147483646 w 117"/>
                <a:gd name="T15" fmla="*/ 2147483646 h 116"/>
                <a:gd name="T16" fmla="*/ 2147483646 w 117"/>
                <a:gd name="T17" fmla="*/ 2147483646 h 116"/>
                <a:gd name="T18" fmla="*/ 2147483646 w 117"/>
                <a:gd name="T19" fmla="*/ 2147483646 h 116"/>
                <a:gd name="T20" fmla="*/ 2147483646 w 117"/>
                <a:gd name="T21" fmla="*/ 2147483646 h 116"/>
                <a:gd name="T22" fmla="*/ 2147483646 w 117"/>
                <a:gd name="T23" fmla="*/ 2147483646 h 116"/>
                <a:gd name="T24" fmla="*/ 2147483646 w 117"/>
                <a:gd name="T25" fmla="*/ 2147483646 h 116"/>
                <a:gd name="T26" fmla="*/ 2147483646 w 117"/>
                <a:gd name="T27" fmla="*/ 2147483646 h 116"/>
                <a:gd name="T28" fmla="*/ 2147483646 w 117"/>
                <a:gd name="T29" fmla="*/ 2147483646 h 116"/>
                <a:gd name="T30" fmla="*/ 2147483646 w 117"/>
                <a:gd name="T31" fmla="*/ 2147483646 h 116"/>
                <a:gd name="T32" fmla="*/ 2147483646 w 117"/>
                <a:gd name="T33" fmla="*/ 2147483646 h 116"/>
                <a:gd name="T34" fmla="*/ 2147483646 w 117"/>
                <a:gd name="T35" fmla="*/ 2147483646 h 116"/>
                <a:gd name="T36" fmla="*/ 2147483646 w 117"/>
                <a:gd name="T37" fmla="*/ 2147483646 h 116"/>
                <a:gd name="T38" fmla="*/ 2147483646 w 117"/>
                <a:gd name="T39" fmla="*/ 2147483646 h 116"/>
                <a:gd name="T40" fmla="*/ 2147483646 w 117"/>
                <a:gd name="T41" fmla="*/ 2147483646 h 116"/>
                <a:gd name="T42" fmla="*/ 2147483646 w 117"/>
                <a:gd name="T43" fmla="*/ 2147483646 h 116"/>
                <a:gd name="T44" fmla="*/ 2147483646 w 117"/>
                <a:gd name="T45" fmla="*/ 2147483646 h 116"/>
                <a:gd name="T46" fmla="*/ 2147483646 w 117"/>
                <a:gd name="T47" fmla="*/ 2147483646 h 116"/>
                <a:gd name="T48" fmla="*/ 2147483646 w 117"/>
                <a:gd name="T49" fmla="*/ 2147483646 h 1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7" h="116">
                  <a:moveTo>
                    <a:pt x="117" y="20"/>
                  </a:moveTo>
                  <a:cubicBezTo>
                    <a:pt x="117" y="9"/>
                    <a:pt x="107" y="0"/>
                    <a:pt x="9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0" y="0"/>
                    <a:pt x="0" y="9"/>
                    <a:pt x="0" y="2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7"/>
                    <a:pt x="10" y="116"/>
                    <a:pt x="20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33"/>
                    <a:pt x="68" y="21"/>
                    <a:pt x="80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40"/>
                    <a:pt x="77" y="42"/>
                    <a:pt x="77" y="46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107" y="116"/>
                    <a:pt x="117" y="107"/>
                    <a:pt x="117" y="97"/>
                  </a:cubicBezTo>
                  <a:lnTo>
                    <a:pt x="117" y="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7" name="Freeform 179"/>
            <p:cNvSpPr>
              <a:spLocks noEditPoints="1"/>
            </p:cNvSpPr>
            <p:nvPr/>
          </p:nvSpPr>
          <p:spPr bwMode="auto">
            <a:xfrm>
              <a:off x="9983808" y="8860258"/>
              <a:ext cx="382268" cy="343427"/>
            </a:xfrm>
            <a:custGeom>
              <a:avLst/>
              <a:gdLst>
                <a:gd name="T0" fmla="*/ 2147483646 w 187"/>
                <a:gd name="T1" fmla="*/ 2147483646 h 168"/>
                <a:gd name="T2" fmla="*/ 2147483646 w 187"/>
                <a:gd name="T3" fmla="*/ 2147483646 h 168"/>
                <a:gd name="T4" fmla="*/ 2147483646 w 187"/>
                <a:gd name="T5" fmla="*/ 0 h 168"/>
                <a:gd name="T6" fmla="*/ 2147483646 w 187"/>
                <a:gd name="T7" fmla="*/ 2147483646 h 168"/>
                <a:gd name="T8" fmla="*/ 2147483646 w 187"/>
                <a:gd name="T9" fmla="*/ 2147483646 h 168"/>
                <a:gd name="T10" fmla="*/ 2147483646 w 187"/>
                <a:gd name="T11" fmla="*/ 2147483646 h 168"/>
                <a:gd name="T12" fmla="*/ 2147483646 w 187"/>
                <a:gd name="T13" fmla="*/ 2147483646 h 168"/>
                <a:gd name="T14" fmla="*/ 2147483646 w 187"/>
                <a:gd name="T15" fmla="*/ 2147483646 h 168"/>
                <a:gd name="T16" fmla="*/ 2147483646 w 187"/>
                <a:gd name="T17" fmla="*/ 2147483646 h 168"/>
                <a:gd name="T18" fmla="*/ 2147483646 w 187"/>
                <a:gd name="T19" fmla="*/ 2147483646 h 168"/>
                <a:gd name="T20" fmla="*/ 2147483646 w 187"/>
                <a:gd name="T21" fmla="*/ 2147483646 h 168"/>
                <a:gd name="T22" fmla="*/ 2147483646 w 187"/>
                <a:gd name="T23" fmla="*/ 2147483646 h 168"/>
                <a:gd name="T24" fmla="*/ 2147483646 w 187"/>
                <a:gd name="T25" fmla="*/ 2147483646 h 168"/>
                <a:gd name="T26" fmla="*/ 2147483646 w 187"/>
                <a:gd name="T27" fmla="*/ 2147483646 h 168"/>
                <a:gd name="T28" fmla="*/ 2147483646 w 187"/>
                <a:gd name="T29" fmla="*/ 2147483646 h 168"/>
                <a:gd name="T30" fmla="*/ 2147483646 w 187"/>
                <a:gd name="T31" fmla="*/ 2147483646 h 168"/>
                <a:gd name="T32" fmla="*/ 2147483646 w 187"/>
                <a:gd name="T33" fmla="*/ 2147483646 h 168"/>
                <a:gd name="T34" fmla="*/ 2147483646 w 187"/>
                <a:gd name="T35" fmla="*/ 2147483646 h 168"/>
                <a:gd name="T36" fmla="*/ 2147483646 w 187"/>
                <a:gd name="T37" fmla="*/ 2147483646 h 168"/>
                <a:gd name="T38" fmla="*/ 2147483646 w 187"/>
                <a:gd name="T39" fmla="*/ 2147483646 h 168"/>
                <a:gd name="T40" fmla="*/ 2147483646 w 187"/>
                <a:gd name="T41" fmla="*/ 2147483646 h 168"/>
                <a:gd name="T42" fmla="*/ 2147483646 w 187"/>
                <a:gd name="T43" fmla="*/ 2147483646 h 168"/>
                <a:gd name="T44" fmla="*/ 2147483646 w 187"/>
                <a:gd name="T45" fmla="*/ 2147483646 h 168"/>
                <a:gd name="T46" fmla="*/ 2147483646 w 187"/>
                <a:gd name="T47" fmla="*/ 2147483646 h 168"/>
                <a:gd name="T48" fmla="*/ 2147483646 w 187"/>
                <a:gd name="T49" fmla="*/ 2147483646 h 168"/>
                <a:gd name="T50" fmla="*/ 2147483646 w 187"/>
                <a:gd name="T51" fmla="*/ 2147483646 h 168"/>
                <a:gd name="T52" fmla="*/ 2147483646 w 187"/>
                <a:gd name="T53" fmla="*/ 2147483646 h 168"/>
                <a:gd name="T54" fmla="*/ 2147483646 w 187"/>
                <a:gd name="T55" fmla="*/ 2147483646 h 168"/>
                <a:gd name="T56" fmla="*/ 2147483646 w 187"/>
                <a:gd name="T57" fmla="*/ 0 h 168"/>
                <a:gd name="T58" fmla="*/ 0 w 187"/>
                <a:gd name="T59" fmla="*/ 2147483646 h 168"/>
                <a:gd name="T60" fmla="*/ 2147483646 w 187"/>
                <a:gd name="T61" fmla="*/ 2147483646 h 168"/>
                <a:gd name="T62" fmla="*/ 2147483646 w 187"/>
                <a:gd name="T63" fmla="*/ 2147483646 h 1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7" h="168">
                  <a:moveTo>
                    <a:pt x="152" y="65"/>
                  </a:moveTo>
                  <a:lnTo>
                    <a:pt x="97" y="31"/>
                  </a:lnTo>
                  <a:lnTo>
                    <a:pt x="132" y="0"/>
                  </a:lnTo>
                  <a:lnTo>
                    <a:pt x="187" y="36"/>
                  </a:lnTo>
                  <a:lnTo>
                    <a:pt x="152" y="65"/>
                  </a:lnTo>
                  <a:close/>
                  <a:moveTo>
                    <a:pt x="131" y="129"/>
                  </a:moveTo>
                  <a:lnTo>
                    <a:pt x="185" y="97"/>
                  </a:lnTo>
                  <a:lnTo>
                    <a:pt x="153" y="69"/>
                  </a:lnTo>
                  <a:lnTo>
                    <a:pt x="100" y="102"/>
                  </a:lnTo>
                  <a:lnTo>
                    <a:pt x="131" y="129"/>
                  </a:lnTo>
                  <a:close/>
                  <a:moveTo>
                    <a:pt x="89" y="102"/>
                  </a:moveTo>
                  <a:lnTo>
                    <a:pt x="36" y="69"/>
                  </a:lnTo>
                  <a:lnTo>
                    <a:pt x="3" y="97"/>
                  </a:lnTo>
                  <a:lnTo>
                    <a:pt x="57" y="129"/>
                  </a:lnTo>
                  <a:lnTo>
                    <a:pt x="89" y="102"/>
                  </a:lnTo>
                  <a:close/>
                  <a:moveTo>
                    <a:pt x="37" y="124"/>
                  </a:moveTo>
                  <a:lnTo>
                    <a:pt x="37" y="134"/>
                  </a:lnTo>
                  <a:lnTo>
                    <a:pt x="92" y="168"/>
                  </a:lnTo>
                  <a:lnTo>
                    <a:pt x="92" y="105"/>
                  </a:lnTo>
                  <a:lnTo>
                    <a:pt x="57" y="134"/>
                  </a:lnTo>
                  <a:lnTo>
                    <a:pt x="37" y="124"/>
                  </a:lnTo>
                  <a:close/>
                  <a:moveTo>
                    <a:pt x="150" y="124"/>
                  </a:moveTo>
                  <a:lnTo>
                    <a:pt x="132" y="134"/>
                  </a:lnTo>
                  <a:lnTo>
                    <a:pt x="97" y="105"/>
                  </a:lnTo>
                  <a:lnTo>
                    <a:pt x="97" y="168"/>
                  </a:lnTo>
                  <a:lnTo>
                    <a:pt x="150" y="134"/>
                  </a:lnTo>
                  <a:lnTo>
                    <a:pt x="150" y="124"/>
                  </a:lnTo>
                  <a:close/>
                  <a:moveTo>
                    <a:pt x="92" y="31"/>
                  </a:moveTo>
                  <a:lnTo>
                    <a:pt x="57" y="0"/>
                  </a:lnTo>
                  <a:lnTo>
                    <a:pt x="0" y="36"/>
                  </a:lnTo>
                  <a:lnTo>
                    <a:pt x="36" y="65"/>
                  </a:lnTo>
                  <a:lnTo>
                    <a:pt x="92" y="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8" name="Freeform 180"/>
            <p:cNvSpPr>
              <a:spLocks noEditPoints="1"/>
            </p:cNvSpPr>
            <p:nvPr/>
          </p:nvSpPr>
          <p:spPr bwMode="auto">
            <a:xfrm>
              <a:off x="19932969" y="8052796"/>
              <a:ext cx="382266" cy="382268"/>
            </a:xfrm>
            <a:custGeom>
              <a:avLst/>
              <a:gdLst>
                <a:gd name="T0" fmla="*/ 2147483646 w 116"/>
                <a:gd name="T1" fmla="*/ 0 h 116"/>
                <a:gd name="T2" fmla="*/ 0 w 116"/>
                <a:gd name="T3" fmla="*/ 2147483646 h 116"/>
                <a:gd name="T4" fmla="*/ 2147483646 w 116"/>
                <a:gd name="T5" fmla="*/ 2147483646 h 116"/>
                <a:gd name="T6" fmla="*/ 2147483646 w 116"/>
                <a:gd name="T7" fmla="*/ 2147483646 h 116"/>
                <a:gd name="T8" fmla="*/ 2147483646 w 116"/>
                <a:gd name="T9" fmla="*/ 0 h 116"/>
                <a:gd name="T10" fmla="*/ 2147483646 w 116"/>
                <a:gd name="T11" fmla="*/ 2147483646 h 116"/>
                <a:gd name="T12" fmla="*/ 2147483646 w 116"/>
                <a:gd name="T13" fmla="*/ 2147483646 h 116"/>
                <a:gd name="T14" fmla="*/ 2147483646 w 116"/>
                <a:gd name="T15" fmla="*/ 2147483646 h 116"/>
                <a:gd name="T16" fmla="*/ 2147483646 w 116"/>
                <a:gd name="T17" fmla="*/ 2147483646 h 116"/>
                <a:gd name="T18" fmla="*/ 2147483646 w 116"/>
                <a:gd name="T19" fmla="*/ 2147483646 h 116"/>
                <a:gd name="T20" fmla="*/ 2147483646 w 116"/>
                <a:gd name="T21" fmla="*/ 2147483646 h 116"/>
                <a:gd name="T22" fmla="*/ 2147483646 w 116"/>
                <a:gd name="T23" fmla="*/ 2147483646 h 116"/>
                <a:gd name="T24" fmla="*/ 2147483646 w 116"/>
                <a:gd name="T25" fmla="*/ 2147483646 h 116"/>
                <a:gd name="T26" fmla="*/ 2147483646 w 116"/>
                <a:gd name="T27" fmla="*/ 2147483646 h 116"/>
                <a:gd name="T28" fmla="*/ 2147483646 w 116"/>
                <a:gd name="T29" fmla="*/ 2147483646 h 116"/>
                <a:gd name="T30" fmla="*/ 2147483646 w 116"/>
                <a:gd name="T31" fmla="*/ 2147483646 h 116"/>
                <a:gd name="T32" fmla="*/ 2147483646 w 116"/>
                <a:gd name="T33" fmla="*/ 2147483646 h 116"/>
                <a:gd name="T34" fmla="*/ 2147483646 w 116"/>
                <a:gd name="T35" fmla="*/ 2147483646 h 116"/>
                <a:gd name="T36" fmla="*/ 2147483646 w 116"/>
                <a:gd name="T37" fmla="*/ 2147483646 h 116"/>
                <a:gd name="T38" fmla="*/ 2147483646 w 116"/>
                <a:gd name="T39" fmla="*/ 2147483646 h 116"/>
                <a:gd name="T40" fmla="*/ 2147483646 w 116"/>
                <a:gd name="T41" fmla="*/ 2147483646 h 116"/>
                <a:gd name="T42" fmla="*/ 2147483646 w 116"/>
                <a:gd name="T43" fmla="*/ 2147483646 h 116"/>
                <a:gd name="T44" fmla="*/ 2147483646 w 116"/>
                <a:gd name="T45" fmla="*/ 2147483646 h 116"/>
                <a:gd name="T46" fmla="*/ 2147483646 w 116"/>
                <a:gd name="T47" fmla="*/ 2147483646 h 116"/>
                <a:gd name="T48" fmla="*/ 2147483646 w 116"/>
                <a:gd name="T49" fmla="*/ 2147483646 h 116"/>
                <a:gd name="T50" fmla="*/ 2147483646 w 116"/>
                <a:gd name="T51" fmla="*/ 2147483646 h 116"/>
                <a:gd name="T52" fmla="*/ 2147483646 w 116"/>
                <a:gd name="T53" fmla="*/ 2147483646 h 116"/>
                <a:gd name="T54" fmla="*/ 2147483646 w 116"/>
                <a:gd name="T55" fmla="*/ 2147483646 h 116"/>
                <a:gd name="T56" fmla="*/ 2147483646 w 116"/>
                <a:gd name="T57" fmla="*/ 2147483646 h 116"/>
                <a:gd name="T58" fmla="*/ 2147483646 w 116"/>
                <a:gd name="T59" fmla="*/ 2147483646 h 116"/>
                <a:gd name="T60" fmla="*/ 2147483646 w 116"/>
                <a:gd name="T61" fmla="*/ 2147483646 h 116"/>
                <a:gd name="T62" fmla="*/ 2147483646 w 116"/>
                <a:gd name="T63" fmla="*/ 2147483646 h 116"/>
                <a:gd name="T64" fmla="*/ 2147483646 w 116"/>
                <a:gd name="T65" fmla="*/ 2147483646 h 116"/>
                <a:gd name="T66" fmla="*/ 2147483646 w 116"/>
                <a:gd name="T67" fmla="*/ 2147483646 h 116"/>
                <a:gd name="T68" fmla="*/ 2147483646 w 116"/>
                <a:gd name="T69" fmla="*/ 2147483646 h 116"/>
                <a:gd name="T70" fmla="*/ 2147483646 w 116"/>
                <a:gd name="T71" fmla="*/ 2147483646 h 116"/>
                <a:gd name="T72" fmla="*/ 2147483646 w 116"/>
                <a:gd name="T73" fmla="*/ 2147483646 h 116"/>
                <a:gd name="T74" fmla="*/ 2147483646 w 116"/>
                <a:gd name="T75" fmla="*/ 2147483646 h 116"/>
                <a:gd name="T76" fmla="*/ 2147483646 w 116"/>
                <a:gd name="T77" fmla="*/ 2147483646 h 116"/>
                <a:gd name="T78" fmla="*/ 2147483646 w 116"/>
                <a:gd name="T79" fmla="*/ 2147483646 h 116"/>
                <a:gd name="T80" fmla="*/ 2147483646 w 116"/>
                <a:gd name="T81" fmla="*/ 2147483646 h 116"/>
                <a:gd name="T82" fmla="*/ 2147483646 w 116"/>
                <a:gd name="T83" fmla="*/ 2147483646 h 116"/>
                <a:gd name="T84" fmla="*/ 2147483646 w 116"/>
                <a:gd name="T85" fmla="*/ 2147483646 h 116"/>
                <a:gd name="T86" fmla="*/ 2147483646 w 116"/>
                <a:gd name="T87" fmla="*/ 2147483646 h 116"/>
                <a:gd name="T88" fmla="*/ 2147483646 w 116"/>
                <a:gd name="T89" fmla="*/ 2147483646 h 116"/>
                <a:gd name="T90" fmla="*/ 2147483646 w 116"/>
                <a:gd name="T91" fmla="*/ 2147483646 h 116"/>
                <a:gd name="T92" fmla="*/ 2147483646 w 116"/>
                <a:gd name="T93" fmla="*/ 2147483646 h 116"/>
                <a:gd name="T94" fmla="*/ 2147483646 w 116"/>
                <a:gd name="T95" fmla="*/ 2147483646 h 1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94" y="30"/>
                  </a:moveTo>
                  <a:cubicBezTo>
                    <a:pt x="99" y="38"/>
                    <a:pt x="103" y="47"/>
                    <a:pt x="103" y="56"/>
                  </a:cubicBezTo>
                  <a:cubicBezTo>
                    <a:pt x="97" y="55"/>
                    <a:pt x="91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0" y="54"/>
                    <a:pt x="76" y="55"/>
                    <a:pt x="72" y="55"/>
                  </a:cubicBezTo>
                  <a:cubicBezTo>
                    <a:pt x="71" y="53"/>
                    <a:pt x="70" y="51"/>
                    <a:pt x="69" y="48"/>
                  </a:cubicBezTo>
                  <a:cubicBezTo>
                    <a:pt x="78" y="44"/>
                    <a:pt x="87" y="39"/>
                    <a:pt x="94" y="30"/>
                  </a:cubicBezTo>
                  <a:close/>
                  <a:moveTo>
                    <a:pt x="58" y="13"/>
                  </a:moveTo>
                  <a:cubicBezTo>
                    <a:pt x="69" y="13"/>
                    <a:pt x="79" y="17"/>
                    <a:pt x="86" y="23"/>
                  </a:cubicBezTo>
                  <a:cubicBezTo>
                    <a:pt x="80" y="30"/>
                    <a:pt x="73" y="35"/>
                    <a:pt x="64" y="39"/>
                  </a:cubicBezTo>
                  <a:cubicBezTo>
                    <a:pt x="58" y="27"/>
                    <a:pt x="52" y="19"/>
                    <a:pt x="48" y="14"/>
                  </a:cubicBezTo>
                  <a:cubicBezTo>
                    <a:pt x="52" y="13"/>
                    <a:pt x="55" y="13"/>
                    <a:pt x="58" y="13"/>
                  </a:cubicBezTo>
                  <a:close/>
                  <a:moveTo>
                    <a:pt x="38" y="18"/>
                  </a:moveTo>
                  <a:cubicBezTo>
                    <a:pt x="41" y="22"/>
                    <a:pt x="47" y="30"/>
                    <a:pt x="54" y="42"/>
                  </a:cubicBezTo>
                  <a:cubicBezTo>
                    <a:pt x="41" y="47"/>
                    <a:pt x="27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6" y="47"/>
                    <a:pt x="15" y="47"/>
                    <a:pt x="14" y="47"/>
                  </a:cubicBezTo>
                  <a:cubicBezTo>
                    <a:pt x="17" y="34"/>
                    <a:pt x="26" y="24"/>
                    <a:pt x="38" y="18"/>
                  </a:cubicBezTo>
                  <a:close/>
                  <a:moveTo>
                    <a:pt x="13" y="58"/>
                  </a:moveTo>
                  <a:cubicBezTo>
                    <a:pt x="13" y="58"/>
                    <a:pt x="13" y="58"/>
                    <a:pt x="13" y="58"/>
                  </a:cubicBezTo>
                  <a:cubicBezTo>
                    <a:pt x="14" y="58"/>
                    <a:pt x="16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7" y="58"/>
                    <a:pt x="43" y="57"/>
                    <a:pt x="59" y="52"/>
                  </a:cubicBezTo>
                  <a:cubicBezTo>
                    <a:pt x="60" y="54"/>
                    <a:pt x="61" y="56"/>
                    <a:pt x="61" y="58"/>
                  </a:cubicBezTo>
                  <a:cubicBezTo>
                    <a:pt x="51" y="61"/>
                    <a:pt x="42" y="67"/>
                    <a:pt x="36" y="73"/>
                  </a:cubicBezTo>
                  <a:cubicBezTo>
                    <a:pt x="30" y="78"/>
                    <a:pt x="26" y="84"/>
                    <a:pt x="23" y="88"/>
                  </a:cubicBezTo>
                  <a:cubicBezTo>
                    <a:pt x="17" y="80"/>
                    <a:pt x="13" y="69"/>
                    <a:pt x="13" y="58"/>
                  </a:cubicBezTo>
                  <a:close/>
                  <a:moveTo>
                    <a:pt x="58" y="104"/>
                  </a:moveTo>
                  <a:cubicBezTo>
                    <a:pt x="48" y="104"/>
                    <a:pt x="39" y="100"/>
                    <a:pt x="31" y="95"/>
                  </a:cubicBezTo>
                  <a:cubicBezTo>
                    <a:pt x="33" y="92"/>
                    <a:pt x="36" y="87"/>
                    <a:pt x="42" y="82"/>
                  </a:cubicBezTo>
                  <a:cubicBezTo>
                    <a:pt x="47" y="76"/>
                    <a:pt x="55" y="71"/>
                    <a:pt x="65" y="68"/>
                  </a:cubicBezTo>
                  <a:cubicBezTo>
                    <a:pt x="69" y="77"/>
                    <a:pt x="72" y="88"/>
                    <a:pt x="74" y="101"/>
                  </a:cubicBezTo>
                  <a:cubicBezTo>
                    <a:pt x="69" y="103"/>
                    <a:pt x="64" y="104"/>
                    <a:pt x="58" y="104"/>
                  </a:cubicBezTo>
                  <a:close/>
                  <a:moveTo>
                    <a:pt x="84" y="96"/>
                  </a:moveTo>
                  <a:cubicBezTo>
                    <a:pt x="81" y="84"/>
                    <a:pt x="79" y="74"/>
                    <a:pt x="75" y="65"/>
                  </a:cubicBezTo>
                  <a:cubicBezTo>
                    <a:pt x="78" y="65"/>
                    <a:pt x="81" y="65"/>
                    <a:pt x="85" y="65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90" y="65"/>
                    <a:pt x="96" y="65"/>
                    <a:pt x="103" y="67"/>
                  </a:cubicBezTo>
                  <a:cubicBezTo>
                    <a:pt x="100" y="79"/>
                    <a:pt x="93" y="89"/>
                    <a:pt x="84" y="9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69" name="Freeform 181"/>
            <p:cNvSpPr>
              <a:spLocks noEditPoints="1"/>
            </p:cNvSpPr>
            <p:nvPr/>
          </p:nvSpPr>
          <p:spPr bwMode="auto">
            <a:xfrm>
              <a:off x="18399813" y="11117064"/>
              <a:ext cx="386355" cy="386355"/>
            </a:xfrm>
            <a:custGeom>
              <a:avLst/>
              <a:gdLst>
                <a:gd name="T0" fmla="*/ 0 w 189"/>
                <a:gd name="T1" fmla="*/ 0 h 189"/>
                <a:gd name="T2" fmla="*/ 2147483646 w 189"/>
                <a:gd name="T3" fmla="*/ 2147483646 h 189"/>
                <a:gd name="T4" fmla="*/ 2147483646 w 189"/>
                <a:gd name="T5" fmla="*/ 2147483646 h 189"/>
                <a:gd name="T6" fmla="*/ 2147483646 w 189"/>
                <a:gd name="T7" fmla="*/ 2147483646 h 189"/>
                <a:gd name="T8" fmla="*/ 2147483646 w 189"/>
                <a:gd name="T9" fmla="*/ 0 h 189"/>
                <a:gd name="T10" fmla="*/ 0 w 189"/>
                <a:gd name="T11" fmla="*/ 0 h 189"/>
                <a:gd name="T12" fmla="*/ 2147483646 w 189"/>
                <a:gd name="T13" fmla="*/ 2147483646 h 189"/>
                <a:gd name="T14" fmla="*/ 2147483646 w 189"/>
                <a:gd name="T15" fmla="*/ 2147483646 h 189"/>
                <a:gd name="T16" fmla="*/ 2147483646 w 189"/>
                <a:gd name="T17" fmla="*/ 2147483646 h 189"/>
                <a:gd name="T18" fmla="*/ 2147483646 w 189"/>
                <a:gd name="T19" fmla="*/ 2147483646 h 189"/>
                <a:gd name="T20" fmla="*/ 2147483646 w 189"/>
                <a:gd name="T21" fmla="*/ 2147483646 h 189"/>
                <a:gd name="T22" fmla="*/ 2147483646 w 189"/>
                <a:gd name="T23" fmla="*/ 2147483646 h 189"/>
                <a:gd name="T24" fmla="*/ 2147483646 w 189"/>
                <a:gd name="T25" fmla="*/ 2147483646 h 189"/>
                <a:gd name="T26" fmla="*/ 2147483646 w 189"/>
                <a:gd name="T27" fmla="*/ 2147483646 h 189"/>
                <a:gd name="T28" fmla="*/ 2147483646 w 189"/>
                <a:gd name="T29" fmla="*/ 2147483646 h 189"/>
                <a:gd name="T30" fmla="*/ 2147483646 w 189"/>
                <a:gd name="T31" fmla="*/ 2147483646 h 189"/>
                <a:gd name="T32" fmla="*/ 2147483646 w 189"/>
                <a:gd name="T33" fmla="*/ 2147483646 h 189"/>
                <a:gd name="T34" fmla="*/ 2147483646 w 189"/>
                <a:gd name="T35" fmla="*/ 2147483646 h 189"/>
                <a:gd name="T36" fmla="*/ 2147483646 w 189"/>
                <a:gd name="T37" fmla="*/ 2147483646 h 189"/>
                <a:gd name="T38" fmla="*/ 2147483646 w 189"/>
                <a:gd name="T39" fmla="*/ 2147483646 h 189"/>
                <a:gd name="T40" fmla="*/ 2147483646 w 189"/>
                <a:gd name="T41" fmla="*/ 2147483646 h 189"/>
                <a:gd name="T42" fmla="*/ 2147483646 w 189"/>
                <a:gd name="T43" fmla="*/ 2147483646 h 189"/>
                <a:gd name="T44" fmla="*/ 2147483646 w 189"/>
                <a:gd name="T45" fmla="*/ 2147483646 h 18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9" h="189">
                  <a:moveTo>
                    <a:pt x="0" y="0"/>
                  </a:moveTo>
                  <a:lnTo>
                    <a:pt x="25" y="164"/>
                  </a:lnTo>
                  <a:lnTo>
                    <a:pt x="94" y="189"/>
                  </a:lnTo>
                  <a:lnTo>
                    <a:pt x="165" y="164"/>
                  </a:lnTo>
                  <a:lnTo>
                    <a:pt x="189" y="0"/>
                  </a:lnTo>
                  <a:lnTo>
                    <a:pt x="0" y="0"/>
                  </a:lnTo>
                  <a:close/>
                  <a:moveTo>
                    <a:pt x="150" y="48"/>
                  </a:moveTo>
                  <a:lnTo>
                    <a:pt x="70" y="48"/>
                  </a:lnTo>
                  <a:lnTo>
                    <a:pt x="71" y="71"/>
                  </a:lnTo>
                  <a:lnTo>
                    <a:pt x="149" y="71"/>
                  </a:lnTo>
                  <a:lnTo>
                    <a:pt x="142" y="142"/>
                  </a:lnTo>
                  <a:lnTo>
                    <a:pt x="94" y="153"/>
                  </a:lnTo>
                  <a:lnTo>
                    <a:pt x="47" y="142"/>
                  </a:lnTo>
                  <a:lnTo>
                    <a:pt x="44" y="106"/>
                  </a:lnTo>
                  <a:lnTo>
                    <a:pt x="71" y="106"/>
                  </a:lnTo>
                  <a:lnTo>
                    <a:pt x="73" y="124"/>
                  </a:lnTo>
                  <a:lnTo>
                    <a:pt x="94" y="129"/>
                  </a:lnTo>
                  <a:lnTo>
                    <a:pt x="118" y="124"/>
                  </a:lnTo>
                  <a:lnTo>
                    <a:pt x="121" y="95"/>
                  </a:lnTo>
                  <a:lnTo>
                    <a:pt x="44" y="95"/>
                  </a:lnTo>
                  <a:lnTo>
                    <a:pt x="36" y="24"/>
                  </a:lnTo>
                  <a:lnTo>
                    <a:pt x="153" y="24"/>
                  </a:lnTo>
                  <a:lnTo>
                    <a:pt x="150" y="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870" name="Group 297"/>
            <p:cNvGrpSpPr/>
            <p:nvPr/>
          </p:nvGrpSpPr>
          <p:grpSpPr>
            <a:xfrm>
              <a:off x="9219274" y="11885932"/>
              <a:ext cx="382268" cy="382268"/>
              <a:chOff x="263525" y="4327525"/>
              <a:chExt cx="296863" cy="296863"/>
            </a:xfrm>
            <a:solidFill>
              <a:schemeClr val="tx1"/>
            </a:solidFill>
          </p:grpSpPr>
          <p:sp>
            <p:nvSpPr>
              <p:cNvPr id="871" name="Freeform 182"/>
              <p:cNvSpPr>
                <a:spLocks noEditPoints="1"/>
              </p:cNvSpPr>
              <p:nvPr/>
            </p:nvSpPr>
            <p:spPr bwMode="auto">
              <a:xfrm>
                <a:off x="263525" y="4327525"/>
                <a:ext cx="296863" cy="29686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0" y="0"/>
                  </a:cxn>
                  <a:cxn ang="0">
                    <a:pos x="0" y="187"/>
                  </a:cxn>
                  <a:cxn ang="0">
                    <a:pos x="187" y="187"/>
                  </a:cxn>
                  <a:cxn ang="0">
                    <a:pos x="187" y="22"/>
                  </a:cxn>
                  <a:cxn ang="0">
                    <a:pos x="163" y="0"/>
                  </a:cxn>
                  <a:cxn ang="0">
                    <a:pos x="47" y="0"/>
                  </a:cxn>
                  <a:cxn ang="0">
                    <a:pos x="141" y="0"/>
                  </a:cxn>
                  <a:cxn ang="0">
                    <a:pos x="141" y="58"/>
                  </a:cxn>
                  <a:cxn ang="0">
                    <a:pos x="47" y="58"/>
                  </a:cxn>
                  <a:cxn ang="0">
                    <a:pos x="47" y="0"/>
                  </a:cxn>
                  <a:cxn ang="0">
                    <a:pos x="23" y="176"/>
                  </a:cxn>
                  <a:cxn ang="0">
                    <a:pos x="23" y="105"/>
                  </a:cxn>
                  <a:cxn ang="0">
                    <a:pos x="152" y="105"/>
                  </a:cxn>
                  <a:cxn ang="0">
                    <a:pos x="152" y="176"/>
                  </a:cxn>
                  <a:cxn ang="0">
                    <a:pos x="23" y="176"/>
                  </a:cxn>
                  <a:cxn ang="0">
                    <a:pos x="176" y="163"/>
                  </a:cxn>
                  <a:cxn ang="0">
                    <a:pos x="163" y="163"/>
                  </a:cxn>
                  <a:cxn ang="0">
                    <a:pos x="163" y="151"/>
                  </a:cxn>
                  <a:cxn ang="0">
                    <a:pos x="176" y="151"/>
                  </a:cxn>
                  <a:cxn ang="0">
                    <a:pos x="176" y="163"/>
                  </a:cxn>
                </a:cxnLst>
                <a:rect l="0" t="0" r="r" b="b"/>
                <a:pathLst>
                  <a:path w="187" h="187">
                    <a:moveTo>
                      <a:pt x="163" y="0"/>
                    </a:moveTo>
                    <a:lnTo>
                      <a:pt x="0" y="0"/>
                    </a:lnTo>
                    <a:lnTo>
                      <a:pt x="0" y="187"/>
                    </a:lnTo>
                    <a:lnTo>
                      <a:pt x="187" y="187"/>
                    </a:lnTo>
                    <a:lnTo>
                      <a:pt x="187" y="22"/>
                    </a:lnTo>
                    <a:lnTo>
                      <a:pt x="163" y="0"/>
                    </a:lnTo>
                    <a:close/>
                    <a:moveTo>
                      <a:pt x="47" y="0"/>
                    </a:moveTo>
                    <a:lnTo>
                      <a:pt x="141" y="0"/>
                    </a:lnTo>
                    <a:lnTo>
                      <a:pt x="141" y="58"/>
                    </a:lnTo>
                    <a:lnTo>
                      <a:pt x="47" y="58"/>
                    </a:lnTo>
                    <a:lnTo>
                      <a:pt x="47" y="0"/>
                    </a:lnTo>
                    <a:close/>
                    <a:moveTo>
                      <a:pt x="23" y="176"/>
                    </a:moveTo>
                    <a:lnTo>
                      <a:pt x="23" y="105"/>
                    </a:lnTo>
                    <a:lnTo>
                      <a:pt x="152" y="105"/>
                    </a:lnTo>
                    <a:lnTo>
                      <a:pt x="152" y="176"/>
                    </a:lnTo>
                    <a:lnTo>
                      <a:pt x="23" y="176"/>
                    </a:lnTo>
                    <a:close/>
                    <a:moveTo>
                      <a:pt x="176" y="163"/>
                    </a:moveTo>
                    <a:lnTo>
                      <a:pt x="163" y="163"/>
                    </a:lnTo>
                    <a:lnTo>
                      <a:pt x="163" y="151"/>
                    </a:lnTo>
                    <a:lnTo>
                      <a:pt x="176" y="151"/>
                    </a:lnTo>
                    <a:lnTo>
                      <a:pt x="176" y="1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72" name="Rectangle 183"/>
              <p:cNvSpPr>
                <a:spLocks noChangeArrowheads="1"/>
              </p:cNvSpPr>
              <p:nvPr/>
            </p:nvSpPr>
            <p:spPr bwMode="auto">
              <a:xfrm>
                <a:off x="430213" y="4344988"/>
                <a:ext cx="38100" cy="571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73" name="Rectangle 184"/>
              <p:cNvSpPr>
                <a:spLocks noChangeArrowheads="1"/>
              </p:cNvSpPr>
              <p:nvPr/>
            </p:nvSpPr>
            <p:spPr bwMode="auto">
              <a:xfrm>
                <a:off x="338138" y="4567238"/>
                <a:ext cx="130175" cy="190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74" name="Rectangle 185"/>
              <p:cNvSpPr>
                <a:spLocks noChangeArrowheads="1"/>
              </p:cNvSpPr>
              <p:nvPr/>
            </p:nvSpPr>
            <p:spPr bwMode="auto">
              <a:xfrm>
                <a:off x="338138" y="4532313"/>
                <a:ext cx="92075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875" name="Group 312"/>
            <p:cNvGrpSpPr/>
            <p:nvPr/>
          </p:nvGrpSpPr>
          <p:grpSpPr>
            <a:xfrm>
              <a:off x="19932969" y="11117310"/>
              <a:ext cx="382268" cy="386356"/>
              <a:chOff x="8583613" y="3730625"/>
              <a:chExt cx="296863" cy="300038"/>
            </a:xfrm>
            <a:solidFill>
              <a:schemeClr val="tx1"/>
            </a:solidFill>
          </p:grpSpPr>
          <p:sp>
            <p:nvSpPr>
              <p:cNvPr id="876" name="Oval 186"/>
              <p:cNvSpPr>
                <a:spLocks noChangeArrowheads="1"/>
              </p:cNvSpPr>
              <p:nvPr/>
            </p:nvSpPr>
            <p:spPr bwMode="auto">
              <a:xfrm>
                <a:off x="8629650" y="3763963"/>
                <a:ext cx="26988" cy="2698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77" name="Oval 187"/>
              <p:cNvSpPr>
                <a:spLocks noChangeArrowheads="1"/>
              </p:cNvSpPr>
              <p:nvPr/>
            </p:nvSpPr>
            <p:spPr bwMode="auto">
              <a:xfrm>
                <a:off x="8667750" y="3763963"/>
                <a:ext cx="28575" cy="2698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78" name="Oval 188"/>
              <p:cNvSpPr>
                <a:spLocks noChangeArrowheads="1"/>
              </p:cNvSpPr>
              <p:nvPr/>
            </p:nvSpPr>
            <p:spPr bwMode="auto">
              <a:xfrm>
                <a:off x="8702675" y="3763963"/>
                <a:ext cx="28575" cy="2698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79" name="Freeform 189"/>
              <p:cNvSpPr>
                <a:spLocks noEditPoints="1"/>
              </p:cNvSpPr>
              <p:nvPr/>
            </p:nvSpPr>
            <p:spPr bwMode="auto">
              <a:xfrm>
                <a:off x="8583613" y="3730625"/>
                <a:ext cx="296863" cy="300038"/>
              </a:xfrm>
              <a:custGeom>
                <a:avLst/>
                <a:gdLst/>
                <a:ahLst/>
                <a:cxnLst>
                  <a:cxn ang="0">
                    <a:pos x="102" y="22"/>
                  </a:cxn>
                  <a:cxn ang="0">
                    <a:pos x="94" y="22"/>
                  </a:cxn>
                  <a:cxn ang="0">
                    <a:pos x="94" y="15"/>
                  </a:cxn>
                  <a:cxn ang="0">
                    <a:pos x="80" y="0"/>
                  </a:cxn>
                  <a:cxn ang="0">
                    <a:pos x="15" y="0"/>
                  </a:cxn>
                  <a:cxn ang="0">
                    <a:pos x="0" y="15"/>
                  </a:cxn>
                  <a:cxn ang="0">
                    <a:pos x="0" y="80"/>
                  </a:cxn>
                  <a:cxn ang="0">
                    <a:pos x="15" y="95"/>
                  </a:cxn>
                  <a:cxn ang="0">
                    <a:pos x="22" y="95"/>
                  </a:cxn>
                  <a:cxn ang="0">
                    <a:pos x="22" y="102"/>
                  </a:cxn>
                  <a:cxn ang="0">
                    <a:pos x="36" y="117"/>
                  </a:cxn>
                  <a:cxn ang="0">
                    <a:pos x="102" y="117"/>
                  </a:cxn>
                  <a:cxn ang="0">
                    <a:pos x="116" y="102"/>
                  </a:cxn>
                  <a:cxn ang="0">
                    <a:pos x="116" y="37"/>
                  </a:cxn>
                  <a:cxn ang="0">
                    <a:pos x="102" y="22"/>
                  </a:cxn>
                  <a:cxn ang="0">
                    <a:pos x="7" y="15"/>
                  </a:cxn>
                  <a:cxn ang="0">
                    <a:pos x="15" y="8"/>
                  </a:cxn>
                  <a:cxn ang="0">
                    <a:pos x="80" y="8"/>
                  </a:cxn>
                  <a:cxn ang="0">
                    <a:pos x="87" y="15"/>
                  </a:cxn>
                  <a:cxn ang="0">
                    <a:pos x="87" y="30"/>
                  </a:cxn>
                  <a:cxn ang="0">
                    <a:pos x="7" y="30"/>
                  </a:cxn>
                  <a:cxn ang="0">
                    <a:pos x="7" y="15"/>
                  </a:cxn>
                  <a:cxn ang="0">
                    <a:pos x="15" y="88"/>
                  </a:cxn>
                  <a:cxn ang="0">
                    <a:pos x="7" y="80"/>
                  </a:cxn>
                  <a:cxn ang="0">
                    <a:pos x="7" y="37"/>
                  </a:cxn>
                  <a:cxn ang="0">
                    <a:pos x="87" y="37"/>
                  </a:cxn>
                  <a:cxn ang="0">
                    <a:pos x="87" y="80"/>
                  </a:cxn>
                  <a:cxn ang="0">
                    <a:pos x="80" y="88"/>
                  </a:cxn>
                  <a:cxn ang="0">
                    <a:pos x="15" y="88"/>
                  </a:cxn>
                  <a:cxn ang="0">
                    <a:pos x="109" y="102"/>
                  </a:cxn>
                  <a:cxn ang="0">
                    <a:pos x="102" y="109"/>
                  </a:cxn>
                  <a:cxn ang="0">
                    <a:pos x="36" y="109"/>
                  </a:cxn>
                  <a:cxn ang="0">
                    <a:pos x="29" y="102"/>
                  </a:cxn>
                  <a:cxn ang="0">
                    <a:pos x="29" y="95"/>
                  </a:cxn>
                  <a:cxn ang="0">
                    <a:pos x="80" y="95"/>
                  </a:cxn>
                  <a:cxn ang="0">
                    <a:pos x="94" y="80"/>
                  </a:cxn>
                  <a:cxn ang="0">
                    <a:pos x="94" y="51"/>
                  </a:cxn>
                  <a:cxn ang="0">
                    <a:pos x="109" y="51"/>
                  </a:cxn>
                  <a:cxn ang="0">
                    <a:pos x="109" y="102"/>
                  </a:cxn>
                  <a:cxn ang="0">
                    <a:pos x="109" y="44"/>
                  </a:cxn>
                  <a:cxn ang="0">
                    <a:pos x="94" y="44"/>
                  </a:cxn>
                  <a:cxn ang="0">
                    <a:pos x="94" y="30"/>
                  </a:cxn>
                  <a:cxn ang="0">
                    <a:pos x="102" y="30"/>
                  </a:cxn>
                  <a:cxn ang="0">
                    <a:pos x="109" y="37"/>
                  </a:cxn>
                  <a:cxn ang="0">
                    <a:pos x="109" y="44"/>
                  </a:cxn>
                </a:cxnLst>
                <a:rect l="0" t="0" r="r" b="b"/>
                <a:pathLst>
                  <a:path w="116" h="117">
                    <a:moveTo>
                      <a:pt x="102" y="22"/>
                    </a:move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7"/>
                      <a:pt x="88" y="0"/>
                      <a:pt x="8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8"/>
                      <a:pt x="7" y="95"/>
                      <a:pt x="15" y="9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2" y="110"/>
                      <a:pt x="28" y="117"/>
                      <a:pt x="36" y="117"/>
                    </a:cubicBezTo>
                    <a:cubicBezTo>
                      <a:pt x="102" y="117"/>
                      <a:pt x="102" y="117"/>
                      <a:pt x="102" y="117"/>
                    </a:cubicBezTo>
                    <a:cubicBezTo>
                      <a:pt x="110" y="117"/>
                      <a:pt x="116" y="110"/>
                      <a:pt x="116" y="102"/>
                    </a:cubicBezTo>
                    <a:cubicBezTo>
                      <a:pt x="116" y="37"/>
                      <a:pt x="116" y="37"/>
                      <a:pt x="116" y="37"/>
                    </a:cubicBezTo>
                    <a:cubicBezTo>
                      <a:pt x="116" y="29"/>
                      <a:pt x="110" y="22"/>
                      <a:pt x="102" y="22"/>
                    </a:cubicBezTo>
                    <a:close/>
                    <a:moveTo>
                      <a:pt x="7" y="15"/>
                    </a:moveTo>
                    <a:cubicBezTo>
                      <a:pt x="7" y="11"/>
                      <a:pt x="11" y="8"/>
                      <a:pt x="15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4" y="8"/>
                      <a:pt x="87" y="11"/>
                      <a:pt x="87" y="15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7" y="30"/>
                      <a:pt x="7" y="30"/>
                      <a:pt x="7" y="30"/>
                    </a:cubicBezTo>
                    <a:lnTo>
                      <a:pt x="7" y="15"/>
                    </a:lnTo>
                    <a:close/>
                    <a:moveTo>
                      <a:pt x="15" y="88"/>
                    </a:moveTo>
                    <a:cubicBezTo>
                      <a:pt x="11" y="88"/>
                      <a:pt x="7" y="84"/>
                      <a:pt x="7" y="80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4"/>
                      <a:pt x="84" y="88"/>
                      <a:pt x="80" y="88"/>
                    </a:cubicBezTo>
                    <a:lnTo>
                      <a:pt x="15" y="88"/>
                    </a:lnTo>
                    <a:close/>
                    <a:moveTo>
                      <a:pt x="109" y="102"/>
                    </a:moveTo>
                    <a:cubicBezTo>
                      <a:pt x="109" y="106"/>
                      <a:pt x="106" y="109"/>
                      <a:pt x="102" y="109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2" y="109"/>
                      <a:pt x="29" y="106"/>
                      <a:pt x="29" y="102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88" y="95"/>
                      <a:pt x="94" y="88"/>
                      <a:pt x="94" y="80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109" y="51"/>
                      <a:pt x="109" y="51"/>
                      <a:pt x="109" y="51"/>
                    </a:cubicBezTo>
                    <a:lnTo>
                      <a:pt x="109" y="102"/>
                    </a:lnTo>
                    <a:close/>
                    <a:moveTo>
                      <a:pt x="109" y="44"/>
                    </a:move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102" y="30"/>
                      <a:pt x="102" y="30"/>
                      <a:pt x="102" y="30"/>
                    </a:cubicBezTo>
                    <a:cubicBezTo>
                      <a:pt x="106" y="30"/>
                      <a:pt x="109" y="33"/>
                      <a:pt x="109" y="37"/>
                    </a:cubicBezTo>
                    <a:lnTo>
                      <a:pt x="109" y="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880" name="Freeform 190"/>
            <p:cNvSpPr>
              <a:spLocks noEditPoints="1"/>
            </p:cNvSpPr>
            <p:nvPr/>
          </p:nvSpPr>
          <p:spPr bwMode="auto">
            <a:xfrm>
              <a:off x="19168436" y="11117064"/>
              <a:ext cx="382266" cy="386355"/>
            </a:xfrm>
            <a:custGeom>
              <a:avLst/>
              <a:gdLst>
                <a:gd name="T0" fmla="*/ 0 w 187"/>
                <a:gd name="T1" fmla="*/ 0 h 189"/>
                <a:gd name="T2" fmla="*/ 2147483646 w 187"/>
                <a:gd name="T3" fmla="*/ 2147483646 h 189"/>
                <a:gd name="T4" fmla="*/ 2147483646 w 187"/>
                <a:gd name="T5" fmla="*/ 2147483646 h 189"/>
                <a:gd name="T6" fmla="*/ 2147483646 w 187"/>
                <a:gd name="T7" fmla="*/ 2147483646 h 189"/>
                <a:gd name="T8" fmla="*/ 2147483646 w 187"/>
                <a:gd name="T9" fmla="*/ 0 h 189"/>
                <a:gd name="T10" fmla="*/ 0 w 187"/>
                <a:gd name="T11" fmla="*/ 0 h 189"/>
                <a:gd name="T12" fmla="*/ 2147483646 w 187"/>
                <a:gd name="T13" fmla="*/ 2147483646 h 189"/>
                <a:gd name="T14" fmla="*/ 2147483646 w 187"/>
                <a:gd name="T15" fmla="*/ 2147483646 h 189"/>
                <a:gd name="T16" fmla="*/ 2147483646 w 187"/>
                <a:gd name="T17" fmla="*/ 2147483646 h 189"/>
                <a:gd name="T18" fmla="*/ 2147483646 w 187"/>
                <a:gd name="T19" fmla="*/ 2147483646 h 189"/>
                <a:gd name="T20" fmla="*/ 2147483646 w 187"/>
                <a:gd name="T21" fmla="*/ 2147483646 h 189"/>
                <a:gd name="T22" fmla="*/ 2147483646 w 187"/>
                <a:gd name="T23" fmla="*/ 2147483646 h 189"/>
                <a:gd name="T24" fmla="*/ 2147483646 w 187"/>
                <a:gd name="T25" fmla="*/ 2147483646 h 189"/>
                <a:gd name="T26" fmla="*/ 2147483646 w 187"/>
                <a:gd name="T27" fmla="*/ 2147483646 h 189"/>
                <a:gd name="T28" fmla="*/ 2147483646 w 187"/>
                <a:gd name="T29" fmla="*/ 2147483646 h 189"/>
                <a:gd name="T30" fmla="*/ 2147483646 w 187"/>
                <a:gd name="T31" fmla="*/ 2147483646 h 189"/>
                <a:gd name="T32" fmla="*/ 2147483646 w 187"/>
                <a:gd name="T33" fmla="*/ 2147483646 h 189"/>
                <a:gd name="T34" fmla="*/ 2147483646 w 187"/>
                <a:gd name="T35" fmla="*/ 2147483646 h 189"/>
                <a:gd name="T36" fmla="*/ 2147483646 w 187"/>
                <a:gd name="T37" fmla="*/ 2147483646 h 189"/>
                <a:gd name="T38" fmla="*/ 2147483646 w 187"/>
                <a:gd name="T39" fmla="*/ 2147483646 h 189"/>
                <a:gd name="T40" fmla="*/ 2147483646 w 187"/>
                <a:gd name="T41" fmla="*/ 2147483646 h 189"/>
                <a:gd name="T42" fmla="*/ 2147483646 w 187"/>
                <a:gd name="T43" fmla="*/ 2147483646 h 189"/>
                <a:gd name="T44" fmla="*/ 2147483646 w 187"/>
                <a:gd name="T45" fmla="*/ 2147483646 h 189"/>
                <a:gd name="T46" fmla="*/ 2147483646 w 187"/>
                <a:gd name="T47" fmla="*/ 2147483646 h 189"/>
                <a:gd name="T48" fmla="*/ 2147483646 w 187"/>
                <a:gd name="T49" fmla="*/ 2147483646 h 189"/>
                <a:gd name="T50" fmla="*/ 2147483646 w 187"/>
                <a:gd name="T51" fmla="*/ 2147483646 h 1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7" h="189">
                  <a:moveTo>
                    <a:pt x="0" y="0"/>
                  </a:moveTo>
                  <a:lnTo>
                    <a:pt x="22" y="164"/>
                  </a:lnTo>
                  <a:lnTo>
                    <a:pt x="93" y="189"/>
                  </a:lnTo>
                  <a:lnTo>
                    <a:pt x="163" y="164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151" y="48"/>
                  </a:moveTo>
                  <a:lnTo>
                    <a:pt x="105" y="71"/>
                  </a:lnTo>
                  <a:lnTo>
                    <a:pt x="146" y="71"/>
                  </a:lnTo>
                  <a:lnTo>
                    <a:pt x="140" y="142"/>
                  </a:lnTo>
                  <a:lnTo>
                    <a:pt x="93" y="153"/>
                  </a:lnTo>
                  <a:lnTo>
                    <a:pt x="47" y="142"/>
                  </a:lnTo>
                  <a:lnTo>
                    <a:pt x="43" y="106"/>
                  </a:lnTo>
                  <a:lnTo>
                    <a:pt x="69" y="106"/>
                  </a:lnTo>
                  <a:lnTo>
                    <a:pt x="72" y="124"/>
                  </a:lnTo>
                  <a:lnTo>
                    <a:pt x="93" y="129"/>
                  </a:lnTo>
                  <a:lnTo>
                    <a:pt x="116" y="124"/>
                  </a:lnTo>
                  <a:lnTo>
                    <a:pt x="119" y="95"/>
                  </a:lnTo>
                  <a:lnTo>
                    <a:pt x="42" y="95"/>
                  </a:lnTo>
                  <a:lnTo>
                    <a:pt x="40" y="77"/>
                  </a:lnTo>
                  <a:lnTo>
                    <a:pt x="53" y="71"/>
                  </a:lnTo>
                  <a:lnTo>
                    <a:pt x="101" y="48"/>
                  </a:lnTo>
                  <a:lnTo>
                    <a:pt x="37" y="48"/>
                  </a:lnTo>
                  <a:lnTo>
                    <a:pt x="34" y="24"/>
                  </a:lnTo>
                  <a:lnTo>
                    <a:pt x="151" y="24"/>
                  </a:lnTo>
                  <a:lnTo>
                    <a:pt x="151" y="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81" name="Freeform 191"/>
            <p:cNvSpPr>
              <a:spLocks noEditPoints="1"/>
            </p:cNvSpPr>
            <p:nvPr/>
          </p:nvSpPr>
          <p:spPr bwMode="auto">
            <a:xfrm>
              <a:off x="12279454" y="11885686"/>
              <a:ext cx="382266" cy="382266"/>
            </a:xfrm>
            <a:custGeom>
              <a:avLst/>
              <a:gdLst>
                <a:gd name="T0" fmla="*/ 2147483646 w 116"/>
                <a:gd name="T1" fmla="*/ 2147483646 h 116"/>
                <a:gd name="T2" fmla="*/ 2147483646 w 116"/>
                <a:gd name="T3" fmla="*/ 0 h 116"/>
                <a:gd name="T4" fmla="*/ 2147483646 w 116"/>
                <a:gd name="T5" fmla="*/ 2147483646 h 116"/>
                <a:gd name="T6" fmla="*/ 0 w 116"/>
                <a:gd name="T7" fmla="*/ 2147483646 h 116"/>
                <a:gd name="T8" fmla="*/ 0 w 116"/>
                <a:gd name="T9" fmla="*/ 2147483646 h 116"/>
                <a:gd name="T10" fmla="*/ 2147483646 w 116"/>
                <a:gd name="T11" fmla="*/ 2147483646 h 116"/>
                <a:gd name="T12" fmla="*/ 2147483646 w 116"/>
                <a:gd name="T13" fmla="*/ 2147483646 h 116"/>
                <a:gd name="T14" fmla="*/ 2147483646 w 116"/>
                <a:gd name="T15" fmla="*/ 2147483646 h 116"/>
                <a:gd name="T16" fmla="*/ 2147483646 w 116"/>
                <a:gd name="T17" fmla="*/ 2147483646 h 116"/>
                <a:gd name="T18" fmla="*/ 2147483646 w 116"/>
                <a:gd name="T19" fmla="*/ 2147483646 h 116"/>
                <a:gd name="T20" fmla="*/ 2147483646 w 116"/>
                <a:gd name="T21" fmla="*/ 2147483646 h 116"/>
                <a:gd name="T22" fmla="*/ 2147483646 w 116"/>
                <a:gd name="T23" fmla="*/ 2147483646 h 116"/>
                <a:gd name="T24" fmla="*/ 2147483646 w 116"/>
                <a:gd name="T25" fmla="*/ 2147483646 h 116"/>
                <a:gd name="T26" fmla="*/ 2147483646 w 116"/>
                <a:gd name="T27" fmla="*/ 2147483646 h 116"/>
                <a:gd name="T28" fmla="*/ 2147483646 w 116"/>
                <a:gd name="T29" fmla="*/ 2147483646 h 116"/>
                <a:gd name="T30" fmla="*/ 2147483646 w 116"/>
                <a:gd name="T31" fmla="*/ 2147483646 h 116"/>
                <a:gd name="T32" fmla="*/ 2147483646 w 116"/>
                <a:gd name="T33" fmla="*/ 2147483646 h 116"/>
                <a:gd name="T34" fmla="*/ 2147483646 w 116"/>
                <a:gd name="T35" fmla="*/ 2147483646 h 116"/>
                <a:gd name="T36" fmla="*/ 2147483646 w 116"/>
                <a:gd name="T37" fmla="*/ 2147483646 h 116"/>
                <a:gd name="T38" fmla="*/ 2147483646 w 116"/>
                <a:gd name="T39" fmla="*/ 2147483646 h 116"/>
                <a:gd name="T40" fmla="*/ 2147483646 w 116"/>
                <a:gd name="T41" fmla="*/ 2147483646 h 116"/>
                <a:gd name="T42" fmla="*/ 2147483646 w 116"/>
                <a:gd name="T43" fmla="*/ 2147483646 h 116"/>
                <a:gd name="T44" fmla="*/ 2147483646 w 116"/>
                <a:gd name="T45" fmla="*/ 2147483646 h 116"/>
                <a:gd name="T46" fmla="*/ 2147483646 w 116"/>
                <a:gd name="T47" fmla="*/ 2147483646 h 116"/>
                <a:gd name="T48" fmla="*/ 2147483646 w 116"/>
                <a:gd name="T49" fmla="*/ 2147483646 h 116"/>
                <a:gd name="T50" fmla="*/ 2147483646 w 116"/>
                <a:gd name="T51" fmla="*/ 2147483646 h 116"/>
                <a:gd name="T52" fmla="*/ 2147483646 w 116"/>
                <a:gd name="T53" fmla="*/ 2147483646 h 116"/>
                <a:gd name="T54" fmla="*/ 2147483646 w 116"/>
                <a:gd name="T55" fmla="*/ 2147483646 h 116"/>
                <a:gd name="T56" fmla="*/ 2147483646 w 116"/>
                <a:gd name="T57" fmla="*/ 2147483646 h 116"/>
                <a:gd name="T58" fmla="*/ 2147483646 w 116"/>
                <a:gd name="T59" fmla="*/ 2147483646 h 116"/>
                <a:gd name="T60" fmla="*/ 2147483646 w 116"/>
                <a:gd name="T61" fmla="*/ 2147483646 h 116"/>
                <a:gd name="T62" fmla="*/ 2147483646 w 116"/>
                <a:gd name="T63" fmla="*/ 2147483646 h 116"/>
                <a:gd name="T64" fmla="*/ 2147483646 w 116"/>
                <a:gd name="T65" fmla="*/ 2147483646 h 116"/>
                <a:gd name="T66" fmla="*/ 2147483646 w 116"/>
                <a:gd name="T67" fmla="*/ 2147483646 h 116"/>
                <a:gd name="T68" fmla="*/ 2147483646 w 116"/>
                <a:gd name="T69" fmla="*/ 2147483646 h 116"/>
                <a:gd name="T70" fmla="*/ 2147483646 w 116"/>
                <a:gd name="T71" fmla="*/ 2147483646 h 116"/>
                <a:gd name="T72" fmla="*/ 2147483646 w 116"/>
                <a:gd name="T73" fmla="*/ 2147483646 h 116"/>
                <a:gd name="T74" fmla="*/ 2147483646 w 116"/>
                <a:gd name="T75" fmla="*/ 2147483646 h 116"/>
                <a:gd name="T76" fmla="*/ 2147483646 w 116"/>
                <a:gd name="T77" fmla="*/ 2147483646 h 116"/>
                <a:gd name="T78" fmla="*/ 2147483646 w 116"/>
                <a:gd name="T79" fmla="*/ 2147483646 h 116"/>
                <a:gd name="T80" fmla="*/ 2147483646 w 116"/>
                <a:gd name="T81" fmla="*/ 2147483646 h 116"/>
                <a:gd name="T82" fmla="*/ 2147483646 w 116"/>
                <a:gd name="T83" fmla="*/ 2147483646 h 116"/>
                <a:gd name="T84" fmla="*/ 2147483646 w 116"/>
                <a:gd name="T85" fmla="*/ 2147483646 h 1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6" h="116">
                  <a:moveTo>
                    <a:pt x="109" y="9"/>
                  </a:moveTo>
                  <a:cubicBezTo>
                    <a:pt x="99" y="4"/>
                    <a:pt x="80" y="0"/>
                    <a:pt x="58" y="0"/>
                  </a:cubicBezTo>
                  <a:cubicBezTo>
                    <a:pt x="36" y="0"/>
                    <a:pt x="17" y="4"/>
                    <a:pt x="7" y="9"/>
                  </a:cubicBezTo>
                  <a:cubicBezTo>
                    <a:pt x="3" y="12"/>
                    <a:pt x="0" y="15"/>
                    <a:pt x="0" y="1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1"/>
                    <a:pt x="3" y="104"/>
                    <a:pt x="7" y="107"/>
                  </a:cubicBezTo>
                  <a:cubicBezTo>
                    <a:pt x="17" y="112"/>
                    <a:pt x="36" y="116"/>
                    <a:pt x="58" y="116"/>
                  </a:cubicBezTo>
                  <a:cubicBezTo>
                    <a:pt x="80" y="116"/>
                    <a:pt x="99" y="112"/>
                    <a:pt x="109" y="107"/>
                  </a:cubicBezTo>
                  <a:cubicBezTo>
                    <a:pt x="114" y="104"/>
                    <a:pt x="116" y="101"/>
                    <a:pt x="116" y="9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5"/>
                    <a:pt x="114" y="12"/>
                    <a:pt x="109" y="9"/>
                  </a:cubicBezTo>
                  <a:close/>
                  <a:moveTo>
                    <a:pt x="58" y="7"/>
                  </a:moveTo>
                  <a:cubicBezTo>
                    <a:pt x="89" y="7"/>
                    <a:pt x="106" y="14"/>
                    <a:pt x="109" y="18"/>
                  </a:cubicBezTo>
                  <a:cubicBezTo>
                    <a:pt x="106" y="21"/>
                    <a:pt x="89" y="29"/>
                    <a:pt x="58" y="29"/>
                  </a:cubicBezTo>
                  <a:cubicBezTo>
                    <a:pt x="27" y="29"/>
                    <a:pt x="10" y="21"/>
                    <a:pt x="7" y="18"/>
                  </a:cubicBezTo>
                  <a:cubicBezTo>
                    <a:pt x="10" y="14"/>
                    <a:pt x="27" y="7"/>
                    <a:pt x="58" y="7"/>
                  </a:cubicBezTo>
                  <a:close/>
                  <a:moveTo>
                    <a:pt x="58" y="36"/>
                  </a:moveTo>
                  <a:cubicBezTo>
                    <a:pt x="80" y="36"/>
                    <a:pt x="99" y="32"/>
                    <a:pt x="109" y="27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6" y="47"/>
                    <a:pt x="89" y="54"/>
                    <a:pt x="58" y="54"/>
                  </a:cubicBezTo>
                  <a:cubicBezTo>
                    <a:pt x="27" y="54"/>
                    <a:pt x="10" y="47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7" y="32"/>
                    <a:pt x="36" y="36"/>
                    <a:pt x="58" y="36"/>
                  </a:cubicBezTo>
                  <a:close/>
                  <a:moveTo>
                    <a:pt x="109" y="98"/>
                  </a:moveTo>
                  <a:cubicBezTo>
                    <a:pt x="109" y="98"/>
                    <a:pt x="109" y="98"/>
                    <a:pt x="109" y="98"/>
                  </a:cubicBezTo>
                  <a:cubicBezTo>
                    <a:pt x="106" y="101"/>
                    <a:pt x="89" y="109"/>
                    <a:pt x="58" y="109"/>
                  </a:cubicBezTo>
                  <a:cubicBezTo>
                    <a:pt x="27" y="109"/>
                    <a:pt x="10" y="101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17" y="83"/>
                    <a:pt x="36" y="87"/>
                    <a:pt x="58" y="87"/>
                  </a:cubicBezTo>
                  <a:cubicBezTo>
                    <a:pt x="80" y="87"/>
                    <a:pt x="99" y="83"/>
                    <a:pt x="109" y="78"/>
                  </a:cubicBezTo>
                  <a:lnTo>
                    <a:pt x="109" y="98"/>
                  </a:lnTo>
                  <a:close/>
                  <a:moveTo>
                    <a:pt x="109" y="69"/>
                  </a:moveTo>
                  <a:cubicBezTo>
                    <a:pt x="109" y="69"/>
                    <a:pt x="109" y="69"/>
                    <a:pt x="109" y="69"/>
                  </a:cubicBezTo>
                  <a:cubicBezTo>
                    <a:pt x="106" y="72"/>
                    <a:pt x="89" y="80"/>
                    <a:pt x="58" y="80"/>
                  </a:cubicBezTo>
                  <a:cubicBezTo>
                    <a:pt x="27" y="80"/>
                    <a:pt x="10" y="72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7" y="58"/>
                    <a:pt x="36" y="61"/>
                    <a:pt x="58" y="61"/>
                  </a:cubicBezTo>
                  <a:cubicBezTo>
                    <a:pt x="80" y="61"/>
                    <a:pt x="99" y="58"/>
                    <a:pt x="109" y="52"/>
                  </a:cubicBezTo>
                  <a:lnTo>
                    <a:pt x="109" y="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sp>
          <p:nvSpPr>
            <p:cNvPr id="882" name="Freeform 192"/>
            <p:cNvSpPr>
              <a:spLocks noEditPoints="1"/>
            </p:cNvSpPr>
            <p:nvPr/>
          </p:nvSpPr>
          <p:spPr bwMode="auto">
            <a:xfrm>
              <a:off x="9983808" y="11885686"/>
              <a:ext cx="382268" cy="382266"/>
            </a:xfrm>
            <a:custGeom>
              <a:avLst/>
              <a:gdLst>
                <a:gd name="T0" fmla="*/ 0 w 187"/>
                <a:gd name="T1" fmla="*/ 0 h 187"/>
                <a:gd name="T2" fmla="*/ 0 w 187"/>
                <a:gd name="T3" fmla="*/ 2147483646 h 187"/>
                <a:gd name="T4" fmla="*/ 2147483646 w 187"/>
                <a:gd name="T5" fmla="*/ 2147483646 h 187"/>
                <a:gd name="T6" fmla="*/ 2147483646 w 187"/>
                <a:gd name="T7" fmla="*/ 0 h 187"/>
                <a:gd name="T8" fmla="*/ 0 w 187"/>
                <a:gd name="T9" fmla="*/ 0 h 187"/>
                <a:gd name="T10" fmla="*/ 2147483646 w 187"/>
                <a:gd name="T11" fmla="*/ 2147483646 h 187"/>
                <a:gd name="T12" fmla="*/ 2147483646 w 187"/>
                <a:gd name="T13" fmla="*/ 2147483646 h 187"/>
                <a:gd name="T14" fmla="*/ 2147483646 w 187"/>
                <a:gd name="T15" fmla="*/ 2147483646 h 187"/>
                <a:gd name="T16" fmla="*/ 2147483646 w 187"/>
                <a:gd name="T17" fmla="*/ 2147483646 h 187"/>
                <a:gd name="T18" fmla="*/ 2147483646 w 187"/>
                <a:gd name="T19" fmla="*/ 2147483646 h 187"/>
                <a:gd name="T20" fmla="*/ 2147483646 w 187"/>
                <a:gd name="T21" fmla="*/ 2147483646 h 187"/>
                <a:gd name="T22" fmla="*/ 2147483646 w 187"/>
                <a:gd name="T23" fmla="*/ 2147483646 h 187"/>
                <a:gd name="T24" fmla="*/ 2147483646 w 187"/>
                <a:gd name="T25" fmla="*/ 2147483646 h 187"/>
                <a:gd name="T26" fmla="*/ 2147483646 w 187"/>
                <a:gd name="T27" fmla="*/ 2147483646 h 187"/>
                <a:gd name="T28" fmla="*/ 2147483646 w 187"/>
                <a:gd name="T29" fmla="*/ 2147483646 h 187"/>
                <a:gd name="T30" fmla="*/ 2147483646 w 187"/>
                <a:gd name="T31" fmla="*/ 2147483646 h 187"/>
                <a:gd name="T32" fmla="*/ 2147483646 w 187"/>
                <a:gd name="T33" fmla="*/ 2147483646 h 187"/>
                <a:gd name="T34" fmla="*/ 2147483646 w 187"/>
                <a:gd name="T35" fmla="*/ 2147483646 h 187"/>
                <a:gd name="T36" fmla="*/ 2147483646 w 187"/>
                <a:gd name="T37" fmla="*/ 2147483646 h 187"/>
                <a:gd name="T38" fmla="*/ 2147483646 w 187"/>
                <a:gd name="T39" fmla="*/ 2147483646 h 187"/>
                <a:gd name="T40" fmla="*/ 2147483646 w 187"/>
                <a:gd name="T41" fmla="*/ 2147483646 h 187"/>
                <a:gd name="T42" fmla="*/ 2147483646 w 187"/>
                <a:gd name="T43" fmla="*/ 2147483646 h 187"/>
                <a:gd name="T44" fmla="*/ 2147483646 w 187"/>
                <a:gd name="T45" fmla="*/ 2147483646 h 187"/>
                <a:gd name="T46" fmla="*/ 2147483646 w 187"/>
                <a:gd name="T47" fmla="*/ 2147483646 h 187"/>
                <a:gd name="T48" fmla="*/ 2147483646 w 187"/>
                <a:gd name="T49" fmla="*/ 2147483646 h 1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7" h="187">
                  <a:moveTo>
                    <a:pt x="0" y="0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71" y="22"/>
                  </a:moveTo>
                  <a:lnTo>
                    <a:pt x="82" y="22"/>
                  </a:lnTo>
                  <a:lnTo>
                    <a:pt x="82" y="35"/>
                  </a:lnTo>
                  <a:lnTo>
                    <a:pt x="71" y="35"/>
                  </a:lnTo>
                  <a:lnTo>
                    <a:pt x="71" y="22"/>
                  </a:lnTo>
                  <a:close/>
                  <a:moveTo>
                    <a:pt x="47" y="22"/>
                  </a:moveTo>
                  <a:lnTo>
                    <a:pt x="58" y="22"/>
                  </a:lnTo>
                  <a:lnTo>
                    <a:pt x="58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4" y="22"/>
                  </a:moveTo>
                  <a:lnTo>
                    <a:pt x="36" y="22"/>
                  </a:lnTo>
                  <a:lnTo>
                    <a:pt x="36" y="35"/>
                  </a:lnTo>
                  <a:lnTo>
                    <a:pt x="24" y="35"/>
                  </a:lnTo>
                  <a:lnTo>
                    <a:pt x="24" y="22"/>
                  </a:lnTo>
                  <a:close/>
                  <a:moveTo>
                    <a:pt x="165" y="163"/>
                  </a:moveTo>
                  <a:lnTo>
                    <a:pt x="24" y="163"/>
                  </a:lnTo>
                  <a:lnTo>
                    <a:pt x="24" y="47"/>
                  </a:lnTo>
                  <a:lnTo>
                    <a:pt x="165" y="47"/>
                  </a:lnTo>
                  <a:lnTo>
                    <a:pt x="165" y="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883" name="Group 300"/>
            <p:cNvGrpSpPr/>
            <p:nvPr/>
          </p:nvGrpSpPr>
          <p:grpSpPr>
            <a:xfrm>
              <a:off x="10748342" y="11885932"/>
              <a:ext cx="386356" cy="382268"/>
              <a:chOff x="1450975" y="4327525"/>
              <a:chExt cx="300038" cy="296863"/>
            </a:xfrm>
            <a:solidFill>
              <a:schemeClr val="tx1"/>
            </a:solidFill>
          </p:grpSpPr>
          <p:sp>
            <p:nvSpPr>
              <p:cNvPr id="884" name="Freeform 193"/>
              <p:cNvSpPr>
                <a:spLocks noEditPoints="1"/>
              </p:cNvSpPr>
              <p:nvPr/>
            </p:nvSpPr>
            <p:spPr bwMode="auto">
              <a:xfrm>
                <a:off x="1450975" y="4327525"/>
                <a:ext cx="300038" cy="2968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87"/>
                  </a:cxn>
                  <a:cxn ang="0">
                    <a:pos x="189" y="187"/>
                  </a:cxn>
                  <a:cxn ang="0">
                    <a:pos x="189" y="0"/>
                  </a:cxn>
                  <a:cxn ang="0">
                    <a:pos x="0" y="0"/>
                  </a:cxn>
                  <a:cxn ang="0">
                    <a:pos x="71" y="22"/>
                  </a:cxn>
                  <a:cxn ang="0">
                    <a:pos x="82" y="22"/>
                  </a:cxn>
                  <a:cxn ang="0">
                    <a:pos x="82" y="35"/>
                  </a:cxn>
                  <a:cxn ang="0">
                    <a:pos x="71" y="35"/>
                  </a:cxn>
                  <a:cxn ang="0">
                    <a:pos x="71" y="22"/>
                  </a:cxn>
                  <a:cxn ang="0">
                    <a:pos x="47" y="22"/>
                  </a:cxn>
                  <a:cxn ang="0">
                    <a:pos x="60" y="22"/>
                  </a:cxn>
                  <a:cxn ang="0">
                    <a:pos x="60" y="35"/>
                  </a:cxn>
                  <a:cxn ang="0">
                    <a:pos x="47" y="35"/>
                  </a:cxn>
                  <a:cxn ang="0">
                    <a:pos x="47" y="22"/>
                  </a:cxn>
                  <a:cxn ang="0">
                    <a:pos x="24" y="22"/>
                  </a:cxn>
                  <a:cxn ang="0">
                    <a:pos x="35" y="22"/>
                  </a:cxn>
                  <a:cxn ang="0">
                    <a:pos x="35" y="35"/>
                  </a:cxn>
                  <a:cxn ang="0">
                    <a:pos x="24" y="35"/>
                  </a:cxn>
                  <a:cxn ang="0">
                    <a:pos x="24" y="22"/>
                  </a:cxn>
                  <a:cxn ang="0">
                    <a:pos x="164" y="163"/>
                  </a:cxn>
                  <a:cxn ang="0">
                    <a:pos x="24" y="163"/>
                  </a:cxn>
                  <a:cxn ang="0">
                    <a:pos x="24" y="47"/>
                  </a:cxn>
                  <a:cxn ang="0">
                    <a:pos x="164" y="47"/>
                  </a:cxn>
                  <a:cxn ang="0">
                    <a:pos x="164" y="163"/>
                  </a:cxn>
                </a:cxnLst>
                <a:rect l="0" t="0" r="r" b="b"/>
                <a:pathLst>
                  <a:path w="189" h="187">
                    <a:moveTo>
                      <a:pt x="0" y="0"/>
                    </a:moveTo>
                    <a:lnTo>
                      <a:pt x="0" y="187"/>
                    </a:lnTo>
                    <a:lnTo>
                      <a:pt x="189" y="187"/>
                    </a:lnTo>
                    <a:lnTo>
                      <a:pt x="189" y="0"/>
                    </a:lnTo>
                    <a:lnTo>
                      <a:pt x="0" y="0"/>
                    </a:lnTo>
                    <a:close/>
                    <a:moveTo>
                      <a:pt x="71" y="22"/>
                    </a:moveTo>
                    <a:lnTo>
                      <a:pt x="82" y="22"/>
                    </a:lnTo>
                    <a:lnTo>
                      <a:pt x="82" y="35"/>
                    </a:lnTo>
                    <a:lnTo>
                      <a:pt x="71" y="35"/>
                    </a:lnTo>
                    <a:lnTo>
                      <a:pt x="71" y="22"/>
                    </a:lnTo>
                    <a:close/>
                    <a:moveTo>
                      <a:pt x="47" y="22"/>
                    </a:moveTo>
                    <a:lnTo>
                      <a:pt x="60" y="22"/>
                    </a:lnTo>
                    <a:lnTo>
                      <a:pt x="60" y="35"/>
                    </a:lnTo>
                    <a:lnTo>
                      <a:pt x="47" y="35"/>
                    </a:lnTo>
                    <a:lnTo>
                      <a:pt x="47" y="22"/>
                    </a:lnTo>
                    <a:close/>
                    <a:moveTo>
                      <a:pt x="24" y="22"/>
                    </a:moveTo>
                    <a:lnTo>
                      <a:pt x="35" y="22"/>
                    </a:lnTo>
                    <a:lnTo>
                      <a:pt x="35" y="35"/>
                    </a:lnTo>
                    <a:lnTo>
                      <a:pt x="24" y="35"/>
                    </a:lnTo>
                    <a:lnTo>
                      <a:pt x="24" y="22"/>
                    </a:lnTo>
                    <a:close/>
                    <a:moveTo>
                      <a:pt x="164" y="163"/>
                    </a:moveTo>
                    <a:lnTo>
                      <a:pt x="24" y="163"/>
                    </a:lnTo>
                    <a:lnTo>
                      <a:pt x="24" y="47"/>
                    </a:lnTo>
                    <a:lnTo>
                      <a:pt x="164" y="47"/>
                    </a:lnTo>
                    <a:lnTo>
                      <a:pt x="164" y="1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85" name="Freeform 194"/>
              <p:cNvSpPr>
                <a:spLocks/>
              </p:cNvSpPr>
              <p:nvPr/>
            </p:nvSpPr>
            <p:spPr bwMode="auto">
              <a:xfrm>
                <a:off x="1525588" y="4437063"/>
                <a:ext cx="150813" cy="130175"/>
              </a:xfrm>
              <a:custGeom>
                <a:avLst/>
                <a:gdLst/>
                <a:ahLst/>
                <a:cxnLst>
                  <a:cxn ang="0">
                    <a:pos x="95" y="36"/>
                  </a:cxn>
                  <a:cxn ang="0">
                    <a:pos x="71" y="36"/>
                  </a:cxn>
                  <a:cxn ang="0">
                    <a:pos x="71" y="0"/>
                  </a:cxn>
                  <a:cxn ang="0">
                    <a:pos x="24" y="0"/>
                  </a:cxn>
                  <a:cxn ang="0">
                    <a:pos x="24" y="36"/>
                  </a:cxn>
                  <a:cxn ang="0">
                    <a:pos x="0" y="36"/>
                  </a:cxn>
                  <a:cxn ang="0">
                    <a:pos x="48" y="82"/>
                  </a:cxn>
                  <a:cxn ang="0">
                    <a:pos x="95" y="36"/>
                  </a:cxn>
                </a:cxnLst>
                <a:rect l="0" t="0" r="r" b="b"/>
                <a:pathLst>
                  <a:path w="95" h="82">
                    <a:moveTo>
                      <a:pt x="95" y="36"/>
                    </a:moveTo>
                    <a:lnTo>
                      <a:pt x="71" y="36"/>
                    </a:lnTo>
                    <a:lnTo>
                      <a:pt x="71" y="0"/>
                    </a:lnTo>
                    <a:lnTo>
                      <a:pt x="24" y="0"/>
                    </a:lnTo>
                    <a:lnTo>
                      <a:pt x="24" y="36"/>
                    </a:lnTo>
                    <a:lnTo>
                      <a:pt x="0" y="36"/>
                    </a:lnTo>
                    <a:lnTo>
                      <a:pt x="48" y="82"/>
                    </a:lnTo>
                    <a:lnTo>
                      <a:pt x="95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886" name="Group 302"/>
            <p:cNvGrpSpPr/>
            <p:nvPr/>
          </p:nvGrpSpPr>
          <p:grpSpPr>
            <a:xfrm>
              <a:off x="11514920" y="11885932"/>
              <a:ext cx="382268" cy="382268"/>
              <a:chOff x="2046288" y="4327525"/>
              <a:chExt cx="296863" cy="296863"/>
            </a:xfrm>
            <a:solidFill>
              <a:schemeClr val="tx1"/>
            </a:solidFill>
          </p:grpSpPr>
          <p:sp>
            <p:nvSpPr>
              <p:cNvPr id="887" name="Freeform 195"/>
              <p:cNvSpPr>
                <a:spLocks noEditPoints="1"/>
              </p:cNvSpPr>
              <p:nvPr/>
            </p:nvSpPr>
            <p:spPr bwMode="auto">
              <a:xfrm>
                <a:off x="2046288" y="4327525"/>
                <a:ext cx="296863" cy="2968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87"/>
                  </a:cxn>
                  <a:cxn ang="0">
                    <a:pos x="187" y="187"/>
                  </a:cxn>
                  <a:cxn ang="0">
                    <a:pos x="187" y="0"/>
                  </a:cxn>
                  <a:cxn ang="0">
                    <a:pos x="0" y="0"/>
                  </a:cxn>
                  <a:cxn ang="0">
                    <a:pos x="70" y="22"/>
                  </a:cxn>
                  <a:cxn ang="0">
                    <a:pos x="83" y="22"/>
                  </a:cxn>
                  <a:cxn ang="0">
                    <a:pos x="83" y="35"/>
                  </a:cxn>
                  <a:cxn ang="0">
                    <a:pos x="70" y="35"/>
                  </a:cxn>
                  <a:cxn ang="0">
                    <a:pos x="70" y="22"/>
                  </a:cxn>
                  <a:cxn ang="0">
                    <a:pos x="47" y="22"/>
                  </a:cxn>
                  <a:cxn ang="0">
                    <a:pos x="59" y="22"/>
                  </a:cxn>
                  <a:cxn ang="0">
                    <a:pos x="59" y="35"/>
                  </a:cxn>
                  <a:cxn ang="0">
                    <a:pos x="47" y="35"/>
                  </a:cxn>
                  <a:cxn ang="0">
                    <a:pos x="47" y="22"/>
                  </a:cxn>
                  <a:cxn ang="0">
                    <a:pos x="23" y="22"/>
                  </a:cxn>
                  <a:cxn ang="0">
                    <a:pos x="36" y="22"/>
                  </a:cxn>
                  <a:cxn ang="0">
                    <a:pos x="36" y="35"/>
                  </a:cxn>
                  <a:cxn ang="0">
                    <a:pos x="23" y="35"/>
                  </a:cxn>
                  <a:cxn ang="0">
                    <a:pos x="23" y="22"/>
                  </a:cxn>
                  <a:cxn ang="0">
                    <a:pos x="163" y="163"/>
                  </a:cxn>
                  <a:cxn ang="0">
                    <a:pos x="23" y="163"/>
                  </a:cxn>
                  <a:cxn ang="0">
                    <a:pos x="23" y="47"/>
                  </a:cxn>
                  <a:cxn ang="0">
                    <a:pos x="163" y="47"/>
                  </a:cxn>
                  <a:cxn ang="0">
                    <a:pos x="163" y="163"/>
                  </a:cxn>
                </a:cxnLst>
                <a:rect l="0" t="0" r="r" b="b"/>
                <a:pathLst>
                  <a:path w="187" h="187">
                    <a:moveTo>
                      <a:pt x="0" y="0"/>
                    </a:moveTo>
                    <a:lnTo>
                      <a:pt x="0" y="187"/>
                    </a:lnTo>
                    <a:lnTo>
                      <a:pt x="187" y="187"/>
                    </a:lnTo>
                    <a:lnTo>
                      <a:pt x="187" y="0"/>
                    </a:lnTo>
                    <a:lnTo>
                      <a:pt x="0" y="0"/>
                    </a:lnTo>
                    <a:close/>
                    <a:moveTo>
                      <a:pt x="70" y="22"/>
                    </a:moveTo>
                    <a:lnTo>
                      <a:pt x="83" y="22"/>
                    </a:lnTo>
                    <a:lnTo>
                      <a:pt x="83" y="35"/>
                    </a:lnTo>
                    <a:lnTo>
                      <a:pt x="70" y="35"/>
                    </a:lnTo>
                    <a:lnTo>
                      <a:pt x="70" y="22"/>
                    </a:lnTo>
                    <a:close/>
                    <a:moveTo>
                      <a:pt x="47" y="22"/>
                    </a:moveTo>
                    <a:lnTo>
                      <a:pt x="59" y="22"/>
                    </a:lnTo>
                    <a:lnTo>
                      <a:pt x="59" y="35"/>
                    </a:lnTo>
                    <a:lnTo>
                      <a:pt x="47" y="35"/>
                    </a:lnTo>
                    <a:lnTo>
                      <a:pt x="47" y="22"/>
                    </a:lnTo>
                    <a:close/>
                    <a:moveTo>
                      <a:pt x="23" y="22"/>
                    </a:moveTo>
                    <a:lnTo>
                      <a:pt x="36" y="22"/>
                    </a:lnTo>
                    <a:lnTo>
                      <a:pt x="36" y="35"/>
                    </a:lnTo>
                    <a:lnTo>
                      <a:pt x="23" y="35"/>
                    </a:lnTo>
                    <a:lnTo>
                      <a:pt x="23" y="22"/>
                    </a:lnTo>
                    <a:close/>
                    <a:moveTo>
                      <a:pt x="163" y="163"/>
                    </a:moveTo>
                    <a:lnTo>
                      <a:pt x="23" y="163"/>
                    </a:lnTo>
                    <a:lnTo>
                      <a:pt x="23" y="47"/>
                    </a:lnTo>
                    <a:lnTo>
                      <a:pt x="163" y="47"/>
                    </a:lnTo>
                    <a:lnTo>
                      <a:pt x="163" y="1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88" name="Freeform 196"/>
              <p:cNvSpPr>
                <a:spLocks/>
              </p:cNvSpPr>
              <p:nvPr/>
            </p:nvSpPr>
            <p:spPr bwMode="auto">
              <a:xfrm>
                <a:off x="2120900" y="4437063"/>
                <a:ext cx="149225" cy="130175"/>
              </a:xfrm>
              <a:custGeom>
                <a:avLst/>
                <a:gdLst/>
                <a:ahLst/>
                <a:cxnLst>
                  <a:cxn ang="0">
                    <a:pos x="23" y="82"/>
                  </a:cxn>
                  <a:cxn ang="0">
                    <a:pos x="70" y="82"/>
                  </a:cxn>
                  <a:cxn ang="0">
                    <a:pos x="70" y="47"/>
                  </a:cxn>
                  <a:cxn ang="0">
                    <a:pos x="94" y="47"/>
                  </a:cxn>
                  <a:cxn ang="0">
                    <a:pos x="47" y="0"/>
                  </a:cxn>
                  <a:cxn ang="0">
                    <a:pos x="0" y="47"/>
                  </a:cxn>
                  <a:cxn ang="0">
                    <a:pos x="23" y="47"/>
                  </a:cxn>
                  <a:cxn ang="0">
                    <a:pos x="23" y="82"/>
                  </a:cxn>
                </a:cxnLst>
                <a:rect l="0" t="0" r="r" b="b"/>
                <a:pathLst>
                  <a:path w="94" h="82">
                    <a:moveTo>
                      <a:pt x="23" y="82"/>
                    </a:moveTo>
                    <a:lnTo>
                      <a:pt x="70" y="82"/>
                    </a:lnTo>
                    <a:lnTo>
                      <a:pt x="70" y="47"/>
                    </a:lnTo>
                    <a:lnTo>
                      <a:pt x="94" y="47"/>
                    </a:lnTo>
                    <a:lnTo>
                      <a:pt x="47" y="0"/>
                    </a:lnTo>
                    <a:lnTo>
                      <a:pt x="0" y="47"/>
                    </a:lnTo>
                    <a:lnTo>
                      <a:pt x="23" y="47"/>
                    </a:lnTo>
                    <a:lnTo>
                      <a:pt x="23" y="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889" name="Freeform 197"/>
            <p:cNvSpPr>
              <a:spLocks noEditPoints="1"/>
            </p:cNvSpPr>
            <p:nvPr/>
          </p:nvSpPr>
          <p:spPr bwMode="auto">
            <a:xfrm>
              <a:off x="17637323" y="11117064"/>
              <a:ext cx="361825" cy="359781"/>
            </a:xfrm>
            <a:custGeom>
              <a:avLst/>
              <a:gdLst>
                <a:gd name="T0" fmla="*/ 2147483646 w 110"/>
                <a:gd name="T1" fmla="*/ 2147483646 h 109"/>
                <a:gd name="T2" fmla="*/ 2147483646 w 110"/>
                <a:gd name="T3" fmla="*/ 0 h 109"/>
                <a:gd name="T4" fmla="*/ 2147483646 w 110"/>
                <a:gd name="T5" fmla="*/ 0 h 109"/>
                <a:gd name="T6" fmla="*/ 2147483646 w 110"/>
                <a:gd name="T7" fmla="*/ 2147483646 h 109"/>
                <a:gd name="T8" fmla="*/ 2147483646 w 110"/>
                <a:gd name="T9" fmla="*/ 2147483646 h 109"/>
                <a:gd name="T10" fmla="*/ 2147483646 w 110"/>
                <a:gd name="T11" fmla="*/ 2147483646 h 109"/>
                <a:gd name="T12" fmla="*/ 2147483646 w 110"/>
                <a:gd name="T13" fmla="*/ 2147483646 h 109"/>
                <a:gd name="T14" fmla="*/ 0 w 110"/>
                <a:gd name="T15" fmla="*/ 2147483646 h 109"/>
                <a:gd name="T16" fmla="*/ 2147483646 w 110"/>
                <a:gd name="T17" fmla="*/ 2147483646 h 109"/>
                <a:gd name="T18" fmla="*/ 2147483646 w 110"/>
                <a:gd name="T19" fmla="*/ 2147483646 h 109"/>
                <a:gd name="T20" fmla="*/ 2147483646 w 110"/>
                <a:gd name="T21" fmla="*/ 2147483646 h 109"/>
                <a:gd name="T22" fmla="*/ 2147483646 w 110"/>
                <a:gd name="T23" fmla="*/ 2147483646 h 109"/>
                <a:gd name="T24" fmla="*/ 2147483646 w 110"/>
                <a:gd name="T25" fmla="*/ 2147483646 h 109"/>
                <a:gd name="T26" fmla="*/ 2147483646 w 110"/>
                <a:gd name="T27" fmla="*/ 2147483646 h 109"/>
                <a:gd name="T28" fmla="*/ 2147483646 w 110"/>
                <a:gd name="T29" fmla="*/ 2147483646 h 109"/>
                <a:gd name="T30" fmla="*/ 2147483646 w 110"/>
                <a:gd name="T31" fmla="*/ 2147483646 h 109"/>
                <a:gd name="T32" fmla="*/ 2147483646 w 110"/>
                <a:gd name="T33" fmla="*/ 2147483646 h 109"/>
                <a:gd name="T34" fmla="*/ 2147483646 w 110"/>
                <a:gd name="T35" fmla="*/ 2147483646 h 109"/>
                <a:gd name="T36" fmla="*/ 2147483646 w 110"/>
                <a:gd name="T37" fmla="*/ 2147483646 h 109"/>
                <a:gd name="T38" fmla="*/ 2147483646 w 110"/>
                <a:gd name="T39" fmla="*/ 2147483646 h 109"/>
                <a:gd name="T40" fmla="*/ 2147483646 w 110"/>
                <a:gd name="T41" fmla="*/ 2147483646 h 109"/>
                <a:gd name="T42" fmla="*/ 2147483646 w 110"/>
                <a:gd name="T43" fmla="*/ 2147483646 h 109"/>
                <a:gd name="T44" fmla="*/ 2147483646 w 110"/>
                <a:gd name="T45" fmla="*/ 2147483646 h 109"/>
                <a:gd name="T46" fmla="*/ 2147483646 w 110"/>
                <a:gd name="T47" fmla="*/ 2147483646 h 109"/>
                <a:gd name="T48" fmla="*/ 2147483646 w 110"/>
                <a:gd name="T49" fmla="*/ 2147483646 h 109"/>
                <a:gd name="T50" fmla="*/ 2147483646 w 110"/>
                <a:gd name="T51" fmla="*/ 2147483646 h 109"/>
                <a:gd name="T52" fmla="*/ 2147483646 w 110"/>
                <a:gd name="T53" fmla="*/ 2147483646 h 109"/>
                <a:gd name="T54" fmla="*/ 2147483646 w 110"/>
                <a:gd name="T55" fmla="*/ 2147483646 h 109"/>
                <a:gd name="T56" fmla="*/ 2147483646 w 110"/>
                <a:gd name="T57" fmla="*/ 2147483646 h 109"/>
                <a:gd name="T58" fmla="*/ 2147483646 w 110"/>
                <a:gd name="T59" fmla="*/ 2147483646 h 109"/>
                <a:gd name="T60" fmla="*/ 2147483646 w 110"/>
                <a:gd name="T61" fmla="*/ 2147483646 h 109"/>
                <a:gd name="T62" fmla="*/ 2147483646 w 110"/>
                <a:gd name="T63" fmla="*/ 2147483646 h 109"/>
                <a:gd name="T64" fmla="*/ 2147483646 w 110"/>
                <a:gd name="T65" fmla="*/ 2147483646 h 109"/>
                <a:gd name="T66" fmla="*/ 2147483646 w 110"/>
                <a:gd name="T67" fmla="*/ 2147483646 h 109"/>
                <a:gd name="T68" fmla="*/ 2147483646 w 110"/>
                <a:gd name="T69" fmla="*/ 2147483646 h 109"/>
                <a:gd name="T70" fmla="*/ 2147483646 w 110"/>
                <a:gd name="T71" fmla="*/ 2147483646 h 109"/>
                <a:gd name="T72" fmla="*/ 2147483646 w 110"/>
                <a:gd name="T73" fmla="*/ 2147483646 h 109"/>
                <a:gd name="T74" fmla="*/ 2147483646 w 110"/>
                <a:gd name="T75" fmla="*/ 2147483646 h 109"/>
                <a:gd name="T76" fmla="*/ 2147483646 w 110"/>
                <a:gd name="T77" fmla="*/ 2147483646 h 109"/>
                <a:gd name="T78" fmla="*/ 2147483646 w 110"/>
                <a:gd name="T79" fmla="*/ 2147483646 h 109"/>
                <a:gd name="T80" fmla="*/ 2147483646 w 110"/>
                <a:gd name="T81" fmla="*/ 2147483646 h 109"/>
                <a:gd name="T82" fmla="*/ 2147483646 w 110"/>
                <a:gd name="T83" fmla="*/ 2147483646 h 1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10" h="109">
                  <a:moveTo>
                    <a:pt x="106" y="5"/>
                  </a:moveTo>
                  <a:cubicBezTo>
                    <a:pt x="104" y="3"/>
                    <a:pt x="101" y="0"/>
                    <a:pt x="9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9" y="0"/>
                    <a:pt x="18" y="13"/>
                    <a:pt x="18" y="22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5"/>
                    <a:pt x="17" y="77"/>
                    <a:pt x="16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5" y="80"/>
                    <a:pt x="0" y="88"/>
                    <a:pt x="0" y="95"/>
                  </a:cubicBezTo>
                  <a:cubicBezTo>
                    <a:pt x="0" y="102"/>
                    <a:pt x="5" y="109"/>
                    <a:pt x="15" y="109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82" y="109"/>
                    <a:pt x="84" y="73"/>
                    <a:pt x="84" y="73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4" y="30"/>
                    <a:pt x="110" y="22"/>
                    <a:pt x="110" y="14"/>
                  </a:cubicBezTo>
                  <a:cubicBezTo>
                    <a:pt x="110" y="10"/>
                    <a:pt x="109" y="7"/>
                    <a:pt x="106" y="5"/>
                  </a:cubicBezTo>
                  <a:close/>
                  <a:moveTo>
                    <a:pt x="76" y="20"/>
                  </a:moveTo>
                  <a:cubicBezTo>
                    <a:pt x="76" y="21"/>
                    <a:pt x="76" y="21"/>
                    <a:pt x="76" y="2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83"/>
                    <a:pt x="72" y="101"/>
                    <a:pt x="69" y="102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3" y="102"/>
                    <a:pt x="11" y="101"/>
                    <a:pt x="10" y="101"/>
                  </a:cubicBezTo>
                  <a:cubicBezTo>
                    <a:pt x="8" y="99"/>
                    <a:pt x="7" y="97"/>
                    <a:pt x="7" y="95"/>
                  </a:cubicBezTo>
                  <a:cubicBezTo>
                    <a:pt x="7" y="92"/>
                    <a:pt x="9" y="89"/>
                    <a:pt x="12" y="88"/>
                  </a:cubicBezTo>
                  <a:cubicBezTo>
                    <a:pt x="13" y="88"/>
                    <a:pt x="14" y="88"/>
                    <a:pt x="15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4" y="88"/>
                    <a:pt x="65" y="86"/>
                    <a:pt x="65" y="84"/>
                  </a:cubicBezTo>
                  <a:cubicBezTo>
                    <a:pt x="65" y="82"/>
                    <a:pt x="64" y="80"/>
                    <a:pt x="62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78"/>
                    <a:pt x="26" y="75"/>
                    <a:pt x="26" y="7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17"/>
                    <a:pt x="33" y="8"/>
                    <a:pt x="45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12"/>
                    <a:pt x="76" y="16"/>
                    <a:pt x="76" y="20"/>
                  </a:cubicBezTo>
                  <a:close/>
                  <a:moveTo>
                    <a:pt x="101" y="20"/>
                  </a:moveTo>
                  <a:cubicBezTo>
                    <a:pt x="100" y="21"/>
                    <a:pt x="98" y="22"/>
                    <a:pt x="9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0"/>
                    <a:pt x="84" y="20"/>
                  </a:cubicBezTo>
                  <a:cubicBezTo>
                    <a:pt x="83" y="16"/>
                    <a:pt x="83" y="12"/>
                    <a:pt x="85" y="10"/>
                  </a:cubicBezTo>
                  <a:cubicBezTo>
                    <a:pt x="87" y="8"/>
                    <a:pt x="89" y="8"/>
                    <a:pt x="92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100" y="8"/>
                    <a:pt x="103" y="10"/>
                    <a:pt x="103" y="14"/>
                  </a:cubicBezTo>
                  <a:cubicBezTo>
                    <a:pt x="103" y="16"/>
                    <a:pt x="102" y="18"/>
                    <a:pt x="101" y="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890" name="Group 308"/>
            <p:cNvGrpSpPr/>
            <p:nvPr/>
          </p:nvGrpSpPr>
          <p:grpSpPr>
            <a:xfrm>
              <a:off x="14577144" y="11885932"/>
              <a:ext cx="380223" cy="382268"/>
              <a:chOff x="4424363" y="4327525"/>
              <a:chExt cx="295275" cy="296863"/>
            </a:xfrm>
            <a:solidFill>
              <a:schemeClr val="tx1"/>
            </a:solidFill>
          </p:grpSpPr>
          <p:sp>
            <p:nvSpPr>
              <p:cNvPr id="891" name="Freeform 198"/>
              <p:cNvSpPr>
                <a:spLocks noEditPoints="1"/>
              </p:cNvSpPr>
              <p:nvPr/>
            </p:nvSpPr>
            <p:spPr bwMode="auto">
              <a:xfrm>
                <a:off x="4424363" y="4327525"/>
                <a:ext cx="295275" cy="2968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87"/>
                  </a:cxn>
                  <a:cxn ang="0">
                    <a:pos x="186" y="187"/>
                  </a:cxn>
                  <a:cxn ang="0">
                    <a:pos x="186" y="0"/>
                  </a:cxn>
                  <a:cxn ang="0">
                    <a:pos x="0" y="0"/>
                  </a:cxn>
                  <a:cxn ang="0">
                    <a:pos x="175" y="176"/>
                  </a:cxn>
                  <a:cxn ang="0">
                    <a:pos x="11" y="176"/>
                  </a:cxn>
                  <a:cxn ang="0">
                    <a:pos x="11" y="11"/>
                  </a:cxn>
                  <a:cxn ang="0">
                    <a:pos x="175" y="11"/>
                  </a:cxn>
                  <a:cxn ang="0">
                    <a:pos x="175" y="176"/>
                  </a:cxn>
                </a:cxnLst>
                <a:rect l="0" t="0" r="r" b="b"/>
                <a:pathLst>
                  <a:path w="186" h="187">
                    <a:moveTo>
                      <a:pt x="0" y="0"/>
                    </a:moveTo>
                    <a:lnTo>
                      <a:pt x="0" y="187"/>
                    </a:lnTo>
                    <a:lnTo>
                      <a:pt x="186" y="187"/>
                    </a:lnTo>
                    <a:lnTo>
                      <a:pt x="186" y="0"/>
                    </a:lnTo>
                    <a:lnTo>
                      <a:pt x="0" y="0"/>
                    </a:lnTo>
                    <a:close/>
                    <a:moveTo>
                      <a:pt x="175" y="176"/>
                    </a:moveTo>
                    <a:lnTo>
                      <a:pt x="11" y="176"/>
                    </a:lnTo>
                    <a:lnTo>
                      <a:pt x="11" y="11"/>
                    </a:lnTo>
                    <a:lnTo>
                      <a:pt x="175" y="11"/>
                    </a:lnTo>
                    <a:lnTo>
                      <a:pt x="175" y="17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92" name="Rectangle 199"/>
              <p:cNvSpPr>
                <a:spLocks noChangeArrowheads="1"/>
              </p:cNvSpPr>
              <p:nvPr/>
            </p:nvSpPr>
            <p:spPr bwMode="auto">
              <a:xfrm>
                <a:off x="4459288" y="4362450"/>
                <a:ext cx="225425" cy="1873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893" name="Group 313"/>
            <p:cNvGrpSpPr/>
            <p:nvPr/>
          </p:nvGrpSpPr>
          <p:grpSpPr>
            <a:xfrm>
              <a:off x="15339633" y="11930905"/>
              <a:ext cx="382268" cy="337295"/>
              <a:chOff x="5016500" y="4362450"/>
              <a:chExt cx="296863" cy="261938"/>
            </a:xfrm>
            <a:solidFill>
              <a:schemeClr val="tx1"/>
            </a:solidFill>
          </p:grpSpPr>
          <p:sp>
            <p:nvSpPr>
              <p:cNvPr id="894" name="Freeform 200"/>
              <p:cNvSpPr>
                <a:spLocks noEditPoints="1"/>
              </p:cNvSpPr>
              <p:nvPr/>
            </p:nvSpPr>
            <p:spPr bwMode="auto">
              <a:xfrm>
                <a:off x="5016500" y="4362450"/>
                <a:ext cx="296863" cy="261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65"/>
                  </a:cxn>
                  <a:cxn ang="0">
                    <a:pos x="187" y="165"/>
                  </a:cxn>
                  <a:cxn ang="0">
                    <a:pos x="187" y="0"/>
                  </a:cxn>
                  <a:cxn ang="0">
                    <a:pos x="0" y="0"/>
                  </a:cxn>
                  <a:cxn ang="0">
                    <a:pos x="176" y="154"/>
                  </a:cxn>
                  <a:cxn ang="0">
                    <a:pos x="36" y="154"/>
                  </a:cxn>
                  <a:cxn ang="0">
                    <a:pos x="36" y="13"/>
                  </a:cxn>
                  <a:cxn ang="0">
                    <a:pos x="176" y="13"/>
                  </a:cxn>
                  <a:cxn ang="0">
                    <a:pos x="176" y="154"/>
                  </a:cxn>
                </a:cxnLst>
                <a:rect l="0" t="0" r="r" b="b"/>
                <a:pathLst>
                  <a:path w="187" h="165">
                    <a:moveTo>
                      <a:pt x="0" y="0"/>
                    </a:moveTo>
                    <a:lnTo>
                      <a:pt x="0" y="165"/>
                    </a:lnTo>
                    <a:lnTo>
                      <a:pt x="187" y="165"/>
                    </a:lnTo>
                    <a:lnTo>
                      <a:pt x="187" y="0"/>
                    </a:lnTo>
                    <a:lnTo>
                      <a:pt x="0" y="0"/>
                    </a:lnTo>
                    <a:close/>
                    <a:moveTo>
                      <a:pt x="176" y="154"/>
                    </a:moveTo>
                    <a:lnTo>
                      <a:pt x="36" y="154"/>
                    </a:lnTo>
                    <a:lnTo>
                      <a:pt x="36" y="13"/>
                    </a:lnTo>
                    <a:lnTo>
                      <a:pt x="176" y="13"/>
                    </a:lnTo>
                    <a:lnTo>
                      <a:pt x="176" y="15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95" name="Freeform 201"/>
              <p:cNvSpPr>
                <a:spLocks/>
              </p:cNvSpPr>
              <p:nvPr/>
            </p:nvSpPr>
            <p:spPr bwMode="auto">
              <a:xfrm>
                <a:off x="5103813" y="4398963"/>
                <a:ext cx="155575" cy="187325"/>
              </a:xfrm>
              <a:custGeom>
                <a:avLst/>
                <a:gdLst/>
                <a:ahLst/>
                <a:cxnLst>
                  <a:cxn ang="0">
                    <a:pos x="13" y="73"/>
                  </a:cxn>
                  <a:cxn ang="0">
                    <a:pos x="24" y="67"/>
                  </a:cxn>
                  <a:cxn ang="0">
                    <a:pos x="24" y="61"/>
                  </a:cxn>
                  <a:cxn ang="0">
                    <a:pos x="24" y="61"/>
                  </a:cxn>
                  <a:cxn ang="0">
                    <a:pos x="24" y="23"/>
                  </a:cxn>
                  <a:cxn ang="0">
                    <a:pos x="53" y="16"/>
                  </a:cxn>
                  <a:cxn ang="0">
                    <a:pos x="53" y="40"/>
                  </a:cxn>
                  <a:cxn ang="0">
                    <a:pos x="50" y="39"/>
                  </a:cxn>
                  <a:cxn ang="0">
                    <a:pos x="37" y="49"/>
                  </a:cxn>
                  <a:cxn ang="0">
                    <a:pos x="50" y="58"/>
                  </a:cxn>
                  <a:cxn ang="0">
                    <a:pos x="61" y="53"/>
                  </a:cxn>
                  <a:cxn ang="0">
                    <a:pos x="61" y="0"/>
                  </a:cxn>
                  <a:cxn ang="0">
                    <a:pos x="53" y="1"/>
                  </a:cxn>
                  <a:cxn ang="0">
                    <a:pos x="24" y="8"/>
                  </a:cxn>
                  <a:cxn ang="0">
                    <a:pos x="17" y="9"/>
                  </a:cxn>
                  <a:cxn ang="0">
                    <a:pos x="17" y="55"/>
                  </a:cxn>
                  <a:cxn ang="0">
                    <a:pos x="13" y="54"/>
                  </a:cxn>
                  <a:cxn ang="0">
                    <a:pos x="0" y="64"/>
                  </a:cxn>
                  <a:cxn ang="0">
                    <a:pos x="13" y="73"/>
                  </a:cxn>
                </a:cxnLst>
                <a:rect l="0" t="0" r="r" b="b"/>
                <a:pathLst>
                  <a:path w="61" h="73">
                    <a:moveTo>
                      <a:pt x="13" y="73"/>
                    </a:moveTo>
                    <a:cubicBezTo>
                      <a:pt x="18" y="73"/>
                      <a:pt x="23" y="71"/>
                      <a:pt x="24" y="67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2" y="39"/>
                      <a:pt x="51" y="39"/>
                      <a:pt x="50" y="39"/>
                    </a:cubicBezTo>
                    <a:cubicBezTo>
                      <a:pt x="43" y="39"/>
                      <a:pt x="37" y="43"/>
                      <a:pt x="37" y="49"/>
                    </a:cubicBezTo>
                    <a:cubicBezTo>
                      <a:pt x="37" y="54"/>
                      <a:pt x="43" y="58"/>
                      <a:pt x="50" y="58"/>
                    </a:cubicBezTo>
                    <a:cubicBezTo>
                      <a:pt x="54" y="58"/>
                      <a:pt x="58" y="56"/>
                      <a:pt x="61" y="5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6" y="55"/>
                      <a:pt x="14" y="54"/>
                      <a:pt x="13" y="54"/>
                    </a:cubicBezTo>
                    <a:cubicBezTo>
                      <a:pt x="6" y="54"/>
                      <a:pt x="0" y="59"/>
                      <a:pt x="0" y="64"/>
                    </a:cubicBezTo>
                    <a:cubicBezTo>
                      <a:pt x="0" y="69"/>
                      <a:pt x="6" y="73"/>
                      <a:pt x="13" y="7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896" name="Group 305"/>
            <p:cNvGrpSpPr/>
            <p:nvPr/>
          </p:nvGrpSpPr>
          <p:grpSpPr>
            <a:xfrm>
              <a:off x="13043988" y="11885932"/>
              <a:ext cx="337295" cy="263703"/>
              <a:chOff x="3233738" y="4327525"/>
              <a:chExt cx="261938" cy="204788"/>
            </a:xfrm>
            <a:solidFill>
              <a:schemeClr val="tx1"/>
            </a:solidFill>
          </p:grpSpPr>
          <p:sp>
            <p:nvSpPr>
              <p:cNvPr id="897" name="Freeform 202"/>
              <p:cNvSpPr>
                <a:spLocks noEditPoints="1"/>
              </p:cNvSpPr>
              <p:nvPr/>
            </p:nvSpPr>
            <p:spPr bwMode="auto">
              <a:xfrm>
                <a:off x="3341688" y="4394200"/>
                <a:ext cx="92075" cy="92075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18"/>
                  </a:cxn>
                  <a:cxn ang="0">
                    <a:pos x="18" y="36"/>
                  </a:cxn>
                  <a:cxn ang="0">
                    <a:pos x="36" y="18"/>
                  </a:cxn>
                  <a:cxn ang="0">
                    <a:pos x="18" y="0"/>
                  </a:cxn>
                  <a:cxn ang="0">
                    <a:pos x="13" y="28"/>
                  </a:cxn>
                  <a:cxn ang="0">
                    <a:pos x="10" y="20"/>
                  </a:cxn>
                  <a:cxn ang="0">
                    <a:pos x="21" y="9"/>
                  </a:cxn>
                  <a:cxn ang="0">
                    <a:pos x="29" y="13"/>
                  </a:cxn>
                  <a:cxn ang="0">
                    <a:pos x="13" y="28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3" y="28"/>
                    </a:moveTo>
                    <a:cubicBezTo>
                      <a:pt x="11" y="26"/>
                      <a:pt x="10" y="23"/>
                      <a:pt x="10" y="20"/>
                    </a:cubicBezTo>
                    <a:cubicBezTo>
                      <a:pt x="10" y="14"/>
                      <a:pt x="15" y="9"/>
                      <a:pt x="21" y="9"/>
                    </a:cubicBezTo>
                    <a:cubicBezTo>
                      <a:pt x="24" y="9"/>
                      <a:pt x="27" y="10"/>
                      <a:pt x="29" y="13"/>
                    </a:cubicBezTo>
                    <a:cubicBezTo>
                      <a:pt x="21" y="14"/>
                      <a:pt x="14" y="20"/>
                      <a:pt x="13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898" name="Freeform 203"/>
              <p:cNvSpPr>
                <a:spLocks noEditPoints="1"/>
              </p:cNvSpPr>
              <p:nvPr/>
            </p:nvSpPr>
            <p:spPr bwMode="auto">
              <a:xfrm>
                <a:off x="3233738" y="4327525"/>
                <a:ext cx="261938" cy="204788"/>
              </a:xfrm>
              <a:custGeom>
                <a:avLst/>
                <a:gdLst/>
                <a:ahLst/>
                <a:cxnLst>
                  <a:cxn ang="0">
                    <a:pos x="95" y="7"/>
                  </a:cxn>
                  <a:cxn ang="0">
                    <a:pos x="87" y="7"/>
                  </a:cxn>
                  <a:cxn ang="0">
                    <a:pos x="87" y="0"/>
                  </a:cxn>
                  <a:cxn ang="0">
                    <a:pos x="80" y="0"/>
                  </a:cxn>
                  <a:cxn ang="0">
                    <a:pos x="80" y="7"/>
                  </a:cxn>
                  <a:cxn ang="0">
                    <a:pos x="44" y="7"/>
                  </a:cxn>
                  <a:cxn ang="0">
                    <a:pos x="37" y="0"/>
                  </a:cxn>
                  <a:cxn ang="0">
                    <a:pos x="22" y="0"/>
                  </a:cxn>
                  <a:cxn ang="0">
                    <a:pos x="15" y="7"/>
                  </a:cxn>
                  <a:cxn ang="0">
                    <a:pos x="8" y="7"/>
                  </a:cxn>
                  <a:cxn ang="0">
                    <a:pos x="0" y="14"/>
                  </a:cxn>
                  <a:cxn ang="0">
                    <a:pos x="0" y="72"/>
                  </a:cxn>
                  <a:cxn ang="0">
                    <a:pos x="8" y="80"/>
                  </a:cxn>
                  <a:cxn ang="0">
                    <a:pos x="95" y="80"/>
                  </a:cxn>
                  <a:cxn ang="0">
                    <a:pos x="102" y="72"/>
                  </a:cxn>
                  <a:cxn ang="0">
                    <a:pos x="102" y="14"/>
                  </a:cxn>
                  <a:cxn ang="0">
                    <a:pos x="95" y="7"/>
                  </a:cxn>
                  <a:cxn ang="0">
                    <a:pos x="18" y="32"/>
                  </a:cxn>
                  <a:cxn ang="0">
                    <a:pos x="12" y="26"/>
                  </a:cxn>
                  <a:cxn ang="0">
                    <a:pos x="18" y="21"/>
                  </a:cxn>
                  <a:cxn ang="0">
                    <a:pos x="23" y="26"/>
                  </a:cxn>
                  <a:cxn ang="0">
                    <a:pos x="18" y="32"/>
                  </a:cxn>
                  <a:cxn ang="0">
                    <a:pos x="60" y="72"/>
                  </a:cxn>
                  <a:cxn ang="0">
                    <a:pos x="33" y="44"/>
                  </a:cxn>
                  <a:cxn ang="0">
                    <a:pos x="60" y="16"/>
                  </a:cxn>
                  <a:cxn ang="0">
                    <a:pos x="88" y="44"/>
                  </a:cxn>
                  <a:cxn ang="0">
                    <a:pos x="60" y="72"/>
                  </a:cxn>
                </a:cxnLst>
                <a:rect l="0" t="0" r="r" b="b"/>
                <a:pathLst>
                  <a:path w="102" h="80">
                    <a:moveTo>
                      <a:pt x="95" y="7"/>
                    </a:moveTo>
                    <a:cubicBezTo>
                      <a:pt x="87" y="7"/>
                      <a:pt x="87" y="7"/>
                      <a:pt x="87" y="7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4"/>
                      <a:pt x="41" y="0"/>
                      <a:pt x="37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8" y="0"/>
                      <a:pt x="15" y="4"/>
                      <a:pt x="15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4" y="7"/>
                      <a:pt x="0" y="10"/>
                      <a:pt x="0" y="1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6"/>
                      <a:pt x="4" y="80"/>
                      <a:pt x="8" y="80"/>
                    </a:cubicBezTo>
                    <a:cubicBezTo>
                      <a:pt x="95" y="80"/>
                      <a:pt x="95" y="80"/>
                      <a:pt x="95" y="80"/>
                    </a:cubicBezTo>
                    <a:cubicBezTo>
                      <a:pt x="99" y="80"/>
                      <a:pt x="102" y="76"/>
                      <a:pt x="102" y="72"/>
                    </a:cubicBezTo>
                    <a:cubicBezTo>
                      <a:pt x="102" y="14"/>
                      <a:pt x="102" y="14"/>
                      <a:pt x="102" y="14"/>
                    </a:cubicBezTo>
                    <a:cubicBezTo>
                      <a:pt x="102" y="10"/>
                      <a:pt x="99" y="7"/>
                      <a:pt x="95" y="7"/>
                    </a:cubicBezTo>
                    <a:close/>
                    <a:moveTo>
                      <a:pt x="18" y="32"/>
                    </a:moveTo>
                    <a:cubicBezTo>
                      <a:pt x="15" y="32"/>
                      <a:pt x="12" y="29"/>
                      <a:pt x="12" y="26"/>
                    </a:cubicBezTo>
                    <a:cubicBezTo>
                      <a:pt x="12" y="23"/>
                      <a:pt x="15" y="21"/>
                      <a:pt x="18" y="21"/>
                    </a:cubicBezTo>
                    <a:cubicBezTo>
                      <a:pt x="21" y="21"/>
                      <a:pt x="23" y="23"/>
                      <a:pt x="23" y="26"/>
                    </a:cubicBezTo>
                    <a:cubicBezTo>
                      <a:pt x="23" y="29"/>
                      <a:pt x="21" y="32"/>
                      <a:pt x="18" y="32"/>
                    </a:cubicBezTo>
                    <a:close/>
                    <a:moveTo>
                      <a:pt x="60" y="72"/>
                    </a:moveTo>
                    <a:cubicBezTo>
                      <a:pt x="45" y="72"/>
                      <a:pt x="33" y="59"/>
                      <a:pt x="33" y="44"/>
                    </a:cubicBezTo>
                    <a:cubicBezTo>
                      <a:pt x="33" y="29"/>
                      <a:pt x="45" y="16"/>
                      <a:pt x="60" y="16"/>
                    </a:cubicBezTo>
                    <a:cubicBezTo>
                      <a:pt x="76" y="16"/>
                      <a:pt x="88" y="29"/>
                      <a:pt x="88" y="44"/>
                    </a:cubicBezTo>
                    <a:cubicBezTo>
                      <a:pt x="88" y="59"/>
                      <a:pt x="76" y="72"/>
                      <a:pt x="60" y="7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899" name="Freeform 204"/>
            <p:cNvSpPr>
              <a:spLocks noEditPoints="1"/>
            </p:cNvSpPr>
            <p:nvPr/>
          </p:nvSpPr>
          <p:spPr bwMode="auto">
            <a:xfrm>
              <a:off x="16108255" y="11881598"/>
              <a:ext cx="382268" cy="339339"/>
            </a:xfrm>
            <a:custGeom>
              <a:avLst/>
              <a:gdLst>
                <a:gd name="T0" fmla="*/ 2147483646 w 116"/>
                <a:gd name="T1" fmla="*/ 2147483646 h 103"/>
                <a:gd name="T2" fmla="*/ 2147483646 w 116"/>
                <a:gd name="T3" fmla="*/ 2147483646 h 103"/>
                <a:gd name="T4" fmla="*/ 2147483646 w 116"/>
                <a:gd name="T5" fmla="*/ 2147483646 h 103"/>
                <a:gd name="T6" fmla="*/ 2147483646 w 116"/>
                <a:gd name="T7" fmla="*/ 2147483646 h 103"/>
                <a:gd name="T8" fmla="*/ 2147483646 w 116"/>
                <a:gd name="T9" fmla="*/ 2147483646 h 103"/>
                <a:gd name="T10" fmla="*/ 2147483646 w 116"/>
                <a:gd name="T11" fmla="*/ 2147483646 h 103"/>
                <a:gd name="T12" fmla="*/ 2147483646 w 116"/>
                <a:gd name="T13" fmla="*/ 2147483646 h 103"/>
                <a:gd name="T14" fmla="*/ 2147483646 w 116"/>
                <a:gd name="T15" fmla="*/ 2147483646 h 103"/>
                <a:gd name="T16" fmla="*/ 2147483646 w 116"/>
                <a:gd name="T17" fmla="*/ 2147483646 h 103"/>
                <a:gd name="T18" fmla="*/ 2147483646 w 116"/>
                <a:gd name="T19" fmla="*/ 2147483646 h 103"/>
                <a:gd name="T20" fmla="*/ 2147483646 w 116"/>
                <a:gd name="T21" fmla="*/ 2147483646 h 103"/>
                <a:gd name="T22" fmla="*/ 2147483646 w 116"/>
                <a:gd name="T23" fmla="*/ 2147483646 h 103"/>
                <a:gd name="T24" fmla="*/ 0 w 116"/>
                <a:gd name="T25" fmla="*/ 2147483646 h 103"/>
                <a:gd name="T26" fmla="*/ 0 w 116"/>
                <a:gd name="T27" fmla="*/ 2147483646 h 103"/>
                <a:gd name="T28" fmla="*/ 2147483646 w 116"/>
                <a:gd name="T29" fmla="*/ 2147483646 h 103"/>
                <a:gd name="T30" fmla="*/ 2147483646 w 116"/>
                <a:gd name="T31" fmla="*/ 2147483646 h 103"/>
                <a:gd name="T32" fmla="*/ 2147483646 w 116"/>
                <a:gd name="T33" fmla="*/ 2147483646 h 103"/>
                <a:gd name="T34" fmla="*/ 2147483646 w 116"/>
                <a:gd name="T35" fmla="*/ 2147483646 h 103"/>
                <a:gd name="T36" fmla="*/ 2147483646 w 116"/>
                <a:gd name="T37" fmla="*/ 2147483646 h 103"/>
                <a:gd name="T38" fmla="*/ 2147483646 w 116"/>
                <a:gd name="T39" fmla="*/ 2147483646 h 103"/>
                <a:gd name="T40" fmla="*/ 2147483646 w 116"/>
                <a:gd name="T41" fmla="*/ 2147483646 h 103"/>
                <a:gd name="T42" fmla="*/ 2147483646 w 116"/>
                <a:gd name="T43" fmla="*/ 2147483646 h 103"/>
                <a:gd name="T44" fmla="*/ 2147483646 w 116"/>
                <a:gd name="T45" fmla="*/ 2147483646 h 103"/>
                <a:gd name="T46" fmla="*/ 2147483646 w 116"/>
                <a:gd name="T47" fmla="*/ 2147483646 h 103"/>
                <a:gd name="T48" fmla="*/ 2147483646 w 116"/>
                <a:gd name="T49" fmla="*/ 2147483646 h 103"/>
                <a:gd name="T50" fmla="*/ 2147483646 w 116"/>
                <a:gd name="T51" fmla="*/ 2147483646 h 103"/>
                <a:gd name="T52" fmla="*/ 2147483646 w 116"/>
                <a:gd name="T53" fmla="*/ 2147483646 h 103"/>
                <a:gd name="T54" fmla="*/ 2147483646 w 116"/>
                <a:gd name="T55" fmla="*/ 2147483646 h 103"/>
                <a:gd name="T56" fmla="*/ 2147483646 w 116"/>
                <a:gd name="T57" fmla="*/ 2147483646 h 103"/>
                <a:gd name="T58" fmla="*/ 2147483646 w 116"/>
                <a:gd name="T59" fmla="*/ 2147483646 h 103"/>
                <a:gd name="T60" fmla="*/ 2147483646 w 116"/>
                <a:gd name="T61" fmla="*/ 2147483646 h 103"/>
                <a:gd name="T62" fmla="*/ 2147483646 w 116"/>
                <a:gd name="T63" fmla="*/ 2147483646 h 103"/>
                <a:gd name="T64" fmla="*/ 2147483646 w 116"/>
                <a:gd name="T65" fmla="*/ 2147483646 h 103"/>
                <a:gd name="T66" fmla="*/ 2147483646 w 116"/>
                <a:gd name="T67" fmla="*/ 2147483646 h 1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16" h="103">
                  <a:moveTo>
                    <a:pt x="108" y="23"/>
                  </a:moveTo>
                  <a:cubicBezTo>
                    <a:pt x="68" y="23"/>
                    <a:pt x="68" y="23"/>
                    <a:pt x="68" y="23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5" y="6"/>
                    <a:pt x="85" y="3"/>
                    <a:pt x="84" y="2"/>
                  </a:cubicBezTo>
                  <a:cubicBezTo>
                    <a:pt x="83" y="0"/>
                    <a:pt x="80" y="0"/>
                    <a:pt x="79" y="2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1" y="0"/>
                    <a:pt x="29" y="0"/>
                    <a:pt x="28" y="2"/>
                  </a:cubicBezTo>
                  <a:cubicBezTo>
                    <a:pt x="26" y="3"/>
                    <a:pt x="26" y="6"/>
                    <a:pt x="28" y="7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3" y="23"/>
                    <a:pt x="0" y="26"/>
                    <a:pt x="0" y="3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3"/>
                    <a:pt x="7" y="103"/>
                  </a:cubicBezTo>
                  <a:cubicBezTo>
                    <a:pt x="108" y="103"/>
                    <a:pt x="108" y="103"/>
                    <a:pt x="108" y="103"/>
                  </a:cubicBezTo>
                  <a:cubicBezTo>
                    <a:pt x="112" y="103"/>
                    <a:pt x="116" y="99"/>
                    <a:pt x="116" y="95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6" y="26"/>
                    <a:pt x="112" y="23"/>
                    <a:pt x="108" y="23"/>
                  </a:cubicBezTo>
                  <a:close/>
                  <a:moveTo>
                    <a:pt x="79" y="88"/>
                  </a:moveTo>
                  <a:cubicBezTo>
                    <a:pt x="14" y="88"/>
                    <a:pt x="14" y="88"/>
                    <a:pt x="14" y="8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79" y="37"/>
                    <a:pt x="79" y="37"/>
                    <a:pt x="79" y="37"/>
                  </a:cubicBezTo>
                  <a:lnTo>
                    <a:pt x="79" y="88"/>
                  </a:lnTo>
                  <a:close/>
                  <a:moveTo>
                    <a:pt x="101" y="66"/>
                  </a:moveTo>
                  <a:cubicBezTo>
                    <a:pt x="94" y="66"/>
                    <a:pt x="94" y="66"/>
                    <a:pt x="94" y="66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101" y="59"/>
                    <a:pt x="101" y="59"/>
                    <a:pt x="101" y="59"/>
                  </a:cubicBezTo>
                  <a:lnTo>
                    <a:pt x="101" y="66"/>
                  </a:lnTo>
                  <a:close/>
                  <a:moveTo>
                    <a:pt x="101" y="52"/>
                  </a:moveTo>
                  <a:cubicBezTo>
                    <a:pt x="94" y="52"/>
                    <a:pt x="94" y="52"/>
                    <a:pt x="94" y="52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101" y="45"/>
                    <a:pt x="101" y="45"/>
                    <a:pt x="101" y="45"/>
                  </a:cubicBezTo>
                  <a:lnTo>
                    <a:pt x="101" y="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900" name="Group 268"/>
            <p:cNvGrpSpPr/>
            <p:nvPr/>
          </p:nvGrpSpPr>
          <p:grpSpPr>
            <a:xfrm>
              <a:off x="16872789" y="11984054"/>
              <a:ext cx="382268" cy="284146"/>
              <a:chOff x="6207125" y="4403725"/>
              <a:chExt cx="296863" cy="220663"/>
            </a:xfrm>
            <a:solidFill>
              <a:schemeClr val="tx1"/>
            </a:solidFill>
          </p:grpSpPr>
          <p:sp>
            <p:nvSpPr>
              <p:cNvPr id="901" name="Freeform 206"/>
              <p:cNvSpPr>
                <a:spLocks noEditPoints="1"/>
              </p:cNvSpPr>
              <p:nvPr/>
            </p:nvSpPr>
            <p:spPr bwMode="auto">
              <a:xfrm>
                <a:off x="6299200" y="4514850"/>
                <a:ext cx="92075" cy="555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0"/>
                  </a:cxn>
                  <a:cxn ang="0">
                    <a:pos x="0" y="35"/>
                  </a:cxn>
                  <a:cxn ang="0">
                    <a:pos x="58" y="35"/>
                  </a:cxn>
                  <a:cxn ang="0">
                    <a:pos x="58" y="0"/>
                  </a:cxn>
                  <a:cxn ang="0">
                    <a:pos x="24" y="24"/>
                  </a:cxn>
                  <a:cxn ang="0">
                    <a:pos x="11" y="24"/>
                  </a:cxn>
                  <a:cxn ang="0">
                    <a:pos x="11" y="12"/>
                  </a:cxn>
                  <a:cxn ang="0">
                    <a:pos x="24" y="12"/>
                  </a:cxn>
                  <a:cxn ang="0">
                    <a:pos x="24" y="24"/>
                  </a:cxn>
                  <a:cxn ang="0">
                    <a:pos x="46" y="24"/>
                  </a:cxn>
                  <a:cxn ang="0">
                    <a:pos x="35" y="24"/>
                  </a:cxn>
                  <a:cxn ang="0">
                    <a:pos x="35" y="12"/>
                  </a:cxn>
                  <a:cxn ang="0">
                    <a:pos x="46" y="12"/>
                  </a:cxn>
                  <a:cxn ang="0">
                    <a:pos x="46" y="24"/>
                  </a:cxn>
                </a:cxnLst>
                <a:rect l="0" t="0" r="r" b="b"/>
                <a:pathLst>
                  <a:path w="58" h="35">
                    <a:moveTo>
                      <a:pt x="58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58" y="35"/>
                    </a:lnTo>
                    <a:lnTo>
                      <a:pt x="58" y="0"/>
                    </a:lnTo>
                    <a:close/>
                    <a:moveTo>
                      <a:pt x="24" y="24"/>
                    </a:moveTo>
                    <a:lnTo>
                      <a:pt x="11" y="24"/>
                    </a:lnTo>
                    <a:lnTo>
                      <a:pt x="11" y="12"/>
                    </a:lnTo>
                    <a:lnTo>
                      <a:pt x="24" y="12"/>
                    </a:lnTo>
                    <a:lnTo>
                      <a:pt x="24" y="24"/>
                    </a:lnTo>
                    <a:close/>
                    <a:moveTo>
                      <a:pt x="46" y="24"/>
                    </a:moveTo>
                    <a:lnTo>
                      <a:pt x="35" y="24"/>
                    </a:lnTo>
                    <a:lnTo>
                      <a:pt x="35" y="12"/>
                    </a:lnTo>
                    <a:lnTo>
                      <a:pt x="46" y="12"/>
                    </a:lnTo>
                    <a:lnTo>
                      <a:pt x="46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02" name="Freeform 207"/>
              <p:cNvSpPr>
                <a:spLocks noEditPoints="1"/>
              </p:cNvSpPr>
              <p:nvPr/>
            </p:nvSpPr>
            <p:spPr bwMode="auto">
              <a:xfrm>
                <a:off x="6207125" y="4403725"/>
                <a:ext cx="296863" cy="220663"/>
              </a:xfrm>
              <a:custGeom>
                <a:avLst/>
                <a:gdLst/>
                <a:ahLst/>
                <a:cxnLst>
                  <a:cxn ang="0">
                    <a:pos x="114" y="39"/>
                  </a:cxn>
                  <a:cxn ang="0">
                    <a:pos x="111" y="39"/>
                  </a:cxn>
                  <a:cxn ang="0">
                    <a:pos x="101" y="43"/>
                  </a:cxn>
                  <a:cxn ang="0">
                    <a:pos x="101" y="29"/>
                  </a:cxn>
                  <a:cxn ang="0">
                    <a:pos x="94" y="22"/>
                  </a:cxn>
                  <a:cxn ang="0">
                    <a:pos x="72" y="22"/>
                  </a:cxn>
                  <a:cxn ang="0">
                    <a:pos x="72" y="14"/>
                  </a:cxn>
                  <a:cxn ang="0">
                    <a:pos x="51" y="7"/>
                  </a:cxn>
                  <a:cxn ang="0">
                    <a:pos x="7" y="7"/>
                  </a:cxn>
                  <a:cxn ang="0">
                    <a:pos x="7" y="3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7" y="25"/>
                  </a:cxn>
                  <a:cxn ang="0">
                    <a:pos x="7" y="22"/>
                  </a:cxn>
                  <a:cxn ang="0">
                    <a:pos x="22" y="22"/>
                  </a:cxn>
                  <a:cxn ang="0">
                    <a:pos x="14" y="29"/>
                  </a:cxn>
                  <a:cxn ang="0">
                    <a:pos x="14" y="80"/>
                  </a:cxn>
                  <a:cxn ang="0">
                    <a:pos x="18" y="86"/>
                  </a:cxn>
                  <a:cxn ang="0">
                    <a:pos x="98" y="86"/>
                  </a:cxn>
                  <a:cxn ang="0">
                    <a:pos x="101" y="80"/>
                  </a:cxn>
                  <a:cxn ang="0">
                    <a:pos x="101" y="65"/>
                  </a:cxn>
                  <a:cxn ang="0">
                    <a:pos x="111" y="70"/>
                  </a:cxn>
                  <a:cxn ang="0">
                    <a:pos x="114" y="70"/>
                  </a:cxn>
                  <a:cxn ang="0">
                    <a:pos x="116" y="66"/>
                  </a:cxn>
                  <a:cxn ang="0">
                    <a:pos x="116" y="42"/>
                  </a:cxn>
                  <a:cxn ang="0">
                    <a:pos x="114" y="39"/>
                  </a:cxn>
                  <a:cxn ang="0">
                    <a:pos x="80" y="72"/>
                  </a:cxn>
                  <a:cxn ang="0">
                    <a:pos x="29" y="72"/>
                  </a:cxn>
                  <a:cxn ang="0">
                    <a:pos x="29" y="36"/>
                  </a:cxn>
                  <a:cxn ang="0">
                    <a:pos x="80" y="36"/>
                  </a:cxn>
                  <a:cxn ang="0">
                    <a:pos x="80" y="72"/>
                  </a:cxn>
                </a:cxnLst>
                <a:rect l="0" t="0" r="r" b="b"/>
                <a:pathLst>
                  <a:path w="116" h="86">
                    <a:moveTo>
                      <a:pt x="114" y="39"/>
                    </a:moveTo>
                    <a:cubicBezTo>
                      <a:pt x="113" y="38"/>
                      <a:pt x="112" y="38"/>
                      <a:pt x="111" y="39"/>
                    </a:cubicBezTo>
                    <a:cubicBezTo>
                      <a:pt x="101" y="43"/>
                      <a:pt x="101" y="43"/>
                      <a:pt x="101" y="43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5"/>
                      <a:pt x="98" y="22"/>
                      <a:pt x="94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1" y="29"/>
                      <a:pt x="3" y="29"/>
                    </a:cubicBezTo>
                    <a:cubicBezTo>
                      <a:pt x="5" y="29"/>
                      <a:pt x="7" y="27"/>
                      <a:pt x="7" y="25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2"/>
                      <a:pt x="14" y="25"/>
                      <a:pt x="14" y="29"/>
                    </a:cubicBezTo>
                    <a:cubicBezTo>
                      <a:pt x="14" y="80"/>
                      <a:pt x="14" y="80"/>
                      <a:pt x="14" y="80"/>
                    </a:cubicBezTo>
                    <a:cubicBezTo>
                      <a:pt x="14" y="82"/>
                      <a:pt x="16" y="85"/>
                      <a:pt x="18" y="86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00" y="85"/>
                      <a:pt x="101" y="82"/>
                      <a:pt x="101" y="80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11" y="70"/>
                      <a:pt x="111" y="70"/>
                      <a:pt x="111" y="70"/>
                    </a:cubicBezTo>
                    <a:cubicBezTo>
                      <a:pt x="112" y="70"/>
                      <a:pt x="113" y="70"/>
                      <a:pt x="114" y="70"/>
                    </a:cubicBezTo>
                    <a:cubicBezTo>
                      <a:pt x="115" y="69"/>
                      <a:pt x="116" y="68"/>
                      <a:pt x="116" y="66"/>
                    </a:cubicBezTo>
                    <a:cubicBezTo>
                      <a:pt x="116" y="42"/>
                      <a:pt x="116" y="42"/>
                      <a:pt x="116" y="42"/>
                    </a:cubicBezTo>
                    <a:cubicBezTo>
                      <a:pt x="116" y="41"/>
                      <a:pt x="115" y="39"/>
                      <a:pt x="114" y="39"/>
                    </a:cubicBezTo>
                    <a:close/>
                    <a:moveTo>
                      <a:pt x="80" y="72"/>
                    </a:moveTo>
                    <a:cubicBezTo>
                      <a:pt x="29" y="72"/>
                      <a:pt x="29" y="72"/>
                      <a:pt x="29" y="7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80" y="36"/>
                      <a:pt x="80" y="36"/>
                      <a:pt x="80" y="36"/>
                    </a:cubicBezTo>
                    <a:lnTo>
                      <a:pt x="80" y="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03" name="Group 269"/>
            <p:cNvGrpSpPr/>
            <p:nvPr/>
          </p:nvGrpSpPr>
          <p:grpSpPr>
            <a:xfrm>
              <a:off x="13812610" y="11885932"/>
              <a:ext cx="382268" cy="382268"/>
              <a:chOff x="3830638" y="4327525"/>
              <a:chExt cx="296863" cy="296863"/>
            </a:xfrm>
            <a:solidFill>
              <a:schemeClr val="tx1"/>
            </a:solidFill>
          </p:grpSpPr>
          <p:sp>
            <p:nvSpPr>
              <p:cNvPr id="904" name="Freeform 208"/>
              <p:cNvSpPr>
                <a:spLocks/>
              </p:cNvSpPr>
              <p:nvPr/>
            </p:nvSpPr>
            <p:spPr bwMode="auto">
              <a:xfrm>
                <a:off x="3922713" y="4441825"/>
                <a:ext cx="122238" cy="123825"/>
              </a:xfrm>
              <a:custGeom>
                <a:avLst/>
                <a:gdLst/>
                <a:ahLst/>
                <a:cxnLst>
                  <a:cxn ang="0">
                    <a:pos x="6" y="46"/>
                  </a:cxn>
                  <a:cxn ang="0">
                    <a:pos x="44" y="27"/>
                  </a:cxn>
                  <a:cxn ang="0">
                    <a:pos x="44" y="20"/>
                  </a:cxn>
                  <a:cxn ang="0">
                    <a:pos x="6" y="2"/>
                  </a:cxn>
                  <a:cxn ang="0">
                    <a:pos x="0" y="6"/>
                  </a:cxn>
                  <a:cxn ang="0">
                    <a:pos x="0" y="42"/>
                  </a:cxn>
                  <a:cxn ang="0">
                    <a:pos x="6" y="46"/>
                  </a:cxn>
                </a:cxnLst>
                <a:rect l="0" t="0" r="r" b="b"/>
                <a:pathLst>
                  <a:path w="48" h="48">
                    <a:moveTo>
                      <a:pt x="6" y="46"/>
                    </a:moveTo>
                    <a:cubicBezTo>
                      <a:pt x="44" y="27"/>
                      <a:pt x="44" y="27"/>
                      <a:pt x="44" y="27"/>
                    </a:cubicBezTo>
                    <a:cubicBezTo>
                      <a:pt x="48" y="25"/>
                      <a:pt x="48" y="22"/>
                      <a:pt x="44" y="2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6"/>
                      <a:pt x="3" y="48"/>
                      <a:pt x="6" y="4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05" name="Freeform 209"/>
              <p:cNvSpPr>
                <a:spLocks noEditPoints="1"/>
              </p:cNvSpPr>
              <p:nvPr/>
            </p:nvSpPr>
            <p:spPr bwMode="auto">
              <a:xfrm>
                <a:off x="3830638" y="4327525"/>
                <a:ext cx="296863" cy="296863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11" y="0"/>
                  </a:cxn>
                  <a:cxn ang="0">
                    <a:pos x="0" y="11"/>
                  </a:cxn>
                  <a:cxn ang="0">
                    <a:pos x="0" y="105"/>
                  </a:cxn>
                  <a:cxn ang="0">
                    <a:pos x="11" y="116"/>
                  </a:cxn>
                  <a:cxn ang="0">
                    <a:pos x="105" y="116"/>
                  </a:cxn>
                  <a:cxn ang="0">
                    <a:pos x="116" y="105"/>
                  </a:cxn>
                  <a:cxn ang="0">
                    <a:pos x="116" y="11"/>
                  </a:cxn>
                  <a:cxn ang="0">
                    <a:pos x="105" y="0"/>
                  </a:cxn>
                  <a:cxn ang="0">
                    <a:pos x="72" y="7"/>
                  </a:cxn>
                  <a:cxn ang="0">
                    <a:pos x="79" y="22"/>
                  </a:cxn>
                  <a:cxn ang="0">
                    <a:pos x="65" y="22"/>
                  </a:cxn>
                  <a:cxn ang="0">
                    <a:pos x="58" y="7"/>
                  </a:cxn>
                  <a:cxn ang="0">
                    <a:pos x="72" y="7"/>
                  </a:cxn>
                  <a:cxn ang="0">
                    <a:pos x="43" y="7"/>
                  </a:cxn>
                  <a:cxn ang="0">
                    <a:pos x="50" y="22"/>
                  </a:cxn>
                  <a:cxn ang="0">
                    <a:pos x="36" y="22"/>
                  </a:cxn>
                  <a:cxn ang="0">
                    <a:pos x="29" y="7"/>
                  </a:cxn>
                  <a:cxn ang="0">
                    <a:pos x="43" y="7"/>
                  </a:cxn>
                  <a:cxn ang="0">
                    <a:pos x="7" y="11"/>
                  </a:cxn>
                  <a:cxn ang="0">
                    <a:pos x="11" y="7"/>
                  </a:cxn>
                  <a:cxn ang="0">
                    <a:pos x="14" y="7"/>
                  </a:cxn>
                  <a:cxn ang="0">
                    <a:pos x="21" y="22"/>
                  </a:cxn>
                  <a:cxn ang="0">
                    <a:pos x="7" y="22"/>
                  </a:cxn>
                  <a:cxn ang="0">
                    <a:pos x="7" y="11"/>
                  </a:cxn>
                  <a:cxn ang="0">
                    <a:pos x="109" y="105"/>
                  </a:cxn>
                  <a:cxn ang="0">
                    <a:pos x="105" y="109"/>
                  </a:cxn>
                  <a:cxn ang="0">
                    <a:pos x="11" y="109"/>
                  </a:cxn>
                  <a:cxn ang="0">
                    <a:pos x="7" y="105"/>
                  </a:cxn>
                  <a:cxn ang="0">
                    <a:pos x="7" y="29"/>
                  </a:cxn>
                  <a:cxn ang="0">
                    <a:pos x="109" y="29"/>
                  </a:cxn>
                  <a:cxn ang="0">
                    <a:pos x="109" y="105"/>
                  </a:cxn>
                  <a:cxn ang="0">
                    <a:pos x="94" y="22"/>
                  </a:cxn>
                  <a:cxn ang="0">
                    <a:pos x="87" y="7"/>
                  </a:cxn>
                  <a:cxn ang="0">
                    <a:pos x="101" y="7"/>
                  </a:cxn>
                  <a:cxn ang="0">
                    <a:pos x="109" y="22"/>
                  </a:cxn>
                  <a:cxn ang="0">
                    <a:pos x="94" y="22"/>
                  </a:cxn>
                </a:cxnLst>
                <a:rect l="0" t="0" r="r" b="b"/>
                <a:pathLst>
                  <a:path w="116" h="116">
                    <a:moveTo>
                      <a:pt x="105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5" y="116"/>
                      <a:pt x="11" y="116"/>
                    </a:cubicBezTo>
                    <a:cubicBezTo>
                      <a:pt x="105" y="116"/>
                      <a:pt x="105" y="116"/>
                      <a:pt x="105" y="116"/>
                    </a:cubicBezTo>
                    <a:cubicBezTo>
                      <a:pt x="111" y="116"/>
                      <a:pt x="116" y="111"/>
                      <a:pt x="116" y="105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6" y="5"/>
                      <a:pt x="111" y="0"/>
                      <a:pt x="105" y="0"/>
                    </a:cubicBezTo>
                    <a:close/>
                    <a:moveTo>
                      <a:pt x="72" y="7"/>
                    </a:moveTo>
                    <a:cubicBezTo>
                      <a:pt x="79" y="22"/>
                      <a:pt x="79" y="22"/>
                      <a:pt x="79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58" y="7"/>
                      <a:pt x="58" y="7"/>
                      <a:pt x="58" y="7"/>
                    </a:cubicBezTo>
                    <a:lnTo>
                      <a:pt x="72" y="7"/>
                    </a:lnTo>
                    <a:close/>
                    <a:moveTo>
                      <a:pt x="43" y="7"/>
                    </a:moveTo>
                    <a:cubicBezTo>
                      <a:pt x="50" y="22"/>
                      <a:pt x="50" y="22"/>
                      <a:pt x="50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29" y="7"/>
                      <a:pt x="29" y="7"/>
                      <a:pt x="29" y="7"/>
                    </a:cubicBezTo>
                    <a:lnTo>
                      <a:pt x="43" y="7"/>
                    </a:lnTo>
                    <a:close/>
                    <a:moveTo>
                      <a:pt x="7" y="11"/>
                    </a:moveTo>
                    <a:cubicBezTo>
                      <a:pt x="7" y="9"/>
                      <a:pt x="9" y="7"/>
                      <a:pt x="11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7" y="22"/>
                      <a:pt x="7" y="22"/>
                      <a:pt x="7" y="22"/>
                    </a:cubicBezTo>
                    <a:lnTo>
                      <a:pt x="7" y="11"/>
                    </a:lnTo>
                    <a:close/>
                    <a:moveTo>
                      <a:pt x="109" y="105"/>
                    </a:moveTo>
                    <a:cubicBezTo>
                      <a:pt x="109" y="107"/>
                      <a:pt x="107" y="109"/>
                      <a:pt x="105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9" y="109"/>
                      <a:pt x="7" y="107"/>
                      <a:pt x="7" y="105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109" y="29"/>
                      <a:pt x="109" y="29"/>
                      <a:pt x="109" y="29"/>
                    </a:cubicBezTo>
                    <a:lnTo>
                      <a:pt x="109" y="105"/>
                    </a:lnTo>
                    <a:close/>
                    <a:moveTo>
                      <a:pt x="94" y="22"/>
                    </a:moveTo>
                    <a:cubicBezTo>
                      <a:pt x="87" y="7"/>
                      <a:pt x="87" y="7"/>
                      <a:pt x="87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9" y="22"/>
                      <a:pt x="109" y="22"/>
                      <a:pt x="109" y="22"/>
                    </a:cubicBezTo>
                    <a:lnTo>
                      <a:pt x="94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06" name="Group 266"/>
            <p:cNvGrpSpPr/>
            <p:nvPr/>
          </p:nvGrpSpPr>
          <p:grpSpPr>
            <a:xfrm>
              <a:off x="19168436" y="11885932"/>
              <a:ext cx="333207" cy="382268"/>
              <a:chOff x="7989888" y="4327525"/>
              <a:chExt cx="258763" cy="296863"/>
            </a:xfrm>
            <a:solidFill>
              <a:schemeClr val="tx1"/>
            </a:solidFill>
          </p:grpSpPr>
          <p:sp>
            <p:nvSpPr>
              <p:cNvPr id="907" name="Freeform 210"/>
              <p:cNvSpPr>
                <a:spLocks noEditPoints="1"/>
              </p:cNvSpPr>
              <p:nvPr/>
            </p:nvSpPr>
            <p:spPr bwMode="auto">
              <a:xfrm>
                <a:off x="7989888" y="4327525"/>
                <a:ext cx="258763" cy="296863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0" y="109"/>
                  </a:cxn>
                  <a:cxn ang="0">
                    <a:pos x="7" y="116"/>
                  </a:cxn>
                  <a:cxn ang="0">
                    <a:pos x="94" y="116"/>
                  </a:cxn>
                  <a:cxn ang="0">
                    <a:pos x="101" y="109"/>
                  </a:cxn>
                  <a:cxn ang="0">
                    <a:pos x="101" y="7"/>
                  </a:cxn>
                  <a:cxn ang="0">
                    <a:pos x="94" y="0"/>
                  </a:cxn>
                  <a:cxn ang="0">
                    <a:pos x="11" y="7"/>
                  </a:cxn>
                  <a:cxn ang="0">
                    <a:pos x="14" y="11"/>
                  </a:cxn>
                  <a:cxn ang="0">
                    <a:pos x="11" y="14"/>
                  </a:cxn>
                  <a:cxn ang="0">
                    <a:pos x="7" y="11"/>
                  </a:cxn>
                  <a:cxn ang="0">
                    <a:pos x="11" y="7"/>
                  </a:cxn>
                  <a:cxn ang="0">
                    <a:pos x="51" y="87"/>
                  </a:cxn>
                  <a:cxn ang="0">
                    <a:pos x="49" y="87"/>
                  </a:cxn>
                  <a:cxn ang="0">
                    <a:pos x="39" y="104"/>
                  </a:cxn>
                  <a:cxn ang="0">
                    <a:pos x="24" y="110"/>
                  </a:cxn>
                  <a:cxn ang="0">
                    <a:pos x="12" y="105"/>
                  </a:cxn>
                  <a:cxn ang="0">
                    <a:pos x="7" y="92"/>
                  </a:cxn>
                  <a:cxn ang="0">
                    <a:pos x="13" y="78"/>
                  </a:cxn>
                  <a:cxn ang="0">
                    <a:pos x="21" y="72"/>
                  </a:cxn>
                  <a:cxn ang="0">
                    <a:pos x="14" y="51"/>
                  </a:cxn>
                  <a:cxn ang="0">
                    <a:pos x="51" y="14"/>
                  </a:cxn>
                  <a:cxn ang="0">
                    <a:pos x="87" y="51"/>
                  </a:cxn>
                  <a:cxn ang="0">
                    <a:pos x="51" y="87"/>
                  </a:cxn>
                  <a:cxn ang="0">
                    <a:pos x="94" y="105"/>
                  </a:cxn>
                  <a:cxn ang="0">
                    <a:pos x="90" y="109"/>
                  </a:cxn>
                  <a:cxn ang="0">
                    <a:pos x="87" y="105"/>
                  </a:cxn>
                  <a:cxn ang="0">
                    <a:pos x="87" y="98"/>
                  </a:cxn>
                  <a:cxn ang="0">
                    <a:pos x="90" y="94"/>
                  </a:cxn>
                  <a:cxn ang="0">
                    <a:pos x="94" y="98"/>
                  </a:cxn>
                  <a:cxn ang="0">
                    <a:pos x="94" y="105"/>
                  </a:cxn>
                  <a:cxn ang="0">
                    <a:pos x="90" y="14"/>
                  </a:cxn>
                  <a:cxn ang="0">
                    <a:pos x="87" y="11"/>
                  </a:cxn>
                  <a:cxn ang="0">
                    <a:pos x="90" y="7"/>
                  </a:cxn>
                  <a:cxn ang="0">
                    <a:pos x="94" y="11"/>
                  </a:cxn>
                  <a:cxn ang="0">
                    <a:pos x="90" y="14"/>
                  </a:cxn>
                </a:cxnLst>
                <a:rect l="0" t="0" r="r" b="b"/>
                <a:pathLst>
                  <a:path w="101" h="116">
                    <a:moveTo>
                      <a:pt x="9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13"/>
                      <a:pt x="3" y="116"/>
                      <a:pt x="7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8" y="116"/>
                      <a:pt x="101" y="113"/>
                      <a:pt x="101" y="109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3"/>
                      <a:pt x="98" y="0"/>
                      <a:pt x="94" y="0"/>
                    </a:cubicBezTo>
                    <a:close/>
                    <a:moveTo>
                      <a:pt x="11" y="7"/>
                    </a:moveTo>
                    <a:cubicBezTo>
                      <a:pt x="13" y="7"/>
                      <a:pt x="14" y="9"/>
                      <a:pt x="14" y="11"/>
                    </a:cubicBezTo>
                    <a:cubicBezTo>
                      <a:pt x="14" y="13"/>
                      <a:pt x="13" y="14"/>
                      <a:pt x="11" y="14"/>
                    </a:cubicBezTo>
                    <a:cubicBezTo>
                      <a:pt x="9" y="14"/>
                      <a:pt x="7" y="13"/>
                      <a:pt x="7" y="11"/>
                    </a:cubicBezTo>
                    <a:cubicBezTo>
                      <a:pt x="7" y="9"/>
                      <a:pt x="9" y="7"/>
                      <a:pt x="11" y="7"/>
                    </a:cubicBezTo>
                    <a:close/>
                    <a:moveTo>
                      <a:pt x="51" y="87"/>
                    </a:moveTo>
                    <a:cubicBezTo>
                      <a:pt x="50" y="87"/>
                      <a:pt x="50" y="87"/>
                      <a:pt x="49" y="87"/>
                    </a:cubicBezTo>
                    <a:cubicBezTo>
                      <a:pt x="42" y="100"/>
                      <a:pt x="40" y="103"/>
                      <a:pt x="39" y="104"/>
                    </a:cubicBezTo>
                    <a:cubicBezTo>
                      <a:pt x="35" y="107"/>
                      <a:pt x="30" y="110"/>
                      <a:pt x="24" y="110"/>
                    </a:cubicBezTo>
                    <a:cubicBezTo>
                      <a:pt x="20" y="110"/>
                      <a:pt x="15" y="108"/>
                      <a:pt x="12" y="105"/>
                    </a:cubicBezTo>
                    <a:cubicBezTo>
                      <a:pt x="9" y="102"/>
                      <a:pt x="7" y="97"/>
                      <a:pt x="7" y="92"/>
                    </a:cubicBezTo>
                    <a:cubicBezTo>
                      <a:pt x="7" y="87"/>
                      <a:pt x="9" y="82"/>
                      <a:pt x="13" y="78"/>
                    </a:cubicBezTo>
                    <a:cubicBezTo>
                      <a:pt x="15" y="76"/>
                      <a:pt x="17" y="74"/>
                      <a:pt x="21" y="72"/>
                    </a:cubicBezTo>
                    <a:cubicBezTo>
                      <a:pt x="17" y="66"/>
                      <a:pt x="14" y="59"/>
                      <a:pt x="14" y="51"/>
                    </a:cubicBezTo>
                    <a:cubicBezTo>
                      <a:pt x="14" y="31"/>
                      <a:pt x="30" y="14"/>
                      <a:pt x="51" y="14"/>
                    </a:cubicBezTo>
                    <a:cubicBezTo>
                      <a:pt x="71" y="14"/>
                      <a:pt x="87" y="31"/>
                      <a:pt x="87" y="51"/>
                    </a:cubicBezTo>
                    <a:cubicBezTo>
                      <a:pt x="87" y="71"/>
                      <a:pt x="71" y="87"/>
                      <a:pt x="51" y="87"/>
                    </a:cubicBezTo>
                    <a:close/>
                    <a:moveTo>
                      <a:pt x="94" y="105"/>
                    </a:moveTo>
                    <a:cubicBezTo>
                      <a:pt x="94" y="107"/>
                      <a:pt x="92" y="109"/>
                      <a:pt x="90" y="109"/>
                    </a:cubicBezTo>
                    <a:cubicBezTo>
                      <a:pt x="88" y="109"/>
                      <a:pt x="87" y="107"/>
                      <a:pt x="87" y="105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7" y="96"/>
                      <a:pt x="88" y="94"/>
                      <a:pt x="90" y="94"/>
                    </a:cubicBezTo>
                    <a:cubicBezTo>
                      <a:pt x="92" y="94"/>
                      <a:pt x="94" y="96"/>
                      <a:pt x="94" y="98"/>
                    </a:cubicBezTo>
                    <a:lnTo>
                      <a:pt x="94" y="105"/>
                    </a:lnTo>
                    <a:close/>
                    <a:moveTo>
                      <a:pt x="90" y="14"/>
                    </a:moveTo>
                    <a:cubicBezTo>
                      <a:pt x="88" y="14"/>
                      <a:pt x="87" y="13"/>
                      <a:pt x="87" y="11"/>
                    </a:cubicBezTo>
                    <a:cubicBezTo>
                      <a:pt x="87" y="9"/>
                      <a:pt x="88" y="7"/>
                      <a:pt x="90" y="7"/>
                    </a:cubicBezTo>
                    <a:cubicBezTo>
                      <a:pt x="92" y="7"/>
                      <a:pt x="94" y="9"/>
                      <a:pt x="94" y="11"/>
                    </a:cubicBezTo>
                    <a:cubicBezTo>
                      <a:pt x="94" y="13"/>
                      <a:pt x="92" y="14"/>
                      <a:pt x="90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08" name="Oval 211"/>
              <p:cNvSpPr>
                <a:spLocks noChangeArrowheads="1"/>
              </p:cNvSpPr>
              <p:nvPr/>
            </p:nvSpPr>
            <p:spPr bwMode="auto">
              <a:xfrm>
                <a:off x="8099425" y="4437063"/>
                <a:ext cx="38100" cy="381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09" name="Freeform 212"/>
              <p:cNvSpPr>
                <a:spLocks/>
              </p:cNvSpPr>
              <p:nvPr/>
            </p:nvSpPr>
            <p:spPr bwMode="auto">
              <a:xfrm>
                <a:off x="8031163" y="4506913"/>
                <a:ext cx="76200" cy="76200"/>
              </a:xfrm>
              <a:custGeom>
                <a:avLst/>
                <a:gdLst/>
                <a:ahLst/>
                <a:cxnLst>
                  <a:cxn ang="0">
                    <a:pos x="28" y="1"/>
                  </a:cxn>
                  <a:cxn ang="0">
                    <a:pos x="4" y="15"/>
                  </a:cxn>
                  <a:cxn ang="0">
                    <a:pos x="0" y="22"/>
                  </a:cxn>
                  <a:cxn ang="0">
                    <a:pos x="3" y="28"/>
                  </a:cxn>
                  <a:cxn ang="0">
                    <a:pos x="8" y="30"/>
                  </a:cxn>
                  <a:cxn ang="0">
                    <a:pos x="16" y="27"/>
                  </a:cxn>
                  <a:cxn ang="0">
                    <a:pos x="30" y="3"/>
                  </a:cxn>
                  <a:cxn ang="0">
                    <a:pos x="30" y="1"/>
                  </a:cxn>
                  <a:cxn ang="0">
                    <a:pos x="28" y="1"/>
                  </a:cxn>
                </a:cxnLst>
                <a:rect l="0" t="0" r="r" b="b"/>
                <a:pathLst>
                  <a:path w="30" h="30">
                    <a:moveTo>
                      <a:pt x="28" y="1"/>
                    </a:moveTo>
                    <a:cubicBezTo>
                      <a:pt x="17" y="6"/>
                      <a:pt x="6" y="12"/>
                      <a:pt x="4" y="15"/>
                    </a:cubicBezTo>
                    <a:cubicBezTo>
                      <a:pt x="2" y="17"/>
                      <a:pt x="0" y="20"/>
                      <a:pt x="0" y="22"/>
                    </a:cubicBezTo>
                    <a:cubicBezTo>
                      <a:pt x="0" y="25"/>
                      <a:pt x="1" y="27"/>
                      <a:pt x="3" y="28"/>
                    </a:cubicBezTo>
                    <a:cubicBezTo>
                      <a:pt x="4" y="30"/>
                      <a:pt x="6" y="30"/>
                      <a:pt x="8" y="30"/>
                    </a:cubicBezTo>
                    <a:cubicBezTo>
                      <a:pt x="11" y="30"/>
                      <a:pt x="14" y="29"/>
                      <a:pt x="16" y="27"/>
                    </a:cubicBezTo>
                    <a:cubicBezTo>
                      <a:pt x="18" y="25"/>
                      <a:pt x="23" y="16"/>
                      <a:pt x="30" y="3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29" y="0"/>
                      <a:pt x="29" y="0"/>
                      <a:pt x="28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910" name="Freeform 213"/>
            <p:cNvSpPr>
              <a:spLocks noEditPoints="1"/>
            </p:cNvSpPr>
            <p:nvPr/>
          </p:nvSpPr>
          <p:spPr bwMode="auto">
            <a:xfrm>
              <a:off x="17637323" y="11885686"/>
              <a:ext cx="380223" cy="359781"/>
            </a:xfrm>
            <a:custGeom>
              <a:avLst/>
              <a:gdLst>
                <a:gd name="T0" fmla="*/ 2147483646 w 186"/>
                <a:gd name="T1" fmla="*/ 2147483646 h 176"/>
                <a:gd name="T2" fmla="*/ 2147483646 w 186"/>
                <a:gd name="T3" fmla="*/ 0 h 176"/>
                <a:gd name="T4" fmla="*/ 0 w 186"/>
                <a:gd name="T5" fmla="*/ 0 h 176"/>
                <a:gd name="T6" fmla="*/ 0 w 186"/>
                <a:gd name="T7" fmla="*/ 2147483646 h 176"/>
                <a:gd name="T8" fmla="*/ 2147483646 w 186"/>
                <a:gd name="T9" fmla="*/ 2147483646 h 176"/>
                <a:gd name="T10" fmla="*/ 2147483646 w 186"/>
                <a:gd name="T11" fmla="*/ 2147483646 h 176"/>
                <a:gd name="T12" fmla="*/ 2147483646 w 186"/>
                <a:gd name="T13" fmla="*/ 2147483646 h 176"/>
                <a:gd name="T14" fmla="*/ 2147483646 w 186"/>
                <a:gd name="T15" fmla="*/ 2147483646 h 176"/>
                <a:gd name="T16" fmla="*/ 2147483646 w 186"/>
                <a:gd name="T17" fmla="*/ 2147483646 h 176"/>
                <a:gd name="T18" fmla="*/ 2147483646 w 186"/>
                <a:gd name="T19" fmla="*/ 2147483646 h 176"/>
                <a:gd name="T20" fmla="*/ 2147483646 w 186"/>
                <a:gd name="T21" fmla="*/ 2147483646 h 176"/>
                <a:gd name="T22" fmla="*/ 2147483646 w 186"/>
                <a:gd name="T23" fmla="*/ 2147483646 h 176"/>
                <a:gd name="T24" fmla="*/ 2147483646 w 186"/>
                <a:gd name="T25" fmla="*/ 2147483646 h 176"/>
                <a:gd name="T26" fmla="*/ 2147483646 w 186"/>
                <a:gd name="T27" fmla="*/ 2147483646 h 176"/>
                <a:gd name="T28" fmla="*/ 2147483646 w 186"/>
                <a:gd name="T29" fmla="*/ 2147483646 h 176"/>
                <a:gd name="T30" fmla="*/ 2147483646 w 186"/>
                <a:gd name="T31" fmla="*/ 2147483646 h 176"/>
                <a:gd name="T32" fmla="*/ 2147483646 w 186"/>
                <a:gd name="T33" fmla="*/ 2147483646 h 176"/>
                <a:gd name="T34" fmla="*/ 2147483646 w 186"/>
                <a:gd name="T35" fmla="*/ 2147483646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86" h="176">
                  <a:moveTo>
                    <a:pt x="186" y="140"/>
                  </a:moveTo>
                  <a:lnTo>
                    <a:pt x="186" y="0"/>
                  </a:lnTo>
                  <a:lnTo>
                    <a:pt x="0" y="0"/>
                  </a:lnTo>
                  <a:lnTo>
                    <a:pt x="0" y="140"/>
                  </a:lnTo>
                  <a:lnTo>
                    <a:pt x="70" y="140"/>
                  </a:lnTo>
                  <a:lnTo>
                    <a:pt x="70" y="163"/>
                  </a:lnTo>
                  <a:lnTo>
                    <a:pt x="24" y="163"/>
                  </a:lnTo>
                  <a:lnTo>
                    <a:pt x="24" y="176"/>
                  </a:lnTo>
                  <a:lnTo>
                    <a:pt x="164" y="176"/>
                  </a:lnTo>
                  <a:lnTo>
                    <a:pt x="164" y="163"/>
                  </a:lnTo>
                  <a:lnTo>
                    <a:pt x="117" y="163"/>
                  </a:lnTo>
                  <a:lnTo>
                    <a:pt x="117" y="140"/>
                  </a:lnTo>
                  <a:lnTo>
                    <a:pt x="186" y="140"/>
                  </a:lnTo>
                  <a:close/>
                  <a:moveTo>
                    <a:pt x="11" y="129"/>
                  </a:moveTo>
                  <a:lnTo>
                    <a:pt x="11" y="11"/>
                  </a:lnTo>
                  <a:lnTo>
                    <a:pt x="175" y="11"/>
                  </a:lnTo>
                  <a:lnTo>
                    <a:pt x="175" y="129"/>
                  </a:lnTo>
                  <a:lnTo>
                    <a:pt x="11" y="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endParaRPr lang="th-TH"/>
            </a:p>
          </p:txBody>
        </p:sp>
        <p:grpSp>
          <p:nvGrpSpPr>
            <p:cNvPr id="911" name="Group 267"/>
            <p:cNvGrpSpPr/>
            <p:nvPr/>
          </p:nvGrpSpPr>
          <p:grpSpPr>
            <a:xfrm>
              <a:off x="18399813" y="11885932"/>
              <a:ext cx="241217" cy="382268"/>
              <a:chOff x="7392988" y="4327525"/>
              <a:chExt cx="187325" cy="296863"/>
            </a:xfrm>
            <a:solidFill>
              <a:schemeClr val="tx1"/>
            </a:solidFill>
          </p:grpSpPr>
          <p:sp>
            <p:nvSpPr>
              <p:cNvPr id="912" name="Freeform 214"/>
              <p:cNvSpPr>
                <a:spLocks noEditPoints="1"/>
              </p:cNvSpPr>
              <p:nvPr/>
            </p:nvSpPr>
            <p:spPr bwMode="auto">
              <a:xfrm>
                <a:off x="7392988" y="4327525"/>
                <a:ext cx="187325" cy="296863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15" y="0"/>
                  </a:cxn>
                  <a:cxn ang="0">
                    <a:pos x="0" y="14"/>
                  </a:cxn>
                  <a:cxn ang="0">
                    <a:pos x="0" y="101"/>
                  </a:cxn>
                  <a:cxn ang="0">
                    <a:pos x="15" y="116"/>
                  </a:cxn>
                  <a:cxn ang="0">
                    <a:pos x="58" y="116"/>
                  </a:cxn>
                  <a:cxn ang="0">
                    <a:pos x="73" y="101"/>
                  </a:cxn>
                  <a:cxn ang="0">
                    <a:pos x="73" y="14"/>
                  </a:cxn>
                  <a:cxn ang="0">
                    <a:pos x="58" y="0"/>
                  </a:cxn>
                  <a:cxn ang="0">
                    <a:pos x="37" y="100"/>
                  </a:cxn>
                  <a:cxn ang="0">
                    <a:pos x="16" y="80"/>
                  </a:cxn>
                  <a:cxn ang="0">
                    <a:pos x="37" y="59"/>
                  </a:cxn>
                  <a:cxn ang="0">
                    <a:pos x="58" y="80"/>
                  </a:cxn>
                  <a:cxn ang="0">
                    <a:pos x="37" y="100"/>
                  </a:cxn>
                  <a:cxn ang="0">
                    <a:pos x="58" y="51"/>
                  </a:cxn>
                  <a:cxn ang="0">
                    <a:pos x="15" y="51"/>
                  </a:cxn>
                  <a:cxn ang="0">
                    <a:pos x="15" y="14"/>
                  </a:cxn>
                  <a:cxn ang="0">
                    <a:pos x="58" y="14"/>
                  </a:cxn>
                  <a:cxn ang="0">
                    <a:pos x="58" y="51"/>
                  </a:cxn>
                </a:cxnLst>
                <a:rect l="0" t="0" r="r" b="b"/>
                <a:pathLst>
                  <a:path w="73" h="116">
                    <a:moveTo>
                      <a:pt x="58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9"/>
                      <a:pt x="7" y="116"/>
                      <a:pt x="15" y="116"/>
                    </a:cubicBezTo>
                    <a:cubicBezTo>
                      <a:pt x="58" y="116"/>
                      <a:pt x="58" y="116"/>
                      <a:pt x="58" y="116"/>
                    </a:cubicBezTo>
                    <a:cubicBezTo>
                      <a:pt x="66" y="116"/>
                      <a:pt x="73" y="109"/>
                      <a:pt x="73" y="101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6"/>
                      <a:pt x="66" y="0"/>
                      <a:pt x="58" y="0"/>
                    </a:cubicBezTo>
                    <a:close/>
                    <a:moveTo>
                      <a:pt x="37" y="100"/>
                    </a:moveTo>
                    <a:cubicBezTo>
                      <a:pt x="25" y="100"/>
                      <a:pt x="16" y="91"/>
                      <a:pt x="16" y="80"/>
                    </a:cubicBezTo>
                    <a:cubicBezTo>
                      <a:pt x="16" y="68"/>
                      <a:pt x="25" y="59"/>
                      <a:pt x="37" y="59"/>
                    </a:cubicBezTo>
                    <a:cubicBezTo>
                      <a:pt x="48" y="59"/>
                      <a:pt x="58" y="68"/>
                      <a:pt x="58" y="80"/>
                    </a:cubicBezTo>
                    <a:cubicBezTo>
                      <a:pt x="58" y="91"/>
                      <a:pt x="48" y="100"/>
                      <a:pt x="37" y="100"/>
                    </a:cubicBezTo>
                    <a:close/>
                    <a:moveTo>
                      <a:pt x="58" y="51"/>
                    </a:move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58" y="14"/>
                      <a:pt x="58" y="14"/>
                      <a:pt x="58" y="14"/>
                    </a:cubicBezTo>
                    <a:lnTo>
                      <a:pt x="58" y="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13" name="Oval 215"/>
              <p:cNvSpPr>
                <a:spLocks noChangeArrowheads="1"/>
              </p:cNvSpPr>
              <p:nvPr/>
            </p:nvSpPr>
            <p:spPr bwMode="auto">
              <a:xfrm>
                <a:off x="7458075" y="4500563"/>
                <a:ext cx="58738" cy="603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14" name="Group 265"/>
            <p:cNvGrpSpPr/>
            <p:nvPr/>
          </p:nvGrpSpPr>
          <p:grpSpPr>
            <a:xfrm>
              <a:off x="19932969" y="11982011"/>
              <a:ext cx="382268" cy="286189"/>
              <a:chOff x="8583613" y="4402138"/>
              <a:chExt cx="296863" cy="222250"/>
            </a:xfrm>
            <a:solidFill>
              <a:schemeClr val="tx1"/>
            </a:solidFill>
          </p:grpSpPr>
          <p:sp>
            <p:nvSpPr>
              <p:cNvPr id="915" name="Freeform 216"/>
              <p:cNvSpPr>
                <a:spLocks noEditPoints="1"/>
              </p:cNvSpPr>
              <p:nvPr/>
            </p:nvSpPr>
            <p:spPr bwMode="auto">
              <a:xfrm>
                <a:off x="8583613" y="4402138"/>
                <a:ext cx="296863" cy="222250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35" y="0"/>
                  </a:cxn>
                  <a:cxn ang="0">
                    <a:pos x="0" y="82"/>
                  </a:cxn>
                  <a:cxn ang="0">
                    <a:pos x="0" y="140"/>
                  </a:cxn>
                  <a:cxn ang="0">
                    <a:pos x="187" y="140"/>
                  </a:cxn>
                  <a:cxn ang="0">
                    <a:pos x="187" y="82"/>
                  </a:cxn>
                  <a:cxn ang="0">
                    <a:pos x="151" y="0"/>
                  </a:cxn>
                  <a:cxn ang="0">
                    <a:pos x="175" y="129"/>
                  </a:cxn>
                  <a:cxn ang="0">
                    <a:pos x="11" y="129"/>
                  </a:cxn>
                  <a:cxn ang="0">
                    <a:pos x="11" y="93"/>
                  </a:cxn>
                  <a:cxn ang="0">
                    <a:pos x="175" y="93"/>
                  </a:cxn>
                  <a:cxn ang="0">
                    <a:pos x="175" y="129"/>
                  </a:cxn>
                </a:cxnLst>
                <a:rect l="0" t="0" r="r" b="b"/>
                <a:pathLst>
                  <a:path w="187" h="140">
                    <a:moveTo>
                      <a:pt x="151" y="0"/>
                    </a:moveTo>
                    <a:lnTo>
                      <a:pt x="35" y="0"/>
                    </a:lnTo>
                    <a:lnTo>
                      <a:pt x="0" y="82"/>
                    </a:lnTo>
                    <a:lnTo>
                      <a:pt x="0" y="140"/>
                    </a:lnTo>
                    <a:lnTo>
                      <a:pt x="187" y="140"/>
                    </a:lnTo>
                    <a:lnTo>
                      <a:pt x="187" y="82"/>
                    </a:lnTo>
                    <a:lnTo>
                      <a:pt x="151" y="0"/>
                    </a:lnTo>
                    <a:close/>
                    <a:moveTo>
                      <a:pt x="175" y="129"/>
                    </a:moveTo>
                    <a:lnTo>
                      <a:pt x="11" y="129"/>
                    </a:lnTo>
                    <a:lnTo>
                      <a:pt x="11" y="93"/>
                    </a:lnTo>
                    <a:lnTo>
                      <a:pt x="175" y="93"/>
                    </a:lnTo>
                    <a:lnTo>
                      <a:pt x="175" y="1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16" name="Rectangle 217"/>
              <p:cNvSpPr>
                <a:spLocks noChangeArrowheads="1"/>
              </p:cNvSpPr>
              <p:nvPr/>
            </p:nvSpPr>
            <p:spPr bwMode="auto">
              <a:xfrm>
                <a:off x="8823325" y="4567238"/>
                <a:ext cx="20638" cy="190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17" name="Group 290"/>
            <p:cNvGrpSpPr/>
            <p:nvPr/>
          </p:nvGrpSpPr>
          <p:grpSpPr>
            <a:xfrm>
              <a:off x="19839115" y="2504868"/>
              <a:ext cx="376134" cy="331163"/>
              <a:chOff x="8526463" y="1254125"/>
              <a:chExt cx="292100" cy="257176"/>
            </a:xfrm>
            <a:solidFill>
              <a:schemeClr val="tx1"/>
            </a:solidFill>
          </p:grpSpPr>
          <p:sp>
            <p:nvSpPr>
              <p:cNvPr id="918" name="Freeform 5"/>
              <p:cNvSpPr>
                <a:spLocks/>
              </p:cNvSpPr>
              <p:nvPr/>
            </p:nvSpPr>
            <p:spPr bwMode="auto">
              <a:xfrm>
                <a:off x="8526463" y="1254125"/>
                <a:ext cx="292100" cy="220663"/>
              </a:xfrm>
              <a:custGeom>
                <a:avLst/>
                <a:gdLst/>
                <a:ahLst/>
                <a:cxnLst>
                  <a:cxn ang="0">
                    <a:pos x="102" y="33"/>
                  </a:cxn>
                  <a:cxn ang="0">
                    <a:pos x="102" y="33"/>
                  </a:cxn>
                  <a:cxn ang="0">
                    <a:pos x="69" y="0"/>
                  </a:cxn>
                  <a:cxn ang="0">
                    <a:pos x="41" y="17"/>
                  </a:cxn>
                  <a:cxn ang="0">
                    <a:pos x="33" y="15"/>
                  </a:cxn>
                  <a:cxn ang="0">
                    <a:pos x="15" y="33"/>
                  </a:cxn>
                  <a:cxn ang="0">
                    <a:pos x="15" y="33"/>
                  </a:cxn>
                  <a:cxn ang="0">
                    <a:pos x="0" y="58"/>
                  </a:cxn>
                  <a:cxn ang="0">
                    <a:pos x="29" y="87"/>
                  </a:cxn>
                  <a:cxn ang="0">
                    <a:pos x="36" y="87"/>
                  </a:cxn>
                  <a:cxn ang="0">
                    <a:pos x="36" y="80"/>
                  </a:cxn>
                  <a:cxn ang="0">
                    <a:pos x="29" y="80"/>
                  </a:cxn>
                  <a:cxn ang="0">
                    <a:pos x="7" y="58"/>
                  </a:cxn>
                  <a:cxn ang="0">
                    <a:pos x="18" y="40"/>
                  </a:cxn>
                  <a:cxn ang="0">
                    <a:pos x="22" y="38"/>
                  </a:cxn>
                  <a:cxn ang="0">
                    <a:pos x="22" y="33"/>
                  </a:cxn>
                  <a:cxn ang="0">
                    <a:pos x="22" y="33"/>
                  </a:cxn>
                  <a:cxn ang="0">
                    <a:pos x="33" y="22"/>
                  </a:cxn>
                  <a:cxn ang="0">
                    <a:pos x="37" y="23"/>
                  </a:cxn>
                  <a:cxn ang="0">
                    <a:pos x="44" y="26"/>
                  </a:cxn>
                  <a:cxn ang="0">
                    <a:pos x="47" y="20"/>
                  </a:cxn>
                  <a:cxn ang="0">
                    <a:pos x="69" y="8"/>
                  </a:cxn>
                  <a:cxn ang="0">
                    <a:pos x="94" y="33"/>
                  </a:cxn>
                  <a:cxn ang="0">
                    <a:pos x="94" y="33"/>
                  </a:cxn>
                  <a:cxn ang="0">
                    <a:pos x="94" y="38"/>
                  </a:cxn>
                  <a:cxn ang="0">
                    <a:pos x="98" y="40"/>
                  </a:cxn>
                  <a:cxn ang="0">
                    <a:pos x="109" y="58"/>
                  </a:cxn>
                  <a:cxn ang="0">
                    <a:pos x="87" y="80"/>
                  </a:cxn>
                  <a:cxn ang="0">
                    <a:pos x="80" y="80"/>
                  </a:cxn>
                  <a:cxn ang="0">
                    <a:pos x="80" y="87"/>
                  </a:cxn>
                  <a:cxn ang="0">
                    <a:pos x="87" y="87"/>
                  </a:cxn>
                  <a:cxn ang="0">
                    <a:pos x="116" y="58"/>
                  </a:cxn>
                  <a:cxn ang="0">
                    <a:pos x="102" y="33"/>
                  </a:cxn>
                </a:cxnLst>
                <a:rect l="0" t="0" r="r" b="b"/>
                <a:pathLst>
                  <a:path w="116" h="87">
                    <a:moveTo>
                      <a:pt x="102" y="33"/>
                    </a:moveTo>
                    <a:cubicBezTo>
                      <a:pt x="102" y="33"/>
                      <a:pt x="102" y="33"/>
                      <a:pt x="102" y="33"/>
                    </a:cubicBezTo>
                    <a:cubicBezTo>
                      <a:pt x="102" y="15"/>
                      <a:pt x="87" y="0"/>
                      <a:pt x="69" y="0"/>
                    </a:cubicBezTo>
                    <a:cubicBezTo>
                      <a:pt x="57" y="0"/>
                      <a:pt x="46" y="7"/>
                      <a:pt x="41" y="17"/>
                    </a:cubicBezTo>
                    <a:cubicBezTo>
                      <a:pt x="38" y="16"/>
                      <a:pt x="36" y="15"/>
                      <a:pt x="33" y="15"/>
                    </a:cubicBezTo>
                    <a:cubicBezTo>
                      <a:pt x="23" y="15"/>
                      <a:pt x="15" y="2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8"/>
                      <a:pt x="0" y="48"/>
                      <a:pt x="0" y="58"/>
                    </a:cubicBezTo>
                    <a:cubicBezTo>
                      <a:pt x="0" y="74"/>
                      <a:pt x="13" y="87"/>
                      <a:pt x="29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17" y="80"/>
                      <a:pt x="7" y="70"/>
                      <a:pt x="7" y="58"/>
                    </a:cubicBezTo>
                    <a:cubicBezTo>
                      <a:pt x="7" y="51"/>
                      <a:pt x="11" y="44"/>
                      <a:pt x="18" y="40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27"/>
                      <a:pt x="27" y="22"/>
                      <a:pt x="33" y="22"/>
                    </a:cubicBezTo>
                    <a:cubicBezTo>
                      <a:pt x="34" y="22"/>
                      <a:pt x="36" y="23"/>
                      <a:pt x="37" y="23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2" y="12"/>
                      <a:pt x="60" y="8"/>
                      <a:pt x="69" y="8"/>
                    </a:cubicBezTo>
                    <a:cubicBezTo>
                      <a:pt x="83" y="8"/>
                      <a:pt x="94" y="19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105" y="44"/>
                      <a:pt x="109" y="51"/>
                      <a:pt x="109" y="58"/>
                    </a:cubicBezTo>
                    <a:cubicBezTo>
                      <a:pt x="109" y="70"/>
                      <a:pt x="99" y="80"/>
                      <a:pt x="87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103" y="87"/>
                      <a:pt x="116" y="74"/>
                      <a:pt x="116" y="58"/>
                    </a:cubicBezTo>
                    <a:cubicBezTo>
                      <a:pt x="116" y="48"/>
                      <a:pt x="110" y="38"/>
                      <a:pt x="102" y="3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19" name="Freeform 6"/>
              <p:cNvSpPr>
                <a:spLocks/>
              </p:cNvSpPr>
              <p:nvPr/>
            </p:nvSpPr>
            <p:spPr bwMode="auto">
              <a:xfrm>
                <a:off x="8616951" y="1347788"/>
                <a:ext cx="111125" cy="16351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46"/>
                  </a:cxn>
                  <a:cxn ang="0">
                    <a:pos x="24" y="46"/>
                  </a:cxn>
                  <a:cxn ang="0">
                    <a:pos x="24" y="103"/>
                  </a:cxn>
                  <a:cxn ang="0">
                    <a:pos x="46" y="103"/>
                  </a:cxn>
                  <a:cxn ang="0">
                    <a:pos x="46" y="46"/>
                  </a:cxn>
                  <a:cxn ang="0">
                    <a:pos x="70" y="46"/>
                  </a:cxn>
                  <a:cxn ang="0">
                    <a:pos x="35" y="0"/>
                  </a:cxn>
                </a:cxnLst>
                <a:rect l="0" t="0" r="r" b="b"/>
                <a:pathLst>
                  <a:path w="70" h="103">
                    <a:moveTo>
                      <a:pt x="35" y="0"/>
                    </a:moveTo>
                    <a:lnTo>
                      <a:pt x="0" y="46"/>
                    </a:lnTo>
                    <a:lnTo>
                      <a:pt x="24" y="46"/>
                    </a:lnTo>
                    <a:lnTo>
                      <a:pt x="24" y="103"/>
                    </a:lnTo>
                    <a:lnTo>
                      <a:pt x="46" y="103"/>
                    </a:lnTo>
                    <a:lnTo>
                      <a:pt x="46" y="46"/>
                    </a:lnTo>
                    <a:lnTo>
                      <a:pt x="70" y="46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20" name="Group 291"/>
            <p:cNvGrpSpPr/>
            <p:nvPr/>
          </p:nvGrpSpPr>
          <p:grpSpPr>
            <a:xfrm>
              <a:off x="19084803" y="2504868"/>
              <a:ext cx="378179" cy="331163"/>
              <a:chOff x="7940676" y="1254125"/>
              <a:chExt cx="293688" cy="257176"/>
            </a:xfrm>
            <a:solidFill>
              <a:schemeClr val="tx1"/>
            </a:solidFill>
          </p:grpSpPr>
          <p:sp>
            <p:nvSpPr>
              <p:cNvPr id="921" name="Freeform 7"/>
              <p:cNvSpPr>
                <a:spLocks/>
              </p:cNvSpPr>
              <p:nvPr/>
            </p:nvSpPr>
            <p:spPr bwMode="auto">
              <a:xfrm>
                <a:off x="8032751" y="1347788"/>
                <a:ext cx="109538" cy="1635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0"/>
                  </a:cxn>
                  <a:cxn ang="0">
                    <a:pos x="23" y="57"/>
                  </a:cxn>
                  <a:cxn ang="0">
                    <a:pos x="0" y="57"/>
                  </a:cxn>
                  <a:cxn ang="0">
                    <a:pos x="35" y="103"/>
                  </a:cxn>
                  <a:cxn ang="0">
                    <a:pos x="69" y="57"/>
                  </a:cxn>
                  <a:cxn ang="0">
                    <a:pos x="46" y="57"/>
                  </a:cxn>
                  <a:cxn ang="0">
                    <a:pos x="46" y="0"/>
                  </a:cxn>
                </a:cxnLst>
                <a:rect l="0" t="0" r="r" b="b"/>
                <a:pathLst>
                  <a:path w="69" h="103">
                    <a:moveTo>
                      <a:pt x="46" y="0"/>
                    </a:moveTo>
                    <a:lnTo>
                      <a:pt x="23" y="0"/>
                    </a:lnTo>
                    <a:lnTo>
                      <a:pt x="23" y="57"/>
                    </a:lnTo>
                    <a:lnTo>
                      <a:pt x="0" y="57"/>
                    </a:lnTo>
                    <a:lnTo>
                      <a:pt x="35" y="103"/>
                    </a:lnTo>
                    <a:lnTo>
                      <a:pt x="69" y="57"/>
                    </a:lnTo>
                    <a:lnTo>
                      <a:pt x="46" y="57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22" name="Freeform 8"/>
              <p:cNvSpPr>
                <a:spLocks/>
              </p:cNvSpPr>
              <p:nvPr/>
            </p:nvSpPr>
            <p:spPr bwMode="auto">
              <a:xfrm>
                <a:off x="7940676" y="1254125"/>
                <a:ext cx="293688" cy="220663"/>
              </a:xfrm>
              <a:custGeom>
                <a:avLst/>
                <a:gdLst/>
                <a:ahLst/>
                <a:cxnLst>
                  <a:cxn ang="0">
                    <a:pos x="101" y="33"/>
                  </a:cxn>
                  <a:cxn ang="0">
                    <a:pos x="101" y="33"/>
                  </a:cxn>
                  <a:cxn ang="0">
                    <a:pos x="69" y="0"/>
                  </a:cxn>
                  <a:cxn ang="0">
                    <a:pos x="40" y="17"/>
                  </a:cxn>
                  <a:cxn ang="0">
                    <a:pos x="32" y="15"/>
                  </a:cxn>
                  <a:cxn ang="0">
                    <a:pos x="14" y="33"/>
                  </a:cxn>
                  <a:cxn ang="0">
                    <a:pos x="14" y="33"/>
                  </a:cxn>
                  <a:cxn ang="0">
                    <a:pos x="0" y="58"/>
                  </a:cxn>
                  <a:cxn ang="0">
                    <a:pos x="29" y="87"/>
                  </a:cxn>
                  <a:cxn ang="0">
                    <a:pos x="29" y="80"/>
                  </a:cxn>
                  <a:cxn ang="0">
                    <a:pos x="7" y="58"/>
                  </a:cxn>
                  <a:cxn ang="0">
                    <a:pos x="18" y="40"/>
                  </a:cxn>
                  <a:cxn ang="0">
                    <a:pos x="22" y="38"/>
                  </a:cxn>
                  <a:cxn ang="0">
                    <a:pos x="22" y="33"/>
                  </a:cxn>
                  <a:cxn ang="0">
                    <a:pos x="21" y="33"/>
                  </a:cxn>
                  <a:cxn ang="0">
                    <a:pos x="32" y="22"/>
                  </a:cxn>
                  <a:cxn ang="0">
                    <a:pos x="37" y="23"/>
                  </a:cxn>
                  <a:cxn ang="0">
                    <a:pos x="43" y="26"/>
                  </a:cxn>
                  <a:cxn ang="0">
                    <a:pos x="47" y="20"/>
                  </a:cxn>
                  <a:cxn ang="0">
                    <a:pos x="69" y="8"/>
                  </a:cxn>
                  <a:cxn ang="0">
                    <a:pos x="94" y="33"/>
                  </a:cxn>
                  <a:cxn ang="0">
                    <a:pos x="94" y="33"/>
                  </a:cxn>
                  <a:cxn ang="0">
                    <a:pos x="94" y="38"/>
                  </a:cxn>
                  <a:cxn ang="0">
                    <a:pos x="98" y="40"/>
                  </a:cxn>
                  <a:cxn ang="0">
                    <a:pos x="109" y="58"/>
                  </a:cxn>
                  <a:cxn ang="0">
                    <a:pos x="87" y="80"/>
                  </a:cxn>
                  <a:cxn ang="0">
                    <a:pos x="87" y="87"/>
                  </a:cxn>
                  <a:cxn ang="0">
                    <a:pos x="116" y="58"/>
                  </a:cxn>
                  <a:cxn ang="0">
                    <a:pos x="101" y="33"/>
                  </a:cxn>
                </a:cxnLst>
                <a:rect l="0" t="0" r="r" b="b"/>
                <a:pathLst>
                  <a:path w="116" h="87">
                    <a:moveTo>
                      <a:pt x="101" y="33"/>
                    </a:move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15"/>
                      <a:pt x="87" y="0"/>
                      <a:pt x="69" y="0"/>
                    </a:cubicBezTo>
                    <a:cubicBezTo>
                      <a:pt x="57" y="0"/>
                      <a:pt x="46" y="7"/>
                      <a:pt x="40" y="17"/>
                    </a:cubicBezTo>
                    <a:cubicBezTo>
                      <a:pt x="38" y="16"/>
                      <a:pt x="35" y="15"/>
                      <a:pt x="32" y="15"/>
                    </a:cubicBezTo>
                    <a:cubicBezTo>
                      <a:pt x="22" y="15"/>
                      <a:pt x="14" y="2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6" y="38"/>
                      <a:pt x="0" y="48"/>
                      <a:pt x="0" y="58"/>
                    </a:cubicBezTo>
                    <a:cubicBezTo>
                      <a:pt x="0" y="74"/>
                      <a:pt x="13" y="87"/>
                      <a:pt x="29" y="87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17" y="80"/>
                      <a:pt x="7" y="70"/>
                      <a:pt x="7" y="58"/>
                    </a:cubicBezTo>
                    <a:cubicBezTo>
                      <a:pt x="7" y="51"/>
                      <a:pt x="11" y="44"/>
                      <a:pt x="18" y="40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27"/>
                      <a:pt x="26" y="22"/>
                      <a:pt x="32" y="22"/>
                    </a:cubicBezTo>
                    <a:cubicBezTo>
                      <a:pt x="34" y="22"/>
                      <a:pt x="36" y="23"/>
                      <a:pt x="37" y="23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2"/>
                      <a:pt x="60" y="8"/>
                      <a:pt x="69" y="8"/>
                    </a:cubicBezTo>
                    <a:cubicBezTo>
                      <a:pt x="83" y="8"/>
                      <a:pt x="94" y="19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104" y="44"/>
                      <a:pt x="109" y="51"/>
                      <a:pt x="109" y="58"/>
                    </a:cubicBezTo>
                    <a:cubicBezTo>
                      <a:pt x="109" y="70"/>
                      <a:pt x="99" y="80"/>
                      <a:pt x="87" y="80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103" y="87"/>
                      <a:pt x="116" y="74"/>
                      <a:pt x="116" y="58"/>
                    </a:cubicBezTo>
                    <a:cubicBezTo>
                      <a:pt x="116" y="48"/>
                      <a:pt x="110" y="38"/>
                      <a:pt x="101" y="3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923" name="Freeform 9"/>
            <p:cNvSpPr>
              <a:spLocks/>
            </p:cNvSpPr>
            <p:nvPr/>
          </p:nvSpPr>
          <p:spPr bwMode="auto">
            <a:xfrm>
              <a:off x="9282826" y="3308243"/>
              <a:ext cx="376134" cy="331162"/>
            </a:xfrm>
            <a:custGeom>
              <a:avLst/>
              <a:gdLst>
                <a:gd name="T0" fmla="*/ 2147483646 w 116"/>
                <a:gd name="T1" fmla="*/ 0 h 102"/>
                <a:gd name="T2" fmla="*/ 2147483646 w 116"/>
                <a:gd name="T3" fmla="*/ 2147483646 h 102"/>
                <a:gd name="T4" fmla="*/ 0 w 116"/>
                <a:gd name="T5" fmla="*/ 2147483646 h 102"/>
                <a:gd name="T6" fmla="*/ 2147483646 w 116"/>
                <a:gd name="T7" fmla="*/ 2147483646 h 102"/>
                <a:gd name="T8" fmla="*/ 2147483646 w 116"/>
                <a:gd name="T9" fmla="*/ 2147483646 h 102"/>
                <a:gd name="T10" fmla="*/ 2147483646 w 116"/>
                <a:gd name="T11" fmla="*/ 2147483646 h 102"/>
                <a:gd name="T12" fmla="*/ 2147483646 w 116"/>
                <a:gd name="T13" fmla="*/ 2147483646 h 102"/>
                <a:gd name="T14" fmla="*/ 2147483646 w 116"/>
                <a:gd name="T15" fmla="*/ 2147483646 h 102"/>
                <a:gd name="T16" fmla="*/ 2147483646 w 116"/>
                <a:gd name="T17" fmla="*/ 2147483646 h 102"/>
                <a:gd name="T18" fmla="*/ 2147483646 w 116"/>
                <a:gd name="T19" fmla="*/ 2147483646 h 102"/>
                <a:gd name="T20" fmla="*/ 2147483646 w 116"/>
                <a:gd name="T21" fmla="*/ 2147483646 h 102"/>
                <a:gd name="T22" fmla="*/ 2147483646 w 116"/>
                <a:gd name="T23" fmla="*/ 0 h 1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102">
                  <a:moveTo>
                    <a:pt x="65" y="0"/>
                  </a:moveTo>
                  <a:cubicBezTo>
                    <a:pt x="40" y="0"/>
                    <a:pt x="18" y="19"/>
                    <a:pt x="15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3" y="27"/>
                    <a:pt x="48" y="15"/>
                    <a:pt x="65" y="15"/>
                  </a:cubicBezTo>
                  <a:cubicBezTo>
                    <a:pt x="85" y="15"/>
                    <a:pt x="101" y="31"/>
                    <a:pt x="101" y="51"/>
                  </a:cubicBezTo>
                  <a:cubicBezTo>
                    <a:pt x="101" y="71"/>
                    <a:pt x="85" y="87"/>
                    <a:pt x="65" y="87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93" y="102"/>
                    <a:pt x="116" y="79"/>
                    <a:pt x="116" y="51"/>
                  </a:cubicBezTo>
                  <a:cubicBezTo>
                    <a:pt x="116" y="23"/>
                    <a:pt x="93" y="0"/>
                    <a:pt x="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924" name="Group 293"/>
            <p:cNvGrpSpPr/>
            <p:nvPr/>
          </p:nvGrpSpPr>
          <p:grpSpPr>
            <a:xfrm>
              <a:off x="17576178" y="2504868"/>
              <a:ext cx="376134" cy="380223"/>
              <a:chOff x="6769101" y="1254125"/>
              <a:chExt cx="292100" cy="295275"/>
            </a:xfrm>
            <a:solidFill>
              <a:schemeClr val="tx1"/>
            </a:solidFill>
          </p:grpSpPr>
          <p:sp>
            <p:nvSpPr>
              <p:cNvPr id="925" name="Freeform 10"/>
              <p:cNvSpPr>
                <a:spLocks/>
              </p:cNvSpPr>
              <p:nvPr/>
            </p:nvSpPr>
            <p:spPr bwMode="auto">
              <a:xfrm>
                <a:off x="6842126" y="1347788"/>
                <a:ext cx="146050" cy="127000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24" y="0"/>
                  </a:cxn>
                  <a:cxn ang="0">
                    <a:pos x="24" y="34"/>
                  </a:cxn>
                  <a:cxn ang="0">
                    <a:pos x="0" y="34"/>
                  </a:cxn>
                  <a:cxn ang="0">
                    <a:pos x="46" y="80"/>
                  </a:cxn>
                  <a:cxn ang="0">
                    <a:pos x="92" y="34"/>
                  </a:cxn>
                  <a:cxn ang="0">
                    <a:pos x="70" y="34"/>
                  </a:cxn>
                  <a:cxn ang="0">
                    <a:pos x="70" y="0"/>
                  </a:cxn>
                </a:cxnLst>
                <a:rect l="0" t="0" r="r" b="b"/>
                <a:pathLst>
                  <a:path w="92" h="80">
                    <a:moveTo>
                      <a:pt x="70" y="0"/>
                    </a:moveTo>
                    <a:lnTo>
                      <a:pt x="24" y="0"/>
                    </a:lnTo>
                    <a:lnTo>
                      <a:pt x="24" y="34"/>
                    </a:lnTo>
                    <a:lnTo>
                      <a:pt x="0" y="34"/>
                    </a:lnTo>
                    <a:lnTo>
                      <a:pt x="46" y="80"/>
                    </a:lnTo>
                    <a:lnTo>
                      <a:pt x="92" y="34"/>
                    </a:lnTo>
                    <a:lnTo>
                      <a:pt x="70" y="34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26" name="Freeform 11"/>
              <p:cNvSpPr>
                <a:spLocks noEditPoints="1"/>
              </p:cNvSpPr>
              <p:nvPr/>
            </p:nvSpPr>
            <p:spPr bwMode="auto">
              <a:xfrm>
                <a:off x="6769101" y="1254125"/>
                <a:ext cx="292100" cy="29527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7"/>
                  </a:cxn>
                  <a:cxn ang="0">
                    <a:pos x="116" y="58"/>
                  </a:cxn>
                  <a:cxn ang="0">
                    <a:pos x="58" y="0"/>
                  </a:cxn>
                  <a:cxn ang="0">
                    <a:pos x="58" y="102"/>
                  </a:cxn>
                  <a:cxn ang="0">
                    <a:pos x="15" y="58"/>
                  </a:cxn>
                  <a:cxn ang="0">
                    <a:pos x="58" y="15"/>
                  </a:cxn>
                  <a:cxn ang="0">
                    <a:pos x="102" y="58"/>
                  </a:cxn>
                  <a:cxn ang="0">
                    <a:pos x="58" y="102"/>
                  </a:cxn>
                </a:cxnLst>
                <a:rect l="0" t="0" r="r" b="b"/>
                <a:pathLst>
                  <a:path w="116" h="117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1"/>
                      <a:pt x="26" y="117"/>
                      <a:pt x="58" y="117"/>
                    </a:cubicBezTo>
                    <a:cubicBezTo>
                      <a:pt x="90" y="117"/>
                      <a:pt x="116" y="91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58" y="102"/>
                    </a:moveTo>
                    <a:cubicBezTo>
                      <a:pt x="34" y="102"/>
                      <a:pt x="15" y="82"/>
                      <a:pt x="15" y="58"/>
                    </a:cubicBezTo>
                    <a:cubicBezTo>
                      <a:pt x="15" y="34"/>
                      <a:pt x="34" y="15"/>
                      <a:pt x="58" y="15"/>
                    </a:cubicBezTo>
                    <a:cubicBezTo>
                      <a:pt x="82" y="15"/>
                      <a:pt x="102" y="34"/>
                      <a:pt x="102" y="58"/>
                    </a:cubicBezTo>
                    <a:cubicBezTo>
                      <a:pt x="102" y="82"/>
                      <a:pt x="82" y="102"/>
                      <a:pt x="58" y="10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27" name="Group 292"/>
            <p:cNvGrpSpPr/>
            <p:nvPr/>
          </p:nvGrpSpPr>
          <p:grpSpPr>
            <a:xfrm>
              <a:off x="18328446" y="2504868"/>
              <a:ext cx="380223" cy="380223"/>
              <a:chOff x="7353301" y="1254125"/>
              <a:chExt cx="295275" cy="295275"/>
            </a:xfrm>
            <a:solidFill>
              <a:schemeClr val="tx1"/>
            </a:solidFill>
          </p:grpSpPr>
          <p:sp>
            <p:nvSpPr>
              <p:cNvPr id="928" name="Freeform 12"/>
              <p:cNvSpPr>
                <a:spLocks/>
              </p:cNvSpPr>
              <p:nvPr/>
            </p:nvSpPr>
            <p:spPr bwMode="auto">
              <a:xfrm>
                <a:off x="7426326" y="1327150"/>
                <a:ext cx="149225" cy="128588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24" y="47"/>
                  </a:cxn>
                  <a:cxn ang="0">
                    <a:pos x="24" y="81"/>
                  </a:cxn>
                  <a:cxn ang="0">
                    <a:pos x="70" y="81"/>
                  </a:cxn>
                  <a:cxn ang="0">
                    <a:pos x="70" y="47"/>
                  </a:cxn>
                  <a:cxn ang="0">
                    <a:pos x="94" y="47"/>
                  </a:cxn>
                  <a:cxn ang="0">
                    <a:pos x="46" y="0"/>
                  </a:cxn>
                  <a:cxn ang="0">
                    <a:pos x="0" y="47"/>
                  </a:cxn>
                </a:cxnLst>
                <a:rect l="0" t="0" r="r" b="b"/>
                <a:pathLst>
                  <a:path w="94" h="81">
                    <a:moveTo>
                      <a:pt x="0" y="47"/>
                    </a:moveTo>
                    <a:lnTo>
                      <a:pt x="24" y="47"/>
                    </a:lnTo>
                    <a:lnTo>
                      <a:pt x="24" y="81"/>
                    </a:lnTo>
                    <a:lnTo>
                      <a:pt x="70" y="81"/>
                    </a:lnTo>
                    <a:lnTo>
                      <a:pt x="70" y="47"/>
                    </a:lnTo>
                    <a:lnTo>
                      <a:pt x="94" y="47"/>
                    </a:lnTo>
                    <a:lnTo>
                      <a:pt x="46" y="0"/>
                    </a:lnTo>
                    <a:lnTo>
                      <a:pt x="0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29" name="Freeform 13"/>
              <p:cNvSpPr>
                <a:spLocks noEditPoints="1"/>
              </p:cNvSpPr>
              <p:nvPr/>
            </p:nvSpPr>
            <p:spPr bwMode="auto">
              <a:xfrm>
                <a:off x="7353301" y="1254125"/>
                <a:ext cx="295275" cy="295275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7"/>
                  </a:cxn>
                  <a:cxn ang="0">
                    <a:pos x="117" y="58"/>
                  </a:cxn>
                  <a:cxn ang="0">
                    <a:pos x="58" y="0"/>
                  </a:cxn>
                  <a:cxn ang="0">
                    <a:pos x="58" y="102"/>
                  </a:cxn>
                  <a:cxn ang="0">
                    <a:pos x="15" y="58"/>
                  </a:cxn>
                  <a:cxn ang="0">
                    <a:pos x="58" y="15"/>
                  </a:cxn>
                  <a:cxn ang="0">
                    <a:pos x="102" y="58"/>
                  </a:cxn>
                  <a:cxn ang="0">
                    <a:pos x="58" y="102"/>
                  </a:cxn>
                </a:cxnLst>
                <a:rect l="0" t="0" r="r" b="b"/>
                <a:pathLst>
                  <a:path w="117" h="117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1"/>
                      <a:pt x="26" y="117"/>
                      <a:pt x="58" y="117"/>
                    </a:cubicBezTo>
                    <a:cubicBezTo>
                      <a:pt x="91" y="117"/>
                      <a:pt x="117" y="91"/>
                      <a:pt x="117" y="58"/>
                    </a:cubicBezTo>
                    <a:cubicBezTo>
                      <a:pt x="117" y="26"/>
                      <a:pt x="91" y="0"/>
                      <a:pt x="58" y="0"/>
                    </a:cubicBezTo>
                    <a:close/>
                    <a:moveTo>
                      <a:pt x="58" y="102"/>
                    </a:moveTo>
                    <a:cubicBezTo>
                      <a:pt x="34" y="102"/>
                      <a:pt x="15" y="82"/>
                      <a:pt x="15" y="58"/>
                    </a:cubicBezTo>
                    <a:cubicBezTo>
                      <a:pt x="15" y="34"/>
                      <a:pt x="34" y="15"/>
                      <a:pt x="58" y="15"/>
                    </a:cubicBezTo>
                    <a:cubicBezTo>
                      <a:pt x="83" y="15"/>
                      <a:pt x="102" y="34"/>
                      <a:pt x="102" y="58"/>
                    </a:cubicBezTo>
                    <a:cubicBezTo>
                      <a:pt x="102" y="82"/>
                      <a:pt x="83" y="102"/>
                      <a:pt x="58" y="10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30" name="Group 319"/>
            <p:cNvGrpSpPr/>
            <p:nvPr/>
          </p:nvGrpSpPr>
          <p:grpSpPr>
            <a:xfrm>
              <a:off x="18328446" y="3263270"/>
              <a:ext cx="331162" cy="376134"/>
              <a:chOff x="7353301" y="1843088"/>
              <a:chExt cx="257175" cy="292100"/>
            </a:xfrm>
            <a:solidFill>
              <a:schemeClr val="tx1"/>
            </a:solidFill>
          </p:grpSpPr>
          <p:sp>
            <p:nvSpPr>
              <p:cNvPr id="931" name="Freeform 14"/>
              <p:cNvSpPr>
                <a:spLocks noEditPoints="1"/>
              </p:cNvSpPr>
              <p:nvPr/>
            </p:nvSpPr>
            <p:spPr bwMode="auto">
              <a:xfrm>
                <a:off x="7353301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10" y="0"/>
                  </a:cxn>
                  <a:cxn ang="0">
                    <a:pos x="140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100" y="22"/>
                  </a:cxn>
                  <a:cxn ang="0">
                    <a:pos x="140" y="62"/>
                  </a:cxn>
                  <a:cxn ang="0">
                    <a:pos x="140" y="160"/>
                  </a:cxn>
                </a:cxnLst>
                <a:rect l="0" t="0" r="r" b="b"/>
                <a:pathLst>
                  <a:path w="162" h="184">
                    <a:moveTo>
                      <a:pt x="11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10" y="0"/>
                    </a:lnTo>
                    <a:close/>
                    <a:moveTo>
                      <a:pt x="140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100" y="22"/>
                    </a:lnTo>
                    <a:lnTo>
                      <a:pt x="140" y="62"/>
                    </a:lnTo>
                    <a:lnTo>
                      <a:pt x="140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32" name="Freeform 15"/>
              <p:cNvSpPr>
                <a:spLocks/>
              </p:cNvSpPr>
              <p:nvPr/>
            </p:nvSpPr>
            <p:spPr bwMode="auto">
              <a:xfrm>
                <a:off x="7408863" y="1895475"/>
                <a:ext cx="128588" cy="18415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2" y="2"/>
                  </a:cxn>
                  <a:cxn ang="0">
                    <a:pos x="22" y="53"/>
                  </a:cxn>
                  <a:cxn ang="0">
                    <a:pos x="15" y="51"/>
                  </a:cxn>
                  <a:cxn ang="0">
                    <a:pos x="0" y="62"/>
                  </a:cxn>
                  <a:cxn ang="0">
                    <a:pos x="15" y="73"/>
                  </a:cxn>
                  <a:cxn ang="0">
                    <a:pos x="22" y="72"/>
                  </a:cxn>
                  <a:cxn ang="0">
                    <a:pos x="29" y="62"/>
                  </a:cxn>
                  <a:cxn ang="0">
                    <a:pos x="29" y="22"/>
                  </a:cxn>
                  <a:cxn ang="0">
                    <a:pos x="51" y="44"/>
                  </a:cxn>
                  <a:cxn ang="0">
                    <a:pos x="29" y="7"/>
                  </a:cxn>
                  <a:cxn ang="0">
                    <a:pos x="29" y="0"/>
                  </a:cxn>
                </a:cxnLst>
                <a:rect l="0" t="0" r="r" b="b"/>
                <a:pathLst>
                  <a:path w="51" h="73">
                    <a:moveTo>
                      <a:pt x="29" y="0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0" y="52"/>
                      <a:pt x="17" y="51"/>
                      <a:pt x="15" y="51"/>
                    </a:cubicBezTo>
                    <a:cubicBezTo>
                      <a:pt x="7" y="51"/>
                      <a:pt x="0" y="56"/>
                      <a:pt x="0" y="62"/>
                    </a:cubicBezTo>
                    <a:cubicBezTo>
                      <a:pt x="0" y="68"/>
                      <a:pt x="7" y="73"/>
                      <a:pt x="15" y="73"/>
                    </a:cubicBezTo>
                    <a:cubicBezTo>
                      <a:pt x="17" y="73"/>
                      <a:pt x="20" y="72"/>
                      <a:pt x="22" y="72"/>
                    </a:cubicBezTo>
                    <a:cubicBezTo>
                      <a:pt x="26" y="70"/>
                      <a:pt x="29" y="66"/>
                      <a:pt x="29" y="6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44" y="22"/>
                      <a:pt x="51" y="37"/>
                      <a:pt x="51" y="44"/>
                    </a:cubicBezTo>
                    <a:cubicBezTo>
                      <a:pt x="51" y="15"/>
                      <a:pt x="36" y="7"/>
                      <a:pt x="29" y="7"/>
                    </a:cubicBezTo>
                    <a:lnTo>
                      <a:pt x="2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933" name="Freeform 16"/>
            <p:cNvSpPr>
              <a:spLocks/>
            </p:cNvSpPr>
            <p:nvPr/>
          </p:nvSpPr>
          <p:spPr bwMode="auto">
            <a:xfrm>
              <a:off x="9282826" y="4109572"/>
              <a:ext cx="376134" cy="284144"/>
            </a:xfrm>
            <a:custGeom>
              <a:avLst/>
              <a:gdLst>
                <a:gd name="T0" fmla="*/ 2147483646 w 184"/>
                <a:gd name="T1" fmla="*/ 2147483646 h 139"/>
                <a:gd name="T2" fmla="*/ 2147483646 w 184"/>
                <a:gd name="T3" fmla="*/ 0 h 139"/>
                <a:gd name="T4" fmla="*/ 0 w 184"/>
                <a:gd name="T5" fmla="*/ 0 h 139"/>
                <a:gd name="T6" fmla="*/ 0 w 184"/>
                <a:gd name="T7" fmla="*/ 2147483646 h 139"/>
                <a:gd name="T8" fmla="*/ 2147483646 w 184"/>
                <a:gd name="T9" fmla="*/ 2147483646 h 139"/>
                <a:gd name="T10" fmla="*/ 2147483646 w 184"/>
                <a:gd name="T11" fmla="*/ 2147483646 h 139"/>
                <a:gd name="T12" fmla="*/ 2147483646 w 184"/>
                <a:gd name="T13" fmla="*/ 2147483646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4" h="139">
                  <a:moveTo>
                    <a:pt x="81" y="24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39"/>
                  </a:lnTo>
                  <a:lnTo>
                    <a:pt x="184" y="139"/>
                  </a:lnTo>
                  <a:lnTo>
                    <a:pt x="184" y="24"/>
                  </a:lnTo>
                  <a:lnTo>
                    <a:pt x="81" y="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934" name="Freeform 17"/>
            <p:cNvSpPr>
              <a:spLocks noEditPoints="1"/>
            </p:cNvSpPr>
            <p:nvPr/>
          </p:nvSpPr>
          <p:spPr bwMode="auto">
            <a:xfrm>
              <a:off x="10035094" y="3263270"/>
              <a:ext cx="308675" cy="376134"/>
            </a:xfrm>
            <a:custGeom>
              <a:avLst/>
              <a:gdLst>
                <a:gd name="T0" fmla="*/ 2147483646 w 151"/>
                <a:gd name="T1" fmla="*/ 0 h 184"/>
                <a:gd name="T2" fmla="*/ 0 w 151"/>
                <a:gd name="T3" fmla="*/ 0 h 184"/>
                <a:gd name="T4" fmla="*/ 0 w 151"/>
                <a:gd name="T5" fmla="*/ 2147483646 h 184"/>
                <a:gd name="T6" fmla="*/ 2147483646 w 151"/>
                <a:gd name="T7" fmla="*/ 2147483646 h 184"/>
                <a:gd name="T8" fmla="*/ 2147483646 w 151"/>
                <a:gd name="T9" fmla="*/ 2147483646 h 184"/>
                <a:gd name="T10" fmla="*/ 2147483646 w 151"/>
                <a:gd name="T11" fmla="*/ 0 h 184"/>
                <a:gd name="T12" fmla="*/ 2147483646 w 151"/>
                <a:gd name="T13" fmla="*/ 2147483646 h 184"/>
                <a:gd name="T14" fmla="*/ 2147483646 w 151"/>
                <a:gd name="T15" fmla="*/ 2147483646 h 184"/>
                <a:gd name="T16" fmla="*/ 2147483646 w 151"/>
                <a:gd name="T17" fmla="*/ 2147483646 h 184"/>
                <a:gd name="T18" fmla="*/ 2147483646 w 151"/>
                <a:gd name="T19" fmla="*/ 2147483646 h 184"/>
                <a:gd name="T20" fmla="*/ 2147483646 w 151"/>
                <a:gd name="T21" fmla="*/ 2147483646 h 184"/>
                <a:gd name="T22" fmla="*/ 2147483646 w 151"/>
                <a:gd name="T23" fmla="*/ 2147483646 h 184"/>
                <a:gd name="T24" fmla="*/ 2147483646 w 151"/>
                <a:gd name="T25" fmla="*/ 2147483646 h 184"/>
                <a:gd name="T26" fmla="*/ 2147483646 w 151"/>
                <a:gd name="T27" fmla="*/ 2147483646 h 184"/>
                <a:gd name="T28" fmla="*/ 2147483646 w 151"/>
                <a:gd name="T29" fmla="*/ 2147483646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1" h="184">
                  <a:moveTo>
                    <a:pt x="97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51" y="184"/>
                  </a:lnTo>
                  <a:lnTo>
                    <a:pt x="151" y="52"/>
                  </a:lnTo>
                  <a:lnTo>
                    <a:pt x="97" y="0"/>
                  </a:lnTo>
                  <a:close/>
                  <a:moveTo>
                    <a:pt x="127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87" y="22"/>
                  </a:lnTo>
                  <a:lnTo>
                    <a:pt x="92" y="27"/>
                  </a:lnTo>
                  <a:lnTo>
                    <a:pt x="92" y="57"/>
                  </a:lnTo>
                  <a:lnTo>
                    <a:pt x="122" y="57"/>
                  </a:lnTo>
                  <a:lnTo>
                    <a:pt x="127" y="62"/>
                  </a:lnTo>
                  <a:lnTo>
                    <a:pt x="127" y="1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935" name="Group 299"/>
            <p:cNvGrpSpPr/>
            <p:nvPr/>
          </p:nvGrpSpPr>
          <p:grpSpPr>
            <a:xfrm>
              <a:off x="13050302" y="3263270"/>
              <a:ext cx="331162" cy="376134"/>
              <a:chOff x="3254376" y="1843088"/>
              <a:chExt cx="257175" cy="292100"/>
            </a:xfrm>
            <a:solidFill>
              <a:schemeClr val="tx1"/>
            </a:solidFill>
          </p:grpSpPr>
          <p:sp>
            <p:nvSpPr>
              <p:cNvPr id="936" name="Freeform 18"/>
              <p:cNvSpPr>
                <a:spLocks noEditPoints="1"/>
              </p:cNvSpPr>
              <p:nvPr/>
            </p:nvSpPr>
            <p:spPr bwMode="auto">
              <a:xfrm>
                <a:off x="3254376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10" y="0"/>
                  </a:cxn>
                  <a:cxn ang="0">
                    <a:pos x="138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100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2" h="184">
                    <a:moveTo>
                      <a:pt x="11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10" y="0"/>
                    </a:lnTo>
                    <a:close/>
                    <a:moveTo>
                      <a:pt x="138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100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37" name="Rectangle 19"/>
              <p:cNvSpPr>
                <a:spLocks noChangeArrowheads="1"/>
              </p:cNvSpPr>
              <p:nvPr/>
            </p:nvSpPr>
            <p:spPr bwMode="auto">
              <a:xfrm>
                <a:off x="3327401" y="1968500"/>
                <a:ext cx="111125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38" name="Rectangle 20"/>
              <p:cNvSpPr>
                <a:spLocks noChangeArrowheads="1"/>
              </p:cNvSpPr>
              <p:nvPr/>
            </p:nvSpPr>
            <p:spPr bwMode="auto">
              <a:xfrm>
                <a:off x="3327401" y="1933575"/>
                <a:ext cx="73025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39" name="Rectangle 21"/>
              <p:cNvSpPr>
                <a:spLocks noChangeArrowheads="1"/>
              </p:cNvSpPr>
              <p:nvPr/>
            </p:nvSpPr>
            <p:spPr bwMode="auto">
              <a:xfrm>
                <a:off x="3327401" y="2006600"/>
                <a:ext cx="111125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40" name="Rectangle 22"/>
              <p:cNvSpPr>
                <a:spLocks noChangeArrowheads="1"/>
              </p:cNvSpPr>
              <p:nvPr/>
            </p:nvSpPr>
            <p:spPr bwMode="auto">
              <a:xfrm>
                <a:off x="3327401" y="2044700"/>
                <a:ext cx="111125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41" name="Group 274"/>
            <p:cNvGrpSpPr/>
            <p:nvPr/>
          </p:nvGrpSpPr>
          <p:grpSpPr>
            <a:xfrm>
              <a:off x="10787363" y="3263270"/>
              <a:ext cx="355693" cy="376134"/>
              <a:chOff x="1497013" y="1843088"/>
              <a:chExt cx="276226" cy="292100"/>
            </a:xfrm>
            <a:solidFill>
              <a:schemeClr val="tx1"/>
            </a:solidFill>
          </p:grpSpPr>
          <p:sp>
            <p:nvSpPr>
              <p:cNvPr id="942" name="Freeform 23"/>
              <p:cNvSpPr>
                <a:spLocks noEditPoints="1"/>
              </p:cNvSpPr>
              <p:nvPr/>
            </p:nvSpPr>
            <p:spPr bwMode="auto">
              <a:xfrm>
                <a:off x="1663701" y="1951038"/>
                <a:ext cx="109538" cy="184150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2"/>
                  </a:cxn>
                  <a:cxn ang="0">
                    <a:pos x="7" y="38"/>
                  </a:cxn>
                  <a:cxn ang="0">
                    <a:pos x="7" y="73"/>
                  </a:cxn>
                  <a:cxn ang="0">
                    <a:pos x="22" y="58"/>
                  </a:cxn>
                  <a:cxn ang="0">
                    <a:pos x="36" y="73"/>
                  </a:cxn>
                  <a:cxn ang="0">
                    <a:pos x="36" y="38"/>
                  </a:cxn>
                  <a:cxn ang="0">
                    <a:pos x="43" y="22"/>
                  </a:cxn>
                  <a:cxn ang="0">
                    <a:pos x="22" y="0"/>
                  </a:cxn>
                  <a:cxn ang="0">
                    <a:pos x="22" y="37"/>
                  </a:cxn>
                  <a:cxn ang="0">
                    <a:pos x="7" y="22"/>
                  </a:cxn>
                  <a:cxn ang="0">
                    <a:pos x="22" y="7"/>
                  </a:cxn>
                  <a:cxn ang="0">
                    <a:pos x="36" y="22"/>
                  </a:cxn>
                  <a:cxn ang="0">
                    <a:pos x="22" y="37"/>
                  </a:cxn>
                </a:cxnLst>
                <a:rect l="0" t="0" r="r" b="b"/>
                <a:pathLst>
                  <a:path w="43" h="73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28"/>
                      <a:pt x="3" y="34"/>
                      <a:pt x="7" y="38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40" y="34"/>
                      <a:pt x="43" y="28"/>
                      <a:pt x="43" y="22"/>
                    </a:cubicBezTo>
                    <a:cubicBezTo>
                      <a:pt x="43" y="10"/>
                      <a:pt x="34" y="0"/>
                      <a:pt x="22" y="0"/>
                    </a:cubicBezTo>
                    <a:close/>
                    <a:moveTo>
                      <a:pt x="22" y="37"/>
                    </a:moveTo>
                    <a:cubicBezTo>
                      <a:pt x="14" y="37"/>
                      <a:pt x="7" y="30"/>
                      <a:pt x="7" y="22"/>
                    </a:cubicBezTo>
                    <a:cubicBezTo>
                      <a:pt x="7" y="14"/>
                      <a:pt x="14" y="7"/>
                      <a:pt x="22" y="7"/>
                    </a:cubicBezTo>
                    <a:cubicBezTo>
                      <a:pt x="30" y="7"/>
                      <a:pt x="36" y="14"/>
                      <a:pt x="36" y="22"/>
                    </a:cubicBezTo>
                    <a:cubicBezTo>
                      <a:pt x="36" y="30"/>
                      <a:pt x="30" y="37"/>
                      <a:pt x="22" y="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43" name="Freeform 24"/>
              <p:cNvSpPr>
                <a:spLocks/>
              </p:cNvSpPr>
              <p:nvPr/>
            </p:nvSpPr>
            <p:spPr bwMode="auto">
              <a:xfrm>
                <a:off x="1497013" y="1843088"/>
                <a:ext cx="239713" cy="292100"/>
              </a:xfrm>
              <a:custGeom>
                <a:avLst/>
                <a:gdLst/>
                <a:ahLst/>
                <a:cxnLst>
                  <a:cxn ang="0">
                    <a:pos x="78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89" y="22"/>
                  </a:cxn>
                  <a:cxn ang="0">
                    <a:pos x="123" y="57"/>
                  </a:cxn>
                  <a:cxn ang="0">
                    <a:pos x="151" y="57"/>
                  </a:cxn>
                  <a:cxn ang="0">
                    <a:pos x="151" y="52"/>
                  </a:cxn>
                  <a:cxn ang="0">
                    <a:pos x="99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01" y="184"/>
                  </a:cxn>
                  <a:cxn ang="0">
                    <a:pos x="78" y="162"/>
                  </a:cxn>
                  <a:cxn ang="0">
                    <a:pos x="78" y="160"/>
                  </a:cxn>
                </a:cxnLst>
                <a:rect l="0" t="0" r="r" b="b"/>
                <a:pathLst>
                  <a:path w="151" h="184">
                    <a:moveTo>
                      <a:pt x="78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89" y="22"/>
                    </a:lnTo>
                    <a:lnTo>
                      <a:pt x="123" y="57"/>
                    </a:lnTo>
                    <a:lnTo>
                      <a:pt x="151" y="57"/>
                    </a:lnTo>
                    <a:lnTo>
                      <a:pt x="151" y="52"/>
                    </a:lnTo>
                    <a:lnTo>
                      <a:pt x="99" y="0"/>
                    </a:lnTo>
                    <a:lnTo>
                      <a:pt x="0" y="0"/>
                    </a:lnTo>
                    <a:lnTo>
                      <a:pt x="0" y="184"/>
                    </a:lnTo>
                    <a:lnTo>
                      <a:pt x="101" y="184"/>
                    </a:lnTo>
                    <a:lnTo>
                      <a:pt x="78" y="162"/>
                    </a:lnTo>
                    <a:lnTo>
                      <a:pt x="7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44" name="Rectangle 25"/>
              <p:cNvSpPr>
                <a:spLocks noChangeArrowheads="1"/>
              </p:cNvSpPr>
              <p:nvPr/>
            </p:nvSpPr>
            <p:spPr bwMode="auto">
              <a:xfrm>
                <a:off x="1552576" y="1933575"/>
                <a:ext cx="93663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45" name="Rectangle 26"/>
              <p:cNvSpPr>
                <a:spLocks noChangeArrowheads="1"/>
              </p:cNvSpPr>
              <p:nvPr/>
            </p:nvSpPr>
            <p:spPr bwMode="auto">
              <a:xfrm>
                <a:off x="1552576" y="1968500"/>
                <a:ext cx="93663" cy="206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46" name="Rectangle 27"/>
              <p:cNvSpPr>
                <a:spLocks noChangeArrowheads="1"/>
              </p:cNvSpPr>
              <p:nvPr/>
            </p:nvSpPr>
            <p:spPr bwMode="auto">
              <a:xfrm>
                <a:off x="1552576" y="2006600"/>
                <a:ext cx="93663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47" name="Group 298"/>
            <p:cNvGrpSpPr/>
            <p:nvPr/>
          </p:nvGrpSpPr>
          <p:grpSpPr>
            <a:xfrm>
              <a:off x="13806659" y="3263270"/>
              <a:ext cx="329118" cy="376134"/>
              <a:chOff x="3841751" y="1843088"/>
              <a:chExt cx="255588" cy="292100"/>
            </a:xfrm>
            <a:solidFill>
              <a:schemeClr val="tx1"/>
            </a:solidFill>
          </p:grpSpPr>
          <p:sp>
            <p:nvSpPr>
              <p:cNvPr id="948" name="Freeform 28"/>
              <p:cNvSpPr>
                <a:spLocks noEditPoints="1"/>
              </p:cNvSpPr>
              <p:nvPr/>
            </p:nvSpPr>
            <p:spPr bwMode="auto">
              <a:xfrm>
                <a:off x="3841751" y="1843088"/>
                <a:ext cx="255588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1" y="184"/>
                  </a:cxn>
                  <a:cxn ang="0">
                    <a:pos x="161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3" y="160"/>
                  </a:cxn>
                  <a:cxn ang="0">
                    <a:pos x="23" y="22"/>
                  </a:cxn>
                  <a:cxn ang="0">
                    <a:pos x="99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1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1" y="184"/>
                    </a:lnTo>
                    <a:lnTo>
                      <a:pt x="161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3" y="160"/>
                    </a:lnTo>
                    <a:lnTo>
                      <a:pt x="23" y="22"/>
                    </a:lnTo>
                    <a:lnTo>
                      <a:pt x="99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49" name="Freeform 29"/>
              <p:cNvSpPr>
                <a:spLocks/>
              </p:cNvSpPr>
              <p:nvPr/>
            </p:nvSpPr>
            <p:spPr bwMode="auto">
              <a:xfrm>
                <a:off x="3895726" y="1973263"/>
                <a:ext cx="146050" cy="98425"/>
              </a:xfrm>
              <a:custGeom>
                <a:avLst/>
                <a:gdLst/>
                <a:ahLst/>
                <a:cxnLst>
                  <a:cxn ang="0">
                    <a:pos x="35" y="11"/>
                  </a:cxn>
                  <a:cxn ang="0">
                    <a:pos x="0" y="46"/>
                  </a:cxn>
                  <a:cxn ang="0">
                    <a:pos x="0" y="62"/>
                  </a:cxn>
                  <a:cxn ang="0">
                    <a:pos x="35" y="27"/>
                  </a:cxn>
                  <a:cxn ang="0">
                    <a:pos x="58" y="51"/>
                  </a:cxn>
                  <a:cxn ang="0">
                    <a:pos x="92" y="16"/>
                  </a:cxn>
                  <a:cxn ang="0">
                    <a:pos x="92" y="0"/>
                  </a:cxn>
                  <a:cxn ang="0">
                    <a:pos x="58" y="35"/>
                  </a:cxn>
                  <a:cxn ang="0">
                    <a:pos x="35" y="11"/>
                  </a:cxn>
                </a:cxnLst>
                <a:rect l="0" t="0" r="r" b="b"/>
                <a:pathLst>
                  <a:path w="92" h="62">
                    <a:moveTo>
                      <a:pt x="35" y="11"/>
                    </a:moveTo>
                    <a:lnTo>
                      <a:pt x="0" y="46"/>
                    </a:lnTo>
                    <a:lnTo>
                      <a:pt x="0" y="62"/>
                    </a:lnTo>
                    <a:lnTo>
                      <a:pt x="35" y="27"/>
                    </a:lnTo>
                    <a:lnTo>
                      <a:pt x="58" y="51"/>
                    </a:lnTo>
                    <a:lnTo>
                      <a:pt x="92" y="16"/>
                    </a:lnTo>
                    <a:lnTo>
                      <a:pt x="92" y="0"/>
                    </a:lnTo>
                    <a:lnTo>
                      <a:pt x="58" y="35"/>
                    </a:lnTo>
                    <a:lnTo>
                      <a:pt x="3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50" name="Group 297"/>
            <p:cNvGrpSpPr/>
            <p:nvPr/>
          </p:nvGrpSpPr>
          <p:grpSpPr>
            <a:xfrm>
              <a:off x="14560971" y="3263270"/>
              <a:ext cx="331162" cy="376134"/>
              <a:chOff x="4427538" y="1843088"/>
              <a:chExt cx="257175" cy="292100"/>
            </a:xfrm>
            <a:solidFill>
              <a:schemeClr val="tx1"/>
            </a:solidFill>
          </p:grpSpPr>
          <p:sp>
            <p:nvSpPr>
              <p:cNvPr id="951" name="Freeform 30"/>
              <p:cNvSpPr>
                <a:spLocks noEditPoints="1"/>
              </p:cNvSpPr>
              <p:nvPr/>
            </p:nvSpPr>
            <p:spPr bwMode="auto">
              <a:xfrm>
                <a:off x="4427538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2" y="160"/>
                  </a:cxn>
                  <a:cxn ang="0">
                    <a:pos x="22" y="22"/>
                  </a:cxn>
                  <a:cxn ang="0">
                    <a:pos x="98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2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2" y="160"/>
                    </a:lnTo>
                    <a:lnTo>
                      <a:pt x="22" y="22"/>
                    </a:lnTo>
                    <a:lnTo>
                      <a:pt x="98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52" name="Freeform 31"/>
              <p:cNvSpPr>
                <a:spLocks noEditPoints="1"/>
              </p:cNvSpPr>
              <p:nvPr/>
            </p:nvSpPr>
            <p:spPr bwMode="auto">
              <a:xfrm>
                <a:off x="4483101" y="1951038"/>
                <a:ext cx="146050" cy="128588"/>
              </a:xfrm>
              <a:custGeom>
                <a:avLst/>
                <a:gdLst/>
                <a:ahLst/>
                <a:cxnLst>
                  <a:cxn ang="0">
                    <a:pos x="0" y="81"/>
                  </a:cxn>
                  <a:cxn ang="0">
                    <a:pos x="92" y="81"/>
                  </a:cxn>
                  <a:cxn ang="0">
                    <a:pos x="92" y="0"/>
                  </a:cxn>
                  <a:cxn ang="0">
                    <a:pos x="0" y="0"/>
                  </a:cxn>
                  <a:cxn ang="0">
                    <a:pos x="0" y="81"/>
                  </a:cxn>
                  <a:cxn ang="0">
                    <a:pos x="46" y="11"/>
                  </a:cxn>
                  <a:cxn ang="0">
                    <a:pos x="81" y="11"/>
                  </a:cxn>
                  <a:cxn ang="0">
                    <a:pos x="81" y="35"/>
                  </a:cxn>
                  <a:cxn ang="0">
                    <a:pos x="46" y="35"/>
                  </a:cxn>
                  <a:cxn ang="0">
                    <a:pos x="46" y="11"/>
                  </a:cxn>
                  <a:cxn ang="0">
                    <a:pos x="46" y="46"/>
                  </a:cxn>
                  <a:cxn ang="0">
                    <a:pos x="81" y="46"/>
                  </a:cxn>
                  <a:cxn ang="0">
                    <a:pos x="81" y="70"/>
                  </a:cxn>
                  <a:cxn ang="0">
                    <a:pos x="46" y="70"/>
                  </a:cxn>
                  <a:cxn ang="0">
                    <a:pos x="46" y="46"/>
                  </a:cxn>
                  <a:cxn ang="0">
                    <a:pos x="11" y="11"/>
                  </a:cxn>
                  <a:cxn ang="0">
                    <a:pos x="33" y="11"/>
                  </a:cxn>
                  <a:cxn ang="0">
                    <a:pos x="33" y="35"/>
                  </a:cxn>
                  <a:cxn ang="0">
                    <a:pos x="11" y="35"/>
                  </a:cxn>
                  <a:cxn ang="0">
                    <a:pos x="11" y="11"/>
                  </a:cxn>
                  <a:cxn ang="0">
                    <a:pos x="11" y="46"/>
                  </a:cxn>
                  <a:cxn ang="0">
                    <a:pos x="33" y="46"/>
                  </a:cxn>
                  <a:cxn ang="0">
                    <a:pos x="33" y="70"/>
                  </a:cxn>
                  <a:cxn ang="0">
                    <a:pos x="11" y="70"/>
                  </a:cxn>
                  <a:cxn ang="0">
                    <a:pos x="11" y="46"/>
                  </a:cxn>
                </a:cxnLst>
                <a:rect l="0" t="0" r="r" b="b"/>
                <a:pathLst>
                  <a:path w="92" h="81">
                    <a:moveTo>
                      <a:pt x="0" y="81"/>
                    </a:moveTo>
                    <a:lnTo>
                      <a:pt x="92" y="81"/>
                    </a:lnTo>
                    <a:lnTo>
                      <a:pt x="92" y="0"/>
                    </a:lnTo>
                    <a:lnTo>
                      <a:pt x="0" y="0"/>
                    </a:lnTo>
                    <a:lnTo>
                      <a:pt x="0" y="81"/>
                    </a:lnTo>
                    <a:close/>
                    <a:moveTo>
                      <a:pt x="46" y="11"/>
                    </a:moveTo>
                    <a:lnTo>
                      <a:pt x="81" y="11"/>
                    </a:lnTo>
                    <a:lnTo>
                      <a:pt x="81" y="35"/>
                    </a:lnTo>
                    <a:lnTo>
                      <a:pt x="46" y="35"/>
                    </a:lnTo>
                    <a:lnTo>
                      <a:pt x="46" y="11"/>
                    </a:lnTo>
                    <a:close/>
                    <a:moveTo>
                      <a:pt x="46" y="46"/>
                    </a:moveTo>
                    <a:lnTo>
                      <a:pt x="81" y="46"/>
                    </a:lnTo>
                    <a:lnTo>
                      <a:pt x="81" y="70"/>
                    </a:lnTo>
                    <a:lnTo>
                      <a:pt x="46" y="70"/>
                    </a:lnTo>
                    <a:lnTo>
                      <a:pt x="46" y="46"/>
                    </a:lnTo>
                    <a:close/>
                    <a:moveTo>
                      <a:pt x="11" y="11"/>
                    </a:moveTo>
                    <a:lnTo>
                      <a:pt x="33" y="11"/>
                    </a:lnTo>
                    <a:lnTo>
                      <a:pt x="33" y="35"/>
                    </a:lnTo>
                    <a:lnTo>
                      <a:pt x="11" y="35"/>
                    </a:lnTo>
                    <a:lnTo>
                      <a:pt x="11" y="11"/>
                    </a:lnTo>
                    <a:close/>
                    <a:moveTo>
                      <a:pt x="11" y="46"/>
                    </a:moveTo>
                    <a:lnTo>
                      <a:pt x="33" y="46"/>
                    </a:lnTo>
                    <a:lnTo>
                      <a:pt x="33" y="70"/>
                    </a:lnTo>
                    <a:lnTo>
                      <a:pt x="11" y="70"/>
                    </a:lnTo>
                    <a:lnTo>
                      <a:pt x="11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53" name="Group 296"/>
            <p:cNvGrpSpPr/>
            <p:nvPr/>
          </p:nvGrpSpPr>
          <p:grpSpPr>
            <a:xfrm>
              <a:off x="15313239" y="3263270"/>
              <a:ext cx="331162" cy="376134"/>
              <a:chOff x="5011738" y="1843088"/>
              <a:chExt cx="257175" cy="292100"/>
            </a:xfrm>
            <a:solidFill>
              <a:schemeClr val="tx1"/>
            </a:solidFill>
          </p:grpSpPr>
          <p:sp>
            <p:nvSpPr>
              <p:cNvPr id="954" name="Freeform 32"/>
              <p:cNvSpPr>
                <a:spLocks noEditPoints="1"/>
              </p:cNvSpPr>
              <p:nvPr/>
            </p:nvSpPr>
            <p:spPr bwMode="auto">
              <a:xfrm>
                <a:off x="5011738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10" y="0"/>
                  </a:cxn>
                  <a:cxn ang="0">
                    <a:pos x="138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100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2" h="184">
                    <a:moveTo>
                      <a:pt x="11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10" y="0"/>
                    </a:lnTo>
                    <a:close/>
                    <a:moveTo>
                      <a:pt x="138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100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55" name="Oval 33"/>
              <p:cNvSpPr>
                <a:spLocks noChangeArrowheads="1"/>
              </p:cNvSpPr>
              <p:nvPr/>
            </p:nvSpPr>
            <p:spPr bwMode="auto">
              <a:xfrm>
                <a:off x="5067301" y="1930400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56" name="Freeform 34"/>
              <p:cNvSpPr>
                <a:spLocks/>
              </p:cNvSpPr>
              <p:nvPr/>
            </p:nvSpPr>
            <p:spPr bwMode="auto">
              <a:xfrm>
                <a:off x="5067301" y="1951038"/>
                <a:ext cx="146050" cy="125413"/>
              </a:xfrm>
              <a:custGeom>
                <a:avLst/>
                <a:gdLst/>
                <a:ahLst/>
                <a:cxnLst>
                  <a:cxn ang="0">
                    <a:pos x="24" y="46"/>
                  </a:cxn>
                  <a:cxn ang="0">
                    <a:pos x="0" y="79"/>
                  </a:cxn>
                  <a:cxn ang="0">
                    <a:pos x="92" y="79"/>
                  </a:cxn>
                  <a:cxn ang="0">
                    <a:pos x="70" y="0"/>
                  </a:cxn>
                  <a:cxn ang="0">
                    <a:pos x="46" y="68"/>
                  </a:cxn>
                  <a:cxn ang="0">
                    <a:pos x="24" y="46"/>
                  </a:cxn>
                </a:cxnLst>
                <a:rect l="0" t="0" r="r" b="b"/>
                <a:pathLst>
                  <a:path w="92" h="79">
                    <a:moveTo>
                      <a:pt x="24" y="46"/>
                    </a:moveTo>
                    <a:lnTo>
                      <a:pt x="0" y="79"/>
                    </a:lnTo>
                    <a:lnTo>
                      <a:pt x="92" y="79"/>
                    </a:lnTo>
                    <a:lnTo>
                      <a:pt x="70" y="0"/>
                    </a:lnTo>
                    <a:lnTo>
                      <a:pt x="46" y="68"/>
                    </a:lnTo>
                    <a:lnTo>
                      <a:pt x="24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57" name="Group 295"/>
            <p:cNvGrpSpPr/>
            <p:nvPr/>
          </p:nvGrpSpPr>
          <p:grpSpPr>
            <a:xfrm>
              <a:off x="16069596" y="3263270"/>
              <a:ext cx="329118" cy="376134"/>
              <a:chOff x="5599113" y="1843088"/>
              <a:chExt cx="255588" cy="292100"/>
            </a:xfrm>
            <a:solidFill>
              <a:schemeClr val="tx1"/>
            </a:solidFill>
          </p:grpSpPr>
          <p:sp>
            <p:nvSpPr>
              <p:cNvPr id="958" name="Freeform 35"/>
              <p:cNvSpPr>
                <a:spLocks noEditPoints="1"/>
              </p:cNvSpPr>
              <p:nvPr/>
            </p:nvSpPr>
            <p:spPr bwMode="auto">
              <a:xfrm>
                <a:off x="5599113" y="1843088"/>
                <a:ext cx="255588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1" y="184"/>
                  </a:cxn>
                  <a:cxn ang="0">
                    <a:pos x="161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2" y="160"/>
                  </a:cxn>
                  <a:cxn ang="0">
                    <a:pos x="22" y="22"/>
                  </a:cxn>
                  <a:cxn ang="0">
                    <a:pos x="99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1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1" y="184"/>
                    </a:lnTo>
                    <a:lnTo>
                      <a:pt x="161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2" y="160"/>
                    </a:lnTo>
                    <a:lnTo>
                      <a:pt x="22" y="22"/>
                    </a:lnTo>
                    <a:lnTo>
                      <a:pt x="99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59" name="Freeform 36"/>
              <p:cNvSpPr>
                <a:spLocks/>
              </p:cNvSpPr>
              <p:nvPr/>
            </p:nvSpPr>
            <p:spPr bwMode="auto">
              <a:xfrm>
                <a:off x="5689601" y="1951038"/>
                <a:ext cx="96838" cy="107950"/>
              </a:xfrm>
              <a:custGeom>
                <a:avLst/>
                <a:gdLst/>
                <a:ahLst/>
                <a:cxnLst>
                  <a:cxn ang="0">
                    <a:pos x="0" y="68"/>
                  </a:cxn>
                  <a:cxn ang="0">
                    <a:pos x="61" y="33"/>
                  </a:cxn>
                  <a:cxn ang="0">
                    <a:pos x="0" y="0"/>
                  </a:cxn>
                  <a:cxn ang="0">
                    <a:pos x="0" y="68"/>
                  </a:cxn>
                </a:cxnLst>
                <a:rect l="0" t="0" r="r" b="b"/>
                <a:pathLst>
                  <a:path w="61" h="68">
                    <a:moveTo>
                      <a:pt x="0" y="68"/>
                    </a:moveTo>
                    <a:lnTo>
                      <a:pt x="61" y="33"/>
                    </a:lnTo>
                    <a:lnTo>
                      <a:pt x="0" y="0"/>
                    </a:lnTo>
                    <a:lnTo>
                      <a:pt x="0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60" name="Group 321"/>
            <p:cNvGrpSpPr/>
            <p:nvPr/>
          </p:nvGrpSpPr>
          <p:grpSpPr>
            <a:xfrm>
              <a:off x="16823909" y="3263270"/>
              <a:ext cx="327073" cy="376134"/>
              <a:chOff x="6184901" y="1843088"/>
              <a:chExt cx="254000" cy="292100"/>
            </a:xfrm>
            <a:solidFill>
              <a:schemeClr val="tx1"/>
            </a:solidFill>
          </p:grpSpPr>
          <p:sp>
            <p:nvSpPr>
              <p:cNvPr id="961" name="Freeform 37"/>
              <p:cNvSpPr>
                <a:spLocks noEditPoints="1"/>
              </p:cNvSpPr>
              <p:nvPr/>
            </p:nvSpPr>
            <p:spPr bwMode="auto">
              <a:xfrm>
                <a:off x="6184901" y="1843088"/>
                <a:ext cx="254000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0" y="184"/>
                  </a:cxn>
                  <a:cxn ang="0">
                    <a:pos x="160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2" y="160"/>
                  </a:cxn>
                  <a:cxn ang="0">
                    <a:pos x="22" y="22"/>
                  </a:cxn>
                  <a:cxn ang="0">
                    <a:pos x="98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0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0" y="184"/>
                    </a:lnTo>
                    <a:lnTo>
                      <a:pt x="160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2" y="160"/>
                    </a:lnTo>
                    <a:lnTo>
                      <a:pt x="22" y="22"/>
                    </a:lnTo>
                    <a:lnTo>
                      <a:pt x="98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62" name="Freeform 38"/>
              <p:cNvSpPr>
                <a:spLocks/>
              </p:cNvSpPr>
              <p:nvPr/>
            </p:nvSpPr>
            <p:spPr bwMode="auto">
              <a:xfrm>
                <a:off x="6238876" y="1954213"/>
                <a:ext cx="53975" cy="107950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34" y="68"/>
                  </a:cxn>
                  <a:cxn ang="0">
                    <a:pos x="34" y="52"/>
                  </a:cxn>
                  <a:cxn ang="0">
                    <a:pos x="16" y="35"/>
                  </a:cxn>
                  <a:cxn ang="0">
                    <a:pos x="34" y="15"/>
                  </a:cxn>
                  <a:cxn ang="0">
                    <a:pos x="34" y="0"/>
                  </a:cxn>
                  <a:cxn ang="0">
                    <a:pos x="8" y="25"/>
                  </a:cxn>
                  <a:cxn ang="0">
                    <a:pos x="0" y="35"/>
                  </a:cxn>
                </a:cxnLst>
                <a:rect l="0" t="0" r="r" b="b"/>
                <a:pathLst>
                  <a:path w="34" h="68">
                    <a:moveTo>
                      <a:pt x="0" y="35"/>
                    </a:moveTo>
                    <a:lnTo>
                      <a:pt x="34" y="68"/>
                    </a:lnTo>
                    <a:lnTo>
                      <a:pt x="34" y="52"/>
                    </a:lnTo>
                    <a:lnTo>
                      <a:pt x="16" y="35"/>
                    </a:lnTo>
                    <a:lnTo>
                      <a:pt x="34" y="15"/>
                    </a:lnTo>
                    <a:lnTo>
                      <a:pt x="34" y="0"/>
                    </a:lnTo>
                    <a:lnTo>
                      <a:pt x="8" y="25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63" name="Freeform 39"/>
              <p:cNvSpPr>
                <a:spLocks/>
              </p:cNvSpPr>
              <p:nvPr/>
            </p:nvSpPr>
            <p:spPr bwMode="auto">
              <a:xfrm>
                <a:off x="6330951" y="1951038"/>
                <a:ext cx="55563" cy="107950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7" y="33"/>
                  </a:cxn>
                  <a:cxn ang="0">
                    <a:pos x="0" y="52"/>
                  </a:cxn>
                  <a:cxn ang="0">
                    <a:pos x="0" y="68"/>
                  </a:cxn>
                  <a:cxn ang="0">
                    <a:pos x="27" y="41"/>
                  </a:cxn>
                  <a:cxn ang="0">
                    <a:pos x="35" y="33"/>
                  </a:cxn>
                  <a:cxn ang="0">
                    <a:pos x="0" y="0"/>
                  </a:cxn>
                  <a:cxn ang="0">
                    <a:pos x="0" y="16"/>
                  </a:cxn>
                </a:cxnLst>
                <a:rect l="0" t="0" r="r" b="b"/>
                <a:pathLst>
                  <a:path w="35" h="68">
                    <a:moveTo>
                      <a:pt x="0" y="16"/>
                    </a:moveTo>
                    <a:lnTo>
                      <a:pt x="17" y="33"/>
                    </a:lnTo>
                    <a:lnTo>
                      <a:pt x="0" y="52"/>
                    </a:lnTo>
                    <a:lnTo>
                      <a:pt x="0" y="68"/>
                    </a:lnTo>
                    <a:lnTo>
                      <a:pt x="27" y="41"/>
                    </a:lnTo>
                    <a:lnTo>
                      <a:pt x="35" y="3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64" name="Group 320"/>
            <p:cNvGrpSpPr/>
            <p:nvPr/>
          </p:nvGrpSpPr>
          <p:grpSpPr>
            <a:xfrm>
              <a:off x="17576178" y="3263270"/>
              <a:ext cx="331162" cy="376134"/>
              <a:chOff x="6769101" y="1843088"/>
              <a:chExt cx="257175" cy="292100"/>
            </a:xfrm>
            <a:solidFill>
              <a:schemeClr val="tx1"/>
            </a:solidFill>
          </p:grpSpPr>
          <p:sp>
            <p:nvSpPr>
              <p:cNvPr id="965" name="Freeform 40"/>
              <p:cNvSpPr>
                <a:spLocks noEditPoints="1"/>
              </p:cNvSpPr>
              <p:nvPr/>
            </p:nvSpPr>
            <p:spPr bwMode="auto">
              <a:xfrm>
                <a:off x="6769101" y="1843088"/>
                <a:ext cx="257175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2" y="184"/>
                  </a:cxn>
                  <a:cxn ang="0">
                    <a:pos x="162" y="52"/>
                  </a:cxn>
                  <a:cxn ang="0">
                    <a:pos x="108" y="0"/>
                  </a:cxn>
                  <a:cxn ang="0">
                    <a:pos x="138" y="160"/>
                  </a:cxn>
                  <a:cxn ang="0">
                    <a:pos x="24" y="160"/>
                  </a:cxn>
                  <a:cxn ang="0">
                    <a:pos x="24" y="22"/>
                  </a:cxn>
                  <a:cxn ang="0">
                    <a:pos x="98" y="22"/>
                  </a:cxn>
                  <a:cxn ang="0">
                    <a:pos x="138" y="62"/>
                  </a:cxn>
                  <a:cxn ang="0">
                    <a:pos x="138" y="160"/>
                  </a:cxn>
                </a:cxnLst>
                <a:rect l="0" t="0" r="r" b="b"/>
                <a:pathLst>
                  <a:path w="162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2" y="184"/>
                    </a:lnTo>
                    <a:lnTo>
                      <a:pt x="162" y="52"/>
                    </a:lnTo>
                    <a:lnTo>
                      <a:pt x="108" y="0"/>
                    </a:lnTo>
                    <a:close/>
                    <a:moveTo>
                      <a:pt x="138" y="160"/>
                    </a:moveTo>
                    <a:lnTo>
                      <a:pt x="24" y="160"/>
                    </a:lnTo>
                    <a:lnTo>
                      <a:pt x="24" y="22"/>
                    </a:lnTo>
                    <a:lnTo>
                      <a:pt x="98" y="22"/>
                    </a:lnTo>
                    <a:lnTo>
                      <a:pt x="138" y="62"/>
                    </a:lnTo>
                    <a:lnTo>
                      <a:pt x="138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66" name="Rectangle 41"/>
              <p:cNvSpPr>
                <a:spLocks noChangeArrowheads="1"/>
              </p:cNvSpPr>
              <p:nvPr/>
            </p:nvSpPr>
            <p:spPr bwMode="auto">
              <a:xfrm>
                <a:off x="6824663" y="2044700"/>
                <a:ext cx="34925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67" name="Rectangle 42"/>
              <p:cNvSpPr>
                <a:spLocks noChangeArrowheads="1"/>
              </p:cNvSpPr>
              <p:nvPr/>
            </p:nvSpPr>
            <p:spPr bwMode="auto">
              <a:xfrm>
                <a:off x="6880226" y="1951038"/>
                <a:ext cx="34925" cy="1285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68" name="Rectangle 43"/>
              <p:cNvSpPr>
                <a:spLocks noChangeArrowheads="1"/>
              </p:cNvSpPr>
              <p:nvPr/>
            </p:nvSpPr>
            <p:spPr bwMode="auto">
              <a:xfrm>
                <a:off x="6932613" y="2006600"/>
                <a:ext cx="38100" cy="730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969" name="Freeform 44"/>
            <p:cNvSpPr>
              <a:spLocks noEditPoints="1"/>
            </p:cNvSpPr>
            <p:nvPr/>
          </p:nvSpPr>
          <p:spPr bwMode="auto">
            <a:xfrm>
              <a:off x="12347093" y="3263270"/>
              <a:ext cx="327073" cy="376134"/>
            </a:xfrm>
            <a:custGeom>
              <a:avLst/>
              <a:gdLst>
                <a:gd name="T0" fmla="*/ 2147483646 w 160"/>
                <a:gd name="T1" fmla="*/ 0 h 184"/>
                <a:gd name="T2" fmla="*/ 0 w 160"/>
                <a:gd name="T3" fmla="*/ 0 h 184"/>
                <a:gd name="T4" fmla="*/ 0 w 160"/>
                <a:gd name="T5" fmla="*/ 2147483646 h 184"/>
                <a:gd name="T6" fmla="*/ 2147483646 w 160"/>
                <a:gd name="T7" fmla="*/ 2147483646 h 184"/>
                <a:gd name="T8" fmla="*/ 2147483646 w 160"/>
                <a:gd name="T9" fmla="*/ 2147483646 h 184"/>
                <a:gd name="T10" fmla="*/ 2147483646 w 160"/>
                <a:gd name="T11" fmla="*/ 0 h 184"/>
                <a:gd name="T12" fmla="*/ 2147483646 w 160"/>
                <a:gd name="T13" fmla="*/ 2147483646 h 184"/>
                <a:gd name="T14" fmla="*/ 2147483646 w 160"/>
                <a:gd name="T15" fmla="*/ 2147483646 h 184"/>
                <a:gd name="T16" fmla="*/ 2147483646 w 160"/>
                <a:gd name="T17" fmla="*/ 2147483646 h 184"/>
                <a:gd name="T18" fmla="*/ 2147483646 w 160"/>
                <a:gd name="T19" fmla="*/ 2147483646 h 184"/>
                <a:gd name="T20" fmla="*/ 2147483646 w 160"/>
                <a:gd name="T21" fmla="*/ 2147483646 h 184"/>
                <a:gd name="T22" fmla="*/ 2147483646 w 160"/>
                <a:gd name="T23" fmla="*/ 2147483646 h 184"/>
                <a:gd name="T24" fmla="*/ 2147483646 w 160"/>
                <a:gd name="T25" fmla="*/ 2147483646 h 184"/>
                <a:gd name="T26" fmla="*/ 2147483646 w 160"/>
                <a:gd name="T27" fmla="*/ 2147483646 h 184"/>
                <a:gd name="T28" fmla="*/ 2147483646 w 160"/>
                <a:gd name="T29" fmla="*/ 2147483646 h 184"/>
                <a:gd name="T30" fmla="*/ 2147483646 w 160"/>
                <a:gd name="T31" fmla="*/ 2147483646 h 184"/>
                <a:gd name="T32" fmla="*/ 2147483646 w 160"/>
                <a:gd name="T33" fmla="*/ 2147483646 h 1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0" y="184"/>
                  </a:lnTo>
                  <a:lnTo>
                    <a:pt x="160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46" y="22"/>
                  </a:lnTo>
                  <a:lnTo>
                    <a:pt x="46" y="127"/>
                  </a:lnTo>
                  <a:lnTo>
                    <a:pt x="68" y="92"/>
                  </a:lnTo>
                  <a:lnTo>
                    <a:pt x="92" y="127"/>
                  </a:lnTo>
                  <a:lnTo>
                    <a:pt x="9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970" name="Group 278"/>
            <p:cNvGrpSpPr/>
            <p:nvPr/>
          </p:nvGrpSpPr>
          <p:grpSpPr>
            <a:xfrm>
              <a:off x="11543720" y="3263270"/>
              <a:ext cx="329118" cy="376134"/>
              <a:chOff x="2084388" y="1843088"/>
              <a:chExt cx="255588" cy="292100"/>
            </a:xfrm>
            <a:solidFill>
              <a:schemeClr val="tx1"/>
            </a:solidFill>
          </p:grpSpPr>
          <p:sp>
            <p:nvSpPr>
              <p:cNvPr id="971" name="Freeform 45"/>
              <p:cNvSpPr>
                <a:spLocks noEditPoints="1"/>
              </p:cNvSpPr>
              <p:nvPr/>
            </p:nvSpPr>
            <p:spPr bwMode="auto">
              <a:xfrm>
                <a:off x="2084388" y="1843088"/>
                <a:ext cx="255588" cy="292100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61" y="184"/>
                  </a:cxn>
                  <a:cxn ang="0">
                    <a:pos x="161" y="52"/>
                  </a:cxn>
                  <a:cxn ang="0">
                    <a:pos x="108" y="0"/>
                  </a:cxn>
                  <a:cxn ang="0">
                    <a:pos x="69" y="92"/>
                  </a:cxn>
                  <a:cxn ang="0">
                    <a:pos x="81" y="92"/>
                  </a:cxn>
                  <a:cxn ang="0">
                    <a:pos x="81" y="79"/>
                  </a:cxn>
                  <a:cxn ang="0">
                    <a:pos x="69" y="79"/>
                  </a:cxn>
                  <a:cxn ang="0">
                    <a:pos x="69" y="68"/>
                  </a:cxn>
                  <a:cxn ang="0">
                    <a:pos x="81" y="68"/>
                  </a:cxn>
                  <a:cxn ang="0">
                    <a:pos x="81" y="57"/>
                  </a:cxn>
                  <a:cxn ang="0">
                    <a:pos x="69" y="57"/>
                  </a:cxn>
                  <a:cxn ang="0">
                    <a:pos x="69" y="46"/>
                  </a:cxn>
                  <a:cxn ang="0">
                    <a:pos x="81" y="46"/>
                  </a:cxn>
                  <a:cxn ang="0">
                    <a:pos x="81" y="33"/>
                  </a:cxn>
                  <a:cxn ang="0">
                    <a:pos x="69" y="33"/>
                  </a:cxn>
                  <a:cxn ang="0">
                    <a:pos x="69" y="22"/>
                  </a:cxn>
                  <a:cxn ang="0">
                    <a:pos x="81" y="22"/>
                  </a:cxn>
                  <a:cxn ang="0">
                    <a:pos x="81" y="33"/>
                  </a:cxn>
                  <a:cxn ang="0">
                    <a:pos x="93" y="33"/>
                  </a:cxn>
                  <a:cxn ang="0">
                    <a:pos x="93" y="46"/>
                  </a:cxn>
                  <a:cxn ang="0">
                    <a:pos x="81" y="46"/>
                  </a:cxn>
                  <a:cxn ang="0">
                    <a:pos x="81" y="57"/>
                  </a:cxn>
                  <a:cxn ang="0">
                    <a:pos x="93" y="57"/>
                  </a:cxn>
                  <a:cxn ang="0">
                    <a:pos x="93" y="68"/>
                  </a:cxn>
                  <a:cxn ang="0">
                    <a:pos x="81" y="68"/>
                  </a:cxn>
                  <a:cxn ang="0">
                    <a:pos x="81" y="79"/>
                  </a:cxn>
                  <a:cxn ang="0">
                    <a:pos x="93" y="79"/>
                  </a:cxn>
                  <a:cxn ang="0">
                    <a:pos x="93" y="92"/>
                  </a:cxn>
                  <a:cxn ang="0">
                    <a:pos x="81" y="92"/>
                  </a:cxn>
                  <a:cxn ang="0">
                    <a:pos x="81" y="103"/>
                  </a:cxn>
                  <a:cxn ang="0">
                    <a:pos x="93" y="103"/>
                  </a:cxn>
                  <a:cxn ang="0">
                    <a:pos x="93" y="114"/>
                  </a:cxn>
                  <a:cxn ang="0">
                    <a:pos x="81" y="114"/>
                  </a:cxn>
                  <a:cxn ang="0">
                    <a:pos x="81" y="103"/>
                  </a:cxn>
                  <a:cxn ang="0">
                    <a:pos x="69" y="103"/>
                  </a:cxn>
                  <a:cxn ang="0">
                    <a:pos x="69" y="92"/>
                  </a:cxn>
                  <a:cxn ang="0">
                    <a:pos x="47" y="160"/>
                  </a:cxn>
                  <a:cxn ang="0">
                    <a:pos x="23" y="160"/>
                  </a:cxn>
                  <a:cxn ang="0">
                    <a:pos x="23" y="22"/>
                  </a:cxn>
                  <a:cxn ang="0">
                    <a:pos x="58" y="22"/>
                  </a:cxn>
                  <a:cxn ang="0">
                    <a:pos x="58" y="114"/>
                  </a:cxn>
                  <a:cxn ang="0">
                    <a:pos x="47" y="114"/>
                  </a:cxn>
                  <a:cxn ang="0">
                    <a:pos x="47" y="160"/>
                  </a:cxn>
                  <a:cxn ang="0">
                    <a:pos x="104" y="173"/>
                  </a:cxn>
                  <a:cxn ang="0">
                    <a:pos x="58" y="173"/>
                  </a:cxn>
                  <a:cxn ang="0">
                    <a:pos x="58" y="127"/>
                  </a:cxn>
                  <a:cxn ang="0">
                    <a:pos x="104" y="127"/>
                  </a:cxn>
                  <a:cxn ang="0">
                    <a:pos x="104" y="173"/>
                  </a:cxn>
                  <a:cxn ang="0">
                    <a:pos x="139" y="160"/>
                  </a:cxn>
                  <a:cxn ang="0">
                    <a:pos x="115" y="160"/>
                  </a:cxn>
                  <a:cxn ang="0">
                    <a:pos x="115" y="114"/>
                  </a:cxn>
                  <a:cxn ang="0">
                    <a:pos x="104" y="114"/>
                  </a:cxn>
                  <a:cxn ang="0">
                    <a:pos x="104" y="27"/>
                  </a:cxn>
                  <a:cxn ang="0">
                    <a:pos x="139" y="62"/>
                  </a:cxn>
                  <a:cxn ang="0">
                    <a:pos x="139" y="160"/>
                  </a:cxn>
                </a:cxnLst>
                <a:rect l="0" t="0" r="r" b="b"/>
                <a:pathLst>
                  <a:path w="161" h="184">
                    <a:moveTo>
                      <a:pt x="108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61" y="184"/>
                    </a:lnTo>
                    <a:lnTo>
                      <a:pt x="161" y="52"/>
                    </a:lnTo>
                    <a:lnTo>
                      <a:pt x="108" y="0"/>
                    </a:lnTo>
                    <a:close/>
                    <a:moveTo>
                      <a:pt x="69" y="92"/>
                    </a:moveTo>
                    <a:lnTo>
                      <a:pt x="81" y="92"/>
                    </a:lnTo>
                    <a:lnTo>
                      <a:pt x="81" y="79"/>
                    </a:lnTo>
                    <a:lnTo>
                      <a:pt x="69" y="79"/>
                    </a:lnTo>
                    <a:lnTo>
                      <a:pt x="69" y="68"/>
                    </a:lnTo>
                    <a:lnTo>
                      <a:pt x="81" y="68"/>
                    </a:lnTo>
                    <a:lnTo>
                      <a:pt x="81" y="57"/>
                    </a:lnTo>
                    <a:lnTo>
                      <a:pt x="69" y="57"/>
                    </a:lnTo>
                    <a:lnTo>
                      <a:pt x="69" y="46"/>
                    </a:lnTo>
                    <a:lnTo>
                      <a:pt x="81" y="46"/>
                    </a:lnTo>
                    <a:lnTo>
                      <a:pt x="81" y="33"/>
                    </a:lnTo>
                    <a:lnTo>
                      <a:pt x="69" y="33"/>
                    </a:lnTo>
                    <a:lnTo>
                      <a:pt x="69" y="22"/>
                    </a:lnTo>
                    <a:lnTo>
                      <a:pt x="81" y="22"/>
                    </a:lnTo>
                    <a:lnTo>
                      <a:pt x="81" y="33"/>
                    </a:lnTo>
                    <a:lnTo>
                      <a:pt x="93" y="33"/>
                    </a:lnTo>
                    <a:lnTo>
                      <a:pt x="93" y="46"/>
                    </a:lnTo>
                    <a:lnTo>
                      <a:pt x="81" y="46"/>
                    </a:lnTo>
                    <a:lnTo>
                      <a:pt x="81" y="57"/>
                    </a:lnTo>
                    <a:lnTo>
                      <a:pt x="93" y="57"/>
                    </a:lnTo>
                    <a:lnTo>
                      <a:pt x="93" y="68"/>
                    </a:lnTo>
                    <a:lnTo>
                      <a:pt x="81" y="68"/>
                    </a:lnTo>
                    <a:lnTo>
                      <a:pt x="81" y="79"/>
                    </a:lnTo>
                    <a:lnTo>
                      <a:pt x="93" y="79"/>
                    </a:lnTo>
                    <a:lnTo>
                      <a:pt x="93" y="92"/>
                    </a:lnTo>
                    <a:lnTo>
                      <a:pt x="81" y="92"/>
                    </a:lnTo>
                    <a:lnTo>
                      <a:pt x="81" y="103"/>
                    </a:lnTo>
                    <a:lnTo>
                      <a:pt x="93" y="103"/>
                    </a:lnTo>
                    <a:lnTo>
                      <a:pt x="93" y="114"/>
                    </a:lnTo>
                    <a:lnTo>
                      <a:pt x="81" y="114"/>
                    </a:lnTo>
                    <a:lnTo>
                      <a:pt x="81" y="103"/>
                    </a:lnTo>
                    <a:lnTo>
                      <a:pt x="69" y="103"/>
                    </a:lnTo>
                    <a:lnTo>
                      <a:pt x="69" y="92"/>
                    </a:lnTo>
                    <a:close/>
                    <a:moveTo>
                      <a:pt x="47" y="160"/>
                    </a:moveTo>
                    <a:lnTo>
                      <a:pt x="23" y="160"/>
                    </a:lnTo>
                    <a:lnTo>
                      <a:pt x="23" y="22"/>
                    </a:lnTo>
                    <a:lnTo>
                      <a:pt x="58" y="22"/>
                    </a:lnTo>
                    <a:lnTo>
                      <a:pt x="58" y="114"/>
                    </a:lnTo>
                    <a:lnTo>
                      <a:pt x="47" y="114"/>
                    </a:lnTo>
                    <a:lnTo>
                      <a:pt x="47" y="160"/>
                    </a:lnTo>
                    <a:close/>
                    <a:moveTo>
                      <a:pt x="104" y="173"/>
                    </a:moveTo>
                    <a:lnTo>
                      <a:pt x="58" y="173"/>
                    </a:lnTo>
                    <a:lnTo>
                      <a:pt x="58" y="127"/>
                    </a:lnTo>
                    <a:lnTo>
                      <a:pt x="104" y="127"/>
                    </a:lnTo>
                    <a:lnTo>
                      <a:pt x="104" y="173"/>
                    </a:lnTo>
                    <a:close/>
                    <a:moveTo>
                      <a:pt x="139" y="160"/>
                    </a:moveTo>
                    <a:lnTo>
                      <a:pt x="115" y="160"/>
                    </a:lnTo>
                    <a:lnTo>
                      <a:pt x="115" y="114"/>
                    </a:lnTo>
                    <a:lnTo>
                      <a:pt x="104" y="114"/>
                    </a:lnTo>
                    <a:lnTo>
                      <a:pt x="104" y="27"/>
                    </a:lnTo>
                    <a:lnTo>
                      <a:pt x="139" y="62"/>
                    </a:lnTo>
                    <a:lnTo>
                      <a:pt x="139" y="16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72" name="Rectangle 46"/>
              <p:cNvSpPr>
                <a:spLocks noChangeArrowheads="1"/>
              </p:cNvSpPr>
              <p:nvPr/>
            </p:nvSpPr>
            <p:spPr bwMode="auto">
              <a:xfrm>
                <a:off x="2193926" y="2062163"/>
                <a:ext cx="38100" cy="17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73" name="Group 280"/>
            <p:cNvGrpSpPr/>
            <p:nvPr/>
          </p:nvGrpSpPr>
          <p:grpSpPr>
            <a:xfrm>
              <a:off x="12347094" y="4015539"/>
              <a:ext cx="327073" cy="378178"/>
              <a:chOff x="2708276" y="2427288"/>
              <a:chExt cx="254000" cy="293687"/>
            </a:xfrm>
            <a:solidFill>
              <a:schemeClr val="tx1"/>
            </a:solidFill>
          </p:grpSpPr>
          <p:sp>
            <p:nvSpPr>
              <p:cNvPr id="974" name="Freeform 47"/>
              <p:cNvSpPr>
                <a:spLocks noEditPoints="1"/>
              </p:cNvSpPr>
              <p:nvPr/>
            </p:nvSpPr>
            <p:spPr bwMode="auto">
              <a:xfrm>
                <a:off x="2760663" y="2427288"/>
                <a:ext cx="146050" cy="73025"/>
              </a:xfrm>
              <a:custGeom>
                <a:avLst/>
                <a:gdLst/>
                <a:ahLst/>
                <a:cxnLst>
                  <a:cxn ang="0">
                    <a:pos x="58" y="14"/>
                  </a:cxn>
                  <a:cxn ang="0">
                    <a:pos x="44" y="14"/>
                  </a:cxn>
                  <a:cxn ang="0">
                    <a:pos x="29" y="0"/>
                  </a:cxn>
                  <a:cxn ang="0">
                    <a:pos x="15" y="14"/>
                  </a:cxn>
                  <a:cxn ang="0">
                    <a:pos x="0" y="14"/>
                  </a:cxn>
                  <a:cxn ang="0">
                    <a:pos x="0" y="29"/>
                  </a:cxn>
                  <a:cxn ang="0">
                    <a:pos x="58" y="29"/>
                  </a:cxn>
                  <a:cxn ang="0">
                    <a:pos x="58" y="14"/>
                  </a:cxn>
                  <a:cxn ang="0">
                    <a:pos x="29" y="22"/>
                  </a:cxn>
                  <a:cxn ang="0">
                    <a:pos x="22" y="14"/>
                  </a:cxn>
                  <a:cxn ang="0">
                    <a:pos x="29" y="7"/>
                  </a:cxn>
                  <a:cxn ang="0">
                    <a:pos x="37" y="14"/>
                  </a:cxn>
                  <a:cxn ang="0">
                    <a:pos x="29" y="22"/>
                  </a:cxn>
                </a:cxnLst>
                <a:rect l="0" t="0" r="r" b="b"/>
                <a:pathLst>
                  <a:path w="58" h="29">
                    <a:moveTo>
                      <a:pt x="58" y="14"/>
                    </a:move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6"/>
                      <a:pt x="37" y="0"/>
                      <a:pt x="29" y="0"/>
                    </a:cubicBezTo>
                    <a:cubicBezTo>
                      <a:pt x="21" y="0"/>
                      <a:pt x="15" y="6"/>
                      <a:pt x="1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8" y="29"/>
                      <a:pt x="58" y="29"/>
                      <a:pt x="58" y="29"/>
                    </a:cubicBezTo>
                    <a:lnTo>
                      <a:pt x="58" y="14"/>
                    </a:lnTo>
                    <a:close/>
                    <a:moveTo>
                      <a:pt x="29" y="22"/>
                    </a:moveTo>
                    <a:cubicBezTo>
                      <a:pt x="25" y="22"/>
                      <a:pt x="22" y="18"/>
                      <a:pt x="22" y="14"/>
                    </a:cubicBezTo>
                    <a:cubicBezTo>
                      <a:pt x="22" y="10"/>
                      <a:pt x="25" y="7"/>
                      <a:pt x="29" y="7"/>
                    </a:cubicBezTo>
                    <a:cubicBezTo>
                      <a:pt x="33" y="7"/>
                      <a:pt x="37" y="10"/>
                      <a:pt x="37" y="14"/>
                    </a:cubicBezTo>
                    <a:cubicBezTo>
                      <a:pt x="37" y="18"/>
                      <a:pt x="33" y="22"/>
                      <a:pt x="29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75" name="Freeform 48"/>
              <p:cNvSpPr>
                <a:spLocks noEditPoints="1"/>
              </p:cNvSpPr>
              <p:nvPr/>
            </p:nvSpPr>
            <p:spPr bwMode="auto">
              <a:xfrm>
                <a:off x="2708276" y="2463800"/>
                <a:ext cx="254000" cy="257175"/>
              </a:xfrm>
              <a:custGeom>
                <a:avLst/>
                <a:gdLst/>
                <a:ahLst/>
                <a:cxnLst>
                  <a:cxn ang="0">
                    <a:pos x="138" y="0"/>
                  </a:cxn>
                  <a:cxn ang="0">
                    <a:pos x="138" y="35"/>
                  </a:cxn>
                  <a:cxn ang="0">
                    <a:pos x="22" y="35"/>
                  </a:cxn>
                  <a:cxn ang="0">
                    <a:pos x="2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0" y="162"/>
                  </a:cxn>
                  <a:cxn ang="0">
                    <a:pos x="160" y="0"/>
                  </a:cxn>
                  <a:cxn ang="0">
                    <a:pos x="138" y="0"/>
                  </a:cxn>
                  <a:cxn ang="0">
                    <a:pos x="74" y="138"/>
                  </a:cxn>
                  <a:cxn ang="0">
                    <a:pos x="66" y="128"/>
                  </a:cxn>
                  <a:cxn ang="0">
                    <a:pos x="33" y="97"/>
                  </a:cxn>
                  <a:cxn ang="0">
                    <a:pos x="51" y="81"/>
                  </a:cxn>
                  <a:cxn ang="0">
                    <a:pos x="74" y="105"/>
                  </a:cxn>
                  <a:cxn ang="0">
                    <a:pos x="120" y="58"/>
                  </a:cxn>
                  <a:cxn ang="0">
                    <a:pos x="138" y="74"/>
                  </a:cxn>
                  <a:cxn ang="0">
                    <a:pos x="74" y="138"/>
                  </a:cxn>
                </a:cxnLst>
                <a:rect l="0" t="0" r="r" b="b"/>
                <a:pathLst>
                  <a:path w="160" h="162">
                    <a:moveTo>
                      <a:pt x="138" y="0"/>
                    </a:moveTo>
                    <a:lnTo>
                      <a:pt x="138" y="35"/>
                    </a:lnTo>
                    <a:lnTo>
                      <a:pt x="22" y="35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160" y="162"/>
                    </a:lnTo>
                    <a:lnTo>
                      <a:pt x="160" y="0"/>
                    </a:lnTo>
                    <a:lnTo>
                      <a:pt x="138" y="0"/>
                    </a:lnTo>
                    <a:close/>
                    <a:moveTo>
                      <a:pt x="74" y="138"/>
                    </a:moveTo>
                    <a:lnTo>
                      <a:pt x="66" y="128"/>
                    </a:lnTo>
                    <a:lnTo>
                      <a:pt x="33" y="97"/>
                    </a:lnTo>
                    <a:lnTo>
                      <a:pt x="51" y="81"/>
                    </a:lnTo>
                    <a:lnTo>
                      <a:pt x="74" y="105"/>
                    </a:lnTo>
                    <a:lnTo>
                      <a:pt x="120" y="58"/>
                    </a:lnTo>
                    <a:lnTo>
                      <a:pt x="138" y="74"/>
                    </a:lnTo>
                    <a:lnTo>
                      <a:pt x="74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976" name="Freeform 49"/>
            <p:cNvSpPr>
              <a:spLocks/>
            </p:cNvSpPr>
            <p:nvPr/>
          </p:nvSpPr>
          <p:spPr bwMode="auto">
            <a:xfrm>
              <a:off x="10785318" y="4013494"/>
              <a:ext cx="365914" cy="331162"/>
            </a:xfrm>
            <a:custGeom>
              <a:avLst/>
              <a:gdLst>
                <a:gd name="T0" fmla="*/ 2147483646 w 113"/>
                <a:gd name="T1" fmla="*/ 2147483646 h 102"/>
                <a:gd name="T2" fmla="*/ 2147483646 w 113"/>
                <a:gd name="T3" fmla="*/ 2147483646 h 102"/>
                <a:gd name="T4" fmla="*/ 2147483646 w 113"/>
                <a:gd name="T5" fmla="*/ 2147483646 h 102"/>
                <a:gd name="T6" fmla="*/ 2147483646 w 113"/>
                <a:gd name="T7" fmla="*/ 2147483646 h 102"/>
                <a:gd name="T8" fmla="*/ 2147483646 w 113"/>
                <a:gd name="T9" fmla="*/ 2147483646 h 102"/>
                <a:gd name="T10" fmla="*/ 2147483646 w 113"/>
                <a:gd name="T11" fmla="*/ 2147483646 h 102"/>
                <a:gd name="T12" fmla="*/ 2147483646 w 113"/>
                <a:gd name="T13" fmla="*/ 2147483646 h 102"/>
                <a:gd name="T14" fmla="*/ 2147483646 w 113"/>
                <a:gd name="T15" fmla="*/ 2147483646 h 102"/>
                <a:gd name="T16" fmla="*/ 2147483646 w 113"/>
                <a:gd name="T17" fmla="*/ 2147483646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02">
                  <a:moveTo>
                    <a:pt x="107" y="3"/>
                  </a:moveTo>
                  <a:cubicBezTo>
                    <a:pt x="102" y="0"/>
                    <a:pt x="95" y="1"/>
                    <a:pt x="92" y="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46"/>
                    <a:pt x="10" y="45"/>
                    <a:pt x="5" y="49"/>
                  </a:cubicBezTo>
                  <a:cubicBezTo>
                    <a:pt x="1" y="52"/>
                    <a:pt x="0" y="58"/>
                    <a:pt x="4" y="6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3" y="12"/>
                    <a:pt x="112" y="6"/>
                    <a:pt x="107" y="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977" name="Freeform 50"/>
            <p:cNvSpPr>
              <a:spLocks noEditPoints="1"/>
            </p:cNvSpPr>
            <p:nvPr/>
          </p:nvSpPr>
          <p:spPr bwMode="auto">
            <a:xfrm>
              <a:off x="11558029" y="4015539"/>
              <a:ext cx="363869" cy="355692"/>
            </a:xfrm>
            <a:custGeom>
              <a:avLst/>
              <a:gdLst>
                <a:gd name="T0" fmla="*/ 2147483646 w 112"/>
                <a:gd name="T1" fmla="*/ 2147483646 h 109"/>
                <a:gd name="T2" fmla="*/ 2147483646 w 112"/>
                <a:gd name="T3" fmla="*/ 0 h 109"/>
                <a:gd name="T4" fmla="*/ 2147483646 w 112"/>
                <a:gd name="T5" fmla="*/ 2147483646 h 109"/>
                <a:gd name="T6" fmla="*/ 2147483646 w 112"/>
                <a:gd name="T7" fmla="*/ 2147483646 h 109"/>
                <a:gd name="T8" fmla="*/ 0 w 112"/>
                <a:gd name="T9" fmla="*/ 2147483646 h 109"/>
                <a:gd name="T10" fmla="*/ 2147483646 w 112"/>
                <a:gd name="T11" fmla="*/ 2147483646 h 109"/>
                <a:gd name="T12" fmla="*/ 2147483646 w 112"/>
                <a:gd name="T13" fmla="*/ 2147483646 h 109"/>
                <a:gd name="T14" fmla="*/ 2147483646 w 112"/>
                <a:gd name="T15" fmla="*/ 2147483646 h 109"/>
                <a:gd name="T16" fmla="*/ 2147483646 w 112"/>
                <a:gd name="T17" fmla="*/ 2147483646 h 109"/>
                <a:gd name="T18" fmla="*/ 2147483646 w 112"/>
                <a:gd name="T19" fmla="*/ 2147483646 h 109"/>
                <a:gd name="T20" fmla="*/ 2147483646 w 112"/>
                <a:gd name="T21" fmla="*/ 2147483646 h 109"/>
                <a:gd name="T22" fmla="*/ 2147483646 w 112"/>
                <a:gd name="T23" fmla="*/ 2147483646 h 109"/>
                <a:gd name="T24" fmla="*/ 2147483646 w 112"/>
                <a:gd name="T25" fmla="*/ 2147483646 h 109"/>
                <a:gd name="T26" fmla="*/ 2147483646 w 112"/>
                <a:gd name="T27" fmla="*/ 2147483646 h 109"/>
                <a:gd name="T28" fmla="*/ 2147483646 w 112"/>
                <a:gd name="T29" fmla="*/ 2147483646 h 109"/>
                <a:gd name="T30" fmla="*/ 2147483646 w 112"/>
                <a:gd name="T31" fmla="*/ 2147483646 h 109"/>
                <a:gd name="T32" fmla="*/ 2147483646 w 112"/>
                <a:gd name="T33" fmla="*/ 2147483646 h 109"/>
                <a:gd name="T34" fmla="*/ 2147483646 w 112"/>
                <a:gd name="T35" fmla="*/ 2147483646 h 109"/>
                <a:gd name="T36" fmla="*/ 2147483646 w 112"/>
                <a:gd name="T37" fmla="*/ 2147483646 h 109"/>
                <a:gd name="T38" fmla="*/ 2147483646 w 112"/>
                <a:gd name="T39" fmla="*/ 2147483646 h 109"/>
                <a:gd name="T40" fmla="*/ 2147483646 w 112"/>
                <a:gd name="T41" fmla="*/ 2147483646 h 109"/>
                <a:gd name="T42" fmla="*/ 2147483646 w 112"/>
                <a:gd name="T43" fmla="*/ 2147483646 h 10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2" h="109">
                  <a:moveTo>
                    <a:pt x="112" y="8"/>
                  </a:moveTo>
                  <a:cubicBezTo>
                    <a:pt x="104" y="0"/>
                    <a:pt x="104" y="0"/>
                    <a:pt x="104" y="0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77" y="12"/>
                    <a:pt x="65" y="7"/>
                    <a:pt x="51" y="7"/>
                  </a:cubicBezTo>
                  <a:cubicBezTo>
                    <a:pt x="23" y="7"/>
                    <a:pt x="0" y="30"/>
                    <a:pt x="0" y="58"/>
                  </a:cubicBezTo>
                  <a:cubicBezTo>
                    <a:pt x="0" y="86"/>
                    <a:pt x="23" y="109"/>
                    <a:pt x="51" y="109"/>
                  </a:cubicBezTo>
                  <a:cubicBezTo>
                    <a:pt x="79" y="109"/>
                    <a:pt x="102" y="86"/>
                    <a:pt x="102" y="58"/>
                  </a:cubicBezTo>
                  <a:cubicBezTo>
                    <a:pt x="102" y="48"/>
                    <a:pt x="99" y="38"/>
                    <a:pt x="94" y="31"/>
                  </a:cubicBezTo>
                  <a:lnTo>
                    <a:pt x="112" y="8"/>
                  </a:lnTo>
                  <a:close/>
                  <a:moveTo>
                    <a:pt x="95" y="58"/>
                  </a:moveTo>
                  <a:cubicBezTo>
                    <a:pt x="95" y="82"/>
                    <a:pt x="75" y="101"/>
                    <a:pt x="51" y="101"/>
                  </a:cubicBezTo>
                  <a:cubicBezTo>
                    <a:pt x="27" y="101"/>
                    <a:pt x="8" y="82"/>
                    <a:pt x="8" y="58"/>
                  </a:cubicBezTo>
                  <a:cubicBezTo>
                    <a:pt x="8" y="34"/>
                    <a:pt x="27" y="14"/>
                    <a:pt x="51" y="14"/>
                  </a:cubicBezTo>
                  <a:cubicBezTo>
                    <a:pt x="63" y="14"/>
                    <a:pt x="73" y="19"/>
                    <a:pt x="81" y="26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93" y="43"/>
                    <a:pt x="95" y="50"/>
                    <a:pt x="95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978" name="Group 300"/>
            <p:cNvGrpSpPr/>
            <p:nvPr/>
          </p:nvGrpSpPr>
          <p:grpSpPr>
            <a:xfrm>
              <a:off x="13853675" y="4062555"/>
              <a:ext cx="331162" cy="331162"/>
              <a:chOff x="3878263" y="2463800"/>
              <a:chExt cx="257175" cy="257175"/>
            </a:xfrm>
            <a:solidFill>
              <a:schemeClr val="tx1"/>
            </a:solidFill>
          </p:grpSpPr>
          <p:sp>
            <p:nvSpPr>
              <p:cNvPr id="979" name="Freeform 51"/>
              <p:cNvSpPr>
                <a:spLocks noEditPoints="1"/>
              </p:cNvSpPr>
              <p:nvPr/>
            </p:nvSpPr>
            <p:spPr bwMode="auto">
              <a:xfrm>
                <a:off x="3878263" y="2463800"/>
                <a:ext cx="257175" cy="257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150" y="151"/>
                  </a:cxn>
                  <a:cxn ang="0">
                    <a:pos x="11" y="151"/>
                  </a:cxn>
                  <a:cxn ang="0">
                    <a:pos x="11" y="12"/>
                  </a:cxn>
                  <a:cxn ang="0">
                    <a:pos x="150" y="12"/>
                  </a:cxn>
                  <a:cxn ang="0">
                    <a:pos x="150" y="151"/>
                  </a:cxn>
                </a:cxnLst>
                <a:rect l="0" t="0" r="r" b="b"/>
                <a:pathLst>
                  <a:path w="162" h="162">
                    <a:moveTo>
                      <a:pt x="0" y="0"/>
                    </a:move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0" y="0"/>
                    </a:lnTo>
                    <a:close/>
                    <a:moveTo>
                      <a:pt x="150" y="151"/>
                    </a:moveTo>
                    <a:lnTo>
                      <a:pt x="11" y="151"/>
                    </a:lnTo>
                    <a:lnTo>
                      <a:pt x="11" y="12"/>
                    </a:lnTo>
                    <a:lnTo>
                      <a:pt x="150" y="12"/>
                    </a:lnTo>
                    <a:lnTo>
                      <a:pt x="150" y="1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80" name="Freeform 52"/>
              <p:cNvSpPr>
                <a:spLocks/>
              </p:cNvSpPr>
              <p:nvPr/>
            </p:nvSpPr>
            <p:spPr bwMode="auto">
              <a:xfrm>
                <a:off x="3932238" y="2519363"/>
                <a:ext cx="157163" cy="155575"/>
              </a:xfrm>
              <a:custGeom>
                <a:avLst/>
                <a:gdLst/>
                <a:ahLst/>
                <a:cxnLst>
                  <a:cxn ang="0">
                    <a:pos x="16" y="98"/>
                  </a:cxn>
                  <a:cxn ang="0">
                    <a:pos x="50" y="65"/>
                  </a:cxn>
                  <a:cxn ang="0">
                    <a:pos x="81" y="98"/>
                  </a:cxn>
                  <a:cxn ang="0">
                    <a:pos x="99" y="82"/>
                  </a:cxn>
                  <a:cxn ang="0">
                    <a:pos x="66" y="49"/>
                  </a:cxn>
                  <a:cxn ang="0">
                    <a:pos x="99" y="17"/>
                  </a:cxn>
                  <a:cxn ang="0">
                    <a:pos x="81" y="0"/>
                  </a:cxn>
                  <a:cxn ang="0">
                    <a:pos x="50" y="33"/>
                  </a:cxn>
                  <a:cxn ang="0">
                    <a:pos x="16" y="0"/>
                  </a:cxn>
                  <a:cxn ang="0">
                    <a:pos x="0" y="17"/>
                  </a:cxn>
                  <a:cxn ang="0">
                    <a:pos x="32" y="49"/>
                  </a:cxn>
                  <a:cxn ang="0">
                    <a:pos x="0" y="82"/>
                  </a:cxn>
                  <a:cxn ang="0">
                    <a:pos x="16" y="98"/>
                  </a:cxn>
                </a:cxnLst>
                <a:rect l="0" t="0" r="r" b="b"/>
                <a:pathLst>
                  <a:path w="99" h="98">
                    <a:moveTo>
                      <a:pt x="16" y="98"/>
                    </a:moveTo>
                    <a:lnTo>
                      <a:pt x="50" y="65"/>
                    </a:lnTo>
                    <a:lnTo>
                      <a:pt x="81" y="98"/>
                    </a:lnTo>
                    <a:lnTo>
                      <a:pt x="99" y="82"/>
                    </a:lnTo>
                    <a:lnTo>
                      <a:pt x="66" y="49"/>
                    </a:lnTo>
                    <a:lnTo>
                      <a:pt x="99" y="17"/>
                    </a:lnTo>
                    <a:lnTo>
                      <a:pt x="81" y="0"/>
                    </a:lnTo>
                    <a:lnTo>
                      <a:pt x="50" y="33"/>
                    </a:lnTo>
                    <a:lnTo>
                      <a:pt x="16" y="0"/>
                    </a:lnTo>
                    <a:lnTo>
                      <a:pt x="0" y="17"/>
                    </a:lnTo>
                    <a:lnTo>
                      <a:pt x="32" y="49"/>
                    </a:lnTo>
                    <a:lnTo>
                      <a:pt x="0" y="82"/>
                    </a:lnTo>
                    <a:lnTo>
                      <a:pt x="16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981" name="Freeform 53"/>
            <p:cNvSpPr>
              <a:spLocks noEditPoints="1"/>
            </p:cNvSpPr>
            <p:nvPr/>
          </p:nvSpPr>
          <p:spPr bwMode="auto">
            <a:xfrm>
              <a:off x="13144334" y="4015539"/>
              <a:ext cx="335250" cy="378178"/>
            </a:xfrm>
            <a:custGeom>
              <a:avLst/>
              <a:gdLst>
                <a:gd name="T0" fmla="*/ 0 w 103"/>
                <a:gd name="T1" fmla="*/ 2147483646 h 116"/>
                <a:gd name="T2" fmla="*/ 0 w 103"/>
                <a:gd name="T3" fmla="*/ 2147483646 h 116"/>
                <a:gd name="T4" fmla="*/ 2147483646 w 103"/>
                <a:gd name="T5" fmla="*/ 2147483646 h 116"/>
                <a:gd name="T6" fmla="*/ 2147483646 w 103"/>
                <a:gd name="T7" fmla="*/ 2147483646 h 116"/>
                <a:gd name="T8" fmla="*/ 2147483646 w 103"/>
                <a:gd name="T9" fmla="*/ 2147483646 h 116"/>
                <a:gd name="T10" fmla="*/ 2147483646 w 103"/>
                <a:gd name="T11" fmla="*/ 2147483646 h 116"/>
                <a:gd name="T12" fmla="*/ 2147483646 w 103"/>
                <a:gd name="T13" fmla="*/ 2147483646 h 116"/>
                <a:gd name="T14" fmla="*/ 2147483646 w 103"/>
                <a:gd name="T15" fmla="*/ 2147483646 h 116"/>
                <a:gd name="T16" fmla="*/ 2147483646 w 103"/>
                <a:gd name="T17" fmla="*/ 2147483646 h 116"/>
                <a:gd name="T18" fmla="*/ 2147483646 w 103"/>
                <a:gd name="T19" fmla="*/ 2147483646 h 116"/>
                <a:gd name="T20" fmla="*/ 2147483646 w 103"/>
                <a:gd name="T21" fmla="*/ 2147483646 h 116"/>
                <a:gd name="T22" fmla="*/ 2147483646 w 103"/>
                <a:gd name="T23" fmla="*/ 2147483646 h 116"/>
                <a:gd name="T24" fmla="*/ 2147483646 w 103"/>
                <a:gd name="T25" fmla="*/ 2147483646 h 116"/>
                <a:gd name="T26" fmla="*/ 2147483646 w 103"/>
                <a:gd name="T27" fmla="*/ 0 h 116"/>
                <a:gd name="T28" fmla="*/ 2147483646 w 103"/>
                <a:gd name="T29" fmla="*/ 0 h 116"/>
                <a:gd name="T30" fmla="*/ 2147483646 w 103"/>
                <a:gd name="T31" fmla="*/ 2147483646 h 116"/>
                <a:gd name="T32" fmla="*/ 2147483646 w 103"/>
                <a:gd name="T33" fmla="*/ 2147483646 h 116"/>
                <a:gd name="T34" fmla="*/ 2147483646 w 103"/>
                <a:gd name="T35" fmla="*/ 2147483646 h 116"/>
                <a:gd name="T36" fmla="*/ 2147483646 w 103"/>
                <a:gd name="T37" fmla="*/ 2147483646 h 116"/>
                <a:gd name="T38" fmla="*/ 2147483646 w 103"/>
                <a:gd name="T39" fmla="*/ 2147483646 h 116"/>
                <a:gd name="T40" fmla="*/ 0 w 103"/>
                <a:gd name="T41" fmla="*/ 2147483646 h 116"/>
                <a:gd name="T42" fmla="*/ 2147483646 w 103"/>
                <a:gd name="T43" fmla="*/ 2147483646 h 116"/>
                <a:gd name="T44" fmla="*/ 2147483646 w 103"/>
                <a:gd name="T45" fmla="*/ 2147483646 h 116"/>
                <a:gd name="T46" fmla="*/ 2147483646 w 103"/>
                <a:gd name="T47" fmla="*/ 2147483646 h 116"/>
                <a:gd name="T48" fmla="*/ 2147483646 w 103"/>
                <a:gd name="T49" fmla="*/ 2147483646 h 116"/>
                <a:gd name="T50" fmla="*/ 2147483646 w 103"/>
                <a:gd name="T51" fmla="*/ 2147483646 h 116"/>
                <a:gd name="T52" fmla="*/ 2147483646 w 103"/>
                <a:gd name="T53" fmla="*/ 2147483646 h 116"/>
                <a:gd name="T54" fmla="*/ 2147483646 w 103"/>
                <a:gd name="T55" fmla="*/ 2147483646 h 116"/>
                <a:gd name="T56" fmla="*/ 2147483646 w 103"/>
                <a:gd name="T57" fmla="*/ 2147483646 h 116"/>
                <a:gd name="T58" fmla="*/ 2147483646 w 103"/>
                <a:gd name="T59" fmla="*/ 2147483646 h 116"/>
                <a:gd name="T60" fmla="*/ 2147483646 w 103"/>
                <a:gd name="T61" fmla="*/ 2147483646 h 116"/>
                <a:gd name="T62" fmla="*/ 2147483646 w 103"/>
                <a:gd name="T63" fmla="*/ 2147483646 h 116"/>
                <a:gd name="T64" fmla="*/ 2147483646 w 103"/>
                <a:gd name="T65" fmla="*/ 2147483646 h 116"/>
                <a:gd name="T66" fmla="*/ 2147483646 w 103"/>
                <a:gd name="T67" fmla="*/ 2147483646 h 116"/>
                <a:gd name="T68" fmla="*/ 2147483646 w 103"/>
                <a:gd name="T69" fmla="*/ 2147483646 h 116"/>
                <a:gd name="T70" fmla="*/ 2147483646 w 103"/>
                <a:gd name="T71" fmla="*/ 2147483646 h 116"/>
                <a:gd name="T72" fmla="*/ 2147483646 w 103"/>
                <a:gd name="T73" fmla="*/ 2147483646 h 116"/>
                <a:gd name="T74" fmla="*/ 2147483646 w 103"/>
                <a:gd name="T75" fmla="*/ 2147483646 h 116"/>
                <a:gd name="T76" fmla="*/ 2147483646 w 103"/>
                <a:gd name="T77" fmla="*/ 2147483646 h 116"/>
                <a:gd name="T78" fmla="*/ 2147483646 w 103"/>
                <a:gd name="T79" fmla="*/ 2147483646 h 116"/>
                <a:gd name="T80" fmla="*/ 2147483646 w 103"/>
                <a:gd name="T81" fmla="*/ 2147483646 h 116"/>
                <a:gd name="T82" fmla="*/ 2147483646 w 103"/>
                <a:gd name="T83" fmla="*/ 2147483646 h 116"/>
                <a:gd name="T84" fmla="*/ 2147483646 w 103"/>
                <a:gd name="T85" fmla="*/ 2147483646 h 116"/>
                <a:gd name="T86" fmla="*/ 2147483646 w 103"/>
                <a:gd name="T87" fmla="*/ 2147483646 h 116"/>
                <a:gd name="T88" fmla="*/ 2147483646 w 103"/>
                <a:gd name="T89" fmla="*/ 2147483646 h 116"/>
                <a:gd name="T90" fmla="*/ 2147483646 w 103"/>
                <a:gd name="T91" fmla="*/ 2147483646 h 116"/>
                <a:gd name="T92" fmla="*/ 2147483646 w 103"/>
                <a:gd name="T93" fmla="*/ 2147483646 h 116"/>
                <a:gd name="T94" fmla="*/ 2147483646 w 103"/>
                <a:gd name="T95" fmla="*/ 2147483646 h 116"/>
                <a:gd name="T96" fmla="*/ 2147483646 w 103"/>
                <a:gd name="T97" fmla="*/ 2147483646 h 116"/>
                <a:gd name="T98" fmla="*/ 2147483646 w 103"/>
                <a:gd name="T99" fmla="*/ 2147483646 h 116"/>
                <a:gd name="T100" fmla="*/ 2147483646 w 103"/>
                <a:gd name="T101" fmla="*/ 2147483646 h 116"/>
                <a:gd name="T102" fmla="*/ 2147483646 w 103"/>
                <a:gd name="T103" fmla="*/ 2147483646 h 116"/>
                <a:gd name="T104" fmla="*/ 2147483646 w 103"/>
                <a:gd name="T105" fmla="*/ 2147483646 h 116"/>
                <a:gd name="T106" fmla="*/ 2147483646 w 103"/>
                <a:gd name="T107" fmla="*/ 2147483646 h 116"/>
                <a:gd name="T108" fmla="*/ 2147483646 w 103"/>
                <a:gd name="T109" fmla="*/ 2147483646 h 116"/>
                <a:gd name="T110" fmla="*/ 2147483646 w 103"/>
                <a:gd name="T111" fmla="*/ 2147483646 h 116"/>
                <a:gd name="T112" fmla="*/ 2147483646 w 103"/>
                <a:gd name="T113" fmla="*/ 2147483646 h 116"/>
                <a:gd name="T114" fmla="*/ 2147483646 w 103"/>
                <a:gd name="T115" fmla="*/ 2147483646 h 11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3" h="116">
                  <a:moveTo>
                    <a:pt x="0" y="29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101"/>
                    <a:pt x="0" y="116"/>
                    <a:pt x="22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68" y="116"/>
                    <a:pt x="72" y="107"/>
                    <a:pt x="73" y="97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0"/>
                    <a:pt x="102" y="56"/>
                    <a:pt x="100" y="53"/>
                  </a:cubicBezTo>
                  <a:cubicBezTo>
                    <a:pt x="99" y="52"/>
                    <a:pt x="94" y="48"/>
                    <a:pt x="87" y="48"/>
                  </a:cubicBezTo>
                  <a:cubicBezTo>
                    <a:pt x="84" y="48"/>
                    <a:pt x="80" y="49"/>
                    <a:pt x="75" y="53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0"/>
                    <a:pt x="62" y="7"/>
                    <a:pt x="58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29" y="3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7"/>
                    <a:pt x="15" y="10"/>
                    <a:pt x="15" y="1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4" y="22"/>
                    <a:pt x="0" y="25"/>
                    <a:pt x="0" y="29"/>
                  </a:cubicBezTo>
                  <a:close/>
                  <a:moveTo>
                    <a:pt x="8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73" y="65"/>
                    <a:pt x="80" y="58"/>
                  </a:cubicBezTo>
                  <a:cubicBezTo>
                    <a:pt x="83" y="56"/>
                    <a:pt x="85" y="55"/>
                    <a:pt x="87" y="55"/>
                  </a:cubicBezTo>
                  <a:cubicBezTo>
                    <a:pt x="92" y="55"/>
                    <a:pt x="95" y="58"/>
                    <a:pt x="95" y="58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104"/>
                    <a:pt x="63" y="109"/>
                    <a:pt x="51" y="109"/>
                  </a:cubicBezTo>
                  <a:cubicBezTo>
                    <a:pt x="37" y="109"/>
                    <a:pt x="37" y="109"/>
                    <a:pt x="22" y="109"/>
                  </a:cubicBezTo>
                  <a:cubicBezTo>
                    <a:pt x="8" y="109"/>
                    <a:pt x="8" y="102"/>
                    <a:pt x="8" y="87"/>
                  </a:cubicBezTo>
                  <a:cubicBezTo>
                    <a:pt x="8" y="76"/>
                    <a:pt x="8" y="49"/>
                    <a:pt x="8" y="36"/>
                  </a:cubicBezTo>
                  <a:lnTo>
                    <a:pt x="8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982" name="Freeform 54"/>
            <p:cNvSpPr>
              <a:spLocks noEditPoints="1"/>
            </p:cNvSpPr>
            <p:nvPr/>
          </p:nvSpPr>
          <p:spPr bwMode="auto">
            <a:xfrm>
              <a:off x="19109333" y="3285756"/>
              <a:ext cx="353649" cy="353649"/>
            </a:xfrm>
            <a:custGeom>
              <a:avLst/>
              <a:gdLst>
                <a:gd name="T0" fmla="*/ 2147483646 w 109"/>
                <a:gd name="T1" fmla="*/ 0 h 109"/>
                <a:gd name="T2" fmla="*/ 0 w 109"/>
                <a:gd name="T3" fmla="*/ 2147483646 h 109"/>
                <a:gd name="T4" fmla="*/ 2147483646 w 109"/>
                <a:gd name="T5" fmla="*/ 2147483646 h 109"/>
                <a:gd name="T6" fmla="*/ 2147483646 w 109"/>
                <a:gd name="T7" fmla="*/ 2147483646 h 109"/>
                <a:gd name="T8" fmla="*/ 2147483646 w 109"/>
                <a:gd name="T9" fmla="*/ 0 h 109"/>
                <a:gd name="T10" fmla="*/ 2147483646 w 109"/>
                <a:gd name="T11" fmla="*/ 2147483646 h 109"/>
                <a:gd name="T12" fmla="*/ 2147483646 w 109"/>
                <a:gd name="T13" fmla="*/ 2147483646 h 109"/>
                <a:gd name="T14" fmla="*/ 2147483646 w 109"/>
                <a:gd name="T15" fmla="*/ 2147483646 h 109"/>
                <a:gd name="T16" fmla="*/ 2147483646 w 109"/>
                <a:gd name="T17" fmla="*/ 2147483646 h 109"/>
                <a:gd name="T18" fmla="*/ 2147483646 w 109"/>
                <a:gd name="T19" fmla="*/ 2147483646 h 109"/>
                <a:gd name="T20" fmla="*/ 2147483646 w 109"/>
                <a:gd name="T21" fmla="*/ 2147483646 h 109"/>
                <a:gd name="T22" fmla="*/ 2147483646 w 109"/>
                <a:gd name="T23" fmla="*/ 214748364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cubicBezTo>
                    <a:pt x="24" y="0"/>
                    <a:pt x="0" y="24"/>
                    <a:pt x="0" y="54"/>
                  </a:cubicBezTo>
                  <a:cubicBezTo>
                    <a:pt x="0" y="84"/>
                    <a:pt x="24" y="109"/>
                    <a:pt x="54" y="109"/>
                  </a:cubicBezTo>
                  <a:cubicBezTo>
                    <a:pt x="84" y="109"/>
                    <a:pt x="109" y="84"/>
                    <a:pt x="109" y="54"/>
                  </a:cubicBezTo>
                  <a:cubicBezTo>
                    <a:pt x="109" y="24"/>
                    <a:pt x="84" y="0"/>
                    <a:pt x="54" y="0"/>
                  </a:cubicBezTo>
                  <a:close/>
                  <a:moveTo>
                    <a:pt x="58" y="80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36" y="58"/>
                    <a:pt x="29" y="65"/>
                    <a:pt x="22" y="80"/>
                  </a:cubicBezTo>
                  <a:cubicBezTo>
                    <a:pt x="22" y="43"/>
                    <a:pt x="44" y="36"/>
                    <a:pt x="58" y="36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87" y="51"/>
                    <a:pt x="87" y="51"/>
                    <a:pt x="87" y="51"/>
                  </a:cubicBezTo>
                  <a:lnTo>
                    <a:pt x="58" y="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983" name="Group 318"/>
            <p:cNvGrpSpPr/>
            <p:nvPr/>
          </p:nvGrpSpPr>
          <p:grpSpPr>
            <a:xfrm>
              <a:off x="19861602" y="3285756"/>
              <a:ext cx="353649" cy="353649"/>
              <a:chOff x="8543926" y="1860550"/>
              <a:chExt cx="274638" cy="274638"/>
            </a:xfrm>
            <a:solidFill>
              <a:schemeClr val="tx1"/>
            </a:solidFill>
          </p:grpSpPr>
          <p:sp>
            <p:nvSpPr>
              <p:cNvPr id="984" name="Freeform 55"/>
              <p:cNvSpPr>
                <a:spLocks noEditPoints="1"/>
              </p:cNvSpPr>
              <p:nvPr/>
            </p:nvSpPr>
            <p:spPr bwMode="auto">
              <a:xfrm>
                <a:off x="8543926" y="1860550"/>
                <a:ext cx="274638" cy="274638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0" y="54"/>
                  </a:cxn>
                  <a:cxn ang="0">
                    <a:pos x="55" y="109"/>
                  </a:cxn>
                  <a:cxn ang="0">
                    <a:pos x="109" y="54"/>
                  </a:cxn>
                  <a:cxn ang="0">
                    <a:pos x="55" y="0"/>
                  </a:cxn>
                  <a:cxn ang="0">
                    <a:pos x="55" y="102"/>
                  </a:cxn>
                  <a:cxn ang="0">
                    <a:pos x="8" y="54"/>
                  </a:cxn>
                  <a:cxn ang="0">
                    <a:pos x="55" y="7"/>
                  </a:cxn>
                  <a:cxn ang="0">
                    <a:pos x="102" y="54"/>
                  </a:cxn>
                  <a:cxn ang="0">
                    <a:pos x="55" y="102"/>
                  </a:cxn>
                </a:cxnLst>
                <a:rect l="0" t="0" r="r" b="b"/>
                <a:pathLst>
                  <a:path w="109" h="109">
                    <a:moveTo>
                      <a:pt x="55" y="0"/>
                    </a:moveTo>
                    <a:cubicBezTo>
                      <a:pt x="25" y="0"/>
                      <a:pt x="0" y="24"/>
                      <a:pt x="0" y="54"/>
                    </a:cubicBezTo>
                    <a:cubicBezTo>
                      <a:pt x="0" y="84"/>
                      <a:pt x="25" y="109"/>
                      <a:pt x="55" y="109"/>
                    </a:cubicBezTo>
                    <a:cubicBezTo>
                      <a:pt x="85" y="109"/>
                      <a:pt x="109" y="84"/>
                      <a:pt x="109" y="54"/>
                    </a:cubicBezTo>
                    <a:cubicBezTo>
                      <a:pt x="109" y="24"/>
                      <a:pt x="85" y="0"/>
                      <a:pt x="55" y="0"/>
                    </a:cubicBezTo>
                    <a:close/>
                    <a:moveTo>
                      <a:pt x="55" y="102"/>
                    </a:moveTo>
                    <a:cubicBezTo>
                      <a:pt x="29" y="102"/>
                      <a:pt x="8" y="80"/>
                      <a:pt x="8" y="54"/>
                    </a:cubicBezTo>
                    <a:cubicBezTo>
                      <a:pt x="8" y="28"/>
                      <a:pt x="29" y="7"/>
                      <a:pt x="55" y="7"/>
                    </a:cubicBezTo>
                    <a:cubicBezTo>
                      <a:pt x="81" y="7"/>
                      <a:pt x="102" y="28"/>
                      <a:pt x="102" y="54"/>
                    </a:cubicBezTo>
                    <a:cubicBezTo>
                      <a:pt x="102" y="80"/>
                      <a:pt x="81" y="102"/>
                      <a:pt x="55" y="10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85" name="Freeform 56"/>
              <p:cNvSpPr>
                <a:spLocks/>
              </p:cNvSpPr>
              <p:nvPr/>
            </p:nvSpPr>
            <p:spPr bwMode="auto">
              <a:xfrm>
                <a:off x="8599488" y="1916113"/>
                <a:ext cx="163513" cy="146050"/>
              </a:xfrm>
              <a:custGeom>
                <a:avLst/>
                <a:gdLst/>
                <a:ahLst/>
                <a:cxnLst>
                  <a:cxn ang="0">
                    <a:pos x="36" y="14"/>
                  </a:cxn>
                  <a:cxn ang="0">
                    <a:pos x="0" y="58"/>
                  </a:cxn>
                  <a:cxn ang="0">
                    <a:pos x="36" y="43"/>
                  </a:cxn>
                  <a:cxn ang="0">
                    <a:pos x="36" y="58"/>
                  </a:cxn>
                  <a:cxn ang="0">
                    <a:pos x="65" y="29"/>
                  </a:cxn>
                  <a:cxn ang="0">
                    <a:pos x="36" y="0"/>
                  </a:cxn>
                  <a:cxn ang="0">
                    <a:pos x="36" y="14"/>
                  </a:cxn>
                </a:cxnLst>
                <a:rect l="0" t="0" r="r" b="b"/>
                <a:pathLst>
                  <a:path w="65" h="58">
                    <a:moveTo>
                      <a:pt x="36" y="14"/>
                    </a:moveTo>
                    <a:cubicBezTo>
                      <a:pt x="22" y="14"/>
                      <a:pt x="0" y="21"/>
                      <a:pt x="0" y="58"/>
                    </a:cubicBezTo>
                    <a:cubicBezTo>
                      <a:pt x="7" y="43"/>
                      <a:pt x="15" y="36"/>
                      <a:pt x="36" y="43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36" y="0"/>
                      <a:pt x="36" y="0"/>
                      <a:pt x="36" y="0"/>
                    </a:cubicBezTo>
                    <a:lnTo>
                      <a:pt x="3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986" name="Freeform 57"/>
            <p:cNvSpPr>
              <a:spLocks noEditPoints="1"/>
            </p:cNvSpPr>
            <p:nvPr/>
          </p:nvSpPr>
          <p:spPr bwMode="auto">
            <a:xfrm>
              <a:off x="10035094" y="4015539"/>
              <a:ext cx="376134" cy="378178"/>
            </a:xfrm>
            <a:custGeom>
              <a:avLst/>
              <a:gdLst>
                <a:gd name="T0" fmla="*/ 2147483646 w 116"/>
                <a:gd name="T1" fmla="*/ 0 h 116"/>
                <a:gd name="T2" fmla="*/ 0 w 116"/>
                <a:gd name="T3" fmla="*/ 2147483646 h 116"/>
                <a:gd name="T4" fmla="*/ 2147483646 w 116"/>
                <a:gd name="T5" fmla="*/ 2147483646 h 116"/>
                <a:gd name="T6" fmla="*/ 2147483646 w 116"/>
                <a:gd name="T7" fmla="*/ 2147483646 h 116"/>
                <a:gd name="T8" fmla="*/ 2147483646 w 116"/>
                <a:gd name="T9" fmla="*/ 0 h 116"/>
                <a:gd name="T10" fmla="*/ 2147483646 w 116"/>
                <a:gd name="T11" fmla="*/ 2147483646 h 116"/>
                <a:gd name="T12" fmla="*/ 2147483646 w 116"/>
                <a:gd name="T13" fmla="*/ 2147483646 h 116"/>
                <a:gd name="T14" fmla="*/ 2147483646 w 116"/>
                <a:gd name="T15" fmla="*/ 2147483646 h 116"/>
                <a:gd name="T16" fmla="*/ 2147483646 w 116"/>
                <a:gd name="T17" fmla="*/ 2147483646 h 116"/>
                <a:gd name="T18" fmla="*/ 2147483646 w 116"/>
                <a:gd name="T19" fmla="*/ 2147483646 h 116"/>
                <a:gd name="T20" fmla="*/ 2147483646 w 116"/>
                <a:gd name="T21" fmla="*/ 2147483646 h 116"/>
                <a:gd name="T22" fmla="*/ 2147483646 w 116"/>
                <a:gd name="T23" fmla="*/ 2147483646 h 116"/>
                <a:gd name="T24" fmla="*/ 2147483646 w 116"/>
                <a:gd name="T25" fmla="*/ 2147483646 h 116"/>
                <a:gd name="T26" fmla="*/ 2147483646 w 116"/>
                <a:gd name="T27" fmla="*/ 2147483646 h 116"/>
                <a:gd name="T28" fmla="*/ 2147483646 w 116"/>
                <a:gd name="T29" fmla="*/ 2147483646 h 116"/>
                <a:gd name="T30" fmla="*/ 2147483646 w 116"/>
                <a:gd name="T31" fmla="*/ 2147483646 h 116"/>
                <a:gd name="T32" fmla="*/ 2147483646 w 116"/>
                <a:gd name="T33" fmla="*/ 2147483646 h 116"/>
                <a:gd name="T34" fmla="*/ 2147483646 w 116"/>
                <a:gd name="T35" fmla="*/ 2147483646 h 116"/>
                <a:gd name="T36" fmla="*/ 2147483646 w 116"/>
                <a:gd name="T37" fmla="*/ 2147483646 h 116"/>
                <a:gd name="T38" fmla="*/ 2147483646 w 116"/>
                <a:gd name="T39" fmla="*/ 2147483646 h 116"/>
                <a:gd name="T40" fmla="*/ 2147483646 w 116"/>
                <a:gd name="T41" fmla="*/ 2147483646 h 116"/>
                <a:gd name="T42" fmla="*/ 2147483646 w 116"/>
                <a:gd name="T43" fmla="*/ 2147483646 h 116"/>
                <a:gd name="T44" fmla="*/ 2147483646 w 116"/>
                <a:gd name="T45" fmla="*/ 2147483646 h 1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1" y="14"/>
                  </a:moveTo>
                  <a:cubicBezTo>
                    <a:pt x="65" y="14"/>
                    <a:pt x="65" y="14"/>
                    <a:pt x="65" y="14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51" y="51"/>
                    <a:pt x="51" y="51"/>
                    <a:pt x="51" y="51"/>
                  </a:cubicBezTo>
                  <a:lnTo>
                    <a:pt x="51" y="14"/>
                  </a:lnTo>
                  <a:close/>
                  <a:moveTo>
                    <a:pt x="58" y="97"/>
                  </a:moveTo>
                  <a:cubicBezTo>
                    <a:pt x="37" y="97"/>
                    <a:pt x="20" y="79"/>
                    <a:pt x="20" y="58"/>
                  </a:cubicBezTo>
                  <a:cubicBezTo>
                    <a:pt x="20" y="43"/>
                    <a:pt x="29" y="29"/>
                    <a:pt x="43" y="23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6" y="41"/>
                    <a:pt x="31" y="49"/>
                    <a:pt x="31" y="58"/>
                  </a:cubicBezTo>
                  <a:cubicBezTo>
                    <a:pt x="31" y="73"/>
                    <a:pt x="43" y="85"/>
                    <a:pt x="58" y="85"/>
                  </a:cubicBezTo>
                  <a:cubicBezTo>
                    <a:pt x="73" y="85"/>
                    <a:pt x="85" y="73"/>
                    <a:pt x="85" y="58"/>
                  </a:cubicBezTo>
                  <a:cubicBezTo>
                    <a:pt x="85" y="49"/>
                    <a:pt x="80" y="41"/>
                    <a:pt x="73" y="36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88" y="29"/>
                    <a:pt x="97" y="43"/>
                    <a:pt x="97" y="58"/>
                  </a:cubicBezTo>
                  <a:cubicBezTo>
                    <a:pt x="97" y="79"/>
                    <a:pt x="79" y="97"/>
                    <a:pt x="58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987" name="Group 327"/>
            <p:cNvGrpSpPr/>
            <p:nvPr/>
          </p:nvGrpSpPr>
          <p:grpSpPr>
            <a:xfrm>
              <a:off x="14560971" y="4015539"/>
              <a:ext cx="376136" cy="378179"/>
              <a:chOff x="4427538" y="2427288"/>
              <a:chExt cx="292101" cy="293688"/>
            </a:xfrm>
            <a:solidFill>
              <a:schemeClr val="tx1"/>
            </a:solidFill>
          </p:grpSpPr>
          <p:sp>
            <p:nvSpPr>
              <p:cNvPr id="988" name="Freeform 58"/>
              <p:cNvSpPr>
                <a:spLocks noEditPoints="1"/>
              </p:cNvSpPr>
              <p:nvPr/>
            </p:nvSpPr>
            <p:spPr bwMode="auto">
              <a:xfrm>
                <a:off x="4427538" y="2519363"/>
                <a:ext cx="201613" cy="201613"/>
              </a:xfrm>
              <a:custGeom>
                <a:avLst/>
                <a:gdLst/>
                <a:ahLst/>
                <a:cxnLst>
                  <a:cxn ang="0">
                    <a:pos x="75" y="32"/>
                  </a:cxn>
                  <a:cxn ang="0">
                    <a:pos x="64" y="32"/>
                  </a:cxn>
                  <a:cxn ang="0">
                    <a:pos x="61" y="26"/>
                  </a:cxn>
                  <a:cxn ang="0">
                    <a:pos x="69" y="19"/>
                  </a:cxn>
                  <a:cxn ang="0">
                    <a:pos x="69" y="13"/>
                  </a:cxn>
                  <a:cxn ang="0">
                    <a:pos x="66" y="10"/>
                  </a:cxn>
                  <a:cxn ang="0">
                    <a:pos x="59" y="10"/>
                  </a:cxn>
                  <a:cxn ang="0">
                    <a:pos x="52" y="17"/>
                  </a:cxn>
                  <a:cxn ang="0">
                    <a:pos x="45" y="14"/>
                  </a:cxn>
                  <a:cxn ang="0">
                    <a:pos x="45" y="5"/>
                  </a:cxn>
                  <a:cxn ang="0">
                    <a:pos x="41" y="0"/>
                  </a:cxn>
                  <a:cxn ang="0">
                    <a:pos x="37" y="0"/>
                  </a:cxn>
                  <a:cxn ang="0">
                    <a:pos x="32" y="5"/>
                  </a:cxn>
                  <a:cxn ang="0">
                    <a:pos x="32" y="14"/>
                  </a:cxn>
                  <a:cxn ang="0">
                    <a:pos x="25" y="17"/>
                  </a:cxn>
                  <a:cxn ang="0">
                    <a:pos x="19" y="11"/>
                  </a:cxn>
                  <a:cxn ang="0">
                    <a:pos x="12" y="11"/>
                  </a:cxn>
                  <a:cxn ang="0">
                    <a:pos x="9" y="14"/>
                  </a:cxn>
                  <a:cxn ang="0">
                    <a:pos x="9" y="21"/>
                  </a:cxn>
                  <a:cxn ang="0">
                    <a:pos x="16" y="27"/>
                  </a:cxn>
                  <a:cxn ang="0">
                    <a:pos x="13" y="35"/>
                  </a:cxn>
                  <a:cxn ang="0">
                    <a:pos x="4" y="35"/>
                  </a:cxn>
                  <a:cxn ang="0">
                    <a:pos x="0" y="39"/>
                  </a:cxn>
                  <a:cxn ang="0">
                    <a:pos x="0" y="44"/>
                  </a:cxn>
                  <a:cxn ang="0">
                    <a:pos x="4" y="48"/>
                  </a:cxn>
                  <a:cxn ang="0">
                    <a:pos x="13" y="48"/>
                  </a:cxn>
                  <a:cxn ang="0">
                    <a:pos x="17" y="55"/>
                  </a:cxn>
                  <a:cxn ang="0">
                    <a:pos x="11" y="61"/>
                  </a:cxn>
                  <a:cxn ang="0">
                    <a:pos x="11" y="68"/>
                  </a:cxn>
                  <a:cxn ang="0">
                    <a:pos x="14" y="71"/>
                  </a:cxn>
                  <a:cxn ang="0">
                    <a:pos x="20" y="71"/>
                  </a:cxn>
                  <a:cxn ang="0">
                    <a:pos x="27" y="64"/>
                  </a:cxn>
                  <a:cxn ang="0">
                    <a:pos x="34" y="66"/>
                  </a:cxn>
                  <a:cxn ang="0">
                    <a:pos x="34" y="76"/>
                  </a:cxn>
                  <a:cxn ang="0">
                    <a:pos x="39" y="80"/>
                  </a:cxn>
                  <a:cxn ang="0">
                    <a:pos x="43" y="80"/>
                  </a:cxn>
                  <a:cxn ang="0">
                    <a:pos x="48" y="76"/>
                  </a:cxn>
                  <a:cxn ang="0">
                    <a:pos x="48" y="65"/>
                  </a:cxn>
                  <a:cxn ang="0">
                    <a:pos x="54" y="62"/>
                  </a:cxn>
                  <a:cxn ang="0">
                    <a:pos x="61" y="69"/>
                  </a:cxn>
                  <a:cxn ang="0">
                    <a:pos x="67" y="69"/>
                  </a:cxn>
                  <a:cxn ang="0">
                    <a:pos x="70" y="66"/>
                  </a:cxn>
                  <a:cxn ang="0">
                    <a:pos x="70" y="60"/>
                  </a:cxn>
                  <a:cxn ang="0">
                    <a:pos x="63" y="52"/>
                  </a:cxn>
                  <a:cxn ang="0">
                    <a:pos x="65" y="46"/>
                  </a:cxn>
                  <a:cxn ang="0">
                    <a:pos x="75" y="46"/>
                  </a:cxn>
                  <a:cxn ang="0">
                    <a:pos x="80" y="41"/>
                  </a:cxn>
                  <a:cxn ang="0">
                    <a:pos x="80" y="37"/>
                  </a:cxn>
                  <a:cxn ang="0">
                    <a:pos x="75" y="32"/>
                  </a:cxn>
                  <a:cxn ang="0">
                    <a:pos x="39" y="51"/>
                  </a:cxn>
                  <a:cxn ang="0">
                    <a:pos x="28" y="40"/>
                  </a:cxn>
                  <a:cxn ang="0">
                    <a:pos x="39" y="29"/>
                  </a:cxn>
                  <a:cxn ang="0">
                    <a:pos x="50" y="40"/>
                  </a:cxn>
                  <a:cxn ang="0">
                    <a:pos x="39" y="51"/>
                  </a:cxn>
                </a:cxnLst>
                <a:rect l="0" t="0" r="r" b="b"/>
                <a:pathLst>
                  <a:path w="80" h="80">
                    <a:moveTo>
                      <a:pt x="75" y="32"/>
                    </a:moveTo>
                    <a:cubicBezTo>
                      <a:pt x="64" y="32"/>
                      <a:pt x="64" y="32"/>
                      <a:pt x="64" y="32"/>
                    </a:cubicBezTo>
                    <a:cubicBezTo>
                      <a:pt x="64" y="30"/>
                      <a:pt x="63" y="28"/>
                      <a:pt x="61" y="26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71" y="17"/>
                      <a:pt x="71" y="14"/>
                      <a:pt x="69" y="13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4" y="8"/>
                      <a:pt x="61" y="8"/>
                      <a:pt x="59" y="10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0" y="16"/>
                      <a:pt x="48" y="15"/>
                      <a:pt x="45" y="14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2"/>
                      <a:pt x="43" y="0"/>
                      <a:pt x="4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0"/>
                      <a:pt x="32" y="2"/>
                      <a:pt x="32" y="5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0" y="15"/>
                      <a:pt x="27" y="16"/>
                      <a:pt x="25" y="17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7" y="9"/>
                      <a:pt x="14" y="9"/>
                      <a:pt x="12" y="1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9"/>
                      <a:pt x="9" y="21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4" y="29"/>
                      <a:pt x="13" y="32"/>
                      <a:pt x="13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2" y="35"/>
                      <a:pt x="0" y="37"/>
                      <a:pt x="0" y="39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6"/>
                      <a:pt x="2" y="48"/>
                      <a:pt x="4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1"/>
                      <a:pt x="15" y="53"/>
                      <a:pt x="17" y="55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3"/>
                      <a:pt x="9" y="66"/>
                      <a:pt x="11" y="68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6" y="72"/>
                      <a:pt x="19" y="72"/>
                      <a:pt x="20" y="71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9" y="65"/>
                      <a:pt x="32" y="66"/>
                      <a:pt x="34" y="6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6" y="80"/>
                      <a:pt x="39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6" y="80"/>
                      <a:pt x="48" y="78"/>
                      <a:pt x="48" y="76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50" y="64"/>
                      <a:pt x="52" y="63"/>
                      <a:pt x="54" y="62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3" y="71"/>
                      <a:pt x="66" y="71"/>
                      <a:pt x="67" y="69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2" y="64"/>
                      <a:pt x="72" y="62"/>
                      <a:pt x="70" y="60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4" y="50"/>
                      <a:pt x="64" y="48"/>
                      <a:pt x="65" y="46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8" y="46"/>
                      <a:pt x="80" y="44"/>
                      <a:pt x="80" y="41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4"/>
                      <a:pt x="78" y="32"/>
                      <a:pt x="75" y="32"/>
                    </a:cubicBezTo>
                    <a:close/>
                    <a:moveTo>
                      <a:pt x="39" y="51"/>
                    </a:moveTo>
                    <a:cubicBezTo>
                      <a:pt x="33" y="51"/>
                      <a:pt x="28" y="46"/>
                      <a:pt x="28" y="40"/>
                    </a:cubicBezTo>
                    <a:cubicBezTo>
                      <a:pt x="28" y="34"/>
                      <a:pt x="33" y="29"/>
                      <a:pt x="39" y="29"/>
                    </a:cubicBezTo>
                    <a:cubicBezTo>
                      <a:pt x="45" y="29"/>
                      <a:pt x="50" y="34"/>
                      <a:pt x="50" y="40"/>
                    </a:cubicBezTo>
                    <a:cubicBezTo>
                      <a:pt x="50" y="46"/>
                      <a:pt x="45" y="51"/>
                      <a:pt x="39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89" name="Freeform 59"/>
              <p:cNvSpPr>
                <a:spLocks noEditPoints="1"/>
              </p:cNvSpPr>
              <p:nvPr/>
            </p:nvSpPr>
            <p:spPr bwMode="auto">
              <a:xfrm>
                <a:off x="4591051" y="2427288"/>
                <a:ext cx="128588" cy="128588"/>
              </a:xfrm>
              <a:custGeom>
                <a:avLst/>
                <a:gdLst/>
                <a:ahLst/>
                <a:cxnLst>
                  <a:cxn ang="0">
                    <a:pos x="48" y="20"/>
                  </a:cxn>
                  <a:cxn ang="0">
                    <a:pos x="41" y="20"/>
                  </a:cxn>
                  <a:cxn ang="0">
                    <a:pos x="39" y="17"/>
                  </a:cxn>
                  <a:cxn ang="0">
                    <a:pos x="44" y="12"/>
                  </a:cxn>
                  <a:cxn ang="0">
                    <a:pos x="44" y="8"/>
                  </a:cxn>
                  <a:cxn ang="0">
                    <a:pos x="42" y="6"/>
                  </a:cxn>
                  <a:cxn ang="0">
                    <a:pos x="38" y="6"/>
                  </a:cxn>
                  <a:cxn ang="0">
                    <a:pos x="33" y="11"/>
                  </a:cxn>
                  <a:cxn ang="0">
                    <a:pos x="29" y="9"/>
                  </a:cxn>
                  <a:cxn ang="0">
                    <a:pos x="29" y="3"/>
                  </a:cxn>
                  <a:cxn ang="0">
                    <a:pos x="26" y="0"/>
                  </a:cxn>
                  <a:cxn ang="0">
                    <a:pos x="24" y="0"/>
                  </a:cxn>
                  <a:cxn ang="0">
                    <a:pos x="21" y="3"/>
                  </a:cxn>
                  <a:cxn ang="0">
                    <a:pos x="21" y="9"/>
                  </a:cxn>
                  <a:cxn ang="0">
                    <a:pos x="16" y="11"/>
                  </a:cxn>
                  <a:cxn ang="0">
                    <a:pos x="12" y="7"/>
                  </a:cxn>
                  <a:cxn ang="0">
                    <a:pos x="8" y="7"/>
                  </a:cxn>
                  <a:cxn ang="0">
                    <a:pos x="6" y="9"/>
                  </a:cxn>
                  <a:cxn ang="0">
                    <a:pos x="6" y="13"/>
                  </a:cxn>
                  <a:cxn ang="0">
                    <a:pos x="10" y="17"/>
                  </a:cxn>
                  <a:cxn ang="0">
                    <a:pos x="8" y="22"/>
                  </a:cxn>
                  <a:cxn ang="0">
                    <a:pos x="3" y="22"/>
                  </a:cxn>
                  <a:cxn ang="0">
                    <a:pos x="0" y="25"/>
                  </a:cxn>
                  <a:cxn ang="0">
                    <a:pos x="0" y="27"/>
                  </a:cxn>
                  <a:cxn ang="0">
                    <a:pos x="3" y="30"/>
                  </a:cxn>
                  <a:cxn ang="0">
                    <a:pos x="9" y="30"/>
                  </a:cxn>
                  <a:cxn ang="0">
                    <a:pos x="11" y="35"/>
                  </a:cxn>
                  <a:cxn ang="0">
                    <a:pos x="7" y="39"/>
                  </a:cxn>
                  <a:cxn ang="0">
                    <a:pos x="7" y="43"/>
                  </a:cxn>
                  <a:cxn ang="0">
                    <a:pos x="9" y="45"/>
                  </a:cxn>
                  <a:cxn ang="0">
                    <a:pos x="13" y="45"/>
                  </a:cxn>
                  <a:cxn ang="0">
                    <a:pos x="17" y="41"/>
                  </a:cxn>
                  <a:cxn ang="0">
                    <a:pos x="22" y="42"/>
                  </a:cxn>
                  <a:cxn ang="0">
                    <a:pos x="22" y="48"/>
                  </a:cxn>
                  <a:cxn ang="0">
                    <a:pos x="25" y="51"/>
                  </a:cxn>
                  <a:cxn ang="0">
                    <a:pos x="28" y="51"/>
                  </a:cxn>
                  <a:cxn ang="0">
                    <a:pos x="31" y="48"/>
                  </a:cxn>
                  <a:cxn ang="0">
                    <a:pos x="31" y="41"/>
                  </a:cxn>
                  <a:cxn ang="0">
                    <a:pos x="35" y="39"/>
                  </a:cxn>
                  <a:cxn ang="0">
                    <a:pos x="39" y="44"/>
                  </a:cxn>
                  <a:cxn ang="0">
                    <a:pos x="43" y="44"/>
                  </a:cxn>
                  <a:cxn ang="0">
                    <a:pos x="45" y="42"/>
                  </a:cxn>
                  <a:cxn ang="0">
                    <a:pos x="45" y="38"/>
                  </a:cxn>
                  <a:cxn ang="0">
                    <a:pos x="40" y="33"/>
                  </a:cxn>
                  <a:cxn ang="0">
                    <a:pos x="42" y="29"/>
                  </a:cxn>
                  <a:cxn ang="0">
                    <a:pos x="48" y="29"/>
                  </a:cxn>
                  <a:cxn ang="0">
                    <a:pos x="51" y="26"/>
                  </a:cxn>
                  <a:cxn ang="0">
                    <a:pos x="51" y="23"/>
                  </a:cxn>
                  <a:cxn ang="0">
                    <a:pos x="48" y="20"/>
                  </a:cxn>
                  <a:cxn ang="0">
                    <a:pos x="25" y="32"/>
                  </a:cxn>
                  <a:cxn ang="0">
                    <a:pos x="18" y="25"/>
                  </a:cxn>
                  <a:cxn ang="0">
                    <a:pos x="25" y="18"/>
                  </a:cxn>
                  <a:cxn ang="0">
                    <a:pos x="32" y="25"/>
                  </a:cxn>
                  <a:cxn ang="0">
                    <a:pos x="25" y="32"/>
                  </a:cxn>
                </a:cxnLst>
                <a:rect l="0" t="0" r="r" b="b"/>
                <a:pathLst>
                  <a:path w="51" h="51">
                    <a:moveTo>
                      <a:pt x="48" y="20"/>
                    </a:move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19"/>
                      <a:pt x="40" y="18"/>
                      <a:pt x="39" y="17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5" y="11"/>
                      <a:pt x="45" y="9"/>
                      <a:pt x="44" y="8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5"/>
                      <a:pt x="39" y="5"/>
                      <a:pt x="38" y="6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0"/>
                      <a:pt x="31" y="9"/>
                      <a:pt x="29" y="9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1"/>
                      <a:pt x="28" y="0"/>
                      <a:pt x="26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1" y="1"/>
                      <a:pt x="21" y="3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19" y="9"/>
                      <a:pt x="18" y="10"/>
                      <a:pt x="16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9" y="6"/>
                      <a:pt x="8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2"/>
                      <a:pt x="6" y="13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20"/>
                      <a:pt x="8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0" y="23"/>
                      <a:pt x="0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2" y="30"/>
                      <a:pt x="3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2"/>
                      <a:pt x="10" y="34"/>
                      <a:pt x="11" y="35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6" y="40"/>
                      <a:pt x="6" y="42"/>
                      <a:pt x="7" y="43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0" y="46"/>
                      <a:pt x="12" y="46"/>
                      <a:pt x="13" y="45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9" y="41"/>
                      <a:pt x="20" y="42"/>
                      <a:pt x="22" y="42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9"/>
                      <a:pt x="23" y="51"/>
                      <a:pt x="25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9" y="51"/>
                      <a:pt x="31" y="49"/>
                      <a:pt x="31" y="48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3" y="40"/>
                      <a:pt x="35" y="39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5"/>
                      <a:pt x="42" y="45"/>
                      <a:pt x="43" y="44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6" y="41"/>
                      <a:pt x="46" y="39"/>
                      <a:pt x="45" y="38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2"/>
                      <a:pt x="41" y="30"/>
                      <a:pt x="42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50" y="29"/>
                      <a:pt x="51" y="28"/>
                      <a:pt x="51" y="26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1" y="22"/>
                      <a:pt x="50" y="20"/>
                      <a:pt x="48" y="20"/>
                    </a:cubicBezTo>
                    <a:close/>
                    <a:moveTo>
                      <a:pt x="25" y="32"/>
                    </a:moveTo>
                    <a:cubicBezTo>
                      <a:pt x="21" y="32"/>
                      <a:pt x="18" y="29"/>
                      <a:pt x="18" y="25"/>
                    </a:cubicBezTo>
                    <a:cubicBezTo>
                      <a:pt x="18" y="21"/>
                      <a:pt x="21" y="18"/>
                      <a:pt x="25" y="18"/>
                    </a:cubicBezTo>
                    <a:cubicBezTo>
                      <a:pt x="29" y="18"/>
                      <a:pt x="32" y="21"/>
                      <a:pt x="32" y="25"/>
                    </a:cubicBezTo>
                    <a:cubicBezTo>
                      <a:pt x="32" y="29"/>
                      <a:pt x="29" y="32"/>
                      <a:pt x="25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90" name="Group 325"/>
            <p:cNvGrpSpPr/>
            <p:nvPr/>
          </p:nvGrpSpPr>
          <p:grpSpPr>
            <a:xfrm>
              <a:off x="16020535" y="4015539"/>
              <a:ext cx="353649" cy="378179"/>
              <a:chOff x="5561013" y="2427288"/>
              <a:chExt cx="274638" cy="293688"/>
            </a:xfrm>
            <a:solidFill>
              <a:schemeClr val="tx1"/>
            </a:solidFill>
          </p:grpSpPr>
          <p:sp>
            <p:nvSpPr>
              <p:cNvPr id="991" name="Freeform 60"/>
              <p:cNvSpPr>
                <a:spLocks/>
              </p:cNvSpPr>
              <p:nvPr/>
            </p:nvSpPr>
            <p:spPr bwMode="auto">
              <a:xfrm>
                <a:off x="5608638" y="2546350"/>
                <a:ext cx="63500" cy="128588"/>
              </a:xfrm>
              <a:custGeom>
                <a:avLst/>
                <a:gdLst/>
                <a:ahLst/>
                <a:cxnLst>
                  <a:cxn ang="0">
                    <a:pos x="18" y="21"/>
                  </a:cxn>
                  <a:cxn ang="0">
                    <a:pos x="18" y="81"/>
                  </a:cxn>
                  <a:cxn ang="0">
                    <a:pos x="40" y="81"/>
                  </a:cxn>
                  <a:cxn ang="0">
                    <a:pos x="40" y="0"/>
                  </a:cxn>
                  <a:cxn ang="0">
                    <a:pos x="24" y="0"/>
                  </a:cxn>
                  <a:cxn ang="0">
                    <a:pos x="0" y="6"/>
                  </a:cxn>
                  <a:cxn ang="0">
                    <a:pos x="5" y="24"/>
                  </a:cxn>
                  <a:cxn ang="0">
                    <a:pos x="18" y="21"/>
                  </a:cxn>
                </a:cxnLst>
                <a:rect l="0" t="0" r="r" b="b"/>
                <a:pathLst>
                  <a:path w="40" h="81">
                    <a:moveTo>
                      <a:pt x="18" y="21"/>
                    </a:moveTo>
                    <a:lnTo>
                      <a:pt x="18" y="81"/>
                    </a:lnTo>
                    <a:lnTo>
                      <a:pt x="40" y="81"/>
                    </a:lnTo>
                    <a:lnTo>
                      <a:pt x="40" y="0"/>
                    </a:lnTo>
                    <a:lnTo>
                      <a:pt x="24" y="0"/>
                    </a:lnTo>
                    <a:lnTo>
                      <a:pt x="0" y="6"/>
                    </a:lnTo>
                    <a:lnTo>
                      <a:pt x="5" y="24"/>
                    </a:lnTo>
                    <a:lnTo>
                      <a:pt x="18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92" name="Freeform 61"/>
              <p:cNvSpPr>
                <a:spLocks/>
              </p:cNvSpPr>
              <p:nvPr/>
            </p:nvSpPr>
            <p:spPr bwMode="auto">
              <a:xfrm>
                <a:off x="5702301" y="2546350"/>
                <a:ext cx="98425" cy="128588"/>
              </a:xfrm>
              <a:custGeom>
                <a:avLst/>
                <a:gdLst/>
                <a:ahLst/>
                <a:cxnLst>
                  <a:cxn ang="0">
                    <a:pos x="2" y="81"/>
                  </a:cxn>
                  <a:cxn ang="0">
                    <a:pos x="27" y="81"/>
                  </a:cxn>
                  <a:cxn ang="0">
                    <a:pos x="62" y="18"/>
                  </a:cxn>
                  <a:cxn ang="0">
                    <a:pos x="62" y="0"/>
                  </a:cxn>
                  <a:cxn ang="0">
                    <a:pos x="0" y="0"/>
                  </a:cxn>
                  <a:cxn ang="0">
                    <a:pos x="0" y="19"/>
                  </a:cxn>
                  <a:cxn ang="0">
                    <a:pos x="38" y="19"/>
                  </a:cxn>
                  <a:cxn ang="0">
                    <a:pos x="2" y="81"/>
                  </a:cxn>
                </a:cxnLst>
                <a:rect l="0" t="0" r="r" b="b"/>
                <a:pathLst>
                  <a:path w="62" h="81">
                    <a:moveTo>
                      <a:pt x="2" y="81"/>
                    </a:moveTo>
                    <a:lnTo>
                      <a:pt x="27" y="81"/>
                    </a:lnTo>
                    <a:lnTo>
                      <a:pt x="62" y="18"/>
                    </a:lnTo>
                    <a:lnTo>
                      <a:pt x="62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8" y="19"/>
                    </a:lnTo>
                    <a:lnTo>
                      <a:pt x="2" y="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93" name="Freeform 62"/>
              <p:cNvSpPr>
                <a:spLocks noEditPoints="1"/>
              </p:cNvSpPr>
              <p:nvPr/>
            </p:nvSpPr>
            <p:spPr bwMode="auto">
              <a:xfrm>
                <a:off x="5561013" y="2427288"/>
                <a:ext cx="274638" cy="293688"/>
              </a:xfrm>
              <a:custGeom>
                <a:avLst/>
                <a:gdLst/>
                <a:ahLst/>
                <a:cxnLst>
                  <a:cxn ang="0">
                    <a:pos x="94" y="14"/>
                  </a:cxn>
                  <a:cxn ang="0">
                    <a:pos x="94" y="4"/>
                  </a:cxn>
                  <a:cxn ang="0">
                    <a:pos x="91" y="0"/>
                  </a:cxn>
                  <a:cxn ang="0">
                    <a:pos x="76" y="0"/>
                  </a:cxn>
                  <a:cxn ang="0">
                    <a:pos x="73" y="4"/>
                  </a:cxn>
                  <a:cxn ang="0">
                    <a:pos x="73" y="14"/>
                  </a:cxn>
                  <a:cxn ang="0">
                    <a:pos x="36" y="14"/>
                  </a:cxn>
                  <a:cxn ang="0">
                    <a:pos x="36" y="4"/>
                  </a:cxn>
                  <a:cxn ang="0">
                    <a:pos x="33" y="0"/>
                  </a:cxn>
                  <a:cxn ang="0">
                    <a:pos x="18" y="0"/>
                  </a:cxn>
                  <a:cxn ang="0">
                    <a:pos x="15" y="4"/>
                  </a:cxn>
                  <a:cxn ang="0">
                    <a:pos x="15" y="14"/>
                  </a:cxn>
                  <a:cxn ang="0">
                    <a:pos x="0" y="14"/>
                  </a:cxn>
                  <a:cxn ang="0">
                    <a:pos x="0" y="116"/>
                  </a:cxn>
                  <a:cxn ang="0">
                    <a:pos x="109" y="116"/>
                  </a:cxn>
                  <a:cxn ang="0">
                    <a:pos x="109" y="14"/>
                  </a:cxn>
                  <a:cxn ang="0">
                    <a:pos x="94" y="14"/>
                  </a:cxn>
                  <a:cxn ang="0">
                    <a:pos x="80" y="7"/>
                  </a:cxn>
                  <a:cxn ang="0">
                    <a:pos x="87" y="7"/>
                  </a:cxn>
                  <a:cxn ang="0">
                    <a:pos x="87" y="22"/>
                  </a:cxn>
                  <a:cxn ang="0">
                    <a:pos x="80" y="22"/>
                  </a:cxn>
                  <a:cxn ang="0">
                    <a:pos x="80" y="7"/>
                  </a:cxn>
                  <a:cxn ang="0">
                    <a:pos x="22" y="7"/>
                  </a:cxn>
                  <a:cxn ang="0">
                    <a:pos x="29" y="7"/>
                  </a:cxn>
                  <a:cxn ang="0">
                    <a:pos x="29" y="22"/>
                  </a:cxn>
                  <a:cxn ang="0">
                    <a:pos x="22" y="22"/>
                  </a:cxn>
                  <a:cxn ang="0">
                    <a:pos x="22" y="7"/>
                  </a:cxn>
                  <a:cxn ang="0">
                    <a:pos x="102" y="109"/>
                  </a:cxn>
                  <a:cxn ang="0">
                    <a:pos x="7" y="109"/>
                  </a:cxn>
                  <a:cxn ang="0">
                    <a:pos x="7" y="36"/>
                  </a:cxn>
                  <a:cxn ang="0">
                    <a:pos x="102" y="36"/>
                  </a:cxn>
                  <a:cxn ang="0">
                    <a:pos x="102" y="109"/>
                  </a:cxn>
                </a:cxnLst>
                <a:rect l="0" t="0" r="r" b="b"/>
                <a:pathLst>
                  <a:path w="109" h="116">
                    <a:moveTo>
                      <a:pt x="94" y="14"/>
                    </a:moveTo>
                    <a:cubicBezTo>
                      <a:pt x="94" y="4"/>
                      <a:pt x="94" y="4"/>
                      <a:pt x="94" y="4"/>
                    </a:cubicBezTo>
                    <a:cubicBezTo>
                      <a:pt x="94" y="2"/>
                      <a:pt x="93" y="0"/>
                      <a:pt x="91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4" y="0"/>
                      <a:pt x="73" y="2"/>
                      <a:pt x="73" y="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2"/>
                      <a:pt x="35" y="0"/>
                      <a:pt x="33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5" y="2"/>
                      <a:pt x="15" y="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09" y="116"/>
                      <a:pt x="109" y="116"/>
                      <a:pt x="109" y="116"/>
                    </a:cubicBezTo>
                    <a:cubicBezTo>
                      <a:pt x="109" y="14"/>
                      <a:pt x="109" y="14"/>
                      <a:pt x="109" y="14"/>
                    </a:cubicBezTo>
                    <a:lnTo>
                      <a:pt x="94" y="14"/>
                    </a:lnTo>
                    <a:close/>
                    <a:moveTo>
                      <a:pt x="80" y="7"/>
                    </a:moveTo>
                    <a:cubicBezTo>
                      <a:pt x="87" y="7"/>
                      <a:pt x="87" y="7"/>
                      <a:pt x="87" y="7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0" y="22"/>
                      <a:pt x="80" y="22"/>
                      <a:pt x="80" y="22"/>
                    </a:cubicBezTo>
                    <a:lnTo>
                      <a:pt x="80" y="7"/>
                    </a:lnTo>
                    <a:close/>
                    <a:moveTo>
                      <a:pt x="22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lnTo>
                      <a:pt x="22" y="7"/>
                    </a:lnTo>
                    <a:close/>
                    <a:moveTo>
                      <a:pt x="102" y="109"/>
                    </a:moveTo>
                    <a:cubicBezTo>
                      <a:pt x="7" y="109"/>
                      <a:pt x="7" y="109"/>
                      <a:pt x="7" y="109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102" y="36"/>
                      <a:pt x="102" y="36"/>
                      <a:pt x="102" y="36"/>
                    </a:cubicBezTo>
                    <a:lnTo>
                      <a:pt x="102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994" name="Group 326"/>
            <p:cNvGrpSpPr/>
            <p:nvPr/>
          </p:nvGrpSpPr>
          <p:grpSpPr>
            <a:xfrm>
              <a:off x="15313239" y="4015539"/>
              <a:ext cx="273924" cy="378179"/>
              <a:chOff x="5011738" y="2427288"/>
              <a:chExt cx="212725" cy="293688"/>
            </a:xfrm>
            <a:solidFill>
              <a:schemeClr val="tx1"/>
            </a:solidFill>
          </p:grpSpPr>
          <p:sp>
            <p:nvSpPr>
              <p:cNvPr id="995" name="Freeform 63"/>
              <p:cNvSpPr>
                <a:spLocks noEditPoints="1"/>
              </p:cNvSpPr>
              <p:nvPr/>
            </p:nvSpPr>
            <p:spPr bwMode="auto">
              <a:xfrm>
                <a:off x="5011738" y="2427288"/>
                <a:ext cx="212725" cy="293688"/>
              </a:xfrm>
              <a:custGeom>
                <a:avLst/>
                <a:gdLst/>
                <a:ahLst/>
                <a:cxnLst>
                  <a:cxn ang="0">
                    <a:pos x="78" y="11"/>
                  </a:cxn>
                  <a:cxn ang="0">
                    <a:pos x="84" y="11"/>
                  </a:cxn>
                  <a:cxn ang="0">
                    <a:pos x="84" y="0"/>
                  </a:cxn>
                  <a:cxn ang="0">
                    <a:pos x="0" y="0"/>
                  </a:cxn>
                  <a:cxn ang="0">
                    <a:pos x="0" y="11"/>
                  </a:cxn>
                  <a:cxn ang="0">
                    <a:pos x="7" y="11"/>
                  </a:cxn>
                  <a:cxn ang="0">
                    <a:pos x="30" y="52"/>
                  </a:cxn>
                  <a:cxn ang="0">
                    <a:pos x="30" y="64"/>
                  </a:cxn>
                  <a:cxn ang="0">
                    <a:pos x="8" y="105"/>
                  </a:cxn>
                  <a:cxn ang="0">
                    <a:pos x="0" y="105"/>
                  </a:cxn>
                  <a:cxn ang="0">
                    <a:pos x="0" y="116"/>
                  </a:cxn>
                  <a:cxn ang="0">
                    <a:pos x="84" y="116"/>
                  </a:cxn>
                  <a:cxn ang="0">
                    <a:pos x="84" y="105"/>
                  </a:cxn>
                  <a:cxn ang="0">
                    <a:pos x="78" y="105"/>
                  </a:cxn>
                  <a:cxn ang="0">
                    <a:pos x="55" y="64"/>
                  </a:cxn>
                  <a:cxn ang="0">
                    <a:pos x="55" y="52"/>
                  </a:cxn>
                  <a:cxn ang="0">
                    <a:pos x="78" y="11"/>
                  </a:cxn>
                  <a:cxn ang="0">
                    <a:pos x="52" y="69"/>
                  </a:cxn>
                  <a:cxn ang="0">
                    <a:pos x="72" y="105"/>
                  </a:cxn>
                  <a:cxn ang="0">
                    <a:pos x="67" y="105"/>
                  </a:cxn>
                  <a:cxn ang="0">
                    <a:pos x="56" y="93"/>
                  </a:cxn>
                  <a:cxn ang="0">
                    <a:pos x="43" y="77"/>
                  </a:cxn>
                  <a:cxn ang="0">
                    <a:pos x="30" y="93"/>
                  </a:cxn>
                  <a:cxn ang="0">
                    <a:pos x="20" y="105"/>
                  </a:cxn>
                  <a:cxn ang="0">
                    <a:pos x="13" y="105"/>
                  </a:cxn>
                  <a:cxn ang="0">
                    <a:pos x="34" y="69"/>
                  </a:cxn>
                  <a:cxn ang="0">
                    <a:pos x="36" y="69"/>
                  </a:cxn>
                  <a:cxn ang="0">
                    <a:pos x="36" y="48"/>
                  </a:cxn>
                  <a:cxn ang="0">
                    <a:pos x="34" y="47"/>
                  </a:cxn>
                  <a:cxn ang="0">
                    <a:pos x="13" y="11"/>
                  </a:cxn>
                  <a:cxn ang="0">
                    <a:pos x="72" y="11"/>
                  </a:cxn>
                  <a:cxn ang="0">
                    <a:pos x="52" y="47"/>
                  </a:cxn>
                  <a:cxn ang="0">
                    <a:pos x="49" y="48"/>
                  </a:cxn>
                  <a:cxn ang="0">
                    <a:pos x="49" y="69"/>
                  </a:cxn>
                  <a:cxn ang="0">
                    <a:pos x="52" y="69"/>
                  </a:cxn>
                </a:cxnLst>
                <a:rect l="0" t="0" r="r" b="b"/>
                <a:pathLst>
                  <a:path w="84" h="116">
                    <a:moveTo>
                      <a:pt x="78" y="11"/>
                    </a:moveTo>
                    <a:cubicBezTo>
                      <a:pt x="84" y="11"/>
                      <a:pt x="84" y="11"/>
                      <a:pt x="84" y="11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33"/>
                      <a:pt x="16" y="48"/>
                      <a:pt x="30" y="52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17" y="69"/>
                      <a:pt x="9" y="83"/>
                      <a:pt x="8" y="105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77" y="83"/>
                      <a:pt x="69" y="69"/>
                      <a:pt x="55" y="64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69" y="48"/>
                      <a:pt x="77" y="33"/>
                      <a:pt x="78" y="11"/>
                    </a:cubicBezTo>
                    <a:close/>
                    <a:moveTo>
                      <a:pt x="52" y="69"/>
                    </a:moveTo>
                    <a:cubicBezTo>
                      <a:pt x="67" y="73"/>
                      <a:pt x="72" y="90"/>
                      <a:pt x="72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3" y="105"/>
                      <a:pt x="13" y="105"/>
                      <a:pt x="13" y="105"/>
                    </a:cubicBezTo>
                    <a:cubicBezTo>
                      <a:pt x="14" y="90"/>
                      <a:pt x="18" y="73"/>
                      <a:pt x="34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18" y="43"/>
                      <a:pt x="14" y="27"/>
                      <a:pt x="13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27"/>
                      <a:pt x="67" y="43"/>
                      <a:pt x="52" y="47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49" y="69"/>
                      <a:pt x="49" y="69"/>
                      <a:pt x="49" y="69"/>
                    </a:cubicBezTo>
                    <a:lnTo>
                      <a:pt x="52" y="6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996" name="Freeform 64"/>
              <p:cNvSpPr>
                <a:spLocks/>
              </p:cNvSpPr>
              <p:nvPr/>
            </p:nvSpPr>
            <p:spPr bwMode="auto">
              <a:xfrm>
                <a:off x="5092701" y="2516188"/>
                <a:ext cx="60325" cy="34925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0" y="0"/>
                  </a:cxn>
                  <a:cxn ang="0">
                    <a:pos x="9" y="11"/>
                  </a:cxn>
                  <a:cxn ang="0">
                    <a:pos x="19" y="22"/>
                  </a:cxn>
                  <a:cxn ang="0">
                    <a:pos x="29" y="11"/>
                  </a:cxn>
                  <a:cxn ang="0">
                    <a:pos x="38" y="0"/>
                  </a:cxn>
                </a:cxnLst>
                <a:rect l="0" t="0" r="r" b="b"/>
                <a:pathLst>
                  <a:path w="38" h="22">
                    <a:moveTo>
                      <a:pt x="38" y="0"/>
                    </a:moveTo>
                    <a:lnTo>
                      <a:pt x="0" y="0"/>
                    </a:lnTo>
                    <a:lnTo>
                      <a:pt x="9" y="11"/>
                    </a:lnTo>
                    <a:lnTo>
                      <a:pt x="19" y="22"/>
                    </a:lnTo>
                    <a:lnTo>
                      <a:pt x="29" y="11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997" name="Freeform 65"/>
            <p:cNvSpPr>
              <a:spLocks/>
            </p:cNvSpPr>
            <p:nvPr/>
          </p:nvSpPr>
          <p:spPr bwMode="auto">
            <a:xfrm>
              <a:off x="16823908" y="4109572"/>
              <a:ext cx="376134" cy="190111"/>
            </a:xfrm>
            <a:custGeom>
              <a:avLst/>
              <a:gdLst>
                <a:gd name="T0" fmla="*/ 2147483646 w 184"/>
                <a:gd name="T1" fmla="*/ 2147483646 h 93"/>
                <a:gd name="T2" fmla="*/ 2147483646 w 184"/>
                <a:gd name="T3" fmla="*/ 2147483646 h 93"/>
                <a:gd name="T4" fmla="*/ 2147483646 w 184"/>
                <a:gd name="T5" fmla="*/ 0 h 93"/>
                <a:gd name="T6" fmla="*/ 0 w 184"/>
                <a:gd name="T7" fmla="*/ 2147483646 h 93"/>
                <a:gd name="T8" fmla="*/ 2147483646 w 184"/>
                <a:gd name="T9" fmla="*/ 2147483646 h 93"/>
                <a:gd name="T10" fmla="*/ 2147483646 w 184"/>
                <a:gd name="T11" fmla="*/ 2147483646 h 93"/>
                <a:gd name="T12" fmla="*/ 2147483646 w 184"/>
                <a:gd name="T13" fmla="*/ 2147483646 h 93"/>
                <a:gd name="T14" fmla="*/ 2147483646 w 184"/>
                <a:gd name="T15" fmla="*/ 2147483646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93">
                  <a:moveTo>
                    <a:pt x="184" y="35"/>
                  </a:moveTo>
                  <a:lnTo>
                    <a:pt x="57" y="35"/>
                  </a:lnTo>
                  <a:lnTo>
                    <a:pt x="57" y="0"/>
                  </a:lnTo>
                  <a:lnTo>
                    <a:pt x="0" y="47"/>
                  </a:lnTo>
                  <a:lnTo>
                    <a:pt x="57" y="93"/>
                  </a:lnTo>
                  <a:lnTo>
                    <a:pt x="57" y="58"/>
                  </a:lnTo>
                  <a:lnTo>
                    <a:pt x="184" y="58"/>
                  </a:lnTo>
                  <a:lnTo>
                    <a:pt x="184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998" name="Freeform 66"/>
            <p:cNvSpPr>
              <a:spLocks/>
            </p:cNvSpPr>
            <p:nvPr/>
          </p:nvSpPr>
          <p:spPr bwMode="auto">
            <a:xfrm>
              <a:off x="18516512" y="4015539"/>
              <a:ext cx="192156" cy="378178"/>
            </a:xfrm>
            <a:custGeom>
              <a:avLst/>
              <a:gdLst>
                <a:gd name="T0" fmla="*/ 2147483646 w 94"/>
                <a:gd name="T1" fmla="*/ 2147483646 h 185"/>
                <a:gd name="T2" fmla="*/ 2147483646 w 94"/>
                <a:gd name="T3" fmla="*/ 0 h 185"/>
                <a:gd name="T4" fmla="*/ 0 w 94"/>
                <a:gd name="T5" fmla="*/ 2147483646 h 185"/>
                <a:gd name="T6" fmla="*/ 2147483646 w 94"/>
                <a:gd name="T7" fmla="*/ 2147483646 h 185"/>
                <a:gd name="T8" fmla="*/ 2147483646 w 94"/>
                <a:gd name="T9" fmla="*/ 2147483646 h 185"/>
                <a:gd name="T10" fmla="*/ 2147483646 w 94"/>
                <a:gd name="T11" fmla="*/ 2147483646 h 185"/>
                <a:gd name="T12" fmla="*/ 2147483646 w 94"/>
                <a:gd name="T13" fmla="*/ 2147483646 h 185"/>
                <a:gd name="T14" fmla="*/ 2147483646 w 94"/>
                <a:gd name="T15" fmla="*/ 2147483646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185">
                  <a:moveTo>
                    <a:pt x="94" y="58"/>
                  </a:moveTo>
                  <a:lnTo>
                    <a:pt x="48" y="0"/>
                  </a:lnTo>
                  <a:lnTo>
                    <a:pt x="0" y="58"/>
                  </a:lnTo>
                  <a:lnTo>
                    <a:pt x="35" y="58"/>
                  </a:lnTo>
                  <a:lnTo>
                    <a:pt x="35" y="185"/>
                  </a:lnTo>
                  <a:lnTo>
                    <a:pt x="59" y="185"/>
                  </a:lnTo>
                  <a:lnTo>
                    <a:pt x="59" y="58"/>
                  </a:lnTo>
                  <a:lnTo>
                    <a:pt x="94" y="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999" name="Freeform 67"/>
            <p:cNvSpPr>
              <a:spLocks/>
            </p:cNvSpPr>
            <p:nvPr/>
          </p:nvSpPr>
          <p:spPr bwMode="auto">
            <a:xfrm>
              <a:off x="17576177" y="4109572"/>
              <a:ext cx="376134" cy="190111"/>
            </a:xfrm>
            <a:custGeom>
              <a:avLst/>
              <a:gdLst>
                <a:gd name="T0" fmla="*/ 2147483646 w 184"/>
                <a:gd name="T1" fmla="*/ 2147483646 h 93"/>
                <a:gd name="T2" fmla="*/ 2147483646 w 184"/>
                <a:gd name="T3" fmla="*/ 0 h 93"/>
                <a:gd name="T4" fmla="*/ 2147483646 w 184"/>
                <a:gd name="T5" fmla="*/ 2147483646 h 93"/>
                <a:gd name="T6" fmla="*/ 0 w 184"/>
                <a:gd name="T7" fmla="*/ 2147483646 h 93"/>
                <a:gd name="T8" fmla="*/ 0 w 184"/>
                <a:gd name="T9" fmla="*/ 2147483646 h 93"/>
                <a:gd name="T10" fmla="*/ 2147483646 w 184"/>
                <a:gd name="T11" fmla="*/ 2147483646 h 93"/>
                <a:gd name="T12" fmla="*/ 2147483646 w 184"/>
                <a:gd name="T13" fmla="*/ 2147483646 h 93"/>
                <a:gd name="T14" fmla="*/ 2147483646 w 184"/>
                <a:gd name="T15" fmla="*/ 2147483646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93">
                  <a:moveTo>
                    <a:pt x="184" y="47"/>
                  </a:moveTo>
                  <a:lnTo>
                    <a:pt x="127" y="0"/>
                  </a:lnTo>
                  <a:lnTo>
                    <a:pt x="127" y="35"/>
                  </a:lnTo>
                  <a:lnTo>
                    <a:pt x="0" y="35"/>
                  </a:lnTo>
                  <a:lnTo>
                    <a:pt x="0" y="58"/>
                  </a:lnTo>
                  <a:lnTo>
                    <a:pt x="127" y="58"/>
                  </a:lnTo>
                  <a:lnTo>
                    <a:pt x="127" y="93"/>
                  </a:lnTo>
                  <a:lnTo>
                    <a:pt x="184" y="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000" name="Freeform 68"/>
            <p:cNvSpPr>
              <a:spLocks/>
            </p:cNvSpPr>
            <p:nvPr/>
          </p:nvSpPr>
          <p:spPr bwMode="auto">
            <a:xfrm>
              <a:off x="19274914" y="4015539"/>
              <a:ext cx="188067" cy="378178"/>
            </a:xfrm>
            <a:custGeom>
              <a:avLst/>
              <a:gdLst>
                <a:gd name="T0" fmla="*/ 2147483646 w 92"/>
                <a:gd name="T1" fmla="*/ 2147483646 h 185"/>
                <a:gd name="T2" fmla="*/ 2147483646 w 92"/>
                <a:gd name="T3" fmla="*/ 0 h 185"/>
                <a:gd name="T4" fmla="*/ 2147483646 w 92"/>
                <a:gd name="T5" fmla="*/ 0 h 185"/>
                <a:gd name="T6" fmla="*/ 2147483646 w 92"/>
                <a:gd name="T7" fmla="*/ 2147483646 h 185"/>
                <a:gd name="T8" fmla="*/ 0 w 92"/>
                <a:gd name="T9" fmla="*/ 2147483646 h 185"/>
                <a:gd name="T10" fmla="*/ 2147483646 w 92"/>
                <a:gd name="T11" fmla="*/ 2147483646 h 185"/>
                <a:gd name="T12" fmla="*/ 2147483646 w 92"/>
                <a:gd name="T13" fmla="*/ 2147483646 h 185"/>
                <a:gd name="T14" fmla="*/ 2147483646 w 92"/>
                <a:gd name="T15" fmla="*/ 2147483646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185">
                  <a:moveTo>
                    <a:pt x="57" y="128"/>
                  </a:moveTo>
                  <a:lnTo>
                    <a:pt x="57" y="0"/>
                  </a:lnTo>
                  <a:lnTo>
                    <a:pt x="34" y="0"/>
                  </a:lnTo>
                  <a:lnTo>
                    <a:pt x="34" y="128"/>
                  </a:lnTo>
                  <a:lnTo>
                    <a:pt x="0" y="128"/>
                  </a:lnTo>
                  <a:lnTo>
                    <a:pt x="46" y="185"/>
                  </a:lnTo>
                  <a:lnTo>
                    <a:pt x="92" y="128"/>
                  </a:lnTo>
                  <a:lnTo>
                    <a:pt x="57" y="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001" name="Group 301"/>
            <p:cNvGrpSpPr/>
            <p:nvPr/>
          </p:nvGrpSpPr>
          <p:grpSpPr>
            <a:xfrm>
              <a:off x="13806659" y="4769851"/>
              <a:ext cx="378179" cy="376134"/>
              <a:chOff x="3841751" y="3013075"/>
              <a:chExt cx="293688" cy="292100"/>
            </a:xfrm>
            <a:solidFill>
              <a:schemeClr val="tx1"/>
            </a:solidFill>
          </p:grpSpPr>
          <p:sp>
            <p:nvSpPr>
              <p:cNvPr id="1002" name="Freeform 69"/>
              <p:cNvSpPr>
                <a:spLocks noEditPoints="1"/>
              </p:cNvSpPr>
              <p:nvPr/>
            </p:nvSpPr>
            <p:spPr bwMode="auto">
              <a:xfrm>
                <a:off x="3841751" y="3013075"/>
                <a:ext cx="293688" cy="292100"/>
              </a:xfrm>
              <a:custGeom>
                <a:avLst/>
                <a:gdLst/>
                <a:ahLst/>
                <a:cxnLst>
                  <a:cxn ang="0">
                    <a:pos x="116" y="55"/>
                  </a:cxn>
                  <a:cxn ang="0">
                    <a:pos x="58" y="0"/>
                  </a:cxn>
                  <a:cxn ang="0">
                    <a:pos x="1" y="45"/>
                  </a:cxn>
                  <a:cxn ang="0">
                    <a:pos x="0" y="58"/>
                  </a:cxn>
                  <a:cxn ang="0">
                    <a:pos x="0" y="65"/>
                  </a:cxn>
                  <a:cxn ang="0">
                    <a:pos x="58" y="116"/>
                  </a:cxn>
                  <a:cxn ang="0">
                    <a:pos x="112" y="79"/>
                  </a:cxn>
                  <a:cxn ang="0">
                    <a:pos x="116" y="58"/>
                  </a:cxn>
                  <a:cxn ang="0">
                    <a:pos x="116" y="55"/>
                  </a:cxn>
                  <a:cxn ang="0">
                    <a:pos x="32" y="66"/>
                  </a:cxn>
                  <a:cxn ang="0">
                    <a:pos x="21" y="55"/>
                  </a:cxn>
                  <a:cxn ang="0">
                    <a:pos x="32" y="44"/>
                  </a:cxn>
                  <a:cxn ang="0">
                    <a:pos x="43" y="55"/>
                  </a:cxn>
                  <a:cxn ang="0">
                    <a:pos x="32" y="66"/>
                  </a:cxn>
                  <a:cxn ang="0">
                    <a:pos x="107" y="69"/>
                  </a:cxn>
                  <a:cxn ang="0">
                    <a:pos x="84" y="83"/>
                  </a:cxn>
                  <a:cxn ang="0">
                    <a:pos x="61" y="56"/>
                  </a:cxn>
                  <a:cxn ang="0">
                    <a:pos x="32" y="23"/>
                  </a:cxn>
                  <a:cxn ang="0">
                    <a:pos x="19" y="25"/>
                  </a:cxn>
                  <a:cxn ang="0">
                    <a:pos x="58" y="8"/>
                  </a:cxn>
                  <a:cxn ang="0">
                    <a:pos x="109" y="58"/>
                  </a:cxn>
                  <a:cxn ang="0">
                    <a:pos x="107" y="69"/>
                  </a:cxn>
                </a:cxnLst>
                <a:rect l="0" t="0" r="r" b="b"/>
                <a:pathLst>
                  <a:path w="116" h="116">
                    <a:moveTo>
                      <a:pt x="116" y="55"/>
                    </a:moveTo>
                    <a:cubicBezTo>
                      <a:pt x="114" y="25"/>
                      <a:pt x="89" y="0"/>
                      <a:pt x="58" y="0"/>
                    </a:cubicBezTo>
                    <a:cubicBezTo>
                      <a:pt x="30" y="0"/>
                      <a:pt x="7" y="19"/>
                      <a:pt x="1" y="45"/>
                    </a:cubicBezTo>
                    <a:cubicBezTo>
                      <a:pt x="0" y="49"/>
                      <a:pt x="0" y="54"/>
                      <a:pt x="0" y="58"/>
                    </a:cubicBezTo>
                    <a:cubicBezTo>
                      <a:pt x="0" y="61"/>
                      <a:pt x="0" y="63"/>
                      <a:pt x="0" y="65"/>
                    </a:cubicBezTo>
                    <a:cubicBezTo>
                      <a:pt x="3" y="94"/>
                      <a:pt x="28" y="116"/>
                      <a:pt x="58" y="116"/>
                    </a:cubicBezTo>
                    <a:cubicBezTo>
                      <a:pt x="83" y="116"/>
                      <a:pt x="104" y="101"/>
                      <a:pt x="112" y="79"/>
                    </a:cubicBezTo>
                    <a:cubicBezTo>
                      <a:pt x="114" y="73"/>
                      <a:pt x="116" y="66"/>
                      <a:pt x="116" y="58"/>
                    </a:cubicBezTo>
                    <a:cubicBezTo>
                      <a:pt x="116" y="57"/>
                      <a:pt x="116" y="56"/>
                      <a:pt x="116" y="55"/>
                    </a:cubicBezTo>
                    <a:close/>
                    <a:moveTo>
                      <a:pt x="32" y="66"/>
                    </a:moveTo>
                    <a:cubicBezTo>
                      <a:pt x="26" y="66"/>
                      <a:pt x="21" y="61"/>
                      <a:pt x="21" y="55"/>
                    </a:cubicBezTo>
                    <a:cubicBezTo>
                      <a:pt x="21" y="49"/>
                      <a:pt x="26" y="44"/>
                      <a:pt x="32" y="44"/>
                    </a:cubicBezTo>
                    <a:cubicBezTo>
                      <a:pt x="38" y="44"/>
                      <a:pt x="43" y="49"/>
                      <a:pt x="43" y="55"/>
                    </a:cubicBezTo>
                    <a:cubicBezTo>
                      <a:pt x="43" y="61"/>
                      <a:pt x="38" y="66"/>
                      <a:pt x="32" y="66"/>
                    </a:cubicBezTo>
                    <a:close/>
                    <a:moveTo>
                      <a:pt x="107" y="69"/>
                    </a:moveTo>
                    <a:cubicBezTo>
                      <a:pt x="101" y="78"/>
                      <a:pt x="92" y="83"/>
                      <a:pt x="84" y="83"/>
                    </a:cubicBezTo>
                    <a:cubicBezTo>
                      <a:pt x="73" y="83"/>
                      <a:pt x="61" y="74"/>
                      <a:pt x="61" y="56"/>
                    </a:cubicBezTo>
                    <a:cubicBezTo>
                      <a:pt x="61" y="34"/>
                      <a:pt x="46" y="23"/>
                      <a:pt x="32" y="23"/>
                    </a:cubicBezTo>
                    <a:cubicBezTo>
                      <a:pt x="27" y="23"/>
                      <a:pt x="23" y="24"/>
                      <a:pt x="19" y="25"/>
                    </a:cubicBezTo>
                    <a:cubicBezTo>
                      <a:pt x="29" y="14"/>
                      <a:pt x="42" y="8"/>
                      <a:pt x="58" y="8"/>
                    </a:cubicBezTo>
                    <a:cubicBezTo>
                      <a:pt x="86" y="8"/>
                      <a:pt x="109" y="30"/>
                      <a:pt x="109" y="58"/>
                    </a:cubicBezTo>
                    <a:cubicBezTo>
                      <a:pt x="109" y="62"/>
                      <a:pt x="108" y="65"/>
                      <a:pt x="107" y="6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03" name="Oval 70"/>
              <p:cNvSpPr>
                <a:spLocks noChangeArrowheads="1"/>
              </p:cNvSpPr>
              <p:nvPr/>
            </p:nvSpPr>
            <p:spPr bwMode="auto">
              <a:xfrm>
                <a:off x="4024313" y="3141663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04" name="Group 267"/>
            <p:cNvGrpSpPr/>
            <p:nvPr/>
          </p:nvGrpSpPr>
          <p:grpSpPr>
            <a:xfrm>
              <a:off x="9282826" y="6280521"/>
              <a:ext cx="376134" cy="376134"/>
              <a:chOff x="328613" y="4186238"/>
              <a:chExt cx="292100" cy="292100"/>
            </a:xfrm>
            <a:solidFill>
              <a:schemeClr val="tx1"/>
            </a:solidFill>
          </p:grpSpPr>
          <p:sp>
            <p:nvSpPr>
              <p:cNvPr id="1005" name="Freeform 71"/>
              <p:cNvSpPr>
                <a:spLocks noEditPoints="1"/>
              </p:cNvSpPr>
              <p:nvPr/>
            </p:nvSpPr>
            <p:spPr bwMode="auto">
              <a:xfrm>
                <a:off x="414338" y="4186238"/>
                <a:ext cx="206375" cy="206375"/>
              </a:xfrm>
              <a:custGeom>
                <a:avLst/>
                <a:gdLst/>
                <a:ahLst/>
                <a:cxnLst>
                  <a:cxn ang="0">
                    <a:pos x="57" y="8"/>
                  </a:cxn>
                  <a:cxn ang="0">
                    <a:pos x="33" y="23"/>
                  </a:cxn>
                  <a:cxn ang="0">
                    <a:pos x="2" y="54"/>
                  </a:cxn>
                  <a:cxn ang="0">
                    <a:pos x="2" y="64"/>
                  </a:cxn>
                  <a:cxn ang="0">
                    <a:pos x="18" y="79"/>
                  </a:cxn>
                  <a:cxn ang="0">
                    <a:pos x="28" y="79"/>
                  </a:cxn>
                  <a:cxn ang="0">
                    <a:pos x="59" y="49"/>
                  </a:cxn>
                  <a:cxn ang="0">
                    <a:pos x="74" y="25"/>
                  </a:cxn>
                  <a:cxn ang="0">
                    <a:pos x="82" y="0"/>
                  </a:cxn>
                  <a:cxn ang="0">
                    <a:pos x="57" y="8"/>
                  </a:cxn>
                  <a:cxn ang="0">
                    <a:pos x="36" y="61"/>
                  </a:cxn>
                  <a:cxn ang="0">
                    <a:pos x="20" y="61"/>
                  </a:cxn>
                  <a:cxn ang="0">
                    <a:pos x="20" y="46"/>
                  </a:cxn>
                  <a:cxn ang="0">
                    <a:pos x="36" y="46"/>
                  </a:cxn>
                  <a:cxn ang="0">
                    <a:pos x="36" y="61"/>
                  </a:cxn>
                  <a:cxn ang="0">
                    <a:pos x="56" y="41"/>
                  </a:cxn>
                  <a:cxn ang="0">
                    <a:pos x="41" y="41"/>
                  </a:cxn>
                  <a:cxn ang="0">
                    <a:pos x="41" y="26"/>
                  </a:cxn>
                  <a:cxn ang="0">
                    <a:pos x="56" y="26"/>
                  </a:cxn>
                  <a:cxn ang="0">
                    <a:pos x="56" y="41"/>
                  </a:cxn>
                </a:cxnLst>
                <a:rect l="0" t="0" r="r" b="b"/>
                <a:pathLst>
                  <a:path w="82" h="82">
                    <a:moveTo>
                      <a:pt x="57" y="8"/>
                    </a:moveTo>
                    <a:cubicBezTo>
                      <a:pt x="50" y="11"/>
                      <a:pt x="39" y="17"/>
                      <a:pt x="33" y="23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0" y="57"/>
                      <a:pt x="0" y="61"/>
                      <a:pt x="2" y="64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21" y="82"/>
                      <a:pt x="25" y="82"/>
                      <a:pt x="28" y="7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5" y="43"/>
                      <a:pt x="71" y="32"/>
                      <a:pt x="74" y="25"/>
                    </a:cubicBezTo>
                    <a:cubicBezTo>
                      <a:pt x="82" y="0"/>
                      <a:pt x="82" y="0"/>
                      <a:pt x="82" y="0"/>
                    </a:cubicBezTo>
                    <a:lnTo>
                      <a:pt x="57" y="8"/>
                    </a:lnTo>
                    <a:close/>
                    <a:moveTo>
                      <a:pt x="36" y="61"/>
                    </a:moveTo>
                    <a:cubicBezTo>
                      <a:pt x="32" y="66"/>
                      <a:pt x="25" y="66"/>
                      <a:pt x="20" y="61"/>
                    </a:cubicBezTo>
                    <a:cubicBezTo>
                      <a:pt x="16" y="57"/>
                      <a:pt x="16" y="50"/>
                      <a:pt x="20" y="46"/>
                    </a:cubicBezTo>
                    <a:cubicBezTo>
                      <a:pt x="25" y="42"/>
                      <a:pt x="32" y="42"/>
                      <a:pt x="36" y="46"/>
                    </a:cubicBezTo>
                    <a:cubicBezTo>
                      <a:pt x="40" y="50"/>
                      <a:pt x="40" y="57"/>
                      <a:pt x="36" y="61"/>
                    </a:cubicBezTo>
                    <a:close/>
                    <a:moveTo>
                      <a:pt x="56" y="41"/>
                    </a:moveTo>
                    <a:cubicBezTo>
                      <a:pt x="52" y="45"/>
                      <a:pt x="45" y="45"/>
                      <a:pt x="41" y="41"/>
                    </a:cubicBezTo>
                    <a:cubicBezTo>
                      <a:pt x="37" y="37"/>
                      <a:pt x="37" y="30"/>
                      <a:pt x="41" y="26"/>
                    </a:cubicBezTo>
                    <a:cubicBezTo>
                      <a:pt x="45" y="21"/>
                      <a:pt x="52" y="21"/>
                      <a:pt x="56" y="26"/>
                    </a:cubicBezTo>
                    <a:cubicBezTo>
                      <a:pt x="61" y="30"/>
                      <a:pt x="61" y="37"/>
                      <a:pt x="56" y="4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06" name="Freeform 72"/>
              <p:cNvSpPr>
                <a:spLocks/>
              </p:cNvSpPr>
              <p:nvPr/>
            </p:nvSpPr>
            <p:spPr bwMode="auto">
              <a:xfrm>
                <a:off x="334963" y="4270375"/>
                <a:ext cx="98425" cy="85725"/>
              </a:xfrm>
              <a:custGeom>
                <a:avLst/>
                <a:gdLst/>
                <a:ahLst/>
                <a:cxnLst>
                  <a:cxn ang="0">
                    <a:pos x="13" y="31"/>
                  </a:cxn>
                  <a:cxn ang="0">
                    <a:pos x="39" y="5"/>
                  </a:cxn>
                  <a:cxn ang="0">
                    <a:pos x="18" y="5"/>
                  </a:cxn>
                  <a:cxn ang="0">
                    <a:pos x="3" y="21"/>
                  </a:cxn>
                  <a:cxn ang="0">
                    <a:pos x="3" y="31"/>
                  </a:cxn>
                  <a:cxn ang="0">
                    <a:pos x="13" y="31"/>
                  </a:cxn>
                </a:cxnLst>
                <a:rect l="0" t="0" r="r" b="b"/>
                <a:pathLst>
                  <a:path w="39" h="34">
                    <a:moveTo>
                      <a:pt x="13" y="31"/>
                    </a:moveTo>
                    <a:cubicBezTo>
                      <a:pt x="39" y="5"/>
                      <a:pt x="39" y="5"/>
                      <a:pt x="39" y="5"/>
                    </a:cubicBezTo>
                    <a:cubicBezTo>
                      <a:pt x="33" y="0"/>
                      <a:pt x="24" y="0"/>
                      <a:pt x="18" y="5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4"/>
                      <a:pt x="0" y="28"/>
                      <a:pt x="3" y="31"/>
                    </a:cubicBezTo>
                    <a:cubicBezTo>
                      <a:pt x="5" y="34"/>
                      <a:pt x="10" y="34"/>
                      <a:pt x="13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07" name="Freeform 73"/>
              <p:cNvSpPr>
                <a:spLocks/>
              </p:cNvSpPr>
              <p:nvPr/>
            </p:nvSpPr>
            <p:spPr bwMode="auto">
              <a:xfrm>
                <a:off x="450851" y="4373563"/>
                <a:ext cx="85725" cy="98425"/>
              </a:xfrm>
              <a:custGeom>
                <a:avLst/>
                <a:gdLst/>
                <a:ahLst/>
                <a:cxnLst>
                  <a:cxn ang="0">
                    <a:pos x="3" y="26"/>
                  </a:cxn>
                  <a:cxn ang="0">
                    <a:pos x="3" y="36"/>
                  </a:cxn>
                  <a:cxn ang="0">
                    <a:pos x="13" y="36"/>
                  </a:cxn>
                  <a:cxn ang="0">
                    <a:pos x="29" y="21"/>
                  </a:cxn>
                  <a:cxn ang="0">
                    <a:pos x="29" y="0"/>
                  </a:cxn>
                  <a:cxn ang="0">
                    <a:pos x="3" y="26"/>
                  </a:cxn>
                </a:cxnLst>
                <a:rect l="0" t="0" r="r" b="b"/>
                <a:pathLst>
                  <a:path w="34" h="39">
                    <a:moveTo>
                      <a:pt x="3" y="26"/>
                    </a:moveTo>
                    <a:cubicBezTo>
                      <a:pt x="0" y="29"/>
                      <a:pt x="0" y="33"/>
                      <a:pt x="3" y="36"/>
                    </a:cubicBezTo>
                    <a:cubicBezTo>
                      <a:pt x="6" y="39"/>
                      <a:pt x="10" y="39"/>
                      <a:pt x="13" y="36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4" y="15"/>
                      <a:pt x="34" y="6"/>
                      <a:pt x="29" y="0"/>
                    </a:cubicBezTo>
                    <a:lnTo>
                      <a:pt x="3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08" name="Freeform 74"/>
              <p:cNvSpPr>
                <a:spLocks/>
              </p:cNvSpPr>
              <p:nvPr/>
            </p:nvSpPr>
            <p:spPr bwMode="auto">
              <a:xfrm>
                <a:off x="396876" y="4360863"/>
                <a:ext cx="49213" cy="50800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8"/>
                  </a:cxn>
                  <a:cxn ang="0">
                    <a:pos x="12" y="18"/>
                  </a:cxn>
                  <a:cxn ang="0">
                    <a:pos x="17" y="18"/>
                  </a:cxn>
                  <a:cxn ang="0">
                    <a:pos x="20" y="16"/>
                  </a:cxn>
                  <a:cxn ang="0">
                    <a:pos x="4" y="0"/>
                  </a:cxn>
                  <a:cxn ang="0">
                    <a:pos x="2" y="3"/>
                  </a:cxn>
                </a:cxnLst>
                <a:rect l="0" t="0" r="r" b="b"/>
                <a:pathLst>
                  <a:path w="20" h="20">
                    <a:moveTo>
                      <a:pt x="2" y="3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20"/>
                      <a:pt x="16" y="20"/>
                      <a:pt x="17" y="18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09" name="Freeform 75"/>
              <p:cNvSpPr>
                <a:spLocks/>
              </p:cNvSpPr>
              <p:nvPr/>
            </p:nvSpPr>
            <p:spPr bwMode="auto">
              <a:xfrm>
                <a:off x="328613" y="4387850"/>
                <a:ext cx="90488" cy="90488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9" y="7"/>
                  </a:cxn>
                  <a:cxn ang="0">
                    <a:pos x="0" y="36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14" y="29"/>
                      <a:pt x="36" y="14"/>
                      <a:pt x="29" y="7"/>
                    </a:cubicBezTo>
                    <a:cubicBezTo>
                      <a:pt x="22" y="0"/>
                      <a:pt x="7" y="21"/>
                      <a:pt x="0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10" name="Group 266"/>
            <p:cNvGrpSpPr/>
            <p:nvPr/>
          </p:nvGrpSpPr>
          <p:grpSpPr>
            <a:xfrm>
              <a:off x="9327799" y="4769851"/>
              <a:ext cx="331162" cy="376136"/>
              <a:chOff x="363538" y="3013075"/>
              <a:chExt cx="257175" cy="292101"/>
            </a:xfrm>
            <a:solidFill>
              <a:schemeClr val="tx1"/>
            </a:solidFill>
          </p:grpSpPr>
          <p:sp>
            <p:nvSpPr>
              <p:cNvPr id="1011" name="Freeform 76"/>
              <p:cNvSpPr>
                <a:spLocks noEditPoints="1"/>
              </p:cNvSpPr>
              <p:nvPr/>
            </p:nvSpPr>
            <p:spPr bwMode="auto">
              <a:xfrm>
                <a:off x="363538" y="3068638"/>
                <a:ext cx="257175" cy="236538"/>
              </a:xfrm>
              <a:custGeom>
                <a:avLst/>
                <a:gdLst/>
                <a:ahLst/>
                <a:cxnLst>
                  <a:cxn ang="0">
                    <a:pos x="51" y="15"/>
                  </a:cxn>
                  <a:cxn ang="0">
                    <a:pos x="0" y="44"/>
                  </a:cxn>
                  <a:cxn ang="0">
                    <a:pos x="37" y="94"/>
                  </a:cxn>
                  <a:cxn ang="0">
                    <a:pos x="51" y="87"/>
                  </a:cxn>
                  <a:cxn ang="0">
                    <a:pos x="66" y="94"/>
                  </a:cxn>
                  <a:cxn ang="0">
                    <a:pos x="102" y="44"/>
                  </a:cxn>
                  <a:cxn ang="0">
                    <a:pos x="51" y="15"/>
                  </a:cxn>
                  <a:cxn ang="0">
                    <a:pos x="22" y="73"/>
                  </a:cxn>
                  <a:cxn ang="0">
                    <a:pos x="22" y="22"/>
                  </a:cxn>
                  <a:cxn ang="0">
                    <a:pos x="37" y="22"/>
                  </a:cxn>
                  <a:cxn ang="0">
                    <a:pos x="22" y="73"/>
                  </a:cxn>
                </a:cxnLst>
                <a:rect l="0" t="0" r="r" b="b"/>
                <a:pathLst>
                  <a:path w="102" h="94">
                    <a:moveTo>
                      <a:pt x="51" y="15"/>
                    </a:moveTo>
                    <a:cubicBezTo>
                      <a:pt x="13" y="0"/>
                      <a:pt x="0" y="22"/>
                      <a:pt x="0" y="44"/>
                    </a:cubicBezTo>
                    <a:cubicBezTo>
                      <a:pt x="0" y="65"/>
                      <a:pt x="26" y="94"/>
                      <a:pt x="37" y="94"/>
                    </a:cubicBezTo>
                    <a:cubicBezTo>
                      <a:pt x="51" y="94"/>
                      <a:pt x="51" y="87"/>
                      <a:pt x="51" y="87"/>
                    </a:cubicBezTo>
                    <a:cubicBezTo>
                      <a:pt x="51" y="87"/>
                      <a:pt x="51" y="94"/>
                      <a:pt x="66" y="94"/>
                    </a:cubicBezTo>
                    <a:cubicBezTo>
                      <a:pt x="76" y="94"/>
                      <a:pt x="102" y="65"/>
                      <a:pt x="102" y="44"/>
                    </a:cubicBezTo>
                    <a:cubicBezTo>
                      <a:pt x="102" y="22"/>
                      <a:pt x="89" y="0"/>
                      <a:pt x="51" y="15"/>
                    </a:cubicBezTo>
                    <a:close/>
                    <a:moveTo>
                      <a:pt x="22" y="73"/>
                    </a:moveTo>
                    <a:cubicBezTo>
                      <a:pt x="0" y="44"/>
                      <a:pt x="22" y="22"/>
                      <a:pt x="22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7" y="22"/>
                      <a:pt x="22" y="36"/>
                      <a:pt x="22" y="7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12" name="Freeform 77"/>
              <p:cNvSpPr>
                <a:spLocks/>
              </p:cNvSpPr>
              <p:nvPr/>
            </p:nvSpPr>
            <p:spPr bwMode="auto">
              <a:xfrm>
                <a:off x="419101" y="3013075"/>
                <a:ext cx="73025" cy="73025"/>
              </a:xfrm>
              <a:custGeom>
                <a:avLst/>
                <a:gdLst/>
                <a:ahLst/>
                <a:cxnLst>
                  <a:cxn ang="0">
                    <a:pos x="29" y="29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22" y="29"/>
                  </a:cxn>
                  <a:cxn ang="0">
                    <a:pos x="29" y="29"/>
                  </a:cxn>
                </a:cxnLst>
                <a:rect l="0" t="0" r="r" b="b"/>
                <a:pathLst>
                  <a:path w="29" h="29">
                    <a:moveTo>
                      <a:pt x="29" y="29"/>
                    </a:moveTo>
                    <a:cubicBezTo>
                      <a:pt x="22" y="15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29"/>
                      <a:pt x="22" y="29"/>
                      <a:pt x="22" y="29"/>
                    </a:cubicBezTo>
                    <a:lnTo>
                      <a:pt x="29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13" name="Freeform 78"/>
              <p:cNvSpPr>
                <a:spLocks/>
              </p:cNvSpPr>
              <p:nvPr/>
            </p:nvSpPr>
            <p:spPr bwMode="auto">
              <a:xfrm>
                <a:off x="492126" y="3013075"/>
                <a:ext cx="90488" cy="7302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0" y="29"/>
                  </a:cxn>
                  <a:cxn ang="0">
                    <a:pos x="36" y="0"/>
                  </a:cxn>
                </a:cxnLst>
                <a:rect l="0" t="0" r="r" b="b"/>
                <a:pathLst>
                  <a:path w="36" h="29">
                    <a:moveTo>
                      <a:pt x="36" y="0"/>
                    </a:moveTo>
                    <a:cubicBezTo>
                      <a:pt x="36" y="0"/>
                      <a:pt x="0" y="0"/>
                      <a:pt x="0" y="29"/>
                    </a:cubicBezTo>
                    <a:cubicBezTo>
                      <a:pt x="0" y="29"/>
                      <a:pt x="36" y="29"/>
                      <a:pt x="3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014" name="Freeform 79"/>
            <p:cNvSpPr>
              <a:spLocks noEditPoints="1"/>
            </p:cNvSpPr>
            <p:nvPr/>
          </p:nvSpPr>
          <p:spPr bwMode="auto">
            <a:xfrm>
              <a:off x="13050300" y="4769851"/>
              <a:ext cx="331162" cy="376134"/>
            </a:xfrm>
            <a:custGeom>
              <a:avLst/>
              <a:gdLst>
                <a:gd name="T0" fmla="*/ 2147483646 w 102"/>
                <a:gd name="T1" fmla="*/ 2147483646 h 116"/>
                <a:gd name="T2" fmla="*/ 2147483646 w 102"/>
                <a:gd name="T3" fmla="*/ 2147483646 h 116"/>
                <a:gd name="T4" fmla="*/ 2147483646 w 102"/>
                <a:gd name="T5" fmla="*/ 2147483646 h 116"/>
                <a:gd name="T6" fmla="*/ 2147483646 w 102"/>
                <a:gd name="T7" fmla="*/ 2147483646 h 116"/>
                <a:gd name="T8" fmla="*/ 2147483646 w 102"/>
                <a:gd name="T9" fmla="*/ 2147483646 h 116"/>
                <a:gd name="T10" fmla="*/ 2147483646 w 102"/>
                <a:gd name="T11" fmla="*/ 2147483646 h 116"/>
                <a:gd name="T12" fmla="*/ 2147483646 w 102"/>
                <a:gd name="T13" fmla="*/ 2147483646 h 116"/>
                <a:gd name="T14" fmla="*/ 2147483646 w 102"/>
                <a:gd name="T15" fmla="*/ 0 h 116"/>
                <a:gd name="T16" fmla="*/ 2147483646 w 102"/>
                <a:gd name="T17" fmla="*/ 2147483646 h 116"/>
                <a:gd name="T18" fmla="*/ 2147483646 w 102"/>
                <a:gd name="T19" fmla="*/ 2147483646 h 116"/>
                <a:gd name="T20" fmla="*/ 2147483646 w 102"/>
                <a:gd name="T21" fmla="*/ 2147483646 h 116"/>
                <a:gd name="T22" fmla="*/ 2147483646 w 102"/>
                <a:gd name="T23" fmla="*/ 2147483646 h 116"/>
                <a:gd name="T24" fmla="*/ 2147483646 w 102"/>
                <a:gd name="T25" fmla="*/ 2147483646 h 116"/>
                <a:gd name="T26" fmla="*/ 2147483646 w 102"/>
                <a:gd name="T27" fmla="*/ 2147483646 h 116"/>
                <a:gd name="T28" fmla="*/ 2147483646 w 102"/>
                <a:gd name="T29" fmla="*/ 2147483646 h 116"/>
                <a:gd name="T30" fmla="*/ 2147483646 w 102"/>
                <a:gd name="T31" fmla="*/ 2147483646 h 116"/>
                <a:gd name="T32" fmla="*/ 2147483646 w 102"/>
                <a:gd name="T33" fmla="*/ 2147483646 h 116"/>
                <a:gd name="T34" fmla="*/ 2147483646 w 102"/>
                <a:gd name="T35" fmla="*/ 2147483646 h 116"/>
                <a:gd name="T36" fmla="*/ 2147483646 w 102"/>
                <a:gd name="T37" fmla="*/ 2147483646 h 116"/>
                <a:gd name="T38" fmla="*/ 2147483646 w 102"/>
                <a:gd name="T39" fmla="*/ 2147483646 h 116"/>
                <a:gd name="T40" fmla="*/ 2147483646 w 102"/>
                <a:gd name="T41" fmla="*/ 2147483646 h 116"/>
                <a:gd name="T42" fmla="*/ 2147483646 w 102"/>
                <a:gd name="T43" fmla="*/ 2147483646 h 116"/>
                <a:gd name="T44" fmla="*/ 2147483646 w 102"/>
                <a:gd name="T45" fmla="*/ 2147483646 h 116"/>
                <a:gd name="T46" fmla="*/ 2147483646 w 102"/>
                <a:gd name="T47" fmla="*/ 2147483646 h 116"/>
                <a:gd name="T48" fmla="*/ 2147483646 w 102"/>
                <a:gd name="T49" fmla="*/ 2147483646 h 116"/>
                <a:gd name="T50" fmla="*/ 2147483646 w 102"/>
                <a:gd name="T51" fmla="*/ 2147483646 h 116"/>
                <a:gd name="T52" fmla="*/ 0 w 102"/>
                <a:gd name="T53" fmla="*/ 2147483646 h 116"/>
                <a:gd name="T54" fmla="*/ 0 w 102"/>
                <a:gd name="T55" fmla="*/ 2147483646 h 116"/>
                <a:gd name="T56" fmla="*/ 2147483646 w 102"/>
                <a:gd name="T57" fmla="*/ 2147483646 h 116"/>
                <a:gd name="T58" fmla="*/ 2147483646 w 102"/>
                <a:gd name="T59" fmla="*/ 2147483646 h 116"/>
                <a:gd name="T60" fmla="*/ 2147483646 w 102"/>
                <a:gd name="T61" fmla="*/ 2147483646 h 116"/>
                <a:gd name="T62" fmla="*/ 2147483646 w 102"/>
                <a:gd name="T63" fmla="*/ 2147483646 h 116"/>
                <a:gd name="T64" fmla="*/ 2147483646 w 102"/>
                <a:gd name="T65" fmla="*/ 2147483646 h 116"/>
                <a:gd name="T66" fmla="*/ 2147483646 w 102"/>
                <a:gd name="T67" fmla="*/ 2147483646 h 116"/>
                <a:gd name="T68" fmla="*/ 2147483646 w 102"/>
                <a:gd name="T69" fmla="*/ 2147483646 h 116"/>
                <a:gd name="T70" fmla="*/ 2147483646 w 102"/>
                <a:gd name="T71" fmla="*/ 2147483646 h 116"/>
                <a:gd name="T72" fmla="*/ 2147483646 w 102"/>
                <a:gd name="T73" fmla="*/ 2147483646 h 116"/>
                <a:gd name="T74" fmla="*/ 2147483646 w 102"/>
                <a:gd name="T75" fmla="*/ 2147483646 h 116"/>
                <a:gd name="T76" fmla="*/ 2147483646 w 102"/>
                <a:gd name="T77" fmla="*/ 2147483646 h 116"/>
                <a:gd name="T78" fmla="*/ 2147483646 w 102"/>
                <a:gd name="T79" fmla="*/ 2147483646 h 116"/>
                <a:gd name="T80" fmla="*/ 2147483646 w 102"/>
                <a:gd name="T81" fmla="*/ 2147483646 h 116"/>
                <a:gd name="T82" fmla="*/ 2147483646 w 102"/>
                <a:gd name="T83" fmla="*/ 2147483646 h 116"/>
                <a:gd name="T84" fmla="*/ 2147483646 w 102"/>
                <a:gd name="T85" fmla="*/ 2147483646 h 116"/>
                <a:gd name="T86" fmla="*/ 2147483646 w 102"/>
                <a:gd name="T87" fmla="*/ 2147483646 h 116"/>
                <a:gd name="T88" fmla="*/ 2147483646 w 102"/>
                <a:gd name="T89" fmla="*/ 2147483646 h 116"/>
                <a:gd name="T90" fmla="*/ 2147483646 w 102"/>
                <a:gd name="T91" fmla="*/ 2147483646 h 1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2" h="116">
                  <a:moveTo>
                    <a:pt x="87" y="109"/>
                  </a:moveTo>
                  <a:cubicBezTo>
                    <a:pt x="82" y="109"/>
                    <a:pt x="82" y="109"/>
                    <a:pt x="82" y="109"/>
                  </a:cubicBezTo>
                  <a:cubicBezTo>
                    <a:pt x="94" y="101"/>
                    <a:pt x="102" y="88"/>
                    <a:pt x="102" y="73"/>
                  </a:cubicBezTo>
                  <a:cubicBezTo>
                    <a:pt x="102" y="52"/>
                    <a:pt x="88" y="35"/>
                    <a:pt x="69" y="31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3"/>
                    <a:pt x="77" y="11"/>
                    <a:pt x="76" y="1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2" y="1"/>
                    <a:pt x="52" y="2"/>
                    <a:pt x="51" y="2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6" y="50"/>
                    <a:pt x="28" y="55"/>
                    <a:pt x="31" y="57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8" y="65"/>
                    <a:pt x="52" y="63"/>
                    <a:pt x="54" y="59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76" y="46"/>
                    <a:pt x="87" y="58"/>
                    <a:pt x="87" y="73"/>
                  </a:cubicBezTo>
                  <a:cubicBezTo>
                    <a:pt x="87" y="89"/>
                    <a:pt x="74" y="102"/>
                    <a:pt x="58" y="102"/>
                  </a:cubicBezTo>
                  <a:cubicBezTo>
                    <a:pt x="51" y="102"/>
                    <a:pt x="42" y="99"/>
                    <a:pt x="37" y="95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89"/>
                    <a:pt x="38" y="87"/>
                    <a:pt x="40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20" y="87"/>
                    <a:pt x="22" y="89"/>
                    <a:pt x="22" y="91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14" y="109"/>
                    <a:pt x="8" y="108"/>
                    <a:pt x="8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08"/>
                    <a:pt x="95" y="109"/>
                    <a:pt x="87" y="109"/>
                  </a:cubicBezTo>
                  <a:close/>
                  <a:moveTo>
                    <a:pt x="62" y="10"/>
                  </a:moveTo>
                  <a:cubicBezTo>
                    <a:pt x="61" y="10"/>
                    <a:pt x="60" y="11"/>
                    <a:pt x="60" y="12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3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4" y="8"/>
                    <a:pt x="55" y="8"/>
                  </a:cubicBezTo>
                  <a:cubicBezTo>
                    <a:pt x="56" y="7"/>
                    <a:pt x="57" y="7"/>
                    <a:pt x="58" y="8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015" name="Freeform 80"/>
            <p:cNvSpPr>
              <a:spLocks noEditPoints="1"/>
            </p:cNvSpPr>
            <p:nvPr/>
          </p:nvSpPr>
          <p:spPr bwMode="auto">
            <a:xfrm>
              <a:off x="13076876" y="5620241"/>
              <a:ext cx="327073" cy="284146"/>
            </a:xfrm>
            <a:custGeom>
              <a:avLst/>
              <a:gdLst>
                <a:gd name="T0" fmla="*/ 2147483646 w 101"/>
                <a:gd name="T1" fmla="*/ 2147483646 h 87"/>
                <a:gd name="T2" fmla="*/ 2147483646 w 101"/>
                <a:gd name="T3" fmla="*/ 2147483646 h 87"/>
                <a:gd name="T4" fmla="*/ 2147483646 w 101"/>
                <a:gd name="T5" fmla="*/ 2147483646 h 87"/>
                <a:gd name="T6" fmla="*/ 2147483646 w 101"/>
                <a:gd name="T7" fmla="*/ 2147483646 h 87"/>
                <a:gd name="T8" fmla="*/ 2147483646 w 101"/>
                <a:gd name="T9" fmla="*/ 0 h 87"/>
                <a:gd name="T10" fmla="*/ 2147483646 w 101"/>
                <a:gd name="T11" fmla="*/ 2147483646 h 87"/>
                <a:gd name="T12" fmla="*/ 0 w 101"/>
                <a:gd name="T13" fmla="*/ 2147483646 h 87"/>
                <a:gd name="T14" fmla="*/ 2147483646 w 101"/>
                <a:gd name="T15" fmla="*/ 2147483646 h 87"/>
                <a:gd name="T16" fmla="*/ 2147483646 w 101"/>
                <a:gd name="T17" fmla="*/ 2147483646 h 87"/>
                <a:gd name="T18" fmla="*/ 0 w 101"/>
                <a:gd name="T19" fmla="*/ 2147483646 h 87"/>
                <a:gd name="T20" fmla="*/ 2147483646 w 101"/>
                <a:gd name="T21" fmla="*/ 2147483646 h 87"/>
                <a:gd name="T22" fmla="*/ 2147483646 w 101"/>
                <a:gd name="T23" fmla="*/ 2147483646 h 87"/>
                <a:gd name="T24" fmla="*/ 2147483646 w 101"/>
                <a:gd name="T25" fmla="*/ 2147483646 h 87"/>
                <a:gd name="T26" fmla="*/ 2147483646 w 101"/>
                <a:gd name="T27" fmla="*/ 2147483646 h 87"/>
                <a:gd name="T28" fmla="*/ 2147483646 w 101"/>
                <a:gd name="T29" fmla="*/ 2147483646 h 87"/>
                <a:gd name="T30" fmla="*/ 2147483646 w 101"/>
                <a:gd name="T31" fmla="*/ 2147483646 h 87"/>
                <a:gd name="T32" fmla="*/ 2147483646 w 101"/>
                <a:gd name="T33" fmla="*/ 2147483646 h 87"/>
                <a:gd name="T34" fmla="*/ 2147483646 w 101"/>
                <a:gd name="T35" fmla="*/ 2147483646 h 87"/>
                <a:gd name="T36" fmla="*/ 2147483646 w 101"/>
                <a:gd name="T37" fmla="*/ 2147483646 h 87"/>
                <a:gd name="T38" fmla="*/ 2147483646 w 101"/>
                <a:gd name="T39" fmla="*/ 2147483646 h 87"/>
                <a:gd name="T40" fmla="*/ 2147483646 w 101"/>
                <a:gd name="T41" fmla="*/ 2147483646 h 87"/>
                <a:gd name="T42" fmla="*/ 2147483646 w 101"/>
                <a:gd name="T43" fmla="*/ 2147483646 h 87"/>
                <a:gd name="T44" fmla="*/ 2147483646 w 101"/>
                <a:gd name="T45" fmla="*/ 2147483646 h 87"/>
                <a:gd name="T46" fmla="*/ 2147483646 w 101"/>
                <a:gd name="T47" fmla="*/ 2147483646 h 87"/>
                <a:gd name="T48" fmla="*/ 2147483646 w 101"/>
                <a:gd name="T49" fmla="*/ 2147483646 h 87"/>
                <a:gd name="T50" fmla="*/ 2147483646 w 101"/>
                <a:gd name="T51" fmla="*/ 2147483646 h 87"/>
                <a:gd name="T52" fmla="*/ 2147483646 w 101"/>
                <a:gd name="T53" fmla="*/ 2147483646 h 87"/>
                <a:gd name="T54" fmla="*/ 2147483646 w 101"/>
                <a:gd name="T55" fmla="*/ 2147483646 h 87"/>
                <a:gd name="T56" fmla="*/ 2147483646 w 101"/>
                <a:gd name="T57" fmla="*/ 2147483646 h 87"/>
                <a:gd name="T58" fmla="*/ 2147483646 w 101"/>
                <a:gd name="T59" fmla="*/ 2147483646 h 87"/>
                <a:gd name="T60" fmla="*/ 2147483646 w 101"/>
                <a:gd name="T61" fmla="*/ 2147483646 h 87"/>
                <a:gd name="T62" fmla="*/ 2147483646 w 101"/>
                <a:gd name="T63" fmla="*/ 2147483646 h 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1" h="87">
                  <a:moveTo>
                    <a:pt x="98" y="36"/>
                  </a:moveTo>
                  <a:cubicBezTo>
                    <a:pt x="92" y="36"/>
                    <a:pt x="92" y="36"/>
                    <a:pt x="92" y="36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00" y="29"/>
                    <a:pt x="101" y="27"/>
                    <a:pt x="101" y="25"/>
                  </a:cubicBezTo>
                  <a:cubicBezTo>
                    <a:pt x="101" y="23"/>
                    <a:pt x="100" y="21"/>
                    <a:pt x="98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0" y="3"/>
                    <a:pt x="76" y="0"/>
                    <a:pt x="7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0" y="3"/>
                    <a:pt x="19" y="6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3"/>
                    <a:pt x="1" y="65"/>
                    <a:pt x="3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3"/>
                    <a:pt x="10" y="87"/>
                    <a:pt x="14" y="87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5" y="87"/>
                    <a:pt x="29" y="83"/>
                    <a:pt x="29" y="79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83"/>
                    <a:pt x="75" y="87"/>
                    <a:pt x="79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91" y="87"/>
                    <a:pt x="94" y="83"/>
                    <a:pt x="94" y="79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100" y="65"/>
                    <a:pt x="101" y="63"/>
                    <a:pt x="101" y="61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38"/>
                    <a:pt x="100" y="36"/>
                    <a:pt x="98" y="36"/>
                  </a:cubicBezTo>
                  <a:close/>
                  <a:moveTo>
                    <a:pt x="26" y="9"/>
                  </a:moveTo>
                  <a:cubicBezTo>
                    <a:pt x="26" y="8"/>
                    <a:pt x="28" y="7"/>
                    <a:pt x="29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2"/>
                    <a:pt x="45" y="14"/>
                    <a:pt x="47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6" y="14"/>
                    <a:pt x="58" y="12"/>
                    <a:pt x="58" y="1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3" y="7"/>
                    <a:pt x="75" y="8"/>
                    <a:pt x="75" y="9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17" y="36"/>
                    <a:pt x="17" y="36"/>
                    <a:pt x="17" y="36"/>
                  </a:cubicBezTo>
                  <a:lnTo>
                    <a:pt x="26" y="9"/>
                  </a:lnTo>
                  <a:close/>
                  <a:moveTo>
                    <a:pt x="21" y="58"/>
                  </a:moveTo>
                  <a:cubicBezTo>
                    <a:pt x="17" y="58"/>
                    <a:pt x="14" y="54"/>
                    <a:pt x="14" y="50"/>
                  </a:cubicBezTo>
                  <a:cubicBezTo>
                    <a:pt x="14" y="46"/>
                    <a:pt x="17" y="43"/>
                    <a:pt x="21" y="43"/>
                  </a:cubicBezTo>
                  <a:cubicBezTo>
                    <a:pt x="25" y="43"/>
                    <a:pt x="29" y="46"/>
                    <a:pt x="29" y="50"/>
                  </a:cubicBezTo>
                  <a:cubicBezTo>
                    <a:pt x="29" y="54"/>
                    <a:pt x="25" y="58"/>
                    <a:pt x="21" y="58"/>
                  </a:cubicBezTo>
                  <a:close/>
                  <a:moveTo>
                    <a:pt x="65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65" y="50"/>
                    <a:pt x="65" y="50"/>
                    <a:pt x="65" y="50"/>
                  </a:cubicBezTo>
                  <a:lnTo>
                    <a:pt x="65" y="58"/>
                  </a:lnTo>
                  <a:close/>
                  <a:moveTo>
                    <a:pt x="79" y="58"/>
                  </a:moveTo>
                  <a:cubicBezTo>
                    <a:pt x="75" y="58"/>
                    <a:pt x="72" y="54"/>
                    <a:pt x="72" y="50"/>
                  </a:cubicBezTo>
                  <a:cubicBezTo>
                    <a:pt x="72" y="46"/>
                    <a:pt x="75" y="43"/>
                    <a:pt x="79" y="43"/>
                  </a:cubicBezTo>
                  <a:cubicBezTo>
                    <a:pt x="83" y="43"/>
                    <a:pt x="87" y="46"/>
                    <a:pt x="87" y="50"/>
                  </a:cubicBezTo>
                  <a:cubicBezTo>
                    <a:pt x="87" y="54"/>
                    <a:pt x="83" y="58"/>
                    <a:pt x="79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016" name="Group 302"/>
            <p:cNvGrpSpPr/>
            <p:nvPr/>
          </p:nvGrpSpPr>
          <p:grpSpPr>
            <a:xfrm>
              <a:off x="13806659" y="5550738"/>
              <a:ext cx="378178" cy="353649"/>
              <a:chOff x="3841751" y="3619500"/>
              <a:chExt cx="293687" cy="274638"/>
            </a:xfrm>
            <a:solidFill>
              <a:schemeClr val="tx1"/>
            </a:solidFill>
          </p:grpSpPr>
          <p:sp>
            <p:nvSpPr>
              <p:cNvPr id="1017" name="Freeform 81"/>
              <p:cNvSpPr>
                <a:spLocks/>
              </p:cNvSpPr>
              <p:nvPr/>
            </p:nvSpPr>
            <p:spPr bwMode="auto">
              <a:xfrm>
                <a:off x="4116388" y="3692525"/>
                <a:ext cx="19050" cy="555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0"/>
                  </a:cxn>
                  <a:cxn ang="0">
                    <a:pos x="0" y="22"/>
                  </a:cxn>
                  <a:cxn ang="0">
                    <a:pos x="3" y="22"/>
                  </a:cxn>
                  <a:cxn ang="0">
                    <a:pos x="7" y="18"/>
                  </a:cxn>
                  <a:cxn ang="0">
                    <a:pos x="7" y="3"/>
                  </a:cxn>
                  <a:cxn ang="0">
                    <a:pos x="3" y="0"/>
                  </a:cxn>
                </a:cxnLst>
                <a:rect l="0" t="0" r="r" b="b"/>
                <a:pathLst>
                  <a:path w="7" h="2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22"/>
                      <a:pt x="7" y="20"/>
                      <a:pt x="7" y="1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18" name="Freeform 82"/>
              <p:cNvSpPr>
                <a:spLocks noEditPoints="1"/>
              </p:cNvSpPr>
              <p:nvPr/>
            </p:nvSpPr>
            <p:spPr bwMode="auto">
              <a:xfrm>
                <a:off x="3878263" y="3619500"/>
                <a:ext cx="219075" cy="274638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22" y="0"/>
                  </a:cxn>
                  <a:cxn ang="0">
                    <a:pos x="0" y="22"/>
                  </a:cxn>
                  <a:cxn ang="0">
                    <a:pos x="0" y="87"/>
                  </a:cxn>
                  <a:cxn ang="0">
                    <a:pos x="7" y="94"/>
                  </a:cxn>
                  <a:cxn ang="0">
                    <a:pos x="7" y="101"/>
                  </a:cxn>
                  <a:cxn ang="0">
                    <a:pos x="15" y="109"/>
                  </a:cxn>
                  <a:cxn ang="0">
                    <a:pos x="22" y="109"/>
                  </a:cxn>
                  <a:cxn ang="0">
                    <a:pos x="29" y="101"/>
                  </a:cxn>
                  <a:cxn ang="0">
                    <a:pos x="29" y="94"/>
                  </a:cxn>
                  <a:cxn ang="0">
                    <a:pos x="58" y="94"/>
                  </a:cxn>
                  <a:cxn ang="0">
                    <a:pos x="58" y="101"/>
                  </a:cxn>
                  <a:cxn ang="0">
                    <a:pos x="65" y="109"/>
                  </a:cxn>
                  <a:cxn ang="0">
                    <a:pos x="73" y="109"/>
                  </a:cxn>
                  <a:cxn ang="0">
                    <a:pos x="80" y="101"/>
                  </a:cxn>
                  <a:cxn ang="0">
                    <a:pos x="80" y="94"/>
                  </a:cxn>
                  <a:cxn ang="0">
                    <a:pos x="87" y="87"/>
                  </a:cxn>
                  <a:cxn ang="0">
                    <a:pos x="87" y="22"/>
                  </a:cxn>
                  <a:cxn ang="0">
                    <a:pos x="65" y="0"/>
                  </a:cxn>
                  <a:cxn ang="0">
                    <a:pos x="29" y="7"/>
                  </a:cxn>
                  <a:cxn ang="0">
                    <a:pos x="58" y="7"/>
                  </a:cxn>
                  <a:cxn ang="0">
                    <a:pos x="58" y="14"/>
                  </a:cxn>
                  <a:cxn ang="0">
                    <a:pos x="29" y="14"/>
                  </a:cxn>
                  <a:cxn ang="0">
                    <a:pos x="29" y="7"/>
                  </a:cxn>
                  <a:cxn ang="0">
                    <a:pos x="15" y="87"/>
                  </a:cxn>
                  <a:cxn ang="0">
                    <a:pos x="7" y="80"/>
                  </a:cxn>
                  <a:cxn ang="0">
                    <a:pos x="15" y="72"/>
                  </a:cxn>
                  <a:cxn ang="0">
                    <a:pos x="22" y="80"/>
                  </a:cxn>
                  <a:cxn ang="0">
                    <a:pos x="15" y="87"/>
                  </a:cxn>
                  <a:cxn ang="0">
                    <a:pos x="73" y="87"/>
                  </a:cxn>
                  <a:cxn ang="0">
                    <a:pos x="65" y="80"/>
                  </a:cxn>
                  <a:cxn ang="0">
                    <a:pos x="73" y="72"/>
                  </a:cxn>
                  <a:cxn ang="0">
                    <a:pos x="80" y="80"/>
                  </a:cxn>
                  <a:cxn ang="0">
                    <a:pos x="73" y="87"/>
                  </a:cxn>
                  <a:cxn ang="0">
                    <a:pos x="80" y="65"/>
                  </a:cxn>
                  <a:cxn ang="0">
                    <a:pos x="7" y="65"/>
                  </a:cxn>
                  <a:cxn ang="0">
                    <a:pos x="7" y="22"/>
                  </a:cxn>
                  <a:cxn ang="0">
                    <a:pos x="80" y="22"/>
                  </a:cxn>
                  <a:cxn ang="0">
                    <a:pos x="80" y="65"/>
                  </a:cxn>
                </a:cxnLst>
                <a:rect l="0" t="0" r="r" b="b"/>
                <a:pathLst>
                  <a:path w="87" h="109">
                    <a:moveTo>
                      <a:pt x="65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91"/>
                      <a:pt x="3" y="94"/>
                      <a:pt x="7" y="94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7" y="105"/>
                      <a:pt x="11" y="109"/>
                      <a:pt x="15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6" y="109"/>
                      <a:pt x="29" y="105"/>
                      <a:pt x="29" y="101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8" y="105"/>
                      <a:pt x="61" y="109"/>
                      <a:pt x="65" y="109"/>
                    </a:cubicBezTo>
                    <a:cubicBezTo>
                      <a:pt x="73" y="109"/>
                      <a:pt x="73" y="109"/>
                      <a:pt x="73" y="109"/>
                    </a:cubicBezTo>
                    <a:cubicBezTo>
                      <a:pt x="77" y="109"/>
                      <a:pt x="80" y="105"/>
                      <a:pt x="80" y="101"/>
                    </a:cubicBezTo>
                    <a:cubicBezTo>
                      <a:pt x="80" y="94"/>
                      <a:pt x="80" y="94"/>
                      <a:pt x="80" y="94"/>
                    </a:cubicBezTo>
                    <a:cubicBezTo>
                      <a:pt x="84" y="94"/>
                      <a:pt x="87" y="91"/>
                      <a:pt x="87" y="87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10"/>
                      <a:pt x="78" y="0"/>
                      <a:pt x="65" y="0"/>
                    </a:cubicBezTo>
                    <a:close/>
                    <a:moveTo>
                      <a:pt x="29" y="7"/>
                    </a:moveTo>
                    <a:cubicBezTo>
                      <a:pt x="58" y="7"/>
                      <a:pt x="58" y="7"/>
                      <a:pt x="58" y="7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29" y="14"/>
                      <a:pt x="29" y="14"/>
                      <a:pt x="29" y="14"/>
                    </a:cubicBezTo>
                    <a:lnTo>
                      <a:pt x="29" y="7"/>
                    </a:lnTo>
                    <a:close/>
                    <a:moveTo>
                      <a:pt x="15" y="87"/>
                    </a:moveTo>
                    <a:cubicBezTo>
                      <a:pt x="11" y="87"/>
                      <a:pt x="7" y="84"/>
                      <a:pt x="7" y="80"/>
                    </a:cubicBezTo>
                    <a:cubicBezTo>
                      <a:pt x="7" y="76"/>
                      <a:pt x="11" y="72"/>
                      <a:pt x="15" y="72"/>
                    </a:cubicBezTo>
                    <a:cubicBezTo>
                      <a:pt x="19" y="72"/>
                      <a:pt x="22" y="76"/>
                      <a:pt x="22" y="80"/>
                    </a:cubicBezTo>
                    <a:cubicBezTo>
                      <a:pt x="22" y="84"/>
                      <a:pt x="19" y="87"/>
                      <a:pt x="15" y="87"/>
                    </a:cubicBezTo>
                    <a:close/>
                    <a:moveTo>
                      <a:pt x="73" y="87"/>
                    </a:moveTo>
                    <a:cubicBezTo>
                      <a:pt x="69" y="87"/>
                      <a:pt x="65" y="84"/>
                      <a:pt x="65" y="80"/>
                    </a:cubicBezTo>
                    <a:cubicBezTo>
                      <a:pt x="65" y="76"/>
                      <a:pt x="69" y="72"/>
                      <a:pt x="73" y="72"/>
                    </a:cubicBezTo>
                    <a:cubicBezTo>
                      <a:pt x="77" y="72"/>
                      <a:pt x="80" y="76"/>
                      <a:pt x="80" y="80"/>
                    </a:cubicBezTo>
                    <a:cubicBezTo>
                      <a:pt x="80" y="84"/>
                      <a:pt x="77" y="87"/>
                      <a:pt x="73" y="87"/>
                    </a:cubicBezTo>
                    <a:close/>
                    <a:moveTo>
                      <a:pt x="80" y="65"/>
                    </a:moveTo>
                    <a:cubicBezTo>
                      <a:pt x="7" y="65"/>
                      <a:pt x="7" y="65"/>
                      <a:pt x="7" y="65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0" y="22"/>
                      <a:pt x="80" y="22"/>
                      <a:pt x="80" y="22"/>
                    </a:cubicBezTo>
                    <a:lnTo>
                      <a:pt x="80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19" name="Freeform 83"/>
              <p:cNvSpPr>
                <a:spLocks/>
              </p:cNvSpPr>
              <p:nvPr/>
            </p:nvSpPr>
            <p:spPr bwMode="auto">
              <a:xfrm>
                <a:off x="3841751" y="3692525"/>
                <a:ext cx="17463" cy="555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18"/>
                  </a:cxn>
                  <a:cxn ang="0">
                    <a:pos x="3" y="22"/>
                  </a:cxn>
                  <a:cxn ang="0">
                    <a:pos x="7" y="22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0" y="3"/>
                  </a:cxn>
                </a:cxnLst>
                <a:rect l="0" t="0" r="r" b="b"/>
                <a:pathLst>
                  <a:path w="7" h="22">
                    <a:moveTo>
                      <a:pt x="0" y="3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0"/>
                      <a:pt x="1" y="22"/>
                      <a:pt x="3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20" name="Group 303"/>
            <p:cNvGrpSpPr/>
            <p:nvPr/>
          </p:nvGrpSpPr>
          <p:grpSpPr>
            <a:xfrm>
              <a:off x="14605943" y="5526207"/>
              <a:ext cx="280057" cy="378179"/>
              <a:chOff x="4462463" y="3600450"/>
              <a:chExt cx="217488" cy="293688"/>
            </a:xfrm>
            <a:solidFill>
              <a:schemeClr val="tx1"/>
            </a:solidFill>
          </p:grpSpPr>
          <p:sp>
            <p:nvSpPr>
              <p:cNvPr id="1021" name="Freeform 84"/>
              <p:cNvSpPr>
                <a:spLocks noEditPoints="1"/>
              </p:cNvSpPr>
              <p:nvPr/>
            </p:nvSpPr>
            <p:spPr bwMode="auto">
              <a:xfrm>
                <a:off x="4462463" y="3600450"/>
                <a:ext cx="217488" cy="220663"/>
              </a:xfrm>
              <a:custGeom>
                <a:avLst/>
                <a:gdLst/>
                <a:ahLst/>
                <a:cxnLst>
                  <a:cxn ang="0">
                    <a:pos x="85" y="71"/>
                  </a:cxn>
                  <a:cxn ang="0">
                    <a:pos x="73" y="13"/>
                  </a:cxn>
                  <a:cxn ang="0">
                    <a:pos x="57" y="0"/>
                  </a:cxn>
                  <a:cxn ang="0">
                    <a:pos x="28" y="0"/>
                  </a:cxn>
                  <a:cxn ang="0">
                    <a:pos x="12" y="13"/>
                  </a:cxn>
                  <a:cxn ang="0">
                    <a:pos x="1" y="71"/>
                  </a:cxn>
                  <a:cxn ang="0">
                    <a:pos x="3" y="82"/>
                  </a:cxn>
                  <a:cxn ang="0">
                    <a:pos x="14" y="87"/>
                  </a:cxn>
                  <a:cxn ang="0">
                    <a:pos x="22" y="87"/>
                  </a:cxn>
                  <a:cxn ang="0">
                    <a:pos x="34" y="87"/>
                  </a:cxn>
                  <a:cxn ang="0">
                    <a:pos x="52" y="87"/>
                  </a:cxn>
                  <a:cxn ang="0">
                    <a:pos x="63" y="87"/>
                  </a:cxn>
                  <a:cxn ang="0">
                    <a:pos x="72" y="87"/>
                  </a:cxn>
                  <a:cxn ang="0">
                    <a:pos x="82" y="82"/>
                  </a:cxn>
                  <a:cxn ang="0">
                    <a:pos x="85" y="71"/>
                  </a:cxn>
                  <a:cxn ang="0">
                    <a:pos x="35" y="7"/>
                  </a:cxn>
                  <a:cxn ang="0">
                    <a:pos x="50" y="7"/>
                  </a:cxn>
                  <a:cxn ang="0">
                    <a:pos x="50" y="14"/>
                  </a:cxn>
                  <a:cxn ang="0">
                    <a:pos x="35" y="14"/>
                  </a:cxn>
                  <a:cxn ang="0">
                    <a:pos x="35" y="7"/>
                  </a:cxn>
                  <a:cxn ang="0">
                    <a:pos x="14" y="43"/>
                  </a:cxn>
                  <a:cxn ang="0">
                    <a:pos x="18" y="21"/>
                  </a:cxn>
                  <a:cxn ang="0">
                    <a:pos x="67" y="21"/>
                  </a:cxn>
                  <a:cxn ang="0">
                    <a:pos x="72" y="43"/>
                  </a:cxn>
                  <a:cxn ang="0">
                    <a:pos x="75" y="58"/>
                  </a:cxn>
                  <a:cxn ang="0">
                    <a:pos x="11" y="58"/>
                  </a:cxn>
                  <a:cxn ang="0">
                    <a:pos x="14" y="43"/>
                  </a:cxn>
                  <a:cxn ang="0">
                    <a:pos x="28" y="79"/>
                  </a:cxn>
                  <a:cxn ang="0">
                    <a:pos x="21" y="72"/>
                  </a:cxn>
                  <a:cxn ang="0">
                    <a:pos x="28" y="65"/>
                  </a:cxn>
                  <a:cxn ang="0">
                    <a:pos x="35" y="72"/>
                  </a:cxn>
                  <a:cxn ang="0">
                    <a:pos x="28" y="79"/>
                  </a:cxn>
                  <a:cxn ang="0">
                    <a:pos x="57" y="79"/>
                  </a:cxn>
                  <a:cxn ang="0">
                    <a:pos x="50" y="72"/>
                  </a:cxn>
                  <a:cxn ang="0">
                    <a:pos x="57" y="65"/>
                  </a:cxn>
                  <a:cxn ang="0">
                    <a:pos x="64" y="72"/>
                  </a:cxn>
                  <a:cxn ang="0">
                    <a:pos x="57" y="79"/>
                  </a:cxn>
                </a:cxnLst>
                <a:rect l="0" t="0" r="r" b="b"/>
                <a:pathLst>
                  <a:path w="86" h="87">
                    <a:moveTo>
                      <a:pt x="85" y="71"/>
                    </a:move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5"/>
                      <a:pt x="65" y="0"/>
                      <a:pt x="57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4" y="5"/>
                      <a:pt x="12" y="13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1" y="79"/>
                      <a:pt x="3" y="82"/>
                    </a:cubicBezTo>
                    <a:cubicBezTo>
                      <a:pt x="6" y="85"/>
                      <a:pt x="10" y="87"/>
                      <a:pt x="14" y="87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63" y="87"/>
                      <a:pt x="63" y="87"/>
                      <a:pt x="63" y="87"/>
                    </a:cubicBezTo>
                    <a:cubicBezTo>
                      <a:pt x="72" y="87"/>
                      <a:pt x="72" y="87"/>
                      <a:pt x="72" y="87"/>
                    </a:cubicBezTo>
                    <a:cubicBezTo>
                      <a:pt x="76" y="87"/>
                      <a:pt x="80" y="85"/>
                      <a:pt x="82" y="82"/>
                    </a:cubicBezTo>
                    <a:cubicBezTo>
                      <a:pt x="85" y="79"/>
                      <a:pt x="86" y="75"/>
                      <a:pt x="85" y="71"/>
                    </a:cubicBezTo>
                    <a:close/>
                    <a:moveTo>
                      <a:pt x="35" y="7"/>
                    </a:moveTo>
                    <a:cubicBezTo>
                      <a:pt x="50" y="7"/>
                      <a:pt x="50" y="7"/>
                      <a:pt x="50" y="7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35" y="14"/>
                      <a:pt x="35" y="14"/>
                      <a:pt x="35" y="14"/>
                    </a:cubicBezTo>
                    <a:lnTo>
                      <a:pt x="35" y="7"/>
                    </a:lnTo>
                    <a:close/>
                    <a:moveTo>
                      <a:pt x="14" y="43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11" y="58"/>
                      <a:pt x="11" y="58"/>
                      <a:pt x="11" y="58"/>
                    </a:cubicBezTo>
                    <a:lnTo>
                      <a:pt x="14" y="43"/>
                    </a:lnTo>
                    <a:close/>
                    <a:moveTo>
                      <a:pt x="28" y="79"/>
                    </a:moveTo>
                    <a:cubicBezTo>
                      <a:pt x="24" y="79"/>
                      <a:pt x="21" y="76"/>
                      <a:pt x="21" y="72"/>
                    </a:cubicBezTo>
                    <a:cubicBezTo>
                      <a:pt x="21" y="68"/>
                      <a:pt x="24" y="65"/>
                      <a:pt x="28" y="65"/>
                    </a:cubicBezTo>
                    <a:cubicBezTo>
                      <a:pt x="32" y="65"/>
                      <a:pt x="35" y="68"/>
                      <a:pt x="35" y="72"/>
                    </a:cubicBezTo>
                    <a:cubicBezTo>
                      <a:pt x="35" y="76"/>
                      <a:pt x="32" y="79"/>
                      <a:pt x="28" y="79"/>
                    </a:cubicBezTo>
                    <a:close/>
                    <a:moveTo>
                      <a:pt x="57" y="79"/>
                    </a:moveTo>
                    <a:cubicBezTo>
                      <a:pt x="53" y="79"/>
                      <a:pt x="50" y="76"/>
                      <a:pt x="50" y="72"/>
                    </a:cubicBezTo>
                    <a:cubicBezTo>
                      <a:pt x="50" y="68"/>
                      <a:pt x="53" y="65"/>
                      <a:pt x="57" y="65"/>
                    </a:cubicBezTo>
                    <a:cubicBezTo>
                      <a:pt x="61" y="65"/>
                      <a:pt x="64" y="68"/>
                      <a:pt x="64" y="72"/>
                    </a:cubicBezTo>
                    <a:cubicBezTo>
                      <a:pt x="64" y="76"/>
                      <a:pt x="61" y="79"/>
                      <a:pt x="57" y="7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22" name="Freeform 85"/>
              <p:cNvSpPr>
                <a:spLocks/>
              </p:cNvSpPr>
              <p:nvPr/>
            </p:nvSpPr>
            <p:spPr bwMode="auto">
              <a:xfrm>
                <a:off x="4487863" y="3838575"/>
                <a:ext cx="166688" cy="55563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76" y="11"/>
                  </a:cxn>
                  <a:cxn ang="0">
                    <a:pos x="27" y="11"/>
                  </a:cxn>
                  <a:cxn ang="0">
                    <a:pos x="33" y="0"/>
                  </a:cxn>
                  <a:cxn ang="0">
                    <a:pos x="14" y="0"/>
                  </a:cxn>
                  <a:cxn ang="0">
                    <a:pos x="0" y="35"/>
                  </a:cxn>
                  <a:cxn ang="0">
                    <a:pos x="17" y="35"/>
                  </a:cxn>
                  <a:cxn ang="0">
                    <a:pos x="22" y="22"/>
                  </a:cxn>
                  <a:cxn ang="0">
                    <a:pos x="81" y="22"/>
                  </a:cxn>
                  <a:cxn ang="0">
                    <a:pos x="86" y="35"/>
                  </a:cxn>
                  <a:cxn ang="0">
                    <a:pos x="105" y="35"/>
                  </a:cxn>
                  <a:cxn ang="0">
                    <a:pos x="89" y="0"/>
                  </a:cxn>
                  <a:cxn ang="0">
                    <a:pos x="71" y="0"/>
                  </a:cxn>
                </a:cxnLst>
                <a:rect l="0" t="0" r="r" b="b"/>
                <a:pathLst>
                  <a:path w="105" h="35">
                    <a:moveTo>
                      <a:pt x="71" y="0"/>
                    </a:moveTo>
                    <a:lnTo>
                      <a:pt x="76" y="11"/>
                    </a:lnTo>
                    <a:lnTo>
                      <a:pt x="27" y="11"/>
                    </a:lnTo>
                    <a:lnTo>
                      <a:pt x="33" y="0"/>
                    </a:lnTo>
                    <a:lnTo>
                      <a:pt x="14" y="0"/>
                    </a:lnTo>
                    <a:lnTo>
                      <a:pt x="0" y="35"/>
                    </a:lnTo>
                    <a:lnTo>
                      <a:pt x="17" y="35"/>
                    </a:lnTo>
                    <a:lnTo>
                      <a:pt x="22" y="22"/>
                    </a:lnTo>
                    <a:lnTo>
                      <a:pt x="81" y="22"/>
                    </a:lnTo>
                    <a:lnTo>
                      <a:pt x="86" y="35"/>
                    </a:lnTo>
                    <a:lnTo>
                      <a:pt x="105" y="35"/>
                    </a:lnTo>
                    <a:lnTo>
                      <a:pt x="89" y="0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23" name="Group 328"/>
            <p:cNvGrpSpPr/>
            <p:nvPr/>
          </p:nvGrpSpPr>
          <p:grpSpPr>
            <a:xfrm>
              <a:off x="15313239" y="5573225"/>
              <a:ext cx="376136" cy="304586"/>
              <a:chOff x="5011738" y="3636963"/>
              <a:chExt cx="292101" cy="236537"/>
            </a:xfrm>
            <a:solidFill>
              <a:schemeClr val="tx1"/>
            </a:solidFill>
          </p:grpSpPr>
          <p:sp>
            <p:nvSpPr>
              <p:cNvPr id="1024" name="Freeform 86"/>
              <p:cNvSpPr>
                <a:spLocks noEditPoints="1"/>
              </p:cNvSpPr>
              <p:nvPr/>
            </p:nvSpPr>
            <p:spPr bwMode="auto">
              <a:xfrm>
                <a:off x="5011738" y="3673475"/>
                <a:ext cx="292100" cy="147638"/>
              </a:xfrm>
              <a:custGeom>
                <a:avLst/>
                <a:gdLst/>
                <a:ahLst/>
                <a:cxnLst>
                  <a:cxn ang="0">
                    <a:pos x="87" y="14"/>
                  </a:cxn>
                  <a:cxn ang="0">
                    <a:pos x="73" y="15"/>
                  </a:cxn>
                  <a:cxn ang="0">
                    <a:pos x="73" y="21"/>
                  </a:cxn>
                  <a:cxn ang="0">
                    <a:pos x="66" y="21"/>
                  </a:cxn>
                  <a:cxn ang="0">
                    <a:pos x="66" y="3"/>
                  </a:cxn>
                  <a:cxn ang="0">
                    <a:pos x="62" y="0"/>
                  </a:cxn>
                  <a:cxn ang="0">
                    <a:pos x="58" y="3"/>
                  </a:cxn>
                  <a:cxn ang="0">
                    <a:pos x="58" y="21"/>
                  </a:cxn>
                  <a:cxn ang="0">
                    <a:pos x="51" y="21"/>
                  </a:cxn>
                  <a:cxn ang="0">
                    <a:pos x="44" y="29"/>
                  </a:cxn>
                  <a:cxn ang="0">
                    <a:pos x="21" y="29"/>
                  </a:cxn>
                  <a:cxn ang="0">
                    <a:pos x="11" y="21"/>
                  </a:cxn>
                  <a:cxn ang="0">
                    <a:pos x="0" y="32"/>
                  </a:cxn>
                  <a:cxn ang="0">
                    <a:pos x="11" y="43"/>
                  </a:cxn>
                  <a:cxn ang="0">
                    <a:pos x="21" y="37"/>
                  </a:cxn>
                  <a:cxn ang="0">
                    <a:pos x="51" y="58"/>
                  </a:cxn>
                  <a:cxn ang="0">
                    <a:pos x="73" y="58"/>
                  </a:cxn>
                  <a:cxn ang="0">
                    <a:pos x="112" y="58"/>
                  </a:cxn>
                  <a:cxn ang="0">
                    <a:pos x="116" y="43"/>
                  </a:cxn>
                  <a:cxn ang="0">
                    <a:pos x="87" y="14"/>
                  </a:cxn>
                  <a:cxn ang="0">
                    <a:pos x="11" y="36"/>
                  </a:cxn>
                  <a:cxn ang="0">
                    <a:pos x="7" y="32"/>
                  </a:cxn>
                  <a:cxn ang="0">
                    <a:pos x="11" y="29"/>
                  </a:cxn>
                  <a:cxn ang="0">
                    <a:pos x="15" y="32"/>
                  </a:cxn>
                  <a:cxn ang="0">
                    <a:pos x="11" y="36"/>
                  </a:cxn>
                  <a:cxn ang="0">
                    <a:pos x="73" y="43"/>
                  </a:cxn>
                  <a:cxn ang="0">
                    <a:pos x="66" y="43"/>
                  </a:cxn>
                  <a:cxn ang="0">
                    <a:pos x="66" y="29"/>
                  </a:cxn>
                  <a:cxn ang="0">
                    <a:pos x="73" y="29"/>
                  </a:cxn>
                  <a:cxn ang="0">
                    <a:pos x="73" y="43"/>
                  </a:cxn>
                  <a:cxn ang="0">
                    <a:pos x="108" y="50"/>
                  </a:cxn>
                  <a:cxn ang="0">
                    <a:pos x="80" y="50"/>
                  </a:cxn>
                  <a:cxn ang="0">
                    <a:pos x="80" y="22"/>
                  </a:cxn>
                  <a:cxn ang="0">
                    <a:pos x="87" y="21"/>
                  </a:cxn>
                  <a:cxn ang="0">
                    <a:pos x="109" y="43"/>
                  </a:cxn>
                  <a:cxn ang="0">
                    <a:pos x="108" y="50"/>
                  </a:cxn>
                </a:cxnLst>
                <a:rect l="0" t="0" r="r" b="b"/>
                <a:pathLst>
                  <a:path w="116" h="58">
                    <a:moveTo>
                      <a:pt x="87" y="14"/>
                    </a:moveTo>
                    <a:cubicBezTo>
                      <a:pt x="85" y="14"/>
                      <a:pt x="75" y="15"/>
                      <a:pt x="73" y="15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1"/>
                      <a:pt x="64" y="0"/>
                      <a:pt x="62" y="0"/>
                    </a:cubicBezTo>
                    <a:cubicBezTo>
                      <a:pt x="60" y="0"/>
                      <a:pt x="58" y="1"/>
                      <a:pt x="58" y="3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4"/>
                      <a:pt x="16" y="21"/>
                      <a:pt x="11" y="21"/>
                    </a:cubicBezTo>
                    <a:cubicBezTo>
                      <a:pt x="5" y="21"/>
                      <a:pt x="0" y="26"/>
                      <a:pt x="0" y="32"/>
                    </a:cubicBezTo>
                    <a:cubicBezTo>
                      <a:pt x="0" y="38"/>
                      <a:pt x="5" y="43"/>
                      <a:pt x="11" y="43"/>
                    </a:cubicBezTo>
                    <a:cubicBezTo>
                      <a:pt x="15" y="43"/>
                      <a:pt x="19" y="41"/>
                      <a:pt x="21" y="37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5" y="53"/>
                      <a:pt x="116" y="48"/>
                      <a:pt x="116" y="43"/>
                    </a:cubicBezTo>
                    <a:cubicBezTo>
                      <a:pt x="116" y="27"/>
                      <a:pt x="103" y="14"/>
                      <a:pt x="87" y="14"/>
                    </a:cubicBezTo>
                    <a:close/>
                    <a:moveTo>
                      <a:pt x="11" y="36"/>
                    </a:moveTo>
                    <a:cubicBezTo>
                      <a:pt x="9" y="36"/>
                      <a:pt x="7" y="34"/>
                      <a:pt x="7" y="32"/>
                    </a:cubicBezTo>
                    <a:cubicBezTo>
                      <a:pt x="7" y="30"/>
                      <a:pt x="9" y="29"/>
                      <a:pt x="11" y="29"/>
                    </a:cubicBezTo>
                    <a:cubicBezTo>
                      <a:pt x="13" y="29"/>
                      <a:pt x="15" y="30"/>
                      <a:pt x="15" y="32"/>
                    </a:cubicBezTo>
                    <a:cubicBezTo>
                      <a:pt x="15" y="34"/>
                      <a:pt x="13" y="36"/>
                      <a:pt x="11" y="36"/>
                    </a:cubicBezTo>
                    <a:close/>
                    <a:moveTo>
                      <a:pt x="73" y="43"/>
                    </a:move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29"/>
                      <a:pt x="66" y="29"/>
                      <a:pt x="66" y="29"/>
                    </a:cubicBezTo>
                    <a:cubicBezTo>
                      <a:pt x="73" y="29"/>
                      <a:pt x="73" y="29"/>
                      <a:pt x="73" y="29"/>
                    </a:cubicBezTo>
                    <a:lnTo>
                      <a:pt x="73" y="43"/>
                    </a:lnTo>
                    <a:close/>
                    <a:moveTo>
                      <a:pt x="108" y="50"/>
                    </a:moveTo>
                    <a:cubicBezTo>
                      <a:pt x="80" y="50"/>
                      <a:pt x="80" y="50"/>
                      <a:pt x="80" y="50"/>
                    </a:cubicBezTo>
                    <a:cubicBezTo>
                      <a:pt x="80" y="22"/>
                      <a:pt x="80" y="22"/>
                      <a:pt x="80" y="22"/>
                    </a:cubicBezTo>
                    <a:cubicBezTo>
                      <a:pt x="83" y="21"/>
                      <a:pt x="86" y="21"/>
                      <a:pt x="87" y="21"/>
                    </a:cubicBezTo>
                    <a:cubicBezTo>
                      <a:pt x="99" y="21"/>
                      <a:pt x="109" y="31"/>
                      <a:pt x="109" y="43"/>
                    </a:cubicBezTo>
                    <a:cubicBezTo>
                      <a:pt x="109" y="46"/>
                      <a:pt x="109" y="48"/>
                      <a:pt x="108" y="5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25" name="Freeform 87"/>
              <p:cNvSpPr>
                <a:spLocks/>
              </p:cNvSpPr>
              <p:nvPr/>
            </p:nvSpPr>
            <p:spPr bwMode="auto">
              <a:xfrm>
                <a:off x="5011738" y="3636963"/>
                <a:ext cx="128588" cy="36513"/>
              </a:xfrm>
              <a:custGeom>
                <a:avLst/>
                <a:gdLst/>
                <a:ahLst/>
                <a:cxnLst>
                  <a:cxn ang="0">
                    <a:pos x="7" y="15"/>
                  </a:cxn>
                  <a:cxn ang="0">
                    <a:pos x="47" y="15"/>
                  </a:cxn>
                  <a:cxn ang="0">
                    <a:pos x="51" y="12"/>
                  </a:cxn>
                  <a:cxn ang="0">
                    <a:pos x="50" y="8"/>
                  </a:cxn>
                  <a:cxn ang="0">
                    <a:pos x="42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15"/>
                  </a:cxn>
                </a:cxnLst>
                <a:rect l="0" t="0" r="r" b="b"/>
                <a:pathLst>
                  <a:path w="51" h="15">
                    <a:moveTo>
                      <a:pt x="7" y="15"/>
                    </a:moveTo>
                    <a:cubicBezTo>
                      <a:pt x="47" y="15"/>
                      <a:pt x="47" y="15"/>
                      <a:pt x="47" y="15"/>
                    </a:cubicBezTo>
                    <a:cubicBezTo>
                      <a:pt x="49" y="15"/>
                      <a:pt x="50" y="14"/>
                      <a:pt x="51" y="12"/>
                    </a:cubicBezTo>
                    <a:cubicBezTo>
                      <a:pt x="51" y="11"/>
                      <a:pt x="51" y="9"/>
                      <a:pt x="50" y="8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26" name="Freeform 88"/>
              <p:cNvSpPr>
                <a:spLocks/>
              </p:cNvSpPr>
              <p:nvPr/>
            </p:nvSpPr>
            <p:spPr bwMode="auto">
              <a:xfrm>
                <a:off x="5175251" y="3636963"/>
                <a:ext cx="128588" cy="36513"/>
              </a:xfrm>
              <a:custGeom>
                <a:avLst/>
                <a:gdLst/>
                <a:ahLst/>
                <a:cxnLst>
                  <a:cxn ang="0">
                    <a:pos x="10" y="15"/>
                  </a:cxn>
                  <a:cxn ang="0">
                    <a:pos x="44" y="15"/>
                  </a:cxn>
                  <a:cxn ang="0">
                    <a:pos x="51" y="7"/>
                  </a:cxn>
                  <a:cxn ang="0">
                    <a:pos x="44" y="0"/>
                  </a:cxn>
                  <a:cxn ang="0">
                    <a:pos x="4" y="0"/>
                  </a:cxn>
                  <a:cxn ang="0">
                    <a:pos x="1" y="2"/>
                  </a:cxn>
                  <a:cxn ang="0">
                    <a:pos x="2" y="6"/>
                  </a:cxn>
                  <a:cxn ang="0">
                    <a:pos x="10" y="15"/>
                  </a:cxn>
                </a:cxnLst>
                <a:rect l="0" t="0" r="r" b="b"/>
                <a:pathLst>
                  <a:path w="51" h="15">
                    <a:moveTo>
                      <a:pt x="10" y="15"/>
                    </a:moveTo>
                    <a:cubicBezTo>
                      <a:pt x="44" y="15"/>
                      <a:pt x="44" y="15"/>
                      <a:pt x="44" y="15"/>
                    </a:cubicBezTo>
                    <a:cubicBezTo>
                      <a:pt x="48" y="15"/>
                      <a:pt x="51" y="11"/>
                      <a:pt x="51" y="7"/>
                    </a:cubicBezTo>
                    <a:cubicBezTo>
                      <a:pt x="51" y="3"/>
                      <a:pt x="48" y="0"/>
                      <a:pt x="4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4"/>
                      <a:pt x="1" y="5"/>
                      <a:pt x="2" y="6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27" name="Freeform 89"/>
              <p:cNvSpPr>
                <a:spLocks/>
              </p:cNvSpPr>
              <p:nvPr/>
            </p:nvSpPr>
            <p:spPr bwMode="auto">
              <a:xfrm>
                <a:off x="5122863" y="3838575"/>
                <a:ext cx="180975" cy="34925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14"/>
                  </a:cxn>
                  <a:cxn ang="0">
                    <a:pos x="65" y="14"/>
                  </a:cxn>
                  <a:cxn ang="0">
                    <a:pos x="72" y="7"/>
                  </a:cxn>
                  <a:cxn ang="0">
                    <a:pos x="65" y="0"/>
                  </a:cxn>
                </a:cxnLst>
                <a:rect l="0" t="0" r="r" b="b"/>
                <a:pathLst>
                  <a:path w="72" h="14">
                    <a:moveTo>
                      <a:pt x="65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9" y="14"/>
                      <a:pt x="72" y="11"/>
                      <a:pt x="72" y="7"/>
                    </a:cubicBezTo>
                    <a:cubicBezTo>
                      <a:pt x="72" y="3"/>
                      <a:pt x="69" y="0"/>
                      <a:pt x="6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28" name="Group 329"/>
            <p:cNvGrpSpPr/>
            <p:nvPr/>
          </p:nvGrpSpPr>
          <p:grpSpPr>
            <a:xfrm>
              <a:off x="16069596" y="5526207"/>
              <a:ext cx="376134" cy="384312"/>
              <a:chOff x="5599113" y="3600450"/>
              <a:chExt cx="292100" cy="298451"/>
            </a:xfrm>
            <a:solidFill>
              <a:schemeClr val="tx1"/>
            </a:solidFill>
          </p:grpSpPr>
          <p:sp>
            <p:nvSpPr>
              <p:cNvPr id="1029" name="Freeform 90"/>
              <p:cNvSpPr>
                <a:spLocks/>
              </p:cNvSpPr>
              <p:nvPr/>
            </p:nvSpPr>
            <p:spPr bwMode="auto">
              <a:xfrm>
                <a:off x="5599113" y="3840163"/>
                <a:ext cx="292100" cy="58738"/>
              </a:xfrm>
              <a:custGeom>
                <a:avLst/>
                <a:gdLst/>
                <a:ahLst/>
                <a:cxnLst>
                  <a:cxn ang="0">
                    <a:pos x="88" y="9"/>
                  </a:cxn>
                  <a:cxn ang="0">
                    <a:pos x="72" y="9"/>
                  </a:cxn>
                  <a:cxn ang="0">
                    <a:pos x="45" y="9"/>
                  </a:cxn>
                  <a:cxn ang="0">
                    <a:pos x="28" y="9"/>
                  </a:cxn>
                  <a:cxn ang="0">
                    <a:pos x="1" y="9"/>
                  </a:cxn>
                  <a:cxn ang="0">
                    <a:pos x="0" y="10"/>
                  </a:cxn>
                  <a:cxn ang="0">
                    <a:pos x="0" y="19"/>
                  </a:cxn>
                  <a:cxn ang="0">
                    <a:pos x="6" y="14"/>
                  </a:cxn>
                  <a:cxn ang="0">
                    <a:pos x="23" y="14"/>
                  </a:cxn>
                  <a:cxn ang="0">
                    <a:pos x="50" y="14"/>
                  </a:cxn>
                  <a:cxn ang="0">
                    <a:pos x="66" y="14"/>
                  </a:cxn>
                  <a:cxn ang="0">
                    <a:pos x="80" y="21"/>
                  </a:cxn>
                  <a:cxn ang="0">
                    <a:pos x="93" y="14"/>
                  </a:cxn>
                  <a:cxn ang="0">
                    <a:pos x="110" y="14"/>
                  </a:cxn>
                  <a:cxn ang="0">
                    <a:pos x="116" y="18"/>
                  </a:cxn>
                  <a:cxn ang="0">
                    <a:pos x="116" y="10"/>
                  </a:cxn>
                  <a:cxn ang="0">
                    <a:pos x="115" y="9"/>
                  </a:cxn>
                  <a:cxn ang="0">
                    <a:pos x="88" y="9"/>
                  </a:cxn>
                </a:cxnLst>
                <a:rect l="0" t="0" r="r" b="b"/>
                <a:pathLst>
                  <a:path w="116" h="23">
                    <a:moveTo>
                      <a:pt x="88" y="9"/>
                    </a:moveTo>
                    <a:cubicBezTo>
                      <a:pt x="82" y="15"/>
                      <a:pt x="77" y="15"/>
                      <a:pt x="72" y="9"/>
                    </a:cubicBezTo>
                    <a:cubicBezTo>
                      <a:pt x="63" y="1"/>
                      <a:pt x="53" y="0"/>
                      <a:pt x="45" y="9"/>
                    </a:cubicBezTo>
                    <a:cubicBezTo>
                      <a:pt x="39" y="15"/>
                      <a:pt x="34" y="15"/>
                      <a:pt x="28" y="9"/>
                    </a:cubicBezTo>
                    <a:cubicBezTo>
                      <a:pt x="19" y="0"/>
                      <a:pt x="10" y="0"/>
                      <a:pt x="1" y="9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18"/>
                      <a:pt x="4" y="16"/>
                      <a:pt x="6" y="14"/>
                    </a:cubicBezTo>
                    <a:cubicBezTo>
                      <a:pt x="12" y="8"/>
                      <a:pt x="17" y="8"/>
                      <a:pt x="23" y="14"/>
                    </a:cubicBezTo>
                    <a:cubicBezTo>
                      <a:pt x="32" y="23"/>
                      <a:pt x="41" y="23"/>
                      <a:pt x="50" y="14"/>
                    </a:cubicBezTo>
                    <a:cubicBezTo>
                      <a:pt x="56" y="8"/>
                      <a:pt x="61" y="8"/>
                      <a:pt x="66" y="14"/>
                    </a:cubicBezTo>
                    <a:cubicBezTo>
                      <a:pt x="71" y="19"/>
                      <a:pt x="75" y="21"/>
                      <a:pt x="80" y="21"/>
                    </a:cubicBezTo>
                    <a:cubicBezTo>
                      <a:pt x="84" y="21"/>
                      <a:pt x="89" y="19"/>
                      <a:pt x="93" y="14"/>
                    </a:cubicBezTo>
                    <a:cubicBezTo>
                      <a:pt x="99" y="8"/>
                      <a:pt x="104" y="8"/>
                      <a:pt x="110" y="14"/>
                    </a:cubicBezTo>
                    <a:cubicBezTo>
                      <a:pt x="112" y="16"/>
                      <a:pt x="114" y="17"/>
                      <a:pt x="116" y="18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5" y="9"/>
                      <a:pt x="115" y="9"/>
                      <a:pt x="115" y="9"/>
                    </a:cubicBezTo>
                    <a:cubicBezTo>
                      <a:pt x="106" y="0"/>
                      <a:pt x="97" y="0"/>
                      <a:pt x="88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30" name="Freeform 91"/>
              <p:cNvSpPr>
                <a:spLocks noEditPoints="1"/>
              </p:cNvSpPr>
              <p:nvPr/>
            </p:nvSpPr>
            <p:spPr bwMode="auto">
              <a:xfrm>
                <a:off x="5599113" y="3600450"/>
                <a:ext cx="292100" cy="242888"/>
              </a:xfrm>
              <a:custGeom>
                <a:avLst/>
                <a:gdLst/>
                <a:ahLst/>
                <a:cxnLst>
                  <a:cxn ang="0">
                    <a:pos x="115" y="82"/>
                  </a:cxn>
                  <a:cxn ang="0">
                    <a:pos x="88" y="82"/>
                  </a:cxn>
                  <a:cxn ang="0">
                    <a:pos x="87" y="84"/>
                  </a:cxn>
                  <a:cxn ang="0">
                    <a:pos x="87" y="65"/>
                  </a:cxn>
                  <a:cxn ang="0">
                    <a:pos x="97" y="55"/>
                  </a:cxn>
                  <a:cxn ang="0">
                    <a:pos x="98" y="51"/>
                  </a:cxn>
                  <a:cxn ang="0">
                    <a:pos x="96" y="49"/>
                  </a:cxn>
                  <a:cxn ang="0">
                    <a:pos x="87" y="46"/>
                  </a:cxn>
                  <a:cxn ang="0">
                    <a:pos x="87" y="43"/>
                  </a:cxn>
                  <a:cxn ang="0">
                    <a:pos x="87" y="29"/>
                  </a:cxn>
                  <a:cxn ang="0">
                    <a:pos x="87" y="21"/>
                  </a:cxn>
                  <a:cxn ang="0">
                    <a:pos x="79" y="21"/>
                  </a:cxn>
                  <a:cxn ang="0">
                    <a:pos x="79" y="14"/>
                  </a:cxn>
                  <a:cxn ang="0">
                    <a:pos x="72" y="14"/>
                  </a:cxn>
                  <a:cxn ang="0">
                    <a:pos x="65" y="14"/>
                  </a:cxn>
                  <a:cxn ang="0">
                    <a:pos x="65" y="3"/>
                  </a:cxn>
                  <a:cxn ang="0">
                    <a:pos x="61" y="0"/>
                  </a:cxn>
                  <a:cxn ang="0">
                    <a:pos x="54" y="0"/>
                  </a:cxn>
                  <a:cxn ang="0">
                    <a:pos x="50" y="3"/>
                  </a:cxn>
                  <a:cxn ang="0">
                    <a:pos x="50" y="14"/>
                  </a:cxn>
                  <a:cxn ang="0">
                    <a:pos x="43" y="14"/>
                  </a:cxn>
                  <a:cxn ang="0">
                    <a:pos x="36" y="14"/>
                  </a:cxn>
                  <a:cxn ang="0">
                    <a:pos x="36" y="21"/>
                  </a:cxn>
                  <a:cxn ang="0">
                    <a:pos x="29" y="21"/>
                  </a:cxn>
                  <a:cxn ang="0">
                    <a:pos x="29" y="29"/>
                  </a:cxn>
                  <a:cxn ang="0">
                    <a:pos x="29" y="43"/>
                  </a:cxn>
                  <a:cxn ang="0">
                    <a:pos x="29" y="46"/>
                  </a:cxn>
                  <a:cxn ang="0">
                    <a:pos x="20" y="49"/>
                  </a:cxn>
                  <a:cxn ang="0">
                    <a:pos x="17" y="51"/>
                  </a:cxn>
                  <a:cxn ang="0">
                    <a:pos x="18" y="55"/>
                  </a:cxn>
                  <a:cxn ang="0">
                    <a:pos x="29" y="65"/>
                  </a:cxn>
                  <a:cxn ang="0">
                    <a:pos x="29" y="83"/>
                  </a:cxn>
                  <a:cxn ang="0">
                    <a:pos x="28" y="82"/>
                  </a:cxn>
                  <a:cxn ang="0">
                    <a:pos x="1" y="82"/>
                  </a:cxn>
                  <a:cxn ang="0">
                    <a:pos x="0" y="84"/>
                  </a:cxn>
                  <a:cxn ang="0">
                    <a:pos x="0" y="92"/>
                  </a:cxn>
                  <a:cxn ang="0">
                    <a:pos x="6" y="87"/>
                  </a:cxn>
                  <a:cxn ang="0">
                    <a:pos x="23" y="87"/>
                  </a:cxn>
                  <a:cxn ang="0">
                    <a:pos x="50" y="87"/>
                  </a:cxn>
                  <a:cxn ang="0">
                    <a:pos x="51" y="87"/>
                  </a:cxn>
                  <a:cxn ang="0">
                    <a:pos x="66" y="87"/>
                  </a:cxn>
                  <a:cxn ang="0">
                    <a:pos x="66" y="87"/>
                  </a:cxn>
                  <a:cxn ang="0">
                    <a:pos x="80" y="94"/>
                  </a:cxn>
                  <a:cxn ang="0">
                    <a:pos x="93" y="87"/>
                  </a:cxn>
                  <a:cxn ang="0">
                    <a:pos x="110" y="87"/>
                  </a:cxn>
                  <a:cxn ang="0">
                    <a:pos x="116" y="92"/>
                  </a:cxn>
                  <a:cxn ang="0">
                    <a:pos x="116" y="83"/>
                  </a:cxn>
                  <a:cxn ang="0">
                    <a:pos x="115" y="82"/>
                  </a:cxn>
                  <a:cxn ang="0">
                    <a:pos x="79" y="43"/>
                  </a:cxn>
                  <a:cxn ang="0">
                    <a:pos x="58" y="36"/>
                  </a:cxn>
                  <a:cxn ang="0">
                    <a:pos x="36" y="43"/>
                  </a:cxn>
                  <a:cxn ang="0">
                    <a:pos x="36" y="29"/>
                  </a:cxn>
                  <a:cxn ang="0">
                    <a:pos x="43" y="29"/>
                  </a:cxn>
                  <a:cxn ang="0">
                    <a:pos x="43" y="21"/>
                  </a:cxn>
                  <a:cxn ang="0">
                    <a:pos x="72" y="21"/>
                  </a:cxn>
                  <a:cxn ang="0">
                    <a:pos x="72" y="29"/>
                  </a:cxn>
                  <a:cxn ang="0">
                    <a:pos x="79" y="29"/>
                  </a:cxn>
                  <a:cxn ang="0">
                    <a:pos x="79" y="43"/>
                  </a:cxn>
                </a:cxnLst>
                <a:rect l="0" t="0" r="r" b="b"/>
                <a:pathLst>
                  <a:path w="116" h="96">
                    <a:moveTo>
                      <a:pt x="115" y="82"/>
                    </a:moveTo>
                    <a:cubicBezTo>
                      <a:pt x="106" y="74"/>
                      <a:pt x="97" y="74"/>
                      <a:pt x="88" y="82"/>
                    </a:cubicBezTo>
                    <a:cubicBezTo>
                      <a:pt x="88" y="83"/>
                      <a:pt x="87" y="83"/>
                      <a:pt x="87" y="84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98" y="54"/>
                      <a:pt x="98" y="52"/>
                      <a:pt x="98" y="51"/>
                    </a:cubicBezTo>
                    <a:cubicBezTo>
                      <a:pt x="98" y="50"/>
                      <a:pt x="97" y="49"/>
                      <a:pt x="96" y="49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5" y="1"/>
                      <a:pt x="63" y="0"/>
                      <a:pt x="61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0"/>
                      <a:pt x="50" y="1"/>
                      <a:pt x="50" y="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8" y="49"/>
                      <a:pt x="18" y="50"/>
                      <a:pt x="17" y="51"/>
                    </a:cubicBezTo>
                    <a:cubicBezTo>
                      <a:pt x="17" y="52"/>
                      <a:pt x="17" y="54"/>
                      <a:pt x="18" y="55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8" y="83"/>
                      <a:pt x="28" y="82"/>
                      <a:pt x="28" y="82"/>
                    </a:cubicBezTo>
                    <a:cubicBezTo>
                      <a:pt x="19" y="74"/>
                      <a:pt x="10" y="74"/>
                      <a:pt x="1" y="82"/>
                    </a:cubicBezTo>
                    <a:cubicBezTo>
                      <a:pt x="1" y="83"/>
                      <a:pt x="0" y="83"/>
                      <a:pt x="0" y="84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2" y="91"/>
                      <a:pt x="4" y="90"/>
                      <a:pt x="6" y="87"/>
                    </a:cubicBezTo>
                    <a:cubicBezTo>
                      <a:pt x="12" y="82"/>
                      <a:pt x="17" y="82"/>
                      <a:pt x="23" y="87"/>
                    </a:cubicBezTo>
                    <a:cubicBezTo>
                      <a:pt x="32" y="96"/>
                      <a:pt x="41" y="96"/>
                      <a:pt x="50" y="87"/>
                    </a:cubicBezTo>
                    <a:cubicBezTo>
                      <a:pt x="50" y="87"/>
                      <a:pt x="50" y="87"/>
                      <a:pt x="51" y="87"/>
                    </a:cubicBezTo>
                    <a:cubicBezTo>
                      <a:pt x="56" y="82"/>
                      <a:pt x="60" y="82"/>
                      <a:pt x="66" y="87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71" y="92"/>
                      <a:pt x="75" y="94"/>
                      <a:pt x="80" y="94"/>
                    </a:cubicBezTo>
                    <a:cubicBezTo>
                      <a:pt x="84" y="94"/>
                      <a:pt x="89" y="92"/>
                      <a:pt x="93" y="87"/>
                    </a:cubicBezTo>
                    <a:cubicBezTo>
                      <a:pt x="99" y="82"/>
                      <a:pt x="104" y="82"/>
                      <a:pt x="110" y="87"/>
                    </a:cubicBezTo>
                    <a:cubicBezTo>
                      <a:pt x="112" y="89"/>
                      <a:pt x="114" y="91"/>
                      <a:pt x="116" y="92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5" y="82"/>
                      <a:pt x="115" y="82"/>
                    </a:cubicBezTo>
                    <a:close/>
                    <a:moveTo>
                      <a:pt x="79" y="43"/>
                    </a:moveTo>
                    <a:cubicBezTo>
                      <a:pt x="58" y="36"/>
                      <a:pt x="58" y="36"/>
                      <a:pt x="58" y="36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9" y="29"/>
                      <a:pt x="79" y="29"/>
                      <a:pt x="79" y="29"/>
                    </a:cubicBezTo>
                    <a:lnTo>
                      <a:pt x="79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31" name="Group 313"/>
            <p:cNvGrpSpPr/>
            <p:nvPr/>
          </p:nvGrpSpPr>
          <p:grpSpPr>
            <a:xfrm>
              <a:off x="17576178" y="5620241"/>
              <a:ext cx="376134" cy="284146"/>
              <a:chOff x="6769101" y="3673475"/>
              <a:chExt cx="292100" cy="220663"/>
            </a:xfrm>
            <a:solidFill>
              <a:schemeClr val="tx1"/>
            </a:solidFill>
          </p:grpSpPr>
          <p:sp>
            <p:nvSpPr>
              <p:cNvPr id="1032" name="Freeform 92"/>
              <p:cNvSpPr>
                <a:spLocks noEditPoints="1"/>
              </p:cNvSpPr>
              <p:nvPr/>
            </p:nvSpPr>
            <p:spPr bwMode="auto">
              <a:xfrm>
                <a:off x="6769101" y="3673475"/>
                <a:ext cx="292100" cy="220663"/>
              </a:xfrm>
              <a:custGeom>
                <a:avLst/>
                <a:gdLst/>
                <a:ahLst/>
                <a:cxnLst>
                  <a:cxn ang="0">
                    <a:pos x="91" y="36"/>
                  </a:cxn>
                  <a:cxn ang="0">
                    <a:pos x="83" y="37"/>
                  </a:cxn>
                  <a:cxn ang="0">
                    <a:pos x="79" y="29"/>
                  </a:cxn>
                  <a:cxn ang="0">
                    <a:pos x="90" y="7"/>
                  </a:cxn>
                  <a:cxn ang="0">
                    <a:pos x="91" y="5"/>
                  </a:cxn>
                  <a:cxn ang="0">
                    <a:pos x="90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69" y="0"/>
                  </a:cxn>
                  <a:cxn ang="0">
                    <a:pos x="65" y="3"/>
                  </a:cxn>
                  <a:cxn ang="0">
                    <a:pos x="69" y="7"/>
                  </a:cxn>
                  <a:cxn ang="0">
                    <a:pos x="82" y="7"/>
                  </a:cxn>
                  <a:cxn ang="0">
                    <a:pos x="75" y="21"/>
                  </a:cxn>
                  <a:cxn ang="0">
                    <a:pos x="36" y="21"/>
                  </a:cxn>
                  <a:cxn ang="0">
                    <a:pos x="33" y="24"/>
                  </a:cxn>
                  <a:cxn ang="0">
                    <a:pos x="29" y="36"/>
                  </a:cxn>
                  <a:cxn ang="0">
                    <a:pos x="26" y="36"/>
                  </a:cxn>
                  <a:cxn ang="0">
                    <a:pos x="0" y="61"/>
                  </a:cxn>
                  <a:cxn ang="0">
                    <a:pos x="26" y="87"/>
                  </a:cxn>
                  <a:cxn ang="0">
                    <a:pos x="51" y="61"/>
                  </a:cxn>
                  <a:cxn ang="0">
                    <a:pos x="36" y="38"/>
                  </a:cxn>
                  <a:cxn ang="0">
                    <a:pos x="37" y="33"/>
                  </a:cxn>
                  <a:cxn ang="0">
                    <a:pos x="44" y="29"/>
                  </a:cxn>
                  <a:cxn ang="0">
                    <a:pos x="70" y="29"/>
                  </a:cxn>
                  <a:cxn ang="0">
                    <a:pos x="71" y="30"/>
                  </a:cxn>
                  <a:cxn ang="0">
                    <a:pos x="75" y="37"/>
                  </a:cxn>
                  <a:cxn ang="0">
                    <a:pos x="77" y="40"/>
                  </a:cxn>
                  <a:cxn ang="0">
                    <a:pos x="65" y="61"/>
                  </a:cxn>
                  <a:cxn ang="0">
                    <a:pos x="91" y="87"/>
                  </a:cxn>
                  <a:cxn ang="0">
                    <a:pos x="116" y="61"/>
                  </a:cxn>
                  <a:cxn ang="0">
                    <a:pos x="91" y="36"/>
                  </a:cxn>
                  <a:cxn ang="0">
                    <a:pos x="44" y="61"/>
                  </a:cxn>
                  <a:cxn ang="0">
                    <a:pos x="26" y="79"/>
                  </a:cxn>
                  <a:cxn ang="0">
                    <a:pos x="7" y="61"/>
                  </a:cxn>
                  <a:cxn ang="0">
                    <a:pos x="26" y="43"/>
                  </a:cxn>
                  <a:cxn ang="0">
                    <a:pos x="27" y="43"/>
                  </a:cxn>
                  <a:cxn ang="0">
                    <a:pos x="23" y="54"/>
                  </a:cxn>
                  <a:cxn ang="0">
                    <a:pos x="25" y="59"/>
                  </a:cxn>
                  <a:cxn ang="0">
                    <a:pos x="28" y="59"/>
                  </a:cxn>
                  <a:cxn ang="0">
                    <a:pos x="30" y="57"/>
                  </a:cxn>
                  <a:cxn ang="0">
                    <a:pos x="34" y="45"/>
                  </a:cxn>
                  <a:cxn ang="0">
                    <a:pos x="44" y="61"/>
                  </a:cxn>
                  <a:cxn ang="0">
                    <a:pos x="91" y="79"/>
                  </a:cxn>
                  <a:cxn ang="0">
                    <a:pos x="73" y="61"/>
                  </a:cxn>
                  <a:cxn ang="0">
                    <a:pos x="80" y="47"/>
                  </a:cxn>
                  <a:cxn ang="0">
                    <a:pos x="90" y="63"/>
                  </a:cxn>
                  <a:cxn ang="0">
                    <a:pos x="94" y="65"/>
                  </a:cxn>
                  <a:cxn ang="0">
                    <a:pos x="94" y="65"/>
                  </a:cxn>
                  <a:cxn ang="0">
                    <a:pos x="96" y="63"/>
                  </a:cxn>
                  <a:cxn ang="0">
                    <a:pos x="96" y="60"/>
                  </a:cxn>
                  <a:cxn ang="0">
                    <a:pos x="87" y="44"/>
                  </a:cxn>
                  <a:cxn ang="0">
                    <a:pos x="91" y="43"/>
                  </a:cxn>
                  <a:cxn ang="0">
                    <a:pos x="109" y="61"/>
                  </a:cxn>
                  <a:cxn ang="0">
                    <a:pos x="91" y="79"/>
                  </a:cxn>
                </a:cxnLst>
                <a:rect l="0" t="0" r="r" b="b"/>
                <a:pathLst>
                  <a:path w="116" h="87">
                    <a:moveTo>
                      <a:pt x="91" y="36"/>
                    </a:moveTo>
                    <a:cubicBezTo>
                      <a:pt x="88" y="36"/>
                      <a:pt x="86" y="36"/>
                      <a:pt x="83" y="37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90" y="7"/>
                      <a:pt x="90" y="7"/>
                      <a:pt x="90" y="7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4"/>
                      <a:pt x="91" y="2"/>
                      <a:pt x="90" y="1"/>
                    </a:cubicBezTo>
                    <a:cubicBezTo>
                      <a:pt x="90" y="0"/>
                      <a:pt x="88" y="0"/>
                      <a:pt x="87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7" y="0"/>
                      <a:pt x="65" y="1"/>
                      <a:pt x="65" y="3"/>
                    </a:cubicBezTo>
                    <a:cubicBezTo>
                      <a:pt x="65" y="5"/>
                      <a:pt x="67" y="7"/>
                      <a:pt x="69" y="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5" y="21"/>
                      <a:pt x="33" y="22"/>
                      <a:pt x="33" y="24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8" y="36"/>
                      <a:pt x="27" y="36"/>
                      <a:pt x="26" y="36"/>
                    </a:cubicBezTo>
                    <a:cubicBezTo>
                      <a:pt x="11" y="36"/>
                      <a:pt x="0" y="47"/>
                      <a:pt x="0" y="61"/>
                    </a:cubicBezTo>
                    <a:cubicBezTo>
                      <a:pt x="0" y="75"/>
                      <a:pt x="11" y="87"/>
                      <a:pt x="26" y="87"/>
                    </a:cubicBezTo>
                    <a:cubicBezTo>
                      <a:pt x="40" y="87"/>
                      <a:pt x="51" y="75"/>
                      <a:pt x="51" y="61"/>
                    </a:cubicBezTo>
                    <a:cubicBezTo>
                      <a:pt x="51" y="51"/>
                      <a:pt x="45" y="42"/>
                      <a:pt x="36" y="38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1"/>
                      <a:pt x="41" y="29"/>
                      <a:pt x="44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0" y="45"/>
                      <a:pt x="65" y="52"/>
                      <a:pt x="65" y="61"/>
                    </a:cubicBezTo>
                    <a:cubicBezTo>
                      <a:pt x="65" y="75"/>
                      <a:pt x="77" y="87"/>
                      <a:pt x="91" y="87"/>
                    </a:cubicBezTo>
                    <a:cubicBezTo>
                      <a:pt x="105" y="87"/>
                      <a:pt x="116" y="75"/>
                      <a:pt x="116" y="61"/>
                    </a:cubicBezTo>
                    <a:cubicBezTo>
                      <a:pt x="116" y="47"/>
                      <a:pt x="105" y="36"/>
                      <a:pt x="91" y="36"/>
                    </a:cubicBezTo>
                    <a:close/>
                    <a:moveTo>
                      <a:pt x="44" y="61"/>
                    </a:moveTo>
                    <a:cubicBezTo>
                      <a:pt x="44" y="71"/>
                      <a:pt x="36" y="79"/>
                      <a:pt x="26" y="79"/>
                    </a:cubicBezTo>
                    <a:cubicBezTo>
                      <a:pt x="16" y="79"/>
                      <a:pt x="7" y="71"/>
                      <a:pt x="7" y="61"/>
                    </a:cubicBezTo>
                    <a:cubicBezTo>
                      <a:pt x="7" y="51"/>
                      <a:pt x="16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2" y="56"/>
                      <a:pt x="23" y="58"/>
                      <a:pt x="25" y="59"/>
                    </a:cubicBezTo>
                    <a:cubicBezTo>
                      <a:pt x="26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0" y="57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40" y="48"/>
                      <a:pt x="44" y="54"/>
                      <a:pt x="44" y="61"/>
                    </a:cubicBezTo>
                    <a:close/>
                    <a:moveTo>
                      <a:pt x="91" y="79"/>
                    </a:moveTo>
                    <a:cubicBezTo>
                      <a:pt x="81" y="79"/>
                      <a:pt x="73" y="71"/>
                      <a:pt x="73" y="61"/>
                    </a:cubicBezTo>
                    <a:cubicBezTo>
                      <a:pt x="73" y="55"/>
                      <a:pt x="76" y="50"/>
                      <a:pt x="80" y="47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90" y="65"/>
                      <a:pt x="93" y="66"/>
                      <a:pt x="94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5"/>
                      <a:pt x="96" y="64"/>
                      <a:pt x="96" y="63"/>
                    </a:cubicBezTo>
                    <a:cubicBezTo>
                      <a:pt x="97" y="62"/>
                      <a:pt x="96" y="61"/>
                      <a:pt x="96" y="60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90" y="43"/>
                      <a:pt x="91" y="43"/>
                    </a:cubicBezTo>
                    <a:cubicBezTo>
                      <a:pt x="101" y="43"/>
                      <a:pt x="109" y="51"/>
                      <a:pt x="109" y="61"/>
                    </a:cubicBezTo>
                    <a:cubicBezTo>
                      <a:pt x="109" y="71"/>
                      <a:pt x="101" y="79"/>
                      <a:pt x="91" y="7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33" name="Freeform 93"/>
              <p:cNvSpPr>
                <a:spLocks/>
              </p:cNvSpPr>
              <p:nvPr/>
            </p:nvSpPr>
            <p:spPr bwMode="auto">
              <a:xfrm>
                <a:off x="6824663" y="3692525"/>
                <a:ext cx="68263" cy="17463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14" y="7"/>
                  </a:cxn>
                  <a:cxn ang="0">
                    <a:pos x="26" y="2"/>
                  </a:cxn>
                  <a:cxn ang="0">
                    <a:pos x="27" y="1"/>
                  </a:cxn>
                  <a:cxn ang="0">
                    <a:pos x="25" y="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4" y="7"/>
                  </a:cxn>
                </a:cxnLst>
                <a:rect l="0" t="0" r="r" b="b"/>
                <a:pathLst>
                  <a:path w="27" h="7">
                    <a:moveTo>
                      <a:pt x="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20" y="7"/>
                      <a:pt x="23" y="5"/>
                      <a:pt x="26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034" name="Freeform 94"/>
            <p:cNvSpPr>
              <a:spLocks noEditPoints="1"/>
            </p:cNvSpPr>
            <p:nvPr/>
          </p:nvSpPr>
          <p:spPr bwMode="auto">
            <a:xfrm>
              <a:off x="18328445" y="5526207"/>
              <a:ext cx="380223" cy="378179"/>
            </a:xfrm>
            <a:custGeom>
              <a:avLst/>
              <a:gdLst>
                <a:gd name="T0" fmla="*/ 2147483646 w 186"/>
                <a:gd name="T1" fmla="*/ 0 h 185"/>
                <a:gd name="T2" fmla="*/ 2147483646 w 186"/>
                <a:gd name="T3" fmla="*/ 0 h 185"/>
                <a:gd name="T4" fmla="*/ 0 w 186"/>
                <a:gd name="T5" fmla="*/ 2147483646 h 185"/>
                <a:gd name="T6" fmla="*/ 2147483646 w 186"/>
                <a:gd name="T7" fmla="*/ 2147483646 h 185"/>
                <a:gd name="T8" fmla="*/ 2147483646 w 186"/>
                <a:gd name="T9" fmla="*/ 0 h 185"/>
                <a:gd name="T10" fmla="*/ 2147483646 w 186"/>
                <a:gd name="T11" fmla="*/ 2147483646 h 185"/>
                <a:gd name="T12" fmla="*/ 2147483646 w 186"/>
                <a:gd name="T13" fmla="*/ 2147483646 h 185"/>
                <a:gd name="T14" fmla="*/ 2147483646 w 186"/>
                <a:gd name="T15" fmla="*/ 2147483646 h 185"/>
                <a:gd name="T16" fmla="*/ 2147483646 w 186"/>
                <a:gd name="T17" fmla="*/ 2147483646 h 185"/>
                <a:gd name="T18" fmla="*/ 2147483646 w 186"/>
                <a:gd name="T19" fmla="*/ 2147483646 h 185"/>
                <a:gd name="T20" fmla="*/ 2147483646 w 186"/>
                <a:gd name="T21" fmla="*/ 2147483646 h 185"/>
                <a:gd name="T22" fmla="*/ 2147483646 w 186"/>
                <a:gd name="T23" fmla="*/ 2147483646 h 185"/>
                <a:gd name="T24" fmla="*/ 2147483646 w 186"/>
                <a:gd name="T25" fmla="*/ 2147483646 h 185"/>
                <a:gd name="T26" fmla="*/ 2147483646 w 186"/>
                <a:gd name="T27" fmla="*/ 2147483646 h 185"/>
                <a:gd name="T28" fmla="*/ 2147483646 w 186"/>
                <a:gd name="T29" fmla="*/ 2147483646 h 185"/>
                <a:gd name="T30" fmla="*/ 2147483646 w 186"/>
                <a:gd name="T31" fmla="*/ 2147483646 h 185"/>
                <a:gd name="T32" fmla="*/ 2147483646 w 186"/>
                <a:gd name="T33" fmla="*/ 2147483646 h 185"/>
                <a:gd name="T34" fmla="*/ 2147483646 w 186"/>
                <a:gd name="T35" fmla="*/ 2147483646 h 185"/>
                <a:gd name="T36" fmla="*/ 2147483646 w 186"/>
                <a:gd name="T37" fmla="*/ 2147483646 h 185"/>
                <a:gd name="T38" fmla="*/ 2147483646 w 186"/>
                <a:gd name="T39" fmla="*/ 2147483646 h 18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6" h="185">
                  <a:moveTo>
                    <a:pt x="127" y="0"/>
                  </a:moveTo>
                  <a:lnTo>
                    <a:pt x="59" y="0"/>
                  </a:lnTo>
                  <a:lnTo>
                    <a:pt x="0" y="185"/>
                  </a:lnTo>
                  <a:lnTo>
                    <a:pt x="186" y="185"/>
                  </a:lnTo>
                  <a:lnTo>
                    <a:pt x="127" y="0"/>
                  </a:lnTo>
                  <a:close/>
                  <a:moveTo>
                    <a:pt x="105" y="172"/>
                  </a:moveTo>
                  <a:lnTo>
                    <a:pt x="81" y="172"/>
                  </a:lnTo>
                  <a:lnTo>
                    <a:pt x="81" y="139"/>
                  </a:lnTo>
                  <a:lnTo>
                    <a:pt x="105" y="139"/>
                  </a:lnTo>
                  <a:lnTo>
                    <a:pt x="105" y="172"/>
                  </a:lnTo>
                  <a:close/>
                  <a:moveTo>
                    <a:pt x="105" y="115"/>
                  </a:moveTo>
                  <a:lnTo>
                    <a:pt x="81" y="115"/>
                  </a:lnTo>
                  <a:lnTo>
                    <a:pt x="81" y="80"/>
                  </a:lnTo>
                  <a:lnTo>
                    <a:pt x="105" y="80"/>
                  </a:lnTo>
                  <a:lnTo>
                    <a:pt x="105" y="115"/>
                  </a:lnTo>
                  <a:close/>
                  <a:moveTo>
                    <a:pt x="105" y="58"/>
                  </a:moveTo>
                  <a:lnTo>
                    <a:pt x="81" y="58"/>
                  </a:lnTo>
                  <a:lnTo>
                    <a:pt x="81" y="23"/>
                  </a:lnTo>
                  <a:lnTo>
                    <a:pt x="105" y="23"/>
                  </a:lnTo>
                  <a:lnTo>
                    <a:pt x="105" y="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035" name="Group 312"/>
            <p:cNvGrpSpPr/>
            <p:nvPr/>
          </p:nvGrpSpPr>
          <p:grpSpPr>
            <a:xfrm>
              <a:off x="19084803" y="5595711"/>
              <a:ext cx="378178" cy="308676"/>
              <a:chOff x="7940676" y="3654425"/>
              <a:chExt cx="293687" cy="239713"/>
            </a:xfrm>
            <a:solidFill>
              <a:schemeClr val="tx1"/>
            </a:solidFill>
          </p:grpSpPr>
          <p:sp>
            <p:nvSpPr>
              <p:cNvPr id="1036" name="Freeform 95"/>
              <p:cNvSpPr>
                <a:spLocks/>
              </p:cNvSpPr>
              <p:nvPr/>
            </p:nvSpPr>
            <p:spPr bwMode="auto">
              <a:xfrm>
                <a:off x="8105776" y="3654425"/>
                <a:ext cx="109538" cy="146050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11" y="8"/>
                  </a:cxn>
                  <a:cxn ang="0">
                    <a:pos x="15" y="11"/>
                  </a:cxn>
                  <a:cxn ang="0">
                    <a:pos x="15" y="29"/>
                  </a:cxn>
                  <a:cxn ang="0">
                    <a:pos x="15" y="44"/>
                  </a:cxn>
                  <a:cxn ang="0">
                    <a:pos x="29" y="58"/>
                  </a:cxn>
                  <a:cxn ang="0">
                    <a:pos x="40" y="58"/>
                  </a:cxn>
                  <a:cxn ang="0">
                    <a:pos x="43" y="57"/>
                  </a:cxn>
                  <a:cxn ang="0">
                    <a:pos x="43" y="53"/>
                  </a:cxn>
                  <a:cxn ang="0">
                    <a:pos x="29" y="29"/>
                  </a:cxn>
                  <a:cxn ang="0">
                    <a:pos x="29" y="15"/>
                  </a:cxn>
                  <a:cxn ang="0">
                    <a:pos x="15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4" y="8"/>
                  </a:cxn>
                </a:cxnLst>
                <a:rect l="0" t="0" r="r" b="b"/>
                <a:pathLst>
                  <a:path w="44" h="58">
                    <a:moveTo>
                      <a:pt x="4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3" y="8"/>
                      <a:pt x="15" y="9"/>
                      <a:pt x="15" y="11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52"/>
                      <a:pt x="21" y="58"/>
                      <a:pt x="29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8"/>
                      <a:pt x="42" y="58"/>
                      <a:pt x="43" y="57"/>
                    </a:cubicBezTo>
                    <a:cubicBezTo>
                      <a:pt x="44" y="56"/>
                      <a:pt x="44" y="54"/>
                      <a:pt x="43" y="53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7"/>
                      <a:pt x="23" y="0"/>
                      <a:pt x="1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37" name="Freeform 96"/>
              <p:cNvSpPr>
                <a:spLocks/>
              </p:cNvSpPr>
              <p:nvPr/>
            </p:nvSpPr>
            <p:spPr bwMode="auto">
              <a:xfrm>
                <a:off x="8196263" y="3673475"/>
                <a:ext cx="38100" cy="5397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10"/>
                  </a:cxn>
                  <a:cxn ang="0">
                    <a:pos x="11" y="21"/>
                  </a:cxn>
                  <a:cxn ang="0">
                    <a:pos x="15" y="21"/>
                  </a:cxn>
                  <a:cxn ang="0">
                    <a:pos x="15" y="0"/>
                  </a:cxn>
                  <a:cxn ang="0">
                    <a:pos x="11" y="0"/>
                  </a:cxn>
                </a:cxnLst>
                <a:rect l="0" t="0" r="r" b="b"/>
                <a:pathLst>
                  <a:path w="15" h="21">
                    <a:moveTo>
                      <a:pt x="11" y="0"/>
                    </a:move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38" name="Oval 97"/>
              <p:cNvSpPr>
                <a:spLocks noChangeArrowheads="1"/>
              </p:cNvSpPr>
              <p:nvPr/>
            </p:nvSpPr>
            <p:spPr bwMode="auto">
              <a:xfrm>
                <a:off x="8161338" y="3821113"/>
                <a:ext cx="73025" cy="7302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39" name="Freeform 98"/>
              <p:cNvSpPr>
                <a:spLocks/>
              </p:cNvSpPr>
              <p:nvPr/>
            </p:nvSpPr>
            <p:spPr bwMode="auto">
              <a:xfrm>
                <a:off x="7953376" y="3856038"/>
                <a:ext cx="73025" cy="38100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29" y="0"/>
                  </a:cxn>
                  <a:cxn ang="0">
                    <a:pos x="0" y="0"/>
                  </a:cxn>
                  <a:cxn ang="0">
                    <a:pos x="15" y="15"/>
                  </a:cxn>
                </a:cxnLst>
                <a:rect l="0" t="0" r="r" b="b"/>
                <a:pathLst>
                  <a:path w="29" h="15">
                    <a:moveTo>
                      <a:pt x="15" y="15"/>
                    </a:moveTo>
                    <a:cubicBezTo>
                      <a:pt x="23" y="15"/>
                      <a:pt x="29" y="8"/>
                      <a:pt x="2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7" y="15"/>
                      <a:pt x="15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40" name="Freeform 99"/>
              <p:cNvSpPr>
                <a:spLocks/>
              </p:cNvSpPr>
              <p:nvPr/>
            </p:nvSpPr>
            <p:spPr bwMode="auto">
              <a:xfrm>
                <a:off x="7940676" y="3727450"/>
                <a:ext cx="212725" cy="111125"/>
              </a:xfrm>
              <a:custGeom>
                <a:avLst/>
                <a:gdLst/>
                <a:ahLst/>
                <a:cxnLst>
                  <a:cxn ang="0">
                    <a:pos x="52" y="37"/>
                  </a:cxn>
                  <a:cxn ang="0">
                    <a:pos x="51" y="34"/>
                  </a:cxn>
                  <a:cxn ang="0">
                    <a:pos x="65" y="15"/>
                  </a:cxn>
                  <a:cxn ang="0">
                    <a:pos x="51" y="0"/>
                  </a:cxn>
                  <a:cxn ang="0">
                    <a:pos x="14" y="0"/>
                  </a:cxn>
                  <a:cxn ang="0">
                    <a:pos x="7" y="8"/>
                  </a:cxn>
                  <a:cxn ang="0">
                    <a:pos x="14" y="15"/>
                  </a:cxn>
                  <a:cxn ang="0">
                    <a:pos x="27" y="15"/>
                  </a:cxn>
                  <a:cxn ang="0">
                    <a:pos x="0" y="39"/>
                  </a:cxn>
                  <a:cxn ang="0">
                    <a:pos x="0" y="42"/>
                  </a:cxn>
                  <a:cxn ang="0">
                    <a:pos x="3" y="44"/>
                  </a:cxn>
                  <a:cxn ang="0">
                    <a:pos x="7" y="44"/>
                  </a:cxn>
                  <a:cxn ang="0">
                    <a:pos x="32" y="44"/>
                  </a:cxn>
                  <a:cxn ang="0">
                    <a:pos x="74" y="44"/>
                  </a:cxn>
                  <a:cxn ang="0">
                    <a:pos x="80" y="41"/>
                  </a:cxn>
                  <a:cxn ang="0">
                    <a:pos x="82" y="39"/>
                  </a:cxn>
                  <a:cxn ang="0">
                    <a:pos x="81" y="37"/>
                  </a:cxn>
                  <a:cxn ang="0">
                    <a:pos x="52" y="37"/>
                  </a:cxn>
                </a:cxnLst>
                <a:rect l="0" t="0" r="r" b="b"/>
                <a:pathLst>
                  <a:path w="84" h="44">
                    <a:moveTo>
                      <a:pt x="52" y="37"/>
                    </a:moveTo>
                    <a:cubicBezTo>
                      <a:pt x="50" y="37"/>
                      <a:pt x="50" y="35"/>
                      <a:pt x="51" y="34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7"/>
                      <a:pt x="59" y="0"/>
                      <a:pt x="5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7" y="4"/>
                      <a:pt x="7" y="8"/>
                    </a:cubicBezTo>
                    <a:cubicBezTo>
                      <a:pt x="7" y="12"/>
                      <a:pt x="10" y="15"/>
                      <a:pt x="14" y="15"/>
                    </a:cubicBezTo>
                    <a:cubicBezTo>
                      <a:pt x="19" y="15"/>
                      <a:pt x="23" y="15"/>
                      <a:pt x="27" y="15"/>
                    </a:cubicBezTo>
                    <a:cubicBezTo>
                      <a:pt x="12" y="20"/>
                      <a:pt x="4" y="32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1" y="43"/>
                      <a:pt x="2" y="44"/>
                      <a:pt x="3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6" y="44"/>
                      <a:pt x="79" y="43"/>
                      <a:pt x="80" y="41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4" y="38"/>
                      <a:pt x="83" y="37"/>
                      <a:pt x="81" y="37"/>
                    </a:cubicBezTo>
                    <a:lnTo>
                      <a:pt x="52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041" name="Freeform 100"/>
            <p:cNvSpPr>
              <a:spLocks/>
            </p:cNvSpPr>
            <p:nvPr/>
          </p:nvSpPr>
          <p:spPr bwMode="auto">
            <a:xfrm>
              <a:off x="19861601" y="5526207"/>
              <a:ext cx="353649" cy="378179"/>
            </a:xfrm>
            <a:custGeom>
              <a:avLst/>
              <a:gdLst>
                <a:gd name="T0" fmla="*/ 2147483646 w 109"/>
                <a:gd name="T1" fmla="*/ 2147483646 h 116"/>
                <a:gd name="T2" fmla="*/ 2147483646 w 109"/>
                <a:gd name="T3" fmla="*/ 2147483646 h 116"/>
                <a:gd name="T4" fmla="*/ 2147483646 w 109"/>
                <a:gd name="T5" fmla="*/ 2147483646 h 116"/>
                <a:gd name="T6" fmla="*/ 2147483646 w 109"/>
                <a:gd name="T7" fmla="*/ 0 h 116"/>
                <a:gd name="T8" fmla="*/ 2147483646 w 109"/>
                <a:gd name="T9" fmla="*/ 2147483646 h 116"/>
                <a:gd name="T10" fmla="*/ 2147483646 w 109"/>
                <a:gd name="T11" fmla="*/ 2147483646 h 116"/>
                <a:gd name="T12" fmla="*/ 2147483646 w 109"/>
                <a:gd name="T13" fmla="*/ 2147483646 h 116"/>
                <a:gd name="T14" fmla="*/ 0 w 109"/>
                <a:gd name="T15" fmla="*/ 2147483646 h 116"/>
                <a:gd name="T16" fmla="*/ 0 w 109"/>
                <a:gd name="T17" fmla="*/ 2147483646 h 116"/>
                <a:gd name="T18" fmla="*/ 2147483646 w 109"/>
                <a:gd name="T19" fmla="*/ 2147483646 h 116"/>
                <a:gd name="T20" fmla="*/ 2147483646 w 109"/>
                <a:gd name="T21" fmla="*/ 2147483646 h 116"/>
                <a:gd name="T22" fmla="*/ 2147483646 w 109"/>
                <a:gd name="T23" fmla="*/ 2147483646 h 116"/>
                <a:gd name="T24" fmla="*/ 2147483646 w 109"/>
                <a:gd name="T25" fmla="*/ 2147483646 h 116"/>
                <a:gd name="T26" fmla="*/ 2147483646 w 109"/>
                <a:gd name="T27" fmla="*/ 2147483646 h 116"/>
                <a:gd name="T28" fmla="*/ 2147483646 w 109"/>
                <a:gd name="T29" fmla="*/ 2147483646 h 116"/>
                <a:gd name="T30" fmla="*/ 2147483646 w 109"/>
                <a:gd name="T31" fmla="*/ 2147483646 h 116"/>
                <a:gd name="T32" fmla="*/ 2147483646 w 109"/>
                <a:gd name="T33" fmla="*/ 2147483646 h 116"/>
                <a:gd name="T34" fmla="*/ 2147483646 w 109"/>
                <a:gd name="T35" fmla="*/ 2147483646 h 116"/>
                <a:gd name="T36" fmla="*/ 2147483646 w 109"/>
                <a:gd name="T37" fmla="*/ 2147483646 h 116"/>
                <a:gd name="T38" fmla="*/ 2147483646 w 109"/>
                <a:gd name="T39" fmla="*/ 2147483646 h 116"/>
                <a:gd name="T40" fmla="*/ 2147483646 w 109"/>
                <a:gd name="T41" fmla="*/ 2147483646 h 116"/>
                <a:gd name="T42" fmla="*/ 2147483646 w 109"/>
                <a:gd name="T43" fmla="*/ 2147483646 h 116"/>
                <a:gd name="T44" fmla="*/ 2147483646 w 109"/>
                <a:gd name="T45" fmla="*/ 2147483646 h 116"/>
                <a:gd name="T46" fmla="*/ 2147483646 w 109"/>
                <a:gd name="T47" fmla="*/ 2147483646 h 116"/>
                <a:gd name="T48" fmla="*/ 2147483646 w 109"/>
                <a:gd name="T49" fmla="*/ 2147483646 h 116"/>
                <a:gd name="T50" fmla="*/ 2147483646 w 109"/>
                <a:gd name="T51" fmla="*/ 2147483646 h 116"/>
                <a:gd name="T52" fmla="*/ 2147483646 w 109"/>
                <a:gd name="T53" fmla="*/ 2147483646 h 116"/>
                <a:gd name="T54" fmla="*/ 2147483646 w 109"/>
                <a:gd name="T55" fmla="*/ 2147483646 h 116"/>
                <a:gd name="T56" fmla="*/ 2147483646 w 109"/>
                <a:gd name="T57" fmla="*/ 2147483646 h 116"/>
                <a:gd name="T58" fmla="*/ 2147483646 w 109"/>
                <a:gd name="T59" fmla="*/ 2147483646 h 116"/>
                <a:gd name="T60" fmla="*/ 2147483646 w 109"/>
                <a:gd name="T61" fmla="*/ 2147483646 h 116"/>
                <a:gd name="T62" fmla="*/ 2147483646 w 109"/>
                <a:gd name="T63" fmla="*/ 2147483646 h 116"/>
                <a:gd name="T64" fmla="*/ 2147483646 w 109"/>
                <a:gd name="T65" fmla="*/ 2147483646 h 1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9" h="116">
                  <a:moveTo>
                    <a:pt x="108" y="72"/>
                  </a:moveTo>
                  <a:cubicBezTo>
                    <a:pt x="66" y="41"/>
                    <a:pt x="66" y="41"/>
                    <a:pt x="66" y="4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16"/>
                    <a:pt x="60" y="0"/>
                    <a:pt x="55" y="0"/>
                  </a:cubicBezTo>
                  <a:cubicBezTo>
                    <a:pt x="49" y="0"/>
                    <a:pt x="44" y="16"/>
                    <a:pt x="44" y="2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3"/>
                    <a:pt x="0" y="74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1" y="78"/>
                    <a:pt x="2" y="79"/>
                  </a:cubicBezTo>
                  <a:cubicBezTo>
                    <a:pt x="3" y="79"/>
                    <a:pt x="4" y="80"/>
                    <a:pt x="5" y="7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0" y="109"/>
                    <a:pt x="29" y="110"/>
                    <a:pt x="29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9" y="113"/>
                    <a:pt x="30" y="114"/>
                    <a:pt x="31" y="115"/>
                  </a:cubicBezTo>
                  <a:cubicBezTo>
                    <a:pt x="32" y="116"/>
                    <a:pt x="33" y="116"/>
                    <a:pt x="34" y="116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7" y="116"/>
                    <a:pt x="78" y="116"/>
                    <a:pt x="79" y="115"/>
                  </a:cubicBezTo>
                  <a:cubicBezTo>
                    <a:pt x="80" y="114"/>
                    <a:pt x="80" y="113"/>
                    <a:pt x="80" y="112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80" y="110"/>
                    <a:pt x="80" y="109"/>
                    <a:pt x="78" y="108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105" y="79"/>
                    <a:pt x="105" y="79"/>
                    <a:pt x="105" y="79"/>
                  </a:cubicBezTo>
                  <a:cubicBezTo>
                    <a:pt x="106" y="80"/>
                    <a:pt x="107" y="79"/>
                    <a:pt x="108" y="79"/>
                  </a:cubicBezTo>
                  <a:cubicBezTo>
                    <a:pt x="109" y="78"/>
                    <a:pt x="109" y="77"/>
                    <a:pt x="109" y="76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9" y="74"/>
                    <a:pt x="109" y="73"/>
                    <a:pt x="108" y="7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042" name="Freeform 101"/>
            <p:cNvSpPr>
              <a:spLocks noEditPoints="1"/>
            </p:cNvSpPr>
            <p:nvPr/>
          </p:nvSpPr>
          <p:spPr bwMode="auto">
            <a:xfrm>
              <a:off x="16846395" y="5526207"/>
              <a:ext cx="331162" cy="378179"/>
            </a:xfrm>
            <a:custGeom>
              <a:avLst/>
              <a:gdLst>
                <a:gd name="T0" fmla="*/ 2147483646 w 102"/>
                <a:gd name="T1" fmla="*/ 0 h 116"/>
                <a:gd name="T2" fmla="*/ 2147483646 w 102"/>
                <a:gd name="T3" fmla="*/ 0 h 116"/>
                <a:gd name="T4" fmla="*/ 0 w 102"/>
                <a:gd name="T5" fmla="*/ 2147483646 h 116"/>
                <a:gd name="T6" fmla="*/ 0 w 102"/>
                <a:gd name="T7" fmla="*/ 2147483646 h 116"/>
                <a:gd name="T8" fmla="*/ 0 w 102"/>
                <a:gd name="T9" fmla="*/ 2147483646 h 116"/>
                <a:gd name="T10" fmla="*/ 2147483646 w 102"/>
                <a:gd name="T11" fmla="*/ 2147483646 h 116"/>
                <a:gd name="T12" fmla="*/ 2147483646 w 102"/>
                <a:gd name="T13" fmla="*/ 2147483646 h 116"/>
                <a:gd name="T14" fmla="*/ 2147483646 w 102"/>
                <a:gd name="T15" fmla="*/ 2147483646 h 116"/>
                <a:gd name="T16" fmla="*/ 2147483646 w 102"/>
                <a:gd name="T17" fmla="*/ 2147483646 h 116"/>
                <a:gd name="T18" fmla="*/ 2147483646 w 102"/>
                <a:gd name="T19" fmla="*/ 2147483646 h 116"/>
                <a:gd name="T20" fmla="*/ 2147483646 w 102"/>
                <a:gd name="T21" fmla="*/ 2147483646 h 116"/>
                <a:gd name="T22" fmla="*/ 2147483646 w 102"/>
                <a:gd name="T23" fmla="*/ 2147483646 h 116"/>
                <a:gd name="T24" fmla="*/ 2147483646 w 102"/>
                <a:gd name="T25" fmla="*/ 2147483646 h 116"/>
                <a:gd name="T26" fmla="*/ 2147483646 w 102"/>
                <a:gd name="T27" fmla="*/ 2147483646 h 116"/>
                <a:gd name="T28" fmla="*/ 2147483646 w 102"/>
                <a:gd name="T29" fmla="*/ 2147483646 h 116"/>
                <a:gd name="T30" fmla="*/ 2147483646 w 102"/>
                <a:gd name="T31" fmla="*/ 2147483646 h 116"/>
                <a:gd name="T32" fmla="*/ 2147483646 w 102"/>
                <a:gd name="T33" fmla="*/ 2147483646 h 116"/>
                <a:gd name="T34" fmla="*/ 2147483646 w 102"/>
                <a:gd name="T35" fmla="*/ 2147483646 h 116"/>
                <a:gd name="T36" fmla="*/ 2147483646 w 102"/>
                <a:gd name="T37" fmla="*/ 2147483646 h 116"/>
                <a:gd name="T38" fmla="*/ 2147483646 w 102"/>
                <a:gd name="T39" fmla="*/ 2147483646 h 116"/>
                <a:gd name="T40" fmla="*/ 2147483646 w 102"/>
                <a:gd name="T41" fmla="*/ 2147483646 h 116"/>
                <a:gd name="T42" fmla="*/ 2147483646 w 102"/>
                <a:gd name="T43" fmla="*/ 2147483646 h 116"/>
                <a:gd name="T44" fmla="*/ 2147483646 w 102"/>
                <a:gd name="T45" fmla="*/ 2147483646 h 116"/>
                <a:gd name="T46" fmla="*/ 2147483646 w 102"/>
                <a:gd name="T47" fmla="*/ 2147483646 h 116"/>
                <a:gd name="T48" fmla="*/ 2147483646 w 102"/>
                <a:gd name="T49" fmla="*/ 2147483646 h 116"/>
                <a:gd name="T50" fmla="*/ 2147483646 w 102"/>
                <a:gd name="T51" fmla="*/ 2147483646 h 116"/>
                <a:gd name="T52" fmla="*/ 2147483646 w 102"/>
                <a:gd name="T53" fmla="*/ 2147483646 h 116"/>
                <a:gd name="T54" fmla="*/ 2147483646 w 102"/>
                <a:gd name="T55" fmla="*/ 2147483646 h 116"/>
                <a:gd name="T56" fmla="*/ 2147483646 w 102"/>
                <a:gd name="T57" fmla="*/ 0 h 116"/>
                <a:gd name="T58" fmla="*/ 2147483646 w 102"/>
                <a:gd name="T59" fmla="*/ 2147483646 h 116"/>
                <a:gd name="T60" fmla="*/ 2147483646 w 102"/>
                <a:gd name="T61" fmla="*/ 2147483646 h 116"/>
                <a:gd name="T62" fmla="*/ 2147483646 w 102"/>
                <a:gd name="T63" fmla="*/ 2147483646 h 116"/>
                <a:gd name="T64" fmla="*/ 2147483646 w 102"/>
                <a:gd name="T65" fmla="*/ 2147483646 h 116"/>
                <a:gd name="T66" fmla="*/ 2147483646 w 102"/>
                <a:gd name="T67" fmla="*/ 2147483646 h 116"/>
                <a:gd name="T68" fmla="*/ 2147483646 w 102"/>
                <a:gd name="T69" fmla="*/ 2147483646 h 116"/>
                <a:gd name="T70" fmla="*/ 2147483646 w 102"/>
                <a:gd name="T71" fmla="*/ 2147483646 h 116"/>
                <a:gd name="T72" fmla="*/ 2147483646 w 102"/>
                <a:gd name="T73" fmla="*/ 2147483646 h 116"/>
                <a:gd name="T74" fmla="*/ 2147483646 w 102"/>
                <a:gd name="T75" fmla="*/ 2147483646 h 116"/>
                <a:gd name="T76" fmla="*/ 2147483646 w 102"/>
                <a:gd name="T77" fmla="*/ 2147483646 h 116"/>
                <a:gd name="T78" fmla="*/ 2147483646 w 102"/>
                <a:gd name="T79" fmla="*/ 2147483646 h 116"/>
                <a:gd name="T80" fmla="*/ 2147483646 w 102"/>
                <a:gd name="T81" fmla="*/ 2147483646 h 116"/>
                <a:gd name="T82" fmla="*/ 2147483646 w 102"/>
                <a:gd name="T83" fmla="*/ 2147483646 h 116"/>
                <a:gd name="T84" fmla="*/ 2147483646 w 102"/>
                <a:gd name="T85" fmla="*/ 2147483646 h 116"/>
                <a:gd name="T86" fmla="*/ 2147483646 w 102"/>
                <a:gd name="T87" fmla="*/ 2147483646 h 116"/>
                <a:gd name="T88" fmla="*/ 2147483646 w 102"/>
                <a:gd name="T89" fmla="*/ 2147483646 h 116"/>
                <a:gd name="T90" fmla="*/ 2147483646 w 102"/>
                <a:gd name="T91" fmla="*/ 2147483646 h 116"/>
                <a:gd name="T92" fmla="*/ 2147483646 w 102"/>
                <a:gd name="T93" fmla="*/ 2147483646 h 116"/>
                <a:gd name="T94" fmla="*/ 2147483646 w 102"/>
                <a:gd name="T95" fmla="*/ 2147483646 h 116"/>
                <a:gd name="T96" fmla="*/ 2147483646 w 102"/>
                <a:gd name="T97" fmla="*/ 2147483646 h 116"/>
                <a:gd name="T98" fmla="*/ 2147483646 w 102"/>
                <a:gd name="T99" fmla="*/ 2147483646 h 11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2" h="116">
                  <a:moveTo>
                    <a:pt x="87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2" y="79"/>
                    <a:pt x="4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100"/>
                    <a:pt x="9" y="101"/>
                    <a:pt x="11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5" y="112"/>
                    <a:pt x="18" y="116"/>
                    <a:pt x="22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3" y="116"/>
                    <a:pt x="36" y="112"/>
                    <a:pt x="36" y="108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5" y="112"/>
                    <a:pt x="69" y="116"/>
                    <a:pt x="73" y="116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4" y="116"/>
                    <a:pt x="87" y="112"/>
                    <a:pt x="87" y="108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3" y="101"/>
                    <a:pt x="94" y="100"/>
                    <a:pt x="94" y="98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100" y="79"/>
                    <a:pt x="102" y="78"/>
                    <a:pt x="102" y="76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6"/>
                    <a:pt x="95" y="0"/>
                    <a:pt x="87" y="0"/>
                  </a:cubicBezTo>
                  <a:close/>
                  <a:moveTo>
                    <a:pt x="73" y="29"/>
                  </a:moveTo>
                  <a:cubicBezTo>
                    <a:pt x="77" y="29"/>
                    <a:pt x="80" y="32"/>
                    <a:pt x="80" y="36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2"/>
                    <a:pt x="25" y="29"/>
                    <a:pt x="29" y="29"/>
                  </a:cubicBezTo>
                  <a:lnTo>
                    <a:pt x="73" y="29"/>
                  </a:lnTo>
                  <a:close/>
                  <a:moveTo>
                    <a:pt x="29" y="87"/>
                  </a:moveTo>
                  <a:cubicBezTo>
                    <a:pt x="22" y="87"/>
                    <a:pt x="22" y="87"/>
                    <a:pt x="22" y="87"/>
                  </a:cubicBezTo>
                  <a:cubicBezTo>
                    <a:pt x="18" y="87"/>
                    <a:pt x="15" y="83"/>
                    <a:pt x="15" y="79"/>
                  </a:cubicBezTo>
                  <a:cubicBezTo>
                    <a:pt x="15" y="75"/>
                    <a:pt x="18" y="72"/>
                    <a:pt x="22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3" y="72"/>
                    <a:pt x="36" y="75"/>
                    <a:pt x="36" y="79"/>
                  </a:cubicBezTo>
                  <a:cubicBezTo>
                    <a:pt x="36" y="83"/>
                    <a:pt x="33" y="87"/>
                    <a:pt x="29" y="87"/>
                  </a:cubicBezTo>
                  <a:close/>
                  <a:moveTo>
                    <a:pt x="80" y="87"/>
                  </a:moveTo>
                  <a:cubicBezTo>
                    <a:pt x="73" y="87"/>
                    <a:pt x="73" y="87"/>
                    <a:pt x="73" y="87"/>
                  </a:cubicBezTo>
                  <a:cubicBezTo>
                    <a:pt x="69" y="87"/>
                    <a:pt x="65" y="83"/>
                    <a:pt x="65" y="79"/>
                  </a:cubicBezTo>
                  <a:cubicBezTo>
                    <a:pt x="65" y="75"/>
                    <a:pt x="69" y="72"/>
                    <a:pt x="73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4" y="72"/>
                    <a:pt x="87" y="75"/>
                    <a:pt x="87" y="79"/>
                  </a:cubicBezTo>
                  <a:cubicBezTo>
                    <a:pt x="87" y="83"/>
                    <a:pt x="84" y="87"/>
                    <a:pt x="80" y="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043" name="Group 317"/>
            <p:cNvGrpSpPr/>
            <p:nvPr/>
          </p:nvGrpSpPr>
          <p:grpSpPr>
            <a:xfrm>
              <a:off x="19839115" y="4015539"/>
              <a:ext cx="376136" cy="284146"/>
              <a:chOff x="8526463" y="2427288"/>
              <a:chExt cx="292101" cy="220663"/>
            </a:xfrm>
            <a:solidFill>
              <a:schemeClr val="tx1"/>
            </a:solidFill>
          </p:grpSpPr>
          <p:sp>
            <p:nvSpPr>
              <p:cNvPr id="1044" name="Freeform 102"/>
              <p:cNvSpPr>
                <a:spLocks/>
              </p:cNvSpPr>
              <p:nvPr/>
            </p:nvSpPr>
            <p:spPr bwMode="auto">
              <a:xfrm>
                <a:off x="8526463" y="2611438"/>
                <a:ext cx="292100" cy="36513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14"/>
                  </a:cxn>
                  <a:cxn ang="0">
                    <a:pos x="109" y="14"/>
                  </a:cxn>
                  <a:cxn ang="0">
                    <a:pos x="116" y="7"/>
                  </a:cxn>
                  <a:cxn ang="0">
                    <a:pos x="109" y="0"/>
                  </a:cxn>
                </a:cxnLst>
                <a:rect l="0" t="0" r="r" b="b"/>
                <a:pathLst>
                  <a:path w="116" h="14">
                    <a:moveTo>
                      <a:pt x="109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13" y="14"/>
                      <a:pt x="116" y="11"/>
                      <a:pt x="116" y="7"/>
                    </a:cubicBezTo>
                    <a:cubicBezTo>
                      <a:pt x="116" y="3"/>
                      <a:pt x="113" y="0"/>
                      <a:pt x="10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45" name="Freeform 103"/>
              <p:cNvSpPr>
                <a:spLocks noEditPoints="1"/>
              </p:cNvSpPr>
              <p:nvPr/>
            </p:nvSpPr>
            <p:spPr bwMode="auto">
              <a:xfrm>
                <a:off x="8582026" y="2427288"/>
                <a:ext cx="236538" cy="165100"/>
              </a:xfrm>
              <a:custGeom>
                <a:avLst/>
                <a:gdLst/>
                <a:ahLst/>
                <a:cxnLst>
                  <a:cxn ang="0">
                    <a:pos x="14" y="65"/>
                  </a:cxn>
                  <a:cxn ang="0">
                    <a:pos x="58" y="65"/>
                  </a:cxn>
                  <a:cxn ang="0">
                    <a:pos x="72" y="51"/>
                  </a:cxn>
                  <a:cxn ang="0">
                    <a:pos x="94" y="29"/>
                  </a:cxn>
                  <a:cxn ang="0">
                    <a:pos x="72" y="7"/>
                  </a:cxn>
                  <a:cxn ang="0">
                    <a:pos x="72" y="0"/>
                  </a:cxn>
                  <a:cxn ang="0">
                    <a:pos x="0" y="0"/>
                  </a:cxn>
                  <a:cxn ang="0">
                    <a:pos x="0" y="51"/>
                  </a:cxn>
                  <a:cxn ang="0">
                    <a:pos x="14" y="65"/>
                  </a:cxn>
                  <a:cxn ang="0">
                    <a:pos x="87" y="29"/>
                  </a:cxn>
                  <a:cxn ang="0">
                    <a:pos x="72" y="44"/>
                  </a:cxn>
                  <a:cxn ang="0">
                    <a:pos x="72" y="14"/>
                  </a:cxn>
                  <a:cxn ang="0">
                    <a:pos x="87" y="29"/>
                  </a:cxn>
                  <a:cxn ang="0">
                    <a:pos x="7" y="7"/>
                  </a:cxn>
                  <a:cxn ang="0">
                    <a:pos x="14" y="7"/>
                  </a:cxn>
                  <a:cxn ang="0">
                    <a:pos x="14" y="58"/>
                  </a:cxn>
                  <a:cxn ang="0">
                    <a:pos x="7" y="51"/>
                  </a:cxn>
                  <a:cxn ang="0">
                    <a:pos x="7" y="7"/>
                  </a:cxn>
                </a:cxnLst>
                <a:rect l="0" t="0" r="r" b="b"/>
                <a:pathLst>
                  <a:path w="94" h="65">
                    <a:moveTo>
                      <a:pt x="14" y="65"/>
                    </a:moveTo>
                    <a:cubicBezTo>
                      <a:pt x="58" y="65"/>
                      <a:pt x="58" y="65"/>
                      <a:pt x="58" y="65"/>
                    </a:cubicBezTo>
                    <a:cubicBezTo>
                      <a:pt x="66" y="65"/>
                      <a:pt x="72" y="59"/>
                      <a:pt x="72" y="51"/>
                    </a:cubicBezTo>
                    <a:cubicBezTo>
                      <a:pt x="84" y="51"/>
                      <a:pt x="94" y="41"/>
                      <a:pt x="94" y="29"/>
                    </a:cubicBezTo>
                    <a:cubicBezTo>
                      <a:pt x="94" y="17"/>
                      <a:pt x="84" y="7"/>
                      <a:pt x="72" y="7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9"/>
                      <a:pt x="6" y="65"/>
                      <a:pt x="14" y="65"/>
                    </a:cubicBezTo>
                    <a:close/>
                    <a:moveTo>
                      <a:pt x="87" y="29"/>
                    </a:moveTo>
                    <a:cubicBezTo>
                      <a:pt x="87" y="37"/>
                      <a:pt x="80" y="44"/>
                      <a:pt x="72" y="4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80" y="14"/>
                      <a:pt x="87" y="21"/>
                      <a:pt x="87" y="29"/>
                    </a:cubicBezTo>
                    <a:close/>
                    <a:moveTo>
                      <a:pt x="7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0" y="58"/>
                      <a:pt x="7" y="55"/>
                      <a:pt x="7" y="51"/>
                    </a:cubicBez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46" name="Group 273"/>
            <p:cNvGrpSpPr/>
            <p:nvPr/>
          </p:nvGrpSpPr>
          <p:grpSpPr>
            <a:xfrm>
              <a:off x="10787363" y="4769851"/>
              <a:ext cx="380223" cy="376136"/>
              <a:chOff x="1497013" y="3013075"/>
              <a:chExt cx="295275" cy="292101"/>
            </a:xfrm>
            <a:solidFill>
              <a:schemeClr val="tx1"/>
            </a:solidFill>
          </p:grpSpPr>
          <p:sp>
            <p:nvSpPr>
              <p:cNvPr id="1047" name="Freeform 104"/>
              <p:cNvSpPr>
                <a:spLocks/>
              </p:cNvSpPr>
              <p:nvPr/>
            </p:nvSpPr>
            <p:spPr bwMode="auto">
              <a:xfrm>
                <a:off x="1497013" y="3106738"/>
                <a:ext cx="295275" cy="198438"/>
              </a:xfrm>
              <a:custGeom>
                <a:avLst/>
                <a:gdLst/>
                <a:ahLst/>
                <a:cxnLst>
                  <a:cxn ang="0">
                    <a:pos x="151" y="0"/>
                  </a:cxn>
                  <a:cxn ang="0">
                    <a:pos x="151" y="11"/>
                  </a:cxn>
                  <a:cxn ang="0">
                    <a:pos x="174" y="11"/>
                  </a:cxn>
                  <a:cxn ang="0">
                    <a:pos x="174" y="114"/>
                  </a:cxn>
                  <a:cxn ang="0">
                    <a:pos x="116" y="114"/>
                  </a:cxn>
                  <a:cxn ang="0">
                    <a:pos x="116" y="79"/>
                  </a:cxn>
                  <a:cxn ang="0">
                    <a:pos x="70" y="79"/>
                  </a:cxn>
                  <a:cxn ang="0">
                    <a:pos x="70" y="114"/>
                  </a:cxn>
                  <a:cxn ang="0">
                    <a:pos x="13" y="114"/>
                  </a:cxn>
                  <a:cxn ang="0">
                    <a:pos x="13" y="11"/>
                  </a:cxn>
                  <a:cxn ang="0">
                    <a:pos x="35" y="11"/>
                  </a:cxn>
                  <a:cxn ang="0">
                    <a:pos x="35" y="0"/>
                  </a:cxn>
                  <a:cxn ang="0">
                    <a:pos x="0" y="0"/>
                  </a:cxn>
                  <a:cxn ang="0">
                    <a:pos x="0" y="125"/>
                  </a:cxn>
                  <a:cxn ang="0">
                    <a:pos x="186" y="125"/>
                  </a:cxn>
                  <a:cxn ang="0">
                    <a:pos x="186" y="0"/>
                  </a:cxn>
                  <a:cxn ang="0">
                    <a:pos x="151" y="0"/>
                  </a:cxn>
                </a:cxnLst>
                <a:rect l="0" t="0" r="r" b="b"/>
                <a:pathLst>
                  <a:path w="186" h="125">
                    <a:moveTo>
                      <a:pt x="151" y="0"/>
                    </a:moveTo>
                    <a:lnTo>
                      <a:pt x="151" y="11"/>
                    </a:lnTo>
                    <a:lnTo>
                      <a:pt x="174" y="11"/>
                    </a:lnTo>
                    <a:lnTo>
                      <a:pt x="174" y="114"/>
                    </a:lnTo>
                    <a:lnTo>
                      <a:pt x="116" y="114"/>
                    </a:lnTo>
                    <a:lnTo>
                      <a:pt x="116" y="79"/>
                    </a:lnTo>
                    <a:lnTo>
                      <a:pt x="70" y="79"/>
                    </a:lnTo>
                    <a:lnTo>
                      <a:pt x="70" y="114"/>
                    </a:lnTo>
                    <a:lnTo>
                      <a:pt x="13" y="114"/>
                    </a:lnTo>
                    <a:lnTo>
                      <a:pt x="13" y="11"/>
                    </a:lnTo>
                    <a:lnTo>
                      <a:pt x="35" y="11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125"/>
                    </a:lnTo>
                    <a:lnTo>
                      <a:pt x="186" y="125"/>
                    </a:lnTo>
                    <a:lnTo>
                      <a:pt x="186" y="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48" name="Freeform 105"/>
              <p:cNvSpPr>
                <a:spLocks noEditPoints="1"/>
              </p:cNvSpPr>
              <p:nvPr/>
            </p:nvSpPr>
            <p:spPr bwMode="auto">
              <a:xfrm>
                <a:off x="1571626" y="3013075"/>
                <a:ext cx="147638" cy="128588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0" y="81"/>
                  </a:cxn>
                  <a:cxn ang="0">
                    <a:pos x="93" y="81"/>
                  </a:cxn>
                  <a:cxn ang="0">
                    <a:pos x="93" y="70"/>
                  </a:cxn>
                  <a:cxn ang="0">
                    <a:pos x="93" y="46"/>
                  </a:cxn>
                  <a:cxn ang="0">
                    <a:pos x="93" y="0"/>
                  </a:cxn>
                  <a:cxn ang="0">
                    <a:pos x="0" y="0"/>
                  </a:cxn>
                  <a:cxn ang="0">
                    <a:pos x="0" y="46"/>
                  </a:cxn>
                  <a:cxn ang="0">
                    <a:pos x="0" y="70"/>
                  </a:cxn>
                  <a:cxn ang="0">
                    <a:pos x="34" y="13"/>
                  </a:cxn>
                  <a:cxn ang="0">
                    <a:pos x="34" y="35"/>
                  </a:cxn>
                  <a:cxn ang="0">
                    <a:pos x="58" y="35"/>
                  </a:cxn>
                  <a:cxn ang="0">
                    <a:pos x="58" y="13"/>
                  </a:cxn>
                  <a:cxn ang="0">
                    <a:pos x="69" y="13"/>
                  </a:cxn>
                  <a:cxn ang="0">
                    <a:pos x="69" y="70"/>
                  </a:cxn>
                  <a:cxn ang="0">
                    <a:pos x="58" y="70"/>
                  </a:cxn>
                  <a:cxn ang="0">
                    <a:pos x="58" y="46"/>
                  </a:cxn>
                  <a:cxn ang="0">
                    <a:pos x="34" y="46"/>
                  </a:cxn>
                  <a:cxn ang="0">
                    <a:pos x="34" y="70"/>
                  </a:cxn>
                  <a:cxn ang="0">
                    <a:pos x="23" y="70"/>
                  </a:cxn>
                  <a:cxn ang="0">
                    <a:pos x="23" y="13"/>
                  </a:cxn>
                  <a:cxn ang="0">
                    <a:pos x="34" y="13"/>
                  </a:cxn>
                </a:cxnLst>
                <a:rect l="0" t="0" r="r" b="b"/>
                <a:pathLst>
                  <a:path w="93" h="81">
                    <a:moveTo>
                      <a:pt x="0" y="70"/>
                    </a:moveTo>
                    <a:lnTo>
                      <a:pt x="0" y="81"/>
                    </a:lnTo>
                    <a:lnTo>
                      <a:pt x="93" y="81"/>
                    </a:lnTo>
                    <a:lnTo>
                      <a:pt x="93" y="70"/>
                    </a:lnTo>
                    <a:lnTo>
                      <a:pt x="93" y="46"/>
                    </a:lnTo>
                    <a:lnTo>
                      <a:pt x="93" y="0"/>
                    </a:lnTo>
                    <a:lnTo>
                      <a:pt x="0" y="0"/>
                    </a:lnTo>
                    <a:lnTo>
                      <a:pt x="0" y="46"/>
                    </a:lnTo>
                    <a:lnTo>
                      <a:pt x="0" y="70"/>
                    </a:lnTo>
                    <a:close/>
                    <a:moveTo>
                      <a:pt x="34" y="13"/>
                    </a:moveTo>
                    <a:lnTo>
                      <a:pt x="34" y="35"/>
                    </a:lnTo>
                    <a:lnTo>
                      <a:pt x="58" y="35"/>
                    </a:lnTo>
                    <a:lnTo>
                      <a:pt x="58" y="13"/>
                    </a:lnTo>
                    <a:lnTo>
                      <a:pt x="69" y="13"/>
                    </a:lnTo>
                    <a:lnTo>
                      <a:pt x="69" y="70"/>
                    </a:lnTo>
                    <a:lnTo>
                      <a:pt x="58" y="70"/>
                    </a:lnTo>
                    <a:lnTo>
                      <a:pt x="58" y="46"/>
                    </a:lnTo>
                    <a:lnTo>
                      <a:pt x="34" y="46"/>
                    </a:lnTo>
                    <a:lnTo>
                      <a:pt x="34" y="70"/>
                    </a:lnTo>
                    <a:lnTo>
                      <a:pt x="23" y="70"/>
                    </a:lnTo>
                    <a:lnTo>
                      <a:pt x="23" y="13"/>
                    </a:lnTo>
                    <a:lnTo>
                      <a:pt x="34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49" name="Rectangle 106"/>
              <p:cNvSpPr>
                <a:spLocks noChangeArrowheads="1"/>
              </p:cNvSpPr>
              <p:nvPr/>
            </p:nvSpPr>
            <p:spPr bwMode="auto">
              <a:xfrm>
                <a:off x="1535113" y="3179763"/>
                <a:ext cx="55563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50" name="Rectangle 107"/>
              <p:cNvSpPr>
                <a:spLocks noChangeArrowheads="1"/>
              </p:cNvSpPr>
              <p:nvPr/>
            </p:nvSpPr>
            <p:spPr bwMode="auto">
              <a:xfrm>
                <a:off x="1535113" y="3232150"/>
                <a:ext cx="55563" cy="3810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51" name="Rectangle 108"/>
              <p:cNvSpPr>
                <a:spLocks noChangeArrowheads="1"/>
              </p:cNvSpPr>
              <p:nvPr/>
            </p:nvSpPr>
            <p:spPr bwMode="auto">
              <a:xfrm>
                <a:off x="1700213" y="3179763"/>
                <a:ext cx="53975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52" name="Rectangle 109"/>
              <p:cNvSpPr>
                <a:spLocks noChangeArrowheads="1"/>
              </p:cNvSpPr>
              <p:nvPr/>
            </p:nvSpPr>
            <p:spPr bwMode="auto">
              <a:xfrm>
                <a:off x="1700213" y="3232150"/>
                <a:ext cx="53975" cy="3810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53" name="Rectangle 110"/>
              <p:cNvSpPr>
                <a:spLocks noChangeArrowheads="1"/>
              </p:cNvSpPr>
              <p:nvPr/>
            </p:nvSpPr>
            <p:spPr bwMode="auto">
              <a:xfrm>
                <a:off x="1608138" y="3179763"/>
                <a:ext cx="73025" cy="349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054" name="Freeform 111"/>
            <p:cNvSpPr>
              <a:spLocks noEditPoints="1"/>
            </p:cNvSpPr>
            <p:nvPr/>
          </p:nvSpPr>
          <p:spPr bwMode="auto">
            <a:xfrm>
              <a:off x="12298032" y="4841399"/>
              <a:ext cx="376134" cy="304586"/>
            </a:xfrm>
            <a:custGeom>
              <a:avLst/>
              <a:gdLst>
                <a:gd name="T0" fmla="*/ 2147483646 w 116"/>
                <a:gd name="T1" fmla="*/ 2147483646 h 94"/>
                <a:gd name="T2" fmla="*/ 2147483646 w 116"/>
                <a:gd name="T3" fmla="*/ 2147483646 h 94"/>
                <a:gd name="T4" fmla="*/ 2147483646 w 116"/>
                <a:gd name="T5" fmla="*/ 2147483646 h 94"/>
                <a:gd name="T6" fmla="*/ 2147483646 w 116"/>
                <a:gd name="T7" fmla="*/ 0 h 94"/>
                <a:gd name="T8" fmla="*/ 2147483646 w 116"/>
                <a:gd name="T9" fmla="*/ 0 h 94"/>
                <a:gd name="T10" fmla="*/ 2147483646 w 116"/>
                <a:gd name="T11" fmla="*/ 2147483646 h 94"/>
                <a:gd name="T12" fmla="*/ 2147483646 w 116"/>
                <a:gd name="T13" fmla="*/ 2147483646 h 94"/>
                <a:gd name="T14" fmla="*/ 2147483646 w 116"/>
                <a:gd name="T15" fmla="*/ 2147483646 h 94"/>
                <a:gd name="T16" fmla="*/ 0 w 116"/>
                <a:gd name="T17" fmla="*/ 2147483646 h 94"/>
                <a:gd name="T18" fmla="*/ 0 w 116"/>
                <a:gd name="T19" fmla="*/ 2147483646 h 94"/>
                <a:gd name="T20" fmla="*/ 2147483646 w 116"/>
                <a:gd name="T21" fmla="*/ 2147483646 h 94"/>
                <a:gd name="T22" fmla="*/ 2147483646 w 116"/>
                <a:gd name="T23" fmla="*/ 2147483646 h 94"/>
                <a:gd name="T24" fmla="*/ 2147483646 w 116"/>
                <a:gd name="T25" fmla="*/ 2147483646 h 94"/>
                <a:gd name="T26" fmla="*/ 2147483646 w 116"/>
                <a:gd name="T27" fmla="*/ 2147483646 h 94"/>
                <a:gd name="T28" fmla="*/ 2147483646 w 116"/>
                <a:gd name="T29" fmla="*/ 2147483646 h 94"/>
                <a:gd name="T30" fmla="*/ 2147483646 w 116"/>
                <a:gd name="T31" fmla="*/ 2147483646 h 94"/>
                <a:gd name="T32" fmla="*/ 2147483646 w 116"/>
                <a:gd name="T33" fmla="*/ 2147483646 h 94"/>
                <a:gd name="T34" fmla="*/ 2147483646 w 116"/>
                <a:gd name="T35" fmla="*/ 2147483646 h 94"/>
                <a:gd name="T36" fmla="*/ 2147483646 w 116"/>
                <a:gd name="T37" fmla="*/ 2147483646 h 94"/>
                <a:gd name="T38" fmla="*/ 2147483646 w 116"/>
                <a:gd name="T39" fmla="*/ 2147483646 h 94"/>
                <a:gd name="T40" fmla="*/ 2147483646 w 116"/>
                <a:gd name="T41" fmla="*/ 2147483646 h 94"/>
                <a:gd name="T42" fmla="*/ 2147483646 w 116"/>
                <a:gd name="T43" fmla="*/ 2147483646 h 94"/>
                <a:gd name="T44" fmla="*/ 2147483646 w 116"/>
                <a:gd name="T45" fmla="*/ 2147483646 h 94"/>
                <a:gd name="T46" fmla="*/ 2147483646 w 116"/>
                <a:gd name="T47" fmla="*/ 2147483646 h 94"/>
                <a:gd name="T48" fmla="*/ 2147483646 w 116"/>
                <a:gd name="T49" fmla="*/ 2147483646 h 94"/>
                <a:gd name="T50" fmla="*/ 2147483646 w 116"/>
                <a:gd name="T51" fmla="*/ 2147483646 h 94"/>
                <a:gd name="T52" fmla="*/ 2147483646 w 116"/>
                <a:gd name="T53" fmla="*/ 2147483646 h 94"/>
                <a:gd name="T54" fmla="*/ 2147483646 w 116"/>
                <a:gd name="T55" fmla="*/ 2147483646 h 94"/>
                <a:gd name="T56" fmla="*/ 2147483646 w 116"/>
                <a:gd name="T57" fmla="*/ 2147483646 h 94"/>
                <a:gd name="T58" fmla="*/ 2147483646 w 116"/>
                <a:gd name="T59" fmla="*/ 2147483646 h 94"/>
                <a:gd name="T60" fmla="*/ 2147483646 w 116"/>
                <a:gd name="T61" fmla="*/ 2147483646 h 94"/>
                <a:gd name="T62" fmla="*/ 2147483646 w 116"/>
                <a:gd name="T63" fmla="*/ 2147483646 h 94"/>
                <a:gd name="T64" fmla="*/ 2147483646 w 116"/>
                <a:gd name="T65" fmla="*/ 2147483646 h 94"/>
                <a:gd name="T66" fmla="*/ 2147483646 w 116"/>
                <a:gd name="T67" fmla="*/ 2147483646 h 94"/>
                <a:gd name="T68" fmla="*/ 2147483646 w 116"/>
                <a:gd name="T69" fmla="*/ 2147483646 h 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6" h="94">
                  <a:moveTo>
                    <a:pt x="102" y="22"/>
                  </a:moveTo>
                  <a:cubicBezTo>
                    <a:pt x="84" y="22"/>
                    <a:pt x="84" y="22"/>
                    <a:pt x="84" y="22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3"/>
                    <a:pt x="77" y="0"/>
                    <a:pt x="7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0"/>
                    <a:pt x="36" y="3"/>
                    <a:pt x="35" y="7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7" y="22"/>
                    <a:pt x="0" y="28"/>
                    <a:pt x="0" y="3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7" y="94"/>
                    <a:pt x="15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10" y="94"/>
                    <a:pt x="116" y="88"/>
                    <a:pt x="116" y="80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6" y="28"/>
                    <a:pt x="110" y="22"/>
                    <a:pt x="102" y="22"/>
                  </a:cubicBezTo>
                  <a:close/>
                  <a:moveTo>
                    <a:pt x="42" y="9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39" y="22"/>
                    <a:pt x="39" y="22"/>
                    <a:pt x="39" y="22"/>
                  </a:cubicBezTo>
                  <a:lnTo>
                    <a:pt x="42" y="9"/>
                  </a:lnTo>
                  <a:close/>
                  <a:moveTo>
                    <a:pt x="80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80" y="51"/>
                    <a:pt x="80" y="51"/>
                    <a:pt x="80" y="51"/>
                  </a:cubicBezTo>
                  <a:lnTo>
                    <a:pt x="80" y="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055" name="Group 315"/>
            <p:cNvGrpSpPr/>
            <p:nvPr/>
          </p:nvGrpSpPr>
          <p:grpSpPr>
            <a:xfrm>
              <a:off x="18328446" y="4769851"/>
              <a:ext cx="380223" cy="376134"/>
              <a:chOff x="7353301" y="3013075"/>
              <a:chExt cx="295275" cy="292100"/>
            </a:xfrm>
            <a:solidFill>
              <a:schemeClr val="tx1"/>
            </a:solidFill>
          </p:grpSpPr>
          <p:sp>
            <p:nvSpPr>
              <p:cNvPr id="1056" name="Freeform 112"/>
              <p:cNvSpPr>
                <a:spLocks/>
              </p:cNvSpPr>
              <p:nvPr/>
            </p:nvSpPr>
            <p:spPr bwMode="auto">
              <a:xfrm>
                <a:off x="7391401" y="3013075"/>
                <a:ext cx="257175" cy="176213"/>
              </a:xfrm>
              <a:custGeom>
                <a:avLst/>
                <a:gdLst/>
                <a:ahLst/>
                <a:cxnLst>
                  <a:cxn ang="0">
                    <a:pos x="93" y="36"/>
                  </a:cxn>
                  <a:cxn ang="0">
                    <a:pos x="94" y="29"/>
                  </a:cxn>
                  <a:cxn ang="0">
                    <a:pos x="65" y="0"/>
                  </a:cxn>
                  <a:cxn ang="0">
                    <a:pos x="40" y="16"/>
                  </a:cxn>
                  <a:cxn ang="0">
                    <a:pos x="33" y="15"/>
                  </a:cxn>
                  <a:cxn ang="0">
                    <a:pos x="15" y="32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18" y="44"/>
                  </a:cxn>
                  <a:cxn ang="0">
                    <a:pos x="22" y="44"/>
                  </a:cxn>
                  <a:cxn ang="0">
                    <a:pos x="51" y="29"/>
                  </a:cxn>
                  <a:cxn ang="0">
                    <a:pos x="87" y="66"/>
                  </a:cxn>
                  <a:cxn ang="0">
                    <a:pos x="87" y="70"/>
                  </a:cxn>
                  <a:cxn ang="0">
                    <a:pos x="87" y="70"/>
                  </a:cxn>
                  <a:cxn ang="0">
                    <a:pos x="102" y="51"/>
                  </a:cxn>
                  <a:cxn ang="0">
                    <a:pos x="93" y="36"/>
                  </a:cxn>
                </a:cxnLst>
                <a:rect l="0" t="0" r="r" b="b"/>
                <a:pathLst>
                  <a:path w="102" h="70">
                    <a:moveTo>
                      <a:pt x="93" y="36"/>
                    </a:moveTo>
                    <a:cubicBezTo>
                      <a:pt x="94" y="34"/>
                      <a:pt x="94" y="32"/>
                      <a:pt x="94" y="29"/>
                    </a:cubicBezTo>
                    <a:cubicBezTo>
                      <a:pt x="94" y="13"/>
                      <a:pt x="81" y="0"/>
                      <a:pt x="65" y="0"/>
                    </a:cubicBezTo>
                    <a:cubicBezTo>
                      <a:pt x="54" y="0"/>
                      <a:pt x="44" y="7"/>
                      <a:pt x="40" y="16"/>
                    </a:cubicBezTo>
                    <a:cubicBezTo>
                      <a:pt x="37" y="15"/>
                      <a:pt x="35" y="15"/>
                      <a:pt x="33" y="15"/>
                    </a:cubicBezTo>
                    <a:cubicBezTo>
                      <a:pt x="23" y="15"/>
                      <a:pt x="15" y="23"/>
                      <a:pt x="15" y="32"/>
                    </a:cubicBezTo>
                    <a:cubicBezTo>
                      <a:pt x="6" y="36"/>
                      <a:pt x="0" y="43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5" y="47"/>
                      <a:pt x="11" y="44"/>
                      <a:pt x="18" y="44"/>
                    </a:cubicBezTo>
                    <a:cubicBezTo>
                      <a:pt x="19" y="44"/>
                      <a:pt x="20" y="44"/>
                      <a:pt x="22" y="44"/>
                    </a:cubicBezTo>
                    <a:cubicBezTo>
                      <a:pt x="28" y="35"/>
                      <a:pt x="39" y="29"/>
                      <a:pt x="51" y="29"/>
                    </a:cubicBezTo>
                    <a:cubicBezTo>
                      <a:pt x="71" y="29"/>
                      <a:pt x="87" y="46"/>
                      <a:pt x="87" y="66"/>
                    </a:cubicBezTo>
                    <a:cubicBezTo>
                      <a:pt x="87" y="67"/>
                      <a:pt x="87" y="68"/>
                      <a:pt x="87" y="70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96" y="66"/>
                      <a:pt x="102" y="59"/>
                      <a:pt x="102" y="51"/>
                    </a:cubicBezTo>
                    <a:cubicBezTo>
                      <a:pt x="102" y="45"/>
                      <a:pt x="98" y="40"/>
                      <a:pt x="9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57" name="Freeform 113"/>
              <p:cNvSpPr>
                <a:spLocks/>
              </p:cNvSpPr>
              <p:nvPr/>
            </p:nvSpPr>
            <p:spPr bwMode="auto">
              <a:xfrm>
                <a:off x="7353301" y="3124200"/>
                <a:ext cx="257175" cy="180975"/>
              </a:xfrm>
              <a:custGeom>
                <a:avLst/>
                <a:gdLst/>
                <a:ahLst/>
                <a:cxnLst>
                  <a:cxn ang="0">
                    <a:pos x="94" y="36"/>
                  </a:cxn>
                  <a:cxn ang="0">
                    <a:pos x="95" y="29"/>
                  </a:cxn>
                  <a:cxn ang="0">
                    <a:pos x="66" y="0"/>
                  </a:cxn>
                  <a:cxn ang="0">
                    <a:pos x="40" y="16"/>
                  </a:cxn>
                  <a:cxn ang="0">
                    <a:pos x="33" y="14"/>
                  </a:cxn>
                  <a:cxn ang="0">
                    <a:pos x="15" y="32"/>
                  </a:cxn>
                  <a:cxn ang="0">
                    <a:pos x="0" y="51"/>
                  </a:cxn>
                  <a:cxn ang="0">
                    <a:pos x="29" y="72"/>
                  </a:cxn>
                  <a:cxn ang="0">
                    <a:pos x="73" y="72"/>
                  </a:cxn>
                  <a:cxn ang="0">
                    <a:pos x="102" y="51"/>
                  </a:cxn>
                  <a:cxn ang="0">
                    <a:pos x="94" y="36"/>
                  </a:cxn>
                </a:cxnLst>
                <a:rect l="0" t="0" r="r" b="b"/>
                <a:pathLst>
                  <a:path w="102" h="72">
                    <a:moveTo>
                      <a:pt x="94" y="36"/>
                    </a:moveTo>
                    <a:cubicBezTo>
                      <a:pt x="94" y="33"/>
                      <a:pt x="95" y="31"/>
                      <a:pt x="95" y="29"/>
                    </a:cubicBezTo>
                    <a:cubicBezTo>
                      <a:pt x="95" y="13"/>
                      <a:pt x="82" y="0"/>
                      <a:pt x="66" y="0"/>
                    </a:cubicBezTo>
                    <a:cubicBezTo>
                      <a:pt x="54" y="0"/>
                      <a:pt x="45" y="6"/>
                      <a:pt x="40" y="16"/>
                    </a:cubicBezTo>
                    <a:cubicBezTo>
                      <a:pt x="38" y="15"/>
                      <a:pt x="36" y="14"/>
                      <a:pt x="33" y="14"/>
                    </a:cubicBezTo>
                    <a:cubicBezTo>
                      <a:pt x="23" y="14"/>
                      <a:pt x="15" y="22"/>
                      <a:pt x="15" y="32"/>
                    </a:cubicBezTo>
                    <a:cubicBezTo>
                      <a:pt x="6" y="36"/>
                      <a:pt x="0" y="43"/>
                      <a:pt x="0" y="51"/>
                    </a:cubicBezTo>
                    <a:cubicBezTo>
                      <a:pt x="0" y="63"/>
                      <a:pt x="13" y="72"/>
                      <a:pt x="29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89" y="72"/>
                      <a:pt x="102" y="63"/>
                      <a:pt x="102" y="51"/>
                    </a:cubicBezTo>
                    <a:cubicBezTo>
                      <a:pt x="102" y="45"/>
                      <a:pt x="99" y="40"/>
                      <a:pt x="94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058" name="Freeform 114"/>
            <p:cNvSpPr>
              <a:spLocks/>
            </p:cNvSpPr>
            <p:nvPr/>
          </p:nvSpPr>
          <p:spPr bwMode="auto">
            <a:xfrm>
              <a:off x="19109333" y="4769851"/>
              <a:ext cx="329118" cy="237128"/>
            </a:xfrm>
            <a:custGeom>
              <a:avLst/>
              <a:gdLst>
                <a:gd name="T0" fmla="*/ 2147483646 w 102"/>
                <a:gd name="T1" fmla="*/ 2147483646 h 73"/>
                <a:gd name="T2" fmla="*/ 2147483646 w 102"/>
                <a:gd name="T3" fmla="*/ 2147483646 h 73"/>
                <a:gd name="T4" fmla="*/ 2147483646 w 102"/>
                <a:gd name="T5" fmla="*/ 0 h 73"/>
                <a:gd name="T6" fmla="*/ 2147483646 w 102"/>
                <a:gd name="T7" fmla="*/ 2147483646 h 73"/>
                <a:gd name="T8" fmla="*/ 2147483646 w 102"/>
                <a:gd name="T9" fmla="*/ 2147483646 h 73"/>
                <a:gd name="T10" fmla="*/ 2147483646 w 102"/>
                <a:gd name="T11" fmla="*/ 2147483646 h 73"/>
                <a:gd name="T12" fmla="*/ 0 w 102"/>
                <a:gd name="T13" fmla="*/ 2147483646 h 73"/>
                <a:gd name="T14" fmla="*/ 2147483646 w 102"/>
                <a:gd name="T15" fmla="*/ 2147483646 h 73"/>
                <a:gd name="T16" fmla="*/ 2147483646 w 102"/>
                <a:gd name="T17" fmla="*/ 2147483646 h 73"/>
                <a:gd name="T18" fmla="*/ 2147483646 w 102"/>
                <a:gd name="T19" fmla="*/ 2147483646 h 73"/>
                <a:gd name="T20" fmla="*/ 2147483646 w 102"/>
                <a:gd name="T21" fmla="*/ 2147483646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73">
                  <a:moveTo>
                    <a:pt x="93" y="36"/>
                  </a:moveTo>
                  <a:cubicBezTo>
                    <a:pt x="94" y="34"/>
                    <a:pt x="94" y="32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7"/>
                    <a:pt x="40" y="16"/>
                  </a:cubicBezTo>
                  <a:cubicBezTo>
                    <a:pt x="37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3"/>
                    <a:pt x="29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9" y="73"/>
                    <a:pt x="102" y="63"/>
                    <a:pt x="102" y="51"/>
                  </a:cubicBezTo>
                  <a:cubicBezTo>
                    <a:pt x="102" y="45"/>
                    <a:pt x="98" y="40"/>
                    <a:pt x="93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059" name="Group 316"/>
            <p:cNvGrpSpPr/>
            <p:nvPr/>
          </p:nvGrpSpPr>
          <p:grpSpPr>
            <a:xfrm>
              <a:off x="19861602" y="4769851"/>
              <a:ext cx="331162" cy="376134"/>
              <a:chOff x="8543926" y="3013075"/>
              <a:chExt cx="257175" cy="292100"/>
            </a:xfrm>
            <a:solidFill>
              <a:schemeClr val="tx1"/>
            </a:solidFill>
          </p:grpSpPr>
          <p:sp>
            <p:nvSpPr>
              <p:cNvPr id="1060" name="Freeform 115"/>
              <p:cNvSpPr>
                <a:spLocks/>
              </p:cNvSpPr>
              <p:nvPr/>
            </p:nvSpPr>
            <p:spPr bwMode="auto">
              <a:xfrm>
                <a:off x="8543926" y="3013075"/>
                <a:ext cx="257175" cy="184150"/>
              </a:xfrm>
              <a:custGeom>
                <a:avLst/>
                <a:gdLst/>
                <a:ahLst/>
                <a:cxnLst>
                  <a:cxn ang="0">
                    <a:pos x="94" y="36"/>
                  </a:cxn>
                  <a:cxn ang="0">
                    <a:pos x="95" y="29"/>
                  </a:cxn>
                  <a:cxn ang="0">
                    <a:pos x="66" y="0"/>
                  </a:cxn>
                  <a:cxn ang="0">
                    <a:pos x="40" y="16"/>
                  </a:cxn>
                  <a:cxn ang="0">
                    <a:pos x="33" y="15"/>
                  </a:cxn>
                  <a:cxn ang="0">
                    <a:pos x="15" y="32"/>
                  </a:cxn>
                  <a:cxn ang="0">
                    <a:pos x="0" y="51"/>
                  </a:cxn>
                  <a:cxn ang="0">
                    <a:pos x="29" y="73"/>
                  </a:cxn>
                  <a:cxn ang="0">
                    <a:pos x="73" y="73"/>
                  </a:cxn>
                  <a:cxn ang="0">
                    <a:pos x="102" y="51"/>
                  </a:cxn>
                  <a:cxn ang="0">
                    <a:pos x="94" y="36"/>
                  </a:cxn>
                </a:cxnLst>
                <a:rect l="0" t="0" r="r" b="b"/>
                <a:pathLst>
                  <a:path w="102" h="73">
                    <a:moveTo>
                      <a:pt x="94" y="36"/>
                    </a:moveTo>
                    <a:cubicBezTo>
                      <a:pt x="94" y="34"/>
                      <a:pt x="95" y="32"/>
                      <a:pt x="95" y="29"/>
                    </a:cubicBezTo>
                    <a:cubicBezTo>
                      <a:pt x="95" y="13"/>
                      <a:pt x="82" y="0"/>
                      <a:pt x="66" y="0"/>
                    </a:cubicBezTo>
                    <a:cubicBezTo>
                      <a:pt x="54" y="0"/>
                      <a:pt x="45" y="7"/>
                      <a:pt x="40" y="16"/>
                    </a:cubicBezTo>
                    <a:cubicBezTo>
                      <a:pt x="38" y="15"/>
                      <a:pt x="35" y="15"/>
                      <a:pt x="33" y="15"/>
                    </a:cubicBezTo>
                    <a:cubicBezTo>
                      <a:pt x="23" y="15"/>
                      <a:pt x="15" y="23"/>
                      <a:pt x="15" y="32"/>
                    </a:cubicBezTo>
                    <a:cubicBezTo>
                      <a:pt x="6" y="36"/>
                      <a:pt x="0" y="43"/>
                      <a:pt x="0" y="51"/>
                    </a:cubicBezTo>
                    <a:cubicBezTo>
                      <a:pt x="0" y="63"/>
                      <a:pt x="13" y="73"/>
                      <a:pt x="29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89" y="73"/>
                      <a:pt x="102" y="63"/>
                      <a:pt x="102" y="51"/>
                    </a:cubicBezTo>
                    <a:cubicBezTo>
                      <a:pt x="102" y="45"/>
                      <a:pt x="99" y="40"/>
                      <a:pt x="94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61" name="Freeform 116"/>
              <p:cNvSpPr>
                <a:spLocks/>
              </p:cNvSpPr>
              <p:nvPr/>
            </p:nvSpPr>
            <p:spPr bwMode="auto">
              <a:xfrm>
                <a:off x="8582026" y="3214688"/>
                <a:ext cx="34925" cy="73025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7" y="29"/>
                  </a:cxn>
                  <a:cxn ang="0">
                    <a:pos x="14" y="19"/>
                  </a:cxn>
                  <a:cxn ang="0">
                    <a:pos x="7" y="0"/>
                  </a:cxn>
                  <a:cxn ang="0">
                    <a:pos x="0" y="19"/>
                  </a:cxn>
                </a:cxnLst>
                <a:rect l="0" t="0" r="r" b="b"/>
                <a:pathLst>
                  <a:path w="14" h="29">
                    <a:moveTo>
                      <a:pt x="0" y="19"/>
                    </a:moveTo>
                    <a:cubicBezTo>
                      <a:pt x="0" y="25"/>
                      <a:pt x="3" y="29"/>
                      <a:pt x="7" y="29"/>
                    </a:cubicBezTo>
                    <a:cubicBezTo>
                      <a:pt x="11" y="29"/>
                      <a:pt x="14" y="25"/>
                      <a:pt x="14" y="19"/>
                    </a:cubicBezTo>
                    <a:cubicBezTo>
                      <a:pt x="14" y="14"/>
                      <a:pt x="7" y="0"/>
                      <a:pt x="7" y="0"/>
                    </a:cubicBezTo>
                    <a:cubicBezTo>
                      <a:pt x="7" y="0"/>
                      <a:pt x="0" y="14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62" name="Freeform 117"/>
              <p:cNvSpPr>
                <a:spLocks/>
              </p:cNvSpPr>
              <p:nvPr/>
            </p:nvSpPr>
            <p:spPr bwMode="auto">
              <a:xfrm>
                <a:off x="8655051" y="3232150"/>
                <a:ext cx="34925" cy="7302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7" y="29"/>
                  </a:cxn>
                  <a:cxn ang="0">
                    <a:pos x="14" y="20"/>
                  </a:cxn>
                  <a:cxn ang="0">
                    <a:pos x="7" y="0"/>
                  </a:cxn>
                  <a:cxn ang="0">
                    <a:pos x="0" y="20"/>
                  </a:cxn>
                </a:cxnLst>
                <a:rect l="0" t="0" r="r" b="b"/>
                <a:pathLst>
                  <a:path w="14" h="29">
                    <a:moveTo>
                      <a:pt x="0" y="20"/>
                    </a:moveTo>
                    <a:cubicBezTo>
                      <a:pt x="0" y="25"/>
                      <a:pt x="3" y="29"/>
                      <a:pt x="7" y="29"/>
                    </a:cubicBezTo>
                    <a:cubicBezTo>
                      <a:pt x="11" y="29"/>
                      <a:pt x="14" y="25"/>
                      <a:pt x="14" y="20"/>
                    </a:cubicBezTo>
                    <a:cubicBezTo>
                      <a:pt x="14" y="14"/>
                      <a:pt x="7" y="0"/>
                      <a:pt x="7" y="0"/>
                    </a:cubicBezTo>
                    <a:cubicBezTo>
                      <a:pt x="7" y="0"/>
                      <a:pt x="0" y="14"/>
                      <a:pt x="0" y="2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63" name="Freeform 118"/>
              <p:cNvSpPr>
                <a:spLocks/>
              </p:cNvSpPr>
              <p:nvPr/>
            </p:nvSpPr>
            <p:spPr bwMode="auto">
              <a:xfrm>
                <a:off x="8728076" y="3214688"/>
                <a:ext cx="34925" cy="73025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7" y="29"/>
                  </a:cxn>
                  <a:cxn ang="0">
                    <a:pos x="14" y="19"/>
                  </a:cxn>
                  <a:cxn ang="0">
                    <a:pos x="7" y="0"/>
                  </a:cxn>
                  <a:cxn ang="0">
                    <a:pos x="0" y="19"/>
                  </a:cxn>
                </a:cxnLst>
                <a:rect l="0" t="0" r="r" b="b"/>
                <a:pathLst>
                  <a:path w="14" h="29">
                    <a:moveTo>
                      <a:pt x="0" y="19"/>
                    </a:moveTo>
                    <a:cubicBezTo>
                      <a:pt x="0" y="25"/>
                      <a:pt x="3" y="29"/>
                      <a:pt x="7" y="29"/>
                    </a:cubicBezTo>
                    <a:cubicBezTo>
                      <a:pt x="11" y="29"/>
                      <a:pt x="14" y="25"/>
                      <a:pt x="14" y="19"/>
                    </a:cubicBezTo>
                    <a:cubicBezTo>
                      <a:pt x="14" y="14"/>
                      <a:pt x="7" y="0"/>
                      <a:pt x="7" y="0"/>
                    </a:cubicBezTo>
                    <a:cubicBezTo>
                      <a:pt x="7" y="0"/>
                      <a:pt x="0" y="14"/>
                      <a:pt x="0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64" name="Group 324"/>
            <p:cNvGrpSpPr/>
            <p:nvPr/>
          </p:nvGrpSpPr>
          <p:grpSpPr>
            <a:xfrm>
              <a:off x="16823909" y="4769851"/>
              <a:ext cx="376134" cy="376134"/>
              <a:chOff x="6184901" y="3013075"/>
              <a:chExt cx="292100" cy="292100"/>
            </a:xfrm>
            <a:solidFill>
              <a:schemeClr val="tx1"/>
            </a:solidFill>
          </p:grpSpPr>
          <p:sp>
            <p:nvSpPr>
              <p:cNvPr id="1065" name="Freeform 119"/>
              <p:cNvSpPr>
                <a:spLocks/>
              </p:cNvSpPr>
              <p:nvPr/>
            </p:nvSpPr>
            <p:spPr bwMode="auto">
              <a:xfrm>
                <a:off x="6229351" y="3046413"/>
                <a:ext cx="33338" cy="31750"/>
              </a:xfrm>
              <a:custGeom>
                <a:avLst/>
                <a:gdLst/>
                <a:ahLst/>
                <a:cxnLst>
                  <a:cxn ang="0">
                    <a:pos x="7" y="12"/>
                  </a:cxn>
                  <a:cxn ang="0">
                    <a:pos x="12" y="12"/>
                  </a:cxn>
                  <a:cxn ang="0">
                    <a:pos x="12" y="7"/>
                  </a:cxn>
                  <a:cxn ang="0">
                    <a:pos x="7" y="2"/>
                  </a:cxn>
                  <a:cxn ang="0">
                    <a:pos x="1" y="2"/>
                  </a:cxn>
                  <a:cxn ang="0">
                    <a:pos x="1" y="7"/>
                  </a:cxn>
                  <a:cxn ang="0">
                    <a:pos x="7" y="12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8" y="13"/>
                      <a:pt x="10" y="13"/>
                      <a:pt x="12" y="12"/>
                    </a:cubicBezTo>
                    <a:cubicBezTo>
                      <a:pt x="13" y="11"/>
                      <a:pt x="13" y="8"/>
                      <a:pt x="1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3" y="0"/>
                      <a:pt x="1" y="2"/>
                    </a:cubicBezTo>
                    <a:cubicBezTo>
                      <a:pt x="0" y="3"/>
                      <a:pt x="0" y="5"/>
                      <a:pt x="1" y="7"/>
                    </a:cubicBezTo>
                    <a:lnTo>
                      <a:pt x="7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66" name="Freeform 120"/>
              <p:cNvSpPr>
                <a:spLocks/>
              </p:cNvSpPr>
              <p:nvPr/>
            </p:nvSpPr>
            <p:spPr bwMode="auto">
              <a:xfrm>
                <a:off x="6184901" y="3141663"/>
                <a:ext cx="34925" cy="17463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11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3" y="7"/>
                  </a:cxn>
                  <a:cxn ang="0">
                    <a:pos x="11" y="7"/>
                  </a:cxn>
                  <a:cxn ang="0">
                    <a:pos x="14" y="4"/>
                  </a:cxn>
                </a:cxnLst>
                <a:rect l="0" t="0" r="r" b="b"/>
                <a:pathLst>
                  <a:path w="14" h="7">
                    <a:moveTo>
                      <a:pt x="14" y="4"/>
                    </a:moveTo>
                    <a:cubicBezTo>
                      <a:pt x="14" y="2"/>
                      <a:pt x="13" y="0"/>
                      <a:pt x="1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7"/>
                      <a:pt x="3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7"/>
                      <a:pt x="14" y="6"/>
                      <a:pt x="14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67" name="Freeform 121"/>
              <p:cNvSpPr>
                <a:spLocks/>
              </p:cNvSpPr>
              <p:nvPr/>
            </p:nvSpPr>
            <p:spPr bwMode="auto">
              <a:xfrm>
                <a:off x="6216651" y="3227388"/>
                <a:ext cx="33338" cy="33338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1" y="7"/>
                  </a:cxn>
                  <a:cxn ang="0">
                    <a:pos x="1" y="12"/>
                  </a:cxn>
                  <a:cxn ang="0">
                    <a:pos x="6" y="12"/>
                  </a:cxn>
                  <a:cxn ang="0">
                    <a:pos x="12" y="7"/>
                  </a:cxn>
                  <a:cxn ang="0">
                    <a:pos x="12" y="2"/>
                  </a:cxn>
                  <a:cxn ang="0">
                    <a:pos x="6" y="2"/>
                  </a:cxn>
                </a:cxnLst>
                <a:rect l="0" t="0" r="r" b="b"/>
                <a:pathLst>
                  <a:path w="13" h="13">
                    <a:moveTo>
                      <a:pt x="6" y="2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10"/>
                      <a:pt x="1" y="12"/>
                    </a:cubicBezTo>
                    <a:cubicBezTo>
                      <a:pt x="3" y="13"/>
                      <a:pt x="5" y="13"/>
                      <a:pt x="6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5"/>
                      <a:pt x="13" y="3"/>
                      <a:pt x="12" y="2"/>
                    </a:cubicBezTo>
                    <a:cubicBezTo>
                      <a:pt x="10" y="0"/>
                      <a:pt x="8" y="0"/>
                      <a:pt x="6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68" name="Freeform 122"/>
              <p:cNvSpPr>
                <a:spLocks/>
              </p:cNvSpPr>
              <p:nvPr/>
            </p:nvSpPr>
            <p:spPr bwMode="auto">
              <a:xfrm>
                <a:off x="6313488" y="3270250"/>
                <a:ext cx="17463" cy="349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4"/>
                  </a:cxn>
                  <a:cxn ang="0">
                    <a:pos x="0" y="11"/>
                  </a:cxn>
                  <a:cxn ang="0">
                    <a:pos x="3" y="14"/>
                  </a:cxn>
                  <a:cxn ang="0">
                    <a:pos x="7" y="11"/>
                  </a:cxn>
                  <a:cxn ang="0">
                    <a:pos x="7" y="4"/>
                  </a:cxn>
                  <a:cxn ang="0">
                    <a:pos x="3" y="0"/>
                  </a:cxn>
                </a:cxnLst>
                <a:rect l="0" t="0" r="r" b="b"/>
                <a:pathLst>
                  <a:path w="7" h="14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1" y="14"/>
                      <a:pt x="3" y="14"/>
                    </a:cubicBezTo>
                    <a:cubicBezTo>
                      <a:pt x="5" y="14"/>
                      <a:pt x="7" y="13"/>
                      <a:pt x="7" y="1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69" name="Freeform 123"/>
              <p:cNvSpPr>
                <a:spLocks/>
              </p:cNvSpPr>
              <p:nvPr/>
            </p:nvSpPr>
            <p:spPr bwMode="auto">
              <a:xfrm>
                <a:off x="6330951" y="3013075"/>
                <a:ext cx="17463" cy="3810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7" y="11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11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6" y="15"/>
                      <a:pt x="7" y="13"/>
                      <a:pt x="7" y="1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5"/>
                      <a:pt x="4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70" name="Freeform 124"/>
              <p:cNvSpPr>
                <a:spLocks/>
              </p:cNvSpPr>
              <p:nvPr/>
            </p:nvSpPr>
            <p:spPr bwMode="auto">
              <a:xfrm>
                <a:off x="6399213" y="3240088"/>
                <a:ext cx="31750" cy="33338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1" y="2"/>
                  </a:cxn>
                  <a:cxn ang="0">
                    <a:pos x="1" y="7"/>
                  </a:cxn>
                  <a:cxn ang="0">
                    <a:pos x="6" y="12"/>
                  </a:cxn>
                  <a:cxn ang="0">
                    <a:pos x="11" y="12"/>
                  </a:cxn>
                  <a:cxn ang="0">
                    <a:pos x="11" y="7"/>
                  </a:cxn>
                  <a:cxn ang="0">
                    <a:pos x="6" y="2"/>
                  </a:cxn>
                </a:cxnLst>
                <a:rect l="0" t="0" r="r" b="b"/>
                <a:pathLst>
                  <a:path w="13" h="13">
                    <a:moveTo>
                      <a:pt x="6" y="2"/>
                    </a:moveTo>
                    <a:cubicBezTo>
                      <a:pt x="5" y="0"/>
                      <a:pt x="3" y="0"/>
                      <a:pt x="1" y="2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3"/>
                      <a:pt x="10" y="13"/>
                      <a:pt x="11" y="12"/>
                    </a:cubicBezTo>
                    <a:cubicBezTo>
                      <a:pt x="13" y="11"/>
                      <a:pt x="13" y="8"/>
                      <a:pt x="11" y="7"/>
                    </a:cubicBez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71" name="Freeform 125"/>
              <p:cNvSpPr>
                <a:spLocks/>
              </p:cNvSpPr>
              <p:nvPr/>
            </p:nvSpPr>
            <p:spPr bwMode="auto">
              <a:xfrm>
                <a:off x="6438901" y="3159125"/>
                <a:ext cx="38100" cy="20638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4" y="8"/>
                  </a:cxn>
                  <a:cxn ang="0">
                    <a:pos x="11" y="8"/>
                  </a:cxn>
                  <a:cxn ang="0">
                    <a:pos x="15" y="4"/>
                  </a:cxn>
                  <a:cxn ang="0">
                    <a:pos x="11" y="0"/>
                  </a:cxn>
                </a:cxnLst>
                <a:rect l="0" t="0" r="r" b="b"/>
                <a:pathLst>
                  <a:path w="15" h="8">
                    <a:moveTo>
                      <a:pt x="1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8"/>
                      <a:pt x="15" y="6"/>
                      <a:pt x="15" y="4"/>
                    </a:cubicBezTo>
                    <a:cubicBezTo>
                      <a:pt x="15" y="2"/>
                      <a:pt x="13" y="0"/>
                      <a:pt x="1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72" name="Freeform 126"/>
              <p:cNvSpPr>
                <a:spLocks/>
              </p:cNvSpPr>
              <p:nvPr/>
            </p:nvSpPr>
            <p:spPr bwMode="auto">
              <a:xfrm>
                <a:off x="6410326" y="3059113"/>
                <a:ext cx="33338" cy="34925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12" y="7"/>
                  </a:cxn>
                  <a:cxn ang="0">
                    <a:pos x="12" y="2"/>
                  </a:cxn>
                  <a:cxn ang="0">
                    <a:pos x="6" y="2"/>
                  </a:cxn>
                  <a:cxn ang="0">
                    <a:pos x="1" y="7"/>
                  </a:cxn>
                  <a:cxn ang="0">
                    <a:pos x="1" y="12"/>
                  </a:cxn>
                  <a:cxn ang="0">
                    <a:pos x="6" y="12"/>
                  </a:cxn>
                </a:cxnLst>
                <a:rect l="0" t="0" r="r" b="b"/>
                <a:pathLst>
                  <a:path w="13" h="14">
                    <a:moveTo>
                      <a:pt x="6" y="12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6"/>
                      <a:pt x="13" y="3"/>
                      <a:pt x="12" y="2"/>
                    </a:cubicBezTo>
                    <a:cubicBezTo>
                      <a:pt x="10" y="0"/>
                      <a:pt x="8" y="0"/>
                      <a:pt x="6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11"/>
                      <a:pt x="1" y="12"/>
                    </a:cubicBezTo>
                    <a:cubicBezTo>
                      <a:pt x="3" y="14"/>
                      <a:pt x="5" y="14"/>
                      <a:pt x="6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73" name="Oval 127"/>
              <p:cNvSpPr>
                <a:spLocks noChangeArrowheads="1"/>
              </p:cNvSpPr>
              <p:nvPr/>
            </p:nvSpPr>
            <p:spPr bwMode="auto">
              <a:xfrm>
                <a:off x="6238876" y="3068638"/>
                <a:ext cx="182563" cy="1841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74" name="Group 314"/>
            <p:cNvGrpSpPr/>
            <p:nvPr/>
          </p:nvGrpSpPr>
          <p:grpSpPr>
            <a:xfrm>
              <a:off x="17576178" y="4769851"/>
              <a:ext cx="376134" cy="376134"/>
              <a:chOff x="6769101" y="3013075"/>
              <a:chExt cx="292100" cy="292100"/>
            </a:xfrm>
            <a:solidFill>
              <a:schemeClr val="tx1"/>
            </a:solidFill>
          </p:grpSpPr>
          <p:sp>
            <p:nvSpPr>
              <p:cNvPr id="1075" name="Freeform 128"/>
              <p:cNvSpPr>
                <a:spLocks/>
              </p:cNvSpPr>
              <p:nvPr/>
            </p:nvSpPr>
            <p:spPr bwMode="auto">
              <a:xfrm>
                <a:off x="6859588" y="3013075"/>
                <a:ext cx="20638" cy="3810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8" y="11"/>
                  </a:cxn>
                  <a:cxn ang="0">
                    <a:pos x="8" y="4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11"/>
                  </a:cxn>
                  <a:cxn ang="0">
                    <a:pos x="4" y="15"/>
                  </a:cxn>
                </a:cxnLst>
                <a:rect l="0" t="0" r="r" b="b"/>
                <a:pathLst>
                  <a:path w="8" h="15">
                    <a:moveTo>
                      <a:pt x="4" y="15"/>
                    </a:moveTo>
                    <a:cubicBezTo>
                      <a:pt x="6" y="15"/>
                      <a:pt x="8" y="13"/>
                      <a:pt x="8" y="1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5"/>
                      <a:pt x="4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76" name="Freeform 129"/>
              <p:cNvSpPr>
                <a:spLocks/>
              </p:cNvSpPr>
              <p:nvPr/>
            </p:nvSpPr>
            <p:spPr bwMode="auto">
              <a:xfrm>
                <a:off x="6791326" y="3048000"/>
                <a:ext cx="33338" cy="33338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12" y="12"/>
                  </a:cxn>
                  <a:cxn ang="0">
                    <a:pos x="12" y="7"/>
                  </a:cxn>
                  <a:cxn ang="0">
                    <a:pos x="6" y="2"/>
                  </a:cxn>
                  <a:cxn ang="0">
                    <a:pos x="1" y="2"/>
                  </a:cxn>
                  <a:cxn ang="0">
                    <a:pos x="1" y="7"/>
                  </a:cxn>
                  <a:cxn ang="0">
                    <a:pos x="6" y="12"/>
                  </a:cxn>
                </a:cxnLst>
                <a:rect l="0" t="0" r="r" b="b"/>
                <a:pathLst>
                  <a:path w="13" h="13">
                    <a:moveTo>
                      <a:pt x="6" y="12"/>
                    </a:moveTo>
                    <a:cubicBezTo>
                      <a:pt x="8" y="13"/>
                      <a:pt x="10" y="13"/>
                      <a:pt x="12" y="12"/>
                    </a:cubicBezTo>
                    <a:cubicBezTo>
                      <a:pt x="13" y="10"/>
                      <a:pt x="13" y="8"/>
                      <a:pt x="1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3" y="0"/>
                      <a:pt x="1" y="2"/>
                    </a:cubicBezTo>
                    <a:cubicBezTo>
                      <a:pt x="0" y="3"/>
                      <a:pt x="0" y="5"/>
                      <a:pt x="1" y="7"/>
                    </a:cubicBezTo>
                    <a:lnTo>
                      <a:pt x="6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77" name="Freeform 130"/>
              <p:cNvSpPr>
                <a:spLocks/>
              </p:cNvSpPr>
              <p:nvPr/>
            </p:nvSpPr>
            <p:spPr bwMode="auto">
              <a:xfrm>
                <a:off x="6769101" y="3124200"/>
                <a:ext cx="38100" cy="1746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4" y="7"/>
                  </a:cxn>
                  <a:cxn ang="0">
                    <a:pos x="11" y="7"/>
                  </a:cxn>
                  <a:cxn ang="0">
                    <a:pos x="15" y="3"/>
                  </a:cxn>
                  <a:cxn ang="0">
                    <a:pos x="11" y="0"/>
                  </a:cxn>
                </a:cxnLst>
                <a:rect l="0" t="0" r="r" b="b"/>
                <a:pathLst>
                  <a:path w="15" h="7">
                    <a:moveTo>
                      <a:pt x="1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7"/>
                      <a:pt x="15" y="5"/>
                      <a:pt x="15" y="3"/>
                    </a:cubicBezTo>
                    <a:cubicBezTo>
                      <a:pt x="15" y="1"/>
                      <a:pt x="13" y="0"/>
                      <a:pt x="1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78" name="Freeform 131"/>
              <p:cNvSpPr>
                <a:spLocks/>
              </p:cNvSpPr>
              <p:nvPr/>
            </p:nvSpPr>
            <p:spPr bwMode="auto">
              <a:xfrm>
                <a:off x="6919913" y="3035300"/>
                <a:ext cx="33338" cy="33338"/>
              </a:xfrm>
              <a:custGeom>
                <a:avLst/>
                <a:gdLst/>
                <a:ahLst/>
                <a:cxnLst>
                  <a:cxn ang="0">
                    <a:pos x="7" y="12"/>
                  </a:cxn>
                  <a:cxn ang="0">
                    <a:pos x="12" y="7"/>
                  </a:cxn>
                  <a:cxn ang="0">
                    <a:pos x="12" y="1"/>
                  </a:cxn>
                  <a:cxn ang="0">
                    <a:pos x="12" y="1"/>
                  </a:cxn>
                  <a:cxn ang="0">
                    <a:pos x="7" y="1"/>
                  </a:cxn>
                  <a:cxn ang="0">
                    <a:pos x="2" y="7"/>
                  </a:cxn>
                  <a:cxn ang="0">
                    <a:pos x="2" y="12"/>
                  </a:cxn>
                  <a:cxn ang="0">
                    <a:pos x="7" y="12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8" y="0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10"/>
                      <a:pt x="2" y="12"/>
                    </a:cubicBezTo>
                    <a:cubicBezTo>
                      <a:pt x="3" y="13"/>
                      <a:pt x="5" y="13"/>
                      <a:pt x="7" y="1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79" name="Freeform 132"/>
              <p:cNvSpPr>
                <a:spLocks/>
              </p:cNvSpPr>
              <p:nvPr/>
            </p:nvSpPr>
            <p:spPr bwMode="auto">
              <a:xfrm>
                <a:off x="6824663" y="3068638"/>
                <a:ext cx="106363" cy="88900"/>
              </a:xfrm>
              <a:custGeom>
                <a:avLst/>
                <a:gdLst/>
                <a:ahLst/>
                <a:cxnLst>
                  <a:cxn ang="0">
                    <a:pos x="25" y="25"/>
                  </a:cxn>
                  <a:cxn ang="0">
                    <a:pos x="27" y="26"/>
                  </a:cxn>
                  <a:cxn ang="0">
                    <a:pos x="42" y="14"/>
                  </a:cxn>
                  <a:cxn ang="0">
                    <a:pos x="22" y="0"/>
                  </a:cxn>
                  <a:cxn ang="0">
                    <a:pos x="0" y="22"/>
                  </a:cxn>
                  <a:cxn ang="0">
                    <a:pos x="4" y="35"/>
                  </a:cxn>
                  <a:cxn ang="0">
                    <a:pos x="25" y="25"/>
                  </a:cxn>
                </a:cxnLst>
                <a:rect l="0" t="0" r="r" b="b"/>
                <a:pathLst>
                  <a:path w="42" h="35">
                    <a:moveTo>
                      <a:pt x="25" y="25"/>
                    </a:moveTo>
                    <a:cubicBezTo>
                      <a:pt x="27" y="26"/>
                      <a:pt x="27" y="26"/>
                      <a:pt x="27" y="26"/>
                    </a:cubicBezTo>
                    <a:cubicBezTo>
                      <a:pt x="31" y="21"/>
                      <a:pt x="36" y="17"/>
                      <a:pt x="42" y="14"/>
                    </a:cubicBezTo>
                    <a:cubicBezTo>
                      <a:pt x="39" y="6"/>
                      <a:pt x="31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27"/>
                      <a:pt x="1" y="31"/>
                      <a:pt x="4" y="35"/>
                    </a:cubicBezTo>
                    <a:cubicBezTo>
                      <a:pt x="9" y="29"/>
                      <a:pt x="17" y="25"/>
                      <a:pt x="25" y="2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80" name="Freeform 133"/>
              <p:cNvSpPr>
                <a:spLocks/>
              </p:cNvSpPr>
              <p:nvPr/>
            </p:nvSpPr>
            <p:spPr bwMode="auto">
              <a:xfrm>
                <a:off x="6807201" y="3124200"/>
                <a:ext cx="254000" cy="180975"/>
              </a:xfrm>
              <a:custGeom>
                <a:avLst/>
                <a:gdLst/>
                <a:ahLst/>
                <a:cxnLst>
                  <a:cxn ang="0">
                    <a:pos x="93" y="36"/>
                  </a:cxn>
                  <a:cxn ang="0">
                    <a:pos x="94" y="29"/>
                  </a:cxn>
                  <a:cxn ang="0">
                    <a:pos x="65" y="0"/>
                  </a:cxn>
                  <a:cxn ang="0">
                    <a:pos x="39" y="16"/>
                  </a:cxn>
                  <a:cxn ang="0">
                    <a:pos x="32" y="14"/>
                  </a:cxn>
                  <a:cxn ang="0">
                    <a:pos x="14" y="32"/>
                  </a:cxn>
                  <a:cxn ang="0">
                    <a:pos x="0" y="51"/>
                  </a:cxn>
                  <a:cxn ang="0">
                    <a:pos x="29" y="72"/>
                  </a:cxn>
                  <a:cxn ang="0">
                    <a:pos x="72" y="72"/>
                  </a:cxn>
                  <a:cxn ang="0">
                    <a:pos x="101" y="51"/>
                  </a:cxn>
                  <a:cxn ang="0">
                    <a:pos x="93" y="36"/>
                  </a:cxn>
                </a:cxnLst>
                <a:rect l="0" t="0" r="r" b="b"/>
                <a:pathLst>
                  <a:path w="101" h="72">
                    <a:moveTo>
                      <a:pt x="93" y="36"/>
                    </a:moveTo>
                    <a:cubicBezTo>
                      <a:pt x="94" y="33"/>
                      <a:pt x="94" y="31"/>
                      <a:pt x="94" y="29"/>
                    </a:cubicBezTo>
                    <a:cubicBezTo>
                      <a:pt x="94" y="13"/>
                      <a:pt x="81" y="0"/>
                      <a:pt x="65" y="0"/>
                    </a:cubicBezTo>
                    <a:cubicBezTo>
                      <a:pt x="54" y="0"/>
                      <a:pt x="44" y="6"/>
                      <a:pt x="39" y="16"/>
                    </a:cubicBezTo>
                    <a:cubicBezTo>
                      <a:pt x="37" y="15"/>
                      <a:pt x="35" y="14"/>
                      <a:pt x="32" y="14"/>
                    </a:cubicBezTo>
                    <a:cubicBezTo>
                      <a:pt x="22" y="14"/>
                      <a:pt x="15" y="22"/>
                      <a:pt x="14" y="32"/>
                    </a:cubicBezTo>
                    <a:cubicBezTo>
                      <a:pt x="6" y="36"/>
                      <a:pt x="0" y="43"/>
                      <a:pt x="0" y="51"/>
                    </a:cubicBezTo>
                    <a:cubicBezTo>
                      <a:pt x="0" y="63"/>
                      <a:pt x="13" y="72"/>
                      <a:pt x="29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88" y="72"/>
                      <a:pt x="101" y="63"/>
                      <a:pt x="101" y="51"/>
                    </a:cubicBezTo>
                    <a:cubicBezTo>
                      <a:pt x="101" y="45"/>
                      <a:pt x="98" y="40"/>
                      <a:pt x="93" y="3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081" name="Freeform 134"/>
            <p:cNvSpPr>
              <a:spLocks/>
            </p:cNvSpPr>
            <p:nvPr/>
          </p:nvSpPr>
          <p:spPr bwMode="auto">
            <a:xfrm>
              <a:off x="9327799" y="5526207"/>
              <a:ext cx="331162" cy="378179"/>
            </a:xfrm>
            <a:custGeom>
              <a:avLst/>
              <a:gdLst>
                <a:gd name="T0" fmla="*/ 2147483646 w 102"/>
                <a:gd name="T1" fmla="*/ 2147483646 h 116"/>
                <a:gd name="T2" fmla="*/ 2147483646 w 102"/>
                <a:gd name="T3" fmla="*/ 2147483646 h 116"/>
                <a:gd name="T4" fmla="*/ 2147483646 w 102"/>
                <a:gd name="T5" fmla="*/ 0 h 116"/>
                <a:gd name="T6" fmla="*/ 2147483646 w 102"/>
                <a:gd name="T7" fmla="*/ 2147483646 h 116"/>
                <a:gd name="T8" fmla="*/ 2147483646 w 102"/>
                <a:gd name="T9" fmla="*/ 2147483646 h 116"/>
                <a:gd name="T10" fmla="*/ 2147483646 w 102"/>
                <a:gd name="T11" fmla="*/ 2147483646 h 116"/>
                <a:gd name="T12" fmla="*/ 0 w 102"/>
                <a:gd name="T13" fmla="*/ 2147483646 h 116"/>
                <a:gd name="T14" fmla="*/ 2147483646 w 102"/>
                <a:gd name="T15" fmla="*/ 2147483646 h 116"/>
                <a:gd name="T16" fmla="*/ 2147483646 w 102"/>
                <a:gd name="T17" fmla="*/ 2147483646 h 116"/>
                <a:gd name="T18" fmla="*/ 2147483646 w 102"/>
                <a:gd name="T19" fmla="*/ 2147483646 h 116"/>
                <a:gd name="T20" fmla="*/ 2147483646 w 102"/>
                <a:gd name="T21" fmla="*/ 2147483646 h 116"/>
                <a:gd name="T22" fmla="*/ 2147483646 w 102"/>
                <a:gd name="T23" fmla="*/ 2147483646 h 116"/>
                <a:gd name="T24" fmla="*/ 2147483646 w 102"/>
                <a:gd name="T25" fmla="*/ 2147483646 h 116"/>
                <a:gd name="T26" fmla="*/ 2147483646 w 102"/>
                <a:gd name="T27" fmla="*/ 2147483646 h 116"/>
                <a:gd name="T28" fmla="*/ 2147483646 w 102"/>
                <a:gd name="T29" fmla="*/ 2147483646 h 116"/>
                <a:gd name="T30" fmla="*/ 2147483646 w 102"/>
                <a:gd name="T31" fmla="*/ 2147483646 h 116"/>
                <a:gd name="T32" fmla="*/ 2147483646 w 102"/>
                <a:gd name="T33" fmla="*/ 2147483646 h 116"/>
                <a:gd name="T34" fmla="*/ 2147483646 w 102"/>
                <a:gd name="T35" fmla="*/ 2147483646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2" h="116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6"/>
                    <a:pt x="40" y="15"/>
                  </a:cubicBezTo>
                  <a:cubicBezTo>
                    <a:pt x="38" y="15"/>
                    <a:pt x="35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3" y="72"/>
                    <a:pt x="29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082" name="Group 269"/>
            <p:cNvGrpSpPr/>
            <p:nvPr/>
          </p:nvGrpSpPr>
          <p:grpSpPr>
            <a:xfrm>
              <a:off x="10035094" y="5526207"/>
              <a:ext cx="331162" cy="378179"/>
              <a:chOff x="912813" y="3600450"/>
              <a:chExt cx="257175" cy="293688"/>
            </a:xfrm>
            <a:solidFill>
              <a:schemeClr val="tx1"/>
            </a:solidFill>
          </p:grpSpPr>
          <p:sp>
            <p:nvSpPr>
              <p:cNvPr id="1083" name="Freeform 135"/>
              <p:cNvSpPr>
                <a:spLocks/>
              </p:cNvSpPr>
              <p:nvPr/>
            </p:nvSpPr>
            <p:spPr bwMode="auto">
              <a:xfrm>
                <a:off x="912813" y="3600450"/>
                <a:ext cx="257175" cy="182563"/>
              </a:xfrm>
              <a:custGeom>
                <a:avLst/>
                <a:gdLst/>
                <a:ahLst/>
                <a:cxnLst>
                  <a:cxn ang="0">
                    <a:pos x="94" y="35"/>
                  </a:cxn>
                  <a:cxn ang="0">
                    <a:pos x="95" y="29"/>
                  </a:cxn>
                  <a:cxn ang="0">
                    <a:pos x="65" y="0"/>
                  </a:cxn>
                  <a:cxn ang="0">
                    <a:pos x="40" y="15"/>
                  </a:cxn>
                  <a:cxn ang="0">
                    <a:pos x="33" y="14"/>
                  </a:cxn>
                  <a:cxn ang="0">
                    <a:pos x="15" y="32"/>
                  </a:cxn>
                  <a:cxn ang="0">
                    <a:pos x="0" y="50"/>
                  </a:cxn>
                  <a:cxn ang="0">
                    <a:pos x="29" y="72"/>
                  </a:cxn>
                  <a:cxn ang="0">
                    <a:pos x="73" y="72"/>
                  </a:cxn>
                  <a:cxn ang="0">
                    <a:pos x="102" y="50"/>
                  </a:cxn>
                  <a:cxn ang="0">
                    <a:pos x="94" y="35"/>
                  </a:cxn>
                </a:cxnLst>
                <a:rect l="0" t="0" r="r" b="b"/>
                <a:pathLst>
                  <a:path w="102" h="72">
                    <a:moveTo>
                      <a:pt x="94" y="35"/>
                    </a:moveTo>
                    <a:cubicBezTo>
                      <a:pt x="94" y="33"/>
                      <a:pt x="95" y="31"/>
                      <a:pt x="95" y="29"/>
                    </a:cubicBezTo>
                    <a:cubicBezTo>
                      <a:pt x="95" y="13"/>
                      <a:pt x="82" y="0"/>
                      <a:pt x="65" y="0"/>
                    </a:cubicBezTo>
                    <a:cubicBezTo>
                      <a:pt x="54" y="0"/>
                      <a:pt x="45" y="6"/>
                      <a:pt x="40" y="15"/>
                    </a:cubicBezTo>
                    <a:cubicBezTo>
                      <a:pt x="38" y="15"/>
                      <a:pt x="35" y="14"/>
                      <a:pt x="33" y="14"/>
                    </a:cubicBezTo>
                    <a:cubicBezTo>
                      <a:pt x="23" y="14"/>
                      <a:pt x="15" y="22"/>
                      <a:pt x="15" y="32"/>
                    </a:cubicBezTo>
                    <a:cubicBezTo>
                      <a:pt x="6" y="35"/>
                      <a:pt x="0" y="42"/>
                      <a:pt x="0" y="50"/>
                    </a:cubicBezTo>
                    <a:cubicBezTo>
                      <a:pt x="0" y="62"/>
                      <a:pt x="13" y="72"/>
                      <a:pt x="29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89" y="72"/>
                      <a:pt x="102" y="62"/>
                      <a:pt x="102" y="50"/>
                    </a:cubicBezTo>
                    <a:cubicBezTo>
                      <a:pt x="102" y="45"/>
                      <a:pt x="99" y="39"/>
                      <a:pt x="94" y="3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84" name="Oval 136"/>
              <p:cNvSpPr>
                <a:spLocks noChangeArrowheads="1"/>
              </p:cNvSpPr>
              <p:nvPr/>
            </p:nvSpPr>
            <p:spPr bwMode="auto">
              <a:xfrm>
                <a:off x="912813" y="3800475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85" name="Oval 137"/>
              <p:cNvSpPr>
                <a:spLocks noChangeArrowheads="1"/>
              </p:cNvSpPr>
              <p:nvPr/>
            </p:nvSpPr>
            <p:spPr bwMode="auto">
              <a:xfrm>
                <a:off x="968376" y="3800475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86" name="Oval 138"/>
              <p:cNvSpPr>
                <a:spLocks noChangeArrowheads="1"/>
              </p:cNvSpPr>
              <p:nvPr/>
            </p:nvSpPr>
            <p:spPr bwMode="auto">
              <a:xfrm>
                <a:off x="1023938" y="3800475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87" name="Oval 139"/>
              <p:cNvSpPr>
                <a:spLocks noChangeArrowheads="1"/>
              </p:cNvSpPr>
              <p:nvPr/>
            </p:nvSpPr>
            <p:spPr bwMode="auto">
              <a:xfrm>
                <a:off x="1076326" y="3800475"/>
                <a:ext cx="20638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88" name="Oval 140"/>
              <p:cNvSpPr>
                <a:spLocks noChangeArrowheads="1"/>
              </p:cNvSpPr>
              <p:nvPr/>
            </p:nvSpPr>
            <p:spPr bwMode="auto">
              <a:xfrm>
                <a:off x="950913" y="3838575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89" name="Oval 141"/>
              <p:cNvSpPr>
                <a:spLocks noChangeArrowheads="1"/>
              </p:cNvSpPr>
              <p:nvPr/>
            </p:nvSpPr>
            <p:spPr bwMode="auto">
              <a:xfrm>
                <a:off x="1003301" y="3838575"/>
                <a:ext cx="20638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90" name="Oval 142"/>
              <p:cNvSpPr>
                <a:spLocks noChangeArrowheads="1"/>
              </p:cNvSpPr>
              <p:nvPr/>
            </p:nvSpPr>
            <p:spPr bwMode="auto">
              <a:xfrm>
                <a:off x="1058863" y="3838575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91" name="Oval 143"/>
              <p:cNvSpPr>
                <a:spLocks noChangeArrowheads="1"/>
              </p:cNvSpPr>
              <p:nvPr/>
            </p:nvSpPr>
            <p:spPr bwMode="auto">
              <a:xfrm>
                <a:off x="1114426" y="3838575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92" name="Oval 144"/>
              <p:cNvSpPr>
                <a:spLocks noChangeArrowheads="1"/>
              </p:cNvSpPr>
              <p:nvPr/>
            </p:nvSpPr>
            <p:spPr bwMode="auto">
              <a:xfrm>
                <a:off x="912813" y="3873500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93" name="Oval 145"/>
              <p:cNvSpPr>
                <a:spLocks noChangeArrowheads="1"/>
              </p:cNvSpPr>
              <p:nvPr/>
            </p:nvSpPr>
            <p:spPr bwMode="auto">
              <a:xfrm>
                <a:off x="968376" y="3873500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94" name="Oval 146"/>
              <p:cNvSpPr>
                <a:spLocks noChangeArrowheads="1"/>
              </p:cNvSpPr>
              <p:nvPr/>
            </p:nvSpPr>
            <p:spPr bwMode="auto">
              <a:xfrm>
                <a:off x="1023938" y="3873500"/>
                <a:ext cx="17463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95" name="Oval 147"/>
              <p:cNvSpPr>
                <a:spLocks noChangeArrowheads="1"/>
              </p:cNvSpPr>
              <p:nvPr/>
            </p:nvSpPr>
            <p:spPr bwMode="auto">
              <a:xfrm>
                <a:off x="1076326" y="3873500"/>
                <a:ext cx="20638" cy="2063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096" name="Group 272"/>
            <p:cNvGrpSpPr/>
            <p:nvPr/>
          </p:nvGrpSpPr>
          <p:grpSpPr>
            <a:xfrm>
              <a:off x="10787363" y="5526207"/>
              <a:ext cx="331162" cy="378179"/>
              <a:chOff x="1497013" y="3600450"/>
              <a:chExt cx="257175" cy="293688"/>
            </a:xfrm>
            <a:solidFill>
              <a:schemeClr val="tx1"/>
            </a:solidFill>
          </p:grpSpPr>
          <p:sp>
            <p:nvSpPr>
              <p:cNvPr id="1097" name="Freeform 148"/>
              <p:cNvSpPr>
                <a:spLocks/>
              </p:cNvSpPr>
              <p:nvPr/>
            </p:nvSpPr>
            <p:spPr bwMode="auto">
              <a:xfrm>
                <a:off x="1497013" y="3600450"/>
                <a:ext cx="257175" cy="182563"/>
              </a:xfrm>
              <a:custGeom>
                <a:avLst/>
                <a:gdLst/>
                <a:ahLst/>
                <a:cxnLst>
                  <a:cxn ang="0">
                    <a:pos x="94" y="35"/>
                  </a:cxn>
                  <a:cxn ang="0">
                    <a:pos x="95" y="29"/>
                  </a:cxn>
                  <a:cxn ang="0">
                    <a:pos x="66" y="0"/>
                  </a:cxn>
                  <a:cxn ang="0">
                    <a:pos x="40" y="15"/>
                  </a:cxn>
                  <a:cxn ang="0">
                    <a:pos x="33" y="14"/>
                  </a:cxn>
                  <a:cxn ang="0">
                    <a:pos x="15" y="32"/>
                  </a:cxn>
                  <a:cxn ang="0">
                    <a:pos x="0" y="50"/>
                  </a:cxn>
                  <a:cxn ang="0">
                    <a:pos x="29" y="72"/>
                  </a:cxn>
                  <a:cxn ang="0">
                    <a:pos x="73" y="72"/>
                  </a:cxn>
                  <a:cxn ang="0">
                    <a:pos x="102" y="50"/>
                  </a:cxn>
                  <a:cxn ang="0">
                    <a:pos x="94" y="35"/>
                  </a:cxn>
                </a:cxnLst>
                <a:rect l="0" t="0" r="r" b="b"/>
                <a:pathLst>
                  <a:path w="102" h="72">
                    <a:moveTo>
                      <a:pt x="94" y="35"/>
                    </a:moveTo>
                    <a:cubicBezTo>
                      <a:pt x="94" y="33"/>
                      <a:pt x="95" y="31"/>
                      <a:pt x="95" y="29"/>
                    </a:cubicBezTo>
                    <a:cubicBezTo>
                      <a:pt x="95" y="13"/>
                      <a:pt x="82" y="0"/>
                      <a:pt x="66" y="0"/>
                    </a:cubicBezTo>
                    <a:cubicBezTo>
                      <a:pt x="55" y="0"/>
                      <a:pt x="45" y="6"/>
                      <a:pt x="40" y="15"/>
                    </a:cubicBezTo>
                    <a:cubicBezTo>
                      <a:pt x="38" y="15"/>
                      <a:pt x="36" y="14"/>
                      <a:pt x="33" y="14"/>
                    </a:cubicBezTo>
                    <a:cubicBezTo>
                      <a:pt x="23" y="14"/>
                      <a:pt x="15" y="22"/>
                      <a:pt x="15" y="32"/>
                    </a:cubicBezTo>
                    <a:cubicBezTo>
                      <a:pt x="6" y="35"/>
                      <a:pt x="0" y="42"/>
                      <a:pt x="0" y="50"/>
                    </a:cubicBezTo>
                    <a:cubicBezTo>
                      <a:pt x="0" y="62"/>
                      <a:pt x="14" y="72"/>
                      <a:pt x="29" y="72"/>
                    </a:cubicBezTo>
                    <a:cubicBezTo>
                      <a:pt x="73" y="72"/>
                      <a:pt x="73" y="72"/>
                      <a:pt x="73" y="72"/>
                    </a:cubicBezTo>
                    <a:cubicBezTo>
                      <a:pt x="89" y="72"/>
                      <a:pt x="102" y="62"/>
                      <a:pt x="102" y="50"/>
                    </a:cubicBezTo>
                    <a:cubicBezTo>
                      <a:pt x="102" y="45"/>
                      <a:pt x="99" y="39"/>
                      <a:pt x="94" y="3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98" name="Oval 149"/>
              <p:cNvSpPr>
                <a:spLocks noChangeArrowheads="1"/>
              </p:cNvSpPr>
              <p:nvPr/>
            </p:nvSpPr>
            <p:spPr bwMode="auto">
              <a:xfrm>
                <a:off x="1497013" y="3838575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099" name="Oval 150"/>
              <p:cNvSpPr>
                <a:spLocks noChangeArrowheads="1"/>
              </p:cNvSpPr>
              <p:nvPr/>
            </p:nvSpPr>
            <p:spPr bwMode="auto">
              <a:xfrm>
                <a:off x="1590676" y="3800475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00" name="Oval 151"/>
              <p:cNvSpPr>
                <a:spLocks noChangeArrowheads="1"/>
              </p:cNvSpPr>
              <p:nvPr/>
            </p:nvSpPr>
            <p:spPr bwMode="auto">
              <a:xfrm>
                <a:off x="1681163" y="3838575"/>
                <a:ext cx="55563" cy="555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101" name="Freeform 152"/>
            <p:cNvSpPr>
              <a:spLocks noEditPoints="1"/>
            </p:cNvSpPr>
            <p:nvPr/>
          </p:nvSpPr>
          <p:spPr bwMode="auto">
            <a:xfrm>
              <a:off x="11615267" y="5526207"/>
              <a:ext cx="190112" cy="378179"/>
            </a:xfrm>
            <a:custGeom>
              <a:avLst/>
              <a:gdLst>
                <a:gd name="T0" fmla="*/ 2147483646 w 58"/>
                <a:gd name="T1" fmla="*/ 2147483646 h 116"/>
                <a:gd name="T2" fmla="*/ 2147483646 w 58"/>
                <a:gd name="T3" fmla="*/ 2147483646 h 116"/>
                <a:gd name="T4" fmla="*/ 2147483646 w 58"/>
                <a:gd name="T5" fmla="*/ 2147483646 h 116"/>
                <a:gd name="T6" fmla="*/ 2147483646 w 58"/>
                <a:gd name="T7" fmla="*/ 0 h 116"/>
                <a:gd name="T8" fmla="*/ 2147483646 w 58"/>
                <a:gd name="T9" fmla="*/ 2147483646 h 116"/>
                <a:gd name="T10" fmla="*/ 2147483646 w 58"/>
                <a:gd name="T11" fmla="*/ 2147483646 h 116"/>
                <a:gd name="T12" fmla="*/ 2147483646 w 58"/>
                <a:gd name="T13" fmla="*/ 2147483646 h 116"/>
                <a:gd name="T14" fmla="*/ 0 w 58"/>
                <a:gd name="T15" fmla="*/ 2147483646 h 116"/>
                <a:gd name="T16" fmla="*/ 2147483646 w 58"/>
                <a:gd name="T17" fmla="*/ 2147483646 h 116"/>
                <a:gd name="T18" fmla="*/ 2147483646 w 58"/>
                <a:gd name="T19" fmla="*/ 2147483646 h 116"/>
                <a:gd name="T20" fmla="*/ 2147483646 w 58"/>
                <a:gd name="T21" fmla="*/ 2147483646 h 116"/>
                <a:gd name="T22" fmla="*/ 2147483646 w 58"/>
                <a:gd name="T23" fmla="*/ 2147483646 h 116"/>
                <a:gd name="T24" fmla="*/ 2147483646 w 58"/>
                <a:gd name="T25" fmla="*/ 2147483646 h 116"/>
                <a:gd name="T26" fmla="*/ 2147483646 w 58"/>
                <a:gd name="T27" fmla="*/ 2147483646 h 116"/>
                <a:gd name="T28" fmla="*/ 2147483646 w 58"/>
                <a:gd name="T29" fmla="*/ 2147483646 h 116"/>
                <a:gd name="T30" fmla="*/ 2147483646 w 58"/>
                <a:gd name="T31" fmla="*/ 2147483646 h 116"/>
                <a:gd name="T32" fmla="*/ 2147483646 w 58"/>
                <a:gd name="T33" fmla="*/ 2147483646 h 116"/>
                <a:gd name="T34" fmla="*/ 2147483646 w 58"/>
                <a:gd name="T35" fmla="*/ 2147483646 h 116"/>
                <a:gd name="T36" fmla="*/ 2147483646 w 58"/>
                <a:gd name="T37" fmla="*/ 2147483646 h 116"/>
                <a:gd name="T38" fmla="*/ 2147483646 w 58"/>
                <a:gd name="T39" fmla="*/ 2147483646 h 116"/>
                <a:gd name="T40" fmla="*/ 2147483646 w 58"/>
                <a:gd name="T41" fmla="*/ 2147483646 h 116"/>
                <a:gd name="T42" fmla="*/ 2147483646 w 58"/>
                <a:gd name="T43" fmla="*/ 2147483646 h 116"/>
                <a:gd name="T44" fmla="*/ 2147483646 w 58"/>
                <a:gd name="T45" fmla="*/ 2147483646 h 116"/>
                <a:gd name="T46" fmla="*/ 2147483646 w 58"/>
                <a:gd name="T47" fmla="*/ 2147483646 h 116"/>
                <a:gd name="T48" fmla="*/ 2147483646 w 58"/>
                <a:gd name="T49" fmla="*/ 2147483646 h 116"/>
                <a:gd name="T50" fmla="*/ 2147483646 w 58"/>
                <a:gd name="T51" fmla="*/ 2147483646 h 116"/>
                <a:gd name="T52" fmla="*/ 2147483646 w 58"/>
                <a:gd name="T53" fmla="*/ 2147483646 h 116"/>
                <a:gd name="T54" fmla="*/ 2147483646 w 58"/>
                <a:gd name="T55" fmla="*/ 2147483646 h 116"/>
                <a:gd name="T56" fmla="*/ 2147483646 w 58"/>
                <a:gd name="T57" fmla="*/ 2147483646 h 116"/>
                <a:gd name="T58" fmla="*/ 2147483646 w 58"/>
                <a:gd name="T59" fmla="*/ 2147483646 h 116"/>
                <a:gd name="T60" fmla="*/ 2147483646 w 58"/>
                <a:gd name="T61" fmla="*/ 2147483646 h 116"/>
                <a:gd name="T62" fmla="*/ 2147483646 w 58"/>
                <a:gd name="T63" fmla="*/ 2147483646 h 1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" h="116">
                  <a:moveTo>
                    <a:pt x="43" y="62"/>
                  </a:moveTo>
                  <a:cubicBezTo>
                    <a:pt x="43" y="50"/>
                    <a:pt x="43" y="50"/>
                    <a:pt x="43" y="50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6"/>
                    <a:pt x="37" y="0"/>
                    <a:pt x="29" y="0"/>
                  </a:cubicBezTo>
                  <a:cubicBezTo>
                    <a:pt x="21" y="0"/>
                    <a:pt x="14" y="6"/>
                    <a:pt x="14" y="14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5" y="67"/>
                    <a:pt x="0" y="76"/>
                    <a:pt x="0" y="87"/>
                  </a:cubicBezTo>
                  <a:cubicBezTo>
                    <a:pt x="0" y="103"/>
                    <a:pt x="13" y="116"/>
                    <a:pt x="29" y="116"/>
                  </a:cubicBezTo>
                  <a:cubicBezTo>
                    <a:pt x="45" y="116"/>
                    <a:pt x="58" y="103"/>
                    <a:pt x="58" y="87"/>
                  </a:cubicBezTo>
                  <a:cubicBezTo>
                    <a:pt x="58" y="76"/>
                    <a:pt x="52" y="67"/>
                    <a:pt x="43" y="62"/>
                  </a:cubicBezTo>
                  <a:close/>
                  <a:moveTo>
                    <a:pt x="21" y="43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0"/>
                    <a:pt x="25" y="7"/>
                    <a:pt x="29" y="7"/>
                  </a:cubicBezTo>
                  <a:cubicBezTo>
                    <a:pt x="33" y="7"/>
                    <a:pt x="36" y="10"/>
                    <a:pt x="36" y="14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21" y="50"/>
                    <a:pt x="21" y="50"/>
                    <a:pt x="21" y="50"/>
                  </a:cubicBezTo>
                  <a:lnTo>
                    <a:pt x="21" y="43"/>
                  </a:lnTo>
                  <a:close/>
                  <a:moveTo>
                    <a:pt x="29" y="108"/>
                  </a:moveTo>
                  <a:cubicBezTo>
                    <a:pt x="17" y="108"/>
                    <a:pt x="7" y="99"/>
                    <a:pt x="7" y="87"/>
                  </a:cubicBezTo>
                  <a:cubicBezTo>
                    <a:pt x="7" y="85"/>
                    <a:pt x="7" y="84"/>
                    <a:pt x="7" y="83"/>
                  </a:cubicBezTo>
                  <a:cubicBezTo>
                    <a:pt x="9" y="93"/>
                    <a:pt x="18" y="101"/>
                    <a:pt x="29" y="101"/>
                  </a:cubicBezTo>
                  <a:cubicBezTo>
                    <a:pt x="39" y="101"/>
                    <a:pt x="48" y="93"/>
                    <a:pt x="50" y="83"/>
                  </a:cubicBezTo>
                  <a:cubicBezTo>
                    <a:pt x="50" y="84"/>
                    <a:pt x="50" y="85"/>
                    <a:pt x="50" y="87"/>
                  </a:cubicBezTo>
                  <a:cubicBezTo>
                    <a:pt x="50" y="99"/>
                    <a:pt x="41" y="108"/>
                    <a:pt x="29" y="10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102" name="Freeform 153"/>
            <p:cNvSpPr>
              <a:spLocks/>
            </p:cNvSpPr>
            <p:nvPr/>
          </p:nvSpPr>
          <p:spPr bwMode="auto">
            <a:xfrm>
              <a:off x="12320519" y="5526207"/>
              <a:ext cx="353647" cy="378179"/>
            </a:xfrm>
            <a:custGeom>
              <a:avLst/>
              <a:gdLst>
                <a:gd name="T0" fmla="*/ 2147483646 w 109"/>
                <a:gd name="T1" fmla="*/ 2147483646 h 116"/>
                <a:gd name="T2" fmla="*/ 2147483646 w 109"/>
                <a:gd name="T3" fmla="*/ 2147483646 h 116"/>
                <a:gd name="T4" fmla="*/ 2147483646 w 109"/>
                <a:gd name="T5" fmla="*/ 0 h 116"/>
                <a:gd name="T6" fmla="*/ 2147483646 w 109"/>
                <a:gd name="T7" fmla="*/ 2147483646 h 116"/>
                <a:gd name="T8" fmla="*/ 2147483646 w 109"/>
                <a:gd name="T9" fmla="*/ 2147483646 h 116"/>
                <a:gd name="T10" fmla="*/ 0 w 109"/>
                <a:gd name="T11" fmla="*/ 2147483646 h 116"/>
                <a:gd name="T12" fmla="*/ 0 w 109"/>
                <a:gd name="T13" fmla="*/ 2147483646 h 116"/>
                <a:gd name="T14" fmla="*/ 2147483646 w 109"/>
                <a:gd name="T15" fmla="*/ 2147483646 h 116"/>
                <a:gd name="T16" fmla="*/ 2147483646 w 109"/>
                <a:gd name="T17" fmla="*/ 2147483646 h 116"/>
                <a:gd name="T18" fmla="*/ 2147483646 w 109"/>
                <a:gd name="T19" fmla="*/ 2147483646 h 116"/>
                <a:gd name="T20" fmla="*/ 2147483646 w 109"/>
                <a:gd name="T21" fmla="*/ 2147483646 h 116"/>
                <a:gd name="T22" fmla="*/ 2147483646 w 109"/>
                <a:gd name="T23" fmla="*/ 2147483646 h 116"/>
                <a:gd name="T24" fmla="*/ 2147483646 w 109"/>
                <a:gd name="T25" fmla="*/ 2147483646 h 116"/>
                <a:gd name="T26" fmla="*/ 2147483646 w 109"/>
                <a:gd name="T27" fmla="*/ 2147483646 h 116"/>
                <a:gd name="T28" fmla="*/ 2147483646 w 109"/>
                <a:gd name="T29" fmla="*/ 2147483646 h 116"/>
                <a:gd name="T30" fmla="*/ 2147483646 w 109"/>
                <a:gd name="T31" fmla="*/ 2147483646 h 116"/>
                <a:gd name="T32" fmla="*/ 2147483646 w 109"/>
                <a:gd name="T33" fmla="*/ 2147483646 h 116"/>
                <a:gd name="T34" fmla="*/ 2147483646 w 109"/>
                <a:gd name="T35" fmla="*/ 2147483646 h 116"/>
                <a:gd name="T36" fmla="*/ 2147483646 w 109"/>
                <a:gd name="T37" fmla="*/ 2147483646 h 116"/>
                <a:gd name="T38" fmla="*/ 2147483646 w 109"/>
                <a:gd name="T39" fmla="*/ 2147483646 h 116"/>
                <a:gd name="T40" fmla="*/ 2147483646 w 109"/>
                <a:gd name="T41" fmla="*/ 2147483646 h 116"/>
                <a:gd name="T42" fmla="*/ 2147483646 w 109"/>
                <a:gd name="T43" fmla="*/ 2147483646 h 116"/>
                <a:gd name="T44" fmla="*/ 2147483646 w 109"/>
                <a:gd name="T45" fmla="*/ 2147483646 h 116"/>
                <a:gd name="T46" fmla="*/ 2147483646 w 109"/>
                <a:gd name="T47" fmla="*/ 2147483646 h 116"/>
                <a:gd name="T48" fmla="*/ 2147483646 w 109"/>
                <a:gd name="T49" fmla="*/ 2147483646 h 116"/>
                <a:gd name="T50" fmla="*/ 2147483646 w 109"/>
                <a:gd name="T51" fmla="*/ 2147483646 h 116"/>
                <a:gd name="T52" fmla="*/ 2147483646 w 109"/>
                <a:gd name="T53" fmla="*/ 2147483646 h 1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9" h="116">
                  <a:moveTo>
                    <a:pt x="58" y="7"/>
                  </a:move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7" y="0"/>
                    <a:pt x="55" y="0"/>
                  </a:cubicBezTo>
                  <a:cubicBezTo>
                    <a:pt x="53" y="0"/>
                    <a:pt x="51" y="1"/>
                    <a:pt x="51" y="3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23" y="9"/>
                    <a:pt x="0" y="32"/>
                    <a:pt x="0" y="61"/>
                  </a:cubicBezTo>
                  <a:cubicBezTo>
                    <a:pt x="0" y="62"/>
                    <a:pt x="0" y="64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57"/>
                    <a:pt x="10" y="50"/>
                    <a:pt x="18" y="50"/>
                  </a:cubicBezTo>
                  <a:cubicBezTo>
                    <a:pt x="27" y="50"/>
                    <a:pt x="35" y="57"/>
                    <a:pt x="36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58"/>
                    <a:pt x="44" y="52"/>
                    <a:pt x="51" y="5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108"/>
                    <a:pt x="47" y="108"/>
                    <a:pt x="40" y="108"/>
                  </a:cubicBezTo>
                  <a:cubicBezTo>
                    <a:pt x="29" y="108"/>
                    <a:pt x="29" y="105"/>
                    <a:pt x="29" y="98"/>
                  </a:cubicBezTo>
                  <a:cubicBezTo>
                    <a:pt x="29" y="96"/>
                    <a:pt x="28" y="94"/>
                    <a:pt x="26" y="94"/>
                  </a:cubicBezTo>
                  <a:cubicBezTo>
                    <a:pt x="24" y="94"/>
                    <a:pt x="22" y="96"/>
                    <a:pt x="22" y="98"/>
                  </a:cubicBezTo>
                  <a:cubicBezTo>
                    <a:pt x="22" y="105"/>
                    <a:pt x="22" y="116"/>
                    <a:pt x="40" y="116"/>
                  </a:cubicBezTo>
                  <a:cubicBezTo>
                    <a:pt x="50" y="116"/>
                    <a:pt x="58" y="114"/>
                    <a:pt x="58" y="9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65" y="52"/>
                    <a:pt x="71" y="58"/>
                    <a:pt x="73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57"/>
                    <a:pt x="82" y="50"/>
                    <a:pt x="91" y="50"/>
                  </a:cubicBezTo>
                  <a:cubicBezTo>
                    <a:pt x="100" y="50"/>
                    <a:pt x="107" y="57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4"/>
                    <a:pt x="109" y="62"/>
                    <a:pt x="109" y="61"/>
                  </a:cubicBezTo>
                  <a:cubicBezTo>
                    <a:pt x="109" y="32"/>
                    <a:pt x="87" y="9"/>
                    <a:pt x="58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103" name="Group 279"/>
            <p:cNvGrpSpPr/>
            <p:nvPr/>
          </p:nvGrpSpPr>
          <p:grpSpPr>
            <a:xfrm>
              <a:off x="11543720" y="4818912"/>
              <a:ext cx="378179" cy="327075"/>
              <a:chOff x="2084388" y="3051175"/>
              <a:chExt cx="293688" cy="254001"/>
            </a:xfrm>
            <a:solidFill>
              <a:schemeClr val="tx1"/>
            </a:solidFill>
          </p:grpSpPr>
          <p:sp>
            <p:nvSpPr>
              <p:cNvPr id="1104" name="Freeform 154"/>
              <p:cNvSpPr>
                <a:spLocks/>
              </p:cNvSpPr>
              <p:nvPr/>
            </p:nvSpPr>
            <p:spPr bwMode="auto">
              <a:xfrm>
                <a:off x="2084388" y="3106738"/>
                <a:ext cx="36513" cy="19843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65"/>
                  </a:cxn>
                  <a:cxn ang="0">
                    <a:pos x="14" y="79"/>
                  </a:cxn>
                  <a:cxn ang="0">
                    <a:pos x="14" y="0"/>
                  </a:cxn>
                  <a:cxn ang="0">
                    <a:pos x="0" y="14"/>
                  </a:cxn>
                </a:cxnLst>
                <a:rect l="0" t="0" r="r" b="b"/>
                <a:pathLst>
                  <a:path w="14" h="79">
                    <a:moveTo>
                      <a:pt x="0" y="14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0" y="73"/>
                      <a:pt x="6" y="79"/>
                      <a:pt x="14" y="79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05" name="Freeform 155"/>
              <p:cNvSpPr>
                <a:spLocks noEditPoints="1"/>
              </p:cNvSpPr>
              <p:nvPr/>
            </p:nvSpPr>
            <p:spPr bwMode="auto">
              <a:xfrm>
                <a:off x="2139951" y="3051175"/>
                <a:ext cx="182563" cy="254000"/>
              </a:xfrm>
              <a:custGeom>
                <a:avLst/>
                <a:gdLst/>
                <a:ahLst/>
                <a:cxnLst>
                  <a:cxn ang="0">
                    <a:pos x="58" y="7"/>
                  </a:cxn>
                  <a:cxn ang="0">
                    <a:pos x="50" y="0"/>
                  </a:cxn>
                  <a:cxn ang="0">
                    <a:pos x="21" y="0"/>
                  </a:cxn>
                  <a:cxn ang="0">
                    <a:pos x="14" y="7"/>
                  </a:cxn>
                  <a:cxn ang="0">
                    <a:pos x="14" y="22"/>
                  </a:cxn>
                  <a:cxn ang="0">
                    <a:pos x="0" y="22"/>
                  </a:cxn>
                  <a:cxn ang="0">
                    <a:pos x="0" y="101"/>
                  </a:cxn>
                  <a:cxn ang="0">
                    <a:pos x="72" y="101"/>
                  </a:cxn>
                  <a:cxn ang="0">
                    <a:pos x="72" y="22"/>
                  </a:cxn>
                  <a:cxn ang="0">
                    <a:pos x="58" y="22"/>
                  </a:cxn>
                  <a:cxn ang="0">
                    <a:pos x="58" y="7"/>
                  </a:cxn>
                  <a:cxn ang="0">
                    <a:pos x="50" y="22"/>
                  </a:cxn>
                  <a:cxn ang="0">
                    <a:pos x="21" y="22"/>
                  </a:cxn>
                  <a:cxn ang="0">
                    <a:pos x="21" y="7"/>
                  </a:cxn>
                  <a:cxn ang="0">
                    <a:pos x="50" y="7"/>
                  </a:cxn>
                  <a:cxn ang="0">
                    <a:pos x="50" y="22"/>
                  </a:cxn>
                </a:cxnLst>
                <a:rect l="0" t="0" r="r" b="b"/>
                <a:pathLst>
                  <a:path w="72" h="101">
                    <a:moveTo>
                      <a:pt x="58" y="7"/>
                    </a:moveTo>
                    <a:cubicBezTo>
                      <a:pt x="58" y="3"/>
                      <a:pt x="54" y="0"/>
                      <a:pt x="5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7" y="0"/>
                      <a:pt x="14" y="3"/>
                      <a:pt x="14" y="7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58" y="22"/>
                      <a:pt x="58" y="22"/>
                      <a:pt x="58" y="22"/>
                    </a:cubicBezTo>
                    <a:lnTo>
                      <a:pt x="58" y="7"/>
                    </a:lnTo>
                    <a:close/>
                    <a:moveTo>
                      <a:pt x="50" y="22"/>
                    </a:move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50" y="7"/>
                      <a:pt x="50" y="7"/>
                      <a:pt x="50" y="7"/>
                    </a:cubicBezTo>
                    <a:lnTo>
                      <a:pt x="50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06" name="Freeform 156"/>
              <p:cNvSpPr>
                <a:spLocks/>
              </p:cNvSpPr>
              <p:nvPr/>
            </p:nvSpPr>
            <p:spPr bwMode="auto">
              <a:xfrm>
                <a:off x="2339976" y="3106738"/>
                <a:ext cx="38100" cy="1984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79"/>
                  </a:cxn>
                  <a:cxn ang="0">
                    <a:pos x="15" y="65"/>
                  </a:cxn>
                  <a:cxn ang="0">
                    <a:pos x="15" y="14"/>
                  </a:cxn>
                  <a:cxn ang="0">
                    <a:pos x="0" y="0"/>
                  </a:cxn>
                </a:cxnLst>
                <a:rect l="0" t="0" r="r" b="b"/>
                <a:pathLst>
                  <a:path w="15" h="79">
                    <a:moveTo>
                      <a:pt x="0" y="0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8" y="79"/>
                      <a:pt x="15" y="73"/>
                      <a:pt x="15" y="6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6"/>
                      <a:pt x="8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107" name="Freeform 157"/>
            <p:cNvSpPr>
              <a:spLocks/>
            </p:cNvSpPr>
            <p:nvPr/>
          </p:nvSpPr>
          <p:spPr bwMode="auto">
            <a:xfrm>
              <a:off x="11733831" y="1907960"/>
              <a:ext cx="173758" cy="200332"/>
            </a:xfrm>
            <a:custGeom>
              <a:avLst/>
              <a:gdLst>
                <a:gd name="T0" fmla="*/ 2147483646 w 54"/>
                <a:gd name="T1" fmla="*/ 2147483646 h 62"/>
                <a:gd name="T2" fmla="*/ 2147483646 w 54"/>
                <a:gd name="T3" fmla="*/ 2147483646 h 62"/>
                <a:gd name="T4" fmla="*/ 2147483646 w 54"/>
                <a:gd name="T5" fmla="*/ 2147483646 h 62"/>
                <a:gd name="T6" fmla="*/ 2147483646 w 54"/>
                <a:gd name="T7" fmla="*/ 2147483646 h 62"/>
                <a:gd name="T8" fmla="*/ 0 w 54"/>
                <a:gd name="T9" fmla="*/ 2147483646 h 62"/>
                <a:gd name="T10" fmla="*/ 0 w 54"/>
                <a:gd name="T11" fmla="*/ 2147483646 h 62"/>
                <a:gd name="T12" fmla="*/ 2147483646 w 54"/>
                <a:gd name="T13" fmla="*/ 2147483646 h 62"/>
                <a:gd name="T14" fmla="*/ 2147483646 w 54"/>
                <a:gd name="T15" fmla="*/ 2147483646 h 62"/>
                <a:gd name="T16" fmla="*/ 2147483646 w 54"/>
                <a:gd name="T17" fmla="*/ 2147483646 h 62"/>
                <a:gd name="T18" fmla="*/ 2147483646 w 54"/>
                <a:gd name="T19" fmla="*/ 2147483646 h 62"/>
                <a:gd name="T20" fmla="*/ 2147483646 w 54"/>
                <a:gd name="T21" fmla="*/ 2147483646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62">
                  <a:moveTo>
                    <a:pt x="51" y="27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2" y="16"/>
                    <a:pt x="26" y="13"/>
                    <a:pt x="23" y="1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3" y="62"/>
                    <a:pt x="7" y="6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6" y="49"/>
                    <a:pt x="32" y="46"/>
                    <a:pt x="35" y="44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4" y="33"/>
                    <a:pt x="54" y="29"/>
                    <a:pt x="51" y="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108" name="Freeform 158"/>
            <p:cNvSpPr>
              <a:spLocks/>
            </p:cNvSpPr>
            <p:nvPr/>
          </p:nvSpPr>
          <p:spPr bwMode="auto">
            <a:xfrm>
              <a:off x="10151614" y="1907960"/>
              <a:ext cx="286189" cy="200332"/>
            </a:xfrm>
            <a:custGeom>
              <a:avLst/>
              <a:gdLst>
                <a:gd name="T0" fmla="*/ 2147483646 w 88"/>
                <a:gd name="T1" fmla="*/ 2147483646 h 62"/>
                <a:gd name="T2" fmla="*/ 2147483646 w 88"/>
                <a:gd name="T3" fmla="*/ 2147483646 h 62"/>
                <a:gd name="T4" fmla="*/ 2147483646 w 88"/>
                <a:gd name="T5" fmla="*/ 2147483646 h 62"/>
                <a:gd name="T6" fmla="*/ 2147483646 w 88"/>
                <a:gd name="T7" fmla="*/ 2147483646 h 62"/>
                <a:gd name="T8" fmla="*/ 2147483646 w 88"/>
                <a:gd name="T9" fmla="*/ 2147483646 h 62"/>
                <a:gd name="T10" fmla="*/ 2147483646 w 88"/>
                <a:gd name="T11" fmla="*/ 2147483646 h 62"/>
                <a:gd name="T12" fmla="*/ 2147483646 w 88"/>
                <a:gd name="T13" fmla="*/ 2147483646 h 62"/>
                <a:gd name="T14" fmla="*/ 2147483646 w 88"/>
                <a:gd name="T15" fmla="*/ 2147483646 h 62"/>
                <a:gd name="T16" fmla="*/ 2147483646 w 88"/>
                <a:gd name="T17" fmla="*/ 2147483646 h 62"/>
                <a:gd name="T18" fmla="*/ 2147483646 w 88"/>
                <a:gd name="T19" fmla="*/ 2147483646 h 62"/>
                <a:gd name="T20" fmla="*/ 2147483646 w 88"/>
                <a:gd name="T21" fmla="*/ 2147483646 h 62"/>
                <a:gd name="T22" fmla="*/ 2147483646 w 88"/>
                <a:gd name="T23" fmla="*/ 2147483646 h 62"/>
                <a:gd name="T24" fmla="*/ 2147483646 w 88"/>
                <a:gd name="T25" fmla="*/ 2147483646 h 62"/>
                <a:gd name="T26" fmla="*/ 2147483646 w 88"/>
                <a:gd name="T27" fmla="*/ 2147483646 h 62"/>
                <a:gd name="T28" fmla="*/ 2147483646 w 88"/>
                <a:gd name="T29" fmla="*/ 2147483646 h 62"/>
                <a:gd name="T30" fmla="*/ 2147483646 w 88"/>
                <a:gd name="T31" fmla="*/ 2147483646 h 62"/>
                <a:gd name="T32" fmla="*/ 2147483646 w 88"/>
                <a:gd name="T33" fmla="*/ 2147483646 h 62"/>
                <a:gd name="T34" fmla="*/ 2147483646 w 88"/>
                <a:gd name="T35" fmla="*/ 2147483646 h 62"/>
                <a:gd name="T36" fmla="*/ 2147483646 w 88"/>
                <a:gd name="T37" fmla="*/ 2147483646 h 62"/>
                <a:gd name="T38" fmla="*/ 2147483646 w 88"/>
                <a:gd name="T39" fmla="*/ 2147483646 h 62"/>
                <a:gd name="T40" fmla="*/ 2147483646 w 88"/>
                <a:gd name="T41" fmla="*/ 2147483646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8" h="62">
                  <a:moveTo>
                    <a:pt x="83" y="2"/>
                  </a:moveTo>
                  <a:cubicBezTo>
                    <a:pt x="68" y="11"/>
                    <a:pt x="68" y="11"/>
                    <a:pt x="68" y="11"/>
                  </a:cubicBezTo>
                  <a:cubicBezTo>
                    <a:pt x="65" y="13"/>
                    <a:pt x="58" y="16"/>
                    <a:pt x="55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2"/>
                    <a:pt x="49" y="0"/>
                    <a:pt x="46" y="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8" y="13"/>
                    <a:pt x="22" y="16"/>
                    <a:pt x="19" y="1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0" y="29"/>
                    <a:pt x="0" y="33"/>
                    <a:pt x="4" y="3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2" y="46"/>
                    <a:pt x="28" y="49"/>
                    <a:pt x="32" y="5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9" y="62"/>
                    <a:pt x="51" y="60"/>
                    <a:pt x="51" y="56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9" y="46"/>
                    <a:pt x="65" y="49"/>
                    <a:pt x="68" y="5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62"/>
                    <a:pt x="88" y="60"/>
                    <a:pt x="88" y="5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2"/>
                    <a:pt x="86" y="0"/>
                    <a:pt x="83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109" name="Freeform 159"/>
            <p:cNvSpPr>
              <a:spLocks/>
            </p:cNvSpPr>
            <p:nvPr/>
          </p:nvSpPr>
          <p:spPr bwMode="auto">
            <a:xfrm>
              <a:off x="12441127" y="1914093"/>
              <a:ext cx="292322" cy="202376"/>
            </a:xfrm>
            <a:custGeom>
              <a:avLst/>
              <a:gdLst>
                <a:gd name="T0" fmla="*/ 2147483646 w 90"/>
                <a:gd name="T1" fmla="*/ 2147483646 h 62"/>
                <a:gd name="T2" fmla="*/ 2147483646 w 90"/>
                <a:gd name="T3" fmla="*/ 2147483646 h 62"/>
                <a:gd name="T4" fmla="*/ 2147483646 w 90"/>
                <a:gd name="T5" fmla="*/ 2147483646 h 62"/>
                <a:gd name="T6" fmla="*/ 2147483646 w 90"/>
                <a:gd name="T7" fmla="*/ 2147483646 h 62"/>
                <a:gd name="T8" fmla="*/ 2147483646 w 90"/>
                <a:gd name="T9" fmla="*/ 2147483646 h 62"/>
                <a:gd name="T10" fmla="*/ 2147483646 w 90"/>
                <a:gd name="T11" fmla="*/ 2147483646 h 62"/>
                <a:gd name="T12" fmla="*/ 2147483646 w 90"/>
                <a:gd name="T13" fmla="*/ 2147483646 h 62"/>
                <a:gd name="T14" fmla="*/ 2147483646 w 90"/>
                <a:gd name="T15" fmla="*/ 2147483646 h 62"/>
                <a:gd name="T16" fmla="*/ 2147483646 w 90"/>
                <a:gd name="T17" fmla="*/ 2147483646 h 62"/>
                <a:gd name="T18" fmla="*/ 0 w 90"/>
                <a:gd name="T19" fmla="*/ 2147483646 h 62"/>
                <a:gd name="T20" fmla="*/ 0 w 90"/>
                <a:gd name="T21" fmla="*/ 2147483646 h 62"/>
                <a:gd name="T22" fmla="*/ 0 w 90"/>
                <a:gd name="T23" fmla="*/ 2147483646 h 62"/>
                <a:gd name="T24" fmla="*/ 0 w 90"/>
                <a:gd name="T25" fmla="*/ 2147483646 h 62"/>
                <a:gd name="T26" fmla="*/ 2147483646 w 90"/>
                <a:gd name="T27" fmla="*/ 2147483646 h 62"/>
                <a:gd name="T28" fmla="*/ 2147483646 w 90"/>
                <a:gd name="T29" fmla="*/ 2147483646 h 62"/>
                <a:gd name="T30" fmla="*/ 2147483646 w 90"/>
                <a:gd name="T31" fmla="*/ 2147483646 h 62"/>
                <a:gd name="T32" fmla="*/ 2147483646 w 90"/>
                <a:gd name="T33" fmla="*/ 2147483646 h 62"/>
                <a:gd name="T34" fmla="*/ 2147483646 w 90"/>
                <a:gd name="T35" fmla="*/ 2147483646 h 62"/>
                <a:gd name="T36" fmla="*/ 2147483646 w 90"/>
                <a:gd name="T37" fmla="*/ 2147483646 h 62"/>
                <a:gd name="T38" fmla="*/ 2147483646 w 90"/>
                <a:gd name="T39" fmla="*/ 2147483646 h 62"/>
                <a:gd name="T40" fmla="*/ 2147483646 w 90"/>
                <a:gd name="T41" fmla="*/ 2147483646 h 62"/>
                <a:gd name="T42" fmla="*/ 2147483646 w 90"/>
                <a:gd name="T43" fmla="*/ 2147483646 h 62"/>
                <a:gd name="T44" fmla="*/ 2147483646 w 90"/>
                <a:gd name="T45" fmla="*/ 2147483646 h 6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0" h="62">
                  <a:moveTo>
                    <a:pt x="87" y="27"/>
                  </a:moveTo>
                  <a:cubicBezTo>
                    <a:pt x="71" y="18"/>
                    <a:pt x="71" y="18"/>
                    <a:pt x="71" y="18"/>
                  </a:cubicBezTo>
                  <a:cubicBezTo>
                    <a:pt x="68" y="16"/>
                    <a:pt x="62" y="13"/>
                    <a:pt x="59" y="11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39" y="0"/>
                    <a:pt x="36" y="1"/>
                    <a:pt x="36" y="5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0" y="16"/>
                    <a:pt x="25" y="13"/>
                    <a:pt x="21" y="1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0"/>
                    <a:pt x="0" y="1"/>
                    <a:pt x="0" y="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7"/>
                    <a:pt x="0" y="34"/>
                    <a:pt x="0" y="38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2" y="62"/>
                    <a:pt x="6" y="6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5" y="49"/>
                    <a:pt x="30" y="45"/>
                    <a:pt x="33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60"/>
                    <a:pt x="39" y="62"/>
                    <a:pt x="43" y="6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62" y="49"/>
                    <a:pt x="68" y="45"/>
                    <a:pt x="71" y="43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90" y="32"/>
                    <a:pt x="90" y="29"/>
                    <a:pt x="87" y="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110" name="Freeform 160"/>
            <p:cNvSpPr>
              <a:spLocks/>
            </p:cNvSpPr>
            <p:nvPr/>
          </p:nvSpPr>
          <p:spPr bwMode="auto">
            <a:xfrm>
              <a:off x="9470893" y="1914093"/>
              <a:ext cx="188067" cy="202376"/>
            </a:xfrm>
            <a:custGeom>
              <a:avLst/>
              <a:gdLst>
                <a:gd name="T0" fmla="*/ 2147483646 w 58"/>
                <a:gd name="T1" fmla="*/ 2147483646 h 62"/>
                <a:gd name="T2" fmla="*/ 2147483646 w 58"/>
                <a:gd name="T3" fmla="*/ 2147483646 h 62"/>
                <a:gd name="T4" fmla="*/ 2147483646 w 58"/>
                <a:gd name="T5" fmla="*/ 2147483646 h 62"/>
                <a:gd name="T6" fmla="*/ 2147483646 w 58"/>
                <a:gd name="T7" fmla="*/ 2147483646 h 62"/>
                <a:gd name="T8" fmla="*/ 2147483646 w 58"/>
                <a:gd name="T9" fmla="*/ 2147483646 h 62"/>
                <a:gd name="T10" fmla="*/ 2147483646 w 58"/>
                <a:gd name="T11" fmla="*/ 2147483646 h 62"/>
                <a:gd name="T12" fmla="*/ 2147483646 w 58"/>
                <a:gd name="T13" fmla="*/ 2147483646 h 62"/>
                <a:gd name="T14" fmla="*/ 0 w 58"/>
                <a:gd name="T15" fmla="*/ 2147483646 h 62"/>
                <a:gd name="T16" fmla="*/ 0 w 58"/>
                <a:gd name="T17" fmla="*/ 2147483646 h 62"/>
                <a:gd name="T18" fmla="*/ 2147483646 w 58"/>
                <a:gd name="T19" fmla="*/ 2147483646 h 62"/>
                <a:gd name="T20" fmla="*/ 2147483646 w 58"/>
                <a:gd name="T21" fmla="*/ 2147483646 h 62"/>
                <a:gd name="T22" fmla="*/ 2147483646 w 58"/>
                <a:gd name="T23" fmla="*/ 2147483646 h 62"/>
                <a:gd name="T24" fmla="*/ 2147483646 w 58"/>
                <a:gd name="T25" fmla="*/ 2147483646 h 62"/>
                <a:gd name="T26" fmla="*/ 2147483646 w 58"/>
                <a:gd name="T27" fmla="*/ 2147483646 h 62"/>
                <a:gd name="T28" fmla="*/ 2147483646 w 58"/>
                <a:gd name="T29" fmla="*/ 2147483646 h 62"/>
                <a:gd name="T30" fmla="*/ 2147483646 w 58"/>
                <a:gd name="T31" fmla="*/ 2147483646 h 62"/>
                <a:gd name="T32" fmla="*/ 2147483646 w 58"/>
                <a:gd name="T33" fmla="*/ 2147483646 h 62"/>
                <a:gd name="T34" fmla="*/ 2147483646 w 58"/>
                <a:gd name="T35" fmla="*/ 2147483646 h 62"/>
                <a:gd name="T36" fmla="*/ 2147483646 w 58"/>
                <a:gd name="T37" fmla="*/ 2147483646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62">
                  <a:moveTo>
                    <a:pt x="52" y="2"/>
                  </a:moveTo>
                  <a:cubicBezTo>
                    <a:pt x="36" y="11"/>
                    <a:pt x="36" y="11"/>
                    <a:pt x="36" y="11"/>
                  </a:cubicBezTo>
                  <a:cubicBezTo>
                    <a:pt x="33" y="13"/>
                    <a:pt x="27" y="16"/>
                    <a:pt x="24" y="18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2" y="3"/>
                    <a:pt x="1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1" y="59"/>
                    <a:pt x="3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2" y="59"/>
                    <a:pt x="14" y="57"/>
                    <a:pt x="14" y="55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7" y="45"/>
                    <a:pt x="33" y="49"/>
                    <a:pt x="36" y="5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5" y="62"/>
                    <a:pt x="58" y="60"/>
                    <a:pt x="58" y="56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1"/>
                    <a:pt x="55" y="0"/>
                    <a:pt x="52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111" name="Freeform 161"/>
            <p:cNvSpPr>
              <a:spLocks/>
            </p:cNvSpPr>
            <p:nvPr/>
          </p:nvSpPr>
          <p:spPr bwMode="auto">
            <a:xfrm>
              <a:off x="13238368" y="1907960"/>
              <a:ext cx="190112" cy="200332"/>
            </a:xfrm>
            <a:custGeom>
              <a:avLst/>
              <a:gdLst>
                <a:gd name="T0" fmla="*/ 2147483646 w 58"/>
                <a:gd name="T1" fmla="*/ 2147483646 h 62"/>
                <a:gd name="T2" fmla="*/ 2147483646 w 58"/>
                <a:gd name="T3" fmla="*/ 2147483646 h 62"/>
                <a:gd name="T4" fmla="*/ 2147483646 w 58"/>
                <a:gd name="T5" fmla="*/ 2147483646 h 62"/>
                <a:gd name="T6" fmla="*/ 2147483646 w 58"/>
                <a:gd name="T7" fmla="*/ 2147483646 h 62"/>
                <a:gd name="T8" fmla="*/ 2147483646 w 58"/>
                <a:gd name="T9" fmla="*/ 2147483646 h 62"/>
                <a:gd name="T10" fmla="*/ 2147483646 w 58"/>
                <a:gd name="T11" fmla="*/ 2147483646 h 62"/>
                <a:gd name="T12" fmla="*/ 2147483646 w 58"/>
                <a:gd name="T13" fmla="*/ 2147483646 h 62"/>
                <a:gd name="T14" fmla="*/ 0 w 58"/>
                <a:gd name="T15" fmla="*/ 2147483646 h 62"/>
                <a:gd name="T16" fmla="*/ 0 w 58"/>
                <a:gd name="T17" fmla="*/ 2147483646 h 62"/>
                <a:gd name="T18" fmla="*/ 2147483646 w 58"/>
                <a:gd name="T19" fmla="*/ 2147483646 h 62"/>
                <a:gd name="T20" fmla="*/ 2147483646 w 58"/>
                <a:gd name="T21" fmla="*/ 2147483646 h 62"/>
                <a:gd name="T22" fmla="*/ 2147483646 w 58"/>
                <a:gd name="T23" fmla="*/ 2147483646 h 62"/>
                <a:gd name="T24" fmla="*/ 2147483646 w 58"/>
                <a:gd name="T25" fmla="*/ 2147483646 h 62"/>
                <a:gd name="T26" fmla="*/ 2147483646 w 58"/>
                <a:gd name="T27" fmla="*/ 2147483646 h 62"/>
                <a:gd name="T28" fmla="*/ 2147483646 w 58"/>
                <a:gd name="T29" fmla="*/ 2147483646 h 62"/>
                <a:gd name="T30" fmla="*/ 2147483646 w 58"/>
                <a:gd name="T31" fmla="*/ 2147483646 h 62"/>
                <a:gd name="T32" fmla="*/ 2147483646 w 58"/>
                <a:gd name="T33" fmla="*/ 2147483646 h 62"/>
                <a:gd name="T34" fmla="*/ 2147483646 w 58"/>
                <a:gd name="T35" fmla="*/ 2147483646 h 62"/>
                <a:gd name="T36" fmla="*/ 2147483646 w 58"/>
                <a:gd name="T37" fmla="*/ 2147483646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62">
                  <a:moveTo>
                    <a:pt x="55" y="3"/>
                  </a:moveTo>
                  <a:cubicBezTo>
                    <a:pt x="48" y="3"/>
                    <a:pt x="48" y="3"/>
                    <a:pt x="48" y="3"/>
                  </a:cubicBezTo>
                  <a:cubicBezTo>
                    <a:pt x="46" y="3"/>
                    <a:pt x="44" y="5"/>
                    <a:pt x="44" y="7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1" y="16"/>
                    <a:pt x="25" y="13"/>
                    <a:pt x="22" y="1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3" y="62"/>
                    <a:pt x="7" y="60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5" y="49"/>
                    <a:pt x="31" y="46"/>
                    <a:pt x="34" y="44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9"/>
                    <a:pt x="46" y="61"/>
                    <a:pt x="48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7" y="61"/>
                    <a:pt x="58" y="59"/>
                    <a:pt x="58" y="5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7" y="3"/>
                    <a:pt x="55" y="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112" name="Group 276"/>
            <p:cNvGrpSpPr/>
            <p:nvPr/>
          </p:nvGrpSpPr>
          <p:grpSpPr>
            <a:xfrm>
              <a:off x="10952944" y="1918181"/>
              <a:ext cx="190111" cy="210554"/>
              <a:chOff x="1625601" y="798513"/>
              <a:chExt cx="147637" cy="163513"/>
            </a:xfrm>
            <a:solidFill>
              <a:schemeClr val="tx1"/>
            </a:solidFill>
          </p:grpSpPr>
          <p:sp>
            <p:nvSpPr>
              <p:cNvPr id="1113" name="Freeform 162"/>
              <p:cNvSpPr>
                <a:spLocks/>
              </p:cNvSpPr>
              <p:nvPr/>
            </p:nvSpPr>
            <p:spPr bwMode="auto">
              <a:xfrm>
                <a:off x="1625601" y="798513"/>
                <a:ext cx="55563" cy="16351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8" y="0"/>
                  </a:cxn>
                  <a:cxn ang="0">
                    <a:pos x="0" y="7"/>
                  </a:cxn>
                  <a:cxn ang="0">
                    <a:pos x="0" y="58"/>
                  </a:cxn>
                  <a:cxn ang="0">
                    <a:pos x="8" y="65"/>
                  </a:cxn>
                  <a:cxn ang="0">
                    <a:pos x="15" y="65"/>
                  </a:cxn>
                  <a:cxn ang="0">
                    <a:pos x="22" y="58"/>
                  </a:cxn>
                  <a:cxn ang="0">
                    <a:pos x="22" y="7"/>
                  </a:cxn>
                  <a:cxn ang="0">
                    <a:pos x="15" y="0"/>
                  </a:cxn>
                </a:cxnLst>
                <a:rect l="0" t="0" r="r" b="b"/>
                <a:pathLst>
                  <a:path w="22" h="65">
                    <a:moveTo>
                      <a:pt x="15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2"/>
                      <a:pt x="4" y="65"/>
                      <a:pt x="8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9" y="65"/>
                      <a:pt x="22" y="62"/>
                      <a:pt x="22" y="5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3"/>
                      <a:pt x="19" y="0"/>
                      <a:pt x="1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14" name="Freeform 163"/>
              <p:cNvSpPr>
                <a:spLocks/>
              </p:cNvSpPr>
              <p:nvPr/>
            </p:nvSpPr>
            <p:spPr bwMode="auto">
              <a:xfrm>
                <a:off x="1719263" y="798513"/>
                <a:ext cx="53975" cy="16351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0" y="58"/>
                  </a:cxn>
                  <a:cxn ang="0">
                    <a:pos x="7" y="65"/>
                  </a:cxn>
                  <a:cxn ang="0">
                    <a:pos x="14" y="65"/>
                  </a:cxn>
                  <a:cxn ang="0">
                    <a:pos x="21" y="58"/>
                  </a:cxn>
                  <a:cxn ang="0">
                    <a:pos x="21" y="7"/>
                  </a:cxn>
                  <a:cxn ang="0">
                    <a:pos x="14" y="0"/>
                  </a:cxn>
                </a:cxnLst>
                <a:rect l="0" t="0" r="r" b="b"/>
                <a:pathLst>
                  <a:path w="21" h="65">
                    <a:moveTo>
                      <a:pt x="14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2"/>
                      <a:pt x="3" y="65"/>
                      <a:pt x="7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8" y="65"/>
                      <a:pt x="21" y="62"/>
                      <a:pt x="21" y="5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3"/>
                      <a:pt x="18" y="0"/>
                      <a:pt x="1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115" name="Freeform 164"/>
            <p:cNvSpPr>
              <a:spLocks noEditPoints="1"/>
            </p:cNvSpPr>
            <p:nvPr/>
          </p:nvSpPr>
          <p:spPr bwMode="auto">
            <a:xfrm>
              <a:off x="13806657" y="1918181"/>
              <a:ext cx="378179" cy="210553"/>
            </a:xfrm>
            <a:custGeom>
              <a:avLst/>
              <a:gdLst>
                <a:gd name="T0" fmla="*/ 2147483646 w 185"/>
                <a:gd name="T1" fmla="*/ 2147483646 h 103"/>
                <a:gd name="T2" fmla="*/ 2147483646 w 185"/>
                <a:gd name="T3" fmla="*/ 0 h 103"/>
                <a:gd name="T4" fmla="*/ 0 w 185"/>
                <a:gd name="T5" fmla="*/ 0 h 103"/>
                <a:gd name="T6" fmla="*/ 0 w 185"/>
                <a:gd name="T7" fmla="*/ 2147483646 h 103"/>
                <a:gd name="T8" fmla="*/ 2147483646 w 185"/>
                <a:gd name="T9" fmla="*/ 2147483646 h 103"/>
                <a:gd name="T10" fmla="*/ 2147483646 w 185"/>
                <a:gd name="T11" fmla="*/ 2147483646 h 103"/>
                <a:gd name="T12" fmla="*/ 2147483646 w 185"/>
                <a:gd name="T13" fmla="*/ 2147483646 h 103"/>
                <a:gd name="T14" fmla="*/ 2147483646 w 185"/>
                <a:gd name="T15" fmla="*/ 2147483646 h 103"/>
                <a:gd name="T16" fmla="*/ 2147483646 w 185"/>
                <a:gd name="T17" fmla="*/ 2147483646 h 103"/>
                <a:gd name="T18" fmla="*/ 2147483646 w 185"/>
                <a:gd name="T19" fmla="*/ 2147483646 h 103"/>
                <a:gd name="T20" fmla="*/ 2147483646 w 185"/>
                <a:gd name="T21" fmla="*/ 2147483646 h 103"/>
                <a:gd name="T22" fmla="*/ 2147483646 w 185"/>
                <a:gd name="T23" fmla="*/ 2147483646 h 103"/>
                <a:gd name="T24" fmla="*/ 2147483646 w 185"/>
                <a:gd name="T25" fmla="*/ 2147483646 h 103"/>
                <a:gd name="T26" fmla="*/ 2147483646 w 185"/>
                <a:gd name="T27" fmla="*/ 2147483646 h 10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5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5" y="81"/>
                  </a:lnTo>
                  <a:lnTo>
                    <a:pt x="185" y="35"/>
                  </a:lnTo>
                  <a:lnTo>
                    <a:pt x="173" y="35"/>
                  </a:lnTo>
                  <a:close/>
                  <a:moveTo>
                    <a:pt x="150" y="81"/>
                  </a:moveTo>
                  <a:lnTo>
                    <a:pt x="23" y="81"/>
                  </a:lnTo>
                  <a:lnTo>
                    <a:pt x="23" y="22"/>
                  </a:lnTo>
                  <a:lnTo>
                    <a:pt x="150" y="22"/>
                  </a:lnTo>
                  <a:lnTo>
                    <a:pt x="150" y="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116" name="Group 285"/>
            <p:cNvGrpSpPr/>
            <p:nvPr/>
          </p:nvGrpSpPr>
          <p:grpSpPr>
            <a:xfrm>
              <a:off x="14560971" y="1918181"/>
              <a:ext cx="376134" cy="210554"/>
              <a:chOff x="4427538" y="798513"/>
              <a:chExt cx="292100" cy="163513"/>
            </a:xfrm>
            <a:solidFill>
              <a:schemeClr val="tx1"/>
            </a:solidFill>
          </p:grpSpPr>
          <p:sp>
            <p:nvSpPr>
              <p:cNvPr id="1117" name="Freeform 165"/>
              <p:cNvSpPr>
                <a:spLocks noEditPoints="1"/>
              </p:cNvSpPr>
              <p:nvPr/>
            </p:nvSpPr>
            <p:spPr bwMode="auto">
              <a:xfrm>
                <a:off x="4427538" y="798513"/>
                <a:ext cx="292100" cy="16351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73" y="0"/>
                  </a:cxn>
                  <a:cxn ang="0">
                    <a:pos x="0" y="0"/>
                  </a:cxn>
                  <a:cxn ang="0">
                    <a:pos x="0" y="103"/>
                  </a:cxn>
                  <a:cxn ang="0">
                    <a:pos x="173" y="103"/>
                  </a:cxn>
                  <a:cxn ang="0">
                    <a:pos x="173" y="81"/>
                  </a:cxn>
                  <a:cxn ang="0">
                    <a:pos x="184" y="81"/>
                  </a:cxn>
                  <a:cxn ang="0">
                    <a:pos x="184" y="35"/>
                  </a:cxn>
                  <a:cxn ang="0">
                    <a:pos x="173" y="35"/>
                  </a:cxn>
                  <a:cxn ang="0">
                    <a:pos x="149" y="81"/>
                  </a:cxn>
                  <a:cxn ang="0">
                    <a:pos x="22" y="81"/>
                  </a:cxn>
                  <a:cxn ang="0">
                    <a:pos x="22" y="22"/>
                  </a:cxn>
                  <a:cxn ang="0">
                    <a:pos x="149" y="22"/>
                  </a:cxn>
                  <a:cxn ang="0">
                    <a:pos x="149" y="81"/>
                  </a:cxn>
                </a:cxnLst>
                <a:rect l="0" t="0" r="r" b="b"/>
                <a:pathLst>
                  <a:path w="184" h="103">
                    <a:moveTo>
                      <a:pt x="173" y="35"/>
                    </a:moveTo>
                    <a:lnTo>
                      <a:pt x="173" y="0"/>
                    </a:lnTo>
                    <a:lnTo>
                      <a:pt x="0" y="0"/>
                    </a:lnTo>
                    <a:lnTo>
                      <a:pt x="0" y="103"/>
                    </a:lnTo>
                    <a:lnTo>
                      <a:pt x="173" y="103"/>
                    </a:lnTo>
                    <a:lnTo>
                      <a:pt x="173" y="81"/>
                    </a:lnTo>
                    <a:lnTo>
                      <a:pt x="184" y="81"/>
                    </a:lnTo>
                    <a:lnTo>
                      <a:pt x="184" y="35"/>
                    </a:lnTo>
                    <a:lnTo>
                      <a:pt x="173" y="35"/>
                    </a:lnTo>
                    <a:close/>
                    <a:moveTo>
                      <a:pt x="149" y="81"/>
                    </a:moveTo>
                    <a:lnTo>
                      <a:pt x="22" y="81"/>
                    </a:lnTo>
                    <a:lnTo>
                      <a:pt x="22" y="22"/>
                    </a:lnTo>
                    <a:lnTo>
                      <a:pt x="149" y="22"/>
                    </a:lnTo>
                    <a:lnTo>
                      <a:pt x="149" y="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18" name="Freeform 166"/>
              <p:cNvSpPr>
                <a:spLocks/>
              </p:cNvSpPr>
              <p:nvPr/>
            </p:nvSpPr>
            <p:spPr bwMode="auto">
              <a:xfrm>
                <a:off x="4483101" y="854075"/>
                <a:ext cx="107950" cy="5238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0" y="33"/>
                  </a:cxn>
                  <a:cxn ang="0">
                    <a:pos x="68" y="33"/>
                  </a:cxn>
                  <a:cxn ang="0">
                    <a:pos x="33" y="0"/>
                  </a:cxn>
                </a:cxnLst>
                <a:rect l="0" t="0" r="r" b="b"/>
                <a:pathLst>
                  <a:path w="68" h="33">
                    <a:moveTo>
                      <a:pt x="33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68" y="33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19" name="Group 286"/>
            <p:cNvGrpSpPr/>
            <p:nvPr/>
          </p:nvGrpSpPr>
          <p:grpSpPr>
            <a:xfrm>
              <a:off x="15313239" y="1918181"/>
              <a:ext cx="376134" cy="210554"/>
              <a:chOff x="5011738" y="798513"/>
              <a:chExt cx="292100" cy="163513"/>
            </a:xfrm>
            <a:solidFill>
              <a:schemeClr val="tx1"/>
            </a:solidFill>
          </p:grpSpPr>
          <p:sp>
            <p:nvSpPr>
              <p:cNvPr id="1120" name="Freeform 167"/>
              <p:cNvSpPr>
                <a:spLocks noEditPoints="1"/>
              </p:cNvSpPr>
              <p:nvPr/>
            </p:nvSpPr>
            <p:spPr bwMode="auto">
              <a:xfrm>
                <a:off x="5011738" y="798513"/>
                <a:ext cx="292100" cy="16351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73" y="0"/>
                  </a:cxn>
                  <a:cxn ang="0">
                    <a:pos x="0" y="0"/>
                  </a:cxn>
                  <a:cxn ang="0">
                    <a:pos x="0" y="103"/>
                  </a:cxn>
                  <a:cxn ang="0">
                    <a:pos x="173" y="103"/>
                  </a:cxn>
                  <a:cxn ang="0">
                    <a:pos x="173" y="81"/>
                  </a:cxn>
                  <a:cxn ang="0">
                    <a:pos x="184" y="81"/>
                  </a:cxn>
                  <a:cxn ang="0">
                    <a:pos x="184" y="35"/>
                  </a:cxn>
                  <a:cxn ang="0">
                    <a:pos x="173" y="35"/>
                  </a:cxn>
                  <a:cxn ang="0">
                    <a:pos x="151" y="81"/>
                  </a:cxn>
                  <a:cxn ang="0">
                    <a:pos x="24" y="81"/>
                  </a:cxn>
                  <a:cxn ang="0">
                    <a:pos x="24" y="22"/>
                  </a:cxn>
                  <a:cxn ang="0">
                    <a:pos x="151" y="22"/>
                  </a:cxn>
                  <a:cxn ang="0">
                    <a:pos x="151" y="81"/>
                  </a:cxn>
                </a:cxnLst>
                <a:rect l="0" t="0" r="r" b="b"/>
                <a:pathLst>
                  <a:path w="184" h="103">
                    <a:moveTo>
                      <a:pt x="173" y="35"/>
                    </a:moveTo>
                    <a:lnTo>
                      <a:pt x="173" y="0"/>
                    </a:lnTo>
                    <a:lnTo>
                      <a:pt x="0" y="0"/>
                    </a:lnTo>
                    <a:lnTo>
                      <a:pt x="0" y="103"/>
                    </a:lnTo>
                    <a:lnTo>
                      <a:pt x="173" y="103"/>
                    </a:lnTo>
                    <a:lnTo>
                      <a:pt x="173" y="81"/>
                    </a:lnTo>
                    <a:lnTo>
                      <a:pt x="184" y="81"/>
                    </a:lnTo>
                    <a:lnTo>
                      <a:pt x="184" y="35"/>
                    </a:lnTo>
                    <a:lnTo>
                      <a:pt x="173" y="35"/>
                    </a:lnTo>
                    <a:close/>
                    <a:moveTo>
                      <a:pt x="151" y="81"/>
                    </a:moveTo>
                    <a:lnTo>
                      <a:pt x="24" y="81"/>
                    </a:lnTo>
                    <a:lnTo>
                      <a:pt x="24" y="22"/>
                    </a:lnTo>
                    <a:lnTo>
                      <a:pt x="151" y="22"/>
                    </a:lnTo>
                    <a:lnTo>
                      <a:pt x="151" y="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21" name="Rectangle 168"/>
              <p:cNvSpPr>
                <a:spLocks noChangeArrowheads="1"/>
              </p:cNvSpPr>
              <p:nvPr/>
            </p:nvSpPr>
            <p:spPr bwMode="auto">
              <a:xfrm>
                <a:off x="5067301" y="854075"/>
                <a:ext cx="163513" cy="523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22" name="Group 287"/>
            <p:cNvGrpSpPr/>
            <p:nvPr/>
          </p:nvGrpSpPr>
          <p:grpSpPr>
            <a:xfrm>
              <a:off x="16069596" y="1918181"/>
              <a:ext cx="376134" cy="210554"/>
              <a:chOff x="5599113" y="798513"/>
              <a:chExt cx="292100" cy="163513"/>
            </a:xfrm>
            <a:solidFill>
              <a:schemeClr val="tx1"/>
            </a:solidFill>
          </p:grpSpPr>
          <p:sp>
            <p:nvSpPr>
              <p:cNvPr id="1123" name="Freeform 169"/>
              <p:cNvSpPr>
                <a:spLocks noEditPoints="1"/>
              </p:cNvSpPr>
              <p:nvPr/>
            </p:nvSpPr>
            <p:spPr bwMode="auto">
              <a:xfrm>
                <a:off x="5599113" y="798513"/>
                <a:ext cx="292100" cy="163513"/>
              </a:xfrm>
              <a:custGeom>
                <a:avLst/>
                <a:gdLst/>
                <a:ahLst/>
                <a:cxnLst>
                  <a:cxn ang="0">
                    <a:pos x="172" y="35"/>
                  </a:cxn>
                  <a:cxn ang="0">
                    <a:pos x="172" y="0"/>
                  </a:cxn>
                  <a:cxn ang="0">
                    <a:pos x="0" y="0"/>
                  </a:cxn>
                  <a:cxn ang="0">
                    <a:pos x="0" y="103"/>
                  </a:cxn>
                  <a:cxn ang="0">
                    <a:pos x="172" y="103"/>
                  </a:cxn>
                  <a:cxn ang="0">
                    <a:pos x="172" y="81"/>
                  </a:cxn>
                  <a:cxn ang="0">
                    <a:pos x="184" y="81"/>
                  </a:cxn>
                  <a:cxn ang="0">
                    <a:pos x="184" y="35"/>
                  </a:cxn>
                  <a:cxn ang="0">
                    <a:pos x="172" y="35"/>
                  </a:cxn>
                  <a:cxn ang="0">
                    <a:pos x="149" y="81"/>
                  </a:cxn>
                  <a:cxn ang="0">
                    <a:pos x="22" y="81"/>
                  </a:cxn>
                  <a:cxn ang="0">
                    <a:pos x="22" y="22"/>
                  </a:cxn>
                  <a:cxn ang="0">
                    <a:pos x="149" y="22"/>
                  </a:cxn>
                  <a:cxn ang="0">
                    <a:pos x="149" y="81"/>
                  </a:cxn>
                </a:cxnLst>
                <a:rect l="0" t="0" r="r" b="b"/>
                <a:pathLst>
                  <a:path w="184" h="103">
                    <a:moveTo>
                      <a:pt x="172" y="35"/>
                    </a:moveTo>
                    <a:lnTo>
                      <a:pt x="172" y="0"/>
                    </a:lnTo>
                    <a:lnTo>
                      <a:pt x="0" y="0"/>
                    </a:lnTo>
                    <a:lnTo>
                      <a:pt x="0" y="103"/>
                    </a:lnTo>
                    <a:lnTo>
                      <a:pt x="172" y="103"/>
                    </a:lnTo>
                    <a:lnTo>
                      <a:pt x="172" y="81"/>
                    </a:lnTo>
                    <a:lnTo>
                      <a:pt x="184" y="81"/>
                    </a:lnTo>
                    <a:lnTo>
                      <a:pt x="184" y="35"/>
                    </a:lnTo>
                    <a:lnTo>
                      <a:pt x="172" y="35"/>
                    </a:lnTo>
                    <a:close/>
                    <a:moveTo>
                      <a:pt x="149" y="81"/>
                    </a:moveTo>
                    <a:lnTo>
                      <a:pt x="22" y="81"/>
                    </a:lnTo>
                    <a:lnTo>
                      <a:pt x="22" y="22"/>
                    </a:lnTo>
                    <a:lnTo>
                      <a:pt x="149" y="22"/>
                    </a:lnTo>
                    <a:lnTo>
                      <a:pt x="149" y="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24" name="Freeform 170"/>
              <p:cNvSpPr>
                <a:spLocks/>
              </p:cNvSpPr>
              <p:nvPr/>
            </p:nvSpPr>
            <p:spPr bwMode="auto">
              <a:xfrm>
                <a:off x="5651501" y="854075"/>
                <a:ext cx="166688" cy="52388"/>
              </a:xfrm>
              <a:custGeom>
                <a:avLst/>
                <a:gdLst/>
                <a:ahLst/>
                <a:cxnLst>
                  <a:cxn ang="0">
                    <a:pos x="59" y="33"/>
                  </a:cxn>
                  <a:cxn ang="0">
                    <a:pos x="105" y="0"/>
                  </a:cxn>
                  <a:cxn ang="0">
                    <a:pos x="59" y="11"/>
                  </a:cxn>
                  <a:cxn ang="0">
                    <a:pos x="47" y="0"/>
                  </a:cxn>
                  <a:cxn ang="0">
                    <a:pos x="0" y="33"/>
                  </a:cxn>
                  <a:cxn ang="0">
                    <a:pos x="47" y="22"/>
                  </a:cxn>
                  <a:cxn ang="0">
                    <a:pos x="59" y="33"/>
                  </a:cxn>
                </a:cxnLst>
                <a:rect l="0" t="0" r="r" b="b"/>
                <a:pathLst>
                  <a:path w="105" h="33">
                    <a:moveTo>
                      <a:pt x="59" y="33"/>
                    </a:moveTo>
                    <a:lnTo>
                      <a:pt x="105" y="0"/>
                    </a:lnTo>
                    <a:lnTo>
                      <a:pt x="59" y="11"/>
                    </a:lnTo>
                    <a:lnTo>
                      <a:pt x="47" y="0"/>
                    </a:lnTo>
                    <a:lnTo>
                      <a:pt x="0" y="33"/>
                    </a:lnTo>
                    <a:lnTo>
                      <a:pt x="47" y="22"/>
                    </a:lnTo>
                    <a:lnTo>
                      <a:pt x="59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25" name="Group 289"/>
            <p:cNvGrpSpPr/>
            <p:nvPr/>
          </p:nvGrpSpPr>
          <p:grpSpPr>
            <a:xfrm>
              <a:off x="18328446" y="1752600"/>
              <a:ext cx="331162" cy="376134"/>
              <a:chOff x="7353301" y="669925"/>
              <a:chExt cx="257175" cy="292100"/>
            </a:xfrm>
            <a:solidFill>
              <a:schemeClr val="tx1"/>
            </a:solidFill>
          </p:grpSpPr>
          <p:sp>
            <p:nvSpPr>
              <p:cNvPr id="1126" name="Freeform 171"/>
              <p:cNvSpPr>
                <a:spLocks/>
              </p:cNvSpPr>
              <p:nvPr/>
            </p:nvSpPr>
            <p:spPr bwMode="auto">
              <a:xfrm>
                <a:off x="7353301" y="669925"/>
                <a:ext cx="38100" cy="2921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109"/>
                  </a:cxn>
                  <a:cxn ang="0">
                    <a:pos x="8" y="116"/>
                  </a:cxn>
                  <a:cxn ang="0">
                    <a:pos x="15" y="116"/>
                  </a:cxn>
                  <a:cxn ang="0">
                    <a:pos x="15" y="0"/>
                  </a:cxn>
                  <a:cxn ang="0">
                    <a:pos x="8" y="0"/>
                  </a:cxn>
                  <a:cxn ang="0">
                    <a:pos x="0" y="7"/>
                  </a:cxn>
                </a:cxnLst>
                <a:rect l="0" t="0" r="r" b="b"/>
                <a:pathLst>
                  <a:path w="15" h="116">
                    <a:moveTo>
                      <a:pt x="0" y="7"/>
                    </a:move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13"/>
                      <a:pt x="4" y="116"/>
                      <a:pt x="8" y="116"/>
                    </a:cubicBezTo>
                    <a:cubicBezTo>
                      <a:pt x="15" y="116"/>
                      <a:pt x="15" y="116"/>
                      <a:pt x="15" y="1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27" name="Freeform 172"/>
              <p:cNvSpPr>
                <a:spLocks noEditPoints="1"/>
              </p:cNvSpPr>
              <p:nvPr/>
            </p:nvSpPr>
            <p:spPr bwMode="auto">
              <a:xfrm>
                <a:off x="7408863" y="669925"/>
                <a:ext cx="201613" cy="2921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84"/>
                  </a:cxn>
                  <a:cxn ang="0">
                    <a:pos x="127" y="184"/>
                  </a:cxn>
                  <a:cxn ang="0">
                    <a:pos x="127" y="0"/>
                  </a:cxn>
                  <a:cxn ang="0">
                    <a:pos x="0" y="0"/>
                  </a:cxn>
                  <a:cxn ang="0">
                    <a:pos x="92" y="70"/>
                  </a:cxn>
                  <a:cxn ang="0">
                    <a:pos x="46" y="70"/>
                  </a:cxn>
                  <a:cxn ang="0">
                    <a:pos x="46" y="35"/>
                  </a:cxn>
                  <a:cxn ang="0">
                    <a:pos x="92" y="35"/>
                  </a:cxn>
                  <a:cxn ang="0">
                    <a:pos x="92" y="70"/>
                  </a:cxn>
                </a:cxnLst>
                <a:rect l="0" t="0" r="r" b="b"/>
                <a:pathLst>
                  <a:path w="127" h="184">
                    <a:moveTo>
                      <a:pt x="0" y="0"/>
                    </a:moveTo>
                    <a:lnTo>
                      <a:pt x="0" y="184"/>
                    </a:lnTo>
                    <a:lnTo>
                      <a:pt x="127" y="184"/>
                    </a:lnTo>
                    <a:lnTo>
                      <a:pt x="127" y="0"/>
                    </a:lnTo>
                    <a:lnTo>
                      <a:pt x="0" y="0"/>
                    </a:lnTo>
                    <a:close/>
                    <a:moveTo>
                      <a:pt x="92" y="70"/>
                    </a:moveTo>
                    <a:lnTo>
                      <a:pt x="46" y="70"/>
                    </a:lnTo>
                    <a:lnTo>
                      <a:pt x="46" y="35"/>
                    </a:lnTo>
                    <a:lnTo>
                      <a:pt x="92" y="35"/>
                    </a:lnTo>
                    <a:lnTo>
                      <a:pt x="92" y="7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128" name="Freeform 173"/>
            <p:cNvSpPr>
              <a:spLocks noEditPoints="1"/>
            </p:cNvSpPr>
            <p:nvPr/>
          </p:nvSpPr>
          <p:spPr bwMode="auto">
            <a:xfrm>
              <a:off x="17576177" y="1758733"/>
              <a:ext cx="353649" cy="376134"/>
            </a:xfrm>
            <a:custGeom>
              <a:avLst/>
              <a:gdLst>
                <a:gd name="T0" fmla="*/ 2147483646 w 109"/>
                <a:gd name="T1" fmla="*/ 0 h 116"/>
                <a:gd name="T2" fmla="*/ 2147483646 w 109"/>
                <a:gd name="T3" fmla="*/ 0 h 116"/>
                <a:gd name="T4" fmla="*/ 2147483646 w 109"/>
                <a:gd name="T5" fmla="*/ 2147483646 h 116"/>
                <a:gd name="T6" fmla="*/ 2147483646 w 109"/>
                <a:gd name="T7" fmla="*/ 2147483646 h 116"/>
                <a:gd name="T8" fmla="*/ 2147483646 w 109"/>
                <a:gd name="T9" fmla="*/ 2147483646 h 116"/>
                <a:gd name="T10" fmla="*/ 2147483646 w 109"/>
                <a:gd name="T11" fmla="*/ 2147483646 h 116"/>
                <a:gd name="T12" fmla="*/ 2147483646 w 109"/>
                <a:gd name="T13" fmla="*/ 2147483646 h 116"/>
                <a:gd name="T14" fmla="*/ 2147483646 w 109"/>
                <a:gd name="T15" fmla="*/ 2147483646 h 116"/>
                <a:gd name="T16" fmla="*/ 0 w 109"/>
                <a:gd name="T17" fmla="*/ 2147483646 h 116"/>
                <a:gd name="T18" fmla="*/ 2147483646 w 109"/>
                <a:gd name="T19" fmla="*/ 2147483646 h 116"/>
                <a:gd name="T20" fmla="*/ 2147483646 w 109"/>
                <a:gd name="T21" fmla="*/ 2147483646 h 116"/>
                <a:gd name="T22" fmla="*/ 2147483646 w 109"/>
                <a:gd name="T23" fmla="*/ 2147483646 h 116"/>
                <a:gd name="T24" fmla="*/ 2147483646 w 109"/>
                <a:gd name="T25" fmla="*/ 2147483646 h 116"/>
                <a:gd name="T26" fmla="*/ 2147483646 w 109"/>
                <a:gd name="T27" fmla="*/ 2147483646 h 116"/>
                <a:gd name="T28" fmla="*/ 2147483646 w 109"/>
                <a:gd name="T29" fmla="*/ 2147483646 h 116"/>
                <a:gd name="T30" fmla="*/ 2147483646 w 109"/>
                <a:gd name="T31" fmla="*/ 2147483646 h 116"/>
                <a:gd name="T32" fmla="*/ 0 w 109"/>
                <a:gd name="T33" fmla="*/ 2147483646 h 116"/>
                <a:gd name="T34" fmla="*/ 2147483646 w 109"/>
                <a:gd name="T35" fmla="*/ 2147483646 h 116"/>
                <a:gd name="T36" fmla="*/ 2147483646 w 109"/>
                <a:gd name="T37" fmla="*/ 2147483646 h 116"/>
                <a:gd name="T38" fmla="*/ 2147483646 w 109"/>
                <a:gd name="T39" fmla="*/ 2147483646 h 116"/>
                <a:gd name="T40" fmla="*/ 2147483646 w 109"/>
                <a:gd name="T41" fmla="*/ 2147483646 h 116"/>
                <a:gd name="T42" fmla="*/ 2147483646 w 109"/>
                <a:gd name="T43" fmla="*/ 2147483646 h 116"/>
                <a:gd name="T44" fmla="*/ 2147483646 w 109"/>
                <a:gd name="T45" fmla="*/ 2147483646 h 116"/>
                <a:gd name="T46" fmla="*/ 2147483646 w 109"/>
                <a:gd name="T47" fmla="*/ 2147483646 h 116"/>
                <a:gd name="T48" fmla="*/ 0 w 109"/>
                <a:gd name="T49" fmla="*/ 2147483646 h 116"/>
                <a:gd name="T50" fmla="*/ 2147483646 w 109"/>
                <a:gd name="T51" fmla="*/ 2147483646 h 116"/>
                <a:gd name="T52" fmla="*/ 2147483646 w 109"/>
                <a:gd name="T53" fmla="*/ 2147483646 h 116"/>
                <a:gd name="T54" fmla="*/ 2147483646 w 109"/>
                <a:gd name="T55" fmla="*/ 2147483646 h 116"/>
                <a:gd name="T56" fmla="*/ 2147483646 w 109"/>
                <a:gd name="T57" fmla="*/ 2147483646 h 116"/>
                <a:gd name="T58" fmla="*/ 2147483646 w 109"/>
                <a:gd name="T59" fmla="*/ 2147483646 h 116"/>
                <a:gd name="T60" fmla="*/ 2147483646 w 109"/>
                <a:gd name="T61" fmla="*/ 2147483646 h 116"/>
                <a:gd name="T62" fmla="*/ 2147483646 w 109"/>
                <a:gd name="T63" fmla="*/ 2147483646 h 116"/>
                <a:gd name="T64" fmla="*/ 2147483646 w 109"/>
                <a:gd name="T65" fmla="*/ 0 h 116"/>
                <a:gd name="T66" fmla="*/ 2147483646 w 109"/>
                <a:gd name="T67" fmla="*/ 2147483646 h 116"/>
                <a:gd name="T68" fmla="*/ 2147483646 w 109"/>
                <a:gd name="T69" fmla="*/ 2147483646 h 116"/>
                <a:gd name="T70" fmla="*/ 2147483646 w 109"/>
                <a:gd name="T71" fmla="*/ 2147483646 h 116"/>
                <a:gd name="T72" fmla="*/ 2147483646 w 109"/>
                <a:gd name="T73" fmla="*/ 2147483646 h 116"/>
                <a:gd name="T74" fmla="*/ 2147483646 w 109"/>
                <a:gd name="T75" fmla="*/ 2147483646 h 1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9" h="116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0"/>
                    <a:pt x="7" y="3"/>
                    <a:pt x="7" y="7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0" y="22"/>
                    <a:pt x="22" y="24"/>
                    <a:pt x="22" y="26"/>
                  </a:cubicBezTo>
                  <a:cubicBezTo>
                    <a:pt x="22" y="28"/>
                    <a:pt x="20" y="29"/>
                    <a:pt x="18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31"/>
                    <a:pt x="0" y="33"/>
                  </a:cubicBezTo>
                  <a:cubicBezTo>
                    <a:pt x="0" y="35"/>
                    <a:pt x="2" y="36"/>
                    <a:pt x="4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20" y="51"/>
                    <a:pt x="22" y="53"/>
                    <a:pt x="22" y="55"/>
                  </a:cubicBezTo>
                  <a:cubicBezTo>
                    <a:pt x="22" y="57"/>
                    <a:pt x="20" y="58"/>
                    <a:pt x="18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2" y="58"/>
                    <a:pt x="0" y="60"/>
                    <a:pt x="0" y="62"/>
                  </a:cubicBezTo>
                  <a:cubicBezTo>
                    <a:pt x="0" y="64"/>
                    <a:pt x="2" y="66"/>
                    <a:pt x="4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20" y="80"/>
                    <a:pt x="22" y="82"/>
                    <a:pt x="22" y="84"/>
                  </a:cubicBezTo>
                  <a:cubicBezTo>
                    <a:pt x="22" y="86"/>
                    <a:pt x="20" y="87"/>
                    <a:pt x="18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2" y="87"/>
                    <a:pt x="0" y="89"/>
                    <a:pt x="0" y="91"/>
                  </a:cubicBezTo>
                  <a:cubicBezTo>
                    <a:pt x="0" y="93"/>
                    <a:pt x="2" y="95"/>
                    <a:pt x="4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13"/>
                    <a:pt x="11" y="116"/>
                    <a:pt x="15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6" y="116"/>
                    <a:pt x="109" y="113"/>
                    <a:pt x="109" y="109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3"/>
                    <a:pt x="106" y="0"/>
                    <a:pt x="102" y="0"/>
                  </a:cubicBezTo>
                  <a:close/>
                  <a:moveTo>
                    <a:pt x="87" y="51"/>
                  </a:moveTo>
                  <a:cubicBezTo>
                    <a:pt x="44" y="51"/>
                    <a:pt x="44" y="51"/>
                    <a:pt x="44" y="5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87" y="22"/>
                    <a:pt x="87" y="22"/>
                    <a:pt x="87" y="22"/>
                  </a:cubicBezTo>
                  <a:lnTo>
                    <a:pt x="87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129" name="Group 288"/>
            <p:cNvGrpSpPr/>
            <p:nvPr/>
          </p:nvGrpSpPr>
          <p:grpSpPr>
            <a:xfrm>
              <a:off x="16846395" y="1752600"/>
              <a:ext cx="353649" cy="376134"/>
              <a:chOff x="6202363" y="669925"/>
              <a:chExt cx="274638" cy="292100"/>
            </a:xfrm>
            <a:solidFill>
              <a:schemeClr val="tx1"/>
            </a:solidFill>
          </p:grpSpPr>
          <p:sp>
            <p:nvSpPr>
              <p:cNvPr id="1130" name="Freeform 174"/>
              <p:cNvSpPr>
                <a:spLocks noEditPoints="1"/>
              </p:cNvSpPr>
              <p:nvPr/>
            </p:nvSpPr>
            <p:spPr bwMode="auto">
              <a:xfrm>
                <a:off x="6202363" y="669925"/>
                <a:ext cx="274638" cy="292100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0" y="102"/>
                  </a:cxn>
                  <a:cxn ang="0">
                    <a:pos x="7" y="109"/>
                  </a:cxn>
                  <a:cxn ang="0">
                    <a:pos x="15" y="109"/>
                  </a:cxn>
                  <a:cxn ang="0">
                    <a:pos x="22" y="116"/>
                  </a:cxn>
                  <a:cxn ang="0">
                    <a:pos x="29" y="109"/>
                  </a:cxn>
                  <a:cxn ang="0">
                    <a:pos x="80" y="109"/>
                  </a:cxn>
                  <a:cxn ang="0">
                    <a:pos x="87" y="116"/>
                  </a:cxn>
                  <a:cxn ang="0">
                    <a:pos x="94" y="109"/>
                  </a:cxn>
                  <a:cxn ang="0">
                    <a:pos x="102" y="109"/>
                  </a:cxn>
                  <a:cxn ang="0">
                    <a:pos x="109" y="102"/>
                  </a:cxn>
                  <a:cxn ang="0">
                    <a:pos x="109" y="7"/>
                  </a:cxn>
                  <a:cxn ang="0">
                    <a:pos x="102" y="0"/>
                  </a:cxn>
                  <a:cxn ang="0">
                    <a:pos x="94" y="94"/>
                  </a:cxn>
                  <a:cxn ang="0">
                    <a:pos x="15" y="94"/>
                  </a:cxn>
                  <a:cxn ang="0">
                    <a:pos x="15" y="58"/>
                  </a:cxn>
                  <a:cxn ang="0">
                    <a:pos x="94" y="58"/>
                  </a:cxn>
                  <a:cxn ang="0">
                    <a:pos x="94" y="94"/>
                  </a:cxn>
                  <a:cxn ang="0">
                    <a:pos x="94" y="51"/>
                  </a:cxn>
                  <a:cxn ang="0">
                    <a:pos x="15" y="51"/>
                  </a:cxn>
                  <a:cxn ang="0">
                    <a:pos x="15" y="15"/>
                  </a:cxn>
                  <a:cxn ang="0">
                    <a:pos x="94" y="15"/>
                  </a:cxn>
                  <a:cxn ang="0">
                    <a:pos x="94" y="51"/>
                  </a:cxn>
                </a:cxnLst>
                <a:rect l="0" t="0" r="r" b="b"/>
                <a:pathLst>
                  <a:path w="109" h="116">
                    <a:moveTo>
                      <a:pt x="10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6"/>
                      <a:pt x="3" y="109"/>
                      <a:pt x="7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13"/>
                      <a:pt x="18" y="116"/>
                      <a:pt x="22" y="116"/>
                    </a:cubicBezTo>
                    <a:cubicBezTo>
                      <a:pt x="26" y="116"/>
                      <a:pt x="29" y="113"/>
                      <a:pt x="29" y="109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0" y="113"/>
                      <a:pt x="83" y="116"/>
                      <a:pt x="87" y="116"/>
                    </a:cubicBezTo>
                    <a:cubicBezTo>
                      <a:pt x="91" y="116"/>
                      <a:pt x="94" y="113"/>
                      <a:pt x="94" y="109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6" y="109"/>
                      <a:pt x="109" y="106"/>
                      <a:pt x="109" y="102"/>
                    </a:cubicBezTo>
                    <a:cubicBezTo>
                      <a:pt x="109" y="7"/>
                      <a:pt x="109" y="7"/>
                      <a:pt x="109" y="7"/>
                    </a:cubicBezTo>
                    <a:cubicBezTo>
                      <a:pt x="109" y="3"/>
                      <a:pt x="106" y="0"/>
                      <a:pt x="102" y="0"/>
                    </a:cubicBezTo>
                    <a:close/>
                    <a:moveTo>
                      <a:pt x="94" y="94"/>
                    </a:moveTo>
                    <a:cubicBezTo>
                      <a:pt x="15" y="94"/>
                      <a:pt x="15" y="94"/>
                      <a:pt x="15" y="9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94" y="58"/>
                      <a:pt x="94" y="58"/>
                      <a:pt x="94" y="58"/>
                    </a:cubicBezTo>
                    <a:lnTo>
                      <a:pt x="94" y="94"/>
                    </a:lnTo>
                    <a:close/>
                    <a:moveTo>
                      <a:pt x="94" y="51"/>
                    </a:move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94" y="15"/>
                      <a:pt x="94" y="15"/>
                      <a:pt x="94" y="15"/>
                    </a:cubicBezTo>
                    <a:lnTo>
                      <a:pt x="94" y="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31" name="Freeform 175"/>
              <p:cNvSpPr>
                <a:spLocks noEditPoints="1"/>
              </p:cNvSpPr>
              <p:nvPr/>
            </p:nvSpPr>
            <p:spPr bwMode="auto">
              <a:xfrm>
                <a:off x="6257926" y="833438"/>
                <a:ext cx="163513" cy="55563"/>
              </a:xfrm>
              <a:custGeom>
                <a:avLst/>
                <a:gdLst/>
                <a:ahLst/>
                <a:cxnLst>
                  <a:cxn ang="0">
                    <a:pos x="103" y="0"/>
                  </a:cxn>
                  <a:cxn ang="0">
                    <a:pos x="0" y="0"/>
                  </a:cxn>
                  <a:cxn ang="0">
                    <a:pos x="0" y="35"/>
                  </a:cxn>
                  <a:cxn ang="0">
                    <a:pos x="103" y="35"/>
                  </a:cxn>
                  <a:cxn ang="0">
                    <a:pos x="103" y="0"/>
                  </a:cxn>
                  <a:cxn ang="0">
                    <a:pos x="68" y="24"/>
                  </a:cxn>
                  <a:cxn ang="0">
                    <a:pos x="35" y="24"/>
                  </a:cxn>
                  <a:cxn ang="0">
                    <a:pos x="35" y="13"/>
                  </a:cxn>
                  <a:cxn ang="0">
                    <a:pos x="68" y="13"/>
                  </a:cxn>
                  <a:cxn ang="0">
                    <a:pos x="68" y="24"/>
                  </a:cxn>
                </a:cxnLst>
                <a:rect l="0" t="0" r="r" b="b"/>
                <a:pathLst>
                  <a:path w="103" h="35">
                    <a:moveTo>
                      <a:pt x="103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103" y="35"/>
                    </a:lnTo>
                    <a:lnTo>
                      <a:pt x="103" y="0"/>
                    </a:lnTo>
                    <a:close/>
                    <a:moveTo>
                      <a:pt x="68" y="24"/>
                    </a:moveTo>
                    <a:lnTo>
                      <a:pt x="35" y="24"/>
                    </a:lnTo>
                    <a:lnTo>
                      <a:pt x="35" y="13"/>
                    </a:lnTo>
                    <a:lnTo>
                      <a:pt x="68" y="13"/>
                    </a:lnTo>
                    <a:lnTo>
                      <a:pt x="68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32" name="Freeform 176"/>
              <p:cNvSpPr>
                <a:spLocks noEditPoints="1"/>
              </p:cNvSpPr>
              <p:nvPr/>
            </p:nvSpPr>
            <p:spPr bwMode="auto">
              <a:xfrm>
                <a:off x="6257926" y="725488"/>
                <a:ext cx="163513" cy="55563"/>
              </a:xfrm>
              <a:custGeom>
                <a:avLst/>
                <a:gdLst/>
                <a:ahLst/>
                <a:cxnLst>
                  <a:cxn ang="0">
                    <a:pos x="103" y="0"/>
                  </a:cxn>
                  <a:cxn ang="0">
                    <a:pos x="0" y="0"/>
                  </a:cxn>
                  <a:cxn ang="0">
                    <a:pos x="0" y="35"/>
                  </a:cxn>
                  <a:cxn ang="0">
                    <a:pos x="103" y="35"/>
                  </a:cxn>
                  <a:cxn ang="0">
                    <a:pos x="103" y="0"/>
                  </a:cxn>
                  <a:cxn ang="0">
                    <a:pos x="68" y="22"/>
                  </a:cxn>
                  <a:cxn ang="0">
                    <a:pos x="35" y="22"/>
                  </a:cxn>
                  <a:cxn ang="0">
                    <a:pos x="35" y="11"/>
                  </a:cxn>
                  <a:cxn ang="0">
                    <a:pos x="68" y="11"/>
                  </a:cxn>
                  <a:cxn ang="0">
                    <a:pos x="68" y="22"/>
                  </a:cxn>
                </a:cxnLst>
                <a:rect l="0" t="0" r="r" b="b"/>
                <a:pathLst>
                  <a:path w="103" h="35">
                    <a:moveTo>
                      <a:pt x="103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103" y="35"/>
                    </a:lnTo>
                    <a:lnTo>
                      <a:pt x="103" y="0"/>
                    </a:lnTo>
                    <a:close/>
                    <a:moveTo>
                      <a:pt x="68" y="22"/>
                    </a:moveTo>
                    <a:lnTo>
                      <a:pt x="35" y="22"/>
                    </a:lnTo>
                    <a:lnTo>
                      <a:pt x="35" y="11"/>
                    </a:lnTo>
                    <a:lnTo>
                      <a:pt x="68" y="11"/>
                    </a:lnTo>
                    <a:lnTo>
                      <a:pt x="68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133" name="Freeform 177"/>
            <p:cNvSpPr>
              <a:spLocks noEditPoints="1"/>
            </p:cNvSpPr>
            <p:nvPr/>
          </p:nvSpPr>
          <p:spPr bwMode="auto">
            <a:xfrm>
              <a:off x="19084802" y="1824148"/>
              <a:ext cx="378179" cy="304586"/>
            </a:xfrm>
            <a:custGeom>
              <a:avLst/>
              <a:gdLst>
                <a:gd name="T0" fmla="*/ 2147483646 w 116"/>
                <a:gd name="T1" fmla="*/ 2147483646 h 94"/>
                <a:gd name="T2" fmla="*/ 0 w 116"/>
                <a:gd name="T3" fmla="*/ 0 h 94"/>
                <a:gd name="T4" fmla="*/ 0 w 116"/>
                <a:gd name="T5" fmla="*/ 2147483646 h 94"/>
                <a:gd name="T6" fmla="*/ 2147483646 w 116"/>
                <a:gd name="T7" fmla="*/ 2147483646 h 94"/>
                <a:gd name="T8" fmla="*/ 2147483646 w 116"/>
                <a:gd name="T9" fmla="*/ 2147483646 h 94"/>
                <a:gd name="T10" fmla="*/ 2147483646 w 116"/>
                <a:gd name="T11" fmla="*/ 2147483646 h 94"/>
                <a:gd name="T12" fmla="*/ 2147483646 w 116"/>
                <a:gd name="T13" fmla="*/ 2147483646 h 94"/>
                <a:gd name="T14" fmla="*/ 2147483646 w 116"/>
                <a:gd name="T15" fmla="*/ 2147483646 h 94"/>
                <a:gd name="T16" fmla="*/ 2147483646 w 116"/>
                <a:gd name="T17" fmla="*/ 2147483646 h 94"/>
                <a:gd name="T18" fmla="*/ 2147483646 w 116"/>
                <a:gd name="T19" fmla="*/ 2147483646 h 94"/>
                <a:gd name="T20" fmla="*/ 2147483646 w 116"/>
                <a:gd name="T21" fmla="*/ 2147483646 h 94"/>
                <a:gd name="T22" fmla="*/ 2147483646 w 116"/>
                <a:gd name="T23" fmla="*/ 2147483646 h 94"/>
                <a:gd name="T24" fmla="*/ 2147483646 w 116"/>
                <a:gd name="T25" fmla="*/ 0 h 94"/>
                <a:gd name="T26" fmla="*/ 2147483646 w 116"/>
                <a:gd name="T27" fmla="*/ 2147483646 h 94"/>
                <a:gd name="T28" fmla="*/ 2147483646 w 116"/>
                <a:gd name="T29" fmla="*/ 2147483646 h 94"/>
                <a:gd name="T30" fmla="*/ 2147483646 w 116"/>
                <a:gd name="T31" fmla="*/ 2147483646 h 94"/>
                <a:gd name="T32" fmla="*/ 2147483646 w 116"/>
                <a:gd name="T33" fmla="*/ 2147483646 h 94"/>
                <a:gd name="T34" fmla="*/ 2147483646 w 116"/>
                <a:gd name="T35" fmla="*/ 2147483646 h 94"/>
                <a:gd name="T36" fmla="*/ 2147483646 w 116"/>
                <a:gd name="T37" fmla="*/ 2147483646 h 94"/>
                <a:gd name="T38" fmla="*/ 2147483646 w 116"/>
                <a:gd name="T39" fmla="*/ 2147483646 h 94"/>
                <a:gd name="T40" fmla="*/ 2147483646 w 116"/>
                <a:gd name="T41" fmla="*/ 2147483646 h 94"/>
                <a:gd name="T42" fmla="*/ 2147483646 w 116"/>
                <a:gd name="T43" fmla="*/ 2147483646 h 94"/>
                <a:gd name="T44" fmla="*/ 2147483646 w 116"/>
                <a:gd name="T45" fmla="*/ 2147483646 h 94"/>
                <a:gd name="T46" fmla="*/ 2147483646 w 116"/>
                <a:gd name="T47" fmla="*/ 2147483646 h 94"/>
                <a:gd name="T48" fmla="*/ 2147483646 w 116"/>
                <a:gd name="T49" fmla="*/ 2147483646 h 94"/>
                <a:gd name="T50" fmla="*/ 2147483646 w 116"/>
                <a:gd name="T51" fmla="*/ 2147483646 h 94"/>
                <a:gd name="T52" fmla="*/ 2147483646 w 116"/>
                <a:gd name="T53" fmla="*/ 2147483646 h 94"/>
                <a:gd name="T54" fmla="*/ 2147483646 w 116"/>
                <a:gd name="T55" fmla="*/ 2147483646 h 9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16" h="94">
                  <a:moveTo>
                    <a:pt x="58" y="22"/>
                  </a:moveTo>
                  <a:cubicBezTo>
                    <a:pt x="58" y="3"/>
                    <a:pt x="17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5" y="80"/>
                    <a:pt x="6" y="80"/>
                    <a:pt x="7" y="80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21" y="87"/>
                    <a:pt x="51" y="83"/>
                    <a:pt x="51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5" y="83"/>
                    <a:pt x="94" y="87"/>
                    <a:pt x="109" y="87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10" y="80"/>
                    <a:pt x="111" y="80"/>
                    <a:pt x="112" y="80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98" y="0"/>
                    <a:pt x="58" y="3"/>
                    <a:pt x="58" y="22"/>
                  </a:cubicBezTo>
                  <a:close/>
                  <a:moveTo>
                    <a:pt x="51" y="76"/>
                  </a:moveTo>
                  <a:cubicBezTo>
                    <a:pt x="40" y="69"/>
                    <a:pt x="20" y="69"/>
                    <a:pt x="7" y="6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1" y="7"/>
                    <a:pt x="14" y="7"/>
                    <a:pt x="17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34" y="9"/>
                    <a:pt x="49" y="12"/>
                    <a:pt x="50" y="20"/>
                  </a:cubicBezTo>
                  <a:cubicBezTo>
                    <a:pt x="51" y="22"/>
                    <a:pt x="51" y="22"/>
                    <a:pt x="51" y="22"/>
                  </a:cubicBezTo>
                  <a:lnTo>
                    <a:pt x="51" y="76"/>
                  </a:lnTo>
                  <a:close/>
                  <a:moveTo>
                    <a:pt x="109" y="69"/>
                  </a:moveTo>
                  <a:cubicBezTo>
                    <a:pt x="95" y="69"/>
                    <a:pt x="76" y="69"/>
                    <a:pt x="65" y="76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17"/>
                    <a:pt x="73" y="7"/>
                    <a:pt x="109" y="7"/>
                  </a:cubicBezTo>
                  <a:lnTo>
                    <a:pt x="109" y="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134" name="Freeform 178"/>
            <p:cNvSpPr>
              <a:spLocks noEditPoints="1"/>
            </p:cNvSpPr>
            <p:nvPr/>
          </p:nvSpPr>
          <p:spPr bwMode="auto">
            <a:xfrm>
              <a:off x="19839115" y="1752600"/>
              <a:ext cx="376134" cy="376134"/>
            </a:xfrm>
            <a:custGeom>
              <a:avLst/>
              <a:gdLst>
                <a:gd name="T0" fmla="*/ 2147483646 w 184"/>
                <a:gd name="T1" fmla="*/ 2147483646 h 184"/>
                <a:gd name="T2" fmla="*/ 2147483646 w 184"/>
                <a:gd name="T3" fmla="*/ 2147483646 h 184"/>
                <a:gd name="T4" fmla="*/ 2147483646 w 184"/>
                <a:gd name="T5" fmla="*/ 2147483646 h 184"/>
                <a:gd name="T6" fmla="*/ 2147483646 w 184"/>
                <a:gd name="T7" fmla="*/ 2147483646 h 184"/>
                <a:gd name="T8" fmla="*/ 2147483646 w 184"/>
                <a:gd name="T9" fmla="*/ 2147483646 h 184"/>
                <a:gd name="T10" fmla="*/ 2147483646 w 184"/>
                <a:gd name="T11" fmla="*/ 0 h 184"/>
                <a:gd name="T12" fmla="*/ 2147483646 w 184"/>
                <a:gd name="T13" fmla="*/ 0 h 184"/>
                <a:gd name="T14" fmla="*/ 2147483646 w 184"/>
                <a:gd name="T15" fmla="*/ 2147483646 h 184"/>
                <a:gd name="T16" fmla="*/ 2147483646 w 184"/>
                <a:gd name="T17" fmla="*/ 2147483646 h 184"/>
                <a:gd name="T18" fmla="*/ 2147483646 w 184"/>
                <a:gd name="T19" fmla="*/ 2147483646 h 184"/>
                <a:gd name="T20" fmla="*/ 2147483646 w 184"/>
                <a:gd name="T21" fmla="*/ 2147483646 h 184"/>
                <a:gd name="T22" fmla="*/ 2147483646 w 184"/>
                <a:gd name="T23" fmla="*/ 2147483646 h 184"/>
                <a:gd name="T24" fmla="*/ 0 w 184"/>
                <a:gd name="T25" fmla="*/ 2147483646 h 184"/>
                <a:gd name="T26" fmla="*/ 0 w 184"/>
                <a:gd name="T27" fmla="*/ 2147483646 h 184"/>
                <a:gd name="T28" fmla="*/ 2147483646 w 184"/>
                <a:gd name="T29" fmla="*/ 2147483646 h 184"/>
                <a:gd name="T30" fmla="*/ 2147483646 w 184"/>
                <a:gd name="T31" fmla="*/ 2147483646 h 184"/>
                <a:gd name="T32" fmla="*/ 2147483646 w 184"/>
                <a:gd name="T33" fmla="*/ 2147483646 h 184"/>
                <a:gd name="T34" fmla="*/ 2147483646 w 184"/>
                <a:gd name="T35" fmla="*/ 2147483646 h 184"/>
                <a:gd name="T36" fmla="*/ 2147483646 w 184"/>
                <a:gd name="T37" fmla="*/ 2147483646 h 184"/>
                <a:gd name="T38" fmla="*/ 2147483646 w 184"/>
                <a:gd name="T39" fmla="*/ 2147483646 h 184"/>
                <a:gd name="T40" fmla="*/ 2147483646 w 184"/>
                <a:gd name="T41" fmla="*/ 2147483646 h 184"/>
                <a:gd name="T42" fmla="*/ 2147483646 w 184"/>
                <a:gd name="T43" fmla="*/ 2147483646 h 184"/>
                <a:gd name="T44" fmla="*/ 2147483646 w 184"/>
                <a:gd name="T45" fmla="*/ 2147483646 h 184"/>
                <a:gd name="T46" fmla="*/ 2147483646 w 184"/>
                <a:gd name="T47" fmla="*/ 2147483646 h 184"/>
                <a:gd name="T48" fmla="*/ 2147483646 w 184"/>
                <a:gd name="T49" fmla="*/ 2147483646 h 184"/>
                <a:gd name="T50" fmla="*/ 2147483646 w 184"/>
                <a:gd name="T51" fmla="*/ 2147483646 h 184"/>
                <a:gd name="T52" fmla="*/ 2147483646 w 184"/>
                <a:gd name="T53" fmla="*/ 2147483646 h 184"/>
                <a:gd name="T54" fmla="*/ 2147483646 w 184"/>
                <a:gd name="T55" fmla="*/ 2147483646 h 184"/>
                <a:gd name="T56" fmla="*/ 2147483646 w 184"/>
                <a:gd name="T57" fmla="*/ 2147483646 h 184"/>
                <a:gd name="T58" fmla="*/ 2147483646 w 184"/>
                <a:gd name="T59" fmla="*/ 2147483646 h 184"/>
                <a:gd name="T60" fmla="*/ 2147483646 w 184"/>
                <a:gd name="T61" fmla="*/ 2147483646 h 184"/>
                <a:gd name="T62" fmla="*/ 2147483646 w 184"/>
                <a:gd name="T63" fmla="*/ 2147483646 h 184"/>
                <a:gd name="T64" fmla="*/ 2147483646 w 184"/>
                <a:gd name="T65" fmla="*/ 2147483646 h 184"/>
                <a:gd name="T66" fmla="*/ 2147483646 w 184"/>
                <a:gd name="T67" fmla="*/ 2147483646 h 184"/>
                <a:gd name="T68" fmla="*/ 2147483646 w 184"/>
                <a:gd name="T69" fmla="*/ 2147483646 h 184"/>
                <a:gd name="T70" fmla="*/ 2147483646 w 184"/>
                <a:gd name="T71" fmla="*/ 2147483646 h 184"/>
                <a:gd name="T72" fmla="*/ 2147483646 w 184"/>
                <a:gd name="T73" fmla="*/ 2147483646 h 184"/>
                <a:gd name="T74" fmla="*/ 2147483646 w 184"/>
                <a:gd name="T75" fmla="*/ 2147483646 h 184"/>
                <a:gd name="T76" fmla="*/ 2147483646 w 184"/>
                <a:gd name="T77" fmla="*/ 2147483646 h 184"/>
                <a:gd name="T78" fmla="*/ 2147483646 w 184"/>
                <a:gd name="T79" fmla="*/ 2147483646 h 1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4" h="184">
                  <a:moveTo>
                    <a:pt x="149" y="116"/>
                  </a:moveTo>
                  <a:lnTo>
                    <a:pt x="149" y="81"/>
                  </a:lnTo>
                  <a:lnTo>
                    <a:pt x="103" y="81"/>
                  </a:lnTo>
                  <a:lnTo>
                    <a:pt x="103" y="70"/>
                  </a:lnTo>
                  <a:lnTo>
                    <a:pt x="138" y="70"/>
                  </a:lnTo>
                  <a:lnTo>
                    <a:pt x="138" y="0"/>
                  </a:lnTo>
                  <a:lnTo>
                    <a:pt x="57" y="0"/>
                  </a:lnTo>
                  <a:lnTo>
                    <a:pt x="57" y="70"/>
                  </a:lnTo>
                  <a:lnTo>
                    <a:pt x="92" y="70"/>
                  </a:lnTo>
                  <a:lnTo>
                    <a:pt x="92" y="81"/>
                  </a:lnTo>
                  <a:lnTo>
                    <a:pt x="35" y="81"/>
                  </a:lnTo>
                  <a:lnTo>
                    <a:pt x="35" y="116"/>
                  </a:lnTo>
                  <a:lnTo>
                    <a:pt x="0" y="116"/>
                  </a:lnTo>
                  <a:lnTo>
                    <a:pt x="0" y="184"/>
                  </a:lnTo>
                  <a:lnTo>
                    <a:pt x="81" y="184"/>
                  </a:lnTo>
                  <a:lnTo>
                    <a:pt x="81" y="116"/>
                  </a:lnTo>
                  <a:lnTo>
                    <a:pt x="46" y="116"/>
                  </a:lnTo>
                  <a:lnTo>
                    <a:pt x="46" y="92"/>
                  </a:lnTo>
                  <a:lnTo>
                    <a:pt x="138" y="92"/>
                  </a:lnTo>
                  <a:lnTo>
                    <a:pt x="138" y="116"/>
                  </a:lnTo>
                  <a:lnTo>
                    <a:pt x="103" y="116"/>
                  </a:lnTo>
                  <a:lnTo>
                    <a:pt x="103" y="184"/>
                  </a:lnTo>
                  <a:lnTo>
                    <a:pt x="184" y="184"/>
                  </a:lnTo>
                  <a:lnTo>
                    <a:pt x="184" y="116"/>
                  </a:lnTo>
                  <a:lnTo>
                    <a:pt x="149" y="116"/>
                  </a:lnTo>
                  <a:close/>
                  <a:moveTo>
                    <a:pt x="70" y="127"/>
                  </a:moveTo>
                  <a:lnTo>
                    <a:pt x="70" y="138"/>
                  </a:lnTo>
                  <a:lnTo>
                    <a:pt x="11" y="138"/>
                  </a:lnTo>
                  <a:lnTo>
                    <a:pt x="11" y="127"/>
                  </a:lnTo>
                  <a:lnTo>
                    <a:pt x="70" y="127"/>
                  </a:lnTo>
                  <a:close/>
                  <a:moveTo>
                    <a:pt x="70" y="23"/>
                  </a:moveTo>
                  <a:lnTo>
                    <a:pt x="70" y="11"/>
                  </a:lnTo>
                  <a:lnTo>
                    <a:pt x="127" y="11"/>
                  </a:lnTo>
                  <a:lnTo>
                    <a:pt x="127" y="23"/>
                  </a:lnTo>
                  <a:lnTo>
                    <a:pt x="70" y="23"/>
                  </a:lnTo>
                  <a:close/>
                  <a:moveTo>
                    <a:pt x="173" y="138"/>
                  </a:moveTo>
                  <a:lnTo>
                    <a:pt x="116" y="138"/>
                  </a:lnTo>
                  <a:lnTo>
                    <a:pt x="116" y="127"/>
                  </a:lnTo>
                  <a:lnTo>
                    <a:pt x="173" y="127"/>
                  </a:lnTo>
                  <a:lnTo>
                    <a:pt x="173" y="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135" name="Group 275"/>
            <p:cNvGrpSpPr/>
            <p:nvPr/>
          </p:nvGrpSpPr>
          <p:grpSpPr>
            <a:xfrm>
              <a:off x="10787363" y="2504868"/>
              <a:ext cx="380223" cy="380224"/>
              <a:chOff x="1497013" y="1254125"/>
              <a:chExt cx="295275" cy="295276"/>
            </a:xfrm>
            <a:solidFill>
              <a:schemeClr val="tx1"/>
            </a:solidFill>
          </p:grpSpPr>
          <p:sp>
            <p:nvSpPr>
              <p:cNvPr id="1136" name="Freeform 179"/>
              <p:cNvSpPr>
                <a:spLocks/>
              </p:cNvSpPr>
              <p:nvPr/>
            </p:nvSpPr>
            <p:spPr bwMode="auto">
              <a:xfrm>
                <a:off x="1497013" y="1254125"/>
                <a:ext cx="295275" cy="73025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113" y="29"/>
                  </a:cxn>
                  <a:cxn ang="0">
                    <a:pos x="117" y="26"/>
                  </a:cxn>
                  <a:cxn ang="0">
                    <a:pos x="117" y="4"/>
                  </a:cxn>
                  <a:cxn ang="0">
                    <a:pos x="113" y="0"/>
                  </a:cxn>
                </a:cxnLst>
                <a:rect l="0" t="0" r="r" b="b"/>
                <a:pathLst>
                  <a:path w="117" h="29">
                    <a:moveTo>
                      <a:pt x="11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29"/>
                      <a:pt x="4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5" y="29"/>
                      <a:pt x="117" y="28"/>
                      <a:pt x="117" y="26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117" y="2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37" name="Freeform 180"/>
              <p:cNvSpPr>
                <a:spLocks/>
              </p:cNvSpPr>
              <p:nvPr/>
            </p:nvSpPr>
            <p:spPr bwMode="auto">
              <a:xfrm>
                <a:off x="1497013" y="1365250"/>
                <a:ext cx="295275" cy="73025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113" y="29"/>
                  </a:cxn>
                  <a:cxn ang="0">
                    <a:pos x="117" y="25"/>
                  </a:cxn>
                  <a:cxn ang="0">
                    <a:pos x="117" y="4"/>
                  </a:cxn>
                  <a:cxn ang="0">
                    <a:pos x="113" y="0"/>
                  </a:cxn>
                </a:cxnLst>
                <a:rect l="0" t="0" r="r" b="b"/>
                <a:pathLst>
                  <a:path w="117" h="29">
                    <a:moveTo>
                      <a:pt x="11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5" y="29"/>
                      <a:pt x="117" y="27"/>
                      <a:pt x="117" y="25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117" y="2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38" name="Freeform 181"/>
              <p:cNvSpPr>
                <a:spLocks/>
              </p:cNvSpPr>
              <p:nvPr/>
            </p:nvSpPr>
            <p:spPr bwMode="auto">
              <a:xfrm>
                <a:off x="1497013" y="1474788"/>
                <a:ext cx="295275" cy="74613"/>
              </a:xfrm>
              <a:custGeom>
                <a:avLst/>
                <a:gdLst/>
                <a:ahLst/>
                <a:cxnLst>
                  <a:cxn ang="0">
                    <a:pos x="113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30"/>
                  </a:cxn>
                  <a:cxn ang="0">
                    <a:pos x="113" y="30"/>
                  </a:cxn>
                  <a:cxn ang="0">
                    <a:pos x="117" y="26"/>
                  </a:cxn>
                  <a:cxn ang="0">
                    <a:pos x="117" y="4"/>
                  </a:cxn>
                  <a:cxn ang="0">
                    <a:pos x="113" y="0"/>
                  </a:cxn>
                </a:cxnLst>
                <a:rect l="0" t="0" r="r" b="b"/>
                <a:pathLst>
                  <a:path w="117" h="30">
                    <a:moveTo>
                      <a:pt x="11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5" y="30"/>
                      <a:pt x="117" y="28"/>
                      <a:pt x="117" y="26"/>
                    </a:cubicBezTo>
                    <a:cubicBezTo>
                      <a:pt x="117" y="4"/>
                      <a:pt x="117" y="4"/>
                      <a:pt x="117" y="4"/>
                    </a:cubicBezTo>
                    <a:cubicBezTo>
                      <a:pt x="117" y="2"/>
                      <a:pt x="115" y="0"/>
                      <a:pt x="11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39" name="Group 265"/>
            <p:cNvGrpSpPr/>
            <p:nvPr/>
          </p:nvGrpSpPr>
          <p:grpSpPr>
            <a:xfrm>
              <a:off x="9282826" y="2504868"/>
              <a:ext cx="376134" cy="380224"/>
              <a:chOff x="328613" y="1254125"/>
              <a:chExt cx="292100" cy="295276"/>
            </a:xfrm>
            <a:solidFill>
              <a:schemeClr val="tx1"/>
            </a:solidFill>
          </p:grpSpPr>
          <p:sp>
            <p:nvSpPr>
              <p:cNvPr id="1140" name="Freeform 182"/>
              <p:cNvSpPr>
                <a:spLocks/>
              </p:cNvSpPr>
              <p:nvPr/>
            </p:nvSpPr>
            <p:spPr bwMode="auto">
              <a:xfrm>
                <a:off x="328613" y="1254125"/>
                <a:ext cx="73025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3" y="29"/>
                  </a:cxn>
                  <a:cxn ang="0">
                    <a:pos x="25" y="29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29"/>
                      <a:pt x="3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41" name="Freeform 183"/>
              <p:cNvSpPr>
                <a:spLocks/>
              </p:cNvSpPr>
              <p:nvPr/>
            </p:nvSpPr>
            <p:spPr bwMode="auto">
              <a:xfrm>
                <a:off x="328613" y="1365250"/>
                <a:ext cx="73025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25" y="29"/>
                  </a:cxn>
                  <a:cxn ang="0">
                    <a:pos x="29" y="25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1" y="29"/>
                      <a:pt x="3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7"/>
                      <a:pt x="29" y="2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42" name="Freeform 184"/>
              <p:cNvSpPr>
                <a:spLocks/>
              </p:cNvSpPr>
              <p:nvPr/>
            </p:nvSpPr>
            <p:spPr bwMode="auto">
              <a:xfrm>
                <a:off x="328613" y="1474788"/>
                <a:ext cx="73025" cy="7461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3" y="30"/>
                  </a:cxn>
                  <a:cxn ang="0">
                    <a:pos x="25" y="30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30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30"/>
                      <a:pt x="3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7" y="30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43" name="Freeform 185"/>
              <p:cNvSpPr>
                <a:spLocks/>
              </p:cNvSpPr>
              <p:nvPr/>
            </p:nvSpPr>
            <p:spPr bwMode="auto">
              <a:xfrm>
                <a:off x="436563" y="1254125"/>
                <a:ext cx="73025" cy="7302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26" y="29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6" y="0"/>
                  </a:cxn>
                </a:cxnLst>
                <a:rect l="0" t="0" r="r" b="b"/>
                <a:pathLst>
                  <a:path w="29" h="29">
                    <a:moveTo>
                      <a:pt x="2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29"/>
                      <a:pt x="4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8" y="29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8" y="0"/>
                      <a:pt x="2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44" name="Freeform 186"/>
              <p:cNvSpPr>
                <a:spLocks/>
              </p:cNvSpPr>
              <p:nvPr/>
            </p:nvSpPr>
            <p:spPr bwMode="auto">
              <a:xfrm>
                <a:off x="436563" y="1365250"/>
                <a:ext cx="73025" cy="7302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26" y="29"/>
                  </a:cxn>
                  <a:cxn ang="0">
                    <a:pos x="29" y="25"/>
                  </a:cxn>
                  <a:cxn ang="0">
                    <a:pos x="29" y="4"/>
                  </a:cxn>
                  <a:cxn ang="0">
                    <a:pos x="26" y="0"/>
                  </a:cxn>
                </a:cxnLst>
                <a:rect l="0" t="0" r="r" b="b"/>
                <a:pathLst>
                  <a:path w="29" h="29">
                    <a:moveTo>
                      <a:pt x="2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8" y="29"/>
                      <a:pt x="29" y="27"/>
                      <a:pt x="29" y="2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8" y="0"/>
                      <a:pt x="2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45" name="Freeform 187"/>
              <p:cNvSpPr>
                <a:spLocks/>
              </p:cNvSpPr>
              <p:nvPr/>
            </p:nvSpPr>
            <p:spPr bwMode="auto">
              <a:xfrm>
                <a:off x="436563" y="1474788"/>
                <a:ext cx="73025" cy="74613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30"/>
                  </a:cxn>
                  <a:cxn ang="0">
                    <a:pos x="26" y="30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6" y="0"/>
                  </a:cxn>
                </a:cxnLst>
                <a:rect l="0" t="0" r="r" b="b"/>
                <a:pathLst>
                  <a:path w="29" h="30">
                    <a:moveTo>
                      <a:pt x="2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0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8" y="0"/>
                      <a:pt x="2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46" name="Freeform 188"/>
              <p:cNvSpPr>
                <a:spLocks/>
              </p:cNvSpPr>
              <p:nvPr/>
            </p:nvSpPr>
            <p:spPr bwMode="auto">
              <a:xfrm>
                <a:off x="547688" y="1254125"/>
                <a:ext cx="73025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25" y="29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29"/>
                      <a:pt x="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47" name="Freeform 189"/>
              <p:cNvSpPr>
                <a:spLocks/>
              </p:cNvSpPr>
              <p:nvPr/>
            </p:nvSpPr>
            <p:spPr bwMode="auto">
              <a:xfrm>
                <a:off x="547688" y="1365250"/>
                <a:ext cx="73025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25" y="29"/>
                  </a:cxn>
                  <a:cxn ang="0">
                    <a:pos x="29" y="25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7"/>
                      <a:pt x="29" y="2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48" name="Freeform 190"/>
              <p:cNvSpPr>
                <a:spLocks/>
              </p:cNvSpPr>
              <p:nvPr/>
            </p:nvSpPr>
            <p:spPr bwMode="auto">
              <a:xfrm>
                <a:off x="547688" y="1474788"/>
                <a:ext cx="73025" cy="7461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30"/>
                  </a:cxn>
                  <a:cxn ang="0">
                    <a:pos x="25" y="30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30">
                    <a:moveTo>
                      <a:pt x="2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7" y="30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49" name="Group 277"/>
            <p:cNvGrpSpPr/>
            <p:nvPr/>
          </p:nvGrpSpPr>
          <p:grpSpPr>
            <a:xfrm>
              <a:off x="11543720" y="2504868"/>
              <a:ext cx="378179" cy="380224"/>
              <a:chOff x="2084388" y="1254125"/>
              <a:chExt cx="293688" cy="295276"/>
            </a:xfrm>
            <a:solidFill>
              <a:schemeClr val="tx1"/>
            </a:solidFill>
          </p:grpSpPr>
          <p:sp>
            <p:nvSpPr>
              <p:cNvPr id="1150" name="Freeform 191"/>
              <p:cNvSpPr>
                <a:spLocks/>
              </p:cNvSpPr>
              <p:nvPr/>
            </p:nvSpPr>
            <p:spPr bwMode="auto">
              <a:xfrm>
                <a:off x="2084388" y="1254125"/>
                <a:ext cx="74613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3" y="29"/>
                  </a:cxn>
                  <a:cxn ang="0">
                    <a:pos x="25" y="29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29"/>
                      <a:pt x="3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51" name="Freeform 192"/>
              <p:cNvSpPr>
                <a:spLocks/>
              </p:cNvSpPr>
              <p:nvPr/>
            </p:nvSpPr>
            <p:spPr bwMode="auto">
              <a:xfrm>
                <a:off x="2084388" y="1365250"/>
                <a:ext cx="74613" cy="7302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25" y="29"/>
                  </a:cxn>
                  <a:cxn ang="0">
                    <a:pos x="29" y="25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1" y="29"/>
                      <a:pt x="3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9" y="27"/>
                      <a:pt x="29" y="2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52" name="Freeform 193"/>
              <p:cNvSpPr>
                <a:spLocks/>
              </p:cNvSpPr>
              <p:nvPr/>
            </p:nvSpPr>
            <p:spPr bwMode="auto">
              <a:xfrm>
                <a:off x="2084388" y="1474788"/>
                <a:ext cx="74613" cy="7461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3" y="30"/>
                  </a:cxn>
                  <a:cxn ang="0">
                    <a:pos x="25" y="30"/>
                  </a:cxn>
                  <a:cxn ang="0">
                    <a:pos x="29" y="26"/>
                  </a:cxn>
                  <a:cxn ang="0">
                    <a:pos x="29" y="4"/>
                  </a:cxn>
                  <a:cxn ang="0">
                    <a:pos x="25" y="0"/>
                  </a:cxn>
                </a:cxnLst>
                <a:rect l="0" t="0" r="r" b="b"/>
                <a:pathLst>
                  <a:path w="29" h="30">
                    <a:moveTo>
                      <a:pt x="25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1" y="30"/>
                      <a:pt x="3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7" y="30"/>
                      <a:pt x="29" y="28"/>
                      <a:pt x="29" y="26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53" name="Freeform 194"/>
              <p:cNvSpPr>
                <a:spLocks/>
              </p:cNvSpPr>
              <p:nvPr/>
            </p:nvSpPr>
            <p:spPr bwMode="auto">
              <a:xfrm>
                <a:off x="2193926" y="1254125"/>
                <a:ext cx="184150" cy="73025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69" y="29"/>
                  </a:cxn>
                  <a:cxn ang="0">
                    <a:pos x="73" y="26"/>
                  </a:cxn>
                  <a:cxn ang="0">
                    <a:pos x="73" y="4"/>
                  </a:cxn>
                  <a:cxn ang="0">
                    <a:pos x="69" y="0"/>
                  </a:cxn>
                </a:cxnLst>
                <a:rect l="0" t="0" r="r" b="b"/>
                <a:pathLst>
                  <a:path w="73" h="29">
                    <a:moveTo>
                      <a:pt x="6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29"/>
                      <a:pt x="4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1" y="29"/>
                      <a:pt x="73" y="28"/>
                      <a:pt x="73" y="2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2"/>
                      <a:pt x="71" y="0"/>
                      <a:pt x="6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54" name="Freeform 195"/>
              <p:cNvSpPr>
                <a:spLocks/>
              </p:cNvSpPr>
              <p:nvPr/>
            </p:nvSpPr>
            <p:spPr bwMode="auto">
              <a:xfrm>
                <a:off x="2193926" y="1365250"/>
                <a:ext cx="184150" cy="73025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69" y="29"/>
                  </a:cxn>
                  <a:cxn ang="0">
                    <a:pos x="73" y="25"/>
                  </a:cxn>
                  <a:cxn ang="0">
                    <a:pos x="73" y="4"/>
                  </a:cxn>
                  <a:cxn ang="0">
                    <a:pos x="69" y="0"/>
                  </a:cxn>
                </a:cxnLst>
                <a:rect l="0" t="0" r="r" b="b"/>
                <a:pathLst>
                  <a:path w="73" h="29">
                    <a:moveTo>
                      <a:pt x="6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2" y="29"/>
                      <a:pt x="4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1" y="29"/>
                      <a:pt x="73" y="27"/>
                      <a:pt x="73" y="25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2"/>
                      <a:pt x="71" y="0"/>
                      <a:pt x="6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55" name="Freeform 196"/>
              <p:cNvSpPr>
                <a:spLocks/>
              </p:cNvSpPr>
              <p:nvPr/>
            </p:nvSpPr>
            <p:spPr bwMode="auto">
              <a:xfrm>
                <a:off x="2193926" y="1474788"/>
                <a:ext cx="184150" cy="74613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26"/>
                  </a:cxn>
                  <a:cxn ang="0">
                    <a:pos x="4" y="30"/>
                  </a:cxn>
                  <a:cxn ang="0">
                    <a:pos x="69" y="30"/>
                  </a:cxn>
                  <a:cxn ang="0">
                    <a:pos x="73" y="26"/>
                  </a:cxn>
                  <a:cxn ang="0">
                    <a:pos x="73" y="4"/>
                  </a:cxn>
                  <a:cxn ang="0">
                    <a:pos x="69" y="0"/>
                  </a:cxn>
                </a:cxnLst>
                <a:rect l="0" t="0" r="r" b="b"/>
                <a:pathLst>
                  <a:path w="73" h="30">
                    <a:moveTo>
                      <a:pt x="6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8"/>
                      <a:pt x="2" y="30"/>
                      <a:pt x="4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71" y="30"/>
                      <a:pt x="73" y="28"/>
                      <a:pt x="73" y="2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2"/>
                      <a:pt x="71" y="0"/>
                      <a:pt x="6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56" name="Group 330"/>
            <p:cNvGrpSpPr/>
            <p:nvPr/>
          </p:nvGrpSpPr>
          <p:grpSpPr>
            <a:xfrm>
              <a:off x="10035094" y="2504868"/>
              <a:ext cx="376136" cy="380224"/>
              <a:chOff x="912813" y="1254125"/>
              <a:chExt cx="292101" cy="295276"/>
            </a:xfrm>
            <a:solidFill>
              <a:schemeClr val="tx1"/>
            </a:solidFill>
          </p:grpSpPr>
          <p:sp>
            <p:nvSpPr>
              <p:cNvPr id="1157" name="Freeform 197"/>
              <p:cNvSpPr>
                <a:spLocks/>
              </p:cNvSpPr>
              <p:nvPr/>
            </p:nvSpPr>
            <p:spPr bwMode="auto">
              <a:xfrm>
                <a:off x="912813" y="1254125"/>
                <a:ext cx="128588" cy="12858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48"/>
                  </a:cxn>
                  <a:cxn ang="0">
                    <a:pos x="4" y="51"/>
                  </a:cxn>
                  <a:cxn ang="0">
                    <a:pos x="47" y="51"/>
                  </a:cxn>
                  <a:cxn ang="0">
                    <a:pos x="51" y="48"/>
                  </a:cxn>
                  <a:cxn ang="0">
                    <a:pos x="51" y="4"/>
                  </a:cxn>
                  <a:cxn ang="0">
                    <a:pos x="47" y="0"/>
                  </a:cxn>
                </a:cxnLst>
                <a:rect l="0" t="0" r="r" b="b"/>
                <a:pathLst>
                  <a:path w="51" h="51">
                    <a:moveTo>
                      <a:pt x="4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2" y="51"/>
                      <a:pt x="4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51"/>
                      <a:pt x="51" y="50"/>
                      <a:pt x="51" y="48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2"/>
                      <a:pt x="49" y="0"/>
                      <a:pt x="4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58" name="Freeform 198"/>
              <p:cNvSpPr>
                <a:spLocks/>
              </p:cNvSpPr>
              <p:nvPr/>
            </p:nvSpPr>
            <p:spPr bwMode="auto">
              <a:xfrm>
                <a:off x="1076326" y="1254125"/>
                <a:ext cx="128588" cy="128588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0" y="48"/>
                  </a:cxn>
                  <a:cxn ang="0">
                    <a:pos x="4" y="51"/>
                  </a:cxn>
                  <a:cxn ang="0">
                    <a:pos x="48" y="51"/>
                  </a:cxn>
                  <a:cxn ang="0">
                    <a:pos x="51" y="48"/>
                  </a:cxn>
                  <a:cxn ang="0">
                    <a:pos x="51" y="4"/>
                  </a:cxn>
                  <a:cxn ang="0">
                    <a:pos x="48" y="0"/>
                  </a:cxn>
                </a:cxnLst>
                <a:rect l="0" t="0" r="r" b="b"/>
                <a:pathLst>
                  <a:path w="51" h="51">
                    <a:moveTo>
                      <a:pt x="4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2" y="51"/>
                      <a:pt x="4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50" y="51"/>
                      <a:pt x="51" y="50"/>
                      <a:pt x="51" y="48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2"/>
                      <a:pt x="50" y="0"/>
                      <a:pt x="4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59" name="Freeform 199"/>
              <p:cNvSpPr>
                <a:spLocks/>
              </p:cNvSpPr>
              <p:nvPr/>
            </p:nvSpPr>
            <p:spPr bwMode="auto">
              <a:xfrm>
                <a:off x="912813" y="1420813"/>
                <a:ext cx="128588" cy="12858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0" y="47"/>
                  </a:cxn>
                  <a:cxn ang="0">
                    <a:pos x="4" y="51"/>
                  </a:cxn>
                  <a:cxn ang="0">
                    <a:pos x="47" y="51"/>
                  </a:cxn>
                  <a:cxn ang="0">
                    <a:pos x="51" y="47"/>
                  </a:cxn>
                  <a:cxn ang="0">
                    <a:pos x="51" y="3"/>
                  </a:cxn>
                  <a:cxn ang="0">
                    <a:pos x="47" y="0"/>
                  </a:cxn>
                </a:cxnLst>
                <a:rect l="0" t="0" r="r" b="b"/>
                <a:pathLst>
                  <a:path w="51" h="51">
                    <a:moveTo>
                      <a:pt x="4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2" y="51"/>
                      <a:pt x="4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51"/>
                      <a:pt x="51" y="49"/>
                      <a:pt x="51" y="47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1"/>
                      <a:pt x="49" y="0"/>
                      <a:pt x="4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60" name="Freeform 200"/>
              <p:cNvSpPr>
                <a:spLocks/>
              </p:cNvSpPr>
              <p:nvPr/>
            </p:nvSpPr>
            <p:spPr bwMode="auto">
              <a:xfrm>
                <a:off x="1076326" y="1420813"/>
                <a:ext cx="128588" cy="128588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0" y="47"/>
                  </a:cxn>
                  <a:cxn ang="0">
                    <a:pos x="4" y="51"/>
                  </a:cxn>
                  <a:cxn ang="0">
                    <a:pos x="48" y="51"/>
                  </a:cxn>
                  <a:cxn ang="0">
                    <a:pos x="51" y="47"/>
                  </a:cxn>
                  <a:cxn ang="0">
                    <a:pos x="51" y="3"/>
                  </a:cxn>
                  <a:cxn ang="0">
                    <a:pos x="48" y="0"/>
                  </a:cxn>
                </a:cxnLst>
                <a:rect l="0" t="0" r="r" b="b"/>
                <a:pathLst>
                  <a:path w="51" h="51">
                    <a:moveTo>
                      <a:pt x="48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2" y="51"/>
                      <a:pt x="4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50" y="51"/>
                      <a:pt x="51" y="49"/>
                      <a:pt x="51" y="47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1"/>
                      <a:pt x="50" y="0"/>
                      <a:pt x="4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161" name="Freeform 201"/>
            <p:cNvSpPr>
              <a:spLocks noEditPoints="1"/>
            </p:cNvSpPr>
            <p:nvPr/>
          </p:nvSpPr>
          <p:spPr bwMode="auto">
            <a:xfrm>
              <a:off x="15313239" y="2504868"/>
              <a:ext cx="376134" cy="331162"/>
            </a:xfrm>
            <a:custGeom>
              <a:avLst/>
              <a:gdLst>
                <a:gd name="T0" fmla="*/ 2147483646 w 116"/>
                <a:gd name="T1" fmla="*/ 2147483646 h 102"/>
                <a:gd name="T2" fmla="*/ 2147483646 w 116"/>
                <a:gd name="T3" fmla="*/ 2147483646 h 102"/>
                <a:gd name="T4" fmla="*/ 2147483646 w 116"/>
                <a:gd name="T5" fmla="*/ 2147483646 h 102"/>
                <a:gd name="T6" fmla="*/ 2147483646 w 116"/>
                <a:gd name="T7" fmla="*/ 2147483646 h 102"/>
                <a:gd name="T8" fmla="*/ 2147483646 w 116"/>
                <a:gd name="T9" fmla="*/ 0 h 102"/>
                <a:gd name="T10" fmla="*/ 2147483646 w 116"/>
                <a:gd name="T11" fmla="*/ 2147483646 h 102"/>
                <a:gd name="T12" fmla="*/ 2147483646 w 116"/>
                <a:gd name="T13" fmla="*/ 2147483646 h 102"/>
                <a:gd name="T14" fmla="*/ 2147483646 w 116"/>
                <a:gd name="T15" fmla="*/ 2147483646 h 102"/>
                <a:gd name="T16" fmla="*/ 2147483646 w 116"/>
                <a:gd name="T17" fmla="*/ 2147483646 h 102"/>
                <a:gd name="T18" fmla="*/ 2147483646 w 116"/>
                <a:gd name="T19" fmla="*/ 2147483646 h 102"/>
                <a:gd name="T20" fmla="*/ 2147483646 w 116"/>
                <a:gd name="T21" fmla="*/ 2147483646 h 102"/>
                <a:gd name="T22" fmla="*/ 2147483646 w 116"/>
                <a:gd name="T23" fmla="*/ 2147483646 h 102"/>
                <a:gd name="T24" fmla="*/ 2147483646 w 116"/>
                <a:gd name="T25" fmla="*/ 2147483646 h 102"/>
                <a:gd name="T26" fmla="*/ 0 w 116"/>
                <a:gd name="T27" fmla="*/ 2147483646 h 102"/>
                <a:gd name="T28" fmla="*/ 2147483646 w 116"/>
                <a:gd name="T29" fmla="*/ 2147483646 h 102"/>
                <a:gd name="T30" fmla="*/ 2147483646 w 116"/>
                <a:gd name="T31" fmla="*/ 2147483646 h 102"/>
                <a:gd name="T32" fmla="*/ 2147483646 w 116"/>
                <a:gd name="T33" fmla="*/ 2147483646 h 102"/>
                <a:gd name="T34" fmla="*/ 2147483646 w 116"/>
                <a:gd name="T35" fmla="*/ 2147483646 h 102"/>
                <a:gd name="T36" fmla="*/ 2147483646 w 116"/>
                <a:gd name="T37" fmla="*/ 2147483646 h 102"/>
                <a:gd name="T38" fmla="*/ 2147483646 w 116"/>
                <a:gd name="T39" fmla="*/ 2147483646 h 102"/>
                <a:gd name="T40" fmla="*/ 2147483646 w 116"/>
                <a:gd name="T41" fmla="*/ 2147483646 h 102"/>
                <a:gd name="T42" fmla="*/ 2147483646 w 116"/>
                <a:gd name="T43" fmla="*/ 2147483646 h 102"/>
                <a:gd name="T44" fmla="*/ 2147483646 w 116"/>
                <a:gd name="T45" fmla="*/ 2147483646 h 102"/>
                <a:gd name="T46" fmla="*/ 2147483646 w 116"/>
                <a:gd name="T47" fmla="*/ 2147483646 h 10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6" h="102">
                  <a:moveTo>
                    <a:pt x="107" y="70"/>
                  </a:moveTo>
                  <a:cubicBezTo>
                    <a:pt x="66" y="47"/>
                    <a:pt x="66" y="47"/>
                    <a:pt x="66" y="47"/>
                  </a:cubicBezTo>
                  <a:cubicBezTo>
                    <a:pt x="66" y="45"/>
                    <a:pt x="67" y="42"/>
                    <a:pt x="69" y="41"/>
                  </a:cubicBezTo>
                  <a:cubicBezTo>
                    <a:pt x="76" y="37"/>
                    <a:pt x="80" y="30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7" y="10"/>
                    <a:pt x="37" y="22"/>
                  </a:cubicBezTo>
                  <a:cubicBezTo>
                    <a:pt x="37" y="26"/>
                    <a:pt x="40" y="29"/>
                    <a:pt x="44" y="29"/>
                  </a:cubicBezTo>
                  <a:cubicBezTo>
                    <a:pt x="48" y="29"/>
                    <a:pt x="51" y="26"/>
                    <a:pt x="51" y="22"/>
                  </a:cubicBezTo>
                  <a:cubicBezTo>
                    <a:pt x="51" y="18"/>
                    <a:pt x="54" y="15"/>
                    <a:pt x="58" y="15"/>
                  </a:cubicBezTo>
                  <a:cubicBezTo>
                    <a:pt x="62" y="15"/>
                    <a:pt x="66" y="18"/>
                    <a:pt x="66" y="22"/>
                  </a:cubicBezTo>
                  <a:cubicBezTo>
                    <a:pt x="66" y="25"/>
                    <a:pt x="64" y="27"/>
                    <a:pt x="62" y="28"/>
                  </a:cubicBezTo>
                  <a:cubicBezTo>
                    <a:pt x="55" y="32"/>
                    <a:pt x="51" y="39"/>
                    <a:pt x="51" y="47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4" y="74"/>
                    <a:pt x="0" y="81"/>
                    <a:pt x="0" y="87"/>
                  </a:cubicBezTo>
                  <a:cubicBezTo>
                    <a:pt x="0" y="95"/>
                    <a:pt x="7" y="102"/>
                    <a:pt x="1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10" y="102"/>
                    <a:pt x="116" y="95"/>
                    <a:pt x="116" y="87"/>
                  </a:cubicBezTo>
                  <a:cubicBezTo>
                    <a:pt x="116" y="81"/>
                    <a:pt x="112" y="74"/>
                    <a:pt x="107" y="70"/>
                  </a:cubicBezTo>
                  <a:close/>
                  <a:moveTo>
                    <a:pt x="15" y="87"/>
                  </a:moveTo>
                  <a:cubicBezTo>
                    <a:pt x="15" y="86"/>
                    <a:pt x="16" y="83"/>
                    <a:pt x="17" y="83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0" y="83"/>
                    <a:pt x="102" y="86"/>
                    <a:pt x="102" y="87"/>
                  </a:cubicBezTo>
                  <a:lnTo>
                    <a:pt x="15" y="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162" name="Freeform 202"/>
            <p:cNvSpPr>
              <a:spLocks noEditPoints="1"/>
            </p:cNvSpPr>
            <p:nvPr/>
          </p:nvSpPr>
          <p:spPr bwMode="auto">
            <a:xfrm>
              <a:off x="16069596" y="2531444"/>
              <a:ext cx="376134" cy="329117"/>
            </a:xfrm>
            <a:custGeom>
              <a:avLst/>
              <a:gdLst>
                <a:gd name="T0" fmla="*/ 2147483646 w 116"/>
                <a:gd name="T1" fmla="*/ 2147483646 h 101"/>
                <a:gd name="T2" fmla="*/ 2147483646 w 116"/>
                <a:gd name="T3" fmla="*/ 2147483646 h 101"/>
                <a:gd name="T4" fmla="*/ 2147483646 w 116"/>
                <a:gd name="T5" fmla="*/ 2147483646 h 101"/>
                <a:gd name="T6" fmla="*/ 2147483646 w 116"/>
                <a:gd name="T7" fmla="*/ 0 h 101"/>
                <a:gd name="T8" fmla="*/ 2147483646 w 116"/>
                <a:gd name="T9" fmla="*/ 2147483646 h 101"/>
                <a:gd name="T10" fmla="*/ 2147483646 w 116"/>
                <a:gd name="T11" fmla="*/ 2147483646 h 101"/>
                <a:gd name="T12" fmla="*/ 2147483646 w 116"/>
                <a:gd name="T13" fmla="*/ 2147483646 h 101"/>
                <a:gd name="T14" fmla="*/ 0 w 116"/>
                <a:gd name="T15" fmla="*/ 2147483646 h 101"/>
                <a:gd name="T16" fmla="*/ 2147483646 w 116"/>
                <a:gd name="T17" fmla="*/ 2147483646 h 101"/>
                <a:gd name="T18" fmla="*/ 2147483646 w 116"/>
                <a:gd name="T19" fmla="*/ 2147483646 h 101"/>
                <a:gd name="T20" fmla="*/ 2147483646 w 116"/>
                <a:gd name="T21" fmla="*/ 2147483646 h 101"/>
                <a:gd name="T22" fmla="*/ 2147483646 w 116"/>
                <a:gd name="T23" fmla="*/ 2147483646 h 101"/>
                <a:gd name="T24" fmla="*/ 2147483646 w 116"/>
                <a:gd name="T25" fmla="*/ 2147483646 h 101"/>
                <a:gd name="T26" fmla="*/ 2147483646 w 116"/>
                <a:gd name="T27" fmla="*/ 2147483646 h 101"/>
                <a:gd name="T28" fmla="*/ 2147483646 w 116"/>
                <a:gd name="T29" fmla="*/ 2147483646 h 101"/>
                <a:gd name="T30" fmla="*/ 2147483646 w 116"/>
                <a:gd name="T31" fmla="*/ 2147483646 h 101"/>
                <a:gd name="T32" fmla="*/ 2147483646 w 116"/>
                <a:gd name="T33" fmla="*/ 2147483646 h 101"/>
                <a:gd name="T34" fmla="*/ 2147483646 w 116"/>
                <a:gd name="T35" fmla="*/ 2147483646 h 101"/>
                <a:gd name="T36" fmla="*/ 2147483646 w 116"/>
                <a:gd name="T37" fmla="*/ 2147483646 h 101"/>
                <a:gd name="T38" fmla="*/ 2147483646 w 116"/>
                <a:gd name="T39" fmla="*/ 2147483646 h 101"/>
                <a:gd name="T40" fmla="*/ 2147483646 w 116"/>
                <a:gd name="T41" fmla="*/ 2147483646 h 101"/>
                <a:gd name="T42" fmla="*/ 2147483646 w 116"/>
                <a:gd name="T43" fmla="*/ 2147483646 h 101"/>
                <a:gd name="T44" fmla="*/ 2147483646 w 116"/>
                <a:gd name="T45" fmla="*/ 2147483646 h 101"/>
                <a:gd name="T46" fmla="*/ 2147483646 w 116"/>
                <a:gd name="T47" fmla="*/ 2147483646 h 101"/>
                <a:gd name="T48" fmla="*/ 2147483646 w 116"/>
                <a:gd name="T49" fmla="*/ 2147483646 h 101"/>
                <a:gd name="T50" fmla="*/ 2147483646 w 116"/>
                <a:gd name="T51" fmla="*/ 2147483646 h 101"/>
                <a:gd name="T52" fmla="*/ 2147483646 w 116"/>
                <a:gd name="T53" fmla="*/ 2147483646 h 101"/>
                <a:gd name="T54" fmla="*/ 2147483646 w 116"/>
                <a:gd name="T55" fmla="*/ 2147483646 h 101"/>
                <a:gd name="T56" fmla="*/ 2147483646 w 116"/>
                <a:gd name="T57" fmla="*/ 2147483646 h 101"/>
                <a:gd name="T58" fmla="*/ 2147483646 w 116"/>
                <a:gd name="T59" fmla="*/ 2147483646 h 101"/>
                <a:gd name="T60" fmla="*/ 2147483646 w 116"/>
                <a:gd name="T61" fmla="*/ 2147483646 h 101"/>
                <a:gd name="T62" fmla="*/ 2147483646 w 116"/>
                <a:gd name="T63" fmla="*/ 2147483646 h 101"/>
                <a:gd name="T64" fmla="*/ 2147483646 w 116"/>
                <a:gd name="T65" fmla="*/ 2147483646 h 101"/>
                <a:gd name="T66" fmla="*/ 2147483646 w 116"/>
                <a:gd name="T67" fmla="*/ 2147483646 h 101"/>
                <a:gd name="T68" fmla="*/ 2147483646 w 116"/>
                <a:gd name="T69" fmla="*/ 2147483646 h 101"/>
                <a:gd name="T70" fmla="*/ 2147483646 w 116"/>
                <a:gd name="T71" fmla="*/ 2147483646 h 101"/>
                <a:gd name="T72" fmla="*/ 2147483646 w 116"/>
                <a:gd name="T73" fmla="*/ 2147483646 h 101"/>
                <a:gd name="T74" fmla="*/ 2147483646 w 116"/>
                <a:gd name="T75" fmla="*/ 2147483646 h 101"/>
                <a:gd name="T76" fmla="*/ 2147483646 w 116"/>
                <a:gd name="T77" fmla="*/ 2147483646 h 1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16" h="101">
                  <a:moveTo>
                    <a:pt x="87" y="69"/>
                  </a:moveTo>
                  <a:cubicBezTo>
                    <a:pt x="87" y="46"/>
                    <a:pt x="87" y="28"/>
                    <a:pt x="93" y="10"/>
                  </a:cubicBezTo>
                  <a:cubicBezTo>
                    <a:pt x="93" y="8"/>
                    <a:pt x="93" y="6"/>
                    <a:pt x="91" y="6"/>
                  </a:cubicBezTo>
                  <a:cubicBezTo>
                    <a:pt x="86" y="4"/>
                    <a:pt x="74" y="0"/>
                    <a:pt x="58" y="0"/>
                  </a:cubicBezTo>
                  <a:cubicBezTo>
                    <a:pt x="42" y="0"/>
                    <a:pt x="30" y="4"/>
                    <a:pt x="24" y="6"/>
                  </a:cubicBezTo>
                  <a:cubicBezTo>
                    <a:pt x="23" y="6"/>
                    <a:pt x="22" y="8"/>
                    <a:pt x="22" y="10"/>
                  </a:cubicBezTo>
                  <a:cubicBezTo>
                    <a:pt x="28" y="28"/>
                    <a:pt x="28" y="46"/>
                    <a:pt x="29" y="69"/>
                  </a:cubicBezTo>
                  <a:cubicBezTo>
                    <a:pt x="11" y="66"/>
                    <a:pt x="0" y="63"/>
                    <a:pt x="0" y="72"/>
                  </a:cubicBezTo>
                  <a:cubicBezTo>
                    <a:pt x="0" y="78"/>
                    <a:pt x="7" y="87"/>
                    <a:pt x="21" y="94"/>
                  </a:cubicBezTo>
                  <a:cubicBezTo>
                    <a:pt x="30" y="98"/>
                    <a:pt x="43" y="101"/>
                    <a:pt x="58" y="101"/>
                  </a:cubicBezTo>
                  <a:cubicBezTo>
                    <a:pt x="72" y="101"/>
                    <a:pt x="85" y="98"/>
                    <a:pt x="94" y="94"/>
                  </a:cubicBezTo>
                  <a:cubicBezTo>
                    <a:pt x="108" y="87"/>
                    <a:pt x="116" y="77"/>
                    <a:pt x="116" y="72"/>
                  </a:cubicBezTo>
                  <a:cubicBezTo>
                    <a:pt x="116" y="63"/>
                    <a:pt x="104" y="66"/>
                    <a:pt x="87" y="69"/>
                  </a:cubicBezTo>
                  <a:close/>
                  <a:moveTo>
                    <a:pt x="43" y="13"/>
                  </a:moveTo>
                  <a:cubicBezTo>
                    <a:pt x="43" y="13"/>
                    <a:pt x="43" y="13"/>
                    <a:pt x="43" y="13"/>
                  </a:cubicBezTo>
                  <a:cubicBezTo>
                    <a:pt x="47" y="27"/>
                    <a:pt x="48" y="42"/>
                    <a:pt x="48" y="59"/>
                  </a:cubicBezTo>
                  <a:cubicBezTo>
                    <a:pt x="48" y="63"/>
                    <a:pt x="48" y="67"/>
                    <a:pt x="48" y="71"/>
                  </a:cubicBezTo>
                  <a:cubicBezTo>
                    <a:pt x="46" y="71"/>
                    <a:pt x="36" y="71"/>
                    <a:pt x="34" y="70"/>
                  </a:cubicBezTo>
                  <a:cubicBezTo>
                    <a:pt x="34" y="67"/>
                    <a:pt x="34" y="63"/>
                    <a:pt x="34" y="59"/>
                  </a:cubicBezTo>
                  <a:cubicBezTo>
                    <a:pt x="34" y="42"/>
                    <a:pt x="33" y="28"/>
                    <a:pt x="29" y="13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1" y="12"/>
                    <a:pt x="40" y="12"/>
                    <a:pt x="43" y="13"/>
                  </a:cubicBezTo>
                  <a:close/>
                  <a:moveTo>
                    <a:pt x="110" y="76"/>
                  </a:moveTo>
                  <a:cubicBezTo>
                    <a:pt x="109" y="77"/>
                    <a:pt x="109" y="77"/>
                    <a:pt x="109" y="77"/>
                  </a:cubicBezTo>
                  <a:cubicBezTo>
                    <a:pt x="105" y="80"/>
                    <a:pt x="100" y="84"/>
                    <a:pt x="94" y="87"/>
                  </a:cubicBezTo>
                  <a:cubicBezTo>
                    <a:pt x="85" y="91"/>
                    <a:pt x="71" y="94"/>
                    <a:pt x="58" y="94"/>
                  </a:cubicBezTo>
                  <a:cubicBezTo>
                    <a:pt x="44" y="94"/>
                    <a:pt x="30" y="91"/>
                    <a:pt x="21" y="87"/>
                  </a:cubicBezTo>
                  <a:cubicBezTo>
                    <a:pt x="15" y="84"/>
                    <a:pt x="10" y="80"/>
                    <a:pt x="6" y="77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4"/>
                    <a:pt x="7" y="73"/>
                    <a:pt x="8" y="72"/>
                  </a:cubicBezTo>
                  <a:cubicBezTo>
                    <a:pt x="10" y="71"/>
                    <a:pt x="12" y="71"/>
                    <a:pt x="13" y="72"/>
                  </a:cubicBezTo>
                  <a:cubicBezTo>
                    <a:pt x="16" y="74"/>
                    <a:pt x="19" y="76"/>
                    <a:pt x="22" y="78"/>
                  </a:cubicBezTo>
                  <a:cubicBezTo>
                    <a:pt x="31" y="82"/>
                    <a:pt x="44" y="85"/>
                    <a:pt x="58" y="85"/>
                  </a:cubicBezTo>
                  <a:cubicBezTo>
                    <a:pt x="71" y="85"/>
                    <a:pt x="84" y="82"/>
                    <a:pt x="93" y="78"/>
                  </a:cubicBezTo>
                  <a:cubicBezTo>
                    <a:pt x="97" y="76"/>
                    <a:pt x="100" y="74"/>
                    <a:pt x="103" y="72"/>
                  </a:cubicBezTo>
                  <a:cubicBezTo>
                    <a:pt x="104" y="71"/>
                    <a:pt x="106" y="71"/>
                    <a:pt x="107" y="72"/>
                  </a:cubicBezTo>
                  <a:cubicBezTo>
                    <a:pt x="109" y="72"/>
                    <a:pt x="110" y="74"/>
                    <a:pt x="110" y="75"/>
                  </a:cubicBezTo>
                  <a:lnTo>
                    <a:pt x="110" y="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163" name="Group 294"/>
            <p:cNvGrpSpPr/>
            <p:nvPr/>
          </p:nvGrpSpPr>
          <p:grpSpPr>
            <a:xfrm>
              <a:off x="16846395" y="2531444"/>
              <a:ext cx="353649" cy="353649"/>
              <a:chOff x="6202363" y="1274763"/>
              <a:chExt cx="274638" cy="274638"/>
            </a:xfrm>
            <a:solidFill>
              <a:schemeClr val="tx1"/>
            </a:solidFill>
          </p:grpSpPr>
          <p:sp>
            <p:nvSpPr>
              <p:cNvPr id="1164" name="Freeform 203"/>
              <p:cNvSpPr>
                <a:spLocks noEditPoints="1"/>
              </p:cNvSpPr>
              <p:nvPr/>
            </p:nvSpPr>
            <p:spPr bwMode="auto">
              <a:xfrm>
                <a:off x="6202363" y="1274763"/>
                <a:ext cx="219075" cy="10795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7"/>
                  </a:cxn>
                  <a:cxn ang="0">
                    <a:pos x="0" y="36"/>
                  </a:cxn>
                  <a:cxn ang="0">
                    <a:pos x="7" y="43"/>
                  </a:cxn>
                  <a:cxn ang="0">
                    <a:pos x="73" y="43"/>
                  </a:cxn>
                  <a:cxn ang="0">
                    <a:pos x="87" y="0"/>
                  </a:cxn>
                  <a:cxn ang="0">
                    <a:pos x="7" y="0"/>
                  </a:cxn>
                  <a:cxn ang="0">
                    <a:pos x="65" y="21"/>
                  </a:cxn>
                  <a:cxn ang="0">
                    <a:pos x="58" y="21"/>
                  </a:cxn>
                  <a:cxn ang="0">
                    <a:pos x="58" y="14"/>
                  </a:cxn>
                  <a:cxn ang="0">
                    <a:pos x="65" y="14"/>
                  </a:cxn>
                  <a:cxn ang="0">
                    <a:pos x="65" y="21"/>
                  </a:cxn>
                </a:cxnLst>
                <a:rect l="0" t="0" r="r" b="b"/>
                <a:pathLst>
                  <a:path w="87" h="43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40"/>
                      <a:pt x="3" y="43"/>
                      <a:pt x="7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87" y="0"/>
                      <a:pt x="87" y="0"/>
                      <a:pt x="87" y="0"/>
                    </a:cubicBezTo>
                    <a:lnTo>
                      <a:pt x="7" y="0"/>
                    </a:lnTo>
                    <a:close/>
                    <a:moveTo>
                      <a:pt x="65" y="21"/>
                    </a:move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65" y="14"/>
                      <a:pt x="65" y="14"/>
                      <a:pt x="65" y="14"/>
                    </a:cubicBezTo>
                    <a:lnTo>
                      <a:pt x="65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65" name="Freeform 204"/>
              <p:cNvSpPr>
                <a:spLocks/>
              </p:cNvSpPr>
              <p:nvPr/>
            </p:nvSpPr>
            <p:spPr bwMode="auto">
              <a:xfrm>
                <a:off x="6418263" y="1292225"/>
                <a:ext cx="58738" cy="7302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46"/>
                  </a:cxn>
                  <a:cxn ang="0">
                    <a:pos x="22" y="46"/>
                  </a:cxn>
                  <a:cxn ang="0">
                    <a:pos x="37" y="0"/>
                  </a:cxn>
                  <a:cxn ang="0">
                    <a:pos x="13" y="0"/>
                  </a:cxn>
                </a:cxnLst>
                <a:rect l="0" t="0" r="r" b="b"/>
                <a:pathLst>
                  <a:path w="37" h="46">
                    <a:moveTo>
                      <a:pt x="13" y="0"/>
                    </a:moveTo>
                    <a:lnTo>
                      <a:pt x="0" y="46"/>
                    </a:lnTo>
                    <a:lnTo>
                      <a:pt x="22" y="46"/>
                    </a:lnTo>
                    <a:lnTo>
                      <a:pt x="37" y="0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66" name="Freeform 206"/>
              <p:cNvSpPr>
                <a:spLocks/>
              </p:cNvSpPr>
              <p:nvPr/>
            </p:nvSpPr>
            <p:spPr bwMode="auto">
              <a:xfrm>
                <a:off x="6202363" y="1401763"/>
                <a:ext cx="128588" cy="147638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37"/>
                  </a:cxn>
                  <a:cxn ang="0">
                    <a:pos x="15" y="37"/>
                  </a:cxn>
                  <a:cxn ang="0">
                    <a:pos x="7" y="29"/>
                  </a:cxn>
                  <a:cxn ang="0">
                    <a:pos x="0" y="37"/>
                  </a:cxn>
                  <a:cxn ang="0">
                    <a:pos x="0" y="44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7" y="59"/>
                  </a:cxn>
                  <a:cxn ang="0">
                    <a:pos x="15" y="51"/>
                  </a:cxn>
                  <a:cxn ang="0">
                    <a:pos x="15" y="51"/>
                  </a:cxn>
                  <a:cxn ang="0">
                    <a:pos x="36" y="51"/>
                  </a:cxn>
                  <a:cxn ang="0">
                    <a:pos x="44" y="51"/>
                  </a:cxn>
                  <a:cxn ang="0">
                    <a:pos x="51" y="51"/>
                  </a:cxn>
                  <a:cxn ang="0">
                    <a:pos x="51" y="0"/>
                  </a:cxn>
                  <a:cxn ang="0">
                    <a:pos x="44" y="0"/>
                  </a:cxn>
                  <a:cxn ang="0">
                    <a:pos x="36" y="0"/>
                  </a:cxn>
                </a:cxnLst>
                <a:rect l="0" t="0" r="r" b="b"/>
                <a:pathLst>
                  <a:path w="51" h="59">
                    <a:moveTo>
                      <a:pt x="36" y="0"/>
                    </a:moveTo>
                    <a:cubicBezTo>
                      <a:pt x="36" y="37"/>
                      <a:pt x="36" y="37"/>
                      <a:pt x="36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3"/>
                      <a:pt x="11" y="29"/>
                      <a:pt x="7" y="29"/>
                    </a:cubicBezTo>
                    <a:cubicBezTo>
                      <a:pt x="3" y="29"/>
                      <a:pt x="0" y="33"/>
                      <a:pt x="0" y="37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5"/>
                      <a:pt x="3" y="59"/>
                      <a:pt x="7" y="59"/>
                    </a:cubicBezTo>
                    <a:cubicBezTo>
                      <a:pt x="11" y="59"/>
                      <a:pt x="15" y="55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3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67" name="Group 283"/>
            <p:cNvGrpSpPr/>
            <p:nvPr/>
          </p:nvGrpSpPr>
          <p:grpSpPr>
            <a:xfrm>
              <a:off x="13806659" y="2504868"/>
              <a:ext cx="378179" cy="380223"/>
              <a:chOff x="3841751" y="1254125"/>
              <a:chExt cx="293688" cy="295275"/>
            </a:xfrm>
            <a:solidFill>
              <a:schemeClr val="tx1"/>
            </a:solidFill>
          </p:grpSpPr>
          <p:sp>
            <p:nvSpPr>
              <p:cNvPr id="1168" name="Freeform 207"/>
              <p:cNvSpPr>
                <a:spLocks/>
              </p:cNvSpPr>
              <p:nvPr/>
            </p:nvSpPr>
            <p:spPr bwMode="auto">
              <a:xfrm>
                <a:off x="3841751" y="1420813"/>
                <a:ext cx="127000" cy="55563"/>
              </a:xfrm>
              <a:custGeom>
                <a:avLst/>
                <a:gdLst/>
                <a:ahLst/>
                <a:cxnLst>
                  <a:cxn ang="0">
                    <a:pos x="5" y="18"/>
                  </a:cxn>
                  <a:cxn ang="0">
                    <a:pos x="19" y="22"/>
                  </a:cxn>
                  <a:cxn ang="0">
                    <a:pos x="50" y="14"/>
                  </a:cxn>
                  <a:cxn ang="0">
                    <a:pos x="9" y="1"/>
                  </a:cxn>
                  <a:cxn ang="0">
                    <a:pos x="3" y="2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5" y="18"/>
                  </a:cxn>
                </a:cxnLst>
                <a:rect l="0" t="0" r="r" b="b"/>
                <a:pathLst>
                  <a:path w="50" h="22">
                    <a:moveTo>
                      <a:pt x="5" y="18"/>
                    </a:moveTo>
                    <a:cubicBezTo>
                      <a:pt x="19" y="22"/>
                      <a:pt x="19" y="22"/>
                      <a:pt x="19" y="22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4" y="1"/>
                      <a:pt x="3" y="2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2" y="17"/>
                      <a:pt x="5" y="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69" name="Freeform 208"/>
              <p:cNvSpPr>
                <a:spLocks/>
              </p:cNvSpPr>
              <p:nvPr/>
            </p:nvSpPr>
            <p:spPr bwMode="auto">
              <a:xfrm>
                <a:off x="4037013" y="1504950"/>
                <a:ext cx="98425" cy="4286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0"/>
                  </a:cxn>
                  <a:cxn ang="0">
                    <a:pos x="0" y="8"/>
                  </a:cxn>
                  <a:cxn ang="0">
                    <a:pos x="29" y="17"/>
                  </a:cxn>
                  <a:cxn ang="0">
                    <a:pos x="36" y="16"/>
                  </a:cxn>
                  <a:cxn ang="0">
                    <a:pos x="39" y="10"/>
                  </a:cxn>
                  <a:cxn ang="0">
                    <a:pos x="39" y="7"/>
                  </a:cxn>
                  <a:cxn ang="0">
                    <a:pos x="34" y="0"/>
                  </a:cxn>
                </a:cxnLst>
                <a:rect l="0" t="0" r="r" b="b"/>
                <a:pathLst>
                  <a:path w="39" h="17">
                    <a:moveTo>
                      <a:pt x="34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2" y="17"/>
                      <a:pt x="34" y="17"/>
                      <a:pt x="36" y="16"/>
                    </a:cubicBezTo>
                    <a:cubicBezTo>
                      <a:pt x="38" y="14"/>
                      <a:pt x="39" y="12"/>
                      <a:pt x="39" y="10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4"/>
                      <a:pt x="37" y="1"/>
                      <a:pt x="3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70" name="Freeform 209"/>
              <p:cNvSpPr>
                <a:spLocks/>
              </p:cNvSpPr>
              <p:nvPr/>
            </p:nvSpPr>
            <p:spPr bwMode="auto">
              <a:xfrm>
                <a:off x="3841751" y="1438275"/>
                <a:ext cx="293688" cy="111125"/>
              </a:xfrm>
              <a:custGeom>
                <a:avLst/>
                <a:gdLst/>
                <a:ahLst/>
                <a:cxnLst>
                  <a:cxn ang="0">
                    <a:pos x="113" y="2"/>
                  </a:cxn>
                  <a:cxn ang="0">
                    <a:pos x="109" y="0"/>
                  </a:cxn>
                  <a:cxn ang="0">
                    <a:pos x="107" y="1"/>
                  </a:cxn>
                  <a:cxn ang="0">
                    <a:pos x="5" y="26"/>
                  </a:cxn>
                  <a:cxn ang="0">
                    <a:pos x="0" y="33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7" y="44"/>
                  </a:cxn>
                  <a:cxn ang="0">
                    <a:pos x="9" y="43"/>
                  </a:cxn>
                  <a:cxn ang="0">
                    <a:pos x="110" y="18"/>
                  </a:cxn>
                  <a:cxn ang="0">
                    <a:pos x="116" y="11"/>
                  </a:cxn>
                  <a:cxn ang="0">
                    <a:pos x="116" y="8"/>
                  </a:cxn>
                  <a:cxn ang="0">
                    <a:pos x="113" y="2"/>
                  </a:cxn>
                </a:cxnLst>
                <a:rect l="0" t="0" r="r" b="b"/>
                <a:pathLst>
                  <a:path w="116" h="44">
                    <a:moveTo>
                      <a:pt x="113" y="2"/>
                    </a:moveTo>
                    <a:cubicBezTo>
                      <a:pt x="112" y="1"/>
                      <a:pt x="110" y="0"/>
                      <a:pt x="109" y="0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2" y="27"/>
                      <a:pt x="0" y="30"/>
                      <a:pt x="0" y="33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8"/>
                      <a:pt x="1" y="41"/>
                      <a:pt x="2" y="42"/>
                    </a:cubicBezTo>
                    <a:cubicBezTo>
                      <a:pt x="4" y="43"/>
                      <a:pt x="5" y="44"/>
                      <a:pt x="7" y="44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14" y="17"/>
                      <a:pt x="116" y="14"/>
                      <a:pt x="116" y="11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5"/>
                      <a:pt x="115" y="3"/>
                      <a:pt x="113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71" name="Freeform 210"/>
              <p:cNvSpPr>
                <a:spLocks noEditPoints="1"/>
              </p:cNvSpPr>
              <p:nvPr/>
            </p:nvSpPr>
            <p:spPr bwMode="auto">
              <a:xfrm>
                <a:off x="3908426" y="1254125"/>
                <a:ext cx="165100" cy="201613"/>
              </a:xfrm>
              <a:custGeom>
                <a:avLst/>
                <a:gdLst/>
                <a:ahLst/>
                <a:cxnLst>
                  <a:cxn ang="0">
                    <a:pos x="14" y="59"/>
                  </a:cxn>
                  <a:cxn ang="0">
                    <a:pos x="54" y="63"/>
                  </a:cxn>
                  <a:cxn ang="0">
                    <a:pos x="35" y="0"/>
                  </a:cxn>
                  <a:cxn ang="0">
                    <a:pos x="14" y="59"/>
                  </a:cxn>
                  <a:cxn ang="0">
                    <a:pos x="26" y="51"/>
                  </a:cxn>
                  <a:cxn ang="0">
                    <a:pos x="38" y="29"/>
                  </a:cxn>
                  <a:cxn ang="0">
                    <a:pos x="35" y="66"/>
                  </a:cxn>
                  <a:cxn ang="0">
                    <a:pos x="26" y="51"/>
                  </a:cxn>
                </a:cxnLst>
                <a:rect l="0" t="0" r="r" b="b"/>
                <a:pathLst>
                  <a:path w="66" h="80">
                    <a:moveTo>
                      <a:pt x="14" y="59"/>
                    </a:moveTo>
                    <a:cubicBezTo>
                      <a:pt x="20" y="72"/>
                      <a:pt x="43" y="80"/>
                      <a:pt x="54" y="63"/>
                    </a:cubicBezTo>
                    <a:cubicBezTo>
                      <a:pt x="66" y="46"/>
                      <a:pt x="56" y="19"/>
                      <a:pt x="35" y="0"/>
                    </a:cubicBezTo>
                    <a:cubicBezTo>
                      <a:pt x="39" y="20"/>
                      <a:pt x="0" y="28"/>
                      <a:pt x="14" y="59"/>
                    </a:cubicBezTo>
                    <a:close/>
                    <a:moveTo>
                      <a:pt x="26" y="51"/>
                    </a:moveTo>
                    <a:cubicBezTo>
                      <a:pt x="29" y="48"/>
                      <a:pt x="37" y="44"/>
                      <a:pt x="38" y="29"/>
                    </a:cubicBezTo>
                    <a:cubicBezTo>
                      <a:pt x="55" y="41"/>
                      <a:pt x="47" y="69"/>
                      <a:pt x="35" y="66"/>
                    </a:cubicBezTo>
                    <a:cubicBezTo>
                      <a:pt x="22" y="64"/>
                      <a:pt x="23" y="55"/>
                      <a:pt x="26" y="5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72" name="Group 284"/>
            <p:cNvGrpSpPr/>
            <p:nvPr/>
          </p:nvGrpSpPr>
          <p:grpSpPr>
            <a:xfrm>
              <a:off x="14560971" y="2504868"/>
              <a:ext cx="376134" cy="380223"/>
              <a:chOff x="4427538" y="1254125"/>
              <a:chExt cx="292100" cy="295275"/>
            </a:xfrm>
            <a:solidFill>
              <a:schemeClr val="tx1"/>
            </a:solidFill>
          </p:grpSpPr>
          <p:sp>
            <p:nvSpPr>
              <p:cNvPr id="1173" name="Freeform 211"/>
              <p:cNvSpPr>
                <a:spLocks/>
              </p:cNvSpPr>
              <p:nvPr/>
            </p:nvSpPr>
            <p:spPr bwMode="auto">
              <a:xfrm>
                <a:off x="4471988" y="1287463"/>
                <a:ext cx="33338" cy="33338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7" y="2"/>
                  </a:cxn>
                  <a:cxn ang="0">
                    <a:pos x="2" y="2"/>
                  </a:cxn>
                  <a:cxn ang="0">
                    <a:pos x="2" y="7"/>
                  </a:cxn>
                  <a:cxn ang="0">
                    <a:pos x="7" y="12"/>
                  </a:cxn>
                  <a:cxn ang="0">
                    <a:pos x="12" y="12"/>
                  </a:cxn>
                  <a:cxn ang="0">
                    <a:pos x="12" y="7"/>
                  </a:cxn>
                </a:cxnLst>
                <a:rect l="0" t="0" r="r" b="b"/>
                <a:pathLst>
                  <a:path w="13" h="13">
                    <a:moveTo>
                      <a:pt x="12" y="7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3" y="0"/>
                      <a:pt x="2" y="2"/>
                    </a:cubicBezTo>
                    <a:cubicBezTo>
                      <a:pt x="0" y="3"/>
                      <a:pt x="0" y="6"/>
                      <a:pt x="2" y="7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10" y="13"/>
                      <a:pt x="12" y="12"/>
                    </a:cubicBezTo>
                    <a:cubicBezTo>
                      <a:pt x="13" y="11"/>
                      <a:pt x="13" y="8"/>
                      <a:pt x="12" y="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74" name="Freeform 212"/>
              <p:cNvSpPr>
                <a:spLocks/>
              </p:cNvSpPr>
              <p:nvPr/>
            </p:nvSpPr>
            <p:spPr bwMode="auto">
              <a:xfrm>
                <a:off x="4427538" y="1382713"/>
                <a:ext cx="34925" cy="19050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4" y="7"/>
                  </a:cxn>
                  <a:cxn ang="0">
                    <a:pos x="11" y="7"/>
                  </a:cxn>
                  <a:cxn ang="0">
                    <a:pos x="14" y="4"/>
                  </a:cxn>
                  <a:cxn ang="0">
                    <a:pos x="11" y="0"/>
                  </a:cxn>
                </a:cxnLst>
                <a:rect l="0" t="0" r="r" b="b"/>
                <a:pathLst>
                  <a:path w="14" h="7">
                    <a:moveTo>
                      <a:pt x="11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7"/>
                      <a:pt x="14" y="6"/>
                      <a:pt x="14" y="4"/>
                    </a:cubicBezTo>
                    <a:cubicBezTo>
                      <a:pt x="14" y="2"/>
                      <a:pt x="13" y="0"/>
                      <a:pt x="1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75" name="Freeform 213"/>
              <p:cNvSpPr>
                <a:spLocks/>
              </p:cNvSpPr>
              <p:nvPr/>
            </p:nvSpPr>
            <p:spPr bwMode="auto">
              <a:xfrm>
                <a:off x="4684713" y="1401763"/>
                <a:ext cx="34925" cy="19050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3" y="8"/>
                  </a:cxn>
                  <a:cxn ang="0">
                    <a:pos x="10" y="8"/>
                  </a:cxn>
                  <a:cxn ang="0">
                    <a:pos x="14" y="4"/>
                  </a:cxn>
                  <a:cxn ang="0">
                    <a:pos x="10" y="0"/>
                  </a:cxn>
                </a:cxnLst>
                <a:rect l="0" t="0" r="r" b="b"/>
                <a:pathLst>
                  <a:path w="14" h="8">
                    <a:moveTo>
                      <a:pt x="1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8"/>
                      <a:pt x="14" y="6"/>
                      <a:pt x="14" y="4"/>
                    </a:cubicBezTo>
                    <a:cubicBezTo>
                      <a:pt x="14" y="2"/>
                      <a:pt x="12" y="0"/>
                      <a:pt x="1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76" name="Freeform 214"/>
              <p:cNvSpPr>
                <a:spLocks/>
              </p:cNvSpPr>
              <p:nvPr/>
            </p:nvSpPr>
            <p:spPr bwMode="auto">
              <a:xfrm>
                <a:off x="4654551" y="1303338"/>
                <a:ext cx="31750" cy="3175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6" y="1"/>
                  </a:cxn>
                  <a:cxn ang="0">
                    <a:pos x="1" y="6"/>
                  </a:cxn>
                  <a:cxn ang="0">
                    <a:pos x="1" y="11"/>
                  </a:cxn>
                  <a:cxn ang="0">
                    <a:pos x="6" y="11"/>
                  </a:cxn>
                  <a:cxn ang="0">
                    <a:pos x="12" y="6"/>
                  </a:cxn>
                  <a:cxn ang="0">
                    <a:pos x="12" y="1"/>
                  </a:cxn>
                </a:cxnLst>
                <a:rect l="0" t="0" r="r" b="b"/>
                <a:pathLst>
                  <a:path w="13" h="13">
                    <a:moveTo>
                      <a:pt x="12" y="1"/>
                    </a:moveTo>
                    <a:cubicBezTo>
                      <a:pt x="10" y="0"/>
                      <a:pt x="8" y="0"/>
                      <a:pt x="6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10"/>
                      <a:pt x="1" y="11"/>
                    </a:cubicBezTo>
                    <a:cubicBezTo>
                      <a:pt x="3" y="13"/>
                      <a:pt x="5" y="13"/>
                      <a:pt x="6" y="11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3" y="2"/>
                      <a:pt x="12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77" name="Freeform 215"/>
              <p:cNvSpPr>
                <a:spLocks/>
              </p:cNvSpPr>
              <p:nvPr/>
            </p:nvSpPr>
            <p:spPr bwMode="auto">
              <a:xfrm>
                <a:off x="4573588" y="1254125"/>
                <a:ext cx="17463" cy="38100"/>
              </a:xfrm>
              <a:custGeom>
                <a:avLst/>
                <a:gdLst/>
                <a:ahLst/>
                <a:cxnLst>
                  <a:cxn ang="0">
                    <a:pos x="4" y="15"/>
                  </a:cxn>
                  <a:cxn ang="0">
                    <a:pos x="6" y="14"/>
                  </a:cxn>
                  <a:cxn ang="0">
                    <a:pos x="7" y="11"/>
                  </a:cxn>
                  <a:cxn ang="0">
                    <a:pos x="7" y="4"/>
                  </a:cxn>
                  <a:cxn ang="0">
                    <a:pos x="4" y="0"/>
                  </a:cxn>
                  <a:cxn ang="0">
                    <a:pos x="0" y="3"/>
                  </a:cxn>
                  <a:cxn ang="0">
                    <a:pos x="0" y="4"/>
                  </a:cxn>
                  <a:cxn ang="0">
                    <a:pos x="0" y="11"/>
                  </a:cxn>
                  <a:cxn ang="0">
                    <a:pos x="4" y="15"/>
                  </a:cxn>
                </a:cxnLst>
                <a:rect l="0" t="0" r="r" b="b"/>
                <a:pathLst>
                  <a:path w="7" h="15">
                    <a:moveTo>
                      <a:pt x="4" y="15"/>
                    </a:moveTo>
                    <a:cubicBezTo>
                      <a:pt x="5" y="15"/>
                      <a:pt x="6" y="14"/>
                      <a:pt x="6" y="14"/>
                    </a:cubicBezTo>
                    <a:cubicBezTo>
                      <a:pt x="7" y="13"/>
                      <a:pt x="7" y="12"/>
                      <a:pt x="7" y="1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5"/>
                      <a:pt x="4" y="1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78" name="Freeform 216"/>
              <p:cNvSpPr>
                <a:spLocks noEditPoints="1"/>
              </p:cNvSpPr>
              <p:nvPr/>
            </p:nvSpPr>
            <p:spPr bwMode="auto">
              <a:xfrm>
                <a:off x="4500563" y="1327150"/>
                <a:ext cx="146050" cy="166688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29"/>
                  </a:cxn>
                  <a:cxn ang="0">
                    <a:pos x="14" y="54"/>
                  </a:cxn>
                  <a:cxn ang="0">
                    <a:pos x="14" y="66"/>
                  </a:cxn>
                  <a:cxn ang="0">
                    <a:pos x="44" y="66"/>
                  </a:cxn>
                  <a:cxn ang="0">
                    <a:pos x="44" y="54"/>
                  </a:cxn>
                  <a:cxn ang="0">
                    <a:pos x="58" y="29"/>
                  </a:cxn>
                  <a:cxn ang="0">
                    <a:pos x="29" y="0"/>
                  </a:cxn>
                  <a:cxn ang="0">
                    <a:pos x="40" y="48"/>
                  </a:cxn>
                  <a:cxn ang="0">
                    <a:pos x="36" y="50"/>
                  </a:cxn>
                  <a:cxn ang="0">
                    <a:pos x="36" y="54"/>
                  </a:cxn>
                  <a:cxn ang="0">
                    <a:pos x="36" y="58"/>
                  </a:cxn>
                  <a:cxn ang="0">
                    <a:pos x="22" y="58"/>
                  </a:cxn>
                  <a:cxn ang="0">
                    <a:pos x="22" y="54"/>
                  </a:cxn>
                  <a:cxn ang="0">
                    <a:pos x="22" y="50"/>
                  </a:cxn>
                  <a:cxn ang="0">
                    <a:pos x="18" y="48"/>
                  </a:cxn>
                  <a:cxn ang="0">
                    <a:pos x="7" y="29"/>
                  </a:cxn>
                  <a:cxn ang="0">
                    <a:pos x="29" y="8"/>
                  </a:cxn>
                  <a:cxn ang="0">
                    <a:pos x="51" y="29"/>
                  </a:cxn>
                  <a:cxn ang="0">
                    <a:pos x="40" y="48"/>
                  </a:cxn>
                </a:cxnLst>
                <a:rect l="0" t="0" r="r" b="b"/>
                <a:pathLst>
                  <a:path w="58" h="66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0"/>
                      <a:pt x="6" y="49"/>
                      <a:pt x="14" y="5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52" y="49"/>
                      <a:pt x="58" y="40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40" y="48"/>
                    </a:move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1" y="44"/>
                      <a:pt x="7" y="37"/>
                      <a:pt x="7" y="29"/>
                    </a:cubicBezTo>
                    <a:cubicBezTo>
                      <a:pt x="7" y="17"/>
                      <a:pt x="17" y="8"/>
                      <a:pt x="29" y="8"/>
                    </a:cubicBezTo>
                    <a:cubicBezTo>
                      <a:pt x="41" y="8"/>
                      <a:pt x="51" y="17"/>
                      <a:pt x="51" y="29"/>
                    </a:cubicBezTo>
                    <a:cubicBezTo>
                      <a:pt x="51" y="37"/>
                      <a:pt x="47" y="44"/>
                      <a:pt x="40" y="4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79" name="Freeform 217"/>
              <p:cNvSpPr>
                <a:spLocks/>
              </p:cNvSpPr>
              <p:nvPr/>
            </p:nvSpPr>
            <p:spPr bwMode="auto">
              <a:xfrm>
                <a:off x="4535488" y="1511300"/>
                <a:ext cx="76200" cy="381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8" y="7"/>
                  </a:cxn>
                  <a:cxn ang="0">
                    <a:pos x="8" y="8"/>
                  </a:cxn>
                  <a:cxn ang="0">
                    <a:pos x="15" y="15"/>
                  </a:cxn>
                  <a:cxn ang="0">
                    <a:pos x="22" y="8"/>
                  </a:cxn>
                  <a:cxn ang="0">
                    <a:pos x="22" y="7"/>
                  </a:cxn>
                  <a:cxn ang="0">
                    <a:pos x="30" y="7"/>
                  </a:cxn>
                  <a:cxn ang="0">
                    <a:pos x="30" y="0"/>
                  </a:cxn>
                  <a:cxn ang="0">
                    <a:pos x="0" y="0"/>
                  </a:cxn>
                  <a:cxn ang="0">
                    <a:pos x="0" y="7"/>
                  </a:cxn>
                </a:cxnLst>
                <a:rect l="0" t="0" r="r" b="b"/>
                <a:pathLst>
                  <a:path w="30" h="15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2"/>
                      <a:pt x="11" y="15"/>
                      <a:pt x="15" y="15"/>
                    </a:cubicBezTo>
                    <a:cubicBezTo>
                      <a:pt x="19" y="15"/>
                      <a:pt x="22" y="12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80" name="Group 281"/>
            <p:cNvGrpSpPr/>
            <p:nvPr/>
          </p:nvGrpSpPr>
          <p:grpSpPr>
            <a:xfrm>
              <a:off x="12298033" y="2504868"/>
              <a:ext cx="353649" cy="380223"/>
              <a:chOff x="2670176" y="1254125"/>
              <a:chExt cx="274638" cy="295275"/>
            </a:xfrm>
            <a:solidFill>
              <a:schemeClr val="tx1"/>
            </a:solidFill>
          </p:grpSpPr>
          <p:sp>
            <p:nvSpPr>
              <p:cNvPr id="1181" name="Rectangle 218"/>
              <p:cNvSpPr>
                <a:spLocks noChangeArrowheads="1"/>
              </p:cNvSpPr>
              <p:nvPr/>
            </p:nvSpPr>
            <p:spPr bwMode="auto">
              <a:xfrm>
                <a:off x="2687638" y="1438275"/>
                <a:ext cx="111125" cy="1111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82" name="Rectangle 219"/>
              <p:cNvSpPr>
                <a:spLocks noChangeArrowheads="1"/>
              </p:cNvSpPr>
              <p:nvPr/>
            </p:nvSpPr>
            <p:spPr bwMode="auto">
              <a:xfrm>
                <a:off x="2816226" y="1438275"/>
                <a:ext cx="111125" cy="1111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83" name="Freeform 220"/>
              <p:cNvSpPr>
                <a:spLocks noEditPoints="1"/>
              </p:cNvSpPr>
              <p:nvPr/>
            </p:nvSpPr>
            <p:spPr bwMode="auto">
              <a:xfrm>
                <a:off x="2670176" y="1254125"/>
                <a:ext cx="274638" cy="166688"/>
              </a:xfrm>
              <a:custGeom>
                <a:avLst/>
                <a:gdLst/>
                <a:ahLst/>
                <a:cxnLst>
                  <a:cxn ang="0">
                    <a:pos x="65" y="37"/>
                  </a:cxn>
                  <a:cxn ang="0">
                    <a:pos x="65" y="36"/>
                  </a:cxn>
                  <a:cxn ang="0">
                    <a:pos x="94" y="19"/>
                  </a:cxn>
                  <a:cxn ang="0">
                    <a:pos x="76" y="0"/>
                  </a:cxn>
                  <a:cxn ang="0">
                    <a:pos x="58" y="29"/>
                  </a:cxn>
                  <a:cxn ang="0">
                    <a:pos x="58" y="29"/>
                  </a:cxn>
                  <a:cxn ang="0">
                    <a:pos x="51" y="29"/>
                  </a:cxn>
                  <a:cxn ang="0">
                    <a:pos x="51" y="29"/>
                  </a:cxn>
                  <a:cxn ang="0">
                    <a:pos x="33" y="0"/>
                  </a:cxn>
                  <a:cxn ang="0">
                    <a:pos x="15" y="19"/>
                  </a:cxn>
                  <a:cxn ang="0">
                    <a:pos x="44" y="36"/>
                  </a:cxn>
                  <a:cxn ang="0">
                    <a:pos x="44" y="37"/>
                  </a:cxn>
                  <a:cxn ang="0">
                    <a:pos x="0" y="37"/>
                  </a:cxn>
                  <a:cxn ang="0">
                    <a:pos x="0" y="66"/>
                  </a:cxn>
                  <a:cxn ang="0">
                    <a:pos x="51" y="66"/>
                  </a:cxn>
                  <a:cxn ang="0">
                    <a:pos x="51" y="37"/>
                  </a:cxn>
                  <a:cxn ang="0">
                    <a:pos x="58" y="37"/>
                  </a:cxn>
                  <a:cxn ang="0">
                    <a:pos x="58" y="66"/>
                  </a:cxn>
                  <a:cxn ang="0">
                    <a:pos x="109" y="66"/>
                  </a:cxn>
                  <a:cxn ang="0">
                    <a:pos x="109" y="37"/>
                  </a:cxn>
                  <a:cxn ang="0">
                    <a:pos x="65" y="37"/>
                  </a:cxn>
                  <a:cxn ang="0">
                    <a:pos x="22" y="19"/>
                  </a:cxn>
                  <a:cxn ang="0">
                    <a:pos x="33" y="8"/>
                  </a:cxn>
                  <a:cxn ang="0">
                    <a:pos x="43" y="29"/>
                  </a:cxn>
                  <a:cxn ang="0">
                    <a:pos x="22" y="19"/>
                  </a:cxn>
                  <a:cxn ang="0">
                    <a:pos x="76" y="8"/>
                  </a:cxn>
                  <a:cxn ang="0">
                    <a:pos x="87" y="19"/>
                  </a:cxn>
                  <a:cxn ang="0">
                    <a:pos x="66" y="29"/>
                  </a:cxn>
                  <a:cxn ang="0">
                    <a:pos x="76" y="8"/>
                  </a:cxn>
                </a:cxnLst>
                <a:rect l="0" t="0" r="r" b="b"/>
                <a:pathLst>
                  <a:path w="109" h="66">
                    <a:moveTo>
                      <a:pt x="65" y="37"/>
                    </a:moveTo>
                    <a:cubicBezTo>
                      <a:pt x="65" y="36"/>
                      <a:pt x="65" y="36"/>
                      <a:pt x="65" y="36"/>
                    </a:cubicBezTo>
                    <a:cubicBezTo>
                      <a:pt x="76" y="35"/>
                      <a:pt x="94" y="31"/>
                      <a:pt x="94" y="19"/>
                    </a:cubicBezTo>
                    <a:cubicBezTo>
                      <a:pt x="94" y="9"/>
                      <a:pt x="85" y="0"/>
                      <a:pt x="76" y="0"/>
                    </a:cubicBezTo>
                    <a:cubicBezTo>
                      <a:pt x="68" y="0"/>
                      <a:pt x="60" y="8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49" y="8"/>
                      <a:pt x="41" y="0"/>
                      <a:pt x="33" y="0"/>
                    </a:cubicBezTo>
                    <a:cubicBezTo>
                      <a:pt x="24" y="0"/>
                      <a:pt x="15" y="9"/>
                      <a:pt x="15" y="19"/>
                    </a:cubicBezTo>
                    <a:cubicBezTo>
                      <a:pt x="15" y="31"/>
                      <a:pt x="33" y="35"/>
                      <a:pt x="44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51" y="66"/>
                      <a:pt x="51" y="66"/>
                      <a:pt x="51" y="66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109" y="66"/>
                      <a:pt x="109" y="66"/>
                      <a:pt x="109" y="66"/>
                    </a:cubicBezTo>
                    <a:cubicBezTo>
                      <a:pt x="109" y="37"/>
                      <a:pt x="109" y="37"/>
                      <a:pt x="109" y="37"/>
                    </a:cubicBezTo>
                    <a:lnTo>
                      <a:pt x="65" y="37"/>
                    </a:lnTo>
                    <a:close/>
                    <a:moveTo>
                      <a:pt x="22" y="19"/>
                    </a:moveTo>
                    <a:cubicBezTo>
                      <a:pt x="22" y="13"/>
                      <a:pt x="28" y="8"/>
                      <a:pt x="33" y="8"/>
                    </a:cubicBezTo>
                    <a:cubicBezTo>
                      <a:pt x="38" y="8"/>
                      <a:pt x="42" y="16"/>
                      <a:pt x="43" y="29"/>
                    </a:cubicBezTo>
                    <a:cubicBezTo>
                      <a:pt x="33" y="28"/>
                      <a:pt x="22" y="25"/>
                      <a:pt x="22" y="19"/>
                    </a:cubicBezTo>
                    <a:close/>
                    <a:moveTo>
                      <a:pt x="76" y="8"/>
                    </a:moveTo>
                    <a:cubicBezTo>
                      <a:pt x="81" y="8"/>
                      <a:pt x="87" y="13"/>
                      <a:pt x="87" y="19"/>
                    </a:cubicBezTo>
                    <a:cubicBezTo>
                      <a:pt x="87" y="24"/>
                      <a:pt x="76" y="28"/>
                      <a:pt x="66" y="29"/>
                    </a:cubicBezTo>
                    <a:cubicBezTo>
                      <a:pt x="67" y="16"/>
                      <a:pt x="71" y="8"/>
                      <a:pt x="76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84" name="Group 282"/>
            <p:cNvGrpSpPr/>
            <p:nvPr/>
          </p:nvGrpSpPr>
          <p:grpSpPr>
            <a:xfrm>
              <a:off x="13054390" y="2504868"/>
              <a:ext cx="382268" cy="384312"/>
              <a:chOff x="3257551" y="1254125"/>
              <a:chExt cx="296863" cy="298451"/>
            </a:xfrm>
            <a:solidFill>
              <a:schemeClr val="tx1"/>
            </a:solidFill>
          </p:grpSpPr>
          <p:sp>
            <p:nvSpPr>
              <p:cNvPr id="1185" name="Freeform 221"/>
              <p:cNvSpPr>
                <a:spLocks/>
              </p:cNvSpPr>
              <p:nvPr/>
            </p:nvSpPr>
            <p:spPr bwMode="auto">
              <a:xfrm>
                <a:off x="3257551" y="1254125"/>
                <a:ext cx="244475" cy="247650"/>
              </a:xfrm>
              <a:custGeom>
                <a:avLst/>
                <a:gdLst/>
                <a:ahLst/>
                <a:cxnLst>
                  <a:cxn ang="0">
                    <a:pos x="66" y="41"/>
                  </a:cxn>
                  <a:cxn ang="0">
                    <a:pos x="56" y="41"/>
                  </a:cxn>
                  <a:cxn ang="0">
                    <a:pos x="51" y="16"/>
                  </a:cxn>
                  <a:cxn ang="0">
                    <a:pos x="36" y="0"/>
                  </a:cxn>
                  <a:cxn ang="0">
                    <a:pos x="30" y="26"/>
                  </a:cxn>
                  <a:cxn ang="0">
                    <a:pos x="46" y="41"/>
                  </a:cxn>
                  <a:cxn ang="0">
                    <a:pos x="41" y="47"/>
                  </a:cxn>
                  <a:cxn ang="0">
                    <a:pos x="25" y="31"/>
                  </a:cxn>
                  <a:cxn ang="0">
                    <a:pos x="0" y="36"/>
                  </a:cxn>
                  <a:cxn ang="0">
                    <a:pos x="15" y="52"/>
                  </a:cxn>
                  <a:cxn ang="0">
                    <a:pos x="41" y="57"/>
                  </a:cxn>
                  <a:cxn ang="0">
                    <a:pos x="41" y="67"/>
                  </a:cxn>
                  <a:cxn ang="0">
                    <a:pos x="72" y="98"/>
                  </a:cxn>
                  <a:cxn ang="0">
                    <a:pos x="97" y="72"/>
                  </a:cxn>
                  <a:cxn ang="0">
                    <a:pos x="66" y="41"/>
                  </a:cxn>
                </a:cxnLst>
                <a:rect l="0" t="0" r="r" b="b"/>
                <a:pathLst>
                  <a:path w="97" h="98">
                    <a:moveTo>
                      <a:pt x="66" y="41"/>
                    </a:moveTo>
                    <a:cubicBezTo>
                      <a:pt x="64" y="39"/>
                      <a:pt x="59" y="39"/>
                      <a:pt x="56" y="41"/>
                    </a:cubicBezTo>
                    <a:cubicBezTo>
                      <a:pt x="56" y="41"/>
                      <a:pt x="66" y="31"/>
                      <a:pt x="51" y="16"/>
                    </a:cubicBezTo>
                    <a:cubicBezTo>
                      <a:pt x="46" y="11"/>
                      <a:pt x="36" y="0"/>
                      <a:pt x="36" y="0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0" y="47"/>
                      <a:pt x="15" y="52"/>
                    </a:cubicBezTo>
                    <a:cubicBezTo>
                      <a:pt x="30" y="67"/>
                      <a:pt x="41" y="57"/>
                      <a:pt x="41" y="57"/>
                    </a:cubicBezTo>
                    <a:cubicBezTo>
                      <a:pt x="38" y="60"/>
                      <a:pt x="38" y="64"/>
                      <a:pt x="41" y="67"/>
                    </a:cubicBezTo>
                    <a:cubicBezTo>
                      <a:pt x="72" y="98"/>
                      <a:pt x="72" y="98"/>
                      <a:pt x="72" y="98"/>
                    </a:cubicBezTo>
                    <a:cubicBezTo>
                      <a:pt x="97" y="72"/>
                      <a:pt x="97" y="72"/>
                      <a:pt x="97" y="72"/>
                    </a:cubicBezTo>
                    <a:lnTo>
                      <a:pt x="66" y="4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86" name="Freeform 222"/>
              <p:cNvSpPr>
                <a:spLocks/>
              </p:cNvSpPr>
              <p:nvPr/>
            </p:nvSpPr>
            <p:spPr bwMode="auto">
              <a:xfrm>
                <a:off x="3451226" y="1449388"/>
                <a:ext cx="103188" cy="103188"/>
              </a:xfrm>
              <a:custGeom>
                <a:avLst/>
                <a:gdLst/>
                <a:ahLst/>
                <a:cxnLst>
                  <a:cxn ang="0">
                    <a:pos x="30" y="6"/>
                  </a:cxn>
                  <a:cxn ang="0">
                    <a:pos x="25" y="0"/>
                  </a:cxn>
                  <a:cxn ang="0">
                    <a:pos x="0" y="26"/>
                  </a:cxn>
                  <a:cxn ang="0">
                    <a:pos x="5" y="31"/>
                  </a:cxn>
                  <a:cxn ang="0">
                    <a:pos x="38" y="39"/>
                  </a:cxn>
                  <a:cxn ang="0">
                    <a:pos x="30" y="6"/>
                  </a:cxn>
                </a:cxnLst>
                <a:rect l="0" t="0" r="r" b="b"/>
                <a:pathLst>
                  <a:path w="41" h="41">
                    <a:moveTo>
                      <a:pt x="30" y="6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5" y="31"/>
                    </a:cubicBezTo>
                    <a:cubicBezTo>
                      <a:pt x="15" y="41"/>
                      <a:pt x="38" y="39"/>
                      <a:pt x="38" y="39"/>
                    </a:cubicBezTo>
                    <a:cubicBezTo>
                      <a:pt x="38" y="39"/>
                      <a:pt x="41" y="16"/>
                      <a:pt x="3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187" name="Freeform 223"/>
            <p:cNvSpPr>
              <a:spLocks/>
            </p:cNvSpPr>
            <p:nvPr/>
          </p:nvSpPr>
          <p:spPr bwMode="auto">
            <a:xfrm>
              <a:off x="14560971" y="4769851"/>
              <a:ext cx="376134" cy="376134"/>
            </a:xfrm>
            <a:custGeom>
              <a:avLst/>
              <a:gdLst>
                <a:gd name="T0" fmla="*/ 2147483646 w 116"/>
                <a:gd name="T1" fmla="*/ 2147483646 h 116"/>
                <a:gd name="T2" fmla="*/ 2147483646 w 116"/>
                <a:gd name="T3" fmla="*/ 2147483646 h 116"/>
                <a:gd name="T4" fmla="*/ 2147483646 w 116"/>
                <a:gd name="T5" fmla="*/ 2147483646 h 116"/>
                <a:gd name="T6" fmla="*/ 2147483646 w 116"/>
                <a:gd name="T7" fmla="*/ 2147483646 h 116"/>
                <a:gd name="T8" fmla="*/ 2147483646 w 116"/>
                <a:gd name="T9" fmla="*/ 0 h 116"/>
                <a:gd name="T10" fmla="*/ 2147483646 w 116"/>
                <a:gd name="T11" fmla="*/ 2147483646 h 116"/>
                <a:gd name="T12" fmla="*/ 2147483646 w 116"/>
                <a:gd name="T13" fmla="*/ 2147483646 h 116"/>
                <a:gd name="T14" fmla="*/ 2147483646 w 116"/>
                <a:gd name="T15" fmla="*/ 2147483646 h 116"/>
                <a:gd name="T16" fmla="*/ 0 w 116"/>
                <a:gd name="T17" fmla="*/ 2147483646 h 116"/>
                <a:gd name="T18" fmla="*/ 2147483646 w 116"/>
                <a:gd name="T19" fmla="*/ 2147483646 h 116"/>
                <a:gd name="T20" fmla="*/ 2147483646 w 116"/>
                <a:gd name="T21" fmla="*/ 2147483646 h 116"/>
                <a:gd name="T22" fmla="*/ 2147483646 w 116"/>
                <a:gd name="T23" fmla="*/ 2147483646 h 116"/>
                <a:gd name="T24" fmla="*/ 2147483646 w 116"/>
                <a:gd name="T25" fmla="*/ 2147483646 h 116"/>
                <a:gd name="T26" fmla="*/ 2147483646 w 116"/>
                <a:gd name="T27" fmla="*/ 2147483646 h 116"/>
                <a:gd name="T28" fmla="*/ 2147483646 w 116"/>
                <a:gd name="T29" fmla="*/ 2147483646 h 116"/>
                <a:gd name="T30" fmla="*/ 2147483646 w 116"/>
                <a:gd name="T31" fmla="*/ 2147483646 h 116"/>
                <a:gd name="T32" fmla="*/ 2147483646 w 116"/>
                <a:gd name="T33" fmla="*/ 2147483646 h 116"/>
                <a:gd name="T34" fmla="*/ 2147483646 w 116"/>
                <a:gd name="T35" fmla="*/ 2147483646 h 1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6" h="116">
                  <a:moveTo>
                    <a:pt x="116" y="73"/>
                  </a:moveTo>
                  <a:cubicBezTo>
                    <a:pt x="102" y="70"/>
                    <a:pt x="79" y="78"/>
                    <a:pt x="64" y="89"/>
                  </a:cubicBezTo>
                  <a:cubicBezTo>
                    <a:pt x="90" y="64"/>
                    <a:pt x="107" y="55"/>
                    <a:pt x="111" y="24"/>
                  </a:cubicBezTo>
                  <a:cubicBezTo>
                    <a:pt x="87" y="34"/>
                    <a:pt x="73" y="56"/>
                    <a:pt x="64" y="76"/>
                  </a:cubicBezTo>
                  <a:cubicBezTo>
                    <a:pt x="72" y="48"/>
                    <a:pt x="69" y="19"/>
                    <a:pt x="58" y="0"/>
                  </a:cubicBezTo>
                  <a:cubicBezTo>
                    <a:pt x="48" y="19"/>
                    <a:pt x="44" y="47"/>
                    <a:pt x="51" y="75"/>
                  </a:cubicBezTo>
                  <a:cubicBezTo>
                    <a:pt x="43" y="55"/>
                    <a:pt x="28" y="34"/>
                    <a:pt x="5" y="24"/>
                  </a:cubicBezTo>
                  <a:cubicBezTo>
                    <a:pt x="9" y="55"/>
                    <a:pt x="26" y="64"/>
                    <a:pt x="52" y="89"/>
                  </a:cubicBezTo>
                  <a:cubicBezTo>
                    <a:pt x="37" y="78"/>
                    <a:pt x="14" y="70"/>
                    <a:pt x="0" y="73"/>
                  </a:cubicBezTo>
                  <a:cubicBezTo>
                    <a:pt x="6" y="86"/>
                    <a:pt x="26" y="91"/>
                    <a:pt x="48" y="93"/>
                  </a:cubicBezTo>
                  <a:cubicBezTo>
                    <a:pt x="32" y="97"/>
                    <a:pt x="21" y="97"/>
                    <a:pt x="10" y="104"/>
                  </a:cubicBezTo>
                  <a:cubicBezTo>
                    <a:pt x="27" y="110"/>
                    <a:pt x="43" y="106"/>
                    <a:pt x="54" y="94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73" y="106"/>
                    <a:pt x="89" y="110"/>
                    <a:pt x="106" y="104"/>
                  </a:cubicBezTo>
                  <a:cubicBezTo>
                    <a:pt x="95" y="97"/>
                    <a:pt x="84" y="97"/>
                    <a:pt x="68" y="93"/>
                  </a:cubicBezTo>
                  <a:cubicBezTo>
                    <a:pt x="90" y="91"/>
                    <a:pt x="110" y="86"/>
                    <a:pt x="116" y="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188" name="Group 322"/>
            <p:cNvGrpSpPr/>
            <p:nvPr/>
          </p:nvGrpSpPr>
          <p:grpSpPr>
            <a:xfrm>
              <a:off x="15307107" y="4769851"/>
              <a:ext cx="392488" cy="376134"/>
              <a:chOff x="5006976" y="3013075"/>
              <a:chExt cx="304800" cy="292100"/>
            </a:xfrm>
            <a:solidFill>
              <a:schemeClr val="tx1"/>
            </a:solidFill>
          </p:grpSpPr>
          <p:sp>
            <p:nvSpPr>
              <p:cNvPr id="1189" name="Oval 224"/>
              <p:cNvSpPr>
                <a:spLocks noChangeArrowheads="1"/>
              </p:cNvSpPr>
              <p:nvPr/>
            </p:nvSpPr>
            <p:spPr bwMode="auto">
              <a:xfrm>
                <a:off x="5102226" y="3179763"/>
                <a:ext cx="33338" cy="301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90" name="Oval 225"/>
              <p:cNvSpPr>
                <a:spLocks noChangeArrowheads="1"/>
              </p:cNvSpPr>
              <p:nvPr/>
            </p:nvSpPr>
            <p:spPr bwMode="auto">
              <a:xfrm>
                <a:off x="5181601" y="3179763"/>
                <a:ext cx="31750" cy="301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91" name="Freeform 226"/>
              <p:cNvSpPr>
                <a:spLocks/>
              </p:cNvSpPr>
              <p:nvPr/>
            </p:nvSpPr>
            <p:spPr bwMode="auto">
              <a:xfrm>
                <a:off x="5122863" y="3051175"/>
                <a:ext cx="73025" cy="55563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33" y="35"/>
                  </a:cxn>
                  <a:cxn ang="0">
                    <a:pos x="33" y="22"/>
                  </a:cxn>
                  <a:cxn ang="0">
                    <a:pos x="46" y="22"/>
                  </a:cxn>
                  <a:cxn ang="0">
                    <a:pos x="46" y="11"/>
                  </a:cxn>
                  <a:cxn ang="0">
                    <a:pos x="33" y="11"/>
                  </a:cxn>
                  <a:cxn ang="0">
                    <a:pos x="33" y="0"/>
                  </a:cxn>
                  <a:cxn ang="0">
                    <a:pos x="13" y="0"/>
                  </a:cxn>
                  <a:cxn ang="0">
                    <a:pos x="13" y="11"/>
                  </a:cxn>
                  <a:cxn ang="0">
                    <a:pos x="0" y="11"/>
                  </a:cxn>
                  <a:cxn ang="0">
                    <a:pos x="0" y="22"/>
                  </a:cxn>
                  <a:cxn ang="0">
                    <a:pos x="13" y="22"/>
                  </a:cxn>
                  <a:cxn ang="0">
                    <a:pos x="13" y="35"/>
                  </a:cxn>
                </a:cxnLst>
                <a:rect l="0" t="0" r="r" b="b"/>
                <a:pathLst>
                  <a:path w="46" h="35">
                    <a:moveTo>
                      <a:pt x="13" y="35"/>
                    </a:moveTo>
                    <a:lnTo>
                      <a:pt x="33" y="35"/>
                    </a:lnTo>
                    <a:lnTo>
                      <a:pt x="33" y="22"/>
                    </a:lnTo>
                    <a:lnTo>
                      <a:pt x="46" y="22"/>
                    </a:lnTo>
                    <a:lnTo>
                      <a:pt x="46" y="11"/>
                    </a:lnTo>
                    <a:lnTo>
                      <a:pt x="33" y="11"/>
                    </a:lnTo>
                    <a:lnTo>
                      <a:pt x="33" y="0"/>
                    </a:lnTo>
                    <a:lnTo>
                      <a:pt x="13" y="0"/>
                    </a:lnTo>
                    <a:lnTo>
                      <a:pt x="13" y="11"/>
                    </a:lnTo>
                    <a:lnTo>
                      <a:pt x="0" y="11"/>
                    </a:lnTo>
                    <a:lnTo>
                      <a:pt x="0" y="22"/>
                    </a:lnTo>
                    <a:lnTo>
                      <a:pt x="13" y="22"/>
                    </a:lnTo>
                    <a:lnTo>
                      <a:pt x="1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92" name="Freeform 227"/>
              <p:cNvSpPr>
                <a:spLocks noEditPoints="1"/>
              </p:cNvSpPr>
              <p:nvPr/>
            </p:nvSpPr>
            <p:spPr bwMode="auto">
              <a:xfrm>
                <a:off x="5006976" y="3013075"/>
                <a:ext cx="304800" cy="292100"/>
              </a:xfrm>
              <a:custGeom>
                <a:avLst/>
                <a:gdLst/>
                <a:ahLst/>
                <a:cxnLst>
                  <a:cxn ang="0">
                    <a:pos x="106" y="56"/>
                  </a:cxn>
                  <a:cxn ang="0">
                    <a:pos x="106" y="56"/>
                  </a:cxn>
                  <a:cxn ang="0">
                    <a:pos x="92" y="32"/>
                  </a:cxn>
                  <a:cxn ang="0">
                    <a:pos x="97" y="0"/>
                  </a:cxn>
                  <a:cxn ang="0">
                    <a:pos x="24" y="0"/>
                  </a:cxn>
                  <a:cxn ang="0">
                    <a:pos x="29" y="34"/>
                  </a:cxn>
                  <a:cxn ang="0">
                    <a:pos x="18" y="54"/>
                  </a:cxn>
                  <a:cxn ang="0">
                    <a:pos x="18" y="54"/>
                  </a:cxn>
                  <a:cxn ang="0">
                    <a:pos x="3" y="87"/>
                  </a:cxn>
                  <a:cxn ang="0">
                    <a:pos x="10" y="85"/>
                  </a:cxn>
                  <a:cxn ang="0">
                    <a:pos x="19" y="76"/>
                  </a:cxn>
                  <a:cxn ang="0">
                    <a:pos x="62" y="116"/>
                  </a:cxn>
                  <a:cxn ang="0">
                    <a:pos x="103" y="79"/>
                  </a:cxn>
                  <a:cxn ang="0">
                    <a:pos x="111" y="85"/>
                  </a:cxn>
                  <a:cxn ang="0">
                    <a:pos x="117" y="87"/>
                  </a:cxn>
                  <a:cxn ang="0">
                    <a:pos x="106" y="56"/>
                  </a:cxn>
                  <a:cxn ang="0">
                    <a:pos x="88" y="8"/>
                  </a:cxn>
                  <a:cxn ang="0">
                    <a:pos x="83" y="44"/>
                  </a:cxn>
                  <a:cxn ang="0">
                    <a:pos x="38" y="44"/>
                  </a:cxn>
                  <a:cxn ang="0">
                    <a:pos x="32" y="8"/>
                  </a:cxn>
                  <a:cxn ang="0">
                    <a:pos x="88" y="8"/>
                  </a:cxn>
                  <a:cxn ang="0">
                    <a:pos x="98" y="71"/>
                  </a:cxn>
                  <a:cxn ang="0">
                    <a:pos x="62" y="109"/>
                  </a:cxn>
                  <a:cxn ang="0">
                    <a:pos x="25" y="71"/>
                  </a:cxn>
                  <a:cxn ang="0">
                    <a:pos x="24" y="65"/>
                  </a:cxn>
                  <a:cxn ang="0">
                    <a:pos x="53" y="51"/>
                  </a:cxn>
                  <a:cxn ang="0">
                    <a:pos x="71" y="51"/>
                  </a:cxn>
                  <a:cxn ang="0">
                    <a:pos x="99" y="65"/>
                  </a:cxn>
                  <a:cxn ang="0">
                    <a:pos x="98" y="71"/>
                  </a:cxn>
                </a:cxnLst>
                <a:rect l="0" t="0" r="r" b="b"/>
                <a:pathLst>
                  <a:path w="121" h="116">
                    <a:moveTo>
                      <a:pt x="106" y="56"/>
                    </a:moveTo>
                    <a:cubicBezTo>
                      <a:pt x="106" y="56"/>
                      <a:pt x="106" y="56"/>
                      <a:pt x="106" y="56"/>
                    </a:cubicBezTo>
                    <a:cubicBezTo>
                      <a:pt x="105" y="46"/>
                      <a:pt x="100" y="38"/>
                      <a:pt x="92" y="3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3" y="39"/>
                      <a:pt x="19" y="46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5" y="60"/>
                      <a:pt x="0" y="74"/>
                      <a:pt x="3" y="87"/>
                    </a:cubicBezTo>
                    <a:cubicBezTo>
                      <a:pt x="5" y="87"/>
                      <a:pt x="8" y="86"/>
                      <a:pt x="10" y="85"/>
                    </a:cubicBezTo>
                    <a:cubicBezTo>
                      <a:pt x="14" y="83"/>
                      <a:pt x="17" y="80"/>
                      <a:pt x="19" y="76"/>
                    </a:cubicBezTo>
                    <a:cubicBezTo>
                      <a:pt x="25" y="97"/>
                      <a:pt x="41" y="116"/>
                      <a:pt x="62" y="116"/>
                    </a:cubicBezTo>
                    <a:cubicBezTo>
                      <a:pt x="81" y="116"/>
                      <a:pt x="97" y="98"/>
                      <a:pt x="103" y="79"/>
                    </a:cubicBezTo>
                    <a:cubicBezTo>
                      <a:pt x="105" y="81"/>
                      <a:pt x="108" y="84"/>
                      <a:pt x="111" y="85"/>
                    </a:cubicBezTo>
                    <a:cubicBezTo>
                      <a:pt x="113" y="86"/>
                      <a:pt x="115" y="87"/>
                      <a:pt x="117" y="87"/>
                    </a:cubicBezTo>
                    <a:cubicBezTo>
                      <a:pt x="121" y="76"/>
                      <a:pt x="116" y="63"/>
                      <a:pt x="106" y="56"/>
                    </a:cubicBezTo>
                    <a:close/>
                    <a:moveTo>
                      <a:pt x="88" y="8"/>
                    </a:moveTo>
                    <a:cubicBezTo>
                      <a:pt x="83" y="44"/>
                      <a:pt x="83" y="44"/>
                      <a:pt x="83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2" y="8"/>
                      <a:pt x="32" y="8"/>
                      <a:pt x="32" y="8"/>
                    </a:cubicBezTo>
                    <a:lnTo>
                      <a:pt x="88" y="8"/>
                    </a:lnTo>
                    <a:close/>
                    <a:moveTo>
                      <a:pt x="98" y="71"/>
                    </a:moveTo>
                    <a:cubicBezTo>
                      <a:pt x="93" y="90"/>
                      <a:pt x="79" y="109"/>
                      <a:pt x="62" y="109"/>
                    </a:cubicBezTo>
                    <a:cubicBezTo>
                      <a:pt x="43" y="109"/>
                      <a:pt x="30" y="89"/>
                      <a:pt x="25" y="71"/>
                    </a:cubicBezTo>
                    <a:cubicBezTo>
                      <a:pt x="25" y="69"/>
                      <a:pt x="24" y="67"/>
                      <a:pt x="24" y="65"/>
                    </a:cubicBezTo>
                    <a:cubicBezTo>
                      <a:pt x="36" y="65"/>
                      <a:pt x="46" y="59"/>
                      <a:pt x="53" y="51"/>
                    </a:cubicBezTo>
                    <a:cubicBezTo>
                      <a:pt x="71" y="51"/>
                      <a:pt x="71" y="51"/>
                      <a:pt x="71" y="51"/>
                    </a:cubicBezTo>
                    <a:cubicBezTo>
                      <a:pt x="78" y="59"/>
                      <a:pt x="88" y="65"/>
                      <a:pt x="99" y="65"/>
                    </a:cubicBezTo>
                    <a:cubicBezTo>
                      <a:pt x="99" y="67"/>
                      <a:pt x="99" y="69"/>
                      <a:pt x="98" y="7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93" name="Group 323"/>
            <p:cNvGrpSpPr/>
            <p:nvPr/>
          </p:nvGrpSpPr>
          <p:grpSpPr>
            <a:xfrm>
              <a:off x="16069596" y="4769851"/>
              <a:ext cx="376134" cy="376134"/>
              <a:chOff x="5599113" y="3013075"/>
              <a:chExt cx="292100" cy="292100"/>
            </a:xfrm>
            <a:solidFill>
              <a:schemeClr val="tx1"/>
            </a:solidFill>
          </p:grpSpPr>
          <p:sp>
            <p:nvSpPr>
              <p:cNvPr id="1194" name="Freeform 228"/>
              <p:cNvSpPr>
                <a:spLocks noEditPoints="1"/>
              </p:cNvSpPr>
              <p:nvPr/>
            </p:nvSpPr>
            <p:spPr bwMode="auto">
              <a:xfrm>
                <a:off x="5599113" y="3013075"/>
                <a:ext cx="292100" cy="292100"/>
              </a:xfrm>
              <a:custGeom>
                <a:avLst/>
                <a:gdLst/>
                <a:ahLst/>
                <a:cxnLst>
                  <a:cxn ang="0">
                    <a:pos x="94" y="66"/>
                  </a:cxn>
                  <a:cxn ang="0">
                    <a:pos x="84" y="66"/>
                  </a:cxn>
                  <a:cxn ang="0">
                    <a:pos x="94" y="40"/>
                  </a:cxn>
                  <a:cxn ang="0">
                    <a:pos x="58" y="0"/>
                  </a:cxn>
                  <a:cxn ang="0">
                    <a:pos x="25" y="23"/>
                  </a:cxn>
                  <a:cxn ang="0">
                    <a:pos x="22" y="36"/>
                  </a:cxn>
                  <a:cxn ang="0">
                    <a:pos x="22" y="40"/>
                  </a:cxn>
                  <a:cxn ang="0">
                    <a:pos x="32" y="66"/>
                  </a:cxn>
                  <a:cxn ang="0">
                    <a:pos x="21" y="66"/>
                  </a:cxn>
                  <a:cxn ang="0">
                    <a:pos x="0" y="87"/>
                  </a:cxn>
                  <a:cxn ang="0">
                    <a:pos x="0" y="116"/>
                  </a:cxn>
                  <a:cxn ang="0">
                    <a:pos x="116" y="116"/>
                  </a:cxn>
                  <a:cxn ang="0">
                    <a:pos x="116" y="87"/>
                  </a:cxn>
                  <a:cxn ang="0">
                    <a:pos x="94" y="66"/>
                  </a:cxn>
                  <a:cxn ang="0">
                    <a:pos x="29" y="40"/>
                  </a:cxn>
                  <a:cxn ang="0">
                    <a:pos x="30" y="34"/>
                  </a:cxn>
                  <a:cxn ang="0">
                    <a:pos x="43" y="19"/>
                  </a:cxn>
                  <a:cxn ang="0">
                    <a:pos x="78" y="31"/>
                  </a:cxn>
                  <a:cxn ang="0">
                    <a:pos x="85" y="30"/>
                  </a:cxn>
                  <a:cxn ang="0">
                    <a:pos x="87" y="40"/>
                  </a:cxn>
                  <a:cxn ang="0">
                    <a:pos x="58" y="73"/>
                  </a:cxn>
                  <a:cxn ang="0">
                    <a:pos x="29" y="40"/>
                  </a:cxn>
                  <a:cxn ang="0">
                    <a:pos x="7" y="109"/>
                  </a:cxn>
                  <a:cxn ang="0">
                    <a:pos x="7" y="87"/>
                  </a:cxn>
                  <a:cxn ang="0">
                    <a:pos x="21" y="73"/>
                  </a:cxn>
                  <a:cxn ang="0">
                    <a:pos x="39" y="73"/>
                  </a:cxn>
                  <a:cxn ang="0">
                    <a:pos x="58" y="80"/>
                  </a:cxn>
                  <a:cxn ang="0">
                    <a:pos x="58" y="109"/>
                  </a:cxn>
                  <a:cxn ang="0">
                    <a:pos x="7" y="109"/>
                  </a:cxn>
                  <a:cxn ang="0">
                    <a:pos x="108" y="109"/>
                  </a:cxn>
                  <a:cxn ang="0">
                    <a:pos x="65" y="109"/>
                  </a:cxn>
                  <a:cxn ang="0">
                    <a:pos x="65" y="79"/>
                  </a:cxn>
                  <a:cxn ang="0">
                    <a:pos x="77" y="73"/>
                  </a:cxn>
                  <a:cxn ang="0">
                    <a:pos x="94" y="73"/>
                  </a:cxn>
                  <a:cxn ang="0">
                    <a:pos x="108" y="87"/>
                  </a:cxn>
                  <a:cxn ang="0">
                    <a:pos x="108" y="109"/>
                  </a:cxn>
                </a:cxnLst>
                <a:rect l="0" t="0" r="r" b="b"/>
                <a:pathLst>
                  <a:path w="116" h="116">
                    <a:moveTo>
                      <a:pt x="94" y="66"/>
                    </a:moveTo>
                    <a:cubicBezTo>
                      <a:pt x="84" y="66"/>
                      <a:pt x="84" y="66"/>
                      <a:pt x="84" y="66"/>
                    </a:cubicBezTo>
                    <a:cubicBezTo>
                      <a:pt x="90" y="59"/>
                      <a:pt x="94" y="50"/>
                      <a:pt x="94" y="40"/>
                    </a:cubicBezTo>
                    <a:cubicBezTo>
                      <a:pt x="94" y="13"/>
                      <a:pt x="76" y="0"/>
                      <a:pt x="58" y="0"/>
                    </a:cubicBezTo>
                    <a:cubicBezTo>
                      <a:pt x="44" y="0"/>
                      <a:pt x="31" y="8"/>
                      <a:pt x="25" y="23"/>
                    </a:cubicBezTo>
                    <a:cubicBezTo>
                      <a:pt x="23" y="27"/>
                      <a:pt x="22" y="36"/>
                      <a:pt x="22" y="36"/>
                    </a:cubicBezTo>
                    <a:cubicBezTo>
                      <a:pt x="22" y="38"/>
                      <a:pt x="22" y="39"/>
                      <a:pt x="22" y="40"/>
                    </a:cubicBezTo>
                    <a:cubicBezTo>
                      <a:pt x="22" y="50"/>
                      <a:pt x="26" y="59"/>
                      <a:pt x="32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9" y="66"/>
                      <a:pt x="0" y="75"/>
                      <a:pt x="0" y="87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16" y="116"/>
                      <a:pt x="116" y="116"/>
                      <a:pt x="116" y="116"/>
                    </a:cubicBezTo>
                    <a:cubicBezTo>
                      <a:pt x="116" y="87"/>
                      <a:pt x="116" y="87"/>
                      <a:pt x="116" y="87"/>
                    </a:cubicBezTo>
                    <a:cubicBezTo>
                      <a:pt x="116" y="75"/>
                      <a:pt x="106" y="66"/>
                      <a:pt x="94" y="66"/>
                    </a:cubicBezTo>
                    <a:close/>
                    <a:moveTo>
                      <a:pt x="29" y="40"/>
                    </a:moveTo>
                    <a:cubicBezTo>
                      <a:pt x="29" y="38"/>
                      <a:pt x="30" y="36"/>
                      <a:pt x="30" y="34"/>
                    </a:cubicBezTo>
                    <a:cubicBezTo>
                      <a:pt x="36" y="31"/>
                      <a:pt x="40" y="26"/>
                      <a:pt x="43" y="19"/>
                    </a:cubicBezTo>
                    <a:cubicBezTo>
                      <a:pt x="49" y="26"/>
                      <a:pt x="63" y="31"/>
                      <a:pt x="78" y="31"/>
                    </a:cubicBezTo>
                    <a:cubicBezTo>
                      <a:pt x="81" y="31"/>
                      <a:pt x="83" y="30"/>
                      <a:pt x="85" y="30"/>
                    </a:cubicBezTo>
                    <a:cubicBezTo>
                      <a:pt x="86" y="33"/>
                      <a:pt x="87" y="36"/>
                      <a:pt x="87" y="40"/>
                    </a:cubicBezTo>
                    <a:cubicBezTo>
                      <a:pt x="87" y="58"/>
                      <a:pt x="69" y="73"/>
                      <a:pt x="58" y="73"/>
                    </a:cubicBezTo>
                    <a:cubicBezTo>
                      <a:pt x="47" y="73"/>
                      <a:pt x="29" y="58"/>
                      <a:pt x="29" y="40"/>
                    </a:cubicBezTo>
                    <a:close/>
                    <a:moveTo>
                      <a:pt x="7" y="109"/>
                    </a:moveTo>
                    <a:cubicBezTo>
                      <a:pt x="7" y="87"/>
                      <a:pt x="7" y="87"/>
                      <a:pt x="7" y="87"/>
                    </a:cubicBezTo>
                    <a:cubicBezTo>
                      <a:pt x="7" y="79"/>
                      <a:pt x="13" y="73"/>
                      <a:pt x="21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45" y="77"/>
                      <a:pt x="52" y="80"/>
                      <a:pt x="58" y="80"/>
                    </a:cubicBezTo>
                    <a:cubicBezTo>
                      <a:pt x="58" y="109"/>
                      <a:pt x="58" y="109"/>
                      <a:pt x="58" y="109"/>
                    </a:cubicBezTo>
                    <a:lnTo>
                      <a:pt x="7" y="109"/>
                    </a:lnTo>
                    <a:close/>
                    <a:moveTo>
                      <a:pt x="108" y="109"/>
                    </a:move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9" y="78"/>
                      <a:pt x="73" y="76"/>
                      <a:pt x="77" y="73"/>
                    </a:cubicBezTo>
                    <a:cubicBezTo>
                      <a:pt x="94" y="73"/>
                      <a:pt x="94" y="73"/>
                      <a:pt x="94" y="73"/>
                    </a:cubicBezTo>
                    <a:cubicBezTo>
                      <a:pt x="102" y="73"/>
                      <a:pt x="108" y="79"/>
                      <a:pt x="108" y="87"/>
                    </a:cubicBezTo>
                    <a:lnTo>
                      <a:pt x="108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95" name="Oval 229"/>
              <p:cNvSpPr>
                <a:spLocks noChangeArrowheads="1"/>
              </p:cNvSpPr>
              <p:nvPr/>
            </p:nvSpPr>
            <p:spPr bwMode="auto">
              <a:xfrm>
                <a:off x="5707063" y="3106738"/>
                <a:ext cx="19050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96" name="Oval 230"/>
              <p:cNvSpPr>
                <a:spLocks noChangeArrowheads="1"/>
              </p:cNvSpPr>
              <p:nvPr/>
            </p:nvSpPr>
            <p:spPr bwMode="auto">
              <a:xfrm>
                <a:off x="5762626" y="3106738"/>
                <a:ext cx="17463" cy="174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197" name="Freeform 231"/>
              <p:cNvSpPr>
                <a:spLocks/>
              </p:cNvSpPr>
              <p:nvPr/>
            </p:nvSpPr>
            <p:spPr bwMode="auto">
              <a:xfrm>
                <a:off x="5651501" y="3214688"/>
                <a:ext cx="55563" cy="5556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3" y="0"/>
                  </a:cxn>
                  <a:cxn ang="0">
                    <a:pos x="13" y="11"/>
                  </a:cxn>
                  <a:cxn ang="0">
                    <a:pos x="0" y="11"/>
                  </a:cxn>
                  <a:cxn ang="0">
                    <a:pos x="0" y="24"/>
                  </a:cxn>
                  <a:cxn ang="0">
                    <a:pos x="13" y="24"/>
                  </a:cxn>
                  <a:cxn ang="0">
                    <a:pos x="13" y="35"/>
                  </a:cxn>
                  <a:cxn ang="0">
                    <a:pos x="24" y="35"/>
                  </a:cxn>
                  <a:cxn ang="0">
                    <a:pos x="24" y="24"/>
                  </a:cxn>
                  <a:cxn ang="0">
                    <a:pos x="35" y="24"/>
                  </a:cxn>
                  <a:cxn ang="0">
                    <a:pos x="35" y="11"/>
                  </a:cxn>
                  <a:cxn ang="0">
                    <a:pos x="24" y="11"/>
                  </a:cxn>
                  <a:cxn ang="0">
                    <a:pos x="24" y="0"/>
                  </a:cxn>
                </a:cxnLst>
                <a:rect l="0" t="0" r="r" b="b"/>
                <a:pathLst>
                  <a:path w="35" h="35">
                    <a:moveTo>
                      <a:pt x="24" y="0"/>
                    </a:moveTo>
                    <a:lnTo>
                      <a:pt x="13" y="0"/>
                    </a:lnTo>
                    <a:lnTo>
                      <a:pt x="13" y="11"/>
                    </a:lnTo>
                    <a:lnTo>
                      <a:pt x="0" y="11"/>
                    </a:lnTo>
                    <a:lnTo>
                      <a:pt x="0" y="24"/>
                    </a:lnTo>
                    <a:lnTo>
                      <a:pt x="13" y="24"/>
                    </a:lnTo>
                    <a:lnTo>
                      <a:pt x="13" y="35"/>
                    </a:lnTo>
                    <a:lnTo>
                      <a:pt x="24" y="35"/>
                    </a:lnTo>
                    <a:lnTo>
                      <a:pt x="24" y="24"/>
                    </a:lnTo>
                    <a:lnTo>
                      <a:pt x="35" y="24"/>
                    </a:lnTo>
                    <a:lnTo>
                      <a:pt x="35" y="11"/>
                    </a:lnTo>
                    <a:lnTo>
                      <a:pt x="24" y="1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198" name="Group 268"/>
            <p:cNvGrpSpPr/>
            <p:nvPr/>
          </p:nvGrpSpPr>
          <p:grpSpPr>
            <a:xfrm>
              <a:off x="10084155" y="4769851"/>
              <a:ext cx="327073" cy="376134"/>
              <a:chOff x="950913" y="3013075"/>
              <a:chExt cx="254000" cy="292100"/>
            </a:xfrm>
            <a:solidFill>
              <a:schemeClr val="tx1"/>
            </a:solidFill>
          </p:grpSpPr>
          <p:sp>
            <p:nvSpPr>
              <p:cNvPr id="1199" name="Freeform 232"/>
              <p:cNvSpPr>
                <a:spLocks noEditPoints="1"/>
              </p:cNvSpPr>
              <p:nvPr/>
            </p:nvSpPr>
            <p:spPr bwMode="auto">
              <a:xfrm>
                <a:off x="950913" y="3013075"/>
                <a:ext cx="254000" cy="292100"/>
              </a:xfrm>
              <a:custGeom>
                <a:avLst/>
                <a:gdLst/>
                <a:ahLst/>
                <a:cxnLst>
                  <a:cxn ang="0">
                    <a:pos x="98" y="42"/>
                  </a:cxn>
                  <a:cxn ang="0">
                    <a:pos x="86" y="31"/>
                  </a:cxn>
                  <a:cxn ang="0">
                    <a:pos x="83" y="28"/>
                  </a:cxn>
                  <a:cxn ang="0">
                    <a:pos x="80" y="25"/>
                  </a:cxn>
                  <a:cxn ang="0">
                    <a:pos x="80" y="20"/>
                  </a:cxn>
                  <a:cxn ang="0">
                    <a:pos x="79" y="6"/>
                  </a:cxn>
                  <a:cxn ang="0">
                    <a:pos x="70" y="0"/>
                  </a:cxn>
                  <a:cxn ang="0">
                    <a:pos x="27" y="1"/>
                  </a:cxn>
                  <a:cxn ang="0">
                    <a:pos x="21" y="10"/>
                  </a:cxn>
                  <a:cxn ang="0">
                    <a:pos x="21" y="22"/>
                  </a:cxn>
                  <a:cxn ang="0">
                    <a:pos x="15" y="28"/>
                  </a:cxn>
                  <a:cxn ang="0">
                    <a:pos x="1" y="42"/>
                  </a:cxn>
                  <a:cxn ang="0">
                    <a:pos x="0" y="46"/>
                  </a:cxn>
                  <a:cxn ang="0">
                    <a:pos x="0" y="52"/>
                  </a:cxn>
                  <a:cxn ang="0">
                    <a:pos x="0" y="85"/>
                  </a:cxn>
                  <a:cxn ang="0">
                    <a:pos x="0" y="107"/>
                  </a:cxn>
                  <a:cxn ang="0">
                    <a:pos x="0" y="114"/>
                  </a:cxn>
                  <a:cxn ang="0">
                    <a:pos x="5" y="116"/>
                  </a:cxn>
                  <a:cxn ang="0">
                    <a:pos x="51" y="116"/>
                  </a:cxn>
                  <a:cxn ang="0">
                    <a:pos x="56" y="116"/>
                  </a:cxn>
                  <a:cxn ang="0">
                    <a:pos x="62" y="116"/>
                  </a:cxn>
                  <a:cxn ang="0">
                    <a:pos x="67" y="116"/>
                  </a:cxn>
                  <a:cxn ang="0">
                    <a:pos x="95" y="116"/>
                  </a:cxn>
                  <a:cxn ang="0">
                    <a:pos x="99" y="116"/>
                  </a:cxn>
                  <a:cxn ang="0">
                    <a:pos x="101" y="57"/>
                  </a:cxn>
                  <a:cxn ang="0">
                    <a:pos x="101" y="48"/>
                  </a:cxn>
                  <a:cxn ang="0">
                    <a:pos x="29" y="17"/>
                  </a:cxn>
                  <a:cxn ang="0">
                    <a:pos x="29" y="10"/>
                  </a:cxn>
                  <a:cxn ang="0">
                    <a:pos x="70" y="8"/>
                  </a:cxn>
                  <a:cxn ang="0">
                    <a:pos x="72" y="20"/>
                  </a:cxn>
                  <a:cxn ang="0">
                    <a:pos x="69" y="22"/>
                  </a:cxn>
                  <a:cxn ang="0">
                    <a:pos x="33" y="22"/>
                  </a:cxn>
                  <a:cxn ang="0">
                    <a:pos x="29" y="20"/>
                  </a:cxn>
                  <a:cxn ang="0">
                    <a:pos x="58" y="56"/>
                  </a:cxn>
                  <a:cxn ang="0">
                    <a:pos x="58" y="107"/>
                  </a:cxn>
                  <a:cxn ang="0">
                    <a:pos x="55" y="109"/>
                  </a:cxn>
                  <a:cxn ang="0">
                    <a:pos x="9" y="109"/>
                  </a:cxn>
                  <a:cxn ang="0">
                    <a:pos x="7" y="53"/>
                  </a:cxn>
                  <a:cxn ang="0">
                    <a:pos x="53" y="51"/>
                  </a:cxn>
                  <a:cxn ang="0">
                    <a:pos x="58" y="53"/>
                  </a:cxn>
                  <a:cxn ang="0">
                    <a:pos x="64" y="42"/>
                  </a:cxn>
                  <a:cxn ang="0">
                    <a:pos x="59" y="44"/>
                  </a:cxn>
                  <a:cxn ang="0">
                    <a:pos x="12" y="44"/>
                  </a:cxn>
                  <a:cxn ang="0">
                    <a:pos x="23" y="31"/>
                  </a:cxn>
                  <a:cxn ang="0">
                    <a:pos x="27" y="29"/>
                  </a:cxn>
                  <a:cxn ang="0">
                    <a:pos x="70" y="29"/>
                  </a:cxn>
                  <a:cxn ang="0">
                    <a:pos x="76" y="29"/>
                  </a:cxn>
                  <a:cxn ang="0">
                    <a:pos x="74" y="32"/>
                  </a:cxn>
                  <a:cxn ang="0">
                    <a:pos x="94" y="107"/>
                  </a:cxn>
                  <a:cxn ang="0">
                    <a:pos x="67" y="109"/>
                  </a:cxn>
                  <a:cxn ang="0">
                    <a:pos x="65" y="53"/>
                  </a:cxn>
                  <a:cxn ang="0">
                    <a:pos x="78" y="38"/>
                  </a:cxn>
                  <a:cxn ang="0">
                    <a:pos x="82" y="37"/>
                  </a:cxn>
                  <a:cxn ang="0">
                    <a:pos x="88" y="43"/>
                  </a:cxn>
                  <a:cxn ang="0">
                    <a:pos x="94" y="51"/>
                  </a:cxn>
                </a:cxnLst>
                <a:rect l="0" t="0" r="r" b="b"/>
                <a:pathLst>
                  <a:path w="101" h="116">
                    <a:moveTo>
                      <a:pt x="100" y="45"/>
                    </a:moveTo>
                    <a:cubicBezTo>
                      <a:pt x="100" y="44"/>
                      <a:pt x="99" y="43"/>
                      <a:pt x="98" y="42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7" y="32"/>
                      <a:pt x="87" y="31"/>
                      <a:pt x="86" y="31"/>
                    </a:cubicBezTo>
                    <a:cubicBezTo>
                      <a:pt x="86" y="31"/>
                      <a:pt x="85" y="30"/>
                      <a:pt x="84" y="29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7"/>
                      <a:pt x="82" y="26"/>
                      <a:pt x="81" y="26"/>
                    </a:cubicBezTo>
                    <a:cubicBezTo>
                      <a:pt x="81" y="26"/>
                      <a:pt x="80" y="25"/>
                      <a:pt x="80" y="25"/>
                    </a:cubicBezTo>
                    <a:cubicBezTo>
                      <a:pt x="80" y="24"/>
                      <a:pt x="80" y="24"/>
                      <a:pt x="80" y="23"/>
                    </a:cubicBezTo>
                    <a:cubicBezTo>
                      <a:pt x="80" y="23"/>
                      <a:pt x="80" y="21"/>
                      <a:pt x="80" y="2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8"/>
                      <a:pt x="79" y="7"/>
                      <a:pt x="79" y="6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1" y="0"/>
                      <a:pt x="7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28" y="1"/>
                      <a:pt x="27" y="1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1" y="8"/>
                      <a:pt x="21" y="1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1"/>
                      <a:pt x="21" y="22"/>
                      <a:pt x="21" y="22"/>
                    </a:cubicBezTo>
                    <a:cubicBezTo>
                      <a:pt x="21" y="22"/>
                      <a:pt x="20" y="23"/>
                      <a:pt x="20" y="23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9"/>
                      <a:pt x="13" y="30"/>
                      <a:pt x="12" y="3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6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2"/>
                      <a:pt x="0" y="52"/>
                    </a:cubicBezTo>
                    <a:cubicBezTo>
                      <a:pt x="0" y="53"/>
                      <a:pt x="0" y="55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8"/>
                      <a:pt x="0" y="89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8"/>
                      <a:pt x="0" y="110"/>
                      <a:pt x="0" y="111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6"/>
                      <a:pt x="1" y="116"/>
                      <a:pt x="2" y="116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6"/>
                      <a:pt x="8" y="116"/>
                      <a:pt x="9" y="116"/>
                    </a:cubicBezTo>
                    <a:cubicBezTo>
                      <a:pt x="51" y="116"/>
                      <a:pt x="51" y="116"/>
                      <a:pt x="51" y="116"/>
                    </a:cubicBezTo>
                    <a:cubicBezTo>
                      <a:pt x="52" y="116"/>
                      <a:pt x="54" y="116"/>
                      <a:pt x="55" y="116"/>
                    </a:cubicBez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6"/>
                      <a:pt x="58" y="116"/>
                      <a:pt x="59" y="116"/>
                    </a:cubicBezTo>
                    <a:cubicBezTo>
                      <a:pt x="60" y="116"/>
                      <a:pt x="61" y="116"/>
                      <a:pt x="62" y="116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6"/>
                      <a:pt x="66" y="116"/>
                      <a:pt x="67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3" y="116"/>
                      <a:pt x="95" y="116"/>
                      <a:pt x="95" y="116"/>
                    </a:cubicBezTo>
                    <a:cubicBezTo>
                      <a:pt x="96" y="116"/>
                      <a:pt x="97" y="116"/>
                      <a:pt x="99" y="116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100" y="116"/>
                      <a:pt x="101" y="116"/>
                      <a:pt x="101" y="114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6"/>
                      <a:pt x="101" y="55"/>
                      <a:pt x="101" y="53"/>
                    </a:cubicBezTo>
                    <a:cubicBezTo>
                      <a:pt x="101" y="48"/>
                      <a:pt x="101" y="48"/>
                      <a:pt x="101" y="48"/>
                    </a:cubicBezTo>
                    <a:cubicBezTo>
                      <a:pt x="101" y="47"/>
                      <a:pt x="101" y="45"/>
                      <a:pt x="100" y="45"/>
                    </a:cubicBezTo>
                    <a:close/>
                    <a:moveTo>
                      <a:pt x="29" y="17"/>
                    </a:moveTo>
                    <a:cubicBezTo>
                      <a:pt x="29" y="16"/>
                      <a:pt x="29" y="14"/>
                      <a:pt x="29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8"/>
                      <a:pt x="30" y="8"/>
                      <a:pt x="31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1" y="8"/>
                      <a:pt x="72" y="8"/>
                      <a:pt x="72" y="1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1"/>
                      <a:pt x="71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2"/>
                      <a:pt x="66" y="22"/>
                      <a:pt x="65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2" y="22"/>
                      <a:pt x="31" y="22"/>
                      <a:pt x="30" y="22"/>
                    </a:cubicBezTo>
                    <a:cubicBezTo>
                      <a:pt x="29" y="22"/>
                      <a:pt x="29" y="21"/>
                      <a:pt x="29" y="20"/>
                    </a:cubicBezTo>
                    <a:lnTo>
                      <a:pt x="29" y="17"/>
                    </a:lnTo>
                    <a:close/>
                    <a:moveTo>
                      <a:pt x="58" y="56"/>
                    </a:moveTo>
                    <a:cubicBezTo>
                      <a:pt x="58" y="57"/>
                      <a:pt x="58" y="59"/>
                      <a:pt x="58" y="60"/>
                    </a:cubicBezTo>
                    <a:cubicBezTo>
                      <a:pt x="58" y="107"/>
                      <a:pt x="58" y="107"/>
                      <a:pt x="58" y="107"/>
                    </a:cubicBezTo>
                    <a:cubicBezTo>
                      <a:pt x="58" y="108"/>
                      <a:pt x="57" y="109"/>
                      <a:pt x="56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4" y="109"/>
                      <a:pt x="52" y="109"/>
                      <a:pt x="51" y="109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8" y="109"/>
                      <a:pt x="7" y="108"/>
                      <a:pt x="7" y="107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2"/>
                      <a:pt x="8" y="51"/>
                      <a:pt x="9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4" y="51"/>
                      <a:pt x="56" y="51"/>
                      <a:pt x="56" y="51"/>
                    </a:cubicBezTo>
                    <a:cubicBezTo>
                      <a:pt x="57" y="51"/>
                      <a:pt x="58" y="52"/>
                      <a:pt x="58" y="53"/>
                    </a:cubicBezTo>
                    <a:lnTo>
                      <a:pt x="58" y="56"/>
                    </a:lnTo>
                    <a:close/>
                    <a:moveTo>
                      <a:pt x="64" y="42"/>
                    </a:moveTo>
                    <a:cubicBezTo>
                      <a:pt x="63" y="43"/>
                      <a:pt x="62" y="44"/>
                      <a:pt x="61" y="44"/>
                    </a:cubicBezTo>
                    <a:cubicBezTo>
                      <a:pt x="61" y="44"/>
                      <a:pt x="60" y="44"/>
                      <a:pt x="59" y="44"/>
                    </a:cubicBezTo>
                    <a:cubicBezTo>
                      <a:pt x="58" y="44"/>
                      <a:pt x="57" y="44"/>
                      <a:pt x="56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0" y="44"/>
                      <a:pt x="10" y="43"/>
                      <a:pt x="11" y="42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30" y="29"/>
                      <a:pt x="31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1" y="29"/>
                      <a:pt x="73" y="29"/>
                      <a:pt x="73" y="29"/>
                    </a:cubicBezTo>
                    <a:cubicBezTo>
                      <a:pt x="74" y="29"/>
                      <a:pt x="75" y="29"/>
                      <a:pt x="76" y="29"/>
                    </a:cubicBezTo>
                    <a:cubicBezTo>
                      <a:pt x="76" y="29"/>
                      <a:pt x="77" y="30"/>
                      <a:pt x="76" y="30"/>
                    </a:cubicBezTo>
                    <a:cubicBezTo>
                      <a:pt x="76" y="30"/>
                      <a:pt x="75" y="31"/>
                      <a:pt x="74" y="32"/>
                    </a:cubicBezTo>
                    <a:lnTo>
                      <a:pt x="64" y="42"/>
                    </a:lnTo>
                    <a:close/>
                    <a:moveTo>
                      <a:pt x="94" y="107"/>
                    </a:moveTo>
                    <a:cubicBezTo>
                      <a:pt x="94" y="108"/>
                      <a:pt x="93" y="109"/>
                      <a:pt x="92" y="109"/>
                    </a:cubicBezTo>
                    <a:cubicBezTo>
                      <a:pt x="67" y="109"/>
                      <a:pt x="67" y="109"/>
                      <a:pt x="67" y="109"/>
                    </a:cubicBezTo>
                    <a:cubicBezTo>
                      <a:pt x="66" y="109"/>
                      <a:pt x="65" y="108"/>
                      <a:pt x="65" y="107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2"/>
                      <a:pt x="66" y="51"/>
                      <a:pt x="66" y="5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9" y="38"/>
                      <a:pt x="80" y="37"/>
                      <a:pt x="80" y="36"/>
                    </a:cubicBezTo>
                    <a:cubicBezTo>
                      <a:pt x="80" y="36"/>
                      <a:pt x="81" y="36"/>
                      <a:pt x="82" y="37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6" y="41"/>
                      <a:pt x="87" y="42"/>
                      <a:pt x="88" y="43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8"/>
                      <a:pt x="94" y="50"/>
                      <a:pt x="94" y="51"/>
                    </a:cubicBezTo>
                    <a:lnTo>
                      <a:pt x="94" y="10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00" name="Freeform 233"/>
              <p:cNvSpPr>
                <a:spLocks/>
              </p:cNvSpPr>
              <p:nvPr/>
            </p:nvSpPr>
            <p:spPr bwMode="auto">
              <a:xfrm>
                <a:off x="1003301" y="3179763"/>
                <a:ext cx="55563" cy="9048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" y="36"/>
                  </a:cxn>
                  <a:cxn ang="0">
                    <a:pos x="20" y="36"/>
                  </a:cxn>
                  <a:cxn ang="0">
                    <a:pos x="22" y="34"/>
                  </a:cxn>
                  <a:cxn ang="0">
                    <a:pos x="22" y="2"/>
                  </a:cxn>
                  <a:cxn ang="0">
                    <a:pos x="2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4"/>
                  </a:cxn>
                </a:cxnLst>
                <a:rect l="0" t="0" r="r" b="b"/>
                <a:pathLst>
                  <a:path w="22" h="36">
                    <a:moveTo>
                      <a:pt x="0" y="34"/>
                    </a:moveTo>
                    <a:cubicBezTo>
                      <a:pt x="0" y="35"/>
                      <a:pt x="1" y="36"/>
                      <a:pt x="2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2" y="35"/>
                      <a:pt x="22" y="34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lnTo>
                      <a:pt x="0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201" name="Freeform 234"/>
            <p:cNvSpPr>
              <a:spLocks/>
            </p:cNvSpPr>
            <p:nvPr/>
          </p:nvSpPr>
          <p:spPr bwMode="auto">
            <a:xfrm>
              <a:off x="13931355" y="6333670"/>
              <a:ext cx="216686" cy="316852"/>
            </a:xfrm>
            <a:custGeom>
              <a:avLst/>
              <a:gdLst>
                <a:gd name="T0" fmla="*/ 2147483646 w 106"/>
                <a:gd name="T1" fmla="*/ 2147483646 h 155"/>
                <a:gd name="T2" fmla="*/ 2147483646 w 106"/>
                <a:gd name="T3" fmla="*/ 2147483646 h 155"/>
                <a:gd name="T4" fmla="*/ 2147483646 w 106"/>
                <a:gd name="T5" fmla="*/ 0 h 155"/>
                <a:gd name="T6" fmla="*/ 0 w 106"/>
                <a:gd name="T7" fmla="*/ 2147483646 h 155"/>
                <a:gd name="T8" fmla="*/ 2147483646 w 106"/>
                <a:gd name="T9" fmla="*/ 2147483646 h 155"/>
                <a:gd name="T10" fmla="*/ 0 w 106"/>
                <a:gd name="T11" fmla="*/ 2147483646 h 155"/>
                <a:gd name="T12" fmla="*/ 2147483646 w 106"/>
                <a:gd name="T13" fmla="*/ 2147483646 h 155"/>
                <a:gd name="T14" fmla="*/ 2147483646 w 106"/>
                <a:gd name="T15" fmla="*/ 2147483646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155">
                  <a:moveTo>
                    <a:pt x="16" y="155"/>
                  </a:moveTo>
                  <a:lnTo>
                    <a:pt x="106" y="77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71" y="77"/>
                  </a:lnTo>
                  <a:lnTo>
                    <a:pt x="0" y="138"/>
                  </a:lnTo>
                  <a:lnTo>
                    <a:pt x="16" y="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202" name="Freeform 235"/>
            <p:cNvSpPr>
              <a:spLocks/>
            </p:cNvSpPr>
            <p:nvPr/>
          </p:nvSpPr>
          <p:spPr bwMode="auto">
            <a:xfrm>
              <a:off x="13109583" y="6333670"/>
              <a:ext cx="216686" cy="316852"/>
            </a:xfrm>
            <a:custGeom>
              <a:avLst/>
              <a:gdLst>
                <a:gd name="T0" fmla="*/ 2147483646 w 106"/>
                <a:gd name="T1" fmla="*/ 2147483646 h 155"/>
                <a:gd name="T2" fmla="*/ 2147483646 w 106"/>
                <a:gd name="T3" fmla="*/ 2147483646 h 155"/>
                <a:gd name="T4" fmla="*/ 2147483646 w 106"/>
                <a:gd name="T5" fmla="*/ 2147483646 h 155"/>
                <a:gd name="T6" fmla="*/ 2147483646 w 106"/>
                <a:gd name="T7" fmla="*/ 2147483646 h 155"/>
                <a:gd name="T8" fmla="*/ 2147483646 w 106"/>
                <a:gd name="T9" fmla="*/ 0 h 155"/>
                <a:gd name="T10" fmla="*/ 0 w 106"/>
                <a:gd name="T11" fmla="*/ 2147483646 h 155"/>
                <a:gd name="T12" fmla="*/ 2147483646 w 106"/>
                <a:gd name="T13" fmla="*/ 2147483646 h 155"/>
                <a:gd name="T14" fmla="*/ 2147483646 w 106"/>
                <a:gd name="T15" fmla="*/ 2147483646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155">
                  <a:moveTo>
                    <a:pt x="90" y="155"/>
                  </a:moveTo>
                  <a:lnTo>
                    <a:pt x="106" y="138"/>
                  </a:lnTo>
                  <a:lnTo>
                    <a:pt x="36" y="77"/>
                  </a:lnTo>
                  <a:lnTo>
                    <a:pt x="106" y="17"/>
                  </a:lnTo>
                  <a:lnTo>
                    <a:pt x="90" y="0"/>
                  </a:lnTo>
                  <a:lnTo>
                    <a:pt x="0" y="77"/>
                  </a:lnTo>
                  <a:lnTo>
                    <a:pt x="90" y="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203" name="Freeform 236"/>
            <p:cNvSpPr>
              <a:spLocks/>
            </p:cNvSpPr>
            <p:nvPr/>
          </p:nvSpPr>
          <p:spPr bwMode="auto">
            <a:xfrm>
              <a:off x="12326651" y="6374554"/>
              <a:ext cx="318896" cy="214641"/>
            </a:xfrm>
            <a:custGeom>
              <a:avLst/>
              <a:gdLst>
                <a:gd name="T0" fmla="*/ 2147483646 w 156"/>
                <a:gd name="T1" fmla="*/ 2147483646 h 105"/>
                <a:gd name="T2" fmla="*/ 2147483646 w 156"/>
                <a:gd name="T3" fmla="*/ 2147483646 h 105"/>
                <a:gd name="T4" fmla="*/ 2147483646 w 156"/>
                <a:gd name="T5" fmla="*/ 2147483646 h 105"/>
                <a:gd name="T6" fmla="*/ 2147483646 w 156"/>
                <a:gd name="T7" fmla="*/ 2147483646 h 105"/>
                <a:gd name="T8" fmla="*/ 2147483646 w 156"/>
                <a:gd name="T9" fmla="*/ 0 h 105"/>
                <a:gd name="T10" fmla="*/ 0 w 156"/>
                <a:gd name="T11" fmla="*/ 2147483646 h 105"/>
                <a:gd name="T12" fmla="*/ 2147483646 w 156"/>
                <a:gd name="T13" fmla="*/ 2147483646 h 105"/>
                <a:gd name="T14" fmla="*/ 2147483646 w 156"/>
                <a:gd name="T15" fmla="*/ 2147483646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105">
                  <a:moveTo>
                    <a:pt x="18" y="105"/>
                  </a:moveTo>
                  <a:lnTo>
                    <a:pt x="78" y="35"/>
                  </a:lnTo>
                  <a:lnTo>
                    <a:pt x="138" y="105"/>
                  </a:lnTo>
                  <a:lnTo>
                    <a:pt x="156" y="91"/>
                  </a:lnTo>
                  <a:lnTo>
                    <a:pt x="78" y="0"/>
                  </a:lnTo>
                  <a:lnTo>
                    <a:pt x="0" y="91"/>
                  </a:lnTo>
                  <a:lnTo>
                    <a:pt x="18" y="1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204" name="Freeform 237"/>
            <p:cNvSpPr>
              <a:spLocks/>
            </p:cNvSpPr>
            <p:nvPr/>
          </p:nvSpPr>
          <p:spPr bwMode="auto">
            <a:xfrm>
              <a:off x="11574382" y="6394996"/>
              <a:ext cx="316853" cy="216686"/>
            </a:xfrm>
            <a:custGeom>
              <a:avLst/>
              <a:gdLst>
                <a:gd name="T0" fmla="*/ 2147483646 w 155"/>
                <a:gd name="T1" fmla="*/ 2147483646 h 106"/>
                <a:gd name="T2" fmla="*/ 2147483646 w 155"/>
                <a:gd name="T3" fmla="*/ 2147483646 h 106"/>
                <a:gd name="T4" fmla="*/ 2147483646 w 155"/>
                <a:gd name="T5" fmla="*/ 0 h 106"/>
                <a:gd name="T6" fmla="*/ 2147483646 w 155"/>
                <a:gd name="T7" fmla="*/ 2147483646 h 106"/>
                <a:gd name="T8" fmla="*/ 2147483646 w 155"/>
                <a:gd name="T9" fmla="*/ 0 h 106"/>
                <a:gd name="T10" fmla="*/ 0 w 155"/>
                <a:gd name="T11" fmla="*/ 2147483646 h 106"/>
                <a:gd name="T12" fmla="*/ 2147483646 w 155"/>
                <a:gd name="T13" fmla="*/ 2147483646 h 106"/>
                <a:gd name="T14" fmla="*/ 2147483646 w 155"/>
                <a:gd name="T15" fmla="*/ 2147483646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106">
                  <a:moveTo>
                    <a:pt x="78" y="106"/>
                  </a:moveTo>
                  <a:lnTo>
                    <a:pt x="155" y="14"/>
                  </a:lnTo>
                  <a:lnTo>
                    <a:pt x="138" y="0"/>
                  </a:lnTo>
                  <a:lnTo>
                    <a:pt x="78" y="70"/>
                  </a:lnTo>
                  <a:lnTo>
                    <a:pt x="17" y="0"/>
                  </a:lnTo>
                  <a:lnTo>
                    <a:pt x="0" y="14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205" name="Group 307"/>
            <p:cNvGrpSpPr/>
            <p:nvPr/>
          </p:nvGrpSpPr>
          <p:grpSpPr>
            <a:xfrm>
              <a:off x="16823909" y="6303006"/>
              <a:ext cx="327073" cy="331162"/>
              <a:chOff x="6184901" y="4203700"/>
              <a:chExt cx="254000" cy="257175"/>
            </a:xfrm>
            <a:solidFill>
              <a:schemeClr val="tx1"/>
            </a:solidFill>
          </p:grpSpPr>
          <p:sp>
            <p:nvSpPr>
              <p:cNvPr id="1206" name="Freeform 238"/>
              <p:cNvSpPr>
                <a:spLocks noEditPoints="1"/>
              </p:cNvSpPr>
              <p:nvPr/>
            </p:nvSpPr>
            <p:spPr bwMode="auto">
              <a:xfrm>
                <a:off x="6184901" y="4203700"/>
                <a:ext cx="254000" cy="257175"/>
              </a:xfrm>
              <a:custGeom>
                <a:avLst/>
                <a:gdLst/>
                <a:ahLst/>
                <a:cxnLst>
                  <a:cxn ang="0">
                    <a:pos x="51" y="7"/>
                  </a:cxn>
                  <a:cxn ang="0">
                    <a:pos x="94" y="51"/>
                  </a:cxn>
                  <a:cxn ang="0">
                    <a:pos x="51" y="94"/>
                  </a:cxn>
                  <a:cxn ang="0">
                    <a:pos x="7" y="51"/>
                  </a:cxn>
                  <a:cxn ang="0">
                    <a:pos x="51" y="7"/>
                  </a:cxn>
                  <a:cxn ang="0">
                    <a:pos x="51" y="0"/>
                  </a:cxn>
                  <a:cxn ang="0">
                    <a:pos x="0" y="51"/>
                  </a:cxn>
                  <a:cxn ang="0">
                    <a:pos x="51" y="102"/>
                  </a:cxn>
                  <a:cxn ang="0">
                    <a:pos x="101" y="51"/>
                  </a:cxn>
                  <a:cxn ang="0">
                    <a:pos x="51" y="0"/>
                  </a:cxn>
                </a:cxnLst>
                <a:rect l="0" t="0" r="r" b="b"/>
                <a:pathLst>
                  <a:path w="101" h="102">
                    <a:moveTo>
                      <a:pt x="51" y="7"/>
                    </a:moveTo>
                    <a:cubicBezTo>
                      <a:pt x="75" y="7"/>
                      <a:pt x="94" y="27"/>
                      <a:pt x="94" y="51"/>
                    </a:cubicBezTo>
                    <a:cubicBezTo>
                      <a:pt x="94" y="75"/>
                      <a:pt x="75" y="94"/>
                      <a:pt x="51" y="94"/>
                    </a:cubicBezTo>
                    <a:cubicBezTo>
                      <a:pt x="27" y="94"/>
                      <a:pt x="7" y="75"/>
                      <a:pt x="7" y="51"/>
                    </a:cubicBezTo>
                    <a:cubicBezTo>
                      <a:pt x="7" y="27"/>
                      <a:pt x="27" y="7"/>
                      <a:pt x="51" y="7"/>
                    </a:cubicBezTo>
                    <a:moveTo>
                      <a:pt x="51" y="0"/>
                    </a:move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79" y="102"/>
                      <a:pt x="101" y="79"/>
                      <a:pt x="101" y="51"/>
                    </a:cubicBezTo>
                    <a:cubicBezTo>
                      <a:pt x="101" y="23"/>
                      <a:pt x="79" y="0"/>
                      <a:pt x="5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07" name="Freeform 239"/>
              <p:cNvSpPr>
                <a:spLocks/>
              </p:cNvSpPr>
              <p:nvPr/>
            </p:nvSpPr>
            <p:spPr bwMode="auto">
              <a:xfrm>
                <a:off x="6275388" y="4251325"/>
                <a:ext cx="90488" cy="153988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39" y="50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57" y="50"/>
                  </a:cxn>
                  <a:cxn ang="0">
                    <a:pos x="0" y="97"/>
                  </a:cxn>
                  <a:cxn ang="0">
                    <a:pos x="0" y="83"/>
                  </a:cxn>
                </a:cxnLst>
                <a:rect l="0" t="0" r="r" b="b"/>
                <a:pathLst>
                  <a:path w="57" h="97">
                    <a:moveTo>
                      <a:pt x="0" y="83"/>
                    </a:moveTo>
                    <a:lnTo>
                      <a:pt x="39" y="50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57" y="50"/>
                    </a:lnTo>
                    <a:lnTo>
                      <a:pt x="0" y="97"/>
                    </a:lnTo>
                    <a:lnTo>
                      <a:pt x="0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08" name="Group 306"/>
            <p:cNvGrpSpPr/>
            <p:nvPr/>
          </p:nvGrpSpPr>
          <p:grpSpPr>
            <a:xfrm>
              <a:off x="16069596" y="6303006"/>
              <a:ext cx="329118" cy="331162"/>
              <a:chOff x="5599113" y="4203700"/>
              <a:chExt cx="255588" cy="257175"/>
            </a:xfrm>
            <a:solidFill>
              <a:schemeClr val="tx1"/>
            </a:solidFill>
          </p:grpSpPr>
          <p:sp>
            <p:nvSpPr>
              <p:cNvPr id="1209" name="Freeform 240"/>
              <p:cNvSpPr>
                <a:spLocks noEditPoints="1"/>
              </p:cNvSpPr>
              <p:nvPr/>
            </p:nvSpPr>
            <p:spPr bwMode="auto">
              <a:xfrm>
                <a:off x="5599113" y="4203700"/>
                <a:ext cx="255588" cy="257175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94" y="51"/>
                  </a:cxn>
                  <a:cxn ang="0">
                    <a:pos x="50" y="94"/>
                  </a:cxn>
                  <a:cxn ang="0">
                    <a:pos x="7" y="51"/>
                  </a:cxn>
                  <a:cxn ang="0">
                    <a:pos x="50" y="7"/>
                  </a:cxn>
                  <a:cxn ang="0">
                    <a:pos x="50" y="0"/>
                  </a:cxn>
                  <a:cxn ang="0">
                    <a:pos x="0" y="51"/>
                  </a:cxn>
                  <a:cxn ang="0">
                    <a:pos x="50" y="102"/>
                  </a:cxn>
                  <a:cxn ang="0">
                    <a:pos x="101" y="51"/>
                  </a:cxn>
                  <a:cxn ang="0">
                    <a:pos x="50" y="0"/>
                  </a:cxn>
                </a:cxnLst>
                <a:rect l="0" t="0" r="r" b="b"/>
                <a:pathLst>
                  <a:path w="101" h="102">
                    <a:moveTo>
                      <a:pt x="50" y="7"/>
                    </a:moveTo>
                    <a:cubicBezTo>
                      <a:pt x="74" y="7"/>
                      <a:pt x="94" y="27"/>
                      <a:pt x="94" y="51"/>
                    </a:cubicBezTo>
                    <a:cubicBezTo>
                      <a:pt x="94" y="75"/>
                      <a:pt x="74" y="94"/>
                      <a:pt x="50" y="94"/>
                    </a:cubicBezTo>
                    <a:cubicBezTo>
                      <a:pt x="26" y="94"/>
                      <a:pt x="7" y="75"/>
                      <a:pt x="7" y="51"/>
                    </a:cubicBezTo>
                    <a:cubicBezTo>
                      <a:pt x="7" y="27"/>
                      <a:pt x="26" y="7"/>
                      <a:pt x="50" y="7"/>
                    </a:cubicBezTo>
                    <a:moveTo>
                      <a:pt x="50" y="0"/>
                    </a:moveTo>
                    <a:cubicBezTo>
                      <a:pt x="22" y="0"/>
                      <a:pt x="0" y="23"/>
                      <a:pt x="0" y="51"/>
                    </a:cubicBezTo>
                    <a:cubicBezTo>
                      <a:pt x="0" y="79"/>
                      <a:pt x="22" y="102"/>
                      <a:pt x="50" y="102"/>
                    </a:cubicBezTo>
                    <a:cubicBezTo>
                      <a:pt x="78" y="102"/>
                      <a:pt x="101" y="79"/>
                      <a:pt x="101" y="51"/>
                    </a:cubicBezTo>
                    <a:cubicBezTo>
                      <a:pt x="101" y="23"/>
                      <a:pt x="78" y="0"/>
                      <a:pt x="5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10" name="Freeform 241"/>
              <p:cNvSpPr>
                <a:spLocks/>
              </p:cNvSpPr>
              <p:nvPr/>
            </p:nvSpPr>
            <p:spPr bwMode="auto">
              <a:xfrm>
                <a:off x="5672138" y="4259263"/>
                <a:ext cx="90488" cy="152400"/>
              </a:xfrm>
              <a:custGeom>
                <a:avLst/>
                <a:gdLst/>
                <a:ahLst/>
                <a:cxnLst>
                  <a:cxn ang="0">
                    <a:pos x="57" y="14"/>
                  </a:cxn>
                  <a:cxn ang="0">
                    <a:pos x="18" y="48"/>
                  </a:cxn>
                  <a:cxn ang="0">
                    <a:pos x="57" y="81"/>
                  </a:cxn>
                  <a:cxn ang="0">
                    <a:pos x="57" y="96"/>
                  </a:cxn>
                  <a:cxn ang="0">
                    <a:pos x="0" y="48"/>
                  </a:cxn>
                  <a:cxn ang="0">
                    <a:pos x="57" y="0"/>
                  </a:cxn>
                  <a:cxn ang="0">
                    <a:pos x="57" y="14"/>
                  </a:cxn>
                </a:cxnLst>
                <a:rect l="0" t="0" r="r" b="b"/>
                <a:pathLst>
                  <a:path w="57" h="96">
                    <a:moveTo>
                      <a:pt x="57" y="14"/>
                    </a:moveTo>
                    <a:lnTo>
                      <a:pt x="18" y="48"/>
                    </a:lnTo>
                    <a:lnTo>
                      <a:pt x="57" y="81"/>
                    </a:lnTo>
                    <a:lnTo>
                      <a:pt x="57" y="96"/>
                    </a:lnTo>
                    <a:lnTo>
                      <a:pt x="0" y="48"/>
                    </a:lnTo>
                    <a:lnTo>
                      <a:pt x="57" y="0"/>
                    </a:lnTo>
                    <a:lnTo>
                      <a:pt x="57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11" name="Group 305"/>
            <p:cNvGrpSpPr/>
            <p:nvPr/>
          </p:nvGrpSpPr>
          <p:grpSpPr>
            <a:xfrm>
              <a:off x="15313239" y="6303006"/>
              <a:ext cx="331162" cy="331162"/>
              <a:chOff x="5011738" y="4203700"/>
              <a:chExt cx="257175" cy="257175"/>
            </a:xfrm>
            <a:solidFill>
              <a:schemeClr val="tx1"/>
            </a:solidFill>
          </p:grpSpPr>
          <p:sp>
            <p:nvSpPr>
              <p:cNvPr id="1212" name="Freeform 242"/>
              <p:cNvSpPr>
                <a:spLocks noEditPoints="1"/>
              </p:cNvSpPr>
              <p:nvPr/>
            </p:nvSpPr>
            <p:spPr bwMode="auto">
              <a:xfrm>
                <a:off x="5011738" y="4203700"/>
                <a:ext cx="257175" cy="257175"/>
              </a:xfrm>
              <a:custGeom>
                <a:avLst/>
                <a:gdLst/>
                <a:ahLst/>
                <a:cxnLst>
                  <a:cxn ang="0">
                    <a:pos x="51" y="7"/>
                  </a:cxn>
                  <a:cxn ang="0">
                    <a:pos x="95" y="51"/>
                  </a:cxn>
                  <a:cxn ang="0">
                    <a:pos x="51" y="94"/>
                  </a:cxn>
                  <a:cxn ang="0">
                    <a:pos x="7" y="51"/>
                  </a:cxn>
                  <a:cxn ang="0">
                    <a:pos x="51" y="7"/>
                  </a:cxn>
                  <a:cxn ang="0">
                    <a:pos x="51" y="0"/>
                  </a:cxn>
                  <a:cxn ang="0">
                    <a:pos x="0" y="51"/>
                  </a:cxn>
                  <a:cxn ang="0">
                    <a:pos x="51" y="102"/>
                  </a:cxn>
                  <a:cxn ang="0">
                    <a:pos x="102" y="51"/>
                  </a:cxn>
                  <a:cxn ang="0">
                    <a:pos x="51" y="0"/>
                  </a:cxn>
                </a:cxnLst>
                <a:rect l="0" t="0" r="r" b="b"/>
                <a:pathLst>
                  <a:path w="102" h="102">
                    <a:moveTo>
                      <a:pt x="51" y="7"/>
                    </a:moveTo>
                    <a:cubicBezTo>
                      <a:pt x="75" y="7"/>
                      <a:pt x="95" y="27"/>
                      <a:pt x="95" y="51"/>
                    </a:cubicBezTo>
                    <a:cubicBezTo>
                      <a:pt x="95" y="75"/>
                      <a:pt x="75" y="94"/>
                      <a:pt x="51" y="94"/>
                    </a:cubicBezTo>
                    <a:cubicBezTo>
                      <a:pt x="27" y="94"/>
                      <a:pt x="7" y="75"/>
                      <a:pt x="7" y="51"/>
                    </a:cubicBezTo>
                    <a:cubicBezTo>
                      <a:pt x="7" y="27"/>
                      <a:pt x="27" y="7"/>
                      <a:pt x="51" y="7"/>
                    </a:cubicBezTo>
                    <a:moveTo>
                      <a:pt x="51" y="0"/>
                    </a:move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79" y="102"/>
                      <a:pt x="102" y="79"/>
                      <a:pt x="102" y="51"/>
                    </a:cubicBezTo>
                    <a:cubicBezTo>
                      <a:pt x="102" y="23"/>
                      <a:pt x="79" y="0"/>
                      <a:pt x="5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13" name="Freeform 243"/>
              <p:cNvSpPr>
                <a:spLocks/>
              </p:cNvSpPr>
              <p:nvPr/>
            </p:nvSpPr>
            <p:spPr bwMode="auto">
              <a:xfrm>
                <a:off x="5062538" y="4276725"/>
                <a:ext cx="150813" cy="92075"/>
              </a:xfrm>
              <a:custGeom>
                <a:avLst/>
                <a:gdLst/>
                <a:ahLst/>
                <a:cxnLst>
                  <a:cxn ang="0">
                    <a:pos x="81" y="58"/>
                  </a:cxn>
                  <a:cxn ang="0">
                    <a:pos x="48" y="18"/>
                  </a:cxn>
                  <a:cxn ang="0">
                    <a:pos x="14" y="58"/>
                  </a:cxn>
                  <a:cxn ang="0">
                    <a:pos x="0" y="58"/>
                  </a:cxn>
                  <a:cxn ang="0">
                    <a:pos x="48" y="0"/>
                  </a:cxn>
                  <a:cxn ang="0">
                    <a:pos x="95" y="58"/>
                  </a:cxn>
                  <a:cxn ang="0">
                    <a:pos x="81" y="58"/>
                  </a:cxn>
                </a:cxnLst>
                <a:rect l="0" t="0" r="r" b="b"/>
                <a:pathLst>
                  <a:path w="95" h="58">
                    <a:moveTo>
                      <a:pt x="81" y="58"/>
                    </a:moveTo>
                    <a:lnTo>
                      <a:pt x="48" y="18"/>
                    </a:lnTo>
                    <a:lnTo>
                      <a:pt x="14" y="58"/>
                    </a:lnTo>
                    <a:lnTo>
                      <a:pt x="0" y="58"/>
                    </a:lnTo>
                    <a:lnTo>
                      <a:pt x="48" y="0"/>
                    </a:lnTo>
                    <a:lnTo>
                      <a:pt x="95" y="58"/>
                    </a:lnTo>
                    <a:lnTo>
                      <a:pt x="81" y="5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14" name="Group 304"/>
            <p:cNvGrpSpPr/>
            <p:nvPr/>
          </p:nvGrpSpPr>
          <p:grpSpPr>
            <a:xfrm>
              <a:off x="14560971" y="6303006"/>
              <a:ext cx="331162" cy="331162"/>
              <a:chOff x="4427538" y="4203700"/>
              <a:chExt cx="257175" cy="257175"/>
            </a:xfrm>
            <a:solidFill>
              <a:schemeClr val="tx1"/>
            </a:solidFill>
          </p:grpSpPr>
          <p:sp>
            <p:nvSpPr>
              <p:cNvPr id="1215" name="Freeform 244"/>
              <p:cNvSpPr>
                <a:spLocks noEditPoints="1"/>
              </p:cNvSpPr>
              <p:nvPr/>
            </p:nvSpPr>
            <p:spPr bwMode="auto">
              <a:xfrm>
                <a:off x="4427538" y="4203700"/>
                <a:ext cx="257175" cy="257175"/>
              </a:xfrm>
              <a:custGeom>
                <a:avLst/>
                <a:gdLst/>
                <a:ahLst/>
                <a:cxnLst>
                  <a:cxn ang="0">
                    <a:pos x="51" y="7"/>
                  </a:cxn>
                  <a:cxn ang="0">
                    <a:pos x="94" y="51"/>
                  </a:cxn>
                  <a:cxn ang="0">
                    <a:pos x="51" y="94"/>
                  </a:cxn>
                  <a:cxn ang="0">
                    <a:pos x="7" y="51"/>
                  </a:cxn>
                  <a:cxn ang="0">
                    <a:pos x="51" y="7"/>
                  </a:cxn>
                  <a:cxn ang="0">
                    <a:pos x="51" y="0"/>
                  </a:cxn>
                  <a:cxn ang="0">
                    <a:pos x="0" y="51"/>
                  </a:cxn>
                  <a:cxn ang="0">
                    <a:pos x="51" y="102"/>
                  </a:cxn>
                  <a:cxn ang="0">
                    <a:pos x="102" y="51"/>
                  </a:cxn>
                  <a:cxn ang="0">
                    <a:pos x="51" y="0"/>
                  </a:cxn>
                </a:cxnLst>
                <a:rect l="0" t="0" r="r" b="b"/>
                <a:pathLst>
                  <a:path w="102" h="102">
                    <a:moveTo>
                      <a:pt x="51" y="7"/>
                    </a:moveTo>
                    <a:cubicBezTo>
                      <a:pt x="75" y="7"/>
                      <a:pt x="94" y="27"/>
                      <a:pt x="94" y="51"/>
                    </a:cubicBezTo>
                    <a:cubicBezTo>
                      <a:pt x="94" y="75"/>
                      <a:pt x="75" y="94"/>
                      <a:pt x="51" y="94"/>
                    </a:cubicBezTo>
                    <a:cubicBezTo>
                      <a:pt x="27" y="94"/>
                      <a:pt x="7" y="75"/>
                      <a:pt x="7" y="51"/>
                    </a:cubicBezTo>
                    <a:cubicBezTo>
                      <a:pt x="7" y="27"/>
                      <a:pt x="27" y="7"/>
                      <a:pt x="51" y="7"/>
                    </a:cubicBezTo>
                    <a:moveTo>
                      <a:pt x="51" y="0"/>
                    </a:move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79" y="102"/>
                      <a:pt x="102" y="79"/>
                      <a:pt x="102" y="51"/>
                    </a:cubicBezTo>
                    <a:cubicBezTo>
                      <a:pt x="102" y="23"/>
                      <a:pt x="79" y="0"/>
                      <a:pt x="5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16" name="Freeform 245"/>
              <p:cNvSpPr>
                <a:spLocks/>
              </p:cNvSpPr>
              <p:nvPr/>
            </p:nvSpPr>
            <p:spPr bwMode="auto">
              <a:xfrm>
                <a:off x="4483101" y="4294188"/>
                <a:ext cx="150813" cy="9366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47" y="40"/>
                  </a:cxn>
                  <a:cxn ang="0">
                    <a:pos x="81" y="0"/>
                  </a:cxn>
                  <a:cxn ang="0">
                    <a:pos x="95" y="0"/>
                  </a:cxn>
                  <a:cxn ang="0">
                    <a:pos x="47" y="59"/>
                  </a:cxn>
                  <a:cxn ang="0">
                    <a:pos x="0" y="0"/>
                  </a:cxn>
                  <a:cxn ang="0">
                    <a:pos x="14" y="0"/>
                  </a:cxn>
                </a:cxnLst>
                <a:rect l="0" t="0" r="r" b="b"/>
                <a:pathLst>
                  <a:path w="95" h="59">
                    <a:moveTo>
                      <a:pt x="14" y="0"/>
                    </a:moveTo>
                    <a:lnTo>
                      <a:pt x="47" y="40"/>
                    </a:lnTo>
                    <a:lnTo>
                      <a:pt x="81" y="0"/>
                    </a:lnTo>
                    <a:lnTo>
                      <a:pt x="95" y="0"/>
                    </a:lnTo>
                    <a:lnTo>
                      <a:pt x="47" y="59"/>
                    </a:ln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17" name="Group 271"/>
            <p:cNvGrpSpPr/>
            <p:nvPr/>
          </p:nvGrpSpPr>
          <p:grpSpPr>
            <a:xfrm>
              <a:off x="10807805" y="6280521"/>
              <a:ext cx="380223" cy="376134"/>
              <a:chOff x="1512888" y="4186238"/>
              <a:chExt cx="295275" cy="292100"/>
            </a:xfrm>
            <a:solidFill>
              <a:schemeClr val="tx1"/>
            </a:solidFill>
          </p:grpSpPr>
          <p:sp>
            <p:nvSpPr>
              <p:cNvPr id="1218" name="Freeform 246"/>
              <p:cNvSpPr>
                <a:spLocks noEditPoints="1"/>
              </p:cNvSpPr>
              <p:nvPr/>
            </p:nvSpPr>
            <p:spPr bwMode="auto">
              <a:xfrm>
                <a:off x="1512888" y="4186238"/>
                <a:ext cx="295275" cy="292100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109" y="58"/>
                  </a:cxn>
                  <a:cxn ang="0">
                    <a:pos x="59" y="109"/>
                  </a:cxn>
                  <a:cxn ang="0">
                    <a:pos x="8" y="58"/>
                  </a:cxn>
                  <a:cxn ang="0">
                    <a:pos x="59" y="7"/>
                  </a:cxn>
                  <a:cxn ang="0">
                    <a:pos x="59" y="0"/>
                  </a:cxn>
                  <a:cxn ang="0">
                    <a:pos x="0" y="58"/>
                  </a:cxn>
                  <a:cxn ang="0">
                    <a:pos x="59" y="116"/>
                  </a:cxn>
                  <a:cxn ang="0">
                    <a:pos x="117" y="58"/>
                  </a:cxn>
                  <a:cxn ang="0">
                    <a:pos x="59" y="0"/>
                  </a:cxn>
                </a:cxnLst>
                <a:rect l="0" t="0" r="r" b="b"/>
                <a:pathLst>
                  <a:path w="117" h="116">
                    <a:moveTo>
                      <a:pt x="59" y="7"/>
                    </a:moveTo>
                    <a:cubicBezTo>
                      <a:pt x="87" y="7"/>
                      <a:pt x="109" y="30"/>
                      <a:pt x="109" y="58"/>
                    </a:cubicBezTo>
                    <a:cubicBezTo>
                      <a:pt x="109" y="86"/>
                      <a:pt x="87" y="109"/>
                      <a:pt x="59" y="109"/>
                    </a:cubicBezTo>
                    <a:cubicBezTo>
                      <a:pt x="31" y="109"/>
                      <a:pt x="8" y="86"/>
                      <a:pt x="8" y="58"/>
                    </a:cubicBezTo>
                    <a:cubicBezTo>
                      <a:pt x="8" y="30"/>
                      <a:pt x="31" y="7"/>
                      <a:pt x="59" y="7"/>
                    </a:cubicBezTo>
                    <a:moveTo>
                      <a:pt x="59" y="0"/>
                    </a:moveTo>
                    <a:cubicBezTo>
                      <a:pt x="27" y="0"/>
                      <a:pt x="0" y="26"/>
                      <a:pt x="0" y="58"/>
                    </a:cubicBezTo>
                    <a:cubicBezTo>
                      <a:pt x="0" y="90"/>
                      <a:pt x="27" y="116"/>
                      <a:pt x="59" y="116"/>
                    </a:cubicBezTo>
                    <a:cubicBezTo>
                      <a:pt x="91" y="116"/>
                      <a:pt x="117" y="90"/>
                      <a:pt x="117" y="58"/>
                    </a:cubicBezTo>
                    <a:cubicBezTo>
                      <a:pt x="117" y="26"/>
                      <a:pt x="91" y="0"/>
                      <a:pt x="5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19" name="Freeform 247"/>
              <p:cNvSpPr>
                <a:spLocks/>
              </p:cNvSpPr>
              <p:nvPr/>
            </p:nvSpPr>
            <p:spPr bwMode="auto">
              <a:xfrm>
                <a:off x="1624013" y="4237038"/>
                <a:ext cx="111125" cy="185738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33" y="59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70" y="59"/>
                  </a:cxn>
                  <a:cxn ang="0">
                    <a:pos x="0" y="117"/>
                  </a:cxn>
                  <a:cxn ang="0">
                    <a:pos x="0" y="87"/>
                  </a:cxn>
                </a:cxnLst>
                <a:rect l="0" t="0" r="r" b="b"/>
                <a:pathLst>
                  <a:path w="70" h="117">
                    <a:moveTo>
                      <a:pt x="0" y="87"/>
                    </a:moveTo>
                    <a:lnTo>
                      <a:pt x="33" y="59"/>
                    </a:lnTo>
                    <a:lnTo>
                      <a:pt x="0" y="30"/>
                    </a:lnTo>
                    <a:lnTo>
                      <a:pt x="0" y="0"/>
                    </a:lnTo>
                    <a:lnTo>
                      <a:pt x="70" y="59"/>
                    </a:lnTo>
                    <a:lnTo>
                      <a:pt x="0" y="117"/>
                    </a:lnTo>
                    <a:lnTo>
                      <a:pt x="0" y="8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20" name="Group 270"/>
            <p:cNvGrpSpPr/>
            <p:nvPr/>
          </p:nvGrpSpPr>
          <p:grpSpPr>
            <a:xfrm>
              <a:off x="10055537" y="6280521"/>
              <a:ext cx="376134" cy="376134"/>
              <a:chOff x="928688" y="4186238"/>
              <a:chExt cx="292100" cy="292100"/>
            </a:xfrm>
            <a:solidFill>
              <a:schemeClr val="tx1"/>
            </a:solidFill>
          </p:grpSpPr>
          <p:sp>
            <p:nvSpPr>
              <p:cNvPr id="1221" name="Freeform 248"/>
              <p:cNvSpPr>
                <a:spLocks noEditPoints="1"/>
              </p:cNvSpPr>
              <p:nvPr/>
            </p:nvSpPr>
            <p:spPr bwMode="auto">
              <a:xfrm>
                <a:off x="928688" y="4186238"/>
                <a:ext cx="292100" cy="292100"/>
              </a:xfrm>
              <a:custGeom>
                <a:avLst/>
                <a:gdLst/>
                <a:ahLst/>
                <a:cxnLst>
                  <a:cxn ang="0">
                    <a:pos x="58" y="7"/>
                  </a:cxn>
                  <a:cxn ang="0">
                    <a:pos x="109" y="58"/>
                  </a:cxn>
                  <a:cxn ang="0">
                    <a:pos x="58" y="109"/>
                  </a:cxn>
                  <a:cxn ang="0">
                    <a:pos x="7" y="58"/>
                  </a:cxn>
                  <a:cxn ang="0">
                    <a:pos x="58" y="7"/>
                  </a:cxn>
                  <a:cxn ang="0">
                    <a:pos x="58" y="0"/>
                  </a:cxn>
                  <a:cxn ang="0">
                    <a:pos x="0" y="58"/>
                  </a:cxn>
                  <a:cxn ang="0">
                    <a:pos x="58" y="116"/>
                  </a:cxn>
                  <a:cxn ang="0">
                    <a:pos x="116" y="58"/>
                  </a:cxn>
                  <a:cxn ang="0">
                    <a:pos x="58" y="0"/>
                  </a:cxn>
                </a:cxnLst>
                <a:rect l="0" t="0" r="r" b="b"/>
                <a:pathLst>
                  <a:path w="116" h="116">
                    <a:moveTo>
                      <a:pt x="58" y="7"/>
                    </a:moveTo>
                    <a:cubicBezTo>
                      <a:pt x="86" y="7"/>
                      <a:pt x="109" y="30"/>
                      <a:pt x="109" y="58"/>
                    </a:cubicBezTo>
                    <a:cubicBezTo>
                      <a:pt x="109" y="86"/>
                      <a:pt x="86" y="109"/>
                      <a:pt x="58" y="109"/>
                    </a:cubicBezTo>
                    <a:cubicBezTo>
                      <a:pt x="30" y="109"/>
                      <a:pt x="7" y="86"/>
                      <a:pt x="7" y="58"/>
                    </a:cubicBezTo>
                    <a:cubicBezTo>
                      <a:pt x="7" y="30"/>
                      <a:pt x="30" y="7"/>
                      <a:pt x="58" y="7"/>
                    </a:cubicBezTo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0"/>
                      <a:pt x="26" y="116"/>
                      <a:pt x="58" y="116"/>
                    </a:cubicBezTo>
                    <a:cubicBezTo>
                      <a:pt x="90" y="116"/>
                      <a:pt x="116" y="90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22" name="Freeform 249"/>
              <p:cNvSpPr>
                <a:spLocks/>
              </p:cNvSpPr>
              <p:nvPr/>
            </p:nvSpPr>
            <p:spPr bwMode="auto">
              <a:xfrm>
                <a:off x="1001713" y="4241800"/>
                <a:ext cx="111125" cy="187325"/>
              </a:xfrm>
              <a:custGeom>
                <a:avLst/>
                <a:gdLst/>
                <a:ahLst/>
                <a:cxnLst>
                  <a:cxn ang="0">
                    <a:pos x="70" y="30"/>
                  </a:cxn>
                  <a:cxn ang="0">
                    <a:pos x="36" y="59"/>
                  </a:cxn>
                  <a:cxn ang="0">
                    <a:pos x="70" y="87"/>
                  </a:cxn>
                  <a:cxn ang="0">
                    <a:pos x="70" y="118"/>
                  </a:cxn>
                  <a:cxn ang="0">
                    <a:pos x="0" y="59"/>
                  </a:cxn>
                  <a:cxn ang="0">
                    <a:pos x="70" y="0"/>
                  </a:cxn>
                  <a:cxn ang="0">
                    <a:pos x="70" y="30"/>
                  </a:cxn>
                </a:cxnLst>
                <a:rect l="0" t="0" r="r" b="b"/>
                <a:pathLst>
                  <a:path w="70" h="118">
                    <a:moveTo>
                      <a:pt x="70" y="30"/>
                    </a:moveTo>
                    <a:lnTo>
                      <a:pt x="36" y="59"/>
                    </a:lnTo>
                    <a:lnTo>
                      <a:pt x="70" y="87"/>
                    </a:lnTo>
                    <a:lnTo>
                      <a:pt x="70" y="118"/>
                    </a:lnTo>
                    <a:lnTo>
                      <a:pt x="0" y="59"/>
                    </a:lnTo>
                    <a:lnTo>
                      <a:pt x="70" y="0"/>
                    </a:lnTo>
                    <a:lnTo>
                      <a:pt x="70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23" name="Group 308"/>
            <p:cNvGrpSpPr/>
            <p:nvPr/>
          </p:nvGrpSpPr>
          <p:grpSpPr>
            <a:xfrm>
              <a:off x="17576178" y="6325493"/>
              <a:ext cx="331162" cy="331162"/>
              <a:chOff x="6769101" y="4221163"/>
              <a:chExt cx="257175" cy="257175"/>
            </a:xfrm>
            <a:solidFill>
              <a:schemeClr val="tx1"/>
            </a:solidFill>
          </p:grpSpPr>
          <p:sp>
            <p:nvSpPr>
              <p:cNvPr id="1224" name="Freeform 250"/>
              <p:cNvSpPr>
                <a:spLocks/>
              </p:cNvSpPr>
              <p:nvPr/>
            </p:nvSpPr>
            <p:spPr bwMode="auto">
              <a:xfrm>
                <a:off x="6842126" y="4276725"/>
                <a:ext cx="90488" cy="73025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46" y="0"/>
                  </a:cxn>
                  <a:cxn ang="0">
                    <a:pos x="0" y="46"/>
                  </a:cxn>
                  <a:cxn ang="0">
                    <a:pos x="11" y="46"/>
                  </a:cxn>
                  <a:cxn ang="0">
                    <a:pos x="57" y="0"/>
                  </a:cxn>
                </a:cxnLst>
                <a:rect l="0" t="0" r="r" b="b"/>
                <a:pathLst>
                  <a:path w="57" h="46">
                    <a:moveTo>
                      <a:pt x="57" y="0"/>
                    </a:moveTo>
                    <a:lnTo>
                      <a:pt x="46" y="0"/>
                    </a:lnTo>
                    <a:lnTo>
                      <a:pt x="0" y="46"/>
                    </a:lnTo>
                    <a:lnTo>
                      <a:pt x="11" y="46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25" name="Freeform 251"/>
              <p:cNvSpPr>
                <a:spLocks/>
              </p:cNvSpPr>
              <p:nvPr/>
            </p:nvSpPr>
            <p:spPr bwMode="auto">
              <a:xfrm>
                <a:off x="6842126" y="4349750"/>
                <a:ext cx="90488" cy="730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57" y="46"/>
                  </a:cxn>
                  <a:cxn ang="0">
                    <a:pos x="46" y="46"/>
                  </a:cxn>
                  <a:cxn ang="0">
                    <a:pos x="0" y="0"/>
                  </a:cxn>
                </a:cxnLst>
                <a:rect l="0" t="0" r="r" b="b"/>
                <a:pathLst>
                  <a:path w="57" h="46">
                    <a:moveTo>
                      <a:pt x="0" y="0"/>
                    </a:moveTo>
                    <a:lnTo>
                      <a:pt x="11" y="0"/>
                    </a:lnTo>
                    <a:lnTo>
                      <a:pt x="57" y="46"/>
                    </a:lnTo>
                    <a:lnTo>
                      <a:pt x="46" y="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26" name="Freeform 252"/>
              <p:cNvSpPr>
                <a:spLocks noEditPoints="1"/>
              </p:cNvSpPr>
              <p:nvPr/>
            </p:nvSpPr>
            <p:spPr bwMode="auto">
              <a:xfrm>
                <a:off x="6769101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49" y="13"/>
                  </a:cxn>
                  <a:cxn ang="0">
                    <a:pos x="149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49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49" y="13"/>
                    </a:moveTo>
                    <a:lnTo>
                      <a:pt x="149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49" y="13"/>
                    </a:lnTo>
                    <a:close/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27" name="Freeform 253"/>
              <p:cNvSpPr>
                <a:spLocks noEditPoints="1"/>
              </p:cNvSpPr>
              <p:nvPr/>
            </p:nvSpPr>
            <p:spPr bwMode="auto">
              <a:xfrm>
                <a:off x="6769101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49" y="13"/>
                  </a:cxn>
                  <a:cxn ang="0">
                    <a:pos x="149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49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49" y="13"/>
                    </a:moveTo>
                    <a:lnTo>
                      <a:pt x="149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49" y="13"/>
                    </a:lnTo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28" name="Group 309"/>
            <p:cNvGrpSpPr/>
            <p:nvPr/>
          </p:nvGrpSpPr>
          <p:grpSpPr>
            <a:xfrm>
              <a:off x="18305960" y="6325493"/>
              <a:ext cx="331162" cy="331162"/>
              <a:chOff x="7335838" y="4221163"/>
              <a:chExt cx="257175" cy="257175"/>
            </a:xfrm>
            <a:solidFill>
              <a:schemeClr val="tx1"/>
            </a:solidFill>
          </p:grpSpPr>
          <p:sp>
            <p:nvSpPr>
              <p:cNvPr id="1229" name="Freeform 254"/>
              <p:cNvSpPr>
                <a:spLocks/>
              </p:cNvSpPr>
              <p:nvPr/>
            </p:nvSpPr>
            <p:spPr bwMode="auto">
              <a:xfrm>
                <a:off x="7426326" y="4349750"/>
                <a:ext cx="93663" cy="73025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3" y="46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0" y="46"/>
                  </a:cxn>
                </a:cxnLst>
                <a:rect l="0" t="0" r="r" b="b"/>
                <a:pathLst>
                  <a:path w="59" h="46">
                    <a:moveTo>
                      <a:pt x="0" y="46"/>
                    </a:moveTo>
                    <a:lnTo>
                      <a:pt x="13" y="46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30" name="Freeform 255"/>
              <p:cNvSpPr>
                <a:spLocks/>
              </p:cNvSpPr>
              <p:nvPr/>
            </p:nvSpPr>
            <p:spPr bwMode="auto">
              <a:xfrm>
                <a:off x="7426326" y="4276725"/>
                <a:ext cx="93663" cy="73025"/>
              </a:xfrm>
              <a:custGeom>
                <a:avLst/>
                <a:gdLst/>
                <a:ahLst/>
                <a:cxnLst>
                  <a:cxn ang="0">
                    <a:pos x="59" y="46"/>
                  </a:cxn>
                  <a:cxn ang="0">
                    <a:pos x="46" y="46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59" y="46"/>
                  </a:cxn>
                </a:cxnLst>
                <a:rect l="0" t="0" r="r" b="b"/>
                <a:pathLst>
                  <a:path w="59" h="46">
                    <a:moveTo>
                      <a:pt x="59" y="46"/>
                    </a:moveTo>
                    <a:lnTo>
                      <a:pt x="46" y="4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59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31" name="Freeform 256"/>
              <p:cNvSpPr>
                <a:spLocks noEditPoints="1"/>
              </p:cNvSpPr>
              <p:nvPr/>
            </p:nvSpPr>
            <p:spPr bwMode="auto">
              <a:xfrm>
                <a:off x="7335838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51" y="13"/>
                  </a:cxn>
                  <a:cxn ang="0">
                    <a:pos x="151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51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51" y="13"/>
                    </a:moveTo>
                    <a:lnTo>
                      <a:pt x="151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51" y="13"/>
                    </a:lnTo>
                    <a:close/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32" name="Freeform 257"/>
              <p:cNvSpPr>
                <a:spLocks noEditPoints="1"/>
              </p:cNvSpPr>
              <p:nvPr/>
            </p:nvSpPr>
            <p:spPr bwMode="auto">
              <a:xfrm>
                <a:off x="7335838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51" y="13"/>
                  </a:cxn>
                  <a:cxn ang="0">
                    <a:pos x="151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51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51" y="13"/>
                    </a:moveTo>
                    <a:lnTo>
                      <a:pt x="151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51" y="13"/>
                    </a:lnTo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33" name="Group 310"/>
            <p:cNvGrpSpPr/>
            <p:nvPr/>
          </p:nvGrpSpPr>
          <p:grpSpPr>
            <a:xfrm>
              <a:off x="19060273" y="6325493"/>
              <a:ext cx="331162" cy="331162"/>
              <a:chOff x="7921626" y="4221163"/>
              <a:chExt cx="257175" cy="257175"/>
            </a:xfrm>
            <a:solidFill>
              <a:schemeClr val="tx1"/>
            </a:solidFill>
          </p:grpSpPr>
          <p:sp>
            <p:nvSpPr>
              <p:cNvPr id="1234" name="Freeform 258"/>
              <p:cNvSpPr>
                <a:spLocks/>
              </p:cNvSpPr>
              <p:nvPr/>
            </p:nvSpPr>
            <p:spPr bwMode="auto">
              <a:xfrm>
                <a:off x="8050213" y="4294188"/>
                <a:ext cx="73025" cy="93663"/>
              </a:xfrm>
              <a:custGeom>
                <a:avLst/>
                <a:gdLst/>
                <a:ahLst/>
                <a:cxnLst>
                  <a:cxn ang="0">
                    <a:pos x="46" y="59"/>
                  </a:cxn>
                  <a:cxn ang="0">
                    <a:pos x="46" y="47"/>
                  </a:cxn>
                  <a:cxn ang="0">
                    <a:pos x="0" y="0"/>
                  </a:cxn>
                  <a:cxn ang="0">
                    <a:pos x="0" y="13"/>
                  </a:cxn>
                  <a:cxn ang="0">
                    <a:pos x="46" y="59"/>
                  </a:cxn>
                </a:cxnLst>
                <a:rect l="0" t="0" r="r" b="b"/>
                <a:pathLst>
                  <a:path w="46" h="59">
                    <a:moveTo>
                      <a:pt x="46" y="59"/>
                    </a:moveTo>
                    <a:lnTo>
                      <a:pt x="46" y="47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46" y="5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35" name="Freeform 259"/>
              <p:cNvSpPr>
                <a:spLocks/>
              </p:cNvSpPr>
              <p:nvPr/>
            </p:nvSpPr>
            <p:spPr bwMode="auto">
              <a:xfrm>
                <a:off x="7977188" y="4294188"/>
                <a:ext cx="73025" cy="9366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6" y="13"/>
                  </a:cxn>
                  <a:cxn ang="0">
                    <a:pos x="0" y="59"/>
                  </a:cxn>
                  <a:cxn ang="0">
                    <a:pos x="0" y="47"/>
                  </a:cxn>
                  <a:cxn ang="0">
                    <a:pos x="46" y="0"/>
                  </a:cxn>
                </a:cxnLst>
                <a:rect l="0" t="0" r="r" b="b"/>
                <a:pathLst>
                  <a:path w="46" h="59">
                    <a:moveTo>
                      <a:pt x="46" y="0"/>
                    </a:moveTo>
                    <a:lnTo>
                      <a:pt x="46" y="13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36" name="Freeform 260"/>
              <p:cNvSpPr>
                <a:spLocks noEditPoints="1"/>
              </p:cNvSpPr>
              <p:nvPr/>
            </p:nvSpPr>
            <p:spPr bwMode="auto">
              <a:xfrm>
                <a:off x="7921626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51" y="13"/>
                  </a:cxn>
                  <a:cxn ang="0">
                    <a:pos x="151" y="151"/>
                  </a:cxn>
                  <a:cxn ang="0">
                    <a:pos x="12" y="151"/>
                  </a:cxn>
                  <a:cxn ang="0">
                    <a:pos x="12" y="13"/>
                  </a:cxn>
                  <a:cxn ang="0">
                    <a:pos x="151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51" y="13"/>
                    </a:moveTo>
                    <a:lnTo>
                      <a:pt x="151" y="151"/>
                    </a:lnTo>
                    <a:lnTo>
                      <a:pt x="12" y="151"/>
                    </a:lnTo>
                    <a:lnTo>
                      <a:pt x="12" y="13"/>
                    </a:lnTo>
                    <a:lnTo>
                      <a:pt x="151" y="13"/>
                    </a:lnTo>
                    <a:close/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37" name="Freeform 261"/>
              <p:cNvSpPr>
                <a:spLocks noEditPoints="1"/>
              </p:cNvSpPr>
              <p:nvPr/>
            </p:nvSpPr>
            <p:spPr bwMode="auto">
              <a:xfrm>
                <a:off x="7921626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51" y="13"/>
                  </a:cxn>
                  <a:cxn ang="0">
                    <a:pos x="151" y="151"/>
                  </a:cxn>
                  <a:cxn ang="0">
                    <a:pos x="12" y="151"/>
                  </a:cxn>
                  <a:cxn ang="0">
                    <a:pos x="12" y="13"/>
                  </a:cxn>
                  <a:cxn ang="0">
                    <a:pos x="151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51" y="13"/>
                    </a:moveTo>
                    <a:lnTo>
                      <a:pt x="151" y="151"/>
                    </a:lnTo>
                    <a:lnTo>
                      <a:pt x="12" y="151"/>
                    </a:lnTo>
                    <a:lnTo>
                      <a:pt x="12" y="13"/>
                    </a:lnTo>
                    <a:lnTo>
                      <a:pt x="151" y="13"/>
                    </a:lnTo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38" name="Group 311"/>
            <p:cNvGrpSpPr/>
            <p:nvPr/>
          </p:nvGrpSpPr>
          <p:grpSpPr>
            <a:xfrm>
              <a:off x="19839115" y="6325493"/>
              <a:ext cx="331162" cy="331162"/>
              <a:chOff x="8526463" y="4221163"/>
              <a:chExt cx="257175" cy="257175"/>
            </a:xfrm>
            <a:solidFill>
              <a:schemeClr val="tx1"/>
            </a:solidFill>
          </p:grpSpPr>
          <p:sp>
            <p:nvSpPr>
              <p:cNvPr id="1239" name="Freeform 262"/>
              <p:cNvSpPr>
                <a:spLocks/>
              </p:cNvSpPr>
              <p:nvPr/>
            </p:nvSpPr>
            <p:spPr bwMode="auto">
              <a:xfrm>
                <a:off x="8582026" y="4314825"/>
                <a:ext cx="73025" cy="904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1"/>
                  </a:cxn>
                  <a:cxn ang="0">
                    <a:pos x="46" y="57"/>
                  </a:cxn>
                  <a:cxn ang="0">
                    <a:pos x="46" y="46"/>
                  </a:cxn>
                  <a:cxn ang="0">
                    <a:pos x="0" y="0"/>
                  </a:cxn>
                </a:cxnLst>
                <a:rect l="0" t="0" r="r" b="b"/>
                <a:pathLst>
                  <a:path w="46" h="57">
                    <a:moveTo>
                      <a:pt x="0" y="0"/>
                    </a:moveTo>
                    <a:lnTo>
                      <a:pt x="0" y="11"/>
                    </a:lnTo>
                    <a:lnTo>
                      <a:pt x="46" y="57"/>
                    </a:lnTo>
                    <a:lnTo>
                      <a:pt x="46" y="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40" name="Freeform 263"/>
              <p:cNvSpPr>
                <a:spLocks/>
              </p:cNvSpPr>
              <p:nvPr/>
            </p:nvSpPr>
            <p:spPr bwMode="auto">
              <a:xfrm>
                <a:off x="8655051" y="4314825"/>
                <a:ext cx="73025" cy="90488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0" y="46"/>
                  </a:cxn>
                  <a:cxn ang="0">
                    <a:pos x="46" y="0"/>
                  </a:cxn>
                  <a:cxn ang="0">
                    <a:pos x="46" y="11"/>
                  </a:cxn>
                  <a:cxn ang="0">
                    <a:pos x="0" y="57"/>
                  </a:cxn>
                </a:cxnLst>
                <a:rect l="0" t="0" r="r" b="b"/>
                <a:pathLst>
                  <a:path w="46" h="57">
                    <a:moveTo>
                      <a:pt x="0" y="57"/>
                    </a:moveTo>
                    <a:lnTo>
                      <a:pt x="0" y="46"/>
                    </a:lnTo>
                    <a:lnTo>
                      <a:pt x="46" y="0"/>
                    </a:lnTo>
                    <a:lnTo>
                      <a:pt x="46" y="11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41" name="Freeform 264"/>
              <p:cNvSpPr>
                <a:spLocks noEditPoints="1"/>
              </p:cNvSpPr>
              <p:nvPr/>
            </p:nvSpPr>
            <p:spPr bwMode="auto">
              <a:xfrm>
                <a:off x="8526463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49" y="13"/>
                  </a:cxn>
                  <a:cxn ang="0">
                    <a:pos x="149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49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49" y="13"/>
                    </a:moveTo>
                    <a:lnTo>
                      <a:pt x="149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49" y="13"/>
                    </a:lnTo>
                    <a:close/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42" name="Freeform 265"/>
              <p:cNvSpPr>
                <a:spLocks noEditPoints="1"/>
              </p:cNvSpPr>
              <p:nvPr/>
            </p:nvSpPr>
            <p:spPr bwMode="auto">
              <a:xfrm>
                <a:off x="8526463" y="4221163"/>
                <a:ext cx="257175" cy="257175"/>
              </a:xfrm>
              <a:custGeom>
                <a:avLst/>
                <a:gdLst/>
                <a:ahLst/>
                <a:cxnLst>
                  <a:cxn ang="0">
                    <a:pos x="149" y="13"/>
                  </a:cxn>
                  <a:cxn ang="0">
                    <a:pos x="149" y="151"/>
                  </a:cxn>
                  <a:cxn ang="0">
                    <a:pos x="11" y="151"/>
                  </a:cxn>
                  <a:cxn ang="0">
                    <a:pos x="11" y="13"/>
                  </a:cxn>
                  <a:cxn ang="0">
                    <a:pos x="149" y="13"/>
                  </a:cxn>
                  <a:cxn ang="0">
                    <a:pos x="162" y="0"/>
                  </a:cxn>
                  <a:cxn ang="0">
                    <a:pos x="0" y="0"/>
                  </a:cxn>
                  <a:cxn ang="0">
                    <a:pos x="0" y="162"/>
                  </a:cxn>
                  <a:cxn ang="0">
                    <a:pos x="162" y="162"/>
                  </a:cxn>
                  <a:cxn ang="0">
                    <a:pos x="162" y="0"/>
                  </a:cxn>
                  <a:cxn ang="0">
                    <a:pos x="162" y="0"/>
                  </a:cxn>
                </a:cxnLst>
                <a:rect l="0" t="0" r="r" b="b"/>
                <a:pathLst>
                  <a:path w="162" h="162">
                    <a:moveTo>
                      <a:pt x="149" y="13"/>
                    </a:moveTo>
                    <a:lnTo>
                      <a:pt x="149" y="151"/>
                    </a:lnTo>
                    <a:lnTo>
                      <a:pt x="11" y="151"/>
                    </a:lnTo>
                    <a:lnTo>
                      <a:pt x="11" y="13"/>
                    </a:lnTo>
                    <a:lnTo>
                      <a:pt x="149" y="13"/>
                    </a:lnTo>
                    <a:moveTo>
                      <a:pt x="162" y="0"/>
                    </a:moveTo>
                    <a:lnTo>
                      <a:pt x="0" y="0"/>
                    </a:lnTo>
                    <a:lnTo>
                      <a:pt x="0" y="162"/>
                    </a:lnTo>
                    <a:lnTo>
                      <a:pt x="162" y="16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494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D4E25F4-FB14-4D4F-90A2-E05FD2EC6F23}"/>
              </a:ext>
            </a:extLst>
          </p:cNvPr>
          <p:cNvGrpSpPr/>
          <p:nvPr/>
        </p:nvGrpSpPr>
        <p:grpSpPr>
          <a:xfrm>
            <a:off x="11323637" y="1350920"/>
            <a:ext cx="10072123" cy="11298280"/>
            <a:chOff x="9571037" y="1350920"/>
            <a:chExt cx="10072123" cy="11298280"/>
          </a:xfrm>
        </p:grpSpPr>
        <p:sp>
          <p:nvSpPr>
            <p:cNvPr id="598" name="Freeform 5"/>
            <p:cNvSpPr>
              <a:spLocks noEditPoints="1"/>
            </p:cNvSpPr>
            <p:nvPr/>
          </p:nvSpPr>
          <p:spPr bwMode="auto">
            <a:xfrm>
              <a:off x="19142717" y="10060976"/>
              <a:ext cx="500443" cy="493003"/>
            </a:xfrm>
            <a:custGeom>
              <a:avLst/>
              <a:gdLst>
                <a:gd name="T0" fmla="*/ 2147483646 w 260"/>
                <a:gd name="T1" fmla="*/ 2147483646 h 256"/>
                <a:gd name="T2" fmla="*/ 2147483646 w 260"/>
                <a:gd name="T3" fmla="*/ 2147483646 h 256"/>
                <a:gd name="T4" fmla="*/ 2147483646 w 260"/>
                <a:gd name="T5" fmla="*/ 2147483646 h 256"/>
                <a:gd name="T6" fmla="*/ 2147483646 w 260"/>
                <a:gd name="T7" fmla="*/ 2147483646 h 256"/>
                <a:gd name="T8" fmla="*/ 2147483646 w 260"/>
                <a:gd name="T9" fmla="*/ 2147483646 h 256"/>
                <a:gd name="T10" fmla="*/ 0 w 260"/>
                <a:gd name="T11" fmla="*/ 2147483646 h 256"/>
                <a:gd name="T12" fmla="*/ 2147483646 w 260"/>
                <a:gd name="T13" fmla="*/ 2147483646 h 256"/>
                <a:gd name="T14" fmla="*/ 2147483646 w 260"/>
                <a:gd name="T15" fmla="*/ 0 h 256"/>
                <a:gd name="T16" fmla="*/ 2147483646 w 260"/>
                <a:gd name="T17" fmla="*/ 2147483646 h 256"/>
                <a:gd name="T18" fmla="*/ 2147483646 w 260"/>
                <a:gd name="T19" fmla="*/ 2147483646 h 256"/>
                <a:gd name="T20" fmla="*/ 2147483646 w 260"/>
                <a:gd name="T21" fmla="*/ 2147483646 h 256"/>
                <a:gd name="T22" fmla="*/ 2147483646 w 260"/>
                <a:gd name="T23" fmla="*/ 2147483646 h 256"/>
                <a:gd name="T24" fmla="*/ 2147483646 w 260"/>
                <a:gd name="T25" fmla="*/ 2147483646 h 256"/>
                <a:gd name="T26" fmla="*/ 2147483646 w 260"/>
                <a:gd name="T27" fmla="*/ 2147483646 h 256"/>
                <a:gd name="T28" fmla="*/ 2147483646 w 260"/>
                <a:gd name="T29" fmla="*/ 2147483646 h 256"/>
                <a:gd name="T30" fmla="*/ 2147483646 w 260"/>
                <a:gd name="T31" fmla="*/ 2147483646 h 256"/>
                <a:gd name="T32" fmla="*/ 2147483646 w 260"/>
                <a:gd name="T33" fmla="*/ 2147483646 h 256"/>
                <a:gd name="T34" fmla="*/ 2147483646 w 260"/>
                <a:gd name="T35" fmla="*/ 2147483646 h 256"/>
                <a:gd name="T36" fmla="*/ 2147483646 w 260"/>
                <a:gd name="T37" fmla="*/ 2147483646 h 256"/>
                <a:gd name="T38" fmla="*/ 2147483646 w 260"/>
                <a:gd name="T39" fmla="*/ 2147483646 h 256"/>
                <a:gd name="T40" fmla="*/ 2147483646 w 260"/>
                <a:gd name="T41" fmla="*/ 2147483646 h 256"/>
                <a:gd name="T42" fmla="*/ 2147483646 w 260"/>
                <a:gd name="T43" fmla="*/ 2147483646 h 256"/>
                <a:gd name="T44" fmla="*/ 2147483646 w 260"/>
                <a:gd name="T45" fmla="*/ 2147483646 h 256"/>
                <a:gd name="T46" fmla="*/ 2147483646 w 260"/>
                <a:gd name="T47" fmla="*/ 2147483646 h 256"/>
                <a:gd name="T48" fmla="*/ 2147483646 w 260"/>
                <a:gd name="T49" fmla="*/ 2147483646 h 256"/>
                <a:gd name="T50" fmla="*/ 2147483646 w 260"/>
                <a:gd name="T51" fmla="*/ 2147483646 h 256"/>
                <a:gd name="T52" fmla="*/ 2147483646 w 260"/>
                <a:gd name="T53" fmla="*/ 2147483646 h 256"/>
                <a:gd name="T54" fmla="*/ 2147483646 w 260"/>
                <a:gd name="T55" fmla="*/ 2147483646 h 256"/>
                <a:gd name="T56" fmla="*/ 2147483646 w 260"/>
                <a:gd name="T57" fmla="*/ 2147483646 h 256"/>
                <a:gd name="T58" fmla="*/ 2147483646 w 260"/>
                <a:gd name="T59" fmla="*/ 2147483646 h 256"/>
                <a:gd name="T60" fmla="*/ 2147483646 w 260"/>
                <a:gd name="T61" fmla="*/ 2147483646 h 256"/>
                <a:gd name="T62" fmla="*/ 2147483646 w 260"/>
                <a:gd name="T63" fmla="*/ 2147483646 h 256"/>
                <a:gd name="T64" fmla="*/ 2147483646 w 260"/>
                <a:gd name="T65" fmla="*/ 2147483646 h 256"/>
                <a:gd name="T66" fmla="*/ 2147483646 w 260"/>
                <a:gd name="T67" fmla="*/ 2147483646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0" h="256">
                  <a:moveTo>
                    <a:pt x="254" y="123"/>
                  </a:moveTo>
                  <a:cubicBezTo>
                    <a:pt x="244" y="168"/>
                    <a:pt x="207" y="196"/>
                    <a:pt x="160" y="196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31" y="256"/>
                    <a:pt x="31" y="256"/>
                    <a:pt x="31" y="256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5" y="194"/>
                    <a:pt x="5" y="194"/>
                    <a:pt x="5" y="19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78" y="0"/>
                    <a:pt x="199" y="9"/>
                    <a:pt x="211" y="25"/>
                  </a:cubicBezTo>
                  <a:cubicBezTo>
                    <a:pt x="216" y="31"/>
                    <a:pt x="221" y="39"/>
                    <a:pt x="223" y="49"/>
                  </a:cubicBezTo>
                  <a:cubicBezTo>
                    <a:pt x="231" y="53"/>
                    <a:pt x="237" y="59"/>
                    <a:pt x="242" y="65"/>
                  </a:cubicBezTo>
                  <a:cubicBezTo>
                    <a:pt x="251" y="76"/>
                    <a:pt x="260" y="95"/>
                    <a:pt x="254" y="123"/>
                  </a:cubicBezTo>
                  <a:moveTo>
                    <a:pt x="207" y="61"/>
                  </a:moveTo>
                  <a:cubicBezTo>
                    <a:pt x="206" y="54"/>
                    <a:pt x="204" y="47"/>
                    <a:pt x="201" y="42"/>
                  </a:cubicBezTo>
                  <a:cubicBezTo>
                    <a:pt x="192" y="25"/>
                    <a:pt x="173" y="18"/>
                    <a:pt x="156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22" y="198"/>
                    <a:pt x="22" y="198"/>
                    <a:pt x="22" y="198"/>
                  </a:cubicBezTo>
                  <a:cubicBezTo>
                    <a:pt x="44" y="198"/>
                    <a:pt x="44" y="198"/>
                    <a:pt x="44" y="198"/>
                  </a:cubicBezTo>
                  <a:cubicBezTo>
                    <a:pt x="63" y="198"/>
                    <a:pt x="63" y="198"/>
                    <a:pt x="63" y="198"/>
                  </a:cubicBezTo>
                  <a:cubicBezTo>
                    <a:pt x="77" y="198"/>
                    <a:pt x="77" y="198"/>
                    <a:pt x="77" y="19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129" y="138"/>
                    <a:pt x="129" y="138"/>
                    <a:pt x="129" y="138"/>
                  </a:cubicBezTo>
                  <a:cubicBezTo>
                    <a:pt x="129" y="138"/>
                    <a:pt x="130" y="138"/>
                    <a:pt x="130" y="138"/>
                  </a:cubicBezTo>
                  <a:cubicBezTo>
                    <a:pt x="152" y="138"/>
                    <a:pt x="172" y="130"/>
                    <a:pt x="186" y="115"/>
                  </a:cubicBezTo>
                  <a:cubicBezTo>
                    <a:pt x="195" y="106"/>
                    <a:pt x="202" y="94"/>
                    <a:pt x="205" y="79"/>
                  </a:cubicBezTo>
                  <a:cubicBezTo>
                    <a:pt x="207" y="73"/>
                    <a:pt x="207" y="67"/>
                    <a:pt x="207" y="61"/>
                  </a:cubicBezTo>
                  <a:moveTo>
                    <a:pt x="225" y="72"/>
                  </a:moveTo>
                  <a:cubicBezTo>
                    <a:pt x="224" y="76"/>
                    <a:pt x="224" y="79"/>
                    <a:pt x="223" y="83"/>
                  </a:cubicBezTo>
                  <a:cubicBezTo>
                    <a:pt x="213" y="127"/>
                    <a:pt x="176" y="156"/>
                    <a:pt x="129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94" y="202"/>
                    <a:pt x="94" y="202"/>
                    <a:pt x="94" y="202"/>
                  </a:cubicBezTo>
                  <a:cubicBezTo>
                    <a:pt x="91" y="216"/>
                    <a:pt x="91" y="216"/>
                    <a:pt x="91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59" y="216"/>
                    <a:pt x="59" y="216"/>
                    <a:pt x="59" y="216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97" y="179"/>
                    <a:pt x="228" y="157"/>
                    <a:pt x="236" y="119"/>
                  </a:cubicBezTo>
                  <a:cubicBezTo>
                    <a:pt x="241" y="98"/>
                    <a:pt x="235" y="82"/>
                    <a:pt x="225" y="72"/>
                  </a:cubicBezTo>
                  <a:moveTo>
                    <a:pt x="145" y="95"/>
                  </a:moveTo>
                  <a:cubicBezTo>
                    <a:pt x="143" y="96"/>
                    <a:pt x="141" y="98"/>
                    <a:pt x="140" y="99"/>
                  </a:cubicBezTo>
                  <a:cubicBezTo>
                    <a:pt x="135" y="102"/>
                    <a:pt x="129" y="104"/>
                    <a:pt x="123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41" y="54"/>
                    <a:pt x="145" y="56"/>
                    <a:pt x="148" y="58"/>
                  </a:cubicBezTo>
                  <a:cubicBezTo>
                    <a:pt x="154" y="62"/>
                    <a:pt x="157" y="70"/>
                    <a:pt x="154" y="79"/>
                  </a:cubicBezTo>
                  <a:cubicBezTo>
                    <a:pt x="153" y="85"/>
                    <a:pt x="149" y="91"/>
                    <a:pt x="145" y="95"/>
                  </a:cubicBezTo>
                  <a:moveTo>
                    <a:pt x="137" y="72"/>
                  </a:moveTo>
                  <a:cubicBezTo>
                    <a:pt x="137" y="72"/>
                    <a:pt x="137" y="72"/>
                    <a:pt x="136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9" y="86"/>
                    <a:pt x="135" y="81"/>
                    <a:pt x="137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7" y="73"/>
                    <a:pt x="137" y="73"/>
                    <a:pt x="137" y="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9" name="Freeform 6"/>
            <p:cNvSpPr>
              <a:spLocks noEditPoints="1"/>
            </p:cNvSpPr>
            <p:nvPr/>
          </p:nvSpPr>
          <p:spPr bwMode="auto">
            <a:xfrm>
              <a:off x="18279499" y="10075859"/>
              <a:ext cx="493001" cy="470678"/>
            </a:xfrm>
            <a:custGeom>
              <a:avLst/>
              <a:gdLst>
                <a:gd name="T0" fmla="*/ 2147483646 w 256"/>
                <a:gd name="T1" fmla="*/ 2147483646 h 244"/>
                <a:gd name="T2" fmla="*/ 2147483646 w 256"/>
                <a:gd name="T3" fmla="*/ 2147483646 h 244"/>
                <a:gd name="T4" fmla="*/ 2147483646 w 256"/>
                <a:gd name="T5" fmla="*/ 2147483646 h 244"/>
                <a:gd name="T6" fmla="*/ 2147483646 w 256"/>
                <a:gd name="T7" fmla="*/ 2147483646 h 244"/>
                <a:gd name="T8" fmla="*/ 2147483646 w 256"/>
                <a:gd name="T9" fmla="*/ 2147483646 h 244"/>
                <a:gd name="T10" fmla="*/ 2147483646 w 256"/>
                <a:gd name="T11" fmla="*/ 2147483646 h 244"/>
                <a:gd name="T12" fmla="*/ 2147483646 w 256"/>
                <a:gd name="T13" fmla="*/ 2147483646 h 244"/>
                <a:gd name="T14" fmla="*/ 2147483646 w 256"/>
                <a:gd name="T15" fmla="*/ 2147483646 h 244"/>
                <a:gd name="T16" fmla="*/ 2147483646 w 256"/>
                <a:gd name="T17" fmla="*/ 2147483646 h 244"/>
                <a:gd name="T18" fmla="*/ 2147483646 w 256"/>
                <a:gd name="T19" fmla="*/ 2147483646 h 244"/>
                <a:gd name="T20" fmla="*/ 2147483646 w 256"/>
                <a:gd name="T21" fmla="*/ 2147483646 h 244"/>
                <a:gd name="T22" fmla="*/ 2147483646 w 256"/>
                <a:gd name="T23" fmla="*/ 2147483646 h 244"/>
                <a:gd name="T24" fmla="*/ 2147483646 w 256"/>
                <a:gd name="T25" fmla="*/ 2147483646 h 244"/>
                <a:gd name="T26" fmla="*/ 2147483646 w 256"/>
                <a:gd name="T27" fmla="*/ 2147483646 h 244"/>
                <a:gd name="T28" fmla="*/ 0 w 256"/>
                <a:gd name="T29" fmla="*/ 2147483646 h 244"/>
                <a:gd name="T30" fmla="*/ 2147483646 w 256"/>
                <a:gd name="T31" fmla="*/ 0 h 244"/>
                <a:gd name="T32" fmla="*/ 2147483646 w 256"/>
                <a:gd name="T33" fmla="*/ 2147483646 h 244"/>
                <a:gd name="T34" fmla="*/ 2147483646 w 256"/>
                <a:gd name="T35" fmla="*/ 2147483646 h 244"/>
                <a:gd name="T36" fmla="*/ 2147483646 w 256"/>
                <a:gd name="T37" fmla="*/ 2147483646 h 244"/>
                <a:gd name="T38" fmla="*/ 2147483646 w 256"/>
                <a:gd name="T39" fmla="*/ 2147483646 h 244"/>
                <a:gd name="T40" fmla="*/ 2147483646 w 256"/>
                <a:gd name="T41" fmla="*/ 2147483646 h 244"/>
                <a:gd name="T42" fmla="*/ 2147483646 w 256"/>
                <a:gd name="T43" fmla="*/ 2147483646 h 244"/>
                <a:gd name="T44" fmla="*/ 2147483646 w 256"/>
                <a:gd name="T45" fmla="*/ 2147483646 h 2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6" h="244">
                  <a:moveTo>
                    <a:pt x="199" y="244"/>
                  </a:moveTo>
                  <a:cubicBezTo>
                    <a:pt x="199" y="155"/>
                    <a:pt x="199" y="155"/>
                    <a:pt x="199" y="155"/>
                  </a:cubicBezTo>
                  <a:cubicBezTo>
                    <a:pt x="199" y="137"/>
                    <a:pt x="194" y="119"/>
                    <a:pt x="172" y="119"/>
                  </a:cubicBezTo>
                  <a:cubicBezTo>
                    <a:pt x="151" y="119"/>
                    <a:pt x="142" y="137"/>
                    <a:pt x="142" y="156"/>
                  </a:cubicBezTo>
                  <a:cubicBezTo>
                    <a:pt x="142" y="244"/>
                    <a:pt x="142" y="244"/>
                    <a:pt x="142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142" y="81"/>
                    <a:pt x="142" y="81"/>
                    <a:pt x="142" y="81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57" y="84"/>
                    <a:pt x="170" y="76"/>
                    <a:pt x="194" y="76"/>
                  </a:cubicBezTo>
                  <a:cubicBezTo>
                    <a:pt x="217" y="76"/>
                    <a:pt x="256" y="87"/>
                    <a:pt x="256" y="152"/>
                  </a:cubicBezTo>
                  <a:cubicBezTo>
                    <a:pt x="256" y="244"/>
                    <a:pt x="256" y="244"/>
                    <a:pt x="256" y="244"/>
                  </a:cubicBezTo>
                  <a:lnTo>
                    <a:pt x="199" y="244"/>
                  </a:lnTo>
                  <a:close/>
                  <a:moveTo>
                    <a:pt x="32" y="57"/>
                  </a:moveTo>
                  <a:cubicBezTo>
                    <a:pt x="14" y="57"/>
                    <a:pt x="0" y="45"/>
                    <a:pt x="0" y="29"/>
                  </a:cubicBezTo>
                  <a:cubicBezTo>
                    <a:pt x="0" y="13"/>
                    <a:pt x="14" y="0"/>
                    <a:pt x="32" y="0"/>
                  </a:cubicBezTo>
                  <a:cubicBezTo>
                    <a:pt x="50" y="0"/>
                    <a:pt x="64" y="13"/>
                    <a:pt x="64" y="29"/>
                  </a:cubicBezTo>
                  <a:cubicBezTo>
                    <a:pt x="64" y="45"/>
                    <a:pt x="50" y="57"/>
                    <a:pt x="32" y="57"/>
                  </a:cubicBezTo>
                  <a:moveTo>
                    <a:pt x="60" y="244"/>
                  </a:moveTo>
                  <a:cubicBezTo>
                    <a:pt x="3" y="244"/>
                    <a:pt x="3" y="244"/>
                    <a:pt x="3" y="244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60" y="81"/>
                    <a:pt x="60" y="81"/>
                    <a:pt x="60" y="81"/>
                  </a:cubicBezTo>
                  <a:lnTo>
                    <a:pt x="60" y="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0" name="Freeform 7"/>
            <p:cNvSpPr>
              <a:spLocks noEditPoints="1"/>
            </p:cNvSpPr>
            <p:nvPr/>
          </p:nvSpPr>
          <p:spPr bwMode="auto">
            <a:xfrm>
              <a:off x="17416280" y="10060976"/>
              <a:ext cx="493001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0 w 256"/>
                <a:gd name="T7" fmla="*/ 2147483646 h 256"/>
                <a:gd name="T8" fmla="*/ 2147483646 w 256"/>
                <a:gd name="T9" fmla="*/ 0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56">
                  <a:moveTo>
                    <a:pt x="198" y="235"/>
                  </a:moveTo>
                  <a:cubicBezTo>
                    <a:pt x="180" y="205"/>
                    <a:pt x="146" y="185"/>
                    <a:pt x="107" y="185"/>
                  </a:cubicBezTo>
                  <a:cubicBezTo>
                    <a:pt x="78" y="185"/>
                    <a:pt x="52" y="196"/>
                    <a:pt x="33" y="214"/>
                  </a:cubicBezTo>
                  <a:cubicBezTo>
                    <a:pt x="12" y="191"/>
                    <a:pt x="0" y="161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73"/>
                    <a:pt x="233" y="212"/>
                    <a:pt x="198" y="235"/>
                  </a:cubicBezTo>
                  <a:moveTo>
                    <a:pt x="65" y="163"/>
                  </a:moveTo>
                  <a:cubicBezTo>
                    <a:pt x="66" y="163"/>
                    <a:pt x="66" y="163"/>
                    <a:pt x="66" y="163"/>
                  </a:cubicBezTo>
                  <a:cubicBezTo>
                    <a:pt x="66" y="163"/>
                    <a:pt x="134" y="145"/>
                    <a:pt x="178" y="178"/>
                  </a:cubicBezTo>
                  <a:cubicBezTo>
                    <a:pt x="178" y="178"/>
                    <a:pt x="182" y="181"/>
                    <a:pt x="187" y="178"/>
                  </a:cubicBezTo>
                  <a:cubicBezTo>
                    <a:pt x="189" y="176"/>
                    <a:pt x="190" y="175"/>
                    <a:pt x="190" y="170"/>
                  </a:cubicBezTo>
                  <a:cubicBezTo>
                    <a:pt x="190" y="170"/>
                    <a:pt x="190" y="167"/>
                    <a:pt x="187" y="164"/>
                  </a:cubicBezTo>
                  <a:cubicBezTo>
                    <a:pt x="137" y="130"/>
                    <a:pt x="67" y="146"/>
                    <a:pt x="64" y="146"/>
                  </a:cubicBezTo>
                  <a:cubicBezTo>
                    <a:pt x="57" y="149"/>
                    <a:pt x="57" y="154"/>
                    <a:pt x="57" y="154"/>
                  </a:cubicBezTo>
                  <a:cubicBezTo>
                    <a:pt x="57" y="158"/>
                    <a:pt x="60" y="163"/>
                    <a:pt x="65" y="163"/>
                  </a:cubicBezTo>
                  <a:moveTo>
                    <a:pt x="60" y="127"/>
                  </a:moveTo>
                  <a:cubicBezTo>
                    <a:pt x="64" y="126"/>
                    <a:pt x="64" y="126"/>
                    <a:pt x="64" y="126"/>
                  </a:cubicBezTo>
                  <a:cubicBezTo>
                    <a:pt x="72" y="124"/>
                    <a:pt x="137" y="108"/>
                    <a:pt x="192" y="141"/>
                  </a:cubicBezTo>
                  <a:cubicBezTo>
                    <a:pt x="194" y="142"/>
                    <a:pt x="196" y="143"/>
                    <a:pt x="197" y="143"/>
                  </a:cubicBezTo>
                  <a:cubicBezTo>
                    <a:pt x="203" y="143"/>
                    <a:pt x="208" y="137"/>
                    <a:pt x="208" y="131"/>
                  </a:cubicBezTo>
                  <a:cubicBezTo>
                    <a:pt x="208" y="127"/>
                    <a:pt x="205" y="123"/>
                    <a:pt x="202" y="121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135" y="83"/>
                    <a:pt x="63" y="106"/>
                    <a:pt x="58" y="107"/>
                  </a:cubicBezTo>
                  <a:cubicBezTo>
                    <a:pt x="54" y="108"/>
                    <a:pt x="51" y="112"/>
                    <a:pt x="51" y="116"/>
                  </a:cubicBezTo>
                  <a:cubicBezTo>
                    <a:pt x="51" y="122"/>
                    <a:pt x="55" y="127"/>
                    <a:pt x="60" y="127"/>
                  </a:cubicBezTo>
                  <a:moveTo>
                    <a:pt x="220" y="82"/>
                  </a:moveTo>
                  <a:cubicBezTo>
                    <a:pt x="149" y="38"/>
                    <a:pt x="56" y="61"/>
                    <a:pt x="52" y="62"/>
                  </a:cubicBezTo>
                  <a:cubicBezTo>
                    <a:pt x="45" y="63"/>
                    <a:pt x="42" y="68"/>
                    <a:pt x="42" y="74"/>
                  </a:cubicBezTo>
                  <a:cubicBezTo>
                    <a:pt x="42" y="81"/>
                    <a:pt x="48" y="86"/>
                    <a:pt x="54" y="86"/>
                  </a:cubicBezTo>
                  <a:cubicBezTo>
                    <a:pt x="55" y="86"/>
                    <a:pt x="56" y="86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8" y="85"/>
                    <a:pt x="145" y="63"/>
                    <a:pt x="207" y="102"/>
                  </a:cubicBezTo>
                  <a:cubicBezTo>
                    <a:pt x="211" y="104"/>
                    <a:pt x="214" y="104"/>
                    <a:pt x="214" y="104"/>
                  </a:cubicBezTo>
                  <a:cubicBezTo>
                    <a:pt x="221" y="104"/>
                    <a:pt x="226" y="99"/>
                    <a:pt x="226" y="92"/>
                  </a:cubicBezTo>
                  <a:cubicBezTo>
                    <a:pt x="226" y="88"/>
                    <a:pt x="224" y="84"/>
                    <a:pt x="220" y="82"/>
                  </a:cubicBezTo>
                  <a:moveTo>
                    <a:pt x="157" y="252"/>
                  </a:moveTo>
                  <a:cubicBezTo>
                    <a:pt x="146" y="255"/>
                    <a:pt x="140" y="256"/>
                    <a:pt x="128" y="256"/>
                  </a:cubicBezTo>
                  <a:cubicBezTo>
                    <a:pt x="104" y="256"/>
                    <a:pt x="85" y="251"/>
                    <a:pt x="66" y="240"/>
                  </a:cubicBezTo>
                  <a:cubicBezTo>
                    <a:pt x="77" y="228"/>
                    <a:pt x="90" y="223"/>
                    <a:pt x="107" y="223"/>
                  </a:cubicBezTo>
                  <a:cubicBezTo>
                    <a:pt x="130" y="223"/>
                    <a:pt x="148" y="234"/>
                    <a:pt x="157" y="2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1" name="Freeform 8"/>
            <p:cNvSpPr>
              <a:spLocks noEditPoints="1"/>
            </p:cNvSpPr>
            <p:nvPr/>
          </p:nvSpPr>
          <p:spPr bwMode="auto">
            <a:xfrm>
              <a:off x="16553062" y="10137253"/>
              <a:ext cx="494862" cy="340450"/>
            </a:xfrm>
            <a:custGeom>
              <a:avLst/>
              <a:gdLst>
                <a:gd name="T0" fmla="*/ 2147483646 w 256"/>
                <a:gd name="T1" fmla="*/ 0 h 176"/>
                <a:gd name="T2" fmla="*/ 2147483646 w 256"/>
                <a:gd name="T3" fmla="*/ 0 h 176"/>
                <a:gd name="T4" fmla="*/ 2147483646 w 256"/>
                <a:gd name="T5" fmla="*/ 0 h 176"/>
                <a:gd name="T6" fmla="*/ 0 w 256"/>
                <a:gd name="T7" fmla="*/ 2147483646 h 176"/>
                <a:gd name="T8" fmla="*/ 0 w 256"/>
                <a:gd name="T9" fmla="*/ 2147483646 h 176"/>
                <a:gd name="T10" fmla="*/ 2147483646 w 256"/>
                <a:gd name="T11" fmla="*/ 2147483646 h 176"/>
                <a:gd name="T12" fmla="*/ 2147483646 w 256"/>
                <a:gd name="T13" fmla="*/ 2147483646 h 176"/>
                <a:gd name="T14" fmla="*/ 2147483646 w 256"/>
                <a:gd name="T15" fmla="*/ 2147483646 h 176"/>
                <a:gd name="T16" fmla="*/ 2147483646 w 256"/>
                <a:gd name="T17" fmla="*/ 2147483646 h 176"/>
                <a:gd name="T18" fmla="*/ 2147483646 w 256"/>
                <a:gd name="T19" fmla="*/ 2147483646 h 176"/>
                <a:gd name="T20" fmla="*/ 2147483646 w 256"/>
                <a:gd name="T21" fmla="*/ 0 h 176"/>
                <a:gd name="T22" fmla="*/ 2147483646 w 256"/>
                <a:gd name="T23" fmla="*/ 2147483646 h 176"/>
                <a:gd name="T24" fmla="*/ 2147483646 w 256"/>
                <a:gd name="T25" fmla="*/ 2147483646 h 176"/>
                <a:gd name="T26" fmla="*/ 2147483646 w 256"/>
                <a:gd name="T27" fmla="*/ 2147483646 h 176"/>
                <a:gd name="T28" fmla="*/ 2147483646 w 256"/>
                <a:gd name="T29" fmla="*/ 2147483646 h 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6" h="176">
                  <a:moveTo>
                    <a:pt x="217" y="0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4" y="0"/>
                    <a:pt x="0" y="15"/>
                    <a:pt x="0" y="3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3"/>
                    <a:pt x="24" y="176"/>
                    <a:pt x="46" y="176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217" y="176"/>
                    <a:pt x="217" y="176"/>
                    <a:pt x="217" y="176"/>
                  </a:cubicBezTo>
                  <a:cubicBezTo>
                    <a:pt x="238" y="176"/>
                    <a:pt x="256" y="163"/>
                    <a:pt x="256" y="142"/>
                  </a:cubicBezTo>
                  <a:cubicBezTo>
                    <a:pt x="256" y="36"/>
                    <a:pt x="256" y="36"/>
                    <a:pt x="256" y="36"/>
                  </a:cubicBezTo>
                  <a:cubicBezTo>
                    <a:pt x="256" y="15"/>
                    <a:pt x="238" y="0"/>
                    <a:pt x="217" y="0"/>
                  </a:cubicBezTo>
                  <a:moveTo>
                    <a:pt x="111" y="129"/>
                  </a:moveTo>
                  <a:cubicBezTo>
                    <a:pt x="111" y="48"/>
                    <a:pt x="111" y="48"/>
                    <a:pt x="111" y="48"/>
                  </a:cubicBezTo>
                  <a:cubicBezTo>
                    <a:pt x="167" y="89"/>
                    <a:pt x="167" y="89"/>
                    <a:pt x="167" y="89"/>
                  </a:cubicBezTo>
                  <a:lnTo>
                    <a:pt x="111" y="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2" name="Freeform 9"/>
            <p:cNvSpPr>
              <a:spLocks/>
            </p:cNvSpPr>
            <p:nvPr/>
          </p:nvSpPr>
          <p:spPr bwMode="auto">
            <a:xfrm>
              <a:off x="15671239" y="10029350"/>
              <a:ext cx="520908" cy="500443"/>
            </a:xfrm>
            <a:custGeom>
              <a:avLst/>
              <a:gdLst>
                <a:gd name="T0" fmla="*/ 2147483646 w 270"/>
                <a:gd name="T1" fmla="*/ 2147483646 h 259"/>
                <a:gd name="T2" fmla="*/ 2147483646 w 270"/>
                <a:gd name="T3" fmla="*/ 2147483646 h 259"/>
                <a:gd name="T4" fmla="*/ 2147483646 w 270"/>
                <a:gd name="T5" fmla="*/ 2147483646 h 259"/>
                <a:gd name="T6" fmla="*/ 2147483646 w 270"/>
                <a:gd name="T7" fmla="*/ 2147483646 h 259"/>
                <a:gd name="T8" fmla="*/ 2147483646 w 270"/>
                <a:gd name="T9" fmla="*/ 2147483646 h 259"/>
                <a:gd name="T10" fmla="*/ 2147483646 w 270"/>
                <a:gd name="T11" fmla="*/ 2147483646 h 259"/>
                <a:gd name="T12" fmla="*/ 2147483646 w 270"/>
                <a:gd name="T13" fmla="*/ 2147483646 h 259"/>
                <a:gd name="T14" fmla="*/ 2147483646 w 270"/>
                <a:gd name="T15" fmla="*/ 2147483646 h 259"/>
                <a:gd name="T16" fmla="*/ 2147483646 w 270"/>
                <a:gd name="T17" fmla="*/ 2147483646 h 259"/>
                <a:gd name="T18" fmla="*/ 2147483646 w 270"/>
                <a:gd name="T19" fmla="*/ 2147483646 h 259"/>
                <a:gd name="T20" fmla="*/ 2147483646 w 270"/>
                <a:gd name="T21" fmla="*/ 2147483646 h 259"/>
                <a:gd name="T22" fmla="*/ 2147483646 w 270"/>
                <a:gd name="T23" fmla="*/ 2147483646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0" h="259">
                  <a:moveTo>
                    <a:pt x="231" y="164"/>
                  </a:moveTo>
                  <a:cubicBezTo>
                    <a:pt x="216" y="187"/>
                    <a:pt x="195" y="214"/>
                    <a:pt x="176" y="229"/>
                  </a:cubicBezTo>
                  <a:cubicBezTo>
                    <a:pt x="163" y="241"/>
                    <a:pt x="138" y="259"/>
                    <a:pt x="119" y="256"/>
                  </a:cubicBezTo>
                  <a:cubicBezTo>
                    <a:pt x="68" y="247"/>
                    <a:pt x="79" y="124"/>
                    <a:pt x="45" y="96"/>
                  </a:cubicBezTo>
                  <a:cubicBezTo>
                    <a:pt x="30" y="92"/>
                    <a:pt x="22" y="115"/>
                    <a:pt x="14" y="101"/>
                  </a:cubicBezTo>
                  <a:cubicBezTo>
                    <a:pt x="0" y="90"/>
                    <a:pt x="27" y="71"/>
                    <a:pt x="40" y="60"/>
                  </a:cubicBezTo>
                  <a:cubicBezTo>
                    <a:pt x="56" y="46"/>
                    <a:pt x="76" y="26"/>
                    <a:pt x="98" y="35"/>
                  </a:cubicBezTo>
                  <a:cubicBezTo>
                    <a:pt x="140" y="51"/>
                    <a:pt x="110" y="153"/>
                    <a:pt x="150" y="175"/>
                  </a:cubicBezTo>
                  <a:cubicBezTo>
                    <a:pt x="171" y="158"/>
                    <a:pt x="194" y="130"/>
                    <a:pt x="190" y="96"/>
                  </a:cubicBezTo>
                  <a:cubicBezTo>
                    <a:pt x="186" y="85"/>
                    <a:pt x="166" y="88"/>
                    <a:pt x="155" y="91"/>
                  </a:cubicBezTo>
                  <a:cubicBezTo>
                    <a:pt x="155" y="39"/>
                    <a:pt x="257" y="0"/>
                    <a:pt x="266" y="70"/>
                  </a:cubicBezTo>
                  <a:cubicBezTo>
                    <a:pt x="270" y="113"/>
                    <a:pt x="231" y="164"/>
                    <a:pt x="231" y="1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3" name="Freeform 10"/>
            <p:cNvSpPr>
              <a:spLocks noEditPoints="1"/>
            </p:cNvSpPr>
            <p:nvPr/>
          </p:nvSpPr>
          <p:spPr bwMode="auto">
            <a:xfrm>
              <a:off x="14828484" y="10098184"/>
              <a:ext cx="493003" cy="424168"/>
            </a:xfrm>
            <a:custGeom>
              <a:avLst/>
              <a:gdLst>
                <a:gd name="T0" fmla="*/ 2147483646 w 256"/>
                <a:gd name="T1" fmla="*/ 2147483646 h 220"/>
                <a:gd name="T2" fmla="*/ 2147483646 w 256"/>
                <a:gd name="T3" fmla="*/ 2147483646 h 220"/>
                <a:gd name="T4" fmla="*/ 2147483646 w 256"/>
                <a:gd name="T5" fmla="*/ 2147483646 h 220"/>
                <a:gd name="T6" fmla="*/ 2147483646 w 256"/>
                <a:gd name="T7" fmla="*/ 2147483646 h 220"/>
                <a:gd name="T8" fmla="*/ 2147483646 w 256"/>
                <a:gd name="T9" fmla="*/ 2147483646 h 220"/>
                <a:gd name="T10" fmla="*/ 2147483646 w 256"/>
                <a:gd name="T11" fmla="*/ 2147483646 h 220"/>
                <a:gd name="T12" fmla="*/ 2147483646 w 256"/>
                <a:gd name="T13" fmla="*/ 2147483646 h 220"/>
                <a:gd name="T14" fmla="*/ 2147483646 w 256"/>
                <a:gd name="T15" fmla="*/ 0 h 220"/>
                <a:gd name="T16" fmla="*/ 2147483646 w 256"/>
                <a:gd name="T17" fmla="*/ 0 h 220"/>
                <a:gd name="T18" fmla="*/ 2147483646 w 256"/>
                <a:gd name="T19" fmla="*/ 2147483646 h 220"/>
                <a:gd name="T20" fmla="*/ 2147483646 w 256"/>
                <a:gd name="T21" fmla="*/ 2147483646 h 220"/>
                <a:gd name="T22" fmla="*/ 2147483646 w 256"/>
                <a:gd name="T23" fmla="*/ 2147483646 h 220"/>
                <a:gd name="T24" fmla="*/ 2147483646 w 256"/>
                <a:gd name="T25" fmla="*/ 2147483646 h 220"/>
                <a:gd name="T26" fmla="*/ 2147483646 w 256"/>
                <a:gd name="T27" fmla="*/ 2147483646 h 220"/>
                <a:gd name="T28" fmla="*/ 2147483646 w 256"/>
                <a:gd name="T29" fmla="*/ 2147483646 h 220"/>
                <a:gd name="T30" fmla="*/ 2147483646 w 256"/>
                <a:gd name="T31" fmla="*/ 2147483646 h 220"/>
                <a:gd name="T32" fmla="*/ 2147483646 w 256"/>
                <a:gd name="T33" fmla="*/ 2147483646 h 220"/>
                <a:gd name="T34" fmla="*/ 2147483646 w 256"/>
                <a:gd name="T35" fmla="*/ 2147483646 h 220"/>
                <a:gd name="T36" fmla="*/ 2147483646 w 256"/>
                <a:gd name="T37" fmla="*/ 2147483646 h 220"/>
                <a:gd name="T38" fmla="*/ 2147483646 w 256"/>
                <a:gd name="T39" fmla="*/ 2147483646 h 220"/>
                <a:gd name="T40" fmla="*/ 0 w 256"/>
                <a:gd name="T41" fmla="*/ 2147483646 h 220"/>
                <a:gd name="T42" fmla="*/ 2147483646 w 256"/>
                <a:gd name="T43" fmla="*/ 2147483646 h 220"/>
                <a:gd name="T44" fmla="*/ 2147483646 w 256"/>
                <a:gd name="T45" fmla="*/ 2147483646 h 220"/>
                <a:gd name="T46" fmla="*/ 2147483646 w 256"/>
                <a:gd name="T47" fmla="*/ 2147483646 h 220"/>
                <a:gd name="T48" fmla="*/ 2147483646 w 256"/>
                <a:gd name="T49" fmla="*/ 2147483646 h 220"/>
                <a:gd name="T50" fmla="*/ 2147483646 w 256"/>
                <a:gd name="T51" fmla="*/ 2147483646 h 220"/>
                <a:gd name="T52" fmla="*/ 2147483646 w 256"/>
                <a:gd name="T53" fmla="*/ 2147483646 h 220"/>
                <a:gd name="T54" fmla="*/ 2147483646 w 256"/>
                <a:gd name="T55" fmla="*/ 0 h 220"/>
                <a:gd name="T56" fmla="*/ 2147483646 w 256"/>
                <a:gd name="T57" fmla="*/ 0 h 220"/>
                <a:gd name="T58" fmla="*/ 2147483646 w 256"/>
                <a:gd name="T59" fmla="*/ 2147483646 h 220"/>
                <a:gd name="T60" fmla="*/ 2147483646 w 256"/>
                <a:gd name="T61" fmla="*/ 2147483646 h 220"/>
                <a:gd name="T62" fmla="*/ 2147483646 w 256"/>
                <a:gd name="T63" fmla="*/ 2147483646 h 220"/>
                <a:gd name="T64" fmla="*/ 2147483646 w 256"/>
                <a:gd name="T65" fmla="*/ 2147483646 h 220"/>
                <a:gd name="T66" fmla="*/ 2147483646 w 256"/>
                <a:gd name="T67" fmla="*/ 2147483646 h 220"/>
                <a:gd name="T68" fmla="*/ 2147483646 w 256"/>
                <a:gd name="T69" fmla="*/ 2147483646 h 220"/>
                <a:gd name="T70" fmla="*/ 2147483646 w 256"/>
                <a:gd name="T71" fmla="*/ 2147483646 h 220"/>
                <a:gd name="T72" fmla="*/ 2147483646 w 256"/>
                <a:gd name="T73" fmla="*/ 2147483646 h 220"/>
                <a:gd name="T74" fmla="*/ 2147483646 w 256"/>
                <a:gd name="T75" fmla="*/ 2147483646 h 220"/>
                <a:gd name="T76" fmla="*/ 2147483646 w 256"/>
                <a:gd name="T77" fmla="*/ 2147483646 h 220"/>
                <a:gd name="T78" fmla="*/ 2147483646 w 256"/>
                <a:gd name="T79" fmla="*/ 2147483646 h 220"/>
                <a:gd name="T80" fmla="*/ 2147483646 w 256"/>
                <a:gd name="T81" fmla="*/ 2147483646 h 220"/>
                <a:gd name="T82" fmla="*/ 2147483646 w 256"/>
                <a:gd name="T83" fmla="*/ 2147483646 h 220"/>
                <a:gd name="T84" fmla="*/ 2147483646 w 256"/>
                <a:gd name="T85" fmla="*/ 2147483646 h 2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6" h="220">
                  <a:moveTo>
                    <a:pt x="216" y="55"/>
                  </a:moveTo>
                  <a:cubicBezTo>
                    <a:pt x="216" y="94"/>
                    <a:pt x="216" y="94"/>
                    <a:pt x="216" y="94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160" y="55"/>
                    <a:pt x="160" y="55"/>
                    <a:pt x="160" y="55"/>
                  </a:cubicBezTo>
                  <a:cubicBezTo>
                    <a:pt x="160" y="39"/>
                    <a:pt x="160" y="39"/>
                    <a:pt x="16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56" y="55"/>
                    <a:pt x="256" y="55"/>
                    <a:pt x="256" y="55"/>
                  </a:cubicBezTo>
                  <a:lnTo>
                    <a:pt x="216" y="55"/>
                  </a:lnTo>
                  <a:close/>
                  <a:moveTo>
                    <a:pt x="105" y="16"/>
                  </a:moveTo>
                  <a:cubicBezTo>
                    <a:pt x="120" y="24"/>
                    <a:pt x="128" y="36"/>
                    <a:pt x="128" y="53"/>
                  </a:cubicBezTo>
                  <a:cubicBezTo>
                    <a:pt x="128" y="67"/>
                    <a:pt x="119" y="78"/>
                    <a:pt x="108" y="87"/>
                  </a:cubicBezTo>
                  <a:cubicBezTo>
                    <a:pt x="97" y="95"/>
                    <a:pt x="95" y="98"/>
                    <a:pt x="95" y="106"/>
                  </a:cubicBezTo>
                  <a:cubicBezTo>
                    <a:pt x="95" y="112"/>
                    <a:pt x="107" y="122"/>
                    <a:pt x="113" y="126"/>
                  </a:cubicBezTo>
                  <a:cubicBezTo>
                    <a:pt x="131" y="139"/>
                    <a:pt x="136" y="150"/>
                    <a:pt x="136" y="169"/>
                  </a:cubicBezTo>
                  <a:cubicBezTo>
                    <a:pt x="136" y="193"/>
                    <a:pt x="113" y="220"/>
                    <a:pt x="70" y="220"/>
                  </a:cubicBezTo>
                  <a:cubicBezTo>
                    <a:pt x="33" y="220"/>
                    <a:pt x="0" y="202"/>
                    <a:pt x="0" y="178"/>
                  </a:cubicBezTo>
                  <a:cubicBezTo>
                    <a:pt x="0" y="154"/>
                    <a:pt x="30" y="130"/>
                    <a:pt x="67" y="130"/>
                  </a:cubicBezTo>
                  <a:cubicBezTo>
                    <a:pt x="71" y="130"/>
                    <a:pt x="75" y="130"/>
                    <a:pt x="79" y="130"/>
                  </a:cubicBezTo>
                  <a:cubicBezTo>
                    <a:pt x="74" y="125"/>
                    <a:pt x="70" y="119"/>
                    <a:pt x="70" y="112"/>
                  </a:cubicBezTo>
                  <a:cubicBezTo>
                    <a:pt x="70" y="107"/>
                    <a:pt x="71" y="103"/>
                    <a:pt x="73" y="99"/>
                  </a:cubicBezTo>
                  <a:cubicBezTo>
                    <a:pt x="71" y="99"/>
                    <a:pt x="69" y="99"/>
                    <a:pt x="67" y="99"/>
                  </a:cubicBezTo>
                  <a:cubicBezTo>
                    <a:pt x="36" y="99"/>
                    <a:pt x="16" y="77"/>
                    <a:pt x="16" y="50"/>
                  </a:cubicBezTo>
                  <a:cubicBezTo>
                    <a:pt x="16" y="24"/>
                    <a:pt x="44" y="0"/>
                    <a:pt x="74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27" y="16"/>
                    <a:pt x="127" y="16"/>
                    <a:pt x="127" y="16"/>
                  </a:cubicBezTo>
                  <a:lnTo>
                    <a:pt x="105" y="16"/>
                  </a:lnTo>
                  <a:close/>
                  <a:moveTo>
                    <a:pt x="74" y="137"/>
                  </a:moveTo>
                  <a:cubicBezTo>
                    <a:pt x="49" y="136"/>
                    <a:pt x="25" y="152"/>
                    <a:pt x="25" y="171"/>
                  </a:cubicBezTo>
                  <a:cubicBezTo>
                    <a:pt x="25" y="190"/>
                    <a:pt x="44" y="205"/>
                    <a:pt x="70" y="205"/>
                  </a:cubicBezTo>
                  <a:cubicBezTo>
                    <a:pt x="106" y="205"/>
                    <a:pt x="119" y="191"/>
                    <a:pt x="119" y="172"/>
                  </a:cubicBezTo>
                  <a:cubicBezTo>
                    <a:pt x="119" y="170"/>
                    <a:pt x="119" y="167"/>
                    <a:pt x="118" y="165"/>
                  </a:cubicBezTo>
                  <a:cubicBezTo>
                    <a:pt x="115" y="154"/>
                    <a:pt x="105" y="149"/>
                    <a:pt x="91" y="139"/>
                  </a:cubicBezTo>
                  <a:cubicBezTo>
                    <a:pt x="86" y="138"/>
                    <a:pt x="81" y="137"/>
                    <a:pt x="74" y="137"/>
                  </a:cubicBezTo>
                  <a:moveTo>
                    <a:pt x="104" y="53"/>
                  </a:moveTo>
                  <a:cubicBezTo>
                    <a:pt x="101" y="31"/>
                    <a:pt x="83" y="13"/>
                    <a:pt x="66" y="12"/>
                  </a:cubicBezTo>
                  <a:cubicBezTo>
                    <a:pt x="49" y="12"/>
                    <a:pt x="37" y="29"/>
                    <a:pt x="40" y="51"/>
                  </a:cubicBezTo>
                  <a:cubicBezTo>
                    <a:pt x="43" y="74"/>
                    <a:pt x="59" y="92"/>
                    <a:pt x="77" y="93"/>
                  </a:cubicBezTo>
                  <a:cubicBezTo>
                    <a:pt x="94" y="94"/>
                    <a:pt x="107" y="76"/>
                    <a:pt x="104" y="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4" name="Freeform 11"/>
            <p:cNvSpPr>
              <a:spLocks noEditPoints="1"/>
            </p:cNvSpPr>
            <p:nvPr/>
          </p:nvSpPr>
          <p:spPr bwMode="auto">
            <a:xfrm>
              <a:off x="13965266" y="10060976"/>
              <a:ext cx="493003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2147483646 w 256"/>
                <a:gd name="T85" fmla="*/ 2147483646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2147483646 w 256"/>
                <a:gd name="T95" fmla="*/ 2147483646 h 256"/>
                <a:gd name="T96" fmla="*/ 2147483646 w 256"/>
                <a:gd name="T97" fmla="*/ 2147483646 h 256"/>
                <a:gd name="T98" fmla="*/ 2147483646 w 256"/>
                <a:gd name="T99" fmla="*/ 2147483646 h 256"/>
                <a:gd name="T100" fmla="*/ 2147483646 w 256"/>
                <a:gd name="T101" fmla="*/ 2147483646 h 256"/>
                <a:gd name="T102" fmla="*/ 0 w 256"/>
                <a:gd name="T103" fmla="*/ 2147483646 h 256"/>
                <a:gd name="T104" fmla="*/ 2147483646 w 256"/>
                <a:gd name="T105" fmla="*/ 0 h 256"/>
                <a:gd name="T106" fmla="*/ 2147483646 w 256"/>
                <a:gd name="T107" fmla="*/ 2147483646 h 256"/>
                <a:gd name="T108" fmla="*/ 2147483646 w 256"/>
                <a:gd name="T109" fmla="*/ 2147483646 h 256"/>
                <a:gd name="T110" fmla="*/ 2147483646 w 256"/>
                <a:gd name="T111" fmla="*/ 2147483646 h 256"/>
                <a:gd name="T112" fmla="*/ 2147483646 w 256"/>
                <a:gd name="T113" fmla="*/ 2147483646 h 256"/>
                <a:gd name="T114" fmla="*/ 2147483646 w 256"/>
                <a:gd name="T115" fmla="*/ 2147483646 h 2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56" h="256">
                  <a:moveTo>
                    <a:pt x="177" y="173"/>
                  </a:moveTo>
                  <a:cubicBezTo>
                    <a:pt x="173" y="179"/>
                    <a:pt x="166" y="184"/>
                    <a:pt x="158" y="187"/>
                  </a:cubicBezTo>
                  <a:cubicBezTo>
                    <a:pt x="150" y="190"/>
                    <a:pt x="139" y="192"/>
                    <a:pt x="128" y="192"/>
                  </a:cubicBezTo>
                  <a:cubicBezTo>
                    <a:pt x="114" y="192"/>
                    <a:pt x="103" y="190"/>
                    <a:pt x="94" y="185"/>
                  </a:cubicBezTo>
                  <a:cubicBezTo>
                    <a:pt x="87" y="182"/>
                    <a:pt x="82" y="177"/>
                    <a:pt x="78" y="172"/>
                  </a:cubicBezTo>
                  <a:cubicBezTo>
                    <a:pt x="74" y="166"/>
                    <a:pt x="72" y="160"/>
                    <a:pt x="72" y="155"/>
                  </a:cubicBezTo>
                  <a:cubicBezTo>
                    <a:pt x="72" y="152"/>
                    <a:pt x="73" y="149"/>
                    <a:pt x="76" y="146"/>
                  </a:cubicBezTo>
                  <a:cubicBezTo>
                    <a:pt x="79" y="144"/>
                    <a:pt x="82" y="143"/>
                    <a:pt x="86" y="143"/>
                  </a:cubicBezTo>
                  <a:cubicBezTo>
                    <a:pt x="89" y="143"/>
                    <a:pt x="92" y="144"/>
                    <a:pt x="94" y="146"/>
                  </a:cubicBezTo>
                  <a:cubicBezTo>
                    <a:pt x="97" y="147"/>
                    <a:pt x="98" y="150"/>
                    <a:pt x="100" y="154"/>
                  </a:cubicBezTo>
                  <a:cubicBezTo>
                    <a:pt x="102" y="157"/>
                    <a:pt x="103" y="160"/>
                    <a:pt x="105" y="163"/>
                  </a:cubicBezTo>
                  <a:cubicBezTo>
                    <a:pt x="107" y="165"/>
                    <a:pt x="110" y="167"/>
                    <a:pt x="113" y="169"/>
                  </a:cubicBezTo>
                  <a:cubicBezTo>
                    <a:pt x="117" y="170"/>
                    <a:pt x="122" y="171"/>
                    <a:pt x="127" y="171"/>
                  </a:cubicBezTo>
                  <a:cubicBezTo>
                    <a:pt x="135" y="171"/>
                    <a:pt x="142" y="170"/>
                    <a:pt x="147" y="166"/>
                  </a:cubicBezTo>
                  <a:cubicBezTo>
                    <a:pt x="151" y="163"/>
                    <a:pt x="154" y="160"/>
                    <a:pt x="154" y="155"/>
                  </a:cubicBezTo>
                  <a:cubicBezTo>
                    <a:pt x="154" y="151"/>
                    <a:pt x="152" y="148"/>
                    <a:pt x="150" y="146"/>
                  </a:cubicBezTo>
                  <a:cubicBezTo>
                    <a:pt x="147" y="144"/>
                    <a:pt x="144" y="142"/>
                    <a:pt x="140" y="141"/>
                  </a:cubicBezTo>
                  <a:cubicBezTo>
                    <a:pt x="135" y="139"/>
                    <a:pt x="130" y="138"/>
                    <a:pt x="122" y="137"/>
                  </a:cubicBezTo>
                  <a:cubicBezTo>
                    <a:pt x="112" y="135"/>
                    <a:pt x="104" y="132"/>
                    <a:pt x="97" y="129"/>
                  </a:cubicBezTo>
                  <a:cubicBezTo>
                    <a:pt x="90" y="127"/>
                    <a:pt x="85" y="123"/>
                    <a:pt x="81" y="118"/>
                  </a:cubicBezTo>
                  <a:cubicBezTo>
                    <a:pt x="77" y="113"/>
                    <a:pt x="75" y="107"/>
                    <a:pt x="75" y="99"/>
                  </a:cubicBezTo>
                  <a:cubicBezTo>
                    <a:pt x="75" y="92"/>
                    <a:pt x="77" y="86"/>
                    <a:pt x="81" y="81"/>
                  </a:cubicBezTo>
                  <a:cubicBezTo>
                    <a:pt x="85" y="75"/>
                    <a:pt x="92" y="71"/>
                    <a:pt x="100" y="68"/>
                  </a:cubicBezTo>
                  <a:cubicBezTo>
                    <a:pt x="108" y="66"/>
                    <a:pt x="117" y="64"/>
                    <a:pt x="128" y="64"/>
                  </a:cubicBezTo>
                  <a:cubicBezTo>
                    <a:pt x="136" y="64"/>
                    <a:pt x="144" y="65"/>
                    <a:pt x="150" y="67"/>
                  </a:cubicBezTo>
                  <a:cubicBezTo>
                    <a:pt x="156" y="69"/>
                    <a:pt x="162" y="71"/>
                    <a:pt x="166" y="74"/>
                  </a:cubicBezTo>
                  <a:cubicBezTo>
                    <a:pt x="170" y="78"/>
                    <a:pt x="173" y="81"/>
                    <a:pt x="175" y="85"/>
                  </a:cubicBezTo>
                  <a:cubicBezTo>
                    <a:pt x="177" y="88"/>
                    <a:pt x="178" y="92"/>
                    <a:pt x="178" y="95"/>
                  </a:cubicBezTo>
                  <a:cubicBezTo>
                    <a:pt x="178" y="98"/>
                    <a:pt x="177" y="101"/>
                    <a:pt x="174" y="104"/>
                  </a:cubicBezTo>
                  <a:cubicBezTo>
                    <a:pt x="171" y="107"/>
                    <a:pt x="168" y="108"/>
                    <a:pt x="164" y="108"/>
                  </a:cubicBezTo>
                  <a:cubicBezTo>
                    <a:pt x="161" y="108"/>
                    <a:pt x="158" y="107"/>
                    <a:pt x="156" y="105"/>
                  </a:cubicBezTo>
                  <a:cubicBezTo>
                    <a:pt x="154" y="104"/>
                    <a:pt x="152" y="101"/>
                    <a:pt x="150" y="98"/>
                  </a:cubicBezTo>
                  <a:cubicBezTo>
                    <a:pt x="148" y="94"/>
                    <a:pt x="145" y="90"/>
                    <a:pt x="142" y="88"/>
                  </a:cubicBezTo>
                  <a:cubicBezTo>
                    <a:pt x="139" y="86"/>
                    <a:pt x="133" y="84"/>
                    <a:pt x="126" y="84"/>
                  </a:cubicBezTo>
                  <a:cubicBezTo>
                    <a:pt x="119" y="84"/>
                    <a:pt x="113" y="86"/>
                    <a:pt x="109" y="88"/>
                  </a:cubicBezTo>
                  <a:cubicBezTo>
                    <a:pt x="105" y="91"/>
                    <a:pt x="103" y="94"/>
                    <a:pt x="103" y="97"/>
                  </a:cubicBezTo>
                  <a:cubicBezTo>
                    <a:pt x="103" y="99"/>
                    <a:pt x="104" y="101"/>
                    <a:pt x="105" y="102"/>
                  </a:cubicBezTo>
                  <a:cubicBezTo>
                    <a:pt x="107" y="104"/>
                    <a:pt x="109" y="105"/>
                    <a:pt x="111" y="107"/>
                  </a:cubicBezTo>
                  <a:cubicBezTo>
                    <a:pt x="113" y="108"/>
                    <a:pt x="116" y="109"/>
                    <a:pt x="119" y="109"/>
                  </a:cubicBezTo>
                  <a:cubicBezTo>
                    <a:pt x="121" y="110"/>
                    <a:pt x="126" y="111"/>
                    <a:pt x="132" y="113"/>
                  </a:cubicBezTo>
                  <a:cubicBezTo>
                    <a:pt x="140" y="114"/>
                    <a:pt x="147" y="116"/>
                    <a:pt x="153" y="118"/>
                  </a:cubicBezTo>
                  <a:cubicBezTo>
                    <a:pt x="159" y="120"/>
                    <a:pt x="165" y="122"/>
                    <a:pt x="169" y="125"/>
                  </a:cubicBezTo>
                  <a:cubicBezTo>
                    <a:pt x="174" y="128"/>
                    <a:pt x="178" y="132"/>
                    <a:pt x="180" y="136"/>
                  </a:cubicBezTo>
                  <a:cubicBezTo>
                    <a:pt x="183" y="141"/>
                    <a:pt x="184" y="146"/>
                    <a:pt x="184" y="152"/>
                  </a:cubicBezTo>
                  <a:cubicBezTo>
                    <a:pt x="184" y="160"/>
                    <a:pt x="182" y="167"/>
                    <a:pt x="177" y="173"/>
                  </a:cubicBezTo>
                  <a:moveTo>
                    <a:pt x="256" y="192"/>
                  </a:moveTo>
                  <a:cubicBezTo>
                    <a:pt x="256" y="227"/>
                    <a:pt x="227" y="256"/>
                    <a:pt x="192" y="256"/>
                  </a:cubicBezTo>
                  <a:cubicBezTo>
                    <a:pt x="175" y="256"/>
                    <a:pt x="159" y="249"/>
                    <a:pt x="148" y="238"/>
                  </a:cubicBezTo>
                  <a:cubicBezTo>
                    <a:pt x="141" y="239"/>
                    <a:pt x="135" y="240"/>
                    <a:pt x="128" y="240"/>
                  </a:cubicBezTo>
                  <a:cubicBezTo>
                    <a:pt x="66" y="240"/>
                    <a:pt x="16" y="190"/>
                    <a:pt x="16" y="128"/>
                  </a:cubicBezTo>
                  <a:cubicBezTo>
                    <a:pt x="16" y="121"/>
                    <a:pt x="17" y="115"/>
                    <a:pt x="18" y="108"/>
                  </a:cubicBezTo>
                  <a:cubicBezTo>
                    <a:pt x="7" y="97"/>
                    <a:pt x="0" y="81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81" y="0"/>
                    <a:pt x="97" y="7"/>
                    <a:pt x="108" y="18"/>
                  </a:cubicBezTo>
                  <a:cubicBezTo>
                    <a:pt x="115" y="17"/>
                    <a:pt x="121" y="16"/>
                    <a:pt x="128" y="16"/>
                  </a:cubicBezTo>
                  <a:cubicBezTo>
                    <a:pt x="190" y="16"/>
                    <a:pt x="240" y="66"/>
                    <a:pt x="240" y="128"/>
                  </a:cubicBezTo>
                  <a:cubicBezTo>
                    <a:pt x="240" y="135"/>
                    <a:pt x="239" y="141"/>
                    <a:pt x="238" y="148"/>
                  </a:cubicBezTo>
                  <a:cubicBezTo>
                    <a:pt x="249" y="159"/>
                    <a:pt x="256" y="175"/>
                    <a:pt x="256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5" name="Freeform 12"/>
            <p:cNvSpPr>
              <a:spLocks noEditPoints="1"/>
            </p:cNvSpPr>
            <p:nvPr/>
          </p:nvSpPr>
          <p:spPr bwMode="auto">
            <a:xfrm>
              <a:off x="13102047" y="10098184"/>
              <a:ext cx="493003" cy="416726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2147483646 w 256"/>
                <a:gd name="T5" fmla="*/ 2147483646 h 216"/>
                <a:gd name="T6" fmla="*/ 2147483646 w 256"/>
                <a:gd name="T7" fmla="*/ 2147483646 h 216"/>
                <a:gd name="T8" fmla="*/ 2147483646 w 256"/>
                <a:gd name="T9" fmla="*/ 2147483646 h 216"/>
                <a:gd name="T10" fmla="*/ 0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0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2147483646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6" h="216">
                  <a:moveTo>
                    <a:pt x="166" y="89"/>
                  </a:moveTo>
                  <a:cubicBezTo>
                    <a:pt x="134" y="56"/>
                    <a:pt x="134" y="56"/>
                    <a:pt x="134" y="56"/>
                  </a:cubicBezTo>
                  <a:cubicBezTo>
                    <a:pt x="125" y="47"/>
                    <a:pt x="111" y="47"/>
                    <a:pt x="102" y="56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83" y="57"/>
                    <a:pt x="71" y="52"/>
                    <a:pt x="58" y="52"/>
                  </a:cubicBezTo>
                  <a:cubicBezTo>
                    <a:pt x="26" y="52"/>
                    <a:pt x="0" y="78"/>
                    <a:pt x="0" y="110"/>
                  </a:cubicBezTo>
                  <a:cubicBezTo>
                    <a:pt x="0" y="141"/>
                    <a:pt x="26" y="167"/>
                    <a:pt x="58" y="167"/>
                  </a:cubicBezTo>
                  <a:cubicBezTo>
                    <a:pt x="61" y="167"/>
                    <a:pt x="63" y="166"/>
                    <a:pt x="65" y="166"/>
                  </a:cubicBezTo>
                  <a:cubicBezTo>
                    <a:pt x="119" y="216"/>
                    <a:pt x="119" y="216"/>
                    <a:pt x="119" y="216"/>
                  </a:cubicBezTo>
                  <a:cubicBezTo>
                    <a:pt x="256" y="93"/>
                    <a:pt x="256" y="93"/>
                    <a:pt x="256" y="93"/>
                  </a:cubicBezTo>
                  <a:cubicBezTo>
                    <a:pt x="256" y="0"/>
                    <a:pt x="256" y="0"/>
                    <a:pt x="256" y="0"/>
                  </a:cubicBezTo>
                  <a:lnTo>
                    <a:pt x="166" y="89"/>
                  </a:lnTo>
                  <a:close/>
                  <a:moveTo>
                    <a:pt x="59" y="152"/>
                  </a:moveTo>
                  <a:cubicBezTo>
                    <a:pt x="59" y="152"/>
                    <a:pt x="58" y="152"/>
                    <a:pt x="58" y="152"/>
                  </a:cubicBezTo>
                  <a:cubicBezTo>
                    <a:pt x="34" y="152"/>
                    <a:pt x="15" y="133"/>
                    <a:pt x="15" y="110"/>
                  </a:cubicBezTo>
                  <a:cubicBezTo>
                    <a:pt x="15" y="86"/>
                    <a:pt x="34" y="67"/>
                    <a:pt x="58" y="67"/>
                  </a:cubicBezTo>
                  <a:cubicBezTo>
                    <a:pt x="68" y="67"/>
                    <a:pt x="76" y="70"/>
                    <a:pt x="83" y="75"/>
                  </a:cubicBezTo>
                  <a:cubicBezTo>
                    <a:pt x="94" y="83"/>
                    <a:pt x="102" y="95"/>
                    <a:pt x="102" y="110"/>
                  </a:cubicBezTo>
                  <a:cubicBezTo>
                    <a:pt x="102" y="133"/>
                    <a:pt x="83" y="152"/>
                    <a:pt x="59" y="152"/>
                  </a:cubicBezTo>
                  <a:moveTo>
                    <a:pt x="239" y="90"/>
                  </a:moveTo>
                  <a:cubicBezTo>
                    <a:pt x="194" y="132"/>
                    <a:pt x="194" y="132"/>
                    <a:pt x="194" y="132"/>
                  </a:cubicBezTo>
                  <a:cubicBezTo>
                    <a:pt x="121" y="197"/>
                    <a:pt x="121" y="197"/>
                    <a:pt x="121" y="197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93" y="157"/>
                    <a:pt x="102" y="149"/>
                    <a:pt x="108" y="139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239" y="35"/>
                    <a:pt x="239" y="35"/>
                    <a:pt x="239" y="35"/>
                  </a:cubicBezTo>
                  <a:lnTo>
                    <a:pt x="239" y="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6" name="Freeform 13"/>
            <p:cNvSpPr>
              <a:spLocks noEditPoints="1"/>
            </p:cNvSpPr>
            <p:nvPr/>
          </p:nvSpPr>
          <p:spPr bwMode="auto">
            <a:xfrm>
              <a:off x="12238829" y="10083301"/>
              <a:ext cx="493003" cy="455795"/>
            </a:xfrm>
            <a:custGeom>
              <a:avLst/>
              <a:gdLst>
                <a:gd name="T0" fmla="*/ 2147483646 w 265"/>
                <a:gd name="T1" fmla="*/ 2147483646 h 245"/>
                <a:gd name="T2" fmla="*/ 2147483646 w 265"/>
                <a:gd name="T3" fmla="*/ 0 h 245"/>
                <a:gd name="T4" fmla="*/ 2147483646 w 265"/>
                <a:gd name="T5" fmla="*/ 2147483646 h 245"/>
                <a:gd name="T6" fmla="*/ 2147483646 w 265"/>
                <a:gd name="T7" fmla="*/ 2147483646 h 245"/>
                <a:gd name="T8" fmla="*/ 2147483646 w 265"/>
                <a:gd name="T9" fmla="*/ 2147483646 h 245"/>
                <a:gd name="T10" fmla="*/ 2147483646 w 265"/>
                <a:gd name="T11" fmla="*/ 2147483646 h 245"/>
                <a:gd name="T12" fmla="*/ 2147483646 w 265"/>
                <a:gd name="T13" fmla="*/ 2147483646 h 245"/>
                <a:gd name="T14" fmla="*/ 2147483646 w 265"/>
                <a:gd name="T15" fmla="*/ 2147483646 h 245"/>
                <a:gd name="T16" fmla="*/ 2147483646 w 265"/>
                <a:gd name="T17" fmla="*/ 2147483646 h 245"/>
                <a:gd name="T18" fmla="*/ 2147483646 w 265"/>
                <a:gd name="T19" fmla="*/ 2147483646 h 245"/>
                <a:gd name="T20" fmla="*/ 2147483646 w 265"/>
                <a:gd name="T21" fmla="*/ 2147483646 h 245"/>
                <a:gd name="T22" fmla="*/ 0 w 265"/>
                <a:gd name="T23" fmla="*/ 2147483646 h 245"/>
                <a:gd name="T24" fmla="*/ 2147483646 w 265"/>
                <a:gd name="T25" fmla="*/ 2147483646 h 245"/>
                <a:gd name="T26" fmla="*/ 2147483646 w 265"/>
                <a:gd name="T27" fmla="*/ 2147483646 h 245"/>
                <a:gd name="T28" fmla="*/ 2147483646 w 265"/>
                <a:gd name="T29" fmla="*/ 2147483646 h 245"/>
                <a:gd name="T30" fmla="*/ 0 w 265"/>
                <a:gd name="T31" fmla="*/ 2147483646 h 245"/>
                <a:gd name="T32" fmla="*/ 2147483646 w 265"/>
                <a:gd name="T33" fmla="*/ 0 h 245"/>
                <a:gd name="T34" fmla="*/ 2147483646 w 265"/>
                <a:gd name="T35" fmla="*/ 2147483646 h 245"/>
                <a:gd name="T36" fmla="*/ 2147483646 w 265"/>
                <a:gd name="T37" fmla="*/ 2147483646 h 245"/>
                <a:gd name="T38" fmla="*/ 0 w 265"/>
                <a:gd name="T39" fmla="*/ 2147483646 h 245"/>
                <a:gd name="T40" fmla="*/ 2147483646 w 265"/>
                <a:gd name="T41" fmla="*/ 2147483646 h 245"/>
                <a:gd name="T42" fmla="*/ 2147483646 w 265"/>
                <a:gd name="T43" fmla="*/ 2147483646 h 245"/>
                <a:gd name="T44" fmla="*/ 2147483646 w 265"/>
                <a:gd name="T45" fmla="*/ 2147483646 h 245"/>
                <a:gd name="T46" fmla="*/ 2147483646 w 265"/>
                <a:gd name="T47" fmla="*/ 2147483646 h 245"/>
                <a:gd name="T48" fmla="*/ 2147483646 w 265"/>
                <a:gd name="T49" fmla="*/ 2147483646 h 245"/>
                <a:gd name="T50" fmla="*/ 2147483646 w 265"/>
                <a:gd name="T51" fmla="*/ 2147483646 h 245"/>
                <a:gd name="T52" fmla="*/ 2147483646 w 265"/>
                <a:gd name="T53" fmla="*/ 2147483646 h 245"/>
                <a:gd name="T54" fmla="*/ 2147483646 w 265"/>
                <a:gd name="T55" fmla="*/ 2147483646 h 245"/>
                <a:gd name="T56" fmla="*/ 2147483646 w 265"/>
                <a:gd name="T57" fmla="*/ 2147483646 h 2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65" h="245">
                  <a:moveTo>
                    <a:pt x="133" y="46"/>
                  </a:moveTo>
                  <a:lnTo>
                    <a:pt x="188" y="0"/>
                  </a:lnTo>
                  <a:lnTo>
                    <a:pt x="265" y="51"/>
                  </a:lnTo>
                  <a:lnTo>
                    <a:pt x="212" y="93"/>
                  </a:lnTo>
                  <a:lnTo>
                    <a:pt x="133" y="46"/>
                  </a:lnTo>
                  <a:close/>
                  <a:moveTo>
                    <a:pt x="265" y="136"/>
                  </a:moveTo>
                  <a:lnTo>
                    <a:pt x="188" y="187"/>
                  </a:lnTo>
                  <a:lnTo>
                    <a:pt x="133" y="142"/>
                  </a:lnTo>
                  <a:lnTo>
                    <a:pt x="212" y="93"/>
                  </a:lnTo>
                  <a:lnTo>
                    <a:pt x="265" y="136"/>
                  </a:lnTo>
                  <a:close/>
                  <a:moveTo>
                    <a:pt x="78" y="187"/>
                  </a:moveTo>
                  <a:lnTo>
                    <a:pt x="0" y="136"/>
                  </a:lnTo>
                  <a:lnTo>
                    <a:pt x="54" y="93"/>
                  </a:lnTo>
                  <a:lnTo>
                    <a:pt x="133" y="142"/>
                  </a:lnTo>
                  <a:lnTo>
                    <a:pt x="78" y="187"/>
                  </a:lnTo>
                  <a:close/>
                  <a:moveTo>
                    <a:pt x="0" y="51"/>
                  </a:moveTo>
                  <a:lnTo>
                    <a:pt x="78" y="0"/>
                  </a:lnTo>
                  <a:lnTo>
                    <a:pt x="133" y="46"/>
                  </a:lnTo>
                  <a:lnTo>
                    <a:pt x="54" y="93"/>
                  </a:lnTo>
                  <a:lnTo>
                    <a:pt x="0" y="51"/>
                  </a:lnTo>
                  <a:close/>
                  <a:moveTo>
                    <a:pt x="133" y="151"/>
                  </a:moveTo>
                  <a:lnTo>
                    <a:pt x="188" y="196"/>
                  </a:lnTo>
                  <a:lnTo>
                    <a:pt x="212" y="181"/>
                  </a:lnTo>
                  <a:lnTo>
                    <a:pt x="212" y="198"/>
                  </a:lnTo>
                  <a:lnTo>
                    <a:pt x="133" y="245"/>
                  </a:lnTo>
                  <a:lnTo>
                    <a:pt x="55" y="198"/>
                  </a:lnTo>
                  <a:lnTo>
                    <a:pt x="55" y="181"/>
                  </a:lnTo>
                  <a:lnTo>
                    <a:pt x="78" y="196"/>
                  </a:lnTo>
                  <a:lnTo>
                    <a:pt x="133" y="1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7" name="Freeform 14"/>
            <p:cNvSpPr>
              <a:spLocks/>
            </p:cNvSpPr>
            <p:nvPr/>
          </p:nvSpPr>
          <p:spPr bwMode="auto">
            <a:xfrm>
              <a:off x="11468629" y="10060976"/>
              <a:ext cx="308824" cy="493003"/>
            </a:xfrm>
            <a:custGeom>
              <a:avLst/>
              <a:gdLst>
                <a:gd name="T0" fmla="*/ 2147483646 w 160"/>
                <a:gd name="T1" fmla="*/ 2147483646 h 256"/>
                <a:gd name="T2" fmla="*/ 2147483646 w 160"/>
                <a:gd name="T3" fmla="*/ 2147483646 h 256"/>
                <a:gd name="T4" fmla="*/ 2147483646 w 160"/>
                <a:gd name="T5" fmla="*/ 2147483646 h 256"/>
                <a:gd name="T6" fmla="*/ 2147483646 w 160"/>
                <a:gd name="T7" fmla="*/ 2147483646 h 256"/>
                <a:gd name="T8" fmla="*/ 2147483646 w 160"/>
                <a:gd name="T9" fmla="*/ 2147483646 h 256"/>
                <a:gd name="T10" fmla="*/ 2147483646 w 160"/>
                <a:gd name="T11" fmla="*/ 2147483646 h 256"/>
                <a:gd name="T12" fmla="*/ 2147483646 w 160"/>
                <a:gd name="T13" fmla="*/ 2147483646 h 256"/>
                <a:gd name="T14" fmla="*/ 2147483646 w 160"/>
                <a:gd name="T15" fmla="*/ 2147483646 h 256"/>
                <a:gd name="T16" fmla="*/ 0 w 160"/>
                <a:gd name="T17" fmla="*/ 2147483646 h 256"/>
                <a:gd name="T18" fmla="*/ 0 w 160"/>
                <a:gd name="T19" fmla="*/ 2147483646 h 256"/>
                <a:gd name="T20" fmla="*/ 2147483646 w 160"/>
                <a:gd name="T21" fmla="*/ 2147483646 h 256"/>
                <a:gd name="T22" fmla="*/ 2147483646 w 160"/>
                <a:gd name="T23" fmla="*/ 2147483646 h 256"/>
                <a:gd name="T24" fmla="*/ 2147483646 w 160"/>
                <a:gd name="T25" fmla="*/ 0 h 256"/>
                <a:gd name="T26" fmla="*/ 2147483646 w 160"/>
                <a:gd name="T27" fmla="*/ 0 h 256"/>
                <a:gd name="T28" fmla="*/ 2147483646 w 160"/>
                <a:gd name="T29" fmla="*/ 2147483646 h 256"/>
                <a:gd name="T30" fmla="*/ 2147483646 w 160"/>
                <a:gd name="T31" fmla="*/ 2147483646 h 256"/>
                <a:gd name="T32" fmla="*/ 2147483646 w 160"/>
                <a:gd name="T33" fmla="*/ 2147483646 h 256"/>
                <a:gd name="T34" fmla="*/ 2147483646 w 160"/>
                <a:gd name="T35" fmla="*/ 2147483646 h 256"/>
                <a:gd name="T36" fmla="*/ 2147483646 w 160"/>
                <a:gd name="T37" fmla="*/ 2147483646 h 256"/>
                <a:gd name="T38" fmla="*/ 2147483646 w 160"/>
                <a:gd name="T39" fmla="*/ 2147483646 h 256"/>
                <a:gd name="T40" fmla="*/ 2147483646 w 160"/>
                <a:gd name="T41" fmla="*/ 2147483646 h 256"/>
                <a:gd name="T42" fmla="*/ 2147483646 w 160"/>
                <a:gd name="T43" fmla="*/ 2147483646 h 256"/>
                <a:gd name="T44" fmla="*/ 2147483646 w 160"/>
                <a:gd name="T45" fmla="*/ 2147483646 h 256"/>
                <a:gd name="T46" fmla="*/ 2147483646 w 160"/>
                <a:gd name="T47" fmla="*/ 2147483646 h 2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0" h="256">
                  <a:moveTo>
                    <a:pt x="160" y="242"/>
                  </a:moveTo>
                  <a:cubicBezTo>
                    <a:pt x="149" y="247"/>
                    <a:pt x="139" y="251"/>
                    <a:pt x="131" y="253"/>
                  </a:cubicBezTo>
                  <a:cubicBezTo>
                    <a:pt x="122" y="255"/>
                    <a:pt x="112" y="256"/>
                    <a:pt x="102" y="256"/>
                  </a:cubicBezTo>
                  <a:cubicBezTo>
                    <a:pt x="90" y="256"/>
                    <a:pt x="83" y="255"/>
                    <a:pt x="74" y="252"/>
                  </a:cubicBezTo>
                  <a:cubicBezTo>
                    <a:pt x="66" y="249"/>
                    <a:pt x="58" y="244"/>
                    <a:pt x="52" y="239"/>
                  </a:cubicBezTo>
                  <a:cubicBezTo>
                    <a:pt x="45" y="234"/>
                    <a:pt x="41" y="228"/>
                    <a:pt x="38" y="222"/>
                  </a:cubicBezTo>
                  <a:cubicBezTo>
                    <a:pt x="36" y="215"/>
                    <a:pt x="35" y="206"/>
                    <a:pt x="35" y="19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65"/>
                    <a:pt x="22" y="61"/>
                    <a:pt x="29" y="55"/>
                  </a:cubicBezTo>
                  <a:cubicBezTo>
                    <a:pt x="36" y="48"/>
                    <a:pt x="42" y="41"/>
                    <a:pt x="46" y="33"/>
                  </a:cubicBezTo>
                  <a:cubicBezTo>
                    <a:pt x="50" y="24"/>
                    <a:pt x="53" y="13"/>
                    <a:pt x="55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50" y="59"/>
                    <a:pt x="150" y="59"/>
                    <a:pt x="150" y="59"/>
                  </a:cubicBezTo>
                  <a:cubicBezTo>
                    <a:pt x="150" y="105"/>
                    <a:pt x="150" y="105"/>
                    <a:pt x="150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91" y="185"/>
                    <a:pt x="91" y="194"/>
                    <a:pt x="93" y="198"/>
                  </a:cubicBezTo>
                  <a:cubicBezTo>
                    <a:pt x="94" y="202"/>
                    <a:pt x="98" y="207"/>
                    <a:pt x="102" y="209"/>
                  </a:cubicBezTo>
                  <a:cubicBezTo>
                    <a:pt x="108" y="213"/>
                    <a:pt x="114" y="214"/>
                    <a:pt x="122" y="214"/>
                  </a:cubicBezTo>
                  <a:cubicBezTo>
                    <a:pt x="135" y="214"/>
                    <a:pt x="147" y="210"/>
                    <a:pt x="160" y="202"/>
                  </a:cubicBezTo>
                  <a:lnTo>
                    <a:pt x="160" y="2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8" name="Freeform 15"/>
            <p:cNvSpPr>
              <a:spLocks noEditPoints="1"/>
            </p:cNvSpPr>
            <p:nvPr/>
          </p:nvSpPr>
          <p:spPr bwMode="auto">
            <a:xfrm>
              <a:off x="10514253" y="10060976"/>
              <a:ext cx="493001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0 w 256"/>
                <a:gd name="T5" fmla="*/ 2147483646 h 256"/>
                <a:gd name="T6" fmla="*/ 0 w 256"/>
                <a:gd name="T7" fmla="*/ 2147483646 h 256"/>
                <a:gd name="T8" fmla="*/ 2147483646 w 256"/>
                <a:gd name="T9" fmla="*/ 0 h 256"/>
                <a:gd name="T10" fmla="*/ 2147483646 w 256"/>
                <a:gd name="T11" fmla="*/ 0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2147483646 w 256"/>
                <a:gd name="T85" fmla="*/ 2147483646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2147483646 w 256"/>
                <a:gd name="T95" fmla="*/ 2147483646 h 256"/>
                <a:gd name="T96" fmla="*/ 2147483646 w 256"/>
                <a:gd name="T97" fmla="*/ 2147483646 h 256"/>
                <a:gd name="T98" fmla="*/ 2147483646 w 256"/>
                <a:gd name="T99" fmla="*/ 2147483646 h 256"/>
                <a:gd name="T100" fmla="*/ 2147483646 w 256"/>
                <a:gd name="T101" fmla="*/ 2147483646 h 256"/>
                <a:gd name="T102" fmla="*/ 2147483646 w 256"/>
                <a:gd name="T103" fmla="*/ 2147483646 h 256"/>
                <a:gd name="T104" fmla="*/ 2147483646 w 256"/>
                <a:gd name="T105" fmla="*/ 2147483646 h 2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6" h="256">
                  <a:moveTo>
                    <a:pt x="224" y="256"/>
                  </a:moveTo>
                  <a:cubicBezTo>
                    <a:pt x="32" y="256"/>
                    <a:pt x="32" y="256"/>
                    <a:pt x="32" y="256"/>
                  </a:cubicBezTo>
                  <a:cubicBezTo>
                    <a:pt x="14" y="256"/>
                    <a:pt x="0" y="242"/>
                    <a:pt x="0" y="22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42" y="0"/>
                    <a:pt x="256" y="14"/>
                    <a:pt x="256" y="32"/>
                  </a:cubicBezTo>
                  <a:cubicBezTo>
                    <a:pt x="256" y="224"/>
                    <a:pt x="256" y="224"/>
                    <a:pt x="256" y="224"/>
                  </a:cubicBezTo>
                  <a:cubicBezTo>
                    <a:pt x="256" y="242"/>
                    <a:pt x="242" y="256"/>
                    <a:pt x="224" y="256"/>
                  </a:cubicBezTo>
                  <a:moveTo>
                    <a:pt x="128" y="78"/>
                  </a:moveTo>
                  <a:cubicBezTo>
                    <a:pt x="108" y="78"/>
                    <a:pt x="91" y="90"/>
                    <a:pt x="83" y="107"/>
                  </a:cubicBezTo>
                  <a:cubicBezTo>
                    <a:pt x="83" y="107"/>
                    <a:pt x="83" y="107"/>
                    <a:pt x="83" y="107"/>
                  </a:cubicBezTo>
                  <a:cubicBezTo>
                    <a:pt x="83" y="107"/>
                    <a:pt x="83" y="108"/>
                    <a:pt x="83" y="108"/>
                  </a:cubicBezTo>
                  <a:cubicBezTo>
                    <a:pt x="82" y="109"/>
                    <a:pt x="82" y="110"/>
                    <a:pt x="81" y="111"/>
                  </a:cubicBezTo>
                  <a:cubicBezTo>
                    <a:pt x="81" y="111"/>
                    <a:pt x="81" y="112"/>
                    <a:pt x="81" y="113"/>
                  </a:cubicBezTo>
                  <a:cubicBezTo>
                    <a:pt x="81" y="114"/>
                    <a:pt x="80" y="115"/>
                    <a:pt x="80" y="116"/>
                  </a:cubicBezTo>
                  <a:cubicBezTo>
                    <a:pt x="80" y="116"/>
                    <a:pt x="80" y="117"/>
                    <a:pt x="80" y="118"/>
                  </a:cubicBezTo>
                  <a:cubicBezTo>
                    <a:pt x="79" y="119"/>
                    <a:pt x="79" y="120"/>
                    <a:pt x="79" y="121"/>
                  </a:cubicBezTo>
                  <a:cubicBezTo>
                    <a:pt x="79" y="122"/>
                    <a:pt x="79" y="122"/>
                    <a:pt x="79" y="123"/>
                  </a:cubicBezTo>
                  <a:cubicBezTo>
                    <a:pt x="79" y="124"/>
                    <a:pt x="78" y="126"/>
                    <a:pt x="78" y="128"/>
                  </a:cubicBezTo>
                  <a:cubicBezTo>
                    <a:pt x="78" y="155"/>
                    <a:pt x="101" y="178"/>
                    <a:pt x="128" y="178"/>
                  </a:cubicBezTo>
                  <a:cubicBezTo>
                    <a:pt x="155" y="178"/>
                    <a:pt x="178" y="155"/>
                    <a:pt x="178" y="128"/>
                  </a:cubicBezTo>
                  <a:cubicBezTo>
                    <a:pt x="178" y="126"/>
                    <a:pt x="177" y="124"/>
                    <a:pt x="177" y="123"/>
                  </a:cubicBezTo>
                  <a:cubicBezTo>
                    <a:pt x="177" y="122"/>
                    <a:pt x="177" y="122"/>
                    <a:pt x="177" y="121"/>
                  </a:cubicBezTo>
                  <a:cubicBezTo>
                    <a:pt x="177" y="120"/>
                    <a:pt x="177" y="119"/>
                    <a:pt x="176" y="118"/>
                  </a:cubicBezTo>
                  <a:cubicBezTo>
                    <a:pt x="176" y="117"/>
                    <a:pt x="176" y="116"/>
                    <a:pt x="176" y="116"/>
                  </a:cubicBezTo>
                  <a:cubicBezTo>
                    <a:pt x="176" y="115"/>
                    <a:pt x="175" y="114"/>
                    <a:pt x="175" y="113"/>
                  </a:cubicBezTo>
                  <a:cubicBezTo>
                    <a:pt x="175" y="112"/>
                    <a:pt x="175" y="111"/>
                    <a:pt x="175" y="111"/>
                  </a:cubicBezTo>
                  <a:cubicBezTo>
                    <a:pt x="174" y="110"/>
                    <a:pt x="174" y="109"/>
                    <a:pt x="173" y="108"/>
                  </a:cubicBezTo>
                  <a:cubicBezTo>
                    <a:pt x="173" y="108"/>
                    <a:pt x="173" y="107"/>
                    <a:pt x="173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65" y="90"/>
                    <a:pt x="148" y="78"/>
                    <a:pt x="128" y="78"/>
                  </a:cubicBezTo>
                  <a:moveTo>
                    <a:pt x="227" y="42"/>
                  </a:moveTo>
                  <a:cubicBezTo>
                    <a:pt x="227" y="35"/>
                    <a:pt x="221" y="29"/>
                    <a:pt x="214" y="29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82" y="29"/>
                    <a:pt x="176" y="35"/>
                    <a:pt x="176" y="42"/>
                  </a:cubicBezTo>
                  <a:cubicBezTo>
                    <a:pt x="176" y="67"/>
                    <a:pt x="176" y="67"/>
                    <a:pt x="176" y="67"/>
                  </a:cubicBezTo>
                  <a:cubicBezTo>
                    <a:pt x="176" y="74"/>
                    <a:pt x="182" y="80"/>
                    <a:pt x="189" y="80"/>
                  </a:cubicBezTo>
                  <a:cubicBezTo>
                    <a:pt x="214" y="80"/>
                    <a:pt x="214" y="80"/>
                    <a:pt x="214" y="80"/>
                  </a:cubicBezTo>
                  <a:cubicBezTo>
                    <a:pt x="221" y="80"/>
                    <a:pt x="227" y="74"/>
                    <a:pt x="227" y="67"/>
                  </a:cubicBezTo>
                  <a:lnTo>
                    <a:pt x="227" y="42"/>
                  </a:lnTo>
                  <a:close/>
                  <a:moveTo>
                    <a:pt x="227" y="107"/>
                  </a:moveTo>
                  <a:cubicBezTo>
                    <a:pt x="204" y="107"/>
                    <a:pt x="204" y="107"/>
                    <a:pt x="204" y="107"/>
                  </a:cubicBezTo>
                  <a:cubicBezTo>
                    <a:pt x="205" y="114"/>
                    <a:pt x="206" y="121"/>
                    <a:pt x="206" y="128"/>
                  </a:cubicBezTo>
                  <a:cubicBezTo>
                    <a:pt x="206" y="171"/>
                    <a:pt x="171" y="206"/>
                    <a:pt x="128" y="206"/>
                  </a:cubicBezTo>
                  <a:cubicBezTo>
                    <a:pt x="85" y="206"/>
                    <a:pt x="50" y="171"/>
                    <a:pt x="50" y="128"/>
                  </a:cubicBezTo>
                  <a:cubicBezTo>
                    <a:pt x="50" y="121"/>
                    <a:pt x="51" y="114"/>
                    <a:pt x="52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29" y="221"/>
                    <a:pt x="35" y="227"/>
                    <a:pt x="42" y="227"/>
                  </a:cubicBezTo>
                  <a:cubicBezTo>
                    <a:pt x="214" y="227"/>
                    <a:pt x="214" y="227"/>
                    <a:pt x="214" y="227"/>
                  </a:cubicBezTo>
                  <a:cubicBezTo>
                    <a:pt x="221" y="227"/>
                    <a:pt x="227" y="221"/>
                    <a:pt x="227" y="214"/>
                  </a:cubicBezTo>
                  <a:lnTo>
                    <a:pt x="227" y="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9" name="Freeform 16"/>
            <p:cNvSpPr>
              <a:spLocks/>
            </p:cNvSpPr>
            <p:nvPr/>
          </p:nvSpPr>
          <p:spPr bwMode="auto">
            <a:xfrm>
              <a:off x="9651034" y="10105626"/>
              <a:ext cx="493001" cy="405564"/>
            </a:xfrm>
            <a:custGeom>
              <a:avLst/>
              <a:gdLst>
                <a:gd name="T0" fmla="*/ 2147483646 w 256"/>
                <a:gd name="T1" fmla="*/ 0 h 210"/>
                <a:gd name="T2" fmla="*/ 2147483646 w 256"/>
                <a:gd name="T3" fmla="*/ 2147483646 h 210"/>
                <a:gd name="T4" fmla="*/ 2147483646 w 256"/>
                <a:gd name="T5" fmla="*/ 2147483646 h 210"/>
                <a:gd name="T6" fmla="*/ 2147483646 w 256"/>
                <a:gd name="T7" fmla="*/ 2147483646 h 210"/>
                <a:gd name="T8" fmla="*/ 2147483646 w 256"/>
                <a:gd name="T9" fmla="*/ 2147483646 h 210"/>
                <a:gd name="T10" fmla="*/ 2147483646 w 256"/>
                <a:gd name="T11" fmla="*/ 2147483646 h 210"/>
                <a:gd name="T12" fmla="*/ 2147483646 w 256"/>
                <a:gd name="T13" fmla="*/ 2147483646 h 210"/>
                <a:gd name="T14" fmla="*/ 2147483646 w 256"/>
                <a:gd name="T15" fmla="*/ 2147483646 h 210"/>
                <a:gd name="T16" fmla="*/ 2147483646 w 256"/>
                <a:gd name="T17" fmla="*/ 2147483646 h 210"/>
                <a:gd name="T18" fmla="*/ 2147483646 w 256"/>
                <a:gd name="T19" fmla="*/ 2147483646 h 210"/>
                <a:gd name="T20" fmla="*/ 2147483646 w 256"/>
                <a:gd name="T21" fmla="*/ 2147483646 h 210"/>
                <a:gd name="T22" fmla="*/ 2147483646 w 256"/>
                <a:gd name="T23" fmla="*/ 2147483646 h 210"/>
                <a:gd name="T24" fmla="*/ 2147483646 w 256"/>
                <a:gd name="T25" fmla="*/ 2147483646 h 210"/>
                <a:gd name="T26" fmla="*/ 2147483646 w 256"/>
                <a:gd name="T27" fmla="*/ 2147483646 h 210"/>
                <a:gd name="T28" fmla="*/ 2147483646 w 256"/>
                <a:gd name="T29" fmla="*/ 2147483646 h 210"/>
                <a:gd name="T30" fmla="*/ 2147483646 w 256"/>
                <a:gd name="T31" fmla="*/ 2147483646 h 210"/>
                <a:gd name="T32" fmla="*/ 0 w 256"/>
                <a:gd name="T33" fmla="*/ 2147483646 h 210"/>
                <a:gd name="T34" fmla="*/ 2147483646 w 256"/>
                <a:gd name="T35" fmla="*/ 2147483646 h 210"/>
                <a:gd name="T36" fmla="*/ 2147483646 w 256"/>
                <a:gd name="T37" fmla="*/ 2147483646 h 210"/>
                <a:gd name="T38" fmla="*/ 2147483646 w 256"/>
                <a:gd name="T39" fmla="*/ 2147483646 h 210"/>
                <a:gd name="T40" fmla="*/ 2147483646 w 256"/>
                <a:gd name="T41" fmla="*/ 2147483646 h 210"/>
                <a:gd name="T42" fmla="*/ 2147483646 w 256"/>
                <a:gd name="T43" fmla="*/ 2147483646 h 210"/>
                <a:gd name="T44" fmla="*/ 2147483646 w 256"/>
                <a:gd name="T45" fmla="*/ 2147483646 h 210"/>
                <a:gd name="T46" fmla="*/ 2147483646 w 256"/>
                <a:gd name="T47" fmla="*/ 2147483646 h 210"/>
                <a:gd name="T48" fmla="*/ 2147483646 w 256"/>
                <a:gd name="T49" fmla="*/ 2147483646 h 210"/>
                <a:gd name="T50" fmla="*/ 2147483646 w 256"/>
                <a:gd name="T51" fmla="*/ 2147483646 h 210"/>
                <a:gd name="T52" fmla="*/ 2147483646 w 256"/>
                <a:gd name="T53" fmla="*/ 2147483646 h 210"/>
                <a:gd name="T54" fmla="*/ 2147483646 w 256"/>
                <a:gd name="T55" fmla="*/ 2147483646 h 210"/>
                <a:gd name="T56" fmla="*/ 2147483646 w 256"/>
                <a:gd name="T57" fmla="*/ 2147483646 h 210"/>
                <a:gd name="T58" fmla="*/ 2147483646 w 256"/>
                <a:gd name="T59" fmla="*/ 2147483646 h 210"/>
                <a:gd name="T60" fmla="*/ 2147483646 w 256"/>
                <a:gd name="T61" fmla="*/ 2147483646 h 210"/>
                <a:gd name="T62" fmla="*/ 2147483646 w 256"/>
                <a:gd name="T63" fmla="*/ 2147483646 h 210"/>
                <a:gd name="T64" fmla="*/ 2147483646 w 256"/>
                <a:gd name="T65" fmla="*/ 2147483646 h 210"/>
                <a:gd name="T66" fmla="*/ 2147483646 w 256"/>
                <a:gd name="T67" fmla="*/ 2147483646 h 210"/>
                <a:gd name="T68" fmla="*/ 2147483646 w 256"/>
                <a:gd name="T69" fmla="*/ 2147483646 h 210"/>
                <a:gd name="T70" fmla="*/ 2147483646 w 256"/>
                <a:gd name="T71" fmla="*/ 2147483646 h 210"/>
                <a:gd name="T72" fmla="*/ 2147483646 w 256"/>
                <a:gd name="T73" fmla="*/ 2147483646 h 210"/>
                <a:gd name="T74" fmla="*/ 2147483646 w 256"/>
                <a:gd name="T75" fmla="*/ 2147483646 h 210"/>
                <a:gd name="T76" fmla="*/ 2147483646 w 256"/>
                <a:gd name="T77" fmla="*/ 2147483646 h 210"/>
                <a:gd name="T78" fmla="*/ 2147483646 w 256"/>
                <a:gd name="T79" fmla="*/ 2147483646 h 210"/>
                <a:gd name="T80" fmla="*/ 2147483646 w 256"/>
                <a:gd name="T81" fmla="*/ 2147483646 h 210"/>
                <a:gd name="T82" fmla="*/ 2147483646 w 256"/>
                <a:gd name="T83" fmla="*/ 0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6" h="210">
                  <a:moveTo>
                    <a:pt x="174" y="0"/>
                  </a:moveTo>
                  <a:cubicBezTo>
                    <a:pt x="194" y="0"/>
                    <a:pt x="205" y="7"/>
                    <a:pt x="216" y="16"/>
                  </a:cubicBezTo>
                  <a:cubicBezTo>
                    <a:pt x="224" y="16"/>
                    <a:pt x="236" y="11"/>
                    <a:pt x="243" y="7"/>
                  </a:cubicBezTo>
                  <a:cubicBezTo>
                    <a:pt x="245" y="6"/>
                    <a:pt x="247" y="5"/>
                    <a:pt x="249" y="4"/>
                  </a:cubicBezTo>
                  <a:cubicBezTo>
                    <a:pt x="245" y="14"/>
                    <a:pt x="240" y="22"/>
                    <a:pt x="232" y="29"/>
                  </a:cubicBezTo>
                  <a:cubicBezTo>
                    <a:pt x="230" y="30"/>
                    <a:pt x="229" y="32"/>
                    <a:pt x="226" y="33"/>
                  </a:cubicBezTo>
                  <a:cubicBezTo>
                    <a:pt x="226" y="33"/>
                    <a:pt x="226" y="33"/>
                    <a:pt x="226" y="33"/>
                  </a:cubicBezTo>
                  <a:cubicBezTo>
                    <a:pt x="238" y="33"/>
                    <a:pt x="247" y="27"/>
                    <a:pt x="256" y="25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1" y="32"/>
                    <a:pt x="245" y="40"/>
                    <a:pt x="238" y="45"/>
                  </a:cubicBezTo>
                  <a:cubicBezTo>
                    <a:pt x="235" y="47"/>
                    <a:pt x="233" y="50"/>
                    <a:pt x="230" y="52"/>
                  </a:cubicBezTo>
                  <a:cubicBezTo>
                    <a:pt x="230" y="64"/>
                    <a:pt x="230" y="75"/>
                    <a:pt x="228" y="85"/>
                  </a:cubicBezTo>
                  <a:cubicBezTo>
                    <a:pt x="214" y="144"/>
                    <a:pt x="180" y="184"/>
                    <a:pt x="125" y="202"/>
                  </a:cubicBezTo>
                  <a:cubicBezTo>
                    <a:pt x="105" y="208"/>
                    <a:pt x="73" y="210"/>
                    <a:pt x="50" y="205"/>
                  </a:cubicBezTo>
                  <a:cubicBezTo>
                    <a:pt x="39" y="202"/>
                    <a:pt x="29" y="199"/>
                    <a:pt x="19" y="195"/>
                  </a:cubicBezTo>
                  <a:cubicBezTo>
                    <a:pt x="14" y="192"/>
                    <a:pt x="9" y="190"/>
                    <a:pt x="5" y="187"/>
                  </a:cubicBezTo>
                  <a:cubicBezTo>
                    <a:pt x="3" y="186"/>
                    <a:pt x="2" y="185"/>
                    <a:pt x="0" y="184"/>
                  </a:cubicBezTo>
                  <a:cubicBezTo>
                    <a:pt x="5" y="184"/>
                    <a:pt x="11" y="186"/>
                    <a:pt x="17" y="185"/>
                  </a:cubicBezTo>
                  <a:cubicBezTo>
                    <a:pt x="22" y="184"/>
                    <a:pt x="27" y="184"/>
                    <a:pt x="32" y="183"/>
                  </a:cubicBezTo>
                  <a:cubicBezTo>
                    <a:pt x="44" y="180"/>
                    <a:pt x="54" y="177"/>
                    <a:pt x="63" y="172"/>
                  </a:cubicBezTo>
                  <a:cubicBezTo>
                    <a:pt x="68" y="169"/>
                    <a:pt x="74" y="166"/>
                    <a:pt x="78" y="162"/>
                  </a:cubicBezTo>
                  <a:cubicBezTo>
                    <a:pt x="72" y="162"/>
                    <a:pt x="66" y="161"/>
                    <a:pt x="62" y="160"/>
                  </a:cubicBezTo>
                  <a:cubicBezTo>
                    <a:pt x="45" y="154"/>
                    <a:pt x="35" y="143"/>
                    <a:pt x="29" y="126"/>
                  </a:cubicBezTo>
                  <a:cubicBezTo>
                    <a:pt x="34" y="127"/>
                    <a:pt x="49" y="128"/>
                    <a:pt x="52" y="125"/>
                  </a:cubicBezTo>
                  <a:cubicBezTo>
                    <a:pt x="46" y="125"/>
                    <a:pt x="39" y="121"/>
                    <a:pt x="35" y="118"/>
                  </a:cubicBezTo>
                  <a:cubicBezTo>
                    <a:pt x="21" y="109"/>
                    <a:pt x="10" y="95"/>
                    <a:pt x="10" y="73"/>
                  </a:cubicBezTo>
                  <a:cubicBezTo>
                    <a:pt x="12" y="74"/>
                    <a:pt x="14" y="75"/>
                    <a:pt x="16" y="76"/>
                  </a:cubicBezTo>
                  <a:cubicBezTo>
                    <a:pt x="19" y="77"/>
                    <a:pt x="22" y="78"/>
                    <a:pt x="27" y="79"/>
                  </a:cubicBezTo>
                  <a:cubicBezTo>
                    <a:pt x="28" y="79"/>
                    <a:pt x="32" y="80"/>
                    <a:pt x="34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1" y="76"/>
                    <a:pt x="26" y="74"/>
                    <a:pt x="24" y="71"/>
                  </a:cubicBezTo>
                  <a:cubicBezTo>
                    <a:pt x="15" y="60"/>
                    <a:pt x="7" y="43"/>
                    <a:pt x="12" y="23"/>
                  </a:cubicBezTo>
                  <a:cubicBezTo>
                    <a:pt x="13" y="18"/>
                    <a:pt x="15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2"/>
                    <a:pt x="21" y="13"/>
                    <a:pt x="23" y="15"/>
                  </a:cubicBezTo>
                  <a:cubicBezTo>
                    <a:pt x="27" y="21"/>
                    <a:pt x="33" y="26"/>
                    <a:pt x="38" y="30"/>
                  </a:cubicBezTo>
                  <a:cubicBezTo>
                    <a:pt x="57" y="45"/>
                    <a:pt x="75" y="54"/>
                    <a:pt x="103" y="61"/>
                  </a:cubicBezTo>
                  <a:cubicBezTo>
                    <a:pt x="110" y="63"/>
                    <a:pt x="118" y="64"/>
                    <a:pt x="126" y="64"/>
                  </a:cubicBezTo>
                  <a:cubicBezTo>
                    <a:pt x="124" y="57"/>
                    <a:pt x="124" y="46"/>
                    <a:pt x="126" y="40"/>
                  </a:cubicBezTo>
                  <a:cubicBezTo>
                    <a:pt x="131" y="23"/>
                    <a:pt x="141" y="11"/>
                    <a:pt x="156" y="4"/>
                  </a:cubicBezTo>
                  <a:cubicBezTo>
                    <a:pt x="160" y="3"/>
                    <a:pt x="164" y="2"/>
                    <a:pt x="168" y="1"/>
                  </a:cubicBezTo>
                  <a:cubicBezTo>
                    <a:pt x="170" y="1"/>
                    <a:pt x="172" y="0"/>
                    <a:pt x="174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0" name="Freeform 17"/>
            <p:cNvSpPr>
              <a:spLocks noEditPoints="1"/>
            </p:cNvSpPr>
            <p:nvPr/>
          </p:nvSpPr>
          <p:spPr bwMode="auto">
            <a:xfrm>
              <a:off x="19142717" y="9195898"/>
              <a:ext cx="493001" cy="49300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0 w 256"/>
                <a:gd name="T5" fmla="*/ 2147483646 h 256"/>
                <a:gd name="T6" fmla="*/ 0 w 256"/>
                <a:gd name="T7" fmla="*/ 2147483646 h 256"/>
                <a:gd name="T8" fmla="*/ 2147483646 w 256"/>
                <a:gd name="T9" fmla="*/ 0 h 256"/>
                <a:gd name="T10" fmla="*/ 2147483646 w 256"/>
                <a:gd name="T11" fmla="*/ 0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256">
                  <a:moveTo>
                    <a:pt x="236" y="256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9" y="256"/>
                    <a:pt x="0" y="248"/>
                    <a:pt x="0" y="23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47" y="0"/>
                    <a:pt x="256" y="9"/>
                    <a:pt x="256" y="20"/>
                  </a:cubicBezTo>
                  <a:cubicBezTo>
                    <a:pt x="256" y="237"/>
                    <a:pt x="256" y="237"/>
                    <a:pt x="256" y="237"/>
                  </a:cubicBezTo>
                  <a:cubicBezTo>
                    <a:pt x="256" y="248"/>
                    <a:pt x="247" y="256"/>
                    <a:pt x="236" y="256"/>
                  </a:cubicBezTo>
                  <a:moveTo>
                    <a:pt x="109" y="49"/>
                  </a:moveTo>
                  <a:cubicBezTo>
                    <a:pt x="97" y="49"/>
                    <a:pt x="86" y="51"/>
                    <a:pt x="78" y="55"/>
                  </a:cubicBezTo>
                  <a:cubicBezTo>
                    <a:pt x="71" y="59"/>
                    <a:pt x="65" y="65"/>
                    <a:pt x="62" y="71"/>
                  </a:cubicBezTo>
                  <a:cubicBezTo>
                    <a:pt x="60" y="77"/>
                    <a:pt x="58" y="84"/>
                    <a:pt x="58" y="96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58" y="138"/>
                    <a:pt x="58" y="138"/>
                    <a:pt x="58" y="138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99" y="237"/>
                    <a:pt x="99" y="237"/>
                    <a:pt x="99" y="237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99" y="108"/>
                    <a:pt x="99" y="108"/>
                    <a:pt x="99" y="108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9" y="90"/>
                    <a:pt x="100" y="85"/>
                    <a:pt x="103" y="82"/>
                  </a:cubicBezTo>
                  <a:cubicBezTo>
                    <a:pt x="106" y="80"/>
                    <a:pt x="111" y="78"/>
                    <a:pt x="117" y="78"/>
                  </a:cubicBezTo>
                  <a:cubicBezTo>
                    <a:pt x="123" y="78"/>
                    <a:pt x="128" y="81"/>
                    <a:pt x="134" y="85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30" y="53"/>
                    <a:pt x="121" y="49"/>
                    <a:pt x="109" y="4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1" name="Freeform 18"/>
            <p:cNvSpPr>
              <a:spLocks/>
            </p:cNvSpPr>
            <p:nvPr/>
          </p:nvSpPr>
          <p:spPr bwMode="auto">
            <a:xfrm>
              <a:off x="18419027" y="9192177"/>
              <a:ext cx="230688" cy="496722"/>
            </a:xfrm>
            <a:custGeom>
              <a:avLst/>
              <a:gdLst>
                <a:gd name="T0" fmla="*/ 2147483646 w 120"/>
                <a:gd name="T1" fmla="*/ 2147483646 h 258"/>
                <a:gd name="T2" fmla="*/ 2147483646 w 120"/>
                <a:gd name="T3" fmla="*/ 2147483646 h 258"/>
                <a:gd name="T4" fmla="*/ 2147483646 w 120"/>
                <a:gd name="T5" fmla="*/ 2147483646 h 258"/>
                <a:gd name="T6" fmla="*/ 2147483646 w 120"/>
                <a:gd name="T7" fmla="*/ 2147483646 h 258"/>
                <a:gd name="T8" fmla="*/ 2147483646 w 120"/>
                <a:gd name="T9" fmla="*/ 2147483646 h 258"/>
                <a:gd name="T10" fmla="*/ 2147483646 w 120"/>
                <a:gd name="T11" fmla="*/ 2147483646 h 258"/>
                <a:gd name="T12" fmla="*/ 2147483646 w 120"/>
                <a:gd name="T13" fmla="*/ 2147483646 h 258"/>
                <a:gd name="T14" fmla="*/ 2147483646 w 120"/>
                <a:gd name="T15" fmla="*/ 2147483646 h 258"/>
                <a:gd name="T16" fmla="*/ 2147483646 w 120"/>
                <a:gd name="T17" fmla="*/ 2147483646 h 258"/>
                <a:gd name="T18" fmla="*/ 2147483646 w 120"/>
                <a:gd name="T19" fmla="*/ 2147483646 h 258"/>
                <a:gd name="T20" fmla="*/ 0 w 120"/>
                <a:gd name="T21" fmla="*/ 2147483646 h 258"/>
                <a:gd name="T22" fmla="*/ 0 w 120"/>
                <a:gd name="T23" fmla="*/ 2147483646 h 258"/>
                <a:gd name="T24" fmla="*/ 2147483646 w 120"/>
                <a:gd name="T25" fmla="*/ 2147483646 h 258"/>
                <a:gd name="T26" fmla="*/ 2147483646 w 120"/>
                <a:gd name="T27" fmla="*/ 2147483646 h 258"/>
                <a:gd name="T28" fmla="*/ 2147483646 w 120"/>
                <a:gd name="T29" fmla="*/ 2147483646 h 2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0" h="258">
                  <a:moveTo>
                    <a:pt x="120" y="2"/>
                  </a:moveTo>
                  <a:cubicBezTo>
                    <a:pt x="120" y="43"/>
                    <a:pt x="120" y="43"/>
                    <a:pt x="120" y="43"/>
                  </a:cubicBezTo>
                  <a:cubicBezTo>
                    <a:pt x="120" y="43"/>
                    <a:pt x="90" y="40"/>
                    <a:pt x="82" y="52"/>
                  </a:cubicBezTo>
                  <a:cubicBezTo>
                    <a:pt x="78" y="58"/>
                    <a:pt x="80" y="77"/>
                    <a:pt x="8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7" y="106"/>
                    <a:pt x="114" y="116"/>
                    <a:pt x="112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0" y="258"/>
                    <a:pt x="80" y="258"/>
                    <a:pt x="80" y="258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4" y="219"/>
                    <a:pt x="24" y="172"/>
                    <a:pt x="24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5" y="61"/>
                    <a:pt x="25" y="32"/>
                    <a:pt x="40" y="17"/>
                  </a:cubicBezTo>
                  <a:cubicBezTo>
                    <a:pt x="56" y="0"/>
                    <a:pt x="72" y="2"/>
                    <a:pt x="120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2" name="Freeform 19"/>
            <p:cNvSpPr>
              <a:spLocks/>
            </p:cNvSpPr>
            <p:nvPr/>
          </p:nvSpPr>
          <p:spPr bwMode="auto">
            <a:xfrm>
              <a:off x="17416280" y="9195898"/>
              <a:ext cx="493001" cy="493001"/>
            </a:xfrm>
            <a:custGeom>
              <a:avLst/>
              <a:gdLst>
                <a:gd name="T0" fmla="*/ 2147483646 w 256"/>
                <a:gd name="T1" fmla="*/ 0 h 256"/>
                <a:gd name="T2" fmla="*/ 0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0 h 2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81"/>
                    <a:pt x="32" y="226"/>
                    <a:pt x="77" y="246"/>
                  </a:cubicBezTo>
                  <a:cubicBezTo>
                    <a:pt x="77" y="237"/>
                    <a:pt x="77" y="226"/>
                    <a:pt x="80" y="216"/>
                  </a:cubicBezTo>
                  <a:cubicBezTo>
                    <a:pt x="82" y="206"/>
                    <a:pt x="96" y="146"/>
                    <a:pt x="96" y="146"/>
                  </a:cubicBezTo>
                  <a:cubicBezTo>
                    <a:pt x="96" y="146"/>
                    <a:pt x="92" y="138"/>
                    <a:pt x="92" y="126"/>
                  </a:cubicBezTo>
                  <a:cubicBezTo>
                    <a:pt x="92" y="107"/>
                    <a:pt x="103" y="93"/>
                    <a:pt x="117" y="93"/>
                  </a:cubicBezTo>
                  <a:cubicBezTo>
                    <a:pt x="128" y="93"/>
                    <a:pt x="134" y="102"/>
                    <a:pt x="134" y="112"/>
                  </a:cubicBezTo>
                  <a:cubicBezTo>
                    <a:pt x="134" y="124"/>
                    <a:pt x="127" y="141"/>
                    <a:pt x="123" y="158"/>
                  </a:cubicBezTo>
                  <a:cubicBezTo>
                    <a:pt x="120" y="171"/>
                    <a:pt x="130" y="182"/>
                    <a:pt x="143" y="182"/>
                  </a:cubicBezTo>
                  <a:cubicBezTo>
                    <a:pt x="167" y="182"/>
                    <a:pt x="184" y="151"/>
                    <a:pt x="184" y="114"/>
                  </a:cubicBezTo>
                  <a:cubicBezTo>
                    <a:pt x="184" y="86"/>
                    <a:pt x="165" y="65"/>
                    <a:pt x="130" y="65"/>
                  </a:cubicBezTo>
                  <a:cubicBezTo>
                    <a:pt x="91" y="65"/>
                    <a:pt x="67" y="94"/>
                    <a:pt x="67" y="126"/>
                  </a:cubicBezTo>
                  <a:cubicBezTo>
                    <a:pt x="67" y="138"/>
                    <a:pt x="70" y="146"/>
                    <a:pt x="76" y="152"/>
                  </a:cubicBezTo>
                  <a:cubicBezTo>
                    <a:pt x="78" y="154"/>
                    <a:pt x="78" y="156"/>
                    <a:pt x="77" y="159"/>
                  </a:cubicBezTo>
                  <a:cubicBezTo>
                    <a:pt x="77" y="161"/>
                    <a:pt x="75" y="167"/>
                    <a:pt x="75" y="169"/>
                  </a:cubicBezTo>
                  <a:cubicBezTo>
                    <a:pt x="74" y="172"/>
                    <a:pt x="71" y="173"/>
                    <a:pt x="68" y="172"/>
                  </a:cubicBezTo>
                  <a:cubicBezTo>
                    <a:pt x="50" y="165"/>
                    <a:pt x="42" y="145"/>
                    <a:pt x="42" y="123"/>
                  </a:cubicBezTo>
                  <a:cubicBezTo>
                    <a:pt x="42" y="87"/>
                    <a:pt x="73" y="43"/>
                    <a:pt x="134" y="43"/>
                  </a:cubicBezTo>
                  <a:cubicBezTo>
                    <a:pt x="183" y="43"/>
                    <a:pt x="215" y="78"/>
                    <a:pt x="215" y="117"/>
                  </a:cubicBezTo>
                  <a:cubicBezTo>
                    <a:pt x="215" y="167"/>
                    <a:pt x="187" y="205"/>
                    <a:pt x="146" y="205"/>
                  </a:cubicBezTo>
                  <a:cubicBezTo>
                    <a:pt x="132" y="205"/>
                    <a:pt x="119" y="197"/>
                    <a:pt x="114" y="189"/>
                  </a:cubicBezTo>
                  <a:cubicBezTo>
                    <a:pt x="114" y="189"/>
                    <a:pt x="107" y="218"/>
                    <a:pt x="105" y="224"/>
                  </a:cubicBezTo>
                  <a:cubicBezTo>
                    <a:pt x="103" y="234"/>
                    <a:pt x="98" y="243"/>
                    <a:pt x="93" y="251"/>
                  </a:cubicBezTo>
                  <a:cubicBezTo>
                    <a:pt x="104" y="254"/>
                    <a:pt x="116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3" name="Freeform 20"/>
            <p:cNvSpPr>
              <a:spLocks/>
            </p:cNvSpPr>
            <p:nvPr/>
          </p:nvSpPr>
          <p:spPr bwMode="auto">
            <a:xfrm>
              <a:off x="16605152" y="9194037"/>
              <a:ext cx="379518" cy="502304"/>
            </a:xfrm>
            <a:custGeom>
              <a:avLst/>
              <a:gdLst>
                <a:gd name="T0" fmla="*/ 2147483646 w 197"/>
                <a:gd name="T1" fmla="*/ 2147483646 h 260"/>
                <a:gd name="T2" fmla="*/ 2147483646 w 197"/>
                <a:gd name="T3" fmla="*/ 2147483646 h 260"/>
                <a:gd name="T4" fmla="*/ 2147483646 w 197"/>
                <a:gd name="T5" fmla="*/ 2147483646 h 260"/>
                <a:gd name="T6" fmla="*/ 2147483646 w 197"/>
                <a:gd name="T7" fmla="*/ 2147483646 h 260"/>
                <a:gd name="T8" fmla="*/ 2147483646 w 197"/>
                <a:gd name="T9" fmla="*/ 2147483646 h 260"/>
                <a:gd name="T10" fmla="*/ 2147483646 w 197"/>
                <a:gd name="T11" fmla="*/ 2147483646 h 260"/>
                <a:gd name="T12" fmla="*/ 2147483646 w 197"/>
                <a:gd name="T13" fmla="*/ 2147483646 h 260"/>
                <a:gd name="T14" fmla="*/ 2147483646 w 197"/>
                <a:gd name="T15" fmla="*/ 2147483646 h 260"/>
                <a:gd name="T16" fmla="*/ 2147483646 w 197"/>
                <a:gd name="T17" fmla="*/ 2147483646 h 260"/>
                <a:gd name="T18" fmla="*/ 2147483646 w 197"/>
                <a:gd name="T19" fmla="*/ 2147483646 h 260"/>
                <a:gd name="T20" fmla="*/ 2147483646 w 197"/>
                <a:gd name="T21" fmla="*/ 2147483646 h 260"/>
                <a:gd name="T22" fmla="*/ 2147483646 w 197"/>
                <a:gd name="T23" fmla="*/ 2147483646 h 260"/>
                <a:gd name="T24" fmla="*/ 2147483646 w 197"/>
                <a:gd name="T25" fmla="*/ 2147483646 h 260"/>
                <a:gd name="T26" fmla="*/ 2147483646 w 197"/>
                <a:gd name="T27" fmla="*/ 2147483646 h 260"/>
                <a:gd name="T28" fmla="*/ 2147483646 w 197"/>
                <a:gd name="T29" fmla="*/ 2147483646 h 260"/>
                <a:gd name="T30" fmla="*/ 2147483646 w 197"/>
                <a:gd name="T31" fmla="*/ 2147483646 h 260"/>
                <a:gd name="T32" fmla="*/ 2147483646 w 197"/>
                <a:gd name="T33" fmla="*/ 2147483646 h 260"/>
                <a:gd name="T34" fmla="*/ 2147483646 w 197"/>
                <a:gd name="T35" fmla="*/ 2147483646 h 260"/>
                <a:gd name="T36" fmla="*/ 2147483646 w 197"/>
                <a:gd name="T37" fmla="*/ 2147483646 h 260"/>
                <a:gd name="T38" fmla="*/ 2147483646 w 197"/>
                <a:gd name="T39" fmla="*/ 2147483646 h 260"/>
                <a:gd name="T40" fmla="*/ 2147483646 w 197"/>
                <a:gd name="T41" fmla="*/ 2147483646 h 260"/>
                <a:gd name="T42" fmla="*/ 2147483646 w 197"/>
                <a:gd name="T43" fmla="*/ 2147483646 h 260"/>
                <a:gd name="T44" fmla="*/ 2147483646 w 197"/>
                <a:gd name="T45" fmla="*/ 2147483646 h 260"/>
                <a:gd name="T46" fmla="*/ 2147483646 w 197"/>
                <a:gd name="T47" fmla="*/ 2147483646 h 260"/>
                <a:gd name="T48" fmla="*/ 2147483646 w 197"/>
                <a:gd name="T49" fmla="*/ 2147483646 h 260"/>
                <a:gd name="T50" fmla="*/ 2147483646 w 197"/>
                <a:gd name="T51" fmla="*/ 2147483646 h 260"/>
                <a:gd name="T52" fmla="*/ 2147483646 w 197"/>
                <a:gd name="T53" fmla="*/ 2147483646 h 260"/>
                <a:gd name="T54" fmla="*/ 2147483646 w 197"/>
                <a:gd name="T55" fmla="*/ 2147483646 h 260"/>
                <a:gd name="T56" fmla="*/ 2147483646 w 197"/>
                <a:gd name="T57" fmla="*/ 2147483646 h 260"/>
                <a:gd name="T58" fmla="*/ 2147483646 w 197"/>
                <a:gd name="T59" fmla="*/ 2147483646 h 260"/>
                <a:gd name="T60" fmla="*/ 2147483646 w 197"/>
                <a:gd name="T61" fmla="*/ 2147483646 h 260"/>
                <a:gd name="T62" fmla="*/ 2147483646 w 197"/>
                <a:gd name="T63" fmla="*/ 2147483646 h 260"/>
                <a:gd name="T64" fmla="*/ 2147483646 w 197"/>
                <a:gd name="T65" fmla="*/ 2147483646 h 260"/>
                <a:gd name="T66" fmla="*/ 2147483646 w 197"/>
                <a:gd name="T67" fmla="*/ 2147483646 h 260"/>
                <a:gd name="T68" fmla="*/ 2147483646 w 197"/>
                <a:gd name="T69" fmla="*/ 2147483646 h 260"/>
                <a:gd name="T70" fmla="*/ 2147483646 w 197"/>
                <a:gd name="T71" fmla="*/ 2147483646 h 260"/>
                <a:gd name="T72" fmla="*/ 2147483646 w 197"/>
                <a:gd name="T73" fmla="*/ 2147483646 h 260"/>
                <a:gd name="T74" fmla="*/ 2147483646 w 197"/>
                <a:gd name="T75" fmla="*/ 2147483646 h 260"/>
                <a:gd name="T76" fmla="*/ 2147483646 w 197"/>
                <a:gd name="T77" fmla="*/ 2147483646 h 260"/>
                <a:gd name="T78" fmla="*/ 2147483646 w 197"/>
                <a:gd name="T79" fmla="*/ 2147483646 h 260"/>
                <a:gd name="T80" fmla="*/ 2147483646 w 197"/>
                <a:gd name="T81" fmla="*/ 2147483646 h 260"/>
                <a:gd name="T82" fmla="*/ 2147483646 w 197"/>
                <a:gd name="T83" fmla="*/ 2147483646 h 260"/>
                <a:gd name="T84" fmla="*/ 2147483646 w 197"/>
                <a:gd name="T85" fmla="*/ 2147483646 h 260"/>
                <a:gd name="T86" fmla="*/ 2147483646 w 197"/>
                <a:gd name="T87" fmla="*/ 2147483646 h 260"/>
                <a:gd name="T88" fmla="*/ 2147483646 w 197"/>
                <a:gd name="T89" fmla="*/ 2147483646 h 260"/>
                <a:gd name="T90" fmla="*/ 2147483646 w 197"/>
                <a:gd name="T91" fmla="*/ 2147483646 h 260"/>
                <a:gd name="T92" fmla="*/ 2147483646 w 197"/>
                <a:gd name="T93" fmla="*/ 2147483646 h 260"/>
                <a:gd name="T94" fmla="*/ 2147483646 w 197"/>
                <a:gd name="T95" fmla="*/ 2147483646 h 260"/>
                <a:gd name="T96" fmla="*/ 2147483646 w 197"/>
                <a:gd name="T97" fmla="*/ 2147483646 h 26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97" h="260">
                  <a:moveTo>
                    <a:pt x="83" y="168"/>
                  </a:moveTo>
                  <a:cubicBezTo>
                    <a:pt x="80" y="176"/>
                    <a:pt x="78" y="185"/>
                    <a:pt x="76" y="193"/>
                  </a:cubicBezTo>
                  <a:cubicBezTo>
                    <a:pt x="74" y="202"/>
                    <a:pt x="72" y="210"/>
                    <a:pt x="69" y="218"/>
                  </a:cubicBezTo>
                  <a:cubicBezTo>
                    <a:pt x="64" y="231"/>
                    <a:pt x="57" y="243"/>
                    <a:pt x="49" y="253"/>
                  </a:cubicBezTo>
                  <a:cubicBezTo>
                    <a:pt x="43" y="260"/>
                    <a:pt x="44" y="257"/>
                    <a:pt x="42" y="257"/>
                  </a:cubicBezTo>
                  <a:cubicBezTo>
                    <a:pt x="41" y="256"/>
                    <a:pt x="41" y="255"/>
                    <a:pt x="41" y="253"/>
                  </a:cubicBezTo>
                  <a:cubicBezTo>
                    <a:pt x="39" y="243"/>
                    <a:pt x="40" y="231"/>
                    <a:pt x="41" y="220"/>
                  </a:cubicBezTo>
                  <a:cubicBezTo>
                    <a:pt x="41" y="207"/>
                    <a:pt x="44" y="196"/>
                    <a:pt x="47" y="185"/>
                  </a:cubicBezTo>
                  <a:cubicBezTo>
                    <a:pt x="51" y="165"/>
                    <a:pt x="56" y="144"/>
                    <a:pt x="61" y="124"/>
                  </a:cubicBezTo>
                  <a:cubicBezTo>
                    <a:pt x="61" y="122"/>
                    <a:pt x="62" y="120"/>
                    <a:pt x="62" y="119"/>
                  </a:cubicBezTo>
                  <a:cubicBezTo>
                    <a:pt x="60" y="113"/>
                    <a:pt x="58" y="108"/>
                    <a:pt x="57" y="102"/>
                  </a:cubicBezTo>
                  <a:cubicBezTo>
                    <a:pt x="57" y="95"/>
                    <a:pt x="57" y="89"/>
                    <a:pt x="59" y="83"/>
                  </a:cubicBezTo>
                  <a:cubicBezTo>
                    <a:pt x="62" y="72"/>
                    <a:pt x="68" y="63"/>
                    <a:pt x="78" y="59"/>
                  </a:cubicBezTo>
                  <a:cubicBezTo>
                    <a:pt x="84" y="57"/>
                    <a:pt x="91" y="58"/>
                    <a:pt x="95" y="61"/>
                  </a:cubicBezTo>
                  <a:cubicBezTo>
                    <a:pt x="99" y="63"/>
                    <a:pt x="102" y="67"/>
                    <a:pt x="104" y="73"/>
                  </a:cubicBezTo>
                  <a:cubicBezTo>
                    <a:pt x="105" y="79"/>
                    <a:pt x="104" y="87"/>
                    <a:pt x="103" y="92"/>
                  </a:cubicBezTo>
                  <a:cubicBezTo>
                    <a:pt x="100" y="104"/>
                    <a:pt x="97" y="113"/>
                    <a:pt x="94" y="125"/>
                  </a:cubicBezTo>
                  <a:cubicBezTo>
                    <a:pt x="92" y="131"/>
                    <a:pt x="90" y="137"/>
                    <a:pt x="92" y="143"/>
                  </a:cubicBezTo>
                  <a:cubicBezTo>
                    <a:pt x="93" y="149"/>
                    <a:pt x="96" y="153"/>
                    <a:pt x="100" y="156"/>
                  </a:cubicBezTo>
                  <a:cubicBezTo>
                    <a:pt x="105" y="159"/>
                    <a:pt x="110" y="161"/>
                    <a:pt x="117" y="160"/>
                  </a:cubicBezTo>
                  <a:cubicBezTo>
                    <a:pt x="129" y="160"/>
                    <a:pt x="137" y="152"/>
                    <a:pt x="143" y="145"/>
                  </a:cubicBezTo>
                  <a:cubicBezTo>
                    <a:pt x="152" y="133"/>
                    <a:pt x="158" y="117"/>
                    <a:pt x="160" y="98"/>
                  </a:cubicBezTo>
                  <a:cubicBezTo>
                    <a:pt x="160" y="92"/>
                    <a:pt x="161" y="85"/>
                    <a:pt x="160" y="78"/>
                  </a:cubicBezTo>
                  <a:cubicBezTo>
                    <a:pt x="160" y="65"/>
                    <a:pt x="156" y="55"/>
                    <a:pt x="149" y="47"/>
                  </a:cubicBezTo>
                  <a:cubicBezTo>
                    <a:pt x="143" y="39"/>
                    <a:pt x="135" y="33"/>
                    <a:pt x="124" y="30"/>
                  </a:cubicBezTo>
                  <a:cubicBezTo>
                    <a:pt x="114" y="26"/>
                    <a:pt x="99" y="25"/>
                    <a:pt x="87" y="27"/>
                  </a:cubicBezTo>
                  <a:cubicBezTo>
                    <a:pt x="63" y="31"/>
                    <a:pt x="47" y="44"/>
                    <a:pt x="37" y="62"/>
                  </a:cubicBezTo>
                  <a:cubicBezTo>
                    <a:pt x="32" y="72"/>
                    <a:pt x="29" y="83"/>
                    <a:pt x="29" y="97"/>
                  </a:cubicBezTo>
                  <a:cubicBezTo>
                    <a:pt x="29" y="107"/>
                    <a:pt x="32" y="115"/>
                    <a:pt x="36" y="122"/>
                  </a:cubicBezTo>
                  <a:cubicBezTo>
                    <a:pt x="37" y="124"/>
                    <a:pt x="39" y="125"/>
                    <a:pt x="40" y="128"/>
                  </a:cubicBezTo>
                  <a:cubicBezTo>
                    <a:pt x="42" y="131"/>
                    <a:pt x="40" y="136"/>
                    <a:pt x="39" y="139"/>
                  </a:cubicBezTo>
                  <a:cubicBezTo>
                    <a:pt x="38" y="143"/>
                    <a:pt x="38" y="149"/>
                    <a:pt x="33" y="149"/>
                  </a:cubicBezTo>
                  <a:cubicBezTo>
                    <a:pt x="31" y="149"/>
                    <a:pt x="28" y="148"/>
                    <a:pt x="27" y="147"/>
                  </a:cubicBezTo>
                  <a:cubicBezTo>
                    <a:pt x="14" y="140"/>
                    <a:pt x="6" y="127"/>
                    <a:pt x="2" y="110"/>
                  </a:cubicBezTo>
                  <a:cubicBezTo>
                    <a:pt x="0" y="99"/>
                    <a:pt x="0" y="87"/>
                    <a:pt x="2" y="77"/>
                  </a:cubicBezTo>
                  <a:cubicBezTo>
                    <a:pt x="4" y="68"/>
                    <a:pt x="8" y="59"/>
                    <a:pt x="12" y="51"/>
                  </a:cubicBezTo>
                  <a:cubicBezTo>
                    <a:pt x="20" y="36"/>
                    <a:pt x="32" y="24"/>
                    <a:pt x="46" y="16"/>
                  </a:cubicBezTo>
                  <a:cubicBezTo>
                    <a:pt x="58" y="9"/>
                    <a:pt x="70" y="5"/>
                    <a:pt x="86" y="2"/>
                  </a:cubicBezTo>
                  <a:cubicBezTo>
                    <a:pt x="91" y="2"/>
                    <a:pt x="96" y="1"/>
                    <a:pt x="102" y="1"/>
                  </a:cubicBezTo>
                  <a:cubicBezTo>
                    <a:pt x="118" y="0"/>
                    <a:pt x="133" y="4"/>
                    <a:pt x="145" y="9"/>
                  </a:cubicBezTo>
                  <a:cubicBezTo>
                    <a:pt x="157" y="15"/>
                    <a:pt x="166" y="22"/>
                    <a:pt x="175" y="31"/>
                  </a:cubicBezTo>
                  <a:cubicBezTo>
                    <a:pt x="183" y="40"/>
                    <a:pt x="189" y="50"/>
                    <a:pt x="193" y="64"/>
                  </a:cubicBezTo>
                  <a:cubicBezTo>
                    <a:pt x="195" y="71"/>
                    <a:pt x="197" y="78"/>
                    <a:pt x="197" y="87"/>
                  </a:cubicBezTo>
                  <a:cubicBezTo>
                    <a:pt x="197" y="95"/>
                    <a:pt x="195" y="103"/>
                    <a:pt x="194" y="110"/>
                  </a:cubicBezTo>
                  <a:cubicBezTo>
                    <a:pt x="189" y="139"/>
                    <a:pt x="176" y="162"/>
                    <a:pt x="155" y="175"/>
                  </a:cubicBezTo>
                  <a:cubicBezTo>
                    <a:pt x="151" y="178"/>
                    <a:pt x="145" y="181"/>
                    <a:pt x="138" y="183"/>
                  </a:cubicBezTo>
                  <a:cubicBezTo>
                    <a:pt x="131" y="185"/>
                    <a:pt x="124" y="186"/>
                    <a:pt x="116" y="186"/>
                  </a:cubicBezTo>
                  <a:cubicBezTo>
                    <a:pt x="108" y="185"/>
                    <a:pt x="101" y="183"/>
                    <a:pt x="96" y="180"/>
                  </a:cubicBezTo>
                  <a:cubicBezTo>
                    <a:pt x="90" y="177"/>
                    <a:pt x="86" y="173"/>
                    <a:pt x="83" y="1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4" name="Freeform 21"/>
            <p:cNvSpPr>
              <a:spLocks/>
            </p:cNvSpPr>
            <p:nvPr/>
          </p:nvSpPr>
          <p:spPr bwMode="auto">
            <a:xfrm>
              <a:off x="15721469" y="9195898"/>
              <a:ext cx="424168" cy="493001"/>
            </a:xfrm>
            <a:custGeom>
              <a:avLst/>
              <a:gdLst>
                <a:gd name="T0" fmla="*/ 2147483646 w 220"/>
                <a:gd name="T1" fmla="*/ 2147483646 h 256"/>
                <a:gd name="T2" fmla="*/ 2147483646 w 220"/>
                <a:gd name="T3" fmla="*/ 2147483646 h 256"/>
                <a:gd name="T4" fmla="*/ 2147483646 w 220"/>
                <a:gd name="T5" fmla="*/ 2147483646 h 256"/>
                <a:gd name="T6" fmla="*/ 2147483646 w 220"/>
                <a:gd name="T7" fmla="*/ 2147483646 h 256"/>
                <a:gd name="T8" fmla="*/ 2147483646 w 220"/>
                <a:gd name="T9" fmla="*/ 2147483646 h 256"/>
                <a:gd name="T10" fmla="*/ 2147483646 w 220"/>
                <a:gd name="T11" fmla="*/ 2147483646 h 256"/>
                <a:gd name="T12" fmla="*/ 2147483646 w 220"/>
                <a:gd name="T13" fmla="*/ 2147483646 h 256"/>
                <a:gd name="T14" fmla="*/ 2147483646 w 220"/>
                <a:gd name="T15" fmla="*/ 2147483646 h 256"/>
                <a:gd name="T16" fmla="*/ 2147483646 w 220"/>
                <a:gd name="T17" fmla="*/ 2147483646 h 256"/>
                <a:gd name="T18" fmla="*/ 2147483646 w 220"/>
                <a:gd name="T19" fmla="*/ 2147483646 h 256"/>
                <a:gd name="T20" fmla="*/ 2147483646 w 220"/>
                <a:gd name="T21" fmla="*/ 2147483646 h 256"/>
                <a:gd name="T22" fmla="*/ 2147483646 w 220"/>
                <a:gd name="T23" fmla="*/ 2147483646 h 256"/>
                <a:gd name="T24" fmla="*/ 2147483646 w 220"/>
                <a:gd name="T25" fmla="*/ 2147483646 h 256"/>
                <a:gd name="T26" fmla="*/ 2147483646 w 220"/>
                <a:gd name="T27" fmla="*/ 2147483646 h 256"/>
                <a:gd name="T28" fmla="*/ 2147483646 w 220"/>
                <a:gd name="T29" fmla="*/ 2147483646 h 256"/>
                <a:gd name="T30" fmla="*/ 2147483646 w 220"/>
                <a:gd name="T31" fmla="*/ 2147483646 h 256"/>
                <a:gd name="T32" fmla="*/ 2147483646 w 220"/>
                <a:gd name="T33" fmla="*/ 2147483646 h 256"/>
                <a:gd name="T34" fmla="*/ 2147483646 w 220"/>
                <a:gd name="T35" fmla="*/ 2147483646 h 256"/>
                <a:gd name="T36" fmla="*/ 2147483646 w 220"/>
                <a:gd name="T37" fmla="*/ 2147483646 h 256"/>
                <a:gd name="T38" fmla="*/ 2147483646 w 220"/>
                <a:gd name="T39" fmla="*/ 2147483646 h 256"/>
                <a:gd name="T40" fmla="*/ 2147483646 w 220"/>
                <a:gd name="T41" fmla="*/ 2147483646 h 256"/>
                <a:gd name="T42" fmla="*/ 2147483646 w 220"/>
                <a:gd name="T43" fmla="*/ 2147483646 h 256"/>
                <a:gd name="T44" fmla="*/ 2147483646 w 220"/>
                <a:gd name="T45" fmla="*/ 2147483646 h 256"/>
                <a:gd name="T46" fmla="*/ 2147483646 w 220"/>
                <a:gd name="T47" fmla="*/ 2147483646 h 256"/>
                <a:gd name="T48" fmla="*/ 2147483646 w 220"/>
                <a:gd name="T49" fmla="*/ 2147483646 h 256"/>
                <a:gd name="T50" fmla="*/ 2147483646 w 220"/>
                <a:gd name="T51" fmla="*/ 2147483646 h 256"/>
                <a:gd name="T52" fmla="*/ 2147483646 w 220"/>
                <a:gd name="T53" fmla="*/ 2147483646 h 256"/>
                <a:gd name="T54" fmla="*/ 2147483646 w 220"/>
                <a:gd name="T55" fmla="*/ 0 h 256"/>
                <a:gd name="T56" fmla="*/ 2147483646 w 220"/>
                <a:gd name="T57" fmla="*/ 2147483646 h 256"/>
                <a:gd name="T58" fmla="*/ 2147483646 w 220"/>
                <a:gd name="T59" fmla="*/ 2147483646 h 256"/>
                <a:gd name="T60" fmla="*/ 2147483646 w 220"/>
                <a:gd name="T61" fmla="*/ 2147483646 h 2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20" h="256">
                  <a:moveTo>
                    <a:pt x="219" y="253"/>
                  </a:moveTo>
                  <a:cubicBezTo>
                    <a:pt x="218" y="255"/>
                    <a:pt x="216" y="256"/>
                    <a:pt x="214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65" y="184"/>
                    <a:pt x="165" y="184"/>
                    <a:pt x="165" y="184"/>
                  </a:cubicBezTo>
                  <a:cubicBezTo>
                    <a:pt x="169" y="184"/>
                    <a:pt x="173" y="180"/>
                    <a:pt x="173" y="176"/>
                  </a:cubicBezTo>
                  <a:cubicBezTo>
                    <a:pt x="173" y="172"/>
                    <a:pt x="169" y="168"/>
                    <a:pt x="165" y="168"/>
                  </a:cubicBezTo>
                  <a:cubicBezTo>
                    <a:pt x="126" y="192"/>
                    <a:pt x="126" y="192"/>
                    <a:pt x="126" y="192"/>
                  </a:cubicBezTo>
                  <a:cubicBezTo>
                    <a:pt x="126" y="164"/>
                    <a:pt x="126" y="164"/>
                    <a:pt x="126" y="164"/>
                  </a:cubicBezTo>
                  <a:cubicBezTo>
                    <a:pt x="149" y="152"/>
                    <a:pt x="149" y="152"/>
                    <a:pt x="149" y="152"/>
                  </a:cubicBezTo>
                  <a:cubicBezTo>
                    <a:pt x="154" y="152"/>
                    <a:pt x="157" y="148"/>
                    <a:pt x="157" y="144"/>
                  </a:cubicBezTo>
                  <a:cubicBezTo>
                    <a:pt x="157" y="140"/>
                    <a:pt x="154" y="136"/>
                    <a:pt x="149" y="136"/>
                  </a:cubicBezTo>
                  <a:cubicBezTo>
                    <a:pt x="126" y="148"/>
                    <a:pt x="126" y="148"/>
                    <a:pt x="126" y="148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2"/>
                    <a:pt x="122" y="128"/>
                    <a:pt x="118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98" y="128"/>
                    <a:pt x="94" y="132"/>
                    <a:pt x="94" y="136"/>
                  </a:cubicBezTo>
                  <a:cubicBezTo>
                    <a:pt x="94" y="187"/>
                    <a:pt x="94" y="187"/>
                    <a:pt x="94" y="187"/>
                  </a:cubicBezTo>
                  <a:cubicBezTo>
                    <a:pt x="63" y="176"/>
                    <a:pt x="63" y="176"/>
                    <a:pt x="63" y="176"/>
                  </a:cubicBezTo>
                  <a:cubicBezTo>
                    <a:pt x="59" y="176"/>
                    <a:pt x="55" y="180"/>
                    <a:pt x="55" y="184"/>
                  </a:cubicBezTo>
                  <a:cubicBezTo>
                    <a:pt x="55" y="188"/>
                    <a:pt x="59" y="192"/>
                    <a:pt x="63" y="192"/>
                  </a:cubicBezTo>
                  <a:cubicBezTo>
                    <a:pt x="94" y="203"/>
                    <a:pt x="94" y="203"/>
                    <a:pt x="94" y="203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6" y="256"/>
                    <a:pt x="6" y="256"/>
                    <a:pt x="6" y="256"/>
                  </a:cubicBezTo>
                  <a:cubicBezTo>
                    <a:pt x="4" y="256"/>
                    <a:pt x="2" y="255"/>
                    <a:pt x="1" y="253"/>
                  </a:cubicBezTo>
                  <a:cubicBezTo>
                    <a:pt x="0" y="252"/>
                    <a:pt x="0" y="250"/>
                    <a:pt x="1" y="248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1"/>
                    <a:pt x="108" y="0"/>
                    <a:pt x="110" y="0"/>
                  </a:cubicBezTo>
                  <a:cubicBezTo>
                    <a:pt x="112" y="0"/>
                    <a:pt x="115" y="1"/>
                    <a:pt x="115" y="4"/>
                  </a:cubicBezTo>
                  <a:cubicBezTo>
                    <a:pt x="219" y="248"/>
                    <a:pt x="219" y="248"/>
                    <a:pt x="219" y="248"/>
                  </a:cubicBezTo>
                  <a:cubicBezTo>
                    <a:pt x="220" y="250"/>
                    <a:pt x="220" y="252"/>
                    <a:pt x="219" y="25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5" name="Freeform 22"/>
            <p:cNvSpPr>
              <a:spLocks noEditPoints="1"/>
            </p:cNvSpPr>
            <p:nvPr/>
          </p:nvSpPr>
          <p:spPr bwMode="auto">
            <a:xfrm>
              <a:off x="14828484" y="9195898"/>
              <a:ext cx="493003" cy="49300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0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0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56" h="256">
                  <a:moveTo>
                    <a:pt x="253" y="102"/>
                  </a:moveTo>
                  <a:cubicBezTo>
                    <a:pt x="252" y="94"/>
                    <a:pt x="249" y="86"/>
                    <a:pt x="246" y="78"/>
                  </a:cubicBezTo>
                  <a:cubicBezTo>
                    <a:pt x="243" y="71"/>
                    <a:pt x="239" y="63"/>
                    <a:pt x="234" y="56"/>
                  </a:cubicBezTo>
                  <a:cubicBezTo>
                    <a:pt x="230" y="50"/>
                    <a:pt x="224" y="43"/>
                    <a:pt x="219" y="37"/>
                  </a:cubicBezTo>
                  <a:cubicBezTo>
                    <a:pt x="213" y="32"/>
                    <a:pt x="206" y="26"/>
                    <a:pt x="200" y="22"/>
                  </a:cubicBezTo>
                  <a:cubicBezTo>
                    <a:pt x="193" y="17"/>
                    <a:pt x="185" y="13"/>
                    <a:pt x="178" y="10"/>
                  </a:cubicBezTo>
                  <a:cubicBezTo>
                    <a:pt x="170" y="7"/>
                    <a:pt x="162" y="4"/>
                    <a:pt x="154" y="3"/>
                  </a:cubicBezTo>
                  <a:cubicBezTo>
                    <a:pt x="145" y="1"/>
                    <a:pt x="137" y="0"/>
                    <a:pt x="128" y="0"/>
                  </a:cubicBezTo>
                  <a:cubicBezTo>
                    <a:pt x="119" y="0"/>
                    <a:pt x="111" y="1"/>
                    <a:pt x="102" y="3"/>
                  </a:cubicBezTo>
                  <a:cubicBezTo>
                    <a:pt x="94" y="4"/>
                    <a:pt x="86" y="7"/>
                    <a:pt x="78" y="10"/>
                  </a:cubicBezTo>
                  <a:cubicBezTo>
                    <a:pt x="71" y="13"/>
                    <a:pt x="63" y="17"/>
                    <a:pt x="56" y="22"/>
                  </a:cubicBezTo>
                  <a:cubicBezTo>
                    <a:pt x="50" y="26"/>
                    <a:pt x="43" y="32"/>
                    <a:pt x="37" y="37"/>
                  </a:cubicBezTo>
                  <a:cubicBezTo>
                    <a:pt x="32" y="43"/>
                    <a:pt x="26" y="50"/>
                    <a:pt x="22" y="56"/>
                  </a:cubicBezTo>
                  <a:cubicBezTo>
                    <a:pt x="17" y="63"/>
                    <a:pt x="13" y="71"/>
                    <a:pt x="10" y="78"/>
                  </a:cubicBezTo>
                  <a:cubicBezTo>
                    <a:pt x="7" y="86"/>
                    <a:pt x="4" y="94"/>
                    <a:pt x="3" y="102"/>
                  </a:cubicBezTo>
                  <a:cubicBezTo>
                    <a:pt x="1" y="111"/>
                    <a:pt x="0" y="119"/>
                    <a:pt x="0" y="128"/>
                  </a:cubicBezTo>
                  <a:cubicBezTo>
                    <a:pt x="0" y="137"/>
                    <a:pt x="1" y="145"/>
                    <a:pt x="3" y="154"/>
                  </a:cubicBezTo>
                  <a:cubicBezTo>
                    <a:pt x="4" y="162"/>
                    <a:pt x="7" y="170"/>
                    <a:pt x="10" y="178"/>
                  </a:cubicBezTo>
                  <a:cubicBezTo>
                    <a:pt x="13" y="185"/>
                    <a:pt x="17" y="193"/>
                    <a:pt x="22" y="200"/>
                  </a:cubicBezTo>
                  <a:cubicBezTo>
                    <a:pt x="26" y="206"/>
                    <a:pt x="32" y="213"/>
                    <a:pt x="37" y="219"/>
                  </a:cubicBezTo>
                  <a:cubicBezTo>
                    <a:pt x="43" y="224"/>
                    <a:pt x="50" y="230"/>
                    <a:pt x="56" y="234"/>
                  </a:cubicBezTo>
                  <a:cubicBezTo>
                    <a:pt x="63" y="239"/>
                    <a:pt x="71" y="243"/>
                    <a:pt x="78" y="246"/>
                  </a:cubicBezTo>
                  <a:cubicBezTo>
                    <a:pt x="86" y="249"/>
                    <a:pt x="94" y="252"/>
                    <a:pt x="102" y="253"/>
                  </a:cubicBezTo>
                  <a:cubicBezTo>
                    <a:pt x="111" y="255"/>
                    <a:pt x="119" y="256"/>
                    <a:pt x="128" y="256"/>
                  </a:cubicBezTo>
                  <a:cubicBezTo>
                    <a:pt x="137" y="256"/>
                    <a:pt x="145" y="255"/>
                    <a:pt x="154" y="253"/>
                  </a:cubicBezTo>
                  <a:cubicBezTo>
                    <a:pt x="162" y="252"/>
                    <a:pt x="170" y="249"/>
                    <a:pt x="178" y="246"/>
                  </a:cubicBezTo>
                  <a:cubicBezTo>
                    <a:pt x="185" y="243"/>
                    <a:pt x="193" y="239"/>
                    <a:pt x="200" y="234"/>
                  </a:cubicBezTo>
                  <a:cubicBezTo>
                    <a:pt x="206" y="230"/>
                    <a:pt x="213" y="224"/>
                    <a:pt x="219" y="219"/>
                  </a:cubicBezTo>
                  <a:cubicBezTo>
                    <a:pt x="224" y="213"/>
                    <a:pt x="230" y="206"/>
                    <a:pt x="234" y="200"/>
                  </a:cubicBezTo>
                  <a:cubicBezTo>
                    <a:pt x="239" y="193"/>
                    <a:pt x="243" y="185"/>
                    <a:pt x="246" y="178"/>
                  </a:cubicBezTo>
                  <a:cubicBezTo>
                    <a:pt x="249" y="170"/>
                    <a:pt x="252" y="162"/>
                    <a:pt x="253" y="154"/>
                  </a:cubicBezTo>
                  <a:cubicBezTo>
                    <a:pt x="255" y="145"/>
                    <a:pt x="256" y="137"/>
                    <a:pt x="256" y="128"/>
                  </a:cubicBezTo>
                  <a:cubicBezTo>
                    <a:pt x="256" y="119"/>
                    <a:pt x="255" y="111"/>
                    <a:pt x="253" y="102"/>
                  </a:cubicBezTo>
                  <a:moveTo>
                    <a:pt x="237" y="127"/>
                  </a:moveTo>
                  <a:cubicBezTo>
                    <a:pt x="236" y="127"/>
                    <a:pt x="199" y="119"/>
                    <a:pt x="161" y="123"/>
                  </a:cubicBezTo>
                  <a:cubicBezTo>
                    <a:pt x="160" y="121"/>
                    <a:pt x="160" y="120"/>
                    <a:pt x="159" y="118"/>
                  </a:cubicBezTo>
                  <a:cubicBezTo>
                    <a:pt x="157" y="112"/>
                    <a:pt x="154" y="107"/>
                    <a:pt x="152" y="102"/>
                  </a:cubicBezTo>
                  <a:cubicBezTo>
                    <a:pt x="195" y="84"/>
                    <a:pt x="212" y="59"/>
                    <a:pt x="212" y="59"/>
                  </a:cubicBezTo>
                  <a:cubicBezTo>
                    <a:pt x="228" y="77"/>
                    <a:pt x="237" y="101"/>
                    <a:pt x="237" y="127"/>
                  </a:cubicBezTo>
                  <a:moveTo>
                    <a:pt x="200" y="46"/>
                  </a:moveTo>
                  <a:cubicBezTo>
                    <a:pt x="200" y="46"/>
                    <a:pt x="184" y="70"/>
                    <a:pt x="143" y="86"/>
                  </a:cubicBezTo>
                  <a:cubicBezTo>
                    <a:pt x="124" y="51"/>
                    <a:pt x="104" y="24"/>
                    <a:pt x="102" y="22"/>
                  </a:cubicBezTo>
                  <a:cubicBezTo>
                    <a:pt x="111" y="20"/>
                    <a:pt x="119" y="19"/>
                    <a:pt x="128" y="19"/>
                  </a:cubicBezTo>
                  <a:cubicBezTo>
                    <a:pt x="156" y="19"/>
                    <a:pt x="181" y="29"/>
                    <a:pt x="200" y="46"/>
                  </a:cubicBezTo>
                  <a:moveTo>
                    <a:pt x="102" y="22"/>
                  </a:moveTo>
                  <a:cubicBezTo>
                    <a:pt x="102" y="22"/>
                    <a:pt x="102" y="22"/>
                    <a:pt x="102" y="22"/>
                  </a:cubicBezTo>
                  <a:cubicBezTo>
                    <a:pt x="102" y="22"/>
                    <a:pt x="102" y="22"/>
                    <a:pt x="101" y="22"/>
                  </a:cubicBezTo>
                  <a:cubicBezTo>
                    <a:pt x="102" y="22"/>
                    <a:pt x="102" y="22"/>
                    <a:pt x="102" y="22"/>
                  </a:cubicBezTo>
                  <a:moveTo>
                    <a:pt x="81" y="29"/>
                  </a:moveTo>
                  <a:cubicBezTo>
                    <a:pt x="83" y="31"/>
                    <a:pt x="103" y="58"/>
                    <a:pt x="122" y="92"/>
                  </a:cubicBezTo>
                  <a:cubicBezTo>
                    <a:pt x="69" y="106"/>
                    <a:pt x="24" y="106"/>
                    <a:pt x="21" y="105"/>
                  </a:cubicBezTo>
                  <a:cubicBezTo>
                    <a:pt x="28" y="72"/>
                    <a:pt x="51" y="44"/>
                    <a:pt x="81" y="29"/>
                  </a:cubicBezTo>
                  <a:moveTo>
                    <a:pt x="19" y="128"/>
                  </a:moveTo>
                  <a:cubicBezTo>
                    <a:pt x="19" y="127"/>
                    <a:pt x="19" y="126"/>
                    <a:pt x="19" y="125"/>
                  </a:cubicBezTo>
                  <a:cubicBezTo>
                    <a:pt x="21" y="125"/>
                    <a:pt x="75" y="126"/>
                    <a:pt x="131" y="109"/>
                  </a:cubicBezTo>
                  <a:cubicBezTo>
                    <a:pt x="134" y="115"/>
                    <a:pt x="137" y="121"/>
                    <a:pt x="140" y="128"/>
                  </a:cubicBezTo>
                  <a:cubicBezTo>
                    <a:pt x="138" y="128"/>
                    <a:pt x="137" y="128"/>
                    <a:pt x="136" y="129"/>
                  </a:cubicBezTo>
                  <a:cubicBezTo>
                    <a:pt x="77" y="148"/>
                    <a:pt x="47" y="201"/>
                    <a:pt x="47" y="201"/>
                  </a:cubicBezTo>
                  <a:cubicBezTo>
                    <a:pt x="47" y="201"/>
                    <a:pt x="47" y="201"/>
                    <a:pt x="47" y="201"/>
                  </a:cubicBezTo>
                  <a:cubicBezTo>
                    <a:pt x="29" y="182"/>
                    <a:pt x="19" y="156"/>
                    <a:pt x="19" y="128"/>
                  </a:cubicBezTo>
                  <a:moveTo>
                    <a:pt x="128" y="237"/>
                  </a:moveTo>
                  <a:cubicBezTo>
                    <a:pt x="102" y="237"/>
                    <a:pt x="77" y="228"/>
                    <a:pt x="58" y="212"/>
                  </a:cubicBezTo>
                  <a:cubicBezTo>
                    <a:pt x="60" y="213"/>
                    <a:pt x="61" y="214"/>
                    <a:pt x="61" y="214"/>
                  </a:cubicBezTo>
                  <a:cubicBezTo>
                    <a:pt x="61" y="214"/>
                    <a:pt x="82" y="168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63" y="186"/>
                    <a:pt x="169" y="219"/>
                    <a:pt x="171" y="229"/>
                  </a:cubicBezTo>
                  <a:cubicBezTo>
                    <a:pt x="158" y="234"/>
                    <a:pt x="143" y="237"/>
                    <a:pt x="128" y="237"/>
                  </a:cubicBezTo>
                  <a:moveTo>
                    <a:pt x="189" y="219"/>
                  </a:moveTo>
                  <a:cubicBezTo>
                    <a:pt x="188" y="212"/>
                    <a:pt x="182" y="180"/>
                    <a:pt x="168" y="141"/>
                  </a:cubicBezTo>
                  <a:cubicBezTo>
                    <a:pt x="203" y="135"/>
                    <a:pt x="234" y="145"/>
                    <a:pt x="236" y="145"/>
                  </a:cubicBezTo>
                  <a:cubicBezTo>
                    <a:pt x="231" y="176"/>
                    <a:pt x="214" y="202"/>
                    <a:pt x="189" y="21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6" name="Freeform 23"/>
            <p:cNvSpPr>
              <a:spLocks noEditPoints="1"/>
            </p:cNvSpPr>
            <p:nvPr/>
          </p:nvSpPr>
          <p:spPr bwMode="auto">
            <a:xfrm>
              <a:off x="13965266" y="9288917"/>
              <a:ext cx="496723" cy="316265"/>
            </a:xfrm>
            <a:custGeom>
              <a:avLst/>
              <a:gdLst>
                <a:gd name="T0" fmla="*/ 2147483646 w 258"/>
                <a:gd name="T1" fmla="*/ 2147483646 h 164"/>
                <a:gd name="T2" fmla="*/ 2147483646 w 258"/>
                <a:gd name="T3" fmla="*/ 2147483646 h 164"/>
                <a:gd name="T4" fmla="*/ 2147483646 w 258"/>
                <a:gd name="T5" fmla="*/ 2147483646 h 164"/>
                <a:gd name="T6" fmla="*/ 2147483646 w 258"/>
                <a:gd name="T7" fmla="*/ 2147483646 h 164"/>
                <a:gd name="T8" fmla="*/ 2147483646 w 258"/>
                <a:gd name="T9" fmla="*/ 2147483646 h 164"/>
                <a:gd name="T10" fmla="*/ 2147483646 w 258"/>
                <a:gd name="T11" fmla="*/ 2147483646 h 164"/>
                <a:gd name="T12" fmla="*/ 2147483646 w 258"/>
                <a:gd name="T13" fmla="*/ 2147483646 h 164"/>
                <a:gd name="T14" fmla="*/ 2147483646 w 258"/>
                <a:gd name="T15" fmla="*/ 2147483646 h 164"/>
                <a:gd name="T16" fmla="*/ 2147483646 w 258"/>
                <a:gd name="T17" fmla="*/ 2147483646 h 164"/>
                <a:gd name="T18" fmla="*/ 2147483646 w 258"/>
                <a:gd name="T19" fmla="*/ 2147483646 h 164"/>
                <a:gd name="T20" fmla="*/ 2147483646 w 258"/>
                <a:gd name="T21" fmla="*/ 2147483646 h 164"/>
                <a:gd name="T22" fmla="*/ 2147483646 w 258"/>
                <a:gd name="T23" fmla="*/ 2147483646 h 164"/>
                <a:gd name="T24" fmla="*/ 2147483646 w 258"/>
                <a:gd name="T25" fmla="*/ 2147483646 h 164"/>
                <a:gd name="T26" fmla="*/ 2147483646 w 258"/>
                <a:gd name="T27" fmla="*/ 2147483646 h 164"/>
                <a:gd name="T28" fmla="*/ 2147483646 w 258"/>
                <a:gd name="T29" fmla="*/ 2147483646 h 164"/>
                <a:gd name="T30" fmla="*/ 2147483646 w 258"/>
                <a:gd name="T31" fmla="*/ 2147483646 h 164"/>
                <a:gd name="T32" fmla="*/ 2147483646 w 258"/>
                <a:gd name="T33" fmla="*/ 2147483646 h 164"/>
                <a:gd name="T34" fmla="*/ 2147483646 w 258"/>
                <a:gd name="T35" fmla="*/ 2147483646 h 164"/>
                <a:gd name="T36" fmla="*/ 2147483646 w 258"/>
                <a:gd name="T37" fmla="*/ 2147483646 h 164"/>
                <a:gd name="T38" fmla="*/ 2147483646 w 258"/>
                <a:gd name="T39" fmla="*/ 2147483646 h 164"/>
                <a:gd name="T40" fmla="*/ 0 w 258"/>
                <a:gd name="T41" fmla="*/ 2147483646 h 164"/>
                <a:gd name="T42" fmla="*/ 0 w 258"/>
                <a:gd name="T43" fmla="*/ 0 h 164"/>
                <a:gd name="T44" fmla="*/ 2147483646 w 258"/>
                <a:gd name="T45" fmla="*/ 0 h 164"/>
                <a:gd name="T46" fmla="*/ 2147483646 w 258"/>
                <a:gd name="T47" fmla="*/ 2147483646 h 164"/>
                <a:gd name="T48" fmla="*/ 2147483646 w 258"/>
                <a:gd name="T49" fmla="*/ 2147483646 h 164"/>
                <a:gd name="T50" fmla="*/ 2147483646 w 258"/>
                <a:gd name="T51" fmla="*/ 2147483646 h 164"/>
                <a:gd name="T52" fmla="*/ 2147483646 w 258"/>
                <a:gd name="T53" fmla="*/ 2147483646 h 164"/>
                <a:gd name="T54" fmla="*/ 2147483646 w 258"/>
                <a:gd name="T55" fmla="*/ 2147483646 h 164"/>
                <a:gd name="T56" fmla="*/ 2147483646 w 258"/>
                <a:gd name="T57" fmla="*/ 2147483646 h 164"/>
                <a:gd name="T58" fmla="*/ 2147483646 w 258"/>
                <a:gd name="T59" fmla="*/ 2147483646 h 164"/>
                <a:gd name="T60" fmla="*/ 2147483646 w 258"/>
                <a:gd name="T61" fmla="*/ 2147483646 h 164"/>
                <a:gd name="T62" fmla="*/ 2147483646 w 258"/>
                <a:gd name="T63" fmla="*/ 2147483646 h 164"/>
                <a:gd name="T64" fmla="*/ 2147483646 w 258"/>
                <a:gd name="T65" fmla="*/ 2147483646 h 164"/>
                <a:gd name="T66" fmla="*/ 2147483646 w 258"/>
                <a:gd name="T67" fmla="*/ 2147483646 h 164"/>
                <a:gd name="T68" fmla="*/ 2147483646 w 258"/>
                <a:gd name="T69" fmla="*/ 2147483646 h 164"/>
                <a:gd name="T70" fmla="*/ 2147483646 w 258"/>
                <a:gd name="T71" fmla="*/ 2147483646 h 164"/>
                <a:gd name="T72" fmla="*/ 2147483646 w 258"/>
                <a:gd name="T73" fmla="*/ 2147483646 h 164"/>
                <a:gd name="T74" fmla="*/ 2147483646 w 258"/>
                <a:gd name="T75" fmla="*/ 2147483646 h 1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8" h="164">
                  <a:moveTo>
                    <a:pt x="168" y="16"/>
                  </a:moveTo>
                  <a:cubicBezTo>
                    <a:pt x="232" y="16"/>
                    <a:pt x="232" y="16"/>
                    <a:pt x="232" y="16"/>
                  </a:cubicBezTo>
                  <a:cubicBezTo>
                    <a:pt x="232" y="32"/>
                    <a:pt x="232" y="32"/>
                    <a:pt x="232" y="32"/>
                  </a:cubicBezTo>
                  <a:cubicBezTo>
                    <a:pt x="168" y="32"/>
                    <a:pt x="168" y="32"/>
                    <a:pt x="168" y="32"/>
                  </a:cubicBezTo>
                  <a:lnTo>
                    <a:pt x="168" y="16"/>
                  </a:lnTo>
                  <a:close/>
                  <a:moveTo>
                    <a:pt x="256" y="112"/>
                  </a:moveTo>
                  <a:cubicBezTo>
                    <a:pt x="173" y="112"/>
                    <a:pt x="173" y="112"/>
                    <a:pt x="173" y="112"/>
                  </a:cubicBezTo>
                  <a:cubicBezTo>
                    <a:pt x="174" y="133"/>
                    <a:pt x="184" y="140"/>
                    <a:pt x="201" y="140"/>
                  </a:cubicBezTo>
                  <a:cubicBezTo>
                    <a:pt x="214" y="140"/>
                    <a:pt x="224" y="136"/>
                    <a:pt x="226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43" y="156"/>
                    <a:pt x="226" y="164"/>
                    <a:pt x="200" y="164"/>
                  </a:cubicBezTo>
                  <a:cubicBezTo>
                    <a:pt x="164" y="164"/>
                    <a:pt x="141" y="139"/>
                    <a:pt x="141" y="103"/>
                  </a:cubicBezTo>
                  <a:cubicBezTo>
                    <a:pt x="141" y="68"/>
                    <a:pt x="165" y="42"/>
                    <a:pt x="200" y="42"/>
                  </a:cubicBezTo>
                  <a:cubicBezTo>
                    <a:pt x="239" y="42"/>
                    <a:pt x="258" y="77"/>
                    <a:pt x="256" y="112"/>
                  </a:cubicBezTo>
                  <a:moveTo>
                    <a:pt x="173" y="89"/>
                  </a:moveTo>
                  <a:cubicBezTo>
                    <a:pt x="224" y="89"/>
                    <a:pt x="224" y="89"/>
                    <a:pt x="224" y="89"/>
                  </a:cubicBezTo>
                  <a:cubicBezTo>
                    <a:pt x="222" y="73"/>
                    <a:pt x="215" y="66"/>
                    <a:pt x="199" y="66"/>
                  </a:cubicBezTo>
                  <a:cubicBezTo>
                    <a:pt x="179" y="66"/>
                    <a:pt x="173" y="80"/>
                    <a:pt x="173" y="89"/>
                  </a:cubicBezTo>
                  <a:moveTo>
                    <a:pt x="133" y="114"/>
                  </a:moveTo>
                  <a:cubicBezTo>
                    <a:pt x="133" y="147"/>
                    <a:pt x="106" y="161"/>
                    <a:pt x="77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105" y="0"/>
                    <a:pt x="126" y="11"/>
                    <a:pt x="126" y="41"/>
                  </a:cubicBezTo>
                  <a:cubicBezTo>
                    <a:pt x="126" y="56"/>
                    <a:pt x="118" y="67"/>
                    <a:pt x="104" y="74"/>
                  </a:cubicBezTo>
                  <a:cubicBezTo>
                    <a:pt x="123" y="80"/>
                    <a:pt x="133" y="95"/>
                    <a:pt x="133" y="114"/>
                  </a:cubicBezTo>
                  <a:moveTo>
                    <a:pt x="65" y="27"/>
                  </a:moveTo>
                  <a:cubicBezTo>
                    <a:pt x="32" y="27"/>
                    <a:pt x="32" y="27"/>
                    <a:pt x="32" y="27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80" y="64"/>
                    <a:pt x="89" y="59"/>
                    <a:pt x="89" y="45"/>
                  </a:cubicBezTo>
                  <a:cubicBezTo>
                    <a:pt x="89" y="30"/>
                    <a:pt x="77" y="27"/>
                    <a:pt x="65" y="27"/>
                  </a:cubicBezTo>
                  <a:moveTo>
                    <a:pt x="70" y="88"/>
                  </a:moveTo>
                  <a:cubicBezTo>
                    <a:pt x="32" y="88"/>
                    <a:pt x="32" y="88"/>
                    <a:pt x="32" y="88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83" y="132"/>
                    <a:pt x="95" y="128"/>
                    <a:pt x="95" y="111"/>
                  </a:cubicBezTo>
                  <a:cubicBezTo>
                    <a:pt x="95" y="95"/>
                    <a:pt x="85" y="88"/>
                    <a:pt x="70" y="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7" name="Freeform 24"/>
            <p:cNvSpPr>
              <a:spLocks noEditPoints="1"/>
            </p:cNvSpPr>
            <p:nvPr/>
          </p:nvSpPr>
          <p:spPr bwMode="auto">
            <a:xfrm>
              <a:off x="13102047" y="9195898"/>
              <a:ext cx="493003" cy="493001"/>
            </a:xfrm>
            <a:custGeom>
              <a:avLst/>
              <a:gdLst>
                <a:gd name="T0" fmla="*/ 0 w 265"/>
                <a:gd name="T1" fmla="*/ 2147483646 h 265"/>
                <a:gd name="T2" fmla="*/ 2147483646 w 265"/>
                <a:gd name="T3" fmla="*/ 2147483646 h 265"/>
                <a:gd name="T4" fmla="*/ 2147483646 w 265"/>
                <a:gd name="T5" fmla="*/ 2147483646 h 265"/>
                <a:gd name="T6" fmla="*/ 0 w 265"/>
                <a:gd name="T7" fmla="*/ 2147483646 h 265"/>
                <a:gd name="T8" fmla="*/ 0 w 265"/>
                <a:gd name="T9" fmla="*/ 2147483646 h 265"/>
                <a:gd name="T10" fmla="*/ 0 w 265"/>
                <a:gd name="T11" fmla="*/ 2147483646 h 265"/>
                <a:gd name="T12" fmla="*/ 2147483646 w 265"/>
                <a:gd name="T13" fmla="*/ 2147483646 h 265"/>
                <a:gd name="T14" fmla="*/ 2147483646 w 265"/>
                <a:gd name="T15" fmla="*/ 2147483646 h 265"/>
                <a:gd name="T16" fmla="*/ 0 w 265"/>
                <a:gd name="T17" fmla="*/ 2147483646 h 265"/>
                <a:gd name="T18" fmla="*/ 0 w 265"/>
                <a:gd name="T19" fmla="*/ 2147483646 h 265"/>
                <a:gd name="T20" fmla="*/ 2147483646 w 265"/>
                <a:gd name="T21" fmla="*/ 2147483646 h 265"/>
                <a:gd name="T22" fmla="*/ 2147483646 w 265"/>
                <a:gd name="T23" fmla="*/ 2147483646 h 265"/>
                <a:gd name="T24" fmla="*/ 2147483646 w 265"/>
                <a:gd name="T25" fmla="*/ 2147483646 h 265"/>
                <a:gd name="T26" fmla="*/ 2147483646 w 265"/>
                <a:gd name="T27" fmla="*/ 2147483646 h 265"/>
                <a:gd name="T28" fmla="*/ 2147483646 w 265"/>
                <a:gd name="T29" fmla="*/ 2147483646 h 265"/>
                <a:gd name="T30" fmla="*/ 2147483646 w 265"/>
                <a:gd name="T31" fmla="*/ 2147483646 h 265"/>
                <a:gd name="T32" fmla="*/ 2147483646 w 265"/>
                <a:gd name="T33" fmla="*/ 2147483646 h 265"/>
                <a:gd name="T34" fmla="*/ 2147483646 w 265"/>
                <a:gd name="T35" fmla="*/ 2147483646 h 265"/>
                <a:gd name="T36" fmla="*/ 2147483646 w 265"/>
                <a:gd name="T37" fmla="*/ 0 h 265"/>
                <a:gd name="T38" fmla="*/ 2147483646 w 265"/>
                <a:gd name="T39" fmla="*/ 2147483646 h 26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5" h="265">
                  <a:moveTo>
                    <a:pt x="0" y="227"/>
                  </a:moveTo>
                  <a:lnTo>
                    <a:pt x="107" y="243"/>
                  </a:lnTo>
                  <a:lnTo>
                    <a:pt x="107" y="140"/>
                  </a:lnTo>
                  <a:lnTo>
                    <a:pt x="0" y="140"/>
                  </a:lnTo>
                  <a:lnTo>
                    <a:pt x="0" y="227"/>
                  </a:lnTo>
                  <a:close/>
                  <a:moveTo>
                    <a:pt x="0" y="125"/>
                  </a:moveTo>
                  <a:lnTo>
                    <a:pt x="107" y="125"/>
                  </a:lnTo>
                  <a:lnTo>
                    <a:pt x="107" y="23"/>
                  </a:lnTo>
                  <a:lnTo>
                    <a:pt x="0" y="38"/>
                  </a:lnTo>
                  <a:lnTo>
                    <a:pt x="0" y="125"/>
                  </a:lnTo>
                  <a:close/>
                  <a:moveTo>
                    <a:pt x="121" y="245"/>
                  </a:moveTo>
                  <a:lnTo>
                    <a:pt x="265" y="265"/>
                  </a:lnTo>
                  <a:lnTo>
                    <a:pt x="265" y="140"/>
                  </a:lnTo>
                  <a:lnTo>
                    <a:pt x="121" y="140"/>
                  </a:lnTo>
                  <a:lnTo>
                    <a:pt x="121" y="245"/>
                  </a:lnTo>
                  <a:close/>
                  <a:moveTo>
                    <a:pt x="121" y="21"/>
                  </a:moveTo>
                  <a:lnTo>
                    <a:pt x="121" y="125"/>
                  </a:lnTo>
                  <a:lnTo>
                    <a:pt x="265" y="125"/>
                  </a:lnTo>
                  <a:lnTo>
                    <a:pt x="265" y="0"/>
                  </a:lnTo>
                  <a:lnTo>
                    <a:pt x="121" y="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8" name="Freeform 25"/>
            <p:cNvSpPr>
              <a:spLocks noEditPoints="1"/>
            </p:cNvSpPr>
            <p:nvPr/>
          </p:nvSpPr>
          <p:spPr bwMode="auto">
            <a:xfrm>
              <a:off x="12238829" y="9210781"/>
              <a:ext cx="493003" cy="470677"/>
            </a:xfrm>
            <a:custGeom>
              <a:avLst/>
              <a:gdLst>
                <a:gd name="T0" fmla="*/ 2147483646 w 256"/>
                <a:gd name="T1" fmla="*/ 2147483646 h 244"/>
                <a:gd name="T2" fmla="*/ 2147483646 w 256"/>
                <a:gd name="T3" fmla="*/ 2147483646 h 244"/>
                <a:gd name="T4" fmla="*/ 2147483646 w 256"/>
                <a:gd name="T5" fmla="*/ 2147483646 h 244"/>
                <a:gd name="T6" fmla="*/ 2147483646 w 256"/>
                <a:gd name="T7" fmla="*/ 2147483646 h 244"/>
                <a:gd name="T8" fmla="*/ 2147483646 w 256"/>
                <a:gd name="T9" fmla="*/ 2147483646 h 244"/>
                <a:gd name="T10" fmla="*/ 2147483646 w 256"/>
                <a:gd name="T11" fmla="*/ 2147483646 h 244"/>
                <a:gd name="T12" fmla="*/ 2147483646 w 256"/>
                <a:gd name="T13" fmla="*/ 2147483646 h 244"/>
                <a:gd name="T14" fmla="*/ 2147483646 w 256"/>
                <a:gd name="T15" fmla="*/ 2147483646 h 244"/>
                <a:gd name="T16" fmla="*/ 2147483646 w 256"/>
                <a:gd name="T17" fmla="*/ 2147483646 h 244"/>
                <a:gd name="T18" fmla="*/ 2147483646 w 256"/>
                <a:gd name="T19" fmla="*/ 2147483646 h 244"/>
                <a:gd name="T20" fmla="*/ 2147483646 w 256"/>
                <a:gd name="T21" fmla="*/ 2147483646 h 244"/>
                <a:gd name="T22" fmla="*/ 2147483646 w 256"/>
                <a:gd name="T23" fmla="*/ 2147483646 h 244"/>
                <a:gd name="T24" fmla="*/ 2147483646 w 256"/>
                <a:gd name="T25" fmla="*/ 2147483646 h 244"/>
                <a:gd name="T26" fmla="*/ 2147483646 w 256"/>
                <a:gd name="T27" fmla="*/ 2147483646 h 244"/>
                <a:gd name="T28" fmla="*/ 2147483646 w 256"/>
                <a:gd name="T29" fmla="*/ 0 h 244"/>
                <a:gd name="T30" fmla="*/ 2147483646 w 256"/>
                <a:gd name="T31" fmla="*/ 0 h 244"/>
                <a:gd name="T32" fmla="*/ 2147483646 w 256"/>
                <a:gd name="T33" fmla="*/ 2147483646 h 244"/>
                <a:gd name="T34" fmla="*/ 2147483646 w 256"/>
                <a:gd name="T35" fmla="*/ 2147483646 h 244"/>
                <a:gd name="T36" fmla="*/ 2147483646 w 256"/>
                <a:gd name="T37" fmla="*/ 2147483646 h 244"/>
                <a:gd name="T38" fmla="*/ 2147483646 w 256"/>
                <a:gd name="T39" fmla="*/ 2147483646 h 244"/>
                <a:gd name="T40" fmla="*/ 2147483646 w 256"/>
                <a:gd name="T41" fmla="*/ 2147483646 h 244"/>
                <a:gd name="T42" fmla="*/ 2147483646 w 256"/>
                <a:gd name="T43" fmla="*/ 2147483646 h 244"/>
                <a:gd name="T44" fmla="*/ 2147483646 w 256"/>
                <a:gd name="T45" fmla="*/ 2147483646 h 244"/>
                <a:gd name="T46" fmla="*/ 2147483646 w 256"/>
                <a:gd name="T47" fmla="*/ 2147483646 h 244"/>
                <a:gd name="T48" fmla="*/ 2147483646 w 256"/>
                <a:gd name="T49" fmla="*/ 2147483646 h 244"/>
                <a:gd name="T50" fmla="*/ 2147483646 w 256"/>
                <a:gd name="T51" fmla="*/ 2147483646 h 244"/>
                <a:gd name="T52" fmla="*/ 2147483646 w 256"/>
                <a:gd name="T53" fmla="*/ 2147483646 h 244"/>
                <a:gd name="T54" fmla="*/ 0 w 256"/>
                <a:gd name="T55" fmla="*/ 2147483646 h 244"/>
                <a:gd name="T56" fmla="*/ 2147483646 w 256"/>
                <a:gd name="T57" fmla="*/ 2147483646 h 244"/>
                <a:gd name="T58" fmla="*/ 2147483646 w 256"/>
                <a:gd name="T59" fmla="*/ 2147483646 h 244"/>
                <a:gd name="T60" fmla="*/ 2147483646 w 256"/>
                <a:gd name="T61" fmla="*/ 2147483646 h 244"/>
                <a:gd name="T62" fmla="*/ 2147483646 w 256"/>
                <a:gd name="T63" fmla="*/ 2147483646 h 244"/>
                <a:gd name="T64" fmla="*/ 2147483646 w 256"/>
                <a:gd name="T65" fmla="*/ 2147483646 h 244"/>
                <a:gd name="T66" fmla="*/ 2147483646 w 256"/>
                <a:gd name="T67" fmla="*/ 2147483646 h 244"/>
                <a:gd name="T68" fmla="*/ 2147483646 w 256"/>
                <a:gd name="T69" fmla="*/ 2147483646 h 244"/>
                <a:gd name="T70" fmla="*/ 2147483646 w 256"/>
                <a:gd name="T71" fmla="*/ 2147483646 h 244"/>
                <a:gd name="T72" fmla="*/ 2147483646 w 256"/>
                <a:gd name="T73" fmla="*/ 2147483646 h 244"/>
                <a:gd name="T74" fmla="*/ 2147483646 w 256"/>
                <a:gd name="T75" fmla="*/ 2147483646 h 2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6" h="244">
                  <a:moveTo>
                    <a:pt x="232" y="123"/>
                  </a:moveTo>
                  <a:cubicBezTo>
                    <a:pt x="232" y="123"/>
                    <a:pt x="232" y="123"/>
                    <a:pt x="232" y="123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16" y="131"/>
                    <a:pt x="200" y="135"/>
                    <a:pt x="187" y="135"/>
                  </a:cubicBezTo>
                  <a:cubicBezTo>
                    <a:pt x="166" y="135"/>
                    <a:pt x="149" y="127"/>
                    <a:pt x="136" y="11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60" y="28"/>
                    <a:pt x="160" y="28"/>
                    <a:pt x="160" y="28"/>
                  </a:cubicBezTo>
                  <a:cubicBezTo>
                    <a:pt x="167" y="34"/>
                    <a:pt x="184" y="46"/>
                    <a:pt x="210" y="46"/>
                  </a:cubicBezTo>
                  <a:cubicBezTo>
                    <a:pt x="223" y="46"/>
                    <a:pt x="239" y="43"/>
                    <a:pt x="256" y="35"/>
                  </a:cubicBezTo>
                  <a:lnTo>
                    <a:pt x="232" y="123"/>
                  </a:lnTo>
                  <a:close/>
                  <a:moveTo>
                    <a:pt x="75" y="88"/>
                  </a:moveTo>
                  <a:cubicBezTo>
                    <a:pt x="74" y="88"/>
                    <a:pt x="74" y="88"/>
                    <a:pt x="74" y="88"/>
                  </a:cubicBezTo>
                  <a:cubicBezTo>
                    <a:pt x="62" y="88"/>
                    <a:pt x="47" y="91"/>
                    <a:pt x="29" y="99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70" y="3"/>
                    <a:pt x="85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4" y="0"/>
                    <a:pt x="110" y="1"/>
                    <a:pt x="116" y="2"/>
                  </a:cubicBezTo>
                  <a:cubicBezTo>
                    <a:pt x="128" y="6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0" y="35"/>
                    <a:pt x="125" y="88"/>
                    <a:pt x="121" y="105"/>
                  </a:cubicBezTo>
                  <a:cubicBezTo>
                    <a:pt x="108" y="96"/>
                    <a:pt x="94" y="88"/>
                    <a:pt x="75" y="88"/>
                  </a:cubicBezTo>
                  <a:moveTo>
                    <a:pt x="66" y="109"/>
                  </a:moveTo>
                  <a:cubicBezTo>
                    <a:pt x="68" y="109"/>
                    <a:pt x="69" y="109"/>
                    <a:pt x="71" y="109"/>
                  </a:cubicBezTo>
                  <a:cubicBezTo>
                    <a:pt x="84" y="109"/>
                    <a:pt x="96" y="114"/>
                    <a:pt x="105" y="119"/>
                  </a:cubicBezTo>
                  <a:cubicBezTo>
                    <a:pt x="109" y="121"/>
                    <a:pt x="113" y="124"/>
                    <a:pt x="116" y="126"/>
                  </a:cubicBezTo>
                  <a:cubicBezTo>
                    <a:pt x="113" y="138"/>
                    <a:pt x="96" y="198"/>
                    <a:pt x="92" y="216"/>
                  </a:cubicBezTo>
                  <a:cubicBezTo>
                    <a:pt x="78" y="207"/>
                    <a:pt x="65" y="199"/>
                    <a:pt x="45" y="199"/>
                  </a:cubicBezTo>
                  <a:cubicBezTo>
                    <a:pt x="32" y="199"/>
                    <a:pt x="18" y="202"/>
                    <a:pt x="0" y="209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6" y="120"/>
                    <a:pt x="29" y="119"/>
                    <a:pt x="32" y="118"/>
                  </a:cubicBezTo>
                  <a:cubicBezTo>
                    <a:pt x="40" y="114"/>
                    <a:pt x="53" y="111"/>
                    <a:pt x="66" y="109"/>
                  </a:cubicBezTo>
                  <a:moveTo>
                    <a:pt x="181" y="155"/>
                  </a:moveTo>
                  <a:cubicBezTo>
                    <a:pt x="194" y="155"/>
                    <a:pt x="209" y="153"/>
                    <a:pt x="226" y="146"/>
                  </a:cubicBezTo>
                  <a:cubicBezTo>
                    <a:pt x="203" y="232"/>
                    <a:pt x="203" y="232"/>
                    <a:pt x="203" y="232"/>
                  </a:cubicBezTo>
                  <a:cubicBezTo>
                    <a:pt x="184" y="241"/>
                    <a:pt x="168" y="244"/>
                    <a:pt x="155" y="244"/>
                  </a:cubicBezTo>
                  <a:cubicBezTo>
                    <a:pt x="134" y="244"/>
                    <a:pt x="107" y="226"/>
                    <a:pt x="107" y="226"/>
                  </a:cubicBezTo>
                  <a:cubicBezTo>
                    <a:pt x="130" y="137"/>
                    <a:pt x="130" y="137"/>
                    <a:pt x="130" y="137"/>
                  </a:cubicBezTo>
                  <a:cubicBezTo>
                    <a:pt x="137" y="143"/>
                    <a:pt x="154" y="155"/>
                    <a:pt x="181" y="15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9" name="Freeform 26"/>
            <p:cNvSpPr>
              <a:spLocks noEditPoints="1"/>
            </p:cNvSpPr>
            <p:nvPr/>
          </p:nvSpPr>
          <p:spPr bwMode="auto">
            <a:xfrm>
              <a:off x="11377471" y="9205199"/>
              <a:ext cx="493001" cy="468817"/>
            </a:xfrm>
            <a:custGeom>
              <a:avLst/>
              <a:gdLst>
                <a:gd name="T0" fmla="*/ 2147483646 w 256"/>
                <a:gd name="T1" fmla="*/ 2147483646 h 243"/>
                <a:gd name="T2" fmla="*/ 2147483646 w 256"/>
                <a:gd name="T3" fmla="*/ 2147483646 h 243"/>
                <a:gd name="T4" fmla="*/ 2147483646 w 256"/>
                <a:gd name="T5" fmla="*/ 2147483646 h 243"/>
                <a:gd name="T6" fmla="*/ 2147483646 w 256"/>
                <a:gd name="T7" fmla="*/ 2147483646 h 243"/>
                <a:gd name="T8" fmla="*/ 2147483646 w 256"/>
                <a:gd name="T9" fmla="*/ 2147483646 h 243"/>
                <a:gd name="T10" fmla="*/ 2147483646 w 256"/>
                <a:gd name="T11" fmla="*/ 2147483646 h 243"/>
                <a:gd name="T12" fmla="*/ 2147483646 w 256"/>
                <a:gd name="T13" fmla="*/ 2147483646 h 243"/>
                <a:gd name="T14" fmla="*/ 2147483646 w 256"/>
                <a:gd name="T15" fmla="*/ 2147483646 h 243"/>
                <a:gd name="T16" fmla="*/ 2147483646 w 256"/>
                <a:gd name="T17" fmla="*/ 2147483646 h 243"/>
                <a:gd name="T18" fmla="*/ 2147483646 w 256"/>
                <a:gd name="T19" fmla="*/ 2147483646 h 243"/>
                <a:gd name="T20" fmla="*/ 2147483646 w 256"/>
                <a:gd name="T21" fmla="*/ 2147483646 h 243"/>
                <a:gd name="T22" fmla="*/ 2147483646 w 256"/>
                <a:gd name="T23" fmla="*/ 2147483646 h 243"/>
                <a:gd name="T24" fmla="*/ 2147483646 w 256"/>
                <a:gd name="T25" fmla="*/ 2147483646 h 243"/>
                <a:gd name="T26" fmla="*/ 2147483646 w 256"/>
                <a:gd name="T27" fmla="*/ 2147483646 h 243"/>
                <a:gd name="T28" fmla="*/ 2147483646 w 256"/>
                <a:gd name="T29" fmla="*/ 2147483646 h 243"/>
                <a:gd name="T30" fmla="*/ 2147483646 w 256"/>
                <a:gd name="T31" fmla="*/ 2147483646 h 243"/>
                <a:gd name="T32" fmla="*/ 2147483646 w 256"/>
                <a:gd name="T33" fmla="*/ 2147483646 h 243"/>
                <a:gd name="T34" fmla="*/ 2147483646 w 256"/>
                <a:gd name="T35" fmla="*/ 2147483646 h 243"/>
                <a:gd name="T36" fmla="*/ 2147483646 w 256"/>
                <a:gd name="T37" fmla="*/ 2147483646 h 243"/>
                <a:gd name="T38" fmla="*/ 2147483646 w 256"/>
                <a:gd name="T39" fmla="*/ 2147483646 h 243"/>
                <a:gd name="T40" fmla="*/ 0 w 256"/>
                <a:gd name="T41" fmla="*/ 2147483646 h 243"/>
                <a:gd name="T42" fmla="*/ 2147483646 w 256"/>
                <a:gd name="T43" fmla="*/ 2147483646 h 243"/>
                <a:gd name="T44" fmla="*/ 2147483646 w 256"/>
                <a:gd name="T45" fmla="*/ 2147483646 h 243"/>
                <a:gd name="T46" fmla="*/ 2147483646 w 256"/>
                <a:gd name="T47" fmla="*/ 2147483646 h 243"/>
                <a:gd name="T48" fmla="*/ 2147483646 w 256"/>
                <a:gd name="T49" fmla="*/ 2147483646 h 243"/>
                <a:gd name="T50" fmla="*/ 2147483646 w 256"/>
                <a:gd name="T51" fmla="*/ 2147483646 h 243"/>
                <a:gd name="T52" fmla="*/ 2147483646 w 256"/>
                <a:gd name="T53" fmla="*/ 2147483646 h 243"/>
                <a:gd name="T54" fmla="*/ 2147483646 w 256"/>
                <a:gd name="T55" fmla="*/ 2147483646 h 243"/>
                <a:gd name="T56" fmla="*/ 2147483646 w 256"/>
                <a:gd name="T57" fmla="*/ 2147483646 h 243"/>
                <a:gd name="T58" fmla="*/ 2147483646 w 256"/>
                <a:gd name="T59" fmla="*/ 2147483646 h 243"/>
                <a:gd name="T60" fmla="*/ 2147483646 w 256"/>
                <a:gd name="T61" fmla="*/ 2147483646 h 243"/>
                <a:gd name="T62" fmla="*/ 2147483646 w 256"/>
                <a:gd name="T63" fmla="*/ 2147483646 h 243"/>
                <a:gd name="T64" fmla="*/ 2147483646 w 256"/>
                <a:gd name="T65" fmla="*/ 2147483646 h 243"/>
                <a:gd name="T66" fmla="*/ 2147483646 w 256"/>
                <a:gd name="T67" fmla="*/ 2147483646 h 243"/>
                <a:gd name="T68" fmla="*/ 2147483646 w 256"/>
                <a:gd name="T69" fmla="*/ 2147483646 h 24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56" h="243">
                  <a:moveTo>
                    <a:pt x="251" y="153"/>
                  </a:moveTo>
                  <a:cubicBezTo>
                    <a:pt x="222" y="153"/>
                    <a:pt x="222" y="153"/>
                    <a:pt x="222" y="153"/>
                  </a:cubicBezTo>
                  <a:cubicBezTo>
                    <a:pt x="221" y="151"/>
                    <a:pt x="221" y="150"/>
                    <a:pt x="220" y="148"/>
                  </a:cubicBezTo>
                  <a:cubicBezTo>
                    <a:pt x="219" y="147"/>
                    <a:pt x="217" y="143"/>
                    <a:pt x="214" y="137"/>
                  </a:cubicBezTo>
                  <a:cubicBezTo>
                    <a:pt x="210" y="130"/>
                    <a:pt x="205" y="119"/>
                    <a:pt x="199" y="107"/>
                  </a:cubicBezTo>
                  <a:cubicBezTo>
                    <a:pt x="251" y="107"/>
                    <a:pt x="251" y="107"/>
                    <a:pt x="251" y="107"/>
                  </a:cubicBezTo>
                  <a:cubicBezTo>
                    <a:pt x="254" y="107"/>
                    <a:pt x="256" y="110"/>
                    <a:pt x="256" y="113"/>
                  </a:cubicBezTo>
                  <a:cubicBezTo>
                    <a:pt x="256" y="147"/>
                    <a:pt x="256" y="147"/>
                    <a:pt x="256" y="147"/>
                  </a:cubicBezTo>
                  <a:cubicBezTo>
                    <a:pt x="256" y="150"/>
                    <a:pt x="254" y="153"/>
                    <a:pt x="251" y="153"/>
                  </a:cubicBezTo>
                  <a:moveTo>
                    <a:pt x="199" y="132"/>
                  </a:moveTo>
                  <a:cubicBezTo>
                    <a:pt x="200" y="132"/>
                    <a:pt x="200" y="133"/>
                    <a:pt x="200" y="134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5" y="143"/>
                    <a:pt x="209" y="150"/>
                    <a:pt x="210" y="153"/>
                  </a:cubicBezTo>
                  <a:cubicBezTo>
                    <a:pt x="211" y="153"/>
                    <a:pt x="211" y="153"/>
                    <a:pt x="211" y="153"/>
                  </a:cubicBezTo>
                  <a:cubicBezTo>
                    <a:pt x="214" y="160"/>
                    <a:pt x="207" y="166"/>
                    <a:pt x="203" y="168"/>
                  </a:cubicBezTo>
                  <a:cubicBezTo>
                    <a:pt x="199" y="169"/>
                    <a:pt x="196" y="171"/>
                    <a:pt x="190" y="168"/>
                  </a:cubicBezTo>
                  <a:cubicBezTo>
                    <a:pt x="184" y="165"/>
                    <a:pt x="153" y="94"/>
                    <a:pt x="146" y="75"/>
                  </a:cubicBezTo>
                  <a:cubicBezTo>
                    <a:pt x="138" y="56"/>
                    <a:pt x="114" y="7"/>
                    <a:pt x="122" y="3"/>
                  </a:cubicBezTo>
                  <a:cubicBezTo>
                    <a:pt x="127" y="0"/>
                    <a:pt x="147" y="39"/>
                    <a:pt x="161" y="63"/>
                  </a:cubicBezTo>
                  <a:cubicBezTo>
                    <a:pt x="170" y="76"/>
                    <a:pt x="183" y="101"/>
                    <a:pt x="194" y="122"/>
                  </a:cubicBezTo>
                  <a:cubicBezTo>
                    <a:pt x="194" y="122"/>
                    <a:pt x="195" y="123"/>
                    <a:pt x="195" y="123"/>
                  </a:cubicBezTo>
                  <a:cubicBezTo>
                    <a:pt x="195" y="124"/>
                    <a:pt x="196" y="125"/>
                    <a:pt x="196" y="126"/>
                  </a:cubicBezTo>
                  <a:cubicBezTo>
                    <a:pt x="196" y="126"/>
                    <a:pt x="196" y="126"/>
                    <a:pt x="197" y="126"/>
                  </a:cubicBezTo>
                  <a:cubicBezTo>
                    <a:pt x="197" y="127"/>
                    <a:pt x="197" y="128"/>
                    <a:pt x="198" y="129"/>
                  </a:cubicBezTo>
                  <a:cubicBezTo>
                    <a:pt x="198" y="129"/>
                    <a:pt x="198" y="130"/>
                    <a:pt x="199" y="130"/>
                  </a:cubicBezTo>
                  <a:cubicBezTo>
                    <a:pt x="199" y="131"/>
                    <a:pt x="199" y="131"/>
                    <a:pt x="199" y="132"/>
                  </a:cubicBezTo>
                  <a:moveTo>
                    <a:pt x="127" y="81"/>
                  </a:moveTo>
                  <a:cubicBezTo>
                    <a:pt x="105" y="119"/>
                    <a:pt x="105" y="119"/>
                    <a:pt x="105" y="119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4" y="208"/>
                    <a:pt x="50" y="209"/>
                    <a:pt x="47" y="208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29" y="197"/>
                    <a:pt x="28" y="194"/>
                    <a:pt x="30" y="191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78" y="107"/>
                    <a:pt x="78" y="107"/>
                    <a:pt x="78" y="107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3" y="63"/>
                    <a:pt x="107" y="62"/>
                    <a:pt x="109" y="64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8" y="74"/>
                    <a:pt x="129" y="78"/>
                    <a:pt x="127" y="81"/>
                  </a:cubicBezTo>
                  <a:moveTo>
                    <a:pt x="5" y="153"/>
                  </a:moveTo>
                  <a:cubicBezTo>
                    <a:pt x="2" y="153"/>
                    <a:pt x="0" y="150"/>
                    <a:pt x="0" y="14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0"/>
                    <a:pt x="2" y="107"/>
                    <a:pt x="5" y="107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39" y="153"/>
                    <a:pt x="39" y="153"/>
                    <a:pt x="39" y="153"/>
                  </a:cubicBezTo>
                  <a:lnTo>
                    <a:pt x="5" y="153"/>
                  </a:lnTo>
                  <a:close/>
                  <a:moveTo>
                    <a:pt x="27" y="206"/>
                  </a:moveTo>
                  <a:cubicBezTo>
                    <a:pt x="42" y="215"/>
                    <a:pt x="42" y="215"/>
                    <a:pt x="42" y="215"/>
                  </a:cubicBezTo>
                  <a:cubicBezTo>
                    <a:pt x="45" y="216"/>
                    <a:pt x="45" y="219"/>
                    <a:pt x="43" y="221"/>
                  </a:cubicBezTo>
                  <a:cubicBezTo>
                    <a:pt x="23" y="234"/>
                    <a:pt x="23" y="234"/>
                    <a:pt x="23" y="234"/>
                  </a:cubicBezTo>
                  <a:cubicBezTo>
                    <a:pt x="20" y="236"/>
                    <a:pt x="18" y="235"/>
                    <a:pt x="19" y="232"/>
                  </a:cubicBezTo>
                  <a:cubicBezTo>
                    <a:pt x="21" y="209"/>
                    <a:pt x="21" y="209"/>
                    <a:pt x="21" y="209"/>
                  </a:cubicBezTo>
                  <a:cubicBezTo>
                    <a:pt x="22" y="205"/>
                    <a:pt x="24" y="204"/>
                    <a:pt x="27" y="206"/>
                  </a:cubicBezTo>
                  <a:moveTo>
                    <a:pt x="148" y="107"/>
                  </a:moveTo>
                  <a:cubicBezTo>
                    <a:pt x="157" y="128"/>
                    <a:pt x="164" y="143"/>
                    <a:pt x="169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124" y="107"/>
                    <a:pt x="124" y="107"/>
                    <a:pt x="124" y="107"/>
                  </a:cubicBezTo>
                  <a:lnTo>
                    <a:pt x="148" y="107"/>
                  </a:lnTo>
                  <a:close/>
                  <a:moveTo>
                    <a:pt x="203" y="178"/>
                  </a:moveTo>
                  <a:cubicBezTo>
                    <a:pt x="212" y="173"/>
                    <a:pt x="212" y="173"/>
                    <a:pt x="212" y="173"/>
                  </a:cubicBezTo>
                  <a:cubicBezTo>
                    <a:pt x="215" y="171"/>
                    <a:pt x="219" y="173"/>
                    <a:pt x="221" y="176"/>
                  </a:cubicBezTo>
                  <a:cubicBezTo>
                    <a:pt x="228" y="190"/>
                    <a:pt x="228" y="190"/>
                    <a:pt x="228" y="190"/>
                  </a:cubicBezTo>
                  <a:cubicBezTo>
                    <a:pt x="230" y="193"/>
                    <a:pt x="229" y="197"/>
                    <a:pt x="226" y="199"/>
                  </a:cubicBezTo>
                  <a:cubicBezTo>
                    <a:pt x="219" y="203"/>
                    <a:pt x="219" y="203"/>
                    <a:pt x="219" y="203"/>
                  </a:cubicBezTo>
                  <a:cubicBezTo>
                    <a:pt x="216" y="205"/>
                    <a:pt x="212" y="204"/>
                    <a:pt x="211" y="201"/>
                  </a:cubicBezTo>
                  <a:cubicBezTo>
                    <a:pt x="201" y="186"/>
                    <a:pt x="201" y="186"/>
                    <a:pt x="201" y="186"/>
                  </a:cubicBezTo>
                  <a:cubicBezTo>
                    <a:pt x="199" y="183"/>
                    <a:pt x="200" y="179"/>
                    <a:pt x="203" y="178"/>
                  </a:cubicBezTo>
                  <a:moveTo>
                    <a:pt x="248" y="243"/>
                  </a:moveTo>
                  <a:cubicBezTo>
                    <a:pt x="246" y="237"/>
                    <a:pt x="231" y="236"/>
                    <a:pt x="225" y="227"/>
                  </a:cubicBezTo>
                  <a:cubicBezTo>
                    <a:pt x="218" y="218"/>
                    <a:pt x="224" y="213"/>
                    <a:pt x="226" y="210"/>
                  </a:cubicBezTo>
                  <a:cubicBezTo>
                    <a:pt x="253" y="195"/>
                    <a:pt x="248" y="243"/>
                    <a:pt x="248" y="2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0" name="Freeform 27"/>
            <p:cNvSpPr>
              <a:spLocks noEditPoints="1"/>
            </p:cNvSpPr>
            <p:nvPr/>
          </p:nvSpPr>
          <p:spPr bwMode="auto">
            <a:xfrm>
              <a:off x="10519833" y="9195898"/>
              <a:ext cx="455795" cy="494862"/>
            </a:xfrm>
            <a:custGeom>
              <a:avLst/>
              <a:gdLst>
                <a:gd name="T0" fmla="*/ 2147483646 w 237"/>
                <a:gd name="T1" fmla="*/ 2147483646 h 257"/>
                <a:gd name="T2" fmla="*/ 2147483646 w 237"/>
                <a:gd name="T3" fmla="*/ 2147483646 h 257"/>
                <a:gd name="T4" fmla="*/ 2147483646 w 237"/>
                <a:gd name="T5" fmla="*/ 2147483646 h 257"/>
                <a:gd name="T6" fmla="*/ 2147483646 w 237"/>
                <a:gd name="T7" fmla="*/ 2147483646 h 257"/>
                <a:gd name="T8" fmla="*/ 2147483646 w 237"/>
                <a:gd name="T9" fmla="*/ 2147483646 h 257"/>
                <a:gd name="T10" fmla="*/ 2147483646 w 237"/>
                <a:gd name="T11" fmla="*/ 2147483646 h 257"/>
                <a:gd name="T12" fmla="*/ 2147483646 w 237"/>
                <a:gd name="T13" fmla="*/ 2147483646 h 257"/>
                <a:gd name="T14" fmla="*/ 2147483646 w 237"/>
                <a:gd name="T15" fmla="*/ 2147483646 h 257"/>
                <a:gd name="T16" fmla="*/ 2147483646 w 237"/>
                <a:gd name="T17" fmla="*/ 2147483646 h 257"/>
                <a:gd name="T18" fmla="*/ 2147483646 w 237"/>
                <a:gd name="T19" fmla="*/ 2147483646 h 257"/>
                <a:gd name="T20" fmla="*/ 2147483646 w 237"/>
                <a:gd name="T21" fmla="*/ 2147483646 h 257"/>
                <a:gd name="T22" fmla="*/ 2147483646 w 237"/>
                <a:gd name="T23" fmla="*/ 2147483646 h 257"/>
                <a:gd name="T24" fmla="*/ 2147483646 w 237"/>
                <a:gd name="T25" fmla="*/ 2147483646 h 257"/>
                <a:gd name="T26" fmla="*/ 2147483646 w 237"/>
                <a:gd name="T27" fmla="*/ 2147483646 h 257"/>
                <a:gd name="T28" fmla="*/ 2147483646 w 237"/>
                <a:gd name="T29" fmla="*/ 2147483646 h 257"/>
                <a:gd name="T30" fmla="*/ 2147483646 w 237"/>
                <a:gd name="T31" fmla="*/ 0 h 257"/>
                <a:gd name="T32" fmla="*/ 2147483646 w 237"/>
                <a:gd name="T33" fmla="*/ 2147483646 h 257"/>
                <a:gd name="T34" fmla="*/ 2147483646 w 237"/>
                <a:gd name="T35" fmla="*/ 2147483646 h 2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7" h="257">
                  <a:moveTo>
                    <a:pt x="200" y="136"/>
                  </a:moveTo>
                  <a:cubicBezTo>
                    <a:pt x="200" y="175"/>
                    <a:pt x="237" y="188"/>
                    <a:pt x="237" y="188"/>
                  </a:cubicBezTo>
                  <a:cubicBezTo>
                    <a:pt x="237" y="189"/>
                    <a:pt x="231" y="206"/>
                    <a:pt x="218" y="224"/>
                  </a:cubicBezTo>
                  <a:cubicBezTo>
                    <a:pt x="206" y="240"/>
                    <a:pt x="195" y="255"/>
                    <a:pt x="176" y="256"/>
                  </a:cubicBezTo>
                  <a:cubicBezTo>
                    <a:pt x="157" y="256"/>
                    <a:pt x="152" y="246"/>
                    <a:pt x="130" y="246"/>
                  </a:cubicBezTo>
                  <a:cubicBezTo>
                    <a:pt x="109" y="246"/>
                    <a:pt x="103" y="255"/>
                    <a:pt x="85" y="256"/>
                  </a:cubicBezTo>
                  <a:cubicBezTo>
                    <a:pt x="67" y="257"/>
                    <a:pt x="54" y="239"/>
                    <a:pt x="42" y="224"/>
                  </a:cubicBezTo>
                  <a:cubicBezTo>
                    <a:pt x="18" y="192"/>
                    <a:pt x="0" y="134"/>
                    <a:pt x="25" y="95"/>
                  </a:cubicBezTo>
                  <a:cubicBezTo>
                    <a:pt x="37" y="75"/>
                    <a:pt x="58" y="63"/>
                    <a:pt x="81" y="62"/>
                  </a:cubicBezTo>
                  <a:cubicBezTo>
                    <a:pt x="99" y="62"/>
                    <a:pt x="116" y="74"/>
                    <a:pt x="127" y="74"/>
                  </a:cubicBezTo>
                  <a:cubicBezTo>
                    <a:pt x="138" y="74"/>
                    <a:pt x="158" y="60"/>
                    <a:pt x="179" y="62"/>
                  </a:cubicBezTo>
                  <a:cubicBezTo>
                    <a:pt x="188" y="62"/>
                    <a:pt x="214" y="65"/>
                    <a:pt x="230" y="87"/>
                  </a:cubicBezTo>
                  <a:cubicBezTo>
                    <a:pt x="229" y="88"/>
                    <a:pt x="200" y="104"/>
                    <a:pt x="200" y="136"/>
                  </a:cubicBezTo>
                  <a:moveTo>
                    <a:pt x="125" y="59"/>
                  </a:moveTo>
                  <a:cubicBezTo>
                    <a:pt x="123" y="44"/>
                    <a:pt x="130" y="29"/>
                    <a:pt x="139" y="19"/>
                  </a:cubicBezTo>
                  <a:cubicBezTo>
                    <a:pt x="149" y="9"/>
                    <a:pt x="166" y="0"/>
                    <a:pt x="180" y="0"/>
                  </a:cubicBezTo>
                  <a:cubicBezTo>
                    <a:pt x="182" y="15"/>
                    <a:pt x="175" y="30"/>
                    <a:pt x="165" y="41"/>
                  </a:cubicBezTo>
                  <a:cubicBezTo>
                    <a:pt x="156" y="52"/>
                    <a:pt x="140" y="60"/>
                    <a:pt x="125" y="5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1" name="Freeform 28"/>
            <p:cNvSpPr>
              <a:spLocks noEditPoints="1"/>
            </p:cNvSpPr>
            <p:nvPr/>
          </p:nvSpPr>
          <p:spPr bwMode="auto">
            <a:xfrm>
              <a:off x="9704985" y="9195898"/>
              <a:ext cx="407425" cy="493001"/>
            </a:xfrm>
            <a:custGeom>
              <a:avLst/>
              <a:gdLst>
                <a:gd name="T0" fmla="*/ 2147483646 w 212"/>
                <a:gd name="T1" fmla="*/ 2147483646 h 256"/>
                <a:gd name="T2" fmla="*/ 2147483646 w 212"/>
                <a:gd name="T3" fmla="*/ 2147483646 h 256"/>
                <a:gd name="T4" fmla="*/ 2147483646 w 212"/>
                <a:gd name="T5" fmla="*/ 2147483646 h 256"/>
                <a:gd name="T6" fmla="*/ 2147483646 w 212"/>
                <a:gd name="T7" fmla="*/ 2147483646 h 256"/>
                <a:gd name="T8" fmla="*/ 2147483646 w 212"/>
                <a:gd name="T9" fmla="*/ 2147483646 h 256"/>
                <a:gd name="T10" fmla="*/ 2147483646 w 212"/>
                <a:gd name="T11" fmla="*/ 2147483646 h 256"/>
                <a:gd name="T12" fmla="*/ 2147483646 w 212"/>
                <a:gd name="T13" fmla="*/ 2147483646 h 256"/>
                <a:gd name="T14" fmla="*/ 2147483646 w 212"/>
                <a:gd name="T15" fmla="*/ 2147483646 h 256"/>
                <a:gd name="T16" fmla="*/ 2147483646 w 212"/>
                <a:gd name="T17" fmla="*/ 2147483646 h 256"/>
                <a:gd name="T18" fmla="*/ 2147483646 w 212"/>
                <a:gd name="T19" fmla="*/ 2147483646 h 256"/>
                <a:gd name="T20" fmla="*/ 2147483646 w 212"/>
                <a:gd name="T21" fmla="*/ 2147483646 h 256"/>
                <a:gd name="T22" fmla="*/ 2147483646 w 212"/>
                <a:gd name="T23" fmla="*/ 2147483646 h 256"/>
                <a:gd name="T24" fmla="*/ 2147483646 w 212"/>
                <a:gd name="T25" fmla="*/ 2147483646 h 256"/>
                <a:gd name="T26" fmla="*/ 2147483646 w 212"/>
                <a:gd name="T27" fmla="*/ 2147483646 h 256"/>
                <a:gd name="T28" fmla="*/ 2147483646 w 212"/>
                <a:gd name="T29" fmla="*/ 2147483646 h 256"/>
                <a:gd name="T30" fmla="*/ 2147483646 w 212"/>
                <a:gd name="T31" fmla="*/ 2147483646 h 256"/>
                <a:gd name="T32" fmla="*/ 2147483646 w 212"/>
                <a:gd name="T33" fmla="*/ 2147483646 h 256"/>
                <a:gd name="T34" fmla="*/ 2147483646 w 212"/>
                <a:gd name="T35" fmla="*/ 2147483646 h 256"/>
                <a:gd name="T36" fmla="*/ 2147483646 w 212"/>
                <a:gd name="T37" fmla="*/ 2147483646 h 256"/>
                <a:gd name="T38" fmla="*/ 2147483646 w 212"/>
                <a:gd name="T39" fmla="*/ 2147483646 h 256"/>
                <a:gd name="T40" fmla="*/ 2147483646 w 212"/>
                <a:gd name="T41" fmla="*/ 2147483646 h 256"/>
                <a:gd name="T42" fmla="*/ 2147483646 w 212"/>
                <a:gd name="T43" fmla="*/ 2147483646 h 256"/>
                <a:gd name="T44" fmla="*/ 2147483646 w 212"/>
                <a:gd name="T45" fmla="*/ 2147483646 h 256"/>
                <a:gd name="T46" fmla="*/ 2147483646 w 212"/>
                <a:gd name="T47" fmla="*/ 2147483646 h 256"/>
                <a:gd name="T48" fmla="*/ 2147483646 w 212"/>
                <a:gd name="T49" fmla="*/ 2147483646 h 256"/>
                <a:gd name="T50" fmla="*/ 2147483646 w 212"/>
                <a:gd name="T51" fmla="*/ 2147483646 h 256"/>
                <a:gd name="T52" fmla="*/ 2147483646 w 212"/>
                <a:gd name="T53" fmla="*/ 2147483646 h 256"/>
                <a:gd name="T54" fmla="*/ 2147483646 w 212"/>
                <a:gd name="T55" fmla="*/ 2147483646 h 256"/>
                <a:gd name="T56" fmla="*/ 2147483646 w 212"/>
                <a:gd name="T57" fmla="*/ 2147483646 h 256"/>
                <a:gd name="T58" fmla="*/ 2147483646 w 212"/>
                <a:gd name="T59" fmla="*/ 2147483646 h 256"/>
                <a:gd name="T60" fmla="*/ 2147483646 w 212"/>
                <a:gd name="T61" fmla="*/ 2147483646 h 256"/>
                <a:gd name="T62" fmla="*/ 2147483646 w 212"/>
                <a:gd name="T63" fmla="*/ 2147483646 h 256"/>
                <a:gd name="T64" fmla="*/ 2147483646 w 212"/>
                <a:gd name="T65" fmla="*/ 2147483646 h 256"/>
                <a:gd name="T66" fmla="*/ 2147483646 w 212"/>
                <a:gd name="T67" fmla="*/ 2147483646 h 256"/>
                <a:gd name="T68" fmla="*/ 2147483646 w 212"/>
                <a:gd name="T69" fmla="*/ 2147483646 h 256"/>
                <a:gd name="T70" fmla="*/ 2147483646 w 212"/>
                <a:gd name="T71" fmla="*/ 2147483646 h 256"/>
                <a:gd name="T72" fmla="*/ 2147483646 w 212"/>
                <a:gd name="T73" fmla="*/ 2147483646 h 256"/>
                <a:gd name="T74" fmla="*/ 0 w 212"/>
                <a:gd name="T75" fmla="*/ 2147483646 h 256"/>
                <a:gd name="T76" fmla="*/ 2147483646 w 212"/>
                <a:gd name="T77" fmla="*/ 2147483646 h 256"/>
                <a:gd name="T78" fmla="*/ 2147483646 w 212"/>
                <a:gd name="T79" fmla="*/ 2147483646 h 25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2" h="256">
                  <a:moveTo>
                    <a:pt x="197" y="174"/>
                  </a:moveTo>
                  <a:cubicBezTo>
                    <a:pt x="190" y="174"/>
                    <a:pt x="183" y="168"/>
                    <a:pt x="183" y="159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88"/>
                    <a:pt x="190" y="81"/>
                    <a:pt x="197" y="81"/>
                  </a:cubicBezTo>
                  <a:cubicBezTo>
                    <a:pt x="205" y="81"/>
                    <a:pt x="212" y="88"/>
                    <a:pt x="212" y="96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68"/>
                    <a:pt x="205" y="174"/>
                    <a:pt x="197" y="174"/>
                  </a:cubicBezTo>
                  <a:moveTo>
                    <a:pt x="158" y="206"/>
                  </a:moveTo>
                  <a:cubicBezTo>
                    <a:pt x="147" y="206"/>
                    <a:pt x="147" y="206"/>
                    <a:pt x="147" y="206"/>
                  </a:cubicBezTo>
                  <a:cubicBezTo>
                    <a:pt x="148" y="207"/>
                    <a:pt x="148" y="208"/>
                    <a:pt x="148" y="210"/>
                  </a:cubicBezTo>
                  <a:cubicBezTo>
                    <a:pt x="148" y="211"/>
                    <a:pt x="148" y="211"/>
                    <a:pt x="148" y="211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8" y="241"/>
                    <a:pt x="148" y="241"/>
                    <a:pt x="148" y="241"/>
                  </a:cubicBezTo>
                  <a:cubicBezTo>
                    <a:pt x="148" y="249"/>
                    <a:pt x="141" y="256"/>
                    <a:pt x="133" y="256"/>
                  </a:cubicBezTo>
                  <a:cubicBezTo>
                    <a:pt x="125" y="256"/>
                    <a:pt x="119" y="249"/>
                    <a:pt x="119" y="241"/>
                  </a:cubicBezTo>
                  <a:cubicBezTo>
                    <a:pt x="119" y="216"/>
                    <a:pt x="119" y="216"/>
                    <a:pt x="119" y="216"/>
                  </a:cubicBezTo>
                  <a:cubicBezTo>
                    <a:pt x="119" y="211"/>
                    <a:pt x="119" y="211"/>
                    <a:pt x="119" y="211"/>
                  </a:cubicBezTo>
                  <a:cubicBezTo>
                    <a:pt x="119" y="210"/>
                    <a:pt x="119" y="210"/>
                    <a:pt x="119" y="210"/>
                  </a:cubicBezTo>
                  <a:cubicBezTo>
                    <a:pt x="119" y="208"/>
                    <a:pt x="119" y="207"/>
                    <a:pt x="119" y="206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3" y="207"/>
                    <a:pt x="93" y="208"/>
                    <a:pt x="93" y="210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93" y="249"/>
                    <a:pt x="87" y="256"/>
                    <a:pt x="79" y="256"/>
                  </a:cubicBezTo>
                  <a:cubicBezTo>
                    <a:pt x="71" y="256"/>
                    <a:pt x="64" y="249"/>
                    <a:pt x="64" y="241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64" y="211"/>
                    <a:pt x="64" y="211"/>
                    <a:pt x="64" y="211"/>
                  </a:cubicBezTo>
                  <a:cubicBezTo>
                    <a:pt x="64" y="210"/>
                    <a:pt x="64" y="210"/>
                    <a:pt x="64" y="210"/>
                  </a:cubicBezTo>
                  <a:cubicBezTo>
                    <a:pt x="64" y="208"/>
                    <a:pt x="64" y="207"/>
                    <a:pt x="65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45" y="206"/>
                    <a:pt x="39" y="199"/>
                    <a:pt x="39" y="190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73" y="103"/>
                    <a:pt x="173" y="103"/>
                    <a:pt x="173" y="103"/>
                  </a:cubicBezTo>
                  <a:cubicBezTo>
                    <a:pt x="173" y="190"/>
                    <a:pt x="173" y="190"/>
                    <a:pt x="173" y="190"/>
                  </a:cubicBezTo>
                  <a:cubicBezTo>
                    <a:pt x="173" y="199"/>
                    <a:pt x="167" y="206"/>
                    <a:pt x="158" y="206"/>
                  </a:cubicBezTo>
                  <a:moveTo>
                    <a:pt x="73" y="21"/>
                  </a:moveTo>
                  <a:cubicBezTo>
                    <a:pt x="70" y="17"/>
                    <a:pt x="70" y="17"/>
                    <a:pt x="70" y="17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3"/>
                    <a:pt x="61" y="1"/>
                    <a:pt x="62" y="0"/>
                  </a:cubicBezTo>
                  <a:cubicBezTo>
                    <a:pt x="63" y="0"/>
                    <a:pt x="65" y="0"/>
                    <a:pt x="65" y="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6" y="16"/>
                    <a:pt x="96" y="14"/>
                    <a:pt x="106" y="14"/>
                  </a:cubicBezTo>
                  <a:cubicBezTo>
                    <a:pt x="116" y="14"/>
                    <a:pt x="126" y="16"/>
                    <a:pt x="135" y="19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7" y="0"/>
                    <a:pt x="149" y="0"/>
                    <a:pt x="150" y="0"/>
                  </a:cubicBezTo>
                  <a:cubicBezTo>
                    <a:pt x="151" y="1"/>
                    <a:pt x="151" y="3"/>
                    <a:pt x="151" y="4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60" y="31"/>
                    <a:pt x="173" y="50"/>
                    <a:pt x="173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50"/>
                    <a:pt x="52" y="31"/>
                    <a:pt x="73" y="21"/>
                  </a:cubicBezTo>
                  <a:moveTo>
                    <a:pt x="135" y="51"/>
                  </a:moveTo>
                  <a:cubicBezTo>
                    <a:pt x="139" y="51"/>
                    <a:pt x="142" y="48"/>
                    <a:pt x="142" y="44"/>
                  </a:cubicBezTo>
                  <a:cubicBezTo>
                    <a:pt x="142" y="40"/>
                    <a:pt x="139" y="36"/>
                    <a:pt x="135" y="36"/>
                  </a:cubicBezTo>
                  <a:cubicBezTo>
                    <a:pt x="131" y="36"/>
                    <a:pt x="128" y="40"/>
                    <a:pt x="128" y="44"/>
                  </a:cubicBezTo>
                  <a:cubicBezTo>
                    <a:pt x="128" y="48"/>
                    <a:pt x="131" y="51"/>
                    <a:pt x="135" y="51"/>
                  </a:cubicBezTo>
                  <a:moveTo>
                    <a:pt x="77" y="51"/>
                  </a:moveTo>
                  <a:cubicBezTo>
                    <a:pt x="81" y="51"/>
                    <a:pt x="84" y="48"/>
                    <a:pt x="84" y="44"/>
                  </a:cubicBezTo>
                  <a:cubicBezTo>
                    <a:pt x="84" y="40"/>
                    <a:pt x="81" y="36"/>
                    <a:pt x="77" y="36"/>
                  </a:cubicBezTo>
                  <a:cubicBezTo>
                    <a:pt x="73" y="36"/>
                    <a:pt x="70" y="40"/>
                    <a:pt x="70" y="44"/>
                  </a:cubicBezTo>
                  <a:cubicBezTo>
                    <a:pt x="70" y="48"/>
                    <a:pt x="73" y="51"/>
                    <a:pt x="77" y="51"/>
                  </a:cubicBezTo>
                  <a:moveTo>
                    <a:pt x="15" y="174"/>
                  </a:moveTo>
                  <a:cubicBezTo>
                    <a:pt x="7" y="174"/>
                    <a:pt x="0" y="168"/>
                    <a:pt x="0" y="159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88"/>
                    <a:pt x="7" y="81"/>
                    <a:pt x="15" y="81"/>
                  </a:cubicBezTo>
                  <a:cubicBezTo>
                    <a:pt x="22" y="81"/>
                    <a:pt x="29" y="88"/>
                    <a:pt x="29" y="96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68"/>
                    <a:pt x="22" y="174"/>
                    <a:pt x="15" y="17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2" name="Freeform 29"/>
            <p:cNvSpPr>
              <a:spLocks noEditPoints="1"/>
            </p:cNvSpPr>
            <p:nvPr/>
          </p:nvSpPr>
          <p:spPr bwMode="auto">
            <a:xfrm>
              <a:off x="19142717" y="8369887"/>
              <a:ext cx="493001" cy="416726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2147483646 w 256"/>
                <a:gd name="T5" fmla="*/ 2147483646 h 216"/>
                <a:gd name="T6" fmla="*/ 2147483646 w 256"/>
                <a:gd name="T7" fmla="*/ 2147483646 h 216"/>
                <a:gd name="T8" fmla="*/ 2147483646 w 256"/>
                <a:gd name="T9" fmla="*/ 2147483646 h 216"/>
                <a:gd name="T10" fmla="*/ 2147483646 w 256"/>
                <a:gd name="T11" fmla="*/ 2147483646 h 216"/>
                <a:gd name="T12" fmla="*/ 0 w 256"/>
                <a:gd name="T13" fmla="*/ 2147483646 h 216"/>
                <a:gd name="T14" fmla="*/ 0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0 h 216"/>
                <a:gd name="T28" fmla="*/ 2147483646 w 256"/>
                <a:gd name="T29" fmla="*/ 0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2147483646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2147483646 w 256"/>
                <a:gd name="T71" fmla="*/ 2147483646 h 2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6" h="216">
                  <a:moveTo>
                    <a:pt x="10" y="216"/>
                  </a:moveTo>
                  <a:cubicBezTo>
                    <a:pt x="246" y="216"/>
                    <a:pt x="246" y="216"/>
                    <a:pt x="246" y="216"/>
                  </a:cubicBezTo>
                  <a:cubicBezTo>
                    <a:pt x="252" y="216"/>
                    <a:pt x="256" y="212"/>
                    <a:pt x="256" y="206"/>
                  </a:cubicBezTo>
                  <a:cubicBezTo>
                    <a:pt x="256" y="202"/>
                    <a:pt x="256" y="202"/>
                    <a:pt x="256" y="202"/>
                  </a:cubicBezTo>
                  <a:cubicBezTo>
                    <a:pt x="256" y="196"/>
                    <a:pt x="252" y="192"/>
                    <a:pt x="246" y="192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4" y="192"/>
                    <a:pt x="0" y="196"/>
                    <a:pt x="0" y="202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12"/>
                    <a:pt x="4" y="216"/>
                    <a:pt x="10" y="216"/>
                  </a:cubicBezTo>
                  <a:moveTo>
                    <a:pt x="48" y="180"/>
                  </a:moveTo>
                  <a:cubicBezTo>
                    <a:pt x="72" y="180"/>
                    <a:pt x="72" y="180"/>
                    <a:pt x="72" y="180"/>
                  </a:cubicBezTo>
                  <a:cubicBezTo>
                    <a:pt x="79" y="180"/>
                    <a:pt x="84" y="175"/>
                    <a:pt x="84" y="168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1" y="0"/>
                    <a:pt x="36" y="5"/>
                    <a:pt x="36" y="12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36" y="175"/>
                    <a:pt x="41" y="180"/>
                    <a:pt x="48" y="180"/>
                  </a:cubicBezTo>
                  <a:moveTo>
                    <a:pt x="116" y="180"/>
                  </a:moveTo>
                  <a:cubicBezTo>
                    <a:pt x="140" y="180"/>
                    <a:pt x="140" y="180"/>
                    <a:pt x="140" y="180"/>
                  </a:cubicBezTo>
                  <a:cubicBezTo>
                    <a:pt x="147" y="180"/>
                    <a:pt x="152" y="175"/>
                    <a:pt x="152" y="168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1"/>
                    <a:pt x="147" y="56"/>
                    <a:pt x="140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09" y="56"/>
                    <a:pt x="104" y="61"/>
                    <a:pt x="104" y="68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04" y="175"/>
                    <a:pt x="109" y="180"/>
                    <a:pt x="116" y="180"/>
                  </a:cubicBezTo>
                  <a:moveTo>
                    <a:pt x="184" y="180"/>
                  </a:moveTo>
                  <a:cubicBezTo>
                    <a:pt x="208" y="180"/>
                    <a:pt x="208" y="180"/>
                    <a:pt x="208" y="180"/>
                  </a:cubicBezTo>
                  <a:cubicBezTo>
                    <a:pt x="215" y="180"/>
                    <a:pt x="220" y="175"/>
                    <a:pt x="220" y="168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17"/>
                    <a:pt x="215" y="112"/>
                    <a:pt x="208" y="112"/>
                  </a:cubicBezTo>
                  <a:cubicBezTo>
                    <a:pt x="184" y="112"/>
                    <a:pt x="184" y="112"/>
                    <a:pt x="184" y="112"/>
                  </a:cubicBezTo>
                  <a:cubicBezTo>
                    <a:pt x="177" y="112"/>
                    <a:pt x="172" y="117"/>
                    <a:pt x="172" y="124"/>
                  </a:cubicBezTo>
                  <a:cubicBezTo>
                    <a:pt x="172" y="168"/>
                    <a:pt x="172" y="168"/>
                    <a:pt x="172" y="168"/>
                  </a:cubicBezTo>
                  <a:cubicBezTo>
                    <a:pt x="172" y="175"/>
                    <a:pt x="177" y="180"/>
                    <a:pt x="184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3" name="Freeform 30"/>
            <p:cNvSpPr>
              <a:spLocks noEditPoints="1"/>
            </p:cNvSpPr>
            <p:nvPr/>
          </p:nvSpPr>
          <p:spPr bwMode="auto">
            <a:xfrm>
              <a:off x="18279499" y="8369887"/>
              <a:ext cx="493001" cy="416726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0 w 256"/>
                <a:gd name="T5" fmla="*/ 2147483646 h 216"/>
                <a:gd name="T6" fmla="*/ 0 w 256"/>
                <a:gd name="T7" fmla="*/ 2147483646 h 216"/>
                <a:gd name="T8" fmla="*/ 2147483646 w 256"/>
                <a:gd name="T9" fmla="*/ 2147483646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2147483646 w 256"/>
                <a:gd name="T51" fmla="*/ 2147483646 h 216"/>
                <a:gd name="T52" fmla="*/ 2147483646 w 256"/>
                <a:gd name="T53" fmla="*/ 0 h 216"/>
                <a:gd name="T54" fmla="*/ 2147483646 w 256"/>
                <a:gd name="T55" fmla="*/ 0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2147483646 w 256"/>
                <a:gd name="T71" fmla="*/ 2147483646 h 216"/>
                <a:gd name="T72" fmla="*/ 2147483646 w 256"/>
                <a:gd name="T73" fmla="*/ 2147483646 h 216"/>
                <a:gd name="T74" fmla="*/ 2147483646 w 256"/>
                <a:gd name="T75" fmla="*/ 2147483646 h 216"/>
                <a:gd name="T76" fmla="*/ 2147483646 w 256"/>
                <a:gd name="T77" fmla="*/ 2147483646 h 216"/>
                <a:gd name="T78" fmla="*/ 2147483646 w 256"/>
                <a:gd name="T79" fmla="*/ 2147483646 h 216"/>
                <a:gd name="T80" fmla="*/ 2147483646 w 256"/>
                <a:gd name="T81" fmla="*/ 2147483646 h 216"/>
                <a:gd name="T82" fmla="*/ 2147483646 w 256"/>
                <a:gd name="T83" fmla="*/ 2147483646 h 216"/>
                <a:gd name="T84" fmla="*/ 2147483646 w 256"/>
                <a:gd name="T85" fmla="*/ 2147483646 h 216"/>
                <a:gd name="T86" fmla="*/ 2147483646 w 256"/>
                <a:gd name="T87" fmla="*/ 2147483646 h 2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216">
                  <a:moveTo>
                    <a:pt x="246" y="216"/>
                  </a:moveTo>
                  <a:cubicBezTo>
                    <a:pt x="10" y="216"/>
                    <a:pt x="10" y="216"/>
                    <a:pt x="10" y="216"/>
                  </a:cubicBezTo>
                  <a:cubicBezTo>
                    <a:pt x="4" y="216"/>
                    <a:pt x="0" y="212"/>
                    <a:pt x="0" y="20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196"/>
                    <a:pt x="4" y="192"/>
                    <a:pt x="10" y="192"/>
                  </a:cubicBezTo>
                  <a:cubicBezTo>
                    <a:pt x="246" y="192"/>
                    <a:pt x="246" y="192"/>
                    <a:pt x="246" y="192"/>
                  </a:cubicBezTo>
                  <a:cubicBezTo>
                    <a:pt x="252" y="192"/>
                    <a:pt x="256" y="196"/>
                    <a:pt x="256" y="202"/>
                  </a:cubicBezTo>
                  <a:cubicBezTo>
                    <a:pt x="256" y="206"/>
                    <a:pt x="256" y="206"/>
                    <a:pt x="256" y="206"/>
                  </a:cubicBezTo>
                  <a:cubicBezTo>
                    <a:pt x="256" y="212"/>
                    <a:pt x="252" y="216"/>
                    <a:pt x="246" y="216"/>
                  </a:cubicBezTo>
                  <a:moveTo>
                    <a:pt x="220" y="168"/>
                  </a:moveTo>
                  <a:cubicBezTo>
                    <a:pt x="220" y="175"/>
                    <a:pt x="215" y="180"/>
                    <a:pt x="208" y="180"/>
                  </a:cubicBezTo>
                  <a:cubicBezTo>
                    <a:pt x="184" y="180"/>
                    <a:pt x="184" y="180"/>
                    <a:pt x="184" y="180"/>
                  </a:cubicBezTo>
                  <a:cubicBezTo>
                    <a:pt x="177" y="180"/>
                    <a:pt x="172" y="175"/>
                    <a:pt x="172" y="168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60"/>
                    <a:pt x="172" y="60"/>
                    <a:pt x="172" y="60"/>
                  </a:cubicBezTo>
                  <a:cubicBezTo>
                    <a:pt x="172" y="53"/>
                    <a:pt x="177" y="48"/>
                    <a:pt x="184" y="48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15" y="48"/>
                    <a:pt x="220" y="53"/>
                    <a:pt x="220" y="60"/>
                  </a:cubicBezTo>
                  <a:cubicBezTo>
                    <a:pt x="220" y="144"/>
                    <a:pt x="220" y="144"/>
                    <a:pt x="220" y="144"/>
                  </a:cubicBezTo>
                  <a:lnTo>
                    <a:pt x="220" y="168"/>
                  </a:lnTo>
                  <a:close/>
                  <a:moveTo>
                    <a:pt x="140" y="180"/>
                  </a:moveTo>
                  <a:cubicBezTo>
                    <a:pt x="116" y="180"/>
                    <a:pt x="116" y="180"/>
                    <a:pt x="116" y="180"/>
                  </a:cubicBezTo>
                  <a:cubicBezTo>
                    <a:pt x="109" y="180"/>
                    <a:pt x="104" y="175"/>
                    <a:pt x="104" y="168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5"/>
                    <a:pt x="109" y="0"/>
                    <a:pt x="116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7" y="0"/>
                    <a:pt x="152" y="5"/>
                    <a:pt x="152" y="12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52" y="175"/>
                    <a:pt x="147" y="180"/>
                    <a:pt x="140" y="180"/>
                  </a:cubicBezTo>
                  <a:moveTo>
                    <a:pt x="72" y="180"/>
                  </a:moveTo>
                  <a:cubicBezTo>
                    <a:pt x="48" y="180"/>
                    <a:pt x="48" y="180"/>
                    <a:pt x="48" y="180"/>
                  </a:cubicBezTo>
                  <a:cubicBezTo>
                    <a:pt x="41" y="180"/>
                    <a:pt x="36" y="175"/>
                    <a:pt x="36" y="168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13"/>
                    <a:pt x="41" y="108"/>
                    <a:pt x="48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9" y="108"/>
                    <a:pt x="84" y="113"/>
                    <a:pt x="84" y="120"/>
                  </a:cubicBezTo>
                  <a:cubicBezTo>
                    <a:pt x="84" y="144"/>
                    <a:pt x="84" y="144"/>
                    <a:pt x="84" y="144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84" y="175"/>
                    <a:pt x="79" y="180"/>
                    <a:pt x="7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4" name="Freeform 31"/>
            <p:cNvSpPr>
              <a:spLocks noEditPoints="1"/>
            </p:cNvSpPr>
            <p:nvPr/>
          </p:nvSpPr>
          <p:spPr bwMode="auto">
            <a:xfrm>
              <a:off x="17416280" y="8369887"/>
              <a:ext cx="493001" cy="416726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0 w 256"/>
                <a:gd name="T5" fmla="*/ 2147483646 h 216"/>
                <a:gd name="T6" fmla="*/ 0 w 256"/>
                <a:gd name="T7" fmla="*/ 2147483646 h 216"/>
                <a:gd name="T8" fmla="*/ 2147483646 w 256"/>
                <a:gd name="T9" fmla="*/ 2147483646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0 h 216"/>
                <a:gd name="T28" fmla="*/ 2147483646 w 256"/>
                <a:gd name="T29" fmla="*/ 0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2147483646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2147483646 w 256"/>
                <a:gd name="T71" fmla="*/ 2147483646 h 21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6" h="216">
                  <a:moveTo>
                    <a:pt x="246" y="216"/>
                  </a:moveTo>
                  <a:cubicBezTo>
                    <a:pt x="10" y="216"/>
                    <a:pt x="10" y="216"/>
                    <a:pt x="10" y="216"/>
                  </a:cubicBezTo>
                  <a:cubicBezTo>
                    <a:pt x="4" y="216"/>
                    <a:pt x="0" y="212"/>
                    <a:pt x="0" y="20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196"/>
                    <a:pt x="4" y="192"/>
                    <a:pt x="10" y="192"/>
                  </a:cubicBezTo>
                  <a:cubicBezTo>
                    <a:pt x="246" y="192"/>
                    <a:pt x="246" y="192"/>
                    <a:pt x="246" y="192"/>
                  </a:cubicBezTo>
                  <a:cubicBezTo>
                    <a:pt x="252" y="192"/>
                    <a:pt x="256" y="196"/>
                    <a:pt x="256" y="202"/>
                  </a:cubicBezTo>
                  <a:cubicBezTo>
                    <a:pt x="256" y="206"/>
                    <a:pt x="256" y="206"/>
                    <a:pt x="256" y="206"/>
                  </a:cubicBezTo>
                  <a:cubicBezTo>
                    <a:pt x="256" y="212"/>
                    <a:pt x="252" y="216"/>
                    <a:pt x="246" y="216"/>
                  </a:cubicBezTo>
                  <a:moveTo>
                    <a:pt x="208" y="180"/>
                  </a:moveTo>
                  <a:cubicBezTo>
                    <a:pt x="184" y="180"/>
                    <a:pt x="184" y="180"/>
                    <a:pt x="184" y="180"/>
                  </a:cubicBezTo>
                  <a:cubicBezTo>
                    <a:pt x="177" y="180"/>
                    <a:pt x="172" y="175"/>
                    <a:pt x="172" y="168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5"/>
                    <a:pt x="177" y="0"/>
                    <a:pt x="184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15" y="0"/>
                    <a:pt x="220" y="5"/>
                    <a:pt x="220" y="12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20" y="175"/>
                    <a:pt x="215" y="180"/>
                    <a:pt x="208" y="180"/>
                  </a:cubicBezTo>
                  <a:moveTo>
                    <a:pt x="140" y="180"/>
                  </a:moveTo>
                  <a:cubicBezTo>
                    <a:pt x="116" y="180"/>
                    <a:pt x="116" y="180"/>
                    <a:pt x="116" y="180"/>
                  </a:cubicBezTo>
                  <a:cubicBezTo>
                    <a:pt x="109" y="180"/>
                    <a:pt x="104" y="175"/>
                    <a:pt x="104" y="1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1"/>
                    <a:pt x="109" y="56"/>
                    <a:pt x="116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47" y="56"/>
                    <a:pt x="152" y="61"/>
                    <a:pt x="152" y="68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52" y="175"/>
                    <a:pt x="147" y="180"/>
                    <a:pt x="140" y="180"/>
                  </a:cubicBezTo>
                  <a:moveTo>
                    <a:pt x="72" y="180"/>
                  </a:moveTo>
                  <a:cubicBezTo>
                    <a:pt x="48" y="180"/>
                    <a:pt x="48" y="180"/>
                    <a:pt x="48" y="180"/>
                  </a:cubicBezTo>
                  <a:cubicBezTo>
                    <a:pt x="41" y="180"/>
                    <a:pt x="36" y="175"/>
                    <a:pt x="36" y="168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17"/>
                    <a:pt x="41" y="112"/>
                    <a:pt x="48" y="112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79" y="112"/>
                    <a:pt x="84" y="117"/>
                    <a:pt x="84" y="124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84" y="175"/>
                    <a:pt x="79" y="180"/>
                    <a:pt x="7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5" name="Freeform 32"/>
            <p:cNvSpPr>
              <a:spLocks noEditPoints="1"/>
            </p:cNvSpPr>
            <p:nvPr/>
          </p:nvSpPr>
          <p:spPr bwMode="auto">
            <a:xfrm>
              <a:off x="16599571" y="8416396"/>
              <a:ext cx="401843" cy="323707"/>
            </a:xfrm>
            <a:custGeom>
              <a:avLst/>
              <a:gdLst>
                <a:gd name="T0" fmla="*/ 2147483646 w 208"/>
                <a:gd name="T1" fmla="*/ 2147483646 h 168"/>
                <a:gd name="T2" fmla="*/ 2147483646 w 208"/>
                <a:gd name="T3" fmla="*/ 2147483646 h 168"/>
                <a:gd name="T4" fmla="*/ 2147483646 w 208"/>
                <a:gd name="T5" fmla="*/ 2147483646 h 168"/>
                <a:gd name="T6" fmla="*/ 2147483646 w 208"/>
                <a:gd name="T7" fmla="*/ 2147483646 h 168"/>
                <a:gd name="T8" fmla="*/ 2147483646 w 208"/>
                <a:gd name="T9" fmla="*/ 2147483646 h 168"/>
                <a:gd name="T10" fmla="*/ 2147483646 w 208"/>
                <a:gd name="T11" fmla="*/ 2147483646 h 168"/>
                <a:gd name="T12" fmla="*/ 2147483646 w 208"/>
                <a:gd name="T13" fmla="*/ 2147483646 h 168"/>
                <a:gd name="T14" fmla="*/ 2147483646 w 208"/>
                <a:gd name="T15" fmla="*/ 2147483646 h 168"/>
                <a:gd name="T16" fmla="*/ 2147483646 w 208"/>
                <a:gd name="T17" fmla="*/ 2147483646 h 168"/>
                <a:gd name="T18" fmla="*/ 2147483646 w 208"/>
                <a:gd name="T19" fmla="*/ 2147483646 h 168"/>
                <a:gd name="T20" fmla="*/ 2147483646 w 208"/>
                <a:gd name="T21" fmla="*/ 2147483646 h 168"/>
                <a:gd name="T22" fmla="*/ 2147483646 w 208"/>
                <a:gd name="T23" fmla="*/ 2147483646 h 168"/>
                <a:gd name="T24" fmla="*/ 2147483646 w 208"/>
                <a:gd name="T25" fmla="*/ 2147483646 h 168"/>
                <a:gd name="T26" fmla="*/ 2147483646 w 208"/>
                <a:gd name="T27" fmla="*/ 2147483646 h 168"/>
                <a:gd name="T28" fmla="*/ 0 w 208"/>
                <a:gd name="T29" fmla="*/ 2147483646 h 168"/>
                <a:gd name="T30" fmla="*/ 2147483646 w 208"/>
                <a:gd name="T31" fmla="*/ 2147483646 h 168"/>
                <a:gd name="T32" fmla="*/ 2147483646 w 208"/>
                <a:gd name="T33" fmla="*/ 2147483646 h 168"/>
                <a:gd name="T34" fmla="*/ 2147483646 w 208"/>
                <a:gd name="T35" fmla="*/ 2147483646 h 168"/>
                <a:gd name="T36" fmla="*/ 2147483646 w 208"/>
                <a:gd name="T37" fmla="*/ 2147483646 h 168"/>
                <a:gd name="T38" fmla="*/ 0 w 208"/>
                <a:gd name="T39" fmla="*/ 2147483646 h 168"/>
                <a:gd name="T40" fmla="*/ 2147483646 w 208"/>
                <a:gd name="T41" fmla="*/ 0 h 168"/>
                <a:gd name="T42" fmla="*/ 2147483646 w 208"/>
                <a:gd name="T43" fmla="*/ 2147483646 h 168"/>
                <a:gd name="T44" fmla="*/ 2147483646 w 208"/>
                <a:gd name="T45" fmla="*/ 2147483646 h 168"/>
                <a:gd name="T46" fmla="*/ 2147483646 w 208"/>
                <a:gd name="T47" fmla="*/ 2147483646 h 168"/>
                <a:gd name="T48" fmla="*/ 2147483646 w 208"/>
                <a:gd name="T49" fmla="*/ 2147483646 h 168"/>
                <a:gd name="T50" fmla="*/ 2147483646 w 208"/>
                <a:gd name="T51" fmla="*/ 2147483646 h 168"/>
                <a:gd name="T52" fmla="*/ 2147483646 w 208"/>
                <a:gd name="T53" fmla="*/ 2147483646 h 168"/>
                <a:gd name="T54" fmla="*/ 2147483646 w 208"/>
                <a:gd name="T55" fmla="*/ 2147483646 h 168"/>
                <a:gd name="T56" fmla="*/ 2147483646 w 208"/>
                <a:gd name="T57" fmla="*/ 2147483646 h 1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8" h="168">
                  <a:moveTo>
                    <a:pt x="198" y="168"/>
                  </a:moveTo>
                  <a:cubicBezTo>
                    <a:pt x="106" y="168"/>
                    <a:pt x="106" y="168"/>
                    <a:pt x="106" y="168"/>
                  </a:cubicBezTo>
                  <a:cubicBezTo>
                    <a:pt x="100" y="168"/>
                    <a:pt x="96" y="164"/>
                    <a:pt x="96" y="158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6" y="148"/>
                    <a:pt x="100" y="144"/>
                    <a:pt x="106" y="144"/>
                  </a:cubicBezTo>
                  <a:cubicBezTo>
                    <a:pt x="198" y="144"/>
                    <a:pt x="198" y="144"/>
                    <a:pt x="198" y="144"/>
                  </a:cubicBezTo>
                  <a:cubicBezTo>
                    <a:pt x="204" y="144"/>
                    <a:pt x="208" y="148"/>
                    <a:pt x="208" y="154"/>
                  </a:cubicBezTo>
                  <a:cubicBezTo>
                    <a:pt x="208" y="158"/>
                    <a:pt x="208" y="158"/>
                    <a:pt x="208" y="158"/>
                  </a:cubicBezTo>
                  <a:cubicBezTo>
                    <a:pt x="208" y="164"/>
                    <a:pt x="204" y="168"/>
                    <a:pt x="198" y="168"/>
                  </a:cubicBezTo>
                  <a:moveTo>
                    <a:pt x="92" y="93"/>
                  </a:moveTo>
                  <a:cubicBezTo>
                    <a:pt x="92" y="93"/>
                    <a:pt x="92" y="93"/>
                    <a:pt x="92" y="93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18" y="167"/>
                    <a:pt x="15" y="168"/>
                    <a:pt x="12" y="168"/>
                  </a:cubicBezTo>
                  <a:cubicBezTo>
                    <a:pt x="5" y="168"/>
                    <a:pt x="0" y="163"/>
                    <a:pt x="0" y="156"/>
                  </a:cubicBezTo>
                  <a:cubicBezTo>
                    <a:pt x="0" y="153"/>
                    <a:pt x="1" y="150"/>
                    <a:pt x="3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2" y="19"/>
                    <a:pt x="0" y="16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5" y="77"/>
                    <a:pt x="96" y="81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7"/>
                    <a:pt x="95" y="90"/>
                    <a:pt x="92" y="9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6" name="Freeform 33"/>
            <p:cNvSpPr>
              <a:spLocks noEditPoints="1"/>
            </p:cNvSpPr>
            <p:nvPr/>
          </p:nvSpPr>
          <p:spPr bwMode="auto">
            <a:xfrm>
              <a:off x="15691703" y="8440582"/>
              <a:ext cx="493003" cy="277197"/>
            </a:xfrm>
            <a:custGeom>
              <a:avLst/>
              <a:gdLst>
                <a:gd name="T0" fmla="*/ 2147483646 w 256"/>
                <a:gd name="T1" fmla="*/ 2147483646 h 144"/>
                <a:gd name="T2" fmla="*/ 2147483646 w 256"/>
                <a:gd name="T3" fmla="*/ 2147483646 h 144"/>
                <a:gd name="T4" fmla="*/ 2147483646 w 256"/>
                <a:gd name="T5" fmla="*/ 2147483646 h 144"/>
                <a:gd name="T6" fmla="*/ 2147483646 w 256"/>
                <a:gd name="T7" fmla="*/ 0 h 144"/>
                <a:gd name="T8" fmla="*/ 2147483646 w 256"/>
                <a:gd name="T9" fmla="*/ 0 h 144"/>
                <a:gd name="T10" fmla="*/ 2147483646 w 256"/>
                <a:gd name="T11" fmla="*/ 2147483646 h 144"/>
                <a:gd name="T12" fmla="*/ 2147483646 w 256"/>
                <a:gd name="T13" fmla="*/ 2147483646 h 144"/>
                <a:gd name="T14" fmla="*/ 2147483646 w 256"/>
                <a:gd name="T15" fmla="*/ 2147483646 h 144"/>
                <a:gd name="T16" fmla="*/ 2147483646 w 256"/>
                <a:gd name="T17" fmla="*/ 2147483646 h 144"/>
                <a:gd name="T18" fmla="*/ 2147483646 w 256"/>
                <a:gd name="T19" fmla="*/ 2147483646 h 144"/>
                <a:gd name="T20" fmla="*/ 2147483646 w 256"/>
                <a:gd name="T21" fmla="*/ 2147483646 h 144"/>
                <a:gd name="T22" fmla="*/ 2147483646 w 256"/>
                <a:gd name="T23" fmla="*/ 2147483646 h 144"/>
                <a:gd name="T24" fmla="*/ 2147483646 w 256"/>
                <a:gd name="T25" fmla="*/ 2147483646 h 144"/>
                <a:gd name="T26" fmla="*/ 2147483646 w 256"/>
                <a:gd name="T27" fmla="*/ 2147483646 h 144"/>
                <a:gd name="T28" fmla="*/ 2147483646 w 256"/>
                <a:gd name="T29" fmla="*/ 2147483646 h 144"/>
                <a:gd name="T30" fmla="*/ 0 w 256"/>
                <a:gd name="T31" fmla="*/ 2147483646 h 144"/>
                <a:gd name="T32" fmla="*/ 2147483646 w 256"/>
                <a:gd name="T33" fmla="*/ 0 h 144"/>
                <a:gd name="T34" fmla="*/ 2147483646 w 256"/>
                <a:gd name="T35" fmla="*/ 0 h 144"/>
                <a:gd name="T36" fmla="*/ 2147483646 w 256"/>
                <a:gd name="T37" fmla="*/ 2147483646 h 144"/>
                <a:gd name="T38" fmla="*/ 2147483646 w 256"/>
                <a:gd name="T39" fmla="*/ 2147483646 h 144"/>
                <a:gd name="T40" fmla="*/ 2147483646 w 256"/>
                <a:gd name="T41" fmla="*/ 2147483646 h 144"/>
                <a:gd name="T42" fmla="*/ 2147483646 w 256"/>
                <a:gd name="T43" fmla="*/ 2147483646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6" h="144">
                  <a:moveTo>
                    <a:pt x="244" y="24"/>
                  </a:moveTo>
                  <a:cubicBezTo>
                    <a:pt x="124" y="24"/>
                    <a:pt x="124" y="24"/>
                    <a:pt x="124" y="24"/>
                  </a:cubicBezTo>
                  <a:cubicBezTo>
                    <a:pt x="117" y="24"/>
                    <a:pt x="112" y="19"/>
                    <a:pt x="112" y="12"/>
                  </a:cubicBezTo>
                  <a:cubicBezTo>
                    <a:pt x="112" y="5"/>
                    <a:pt x="117" y="0"/>
                    <a:pt x="124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244" y="120"/>
                  </a:moveTo>
                  <a:cubicBezTo>
                    <a:pt x="251" y="120"/>
                    <a:pt x="256" y="125"/>
                    <a:pt x="256" y="132"/>
                  </a:cubicBezTo>
                  <a:cubicBezTo>
                    <a:pt x="256" y="139"/>
                    <a:pt x="251" y="144"/>
                    <a:pt x="244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0" y="144"/>
                    <a:pt x="116" y="142"/>
                    <a:pt x="114" y="138"/>
                  </a:cubicBezTo>
                  <a:cubicBezTo>
                    <a:pt x="114" y="138"/>
                    <a:pt x="114" y="138"/>
                    <a:pt x="114" y="138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2" y="0"/>
                    <a:pt x="56" y="2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131" y="120"/>
                    <a:pt x="131" y="120"/>
                    <a:pt x="131" y="120"/>
                  </a:cubicBezTo>
                  <a:lnTo>
                    <a:pt x="244" y="1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7" name="Freeform 34"/>
            <p:cNvSpPr>
              <a:spLocks noEditPoints="1"/>
            </p:cNvSpPr>
            <p:nvPr/>
          </p:nvSpPr>
          <p:spPr bwMode="auto">
            <a:xfrm>
              <a:off x="14835926" y="8340121"/>
              <a:ext cx="478119" cy="478118"/>
            </a:xfrm>
            <a:custGeom>
              <a:avLst/>
              <a:gdLst>
                <a:gd name="T0" fmla="*/ 2147483646 w 248"/>
                <a:gd name="T1" fmla="*/ 2147483646 h 248"/>
                <a:gd name="T2" fmla="*/ 2147483646 w 248"/>
                <a:gd name="T3" fmla="*/ 2147483646 h 248"/>
                <a:gd name="T4" fmla="*/ 2147483646 w 248"/>
                <a:gd name="T5" fmla="*/ 2147483646 h 248"/>
                <a:gd name="T6" fmla="*/ 2147483646 w 248"/>
                <a:gd name="T7" fmla="*/ 2147483646 h 248"/>
                <a:gd name="T8" fmla="*/ 2147483646 w 248"/>
                <a:gd name="T9" fmla="*/ 2147483646 h 248"/>
                <a:gd name="T10" fmla="*/ 2147483646 w 248"/>
                <a:gd name="T11" fmla="*/ 2147483646 h 248"/>
                <a:gd name="T12" fmla="*/ 2147483646 w 248"/>
                <a:gd name="T13" fmla="*/ 2147483646 h 248"/>
                <a:gd name="T14" fmla="*/ 2147483646 w 248"/>
                <a:gd name="T15" fmla="*/ 2147483646 h 248"/>
                <a:gd name="T16" fmla="*/ 2147483646 w 248"/>
                <a:gd name="T17" fmla="*/ 2147483646 h 248"/>
                <a:gd name="T18" fmla="*/ 2147483646 w 248"/>
                <a:gd name="T19" fmla="*/ 2147483646 h 248"/>
                <a:gd name="T20" fmla="*/ 2147483646 w 248"/>
                <a:gd name="T21" fmla="*/ 2147483646 h 248"/>
                <a:gd name="T22" fmla="*/ 0 w 248"/>
                <a:gd name="T23" fmla="*/ 2147483646 h 248"/>
                <a:gd name="T24" fmla="*/ 2147483646 w 248"/>
                <a:gd name="T25" fmla="*/ 2147483646 h 248"/>
                <a:gd name="T26" fmla="*/ 2147483646 w 248"/>
                <a:gd name="T27" fmla="*/ 2147483646 h 248"/>
                <a:gd name="T28" fmla="*/ 2147483646 w 248"/>
                <a:gd name="T29" fmla="*/ 2147483646 h 248"/>
                <a:gd name="T30" fmla="*/ 2147483646 w 248"/>
                <a:gd name="T31" fmla="*/ 2147483646 h 248"/>
                <a:gd name="T32" fmla="*/ 0 w 248"/>
                <a:gd name="T33" fmla="*/ 2147483646 h 248"/>
                <a:gd name="T34" fmla="*/ 2147483646 w 248"/>
                <a:gd name="T35" fmla="*/ 0 h 248"/>
                <a:gd name="T36" fmla="*/ 2147483646 w 248"/>
                <a:gd name="T37" fmla="*/ 2147483646 h 248"/>
                <a:gd name="T38" fmla="*/ 2147483646 w 248"/>
                <a:gd name="T39" fmla="*/ 2147483646 h 248"/>
                <a:gd name="T40" fmla="*/ 2147483646 w 248"/>
                <a:gd name="T41" fmla="*/ 2147483646 h 248"/>
                <a:gd name="T42" fmla="*/ 2147483646 w 248"/>
                <a:gd name="T43" fmla="*/ 2147483646 h 248"/>
                <a:gd name="T44" fmla="*/ 2147483646 w 248"/>
                <a:gd name="T45" fmla="*/ 0 h 248"/>
                <a:gd name="T46" fmla="*/ 2147483646 w 248"/>
                <a:gd name="T47" fmla="*/ 2147483646 h 248"/>
                <a:gd name="T48" fmla="*/ 2147483646 w 248"/>
                <a:gd name="T49" fmla="*/ 2147483646 h 248"/>
                <a:gd name="T50" fmla="*/ 2147483646 w 248"/>
                <a:gd name="T51" fmla="*/ 2147483646 h 248"/>
                <a:gd name="T52" fmla="*/ 2147483646 w 248"/>
                <a:gd name="T53" fmla="*/ 2147483646 h 248"/>
                <a:gd name="T54" fmla="*/ 2147483646 w 248"/>
                <a:gd name="T55" fmla="*/ 2147483646 h 248"/>
                <a:gd name="T56" fmla="*/ 2147483646 w 248"/>
                <a:gd name="T57" fmla="*/ 2147483646 h 248"/>
                <a:gd name="T58" fmla="*/ 2147483646 w 248"/>
                <a:gd name="T59" fmla="*/ 2147483646 h 248"/>
                <a:gd name="T60" fmla="*/ 2147483646 w 248"/>
                <a:gd name="T61" fmla="*/ 2147483646 h 248"/>
                <a:gd name="T62" fmla="*/ 2147483646 w 248"/>
                <a:gd name="T63" fmla="*/ 2147483646 h 248"/>
                <a:gd name="T64" fmla="*/ 2147483646 w 248"/>
                <a:gd name="T65" fmla="*/ 2147483646 h 248"/>
                <a:gd name="T66" fmla="*/ 2147483646 w 248"/>
                <a:gd name="T67" fmla="*/ 2147483646 h 248"/>
                <a:gd name="T68" fmla="*/ 2147483646 w 248"/>
                <a:gd name="T69" fmla="*/ 2147483646 h 248"/>
                <a:gd name="T70" fmla="*/ 2147483646 w 248"/>
                <a:gd name="T71" fmla="*/ 2147483646 h 248"/>
                <a:gd name="T72" fmla="*/ 2147483646 w 248"/>
                <a:gd name="T73" fmla="*/ 2147483646 h 248"/>
                <a:gd name="T74" fmla="*/ 2147483646 w 248"/>
                <a:gd name="T75" fmla="*/ 2147483646 h 248"/>
                <a:gd name="T76" fmla="*/ 2147483646 w 248"/>
                <a:gd name="T77" fmla="*/ 2147483646 h 248"/>
                <a:gd name="T78" fmla="*/ 2147483646 w 248"/>
                <a:gd name="T79" fmla="*/ 2147483646 h 248"/>
                <a:gd name="T80" fmla="*/ 2147483646 w 248"/>
                <a:gd name="T81" fmla="*/ 2147483646 h 248"/>
                <a:gd name="T82" fmla="*/ 2147483646 w 248"/>
                <a:gd name="T83" fmla="*/ 2147483646 h 248"/>
                <a:gd name="T84" fmla="*/ 2147483646 w 248"/>
                <a:gd name="T85" fmla="*/ 2147483646 h 248"/>
                <a:gd name="T86" fmla="*/ 2147483646 w 248"/>
                <a:gd name="T87" fmla="*/ 2147483646 h 248"/>
                <a:gd name="T88" fmla="*/ 2147483646 w 248"/>
                <a:gd name="T89" fmla="*/ 2147483646 h 248"/>
                <a:gd name="T90" fmla="*/ 2147483646 w 248"/>
                <a:gd name="T91" fmla="*/ 2147483646 h 248"/>
                <a:gd name="T92" fmla="*/ 2147483646 w 248"/>
                <a:gd name="T93" fmla="*/ 2147483646 h 248"/>
                <a:gd name="T94" fmla="*/ 2147483646 w 248"/>
                <a:gd name="T95" fmla="*/ 2147483646 h 248"/>
                <a:gd name="T96" fmla="*/ 2147483646 w 248"/>
                <a:gd name="T97" fmla="*/ 2147483646 h 248"/>
                <a:gd name="T98" fmla="*/ 2147483646 w 248"/>
                <a:gd name="T99" fmla="*/ 2147483646 h 248"/>
                <a:gd name="T100" fmla="*/ 2147483646 w 248"/>
                <a:gd name="T101" fmla="*/ 2147483646 h 248"/>
                <a:gd name="T102" fmla="*/ 2147483646 w 248"/>
                <a:gd name="T103" fmla="*/ 2147483646 h 248"/>
                <a:gd name="T104" fmla="*/ 2147483646 w 248"/>
                <a:gd name="T105" fmla="*/ 2147483646 h 248"/>
                <a:gd name="T106" fmla="*/ 2147483646 w 248"/>
                <a:gd name="T107" fmla="*/ 2147483646 h 248"/>
                <a:gd name="T108" fmla="*/ 2147483646 w 248"/>
                <a:gd name="T109" fmla="*/ 2147483646 h 2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8" h="248">
                  <a:moveTo>
                    <a:pt x="200" y="96"/>
                  </a:moveTo>
                  <a:cubicBezTo>
                    <a:pt x="176" y="96"/>
                    <a:pt x="176" y="96"/>
                    <a:pt x="176" y="96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227" y="152"/>
                    <a:pt x="248" y="173"/>
                    <a:pt x="248" y="200"/>
                  </a:cubicBezTo>
                  <a:cubicBezTo>
                    <a:pt x="248" y="227"/>
                    <a:pt x="227" y="248"/>
                    <a:pt x="200" y="248"/>
                  </a:cubicBezTo>
                  <a:cubicBezTo>
                    <a:pt x="173" y="248"/>
                    <a:pt x="152" y="227"/>
                    <a:pt x="152" y="200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200"/>
                    <a:pt x="96" y="200"/>
                    <a:pt x="96" y="200"/>
                  </a:cubicBezTo>
                  <a:cubicBezTo>
                    <a:pt x="96" y="227"/>
                    <a:pt x="75" y="248"/>
                    <a:pt x="48" y="248"/>
                  </a:cubicBezTo>
                  <a:cubicBezTo>
                    <a:pt x="21" y="248"/>
                    <a:pt x="0" y="227"/>
                    <a:pt x="0" y="200"/>
                  </a:cubicBezTo>
                  <a:cubicBezTo>
                    <a:pt x="0" y="173"/>
                    <a:pt x="21" y="152"/>
                    <a:pt x="48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21" y="96"/>
                    <a:pt x="0" y="75"/>
                    <a:pt x="0" y="48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75" y="0"/>
                    <a:pt x="96" y="21"/>
                    <a:pt x="96" y="48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21"/>
                    <a:pt x="173" y="0"/>
                    <a:pt x="200" y="0"/>
                  </a:cubicBezTo>
                  <a:cubicBezTo>
                    <a:pt x="227" y="0"/>
                    <a:pt x="248" y="21"/>
                    <a:pt x="248" y="48"/>
                  </a:cubicBezTo>
                  <a:cubicBezTo>
                    <a:pt x="248" y="75"/>
                    <a:pt x="227" y="96"/>
                    <a:pt x="200" y="96"/>
                  </a:cubicBezTo>
                  <a:moveTo>
                    <a:pt x="176" y="200"/>
                  </a:moveTo>
                  <a:cubicBezTo>
                    <a:pt x="176" y="213"/>
                    <a:pt x="187" y="224"/>
                    <a:pt x="200" y="224"/>
                  </a:cubicBezTo>
                  <a:cubicBezTo>
                    <a:pt x="213" y="224"/>
                    <a:pt x="224" y="213"/>
                    <a:pt x="224" y="200"/>
                  </a:cubicBezTo>
                  <a:cubicBezTo>
                    <a:pt x="224" y="188"/>
                    <a:pt x="215" y="178"/>
                    <a:pt x="204" y="176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176" y="176"/>
                    <a:pt x="176" y="176"/>
                    <a:pt x="176" y="176"/>
                  </a:cubicBezTo>
                  <a:lnTo>
                    <a:pt x="176" y="200"/>
                  </a:lnTo>
                  <a:close/>
                  <a:moveTo>
                    <a:pt x="72" y="48"/>
                  </a:moveTo>
                  <a:cubicBezTo>
                    <a:pt x="72" y="35"/>
                    <a:pt x="61" y="24"/>
                    <a:pt x="48" y="24"/>
                  </a:cubicBezTo>
                  <a:cubicBezTo>
                    <a:pt x="35" y="24"/>
                    <a:pt x="24" y="35"/>
                    <a:pt x="24" y="48"/>
                  </a:cubicBezTo>
                  <a:cubicBezTo>
                    <a:pt x="24" y="61"/>
                    <a:pt x="35" y="72"/>
                    <a:pt x="48" y="72"/>
                  </a:cubicBezTo>
                  <a:cubicBezTo>
                    <a:pt x="72" y="72"/>
                    <a:pt x="72" y="72"/>
                    <a:pt x="72" y="72"/>
                  </a:cubicBezTo>
                  <a:lnTo>
                    <a:pt x="72" y="48"/>
                  </a:lnTo>
                  <a:close/>
                  <a:moveTo>
                    <a:pt x="24" y="200"/>
                  </a:moveTo>
                  <a:cubicBezTo>
                    <a:pt x="24" y="213"/>
                    <a:pt x="35" y="224"/>
                    <a:pt x="48" y="224"/>
                  </a:cubicBezTo>
                  <a:cubicBezTo>
                    <a:pt x="61" y="224"/>
                    <a:pt x="72" y="213"/>
                    <a:pt x="72" y="200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48" y="176"/>
                    <a:pt x="48" y="176"/>
                    <a:pt x="48" y="176"/>
                  </a:cubicBezTo>
                  <a:cubicBezTo>
                    <a:pt x="35" y="176"/>
                    <a:pt x="24" y="187"/>
                    <a:pt x="24" y="200"/>
                  </a:cubicBezTo>
                  <a:moveTo>
                    <a:pt x="152" y="96"/>
                  </a:moveTo>
                  <a:cubicBezTo>
                    <a:pt x="96" y="96"/>
                    <a:pt x="96" y="96"/>
                    <a:pt x="96" y="96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152" y="152"/>
                    <a:pt x="152" y="152"/>
                    <a:pt x="152" y="152"/>
                  </a:cubicBezTo>
                  <a:lnTo>
                    <a:pt x="152" y="96"/>
                  </a:lnTo>
                  <a:close/>
                  <a:moveTo>
                    <a:pt x="200" y="24"/>
                  </a:moveTo>
                  <a:cubicBezTo>
                    <a:pt x="187" y="24"/>
                    <a:pt x="176" y="35"/>
                    <a:pt x="176" y="48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13" y="72"/>
                    <a:pt x="224" y="61"/>
                    <a:pt x="224" y="48"/>
                  </a:cubicBezTo>
                  <a:cubicBezTo>
                    <a:pt x="224" y="35"/>
                    <a:pt x="213" y="24"/>
                    <a:pt x="20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8" name="Freeform 35"/>
            <p:cNvSpPr>
              <a:spLocks/>
            </p:cNvSpPr>
            <p:nvPr/>
          </p:nvSpPr>
          <p:spPr bwMode="auto">
            <a:xfrm>
              <a:off x="13965266" y="8455465"/>
              <a:ext cx="493003" cy="247431"/>
            </a:xfrm>
            <a:custGeom>
              <a:avLst/>
              <a:gdLst>
                <a:gd name="T0" fmla="*/ 2147483646 w 256"/>
                <a:gd name="T1" fmla="*/ 2147483646 h 128"/>
                <a:gd name="T2" fmla="*/ 2147483646 w 256"/>
                <a:gd name="T3" fmla="*/ 2147483646 h 128"/>
                <a:gd name="T4" fmla="*/ 2147483646 w 256"/>
                <a:gd name="T5" fmla="*/ 2147483646 h 128"/>
                <a:gd name="T6" fmla="*/ 2147483646 w 256"/>
                <a:gd name="T7" fmla="*/ 2147483646 h 128"/>
                <a:gd name="T8" fmla="*/ 2147483646 w 256"/>
                <a:gd name="T9" fmla="*/ 2147483646 h 128"/>
                <a:gd name="T10" fmla="*/ 2147483646 w 256"/>
                <a:gd name="T11" fmla="*/ 0 h 128"/>
                <a:gd name="T12" fmla="*/ 2147483646 w 256"/>
                <a:gd name="T13" fmla="*/ 2147483646 h 128"/>
                <a:gd name="T14" fmla="*/ 2147483646 w 256"/>
                <a:gd name="T15" fmla="*/ 2147483646 h 128"/>
                <a:gd name="T16" fmla="*/ 2147483646 w 256"/>
                <a:gd name="T17" fmla="*/ 2147483646 h 128"/>
                <a:gd name="T18" fmla="*/ 2147483646 w 256"/>
                <a:gd name="T19" fmla="*/ 0 h 128"/>
                <a:gd name="T20" fmla="*/ 0 w 256"/>
                <a:gd name="T21" fmla="*/ 2147483646 h 128"/>
                <a:gd name="T22" fmla="*/ 2147483646 w 256"/>
                <a:gd name="T23" fmla="*/ 2147483646 h 128"/>
                <a:gd name="T24" fmla="*/ 2147483646 w 256"/>
                <a:gd name="T25" fmla="*/ 2147483646 h 128"/>
                <a:gd name="T26" fmla="*/ 2147483646 w 256"/>
                <a:gd name="T27" fmla="*/ 2147483646 h 128"/>
                <a:gd name="T28" fmla="*/ 2147483646 w 256"/>
                <a:gd name="T29" fmla="*/ 2147483646 h 128"/>
                <a:gd name="T30" fmla="*/ 2147483646 w 256"/>
                <a:gd name="T31" fmla="*/ 2147483646 h 128"/>
                <a:gd name="T32" fmla="*/ 2147483646 w 256"/>
                <a:gd name="T33" fmla="*/ 2147483646 h 128"/>
                <a:gd name="T34" fmla="*/ 2147483646 w 256"/>
                <a:gd name="T35" fmla="*/ 2147483646 h 128"/>
                <a:gd name="T36" fmla="*/ 2147483646 w 256"/>
                <a:gd name="T37" fmla="*/ 2147483646 h 128"/>
                <a:gd name="T38" fmla="*/ 2147483646 w 256"/>
                <a:gd name="T39" fmla="*/ 2147483646 h 128"/>
                <a:gd name="T40" fmla="*/ 2147483646 w 256"/>
                <a:gd name="T41" fmla="*/ 2147483646 h 128"/>
                <a:gd name="T42" fmla="*/ 2147483646 w 256"/>
                <a:gd name="T43" fmla="*/ 2147483646 h 128"/>
                <a:gd name="T44" fmla="*/ 2147483646 w 256"/>
                <a:gd name="T45" fmla="*/ 2147483646 h 128"/>
                <a:gd name="T46" fmla="*/ 2147483646 w 256"/>
                <a:gd name="T47" fmla="*/ 2147483646 h 128"/>
                <a:gd name="T48" fmla="*/ 2147483646 w 256"/>
                <a:gd name="T49" fmla="*/ 2147483646 h 128"/>
                <a:gd name="T50" fmla="*/ 2147483646 w 256"/>
                <a:gd name="T51" fmla="*/ 2147483646 h 128"/>
                <a:gd name="T52" fmla="*/ 2147483646 w 256"/>
                <a:gd name="T53" fmla="*/ 2147483646 h 1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6" h="128">
                  <a:moveTo>
                    <a:pt x="244" y="56"/>
                  </a:moveTo>
                  <a:cubicBezTo>
                    <a:pt x="237" y="56"/>
                    <a:pt x="232" y="61"/>
                    <a:pt x="232" y="68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6" y="1"/>
                    <a:pt x="143" y="0"/>
                    <a:pt x="140" y="0"/>
                  </a:cubicBezTo>
                  <a:cubicBezTo>
                    <a:pt x="137" y="0"/>
                    <a:pt x="134" y="1"/>
                    <a:pt x="132" y="4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5"/>
                    <a:pt x="1" y="18"/>
                    <a:pt x="4" y="20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70" y="87"/>
                    <a:pt x="73" y="88"/>
                    <a:pt x="76" y="88"/>
                  </a:cubicBezTo>
                  <a:cubicBezTo>
                    <a:pt x="79" y="88"/>
                    <a:pt x="82" y="87"/>
                    <a:pt x="84" y="84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215" y="104"/>
                    <a:pt x="215" y="104"/>
                    <a:pt x="215" y="104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89" y="104"/>
                    <a:pt x="184" y="109"/>
                    <a:pt x="184" y="116"/>
                  </a:cubicBezTo>
                  <a:cubicBezTo>
                    <a:pt x="184" y="123"/>
                    <a:pt x="189" y="128"/>
                    <a:pt x="196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23"/>
                    <a:pt x="256" y="116"/>
                  </a:cubicBezTo>
                  <a:cubicBezTo>
                    <a:pt x="256" y="68"/>
                    <a:pt x="256" y="68"/>
                    <a:pt x="256" y="68"/>
                  </a:cubicBezTo>
                  <a:cubicBezTo>
                    <a:pt x="256" y="61"/>
                    <a:pt x="251" y="56"/>
                    <a:pt x="244" y="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9" name="Freeform 36"/>
            <p:cNvSpPr>
              <a:spLocks/>
            </p:cNvSpPr>
            <p:nvPr/>
          </p:nvSpPr>
          <p:spPr bwMode="auto">
            <a:xfrm>
              <a:off x="13102047" y="8455465"/>
              <a:ext cx="493003" cy="247431"/>
            </a:xfrm>
            <a:custGeom>
              <a:avLst/>
              <a:gdLst>
                <a:gd name="T0" fmla="*/ 2147483646 w 256"/>
                <a:gd name="T1" fmla="*/ 2147483646 h 128"/>
                <a:gd name="T2" fmla="*/ 2147483646 w 256"/>
                <a:gd name="T3" fmla="*/ 2147483646 h 128"/>
                <a:gd name="T4" fmla="*/ 2147483646 w 256"/>
                <a:gd name="T5" fmla="*/ 2147483646 h 128"/>
                <a:gd name="T6" fmla="*/ 2147483646 w 256"/>
                <a:gd name="T7" fmla="*/ 2147483646 h 128"/>
                <a:gd name="T8" fmla="*/ 2147483646 w 256"/>
                <a:gd name="T9" fmla="*/ 2147483646 h 128"/>
                <a:gd name="T10" fmla="*/ 2147483646 w 256"/>
                <a:gd name="T11" fmla="*/ 2147483646 h 128"/>
                <a:gd name="T12" fmla="*/ 2147483646 w 256"/>
                <a:gd name="T13" fmla="*/ 2147483646 h 128"/>
                <a:gd name="T14" fmla="*/ 2147483646 w 256"/>
                <a:gd name="T15" fmla="*/ 2147483646 h 128"/>
                <a:gd name="T16" fmla="*/ 2147483646 w 256"/>
                <a:gd name="T17" fmla="*/ 2147483646 h 128"/>
                <a:gd name="T18" fmla="*/ 2147483646 w 256"/>
                <a:gd name="T19" fmla="*/ 2147483646 h 128"/>
                <a:gd name="T20" fmla="*/ 0 w 256"/>
                <a:gd name="T21" fmla="*/ 2147483646 h 128"/>
                <a:gd name="T22" fmla="*/ 2147483646 w 256"/>
                <a:gd name="T23" fmla="*/ 2147483646 h 128"/>
                <a:gd name="T24" fmla="*/ 2147483646 w 256"/>
                <a:gd name="T25" fmla="*/ 2147483646 h 128"/>
                <a:gd name="T26" fmla="*/ 2147483646 w 256"/>
                <a:gd name="T27" fmla="*/ 2147483646 h 128"/>
                <a:gd name="T28" fmla="*/ 2147483646 w 256"/>
                <a:gd name="T29" fmla="*/ 2147483646 h 128"/>
                <a:gd name="T30" fmla="*/ 2147483646 w 256"/>
                <a:gd name="T31" fmla="*/ 2147483646 h 128"/>
                <a:gd name="T32" fmla="*/ 2147483646 w 256"/>
                <a:gd name="T33" fmla="*/ 2147483646 h 128"/>
                <a:gd name="T34" fmla="*/ 2147483646 w 256"/>
                <a:gd name="T35" fmla="*/ 2147483646 h 128"/>
                <a:gd name="T36" fmla="*/ 2147483646 w 256"/>
                <a:gd name="T37" fmla="*/ 2147483646 h 128"/>
                <a:gd name="T38" fmla="*/ 2147483646 w 256"/>
                <a:gd name="T39" fmla="*/ 2147483646 h 128"/>
                <a:gd name="T40" fmla="*/ 2147483646 w 256"/>
                <a:gd name="T41" fmla="*/ 2147483646 h 128"/>
                <a:gd name="T42" fmla="*/ 2147483646 w 256"/>
                <a:gd name="T43" fmla="*/ 2147483646 h 128"/>
                <a:gd name="T44" fmla="*/ 2147483646 w 256"/>
                <a:gd name="T45" fmla="*/ 0 h 128"/>
                <a:gd name="T46" fmla="*/ 2147483646 w 256"/>
                <a:gd name="T47" fmla="*/ 0 h 128"/>
                <a:gd name="T48" fmla="*/ 2147483646 w 256"/>
                <a:gd name="T49" fmla="*/ 2147483646 h 128"/>
                <a:gd name="T50" fmla="*/ 2147483646 w 256"/>
                <a:gd name="T51" fmla="*/ 2147483646 h 128"/>
                <a:gd name="T52" fmla="*/ 2147483646 w 256"/>
                <a:gd name="T53" fmla="*/ 2147483646 h 1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6" h="128"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46" y="127"/>
                    <a:pt x="143" y="128"/>
                    <a:pt x="140" y="128"/>
                  </a:cubicBezTo>
                  <a:cubicBezTo>
                    <a:pt x="137" y="128"/>
                    <a:pt x="134" y="127"/>
                    <a:pt x="132" y="124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18" y="127"/>
                    <a:pt x="15" y="128"/>
                    <a:pt x="12" y="128"/>
                  </a:cubicBezTo>
                  <a:cubicBezTo>
                    <a:pt x="5" y="128"/>
                    <a:pt x="0" y="123"/>
                    <a:pt x="0" y="116"/>
                  </a:cubicBezTo>
                  <a:cubicBezTo>
                    <a:pt x="0" y="113"/>
                    <a:pt x="1" y="110"/>
                    <a:pt x="4" y="108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1"/>
                    <a:pt x="73" y="40"/>
                    <a:pt x="76" y="40"/>
                  </a:cubicBezTo>
                  <a:cubicBezTo>
                    <a:pt x="79" y="40"/>
                    <a:pt x="82" y="41"/>
                    <a:pt x="84" y="44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57" y="82"/>
                    <a:pt x="157" y="82"/>
                    <a:pt x="157" y="82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215" y="24"/>
                    <a:pt x="215" y="24"/>
                    <a:pt x="215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0" name="Freeform 37"/>
            <p:cNvSpPr>
              <a:spLocks noEditPoints="1"/>
            </p:cNvSpPr>
            <p:nvPr/>
          </p:nvSpPr>
          <p:spPr bwMode="auto">
            <a:xfrm>
              <a:off x="12238829" y="8386630"/>
              <a:ext cx="493003" cy="385100"/>
            </a:xfrm>
            <a:custGeom>
              <a:avLst/>
              <a:gdLst>
                <a:gd name="T0" fmla="*/ 2147483646 w 256"/>
                <a:gd name="T1" fmla="*/ 2147483646 h 200"/>
                <a:gd name="T2" fmla="*/ 2147483646 w 256"/>
                <a:gd name="T3" fmla="*/ 2147483646 h 200"/>
                <a:gd name="T4" fmla="*/ 2147483646 w 256"/>
                <a:gd name="T5" fmla="*/ 2147483646 h 200"/>
                <a:gd name="T6" fmla="*/ 2147483646 w 256"/>
                <a:gd name="T7" fmla="*/ 2147483646 h 200"/>
                <a:gd name="T8" fmla="*/ 2147483646 w 256"/>
                <a:gd name="T9" fmla="*/ 2147483646 h 200"/>
                <a:gd name="T10" fmla="*/ 2147483646 w 256"/>
                <a:gd name="T11" fmla="*/ 2147483646 h 200"/>
                <a:gd name="T12" fmla="*/ 2147483646 w 256"/>
                <a:gd name="T13" fmla="*/ 2147483646 h 200"/>
                <a:gd name="T14" fmla="*/ 2147483646 w 256"/>
                <a:gd name="T15" fmla="*/ 2147483646 h 200"/>
                <a:gd name="T16" fmla="*/ 2147483646 w 256"/>
                <a:gd name="T17" fmla="*/ 2147483646 h 200"/>
                <a:gd name="T18" fmla="*/ 2147483646 w 256"/>
                <a:gd name="T19" fmla="*/ 2147483646 h 200"/>
                <a:gd name="T20" fmla="*/ 2147483646 w 256"/>
                <a:gd name="T21" fmla="*/ 2147483646 h 200"/>
                <a:gd name="T22" fmla="*/ 2147483646 w 256"/>
                <a:gd name="T23" fmla="*/ 2147483646 h 200"/>
                <a:gd name="T24" fmla="*/ 2147483646 w 256"/>
                <a:gd name="T25" fmla="*/ 2147483646 h 200"/>
                <a:gd name="T26" fmla="*/ 2147483646 w 256"/>
                <a:gd name="T27" fmla="*/ 2147483646 h 200"/>
                <a:gd name="T28" fmla="*/ 2147483646 w 256"/>
                <a:gd name="T29" fmla="*/ 2147483646 h 200"/>
                <a:gd name="T30" fmla="*/ 2147483646 w 256"/>
                <a:gd name="T31" fmla="*/ 2147483646 h 200"/>
                <a:gd name="T32" fmla="*/ 2147483646 w 256"/>
                <a:gd name="T33" fmla="*/ 2147483646 h 200"/>
                <a:gd name="T34" fmla="*/ 2147483646 w 256"/>
                <a:gd name="T35" fmla="*/ 2147483646 h 200"/>
                <a:gd name="T36" fmla="*/ 2147483646 w 256"/>
                <a:gd name="T37" fmla="*/ 2147483646 h 200"/>
                <a:gd name="T38" fmla="*/ 2147483646 w 256"/>
                <a:gd name="T39" fmla="*/ 2147483646 h 200"/>
                <a:gd name="T40" fmla="*/ 2147483646 w 256"/>
                <a:gd name="T41" fmla="*/ 2147483646 h 200"/>
                <a:gd name="T42" fmla="*/ 2147483646 w 256"/>
                <a:gd name="T43" fmla="*/ 2147483646 h 200"/>
                <a:gd name="T44" fmla="*/ 2147483646 w 256"/>
                <a:gd name="T45" fmla="*/ 2147483646 h 200"/>
                <a:gd name="T46" fmla="*/ 2147483646 w 256"/>
                <a:gd name="T47" fmla="*/ 2147483646 h 200"/>
                <a:gd name="T48" fmla="*/ 2147483646 w 256"/>
                <a:gd name="T49" fmla="*/ 2147483646 h 200"/>
                <a:gd name="T50" fmla="*/ 2147483646 w 256"/>
                <a:gd name="T51" fmla="*/ 2147483646 h 200"/>
                <a:gd name="T52" fmla="*/ 2147483646 w 256"/>
                <a:gd name="T53" fmla="*/ 2147483646 h 200"/>
                <a:gd name="T54" fmla="*/ 2147483646 w 256"/>
                <a:gd name="T55" fmla="*/ 2147483646 h 200"/>
                <a:gd name="T56" fmla="*/ 2147483646 w 256"/>
                <a:gd name="T57" fmla="*/ 2147483646 h 200"/>
                <a:gd name="T58" fmla="*/ 2147483646 w 256"/>
                <a:gd name="T59" fmla="*/ 2147483646 h 200"/>
                <a:gd name="T60" fmla="*/ 2147483646 w 256"/>
                <a:gd name="T61" fmla="*/ 2147483646 h 200"/>
                <a:gd name="T62" fmla="*/ 2147483646 w 256"/>
                <a:gd name="T63" fmla="*/ 2147483646 h 200"/>
                <a:gd name="T64" fmla="*/ 2147483646 w 256"/>
                <a:gd name="T65" fmla="*/ 2147483646 h 200"/>
                <a:gd name="T66" fmla="*/ 2147483646 w 256"/>
                <a:gd name="T67" fmla="*/ 2147483646 h 200"/>
                <a:gd name="T68" fmla="*/ 2147483646 w 256"/>
                <a:gd name="T69" fmla="*/ 2147483646 h 200"/>
                <a:gd name="T70" fmla="*/ 2147483646 w 256"/>
                <a:gd name="T71" fmla="*/ 2147483646 h 200"/>
                <a:gd name="T72" fmla="*/ 2147483646 w 256"/>
                <a:gd name="T73" fmla="*/ 2147483646 h 200"/>
                <a:gd name="T74" fmla="*/ 2147483646 w 256"/>
                <a:gd name="T75" fmla="*/ 2147483646 h 200"/>
                <a:gd name="T76" fmla="*/ 2147483646 w 256"/>
                <a:gd name="T77" fmla="*/ 2147483646 h 200"/>
                <a:gd name="T78" fmla="*/ 2147483646 w 256"/>
                <a:gd name="T79" fmla="*/ 2147483646 h 200"/>
                <a:gd name="T80" fmla="*/ 2147483646 w 256"/>
                <a:gd name="T81" fmla="*/ 2147483646 h 200"/>
                <a:gd name="T82" fmla="*/ 2147483646 w 256"/>
                <a:gd name="T83" fmla="*/ 2147483646 h 200"/>
                <a:gd name="T84" fmla="*/ 0 w 256"/>
                <a:gd name="T85" fmla="*/ 2147483646 h 200"/>
                <a:gd name="T86" fmla="*/ 0 w 256"/>
                <a:gd name="T87" fmla="*/ 2147483646 h 200"/>
                <a:gd name="T88" fmla="*/ 2147483646 w 256"/>
                <a:gd name="T89" fmla="*/ 2147483646 h 200"/>
                <a:gd name="T90" fmla="*/ 2147483646 w 256"/>
                <a:gd name="T91" fmla="*/ 2147483646 h 200"/>
                <a:gd name="T92" fmla="*/ 2147483646 w 256"/>
                <a:gd name="T93" fmla="*/ 2147483646 h 200"/>
                <a:gd name="T94" fmla="*/ 2147483646 w 256"/>
                <a:gd name="T95" fmla="*/ 2147483646 h 200"/>
                <a:gd name="T96" fmla="*/ 2147483646 w 256"/>
                <a:gd name="T97" fmla="*/ 2147483646 h 200"/>
                <a:gd name="T98" fmla="*/ 2147483646 w 256"/>
                <a:gd name="T99" fmla="*/ 2147483646 h 200"/>
                <a:gd name="T100" fmla="*/ 2147483646 w 256"/>
                <a:gd name="T101" fmla="*/ 2147483646 h 200"/>
                <a:gd name="T102" fmla="*/ 2147483646 w 256"/>
                <a:gd name="T103" fmla="*/ 0 h 200"/>
                <a:gd name="T104" fmla="*/ 2147483646 w 256"/>
                <a:gd name="T105" fmla="*/ 2147483646 h 200"/>
                <a:gd name="T106" fmla="*/ 2147483646 w 256"/>
                <a:gd name="T107" fmla="*/ 2147483646 h 200"/>
                <a:gd name="T108" fmla="*/ 2147483646 w 256"/>
                <a:gd name="T109" fmla="*/ 2147483646 h 200"/>
                <a:gd name="T110" fmla="*/ 2147483646 w 256"/>
                <a:gd name="T111" fmla="*/ 2147483646 h 200"/>
                <a:gd name="T112" fmla="*/ 2147483646 w 256"/>
                <a:gd name="T113" fmla="*/ 2147483646 h 20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56" h="200">
                  <a:moveTo>
                    <a:pt x="184" y="172"/>
                  </a:moveTo>
                  <a:cubicBezTo>
                    <a:pt x="184" y="172"/>
                    <a:pt x="184" y="172"/>
                    <a:pt x="184" y="172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8" y="172"/>
                    <a:pt x="108" y="172"/>
                    <a:pt x="108" y="172"/>
                  </a:cubicBezTo>
                  <a:cubicBezTo>
                    <a:pt x="100" y="172"/>
                    <a:pt x="100" y="172"/>
                    <a:pt x="100" y="172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5" y="182"/>
                    <a:pt x="96" y="185"/>
                    <a:pt x="96" y="188"/>
                  </a:cubicBezTo>
                  <a:cubicBezTo>
                    <a:pt x="96" y="195"/>
                    <a:pt x="91" y="200"/>
                    <a:pt x="84" y="200"/>
                  </a:cubicBezTo>
                  <a:cubicBezTo>
                    <a:pt x="81" y="200"/>
                    <a:pt x="78" y="199"/>
                    <a:pt x="76" y="196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5" y="166"/>
                    <a:pt x="44" y="163"/>
                    <a:pt x="44" y="160"/>
                  </a:cubicBezTo>
                  <a:cubicBezTo>
                    <a:pt x="44" y="157"/>
                    <a:pt x="45" y="154"/>
                    <a:pt x="48" y="152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8" y="121"/>
                    <a:pt x="81" y="120"/>
                    <a:pt x="84" y="120"/>
                  </a:cubicBezTo>
                  <a:cubicBezTo>
                    <a:pt x="91" y="120"/>
                    <a:pt x="96" y="125"/>
                    <a:pt x="96" y="132"/>
                  </a:cubicBezTo>
                  <a:cubicBezTo>
                    <a:pt x="96" y="135"/>
                    <a:pt x="95" y="138"/>
                    <a:pt x="92" y="140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92" y="148"/>
                    <a:pt x="92" y="148"/>
                    <a:pt x="92" y="148"/>
                  </a:cubicBezTo>
                  <a:cubicBezTo>
                    <a:pt x="92" y="148"/>
                    <a:pt x="92" y="148"/>
                    <a:pt x="92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84" y="148"/>
                    <a:pt x="184" y="148"/>
                    <a:pt x="184" y="148"/>
                  </a:cubicBezTo>
                  <a:cubicBezTo>
                    <a:pt x="211" y="148"/>
                    <a:pt x="232" y="127"/>
                    <a:pt x="232" y="100"/>
                  </a:cubicBezTo>
                  <a:cubicBezTo>
                    <a:pt x="232" y="72"/>
                    <a:pt x="232" y="72"/>
                    <a:pt x="232" y="72"/>
                  </a:cubicBezTo>
                  <a:cubicBezTo>
                    <a:pt x="232" y="65"/>
                    <a:pt x="237" y="60"/>
                    <a:pt x="244" y="60"/>
                  </a:cubicBezTo>
                  <a:cubicBezTo>
                    <a:pt x="251" y="60"/>
                    <a:pt x="256" y="65"/>
                    <a:pt x="256" y="72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40"/>
                    <a:pt x="224" y="172"/>
                    <a:pt x="184" y="172"/>
                  </a:cubicBezTo>
                  <a:moveTo>
                    <a:pt x="180" y="76"/>
                  </a:moveTo>
                  <a:cubicBezTo>
                    <a:pt x="178" y="79"/>
                    <a:pt x="175" y="80"/>
                    <a:pt x="172" y="80"/>
                  </a:cubicBezTo>
                  <a:cubicBezTo>
                    <a:pt x="165" y="80"/>
                    <a:pt x="160" y="75"/>
                    <a:pt x="160" y="68"/>
                  </a:cubicBezTo>
                  <a:cubicBezTo>
                    <a:pt x="160" y="65"/>
                    <a:pt x="161" y="62"/>
                    <a:pt x="164" y="60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45" y="52"/>
                    <a:pt x="24" y="73"/>
                    <a:pt x="24" y="100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4" y="135"/>
                    <a:pt x="19" y="140"/>
                    <a:pt x="12" y="140"/>
                  </a:cubicBezTo>
                  <a:cubicBezTo>
                    <a:pt x="5" y="140"/>
                    <a:pt x="0" y="135"/>
                    <a:pt x="0" y="12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60"/>
                    <a:pt x="32" y="28"/>
                    <a:pt x="72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64" y="20"/>
                    <a:pt x="164" y="20"/>
                    <a:pt x="164" y="20"/>
                  </a:cubicBezTo>
                  <a:cubicBezTo>
                    <a:pt x="161" y="18"/>
                    <a:pt x="160" y="15"/>
                    <a:pt x="160" y="12"/>
                  </a:cubicBezTo>
                  <a:cubicBezTo>
                    <a:pt x="160" y="5"/>
                    <a:pt x="165" y="0"/>
                    <a:pt x="172" y="0"/>
                  </a:cubicBezTo>
                  <a:cubicBezTo>
                    <a:pt x="175" y="0"/>
                    <a:pt x="178" y="1"/>
                    <a:pt x="180" y="4"/>
                  </a:cubicBezTo>
                  <a:cubicBezTo>
                    <a:pt x="208" y="32"/>
                    <a:pt x="208" y="32"/>
                    <a:pt x="208" y="32"/>
                  </a:cubicBezTo>
                  <a:cubicBezTo>
                    <a:pt x="211" y="34"/>
                    <a:pt x="212" y="37"/>
                    <a:pt x="212" y="40"/>
                  </a:cubicBezTo>
                  <a:cubicBezTo>
                    <a:pt x="212" y="43"/>
                    <a:pt x="211" y="46"/>
                    <a:pt x="208" y="48"/>
                  </a:cubicBezTo>
                  <a:lnTo>
                    <a:pt x="180" y="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1" name="Freeform 38"/>
            <p:cNvSpPr>
              <a:spLocks noEditPoints="1"/>
            </p:cNvSpPr>
            <p:nvPr/>
          </p:nvSpPr>
          <p:spPr bwMode="auto">
            <a:xfrm>
              <a:off x="11377471" y="8332680"/>
              <a:ext cx="493001" cy="49300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0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0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2147483646 w 256"/>
                <a:gd name="T85" fmla="*/ 2147483646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6" h="256">
                  <a:moveTo>
                    <a:pt x="244" y="48"/>
                  </a:moveTo>
                  <a:cubicBezTo>
                    <a:pt x="232" y="48"/>
                    <a:pt x="232" y="48"/>
                    <a:pt x="232" y="48"/>
                  </a:cubicBezTo>
                  <a:cubicBezTo>
                    <a:pt x="232" y="116"/>
                    <a:pt x="232" y="116"/>
                    <a:pt x="232" y="116"/>
                  </a:cubicBezTo>
                  <a:cubicBezTo>
                    <a:pt x="232" y="172"/>
                    <a:pt x="232" y="172"/>
                    <a:pt x="232" y="172"/>
                  </a:cubicBezTo>
                  <a:cubicBezTo>
                    <a:pt x="232" y="184"/>
                    <a:pt x="232" y="184"/>
                    <a:pt x="232" y="184"/>
                  </a:cubicBezTo>
                  <a:cubicBezTo>
                    <a:pt x="232" y="191"/>
                    <a:pt x="227" y="196"/>
                    <a:pt x="220" y="196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96" y="236"/>
                    <a:pt x="196" y="236"/>
                    <a:pt x="196" y="236"/>
                  </a:cubicBezTo>
                  <a:cubicBezTo>
                    <a:pt x="199" y="238"/>
                    <a:pt x="200" y="241"/>
                    <a:pt x="200" y="244"/>
                  </a:cubicBezTo>
                  <a:cubicBezTo>
                    <a:pt x="200" y="251"/>
                    <a:pt x="195" y="256"/>
                    <a:pt x="188" y="256"/>
                  </a:cubicBezTo>
                  <a:cubicBezTo>
                    <a:pt x="185" y="256"/>
                    <a:pt x="182" y="255"/>
                    <a:pt x="180" y="252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40" y="244"/>
                    <a:pt x="140" y="244"/>
                    <a:pt x="140" y="244"/>
                  </a:cubicBezTo>
                  <a:cubicBezTo>
                    <a:pt x="140" y="251"/>
                    <a:pt x="135" y="256"/>
                    <a:pt x="128" y="256"/>
                  </a:cubicBezTo>
                  <a:cubicBezTo>
                    <a:pt x="121" y="256"/>
                    <a:pt x="116" y="251"/>
                    <a:pt x="116" y="244"/>
                  </a:cubicBezTo>
                  <a:cubicBezTo>
                    <a:pt x="116" y="213"/>
                    <a:pt x="116" y="213"/>
                    <a:pt x="116" y="213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74" y="255"/>
                    <a:pt x="71" y="256"/>
                    <a:pt x="68" y="256"/>
                  </a:cubicBezTo>
                  <a:cubicBezTo>
                    <a:pt x="61" y="256"/>
                    <a:pt x="56" y="251"/>
                    <a:pt x="56" y="244"/>
                  </a:cubicBezTo>
                  <a:cubicBezTo>
                    <a:pt x="56" y="241"/>
                    <a:pt x="57" y="238"/>
                    <a:pt x="60" y="236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36" y="196"/>
                    <a:pt x="36" y="196"/>
                    <a:pt x="36" y="196"/>
                  </a:cubicBezTo>
                  <a:cubicBezTo>
                    <a:pt x="29" y="196"/>
                    <a:pt x="24" y="191"/>
                    <a:pt x="24" y="184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5" y="48"/>
                    <a:pt x="0" y="43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21" y="0"/>
                    <a:pt x="128" y="0"/>
                  </a:cubicBezTo>
                  <a:cubicBezTo>
                    <a:pt x="135" y="0"/>
                    <a:pt x="140" y="5"/>
                    <a:pt x="140" y="12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51" y="24"/>
                    <a:pt x="256" y="29"/>
                    <a:pt x="256" y="36"/>
                  </a:cubicBezTo>
                  <a:cubicBezTo>
                    <a:pt x="256" y="43"/>
                    <a:pt x="251" y="48"/>
                    <a:pt x="244" y="48"/>
                  </a:cubicBezTo>
                  <a:moveTo>
                    <a:pt x="208" y="104"/>
                  </a:moveTo>
                  <a:cubicBezTo>
                    <a:pt x="208" y="92"/>
                    <a:pt x="208" y="92"/>
                    <a:pt x="208" y="92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208" y="172"/>
                    <a:pt x="208" y="172"/>
                    <a:pt x="208" y="172"/>
                  </a:cubicBezTo>
                  <a:lnTo>
                    <a:pt x="208" y="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2" name="Freeform 39"/>
            <p:cNvSpPr>
              <a:spLocks noEditPoints="1"/>
            </p:cNvSpPr>
            <p:nvPr/>
          </p:nvSpPr>
          <p:spPr bwMode="auto">
            <a:xfrm>
              <a:off x="10514253" y="8332680"/>
              <a:ext cx="493001" cy="49300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0 w 256"/>
                <a:gd name="T31" fmla="*/ 2147483646 h 256"/>
                <a:gd name="T32" fmla="*/ 0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0 h 256"/>
                <a:gd name="T48" fmla="*/ 2147483646 w 256"/>
                <a:gd name="T49" fmla="*/ 0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56">
                  <a:moveTo>
                    <a:pt x="12" y="80"/>
                  </a:moveTo>
                  <a:cubicBezTo>
                    <a:pt x="68" y="80"/>
                    <a:pt x="68" y="80"/>
                    <a:pt x="68" y="80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116" y="232"/>
                    <a:pt x="116" y="232"/>
                    <a:pt x="116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76" y="188"/>
                    <a:pt x="176" y="188"/>
                    <a:pt x="176" y="188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6" y="251"/>
                    <a:pt x="171" y="256"/>
                    <a:pt x="164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52" y="256"/>
                    <a:pt x="52" y="256"/>
                    <a:pt x="52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moveTo>
                    <a:pt x="132" y="176"/>
                  </a:moveTo>
                  <a:cubicBezTo>
                    <a:pt x="132" y="176"/>
                    <a:pt x="132" y="176"/>
                    <a:pt x="132" y="176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85" y="176"/>
                    <a:pt x="80" y="171"/>
                    <a:pt x="80" y="164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5"/>
                    <a:pt x="85" y="0"/>
                    <a:pt x="9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71"/>
                    <a:pt x="251" y="176"/>
                    <a:pt x="244" y="176"/>
                  </a:cubicBezTo>
                  <a:cubicBezTo>
                    <a:pt x="200" y="176"/>
                    <a:pt x="200" y="176"/>
                    <a:pt x="200" y="176"/>
                  </a:cubicBezTo>
                  <a:lnTo>
                    <a:pt x="132" y="176"/>
                  </a:lnTo>
                  <a:close/>
                  <a:moveTo>
                    <a:pt x="232" y="152"/>
                  </a:moveTo>
                  <a:cubicBezTo>
                    <a:pt x="232" y="24"/>
                    <a:pt x="232" y="24"/>
                    <a:pt x="232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96" y="152"/>
                    <a:pt x="196" y="152"/>
                    <a:pt x="196" y="152"/>
                  </a:cubicBezTo>
                  <a:lnTo>
                    <a:pt x="232" y="1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3" name="Freeform 40"/>
            <p:cNvSpPr>
              <a:spLocks noEditPoints="1"/>
            </p:cNvSpPr>
            <p:nvPr/>
          </p:nvSpPr>
          <p:spPr bwMode="auto">
            <a:xfrm>
              <a:off x="9651034" y="8332680"/>
              <a:ext cx="493001" cy="49300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0 h 256"/>
                <a:gd name="T24" fmla="*/ 2147483646 w 256"/>
                <a:gd name="T25" fmla="*/ 0 h 256"/>
                <a:gd name="T26" fmla="*/ 2147483646 w 256"/>
                <a:gd name="T27" fmla="*/ 0 h 256"/>
                <a:gd name="T28" fmla="*/ 2147483646 w 256"/>
                <a:gd name="T29" fmla="*/ 0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0 w 256"/>
                <a:gd name="T51" fmla="*/ 2147483646 h 256"/>
                <a:gd name="T52" fmla="*/ 0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56">
                  <a:moveTo>
                    <a:pt x="244" y="176"/>
                  </a:moveTo>
                  <a:cubicBezTo>
                    <a:pt x="188" y="176"/>
                    <a:pt x="188" y="176"/>
                    <a:pt x="188" y="176"/>
                  </a:cubicBezTo>
                  <a:cubicBezTo>
                    <a:pt x="188" y="152"/>
                    <a:pt x="188" y="152"/>
                    <a:pt x="188" y="152"/>
                  </a:cubicBezTo>
                  <a:cubicBezTo>
                    <a:pt x="232" y="152"/>
                    <a:pt x="232" y="152"/>
                    <a:pt x="232" y="152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2" y="24"/>
                    <a:pt x="192" y="24"/>
                    <a:pt x="192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5"/>
                    <a:pt x="85" y="0"/>
                    <a:pt x="92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71"/>
                    <a:pt x="251" y="176"/>
                    <a:pt x="244" y="176"/>
                  </a:cubicBezTo>
                  <a:moveTo>
                    <a:pt x="124" y="80"/>
                  </a:moveTo>
                  <a:cubicBezTo>
                    <a:pt x="124" y="80"/>
                    <a:pt x="124" y="80"/>
                    <a:pt x="124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71" y="80"/>
                    <a:pt x="176" y="85"/>
                    <a:pt x="176" y="92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6" y="251"/>
                    <a:pt x="171" y="256"/>
                    <a:pt x="164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6" y="80"/>
                    <a:pt x="56" y="80"/>
                    <a:pt x="56" y="80"/>
                  </a:cubicBezTo>
                  <a:lnTo>
                    <a:pt x="124" y="80"/>
                  </a:lnTo>
                  <a:close/>
                  <a:moveTo>
                    <a:pt x="24" y="104"/>
                  </a:moveTo>
                  <a:cubicBezTo>
                    <a:pt x="24" y="232"/>
                    <a:pt x="24" y="232"/>
                    <a:pt x="24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60" y="104"/>
                    <a:pt x="60" y="104"/>
                    <a:pt x="60" y="104"/>
                  </a:cubicBezTo>
                  <a:lnTo>
                    <a:pt x="24" y="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4" name="Freeform 41"/>
            <p:cNvSpPr>
              <a:spLocks/>
            </p:cNvSpPr>
            <p:nvPr/>
          </p:nvSpPr>
          <p:spPr bwMode="auto">
            <a:xfrm>
              <a:off x="19155739" y="7501087"/>
              <a:ext cx="470678" cy="416726"/>
            </a:xfrm>
            <a:custGeom>
              <a:avLst/>
              <a:gdLst>
                <a:gd name="T0" fmla="*/ 2147483646 w 244"/>
                <a:gd name="T1" fmla="*/ 2147483646 h 216"/>
                <a:gd name="T2" fmla="*/ 2147483646 w 244"/>
                <a:gd name="T3" fmla="*/ 2147483646 h 216"/>
                <a:gd name="T4" fmla="*/ 2147483646 w 244"/>
                <a:gd name="T5" fmla="*/ 2147483646 h 216"/>
                <a:gd name="T6" fmla="*/ 2147483646 w 244"/>
                <a:gd name="T7" fmla="*/ 2147483646 h 216"/>
                <a:gd name="T8" fmla="*/ 2147483646 w 244"/>
                <a:gd name="T9" fmla="*/ 2147483646 h 216"/>
                <a:gd name="T10" fmla="*/ 2147483646 w 244"/>
                <a:gd name="T11" fmla="*/ 2147483646 h 216"/>
                <a:gd name="T12" fmla="*/ 2147483646 w 244"/>
                <a:gd name="T13" fmla="*/ 2147483646 h 216"/>
                <a:gd name="T14" fmla="*/ 2147483646 w 244"/>
                <a:gd name="T15" fmla="*/ 2147483646 h 216"/>
                <a:gd name="T16" fmla="*/ 2147483646 w 244"/>
                <a:gd name="T17" fmla="*/ 2147483646 h 216"/>
                <a:gd name="T18" fmla="*/ 2147483646 w 244"/>
                <a:gd name="T19" fmla="*/ 2147483646 h 216"/>
                <a:gd name="T20" fmla="*/ 2147483646 w 244"/>
                <a:gd name="T21" fmla="*/ 2147483646 h 216"/>
                <a:gd name="T22" fmla="*/ 2147483646 w 244"/>
                <a:gd name="T23" fmla="*/ 2147483646 h 216"/>
                <a:gd name="T24" fmla="*/ 2147483646 w 244"/>
                <a:gd name="T25" fmla="*/ 2147483646 h 216"/>
                <a:gd name="T26" fmla="*/ 2147483646 w 244"/>
                <a:gd name="T27" fmla="*/ 2147483646 h 216"/>
                <a:gd name="T28" fmla="*/ 2147483646 w 244"/>
                <a:gd name="T29" fmla="*/ 2147483646 h 216"/>
                <a:gd name="T30" fmla="*/ 2147483646 w 244"/>
                <a:gd name="T31" fmla="*/ 2147483646 h 216"/>
                <a:gd name="T32" fmla="*/ 2147483646 w 244"/>
                <a:gd name="T33" fmla="*/ 2147483646 h 216"/>
                <a:gd name="T34" fmla="*/ 2147483646 w 244"/>
                <a:gd name="T35" fmla="*/ 2147483646 h 216"/>
                <a:gd name="T36" fmla="*/ 2147483646 w 244"/>
                <a:gd name="T37" fmla="*/ 2147483646 h 216"/>
                <a:gd name="T38" fmla="*/ 2147483646 w 244"/>
                <a:gd name="T39" fmla="*/ 2147483646 h 216"/>
                <a:gd name="T40" fmla="*/ 2147483646 w 244"/>
                <a:gd name="T41" fmla="*/ 2147483646 h 216"/>
                <a:gd name="T42" fmla="*/ 2147483646 w 244"/>
                <a:gd name="T43" fmla="*/ 2147483646 h 216"/>
                <a:gd name="T44" fmla="*/ 2147483646 w 244"/>
                <a:gd name="T45" fmla="*/ 2147483646 h 216"/>
                <a:gd name="T46" fmla="*/ 2147483646 w 244"/>
                <a:gd name="T47" fmla="*/ 2147483646 h 216"/>
                <a:gd name="T48" fmla="*/ 2147483646 w 244"/>
                <a:gd name="T49" fmla="*/ 2147483646 h 2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4" h="216">
                  <a:moveTo>
                    <a:pt x="216" y="130"/>
                  </a:moveTo>
                  <a:cubicBezTo>
                    <a:pt x="136" y="210"/>
                    <a:pt x="136" y="210"/>
                    <a:pt x="136" y="210"/>
                  </a:cubicBezTo>
                  <a:cubicBezTo>
                    <a:pt x="132" y="214"/>
                    <a:pt x="124" y="214"/>
                    <a:pt x="119" y="210"/>
                  </a:cubicBezTo>
                  <a:cubicBezTo>
                    <a:pt x="115" y="205"/>
                    <a:pt x="115" y="197"/>
                    <a:pt x="119" y="193"/>
                  </a:cubicBezTo>
                  <a:cubicBezTo>
                    <a:pt x="199" y="113"/>
                    <a:pt x="199" y="113"/>
                    <a:pt x="199" y="113"/>
                  </a:cubicBezTo>
                  <a:cubicBezTo>
                    <a:pt x="217" y="95"/>
                    <a:pt x="217" y="64"/>
                    <a:pt x="199" y="45"/>
                  </a:cubicBezTo>
                  <a:cubicBezTo>
                    <a:pt x="180" y="27"/>
                    <a:pt x="149" y="27"/>
                    <a:pt x="131" y="45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26" y="150"/>
                    <a:pt x="26" y="167"/>
                    <a:pt x="37" y="178"/>
                  </a:cubicBezTo>
                  <a:cubicBezTo>
                    <a:pt x="48" y="189"/>
                    <a:pt x="66" y="189"/>
                    <a:pt x="77" y="178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8" y="88"/>
                    <a:pt x="168" y="83"/>
                    <a:pt x="165" y="79"/>
                  </a:cubicBezTo>
                  <a:cubicBezTo>
                    <a:pt x="161" y="76"/>
                    <a:pt x="156" y="76"/>
                    <a:pt x="153" y="79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5" y="158"/>
                    <a:pt x="67" y="158"/>
                    <a:pt x="63" y="153"/>
                  </a:cubicBezTo>
                  <a:cubicBezTo>
                    <a:pt x="58" y="148"/>
                    <a:pt x="58" y="141"/>
                    <a:pt x="63" y="136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49" y="50"/>
                    <a:pt x="169" y="50"/>
                    <a:pt x="182" y="62"/>
                  </a:cubicBezTo>
                  <a:cubicBezTo>
                    <a:pt x="194" y="75"/>
                    <a:pt x="194" y="95"/>
                    <a:pt x="182" y="108"/>
                  </a:cubicBezTo>
                  <a:cubicBezTo>
                    <a:pt x="94" y="195"/>
                    <a:pt x="94" y="195"/>
                    <a:pt x="94" y="195"/>
                  </a:cubicBezTo>
                  <a:cubicBezTo>
                    <a:pt x="74" y="216"/>
                    <a:pt x="41" y="216"/>
                    <a:pt x="20" y="195"/>
                  </a:cubicBezTo>
                  <a:cubicBezTo>
                    <a:pt x="0" y="175"/>
                    <a:pt x="0" y="142"/>
                    <a:pt x="20" y="122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42" y="0"/>
                    <a:pt x="187" y="0"/>
                    <a:pt x="216" y="28"/>
                  </a:cubicBezTo>
                  <a:cubicBezTo>
                    <a:pt x="244" y="57"/>
                    <a:pt x="244" y="102"/>
                    <a:pt x="216" y="13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5" name="Freeform 42"/>
            <p:cNvSpPr>
              <a:spLocks noEditPoints="1"/>
            </p:cNvSpPr>
            <p:nvPr/>
          </p:nvSpPr>
          <p:spPr bwMode="auto">
            <a:xfrm>
              <a:off x="18279499" y="7467600"/>
              <a:ext cx="493001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0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0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6" h="256">
                  <a:moveTo>
                    <a:pt x="255" y="16"/>
                  </a:moveTo>
                  <a:cubicBezTo>
                    <a:pt x="255" y="16"/>
                    <a:pt x="255" y="16"/>
                    <a:pt x="255" y="16"/>
                  </a:cubicBezTo>
                  <a:cubicBezTo>
                    <a:pt x="167" y="248"/>
                    <a:pt x="167" y="248"/>
                    <a:pt x="167" y="248"/>
                  </a:cubicBezTo>
                  <a:cubicBezTo>
                    <a:pt x="167" y="248"/>
                    <a:pt x="167" y="248"/>
                    <a:pt x="167" y="248"/>
                  </a:cubicBezTo>
                  <a:cubicBezTo>
                    <a:pt x="165" y="253"/>
                    <a:pt x="161" y="256"/>
                    <a:pt x="156" y="256"/>
                  </a:cubicBezTo>
                  <a:cubicBezTo>
                    <a:pt x="150" y="256"/>
                    <a:pt x="146" y="252"/>
                    <a:pt x="144" y="247"/>
                  </a:cubicBezTo>
                  <a:cubicBezTo>
                    <a:pt x="144" y="247"/>
                    <a:pt x="144" y="247"/>
                    <a:pt x="144" y="247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4" y="110"/>
                    <a:pt x="0" y="106"/>
                    <a:pt x="0" y="100"/>
                  </a:cubicBezTo>
                  <a:cubicBezTo>
                    <a:pt x="0" y="95"/>
                    <a:pt x="3" y="91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240" y="1"/>
                    <a:pt x="240" y="1"/>
                    <a:pt x="240" y="1"/>
                  </a:cubicBezTo>
                  <a:cubicBezTo>
                    <a:pt x="240" y="1"/>
                    <a:pt x="240" y="1"/>
                    <a:pt x="240" y="1"/>
                  </a:cubicBezTo>
                  <a:cubicBezTo>
                    <a:pt x="241" y="0"/>
                    <a:pt x="243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4"/>
                    <a:pt x="256" y="15"/>
                    <a:pt x="255" y="16"/>
                  </a:cubicBezTo>
                  <a:moveTo>
                    <a:pt x="53" y="97"/>
                  </a:moveTo>
                  <a:cubicBezTo>
                    <a:pt x="131" y="116"/>
                    <a:pt x="131" y="116"/>
                    <a:pt x="131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5" y="117"/>
                    <a:pt x="139" y="121"/>
                    <a:pt x="140" y="125"/>
                  </a:cubicBezTo>
                  <a:cubicBezTo>
                    <a:pt x="140" y="125"/>
                    <a:pt x="140" y="125"/>
                    <a:pt x="140" y="125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223" y="33"/>
                    <a:pt x="223" y="33"/>
                    <a:pt x="223" y="33"/>
                  </a:cubicBezTo>
                  <a:lnTo>
                    <a:pt x="53" y="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6" name="Freeform 43"/>
            <p:cNvSpPr>
              <a:spLocks noEditPoints="1"/>
            </p:cNvSpPr>
            <p:nvPr/>
          </p:nvSpPr>
          <p:spPr bwMode="auto">
            <a:xfrm>
              <a:off x="17416280" y="7467600"/>
              <a:ext cx="493001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0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0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0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2147483646 w 256"/>
                <a:gd name="T85" fmla="*/ 2147483646 h 25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6" h="256">
                  <a:moveTo>
                    <a:pt x="252" y="20"/>
                  </a:moveTo>
                  <a:cubicBezTo>
                    <a:pt x="220" y="53"/>
                    <a:pt x="220" y="53"/>
                    <a:pt x="220" y="53"/>
                  </a:cubicBezTo>
                  <a:cubicBezTo>
                    <a:pt x="220" y="196"/>
                    <a:pt x="220" y="196"/>
                    <a:pt x="220" y="196"/>
                  </a:cubicBezTo>
                  <a:cubicBezTo>
                    <a:pt x="244" y="196"/>
                    <a:pt x="244" y="196"/>
                    <a:pt x="244" y="196"/>
                  </a:cubicBezTo>
                  <a:cubicBezTo>
                    <a:pt x="251" y="196"/>
                    <a:pt x="256" y="201"/>
                    <a:pt x="256" y="208"/>
                  </a:cubicBezTo>
                  <a:cubicBezTo>
                    <a:pt x="256" y="215"/>
                    <a:pt x="251" y="220"/>
                    <a:pt x="244" y="220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220" y="244"/>
                    <a:pt x="220" y="244"/>
                    <a:pt x="220" y="244"/>
                  </a:cubicBezTo>
                  <a:cubicBezTo>
                    <a:pt x="220" y="251"/>
                    <a:pt x="215" y="256"/>
                    <a:pt x="208" y="256"/>
                  </a:cubicBezTo>
                  <a:cubicBezTo>
                    <a:pt x="201" y="256"/>
                    <a:pt x="196" y="251"/>
                    <a:pt x="196" y="244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53" y="220"/>
                    <a:pt x="53" y="220"/>
                    <a:pt x="53" y="220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50" y="220"/>
                    <a:pt x="50" y="220"/>
                    <a:pt x="50" y="220"/>
                  </a:cubicBezTo>
                  <a:cubicBezTo>
                    <a:pt x="46" y="220"/>
                    <a:pt x="46" y="220"/>
                    <a:pt x="46" y="220"/>
                  </a:cubicBezTo>
                  <a:cubicBezTo>
                    <a:pt x="40" y="220"/>
                    <a:pt x="36" y="216"/>
                    <a:pt x="36" y="210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6" y="204"/>
                    <a:pt x="36" y="204"/>
                    <a:pt x="36" y="204"/>
                  </a:cubicBezTo>
                  <a:cubicBezTo>
                    <a:pt x="36" y="204"/>
                    <a:pt x="36" y="204"/>
                    <a:pt x="36" y="204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5" y="60"/>
                    <a:pt x="0" y="55"/>
                    <a:pt x="0" y="48"/>
                  </a:cubicBezTo>
                  <a:cubicBezTo>
                    <a:pt x="0" y="41"/>
                    <a:pt x="5" y="36"/>
                    <a:pt x="12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5"/>
                    <a:pt x="41" y="0"/>
                    <a:pt x="48" y="0"/>
                  </a:cubicBezTo>
                  <a:cubicBezTo>
                    <a:pt x="55" y="0"/>
                    <a:pt x="60" y="5"/>
                    <a:pt x="60" y="1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8" y="1"/>
                    <a:pt x="241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5"/>
                    <a:pt x="255" y="18"/>
                    <a:pt x="252" y="20"/>
                  </a:cubicBezTo>
                  <a:moveTo>
                    <a:pt x="60" y="60"/>
                  </a:moveTo>
                  <a:cubicBezTo>
                    <a:pt x="60" y="179"/>
                    <a:pt x="60" y="179"/>
                    <a:pt x="60" y="179"/>
                  </a:cubicBezTo>
                  <a:cubicBezTo>
                    <a:pt x="179" y="60"/>
                    <a:pt x="179" y="60"/>
                    <a:pt x="179" y="60"/>
                  </a:cubicBezTo>
                  <a:lnTo>
                    <a:pt x="60" y="60"/>
                  </a:lnTo>
                  <a:close/>
                  <a:moveTo>
                    <a:pt x="196" y="77"/>
                  </a:moveTo>
                  <a:cubicBezTo>
                    <a:pt x="77" y="196"/>
                    <a:pt x="77" y="196"/>
                    <a:pt x="77" y="196"/>
                  </a:cubicBezTo>
                  <a:cubicBezTo>
                    <a:pt x="196" y="196"/>
                    <a:pt x="196" y="196"/>
                    <a:pt x="196" y="196"/>
                  </a:cubicBezTo>
                  <a:lnTo>
                    <a:pt x="196" y="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7" name="Freeform 44"/>
            <p:cNvSpPr>
              <a:spLocks noEditPoints="1"/>
            </p:cNvSpPr>
            <p:nvPr/>
          </p:nvSpPr>
          <p:spPr bwMode="auto">
            <a:xfrm>
              <a:off x="16553062" y="7489925"/>
              <a:ext cx="494862" cy="448353"/>
            </a:xfrm>
            <a:custGeom>
              <a:avLst/>
              <a:gdLst>
                <a:gd name="T0" fmla="*/ 2147483646 w 256"/>
                <a:gd name="T1" fmla="*/ 2147483646 h 232"/>
                <a:gd name="T2" fmla="*/ 2147483646 w 256"/>
                <a:gd name="T3" fmla="*/ 2147483646 h 232"/>
                <a:gd name="T4" fmla="*/ 2147483646 w 256"/>
                <a:gd name="T5" fmla="*/ 2147483646 h 232"/>
                <a:gd name="T6" fmla="*/ 2147483646 w 256"/>
                <a:gd name="T7" fmla="*/ 2147483646 h 232"/>
                <a:gd name="T8" fmla="*/ 2147483646 w 256"/>
                <a:gd name="T9" fmla="*/ 2147483646 h 232"/>
                <a:gd name="T10" fmla="*/ 2147483646 w 256"/>
                <a:gd name="T11" fmla="*/ 2147483646 h 232"/>
                <a:gd name="T12" fmla="*/ 0 w 256"/>
                <a:gd name="T13" fmla="*/ 2147483646 h 232"/>
                <a:gd name="T14" fmla="*/ 0 w 256"/>
                <a:gd name="T15" fmla="*/ 2147483646 h 232"/>
                <a:gd name="T16" fmla="*/ 0 w 256"/>
                <a:gd name="T17" fmla="*/ 2147483646 h 232"/>
                <a:gd name="T18" fmla="*/ 0 w 256"/>
                <a:gd name="T19" fmla="*/ 2147483646 h 232"/>
                <a:gd name="T20" fmla="*/ 2147483646 w 256"/>
                <a:gd name="T21" fmla="*/ 2147483646 h 232"/>
                <a:gd name="T22" fmla="*/ 2147483646 w 256"/>
                <a:gd name="T23" fmla="*/ 2147483646 h 232"/>
                <a:gd name="T24" fmla="*/ 2147483646 w 256"/>
                <a:gd name="T25" fmla="*/ 2147483646 h 232"/>
                <a:gd name="T26" fmla="*/ 2147483646 w 256"/>
                <a:gd name="T27" fmla="*/ 2147483646 h 232"/>
                <a:gd name="T28" fmla="*/ 2147483646 w 256"/>
                <a:gd name="T29" fmla="*/ 0 h 232"/>
                <a:gd name="T30" fmla="*/ 2147483646 w 256"/>
                <a:gd name="T31" fmla="*/ 2147483646 h 232"/>
                <a:gd name="T32" fmla="*/ 2147483646 w 256"/>
                <a:gd name="T33" fmla="*/ 2147483646 h 232"/>
                <a:gd name="T34" fmla="*/ 2147483646 w 256"/>
                <a:gd name="T35" fmla="*/ 2147483646 h 232"/>
                <a:gd name="T36" fmla="*/ 2147483646 w 256"/>
                <a:gd name="T37" fmla="*/ 2147483646 h 232"/>
                <a:gd name="T38" fmla="*/ 2147483646 w 256"/>
                <a:gd name="T39" fmla="*/ 2147483646 h 232"/>
                <a:gd name="T40" fmla="*/ 2147483646 w 256"/>
                <a:gd name="T41" fmla="*/ 2147483646 h 232"/>
                <a:gd name="T42" fmla="*/ 2147483646 w 256"/>
                <a:gd name="T43" fmla="*/ 2147483646 h 232"/>
                <a:gd name="T44" fmla="*/ 2147483646 w 256"/>
                <a:gd name="T45" fmla="*/ 2147483646 h 232"/>
                <a:gd name="T46" fmla="*/ 2147483646 w 256"/>
                <a:gd name="T47" fmla="*/ 2147483646 h 232"/>
                <a:gd name="T48" fmla="*/ 2147483646 w 256"/>
                <a:gd name="T49" fmla="*/ 2147483646 h 232"/>
                <a:gd name="T50" fmla="*/ 2147483646 w 256"/>
                <a:gd name="T51" fmla="*/ 2147483646 h 232"/>
                <a:gd name="T52" fmla="*/ 2147483646 w 256"/>
                <a:gd name="T53" fmla="*/ 2147483646 h 232"/>
                <a:gd name="T54" fmla="*/ 2147483646 w 256"/>
                <a:gd name="T55" fmla="*/ 2147483646 h 232"/>
                <a:gd name="T56" fmla="*/ 2147483646 w 256"/>
                <a:gd name="T57" fmla="*/ 2147483646 h 232"/>
                <a:gd name="T58" fmla="*/ 2147483646 w 256"/>
                <a:gd name="T59" fmla="*/ 2147483646 h 232"/>
                <a:gd name="T60" fmla="*/ 2147483646 w 256"/>
                <a:gd name="T61" fmla="*/ 2147483646 h 232"/>
                <a:gd name="T62" fmla="*/ 2147483646 w 256"/>
                <a:gd name="T63" fmla="*/ 2147483646 h 232"/>
                <a:gd name="T64" fmla="*/ 2147483646 w 256"/>
                <a:gd name="T65" fmla="*/ 2147483646 h 232"/>
                <a:gd name="T66" fmla="*/ 2147483646 w 256"/>
                <a:gd name="T67" fmla="*/ 2147483646 h 232"/>
                <a:gd name="T68" fmla="*/ 2147483646 w 256"/>
                <a:gd name="T69" fmla="*/ 2147483646 h 232"/>
                <a:gd name="T70" fmla="*/ 2147483646 w 256"/>
                <a:gd name="T71" fmla="*/ 2147483646 h 232"/>
                <a:gd name="T72" fmla="*/ 2147483646 w 256"/>
                <a:gd name="T73" fmla="*/ 2147483646 h 232"/>
                <a:gd name="T74" fmla="*/ 2147483646 w 256"/>
                <a:gd name="T75" fmla="*/ 2147483646 h 232"/>
                <a:gd name="T76" fmla="*/ 2147483646 w 256"/>
                <a:gd name="T77" fmla="*/ 2147483646 h 232"/>
                <a:gd name="T78" fmla="*/ 2147483646 w 256"/>
                <a:gd name="T79" fmla="*/ 2147483646 h 232"/>
                <a:gd name="T80" fmla="*/ 2147483646 w 256"/>
                <a:gd name="T81" fmla="*/ 2147483646 h 232"/>
                <a:gd name="T82" fmla="*/ 2147483646 w 256"/>
                <a:gd name="T83" fmla="*/ 2147483646 h 232"/>
                <a:gd name="T84" fmla="*/ 2147483646 w 256"/>
                <a:gd name="T85" fmla="*/ 2147483646 h 232"/>
                <a:gd name="T86" fmla="*/ 2147483646 w 256"/>
                <a:gd name="T87" fmla="*/ 2147483646 h 232"/>
                <a:gd name="T88" fmla="*/ 2147483646 w 256"/>
                <a:gd name="T89" fmla="*/ 2147483646 h 23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6" h="232">
                  <a:moveTo>
                    <a:pt x="244" y="232"/>
                  </a:moveTo>
                  <a:cubicBezTo>
                    <a:pt x="224" y="232"/>
                    <a:pt x="224" y="232"/>
                    <a:pt x="224" y="232"/>
                  </a:cubicBezTo>
                  <a:cubicBezTo>
                    <a:pt x="212" y="232"/>
                    <a:pt x="212" y="232"/>
                    <a:pt x="212" y="232"/>
                  </a:cubicBezTo>
                  <a:cubicBezTo>
                    <a:pt x="44" y="232"/>
                    <a:pt x="44" y="232"/>
                    <a:pt x="44" y="232"/>
                  </a:cubicBezTo>
                  <a:cubicBezTo>
                    <a:pt x="32" y="232"/>
                    <a:pt x="32" y="232"/>
                    <a:pt x="32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5"/>
                    <a:pt x="5" y="60"/>
                    <a:pt x="12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27"/>
                    <a:pt x="95" y="0"/>
                    <a:pt x="128" y="0"/>
                  </a:cubicBezTo>
                  <a:cubicBezTo>
                    <a:pt x="161" y="0"/>
                    <a:pt x="188" y="27"/>
                    <a:pt x="188" y="60"/>
                  </a:cubicBezTo>
                  <a:cubicBezTo>
                    <a:pt x="208" y="60"/>
                    <a:pt x="208" y="60"/>
                    <a:pt x="208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51" y="60"/>
                    <a:pt x="256" y="65"/>
                    <a:pt x="256" y="72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220"/>
                    <a:pt x="256" y="220"/>
                    <a:pt x="256" y="220"/>
                  </a:cubicBezTo>
                  <a:cubicBezTo>
                    <a:pt x="256" y="227"/>
                    <a:pt x="251" y="232"/>
                    <a:pt x="244" y="232"/>
                  </a:cubicBezTo>
                  <a:moveTo>
                    <a:pt x="128" y="24"/>
                  </a:moveTo>
                  <a:cubicBezTo>
                    <a:pt x="108" y="24"/>
                    <a:pt x="92" y="40"/>
                    <a:pt x="92" y="60"/>
                  </a:cubicBezTo>
                  <a:cubicBezTo>
                    <a:pt x="164" y="60"/>
                    <a:pt x="164" y="60"/>
                    <a:pt x="164" y="60"/>
                  </a:cubicBezTo>
                  <a:cubicBezTo>
                    <a:pt x="164" y="40"/>
                    <a:pt x="148" y="24"/>
                    <a:pt x="128" y="24"/>
                  </a:cubicBezTo>
                  <a:moveTo>
                    <a:pt x="172" y="132"/>
                  </a:moveTo>
                  <a:cubicBezTo>
                    <a:pt x="140" y="132"/>
                    <a:pt x="140" y="132"/>
                    <a:pt x="140" y="132"/>
                  </a:cubicBezTo>
                  <a:cubicBezTo>
                    <a:pt x="140" y="100"/>
                    <a:pt x="140" y="100"/>
                    <a:pt x="140" y="100"/>
                  </a:cubicBezTo>
                  <a:cubicBezTo>
                    <a:pt x="140" y="93"/>
                    <a:pt x="135" y="88"/>
                    <a:pt x="128" y="88"/>
                  </a:cubicBezTo>
                  <a:cubicBezTo>
                    <a:pt x="121" y="88"/>
                    <a:pt x="116" y="93"/>
                    <a:pt x="116" y="100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77" y="132"/>
                    <a:pt x="72" y="137"/>
                    <a:pt x="72" y="144"/>
                  </a:cubicBezTo>
                  <a:cubicBezTo>
                    <a:pt x="72" y="151"/>
                    <a:pt x="77" y="156"/>
                    <a:pt x="84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88"/>
                    <a:pt x="116" y="188"/>
                    <a:pt x="116" y="188"/>
                  </a:cubicBezTo>
                  <a:cubicBezTo>
                    <a:pt x="116" y="195"/>
                    <a:pt x="121" y="200"/>
                    <a:pt x="128" y="200"/>
                  </a:cubicBezTo>
                  <a:cubicBezTo>
                    <a:pt x="135" y="200"/>
                    <a:pt x="140" y="195"/>
                    <a:pt x="140" y="188"/>
                  </a:cubicBezTo>
                  <a:cubicBezTo>
                    <a:pt x="140" y="156"/>
                    <a:pt x="140" y="156"/>
                    <a:pt x="140" y="156"/>
                  </a:cubicBezTo>
                  <a:cubicBezTo>
                    <a:pt x="172" y="156"/>
                    <a:pt x="172" y="156"/>
                    <a:pt x="172" y="156"/>
                  </a:cubicBezTo>
                  <a:cubicBezTo>
                    <a:pt x="179" y="156"/>
                    <a:pt x="184" y="151"/>
                    <a:pt x="184" y="144"/>
                  </a:cubicBezTo>
                  <a:cubicBezTo>
                    <a:pt x="184" y="137"/>
                    <a:pt x="179" y="132"/>
                    <a:pt x="172" y="1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8" name="Freeform 45"/>
            <p:cNvSpPr>
              <a:spLocks noEditPoints="1"/>
            </p:cNvSpPr>
            <p:nvPr/>
          </p:nvSpPr>
          <p:spPr bwMode="auto">
            <a:xfrm>
              <a:off x="15691703" y="7467600"/>
              <a:ext cx="493003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0 w 256"/>
                <a:gd name="T5" fmla="*/ 2147483646 h 256"/>
                <a:gd name="T6" fmla="*/ 0 w 256"/>
                <a:gd name="T7" fmla="*/ 2147483646 h 256"/>
                <a:gd name="T8" fmla="*/ 2147483646 w 256"/>
                <a:gd name="T9" fmla="*/ 0 h 256"/>
                <a:gd name="T10" fmla="*/ 2147483646 w 256"/>
                <a:gd name="T11" fmla="*/ 0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4" y="24"/>
                  </a:moveTo>
                  <a:cubicBezTo>
                    <a:pt x="24" y="227"/>
                    <a:pt x="24" y="227"/>
                    <a:pt x="24" y="227"/>
                  </a:cubicBezTo>
                  <a:cubicBezTo>
                    <a:pt x="28" y="217"/>
                    <a:pt x="34" y="205"/>
                    <a:pt x="47" y="199"/>
                  </a:cubicBezTo>
                  <a:cubicBezTo>
                    <a:pt x="64" y="190"/>
                    <a:pt x="57" y="197"/>
                    <a:pt x="78" y="188"/>
                  </a:cubicBezTo>
                  <a:cubicBezTo>
                    <a:pt x="99" y="180"/>
                    <a:pt x="104" y="176"/>
                    <a:pt x="104" y="17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04" y="156"/>
                    <a:pt x="97" y="150"/>
                    <a:pt x="94" y="131"/>
                  </a:cubicBezTo>
                  <a:cubicBezTo>
                    <a:pt x="89" y="132"/>
                    <a:pt x="88" y="125"/>
                    <a:pt x="87" y="121"/>
                  </a:cubicBezTo>
                  <a:cubicBezTo>
                    <a:pt x="87" y="116"/>
                    <a:pt x="85" y="102"/>
                    <a:pt x="91" y="103"/>
                  </a:cubicBezTo>
                  <a:cubicBezTo>
                    <a:pt x="89" y="94"/>
                    <a:pt x="88" y="86"/>
                    <a:pt x="89" y="81"/>
                  </a:cubicBezTo>
                  <a:cubicBezTo>
                    <a:pt x="90" y="66"/>
                    <a:pt x="105" y="49"/>
                    <a:pt x="128" y="48"/>
                  </a:cubicBezTo>
                  <a:cubicBezTo>
                    <a:pt x="155" y="49"/>
                    <a:pt x="166" y="66"/>
                    <a:pt x="167" y="81"/>
                  </a:cubicBezTo>
                  <a:cubicBezTo>
                    <a:pt x="168" y="86"/>
                    <a:pt x="167" y="94"/>
                    <a:pt x="166" y="103"/>
                  </a:cubicBezTo>
                  <a:cubicBezTo>
                    <a:pt x="172" y="102"/>
                    <a:pt x="169" y="116"/>
                    <a:pt x="169" y="121"/>
                  </a:cubicBezTo>
                  <a:cubicBezTo>
                    <a:pt x="168" y="125"/>
                    <a:pt x="167" y="132"/>
                    <a:pt x="162" y="131"/>
                  </a:cubicBezTo>
                  <a:cubicBezTo>
                    <a:pt x="159" y="150"/>
                    <a:pt x="152" y="156"/>
                    <a:pt x="152" y="156"/>
                  </a:cubicBezTo>
                  <a:cubicBezTo>
                    <a:pt x="152" y="176"/>
                    <a:pt x="152" y="176"/>
                    <a:pt x="152" y="176"/>
                  </a:cubicBezTo>
                  <a:cubicBezTo>
                    <a:pt x="152" y="176"/>
                    <a:pt x="157" y="179"/>
                    <a:pt x="178" y="188"/>
                  </a:cubicBezTo>
                  <a:cubicBezTo>
                    <a:pt x="199" y="197"/>
                    <a:pt x="192" y="190"/>
                    <a:pt x="209" y="199"/>
                  </a:cubicBezTo>
                  <a:cubicBezTo>
                    <a:pt x="222" y="205"/>
                    <a:pt x="228" y="217"/>
                    <a:pt x="232" y="227"/>
                  </a:cubicBezTo>
                  <a:cubicBezTo>
                    <a:pt x="232" y="24"/>
                    <a:pt x="232" y="24"/>
                    <a:pt x="232" y="24"/>
                  </a:cubicBezTo>
                  <a:lnTo>
                    <a:pt x="24" y="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9" name="Freeform 46"/>
            <p:cNvSpPr>
              <a:spLocks noEditPoints="1"/>
            </p:cNvSpPr>
            <p:nvPr/>
          </p:nvSpPr>
          <p:spPr bwMode="auto">
            <a:xfrm>
              <a:off x="14828484" y="7467600"/>
              <a:ext cx="493003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0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0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0 w 256"/>
                <a:gd name="T65" fmla="*/ 2147483646 h 256"/>
                <a:gd name="T66" fmla="*/ 2147483646 w 256"/>
                <a:gd name="T67" fmla="*/ 0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0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0 w 256"/>
                <a:gd name="T85" fmla="*/ 2147483646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96" y="256"/>
                    <a:pt x="196" y="256"/>
                    <a:pt x="196" y="256"/>
                  </a:cubicBezTo>
                  <a:cubicBezTo>
                    <a:pt x="189" y="256"/>
                    <a:pt x="184" y="251"/>
                    <a:pt x="184" y="244"/>
                  </a:cubicBezTo>
                  <a:cubicBezTo>
                    <a:pt x="184" y="237"/>
                    <a:pt x="189" y="232"/>
                    <a:pt x="196" y="232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89"/>
                    <a:pt x="237" y="184"/>
                    <a:pt x="244" y="184"/>
                  </a:cubicBezTo>
                  <a:cubicBezTo>
                    <a:pt x="251" y="184"/>
                    <a:pt x="256" y="189"/>
                    <a:pt x="256" y="196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44" y="96"/>
                  </a:moveTo>
                  <a:cubicBezTo>
                    <a:pt x="251" y="96"/>
                    <a:pt x="256" y="101"/>
                    <a:pt x="256" y="108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55"/>
                    <a:pt x="251" y="160"/>
                    <a:pt x="244" y="160"/>
                  </a:cubicBezTo>
                  <a:cubicBezTo>
                    <a:pt x="237" y="160"/>
                    <a:pt x="232" y="155"/>
                    <a:pt x="232" y="148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2" y="101"/>
                    <a:pt x="237" y="96"/>
                    <a:pt x="244" y="96"/>
                  </a:cubicBezTo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148" y="24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1" y="24"/>
                    <a:pt x="96" y="19"/>
                    <a:pt x="96" y="12"/>
                  </a:cubicBezTo>
                  <a:cubicBezTo>
                    <a:pt x="96" y="5"/>
                    <a:pt x="101" y="0"/>
                    <a:pt x="10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5" y="0"/>
                    <a:pt x="160" y="5"/>
                    <a:pt x="160" y="12"/>
                  </a:cubicBezTo>
                  <a:cubicBezTo>
                    <a:pt x="160" y="19"/>
                    <a:pt x="155" y="24"/>
                    <a:pt x="148" y="24"/>
                  </a:cubicBezTo>
                  <a:moveTo>
                    <a:pt x="132" y="101"/>
                  </a:moveTo>
                  <a:cubicBezTo>
                    <a:pt x="132" y="101"/>
                    <a:pt x="132" y="101"/>
                    <a:pt x="132" y="101"/>
                  </a:cubicBezTo>
                  <a:cubicBezTo>
                    <a:pt x="130" y="99"/>
                    <a:pt x="128" y="96"/>
                    <a:pt x="128" y="92"/>
                  </a:cubicBezTo>
                  <a:cubicBezTo>
                    <a:pt x="128" y="85"/>
                    <a:pt x="133" y="80"/>
                    <a:pt x="140" y="80"/>
                  </a:cubicBezTo>
                  <a:cubicBezTo>
                    <a:pt x="143" y="80"/>
                    <a:pt x="146" y="81"/>
                    <a:pt x="148" y="83"/>
                  </a:cubicBezTo>
                  <a:cubicBezTo>
                    <a:pt x="148" y="83"/>
                    <a:pt x="148" y="83"/>
                    <a:pt x="148" y="83"/>
                  </a:cubicBezTo>
                  <a:cubicBezTo>
                    <a:pt x="188" y="119"/>
                    <a:pt x="188" y="119"/>
                    <a:pt x="188" y="119"/>
                  </a:cubicBezTo>
                  <a:cubicBezTo>
                    <a:pt x="188" y="119"/>
                    <a:pt x="188" y="119"/>
                    <a:pt x="188" y="119"/>
                  </a:cubicBezTo>
                  <a:cubicBezTo>
                    <a:pt x="190" y="121"/>
                    <a:pt x="192" y="124"/>
                    <a:pt x="192" y="128"/>
                  </a:cubicBezTo>
                  <a:cubicBezTo>
                    <a:pt x="192" y="132"/>
                    <a:pt x="190" y="135"/>
                    <a:pt x="188" y="137"/>
                  </a:cubicBezTo>
                  <a:cubicBezTo>
                    <a:pt x="188" y="137"/>
                    <a:pt x="188" y="137"/>
                    <a:pt x="188" y="137"/>
                  </a:cubicBezTo>
                  <a:cubicBezTo>
                    <a:pt x="148" y="173"/>
                    <a:pt x="148" y="173"/>
                    <a:pt x="148" y="173"/>
                  </a:cubicBezTo>
                  <a:cubicBezTo>
                    <a:pt x="148" y="173"/>
                    <a:pt x="148" y="173"/>
                    <a:pt x="148" y="173"/>
                  </a:cubicBezTo>
                  <a:cubicBezTo>
                    <a:pt x="146" y="175"/>
                    <a:pt x="143" y="176"/>
                    <a:pt x="140" y="176"/>
                  </a:cubicBezTo>
                  <a:cubicBezTo>
                    <a:pt x="133" y="176"/>
                    <a:pt x="128" y="171"/>
                    <a:pt x="128" y="164"/>
                  </a:cubicBezTo>
                  <a:cubicBezTo>
                    <a:pt x="128" y="160"/>
                    <a:pt x="130" y="157"/>
                    <a:pt x="132" y="155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49" y="140"/>
                    <a:pt x="149" y="140"/>
                    <a:pt x="149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140"/>
                    <a:pt x="64" y="135"/>
                    <a:pt x="64" y="128"/>
                  </a:cubicBezTo>
                  <a:cubicBezTo>
                    <a:pt x="64" y="121"/>
                    <a:pt x="69" y="116"/>
                    <a:pt x="76" y="116"/>
                  </a:cubicBezTo>
                  <a:cubicBezTo>
                    <a:pt x="149" y="116"/>
                    <a:pt x="149" y="116"/>
                    <a:pt x="149" y="116"/>
                  </a:cubicBezTo>
                  <a:lnTo>
                    <a:pt x="132" y="101"/>
                  </a:lnTo>
                  <a:close/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  <a:moveTo>
                    <a:pt x="12" y="160"/>
                  </a:moveTo>
                  <a:cubicBezTo>
                    <a:pt x="5" y="160"/>
                    <a:pt x="0" y="155"/>
                    <a:pt x="0" y="14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1"/>
                    <a:pt x="5" y="96"/>
                    <a:pt x="12" y="96"/>
                  </a:cubicBezTo>
                  <a:cubicBezTo>
                    <a:pt x="19" y="96"/>
                    <a:pt x="24" y="101"/>
                    <a:pt x="24" y="10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55"/>
                    <a:pt x="19" y="160"/>
                    <a:pt x="12" y="160"/>
                  </a:cubicBezTo>
                  <a:moveTo>
                    <a:pt x="12" y="184"/>
                  </a:moveTo>
                  <a:cubicBezTo>
                    <a:pt x="19" y="184"/>
                    <a:pt x="24" y="189"/>
                    <a:pt x="24" y="196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  <a:moveTo>
                    <a:pt x="108" y="232"/>
                  </a:moveTo>
                  <a:cubicBezTo>
                    <a:pt x="148" y="232"/>
                    <a:pt x="148" y="232"/>
                    <a:pt x="148" y="232"/>
                  </a:cubicBezTo>
                  <a:cubicBezTo>
                    <a:pt x="155" y="232"/>
                    <a:pt x="160" y="237"/>
                    <a:pt x="160" y="244"/>
                  </a:cubicBezTo>
                  <a:cubicBezTo>
                    <a:pt x="160" y="251"/>
                    <a:pt x="155" y="256"/>
                    <a:pt x="148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1" y="256"/>
                    <a:pt x="96" y="251"/>
                    <a:pt x="96" y="244"/>
                  </a:cubicBezTo>
                  <a:cubicBezTo>
                    <a:pt x="96" y="237"/>
                    <a:pt x="101" y="232"/>
                    <a:pt x="108" y="2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0" name="Freeform 47"/>
            <p:cNvSpPr>
              <a:spLocks noEditPoints="1"/>
            </p:cNvSpPr>
            <p:nvPr/>
          </p:nvSpPr>
          <p:spPr bwMode="auto">
            <a:xfrm>
              <a:off x="13965266" y="7467600"/>
              <a:ext cx="493003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0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0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0 w 256"/>
                <a:gd name="T65" fmla="*/ 2147483646 h 256"/>
                <a:gd name="T66" fmla="*/ 2147483646 w 256"/>
                <a:gd name="T67" fmla="*/ 0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0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0 w 256"/>
                <a:gd name="T85" fmla="*/ 2147483646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96" y="256"/>
                    <a:pt x="196" y="256"/>
                    <a:pt x="196" y="256"/>
                  </a:cubicBezTo>
                  <a:cubicBezTo>
                    <a:pt x="189" y="256"/>
                    <a:pt x="184" y="251"/>
                    <a:pt x="184" y="244"/>
                  </a:cubicBezTo>
                  <a:cubicBezTo>
                    <a:pt x="184" y="237"/>
                    <a:pt x="189" y="232"/>
                    <a:pt x="196" y="232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89"/>
                    <a:pt x="237" y="184"/>
                    <a:pt x="244" y="184"/>
                  </a:cubicBezTo>
                  <a:cubicBezTo>
                    <a:pt x="251" y="184"/>
                    <a:pt x="256" y="189"/>
                    <a:pt x="256" y="196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44" y="96"/>
                  </a:moveTo>
                  <a:cubicBezTo>
                    <a:pt x="251" y="96"/>
                    <a:pt x="256" y="101"/>
                    <a:pt x="256" y="108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55"/>
                    <a:pt x="251" y="160"/>
                    <a:pt x="244" y="160"/>
                  </a:cubicBezTo>
                  <a:cubicBezTo>
                    <a:pt x="237" y="160"/>
                    <a:pt x="232" y="155"/>
                    <a:pt x="232" y="148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2" y="101"/>
                    <a:pt x="237" y="96"/>
                    <a:pt x="244" y="96"/>
                  </a:cubicBezTo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192" y="128"/>
                  </a:moveTo>
                  <a:cubicBezTo>
                    <a:pt x="192" y="135"/>
                    <a:pt x="187" y="140"/>
                    <a:pt x="180" y="140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6" y="157"/>
                    <a:pt x="128" y="160"/>
                    <a:pt x="128" y="164"/>
                  </a:cubicBezTo>
                  <a:cubicBezTo>
                    <a:pt x="128" y="171"/>
                    <a:pt x="123" y="176"/>
                    <a:pt x="116" y="176"/>
                  </a:cubicBezTo>
                  <a:cubicBezTo>
                    <a:pt x="113" y="176"/>
                    <a:pt x="110" y="175"/>
                    <a:pt x="108" y="173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6" y="135"/>
                    <a:pt x="64" y="132"/>
                    <a:pt x="64" y="128"/>
                  </a:cubicBezTo>
                  <a:cubicBezTo>
                    <a:pt x="64" y="124"/>
                    <a:pt x="66" y="121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10" y="81"/>
                    <a:pt x="113" y="80"/>
                    <a:pt x="116" y="80"/>
                  </a:cubicBezTo>
                  <a:cubicBezTo>
                    <a:pt x="123" y="80"/>
                    <a:pt x="128" y="85"/>
                    <a:pt x="128" y="92"/>
                  </a:cubicBezTo>
                  <a:cubicBezTo>
                    <a:pt x="128" y="96"/>
                    <a:pt x="126" y="99"/>
                    <a:pt x="124" y="101"/>
                  </a:cubicBezTo>
                  <a:cubicBezTo>
                    <a:pt x="124" y="101"/>
                    <a:pt x="124" y="101"/>
                    <a:pt x="124" y="101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7" y="116"/>
                    <a:pt x="192" y="121"/>
                    <a:pt x="192" y="128"/>
                  </a:cubicBezTo>
                  <a:moveTo>
                    <a:pt x="148" y="24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1" y="24"/>
                    <a:pt x="96" y="19"/>
                    <a:pt x="96" y="12"/>
                  </a:cubicBezTo>
                  <a:cubicBezTo>
                    <a:pt x="96" y="5"/>
                    <a:pt x="101" y="0"/>
                    <a:pt x="10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5" y="0"/>
                    <a:pt x="160" y="5"/>
                    <a:pt x="160" y="12"/>
                  </a:cubicBezTo>
                  <a:cubicBezTo>
                    <a:pt x="160" y="19"/>
                    <a:pt x="155" y="24"/>
                    <a:pt x="148" y="24"/>
                  </a:cubicBezTo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  <a:moveTo>
                    <a:pt x="12" y="160"/>
                  </a:moveTo>
                  <a:cubicBezTo>
                    <a:pt x="5" y="160"/>
                    <a:pt x="0" y="155"/>
                    <a:pt x="0" y="14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1"/>
                    <a:pt x="5" y="96"/>
                    <a:pt x="12" y="96"/>
                  </a:cubicBezTo>
                  <a:cubicBezTo>
                    <a:pt x="19" y="96"/>
                    <a:pt x="24" y="101"/>
                    <a:pt x="24" y="10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55"/>
                    <a:pt x="19" y="160"/>
                    <a:pt x="12" y="160"/>
                  </a:cubicBezTo>
                  <a:moveTo>
                    <a:pt x="12" y="184"/>
                  </a:moveTo>
                  <a:cubicBezTo>
                    <a:pt x="19" y="184"/>
                    <a:pt x="24" y="189"/>
                    <a:pt x="24" y="196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  <a:moveTo>
                    <a:pt x="108" y="232"/>
                  </a:moveTo>
                  <a:cubicBezTo>
                    <a:pt x="148" y="232"/>
                    <a:pt x="148" y="232"/>
                    <a:pt x="148" y="232"/>
                  </a:cubicBezTo>
                  <a:cubicBezTo>
                    <a:pt x="155" y="232"/>
                    <a:pt x="160" y="237"/>
                    <a:pt x="160" y="244"/>
                  </a:cubicBezTo>
                  <a:cubicBezTo>
                    <a:pt x="160" y="251"/>
                    <a:pt x="155" y="256"/>
                    <a:pt x="148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1" y="256"/>
                    <a:pt x="96" y="251"/>
                    <a:pt x="96" y="244"/>
                  </a:cubicBezTo>
                  <a:cubicBezTo>
                    <a:pt x="96" y="237"/>
                    <a:pt x="101" y="232"/>
                    <a:pt x="108" y="2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1" name="Freeform 48"/>
            <p:cNvSpPr>
              <a:spLocks noEditPoints="1"/>
            </p:cNvSpPr>
            <p:nvPr/>
          </p:nvSpPr>
          <p:spPr bwMode="auto">
            <a:xfrm>
              <a:off x="13102047" y="7467600"/>
              <a:ext cx="493003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0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0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0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0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0 w 256"/>
                <a:gd name="T81" fmla="*/ 2147483646 h 256"/>
                <a:gd name="T82" fmla="*/ 0 w 256"/>
                <a:gd name="T83" fmla="*/ 2147483646 h 256"/>
                <a:gd name="T84" fmla="*/ 2147483646 w 256"/>
                <a:gd name="T85" fmla="*/ 0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96" y="256"/>
                    <a:pt x="196" y="256"/>
                    <a:pt x="196" y="256"/>
                  </a:cubicBezTo>
                  <a:cubicBezTo>
                    <a:pt x="189" y="256"/>
                    <a:pt x="184" y="251"/>
                    <a:pt x="184" y="244"/>
                  </a:cubicBezTo>
                  <a:cubicBezTo>
                    <a:pt x="184" y="237"/>
                    <a:pt x="189" y="232"/>
                    <a:pt x="196" y="232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89"/>
                    <a:pt x="237" y="184"/>
                    <a:pt x="244" y="184"/>
                  </a:cubicBezTo>
                  <a:cubicBezTo>
                    <a:pt x="251" y="184"/>
                    <a:pt x="256" y="189"/>
                    <a:pt x="256" y="196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44" y="96"/>
                  </a:moveTo>
                  <a:cubicBezTo>
                    <a:pt x="251" y="96"/>
                    <a:pt x="256" y="101"/>
                    <a:pt x="256" y="108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55"/>
                    <a:pt x="251" y="160"/>
                    <a:pt x="244" y="160"/>
                  </a:cubicBezTo>
                  <a:cubicBezTo>
                    <a:pt x="237" y="160"/>
                    <a:pt x="232" y="155"/>
                    <a:pt x="232" y="148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2" y="101"/>
                    <a:pt x="237" y="96"/>
                    <a:pt x="244" y="96"/>
                  </a:cubicBezTo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164" y="128"/>
                  </a:moveTo>
                  <a:cubicBezTo>
                    <a:pt x="160" y="128"/>
                    <a:pt x="157" y="126"/>
                    <a:pt x="155" y="124"/>
                  </a:cubicBezTo>
                  <a:cubicBezTo>
                    <a:pt x="155" y="124"/>
                    <a:pt x="155" y="124"/>
                    <a:pt x="155" y="124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0" y="180"/>
                    <a:pt x="140" y="180"/>
                    <a:pt x="140" y="180"/>
                  </a:cubicBezTo>
                  <a:cubicBezTo>
                    <a:pt x="140" y="187"/>
                    <a:pt x="135" y="192"/>
                    <a:pt x="128" y="192"/>
                  </a:cubicBezTo>
                  <a:cubicBezTo>
                    <a:pt x="121" y="192"/>
                    <a:pt x="116" y="187"/>
                    <a:pt x="116" y="180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99" y="126"/>
                    <a:pt x="96" y="128"/>
                    <a:pt x="92" y="128"/>
                  </a:cubicBezTo>
                  <a:cubicBezTo>
                    <a:pt x="85" y="128"/>
                    <a:pt x="80" y="123"/>
                    <a:pt x="80" y="116"/>
                  </a:cubicBezTo>
                  <a:cubicBezTo>
                    <a:pt x="80" y="113"/>
                    <a:pt x="81" y="110"/>
                    <a:pt x="83" y="108"/>
                  </a:cubicBezTo>
                  <a:cubicBezTo>
                    <a:pt x="83" y="108"/>
                    <a:pt x="83" y="108"/>
                    <a:pt x="83" y="10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21" y="66"/>
                    <a:pt x="124" y="64"/>
                    <a:pt x="128" y="64"/>
                  </a:cubicBezTo>
                  <a:cubicBezTo>
                    <a:pt x="132" y="64"/>
                    <a:pt x="135" y="66"/>
                    <a:pt x="137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5" y="110"/>
                    <a:pt x="176" y="113"/>
                    <a:pt x="176" y="116"/>
                  </a:cubicBezTo>
                  <a:cubicBezTo>
                    <a:pt x="176" y="123"/>
                    <a:pt x="171" y="128"/>
                    <a:pt x="164" y="128"/>
                  </a:cubicBezTo>
                  <a:moveTo>
                    <a:pt x="148" y="24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1" y="24"/>
                    <a:pt x="96" y="19"/>
                    <a:pt x="96" y="12"/>
                  </a:cubicBezTo>
                  <a:cubicBezTo>
                    <a:pt x="96" y="5"/>
                    <a:pt x="101" y="0"/>
                    <a:pt x="10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5" y="0"/>
                    <a:pt x="160" y="5"/>
                    <a:pt x="160" y="12"/>
                  </a:cubicBezTo>
                  <a:cubicBezTo>
                    <a:pt x="160" y="19"/>
                    <a:pt x="155" y="24"/>
                    <a:pt x="148" y="24"/>
                  </a:cubicBezTo>
                  <a:moveTo>
                    <a:pt x="60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  <a:cubicBezTo>
                    <a:pt x="19" y="184"/>
                    <a:pt x="24" y="189"/>
                    <a:pt x="24" y="196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moveTo>
                    <a:pt x="24" y="108"/>
                  </a:moveTo>
                  <a:cubicBezTo>
                    <a:pt x="24" y="148"/>
                    <a:pt x="24" y="148"/>
                    <a:pt x="24" y="148"/>
                  </a:cubicBezTo>
                  <a:cubicBezTo>
                    <a:pt x="24" y="155"/>
                    <a:pt x="19" y="160"/>
                    <a:pt x="12" y="160"/>
                  </a:cubicBezTo>
                  <a:cubicBezTo>
                    <a:pt x="5" y="160"/>
                    <a:pt x="0" y="155"/>
                    <a:pt x="0" y="14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1"/>
                    <a:pt x="5" y="96"/>
                    <a:pt x="12" y="96"/>
                  </a:cubicBezTo>
                  <a:cubicBezTo>
                    <a:pt x="19" y="96"/>
                    <a:pt x="24" y="101"/>
                    <a:pt x="24" y="108"/>
                  </a:cubicBezTo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  <a:moveTo>
                    <a:pt x="108" y="232"/>
                  </a:moveTo>
                  <a:cubicBezTo>
                    <a:pt x="148" y="232"/>
                    <a:pt x="148" y="232"/>
                    <a:pt x="148" y="232"/>
                  </a:cubicBezTo>
                  <a:cubicBezTo>
                    <a:pt x="155" y="232"/>
                    <a:pt x="160" y="237"/>
                    <a:pt x="160" y="244"/>
                  </a:cubicBezTo>
                  <a:cubicBezTo>
                    <a:pt x="160" y="251"/>
                    <a:pt x="155" y="256"/>
                    <a:pt x="148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1" y="256"/>
                    <a:pt x="96" y="251"/>
                    <a:pt x="96" y="244"/>
                  </a:cubicBezTo>
                  <a:cubicBezTo>
                    <a:pt x="96" y="237"/>
                    <a:pt x="101" y="232"/>
                    <a:pt x="108" y="2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2" name="Freeform 49"/>
            <p:cNvSpPr>
              <a:spLocks noEditPoints="1"/>
            </p:cNvSpPr>
            <p:nvPr/>
          </p:nvSpPr>
          <p:spPr bwMode="auto">
            <a:xfrm>
              <a:off x="12238829" y="7467600"/>
              <a:ext cx="493003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0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0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0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0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0 w 256"/>
                <a:gd name="T81" fmla="*/ 2147483646 h 256"/>
                <a:gd name="T82" fmla="*/ 2147483646 w 256"/>
                <a:gd name="T83" fmla="*/ 0 h 256"/>
                <a:gd name="T84" fmla="*/ 2147483646 w 256"/>
                <a:gd name="T85" fmla="*/ 2147483646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96" y="256"/>
                    <a:pt x="196" y="256"/>
                    <a:pt x="196" y="256"/>
                  </a:cubicBezTo>
                  <a:cubicBezTo>
                    <a:pt x="189" y="256"/>
                    <a:pt x="184" y="251"/>
                    <a:pt x="184" y="244"/>
                  </a:cubicBezTo>
                  <a:cubicBezTo>
                    <a:pt x="184" y="237"/>
                    <a:pt x="189" y="232"/>
                    <a:pt x="196" y="232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89"/>
                    <a:pt x="237" y="184"/>
                    <a:pt x="244" y="184"/>
                  </a:cubicBezTo>
                  <a:cubicBezTo>
                    <a:pt x="251" y="184"/>
                    <a:pt x="256" y="189"/>
                    <a:pt x="256" y="196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44" y="96"/>
                  </a:moveTo>
                  <a:cubicBezTo>
                    <a:pt x="251" y="96"/>
                    <a:pt x="256" y="101"/>
                    <a:pt x="256" y="108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55"/>
                    <a:pt x="251" y="160"/>
                    <a:pt x="244" y="160"/>
                  </a:cubicBezTo>
                  <a:cubicBezTo>
                    <a:pt x="237" y="160"/>
                    <a:pt x="232" y="155"/>
                    <a:pt x="232" y="148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2" y="101"/>
                    <a:pt x="237" y="96"/>
                    <a:pt x="244" y="96"/>
                  </a:cubicBezTo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173" y="148"/>
                  </a:moveTo>
                  <a:cubicBezTo>
                    <a:pt x="137" y="188"/>
                    <a:pt x="137" y="188"/>
                    <a:pt x="137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5" y="190"/>
                    <a:pt x="132" y="192"/>
                    <a:pt x="128" y="192"/>
                  </a:cubicBezTo>
                  <a:cubicBezTo>
                    <a:pt x="124" y="192"/>
                    <a:pt x="121" y="190"/>
                    <a:pt x="119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1" y="146"/>
                    <a:pt x="80" y="143"/>
                    <a:pt x="80" y="140"/>
                  </a:cubicBezTo>
                  <a:cubicBezTo>
                    <a:pt x="80" y="133"/>
                    <a:pt x="85" y="128"/>
                    <a:pt x="92" y="128"/>
                  </a:cubicBezTo>
                  <a:cubicBezTo>
                    <a:pt x="96" y="128"/>
                    <a:pt x="99" y="130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16" y="149"/>
                    <a:pt x="116" y="149"/>
                    <a:pt x="116" y="149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69"/>
                    <a:pt x="121" y="64"/>
                    <a:pt x="128" y="64"/>
                  </a:cubicBezTo>
                  <a:cubicBezTo>
                    <a:pt x="135" y="64"/>
                    <a:pt x="140" y="69"/>
                    <a:pt x="140" y="76"/>
                  </a:cubicBezTo>
                  <a:cubicBezTo>
                    <a:pt x="140" y="149"/>
                    <a:pt x="140" y="149"/>
                    <a:pt x="140" y="149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7" y="130"/>
                    <a:pt x="160" y="128"/>
                    <a:pt x="164" y="128"/>
                  </a:cubicBezTo>
                  <a:cubicBezTo>
                    <a:pt x="171" y="128"/>
                    <a:pt x="176" y="133"/>
                    <a:pt x="176" y="140"/>
                  </a:cubicBezTo>
                  <a:cubicBezTo>
                    <a:pt x="176" y="143"/>
                    <a:pt x="175" y="146"/>
                    <a:pt x="173" y="148"/>
                  </a:cubicBezTo>
                  <a:close/>
                  <a:moveTo>
                    <a:pt x="148" y="24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1" y="24"/>
                    <a:pt x="96" y="19"/>
                    <a:pt x="96" y="12"/>
                  </a:cubicBezTo>
                  <a:cubicBezTo>
                    <a:pt x="96" y="5"/>
                    <a:pt x="101" y="0"/>
                    <a:pt x="10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5" y="0"/>
                    <a:pt x="160" y="5"/>
                    <a:pt x="160" y="12"/>
                  </a:cubicBezTo>
                  <a:cubicBezTo>
                    <a:pt x="160" y="19"/>
                    <a:pt x="155" y="24"/>
                    <a:pt x="148" y="24"/>
                  </a:cubicBezTo>
                  <a:moveTo>
                    <a:pt x="60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  <a:cubicBezTo>
                    <a:pt x="19" y="184"/>
                    <a:pt x="24" y="189"/>
                    <a:pt x="24" y="196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moveTo>
                    <a:pt x="24" y="108"/>
                  </a:moveTo>
                  <a:cubicBezTo>
                    <a:pt x="24" y="148"/>
                    <a:pt x="24" y="148"/>
                    <a:pt x="24" y="148"/>
                  </a:cubicBezTo>
                  <a:cubicBezTo>
                    <a:pt x="24" y="155"/>
                    <a:pt x="19" y="160"/>
                    <a:pt x="12" y="160"/>
                  </a:cubicBezTo>
                  <a:cubicBezTo>
                    <a:pt x="5" y="160"/>
                    <a:pt x="0" y="155"/>
                    <a:pt x="0" y="14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1"/>
                    <a:pt x="5" y="96"/>
                    <a:pt x="12" y="96"/>
                  </a:cubicBezTo>
                  <a:cubicBezTo>
                    <a:pt x="19" y="96"/>
                    <a:pt x="24" y="101"/>
                    <a:pt x="24" y="108"/>
                  </a:cubicBezTo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  <a:moveTo>
                    <a:pt x="108" y="232"/>
                  </a:moveTo>
                  <a:cubicBezTo>
                    <a:pt x="148" y="232"/>
                    <a:pt x="148" y="232"/>
                    <a:pt x="148" y="232"/>
                  </a:cubicBezTo>
                  <a:cubicBezTo>
                    <a:pt x="155" y="232"/>
                    <a:pt x="160" y="237"/>
                    <a:pt x="160" y="244"/>
                  </a:cubicBezTo>
                  <a:cubicBezTo>
                    <a:pt x="160" y="251"/>
                    <a:pt x="155" y="256"/>
                    <a:pt x="148" y="25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01" y="256"/>
                    <a:pt x="96" y="251"/>
                    <a:pt x="96" y="244"/>
                  </a:cubicBezTo>
                  <a:cubicBezTo>
                    <a:pt x="96" y="237"/>
                    <a:pt x="101" y="232"/>
                    <a:pt x="108" y="2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3" name="Freeform 50"/>
            <p:cNvSpPr>
              <a:spLocks noEditPoints="1"/>
            </p:cNvSpPr>
            <p:nvPr/>
          </p:nvSpPr>
          <p:spPr bwMode="auto">
            <a:xfrm>
              <a:off x="11377471" y="7467600"/>
              <a:ext cx="493001" cy="493003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0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0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0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0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0 w 256"/>
                <a:gd name="T65" fmla="*/ 2147483646 h 256"/>
                <a:gd name="T66" fmla="*/ 0 w 256"/>
                <a:gd name="T67" fmla="*/ 2147483646 h 256"/>
                <a:gd name="T68" fmla="*/ 2147483646 w 256"/>
                <a:gd name="T69" fmla="*/ 0 h 256"/>
                <a:gd name="T70" fmla="*/ 2147483646 w 256"/>
                <a:gd name="T71" fmla="*/ 2147483646 h 2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96" y="256"/>
                    <a:pt x="196" y="256"/>
                    <a:pt x="196" y="256"/>
                  </a:cubicBezTo>
                  <a:cubicBezTo>
                    <a:pt x="189" y="256"/>
                    <a:pt x="184" y="251"/>
                    <a:pt x="184" y="244"/>
                  </a:cubicBezTo>
                  <a:cubicBezTo>
                    <a:pt x="184" y="237"/>
                    <a:pt x="189" y="232"/>
                    <a:pt x="196" y="232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89"/>
                    <a:pt x="237" y="184"/>
                    <a:pt x="244" y="184"/>
                  </a:cubicBezTo>
                  <a:cubicBezTo>
                    <a:pt x="251" y="184"/>
                    <a:pt x="256" y="189"/>
                    <a:pt x="256" y="196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44" y="96"/>
                  </a:moveTo>
                  <a:cubicBezTo>
                    <a:pt x="251" y="96"/>
                    <a:pt x="256" y="101"/>
                    <a:pt x="256" y="108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55"/>
                    <a:pt x="251" y="160"/>
                    <a:pt x="244" y="160"/>
                  </a:cubicBezTo>
                  <a:cubicBezTo>
                    <a:pt x="237" y="160"/>
                    <a:pt x="232" y="155"/>
                    <a:pt x="232" y="148"/>
                  </a:cubicBezTo>
                  <a:cubicBezTo>
                    <a:pt x="232" y="108"/>
                    <a:pt x="232" y="108"/>
                    <a:pt x="232" y="108"/>
                  </a:cubicBezTo>
                  <a:cubicBezTo>
                    <a:pt x="232" y="101"/>
                    <a:pt x="237" y="96"/>
                    <a:pt x="244" y="96"/>
                  </a:cubicBezTo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148" y="256"/>
                  </a:moveTo>
                  <a:cubicBezTo>
                    <a:pt x="108" y="256"/>
                    <a:pt x="108" y="256"/>
                    <a:pt x="108" y="256"/>
                  </a:cubicBezTo>
                  <a:cubicBezTo>
                    <a:pt x="101" y="256"/>
                    <a:pt x="96" y="251"/>
                    <a:pt x="96" y="244"/>
                  </a:cubicBezTo>
                  <a:cubicBezTo>
                    <a:pt x="96" y="237"/>
                    <a:pt x="101" y="232"/>
                    <a:pt x="108" y="232"/>
                  </a:cubicBezTo>
                  <a:cubicBezTo>
                    <a:pt x="148" y="232"/>
                    <a:pt x="148" y="232"/>
                    <a:pt x="148" y="232"/>
                  </a:cubicBezTo>
                  <a:cubicBezTo>
                    <a:pt x="155" y="232"/>
                    <a:pt x="160" y="237"/>
                    <a:pt x="160" y="244"/>
                  </a:cubicBezTo>
                  <a:cubicBezTo>
                    <a:pt x="160" y="251"/>
                    <a:pt x="155" y="256"/>
                    <a:pt x="148" y="256"/>
                  </a:cubicBezTo>
                  <a:moveTo>
                    <a:pt x="148" y="24"/>
                  </a:moveTo>
                  <a:cubicBezTo>
                    <a:pt x="108" y="24"/>
                    <a:pt x="108" y="24"/>
                    <a:pt x="108" y="24"/>
                  </a:cubicBezTo>
                  <a:cubicBezTo>
                    <a:pt x="101" y="24"/>
                    <a:pt x="96" y="19"/>
                    <a:pt x="96" y="12"/>
                  </a:cubicBezTo>
                  <a:cubicBezTo>
                    <a:pt x="96" y="5"/>
                    <a:pt x="101" y="0"/>
                    <a:pt x="10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55" y="0"/>
                    <a:pt x="160" y="5"/>
                    <a:pt x="160" y="12"/>
                  </a:cubicBezTo>
                  <a:cubicBezTo>
                    <a:pt x="160" y="19"/>
                    <a:pt x="155" y="24"/>
                    <a:pt x="148" y="24"/>
                  </a:cubicBezTo>
                  <a:moveTo>
                    <a:pt x="60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  <a:cubicBezTo>
                    <a:pt x="19" y="184"/>
                    <a:pt x="24" y="189"/>
                    <a:pt x="24" y="196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moveTo>
                    <a:pt x="24" y="108"/>
                  </a:moveTo>
                  <a:cubicBezTo>
                    <a:pt x="24" y="148"/>
                    <a:pt x="24" y="148"/>
                    <a:pt x="24" y="148"/>
                  </a:cubicBezTo>
                  <a:cubicBezTo>
                    <a:pt x="24" y="155"/>
                    <a:pt x="19" y="160"/>
                    <a:pt x="12" y="160"/>
                  </a:cubicBezTo>
                  <a:cubicBezTo>
                    <a:pt x="5" y="160"/>
                    <a:pt x="0" y="155"/>
                    <a:pt x="0" y="14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1"/>
                    <a:pt x="5" y="96"/>
                    <a:pt x="12" y="96"/>
                  </a:cubicBezTo>
                  <a:cubicBezTo>
                    <a:pt x="19" y="96"/>
                    <a:pt x="24" y="101"/>
                    <a:pt x="24" y="108"/>
                  </a:cubicBezTo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4" name="Freeform 51"/>
            <p:cNvSpPr>
              <a:spLocks noEditPoints="1"/>
            </p:cNvSpPr>
            <p:nvPr/>
          </p:nvSpPr>
          <p:spPr bwMode="auto">
            <a:xfrm>
              <a:off x="10514253" y="7475042"/>
              <a:ext cx="493001" cy="478119"/>
            </a:xfrm>
            <a:custGeom>
              <a:avLst/>
              <a:gdLst>
                <a:gd name="T0" fmla="*/ 2147483646 w 256"/>
                <a:gd name="T1" fmla="*/ 2147483646 h 248"/>
                <a:gd name="T2" fmla="*/ 2147483646 w 256"/>
                <a:gd name="T3" fmla="*/ 2147483646 h 248"/>
                <a:gd name="T4" fmla="*/ 2147483646 w 256"/>
                <a:gd name="T5" fmla="*/ 2147483646 h 248"/>
                <a:gd name="T6" fmla="*/ 0 w 256"/>
                <a:gd name="T7" fmla="*/ 2147483646 h 248"/>
                <a:gd name="T8" fmla="*/ 0 w 256"/>
                <a:gd name="T9" fmla="*/ 2147483646 h 248"/>
                <a:gd name="T10" fmla="*/ 2147483646 w 256"/>
                <a:gd name="T11" fmla="*/ 0 h 248"/>
                <a:gd name="T12" fmla="*/ 2147483646 w 256"/>
                <a:gd name="T13" fmla="*/ 0 h 248"/>
                <a:gd name="T14" fmla="*/ 2147483646 w 256"/>
                <a:gd name="T15" fmla="*/ 0 h 248"/>
                <a:gd name="T16" fmla="*/ 2147483646 w 256"/>
                <a:gd name="T17" fmla="*/ 0 h 248"/>
                <a:gd name="T18" fmla="*/ 2147483646 w 256"/>
                <a:gd name="T19" fmla="*/ 2147483646 h 248"/>
                <a:gd name="T20" fmla="*/ 2147483646 w 256"/>
                <a:gd name="T21" fmla="*/ 2147483646 h 248"/>
                <a:gd name="T22" fmla="*/ 2147483646 w 256"/>
                <a:gd name="T23" fmla="*/ 2147483646 h 248"/>
                <a:gd name="T24" fmla="*/ 2147483646 w 256"/>
                <a:gd name="T25" fmla="*/ 2147483646 h 248"/>
                <a:gd name="T26" fmla="*/ 2147483646 w 256"/>
                <a:gd name="T27" fmla="*/ 2147483646 h 248"/>
                <a:gd name="T28" fmla="*/ 2147483646 w 256"/>
                <a:gd name="T29" fmla="*/ 2147483646 h 248"/>
                <a:gd name="T30" fmla="*/ 2147483646 w 256"/>
                <a:gd name="T31" fmla="*/ 2147483646 h 248"/>
                <a:gd name="T32" fmla="*/ 2147483646 w 256"/>
                <a:gd name="T33" fmla="*/ 2147483646 h 248"/>
                <a:gd name="T34" fmla="*/ 2147483646 w 256"/>
                <a:gd name="T35" fmla="*/ 2147483646 h 248"/>
                <a:gd name="T36" fmla="*/ 2147483646 w 256"/>
                <a:gd name="T37" fmla="*/ 2147483646 h 248"/>
                <a:gd name="T38" fmla="*/ 2147483646 w 256"/>
                <a:gd name="T39" fmla="*/ 2147483646 h 248"/>
                <a:gd name="T40" fmla="*/ 2147483646 w 256"/>
                <a:gd name="T41" fmla="*/ 2147483646 h 248"/>
                <a:gd name="T42" fmla="*/ 2147483646 w 256"/>
                <a:gd name="T43" fmla="*/ 2147483646 h 248"/>
                <a:gd name="T44" fmla="*/ 2147483646 w 256"/>
                <a:gd name="T45" fmla="*/ 0 h 248"/>
                <a:gd name="T46" fmla="*/ 2147483646 w 256"/>
                <a:gd name="T47" fmla="*/ 0 h 248"/>
                <a:gd name="T48" fmla="*/ 2147483646 w 256"/>
                <a:gd name="T49" fmla="*/ 0 h 248"/>
                <a:gd name="T50" fmla="*/ 2147483646 w 256"/>
                <a:gd name="T51" fmla="*/ 2147483646 h 248"/>
                <a:gd name="T52" fmla="*/ 2147483646 w 256"/>
                <a:gd name="T53" fmla="*/ 2147483646 h 248"/>
                <a:gd name="T54" fmla="*/ 2147483646 w 256"/>
                <a:gd name="T55" fmla="*/ 2147483646 h 248"/>
                <a:gd name="T56" fmla="*/ 2147483646 w 256"/>
                <a:gd name="T57" fmla="*/ 2147483646 h 248"/>
                <a:gd name="T58" fmla="*/ 2147483646 w 256"/>
                <a:gd name="T59" fmla="*/ 2147483646 h 248"/>
                <a:gd name="T60" fmla="*/ 2147483646 w 256"/>
                <a:gd name="T61" fmla="*/ 2147483646 h 248"/>
                <a:gd name="T62" fmla="*/ 2147483646 w 256"/>
                <a:gd name="T63" fmla="*/ 2147483646 h 248"/>
                <a:gd name="T64" fmla="*/ 2147483646 w 256"/>
                <a:gd name="T65" fmla="*/ 2147483646 h 248"/>
                <a:gd name="T66" fmla="*/ 2147483646 w 256"/>
                <a:gd name="T67" fmla="*/ 2147483646 h 248"/>
                <a:gd name="T68" fmla="*/ 2147483646 w 256"/>
                <a:gd name="T69" fmla="*/ 2147483646 h 248"/>
                <a:gd name="T70" fmla="*/ 2147483646 w 256"/>
                <a:gd name="T71" fmla="*/ 2147483646 h 248"/>
                <a:gd name="T72" fmla="*/ 2147483646 w 256"/>
                <a:gd name="T73" fmla="*/ 2147483646 h 248"/>
                <a:gd name="T74" fmla="*/ 2147483646 w 256"/>
                <a:gd name="T75" fmla="*/ 2147483646 h 248"/>
                <a:gd name="T76" fmla="*/ 2147483646 w 256"/>
                <a:gd name="T77" fmla="*/ 0 h 248"/>
                <a:gd name="T78" fmla="*/ 2147483646 w 256"/>
                <a:gd name="T79" fmla="*/ 0 h 248"/>
                <a:gd name="T80" fmla="*/ 2147483646 w 256"/>
                <a:gd name="T81" fmla="*/ 2147483646 h 248"/>
                <a:gd name="T82" fmla="*/ 2147483646 w 256"/>
                <a:gd name="T83" fmla="*/ 2147483646 h 248"/>
                <a:gd name="T84" fmla="*/ 2147483646 w 256"/>
                <a:gd name="T85" fmla="*/ 2147483646 h 248"/>
                <a:gd name="T86" fmla="*/ 2147483646 w 256"/>
                <a:gd name="T87" fmla="*/ 2147483646 h 248"/>
                <a:gd name="T88" fmla="*/ 2147483646 w 256"/>
                <a:gd name="T89" fmla="*/ 2147483646 h 248"/>
                <a:gd name="T90" fmla="*/ 2147483646 w 256"/>
                <a:gd name="T91" fmla="*/ 2147483646 h 248"/>
                <a:gd name="T92" fmla="*/ 2147483646 w 256"/>
                <a:gd name="T93" fmla="*/ 2147483646 h 24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56" h="248">
                  <a:moveTo>
                    <a:pt x="256" y="236"/>
                  </a:moveTo>
                  <a:cubicBezTo>
                    <a:pt x="256" y="243"/>
                    <a:pt x="251" y="248"/>
                    <a:pt x="244" y="248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5" y="248"/>
                    <a:pt x="0" y="243"/>
                    <a:pt x="0" y="23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109"/>
                    <a:pt x="58" y="120"/>
                    <a:pt x="71" y="120"/>
                  </a:cubicBezTo>
                  <a:cubicBezTo>
                    <a:pt x="177" y="120"/>
                    <a:pt x="177" y="120"/>
                    <a:pt x="177" y="120"/>
                  </a:cubicBezTo>
                  <a:cubicBezTo>
                    <a:pt x="190" y="120"/>
                    <a:pt x="200" y="109"/>
                    <a:pt x="200" y="96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0" y="16"/>
                    <a:pt x="200" y="16"/>
                    <a:pt x="200" y="16"/>
                  </a:cubicBezTo>
                  <a:cubicBezTo>
                    <a:pt x="200" y="12"/>
                    <a:pt x="200" y="12"/>
                    <a:pt x="200" y="12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11" y="0"/>
                    <a:pt x="214" y="1"/>
                    <a:pt x="216" y="4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5" y="42"/>
                    <a:pt x="256" y="45"/>
                    <a:pt x="256" y="48"/>
                  </a:cubicBezTo>
                  <a:lnTo>
                    <a:pt x="256" y="236"/>
                  </a:lnTo>
                  <a:close/>
                  <a:moveTo>
                    <a:pt x="188" y="96"/>
                  </a:moveTo>
                  <a:cubicBezTo>
                    <a:pt x="188" y="103"/>
                    <a:pt x="183" y="108"/>
                    <a:pt x="176" y="108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65" y="108"/>
                    <a:pt x="60" y="103"/>
                    <a:pt x="60" y="96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72"/>
                    <a:pt x="188" y="72"/>
                    <a:pt x="188" y="72"/>
                  </a:cubicBezTo>
                  <a:lnTo>
                    <a:pt x="188" y="96"/>
                  </a:lnTo>
                  <a:close/>
                  <a:moveTo>
                    <a:pt x="164" y="16"/>
                  </a:moveTo>
                  <a:cubicBezTo>
                    <a:pt x="128" y="16"/>
                    <a:pt x="128" y="16"/>
                    <a:pt x="128" y="16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64" y="92"/>
                    <a:pt x="164" y="92"/>
                    <a:pt x="164" y="92"/>
                  </a:cubicBezTo>
                  <a:lnTo>
                    <a:pt x="164" y="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5" name="Freeform 52"/>
            <p:cNvSpPr>
              <a:spLocks noEditPoints="1"/>
            </p:cNvSpPr>
            <p:nvPr/>
          </p:nvSpPr>
          <p:spPr bwMode="auto">
            <a:xfrm>
              <a:off x="9651034" y="7536435"/>
              <a:ext cx="493001" cy="355333"/>
            </a:xfrm>
            <a:custGeom>
              <a:avLst/>
              <a:gdLst>
                <a:gd name="T0" fmla="*/ 2147483646 w 256"/>
                <a:gd name="T1" fmla="*/ 2147483646 h 184"/>
                <a:gd name="T2" fmla="*/ 2147483646 w 256"/>
                <a:gd name="T3" fmla="*/ 2147483646 h 184"/>
                <a:gd name="T4" fmla="*/ 2147483646 w 256"/>
                <a:gd name="T5" fmla="*/ 2147483646 h 184"/>
                <a:gd name="T6" fmla="*/ 2147483646 w 256"/>
                <a:gd name="T7" fmla="*/ 2147483646 h 184"/>
                <a:gd name="T8" fmla="*/ 2147483646 w 256"/>
                <a:gd name="T9" fmla="*/ 2147483646 h 184"/>
                <a:gd name="T10" fmla="*/ 2147483646 w 256"/>
                <a:gd name="T11" fmla="*/ 2147483646 h 184"/>
                <a:gd name="T12" fmla="*/ 2147483646 w 256"/>
                <a:gd name="T13" fmla="*/ 2147483646 h 184"/>
                <a:gd name="T14" fmla="*/ 2147483646 w 256"/>
                <a:gd name="T15" fmla="*/ 2147483646 h 184"/>
                <a:gd name="T16" fmla="*/ 2147483646 w 256"/>
                <a:gd name="T17" fmla="*/ 2147483646 h 184"/>
                <a:gd name="T18" fmla="*/ 2147483646 w 256"/>
                <a:gd name="T19" fmla="*/ 2147483646 h 184"/>
                <a:gd name="T20" fmla="*/ 2147483646 w 256"/>
                <a:gd name="T21" fmla="*/ 2147483646 h 184"/>
                <a:gd name="T22" fmla="*/ 2147483646 w 256"/>
                <a:gd name="T23" fmla="*/ 2147483646 h 184"/>
                <a:gd name="T24" fmla="*/ 2147483646 w 256"/>
                <a:gd name="T25" fmla="*/ 2147483646 h 184"/>
                <a:gd name="T26" fmla="*/ 2147483646 w 256"/>
                <a:gd name="T27" fmla="*/ 2147483646 h 184"/>
                <a:gd name="T28" fmla="*/ 0 w 256"/>
                <a:gd name="T29" fmla="*/ 2147483646 h 184"/>
                <a:gd name="T30" fmla="*/ 0 w 256"/>
                <a:gd name="T31" fmla="*/ 2147483646 h 184"/>
                <a:gd name="T32" fmla="*/ 2147483646 w 256"/>
                <a:gd name="T33" fmla="*/ 0 h 184"/>
                <a:gd name="T34" fmla="*/ 2147483646 w 256"/>
                <a:gd name="T35" fmla="*/ 0 h 184"/>
                <a:gd name="T36" fmla="*/ 2147483646 w 256"/>
                <a:gd name="T37" fmla="*/ 2147483646 h 184"/>
                <a:gd name="T38" fmla="*/ 2147483646 w 256"/>
                <a:gd name="T39" fmla="*/ 2147483646 h 184"/>
                <a:gd name="T40" fmla="*/ 2147483646 w 256"/>
                <a:gd name="T41" fmla="*/ 2147483646 h 184"/>
                <a:gd name="T42" fmla="*/ 2147483646 w 256"/>
                <a:gd name="T43" fmla="*/ 2147483646 h 184"/>
                <a:gd name="T44" fmla="*/ 2147483646 w 256"/>
                <a:gd name="T45" fmla="*/ 2147483646 h 184"/>
                <a:gd name="T46" fmla="*/ 2147483646 w 256"/>
                <a:gd name="T47" fmla="*/ 2147483646 h 184"/>
                <a:gd name="T48" fmla="*/ 2147483646 w 256"/>
                <a:gd name="T49" fmla="*/ 2147483646 h 184"/>
                <a:gd name="T50" fmla="*/ 2147483646 w 256"/>
                <a:gd name="T51" fmla="*/ 2147483646 h 184"/>
                <a:gd name="T52" fmla="*/ 2147483646 w 256"/>
                <a:gd name="T53" fmla="*/ 2147483646 h 184"/>
                <a:gd name="T54" fmla="*/ 2147483646 w 256"/>
                <a:gd name="T55" fmla="*/ 2147483646 h 184"/>
                <a:gd name="T56" fmla="*/ 2147483646 w 256"/>
                <a:gd name="T57" fmla="*/ 2147483646 h 184"/>
                <a:gd name="T58" fmla="*/ 2147483646 w 256"/>
                <a:gd name="T59" fmla="*/ 2147483646 h 184"/>
                <a:gd name="T60" fmla="*/ 2147483646 w 256"/>
                <a:gd name="T61" fmla="*/ 2147483646 h 184"/>
                <a:gd name="T62" fmla="*/ 2147483646 w 256"/>
                <a:gd name="T63" fmla="*/ 2147483646 h 184"/>
                <a:gd name="T64" fmla="*/ 2147483646 w 256"/>
                <a:gd name="T65" fmla="*/ 2147483646 h 184"/>
                <a:gd name="T66" fmla="*/ 2147483646 w 256"/>
                <a:gd name="T67" fmla="*/ 2147483646 h 184"/>
                <a:gd name="T68" fmla="*/ 2147483646 w 256"/>
                <a:gd name="T69" fmla="*/ 2147483646 h 184"/>
                <a:gd name="T70" fmla="*/ 2147483646 w 256"/>
                <a:gd name="T71" fmla="*/ 2147483646 h 184"/>
                <a:gd name="T72" fmla="*/ 2147483646 w 256"/>
                <a:gd name="T73" fmla="*/ 2147483646 h 184"/>
                <a:gd name="T74" fmla="*/ 2147483646 w 256"/>
                <a:gd name="T75" fmla="*/ 2147483646 h 184"/>
                <a:gd name="T76" fmla="*/ 2147483646 w 256"/>
                <a:gd name="T77" fmla="*/ 2147483646 h 184"/>
                <a:gd name="T78" fmla="*/ 2147483646 w 256"/>
                <a:gd name="T79" fmla="*/ 2147483646 h 184"/>
                <a:gd name="T80" fmla="*/ 2147483646 w 256"/>
                <a:gd name="T81" fmla="*/ 2147483646 h 184"/>
                <a:gd name="T82" fmla="*/ 2147483646 w 256"/>
                <a:gd name="T83" fmla="*/ 2147483646 h 184"/>
                <a:gd name="T84" fmla="*/ 2147483646 w 256"/>
                <a:gd name="T85" fmla="*/ 2147483646 h 184"/>
                <a:gd name="T86" fmla="*/ 2147483646 w 256"/>
                <a:gd name="T87" fmla="*/ 2147483646 h 184"/>
                <a:gd name="T88" fmla="*/ 2147483646 w 256"/>
                <a:gd name="T89" fmla="*/ 2147483646 h 184"/>
                <a:gd name="T90" fmla="*/ 2147483646 w 256"/>
                <a:gd name="T91" fmla="*/ 2147483646 h 184"/>
                <a:gd name="T92" fmla="*/ 2147483646 w 256"/>
                <a:gd name="T93" fmla="*/ 2147483646 h 184"/>
                <a:gd name="T94" fmla="*/ 2147483646 w 256"/>
                <a:gd name="T95" fmla="*/ 2147483646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6" h="184">
                  <a:moveTo>
                    <a:pt x="244" y="184"/>
                  </a:moveTo>
                  <a:cubicBezTo>
                    <a:pt x="232" y="184"/>
                    <a:pt x="232" y="184"/>
                    <a:pt x="232" y="184"/>
                  </a:cubicBezTo>
                  <a:cubicBezTo>
                    <a:pt x="229" y="184"/>
                    <a:pt x="229" y="184"/>
                    <a:pt x="229" y="184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191" y="136"/>
                    <a:pt x="191" y="136"/>
                    <a:pt x="191" y="136"/>
                  </a:cubicBezTo>
                  <a:cubicBezTo>
                    <a:pt x="191" y="136"/>
                    <a:pt x="191" y="136"/>
                    <a:pt x="191" y="136"/>
                  </a:cubicBezTo>
                  <a:cubicBezTo>
                    <a:pt x="189" y="131"/>
                    <a:pt x="185" y="128"/>
                    <a:pt x="180" y="12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1" y="128"/>
                    <a:pt x="67" y="131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45" y="184"/>
                    <a:pt x="45" y="184"/>
                    <a:pt x="45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5" y="184"/>
                    <a:pt x="0" y="179"/>
                    <a:pt x="0" y="17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72"/>
                    <a:pt x="256" y="172"/>
                    <a:pt x="256" y="172"/>
                  </a:cubicBezTo>
                  <a:cubicBezTo>
                    <a:pt x="256" y="179"/>
                    <a:pt x="251" y="184"/>
                    <a:pt x="244" y="184"/>
                  </a:cubicBezTo>
                  <a:moveTo>
                    <a:pt x="64" y="60"/>
                  </a:moveTo>
                  <a:cubicBezTo>
                    <a:pt x="55" y="60"/>
                    <a:pt x="48" y="67"/>
                    <a:pt x="48" y="76"/>
                  </a:cubicBezTo>
                  <a:cubicBezTo>
                    <a:pt x="48" y="85"/>
                    <a:pt x="55" y="92"/>
                    <a:pt x="64" y="92"/>
                  </a:cubicBezTo>
                  <a:cubicBezTo>
                    <a:pt x="73" y="92"/>
                    <a:pt x="80" y="85"/>
                    <a:pt x="80" y="76"/>
                  </a:cubicBezTo>
                  <a:cubicBezTo>
                    <a:pt x="80" y="67"/>
                    <a:pt x="73" y="60"/>
                    <a:pt x="64" y="60"/>
                  </a:cubicBezTo>
                  <a:moveTo>
                    <a:pt x="160" y="60"/>
                  </a:moveTo>
                  <a:cubicBezTo>
                    <a:pt x="96" y="60"/>
                    <a:pt x="96" y="60"/>
                    <a:pt x="96" y="60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160" y="60"/>
                  </a:lnTo>
                  <a:close/>
                  <a:moveTo>
                    <a:pt x="192" y="60"/>
                  </a:moveTo>
                  <a:cubicBezTo>
                    <a:pt x="183" y="60"/>
                    <a:pt x="176" y="67"/>
                    <a:pt x="176" y="76"/>
                  </a:cubicBezTo>
                  <a:cubicBezTo>
                    <a:pt x="176" y="85"/>
                    <a:pt x="183" y="92"/>
                    <a:pt x="192" y="92"/>
                  </a:cubicBezTo>
                  <a:cubicBezTo>
                    <a:pt x="201" y="92"/>
                    <a:pt x="208" y="85"/>
                    <a:pt x="208" y="76"/>
                  </a:cubicBezTo>
                  <a:cubicBezTo>
                    <a:pt x="208" y="67"/>
                    <a:pt x="201" y="60"/>
                    <a:pt x="192" y="60"/>
                  </a:cubicBezTo>
                  <a:moveTo>
                    <a:pt x="73" y="148"/>
                  </a:moveTo>
                  <a:cubicBezTo>
                    <a:pt x="74" y="143"/>
                    <a:pt x="79" y="140"/>
                    <a:pt x="84" y="140"/>
                  </a:cubicBezTo>
                  <a:cubicBezTo>
                    <a:pt x="172" y="140"/>
                    <a:pt x="172" y="140"/>
                    <a:pt x="172" y="140"/>
                  </a:cubicBezTo>
                  <a:cubicBezTo>
                    <a:pt x="177" y="140"/>
                    <a:pt x="182" y="143"/>
                    <a:pt x="183" y="148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95" y="184"/>
                    <a:pt x="195" y="184"/>
                    <a:pt x="195" y="184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60" y="184"/>
                    <a:pt x="60" y="184"/>
                    <a:pt x="60" y="184"/>
                  </a:cubicBezTo>
                  <a:cubicBezTo>
                    <a:pt x="73" y="148"/>
                    <a:pt x="73" y="148"/>
                    <a:pt x="73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646" name="Group 49"/>
            <p:cNvGrpSpPr/>
            <p:nvPr/>
          </p:nvGrpSpPr>
          <p:grpSpPr>
            <a:xfrm>
              <a:off x="9757075" y="10937646"/>
              <a:ext cx="578580" cy="574859"/>
              <a:chOff x="469900" y="379413"/>
              <a:chExt cx="493713" cy="490538"/>
            </a:xfrm>
            <a:solidFill>
              <a:schemeClr val="tx1"/>
            </a:solidFill>
          </p:grpSpPr>
          <p:sp>
            <p:nvSpPr>
              <p:cNvPr id="647" name="Freeform 5"/>
              <p:cNvSpPr>
                <a:spLocks/>
              </p:cNvSpPr>
              <p:nvPr/>
            </p:nvSpPr>
            <p:spPr bwMode="auto">
              <a:xfrm>
                <a:off x="495300" y="496888"/>
                <a:ext cx="468313" cy="14287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164" y="0"/>
                  </a:cxn>
                  <a:cxn ang="0">
                    <a:pos x="164" y="25"/>
                  </a:cxn>
                  <a:cxn ang="0">
                    <a:pos x="34" y="25"/>
                  </a:cxn>
                  <a:cxn ang="0">
                    <a:pos x="28" y="27"/>
                  </a:cxn>
                  <a:cxn ang="0">
                    <a:pos x="26" y="33"/>
                  </a:cxn>
                  <a:cxn ang="0">
                    <a:pos x="26" y="50"/>
                  </a:cxn>
                  <a:cxn ang="0">
                    <a:pos x="0" y="50"/>
                  </a:cxn>
                  <a:cxn ang="0">
                    <a:pos x="0" y="33"/>
                  </a:cxn>
                  <a:cxn ang="0">
                    <a:pos x="10" y="9"/>
                  </a:cxn>
                  <a:cxn ang="0">
                    <a:pos x="34" y="0"/>
                  </a:cxn>
                </a:cxnLst>
                <a:rect l="0" t="0" r="r" b="b"/>
                <a:pathLst>
                  <a:path w="164" h="50">
                    <a:moveTo>
                      <a:pt x="34" y="0"/>
                    </a:moveTo>
                    <a:cubicBezTo>
                      <a:pt x="164" y="0"/>
                      <a:pt x="164" y="0"/>
                      <a:pt x="164" y="0"/>
                    </a:cubicBezTo>
                    <a:cubicBezTo>
                      <a:pt x="164" y="25"/>
                      <a:pt x="164" y="25"/>
                      <a:pt x="16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1" y="25"/>
                      <a:pt x="29" y="26"/>
                      <a:pt x="28" y="27"/>
                    </a:cubicBezTo>
                    <a:cubicBezTo>
                      <a:pt x="27" y="29"/>
                      <a:pt x="26" y="31"/>
                      <a:pt x="26" y="33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4"/>
                      <a:pt x="4" y="15"/>
                      <a:pt x="10" y="9"/>
                    </a:cubicBezTo>
                    <a:cubicBezTo>
                      <a:pt x="16" y="3"/>
                      <a:pt x="24" y="0"/>
                      <a:pt x="3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48" name="Freeform 6"/>
              <p:cNvSpPr>
                <a:spLocks/>
              </p:cNvSpPr>
              <p:nvPr/>
            </p:nvSpPr>
            <p:spPr bwMode="auto">
              <a:xfrm>
                <a:off x="469900" y="649288"/>
                <a:ext cx="125413" cy="428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4"/>
                  </a:cxn>
                  <a:cxn ang="0">
                    <a:pos x="4" y="8"/>
                  </a:cxn>
                  <a:cxn ang="0">
                    <a:pos x="9" y="8"/>
                  </a:cxn>
                  <a:cxn ang="0">
                    <a:pos x="9" y="8"/>
                  </a:cxn>
                  <a:cxn ang="0">
                    <a:pos x="16" y="15"/>
                  </a:cxn>
                  <a:cxn ang="0">
                    <a:pos x="28" y="15"/>
                  </a:cxn>
                  <a:cxn ang="0">
                    <a:pos x="35" y="8"/>
                  </a:cxn>
                  <a:cxn ang="0">
                    <a:pos x="35" y="8"/>
                  </a:cxn>
                  <a:cxn ang="0">
                    <a:pos x="40" y="8"/>
                  </a:cxn>
                  <a:cxn ang="0">
                    <a:pos x="44" y="4"/>
                  </a:cxn>
                  <a:cxn ang="0">
                    <a:pos x="40" y="0"/>
                  </a:cxn>
                  <a:cxn ang="0">
                    <a:pos x="4" y="0"/>
                  </a:cxn>
                </a:cxnLst>
                <a:rect l="0" t="0" r="r" b="b"/>
                <a:pathLst>
                  <a:path w="44" h="15">
                    <a:moveTo>
                      <a:pt x="4" y="0"/>
                    </a:moveTo>
                    <a:cubicBezTo>
                      <a:pt x="2" y="0"/>
                      <a:pt x="0" y="1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12"/>
                      <a:pt x="12" y="15"/>
                      <a:pt x="16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2" y="15"/>
                      <a:pt x="35" y="12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2" y="8"/>
                      <a:pt x="44" y="6"/>
                      <a:pt x="44" y="4"/>
                    </a:cubicBezTo>
                    <a:cubicBezTo>
                      <a:pt x="44" y="1"/>
                      <a:pt x="42" y="0"/>
                      <a:pt x="40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49" name="Freeform 7"/>
              <p:cNvSpPr>
                <a:spLocks/>
              </p:cNvSpPr>
              <p:nvPr/>
            </p:nvSpPr>
            <p:spPr bwMode="auto">
              <a:xfrm>
                <a:off x="469900" y="700088"/>
                <a:ext cx="125413" cy="169863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4" y="39"/>
                  </a:cxn>
                  <a:cxn ang="0">
                    <a:pos x="22" y="59"/>
                  </a:cxn>
                  <a:cxn ang="0">
                    <a:pos x="0" y="39"/>
                  </a:cxn>
                  <a:cxn ang="0">
                    <a:pos x="22" y="0"/>
                  </a:cxn>
                </a:cxnLst>
                <a:rect l="0" t="0" r="r" b="b"/>
                <a:pathLst>
                  <a:path w="44" h="59">
                    <a:moveTo>
                      <a:pt x="22" y="0"/>
                    </a:moveTo>
                    <a:cubicBezTo>
                      <a:pt x="27" y="19"/>
                      <a:pt x="44" y="29"/>
                      <a:pt x="44" y="39"/>
                    </a:cubicBezTo>
                    <a:cubicBezTo>
                      <a:pt x="44" y="49"/>
                      <a:pt x="38" y="59"/>
                      <a:pt x="22" y="59"/>
                    </a:cubicBezTo>
                    <a:cubicBezTo>
                      <a:pt x="6" y="59"/>
                      <a:pt x="0" y="49"/>
                      <a:pt x="0" y="39"/>
                    </a:cubicBezTo>
                    <a:cubicBezTo>
                      <a:pt x="0" y="29"/>
                      <a:pt x="17" y="19"/>
                      <a:pt x="2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50" name="Freeform 8"/>
              <p:cNvSpPr>
                <a:spLocks/>
              </p:cNvSpPr>
              <p:nvPr/>
            </p:nvSpPr>
            <p:spPr bwMode="auto">
              <a:xfrm>
                <a:off x="590550" y="379413"/>
                <a:ext cx="284163" cy="131763"/>
              </a:xfrm>
              <a:custGeom>
                <a:avLst/>
                <a:gdLst/>
                <a:ahLst/>
                <a:cxnLst>
                  <a:cxn ang="0">
                    <a:pos x="61" y="8"/>
                  </a:cxn>
                  <a:cxn ang="0">
                    <a:pos x="100" y="12"/>
                  </a:cxn>
                  <a:cxn ang="0">
                    <a:pos x="61" y="15"/>
                  </a:cxn>
                  <a:cxn ang="0">
                    <a:pos x="56" y="21"/>
                  </a:cxn>
                  <a:cxn ang="0">
                    <a:pos x="56" y="46"/>
                  </a:cxn>
                  <a:cxn ang="0">
                    <a:pos x="44" y="46"/>
                  </a:cxn>
                  <a:cxn ang="0">
                    <a:pos x="44" y="21"/>
                  </a:cxn>
                  <a:cxn ang="0">
                    <a:pos x="39" y="15"/>
                  </a:cxn>
                  <a:cxn ang="0">
                    <a:pos x="0" y="12"/>
                  </a:cxn>
                  <a:cxn ang="0">
                    <a:pos x="39" y="8"/>
                  </a:cxn>
                  <a:cxn ang="0">
                    <a:pos x="50" y="0"/>
                  </a:cxn>
                  <a:cxn ang="0">
                    <a:pos x="61" y="8"/>
                  </a:cxn>
                </a:cxnLst>
                <a:rect l="0" t="0" r="r" b="b"/>
                <a:pathLst>
                  <a:path w="100" h="46">
                    <a:moveTo>
                      <a:pt x="61" y="8"/>
                    </a:moveTo>
                    <a:cubicBezTo>
                      <a:pt x="85" y="2"/>
                      <a:pt x="100" y="3"/>
                      <a:pt x="100" y="12"/>
                    </a:cubicBezTo>
                    <a:cubicBezTo>
                      <a:pt x="100" y="21"/>
                      <a:pt x="85" y="22"/>
                      <a:pt x="61" y="15"/>
                    </a:cubicBezTo>
                    <a:cubicBezTo>
                      <a:pt x="60" y="18"/>
                      <a:pt x="58" y="20"/>
                      <a:pt x="56" y="21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1" y="20"/>
                      <a:pt x="40" y="18"/>
                      <a:pt x="39" y="15"/>
                    </a:cubicBezTo>
                    <a:cubicBezTo>
                      <a:pt x="15" y="22"/>
                      <a:pt x="0" y="21"/>
                      <a:pt x="0" y="12"/>
                    </a:cubicBezTo>
                    <a:cubicBezTo>
                      <a:pt x="0" y="3"/>
                      <a:pt x="15" y="2"/>
                      <a:pt x="39" y="8"/>
                    </a:cubicBezTo>
                    <a:cubicBezTo>
                      <a:pt x="40" y="4"/>
                      <a:pt x="45" y="0"/>
                      <a:pt x="50" y="0"/>
                    </a:cubicBezTo>
                    <a:cubicBezTo>
                      <a:pt x="55" y="0"/>
                      <a:pt x="59" y="4"/>
                      <a:pt x="61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651" name="Freeform 9"/>
              <p:cNvSpPr>
                <a:spLocks/>
              </p:cNvSpPr>
              <p:nvPr/>
            </p:nvSpPr>
            <p:spPr bwMode="auto">
              <a:xfrm>
                <a:off x="484188" y="760413"/>
                <a:ext cx="34925" cy="92075"/>
              </a:xfrm>
              <a:custGeom>
                <a:avLst/>
                <a:gdLst/>
                <a:ahLst/>
                <a:cxnLst>
                  <a:cxn ang="0">
                    <a:pos x="11" y="32"/>
                  </a:cxn>
                  <a:cxn ang="0">
                    <a:pos x="0" y="18"/>
                  </a:cxn>
                  <a:cxn ang="0">
                    <a:pos x="12" y="0"/>
                  </a:cxn>
                  <a:cxn ang="0">
                    <a:pos x="3" y="19"/>
                  </a:cxn>
                  <a:cxn ang="0">
                    <a:pos x="11" y="32"/>
                  </a:cxn>
                </a:cxnLst>
                <a:rect l="0" t="0" r="r" b="b"/>
                <a:pathLst>
                  <a:path w="12" h="32">
                    <a:moveTo>
                      <a:pt x="11" y="32"/>
                    </a:moveTo>
                    <a:cubicBezTo>
                      <a:pt x="3" y="30"/>
                      <a:pt x="0" y="24"/>
                      <a:pt x="0" y="18"/>
                    </a:cubicBezTo>
                    <a:cubicBezTo>
                      <a:pt x="0" y="13"/>
                      <a:pt x="7" y="8"/>
                      <a:pt x="12" y="0"/>
                    </a:cubicBezTo>
                    <a:cubicBezTo>
                      <a:pt x="7" y="7"/>
                      <a:pt x="2" y="13"/>
                      <a:pt x="3" y="19"/>
                    </a:cubicBezTo>
                    <a:cubicBezTo>
                      <a:pt x="4" y="24"/>
                      <a:pt x="7" y="29"/>
                      <a:pt x="11" y="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652" name="Freeform 10"/>
            <p:cNvSpPr>
              <a:spLocks noEditPoints="1"/>
            </p:cNvSpPr>
            <p:nvPr/>
          </p:nvSpPr>
          <p:spPr bwMode="auto">
            <a:xfrm>
              <a:off x="10722616" y="10836757"/>
              <a:ext cx="731131" cy="641832"/>
            </a:xfrm>
            <a:custGeom>
              <a:avLst/>
              <a:gdLst>
                <a:gd name="T0" fmla="*/ 0 w 219"/>
                <a:gd name="T1" fmla="*/ 2147483646 h 191"/>
                <a:gd name="T2" fmla="*/ 2147483646 w 219"/>
                <a:gd name="T3" fmla="*/ 2147483646 h 191"/>
                <a:gd name="T4" fmla="*/ 2147483646 w 219"/>
                <a:gd name="T5" fmla="*/ 2147483646 h 191"/>
                <a:gd name="T6" fmla="*/ 2147483646 w 219"/>
                <a:gd name="T7" fmla="*/ 2147483646 h 191"/>
                <a:gd name="T8" fmla="*/ 2147483646 w 219"/>
                <a:gd name="T9" fmla="*/ 2147483646 h 191"/>
                <a:gd name="T10" fmla="*/ 0 w 219"/>
                <a:gd name="T11" fmla="*/ 2147483646 h 191"/>
                <a:gd name="T12" fmla="*/ 2147483646 w 219"/>
                <a:gd name="T13" fmla="*/ 0 h 191"/>
                <a:gd name="T14" fmla="*/ 2147483646 w 219"/>
                <a:gd name="T15" fmla="*/ 2147483646 h 191"/>
                <a:gd name="T16" fmla="*/ 2147483646 w 219"/>
                <a:gd name="T17" fmla="*/ 2147483646 h 191"/>
                <a:gd name="T18" fmla="*/ 2147483646 w 219"/>
                <a:gd name="T19" fmla="*/ 0 h 191"/>
                <a:gd name="T20" fmla="*/ 2147483646 w 219"/>
                <a:gd name="T21" fmla="*/ 2147483646 h 191"/>
                <a:gd name="T22" fmla="*/ 2147483646 w 219"/>
                <a:gd name="T23" fmla="*/ 2147483646 h 191"/>
                <a:gd name="T24" fmla="*/ 2147483646 w 219"/>
                <a:gd name="T25" fmla="*/ 2147483646 h 191"/>
                <a:gd name="T26" fmla="*/ 2147483646 w 219"/>
                <a:gd name="T27" fmla="*/ 2147483646 h 1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9" h="191">
                  <a:moveTo>
                    <a:pt x="0" y="145"/>
                  </a:moveTo>
                  <a:cubicBezTo>
                    <a:pt x="0" y="145"/>
                    <a:pt x="13" y="191"/>
                    <a:pt x="48" y="191"/>
                  </a:cubicBezTo>
                  <a:cubicBezTo>
                    <a:pt x="83" y="191"/>
                    <a:pt x="101" y="191"/>
                    <a:pt x="145" y="191"/>
                  </a:cubicBezTo>
                  <a:cubicBezTo>
                    <a:pt x="188" y="191"/>
                    <a:pt x="216" y="150"/>
                    <a:pt x="217" y="146"/>
                  </a:cubicBezTo>
                  <a:cubicBezTo>
                    <a:pt x="219" y="141"/>
                    <a:pt x="217" y="145"/>
                    <a:pt x="217" y="145"/>
                  </a:cubicBezTo>
                  <a:cubicBezTo>
                    <a:pt x="0" y="145"/>
                    <a:pt x="0" y="145"/>
                    <a:pt x="0" y="145"/>
                  </a:cubicBezTo>
                  <a:close/>
                  <a:moveTo>
                    <a:pt x="112" y="0"/>
                  </a:moveTo>
                  <a:cubicBezTo>
                    <a:pt x="113" y="135"/>
                    <a:pt x="113" y="135"/>
                    <a:pt x="113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69" y="108"/>
                    <a:pt x="95" y="59"/>
                    <a:pt x="112" y="0"/>
                  </a:cubicBezTo>
                  <a:close/>
                  <a:moveTo>
                    <a:pt x="124" y="28"/>
                  </a:moveTo>
                  <a:cubicBezTo>
                    <a:pt x="124" y="135"/>
                    <a:pt x="124" y="135"/>
                    <a:pt x="124" y="135"/>
                  </a:cubicBezTo>
                  <a:cubicBezTo>
                    <a:pt x="178" y="135"/>
                    <a:pt x="178" y="135"/>
                    <a:pt x="178" y="135"/>
                  </a:cubicBezTo>
                  <a:cubicBezTo>
                    <a:pt x="149" y="114"/>
                    <a:pt x="134" y="74"/>
                    <a:pt x="124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3" name="Freeform 11"/>
            <p:cNvSpPr>
              <a:spLocks noEditPoints="1"/>
            </p:cNvSpPr>
            <p:nvPr/>
          </p:nvSpPr>
          <p:spPr bwMode="auto">
            <a:xfrm>
              <a:off x="11730944" y="11856248"/>
              <a:ext cx="498583" cy="734851"/>
            </a:xfrm>
            <a:custGeom>
              <a:avLst/>
              <a:gdLst>
                <a:gd name="T0" fmla="*/ 2147483646 w 149"/>
                <a:gd name="T1" fmla="*/ 2147483646 h 219"/>
                <a:gd name="T2" fmla="*/ 2147483646 w 149"/>
                <a:gd name="T3" fmla="*/ 2147483646 h 219"/>
                <a:gd name="T4" fmla="*/ 2147483646 w 149"/>
                <a:gd name="T5" fmla="*/ 2147483646 h 219"/>
                <a:gd name="T6" fmla="*/ 2147483646 w 149"/>
                <a:gd name="T7" fmla="*/ 2147483646 h 219"/>
                <a:gd name="T8" fmla="*/ 2147483646 w 149"/>
                <a:gd name="T9" fmla="*/ 2147483646 h 219"/>
                <a:gd name="T10" fmla="*/ 2147483646 w 149"/>
                <a:gd name="T11" fmla="*/ 2147483646 h 219"/>
                <a:gd name="T12" fmla="*/ 2147483646 w 149"/>
                <a:gd name="T13" fmla="*/ 2147483646 h 219"/>
                <a:gd name="T14" fmla="*/ 2147483646 w 149"/>
                <a:gd name="T15" fmla="*/ 2147483646 h 219"/>
                <a:gd name="T16" fmla="*/ 2147483646 w 149"/>
                <a:gd name="T17" fmla="*/ 2147483646 h 219"/>
                <a:gd name="T18" fmla="*/ 2147483646 w 149"/>
                <a:gd name="T19" fmla="*/ 2147483646 h 219"/>
                <a:gd name="T20" fmla="*/ 2147483646 w 149"/>
                <a:gd name="T21" fmla="*/ 2147483646 h 219"/>
                <a:gd name="T22" fmla="*/ 2147483646 w 149"/>
                <a:gd name="T23" fmla="*/ 2147483646 h 219"/>
                <a:gd name="T24" fmla="*/ 2147483646 w 149"/>
                <a:gd name="T25" fmla="*/ 2147483646 h 219"/>
                <a:gd name="T26" fmla="*/ 2147483646 w 149"/>
                <a:gd name="T27" fmla="*/ 2147483646 h 219"/>
                <a:gd name="T28" fmla="*/ 2147483646 w 149"/>
                <a:gd name="T29" fmla="*/ 2147483646 h 219"/>
                <a:gd name="T30" fmla="*/ 2147483646 w 149"/>
                <a:gd name="T31" fmla="*/ 2147483646 h 219"/>
                <a:gd name="T32" fmla="*/ 2147483646 w 149"/>
                <a:gd name="T33" fmla="*/ 2147483646 h 219"/>
                <a:gd name="T34" fmla="*/ 2147483646 w 149"/>
                <a:gd name="T35" fmla="*/ 2147483646 h 219"/>
                <a:gd name="T36" fmla="*/ 2147483646 w 149"/>
                <a:gd name="T37" fmla="*/ 2147483646 h 219"/>
                <a:gd name="T38" fmla="*/ 2147483646 w 149"/>
                <a:gd name="T39" fmla="*/ 2147483646 h 219"/>
                <a:gd name="T40" fmla="*/ 2147483646 w 149"/>
                <a:gd name="T41" fmla="*/ 2147483646 h 219"/>
                <a:gd name="T42" fmla="*/ 2147483646 w 149"/>
                <a:gd name="T43" fmla="*/ 2147483646 h 219"/>
                <a:gd name="T44" fmla="*/ 2147483646 w 149"/>
                <a:gd name="T45" fmla="*/ 2147483646 h 219"/>
                <a:gd name="T46" fmla="*/ 2147483646 w 149"/>
                <a:gd name="T47" fmla="*/ 2147483646 h 219"/>
                <a:gd name="T48" fmla="*/ 2147483646 w 149"/>
                <a:gd name="T49" fmla="*/ 2147483646 h 219"/>
                <a:gd name="T50" fmla="*/ 2147483646 w 149"/>
                <a:gd name="T51" fmla="*/ 2147483646 h 219"/>
                <a:gd name="T52" fmla="*/ 2147483646 w 149"/>
                <a:gd name="T53" fmla="*/ 2147483646 h 219"/>
                <a:gd name="T54" fmla="*/ 2147483646 w 149"/>
                <a:gd name="T55" fmla="*/ 2147483646 h 219"/>
                <a:gd name="T56" fmla="*/ 2147483646 w 149"/>
                <a:gd name="T57" fmla="*/ 2147483646 h 219"/>
                <a:gd name="T58" fmla="*/ 2147483646 w 149"/>
                <a:gd name="T59" fmla="*/ 2147483646 h 219"/>
                <a:gd name="T60" fmla="*/ 2147483646 w 149"/>
                <a:gd name="T61" fmla="*/ 2147483646 h 219"/>
                <a:gd name="T62" fmla="*/ 2147483646 w 149"/>
                <a:gd name="T63" fmla="*/ 2147483646 h 219"/>
                <a:gd name="T64" fmla="*/ 2147483646 w 149"/>
                <a:gd name="T65" fmla="*/ 2147483646 h 219"/>
                <a:gd name="T66" fmla="*/ 2147483646 w 149"/>
                <a:gd name="T67" fmla="*/ 2147483646 h 219"/>
                <a:gd name="T68" fmla="*/ 2147483646 w 149"/>
                <a:gd name="T69" fmla="*/ 2147483646 h 219"/>
                <a:gd name="T70" fmla="*/ 2147483646 w 149"/>
                <a:gd name="T71" fmla="*/ 2147483646 h 219"/>
                <a:gd name="T72" fmla="*/ 2147483646 w 149"/>
                <a:gd name="T73" fmla="*/ 2147483646 h 219"/>
                <a:gd name="T74" fmla="*/ 2147483646 w 149"/>
                <a:gd name="T75" fmla="*/ 2147483646 h 219"/>
                <a:gd name="T76" fmla="*/ 2147483646 w 149"/>
                <a:gd name="T77" fmla="*/ 2147483646 h 219"/>
                <a:gd name="T78" fmla="*/ 2147483646 w 149"/>
                <a:gd name="T79" fmla="*/ 2147483646 h 219"/>
                <a:gd name="T80" fmla="*/ 2147483646 w 149"/>
                <a:gd name="T81" fmla="*/ 2147483646 h 219"/>
                <a:gd name="T82" fmla="*/ 2147483646 w 149"/>
                <a:gd name="T83" fmla="*/ 2147483646 h 219"/>
                <a:gd name="T84" fmla="*/ 2147483646 w 149"/>
                <a:gd name="T85" fmla="*/ 2147483646 h 219"/>
                <a:gd name="T86" fmla="*/ 2147483646 w 149"/>
                <a:gd name="T87" fmla="*/ 2147483646 h 219"/>
                <a:gd name="T88" fmla="*/ 2147483646 w 149"/>
                <a:gd name="T89" fmla="*/ 2147483646 h 219"/>
                <a:gd name="T90" fmla="*/ 2147483646 w 149"/>
                <a:gd name="T91" fmla="*/ 2147483646 h 219"/>
                <a:gd name="T92" fmla="*/ 2147483646 w 149"/>
                <a:gd name="T93" fmla="*/ 2147483646 h 219"/>
                <a:gd name="T94" fmla="*/ 2147483646 w 149"/>
                <a:gd name="T95" fmla="*/ 2147483646 h 219"/>
                <a:gd name="T96" fmla="*/ 2147483646 w 149"/>
                <a:gd name="T97" fmla="*/ 2147483646 h 219"/>
                <a:gd name="T98" fmla="*/ 2147483646 w 149"/>
                <a:gd name="T99" fmla="*/ 2147483646 h 219"/>
                <a:gd name="T100" fmla="*/ 2147483646 w 149"/>
                <a:gd name="T101" fmla="*/ 2147483646 h 219"/>
                <a:gd name="T102" fmla="*/ 2147483646 w 149"/>
                <a:gd name="T103" fmla="*/ 2147483646 h 219"/>
                <a:gd name="T104" fmla="*/ 2147483646 w 149"/>
                <a:gd name="T105" fmla="*/ 2147483646 h 2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9" h="219">
                  <a:moveTo>
                    <a:pt x="134" y="211"/>
                  </a:moveTo>
                  <a:cubicBezTo>
                    <a:pt x="134" y="215"/>
                    <a:pt x="137" y="219"/>
                    <a:pt x="141" y="219"/>
                  </a:cubicBezTo>
                  <a:cubicBezTo>
                    <a:pt x="145" y="219"/>
                    <a:pt x="149" y="215"/>
                    <a:pt x="149" y="211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49" y="36"/>
                    <a:pt x="143" y="24"/>
                    <a:pt x="134" y="14"/>
                  </a:cubicBezTo>
                  <a:cubicBezTo>
                    <a:pt x="125" y="5"/>
                    <a:pt x="112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84" y="0"/>
                    <a:pt x="71" y="5"/>
                    <a:pt x="62" y="14"/>
                  </a:cubicBezTo>
                  <a:cubicBezTo>
                    <a:pt x="53" y="24"/>
                    <a:pt x="47" y="36"/>
                    <a:pt x="47" y="50"/>
                  </a:cubicBezTo>
                  <a:cubicBezTo>
                    <a:pt x="47" y="55"/>
                    <a:pt x="50" y="58"/>
                    <a:pt x="55" y="58"/>
                  </a:cubicBezTo>
                  <a:cubicBezTo>
                    <a:pt x="59" y="58"/>
                    <a:pt x="62" y="55"/>
                    <a:pt x="62" y="50"/>
                  </a:cubicBezTo>
                  <a:cubicBezTo>
                    <a:pt x="62" y="41"/>
                    <a:pt x="66" y="32"/>
                    <a:pt x="73" y="25"/>
                  </a:cubicBezTo>
                  <a:cubicBezTo>
                    <a:pt x="79" y="19"/>
                    <a:pt x="88" y="15"/>
                    <a:pt x="98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108" y="15"/>
                    <a:pt x="117" y="19"/>
                    <a:pt x="123" y="25"/>
                  </a:cubicBezTo>
                  <a:cubicBezTo>
                    <a:pt x="130" y="32"/>
                    <a:pt x="134" y="41"/>
                    <a:pt x="134" y="50"/>
                  </a:cubicBezTo>
                  <a:cubicBezTo>
                    <a:pt x="134" y="211"/>
                    <a:pt x="134" y="211"/>
                    <a:pt x="134" y="211"/>
                  </a:cubicBezTo>
                  <a:close/>
                  <a:moveTo>
                    <a:pt x="55" y="63"/>
                  </a:moveTo>
                  <a:cubicBezTo>
                    <a:pt x="79" y="63"/>
                    <a:pt x="99" y="82"/>
                    <a:pt x="101" y="106"/>
                  </a:cubicBezTo>
                  <a:cubicBezTo>
                    <a:pt x="100" y="106"/>
                    <a:pt x="99" y="106"/>
                    <a:pt x="98" y="106"/>
                  </a:cubicBezTo>
                  <a:cubicBezTo>
                    <a:pt x="96" y="106"/>
                    <a:pt x="94" y="105"/>
                    <a:pt x="92" y="105"/>
                  </a:cubicBezTo>
                  <a:cubicBezTo>
                    <a:pt x="90" y="104"/>
                    <a:pt x="87" y="103"/>
                    <a:pt x="84" y="103"/>
                  </a:cubicBezTo>
                  <a:cubicBezTo>
                    <a:pt x="81" y="103"/>
                    <a:pt x="78" y="104"/>
                    <a:pt x="75" y="105"/>
                  </a:cubicBezTo>
                  <a:cubicBezTo>
                    <a:pt x="73" y="105"/>
                    <a:pt x="71" y="106"/>
                    <a:pt x="69" y="106"/>
                  </a:cubicBezTo>
                  <a:cubicBezTo>
                    <a:pt x="67" y="106"/>
                    <a:pt x="65" y="105"/>
                    <a:pt x="63" y="105"/>
                  </a:cubicBezTo>
                  <a:cubicBezTo>
                    <a:pt x="60" y="104"/>
                    <a:pt x="58" y="103"/>
                    <a:pt x="55" y="103"/>
                  </a:cubicBezTo>
                  <a:cubicBezTo>
                    <a:pt x="52" y="103"/>
                    <a:pt x="49" y="104"/>
                    <a:pt x="46" y="105"/>
                  </a:cubicBezTo>
                  <a:cubicBezTo>
                    <a:pt x="44" y="105"/>
                    <a:pt x="42" y="106"/>
                    <a:pt x="40" y="106"/>
                  </a:cubicBezTo>
                  <a:cubicBezTo>
                    <a:pt x="38" y="106"/>
                    <a:pt x="36" y="105"/>
                    <a:pt x="34" y="105"/>
                  </a:cubicBezTo>
                  <a:cubicBezTo>
                    <a:pt x="31" y="104"/>
                    <a:pt x="29" y="103"/>
                    <a:pt x="26" y="103"/>
                  </a:cubicBezTo>
                  <a:cubicBezTo>
                    <a:pt x="22" y="103"/>
                    <a:pt x="20" y="104"/>
                    <a:pt x="17" y="105"/>
                  </a:cubicBezTo>
                  <a:cubicBezTo>
                    <a:pt x="15" y="105"/>
                    <a:pt x="13" y="106"/>
                    <a:pt x="11" y="106"/>
                  </a:cubicBezTo>
                  <a:cubicBezTo>
                    <a:pt x="10" y="106"/>
                    <a:pt x="10" y="106"/>
                    <a:pt x="9" y="106"/>
                  </a:cubicBezTo>
                  <a:cubicBezTo>
                    <a:pt x="10" y="82"/>
                    <a:pt x="30" y="63"/>
                    <a:pt x="55" y="63"/>
                  </a:cubicBezTo>
                  <a:close/>
                  <a:moveTo>
                    <a:pt x="100" y="114"/>
                  </a:moveTo>
                  <a:cubicBezTo>
                    <a:pt x="100" y="117"/>
                    <a:pt x="99" y="120"/>
                    <a:pt x="98" y="122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5" y="122"/>
                    <a:pt x="92" y="121"/>
                    <a:pt x="90" y="120"/>
                  </a:cubicBezTo>
                  <a:cubicBezTo>
                    <a:pt x="88" y="120"/>
                    <a:pt x="85" y="119"/>
                    <a:pt x="84" y="119"/>
                  </a:cubicBezTo>
                  <a:cubicBezTo>
                    <a:pt x="82" y="119"/>
                    <a:pt x="80" y="120"/>
                    <a:pt x="78" y="120"/>
                  </a:cubicBezTo>
                  <a:cubicBezTo>
                    <a:pt x="75" y="121"/>
                    <a:pt x="72" y="122"/>
                    <a:pt x="69" y="122"/>
                  </a:cubicBezTo>
                  <a:cubicBezTo>
                    <a:pt x="66" y="122"/>
                    <a:pt x="63" y="121"/>
                    <a:pt x="61" y="120"/>
                  </a:cubicBezTo>
                  <a:cubicBezTo>
                    <a:pt x="58" y="120"/>
                    <a:pt x="56" y="119"/>
                    <a:pt x="55" y="119"/>
                  </a:cubicBezTo>
                  <a:cubicBezTo>
                    <a:pt x="53" y="119"/>
                    <a:pt x="51" y="120"/>
                    <a:pt x="49" y="120"/>
                  </a:cubicBezTo>
                  <a:cubicBezTo>
                    <a:pt x="46" y="121"/>
                    <a:pt x="43" y="122"/>
                    <a:pt x="40" y="122"/>
                  </a:cubicBezTo>
                  <a:cubicBezTo>
                    <a:pt x="37" y="122"/>
                    <a:pt x="34" y="121"/>
                    <a:pt x="31" y="120"/>
                  </a:cubicBezTo>
                  <a:cubicBezTo>
                    <a:pt x="29" y="120"/>
                    <a:pt x="27" y="119"/>
                    <a:pt x="26" y="119"/>
                  </a:cubicBezTo>
                  <a:cubicBezTo>
                    <a:pt x="24" y="119"/>
                    <a:pt x="22" y="120"/>
                    <a:pt x="20" y="120"/>
                  </a:cubicBezTo>
                  <a:cubicBezTo>
                    <a:pt x="17" y="121"/>
                    <a:pt x="14" y="122"/>
                    <a:pt x="11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0" y="120"/>
                    <a:pt x="9" y="117"/>
                    <a:pt x="9" y="114"/>
                  </a:cubicBezTo>
                  <a:cubicBezTo>
                    <a:pt x="10" y="114"/>
                    <a:pt x="10" y="114"/>
                    <a:pt x="11" y="114"/>
                  </a:cubicBezTo>
                  <a:cubicBezTo>
                    <a:pt x="13" y="114"/>
                    <a:pt x="15" y="114"/>
                    <a:pt x="17" y="113"/>
                  </a:cubicBezTo>
                  <a:cubicBezTo>
                    <a:pt x="20" y="112"/>
                    <a:pt x="22" y="111"/>
                    <a:pt x="26" y="111"/>
                  </a:cubicBezTo>
                  <a:cubicBezTo>
                    <a:pt x="29" y="111"/>
                    <a:pt x="31" y="112"/>
                    <a:pt x="34" y="113"/>
                  </a:cubicBezTo>
                  <a:cubicBezTo>
                    <a:pt x="36" y="114"/>
                    <a:pt x="38" y="114"/>
                    <a:pt x="40" y="114"/>
                  </a:cubicBezTo>
                  <a:cubicBezTo>
                    <a:pt x="42" y="114"/>
                    <a:pt x="44" y="114"/>
                    <a:pt x="46" y="113"/>
                  </a:cubicBezTo>
                  <a:cubicBezTo>
                    <a:pt x="49" y="112"/>
                    <a:pt x="52" y="111"/>
                    <a:pt x="55" y="111"/>
                  </a:cubicBezTo>
                  <a:cubicBezTo>
                    <a:pt x="58" y="111"/>
                    <a:pt x="60" y="112"/>
                    <a:pt x="63" y="113"/>
                  </a:cubicBezTo>
                  <a:cubicBezTo>
                    <a:pt x="65" y="114"/>
                    <a:pt x="67" y="114"/>
                    <a:pt x="69" y="114"/>
                  </a:cubicBezTo>
                  <a:cubicBezTo>
                    <a:pt x="71" y="114"/>
                    <a:pt x="73" y="114"/>
                    <a:pt x="75" y="113"/>
                  </a:cubicBezTo>
                  <a:cubicBezTo>
                    <a:pt x="78" y="112"/>
                    <a:pt x="81" y="111"/>
                    <a:pt x="84" y="111"/>
                  </a:cubicBezTo>
                  <a:cubicBezTo>
                    <a:pt x="87" y="111"/>
                    <a:pt x="90" y="112"/>
                    <a:pt x="92" y="113"/>
                  </a:cubicBezTo>
                  <a:cubicBezTo>
                    <a:pt x="94" y="114"/>
                    <a:pt x="96" y="114"/>
                    <a:pt x="98" y="114"/>
                  </a:cubicBezTo>
                  <a:cubicBezTo>
                    <a:pt x="99" y="114"/>
                    <a:pt x="100" y="114"/>
                    <a:pt x="100" y="114"/>
                  </a:cubicBezTo>
                  <a:close/>
                  <a:moveTo>
                    <a:pt x="16" y="139"/>
                  </a:moveTo>
                  <a:cubicBezTo>
                    <a:pt x="19" y="139"/>
                    <a:pt x="21" y="141"/>
                    <a:pt x="21" y="144"/>
                  </a:cubicBezTo>
                  <a:cubicBezTo>
                    <a:pt x="22" y="147"/>
                    <a:pt x="20" y="150"/>
                    <a:pt x="17" y="150"/>
                  </a:cubicBezTo>
                  <a:cubicBezTo>
                    <a:pt x="14" y="150"/>
                    <a:pt x="11" y="147"/>
                    <a:pt x="11" y="144"/>
                  </a:cubicBezTo>
                  <a:cubicBezTo>
                    <a:pt x="11" y="141"/>
                    <a:pt x="13" y="139"/>
                    <a:pt x="16" y="139"/>
                  </a:cubicBezTo>
                  <a:close/>
                  <a:moveTo>
                    <a:pt x="10" y="152"/>
                  </a:moveTo>
                  <a:cubicBezTo>
                    <a:pt x="12" y="152"/>
                    <a:pt x="15" y="155"/>
                    <a:pt x="15" y="157"/>
                  </a:cubicBezTo>
                  <a:cubicBezTo>
                    <a:pt x="16" y="160"/>
                    <a:pt x="14" y="162"/>
                    <a:pt x="11" y="162"/>
                  </a:cubicBezTo>
                  <a:cubicBezTo>
                    <a:pt x="9" y="162"/>
                    <a:pt x="6" y="160"/>
                    <a:pt x="6" y="157"/>
                  </a:cubicBezTo>
                  <a:cubicBezTo>
                    <a:pt x="5" y="155"/>
                    <a:pt x="7" y="152"/>
                    <a:pt x="10" y="152"/>
                  </a:cubicBezTo>
                  <a:close/>
                  <a:moveTo>
                    <a:pt x="5" y="165"/>
                  </a:moveTo>
                  <a:cubicBezTo>
                    <a:pt x="8" y="165"/>
                    <a:pt x="10" y="167"/>
                    <a:pt x="11" y="169"/>
                  </a:cubicBezTo>
                  <a:cubicBezTo>
                    <a:pt x="11" y="172"/>
                    <a:pt x="10" y="174"/>
                    <a:pt x="8" y="174"/>
                  </a:cubicBezTo>
                  <a:cubicBezTo>
                    <a:pt x="6" y="174"/>
                    <a:pt x="3" y="172"/>
                    <a:pt x="3" y="169"/>
                  </a:cubicBezTo>
                  <a:cubicBezTo>
                    <a:pt x="2" y="167"/>
                    <a:pt x="3" y="165"/>
                    <a:pt x="5" y="165"/>
                  </a:cubicBezTo>
                  <a:close/>
                  <a:moveTo>
                    <a:pt x="3" y="176"/>
                  </a:moveTo>
                  <a:cubicBezTo>
                    <a:pt x="5" y="176"/>
                    <a:pt x="7" y="178"/>
                    <a:pt x="8" y="180"/>
                  </a:cubicBezTo>
                  <a:cubicBezTo>
                    <a:pt x="9" y="183"/>
                    <a:pt x="8" y="185"/>
                    <a:pt x="6" y="185"/>
                  </a:cubicBezTo>
                  <a:cubicBezTo>
                    <a:pt x="5" y="185"/>
                    <a:pt x="2" y="183"/>
                    <a:pt x="1" y="180"/>
                  </a:cubicBezTo>
                  <a:cubicBezTo>
                    <a:pt x="0" y="178"/>
                    <a:pt x="1" y="176"/>
                    <a:pt x="3" y="176"/>
                  </a:cubicBezTo>
                  <a:close/>
                  <a:moveTo>
                    <a:pt x="93" y="139"/>
                  </a:moveTo>
                  <a:cubicBezTo>
                    <a:pt x="96" y="139"/>
                    <a:pt x="99" y="141"/>
                    <a:pt x="98" y="144"/>
                  </a:cubicBezTo>
                  <a:cubicBezTo>
                    <a:pt x="98" y="147"/>
                    <a:pt x="95" y="150"/>
                    <a:pt x="92" y="150"/>
                  </a:cubicBezTo>
                  <a:cubicBezTo>
                    <a:pt x="90" y="150"/>
                    <a:pt x="87" y="147"/>
                    <a:pt x="88" y="144"/>
                  </a:cubicBezTo>
                  <a:cubicBezTo>
                    <a:pt x="88" y="141"/>
                    <a:pt x="90" y="139"/>
                    <a:pt x="93" y="139"/>
                  </a:cubicBezTo>
                  <a:close/>
                  <a:moveTo>
                    <a:pt x="100" y="152"/>
                  </a:moveTo>
                  <a:cubicBezTo>
                    <a:pt x="102" y="152"/>
                    <a:pt x="104" y="155"/>
                    <a:pt x="103" y="157"/>
                  </a:cubicBezTo>
                  <a:cubicBezTo>
                    <a:pt x="103" y="160"/>
                    <a:pt x="100" y="162"/>
                    <a:pt x="98" y="162"/>
                  </a:cubicBezTo>
                  <a:cubicBezTo>
                    <a:pt x="95" y="162"/>
                    <a:pt x="94" y="160"/>
                    <a:pt x="94" y="157"/>
                  </a:cubicBezTo>
                  <a:cubicBezTo>
                    <a:pt x="94" y="155"/>
                    <a:pt x="97" y="152"/>
                    <a:pt x="100" y="152"/>
                  </a:cubicBezTo>
                  <a:close/>
                  <a:moveTo>
                    <a:pt x="104" y="165"/>
                  </a:moveTo>
                  <a:cubicBezTo>
                    <a:pt x="106" y="165"/>
                    <a:pt x="107" y="167"/>
                    <a:pt x="107" y="169"/>
                  </a:cubicBezTo>
                  <a:cubicBezTo>
                    <a:pt x="106" y="172"/>
                    <a:pt x="103" y="174"/>
                    <a:pt x="101" y="174"/>
                  </a:cubicBezTo>
                  <a:cubicBezTo>
                    <a:pt x="99" y="174"/>
                    <a:pt x="98" y="172"/>
                    <a:pt x="98" y="169"/>
                  </a:cubicBezTo>
                  <a:cubicBezTo>
                    <a:pt x="99" y="167"/>
                    <a:pt x="101" y="165"/>
                    <a:pt x="104" y="165"/>
                  </a:cubicBezTo>
                  <a:close/>
                  <a:moveTo>
                    <a:pt x="106" y="176"/>
                  </a:moveTo>
                  <a:cubicBezTo>
                    <a:pt x="108" y="176"/>
                    <a:pt x="109" y="178"/>
                    <a:pt x="108" y="180"/>
                  </a:cubicBezTo>
                  <a:cubicBezTo>
                    <a:pt x="107" y="183"/>
                    <a:pt x="105" y="185"/>
                    <a:pt x="103" y="185"/>
                  </a:cubicBezTo>
                  <a:cubicBezTo>
                    <a:pt x="101" y="185"/>
                    <a:pt x="100" y="183"/>
                    <a:pt x="101" y="180"/>
                  </a:cubicBezTo>
                  <a:cubicBezTo>
                    <a:pt x="102" y="178"/>
                    <a:pt x="104" y="176"/>
                    <a:pt x="106" y="176"/>
                  </a:cubicBezTo>
                  <a:close/>
                  <a:moveTo>
                    <a:pt x="36" y="137"/>
                  </a:moveTo>
                  <a:cubicBezTo>
                    <a:pt x="39" y="137"/>
                    <a:pt x="41" y="139"/>
                    <a:pt x="41" y="142"/>
                  </a:cubicBezTo>
                  <a:cubicBezTo>
                    <a:pt x="41" y="145"/>
                    <a:pt x="39" y="148"/>
                    <a:pt x="36" y="148"/>
                  </a:cubicBezTo>
                  <a:cubicBezTo>
                    <a:pt x="33" y="148"/>
                    <a:pt x="31" y="145"/>
                    <a:pt x="31" y="142"/>
                  </a:cubicBezTo>
                  <a:cubicBezTo>
                    <a:pt x="30" y="139"/>
                    <a:pt x="33" y="137"/>
                    <a:pt x="36" y="137"/>
                  </a:cubicBezTo>
                  <a:close/>
                  <a:moveTo>
                    <a:pt x="33" y="149"/>
                  </a:moveTo>
                  <a:cubicBezTo>
                    <a:pt x="35" y="149"/>
                    <a:pt x="38" y="152"/>
                    <a:pt x="38" y="154"/>
                  </a:cubicBezTo>
                  <a:cubicBezTo>
                    <a:pt x="38" y="157"/>
                    <a:pt x="36" y="159"/>
                    <a:pt x="34" y="159"/>
                  </a:cubicBezTo>
                  <a:cubicBezTo>
                    <a:pt x="31" y="159"/>
                    <a:pt x="29" y="157"/>
                    <a:pt x="28" y="154"/>
                  </a:cubicBezTo>
                  <a:cubicBezTo>
                    <a:pt x="28" y="152"/>
                    <a:pt x="30" y="149"/>
                    <a:pt x="33" y="149"/>
                  </a:cubicBezTo>
                  <a:close/>
                  <a:moveTo>
                    <a:pt x="30" y="162"/>
                  </a:moveTo>
                  <a:cubicBezTo>
                    <a:pt x="33" y="162"/>
                    <a:pt x="35" y="164"/>
                    <a:pt x="35" y="166"/>
                  </a:cubicBezTo>
                  <a:cubicBezTo>
                    <a:pt x="35" y="169"/>
                    <a:pt x="34" y="171"/>
                    <a:pt x="32" y="171"/>
                  </a:cubicBezTo>
                  <a:cubicBezTo>
                    <a:pt x="29" y="171"/>
                    <a:pt x="27" y="169"/>
                    <a:pt x="27" y="166"/>
                  </a:cubicBezTo>
                  <a:cubicBezTo>
                    <a:pt x="26" y="164"/>
                    <a:pt x="28" y="162"/>
                    <a:pt x="30" y="162"/>
                  </a:cubicBezTo>
                  <a:close/>
                  <a:moveTo>
                    <a:pt x="29" y="174"/>
                  </a:moveTo>
                  <a:cubicBezTo>
                    <a:pt x="31" y="174"/>
                    <a:pt x="33" y="176"/>
                    <a:pt x="33" y="179"/>
                  </a:cubicBezTo>
                  <a:cubicBezTo>
                    <a:pt x="34" y="181"/>
                    <a:pt x="32" y="183"/>
                    <a:pt x="31" y="183"/>
                  </a:cubicBezTo>
                  <a:cubicBezTo>
                    <a:pt x="29" y="183"/>
                    <a:pt x="27" y="181"/>
                    <a:pt x="26" y="179"/>
                  </a:cubicBezTo>
                  <a:cubicBezTo>
                    <a:pt x="26" y="176"/>
                    <a:pt x="27" y="174"/>
                    <a:pt x="29" y="174"/>
                  </a:cubicBezTo>
                  <a:close/>
                  <a:moveTo>
                    <a:pt x="55" y="137"/>
                  </a:moveTo>
                  <a:cubicBezTo>
                    <a:pt x="58" y="137"/>
                    <a:pt x="60" y="139"/>
                    <a:pt x="60" y="142"/>
                  </a:cubicBezTo>
                  <a:cubicBezTo>
                    <a:pt x="60" y="145"/>
                    <a:pt x="58" y="148"/>
                    <a:pt x="55" y="148"/>
                  </a:cubicBezTo>
                  <a:cubicBezTo>
                    <a:pt x="52" y="148"/>
                    <a:pt x="49" y="145"/>
                    <a:pt x="49" y="142"/>
                  </a:cubicBezTo>
                  <a:cubicBezTo>
                    <a:pt x="49" y="139"/>
                    <a:pt x="52" y="137"/>
                    <a:pt x="55" y="137"/>
                  </a:cubicBezTo>
                  <a:close/>
                  <a:moveTo>
                    <a:pt x="55" y="149"/>
                  </a:moveTo>
                  <a:cubicBezTo>
                    <a:pt x="57" y="149"/>
                    <a:pt x="59" y="152"/>
                    <a:pt x="59" y="154"/>
                  </a:cubicBezTo>
                  <a:cubicBezTo>
                    <a:pt x="59" y="157"/>
                    <a:pt x="57" y="159"/>
                    <a:pt x="55" y="159"/>
                  </a:cubicBezTo>
                  <a:cubicBezTo>
                    <a:pt x="52" y="159"/>
                    <a:pt x="50" y="157"/>
                    <a:pt x="50" y="154"/>
                  </a:cubicBezTo>
                  <a:cubicBezTo>
                    <a:pt x="50" y="152"/>
                    <a:pt x="52" y="149"/>
                    <a:pt x="55" y="149"/>
                  </a:cubicBezTo>
                  <a:close/>
                  <a:moveTo>
                    <a:pt x="55" y="162"/>
                  </a:moveTo>
                  <a:cubicBezTo>
                    <a:pt x="57" y="162"/>
                    <a:pt x="59" y="164"/>
                    <a:pt x="59" y="166"/>
                  </a:cubicBezTo>
                  <a:cubicBezTo>
                    <a:pt x="59" y="169"/>
                    <a:pt x="57" y="171"/>
                    <a:pt x="55" y="171"/>
                  </a:cubicBezTo>
                  <a:cubicBezTo>
                    <a:pt x="52" y="171"/>
                    <a:pt x="51" y="169"/>
                    <a:pt x="50" y="166"/>
                  </a:cubicBezTo>
                  <a:cubicBezTo>
                    <a:pt x="50" y="164"/>
                    <a:pt x="52" y="162"/>
                    <a:pt x="55" y="162"/>
                  </a:cubicBezTo>
                  <a:close/>
                  <a:moveTo>
                    <a:pt x="55" y="174"/>
                  </a:moveTo>
                  <a:cubicBezTo>
                    <a:pt x="57" y="174"/>
                    <a:pt x="58" y="176"/>
                    <a:pt x="58" y="179"/>
                  </a:cubicBezTo>
                  <a:cubicBezTo>
                    <a:pt x="58" y="181"/>
                    <a:pt x="56" y="183"/>
                    <a:pt x="55" y="183"/>
                  </a:cubicBezTo>
                  <a:cubicBezTo>
                    <a:pt x="53" y="183"/>
                    <a:pt x="51" y="181"/>
                    <a:pt x="51" y="179"/>
                  </a:cubicBezTo>
                  <a:cubicBezTo>
                    <a:pt x="51" y="176"/>
                    <a:pt x="53" y="174"/>
                    <a:pt x="55" y="174"/>
                  </a:cubicBezTo>
                  <a:close/>
                  <a:moveTo>
                    <a:pt x="73" y="137"/>
                  </a:moveTo>
                  <a:cubicBezTo>
                    <a:pt x="76" y="137"/>
                    <a:pt x="79" y="139"/>
                    <a:pt x="79" y="142"/>
                  </a:cubicBezTo>
                  <a:cubicBezTo>
                    <a:pt x="78" y="145"/>
                    <a:pt x="76" y="148"/>
                    <a:pt x="73" y="148"/>
                  </a:cubicBezTo>
                  <a:cubicBezTo>
                    <a:pt x="70" y="148"/>
                    <a:pt x="68" y="145"/>
                    <a:pt x="68" y="142"/>
                  </a:cubicBezTo>
                  <a:cubicBezTo>
                    <a:pt x="68" y="139"/>
                    <a:pt x="71" y="137"/>
                    <a:pt x="73" y="137"/>
                  </a:cubicBezTo>
                  <a:close/>
                  <a:moveTo>
                    <a:pt x="76" y="149"/>
                  </a:moveTo>
                  <a:cubicBezTo>
                    <a:pt x="79" y="149"/>
                    <a:pt x="81" y="152"/>
                    <a:pt x="81" y="154"/>
                  </a:cubicBezTo>
                  <a:cubicBezTo>
                    <a:pt x="81" y="157"/>
                    <a:pt x="78" y="159"/>
                    <a:pt x="76" y="159"/>
                  </a:cubicBezTo>
                  <a:cubicBezTo>
                    <a:pt x="73" y="159"/>
                    <a:pt x="71" y="157"/>
                    <a:pt x="71" y="154"/>
                  </a:cubicBezTo>
                  <a:cubicBezTo>
                    <a:pt x="72" y="152"/>
                    <a:pt x="74" y="149"/>
                    <a:pt x="76" y="149"/>
                  </a:cubicBezTo>
                  <a:close/>
                  <a:moveTo>
                    <a:pt x="79" y="162"/>
                  </a:moveTo>
                  <a:cubicBezTo>
                    <a:pt x="81" y="162"/>
                    <a:pt x="83" y="164"/>
                    <a:pt x="82" y="166"/>
                  </a:cubicBezTo>
                  <a:cubicBezTo>
                    <a:pt x="82" y="169"/>
                    <a:pt x="80" y="171"/>
                    <a:pt x="78" y="171"/>
                  </a:cubicBezTo>
                  <a:cubicBezTo>
                    <a:pt x="75" y="171"/>
                    <a:pt x="74" y="169"/>
                    <a:pt x="74" y="166"/>
                  </a:cubicBezTo>
                  <a:cubicBezTo>
                    <a:pt x="74" y="164"/>
                    <a:pt x="76" y="162"/>
                    <a:pt x="79" y="162"/>
                  </a:cubicBezTo>
                  <a:close/>
                  <a:moveTo>
                    <a:pt x="80" y="174"/>
                  </a:moveTo>
                  <a:cubicBezTo>
                    <a:pt x="82" y="174"/>
                    <a:pt x="83" y="176"/>
                    <a:pt x="83" y="179"/>
                  </a:cubicBezTo>
                  <a:cubicBezTo>
                    <a:pt x="82" y="181"/>
                    <a:pt x="80" y="183"/>
                    <a:pt x="79" y="183"/>
                  </a:cubicBezTo>
                  <a:cubicBezTo>
                    <a:pt x="77" y="183"/>
                    <a:pt x="76" y="181"/>
                    <a:pt x="76" y="179"/>
                  </a:cubicBezTo>
                  <a:cubicBezTo>
                    <a:pt x="76" y="176"/>
                    <a:pt x="78" y="174"/>
                    <a:pt x="80" y="174"/>
                  </a:cubicBezTo>
                  <a:close/>
                  <a:moveTo>
                    <a:pt x="107" y="187"/>
                  </a:moveTo>
                  <a:cubicBezTo>
                    <a:pt x="108" y="187"/>
                    <a:pt x="109" y="189"/>
                    <a:pt x="107" y="191"/>
                  </a:cubicBezTo>
                  <a:cubicBezTo>
                    <a:pt x="106" y="193"/>
                    <a:pt x="104" y="195"/>
                    <a:pt x="103" y="195"/>
                  </a:cubicBezTo>
                  <a:cubicBezTo>
                    <a:pt x="101" y="195"/>
                    <a:pt x="101" y="193"/>
                    <a:pt x="102" y="191"/>
                  </a:cubicBezTo>
                  <a:cubicBezTo>
                    <a:pt x="103" y="189"/>
                    <a:pt x="105" y="187"/>
                    <a:pt x="107" y="187"/>
                  </a:cubicBezTo>
                  <a:close/>
                  <a:moveTo>
                    <a:pt x="81" y="187"/>
                  </a:moveTo>
                  <a:cubicBezTo>
                    <a:pt x="82" y="187"/>
                    <a:pt x="83" y="189"/>
                    <a:pt x="82" y="191"/>
                  </a:cubicBezTo>
                  <a:cubicBezTo>
                    <a:pt x="82" y="193"/>
                    <a:pt x="80" y="195"/>
                    <a:pt x="79" y="195"/>
                  </a:cubicBezTo>
                  <a:cubicBezTo>
                    <a:pt x="77" y="195"/>
                    <a:pt x="76" y="193"/>
                    <a:pt x="77" y="191"/>
                  </a:cubicBezTo>
                  <a:cubicBezTo>
                    <a:pt x="77" y="189"/>
                    <a:pt x="79" y="187"/>
                    <a:pt x="81" y="187"/>
                  </a:cubicBezTo>
                  <a:close/>
                  <a:moveTo>
                    <a:pt x="55" y="187"/>
                  </a:moveTo>
                  <a:cubicBezTo>
                    <a:pt x="56" y="187"/>
                    <a:pt x="58" y="189"/>
                    <a:pt x="57" y="191"/>
                  </a:cubicBezTo>
                  <a:cubicBezTo>
                    <a:pt x="57" y="193"/>
                    <a:pt x="56" y="195"/>
                    <a:pt x="55" y="195"/>
                  </a:cubicBezTo>
                  <a:cubicBezTo>
                    <a:pt x="53" y="195"/>
                    <a:pt x="52" y="193"/>
                    <a:pt x="52" y="191"/>
                  </a:cubicBezTo>
                  <a:cubicBezTo>
                    <a:pt x="52" y="189"/>
                    <a:pt x="53" y="187"/>
                    <a:pt x="55" y="187"/>
                  </a:cubicBezTo>
                  <a:close/>
                  <a:moveTo>
                    <a:pt x="29" y="187"/>
                  </a:moveTo>
                  <a:cubicBezTo>
                    <a:pt x="30" y="187"/>
                    <a:pt x="32" y="189"/>
                    <a:pt x="32" y="191"/>
                  </a:cubicBezTo>
                  <a:cubicBezTo>
                    <a:pt x="33" y="193"/>
                    <a:pt x="32" y="195"/>
                    <a:pt x="31" y="195"/>
                  </a:cubicBezTo>
                  <a:cubicBezTo>
                    <a:pt x="29" y="195"/>
                    <a:pt x="27" y="193"/>
                    <a:pt x="27" y="191"/>
                  </a:cubicBezTo>
                  <a:cubicBezTo>
                    <a:pt x="26" y="189"/>
                    <a:pt x="27" y="187"/>
                    <a:pt x="29" y="187"/>
                  </a:cubicBezTo>
                  <a:close/>
                  <a:moveTo>
                    <a:pt x="85" y="124"/>
                  </a:moveTo>
                  <a:cubicBezTo>
                    <a:pt x="89" y="124"/>
                    <a:pt x="91" y="127"/>
                    <a:pt x="91" y="130"/>
                  </a:cubicBezTo>
                  <a:cubicBezTo>
                    <a:pt x="91" y="133"/>
                    <a:pt x="88" y="136"/>
                    <a:pt x="85" y="136"/>
                  </a:cubicBezTo>
                  <a:cubicBezTo>
                    <a:pt x="82" y="136"/>
                    <a:pt x="79" y="133"/>
                    <a:pt x="80" y="130"/>
                  </a:cubicBezTo>
                  <a:cubicBezTo>
                    <a:pt x="80" y="127"/>
                    <a:pt x="82" y="124"/>
                    <a:pt x="85" y="124"/>
                  </a:cubicBezTo>
                  <a:close/>
                  <a:moveTo>
                    <a:pt x="3" y="187"/>
                  </a:moveTo>
                  <a:cubicBezTo>
                    <a:pt x="4" y="187"/>
                    <a:pt x="6" y="189"/>
                    <a:pt x="7" y="191"/>
                  </a:cubicBezTo>
                  <a:cubicBezTo>
                    <a:pt x="8" y="193"/>
                    <a:pt x="8" y="195"/>
                    <a:pt x="7" y="195"/>
                  </a:cubicBezTo>
                  <a:cubicBezTo>
                    <a:pt x="5" y="195"/>
                    <a:pt x="3" y="193"/>
                    <a:pt x="2" y="191"/>
                  </a:cubicBezTo>
                  <a:cubicBezTo>
                    <a:pt x="1" y="189"/>
                    <a:pt x="1" y="187"/>
                    <a:pt x="3" y="187"/>
                  </a:cubicBezTo>
                  <a:close/>
                  <a:moveTo>
                    <a:pt x="24" y="124"/>
                  </a:moveTo>
                  <a:cubicBezTo>
                    <a:pt x="27" y="124"/>
                    <a:pt x="30" y="127"/>
                    <a:pt x="30" y="130"/>
                  </a:cubicBezTo>
                  <a:cubicBezTo>
                    <a:pt x="30" y="133"/>
                    <a:pt x="27" y="136"/>
                    <a:pt x="24" y="136"/>
                  </a:cubicBezTo>
                  <a:cubicBezTo>
                    <a:pt x="21" y="136"/>
                    <a:pt x="18" y="133"/>
                    <a:pt x="18" y="130"/>
                  </a:cubicBezTo>
                  <a:cubicBezTo>
                    <a:pt x="18" y="127"/>
                    <a:pt x="21" y="124"/>
                    <a:pt x="24" y="124"/>
                  </a:cubicBezTo>
                  <a:close/>
                  <a:moveTo>
                    <a:pt x="39" y="124"/>
                  </a:moveTo>
                  <a:cubicBezTo>
                    <a:pt x="42" y="124"/>
                    <a:pt x="45" y="127"/>
                    <a:pt x="45" y="130"/>
                  </a:cubicBezTo>
                  <a:cubicBezTo>
                    <a:pt x="45" y="133"/>
                    <a:pt x="43" y="136"/>
                    <a:pt x="39" y="136"/>
                  </a:cubicBezTo>
                  <a:cubicBezTo>
                    <a:pt x="36" y="136"/>
                    <a:pt x="33" y="133"/>
                    <a:pt x="33" y="130"/>
                  </a:cubicBezTo>
                  <a:cubicBezTo>
                    <a:pt x="33" y="127"/>
                    <a:pt x="36" y="124"/>
                    <a:pt x="39" y="124"/>
                  </a:cubicBezTo>
                  <a:close/>
                  <a:moveTo>
                    <a:pt x="55" y="124"/>
                  </a:moveTo>
                  <a:cubicBezTo>
                    <a:pt x="58" y="124"/>
                    <a:pt x="60" y="127"/>
                    <a:pt x="60" y="130"/>
                  </a:cubicBezTo>
                  <a:cubicBezTo>
                    <a:pt x="60" y="133"/>
                    <a:pt x="58" y="136"/>
                    <a:pt x="55" y="136"/>
                  </a:cubicBezTo>
                  <a:cubicBezTo>
                    <a:pt x="51" y="136"/>
                    <a:pt x="49" y="133"/>
                    <a:pt x="49" y="130"/>
                  </a:cubicBezTo>
                  <a:cubicBezTo>
                    <a:pt x="49" y="127"/>
                    <a:pt x="51" y="124"/>
                    <a:pt x="55" y="124"/>
                  </a:cubicBezTo>
                  <a:close/>
                  <a:moveTo>
                    <a:pt x="70" y="124"/>
                  </a:moveTo>
                  <a:cubicBezTo>
                    <a:pt x="73" y="124"/>
                    <a:pt x="76" y="127"/>
                    <a:pt x="76" y="130"/>
                  </a:cubicBezTo>
                  <a:cubicBezTo>
                    <a:pt x="76" y="133"/>
                    <a:pt x="73" y="136"/>
                    <a:pt x="70" y="136"/>
                  </a:cubicBezTo>
                  <a:cubicBezTo>
                    <a:pt x="67" y="136"/>
                    <a:pt x="64" y="133"/>
                    <a:pt x="64" y="130"/>
                  </a:cubicBezTo>
                  <a:cubicBezTo>
                    <a:pt x="64" y="127"/>
                    <a:pt x="67" y="124"/>
                    <a:pt x="70" y="1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654" name="Group 57"/>
            <p:cNvGrpSpPr/>
            <p:nvPr/>
          </p:nvGrpSpPr>
          <p:grpSpPr>
            <a:xfrm>
              <a:off x="18774361" y="11817607"/>
              <a:ext cx="647414" cy="831593"/>
              <a:chOff x="8164513" y="1130300"/>
              <a:chExt cx="552450" cy="709613"/>
            </a:xfrm>
            <a:solidFill>
              <a:schemeClr val="tx1"/>
            </a:solidFill>
          </p:grpSpPr>
          <p:sp>
            <p:nvSpPr>
              <p:cNvPr id="655" name="Freeform 12"/>
              <p:cNvSpPr>
                <a:spLocks noEditPoints="1"/>
              </p:cNvSpPr>
              <p:nvPr/>
            </p:nvSpPr>
            <p:spPr bwMode="auto">
              <a:xfrm>
                <a:off x="8189913" y="1130300"/>
                <a:ext cx="504825" cy="334963"/>
              </a:xfrm>
              <a:custGeom>
                <a:avLst/>
                <a:gdLst/>
                <a:ahLst/>
                <a:cxnLst>
                  <a:cxn ang="0">
                    <a:pos x="166" y="111"/>
                  </a:cxn>
                  <a:cxn ang="0">
                    <a:pos x="89" y="117"/>
                  </a:cxn>
                  <a:cxn ang="0">
                    <a:pos x="11" y="111"/>
                  </a:cxn>
                  <a:cxn ang="0">
                    <a:pos x="7" y="111"/>
                  </a:cxn>
                  <a:cxn ang="0">
                    <a:pos x="7" y="107"/>
                  </a:cxn>
                  <a:cxn ang="0">
                    <a:pos x="2" y="50"/>
                  </a:cxn>
                  <a:cxn ang="0">
                    <a:pos x="16" y="28"/>
                  </a:cxn>
                  <a:cxn ang="0">
                    <a:pos x="50" y="7"/>
                  </a:cxn>
                  <a:cxn ang="0">
                    <a:pos x="89" y="1"/>
                  </a:cxn>
                  <a:cxn ang="0">
                    <a:pos x="127" y="7"/>
                  </a:cxn>
                  <a:cxn ang="0">
                    <a:pos x="161" y="28"/>
                  </a:cxn>
                  <a:cxn ang="0">
                    <a:pos x="175" y="50"/>
                  </a:cxn>
                  <a:cxn ang="0">
                    <a:pos x="170" y="107"/>
                  </a:cxn>
                  <a:cxn ang="0">
                    <a:pos x="170" y="111"/>
                  </a:cxn>
                  <a:cxn ang="0">
                    <a:pos x="166" y="111"/>
                  </a:cxn>
                  <a:cxn ang="0">
                    <a:pos x="15" y="102"/>
                  </a:cxn>
                  <a:cxn ang="0">
                    <a:pos x="88" y="111"/>
                  </a:cxn>
                  <a:cxn ang="0">
                    <a:pos x="162" y="102"/>
                  </a:cxn>
                  <a:cxn ang="0">
                    <a:pos x="166" y="51"/>
                  </a:cxn>
                  <a:cxn ang="0">
                    <a:pos x="155" y="34"/>
                  </a:cxn>
                  <a:cxn ang="0">
                    <a:pos x="123" y="15"/>
                  </a:cxn>
                  <a:cxn ang="0">
                    <a:pos x="89" y="10"/>
                  </a:cxn>
                  <a:cxn ang="0">
                    <a:pos x="88" y="10"/>
                  </a:cxn>
                  <a:cxn ang="0">
                    <a:pos x="54" y="15"/>
                  </a:cxn>
                  <a:cxn ang="0">
                    <a:pos x="22" y="34"/>
                  </a:cxn>
                  <a:cxn ang="0">
                    <a:pos x="11" y="51"/>
                  </a:cxn>
                  <a:cxn ang="0">
                    <a:pos x="15" y="102"/>
                  </a:cxn>
                </a:cxnLst>
                <a:rect l="0" t="0" r="r" b="b"/>
                <a:pathLst>
                  <a:path w="177" h="117">
                    <a:moveTo>
                      <a:pt x="166" y="111"/>
                    </a:moveTo>
                    <a:cubicBezTo>
                      <a:pt x="89" y="117"/>
                      <a:pt x="89" y="117"/>
                      <a:pt x="89" y="117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0" y="67"/>
                      <a:pt x="2" y="50"/>
                    </a:cubicBezTo>
                    <a:cubicBezTo>
                      <a:pt x="2" y="42"/>
                      <a:pt x="8" y="34"/>
                      <a:pt x="16" y="28"/>
                    </a:cubicBezTo>
                    <a:cubicBezTo>
                      <a:pt x="26" y="19"/>
                      <a:pt x="40" y="11"/>
                      <a:pt x="50" y="7"/>
                    </a:cubicBezTo>
                    <a:cubicBezTo>
                      <a:pt x="67" y="0"/>
                      <a:pt x="86" y="1"/>
                      <a:pt x="89" y="1"/>
                    </a:cubicBezTo>
                    <a:cubicBezTo>
                      <a:pt x="91" y="1"/>
                      <a:pt x="110" y="0"/>
                      <a:pt x="127" y="7"/>
                    </a:cubicBezTo>
                    <a:cubicBezTo>
                      <a:pt x="137" y="11"/>
                      <a:pt x="151" y="19"/>
                      <a:pt x="161" y="28"/>
                    </a:cubicBezTo>
                    <a:cubicBezTo>
                      <a:pt x="169" y="34"/>
                      <a:pt x="175" y="42"/>
                      <a:pt x="175" y="50"/>
                    </a:cubicBezTo>
                    <a:cubicBezTo>
                      <a:pt x="177" y="67"/>
                      <a:pt x="170" y="107"/>
                      <a:pt x="170" y="107"/>
                    </a:cubicBezTo>
                    <a:cubicBezTo>
                      <a:pt x="170" y="111"/>
                      <a:pt x="170" y="111"/>
                      <a:pt x="170" y="111"/>
                    </a:cubicBezTo>
                    <a:cubicBezTo>
                      <a:pt x="166" y="111"/>
                      <a:pt x="166" y="111"/>
                      <a:pt x="166" y="111"/>
                    </a:cubicBezTo>
                    <a:close/>
                    <a:moveTo>
                      <a:pt x="15" y="102"/>
                    </a:moveTo>
                    <a:cubicBezTo>
                      <a:pt x="88" y="111"/>
                      <a:pt x="88" y="111"/>
                      <a:pt x="88" y="111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4" y="92"/>
                      <a:pt x="167" y="64"/>
                      <a:pt x="166" y="51"/>
                    </a:cubicBezTo>
                    <a:cubicBezTo>
                      <a:pt x="166" y="46"/>
                      <a:pt x="162" y="40"/>
                      <a:pt x="155" y="34"/>
                    </a:cubicBezTo>
                    <a:cubicBezTo>
                      <a:pt x="146" y="26"/>
                      <a:pt x="133" y="19"/>
                      <a:pt x="123" y="15"/>
                    </a:cubicBezTo>
                    <a:cubicBezTo>
                      <a:pt x="108" y="9"/>
                      <a:pt x="89" y="10"/>
                      <a:pt x="89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69" y="9"/>
                      <a:pt x="54" y="15"/>
                    </a:cubicBezTo>
                    <a:cubicBezTo>
                      <a:pt x="44" y="19"/>
                      <a:pt x="31" y="26"/>
                      <a:pt x="22" y="34"/>
                    </a:cubicBezTo>
                    <a:cubicBezTo>
                      <a:pt x="16" y="40"/>
                      <a:pt x="11" y="46"/>
                      <a:pt x="11" y="51"/>
                    </a:cubicBezTo>
                    <a:cubicBezTo>
                      <a:pt x="10" y="64"/>
                      <a:pt x="14" y="92"/>
                      <a:pt x="15" y="10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43" name="Freeform 13"/>
              <p:cNvSpPr>
                <a:spLocks noEditPoints="1"/>
              </p:cNvSpPr>
              <p:nvPr/>
            </p:nvSpPr>
            <p:spPr bwMode="auto">
              <a:xfrm>
                <a:off x="8164513" y="1408113"/>
                <a:ext cx="552450" cy="431800"/>
              </a:xfrm>
              <a:custGeom>
                <a:avLst/>
                <a:gdLst/>
                <a:ahLst/>
                <a:cxnLst>
                  <a:cxn ang="0">
                    <a:pos x="175" y="15"/>
                  </a:cxn>
                  <a:cxn ang="0">
                    <a:pos x="19" y="15"/>
                  </a:cxn>
                  <a:cxn ang="0">
                    <a:pos x="17" y="14"/>
                  </a:cxn>
                  <a:cxn ang="0">
                    <a:pos x="10" y="25"/>
                  </a:cxn>
                  <a:cxn ang="0">
                    <a:pos x="12" y="46"/>
                  </a:cxn>
                  <a:cxn ang="0">
                    <a:pos x="20" y="58"/>
                  </a:cxn>
                  <a:cxn ang="0">
                    <a:pos x="28" y="63"/>
                  </a:cxn>
                  <a:cxn ang="0">
                    <a:pos x="31" y="64"/>
                  </a:cxn>
                  <a:cxn ang="0">
                    <a:pos x="32" y="67"/>
                  </a:cxn>
                  <a:cxn ang="0">
                    <a:pos x="49" y="117"/>
                  </a:cxn>
                  <a:cxn ang="0">
                    <a:pos x="51" y="119"/>
                  </a:cxn>
                  <a:cxn ang="0">
                    <a:pos x="97" y="142"/>
                  </a:cxn>
                  <a:cxn ang="0">
                    <a:pos x="143" y="119"/>
                  </a:cxn>
                  <a:cxn ang="0">
                    <a:pos x="145" y="117"/>
                  </a:cxn>
                  <a:cxn ang="0">
                    <a:pos x="162" y="67"/>
                  </a:cxn>
                  <a:cxn ang="0">
                    <a:pos x="163" y="64"/>
                  </a:cxn>
                  <a:cxn ang="0">
                    <a:pos x="166" y="63"/>
                  </a:cxn>
                  <a:cxn ang="0">
                    <a:pos x="174" y="58"/>
                  </a:cxn>
                  <a:cxn ang="0">
                    <a:pos x="182" y="46"/>
                  </a:cxn>
                  <a:cxn ang="0">
                    <a:pos x="184" y="25"/>
                  </a:cxn>
                  <a:cxn ang="0">
                    <a:pos x="177" y="14"/>
                  </a:cxn>
                  <a:cxn ang="0">
                    <a:pos x="175" y="15"/>
                  </a:cxn>
                  <a:cxn ang="0">
                    <a:pos x="20" y="6"/>
                  </a:cxn>
                  <a:cxn ang="0">
                    <a:pos x="174" y="6"/>
                  </a:cxn>
                  <a:cxn ang="0">
                    <a:pos x="193" y="25"/>
                  </a:cxn>
                  <a:cxn ang="0">
                    <a:pos x="190" y="49"/>
                  </a:cxn>
                  <a:cxn ang="0">
                    <a:pos x="180" y="65"/>
                  </a:cxn>
                  <a:cxn ang="0">
                    <a:pos x="171" y="71"/>
                  </a:cxn>
                  <a:cxn ang="0">
                    <a:pos x="151" y="123"/>
                  </a:cxn>
                  <a:cxn ang="0">
                    <a:pos x="150" y="125"/>
                  </a:cxn>
                  <a:cxn ang="0">
                    <a:pos x="97" y="151"/>
                  </a:cxn>
                  <a:cxn ang="0">
                    <a:pos x="44" y="125"/>
                  </a:cxn>
                  <a:cxn ang="0">
                    <a:pos x="43" y="123"/>
                  </a:cxn>
                  <a:cxn ang="0">
                    <a:pos x="23" y="71"/>
                  </a:cxn>
                  <a:cxn ang="0">
                    <a:pos x="14" y="65"/>
                  </a:cxn>
                  <a:cxn ang="0">
                    <a:pos x="4" y="49"/>
                  </a:cxn>
                  <a:cxn ang="0">
                    <a:pos x="1" y="25"/>
                  </a:cxn>
                  <a:cxn ang="0">
                    <a:pos x="20" y="6"/>
                  </a:cxn>
                </a:cxnLst>
                <a:rect l="0" t="0" r="r" b="b"/>
                <a:pathLst>
                  <a:path w="194" h="151">
                    <a:moveTo>
                      <a:pt x="175" y="15"/>
                    </a:moveTo>
                    <a:cubicBezTo>
                      <a:pt x="19" y="15"/>
                      <a:pt x="19" y="15"/>
                      <a:pt x="19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0" y="11"/>
                      <a:pt x="10" y="25"/>
                    </a:cubicBezTo>
                    <a:cubicBezTo>
                      <a:pt x="9" y="34"/>
                      <a:pt x="10" y="41"/>
                      <a:pt x="12" y="46"/>
                    </a:cubicBezTo>
                    <a:cubicBezTo>
                      <a:pt x="14" y="52"/>
                      <a:pt x="17" y="56"/>
                      <a:pt x="20" y="58"/>
                    </a:cubicBezTo>
                    <a:cubicBezTo>
                      <a:pt x="25" y="62"/>
                      <a:pt x="28" y="63"/>
                      <a:pt x="28" y="63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2" y="67"/>
                      <a:pt x="34" y="100"/>
                      <a:pt x="49" y="117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65" y="135"/>
                      <a:pt x="71" y="142"/>
                      <a:pt x="97" y="142"/>
                    </a:cubicBezTo>
                    <a:cubicBezTo>
                      <a:pt x="123" y="142"/>
                      <a:pt x="129" y="135"/>
                      <a:pt x="143" y="119"/>
                    </a:cubicBezTo>
                    <a:cubicBezTo>
                      <a:pt x="145" y="117"/>
                      <a:pt x="145" y="117"/>
                      <a:pt x="145" y="117"/>
                    </a:cubicBezTo>
                    <a:cubicBezTo>
                      <a:pt x="160" y="100"/>
                      <a:pt x="162" y="67"/>
                      <a:pt x="162" y="67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6" y="63"/>
                      <a:pt x="166" y="63"/>
                      <a:pt x="166" y="63"/>
                    </a:cubicBezTo>
                    <a:cubicBezTo>
                      <a:pt x="166" y="63"/>
                      <a:pt x="169" y="62"/>
                      <a:pt x="174" y="58"/>
                    </a:cubicBezTo>
                    <a:cubicBezTo>
                      <a:pt x="177" y="56"/>
                      <a:pt x="180" y="52"/>
                      <a:pt x="182" y="46"/>
                    </a:cubicBezTo>
                    <a:cubicBezTo>
                      <a:pt x="184" y="41"/>
                      <a:pt x="185" y="34"/>
                      <a:pt x="184" y="25"/>
                    </a:cubicBezTo>
                    <a:cubicBezTo>
                      <a:pt x="184" y="11"/>
                      <a:pt x="177" y="14"/>
                      <a:pt x="177" y="14"/>
                    </a:cubicBezTo>
                    <a:cubicBezTo>
                      <a:pt x="175" y="15"/>
                      <a:pt x="175" y="15"/>
                      <a:pt x="175" y="15"/>
                    </a:cubicBezTo>
                    <a:close/>
                    <a:moveTo>
                      <a:pt x="20" y="6"/>
                    </a:moveTo>
                    <a:cubicBezTo>
                      <a:pt x="174" y="6"/>
                      <a:pt x="174" y="6"/>
                      <a:pt x="174" y="6"/>
                    </a:cubicBezTo>
                    <a:cubicBezTo>
                      <a:pt x="179" y="4"/>
                      <a:pt x="193" y="0"/>
                      <a:pt x="193" y="25"/>
                    </a:cubicBezTo>
                    <a:cubicBezTo>
                      <a:pt x="194" y="35"/>
                      <a:pt x="192" y="42"/>
                      <a:pt x="190" y="49"/>
                    </a:cubicBezTo>
                    <a:cubicBezTo>
                      <a:pt x="188" y="57"/>
                      <a:pt x="184" y="62"/>
                      <a:pt x="180" y="65"/>
                    </a:cubicBezTo>
                    <a:cubicBezTo>
                      <a:pt x="176" y="68"/>
                      <a:pt x="173" y="70"/>
                      <a:pt x="171" y="71"/>
                    </a:cubicBezTo>
                    <a:cubicBezTo>
                      <a:pt x="170" y="80"/>
                      <a:pt x="165" y="107"/>
                      <a:pt x="151" y="123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34" y="143"/>
                      <a:pt x="127" y="151"/>
                      <a:pt x="97" y="151"/>
                    </a:cubicBezTo>
                    <a:cubicBezTo>
                      <a:pt x="67" y="151"/>
                      <a:pt x="60" y="143"/>
                      <a:pt x="44" y="125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29" y="107"/>
                      <a:pt x="24" y="80"/>
                      <a:pt x="23" y="71"/>
                    </a:cubicBezTo>
                    <a:cubicBezTo>
                      <a:pt x="21" y="70"/>
                      <a:pt x="18" y="68"/>
                      <a:pt x="14" y="65"/>
                    </a:cubicBezTo>
                    <a:cubicBezTo>
                      <a:pt x="11" y="62"/>
                      <a:pt x="6" y="57"/>
                      <a:pt x="4" y="49"/>
                    </a:cubicBezTo>
                    <a:cubicBezTo>
                      <a:pt x="2" y="42"/>
                      <a:pt x="0" y="35"/>
                      <a:pt x="1" y="25"/>
                    </a:cubicBezTo>
                    <a:cubicBezTo>
                      <a:pt x="1" y="0"/>
                      <a:pt x="15" y="4"/>
                      <a:pt x="20" y="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44" name="Freeform 14"/>
              <p:cNvSpPr>
                <a:spLocks/>
              </p:cNvSpPr>
              <p:nvPr/>
            </p:nvSpPr>
            <p:spPr bwMode="auto">
              <a:xfrm>
                <a:off x="8196263" y="1412875"/>
                <a:ext cx="495300" cy="157163"/>
              </a:xfrm>
              <a:custGeom>
                <a:avLst/>
                <a:gdLst/>
                <a:ahLst/>
                <a:cxnLst>
                  <a:cxn ang="0">
                    <a:pos x="87" y="23"/>
                  </a:cxn>
                  <a:cxn ang="0">
                    <a:pos x="71" y="48"/>
                  </a:cxn>
                  <a:cxn ang="0">
                    <a:pos x="23" y="50"/>
                  </a:cxn>
                  <a:cxn ang="0">
                    <a:pos x="13" y="22"/>
                  </a:cxn>
                  <a:cxn ang="0">
                    <a:pos x="4" y="13"/>
                  </a:cxn>
                  <a:cxn ang="0">
                    <a:pos x="5" y="0"/>
                  </a:cxn>
                  <a:cxn ang="0">
                    <a:pos x="15" y="3"/>
                  </a:cxn>
                  <a:cxn ang="0">
                    <a:pos x="69" y="2"/>
                  </a:cxn>
                  <a:cxn ang="0">
                    <a:pos x="81" y="6"/>
                  </a:cxn>
                  <a:cxn ang="0">
                    <a:pos x="87" y="9"/>
                  </a:cxn>
                  <a:cxn ang="0">
                    <a:pos x="93" y="6"/>
                  </a:cxn>
                  <a:cxn ang="0">
                    <a:pos x="105" y="2"/>
                  </a:cxn>
                  <a:cxn ang="0">
                    <a:pos x="158" y="3"/>
                  </a:cxn>
                  <a:cxn ang="0">
                    <a:pos x="168" y="0"/>
                  </a:cxn>
                  <a:cxn ang="0">
                    <a:pos x="169" y="13"/>
                  </a:cxn>
                  <a:cxn ang="0">
                    <a:pos x="160" y="22"/>
                  </a:cxn>
                  <a:cxn ang="0">
                    <a:pos x="150" y="50"/>
                  </a:cxn>
                  <a:cxn ang="0">
                    <a:pos x="103" y="48"/>
                  </a:cxn>
                  <a:cxn ang="0">
                    <a:pos x="87" y="23"/>
                  </a:cxn>
                </a:cxnLst>
                <a:rect l="0" t="0" r="r" b="b"/>
                <a:pathLst>
                  <a:path w="174" h="55">
                    <a:moveTo>
                      <a:pt x="87" y="23"/>
                    </a:moveTo>
                    <a:cubicBezTo>
                      <a:pt x="81" y="24"/>
                      <a:pt x="77" y="41"/>
                      <a:pt x="71" y="48"/>
                    </a:cubicBezTo>
                    <a:cubicBezTo>
                      <a:pt x="65" y="55"/>
                      <a:pt x="31" y="54"/>
                      <a:pt x="23" y="50"/>
                    </a:cubicBezTo>
                    <a:cubicBezTo>
                      <a:pt x="15" y="46"/>
                      <a:pt x="17" y="34"/>
                      <a:pt x="13" y="22"/>
                    </a:cubicBezTo>
                    <a:cubicBezTo>
                      <a:pt x="9" y="9"/>
                      <a:pt x="8" y="18"/>
                      <a:pt x="4" y="13"/>
                    </a:cubicBezTo>
                    <a:cubicBezTo>
                      <a:pt x="0" y="7"/>
                      <a:pt x="5" y="0"/>
                      <a:pt x="5" y="0"/>
                    </a:cubicBezTo>
                    <a:cubicBezTo>
                      <a:pt x="5" y="0"/>
                      <a:pt x="7" y="3"/>
                      <a:pt x="15" y="3"/>
                    </a:cubicBezTo>
                    <a:cubicBezTo>
                      <a:pt x="24" y="2"/>
                      <a:pt x="62" y="2"/>
                      <a:pt x="69" y="2"/>
                    </a:cubicBezTo>
                    <a:cubicBezTo>
                      <a:pt x="75" y="2"/>
                      <a:pt x="78" y="3"/>
                      <a:pt x="81" y="6"/>
                    </a:cubicBezTo>
                    <a:cubicBezTo>
                      <a:pt x="83" y="9"/>
                      <a:pt x="85" y="9"/>
                      <a:pt x="87" y="9"/>
                    </a:cubicBezTo>
                    <a:cubicBezTo>
                      <a:pt x="89" y="9"/>
                      <a:pt x="90" y="9"/>
                      <a:pt x="93" y="6"/>
                    </a:cubicBezTo>
                    <a:cubicBezTo>
                      <a:pt x="95" y="3"/>
                      <a:pt x="98" y="2"/>
                      <a:pt x="105" y="2"/>
                    </a:cubicBezTo>
                    <a:cubicBezTo>
                      <a:pt x="112" y="2"/>
                      <a:pt x="149" y="2"/>
                      <a:pt x="158" y="3"/>
                    </a:cubicBezTo>
                    <a:cubicBezTo>
                      <a:pt x="166" y="3"/>
                      <a:pt x="168" y="0"/>
                      <a:pt x="168" y="0"/>
                    </a:cubicBezTo>
                    <a:cubicBezTo>
                      <a:pt x="168" y="0"/>
                      <a:pt x="174" y="7"/>
                      <a:pt x="169" y="13"/>
                    </a:cubicBezTo>
                    <a:cubicBezTo>
                      <a:pt x="165" y="18"/>
                      <a:pt x="164" y="9"/>
                      <a:pt x="160" y="22"/>
                    </a:cubicBezTo>
                    <a:cubicBezTo>
                      <a:pt x="156" y="34"/>
                      <a:pt x="158" y="46"/>
                      <a:pt x="150" y="50"/>
                    </a:cubicBezTo>
                    <a:cubicBezTo>
                      <a:pt x="142" y="54"/>
                      <a:pt x="109" y="55"/>
                      <a:pt x="103" y="48"/>
                    </a:cubicBezTo>
                    <a:cubicBezTo>
                      <a:pt x="96" y="41"/>
                      <a:pt x="93" y="24"/>
                      <a:pt x="87" y="2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45" name="Freeform 15"/>
              <p:cNvSpPr>
                <a:spLocks noEditPoints="1"/>
              </p:cNvSpPr>
              <p:nvPr/>
            </p:nvSpPr>
            <p:spPr bwMode="auto">
              <a:xfrm>
                <a:off x="8232775" y="1241425"/>
                <a:ext cx="412750" cy="168275"/>
              </a:xfrm>
              <a:custGeom>
                <a:avLst/>
                <a:gdLst/>
                <a:ahLst/>
                <a:cxnLst>
                  <a:cxn ang="0">
                    <a:pos x="0" y="59"/>
                  </a:cxn>
                  <a:cxn ang="0">
                    <a:pos x="10" y="36"/>
                  </a:cxn>
                  <a:cxn ang="0">
                    <a:pos x="21" y="30"/>
                  </a:cxn>
                  <a:cxn ang="0">
                    <a:pos x="42" y="25"/>
                  </a:cxn>
                  <a:cxn ang="0">
                    <a:pos x="74" y="23"/>
                  </a:cxn>
                  <a:cxn ang="0">
                    <a:pos x="78" y="23"/>
                  </a:cxn>
                  <a:cxn ang="0">
                    <a:pos x="79" y="24"/>
                  </a:cxn>
                  <a:cxn ang="0">
                    <a:pos x="79" y="24"/>
                  </a:cxn>
                  <a:cxn ang="0">
                    <a:pos x="76" y="31"/>
                  </a:cxn>
                  <a:cxn ang="0">
                    <a:pos x="110" y="22"/>
                  </a:cxn>
                  <a:cxn ang="0">
                    <a:pos x="132" y="6"/>
                  </a:cxn>
                  <a:cxn ang="0">
                    <a:pos x="136" y="0"/>
                  </a:cxn>
                  <a:cxn ang="0">
                    <a:pos x="136" y="6"/>
                  </a:cxn>
                  <a:cxn ang="0">
                    <a:pos x="145" y="46"/>
                  </a:cxn>
                  <a:cxn ang="0">
                    <a:pos x="141" y="55"/>
                  </a:cxn>
                  <a:cxn ang="0">
                    <a:pos x="132" y="11"/>
                  </a:cxn>
                  <a:cxn ang="0">
                    <a:pos x="132" y="10"/>
                  </a:cxn>
                  <a:cxn ang="0">
                    <a:pos x="132" y="10"/>
                  </a:cxn>
                  <a:cxn ang="0">
                    <a:pos x="107" y="30"/>
                  </a:cxn>
                  <a:cxn ang="0">
                    <a:pos x="69" y="40"/>
                  </a:cxn>
                  <a:cxn ang="0">
                    <a:pos x="62" y="38"/>
                  </a:cxn>
                  <a:cxn ang="0">
                    <a:pos x="65" y="31"/>
                  </a:cxn>
                  <a:cxn ang="0">
                    <a:pos x="39" y="33"/>
                  </a:cxn>
                  <a:cxn ang="0">
                    <a:pos x="18" y="38"/>
                  </a:cxn>
                  <a:cxn ang="0">
                    <a:pos x="8" y="44"/>
                  </a:cxn>
                  <a:cxn ang="0">
                    <a:pos x="4" y="55"/>
                  </a:cxn>
                  <a:cxn ang="0">
                    <a:pos x="0" y="59"/>
                  </a:cxn>
                  <a:cxn ang="0">
                    <a:pos x="68" y="31"/>
                  </a:cxn>
                  <a:cxn ang="0">
                    <a:pos x="67" y="31"/>
                  </a:cxn>
                  <a:cxn ang="0">
                    <a:pos x="68" y="31"/>
                  </a:cxn>
                  <a:cxn ang="0">
                    <a:pos x="68" y="31"/>
                  </a:cxn>
                  <a:cxn ang="0">
                    <a:pos x="75" y="31"/>
                  </a:cxn>
                  <a:cxn ang="0">
                    <a:pos x="74" y="31"/>
                  </a:cxn>
                  <a:cxn ang="0">
                    <a:pos x="74" y="31"/>
                  </a:cxn>
                  <a:cxn ang="0">
                    <a:pos x="74" y="31"/>
                  </a:cxn>
                  <a:cxn ang="0">
                    <a:pos x="75" y="31"/>
                  </a:cxn>
                  <a:cxn ang="0">
                    <a:pos x="75" y="31"/>
                  </a:cxn>
                  <a:cxn ang="0">
                    <a:pos x="75" y="31"/>
                  </a:cxn>
                  <a:cxn ang="0">
                    <a:pos x="74" y="31"/>
                  </a:cxn>
                  <a:cxn ang="0">
                    <a:pos x="75" y="31"/>
                  </a:cxn>
                  <a:cxn ang="0">
                    <a:pos x="75" y="31"/>
                  </a:cxn>
                  <a:cxn ang="0">
                    <a:pos x="75" y="31"/>
                  </a:cxn>
                  <a:cxn ang="0">
                    <a:pos x="75" y="32"/>
                  </a:cxn>
                  <a:cxn ang="0">
                    <a:pos x="75" y="32"/>
                  </a:cxn>
                  <a:cxn ang="0">
                    <a:pos x="75" y="32"/>
                  </a:cxn>
                  <a:cxn ang="0">
                    <a:pos x="133" y="8"/>
                  </a:cxn>
                  <a:cxn ang="0">
                    <a:pos x="133" y="9"/>
                  </a:cxn>
                  <a:cxn ang="0">
                    <a:pos x="133" y="8"/>
                  </a:cxn>
                </a:cxnLst>
                <a:rect l="0" t="0" r="r" b="b"/>
                <a:pathLst>
                  <a:path w="145" h="59">
                    <a:moveTo>
                      <a:pt x="0" y="59"/>
                    </a:moveTo>
                    <a:cubicBezTo>
                      <a:pt x="0" y="59"/>
                      <a:pt x="3" y="44"/>
                      <a:pt x="10" y="36"/>
                    </a:cubicBezTo>
                    <a:cubicBezTo>
                      <a:pt x="13" y="34"/>
                      <a:pt x="16" y="32"/>
                      <a:pt x="21" y="30"/>
                    </a:cubicBezTo>
                    <a:cubicBezTo>
                      <a:pt x="26" y="28"/>
                      <a:pt x="33" y="26"/>
                      <a:pt x="42" y="25"/>
                    </a:cubicBezTo>
                    <a:cubicBezTo>
                      <a:pt x="57" y="23"/>
                      <a:pt x="67" y="23"/>
                      <a:pt x="74" y="23"/>
                    </a:cubicBezTo>
                    <a:cubicBezTo>
                      <a:pt x="75" y="23"/>
                      <a:pt x="76" y="23"/>
                      <a:pt x="78" y="23"/>
                    </a:cubicBezTo>
                    <a:cubicBezTo>
                      <a:pt x="78" y="23"/>
                      <a:pt x="79" y="23"/>
                      <a:pt x="79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8"/>
                      <a:pt x="78" y="30"/>
                      <a:pt x="76" y="31"/>
                    </a:cubicBezTo>
                    <a:cubicBezTo>
                      <a:pt x="85" y="30"/>
                      <a:pt x="98" y="27"/>
                      <a:pt x="110" y="22"/>
                    </a:cubicBezTo>
                    <a:cubicBezTo>
                      <a:pt x="120" y="17"/>
                      <a:pt x="128" y="12"/>
                      <a:pt x="132" y="6"/>
                    </a:cubicBezTo>
                    <a:cubicBezTo>
                      <a:pt x="134" y="2"/>
                      <a:pt x="136" y="0"/>
                      <a:pt x="136" y="0"/>
                    </a:cubicBezTo>
                    <a:cubicBezTo>
                      <a:pt x="137" y="1"/>
                      <a:pt x="137" y="3"/>
                      <a:pt x="136" y="6"/>
                    </a:cubicBezTo>
                    <a:cubicBezTo>
                      <a:pt x="135" y="15"/>
                      <a:pt x="131" y="36"/>
                      <a:pt x="145" y="46"/>
                    </a:cubicBezTo>
                    <a:cubicBezTo>
                      <a:pt x="141" y="55"/>
                      <a:pt x="141" y="55"/>
                      <a:pt x="141" y="55"/>
                    </a:cubicBezTo>
                    <a:cubicBezTo>
                      <a:pt x="126" y="43"/>
                      <a:pt x="130" y="20"/>
                      <a:pt x="132" y="11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27" y="18"/>
                      <a:pt x="118" y="25"/>
                      <a:pt x="107" y="30"/>
                    </a:cubicBezTo>
                    <a:cubicBezTo>
                      <a:pt x="94" y="36"/>
                      <a:pt x="78" y="39"/>
                      <a:pt x="69" y="40"/>
                    </a:cubicBezTo>
                    <a:cubicBezTo>
                      <a:pt x="64" y="40"/>
                      <a:pt x="62" y="39"/>
                      <a:pt x="62" y="38"/>
                    </a:cubicBezTo>
                    <a:cubicBezTo>
                      <a:pt x="62" y="35"/>
                      <a:pt x="63" y="33"/>
                      <a:pt x="65" y="31"/>
                    </a:cubicBezTo>
                    <a:cubicBezTo>
                      <a:pt x="59" y="31"/>
                      <a:pt x="50" y="32"/>
                      <a:pt x="39" y="33"/>
                    </a:cubicBezTo>
                    <a:cubicBezTo>
                      <a:pt x="30" y="35"/>
                      <a:pt x="23" y="36"/>
                      <a:pt x="18" y="38"/>
                    </a:cubicBezTo>
                    <a:cubicBezTo>
                      <a:pt x="14" y="40"/>
                      <a:pt x="11" y="42"/>
                      <a:pt x="8" y="44"/>
                    </a:cubicBezTo>
                    <a:cubicBezTo>
                      <a:pt x="6" y="47"/>
                      <a:pt x="4" y="55"/>
                      <a:pt x="4" y="55"/>
                    </a:cubicBezTo>
                    <a:cubicBezTo>
                      <a:pt x="0" y="59"/>
                      <a:pt x="0" y="59"/>
                      <a:pt x="0" y="59"/>
                    </a:cubicBezTo>
                    <a:close/>
                    <a:moveTo>
                      <a:pt x="68" y="31"/>
                    </a:moveTo>
                    <a:cubicBezTo>
                      <a:pt x="67" y="31"/>
                      <a:pt x="67" y="31"/>
                      <a:pt x="67" y="31"/>
                    </a:cubicBezTo>
                    <a:cubicBezTo>
                      <a:pt x="67" y="31"/>
                      <a:pt x="68" y="31"/>
                      <a:pt x="68" y="31"/>
                    </a:cubicBezTo>
                    <a:cubicBezTo>
                      <a:pt x="68" y="31"/>
                      <a:pt x="68" y="31"/>
                      <a:pt x="68" y="31"/>
                    </a:cubicBezTo>
                    <a:close/>
                    <a:moveTo>
                      <a:pt x="75" y="31"/>
                    </a:move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5" y="31"/>
                      <a:pt x="75" y="31"/>
                    </a:cubicBezTo>
                    <a:close/>
                    <a:moveTo>
                      <a:pt x="75" y="31"/>
                    </a:moveTo>
                    <a:cubicBezTo>
                      <a:pt x="75" y="31"/>
                      <a:pt x="74" y="31"/>
                      <a:pt x="74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31"/>
                      <a:pt x="75" y="31"/>
                      <a:pt x="75" y="31"/>
                    </a:cubicBezTo>
                    <a:close/>
                    <a:moveTo>
                      <a:pt x="75" y="32"/>
                    </a:move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2"/>
                      <a:pt x="75" y="32"/>
                      <a:pt x="75" y="32"/>
                    </a:cubicBezTo>
                    <a:close/>
                    <a:moveTo>
                      <a:pt x="133" y="8"/>
                    </a:moveTo>
                    <a:cubicBezTo>
                      <a:pt x="133" y="8"/>
                      <a:pt x="133" y="9"/>
                      <a:pt x="133" y="9"/>
                    </a:cubicBezTo>
                    <a:cubicBezTo>
                      <a:pt x="133" y="9"/>
                      <a:pt x="133" y="8"/>
                      <a:pt x="133" y="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246" name="Freeform 16"/>
            <p:cNvSpPr>
              <a:spLocks noEditPoints="1"/>
            </p:cNvSpPr>
            <p:nvPr/>
          </p:nvSpPr>
          <p:spPr bwMode="auto">
            <a:xfrm>
              <a:off x="12756016" y="10924195"/>
              <a:ext cx="654855" cy="563697"/>
            </a:xfrm>
            <a:custGeom>
              <a:avLst/>
              <a:gdLst>
                <a:gd name="T0" fmla="*/ 2147483646 w 196"/>
                <a:gd name="T1" fmla="*/ 2147483646 h 168"/>
                <a:gd name="T2" fmla="*/ 2147483646 w 196"/>
                <a:gd name="T3" fmla="*/ 2147483646 h 168"/>
                <a:gd name="T4" fmla="*/ 2147483646 w 196"/>
                <a:gd name="T5" fmla="*/ 2147483646 h 168"/>
                <a:gd name="T6" fmla="*/ 2147483646 w 196"/>
                <a:gd name="T7" fmla="*/ 2147483646 h 168"/>
                <a:gd name="T8" fmla="*/ 0 w 196"/>
                <a:gd name="T9" fmla="*/ 2147483646 h 168"/>
                <a:gd name="T10" fmla="*/ 0 w 196"/>
                <a:gd name="T11" fmla="*/ 2147483646 h 168"/>
                <a:gd name="T12" fmla="*/ 2147483646 w 196"/>
                <a:gd name="T13" fmla="*/ 2147483646 h 168"/>
                <a:gd name="T14" fmla="*/ 2147483646 w 196"/>
                <a:gd name="T15" fmla="*/ 2147483646 h 168"/>
                <a:gd name="T16" fmla="*/ 2147483646 w 196"/>
                <a:gd name="T17" fmla="*/ 2147483646 h 168"/>
                <a:gd name="T18" fmla="*/ 2147483646 w 196"/>
                <a:gd name="T19" fmla="*/ 2147483646 h 168"/>
                <a:gd name="T20" fmla="*/ 2147483646 w 196"/>
                <a:gd name="T21" fmla="*/ 2147483646 h 168"/>
                <a:gd name="T22" fmla="*/ 2147483646 w 196"/>
                <a:gd name="T23" fmla="*/ 0 h 168"/>
                <a:gd name="T24" fmla="*/ 2147483646 w 196"/>
                <a:gd name="T25" fmla="*/ 0 h 168"/>
                <a:gd name="T26" fmla="*/ 2147483646 w 196"/>
                <a:gd name="T27" fmla="*/ 2147483646 h 168"/>
                <a:gd name="T28" fmla="*/ 2147483646 w 196"/>
                <a:gd name="T29" fmla="*/ 2147483646 h 168"/>
                <a:gd name="T30" fmla="*/ 2147483646 w 196"/>
                <a:gd name="T31" fmla="*/ 2147483646 h 168"/>
                <a:gd name="T32" fmla="*/ 2147483646 w 196"/>
                <a:gd name="T33" fmla="*/ 2147483646 h 168"/>
                <a:gd name="T34" fmla="*/ 2147483646 w 196"/>
                <a:gd name="T35" fmla="*/ 2147483646 h 168"/>
                <a:gd name="T36" fmla="*/ 2147483646 w 196"/>
                <a:gd name="T37" fmla="*/ 2147483646 h 168"/>
                <a:gd name="T38" fmla="*/ 2147483646 w 196"/>
                <a:gd name="T39" fmla="*/ 2147483646 h 168"/>
                <a:gd name="T40" fmla="*/ 2147483646 w 196"/>
                <a:gd name="T41" fmla="*/ 2147483646 h 168"/>
                <a:gd name="T42" fmla="*/ 2147483646 w 196"/>
                <a:gd name="T43" fmla="*/ 2147483646 h 168"/>
                <a:gd name="T44" fmla="*/ 2147483646 w 196"/>
                <a:gd name="T45" fmla="*/ 2147483646 h 168"/>
                <a:gd name="T46" fmla="*/ 2147483646 w 196"/>
                <a:gd name="T47" fmla="*/ 2147483646 h 168"/>
                <a:gd name="T48" fmla="*/ 2147483646 w 196"/>
                <a:gd name="T49" fmla="*/ 2147483646 h 168"/>
                <a:gd name="T50" fmla="*/ 2147483646 w 196"/>
                <a:gd name="T51" fmla="*/ 2147483646 h 168"/>
                <a:gd name="T52" fmla="*/ 2147483646 w 196"/>
                <a:gd name="T53" fmla="*/ 2147483646 h 168"/>
                <a:gd name="T54" fmla="*/ 2147483646 w 196"/>
                <a:gd name="T55" fmla="*/ 2147483646 h 168"/>
                <a:gd name="T56" fmla="*/ 2147483646 w 196"/>
                <a:gd name="T57" fmla="*/ 2147483646 h 168"/>
                <a:gd name="T58" fmla="*/ 2147483646 w 196"/>
                <a:gd name="T59" fmla="*/ 2147483646 h 168"/>
                <a:gd name="T60" fmla="*/ 2147483646 w 196"/>
                <a:gd name="T61" fmla="*/ 2147483646 h 168"/>
                <a:gd name="T62" fmla="*/ 2147483646 w 196"/>
                <a:gd name="T63" fmla="*/ 2147483646 h 168"/>
                <a:gd name="T64" fmla="*/ 2147483646 w 196"/>
                <a:gd name="T65" fmla="*/ 2147483646 h 168"/>
                <a:gd name="T66" fmla="*/ 2147483646 w 196"/>
                <a:gd name="T67" fmla="*/ 2147483646 h 168"/>
                <a:gd name="T68" fmla="*/ 2147483646 w 196"/>
                <a:gd name="T69" fmla="*/ 2147483646 h 168"/>
                <a:gd name="T70" fmla="*/ 2147483646 w 196"/>
                <a:gd name="T71" fmla="*/ 2147483646 h 1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96" h="168">
                  <a:moveTo>
                    <a:pt x="24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10" y="168"/>
                    <a:pt x="0" y="157"/>
                    <a:pt x="0" y="1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39"/>
                    <a:pt x="10" y="29"/>
                    <a:pt x="24" y="29"/>
                  </a:cubicBezTo>
                  <a:close/>
                  <a:moveTo>
                    <a:pt x="52" y="29"/>
                  </a:moveTo>
                  <a:cubicBezTo>
                    <a:pt x="65" y="29"/>
                    <a:pt x="65" y="29"/>
                    <a:pt x="65" y="29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5"/>
                    <a:pt x="67" y="10"/>
                    <a:pt x="71" y="6"/>
                  </a:cubicBezTo>
                  <a:cubicBezTo>
                    <a:pt x="75" y="2"/>
                    <a:pt x="80" y="0"/>
                    <a:pt x="85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7" y="0"/>
                    <a:pt x="121" y="2"/>
                    <a:pt x="125" y="6"/>
                  </a:cubicBezTo>
                  <a:cubicBezTo>
                    <a:pt x="129" y="10"/>
                    <a:pt x="131" y="15"/>
                    <a:pt x="131" y="2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4" y="168"/>
                    <a:pt x="144" y="168"/>
                    <a:pt x="144" y="168"/>
                  </a:cubicBezTo>
                  <a:cubicBezTo>
                    <a:pt x="52" y="168"/>
                    <a:pt x="52" y="168"/>
                    <a:pt x="52" y="168"/>
                  </a:cubicBezTo>
                  <a:cubicBezTo>
                    <a:pt x="52" y="29"/>
                    <a:pt x="52" y="29"/>
                    <a:pt x="52" y="29"/>
                  </a:cubicBezTo>
                  <a:close/>
                  <a:moveTo>
                    <a:pt x="157" y="29"/>
                  </a:moveTo>
                  <a:cubicBezTo>
                    <a:pt x="173" y="29"/>
                    <a:pt x="173" y="29"/>
                    <a:pt x="173" y="29"/>
                  </a:cubicBezTo>
                  <a:cubicBezTo>
                    <a:pt x="186" y="29"/>
                    <a:pt x="196" y="39"/>
                    <a:pt x="196" y="52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6" y="157"/>
                    <a:pt x="186" y="168"/>
                    <a:pt x="173" y="168"/>
                  </a:cubicBezTo>
                  <a:cubicBezTo>
                    <a:pt x="157" y="168"/>
                    <a:pt x="157" y="168"/>
                    <a:pt x="157" y="168"/>
                  </a:cubicBezTo>
                  <a:cubicBezTo>
                    <a:pt x="157" y="29"/>
                    <a:pt x="157" y="29"/>
                    <a:pt x="157" y="29"/>
                  </a:cubicBezTo>
                  <a:close/>
                  <a:moveTo>
                    <a:pt x="79" y="29"/>
                  </a:moveTo>
                  <a:cubicBezTo>
                    <a:pt x="118" y="29"/>
                    <a:pt x="118" y="29"/>
                    <a:pt x="118" y="29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18"/>
                    <a:pt x="117" y="17"/>
                    <a:pt x="116" y="16"/>
                  </a:cubicBezTo>
                  <a:cubicBezTo>
                    <a:pt x="114" y="14"/>
                    <a:pt x="113" y="14"/>
                    <a:pt x="111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4"/>
                    <a:pt x="82" y="14"/>
                    <a:pt x="80" y="16"/>
                  </a:cubicBezTo>
                  <a:cubicBezTo>
                    <a:pt x="79" y="17"/>
                    <a:pt x="79" y="18"/>
                    <a:pt x="79" y="20"/>
                  </a:cubicBezTo>
                  <a:lnTo>
                    <a:pt x="79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247" name="Group 63"/>
            <p:cNvGrpSpPr/>
            <p:nvPr/>
          </p:nvGrpSpPr>
          <p:grpSpPr>
            <a:xfrm>
              <a:off x="17862772" y="11834351"/>
              <a:ext cx="496723" cy="773920"/>
              <a:chOff x="7386638" y="1144588"/>
              <a:chExt cx="423863" cy="660400"/>
            </a:xfrm>
            <a:solidFill>
              <a:schemeClr val="tx1"/>
            </a:solidFill>
          </p:grpSpPr>
          <p:sp>
            <p:nvSpPr>
              <p:cNvPr id="1248" name="Freeform 17"/>
              <p:cNvSpPr>
                <a:spLocks/>
              </p:cNvSpPr>
              <p:nvPr/>
            </p:nvSpPr>
            <p:spPr bwMode="auto">
              <a:xfrm>
                <a:off x="7415213" y="1522413"/>
                <a:ext cx="179388" cy="282575"/>
              </a:xfrm>
              <a:custGeom>
                <a:avLst/>
                <a:gdLst/>
                <a:ahLst/>
                <a:cxnLst>
                  <a:cxn ang="0">
                    <a:pos x="73" y="5"/>
                  </a:cxn>
                  <a:cxn ang="0">
                    <a:pos x="50" y="0"/>
                  </a:cxn>
                  <a:cxn ang="0">
                    <a:pos x="0" y="157"/>
                  </a:cxn>
                  <a:cxn ang="0">
                    <a:pos x="55" y="103"/>
                  </a:cxn>
                  <a:cxn ang="0">
                    <a:pos x="68" y="178"/>
                  </a:cxn>
                  <a:cxn ang="0">
                    <a:pos x="113" y="41"/>
                  </a:cxn>
                  <a:cxn ang="0">
                    <a:pos x="106" y="23"/>
                  </a:cxn>
                  <a:cxn ang="0">
                    <a:pos x="73" y="5"/>
                  </a:cxn>
                </a:cxnLst>
                <a:rect l="0" t="0" r="r" b="b"/>
                <a:pathLst>
                  <a:path w="113" h="178">
                    <a:moveTo>
                      <a:pt x="73" y="5"/>
                    </a:moveTo>
                    <a:lnTo>
                      <a:pt x="50" y="0"/>
                    </a:lnTo>
                    <a:lnTo>
                      <a:pt x="0" y="157"/>
                    </a:lnTo>
                    <a:lnTo>
                      <a:pt x="55" y="103"/>
                    </a:lnTo>
                    <a:lnTo>
                      <a:pt x="68" y="178"/>
                    </a:lnTo>
                    <a:lnTo>
                      <a:pt x="113" y="41"/>
                    </a:lnTo>
                    <a:lnTo>
                      <a:pt x="106" y="23"/>
                    </a:lnTo>
                    <a:lnTo>
                      <a:pt x="7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49" name="Freeform 18"/>
              <p:cNvSpPr>
                <a:spLocks noEditPoints="1"/>
              </p:cNvSpPr>
              <p:nvPr/>
            </p:nvSpPr>
            <p:spPr bwMode="auto">
              <a:xfrm>
                <a:off x="7458075" y="1216025"/>
                <a:ext cx="279400" cy="277813"/>
              </a:xfrm>
              <a:custGeom>
                <a:avLst/>
                <a:gdLst/>
                <a:ahLst/>
                <a:cxnLst>
                  <a:cxn ang="0">
                    <a:pos x="120" y="2"/>
                  </a:cxn>
                  <a:cxn ang="0">
                    <a:pos x="122" y="2"/>
                  </a:cxn>
                  <a:cxn ang="0">
                    <a:pos x="165" y="41"/>
                  </a:cxn>
                  <a:cxn ang="0">
                    <a:pos x="167" y="43"/>
                  </a:cxn>
                  <a:cxn ang="0">
                    <a:pos x="176" y="101"/>
                  </a:cxn>
                  <a:cxn ang="0">
                    <a:pos x="176" y="103"/>
                  </a:cxn>
                  <a:cxn ang="0">
                    <a:pos x="145" y="153"/>
                  </a:cxn>
                  <a:cxn ang="0">
                    <a:pos x="143" y="155"/>
                  </a:cxn>
                  <a:cxn ang="0">
                    <a:pos x="88" y="173"/>
                  </a:cxn>
                  <a:cxn ang="0">
                    <a:pos x="86" y="173"/>
                  </a:cxn>
                  <a:cxn ang="0">
                    <a:pos x="32" y="153"/>
                  </a:cxn>
                  <a:cxn ang="0">
                    <a:pos x="30" y="151"/>
                  </a:cxn>
                  <a:cxn ang="0">
                    <a:pos x="2" y="99"/>
                  </a:cxn>
                  <a:cxn ang="0">
                    <a:pos x="2" y="97"/>
                  </a:cxn>
                  <a:cxn ang="0">
                    <a:pos x="12" y="40"/>
                  </a:cxn>
                  <a:cxn ang="0">
                    <a:pos x="14" y="38"/>
                  </a:cxn>
                  <a:cxn ang="0">
                    <a:pos x="59" y="2"/>
                  </a:cxn>
                  <a:cxn ang="0">
                    <a:pos x="61" y="0"/>
                  </a:cxn>
                  <a:cxn ang="0">
                    <a:pos x="90" y="5"/>
                  </a:cxn>
                  <a:cxn ang="0">
                    <a:pos x="90" y="9"/>
                  </a:cxn>
                  <a:cxn ang="0">
                    <a:pos x="61" y="5"/>
                  </a:cxn>
                  <a:cxn ang="0">
                    <a:pos x="39" y="27"/>
                  </a:cxn>
                  <a:cxn ang="0">
                    <a:pos x="14" y="72"/>
                  </a:cxn>
                  <a:cxn ang="0">
                    <a:pos x="5" y="97"/>
                  </a:cxn>
                  <a:cxn ang="0">
                    <a:pos x="23" y="122"/>
                  </a:cxn>
                  <a:cxn ang="0">
                    <a:pos x="63" y="155"/>
                  </a:cxn>
                  <a:cxn ang="0">
                    <a:pos x="88" y="169"/>
                  </a:cxn>
                  <a:cxn ang="0">
                    <a:pos x="115" y="155"/>
                  </a:cxn>
                  <a:cxn ang="0">
                    <a:pos x="154" y="122"/>
                  </a:cxn>
                  <a:cxn ang="0">
                    <a:pos x="172" y="101"/>
                  </a:cxn>
                  <a:cxn ang="0">
                    <a:pos x="163" y="72"/>
                  </a:cxn>
                  <a:cxn ang="0">
                    <a:pos x="136" y="27"/>
                  </a:cxn>
                  <a:cxn ang="0">
                    <a:pos x="118" y="5"/>
                  </a:cxn>
                </a:cxnLst>
                <a:rect l="0" t="0" r="r" b="b"/>
                <a:pathLst>
                  <a:path w="176" h="175">
                    <a:moveTo>
                      <a:pt x="90" y="5"/>
                    </a:moveTo>
                    <a:lnTo>
                      <a:pt x="120" y="2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40" y="23"/>
                    </a:lnTo>
                    <a:lnTo>
                      <a:pt x="165" y="41"/>
                    </a:lnTo>
                    <a:lnTo>
                      <a:pt x="167" y="41"/>
                    </a:lnTo>
                    <a:lnTo>
                      <a:pt x="167" y="43"/>
                    </a:lnTo>
                    <a:lnTo>
                      <a:pt x="167" y="70"/>
                    </a:lnTo>
                    <a:lnTo>
                      <a:pt x="176" y="101"/>
                    </a:lnTo>
                    <a:lnTo>
                      <a:pt x="176" y="103"/>
                    </a:lnTo>
                    <a:lnTo>
                      <a:pt x="176" y="103"/>
                    </a:lnTo>
                    <a:lnTo>
                      <a:pt x="158" y="124"/>
                    </a:lnTo>
                    <a:lnTo>
                      <a:pt x="145" y="153"/>
                    </a:lnTo>
                    <a:lnTo>
                      <a:pt x="145" y="155"/>
                    </a:lnTo>
                    <a:lnTo>
                      <a:pt x="143" y="155"/>
                    </a:lnTo>
                    <a:lnTo>
                      <a:pt x="116" y="160"/>
                    </a:lnTo>
                    <a:lnTo>
                      <a:pt x="88" y="173"/>
                    </a:lnTo>
                    <a:lnTo>
                      <a:pt x="88" y="175"/>
                    </a:lnTo>
                    <a:lnTo>
                      <a:pt x="86" y="173"/>
                    </a:lnTo>
                    <a:lnTo>
                      <a:pt x="61" y="160"/>
                    </a:lnTo>
                    <a:lnTo>
                      <a:pt x="32" y="153"/>
                    </a:lnTo>
                    <a:lnTo>
                      <a:pt x="30" y="153"/>
                    </a:lnTo>
                    <a:lnTo>
                      <a:pt x="30" y="151"/>
                    </a:lnTo>
                    <a:lnTo>
                      <a:pt x="20" y="124"/>
                    </a:lnTo>
                    <a:lnTo>
                      <a:pt x="2" y="99"/>
                    </a:lnTo>
                    <a:lnTo>
                      <a:pt x="0" y="99"/>
                    </a:lnTo>
                    <a:lnTo>
                      <a:pt x="2" y="97"/>
                    </a:lnTo>
                    <a:lnTo>
                      <a:pt x="11" y="7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37" y="23"/>
                    </a:lnTo>
                    <a:lnTo>
                      <a:pt x="59" y="2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90" y="5"/>
                    </a:lnTo>
                    <a:lnTo>
                      <a:pt x="90" y="5"/>
                    </a:lnTo>
                    <a:close/>
                    <a:moveTo>
                      <a:pt x="118" y="5"/>
                    </a:moveTo>
                    <a:lnTo>
                      <a:pt x="90" y="9"/>
                    </a:lnTo>
                    <a:lnTo>
                      <a:pt x="88" y="9"/>
                    </a:lnTo>
                    <a:lnTo>
                      <a:pt x="61" y="5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16" y="41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5" y="97"/>
                    </a:lnTo>
                    <a:lnTo>
                      <a:pt x="23" y="122"/>
                    </a:lnTo>
                    <a:lnTo>
                      <a:pt x="23" y="122"/>
                    </a:lnTo>
                    <a:lnTo>
                      <a:pt x="34" y="148"/>
                    </a:lnTo>
                    <a:lnTo>
                      <a:pt x="63" y="155"/>
                    </a:lnTo>
                    <a:lnTo>
                      <a:pt x="63" y="157"/>
                    </a:lnTo>
                    <a:lnTo>
                      <a:pt x="88" y="169"/>
                    </a:lnTo>
                    <a:lnTo>
                      <a:pt x="115" y="155"/>
                    </a:lnTo>
                    <a:lnTo>
                      <a:pt x="115" y="155"/>
                    </a:lnTo>
                    <a:lnTo>
                      <a:pt x="142" y="151"/>
                    </a:lnTo>
                    <a:lnTo>
                      <a:pt x="154" y="122"/>
                    </a:lnTo>
                    <a:lnTo>
                      <a:pt x="154" y="122"/>
                    </a:lnTo>
                    <a:lnTo>
                      <a:pt x="172" y="101"/>
                    </a:lnTo>
                    <a:lnTo>
                      <a:pt x="163" y="72"/>
                    </a:lnTo>
                    <a:lnTo>
                      <a:pt x="163" y="72"/>
                    </a:lnTo>
                    <a:lnTo>
                      <a:pt x="163" y="43"/>
                    </a:lnTo>
                    <a:lnTo>
                      <a:pt x="136" y="27"/>
                    </a:lnTo>
                    <a:lnTo>
                      <a:pt x="136" y="27"/>
                    </a:lnTo>
                    <a:lnTo>
                      <a:pt x="1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50" name="Freeform 19"/>
              <p:cNvSpPr>
                <a:spLocks noEditPoints="1"/>
              </p:cNvSpPr>
              <p:nvPr/>
            </p:nvSpPr>
            <p:spPr bwMode="auto">
              <a:xfrm>
                <a:off x="7386638" y="1144588"/>
                <a:ext cx="423863" cy="660400"/>
              </a:xfrm>
              <a:custGeom>
                <a:avLst/>
                <a:gdLst/>
                <a:ahLst/>
                <a:cxnLst>
                  <a:cxn ang="0">
                    <a:pos x="135" y="7"/>
                  </a:cxn>
                  <a:cxn ang="0">
                    <a:pos x="183" y="2"/>
                  </a:cxn>
                  <a:cxn ang="0">
                    <a:pos x="212" y="36"/>
                  </a:cxn>
                  <a:cxn ang="0">
                    <a:pos x="253" y="63"/>
                  </a:cxn>
                  <a:cxn ang="0">
                    <a:pos x="253" y="108"/>
                  </a:cxn>
                  <a:cxn ang="0">
                    <a:pos x="267" y="155"/>
                  </a:cxn>
                  <a:cxn ang="0">
                    <a:pos x="239" y="189"/>
                  </a:cxn>
                  <a:cxn ang="0">
                    <a:pos x="219" y="234"/>
                  </a:cxn>
                  <a:cxn ang="0">
                    <a:pos x="194" y="240"/>
                  </a:cxn>
                  <a:cxn ang="0">
                    <a:pos x="244" y="395"/>
                  </a:cxn>
                  <a:cxn ang="0">
                    <a:pos x="188" y="341"/>
                  </a:cxn>
                  <a:cxn ang="0">
                    <a:pos x="174" y="416"/>
                  </a:cxn>
                  <a:cxn ang="0">
                    <a:pos x="124" y="261"/>
                  </a:cxn>
                  <a:cxn ang="0">
                    <a:pos x="91" y="243"/>
                  </a:cxn>
                  <a:cxn ang="0">
                    <a:pos x="45" y="232"/>
                  </a:cxn>
                  <a:cxn ang="0">
                    <a:pos x="29" y="189"/>
                  </a:cxn>
                  <a:cxn ang="0">
                    <a:pos x="0" y="149"/>
                  </a:cxn>
                  <a:cxn ang="0">
                    <a:pos x="14" y="108"/>
                  </a:cxn>
                  <a:cxn ang="0">
                    <a:pos x="18" y="58"/>
                  </a:cxn>
                  <a:cxn ang="0">
                    <a:pos x="56" y="36"/>
                  </a:cxn>
                  <a:cxn ang="0">
                    <a:pos x="90" y="0"/>
                  </a:cxn>
                  <a:cxn ang="0">
                    <a:pos x="135" y="7"/>
                  </a:cxn>
                  <a:cxn ang="0">
                    <a:pos x="135" y="7"/>
                  </a:cxn>
                  <a:cxn ang="0">
                    <a:pos x="135" y="34"/>
                  </a:cxn>
                  <a:cxn ang="0">
                    <a:pos x="99" y="27"/>
                  </a:cxn>
                  <a:cxn ang="0">
                    <a:pos x="72" y="56"/>
                  </a:cxn>
                  <a:cxn ang="0">
                    <a:pos x="41" y="74"/>
                  </a:cxn>
                  <a:cxn ang="0">
                    <a:pos x="39" y="113"/>
                  </a:cxn>
                  <a:cxn ang="0">
                    <a:pos x="29" y="146"/>
                  </a:cxn>
                  <a:cxn ang="0">
                    <a:pos x="50" y="177"/>
                  </a:cxn>
                  <a:cxn ang="0">
                    <a:pos x="63" y="211"/>
                  </a:cxn>
                  <a:cxn ang="0">
                    <a:pos x="100" y="220"/>
                  </a:cxn>
                  <a:cxn ang="0">
                    <a:pos x="131" y="236"/>
                  </a:cxn>
                  <a:cxn ang="0">
                    <a:pos x="167" y="220"/>
                  </a:cxn>
                  <a:cxn ang="0">
                    <a:pos x="201" y="213"/>
                  </a:cxn>
                  <a:cxn ang="0">
                    <a:pos x="217" y="177"/>
                  </a:cxn>
                  <a:cxn ang="0">
                    <a:pos x="239" y="149"/>
                  </a:cxn>
                  <a:cxn ang="0">
                    <a:pos x="228" y="113"/>
                  </a:cxn>
                  <a:cxn ang="0">
                    <a:pos x="228" y="77"/>
                  </a:cxn>
                  <a:cxn ang="0">
                    <a:pos x="196" y="56"/>
                  </a:cxn>
                  <a:cxn ang="0">
                    <a:pos x="172" y="29"/>
                  </a:cxn>
                  <a:cxn ang="0">
                    <a:pos x="135" y="34"/>
                  </a:cxn>
                </a:cxnLst>
                <a:rect l="0" t="0" r="r" b="b"/>
                <a:pathLst>
                  <a:path w="267" h="416">
                    <a:moveTo>
                      <a:pt x="135" y="7"/>
                    </a:moveTo>
                    <a:lnTo>
                      <a:pt x="183" y="2"/>
                    </a:lnTo>
                    <a:lnTo>
                      <a:pt x="212" y="36"/>
                    </a:lnTo>
                    <a:lnTo>
                      <a:pt x="253" y="63"/>
                    </a:lnTo>
                    <a:lnTo>
                      <a:pt x="253" y="108"/>
                    </a:lnTo>
                    <a:lnTo>
                      <a:pt x="267" y="155"/>
                    </a:lnTo>
                    <a:lnTo>
                      <a:pt x="239" y="189"/>
                    </a:lnTo>
                    <a:lnTo>
                      <a:pt x="219" y="234"/>
                    </a:lnTo>
                    <a:lnTo>
                      <a:pt x="194" y="240"/>
                    </a:lnTo>
                    <a:lnTo>
                      <a:pt x="244" y="395"/>
                    </a:lnTo>
                    <a:lnTo>
                      <a:pt x="188" y="341"/>
                    </a:lnTo>
                    <a:lnTo>
                      <a:pt x="174" y="416"/>
                    </a:lnTo>
                    <a:lnTo>
                      <a:pt x="124" y="261"/>
                    </a:lnTo>
                    <a:lnTo>
                      <a:pt x="91" y="243"/>
                    </a:lnTo>
                    <a:lnTo>
                      <a:pt x="45" y="232"/>
                    </a:lnTo>
                    <a:lnTo>
                      <a:pt x="29" y="189"/>
                    </a:lnTo>
                    <a:lnTo>
                      <a:pt x="0" y="149"/>
                    </a:lnTo>
                    <a:lnTo>
                      <a:pt x="14" y="108"/>
                    </a:lnTo>
                    <a:lnTo>
                      <a:pt x="18" y="58"/>
                    </a:lnTo>
                    <a:lnTo>
                      <a:pt x="56" y="36"/>
                    </a:lnTo>
                    <a:lnTo>
                      <a:pt x="90" y="0"/>
                    </a:lnTo>
                    <a:lnTo>
                      <a:pt x="135" y="7"/>
                    </a:lnTo>
                    <a:lnTo>
                      <a:pt x="135" y="7"/>
                    </a:lnTo>
                    <a:close/>
                    <a:moveTo>
                      <a:pt x="135" y="34"/>
                    </a:moveTo>
                    <a:lnTo>
                      <a:pt x="99" y="27"/>
                    </a:lnTo>
                    <a:lnTo>
                      <a:pt x="72" y="56"/>
                    </a:lnTo>
                    <a:lnTo>
                      <a:pt x="41" y="74"/>
                    </a:lnTo>
                    <a:lnTo>
                      <a:pt x="39" y="113"/>
                    </a:lnTo>
                    <a:lnTo>
                      <a:pt x="29" y="146"/>
                    </a:lnTo>
                    <a:lnTo>
                      <a:pt x="50" y="177"/>
                    </a:lnTo>
                    <a:lnTo>
                      <a:pt x="63" y="211"/>
                    </a:lnTo>
                    <a:lnTo>
                      <a:pt x="100" y="220"/>
                    </a:lnTo>
                    <a:lnTo>
                      <a:pt x="131" y="236"/>
                    </a:lnTo>
                    <a:lnTo>
                      <a:pt x="167" y="220"/>
                    </a:lnTo>
                    <a:lnTo>
                      <a:pt x="201" y="213"/>
                    </a:lnTo>
                    <a:lnTo>
                      <a:pt x="217" y="177"/>
                    </a:lnTo>
                    <a:lnTo>
                      <a:pt x="239" y="149"/>
                    </a:lnTo>
                    <a:lnTo>
                      <a:pt x="228" y="113"/>
                    </a:lnTo>
                    <a:lnTo>
                      <a:pt x="228" y="77"/>
                    </a:lnTo>
                    <a:lnTo>
                      <a:pt x="196" y="56"/>
                    </a:lnTo>
                    <a:lnTo>
                      <a:pt x="172" y="29"/>
                    </a:lnTo>
                    <a:lnTo>
                      <a:pt x="13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51" name="Freeform 20"/>
              <p:cNvSpPr>
                <a:spLocks noEditPoints="1"/>
              </p:cNvSpPr>
              <p:nvPr/>
            </p:nvSpPr>
            <p:spPr bwMode="auto">
              <a:xfrm>
                <a:off x="7491413" y="1250950"/>
                <a:ext cx="214313" cy="207963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94" y="1"/>
                  </a:cxn>
                  <a:cxn ang="0">
                    <a:pos x="124" y="30"/>
                  </a:cxn>
                  <a:cxn ang="0">
                    <a:pos x="128" y="34"/>
                  </a:cxn>
                  <a:cxn ang="0">
                    <a:pos x="133" y="75"/>
                  </a:cxn>
                  <a:cxn ang="0">
                    <a:pos x="133" y="79"/>
                  </a:cxn>
                  <a:cxn ang="0">
                    <a:pos x="112" y="115"/>
                  </a:cxn>
                  <a:cxn ang="0">
                    <a:pos x="108" y="117"/>
                  </a:cxn>
                  <a:cxn ang="0">
                    <a:pos x="69" y="131"/>
                  </a:cxn>
                  <a:cxn ang="0">
                    <a:pos x="65" y="131"/>
                  </a:cxn>
                  <a:cxn ang="0">
                    <a:pos x="25" y="115"/>
                  </a:cxn>
                  <a:cxn ang="0">
                    <a:pos x="22" y="113"/>
                  </a:cxn>
                  <a:cxn ang="0">
                    <a:pos x="2" y="75"/>
                  </a:cxn>
                  <a:cxn ang="0">
                    <a:pos x="2" y="72"/>
                  </a:cxn>
                  <a:cxn ang="0">
                    <a:pos x="9" y="30"/>
                  </a:cxn>
                  <a:cxn ang="0">
                    <a:pos x="11" y="27"/>
                  </a:cxn>
                  <a:cxn ang="0">
                    <a:pos x="43" y="1"/>
                  </a:cxn>
                  <a:cxn ang="0">
                    <a:pos x="49" y="0"/>
                  </a:cxn>
                  <a:cxn ang="0">
                    <a:pos x="69" y="3"/>
                  </a:cxn>
                  <a:cxn ang="0">
                    <a:pos x="69" y="12"/>
                  </a:cxn>
                  <a:cxn ang="0">
                    <a:pos x="49" y="9"/>
                  </a:cxn>
                  <a:cxn ang="0">
                    <a:pos x="34" y="25"/>
                  </a:cxn>
                  <a:cxn ang="0">
                    <a:pos x="16" y="54"/>
                  </a:cxn>
                  <a:cxn ang="0">
                    <a:pos x="11" y="73"/>
                  </a:cxn>
                  <a:cxn ang="0">
                    <a:pos x="24" y="90"/>
                  </a:cxn>
                  <a:cxn ang="0">
                    <a:pos x="49" y="111"/>
                  </a:cxn>
                  <a:cxn ang="0">
                    <a:pos x="67" y="122"/>
                  </a:cxn>
                  <a:cxn ang="0">
                    <a:pos x="86" y="111"/>
                  </a:cxn>
                  <a:cxn ang="0">
                    <a:pos x="112" y="90"/>
                  </a:cxn>
                  <a:cxn ang="0">
                    <a:pos x="124" y="75"/>
                  </a:cxn>
                  <a:cxn ang="0">
                    <a:pos x="119" y="54"/>
                  </a:cxn>
                  <a:cxn ang="0">
                    <a:pos x="101" y="25"/>
                  </a:cxn>
                  <a:cxn ang="0">
                    <a:pos x="88" y="9"/>
                  </a:cxn>
                </a:cxnLst>
                <a:rect l="0" t="0" r="r" b="b"/>
                <a:pathLst>
                  <a:path w="135" h="131">
                    <a:moveTo>
                      <a:pt x="69" y="3"/>
                    </a:moveTo>
                    <a:lnTo>
                      <a:pt x="90" y="0"/>
                    </a:lnTo>
                    <a:lnTo>
                      <a:pt x="92" y="0"/>
                    </a:lnTo>
                    <a:lnTo>
                      <a:pt x="94" y="1"/>
                    </a:lnTo>
                    <a:lnTo>
                      <a:pt x="106" y="18"/>
                    </a:lnTo>
                    <a:lnTo>
                      <a:pt x="124" y="30"/>
                    </a:lnTo>
                    <a:lnTo>
                      <a:pt x="128" y="30"/>
                    </a:lnTo>
                    <a:lnTo>
                      <a:pt x="128" y="34"/>
                    </a:lnTo>
                    <a:lnTo>
                      <a:pt x="128" y="54"/>
                    </a:lnTo>
                    <a:lnTo>
                      <a:pt x="133" y="75"/>
                    </a:lnTo>
                    <a:lnTo>
                      <a:pt x="135" y="77"/>
                    </a:lnTo>
                    <a:lnTo>
                      <a:pt x="133" y="79"/>
                    </a:lnTo>
                    <a:lnTo>
                      <a:pt x="121" y="93"/>
                    </a:lnTo>
                    <a:lnTo>
                      <a:pt x="112" y="115"/>
                    </a:lnTo>
                    <a:lnTo>
                      <a:pt x="110" y="117"/>
                    </a:lnTo>
                    <a:lnTo>
                      <a:pt x="108" y="117"/>
                    </a:lnTo>
                    <a:lnTo>
                      <a:pt x="88" y="120"/>
                    </a:lnTo>
                    <a:lnTo>
                      <a:pt x="69" y="131"/>
                    </a:lnTo>
                    <a:lnTo>
                      <a:pt x="67" y="131"/>
                    </a:lnTo>
                    <a:lnTo>
                      <a:pt x="65" y="131"/>
                    </a:lnTo>
                    <a:lnTo>
                      <a:pt x="47" y="120"/>
                    </a:lnTo>
                    <a:lnTo>
                      <a:pt x="25" y="115"/>
                    </a:lnTo>
                    <a:lnTo>
                      <a:pt x="24" y="115"/>
                    </a:lnTo>
                    <a:lnTo>
                      <a:pt x="22" y="113"/>
                    </a:lnTo>
                    <a:lnTo>
                      <a:pt x="15" y="93"/>
                    </a:lnTo>
                    <a:lnTo>
                      <a:pt x="2" y="75"/>
                    </a:lnTo>
                    <a:lnTo>
                      <a:pt x="0" y="73"/>
                    </a:lnTo>
                    <a:lnTo>
                      <a:pt x="2" y="72"/>
                    </a:lnTo>
                    <a:lnTo>
                      <a:pt x="7" y="54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1" y="27"/>
                    </a:lnTo>
                    <a:lnTo>
                      <a:pt x="29" y="18"/>
                    </a:lnTo>
                    <a:lnTo>
                      <a:pt x="43" y="1"/>
                    </a:lnTo>
                    <a:lnTo>
                      <a:pt x="45" y="0"/>
                    </a:lnTo>
                    <a:lnTo>
                      <a:pt x="49" y="0"/>
                    </a:lnTo>
                    <a:lnTo>
                      <a:pt x="69" y="3"/>
                    </a:lnTo>
                    <a:lnTo>
                      <a:pt x="69" y="3"/>
                    </a:lnTo>
                    <a:close/>
                    <a:moveTo>
                      <a:pt x="88" y="9"/>
                    </a:moveTo>
                    <a:lnTo>
                      <a:pt x="69" y="12"/>
                    </a:lnTo>
                    <a:lnTo>
                      <a:pt x="67" y="12"/>
                    </a:lnTo>
                    <a:lnTo>
                      <a:pt x="49" y="9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18" y="3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1" y="73"/>
                    </a:lnTo>
                    <a:lnTo>
                      <a:pt x="22" y="90"/>
                    </a:lnTo>
                    <a:lnTo>
                      <a:pt x="24" y="90"/>
                    </a:lnTo>
                    <a:lnTo>
                      <a:pt x="29" y="108"/>
                    </a:lnTo>
                    <a:lnTo>
                      <a:pt x="49" y="111"/>
                    </a:lnTo>
                    <a:lnTo>
                      <a:pt x="51" y="113"/>
                    </a:lnTo>
                    <a:lnTo>
                      <a:pt x="67" y="122"/>
                    </a:lnTo>
                    <a:lnTo>
                      <a:pt x="85" y="113"/>
                    </a:lnTo>
                    <a:lnTo>
                      <a:pt x="86" y="111"/>
                    </a:lnTo>
                    <a:lnTo>
                      <a:pt x="104" y="110"/>
                    </a:lnTo>
                    <a:lnTo>
                      <a:pt x="112" y="90"/>
                    </a:lnTo>
                    <a:lnTo>
                      <a:pt x="113" y="90"/>
                    </a:lnTo>
                    <a:lnTo>
                      <a:pt x="124" y="75"/>
                    </a:lnTo>
                    <a:lnTo>
                      <a:pt x="119" y="55"/>
                    </a:lnTo>
                    <a:lnTo>
                      <a:pt x="119" y="54"/>
                    </a:lnTo>
                    <a:lnTo>
                      <a:pt x="119" y="36"/>
                    </a:lnTo>
                    <a:lnTo>
                      <a:pt x="101" y="25"/>
                    </a:lnTo>
                    <a:lnTo>
                      <a:pt x="101" y="23"/>
                    </a:lnTo>
                    <a:lnTo>
                      <a:pt x="88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52" name="Group 68"/>
            <p:cNvGrpSpPr/>
            <p:nvPr/>
          </p:nvGrpSpPr>
          <p:grpSpPr>
            <a:xfrm>
              <a:off x="11727224" y="10870672"/>
              <a:ext cx="708806" cy="645554"/>
              <a:chOff x="2151063" y="322263"/>
              <a:chExt cx="604837" cy="550863"/>
            </a:xfrm>
            <a:solidFill>
              <a:schemeClr val="tx1"/>
            </a:solidFill>
          </p:grpSpPr>
          <p:sp>
            <p:nvSpPr>
              <p:cNvPr id="1253" name="Freeform 21"/>
              <p:cNvSpPr>
                <a:spLocks noEditPoints="1"/>
              </p:cNvSpPr>
              <p:nvPr/>
            </p:nvSpPr>
            <p:spPr bwMode="auto">
              <a:xfrm>
                <a:off x="2151063" y="465138"/>
                <a:ext cx="265113" cy="407988"/>
              </a:xfrm>
              <a:custGeom>
                <a:avLst/>
                <a:gdLst/>
                <a:ahLst/>
                <a:cxnLst>
                  <a:cxn ang="0">
                    <a:pos x="93" y="20"/>
                  </a:cxn>
                  <a:cxn ang="0">
                    <a:pos x="93" y="49"/>
                  </a:cxn>
                  <a:cxn ang="0">
                    <a:pos x="93" y="53"/>
                  </a:cxn>
                  <a:cxn ang="0">
                    <a:pos x="47" y="61"/>
                  </a:cxn>
                  <a:cxn ang="0">
                    <a:pos x="0" y="53"/>
                  </a:cxn>
                  <a:cxn ang="0">
                    <a:pos x="0" y="49"/>
                  </a:cxn>
                  <a:cxn ang="0">
                    <a:pos x="0" y="20"/>
                  </a:cxn>
                  <a:cxn ang="0">
                    <a:pos x="0" y="20"/>
                  </a:cxn>
                  <a:cxn ang="0">
                    <a:pos x="47" y="0"/>
                  </a:cxn>
                  <a:cxn ang="0">
                    <a:pos x="93" y="20"/>
                  </a:cxn>
                  <a:cxn ang="0">
                    <a:pos x="93" y="20"/>
                  </a:cxn>
                  <a:cxn ang="0">
                    <a:pos x="93" y="55"/>
                  </a:cxn>
                  <a:cxn ang="0">
                    <a:pos x="47" y="63"/>
                  </a:cxn>
                  <a:cxn ang="0">
                    <a:pos x="0" y="56"/>
                  </a:cxn>
                  <a:cxn ang="0">
                    <a:pos x="0" y="64"/>
                  </a:cxn>
                  <a:cxn ang="0">
                    <a:pos x="47" y="71"/>
                  </a:cxn>
                  <a:cxn ang="0">
                    <a:pos x="93" y="63"/>
                  </a:cxn>
                  <a:cxn ang="0">
                    <a:pos x="93" y="55"/>
                  </a:cxn>
                  <a:cxn ang="0">
                    <a:pos x="93" y="66"/>
                  </a:cxn>
                  <a:cxn ang="0">
                    <a:pos x="93" y="89"/>
                  </a:cxn>
                  <a:cxn ang="0">
                    <a:pos x="47" y="97"/>
                  </a:cxn>
                  <a:cxn ang="0">
                    <a:pos x="0" y="89"/>
                  </a:cxn>
                  <a:cxn ang="0">
                    <a:pos x="0" y="66"/>
                  </a:cxn>
                  <a:cxn ang="0">
                    <a:pos x="47" y="73"/>
                  </a:cxn>
                  <a:cxn ang="0">
                    <a:pos x="93" y="66"/>
                  </a:cxn>
                  <a:cxn ang="0">
                    <a:pos x="93" y="91"/>
                  </a:cxn>
                  <a:cxn ang="0">
                    <a:pos x="47" y="99"/>
                  </a:cxn>
                  <a:cxn ang="0">
                    <a:pos x="0" y="92"/>
                  </a:cxn>
                  <a:cxn ang="0">
                    <a:pos x="0" y="100"/>
                  </a:cxn>
                  <a:cxn ang="0">
                    <a:pos x="47" y="107"/>
                  </a:cxn>
                  <a:cxn ang="0">
                    <a:pos x="93" y="99"/>
                  </a:cxn>
                  <a:cxn ang="0">
                    <a:pos x="93" y="91"/>
                  </a:cxn>
                  <a:cxn ang="0">
                    <a:pos x="93" y="102"/>
                  </a:cxn>
                  <a:cxn ang="0">
                    <a:pos x="93" y="114"/>
                  </a:cxn>
                  <a:cxn ang="0">
                    <a:pos x="46" y="140"/>
                  </a:cxn>
                  <a:cxn ang="0">
                    <a:pos x="0" y="114"/>
                  </a:cxn>
                  <a:cxn ang="0">
                    <a:pos x="0" y="102"/>
                  </a:cxn>
                  <a:cxn ang="0">
                    <a:pos x="47" y="110"/>
                  </a:cxn>
                  <a:cxn ang="0">
                    <a:pos x="93" y="102"/>
                  </a:cxn>
                  <a:cxn ang="0">
                    <a:pos x="47" y="2"/>
                  </a:cxn>
                  <a:cxn ang="0">
                    <a:pos x="6" y="20"/>
                  </a:cxn>
                  <a:cxn ang="0">
                    <a:pos x="47" y="37"/>
                  </a:cxn>
                  <a:cxn ang="0">
                    <a:pos x="88" y="20"/>
                  </a:cxn>
                  <a:cxn ang="0">
                    <a:pos x="47" y="2"/>
                  </a:cxn>
                </a:cxnLst>
                <a:rect l="0" t="0" r="r" b="b"/>
                <a:pathLst>
                  <a:path w="93" h="142">
                    <a:moveTo>
                      <a:pt x="93" y="20"/>
                    </a:moveTo>
                    <a:cubicBezTo>
                      <a:pt x="93" y="49"/>
                      <a:pt x="93" y="49"/>
                      <a:pt x="93" y="49"/>
                    </a:cubicBezTo>
                    <a:cubicBezTo>
                      <a:pt x="93" y="53"/>
                      <a:pt x="93" y="53"/>
                      <a:pt x="93" y="53"/>
                    </a:cubicBezTo>
                    <a:cubicBezTo>
                      <a:pt x="78" y="58"/>
                      <a:pt x="62" y="60"/>
                      <a:pt x="47" y="61"/>
                    </a:cubicBezTo>
                    <a:cubicBezTo>
                      <a:pt x="31" y="61"/>
                      <a:pt x="16" y="58"/>
                      <a:pt x="0" y="5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21" y="0"/>
                      <a:pt x="47" y="0"/>
                    </a:cubicBezTo>
                    <a:cubicBezTo>
                      <a:pt x="72" y="0"/>
                      <a:pt x="93" y="9"/>
                      <a:pt x="93" y="20"/>
                    </a:cubicBezTo>
                    <a:cubicBezTo>
                      <a:pt x="93" y="20"/>
                      <a:pt x="93" y="20"/>
                      <a:pt x="93" y="20"/>
                    </a:cubicBezTo>
                    <a:close/>
                    <a:moveTo>
                      <a:pt x="93" y="55"/>
                    </a:moveTo>
                    <a:cubicBezTo>
                      <a:pt x="78" y="60"/>
                      <a:pt x="62" y="63"/>
                      <a:pt x="47" y="63"/>
                    </a:cubicBezTo>
                    <a:cubicBezTo>
                      <a:pt x="31" y="63"/>
                      <a:pt x="16" y="61"/>
                      <a:pt x="0" y="56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6" y="69"/>
                      <a:pt x="31" y="71"/>
                      <a:pt x="47" y="71"/>
                    </a:cubicBezTo>
                    <a:cubicBezTo>
                      <a:pt x="62" y="71"/>
                      <a:pt x="78" y="68"/>
                      <a:pt x="93" y="63"/>
                    </a:cubicBezTo>
                    <a:cubicBezTo>
                      <a:pt x="93" y="55"/>
                      <a:pt x="93" y="55"/>
                      <a:pt x="93" y="55"/>
                    </a:cubicBezTo>
                    <a:close/>
                    <a:moveTo>
                      <a:pt x="93" y="66"/>
                    </a:moveTo>
                    <a:cubicBezTo>
                      <a:pt x="93" y="89"/>
                      <a:pt x="93" y="89"/>
                      <a:pt x="93" y="89"/>
                    </a:cubicBezTo>
                    <a:cubicBezTo>
                      <a:pt x="78" y="94"/>
                      <a:pt x="62" y="97"/>
                      <a:pt x="47" y="97"/>
                    </a:cubicBezTo>
                    <a:cubicBezTo>
                      <a:pt x="31" y="97"/>
                      <a:pt x="16" y="94"/>
                      <a:pt x="0" y="89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6" y="71"/>
                      <a:pt x="31" y="74"/>
                      <a:pt x="47" y="73"/>
                    </a:cubicBezTo>
                    <a:cubicBezTo>
                      <a:pt x="62" y="73"/>
                      <a:pt x="78" y="71"/>
                      <a:pt x="93" y="66"/>
                    </a:cubicBezTo>
                    <a:close/>
                    <a:moveTo>
                      <a:pt x="93" y="91"/>
                    </a:moveTo>
                    <a:cubicBezTo>
                      <a:pt x="78" y="96"/>
                      <a:pt x="62" y="99"/>
                      <a:pt x="47" y="99"/>
                    </a:cubicBezTo>
                    <a:cubicBezTo>
                      <a:pt x="31" y="99"/>
                      <a:pt x="16" y="97"/>
                      <a:pt x="0" y="92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6" y="105"/>
                      <a:pt x="31" y="107"/>
                      <a:pt x="47" y="107"/>
                    </a:cubicBezTo>
                    <a:cubicBezTo>
                      <a:pt x="62" y="107"/>
                      <a:pt x="78" y="104"/>
                      <a:pt x="93" y="99"/>
                    </a:cubicBezTo>
                    <a:cubicBezTo>
                      <a:pt x="93" y="91"/>
                      <a:pt x="93" y="91"/>
                      <a:pt x="93" y="91"/>
                    </a:cubicBezTo>
                    <a:close/>
                    <a:moveTo>
                      <a:pt x="93" y="102"/>
                    </a:move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39"/>
                      <a:pt x="69" y="141"/>
                      <a:pt x="46" y="140"/>
                    </a:cubicBezTo>
                    <a:cubicBezTo>
                      <a:pt x="26" y="140"/>
                      <a:pt x="0" y="142"/>
                      <a:pt x="0" y="114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6" y="107"/>
                      <a:pt x="31" y="110"/>
                      <a:pt x="47" y="110"/>
                    </a:cubicBezTo>
                    <a:cubicBezTo>
                      <a:pt x="62" y="109"/>
                      <a:pt x="78" y="107"/>
                      <a:pt x="93" y="102"/>
                    </a:cubicBezTo>
                    <a:close/>
                    <a:moveTo>
                      <a:pt x="47" y="2"/>
                    </a:moveTo>
                    <a:cubicBezTo>
                      <a:pt x="24" y="2"/>
                      <a:pt x="6" y="10"/>
                      <a:pt x="6" y="20"/>
                    </a:cubicBezTo>
                    <a:cubicBezTo>
                      <a:pt x="6" y="29"/>
                      <a:pt x="24" y="37"/>
                      <a:pt x="47" y="37"/>
                    </a:cubicBezTo>
                    <a:cubicBezTo>
                      <a:pt x="69" y="37"/>
                      <a:pt x="88" y="29"/>
                      <a:pt x="88" y="20"/>
                    </a:cubicBezTo>
                    <a:cubicBezTo>
                      <a:pt x="88" y="10"/>
                      <a:pt x="69" y="2"/>
                      <a:pt x="47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54" name="Freeform 22"/>
              <p:cNvSpPr>
                <a:spLocks noEditPoints="1"/>
              </p:cNvSpPr>
              <p:nvPr/>
            </p:nvSpPr>
            <p:spPr bwMode="auto">
              <a:xfrm>
                <a:off x="2174875" y="477838"/>
                <a:ext cx="222250" cy="88900"/>
              </a:xfrm>
              <a:custGeom>
                <a:avLst/>
                <a:gdLst/>
                <a:ahLst/>
                <a:cxnLst>
                  <a:cxn ang="0">
                    <a:pos x="67" y="5"/>
                  </a:cxn>
                  <a:cxn ang="0">
                    <a:pos x="39" y="0"/>
                  </a:cxn>
                  <a:cxn ang="0">
                    <a:pos x="10" y="5"/>
                  </a:cxn>
                  <a:cxn ang="0">
                    <a:pos x="0" y="16"/>
                  </a:cxn>
                  <a:cxn ang="0">
                    <a:pos x="10" y="26"/>
                  </a:cxn>
                  <a:cxn ang="0">
                    <a:pos x="39" y="31"/>
                  </a:cxn>
                  <a:cxn ang="0">
                    <a:pos x="67" y="26"/>
                  </a:cxn>
                  <a:cxn ang="0">
                    <a:pos x="78" y="16"/>
                  </a:cxn>
                  <a:cxn ang="0">
                    <a:pos x="67" y="5"/>
                  </a:cxn>
                  <a:cxn ang="0">
                    <a:pos x="66" y="11"/>
                  </a:cxn>
                  <a:cxn ang="0">
                    <a:pos x="70" y="13"/>
                  </a:cxn>
                  <a:cxn ang="0">
                    <a:pos x="66" y="15"/>
                  </a:cxn>
                  <a:cxn ang="0">
                    <a:pos x="63" y="13"/>
                  </a:cxn>
                  <a:cxn ang="0">
                    <a:pos x="66" y="11"/>
                  </a:cxn>
                </a:cxnLst>
                <a:rect l="0" t="0" r="r" b="b"/>
                <a:pathLst>
                  <a:path w="78" h="31">
                    <a:moveTo>
                      <a:pt x="67" y="5"/>
                    </a:moveTo>
                    <a:cubicBezTo>
                      <a:pt x="60" y="2"/>
                      <a:pt x="50" y="0"/>
                      <a:pt x="39" y="0"/>
                    </a:cubicBezTo>
                    <a:cubicBezTo>
                      <a:pt x="28" y="0"/>
                      <a:pt x="18" y="2"/>
                      <a:pt x="10" y="5"/>
                    </a:cubicBezTo>
                    <a:cubicBezTo>
                      <a:pt x="4" y="8"/>
                      <a:pt x="0" y="12"/>
                      <a:pt x="0" y="16"/>
                    </a:cubicBezTo>
                    <a:cubicBezTo>
                      <a:pt x="0" y="20"/>
                      <a:pt x="4" y="24"/>
                      <a:pt x="10" y="26"/>
                    </a:cubicBezTo>
                    <a:cubicBezTo>
                      <a:pt x="18" y="30"/>
                      <a:pt x="28" y="31"/>
                      <a:pt x="39" y="31"/>
                    </a:cubicBezTo>
                    <a:cubicBezTo>
                      <a:pt x="50" y="31"/>
                      <a:pt x="60" y="30"/>
                      <a:pt x="67" y="26"/>
                    </a:cubicBezTo>
                    <a:cubicBezTo>
                      <a:pt x="74" y="24"/>
                      <a:pt x="78" y="20"/>
                      <a:pt x="78" y="16"/>
                    </a:cubicBezTo>
                    <a:cubicBezTo>
                      <a:pt x="78" y="12"/>
                      <a:pt x="74" y="8"/>
                      <a:pt x="67" y="5"/>
                    </a:cubicBezTo>
                    <a:close/>
                    <a:moveTo>
                      <a:pt x="66" y="11"/>
                    </a:moveTo>
                    <a:cubicBezTo>
                      <a:pt x="68" y="11"/>
                      <a:pt x="70" y="12"/>
                      <a:pt x="70" y="13"/>
                    </a:cubicBezTo>
                    <a:cubicBezTo>
                      <a:pt x="70" y="14"/>
                      <a:pt x="68" y="15"/>
                      <a:pt x="66" y="15"/>
                    </a:cubicBezTo>
                    <a:cubicBezTo>
                      <a:pt x="64" y="15"/>
                      <a:pt x="63" y="14"/>
                      <a:pt x="63" y="13"/>
                    </a:cubicBezTo>
                    <a:cubicBezTo>
                      <a:pt x="63" y="12"/>
                      <a:pt x="64" y="11"/>
                      <a:pt x="66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55" name="Freeform 23"/>
              <p:cNvSpPr>
                <a:spLocks noEditPoints="1"/>
              </p:cNvSpPr>
              <p:nvPr/>
            </p:nvSpPr>
            <p:spPr bwMode="auto">
              <a:xfrm>
                <a:off x="2368550" y="322263"/>
                <a:ext cx="387350" cy="334963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97" y="6"/>
                  </a:cxn>
                  <a:cxn ang="0">
                    <a:pos x="98" y="7"/>
                  </a:cxn>
                  <a:cxn ang="0">
                    <a:pos x="98" y="7"/>
                  </a:cxn>
                  <a:cxn ang="0">
                    <a:pos x="136" y="47"/>
                  </a:cxn>
                  <a:cxn ang="0">
                    <a:pos x="125" y="91"/>
                  </a:cxn>
                  <a:cxn ang="0">
                    <a:pos x="79" y="107"/>
                  </a:cxn>
                  <a:cxn ang="0">
                    <a:pos x="62" y="70"/>
                  </a:cxn>
                  <a:cxn ang="0">
                    <a:pos x="66" y="70"/>
                  </a:cxn>
                  <a:cxn ang="0">
                    <a:pos x="121" y="87"/>
                  </a:cxn>
                  <a:cxn ang="0">
                    <a:pos x="129" y="47"/>
                  </a:cxn>
                  <a:cxn ang="0">
                    <a:pos x="98" y="13"/>
                  </a:cxn>
                  <a:cxn ang="0">
                    <a:pos x="98" y="14"/>
                  </a:cxn>
                  <a:cxn ang="0">
                    <a:pos x="97" y="15"/>
                  </a:cxn>
                  <a:cxn ang="0">
                    <a:pos x="93" y="15"/>
                  </a:cxn>
                  <a:cxn ang="0">
                    <a:pos x="91" y="30"/>
                  </a:cxn>
                  <a:cxn ang="0">
                    <a:pos x="81" y="36"/>
                  </a:cxn>
                  <a:cxn ang="0">
                    <a:pos x="66" y="34"/>
                  </a:cxn>
                  <a:cxn ang="0">
                    <a:pos x="59" y="33"/>
                  </a:cxn>
                  <a:cxn ang="0">
                    <a:pos x="51" y="34"/>
                  </a:cxn>
                  <a:cxn ang="0">
                    <a:pos x="44" y="31"/>
                  </a:cxn>
                  <a:cxn ang="0">
                    <a:pos x="40" y="28"/>
                  </a:cxn>
                  <a:cxn ang="0">
                    <a:pos x="36" y="28"/>
                  </a:cxn>
                  <a:cxn ang="0">
                    <a:pos x="31" y="27"/>
                  </a:cxn>
                  <a:cxn ang="0">
                    <a:pos x="8" y="50"/>
                  </a:cxn>
                  <a:cxn ang="0">
                    <a:pos x="2" y="52"/>
                  </a:cxn>
                  <a:cxn ang="0">
                    <a:pos x="0" y="47"/>
                  </a:cxn>
                  <a:cxn ang="0">
                    <a:pos x="28" y="20"/>
                  </a:cxn>
                  <a:cxn ang="0">
                    <a:pos x="32" y="16"/>
                  </a:cxn>
                  <a:cxn ang="0">
                    <a:pos x="34" y="10"/>
                  </a:cxn>
                  <a:cxn ang="0">
                    <a:pos x="38" y="6"/>
                  </a:cxn>
                  <a:cxn ang="0">
                    <a:pos x="59" y="0"/>
                  </a:cxn>
                  <a:cxn ang="0">
                    <a:pos x="66" y="4"/>
                  </a:cxn>
                  <a:cxn ang="0">
                    <a:pos x="66" y="4"/>
                  </a:cxn>
                  <a:cxn ang="0">
                    <a:pos x="88" y="15"/>
                  </a:cxn>
                  <a:cxn ang="0">
                    <a:pos x="66" y="14"/>
                  </a:cxn>
                  <a:cxn ang="0">
                    <a:pos x="65" y="14"/>
                  </a:cxn>
                  <a:cxn ang="0">
                    <a:pos x="60" y="26"/>
                  </a:cxn>
                  <a:cxn ang="0">
                    <a:pos x="61" y="27"/>
                  </a:cxn>
                  <a:cxn ang="0">
                    <a:pos x="64" y="23"/>
                  </a:cxn>
                  <a:cxn ang="0">
                    <a:pos x="75" y="22"/>
                  </a:cxn>
                  <a:cxn ang="0">
                    <a:pos x="86" y="29"/>
                  </a:cxn>
                  <a:cxn ang="0">
                    <a:pos x="88" y="28"/>
                  </a:cxn>
                  <a:cxn ang="0">
                    <a:pos x="88" y="15"/>
                  </a:cxn>
                  <a:cxn ang="0">
                    <a:pos x="65" y="28"/>
                  </a:cxn>
                  <a:cxn ang="0">
                    <a:pos x="66" y="30"/>
                  </a:cxn>
                  <a:cxn ang="0">
                    <a:pos x="78" y="32"/>
                  </a:cxn>
                  <a:cxn ang="0">
                    <a:pos x="84" y="30"/>
                  </a:cxn>
                  <a:cxn ang="0">
                    <a:pos x="65" y="28"/>
                  </a:cxn>
                </a:cxnLst>
                <a:rect l="0" t="0" r="r" b="b"/>
                <a:pathLst>
                  <a:path w="136" h="117">
                    <a:moveTo>
                      <a:pt x="66" y="4"/>
                    </a:moveTo>
                    <a:cubicBezTo>
                      <a:pt x="97" y="6"/>
                      <a:pt x="97" y="6"/>
                      <a:pt x="97" y="6"/>
                    </a:cubicBezTo>
                    <a:cubicBezTo>
                      <a:pt x="98" y="6"/>
                      <a:pt x="98" y="6"/>
                      <a:pt x="98" y="7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132" y="9"/>
                      <a:pt x="136" y="27"/>
                      <a:pt x="136" y="47"/>
                    </a:cubicBezTo>
                    <a:cubicBezTo>
                      <a:pt x="135" y="61"/>
                      <a:pt x="132" y="77"/>
                      <a:pt x="125" y="91"/>
                    </a:cubicBezTo>
                    <a:cubicBezTo>
                      <a:pt x="115" y="107"/>
                      <a:pt x="95" y="117"/>
                      <a:pt x="79" y="107"/>
                    </a:cubicBezTo>
                    <a:cubicBezTo>
                      <a:pt x="69" y="100"/>
                      <a:pt x="62" y="88"/>
                      <a:pt x="62" y="70"/>
                    </a:cubicBezTo>
                    <a:cubicBezTo>
                      <a:pt x="62" y="67"/>
                      <a:pt x="66" y="64"/>
                      <a:pt x="66" y="70"/>
                    </a:cubicBezTo>
                    <a:cubicBezTo>
                      <a:pt x="69" y="113"/>
                      <a:pt x="104" y="116"/>
                      <a:pt x="121" y="87"/>
                    </a:cubicBezTo>
                    <a:cubicBezTo>
                      <a:pt x="127" y="74"/>
                      <a:pt x="129" y="60"/>
                      <a:pt x="129" y="47"/>
                    </a:cubicBezTo>
                    <a:cubicBezTo>
                      <a:pt x="129" y="30"/>
                      <a:pt x="125" y="15"/>
                      <a:pt x="98" y="13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8" y="15"/>
                      <a:pt x="97" y="15"/>
                      <a:pt x="97" y="15"/>
                    </a:cubicBezTo>
                    <a:cubicBezTo>
                      <a:pt x="93" y="15"/>
                      <a:pt x="93" y="15"/>
                      <a:pt x="93" y="15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0" y="35"/>
                      <a:pt x="87" y="37"/>
                      <a:pt x="81" y="36"/>
                    </a:cubicBezTo>
                    <a:cubicBezTo>
                      <a:pt x="76" y="35"/>
                      <a:pt x="71" y="35"/>
                      <a:pt x="66" y="34"/>
                    </a:cubicBezTo>
                    <a:cubicBezTo>
                      <a:pt x="64" y="34"/>
                      <a:pt x="62" y="34"/>
                      <a:pt x="59" y="33"/>
                    </a:cubicBezTo>
                    <a:cubicBezTo>
                      <a:pt x="57" y="34"/>
                      <a:pt x="54" y="34"/>
                      <a:pt x="51" y="34"/>
                    </a:cubicBezTo>
                    <a:cubicBezTo>
                      <a:pt x="48" y="34"/>
                      <a:pt x="46" y="33"/>
                      <a:pt x="44" y="31"/>
                    </a:cubicBezTo>
                    <a:cubicBezTo>
                      <a:pt x="43" y="30"/>
                      <a:pt x="42" y="29"/>
                      <a:pt x="40" y="28"/>
                    </a:cubicBezTo>
                    <a:cubicBezTo>
                      <a:pt x="39" y="28"/>
                      <a:pt x="38" y="27"/>
                      <a:pt x="36" y="28"/>
                    </a:cubicBezTo>
                    <a:cubicBezTo>
                      <a:pt x="34" y="29"/>
                      <a:pt x="32" y="28"/>
                      <a:pt x="31" y="27"/>
                    </a:cubicBezTo>
                    <a:cubicBezTo>
                      <a:pt x="27" y="27"/>
                      <a:pt x="17" y="29"/>
                      <a:pt x="8" y="50"/>
                    </a:cubicBezTo>
                    <a:cubicBezTo>
                      <a:pt x="7" y="52"/>
                      <a:pt x="4" y="53"/>
                      <a:pt x="2" y="52"/>
                    </a:cubicBezTo>
                    <a:cubicBezTo>
                      <a:pt x="0" y="51"/>
                      <a:pt x="0" y="49"/>
                      <a:pt x="0" y="47"/>
                    </a:cubicBezTo>
                    <a:cubicBezTo>
                      <a:pt x="12" y="20"/>
                      <a:pt x="24" y="21"/>
                      <a:pt x="28" y="20"/>
                    </a:cubicBezTo>
                    <a:cubicBezTo>
                      <a:pt x="29" y="18"/>
                      <a:pt x="30" y="17"/>
                      <a:pt x="32" y="16"/>
                    </a:cubicBezTo>
                    <a:cubicBezTo>
                      <a:pt x="34" y="15"/>
                      <a:pt x="34" y="13"/>
                      <a:pt x="34" y="10"/>
                    </a:cubicBezTo>
                    <a:cubicBezTo>
                      <a:pt x="34" y="8"/>
                      <a:pt x="35" y="6"/>
                      <a:pt x="38" y="6"/>
                    </a:cubicBezTo>
                    <a:cubicBezTo>
                      <a:pt x="45" y="4"/>
                      <a:pt x="52" y="2"/>
                      <a:pt x="59" y="0"/>
                    </a:cubicBezTo>
                    <a:cubicBezTo>
                      <a:pt x="62" y="0"/>
                      <a:pt x="64" y="1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lose/>
                    <a:moveTo>
                      <a:pt x="88" y="15"/>
                    </a:moveTo>
                    <a:cubicBezTo>
                      <a:pt x="66" y="14"/>
                      <a:pt x="66" y="14"/>
                      <a:pt x="66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1" y="15"/>
                      <a:pt x="60" y="22"/>
                      <a:pt x="60" y="26"/>
                    </a:cubicBezTo>
                    <a:cubicBezTo>
                      <a:pt x="60" y="27"/>
                      <a:pt x="60" y="29"/>
                      <a:pt x="61" y="27"/>
                    </a:cubicBezTo>
                    <a:cubicBezTo>
                      <a:pt x="62" y="26"/>
                      <a:pt x="63" y="25"/>
                      <a:pt x="64" y="23"/>
                    </a:cubicBezTo>
                    <a:cubicBezTo>
                      <a:pt x="66" y="20"/>
                      <a:pt x="70" y="19"/>
                      <a:pt x="75" y="22"/>
                    </a:cubicBezTo>
                    <a:cubicBezTo>
                      <a:pt x="78" y="25"/>
                      <a:pt x="82" y="27"/>
                      <a:pt x="86" y="29"/>
                    </a:cubicBezTo>
                    <a:cubicBezTo>
                      <a:pt x="87" y="30"/>
                      <a:pt x="87" y="29"/>
                      <a:pt x="88" y="28"/>
                    </a:cubicBezTo>
                    <a:cubicBezTo>
                      <a:pt x="88" y="15"/>
                      <a:pt x="88" y="15"/>
                      <a:pt x="88" y="15"/>
                    </a:cubicBezTo>
                    <a:close/>
                    <a:moveTo>
                      <a:pt x="65" y="28"/>
                    </a:moveTo>
                    <a:cubicBezTo>
                      <a:pt x="65" y="29"/>
                      <a:pt x="65" y="29"/>
                      <a:pt x="66" y="30"/>
                    </a:cubicBezTo>
                    <a:cubicBezTo>
                      <a:pt x="70" y="31"/>
                      <a:pt x="74" y="32"/>
                      <a:pt x="78" y="32"/>
                    </a:cubicBezTo>
                    <a:cubicBezTo>
                      <a:pt x="79" y="32"/>
                      <a:pt x="88" y="33"/>
                      <a:pt x="84" y="30"/>
                    </a:cubicBezTo>
                    <a:cubicBezTo>
                      <a:pt x="79" y="27"/>
                      <a:pt x="68" y="20"/>
                      <a:pt x="6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56" name="Group 72"/>
            <p:cNvGrpSpPr/>
            <p:nvPr/>
          </p:nvGrpSpPr>
          <p:grpSpPr>
            <a:xfrm>
              <a:off x="16737239" y="10835324"/>
              <a:ext cx="621369" cy="732993"/>
              <a:chOff x="6426200" y="292100"/>
              <a:chExt cx="530225" cy="625476"/>
            </a:xfrm>
            <a:solidFill>
              <a:schemeClr val="tx1"/>
            </a:solidFill>
          </p:grpSpPr>
          <p:sp>
            <p:nvSpPr>
              <p:cNvPr id="1257" name="Freeform 24"/>
              <p:cNvSpPr>
                <a:spLocks/>
              </p:cNvSpPr>
              <p:nvPr/>
            </p:nvSpPr>
            <p:spPr bwMode="auto">
              <a:xfrm>
                <a:off x="6426200" y="500063"/>
                <a:ext cx="333375" cy="417513"/>
              </a:xfrm>
              <a:custGeom>
                <a:avLst/>
                <a:gdLst/>
                <a:ahLst/>
                <a:cxnLst>
                  <a:cxn ang="0">
                    <a:pos x="70" y="31"/>
                  </a:cxn>
                  <a:cxn ang="0">
                    <a:pos x="117" y="88"/>
                  </a:cxn>
                  <a:cxn ang="0">
                    <a:pos x="59" y="146"/>
                  </a:cxn>
                  <a:cxn ang="0">
                    <a:pos x="0" y="88"/>
                  </a:cxn>
                  <a:cxn ang="0">
                    <a:pos x="47" y="31"/>
                  </a:cxn>
                  <a:cxn ang="0">
                    <a:pos x="47" y="0"/>
                  </a:cxn>
                  <a:cxn ang="0">
                    <a:pos x="70" y="0"/>
                  </a:cxn>
                  <a:cxn ang="0">
                    <a:pos x="70" y="31"/>
                  </a:cxn>
                </a:cxnLst>
                <a:rect l="0" t="0" r="r" b="b"/>
                <a:pathLst>
                  <a:path w="117" h="146">
                    <a:moveTo>
                      <a:pt x="70" y="31"/>
                    </a:moveTo>
                    <a:cubicBezTo>
                      <a:pt x="97" y="36"/>
                      <a:pt x="117" y="59"/>
                      <a:pt x="117" y="88"/>
                    </a:cubicBezTo>
                    <a:cubicBezTo>
                      <a:pt x="117" y="120"/>
                      <a:pt x="91" y="146"/>
                      <a:pt x="59" y="146"/>
                    </a:cubicBezTo>
                    <a:cubicBezTo>
                      <a:pt x="26" y="146"/>
                      <a:pt x="0" y="120"/>
                      <a:pt x="0" y="88"/>
                    </a:cubicBezTo>
                    <a:cubicBezTo>
                      <a:pt x="0" y="59"/>
                      <a:pt x="21" y="36"/>
                      <a:pt x="47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70" y="0"/>
                      <a:pt x="70" y="0"/>
                      <a:pt x="70" y="0"/>
                    </a:cubicBezTo>
                    <a:lnTo>
                      <a:pt x="70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58" name="Freeform 25"/>
              <p:cNvSpPr>
                <a:spLocks noEditPoints="1"/>
              </p:cNvSpPr>
              <p:nvPr/>
            </p:nvSpPr>
            <p:spPr bwMode="auto">
              <a:xfrm>
                <a:off x="6591300" y="292100"/>
                <a:ext cx="365125" cy="239713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91" y="35"/>
                  </a:cxn>
                  <a:cxn ang="0">
                    <a:pos x="113" y="8"/>
                  </a:cxn>
                  <a:cxn ang="0">
                    <a:pos x="95" y="38"/>
                  </a:cxn>
                  <a:cxn ang="0">
                    <a:pos x="128" y="29"/>
                  </a:cxn>
                  <a:cxn ang="0">
                    <a:pos x="96" y="42"/>
                  </a:cxn>
                  <a:cxn ang="0">
                    <a:pos x="128" y="55"/>
                  </a:cxn>
                  <a:cxn ang="0">
                    <a:pos x="94" y="47"/>
                  </a:cxn>
                  <a:cxn ang="0">
                    <a:pos x="113" y="76"/>
                  </a:cxn>
                  <a:cxn ang="0">
                    <a:pos x="90" y="50"/>
                  </a:cxn>
                  <a:cxn ang="0">
                    <a:pos x="88" y="84"/>
                  </a:cxn>
                  <a:cxn ang="0">
                    <a:pos x="85" y="49"/>
                  </a:cxn>
                  <a:cxn ang="0">
                    <a:pos x="63" y="76"/>
                  </a:cxn>
                  <a:cxn ang="0">
                    <a:pos x="81" y="46"/>
                  </a:cxn>
                  <a:cxn ang="0">
                    <a:pos x="48" y="55"/>
                  </a:cxn>
                  <a:cxn ang="0">
                    <a:pos x="46" y="55"/>
                  </a:cxn>
                  <a:cxn ang="0">
                    <a:pos x="27" y="55"/>
                  </a:cxn>
                  <a:cxn ang="0">
                    <a:pos x="1" y="70"/>
                  </a:cxn>
                  <a:cxn ang="0">
                    <a:pos x="0" y="71"/>
                  </a:cxn>
                  <a:cxn ang="0">
                    <a:pos x="0" y="69"/>
                  </a:cxn>
                  <a:cxn ang="0">
                    <a:pos x="28" y="54"/>
                  </a:cxn>
                  <a:cxn ang="0">
                    <a:pos x="46" y="54"/>
                  </a:cxn>
                  <a:cxn ang="0">
                    <a:pos x="62" y="44"/>
                  </a:cxn>
                  <a:cxn ang="0">
                    <a:pos x="63" y="43"/>
                  </a:cxn>
                  <a:cxn ang="0">
                    <a:pos x="71" y="38"/>
                  </a:cxn>
                  <a:cxn ang="0">
                    <a:pos x="48" y="29"/>
                  </a:cxn>
                  <a:cxn ang="0">
                    <a:pos x="82" y="37"/>
                  </a:cxn>
                  <a:cxn ang="0">
                    <a:pos x="63" y="8"/>
                  </a:cxn>
                  <a:cxn ang="0">
                    <a:pos x="86" y="34"/>
                  </a:cxn>
                  <a:cxn ang="0">
                    <a:pos x="88" y="0"/>
                  </a:cxn>
                  <a:cxn ang="0">
                    <a:pos x="54" y="52"/>
                  </a:cxn>
                  <a:cxn ang="0">
                    <a:pos x="80" y="42"/>
                  </a:cxn>
                  <a:cxn ang="0">
                    <a:pos x="73" y="39"/>
                  </a:cxn>
                  <a:cxn ang="0">
                    <a:pos x="64" y="44"/>
                  </a:cxn>
                  <a:cxn ang="0">
                    <a:pos x="63" y="45"/>
                  </a:cxn>
                  <a:cxn ang="0">
                    <a:pos x="54" y="52"/>
                  </a:cxn>
                </a:cxnLst>
                <a:rect l="0" t="0" r="r" b="b"/>
                <a:pathLst>
                  <a:path w="128" h="84">
                    <a:moveTo>
                      <a:pt x="88" y="0"/>
                    </a:moveTo>
                    <a:cubicBezTo>
                      <a:pt x="91" y="35"/>
                      <a:pt x="91" y="35"/>
                      <a:pt x="91" y="35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128" y="55"/>
                      <a:pt x="128" y="55"/>
                      <a:pt x="128" y="55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5" y="49"/>
                      <a:pt x="85" y="49"/>
                      <a:pt x="85" y="49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7" y="55"/>
                      <a:pt x="47" y="55"/>
                      <a:pt x="46" y="55"/>
                    </a:cubicBezTo>
                    <a:cubicBezTo>
                      <a:pt x="40" y="57"/>
                      <a:pt x="33" y="57"/>
                      <a:pt x="27" y="55"/>
                    </a:cubicBezTo>
                    <a:cubicBezTo>
                      <a:pt x="14" y="51"/>
                      <a:pt x="1" y="70"/>
                      <a:pt x="1" y="70"/>
                    </a:cubicBezTo>
                    <a:cubicBezTo>
                      <a:pt x="1" y="71"/>
                      <a:pt x="1" y="71"/>
                      <a:pt x="0" y="71"/>
                    </a:cubicBezTo>
                    <a:cubicBezTo>
                      <a:pt x="0" y="70"/>
                      <a:pt x="0" y="70"/>
                      <a:pt x="0" y="69"/>
                    </a:cubicBezTo>
                    <a:cubicBezTo>
                      <a:pt x="0" y="69"/>
                      <a:pt x="14" y="49"/>
                      <a:pt x="28" y="54"/>
                    </a:cubicBezTo>
                    <a:cubicBezTo>
                      <a:pt x="34" y="56"/>
                      <a:pt x="40" y="55"/>
                      <a:pt x="46" y="54"/>
                    </a:cubicBezTo>
                    <a:cubicBezTo>
                      <a:pt x="53" y="52"/>
                      <a:pt x="59" y="48"/>
                      <a:pt x="62" y="44"/>
                    </a:cubicBezTo>
                    <a:cubicBezTo>
                      <a:pt x="62" y="44"/>
                      <a:pt x="62" y="44"/>
                      <a:pt x="63" y="43"/>
                    </a:cubicBezTo>
                    <a:cubicBezTo>
                      <a:pt x="65" y="41"/>
                      <a:pt x="68" y="39"/>
                      <a:pt x="71" y="3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86" y="34"/>
                      <a:pt x="86" y="34"/>
                      <a:pt x="86" y="34"/>
                    </a:cubicBezTo>
                    <a:cubicBezTo>
                      <a:pt x="88" y="0"/>
                      <a:pt x="88" y="0"/>
                      <a:pt x="88" y="0"/>
                    </a:cubicBezTo>
                    <a:close/>
                    <a:moveTo>
                      <a:pt x="54" y="52"/>
                    </a:moveTo>
                    <a:cubicBezTo>
                      <a:pt x="80" y="42"/>
                      <a:pt x="80" y="42"/>
                      <a:pt x="80" y="42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69" y="40"/>
                      <a:pt x="66" y="42"/>
                      <a:pt x="64" y="44"/>
                    </a:cubicBezTo>
                    <a:cubicBezTo>
                      <a:pt x="64" y="45"/>
                      <a:pt x="63" y="45"/>
                      <a:pt x="63" y="45"/>
                    </a:cubicBezTo>
                    <a:cubicBezTo>
                      <a:pt x="61" y="48"/>
                      <a:pt x="58" y="50"/>
                      <a:pt x="54" y="5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59" name="Group 75"/>
            <p:cNvGrpSpPr/>
            <p:nvPr/>
          </p:nvGrpSpPr>
          <p:grpSpPr>
            <a:xfrm>
              <a:off x="18698085" y="10935785"/>
              <a:ext cx="773920" cy="543232"/>
              <a:chOff x="8099425" y="377825"/>
              <a:chExt cx="660400" cy="463550"/>
            </a:xfrm>
            <a:solidFill>
              <a:schemeClr val="tx1"/>
            </a:solidFill>
          </p:grpSpPr>
          <p:sp>
            <p:nvSpPr>
              <p:cNvPr id="1260" name="Rectangle 26"/>
              <p:cNvSpPr>
                <a:spLocks noChangeArrowheads="1"/>
              </p:cNvSpPr>
              <p:nvPr/>
            </p:nvSpPr>
            <p:spPr bwMode="auto">
              <a:xfrm>
                <a:off x="8215313" y="798513"/>
                <a:ext cx="427038" cy="2540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61" name="Rectangle 27"/>
              <p:cNvSpPr>
                <a:spLocks noChangeArrowheads="1"/>
              </p:cNvSpPr>
              <p:nvPr/>
            </p:nvSpPr>
            <p:spPr bwMode="auto">
              <a:xfrm>
                <a:off x="8215313" y="831850"/>
                <a:ext cx="427038" cy="95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62" name="Freeform 28"/>
              <p:cNvSpPr>
                <a:spLocks noEditPoints="1"/>
              </p:cNvSpPr>
              <p:nvPr/>
            </p:nvSpPr>
            <p:spPr bwMode="auto">
              <a:xfrm>
                <a:off x="8099425" y="377825"/>
                <a:ext cx="660400" cy="411163"/>
              </a:xfrm>
              <a:custGeom>
                <a:avLst/>
                <a:gdLst/>
                <a:ahLst/>
                <a:cxnLst>
                  <a:cxn ang="0">
                    <a:pos x="41" y="144"/>
                  </a:cxn>
                  <a:cxn ang="0">
                    <a:pos x="191" y="144"/>
                  </a:cxn>
                  <a:cxn ang="0">
                    <a:pos x="226" y="96"/>
                  </a:cxn>
                  <a:cxn ang="0">
                    <a:pos x="228" y="96"/>
                  </a:cxn>
                  <a:cxn ang="0">
                    <a:pos x="232" y="92"/>
                  </a:cxn>
                  <a:cxn ang="0">
                    <a:pos x="228" y="88"/>
                  </a:cxn>
                  <a:cxn ang="0">
                    <a:pos x="224" y="92"/>
                  </a:cxn>
                  <a:cxn ang="0">
                    <a:pos x="224" y="95"/>
                  </a:cxn>
                  <a:cxn ang="0">
                    <a:pos x="191" y="123"/>
                  </a:cxn>
                  <a:cxn ang="0">
                    <a:pos x="186" y="63"/>
                  </a:cxn>
                  <a:cxn ang="0">
                    <a:pos x="190" y="59"/>
                  </a:cxn>
                  <a:cxn ang="0">
                    <a:pos x="186" y="55"/>
                  </a:cxn>
                  <a:cxn ang="0">
                    <a:pos x="182" y="59"/>
                  </a:cxn>
                  <a:cxn ang="0">
                    <a:pos x="184" y="62"/>
                  </a:cxn>
                  <a:cxn ang="0">
                    <a:pos x="158" y="116"/>
                  </a:cxn>
                  <a:cxn ang="0">
                    <a:pos x="119" y="12"/>
                  </a:cxn>
                  <a:cxn ang="0">
                    <a:pos x="122" y="7"/>
                  </a:cxn>
                  <a:cxn ang="0">
                    <a:pos x="116" y="0"/>
                  </a:cxn>
                  <a:cxn ang="0">
                    <a:pos x="110" y="7"/>
                  </a:cxn>
                  <a:cxn ang="0">
                    <a:pos x="114" y="12"/>
                  </a:cxn>
                  <a:cxn ang="0">
                    <a:pos x="80" y="116"/>
                  </a:cxn>
                  <a:cxn ang="0">
                    <a:pos x="54" y="62"/>
                  </a:cxn>
                  <a:cxn ang="0">
                    <a:pos x="55" y="59"/>
                  </a:cxn>
                  <a:cxn ang="0">
                    <a:pos x="51" y="55"/>
                  </a:cxn>
                  <a:cxn ang="0">
                    <a:pos x="47" y="59"/>
                  </a:cxn>
                  <a:cxn ang="0">
                    <a:pos x="51" y="63"/>
                  </a:cxn>
                  <a:cxn ang="0">
                    <a:pos x="43" y="119"/>
                  </a:cxn>
                  <a:cxn ang="0">
                    <a:pos x="7" y="89"/>
                  </a:cxn>
                  <a:cxn ang="0">
                    <a:pos x="8" y="87"/>
                  </a:cxn>
                  <a:cxn ang="0">
                    <a:pos x="4" y="83"/>
                  </a:cxn>
                  <a:cxn ang="0">
                    <a:pos x="0" y="87"/>
                  </a:cxn>
                  <a:cxn ang="0">
                    <a:pos x="4" y="90"/>
                  </a:cxn>
                  <a:cxn ang="0">
                    <a:pos x="6" y="90"/>
                  </a:cxn>
                  <a:cxn ang="0">
                    <a:pos x="41" y="144"/>
                  </a:cxn>
                  <a:cxn ang="0">
                    <a:pos x="117" y="104"/>
                  </a:cxn>
                  <a:cxn ang="0">
                    <a:pos x="121" y="116"/>
                  </a:cxn>
                  <a:cxn ang="0">
                    <a:pos x="133" y="116"/>
                  </a:cxn>
                  <a:cxn ang="0">
                    <a:pos x="123" y="124"/>
                  </a:cxn>
                  <a:cxn ang="0">
                    <a:pos x="127" y="135"/>
                  </a:cxn>
                  <a:cxn ang="0">
                    <a:pos x="117" y="128"/>
                  </a:cxn>
                  <a:cxn ang="0">
                    <a:pos x="107" y="135"/>
                  </a:cxn>
                  <a:cxn ang="0">
                    <a:pos x="111" y="123"/>
                  </a:cxn>
                  <a:cxn ang="0">
                    <a:pos x="101" y="116"/>
                  </a:cxn>
                  <a:cxn ang="0">
                    <a:pos x="113" y="116"/>
                  </a:cxn>
                  <a:cxn ang="0">
                    <a:pos x="117" y="104"/>
                  </a:cxn>
                </a:cxnLst>
                <a:rect l="0" t="0" r="r" b="b"/>
                <a:pathLst>
                  <a:path w="232" h="144">
                    <a:moveTo>
                      <a:pt x="41" y="144"/>
                    </a:moveTo>
                    <a:cubicBezTo>
                      <a:pt x="191" y="144"/>
                      <a:pt x="191" y="144"/>
                      <a:pt x="191" y="144"/>
                    </a:cubicBezTo>
                    <a:cubicBezTo>
                      <a:pt x="226" y="96"/>
                      <a:pt x="226" y="96"/>
                      <a:pt x="226" y="96"/>
                    </a:cubicBezTo>
                    <a:cubicBezTo>
                      <a:pt x="226" y="96"/>
                      <a:pt x="227" y="96"/>
                      <a:pt x="228" y="96"/>
                    </a:cubicBezTo>
                    <a:cubicBezTo>
                      <a:pt x="230" y="96"/>
                      <a:pt x="232" y="95"/>
                      <a:pt x="232" y="92"/>
                    </a:cubicBezTo>
                    <a:cubicBezTo>
                      <a:pt x="232" y="90"/>
                      <a:pt x="230" y="88"/>
                      <a:pt x="228" y="88"/>
                    </a:cubicBezTo>
                    <a:cubicBezTo>
                      <a:pt x="225" y="88"/>
                      <a:pt x="224" y="90"/>
                      <a:pt x="224" y="92"/>
                    </a:cubicBezTo>
                    <a:cubicBezTo>
                      <a:pt x="224" y="93"/>
                      <a:pt x="224" y="94"/>
                      <a:pt x="224" y="95"/>
                    </a:cubicBezTo>
                    <a:cubicBezTo>
                      <a:pt x="191" y="123"/>
                      <a:pt x="191" y="123"/>
                      <a:pt x="191" y="123"/>
                    </a:cubicBezTo>
                    <a:cubicBezTo>
                      <a:pt x="186" y="63"/>
                      <a:pt x="186" y="63"/>
                      <a:pt x="186" y="63"/>
                    </a:cubicBezTo>
                    <a:cubicBezTo>
                      <a:pt x="188" y="62"/>
                      <a:pt x="190" y="61"/>
                      <a:pt x="190" y="59"/>
                    </a:cubicBezTo>
                    <a:cubicBezTo>
                      <a:pt x="190" y="57"/>
                      <a:pt x="188" y="55"/>
                      <a:pt x="186" y="55"/>
                    </a:cubicBezTo>
                    <a:cubicBezTo>
                      <a:pt x="183" y="55"/>
                      <a:pt x="182" y="57"/>
                      <a:pt x="182" y="59"/>
                    </a:cubicBezTo>
                    <a:cubicBezTo>
                      <a:pt x="182" y="60"/>
                      <a:pt x="183" y="62"/>
                      <a:pt x="184" y="62"/>
                    </a:cubicBezTo>
                    <a:cubicBezTo>
                      <a:pt x="158" y="116"/>
                      <a:pt x="158" y="116"/>
                      <a:pt x="158" y="116"/>
                    </a:cubicBezTo>
                    <a:cubicBezTo>
                      <a:pt x="119" y="12"/>
                      <a:pt x="119" y="12"/>
                      <a:pt x="119" y="12"/>
                    </a:cubicBezTo>
                    <a:cubicBezTo>
                      <a:pt x="121" y="11"/>
                      <a:pt x="122" y="9"/>
                      <a:pt x="122" y="7"/>
                    </a:cubicBezTo>
                    <a:cubicBezTo>
                      <a:pt x="122" y="3"/>
                      <a:pt x="119" y="0"/>
                      <a:pt x="116" y="0"/>
                    </a:cubicBezTo>
                    <a:cubicBezTo>
                      <a:pt x="112" y="0"/>
                      <a:pt x="110" y="3"/>
                      <a:pt x="110" y="7"/>
                    </a:cubicBezTo>
                    <a:cubicBezTo>
                      <a:pt x="110" y="9"/>
                      <a:pt x="111" y="11"/>
                      <a:pt x="114" y="12"/>
                    </a:cubicBezTo>
                    <a:cubicBezTo>
                      <a:pt x="80" y="116"/>
                      <a:pt x="80" y="116"/>
                      <a:pt x="80" y="116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5" y="61"/>
                      <a:pt x="55" y="60"/>
                      <a:pt x="55" y="59"/>
                    </a:cubicBezTo>
                    <a:cubicBezTo>
                      <a:pt x="55" y="57"/>
                      <a:pt x="54" y="55"/>
                      <a:pt x="51" y="55"/>
                    </a:cubicBezTo>
                    <a:cubicBezTo>
                      <a:pt x="49" y="55"/>
                      <a:pt x="47" y="57"/>
                      <a:pt x="47" y="59"/>
                    </a:cubicBezTo>
                    <a:cubicBezTo>
                      <a:pt x="47" y="61"/>
                      <a:pt x="49" y="62"/>
                      <a:pt x="51" y="63"/>
                    </a:cubicBezTo>
                    <a:cubicBezTo>
                      <a:pt x="43" y="119"/>
                      <a:pt x="43" y="119"/>
                      <a:pt x="43" y="11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8" y="89"/>
                      <a:pt x="8" y="88"/>
                      <a:pt x="8" y="87"/>
                    </a:cubicBezTo>
                    <a:cubicBezTo>
                      <a:pt x="8" y="84"/>
                      <a:pt x="7" y="83"/>
                      <a:pt x="4" y="83"/>
                    </a:cubicBezTo>
                    <a:cubicBezTo>
                      <a:pt x="2" y="83"/>
                      <a:pt x="0" y="84"/>
                      <a:pt x="0" y="87"/>
                    </a:cubicBezTo>
                    <a:cubicBezTo>
                      <a:pt x="0" y="89"/>
                      <a:pt x="2" y="90"/>
                      <a:pt x="4" y="90"/>
                    </a:cubicBezTo>
                    <a:cubicBezTo>
                      <a:pt x="5" y="90"/>
                      <a:pt x="5" y="90"/>
                      <a:pt x="6" y="90"/>
                    </a:cubicBezTo>
                    <a:cubicBezTo>
                      <a:pt x="41" y="144"/>
                      <a:pt x="41" y="144"/>
                      <a:pt x="41" y="144"/>
                    </a:cubicBezTo>
                    <a:close/>
                    <a:moveTo>
                      <a:pt x="117" y="104"/>
                    </a:moveTo>
                    <a:cubicBezTo>
                      <a:pt x="121" y="116"/>
                      <a:pt x="121" y="116"/>
                      <a:pt x="121" y="116"/>
                    </a:cubicBezTo>
                    <a:cubicBezTo>
                      <a:pt x="133" y="116"/>
                      <a:pt x="133" y="116"/>
                      <a:pt x="133" y="116"/>
                    </a:cubicBezTo>
                    <a:cubicBezTo>
                      <a:pt x="123" y="124"/>
                      <a:pt x="123" y="124"/>
                      <a:pt x="123" y="124"/>
                    </a:cubicBezTo>
                    <a:cubicBezTo>
                      <a:pt x="127" y="135"/>
                      <a:pt x="127" y="135"/>
                      <a:pt x="127" y="135"/>
                    </a:cubicBezTo>
                    <a:cubicBezTo>
                      <a:pt x="117" y="128"/>
                      <a:pt x="117" y="128"/>
                      <a:pt x="117" y="128"/>
                    </a:cubicBezTo>
                    <a:cubicBezTo>
                      <a:pt x="107" y="135"/>
                      <a:pt x="107" y="135"/>
                      <a:pt x="107" y="135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13" y="116"/>
                      <a:pt x="113" y="116"/>
                      <a:pt x="113" y="116"/>
                    </a:cubicBezTo>
                    <a:lnTo>
                      <a:pt x="117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63" name="Group 79"/>
            <p:cNvGrpSpPr/>
            <p:nvPr/>
          </p:nvGrpSpPr>
          <p:grpSpPr>
            <a:xfrm>
              <a:off x="10709592" y="11910627"/>
              <a:ext cx="680902" cy="558117"/>
              <a:chOff x="1282700" y="1209675"/>
              <a:chExt cx="581026" cy="476251"/>
            </a:xfrm>
            <a:solidFill>
              <a:schemeClr val="tx1"/>
            </a:solidFill>
          </p:grpSpPr>
          <p:sp>
            <p:nvSpPr>
              <p:cNvPr id="1264" name="Freeform 29"/>
              <p:cNvSpPr>
                <a:spLocks/>
              </p:cNvSpPr>
              <p:nvPr/>
            </p:nvSpPr>
            <p:spPr bwMode="auto">
              <a:xfrm>
                <a:off x="1282700" y="1309688"/>
                <a:ext cx="344488" cy="376238"/>
              </a:xfrm>
              <a:custGeom>
                <a:avLst/>
                <a:gdLst/>
                <a:ahLst/>
                <a:cxnLst>
                  <a:cxn ang="0">
                    <a:pos x="28" y="88"/>
                  </a:cxn>
                  <a:cxn ang="0">
                    <a:pos x="9" y="94"/>
                  </a:cxn>
                  <a:cxn ang="0">
                    <a:pos x="31" y="18"/>
                  </a:cxn>
                  <a:cxn ang="0">
                    <a:pos x="97" y="27"/>
                  </a:cxn>
                  <a:cxn ang="0">
                    <a:pos x="101" y="30"/>
                  </a:cxn>
                  <a:cxn ang="0">
                    <a:pos x="100" y="32"/>
                  </a:cxn>
                  <a:cxn ang="0">
                    <a:pos x="77" y="115"/>
                  </a:cxn>
                  <a:cxn ang="0">
                    <a:pos x="77" y="115"/>
                  </a:cxn>
                  <a:cxn ang="0">
                    <a:pos x="92" y="131"/>
                  </a:cxn>
                  <a:cxn ang="0">
                    <a:pos x="118" y="115"/>
                  </a:cxn>
                  <a:cxn ang="0">
                    <a:pos x="104" y="97"/>
                  </a:cxn>
                  <a:cxn ang="0">
                    <a:pos x="84" y="103"/>
                  </a:cxn>
                  <a:cxn ang="0">
                    <a:pos x="106" y="27"/>
                  </a:cxn>
                  <a:cxn ang="0">
                    <a:pos x="109" y="14"/>
                  </a:cxn>
                  <a:cxn ang="0">
                    <a:pos x="105" y="9"/>
                  </a:cxn>
                  <a:cxn ang="0">
                    <a:pos x="36" y="1"/>
                  </a:cxn>
                  <a:cxn ang="0">
                    <a:pos x="30" y="5"/>
                  </a:cxn>
                  <a:cxn ang="0">
                    <a:pos x="26" y="18"/>
                  </a:cxn>
                  <a:cxn ang="0">
                    <a:pos x="1" y="107"/>
                  </a:cxn>
                  <a:cxn ang="0">
                    <a:pos x="1" y="107"/>
                  </a:cxn>
                  <a:cxn ang="0">
                    <a:pos x="17" y="122"/>
                  </a:cxn>
                  <a:cxn ang="0">
                    <a:pos x="43" y="106"/>
                  </a:cxn>
                  <a:cxn ang="0">
                    <a:pos x="28" y="88"/>
                  </a:cxn>
                </a:cxnLst>
                <a:rect l="0" t="0" r="r" b="b"/>
                <a:pathLst>
                  <a:path w="121" h="131">
                    <a:moveTo>
                      <a:pt x="28" y="88"/>
                    </a:moveTo>
                    <a:cubicBezTo>
                      <a:pt x="21" y="88"/>
                      <a:pt x="14" y="90"/>
                      <a:pt x="9" y="94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5" y="19"/>
                      <a:pt x="90" y="26"/>
                      <a:pt x="97" y="27"/>
                    </a:cubicBezTo>
                    <a:cubicBezTo>
                      <a:pt x="100" y="27"/>
                      <a:pt x="101" y="28"/>
                      <a:pt x="101" y="30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77" y="115"/>
                      <a:pt x="77" y="115"/>
                      <a:pt x="77" y="115"/>
                    </a:cubicBezTo>
                    <a:cubicBezTo>
                      <a:pt x="77" y="115"/>
                      <a:pt x="77" y="115"/>
                      <a:pt x="77" y="115"/>
                    </a:cubicBezTo>
                    <a:cubicBezTo>
                      <a:pt x="76" y="123"/>
                      <a:pt x="82" y="130"/>
                      <a:pt x="92" y="131"/>
                    </a:cubicBezTo>
                    <a:cubicBezTo>
                      <a:pt x="104" y="131"/>
                      <a:pt x="115" y="124"/>
                      <a:pt x="118" y="115"/>
                    </a:cubicBezTo>
                    <a:cubicBezTo>
                      <a:pt x="121" y="105"/>
                      <a:pt x="115" y="97"/>
                      <a:pt x="104" y="97"/>
                    </a:cubicBezTo>
                    <a:cubicBezTo>
                      <a:pt x="97" y="96"/>
                      <a:pt x="90" y="99"/>
                      <a:pt x="84" y="103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6" y="27"/>
                      <a:pt x="108" y="18"/>
                      <a:pt x="109" y="14"/>
                    </a:cubicBezTo>
                    <a:cubicBezTo>
                      <a:pt x="110" y="9"/>
                      <a:pt x="105" y="9"/>
                      <a:pt x="105" y="9"/>
                    </a:cubicBezTo>
                    <a:cubicBezTo>
                      <a:pt x="105" y="9"/>
                      <a:pt x="42" y="2"/>
                      <a:pt x="36" y="1"/>
                    </a:cubicBezTo>
                    <a:cubicBezTo>
                      <a:pt x="30" y="0"/>
                      <a:pt x="30" y="5"/>
                      <a:pt x="30" y="5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0" y="115"/>
                      <a:pt x="7" y="121"/>
                      <a:pt x="17" y="122"/>
                    </a:cubicBezTo>
                    <a:cubicBezTo>
                      <a:pt x="28" y="122"/>
                      <a:pt x="40" y="115"/>
                      <a:pt x="43" y="106"/>
                    </a:cubicBezTo>
                    <a:cubicBezTo>
                      <a:pt x="46" y="97"/>
                      <a:pt x="39" y="89"/>
                      <a:pt x="28" y="8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65" name="Freeform 30"/>
              <p:cNvSpPr>
                <a:spLocks/>
              </p:cNvSpPr>
              <p:nvPr/>
            </p:nvSpPr>
            <p:spPr bwMode="auto">
              <a:xfrm>
                <a:off x="1735138" y="1290638"/>
                <a:ext cx="128588" cy="374650"/>
              </a:xfrm>
              <a:custGeom>
                <a:avLst/>
                <a:gdLst/>
                <a:ahLst/>
                <a:cxnLst>
                  <a:cxn ang="0">
                    <a:pos x="21" y="96"/>
                  </a:cxn>
                  <a:cxn ang="0">
                    <a:pos x="41" y="102"/>
                  </a:cxn>
                  <a:cxn ang="0">
                    <a:pos x="41" y="2"/>
                  </a:cxn>
                  <a:cxn ang="0">
                    <a:pos x="43" y="0"/>
                  </a:cxn>
                  <a:cxn ang="0">
                    <a:pos x="43" y="0"/>
                  </a:cxn>
                  <a:cxn ang="0">
                    <a:pos x="45" y="2"/>
                  </a:cxn>
                  <a:cxn ang="0">
                    <a:pos x="45" y="110"/>
                  </a:cxn>
                  <a:cxn ang="0">
                    <a:pos x="45" y="111"/>
                  </a:cxn>
                  <a:cxn ang="0">
                    <a:pos x="24" y="129"/>
                  </a:cxn>
                  <a:cxn ang="0">
                    <a:pos x="1" y="115"/>
                  </a:cxn>
                  <a:cxn ang="0">
                    <a:pos x="21" y="96"/>
                  </a:cxn>
                </a:cxnLst>
                <a:rect l="0" t="0" r="r" b="b"/>
                <a:pathLst>
                  <a:path w="45" h="131">
                    <a:moveTo>
                      <a:pt x="21" y="96"/>
                    </a:moveTo>
                    <a:cubicBezTo>
                      <a:pt x="29" y="95"/>
                      <a:pt x="36" y="97"/>
                      <a:pt x="41" y="10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1"/>
                      <a:pt x="42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4" y="0"/>
                      <a:pt x="45" y="1"/>
                      <a:pt x="45" y="2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1"/>
                    </a:cubicBezTo>
                    <a:cubicBezTo>
                      <a:pt x="45" y="120"/>
                      <a:pt x="36" y="128"/>
                      <a:pt x="24" y="129"/>
                    </a:cubicBezTo>
                    <a:cubicBezTo>
                      <a:pt x="12" y="131"/>
                      <a:pt x="2" y="124"/>
                      <a:pt x="1" y="115"/>
                    </a:cubicBezTo>
                    <a:cubicBezTo>
                      <a:pt x="0" y="105"/>
                      <a:pt x="9" y="97"/>
                      <a:pt x="21" y="9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66" name="Freeform 31"/>
              <p:cNvSpPr>
                <a:spLocks/>
              </p:cNvSpPr>
              <p:nvPr/>
            </p:nvSpPr>
            <p:spPr bwMode="auto">
              <a:xfrm>
                <a:off x="1576388" y="1209675"/>
                <a:ext cx="212725" cy="349250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56" y="22"/>
                  </a:cxn>
                  <a:cxn ang="0">
                    <a:pos x="65" y="32"/>
                  </a:cxn>
                  <a:cxn ang="0">
                    <a:pos x="74" y="48"/>
                  </a:cxn>
                  <a:cxn ang="0">
                    <a:pos x="75" y="55"/>
                  </a:cxn>
                  <a:cxn ang="0">
                    <a:pos x="75" y="65"/>
                  </a:cxn>
                  <a:cxn ang="0">
                    <a:pos x="66" y="84"/>
                  </a:cxn>
                  <a:cxn ang="0">
                    <a:pos x="65" y="82"/>
                  </a:cxn>
                  <a:cxn ang="0">
                    <a:pos x="70" y="59"/>
                  </a:cxn>
                  <a:cxn ang="0">
                    <a:pos x="69" y="54"/>
                  </a:cxn>
                  <a:cxn ang="0">
                    <a:pos x="64" y="45"/>
                  </a:cxn>
                  <a:cxn ang="0">
                    <a:pos x="59" y="39"/>
                  </a:cxn>
                  <a:cxn ang="0">
                    <a:pos x="44" y="22"/>
                  </a:cxn>
                  <a:cxn ang="0">
                    <a:pos x="44" y="102"/>
                  </a:cxn>
                  <a:cxn ang="0">
                    <a:pos x="44" y="103"/>
                  </a:cxn>
                  <a:cxn ang="0">
                    <a:pos x="44" y="105"/>
                  </a:cxn>
                  <a:cxn ang="0">
                    <a:pos x="22" y="122"/>
                  </a:cxn>
                  <a:cxn ang="0">
                    <a:pos x="0" y="105"/>
                  </a:cxn>
                  <a:cxn ang="0">
                    <a:pos x="22" y="89"/>
                  </a:cxn>
                  <a:cxn ang="0">
                    <a:pos x="40" y="95"/>
                  </a:cxn>
                  <a:cxn ang="0">
                    <a:pos x="40" y="2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4" y="2"/>
                  </a:cxn>
                  <a:cxn ang="0">
                    <a:pos x="44" y="4"/>
                  </a:cxn>
                </a:cxnLst>
                <a:rect l="0" t="0" r="r" b="b"/>
                <a:pathLst>
                  <a:path w="75" h="122">
                    <a:moveTo>
                      <a:pt x="44" y="4"/>
                    </a:moveTo>
                    <a:cubicBezTo>
                      <a:pt x="46" y="9"/>
                      <a:pt x="52" y="17"/>
                      <a:pt x="56" y="22"/>
                    </a:cubicBezTo>
                    <a:cubicBezTo>
                      <a:pt x="59" y="25"/>
                      <a:pt x="62" y="28"/>
                      <a:pt x="65" y="32"/>
                    </a:cubicBezTo>
                    <a:cubicBezTo>
                      <a:pt x="69" y="37"/>
                      <a:pt x="72" y="42"/>
                      <a:pt x="74" y="48"/>
                    </a:cubicBezTo>
                    <a:cubicBezTo>
                      <a:pt x="74" y="51"/>
                      <a:pt x="75" y="53"/>
                      <a:pt x="75" y="55"/>
                    </a:cubicBezTo>
                    <a:cubicBezTo>
                      <a:pt x="75" y="59"/>
                      <a:pt x="75" y="62"/>
                      <a:pt x="75" y="65"/>
                    </a:cubicBezTo>
                    <a:cubicBezTo>
                      <a:pt x="73" y="73"/>
                      <a:pt x="70" y="79"/>
                      <a:pt x="66" y="84"/>
                    </a:cubicBezTo>
                    <a:cubicBezTo>
                      <a:pt x="65" y="85"/>
                      <a:pt x="63" y="84"/>
                      <a:pt x="65" y="82"/>
                    </a:cubicBezTo>
                    <a:cubicBezTo>
                      <a:pt x="69" y="75"/>
                      <a:pt x="71" y="68"/>
                      <a:pt x="70" y="59"/>
                    </a:cubicBezTo>
                    <a:cubicBezTo>
                      <a:pt x="70" y="57"/>
                      <a:pt x="69" y="56"/>
                      <a:pt x="69" y="54"/>
                    </a:cubicBezTo>
                    <a:cubicBezTo>
                      <a:pt x="68" y="51"/>
                      <a:pt x="66" y="48"/>
                      <a:pt x="64" y="45"/>
                    </a:cubicBezTo>
                    <a:cubicBezTo>
                      <a:pt x="63" y="42"/>
                      <a:pt x="61" y="41"/>
                      <a:pt x="59" y="39"/>
                    </a:cubicBezTo>
                    <a:cubicBezTo>
                      <a:pt x="54" y="35"/>
                      <a:pt x="49" y="29"/>
                      <a:pt x="44" y="22"/>
                    </a:cubicBezTo>
                    <a:cubicBezTo>
                      <a:pt x="44" y="102"/>
                      <a:pt x="44" y="102"/>
                      <a:pt x="44" y="102"/>
                    </a:cubicBezTo>
                    <a:cubicBezTo>
                      <a:pt x="44" y="102"/>
                      <a:pt x="44" y="103"/>
                      <a:pt x="44" y="103"/>
                    </a:cubicBezTo>
                    <a:cubicBezTo>
                      <a:pt x="44" y="104"/>
                      <a:pt x="44" y="104"/>
                      <a:pt x="44" y="105"/>
                    </a:cubicBezTo>
                    <a:cubicBezTo>
                      <a:pt x="44" y="114"/>
                      <a:pt x="35" y="122"/>
                      <a:pt x="22" y="122"/>
                    </a:cubicBezTo>
                    <a:cubicBezTo>
                      <a:pt x="10" y="122"/>
                      <a:pt x="0" y="114"/>
                      <a:pt x="0" y="105"/>
                    </a:cubicBezTo>
                    <a:cubicBezTo>
                      <a:pt x="0" y="96"/>
                      <a:pt x="10" y="89"/>
                      <a:pt x="22" y="89"/>
                    </a:cubicBezTo>
                    <a:cubicBezTo>
                      <a:pt x="29" y="89"/>
                      <a:pt x="36" y="91"/>
                      <a:pt x="40" y="95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1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0"/>
                      <a:pt x="44" y="1"/>
                      <a:pt x="44" y="2"/>
                    </a:cubicBezTo>
                    <a:lnTo>
                      <a:pt x="4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67" name="Group 83"/>
            <p:cNvGrpSpPr/>
            <p:nvPr/>
          </p:nvGrpSpPr>
          <p:grpSpPr>
            <a:xfrm>
              <a:off x="16791191" y="11890163"/>
              <a:ext cx="593463" cy="671598"/>
              <a:chOff x="6472238" y="1192213"/>
              <a:chExt cx="506413" cy="573087"/>
            </a:xfrm>
            <a:solidFill>
              <a:schemeClr val="tx1"/>
            </a:solidFill>
          </p:grpSpPr>
          <p:sp>
            <p:nvSpPr>
              <p:cNvPr id="1268" name="Freeform 32"/>
              <p:cNvSpPr>
                <a:spLocks/>
              </p:cNvSpPr>
              <p:nvPr/>
            </p:nvSpPr>
            <p:spPr bwMode="auto">
              <a:xfrm>
                <a:off x="6472238" y="1358900"/>
                <a:ext cx="506413" cy="406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5" y="0"/>
                  </a:cxn>
                  <a:cxn ang="0">
                    <a:pos x="75" y="48"/>
                  </a:cxn>
                  <a:cxn ang="0">
                    <a:pos x="57" y="63"/>
                  </a:cxn>
                  <a:cxn ang="0">
                    <a:pos x="50" y="63"/>
                  </a:cxn>
                  <a:cxn ang="0">
                    <a:pos x="50" y="68"/>
                  </a:cxn>
                  <a:cxn ang="0">
                    <a:pos x="48" y="70"/>
                  </a:cxn>
                  <a:cxn ang="0">
                    <a:pos x="43" y="70"/>
                  </a:cxn>
                  <a:cxn ang="0">
                    <a:pos x="43" y="107"/>
                  </a:cxn>
                  <a:cxn ang="0">
                    <a:pos x="43" y="111"/>
                  </a:cxn>
                  <a:cxn ang="0">
                    <a:pos x="53" y="121"/>
                  </a:cxn>
                  <a:cxn ang="0">
                    <a:pos x="60" y="122"/>
                  </a:cxn>
                  <a:cxn ang="0">
                    <a:pos x="67" y="121"/>
                  </a:cxn>
                  <a:cxn ang="0">
                    <a:pos x="76" y="104"/>
                  </a:cxn>
                  <a:cxn ang="0">
                    <a:pos x="75" y="70"/>
                  </a:cxn>
                  <a:cxn ang="0">
                    <a:pos x="87" y="50"/>
                  </a:cxn>
                  <a:cxn ang="0">
                    <a:pos x="99" y="47"/>
                  </a:cxn>
                  <a:cxn ang="0">
                    <a:pos x="112" y="49"/>
                  </a:cxn>
                  <a:cxn ang="0">
                    <a:pos x="134" y="70"/>
                  </a:cxn>
                  <a:cxn ang="0">
                    <a:pos x="136" y="93"/>
                  </a:cxn>
                  <a:cxn ang="0">
                    <a:pos x="137" y="119"/>
                  </a:cxn>
                  <a:cxn ang="0">
                    <a:pos x="146" y="128"/>
                  </a:cxn>
                  <a:cxn ang="0">
                    <a:pos x="153" y="129"/>
                  </a:cxn>
                  <a:cxn ang="0">
                    <a:pos x="159" y="127"/>
                  </a:cxn>
                  <a:cxn ang="0">
                    <a:pos x="165" y="120"/>
                  </a:cxn>
                  <a:cxn ang="0">
                    <a:pos x="165" y="119"/>
                  </a:cxn>
                  <a:cxn ang="0">
                    <a:pos x="165" y="60"/>
                  </a:cxn>
                  <a:cxn ang="0">
                    <a:pos x="172" y="54"/>
                  </a:cxn>
                  <a:cxn ang="0">
                    <a:pos x="178" y="60"/>
                  </a:cxn>
                  <a:cxn ang="0">
                    <a:pos x="178" y="118"/>
                  </a:cxn>
                  <a:cxn ang="0">
                    <a:pos x="178" y="121"/>
                  </a:cxn>
                  <a:cxn ang="0">
                    <a:pos x="164" y="139"/>
                  </a:cxn>
                  <a:cxn ang="0">
                    <a:pos x="153" y="141"/>
                  </a:cxn>
                  <a:cxn ang="0">
                    <a:pos x="142" y="140"/>
                  </a:cxn>
                  <a:cxn ang="0">
                    <a:pos x="127" y="128"/>
                  </a:cxn>
                  <a:cxn ang="0">
                    <a:pos x="125" y="120"/>
                  </a:cxn>
                  <a:cxn ang="0">
                    <a:pos x="125" y="119"/>
                  </a:cxn>
                  <a:cxn ang="0">
                    <a:pos x="125" y="113"/>
                  </a:cxn>
                  <a:cxn ang="0">
                    <a:pos x="124" y="94"/>
                  </a:cxn>
                  <a:cxn ang="0">
                    <a:pos x="121" y="72"/>
                  </a:cxn>
                  <a:cxn ang="0">
                    <a:pos x="108" y="61"/>
                  </a:cxn>
                  <a:cxn ang="0">
                    <a:pos x="100" y="60"/>
                  </a:cxn>
                  <a:cxn ang="0">
                    <a:pos x="93" y="61"/>
                  </a:cxn>
                  <a:cxn ang="0">
                    <a:pos x="88" y="70"/>
                  </a:cxn>
                  <a:cxn ang="0">
                    <a:pos x="88" y="102"/>
                  </a:cxn>
                  <a:cxn ang="0">
                    <a:pos x="88" y="107"/>
                  </a:cxn>
                  <a:cxn ang="0">
                    <a:pos x="72" y="133"/>
                  </a:cxn>
                  <a:cxn ang="0">
                    <a:pos x="60" y="135"/>
                  </a:cxn>
                  <a:cxn ang="0">
                    <a:pos x="48" y="133"/>
                  </a:cxn>
                  <a:cxn ang="0">
                    <a:pos x="30" y="110"/>
                  </a:cxn>
                  <a:cxn ang="0">
                    <a:pos x="30" y="108"/>
                  </a:cxn>
                  <a:cxn ang="0">
                    <a:pos x="30" y="70"/>
                  </a:cxn>
                  <a:cxn ang="0">
                    <a:pos x="27" y="70"/>
                  </a:cxn>
                  <a:cxn ang="0">
                    <a:pos x="25" y="68"/>
                  </a:cxn>
                  <a:cxn ang="0">
                    <a:pos x="25" y="63"/>
                  </a:cxn>
                  <a:cxn ang="0">
                    <a:pos x="15" y="63"/>
                  </a:cxn>
                  <a:cxn ang="0">
                    <a:pos x="0" y="47"/>
                  </a:cxn>
                  <a:cxn ang="0">
                    <a:pos x="0" y="0"/>
                  </a:cxn>
                </a:cxnLst>
                <a:rect l="0" t="0" r="r" b="b"/>
                <a:pathLst>
                  <a:path w="178" h="142">
                    <a:moveTo>
                      <a:pt x="0" y="0"/>
                    </a:moveTo>
                    <a:cubicBezTo>
                      <a:pt x="75" y="0"/>
                      <a:pt x="75" y="0"/>
                      <a:pt x="75" y="0"/>
                    </a:cubicBezTo>
                    <a:cubicBezTo>
                      <a:pt x="75" y="16"/>
                      <a:pt x="75" y="32"/>
                      <a:pt x="75" y="48"/>
                    </a:cubicBezTo>
                    <a:cubicBezTo>
                      <a:pt x="75" y="59"/>
                      <a:pt x="67" y="63"/>
                      <a:pt x="57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9"/>
                      <a:pt x="49" y="70"/>
                      <a:pt x="48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3" y="108"/>
                      <a:pt x="42" y="110"/>
                      <a:pt x="43" y="111"/>
                    </a:cubicBezTo>
                    <a:cubicBezTo>
                      <a:pt x="44" y="116"/>
                      <a:pt x="48" y="119"/>
                      <a:pt x="53" y="121"/>
                    </a:cubicBezTo>
                    <a:cubicBezTo>
                      <a:pt x="55" y="122"/>
                      <a:pt x="57" y="122"/>
                      <a:pt x="60" y="122"/>
                    </a:cubicBezTo>
                    <a:cubicBezTo>
                      <a:pt x="62" y="122"/>
                      <a:pt x="65" y="122"/>
                      <a:pt x="67" y="121"/>
                    </a:cubicBezTo>
                    <a:cubicBezTo>
                      <a:pt x="71" y="119"/>
                      <a:pt x="75" y="115"/>
                      <a:pt x="76" y="104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5" y="60"/>
                      <a:pt x="80" y="54"/>
                      <a:pt x="87" y="50"/>
                    </a:cubicBezTo>
                    <a:cubicBezTo>
                      <a:pt x="91" y="48"/>
                      <a:pt x="95" y="47"/>
                      <a:pt x="99" y="47"/>
                    </a:cubicBezTo>
                    <a:cubicBezTo>
                      <a:pt x="104" y="47"/>
                      <a:pt x="108" y="48"/>
                      <a:pt x="112" y="49"/>
                    </a:cubicBezTo>
                    <a:cubicBezTo>
                      <a:pt x="123" y="52"/>
                      <a:pt x="132" y="60"/>
                      <a:pt x="134" y="70"/>
                    </a:cubicBezTo>
                    <a:cubicBezTo>
                      <a:pt x="135" y="77"/>
                      <a:pt x="136" y="84"/>
                      <a:pt x="136" y="93"/>
                    </a:cubicBezTo>
                    <a:cubicBezTo>
                      <a:pt x="137" y="101"/>
                      <a:pt x="137" y="109"/>
                      <a:pt x="137" y="119"/>
                    </a:cubicBezTo>
                    <a:cubicBezTo>
                      <a:pt x="138" y="124"/>
                      <a:pt x="142" y="127"/>
                      <a:pt x="146" y="128"/>
                    </a:cubicBezTo>
                    <a:cubicBezTo>
                      <a:pt x="148" y="128"/>
                      <a:pt x="151" y="129"/>
                      <a:pt x="153" y="129"/>
                    </a:cubicBezTo>
                    <a:cubicBezTo>
                      <a:pt x="155" y="129"/>
                      <a:pt x="157" y="128"/>
                      <a:pt x="159" y="127"/>
                    </a:cubicBezTo>
                    <a:cubicBezTo>
                      <a:pt x="163" y="126"/>
                      <a:pt x="165" y="124"/>
                      <a:pt x="165" y="120"/>
                    </a:cubicBezTo>
                    <a:cubicBezTo>
                      <a:pt x="165" y="120"/>
                      <a:pt x="165" y="119"/>
                      <a:pt x="165" y="119"/>
                    </a:cubicBezTo>
                    <a:cubicBezTo>
                      <a:pt x="165" y="60"/>
                      <a:pt x="165" y="60"/>
                      <a:pt x="165" y="60"/>
                    </a:cubicBezTo>
                    <a:cubicBezTo>
                      <a:pt x="165" y="57"/>
                      <a:pt x="168" y="54"/>
                      <a:pt x="172" y="54"/>
                    </a:cubicBezTo>
                    <a:cubicBezTo>
                      <a:pt x="175" y="54"/>
                      <a:pt x="178" y="57"/>
                      <a:pt x="178" y="60"/>
                    </a:cubicBezTo>
                    <a:cubicBezTo>
                      <a:pt x="178" y="118"/>
                      <a:pt x="178" y="118"/>
                      <a:pt x="178" y="118"/>
                    </a:cubicBezTo>
                    <a:cubicBezTo>
                      <a:pt x="178" y="119"/>
                      <a:pt x="178" y="120"/>
                      <a:pt x="178" y="121"/>
                    </a:cubicBezTo>
                    <a:cubicBezTo>
                      <a:pt x="178" y="130"/>
                      <a:pt x="172" y="136"/>
                      <a:pt x="164" y="139"/>
                    </a:cubicBezTo>
                    <a:cubicBezTo>
                      <a:pt x="161" y="140"/>
                      <a:pt x="157" y="141"/>
                      <a:pt x="153" y="141"/>
                    </a:cubicBezTo>
                    <a:cubicBezTo>
                      <a:pt x="150" y="142"/>
                      <a:pt x="146" y="141"/>
                      <a:pt x="142" y="140"/>
                    </a:cubicBezTo>
                    <a:cubicBezTo>
                      <a:pt x="136" y="138"/>
                      <a:pt x="130" y="134"/>
                      <a:pt x="127" y="128"/>
                    </a:cubicBezTo>
                    <a:cubicBezTo>
                      <a:pt x="126" y="125"/>
                      <a:pt x="125" y="123"/>
                      <a:pt x="125" y="120"/>
                    </a:cubicBezTo>
                    <a:cubicBezTo>
                      <a:pt x="125" y="120"/>
                      <a:pt x="125" y="120"/>
                      <a:pt x="125" y="119"/>
                    </a:cubicBezTo>
                    <a:cubicBezTo>
                      <a:pt x="125" y="117"/>
                      <a:pt x="125" y="115"/>
                      <a:pt x="125" y="113"/>
                    </a:cubicBezTo>
                    <a:cubicBezTo>
                      <a:pt x="124" y="106"/>
                      <a:pt x="124" y="100"/>
                      <a:pt x="124" y="94"/>
                    </a:cubicBezTo>
                    <a:cubicBezTo>
                      <a:pt x="123" y="86"/>
                      <a:pt x="122" y="78"/>
                      <a:pt x="121" y="72"/>
                    </a:cubicBezTo>
                    <a:cubicBezTo>
                      <a:pt x="120" y="67"/>
                      <a:pt x="115" y="63"/>
                      <a:pt x="108" y="61"/>
                    </a:cubicBezTo>
                    <a:cubicBezTo>
                      <a:pt x="106" y="60"/>
                      <a:pt x="103" y="60"/>
                      <a:pt x="100" y="60"/>
                    </a:cubicBezTo>
                    <a:cubicBezTo>
                      <a:pt x="97" y="60"/>
                      <a:pt x="95" y="60"/>
                      <a:pt x="93" y="61"/>
                    </a:cubicBezTo>
                    <a:cubicBezTo>
                      <a:pt x="90" y="63"/>
                      <a:pt x="88" y="66"/>
                      <a:pt x="88" y="70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8" y="104"/>
                      <a:pt x="89" y="105"/>
                      <a:pt x="88" y="107"/>
                    </a:cubicBezTo>
                    <a:cubicBezTo>
                      <a:pt x="88" y="121"/>
                      <a:pt x="81" y="129"/>
                      <a:pt x="72" y="133"/>
                    </a:cubicBezTo>
                    <a:cubicBezTo>
                      <a:pt x="68" y="134"/>
                      <a:pt x="64" y="135"/>
                      <a:pt x="60" y="135"/>
                    </a:cubicBezTo>
                    <a:cubicBezTo>
                      <a:pt x="56" y="135"/>
                      <a:pt x="52" y="134"/>
                      <a:pt x="48" y="133"/>
                    </a:cubicBezTo>
                    <a:cubicBezTo>
                      <a:pt x="39" y="129"/>
                      <a:pt x="31" y="122"/>
                      <a:pt x="30" y="110"/>
                    </a:cubicBezTo>
                    <a:cubicBezTo>
                      <a:pt x="30" y="110"/>
                      <a:pt x="30" y="109"/>
                      <a:pt x="30" y="108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6" y="70"/>
                      <a:pt x="25" y="69"/>
                      <a:pt x="25" y="68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6" y="63"/>
                      <a:pt x="0" y="55"/>
                      <a:pt x="0" y="4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69" name="Freeform 33"/>
              <p:cNvSpPr>
                <a:spLocks/>
              </p:cNvSpPr>
              <p:nvPr/>
            </p:nvSpPr>
            <p:spPr bwMode="auto">
              <a:xfrm>
                <a:off x="6500813" y="1192213"/>
                <a:ext cx="30163" cy="16033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11" y="5"/>
                  </a:cxn>
                  <a:cxn ang="0">
                    <a:pos x="11" y="56"/>
                  </a:cxn>
                  <a:cxn ang="0">
                    <a:pos x="0" y="56"/>
                  </a:cxn>
                  <a:cxn ang="0">
                    <a:pos x="0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5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70" name="Freeform 34"/>
              <p:cNvSpPr>
                <a:spLocks/>
              </p:cNvSpPr>
              <p:nvPr/>
            </p:nvSpPr>
            <p:spPr bwMode="auto">
              <a:xfrm>
                <a:off x="6627813" y="1192213"/>
                <a:ext cx="28575" cy="16033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56"/>
                  </a:cxn>
                  <a:cxn ang="0">
                    <a:pos x="0" y="56"/>
                  </a:cxn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10" h="5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71" name="Group 87"/>
            <p:cNvGrpSpPr/>
            <p:nvPr/>
          </p:nvGrpSpPr>
          <p:grpSpPr>
            <a:xfrm>
              <a:off x="14804300" y="11901325"/>
              <a:ext cx="589743" cy="617648"/>
              <a:chOff x="4776788" y="1201738"/>
              <a:chExt cx="503238" cy="527050"/>
            </a:xfrm>
            <a:solidFill>
              <a:schemeClr val="tx1"/>
            </a:solidFill>
          </p:grpSpPr>
          <p:sp>
            <p:nvSpPr>
              <p:cNvPr id="1272" name="Freeform 35"/>
              <p:cNvSpPr>
                <a:spLocks noEditPoints="1"/>
              </p:cNvSpPr>
              <p:nvPr/>
            </p:nvSpPr>
            <p:spPr bwMode="auto">
              <a:xfrm>
                <a:off x="4776788" y="1201738"/>
                <a:ext cx="312738" cy="52705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5" y="0"/>
                  </a:cxn>
                  <a:cxn ang="0">
                    <a:pos x="101" y="46"/>
                  </a:cxn>
                  <a:cxn ang="0">
                    <a:pos x="101" y="61"/>
                  </a:cxn>
                  <a:cxn ang="0">
                    <a:pos x="95" y="61"/>
                  </a:cxn>
                  <a:cxn ang="0">
                    <a:pos x="95" y="47"/>
                  </a:cxn>
                  <a:cxn ang="0">
                    <a:pos x="55" y="7"/>
                  </a:cxn>
                  <a:cxn ang="0">
                    <a:pos x="55" y="7"/>
                  </a:cxn>
                  <a:cxn ang="0">
                    <a:pos x="14" y="47"/>
                  </a:cxn>
                  <a:cxn ang="0">
                    <a:pos x="14" y="61"/>
                  </a:cxn>
                  <a:cxn ang="0">
                    <a:pos x="8" y="61"/>
                  </a:cxn>
                  <a:cxn ang="0">
                    <a:pos x="8" y="46"/>
                  </a:cxn>
                  <a:cxn ang="0">
                    <a:pos x="55" y="0"/>
                  </a:cxn>
                  <a:cxn ang="0">
                    <a:pos x="6" y="173"/>
                  </a:cxn>
                  <a:cxn ang="0">
                    <a:pos x="16" y="173"/>
                  </a:cxn>
                  <a:cxn ang="0">
                    <a:pos x="46" y="165"/>
                  </a:cxn>
                  <a:cxn ang="0">
                    <a:pos x="46" y="152"/>
                  </a:cxn>
                  <a:cxn ang="0">
                    <a:pos x="8" y="107"/>
                  </a:cxn>
                  <a:cxn ang="0">
                    <a:pos x="8" y="72"/>
                  </a:cxn>
                  <a:cxn ang="0">
                    <a:pos x="14" y="72"/>
                  </a:cxn>
                  <a:cxn ang="0">
                    <a:pos x="14" y="106"/>
                  </a:cxn>
                  <a:cxn ang="0">
                    <a:pos x="55" y="146"/>
                  </a:cxn>
                  <a:cxn ang="0">
                    <a:pos x="55" y="146"/>
                  </a:cxn>
                  <a:cxn ang="0">
                    <a:pos x="95" y="106"/>
                  </a:cxn>
                  <a:cxn ang="0">
                    <a:pos x="95" y="72"/>
                  </a:cxn>
                  <a:cxn ang="0">
                    <a:pos x="101" y="72"/>
                  </a:cxn>
                  <a:cxn ang="0">
                    <a:pos x="101" y="107"/>
                  </a:cxn>
                  <a:cxn ang="0">
                    <a:pos x="64" y="152"/>
                  </a:cxn>
                  <a:cxn ang="0">
                    <a:pos x="64" y="165"/>
                  </a:cxn>
                  <a:cxn ang="0">
                    <a:pos x="94" y="173"/>
                  </a:cxn>
                  <a:cxn ang="0">
                    <a:pos x="105" y="173"/>
                  </a:cxn>
                  <a:cxn ang="0">
                    <a:pos x="110" y="178"/>
                  </a:cxn>
                  <a:cxn ang="0">
                    <a:pos x="110" y="179"/>
                  </a:cxn>
                  <a:cxn ang="0">
                    <a:pos x="105" y="184"/>
                  </a:cxn>
                  <a:cxn ang="0">
                    <a:pos x="6" y="184"/>
                  </a:cxn>
                  <a:cxn ang="0">
                    <a:pos x="0" y="179"/>
                  </a:cxn>
                  <a:cxn ang="0">
                    <a:pos x="0" y="178"/>
                  </a:cxn>
                  <a:cxn ang="0">
                    <a:pos x="6" y="173"/>
                  </a:cxn>
                </a:cxnLst>
                <a:rect l="0" t="0" r="r" b="b"/>
                <a:pathLst>
                  <a:path w="110" h="184"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80" y="0"/>
                      <a:pt x="101" y="20"/>
                      <a:pt x="101" y="46"/>
                    </a:cubicBezTo>
                    <a:cubicBezTo>
                      <a:pt x="101" y="61"/>
                      <a:pt x="101" y="61"/>
                      <a:pt x="101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5" y="25"/>
                      <a:pt x="77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32" y="7"/>
                      <a:pt x="14" y="25"/>
                      <a:pt x="14" y="47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20"/>
                      <a:pt x="29" y="0"/>
                      <a:pt x="55" y="0"/>
                    </a:cubicBezTo>
                    <a:close/>
                    <a:moveTo>
                      <a:pt x="6" y="173"/>
                    </a:moveTo>
                    <a:cubicBezTo>
                      <a:pt x="16" y="173"/>
                      <a:pt x="16" y="173"/>
                      <a:pt x="16" y="173"/>
                    </a:cubicBezTo>
                    <a:cubicBezTo>
                      <a:pt x="16" y="169"/>
                      <a:pt x="29" y="166"/>
                      <a:pt x="46" y="165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24" y="148"/>
                      <a:pt x="8" y="129"/>
                      <a:pt x="8" y="107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28"/>
                      <a:pt x="32" y="146"/>
                      <a:pt x="55" y="146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77" y="146"/>
                      <a:pt x="95" y="128"/>
                      <a:pt x="95" y="106"/>
                    </a:cubicBezTo>
                    <a:cubicBezTo>
                      <a:pt x="95" y="72"/>
                      <a:pt x="95" y="72"/>
                      <a:pt x="95" y="72"/>
                    </a:cubicBezTo>
                    <a:cubicBezTo>
                      <a:pt x="101" y="72"/>
                      <a:pt x="101" y="72"/>
                      <a:pt x="101" y="72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1" y="129"/>
                      <a:pt x="85" y="148"/>
                      <a:pt x="64" y="152"/>
                    </a:cubicBezTo>
                    <a:cubicBezTo>
                      <a:pt x="64" y="165"/>
                      <a:pt x="64" y="165"/>
                      <a:pt x="64" y="165"/>
                    </a:cubicBezTo>
                    <a:cubicBezTo>
                      <a:pt x="81" y="166"/>
                      <a:pt x="94" y="169"/>
                      <a:pt x="94" y="173"/>
                    </a:cubicBezTo>
                    <a:cubicBezTo>
                      <a:pt x="105" y="173"/>
                      <a:pt x="105" y="173"/>
                      <a:pt x="105" y="173"/>
                    </a:cubicBezTo>
                    <a:cubicBezTo>
                      <a:pt x="107" y="173"/>
                      <a:pt x="110" y="175"/>
                      <a:pt x="110" y="178"/>
                    </a:cubicBezTo>
                    <a:cubicBezTo>
                      <a:pt x="110" y="179"/>
                      <a:pt x="110" y="179"/>
                      <a:pt x="110" y="179"/>
                    </a:cubicBezTo>
                    <a:cubicBezTo>
                      <a:pt x="110" y="181"/>
                      <a:pt x="107" y="184"/>
                      <a:pt x="105" y="184"/>
                    </a:cubicBezTo>
                    <a:cubicBezTo>
                      <a:pt x="6" y="184"/>
                      <a:pt x="6" y="184"/>
                      <a:pt x="6" y="184"/>
                    </a:cubicBezTo>
                    <a:cubicBezTo>
                      <a:pt x="3" y="184"/>
                      <a:pt x="0" y="181"/>
                      <a:pt x="0" y="179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75"/>
                      <a:pt x="3" y="173"/>
                      <a:pt x="6" y="17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73" name="Freeform 36"/>
              <p:cNvSpPr>
                <a:spLocks noEditPoints="1"/>
              </p:cNvSpPr>
              <p:nvPr/>
            </p:nvSpPr>
            <p:spPr bwMode="auto">
              <a:xfrm>
                <a:off x="5124450" y="1355725"/>
                <a:ext cx="111125" cy="112713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39" y="16"/>
                  </a:cxn>
                  <a:cxn ang="0">
                    <a:pos x="0" y="16"/>
                  </a:cxn>
                  <a:cxn ang="0">
                    <a:pos x="20" y="0"/>
                  </a:cxn>
                  <a:cxn ang="0">
                    <a:pos x="39" y="23"/>
                  </a:cxn>
                  <a:cxn ang="0">
                    <a:pos x="20" y="39"/>
                  </a:cxn>
                  <a:cxn ang="0">
                    <a:pos x="0" y="23"/>
                  </a:cxn>
                  <a:cxn ang="0">
                    <a:pos x="39" y="23"/>
                  </a:cxn>
                </a:cxnLst>
                <a:rect l="0" t="0" r="r" b="b"/>
                <a:pathLst>
                  <a:path w="39" h="39">
                    <a:moveTo>
                      <a:pt x="20" y="0"/>
                    </a:moveTo>
                    <a:cubicBezTo>
                      <a:pt x="29" y="0"/>
                      <a:pt x="37" y="7"/>
                      <a:pt x="39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7"/>
                      <a:pt x="10" y="0"/>
                      <a:pt x="20" y="0"/>
                    </a:cubicBezTo>
                    <a:close/>
                    <a:moveTo>
                      <a:pt x="39" y="23"/>
                    </a:moveTo>
                    <a:cubicBezTo>
                      <a:pt x="37" y="32"/>
                      <a:pt x="29" y="39"/>
                      <a:pt x="20" y="39"/>
                    </a:cubicBezTo>
                    <a:cubicBezTo>
                      <a:pt x="10" y="39"/>
                      <a:pt x="2" y="32"/>
                      <a:pt x="0" y="23"/>
                    </a:cubicBezTo>
                    <a:lnTo>
                      <a:pt x="3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74" name="Freeform 37"/>
              <p:cNvSpPr>
                <a:spLocks/>
              </p:cNvSpPr>
              <p:nvPr/>
            </p:nvSpPr>
            <p:spPr bwMode="auto">
              <a:xfrm>
                <a:off x="5157788" y="1479550"/>
                <a:ext cx="42863" cy="19367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5" y="54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0" y="54"/>
                  </a:cxn>
                  <a:cxn ang="0">
                    <a:pos x="0" y="0"/>
                  </a:cxn>
                  <a:cxn ang="0">
                    <a:pos x="15" y="0"/>
                  </a:cxn>
                </a:cxnLst>
                <a:rect l="0" t="0" r="r" b="b"/>
                <a:pathLst>
                  <a:path w="15" h="68">
                    <a:moveTo>
                      <a:pt x="15" y="0"/>
                    </a:move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62"/>
                      <a:pt x="12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3" y="68"/>
                      <a:pt x="0" y="62"/>
                      <a:pt x="0" y="54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75" name="Freeform 38"/>
              <p:cNvSpPr>
                <a:spLocks/>
              </p:cNvSpPr>
              <p:nvPr/>
            </p:nvSpPr>
            <p:spPr bwMode="auto">
              <a:xfrm>
                <a:off x="4852988" y="1252538"/>
                <a:ext cx="157163" cy="32702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7" y="0"/>
                  </a:cxn>
                  <a:cxn ang="0">
                    <a:pos x="55" y="28"/>
                  </a:cxn>
                  <a:cxn ang="0">
                    <a:pos x="55" y="86"/>
                  </a:cxn>
                  <a:cxn ang="0">
                    <a:pos x="27" y="114"/>
                  </a:cxn>
                  <a:cxn ang="0">
                    <a:pos x="27" y="114"/>
                  </a:cxn>
                  <a:cxn ang="0">
                    <a:pos x="0" y="86"/>
                  </a:cxn>
                  <a:cxn ang="0">
                    <a:pos x="0" y="28"/>
                  </a:cxn>
                  <a:cxn ang="0">
                    <a:pos x="27" y="0"/>
                  </a:cxn>
                </a:cxnLst>
                <a:rect l="0" t="0" r="r" b="b"/>
                <a:pathLst>
                  <a:path w="55" h="114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42" y="0"/>
                      <a:pt x="55" y="12"/>
                      <a:pt x="55" y="28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5" y="101"/>
                      <a:pt x="42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12" y="114"/>
                      <a:pt x="0" y="101"/>
                      <a:pt x="0" y="8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12" y="0"/>
                      <a:pt x="27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76" name="Freeform 39"/>
              <p:cNvSpPr>
                <a:spLocks/>
              </p:cNvSpPr>
              <p:nvPr/>
            </p:nvSpPr>
            <p:spPr bwMode="auto">
              <a:xfrm>
                <a:off x="5078413" y="1241425"/>
                <a:ext cx="201613" cy="57150"/>
              </a:xfrm>
              <a:custGeom>
                <a:avLst/>
                <a:gdLst/>
                <a:ahLst/>
                <a:cxnLst>
                  <a:cxn ang="0">
                    <a:pos x="1" y="14"/>
                  </a:cxn>
                  <a:cxn ang="0">
                    <a:pos x="1" y="18"/>
                  </a:cxn>
                  <a:cxn ang="0">
                    <a:pos x="5" y="19"/>
                  </a:cxn>
                  <a:cxn ang="0">
                    <a:pos x="35" y="6"/>
                  </a:cxn>
                  <a:cxn ang="0">
                    <a:pos x="66" y="18"/>
                  </a:cxn>
                  <a:cxn ang="0">
                    <a:pos x="70" y="17"/>
                  </a:cxn>
                  <a:cxn ang="0">
                    <a:pos x="70" y="13"/>
                  </a:cxn>
                  <a:cxn ang="0">
                    <a:pos x="35" y="0"/>
                  </a:cxn>
                  <a:cxn ang="0">
                    <a:pos x="1" y="14"/>
                  </a:cxn>
                </a:cxnLst>
                <a:rect l="0" t="0" r="r" b="b"/>
                <a:pathLst>
                  <a:path w="71" h="20">
                    <a:moveTo>
                      <a:pt x="1" y="14"/>
                    </a:moveTo>
                    <a:cubicBezTo>
                      <a:pt x="0" y="15"/>
                      <a:pt x="0" y="17"/>
                      <a:pt x="1" y="18"/>
                    </a:cubicBezTo>
                    <a:cubicBezTo>
                      <a:pt x="2" y="19"/>
                      <a:pt x="4" y="20"/>
                      <a:pt x="5" y="19"/>
                    </a:cubicBezTo>
                    <a:cubicBezTo>
                      <a:pt x="14" y="10"/>
                      <a:pt x="25" y="6"/>
                      <a:pt x="35" y="6"/>
                    </a:cubicBezTo>
                    <a:cubicBezTo>
                      <a:pt x="46" y="6"/>
                      <a:pt x="57" y="10"/>
                      <a:pt x="66" y="18"/>
                    </a:cubicBezTo>
                    <a:cubicBezTo>
                      <a:pt x="68" y="19"/>
                      <a:pt x="69" y="19"/>
                      <a:pt x="70" y="17"/>
                    </a:cubicBezTo>
                    <a:cubicBezTo>
                      <a:pt x="71" y="16"/>
                      <a:pt x="71" y="14"/>
                      <a:pt x="70" y="13"/>
                    </a:cubicBezTo>
                    <a:cubicBezTo>
                      <a:pt x="59" y="5"/>
                      <a:pt x="47" y="0"/>
                      <a:pt x="35" y="0"/>
                    </a:cubicBezTo>
                    <a:cubicBezTo>
                      <a:pt x="23" y="1"/>
                      <a:pt x="11" y="5"/>
                      <a:pt x="1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77" name="Freeform 40"/>
              <p:cNvSpPr>
                <a:spLocks/>
              </p:cNvSpPr>
              <p:nvPr/>
            </p:nvSpPr>
            <p:spPr bwMode="auto">
              <a:xfrm>
                <a:off x="5097463" y="1276350"/>
                <a:ext cx="163513" cy="47625"/>
              </a:xfrm>
              <a:custGeom>
                <a:avLst/>
                <a:gdLst/>
                <a:ahLst/>
                <a:cxnLst>
                  <a:cxn ang="0">
                    <a:pos x="1" y="11"/>
                  </a:cxn>
                  <a:cxn ang="0">
                    <a:pos x="1" y="16"/>
                  </a:cxn>
                  <a:cxn ang="0">
                    <a:pos x="5" y="16"/>
                  </a:cxn>
                  <a:cxn ang="0">
                    <a:pos x="28" y="6"/>
                  </a:cxn>
                  <a:cxn ang="0">
                    <a:pos x="52" y="16"/>
                  </a:cxn>
                  <a:cxn ang="0">
                    <a:pos x="56" y="15"/>
                  </a:cxn>
                  <a:cxn ang="0">
                    <a:pos x="56" y="11"/>
                  </a:cxn>
                  <a:cxn ang="0">
                    <a:pos x="28" y="0"/>
                  </a:cxn>
                  <a:cxn ang="0">
                    <a:pos x="1" y="11"/>
                  </a:cxn>
                </a:cxnLst>
                <a:rect l="0" t="0" r="r" b="b"/>
                <a:pathLst>
                  <a:path w="57" h="17">
                    <a:moveTo>
                      <a:pt x="1" y="11"/>
                    </a:moveTo>
                    <a:cubicBezTo>
                      <a:pt x="0" y="13"/>
                      <a:pt x="0" y="14"/>
                      <a:pt x="1" y="16"/>
                    </a:cubicBezTo>
                    <a:cubicBezTo>
                      <a:pt x="2" y="17"/>
                      <a:pt x="3" y="17"/>
                      <a:pt x="5" y="16"/>
                    </a:cubicBezTo>
                    <a:cubicBezTo>
                      <a:pt x="11" y="9"/>
                      <a:pt x="20" y="6"/>
                      <a:pt x="28" y="6"/>
                    </a:cubicBezTo>
                    <a:cubicBezTo>
                      <a:pt x="36" y="6"/>
                      <a:pt x="45" y="9"/>
                      <a:pt x="52" y="16"/>
                    </a:cubicBezTo>
                    <a:cubicBezTo>
                      <a:pt x="53" y="17"/>
                      <a:pt x="55" y="16"/>
                      <a:pt x="56" y="15"/>
                    </a:cubicBezTo>
                    <a:cubicBezTo>
                      <a:pt x="57" y="14"/>
                      <a:pt x="57" y="12"/>
                      <a:pt x="56" y="11"/>
                    </a:cubicBezTo>
                    <a:cubicBezTo>
                      <a:pt x="47" y="4"/>
                      <a:pt x="38" y="0"/>
                      <a:pt x="28" y="0"/>
                    </a:cubicBezTo>
                    <a:cubicBezTo>
                      <a:pt x="18" y="0"/>
                      <a:pt x="8" y="4"/>
                      <a:pt x="1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78" name="Freeform 41"/>
              <p:cNvSpPr>
                <a:spLocks/>
              </p:cNvSpPr>
              <p:nvPr/>
            </p:nvSpPr>
            <p:spPr bwMode="auto">
              <a:xfrm>
                <a:off x="5114925" y="1309688"/>
                <a:ext cx="128588" cy="4127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" y="13"/>
                  </a:cxn>
                  <a:cxn ang="0">
                    <a:pos x="5" y="13"/>
                  </a:cxn>
                  <a:cxn ang="0">
                    <a:pos x="22" y="6"/>
                  </a:cxn>
                  <a:cxn ang="0">
                    <a:pos x="40" y="12"/>
                  </a:cxn>
                  <a:cxn ang="0">
                    <a:pos x="44" y="12"/>
                  </a:cxn>
                  <a:cxn ang="0">
                    <a:pos x="43" y="8"/>
                  </a:cxn>
                  <a:cxn ang="0">
                    <a:pos x="22" y="0"/>
                  </a:cxn>
                  <a:cxn ang="0">
                    <a:pos x="1" y="9"/>
                  </a:cxn>
                </a:cxnLst>
                <a:rect l="0" t="0" r="r" b="b"/>
                <a:pathLst>
                  <a:path w="45" h="14">
                    <a:moveTo>
                      <a:pt x="1" y="9"/>
                    </a:moveTo>
                    <a:cubicBezTo>
                      <a:pt x="0" y="10"/>
                      <a:pt x="0" y="12"/>
                      <a:pt x="1" y="13"/>
                    </a:cubicBezTo>
                    <a:cubicBezTo>
                      <a:pt x="2" y="14"/>
                      <a:pt x="4" y="14"/>
                      <a:pt x="5" y="13"/>
                    </a:cubicBezTo>
                    <a:cubicBezTo>
                      <a:pt x="10" y="8"/>
                      <a:pt x="16" y="6"/>
                      <a:pt x="22" y="6"/>
                    </a:cubicBezTo>
                    <a:cubicBezTo>
                      <a:pt x="28" y="5"/>
                      <a:pt x="34" y="7"/>
                      <a:pt x="40" y="12"/>
                    </a:cubicBezTo>
                    <a:cubicBezTo>
                      <a:pt x="41" y="13"/>
                      <a:pt x="43" y="13"/>
                      <a:pt x="44" y="12"/>
                    </a:cubicBezTo>
                    <a:cubicBezTo>
                      <a:pt x="45" y="10"/>
                      <a:pt x="45" y="9"/>
                      <a:pt x="43" y="8"/>
                    </a:cubicBezTo>
                    <a:cubicBezTo>
                      <a:pt x="37" y="2"/>
                      <a:pt x="29" y="0"/>
                      <a:pt x="22" y="0"/>
                    </a:cubicBezTo>
                    <a:cubicBezTo>
                      <a:pt x="14" y="0"/>
                      <a:pt x="7" y="3"/>
                      <a:pt x="1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79" name="Group 95"/>
            <p:cNvGrpSpPr/>
            <p:nvPr/>
          </p:nvGrpSpPr>
          <p:grpSpPr>
            <a:xfrm>
              <a:off x="13717835" y="11823189"/>
              <a:ext cx="721829" cy="708806"/>
              <a:chOff x="3849688" y="1135063"/>
              <a:chExt cx="615950" cy="604837"/>
            </a:xfrm>
            <a:solidFill>
              <a:schemeClr val="tx1"/>
            </a:solidFill>
          </p:grpSpPr>
          <p:sp>
            <p:nvSpPr>
              <p:cNvPr id="1280" name="Freeform 42"/>
              <p:cNvSpPr>
                <a:spLocks/>
              </p:cNvSpPr>
              <p:nvPr/>
            </p:nvSpPr>
            <p:spPr bwMode="auto">
              <a:xfrm>
                <a:off x="4276725" y="1454150"/>
                <a:ext cx="66675" cy="285750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2" y="0"/>
                  </a:cxn>
                  <a:cxn ang="0">
                    <a:pos x="3" y="4"/>
                  </a:cxn>
                  <a:cxn ang="0">
                    <a:pos x="0" y="12"/>
                  </a:cxn>
                  <a:cxn ang="0">
                    <a:pos x="0" y="89"/>
                  </a:cxn>
                  <a:cxn ang="0">
                    <a:pos x="3" y="97"/>
                  </a:cxn>
                  <a:cxn ang="0">
                    <a:pos x="12" y="100"/>
                  </a:cxn>
                  <a:cxn ang="0">
                    <a:pos x="20" y="97"/>
                  </a:cxn>
                  <a:cxn ang="0">
                    <a:pos x="23" y="89"/>
                  </a:cxn>
                  <a:cxn ang="0">
                    <a:pos x="23" y="12"/>
                  </a:cxn>
                  <a:cxn ang="0">
                    <a:pos x="20" y="4"/>
                  </a:cxn>
                </a:cxnLst>
                <a:rect l="0" t="0" r="r" b="b"/>
                <a:pathLst>
                  <a:path w="23" h="100">
                    <a:moveTo>
                      <a:pt x="20" y="4"/>
                    </a:moveTo>
                    <a:cubicBezTo>
                      <a:pt x="18" y="2"/>
                      <a:pt x="15" y="0"/>
                      <a:pt x="12" y="0"/>
                    </a:cubicBezTo>
                    <a:cubicBezTo>
                      <a:pt x="8" y="0"/>
                      <a:pt x="5" y="2"/>
                      <a:pt x="3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2"/>
                      <a:pt x="1" y="95"/>
                      <a:pt x="3" y="97"/>
                    </a:cubicBezTo>
                    <a:cubicBezTo>
                      <a:pt x="5" y="99"/>
                      <a:pt x="8" y="100"/>
                      <a:pt x="12" y="100"/>
                    </a:cubicBezTo>
                    <a:cubicBezTo>
                      <a:pt x="15" y="100"/>
                      <a:pt x="18" y="99"/>
                      <a:pt x="20" y="97"/>
                    </a:cubicBezTo>
                    <a:cubicBezTo>
                      <a:pt x="22" y="95"/>
                      <a:pt x="23" y="92"/>
                      <a:pt x="23" y="8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9"/>
                      <a:pt x="22" y="6"/>
                      <a:pt x="2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81" name="Freeform 43"/>
              <p:cNvSpPr>
                <a:spLocks/>
              </p:cNvSpPr>
              <p:nvPr/>
            </p:nvSpPr>
            <p:spPr bwMode="auto">
              <a:xfrm>
                <a:off x="3963988" y="1450975"/>
                <a:ext cx="65088" cy="288925"/>
              </a:xfrm>
              <a:custGeom>
                <a:avLst/>
                <a:gdLst/>
                <a:ahLst/>
                <a:cxnLst>
                  <a:cxn ang="0">
                    <a:pos x="20" y="4"/>
                  </a:cxn>
                  <a:cxn ang="0">
                    <a:pos x="11" y="0"/>
                  </a:cxn>
                  <a:cxn ang="0">
                    <a:pos x="3" y="4"/>
                  </a:cxn>
                  <a:cxn ang="0">
                    <a:pos x="0" y="12"/>
                  </a:cxn>
                  <a:cxn ang="0">
                    <a:pos x="0" y="89"/>
                  </a:cxn>
                  <a:cxn ang="0">
                    <a:pos x="3" y="97"/>
                  </a:cxn>
                  <a:cxn ang="0">
                    <a:pos x="11" y="101"/>
                  </a:cxn>
                  <a:cxn ang="0">
                    <a:pos x="20" y="97"/>
                  </a:cxn>
                  <a:cxn ang="0">
                    <a:pos x="23" y="89"/>
                  </a:cxn>
                  <a:cxn ang="0">
                    <a:pos x="23" y="12"/>
                  </a:cxn>
                  <a:cxn ang="0">
                    <a:pos x="20" y="4"/>
                  </a:cxn>
                </a:cxnLst>
                <a:rect l="0" t="0" r="r" b="b"/>
                <a:pathLst>
                  <a:path w="23" h="101">
                    <a:moveTo>
                      <a:pt x="20" y="4"/>
                    </a:moveTo>
                    <a:cubicBezTo>
                      <a:pt x="18" y="2"/>
                      <a:pt x="15" y="0"/>
                      <a:pt x="11" y="0"/>
                    </a:cubicBezTo>
                    <a:cubicBezTo>
                      <a:pt x="8" y="0"/>
                      <a:pt x="5" y="2"/>
                      <a:pt x="3" y="4"/>
                    </a:cubicBezTo>
                    <a:cubicBezTo>
                      <a:pt x="1" y="6"/>
                      <a:pt x="0" y="9"/>
                      <a:pt x="0" y="1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2"/>
                      <a:pt x="1" y="95"/>
                      <a:pt x="3" y="97"/>
                    </a:cubicBezTo>
                    <a:cubicBezTo>
                      <a:pt x="5" y="99"/>
                      <a:pt x="8" y="101"/>
                      <a:pt x="11" y="101"/>
                    </a:cubicBezTo>
                    <a:cubicBezTo>
                      <a:pt x="15" y="101"/>
                      <a:pt x="18" y="99"/>
                      <a:pt x="20" y="97"/>
                    </a:cubicBezTo>
                    <a:cubicBezTo>
                      <a:pt x="22" y="95"/>
                      <a:pt x="23" y="92"/>
                      <a:pt x="23" y="8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9"/>
                      <a:pt x="22" y="6"/>
                      <a:pt x="2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82" name="Freeform 44"/>
              <p:cNvSpPr>
                <a:spLocks/>
              </p:cNvSpPr>
              <p:nvPr/>
            </p:nvSpPr>
            <p:spPr bwMode="auto">
              <a:xfrm>
                <a:off x="3849688" y="1135063"/>
                <a:ext cx="615950" cy="401638"/>
              </a:xfrm>
              <a:custGeom>
                <a:avLst/>
                <a:gdLst/>
                <a:ahLst/>
                <a:cxnLst>
                  <a:cxn ang="0">
                    <a:pos x="212" y="140"/>
                  </a:cxn>
                  <a:cxn ang="0">
                    <a:pos x="194" y="62"/>
                  </a:cxn>
                  <a:cxn ang="0">
                    <a:pos x="187" y="52"/>
                  </a:cxn>
                  <a:cxn ang="0">
                    <a:pos x="177" y="34"/>
                  </a:cxn>
                  <a:cxn ang="0">
                    <a:pos x="58" y="22"/>
                  </a:cxn>
                  <a:cxn ang="0">
                    <a:pos x="34" y="44"/>
                  </a:cxn>
                  <a:cxn ang="0">
                    <a:pos x="30" y="48"/>
                  </a:cxn>
                  <a:cxn ang="0">
                    <a:pos x="1" y="138"/>
                  </a:cxn>
                  <a:cxn ang="0">
                    <a:pos x="6" y="132"/>
                  </a:cxn>
                  <a:cxn ang="0">
                    <a:pos x="15" y="124"/>
                  </a:cxn>
                  <a:cxn ang="0">
                    <a:pos x="43" y="54"/>
                  </a:cxn>
                  <a:cxn ang="0">
                    <a:pos x="64" y="44"/>
                  </a:cxn>
                  <a:cxn ang="0">
                    <a:pos x="160" y="50"/>
                  </a:cxn>
                  <a:cxn ang="0">
                    <a:pos x="170" y="56"/>
                  </a:cxn>
                  <a:cxn ang="0">
                    <a:pos x="197" y="125"/>
                  </a:cxn>
                  <a:cxn ang="0">
                    <a:pos x="207" y="133"/>
                  </a:cxn>
                  <a:cxn ang="0">
                    <a:pos x="212" y="140"/>
                  </a:cxn>
                </a:cxnLst>
                <a:rect l="0" t="0" r="r" b="b"/>
                <a:pathLst>
                  <a:path w="216" h="140">
                    <a:moveTo>
                      <a:pt x="212" y="140"/>
                    </a:moveTo>
                    <a:cubicBezTo>
                      <a:pt x="216" y="110"/>
                      <a:pt x="208" y="85"/>
                      <a:pt x="194" y="62"/>
                    </a:cubicBezTo>
                    <a:cubicBezTo>
                      <a:pt x="192" y="59"/>
                      <a:pt x="189" y="55"/>
                      <a:pt x="187" y="52"/>
                    </a:cubicBezTo>
                    <a:cubicBezTo>
                      <a:pt x="188" y="48"/>
                      <a:pt x="185" y="41"/>
                      <a:pt x="177" y="34"/>
                    </a:cubicBezTo>
                    <a:cubicBezTo>
                      <a:pt x="136" y="4"/>
                      <a:pt x="98" y="0"/>
                      <a:pt x="58" y="22"/>
                    </a:cubicBezTo>
                    <a:cubicBezTo>
                      <a:pt x="53" y="25"/>
                      <a:pt x="34" y="34"/>
                      <a:pt x="34" y="44"/>
                    </a:cubicBezTo>
                    <a:cubicBezTo>
                      <a:pt x="33" y="45"/>
                      <a:pt x="32" y="47"/>
                      <a:pt x="30" y="48"/>
                    </a:cubicBezTo>
                    <a:cubicBezTo>
                      <a:pt x="9" y="70"/>
                      <a:pt x="0" y="101"/>
                      <a:pt x="1" y="138"/>
                    </a:cubicBezTo>
                    <a:cubicBezTo>
                      <a:pt x="3" y="136"/>
                      <a:pt x="4" y="134"/>
                      <a:pt x="6" y="132"/>
                    </a:cubicBezTo>
                    <a:cubicBezTo>
                      <a:pt x="9" y="128"/>
                      <a:pt x="12" y="126"/>
                      <a:pt x="15" y="124"/>
                    </a:cubicBezTo>
                    <a:cubicBezTo>
                      <a:pt x="15" y="93"/>
                      <a:pt x="26" y="70"/>
                      <a:pt x="43" y="54"/>
                    </a:cubicBezTo>
                    <a:cubicBezTo>
                      <a:pt x="50" y="55"/>
                      <a:pt x="58" y="47"/>
                      <a:pt x="64" y="44"/>
                    </a:cubicBezTo>
                    <a:cubicBezTo>
                      <a:pt x="96" y="25"/>
                      <a:pt x="128" y="28"/>
                      <a:pt x="160" y="50"/>
                    </a:cubicBezTo>
                    <a:cubicBezTo>
                      <a:pt x="164" y="53"/>
                      <a:pt x="167" y="54"/>
                      <a:pt x="170" y="56"/>
                    </a:cubicBezTo>
                    <a:cubicBezTo>
                      <a:pt x="185" y="71"/>
                      <a:pt x="196" y="94"/>
                      <a:pt x="197" y="125"/>
                    </a:cubicBezTo>
                    <a:cubicBezTo>
                      <a:pt x="201" y="127"/>
                      <a:pt x="204" y="130"/>
                      <a:pt x="207" y="133"/>
                    </a:cubicBezTo>
                    <a:cubicBezTo>
                      <a:pt x="209" y="135"/>
                      <a:pt x="210" y="137"/>
                      <a:pt x="212" y="1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83" name="Freeform 45"/>
              <p:cNvSpPr>
                <a:spLocks/>
              </p:cNvSpPr>
              <p:nvPr/>
            </p:nvSpPr>
            <p:spPr bwMode="auto">
              <a:xfrm>
                <a:off x="4354513" y="1493838"/>
                <a:ext cx="104775" cy="214313"/>
              </a:xfrm>
              <a:custGeom>
                <a:avLst/>
                <a:gdLst/>
                <a:ahLst/>
                <a:cxnLst>
                  <a:cxn ang="0">
                    <a:pos x="27" y="11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74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27" y="64"/>
                  </a:cxn>
                  <a:cxn ang="0">
                    <a:pos x="37" y="37"/>
                  </a:cxn>
                  <a:cxn ang="0">
                    <a:pos x="27" y="11"/>
                  </a:cxn>
                </a:cxnLst>
                <a:rect l="0" t="0" r="r" b="b"/>
                <a:pathLst>
                  <a:path w="37" h="75">
                    <a:moveTo>
                      <a:pt x="27" y="11"/>
                    </a:moveTo>
                    <a:cubicBezTo>
                      <a:pt x="22" y="4"/>
                      <a:pt x="14" y="0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3" y="75"/>
                      <a:pt x="4" y="75"/>
                      <a:pt x="6" y="75"/>
                    </a:cubicBezTo>
                    <a:cubicBezTo>
                      <a:pt x="14" y="75"/>
                      <a:pt x="22" y="70"/>
                      <a:pt x="27" y="64"/>
                    </a:cubicBezTo>
                    <a:cubicBezTo>
                      <a:pt x="33" y="57"/>
                      <a:pt x="37" y="48"/>
                      <a:pt x="37" y="37"/>
                    </a:cubicBezTo>
                    <a:cubicBezTo>
                      <a:pt x="37" y="27"/>
                      <a:pt x="33" y="17"/>
                      <a:pt x="27" y="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84" name="Freeform 46"/>
              <p:cNvSpPr>
                <a:spLocks/>
              </p:cNvSpPr>
              <p:nvPr/>
            </p:nvSpPr>
            <p:spPr bwMode="auto">
              <a:xfrm>
                <a:off x="3849688" y="1487488"/>
                <a:ext cx="103188" cy="2143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9" y="11"/>
                  </a:cxn>
                  <a:cxn ang="0">
                    <a:pos x="0" y="38"/>
                  </a:cxn>
                  <a:cxn ang="0">
                    <a:pos x="9" y="64"/>
                  </a:cxn>
                  <a:cxn ang="0">
                    <a:pos x="31" y="75"/>
                  </a:cxn>
                  <a:cxn ang="0">
                    <a:pos x="34" y="75"/>
                  </a:cxn>
                  <a:cxn ang="0">
                    <a:pos x="36" y="75"/>
                  </a:cxn>
                  <a:cxn ang="0">
                    <a:pos x="36" y="1"/>
                  </a:cxn>
                  <a:cxn ang="0">
                    <a:pos x="34" y="1"/>
                  </a:cxn>
                  <a:cxn ang="0">
                    <a:pos x="31" y="0"/>
                  </a:cxn>
                </a:cxnLst>
                <a:rect l="0" t="0" r="r" b="b"/>
                <a:pathLst>
                  <a:path w="36" h="75">
                    <a:moveTo>
                      <a:pt x="31" y="0"/>
                    </a:moveTo>
                    <a:cubicBezTo>
                      <a:pt x="22" y="0"/>
                      <a:pt x="14" y="4"/>
                      <a:pt x="9" y="11"/>
                    </a:cubicBezTo>
                    <a:cubicBezTo>
                      <a:pt x="3" y="18"/>
                      <a:pt x="0" y="27"/>
                      <a:pt x="0" y="38"/>
                    </a:cubicBezTo>
                    <a:cubicBezTo>
                      <a:pt x="0" y="48"/>
                      <a:pt x="3" y="58"/>
                      <a:pt x="9" y="64"/>
                    </a:cubicBezTo>
                    <a:cubicBezTo>
                      <a:pt x="14" y="71"/>
                      <a:pt x="22" y="75"/>
                      <a:pt x="31" y="75"/>
                    </a:cubicBezTo>
                    <a:cubicBezTo>
                      <a:pt x="32" y="75"/>
                      <a:pt x="33" y="75"/>
                      <a:pt x="34" y="75"/>
                    </a:cubicBezTo>
                    <a:cubicBezTo>
                      <a:pt x="34" y="75"/>
                      <a:pt x="35" y="75"/>
                      <a:pt x="36" y="75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3" y="0"/>
                      <a:pt x="32" y="0"/>
                      <a:pt x="3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85" name="Group 101"/>
            <p:cNvGrpSpPr/>
            <p:nvPr/>
          </p:nvGrpSpPr>
          <p:grpSpPr>
            <a:xfrm>
              <a:off x="9571037" y="11838072"/>
              <a:ext cx="785082" cy="786943"/>
              <a:chOff x="311150" y="1147763"/>
              <a:chExt cx="669925" cy="671513"/>
            </a:xfrm>
            <a:solidFill>
              <a:schemeClr val="tx1"/>
            </a:solidFill>
          </p:grpSpPr>
          <p:sp>
            <p:nvSpPr>
              <p:cNvPr id="1286" name="Freeform 47"/>
              <p:cNvSpPr>
                <a:spLocks/>
              </p:cNvSpPr>
              <p:nvPr/>
            </p:nvSpPr>
            <p:spPr bwMode="auto">
              <a:xfrm>
                <a:off x="311150" y="1350963"/>
                <a:ext cx="323850" cy="468313"/>
              </a:xfrm>
              <a:custGeom>
                <a:avLst/>
                <a:gdLst/>
                <a:ahLst/>
                <a:cxnLst>
                  <a:cxn ang="0">
                    <a:pos x="114" y="164"/>
                  </a:cxn>
                  <a:cxn ang="0">
                    <a:pos x="0" y="46"/>
                  </a:cxn>
                  <a:cxn ang="0">
                    <a:pos x="10" y="0"/>
                  </a:cxn>
                  <a:cxn ang="0">
                    <a:pos x="34" y="9"/>
                  </a:cxn>
                  <a:cxn ang="0">
                    <a:pos x="26" y="46"/>
                  </a:cxn>
                  <a:cxn ang="0">
                    <a:pos x="114" y="138"/>
                  </a:cxn>
                  <a:cxn ang="0">
                    <a:pos x="114" y="164"/>
                  </a:cxn>
                </a:cxnLst>
                <a:rect l="0" t="0" r="r" b="b"/>
                <a:pathLst>
                  <a:path w="114" h="164">
                    <a:moveTo>
                      <a:pt x="114" y="164"/>
                    </a:moveTo>
                    <a:cubicBezTo>
                      <a:pt x="51" y="162"/>
                      <a:pt x="0" y="110"/>
                      <a:pt x="0" y="46"/>
                    </a:cubicBezTo>
                    <a:cubicBezTo>
                      <a:pt x="0" y="30"/>
                      <a:pt x="4" y="14"/>
                      <a:pt x="10" y="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20"/>
                      <a:pt x="26" y="33"/>
                      <a:pt x="26" y="46"/>
                    </a:cubicBezTo>
                    <a:cubicBezTo>
                      <a:pt x="26" y="96"/>
                      <a:pt x="65" y="136"/>
                      <a:pt x="114" y="138"/>
                    </a:cubicBezTo>
                    <a:lnTo>
                      <a:pt x="114" y="16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87" name="Freeform 48"/>
              <p:cNvSpPr>
                <a:spLocks/>
              </p:cNvSpPr>
              <p:nvPr/>
            </p:nvSpPr>
            <p:spPr bwMode="auto">
              <a:xfrm>
                <a:off x="641350" y="1147763"/>
                <a:ext cx="339725" cy="43656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19" y="117"/>
                  </a:cxn>
                  <a:cxn ang="0">
                    <a:pos x="113" y="153"/>
                  </a:cxn>
                  <a:cxn ang="0">
                    <a:pos x="113" y="153"/>
                  </a:cxn>
                  <a:cxn ang="0">
                    <a:pos x="89" y="144"/>
                  </a:cxn>
                  <a:cxn ang="0">
                    <a:pos x="89" y="144"/>
                  </a:cxn>
                  <a:cxn ang="0">
                    <a:pos x="93" y="117"/>
                  </a:cxn>
                  <a:cxn ang="0">
                    <a:pos x="1" y="26"/>
                  </a:cxn>
                  <a:cxn ang="0">
                    <a:pos x="0" y="26"/>
                  </a:cxn>
                  <a:cxn ang="0">
                    <a:pos x="0" y="26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119" h="153">
                    <a:moveTo>
                      <a:pt x="1" y="0"/>
                    </a:moveTo>
                    <a:cubicBezTo>
                      <a:pt x="66" y="0"/>
                      <a:pt x="119" y="53"/>
                      <a:pt x="119" y="117"/>
                    </a:cubicBezTo>
                    <a:cubicBezTo>
                      <a:pt x="119" y="130"/>
                      <a:pt x="117" y="142"/>
                      <a:pt x="113" y="153"/>
                    </a:cubicBezTo>
                    <a:cubicBezTo>
                      <a:pt x="113" y="153"/>
                      <a:pt x="113" y="153"/>
                      <a:pt x="113" y="153"/>
                    </a:cubicBezTo>
                    <a:cubicBezTo>
                      <a:pt x="89" y="144"/>
                      <a:pt x="89" y="144"/>
                      <a:pt x="89" y="144"/>
                    </a:cubicBezTo>
                    <a:cubicBezTo>
                      <a:pt x="89" y="144"/>
                      <a:pt x="89" y="144"/>
                      <a:pt x="89" y="144"/>
                    </a:cubicBezTo>
                    <a:cubicBezTo>
                      <a:pt x="91" y="136"/>
                      <a:pt x="93" y="127"/>
                      <a:pt x="93" y="117"/>
                    </a:cubicBezTo>
                    <a:cubicBezTo>
                      <a:pt x="93" y="67"/>
                      <a:pt x="52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88" name="Oval 49"/>
              <p:cNvSpPr>
                <a:spLocks noChangeArrowheads="1"/>
              </p:cNvSpPr>
              <p:nvPr/>
            </p:nvSpPr>
            <p:spPr bwMode="auto">
              <a:xfrm>
                <a:off x="601663" y="1439863"/>
                <a:ext cx="85725" cy="8731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89" name="Freeform 50"/>
              <p:cNvSpPr>
                <a:spLocks/>
              </p:cNvSpPr>
              <p:nvPr/>
            </p:nvSpPr>
            <p:spPr bwMode="auto">
              <a:xfrm>
                <a:off x="635000" y="1558925"/>
                <a:ext cx="328613" cy="260350"/>
              </a:xfrm>
              <a:custGeom>
                <a:avLst/>
                <a:gdLst/>
                <a:ahLst/>
                <a:cxnLst>
                  <a:cxn ang="0">
                    <a:pos x="115" y="9"/>
                  </a:cxn>
                  <a:cxn ang="0">
                    <a:pos x="3" y="91"/>
                  </a:cxn>
                  <a:cxn ang="0">
                    <a:pos x="0" y="91"/>
                  </a:cxn>
                  <a:cxn ang="0">
                    <a:pos x="0" y="91"/>
                  </a:cxn>
                  <a:cxn ang="0">
                    <a:pos x="0" y="65"/>
                  </a:cxn>
                  <a:cxn ang="0">
                    <a:pos x="0" y="65"/>
                  </a:cxn>
                  <a:cxn ang="0">
                    <a:pos x="3" y="65"/>
                  </a:cxn>
                  <a:cxn ang="0">
                    <a:pos x="91" y="0"/>
                  </a:cxn>
                  <a:cxn ang="0">
                    <a:pos x="115" y="9"/>
                  </a:cxn>
                </a:cxnLst>
                <a:rect l="0" t="0" r="r" b="b"/>
                <a:pathLst>
                  <a:path w="115" h="91">
                    <a:moveTo>
                      <a:pt x="115" y="9"/>
                    </a:moveTo>
                    <a:cubicBezTo>
                      <a:pt x="100" y="57"/>
                      <a:pt x="56" y="91"/>
                      <a:pt x="3" y="91"/>
                    </a:cubicBezTo>
                    <a:cubicBezTo>
                      <a:pt x="2" y="91"/>
                      <a:pt x="1" y="91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2" y="65"/>
                      <a:pt x="3" y="65"/>
                    </a:cubicBezTo>
                    <a:cubicBezTo>
                      <a:pt x="45" y="65"/>
                      <a:pt x="79" y="38"/>
                      <a:pt x="91" y="0"/>
                    </a:cubicBezTo>
                    <a:lnTo>
                      <a:pt x="11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90" name="Freeform 51"/>
              <p:cNvSpPr>
                <a:spLocks/>
              </p:cNvSpPr>
              <p:nvPr/>
            </p:nvSpPr>
            <p:spPr bwMode="auto">
              <a:xfrm>
                <a:off x="339725" y="1147763"/>
                <a:ext cx="304800" cy="228600"/>
              </a:xfrm>
              <a:custGeom>
                <a:avLst/>
                <a:gdLst/>
                <a:ahLst/>
                <a:cxnLst>
                  <a:cxn ang="0">
                    <a:pos x="106" y="26"/>
                  </a:cxn>
                  <a:cxn ang="0">
                    <a:pos x="24" y="80"/>
                  </a:cxn>
                  <a:cxn ang="0">
                    <a:pos x="24" y="80"/>
                  </a:cxn>
                  <a:cxn ang="0">
                    <a:pos x="0" y="71"/>
                  </a:cxn>
                  <a:cxn ang="0">
                    <a:pos x="0" y="71"/>
                  </a:cxn>
                  <a:cxn ang="0">
                    <a:pos x="107" y="0"/>
                  </a:cxn>
                  <a:cxn ang="0">
                    <a:pos x="106" y="26"/>
                  </a:cxn>
                </a:cxnLst>
                <a:rect l="0" t="0" r="r" b="b"/>
                <a:pathLst>
                  <a:path w="107" h="80">
                    <a:moveTo>
                      <a:pt x="106" y="26"/>
                    </a:moveTo>
                    <a:cubicBezTo>
                      <a:pt x="70" y="26"/>
                      <a:pt x="38" y="48"/>
                      <a:pt x="24" y="80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8" y="29"/>
                      <a:pt x="59" y="1"/>
                      <a:pt x="107" y="0"/>
                    </a:cubicBezTo>
                    <a:lnTo>
                      <a:pt x="106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91" name="Freeform 52"/>
              <p:cNvSpPr>
                <a:spLocks/>
              </p:cNvSpPr>
              <p:nvPr/>
            </p:nvSpPr>
            <p:spPr bwMode="auto">
              <a:xfrm>
                <a:off x="647700" y="1241425"/>
                <a:ext cx="58738" cy="20637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1" y="24"/>
                  </a:cxn>
                  <a:cxn ang="0">
                    <a:pos x="20" y="48"/>
                  </a:cxn>
                  <a:cxn ang="0">
                    <a:pos x="10" y="69"/>
                  </a:cxn>
                  <a:cxn ang="0">
                    <a:pos x="8" y="72"/>
                  </a:cxn>
                  <a:cxn ang="0">
                    <a:pos x="0" y="69"/>
                  </a:cxn>
                  <a:cxn ang="0">
                    <a:pos x="0" y="67"/>
                  </a:cxn>
                  <a:cxn ang="0">
                    <a:pos x="1" y="43"/>
                  </a:cxn>
                  <a:cxn ang="0">
                    <a:pos x="11" y="21"/>
                  </a:cxn>
                  <a:cxn ang="0">
                    <a:pos x="21" y="0"/>
                  </a:cxn>
                </a:cxnLst>
                <a:rect l="0" t="0" r="r" b="b"/>
                <a:pathLst>
                  <a:path w="21" h="72">
                    <a:moveTo>
                      <a:pt x="21" y="0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6" y="71"/>
                      <a:pt x="3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1" y="21"/>
                      <a:pt x="11" y="21"/>
                      <a:pt x="11" y="21"/>
                    </a:cubicBez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92" name="Freeform 53"/>
              <p:cNvSpPr>
                <a:spLocks/>
              </p:cNvSpPr>
              <p:nvPr/>
            </p:nvSpPr>
            <p:spPr bwMode="auto">
              <a:xfrm>
                <a:off x="450850" y="1516063"/>
                <a:ext cx="176213" cy="127000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15" y="28"/>
                  </a:cxn>
                  <a:cxn ang="0">
                    <a:pos x="29" y="13"/>
                  </a:cxn>
                  <a:cxn ang="0">
                    <a:pos x="49" y="4"/>
                  </a:cxn>
                  <a:cxn ang="0">
                    <a:pos x="58" y="0"/>
                  </a:cxn>
                  <a:cxn ang="0">
                    <a:pos x="62" y="2"/>
                  </a:cxn>
                  <a:cxn ang="0">
                    <a:pos x="54" y="11"/>
                  </a:cxn>
                  <a:cxn ang="0">
                    <a:pos x="40" y="27"/>
                  </a:cxn>
                  <a:cxn ang="0">
                    <a:pos x="20" y="35"/>
                  </a:cxn>
                  <a:cxn ang="0">
                    <a:pos x="0" y="44"/>
                  </a:cxn>
                </a:cxnLst>
                <a:rect l="0" t="0" r="r" b="b"/>
                <a:pathLst>
                  <a:path w="62" h="44">
                    <a:moveTo>
                      <a:pt x="0" y="44"/>
                    </a:moveTo>
                    <a:cubicBezTo>
                      <a:pt x="15" y="28"/>
                      <a:pt x="15" y="28"/>
                      <a:pt x="15" y="28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1"/>
                      <a:pt x="61" y="1"/>
                      <a:pt x="62" y="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20" y="35"/>
                      <a:pt x="20" y="35"/>
                      <a:pt x="20" y="35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293" name="Group 109"/>
            <p:cNvGrpSpPr/>
            <p:nvPr/>
          </p:nvGrpSpPr>
          <p:grpSpPr>
            <a:xfrm>
              <a:off x="15805187" y="11843653"/>
              <a:ext cx="675319" cy="725550"/>
              <a:chOff x="5630863" y="1152525"/>
              <a:chExt cx="576262" cy="619125"/>
            </a:xfrm>
            <a:solidFill>
              <a:schemeClr val="tx1"/>
            </a:solidFill>
          </p:grpSpPr>
          <p:sp>
            <p:nvSpPr>
              <p:cNvPr id="1294" name="Freeform 54"/>
              <p:cNvSpPr>
                <a:spLocks/>
              </p:cNvSpPr>
              <p:nvPr/>
            </p:nvSpPr>
            <p:spPr bwMode="auto">
              <a:xfrm>
                <a:off x="5630863" y="1273175"/>
                <a:ext cx="300038" cy="498475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74" y="0"/>
                  </a:cxn>
                  <a:cxn ang="0">
                    <a:pos x="104" y="94"/>
                  </a:cxn>
                  <a:cxn ang="0">
                    <a:pos x="99" y="95"/>
                  </a:cxn>
                  <a:cxn ang="0">
                    <a:pos x="82" y="41"/>
                  </a:cxn>
                  <a:cxn ang="0">
                    <a:pos x="78" y="40"/>
                  </a:cxn>
                  <a:cxn ang="0">
                    <a:pos x="78" y="165"/>
                  </a:cxn>
                  <a:cxn ang="0">
                    <a:pos x="73" y="164"/>
                  </a:cxn>
                  <a:cxn ang="0">
                    <a:pos x="53" y="96"/>
                  </a:cxn>
                  <a:cxn ang="0">
                    <a:pos x="52" y="96"/>
                  </a:cxn>
                  <a:cxn ang="0">
                    <a:pos x="32" y="164"/>
                  </a:cxn>
                  <a:cxn ang="0">
                    <a:pos x="27" y="165"/>
                  </a:cxn>
                  <a:cxn ang="0">
                    <a:pos x="27" y="40"/>
                  </a:cxn>
                  <a:cxn ang="0">
                    <a:pos x="23" y="41"/>
                  </a:cxn>
                  <a:cxn ang="0">
                    <a:pos x="7" y="93"/>
                  </a:cxn>
                  <a:cxn ang="0">
                    <a:pos x="1" y="91"/>
                  </a:cxn>
                  <a:cxn ang="0">
                    <a:pos x="31" y="0"/>
                  </a:cxn>
                  <a:cxn ang="0">
                    <a:pos x="53" y="0"/>
                  </a:cxn>
                </a:cxnLst>
                <a:rect l="0" t="0" r="r" b="b"/>
                <a:pathLst>
                  <a:path w="105" h="174">
                    <a:moveTo>
                      <a:pt x="53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90" y="1"/>
                      <a:pt x="99" y="48"/>
                      <a:pt x="104" y="94"/>
                    </a:cubicBezTo>
                    <a:cubicBezTo>
                      <a:pt x="105" y="106"/>
                      <a:pt x="102" y="104"/>
                      <a:pt x="99" y="95"/>
                    </a:cubicBezTo>
                    <a:cubicBezTo>
                      <a:pt x="93" y="76"/>
                      <a:pt x="88" y="59"/>
                      <a:pt x="82" y="41"/>
                    </a:cubicBezTo>
                    <a:cubicBezTo>
                      <a:pt x="78" y="28"/>
                      <a:pt x="78" y="31"/>
                      <a:pt x="78" y="40"/>
                    </a:cubicBezTo>
                    <a:cubicBezTo>
                      <a:pt x="79" y="82"/>
                      <a:pt x="78" y="124"/>
                      <a:pt x="78" y="165"/>
                    </a:cubicBezTo>
                    <a:cubicBezTo>
                      <a:pt x="78" y="174"/>
                      <a:pt x="75" y="171"/>
                      <a:pt x="73" y="164"/>
                    </a:cubicBezTo>
                    <a:cubicBezTo>
                      <a:pt x="66" y="142"/>
                      <a:pt x="60" y="119"/>
                      <a:pt x="53" y="96"/>
                    </a:cubicBezTo>
                    <a:cubicBezTo>
                      <a:pt x="53" y="96"/>
                      <a:pt x="52" y="95"/>
                      <a:pt x="52" y="96"/>
                    </a:cubicBezTo>
                    <a:cubicBezTo>
                      <a:pt x="46" y="119"/>
                      <a:pt x="39" y="142"/>
                      <a:pt x="32" y="164"/>
                    </a:cubicBezTo>
                    <a:cubicBezTo>
                      <a:pt x="31" y="171"/>
                      <a:pt x="27" y="174"/>
                      <a:pt x="27" y="165"/>
                    </a:cubicBezTo>
                    <a:cubicBezTo>
                      <a:pt x="27" y="124"/>
                      <a:pt x="27" y="82"/>
                      <a:pt x="27" y="40"/>
                    </a:cubicBezTo>
                    <a:cubicBezTo>
                      <a:pt x="28" y="31"/>
                      <a:pt x="27" y="28"/>
                      <a:pt x="23" y="41"/>
                    </a:cubicBezTo>
                    <a:cubicBezTo>
                      <a:pt x="18" y="58"/>
                      <a:pt x="12" y="75"/>
                      <a:pt x="7" y="93"/>
                    </a:cubicBezTo>
                    <a:cubicBezTo>
                      <a:pt x="3" y="104"/>
                      <a:pt x="0" y="108"/>
                      <a:pt x="1" y="91"/>
                    </a:cubicBezTo>
                    <a:cubicBezTo>
                      <a:pt x="6" y="46"/>
                      <a:pt x="15" y="1"/>
                      <a:pt x="31" y="0"/>
                    </a:cubicBezTo>
                    <a:lnTo>
                      <a:pt x="5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95" name="Freeform 55"/>
              <p:cNvSpPr>
                <a:spLocks/>
              </p:cNvSpPr>
              <p:nvPr/>
            </p:nvSpPr>
            <p:spPr bwMode="auto">
              <a:xfrm>
                <a:off x="5953125" y="1304925"/>
                <a:ext cx="254000" cy="446088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44" y="1"/>
                  </a:cxn>
                  <a:cxn ang="0">
                    <a:pos x="34" y="1"/>
                  </a:cxn>
                  <a:cxn ang="0">
                    <a:pos x="18" y="9"/>
                  </a:cxn>
                  <a:cxn ang="0">
                    <a:pos x="4" y="52"/>
                  </a:cxn>
                  <a:cxn ang="0">
                    <a:pos x="25" y="13"/>
                  </a:cxn>
                  <a:cxn ang="0">
                    <a:pos x="27" y="13"/>
                  </a:cxn>
                  <a:cxn ang="0">
                    <a:pos x="34" y="40"/>
                  </a:cxn>
                  <a:cxn ang="0">
                    <a:pos x="13" y="86"/>
                  </a:cxn>
                  <a:cxn ang="0">
                    <a:pos x="16" y="93"/>
                  </a:cxn>
                  <a:cxn ang="0">
                    <a:pos x="25" y="93"/>
                  </a:cxn>
                  <a:cxn ang="0">
                    <a:pos x="25" y="93"/>
                  </a:cxn>
                  <a:cxn ang="0">
                    <a:pos x="25" y="152"/>
                  </a:cxn>
                  <a:cxn ang="0">
                    <a:pos x="30" y="156"/>
                  </a:cxn>
                  <a:cxn ang="0">
                    <a:pos x="30" y="156"/>
                  </a:cxn>
                  <a:cxn ang="0">
                    <a:pos x="35" y="152"/>
                  </a:cxn>
                  <a:cxn ang="0">
                    <a:pos x="35" y="93"/>
                  </a:cxn>
                  <a:cxn ang="0">
                    <a:pos x="34" y="93"/>
                  </a:cxn>
                  <a:cxn ang="0">
                    <a:pos x="44" y="93"/>
                  </a:cxn>
                  <a:cxn ang="0">
                    <a:pos x="57" y="93"/>
                  </a:cxn>
                  <a:cxn ang="0">
                    <a:pos x="57" y="93"/>
                  </a:cxn>
                  <a:cxn ang="0">
                    <a:pos x="57" y="152"/>
                  </a:cxn>
                  <a:cxn ang="0">
                    <a:pos x="62" y="156"/>
                  </a:cxn>
                  <a:cxn ang="0">
                    <a:pos x="62" y="156"/>
                  </a:cxn>
                  <a:cxn ang="0">
                    <a:pos x="66" y="152"/>
                  </a:cxn>
                  <a:cxn ang="0">
                    <a:pos x="66" y="93"/>
                  </a:cxn>
                  <a:cxn ang="0">
                    <a:pos x="66" y="93"/>
                  </a:cxn>
                  <a:cxn ang="0">
                    <a:pos x="72" y="93"/>
                  </a:cxn>
                  <a:cxn ang="0">
                    <a:pos x="75" y="86"/>
                  </a:cxn>
                  <a:cxn ang="0">
                    <a:pos x="55" y="40"/>
                  </a:cxn>
                  <a:cxn ang="0">
                    <a:pos x="61" y="14"/>
                  </a:cxn>
                  <a:cxn ang="0">
                    <a:pos x="64" y="14"/>
                  </a:cxn>
                  <a:cxn ang="0">
                    <a:pos x="85" y="52"/>
                  </a:cxn>
                  <a:cxn ang="0">
                    <a:pos x="71" y="9"/>
                  </a:cxn>
                  <a:cxn ang="0">
                    <a:pos x="55" y="1"/>
                  </a:cxn>
                </a:cxnLst>
                <a:rect l="0" t="0" r="r" b="b"/>
                <a:pathLst>
                  <a:path w="89" h="156">
                    <a:moveTo>
                      <a:pt x="55" y="1"/>
                    </a:moveTo>
                    <a:cubicBezTo>
                      <a:pt x="44" y="1"/>
                      <a:pt x="44" y="1"/>
                      <a:pt x="4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25" y="1"/>
                      <a:pt x="24" y="0"/>
                      <a:pt x="18" y="9"/>
                    </a:cubicBezTo>
                    <a:cubicBezTo>
                      <a:pt x="9" y="21"/>
                      <a:pt x="0" y="45"/>
                      <a:pt x="4" y="52"/>
                    </a:cubicBezTo>
                    <a:cubicBezTo>
                      <a:pt x="6" y="56"/>
                      <a:pt x="10" y="45"/>
                      <a:pt x="25" y="13"/>
                    </a:cubicBezTo>
                    <a:cubicBezTo>
                      <a:pt x="26" y="12"/>
                      <a:pt x="26" y="11"/>
                      <a:pt x="27" y="13"/>
                    </a:cubicBezTo>
                    <a:cubicBezTo>
                      <a:pt x="29" y="18"/>
                      <a:pt x="34" y="34"/>
                      <a:pt x="34" y="40"/>
                    </a:cubicBezTo>
                    <a:cubicBezTo>
                      <a:pt x="34" y="49"/>
                      <a:pt x="21" y="72"/>
                      <a:pt x="13" y="86"/>
                    </a:cubicBezTo>
                    <a:cubicBezTo>
                      <a:pt x="9" y="94"/>
                      <a:pt x="8" y="93"/>
                      <a:pt x="16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152"/>
                      <a:pt x="25" y="152"/>
                      <a:pt x="25" y="152"/>
                    </a:cubicBezTo>
                    <a:cubicBezTo>
                      <a:pt x="25" y="154"/>
                      <a:pt x="27" y="156"/>
                      <a:pt x="30" y="156"/>
                    </a:cubicBezTo>
                    <a:cubicBezTo>
                      <a:pt x="30" y="156"/>
                      <a:pt x="30" y="156"/>
                      <a:pt x="30" y="156"/>
                    </a:cubicBezTo>
                    <a:cubicBezTo>
                      <a:pt x="32" y="156"/>
                      <a:pt x="35" y="154"/>
                      <a:pt x="35" y="152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4" y="93"/>
                      <a:pt x="3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57" y="152"/>
                      <a:pt x="57" y="152"/>
                      <a:pt x="57" y="152"/>
                    </a:cubicBezTo>
                    <a:cubicBezTo>
                      <a:pt x="57" y="154"/>
                      <a:pt x="59" y="156"/>
                      <a:pt x="62" y="156"/>
                    </a:cubicBezTo>
                    <a:cubicBezTo>
                      <a:pt x="62" y="156"/>
                      <a:pt x="62" y="156"/>
                      <a:pt x="62" y="156"/>
                    </a:cubicBezTo>
                    <a:cubicBezTo>
                      <a:pt x="64" y="156"/>
                      <a:pt x="66" y="154"/>
                      <a:pt x="66" y="152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72" y="93"/>
                      <a:pt x="72" y="93"/>
                      <a:pt x="72" y="93"/>
                    </a:cubicBezTo>
                    <a:cubicBezTo>
                      <a:pt x="81" y="93"/>
                      <a:pt x="80" y="94"/>
                      <a:pt x="75" y="86"/>
                    </a:cubicBezTo>
                    <a:cubicBezTo>
                      <a:pt x="68" y="72"/>
                      <a:pt x="55" y="49"/>
                      <a:pt x="55" y="40"/>
                    </a:cubicBezTo>
                    <a:cubicBezTo>
                      <a:pt x="55" y="35"/>
                      <a:pt x="59" y="21"/>
                      <a:pt x="61" y="14"/>
                    </a:cubicBezTo>
                    <a:cubicBezTo>
                      <a:pt x="62" y="11"/>
                      <a:pt x="63" y="12"/>
                      <a:pt x="64" y="14"/>
                    </a:cubicBezTo>
                    <a:cubicBezTo>
                      <a:pt x="78" y="46"/>
                      <a:pt x="82" y="56"/>
                      <a:pt x="85" y="52"/>
                    </a:cubicBezTo>
                    <a:cubicBezTo>
                      <a:pt x="89" y="45"/>
                      <a:pt x="80" y="21"/>
                      <a:pt x="71" y="9"/>
                    </a:cubicBezTo>
                    <a:cubicBezTo>
                      <a:pt x="65" y="0"/>
                      <a:pt x="64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96" name="Oval 56"/>
              <p:cNvSpPr>
                <a:spLocks noChangeArrowheads="1"/>
              </p:cNvSpPr>
              <p:nvPr/>
            </p:nvSpPr>
            <p:spPr bwMode="auto">
              <a:xfrm>
                <a:off x="5727700" y="1152525"/>
                <a:ext cx="106363" cy="1063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297" name="Oval 57"/>
              <p:cNvSpPr>
                <a:spLocks noChangeArrowheads="1"/>
              </p:cNvSpPr>
              <p:nvPr/>
            </p:nvSpPr>
            <p:spPr bwMode="auto">
              <a:xfrm>
                <a:off x="6038850" y="1212850"/>
                <a:ext cx="76200" cy="77788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298" name="Freeform 58"/>
            <p:cNvSpPr>
              <a:spLocks noEditPoints="1"/>
            </p:cNvSpPr>
            <p:nvPr/>
          </p:nvSpPr>
          <p:spPr bwMode="auto">
            <a:xfrm>
              <a:off x="17695338" y="10806991"/>
              <a:ext cx="727410" cy="794384"/>
            </a:xfrm>
            <a:custGeom>
              <a:avLst/>
              <a:gdLst>
                <a:gd name="T0" fmla="*/ 2147483646 w 218"/>
                <a:gd name="T1" fmla="*/ 2147483646 h 237"/>
                <a:gd name="T2" fmla="*/ 2147483646 w 218"/>
                <a:gd name="T3" fmla="*/ 2147483646 h 237"/>
                <a:gd name="T4" fmla="*/ 2147483646 w 218"/>
                <a:gd name="T5" fmla="*/ 2147483646 h 237"/>
                <a:gd name="T6" fmla="*/ 2147483646 w 218"/>
                <a:gd name="T7" fmla="*/ 2147483646 h 237"/>
                <a:gd name="T8" fmla="*/ 2147483646 w 218"/>
                <a:gd name="T9" fmla="*/ 2147483646 h 237"/>
                <a:gd name="T10" fmla="*/ 2147483646 w 218"/>
                <a:gd name="T11" fmla="*/ 2147483646 h 237"/>
                <a:gd name="T12" fmla="*/ 2147483646 w 218"/>
                <a:gd name="T13" fmla="*/ 2147483646 h 237"/>
                <a:gd name="T14" fmla="*/ 2147483646 w 218"/>
                <a:gd name="T15" fmla="*/ 2147483646 h 237"/>
                <a:gd name="T16" fmla="*/ 2147483646 w 218"/>
                <a:gd name="T17" fmla="*/ 2147483646 h 237"/>
                <a:gd name="T18" fmla="*/ 2147483646 w 218"/>
                <a:gd name="T19" fmla="*/ 2147483646 h 237"/>
                <a:gd name="T20" fmla="*/ 2147483646 w 218"/>
                <a:gd name="T21" fmla="*/ 2147483646 h 237"/>
                <a:gd name="T22" fmla="*/ 2147483646 w 218"/>
                <a:gd name="T23" fmla="*/ 2147483646 h 237"/>
                <a:gd name="T24" fmla="*/ 2147483646 w 218"/>
                <a:gd name="T25" fmla="*/ 2147483646 h 237"/>
                <a:gd name="T26" fmla="*/ 2147483646 w 218"/>
                <a:gd name="T27" fmla="*/ 2147483646 h 237"/>
                <a:gd name="T28" fmla="*/ 2147483646 w 218"/>
                <a:gd name="T29" fmla="*/ 2147483646 h 237"/>
                <a:gd name="T30" fmla="*/ 2147483646 w 218"/>
                <a:gd name="T31" fmla="*/ 2147483646 h 237"/>
                <a:gd name="T32" fmla="*/ 2147483646 w 218"/>
                <a:gd name="T33" fmla="*/ 2147483646 h 237"/>
                <a:gd name="T34" fmla="*/ 2147483646 w 218"/>
                <a:gd name="T35" fmla="*/ 2147483646 h 237"/>
                <a:gd name="T36" fmla="*/ 2147483646 w 218"/>
                <a:gd name="T37" fmla="*/ 2147483646 h 237"/>
                <a:gd name="T38" fmla="*/ 2147483646 w 218"/>
                <a:gd name="T39" fmla="*/ 2147483646 h 237"/>
                <a:gd name="T40" fmla="*/ 2147483646 w 218"/>
                <a:gd name="T41" fmla="*/ 2147483646 h 237"/>
                <a:gd name="T42" fmla="*/ 2147483646 w 218"/>
                <a:gd name="T43" fmla="*/ 2147483646 h 237"/>
                <a:gd name="T44" fmla="*/ 2147483646 w 218"/>
                <a:gd name="T45" fmla="*/ 2147483646 h 237"/>
                <a:gd name="T46" fmla="*/ 2147483646 w 218"/>
                <a:gd name="T47" fmla="*/ 2147483646 h 237"/>
                <a:gd name="T48" fmla="*/ 2147483646 w 218"/>
                <a:gd name="T49" fmla="*/ 2147483646 h 237"/>
                <a:gd name="T50" fmla="*/ 2147483646 w 218"/>
                <a:gd name="T51" fmla="*/ 2147483646 h 237"/>
                <a:gd name="T52" fmla="*/ 2147483646 w 218"/>
                <a:gd name="T53" fmla="*/ 2147483646 h 237"/>
                <a:gd name="T54" fmla="*/ 2147483646 w 218"/>
                <a:gd name="T55" fmla="*/ 2147483646 h 237"/>
                <a:gd name="T56" fmla="*/ 2147483646 w 218"/>
                <a:gd name="T57" fmla="*/ 2147483646 h 237"/>
                <a:gd name="T58" fmla="*/ 2147483646 w 218"/>
                <a:gd name="T59" fmla="*/ 2147483646 h 237"/>
                <a:gd name="T60" fmla="*/ 2147483646 w 218"/>
                <a:gd name="T61" fmla="*/ 2147483646 h 237"/>
                <a:gd name="T62" fmla="*/ 2147483646 w 218"/>
                <a:gd name="T63" fmla="*/ 2147483646 h 237"/>
                <a:gd name="T64" fmla="*/ 2147483646 w 218"/>
                <a:gd name="T65" fmla="*/ 2147483646 h 2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18" h="237">
                  <a:moveTo>
                    <a:pt x="27" y="118"/>
                  </a:moveTo>
                  <a:cubicBezTo>
                    <a:pt x="17" y="81"/>
                    <a:pt x="23" y="47"/>
                    <a:pt x="61" y="20"/>
                  </a:cubicBezTo>
                  <a:cubicBezTo>
                    <a:pt x="95" y="0"/>
                    <a:pt x="128" y="1"/>
                    <a:pt x="163" y="26"/>
                  </a:cubicBezTo>
                  <a:cubicBezTo>
                    <a:pt x="186" y="47"/>
                    <a:pt x="195" y="77"/>
                    <a:pt x="188" y="118"/>
                  </a:cubicBezTo>
                  <a:cubicBezTo>
                    <a:pt x="218" y="158"/>
                    <a:pt x="182" y="186"/>
                    <a:pt x="154" y="184"/>
                  </a:cubicBezTo>
                  <a:cubicBezTo>
                    <a:pt x="154" y="198"/>
                    <a:pt x="153" y="211"/>
                    <a:pt x="153" y="224"/>
                  </a:cubicBezTo>
                  <a:cubicBezTo>
                    <a:pt x="152" y="224"/>
                    <a:pt x="151" y="224"/>
                    <a:pt x="151" y="224"/>
                  </a:cubicBezTo>
                  <a:cubicBezTo>
                    <a:pt x="151" y="225"/>
                    <a:pt x="151" y="225"/>
                    <a:pt x="151" y="226"/>
                  </a:cubicBezTo>
                  <a:cubicBezTo>
                    <a:pt x="151" y="233"/>
                    <a:pt x="151" y="233"/>
                    <a:pt x="151" y="233"/>
                  </a:cubicBezTo>
                  <a:cubicBezTo>
                    <a:pt x="151" y="235"/>
                    <a:pt x="149" y="237"/>
                    <a:pt x="147" y="237"/>
                  </a:cubicBezTo>
                  <a:cubicBezTo>
                    <a:pt x="143" y="237"/>
                    <a:pt x="143" y="237"/>
                    <a:pt x="143" y="237"/>
                  </a:cubicBezTo>
                  <a:cubicBezTo>
                    <a:pt x="141" y="237"/>
                    <a:pt x="139" y="235"/>
                    <a:pt x="139" y="233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9" y="226"/>
                    <a:pt x="139" y="226"/>
                    <a:pt x="140" y="225"/>
                  </a:cubicBezTo>
                  <a:cubicBezTo>
                    <a:pt x="138" y="225"/>
                    <a:pt x="137" y="225"/>
                    <a:pt x="136" y="226"/>
                  </a:cubicBezTo>
                  <a:cubicBezTo>
                    <a:pt x="136" y="226"/>
                    <a:pt x="136" y="226"/>
                    <a:pt x="136" y="226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6" y="235"/>
                    <a:pt x="135" y="237"/>
                    <a:pt x="133" y="237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26" y="237"/>
                    <a:pt x="125" y="235"/>
                    <a:pt x="125" y="233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4" y="226"/>
                    <a:pt x="123" y="226"/>
                    <a:pt x="122" y="226"/>
                  </a:cubicBezTo>
                  <a:cubicBezTo>
                    <a:pt x="122" y="233"/>
                    <a:pt x="122" y="233"/>
                    <a:pt x="122" y="233"/>
                  </a:cubicBezTo>
                  <a:cubicBezTo>
                    <a:pt x="122" y="235"/>
                    <a:pt x="120" y="237"/>
                    <a:pt x="118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2" y="237"/>
                    <a:pt x="110" y="235"/>
                    <a:pt x="110" y="233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9" y="227"/>
                    <a:pt x="108" y="227"/>
                    <a:pt x="107" y="227"/>
                  </a:cubicBezTo>
                  <a:cubicBezTo>
                    <a:pt x="107" y="234"/>
                    <a:pt x="107" y="234"/>
                    <a:pt x="107" y="234"/>
                  </a:cubicBezTo>
                  <a:cubicBezTo>
                    <a:pt x="107" y="236"/>
                    <a:pt x="106" y="237"/>
                    <a:pt x="105" y="237"/>
                  </a:cubicBezTo>
                  <a:cubicBezTo>
                    <a:pt x="98" y="237"/>
                    <a:pt x="98" y="237"/>
                    <a:pt x="98" y="237"/>
                  </a:cubicBezTo>
                  <a:cubicBezTo>
                    <a:pt x="97" y="237"/>
                    <a:pt x="96" y="236"/>
                    <a:pt x="96" y="234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95" y="227"/>
                    <a:pt x="94" y="227"/>
                    <a:pt x="93" y="227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5"/>
                    <a:pt x="91" y="237"/>
                    <a:pt x="89" y="237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2" y="237"/>
                    <a:pt x="81" y="235"/>
                    <a:pt x="81" y="234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0" y="226"/>
                    <a:pt x="79" y="226"/>
                    <a:pt x="78" y="226"/>
                  </a:cubicBezTo>
                  <a:cubicBezTo>
                    <a:pt x="78" y="234"/>
                    <a:pt x="78" y="234"/>
                    <a:pt x="78" y="234"/>
                  </a:cubicBezTo>
                  <a:cubicBezTo>
                    <a:pt x="78" y="235"/>
                    <a:pt x="77" y="237"/>
                    <a:pt x="75" y="237"/>
                  </a:cubicBezTo>
                  <a:cubicBezTo>
                    <a:pt x="69" y="237"/>
                    <a:pt x="69" y="237"/>
                    <a:pt x="69" y="237"/>
                  </a:cubicBezTo>
                  <a:cubicBezTo>
                    <a:pt x="68" y="237"/>
                    <a:pt x="66" y="235"/>
                    <a:pt x="66" y="234"/>
                  </a:cubicBezTo>
                  <a:cubicBezTo>
                    <a:pt x="66" y="225"/>
                    <a:pt x="66" y="225"/>
                    <a:pt x="66" y="225"/>
                  </a:cubicBezTo>
                  <a:cubicBezTo>
                    <a:pt x="66" y="225"/>
                    <a:pt x="66" y="225"/>
                    <a:pt x="66" y="225"/>
                  </a:cubicBezTo>
                  <a:cubicBezTo>
                    <a:pt x="65" y="225"/>
                    <a:pt x="64" y="225"/>
                    <a:pt x="63" y="225"/>
                  </a:cubicBezTo>
                  <a:cubicBezTo>
                    <a:pt x="62" y="211"/>
                    <a:pt x="61" y="198"/>
                    <a:pt x="60" y="184"/>
                  </a:cubicBezTo>
                  <a:cubicBezTo>
                    <a:pt x="21" y="185"/>
                    <a:pt x="0" y="147"/>
                    <a:pt x="27" y="118"/>
                  </a:cubicBezTo>
                  <a:close/>
                  <a:moveTo>
                    <a:pt x="69" y="118"/>
                  </a:moveTo>
                  <a:cubicBezTo>
                    <a:pt x="52" y="118"/>
                    <a:pt x="38" y="128"/>
                    <a:pt x="38" y="139"/>
                  </a:cubicBezTo>
                  <a:cubicBezTo>
                    <a:pt x="38" y="151"/>
                    <a:pt x="52" y="161"/>
                    <a:pt x="69" y="161"/>
                  </a:cubicBezTo>
                  <a:cubicBezTo>
                    <a:pt x="86" y="161"/>
                    <a:pt x="100" y="151"/>
                    <a:pt x="100" y="139"/>
                  </a:cubicBezTo>
                  <a:cubicBezTo>
                    <a:pt x="100" y="128"/>
                    <a:pt x="86" y="118"/>
                    <a:pt x="69" y="118"/>
                  </a:cubicBezTo>
                  <a:close/>
                  <a:moveTo>
                    <a:pt x="146" y="117"/>
                  </a:moveTo>
                  <a:cubicBezTo>
                    <a:pt x="129" y="117"/>
                    <a:pt x="115" y="127"/>
                    <a:pt x="115" y="139"/>
                  </a:cubicBezTo>
                  <a:cubicBezTo>
                    <a:pt x="115" y="150"/>
                    <a:pt x="129" y="160"/>
                    <a:pt x="146" y="160"/>
                  </a:cubicBezTo>
                  <a:cubicBezTo>
                    <a:pt x="163" y="160"/>
                    <a:pt x="177" y="150"/>
                    <a:pt x="177" y="139"/>
                  </a:cubicBezTo>
                  <a:cubicBezTo>
                    <a:pt x="177" y="127"/>
                    <a:pt x="163" y="117"/>
                    <a:pt x="146" y="117"/>
                  </a:cubicBezTo>
                  <a:close/>
                  <a:moveTo>
                    <a:pt x="107" y="176"/>
                  </a:moveTo>
                  <a:cubicBezTo>
                    <a:pt x="103" y="187"/>
                    <a:pt x="103" y="187"/>
                    <a:pt x="103" y="187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107" y="203"/>
                    <a:pt x="107" y="203"/>
                    <a:pt x="107" y="203"/>
                  </a:cubicBezTo>
                  <a:cubicBezTo>
                    <a:pt x="118" y="203"/>
                    <a:pt x="118" y="203"/>
                    <a:pt x="118" y="203"/>
                  </a:cubicBezTo>
                  <a:cubicBezTo>
                    <a:pt x="112" y="187"/>
                    <a:pt x="112" y="187"/>
                    <a:pt x="112" y="187"/>
                  </a:cubicBezTo>
                  <a:lnTo>
                    <a:pt x="107" y="1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299" name="Group 115"/>
            <p:cNvGrpSpPr/>
            <p:nvPr/>
          </p:nvGrpSpPr>
          <p:grpSpPr>
            <a:xfrm>
              <a:off x="15732631" y="10991597"/>
              <a:ext cx="740433" cy="470678"/>
              <a:chOff x="5568950" y="425450"/>
              <a:chExt cx="631825" cy="401638"/>
            </a:xfrm>
            <a:solidFill>
              <a:schemeClr val="tx1"/>
            </a:solidFill>
          </p:grpSpPr>
          <p:sp>
            <p:nvSpPr>
              <p:cNvPr id="1300" name="Freeform 59"/>
              <p:cNvSpPr>
                <a:spLocks noEditPoints="1"/>
              </p:cNvSpPr>
              <p:nvPr/>
            </p:nvSpPr>
            <p:spPr bwMode="auto">
              <a:xfrm>
                <a:off x="5568950" y="425450"/>
                <a:ext cx="631825" cy="401638"/>
              </a:xfrm>
              <a:custGeom>
                <a:avLst/>
                <a:gdLst/>
                <a:ahLst/>
                <a:cxnLst>
                  <a:cxn ang="0">
                    <a:pos x="29" y="36"/>
                  </a:cxn>
                  <a:cxn ang="0">
                    <a:pos x="75" y="36"/>
                  </a:cxn>
                  <a:cxn ang="0">
                    <a:pos x="75" y="2"/>
                  </a:cxn>
                  <a:cxn ang="0">
                    <a:pos x="78" y="0"/>
                  </a:cxn>
                  <a:cxn ang="0">
                    <a:pos x="139" y="0"/>
                  </a:cxn>
                  <a:cxn ang="0">
                    <a:pos x="142" y="2"/>
                  </a:cxn>
                  <a:cxn ang="0">
                    <a:pos x="142" y="36"/>
                  </a:cxn>
                  <a:cxn ang="0">
                    <a:pos x="193" y="36"/>
                  </a:cxn>
                  <a:cxn ang="0">
                    <a:pos x="213" y="45"/>
                  </a:cxn>
                  <a:cxn ang="0">
                    <a:pos x="222" y="65"/>
                  </a:cxn>
                  <a:cxn ang="0">
                    <a:pos x="222" y="111"/>
                  </a:cxn>
                  <a:cxn ang="0">
                    <a:pos x="213" y="131"/>
                  </a:cxn>
                  <a:cxn ang="0">
                    <a:pos x="193" y="140"/>
                  </a:cxn>
                  <a:cxn ang="0">
                    <a:pos x="29" y="140"/>
                  </a:cxn>
                  <a:cxn ang="0">
                    <a:pos x="8" y="131"/>
                  </a:cxn>
                  <a:cxn ang="0">
                    <a:pos x="0" y="111"/>
                  </a:cxn>
                  <a:cxn ang="0">
                    <a:pos x="0" y="65"/>
                  </a:cxn>
                  <a:cxn ang="0">
                    <a:pos x="8" y="45"/>
                  </a:cxn>
                  <a:cxn ang="0">
                    <a:pos x="29" y="36"/>
                  </a:cxn>
                  <a:cxn ang="0">
                    <a:pos x="80" y="36"/>
                  </a:cxn>
                  <a:cxn ang="0">
                    <a:pos x="137" y="36"/>
                  </a:cxn>
                  <a:cxn ang="0">
                    <a:pos x="137" y="5"/>
                  </a:cxn>
                  <a:cxn ang="0">
                    <a:pos x="80" y="5"/>
                  </a:cxn>
                  <a:cxn ang="0">
                    <a:pos x="80" y="36"/>
                  </a:cxn>
                  <a:cxn ang="0">
                    <a:pos x="193" y="46"/>
                  </a:cxn>
                  <a:cxn ang="0">
                    <a:pos x="29" y="46"/>
                  </a:cxn>
                  <a:cxn ang="0">
                    <a:pos x="15" y="52"/>
                  </a:cxn>
                  <a:cxn ang="0">
                    <a:pos x="9" y="65"/>
                  </a:cxn>
                  <a:cxn ang="0">
                    <a:pos x="9" y="111"/>
                  </a:cxn>
                  <a:cxn ang="0">
                    <a:pos x="15" y="125"/>
                  </a:cxn>
                  <a:cxn ang="0">
                    <a:pos x="29" y="130"/>
                  </a:cxn>
                  <a:cxn ang="0">
                    <a:pos x="193" y="130"/>
                  </a:cxn>
                  <a:cxn ang="0">
                    <a:pos x="207" y="125"/>
                  </a:cxn>
                  <a:cxn ang="0">
                    <a:pos x="212" y="111"/>
                  </a:cxn>
                  <a:cxn ang="0">
                    <a:pos x="212" y="65"/>
                  </a:cxn>
                  <a:cxn ang="0">
                    <a:pos x="207" y="52"/>
                  </a:cxn>
                  <a:cxn ang="0">
                    <a:pos x="193" y="46"/>
                  </a:cxn>
                </a:cxnLst>
                <a:rect l="0" t="0" r="r" b="b"/>
                <a:pathLst>
                  <a:path w="222" h="140">
                    <a:moveTo>
                      <a:pt x="29" y="36"/>
                    </a:move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"/>
                      <a:pt x="76" y="0"/>
                      <a:pt x="78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40" y="0"/>
                      <a:pt x="142" y="1"/>
                      <a:pt x="142" y="2"/>
                    </a:cubicBezTo>
                    <a:cubicBezTo>
                      <a:pt x="142" y="36"/>
                      <a:pt x="142" y="36"/>
                      <a:pt x="142" y="36"/>
                    </a:cubicBezTo>
                    <a:cubicBezTo>
                      <a:pt x="193" y="36"/>
                      <a:pt x="193" y="36"/>
                      <a:pt x="193" y="36"/>
                    </a:cubicBezTo>
                    <a:cubicBezTo>
                      <a:pt x="201" y="36"/>
                      <a:pt x="208" y="39"/>
                      <a:pt x="213" y="45"/>
                    </a:cubicBezTo>
                    <a:cubicBezTo>
                      <a:pt x="219" y="50"/>
                      <a:pt x="222" y="57"/>
                      <a:pt x="222" y="65"/>
                    </a:cubicBezTo>
                    <a:cubicBezTo>
                      <a:pt x="222" y="111"/>
                      <a:pt x="222" y="111"/>
                      <a:pt x="222" y="111"/>
                    </a:cubicBezTo>
                    <a:cubicBezTo>
                      <a:pt x="222" y="119"/>
                      <a:pt x="219" y="126"/>
                      <a:pt x="213" y="131"/>
                    </a:cubicBezTo>
                    <a:cubicBezTo>
                      <a:pt x="208" y="137"/>
                      <a:pt x="201" y="140"/>
                      <a:pt x="193" y="140"/>
                    </a:cubicBezTo>
                    <a:cubicBezTo>
                      <a:pt x="29" y="140"/>
                      <a:pt x="29" y="140"/>
                      <a:pt x="29" y="140"/>
                    </a:cubicBezTo>
                    <a:cubicBezTo>
                      <a:pt x="21" y="140"/>
                      <a:pt x="13" y="137"/>
                      <a:pt x="8" y="131"/>
                    </a:cubicBezTo>
                    <a:cubicBezTo>
                      <a:pt x="3" y="126"/>
                      <a:pt x="0" y="119"/>
                      <a:pt x="0" y="111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57"/>
                      <a:pt x="3" y="50"/>
                      <a:pt x="8" y="45"/>
                    </a:cubicBezTo>
                    <a:cubicBezTo>
                      <a:pt x="13" y="39"/>
                      <a:pt x="21" y="36"/>
                      <a:pt x="29" y="36"/>
                    </a:cubicBezTo>
                    <a:close/>
                    <a:moveTo>
                      <a:pt x="80" y="36"/>
                    </a:moveTo>
                    <a:cubicBezTo>
                      <a:pt x="137" y="36"/>
                      <a:pt x="137" y="36"/>
                      <a:pt x="137" y="36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36"/>
                      <a:pt x="80" y="36"/>
                      <a:pt x="80" y="36"/>
                    </a:cubicBezTo>
                    <a:close/>
                    <a:moveTo>
                      <a:pt x="193" y="46"/>
                    </a:moveTo>
                    <a:cubicBezTo>
                      <a:pt x="29" y="46"/>
                      <a:pt x="29" y="46"/>
                      <a:pt x="29" y="46"/>
                    </a:cubicBezTo>
                    <a:cubicBezTo>
                      <a:pt x="23" y="46"/>
                      <a:pt x="19" y="48"/>
                      <a:pt x="15" y="52"/>
                    </a:cubicBezTo>
                    <a:cubicBezTo>
                      <a:pt x="11" y="55"/>
                      <a:pt x="9" y="60"/>
                      <a:pt x="9" y="65"/>
                    </a:cubicBezTo>
                    <a:cubicBezTo>
                      <a:pt x="9" y="111"/>
                      <a:pt x="9" y="111"/>
                      <a:pt x="9" y="111"/>
                    </a:cubicBezTo>
                    <a:cubicBezTo>
                      <a:pt x="9" y="116"/>
                      <a:pt x="11" y="121"/>
                      <a:pt x="15" y="125"/>
                    </a:cubicBezTo>
                    <a:cubicBezTo>
                      <a:pt x="19" y="128"/>
                      <a:pt x="23" y="130"/>
                      <a:pt x="29" y="130"/>
                    </a:cubicBezTo>
                    <a:cubicBezTo>
                      <a:pt x="193" y="130"/>
                      <a:pt x="193" y="130"/>
                      <a:pt x="193" y="130"/>
                    </a:cubicBezTo>
                    <a:cubicBezTo>
                      <a:pt x="198" y="130"/>
                      <a:pt x="203" y="128"/>
                      <a:pt x="207" y="125"/>
                    </a:cubicBezTo>
                    <a:cubicBezTo>
                      <a:pt x="210" y="121"/>
                      <a:pt x="212" y="116"/>
                      <a:pt x="212" y="111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12" y="60"/>
                      <a:pt x="210" y="55"/>
                      <a:pt x="207" y="52"/>
                    </a:cubicBezTo>
                    <a:cubicBezTo>
                      <a:pt x="203" y="48"/>
                      <a:pt x="198" y="46"/>
                      <a:pt x="193" y="4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01" name="Freeform 60"/>
              <p:cNvSpPr>
                <a:spLocks noEditPoints="1"/>
              </p:cNvSpPr>
              <p:nvPr/>
            </p:nvSpPr>
            <p:spPr bwMode="auto">
              <a:xfrm>
                <a:off x="5795963" y="652463"/>
                <a:ext cx="177800" cy="50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2" y="0"/>
                  </a:cxn>
                  <a:cxn ang="0">
                    <a:pos x="112" y="32"/>
                  </a:cxn>
                  <a:cxn ang="0">
                    <a:pos x="0" y="3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9" y="9"/>
                  </a:cxn>
                  <a:cxn ang="0">
                    <a:pos x="29" y="23"/>
                  </a:cxn>
                  <a:cxn ang="0">
                    <a:pos x="81" y="23"/>
                  </a:cxn>
                  <a:cxn ang="0">
                    <a:pos x="81" y="9"/>
                  </a:cxn>
                  <a:cxn ang="0">
                    <a:pos x="29" y="9"/>
                  </a:cxn>
                </a:cxnLst>
                <a:rect l="0" t="0" r="r" b="b"/>
                <a:pathLst>
                  <a:path w="112" h="32">
                    <a:moveTo>
                      <a:pt x="0" y="0"/>
                    </a:moveTo>
                    <a:lnTo>
                      <a:pt x="112" y="0"/>
                    </a:lnTo>
                    <a:lnTo>
                      <a:pt x="112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9" y="9"/>
                    </a:moveTo>
                    <a:lnTo>
                      <a:pt x="29" y="23"/>
                    </a:lnTo>
                    <a:lnTo>
                      <a:pt x="81" y="23"/>
                    </a:lnTo>
                    <a:lnTo>
                      <a:pt x="81" y="9"/>
                    </a:lnTo>
                    <a:lnTo>
                      <a:pt x="29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02" name="Freeform 61"/>
              <p:cNvSpPr>
                <a:spLocks noEditPoints="1"/>
              </p:cNvSpPr>
              <p:nvPr/>
            </p:nvSpPr>
            <p:spPr bwMode="auto">
              <a:xfrm>
                <a:off x="5627688" y="609600"/>
                <a:ext cx="142875" cy="146050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50" y="26"/>
                  </a:cxn>
                  <a:cxn ang="0">
                    <a:pos x="25" y="51"/>
                  </a:cxn>
                  <a:cxn ang="0">
                    <a:pos x="0" y="26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2" y="26"/>
                  </a:cxn>
                  <a:cxn ang="0">
                    <a:pos x="25" y="48"/>
                  </a:cxn>
                  <a:cxn ang="0">
                    <a:pos x="48" y="26"/>
                  </a:cxn>
                  <a:cxn ang="0">
                    <a:pos x="25" y="3"/>
                  </a:cxn>
                </a:cxnLst>
                <a:rect l="0" t="0" r="r" b="b"/>
                <a:pathLst>
                  <a:path w="50" h="51">
                    <a:moveTo>
                      <a:pt x="25" y="0"/>
                    </a:moveTo>
                    <a:cubicBezTo>
                      <a:pt x="39" y="0"/>
                      <a:pt x="50" y="12"/>
                      <a:pt x="50" y="26"/>
                    </a:cubicBezTo>
                    <a:cubicBezTo>
                      <a:pt x="50" y="39"/>
                      <a:pt x="39" y="51"/>
                      <a:pt x="25" y="51"/>
                    </a:cubicBezTo>
                    <a:cubicBezTo>
                      <a:pt x="11" y="51"/>
                      <a:pt x="0" y="39"/>
                      <a:pt x="0" y="26"/>
                    </a:cubicBezTo>
                    <a:cubicBezTo>
                      <a:pt x="0" y="12"/>
                      <a:pt x="11" y="0"/>
                      <a:pt x="25" y="0"/>
                    </a:cubicBezTo>
                    <a:close/>
                    <a:moveTo>
                      <a:pt x="25" y="3"/>
                    </a:moveTo>
                    <a:cubicBezTo>
                      <a:pt x="12" y="3"/>
                      <a:pt x="2" y="13"/>
                      <a:pt x="2" y="26"/>
                    </a:cubicBezTo>
                    <a:cubicBezTo>
                      <a:pt x="2" y="38"/>
                      <a:pt x="12" y="48"/>
                      <a:pt x="25" y="48"/>
                    </a:cubicBezTo>
                    <a:cubicBezTo>
                      <a:pt x="38" y="48"/>
                      <a:pt x="48" y="38"/>
                      <a:pt x="48" y="26"/>
                    </a:cubicBezTo>
                    <a:cubicBezTo>
                      <a:pt x="48" y="13"/>
                      <a:pt x="38" y="3"/>
                      <a:pt x="25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03" name="Freeform 62"/>
              <p:cNvSpPr>
                <a:spLocks noEditPoints="1"/>
              </p:cNvSpPr>
              <p:nvPr/>
            </p:nvSpPr>
            <p:spPr bwMode="auto">
              <a:xfrm>
                <a:off x="5634038" y="617538"/>
                <a:ext cx="131763" cy="128588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46" y="23"/>
                  </a:cxn>
                  <a:cxn ang="0">
                    <a:pos x="23" y="45"/>
                  </a:cxn>
                  <a:cxn ang="0">
                    <a:pos x="0" y="23"/>
                  </a:cxn>
                  <a:cxn ang="0">
                    <a:pos x="23" y="0"/>
                  </a:cxn>
                  <a:cxn ang="0">
                    <a:pos x="23" y="4"/>
                  </a:cxn>
                  <a:cxn ang="0">
                    <a:pos x="5" y="23"/>
                  </a:cxn>
                  <a:cxn ang="0">
                    <a:pos x="23" y="41"/>
                  </a:cxn>
                  <a:cxn ang="0">
                    <a:pos x="41" y="23"/>
                  </a:cxn>
                  <a:cxn ang="0">
                    <a:pos x="23" y="4"/>
                  </a:cxn>
                </a:cxnLst>
                <a:rect l="0" t="0" r="r" b="b"/>
                <a:pathLst>
                  <a:path w="46" h="45">
                    <a:moveTo>
                      <a:pt x="23" y="0"/>
                    </a:moveTo>
                    <a:cubicBezTo>
                      <a:pt x="36" y="0"/>
                      <a:pt x="46" y="10"/>
                      <a:pt x="46" y="23"/>
                    </a:cubicBezTo>
                    <a:cubicBezTo>
                      <a:pt x="46" y="35"/>
                      <a:pt x="36" y="45"/>
                      <a:pt x="23" y="45"/>
                    </a:cubicBezTo>
                    <a:cubicBezTo>
                      <a:pt x="10" y="45"/>
                      <a:pt x="0" y="35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lose/>
                    <a:moveTo>
                      <a:pt x="23" y="4"/>
                    </a:moveTo>
                    <a:cubicBezTo>
                      <a:pt x="13" y="4"/>
                      <a:pt x="5" y="12"/>
                      <a:pt x="5" y="23"/>
                    </a:cubicBezTo>
                    <a:cubicBezTo>
                      <a:pt x="5" y="33"/>
                      <a:pt x="13" y="41"/>
                      <a:pt x="23" y="41"/>
                    </a:cubicBezTo>
                    <a:cubicBezTo>
                      <a:pt x="33" y="41"/>
                      <a:pt x="41" y="33"/>
                      <a:pt x="41" y="23"/>
                    </a:cubicBezTo>
                    <a:cubicBezTo>
                      <a:pt x="41" y="12"/>
                      <a:pt x="33" y="4"/>
                      <a:pt x="23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04" name="Freeform 63"/>
              <p:cNvSpPr>
                <a:spLocks noEditPoints="1"/>
              </p:cNvSpPr>
              <p:nvPr/>
            </p:nvSpPr>
            <p:spPr bwMode="auto">
              <a:xfrm>
                <a:off x="5648325" y="628650"/>
                <a:ext cx="103188" cy="10636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36" y="19"/>
                  </a:cxn>
                  <a:cxn ang="0">
                    <a:pos x="18" y="37"/>
                  </a:cxn>
                  <a:cxn ang="0">
                    <a:pos x="0" y="19"/>
                  </a:cxn>
                  <a:cxn ang="0">
                    <a:pos x="18" y="0"/>
                  </a:cxn>
                  <a:cxn ang="0">
                    <a:pos x="18" y="14"/>
                  </a:cxn>
                  <a:cxn ang="0">
                    <a:pos x="13" y="19"/>
                  </a:cxn>
                  <a:cxn ang="0">
                    <a:pos x="18" y="23"/>
                  </a:cxn>
                  <a:cxn ang="0">
                    <a:pos x="23" y="19"/>
                  </a:cxn>
                  <a:cxn ang="0">
                    <a:pos x="18" y="14"/>
                  </a:cxn>
                </a:cxnLst>
                <a:rect l="0" t="0" r="r" b="b"/>
                <a:pathLst>
                  <a:path w="36" h="37">
                    <a:moveTo>
                      <a:pt x="18" y="0"/>
                    </a:moveTo>
                    <a:cubicBezTo>
                      <a:pt x="28" y="0"/>
                      <a:pt x="36" y="8"/>
                      <a:pt x="36" y="19"/>
                    </a:cubicBezTo>
                    <a:cubicBezTo>
                      <a:pt x="36" y="29"/>
                      <a:pt x="28" y="37"/>
                      <a:pt x="18" y="37"/>
                    </a:cubicBezTo>
                    <a:cubicBezTo>
                      <a:pt x="8" y="37"/>
                      <a:pt x="0" y="29"/>
                      <a:pt x="0" y="19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  <a:moveTo>
                      <a:pt x="18" y="14"/>
                    </a:moveTo>
                    <a:cubicBezTo>
                      <a:pt x="15" y="14"/>
                      <a:pt x="13" y="16"/>
                      <a:pt x="13" y="19"/>
                    </a:cubicBezTo>
                    <a:cubicBezTo>
                      <a:pt x="13" y="21"/>
                      <a:pt x="15" y="23"/>
                      <a:pt x="18" y="23"/>
                    </a:cubicBezTo>
                    <a:cubicBezTo>
                      <a:pt x="21" y="23"/>
                      <a:pt x="23" y="21"/>
                      <a:pt x="23" y="19"/>
                    </a:cubicBezTo>
                    <a:cubicBezTo>
                      <a:pt x="23" y="16"/>
                      <a:pt x="21" y="14"/>
                      <a:pt x="18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05" name="Freeform 64"/>
              <p:cNvSpPr>
                <a:spLocks noEditPoints="1"/>
              </p:cNvSpPr>
              <p:nvPr/>
            </p:nvSpPr>
            <p:spPr bwMode="auto">
              <a:xfrm>
                <a:off x="5999163" y="609600"/>
                <a:ext cx="144463" cy="146050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51" y="26"/>
                  </a:cxn>
                  <a:cxn ang="0">
                    <a:pos x="25" y="51"/>
                  </a:cxn>
                  <a:cxn ang="0">
                    <a:pos x="0" y="26"/>
                  </a:cxn>
                  <a:cxn ang="0">
                    <a:pos x="25" y="0"/>
                  </a:cxn>
                  <a:cxn ang="0">
                    <a:pos x="25" y="3"/>
                  </a:cxn>
                  <a:cxn ang="0">
                    <a:pos x="3" y="26"/>
                  </a:cxn>
                  <a:cxn ang="0">
                    <a:pos x="25" y="48"/>
                  </a:cxn>
                  <a:cxn ang="0">
                    <a:pos x="48" y="26"/>
                  </a:cxn>
                  <a:cxn ang="0">
                    <a:pos x="25" y="3"/>
                  </a:cxn>
                </a:cxnLst>
                <a:rect l="0" t="0" r="r" b="b"/>
                <a:pathLst>
                  <a:path w="51" h="51">
                    <a:moveTo>
                      <a:pt x="25" y="0"/>
                    </a:moveTo>
                    <a:cubicBezTo>
                      <a:pt x="39" y="0"/>
                      <a:pt x="51" y="12"/>
                      <a:pt x="51" y="26"/>
                    </a:cubicBezTo>
                    <a:cubicBezTo>
                      <a:pt x="51" y="39"/>
                      <a:pt x="39" y="51"/>
                      <a:pt x="25" y="51"/>
                    </a:cubicBezTo>
                    <a:cubicBezTo>
                      <a:pt x="12" y="51"/>
                      <a:pt x="0" y="39"/>
                      <a:pt x="0" y="26"/>
                    </a:cubicBezTo>
                    <a:cubicBezTo>
                      <a:pt x="0" y="12"/>
                      <a:pt x="12" y="0"/>
                      <a:pt x="25" y="0"/>
                    </a:cubicBezTo>
                    <a:close/>
                    <a:moveTo>
                      <a:pt x="25" y="3"/>
                    </a:moveTo>
                    <a:cubicBezTo>
                      <a:pt x="13" y="3"/>
                      <a:pt x="3" y="13"/>
                      <a:pt x="3" y="26"/>
                    </a:cubicBezTo>
                    <a:cubicBezTo>
                      <a:pt x="3" y="38"/>
                      <a:pt x="13" y="48"/>
                      <a:pt x="25" y="48"/>
                    </a:cubicBezTo>
                    <a:cubicBezTo>
                      <a:pt x="38" y="48"/>
                      <a:pt x="48" y="38"/>
                      <a:pt x="48" y="26"/>
                    </a:cubicBezTo>
                    <a:cubicBezTo>
                      <a:pt x="48" y="13"/>
                      <a:pt x="38" y="3"/>
                      <a:pt x="25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06" name="Freeform 65"/>
              <p:cNvSpPr>
                <a:spLocks noEditPoints="1"/>
              </p:cNvSpPr>
              <p:nvPr/>
            </p:nvSpPr>
            <p:spPr bwMode="auto">
              <a:xfrm>
                <a:off x="6007100" y="617538"/>
                <a:ext cx="128588" cy="128588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45" y="23"/>
                  </a:cxn>
                  <a:cxn ang="0">
                    <a:pos x="22" y="45"/>
                  </a:cxn>
                  <a:cxn ang="0">
                    <a:pos x="0" y="23"/>
                  </a:cxn>
                  <a:cxn ang="0">
                    <a:pos x="22" y="0"/>
                  </a:cxn>
                  <a:cxn ang="0">
                    <a:pos x="22" y="4"/>
                  </a:cxn>
                  <a:cxn ang="0">
                    <a:pos x="4" y="23"/>
                  </a:cxn>
                  <a:cxn ang="0">
                    <a:pos x="22" y="41"/>
                  </a:cxn>
                  <a:cxn ang="0">
                    <a:pos x="41" y="23"/>
                  </a:cxn>
                  <a:cxn ang="0">
                    <a:pos x="22" y="4"/>
                  </a:cxn>
                </a:cxnLst>
                <a:rect l="0" t="0" r="r" b="b"/>
                <a:pathLst>
                  <a:path w="45" h="45">
                    <a:moveTo>
                      <a:pt x="22" y="0"/>
                    </a:moveTo>
                    <a:cubicBezTo>
                      <a:pt x="35" y="0"/>
                      <a:pt x="45" y="10"/>
                      <a:pt x="45" y="23"/>
                    </a:cubicBezTo>
                    <a:cubicBezTo>
                      <a:pt x="45" y="35"/>
                      <a:pt x="35" y="45"/>
                      <a:pt x="22" y="45"/>
                    </a:cubicBezTo>
                    <a:cubicBezTo>
                      <a:pt x="10" y="45"/>
                      <a:pt x="0" y="35"/>
                      <a:pt x="0" y="23"/>
                    </a:cubicBezTo>
                    <a:cubicBezTo>
                      <a:pt x="0" y="10"/>
                      <a:pt x="10" y="0"/>
                      <a:pt x="22" y="0"/>
                    </a:cubicBezTo>
                    <a:close/>
                    <a:moveTo>
                      <a:pt x="22" y="4"/>
                    </a:moveTo>
                    <a:cubicBezTo>
                      <a:pt x="12" y="4"/>
                      <a:pt x="4" y="12"/>
                      <a:pt x="4" y="23"/>
                    </a:cubicBezTo>
                    <a:cubicBezTo>
                      <a:pt x="4" y="33"/>
                      <a:pt x="12" y="41"/>
                      <a:pt x="22" y="41"/>
                    </a:cubicBezTo>
                    <a:cubicBezTo>
                      <a:pt x="33" y="41"/>
                      <a:pt x="41" y="33"/>
                      <a:pt x="41" y="23"/>
                    </a:cubicBezTo>
                    <a:cubicBezTo>
                      <a:pt x="41" y="12"/>
                      <a:pt x="33" y="4"/>
                      <a:pt x="22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07" name="Freeform 66"/>
              <p:cNvSpPr>
                <a:spLocks noEditPoints="1"/>
              </p:cNvSpPr>
              <p:nvPr/>
            </p:nvSpPr>
            <p:spPr bwMode="auto">
              <a:xfrm>
                <a:off x="6018213" y="628650"/>
                <a:ext cx="106363" cy="10636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37" y="19"/>
                  </a:cxn>
                  <a:cxn ang="0">
                    <a:pos x="18" y="37"/>
                  </a:cxn>
                  <a:cxn ang="0">
                    <a:pos x="0" y="19"/>
                  </a:cxn>
                  <a:cxn ang="0">
                    <a:pos x="18" y="0"/>
                  </a:cxn>
                  <a:cxn ang="0">
                    <a:pos x="18" y="14"/>
                  </a:cxn>
                  <a:cxn ang="0">
                    <a:pos x="14" y="19"/>
                  </a:cxn>
                  <a:cxn ang="0">
                    <a:pos x="18" y="23"/>
                  </a:cxn>
                  <a:cxn ang="0">
                    <a:pos x="23" y="19"/>
                  </a:cxn>
                  <a:cxn ang="0">
                    <a:pos x="18" y="14"/>
                  </a:cxn>
                </a:cxnLst>
                <a:rect l="0" t="0" r="r" b="b"/>
                <a:pathLst>
                  <a:path w="37" h="37">
                    <a:moveTo>
                      <a:pt x="18" y="0"/>
                    </a:moveTo>
                    <a:cubicBezTo>
                      <a:pt x="29" y="0"/>
                      <a:pt x="37" y="8"/>
                      <a:pt x="37" y="19"/>
                    </a:cubicBezTo>
                    <a:cubicBezTo>
                      <a:pt x="37" y="29"/>
                      <a:pt x="29" y="37"/>
                      <a:pt x="18" y="37"/>
                    </a:cubicBezTo>
                    <a:cubicBezTo>
                      <a:pt x="8" y="37"/>
                      <a:pt x="0" y="29"/>
                      <a:pt x="0" y="19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  <a:moveTo>
                      <a:pt x="18" y="14"/>
                    </a:moveTo>
                    <a:cubicBezTo>
                      <a:pt x="16" y="14"/>
                      <a:pt x="14" y="16"/>
                      <a:pt x="14" y="19"/>
                    </a:cubicBezTo>
                    <a:cubicBezTo>
                      <a:pt x="14" y="21"/>
                      <a:pt x="16" y="23"/>
                      <a:pt x="18" y="23"/>
                    </a:cubicBezTo>
                    <a:cubicBezTo>
                      <a:pt x="21" y="23"/>
                      <a:pt x="23" y="21"/>
                      <a:pt x="23" y="19"/>
                    </a:cubicBezTo>
                    <a:cubicBezTo>
                      <a:pt x="23" y="16"/>
                      <a:pt x="21" y="14"/>
                      <a:pt x="18" y="1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08" name="Freeform 67"/>
              <p:cNvSpPr>
                <a:spLocks noEditPoints="1"/>
              </p:cNvSpPr>
              <p:nvPr/>
            </p:nvSpPr>
            <p:spPr bwMode="auto">
              <a:xfrm>
                <a:off x="5835650" y="660400"/>
                <a:ext cx="95250" cy="349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6" y="0"/>
                  </a:cxn>
                  <a:cxn ang="0">
                    <a:pos x="60" y="0"/>
                  </a:cxn>
                  <a:cxn ang="0">
                    <a:pos x="60" y="4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56" y="22"/>
                  </a:cxn>
                  <a:cxn ang="0">
                    <a:pos x="4" y="22"/>
                  </a:cxn>
                  <a:cxn ang="0">
                    <a:pos x="0" y="22"/>
                  </a:cxn>
                  <a:cxn ang="0">
                    <a:pos x="0" y="1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54" y="7"/>
                  </a:cxn>
                  <a:cxn ang="0">
                    <a:pos x="8" y="7"/>
                  </a:cxn>
                  <a:cxn ang="0">
                    <a:pos x="8" y="15"/>
                  </a:cxn>
                  <a:cxn ang="0">
                    <a:pos x="54" y="15"/>
                  </a:cxn>
                  <a:cxn ang="0">
                    <a:pos x="54" y="7"/>
                  </a:cxn>
                </a:cxnLst>
                <a:rect l="0" t="0" r="r" b="b"/>
                <a:pathLst>
                  <a:path w="60" h="22">
                    <a:moveTo>
                      <a:pt x="4" y="0"/>
                    </a:moveTo>
                    <a:lnTo>
                      <a:pt x="56" y="0"/>
                    </a:lnTo>
                    <a:lnTo>
                      <a:pt x="60" y="0"/>
                    </a:lnTo>
                    <a:lnTo>
                      <a:pt x="60" y="4"/>
                    </a:lnTo>
                    <a:lnTo>
                      <a:pt x="60" y="18"/>
                    </a:lnTo>
                    <a:lnTo>
                      <a:pt x="60" y="22"/>
                    </a:lnTo>
                    <a:lnTo>
                      <a:pt x="56" y="22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54" y="7"/>
                    </a:moveTo>
                    <a:lnTo>
                      <a:pt x="8" y="7"/>
                    </a:lnTo>
                    <a:lnTo>
                      <a:pt x="8" y="15"/>
                    </a:lnTo>
                    <a:lnTo>
                      <a:pt x="54" y="15"/>
                    </a:lnTo>
                    <a:lnTo>
                      <a:pt x="5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09" name="Freeform 68"/>
              <p:cNvSpPr>
                <a:spLocks noEditPoints="1"/>
              </p:cNvSpPr>
              <p:nvPr/>
            </p:nvSpPr>
            <p:spPr bwMode="auto">
              <a:xfrm>
                <a:off x="5781675" y="592138"/>
                <a:ext cx="206375" cy="1428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9"/>
                  </a:cxn>
                  <a:cxn ang="0">
                    <a:pos x="0" y="9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30" y="0"/>
                  </a:cxn>
                  <a:cxn ang="0">
                    <a:pos x="122" y="0"/>
                  </a:cxn>
                  <a:cxn ang="0">
                    <a:pos x="122" y="9"/>
                  </a:cxn>
                  <a:cxn ang="0">
                    <a:pos x="130" y="9"/>
                  </a:cxn>
                  <a:cxn ang="0">
                    <a:pos x="130" y="0"/>
                  </a:cxn>
                  <a:cxn ang="0">
                    <a:pos x="130" y="0"/>
                  </a:cxn>
                  <a:cxn ang="0">
                    <a:pos x="113" y="0"/>
                  </a:cxn>
                  <a:cxn ang="0">
                    <a:pos x="113" y="9"/>
                  </a:cxn>
                  <a:cxn ang="0">
                    <a:pos x="104" y="9"/>
                  </a:cxn>
                  <a:cxn ang="0">
                    <a:pos x="104" y="0"/>
                  </a:cxn>
                  <a:cxn ang="0">
                    <a:pos x="113" y="0"/>
                  </a:cxn>
                  <a:cxn ang="0">
                    <a:pos x="113" y="0"/>
                  </a:cxn>
                  <a:cxn ang="0">
                    <a:pos x="95" y="0"/>
                  </a:cxn>
                  <a:cxn ang="0">
                    <a:pos x="95" y="9"/>
                  </a:cxn>
                  <a:cxn ang="0">
                    <a:pos x="86" y="9"/>
                  </a:cxn>
                  <a:cxn ang="0">
                    <a:pos x="86" y="0"/>
                  </a:cxn>
                  <a:cxn ang="0">
                    <a:pos x="95" y="0"/>
                  </a:cxn>
                  <a:cxn ang="0">
                    <a:pos x="95" y="0"/>
                  </a:cxn>
                  <a:cxn ang="0">
                    <a:pos x="77" y="0"/>
                  </a:cxn>
                  <a:cxn ang="0">
                    <a:pos x="77" y="9"/>
                  </a:cxn>
                  <a:cxn ang="0">
                    <a:pos x="70" y="9"/>
                  </a:cxn>
                  <a:cxn ang="0">
                    <a:pos x="70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61" y="0"/>
                  </a:cxn>
                  <a:cxn ang="0">
                    <a:pos x="61" y="9"/>
                  </a:cxn>
                  <a:cxn ang="0">
                    <a:pos x="52" y="9"/>
                  </a:cxn>
                  <a:cxn ang="0">
                    <a:pos x="52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43" y="0"/>
                  </a:cxn>
                  <a:cxn ang="0">
                    <a:pos x="43" y="9"/>
                  </a:cxn>
                  <a:cxn ang="0">
                    <a:pos x="34" y="9"/>
                  </a:cxn>
                  <a:cxn ang="0">
                    <a:pos x="34" y="0"/>
                  </a:cxn>
                  <a:cxn ang="0">
                    <a:pos x="43" y="0"/>
                  </a:cxn>
                  <a:cxn ang="0">
                    <a:pos x="43" y="0"/>
                  </a:cxn>
                  <a:cxn ang="0">
                    <a:pos x="25" y="0"/>
                  </a:cxn>
                  <a:cxn ang="0">
                    <a:pos x="25" y="9"/>
                  </a:cxn>
                  <a:cxn ang="0">
                    <a:pos x="16" y="9"/>
                  </a:cxn>
                  <a:cxn ang="0">
                    <a:pos x="16" y="0"/>
                  </a:cxn>
                  <a:cxn ang="0">
                    <a:pos x="25" y="0"/>
                  </a:cxn>
                </a:cxnLst>
                <a:rect l="0" t="0" r="r" b="b"/>
                <a:pathLst>
                  <a:path w="130" h="9">
                    <a:moveTo>
                      <a:pt x="9" y="0"/>
                    </a:moveTo>
                    <a:lnTo>
                      <a:pt x="9" y="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  <a:moveTo>
                      <a:pt x="130" y="0"/>
                    </a:moveTo>
                    <a:lnTo>
                      <a:pt x="122" y="0"/>
                    </a:lnTo>
                    <a:lnTo>
                      <a:pt x="122" y="9"/>
                    </a:lnTo>
                    <a:lnTo>
                      <a:pt x="130" y="9"/>
                    </a:lnTo>
                    <a:lnTo>
                      <a:pt x="130" y="0"/>
                    </a:lnTo>
                    <a:lnTo>
                      <a:pt x="130" y="0"/>
                    </a:lnTo>
                    <a:close/>
                    <a:moveTo>
                      <a:pt x="113" y="0"/>
                    </a:moveTo>
                    <a:lnTo>
                      <a:pt x="113" y="9"/>
                    </a:lnTo>
                    <a:lnTo>
                      <a:pt x="104" y="9"/>
                    </a:lnTo>
                    <a:lnTo>
                      <a:pt x="104" y="0"/>
                    </a:lnTo>
                    <a:lnTo>
                      <a:pt x="113" y="0"/>
                    </a:lnTo>
                    <a:lnTo>
                      <a:pt x="113" y="0"/>
                    </a:lnTo>
                    <a:close/>
                    <a:moveTo>
                      <a:pt x="95" y="0"/>
                    </a:moveTo>
                    <a:lnTo>
                      <a:pt x="95" y="9"/>
                    </a:lnTo>
                    <a:lnTo>
                      <a:pt x="86" y="9"/>
                    </a:lnTo>
                    <a:lnTo>
                      <a:pt x="86" y="0"/>
                    </a:lnTo>
                    <a:lnTo>
                      <a:pt x="95" y="0"/>
                    </a:lnTo>
                    <a:lnTo>
                      <a:pt x="95" y="0"/>
                    </a:lnTo>
                    <a:close/>
                    <a:moveTo>
                      <a:pt x="77" y="0"/>
                    </a:moveTo>
                    <a:lnTo>
                      <a:pt x="77" y="9"/>
                    </a:lnTo>
                    <a:lnTo>
                      <a:pt x="70" y="9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77" y="0"/>
                    </a:lnTo>
                    <a:close/>
                    <a:moveTo>
                      <a:pt x="61" y="0"/>
                    </a:moveTo>
                    <a:lnTo>
                      <a:pt x="61" y="9"/>
                    </a:lnTo>
                    <a:lnTo>
                      <a:pt x="52" y="9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61" y="0"/>
                    </a:lnTo>
                    <a:close/>
                    <a:moveTo>
                      <a:pt x="43" y="0"/>
                    </a:moveTo>
                    <a:lnTo>
                      <a:pt x="43" y="9"/>
                    </a:lnTo>
                    <a:lnTo>
                      <a:pt x="34" y="9"/>
                    </a:lnTo>
                    <a:lnTo>
                      <a:pt x="34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  <a:moveTo>
                      <a:pt x="25" y="0"/>
                    </a:moveTo>
                    <a:lnTo>
                      <a:pt x="25" y="9"/>
                    </a:lnTo>
                    <a:lnTo>
                      <a:pt x="16" y="9"/>
                    </a:lnTo>
                    <a:lnTo>
                      <a:pt x="16" y="0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310" name="Freeform 69"/>
            <p:cNvSpPr>
              <a:spLocks noEditPoints="1"/>
            </p:cNvSpPr>
            <p:nvPr/>
          </p:nvSpPr>
          <p:spPr bwMode="auto">
            <a:xfrm>
              <a:off x="13701091" y="10981867"/>
              <a:ext cx="751595" cy="489281"/>
            </a:xfrm>
            <a:custGeom>
              <a:avLst/>
              <a:gdLst>
                <a:gd name="T0" fmla="*/ 2147483646 w 225"/>
                <a:gd name="T1" fmla="*/ 2147483646 h 146"/>
                <a:gd name="T2" fmla="*/ 2147483646 w 225"/>
                <a:gd name="T3" fmla="*/ 2147483646 h 146"/>
                <a:gd name="T4" fmla="*/ 2147483646 w 225"/>
                <a:gd name="T5" fmla="*/ 0 h 146"/>
                <a:gd name="T6" fmla="*/ 2147483646 w 225"/>
                <a:gd name="T7" fmla="*/ 2147483646 h 146"/>
                <a:gd name="T8" fmla="*/ 2147483646 w 225"/>
                <a:gd name="T9" fmla="*/ 2147483646 h 146"/>
                <a:gd name="T10" fmla="*/ 2147483646 w 225"/>
                <a:gd name="T11" fmla="*/ 2147483646 h 146"/>
                <a:gd name="T12" fmla="*/ 2147483646 w 225"/>
                <a:gd name="T13" fmla="*/ 2147483646 h 146"/>
                <a:gd name="T14" fmla="*/ 2147483646 w 225"/>
                <a:gd name="T15" fmla="*/ 2147483646 h 146"/>
                <a:gd name="T16" fmla="*/ 2147483646 w 225"/>
                <a:gd name="T17" fmla="*/ 2147483646 h 146"/>
                <a:gd name="T18" fmla="*/ 2147483646 w 225"/>
                <a:gd name="T19" fmla="*/ 2147483646 h 146"/>
                <a:gd name="T20" fmla="*/ 2147483646 w 225"/>
                <a:gd name="T21" fmla="*/ 2147483646 h 146"/>
                <a:gd name="T22" fmla="*/ 2147483646 w 225"/>
                <a:gd name="T23" fmla="*/ 2147483646 h 146"/>
                <a:gd name="T24" fmla="*/ 2147483646 w 225"/>
                <a:gd name="T25" fmla="*/ 2147483646 h 146"/>
                <a:gd name="T26" fmla="*/ 2147483646 w 225"/>
                <a:gd name="T27" fmla="*/ 2147483646 h 146"/>
                <a:gd name="T28" fmla="*/ 2147483646 w 225"/>
                <a:gd name="T29" fmla="*/ 2147483646 h 146"/>
                <a:gd name="T30" fmla="*/ 2147483646 w 225"/>
                <a:gd name="T31" fmla="*/ 2147483646 h 146"/>
                <a:gd name="T32" fmla="*/ 2147483646 w 225"/>
                <a:gd name="T33" fmla="*/ 2147483646 h 146"/>
                <a:gd name="T34" fmla="*/ 2147483646 w 225"/>
                <a:gd name="T35" fmla="*/ 2147483646 h 146"/>
                <a:gd name="T36" fmla="*/ 2147483646 w 225"/>
                <a:gd name="T37" fmla="*/ 2147483646 h 146"/>
                <a:gd name="T38" fmla="*/ 2147483646 w 225"/>
                <a:gd name="T39" fmla="*/ 2147483646 h 146"/>
                <a:gd name="T40" fmla="*/ 2147483646 w 225"/>
                <a:gd name="T41" fmla="*/ 2147483646 h 146"/>
                <a:gd name="T42" fmla="*/ 2147483646 w 225"/>
                <a:gd name="T43" fmla="*/ 2147483646 h 146"/>
                <a:gd name="T44" fmla="*/ 2147483646 w 225"/>
                <a:gd name="T45" fmla="*/ 2147483646 h 146"/>
                <a:gd name="T46" fmla="*/ 2147483646 w 225"/>
                <a:gd name="T47" fmla="*/ 2147483646 h 146"/>
                <a:gd name="T48" fmla="*/ 2147483646 w 225"/>
                <a:gd name="T49" fmla="*/ 2147483646 h 146"/>
                <a:gd name="T50" fmla="*/ 2147483646 w 225"/>
                <a:gd name="T51" fmla="*/ 2147483646 h 146"/>
                <a:gd name="T52" fmla="*/ 2147483646 w 225"/>
                <a:gd name="T53" fmla="*/ 2147483646 h 146"/>
                <a:gd name="T54" fmla="*/ 2147483646 w 225"/>
                <a:gd name="T55" fmla="*/ 2147483646 h 146"/>
                <a:gd name="T56" fmla="*/ 2147483646 w 225"/>
                <a:gd name="T57" fmla="*/ 2147483646 h 146"/>
                <a:gd name="T58" fmla="*/ 2147483646 w 225"/>
                <a:gd name="T59" fmla="*/ 2147483646 h 146"/>
                <a:gd name="T60" fmla="*/ 2147483646 w 225"/>
                <a:gd name="T61" fmla="*/ 2147483646 h 146"/>
                <a:gd name="T62" fmla="*/ 2147483646 w 225"/>
                <a:gd name="T63" fmla="*/ 2147483646 h 146"/>
                <a:gd name="T64" fmla="*/ 2147483646 w 225"/>
                <a:gd name="T65" fmla="*/ 2147483646 h 146"/>
                <a:gd name="T66" fmla="*/ 2147483646 w 225"/>
                <a:gd name="T67" fmla="*/ 2147483646 h 146"/>
                <a:gd name="T68" fmla="*/ 2147483646 w 225"/>
                <a:gd name="T69" fmla="*/ 2147483646 h 146"/>
                <a:gd name="T70" fmla="*/ 2147483646 w 225"/>
                <a:gd name="T71" fmla="*/ 2147483646 h 146"/>
                <a:gd name="T72" fmla="*/ 2147483646 w 225"/>
                <a:gd name="T73" fmla="*/ 2147483646 h 146"/>
                <a:gd name="T74" fmla="*/ 2147483646 w 225"/>
                <a:gd name="T75" fmla="*/ 2147483646 h 146"/>
                <a:gd name="T76" fmla="*/ 2147483646 w 225"/>
                <a:gd name="T77" fmla="*/ 2147483646 h 146"/>
                <a:gd name="T78" fmla="*/ 2147483646 w 225"/>
                <a:gd name="T79" fmla="*/ 2147483646 h 146"/>
                <a:gd name="T80" fmla="*/ 2147483646 w 225"/>
                <a:gd name="T81" fmla="*/ 2147483646 h 146"/>
                <a:gd name="T82" fmla="*/ 2147483646 w 225"/>
                <a:gd name="T83" fmla="*/ 2147483646 h 146"/>
                <a:gd name="T84" fmla="*/ 2147483646 w 225"/>
                <a:gd name="T85" fmla="*/ 2147483646 h 146"/>
                <a:gd name="T86" fmla="*/ 2147483646 w 225"/>
                <a:gd name="T87" fmla="*/ 2147483646 h 146"/>
                <a:gd name="T88" fmla="*/ 2147483646 w 225"/>
                <a:gd name="T89" fmla="*/ 2147483646 h 146"/>
                <a:gd name="T90" fmla="*/ 2147483646 w 225"/>
                <a:gd name="T91" fmla="*/ 2147483646 h 146"/>
                <a:gd name="T92" fmla="*/ 2147483646 w 225"/>
                <a:gd name="T93" fmla="*/ 2147483646 h 146"/>
                <a:gd name="T94" fmla="*/ 2147483646 w 225"/>
                <a:gd name="T95" fmla="*/ 2147483646 h 146"/>
                <a:gd name="T96" fmla="*/ 2147483646 w 225"/>
                <a:gd name="T97" fmla="*/ 2147483646 h 146"/>
                <a:gd name="T98" fmla="*/ 2147483646 w 225"/>
                <a:gd name="T99" fmla="*/ 2147483646 h 146"/>
                <a:gd name="T100" fmla="*/ 2147483646 w 225"/>
                <a:gd name="T101" fmla="*/ 2147483646 h 146"/>
                <a:gd name="T102" fmla="*/ 2147483646 w 225"/>
                <a:gd name="T103" fmla="*/ 2147483646 h 146"/>
                <a:gd name="T104" fmla="*/ 2147483646 w 225"/>
                <a:gd name="T105" fmla="*/ 2147483646 h 146"/>
                <a:gd name="T106" fmla="*/ 2147483646 w 225"/>
                <a:gd name="T107" fmla="*/ 2147483646 h 14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5" h="146">
                  <a:moveTo>
                    <a:pt x="48" y="49"/>
                  </a:moveTo>
                  <a:cubicBezTo>
                    <a:pt x="56" y="49"/>
                    <a:pt x="63" y="51"/>
                    <a:pt x="69" y="54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69" y="18"/>
                    <a:pt x="63" y="18"/>
                    <a:pt x="60" y="16"/>
                  </a:cubicBezTo>
                  <a:cubicBezTo>
                    <a:pt x="56" y="13"/>
                    <a:pt x="57" y="6"/>
                    <a:pt x="63" y="7"/>
                  </a:cubicBezTo>
                  <a:cubicBezTo>
                    <a:pt x="77" y="6"/>
                    <a:pt x="93" y="8"/>
                    <a:pt x="93" y="8"/>
                  </a:cubicBezTo>
                  <a:cubicBezTo>
                    <a:pt x="93" y="8"/>
                    <a:pt x="87" y="14"/>
                    <a:pt x="81" y="15"/>
                  </a:cubicBezTo>
                  <a:cubicBezTo>
                    <a:pt x="81" y="16"/>
                    <a:pt x="79" y="16"/>
                    <a:pt x="78" y="16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0" y="22"/>
                    <a:pt x="148" y="14"/>
                    <a:pt x="146" y="7"/>
                  </a:cubicBezTo>
                  <a:cubicBezTo>
                    <a:pt x="143" y="7"/>
                    <a:pt x="141" y="7"/>
                    <a:pt x="138" y="8"/>
                  </a:cubicBezTo>
                  <a:cubicBezTo>
                    <a:pt x="135" y="8"/>
                    <a:pt x="132" y="9"/>
                    <a:pt x="129" y="11"/>
                  </a:cubicBezTo>
                  <a:cubicBezTo>
                    <a:pt x="127" y="12"/>
                    <a:pt x="125" y="11"/>
                    <a:pt x="125" y="9"/>
                  </a:cubicBezTo>
                  <a:cubicBezTo>
                    <a:pt x="124" y="7"/>
                    <a:pt x="124" y="5"/>
                    <a:pt x="126" y="4"/>
                  </a:cubicBezTo>
                  <a:cubicBezTo>
                    <a:pt x="129" y="3"/>
                    <a:pt x="133" y="1"/>
                    <a:pt x="137" y="1"/>
                  </a:cubicBezTo>
                  <a:cubicBezTo>
                    <a:pt x="140" y="0"/>
                    <a:pt x="144" y="0"/>
                    <a:pt x="148" y="0"/>
                  </a:cubicBezTo>
                  <a:cubicBezTo>
                    <a:pt x="150" y="1"/>
                    <a:pt x="151" y="2"/>
                    <a:pt x="151" y="4"/>
                  </a:cubicBezTo>
                  <a:cubicBezTo>
                    <a:pt x="151" y="5"/>
                    <a:pt x="151" y="5"/>
                    <a:pt x="151" y="6"/>
                  </a:cubicBezTo>
                  <a:cubicBezTo>
                    <a:pt x="153" y="16"/>
                    <a:pt x="157" y="32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8"/>
                    <a:pt x="162" y="50"/>
                    <a:pt x="163" y="52"/>
                  </a:cubicBezTo>
                  <a:cubicBezTo>
                    <a:pt x="167" y="50"/>
                    <a:pt x="172" y="49"/>
                    <a:pt x="177" y="49"/>
                  </a:cubicBezTo>
                  <a:cubicBezTo>
                    <a:pt x="190" y="49"/>
                    <a:pt x="202" y="55"/>
                    <a:pt x="211" y="64"/>
                  </a:cubicBezTo>
                  <a:cubicBezTo>
                    <a:pt x="220" y="72"/>
                    <a:pt x="225" y="84"/>
                    <a:pt x="225" y="98"/>
                  </a:cubicBezTo>
                  <a:cubicBezTo>
                    <a:pt x="225" y="111"/>
                    <a:pt x="220" y="123"/>
                    <a:pt x="211" y="132"/>
                  </a:cubicBezTo>
                  <a:cubicBezTo>
                    <a:pt x="202" y="140"/>
                    <a:pt x="190" y="146"/>
                    <a:pt x="177" y="146"/>
                  </a:cubicBezTo>
                  <a:cubicBezTo>
                    <a:pt x="164" y="146"/>
                    <a:pt x="152" y="140"/>
                    <a:pt x="143" y="132"/>
                  </a:cubicBezTo>
                  <a:cubicBezTo>
                    <a:pt x="134" y="123"/>
                    <a:pt x="129" y="111"/>
                    <a:pt x="129" y="98"/>
                  </a:cubicBezTo>
                  <a:cubicBezTo>
                    <a:pt x="129" y="88"/>
                    <a:pt x="132" y="79"/>
                    <a:pt x="136" y="71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17" y="96"/>
                    <a:pt x="118" y="99"/>
                    <a:pt x="118" y="102"/>
                  </a:cubicBezTo>
                  <a:cubicBezTo>
                    <a:pt x="118" y="106"/>
                    <a:pt x="116" y="110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1" y="115"/>
                    <a:pt x="107" y="117"/>
                    <a:pt x="103" y="117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98" y="117"/>
                    <a:pt x="96" y="116"/>
                    <a:pt x="94" y="114"/>
                  </a:cubicBezTo>
                  <a:cubicBezTo>
                    <a:pt x="91" y="121"/>
                    <a:pt x="87" y="127"/>
                    <a:pt x="82" y="132"/>
                  </a:cubicBezTo>
                  <a:cubicBezTo>
                    <a:pt x="74" y="140"/>
                    <a:pt x="62" y="146"/>
                    <a:pt x="48" y="146"/>
                  </a:cubicBezTo>
                  <a:cubicBezTo>
                    <a:pt x="35" y="146"/>
                    <a:pt x="23" y="140"/>
                    <a:pt x="14" y="132"/>
                  </a:cubicBezTo>
                  <a:cubicBezTo>
                    <a:pt x="6" y="123"/>
                    <a:pt x="0" y="111"/>
                    <a:pt x="0" y="98"/>
                  </a:cubicBezTo>
                  <a:cubicBezTo>
                    <a:pt x="0" y="84"/>
                    <a:pt x="6" y="72"/>
                    <a:pt x="14" y="64"/>
                  </a:cubicBezTo>
                  <a:cubicBezTo>
                    <a:pt x="23" y="55"/>
                    <a:pt x="35" y="49"/>
                    <a:pt x="48" y="49"/>
                  </a:cubicBezTo>
                  <a:close/>
                  <a:moveTo>
                    <a:pt x="96" y="99"/>
                  </a:moveTo>
                  <a:cubicBezTo>
                    <a:pt x="98" y="100"/>
                    <a:pt x="98" y="100"/>
                    <a:pt x="98" y="100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7"/>
                    <a:pt x="97" y="98"/>
                    <a:pt x="96" y="98"/>
                  </a:cubicBezTo>
                  <a:cubicBezTo>
                    <a:pt x="96" y="99"/>
                    <a:pt x="96" y="99"/>
                    <a:pt x="96" y="99"/>
                  </a:cubicBezTo>
                  <a:close/>
                  <a:moveTo>
                    <a:pt x="102" y="97"/>
                  </a:moveTo>
                  <a:cubicBezTo>
                    <a:pt x="102" y="97"/>
                    <a:pt x="102" y="97"/>
                    <a:pt x="102" y="97"/>
                  </a:cubicBezTo>
                  <a:cubicBezTo>
                    <a:pt x="103" y="97"/>
                    <a:pt x="104" y="98"/>
                    <a:pt x="105" y="98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5" y="95"/>
                    <a:pt x="104" y="95"/>
                    <a:pt x="102" y="95"/>
                  </a:cubicBezTo>
                  <a:cubicBezTo>
                    <a:pt x="102" y="95"/>
                    <a:pt x="102" y="95"/>
                    <a:pt x="101" y="95"/>
                  </a:cubicBezTo>
                  <a:cubicBezTo>
                    <a:pt x="102" y="97"/>
                    <a:pt x="102" y="97"/>
                    <a:pt x="102" y="97"/>
                  </a:cubicBezTo>
                  <a:close/>
                  <a:moveTo>
                    <a:pt x="107" y="102"/>
                  </a:moveTo>
                  <a:cubicBezTo>
                    <a:pt x="107" y="105"/>
                    <a:pt x="105" y="106"/>
                    <a:pt x="103" y="107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5" y="109"/>
                    <a:pt x="106" y="108"/>
                    <a:pt x="108" y="107"/>
                  </a:cubicBezTo>
                  <a:cubicBezTo>
                    <a:pt x="109" y="106"/>
                    <a:pt x="110" y="104"/>
                    <a:pt x="110" y="102"/>
                  </a:cubicBezTo>
                  <a:cubicBezTo>
                    <a:pt x="110" y="101"/>
                    <a:pt x="110" y="101"/>
                    <a:pt x="109" y="100"/>
                  </a:cubicBezTo>
                  <a:cubicBezTo>
                    <a:pt x="107" y="102"/>
                    <a:pt x="107" y="102"/>
                    <a:pt x="107" y="102"/>
                  </a:cubicBezTo>
                  <a:close/>
                  <a:moveTo>
                    <a:pt x="101" y="106"/>
                  </a:moveTo>
                  <a:cubicBezTo>
                    <a:pt x="100" y="106"/>
                    <a:pt x="100" y="106"/>
                    <a:pt x="100" y="106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99" y="105"/>
                    <a:pt x="99" y="105"/>
                    <a:pt x="98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6" y="104"/>
                    <a:pt x="96" y="105"/>
                    <a:pt x="96" y="105"/>
                  </a:cubicBezTo>
                  <a:cubicBezTo>
                    <a:pt x="96" y="106"/>
                    <a:pt x="97" y="107"/>
                    <a:pt x="97" y="107"/>
                  </a:cubicBezTo>
                  <a:cubicBezTo>
                    <a:pt x="98" y="108"/>
                    <a:pt x="99" y="109"/>
                    <a:pt x="101" y="109"/>
                  </a:cubicBezTo>
                  <a:cubicBezTo>
                    <a:pt x="101" y="106"/>
                    <a:pt x="101" y="106"/>
                    <a:pt x="101" y="106"/>
                  </a:cubicBezTo>
                  <a:close/>
                  <a:moveTo>
                    <a:pt x="88" y="103"/>
                  </a:moveTo>
                  <a:cubicBezTo>
                    <a:pt x="66" y="102"/>
                    <a:pt x="66" y="102"/>
                    <a:pt x="66" y="102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8" y="106"/>
                    <a:pt x="88" y="105"/>
                    <a:pt x="88" y="103"/>
                  </a:cubicBezTo>
                  <a:close/>
                  <a:moveTo>
                    <a:pt x="71" y="55"/>
                  </a:moveTo>
                  <a:cubicBezTo>
                    <a:pt x="75" y="57"/>
                    <a:pt x="79" y="60"/>
                    <a:pt x="82" y="64"/>
                  </a:cubicBezTo>
                  <a:cubicBezTo>
                    <a:pt x="86" y="67"/>
                    <a:pt x="88" y="70"/>
                    <a:pt x="91" y="74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68" y="61"/>
                  </a:moveTo>
                  <a:cubicBezTo>
                    <a:pt x="61" y="73"/>
                    <a:pt x="61" y="73"/>
                    <a:pt x="61" y="73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lose/>
                  <a:moveTo>
                    <a:pt x="54" y="82"/>
                  </a:moveTo>
                  <a:cubicBezTo>
                    <a:pt x="66" y="60"/>
                    <a:pt x="66" y="60"/>
                    <a:pt x="66" y="60"/>
                  </a:cubicBezTo>
                  <a:cubicBezTo>
                    <a:pt x="64" y="59"/>
                    <a:pt x="62" y="59"/>
                    <a:pt x="60" y="58"/>
                  </a:cubicBezTo>
                  <a:cubicBezTo>
                    <a:pt x="54" y="82"/>
                    <a:pt x="54" y="82"/>
                    <a:pt x="54" y="82"/>
                  </a:cubicBezTo>
                  <a:close/>
                  <a:moveTo>
                    <a:pt x="217" y="88"/>
                  </a:moveTo>
                  <a:cubicBezTo>
                    <a:pt x="186" y="96"/>
                    <a:pt x="186" y="96"/>
                    <a:pt x="186" y="96"/>
                  </a:cubicBezTo>
                  <a:cubicBezTo>
                    <a:pt x="218" y="96"/>
                    <a:pt x="218" y="96"/>
                    <a:pt x="218" y="96"/>
                  </a:cubicBezTo>
                  <a:cubicBezTo>
                    <a:pt x="218" y="94"/>
                    <a:pt x="218" y="91"/>
                    <a:pt x="217" y="88"/>
                  </a:cubicBezTo>
                  <a:close/>
                  <a:moveTo>
                    <a:pt x="185" y="101"/>
                  </a:moveTo>
                  <a:cubicBezTo>
                    <a:pt x="213" y="117"/>
                    <a:pt x="213" y="117"/>
                    <a:pt x="213" y="117"/>
                  </a:cubicBezTo>
                  <a:cubicBezTo>
                    <a:pt x="214" y="115"/>
                    <a:pt x="215" y="112"/>
                    <a:pt x="216" y="109"/>
                  </a:cubicBezTo>
                  <a:cubicBezTo>
                    <a:pt x="185" y="101"/>
                    <a:pt x="185" y="101"/>
                    <a:pt x="185" y="101"/>
                  </a:cubicBezTo>
                  <a:close/>
                  <a:moveTo>
                    <a:pt x="212" y="119"/>
                  </a:moveTo>
                  <a:cubicBezTo>
                    <a:pt x="184" y="103"/>
                    <a:pt x="184" y="103"/>
                    <a:pt x="184" y="103"/>
                  </a:cubicBezTo>
                  <a:cubicBezTo>
                    <a:pt x="207" y="126"/>
                    <a:pt x="207" y="126"/>
                    <a:pt x="207" y="126"/>
                  </a:cubicBezTo>
                  <a:cubicBezTo>
                    <a:pt x="209" y="124"/>
                    <a:pt x="210" y="122"/>
                    <a:pt x="212" y="119"/>
                  </a:cubicBezTo>
                  <a:close/>
                  <a:moveTo>
                    <a:pt x="180" y="106"/>
                  </a:moveTo>
                  <a:cubicBezTo>
                    <a:pt x="189" y="137"/>
                    <a:pt x="189" y="137"/>
                    <a:pt x="189" y="137"/>
                  </a:cubicBezTo>
                  <a:cubicBezTo>
                    <a:pt x="191" y="136"/>
                    <a:pt x="194" y="135"/>
                    <a:pt x="196" y="134"/>
                  </a:cubicBezTo>
                  <a:cubicBezTo>
                    <a:pt x="180" y="106"/>
                    <a:pt x="180" y="106"/>
                    <a:pt x="180" y="106"/>
                  </a:cubicBezTo>
                  <a:close/>
                  <a:moveTo>
                    <a:pt x="186" y="138"/>
                  </a:moveTo>
                  <a:cubicBezTo>
                    <a:pt x="178" y="106"/>
                    <a:pt x="178" y="106"/>
                    <a:pt x="178" y="106"/>
                  </a:cubicBezTo>
                  <a:cubicBezTo>
                    <a:pt x="178" y="139"/>
                    <a:pt x="178" y="139"/>
                    <a:pt x="178" y="139"/>
                  </a:cubicBezTo>
                  <a:cubicBezTo>
                    <a:pt x="181" y="139"/>
                    <a:pt x="184" y="138"/>
                    <a:pt x="186" y="138"/>
                  </a:cubicBezTo>
                  <a:close/>
                  <a:moveTo>
                    <a:pt x="173" y="106"/>
                  </a:moveTo>
                  <a:cubicBezTo>
                    <a:pt x="157" y="134"/>
                    <a:pt x="157" y="134"/>
                    <a:pt x="157" y="134"/>
                  </a:cubicBezTo>
                  <a:cubicBezTo>
                    <a:pt x="160" y="135"/>
                    <a:pt x="162" y="136"/>
                    <a:pt x="165" y="137"/>
                  </a:cubicBezTo>
                  <a:cubicBezTo>
                    <a:pt x="173" y="106"/>
                    <a:pt x="173" y="106"/>
                    <a:pt x="173" y="106"/>
                  </a:cubicBezTo>
                  <a:close/>
                  <a:moveTo>
                    <a:pt x="155" y="133"/>
                  </a:moveTo>
                  <a:cubicBezTo>
                    <a:pt x="171" y="105"/>
                    <a:pt x="171" y="105"/>
                    <a:pt x="171" y="105"/>
                  </a:cubicBezTo>
                  <a:cubicBezTo>
                    <a:pt x="149" y="127"/>
                    <a:pt x="149" y="127"/>
                    <a:pt x="149" y="127"/>
                  </a:cubicBezTo>
                  <a:cubicBezTo>
                    <a:pt x="151" y="129"/>
                    <a:pt x="153" y="131"/>
                    <a:pt x="155" y="133"/>
                  </a:cubicBezTo>
                  <a:close/>
                  <a:moveTo>
                    <a:pt x="169" y="101"/>
                  </a:moveTo>
                  <a:cubicBezTo>
                    <a:pt x="137" y="109"/>
                    <a:pt x="137" y="109"/>
                    <a:pt x="137" y="109"/>
                  </a:cubicBezTo>
                  <a:cubicBezTo>
                    <a:pt x="138" y="112"/>
                    <a:pt x="139" y="115"/>
                    <a:pt x="141" y="117"/>
                  </a:cubicBezTo>
                  <a:cubicBezTo>
                    <a:pt x="169" y="101"/>
                    <a:pt x="169" y="101"/>
                    <a:pt x="169" y="101"/>
                  </a:cubicBezTo>
                  <a:close/>
                  <a:moveTo>
                    <a:pt x="137" y="107"/>
                  </a:moveTo>
                  <a:cubicBezTo>
                    <a:pt x="168" y="99"/>
                    <a:pt x="168" y="99"/>
                    <a:pt x="168" y="99"/>
                  </a:cubicBezTo>
                  <a:cubicBezTo>
                    <a:pt x="136" y="99"/>
                    <a:pt x="136" y="99"/>
                    <a:pt x="136" y="99"/>
                  </a:cubicBezTo>
                  <a:cubicBezTo>
                    <a:pt x="136" y="102"/>
                    <a:pt x="136" y="104"/>
                    <a:pt x="137" y="107"/>
                  </a:cubicBezTo>
                  <a:close/>
                  <a:moveTo>
                    <a:pt x="169" y="94"/>
                  </a:moveTo>
                  <a:cubicBezTo>
                    <a:pt x="141" y="78"/>
                    <a:pt x="141" y="78"/>
                    <a:pt x="141" y="78"/>
                  </a:cubicBezTo>
                  <a:cubicBezTo>
                    <a:pt x="139" y="80"/>
                    <a:pt x="138" y="83"/>
                    <a:pt x="137" y="86"/>
                  </a:cubicBezTo>
                  <a:cubicBezTo>
                    <a:pt x="169" y="94"/>
                    <a:pt x="169" y="94"/>
                    <a:pt x="169" y="94"/>
                  </a:cubicBezTo>
                  <a:close/>
                  <a:moveTo>
                    <a:pt x="142" y="76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5" y="71"/>
                    <a:pt x="143" y="74"/>
                    <a:pt x="142" y="76"/>
                  </a:cubicBezTo>
                  <a:close/>
                  <a:moveTo>
                    <a:pt x="168" y="70"/>
                  </a:moveTo>
                  <a:cubicBezTo>
                    <a:pt x="165" y="58"/>
                    <a:pt x="165" y="58"/>
                    <a:pt x="165" y="58"/>
                  </a:cubicBezTo>
                  <a:cubicBezTo>
                    <a:pt x="165" y="58"/>
                    <a:pt x="165" y="58"/>
                    <a:pt x="165" y="58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6" y="63"/>
                    <a:pt x="167" y="66"/>
                    <a:pt x="168" y="70"/>
                  </a:cubicBezTo>
                  <a:close/>
                  <a:moveTo>
                    <a:pt x="167" y="58"/>
                  </a:moveTo>
                  <a:cubicBezTo>
                    <a:pt x="176" y="89"/>
                    <a:pt x="176" y="89"/>
                    <a:pt x="176" y="89"/>
                  </a:cubicBezTo>
                  <a:cubicBezTo>
                    <a:pt x="176" y="56"/>
                    <a:pt x="176" y="56"/>
                    <a:pt x="176" y="56"/>
                  </a:cubicBezTo>
                  <a:cubicBezTo>
                    <a:pt x="173" y="57"/>
                    <a:pt x="170" y="57"/>
                    <a:pt x="167" y="58"/>
                  </a:cubicBezTo>
                  <a:close/>
                  <a:moveTo>
                    <a:pt x="180" y="89"/>
                  </a:moveTo>
                  <a:cubicBezTo>
                    <a:pt x="196" y="61"/>
                    <a:pt x="196" y="61"/>
                    <a:pt x="196" y="61"/>
                  </a:cubicBezTo>
                  <a:cubicBezTo>
                    <a:pt x="194" y="60"/>
                    <a:pt x="191" y="59"/>
                    <a:pt x="189" y="58"/>
                  </a:cubicBezTo>
                  <a:cubicBezTo>
                    <a:pt x="180" y="89"/>
                    <a:pt x="180" y="89"/>
                    <a:pt x="180" y="89"/>
                  </a:cubicBezTo>
                  <a:close/>
                  <a:moveTo>
                    <a:pt x="198" y="63"/>
                  </a:moveTo>
                  <a:cubicBezTo>
                    <a:pt x="182" y="90"/>
                    <a:pt x="182" y="90"/>
                    <a:pt x="182" y="90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3" y="66"/>
                    <a:pt x="201" y="64"/>
                    <a:pt x="198" y="63"/>
                  </a:cubicBezTo>
                  <a:close/>
                  <a:moveTo>
                    <a:pt x="185" y="94"/>
                  </a:moveTo>
                  <a:cubicBezTo>
                    <a:pt x="216" y="86"/>
                    <a:pt x="216" y="86"/>
                    <a:pt x="216" y="86"/>
                  </a:cubicBezTo>
                  <a:cubicBezTo>
                    <a:pt x="215" y="83"/>
                    <a:pt x="214" y="80"/>
                    <a:pt x="213" y="78"/>
                  </a:cubicBezTo>
                  <a:cubicBezTo>
                    <a:pt x="185" y="94"/>
                    <a:pt x="185" y="94"/>
                    <a:pt x="185" y="94"/>
                  </a:cubicBezTo>
                  <a:close/>
                  <a:moveTo>
                    <a:pt x="166" y="76"/>
                  </a:moveTo>
                  <a:cubicBezTo>
                    <a:pt x="164" y="72"/>
                    <a:pt x="162" y="67"/>
                    <a:pt x="161" y="62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9" y="60"/>
                    <a:pt x="158" y="61"/>
                    <a:pt x="157" y="61"/>
                  </a:cubicBezTo>
                  <a:cubicBezTo>
                    <a:pt x="166" y="76"/>
                    <a:pt x="166" y="76"/>
                    <a:pt x="166" y="76"/>
                  </a:cubicBezTo>
                  <a:close/>
                  <a:moveTo>
                    <a:pt x="158" y="53"/>
                  </a:moveTo>
                  <a:cubicBezTo>
                    <a:pt x="158" y="52"/>
                    <a:pt x="158" y="51"/>
                    <a:pt x="157" y="4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52" y="56"/>
                    <a:pt x="155" y="55"/>
                    <a:pt x="158" y="53"/>
                  </a:cubicBezTo>
                  <a:close/>
                  <a:moveTo>
                    <a:pt x="207" y="69"/>
                  </a:moveTo>
                  <a:cubicBezTo>
                    <a:pt x="184" y="92"/>
                    <a:pt x="184" y="92"/>
                    <a:pt x="184" y="92"/>
                  </a:cubicBezTo>
                  <a:cubicBezTo>
                    <a:pt x="212" y="76"/>
                    <a:pt x="212" y="76"/>
                    <a:pt x="212" y="76"/>
                  </a:cubicBezTo>
                  <a:cubicBezTo>
                    <a:pt x="210" y="74"/>
                    <a:pt x="209" y="71"/>
                    <a:pt x="207" y="69"/>
                  </a:cubicBezTo>
                  <a:close/>
                  <a:moveTo>
                    <a:pt x="218" y="99"/>
                  </a:moveTo>
                  <a:cubicBezTo>
                    <a:pt x="186" y="99"/>
                    <a:pt x="186" y="99"/>
                    <a:pt x="186" y="99"/>
                  </a:cubicBezTo>
                  <a:cubicBezTo>
                    <a:pt x="217" y="107"/>
                    <a:pt x="217" y="107"/>
                    <a:pt x="217" y="107"/>
                  </a:cubicBezTo>
                  <a:cubicBezTo>
                    <a:pt x="218" y="104"/>
                    <a:pt x="218" y="102"/>
                    <a:pt x="218" y="99"/>
                  </a:cubicBezTo>
                  <a:close/>
                  <a:moveTo>
                    <a:pt x="205" y="127"/>
                  </a:moveTo>
                  <a:cubicBezTo>
                    <a:pt x="182" y="105"/>
                    <a:pt x="182" y="105"/>
                    <a:pt x="182" y="105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201" y="131"/>
                    <a:pt x="203" y="129"/>
                    <a:pt x="205" y="127"/>
                  </a:cubicBezTo>
                  <a:close/>
                  <a:moveTo>
                    <a:pt x="176" y="139"/>
                  </a:moveTo>
                  <a:cubicBezTo>
                    <a:pt x="176" y="106"/>
                    <a:pt x="176" y="106"/>
                    <a:pt x="176" y="106"/>
                  </a:cubicBezTo>
                  <a:cubicBezTo>
                    <a:pt x="167" y="138"/>
                    <a:pt x="167" y="138"/>
                    <a:pt x="167" y="138"/>
                  </a:cubicBezTo>
                  <a:cubicBezTo>
                    <a:pt x="170" y="138"/>
                    <a:pt x="173" y="139"/>
                    <a:pt x="176" y="139"/>
                  </a:cubicBezTo>
                  <a:close/>
                  <a:moveTo>
                    <a:pt x="147" y="126"/>
                  </a:moveTo>
                  <a:cubicBezTo>
                    <a:pt x="170" y="103"/>
                    <a:pt x="170" y="103"/>
                    <a:pt x="170" y="103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3" y="122"/>
                    <a:pt x="145" y="124"/>
                    <a:pt x="147" y="126"/>
                  </a:cubicBezTo>
                  <a:close/>
                  <a:moveTo>
                    <a:pt x="136" y="96"/>
                  </a:moveTo>
                  <a:cubicBezTo>
                    <a:pt x="168" y="96"/>
                    <a:pt x="168" y="96"/>
                    <a:pt x="168" y="96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6" y="91"/>
                    <a:pt x="136" y="94"/>
                    <a:pt x="136" y="96"/>
                  </a:cubicBezTo>
                  <a:close/>
                  <a:moveTo>
                    <a:pt x="149" y="68"/>
                  </a:moveTo>
                  <a:cubicBezTo>
                    <a:pt x="171" y="90"/>
                    <a:pt x="171" y="90"/>
                    <a:pt x="171" y="90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53" y="64"/>
                    <a:pt x="151" y="66"/>
                    <a:pt x="149" y="68"/>
                  </a:cubicBezTo>
                  <a:close/>
                  <a:moveTo>
                    <a:pt x="178" y="56"/>
                  </a:moveTo>
                  <a:cubicBezTo>
                    <a:pt x="178" y="89"/>
                    <a:pt x="178" y="89"/>
                    <a:pt x="178" y="89"/>
                  </a:cubicBezTo>
                  <a:cubicBezTo>
                    <a:pt x="186" y="58"/>
                    <a:pt x="186" y="58"/>
                    <a:pt x="186" y="58"/>
                  </a:cubicBezTo>
                  <a:cubicBezTo>
                    <a:pt x="184" y="57"/>
                    <a:pt x="181" y="57"/>
                    <a:pt x="178" y="56"/>
                  </a:cubicBezTo>
                  <a:close/>
                  <a:moveTo>
                    <a:pt x="88" y="89"/>
                  </a:moveTo>
                  <a:cubicBezTo>
                    <a:pt x="60" y="96"/>
                    <a:pt x="60" y="96"/>
                    <a:pt x="60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9" y="96"/>
                    <a:pt x="89" y="95"/>
                    <a:pt x="89" y="95"/>
                  </a:cubicBezTo>
                  <a:cubicBezTo>
                    <a:pt x="89" y="93"/>
                    <a:pt x="89" y="91"/>
                    <a:pt x="88" y="89"/>
                  </a:cubicBezTo>
                  <a:close/>
                  <a:moveTo>
                    <a:pt x="56" y="101"/>
                  </a:moveTo>
                  <a:cubicBezTo>
                    <a:pt x="84" y="118"/>
                    <a:pt x="84" y="118"/>
                    <a:pt x="84" y="118"/>
                  </a:cubicBezTo>
                  <a:cubicBezTo>
                    <a:pt x="86" y="115"/>
                    <a:pt x="87" y="113"/>
                    <a:pt x="88" y="110"/>
                  </a:cubicBezTo>
                  <a:cubicBezTo>
                    <a:pt x="56" y="101"/>
                    <a:pt x="56" y="101"/>
                    <a:pt x="56" y="101"/>
                  </a:cubicBezTo>
                  <a:close/>
                  <a:moveTo>
                    <a:pt x="83" y="120"/>
                  </a:moveTo>
                  <a:cubicBezTo>
                    <a:pt x="57" y="105"/>
                    <a:pt x="57" y="105"/>
                    <a:pt x="57" y="105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80" y="124"/>
                    <a:pt x="82" y="122"/>
                    <a:pt x="83" y="120"/>
                  </a:cubicBezTo>
                  <a:close/>
                  <a:moveTo>
                    <a:pt x="51" y="106"/>
                  </a:moveTo>
                  <a:cubicBezTo>
                    <a:pt x="60" y="137"/>
                    <a:pt x="60" y="137"/>
                    <a:pt x="60" y="137"/>
                  </a:cubicBezTo>
                  <a:cubicBezTo>
                    <a:pt x="63" y="136"/>
                    <a:pt x="65" y="135"/>
                    <a:pt x="68" y="134"/>
                  </a:cubicBezTo>
                  <a:cubicBezTo>
                    <a:pt x="51" y="106"/>
                    <a:pt x="51" y="106"/>
                    <a:pt x="51" y="106"/>
                  </a:cubicBezTo>
                  <a:close/>
                  <a:moveTo>
                    <a:pt x="58" y="138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52" y="139"/>
                    <a:pt x="55" y="138"/>
                    <a:pt x="58" y="138"/>
                  </a:cubicBezTo>
                  <a:close/>
                  <a:moveTo>
                    <a:pt x="45" y="107"/>
                  </a:moveTo>
                  <a:cubicBezTo>
                    <a:pt x="29" y="134"/>
                    <a:pt x="29" y="134"/>
                    <a:pt x="29" y="134"/>
                  </a:cubicBezTo>
                  <a:cubicBezTo>
                    <a:pt x="31" y="135"/>
                    <a:pt x="34" y="136"/>
                    <a:pt x="37" y="137"/>
                  </a:cubicBezTo>
                  <a:cubicBezTo>
                    <a:pt x="45" y="107"/>
                    <a:pt x="45" y="107"/>
                    <a:pt x="45" y="107"/>
                  </a:cubicBezTo>
                  <a:close/>
                  <a:moveTo>
                    <a:pt x="27" y="133"/>
                  </a:moveTo>
                  <a:cubicBezTo>
                    <a:pt x="44" y="104"/>
                    <a:pt x="44" y="104"/>
                    <a:pt x="44" y="104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2" y="129"/>
                    <a:pt x="24" y="131"/>
                    <a:pt x="27" y="133"/>
                  </a:cubicBezTo>
                  <a:close/>
                  <a:moveTo>
                    <a:pt x="39" y="102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10" y="113"/>
                    <a:pt x="11" y="115"/>
                    <a:pt x="12" y="117"/>
                  </a:cubicBezTo>
                  <a:cubicBezTo>
                    <a:pt x="39" y="102"/>
                    <a:pt x="39" y="102"/>
                    <a:pt x="39" y="102"/>
                  </a:cubicBezTo>
                  <a:close/>
                  <a:moveTo>
                    <a:pt x="8" y="108"/>
                  </a:moveTo>
                  <a:cubicBezTo>
                    <a:pt x="42" y="99"/>
                    <a:pt x="42" y="99"/>
                    <a:pt x="42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102"/>
                    <a:pt x="8" y="105"/>
                    <a:pt x="8" y="108"/>
                  </a:cubicBezTo>
                  <a:close/>
                  <a:moveTo>
                    <a:pt x="39" y="94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1" y="81"/>
                    <a:pt x="10" y="83"/>
                    <a:pt x="9" y="86"/>
                  </a:cubicBezTo>
                  <a:cubicBezTo>
                    <a:pt x="39" y="94"/>
                    <a:pt x="39" y="94"/>
                    <a:pt x="39" y="94"/>
                  </a:cubicBezTo>
                  <a:close/>
                  <a:moveTo>
                    <a:pt x="13" y="77"/>
                  </a:moveTo>
                  <a:cubicBezTo>
                    <a:pt x="43" y="94"/>
                    <a:pt x="43" y="94"/>
                    <a:pt x="43" y="94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6" y="71"/>
                    <a:pt x="14" y="74"/>
                    <a:pt x="13" y="77"/>
                  </a:cubicBezTo>
                  <a:close/>
                  <a:moveTo>
                    <a:pt x="45" y="89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4" y="59"/>
                    <a:pt x="31" y="60"/>
                    <a:pt x="29" y="61"/>
                  </a:cubicBezTo>
                  <a:cubicBezTo>
                    <a:pt x="45" y="89"/>
                    <a:pt x="45" y="89"/>
                    <a:pt x="45" y="89"/>
                  </a:cubicBezTo>
                  <a:close/>
                  <a:moveTo>
                    <a:pt x="39" y="58"/>
                  </a:moveTo>
                  <a:cubicBezTo>
                    <a:pt x="47" y="90"/>
                    <a:pt x="47" y="90"/>
                    <a:pt x="47" y="90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4" y="57"/>
                    <a:pt x="41" y="57"/>
                    <a:pt x="39" y="58"/>
                  </a:cubicBezTo>
                  <a:close/>
                  <a:moveTo>
                    <a:pt x="70" y="63"/>
                  </a:moveTo>
                  <a:cubicBezTo>
                    <a:pt x="54" y="90"/>
                    <a:pt x="54" y="90"/>
                    <a:pt x="54" y="90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5" y="66"/>
                    <a:pt x="72" y="64"/>
                    <a:pt x="70" y="63"/>
                  </a:cubicBezTo>
                  <a:close/>
                  <a:moveTo>
                    <a:pt x="55" y="95"/>
                  </a:moveTo>
                  <a:cubicBezTo>
                    <a:pt x="88" y="86"/>
                    <a:pt x="88" y="86"/>
                    <a:pt x="88" y="86"/>
                  </a:cubicBezTo>
                  <a:cubicBezTo>
                    <a:pt x="87" y="84"/>
                    <a:pt x="86" y="81"/>
                    <a:pt x="85" y="78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78" y="69"/>
                  </a:moveTo>
                  <a:cubicBezTo>
                    <a:pt x="55" y="93"/>
                    <a:pt x="55" y="93"/>
                    <a:pt x="55" y="93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2" y="74"/>
                    <a:pt x="80" y="71"/>
                    <a:pt x="78" y="69"/>
                  </a:cubicBezTo>
                  <a:close/>
                  <a:moveTo>
                    <a:pt x="77" y="12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2" y="131"/>
                    <a:pt x="74" y="129"/>
                    <a:pt x="77" y="127"/>
                  </a:cubicBezTo>
                  <a:close/>
                  <a:moveTo>
                    <a:pt x="47" y="139"/>
                  </a:moveTo>
                  <a:cubicBezTo>
                    <a:pt x="47" y="107"/>
                    <a:pt x="47" y="107"/>
                    <a:pt x="47" y="107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41" y="138"/>
                    <a:pt x="44" y="139"/>
                    <a:pt x="47" y="139"/>
                  </a:cubicBezTo>
                  <a:close/>
                  <a:moveTo>
                    <a:pt x="18" y="126"/>
                  </a:moveTo>
                  <a:cubicBezTo>
                    <a:pt x="40" y="104"/>
                    <a:pt x="40" y="104"/>
                    <a:pt x="40" y="10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5" y="122"/>
                    <a:pt x="17" y="124"/>
                    <a:pt x="18" y="126"/>
                  </a:cubicBezTo>
                  <a:close/>
                  <a:moveTo>
                    <a:pt x="7" y="96"/>
                  </a:moveTo>
                  <a:cubicBezTo>
                    <a:pt x="38" y="96"/>
                    <a:pt x="38" y="96"/>
                    <a:pt x="38" y="96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91"/>
                    <a:pt x="7" y="94"/>
                    <a:pt x="7" y="96"/>
                  </a:cubicBezTo>
                  <a:close/>
                  <a:moveTo>
                    <a:pt x="20" y="68"/>
                  </a:moveTo>
                  <a:cubicBezTo>
                    <a:pt x="42" y="90"/>
                    <a:pt x="42" y="90"/>
                    <a:pt x="42" y="90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4" y="64"/>
                    <a:pt x="22" y="66"/>
                    <a:pt x="20" y="68"/>
                  </a:cubicBezTo>
                  <a:close/>
                  <a:moveTo>
                    <a:pt x="49" y="56"/>
                  </a:moveTo>
                  <a:cubicBezTo>
                    <a:pt x="49" y="89"/>
                    <a:pt x="49" y="89"/>
                    <a:pt x="49" y="89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5" y="57"/>
                    <a:pt x="52" y="57"/>
                    <a:pt x="49" y="56"/>
                  </a:cubicBezTo>
                  <a:close/>
                  <a:moveTo>
                    <a:pt x="156" y="44"/>
                  </a:moveTo>
                  <a:cubicBezTo>
                    <a:pt x="155" y="41"/>
                    <a:pt x="154" y="38"/>
                    <a:pt x="153" y="35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7"/>
                    <a:pt x="101" y="87"/>
                    <a:pt x="102" y="87"/>
                  </a:cubicBezTo>
                  <a:cubicBezTo>
                    <a:pt x="106" y="87"/>
                    <a:pt x="109" y="88"/>
                    <a:pt x="112" y="90"/>
                  </a:cubicBezTo>
                  <a:cubicBezTo>
                    <a:pt x="156" y="44"/>
                    <a:pt x="156" y="44"/>
                    <a:pt x="156" y="44"/>
                  </a:cubicBezTo>
                  <a:close/>
                  <a:moveTo>
                    <a:pt x="100" y="90"/>
                  </a:move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2" y="92"/>
                    <a:pt x="102" y="92"/>
                  </a:cubicBezTo>
                  <a:cubicBezTo>
                    <a:pt x="105" y="92"/>
                    <a:pt x="107" y="93"/>
                    <a:pt x="108" y="94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08" y="90"/>
                    <a:pt x="105" y="89"/>
                    <a:pt x="102" y="89"/>
                  </a:cubicBezTo>
                  <a:cubicBezTo>
                    <a:pt x="102" y="89"/>
                    <a:pt x="101" y="89"/>
                    <a:pt x="100" y="90"/>
                  </a:cubicBezTo>
                  <a:close/>
                  <a:moveTo>
                    <a:pt x="95" y="108"/>
                  </a:moveTo>
                  <a:cubicBezTo>
                    <a:pt x="95" y="109"/>
                    <a:pt x="95" y="111"/>
                    <a:pt x="94" y="112"/>
                  </a:cubicBezTo>
                  <a:cubicBezTo>
                    <a:pt x="96" y="113"/>
                    <a:pt x="98" y="114"/>
                    <a:pt x="101" y="115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99" y="111"/>
                    <a:pt x="97" y="110"/>
                    <a:pt x="96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6" y="109"/>
                    <a:pt x="95" y="108"/>
                    <a:pt x="95" y="108"/>
                  </a:cubicBezTo>
                  <a:close/>
                  <a:moveTo>
                    <a:pt x="113" y="96"/>
                  </a:moveTo>
                  <a:cubicBezTo>
                    <a:pt x="111" y="98"/>
                    <a:pt x="111" y="98"/>
                    <a:pt x="111" y="98"/>
                  </a:cubicBezTo>
                  <a:cubicBezTo>
                    <a:pt x="112" y="99"/>
                    <a:pt x="112" y="101"/>
                    <a:pt x="112" y="102"/>
                  </a:cubicBezTo>
                  <a:cubicBezTo>
                    <a:pt x="112" y="105"/>
                    <a:pt x="111" y="107"/>
                    <a:pt x="109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8" y="110"/>
                    <a:pt x="105" y="111"/>
                    <a:pt x="103" y="112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6" y="115"/>
                    <a:pt x="109" y="113"/>
                    <a:pt x="111" y="111"/>
                  </a:cubicBezTo>
                  <a:cubicBezTo>
                    <a:pt x="114" y="109"/>
                    <a:pt x="115" y="106"/>
                    <a:pt x="115" y="102"/>
                  </a:cubicBezTo>
                  <a:cubicBezTo>
                    <a:pt x="115" y="100"/>
                    <a:pt x="115" y="97"/>
                    <a:pt x="113" y="9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grpSp>
          <p:nvGrpSpPr>
            <p:cNvPr id="1311" name="Group 127"/>
            <p:cNvGrpSpPr/>
            <p:nvPr/>
          </p:nvGrpSpPr>
          <p:grpSpPr>
            <a:xfrm>
              <a:off x="14772673" y="10961830"/>
              <a:ext cx="645554" cy="466957"/>
              <a:chOff x="4749800" y="400050"/>
              <a:chExt cx="550863" cy="398463"/>
            </a:xfrm>
            <a:solidFill>
              <a:schemeClr val="tx1"/>
            </a:solidFill>
          </p:grpSpPr>
          <p:sp>
            <p:nvSpPr>
              <p:cNvPr id="1312" name="Freeform 70"/>
              <p:cNvSpPr>
                <a:spLocks/>
              </p:cNvSpPr>
              <p:nvPr/>
            </p:nvSpPr>
            <p:spPr bwMode="auto">
              <a:xfrm>
                <a:off x="4749800" y="457200"/>
                <a:ext cx="163513" cy="31432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16"/>
                  </a:cxn>
                  <a:cxn ang="0">
                    <a:pos x="0" y="100"/>
                  </a:cxn>
                  <a:cxn ang="0">
                    <a:pos x="4" y="110"/>
                  </a:cxn>
                  <a:cxn ang="0">
                    <a:pos x="57" y="42"/>
                  </a:cxn>
                  <a:cxn ang="0">
                    <a:pos x="9" y="0"/>
                  </a:cxn>
                </a:cxnLst>
                <a:rect l="0" t="0" r="r" b="b"/>
                <a:pathLst>
                  <a:path w="57" h="110">
                    <a:moveTo>
                      <a:pt x="9" y="0"/>
                    </a:moveTo>
                    <a:cubicBezTo>
                      <a:pt x="3" y="4"/>
                      <a:pt x="0" y="9"/>
                      <a:pt x="0" y="1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3"/>
                      <a:pt x="1" y="107"/>
                      <a:pt x="4" y="110"/>
                    </a:cubicBezTo>
                    <a:cubicBezTo>
                      <a:pt x="57" y="42"/>
                      <a:pt x="57" y="42"/>
                      <a:pt x="57" y="42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13" name="Freeform 71"/>
              <p:cNvSpPr>
                <a:spLocks/>
              </p:cNvSpPr>
              <p:nvPr/>
            </p:nvSpPr>
            <p:spPr bwMode="auto">
              <a:xfrm>
                <a:off x="5138738" y="457200"/>
                <a:ext cx="161925" cy="314325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0" y="42"/>
                  </a:cxn>
                  <a:cxn ang="0">
                    <a:pos x="53" y="110"/>
                  </a:cxn>
                  <a:cxn ang="0">
                    <a:pos x="57" y="100"/>
                  </a:cxn>
                  <a:cxn ang="0">
                    <a:pos x="57" y="16"/>
                  </a:cxn>
                  <a:cxn ang="0">
                    <a:pos x="48" y="0"/>
                  </a:cxn>
                </a:cxnLst>
                <a:rect l="0" t="0" r="r" b="b"/>
                <a:pathLst>
                  <a:path w="57" h="110">
                    <a:moveTo>
                      <a:pt x="48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5" y="107"/>
                      <a:pt x="57" y="103"/>
                      <a:pt x="57" y="100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9"/>
                      <a:pt x="53" y="4"/>
                      <a:pt x="4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14" name="Freeform 72"/>
              <p:cNvSpPr>
                <a:spLocks/>
              </p:cNvSpPr>
              <p:nvPr/>
            </p:nvSpPr>
            <p:spPr bwMode="auto">
              <a:xfrm>
                <a:off x="4776788" y="592138"/>
                <a:ext cx="498475" cy="206375"/>
              </a:xfrm>
              <a:custGeom>
                <a:avLst/>
                <a:gdLst/>
                <a:ahLst/>
                <a:cxnLst>
                  <a:cxn ang="0">
                    <a:pos x="87" y="30"/>
                  </a:cxn>
                  <a:cxn ang="0">
                    <a:pos x="53" y="0"/>
                  </a:cxn>
                  <a:cxn ang="0">
                    <a:pos x="0" y="68"/>
                  </a:cxn>
                  <a:cxn ang="0">
                    <a:pos x="11" y="72"/>
                  </a:cxn>
                  <a:cxn ang="0">
                    <a:pos x="164" y="72"/>
                  </a:cxn>
                  <a:cxn ang="0">
                    <a:pos x="175" y="68"/>
                  </a:cxn>
                  <a:cxn ang="0">
                    <a:pos x="122" y="0"/>
                  </a:cxn>
                  <a:cxn ang="0">
                    <a:pos x="87" y="30"/>
                  </a:cxn>
                </a:cxnLst>
                <a:rect l="0" t="0" r="r" b="b"/>
                <a:pathLst>
                  <a:path w="175" h="72">
                    <a:moveTo>
                      <a:pt x="87" y="3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3" y="71"/>
                      <a:pt x="7" y="72"/>
                      <a:pt x="11" y="72"/>
                    </a:cubicBezTo>
                    <a:cubicBezTo>
                      <a:pt x="164" y="72"/>
                      <a:pt x="164" y="72"/>
                      <a:pt x="164" y="72"/>
                    </a:cubicBezTo>
                    <a:cubicBezTo>
                      <a:pt x="168" y="72"/>
                      <a:pt x="172" y="71"/>
                      <a:pt x="175" y="68"/>
                    </a:cubicBezTo>
                    <a:cubicBezTo>
                      <a:pt x="122" y="0"/>
                      <a:pt x="122" y="0"/>
                      <a:pt x="122" y="0"/>
                    </a:cubicBezTo>
                    <a:lnTo>
                      <a:pt x="87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15" name="Freeform 73"/>
              <p:cNvSpPr>
                <a:spLocks/>
              </p:cNvSpPr>
              <p:nvPr/>
            </p:nvSpPr>
            <p:spPr bwMode="auto">
              <a:xfrm>
                <a:off x="4773613" y="400050"/>
                <a:ext cx="504825" cy="239713"/>
              </a:xfrm>
              <a:custGeom>
                <a:avLst/>
                <a:gdLst/>
                <a:ahLst/>
                <a:cxnLst>
                  <a:cxn ang="0">
                    <a:pos x="171" y="12"/>
                  </a:cxn>
                  <a:cxn ang="0">
                    <a:pos x="166" y="0"/>
                  </a:cxn>
                  <a:cxn ang="0">
                    <a:pos x="10" y="0"/>
                  </a:cxn>
                  <a:cxn ang="0">
                    <a:pos x="6" y="12"/>
                  </a:cxn>
                  <a:cxn ang="0">
                    <a:pos x="88" y="84"/>
                  </a:cxn>
                  <a:cxn ang="0">
                    <a:pos x="171" y="12"/>
                  </a:cxn>
                </a:cxnLst>
                <a:rect l="0" t="0" r="r" b="b"/>
                <a:pathLst>
                  <a:path w="177" h="84">
                    <a:moveTo>
                      <a:pt x="171" y="12"/>
                    </a:moveTo>
                    <a:cubicBezTo>
                      <a:pt x="177" y="6"/>
                      <a:pt x="175" y="1"/>
                      <a:pt x="166" y="0"/>
                    </a:cubicBezTo>
                    <a:cubicBezTo>
                      <a:pt x="114" y="0"/>
                      <a:pt x="62" y="0"/>
                      <a:pt x="10" y="0"/>
                    </a:cubicBezTo>
                    <a:cubicBezTo>
                      <a:pt x="2" y="1"/>
                      <a:pt x="0" y="6"/>
                      <a:pt x="6" y="12"/>
                    </a:cubicBezTo>
                    <a:cubicBezTo>
                      <a:pt x="88" y="84"/>
                      <a:pt x="88" y="84"/>
                      <a:pt x="88" y="84"/>
                    </a:cubicBezTo>
                    <a:lnTo>
                      <a:pt x="171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grpSp>
          <p:nvGrpSpPr>
            <p:cNvPr id="1316" name="Group 132"/>
            <p:cNvGrpSpPr/>
            <p:nvPr/>
          </p:nvGrpSpPr>
          <p:grpSpPr>
            <a:xfrm>
              <a:off x="12692763" y="11873419"/>
              <a:ext cx="680901" cy="729271"/>
              <a:chOff x="2974975" y="1177925"/>
              <a:chExt cx="581025" cy="622300"/>
            </a:xfrm>
            <a:solidFill>
              <a:schemeClr val="tx1"/>
            </a:solidFill>
          </p:grpSpPr>
          <p:sp>
            <p:nvSpPr>
              <p:cNvPr id="1317" name="Freeform 74"/>
              <p:cNvSpPr>
                <a:spLocks noEditPoints="1"/>
              </p:cNvSpPr>
              <p:nvPr/>
            </p:nvSpPr>
            <p:spPr bwMode="auto">
              <a:xfrm>
                <a:off x="3114675" y="1338263"/>
                <a:ext cx="301625" cy="304800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0" y="53"/>
                  </a:cxn>
                  <a:cxn ang="0">
                    <a:pos x="53" y="106"/>
                  </a:cxn>
                  <a:cxn ang="0">
                    <a:pos x="106" y="53"/>
                  </a:cxn>
                  <a:cxn ang="0">
                    <a:pos x="53" y="0"/>
                  </a:cxn>
                  <a:cxn ang="0">
                    <a:pos x="53" y="92"/>
                  </a:cxn>
                  <a:cxn ang="0">
                    <a:pos x="14" y="53"/>
                  </a:cxn>
                  <a:cxn ang="0">
                    <a:pos x="53" y="14"/>
                  </a:cxn>
                  <a:cxn ang="0">
                    <a:pos x="92" y="53"/>
                  </a:cxn>
                  <a:cxn ang="0">
                    <a:pos x="53" y="92"/>
                  </a:cxn>
                </a:cxnLst>
                <a:rect l="0" t="0" r="r" b="b"/>
                <a:pathLst>
                  <a:path w="106" h="106">
                    <a:moveTo>
                      <a:pt x="53" y="0"/>
                    </a:moveTo>
                    <a:cubicBezTo>
                      <a:pt x="24" y="0"/>
                      <a:pt x="0" y="24"/>
                      <a:pt x="0" y="53"/>
                    </a:cubicBezTo>
                    <a:cubicBezTo>
                      <a:pt x="0" y="82"/>
                      <a:pt x="24" y="106"/>
                      <a:pt x="53" y="106"/>
                    </a:cubicBezTo>
                    <a:cubicBezTo>
                      <a:pt x="82" y="106"/>
                      <a:pt x="106" y="82"/>
                      <a:pt x="106" y="53"/>
                    </a:cubicBezTo>
                    <a:cubicBezTo>
                      <a:pt x="106" y="24"/>
                      <a:pt x="82" y="0"/>
                      <a:pt x="53" y="0"/>
                    </a:cubicBezTo>
                    <a:close/>
                    <a:moveTo>
                      <a:pt x="53" y="92"/>
                    </a:moveTo>
                    <a:cubicBezTo>
                      <a:pt x="32" y="92"/>
                      <a:pt x="14" y="74"/>
                      <a:pt x="14" y="53"/>
                    </a:cubicBezTo>
                    <a:cubicBezTo>
                      <a:pt x="14" y="31"/>
                      <a:pt x="32" y="14"/>
                      <a:pt x="53" y="14"/>
                    </a:cubicBezTo>
                    <a:cubicBezTo>
                      <a:pt x="75" y="14"/>
                      <a:pt x="92" y="31"/>
                      <a:pt x="92" y="53"/>
                    </a:cubicBezTo>
                    <a:cubicBezTo>
                      <a:pt x="92" y="74"/>
                      <a:pt x="75" y="92"/>
                      <a:pt x="53" y="9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18" name="Freeform 75"/>
              <p:cNvSpPr>
                <a:spLocks/>
              </p:cNvSpPr>
              <p:nvPr/>
            </p:nvSpPr>
            <p:spPr bwMode="auto">
              <a:xfrm>
                <a:off x="3200400" y="1771650"/>
                <a:ext cx="128588" cy="28575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34" y="10"/>
                  </a:cxn>
                  <a:cxn ang="0">
                    <a:pos x="12" y="10"/>
                  </a:cxn>
                  <a:cxn ang="0">
                    <a:pos x="0" y="0"/>
                  </a:cxn>
                  <a:cxn ang="0">
                    <a:pos x="24" y="2"/>
                  </a:cxn>
                  <a:cxn ang="0">
                    <a:pos x="45" y="1"/>
                  </a:cxn>
                </a:cxnLst>
                <a:rect l="0" t="0" r="r" b="b"/>
                <a:pathLst>
                  <a:path w="45" h="10">
                    <a:moveTo>
                      <a:pt x="45" y="1"/>
                    </a:moveTo>
                    <a:cubicBezTo>
                      <a:pt x="43" y="6"/>
                      <a:pt x="39" y="10"/>
                      <a:pt x="34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7" y="10"/>
                      <a:pt x="2" y="6"/>
                      <a:pt x="0" y="0"/>
                    </a:cubicBezTo>
                    <a:cubicBezTo>
                      <a:pt x="7" y="2"/>
                      <a:pt x="15" y="2"/>
                      <a:pt x="24" y="2"/>
                    </a:cubicBezTo>
                    <a:cubicBezTo>
                      <a:pt x="32" y="2"/>
                      <a:pt x="39" y="2"/>
                      <a:pt x="4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19" name="Freeform 76"/>
              <p:cNvSpPr>
                <a:spLocks/>
              </p:cNvSpPr>
              <p:nvPr/>
            </p:nvSpPr>
            <p:spPr bwMode="auto">
              <a:xfrm>
                <a:off x="3194050" y="1733550"/>
                <a:ext cx="142875" cy="25400"/>
              </a:xfrm>
              <a:custGeom>
                <a:avLst/>
                <a:gdLst/>
                <a:ahLst/>
                <a:cxnLst>
                  <a:cxn ang="0">
                    <a:pos x="50" y="1"/>
                  </a:cxn>
                  <a:cxn ang="0">
                    <a:pos x="50" y="2"/>
                  </a:cxn>
                  <a:cxn ang="0">
                    <a:pos x="50" y="3"/>
                  </a:cxn>
                  <a:cxn ang="0">
                    <a:pos x="49" y="7"/>
                  </a:cxn>
                  <a:cxn ang="0">
                    <a:pos x="26" y="9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50" y="1"/>
                  </a:cxn>
                </a:cxnLst>
                <a:rect l="0" t="0" r="r" b="b"/>
                <a:pathLst>
                  <a:path w="50" h="9">
                    <a:moveTo>
                      <a:pt x="50" y="1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4"/>
                      <a:pt x="50" y="6"/>
                      <a:pt x="49" y="7"/>
                    </a:cubicBezTo>
                    <a:cubicBezTo>
                      <a:pt x="43" y="8"/>
                      <a:pt x="35" y="9"/>
                      <a:pt x="26" y="9"/>
                    </a:cubicBezTo>
                    <a:cubicBezTo>
                      <a:pt x="16" y="9"/>
                      <a:pt x="8" y="8"/>
                      <a:pt x="0" y="7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2"/>
                      <a:pt x="16" y="2"/>
                      <a:pt x="26" y="2"/>
                    </a:cubicBezTo>
                    <a:cubicBezTo>
                      <a:pt x="35" y="2"/>
                      <a:pt x="43" y="2"/>
                      <a:pt x="5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0" name="Freeform 77"/>
              <p:cNvSpPr>
                <a:spLocks/>
              </p:cNvSpPr>
              <p:nvPr/>
            </p:nvSpPr>
            <p:spPr bwMode="auto">
              <a:xfrm>
                <a:off x="3194050" y="1697038"/>
                <a:ext cx="142875" cy="25400"/>
              </a:xfrm>
              <a:custGeom>
                <a:avLst/>
                <a:gdLst/>
                <a:ahLst/>
                <a:cxnLst>
                  <a:cxn ang="0">
                    <a:pos x="50" y="1"/>
                  </a:cxn>
                  <a:cxn ang="0">
                    <a:pos x="50" y="2"/>
                  </a:cxn>
                  <a:cxn ang="0">
                    <a:pos x="50" y="7"/>
                  </a:cxn>
                  <a:cxn ang="0">
                    <a:pos x="26" y="9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50" y="1"/>
                  </a:cxn>
                </a:cxnLst>
                <a:rect l="0" t="0" r="r" b="b"/>
                <a:pathLst>
                  <a:path w="50" h="9">
                    <a:moveTo>
                      <a:pt x="50" y="1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3" y="8"/>
                      <a:pt x="35" y="9"/>
                      <a:pt x="26" y="9"/>
                    </a:cubicBezTo>
                    <a:cubicBezTo>
                      <a:pt x="16" y="9"/>
                      <a:pt x="7" y="8"/>
                      <a:pt x="0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2"/>
                      <a:pt x="16" y="2"/>
                      <a:pt x="26" y="2"/>
                    </a:cubicBezTo>
                    <a:cubicBezTo>
                      <a:pt x="35" y="2"/>
                      <a:pt x="43" y="2"/>
                      <a:pt x="50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1" name="Freeform 78"/>
              <p:cNvSpPr>
                <a:spLocks/>
              </p:cNvSpPr>
              <p:nvPr/>
            </p:nvSpPr>
            <p:spPr bwMode="auto">
              <a:xfrm>
                <a:off x="3194050" y="1647825"/>
                <a:ext cx="142875" cy="38100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50" y="6"/>
                  </a:cxn>
                  <a:cxn ang="0">
                    <a:pos x="50" y="11"/>
                  </a:cxn>
                  <a:cxn ang="0">
                    <a:pos x="30" y="13"/>
                  </a:cxn>
                  <a:cxn ang="0">
                    <a:pos x="26" y="13"/>
                  </a:cxn>
                  <a:cxn ang="0">
                    <a:pos x="24" y="13"/>
                  </a:cxn>
                  <a:cxn ang="0">
                    <a:pos x="0" y="11"/>
                  </a:cxn>
                  <a:cxn ang="0">
                    <a:pos x="0" y="7"/>
                  </a:cxn>
                  <a:cxn ang="0">
                    <a:pos x="0" y="0"/>
                  </a:cxn>
                  <a:cxn ang="0">
                    <a:pos x="25" y="6"/>
                  </a:cxn>
                  <a:cxn ang="0">
                    <a:pos x="50" y="0"/>
                  </a:cxn>
                </a:cxnLst>
                <a:rect l="0" t="0" r="r" b="b"/>
                <a:pathLst>
                  <a:path w="50" h="13">
                    <a:moveTo>
                      <a:pt x="50" y="0"/>
                    </a:moveTo>
                    <a:cubicBezTo>
                      <a:pt x="50" y="6"/>
                      <a:pt x="50" y="6"/>
                      <a:pt x="50" y="6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4" y="12"/>
                      <a:pt x="37" y="13"/>
                      <a:pt x="30" y="13"/>
                    </a:cubicBezTo>
                    <a:cubicBezTo>
                      <a:pt x="29" y="13"/>
                      <a:pt x="27" y="13"/>
                      <a:pt x="26" y="13"/>
                    </a:cubicBezTo>
                    <a:cubicBezTo>
                      <a:pt x="25" y="13"/>
                      <a:pt x="25" y="13"/>
                      <a:pt x="24" y="13"/>
                    </a:cubicBezTo>
                    <a:cubicBezTo>
                      <a:pt x="15" y="13"/>
                      <a:pt x="7" y="12"/>
                      <a:pt x="0" y="1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4"/>
                      <a:pt x="16" y="6"/>
                      <a:pt x="25" y="6"/>
                    </a:cubicBezTo>
                    <a:cubicBezTo>
                      <a:pt x="34" y="6"/>
                      <a:pt x="42" y="4"/>
                      <a:pt x="5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2" name="Freeform 79"/>
              <p:cNvSpPr>
                <a:spLocks/>
              </p:cNvSpPr>
              <p:nvPr/>
            </p:nvSpPr>
            <p:spPr bwMode="auto">
              <a:xfrm>
                <a:off x="2974975" y="1573213"/>
                <a:ext cx="77788" cy="114300"/>
              </a:xfrm>
              <a:custGeom>
                <a:avLst/>
                <a:gdLst/>
                <a:ahLst/>
                <a:cxnLst>
                  <a:cxn ang="0">
                    <a:pos x="27" y="39"/>
                  </a:cxn>
                  <a:cxn ang="0">
                    <a:pos x="14" y="34"/>
                  </a:cxn>
                  <a:cxn ang="0">
                    <a:pos x="3" y="14"/>
                  </a:cxn>
                  <a:cxn ang="0">
                    <a:pos x="5" y="0"/>
                  </a:cxn>
                  <a:cxn ang="0">
                    <a:pos x="15" y="21"/>
                  </a:cxn>
                  <a:cxn ang="0">
                    <a:pos x="27" y="39"/>
                  </a:cxn>
                </a:cxnLst>
                <a:rect l="0" t="0" r="r" b="b"/>
                <a:pathLst>
                  <a:path w="27" h="40">
                    <a:moveTo>
                      <a:pt x="27" y="39"/>
                    </a:moveTo>
                    <a:cubicBezTo>
                      <a:pt x="21" y="40"/>
                      <a:pt x="16" y="38"/>
                      <a:pt x="14" y="3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0"/>
                      <a:pt x="1" y="5"/>
                      <a:pt x="5" y="0"/>
                    </a:cubicBezTo>
                    <a:cubicBezTo>
                      <a:pt x="7" y="6"/>
                      <a:pt x="11" y="14"/>
                      <a:pt x="15" y="21"/>
                    </a:cubicBezTo>
                    <a:cubicBezTo>
                      <a:pt x="19" y="28"/>
                      <a:pt x="23" y="34"/>
                      <a:pt x="27" y="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3" name="Freeform 80"/>
              <p:cNvSpPr>
                <a:spLocks/>
              </p:cNvSpPr>
              <p:nvPr/>
            </p:nvSpPr>
            <p:spPr bwMode="auto">
              <a:xfrm>
                <a:off x="3003550" y="1547813"/>
                <a:ext cx="85725" cy="134938"/>
              </a:xfrm>
              <a:custGeom>
                <a:avLst/>
                <a:gdLst/>
                <a:ahLst/>
                <a:cxnLst>
                  <a:cxn ang="0">
                    <a:pos x="30" y="44"/>
                  </a:cxn>
                  <a:cxn ang="0">
                    <a:pos x="28" y="44"/>
                  </a:cxn>
                  <a:cxn ang="0">
                    <a:pos x="28" y="45"/>
                  </a:cxn>
                  <a:cxn ang="0">
                    <a:pos x="24" y="47"/>
                  </a:cxn>
                  <a:cxn ang="0">
                    <a:pos x="11" y="27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3" y="1"/>
                  </a:cxn>
                  <a:cxn ang="0">
                    <a:pos x="5" y="0"/>
                  </a:cxn>
                  <a:cxn ang="0">
                    <a:pos x="16" y="24"/>
                  </a:cxn>
                  <a:cxn ang="0">
                    <a:pos x="30" y="44"/>
                  </a:cxn>
                </a:cxnLst>
                <a:rect l="0" t="0" r="r" b="b"/>
                <a:pathLst>
                  <a:path w="30" h="47">
                    <a:moveTo>
                      <a:pt x="30" y="44"/>
                    </a:move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7" y="46"/>
                      <a:pt x="25" y="46"/>
                      <a:pt x="24" y="47"/>
                    </a:cubicBezTo>
                    <a:cubicBezTo>
                      <a:pt x="20" y="41"/>
                      <a:pt x="15" y="35"/>
                      <a:pt x="11" y="27"/>
                    </a:cubicBezTo>
                    <a:cubicBezTo>
                      <a:pt x="6" y="19"/>
                      <a:pt x="2" y="11"/>
                      <a:pt x="0" y="4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7"/>
                      <a:pt x="12" y="15"/>
                      <a:pt x="16" y="24"/>
                    </a:cubicBezTo>
                    <a:cubicBezTo>
                      <a:pt x="21" y="31"/>
                      <a:pt x="25" y="38"/>
                      <a:pt x="30" y="4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4" name="Freeform 81"/>
              <p:cNvSpPr>
                <a:spLocks/>
              </p:cNvSpPr>
              <p:nvPr/>
            </p:nvSpPr>
            <p:spPr bwMode="auto">
              <a:xfrm>
                <a:off x="3035300" y="1530350"/>
                <a:ext cx="85725" cy="131763"/>
              </a:xfrm>
              <a:custGeom>
                <a:avLst/>
                <a:gdLst/>
                <a:ahLst/>
                <a:cxnLst>
                  <a:cxn ang="0">
                    <a:pos x="30" y="43"/>
                  </a:cxn>
                  <a:cxn ang="0">
                    <a:pos x="29" y="44"/>
                  </a:cxn>
                  <a:cxn ang="0">
                    <a:pos x="25" y="46"/>
                  </a:cxn>
                  <a:cxn ang="0">
                    <a:pos x="11" y="27"/>
                  </a:cxn>
                  <a:cxn ang="0">
                    <a:pos x="0" y="3"/>
                  </a:cxn>
                  <a:cxn ang="0">
                    <a:pos x="4" y="1"/>
                  </a:cxn>
                  <a:cxn ang="0">
                    <a:pos x="6" y="0"/>
                  </a:cxn>
                  <a:cxn ang="0">
                    <a:pos x="17" y="23"/>
                  </a:cxn>
                  <a:cxn ang="0">
                    <a:pos x="30" y="43"/>
                  </a:cxn>
                </a:cxnLst>
                <a:rect l="0" t="0" r="r" b="b"/>
                <a:pathLst>
                  <a:path w="30" h="46">
                    <a:moveTo>
                      <a:pt x="30" y="43"/>
                    </a:moveTo>
                    <a:cubicBezTo>
                      <a:pt x="29" y="44"/>
                      <a:pt x="29" y="44"/>
                      <a:pt x="29" y="44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0" y="41"/>
                      <a:pt x="15" y="34"/>
                      <a:pt x="11" y="27"/>
                    </a:cubicBezTo>
                    <a:cubicBezTo>
                      <a:pt x="6" y="18"/>
                      <a:pt x="2" y="10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7"/>
                      <a:pt x="12" y="15"/>
                      <a:pt x="17" y="23"/>
                    </a:cubicBezTo>
                    <a:cubicBezTo>
                      <a:pt x="21" y="31"/>
                      <a:pt x="26" y="38"/>
                      <a:pt x="30" y="4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5" name="Freeform 82"/>
              <p:cNvSpPr>
                <a:spLocks/>
              </p:cNvSpPr>
              <p:nvPr/>
            </p:nvSpPr>
            <p:spPr bwMode="auto">
              <a:xfrm>
                <a:off x="3067050" y="1504950"/>
                <a:ext cx="96838" cy="139700"/>
              </a:xfrm>
              <a:custGeom>
                <a:avLst/>
                <a:gdLst/>
                <a:ahLst/>
                <a:cxnLst>
                  <a:cxn ang="0">
                    <a:pos x="34" y="44"/>
                  </a:cxn>
                  <a:cxn ang="0">
                    <a:pos x="29" y="46"/>
                  </a:cxn>
                  <a:cxn ang="0">
                    <a:pos x="25" y="49"/>
                  </a:cxn>
                  <a:cxn ang="0">
                    <a:pos x="13" y="33"/>
                  </a:cxn>
                  <a:cxn ang="0">
                    <a:pos x="11" y="29"/>
                  </a:cxn>
                  <a:cxn ang="0">
                    <a:pos x="10" y="27"/>
                  </a:cxn>
                  <a:cxn ang="0">
                    <a:pos x="0" y="5"/>
                  </a:cxn>
                  <a:cxn ang="0">
                    <a:pos x="4" y="3"/>
                  </a:cxn>
                  <a:cxn ang="0">
                    <a:pos x="9" y="0"/>
                  </a:cxn>
                  <a:cxn ang="0">
                    <a:pos x="17" y="25"/>
                  </a:cxn>
                  <a:cxn ang="0">
                    <a:pos x="34" y="44"/>
                  </a:cxn>
                </a:cxnLst>
                <a:rect l="0" t="0" r="r" b="b"/>
                <a:pathLst>
                  <a:path w="34" h="49">
                    <a:moveTo>
                      <a:pt x="34" y="44"/>
                    </a:moveTo>
                    <a:cubicBezTo>
                      <a:pt x="29" y="46"/>
                      <a:pt x="29" y="46"/>
                      <a:pt x="29" y="46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1" y="44"/>
                      <a:pt x="17" y="39"/>
                      <a:pt x="13" y="33"/>
                    </a:cubicBezTo>
                    <a:cubicBezTo>
                      <a:pt x="13" y="32"/>
                      <a:pt x="12" y="30"/>
                      <a:pt x="11" y="29"/>
                    </a:cubicBezTo>
                    <a:cubicBezTo>
                      <a:pt x="11" y="29"/>
                      <a:pt x="11" y="28"/>
                      <a:pt x="10" y="27"/>
                    </a:cubicBezTo>
                    <a:cubicBezTo>
                      <a:pt x="6" y="20"/>
                      <a:pt x="2" y="12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9"/>
                      <a:pt x="12" y="17"/>
                      <a:pt x="17" y="25"/>
                    </a:cubicBezTo>
                    <a:cubicBezTo>
                      <a:pt x="21" y="32"/>
                      <a:pt x="27" y="39"/>
                      <a:pt x="34" y="4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6" name="Freeform 83"/>
              <p:cNvSpPr>
                <a:spLocks/>
              </p:cNvSpPr>
              <p:nvPr/>
            </p:nvSpPr>
            <p:spPr bwMode="auto">
              <a:xfrm>
                <a:off x="2978150" y="1287463"/>
                <a:ext cx="76200" cy="114300"/>
              </a:xfrm>
              <a:custGeom>
                <a:avLst/>
                <a:gdLst/>
                <a:ahLst/>
                <a:cxnLst>
                  <a:cxn ang="0">
                    <a:pos x="4" y="40"/>
                  </a:cxn>
                  <a:cxn ang="0">
                    <a:pos x="2" y="25"/>
                  </a:cxn>
                  <a:cxn ang="0">
                    <a:pos x="13" y="6"/>
                  </a:cxn>
                  <a:cxn ang="0">
                    <a:pos x="27" y="1"/>
                  </a:cxn>
                  <a:cxn ang="0">
                    <a:pos x="14" y="20"/>
                  </a:cxn>
                  <a:cxn ang="0">
                    <a:pos x="4" y="40"/>
                  </a:cxn>
                </a:cxnLst>
                <a:rect l="0" t="0" r="r" b="b"/>
                <a:pathLst>
                  <a:path w="27" h="40">
                    <a:moveTo>
                      <a:pt x="4" y="40"/>
                    </a:moveTo>
                    <a:cubicBezTo>
                      <a:pt x="1" y="35"/>
                      <a:pt x="0" y="30"/>
                      <a:pt x="2" y="2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2"/>
                      <a:pt x="21" y="0"/>
                      <a:pt x="27" y="1"/>
                    </a:cubicBezTo>
                    <a:cubicBezTo>
                      <a:pt x="23" y="6"/>
                      <a:pt x="18" y="13"/>
                      <a:pt x="14" y="20"/>
                    </a:cubicBezTo>
                    <a:cubicBezTo>
                      <a:pt x="10" y="27"/>
                      <a:pt x="7" y="34"/>
                      <a:pt x="4" y="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7" name="Freeform 84"/>
              <p:cNvSpPr>
                <a:spLocks/>
              </p:cNvSpPr>
              <p:nvPr/>
            </p:nvSpPr>
            <p:spPr bwMode="auto">
              <a:xfrm>
                <a:off x="3003550" y="1293813"/>
                <a:ext cx="88900" cy="131763"/>
              </a:xfrm>
              <a:custGeom>
                <a:avLst/>
                <a:gdLst/>
                <a:ahLst/>
                <a:cxnLst>
                  <a:cxn ang="0">
                    <a:pos x="6" y="46"/>
                  </a:cxn>
                  <a:cxn ang="0">
                    <a:pos x="4" y="46"/>
                  </a:cxn>
                  <a:cxn ang="0">
                    <a:pos x="3" y="45"/>
                  </a:cxn>
                  <a:cxn ang="0">
                    <a:pos x="0" y="43"/>
                  </a:cxn>
                  <a:cxn ang="0">
                    <a:pos x="10" y="22"/>
                  </a:cxn>
                  <a:cxn ang="0">
                    <a:pos x="25" y="0"/>
                  </a:cxn>
                  <a:cxn ang="0">
                    <a:pos x="28" y="2"/>
                  </a:cxn>
                  <a:cxn ang="0">
                    <a:pos x="29" y="2"/>
                  </a:cxn>
                  <a:cxn ang="0">
                    <a:pos x="31" y="3"/>
                  </a:cxn>
                  <a:cxn ang="0">
                    <a:pos x="16" y="25"/>
                  </a:cxn>
                  <a:cxn ang="0">
                    <a:pos x="6" y="46"/>
                  </a:cxn>
                </a:cxnLst>
                <a:rect l="0" t="0" r="r" b="b"/>
                <a:pathLst>
                  <a:path w="31" h="46">
                    <a:moveTo>
                      <a:pt x="6" y="46"/>
                    </a:moveTo>
                    <a:cubicBezTo>
                      <a:pt x="4" y="46"/>
                      <a:pt x="4" y="46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2" y="44"/>
                      <a:pt x="1" y="44"/>
                      <a:pt x="0" y="43"/>
                    </a:cubicBezTo>
                    <a:cubicBezTo>
                      <a:pt x="2" y="36"/>
                      <a:pt x="6" y="29"/>
                      <a:pt x="10" y="22"/>
                    </a:cubicBezTo>
                    <a:cubicBezTo>
                      <a:pt x="15" y="13"/>
                      <a:pt x="20" y="6"/>
                      <a:pt x="25" y="0"/>
                    </a:cubicBezTo>
                    <a:cubicBezTo>
                      <a:pt x="26" y="1"/>
                      <a:pt x="27" y="1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6" y="9"/>
                      <a:pt x="21" y="16"/>
                      <a:pt x="16" y="25"/>
                    </a:cubicBezTo>
                    <a:cubicBezTo>
                      <a:pt x="11" y="32"/>
                      <a:pt x="8" y="40"/>
                      <a:pt x="6" y="4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8" name="Freeform 85"/>
              <p:cNvSpPr>
                <a:spLocks/>
              </p:cNvSpPr>
              <p:nvPr/>
            </p:nvSpPr>
            <p:spPr bwMode="auto">
              <a:xfrm>
                <a:off x="3035300" y="1312863"/>
                <a:ext cx="88900" cy="131763"/>
              </a:xfrm>
              <a:custGeom>
                <a:avLst/>
                <a:gdLst/>
                <a:ahLst/>
                <a:cxnLst>
                  <a:cxn ang="0">
                    <a:pos x="6" y="46"/>
                  </a:cxn>
                  <a:cxn ang="0">
                    <a:pos x="4" y="45"/>
                  </a:cxn>
                  <a:cxn ang="0">
                    <a:pos x="0" y="43"/>
                  </a:cxn>
                  <a:cxn ang="0">
                    <a:pos x="10" y="21"/>
                  </a:cxn>
                  <a:cxn ang="0">
                    <a:pos x="25" y="0"/>
                  </a:cxn>
                  <a:cxn ang="0">
                    <a:pos x="29" y="2"/>
                  </a:cxn>
                  <a:cxn ang="0">
                    <a:pos x="31" y="3"/>
                  </a:cxn>
                  <a:cxn ang="0">
                    <a:pos x="16" y="24"/>
                  </a:cxn>
                  <a:cxn ang="0">
                    <a:pos x="6" y="46"/>
                  </a:cxn>
                </a:cxnLst>
                <a:rect l="0" t="0" r="r" b="b"/>
                <a:pathLst>
                  <a:path w="31" h="46">
                    <a:moveTo>
                      <a:pt x="6" y="46"/>
                    </a:moveTo>
                    <a:cubicBezTo>
                      <a:pt x="4" y="45"/>
                      <a:pt x="4" y="45"/>
                      <a:pt x="4" y="4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" y="36"/>
                      <a:pt x="6" y="29"/>
                      <a:pt x="10" y="21"/>
                    </a:cubicBezTo>
                    <a:cubicBezTo>
                      <a:pt x="15" y="13"/>
                      <a:pt x="20" y="5"/>
                      <a:pt x="25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6" y="9"/>
                      <a:pt x="21" y="16"/>
                      <a:pt x="16" y="24"/>
                    </a:cubicBezTo>
                    <a:cubicBezTo>
                      <a:pt x="12" y="32"/>
                      <a:pt x="8" y="39"/>
                      <a:pt x="6" y="4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29" name="Freeform 86"/>
              <p:cNvSpPr>
                <a:spLocks/>
              </p:cNvSpPr>
              <p:nvPr/>
            </p:nvSpPr>
            <p:spPr bwMode="auto">
              <a:xfrm>
                <a:off x="3067050" y="1330325"/>
                <a:ext cx="96838" cy="138113"/>
              </a:xfrm>
              <a:custGeom>
                <a:avLst/>
                <a:gdLst/>
                <a:ahLst/>
                <a:cxnLst>
                  <a:cxn ang="0">
                    <a:pos x="10" y="48"/>
                  </a:cxn>
                  <a:cxn ang="0">
                    <a:pos x="5" y="45"/>
                  </a:cxn>
                  <a:cxn ang="0">
                    <a:pos x="0" y="43"/>
                  </a:cxn>
                  <a:cxn ang="0">
                    <a:pos x="9" y="25"/>
                  </a:cxn>
                  <a:cxn ang="0">
                    <a:pos x="11" y="22"/>
                  </a:cxn>
                  <a:cxn ang="0">
                    <a:pos x="12" y="20"/>
                  </a:cxn>
                  <a:cxn ang="0">
                    <a:pos x="26" y="0"/>
                  </a:cxn>
                  <a:cxn ang="0">
                    <a:pos x="29" y="2"/>
                  </a:cxn>
                  <a:cxn ang="0">
                    <a:pos x="34" y="5"/>
                  </a:cxn>
                  <a:cxn ang="0">
                    <a:pos x="17" y="24"/>
                  </a:cxn>
                  <a:cxn ang="0">
                    <a:pos x="10" y="48"/>
                  </a:cxn>
                </a:cxnLst>
                <a:rect l="0" t="0" r="r" b="b"/>
                <a:pathLst>
                  <a:path w="34" h="48">
                    <a:moveTo>
                      <a:pt x="10" y="48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38"/>
                      <a:pt x="5" y="31"/>
                      <a:pt x="9" y="25"/>
                    </a:cubicBezTo>
                    <a:cubicBezTo>
                      <a:pt x="9" y="24"/>
                      <a:pt x="10" y="23"/>
                      <a:pt x="11" y="22"/>
                    </a:cubicBezTo>
                    <a:cubicBezTo>
                      <a:pt x="11" y="21"/>
                      <a:pt x="11" y="20"/>
                      <a:pt x="12" y="20"/>
                    </a:cubicBezTo>
                    <a:cubicBezTo>
                      <a:pt x="16" y="12"/>
                      <a:pt x="21" y="5"/>
                      <a:pt x="26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8" y="10"/>
                      <a:pt x="22" y="16"/>
                      <a:pt x="17" y="24"/>
                    </a:cubicBezTo>
                    <a:cubicBezTo>
                      <a:pt x="13" y="32"/>
                      <a:pt x="10" y="40"/>
                      <a:pt x="10" y="4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0" name="Freeform 87"/>
              <p:cNvSpPr>
                <a:spLocks/>
              </p:cNvSpPr>
              <p:nvPr/>
            </p:nvSpPr>
            <p:spPr bwMode="auto">
              <a:xfrm>
                <a:off x="3203575" y="1177925"/>
                <a:ext cx="130175" cy="26988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34" y="0"/>
                  </a:cxn>
                  <a:cxn ang="0">
                    <a:pos x="12" y="0"/>
                  </a:cxn>
                  <a:cxn ang="0">
                    <a:pos x="0" y="9"/>
                  </a:cxn>
                  <a:cxn ang="0">
                    <a:pos x="22" y="7"/>
                  </a:cxn>
                  <a:cxn ang="0">
                    <a:pos x="46" y="9"/>
                  </a:cxn>
                </a:cxnLst>
                <a:rect l="0" t="0" r="r" b="b"/>
                <a:pathLst>
                  <a:path w="46" h="9">
                    <a:moveTo>
                      <a:pt x="46" y="9"/>
                    </a:moveTo>
                    <a:cubicBezTo>
                      <a:pt x="43" y="4"/>
                      <a:pt x="39" y="0"/>
                      <a:pt x="3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0"/>
                      <a:pt x="3" y="4"/>
                      <a:pt x="0" y="9"/>
                    </a:cubicBezTo>
                    <a:cubicBezTo>
                      <a:pt x="7" y="8"/>
                      <a:pt x="14" y="7"/>
                      <a:pt x="22" y="7"/>
                    </a:cubicBezTo>
                    <a:cubicBezTo>
                      <a:pt x="31" y="7"/>
                      <a:pt x="39" y="8"/>
                      <a:pt x="46" y="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1" name="Freeform 88"/>
              <p:cNvSpPr>
                <a:spLocks/>
              </p:cNvSpPr>
              <p:nvPr/>
            </p:nvSpPr>
            <p:spPr bwMode="auto">
              <a:xfrm>
                <a:off x="3197225" y="1219200"/>
                <a:ext cx="142875" cy="25400"/>
              </a:xfrm>
              <a:custGeom>
                <a:avLst/>
                <a:gdLst/>
                <a:ahLst/>
                <a:cxnLst>
                  <a:cxn ang="0">
                    <a:pos x="50" y="2"/>
                  </a:cxn>
                  <a:cxn ang="0">
                    <a:pos x="24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8"/>
                  </a:cxn>
                  <a:cxn ang="0">
                    <a:pos x="24" y="6"/>
                  </a:cxn>
                  <a:cxn ang="0">
                    <a:pos x="50" y="9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2"/>
                  </a:cxn>
                </a:cxnLst>
                <a:rect l="0" t="0" r="r" b="b"/>
                <a:pathLst>
                  <a:path w="50" h="9">
                    <a:moveTo>
                      <a:pt x="50" y="2"/>
                    </a:moveTo>
                    <a:cubicBezTo>
                      <a:pt x="42" y="1"/>
                      <a:pt x="33" y="0"/>
                      <a:pt x="24" y="0"/>
                    </a:cubicBezTo>
                    <a:cubicBezTo>
                      <a:pt x="15" y="0"/>
                      <a:pt x="7" y="0"/>
                      <a:pt x="0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7"/>
                      <a:pt x="15" y="6"/>
                      <a:pt x="24" y="6"/>
                    </a:cubicBezTo>
                    <a:cubicBezTo>
                      <a:pt x="33" y="6"/>
                      <a:pt x="42" y="7"/>
                      <a:pt x="50" y="9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4"/>
                      <a:pt x="50" y="3"/>
                      <a:pt x="50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2" name="Freeform 89"/>
              <p:cNvSpPr>
                <a:spLocks/>
              </p:cNvSpPr>
              <p:nvPr/>
            </p:nvSpPr>
            <p:spPr bwMode="auto">
              <a:xfrm>
                <a:off x="3197225" y="1255713"/>
                <a:ext cx="142875" cy="238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6"/>
                  </a:cxn>
                  <a:cxn ang="0">
                    <a:pos x="0" y="8"/>
                  </a:cxn>
                  <a:cxn ang="0">
                    <a:pos x="24" y="6"/>
                  </a:cxn>
                  <a:cxn ang="0">
                    <a:pos x="50" y="8"/>
                  </a:cxn>
                  <a:cxn ang="0">
                    <a:pos x="50" y="6"/>
                  </a:cxn>
                  <a:cxn ang="0">
                    <a:pos x="50" y="2"/>
                  </a:cxn>
                  <a:cxn ang="0">
                    <a:pos x="24" y="0"/>
                  </a:cxn>
                  <a:cxn ang="0">
                    <a:pos x="0" y="2"/>
                  </a:cxn>
                </a:cxnLst>
                <a:rect l="0" t="0" r="r" b="b"/>
                <a:pathLst>
                  <a:path w="50" h="8">
                    <a:moveTo>
                      <a:pt x="0" y="2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7"/>
                      <a:pt x="15" y="6"/>
                      <a:pt x="24" y="6"/>
                    </a:cubicBezTo>
                    <a:cubicBezTo>
                      <a:pt x="33" y="6"/>
                      <a:pt x="42" y="7"/>
                      <a:pt x="50" y="8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2" y="1"/>
                      <a:pt x="33" y="0"/>
                      <a:pt x="24" y="0"/>
                    </a:cubicBezTo>
                    <a:cubicBezTo>
                      <a:pt x="15" y="0"/>
                      <a:pt x="7" y="0"/>
                      <a:pt x="0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3" name="Freeform 90"/>
              <p:cNvSpPr>
                <a:spLocks/>
              </p:cNvSpPr>
              <p:nvPr/>
            </p:nvSpPr>
            <p:spPr bwMode="auto">
              <a:xfrm>
                <a:off x="3197225" y="1293813"/>
                <a:ext cx="142875" cy="3333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25" y="7"/>
                  </a:cxn>
                  <a:cxn ang="0">
                    <a:pos x="50" y="12"/>
                  </a:cxn>
                  <a:cxn ang="0">
                    <a:pos x="50" y="6"/>
                  </a:cxn>
                  <a:cxn ang="0">
                    <a:pos x="50" y="2"/>
                  </a:cxn>
                  <a:cxn ang="0">
                    <a:pos x="26" y="0"/>
                  </a:cxn>
                  <a:cxn ang="0">
                    <a:pos x="24" y="0"/>
                  </a:cxn>
                </a:cxnLst>
                <a:rect l="0" t="0" r="r" b="b"/>
                <a:pathLst>
                  <a:path w="50" h="12">
                    <a:moveTo>
                      <a:pt x="24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2" y="0"/>
                      <a:pt x="6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8" y="9"/>
                      <a:pt x="16" y="7"/>
                      <a:pt x="25" y="7"/>
                    </a:cubicBezTo>
                    <a:cubicBezTo>
                      <a:pt x="34" y="7"/>
                      <a:pt x="42" y="9"/>
                      <a:pt x="50" y="12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3" y="1"/>
                      <a:pt x="35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4" name="Freeform 91"/>
              <p:cNvSpPr>
                <a:spLocks/>
              </p:cNvSpPr>
              <p:nvPr/>
            </p:nvSpPr>
            <p:spPr bwMode="auto">
              <a:xfrm>
                <a:off x="3479800" y="1290638"/>
                <a:ext cx="76200" cy="1143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6"/>
                  </a:cxn>
                  <a:cxn ang="0">
                    <a:pos x="25" y="25"/>
                  </a:cxn>
                  <a:cxn ang="0">
                    <a:pos x="23" y="40"/>
                  </a:cxn>
                  <a:cxn ang="0">
                    <a:pos x="13" y="18"/>
                  </a:cxn>
                  <a:cxn ang="0">
                    <a:pos x="0" y="0"/>
                  </a:cxn>
                </a:cxnLst>
                <a:rect l="0" t="0" r="r" b="b"/>
                <a:pathLst>
                  <a:path w="27" h="40">
                    <a:moveTo>
                      <a:pt x="0" y="0"/>
                    </a:moveTo>
                    <a:cubicBezTo>
                      <a:pt x="6" y="0"/>
                      <a:pt x="11" y="2"/>
                      <a:pt x="14" y="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7" y="30"/>
                      <a:pt x="26" y="35"/>
                      <a:pt x="23" y="40"/>
                    </a:cubicBezTo>
                    <a:cubicBezTo>
                      <a:pt x="20" y="33"/>
                      <a:pt x="17" y="26"/>
                      <a:pt x="13" y="18"/>
                    </a:cubicBezTo>
                    <a:cubicBezTo>
                      <a:pt x="9" y="12"/>
                      <a:pt x="4" y="6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5" name="Freeform 92"/>
              <p:cNvSpPr>
                <a:spLocks/>
              </p:cNvSpPr>
              <p:nvPr/>
            </p:nvSpPr>
            <p:spPr bwMode="auto">
              <a:xfrm>
                <a:off x="3444875" y="1295400"/>
                <a:ext cx="85725" cy="131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9" y="20"/>
                  </a:cxn>
                  <a:cxn ang="0">
                    <a:pos x="30" y="43"/>
                  </a:cxn>
                  <a:cxn ang="0">
                    <a:pos x="27" y="45"/>
                  </a:cxn>
                  <a:cxn ang="0">
                    <a:pos x="26" y="45"/>
                  </a:cxn>
                  <a:cxn ang="0">
                    <a:pos x="24" y="46"/>
                  </a:cxn>
                  <a:cxn ang="0">
                    <a:pos x="13" y="23"/>
                  </a:cxn>
                  <a:cxn ang="0">
                    <a:pos x="0" y="3"/>
                  </a:cxn>
                </a:cxnLst>
                <a:rect l="0" t="0" r="r" b="b"/>
                <a:pathLst>
                  <a:path w="30" h="46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4" y="1"/>
                      <a:pt x="6" y="0"/>
                    </a:cubicBezTo>
                    <a:cubicBezTo>
                      <a:pt x="10" y="5"/>
                      <a:pt x="15" y="12"/>
                      <a:pt x="19" y="20"/>
                    </a:cubicBezTo>
                    <a:cubicBezTo>
                      <a:pt x="24" y="28"/>
                      <a:pt x="27" y="36"/>
                      <a:pt x="30" y="43"/>
                    </a:cubicBezTo>
                    <a:cubicBezTo>
                      <a:pt x="29" y="44"/>
                      <a:pt x="28" y="44"/>
                      <a:pt x="27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2" y="39"/>
                      <a:pt x="18" y="31"/>
                      <a:pt x="13" y="23"/>
                    </a:cubicBezTo>
                    <a:cubicBezTo>
                      <a:pt x="9" y="15"/>
                      <a:pt x="4" y="9"/>
                      <a:pt x="0" y="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6" name="Freeform 93"/>
              <p:cNvSpPr>
                <a:spLocks/>
              </p:cNvSpPr>
              <p:nvPr/>
            </p:nvSpPr>
            <p:spPr bwMode="auto">
              <a:xfrm>
                <a:off x="3414713" y="1312863"/>
                <a:ext cx="84138" cy="1349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3"/>
                  </a:cxn>
                  <a:cxn ang="0">
                    <a:pos x="5" y="0"/>
                  </a:cxn>
                  <a:cxn ang="0">
                    <a:pos x="19" y="20"/>
                  </a:cxn>
                  <a:cxn ang="0">
                    <a:pos x="30" y="44"/>
                  </a:cxn>
                  <a:cxn ang="0">
                    <a:pos x="26" y="46"/>
                  </a:cxn>
                  <a:cxn ang="0">
                    <a:pos x="24" y="47"/>
                  </a:cxn>
                  <a:cxn ang="0">
                    <a:pos x="13" y="23"/>
                  </a:cxn>
                  <a:cxn ang="0">
                    <a:pos x="0" y="4"/>
                  </a:cxn>
                </a:cxnLst>
                <a:rect l="0" t="0" r="r" b="b"/>
                <a:pathLst>
                  <a:path w="30" h="47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0" y="6"/>
                      <a:pt x="14" y="13"/>
                      <a:pt x="19" y="20"/>
                    </a:cubicBezTo>
                    <a:cubicBezTo>
                      <a:pt x="24" y="28"/>
                      <a:pt x="27" y="37"/>
                      <a:pt x="30" y="44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2" y="40"/>
                      <a:pt x="18" y="32"/>
                      <a:pt x="13" y="23"/>
                    </a:cubicBezTo>
                    <a:cubicBezTo>
                      <a:pt x="9" y="16"/>
                      <a:pt x="4" y="9"/>
                      <a:pt x="0" y="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7" name="Freeform 94"/>
              <p:cNvSpPr>
                <a:spLocks/>
              </p:cNvSpPr>
              <p:nvPr/>
            </p:nvSpPr>
            <p:spPr bwMode="auto">
              <a:xfrm>
                <a:off x="3371850" y="1333500"/>
                <a:ext cx="96838" cy="13652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2"/>
                  </a:cxn>
                  <a:cxn ang="0">
                    <a:pos x="9" y="0"/>
                  </a:cxn>
                  <a:cxn ang="0">
                    <a:pos x="20" y="16"/>
                  </a:cxn>
                  <a:cxn ang="0">
                    <a:pos x="22" y="20"/>
                  </a:cxn>
                  <a:cxn ang="0">
                    <a:pos x="23" y="21"/>
                  </a:cxn>
                  <a:cxn ang="0">
                    <a:pos x="34" y="43"/>
                  </a:cxn>
                  <a:cxn ang="0">
                    <a:pos x="30" y="45"/>
                  </a:cxn>
                  <a:cxn ang="0">
                    <a:pos x="25" y="48"/>
                  </a:cxn>
                  <a:cxn ang="0">
                    <a:pos x="17" y="24"/>
                  </a:cxn>
                  <a:cxn ang="0">
                    <a:pos x="0" y="5"/>
                  </a:cxn>
                </a:cxnLst>
                <a:rect l="0" t="0" r="r" b="b"/>
                <a:pathLst>
                  <a:path w="34" h="48">
                    <a:moveTo>
                      <a:pt x="0" y="5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4"/>
                      <a:pt x="17" y="10"/>
                      <a:pt x="20" y="16"/>
                    </a:cubicBezTo>
                    <a:cubicBezTo>
                      <a:pt x="21" y="17"/>
                      <a:pt x="22" y="18"/>
                      <a:pt x="22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8" y="29"/>
                      <a:pt x="31" y="37"/>
                      <a:pt x="34" y="43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4" y="40"/>
                      <a:pt x="21" y="32"/>
                      <a:pt x="17" y="24"/>
                    </a:cubicBezTo>
                    <a:cubicBezTo>
                      <a:pt x="13" y="16"/>
                      <a:pt x="7" y="10"/>
                      <a:pt x="0" y="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8" name="Freeform 95"/>
              <p:cNvSpPr>
                <a:spLocks/>
              </p:cNvSpPr>
              <p:nvPr/>
            </p:nvSpPr>
            <p:spPr bwMode="auto">
              <a:xfrm>
                <a:off x="3479800" y="1576388"/>
                <a:ext cx="76200" cy="11430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4" y="14"/>
                  </a:cxn>
                  <a:cxn ang="0">
                    <a:pos x="13" y="34"/>
                  </a:cxn>
                  <a:cxn ang="0">
                    <a:pos x="0" y="39"/>
                  </a:cxn>
                  <a:cxn ang="0">
                    <a:pos x="13" y="19"/>
                  </a:cxn>
                  <a:cxn ang="0">
                    <a:pos x="23" y="0"/>
                  </a:cxn>
                </a:cxnLst>
                <a:rect l="0" t="0" r="r" b="b"/>
                <a:pathLst>
                  <a:path w="27" h="40">
                    <a:moveTo>
                      <a:pt x="23" y="0"/>
                    </a:moveTo>
                    <a:cubicBezTo>
                      <a:pt x="26" y="5"/>
                      <a:pt x="27" y="10"/>
                      <a:pt x="24" y="1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1" y="38"/>
                      <a:pt x="6" y="40"/>
                      <a:pt x="0" y="39"/>
                    </a:cubicBezTo>
                    <a:cubicBezTo>
                      <a:pt x="4" y="34"/>
                      <a:pt x="9" y="27"/>
                      <a:pt x="13" y="19"/>
                    </a:cubicBezTo>
                    <a:cubicBezTo>
                      <a:pt x="17" y="13"/>
                      <a:pt x="20" y="6"/>
                      <a:pt x="2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39" name="Freeform 96"/>
              <p:cNvSpPr>
                <a:spLocks/>
              </p:cNvSpPr>
              <p:nvPr/>
            </p:nvSpPr>
            <p:spPr bwMode="auto">
              <a:xfrm>
                <a:off x="3443288" y="1550988"/>
                <a:ext cx="87313" cy="13176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7" y="1"/>
                  </a:cxn>
                  <a:cxn ang="0">
                    <a:pos x="27" y="2"/>
                  </a:cxn>
                  <a:cxn ang="0">
                    <a:pos x="31" y="4"/>
                  </a:cxn>
                  <a:cxn ang="0">
                    <a:pos x="20" y="25"/>
                  </a:cxn>
                  <a:cxn ang="0">
                    <a:pos x="6" y="46"/>
                  </a:cxn>
                  <a:cxn ang="0">
                    <a:pos x="2" y="45"/>
                  </a:cxn>
                  <a:cxn ang="0">
                    <a:pos x="2" y="44"/>
                  </a:cxn>
                  <a:cxn ang="0">
                    <a:pos x="0" y="43"/>
                  </a:cxn>
                  <a:cxn ang="0">
                    <a:pos x="15" y="22"/>
                  </a:cxn>
                  <a:cxn ang="0">
                    <a:pos x="25" y="0"/>
                  </a:cxn>
                </a:cxnLst>
                <a:rect l="0" t="0" r="r" b="b"/>
                <a:pathLst>
                  <a:path w="31" h="46">
                    <a:moveTo>
                      <a:pt x="25" y="0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9" y="2"/>
                      <a:pt x="30" y="3"/>
                      <a:pt x="31" y="4"/>
                    </a:cubicBezTo>
                    <a:cubicBezTo>
                      <a:pt x="28" y="10"/>
                      <a:pt x="25" y="18"/>
                      <a:pt x="20" y="25"/>
                    </a:cubicBezTo>
                    <a:cubicBezTo>
                      <a:pt x="16" y="33"/>
                      <a:pt x="11" y="41"/>
                      <a:pt x="6" y="46"/>
                    </a:cubicBezTo>
                    <a:cubicBezTo>
                      <a:pt x="5" y="46"/>
                      <a:pt x="4" y="45"/>
                      <a:pt x="2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5" y="38"/>
                      <a:pt x="10" y="30"/>
                      <a:pt x="15" y="22"/>
                    </a:cubicBezTo>
                    <a:cubicBezTo>
                      <a:pt x="19" y="14"/>
                      <a:pt x="23" y="7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40" name="Freeform 97"/>
              <p:cNvSpPr>
                <a:spLocks/>
              </p:cNvSpPr>
              <p:nvPr/>
            </p:nvSpPr>
            <p:spPr bwMode="auto">
              <a:xfrm>
                <a:off x="3411538" y="1533525"/>
                <a:ext cx="87313" cy="13176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6" y="1"/>
                  </a:cxn>
                  <a:cxn ang="0">
                    <a:pos x="31" y="3"/>
                  </a:cxn>
                  <a:cxn ang="0">
                    <a:pos x="20" y="25"/>
                  </a:cxn>
                  <a:cxn ang="0">
                    <a:pos x="5" y="46"/>
                  </a:cxn>
                  <a:cxn ang="0">
                    <a:pos x="2" y="44"/>
                  </a:cxn>
                  <a:cxn ang="0">
                    <a:pos x="0" y="43"/>
                  </a:cxn>
                  <a:cxn ang="0">
                    <a:pos x="15" y="21"/>
                  </a:cxn>
                  <a:cxn ang="0">
                    <a:pos x="25" y="0"/>
                  </a:cxn>
                </a:cxnLst>
                <a:rect l="0" t="0" r="r" b="b"/>
                <a:pathLst>
                  <a:path w="31" h="46">
                    <a:moveTo>
                      <a:pt x="25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8" y="10"/>
                      <a:pt x="25" y="17"/>
                      <a:pt x="20" y="25"/>
                    </a:cubicBezTo>
                    <a:cubicBezTo>
                      <a:pt x="15" y="33"/>
                      <a:pt x="10" y="40"/>
                      <a:pt x="5" y="46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5" y="37"/>
                      <a:pt x="10" y="30"/>
                      <a:pt x="15" y="21"/>
                    </a:cubicBezTo>
                    <a:cubicBezTo>
                      <a:pt x="19" y="14"/>
                      <a:pt x="23" y="6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  <p:sp>
            <p:nvSpPr>
              <p:cNvPr id="1341" name="Freeform 98"/>
              <p:cNvSpPr>
                <a:spLocks/>
              </p:cNvSpPr>
              <p:nvPr/>
            </p:nvSpPr>
            <p:spPr bwMode="auto">
              <a:xfrm>
                <a:off x="3368675" y="1508125"/>
                <a:ext cx="96838" cy="139700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0" y="3"/>
                  </a:cxn>
                  <a:cxn ang="0">
                    <a:pos x="34" y="6"/>
                  </a:cxn>
                  <a:cxn ang="0">
                    <a:pos x="26" y="23"/>
                  </a:cxn>
                  <a:cxn ang="0">
                    <a:pos x="24" y="27"/>
                  </a:cxn>
                  <a:cxn ang="0">
                    <a:pos x="23" y="29"/>
                  </a:cxn>
                  <a:cxn ang="0">
                    <a:pos x="9" y="49"/>
                  </a:cxn>
                  <a:cxn ang="0">
                    <a:pos x="6" y="46"/>
                  </a:cxn>
                  <a:cxn ang="0">
                    <a:pos x="0" y="43"/>
                  </a:cxn>
                  <a:cxn ang="0">
                    <a:pos x="18" y="25"/>
                  </a:cxn>
                  <a:cxn ang="0">
                    <a:pos x="25" y="0"/>
                  </a:cxn>
                </a:cxnLst>
                <a:rect l="0" t="0" r="r" b="b"/>
                <a:pathLst>
                  <a:path w="34" h="49">
                    <a:moveTo>
                      <a:pt x="25" y="0"/>
                    </a:moveTo>
                    <a:cubicBezTo>
                      <a:pt x="30" y="3"/>
                      <a:pt x="30" y="3"/>
                      <a:pt x="30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2" y="11"/>
                      <a:pt x="30" y="17"/>
                      <a:pt x="26" y="23"/>
                    </a:cubicBezTo>
                    <a:cubicBezTo>
                      <a:pt x="25" y="25"/>
                      <a:pt x="25" y="26"/>
                      <a:pt x="24" y="27"/>
                    </a:cubicBezTo>
                    <a:cubicBezTo>
                      <a:pt x="24" y="28"/>
                      <a:pt x="23" y="28"/>
                      <a:pt x="23" y="29"/>
                    </a:cubicBezTo>
                    <a:cubicBezTo>
                      <a:pt x="18" y="37"/>
                      <a:pt x="14" y="43"/>
                      <a:pt x="9" y="49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7" y="39"/>
                      <a:pt x="13" y="32"/>
                      <a:pt x="18" y="25"/>
                    </a:cubicBezTo>
                    <a:cubicBezTo>
                      <a:pt x="22" y="17"/>
                      <a:pt x="24" y="9"/>
                      <a:pt x="25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</a:endParaRPr>
              </a:p>
            </p:txBody>
          </p:sp>
        </p:grpSp>
        <p:sp>
          <p:nvSpPr>
            <p:cNvPr id="1342" name="Freeform 5"/>
            <p:cNvSpPr>
              <a:spLocks noEditPoints="1"/>
            </p:cNvSpPr>
            <p:nvPr/>
          </p:nvSpPr>
          <p:spPr bwMode="auto">
            <a:xfrm>
              <a:off x="18963475" y="6476279"/>
              <a:ext cx="487421" cy="48742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0 w 256"/>
                <a:gd name="T11" fmla="*/ 2147483646 h 256"/>
                <a:gd name="T12" fmla="*/ 2147483646 w 256"/>
                <a:gd name="T13" fmla="*/ 0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56" h="256">
                  <a:moveTo>
                    <a:pt x="256" y="128"/>
                  </a:move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28"/>
                    <a:pt x="256" y="128"/>
                    <a:pt x="256" y="128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80" y="140"/>
                  </a:moveTo>
                  <a:cubicBezTo>
                    <a:pt x="172" y="140"/>
                    <a:pt x="172" y="140"/>
                    <a:pt x="172" y="140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140"/>
                    <a:pt x="64" y="135"/>
                    <a:pt x="64" y="128"/>
                  </a:cubicBezTo>
                  <a:cubicBezTo>
                    <a:pt x="64" y="121"/>
                    <a:pt x="69" y="116"/>
                    <a:pt x="76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7" y="116"/>
                    <a:pt x="192" y="121"/>
                    <a:pt x="192" y="128"/>
                  </a:cubicBezTo>
                  <a:cubicBezTo>
                    <a:pt x="192" y="135"/>
                    <a:pt x="187" y="140"/>
                    <a:pt x="180" y="14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43" name="Freeform 6"/>
            <p:cNvSpPr>
              <a:spLocks noEditPoints="1"/>
            </p:cNvSpPr>
            <p:nvPr/>
          </p:nvSpPr>
          <p:spPr bwMode="auto">
            <a:xfrm>
              <a:off x="18109559" y="6476279"/>
              <a:ext cx="487421" cy="48742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0 w 256"/>
                <a:gd name="T11" fmla="*/ 2147483646 h 256"/>
                <a:gd name="T12" fmla="*/ 2147483646 w 256"/>
                <a:gd name="T13" fmla="*/ 0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6" h="256">
                  <a:moveTo>
                    <a:pt x="256" y="128"/>
                  </a:move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28"/>
                    <a:pt x="256" y="128"/>
                    <a:pt x="256" y="128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80" y="140"/>
                  </a:moveTo>
                  <a:cubicBezTo>
                    <a:pt x="140" y="140"/>
                    <a:pt x="140" y="140"/>
                    <a:pt x="140" y="140"/>
                  </a:cubicBezTo>
                  <a:cubicBezTo>
                    <a:pt x="140" y="180"/>
                    <a:pt x="140" y="180"/>
                    <a:pt x="140" y="180"/>
                  </a:cubicBezTo>
                  <a:cubicBezTo>
                    <a:pt x="140" y="187"/>
                    <a:pt x="135" y="192"/>
                    <a:pt x="128" y="192"/>
                  </a:cubicBezTo>
                  <a:cubicBezTo>
                    <a:pt x="121" y="192"/>
                    <a:pt x="116" y="187"/>
                    <a:pt x="116" y="18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140"/>
                    <a:pt x="64" y="135"/>
                    <a:pt x="64" y="128"/>
                  </a:cubicBezTo>
                  <a:cubicBezTo>
                    <a:pt x="64" y="121"/>
                    <a:pt x="69" y="116"/>
                    <a:pt x="76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69"/>
                    <a:pt x="121" y="64"/>
                    <a:pt x="128" y="64"/>
                  </a:cubicBezTo>
                  <a:cubicBezTo>
                    <a:pt x="135" y="64"/>
                    <a:pt x="140" y="69"/>
                    <a:pt x="140" y="7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7" y="116"/>
                    <a:pt x="192" y="121"/>
                    <a:pt x="192" y="128"/>
                  </a:cubicBezTo>
                  <a:cubicBezTo>
                    <a:pt x="192" y="135"/>
                    <a:pt x="187" y="140"/>
                    <a:pt x="180" y="14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44" name="Freeform 7"/>
            <p:cNvSpPr>
              <a:spLocks noEditPoints="1"/>
            </p:cNvSpPr>
            <p:nvPr/>
          </p:nvSpPr>
          <p:spPr bwMode="auto">
            <a:xfrm>
              <a:off x="17255642" y="6528370"/>
              <a:ext cx="487421" cy="381379"/>
            </a:xfrm>
            <a:custGeom>
              <a:avLst/>
              <a:gdLst>
                <a:gd name="T0" fmla="*/ 2147483646 w 256"/>
                <a:gd name="T1" fmla="*/ 2147483646 h 200"/>
                <a:gd name="T2" fmla="*/ 2147483646 w 256"/>
                <a:gd name="T3" fmla="*/ 2147483646 h 200"/>
                <a:gd name="T4" fmla="*/ 2147483646 w 256"/>
                <a:gd name="T5" fmla="*/ 2147483646 h 200"/>
                <a:gd name="T6" fmla="*/ 2147483646 w 256"/>
                <a:gd name="T7" fmla="*/ 2147483646 h 200"/>
                <a:gd name="T8" fmla="*/ 2147483646 w 256"/>
                <a:gd name="T9" fmla="*/ 2147483646 h 200"/>
                <a:gd name="T10" fmla="*/ 2147483646 w 256"/>
                <a:gd name="T11" fmla="*/ 2147483646 h 200"/>
                <a:gd name="T12" fmla="*/ 2147483646 w 256"/>
                <a:gd name="T13" fmla="*/ 2147483646 h 200"/>
                <a:gd name="T14" fmla="*/ 2147483646 w 256"/>
                <a:gd name="T15" fmla="*/ 2147483646 h 200"/>
                <a:gd name="T16" fmla="*/ 2147483646 w 256"/>
                <a:gd name="T17" fmla="*/ 2147483646 h 200"/>
                <a:gd name="T18" fmla="*/ 2147483646 w 256"/>
                <a:gd name="T19" fmla="*/ 2147483646 h 200"/>
                <a:gd name="T20" fmla="*/ 2147483646 w 256"/>
                <a:gd name="T21" fmla="*/ 2147483646 h 200"/>
                <a:gd name="T22" fmla="*/ 2147483646 w 256"/>
                <a:gd name="T23" fmla="*/ 2147483646 h 200"/>
                <a:gd name="T24" fmla="*/ 2147483646 w 256"/>
                <a:gd name="T25" fmla="*/ 2147483646 h 200"/>
                <a:gd name="T26" fmla="*/ 2147483646 w 256"/>
                <a:gd name="T27" fmla="*/ 2147483646 h 200"/>
                <a:gd name="T28" fmla="*/ 2147483646 w 256"/>
                <a:gd name="T29" fmla="*/ 2147483646 h 200"/>
                <a:gd name="T30" fmla="*/ 2147483646 w 256"/>
                <a:gd name="T31" fmla="*/ 2147483646 h 200"/>
                <a:gd name="T32" fmla="*/ 0 w 256"/>
                <a:gd name="T33" fmla="*/ 2147483646 h 200"/>
                <a:gd name="T34" fmla="*/ 2147483646 w 256"/>
                <a:gd name="T35" fmla="*/ 2147483646 h 200"/>
                <a:gd name="T36" fmla="*/ 2147483646 w 256"/>
                <a:gd name="T37" fmla="*/ 2147483646 h 200"/>
                <a:gd name="T38" fmla="*/ 2147483646 w 256"/>
                <a:gd name="T39" fmla="*/ 2147483646 h 200"/>
                <a:gd name="T40" fmla="*/ 2147483646 w 256"/>
                <a:gd name="T41" fmla="*/ 2147483646 h 200"/>
                <a:gd name="T42" fmla="*/ 2147483646 w 256"/>
                <a:gd name="T43" fmla="*/ 0 h 200"/>
                <a:gd name="T44" fmla="*/ 2147483646 w 256"/>
                <a:gd name="T45" fmla="*/ 2147483646 h 200"/>
                <a:gd name="T46" fmla="*/ 2147483646 w 256"/>
                <a:gd name="T47" fmla="*/ 2147483646 h 200"/>
                <a:gd name="T48" fmla="*/ 2147483646 w 256"/>
                <a:gd name="T49" fmla="*/ 2147483646 h 200"/>
                <a:gd name="T50" fmla="*/ 2147483646 w 256"/>
                <a:gd name="T51" fmla="*/ 2147483646 h 200"/>
                <a:gd name="T52" fmla="*/ 2147483646 w 256"/>
                <a:gd name="T53" fmla="*/ 2147483646 h 200"/>
                <a:gd name="T54" fmla="*/ 2147483646 w 256"/>
                <a:gd name="T55" fmla="*/ 2147483646 h 200"/>
                <a:gd name="T56" fmla="*/ 2147483646 w 256"/>
                <a:gd name="T57" fmla="*/ 2147483646 h 200"/>
                <a:gd name="T58" fmla="*/ 2147483646 w 256"/>
                <a:gd name="T59" fmla="*/ 2147483646 h 200"/>
                <a:gd name="T60" fmla="*/ 2147483646 w 256"/>
                <a:gd name="T61" fmla="*/ 2147483646 h 2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00">
                  <a:moveTo>
                    <a:pt x="244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65" y="112"/>
                    <a:pt x="160" y="107"/>
                    <a:pt x="160" y="100"/>
                  </a:cubicBezTo>
                  <a:cubicBezTo>
                    <a:pt x="160" y="93"/>
                    <a:pt x="165" y="88"/>
                    <a:pt x="172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51" y="88"/>
                    <a:pt x="256" y="93"/>
                    <a:pt x="256" y="100"/>
                  </a:cubicBezTo>
                  <a:cubicBezTo>
                    <a:pt x="256" y="107"/>
                    <a:pt x="251" y="112"/>
                    <a:pt x="244" y="112"/>
                  </a:cubicBezTo>
                  <a:moveTo>
                    <a:pt x="160" y="188"/>
                  </a:moveTo>
                  <a:cubicBezTo>
                    <a:pt x="160" y="195"/>
                    <a:pt x="155" y="200"/>
                    <a:pt x="148" y="200"/>
                  </a:cubicBezTo>
                  <a:cubicBezTo>
                    <a:pt x="143" y="200"/>
                    <a:pt x="139" y="197"/>
                    <a:pt x="137" y="192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21" y="152"/>
                    <a:pt x="121" y="152"/>
                    <a:pt x="121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1" y="197"/>
                    <a:pt x="17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1" y="3"/>
                    <a:pt x="75" y="0"/>
                    <a:pt x="80" y="0"/>
                  </a:cubicBezTo>
                  <a:cubicBezTo>
                    <a:pt x="85" y="0"/>
                    <a:pt x="89" y="3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60" y="185"/>
                    <a:pt x="160" y="186"/>
                    <a:pt x="160" y="188"/>
                  </a:cubicBezTo>
                  <a:moveTo>
                    <a:pt x="80" y="45"/>
                  </a:moveTo>
                  <a:cubicBezTo>
                    <a:pt x="48" y="128"/>
                    <a:pt x="48" y="128"/>
                    <a:pt x="48" y="128"/>
                  </a:cubicBezTo>
                  <a:cubicBezTo>
                    <a:pt x="112" y="128"/>
                    <a:pt x="112" y="128"/>
                    <a:pt x="112" y="128"/>
                  </a:cubicBezTo>
                  <a:lnTo>
                    <a:pt x="80" y="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45" name="Freeform 8"/>
            <p:cNvSpPr>
              <a:spLocks noEditPoints="1"/>
            </p:cNvSpPr>
            <p:nvPr/>
          </p:nvSpPr>
          <p:spPr bwMode="auto">
            <a:xfrm>
              <a:off x="16401726" y="6528370"/>
              <a:ext cx="487421" cy="381379"/>
            </a:xfrm>
            <a:custGeom>
              <a:avLst/>
              <a:gdLst>
                <a:gd name="T0" fmla="*/ 2147483646 w 256"/>
                <a:gd name="T1" fmla="*/ 2147483646 h 200"/>
                <a:gd name="T2" fmla="*/ 2147483646 w 256"/>
                <a:gd name="T3" fmla="*/ 2147483646 h 200"/>
                <a:gd name="T4" fmla="*/ 2147483646 w 256"/>
                <a:gd name="T5" fmla="*/ 2147483646 h 200"/>
                <a:gd name="T6" fmla="*/ 2147483646 w 256"/>
                <a:gd name="T7" fmla="*/ 2147483646 h 200"/>
                <a:gd name="T8" fmla="*/ 2147483646 w 256"/>
                <a:gd name="T9" fmla="*/ 2147483646 h 200"/>
                <a:gd name="T10" fmla="*/ 2147483646 w 256"/>
                <a:gd name="T11" fmla="*/ 2147483646 h 200"/>
                <a:gd name="T12" fmla="*/ 2147483646 w 256"/>
                <a:gd name="T13" fmla="*/ 2147483646 h 200"/>
                <a:gd name="T14" fmla="*/ 2147483646 w 256"/>
                <a:gd name="T15" fmla="*/ 2147483646 h 200"/>
                <a:gd name="T16" fmla="*/ 2147483646 w 256"/>
                <a:gd name="T17" fmla="*/ 2147483646 h 200"/>
                <a:gd name="T18" fmla="*/ 2147483646 w 256"/>
                <a:gd name="T19" fmla="*/ 2147483646 h 200"/>
                <a:gd name="T20" fmla="*/ 2147483646 w 256"/>
                <a:gd name="T21" fmla="*/ 2147483646 h 200"/>
                <a:gd name="T22" fmla="*/ 2147483646 w 256"/>
                <a:gd name="T23" fmla="*/ 2147483646 h 200"/>
                <a:gd name="T24" fmla="*/ 2147483646 w 256"/>
                <a:gd name="T25" fmla="*/ 2147483646 h 200"/>
                <a:gd name="T26" fmla="*/ 2147483646 w 256"/>
                <a:gd name="T27" fmla="*/ 2147483646 h 200"/>
                <a:gd name="T28" fmla="*/ 2147483646 w 256"/>
                <a:gd name="T29" fmla="*/ 2147483646 h 200"/>
                <a:gd name="T30" fmla="*/ 2147483646 w 256"/>
                <a:gd name="T31" fmla="*/ 2147483646 h 200"/>
                <a:gd name="T32" fmla="*/ 2147483646 w 256"/>
                <a:gd name="T33" fmla="*/ 2147483646 h 200"/>
                <a:gd name="T34" fmla="*/ 2147483646 w 256"/>
                <a:gd name="T35" fmla="*/ 2147483646 h 200"/>
                <a:gd name="T36" fmla="*/ 2147483646 w 256"/>
                <a:gd name="T37" fmla="*/ 2147483646 h 200"/>
                <a:gd name="T38" fmla="*/ 2147483646 w 256"/>
                <a:gd name="T39" fmla="*/ 2147483646 h 200"/>
                <a:gd name="T40" fmla="*/ 2147483646 w 256"/>
                <a:gd name="T41" fmla="*/ 2147483646 h 200"/>
                <a:gd name="T42" fmla="*/ 2147483646 w 256"/>
                <a:gd name="T43" fmla="*/ 2147483646 h 200"/>
                <a:gd name="T44" fmla="*/ 2147483646 w 256"/>
                <a:gd name="T45" fmla="*/ 2147483646 h 200"/>
                <a:gd name="T46" fmla="*/ 2147483646 w 256"/>
                <a:gd name="T47" fmla="*/ 2147483646 h 200"/>
                <a:gd name="T48" fmla="*/ 2147483646 w 256"/>
                <a:gd name="T49" fmla="*/ 2147483646 h 200"/>
                <a:gd name="T50" fmla="*/ 2147483646 w 256"/>
                <a:gd name="T51" fmla="*/ 2147483646 h 200"/>
                <a:gd name="T52" fmla="*/ 0 w 256"/>
                <a:gd name="T53" fmla="*/ 2147483646 h 200"/>
                <a:gd name="T54" fmla="*/ 2147483646 w 256"/>
                <a:gd name="T55" fmla="*/ 2147483646 h 200"/>
                <a:gd name="T56" fmla="*/ 2147483646 w 256"/>
                <a:gd name="T57" fmla="*/ 2147483646 h 200"/>
                <a:gd name="T58" fmla="*/ 2147483646 w 256"/>
                <a:gd name="T59" fmla="*/ 2147483646 h 200"/>
                <a:gd name="T60" fmla="*/ 2147483646 w 256"/>
                <a:gd name="T61" fmla="*/ 2147483646 h 200"/>
                <a:gd name="T62" fmla="*/ 2147483646 w 256"/>
                <a:gd name="T63" fmla="*/ 0 h 200"/>
                <a:gd name="T64" fmla="*/ 2147483646 w 256"/>
                <a:gd name="T65" fmla="*/ 2147483646 h 200"/>
                <a:gd name="T66" fmla="*/ 2147483646 w 256"/>
                <a:gd name="T67" fmla="*/ 2147483646 h 200"/>
                <a:gd name="T68" fmla="*/ 2147483646 w 256"/>
                <a:gd name="T69" fmla="*/ 2147483646 h 200"/>
                <a:gd name="T70" fmla="*/ 2147483646 w 256"/>
                <a:gd name="T71" fmla="*/ 2147483646 h 200"/>
                <a:gd name="T72" fmla="*/ 2147483646 w 256"/>
                <a:gd name="T73" fmla="*/ 2147483646 h 200"/>
                <a:gd name="T74" fmla="*/ 2147483646 w 256"/>
                <a:gd name="T75" fmla="*/ 2147483646 h 200"/>
                <a:gd name="T76" fmla="*/ 2147483646 w 256"/>
                <a:gd name="T77" fmla="*/ 2147483646 h 200"/>
                <a:gd name="T78" fmla="*/ 2147483646 w 256"/>
                <a:gd name="T79" fmla="*/ 2147483646 h 200"/>
                <a:gd name="T80" fmla="*/ 2147483646 w 256"/>
                <a:gd name="T81" fmla="*/ 2147483646 h 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00">
                  <a:moveTo>
                    <a:pt x="244" y="112"/>
                  </a:moveTo>
                  <a:cubicBezTo>
                    <a:pt x="220" y="112"/>
                    <a:pt x="220" y="112"/>
                    <a:pt x="220" y="112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20" y="143"/>
                    <a:pt x="215" y="148"/>
                    <a:pt x="208" y="148"/>
                  </a:cubicBezTo>
                  <a:cubicBezTo>
                    <a:pt x="201" y="148"/>
                    <a:pt x="196" y="143"/>
                    <a:pt x="196" y="136"/>
                  </a:cubicBezTo>
                  <a:cubicBezTo>
                    <a:pt x="196" y="112"/>
                    <a:pt x="196" y="112"/>
                    <a:pt x="196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65" y="112"/>
                    <a:pt x="160" y="107"/>
                    <a:pt x="160" y="100"/>
                  </a:cubicBezTo>
                  <a:cubicBezTo>
                    <a:pt x="160" y="93"/>
                    <a:pt x="165" y="88"/>
                    <a:pt x="172" y="88"/>
                  </a:cubicBezTo>
                  <a:cubicBezTo>
                    <a:pt x="196" y="88"/>
                    <a:pt x="196" y="88"/>
                    <a:pt x="196" y="88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57"/>
                    <a:pt x="201" y="52"/>
                    <a:pt x="208" y="52"/>
                  </a:cubicBezTo>
                  <a:cubicBezTo>
                    <a:pt x="215" y="52"/>
                    <a:pt x="220" y="57"/>
                    <a:pt x="220" y="64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51" y="88"/>
                    <a:pt x="256" y="93"/>
                    <a:pt x="256" y="100"/>
                  </a:cubicBezTo>
                  <a:cubicBezTo>
                    <a:pt x="256" y="107"/>
                    <a:pt x="251" y="112"/>
                    <a:pt x="244" y="112"/>
                  </a:cubicBezTo>
                  <a:moveTo>
                    <a:pt x="160" y="188"/>
                  </a:moveTo>
                  <a:cubicBezTo>
                    <a:pt x="160" y="195"/>
                    <a:pt x="155" y="200"/>
                    <a:pt x="148" y="200"/>
                  </a:cubicBezTo>
                  <a:cubicBezTo>
                    <a:pt x="143" y="200"/>
                    <a:pt x="139" y="197"/>
                    <a:pt x="137" y="192"/>
                  </a:cubicBezTo>
                  <a:cubicBezTo>
                    <a:pt x="137" y="192"/>
                    <a:pt x="137" y="192"/>
                    <a:pt x="137" y="192"/>
                  </a:cubicBezTo>
                  <a:cubicBezTo>
                    <a:pt x="121" y="152"/>
                    <a:pt x="121" y="152"/>
                    <a:pt x="121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3" y="192"/>
                    <a:pt x="23" y="192"/>
                    <a:pt x="23" y="192"/>
                  </a:cubicBezTo>
                  <a:cubicBezTo>
                    <a:pt x="21" y="197"/>
                    <a:pt x="17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86"/>
                    <a:pt x="0" y="185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1" y="3"/>
                    <a:pt x="75" y="0"/>
                    <a:pt x="80" y="0"/>
                  </a:cubicBezTo>
                  <a:cubicBezTo>
                    <a:pt x="85" y="0"/>
                    <a:pt x="89" y="3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60" y="185"/>
                    <a:pt x="160" y="186"/>
                    <a:pt x="160" y="188"/>
                  </a:cubicBezTo>
                  <a:moveTo>
                    <a:pt x="80" y="45"/>
                  </a:moveTo>
                  <a:cubicBezTo>
                    <a:pt x="48" y="128"/>
                    <a:pt x="48" y="128"/>
                    <a:pt x="48" y="128"/>
                  </a:cubicBezTo>
                  <a:cubicBezTo>
                    <a:pt x="112" y="128"/>
                    <a:pt x="112" y="128"/>
                    <a:pt x="112" y="128"/>
                  </a:cubicBezTo>
                  <a:lnTo>
                    <a:pt x="80" y="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46" name="Freeform 9"/>
            <p:cNvSpPr>
              <a:spLocks noEditPoints="1"/>
            </p:cNvSpPr>
            <p:nvPr/>
          </p:nvSpPr>
          <p:spPr bwMode="auto">
            <a:xfrm>
              <a:off x="15655711" y="6476279"/>
              <a:ext cx="273477" cy="487421"/>
            </a:xfrm>
            <a:custGeom>
              <a:avLst/>
              <a:gdLst>
                <a:gd name="T0" fmla="*/ 2147483646 w 144"/>
                <a:gd name="T1" fmla="*/ 2147483646 h 256"/>
                <a:gd name="T2" fmla="*/ 2147483646 w 144"/>
                <a:gd name="T3" fmla="*/ 2147483646 h 256"/>
                <a:gd name="T4" fmla="*/ 2147483646 w 144"/>
                <a:gd name="T5" fmla="*/ 2147483646 h 256"/>
                <a:gd name="T6" fmla="*/ 2147483646 w 144"/>
                <a:gd name="T7" fmla="*/ 2147483646 h 256"/>
                <a:gd name="T8" fmla="*/ 2147483646 w 144"/>
                <a:gd name="T9" fmla="*/ 2147483646 h 256"/>
                <a:gd name="T10" fmla="*/ 2147483646 w 144"/>
                <a:gd name="T11" fmla="*/ 2147483646 h 256"/>
                <a:gd name="T12" fmla="*/ 2147483646 w 144"/>
                <a:gd name="T13" fmla="*/ 2147483646 h 256"/>
                <a:gd name="T14" fmla="*/ 2147483646 w 144"/>
                <a:gd name="T15" fmla="*/ 2147483646 h 256"/>
                <a:gd name="T16" fmla="*/ 2147483646 w 144"/>
                <a:gd name="T17" fmla="*/ 2147483646 h 256"/>
                <a:gd name="T18" fmla="*/ 2147483646 w 144"/>
                <a:gd name="T19" fmla="*/ 2147483646 h 256"/>
                <a:gd name="T20" fmla="*/ 2147483646 w 144"/>
                <a:gd name="T21" fmla="*/ 2147483646 h 256"/>
                <a:gd name="T22" fmla="*/ 2147483646 w 144"/>
                <a:gd name="T23" fmla="*/ 2147483646 h 256"/>
                <a:gd name="T24" fmla="*/ 0 w 144"/>
                <a:gd name="T25" fmla="*/ 2147483646 h 256"/>
                <a:gd name="T26" fmla="*/ 2147483646 w 144"/>
                <a:gd name="T27" fmla="*/ 2147483646 h 256"/>
                <a:gd name="T28" fmla="*/ 2147483646 w 144"/>
                <a:gd name="T29" fmla="*/ 2147483646 h 256"/>
                <a:gd name="T30" fmla="*/ 2147483646 w 144"/>
                <a:gd name="T31" fmla="*/ 2147483646 h 256"/>
                <a:gd name="T32" fmla="*/ 0 w 144"/>
                <a:gd name="T33" fmla="*/ 2147483646 h 256"/>
                <a:gd name="T34" fmla="*/ 2147483646 w 144"/>
                <a:gd name="T35" fmla="*/ 2147483646 h 256"/>
                <a:gd name="T36" fmla="*/ 2147483646 w 144"/>
                <a:gd name="T37" fmla="*/ 2147483646 h 256"/>
                <a:gd name="T38" fmla="*/ 2147483646 w 144"/>
                <a:gd name="T39" fmla="*/ 2147483646 h 256"/>
                <a:gd name="T40" fmla="*/ 2147483646 w 144"/>
                <a:gd name="T41" fmla="*/ 2147483646 h 256"/>
                <a:gd name="T42" fmla="*/ 2147483646 w 144"/>
                <a:gd name="T43" fmla="*/ 0 h 256"/>
                <a:gd name="T44" fmla="*/ 2147483646 w 144"/>
                <a:gd name="T45" fmla="*/ 2147483646 h 256"/>
                <a:gd name="T46" fmla="*/ 2147483646 w 144"/>
                <a:gd name="T47" fmla="*/ 2147483646 h 256"/>
                <a:gd name="T48" fmla="*/ 2147483646 w 144"/>
                <a:gd name="T49" fmla="*/ 2147483646 h 256"/>
                <a:gd name="T50" fmla="*/ 2147483646 w 144"/>
                <a:gd name="T51" fmla="*/ 2147483646 h 256"/>
                <a:gd name="T52" fmla="*/ 2147483646 w 144"/>
                <a:gd name="T53" fmla="*/ 2147483646 h 256"/>
                <a:gd name="T54" fmla="*/ 2147483646 w 144"/>
                <a:gd name="T55" fmla="*/ 2147483646 h 256"/>
                <a:gd name="T56" fmla="*/ 2147483646 w 144"/>
                <a:gd name="T57" fmla="*/ 2147483646 h 256"/>
                <a:gd name="T58" fmla="*/ 2147483646 w 144"/>
                <a:gd name="T59" fmla="*/ 2147483646 h 256"/>
                <a:gd name="T60" fmla="*/ 2147483646 w 144"/>
                <a:gd name="T61" fmla="*/ 2147483646 h 256"/>
                <a:gd name="T62" fmla="*/ 2147483646 w 144"/>
                <a:gd name="T63" fmla="*/ 2147483646 h 256"/>
                <a:gd name="T64" fmla="*/ 2147483646 w 144"/>
                <a:gd name="T65" fmla="*/ 2147483646 h 256"/>
                <a:gd name="T66" fmla="*/ 2147483646 w 144"/>
                <a:gd name="T67" fmla="*/ 2147483646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4" h="256">
                  <a:moveTo>
                    <a:pt x="140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140" y="176"/>
                    <a:pt x="140" y="176"/>
                    <a:pt x="140" y="176"/>
                  </a:cubicBezTo>
                  <a:cubicBezTo>
                    <a:pt x="143" y="178"/>
                    <a:pt x="144" y="181"/>
                    <a:pt x="144" y="184"/>
                  </a:cubicBezTo>
                  <a:cubicBezTo>
                    <a:pt x="144" y="187"/>
                    <a:pt x="143" y="190"/>
                    <a:pt x="140" y="192"/>
                  </a:cubicBezTo>
                  <a:cubicBezTo>
                    <a:pt x="80" y="252"/>
                    <a:pt x="80" y="252"/>
                    <a:pt x="80" y="252"/>
                  </a:cubicBezTo>
                  <a:cubicBezTo>
                    <a:pt x="78" y="255"/>
                    <a:pt x="75" y="256"/>
                    <a:pt x="72" y="256"/>
                  </a:cubicBezTo>
                  <a:cubicBezTo>
                    <a:pt x="65" y="256"/>
                    <a:pt x="60" y="251"/>
                    <a:pt x="60" y="244"/>
                  </a:cubicBezTo>
                  <a:cubicBezTo>
                    <a:pt x="60" y="161"/>
                    <a:pt x="60" y="161"/>
                    <a:pt x="60" y="161"/>
                  </a:cubicBezTo>
                  <a:cubicBezTo>
                    <a:pt x="20" y="200"/>
                    <a:pt x="20" y="200"/>
                    <a:pt x="20" y="200"/>
                  </a:cubicBezTo>
                  <a:cubicBezTo>
                    <a:pt x="18" y="203"/>
                    <a:pt x="15" y="204"/>
                    <a:pt x="12" y="204"/>
                  </a:cubicBezTo>
                  <a:cubicBezTo>
                    <a:pt x="5" y="204"/>
                    <a:pt x="0" y="199"/>
                    <a:pt x="0" y="192"/>
                  </a:cubicBezTo>
                  <a:cubicBezTo>
                    <a:pt x="0" y="189"/>
                    <a:pt x="1" y="186"/>
                    <a:pt x="4" y="184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" y="70"/>
                    <a:pt x="0" y="67"/>
                    <a:pt x="0" y="64"/>
                  </a:cubicBezTo>
                  <a:cubicBezTo>
                    <a:pt x="0" y="57"/>
                    <a:pt x="5" y="52"/>
                    <a:pt x="12" y="52"/>
                  </a:cubicBezTo>
                  <a:cubicBezTo>
                    <a:pt x="15" y="52"/>
                    <a:pt x="18" y="53"/>
                    <a:pt x="20" y="56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5"/>
                    <a:pt x="65" y="0"/>
                    <a:pt x="72" y="0"/>
                  </a:cubicBezTo>
                  <a:cubicBezTo>
                    <a:pt x="75" y="0"/>
                    <a:pt x="78" y="1"/>
                    <a:pt x="80" y="4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3" y="66"/>
                    <a:pt x="144" y="69"/>
                    <a:pt x="144" y="72"/>
                  </a:cubicBezTo>
                  <a:cubicBezTo>
                    <a:pt x="144" y="75"/>
                    <a:pt x="143" y="78"/>
                    <a:pt x="140" y="80"/>
                  </a:cubicBezTo>
                  <a:moveTo>
                    <a:pt x="84" y="215"/>
                  </a:moveTo>
                  <a:cubicBezTo>
                    <a:pt x="115" y="184"/>
                    <a:pt x="115" y="184"/>
                    <a:pt x="115" y="184"/>
                  </a:cubicBezTo>
                  <a:cubicBezTo>
                    <a:pt x="84" y="153"/>
                    <a:pt x="84" y="153"/>
                    <a:pt x="84" y="153"/>
                  </a:cubicBezTo>
                  <a:lnTo>
                    <a:pt x="84" y="215"/>
                  </a:lnTo>
                  <a:close/>
                  <a:moveTo>
                    <a:pt x="84" y="41"/>
                  </a:moveTo>
                  <a:cubicBezTo>
                    <a:pt x="84" y="103"/>
                    <a:pt x="84" y="103"/>
                    <a:pt x="84" y="103"/>
                  </a:cubicBezTo>
                  <a:cubicBezTo>
                    <a:pt x="115" y="72"/>
                    <a:pt x="115" y="72"/>
                    <a:pt x="115" y="72"/>
                  </a:cubicBezTo>
                  <a:lnTo>
                    <a:pt x="84" y="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47" name="Freeform 10"/>
            <p:cNvSpPr>
              <a:spLocks/>
            </p:cNvSpPr>
            <p:nvPr/>
          </p:nvSpPr>
          <p:spPr bwMode="auto">
            <a:xfrm>
              <a:off x="14755285" y="6535812"/>
              <a:ext cx="366496" cy="366496"/>
            </a:xfrm>
            <a:custGeom>
              <a:avLst/>
              <a:gdLst>
                <a:gd name="T0" fmla="*/ 2147483646 w 192"/>
                <a:gd name="T1" fmla="*/ 2147483646 h 192"/>
                <a:gd name="T2" fmla="*/ 2147483646 w 192"/>
                <a:gd name="T3" fmla="*/ 2147483646 h 192"/>
                <a:gd name="T4" fmla="*/ 2147483646 w 192"/>
                <a:gd name="T5" fmla="*/ 2147483646 h 192"/>
                <a:gd name="T6" fmla="*/ 2147483646 w 192"/>
                <a:gd name="T7" fmla="*/ 2147483646 h 192"/>
                <a:gd name="T8" fmla="*/ 2147483646 w 192"/>
                <a:gd name="T9" fmla="*/ 2147483646 h 192"/>
                <a:gd name="T10" fmla="*/ 2147483646 w 192"/>
                <a:gd name="T11" fmla="*/ 2147483646 h 192"/>
                <a:gd name="T12" fmla="*/ 2147483646 w 192"/>
                <a:gd name="T13" fmla="*/ 2147483646 h 192"/>
                <a:gd name="T14" fmla="*/ 2147483646 w 192"/>
                <a:gd name="T15" fmla="*/ 2147483646 h 192"/>
                <a:gd name="T16" fmla="*/ 2147483646 w 192"/>
                <a:gd name="T17" fmla="*/ 2147483646 h 192"/>
                <a:gd name="T18" fmla="*/ 2147483646 w 192"/>
                <a:gd name="T19" fmla="*/ 2147483646 h 192"/>
                <a:gd name="T20" fmla="*/ 2147483646 w 192"/>
                <a:gd name="T21" fmla="*/ 2147483646 h 192"/>
                <a:gd name="T22" fmla="*/ 2147483646 w 192"/>
                <a:gd name="T23" fmla="*/ 2147483646 h 192"/>
                <a:gd name="T24" fmla="*/ 2147483646 w 192"/>
                <a:gd name="T25" fmla="*/ 2147483646 h 192"/>
                <a:gd name="T26" fmla="*/ 2147483646 w 192"/>
                <a:gd name="T27" fmla="*/ 2147483646 h 192"/>
                <a:gd name="T28" fmla="*/ 2147483646 w 192"/>
                <a:gd name="T29" fmla="*/ 2147483646 h 192"/>
                <a:gd name="T30" fmla="*/ 2147483646 w 192"/>
                <a:gd name="T31" fmla="*/ 2147483646 h 192"/>
                <a:gd name="T32" fmla="*/ 2147483646 w 192"/>
                <a:gd name="T33" fmla="*/ 2147483646 h 192"/>
                <a:gd name="T34" fmla="*/ 2147483646 w 192"/>
                <a:gd name="T35" fmla="*/ 2147483646 h 192"/>
                <a:gd name="T36" fmla="*/ 2147483646 w 192"/>
                <a:gd name="T37" fmla="*/ 2147483646 h 192"/>
                <a:gd name="T38" fmla="*/ 2147483646 w 192"/>
                <a:gd name="T39" fmla="*/ 2147483646 h 1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2" h="192">
                  <a:moveTo>
                    <a:pt x="152" y="141"/>
                  </a:moveTo>
                  <a:cubicBezTo>
                    <a:pt x="127" y="166"/>
                    <a:pt x="89" y="168"/>
                    <a:pt x="61" y="147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17" y="192"/>
                    <a:pt x="9" y="192"/>
                    <a:pt x="5" y="187"/>
                  </a:cubicBezTo>
                  <a:cubicBezTo>
                    <a:pt x="0" y="183"/>
                    <a:pt x="0" y="175"/>
                    <a:pt x="5" y="170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24" y="103"/>
                    <a:pt x="26" y="65"/>
                    <a:pt x="51" y="40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5" y="0"/>
                    <a:pt x="132" y="0"/>
                    <a:pt x="137" y="5"/>
                  </a:cubicBezTo>
                  <a:cubicBezTo>
                    <a:pt x="141" y="9"/>
                    <a:pt x="141" y="17"/>
                    <a:pt x="137" y="22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70" y="55"/>
                    <a:pt x="170" y="55"/>
                    <a:pt x="170" y="55"/>
                  </a:cubicBezTo>
                  <a:cubicBezTo>
                    <a:pt x="175" y="51"/>
                    <a:pt x="183" y="51"/>
                    <a:pt x="187" y="55"/>
                  </a:cubicBezTo>
                  <a:cubicBezTo>
                    <a:pt x="192" y="60"/>
                    <a:pt x="192" y="67"/>
                    <a:pt x="187" y="72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76" y="117"/>
                    <a:pt x="176" y="117"/>
                    <a:pt x="176" y="117"/>
                  </a:cubicBezTo>
                  <a:lnTo>
                    <a:pt x="152" y="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48" name="Freeform 11"/>
            <p:cNvSpPr>
              <a:spLocks noEditPoints="1"/>
            </p:cNvSpPr>
            <p:nvPr/>
          </p:nvSpPr>
          <p:spPr bwMode="auto">
            <a:xfrm>
              <a:off x="13858579" y="6493023"/>
              <a:ext cx="452074" cy="453934"/>
            </a:xfrm>
            <a:custGeom>
              <a:avLst/>
              <a:gdLst>
                <a:gd name="T0" fmla="*/ 2147483646 w 238"/>
                <a:gd name="T1" fmla="*/ 2147483646 h 238"/>
                <a:gd name="T2" fmla="*/ 2147483646 w 238"/>
                <a:gd name="T3" fmla="*/ 2147483646 h 238"/>
                <a:gd name="T4" fmla="*/ 2147483646 w 238"/>
                <a:gd name="T5" fmla="*/ 2147483646 h 238"/>
                <a:gd name="T6" fmla="*/ 2147483646 w 238"/>
                <a:gd name="T7" fmla="*/ 2147483646 h 238"/>
                <a:gd name="T8" fmla="*/ 2147483646 w 238"/>
                <a:gd name="T9" fmla="*/ 2147483646 h 238"/>
                <a:gd name="T10" fmla="*/ 2147483646 w 238"/>
                <a:gd name="T11" fmla="*/ 2147483646 h 238"/>
                <a:gd name="T12" fmla="*/ 2147483646 w 238"/>
                <a:gd name="T13" fmla="*/ 2147483646 h 238"/>
                <a:gd name="T14" fmla="*/ 2147483646 w 238"/>
                <a:gd name="T15" fmla="*/ 2147483646 h 238"/>
                <a:gd name="T16" fmla="*/ 2147483646 w 238"/>
                <a:gd name="T17" fmla="*/ 2147483646 h 238"/>
                <a:gd name="T18" fmla="*/ 2147483646 w 238"/>
                <a:gd name="T19" fmla="*/ 2147483646 h 238"/>
                <a:gd name="T20" fmla="*/ 2147483646 w 238"/>
                <a:gd name="T21" fmla="*/ 2147483646 h 238"/>
                <a:gd name="T22" fmla="*/ 2147483646 w 238"/>
                <a:gd name="T23" fmla="*/ 2147483646 h 238"/>
                <a:gd name="T24" fmla="*/ 2147483646 w 238"/>
                <a:gd name="T25" fmla="*/ 2147483646 h 238"/>
                <a:gd name="T26" fmla="*/ 2147483646 w 238"/>
                <a:gd name="T27" fmla="*/ 2147483646 h 238"/>
                <a:gd name="T28" fmla="*/ 2147483646 w 238"/>
                <a:gd name="T29" fmla="*/ 2147483646 h 238"/>
                <a:gd name="T30" fmla="*/ 2147483646 w 238"/>
                <a:gd name="T31" fmla="*/ 2147483646 h 2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8" h="238">
                  <a:moveTo>
                    <a:pt x="30" y="211"/>
                  </a:moveTo>
                  <a:cubicBezTo>
                    <a:pt x="27" y="208"/>
                    <a:pt x="27" y="208"/>
                    <a:pt x="27" y="208"/>
                  </a:cubicBezTo>
                  <a:cubicBezTo>
                    <a:pt x="0" y="181"/>
                    <a:pt x="0" y="136"/>
                    <a:pt x="27" y="109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36" y="0"/>
                    <a:pt x="181" y="0"/>
                    <a:pt x="208" y="27"/>
                  </a:cubicBezTo>
                  <a:cubicBezTo>
                    <a:pt x="211" y="30"/>
                    <a:pt x="211" y="30"/>
                    <a:pt x="211" y="30"/>
                  </a:cubicBezTo>
                  <a:cubicBezTo>
                    <a:pt x="238" y="57"/>
                    <a:pt x="238" y="102"/>
                    <a:pt x="211" y="129"/>
                  </a:cubicBezTo>
                  <a:cubicBezTo>
                    <a:pt x="129" y="211"/>
                    <a:pt x="129" y="211"/>
                    <a:pt x="129" y="211"/>
                  </a:cubicBezTo>
                  <a:cubicBezTo>
                    <a:pt x="102" y="238"/>
                    <a:pt x="57" y="238"/>
                    <a:pt x="30" y="211"/>
                  </a:cubicBezTo>
                  <a:moveTo>
                    <a:pt x="153" y="153"/>
                  </a:moveTo>
                  <a:cubicBezTo>
                    <a:pt x="85" y="85"/>
                    <a:pt x="85" y="85"/>
                    <a:pt x="85" y="85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26" y="144"/>
                    <a:pt x="26" y="173"/>
                    <a:pt x="44" y="191"/>
                  </a:cubicBezTo>
                  <a:cubicBezTo>
                    <a:pt x="47" y="194"/>
                    <a:pt x="47" y="194"/>
                    <a:pt x="47" y="194"/>
                  </a:cubicBezTo>
                  <a:cubicBezTo>
                    <a:pt x="65" y="212"/>
                    <a:pt x="94" y="212"/>
                    <a:pt x="112" y="194"/>
                  </a:cubicBezTo>
                  <a:lnTo>
                    <a:pt x="153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49" name="Freeform 12"/>
            <p:cNvSpPr>
              <a:spLocks/>
            </p:cNvSpPr>
            <p:nvPr/>
          </p:nvSpPr>
          <p:spPr bwMode="auto">
            <a:xfrm>
              <a:off x="13079079" y="6504186"/>
              <a:ext cx="305103" cy="429748"/>
            </a:xfrm>
            <a:custGeom>
              <a:avLst/>
              <a:gdLst>
                <a:gd name="T0" fmla="*/ 2147483646 w 160"/>
                <a:gd name="T1" fmla="*/ 2147483646 h 225"/>
                <a:gd name="T2" fmla="*/ 0 w 160"/>
                <a:gd name="T3" fmla="*/ 2147483646 h 225"/>
                <a:gd name="T4" fmla="*/ 2147483646 w 160"/>
                <a:gd name="T5" fmla="*/ 0 h 225"/>
                <a:gd name="T6" fmla="*/ 2147483646 w 160"/>
                <a:gd name="T7" fmla="*/ 2147483646 h 225"/>
                <a:gd name="T8" fmla="*/ 2147483646 w 160"/>
                <a:gd name="T9" fmla="*/ 2147483646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225">
                  <a:moveTo>
                    <a:pt x="80" y="225"/>
                  </a:moveTo>
                  <a:cubicBezTo>
                    <a:pt x="37" y="225"/>
                    <a:pt x="0" y="189"/>
                    <a:pt x="0" y="143"/>
                  </a:cubicBezTo>
                  <a:cubicBezTo>
                    <a:pt x="0" y="101"/>
                    <a:pt x="78" y="0"/>
                    <a:pt x="78" y="0"/>
                  </a:cubicBezTo>
                  <a:cubicBezTo>
                    <a:pt x="78" y="0"/>
                    <a:pt x="160" y="99"/>
                    <a:pt x="160" y="143"/>
                  </a:cubicBezTo>
                  <a:cubicBezTo>
                    <a:pt x="160" y="188"/>
                    <a:pt x="122" y="225"/>
                    <a:pt x="80" y="2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0" name="Freeform 13"/>
            <p:cNvSpPr>
              <a:spLocks noEditPoints="1"/>
            </p:cNvSpPr>
            <p:nvPr/>
          </p:nvSpPr>
          <p:spPr bwMode="auto">
            <a:xfrm>
              <a:off x="12134003" y="6506045"/>
              <a:ext cx="487421" cy="427888"/>
            </a:xfrm>
            <a:custGeom>
              <a:avLst/>
              <a:gdLst>
                <a:gd name="T0" fmla="*/ 2147483646 w 256"/>
                <a:gd name="T1" fmla="*/ 2147483646 h 224"/>
                <a:gd name="T2" fmla="*/ 2147483646 w 256"/>
                <a:gd name="T3" fmla="*/ 2147483646 h 224"/>
                <a:gd name="T4" fmla="*/ 2147483646 w 256"/>
                <a:gd name="T5" fmla="*/ 2147483646 h 224"/>
                <a:gd name="T6" fmla="*/ 2147483646 w 256"/>
                <a:gd name="T7" fmla="*/ 2147483646 h 224"/>
                <a:gd name="T8" fmla="*/ 2147483646 w 256"/>
                <a:gd name="T9" fmla="*/ 2147483646 h 224"/>
                <a:gd name="T10" fmla="*/ 2147483646 w 256"/>
                <a:gd name="T11" fmla="*/ 2147483646 h 224"/>
                <a:gd name="T12" fmla="*/ 0 w 256"/>
                <a:gd name="T13" fmla="*/ 2147483646 h 224"/>
                <a:gd name="T14" fmla="*/ 2147483646 w 256"/>
                <a:gd name="T15" fmla="*/ 2147483646 h 224"/>
                <a:gd name="T16" fmla="*/ 2147483646 w 256"/>
                <a:gd name="T17" fmla="*/ 2147483646 h 224"/>
                <a:gd name="T18" fmla="*/ 2147483646 w 256"/>
                <a:gd name="T19" fmla="*/ 2147483646 h 224"/>
                <a:gd name="T20" fmla="*/ 2147483646 w 256"/>
                <a:gd name="T21" fmla="*/ 2147483646 h 224"/>
                <a:gd name="T22" fmla="*/ 2147483646 w 256"/>
                <a:gd name="T23" fmla="*/ 2147483646 h 224"/>
                <a:gd name="T24" fmla="*/ 2147483646 w 256"/>
                <a:gd name="T25" fmla="*/ 2147483646 h 224"/>
                <a:gd name="T26" fmla="*/ 2147483646 w 256"/>
                <a:gd name="T27" fmla="*/ 2147483646 h 224"/>
                <a:gd name="T28" fmla="*/ 2147483646 w 256"/>
                <a:gd name="T29" fmla="*/ 2147483646 h 224"/>
                <a:gd name="T30" fmla="*/ 2147483646 w 256"/>
                <a:gd name="T31" fmla="*/ 2147483646 h 224"/>
                <a:gd name="T32" fmla="*/ 2147483646 w 256"/>
                <a:gd name="T33" fmla="*/ 2147483646 h 224"/>
                <a:gd name="T34" fmla="*/ 2147483646 w 256"/>
                <a:gd name="T35" fmla="*/ 2147483646 h 224"/>
                <a:gd name="T36" fmla="*/ 2147483646 w 256"/>
                <a:gd name="T37" fmla="*/ 2147483646 h 224"/>
                <a:gd name="T38" fmla="*/ 2147483646 w 256"/>
                <a:gd name="T39" fmla="*/ 2147483646 h 224"/>
                <a:gd name="T40" fmla="*/ 2147483646 w 256"/>
                <a:gd name="T41" fmla="*/ 2147483646 h 224"/>
                <a:gd name="T42" fmla="*/ 2147483646 w 256"/>
                <a:gd name="T43" fmla="*/ 2147483646 h 224"/>
                <a:gd name="T44" fmla="*/ 2147483646 w 256"/>
                <a:gd name="T45" fmla="*/ 2147483646 h 224"/>
                <a:gd name="T46" fmla="*/ 2147483646 w 256"/>
                <a:gd name="T47" fmla="*/ 0 h 224"/>
                <a:gd name="T48" fmla="*/ 2147483646 w 256"/>
                <a:gd name="T49" fmla="*/ 2147483646 h 224"/>
                <a:gd name="T50" fmla="*/ 2147483646 w 256"/>
                <a:gd name="T51" fmla="*/ 2147483646 h 224"/>
                <a:gd name="T52" fmla="*/ 2147483646 w 256"/>
                <a:gd name="T53" fmla="*/ 2147483646 h 224"/>
                <a:gd name="T54" fmla="*/ 2147483646 w 256"/>
                <a:gd name="T55" fmla="*/ 2147483646 h 224"/>
                <a:gd name="T56" fmla="*/ 2147483646 w 256"/>
                <a:gd name="T57" fmla="*/ 2147483646 h 224"/>
                <a:gd name="T58" fmla="*/ 2147483646 w 256"/>
                <a:gd name="T59" fmla="*/ 2147483646 h 224"/>
                <a:gd name="T60" fmla="*/ 2147483646 w 256"/>
                <a:gd name="T61" fmla="*/ 2147483646 h 224"/>
                <a:gd name="T62" fmla="*/ 2147483646 w 256"/>
                <a:gd name="T63" fmla="*/ 2147483646 h 224"/>
                <a:gd name="T64" fmla="*/ 2147483646 w 256"/>
                <a:gd name="T65" fmla="*/ 2147483646 h 224"/>
                <a:gd name="T66" fmla="*/ 2147483646 w 256"/>
                <a:gd name="T67" fmla="*/ 2147483646 h 224"/>
                <a:gd name="T68" fmla="*/ 2147483646 w 256"/>
                <a:gd name="T69" fmla="*/ 2147483646 h 224"/>
                <a:gd name="T70" fmla="*/ 2147483646 w 256"/>
                <a:gd name="T71" fmla="*/ 2147483646 h 224"/>
                <a:gd name="T72" fmla="*/ 2147483646 w 256"/>
                <a:gd name="T73" fmla="*/ 2147483646 h 224"/>
                <a:gd name="T74" fmla="*/ 2147483646 w 256"/>
                <a:gd name="T75" fmla="*/ 2147483646 h 224"/>
                <a:gd name="T76" fmla="*/ 2147483646 w 256"/>
                <a:gd name="T77" fmla="*/ 2147483646 h 224"/>
                <a:gd name="T78" fmla="*/ 2147483646 w 256"/>
                <a:gd name="T79" fmla="*/ 2147483646 h 224"/>
                <a:gd name="T80" fmla="*/ 0 w 256"/>
                <a:gd name="T81" fmla="*/ 2147483646 h 22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24">
                  <a:moveTo>
                    <a:pt x="249" y="123"/>
                  </a:moveTo>
                  <a:cubicBezTo>
                    <a:pt x="249" y="123"/>
                    <a:pt x="249" y="123"/>
                    <a:pt x="249" y="123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1" y="172"/>
                    <a:pt x="130" y="172"/>
                    <a:pt x="128" y="172"/>
                  </a:cubicBezTo>
                  <a:cubicBezTo>
                    <a:pt x="126" y="172"/>
                    <a:pt x="125" y="172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3" y="121"/>
                    <a:pt x="0" y="117"/>
                    <a:pt x="0" y="112"/>
                  </a:cubicBezTo>
                  <a:cubicBezTo>
                    <a:pt x="0" y="105"/>
                    <a:pt x="5" y="100"/>
                    <a:pt x="12" y="100"/>
                  </a:cubicBezTo>
                  <a:cubicBezTo>
                    <a:pt x="14" y="100"/>
                    <a:pt x="15" y="100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28" y="147"/>
                    <a:pt x="128" y="147"/>
                    <a:pt x="128" y="147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39" y="101"/>
                    <a:pt x="239" y="101"/>
                    <a:pt x="239" y="101"/>
                  </a:cubicBezTo>
                  <a:cubicBezTo>
                    <a:pt x="241" y="100"/>
                    <a:pt x="242" y="100"/>
                    <a:pt x="244" y="100"/>
                  </a:cubicBezTo>
                  <a:cubicBezTo>
                    <a:pt x="251" y="100"/>
                    <a:pt x="256" y="105"/>
                    <a:pt x="256" y="112"/>
                  </a:cubicBezTo>
                  <a:cubicBezTo>
                    <a:pt x="256" y="117"/>
                    <a:pt x="253" y="121"/>
                    <a:pt x="249" y="123"/>
                  </a:cubicBezTo>
                  <a:moveTo>
                    <a:pt x="249" y="71"/>
                  </a:moveTo>
                  <a:cubicBezTo>
                    <a:pt x="249" y="71"/>
                    <a:pt x="249" y="71"/>
                    <a:pt x="249" y="71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0" y="120"/>
                    <a:pt x="128" y="120"/>
                  </a:cubicBezTo>
                  <a:cubicBezTo>
                    <a:pt x="126" y="120"/>
                    <a:pt x="125" y="120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123" y="119"/>
                    <a:pt x="123" y="119"/>
                    <a:pt x="123" y="11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3" y="69"/>
                    <a:pt x="0" y="65"/>
                    <a:pt x="0" y="60"/>
                  </a:cubicBezTo>
                  <a:cubicBezTo>
                    <a:pt x="0" y="55"/>
                    <a:pt x="3" y="51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5" y="0"/>
                    <a:pt x="126" y="0"/>
                    <a:pt x="128" y="0"/>
                  </a:cubicBezTo>
                  <a:cubicBezTo>
                    <a:pt x="130" y="0"/>
                    <a:pt x="131" y="0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53" y="51"/>
                    <a:pt x="256" y="55"/>
                    <a:pt x="256" y="60"/>
                  </a:cubicBezTo>
                  <a:cubicBezTo>
                    <a:pt x="256" y="65"/>
                    <a:pt x="253" y="69"/>
                    <a:pt x="249" y="71"/>
                  </a:cubicBezTo>
                  <a:moveTo>
                    <a:pt x="12" y="152"/>
                  </a:moveTo>
                  <a:cubicBezTo>
                    <a:pt x="14" y="152"/>
                    <a:pt x="15" y="152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28" y="199"/>
                    <a:pt x="128" y="199"/>
                    <a:pt x="128" y="199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241" y="152"/>
                    <a:pt x="242" y="152"/>
                    <a:pt x="244" y="152"/>
                  </a:cubicBezTo>
                  <a:cubicBezTo>
                    <a:pt x="251" y="152"/>
                    <a:pt x="256" y="157"/>
                    <a:pt x="256" y="164"/>
                  </a:cubicBezTo>
                  <a:cubicBezTo>
                    <a:pt x="256" y="169"/>
                    <a:pt x="253" y="173"/>
                    <a:pt x="249" y="175"/>
                  </a:cubicBezTo>
                  <a:cubicBezTo>
                    <a:pt x="249" y="175"/>
                    <a:pt x="249" y="175"/>
                    <a:pt x="249" y="175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1" y="224"/>
                    <a:pt x="130" y="224"/>
                    <a:pt x="128" y="224"/>
                  </a:cubicBezTo>
                  <a:cubicBezTo>
                    <a:pt x="126" y="224"/>
                    <a:pt x="125" y="224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123" y="223"/>
                    <a:pt x="123" y="223"/>
                    <a:pt x="123" y="223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3" y="173"/>
                    <a:pt x="0" y="169"/>
                    <a:pt x="0" y="164"/>
                  </a:cubicBezTo>
                  <a:cubicBezTo>
                    <a:pt x="0" y="157"/>
                    <a:pt x="5" y="152"/>
                    <a:pt x="12" y="1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1" name="Freeform 14"/>
            <p:cNvSpPr>
              <a:spLocks noEditPoints="1"/>
            </p:cNvSpPr>
            <p:nvPr/>
          </p:nvSpPr>
          <p:spPr bwMode="auto">
            <a:xfrm>
              <a:off x="11280086" y="6476279"/>
              <a:ext cx="487421" cy="487421"/>
            </a:xfrm>
            <a:custGeom>
              <a:avLst/>
              <a:gdLst>
                <a:gd name="T0" fmla="*/ 2147483646 w 256"/>
                <a:gd name="T1" fmla="*/ 2147483646 h 256"/>
                <a:gd name="T2" fmla="*/ 0 w 256"/>
                <a:gd name="T3" fmla="*/ 2147483646 h 256"/>
                <a:gd name="T4" fmla="*/ 2147483646 w 256"/>
                <a:gd name="T5" fmla="*/ 0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28" y="204"/>
                  </a:moveTo>
                  <a:cubicBezTo>
                    <a:pt x="86" y="204"/>
                    <a:pt x="52" y="170"/>
                    <a:pt x="52" y="128"/>
                  </a:cubicBezTo>
                  <a:cubicBezTo>
                    <a:pt x="52" y="86"/>
                    <a:pt x="86" y="52"/>
                    <a:pt x="128" y="52"/>
                  </a:cubicBezTo>
                  <a:cubicBezTo>
                    <a:pt x="170" y="52"/>
                    <a:pt x="204" y="86"/>
                    <a:pt x="204" y="128"/>
                  </a:cubicBezTo>
                  <a:cubicBezTo>
                    <a:pt x="204" y="170"/>
                    <a:pt x="170" y="204"/>
                    <a:pt x="128" y="204"/>
                  </a:cubicBezTo>
                  <a:moveTo>
                    <a:pt x="128" y="76"/>
                  </a:moveTo>
                  <a:cubicBezTo>
                    <a:pt x="99" y="76"/>
                    <a:pt x="76" y="99"/>
                    <a:pt x="76" y="128"/>
                  </a:cubicBezTo>
                  <a:cubicBezTo>
                    <a:pt x="76" y="157"/>
                    <a:pt x="99" y="180"/>
                    <a:pt x="128" y="180"/>
                  </a:cubicBezTo>
                  <a:cubicBezTo>
                    <a:pt x="157" y="180"/>
                    <a:pt x="180" y="157"/>
                    <a:pt x="180" y="128"/>
                  </a:cubicBezTo>
                  <a:cubicBezTo>
                    <a:pt x="180" y="99"/>
                    <a:pt x="157" y="76"/>
                    <a:pt x="128" y="76"/>
                  </a:cubicBezTo>
                  <a:moveTo>
                    <a:pt x="128" y="152"/>
                  </a:moveTo>
                  <a:cubicBezTo>
                    <a:pt x="115" y="152"/>
                    <a:pt x="104" y="141"/>
                    <a:pt x="104" y="128"/>
                  </a:cubicBezTo>
                  <a:cubicBezTo>
                    <a:pt x="104" y="115"/>
                    <a:pt x="115" y="104"/>
                    <a:pt x="128" y="104"/>
                  </a:cubicBezTo>
                  <a:cubicBezTo>
                    <a:pt x="141" y="104"/>
                    <a:pt x="152" y="115"/>
                    <a:pt x="152" y="128"/>
                  </a:cubicBezTo>
                  <a:cubicBezTo>
                    <a:pt x="152" y="141"/>
                    <a:pt x="141" y="152"/>
                    <a:pt x="128" y="1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2" name="Freeform 15"/>
            <p:cNvSpPr>
              <a:spLocks noEditPoints="1"/>
            </p:cNvSpPr>
            <p:nvPr/>
          </p:nvSpPr>
          <p:spPr bwMode="auto">
            <a:xfrm>
              <a:off x="10426170" y="6476279"/>
              <a:ext cx="487421" cy="48742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0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56" h="256">
                  <a:moveTo>
                    <a:pt x="244" y="140"/>
                  </a:moveTo>
                  <a:cubicBezTo>
                    <a:pt x="212" y="140"/>
                    <a:pt x="212" y="140"/>
                    <a:pt x="212" y="140"/>
                  </a:cubicBezTo>
                  <a:cubicBezTo>
                    <a:pt x="205" y="140"/>
                    <a:pt x="200" y="135"/>
                    <a:pt x="200" y="128"/>
                  </a:cubicBezTo>
                  <a:cubicBezTo>
                    <a:pt x="200" y="121"/>
                    <a:pt x="205" y="116"/>
                    <a:pt x="212" y="116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51" y="116"/>
                    <a:pt x="256" y="121"/>
                    <a:pt x="256" y="128"/>
                  </a:cubicBezTo>
                  <a:cubicBezTo>
                    <a:pt x="256" y="135"/>
                    <a:pt x="251" y="140"/>
                    <a:pt x="244" y="140"/>
                  </a:cubicBezTo>
                  <a:moveTo>
                    <a:pt x="220" y="52"/>
                  </a:moveTo>
                  <a:cubicBezTo>
                    <a:pt x="196" y="76"/>
                    <a:pt x="196" y="76"/>
                    <a:pt x="196" y="76"/>
                  </a:cubicBezTo>
                  <a:cubicBezTo>
                    <a:pt x="194" y="79"/>
                    <a:pt x="191" y="80"/>
                    <a:pt x="188" y="80"/>
                  </a:cubicBezTo>
                  <a:cubicBezTo>
                    <a:pt x="181" y="80"/>
                    <a:pt x="176" y="75"/>
                    <a:pt x="176" y="68"/>
                  </a:cubicBezTo>
                  <a:cubicBezTo>
                    <a:pt x="176" y="65"/>
                    <a:pt x="177" y="62"/>
                    <a:pt x="180" y="60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06" y="33"/>
                    <a:pt x="209" y="32"/>
                    <a:pt x="212" y="32"/>
                  </a:cubicBezTo>
                  <a:cubicBezTo>
                    <a:pt x="219" y="32"/>
                    <a:pt x="224" y="37"/>
                    <a:pt x="224" y="44"/>
                  </a:cubicBezTo>
                  <a:cubicBezTo>
                    <a:pt x="224" y="47"/>
                    <a:pt x="223" y="50"/>
                    <a:pt x="220" y="52"/>
                  </a:cubicBezTo>
                  <a:moveTo>
                    <a:pt x="128" y="256"/>
                  </a:moveTo>
                  <a:cubicBezTo>
                    <a:pt x="121" y="256"/>
                    <a:pt x="116" y="251"/>
                    <a:pt x="116" y="244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6" y="205"/>
                    <a:pt x="121" y="200"/>
                    <a:pt x="128" y="200"/>
                  </a:cubicBezTo>
                  <a:cubicBezTo>
                    <a:pt x="135" y="200"/>
                    <a:pt x="140" y="205"/>
                    <a:pt x="140" y="212"/>
                  </a:cubicBezTo>
                  <a:cubicBezTo>
                    <a:pt x="140" y="244"/>
                    <a:pt x="140" y="244"/>
                    <a:pt x="140" y="244"/>
                  </a:cubicBezTo>
                  <a:cubicBezTo>
                    <a:pt x="140" y="251"/>
                    <a:pt x="135" y="256"/>
                    <a:pt x="128" y="256"/>
                  </a:cubicBezTo>
                  <a:moveTo>
                    <a:pt x="128" y="56"/>
                  </a:moveTo>
                  <a:cubicBezTo>
                    <a:pt x="121" y="56"/>
                    <a:pt x="116" y="51"/>
                    <a:pt x="116" y="44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21" y="0"/>
                    <a:pt x="128" y="0"/>
                  </a:cubicBezTo>
                  <a:cubicBezTo>
                    <a:pt x="135" y="0"/>
                    <a:pt x="140" y="5"/>
                    <a:pt x="140" y="12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0" y="51"/>
                    <a:pt x="135" y="56"/>
                    <a:pt x="128" y="56"/>
                  </a:cubicBezTo>
                  <a:moveTo>
                    <a:pt x="76" y="196"/>
                  </a:moveTo>
                  <a:cubicBezTo>
                    <a:pt x="52" y="220"/>
                    <a:pt x="52" y="220"/>
                    <a:pt x="52" y="220"/>
                  </a:cubicBezTo>
                  <a:cubicBezTo>
                    <a:pt x="50" y="223"/>
                    <a:pt x="47" y="224"/>
                    <a:pt x="44" y="224"/>
                  </a:cubicBezTo>
                  <a:cubicBezTo>
                    <a:pt x="37" y="224"/>
                    <a:pt x="32" y="219"/>
                    <a:pt x="32" y="212"/>
                  </a:cubicBezTo>
                  <a:cubicBezTo>
                    <a:pt x="32" y="209"/>
                    <a:pt x="33" y="206"/>
                    <a:pt x="36" y="204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77"/>
                    <a:pt x="65" y="176"/>
                    <a:pt x="68" y="176"/>
                  </a:cubicBezTo>
                  <a:cubicBezTo>
                    <a:pt x="75" y="176"/>
                    <a:pt x="80" y="181"/>
                    <a:pt x="80" y="188"/>
                  </a:cubicBezTo>
                  <a:cubicBezTo>
                    <a:pt x="80" y="191"/>
                    <a:pt x="79" y="194"/>
                    <a:pt x="76" y="196"/>
                  </a:cubicBezTo>
                  <a:moveTo>
                    <a:pt x="68" y="80"/>
                  </a:moveTo>
                  <a:cubicBezTo>
                    <a:pt x="65" y="80"/>
                    <a:pt x="62" y="79"/>
                    <a:pt x="60" y="76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3" y="50"/>
                    <a:pt x="32" y="47"/>
                    <a:pt x="32" y="44"/>
                  </a:cubicBezTo>
                  <a:cubicBezTo>
                    <a:pt x="32" y="37"/>
                    <a:pt x="37" y="32"/>
                    <a:pt x="44" y="32"/>
                  </a:cubicBezTo>
                  <a:cubicBezTo>
                    <a:pt x="47" y="32"/>
                    <a:pt x="50" y="33"/>
                    <a:pt x="52" y="36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9" y="62"/>
                    <a:pt x="80" y="65"/>
                    <a:pt x="80" y="68"/>
                  </a:cubicBezTo>
                  <a:cubicBezTo>
                    <a:pt x="80" y="75"/>
                    <a:pt x="75" y="80"/>
                    <a:pt x="68" y="80"/>
                  </a:cubicBezTo>
                  <a:moveTo>
                    <a:pt x="56" y="128"/>
                  </a:moveTo>
                  <a:cubicBezTo>
                    <a:pt x="56" y="135"/>
                    <a:pt x="51" y="140"/>
                    <a:pt x="44" y="140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5" y="140"/>
                    <a:pt x="0" y="135"/>
                    <a:pt x="0" y="128"/>
                  </a:cubicBezTo>
                  <a:cubicBezTo>
                    <a:pt x="0" y="121"/>
                    <a:pt x="5" y="116"/>
                    <a:pt x="12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116"/>
                    <a:pt x="56" y="121"/>
                    <a:pt x="56" y="128"/>
                  </a:cubicBezTo>
                  <a:moveTo>
                    <a:pt x="188" y="176"/>
                  </a:moveTo>
                  <a:cubicBezTo>
                    <a:pt x="191" y="176"/>
                    <a:pt x="194" y="177"/>
                    <a:pt x="196" y="180"/>
                  </a:cubicBezTo>
                  <a:cubicBezTo>
                    <a:pt x="220" y="204"/>
                    <a:pt x="220" y="204"/>
                    <a:pt x="220" y="204"/>
                  </a:cubicBezTo>
                  <a:cubicBezTo>
                    <a:pt x="223" y="206"/>
                    <a:pt x="224" y="209"/>
                    <a:pt x="224" y="212"/>
                  </a:cubicBezTo>
                  <a:cubicBezTo>
                    <a:pt x="224" y="219"/>
                    <a:pt x="219" y="224"/>
                    <a:pt x="212" y="224"/>
                  </a:cubicBezTo>
                  <a:cubicBezTo>
                    <a:pt x="209" y="224"/>
                    <a:pt x="206" y="223"/>
                    <a:pt x="204" y="220"/>
                  </a:cubicBezTo>
                  <a:cubicBezTo>
                    <a:pt x="180" y="196"/>
                    <a:pt x="180" y="196"/>
                    <a:pt x="180" y="196"/>
                  </a:cubicBezTo>
                  <a:cubicBezTo>
                    <a:pt x="177" y="194"/>
                    <a:pt x="176" y="191"/>
                    <a:pt x="176" y="188"/>
                  </a:cubicBezTo>
                  <a:cubicBezTo>
                    <a:pt x="176" y="181"/>
                    <a:pt x="181" y="176"/>
                    <a:pt x="188" y="17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3" name="Freeform 16"/>
            <p:cNvSpPr>
              <a:spLocks noEditPoints="1"/>
            </p:cNvSpPr>
            <p:nvPr/>
          </p:nvSpPr>
          <p:spPr bwMode="auto">
            <a:xfrm>
              <a:off x="9572253" y="6476279"/>
              <a:ext cx="487421" cy="487421"/>
            </a:xfrm>
            <a:custGeom>
              <a:avLst/>
              <a:gdLst>
                <a:gd name="T0" fmla="*/ 2147483646 w 256"/>
                <a:gd name="T1" fmla="*/ 2147483646 h 256"/>
                <a:gd name="T2" fmla="*/ 0 w 256"/>
                <a:gd name="T3" fmla="*/ 2147483646 h 256"/>
                <a:gd name="T4" fmla="*/ 2147483646 w 256"/>
                <a:gd name="T5" fmla="*/ 0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moveTo>
                    <a:pt x="128" y="24"/>
                  </a:move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71"/>
                    <a:pt x="185" y="24"/>
                    <a:pt x="128" y="24"/>
                  </a:cubicBezTo>
                  <a:moveTo>
                    <a:pt x="128" y="184"/>
                  </a:moveTo>
                  <a:cubicBezTo>
                    <a:pt x="96" y="184"/>
                    <a:pt x="106" y="149"/>
                    <a:pt x="106" y="149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60" y="184"/>
                    <a:pt x="128" y="184"/>
                    <a:pt x="128" y="1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4" name="Freeform 17"/>
            <p:cNvSpPr>
              <a:spLocks noEditPoints="1"/>
            </p:cNvSpPr>
            <p:nvPr/>
          </p:nvSpPr>
          <p:spPr bwMode="auto">
            <a:xfrm>
              <a:off x="18963475" y="5622363"/>
              <a:ext cx="487421" cy="487421"/>
            </a:xfrm>
            <a:custGeom>
              <a:avLst/>
              <a:gdLst>
                <a:gd name="T0" fmla="*/ 2147483646 w 256"/>
                <a:gd name="T1" fmla="*/ 2147483646 h 256"/>
                <a:gd name="T2" fmla="*/ 0 w 256"/>
                <a:gd name="T3" fmla="*/ 2147483646 h 256"/>
                <a:gd name="T4" fmla="*/ 0 w 256"/>
                <a:gd name="T5" fmla="*/ 0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0 w 256"/>
                <a:gd name="T15" fmla="*/ 2147483646 h 256"/>
                <a:gd name="T16" fmla="*/ 0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0 w 256"/>
                <a:gd name="T27" fmla="*/ 2147483646 h 256"/>
                <a:gd name="T28" fmla="*/ 2147483646 w 256"/>
                <a:gd name="T29" fmla="*/ 214748364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6" h="256">
                  <a:moveTo>
                    <a:pt x="212" y="256"/>
                  </a:moveTo>
                  <a:cubicBezTo>
                    <a:pt x="212" y="139"/>
                    <a:pt x="117" y="4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1" y="0"/>
                    <a:pt x="256" y="115"/>
                    <a:pt x="256" y="256"/>
                  </a:cubicBezTo>
                  <a:lnTo>
                    <a:pt x="212" y="256"/>
                  </a:lnTo>
                  <a:close/>
                  <a:moveTo>
                    <a:pt x="164" y="256"/>
                  </a:moveTo>
                  <a:cubicBezTo>
                    <a:pt x="120" y="256"/>
                    <a:pt x="120" y="256"/>
                    <a:pt x="120" y="256"/>
                  </a:cubicBezTo>
                  <a:cubicBezTo>
                    <a:pt x="120" y="190"/>
                    <a:pt x="66" y="136"/>
                    <a:pt x="0" y="136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91" y="92"/>
                    <a:pt x="164" y="165"/>
                    <a:pt x="164" y="256"/>
                  </a:cubicBezTo>
                  <a:moveTo>
                    <a:pt x="32" y="192"/>
                  </a:moveTo>
                  <a:cubicBezTo>
                    <a:pt x="50" y="192"/>
                    <a:pt x="64" y="206"/>
                    <a:pt x="64" y="224"/>
                  </a:cubicBezTo>
                  <a:cubicBezTo>
                    <a:pt x="64" y="242"/>
                    <a:pt x="50" y="256"/>
                    <a:pt x="32" y="256"/>
                  </a:cubicBezTo>
                  <a:cubicBezTo>
                    <a:pt x="14" y="256"/>
                    <a:pt x="0" y="242"/>
                    <a:pt x="0" y="224"/>
                  </a:cubicBezTo>
                  <a:cubicBezTo>
                    <a:pt x="0" y="206"/>
                    <a:pt x="14" y="192"/>
                    <a:pt x="32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5" name="Freeform 18"/>
            <p:cNvSpPr>
              <a:spLocks noEditPoints="1"/>
            </p:cNvSpPr>
            <p:nvPr/>
          </p:nvSpPr>
          <p:spPr bwMode="auto">
            <a:xfrm>
              <a:off x="18131884" y="5644688"/>
              <a:ext cx="442772" cy="442772"/>
            </a:xfrm>
            <a:custGeom>
              <a:avLst/>
              <a:gdLst>
                <a:gd name="T0" fmla="*/ 2147483646 w 232"/>
                <a:gd name="T1" fmla="*/ 2147483646 h 232"/>
                <a:gd name="T2" fmla="*/ 2147483646 w 232"/>
                <a:gd name="T3" fmla="*/ 2147483646 h 232"/>
                <a:gd name="T4" fmla="*/ 2147483646 w 232"/>
                <a:gd name="T5" fmla="*/ 2147483646 h 232"/>
                <a:gd name="T6" fmla="*/ 2147483646 w 232"/>
                <a:gd name="T7" fmla="*/ 2147483646 h 232"/>
                <a:gd name="T8" fmla="*/ 2147483646 w 232"/>
                <a:gd name="T9" fmla="*/ 2147483646 h 232"/>
                <a:gd name="T10" fmla="*/ 2147483646 w 232"/>
                <a:gd name="T11" fmla="*/ 2147483646 h 232"/>
                <a:gd name="T12" fmla="*/ 2147483646 w 232"/>
                <a:gd name="T13" fmla="*/ 2147483646 h 232"/>
                <a:gd name="T14" fmla="*/ 2147483646 w 232"/>
                <a:gd name="T15" fmla="*/ 2147483646 h 232"/>
                <a:gd name="T16" fmla="*/ 2147483646 w 232"/>
                <a:gd name="T17" fmla="*/ 2147483646 h 232"/>
                <a:gd name="T18" fmla="*/ 2147483646 w 232"/>
                <a:gd name="T19" fmla="*/ 2147483646 h 232"/>
                <a:gd name="T20" fmla="*/ 2147483646 w 232"/>
                <a:gd name="T21" fmla="*/ 2147483646 h 232"/>
                <a:gd name="T22" fmla="*/ 2147483646 w 232"/>
                <a:gd name="T23" fmla="*/ 2147483646 h 232"/>
                <a:gd name="T24" fmla="*/ 2147483646 w 232"/>
                <a:gd name="T25" fmla="*/ 2147483646 h 232"/>
                <a:gd name="T26" fmla="*/ 2147483646 w 232"/>
                <a:gd name="T27" fmla="*/ 2147483646 h 232"/>
                <a:gd name="T28" fmla="*/ 2147483646 w 232"/>
                <a:gd name="T29" fmla="*/ 2147483646 h 232"/>
                <a:gd name="T30" fmla="*/ 2147483646 w 232"/>
                <a:gd name="T31" fmla="*/ 2147483646 h 232"/>
                <a:gd name="T32" fmla="*/ 2147483646 w 232"/>
                <a:gd name="T33" fmla="*/ 2147483646 h 232"/>
                <a:gd name="T34" fmla="*/ 2147483646 w 232"/>
                <a:gd name="T35" fmla="*/ 2147483646 h 232"/>
                <a:gd name="T36" fmla="*/ 2147483646 w 232"/>
                <a:gd name="T37" fmla="*/ 2147483646 h 232"/>
                <a:gd name="T38" fmla="*/ 0 w 232"/>
                <a:gd name="T39" fmla="*/ 2147483646 h 232"/>
                <a:gd name="T40" fmla="*/ 2147483646 w 232"/>
                <a:gd name="T41" fmla="*/ 2147483646 h 232"/>
                <a:gd name="T42" fmla="*/ 2147483646 w 232"/>
                <a:gd name="T43" fmla="*/ 2147483646 h 232"/>
                <a:gd name="T44" fmla="*/ 2147483646 w 232"/>
                <a:gd name="T45" fmla="*/ 2147483646 h 232"/>
                <a:gd name="T46" fmla="*/ 2147483646 w 232"/>
                <a:gd name="T47" fmla="*/ 2147483646 h 232"/>
                <a:gd name="T48" fmla="*/ 2147483646 w 232"/>
                <a:gd name="T49" fmla="*/ 2147483646 h 232"/>
                <a:gd name="T50" fmla="*/ 2147483646 w 232"/>
                <a:gd name="T51" fmla="*/ 2147483646 h 232"/>
                <a:gd name="T52" fmla="*/ 2147483646 w 232"/>
                <a:gd name="T53" fmla="*/ 2147483646 h 232"/>
                <a:gd name="T54" fmla="*/ 2147483646 w 232"/>
                <a:gd name="T55" fmla="*/ 2147483646 h 232"/>
                <a:gd name="T56" fmla="*/ 2147483646 w 232"/>
                <a:gd name="T57" fmla="*/ 2147483646 h 232"/>
                <a:gd name="T58" fmla="*/ 2147483646 w 232"/>
                <a:gd name="T59" fmla="*/ 0 h 232"/>
                <a:gd name="T60" fmla="*/ 2147483646 w 232"/>
                <a:gd name="T61" fmla="*/ 2147483646 h 232"/>
                <a:gd name="T62" fmla="*/ 2147483646 w 232"/>
                <a:gd name="T63" fmla="*/ 2147483646 h 232"/>
                <a:gd name="T64" fmla="*/ 2147483646 w 232"/>
                <a:gd name="T65" fmla="*/ 2147483646 h 232"/>
                <a:gd name="T66" fmla="*/ 2147483646 w 232"/>
                <a:gd name="T67" fmla="*/ 2147483646 h 232"/>
                <a:gd name="T68" fmla="*/ 2147483646 w 232"/>
                <a:gd name="T69" fmla="*/ 2147483646 h 232"/>
                <a:gd name="T70" fmla="*/ 2147483646 w 232"/>
                <a:gd name="T71" fmla="*/ 2147483646 h 232"/>
                <a:gd name="T72" fmla="*/ 2147483646 w 232"/>
                <a:gd name="T73" fmla="*/ 0 h 232"/>
                <a:gd name="T74" fmla="*/ 2147483646 w 232"/>
                <a:gd name="T75" fmla="*/ 2147483646 h 232"/>
                <a:gd name="T76" fmla="*/ 2147483646 w 232"/>
                <a:gd name="T77" fmla="*/ 2147483646 h 232"/>
                <a:gd name="T78" fmla="*/ 2147483646 w 232"/>
                <a:gd name="T79" fmla="*/ 2147483646 h 232"/>
                <a:gd name="T80" fmla="*/ 2147483646 w 232"/>
                <a:gd name="T81" fmla="*/ 2147483646 h 232"/>
                <a:gd name="T82" fmla="*/ 2147483646 w 232"/>
                <a:gd name="T83" fmla="*/ 2147483646 h 232"/>
                <a:gd name="T84" fmla="*/ 2147483646 w 232"/>
                <a:gd name="T85" fmla="*/ 2147483646 h 232"/>
                <a:gd name="T86" fmla="*/ 2147483646 w 232"/>
                <a:gd name="T87" fmla="*/ 2147483646 h 232"/>
                <a:gd name="T88" fmla="*/ 2147483646 w 232"/>
                <a:gd name="T89" fmla="*/ 2147483646 h 232"/>
                <a:gd name="T90" fmla="*/ 2147483646 w 232"/>
                <a:gd name="T91" fmla="*/ 2147483646 h 232"/>
                <a:gd name="T92" fmla="*/ 2147483646 w 232"/>
                <a:gd name="T93" fmla="*/ 2147483646 h 232"/>
                <a:gd name="T94" fmla="*/ 2147483646 w 232"/>
                <a:gd name="T95" fmla="*/ 2147483646 h 2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32" h="232">
                  <a:moveTo>
                    <a:pt x="220" y="84"/>
                  </a:moveTo>
                  <a:cubicBezTo>
                    <a:pt x="180" y="84"/>
                    <a:pt x="180" y="84"/>
                    <a:pt x="180" y="84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96" y="148"/>
                    <a:pt x="196" y="148"/>
                    <a:pt x="196" y="148"/>
                  </a:cubicBezTo>
                  <a:cubicBezTo>
                    <a:pt x="203" y="148"/>
                    <a:pt x="208" y="153"/>
                    <a:pt x="208" y="160"/>
                  </a:cubicBezTo>
                  <a:cubicBezTo>
                    <a:pt x="208" y="167"/>
                    <a:pt x="203" y="172"/>
                    <a:pt x="196" y="172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48" y="223"/>
                    <a:pt x="148" y="223"/>
                    <a:pt x="148" y="223"/>
                  </a:cubicBezTo>
                  <a:cubicBezTo>
                    <a:pt x="146" y="228"/>
                    <a:pt x="142" y="232"/>
                    <a:pt x="136" y="232"/>
                  </a:cubicBezTo>
                  <a:cubicBezTo>
                    <a:pt x="129" y="232"/>
                    <a:pt x="124" y="227"/>
                    <a:pt x="124" y="220"/>
                  </a:cubicBezTo>
                  <a:cubicBezTo>
                    <a:pt x="124" y="219"/>
                    <a:pt x="124" y="218"/>
                    <a:pt x="124" y="217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71" y="172"/>
                    <a:pt x="71" y="172"/>
                    <a:pt x="71" y="172"/>
                  </a:cubicBezTo>
                  <a:cubicBezTo>
                    <a:pt x="60" y="223"/>
                    <a:pt x="60" y="223"/>
                    <a:pt x="60" y="223"/>
                  </a:cubicBezTo>
                  <a:cubicBezTo>
                    <a:pt x="58" y="228"/>
                    <a:pt x="54" y="232"/>
                    <a:pt x="48" y="232"/>
                  </a:cubicBezTo>
                  <a:cubicBezTo>
                    <a:pt x="41" y="232"/>
                    <a:pt x="36" y="227"/>
                    <a:pt x="36" y="220"/>
                  </a:cubicBezTo>
                  <a:cubicBezTo>
                    <a:pt x="36" y="219"/>
                    <a:pt x="36" y="218"/>
                    <a:pt x="36" y="217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5" y="172"/>
                    <a:pt x="0" y="167"/>
                    <a:pt x="0" y="160"/>
                  </a:cubicBezTo>
                  <a:cubicBezTo>
                    <a:pt x="0" y="153"/>
                    <a:pt x="5" y="148"/>
                    <a:pt x="12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29" y="84"/>
                    <a:pt x="24" y="79"/>
                    <a:pt x="24" y="72"/>
                  </a:cubicBezTo>
                  <a:cubicBezTo>
                    <a:pt x="24" y="65"/>
                    <a:pt x="29" y="60"/>
                    <a:pt x="36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6" y="4"/>
                    <a:pt x="90" y="0"/>
                    <a:pt x="96" y="0"/>
                  </a:cubicBezTo>
                  <a:cubicBezTo>
                    <a:pt x="103" y="0"/>
                    <a:pt x="108" y="5"/>
                    <a:pt x="108" y="12"/>
                  </a:cubicBezTo>
                  <a:cubicBezTo>
                    <a:pt x="108" y="13"/>
                    <a:pt x="108" y="14"/>
                    <a:pt x="108" y="15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72" y="9"/>
                    <a:pt x="172" y="9"/>
                    <a:pt x="172" y="9"/>
                  </a:cubicBezTo>
                  <a:cubicBezTo>
                    <a:pt x="172" y="9"/>
                    <a:pt x="172" y="9"/>
                    <a:pt x="172" y="9"/>
                  </a:cubicBezTo>
                  <a:cubicBezTo>
                    <a:pt x="174" y="4"/>
                    <a:pt x="178" y="0"/>
                    <a:pt x="184" y="0"/>
                  </a:cubicBezTo>
                  <a:cubicBezTo>
                    <a:pt x="191" y="0"/>
                    <a:pt x="196" y="5"/>
                    <a:pt x="196" y="12"/>
                  </a:cubicBezTo>
                  <a:cubicBezTo>
                    <a:pt x="196" y="13"/>
                    <a:pt x="196" y="14"/>
                    <a:pt x="196" y="15"/>
                  </a:cubicBezTo>
                  <a:cubicBezTo>
                    <a:pt x="185" y="60"/>
                    <a:pt x="185" y="60"/>
                    <a:pt x="185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7" y="60"/>
                    <a:pt x="232" y="65"/>
                    <a:pt x="232" y="72"/>
                  </a:cubicBezTo>
                  <a:cubicBezTo>
                    <a:pt x="232" y="79"/>
                    <a:pt x="227" y="84"/>
                    <a:pt x="220" y="84"/>
                  </a:cubicBezTo>
                  <a:moveTo>
                    <a:pt x="92" y="84"/>
                  </a:moveTo>
                  <a:cubicBezTo>
                    <a:pt x="77" y="148"/>
                    <a:pt x="77" y="148"/>
                    <a:pt x="77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55" y="84"/>
                    <a:pt x="155" y="84"/>
                    <a:pt x="155" y="84"/>
                  </a:cubicBezTo>
                  <a:lnTo>
                    <a:pt x="92" y="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6" name="Freeform 19"/>
            <p:cNvSpPr>
              <a:spLocks noEditPoints="1"/>
            </p:cNvSpPr>
            <p:nvPr/>
          </p:nvSpPr>
          <p:spPr bwMode="auto">
            <a:xfrm>
              <a:off x="17255642" y="5667012"/>
              <a:ext cx="487421" cy="396261"/>
            </a:xfrm>
            <a:custGeom>
              <a:avLst/>
              <a:gdLst>
                <a:gd name="T0" fmla="*/ 2147483646 w 256"/>
                <a:gd name="T1" fmla="*/ 2147483646 h 208"/>
                <a:gd name="T2" fmla="*/ 2147483646 w 256"/>
                <a:gd name="T3" fmla="*/ 2147483646 h 208"/>
                <a:gd name="T4" fmla="*/ 0 w 256"/>
                <a:gd name="T5" fmla="*/ 2147483646 h 208"/>
                <a:gd name="T6" fmla="*/ 0 w 256"/>
                <a:gd name="T7" fmla="*/ 2147483646 h 208"/>
                <a:gd name="T8" fmla="*/ 2147483646 w 256"/>
                <a:gd name="T9" fmla="*/ 0 h 208"/>
                <a:gd name="T10" fmla="*/ 2147483646 w 256"/>
                <a:gd name="T11" fmla="*/ 0 h 208"/>
                <a:gd name="T12" fmla="*/ 2147483646 w 256"/>
                <a:gd name="T13" fmla="*/ 2147483646 h 208"/>
                <a:gd name="T14" fmla="*/ 2147483646 w 256"/>
                <a:gd name="T15" fmla="*/ 2147483646 h 208"/>
                <a:gd name="T16" fmla="*/ 2147483646 w 256"/>
                <a:gd name="T17" fmla="*/ 2147483646 h 208"/>
                <a:gd name="T18" fmla="*/ 2147483646 w 256"/>
                <a:gd name="T19" fmla="*/ 2147483646 h 208"/>
                <a:gd name="T20" fmla="*/ 2147483646 w 256"/>
                <a:gd name="T21" fmla="*/ 2147483646 h 208"/>
                <a:gd name="T22" fmla="*/ 2147483646 w 256"/>
                <a:gd name="T23" fmla="*/ 2147483646 h 208"/>
                <a:gd name="T24" fmla="*/ 2147483646 w 256"/>
                <a:gd name="T25" fmla="*/ 2147483646 h 208"/>
                <a:gd name="T26" fmla="*/ 2147483646 w 256"/>
                <a:gd name="T27" fmla="*/ 2147483646 h 208"/>
                <a:gd name="T28" fmla="*/ 2147483646 w 256"/>
                <a:gd name="T29" fmla="*/ 2147483646 h 208"/>
                <a:gd name="T30" fmla="*/ 2147483646 w 256"/>
                <a:gd name="T31" fmla="*/ 2147483646 h 208"/>
                <a:gd name="T32" fmla="*/ 2147483646 w 256"/>
                <a:gd name="T33" fmla="*/ 2147483646 h 208"/>
                <a:gd name="T34" fmla="*/ 2147483646 w 256"/>
                <a:gd name="T35" fmla="*/ 2147483646 h 208"/>
                <a:gd name="T36" fmla="*/ 2147483646 w 256"/>
                <a:gd name="T37" fmla="*/ 2147483646 h 208"/>
                <a:gd name="T38" fmla="*/ 2147483646 w 256"/>
                <a:gd name="T39" fmla="*/ 2147483646 h 208"/>
                <a:gd name="T40" fmla="*/ 2147483646 w 256"/>
                <a:gd name="T41" fmla="*/ 2147483646 h 208"/>
                <a:gd name="T42" fmla="*/ 2147483646 w 256"/>
                <a:gd name="T43" fmla="*/ 2147483646 h 208"/>
                <a:gd name="T44" fmla="*/ 2147483646 w 256"/>
                <a:gd name="T45" fmla="*/ 2147483646 h 208"/>
                <a:gd name="T46" fmla="*/ 2147483646 w 256"/>
                <a:gd name="T47" fmla="*/ 2147483646 h 2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6" h="208">
                  <a:moveTo>
                    <a:pt x="244" y="208"/>
                  </a:moveTo>
                  <a:cubicBezTo>
                    <a:pt x="12" y="208"/>
                    <a:pt x="12" y="208"/>
                    <a:pt x="12" y="208"/>
                  </a:cubicBezTo>
                  <a:cubicBezTo>
                    <a:pt x="5" y="208"/>
                    <a:pt x="0" y="203"/>
                    <a:pt x="0" y="19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203"/>
                    <a:pt x="251" y="208"/>
                    <a:pt x="244" y="208"/>
                  </a:cubicBezTo>
                  <a:moveTo>
                    <a:pt x="84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84" y="184"/>
                    <a:pt x="84" y="184"/>
                    <a:pt x="84" y="184"/>
                  </a:cubicBezTo>
                  <a:lnTo>
                    <a:pt x="84" y="24"/>
                  </a:lnTo>
                  <a:close/>
                  <a:moveTo>
                    <a:pt x="96" y="184"/>
                  </a:moveTo>
                  <a:cubicBezTo>
                    <a:pt x="160" y="184"/>
                    <a:pt x="160" y="184"/>
                    <a:pt x="160" y="18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96" y="24"/>
                    <a:pt x="96" y="24"/>
                    <a:pt x="96" y="24"/>
                  </a:cubicBezTo>
                  <a:lnTo>
                    <a:pt x="96" y="184"/>
                  </a:lnTo>
                  <a:close/>
                  <a:moveTo>
                    <a:pt x="232" y="24"/>
                  </a:moveTo>
                  <a:cubicBezTo>
                    <a:pt x="172" y="24"/>
                    <a:pt x="172" y="24"/>
                    <a:pt x="172" y="24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232" y="184"/>
                    <a:pt x="232" y="184"/>
                    <a:pt x="232" y="184"/>
                  </a:cubicBezTo>
                  <a:lnTo>
                    <a:pt x="232" y="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7" name="Freeform 20"/>
            <p:cNvSpPr>
              <a:spLocks noEditPoints="1"/>
            </p:cNvSpPr>
            <p:nvPr/>
          </p:nvSpPr>
          <p:spPr bwMode="auto">
            <a:xfrm>
              <a:off x="16416609" y="5633526"/>
              <a:ext cx="466956" cy="468817"/>
            </a:xfrm>
            <a:custGeom>
              <a:avLst/>
              <a:gdLst>
                <a:gd name="T0" fmla="*/ 2147483646 w 245"/>
                <a:gd name="T1" fmla="*/ 2147483646 h 246"/>
                <a:gd name="T2" fmla="*/ 2147483646 w 245"/>
                <a:gd name="T3" fmla="*/ 2147483646 h 246"/>
                <a:gd name="T4" fmla="*/ 2147483646 w 245"/>
                <a:gd name="T5" fmla="*/ 2147483646 h 246"/>
                <a:gd name="T6" fmla="*/ 2147483646 w 245"/>
                <a:gd name="T7" fmla="*/ 2147483646 h 246"/>
                <a:gd name="T8" fmla="*/ 2147483646 w 245"/>
                <a:gd name="T9" fmla="*/ 2147483646 h 246"/>
                <a:gd name="T10" fmla="*/ 2147483646 w 245"/>
                <a:gd name="T11" fmla="*/ 2147483646 h 246"/>
                <a:gd name="T12" fmla="*/ 2147483646 w 245"/>
                <a:gd name="T13" fmla="*/ 2147483646 h 246"/>
                <a:gd name="T14" fmla="*/ 2147483646 w 245"/>
                <a:gd name="T15" fmla="*/ 2147483646 h 246"/>
                <a:gd name="T16" fmla="*/ 2147483646 w 245"/>
                <a:gd name="T17" fmla="*/ 2147483646 h 246"/>
                <a:gd name="T18" fmla="*/ 2147483646 w 245"/>
                <a:gd name="T19" fmla="*/ 2147483646 h 246"/>
                <a:gd name="T20" fmla="*/ 2147483646 w 245"/>
                <a:gd name="T21" fmla="*/ 2147483646 h 246"/>
                <a:gd name="T22" fmla="*/ 2147483646 w 245"/>
                <a:gd name="T23" fmla="*/ 2147483646 h 246"/>
                <a:gd name="T24" fmla="*/ 2147483646 w 245"/>
                <a:gd name="T25" fmla="*/ 2147483646 h 246"/>
                <a:gd name="T26" fmla="*/ 2147483646 w 245"/>
                <a:gd name="T27" fmla="*/ 2147483646 h 246"/>
                <a:gd name="T28" fmla="*/ 2147483646 w 245"/>
                <a:gd name="T29" fmla="*/ 2147483646 h 246"/>
                <a:gd name="T30" fmla="*/ 2147483646 w 245"/>
                <a:gd name="T31" fmla="*/ 2147483646 h 246"/>
                <a:gd name="T32" fmla="*/ 2147483646 w 245"/>
                <a:gd name="T33" fmla="*/ 2147483646 h 246"/>
                <a:gd name="T34" fmla="*/ 2147483646 w 245"/>
                <a:gd name="T35" fmla="*/ 2147483646 h 246"/>
                <a:gd name="T36" fmla="*/ 2147483646 w 245"/>
                <a:gd name="T37" fmla="*/ 2147483646 h 246"/>
                <a:gd name="T38" fmla="*/ 2147483646 w 245"/>
                <a:gd name="T39" fmla="*/ 2147483646 h 246"/>
                <a:gd name="T40" fmla="*/ 2147483646 w 245"/>
                <a:gd name="T41" fmla="*/ 2147483646 h 246"/>
                <a:gd name="T42" fmla="*/ 2147483646 w 245"/>
                <a:gd name="T43" fmla="*/ 2147483646 h 246"/>
                <a:gd name="T44" fmla="*/ 2147483646 w 245"/>
                <a:gd name="T45" fmla="*/ 2147483646 h 246"/>
                <a:gd name="T46" fmla="*/ 2147483646 w 245"/>
                <a:gd name="T47" fmla="*/ 2147483646 h 246"/>
                <a:gd name="T48" fmla="*/ 0 w 245"/>
                <a:gd name="T49" fmla="*/ 2147483646 h 246"/>
                <a:gd name="T50" fmla="*/ 0 w 245"/>
                <a:gd name="T51" fmla="*/ 2147483646 h 246"/>
                <a:gd name="T52" fmla="*/ 2147483646 w 245"/>
                <a:gd name="T53" fmla="*/ 2147483646 h 246"/>
                <a:gd name="T54" fmla="*/ 2147483646 w 245"/>
                <a:gd name="T55" fmla="*/ 2147483646 h 246"/>
                <a:gd name="T56" fmla="*/ 2147483646 w 245"/>
                <a:gd name="T57" fmla="*/ 2147483646 h 246"/>
                <a:gd name="T58" fmla="*/ 2147483646 w 245"/>
                <a:gd name="T59" fmla="*/ 2147483646 h 24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5" h="246">
                  <a:moveTo>
                    <a:pt x="241" y="39"/>
                  </a:moveTo>
                  <a:cubicBezTo>
                    <a:pt x="215" y="64"/>
                    <a:pt x="215" y="64"/>
                    <a:pt x="215" y="64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207" y="5"/>
                    <a:pt x="207" y="5"/>
                    <a:pt x="207" y="5"/>
                  </a:cubicBezTo>
                  <a:cubicBezTo>
                    <a:pt x="212" y="0"/>
                    <a:pt x="219" y="0"/>
                    <a:pt x="224" y="5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5" y="27"/>
                    <a:pt x="245" y="34"/>
                    <a:pt x="241" y="39"/>
                  </a:cubicBezTo>
                  <a:moveTo>
                    <a:pt x="63" y="148"/>
                  </a:moveTo>
                  <a:cubicBezTo>
                    <a:pt x="97" y="182"/>
                    <a:pt x="97" y="182"/>
                    <a:pt x="97" y="182"/>
                  </a:cubicBezTo>
                  <a:cubicBezTo>
                    <a:pt x="52" y="193"/>
                    <a:pt x="52" y="193"/>
                    <a:pt x="52" y="193"/>
                  </a:cubicBezTo>
                  <a:lnTo>
                    <a:pt x="63" y="148"/>
                  </a:lnTo>
                  <a:close/>
                  <a:moveTo>
                    <a:pt x="207" y="73"/>
                  </a:moveTo>
                  <a:cubicBezTo>
                    <a:pt x="106" y="174"/>
                    <a:pt x="106" y="174"/>
                    <a:pt x="106" y="174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173" y="39"/>
                    <a:pt x="173" y="39"/>
                    <a:pt x="173" y="39"/>
                  </a:cubicBezTo>
                  <a:lnTo>
                    <a:pt x="207" y="73"/>
                  </a:lnTo>
                  <a:close/>
                  <a:moveTo>
                    <a:pt x="24" y="38"/>
                  </a:moveTo>
                  <a:cubicBezTo>
                    <a:pt x="24" y="222"/>
                    <a:pt x="24" y="222"/>
                    <a:pt x="24" y="222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8" y="89"/>
                    <a:pt x="208" y="89"/>
                    <a:pt x="208" y="89"/>
                  </a:cubicBezTo>
                  <a:cubicBezTo>
                    <a:pt x="232" y="65"/>
                    <a:pt x="232" y="65"/>
                    <a:pt x="232" y="65"/>
                  </a:cubicBezTo>
                  <a:cubicBezTo>
                    <a:pt x="232" y="234"/>
                    <a:pt x="232" y="234"/>
                    <a:pt x="232" y="234"/>
                  </a:cubicBezTo>
                  <a:cubicBezTo>
                    <a:pt x="232" y="241"/>
                    <a:pt x="227" y="246"/>
                    <a:pt x="220" y="24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5" y="246"/>
                    <a:pt x="0" y="241"/>
                    <a:pt x="0" y="23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9"/>
                    <a:pt x="5" y="14"/>
                    <a:pt x="12" y="14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57" y="38"/>
                    <a:pt x="157" y="38"/>
                    <a:pt x="157" y="38"/>
                  </a:cubicBezTo>
                  <a:lnTo>
                    <a:pt x="24" y="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8" name="Freeform 21"/>
            <p:cNvSpPr>
              <a:spLocks noEditPoints="1"/>
            </p:cNvSpPr>
            <p:nvPr/>
          </p:nvSpPr>
          <p:spPr bwMode="auto">
            <a:xfrm>
              <a:off x="15547809" y="5633526"/>
              <a:ext cx="487421" cy="461375"/>
            </a:xfrm>
            <a:custGeom>
              <a:avLst/>
              <a:gdLst>
                <a:gd name="T0" fmla="*/ 2147483646 w 256"/>
                <a:gd name="T1" fmla="*/ 2147483646 h 242"/>
                <a:gd name="T2" fmla="*/ 2147483646 w 256"/>
                <a:gd name="T3" fmla="*/ 2147483646 h 242"/>
                <a:gd name="T4" fmla="*/ 0 w 256"/>
                <a:gd name="T5" fmla="*/ 2147483646 h 242"/>
                <a:gd name="T6" fmla="*/ 2147483646 w 256"/>
                <a:gd name="T7" fmla="*/ 2147483646 h 242"/>
                <a:gd name="T8" fmla="*/ 2147483646 w 256"/>
                <a:gd name="T9" fmla="*/ 2147483646 h 242"/>
                <a:gd name="T10" fmla="*/ 2147483646 w 256"/>
                <a:gd name="T11" fmla="*/ 2147483646 h 242"/>
                <a:gd name="T12" fmla="*/ 2147483646 w 256"/>
                <a:gd name="T13" fmla="*/ 2147483646 h 242"/>
                <a:gd name="T14" fmla="*/ 2147483646 w 256"/>
                <a:gd name="T15" fmla="*/ 2147483646 h 242"/>
                <a:gd name="T16" fmla="*/ 2147483646 w 256"/>
                <a:gd name="T17" fmla="*/ 2147483646 h 242"/>
                <a:gd name="T18" fmla="*/ 2147483646 w 256"/>
                <a:gd name="T19" fmla="*/ 2147483646 h 242"/>
                <a:gd name="T20" fmla="*/ 2147483646 w 256"/>
                <a:gd name="T21" fmla="*/ 2147483646 h 242"/>
                <a:gd name="T22" fmla="*/ 2147483646 w 256"/>
                <a:gd name="T23" fmla="*/ 2147483646 h 242"/>
                <a:gd name="T24" fmla="*/ 2147483646 w 256"/>
                <a:gd name="T25" fmla="*/ 2147483646 h 242"/>
                <a:gd name="T26" fmla="*/ 2147483646 w 256"/>
                <a:gd name="T27" fmla="*/ 2147483646 h 242"/>
                <a:gd name="T28" fmla="*/ 2147483646 w 256"/>
                <a:gd name="T29" fmla="*/ 2147483646 h 242"/>
                <a:gd name="T30" fmla="*/ 2147483646 w 256"/>
                <a:gd name="T31" fmla="*/ 2147483646 h 242"/>
                <a:gd name="T32" fmla="*/ 2147483646 w 256"/>
                <a:gd name="T33" fmla="*/ 2147483646 h 242"/>
                <a:gd name="T34" fmla="*/ 2147483646 w 256"/>
                <a:gd name="T35" fmla="*/ 2147483646 h 242"/>
                <a:gd name="T36" fmla="*/ 2147483646 w 256"/>
                <a:gd name="T37" fmla="*/ 2147483646 h 242"/>
                <a:gd name="T38" fmla="*/ 2147483646 w 256"/>
                <a:gd name="T39" fmla="*/ 2147483646 h 242"/>
                <a:gd name="T40" fmla="*/ 2147483646 w 256"/>
                <a:gd name="T41" fmla="*/ 2147483646 h 242"/>
                <a:gd name="T42" fmla="*/ 2147483646 w 256"/>
                <a:gd name="T43" fmla="*/ 2147483646 h 242"/>
                <a:gd name="T44" fmla="*/ 2147483646 w 256"/>
                <a:gd name="T45" fmla="*/ 2147483646 h 2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6" h="242">
                  <a:moveTo>
                    <a:pt x="244" y="242"/>
                  </a:moveTo>
                  <a:cubicBezTo>
                    <a:pt x="12" y="242"/>
                    <a:pt x="12" y="242"/>
                    <a:pt x="12" y="242"/>
                  </a:cubicBezTo>
                  <a:cubicBezTo>
                    <a:pt x="5" y="242"/>
                    <a:pt x="0" y="237"/>
                    <a:pt x="0" y="230"/>
                  </a:cubicBezTo>
                  <a:cubicBezTo>
                    <a:pt x="0" y="223"/>
                    <a:pt x="5" y="218"/>
                    <a:pt x="12" y="218"/>
                  </a:cubicBezTo>
                  <a:cubicBezTo>
                    <a:pt x="244" y="218"/>
                    <a:pt x="244" y="218"/>
                    <a:pt x="244" y="218"/>
                  </a:cubicBezTo>
                  <a:cubicBezTo>
                    <a:pt x="251" y="218"/>
                    <a:pt x="256" y="223"/>
                    <a:pt x="256" y="230"/>
                  </a:cubicBezTo>
                  <a:cubicBezTo>
                    <a:pt x="256" y="237"/>
                    <a:pt x="251" y="242"/>
                    <a:pt x="244" y="242"/>
                  </a:cubicBezTo>
                  <a:moveTo>
                    <a:pt x="195" y="64"/>
                  </a:moveTo>
                  <a:cubicBezTo>
                    <a:pt x="162" y="30"/>
                    <a:pt x="162" y="30"/>
                    <a:pt x="162" y="30"/>
                  </a:cubicBezTo>
                  <a:cubicBezTo>
                    <a:pt x="187" y="5"/>
                    <a:pt x="187" y="5"/>
                    <a:pt x="187" y="5"/>
                  </a:cubicBezTo>
                  <a:cubicBezTo>
                    <a:pt x="192" y="0"/>
                    <a:pt x="199" y="0"/>
                    <a:pt x="204" y="5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5" y="27"/>
                    <a:pt x="225" y="34"/>
                    <a:pt x="221" y="39"/>
                  </a:cubicBezTo>
                  <a:lnTo>
                    <a:pt x="195" y="64"/>
                  </a:lnTo>
                  <a:close/>
                  <a:moveTo>
                    <a:pt x="86" y="174"/>
                  </a:moveTo>
                  <a:cubicBezTo>
                    <a:pt x="52" y="140"/>
                    <a:pt x="52" y="140"/>
                    <a:pt x="52" y="140"/>
                  </a:cubicBezTo>
                  <a:cubicBezTo>
                    <a:pt x="153" y="39"/>
                    <a:pt x="153" y="39"/>
                    <a:pt x="153" y="39"/>
                  </a:cubicBezTo>
                  <a:cubicBezTo>
                    <a:pt x="187" y="73"/>
                    <a:pt x="187" y="73"/>
                    <a:pt x="187" y="73"/>
                  </a:cubicBezTo>
                  <a:lnTo>
                    <a:pt x="86" y="174"/>
                  </a:lnTo>
                  <a:close/>
                  <a:moveTo>
                    <a:pt x="32" y="193"/>
                  </a:moveTo>
                  <a:cubicBezTo>
                    <a:pt x="43" y="148"/>
                    <a:pt x="43" y="148"/>
                    <a:pt x="43" y="148"/>
                  </a:cubicBezTo>
                  <a:cubicBezTo>
                    <a:pt x="77" y="182"/>
                    <a:pt x="77" y="182"/>
                    <a:pt x="77" y="182"/>
                  </a:cubicBezTo>
                  <a:lnTo>
                    <a:pt x="32" y="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59" name="Freeform 22"/>
            <p:cNvSpPr>
              <a:spLocks noEditPoints="1"/>
            </p:cNvSpPr>
            <p:nvPr/>
          </p:nvSpPr>
          <p:spPr bwMode="auto">
            <a:xfrm>
              <a:off x="14755285" y="5678175"/>
              <a:ext cx="368356" cy="368356"/>
            </a:xfrm>
            <a:custGeom>
              <a:avLst/>
              <a:gdLst>
                <a:gd name="T0" fmla="*/ 2147483646 w 193"/>
                <a:gd name="T1" fmla="*/ 2147483646 h 193"/>
                <a:gd name="T2" fmla="*/ 2147483646 w 193"/>
                <a:gd name="T3" fmla="*/ 2147483646 h 193"/>
                <a:gd name="T4" fmla="*/ 2147483646 w 193"/>
                <a:gd name="T5" fmla="*/ 2147483646 h 193"/>
                <a:gd name="T6" fmla="*/ 2147483646 w 193"/>
                <a:gd name="T7" fmla="*/ 2147483646 h 193"/>
                <a:gd name="T8" fmla="*/ 2147483646 w 193"/>
                <a:gd name="T9" fmla="*/ 2147483646 h 193"/>
                <a:gd name="T10" fmla="*/ 2147483646 w 193"/>
                <a:gd name="T11" fmla="*/ 2147483646 h 193"/>
                <a:gd name="T12" fmla="*/ 2147483646 w 193"/>
                <a:gd name="T13" fmla="*/ 2147483646 h 193"/>
                <a:gd name="T14" fmla="*/ 2147483646 w 193"/>
                <a:gd name="T15" fmla="*/ 2147483646 h 193"/>
                <a:gd name="T16" fmla="*/ 2147483646 w 193"/>
                <a:gd name="T17" fmla="*/ 2147483646 h 193"/>
                <a:gd name="T18" fmla="*/ 2147483646 w 193"/>
                <a:gd name="T19" fmla="*/ 2147483646 h 193"/>
                <a:gd name="T20" fmla="*/ 2147483646 w 193"/>
                <a:gd name="T21" fmla="*/ 2147483646 h 193"/>
                <a:gd name="T22" fmla="*/ 2147483646 w 193"/>
                <a:gd name="T23" fmla="*/ 2147483646 h 193"/>
                <a:gd name="T24" fmla="*/ 0 w 193"/>
                <a:gd name="T25" fmla="*/ 2147483646 h 193"/>
                <a:gd name="T26" fmla="*/ 2147483646 w 193"/>
                <a:gd name="T27" fmla="*/ 2147483646 h 193"/>
                <a:gd name="T28" fmla="*/ 2147483646 w 193"/>
                <a:gd name="T29" fmla="*/ 2147483646 h 193"/>
                <a:gd name="T30" fmla="*/ 0 w 193"/>
                <a:gd name="T31" fmla="*/ 2147483646 h 1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3" h="193">
                  <a:moveTo>
                    <a:pt x="20" y="140"/>
                  </a:moveTo>
                  <a:cubicBezTo>
                    <a:pt x="121" y="39"/>
                    <a:pt x="121" y="39"/>
                    <a:pt x="121" y="39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54" y="174"/>
                    <a:pt x="54" y="174"/>
                    <a:pt x="54" y="174"/>
                  </a:cubicBezTo>
                  <a:lnTo>
                    <a:pt x="20" y="140"/>
                  </a:lnTo>
                  <a:close/>
                  <a:moveTo>
                    <a:pt x="155" y="5"/>
                  </a:moveTo>
                  <a:cubicBezTo>
                    <a:pt x="160" y="0"/>
                    <a:pt x="167" y="0"/>
                    <a:pt x="172" y="5"/>
                  </a:cubicBezTo>
                  <a:cubicBezTo>
                    <a:pt x="189" y="22"/>
                    <a:pt x="189" y="22"/>
                    <a:pt x="189" y="22"/>
                  </a:cubicBezTo>
                  <a:cubicBezTo>
                    <a:pt x="193" y="27"/>
                    <a:pt x="193" y="34"/>
                    <a:pt x="189" y="39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30" y="30"/>
                    <a:pt x="130" y="30"/>
                    <a:pt x="130" y="30"/>
                  </a:cubicBezTo>
                  <a:lnTo>
                    <a:pt x="155" y="5"/>
                  </a:lnTo>
                  <a:close/>
                  <a:moveTo>
                    <a:pt x="0" y="193"/>
                  </a:moveTo>
                  <a:cubicBezTo>
                    <a:pt x="11" y="148"/>
                    <a:pt x="11" y="148"/>
                    <a:pt x="11" y="148"/>
                  </a:cubicBezTo>
                  <a:cubicBezTo>
                    <a:pt x="45" y="182"/>
                    <a:pt x="45" y="182"/>
                    <a:pt x="45" y="182"/>
                  </a:cubicBezTo>
                  <a:lnTo>
                    <a:pt x="0" y="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0" name="Freeform 23"/>
            <p:cNvSpPr>
              <a:spLocks noEditPoints="1"/>
            </p:cNvSpPr>
            <p:nvPr/>
          </p:nvSpPr>
          <p:spPr bwMode="auto">
            <a:xfrm>
              <a:off x="13839976" y="5622363"/>
              <a:ext cx="489282" cy="48742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0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0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56" h="256">
                  <a:moveTo>
                    <a:pt x="252" y="20"/>
                  </a:moveTo>
                  <a:cubicBezTo>
                    <a:pt x="213" y="60"/>
                    <a:pt x="213" y="60"/>
                    <a:pt x="213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9" y="60"/>
                    <a:pt x="244" y="65"/>
                    <a:pt x="244" y="72"/>
                  </a:cubicBezTo>
                  <a:cubicBezTo>
                    <a:pt x="244" y="79"/>
                    <a:pt x="239" y="84"/>
                    <a:pt x="232" y="84"/>
                  </a:cubicBezTo>
                  <a:cubicBezTo>
                    <a:pt x="184" y="84"/>
                    <a:pt x="184" y="84"/>
                    <a:pt x="184" y="84"/>
                  </a:cubicBezTo>
                  <a:cubicBezTo>
                    <a:pt x="177" y="84"/>
                    <a:pt x="172" y="79"/>
                    <a:pt x="172" y="72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2" y="17"/>
                    <a:pt x="177" y="12"/>
                    <a:pt x="184" y="12"/>
                  </a:cubicBezTo>
                  <a:cubicBezTo>
                    <a:pt x="191" y="12"/>
                    <a:pt x="196" y="17"/>
                    <a:pt x="196" y="24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8" y="1"/>
                    <a:pt x="241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5"/>
                    <a:pt x="255" y="18"/>
                    <a:pt x="252" y="20"/>
                  </a:cubicBezTo>
                  <a:moveTo>
                    <a:pt x="128" y="164"/>
                  </a:moveTo>
                  <a:cubicBezTo>
                    <a:pt x="108" y="164"/>
                    <a:pt x="92" y="148"/>
                    <a:pt x="92" y="128"/>
                  </a:cubicBezTo>
                  <a:cubicBezTo>
                    <a:pt x="92" y="108"/>
                    <a:pt x="108" y="92"/>
                    <a:pt x="128" y="92"/>
                  </a:cubicBezTo>
                  <a:cubicBezTo>
                    <a:pt x="148" y="92"/>
                    <a:pt x="164" y="108"/>
                    <a:pt x="164" y="128"/>
                  </a:cubicBezTo>
                  <a:cubicBezTo>
                    <a:pt x="164" y="148"/>
                    <a:pt x="148" y="164"/>
                    <a:pt x="128" y="164"/>
                  </a:cubicBezTo>
                  <a:moveTo>
                    <a:pt x="72" y="244"/>
                  </a:moveTo>
                  <a:cubicBezTo>
                    <a:pt x="65" y="244"/>
                    <a:pt x="60" y="239"/>
                    <a:pt x="60" y="232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20" y="252"/>
                    <a:pt x="20" y="252"/>
                    <a:pt x="20" y="252"/>
                  </a:cubicBezTo>
                  <a:cubicBezTo>
                    <a:pt x="18" y="255"/>
                    <a:pt x="15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241"/>
                    <a:pt x="1" y="238"/>
                    <a:pt x="4" y="236"/>
                  </a:cubicBezTo>
                  <a:cubicBezTo>
                    <a:pt x="43" y="196"/>
                    <a:pt x="43" y="196"/>
                    <a:pt x="43" y="196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17" y="196"/>
                    <a:pt x="12" y="191"/>
                    <a:pt x="12" y="184"/>
                  </a:cubicBezTo>
                  <a:cubicBezTo>
                    <a:pt x="12" y="177"/>
                    <a:pt x="17" y="172"/>
                    <a:pt x="24" y="172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9" y="172"/>
                    <a:pt x="84" y="177"/>
                    <a:pt x="84" y="184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9"/>
                    <a:pt x="79" y="244"/>
                    <a:pt x="72" y="24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1" name="Freeform 24"/>
            <p:cNvSpPr>
              <a:spLocks noEditPoints="1"/>
            </p:cNvSpPr>
            <p:nvPr/>
          </p:nvSpPr>
          <p:spPr bwMode="auto">
            <a:xfrm>
              <a:off x="12987919" y="5622363"/>
              <a:ext cx="487421" cy="48742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0 h 256"/>
                <a:gd name="T22" fmla="*/ 2147483646 w 256"/>
                <a:gd name="T23" fmla="*/ 0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0 w 256"/>
                <a:gd name="T51" fmla="*/ 2147483646 h 256"/>
                <a:gd name="T52" fmla="*/ 0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56" h="256"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0" y="83"/>
                    <a:pt x="187" y="84"/>
                    <a:pt x="184" y="84"/>
                  </a:cubicBezTo>
                  <a:cubicBezTo>
                    <a:pt x="177" y="84"/>
                    <a:pt x="172" y="79"/>
                    <a:pt x="172" y="72"/>
                  </a:cubicBezTo>
                  <a:cubicBezTo>
                    <a:pt x="172" y="69"/>
                    <a:pt x="173" y="66"/>
                    <a:pt x="176" y="64"/>
                  </a:cubicBezTo>
                  <a:cubicBezTo>
                    <a:pt x="215" y="24"/>
                    <a:pt x="215" y="24"/>
                    <a:pt x="215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128" y="164"/>
                  </a:moveTo>
                  <a:cubicBezTo>
                    <a:pt x="108" y="164"/>
                    <a:pt x="92" y="148"/>
                    <a:pt x="92" y="128"/>
                  </a:cubicBezTo>
                  <a:cubicBezTo>
                    <a:pt x="92" y="108"/>
                    <a:pt x="108" y="92"/>
                    <a:pt x="128" y="92"/>
                  </a:cubicBezTo>
                  <a:cubicBezTo>
                    <a:pt x="148" y="92"/>
                    <a:pt x="164" y="108"/>
                    <a:pt x="164" y="128"/>
                  </a:cubicBezTo>
                  <a:cubicBezTo>
                    <a:pt x="164" y="148"/>
                    <a:pt x="148" y="164"/>
                    <a:pt x="128" y="164"/>
                  </a:cubicBezTo>
                  <a:moveTo>
                    <a:pt x="41" y="232"/>
                  </a:moveTo>
                  <a:cubicBezTo>
                    <a:pt x="60" y="232"/>
                    <a:pt x="60" y="232"/>
                    <a:pt x="60" y="232"/>
                  </a:cubicBez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  <a:cubicBezTo>
                    <a:pt x="19" y="184"/>
                    <a:pt x="24" y="189"/>
                    <a:pt x="24" y="196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6" y="173"/>
                    <a:pt x="69" y="172"/>
                    <a:pt x="72" y="172"/>
                  </a:cubicBezTo>
                  <a:cubicBezTo>
                    <a:pt x="79" y="172"/>
                    <a:pt x="84" y="177"/>
                    <a:pt x="84" y="184"/>
                  </a:cubicBezTo>
                  <a:cubicBezTo>
                    <a:pt x="84" y="187"/>
                    <a:pt x="83" y="190"/>
                    <a:pt x="80" y="192"/>
                  </a:cubicBezTo>
                  <a:lnTo>
                    <a:pt x="41" y="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2" name="Freeform 25"/>
            <p:cNvSpPr>
              <a:spLocks noEditPoints="1"/>
            </p:cNvSpPr>
            <p:nvPr/>
          </p:nvSpPr>
          <p:spPr bwMode="auto">
            <a:xfrm>
              <a:off x="12156328" y="5644688"/>
              <a:ext cx="442772" cy="442772"/>
            </a:xfrm>
            <a:custGeom>
              <a:avLst/>
              <a:gdLst>
                <a:gd name="T0" fmla="*/ 2147483646 w 232"/>
                <a:gd name="T1" fmla="*/ 2147483646 h 232"/>
                <a:gd name="T2" fmla="*/ 2147483646 w 232"/>
                <a:gd name="T3" fmla="*/ 2147483646 h 232"/>
                <a:gd name="T4" fmla="*/ 2147483646 w 232"/>
                <a:gd name="T5" fmla="*/ 2147483646 h 232"/>
                <a:gd name="T6" fmla="*/ 2147483646 w 232"/>
                <a:gd name="T7" fmla="*/ 2147483646 h 232"/>
                <a:gd name="T8" fmla="*/ 2147483646 w 232"/>
                <a:gd name="T9" fmla="*/ 2147483646 h 232"/>
                <a:gd name="T10" fmla="*/ 2147483646 w 232"/>
                <a:gd name="T11" fmla="*/ 2147483646 h 232"/>
                <a:gd name="T12" fmla="*/ 2147483646 w 232"/>
                <a:gd name="T13" fmla="*/ 2147483646 h 232"/>
                <a:gd name="T14" fmla="*/ 2147483646 w 232"/>
                <a:gd name="T15" fmla="*/ 2147483646 h 232"/>
                <a:gd name="T16" fmla="*/ 2147483646 w 232"/>
                <a:gd name="T17" fmla="*/ 2147483646 h 232"/>
                <a:gd name="T18" fmla="*/ 2147483646 w 232"/>
                <a:gd name="T19" fmla="*/ 2147483646 h 232"/>
                <a:gd name="T20" fmla="*/ 2147483646 w 232"/>
                <a:gd name="T21" fmla="*/ 2147483646 h 232"/>
                <a:gd name="T22" fmla="*/ 2147483646 w 232"/>
                <a:gd name="T23" fmla="*/ 2147483646 h 232"/>
                <a:gd name="T24" fmla="*/ 2147483646 w 232"/>
                <a:gd name="T25" fmla="*/ 0 h 232"/>
                <a:gd name="T26" fmla="*/ 2147483646 w 232"/>
                <a:gd name="T27" fmla="*/ 2147483646 h 232"/>
                <a:gd name="T28" fmla="*/ 2147483646 w 232"/>
                <a:gd name="T29" fmla="*/ 2147483646 h 232"/>
                <a:gd name="T30" fmla="*/ 2147483646 w 232"/>
                <a:gd name="T31" fmla="*/ 2147483646 h 232"/>
                <a:gd name="T32" fmla="*/ 2147483646 w 232"/>
                <a:gd name="T33" fmla="*/ 2147483646 h 232"/>
                <a:gd name="T34" fmla="*/ 2147483646 w 232"/>
                <a:gd name="T35" fmla="*/ 2147483646 h 232"/>
                <a:gd name="T36" fmla="*/ 2147483646 w 232"/>
                <a:gd name="T37" fmla="*/ 2147483646 h 232"/>
                <a:gd name="T38" fmla="*/ 2147483646 w 232"/>
                <a:gd name="T39" fmla="*/ 2147483646 h 232"/>
                <a:gd name="T40" fmla="*/ 0 w 232"/>
                <a:gd name="T41" fmla="*/ 2147483646 h 232"/>
                <a:gd name="T42" fmla="*/ 2147483646 w 232"/>
                <a:gd name="T43" fmla="*/ 2147483646 h 232"/>
                <a:gd name="T44" fmla="*/ 2147483646 w 232"/>
                <a:gd name="T45" fmla="*/ 2147483646 h 232"/>
                <a:gd name="T46" fmla="*/ 2147483646 w 232"/>
                <a:gd name="T47" fmla="*/ 2147483646 h 232"/>
                <a:gd name="T48" fmla="*/ 2147483646 w 232"/>
                <a:gd name="T49" fmla="*/ 2147483646 h 232"/>
                <a:gd name="T50" fmla="*/ 2147483646 w 232"/>
                <a:gd name="T51" fmla="*/ 2147483646 h 232"/>
                <a:gd name="T52" fmla="*/ 2147483646 w 232"/>
                <a:gd name="T53" fmla="*/ 2147483646 h 232"/>
                <a:gd name="T54" fmla="*/ 2147483646 w 232"/>
                <a:gd name="T55" fmla="*/ 2147483646 h 232"/>
                <a:gd name="T56" fmla="*/ 2147483646 w 232"/>
                <a:gd name="T57" fmla="*/ 2147483646 h 232"/>
                <a:gd name="T58" fmla="*/ 2147483646 w 232"/>
                <a:gd name="T59" fmla="*/ 2147483646 h 23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32" h="232">
                  <a:moveTo>
                    <a:pt x="228" y="20"/>
                  </a:moveTo>
                  <a:cubicBezTo>
                    <a:pt x="169" y="80"/>
                    <a:pt x="169" y="80"/>
                    <a:pt x="16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95" y="80"/>
                    <a:pt x="200" y="85"/>
                    <a:pt x="200" y="92"/>
                  </a:cubicBezTo>
                  <a:cubicBezTo>
                    <a:pt x="200" y="99"/>
                    <a:pt x="195" y="104"/>
                    <a:pt x="188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37"/>
                    <a:pt x="133" y="32"/>
                    <a:pt x="140" y="32"/>
                  </a:cubicBezTo>
                  <a:cubicBezTo>
                    <a:pt x="147" y="32"/>
                    <a:pt x="152" y="37"/>
                    <a:pt x="152" y="44"/>
                  </a:cubicBezTo>
                  <a:cubicBezTo>
                    <a:pt x="152" y="63"/>
                    <a:pt x="152" y="63"/>
                    <a:pt x="152" y="63"/>
                  </a:cubicBezTo>
                  <a:cubicBezTo>
                    <a:pt x="212" y="4"/>
                    <a:pt x="212" y="4"/>
                    <a:pt x="212" y="4"/>
                  </a:cubicBezTo>
                  <a:cubicBezTo>
                    <a:pt x="214" y="1"/>
                    <a:pt x="217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15"/>
                    <a:pt x="231" y="18"/>
                    <a:pt x="228" y="20"/>
                  </a:cubicBezTo>
                  <a:moveTo>
                    <a:pt x="92" y="200"/>
                  </a:moveTo>
                  <a:cubicBezTo>
                    <a:pt x="85" y="200"/>
                    <a:pt x="80" y="195"/>
                    <a:pt x="80" y="188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18" y="231"/>
                    <a:pt x="15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217"/>
                    <a:pt x="1" y="214"/>
                    <a:pt x="4" y="21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37" y="152"/>
                    <a:pt x="32" y="147"/>
                    <a:pt x="32" y="140"/>
                  </a:cubicBezTo>
                  <a:cubicBezTo>
                    <a:pt x="32" y="133"/>
                    <a:pt x="37" y="128"/>
                    <a:pt x="44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4" y="195"/>
                    <a:pt x="99" y="200"/>
                    <a:pt x="92" y="20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3" name="Freeform 26"/>
            <p:cNvSpPr>
              <a:spLocks noEditPoints="1"/>
            </p:cNvSpPr>
            <p:nvPr/>
          </p:nvSpPr>
          <p:spPr bwMode="auto">
            <a:xfrm>
              <a:off x="11302411" y="5644688"/>
              <a:ext cx="442772" cy="442772"/>
            </a:xfrm>
            <a:custGeom>
              <a:avLst/>
              <a:gdLst>
                <a:gd name="T0" fmla="*/ 2147483646 w 232"/>
                <a:gd name="T1" fmla="*/ 2147483646 h 232"/>
                <a:gd name="T2" fmla="*/ 2147483646 w 232"/>
                <a:gd name="T3" fmla="*/ 2147483646 h 232"/>
                <a:gd name="T4" fmla="*/ 2147483646 w 232"/>
                <a:gd name="T5" fmla="*/ 2147483646 h 232"/>
                <a:gd name="T6" fmla="*/ 2147483646 w 232"/>
                <a:gd name="T7" fmla="*/ 2147483646 h 232"/>
                <a:gd name="T8" fmla="*/ 2147483646 w 232"/>
                <a:gd name="T9" fmla="*/ 2147483646 h 232"/>
                <a:gd name="T10" fmla="*/ 2147483646 w 232"/>
                <a:gd name="T11" fmla="*/ 2147483646 h 232"/>
                <a:gd name="T12" fmla="*/ 2147483646 w 232"/>
                <a:gd name="T13" fmla="*/ 2147483646 h 232"/>
                <a:gd name="T14" fmla="*/ 2147483646 w 232"/>
                <a:gd name="T15" fmla="*/ 2147483646 h 232"/>
                <a:gd name="T16" fmla="*/ 2147483646 w 232"/>
                <a:gd name="T17" fmla="*/ 2147483646 h 232"/>
                <a:gd name="T18" fmla="*/ 2147483646 w 232"/>
                <a:gd name="T19" fmla="*/ 2147483646 h 232"/>
                <a:gd name="T20" fmla="*/ 2147483646 w 232"/>
                <a:gd name="T21" fmla="*/ 2147483646 h 232"/>
                <a:gd name="T22" fmla="*/ 2147483646 w 232"/>
                <a:gd name="T23" fmla="*/ 2147483646 h 232"/>
                <a:gd name="T24" fmla="*/ 2147483646 w 232"/>
                <a:gd name="T25" fmla="*/ 0 h 232"/>
                <a:gd name="T26" fmla="*/ 2147483646 w 232"/>
                <a:gd name="T27" fmla="*/ 0 h 232"/>
                <a:gd name="T28" fmla="*/ 2147483646 w 232"/>
                <a:gd name="T29" fmla="*/ 2147483646 h 232"/>
                <a:gd name="T30" fmla="*/ 2147483646 w 232"/>
                <a:gd name="T31" fmla="*/ 2147483646 h 232"/>
                <a:gd name="T32" fmla="*/ 2147483646 w 232"/>
                <a:gd name="T33" fmla="*/ 2147483646 h 232"/>
                <a:gd name="T34" fmla="*/ 2147483646 w 232"/>
                <a:gd name="T35" fmla="*/ 2147483646 h 232"/>
                <a:gd name="T36" fmla="*/ 2147483646 w 232"/>
                <a:gd name="T37" fmla="*/ 2147483646 h 232"/>
                <a:gd name="T38" fmla="*/ 2147483646 w 232"/>
                <a:gd name="T39" fmla="*/ 2147483646 h 232"/>
                <a:gd name="T40" fmla="*/ 2147483646 w 232"/>
                <a:gd name="T41" fmla="*/ 2147483646 h 232"/>
                <a:gd name="T42" fmla="*/ 2147483646 w 232"/>
                <a:gd name="T43" fmla="*/ 2147483646 h 232"/>
                <a:gd name="T44" fmla="*/ 0 w 232"/>
                <a:gd name="T45" fmla="*/ 2147483646 h 232"/>
                <a:gd name="T46" fmla="*/ 0 w 232"/>
                <a:gd name="T47" fmla="*/ 2147483646 h 232"/>
                <a:gd name="T48" fmla="*/ 2147483646 w 232"/>
                <a:gd name="T49" fmla="*/ 2147483646 h 232"/>
                <a:gd name="T50" fmla="*/ 2147483646 w 232"/>
                <a:gd name="T51" fmla="*/ 2147483646 h 232"/>
                <a:gd name="T52" fmla="*/ 2147483646 w 232"/>
                <a:gd name="T53" fmla="*/ 2147483646 h 232"/>
                <a:gd name="T54" fmla="*/ 2147483646 w 232"/>
                <a:gd name="T55" fmla="*/ 2147483646 h 232"/>
                <a:gd name="T56" fmla="*/ 2147483646 w 232"/>
                <a:gd name="T57" fmla="*/ 2147483646 h 232"/>
                <a:gd name="T58" fmla="*/ 2147483646 w 232"/>
                <a:gd name="T59" fmla="*/ 2147483646 h 232"/>
                <a:gd name="T60" fmla="*/ 2147483646 w 232"/>
                <a:gd name="T61" fmla="*/ 2147483646 h 2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2" h="232">
                  <a:moveTo>
                    <a:pt x="232" y="60"/>
                  </a:moveTo>
                  <a:cubicBezTo>
                    <a:pt x="232" y="60"/>
                    <a:pt x="232" y="60"/>
                    <a:pt x="232" y="60"/>
                  </a:cubicBezTo>
                  <a:cubicBezTo>
                    <a:pt x="232" y="67"/>
                    <a:pt x="227" y="72"/>
                    <a:pt x="220" y="72"/>
                  </a:cubicBezTo>
                  <a:cubicBezTo>
                    <a:pt x="213" y="72"/>
                    <a:pt x="208" y="67"/>
                    <a:pt x="208" y="60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6" y="103"/>
                    <a:pt x="143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89"/>
                    <a:pt x="129" y="86"/>
                    <a:pt x="132" y="84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65" y="24"/>
                    <a:pt x="160" y="19"/>
                    <a:pt x="160" y="12"/>
                  </a:cubicBezTo>
                  <a:cubicBezTo>
                    <a:pt x="160" y="5"/>
                    <a:pt x="165" y="0"/>
                    <a:pt x="172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lnTo>
                    <a:pt x="232" y="60"/>
                  </a:lnTo>
                  <a:close/>
                  <a:moveTo>
                    <a:pt x="100" y="148"/>
                  </a:moveTo>
                  <a:cubicBezTo>
                    <a:pt x="41" y="208"/>
                    <a:pt x="41" y="208"/>
                    <a:pt x="41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7" y="208"/>
                    <a:pt x="72" y="213"/>
                    <a:pt x="72" y="220"/>
                  </a:cubicBezTo>
                  <a:cubicBezTo>
                    <a:pt x="72" y="227"/>
                    <a:pt x="67" y="232"/>
                    <a:pt x="60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65"/>
                    <a:pt x="5" y="160"/>
                    <a:pt x="12" y="160"/>
                  </a:cubicBezTo>
                  <a:cubicBezTo>
                    <a:pt x="19" y="160"/>
                    <a:pt x="24" y="165"/>
                    <a:pt x="24" y="172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6" y="129"/>
                    <a:pt x="89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143"/>
                    <a:pt x="103" y="146"/>
                    <a:pt x="100" y="1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4" name="Freeform 27"/>
            <p:cNvSpPr>
              <a:spLocks noEditPoints="1"/>
            </p:cNvSpPr>
            <p:nvPr/>
          </p:nvSpPr>
          <p:spPr bwMode="auto">
            <a:xfrm>
              <a:off x="10426170" y="5622363"/>
              <a:ext cx="487421" cy="48742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0 w 256"/>
                <a:gd name="T33" fmla="*/ 2147483646 h 256"/>
                <a:gd name="T34" fmla="*/ 0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0 h 256"/>
                <a:gd name="T50" fmla="*/ 2147483646 w 256"/>
                <a:gd name="T51" fmla="*/ 0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2147483646 w 256"/>
                <a:gd name="T85" fmla="*/ 2147483646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2147483646 w 256"/>
                <a:gd name="T95" fmla="*/ 2147483646 h 256"/>
                <a:gd name="T96" fmla="*/ 2147483646 w 256"/>
                <a:gd name="T97" fmla="*/ 2147483646 h 256"/>
                <a:gd name="T98" fmla="*/ 2147483646 w 256"/>
                <a:gd name="T99" fmla="*/ 2147483646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6" h="256">
                  <a:moveTo>
                    <a:pt x="222" y="154"/>
                  </a:moveTo>
                  <a:cubicBezTo>
                    <a:pt x="220" y="162"/>
                    <a:pt x="217" y="169"/>
                    <a:pt x="213" y="176"/>
                  </a:cubicBezTo>
                  <a:cubicBezTo>
                    <a:pt x="213" y="177"/>
                    <a:pt x="234" y="203"/>
                    <a:pt x="221" y="215"/>
                  </a:cubicBezTo>
                  <a:cubicBezTo>
                    <a:pt x="215" y="222"/>
                    <a:pt x="215" y="222"/>
                    <a:pt x="215" y="222"/>
                  </a:cubicBezTo>
                  <a:cubicBezTo>
                    <a:pt x="205" y="231"/>
                    <a:pt x="182" y="216"/>
                    <a:pt x="176" y="212"/>
                  </a:cubicBezTo>
                  <a:cubicBezTo>
                    <a:pt x="169" y="217"/>
                    <a:pt x="161" y="220"/>
                    <a:pt x="152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4" y="222"/>
                    <a:pt x="150" y="256"/>
                    <a:pt x="131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11" y="256"/>
                    <a:pt x="103" y="227"/>
                    <a:pt x="102" y="221"/>
                  </a:cubicBezTo>
                  <a:cubicBezTo>
                    <a:pt x="94" y="219"/>
                    <a:pt x="86" y="216"/>
                    <a:pt x="79" y="211"/>
                  </a:cubicBezTo>
                  <a:cubicBezTo>
                    <a:pt x="80" y="213"/>
                    <a:pt x="80" y="213"/>
                    <a:pt x="80" y="213"/>
                  </a:cubicBezTo>
                  <a:cubicBezTo>
                    <a:pt x="80" y="213"/>
                    <a:pt x="53" y="234"/>
                    <a:pt x="40" y="221"/>
                  </a:cubicBezTo>
                  <a:cubicBezTo>
                    <a:pt x="35" y="216"/>
                    <a:pt x="35" y="216"/>
                    <a:pt x="35" y="216"/>
                  </a:cubicBezTo>
                  <a:cubicBezTo>
                    <a:pt x="25" y="206"/>
                    <a:pt x="41" y="180"/>
                    <a:pt x="44" y="175"/>
                  </a:cubicBezTo>
                  <a:cubicBezTo>
                    <a:pt x="40" y="169"/>
                    <a:pt x="37" y="162"/>
                    <a:pt x="35" y="154"/>
                  </a:cubicBezTo>
                  <a:cubicBezTo>
                    <a:pt x="29" y="153"/>
                    <a:pt x="0" y="145"/>
                    <a:pt x="0" y="13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08"/>
                    <a:pt x="28" y="103"/>
                    <a:pt x="35" y="102"/>
                  </a:cubicBezTo>
                  <a:cubicBezTo>
                    <a:pt x="37" y="94"/>
                    <a:pt x="40" y="87"/>
                    <a:pt x="44" y="80"/>
                  </a:cubicBezTo>
                  <a:cubicBezTo>
                    <a:pt x="41" y="76"/>
                    <a:pt x="24" y="50"/>
                    <a:pt x="34" y="40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51" y="23"/>
                    <a:pt x="75" y="39"/>
                    <a:pt x="80" y="43"/>
                  </a:cubicBezTo>
                  <a:cubicBezTo>
                    <a:pt x="87" y="39"/>
                    <a:pt x="94" y="36"/>
                    <a:pt x="102" y="34"/>
                  </a:cubicBezTo>
                  <a:cubicBezTo>
                    <a:pt x="104" y="27"/>
                    <a:pt x="112" y="0"/>
                    <a:pt x="125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47" y="0"/>
                    <a:pt x="153" y="26"/>
                    <a:pt x="154" y="34"/>
                  </a:cubicBezTo>
                  <a:cubicBezTo>
                    <a:pt x="162" y="36"/>
                    <a:pt x="169" y="39"/>
                    <a:pt x="176" y="43"/>
                  </a:cubicBezTo>
                  <a:cubicBezTo>
                    <a:pt x="182" y="39"/>
                    <a:pt x="206" y="24"/>
                    <a:pt x="216" y="34"/>
                  </a:cubicBezTo>
                  <a:cubicBezTo>
                    <a:pt x="222" y="40"/>
                    <a:pt x="222" y="40"/>
                    <a:pt x="222" y="40"/>
                  </a:cubicBezTo>
                  <a:cubicBezTo>
                    <a:pt x="233" y="51"/>
                    <a:pt x="217" y="74"/>
                    <a:pt x="213" y="80"/>
                  </a:cubicBezTo>
                  <a:cubicBezTo>
                    <a:pt x="217" y="87"/>
                    <a:pt x="220" y="94"/>
                    <a:pt x="222" y="102"/>
                  </a:cubicBezTo>
                  <a:cubicBezTo>
                    <a:pt x="224" y="102"/>
                    <a:pt x="256" y="107"/>
                    <a:pt x="256" y="125"/>
                  </a:cubicBezTo>
                  <a:cubicBezTo>
                    <a:pt x="256" y="131"/>
                    <a:pt x="256" y="131"/>
                    <a:pt x="256" y="131"/>
                  </a:cubicBezTo>
                  <a:cubicBezTo>
                    <a:pt x="256" y="144"/>
                    <a:pt x="229" y="152"/>
                    <a:pt x="222" y="154"/>
                  </a:cubicBezTo>
                  <a:moveTo>
                    <a:pt x="128" y="56"/>
                  </a:moveTo>
                  <a:cubicBezTo>
                    <a:pt x="88" y="56"/>
                    <a:pt x="56" y="88"/>
                    <a:pt x="56" y="128"/>
                  </a:cubicBezTo>
                  <a:cubicBezTo>
                    <a:pt x="56" y="168"/>
                    <a:pt x="88" y="200"/>
                    <a:pt x="128" y="200"/>
                  </a:cubicBezTo>
                  <a:cubicBezTo>
                    <a:pt x="168" y="200"/>
                    <a:pt x="200" y="168"/>
                    <a:pt x="200" y="128"/>
                  </a:cubicBezTo>
                  <a:cubicBezTo>
                    <a:pt x="200" y="88"/>
                    <a:pt x="168" y="56"/>
                    <a:pt x="128" y="56"/>
                  </a:cubicBezTo>
                  <a:moveTo>
                    <a:pt x="128" y="176"/>
                  </a:moveTo>
                  <a:cubicBezTo>
                    <a:pt x="101" y="176"/>
                    <a:pt x="80" y="155"/>
                    <a:pt x="80" y="128"/>
                  </a:cubicBezTo>
                  <a:cubicBezTo>
                    <a:pt x="80" y="101"/>
                    <a:pt x="101" y="80"/>
                    <a:pt x="128" y="80"/>
                  </a:cubicBezTo>
                  <a:cubicBezTo>
                    <a:pt x="155" y="80"/>
                    <a:pt x="176" y="101"/>
                    <a:pt x="176" y="128"/>
                  </a:cubicBezTo>
                  <a:cubicBezTo>
                    <a:pt x="176" y="155"/>
                    <a:pt x="155" y="176"/>
                    <a:pt x="128" y="176"/>
                  </a:cubicBezTo>
                  <a:moveTo>
                    <a:pt x="128" y="104"/>
                  </a:moveTo>
                  <a:cubicBezTo>
                    <a:pt x="115" y="104"/>
                    <a:pt x="104" y="115"/>
                    <a:pt x="104" y="128"/>
                  </a:cubicBezTo>
                  <a:cubicBezTo>
                    <a:pt x="104" y="141"/>
                    <a:pt x="115" y="152"/>
                    <a:pt x="128" y="152"/>
                  </a:cubicBezTo>
                  <a:cubicBezTo>
                    <a:pt x="141" y="152"/>
                    <a:pt x="152" y="141"/>
                    <a:pt x="152" y="128"/>
                  </a:cubicBezTo>
                  <a:cubicBezTo>
                    <a:pt x="152" y="115"/>
                    <a:pt x="141" y="104"/>
                    <a:pt x="128" y="1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5" name="Freeform 28"/>
            <p:cNvSpPr>
              <a:spLocks noEditPoints="1"/>
            </p:cNvSpPr>
            <p:nvPr/>
          </p:nvSpPr>
          <p:spPr bwMode="auto">
            <a:xfrm>
              <a:off x="9572253" y="5667012"/>
              <a:ext cx="487421" cy="403703"/>
            </a:xfrm>
            <a:custGeom>
              <a:avLst/>
              <a:gdLst>
                <a:gd name="T0" fmla="*/ 2147483646 w 256"/>
                <a:gd name="T1" fmla="*/ 2147483646 h 212"/>
                <a:gd name="T2" fmla="*/ 2147483646 w 256"/>
                <a:gd name="T3" fmla="*/ 2147483646 h 212"/>
                <a:gd name="T4" fmla="*/ 2147483646 w 256"/>
                <a:gd name="T5" fmla="*/ 2147483646 h 212"/>
                <a:gd name="T6" fmla="*/ 2147483646 w 256"/>
                <a:gd name="T7" fmla="*/ 2147483646 h 212"/>
                <a:gd name="T8" fmla="*/ 2147483646 w 256"/>
                <a:gd name="T9" fmla="*/ 2147483646 h 212"/>
                <a:gd name="T10" fmla="*/ 2147483646 w 256"/>
                <a:gd name="T11" fmla="*/ 2147483646 h 212"/>
                <a:gd name="T12" fmla="*/ 0 w 256"/>
                <a:gd name="T13" fmla="*/ 2147483646 h 212"/>
                <a:gd name="T14" fmla="*/ 2147483646 w 256"/>
                <a:gd name="T15" fmla="*/ 2147483646 h 212"/>
                <a:gd name="T16" fmla="*/ 2147483646 w 256"/>
                <a:gd name="T17" fmla="*/ 2147483646 h 212"/>
                <a:gd name="T18" fmla="*/ 2147483646 w 256"/>
                <a:gd name="T19" fmla="*/ 2147483646 h 212"/>
                <a:gd name="T20" fmla="*/ 2147483646 w 256"/>
                <a:gd name="T21" fmla="*/ 2147483646 h 212"/>
                <a:gd name="T22" fmla="*/ 2147483646 w 256"/>
                <a:gd name="T23" fmla="*/ 0 h 212"/>
                <a:gd name="T24" fmla="*/ 2147483646 w 256"/>
                <a:gd name="T25" fmla="*/ 2147483646 h 212"/>
                <a:gd name="T26" fmla="*/ 2147483646 w 256"/>
                <a:gd name="T27" fmla="*/ 2147483646 h 212"/>
                <a:gd name="T28" fmla="*/ 2147483646 w 256"/>
                <a:gd name="T29" fmla="*/ 2147483646 h 212"/>
                <a:gd name="T30" fmla="*/ 2147483646 w 256"/>
                <a:gd name="T31" fmla="*/ 2147483646 h 212"/>
                <a:gd name="T32" fmla="*/ 2147483646 w 256"/>
                <a:gd name="T33" fmla="*/ 2147483646 h 212"/>
                <a:gd name="T34" fmla="*/ 2147483646 w 256"/>
                <a:gd name="T35" fmla="*/ 2147483646 h 212"/>
                <a:gd name="T36" fmla="*/ 2147483646 w 256"/>
                <a:gd name="T37" fmla="*/ 2147483646 h 212"/>
                <a:gd name="T38" fmla="*/ 2147483646 w 256"/>
                <a:gd name="T39" fmla="*/ 2147483646 h 212"/>
                <a:gd name="T40" fmla="*/ 2147483646 w 256"/>
                <a:gd name="T41" fmla="*/ 2147483646 h 212"/>
                <a:gd name="T42" fmla="*/ 2147483646 w 256"/>
                <a:gd name="T43" fmla="*/ 2147483646 h 212"/>
                <a:gd name="T44" fmla="*/ 2147483646 w 256"/>
                <a:gd name="T45" fmla="*/ 2147483646 h 212"/>
                <a:gd name="T46" fmla="*/ 2147483646 w 256"/>
                <a:gd name="T47" fmla="*/ 2147483646 h 212"/>
                <a:gd name="T48" fmla="*/ 2147483646 w 256"/>
                <a:gd name="T49" fmla="*/ 2147483646 h 212"/>
                <a:gd name="T50" fmla="*/ 2147483646 w 256"/>
                <a:gd name="T51" fmla="*/ 2147483646 h 212"/>
                <a:gd name="T52" fmla="*/ 2147483646 w 256"/>
                <a:gd name="T53" fmla="*/ 2147483646 h 212"/>
                <a:gd name="T54" fmla="*/ 2147483646 w 256"/>
                <a:gd name="T55" fmla="*/ 2147483646 h 212"/>
                <a:gd name="T56" fmla="*/ 2147483646 w 256"/>
                <a:gd name="T57" fmla="*/ 2147483646 h 2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212">
                  <a:moveTo>
                    <a:pt x="256" y="200"/>
                  </a:moveTo>
                  <a:cubicBezTo>
                    <a:pt x="256" y="207"/>
                    <a:pt x="251" y="212"/>
                    <a:pt x="244" y="212"/>
                  </a:cubicBezTo>
                  <a:cubicBezTo>
                    <a:pt x="244" y="212"/>
                    <a:pt x="244" y="212"/>
                    <a:pt x="244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5" y="212"/>
                    <a:pt x="0" y="207"/>
                    <a:pt x="0" y="200"/>
                  </a:cubicBezTo>
                  <a:cubicBezTo>
                    <a:pt x="0" y="198"/>
                    <a:pt x="1" y="195"/>
                    <a:pt x="2" y="193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20" y="2"/>
                    <a:pt x="124" y="0"/>
                    <a:pt x="128" y="0"/>
                  </a:cubicBezTo>
                  <a:cubicBezTo>
                    <a:pt x="132" y="0"/>
                    <a:pt x="136" y="2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254" y="194"/>
                    <a:pt x="254" y="194"/>
                    <a:pt x="254" y="194"/>
                  </a:cubicBezTo>
                  <a:cubicBezTo>
                    <a:pt x="254" y="194"/>
                    <a:pt x="254" y="194"/>
                    <a:pt x="254" y="194"/>
                  </a:cubicBezTo>
                  <a:cubicBezTo>
                    <a:pt x="255" y="196"/>
                    <a:pt x="256" y="198"/>
                    <a:pt x="256" y="200"/>
                  </a:cubicBezTo>
                  <a:moveTo>
                    <a:pt x="144" y="68"/>
                  </a:moveTo>
                  <a:cubicBezTo>
                    <a:pt x="144" y="59"/>
                    <a:pt x="137" y="52"/>
                    <a:pt x="128" y="52"/>
                  </a:cubicBezTo>
                  <a:cubicBezTo>
                    <a:pt x="119" y="52"/>
                    <a:pt x="112" y="59"/>
                    <a:pt x="112" y="68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2" y="137"/>
                    <a:pt x="119" y="144"/>
                    <a:pt x="128" y="144"/>
                  </a:cubicBezTo>
                  <a:cubicBezTo>
                    <a:pt x="137" y="144"/>
                    <a:pt x="144" y="137"/>
                    <a:pt x="144" y="128"/>
                  </a:cubicBezTo>
                  <a:lnTo>
                    <a:pt x="144" y="68"/>
                  </a:lnTo>
                  <a:close/>
                  <a:moveTo>
                    <a:pt x="128" y="156"/>
                  </a:moveTo>
                  <a:cubicBezTo>
                    <a:pt x="119" y="156"/>
                    <a:pt x="112" y="163"/>
                    <a:pt x="112" y="172"/>
                  </a:cubicBezTo>
                  <a:cubicBezTo>
                    <a:pt x="112" y="181"/>
                    <a:pt x="119" y="188"/>
                    <a:pt x="128" y="188"/>
                  </a:cubicBezTo>
                  <a:cubicBezTo>
                    <a:pt x="137" y="188"/>
                    <a:pt x="144" y="181"/>
                    <a:pt x="144" y="172"/>
                  </a:cubicBezTo>
                  <a:cubicBezTo>
                    <a:pt x="144" y="163"/>
                    <a:pt x="137" y="156"/>
                    <a:pt x="128" y="15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6" name="Freeform 29"/>
            <p:cNvSpPr>
              <a:spLocks noEditPoints="1"/>
            </p:cNvSpPr>
            <p:nvPr/>
          </p:nvSpPr>
          <p:spPr bwMode="auto">
            <a:xfrm>
              <a:off x="18963475" y="4766586"/>
              <a:ext cx="487421" cy="48928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0 w 256"/>
                <a:gd name="T21" fmla="*/ 2147483646 h 256"/>
                <a:gd name="T22" fmla="*/ 2147483646 w 256"/>
                <a:gd name="T23" fmla="*/ 0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0 w 256"/>
                <a:gd name="T63" fmla="*/ 2147483646 h 256"/>
                <a:gd name="T64" fmla="*/ 0 w 256"/>
                <a:gd name="T65" fmla="*/ 2147483646 h 256"/>
                <a:gd name="T66" fmla="*/ 2147483646 w 256"/>
                <a:gd name="T67" fmla="*/ 2147483646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6" h="256">
                  <a:moveTo>
                    <a:pt x="244" y="92"/>
                  </a:moveTo>
                  <a:cubicBezTo>
                    <a:pt x="232" y="92"/>
                    <a:pt x="232" y="92"/>
                    <a:pt x="232" y="92"/>
                  </a:cubicBezTo>
                  <a:cubicBezTo>
                    <a:pt x="225" y="92"/>
                    <a:pt x="225" y="92"/>
                    <a:pt x="225" y="92"/>
                  </a:cubicBezTo>
                  <a:cubicBezTo>
                    <a:pt x="192" y="92"/>
                    <a:pt x="192" y="92"/>
                    <a:pt x="192" y="92"/>
                  </a:cubicBezTo>
                  <a:cubicBezTo>
                    <a:pt x="185" y="92"/>
                    <a:pt x="180" y="87"/>
                    <a:pt x="180" y="80"/>
                  </a:cubicBezTo>
                  <a:cubicBezTo>
                    <a:pt x="180" y="73"/>
                    <a:pt x="185" y="68"/>
                    <a:pt x="192" y="68"/>
                  </a:cubicBezTo>
                  <a:cubicBezTo>
                    <a:pt x="213" y="68"/>
                    <a:pt x="213" y="68"/>
                    <a:pt x="213" y="68"/>
                  </a:cubicBezTo>
                  <a:cubicBezTo>
                    <a:pt x="194" y="41"/>
                    <a:pt x="163" y="24"/>
                    <a:pt x="128" y="24"/>
                  </a:cubicBezTo>
                  <a:cubicBezTo>
                    <a:pt x="71" y="24"/>
                    <a:pt x="24" y="71"/>
                    <a:pt x="24" y="128"/>
                  </a:cubicBezTo>
                  <a:cubicBezTo>
                    <a:pt x="24" y="135"/>
                    <a:pt x="19" y="140"/>
                    <a:pt x="12" y="140"/>
                  </a:cubicBezTo>
                  <a:cubicBezTo>
                    <a:pt x="5" y="140"/>
                    <a:pt x="0" y="135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71" y="0"/>
                    <a:pt x="209" y="21"/>
                    <a:pt x="232" y="54"/>
                  </a:cubicBezTo>
                  <a:cubicBezTo>
                    <a:pt x="232" y="32"/>
                    <a:pt x="232" y="32"/>
                    <a:pt x="232" y="32"/>
                  </a:cubicBezTo>
                  <a:cubicBezTo>
                    <a:pt x="232" y="25"/>
                    <a:pt x="237" y="20"/>
                    <a:pt x="244" y="20"/>
                  </a:cubicBezTo>
                  <a:cubicBezTo>
                    <a:pt x="251" y="20"/>
                    <a:pt x="256" y="25"/>
                    <a:pt x="256" y="32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87"/>
                    <a:pt x="251" y="92"/>
                    <a:pt x="244" y="92"/>
                  </a:cubicBezTo>
                  <a:moveTo>
                    <a:pt x="12" y="164"/>
                  </a:moveTo>
                  <a:cubicBezTo>
                    <a:pt x="64" y="164"/>
                    <a:pt x="64" y="164"/>
                    <a:pt x="64" y="164"/>
                  </a:cubicBezTo>
                  <a:cubicBezTo>
                    <a:pt x="71" y="164"/>
                    <a:pt x="76" y="169"/>
                    <a:pt x="76" y="176"/>
                  </a:cubicBezTo>
                  <a:cubicBezTo>
                    <a:pt x="76" y="183"/>
                    <a:pt x="71" y="188"/>
                    <a:pt x="64" y="188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62" y="215"/>
                    <a:pt x="93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121"/>
                    <a:pt x="237" y="116"/>
                    <a:pt x="244" y="116"/>
                  </a:cubicBezTo>
                  <a:cubicBezTo>
                    <a:pt x="251" y="116"/>
                    <a:pt x="256" y="121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cubicBezTo>
                    <a:pt x="85" y="256"/>
                    <a:pt x="47" y="235"/>
                    <a:pt x="24" y="202"/>
                  </a:cubicBezTo>
                  <a:cubicBezTo>
                    <a:pt x="24" y="224"/>
                    <a:pt x="24" y="224"/>
                    <a:pt x="24" y="224"/>
                  </a:cubicBezTo>
                  <a:cubicBezTo>
                    <a:pt x="24" y="231"/>
                    <a:pt x="19" y="236"/>
                    <a:pt x="12" y="236"/>
                  </a:cubicBezTo>
                  <a:cubicBezTo>
                    <a:pt x="5" y="236"/>
                    <a:pt x="0" y="231"/>
                    <a:pt x="0" y="224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69"/>
                    <a:pt x="5" y="164"/>
                    <a:pt x="12" y="1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7" name="Freeform 30"/>
            <p:cNvSpPr>
              <a:spLocks/>
            </p:cNvSpPr>
            <p:nvPr/>
          </p:nvSpPr>
          <p:spPr bwMode="auto">
            <a:xfrm>
              <a:off x="18109559" y="4766586"/>
              <a:ext cx="487421" cy="48928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0 w 256"/>
                <a:gd name="T25" fmla="*/ 2147483646 h 256"/>
                <a:gd name="T26" fmla="*/ 2147483646 w 256"/>
                <a:gd name="T27" fmla="*/ 0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6" h="256">
                  <a:moveTo>
                    <a:pt x="244" y="92"/>
                  </a:moveTo>
                  <a:cubicBezTo>
                    <a:pt x="192" y="92"/>
                    <a:pt x="192" y="92"/>
                    <a:pt x="192" y="92"/>
                  </a:cubicBezTo>
                  <a:cubicBezTo>
                    <a:pt x="185" y="92"/>
                    <a:pt x="180" y="87"/>
                    <a:pt x="180" y="80"/>
                  </a:cubicBezTo>
                  <a:cubicBezTo>
                    <a:pt x="180" y="73"/>
                    <a:pt x="185" y="68"/>
                    <a:pt x="192" y="68"/>
                  </a:cubicBezTo>
                  <a:cubicBezTo>
                    <a:pt x="213" y="68"/>
                    <a:pt x="213" y="68"/>
                    <a:pt x="213" y="68"/>
                  </a:cubicBezTo>
                  <a:cubicBezTo>
                    <a:pt x="194" y="41"/>
                    <a:pt x="163" y="24"/>
                    <a:pt x="128" y="24"/>
                  </a:cubicBezTo>
                  <a:cubicBezTo>
                    <a:pt x="71" y="24"/>
                    <a:pt x="24" y="71"/>
                    <a:pt x="24" y="128"/>
                  </a:cubicBezTo>
                  <a:cubicBezTo>
                    <a:pt x="24" y="185"/>
                    <a:pt x="71" y="232"/>
                    <a:pt x="128" y="232"/>
                  </a:cubicBezTo>
                  <a:cubicBezTo>
                    <a:pt x="185" y="232"/>
                    <a:pt x="232" y="185"/>
                    <a:pt x="232" y="128"/>
                  </a:cubicBezTo>
                  <a:cubicBezTo>
                    <a:pt x="232" y="121"/>
                    <a:pt x="237" y="116"/>
                    <a:pt x="244" y="116"/>
                  </a:cubicBezTo>
                  <a:cubicBezTo>
                    <a:pt x="251" y="116"/>
                    <a:pt x="256" y="121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71" y="0"/>
                    <a:pt x="209" y="21"/>
                    <a:pt x="232" y="54"/>
                  </a:cubicBezTo>
                  <a:cubicBezTo>
                    <a:pt x="232" y="32"/>
                    <a:pt x="232" y="32"/>
                    <a:pt x="232" y="32"/>
                  </a:cubicBezTo>
                  <a:cubicBezTo>
                    <a:pt x="232" y="25"/>
                    <a:pt x="237" y="20"/>
                    <a:pt x="244" y="20"/>
                  </a:cubicBezTo>
                  <a:cubicBezTo>
                    <a:pt x="251" y="20"/>
                    <a:pt x="256" y="25"/>
                    <a:pt x="256" y="32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87"/>
                    <a:pt x="251" y="92"/>
                    <a:pt x="244" y="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8" name="Freeform 31"/>
            <p:cNvSpPr>
              <a:spLocks/>
            </p:cNvSpPr>
            <p:nvPr/>
          </p:nvSpPr>
          <p:spPr bwMode="auto">
            <a:xfrm>
              <a:off x="17255642" y="4813095"/>
              <a:ext cx="487421" cy="344172"/>
            </a:xfrm>
            <a:custGeom>
              <a:avLst/>
              <a:gdLst>
                <a:gd name="T0" fmla="*/ 2147483646 w 256"/>
                <a:gd name="T1" fmla="*/ 2147483646 h 180"/>
                <a:gd name="T2" fmla="*/ 2147483646 w 256"/>
                <a:gd name="T3" fmla="*/ 2147483646 h 180"/>
                <a:gd name="T4" fmla="*/ 2147483646 w 256"/>
                <a:gd name="T5" fmla="*/ 2147483646 h 180"/>
                <a:gd name="T6" fmla="*/ 2147483646 w 256"/>
                <a:gd name="T7" fmla="*/ 2147483646 h 180"/>
                <a:gd name="T8" fmla="*/ 2147483646 w 256"/>
                <a:gd name="T9" fmla="*/ 2147483646 h 180"/>
                <a:gd name="T10" fmla="*/ 2147483646 w 256"/>
                <a:gd name="T11" fmla="*/ 2147483646 h 180"/>
                <a:gd name="T12" fmla="*/ 2147483646 w 256"/>
                <a:gd name="T13" fmla="*/ 2147483646 h 180"/>
                <a:gd name="T14" fmla="*/ 2147483646 w 256"/>
                <a:gd name="T15" fmla="*/ 2147483646 h 180"/>
                <a:gd name="T16" fmla="*/ 2147483646 w 256"/>
                <a:gd name="T17" fmla="*/ 2147483646 h 180"/>
                <a:gd name="T18" fmla="*/ 2147483646 w 256"/>
                <a:gd name="T19" fmla="*/ 2147483646 h 180"/>
                <a:gd name="T20" fmla="*/ 2147483646 w 256"/>
                <a:gd name="T21" fmla="*/ 2147483646 h 180"/>
                <a:gd name="T22" fmla="*/ 2147483646 w 256"/>
                <a:gd name="T23" fmla="*/ 2147483646 h 180"/>
                <a:gd name="T24" fmla="*/ 2147483646 w 256"/>
                <a:gd name="T25" fmla="*/ 2147483646 h 180"/>
                <a:gd name="T26" fmla="*/ 0 w 256"/>
                <a:gd name="T27" fmla="*/ 2147483646 h 180"/>
                <a:gd name="T28" fmla="*/ 2147483646 w 256"/>
                <a:gd name="T29" fmla="*/ 2147483646 h 180"/>
                <a:gd name="T30" fmla="*/ 2147483646 w 256"/>
                <a:gd name="T31" fmla="*/ 2147483646 h 180"/>
                <a:gd name="T32" fmla="*/ 2147483646 w 256"/>
                <a:gd name="T33" fmla="*/ 2147483646 h 180"/>
                <a:gd name="T34" fmla="*/ 2147483646 w 256"/>
                <a:gd name="T35" fmla="*/ 2147483646 h 180"/>
                <a:gd name="T36" fmla="*/ 2147483646 w 256"/>
                <a:gd name="T37" fmla="*/ 2147483646 h 180"/>
                <a:gd name="T38" fmla="*/ 2147483646 w 256"/>
                <a:gd name="T39" fmla="*/ 2147483646 h 180"/>
                <a:gd name="T40" fmla="*/ 2147483646 w 256"/>
                <a:gd name="T41" fmla="*/ 2147483646 h 180"/>
                <a:gd name="T42" fmla="*/ 2147483646 w 256"/>
                <a:gd name="T43" fmla="*/ 2147483646 h 180"/>
                <a:gd name="T44" fmla="*/ 2147483646 w 256"/>
                <a:gd name="T45" fmla="*/ 2147483646 h 180"/>
                <a:gd name="T46" fmla="*/ 2147483646 w 256"/>
                <a:gd name="T47" fmla="*/ 0 h 180"/>
                <a:gd name="T48" fmla="*/ 2147483646 w 256"/>
                <a:gd name="T49" fmla="*/ 2147483646 h 180"/>
                <a:gd name="T50" fmla="*/ 2147483646 w 256"/>
                <a:gd name="T51" fmla="*/ 2147483646 h 180"/>
                <a:gd name="T52" fmla="*/ 2147483646 w 256"/>
                <a:gd name="T53" fmla="*/ 2147483646 h 180"/>
                <a:gd name="T54" fmla="*/ 2147483646 w 256"/>
                <a:gd name="T55" fmla="*/ 2147483646 h 180"/>
                <a:gd name="T56" fmla="*/ 2147483646 w 256"/>
                <a:gd name="T57" fmla="*/ 2147483646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180">
                  <a:moveTo>
                    <a:pt x="225" y="77"/>
                  </a:moveTo>
                  <a:cubicBezTo>
                    <a:pt x="222" y="79"/>
                    <a:pt x="219" y="80"/>
                    <a:pt x="216" y="80"/>
                  </a:cubicBezTo>
                  <a:cubicBezTo>
                    <a:pt x="209" y="80"/>
                    <a:pt x="204" y="75"/>
                    <a:pt x="204" y="68"/>
                  </a:cubicBezTo>
                  <a:cubicBezTo>
                    <a:pt x="204" y="65"/>
                    <a:pt x="205" y="62"/>
                    <a:pt x="208" y="60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08" y="52"/>
                    <a:pt x="208" y="52"/>
                    <a:pt x="208" y="52"/>
                  </a:cubicBezTo>
                  <a:cubicBezTo>
                    <a:pt x="208" y="52"/>
                    <a:pt x="208" y="52"/>
                    <a:pt x="208" y="52"/>
                  </a:cubicBezTo>
                  <a:cubicBezTo>
                    <a:pt x="196" y="52"/>
                    <a:pt x="196" y="52"/>
                    <a:pt x="196" y="52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58" y="179"/>
                    <a:pt x="55" y="180"/>
                    <a:pt x="52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5" y="180"/>
                    <a:pt x="0" y="175"/>
                    <a:pt x="0" y="168"/>
                  </a:cubicBezTo>
                  <a:cubicBezTo>
                    <a:pt x="0" y="161"/>
                    <a:pt x="5" y="156"/>
                    <a:pt x="12" y="156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4" y="29"/>
                    <a:pt x="177" y="28"/>
                    <a:pt x="18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205" y="18"/>
                    <a:pt x="204" y="15"/>
                    <a:pt x="204" y="12"/>
                  </a:cubicBezTo>
                  <a:cubicBezTo>
                    <a:pt x="204" y="5"/>
                    <a:pt x="209" y="0"/>
                    <a:pt x="216" y="0"/>
                  </a:cubicBezTo>
                  <a:cubicBezTo>
                    <a:pt x="219" y="0"/>
                    <a:pt x="222" y="1"/>
                    <a:pt x="225" y="4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5" y="34"/>
                    <a:pt x="256" y="37"/>
                    <a:pt x="256" y="40"/>
                  </a:cubicBezTo>
                  <a:cubicBezTo>
                    <a:pt x="256" y="43"/>
                    <a:pt x="255" y="46"/>
                    <a:pt x="253" y="49"/>
                  </a:cubicBezTo>
                  <a:lnTo>
                    <a:pt x="225" y="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69" name="Freeform 32"/>
            <p:cNvSpPr>
              <a:spLocks/>
            </p:cNvSpPr>
            <p:nvPr/>
          </p:nvSpPr>
          <p:spPr bwMode="auto">
            <a:xfrm>
              <a:off x="16401726" y="4867047"/>
              <a:ext cx="487421" cy="342311"/>
            </a:xfrm>
            <a:custGeom>
              <a:avLst/>
              <a:gdLst>
                <a:gd name="T0" fmla="*/ 2147483646 w 256"/>
                <a:gd name="T1" fmla="*/ 2147483646 h 180"/>
                <a:gd name="T2" fmla="*/ 2147483646 w 256"/>
                <a:gd name="T3" fmla="*/ 2147483646 h 180"/>
                <a:gd name="T4" fmla="*/ 2147483646 w 256"/>
                <a:gd name="T5" fmla="*/ 2147483646 h 180"/>
                <a:gd name="T6" fmla="*/ 2147483646 w 256"/>
                <a:gd name="T7" fmla="*/ 2147483646 h 180"/>
                <a:gd name="T8" fmla="*/ 2147483646 w 256"/>
                <a:gd name="T9" fmla="*/ 2147483646 h 180"/>
                <a:gd name="T10" fmla="*/ 2147483646 w 256"/>
                <a:gd name="T11" fmla="*/ 2147483646 h 180"/>
                <a:gd name="T12" fmla="*/ 2147483646 w 256"/>
                <a:gd name="T13" fmla="*/ 2147483646 h 180"/>
                <a:gd name="T14" fmla="*/ 2147483646 w 256"/>
                <a:gd name="T15" fmla="*/ 2147483646 h 180"/>
                <a:gd name="T16" fmla="*/ 2147483646 w 256"/>
                <a:gd name="T17" fmla="*/ 2147483646 h 180"/>
                <a:gd name="T18" fmla="*/ 2147483646 w 256"/>
                <a:gd name="T19" fmla="*/ 2147483646 h 180"/>
                <a:gd name="T20" fmla="*/ 2147483646 w 256"/>
                <a:gd name="T21" fmla="*/ 0 h 180"/>
                <a:gd name="T22" fmla="*/ 2147483646 w 256"/>
                <a:gd name="T23" fmla="*/ 0 h 180"/>
                <a:gd name="T24" fmla="*/ 2147483646 w 256"/>
                <a:gd name="T25" fmla="*/ 0 h 180"/>
                <a:gd name="T26" fmla="*/ 0 w 256"/>
                <a:gd name="T27" fmla="*/ 2147483646 h 180"/>
                <a:gd name="T28" fmla="*/ 2147483646 w 256"/>
                <a:gd name="T29" fmla="*/ 2147483646 h 180"/>
                <a:gd name="T30" fmla="*/ 2147483646 w 256"/>
                <a:gd name="T31" fmla="*/ 2147483646 h 180"/>
                <a:gd name="T32" fmla="*/ 2147483646 w 256"/>
                <a:gd name="T33" fmla="*/ 2147483646 h 180"/>
                <a:gd name="T34" fmla="*/ 2147483646 w 256"/>
                <a:gd name="T35" fmla="*/ 2147483646 h 180"/>
                <a:gd name="T36" fmla="*/ 2147483646 w 256"/>
                <a:gd name="T37" fmla="*/ 2147483646 h 180"/>
                <a:gd name="T38" fmla="*/ 2147483646 w 256"/>
                <a:gd name="T39" fmla="*/ 2147483646 h 180"/>
                <a:gd name="T40" fmla="*/ 2147483646 w 256"/>
                <a:gd name="T41" fmla="*/ 2147483646 h 180"/>
                <a:gd name="T42" fmla="*/ 2147483646 w 256"/>
                <a:gd name="T43" fmla="*/ 2147483646 h 180"/>
                <a:gd name="T44" fmla="*/ 2147483646 w 256"/>
                <a:gd name="T45" fmla="*/ 2147483646 h 180"/>
                <a:gd name="T46" fmla="*/ 2147483646 w 256"/>
                <a:gd name="T47" fmla="*/ 2147483646 h 180"/>
                <a:gd name="T48" fmla="*/ 2147483646 w 256"/>
                <a:gd name="T49" fmla="*/ 2147483646 h 180"/>
                <a:gd name="T50" fmla="*/ 2147483646 w 256"/>
                <a:gd name="T51" fmla="*/ 2147483646 h 180"/>
                <a:gd name="T52" fmla="*/ 2147483646 w 256"/>
                <a:gd name="T53" fmla="*/ 2147483646 h 180"/>
                <a:gd name="T54" fmla="*/ 2147483646 w 256"/>
                <a:gd name="T55" fmla="*/ 2147483646 h 180"/>
                <a:gd name="T56" fmla="*/ 2147483646 w 256"/>
                <a:gd name="T57" fmla="*/ 2147483646 h 1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180">
                  <a:moveTo>
                    <a:pt x="224" y="104"/>
                  </a:moveTo>
                  <a:cubicBezTo>
                    <a:pt x="222" y="101"/>
                    <a:pt x="219" y="100"/>
                    <a:pt x="216" y="100"/>
                  </a:cubicBezTo>
                  <a:cubicBezTo>
                    <a:pt x="209" y="100"/>
                    <a:pt x="204" y="105"/>
                    <a:pt x="204" y="112"/>
                  </a:cubicBezTo>
                  <a:cubicBezTo>
                    <a:pt x="204" y="115"/>
                    <a:pt x="205" y="118"/>
                    <a:pt x="208" y="120"/>
                  </a:cubicBezTo>
                  <a:cubicBezTo>
                    <a:pt x="215" y="128"/>
                    <a:pt x="215" y="128"/>
                    <a:pt x="215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196" y="128"/>
                    <a:pt x="196" y="128"/>
                    <a:pt x="196" y="128"/>
                  </a:cubicBezTo>
                  <a:cubicBezTo>
                    <a:pt x="185" y="128"/>
                    <a:pt x="185" y="128"/>
                    <a:pt x="185" y="128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4" y="151"/>
                    <a:pt x="177" y="152"/>
                    <a:pt x="180" y="152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5" y="162"/>
                    <a:pt x="204" y="165"/>
                    <a:pt x="204" y="168"/>
                  </a:cubicBezTo>
                  <a:cubicBezTo>
                    <a:pt x="204" y="175"/>
                    <a:pt x="209" y="180"/>
                    <a:pt x="216" y="180"/>
                  </a:cubicBezTo>
                  <a:cubicBezTo>
                    <a:pt x="219" y="180"/>
                    <a:pt x="222" y="179"/>
                    <a:pt x="224" y="176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55" y="146"/>
                    <a:pt x="256" y="143"/>
                    <a:pt x="256" y="140"/>
                  </a:cubicBezTo>
                  <a:cubicBezTo>
                    <a:pt x="256" y="137"/>
                    <a:pt x="255" y="134"/>
                    <a:pt x="252" y="132"/>
                  </a:cubicBezTo>
                  <a:lnTo>
                    <a:pt x="224" y="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0" name="Freeform 33"/>
            <p:cNvSpPr>
              <a:spLocks noEditPoints="1"/>
            </p:cNvSpPr>
            <p:nvPr/>
          </p:nvSpPr>
          <p:spPr bwMode="auto">
            <a:xfrm>
              <a:off x="15547809" y="4813095"/>
              <a:ext cx="487421" cy="396263"/>
            </a:xfrm>
            <a:custGeom>
              <a:avLst/>
              <a:gdLst>
                <a:gd name="T0" fmla="*/ 2147483646 w 256"/>
                <a:gd name="T1" fmla="*/ 2147483646 h 208"/>
                <a:gd name="T2" fmla="*/ 2147483646 w 256"/>
                <a:gd name="T3" fmla="*/ 2147483646 h 208"/>
                <a:gd name="T4" fmla="*/ 2147483646 w 256"/>
                <a:gd name="T5" fmla="*/ 2147483646 h 208"/>
                <a:gd name="T6" fmla="*/ 2147483646 w 256"/>
                <a:gd name="T7" fmla="*/ 2147483646 h 208"/>
                <a:gd name="T8" fmla="*/ 2147483646 w 256"/>
                <a:gd name="T9" fmla="*/ 2147483646 h 208"/>
                <a:gd name="T10" fmla="*/ 2147483646 w 256"/>
                <a:gd name="T11" fmla="*/ 2147483646 h 208"/>
                <a:gd name="T12" fmla="*/ 2147483646 w 256"/>
                <a:gd name="T13" fmla="*/ 2147483646 h 208"/>
                <a:gd name="T14" fmla="*/ 2147483646 w 256"/>
                <a:gd name="T15" fmla="*/ 2147483646 h 208"/>
                <a:gd name="T16" fmla="*/ 2147483646 w 256"/>
                <a:gd name="T17" fmla="*/ 2147483646 h 208"/>
                <a:gd name="T18" fmla="*/ 2147483646 w 256"/>
                <a:gd name="T19" fmla="*/ 2147483646 h 208"/>
                <a:gd name="T20" fmla="*/ 2147483646 w 256"/>
                <a:gd name="T21" fmla="*/ 2147483646 h 208"/>
                <a:gd name="T22" fmla="*/ 2147483646 w 256"/>
                <a:gd name="T23" fmla="*/ 2147483646 h 208"/>
                <a:gd name="T24" fmla="*/ 2147483646 w 256"/>
                <a:gd name="T25" fmla="*/ 2147483646 h 208"/>
                <a:gd name="T26" fmla="*/ 0 w 256"/>
                <a:gd name="T27" fmla="*/ 2147483646 h 208"/>
                <a:gd name="T28" fmla="*/ 2147483646 w 256"/>
                <a:gd name="T29" fmla="*/ 2147483646 h 208"/>
                <a:gd name="T30" fmla="*/ 2147483646 w 256"/>
                <a:gd name="T31" fmla="*/ 2147483646 h 208"/>
                <a:gd name="T32" fmla="*/ 2147483646 w 256"/>
                <a:gd name="T33" fmla="*/ 2147483646 h 208"/>
                <a:gd name="T34" fmla="*/ 2147483646 w 256"/>
                <a:gd name="T35" fmla="*/ 2147483646 h 208"/>
                <a:gd name="T36" fmla="*/ 2147483646 w 256"/>
                <a:gd name="T37" fmla="*/ 2147483646 h 208"/>
                <a:gd name="T38" fmla="*/ 2147483646 w 256"/>
                <a:gd name="T39" fmla="*/ 2147483646 h 208"/>
                <a:gd name="T40" fmla="*/ 2147483646 w 256"/>
                <a:gd name="T41" fmla="*/ 2147483646 h 208"/>
                <a:gd name="T42" fmla="*/ 2147483646 w 256"/>
                <a:gd name="T43" fmla="*/ 2147483646 h 208"/>
                <a:gd name="T44" fmla="*/ 2147483646 w 256"/>
                <a:gd name="T45" fmla="*/ 2147483646 h 208"/>
                <a:gd name="T46" fmla="*/ 2147483646 w 256"/>
                <a:gd name="T47" fmla="*/ 0 h 208"/>
                <a:gd name="T48" fmla="*/ 2147483646 w 256"/>
                <a:gd name="T49" fmla="*/ 2147483646 h 208"/>
                <a:gd name="T50" fmla="*/ 2147483646 w 256"/>
                <a:gd name="T51" fmla="*/ 2147483646 h 208"/>
                <a:gd name="T52" fmla="*/ 2147483646 w 256"/>
                <a:gd name="T53" fmla="*/ 2147483646 h 208"/>
                <a:gd name="T54" fmla="*/ 2147483646 w 256"/>
                <a:gd name="T55" fmla="*/ 2147483646 h 208"/>
                <a:gd name="T56" fmla="*/ 2147483646 w 256"/>
                <a:gd name="T57" fmla="*/ 2147483646 h 208"/>
                <a:gd name="T58" fmla="*/ 2147483646 w 256"/>
                <a:gd name="T59" fmla="*/ 2147483646 h 208"/>
                <a:gd name="T60" fmla="*/ 2147483646 w 256"/>
                <a:gd name="T61" fmla="*/ 2147483646 h 208"/>
                <a:gd name="T62" fmla="*/ 2147483646 w 256"/>
                <a:gd name="T63" fmla="*/ 2147483646 h 208"/>
                <a:gd name="T64" fmla="*/ 2147483646 w 256"/>
                <a:gd name="T65" fmla="*/ 2147483646 h 208"/>
                <a:gd name="T66" fmla="*/ 0 w 256"/>
                <a:gd name="T67" fmla="*/ 2147483646 h 208"/>
                <a:gd name="T68" fmla="*/ 2147483646 w 256"/>
                <a:gd name="T69" fmla="*/ 2147483646 h 208"/>
                <a:gd name="T70" fmla="*/ 2147483646 w 256"/>
                <a:gd name="T71" fmla="*/ 2147483646 h 208"/>
                <a:gd name="T72" fmla="*/ 2147483646 w 256"/>
                <a:gd name="T73" fmla="*/ 2147483646 h 208"/>
                <a:gd name="T74" fmla="*/ 2147483646 w 256"/>
                <a:gd name="T75" fmla="*/ 2147483646 h 208"/>
                <a:gd name="T76" fmla="*/ 2147483646 w 256"/>
                <a:gd name="T77" fmla="*/ 2147483646 h 208"/>
                <a:gd name="T78" fmla="*/ 2147483646 w 256"/>
                <a:gd name="T79" fmla="*/ 2147483646 h 208"/>
                <a:gd name="T80" fmla="*/ 2147483646 w 256"/>
                <a:gd name="T81" fmla="*/ 2147483646 h 208"/>
                <a:gd name="T82" fmla="*/ 2147483646 w 256"/>
                <a:gd name="T83" fmla="*/ 2147483646 h 208"/>
                <a:gd name="T84" fmla="*/ 2147483646 w 256"/>
                <a:gd name="T85" fmla="*/ 2147483646 h 208"/>
                <a:gd name="T86" fmla="*/ 2147483646 w 256"/>
                <a:gd name="T87" fmla="*/ 2147483646 h 208"/>
                <a:gd name="T88" fmla="*/ 2147483646 w 256"/>
                <a:gd name="T89" fmla="*/ 2147483646 h 208"/>
                <a:gd name="T90" fmla="*/ 2147483646 w 256"/>
                <a:gd name="T91" fmla="*/ 2147483646 h 208"/>
                <a:gd name="T92" fmla="*/ 2147483646 w 256"/>
                <a:gd name="T93" fmla="*/ 2147483646 h 208"/>
                <a:gd name="T94" fmla="*/ 2147483646 w 256"/>
                <a:gd name="T95" fmla="*/ 2147483646 h 208"/>
                <a:gd name="T96" fmla="*/ 2147483646 w 256"/>
                <a:gd name="T97" fmla="*/ 2147483646 h 208"/>
                <a:gd name="T98" fmla="*/ 2147483646 w 256"/>
                <a:gd name="T99" fmla="*/ 2147483646 h 208"/>
                <a:gd name="T100" fmla="*/ 2147483646 w 256"/>
                <a:gd name="T101" fmla="*/ 2147483646 h 208"/>
                <a:gd name="T102" fmla="*/ 2147483646 w 256"/>
                <a:gd name="T103" fmla="*/ 2147483646 h 208"/>
                <a:gd name="T104" fmla="*/ 2147483646 w 256"/>
                <a:gd name="T105" fmla="*/ 2147483646 h 208"/>
                <a:gd name="T106" fmla="*/ 2147483646 w 256"/>
                <a:gd name="T107" fmla="*/ 2147483646 h 208"/>
                <a:gd name="T108" fmla="*/ 2147483646 w 256"/>
                <a:gd name="T109" fmla="*/ 2147483646 h 208"/>
                <a:gd name="T110" fmla="*/ 2147483646 w 256"/>
                <a:gd name="T111" fmla="*/ 2147483646 h 208"/>
                <a:gd name="T112" fmla="*/ 2147483646 w 256"/>
                <a:gd name="T113" fmla="*/ 2147483646 h 208"/>
                <a:gd name="T114" fmla="*/ 2147483646 w 256"/>
                <a:gd name="T115" fmla="*/ 2147483646 h 208"/>
                <a:gd name="T116" fmla="*/ 2147483646 w 256"/>
                <a:gd name="T117" fmla="*/ 2147483646 h 208"/>
                <a:gd name="T118" fmla="*/ 2147483646 w 256"/>
                <a:gd name="T119" fmla="*/ 2147483646 h 208"/>
                <a:gd name="T120" fmla="*/ 2147483646 w 256"/>
                <a:gd name="T121" fmla="*/ 2147483646 h 208"/>
                <a:gd name="T122" fmla="*/ 2147483646 w 256"/>
                <a:gd name="T123" fmla="*/ 2147483646 h 208"/>
                <a:gd name="T124" fmla="*/ 2147483646 w 256"/>
                <a:gd name="T125" fmla="*/ 2147483646 h 2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6" h="208">
                  <a:moveTo>
                    <a:pt x="225" y="77"/>
                  </a:moveTo>
                  <a:cubicBezTo>
                    <a:pt x="222" y="79"/>
                    <a:pt x="219" y="80"/>
                    <a:pt x="216" y="80"/>
                  </a:cubicBezTo>
                  <a:cubicBezTo>
                    <a:pt x="209" y="80"/>
                    <a:pt x="204" y="75"/>
                    <a:pt x="204" y="68"/>
                  </a:cubicBezTo>
                  <a:cubicBezTo>
                    <a:pt x="204" y="65"/>
                    <a:pt x="205" y="62"/>
                    <a:pt x="208" y="60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08" y="52"/>
                    <a:pt x="208" y="52"/>
                    <a:pt x="208" y="52"/>
                  </a:cubicBezTo>
                  <a:cubicBezTo>
                    <a:pt x="208" y="52"/>
                    <a:pt x="208" y="52"/>
                    <a:pt x="208" y="52"/>
                  </a:cubicBezTo>
                  <a:cubicBezTo>
                    <a:pt x="196" y="52"/>
                    <a:pt x="196" y="52"/>
                    <a:pt x="196" y="52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58" y="179"/>
                    <a:pt x="55" y="180"/>
                    <a:pt x="52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5" y="180"/>
                    <a:pt x="0" y="175"/>
                    <a:pt x="0" y="168"/>
                  </a:cubicBezTo>
                  <a:cubicBezTo>
                    <a:pt x="0" y="161"/>
                    <a:pt x="5" y="156"/>
                    <a:pt x="12" y="156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74" y="29"/>
                    <a:pt x="177" y="28"/>
                    <a:pt x="180" y="2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205" y="18"/>
                    <a:pt x="204" y="15"/>
                    <a:pt x="204" y="12"/>
                  </a:cubicBezTo>
                  <a:cubicBezTo>
                    <a:pt x="204" y="5"/>
                    <a:pt x="209" y="0"/>
                    <a:pt x="216" y="0"/>
                  </a:cubicBezTo>
                  <a:cubicBezTo>
                    <a:pt x="219" y="0"/>
                    <a:pt x="222" y="1"/>
                    <a:pt x="225" y="4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5" y="34"/>
                    <a:pt x="256" y="37"/>
                    <a:pt x="256" y="40"/>
                  </a:cubicBezTo>
                  <a:cubicBezTo>
                    <a:pt x="256" y="43"/>
                    <a:pt x="255" y="46"/>
                    <a:pt x="253" y="49"/>
                  </a:cubicBezTo>
                  <a:lnTo>
                    <a:pt x="225" y="77"/>
                  </a:lnTo>
                  <a:close/>
                  <a:moveTo>
                    <a:pt x="91" y="96"/>
                  </a:moveTo>
                  <a:cubicBezTo>
                    <a:pt x="47" y="52"/>
                    <a:pt x="47" y="52"/>
                    <a:pt x="47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5" y="52"/>
                    <a:pt x="0" y="47"/>
                    <a:pt x="0" y="40"/>
                  </a:cubicBezTo>
                  <a:cubicBezTo>
                    <a:pt x="0" y="33"/>
                    <a:pt x="5" y="28"/>
                    <a:pt x="1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5" y="28"/>
                    <a:pt x="58" y="29"/>
                    <a:pt x="60" y="32"/>
                  </a:cubicBezTo>
                  <a:cubicBezTo>
                    <a:pt x="108" y="79"/>
                    <a:pt x="108" y="79"/>
                    <a:pt x="108" y="79"/>
                  </a:cubicBezTo>
                  <a:lnTo>
                    <a:pt x="91" y="96"/>
                  </a:lnTo>
                  <a:close/>
                  <a:moveTo>
                    <a:pt x="185" y="156"/>
                  </a:moveTo>
                  <a:cubicBezTo>
                    <a:pt x="196" y="156"/>
                    <a:pt x="196" y="156"/>
                    <a:pt x="196" y="156"/>
                  </a:cubicBezTo>
                  <a:cubicBezTo>
                    <a:pt x="208" y="156"/>
                    <a:pt x="208" y="156"/>
                    <a:pt x="208" y="156"/>
                  </a:cubicBezTo>
                  <a:cubicBezTo>
                    <a:pt x="208" y="156"/>
                    <a:pt x="208" y="156"/>
                    <a:pt x="208" y="156"/>
                  </a:cubicBezTo>
                  <a:cubicBezTo>
                    <a:pt x="215" y="156"/>
                    <a:pt x="215" y="156"/>
                    <a:pt x="215" y="156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205" y="146"/>
                    <a:pt x="204" y="143"/>
                    <a:pt x="204" y="140"/>
                  </a:cubicBezTo>
                  <a:cubicBezTo>
                    <a:pt x="204" y="133"/>
                    <a:pt x="209" y="128"/>
                    <a:pt x="216" y="128"/>
                  </a:cubicBezTo>
                  <a:cubicBezTo>
                    <a:pt x="219" y="128"/>
                    <a:pt x="222" y="129"/>
                    <a:pt x="225" y="131"/>
                  </a:cubicBezTo>
                  <a:cubicBezTo>
                    <a:pt x="253" y="159"/>
                    <a:pt x="253" y="159"/>
                    <a:pt x="253" y="159"/>
                  </a:cubicBezTo>
                  <a:cubicBezTo>
                    <a:pt x="255" y="162"/>
                    <a:pt x="256" y="165"/>
                    <a:pt x="256" y="168"/>
                  </a:cubicBezTo>
                  <a:cubicBezTo>
                    <a:pt x="256" y="171"/>
                    <a:pt x="255" y="174"/>
                    <a:pt x="253" y="176"/>
                  </a:cubicBezTo>
                  <a:cubicBezTo>
                    <a:pt x="225" y="204"/>
                    <a:pt x="225" y="204"/>
                    <a:pt x="225" y="204"/>
                  </a:cubicBezTo>
                  <a:cubicBezTo>
                    <a:pt x="222" y="207"/>
                    <a:pt x="219" y="208"/>
                    <a:pt x="216" y="208"/>
                  </a:cubicBezTo>
                  <a:cubicBezTo>
                    <a:pt x="209" y="208"/>
                    <a:pt x="204" y="203"/>
                    <a:pt x="204" y="196"/>
                  </a:cubicBezTo>
                  <a:cubicBezTo>
                    <a:pt x="204" y="193"/>
                    <a:pt x="205" y="190"/>
                    <a:pt x="208" y="187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196" y="180"/>
                    <a:pt x="196" y="180"/>
                    <a:pt x="196" y="180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77" y="180"/>
                    <a:pt x="174" y="179"/>
                    <a:pt x="172" y="176"/>
                  </a:cubicBezTo>
                  <a:cubicBezTo>
                    <a:pt x="124" y="129"/>
                    <a:pt x="124" y="129"/>
                    <a:pt x="124" y="129"/>
                  </a:cubicBezTo>
                  <a:cubicBezTo>
                    <a:pt x="141" y="112"/>
                    <a:pt x="141" y="112"/>
                    <a:pt x="141" y="112"/>
                  </a:cubicBezTo>
                  <a:lnTo>
                    <a:pt x="185" y="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1" name="Freeform 34"/>
            <p:cNvSpPr>
              <a:spLocks noEditPoints="1"/>
            </p:cNvSpPr>
            <p:nvPr/>
          </p:nvSpPr>
          <p:spPr bwMode="auto">
            <a:xfrm>
              <a:off x="14718077" y="4790771"/>
              <a:ext cx="440912" cy="442772"/>
            </a:xfrm>
            <a:custGeom>
              <a:avLst/>
              <a:gdLst>
                <a:gd name="T0" fmla="*/ 2147483646 w 232"/>
                <a:gd name="T1" fmla="*/ 2147483646 h 232"/>
                <a:gd name="T2" fmla="*/ 2147483646 w 232"/>
                <a:gd name="T3" fmla="*/ 2147483646 h 232"/>
                <a:gd name="T4" fmla="*/ 2147483646 w 232"/>
                <a:gd name="T5" fmla="*/ 2147483646 h 232"/>
                <a:gd name="T6" fmla="*/ 2147483646 w 232"/>
                <a:gd name="T7" fmla="*/ 2147483646 h 232"/>
                <a:gd name="T8" fmla="*/ 2147483646 w 232"/>
                <a:gd name="T9" fmla="*/ 2147483646 h 232"/>
                <a:gd name="T10" fmla="*/ 2147483646 w 232"/>
                <a:gd name="T11" fmla="*/ 2147483646 h 232"/>
                <a:gd name="T12" fmla="*/ 2147483646 w 232"/>
                <a:gd name="T13" fmla="*/ 0 h 232"/>
                <a:gd name="T14" fmla="*/ 2147483646 w 232"/>
                <a:gd name="T15" fmla="*/ 2147483646 h 232"/>
                <a:gd name="T16" fmla="*/ 2147483646 w 232"/>
                <a:gd name="T17" fmla="*/ 2147483646 h 232"/>
                <a:gd name="T18" fmla="*/ 2147483646 w 232"/>
                <a:gd name="T19" fmla="*/ 2147483646 h 232"/>
                <a:gd name="T20" fmla="*/ 2147483646 w 232"/>
                <a:gd name="T21" fmla="*/ 2147483646 h 232"/>
                <a:gd name="T22" fmla="*/ 2147483646 w 232"/>
                <a:gd name="T23" fmla="*/ 2147483646 h 232"/>
                <a:gd name="T24" fmla="*/ 2147483646 w 232"/>
                <a:gd name="T25" fmla="*/ 2147483646 h 232"/>
                <a:gd name="T26" fmla="*/ 2147483646 w 232"/>
                <a:gd name="T27" fmla="*/ 2147483646 h 232"/>
                <a:gd name="T28" fmla="*/ 2147483646 w 232"/>
                <a:gd name="T29" fmla="*/ 2147483646 h 232"/>
                <a:gd name="T30" fmla="*/ 2147483646 w 232"/>
                <a:gd name="T31" fmla="*/ 2147483646 h 232"/>
                <a:gd name="T32" fmla="*/ 2147483646 w 232"/>
                <a:gd name="T33" fmla="*/ 2147483646 h 232"/>
                <a:gd name="T34" fmla="*/ 2147483646 w 232"/>
                <a:gd name="T35" fmla="*/ 2147483646 h 232"/>
                <a:gd name="T36" fmla="*/ 2147483646 w 232"/>
                <a:gd name="T37" fmla="*/ 2147483646 h 232"/>
                <a:gd name="T38" fmla="*/ 0 w 232"/>
                <a:gd name="T39" fmla="*/ 2147483646 h 232"/>
                <a:gd name="T40" fmla="*/ 2147483646 w 232"/>
                <a:gd name="T41" fmla="*/ 2147483646 h 232"/>
                <a:gd name="T42" fmla="*/ 2147483646 w 232"/>
                <a:gd name="T43" fmla="*/ 2147483646 h 232"/>
                <a:gd name="T44" fmla="*/ 2147483646 w 232"/>
                <a:gd name="T45" fmla="*/ 2147483646 h 232"/>
                <a:gd name="T46" fmla="*/ 2147483646 w 232"/>
                <a:gd name="T47" fmla="*/ 2147483646 h 232"/>
                <a:gd name="T48" fmla="*/ 2147483646 w 232"/>
                <a:gd name="T49" fmla="*/ 2147483646 h 232"/>
                <a:gd name="T50" fmla="*/ 2147483646 w 232"/>
                <a:gd name="T51" fmla="*/ 2147483646 h 232"/>
                <a:gd name="T52" fmla="*/ 2147483646 w 232"/>
                <a:gd name="T53" fmla="*/ 2147483646 h 232"/>
                <a:gd name="T54" fmla="*/ 2147483646 w 232"/>
                <a:gd name="T55" fmla="*/ 2147483646 h 232"/>
                <a:gd name="T56" fmla="*/ 0 w 232"/>
                <a:gd name="T57" fmla="*/ 2147483646 h 232"/>
                <a:gd name="T58" fmla="*/ 2147483646 w 232"/>
                <a:gd name="T59" fmla="*/ 2147483646 h 232"/>
                <a:gd name="T60" fmla="*/ 2147483646 w 232"/>
                <a:gd name="T61" fmla="*/ 2147483646 h 232"/>
                <a:gd name="T62" fmla="*/ 2147483646 w 232"/>
                <a:gd name="T63" fmla="*/ 2147483646 h 232"/>
                <a:gd name="T64" fmla="*/ 2147483646 w 232"/>
                <a:gd name="T65" fmla="*/ 2147483646 h 2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2" h="232">
                  <a:moveTo>
                    <a:pt x="229" y="20"/>
                  </a:moveTo>
                  <a:cubicBezTo>
                    <a:pt x="169" y="80"/>
                    <a:pt x="169" y="80"/>
                    <a:pt x="169" y="80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95" y="80"/>
                    <a:pt x="200" y="85"/>
                    <a:pt x="200" y="92"/>
                  </a:cubicBezTo>
                  <a:cubicBezTo>
                    <a:pt x="200" y="99"/>
                    <a:pt x="195" y="104"/>
                    <a:pt x="188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37"/>
                    <a:pt x="133" y="32"/>
                    <a:pt x="140" y="32"/>
                  </a:cubicBezTo>
                  <a:cubicBezTo>
                    <a:pt x="147" y="32"/>
                    <a:pt x="152" y="37"/>
                    <a:pt x="152" y="44"/>
                  </a:cubicBezTo>
                  <a:cubicBezTo>
                    <a:pt x="152" y="63"/>
                    <a:pt x="152" y="63"/>
                    <a:pt x="152" y="6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14" y="1"/>
                    <a:pt x="217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15"/>
                    <a:pt x="231" y="18"/>
                    <a:pt x="229" y="20"/>
                  </a:cubicBezTo>
                  <a:close/>
                  <a:moveTo>
                    <a:pt x="140" y="128"/>
                  </a:moveTo>
                  <a:cubicBezTo>
                    <a:pt x="188" y="128"/>
                    <a:pt x="188" y="128"/>
                    <a:pt x="188" y="128"/>
                  </a:cubicBezTo>
                  <a:cubicBezTo>
                    <a:pt x="195" y="128"/>
                    <a:pt x="200" y="133"/>
                    <a:pt x="200" y="140"/>
                  </a:cubicBezTo>
                  <a:cubicBezTo>
                    <a:pt x="200" y="147"/>
                    <a:pt x="195" y="152"/>
                    <a:pt x="188" y="152"/>
                  </a:cubicBezTo>
                  <a:cubicBezTo>
                    <a:pt x="169" y="152"/>
                    <a:pt x="169" y="152"/>
                    <a:pt x="169" y="15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31" y="214"/>
                    <a:pt x="232" y="217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cubicBezTo>
                    <a:pt x="217" y="232"/>
                    <a:pt x="214" y="231"/>
                    <a:pt x="212" y="229"/>
                  </a:cubicBezTo>
                  <a:cubicBezTo>
                    <a:pt x="212" y="229"/>
                    <a:pt x="212" y="229"/>
                    <a:pt x="212" y="229"/>
                  </a:cubicBezTo>
                  <a:cubicBezTo>
                    <a:pt x="152" y="169"/>
                    <a:pt x="152" y="169"/>
                    <a:pt x="152" y="169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52" y="195"/>
                    <a:pt x="147" y="200"/>
                    <a:pt x="140" y="200"/>
                  </a:cubicBezTo>
                  <a:cubicBezTo>
                    <a:pt x="133" y="200"/>
                    <a:pt x="128" y="195"/>
                    <a:pt x="128" y="188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8" y="133"/>
                    <a:pt x="133" y="128"/>
                    <a:pt x="140" y="128"/>
                  </a:cubicBezTo>
                  <a:moveTo>
                    <a:pt x="92" y="200"/>
                  </a:moveTo>
                  <a:cubicBezTo>
                    <a:pt x="85" y="200"/>
                    <a:pt x="80" y="195"/>
                    <a:pt x="80" y="188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20" y="229"/>
                    <a:pt x="20" y="229"/>
                    <a:pt x="20" y="229"/>
                  </a:cubicBezTo>
                  <a:cubicBezTo>
                    <a:pt x="18" y="231"/>
                    <a:pt x="15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217"/>
                    <a:pt x="1" y="214"/>
                    <a:pt x="3" y="212"/>
                  </a:cubicBezTo>
                  <a:cubicBezTo>
                    <a:pt x="3" y="212"/>
                    <a:pt x="3" y="212"/>
                    <a:pt x="3" y="21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44" y="152"/>
                    <a:pt x="44" y="152"/>
                    <a:pt x="44" y="152"/>
                  </a:cubicBezTo>
                  <a:cubicBezTo>
                    <a:pt x="37" y="152"/>
                    <a:pt x="32" y="147"/>
                    <a:pt x="32" y="140"/>
                  </a:cubicBezTo>
                  <a:cubicBezTo>
                    <a:pt x="32" y="133"/>
                    <a:pt x="37" y="128"/>
                    <a:pt x="44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4" y="195"/>
                    <a:pt x="99" y="200"/>
                    <a:pt x="92" y="200"/>
                  </a:cubicBezTo>
                  <a:moveTo>
                    <a:pt x="92" y="104"/>
                  </a:moveTo>
                  <a:cubicBezTo>
                    <a:pt x="44" y="104"/>
                    <a:pt x="44" y="104"/>
                    <a:pt x="44" y="104"/>
                  </a:cubicBezTo>
                  <a:cubicBezTo>
                    <a:pt x="37" y="104"/>
                    <a:pt x="32" y="99"/>
                    <a:pt x="32" y="92"/>
                  </a:cubicBezTo>
                  <a:cubicBezTo>
                    <a:pt x="32" y="85"/>
                    <a:pt x="37" y="80"/>
                    <a:pt x="44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5" y="0"/>
                    <a:pt x="18" y="1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37"/>
                    <a:pt x="85" y="32"/>
                    <a:pt x="92" y="32"/>
                  </a:cubicBezTo>
                  <a:cubicBezTo>
                    <a:pt x="99" y="32"/>
                    <a:pt x="104" y="37"/>
                    <a:pt x="104" y="44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9"/>
                    <a:pt x="99" y="104"/>
                    <a:pt x="92" y="1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2" name="Freeform 35"/>
            <p:cNvSpPr>
              <a:spLocks noEditPoints="1"/>
            </p:cNvSpPr>
            <p:nvPr/>
          </p:nvSpPr>
          <p:spPr bwMode="auto">
            <a:xfrm>
              <a:off x="13864161" y="4790771"/>
              <a:ext cx="440911" cy="442772"/>
            </a:xfrm>
            <a:custGeom>
              <a:avLst/>
              <a:gdLst>
                <a:gd name="T0" fmla="*/ 2147483646 w 232"/>
                <a:gd name="T1" fmla="*/ 2147483646 h 232"/>
                <a:gd name="T2" fmla="*/ 2147483646 w 232"/>
                <a:gd name="T3" fmla="*/ 2147483646 h 232"/>
                <a:gd name="T4" fmla="*/ 2147483646 w 232"/>
                <a:gd name="T5" fmla="*/ 2147483646 h 232"/>
                <a:gd name="T6" fmla="*/ 2147483646 w 232"/>
                <a:gd name="T7" fmla="*/ 2147483646 h 232"/>
                <a:gd name="T8" fmla="*/ 2147483646 w 232"/>
                <a:gd name="T9" fmla="*/ 2147483646 h 232"/>
                <a:gd name="T10" fmla="*/ 2147483646 w 232"/>
                <a:gd name="T11" fmla="*/ 2147483646 h 232"/>
                <a:gd name="T12" fmla="*/ 2147483646 w 232"/>
                <a:gd name="T13" fmla="*/ 2147483646 h 232"/>
                <a:gd name="T14" fmla="*/ 2147483646 w 232"/>
                <a:gd name="T15" fmla="*/ 2147483646 h 232"/>
                <a:gd name="T16" fmla="*/ 2147483646 w 232"/>
                <a:gd name="T17" fmla="*/ 2147483646 h 232"/>
                <a:gd name="T18" fmla="*/ 2147483646 w 232"/>
                <a:gd name="T19" fmla="*/ 2147483646 h 232"/>
                <a:gd name="T20" fmla="*/ 2147483646 w 232"/>
                <a:gd name="T21" fmla="*/ 2147483646 h 232"/>
                <a:gd name="T22" fmla="*/ 2147483646 w 232"/>
                <a:gd name="T23" fmla="*/ 2147483646 h 232"/>
                <a:gd name="T24" fmla="*/ 2147483646 w 232"/>
                <a:gd name="T25" fmla="*/ 2147483646 h 232"/>
                <a:gd name="T26" fmla="*/ 2147483646 w 232"/>
                <a:gd name="T27" fmla="*/ 2147483646 h 232"/>
                <a:gd name="T28" fmla="*/ 2147483646 w 232"/>
                <a:gd name="T29" fmla="*/ 0 h 232"/>
                <a:gd name="T30" fmla="*/ 2147483646 w 232"/>
                <a:gd name="T31" fmla="*/ 2147483646 h 232"/>
                <a:gd name="T32" fmla="*/ 2147483646 w 232"/>
                <a:gd name="T33" fmla="*/ 2147483646 h 232"/>
                <a:gd name="T34" fmla="*/ 2147483646 w 232"/>
                <a:gd name="T35" fmla="*/ 2147483646 h 232"/>
                <a:gd name="T36" fmla="*/ 2147483646 w 232"/>
                <a:gd name="T37" fmla="*/ 2147483646 h 232"/>
                <a:gd name="T38" fmla="*/ 2147483646 w 232"/>
                <a:gd name="T39" fmla="*/ 2147483646 h 232"/>
                <a:gd name="T40" fmla="*/ 0 w 232"/>
                <a:gd name="T41" fmla="*/ 2147483646 h 232"/>
                <a:gd name="T42" fmla="*/ 2147483646 w 232"/>
                <a:gd name="T43" fmla="*/ 2147483646 h 232"/>
                <a:gd name="T44" fmla="*/ 2147483646 w 232"/>
                <a:gd name="T45" fmla="*/ 2147483646 h 232"/>
                <a:gd name="T46" fmla="*/ 2147483646 w 232"/>
                <a:gd name="T47" fmla="*/ 2147483646 h 232"/>
                <a:gd name="T48" fmla="*/ 2147483646 w 232"/>
                <a:gd name="T49" fmla="*/ 2147483646 h 232"/>
                <a:gd name="T50" fmla="*/ 2147483646 w 232"/>
                <a:gd name="T51" fmla="*/ 2147483646 h 232"/>
                <a:gd name="T52" fmla="*/ 2147483646 w 232"/>
                <a:gd name="T53" fmla="*/ 2147483646 h 232"/>
                <a:gd name="T54" fmla="*/ 2147483646 w 232"/>
                <a:gd name="T55" fmla="*/ 2147483646 h 232"/>
                <a:gd name="T56" fmla="*/ 0 w 232"/>
                <a:gd name="T57" fmla="*/ 2147483646 h 232"/>
                <a:gd name="T58" fmla="*/ 2147483646 w 232"/>
                <a:gd name="T59" fmla="*/ 0 h 232"/>
                <a:gd name="T60" fmla="*/ 2147483646 w 232"/>
                <a:gd name="T61" fmla="*/ 2147483646 h 232"/>
                <a:gd name="T62" fmla="*/ 2147483646 w 232"/>
                <a:gd name="T63" fmla="*/ 2147483646 h 232"/>
                <a:gd name="T64" fmla="*/ 2147483646 w 232"/>
                <a:gd name="T65" fmla="*/ 2147483646 h 2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2" h="232">
                  <a:moveTo>
                    <a:pt x="220" y="232"/>
                  </a:moveTo>
                  <a:cubicBezTo>
                    <a:pt x="172" y="232"/>
                    <a:pt x="172" y="232"/>
                    <a:pt x="172" y="232"/>
                  </a:cubicBezTo>
                  <a:cubicBezTo>
                    <a:pt x="165" y="232"/>
                    <a:pt x="160" y="227"/>
                    <a:pt x="160" y="220"/>
                  </a:cubicBezTo>
                  <a:cubicBezTo>
                    <a:pt x="160" y="213"/>
                    <a:pt x="165" y="208"/>
                    <a:pt x="172" y="208"/>
                  </a:cubicBezTo>
                  <a:cubicBezTo>
                    <a:pt x="191" y="208"/>
                    <a:pt x="191" y="208"/>
                    <a:pt x="191" y="20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29" y="146"/>
                    <a:pt x="128" y="143"/>
                    <a:pt x="128" y="140"/>
                  </a:cubicBezTo>
                  <a:cubicBezTo>
                    <a:pt x="128" y="133"/>
                    <a:pt x="133" y="128"/>
                    <a:pt x="140" y="128"/>
                  </a:cubicBezTo>
                  <a:cubicBezTo>
                    <a:pt x="143" y="128"/>
                    <a:pt x="146" y="129"/>
                    <a:pt x="148" y="131"/>
                  </a:cubicBezTo>
                  <a:cubicBezTo>
                    <a:pt x="148" y="131"/>
                    <a:pt x="148" y="131"/>
                    <a:pt x="148" y="131"/>
                  </a:cubicBezTo>
                  <a:cubicBezTo>
                    <a:pt x="208" y="191"/>
                    <a:pt x="208" y="191"/>
                    <a:pt x="208" y="191"/>
                  </a:cubicBezTo>
                  <a:cubicBezTo>
                    <a:pt x="208" y="172"/>
                    <a:pt x="208" y="172"/>
                    <a:pt x="208" y="172"/>
                  </a:cubicBezTo>
                  <a:cubicBezTo>
                    <a:pt x="208" y="165"/>
                    <a:pt x="213" y="160"/>
                    <a:pt x="220" y="160"/>
                  </a:cubicBezTo>
                  <a:cubicBezTo>
                    <a:pt x="227" y="160"/>
                    <a:pt x="232" y="165"/>
                    <a:pt x="232" y="172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moveTo>
                    <a:pt x="220" y="72"/>
                  </a:moveTo>
                  <a:cubicBezTo>
                    <a:pt x="213" y="72"/>
                    <a:pt x="208" y="67"/>
                    <a:pt x="208" y="60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6" y="103"/>
                    <a:pt x="143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89"/>
                    <a:pt x="129" y="86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65" y="24"/>
                    <a:pt x="160" y="19"/>
                    <a:pt x="160" y="12"/>
                  </a:cubicBezTo>
                  <a:cubicBezTo>
                    <a:pt x="160" y="5"/>
                    <a:pt x="165" y="0"/>
                    <a:pt x="172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67"/>
                    <a:pt x="227" y="72"/>
                    <a:pt x="220" y="72"/>
                  </a:cubicBezTo>
                  <a:moveTo>
                    <a:pt x="101" y="148"/>
                  </a:moveTo>
                  <a:cubicBezTo>
                    <a:pt x="41" y="208"/>
                    <a:pt x="41" y="208"/>
                    <a:pt x="41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7" y="208"/>
                    <a:pt x="72" y="213"/>
                    <a:pt x="72" y="220"/>
                  </a:cubicBezTo>
                  <a:cubicBezTo>
                    <a:pt x="72" y="227"/>
                    <a:pt x="67" y="232"/>
                    <a:pt x="60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65"/>
                    <a:pt x="5" y="160"/>
                    <a:pt x="12" y="160"/>
                  </a:cubicBezTo>
                  <a:cubicBezTo>
                    <a:pt x="19" y="160"/>
                    <a:pt x="24" y="165"/>
                    <a:pt x="24" y="172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6" y="129"/>
                    <a:pt x="89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143"/>
                    <a:pt x="103" y="146"/>
                    <a:pt x="101" y="148"/>
                  </a:cubicBezTo>
                  <a:close/>
                  <a:moveTo>
                    <a:pt x="92" y="104"/>
                  </a:moveTo>
                  <a:cubicBezTo>
                    <a:pt x="89" y="104"/>
                    <a:pt x="86" y="103"/>
                    <a:pt x="84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3" y="86"/>
                    <a:pt x="104" y="89"/>
                    <a:pt x="104" y="92"/>
                  </a:cubicBezTo>
                  <a:cubicBezTo>
                    <a:pt x="104" y="99"/>
                    <a:pt x="99" y="104"/>
                    <a:pt x="92" y="1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3" name="Freeform 36"/>
            <p:cNvSpPr>
              <a:spLocks/>
            </p:cNvSpPr>
            <p:nvPr/>
          </p:nvSpPr>
          <p:spPr bwMode="auto">
            <a:xfrm>
              <a:off x="12987919" y="4766586"/>
              <a:ext cx="487421" cy="489281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0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2147483646 w 256"/>
                <a:gd name="T85" fmla="*/ 0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2147483646 w 256"/>
                <a:gd name="T95" fmla="*/ 2147483646 h 256"/>
                <a:gd name="T96" fmla="*/ 2147483646 w 256"/>
                <a:gd name="T97" fmla="*/ 2147483646 h 256"/>
                <a:gd name="T98" fmla="*/ 2147483646 w 256"/>
                <a:gd name="T99" fmla="*/ 2147483646 h 256"/>
                <a:gd name="T100" fmla="*/ 2147483646 w 256"/>
                <a:gd name="T101" fmla="*/ 2147483646 h 256"/>
                <a:gd name="T102" fmla="*/ 2147483646 w 256"/>
                <a:gd name="T103" fmla="*/ 2147483646 h 256"/>
                <a:gd name="T104" fmla="*/ 2147483646 w 256"/>
                <a:gd name="T105" fmla="*/ 2147483646 h 256"/>
                <a:gd name="T106" fmla="*/ 2147483646 w 256"/>
                <a:gd name="T107" fmla="*/ 2147483646 h 256"/>
                <a:gd name="T108" fmla="*/ 2147483646 w 256"/>
                <a:gd name="T109" fmla="*/ 2147483646 h 256"/>
                <a:gd name="T110" fmla="*/ 2147483646 w 256"/>
                <a:gd name="T111" fmla="*/ 2147483646 h 256"/>
                <a:gd name="T112" fmla="*/ 2147483646 w 256"/>
                <a:gd name="T113" fmla="*/ 2147483646 h 2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56" h="256">
                  <a:moveTo>
                    <a:pt x="256" y="128"/>
                  </a:moveTo>
                  <a:cubicBezTo>
                    <a:pt x="256" y="132"/>
                    <a:pt x="254" y="135"/>
                    <a:pt x="252" y="137"/>
                  </a:cubicBezTo>
                  <a:cubicBezTo>
                    <a:pt x="212" y="173"/>
                    <a:pt x="212" y="173"/>
                    <a:pt x="212" y="173"/>
                  </a:cubicBezTo>
                  <a:cubicBezTo>
                    <a:pt x="210" y="175"/>
                    <a:pt x="207" y="176"/>
                    <a:pt x="204" y="176"/>
                  </a:cubicBezTo>
                  <a:cubicBezTo>
                    <a:pt x="197" y="176"/>
                    <a:pt x="192" y="171"/>
                    <a:pt x="192" y="164"/>
                  </a:cubicBezTo>
                  <a:cubicBezTo>
                    <a:pt x="192" y="160"/>
                    <a:pt x="194" y="157"/>
                    <a:pt x="196" y="155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7" y="194"/>
                    <a:pt x="160" y="192"/>
                    <a:pt x="164" y="192"/>
                  </a:cubicBezTo>
                  <a:cubicBezTo>
                    <a:pt x="171" y="192"/>
                    <a:pt x="176" y="197"/>
                    <a:pt x="176" y="204"/>
                  </a:cubicBezTo>
                  <a:cubicBezTo>
                    <a:pt x="176" y="207"/>
                    <a:pt x="175" y="210"/>
                    <a:pt x="173" y="212"/>
                  </a:cubicBezTo>
                  <a:cubicBezTo>
                    <a:pt x="137" y="252"/>
                    <a:pt x="137" y="252"/>
                    <a:pt x="137" y="252"/>
                  </a:cubicBezTo>
                  <a:cubicBezTo>
                    <a:pt x="135" y="254"/>
                    <a:pt x="132" y="256"/>
                    <a:pt x="128" y="256"/>
                  </a:cubicBezTo>
                  <a:cubicBezTo>
                    <a:pt x="124" y="256"/>
                    <a:pt x="121" y="254"/>
                    <a:pt x="119" y="25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81" y="210"/>
                    <a:pt x="80" y="207"/>
                    <a:pt x="80" y="204"/>
                  </a:cubicBezTo>
                  <a:cubicBezTo>
                    <a:pt x="80" y="197"/>
                    <a:pt x="85" y="192"/>
                    <a:pt x="92" y="192"/>
                  </a:cubicBezTo>
                  <a:cubicBezTo>
                    <a:pt x="96" y="192"/>
                    <a:pt x="99" y="194"/>
                    <a:pt x="101" y="196"/>
                  </a:cubicBezTo>
                  <a:cubicBezTo>
                    <a:pt x="116" y="213"/>
                    <a:pt x="116" y="213"/>
                    <a:pt x="116" y="213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60" y="155"/>
                    <a:pt x="60" y="155"/>
                    <a:pt x="60" y="155"/>
                  </a:cubicBezTo>
                  <a:cubicBezTo>
                    <a:pt x="62" y="157"/>
                    <a:pt x="64" y="160"/>
                    <a:pt x="64" y="164"/>
                  </a:cubicBezTo>
                  <a:cubicBezTo>
                    <a:pt x="64" y="171"/>
                    <a:pt x="59" y="176"/>
                    <a:pt x="52" y="176"/>
                  </a:cubicBezTo>
                  <a:cubicBezTo>
                    <a:pt x="49" y="176"/>
                    <a:pt x="46" y="175"/>
                    <a:pt x="44" y="173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2" y="135"/>
                    <a:pt x="0" y="132"/>
                    <a:pt x="0" y="128"/>
                  </a:cubicBezTo>
                  <a:cubicBezTo>
                    <a:pt x="0" y="124"/>
                    <a:pt x="2" y="121"/>
                    <a:pt x="4" y="119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6" y="81"/>
                    <a:pt x="49" y="80"/>
                    <a:pt x="52" y="80"/>
                  </a:cubicBezTo>
                  <a:cubicBezTo>
                    <a:pt x="59" y="80"/>
                    <a:pt x="64" y="85"/>
                    <a:pt x="64" y="92"/>
                  </a:cubicBezTo>
                  <a:cubicBezTo>
                    <a:pt x="64" y="96"/>
                    <a:pt x="62" y="99"/>
                    <a:pt x="60" y="101"/>
                  </a:cubicBezTo>
                  <a:cubicBezTo>
                    <a:pt x="43" y="116"/>
                    <a:pt x="43" y="116"/>
                    <a:pt x="4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99" y="62"/>
                    <a:pt x="96" y="64"/>
                    <a:pt x="92" y="64"/>
                  </a:cubicBezTo>
                  <a:cubicBezTo>
                    <a:pt x="85" y="64"/>
                    <a:pt x="80" y="59"/>
                    <a:pt x="80" y="52"/>
                  </a:cubicBezTo>
                  <a:cubicBezTo>
                    <a:pt x="80" y="49"/>
                    <a:pt x="81" y="46"/>
                    <a:pt x="83" y="4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1" y="2"/>
                    <a:pt x="124" y="0"/>
                    <a:pt x="128" y="0"/>
                  </a:cubicBezTo>
                  <a:cubicBezTo>
                    <a:pt x="132" y="0"/>
                    <a:pt x="135" y="2"/>
                    <a:pt x="137" y="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5" y="46"/>
                    <a:pt x="176" y="49"/>
                    <a:pt x="176" y="52"/>
                  </a:cubicBezTo>
                  <a:cubicBezTo>
                    <a:pt x="176" y="59"/>
                    <a:pt x="171" y="64"/>
                    <a:pt x="164" y="64"/>
                  </a:cubicBezTo>
                  <a:cubicBezTo>
                    <a:pt x="160" y="64"/>
                    <a:pt x="157" y="62"/>
                    <a:pt x="155" y="60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4" y="99"/>
                    <a:pt x="192" y="96"/>
                    <a:pt x="192" y="92"/>
                  </a:cubicBezTo>
                  <a:cubicBezTo>
                    <a:pt x="192" y="85"/>
                    <a:pt x="197" y="80"/>
                    <a:pt x="204" y="80"/>
                  </a:cubicBezTo>
                  <a:cubicBezTo>
                    <a:pt x="207" y="80"/>
                    <a:pt x="210" y="81"/>
                    <a:pt x="212" y="83"/>
                  </a:cubicBezTo>
                  <a:cubicBezTo>
                    <a:pt x="252" y="119"/>
                    <a:pt x="252" y="119"/>
                    <a:pt x="252" y="119"/>
                  </a:cubicBezTo>
                  <a:cubicBezTo>
                    <a:pt x="254" y="121"/>
                    <a:pt x="256" y="124"/>
                    <a:pt x="256" y="12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4" name="Freeform 37"/>
            <p:cNvSpPr>
              <a:spLocks/>
            </p:cNvSpPr>
            <p:nvPr/>
          </p:nvSpPr>
          <p:spPr bwMode="auto">
            <a:xfrm>
              <a:off x="12134003" y="4919138"/>
              <a:ext cx="487421" cy="184177"/>
            </a:xfrm>
            <a:custGeom>
              <a:avLst/>
              <a:gdLst>
                <a:gd name="T0" fmla="*/ 2147483646 w 256"/>
                <a:gd name="T1" fmla="*/ 2147483646 h 96"/>
                <a:gd name="T2" fmla="*/ 2147483646 w 256"/>
                <a:gd name="T3" fmla="*/ 2147483646 h 96"/>
                <a:gd name="T4" fmla="*/ 2147483646 w 256"/>
                <a:gd name="T5" fmla="*/ 2147483646 h 96"/>
                <a:gd name="T6" fmla="*/ 2147483646 w 256"/>
                <a:gd name="T7" fmla="*/ 2147483646 h 96"/>
                <a:gd name="T8" fmla="*/ 2147483646 w 256"/>
                <a:gd name="T9" fmla="*/ 2147483646 h 96"/>
                <a:gd name="T10" fmla="*/ 2147483646 w 256"/>
                <a:gd name="T11" fmla="*/ 2147483646 h 96"/>
                <a:gd name="T12" fmla="*/ 2147483646 w 256"/>
                <a:gd name="T13" fmla="*/ 2147483646 h 96"/>
                <a:gd name="T14" fmla="*/ 2147483646 w 256"/>
                <a:gd name="T15" fmla="*/ 2147483646 h 96"/>
                <a:gd name="T16" fmla="*/ 2147483646 w 256"/>
                <a:gd name="T17" fmla="*/ 2147483646 h 96"/>
                <a:gd name="T18" fmla="*/ 2147483646 w 256"/>
                <a:gd name="T19" fmla="*/ 2147483646 h 96"/>
                <a:gd name="T20" fmla="*/ 2147483646 w 256"/>
                <a:gd name="T21" fmla="*/ 2147483646 h 96"/>
                <a:gd name="T22" fmla="*/ 2147483646 w 256"/>
                <a:gd name="T23" fmla="*/ 2147483646 h 96"/>
                <a:gd name="T24" fmla="*/ 2147483646 w 256"/>
                <a:gd name="T25" fmla="*/ 2147483646 h 96"/>
                <a:gd name="T26" fmla="*/ 2147483646 w 256"/>
                <a:gd name="T27" fmla="*/ 2147483646 h 96"/>
                <a:gd name="T28" fmla="*/ 2147483646 w 256"/>
                <a:gd name="T29" fmla="*/ 2147483646 h 96"/>
                <a:gd name="T30" fmla="*/ 0 w 256"/>
                <a:gd name="T31" fmla="*/ 2147483646 h 96"/>
                <a:gd name="T32" fmla="*/ 2147483646 w 256"/>
                <a:gd name="T33" fmla="*/ 2147483646 h 96"/>
                <a:gd name="T34" fmla="*/ 2147483646 w 256"/>
                <a:gd name="T35" fmla="*/ 2147483646 h 96"/>
                <a:gd name="T36" fmla="*/ 2147483646 w 256"/>
                <a:gd name="T37" fmla="*/ 0 h 96"/>
                <a:gd name="T38" fmla="*/ 2147483646 w 256"/>
                <a:gd name="T39" fmla="*/ 2147483646 h 96"/>
                <a:gd name="T40" fmla="*/ 2147483646 w 256"/>
                <a:gd name="T41" fmla="*/ 2147483646 h 96"/>
                <a:gd name="T42" fmla="*/ 2147483646 w 256"/>
                <a:gd name="T43" fmla="*/ 2147483646 h 96"/>
                <a:gd name="T44" fmla="*/ 2147483646 w 256"/>
                <a:gd name="T45" fmla="*/ 2147483646 h 96"/>
                <a:gd name="T46" fmla="*/ 2147483646 w 256"/>
                <a:gd name="T47" fmla="*/ 2147483646 h 96"/>
                <a:gd name="T48" fmla="*/ 2147483646 w 256"/>
                <a:gd name="T49" fmla="*/ 2147483646 h 96"/>
                <a:gd name="T50" fmla="*/ 2147483646 w 256"/>
                <a:gd name="T51" fmla="*/ 2147483646 h 96"/>
                <a:gd name="T52" fmla="*/ 2147483646 w 256"/>
                <a:gd name="T53" fmla="*/ 2147483646 h 96"/>
                <a:gd name="T54" fmla="*/ 2147483646 w 256"/>
                <a:gd name="T55" fmla="*/ 0 h 96"/>
                <a:gd name="T56" fmla="*/ 2147483646 w 256"/>
                <a:gd name="T57" fmla="*/ 2147483646 h 96"/>
                <a:gd name="T58" fmla="*/ 2147483646 w 256"/>
                <a:gd name="T59" fmla="*/ 2147483646 h 96"/>
                <a:gd name="T60" fmla="*/ 2147483646 w 256"/>
                <a:gd name="T61" fmla="*/ 2147483646 h 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96">
                  <a:moveTo>
                    <a:pt x="256" y="48"/>
                  </a:moveTo>
                  <a:cubicBezTo>
                    <a:pt x="256" y="52"/>
                    <a:pt x="254" y="55"/>
                    <a:pt x="252" y="57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0" y="95"/>
                    <a:pt x="207" y="96"/>
                    <a:pt x="204" y="96"/>
                  </a:cubicBezTo>
                  <a:cubicBezTo>
                    <a:pt x="197" y="96"/>
                    <a:pt x="192" y="91"/>
                    <a:pt x="192" y="84"/>
                  </a:cubicBezTo>
                  <a:cubicBezTo>
                    <a:pt x="192" y="80"/>
                    <a:pt x="194" y="77"/>
                    <a:pt x="196" y="75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2" y="77"/>
                    <a:pt x="64" y="80"/>
                    <a:pt x="64" y="84"/>
                  </a:cubicBezTo>
                  <a:cubicBezTo>
                    <a:pt x="64" y="91"/>
                    <a:pt x="59" y="96"/>
                    <a:pt x="52" y="96"/>
                  </a:cubicBezTo>
                  <a:cubicBezTo>
                    <a:pt x="49" y="96"/>
                    <a:pt x="46" y="95"/>
                    <a:pt x="44" y="93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5"/>
                    <a:pt x="0" y="52"/>
                    <a:pt x="0" y="48"/>
                  </a:cubicBezTo>
                  <a:cubicBezTo>
                    <a:pt x="0" y="44"/>
                    <a:pt x="2" y="41"/>
                    <a:pt x="4" y="39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1"/>
                    <a:pt x="49" y="0"/>
                    <a:pt x="52" y="0"/>
                  </a:cubicBezTo>
                  <a:cubicBezTo>
                    <a:pt x="59" y="0"/>
                    <a:pt x="64" y="5"/>
                    <a:pt x="64" y="12"/>
                  </a:cubicBezTo>
                  <a:cubicBezTo>
                    <a:pt x="64" y="16"/>
                    <a:pt x="62" y="19"/>
                    <a:pt x="60" y="21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213" y="36"/>
                    <a:pt x="213" y="36"/>
                    <a:pt x="213" y="36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4" y="19"/>
                    <a:pt x="192" y="16"/>
                    <a:pt x="192" y="12"/>
                  </a:cubicBezTo>
                  <a:cubicBezTo>
                    <a:pt x="192" y="5"/>
                    <a:pt x="197" y="0"/>
                    <a:pt x="204" y="0"/>
                  </a:cubicBezTo>
                  <a:cubicBezTo>
                    <a:pt x="207" y="0"/>
                    <a:pt x="210" y="1"/>
                    <a:pt x="212" y="3"/>
                  </a:cubicBezTo>
                  <a:cubicBezTo>
                    <a:pt x="252" y="39"/>
                    <a:pt x="252" y="39"/>
                    <a:pt x="252" y="39"/>
                  </a:cubicBezTo>
                  <a:cubicBezTo>
                    <a:pt x="254" y="41"/>
                    <a:pt x="256" y="44"/>
                    <a:pt x="256" y="4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5" name="Freeform 38"/>
            <p:cNvSpPr>
              <a:spLocks/>
            </p:cNvSpPr>
            <p:nvPr/>
          </p:nvSpPr>
          <p:spPr bwMode="auto">
            <a:xfrm>
              <a:off x="11432638" y="4766586"/>
              <a:ext cx="182318" cy="489281"/>
            </a:xfrm>
            <a:custGeom>
              <a:avLst/>
              <a:gdLst>
                <a:gd name="T0" fmla="*/ 2147483646 w 96"/>
                <a:gd name="T1" fmla="*/ 2147483646 h 256"/>
                <a:gd name="T2" fmla="*/ 2147483646 w 96"/>
                <a:gd name="T3" fmla="*/ 2147483646 h 256"/>
                <a:gd name="T4" fmla="*/ 2147483646 w 96"/>
                <a:gd name="T5" fmla="*/ 2147483646 h 256"/>
                <a:gd name="T6" fmla="*/ 2147483646 w 96"/>
                <a:gd name="T7" fmla="*/ 2147483646 h 256"/>
                <a:gd name="T8" fmla="*/ 2147483646 w 96"/>
                <a:gd name="T9" fmla="*/ 2147483646 h 256"/>
                <a:gd name="T10" fmla="*/ 2147483646 w 96"/>
                <a:gd name="T11" fmla="*/ 2147483646 h 256"/>
                <a:gd name="T12" fmla="*/ 2147483646 w 96"/>
                <a:gd name="T13" fmla="*/ 2147483646 h 256"/>
                <a:gd name="T14" fmla="*/ 2147483646 w 96"/>
                <a:gd name="T15" fmla="*/ 2147483646 h 256"/>
                <a:gd name="T16" fmla="*/ 2147483646 w 96"/>
                <a:gd name="T17" fmla="*/ 2147483646 h 256"/>
                <a:gd name="T18" fmla="*/ 2147483646 w 96"/>
                <a:gd name="T19" fmla="*/ 2147483646 h 256"/>
                <a:gd name="T20" fmla="*/ 2147483646 w 96"/>
                <a:gd name="T21" fmla="*/ 2147483646 h 256"/>
                <a:gd name="T22" fmla="*/ 2147483646 w 96"/>
                <a:gd name="T23" fmla="*/ 2147483646 h 256"/>
                <a:gd name="T24" fmla="*/ 2147483646 w 96"/>
                <a:gd name="T25" fmla="*/ 2147483646 h 256"/>
                <a:gd name="T26" fmla="*/ 2147483646 w 96"/>
                <a:gd name="T27" fmla="*/ 2147483646 h 256"/>
                <a:gd name="T28" fmla="*/ 0 w 96"/>
                <a:gd name="T29" fmla="*/ 2147483646 h 256"/>
                <a:gd name="T30" fmla="*/ 2147483646 w 96"/>
                <a:gd name="T31" fmla="*/ 2147483646 h 256"/>
                <a:gd name="T32" fmla="*/ 2147483646 w 96"/>
                <a:gd name="T33" fmla="*/ 2147483646 h 256"/>
                <a:gd name="T34" fmla="*/ 2147483646 w 96"/>
                <a:gd name="T35" fmla="*/ 2147483646 h 256"/>
                <a:gd name="T36" fmla="*/ 2147483646 w 96"/>
                <a:gd name="T37" fmla="*/ 2147483646 h 256"/>
                <a:gd name="T38" fmla="*/ 2147483646 w 96"/>
                <a:gd name="T39" fmla="*/ 2147483646 h 256"/>
                <a:gd name="T40" fmla="*/ 2147483646 w 96"/>
                <a:gd name="T41" fmla="*/ 2147483646 h 256"/>
                <a:gd name="T42" fmla="*/ 2147483646 w 96"/>
                <a:gd name="T43" fmla="*/ 2147483646 h 256"/>
                <a:gd name="T44" fmla="*/ 2147483646 w 96"/>
                <a:gd name="T45" fmla="*/ 2147483646 h 256"/>
                <a:gd name="T46" fmla="*/ 0 w 96"/>
                <a:gd name="T47" fmla="*/ 2147483646 h 256"/>
                <a:gd name="T48" fmla="*/ 2147483646 w 96"/>
                <a:gd name="T49" fmla="*/ 2147483646 h 256"/>
                <a:gd name="T50" fmla="*/ 2147483646 w 96"/>
                <a:gd name="T51" fmla="*/ 2147483646 h 256"/>
                <a:gd name="T52" fmla="*/ 2147483646 w 96"/>
                <a:gd name="T53" fmla="*/ 2147483646 h 256"/>
                <a:gd name="T54" fmla="*/ 2147483646 w 96"/>
                <a:gd name="T55" fmla="*/ 0 h 256"/>
                <a:gd name="T56" fmla="*/ 2147483646 w 96"/>
                <a:gd name="T57" fmla="*/ 2147483646 h 256"/>
                <a:gd name="T58" fmla="*/ 2147483646 w 96"/>
                <a:gd name="T59" fmla="*/ 2147483646 h 256"/>
                <a:gd name="T60" fmla="*/ 2147483646 w 96"/>
                <a:gd name="T61" fmla="*/ 2147483646 h 256"/>
                <a:gd name="T62" fmla="*/ 2147483646 w 96"/>
                <a:gd name="T63" fmla="*/ 2147483646 h 256"/>
                <a:gd name="T64" fmla="*/ 2147483646 w 96"/>
                <a:gd name="T65" fmla="*/ 2147483646 h 2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6" h="256">
                  <a:moveTo>
                    <a:pt x="84" y="64"/>
                  </a:moveTo>
                  <a:cubicBezTo>
                    <a:pt x="80" y="64"/>
                    <a:pt x="77" y="62"/>
                    <a:pt x="75" y="60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213"/>
                    <a:pt x="60" y="213"/>
                    <a:pt x="60" y="213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77" y="194"/>
                    <a:pt x="80" y="192"/>
                    <a:pt x="84" y="192"/>
                  </a:cubicBezTo>
                  <a:cubicBezTo>
                    <a:pt x="91" y="192"/>
                    <a:pt x="96" y="197"/>
                    <a:pt x="96" y="204"/>
                  </a:cubicBezTo>
                  <a:cubicBezTo>
                    <a:pt x="96" y="207"/>
                    <a:pt x="95" y="210"/>
                    <a:pt x="93" y="212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5" y="254"/>
                    <a:pt x="52" y="256"/>
                    <a:pt x="48" y="256"/>
                  </a:cubicBezTo>
                  <a:cubicBezTo>
                    <a:pt x="44" y="256"/>
                    <a:pt x="41" y="254"/>
                    <a:pt x="39" y="252"/>
                  </a:cubicBezTo>
                  <a:cubicBezTo>
                    <a:pt x="3" y="212"/>
                    <a:pt x="3" y="212"/>
                    <a:pt x="3" y="212"/>
                  </a:cubicBezTo>
                  <a:cubicBezTo>
                    <a:pt x="1" y="210"/>
                    <a:pt x="0" y="207"/>
                    <a:pt x="0" y="204"/>
                  </a:cubicBezTo>
                  <a:cubicBezTo>
                    <a:pt x="0" y="197"/>
                    <a:pt x="5" y="192"/>
                    <a:pt x="12" y="192"/>
                  </a:cubicBezTo>
                  <a:cubicBezTo>
                    <a:pt x="16" y="192"/>
                    <a:pt x="19" y="194"/>
                    <a:pt x="21" y="196"/>
                  </a:cubicBezTo>
                  <a:cubicBezTo>
                    <a:pt x="36" y="213"/>
                    <a:pt x="36" y="213"/>
                    <a:pt x="36" y="213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19" y="62"/>
                    <a:pt x="16" y="64"/>
                    <a:pt x="12" y="64"/>
                  </a:cubicBezTo>
                  <a:cubicBezTo>
                    <a:pt x="5" y="64"/>
                    <a:pt x="0" y="59"/>
                    <a:pt x="0" y="52"/>
                  </a:cubicBezTo>
                  <a:cubicBezTo>
                    <a:pt x="0" y="49"/>
                    <a:pt x="1" y="46"/>
                    <a:pt x="3" y="4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1" y="2"/>
                    <a:pt x="44" y="0"/>
                    <a:pt x="48" y="0"/>
                  </a:cubicBezTo>
                  <a:cubicBezTo>
                    <a:pt x="52" y="0"/>
                    <a:pt x="55" y="2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5" y="46"/>
                    <a:pt x="96" y="49"/>
                    <a:pt x="96" y="52"/>
                  </a:cubicBezTo>
                  <a:cubicBezTo>
                    <a:pt x="96" y="59"/>
                    <a:pt x="91" y="64"/>
                    <a:pt x="84" y="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6" name="Freeform 39"/>
            <p:cNvSpPr>
              <a:spLocks noEditPoints="1"/>
            </p:cNvSpPr>
            <p:nvPr/>
          </p:nvSpPr>
          <p:spPr bwMode="auto">
            <a:xfrm>
              <a:off x="10480121" y="4766586"/>
              <a:ext cx="379518" cy="489281"/>
            </a:xfrm>
            <a:custGeom>
              <a:avLst/>
              <a:gdLst>
                <a:gd name="T0" fmla="*/ 2147483646 w 200"/>
                <a:gd name="T1" fmla="*/ 2147483646 h 256"/>
                <a:gd name="T2" fmla="*/ 2147483646 w 200"/>
                <a:gd name="T3" fmla="*/ 2147483646 h 256"/>
                <a:gd name="T4" fmla="*/ 2147483646 w 200"/>
                <a:gd name="T5" fmla="*/ 2147483646 h 256"/>
                <a:gd name="T6" fmla="*/ 2147483646 w 200"/>
                <a:gd name="T7" fmla="*/ 2147483646 h 256"/>
                <a:gd name="T8" fmla="*/ 2147483646 w 200"/>
                <a:gd name="T9" fmla="*/ 2147483646 h 256"/>
                <a:gd name="T10" fmla="*/ 2147483646 w 200"/>
                <a:gd name="T11" fmla="*/ 2147483646 h 256"/>
                <a:gd name="T12" fmla="*/ 2147483646 w 200"/>
                <a:gd name="T13" fmla="*/ 2147483646 h 256"/>
                <a:gd name="T14" fmla="*/ 2147483646 w 200"/>
                <a:gd name="T15" fmla="*/ 2147483646 h 256"/>
                <a:gd name="T16" fmla="*/ 2147483646 w 200"/>
                <a:gd name="T17" fmla="*/ 2147483646 h 256"/>
                <a:gd name="T18" fmla="*/ 2147483646 w 200"/>
                <a:gd name="T19" fmla="*/ 2147483646 h 256"/>
                <a:gd name="T20" fmla="*/ 2147483646 w 200"/>
                <a:gd name="T21" fmla="*/ 2147483646 h 256"/>
                <a:gd name="T22" fmla="*/ 2147483646 w 200"/>
                <a:gd name="T23" fmla="*/ 2147483646 h 256"/>
                <a:gd name="T24" fmla="*/ 2147483646 w 200"/>
                <a:gd name="T25" fmla="*/ 2147483646 h 256"/>
                <a:gd name="T26" fmla="*/ 2147483646 w 200"/>
                <a:gd name="T27" fmla="*/ 2147483646 h 256"/>
                <a:gd name="T28" fmla="*/ 2147483646 w 200"/>
                <a:gd name="T29" fmla="*/ 2147483646 h 256"/>
                <a:gd name="T30" fmla="*/ 2147483646 w 200"/>
                <a:gd name="T31" fmla="*/ 2147483646 h 256"/>
                <a:gd name="T32" fmla="*/ 2147483646 w 200"/>
                <a:gd name="T33" fmla="*/ 2147483646 h 256"/>
                <a:gd name="T34" fmla="*/ 2147483646 w 200"/>
                <a:gd name="T35" fmla="*/ 2147483646 h 256"/>
                <a:gd name="T36" fmla="*/ 2147483646 w 200"/>
                <a:gd name="T37" fmla="*/ 0 h 256"/>
                <a:gd name="T38" fmla="*/ 2147483646 w 200"/>
                <a:gd name="T39" fmla="*/ 2147483646 h 256"/>
                <a:gd name="T40" fmla="*/ 2147483646 w 200"/>
                <a:gd name="T41" fmla="*/ 2147483646 h 256"/>
                <a:gd name="T42" fmla="*/ 2147483646 w 200"/>
                <a:gd name="T43" fmla="*/ 2147483646 h 256"/>
                <a:gd name="T44" fmla="*/ 2147483646 w 200"/>
                <a:gd name="T45" fmla="*/ 2147483646 h 256"/>
                <a:gd name="T46" fmla="*/ 2147483646 w 200"/>
                <a:gd name="T47" fmla="*/ 2147483646 h 256"/>
                <a:gd name="T48" fmla="*/ 2147483646 w 200"/>
                <a:gd name="T49" fmla="*/ 2147483646 h 256"/>
                <a:gd name="T50" fmla="*/ 2147483646 w 200"/>
                <a:gd name="T51" fmla="*/ 2147483646 h 256"/>
                <a:gd name="T52" fmla="*/ 2147483646 w 200"/>
                <a:gd name="T53" fmla="*/ 2147483646 h 256"/>
                <a:gd name="T54" fmla="*/ 2147483646 w 200"/>
                <a:gd name="T55" fmla="*/ 2147483646 h 256"/>
                <a:gd name="T56" fmla="*/ 2147483646 w 200"/>
                <a:gd name="T57" fmla="*/ 2147483646 h 256"/>
                <a:gd name="T58" fmla="*/ 2147483646 w 200"/>
                <a:gd name="T59" fmla="*/ 2147483646 h 256"/>
                <a:gd name="T60" fmla="*/ 2147483646 w 200"/>
                <a:gd name="T61" fmla="*/ 2147483646 h 256"/>
                <a:gd name="T62" fmla="*/ 2147483646 w 200"/>
                <a:gd name="T63" fmla="*/ 2147483646 h 256"/>
                <a:gd name="T64" fmla="*/ 2147483646 w 200"/>
                <a:gd name="T65" fmla="*/ 2147483646 h 256"/>
                <a:gd name="T66" fmla="*/ 2147483646 w 200"/>
                <a:gd name="T67" fmla="*/ 2147483646 h 256"/>
                <a:gd name="T68" fmla="*/ 2147483646 w 200"/>
                <a:gd name="T69" fmla="*/ 2147483646 h 256"/>
                <a:gd name="T70" fmla="*/ 2147483646 w 200"/>
                <a:gd name="T71" fmla="*/ 2147483646 h 256"/>
                <a:gd name="T72" fmla="*/ 2147483646 w 200"/>
                <a:gd name="T73" fmla="*/ 2147483646 h 256"/>
                <a:gd name="T74" fmla="*/ 2147483646 w 200"/>
                <a:gd name="T75" fmla="*/ 2147483646 h 256"/>
                <a:gd name="T76" fmla="*/ 2147483646 w 200"/>
                <a:gd name="T77" fmla="*/ 2147483646 h 256"/>
                <a:gd name="T78" fmla="*/ 2147483646 w 200"/>
                <a:gd name="T79" fmla="*/ 2147483646 h 256"/>
                <a:gd name="T80" fmla="*/ 2147483646 w 200"/>
                <a:gd name="T81" fmla="*/ 2147483646 h 256"/>
                <a:gd name="T82" fmla="*/ 2147483646 w 200"/>
                <a:gd name="T83" fmla="*/ 2147483646 h 256"/>
                <a:gd name="T84" fmla="*/ 2147483646 w 200"/>
                <a:gd name="T85" fmla="*/ 2147483646 h 256"/>
                <a:gd name="T86" fmla="*/ 2147483646 w 200"/>
                <a:gd name="T87" fmla="*/ 2147483646 h 256"/>
                <a:gd name="T88" fmla="*/ 2147483646 w 200"/>
                <a:gd name="T89" fmla="*/ 2147483646 h 256"/>
                <a:gd name="T90" fmla="*/ 2147483646 w 200"/>
                <a:gd name="T91" fmla="*/ 2147483646 h 256"/>
                <a:gd name="T92" fmla="*/ 0 w 200"/>
                <a:gd name="T93" fmla="*/ 2147483646 h 256"/>
                <a:gd name="T94" fmla="*/ 2147483646 w 200"/>
                <a:gd name="T95" fmla="*/ 2147483646 h 256"/>
                <a:gd name="T96" fmla="*/ 2147483646 w 200"/>
                <a:gd name="T97" fmla="*/ 2147483646 h 256"/>
                <a:gd name="T98" fmla="*/ 2147483646 w 200"/>
                <a:gd name="T99" fmla="*/ 2147483646 h 256"/>
                <a:gd name="T100" fmla="*/ 2147483646 w 200"/>
                <a:gd name="T101" fmla="*/ 2147483646 h 256"/>
                <a:gd name="T102" fmla="*/ 2147483646 w 200"/>
                <a:gd name="T103" fmla="*/ 0 h 256"/>
                <a:gd name="T104" fmla="*/ 2147483646 w 200"/>
                <a:gd name="T105" fmla="*/ 2147483646 h 256"/>
                <a:gd name="T106" fmla="*/ 2147483646 w 200"/>
                <a:gd name="T107" fmla="*/ 2147483646 h 256"/>
                <a:gd name="T108" fmla="*/ 2147483646 w 200"/>
                <a:gd name="T109" fmla="*/ 2147483646 h 256"/>
                <a:gd name="T110" fmla="*/ 2147483646 w 200"/>
                <a:gd name="T111" fmla="*/ 2147483646 h 256"/>
                <a:gd name="T112" fmla="*/ 2147483646 w 200"/>
                <a:gd name="T113" fmla="*/ 2147483646 h 256"/>
                <a:gd name="T114" fmla="*/ 2147483646 w 200"/>
                <a:gd name="T115" fmla="*/ 2147483646 h 2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" h="256">
                  <a:moveTo>
                    <a:pt x="197" y="212"/>
                  </a:moveTo>
                  <a:cubicBezTo>
                    <a:pt x="197" y="212"/>
                    <a:pt x="197" y="212"/>
                    <a:pt x="197" y="212"/>
                  </a:cubicBezTo>
                  <a:cubicBezTo>
                    <a:pt x="161" y="252"/>
                    <a:pt x="161" y="252"/>
                    <a:pt x="161" y="252"/>
                  </a:cubicBezTo>
                  <a:cubicBezTo>
                    <a:pt x="161" y="252"/>
                    <a:pt x="161" y="252"/>
                    <a:pt x="161" y="252"/>
                  </a:cubicBezTo>
                  <a:cubicBezTo>
                    <a:pt x="159" y="254"/>
                    <a:pt x="156" y="256"/>
                    <a:pt x="152" y="256"/>
                  </a:cubicBezTo>
                  <a:cubicBezTo>
                    <a:pt x="148" y="256"/>
                    <a:pt x="145" y="254"/>
                    <a:pt x="143" y="252"/>
                  </a:cubicBezTo>
                  <a:cubicBezTo>
                    <a:pt x="143" y="252"/>
                    <a:pt x="143" y="252"/>
                    <a:pt x="143" y="252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5" y="210"/>
                    <a:pt x="104" y="207"/>
                    <a:pt x="104" y="204"/>
                  </a:cubicBezTo>
                  <a:cubicBezTo>
                    <a:pt x="104" y="197"/>
                    <a:pt x="109" y="192"/>
                    <a:pt x="116" y="192"/>
                  </a:cubicBezTo>
                  <a:cubicBezTo>
                    <a:pt x="120" y="192"/>
                    <a:pt x="123" y="194"/>
                    <a:pt x="125" y="196"/>
                  </a:cubicBezTo>
                  <a:cubicBezTo>
                    <a:pt x="125" y="196"/>
                    <a:pt x="125" y="196"/>
                    <a:pt x="125" y="196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40" y="156"/>
                    <a:pt x="140" y="156"/>
                    <a:pt x="140" y="156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9" y="0"/>
                    <a:pt x="164" y="5"/>
                    <a:pt x="164" y="12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4" y="116"/>
                    <a:pt x="164" y="116"/>
                    <a:pt x="164" y="116"/>
                  </a:cubicBezTo>
                  <a:cubicBezTo>
                    <a:pt x="164" y="140"/>
                    <a:pt x="164" y="140"/>
                    <a:pt x="164" y="140"/>
                  </a:cubicBezTo>
                  <a:cubicBezTo>
                    <a:pt x="164" y="213"/>
                    <a:pt x="164" y="213"/>
                    <a:pt x="164" y="213"/>
                  </a:cubicBezTo>
                  <a:cubicBezTo>
                    <a:pt x="179" y="196"/>
                    <a:pt x="179" y="196"/>
                    <a:pt x="179" y="196"/>
                  </a:cubicBezTo>
                  <a:cubicBezTo>
                    <a:pt x="179" y="196"/>
                    <a:pt x="179" y="196"/>
                    <a:pt x="179" y="196"/>
                  </a:cubicBezTo>
                  <a:cubicBezTo>
                    <a:pt x="181" y="194"/>
                    <a:pt x="184" y="192"/>
                    <a:pt x="188" y="192"/>
                  </a:cubicBezTo>
                  <a:cubicBezTo>
                    <a:pt x="195" y="192"/>
                    <a:pt x="200" y="197"/>
                    <a:pt x="200" y="204"/>
                  </a:cubicBezTo>
                  <a:cubicBezTo>
                    <a:pt x="200" y="207"/>
                    <a:pt x="199" y="210"/>
                    <a:pt x="197" y="212"/>
                  </a:cubicBezTo>
                  <a:moveTo>
                    <a:pt x="84" y="64"/>
                  </a:moveTo>
                  <a:cubicBezTo>
                    <a:pt x="80" y="64"/>
                    <a:pt x="77" y="62"/>
                    <a:pt x="75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60" y="251"/>
                    <a:pt x="55" y="256"/>
                    <a:pt x="48" y="256"/>
                  </a:cubicBezTo>
                  <a:cubicBezTo>
                    <a:pt x="41" y="256"/>
                    <a:pt x="36" y="251"/>
                    <a:pt x="36" y="244"/>
                  </a:cubicBezTo>
                  <a:cubicBezTo>
                    <a:pt x="36" y="213"/>
                    <a:pt x="36" y="213"/>
                    <a:pt x="36" y="213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19" y="62"/>
                    <a:pt x="16" y="64"/>
                    <a:pt x="12" y="64"/>
                  </a:cubicBezTo>
                  <a:cubicBezTo>
                    <a:pt x="5" y="64"/>
                    <a:pt x="0" y="59"/>
                    <a:pt x="0" y="52"/>
                  </a:cubicBezTo>
                  <a:cubicBezTo>
                    <a:pt x="0" y="49"/>
                    <a:pt x="1" y="46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1" y="2"/>
                    <a:pt x="44" y="0"/>
                    <a:pt x="48" y="0"/>
                  </a:cubicBezTo>
                  <a:cubicBezTo>
                    <a:pt x="52" y="0"/>
                    <a:pt x="55" y="2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5" y="46"/>
                    <a:pt x="96" y="49"/>
                    <a:pt x="96" y="52"/>
                  </a:cubicBezTo>
                  <a:cubicBezTo>
                    <a:pt x="96" y="59"/>
                    <a:pt x="91" y="64"/>
                    <a:pt x="84" y="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7" name="Freeform 40"/>
            <p:cNvSpPr>
              <a:spLocks noEditPoints="1"/>
            </p:cNvSpPr>
            <p:nvPr/>
          </p:nvSpPr>
          <p:spPr bwMode="auto">
            <a:xfrm>
              <a:off x="9572253" y="4820537"/>
              <a:ext cx="487421" cy="381379"/>
            </a:xfrm>
            <a:custGeom>
              <a:avLst/>
              <a:gdLst>
                <a:gd name="T0" fmla="*/ 2147483646 w 256"/>
                <a:gd name="T1" fmla="*/ 2147483646 h 200"/>
                <a:gd name="T2" fmla="*/ 2147483646 w 256"/>
                <a:gd name="T3" fmla="*/ 2147483646 h 200"/>
                <a:gd name="T4" fmla="*/ 2147483646 w 256"/>
                <a:gd name="T5" fmla="*/ 2147483646 h 200"/>
                <a:gd name="T6" fmla="*/ 2147483646 w 256"/>
                <a:gd name="T7" fmla="*/ 2147483646 h 200"/>
                <a:gd name="T8" fmla="*/ 2147483646 w 256"/>
                <a:gd name="T9" fmla="*/ 2147483646 h 200"/>
                <a:gd name="T10" fmla="*/ 2147483646 w 256"/>
                <a:gd name="T11" fmla="*/ 2147483646 h 200"/>
                <a:gd name="T12" fmla="*/ 2147483646 w 256"/>
                <a:gd name="T13" fmla="*/ 2147483646 h 200"/>
                <a:gd name="T14" fmla="*/ 2147483646 w 256"/>
                <a:gd name="T15" fmla="*/ 2147483646 h 200"/>
                <a:gd name="T16" fmla="*/ 2147483646 w 256"/>
                <a:gd name="T17" fmla="*/ 2147483646 h 200"/>
                <a:gd name="T18" fmla="*/ 2147483646 w 256"/>
                <a:gd name="T19" fmla="*/ 2147483646 h 200"/>
                <a:gd name="T20" fmla="*/ 2147483646 w 256"/>
                <a:gd name="T21" fmla="*/ 2147483646 h 200"/>
                <a:gd name="T22" fmla="*/ 2147483646 w 256"/>
                <a:gd name="T23" fmla="*/ 2147483646 h 200"/>
                <a:gd name="T24" fmla="*/ 2147483646 w 256"/>
                <a:gd name="T25" fmla="*/ 2147483646 h 200"/>
                <a:gd name="T26" fmla="*/ 0 w 256"/>
                <a:gd name="T27" fmla="*/ 2147483646 h 200"/>
                <a:gd name="T28" fmla="*/ 2147483646 w 256"/>
                <a:gd name="T29" fmla="*/ 2147483646 h 200"/>
                <a:gd name="T30" fmla="*/ 2147483646 w 256"/>
                <a:gd name="T31" fmla="*/ 2147483646 h 200"/>
                <a:gd name="T32" fmla="*/ 2147483646 w 256"/>
                <a:gd name="T33" fmla="*/ 2147483646 h 200"/>
                <a:gd name="T34" fmla="*/ 2147483646 w 256"/>
                <a:gd name="T35" fmla="*/ 2147483646 h 200"/>
                <a:gd name="T36" fmla="*/ 2147483646 w 256"/>
                <a:gd name="T37" fmla="*/ 2147483646 h 200"/>
                <a:gd name="T38" fmla="*/ 2147483646 w 256"/>
                <a:gd name="T39" fmla="*/ 2147483646 h 200"/>
                <a:gd name="T40" fmla="*/ 2147483646 w 256"/>
                <a:gd name="T41" fmla="*/ 2147483646 h 200"/>
                <a:gd name="T42" fmla="*/ 2147483646 w 256"/>
                <a:gd name="T43" fmla="*/ 2147483646 h 200"/>
                <a:gd name="T44" fmla="*/ 2147483646 w 256"/>
                <a:gd name="T45" fmla="*/ 2147483646 h 200"/>
                <a:gd name="T46" fmla="*/ 2147483646 w 256"/>
                <a:gd name="T47" fmla="*/ 0 h 200"/>
                <a:gd name="T48" fmla="*/ 2147483646 w 256"/>
                <a:gd name="T49" fmla="*/ 2147483646 h 200"/>
                <a:gd name="T50" fmla="*/ 2147483646 w 256"/>
                <a:gd name="T51" fmla="*/ 2147483646 h 200"/>
                <a:gd name="T52" fmla="*/ 2147483646 w 256"/>
                <a:gd name="T53" fmla="*/ 2147483646 h 200"/>
                <a:gd name="T54" fmla="*/ 2147483646 w 256"/>
                <a:gd name="T55" fmla="*/ 2147483646 h 200"/>
                <a:gd name="T56" fmla="*/ 2147483646 w 256"/>
                <a:gd name="T57" fmla="*/ 2147483646 h 200"/>
                <a:gd name="T58" fmla="*/ 2147483646 w 256"/>
                <a:gd name="T59" fmla="*/ 2147483646 h 200"/>
                <a:gd name="T60" fmla="*/ 2147483646 w 256"/>
                <a:gd name="T61" fmla="*/ 2147483646 h 200"/>
                <a:gd name="T62" fmla="*/ 2147483646 w 256"/>
                <a:gd name="T63" fmla="*/ 2147483646 h 200"/>
                <a:gd name="T64" fmla="*/ 2147483646 w 256"/>
                <a:gd name="T65" fmla="*/ 2147483646 h 200"/>
                <a:gd name="T66" fmla="*/ 2147483646 w 256"/>
                <a:gd name="T67" fmla="*/ 2147483646 h 200"/>
                <a:gd name="T68" fmla="*/ 2147483646 w 256"/>
                <a:gd name="T69" fmla="*/ 2147483646 h 200"/>
                <a:gd name="T70" fmla="*/ 2147483646 w 256"/>
                <a:gd name="T71" fmla="*/ 2147483646 h 200"/>
                <a:gd name="T72" fmla="*/ 2147483646 w 256"/>
                <a:gd name="T73" fmla="*/ 2147483646 h 200"/>
                <a:gd name="T74" fmla="*/ 2147483646 w 256"/>
                <a:gd name="T75" fmla="*/ 2147483646 h 200"/>
                <a:gd name="T76" fmla="*/ 2147483646 w 256"/>
                <a:gd name="T77" fmla="*/ 2147483646 h 200"/>
                <a:gd name="T78" fmla="*/ 2147483646 w 256"/>
                <a:gd name="T79" fmla="*/ 2147483646 h 200"/>
                <a:gd name="T80" fmla="*/ 2147483646 w 256"/>
                <a:gd name="T81" fmla="*/ 2147483646 h 200"/>
                <a:gd name="T82" fmla="*/ 2147483646 w 256"/>
                <a:gd name="T83" fmla="*/ 2147483646 h 200"/>
                <a:gd name="T84" fmla="*/ 2147483646 w 256"/>
                <a:gd name="T85" fmla="*/ 2147483646 h 200"/>
                <a:gd name="T86" fmla="*/ 2147483646 w 256"/>
                <a:gd name="T87" fmla="*/ 2147483646 h 200"/>
                <a:gd name="T88" fmla="*/ 2147483646 w 256"/>
                <a:gd name="T89" fmla="*/ 2147483646 h 200"/>
                <a:gd name="T90" fmla="*/ 2147483646 w 256"/>
                <a:gd name="T91" fmla="*/ 2147483646 h 200"/>
                <a:gd name="T92" fmla="*/ 2147483646 w 256"/>
                <a:gd name="T93" fmla="*/ 2147483646 h 200"/>
                <a:gd name="T94" fmla="*/ 2147483646 w 256"/>
                <a:gd name="T95" fmla="*/ 2147483646 h 200"/>
                <a:gd name="T96" fmla="*/ 2147483646 w 256"/>
                <a:gd name="T97" fmla="*/ 2147483646 h 200"/>
                <a:gd name="T98" fmla="*/ 2147483646 w 256"/>
                <a:gd name="T99" fmla="*/ 2147483646 h 200"/>
                <a:gd name="T100" fmla="*/ 2147483646 w 256"/>
                <a:gd name="T101" fmla="*/ 2147483646 h 200"/>
                <a:gd name="T102" fmla="*/ 2147483646 w 256"/>
                <a:gd name="T103" fmla="*/ 2147483646 h 200"/>
                <a:gd name="T104" fmla="*/ 2147483646 w 256"/>
                <a:gd name="T105" fmla="*/ 2147483646 h 200"/>
                <a:gd name="T106" fmla="*/ 2147483646 w 256"/>
                <a:gd name="T107" fmla="*/ 2147483646 h 200"/>
                <a:gd name="T108" fmla="*/ 2147483646 w 256"/>
                <a:gd name="T109" fmla="*/ 2147483646 h 200"/>
                <a:gd name="T110" fmla="*/ 2147483646 w 256"/>
                <a:gd name="T111" fmla="*/ 2147483646 h 200"/>
                <a:gd name="T112" fmla="*/ 2147483646 w 256"/>
                <a:gd name="T113" fmla="*/ 2147483646 h 200"/>
                <a:gd name="T114" fmla="*/ 0 w 256"/>
                <a:gd name="T115" fmla="*/ 2147483646 h 200"/>
                <a:gd name="T116" fmla="*/ 2147483646 w 256"/>
                <a:gd name="T117" fmla="*/ 2147483646 h 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6" h="200">
                  <a:moveTo>
                    <a:pt x="252" y="57"/>
                  </a:moveTo>
                  <a:cubicBezTo>
                    <a:pt x="252" y="57"/>
                    <a:pt x="252" y="57"/>
                    <a:pt x="252" y="57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0" y="95"/>
                    <a:pt x="207" y="96"/>
                    <a:pt x="204" y="96"/>
                  </a:cubicBezTo>
                  <a:cubicBezTo>
                    <a:pt x="197" y="96"/>
                    <a:pt x="192" y="91"/>
                    <a:pt x="192" y="84"/>
                  </a:cubicBezTo>
                  <a:cubicBezTo>
                    <a:pt x="192" y="80"/>
                    <a:pt x="194" y="77"/>
                    <a:pt x="196" y="75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5" y="60"/>
                    <a:pt x="0" y="55"/>
                    <a:pt x="0" y="48"/>
                  </a:cubicBezTo>
                  <a:cubicBezTo>
                    <a:pt x="0" y="41"/>
                    <a:pt x="5" y="36"/>
                    <a:pt x="1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213" y="36"/>
                    <a:pt x="213" y="36"/>
                    <a:pt x="213" y="36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4" y="19"/>
                    <a:pt x="192" y="16"/>
                    <a:pt x="192" y="12"/>
                  </a:cubicBezTo>
                  <a:cubicBezTo>
                    <a:pt x="192" y="5"/>
                    <a:pt x="197" y="0"/>
                    <a:pt x="204" y="0"/>
                  </a:cubicBezTo>
                  <a:cubicBezTo>
                    <a:pt x="207" y="0"/>
                    <a:pt x="210" y="1"/>
                    <a:pt x="212" y="3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52" y="39"/>
                    <a:pt x="252" y="39"/>
                    <a:pt x="252" y="39"/>
                  </a:cubicBezTo>
                  <a:cubicBezTo>
                    <a:pt x="252" y="39"/>
                    <a:pt x="252" y="39"/>
                    <a:pt x="252" y="39"/>
                  </a:cubicBezTo>
                  <a:cubicBezTo>
                    <a:pt x="254" y="41"/>
                    <a:pt x="256" y="44"/>
                    <a:pt x="256" y="48"/>
                  </a:cubicBezTo>
                  <a:cubicBezTo>
                    <a:pt x="256" y="52"/>
                    <a:pt x="254" y="55"/>
                    <a:pt x="252" y="57"/>
                  </a:cubicBezTo>
                  <a:moveTo>
                    <a:pt x="4" y="143"/>
                  </a:moveTo>
                  <a:cubicBezTo>
                    <a:pt x="4" y="143"/>
                    <a:pt x="4" y="143"/>
                    <a:pt x="4" y="143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6" y="105"/>
                    <a:pt x="49" y="104"/>
                    <a:pt x="52" y="104"/>
                  </a:cubicBezTo>
                  <a:cubicBezTo>
                    <a:pt x="59" y="104"/>
                    <a:pt x="64" y="109"/>
                    <a:pt x="64" y="116"/>
                  </a:cubicBezTo>
                  <a:cubicBezTo>
                    <a:pt x="64" y="120"/>
                    <a:pt x="62" y="123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100" y="140"/>
                    <a:pt x="100" y="140"/>
                    <a:pt x="100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51" y="140"/>
                    <a:pt x="256" y="145"/>
                    <a:pt x="256" y="152"/>
                  </a:cubicBezTo>
                  <a:cubicBezTo>
                    <a:pt x="256" y="159"/>
                    <a:pt x="251" y="164"/>
                    <a:pt x="244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40" y="164"/>
                    <a:pt x="140" y="164"/>
                    <a:pt x="140" y="164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2" y="181"/>
                    <a:pt x="64" y="184"/>
                    <a:pt x="64" y="188"/>
                  </a:cubicBezTo>
                  <a:cubicBezTo>
                    <a:pt x="64" y="195"/>
                    <a:pt x="59" y="200"/>
                    <a:pt x="52" y="200"/>
                  </a:cubicBezTo>
                  <a:cubicBezTo>
                    <a:pt x="49" y="200"/>
                    <a:pt x="46" y="199"/>
                    <a:pt x="44" y="197"/>
                  </a:cubicBezTo>
                  <a:cubicBezTo>
                    <a:pt x="44" y="197"/>
                    <a:pt x="44" y="197"/>
                    <a:pt x="44" y="197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2" y="159"/>
                    <a:pt x="0" y="156"/>
                    <a:pt x="0" y="152"/>
                  </a:cubicBezTo>
                  <a:cubicBezTo>
                    <a:pt x="0" y="148"/>
                    <a:pt x="2" y="145"/>
                    <a:pt x="4" y="14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8" name="Freeform 41"/>
            <p:cNvSpPr>
              <a:spLocks noEditPoints="1"/>
            </p:cNvSpPr>
            <p:nvPr/>
          </p:nvSpPr>
          <p:spPr bwMode="auto">
            <a:xfrm>
              <a:off x="19039752" y="3912669"/>
              <a:ext cx="334869" cy="489282"/>
            </a:xfrm>
            <a:custGeom>
              <a:avLst/>
              <a:gdLst>
                <a:gd name="T0" fmla="*/ 2147483646 w 176"/>
                <a:gd name="T1" fmla="*/ 2147483646 h 256"/>
                <a:gd name="T2" fmla="*/ 2147483646 w 176"/>
                <a:gd name="T3" fmla="*/ 2147483646 h 256"/>
                <a:gd name="T4" fmla="*/ 0 w 176"/>
                <a:gd name="T5" fmla="*/ 2147483646 h 256"/>
                <a:gd name="T6" fmla="*/ 0 w 176"/>
                <a:gd name="T7" fmla="*/ 2147483646 h 256"/>
                <a:gd name="T8" fmla="*/ 2147483646 w 176"/>
                <a:gd name="T9" fmla="*/ 2147483646 h 256"/>
                <a:gd name="T10" fmla="*/ 2147483646 w 176"/>
                <a:gd name="T11" fmla="*/ 2147483646 h 256"/>
                <a:gd name="T12" fmla="*/ 2147483646 w 176"/>
                <a:gd name="T13" fmla="*/ 2147483646 h 256"/>
                <a:gd name="T14" fmla="*/ 2147483646 w 176"/>
                <a:gd name="T15" fmla="*/ 2147483646 h 256"/>
                <a:gd name="T16" fmla="*/ 2147483646 w 176"/>
                <a:gd name="T17" fmla="*/ 2147483646 h 256"/>
                <a:gd name="T18" fmla="*/ 2147483646 w 176"/>
                <a:gd name="T19" fmla="*/ 2147483646 h 256"/>
                <a:gd name="T20" fmla="*/ 2147483646 w 176"/>
                <a:gd name="T21" fmla="*/ 2147483646 h 256"/>
                <a:gd name="T22" fmla="*/ 2147483646 w 176"/>
                <a:gd name="T23" fmla="*/ 2147483646 h 256"/>
                <a:gd name="T24" fmla="*/ 2147483646 w 176"/>
                <a:gd name="T25" fmla="*/ 2147483646 h 256"/>
                <a:gd name="T26" fmla="*/ 2147483646 w 176"/>
                <a:gd name="T27" fmla="*/ 2147483646 h 256"/>
                <a:gd name="T28" fmla="*/ 2147483646 w 176"/>
                <a:gd name="T29" fmla="*/ 2147483646 h 256"/>
                <a:gd name="T30" fmla="*/ 2147483646 w 176"/>
                <a:gd name="T31" fmla="*/ 2147483646 h 256"/>
                <a:gd name="T32" fmla="*/ 2147483646 w 176"/>
                <a:gd name="T33" fmla="*/ 2147483646 h 256"/>
                <a:gd name="T34" fmla="*/ 2147483646 w 176"/>
                <a:gd name="T35" fmla="*/ 2147483646 h 256"/>
                <a:gd name="T36" fmla="*/ 2147483646 w 176"/>
                <a:gd name="T37" fmla="*/ 2147483646 h 256"/>
                <a:gd name="T38" fmla="*/ 2147483646 w 176"/>
                <a:gd name="T39" fmla="*/ 2147483646 h 256"/>
                <a:gd name="T40" fmla="*/ 2147483646 w 176"/>
                <a:gd name="T41" fmla="*/ 2147483646 h 256"/>
                <a:gd name="T42" fmla="*/ 2147483646 w 176"/>
                <a:gd name="T43" fmla="*/ 2147483646 h 256"/>
                <a:gd name="T44" fmla="*/ 2147483646 w 176"/>
                <a:gd name="T45" fmla="*/ 2147483646 h 256"/>
                <a:gd name="T46" fmla="*/ 2147483646 w 176"/>
                <a:gd name="T47" fmla="*/ 2147483646 h 256"/>
                <a:gd name="T48" fmla="*/ 2147483646 w 176"/>
                <a:gd name="T49" fmla="*/ 2147483646 h 256"/>
                <a:gd name="T50" fmla="*/ 2147483646 w 176"/>
                <a:gd name="T51" fmla="*/ 2147483646 h 256"/>
                <a:gd name="T52" fmla="*/ 2147483646 w 176"/>
                <a:gd name="T53" fmla="*/ 2147483646 h 256"/>
                <a:gd name="T54" fmla="*/ 2147483646 w 176"/>
                <a:gd name="T55" fmla="*/ 2147483646 h 256"/>
                <a:gd name="T56" fmla="*/ 2147483646 w 176"/>
                <a:gd name="T57" fmla="*/ 2147483646 h 256"/>
                <a:gd name="T58" fmla="*/ 2147483646 w 176"/>
                <a:gd name="T59" fmla="*/ 2147483646 h 256"/>
                <a:gd name="T60" fmla="*/ 2147483646 w 176"/>
                <a:gd name="T61" fmla="*/ 2147483646 h 256"/>
                <a:gd name="T62" fmla="*/ 2147483646 w 176"/>
                <a:gd name="T63" fmla="*/ 2147483646 h 256"/>
                <a:gd name="T64" fmla="*/ 2147483646 w 176"/>
                <a:gd name="T65" fmla="*/ 2147483646 h 256"/>
                <a:gd name="T66" fmla="*/ 2147483646 w 176"/>
                <a:gd name="T67" fmla="*/ 0 h 256"/>
                <a:gd name="T68" fmla="*/ 2147483646 w 176"/>
                <a:gd name="T69" fmla="*/ 2147483646 h 256"/>
                <a:gd name="T70" fmla="*/ 2147483646 w 176"/>
                <a:gd name="T71" fmla="*/ 2147483646 h 256"/>
                <a:gd name="T72" fmla="*/ 2147483646 w 176"/>
                <a:gd name="T73" fmla="*/ 2147483646 h 256"/>
                <a:gd name="T74" fmla="*/ 2147483646 w 176"/>
                <a:gd name="T75" fmla="*/ 2147483646 h 256"/>
                <a:gd name="T76" fmla="*/ 2147483646 w 176"/>
                <a:gd name="T77" fmla="*/ 2147483646 h 256"/>
                <a:gd name="T78" fmla="*/ 2147483646 w 176"/>
                <a:gd name="T79" fmla="*/ 2147483646 h 25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6" h="256">
                  <a:moveTo>
                    <a:pt x="16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71" y="80"/>
                    <a:pt x="176" y="85"/>
                    <a:pt x="176" y="92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6" y="251"/>
                    <a:pt x="171" y="256"/>
                    <a:pt x="164" y="256"/>
                  </a:cubicBezTo>
                  <a:moveTo>
                    <a:pt x="124" y="64"/>
                  </a:moveTo>
                  <a:cubicBezTo>
                    <a:pt x="120" y="64"/>
                    <a:pt x="117" y="62"/>
                    <a:pt x="115" y="60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0" y="123"/>
                    <a:pt x="95" y="128"/>
                    <a:pt x="88" y="128"/>
                  </a:cubicBezTo>
                  <a:cubicBezTo>
                    <a:pt x="81" y="128"/>
                    <a:pt x="76" y="123"/>
                    <a:pt x="76" y="116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59" y="62"/>
                    <a:pt x="56" y="64"/>
                    <a:pt x="52" y="64"/>
                  </a:cubicBezTo>
                  <a:cubicBezTo>
                    <a:pt x="45" y="64"/>
                    <a:pt x="40" y="59"/>
                    <a:pt x="40" y="52"/>
                  </a:cubicBezTo>
                  <a:cubicBezTo>
                    <a:pt x="40" y="49"/>
                    <a:pt x="41" y="46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81" y="2"/>
                    <a:pt x="84" y="0"/>
                    <a:pt x="88" y="0"/>
                  </a:cubicBezTo>
                  <a:cubicBezTo>
                    <a:pt x="92" y="0"/>
                    <a:pt x="95" y="2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5" y="46"/>
                    <a:pt x="136" y="49"/>
                    <a:pt x="136" y="52"/>
                  </a:cubicBezTo>
                  <a:cubicBezTo>
                    <a:pt x="136" y="59"/>
                    <a:pt x="131" y="64"/>
                    <a:pt x="124" y="6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79" name="Freeform 42"/>
            <p:cNvSpPr>
              <a:spLocks noEditPoints="1"/>
            </p:cNvSpPr>
            <p:nvPr/>
          </p:nvSpPr>
          <p:spPr bwMode="auto">
            <a:xfrm>
              <a:off x="18154208" y="3959179"/>
              <a:ext cx="398122" cy="396261"/>
            </a:xfrm>
            <a:custGeom>
              <a:avLst/>
              <a:gdLst>
                <a:gd name="T0" fmla="*/ 2147483646 w 208"/>
                <a:gd name="T1" fmla="*/ 2147483646 h 208"/>
                <a:gd name="T2" fmla="*/ 2147483646 w 208"/>
                <a:gd name="T3" fmla="*/ 2147483646 h 208"/>
                <a:gd name="T4" fmla="*/ 2147483646 w 208"/>
                <a:gd name="T5" fmla="*/ 2147483646 h 208"/>
                <a:gd name="T6" fmla="*/ 2147483646 w 208"/>
                <a:gd name="T7" fmla="*/ 2147483646 h 208"/>
                <a:gd name="T8" fmla="*/ 2147483646 w 208"/>
                <a:gd name="T9" fmla="*/ 2147483646 h 208"/>
                <a:gd name="T10" fmla="*/ 2147483646 w 208"/>
                <a:gd name="T11" fmla="*/ 2147483646 h 208"/>
                <a:gd name="T12" fmla="*/ 2147483646 w 208"/>
                <a:gd name="T13" fmla="*/ 2147483646 h 208"/>
                <a:gd name="T14" fmla="*/ 2147483646 w 208"/>
                <a:gd name="T15" fmla="*/ 2147483646 h 208"/>
                <a:gd name="T16" fmla="*/ 2147483646 w 208"/>
                <a:gd name="T17" fmla="*/ 2147483646 h 208"/>
                <a:gd name="T18" fmla="*/ 2147483646 w 208"/>
                <a:gd name="T19" fmla="*/ 2147483646 h 208"/>
                <a:gd name="T20" fmla="*/ 2147483646 w 208"/>
                <a:gd name="T21" fmla="*/ 2147483646 h 208"/>
                <a:gd name="T22" fmla="*/ 2147483646 w 208"/>
                <a:gd name="T23" fmla="*/ 2147483646 h 208"/>
                <a:gd name="T24" fmla="*/ 2147483646 w 208"/>
                <a:gd name="T25" fmla="*/ 2147483646 h 208"/>
                <a:gd name="T26" fmla="*/ 2147483646 w 208"/>
                <a:gd name="T27" fmla="*/ 0 h 208"/>
                <a:gd name="T28" fmla="*/ 2147483646 w 208"/>
                <a:gd name="T29" fmla="*/ 0 h 208"/>
                <a:gd name="T30" fmla="*/ 2147483646 w 208"/>
                <a:gd name="T31" fmla="*/ 2147483646 h 208"/>
                <a:gd name="T32" fmla="*/ 2147483646 w 208"/>
                <a:gd name="T33" fmla="*/ 2147483646 h 208"/>
                <a:gd name="T34" fmla="*/ 2147483646 w 208"/>
                <a:gd name="T35" fmla="*/ 2147483646 h 208"/>
                <a:gd name="T36" fmla="*/ 2147483646 w 208"/>
                <a:gd name="T37" fmla="*/ 2147483646 h 208"/>
                <a:gd name="T38" fmla="*/ 2147483646 w 208"/>
                <a:gd name="T39" fmla="*/ 2147483646 h 208"/>
                <a:gd name="T40" fmla="*/ 2147483646 w 208"/>
                <a:gd name="T41" fmla="*/ 2147483646 h 208"/>
                <a:gd name="T42" fmla="*/ 2147483646 w 208"/>
                <a:gd name="T43" fmla="*/ 2147483646 h 208"/>
                <a:gd name="T44" fmla="*/ 2147483646 w 208"/>
                <a:gd name="T45" fmla="*/ 2147483646 h 208"/>
                <a:gd name="T46" fmla="*/ 2147483646 w 208"/>
                <a:gd name="T47" fmla="*/ 2147483646 h 208"/>
                <a:gd name="T48" fmla="*/ 2147483646 w 208"/>
                <a:gd name="T49" fmla="*/ 2147483646 h 208"/>
                <a:gd name="T50" fmla="*/ 2147483646 w 208"/>
                <a:gd name="T51" fmla="*/ 2147483646 h 208"/>
                <a:gd name="T52" fmla="*/ 2147483646 w 208"/>
                <a:gd name="T53" fmla="*/ 2147483646 h 208"/>
                <a:gd name="T54" fmla="*/ 2147483646 w 208"/>
                <a:gd name="T55" fmla="*/ 2147483646 h 208"/>
                <a:gd name="T56" fmla="*/ 2147483646 w 208"/>
                <a:gd name="T57" fmla="*/ 2147483646 h 208"/>
                <a:gd name="T58" fmla="*/ 2147483646 w 208"/>
                <a:gd name="T59" fmla="*/ 2147483646 h 208"/>
                <a:gd name="T60" fmla="*/ 2147483646 w 208"/>
                <a:gd name="T61" fmla="*/ 2147483646 h 208"/>
                <a:gd name="T62" fmla="*/ 2147483646 w 208"/>
                <a:gd name="T63" fmla="*/ 2147483646 h 208"/>
                <a:gd name="T64" fmla="*/ 0 w 208"/>
                <a:gd name="T65" fmla="*/ 2147483646 h 208"/>
                <a:gd name="T66" fmla="*/ 0 w 208"/>
                <a:gd name="T67" fmla="*/ 2147483646 h 208"/>
                <a:gd name="T68" fmla="*/ 2147483646 w 208"/>
                <a:gd name="T69" fmla="*/ 0 h 208"/>
                <a:gd name="T70" fmla="*/ 2147483646 w 208"/>
                <a:gd name="T71" fmla="*/ 0 h 208"/>
                <a:gd name="T72" fmla="*/ 2147483646 w 208"/>
                <a:gd name="T73" fmla="*/ 0 h 208"/>
                <a:gd name="T74" fmla="*/ 2147483646 w 208"/>
                <a:gd name="T75" fmla="*/ 2147483646 h 208"/>
                <a:gd name="T76" fmla="*/ 2147483646 w 208"/>
                <a:gd name="T77" fmla="*/ 2147483646 h 208"/>
                <a:gd name="T78" fmla="*/ 2147483646 w 208"/>
                <a:gd name="T79" fmla="*/ 2147483646 h 2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8" h="208">
                  <a:moveTo>
                    <a:pt x="196" y="72"/>
                  </a:moveTo>
                  <a:cubicBezTo>
                    <a:pt x="196" y="72"/>
                    <a:pt x="196" y="72"/>
                    <a:pt x="196" y="72"/>
                  </a:cubicBezTo>
                  <a:cubicBezTo>
                    <a:pt x="189" y="72"/>
                    <a:pt x="184" y="67"/>
                    <a:pt x="184" y="60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24" y="101"/>
                    <a:pt x="124" y="101"/>
                    <a:pt x="124" y="101"/>
                  </a:cubicBezTo>
                  <a:cubicBezTo>
                    <a:pt x="124" y="101"/>
                    <a:pt x="124" y="101"/>
                    <a:pt x="124" y="101"/>
                  </a:cubicBezTo>
                  <a:cubicBezTo>
                    <a:pt x="122" y="103"/>
                    <a:pt x="119" y="104"/>
                    <a:pt x="116" y="104"/>
                  </a:cubicBezTo>
                  <a:cubicBezTo>
                    <a:pt x="109" y="104"/>
                    <a:pt x="104" y="99"/>
                    <a:pt x="104" y="92"/>
                  </a:cubicBezTo>
                  <a:cubicBezTo>
                    <a:pt x="104" y="89"/>
                    <a:pt x="105" y="86"/>
                    <a:pt x="107" y="84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48" y="24"/>
                    <a:pt x="148" y="24"/>
                    <a:pt x="148" y="24"/>
                  </a:cubicBezTo>
                  <a:cubicBezTo>
                    <a:pt x="141" y="24"/>
                    <a:pt x="136" y="19"/>
                    <a:pt x="136" y="12"/>
                  </a:cubicBezTo>
                  <a:cubicBezTo>
                    <a:pt x="136" y="5"/>
                    <a:pt x="141" y="0"/>
                    <a:pt x="14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3" y="0"/>
                    <a:pt x="208" y="5"/>
                    <a:pt x="208" y="12"/>
                  </a:cubicBezTo>
                  <a:cubicBezTo>
                    <a:pt x="208" y="60"/>
                    <a:pt x="208" y="60"/>
                    <a:pt x="208" y="60"/>
                  </a:cubicBezTo>
                  <a:cubicBezTo>
                    <a:pt x="208" y="67"/>
                    <a:pt x="203" y="72"/>
                    <a:pt x="196" y="72"/>
                  </a:cubicBezTo>
                  <a:moveTo>
                    <a:pt x="100" y="24"/>
                  </a:moveTo>
                  <a:cubicBezTo>
                    <a:pt x="100" y="24"/>
                    <a:pt x="100" y="24"/>
                    <a:pt x="10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184" y="184"/>
                    <a:pt x="184" y="184"/>
                    <a:pt x="184" y="184"/>
                  </a:cubicBezTo>
                  <a:cubicBezTo>
                    <a:pt x="184" y="172"/>
                    <a:pt x="184" y="172"/>
                    <a:pt x="184" y="172"/>
                  </a:cubicBezTo>
                  <a:cubicBezTo>
                    <a:pt x="184" y="108"/>
                    <a:pt x="184" y="108"/>
                    <a:pt x="184" y="108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8" y="83"/>
                    <a:pt x="192" y="84"/>
                    <a:pt x="196" y="84"/>
                  </a:cubicBezTo>
                  <a:cubicBezTo>
                    <a:pt x="200" y="84"/>
                    <a:pt x="204" y="83"/>
                    <a:pt x="208" y="81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8" y="203"/>
                    <a:pt x="203" y="208"/>
                    <a:pt x="196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5" y="208"/>
                    <a:pt x="0" y="203"/>
                    <a:pt x="0" y="19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5" y="4"/>
                    <a:pt x="124" y="8"/>
                    <a:pt x="124" y="12"/>
                  </a:cubicBezTo>
                  <a:cubicBezTo>
                    <a:pt x="124" y="16"/>
                    <a:pt x="125" y="20"/>
                    <a:pt x="127" y="24"/>
                  </a:cubicBezTo>
                  <a:lnTo>
                    <a:pt x="100" y="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0" name="Freeform 43"/>
            <p:cNvSpPr>
              <a:spLocks noEditPoints="1"/>
            </p:cNvSpPr>
            <p:nvPr/>
          </p:nvSpPr>
          <p:spPr bwMode="auto">
            <a:xfrm>
              <a:off x="17255642" y="3912669"/>
              <a:ext cx="487421" cy="489282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0 h 256"/>
                <a:gd name="T34" fmla="*/ 2147483646 w 256"/>
                <a:gd name="T35" fmla="*/ 0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0 w 256"/>
                <a:gd name="T53" fmla="*/ 2147483646 h 256"/>
                <a:gd name="T54" fmla="*/ 0 w 256"/>
                <a:gd name="T55" fmla="*/ 2147483646 h 256"/>
                <a:gd name="T56" fmla="*/ 0 w 256"/>
                <a:gd name="T57" fmla="*/ 2147483646 h 256"/>
                <a:gd name="T58" fmla="*/ 2147483646 w 256"/>
                <a:gd name="T59" fmla="*/ 0 h 256"/>
                <a:gd name="T60" fmla="*/ 2147483646 w 256"/>
                <a:gd name="T61" fmla="*/ 0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2147483646 w 256"/>
                <a:gd name="T85" fmla="*/ 2147483646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2147483646 w 256"/>
                <a:gd name="T95" fmla="*/ 2147483646 h 256"/>
                <a:gd name="T96" fmla="*/ 2147483646 w 256"/>
                <a:gd name="T97" fmla="*/ 2147483646 h 256"/>
                <a:gd name="T98" fmla="*/ 2147483646 w 256"/>
                <a:gd name="T99" fmla="*/ 2147483646 h 256"/>
                <a:gd name="T100" fmla="*/ 0 w 256"/>
                <a:gd name="T101" fmla="*/ 2147483646 h 256"/>
                <a:gd name="T102" fmla="*/ 0 w 256"/>
                <a:gd name="T103" fmla="*/ 2147483646 h 256"/>
                <a:gd name="T104" fmla="*/ 2147483646 w 256"/>
                <a:gd name="T105" fmla="*/ 2147483646 h 2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96" y="256"/>
                    <a:pt x="196" y="256"/>
                    <a:pt x="196" y="256"/>
                  </a:cubicBezTo>
                  <a:cubicBezTo>
                    <a:pt x="189" y="256"/>
                    <a:pt x="184" y="251"/>
                    <a:pt x="184" y="244"/>
                  </a:cubicBezTo>
                  <a:cubicBezTo>
                    <a:pt x="184" y="237"/>
                    <a:pt x="189" y="232"/>
                    <a:pt x="196" y="232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89"/>
                    <a:pt x="237" y="184"/>
                    <a:pt x="244" y="184"/>
                  </a:cubicBezTo>
                  <a:cubicBezTo>
                    <a:pt x="251" y="184"/>
                    <a:pt x="256" y="189"/>
                    <a:pt x="256" y="196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  <a:moveTo>
                    <a:pt x="36" y="36"/>
                  </a:moveTo>
                  <a:cubicBezTo>
                    <a:pt x="220" y="36"/>
                    <a:pt x="220" y="36"/>
                    <a:pt x="220" y="36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36" y="220"/>
                    <a:pt x="36" y="220"/>
                    <a:pt x="36" y="220"/>
                  </a:cubicBezTo>
                  <a:lnTo>
                    <a:pt x="36" y="36"/>
                  </a:lnTo>
                  <a:close/>
                  <a:moveTo>
                    <a:pt x="60" y="196"/>
                  </a:moveTo>
                  <a:cubicBezTo>
                    <a:pt x="196" y="196"/>
                    <a:pt x="196" y="196"/>
                    <a:pt x="196" y="196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60" y="196"/>
                  </a:lnTo>
                  <a:close/>
                  <a:moveTo>
                    <a:pt x="12" y="184"/>
                  </a:moveTo>
                  <a:cubicBezTo>
                    <a:pt x="19" y="184"/>
                    <a:pt x="24" y="189"/>
                    <a:pt x="24" y="196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1" name="Freeform 44"/>
            <p:cNvSpPr>
              <a:spLocks noEditPoints="1"/>
            </p:cNvSpPr>
            <p:nvPr/>
          </p:nvSpPr>
          <p:spPr bwMode="auto">
            <a:xfrm>
              <a:off x="16401726" y="3912669"/>
              <a:ext cx="487421" cy="489282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2147483646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0 w 256"/>
                <a:gd name="T53" fmla="*/ 2147483646 h 256"/>
                <a:gd name="T54" fmla="*/ 0 w 256"/>
                <a:gd name="T55" fmla="*/ 2147483646 h 256"/>
                <a:gd name="T56" fmla="*/ 0 w 256"/>
                <a:gd name="T57" fmla="*/ 2147483646 h 256"/>
                <a:gd name="T58" fmla="*/ 2147483646 w 256"/>
                <a:gd name="T59" fmla="*/ 0 h 256"/>
                <a:gd name="T60" fmla="*/ 2147483646 w 256"/>
                <a:gd name="T61" fmla="*/ 0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96" y="256"/>
                    <a:pt x="196" y="256"/>
                    <a:pt x="196" y="256"/>
                  </a:cubicBezTo>
                  <a:cubicBezTo>
                    <a:pt x="189" y="256"/>
                    <a:pt x="184" y="251"/>
                    <a:pt x="184" y="244"/>
                  </a:cubicBezTo>
                  <a:cubicBezTo>
                    <a:pt x="184" y="237"/>
                    <a:pt x="189" y="232"/>
                    <a:pt x="196" y="232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89"/>
                    <a:pt x="237" y="184"/>
                    <a:pt x="244" y="184"/>
                  </a:cubicBezTo>
                  <a:cubicBezTo>
                    <a:pt x="251" y="184"/>
                    <a:pt x="256" y="189"/>
                    <a:pt x="256" y="196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36" y="36"/>
                  </a:moveTo>
                  <a:cubicBezTo>
                    <a:pt x="220" y="36"/>
                    <a:pt x="220" y="36"/>
                    <a:pt x="220" y="36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36" y="220"/>
                    <a:pt x="36" y="220"/>
                    <a:pt x="36" y="220"/>
                  </a:cubicBezTo>
                  <a:lnTo>
                    <a:pt x="36" y="36"/>
                  </a:lnTo>
                  <a:close/>
                  <a:moveTo>
                    <a:pt x="60" y="196"/>
                  </a:moveTo>
                  <a:cubicBezTo>
                    <a:pt x="196" y="196"/>
                    <a:pt x="196" y="196"/>
                    <a:pt x="196" y="196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60" y="196"/>
                  </a:lnTo>
                  <a:close/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7"/>
                    <a:pt x="19" y="72"/>
                    <a:pt x="12" y="72"/>
                  </a:cubicBezTo>
                  <a:cubicBezTo>
                    <a:pt x="5" y="72"/>
                    <a:pt x="0" y="67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7" y="0"/>
                    <a:pt x="72" y="5"/>
                    <a:pt x="72" y="12"/>
                  </a:cubicBezTo>
                  <a:cubicBezTo>
                    <a:pt x="72" y="19"/>
                    <a:pt x="67" y="24"/>
                    <a:pt x="6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2" name="Freeform 45"/>
            <p:cNvSpPr>
              <a:spLocks noEditPoints="1"/>
            </p:cNvSpPr>
            <p:nvPr/>
          </p:nvSpPr>
          <p:spPr bwMode="auto">
            <a:xfrm>
              <a:off x="15547809" y="3912669"/>
              <a:ext cx="487421" cy="489282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2147483646 w 256"/>
                <a:gd name="T5" fmla="*/ 2147483646 h 256"/>
                <a:gd name="T6" fmla="*/ 2147483646 w 256"/>
                <a:gd name="T7" fmla="*/ 2147483646 h 256"/>
                <a:gd name="T8" fmla="*/ 2147483646 w 256"/>
                <a:gd name="T9" fmla="*/ 2147483646 h 256"/>
                <a:gd name="T10" fmla="*/ 2147483646 w 256"/>
                <a:gd name="T11" fmla="*/ 0 h 256"/>
                <a:gd name="T12" fmla="*/ 2147483646 w 256"/>
                <a:gd name="T13" fmla="*/ 0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0 w 256"/>
                <a:gd name="T49" fmla="*/ 2147483646 h 256"/>
                <a:gd name="T50" fmla="*/ 0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6" h="256">
                  <a:moveTo>
                    <a:pt x="244" y="72"/>
                  </a:moveTo>
                  <a:cubicBezTo>
                    <a:pt x="237" y="72"/>
                    <a:pt x="232" y="67"/>
                    <a:pt x="232" y="60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196" y="24"/>
                    <a:pt x="196" y="24"/>
                    <a:pt x="196" y="24"/>
                  </a:cubicBezTo>
                  <a:cubicBezTo>
                    <a:pt x="189" y="24"/>
                    <a:pt x="184" y="19"/>
                    <a:pt x="184" y="12"/>
                  </a:cubicBezTo>
                  <a:cubicBezTo>
                    <a:pt x="184" y="5"/>
                    <a:pt x="189" y="0"/>
                    <a:pt x="196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7"/>
                    <a:pt x="251" y="72"/>
                    <a:pt x="244" y="72"/>
                  </a:cubicBezTo>
                  <a:moveTo>
                    <a:pt x="220" y="220"/>
                  </a:moveTo>
                  <a:cubicBezTo>
                    <a:pt x="36" y="220"/>
                    <a:pt x="36" y="220"/>
                    <a:pt x="36" y="220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20" y="36"/>
                    <a:pt x="220" y="36"/>
                    <a:pt x="220" y="36"/>
                  </a:cubicBezTo>
                  <a:lnTo>
                    <a:pt x="220" y="220"/>
                  </a:lnTo>
                  <a:close/>
                  <a:moveTo>
                    <a:pt x="196" y="60"/>
                  </a:moveTo>
                  <a:cubicBezTo>
                    <a:pt x="60" y="60"/>
                    <a:pt x="60" y="60"/>
                    <a:pt x="60" y="60"/>
                  </a:cubicBezTo>
                  <a:cubicBezTo>
                    <a:pt x="60" y="196"/>
                    <a:pt x="60" y="196"/>
                    <a:pt x="60" y="196"/>
                  </a:cubicBezTo>
                  <a:cubicBezTo>
                    <a:pt x="196" y="196"/>
                    <a:pt x="196" y="196"/>
                    <a:pt x="196" y="196"/>
                  </a:cubicBezTo>
                  <a:lnTo>
                    <a:pt x="196" y="60"/>
                  </a:lnTo>
                  <a:close/>
                  <a:moveTo>
                    <a:pt x="60" y="232"/>
                  </a:moveTo>
                  <a:cubicBezTo>
                    <a:pt x="67" y="232"/>
                    <a:pt x="72" y="237"/>
                    <a:pt x="72" y="244"/>
                  </a:cubicBezTo>
                  <a:cubicBezTo>
                    <a:pt x="72" y="251"/>
                    <a:pt x="67" y="256"/>
                    <a:pt x="60" y="256"/>
                  </a:cubicBez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89"/>
                    <a:pt x="5" y="184"/>
                    <a:pt x="12" y="184"/>
                  </a:cubicBezTo>
                  <a:cubicBezTo>
                    <a:pt x="19" y="184"/>
                    <a:pt x="24" y="189"/>
                    <a:pt x="24" y="196"/>
                  </a:cubicBezTo>
                  <a:cubicBezTo>
                    <a:pt x="24" y="232"/>
                    <a:pt x="24" y="232"/>
                    <a:pt x="24" y="232"/>
                  </a:cubicBezTo>
                  <a:lnTo>
                    <a:pt x="60" y="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3" name="Freeform 46"/>
            <p:cNvSpPr>
              <a:spLocks noEditPoints="1"/>
            </p:cNvSpPr>
            <p:nvPr/>
          </p:nvSpPr>
          <p:spPr bwMode="auto">
            <a:xfrm>
              <a:off x="14693893" y="3912669"/>
              <a:ext cx="489281" cy="489282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0 w 256"/>
                <a:gd name="T5" fmla="*/ 2147483646 h 256"/>
                <a:gd name="T6" fmla="*/ 0 w 256"/>
                <a:gd name="T7" fmla="*/ 2147483646 h 256"/>
                <a:gd name="T8" fmla="*/ 2147483646 w 256"/>
                <a:gd name="T9" fmla="*/ 0 h 256"/>
                <a:gd name="T10" fmla="*/ 2147483646 w 256"/>
                <a:gd name="T11" fmla="*/ 0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2147483646 w 256"/>
                <a:gd name="T71" fmla="*/ 2147483646 h 256"/>
                <a:gd name="T72" fmla="*/ 2147483646 w 256"/>
                <a:gd name="T73" fmla="*/ 2147483646 h 256"/>
                <a:gd name="T74" fmla="*/ 2147483646 w 256"/>
                <a:gd name="T75" fmla="*/ 2147483646 h 256"/>
                <a:gd name="T76" fmla="*/ 2147483646 w 256"/>
                <a:gd name="T77" fmla="*/ 2147483646 h 256"/>
                <a:gd name="T78" fmla="*/ 2147483646 w 256"/>
                <a:gd name="T79" fmla="*/ 2147483646 h 256"/>
                <a:gd name="T80" fmla="*/ 2147483646 w 256"/>
                <a:gd name="T81" fmla="*/ 2147483646 h 256"/>
                <a:gd name="T82" fmla="*/ 2147483646 w 256"/>
                <a:gd name="T83" fmla="*/ 2147483646 h 256"/>
                <a:gd name="T84" fmla="*/ 2147483646 w 256"/>
                <a:gd name="T85" fmla="*/ 2147483646 h 256"/>
                <a:gd name="T86" fmla="*/ 2147483646 w 256"/>
                <a:gd name="T87" fmla="*/ 2147483646 h 256"/>
                <a:gd name="T88" fmla="*/ 2147483646 w 256"/>
                <a:gd name="T89" fmla="*/ 2147483646 h 256"/>
                <a:gd name="T90" fmla="*/ 2147483646 w 256"/>
                <a:gd name="T91" fmla="*/ 2147483646 h 256"/>
                <a:gd name="T92" fmla="*/ 2147483646 w 256"/>
                <a:gd name="T93" fmla="*/ 2147483646 h 256"/>
                <a:gd name="T94" fmla="*/ 2147483646 w 256"/>
                <a:gd name="T95" fmla="*/ 2147483646 h 256"/>
                <a:gd name="T96" fmla="*/ 2147483646 w 256"/>
                <a:gd name="T97" fmla="*/ 2147483646 h 256"/>
                <a:gd name="T98" fmla="*/ 2147483646 w 256"/>
                <a:gd name="T99" fmla="*/ 2147483646 h 256"/>
                <a:gd name="T100" fmla="*/ 2147483646 w 256"/>
                <a:gd name="T101" fmla="*/ 2147483646 h 256"/>
                <a:gd name="T102" fmla="*/ 2147483646 w 256"/>
                <a:gd name="T103" fmla="*/ 2147483646 h 256"/>
                <a:gd name="T104" fmla="*/ 2147483646 w 256"/>
                <a:gd name="T105" fmla="*/ 2147483646 h 256"/>
                <a:gd name="T106" fmla="*/ 2147483646 w 256"/>
                <a:gd name="T107" fmla="*/ 2147483646 h 256"/>
                <a:gd name="T108" fmla="*/ 2147483646 w 256"/>
                <a:gd name="T109" fmla="*/ 2147483646 h 256"/>
                <a:gd name="T110" fmla="*/ 2147483646 w 256"/>
                <a:gd name="T111" fmla="*/ 2147483646 h 256"/>
                <a:gd name="T112" fmla="*/ 2147483646 w 256"/>
                <a:gd name="T113" fmla="*/ 2147483646 h 256"/>
                <a:gd name="T114" fmla="*/ 2147483646 w 256"/>
                <a:gd name="T115" fmla="*/ 2147483646 h 256"/>
                <a:gd name="T116" fmla="*/ 2147483646 w 256"/>
                <a:gd name="T117" fmla="*/ 2147483646 h 256"/>
                <a:gd name="T118" fmla="*/ 2147483646 w 256"/>
                <a:gd name="T119" fmla="*/ 2147483646 h 256"/>
                <a:gd name="T120" fmla="*/ 2147483646 w 256"/>
                <a:gd name="T121" fmla="*/ 2147483646 h 256"/>
                <a:gd name="T122" fmla="*/ 2147483646 w 256"/>
                <a:gd name="T123" fmla="*/ 2147483646 h 256"/>
                <a:gd name="T124" fmla="*/ 2147483646 w 256"/>
                <a:gd name="T125" fmla="*/ 2147483646 h 2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52" y="36"/>
                  </a:moveTo>
                  <a:cubicBezTo>
                    <a:pt x="96" y="36"/>
                    <a:pt x="96" y="36"/>
                    <a:pt x="96" y="36"/>
                  </a:cubicBezTo>
                  <a:cubicBezTo>
                    <a:pt x="103" y="36"/>
                    <a:pt x="108" y="41"/>
                    <a:pt x="108" y="48"/>
                  </a:cubicBezTo>
                  <a:cubicBezTo>
                    <a:pt x="108" y="55"/>
                    <a:pt x="103" y="60"/>
                    <a:pt x="96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103"/>
                    <a:pt x="55" y="108"/>
                    <a:pt x="48" y="108"/>
                  </a:cubicBezTo>
                  <a:cubicBezTo>
                    <a:pt x="41" y="108"/>
                    <a:pt x="36" y="103"/>
                    <a:pt x="36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36"/>
                    <a:pt x="36" y="36"/>
                    <a:pt x="36" y="36"/>
                  </a:cubicBezTo>
                  <a:lnTo>
                    <a:pt x="52" y="36"/>
                  </a:lnTo>
                  <a:close/>
                  <a:moveTo>
                    <a:pt x="36" y="160"/>
                  </a:moveTo>
                  <a:cubicBezTo>
                    <a:pt x="36" y="160"/>
                    <a:pt x="36" y="160"/>
                    <a:pt x="36" y="160"/>
                  </a:cubicBezTo>
                  <a:cubicBezTo>
                    <a:pt x="36" y="153"/>
                    <a:pt x="41" y="148"/>
                    <a:pt x="48" y="148"/>
                  </a:cubicBezTo>
                  <a:cubicBezTo>
                    <a:pt x="55" y="148"/>
                    <a:pt x="60" y="153"/>
                    <a:pt x="60" y="160"/>
                  </a:cubicBezTo>
                  <a:cubicBezTo>
                    <a:pt x="60" y="196"/>
                    <a:pt x="60" y="196"/>
                    <a:pt x="60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03" y="196"/>
                    <a:pt x="108" y="201"/>
                    <a:pt x="108" y="208"/>
                  </a:cubicBezTo>
                  <a:cubicBezTo>
                    <a:pt x="108" y="215"/>
                    <a:pt x="103" y="220"/>
                    <a:pt x="96" y="220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04"/>
                    <a:pt x="36" y="204"/>
                    <a:pt x="36" y="204"/>
                  </a:cubicBezTo>
                  <a:lnTo>
                    <a:pt x="36" y="160"/>
                  </a:lnTo>
                  <a:close/>
                  <a:moveTo>
                    <a:pt x="160" y="36"/>
                  </a:moveTo>
                  <a:cubicBezTo>
                    <a:pt x="160" y="36"/>
                    <a:pt x="160" y="36"/>
                    <a:pt x="160" y="36"/>
                  </a:cubicBezTo>
                  <a:cubicBezTo>
                    <a:pt x="204" y="36"/>
                    <a:pt x="204" y="36"/>
                    <a:pt x="204" y="36"/>
                  </a:cubicBezTo>
                  <a:cubicBezTo>
                    <a:pt x="220" y="36"/>
                    <a:pt x="220" y="36"/>
                    <a:pt x="220" y="36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0" y="96"/>
                    <a:pt x="220" y="96"/>
                    <a:pt x="220" y="96"/>
                  </a:cubicBezTo>
                  <a:cubicBezTo>
                    <a:pt x="220" y="103"/>
                    <a:pt x="215" y="108"/>
                    <a:pt x="208" y="108"/>
                  </a:cubicBezTo>
                  <a:cubicBezTo>
                    <a:pt x="201" y="108"/>
                    <a:pt x="196" y="103"/>
                    <a:pt x="196" y="96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53" y="60"/>
                    <a:pt x="148" y="55"/>
                    <a:pt x="148" y="48"/>
                  </a:cubicBezTo>
                  <a:cubicBezTo>
                    <a:pt x="148" y="41"/>
                    <a:pt x="153" y="36"/>
                    <a:pt x="160" y="36"/>
                  </a:cubicBezTo>
                  <a:moveTo>
                    <a:pt x="160" y="196"/>
                  </a:moveTo>
                  <a:cubicBezTo>
                    <a:pt x="160" y="196"/>
                    <a:pt x="160" y="196"/>
                    <a:pt x="160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60"/>
                    <a:pt x="196" y="160"/>
                    <a:pt x="196" y="160"/>
                  </a:cubicBezTo>
                  <a:cubicBezTo>
                    <a:pt x="196" y="153"/>
                    <a:pt x="201" y="148"/>
                    <a:pt x="208" y="148"/>
                  </a:cubicBezTo>
                  <a:cubicBezTo>
                    <a:pt x="215" y="148"/>
                    <a:pt x="220" y="153"/>
                    <a:pt x="220" y="160"/>
                  </a:cubicBezTo>
                  <a:cubicBezTo>
                    <a:pt x="220" y="160"/>
                    <a:pt x="220" y="160"/>
                    <a:pt x="220" y="160"/>
                  </a:cubicBezTo>
                  <a:cubicBezTo>
                    <a:pt x="220" y="204"/>
                    <a:pt x="220" y="204"/>
                    <a:pt x="220" y="204"/>
                  </a:cubicBezTo>
                  <a:cubicBezTo>
                    <a:pt x="220" y="220"/>
                    <a:pt x="220" y="220"/>
                    <a:pt x="220" y="220"/>
                  </a:cubicBezTo>
                  <a:cubicBezTo>
                    <a:pt x="204" y="220"/>
                    <a:pt x="204" y="220"/>
                    <a:pt x="204" y="220"/>
                  </a:cubicBezTo>
                  <a:cubicBezTo>
                    <a:pt x="160" y="220"/>
                    <a:pt x="160" y="220"/>
                    <a:pt x="160" y="220"/>
                  </a:cubicBezTo>
                  <a:cubicBezTo>
                    <a:pt x="153" y="220"/>
                    <a:pt x="148" y="215"/>
                    <a:pt x="148" y="208"/>
                  </a:cubicBezTo>
                  <a:cubicBezTo>
                    <a:pt x="148" y="201"/>
                    <a:pt x="153" y="196"/>
                    <a:pt x="160" y="19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4" name="Freeform 47"/>
            <p:cNvSpPr>
              <a:spLocks noEditPoints="1"/>
            </p:cNvSpPr>
            <p:nvPr/>
          </p:nvSpPr>
          <p:spPr bwMode="auto">
            <a:xfrm>
              <a:off x="13839976" y="3912669"/>
              <a:ext cx="489282" cy="489282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0 w 256"/>
                <a:gd name="T5" fmla="*/ 2147483646 h 256"/>
                <a:gd name="T6" fmla="*/ 0 w 256"/>
                <a:gd name="T7" fmla="*/ 2147483646 h 256"/>
                <a:gd name="T8" fmla="*/ 2147483646 w 256"/>
                <a:gd name="T9" fmla="*/ 0 h 256"/>
                <a:gd name="T10" fmla="*/ 2147483646 w 256"/>
                <a:gd name="T11" fmla="*/ 0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2147483646 w 256"/>
                <a:gd name="T69" fmla="*/ 2147483646 h 2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72" y="84"/>
                  </a:moveTo>
                  <a:cubicBezTo>
                    <a:pt x="72" y="77"/>
                    <a:pt x="77" y="72"/>
                    <a:pt x="84" y="72"/>
                  </a:cubicBezTo>
                  <a:cubicBezTo>
                    <a:pt x="87" y="72"/>
                    <a:pt x="90" y="73"/>
                    <a:pt x="92" y="76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6" y="73"/>
                    <a:pt x="169" y="72"/>
                    <a:pt x="172" y="72"/>
                  </a:cubicBezTo>
                  <a:cubicBezTo>
                    <a:pt x="179" y="72"/>
                    <a:pt x="184" y="77"/>
                    <a:pt x="184" y="84"/>
                  </a:cubicBezTo>
                  <a:cubicBezTo>
                    <a:pt x="184" y="87"/>
                    <a:pt x="183" y="90"/>
                    <a:pt x="180" y="92"/>
                  </a:cubicBezTo>
                  <a:cubicBezTo>
                    <a:pt x="145" y="128"/>
                    <a:pt x="145" y="128"/>
                    <a:pt x="145" y="128"/>
                  </a:cubicBezTo>
                  <a:cubicBezTo>
                    <a:pt x="180" y="164"/>
                    <a:pt x="180" y="164"/>
                    <a:pt x="180" y="164"/>
                  </a:cubicBezTo>
                  <a:cubicBezTo>
                    <a:pt x="183" y="166"/>
                    <a:pt x="184" y="169"/>
                    <a:pt x="184" y="172"/>
                  </a:cubicBezTo>
                  <a:cubicBezTo>
                    <a:pt x="184" y="179"/>
                    <a:pt x="179" y="184"/>
                    <a:pt x="172" y="184"/>
                  </a:cubicBezTo>
                  <a:cubicBezTo>
                    <a:pt x="169" y="184"/>
                    <a:pt x="166" y="183"/>
                    <a:pt x="164" y="180"/>
                  </a:cubicBezTo>
                  <a:cubicBezTo>
                    <a:pt x="128" y="145"/>
                    <a:pt x="128" y="145"/>
                    <a:pt x="128" y="145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0" y="183"/>
                    <a:pt x="87" y="184"/>
                    <a:pt x="84" y="184"/>
                  </a:cubicBezTo>
                  <a:cubicBezTo>
                    <a:pt x="77" y="184"/>
                    <a:pt x="72" y="179"/>
                    <a:pt x="72" y="172"/>
                  </a:cubicBezTo>
                  <a:cubicBezTo>
                    <a:pt x="72" y="169"/>
                    <a:pt x="73" y="166"/>
                    <a:pt x="76" y="164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3" y="90"/>
                    <a:pt x="72" y="87"/>
                    <a:pt x="72" y="8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5" name="Freeform 48"/>
            <p:cNvSpPr>
              <a:spLocks noEditPoints="1"/>
            </p:cNvSpPr>
            <p:nvPr/>
          </p:nvSpPr>
          <p:spPr bwMode="auto">
            <a:xfrm>
              <a:off x="12987919" y="3912669"/>
              <a:ext cx="487421" cy="489282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0 w 256"/>
                <a:gd name="T5" fmla="*/ 2147483646 h 256"/>
                <a:gd name="T6" fmla="*/ 0 w 256"/>
                <a:gd name="T7" fmla="*/ 2147483646 h 256"/>
                <a:gd name="T8" fmla="*/ 2147483646 w 256"/>
                <a:gd name="T9" fmla="*/ 0 h 256"/>
                <a:gd name="T10" fmla="*/ 2147483646 w 256"/>
                <a:gd name="T11" fmla="*/ 0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2147483646 w 256"/>
                <a:gd name="T63" fmla="*/ 2147483646 h 256"/>
                <a:gd name="T64" fmla="*/ 2147483646 w 256"/>
                <a:gd name="T65" fmla="*/ 2147483646 h 256"/>
                <a:gd name="T66" fmla="*/ 2147483646 w 256"/>
                <a:gd name="T67" fmla="*/ 2147483646 h 2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76" y="112"/>
                  </a:moveTo>
                  <a:cubicBezTo>
                    <a:pt x="79" y="112"/>
                    <a:pt x="82" y="113"/>
                    <a:pt x="84" y="116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70" y="85"/>
                    <a:pt x="173" y="84"/>
                    <a:pt x="176" y="84"/>
                  </a:cubicBezTo>
                  <a:cubicBezTo>
                    <a:pt x="183" y="84"/>
                    <a:pt x="188" y="89"/>
                    <a:pt x="188" y="96"/>
                  </a:cubicBezTo>
                  <a:cubicBezTo>
                    <a:pt x="188" y="99"/>
                    <a:pt x="187" y="102"/>
                    <a:pt x="184" y="104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8" y="171"/>
                    <a:pt x="115" y="172"/>
                    <a:pt x="112" y="172"/>
                  </a:cubicBezTo>
                  <a:cubicBezTo>
                    <a:pt x="109" y="172"/>
                    <a:pt x="106" y="171"/>
                    <a:pt x="104" y="168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5" y="130"/>
                    <a:pt x="64" y="127"/>
                    <a:pt x="64" y="124"/>
                  </a:cubicBezTo>
                  <a:cubicBezTo>
                    <a:pt x="64" y="117"/>
                    <a:pt x="69" y="112"/>
                    <a:pt x="76" y="112"/>
                  </a:cubicBezTo>
                  <a:moveTo>
                    <a:pt x="184" y="172"/>
                  </a:moveTo>
                  <a:cubicBezTo>
                    <a:pt x="184" y="172"/>
                    <a:pt x="184" y="172"/>
                    <a:pt x="184" y="172"/>
                  </a:cubicBezTo>
                  <a:cubicBezTo>
                    <a:pt x="184" y="172"/>
                    <a:pt x="184" y="172"/>
                    <a:pt x="184" y="172"/>
                  </a:cubicBezTo>
                  <a:cubicBezTo>
                    <a:pt x="184" y="172"/>
                    <a:pt x="184" y="172"/>
                    <a:pt x="184" y="172"/>
                  </a:cubicBezTo>
                  <a:moveTo>
                    <a:pt x="184" y="84"/>
                  </a:moveTo>
                  <a:cubicBezTo>
                    <a:pt x="184" y="84"/>
                    <a:pt x="184" y="84"/>
                    <a:pt x="184" y="84"/>
                  </a:cubicBezTo>
                  <a:cubicBezTo>
                    <a:pt x="184" y="84"/>
                    <a:pt x="184" y="84"/>
                    <a:pt x="184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6" name="Freeform 49"/>
            <p:cNvSpPr>
              <a:spLocks noEditPoints="1"/>
            </p:cNvSpPr>
            <p:nvPr/>
          </p:nvSpPr>
          <p:spPr bwMode="auto">
            <a:xfrm>
              <a:off x="12134003" y="3912669"/>
              <a:ext cx="487421" cy="489282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0 w 256"/>
                <a:gd name="T5" fmla="*/ 2147483646 h 256"/>
                <a:gd name="T6" fmla="*/ 0 w 256"/>
                <a:gd name="T7" fmla="*/ 2147483646 h 256"/>
                <a:gd name="T8" fmla="*/ 2147483646 w 256"/>
                <a:gd name="T9" fmla="*/ 0 h 256"/>
                <a:gd name="T10" fmla="*/ 2147483646 w 256"/>
                <a:gd name="T11" fmla="*/ 0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76" y="116"/>
                  </a:moveTo>
                  <a:cubicBezTo>
                    <a:pt x="104" y="116"/>
                    <a:pt x="104" y="116"/>
                    <a:pt x="104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7" y="116"/>
                    <a:pt x="192" y="121"/>
                    <a:pt x="192" y="128"/>
                  </a:cubicBezTo>
                  <a:cubicBezTo>
                    <a:pt x="192" y="135"/>
                    <a:pt x="187" y="140"/>
                    <a:pt x="180" y="140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00" y="140"/>
                    <a:pt x="100" y="140"/>
                    <a:pt x="100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140"/>
                    <a:pt x="64" y="135"/>
                    <a:pt x="64" y="128"/>
                  </a:cubicBezTo>
                  <a:cubicBezTo>
                    <a:pt x="64" y="121"/>
                    <a:pt x="69" y="116"/>
                    <a:pt x="76" y="11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7" name="Freeform 50"/>
            <p:cNvSpPr>
              <a:spLocks noEditPoints="1"/>
            </p:cNvSpPr>
            <p:nvPr/>
          </p:nvSpPr>
          <p:spPr bwMode="auto">
            <a:xfrm>
              <a:off x="11280086" y="3912669"/>
              <a:ext cx="487421" cy="489282"/>
            </a:xfrm>
            <a:custGeom>
              <a:avLst/>
              <a:gdLst>
                <a:gd name="T0" fmla="*/ 2147483646 w 256"/>
                <a:gd name="T1" fmla="*/ 2147483646 h 256"/>
                <a:gd name="T2" fmla="*/ 2147483646 w 256"/>
                <a:gd name="T3" fmla="*/ 2147483646 h 256"/>
                <a:gd name="T4" fmla="*/ 0 w 256"/>
                <a:gd name="T5" fmla="*/ 2147483646 h 256"/>
                <a:gd name="T6" fmla="*/ 0 w 256"/>
                <a:gd name="T7" fmla="*/ 2147483646 h 256"/>
                <a:gd name="T8" fmla="*/ 2147483646 w 256"/>
                <a:gd name="T9" fmla="*/ 0 h 256"/>
                <a:gd name="T10" fmla="*/ 2147483646 w 256"/>
                <a:gd name="T11" fmla="*/ 0 h 256"/>
                <a:gd name="T12" fmla="*/ 2147483646 w 256"/>
                <a:gd name="T13" fmla="*/ 2147483646 h 256"/>
                <a:gd name="T14" fmla="*/ 2147483646 w 256"/>
                <a:gd name="T15" fmla="*/ 2147483646 h 256"/>
                <a:gd name="T16" fmla="*/ 2147483646 w 256"/>
                <a:gd name="T17" fmla="*/ 2147483646 h 256"/>
                <a:gd name="T18" fmla="*/ 2147483646 w 256"/>
                <a:gd name="T19" fmla="*/ 2147483646 h 256"/>
                <a:gd name="T20" fmla="*/ 2147483646 w 256"/>
                <a:gd name="T21" fmla="*/ 2147483646 h 256"/>
                <a:gd name="T22" fmla="*/ 2147483646 w 256"/>
                <a:gd name="T23" fmla="*/ 2147483646 h 256"/>
                <a:gd name="T24" fmla="*/ 2147483646 w 256"/>
                <a:gd name="T25" fmla="*/ 2147483646 h 256"/>
                <a:gd name="T26" fmla="*/ 2147483646 w 256"/>
                <a:gd name="T27" fmla="*/ 2147483646 h 256"/>
                <a:gd name="T28" fmla="*/ 2147483646 w 256"/>
                <a:gd name="T29" fmla="*/ 2147483646 h 256"/>
                <a:gd name="T30" fmla="*/ 2147483646 w 256"/>
                <a:gd name="T31" fmla="*/ 2147483646 h 256"/>
                <a:gd name="T32" fmla="*/ 2147483646 w 256"/>
                <a:gd name="T33" fmla="*/ 2147483646 h 256"/>
                <a:gd name="T34" fmla="*/ 2147483646 w 256"/>
                <a:gd name="T35" fmla="*/ 2147483646 h 256"/>
                <a:gd name="T36" fmla="*/ 2147483646 w 256"/>
                <a:gd name="T37" fmla="*/ 2147483646 h 256"/>
                <a:gd name="T38" fmla="*/ 2147483646 w 256"/>
                <a:gd name="T39" fmla="*/ 2147483646 h 256"/>
                <a:gd name="T40" fmla="*/ 2147483646 w 256"/>
                <a:gd name="T41" fmla="*/ 2147483646 h 256"/>
                <a:gd name="T42" fmla="*/ 2147483646 w 256"/>
                <a:gd name="T43" fmla="*/ 2147483646 h 256"/>
                <a:gd name="T44" fmla="*/ 2147483646 w 256"/>
                <a:gd name="T45" fmla="*/ 2147483646 h 256"/>
                <a:gd name="T46" fmla="*/ 2147483646 w 256"/>
                <a:gd name="T47" fmla="*/ 2147483646 h 256"/>
                <a:gd name="T48" fmla="*/ 2147483646 w 256"/>
                <a:gd name="T49" fmla="*/ 2147483646 h 256"/>
                <a:gd name="T50" fmla="*/ 2147483646 w 256"/>
                <a:gd name="T51" fmla="*/ 2147483646 h 256"/>
                <a:gd name="T52" fmla="*/ 2147483646 w 256"/>
                <a:gd name="T53" fmla="*/ 2147483646 h 256"/>
                <a:gd name="T54" fmla="*/ 2147483646 w 256"/>
                <a:gd name="T55" fmla="*/ 2147483646 h 256"/>
                <a:gd name="T56" fmla="*/ 2147483646 w 256"/>
                <a:gd name="T57" fmla="*/ 2147483646 h 256"/>
                <a:gd name="T58" fmla="*/ 2147483646 w 256"/>
                <a:gd name="T59" fmla="*/ 2147483646 h 256"/>
                <a:gd name="T60" fmla="*/ 2147483646 w 256"/>
                <a:gd name="T61" fmla="*/ 2147483646 h 2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56">
                  <a:moveTo>
                    <a:pt x="244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44"/>
                    <a:pt x="256" y="244"/>
                    <a:pt x="256" y="244"/>
                  </a:cubicBezTo>
                  <a:cubicBezTo>
                    <a:pt x="256" y="251"/>
                    <a:pt x="251" y="256"/>
                    <a:pt x="244" y="256"/>
                  </a:cubicBezTo>
                  <a:moveTo>
                    <a:pt x="232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232" y="232"/>
                    <a:pt x="232" y="232"/>
                    <a:pt x="232" y="232"/>
                  </a:cubicBezTo>
                  <a:lnTo>
                    <a:pt x="232" y="24"/>
                  </a:lnTo>
                  <a:close/>
                  <a:moveTo>
                    <a:pt x="76" y="116"/>
                  </a:moveTo>
                  <a:cubicBezTo>
                    <a:pt x="116" y="116"/>
                    <a:pt x="116" y="116"/>
                    <a:pt x="116" y="11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69"/>
                    <a:pt x="121" y="64"/>
                    <a:pt x="128" y="64"/>
                  </a:cubicBezTo>
                  <a:cubicBezTo>
                    <a:pt x="135" y="64"/>
                    <a:pt x="140" y="69"/>
                    <a:pt x="140" y="7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7" y="116"/>
                    <a:pt x="192" y="121"/>
                    <a:pt x="192" y="128"/>
                  </a:cubicBezTo>
                  <a:cubicBezTo>
                    <a:pt x="192" y="135"/>
                    <a:pt x="187" y="140"/>
                    <a:pt x="180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0" y="180"/>
                    <a:pt x="140" y="180"/>
                    <a:pt x="140" y="180"/>
                  </a:cubicBezTo>
                  <a:cubicBezTo>
                    <a:pt x="140" y="187"/>
                    <a:pt x="135" y="192"/>
                    <a:pt x="128" y="192"/>
                  </a:cubicBezTo>
                  <a:cubicBezTo>
                    <a:pt x="121" y="192"/>
                    <a:pt x="116" y="187"/>
                    <a:pt x="116" y="18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69" y="140"/>
                    <a:pt x="64" y="135"/>
                    <a:pt x="64" y="128"/>
                  </a:cubicBezTo>
                  <a:cubicBezTo>
                    <a:pt x="64" y="121"/>
                    <a:pt x="69" y="116"/>
                    <a:pt x="76" y="11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8" name="Freeform 51"/>
            <p:cNvSpPr>
              <a:spLocks noEditPoints="1"/>
            </p:cNvSpPr>
            <p:nvPr/>
          </p:nvSpPr>
          <p:spPr bwMode="auto">
            <a:xfrm>
              <a:off x="10448495" y="3936855"/>
              <a:ext cx="442772" cy="440911"/>
            </a:xfrm>
            <a:custGeom>
              <a:avLst/>
              <a:gdLst>
                <a:gd name="T0" fmla="*/ 2147483646 w 232"/>
                <a:gd name="T1" fmla="*/ 2147483646 h 232"/>
                <a:gd name="T2" fmla="*/ 2147483646 w 232"/>
                <a:gd name="T3" fmla="*/ 2147483646 h 232"/>
                <a:gd name="T4" fmla="*/ 2147483646 w 232"/>
                <a:gd name="T5" fmla="*/ 2147483646 h 232"/>
                <a:gd name="T6" fmla="*/ 2147483646 w 232"/>
                <a:gd name="T7" fmla="*/ 2147483646 h 232"/>
                <a:gd name="T8" fmla="*/ 2147483646 w 232"/>
                <a:gd name="T9" fmla="*/ 2147483646 h 232"/>
                <a:gd name="T10" fmla="*/ 2147483646 w 232"/>
                <a:gd name="T11" fmla="*/ 2147483646 h 232"/>
                <a:gd name="T12" fmla="*/ 2147483646 w 232"/>
                <a:gd name="T13" fmla="*/ 2147483646 h 232"/>
                <a:gd name="T14" fmla="*/ 2147483646 w 232"/>
                <a:gd name="T15" fmla="*/ 2147483646 h 232"/>
                <a:gd name="T16" fmla="*/ 2147483646 w 232"/>
                <a:gd name="T17" fmla="*/ 2147483646 h 232"/>
                <a:gd name="T18" fmla="*/ 2147483646 w 232"/>
                <a:gd name="T19" fmla="*/ 2147483646 h 232"/>
                <a:gd name="T20" fmla="*/ 2147483646 w 232"/>
                <a:gd name="T21" fmla="*/ 2147483646 h 232"/>
                <a:gd name="T22" fmla="*/ 2147483646 w 232"/>
                <a:gd name="T23" fmla="*/ 2147483646 h 232"/>
                <a:gd name="T24" fmla="*/ 2147483646 w 232"/>
                <a:gd name="T25" fmla="*/ 2147483646 h 232"/>
                <a:gd name="T26" fmla="*/ 2147483646 w 232"/>
                <a:gd name="T27" fmla="*/ 0 h 232"/>
                <a:gd name="T28" fmla="*/ 2147483646 w 232"/>
                <a:gd name="T29" fmla="*/ 0 h 232"/>
                <a:gd name="T30" fmla="*/ 2147483646 w 232"/>
                <a:gd name="T31" fmla="*/ 2147483646 h 232"/>
                <a:gd name="T32" fmla="*/ 2147483646 w 232"/>
                <a:gd name="T33" fmla="*/ 2147483646 h 232"/>
                <a:gd name="T34" fmla="*/ 2147483646 w 232"/>
                <a:gd name="T35" fmla="*/ 2147483646 h 232"/>
                <a:gd name="T36" fmla="*/ 2147483646 w 232"/>
                <a:gd name="T37" fmla="*/ 2147483646 h 232"/>
                <a:gd name="T38" fmla="*/ 2147483646 w 232"/>
                <a:gd name="T39" fmla="*/ 2147483646 h 232"/>
                <a:gd name="T40" fmla="*/ 0 w 232"/>
                <a:gd name="T41" fmla="*/ 2147483646 h 232"/>
                <a:gd name="T42" fmla="*/ 0 w 232"/>
                <a:gd name="T43" fmla="*/ 2147483646 h 232"/>
                <a:gd name="T44" fmla="*/ 2147483646 w 232"/>
                <a:gd name="T45" fmla="*/ 2147483646 h 232"/>
                <a:gd name="T46" fmla="*/ 2147483646 w 232"/>
                <a:gd name="T47" fmla="*/ 2147483646 h 232"/>
                <a:gd name="T48" fmla="*/ 2147483646 w 232"/>
                <a:gd name="T49" fmla="*/ 2147483646 h 232"/>
                <a:gd name="T50" fmla="*/ 2147483646 w 232"/>
                <a:gd name="T51" fmla="*/ 2147483646 h 232"/>
                <a:gd name="T52" fmla="*/ 2147483646 w 232"/>
                <a:gd name="T53" fmla="*/ 2147483646 h 232"/>
                <a:gd name="T54" fmla="*/ 2147483646 w 232"/>
                <a:gd name="T55" fmla="*/ 2147483646 h 232"/>
                <a:gd name="T56" fmla="*/ 2147483646 w 232"/>
                <a:gd name="T57" fmla="*/ 2147483646 h 232"/>
                <a:gd name="T58" fmla="*/ 0 w 232"/>
                <a:gd name="T59" fmla="*/ 2147483646 h 232"/>
                <a:gd name="T60" fmla="*/ 0 w 232"/>
                <a:gd name="T61" fmla="*/ 2147483646 h 232"/>
                <a:gd name="T62" fmla="*/ 2147483646 w 232"/>
                <a:gd name="T63" fmla="*/ 0 h 232"/>
                <a:gd name="T64" fmla="*/ 2147483646 w 232"/>
                <a:gd name="T65" fmla="*/ 0 h 232"/>
                <a:gd name="T66" fmla="*/ 2147483646 w 232"/>
                <a:gd name="T67" fmla="*/ 2147483646 h 232"/>
                <a:gd name="T68" fmla="*/ 2147483646 w 232"/>
                <a:gd name="T69" fmla="*/ 2147483646 h 232"/>
                <a:gd name="T70" fmla="*/ 2147483646 w 232"/>
                <a:gd name="T71" fmla="*/ 2147483646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32" h="232">
                  <a:moveTo>
                    <a:pt x="220" y="232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33" y="232"/>
                    <a:pt x="128" y="227"/>
                    <a:pt x="128" y="220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8" y="133"/>
                    <a:pt x="133" y="128"/>
                    <a:pt x="140" y="128"/>
                  </a:cubicBezTo>
                  <a:cubicBezTo>
                    <a:pt x="220" y="128"/>
                    <a:pt x="220" y="128"/>
                    <a:pt x="220" y="128"/>
                  </a:cubicBezTo>
                  <a:cubicBezTo>
                    <a:pt x="227" y="128"/>
                    <a:pt x="232" y="133"/>
                    <a:pt x="232" y="140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moveTo>
                    <a:pt x="220" y="104"/>
                  </a:moveTo>
                  <a:cubicBezTo>
                    <a:pt x="140" y="104"/>
                    <a:pt x="140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33" y="0"/>
                    <a:pt x="140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2" y="99"/>
                    <a:pt x="227" y="104"/>
                    <a:pt x="220" y="104"/>
                  </a:cubicBezTo>
                  <a:moveTo>
                    <a:pt x="92" y="232"/>
                  </a:move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4" y="227"/>
                    <a:pt x="99" y="232"/>
                    <a:pt x="92" y="232"/>
                  </a:cubicBezTo>
                  <a:moveTo>
                    <a:pt x="92" y="104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9" y="0"/>
                    <a:pt x="104" y="5"/>
                    <a:pt x="104" y="1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9"/>
                    <a:pt x="99" y="104"/>
                    <a:pt x="92" y="10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89" name="Freeform 52"/>
            <p:cNvSpPr>
              <a:spLocks noEditPoints="1"/>
            </p:cNvSpPr>
            <p:nvPr/>
          </p:nvSpPr>
          <p:spPr bwMode="auto">
            <a:xfrm>
              <a:off x="9594578" y="3936855"/>
              <a:ext cx="442772" cy="440911"/>
            </a:xfrm>
            <a:custGeom>
              <a:avLst/>
              <a:gdLst>
                <a:gd name="T0" fmla="*/ 2147483646 w 232"/>
                <a:gd name="T1" fmla="*/ 2147483646 h 232"/>
                <a:gd name="T2" fmla="*/ 2147483646 w 232"/>
                <a:gd name="T3" fmla="*/ 2147483646 h 232"/>
                <a:gd name="T4" fmla="*/ 2147483646 w 232"/>
                <a:gd name="T5" fmla="*/ 2147483646 h 232"/>
                <a:gd name="T6" fmla="*/ 2147483646 w 232"/>
                <a:gd name="T7" fmla="*/ 2147483646 h 232"/>
                <a:gd name="T8" fmla="*/ 2147483646 w 232"/>
                <a:gd name="T9" fmla="*/ 2147483646 h 232"/>
                <a:gd name="T10" fmla="*/ 2147483646 w 232"/>
                <a:gd name="T11" fmla="*/ 2147483646 h 232"/>
                <a:gd name="T12" fmla="*/ 2147483646 w 232"/>
                <a:gd name="T13" fmla="*/ 2147483646 h 232"/>
                <a:gd name="T14" fmla="*/ 2147483646 w 232"/>
                <a:gd name="T15" fmla="*/ 2147483646 h 232"/>
                <a:gd name="T16" fmla="*/ 2147483646 w 232"/>
                <a:gd name="T17" fmla="*/ 2147483646 h 232"/>
                <a:gd name="T18" fmla="*/ 2147483646 w 232"/>
                <a:gd name="T19" fmla="*/ 2147483646 h 232"/>
                <a:gd name="T20" fmla="*/ 2147483646 w 232"/>
                <a:gd name="T21" fmla="*/ 2147483646 h 232"/>
                <a:gd name="T22" fmla="*/ 2147483646 w 232"/>
                <a:gd name="T23" fmla="*/ 2147483646 h 232"/>
                <a:gd name="T24" fmla="*/ 2147483646 w 232"/>
                <a:gd name="T25" fmla="*/ 2147483646 h 232"/>
                <a:gd name="T26" fmla="*/ 2147483646 w 232"/>
                <a:gd name="T27" fmla="*/ 2147483646 h 232"/>
                <a:gd name="T28" fmla="*/ 2147483646 w 232"/>
                <a:gd name="T29" fmla="*/ 2147483646 h 232"/>
                <a:gd name="T30" fmla="*/ 2147483646 w 232"/>
                <a:gd name="T31" fmla="*/ 2147483646 h 232"/>
                <a:gd name="T32" fmla="*/ 2147483646 w 232"/>
                <a:gd name="T33" fmla="*/ 2147483646 h 232"/>
                <a:gd name="T34" fmla="*/ 2147483646 w 232"/>
                <a:gd name="T35" fmla="*/ 2147483646 h 232"/>
                <a:gd name="T36" fmla="*/ 2147483646 w 232"/>
                <a:gd name="T37" fmla="*/ 0 h 232"/>
                <a:gd name="T38" fmla="*/ 2147483646 w 232"/>
                <a:gd name="T39" fmla="*/ 0 h 232"/>
                <a:gd name="T40" fmla="*/ 2147483646 w 232"/>
                <a:gd name="T41" fmla="*/ 2147483646 h 232"/>
                <a:gd name="T42" fmla="*/ 2147483646 w 232"/>
                <a:gd name="T43" fmla="*/ 2147483646 h 232"/>
                <a:gd name="T44" fmla="*/ 2147483646 w 232"/>
                <a:gd name="T45" fmla="*/ 2147483646 h 232"/>
                <a:gd name="T46" fmla="*/ 2147483646 w 232"/>
                <a:gd name="T47" fmla="*/ 2147483646 h 232"/>
                <a:gd name="T48" fmla="*/ 2147483646 w 232"/>
                <a:gd name="T49" fmla="*/ 2147483646 h 232"/>
                <a:gd name="T50" fmla="*/ 2147483646 w 232"/>
                <a:gd name="T51" fmla="*/ 2147483646 h 232"/>
                <a:gd name="T52" fmla="*/ 2147483646 w 232"/>
                <a:gd name="T53" fmla="*/ 2147483646 h 232"/>
                <a:gd name="T54" fmla="*/ 2147483646 w 232"/>
                <a:gd name="T55" fmla="*/ 2147483646 h 232"/>
                <a:gd name="T56" fmla="*/ 2147483646 w 232"/>
                <a:gd name="T57" fmla="*/ 2147483646 h 232"/>
                <a:gd name="T58" fmla="*/ 2147483646 w 232"/>
                <a:gd name="T59" fmla="*/ 2147483646 h 232"/>
                <a:gd name="T60" fmla="*/ 0 w 232"/>
                <a:gd name="T61" fmla="*/ 2147483646 h 232"/>
                <a:gd name="T62" fmla="*/ 0 w 232"/>
                <a:gd name="T63" fmla="*/ 2147483646 h 232"/>
                <a:gd name="T64" fmla="*/ 2147483646 w 232"/>
                <a:gd name="T65" fmla="*/ 2147483646 h 232"/>
                <a:gd name="T66" fmla="*/ 2147483646 w 232"/>
                <a:gd name="T67" fmla="*/ 2147483646 h 232"/>
                <a:gd name="T68" fmla="*/ 2147483646 w 232"/>
                <a:gd name="T69" fmla="*/ 2147483646 h 232"/>
                <a:gd name="T70" fmla="*/ 2147483646 w 232"/>
                <a:gd name="T71" fmla="*/ 2147483646 h 232"/>
                <a:gd name="T72" fmla="*/ 2147483646 w 232"/>
                <a:gd name="T73" fmla="*/ 2147483646 h 232"/>
                <a:gd name="T74" fmla="*/ 2147483646 w 232"/>
                <a:gd name="T75" fmla="*/ 2147483646 h 232"/>
                <a:gd name="T76" fmla="*/ 2147483646 w 232"/>
                <a:gd name="T77" fmla="*/ 2147483646 h 232"/>
                <a:gd name="T78" fmla="*/ 2147483646 w 232"/>
                <a:gd name="T79" fmla="*/ 2147483646 h 232"/>
                <a:gd name="T80" fmla="*/ 2147483646 w 232"/>
                <a:gd name="T81" fmla="*/ 2147483646 h 232"/>
                <a:gd name="T82" fmla="*/ 2147483646 w 232"/>
                <a:gd name="T83" fmla="*/ 2147483646 h 232"/>
                <a:gd name="T84" fmla="*/ 2147483646 w 232"/>
                <a:gd name="T85" fmla="*/ 2147483646 h 232"/>
                <a:gd name="T86" fmla="*/ 2147483646 w 232"/>
                <a:gd name="T87" fmla="*/ 2147483646 h 232"/>
                <a:gd name="T88" fmla="*/ 0 w 232"/>
                <a:gd name="T89" fmla="*/ 2147483646 h 232"/>
                <a:gd name="T90" fmla="*/ 0 w 232"/>
                <a:gd name="T91" fmla="*/ 2147483646 h 232"/>
                <a:gd name="T92" fmla="*/ 2147483646 w 232"/>
                <a:gd name="T93" fmla="*/ 0 h 232"/>
                <a:gd name="T94" fmla="*/ 2147483646 w 232"/>
                <a:gd name="T95" fmla="*/ 0 h 232"/>
                <a:gd name="T96" fmla="*/ 2147483646 w 232"/>
                <a:gd name="T97" fmla="*/ 2147483646 h 232"/>
                <a:gd name="T98" fmla="*/ 2147483646 w 232"/>
                <a:gd name="T99" fmla="*/ 2147483646 h 232"/>
                <a:gd name="T100" fmla="*/ 2147483646 w 232"/>
                <a:gd name="T101" fmla="*/ 2147483646 h 232"/>
                <a:gd name="T102" fmla="*/ 2147483646 w 232"/>
                <a:gd name="T103" fmla="*/ 2147483646 h 232"/>
                <a:gd name="T104" fmla="*/ 2147483646 w 232"/>
                <a:gd name="T105" fmla="*/ 2147483646 h 232"/>
                <a:gd name="T106" fmla="*/ 2147483646 w 232"/>
                <a:gd name="T107" fmla="*/ 2147483646 h 232"/>
                <a:gd name="T108" fmla="*/ 2147483646 w 232"/>
                <a:gd name="T109" fmla="*/ 2147483646 h 232"/>
                <a:gd name="T110" fmla="*/ 2147483646 w 232"/>
                <a:gd name="T111" fmla="*/ 214748364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2" h="232">
                  <a:moveTo>
                    <a:pt x="220" y="232"/>
                  </a:moveTo>
                  <a:cubicBezTo>
                    <a:pt x="140" y="232"/>
                    <a:pt x="140" y="232"/>
                    <a:pt x="140" y="232"/>
                  </a:cubicBezTo>
                  <a:cubicBezTo>
                    <a:pt x="133" y="232"/>
                    <a:pt x="128" y="227"/>
                    <a:pt x="128" y="220"/>
                  </a:cubicBezTo>
                  <a:cubicBezTo>
                    <a:pt x="128" y="140"/>
                    <a:pt x="128" y="140"/>
                    <a:pt x="128" y="140"/>
                  </a:cubicBezTo>
                  <a:cubicBezTo>
                    <a:pt x="128" y="133"/>
                    <a:pt x="133" y="128"/>
                    <a:pt x="140" y="128"/>
                  </a:cubicBezTo>
                  <a:cubicBezTo>
                    <a:pt x="220" y="128"/>
                    <a:pt x="220" y="128"/>
                    <a:pt x="220" y="128"/>
                  </a:cubicBezTo>
                  <a:cubicBezTo>
                    <a:pt x="227" y="128"/>
                    <a:pt x="232" y="133"/>
                    <a:pt x="232" y="140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moveTo>
                    <a:pt x="208" y="152"/>
                  </a:moveTo>
                  <a:cubicBezTo>
                    <a:pt x="152" y="152"/>
                    <a:pt x="152" y="152"/>
                    <a:pt x="152" y="152"/>
                  </a:cubicBezTo>
                  <a:cubicBezTo>
                    <a:pt x="152" y="208"/>
                    <a:pt x="152" y="208"/>
                    <a:pt x="152" y="208"/>
                  </a:cubicBezTo>
                  <a:cubicBezTo>
                    <a:pt x="208" y="208"/>
                    <a:pt x="208" y="208"/>
                    <a:pt x="208" y="208"/>
                  </a:cubicBezTo>
                  <a:lnTo>
                    <a:pt x="208" y="152"/>
                  </a:lnTo>
                  <a:close/>
                  <a:moveTo>
                    <a:pt x="220" y="104"/>
                  </a:moveTo>
                  <a:cubicBezTo>
                    <a:pt x="140" y="104"/>
                    <a:pt x="140" y="104"/>
                    <a:pt x="140" y="104"/>
                  </a:cubicBezTo>
                  <a:cubicBezTo>
                    <a:pt x="133" y="104"/>
                    <a:pt x="128" y="99"/>
                    <a:pt x="128" y="9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5"/>
                    <a:pt x="133" y="0"/>
                    <a:pt x="140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7" y="0"/>
                    <a:pt x="232" y="5"/>
                    <a:pt x="232" y="12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2" y="99"/>
                    <a:pt x="227" y="104"/>
                    <a:pt x="220" y="104"/>
                  </a:cubicBezTo>
                  <a:moveTo>
                    <a:pt x="208" y="24"/>
                  </a:moveTo>
                  <a:cubicBezTo>
                    <a:pt x="152" y="24"/>
                    <a:pt x="152" y="24"/>
                    <a:pt x="152" y="24"/>
                  </a:cubicBezTo>
                  <a:cubicBezTo>
                    <a:pt x="152" y="80"/>
                    <a:pt x="152" y="80"/>
                    <a:pt x="152" y="80"/>
                  </a:cubicBezTo>
                  <a:cubicBezTo>
                    <a:pt x="208" y="80"/>
                    <a:pt x="208" y="80"/>
                    <a:pt x="208" y="80"/>
                  </a:cubicBezTo>
                  <a:lnTo>
                    <a:pt x="208" y="24"/>
                  </a:lnTo>
                  <a:close/>
                  <a:moveTo>
                    <a:pt x="92" y="232"/>
                  </a:move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9" y="128"/>
                    <a:pt x="104" y="133"/>
                    <a:pt x="104" y="140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4" y="227"/>
                    <a:pt x="99" y="232"/>
                    <a:pt x="92" y="232"/>
                  </a:cubicBezTo>
                  <a:moveTo>
                    <a:pt x="80" y="152"/>
                  </a:moveTo>
                  <a:cubicBezTo>
                    <a:pt x="24" y="152"/>
                    <a:pt x="24" y="152"/>
                    <a:pt x="24" y="152"/>
                  </a:cubicBezTo>
                  <a:cubicBezTo>
                    <a:pt x="24" y="208"/>
                    <a:pt x="24" y="208"/>
                    <a:pt x="24" y="208"/>
                  </a:cubicBezTo>
                  <a:cubicBezTo>
                    <a:pt x="80" y="208"/>
                    <a:pt x="80" y="208"/>
                    <a:pt x="80" y="208"/>
                  </a:cubicBezTo>
                  <a:lnTo>
                    <a:pt x="80" y="152"/>
                  </a:lnTo>
                  <a:close/>
                  <a:moveTo>
                    <a:pt x="92" y="104"/>
                  </a:move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9" y="0"/>
                    <a:pt x="104" y="5"/>
                    <a:pt x="104" y="1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9"/>
                    <a:pt x="99" y="104"/>
                    <a:pt x="92" y="104"/>
                  </a:cubicBezTo>
                  <a:moveTo>
                    <a:pt x="80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80" y="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0" name="Freeform 53"/>
            <p:cNvSpPr>
              <a:spLocks noEditPoints="1"/>
            </p:cNvSpPr>
            <p:nvPr/>
          </p:nvSpPr>
          <p:spPr bwMode="auto">
            <a:xfrm>
              <a:off x="19008124" y="3058753"/>
              <a:ext cx="396263" cy="489281"/>
            </a:xfrm>
            <a:custGeom>
              <a:avLst/>
              <a:gdLst>
                <a:gd name="T0" fmla="*/ 2147483646 w 208"/>
                <a:gd name="T1" fmla="*/ 2147483646 h 256"/>
                <a:gd name="T2" fmla="*/ 2147483646 w 208"/>
                <a:gd name="T3" fmla="*/ 2147483646 h 256"/>
                <a:gd name="T4" fmla="*/ 0 w 208"/>
                <a:gd name="T5" fmla="*/ 2147483646 h 256"/>
                <a:gd name="T6" fmla="*/ 0 w 208"/>
                <a:gd name="T7" fmla="*/ 2147483646 h 256"/>
                <a:gd name="T8" fmla="*/ 2147483646 w 208"/>
                <a:gd name="T9" fmla="*/ 2147483646 h 256"/>
                <a:gd name="T10" fmla="*/ 2147483646 w 208"/>
                <a:gd name="T11" fmla="*/ 2147483646 h 256"/>
                <a:gd name="T12" fmla="*/ 2147483646 w 208"/>
                <a:gd name="T13" fmla="*/ 2147483646 h 256"/>
                <a:gd name="T14" fmla="*/ 2147483646 w 208"/>
                <a:gd name="T15" fmla="*/ 0 h 256"/>
                <a:gd name="T16" fmla="*/ 2147483646 w 208"/>
                <a:gd name="T17" fmla="*/ 2147483646 h 256"/>
                <a:gd name="T18" fmla="*/ 2147483646 w 208"/>
                <a:gd name="T19" fmla="*/ 2147483646 h 256"/>
                <a:gd name="T20" fmla="*/ 2147483646 w 208"/>
                <a:gd name="T21" fmla="*/ 2147483646 h 256"/>
                <a:gd name="T22" fmla="*/ 2147483646 w 208"/>
                <a:gd name="T23" fmla="*/ 2147483646 h 256"/>
                <a:gd name="T24" fmla="*/ 2147483646 w 208"/>
                <a:gd name="T25" fmla="*/ 2147483646 h 256"/>
                <a:gd name="T26" fmla="*/ 2147483646 w 208"/>
                <a:gd name="T27" fmla="*/ 2147483646 h 256"/>
                <a:gd name="T28" fmla="*/ 2147483646 w 208"/>
                <a:gd name="T29" fmla="*/ 2147483646 h 256"/>
                <a:gd name="T30" fmla="*/ 2147483646 w 208"/>
                <a:gd name="T31" fmla="*/ 2147483646 h 256"/>
                <a:gd name="T32" fmla="*/ 2147483646 w 208"/>
                <a:gd name="T33" fmla="*/ 2147483646 h 256"/>
                <a:gd name="T34" fmla="*/ 2147483646 w 208"/>
                <a:gd name="T35" fmla="*/ 2147483646 h 256"/>
                <a:gd name="T36" fmla="*/ 2147483646 w 208"/>
                <a:gd name="T37" fmla="*/ 2147483646 h 256"/>
                <a:gd name="T38" fmla="*/ 2147483646 w 208"/>
                <a:gd name="T39" fmla="*/ 2147483646 h 256"/>
                <a:gd name="T40" fmla="*/ 2147483646 w 208"/>
                <a:gd name="T41" fmla="*/ 2147483646 h 256"/>
                <a:gd name="T42" fmla="*/ 2147483646 w 208"/>
                <a:gd name="T43" fmla="*/ 2147483646 h 256"/>
                <a:gd name="T44" fmla="*/ 2147483646 w 208"/>
                <a:gd name="T45" fmla="*/ 2147483646 h 256"/>
                <a:gd name="T46" fmla="*/ 2147483646 w 208"/>
                <a:gd name="T47" fmla="*/ 2147483646 h 256"/>
                <a:gd name="T48" fmla="*/ 2147483646 w 208"/>
                <a:gd name="T49" fmla="*/ 2147483646 h 256"/>
                <a:gd name="T50" fmla="*/ 2147483646 w 208"/>
                <a:gd name="T51" fmla="*/ 2147483646 h 256"/>
                <a:gd name="T52" fmla="*/ 2147483646 w 208"/>
                <a:gd name="T53" fmla="*/ 2147483646 h 256"/>
                <a:gd name="T54" fmla="*/ 2147483646 w 208"/>
                <a:gd name="T55" fmla="*/ 2147483646 h 256"/>
                <a:gd name="T56" fmla="*/ 2147483646 w 208"/>
                <a:gd name="T57" fmla="*/ 2147483646 h 2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8" h="256">
                  <a:moveTo>
                    <a:pt x="196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32"/>
                    <a:pt x="64" y="0"/>
                    <a:pt x="104" y="0"/>
                  </a:cubicBezTo>
                  <a:cubicBezTo>
                    <a:pt x="144" y="0"/>
                    <a:pt x="176" y="32"/>
                    <a:pt x="176" y="72"/>
                  </a:cubicBezTo>
                  <a:cubicBezTo>
                    <a:pt x="176" y="79"/>
                    <a:pt x="171" y="84"/>
                    <a:pt x="164" y="84"/>
                  </a:cubicBezTo>
                  <a:cubicBezTo>
                    <a:pt x="157" y="84"/>
                    <a:pt x="152" y="79"/>
                    <a:pt x="152" y="72"/>
                  </a:cubicBezTo>
                  <a:cubicBezTo>
                    <a:pt x="152" y="45"/>
                    <a:pt x="131" y="24"/>
                    <a:pt x="104" y="24"/>
                  </a:cubicBezTo>
                  <a:cubicBezTo>
                    <a:pt x="77" y="24"/>
                    <a:pt x="56" y="45"/>
                    <a:pt x="56" y="72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96" y="128"/>
                    <a:pt x="196" y="128"/>
                    <a:pt x="196" y="128"/>
                  </a:cubicBezTo>
                  <a:cubicBezTo>
                    <a:pt x="203" y="128"/>
                    <a:pt x="208" y="133"/>
                    <a:pt x="208" y="140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51"/>
                    <a:pt x="203" y="256"/>
                    <a:pt x="196" y="256"/>
                  </a:cubicBezTo>
                  <a:moveTo>
                    <a:pt x="104" y="152"/>
                  </a:moveTo>
                  <a:cubicBezTo>
                    <a:pt x="91" y="152"/>
                    <a:pt x="80" y="163"/>
                    <a:pt x="80" y="176"/>
                  </a:cubicBezTo>
                  <a:cubicBezTo>
                    <a:pt x="80" y="185"/>
                    <a:pt x="85" y="193"/>
                    <a:pt x="92" y="197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2" y="227"/>
                    <a:pt x="97" y="232"/>
                    <a:pt x="104" y="232"/>
                  </a:cubicBezTo>
                  <a:cubicBezTo>
                    <a:pt x="111" y="232"/>
                    <a:pt x="116" y="227"/>
                    <a:pt x="116" y="220"/>
                  </a:cubicBezTo>
                  <a:cubicBezTo>
                    <a:pt x="116" y="197"/>
                    <a:pt x="116" y="197"/>
                    <a:pt x="116" y="197"/>
                  </a:cubicBezTo>
                  <a:cubicBezTo>
                    <a:pt x="123" y="193"/>
                    <a:pt x="128" y="185"/>
                    <a:pt x="128" y="176"/>
                  </a:cubicBezTo>
                  <a:cubicBezTo>
                    <a:pt x="128" y="163"/>
                    <a:pt x="117" y="152"/>
                    <a:pt x="104" y="1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1" name="Freeform 54"/>
            <p:cNvSpPr>
              <a:spLocks noEditPoints="1"/>
            </p:cNvSpPr>
            <p:nvPr/>
          </p:nvSpPr>
          <p:spPr bwMode="auto">
            <a:xfrm>
              <a:off x="18163510" y="3058753"/>
              <a:ext cx="396263" cy="489281"/>
            </a:xfrm>
            <a:custGeom>
              <a:avLst/>
              <a:gdLst>
                <a:gd name="T0" fmla="*/ 2147483646 w 208"/>
                <a:gd name="T1" fmla="*/ 2147483646 h 256"/>
                <a:gd name="T2" fmla="*/ 2147483646 w 208"/>
                <a:gd name="T3" fmla="*/ 2147483646 h 256"/>
                <a:gd name="T4" fmla="*/ 0 w 208"/>
                <a:gd name="T5" fmla="*/ 2147483646 h 256"/>
                <a:gd name="T6" fmla="*/ 0 w 208"/>
                <a:gd name="T7" fmla="*/ 2147483646 h 256"/>
                <a:gd name="T8" fmla="*/ 2147483646 w 208"/>
                <a:gd name="T9" fmla="*/ 2147483646 h 256"/>
                <a:gd name="T10" fmla="*/ 2147483646 w 208"/>
                <a:gd name="T11" fmla="*/ 2147483646 h 256"/>
                <a:gd name="T12" fmla="*/ 2147483646 w 208"/>
                <a:gd name="T13" fmla="*/ 2147483646 h 256"/>
                <a:gd name="T14" fmla="*/ 2147483646 w 208"/>
                <a:gd name="T15" fmla="*/ 0 h 256"/>
                <a:gd name="T16" fmla="*/ 2147483646 w 208"/>
                <a:gd name="T17" fmla="*/ 2147483646 h 256"/>
                <a:gd name="T18" fmla="*/ 2147483646 w 208"/>
                <a:gd name="T19" fmla="*/ 2147483646 h 256"/>
                <a:gd name="T20" fmla="*/ 2147483646 w 208"/>
                <a:gd name="T21" fmla="*/ 2147483646 h 256"/>
                <a:gd name="T22" fmla="*/ 2147483646 w 208"/>
                <a:gd name="T23" fmla="*/ 2147483646 h 256"/>
                <a:gd name="T24" fmla="*/ 2147483646 w 208"/>
                <a:gd name="T25" fmla="*/ 2147483646 h 256"/>
                <a:gd name="T26" fmla="*/ 2147483646 w 208"/>
                <a:gd name="T27" fmla="*/ 2147483646 h 256"/>
                <a:gd name="T28" fmla="*/ 2147483646 w 208"/>
                <a:gd name="T29" fmla="*/ 2147483646 h 256"/>
                <a:gd name="T30" fmla="*/ 2147483646 w 208"/>
                <a:gd name="T31" fmla="*/ 2147483646 h 256"/>
                <a:gd name="T32" fmla="*/ 2147483646 w 208"/>
                <a:gd name="T33" fmla="*/ 2147483646 h 256"/>
                <a:gd name="T34" fmla="*/ 2147483646 w 208"/>
                <a:gd name="T35" fmla="*/ 2147483646 h 256"/>
                <a:gd name="T36" fmla="*/ 2147483646 w 208"/>
                <a:gd name="T37" fmla="*/ 2147483646 h 256"/>
                <a:gd name="T38" fmla="*/ 2147483646 w 208"/>
                <a:gd name="T39" fmla="*/ 2147483646 h 256"/>
                <a:gd name="T40" fmla="*/ 2147483646 w 208"/>
                <a:gd name="T41" fmla="*/ 2147483646 h 256"/>
                <a:gd name="T42" fmla="*/ 2147483646 w 208"/>
                <a:gd name="T43" fmla="*/ 2147483646 h 256"/>
                <a:gd name="T44" fmla="*/ 2147483646 w 208"/>
                <a:gd name="T45" fmla="*/ 2147483646 h 256"/>
                <a:gd name="T46" fmla="*/ 2147483646 w 208"/>
                <a:gd name="T47" fmla="*/ 2147483646 h 256"/>
                <a:gd name="T48" fmla="*/ 2147483646 w 208"/>
                <a:gd name="T49" fmla="*/ 2147483646 h 256"/>
                <a:gd name="T50" fmla="*/ 2147483646 w 208"/>
                <a:gd name="T51" fmla="*/ 2147483646 h 256"/>
                <a:gd name="T52" fmla="*/ 2147483646 w 208"/>
                <a:gd name="T53" fmla="*/ 2147483646 h 256"/>
                <a:gd name="T54" fmla="*/ 2147483646 w 208"/>
                <a:gd name="T55" fmla="*/ 2147483646 h 256"/>
                <a:gd name="T56" fmla="*/ 2147483646 w 208"/>
                <a:gd name="T57" fmla="*/ 2147483646 h 2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8" h="256">
                  <a:moveTo>
                    <a:pt x="196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32"/>
                    <a:pt x="64" y="0"/>
                    <a:pt x="104" y="0"/>
                  </a:cubicBezTo>
                  <a:cubicBezTo>
                    <a:pt x="144" y="0"/>
                    <a:pt x="176" y="32"/>
                    <a:pt x="176" y="72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96" y="128"/>
                    <a:pt x="196" y="128"/>
                    <a:pt x="196" y="128"/>
                  </a:cubicBezTo>
                  <a:cubicBezTo>
                    <a:pt x="203" y="128"/>
                    <a:pt x="208" y="133"/>
                    <a:pt x="208" y="140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51"/>
                    <a:pt x="203" y="256"/>
                    <a:pt x="196" y="256"/>
                  </a:cubicBezTo>
                  <a:moveTo>
                    <a:pt x="92" y="197"/>
                  </a:moveTo>
                  <a:cubicBezTo>
                    <a:pt x="92" y="220"/>
                    <a:pt x="92" y="220"/>
                    <a:pt x="92" y="220"/>
                  </a:cubicBezTo>
                  <a:cubicBezTo>
                    <a:pt x="92" y="227"/>
                    <a:pt x="97" y="232"/>
                    <a:pt x="104" y="232"/>
                  </a:cubicBezTo>
                  <a:cubicBezTo>
                    <a:pt x="111" y="232"/>
                    <a:pt x="116" y="227"/>
                    <a:pt x="116" y="220"/>
                  </a:cubicBezTo>
                  <a:cubicBezTo>
                    <a:pt x="116" y="197"/>
                    <a:pt x="116" y="197"/>
                    <a:pt x="116" y="197"/>
                  </a:cubicBezTo>
                  <a:cubicBezTo>
                    <a:pt x="123" y="193"/>
                    <a:pt x="128" y="185"/>
                    <a:pt x="128" y="176"/>
                  </a:cubicBezTo>
                  <a:cubicBezTo>
                    <a:pt x="128" y="163"/>
                    <a:pt x="117" y="152"/>
                    <a:pt x="104" y="152"/>
                  </a:cubicBezTo>
                  <a:cubicBezTo>
                    <a:pt x="91" y="152"/>
                    <a:pt x="80" y="163"/>
                    <a:pt x="80" y="176"/>
                  </a:cubicBezTo>
                  <a:cubicBezTo>
                    <a:pt x="80" y="185"/>
                    <a:pt x="85" y="193"/>
                    <a:pt x="92" y="197"/>
                  </a:cubicBezTo>
                  <a:moveTo>
                    <a:pt x="152" y="72"/>
                  </a:moveTo>
                  <a:cubicBezTo>
                    <a:pt x="152" y="45"/>
                    <a:pt x="131" y="24"/>
                    <a:pt x="104" y="24"/>
                  </a:cubicBezTo>
                  <a:cubicBezTo>
                    <a:pt x="77" y="24"/>
                    <a:pt x="56" y="45"/>
                    <a:pt x="56" y="72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152" y="128"/>
                    <a:pt x="152" y="128"/>
                    <a:pt x="152" y="128"/>
                  </a:cubicBezTo>
                  <a:lnTo>
                    <a:pt x="152" y="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2" name="Freeform 55"/>
            <p:cNvSpPr>
              <a:spLocks noEditPoints="1"/>
            </p:cNvSpPr>
            <p:nvPr/>
          </p:nvSpPr>
          <p:spPr bwMode="auto">
            <a:xfrm>
              <a:off x="17255642" y="3058753"/>
              <a:ext cx="487421" cy="420447"/>
            </a:xfrm>
            <a:custGeom>
              <a:avLst/>
              <a:gdLst>
                <a:gd name="T0" fmla="*/ 2147483646 w 256"/>
                <a:gd name="T1" fmla="*/ 2147483646 h 220"/>
                <a:gd name="T2" fmla="*/ 2147483646 w 256"/>
                <a:gd name="T3" fmla="*/ 2147483646 h 220"/>
                <a:gd name="T4" fmla="*/ 0 w 256"/>
                <a:gd name="T5" fmla="*/ 2147483646 h 220"/>
                <a:gd name="T6" fmla="*/ 0 w 256"/>
                <a:gd name="T7" fmla="*/ 2147483646 h 220"/>
                <a:gd name="T8" fmla="*/ 0 w 256"/>
                <a:gd name="T9" fmla="*/ 2147483646 h 220"/>
                <a:gd name="T10" fmla="*/ 2147483646 w 256"/>
                <a:gd name="T11" fmla="*/ 2147483646 h 220"/>
                <a:gd name="T12" fmla="*/ 2147483646 w 256"/>
                <a:gd name="T13" fmla="*/ 2147483646 h 220"/>
                <a:gd name="T14" fmla="*/ 2147483646 w 256"/>
                <a:gd name="T15" fmla="*/ 2147483646 h 220"/>
                <a:gd name="T16" fmla="*/ 2147483646 w 256"/>
                <a:gd name="T17" fmla="*/ 2147483646 h 220"/>
                <a:gd name="T18" fmla="*/ 2147483646 w 256"/>
                <a:gd name="T19" fmla="*/ 2147483646 h 220"/>
                <a:gd name="T20" fmla="*/ 2147483646 w 256"/>
                <a:gd name="T21" fmla="*/ 2147483646 h 220"/>
                <a:gd name="T22" fmla="*/ 2147483646 w 256"/>
                <a:gd name="T23" fmla="*/ 2147483646 h 220"/>
                <a:gd name="T24" fmla="*/ 2147483646 w 256"/>
                <a:gd name="T25" fmla="*/ 2147483646 h 220"/>
                <a:gd name="T26" fmla="*/ 2147483646 w 256"/>
                <a:gd name="T27" fmla="*/ 2147483646 h 220"/>
                <a:gd name="T28" fmla="*/ 2147483646 w 256"/>
                <a:gd name="T29" fmla="*/ 2147483646 h 220"/>
                <a:gd name="T30" fmla="*/ 2147483646 w 256"/>
                <a:gd name="T31" fmla="*/ 2147483646 h 220"/>
                <a:gd name="T32" fmla="*/ 2147483646 w 256"/>
                <a:gd name="T33" fmla="*/ 2147483646 h 220"/>
                <a:gd name="T34" fmla="*/ 2147483646 w 256"/>
                <a:gd name="T35" fmla="*/ 2147483646 h 220"/>
                <a:gd name="T36" fmla="*/ 2147483646 w 256"/>
                <a:gd name="T37" fmla="*/ 2147483646 h 220"/>
                <a:gd name="T38" fmla="*/ 2147483646 w 256"/>
                <a:gd name="T39" fmla="*/ 2147483646 h 220"/>
                <a:gd name="T40" fmla="*/ 2147483646 w 256"/>
                <a:gd name="T41" fmla="*/ 2147483646 h 220"/>
                <a:gd name="T42" fmla="*/ 2147483646 w 256"/>
                <a:gd name="T43" fmla="*/ 2147483646 h 220"/>
                <a:gd name="T44" fmla="*/ 2147483646 w 256"/>
                <a:gd name="T45" fmla="*/ 2147483646 h 220"/>
                <a:gd name="T46" fmla="*/ 2147483646 w 256"/>
                <a:gd name="T47" fmla="*/ 2147483646 h 220"/>
                <a:gd name="T48" fmla="*/ 2147483646 w 256"/>
                <a:gd name="T49" fmla="*/ 2147483646 h 220"/>
                <a:gd name="T50" fmla="*/ 2147483646 w 256"/>
                <a:gd name="T51" fmla="*/ 2147483646 h 220"/>
                <a:gd name="T52" fmla="*/ 2147483646 w 256"/>
                <a:gd name="T53" fmla="*/ 2147483646 h 220"/>
                <a:gd name="T54" fmla="*/ 2147483646 w 256"/>
                <a:gd name="T55" fmla="*/ 2147483646 h 220"/>
                <a:gd name="T56" fmla="*/ 2147483646 w 256"/>
                <a:gd name="T57" fmla="*/ 2147483646 h 220"/>
                <a:gd name="T58" fmla="*/ 2147483646 w 256"/>
                <a:gd name="T59" fmla="*/ 2147483646 h 220"/>
                <a:gd name="T60" fmla="*/ 2147483646 w 256"/>
                <a:gd name="T61" fmla="*/ 2147483646 h 220"/>
                <a:gd name="T62" fmla="*/ 2147483646 w 256"/>
                <a:gd name="T63" fmla="*/ 2147483646 h 220"/>
                <a:gd name="T64" fmla="*/ 2147483646 w 256"/>
                <a:gd name="T65" fmla="*/ 2147483646 h 220"/>
                <a:gd name="T66" fmla="*/ 2147483646 w 256"/>
                <a:gd name="T67" fmla="*/ 2147483646 h 220"/>
                <a:gd name="T68" fmla="*/ 2147483646 w 256"/>
                <a:gd name="T69" fmla="*/ 2147483646 h 220"/>
                <a:gd name="T70" fmla="*/ 2147483646 w 256"/>
                <a:gd name="T71" fmla="*/ 2147483646 h 220"/>
                <a:gd name="T72" fmla="*/ 2147483646 w 256"/>
                <a:gd name="T73" fmla="*/ 2147483646 h 220"/>
                <a:gd name="T74" fmla="*/ 2147483646 w 256"/>
                <a:gd name="T75" fmla="*/ 2147483646 h 220"/>
                <a:gd name="T76" fmla="*/ 2147483646 w 256"/>
                <a:gd name="T77" fmla="*/ 2147483646 h 220"/>
                <a:gd name="T78" fmla="*/ 2147483646 w 256"/>
                <a:gd name="T79" fmla="*/ 2147483646 h 220"/>
                <a:gd name="T80" fmla="*/ 2147483646 w 256"/>
                <a:gd name="T81" fmla="*/ 2147483646 h 220"/>
                <a:gd name="T82" fmla="*/ 2147483646 w 256"/>
                <a:gd name="T83" fmla="*/ 2147483646 h 220"/>
                <a:gd name="T84" fmla="*/ 2147483646 w 256"/>
                <a:gd name="T85" fmla="*/ 2147483646 h 220"/>
                <a:gd name="T86" fmla="*/ 2147483646 w 256"/>
                <a:gd name="T87" fmla="*/ 2147483646 h 220"/>
                <a:gd name="T88" fmla="*/ 2147483646 w 256"/>
                <a:gd name="T89" fmla="*/ 2147483646 h 220"/>
                <a:gd name="T90" fmla="*/ 2147483646 w 256"/>
                <a:gd name="T91" fmla="*/ 2147483646 h 220"/>
                <a:gd name="T92" fmla="*/ 2147483646 w 256"/>
                <a:gd name="T93" fmla="*/ 2147483646 h 220"/>
                <a:gd name="T94" fmla="*/ 2147483646 w 256"/>
                <a:gd name="T95" fmla="*/ 2147483646 h 220"/>
                <a:gd name="T96" fmla="*/ 2147483646 w 256"/>
                <a:gd name="T97" fmla="*/ 2147483646 h 220"/>
                <a:gd name="T98" fmla="*/ 2147483646 w 256"/>
                <a:gd name="T99" fmla="*/ 2147483646 h 220"/>
                <a:gd name="T100" fmla="*/ 2147483646 w 256"/>
                <a:gd name="T101" fmla="*/ 0 h 220"/>
                <a:gd name="T102" fmla="*/ 2147483646 w 256"/>
                <a:gd name="T103" fmla="*/ 2147483646 h 220"/>
                <a:gd name="T104" fmla="*/ 2147483646 w 256"/>
                <a:gd name="T105" fmla="*/ 2147483646 h 220"/>
                <a:gd name="T106" fmla="*/ 2147483646 w 256"/>
                <a:gd name="T107" fmla="*/ 2147483646 h 220"/>
                <a:gd name="T108" fmla="*/ 2147483646 w 256"/>
                <a:gd name="T109" fmla="*/ 2147483646 h 2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56" h="220">
                  <a:moveTo>
                    <a:pt x="244" y="220"/>
                  </a:moveTo>
                  <a:cubicBezTo>
                    <a:pt x="12" y="220"/>
                    <a:pt x="12" y="220"/>
                    <a:pt x="12" y="220"/>
                  </a:cubicBezTo>
                  <a:cubicBezTo>
                    <a:pt x="5" y="220"/>
                    <a:pt x="0" y="215"/>
                    <a:pt x="0" y="20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0" y="129"/>
                    <a:pt x="1" y="12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39"/>
                    <a:pt x="39" y="36"/>
                    <a:pt x="4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7"/>
                    <a:pt x="76" y="39"/>
                    <a:pt x="76" y="40"/>
                  </a:cubicBezTo>
                  <a:cubicBezTo>
                    <a:pt x="76" y="48"/>
                    <a:pt x="80" y="56"/>
                    <a:pt x="87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75" y="120"/>
                    <a:pt x="80" y="125"/>
                    <a:pt x="80" y="132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76" y="125"/>
                    <a:pt x="181" y="120"/>
                    <a:pt x="188" y="120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27" y="120"/>
                    <a:pt x="227" y="120"/>
                    <a:pt x="227" y="120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76" y="56"/>
                    <a:pt x="180" y="48"/>
                    <a:pt x="180" y="40"/>
                  </a:cubicBezTo>
                  <a:cubicBezTo>
                    <a:pt x="180" y="39"/>
                    <a:pt x="180" y="37"/>
                    <a:pt x="180" y="36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7" y="36"/>
                    <a:pt x="222" y="39"/>
                    <a:pt x="223" y="44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6" y="129"/>
                    <a:pt x="256" y="130"/>
                    <a:pt x="256" y="132"/>
                  </a:cubicBezTo>
                  <a:cubicBezTo>
                    <a:pt x="256" y="208"/>
                    <a:pt x="256" y="208"/>
                    <a:pt x="256" y="208"/>
                  </a:cubicBezTo>
                  <a:cubicBezTo>
                    <a:pt x="256" y="215"/>
                    <a:pt x="251" y="220"/>
                    <a:pt x="244" y="220"/>
                  </a:cubicBezTo>
                  <a:moveTo>
                    <a:pt x="156" y="52"/>
                  </a:moveTo>
                  <a:cubicBezTo>
                    <a:pt x="153" y="52"/>
                    <a:pt x="150" y="51"/>
                    <a:pt x="148" y="4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23"/>
                    <a:pt x="135" y="128"/>
                    <a:pt x="128" y="128"/>
                  </a:cubicBezTo>
                  <a:cubicBezTo>
                    <a:pt x="121" y="128"/>
                    <a:pt x="116" y="123"/>
                    <a:pt x="116" y="11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6" y="51"/>
                    <a:pt x="103" y="52"/>
                    <a:pt x="100" y="52"/>
                  </a:cubicBezTo>
                  <a:cubicBezTo>
                    <a:pt x="93" y="52"/>
                    <a:pt x="88" y="47"/>
                    <a:pt x="88" y="40"/>
                  </a:cubicBezTo>
                  <a:cubicBezTo>
                    <a:pt x="88" y="37"/>
                    <a:pt x="89" y="34"/>
                    <a:pt x="92" y="32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2" y="1"/>
                    <a:pt x="125" y="0"/>
                    <a:pt x="128" y="0"/>
                  </a:cubicBezTo>
                  <a:cubicBezTo>
                    <a:pt x="131" y="0"/>
                    <a:pt x="134" y="1"/>
                    <a:pt x="136" y="4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7" y="34"/>
                    <a:pt x="168" y="37"/>
                    <a:pt x="168" y="40"/>
                  </a:cubicBezTo>
                  <a:cubicBezTo>
                    <a:pt x="168" y="47"/>
                    <a:pt x="163" y="52"/>
                    <a:pt x="156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3" name="Freeform 56"/>
            <p:cNvSpPr>
              <a:spLocks noEditPoints="1"/>
            </p:cNvSpPr>
            <p:nvPr/>
          </p:nvSpPr>
          <p:spPr bwMode="auto">
            <a:xfrm>
              <a:off x="16401726" y="3058753"/>
              <a:ext cx="487421" cy="420447"/>
            </a:xfrm>
            <a:custGeom>
              <a:avLst/>
              <a:gdLst>
                <a:gd name="T0" fmla="*/ 2147483646 w 256"/>
                <a:gd name="T1" fmla="*/ 2147483646 h 220"/>
                <a:gd name="T2" fmla="*/ 2147483646 w 256"/>
                <a:gd name="T3" fmla="*/ 2147483646 h 220"/>
                <a:gd name="T4" fmla="*/ 0 w 256"/>
                <a:gd name="T5" fmla="*/ 2147483646 h 220"/>
                <a:gd name="T6" fmla="*/ 0 w 256"/>
                <a:gd name="T7" fmla="*/ 2147483646 h 220"/>
                <a:gd name="T8" fmla="*/ 0 w 256"/>
                <a:gd name="T9" fmla="*/ 2147483646 h 220"/>
                <a:gd name="T10" fmla="*/ 2147483646 w 256"/>
                <a:gd name="T11" fmla="*/ 2147483646 h 220"/>
                <a:gd name="T12" fmla="*/ 2147483646 w 256"/>
                <a:gd name="T13" fmla="*/ 2147483646 h 220"/>
                <a:gd name="T14" fmla="*/ 2147483646 w 256"/>
                <a:gd name="T15" fmla="*/ 2147483646 h 220"/>
                <a:gd name="T16" fmla="*/ 2147483646 w 256"/>
                <a:gd name="T17" fmla="*/ 2147483646 h 220"/>
                <a:gd name="T18" fmla="*/ 2147483646 w 256"/>
                <a:gd name="T19" fmla="*/ 2147483646 h 220"/>
                <a:gd name="T20" fmla="*/ 2147483646 w 256"/>
                <a:gd name="T21" fmla="*/ 2147483646 h 220"/>
                <a:gd name="T22" fmla="*/ 2147483646 w 256"/>
                <a:gd name="T23" fmla="*/ 2147483646 h 220"/>
                <a:gd name="T24" fmla="*/ 2147483646 w 256"/>
                <a:gd name="T25" fmla="*/ 2147483646 h 220"/>
                <a:gd name="T26" fmla="*/ 2147483646 w 256"/>
                <a:gd name="T27" fmla="*/ 2147483646 h 220"/>
                <a:gd name="T28" fmla="*/ 2147483646 w 256"/>
                <a:gd name="T29" fmla="*/ 2147483646 h 220"/>
                <a:gd name="T30" fmla="*/ 2147483646 w 256"/>
                <a:gd name="T31" fmla="*/ 2147483646 h 220"/>
                <a:gd name="T32" fmla="*/ 2147483646 w 256"/>
                <a:gd name="T33" fmla="*/ 2147483646 h 220"/>
                <a:gd name="T34" fmla="*/ 2147483646 w 256"/>
                <a:gd name="T35" fmla="*/ 2147483646 h 220"/>
                <a:gd name="T36" fmla="*/ 2147483646 w 256"/>
                <a:gd name="T37" fmla="*/ 2147483646 h 220"/>
                <a:gd name="T38" fmla="*/ 2147483646 w 256"/>
                <a:gd name="T39" fmla="*/ 2147483646 h 220"/>
                <a:gd name="T40" fmla="*/ 2147483646 w 256"/>
                <a:gd name="T41" fmla="*/ 2147483646 h 220"/>
                <a:gd name="T42" fmla="*/ 2147483646 w 256"/>
                <a:gd name="T43" fmla="*/ 2147483646 h 220"/>
                <a:gd name="T44" fmla="*/ 2147483646 w 256"/>
                <a:gd name="T45" fmla="*/ 2147483646 h 220"/>
                <a:gd name="T46" fmla="*/ 2147483646 w 256"/>
                <a:gd name="T47" fmla="*/ 2147483646 h 220"/>
                <a:gd name="T48" fmla="*/ 2147483646 w 256"/>
                <a:gd name="T49" fmla="*/ 2147483646 h 220"/>
                <a:gd name="T50" fmla="*/ 2147483646 w 256"/>
                <a:gd name="T51" fmla="*/ 2147483646 h 220"/>
                <a:gd name="T52" fmla="*/ 2147483646 w 256"/>
                <a:gd name="T53" fmla="*/ 2147483646 h 220"/>
                <a:gd name="T54" fmla="*/ 2147483646 w 256"/>
                <a:gd name="T55" fmla="*/ 2147483646 h 220"/>
                <a:gd name="T56" fmla="*/ 2147483646 w 256"/>
                <a:gd name="T57" fmla="*/ 2147483646 h 220"/>
                <a:gd name="T58" fmla="*/ 2147483646 w 256"/>
                <a:gd name="T59" fmla="*/ 2147483646 h 220"/>
                <a:gd name="T60" fmla="*/ 2147483646 w 256"/>
                <a:gd name="T61" fmla="*/ 2147483646 h 220"/>
                <a:gd name="T62" fmla="*/ 2147483646 w 256"/>
                <a:gd name="T63" fmla="*/ 2147483646 h 220"/>
                <a:gd name="T64" fmla="*/ 2147483646 w 256"/>
                <a:gd name="T65" fmla="*/ 2147483646 h 220"/>
                <a:gd name="T66" fmla="*/ 2147483646 w 256"/>
                <a:gd name="T67" fmla="*/ 2147483646 h 220"/>
                <a:gd name="T68" fmla="*/ 2147483646 w 256"/>
                <a:gd name="T69" fmla="*/ 2147483646 h 220"/>
                <a:gd name="T70" fmla="*/ 2147483646 w 256"/>
                <a:gd name="T71" fmla="*/ 2147483646 h 220"/>
                <a:gd name="T72" fmla="*/ 2147483646 w 256"/>
                <a:gd name="T73" fmla="*/ 2147483646 h 220"/>
                <a:gd name="T74" fmla="*/ 2147483646 w 256"/>
                <a:gd name="T75" fmla="*/ 2147483646 h 220"/>
                <a:gd name="T76" fmla="*/ 2147483646 w 256"/>
                <a:gd name="T77" fmla="*/ 2147483646 h 220"/>
                <a:gd name="T78" fmla="*/ 2147483646 w 256"/>
                <a:gd name="T79" fmla="*/ 2147483646 h 220"/>
                <a:gd name="T80" fmla="*/ 2147483646 w 256"/>
                <a:gd name="T81" fmla="*/ 2147483646 h 220"/>
                <a:gd name="T82" fmla="*/ 2147483646 w 256"/>
                <a:gd name="T83" fmla="*/ 2147483646 h 220"/>
                <a:gd name="T84" fmla="*/ 2147483646 w 256"/>
                <a:gd name="T85" fmla="*/ 2147483646 h 220"/>
                <a:gd name="T86" fmla="*/ 2147483646 w 256"/>
                <a:gd name="T87" fmla="*/ 2147483646 h 220"/>
                <a:gd name="T88" fmla="*/ 2147483646 w 256"/>
                <a:gd name="T89" fmla="*/ 2147483646 h 220"/>
                <a:gd name="T90" fmla="*/ 2147483646 w 256"/>
                <a:gd name="T91" fmla="*/ 2147483646 h 220"/>
                <a:gd name="T92" fmla="*/ 2147483646 w 256"/>
                <a:gd name="T93" fmla="*/ 2147483646 h 220"/>
                <a:gd name="T94" fmla="*/ 2147483646 w 256"/>
                <a:gd name="T95" fmla="*/ 2147483646 h 220"/>
                <a:gd name="T96" fmla="*/ 2147483646 w 256"/>
                <a:gd name="T97" fmla="*/ 2147483646 h 220"/>
                <a:gd name="T98" fmla="*/ 2147483646 w 256"/>
                <a:gd name="T99" fmla="*/ 0 h 220"/>
                <a:gd name="T100" fmla="*/ 2147483646 w 256"/>
                <a:gd name="T101" fmla="*/ 2147483646 h 220"/>
                <a:gd name="T102" fmla="*/ 2147483646 w 256"/>
                <a:gd name="T103" fmla="*/ 2147483646 h 220"/>
                <a:gd name="T104" fmla="*/ 2147483646 w 256"/>
                <a:gd name="T105" fmla="*/ 2147483646 h 220"/>
                <a:gd name="T106" fmla="*/ 2147483646 w 256"/>
                <a:gd name="T107" fmla="*/ 2147483646 h 220"/>
                <a:gd name="T108" fmla="*/ 2147483646 w 256"/>
                <a:gd name="T109" fmla="*/ 2147483646 h 220"/>
                <a:gd name="T110" fmla="*/ 2147483646 w 256"/>
                <a:gd name="T111" fmla="*/ 2147483646 h 220"/>
                <a:gd name="T112" fmla="*/ 2147483646 w 256"/>
                <a:gd name="T113" fmla="*/ 2147483646 h 2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56" h="220">
                  <a:moveTo>
                    <a:pt x="244" y="220"/>
                  </a:moveTo>
                  <a:cubicBezTo>
                    <a:pt x="12" y="220"/>
                    <a:pt x="12" y="220"/>
                    <a:pt x="12" y="220"/>
                  </a:cubicBezTo>
                  <a:cubicBezTo>
                    <a:pt x="5" y="220"/>
                    <a:pt x="0" y="215"/>
                    <a:pt x="0" y="20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0"/>
                    <a:pt x="0" y="129"/>
                    <a:pt x="1" y="12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39"/>
                    <a:pt x="39" y="36"/>
                    <a:pt x="4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75" y="120"/>
                    <a:pt x="80" y="125"/>
                    <a:pt x="80" y="132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76" y="125"/>
                    <a:pt x="181" y="120"/>
                    <a:pt x="188" y="120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27" y="120"/>
                    <a:pt x="227" y="120"/>
                    <a:pt x="227" y="120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192" y="60"/>
                    <a:pt x="192" y="60"/>
                    <a:pt x="192" y="60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212" y="36"/>
                    <a:pt x="212" y="36"/>
                    <a:pt x="212" y="36"/>
                  </a:cubicBezTo>
                  <a:cubicBezTo>
                    <a:pt x="217" y="36"/>
                    <a:pt x="222" y="39"/>
                    <a:pt x="223" y="44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6" y="129"/>
                    <a:pt x="256" y="130"/>
                    <a:pt x="256" y="132"/>
                  </a:cubicBezTo>
                  <a:cubicBezTo>
                    <a:pt x="256" y="208"/>
                    <a:pt x="256" y="208"/>
                    <a:pt x="256" y="208"/>
                  </a:cubicBezTo>
                  <a:cubicBezTo>
                    <a:pt x="256" y="215"/>
                    <a:pt x="251" y="220"/>
                    <a:pt x="244" y="220"/>
                  </a:cubicBezTo>
                  <a:moveTo>
                    <a:pt x="168" y="88"/>
                  </a:moveTo>
                  <a:cubicBezTo>
                    <a:pt x="168" y="91"/>
                    <a:pt x="167" y="94"/>
                    <a:pt x="164" y="96"/>
                  </a:cubicBezTo>
                  <a:cubicBezTo>
                    <a:pt x="136" y="124"/>
                    <a:pt x="136" y="124"/>
                    <a:pt x="136" y="124"/>
                  </a:cubicBezTo>
                  <a:cubicBezTo>
                    <a:pt x="134" y="127"/>
                    <a:pt x="131" y="128"/>
                    <a:pt x="128" y="128"/>
                  </a:cubicBezTo>
                  <a:cubicBezTo>
                    <a:pt x="125" y="128"/>
                    <a:pt x="122" y="127"/>
                    <a:pt x="120" y="124"/>
                  </a:cubicBezTo>
                  <a:cubicBezTo>
                    <a:pt x="92" y="96"/>
                    <a:pt x="92" y="96"/>
                    <a:pt x="92" y="96"/>
                  </a:cubicBezTo>
                  <a:cubicBezTo>
                    <a:pt x="89" y="94"/>
                    <a:pt x="88" y="91"/>
                    <a:pt x="88" y="88"/>
                  </a:cubicBezTo>
                  <a:cubicBezTo>
                    <a:pt x="88" y="81"/>
                    <a:pt x="93" y="76"/>
                    <a:pt x="100" y="76"/>
                  </a:cubicBezTo>
                  <a:cubicBezTo>
                    <a:pt x="103" y="76"/>
                    <a:pt x="106" y="77"/>
                    <a:pt x="108" y="80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5"/>
                    <a:pt x="121" y="0"/>
                    <a:pt x="128" y="0"/>
                  </a:cubicBezTo>
                  <a:cubicBezTo>
                    <a:pt x="135" y="0"/>
                    <a:pt x="140" y="5"/>
                    <a:pt x="140" y="12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0" y="87"/>
                    <a:pt x="140" y="87"/>
                    <a:pt x="140" y="87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0" y="77"/>
                    <a:pt x="153" y="76"/>
                    <a:pt x="156" y="76"/>
                  </a:cubicBezTo>
                  <a:cubicBezTo>
                    <a:pt x="163" y="76"/>
                    <a:pt x="168" y="81"/>
                    <a:pt x="168" y="8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4" name="Freeform 57"/>
            <p:cNvSpPr>
              <a:spLocks noEditPoints="1"/>
            </p:cNvSpPr>
            <p:nvPr/>
          </p:nvSpPr>
          <p:spPr bwMode="auto">
            <a:xfrm>
              <a:off x="15547809" y="3127587"/>
              <a:ext cx="487421" cy="351613"/>
            </a:xfrm>
            <a:custGeom>
              <a:avLst/>
              <a:gdLst>
                <a:gd name="T0" fmla="*/ 2147483646 w 256"/>
                <a:gd name="T1" fmla="*/ 2147483646 h 184"/>
                <a:gd name="T2" fmla="*/ 2147483646 w 256"/>
                <a:gd name="T3" fmla="*/ 2147483646 h 184"/>
                <a:gd name="T4" fmla="*/ 2147483646 w 256"/>
                <a:gd name="T5" fmla="*/ 2147483646 h 184"/>
                <a:gd name="T6" fmla="*/ 0 w 256"/>
                <a:gd name="T7" fmla="*/ 2147483646 h 184"/>
                <a:gd name="T8" fmla="*/ 0 w 256"/>
                <a:gd name="T9" fmla="*/ 2147483646 h 184"/>
                <a:gd name="T10" fmla="*/ 2147483646 w 256"/>
                <a:gd name="T11" fmla="*/ 2147483646 h 184"/>
                <a:gd name="T12" fmla="*/ 2147483646 w 256"/>
                <a:gd name="T13" fmla="*/ 2147483646 h 184"/>
                <a:gd name="T14" fmla="*/ 2147483646 w 256"/>
                <a:gd name="T15" fmla="*/ 2147483646 h 184"/>
                <a:gd name="T16" fmla="*/ 2147483646 w 256"/>
                <a:gd name="T17" fmla="*/ 2147483646 h 184"/>
                <a:gd name="T18" fmla="*/ 2147483646 w 256"/>
                <a:gd name="T19" fmla="*/ 0 h 184"/>
                <a:gd name="T20" fmla="*/ 2147483646 w 256"/>
                <a:gd name="T21" fmla="*/ 0 h 184"/>
                <a:gd name="T22" fmla="*/ 2147483646 w 256"/>
                <a:gd name="T23" fmla="*/ 2147483646 h 184"/>
                <a:gd name="T24" fmla="*/ 2147483646 w 256"/>
                <a:gd name="T25" fmla="*/ 2147483646 h 184"/>
                <a:gd name="T26" fmla="*/ 2147483646 w 256"/>
                <a:gd name="T27" fmla="*/ 2147483646 h 184"/>
                <a:gd name="T28" fmla="*/ 2147483646 w 256"/>
                <a:gd name="T29" fmla="*/ 2147483646 h 184"/>
                <a:gd name="T30" fmla="*/ 2147483646 w 256"/>
                <a:gd name="T31" fmla="*/ 2147483646 h 184"/>
                <a:gd name="T32" fmla="*/ 2147483646 w 256"/>
                <a:gd name="T33" fmla="*/ 2147483646 h 184"/>
                <a:gd name="T34" fmla="*/ 2147483646 w 256"/>
                <a:gd name="T35" fmla="*/ 2147483646 h 184"/>
                <a:gd name="T36" fmla="*/ 2147483646 w 256"/>
                <a:gd name="T37" fmla="*/ 2147483646 h 184"/>
                <a:gd name="T38" fmla="*/ 2147483646 w 256"/>
                <a:gd name="T39" fmla="*/ 2147483646 h 184"/>
                <a:gd name="T40" fmla="*/ 2147483646 w 256"/>
                <a:gd name="T41" fmla="*/ 2147483646 h 184"/>
                <a:gd name="T42" fmla="*/ 2147483646 w 256"/>
                <a:gd name="T43" fmla="*/ 2147483646 h 184"/>
                <a:gd name="T44" fmla="*/ 2147483646 w 256"/>
                <a:gd name="T45" fmla="*/ 2147483646 h 184"/>
                <a:gd name="T46" fmla="*/ 2147483646 w 256"/>
                <a:gd name="T47" fmla="*/ 2147483646 h 184"/>
                <a:gd name="T48" fmla="*/ 2147483646 w 256"/>
                <a:gd name="T49" fmla="*/ 2147483646 h 184"/>
                <a:gd name="T50" fmla="*/ 2147483646 w 256"/>
                <a:gd name="T51" fmla="*/ 2147483646 h 184"/>
                <a:gd name="T52" fmla="*/ 2147483646 w 256"/>
                <a:gd name="T53" fmla="*/ 2147483646 h 184"/>
                <a:gd name="T54" fmla="*/ 2147483646 w 256"/>
                <a:gd name="T55" fmla="*/ 2147483646 h 18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6" h="184">
                  <a:moveTo>
                    <a:pt x="256" y="172"/>
                  </a:moveTo>
                  <a:cubicBezTo>
                    <a:pt x="256" y="179"/>
                    <a:pt x="251" y="184"/>
                    <a:pt x="244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5" y="184"/>
                    <a:pt x="0" y="179"/>
                    <a:pt x="0" y="172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4"/>
                    <a:pt x="0" y="93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5" y="3"/>
                    <a:pt x="39" y="0"/>
                    <a:pt x="44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7" y="0"/>
                    <a:pt x="221" y="3"/>
                    <a:pt x="223" y="8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55" y="92"/>
                    <a:pt x="255" y="92"/>
                    <a:pt x="255" y="92"/>
                  </a:cubicBezTo>
                  <a:cubicBezTo>
                    <a:pt x="255" y="92"/>
                    <a:pt x="255" y="92"/>
                    <a:pt x="255" y="92"/>
                  </a:cubicBezTo>
                  <a:cubicBezTo>
                    <a:pt x="256" y="93"/>
                    <a:pt x="256" y="94"/>
                    <a:pt x="256" y="96"/>
                  </a:cubicBezTo>
                  <a:lnTo>
                    <a:pt x="256" y="172"/>
                  </a:lnTo>
                  <a:close/>
                  <a:moveTo>
                    <a:pt x="204" y="24"/>
                  </a:moveTo>
                  <a:cubicBezTo>
                    <a:pt x="52" y="24"/>
                    <a:pt x="52" y="24"/>
                    <a:pt x="52" y="2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75" y="84"/>
                    <a:pt x="80" y="89"/>
                    <a:pt x="80" y="96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176" y="108"/>
                    <a:pt x="176" y="108"/>
                    <a:pt x="176" y="108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89"/>
                    <a:pt x="181" y="84"/>
                    <a:pt x="188" y="84"/>
                  </a:cubicBezTo>
                  <a:cubicBezTo>
                    <a:pt x="227" y="84"/>
                    <a:pt x="227" y="84"/>
                    <a:pt x="227" y="84"/>
                  </a:cubicBezTo>
                  <a:lnTo>
                    <a:pt x="204" y="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5" name="Freeform 58"/>
            <p:cNvSpPr>
              <a:spLocks noEditPoints="1"/>
            </p:cNvSpPr>
            <p:nvPr/>
          </p:nvSpPr>
          <p:spPr bwMode="auto">
            <a:xfrm>
              <a:off x="14693893" y="3149911"/>
              <a:ext cx="489281" cy="305103"/>
            </a:xfrm>
            <a:custGeom>
              <a:avLst/>
              <a:gdLst>
                <a:gd name="T0" fmla="*/ 2147483646 w 256"/>
                <a:gd name="T1" fmla="*/ 2147483646 h 160"/>
                <a:gd name="T2" fmla="*/ 2147483646 w 256"/>
                <a:gd name="T3" fmla="*/ 2147483646 h 160"/>
                <a:gd name="T4" fmla="*/ 2147483646 w 256"/>
                <a:gd name="T5" fmla="*/ 2147483646 h 160"/>
                <a:gd name="T6" fmla="*/ 2147483646 w 256"/>
                <a:gd name="T7" fmla="*/ 2147483646 h 160"/>
                <a:gd name="T8" fmla="*/ 2147483646 w 256"/>
                <a:gd name="T9" fmla="*/ 0 h 160"/>
                <a:gd name="T10" fmla="*/ 2147483646 w 256"/>
                <a:gd name="T11" fmla="*/ 2147483646 h 160"/>
                <a:gd name="T12" fmla="*/ 2147483646 w 256"/>
                <a:gd name="T13" fmla="*/ 2147483646 h 160"/>
                <a:gd name="T14" fmla="*/ 2147483646 w 256"/>
                <a:gd name="T15" fmla="*/ 2147483646 h 160"/>
                <a:gd name="T16" fmla="*/ 2147483646 w 256"/>
                <a:gd name="T17" fmla="*/ 2147483646 h 160"/>
                <a:gd name="T18" fmla="*/ 2147483646 w 256"/>
                <a:gd name="T19" fmla="*/ 2147483646 h 160"/>
                <a:gd name="T20" fmla="*/ 2147483646 w 256"/>
                <a:gd name="T21" fmla="*/ 2147483646 h 160"/>
                <a:gd name="T22" fmla="*/ 2147483646 w 256"/>
                <a:gd name="T23" fmla="*/ 2147483646 h 160"/>
                <a:gd name="T24" fmla="*/ 2147483646 w 256"/>
                <a:gd name="T25" fmla="*/ 2147483646 h 160"/>
                <a:gd name="T26" fmla="*/ 2147483646 w 256"/>
                <a:gd name="T27" fmla="*/ 2147483646 h 160"/>
                <a:gd name="T28" fmla="*/ 2147483646 w 256"/>
                <a:gd name="T29" fmla="*/ 2147483646 h 160"/>
                <a:gd name="T30" fmla="*/ 2147483646 w 256"/>
                <a:gd name="T31" fmla="*/ 2147483646 h 160"/>
                <a:gd name="T32" fmla="*/ 2147483646 w 256"/>
                <a:gd name="T33" fmla="*/ 2147483646 h 160"/>
                <a:gd name="T34" fmla="*/ 2147483646 w 256"/>
                <a:gd name="T35" fmla="*/ 2147483646 h 160"/>
                <a:gd name="T36" fmla="*/ 2147483646 w 256"/>
                <a:gd name="T37" fmla="*/ 2147483646 h 160"/>
                <a:gd name="T38" fmla="*/ 2147483646 w 256"/>
                <a:gd name="T39" fmla="*/ 2147483646 h 160"/>
                <a:gd name="T40" fmla="*/ 2147483646 w 256"/>
                <a:gd name="T41" fmla="*/ 2147483646 h 160"/>
                <a:gd name="T42" fmla="*/ 2147483646 w 256"/>
                <a:gd name="T43" fmla="*/ 2147483646 h 160"/>
                <a:gd name="T44" fmla="*/ 2147483646 w 256"/>
                <a:gd name="T45" fmla="*/ 2147483646 h 160"/>
                <a:gd name="T46" fmla="*/ 2147483646 w 256"/>
                <a:gd name="T47" fmla="*/ 2147483646 h 160"/>
                <a:gd name="T48" fmla="*/ 2147483646 w 256"/>
                <a:gd name="T49" fmla="*/ 2147483646 h 160"/>
                <a:gd name="T50" fmla="*/ 2147483646 w 256"/>
                <a:gd name="T51" fmla="*/ 2147483646 h 160"/>
                <a:gd name="T52" fmla="*/ 2147483646 w 256"/>
                <a:gd name="T53" fmla="*/ 2147483646 h 160"/>
                <a:gd name="T54" fmla="*/ 2147483646 w 256"/>
                <a:gd name="T55" fmla="*/ 2147483646 h 160"/>
                <a:gd name="T56" fmla="*/ 0 w 256"/>
                <a:gd name="T57" fmla="*/ 2147483646 h 160"/>
                <a:gd name="T58" fmla="*/ 0 w 256"/>
                <a:gd name="T59" fmla="*/ 2147483646 h 160"/>
                <a:gd name="T60" fmla="*/ 0 w 256"/>
                <a:gd name="T61" fmla="*/ 2147483646 h 160"/>
                <a:gd name="T62" fmla="*/ 0 w 256"/>
                <a:gd name="T63" fmla="*/ 2147483646 h 160"/>
                <a:gd name="T64" fmla="*/ 2147483646 w 256"/>
                <a:gd name="T65" fmla="*/ 2147483646 h 160"/>
                <a:gd name="T66" fmla="*/ 2147483646 w 256"/>
                <a:gd name="T67" fmla="*/ 2147483646 h 160"/>
                <a:gd name="T68" fmla="*/ 2147483646 w 256"/>
                <a:gd name="T69" fmla="*/ 2147483646 h 160"/>
                <a:gd name="T70" fmla="*/ 2147483646 w 256"/>
                <a:gd name="T71" fmla="*/ 2147483646 h 160"/>
                <a:gd name="T72" fmla="*/ 2147483646 w 256"/>
                <a:gd name="T73" fmla="*/ 2147483646 h 1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160">
                  <a:moveTo>
                    <a:pt x="244" y="160"/>
                  </a:moveTo>
                  <a:cubicBezTo>
                    <a:pt x="237" y="160"/>
                    <a:pt x="232" y="155"/>
                    <a:pt x="232" y="148"/>
                  </a:cubicBezTo>
                  <a:cubicBezTo>
                    <a:pt x="232" y="140"/>
                    <a:pt x="232" y="140"/>
                    <a:pt x="232" y="140"/>
                  </a:cubicBezTo>
                  <a:cubicBezTo>
                    <a:pt x="232" y="100"/>
                    <a:pt x="232" y="100"/>
                    <a:pt x="232" y="100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32" y="60"/>
                    <a:pt x="232" y="60"/>
                    <a:pt x="232" y="60"/>
                  </a:cubicBezTo>
                  <a:cubicBezTo>
                    <a:pt x="232" y="20"/>
                    <a:pt x="232" y="20"/>
                    <a:pt x="232" y="20"/>
                  </a:cubicBezTo>
                  <a:cubicBezTo>
                    <a:pt x="232" y="12"/>
                    <a:pt x="232" y="12"/>
                    <a:pt x="232" y="12"/>
                  </a:cubicBezTo>
                  <a:cubicBezTo>
                    <a:pt x="232" y="5"/>
                    <a:pt x="237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20"/>
                    <a:pt x="256" y="20"/>
                    <a:pt x="256" y="20"/>
                  </a:cubicBezTo>
                  <a:cubicBezTo>
                    <a:pt x="256" y="60"/>
                    <a:pt x="256" y="60"/>
                    <a:pt x="256" y="60"/>
                  </a:cubicBezTo>
                  <a:cubicBezTo>
                    <a:pt x="256" y="68"/>
                    <a:pt x="256" y="68"/>
                    <a:pt x="256" y="68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100"/>
                    <a:pt x="256" y="100"/>
                    <a:pt x="256" y="100"/>
                  </a:cubicBezTo>
                  <a:cubicBezTo>
                    <a:pt x="256" y="140"/>
                    <a:pt x="256" y="140"/>
                    <a:pt x="256" y="140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55"/>
                    <a:pt x="251" y="160"/>
                    <a:pt x="244" y="160"/>
                  </a:cubicBezTo>
                  <a:moveTo>
                    <a:pt x="208" y="136"/>
                  </a:moveTo>
                  <a:cubicBezTo>
                    <a:pt x="201" y="136"/>
                    <a:pt x="196" y="131"/>
                    <a:pt x="196" y="124"/>
                  </a:cubicBezTo>
                  <a:cubicBezTo>
                    <a:pt x="196" y="116"/>
                    <a:pt x="196" y="116"/>
                    <a:pt x="196" y="116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6" y="29"/>
                    <a:pt x="201" y="24"/>
                    <a:pt x="208" y="24"/>
                  </a:cubicBezTo>
                  <a:cubicBezTo>
                    <a:pt x="215" y="24"/>
                    <a:pt x="220" y="29"/>
                    <a:pt x="220" y="36"/>
                  </a:cubicBezTo>
                  <a:cubicBezTo>
                    <a:pt x="220" y="44"/>
                    <a:pt x="220" y="44"/>
                    <a:pt x="220" y="44"/>
                  </a:cubicBezTo>
                  <a:cubicBezTo>
                    <a:pt x="220" y="116"/>
                    <a:pt x="220" y="116"/>
                    <a:pt x="220" y="116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31"/>
                    <a:pt x="215" y="136"/>
                    <a:pt x="208" y="136"/>
                  </a:cubicBezTo>
                  <a:moveTo>
                    <a:pt x="172" y="136"/>
                  </a:moveTo>
                  <a:cubicBezTo>
                    <a:pt x="84" y="136"/>
                    <a:pt x="84" y="136"/>
                    <a:pt x="84" y="136"/>
                  </a:cubicBezTo>
                  <a:cubicBezTo>
                    <a:pt x="77" y="136"/>
                    <a:pt x="72" y="131"/>
                    <a:pt x="72" y="12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29"/>
                    <a:pt x="77" y="24"/>
                    <a:pt x="84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9" y="24"/>
                    <a:pt x="184" y="29"/>
                    <a:pt x="184" y="36"/>
                  </a:cubicBezTo>
                  <a:cubicBezTo>
                    <a:pt x="184" y="124"/>
                    <a:pt x="184" y="124"/>
                    <a:pt x="184" y="124"/>
                  </a:cubicBezTo>
                  <a:cubicBezTo>
                    <a:pt x="184" y="131"/>
                    <a:pt x="179" y="136"/>
                    <a:pt x="172" y="136"/>
                  </a:cubicBezTo>
                  <a:moveTo>
                    <a:pt x="160" y="48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6" y="112"/>
                    <a:pt x="96" y="112"/>
                    <a:pt x="96" y="112"/>
                  </a:cubicBezTo>
                  <a:cubicBezTo>
                    <a:pt x="160" y="112"/>
                    <a:pt x="160" y="112"/>
                    <a:pt x="160" y="112"/>
                  </a:cubicBezTo>
                  <a:lnTo>
                    <a:pt x="160" y="48"/>
                  </a:lnTo>
                  <a:close/>
                  <a:moveTo>
                    <a:pt x="48" y="136"/>
                  </a:moveTo>
                  <a:cubicBezTo>
                    <a:pt x="41" y="136"/>
                    <a:pt x="36" y="131"/>
                    <a:pt x="36" y="124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29"/>
                    <a:pt x="41" y="24"/>
                    <a:pt x="48" y="24"/>
                  </a:cubicBezTo>
                  <a:cubicBezTo>
                    <a:pt x="55" y="24"/>
                    <a:pt x="60" y="29"/>
                    <a:pt x="60" y="3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31"/>
                    <a:pt x="55" y="136"/>
                    <a:pt x="48" y="136"/>
                  </a:cubicBezTo>
                  <a:moveTo>
                    <a:pt x="12" y="160"/>
                  </a:moveTo>
                  <a:cubicBezTo>
                    <a:pt x="5" y="160"/>
                    <a:pt x="0" y="155"/>
                    <a:pt x="0" y="14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55"/>
                    <a:pt x="19" y="160"/>
                    <a:pt x="12" y="1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6" name="Freeform 59"/>
            <p:cNvSpPr>
              <a:spLocks noEditPoints="1"/>
            </p:cNvSpPr>
            <p:nvPr/>
          </p:nvSpPr>
          <p:spPr bwMode="auto">
            <a:xfrm>
              <a:off x="13839976" y="3196422"/>
              <a:ext cx="489282" cy="213944"/>
            </a:xfrm>
            <a:custGeom>
              <a:avLst/>
              <a:gdLst>
                <a:gd name="T0" fmla="*/ 2147483646 w 256"/>
                <a:gd name="T1" fmla="*/ 2147483646 h 112"/>
                <a:gd name="T2" fmla="*/ 2147483646 w 256"/>
                <a:gd name="T3" fmla="*/ 2147483646 h 112"/>
                <a:gd name="T4" fmla="*/ 0 w 256"/>
                <a:gd name="T5" fmla="*/ 2147483646 h 112"/>
                <a:gd name="T6" fmla="*/ 2147483646 w 256"/>
                <a:gd name="T7" fmla="*/ 0 h 112"/>
                <a:gd name="T8" fmla="*/ 2147483646 w 256"/>
                <a:gd name="T9" fmla="*/ 2147483646 h 112"/>
                <a:gd name="T10" fmla="*/ 2147483646 w 256"/>
                <a:gd name="T11" fmla="*/ 2147483646 h 112"/>
                <a:gd name="T12" fmla="*/ 2147483646 w 256"/>
                <a:gd name="T13" fmla="*/ 2147483646 h 112"/>
                <a:gd name="T14" fmla="*/ 2147483646 w 256"/>
                <a:gd name="T15" fmla="*/ 2147483646 h 112"/>
                <a:gd name="T16" fmla="*/ 2147483646 w 256"/>
                <a:gd name="T17" fmla="*/ 0 h 112"/>
                <a:gd name="T18" fmla="*/ 2147483646 w 256"/>
                <a:gd name="T19" fmla="*/ 2147483646 h 112"/>
                <a:gd name="T20" fmla="*/ 2147483646 w 256"/>
                <a:gd name="T21" fmla="*/ 2147483646 h 112"/>
                <a:gd name="T22" fmla="*/ 2147483646 w 256"/>
                <a:gd name="T23" fmla="*/ 2147483646 h 112"/>
                <a:gd name="T24" fmla="*/ 2147483646 w 256"/>
                <a:gd name="T25" fmla="*/ 2147483646 h 112"/>
                <a:gd name="T26" fmla="*/ 2147483646 w 256"/>
                <a:gd name="T27" fmla="*/ 2147483646 h 112"/>
                <a:gd name="T28" fmla="*/ 2147483646 w 256"/>
                <a:gd name="T29" fmla="*/ 2147483646 h 112"/>
                <a:gd name="T30" fmla="*/ 2147483646 w 256"/>
                <a:gd name="T31" fmla="*/ 2147483646 h 112"/>
                <a:gd name="T32" fmla="*/ 2147483646 w 256"/>
                <a:gd name="T33" fmla="*/ 2147483646 h 112"/>
                <a:gd name="T34" fmla="*/ 2147483646 w 256"/>
                <a:gd name="T35" fmla="*/ 2147483646 h 112"/>
                <a:gd name="T36" fmla="*/ 2147483646 w 256"/>
                <a:gd name="T37" fmla="*/ 2147483646 h 112"/>
                <a:gd name="T38" fmla="*/ 2147483646 w 256"/>
                <a:gd name="T39" fmla="*/ 2147483646 h 112"/>
                <a:gd name="T40" fmla="*/ 2147483646 w 256"/>
                <a:gd name="T41" fmla="*/ 2147483646 h 1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" h="112">
                  <a:moveTo>
                    <a:pt x="200" y="112"/>
                  </a:moveTo>
                  <a:cubicBezTo>
                    <a:pt x="56" y="112"/>
                    <a:pt x="56" y="112"/>
                    <a:pt x="56" y="112"/>
                  </a:cubicBezTo>
                  <a:cubicBezTo>
                    <a:pt x="25" y="112"/>
                    <a:pt x="0" y="87"/>
                    <a:pt x="0" y="56"/>
                  </a:cubicBezTo>
                  <a:cubicBezTo>
                    <a:pt x="0" y="25"/>
                    <a:pt x="25" y="0"/>
                    <a:pt x="56" y="0"/>
                  </a:cubicBezTo>
                  <a:cubicBezTo>
                    <a:pt x="87" y="0"/>
                    <a:pt x="112" y="25"/>
                    <a:pt x="112" y="56"/>
                  </a:cubicBezTo>
                  <a:cubicBezTo>
                    <a:pt x="112" y="68"/>
                    <a:pt x="108" y="79"/>
                    <a:pt x="102" y="88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48" y="79"/>
                    <a:pt x="144" y="68"/>
                    <a:pt x="144" y="56"/>
                  </a:cubicBezTo>
                  <a:cubicBezTo>
                    <a:pt x="144" y="25"/>
                    <a:pt x="169" y="0"/>
                    <a:pt x="200" y="0"/>
                  </a:cubicBezTo>
                  <a:cubicBezTo>
                    <a:pt x="231" y="0"/>
                    <a:pt x="256" y="25"/>
                    <a:pt x="256" y="56"/>
                  </a:cubicBezTo>
                  <a:cubicBezTo>
                    <a:pt x="256" y="87"/>
                    <a:pt x="231" y="112"/>
                    <a:pt x="200" y="112"/>
                  </a:cubicBezTo>
                  <a:moveTo>
                    <a:pt x="88" y="56"/>
                  </a:moveTo>
                  <a:cubicBezTo>
                    <a:pt x="88" y="38"/>
                    <a:pt x="74" y="24"/>
                    <a:pt x="56" y="24"/>
                  </a:cubicBezTo>
                  <a:cubicBezTo>
                    <a:pt x="38" y="24"/>
                    <a:pt x="24" y="38"/>
                    <a:pt x="24" y="56"/>
                  </a:cubicBezTo>
                  <a:cubicBezTo>
                    <a:pt x="24" y="74"/>
                    <a:pt x="38" y="88"/>
                    <a:pt x="56" y="88"/>
                  </a:cubicBezTo>
                  <a:cubicBezTo>
                    <a:pt x="74" y="88"/>
                    <a:pt x="88" y="74"/>
                    <a:pt x="88" y="56"/>
                  </a:cubicBezTo>
                  <a:moveTo>
                    <a:pt x="200" y="24"/>
                  </a:moveTo>
                  <a:cubicBezTo>
                    <a:pt x="182" y="24"/>
                    <a:pt x="168" y="38"/>
                    <a:pt x="168" y="56"/>
                  </a:cubicBezTo>
                  <a:cubicBezTo>
                    <a:pt x="168" y="74"/>
                    <a:pt x="182" y="88"/>
                    <a:pt x="200" y="88"/>
                  </a:cubicBezTo>
                  <a:cubicBezTo>
                    <a:pt x="218" y="88"/>
                    <a:pt x="232" y="74"/>
                    <a:pt x="232" y="56"/>
                  </a:cubicBezTo>
                  <a:cubicBezTo>
                    <a:pt x="232" y="38"/>
                    <a:pt x="218" y="24"/>
                    <a:pt x="20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7" name="Freeform 60"/>
            <p:cNvSpPr>
              <a:spLocks noEditPoints="1"/>
            </p:cNvSpPr>
            <p:nvPr/>
          </p:nvSpPr>
          <p:spPr bwMode="auto">
            <a:xfrm>
              <a:off x="12987919" y="3135028"/>
              <a:ext cx="487421" cy="336730"/>
            </a:xfrm>
            <a:custGeom>
              <a:avLst/>
              <a:gdLst>
                <a:gd name="T0" fmla="*/ 2147483646 w 256"/>
                <a:gd name="T1" fmla="*/ 2147483646 h 176"/>
                <a:gd name="T2" fmla="*/ 2147483646 w 256"/>
                <a:gd name="T3" fmla="*/ 2147483646 h 176"/>
                <a:gd name="T4" fmla="*/ 0 w 256"/>
                <a:gd name="T5" fmla="*/ 2147483646 h 176"/>
                <a:gd name="T6" fmla="*/ 0 w 256"/>
                <a:gd name="T7" fmla="*/ 2147483646 h 176"/>
                <a:gd name="T8" fmla="*/ 2147483646 w 256"/>
                <a:gd name="T9" fmla="*/ 2147483646 h 176"/>
                <a:gd name="T10" fmla="*/ 2147483646 w 256"/>
                <a:gd name="T11" fmla="*/ 2147483646 h 176"/>
                <a:gd name="T12" fmla="*/ 2147483646 w 256"/>
                <a:gd name="T13" fmla="*/ 2147483646 h 176"/>
                <a:gd name="T14" fmla="*/ 2147483646 w 256"/>
                <a:gd name="T15" fmla="*/ 2147483646 h 176"/>
                <a:gd name="T16" fmla="*/ 2147483646 w 256"/>
                <a:gd name="T17" fmla="*/ 2147483646 h 176"/>
                <a:gd name="T18" fmla="*/ 2147483646 w 256"/>
                <a:gd name="T19" fmla="*/ 2147483646 h 176"/>
                <a:gd name="T20" fmla="*/ 2147483646 w 256"/>
                <a:gd name="T21" fmla="*/ 2147483646 h 176"/>
                <a:gd name="T22" fmla="*/ 2147483646 w 256"/>
                <a:gd name="T23" fmla="*/ 2147483646 h 176"/>
                <a:gd name="T24" fmla="*/ 2147483646 w 256"/>
                <a:gd name="T25" fmla="*/ 2147483646 h 176"/>
                <a:gd name="T26" fmla="*/ 2147483646 w 256"/>
                <a:gd name="T27" fmla="*/ 2147483646 h 176"/>
                <a:gd name="T28" fmla="*/ 2147483646 w 256"/>
                <a:gd name="T29" fmla="*/ 2147483646 h 176"/>
                <a:gd name="T30" fmla="*/ 2147483646 w 256"/>
                <a:gd name="T31" fmla="*/ 2147483646 h 176"/>
                <a:gd name="T32" fmla="*/ 2147483646 w 256"/>
                <a:gd name="T33" fmla="*/ 2147483646 h 176"/>
                <a:gd name="T34" fmla="*/ 0 w 256"/>
                <a:gd name="T35" fmla="*/ 2147483646 h 176"/>
                <a:gd name="T36" fmla="*/ 2147483646 w 256"/>
                <a:gd name="T37" fmla="*/ 0 h 176"/>
                <a:gd name="T38" fmla="*/ 2147483646 w 256"/>
                <a:gd name="T39" fmla="*/ 0 h 176"/>
                <a:gd name="T40" fmla="*/ 2147483646 w 256"/>
                <a:gd name="T41" fmla="*/ 2147483646 h 176"/>
                <a:gd name="T42" fmla="*/ 2147483646 w 256"/>
                <a:gd name="T43" fmla="*/ 2147483646 h 176"/>
                <a:gd name="T44" fmla="*/ 0 w 256"/>
                <a:gd name="T45" fmla="*/ 2147483646 h 176"/>
                <a:gd name="T46" fmla="*/ 0 w 256"/>
                <a:gd name="T47" fmla="*/ 2147483646 h 1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56" h="176">
                  <a:moveTo>
                    <a:pt x="244" y="176"/>
                  </a:moveTo>
                  <a:cubicBezTo>
                    <a:pt x="12" y="176"/>
                    <a:pt x="12" y="176"/>
                    <a:pt x="12" y="176"/>
                  </a:cubicBezTo>
                  <a:cubicBezTo>
                    <a:pt x="5" y="176"/>
                    <a:pt x="0" y="171"/>
                    <a:pt x="0" y="16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56" y="72"/>
                    <a:pt x="256" y="72"/>
                    <a:pt x="256" y="72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71"/>
                    <a:pt x="251" y="176"/>
                    <a:pt x="244" y="176"/>
                  </a:cubicBezTo>
                  <a:moveTo>
                    <a:pt x="24" y="152"/>
                  </a:moveTo>
                  <a:cubicBezTo>
                    <a:pt x="72" y="152"/>
                    <a:pt x="72" y="152"/>
                    <a:pt x="72" y="152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24" y="140"/>
                    <a:pt x="24" y="140"/>
                    <a:pt x="24" y="140"/>
                  </a:cubicBezTo>
                  <a:lnTo>
                    <a:pt x="24" y="152"/>
                  </a:lnTo>
                  <a:close/>
                  <a:moveTo>
                    <a:pt x="144" y="116"/>
                  </a:moveTo>
                  <a:cubicBezTo>
                    <a:pt x="24" y="116"/>
                    <a:pt x="24" y="116"/>
                    <a:pt x="24" y="116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144" y="128"/>
                    <a:pt x="144" y="128"/>
                    <a:pt x="144" y="128"/>
                  </a:cubicBezTo>
                  <a:lnTo>
                    <a:pt x="144" y="116"/>
                  </a:lnTo>
                  <a:close/>
                  <a:moveTo>
                    <a:pt x="0" y="12"/>
                  </a:move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48"/>
                    <a:pt x="256" y="48"/>
                    <a:pt x="256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8" name="Freeform 61"/>
            <p:cNvSpPr>
              <a:spLocks noEditPoints="1"/>
            </p:cNvSpPr>
            <p:nvPr/>
          </p:nvSpPr>
          <p:spPr bwMode="auto">
            <a:xfrm>
              <a:off x="12134003" y="3066195"/>
              <a:ext cx="487421" cy="465096"/>
            </a:xfrm>
            <a:custGeom>
              <a:avLst/>
              <a:gdLst>
                <a:gd name="T0" fmla="*/ 2147483646 w 256"/>
                <a:gd name="T1" fmla="*/ 2147483646 h 244"/>
                <a:gd name="T2" fmla="*/ 2147483646 w 256"/>
                <a:gd name="T3" fmla="*/ 2147483646 h 244"/>
                <a:gd name="T4" fmla="*/ 2147483646 w 256"/>
                <a:gd name="T5" fmla="*/ 2147483646 h 244"/>
                <a:gd name="T6" fmla="*/ 2147483646 w 256"/>
                <a:gd name="T7" fmla="*/ 2147483646 h 244"/>
                <a:gd name="T8" fmla="*/ 2147483646 w 256"/>
                <a:gd name="T9" fmla="*/ 2147483646 h 244"/>
                <a:gd name="T10" fmla="*/ 2147483646 w 256"/>
                <a:gd name="T11" fmla="*/ 2147483646 h 244"/>
                <a:gd name="T12" fmla="*/ 2147483646 w 256"/>
                <a:gd name="T13" fmla="*/ 2147483646 h 244"/>
                <a:gd name="T14" fmla="*/ 2147483646 w 256"/>
                <a:gd name="T15" fmla="*/ 2147483646 h 244"/>
                <a:gd name="T16" fmla="*/ 2147483646 w 256"/>
                <a:gd name="T17" fmla="*/ 2147483646 h 244"/>
                <a:gd name="T18" fmla="*/ 2147483646 w 256"/>
                <a:gd name="T19" fmla="*/ 2147483646 h 244"/>
                <a:gd name="T20" fmla="*/ 0 w 256"/>
                <a:gd name="T21" fmla="*/ 2147483646 h 244"/>
                <a:gd name="T22" fmla="*/ 2147483646 w 256"/>
                <a:gd name="T23" fmla="*/ 2147483646 h 244"/>
                <a:gd name="T24" fmla="*/ 2147483646 w 256"/>
                <a:gd name="T25" fmla="*/ 2147483646 h 244"/>
                <a:gd name="T26" fmla="*/ 2147483646 w 256"/>
                <a:gd name="T27" fmla="*/ 0 h 244"/>
                <a:gd name="T28" fmla="*/ 2147483646 w 256"/>
                <a:gd name="T29" fmla="*/ 0 h 244"/>
                <a:gd name="T30" fmla="*/ 2147483646 w 256"/>
                <a:gd name="T31" fmla="*/ 0 h 244"/>
                <a:gd name="T32" fmla="*/ 2147483646 w 256"/>
                <a:gd name="T33" fmla="*/ 0 h 244"/>
                <a:gd name="T34" fmla="*/ 2147483646 w 256"/>
                <a:gd name="T35" fmla="*/ 0 h 244"/>
                <a:gd name="T36" fmla="*/ 2147483646 w 256"/>
                <a:gd name="T37" fmla="*/ 0 h 244"/>
                <a:gd name="T38" fmla="*/ 2147483646 w 256"/>
                <a:gd name="T39" fmla="*/ 2147483646 h 244"/>
                <a:gd name="T40" fmla="*/ 2147483646 w 256"/>
                <a:gd name="T41" fmla="*/ 2147483646 h 244"/>
                <a:gd name="T42" fmla="*/ 2147483646 w 256"/>
                <a:gd name="T43" fmla="*/ 2147483646 h 244"/>
                <a:gd name="T44" fmla="*/ 2147483646 w 256"/>
                <a:gd name="T45" fmla="*/ 2147483646 h 244"/>
                <a:gd name="T46" fmla="*/ 2147483646 w 256"/>
                <a:gd name="T47" fmla="*/ 2147483646 h 244"/>
                <a:gd name="T48" fmla="*/ 2147483646 w 256"/>
                <a:gd name="T49" fmla="*/ 2147483646 h 244"/>
                <a:gd name="T50" fmla="*/ 2147483646 w 256"/>
                <a:gd name="T51" fmla="*/ 2147483646 h 244"/>
                <a:gd name="T52" fmla="*/ 2147483646 w 256"/>
                <a:gd name="T53" fmla="*/ 2147483646 h 244"/>
                <a:gd name="T54" fmla="*/ 2147483646 w 256"/>
                <a:gd name="T55" fmla="*/ 2147483646 h 244"/>
                <a:gd name="T56" fmla="*/ 2147483646 w 256"/>
                <a:gd name="T57" fmla="*/ 2147483646 h 244"/>
                <a:gd name="T58" fmla="*/ 2147483646 w 256"/>
                <a:gd name="T59" fmla="*/ 2147483646 h 244"/>
                <a:gd name="T60" fmla="*/ 2147483646 w 256"/>
                <a:gd name="T61" fmla="*/ 2147483646 h 244"/>
                <a:gd name="T62" fmla="*/ 2147483646 w 256"/>
                <a:gd name="T63" fmla="*/ 2147483646 h 244"/>
                <a:gd name="T64" fmla="*/ 2147483646 w 256"/>
                <a:gd name="T65" fmla="*/ 2147483646 h 244"/>
                <a:gd name="T66" fmla="*/ 2147483646 w 256"/>
                <a:gd name="T67" fmla="*/ 2147483646 h 244"/>
                <a:gd name="T68" fmla="*/ 2147483646 w 256"/>
                <a:gd name="T69" fmla="*/ 2147483646 h 244"/>
                <a:gd name="T70" fmla="*/ 2147483646 w 256"/>
                <a:gd name="T71" fmla="*/ 2147483646 h 244"/>
                <a:gd name="T72" fmla="*/ 2147483646 w 256"/>
                <a:gd name="T73" fmla="*/ 2147483646 h 244"/>
                <a:gd name="T74" fmla="*/ 2147483646 w 256"/>
                <a:gd name="T75" fmla="*/ 2147483646 h 244"/>
                <a:gd name="T76" fmla="*/ 2147483646 w 256"/>
                <a:gd name="T77" fmla="*/ 2147483646 h 244"/>
                <a:gd name="T78" fmla="*/ 2147483646 w 256"/>
                <a:gd name="T79" fmla="*/ 2147483646 h 244"/>
                <a:gd name="T80" fmla="*/ 2147483646 w 256"/>
                <a:gd name="T81" fmla="*/ 2147483646 h 244"/>
                <a:gd name="T82" fmla="*/ 2147483646 w 256"/>
                <a:gd name="T83" fmla="*/ 2147483646 h 244"/>
                <a:gd name="T84" fmla="*/ 2147483646 w 256"/>
                <a:gd name="T85" fmla="*/ 2147483646 h 244"/>
                <a:gd name="T86" fmla="*/ 2147483646 w 256"/>
                <a:gd name="T87" fmla="*/ 2147483646 h 244"/>
                <a:gd name="T88" fmla="*/ 2147483646 w 256"/>
                <a:gd name="T89" fmla="*/ 2147483646 h 244"/>
                <a:gd name="T90" fmla="*/ 2147483646 w 256"/>
                <a:gd name="T91" fmla="*/ 2147483646 h 244"/>
                <a:gd name="T92" fmla="*/ 2147483646 w 256"/>
                <a:gd name="T93" fmla="*/ 2147483646 h 244"/>
                <a:gd name="T94" fmla="*/ 2147483646 w 256"/>
                <a:gd name="T95" fmla="*/ 2147483646 h 244"/>
                <a:gd name="T96" fmla="*/ 2147483646 w 256"/>
                <a:gd name="T97" fmla="*/ 2147483646 h 244"/>
                <a:gd name="T98" fmla="*/ 2147483646 w 256"/>
                <a:gd name="T99" fmla="*/ 2147483646 h 2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6" h="244">
                  <a:moveTo>
                    <a:pt x="256" y="128"/>
                  </a:moveTo>
                  <a:cubicBezTo>
                    <a:pt x="256" y="135"/>
                    <a:pt x="251" y="140"/>
                    <a:pt x="244" y="140"/>
                  </a:cubicBezTo>
                  <a:cubicBezTo>
                    <a:pt x="241" y="140"/>
                    <a:pt x="238" y="139"/>
                    <a:pt x="236" y="137"/>
                  </a:cubicBezTo>
                  <a:cubicBezTo>
                    <a:pt x="236" y="137"/>
                    <a:pt x="236" y="137"/>
                    <a:pt x="236" y="137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18" y="139"/>
                    <a:pt x="15" y="140"/>
                    <a:pt x="12" y="140"/>
                  </a:cubicBezTo>
                  <a:cubicBezTo>
                    <a:pt x="5" y="140"/>
                    <a:pt x="0" y="135"/>
                    <a:pt x="0" y="128"/>
                  </a:cubicBezTo>
                  <a:cubicBezTo>
                    <a:pt x="0" y="125"/>
                    <a:pt x="1" y="122"/>
                    <a:pt x="4" y="119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2" y="1"/>
                    <a:pt x="125" y="0"/>
                    <a:pt x="12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28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2" y="0"/>
                    <a:pt x="135" y="2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4" y="33"/>
                    <a:pt x="189" y="28"/>
                    <a:pt x="196" y="28"/>
                  </a:cubicBezTo>
                  <a:cubicBezTo>
                    <a:pt x="203" y="28"/>
                    <a:pt x="208" y="33"/>
                    <a:pt x="208" y="40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53" y="120"/>
                    <a:pt x="253" y="120"/>
                    <a:pt x="253" y="120"/>
                  </a:cubicBezTo>
                  <a:cubicBezTo>
                    <a:pt x="253" y="120"/>
                    <a:pt x="253" y="120"/>
                    <a:pt x="253" y="120"/>
                  </a:cubicBezTo>
                  <a:cubicBezTo>
                    <a:pt x="255" y="122"/>
                    <a:pt x="256" y="125"/>
                    <a:pt x="256" y="128"/>
                  </a:cubicBezTo>
                  <a:moveTo>
                    <a:pt x="232" y="148"/>
                  </a:moveTo>
                  <a:cubicBezTo>
                    <a:pt x="232" y="184"/>
                    <a:pt x="232" y="184"/>
                    <a:pt x="232" y="184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232"/>
                    <a:pt x="232" y="232"/>
                    <a:pt x="232" y="232"/>
                  </a:cubicBezTo>
                  <a:cubicBezTo>
                    <a:pt x="232" y="239"/>
                    <a:pt x="227" y="244"/>
                    <a:pt x="220" y="244"/>
                  </a:cubicBezTo>
                  <a:cubicBezTo>
                    <a:pt x="196" y="244"/>
                    <a:pt x="196" y="244"/>
                    <a:pt x="196" y="244"/>
                  </a:cubicBezTo>
                  <a:cubicBezTo>
                    <a:pt x="196" y="148"/>
                    <a:pt x="196" y="148"/>
                    <a:pt x="196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48" y="244"/>
                    <a:pt x="148" y="244"/>
                    <a:pt x="148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29" y="244"/>
                    <a:pt x="24" y="239"/>
                    <a:pt x="24" y="232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128" y="44"/>
                    <a:pt x="128" y="44"/>
                    <a:pt x="128" y="44"/>
                  </a:cubicBezTo>
                  <a:lnTo>
                    <a:pt x="232" y="148"/>
                  </a:lnTo>
                  <a:close/>
                  <a:moveTo>
                    <a:pt x="108" y="148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0" y="196"/>
                    <a:pt x="60" y="196"/>
                    <a:pt x="60" y="196"/>
                  </a:cubicBezTo>
                  <a:cubicBezTo>
                    <a:pt x="108" y="196"/>
                    <a:pt x="108" y="196"/>
                    <a:pt x="108" y="196"/>
                  </a:cubicBezTo>
                  <a:lnTo>
                    <a:pt x="108" y="1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399" name="Freeform 62"/>
            <p:cNvSpPr>
              <a:spLocks noEditPoints="1"/>
            </p:cNvSpPr>
            <p:nvPr/>
          </p:nvSpPr>
          <p:spPr bwMode="auto">
            <a:xfrm>
              <a:off x="11280086" y="3082938"/>
              <a:ext cx="487421" cy="440912"/>
            </a:xfrm>
            <a:custGeom>
              <a:avLst/>
              <a:gdLst>
                <a:gd name="T0" fmla="*/ 2147483646 w 256"/>
                <a:gd name="T1" fmla="*/ 2147483646 h 232"/>
                <a:gd name="T2" fmla="*/ 2147483646 w 256"/>
                <a:gd name="T3" fmla="*/ 2147483646 h 232"/>
                <a:gd name="T4" fmla="*/ 2147483646 w 256"/>
                <a:gd name="T5" fmla="*/ 2147483646 h 232"/>
                <a:gd name="T6" fmla="*/ 2147483646 w 256"/>
                <a:gd name="T7" fmla="*/ 2147483646 h 232"/>
                <a:gd name="T8" fmla="*/ 2147483646 w 256"/>
                <a:gd name="T9" fmla="*/ 2147483646 h 232"/>
                <a:gd name="T10" fmla="*/ 2147483646 w 256"/>
                <a:gd name="T11" fmla="*/ 2147483646 h 232"/>
                <a:gd name="T12" fmla="*/ 2147483646 w 256"/>
                <a:gd name="T13" fmla="*/ 2147483646 h 232"/>
                <a:gd name="T14" fmla="*/ 2147483646 w 256"/>
                <a:gd name="T15" fmla="*/ 2147483646 h 232"/>
                <a:gd name="T16" fmla="*/ 2147483646 w 256"/>
                <a:gd name="T17" fmla="*/ 2147483646 h 232"/>
                <a:gd name="T18" fmla="*/ 2147483646 w 256"/>
                <a:gd name="T19" fmla="*/ 2147483646 h 232"/>
                <a:gd name="T20" fmla="*/ 2147483646 w 256"/>
                <a:gd name="T21" fmla="*/ 2147483646 h 232"/>
                <a:gd name="T22" fmla="*/ 2147483646 w 256"/>
                <a:gd name="T23" fmla="*/ 2147483646 h 232"/>
                <a:gd name="T24" fmla="*/ 2147483646 w 256"/>
                <a:gd name="T25" fmla="*/ 2147483646 h 232"/>
                <a:gd name="T26" fmla="*/ 2147483646 w 256"/>
                <a:gd name="T27" fmla="*/ 2147483646 h 232"/>
                <a:gd name="T28" fmla="*/ 2147483646 w 256"/>
                <a:gd name="T29" fmla="*/ 2147483646 h 232"/>
                <a:gd name="T30" fmla="*/ 2147483646 w 256"/>
                <a:gd name="T31" fmla="*/ 0 h 232"/>
                <a:gd name="T32" fmla="*/ 2147483646 w 256"/>
                <a:gd name="T33" fmla="*/ 2147483646 h 232"/>
                <a:gd name="T34" fmla="*/ 2147483646 w 256"/>
                <a:gd name="T35" fmla="*/ 2147483646 h 232"/>
                <a:gd name="T36" fmla="*/ 2147483646 w 256"/>
                <a:gd name="T37" fmla="*/ 2147483646 h 232"/>
                <a:gd name="T38" fmla="*/ 2147483646 w 256"/>
                <a:gd name="T39" fmla="*/ 2147483646 h 232"/>
                <a:gd name="T40" fmla="*/ 2147483646 w 256"/>
                <a:gd name="T41" fmla="*/ 2147483646 h 232"/>
                <a:gd name="T42" fmla="*/ 2147483646 w 256"/>
                <a:gd name="T43" fmla="*/ 2147483646 h 232"/>
                <a:gd name="T44" fmla="*/ 2147483646 w 256"/>
                <a:gd name="T45" fmla="*/ 2147483646 h 232"/>
                <a:gd name="T46" fmla="*/ 2147483646 w 256"/>
                <a:gd name="T47" fmla="*/ 2147483646 h 232"/>
                <a:gd name="T48" fmla="*/ 2147483646 w 256"/>
                <a:gd name="T49" fmla="*/ 2147483646 h 232"/>
                <a:gd name="T50" fmla="*/ 0 w 256"/>
                <a:gd name="T51" fmla="*/ 2147483646 h 232"/>
                <a:gd name="T52" fmla="*/ 0 w 256"/>
                <a:gd name="T53" fmla="*/ 2147483646 h 232"/>
                <a:gd name="T54" fmla="*/ 0 w 256"/>
                <a:gd name="T55" fmla="*/ 2147483646 h 232"/>
                <a:gd name="T56" fmla="*/ 0 w 256"/>
                <a:gd name="T57" fmla="*/ 2147483646 h 232"/>
                <a:gd name="T58" fmla="*/ 2147483646 w 256"/>
                <a:gd name="T59" fmla="*/ 2147483646 h 232"/>
                <a:gd name="T60" fmla="*/ 2147483646 w 256"/>
                <a:gd name="T61" fmla="*/ 2147483646 h 232"/>
                <a:gd name="T62" fmla="*/ 2147483646 w 256"/>
                <a:gd name="T63" fmla="*/ 2147483646 h 232"/>
                <a:gd name="T64" fmla="*/ 2147483646 w 256"/>
                <a:gd name="T65" fmla="*/ 2147483646 h 232"/>
                <a:gd name="T66" fmla="*/ 2147483646 w 256"/>
                <a:gd name="T67" fmla="*/ 2147483646 h 232"/>
                <a:gd name="T68" fmla="*/ 2147483646 w 256"/>
                <a:gd name="T69" fmla="*/ 2147483646 h 232"/>
                <a:gd name="T70" fmla="*/ 0 w 256"/>
                <a:gd name="T71" fmla="*/ 2147483646 h 2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6" h="232">
                  <a:moveTo>
                    <a:pt x="244" y="232"/>
                  </a:moveTo>
                  <a:cubicBezTo>
                    <a:pt x="224" y="232"/>
                    <a:pt x="224" y="232"/>
                    <a:pt x="224" y="232"/>
                  </a:cubicBezTo>
                  <a:cubicBezTo>
                    <a:pt x="224" y="136"/>
                    <a:pt x="224" y="136"/>
                    <a:pt x="224" y="136"/>
                  </a:cubicBezTo>
                  <a:cubicBezTo>
                    <a:pt x="224" y="60"/>
                    <a:pt x="224" y="60"/>
                    <a:pt x="224" y="60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51" y="60"/>
                    <a:pt x="256" y="65"/>
                    <a:pt x="256" y="72"/>
                  </a:cubicBezTo>
                  <a:cubicBezTo>
                    <a:pt x="256" y="148"/>
                    <a:pt x="256" y="148"/>
                    <a:pt x="256" y="148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220"/>
                    <a:pt x="256" y="220"/>
                    <a:pt x="256" y="220"/>
                  </a:cubicBezTo>
                  <a:cubicBezTo>
                    <a:pt x="256" y="227"/>
                    <a:pt x="251" y="232"/>
                    <a:pt x="244" y="232"/>
                  </a:cubicBezTo>
                  <a:moveTo>
                    <a:pt x="44" y="232"/>
                  </a:moveTo>
                  <a:cubicBezTo>
                    <a:pt x="44" y="136"/>
                    <a:pt x="44" y="136"/>
                    <a:pt x="44" y="136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27"/>
                    <a:pt x="95" y="0"/>
                    <a:pt x="128" y="0"/>
                  </a:cubicBezTo>
                  <a:cubicBezTo>
                    <a:pt x="161" y="0"/>
                    <a:pt x="188" y="27"/>
                    <a:pt x="188" y="60"/>
                  </a:cubicBezTo>
                  <a:cubicBezTo>
                    <a:pt x="212" y="60"/>
                    <a:pt x="212" y="60"/>
                    <a:pt x="212" y="60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2" y="232"/>
                    <a:pt x="212" y="232"/>
                    <a:pt x="212" y="232"/>
                  </a:cubicBezTo>
                  <a:lnTo>
                    <a:pt x="44" y="232"/>
                  </a:lnTo>
                  <a:close/>
                  <a:moveTo>
                    <a:pt x="128" y="24"/>
                  </a:moveTo>
                  <a:cubicBezTo>
                    <a:pt x="108" y="24"/>
                    <a:pt x="92" y="40"/>
                    <a:pt x="92" y="60"/>
                  </a:cubicBezTo>
                  <a:cubicBezTo>
                    <a:pt x="164" y="60"/>
                    <a:pt x="164" y="60"/>
                    <a:pt x="164" y="60"/>
                  </a:cubicBezTo>
                  <a:cubicBezTo>
                    <a:pt x="164" y="40"/>
                    <a:pt x="148" y="24"/>
                    <a:pt x="128" y="24"/>
                  </a:cubicBezTo>
                  <a:moveTo>
                    <a:pt x="0" y="220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5"/>
                    <a:pt x="5" y="60"/>
                    <a:pt x="1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2" y="232"/>
                    <a:pt x="32" y="232"/>
                    <a:pt x="32" y="232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5" y="232"/>
                    <a:pt x="0" y="227"/>
                    <a:pt x="0" y="22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0" name="Freeform 63"/>
            <p:cNvSpPr>
              <a:spLocks noEditPoints="1"/>
            </p:cNvSpPr>
            <p:nvPr/>
          </p:nvSpPr>
          <p:spPr bwMode="auto">
            <a:xfrm>
              <a:off x="10480121" y="3097821"/>
              <a:ext cx="379518" cy="411146"/>
            </a:xfrm>
            <a:custGeom>
              <a:avLst/>
              <a:gdLst>
                <a:gd name="T0" fmla="*/ 2147483646 w 200"/>
                <a:gd name="T1" fmla="*/ 2147483646 h 216"/>
                <a:gd name="T2" fmla="*/ 2147483646 w 200"/>
                <a:gd name="T3" fmla="*/ 2147483646 h 216"/>
                <a:gd name="T4" fmla="*/ 2147483646 w 200"/>
                <a:gd name="T5" fmla="*/ 2147483646 h 216"/>
                <a:gd name="T6" fmla="*/ 2147483646 w 200"/>
                <a:gd name="T7" fmla="*/ 2147483646 h 216"/>
                <a:gd name="T8" fmla="*/ 2147483646 w 200"/>
                <a:gd name="T9" fmla="*/ 2147483646 h 216"/>
                <a:gd name="T10" fmla="*/ 2147483646 w 200"/>
                <a:gd name="T11" fmla="*/ 2147483646 h 216"/>
                <a:gd name="T12" fmla="*/ 2147483646 w 200"/>
                <a:gd name="T13" fmla="*/ 0 h 216"/>
                <a:gd name="T14" fmla="*/ 2147483646 w 200"/>
                <a:gd name="T15" fmla="*/ 0 h 216"/>
                <a:gd name="T16" fmla="*/ 2147483646 w 200"/>
                <a:gd name="T17" fmla="*/ 0 h 216"/>
                <a:gd name="T18" fmla="*/ 2147483646 w 200"/>
                <a:gd name="T19" fmla="*/ 0 h 216"/>
                <a:gd name="T20" fmla="*/ 2147483646 w 200"/>
                <a:gd name="T21" fmla="*/ 0 h 216"/>
                <a:gd name="T22" fmla="*/ 2147483646 w 200"/>
                <a:gd name="T23" fmla="*/ 2147483646 h 216"/>
                <a:gd name="T24" fmla="*/ 2147483646 w 200"/>
                <a:gd name="T25" fmla="*/ 2147483646 h 216"/>
                <a:gd name="T26" fmla="*/ 2147483646 w 200"/>
                <a:gd name="T27" fmla="*/ 2147483646 h 216"/>
                <a:gd name="T28" fmla="*/ 2147483646 w 200"/>
                <a:gd name="T29" fmla="*/ 2147483646 h 216"/>
                <a:gd name="T30" fmla="*/ 2147483646 w 200"/>
                <a:gd name="T31" fmla="*/ 2147483646 h 216"/>
                <a:gd name="T32" fmla="*/ 2147483646 w 200"/>
                <a:gd name="T33" fmla="*/ 2147483646 h 216"/>
                <a:gd name="T34" fmla="*/ 2147483646 w 200"/>
                <a:gd name="T35" fmla="*/ 2147483646 h 216"/>
                <a:gd name="T36" fmla="*/ 2147483646 w 200"/>
                <a:gd name="T37" fmla="*/ 2147483646 h 216"/>
                <a:gd name="T38" fmla="*/ 2147483646 w 200"/>
                <a:gd name="T39" fmla="*/ 2147483646 h 216"/>
                <a:gd name="T40" fmla="*/ 2147483646 w 200"/>
                <a:gd name="T41" fmla="*/ 2147483646 h 216"/>
                <a:gd name="T42" fmla="*/ 2147483646 w 200"/>
                <a:gd name="T43" fmla="*/ 2147483646 h 216"/>
                <a:gd name="T44" fmla="*/ 2147483646 w 200"/>
                <a:gd name="T45" fmla="*/ 2147483646 h 216"/>
                <a:gd name="T46" fmla="*/ 2147483646 w 200"/>
                <a:gd name="T47" fmla="*/ 2147483646 h 216"/>
                <a:gd name="T48" fmla="*/ 2147483646 w 200"/>
                <a:gd name="T49" fmla="*/ 2147483646 h 216"/>
                <a:gd name="T50" fmla="*/ 2147483646 w 200"/>
                <a:gd name="T51" fmla="*/ 2147483646 h 216"/>
                <a:gd name="T52" fmla="*/ 2147483646 w 200"/>
                <a:gd name="T53" fmla="*/ 2147483646 h 216"/>
                <a:gd name="T54" fmla="*/ 2147483646 w 200"/>
                <a:gd name="T55" fmla="*/ 2147483646 h 216"/>
                <a:gd name="T56" fmla="*/ 2147483646 w 200"/>
                <a:gd name="T57" fmla="*/ 2147483646 h 216"/>
                <a:gd name="T58" fmla="*/ 2147483646 w 200"/>
                <a:gd name="T59" fmla="*/ 2147483646 h 216"/>
                <a:gd name="T60" fmla="*/ 2147483646 w 200"/>
                <a:gd name="T61" fmla="*/ 2147483646 h 216"/>
                <a:gd name="T62" fmla="*/ 2147483646 w 200"/>
                <a:gd name="T63" fmla="*/ 2147483646 h 216"/>
                <a:gd name="T64" fmla="*/ 2147483646 w 200"/>
                <a:gd name="T65" fmla="*/ 2147483646 h 216"/>
                <a:gd name="T66" fmla="*/ 2147483646 w 200"/>
                <a:gd name="T67" fmla="*/ 2147483646 h 216"/>
                <a:gd name="T68" fmla="*/ 2147483646 w 200"/>
                <a:gd name="T69" fmla="*/ 2147483646 h 216"/>
                <a:gd name="T70" fmla="*/ 2147483646 w 200"/>
                <a:gd name="T71" fmla="*/ 2147483646 h 216"/>
                <a:gd name="T72" fmla="*/ 2147483646 w 200"/>
                <a:gd name="T73" fmla="*/ 2147483646 h 216"/>
                <a:gd name="T74" fmla="*/ 2147483646 w 200"/>
                <a:gd name="T75" fmla="*/ 2147483646 h 216"/>
                <a:gd name="T76" fmla="*/ 2147483646 w 200"/>
                <a:gd name="T77" fmla="*/ 2147483646 h 216"/>
                <a:gd name="T78" fmla="*/ 2147483646 w 200"/>
                <a:gd name="T79" fmla="*/ 2147483646 h 216"/>
                <a:gd name="T80" fmla="*/ 0 w 200"/>
                <a:gd name="T81" fmla="*/ 2147483646 h 216"/>
                <a:gd name="T82" fmla="*/ 0 w 200"/>
                <a:gd name="T83" fmla="*/ 2147483646 h 216"/>
                <a:gd name="T84" fmla="*/ 0 w 200"/>
                <a:gd name="T85" fmla="*/ 2147483646 h 216"/>
                <a:gd name="T86" fmla="*/ 0 w 200"/>
                <a:gd name="T87" fmla="*/ 2147483646 h 216"/>
                <a:gd name="T88" fmla="*/ 0 w 200"/>
                <a:gd name="T89" fmla="*/ 2147483646 h 216"/>
                <a:gd name="T90" fmla="*/ 0 w 200"/>
                <a:gd name="T91" fmla="*/ 2147483646 h 216"/>
                <a:gd name="T92" fmla="*/ 2147483646 w 200"/>
                <a:gd name="T93" fmla="*/ 2147483646 h 216"/>
                <a:gd name="T94" fmla="*/ 2147483646 w 200"/>
                <a:gd name="T95" fmla="*/ 2147483646 h 216"/>
                <a:gd name="T96" fmla="*/ 2147483646 w 200"/>
                <a:gd name="T97" fmla="*/ 2147483646 h 216"/>
                <a:gd name="T98" fmla="*/ 2147483646 w 200"/>
                <a:gd name="T99" fmla="*/ 2147483646 h 216"/>
                <a:gd name="T100" fmla="*/ 2147483646 w 200"/>
                <a:gd name="T101" fmla="*/ 2147483646 h 216"/>
                <a:gd name="T102" fmla="*/ 2147483646 w 200"/>
                <a:gd name="T103" fmla="*/ 2147483646 h 216"/>
                <a:gd name="T104" fmla="*/ 2147483646 w 200"/>
                <a:gd name="T105" fmla="*/ 2147483646 h 216"/>
                <a:gd name="T106" fmla="*/ 2147483646 w 200"/>
                <a:gd name="T107" fmla="*/ 2147483646 h 21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0" h="216">
                  <a:moveTo>
                    <a:pt x="197" y="104"/>
                  </a:moveTo>
                  <a:cubicBezTo>
                    <a:pt x="197" y="104"/>
                    <a:pt x="197" y="104"/>
                    <a:pt x="197" y="104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5"/>
                    <a:pt x="17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3" y="0"/>
                    <a:pt x="106" y="1"/>
                    <a:pt x="109" y="4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99" y="90"/>
                    <a:pt x="200" y="93"/>
                    <a:pt x="200" y="96"/>
                  </a:cubicBezTo>
                  <a:cubicBezTo>
                    <a:pt x="200" y="99"/>
                    <a:pt x="199" y="102"/>
                    <a:pt x="197" y="104"/>
                  </a:cubicBezTo>
                  <a:moveTo>
                    <a:pt x="88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1" y="24"/>
                    <a:pt x="94" y="25"/>
                    <a:pt x="97" y="28"/>
                  </a:cubicBezTo>
                  <a:cubicBezTo>
                    <a:pt x="188" y="115"/>
                    <a:pt x="188" y="115"/>
                    <a:pt x="188" y="115"/>
                  </a:cubicBezTo>
                  <a:cubicBezTo>
                    <a:pt x="190" y="117"/>
                    <a:pt x="191" y="119"/>
                    <a:pt x="192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2"/>
                    <a:pt x="192" y="122"/>
                    <a:pt x="192" y="123"/>
                  </a:cubicBezTo>
                  <a:cubicBezTo>
                    <a:pt x="192" y="123"/>
                    <a:pt x="192" y="123"/>
                    <a:pt x="192" y="123"/>
                  </a:cubicBezTo>
                  <a:cubicBezTo>
                    <a:pt x="192" y="123"/>
                    <a:pt x="192" y="123"/>
                    <a:pt x="192" y="124"/>
                  </a:cubicBezTo>
                  <a:cubicBezTo>
                    <a:pt x="192" y="124"/>
                    <a:pt x="192" y="124"/>
                    <a:pt x="192" y="124"/>
                  </a:cubicBezTo>
                  <a:cubicBezTo>
                    <a:pt x="192" y="127"/>
                    <a:pt x="191" y="130"/>
                    <a:pt x="189" y="132"/>
                  </a:cubicBezTo>
                  <a:cubicBezTo>
                    <a:pt x="189" y="132"/>
                    <a:pt x="189" y="132"/>
                    <a:pt x="189" y="132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21" y="212"/>
                    <a:pt x="121" y="212"/>
                    <a:pt x="121" y="212"/>
                  </a:cubicBezTo>
                  <a:cubicBezTo>
                    <a:pt x="119" y="214"/>
                    <a:pt x="116" y="216"/>
                    <a:pt x="112" y="216"/>
                  </a:cubicBezTo>
                  <a:cubicBezTo>
                    <a:pt x="112" y="216"/>
                    <a:pt x="111" y="216"/>
                    <a:pt x="111" y="216"/>
                  </a:cubicBezTo>
                  <a:cubicBezTo>
                    <a:pt x="111" y="216"/>
                    <a:pt x="110" y="216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108" y="215"/>
                    <a:pt x="106" y="214"/>
                    <a:pt x="104" y="213"/>
                  </a:cubicBezTo>
                  <a:cubicBezTo>
                    <a:pt x="104" y="213"/>
                    <a:pt x="104" y="213"/>
                    <a:pt x="104" y="213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2" y="119"/>
                    <a:pt x="0" y="116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lnTo>
                    <a:pt x="88" y="24"/>
                  </a:lnTo>
                  <a:close/>
                  <a:moveTo>
                    <a:pt x="32" y="72"/>
                  </a:moveTo>
                  <a:cubicBezTo>
                    <a:pt x="41" y="72"/>
                    <a:pt x="48" y="65"/>
                    <a:pt x="48" y="56"/>
                  </a:cubicBezTo>
                  <a:cubicBezTo>
                    <a:pt x="48" y="47"/>
                    <a:pt x="41" y="40"/>
                    <a:pt x="32" y="40"/>
                  </a:cubicBezTo>
                  <a:cubicBezTo>
                    <a:pt x="23" y="40"/>
                    <a:pt x="16" y="47"/>
                    <a:pt x="16" y="56"/>
                  </a:cubicBezTo>
                  <a:cubicBezTo>
                    <a:pt x="16" y="65"/>
                    <a:pt x="23" y="72"/>
                    <a:pt x="32" y="7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1" name="Freeform 64"/>
            <p:cNvSpPr>
              <a:spLocks noEditPoints="1"/>
            </p:cNvSpPr>
            <p:nvPr/>
          </p:nvSpPr>
          <p:spPr bwMode="auto">
            <a:xfrm>
              <a:off x="9633646" y="3120145"/>
              <a:ext cx="366495" cy="366496"/>
            </a:xfrm>
            <a:custGeom>
              <a:avLst/>
              <a:gdLst>
                <a:gd name="T0" fmla="*/ 2147483646 w 192"/>
                <a:gd name="T1" fmla="*/ 2147483646 h 192"/>
                <a:gd name="T2" fmla="*/ 2147483646 w 192"/>
                <a:gd name="T3" fmla="*/ 2147483646 h 192"/>
                <a:gd name="T4" fmla="*/ 2147483646 w 192"/>
                <a:gd name="T5" fmla="*/ 2147483646 h 192"/>
                <a:gd name="T6" fmla="*/ 2147483646 w 192"/>
                <a:gd name="T7" fmla="*/ 2147483646 h 192"/>
                <a:gd name="T8" fmla="*/ 2147483646 w 192"/>
                <a:gd name="T9" fmla="*/ 2147483646 h 192"/>
                <a:gd name="T10" fmla="*/ 2147483646 w 192"/>
                <a:gd name="T11" fmla="*/ 2147483646 h 192"/>
                <a:gd name="T12" fmla="*/ 2147483646 w 192"/>
                <a:gd name="T13" fmla="*/ 2147483646 h 192"/>
                <a:gd name="T14" fmla="*/ 2147483646 w 192"/>
                <a:gd name="T15" fmla="*/ 2147483646 h 192"/>
                <a:gd name="T16" fmla="*/ 2147483646 w 192"/>
                <a:gd name="T17" fmla="*/ 2147483646 h 192"/>
                <a:gd name="T18" fmla="*/ 2147483646 w 192"/>
                <a:gd name="T19" fmla="*/ 2147483646 h 192"/>
                <a:gd name="T20" fmla="*/ 2147483646 w 192"/>
                <a:gd name="T21" fmla="*/ 2147483646 h 192"/>
                <a:gd name="T22" fmla="*/ 2147483646 w 192"/>
                <a:gd name="T23" fmla="*/ 2147483646 h 192"/>
                <a:gd name="T24" fmla="*/ 2147483646 w 192"/>
                <a:gd name="T25" fmla="*/ 2147483646 h 192"/>
                <a:gd name="T26" fmla="*/ 2147483646 w 192"/>
                <a:gd name="T27" fmla="*/ 2147483646 h 192"/>
                <a:gd name="T28" fmla="*/ 2147483646 w 192"/>
                <a:gd name="T29" fmla="*/ 2147483646 h 192"/>
                <a:gd name="T30" fmla="*/ 2147483646 w 192"/>
                <a:gd name="T31" fmla="*/ 2147483646 h 192"/>
                <a:gd name="T32" fmla="*/ 2147483646 w 192"/>
                <a:gd name="T33" fmla="*/ 2147483646 h 192"/>
                <a:gd name="T34" fmla="*/ 2147483646 w 192"/>
                <a:gd name="T35" fmla="*/ 2147483646 h 192"/>
                <a:gd name="T36" fmla="*/ 0 w 192"/>
                <a:gd name="T37" fmla="*/ 2147483646 h 192"/>
                <a:gd name="T38" fmla="*/ 0 w 192"/>
                <a:gd name="T39" fmla="*/ 2147483646 h 192"/>
                <a:gd name="T40" fmla="*/ 0 w 192"/>
                <a:gd name="T41" fmla="*/ 2147483646 h 192"/>
                <a:gd name="T42" fmla="*/ 0 w 192"/>
                <a:gd name="T43" fmla="*/ 2147483646 h 192"/>
                <a:gd name="T44" fmla="*/ 0 w 192"/>
                <a:gd name="T45" fmla="*/ 2147483646 h 192"/>
                <a:gd name="T46" fmla="*/ 0 w 192"/>
                <a:gd name="T47" fmla="*/ 2147483646 h 192"/>
                <a:gd name="T48" fmla="*/ 2147483646 w 192"/>
                <a:gd name="T49" fmla="*/ 0 h 192"/>
                <a:gd name="T50" fmla="*/ 2147483646 w 192"/>
                <a:gd name="T51" fmla="*/ 0 h 192"/>
                <a:gd name="T52" fmla="*/ 2147483646 w 192"/>
                <a:gd name="T53" fmla="*/ 0 h 192"/>
                <a:gd name="T54" fmla="*/ 2147483646 w 192"/>
                <a:gd name="T55" fmla="*/ 0 h 192"/>
                <a:gd name="T56" fmla="*/ 2147483646 w 192"/>
                <a:gd name="T57" fmla="*/ 0 h 192"/>
                <a:gd name="T58" fmla="*/ 2147483646 w 192"/>
                <a:gd name="T59" fmla="*/ 2147483646 h 192"/>
                <a:gd name="T60" fmla="*/ 2147483646 w 192"/>
                <a:gd name="T61" fmla="*/ 2147483646 h 192"/>
                <a:gd name="T62" fmla="*/ 2147483646 w 192"/>
                <a:gd name="T63" fmla="*/ 2147483646 h 192"/>
                <a:gd name="T64" fmla="*/ 2147483646 w 192"/>
                <a:gd name="T65" fmla="*/ 2147483646 h 192"/>
                <a:gd name="T66" fmla="*/ 2147483646 w 192"/>
                <a:gd name="T67" fmla="*/ 2147483646 h 192"/>
                <a:gd name="T68" fmla="*/ 2147483646 w 192"/>
                <a:gd name="T69" fmla="*/ 2147483646 h 192"/>
                <a:gd name="T70" fmla="*/ 2147483646 w 192"/>
                <a:gd name="T71" fmla="*/ 2147483646 h 192"/>
                <a:gd name="T72" fmla="*/ 2147483646 w 192"/>
                <a:gd name="T73" fmla="*/ 2147483646 h 1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2" h="192">
                  <a:moveTo>
                    <a:pt x="192" y="98"/>
                  </a:moveTo>
                  <a:cubicBezTo>
                    <a:pt x="192" y="98"/>
                    <a:pt x="192" y="98"/>
                    <a:pt x="192" y="98"/>
                  </a:cubicBezTo>
                  <a:cubicBezTo>
                    <a:pt x="192" y="98"/>
                    <a:pt x="192" y="98"/>
                    <a:pt x="192" y="99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99"/>
                    <a:pt x="192" y="99"/>
                    <a:pt x="192" y="100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192" y="103"/>
                    <a:pt x="191" y="106"/>
                    <a:pt x="189" y="108"/>
                  </a:cubicBezTo>
                  <a:cubicBezTo>
                    <a:pt x="189" y="108"/>
                    <a:pt x="189" y="108"/>
                    <a:pt x="189" y="10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19" y="190"/>
                    <a:pt x="116" y="192"/>
                    <a:pt x="112" y="192"/>
                  </a:cubicBezTo>
                  <a:cubicBezTo>
                    <a:pt x="112" y="192"/>
                    <a:pt x="111" y="192"/>
                    <a:pt x="111" y="192"/>
                  </a:cubicBezTo>
                  <a:cubicBezTo>
                    <a:pt x="111" y="192"/>
                    <a:pt x="110" y="192"/>
                    <a:pt x="110" y="192"/>
                  </a:cubicBezTo>
                  <a:cubicBezTo>
                    <a:pt x="110" y="192"/>
                    <a:pt x="110" y="192"/>
                    <a:pt x="110" y="192"/>
                  </a:cubicBezTo>
                  <a:cubicBezTo>
                    <a:pt x="108" y="191"/>
                    <a:pt x="106" y="190"/>
                    <a:pt x="104" y="189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5"/>
                    <a:pt x="0" y="92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1" y="0"/>
                    <a:pt x="94" y="1"/>
                    <a:pt x="97" y="4"/>
                  </a:cubicBezTo>
                  <a:cubicBezTo>
                    <a:pt x="188" y="91"/>
                    <a:pt x="188" y="91"/>
                    <a:pt x="188" y="91"/>
                  </a:cubicBezTo>
                  <a:cubicBezTo>
                    <a:pt x="190" y="93"/>
                    <a:pt x="191" y="95"/>
                    <a:pt x="192" y="98"/>
                  </a:cubicBezTo>
                  <a:moveTo>
                    <a:pt x="32" y="16"/>
                  </a:moveTo>
                  <a:cubicBezTo>
                    <a:pt x="23" y="16"/>
                    <a:pt x="16" y="23"/>
                    <a:pt x="16" y="32"/>
                  </a:cubicBezTo>
                  <a:cubicBezTo>
                    <a:pt x="16" y="41"/>
                    <a:pt x="23" y="48"/>
                    <a:pt x="32" y="48"/>
                  </a:cubicBezTo>
                  <a:cubicBezTo>
                    <a:pt x="41" y="48"/>
                    <a:pt x="48" y="41"/>
                    <a:pt x="48" y="32"/>
                  </a:cubicBezTo>
                  <a:cubicBezTo>
                    <a:pt x="48" y="23"/>
                    <a:pt x="41" y="16"/>
                    <a:pt x="32" y="1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2" name="Freeform 65"/>
            <p:cNvSpPr>
              <a:spLocks noEditPoints="1"/>
            </p:cNvSpPr>
            <p:nvPr/>
          </p:nvSpPr>
          <p:spPr bwMode="auto">
            <a:xfrm>
              <a:off x="18963475" y="2243905"/>
              <a:ext cx="487421" cy="411144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2147483646 w 256"/>
                <a:gd name="T5" fmla="*/ 2147483646 h 216"/>
                <a:gd name="T6" fmla="*/ 2147483646 w 256"/>
                <a:gd name="T7" fmla="*/ 2147483646 h 216"/>
                <a:gd name="T8" fmla="*/ 2147483646 w 256"/>
                <a:gd name="T9" fmla="*/ 2147483646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2147483646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0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2147483646 w 256"/>
                <a:gd name="T71" fmla="*/ 2147483646 h 216"/>
                <a:gd name="T72" fmla="*/ 2147483646 w 256"/>
                <a:gd name="T73" fmla="*/ 2147483646 h 216"/>
                <a:gd name="T74" fmla="*/ 2147483646 w 256"/>
                <a:gd name="T75" fmla="*/ 2147483646 h 216"/>
                <a:gd name="T76" fmla="*/ 2147483646 w 256"/>
                <a:gd name="T77" fmla="*/ 2147483646 h 216"/>
                <a:gd name="T78" fmla="*/ 2147483646 w 256"/>
                <a:gd name="T79" fmla="*/ 2147483646 h 216"/>
                <a:gd name="T80" fmla="*/ 2147483646 w 256"/>
                <a:gd name="T81" fmla="*/ 2147483646 h 2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6" h="216">
                  <a:moveTo>
                    <a:pt x="204" y="136"/>
                  </a:moveTo>
                  <a:cubicBezTo>
                    <a:pt x="175" y="136"/>
                    <a:pt x="152" y="113"/>
                    <a:pt x="152" y="84"/>
                  </a:cubicBezTo>
                  <a:cubicBezTo>
                    <a:pt x="152" y="55"/>
                    <a:pt x="175" y="32"/>
                    <a:pt x="204" y="32"/>
                  </a:cubicBezTo>
                  <a:cubicBezTo>
                    <a:pt x="233" y="32"/>
                    <a:pt x="256" y="55"/>
                    <a:pt x="256" y="84"/>
                  </a:cubicBezTo>
                  <a:cubicBezTo>
                    <a:pt x="256" y="113"/>
                    <a:pt x="233" y="136"/>
                    <a:pt x="204" y="136"/>
                  </a:cubicBezTo>
                  <a:moveTo>
                    <a:pt x="228" y="92"/>
                  </a:moveTo>
                  <a:cubicBezTo>
                    <a:pt x="221" y="84"/>
                    <a:pt x="221" y="84"/>
                    <a:pt x="221" y="84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31" y="74"/>
                    <a:pt x="232" y="71"/>
                    <a:pt x="232" y="68"/>
                  </a:cubicBezTo>
                  <a:cubicBezTo>
                    <a:pt x="232" y="61"/>
                    <a:pt x="227" y="56"/>
                    <a:pt x="220" y="56"/>
                  </a:cubicBezTo>
                  <a:cubicBezTo>
                    <a:pt x="217" y="56"/>
                    <a:pt x="214" y="57"/>
                    <a:pt x="212" y="60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4" y="57"/>
                    <a:pt x="191" y="56"/>
                    <a:pt x="188" y="56"/>
                  </a:cubicBezTo>
                  <a:cubicBezTo>
                    <a:pt x="181" y="56"/>
                    <a:pt x="176" y="61"/>
                    <a:pt x="176" y="68"/>
                  </a:cubicBezTo>
                  <a:cubicBezTo>
                    <a:pt x="176" y="71"/>
                    <a:pt x="177" y="74"/>
                    <a:pt x="180" y="76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0" y="92"/>
                    <a:pt x="180" y="92"/>
                    <a:pt x="180" y="92"/>
                  </a:cubicBezTo>
                  <a:cubicBezTo>
                    <a:pt x="177" y="94"/>
                    <a:pt x="176" y="97"/>
                    <a:pt x="176" y="100"/>
                  </a:cubicBezTo>
                  <a:cubicBezTo>
                    <a:pt x="176" y="107"/>
                    <a:pt x="181" y="112"/>
                    <a:pt x="188" y="112"/>
                  </a:cubicBezTo>
                  <a:cubicBezTo>
                    <a:pt x="191" y="112"/>
                    <a:pt x="194" y="111"/>
                    <a:pt x="196" y="108"/>
                  </a:cubicBezTo>
                  <a:cubicBezTo>
                    <a:pt x="204" y="101"/>
                    <a:pt x="204" y="101"/>
                    <a:pt x="204" y="101"/>
                  </a:cubicBezTo>
                  <a:cubicBezTo>
                    <a:pt x="212" y="108"/>
                    <a:pt x="212" y="108"/>
                    <a:pt x="212" y="108"/>
                  </a:cubicBezTo>
                  <a:cubicBezTo>
                    <a:pt x="214" y="111"/>
                    <a:pt x="217" y="112"/>
                    <a:pt x="220" y="112"/>
                  </a:cubicBezTo>
                  <a:cubicBezTo>
                    <a:pt x="227" y="112"/>
                    <a:pt x="232" y="107"/>
                    <a:pt x="232" y="100"/>
                  </a:cubicBezTo>
                  <a:cubicBezTo>
                    <a:pt x="232" y="97"/>
                    <a:pt x="231" y="94"/>
                    <a:pt x="228" y="92"/>
                  </a:cubicBezTo>
                  <a:moveTo>
                    <a:pt x="155" y="43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67" y="31"/>
                    <a:pt x="160" y="37"/>
                    <a:pt x="155" y="43"/>
                  </a:cubicBezTo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  <a:moveTo>
                    <a:pt x="98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3"/>
                    <a:pt x="140" y="84"/>
                  </a:cubicBezTo>
                  <a:cubicBezTo>
                    <a:pt x="140" y="104"/>
                    <a:pt x="149" y="122"/>
                    <a:pt x="164" y="134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93" y="147"/>
                    <a:pt x="198" y="148"/>
                    <a:pt x="204" y="148"/>
                  </a:cubicBezTo>
                  <a:cubicBezTo>
                    <a:pt x="211" y="148"/>
                    <a:pt x="217" y="147"/>
                    <a:pt x="223" y="145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lose/>
                  <a:moveTo>
                    <a:pt x="116" y="180"/>
                  </a:move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lnTo>
                    <a:pt x="116" y="180"/>
                  </a:lnTo>
                  <a:close/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3" name="Freeform 66"/>
            <p:cNvSpPr>
              <a:spLocks noEditPoints="1"/>
            </p:cNvSpPr>
            <p:nvPr/>
          </p:nvSpPr>
          <p:spPr bwMode="auto">
            <a:xfrm>
              <a:off x="18109559" y="2243905"/>
              <a:ext cx="487421" cy="411144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2147483646 w 256"/>
                <a:gd name="T5" fmla="*/ 2147483646 h 216"/>
                <a:gd name="T6" fmla="*/ 2147483646 w 256"/>
                <a:gd name="T7" fmla="*/ 2147483646 h 216"/>
                <a:gd name="T8" fmla="*/ 2147483646 w 256"/>
                <a:gd name="T9" fmla="*/ 2147483646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2147483646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0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2147483646 w 256"/>
                <a:gd name="T71" fmla="*/ 2147483646 h 216"/>
                <a:gd name="T72" fmla="*/ 2147483646 w 256"/>
                <a:gd name="T73" fmla="*/ 2147483646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16">
                  <a:moveTo>
                    <a:pt x="204" y="136"/>
                  </a:moveTo>
                  <a:cubicBezTo>
                    <a:pt x="175" y="136"/>
                    <a:pt x="152" y="113"/>
                    <a:pt x="152" y="84"/>
                  </a:cubicBezTo>
                  <a:cubicBezTo>
                    <a:pt x="152" y="55"/>
                    <a:pt x="175" y="32"/>
                    <a:pt x="204" y="32"/>
                  </a:cubicBezTo>
                  <a:cubicBezTo>
                    <a:pt x="233" y="32"/>
                    <a:pt x="256" y="55"/>
                    <a:pt x="256" y="84"/>
                  </a:cubicBezTo>
                  <a:cubicBezTo>
                    <a:pt x="256" y="113"/>
                    <a:pt x="233" y="136"/>
                    <a:pt x="204" y="136"/>
                  </a:cubicBezTo>
                  <a:moveTo>
                    <a:pt x="228" y="60"/>
                  </a:moveTo>
                  <a:cubicBezTo>
                    <a:pt x="225" y="60"/>
                    <a:pt x="222" y="61"/>
                    <a:pt x="220" y="64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86" y="77"/>
                    <a:pt x="183" y="76"/>
                    <a:pt x="180" y="76"/>
                  </a:cubicBezTo>
                  <a:cubicBezTo>
                    <a:pt x="173" y="76"/>
                    <a:pt x="168" y="81"/>
                    <a:pt x="168" y="88"/>
                  </a:cubicBezTo>
                  <a:cubicBezTo>
                    <a:pt x="168" y="91"/>
                    <a:pt x="169" y="94"/>
                    <a:pt x="172" y="96"/>
                  </a:cubicBezTo>
                  <a:cubicBezTo>
                    <a:pt x="188" y="112"/>
                    <a:pt x="188" y="112"/>
                    <a:pt x="188" y="112"/>
                  </a:cubicBezTo>
                  <a:cubicBezTo>
                    <a:pt x="190" y="115"/>
                    <a:pt x="193" y="116"/>
                    <a:pt x="196" y="116"/>
                  </a:cubicBezTo>
                  <a:cubicBezTo>
                    <a:pt x="199" y="116"/>
                    <a:pt x="202" y="115"/>
                    <a:pt x="204" y="112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9" y="78"/>
                    <a:pt x="240" y="75"/>
                    <a:pt x="240" y="72"/>
                  </a:cubicBezTo>
                  <a:cubicBezTo>
                    <a:pt x="240" y="65"/>
                    <a:pt x="235" y="60"/>
                    <a:pt x="228" y="60"/>
                  </a:cubicBezTo>
                  <a:moveTo>
                    <a:pt x="155" y="43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67" y="31"/>
                    <a:pt x="160" y="37"/>
                    <a:pt x="155" y="43"/>
                  </a:cubicBezTo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  <a:moveTo>
                    <a:pt x="98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3"/>
                    <a:pt x="140" y="84"/>
                  </a:cubicBezTo>
                  <a:cubicBezTo>
                    <a:pt x="140" y="104"/>
                    <a:pt x="149" y="122"/>
                    <a:pt x="164" y="134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93" y="147"/>
                    <a:pt x="198" y="148"/>
                    <a:pt x="204" y="148"/>
                  </a:cubicBezTo>
                  <a:cubicBezTo>
                    <a:pt x="211" y="148"/>
                    <a:pt x="217" y="147"/>
                    <a:pt x="223" y="145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lose/>
                  <a:moveTo>
                    <a:pt x="116" y="180"/>
                  </a:move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lnTo>
                    <a:pt x="116" y="180"/>
                  </a:lnTo>
                  <a:close/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4" name="Freeform 67"/>
            <p:cNvSpPr>
              <a:spLocks noEditPoints="1"/>
            </p:cNvSpPr>
            <p:nvPr/>
          </p:nvSpPr>
          <p:spPr bwMode="auto">
            <a:xfrm>
              <a:off x="17255642" y="2243905"/>
              <a:ext cx="487421" cy="411144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2147483646 w 256"/>
                <a:gd name="T5" fmla="*/ 2147483646 h 216"/>
                <a:gd name="T6" fmla="*/ 2147483646 w 256"/>
                <a:gd name="T7" fmla="*/ 2147483646 h 216"/>
                <a:gd name="T8" fmla="*/ 2147483646 w 256"/>
                <a:gd name="T9" fmla="*/ 2147483646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0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6" h="216">
                  <a:moveTo>
                    <a:pt x="204" y="136"/>
                  </a:moveTo>
                  <a:cubicBezTo>
                    <a:pt x="175" y="136"/>
                    <a:pt x="152" y="113"/>
                    <a:pt x="152" y="84"/>
                  </a:cubicBezTo>
                  <a:cubicBezTo>
                    <a:pt x="152" y="55"/>
                    <a:pt x="175" y="32"/>
                    <a:pt x="204" y="32"/>
                  </a:cubicBezTo>
                  <a:cubicBezTo>
                    <a:pt x="233" y="32"/>
                    <a:pt x="256" y="55"/>
                    <a:pt x="256" y="84"/>
                  </a:cubicBezTo>
                  <a:cubicBezTo>
                    <a:pt x="256" y="113"/>
                    <a:pt x="233" y="136"/>
                    <a:pt x="204" y="136"/>
                  </a:cubicBezTo>
                  <a:moveTo>
                    <a:pt x="228" y="72"/>
                  </a:moveTo>
                  <a:cubicBezTo>
                    <a:pt x="180" y="72"/>
                    <a:pt x="180" y="72"/>
                    <a:pt x="180" y="72"/>
                  </a:cubicBezTo>
                  <a:cubicBezTo>
                    <a:pt x="173" y="72"/>
                    <a:pt x="168" y="77"/>
                    <a:pt x="168" y="84"/>
                  </a:cubicBezTo>
                  <a:cubicBezTo>
                    <a:pt x="168" y="91"/>
                    <a:pt x="173" y="96"/>
                    <a:pt x="180" y="96"/>
                  </a:cubicBezTo>
                  <a:cubicBezTo>
                    <a:pt x="228" y="96"/>
                    <a:pt x="228" y="96"/>
                    <a:pt x="228" y="96"/>
                  </a:cubicBezTo>
                  <a:cubicBezTo>
                    <a:pt x="235" y="96"/>
                    <a:pt x="240" y="91"/>
                    <a:pt x="240" y="84"/>
                  </a:cubicBezTo>
                  <a:cubicBezTo>
                    <a:pt x="240" y="77"/>
                    <a:pt x="235" y="72"/>
                    <a:pt x="228" y="72"/>
                  </a:cubicBezTo>
                  <a:moveTo>
                    <a:pt x="155" y="43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67" y="31"/>
                    <a:pt x="160" y="37"/>
                    <a:pt x="155" y="43"/>
                  </a:cubicBezTo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  <a:moveTo>
                    <a:pt x="98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3"/>
                    <a:pt x="140" y="84"/>
                  </a:cubicBezTo>
                  <a:cubicBezTo>
                    <a:pt x="140" y="104"/>
                    <a:pt x="149" y="122"/>
                    <a:pt x="164" y="134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93" y="147"/>
                    <a:pt x="198" y="148"/>
                    <a:pt x="204" y="148"/>
                  </a:cubicBezTo>
                  <a:cubicBezTo>
                    <a:pt x="211" y="148"/>
                    <a:pt x="217" y="147"/>
                    <a:pt x="223" y="145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lose/>
                  <a:moveTo>
                    <a:pt x="116" y="180"/>
                  </a:move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lnTo>
                    <a:pt x="116" y="180"/>
                  </a:lnTo>
                  <a:close/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5" name="Freeform 68"/>
            <p:cNvSpPr>
              <a:spLocks noEditPoints="1"/>
            </p:cNvSpPr>
            <p:nvPr/>
          </p:nvSpPr>
          <p:spPr bwMode="auto">
            <a:xfrm>
              <a:off x="16401726" y="2243905"/>
              <a:ext cx="487421" cy="411144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2147483646 w 256"/>
                <a:gd name="T5" fmla="*/ 2147483646 h 216"/>
                <a:gd name="T6" fmla="*/ 2147483646 w 256"/>
                <a:gd name="T7" fmla="*/ 2147483646 h 216"/>
                <a:gd name="T8" fmla="*/ 2147483646 w 256"/>
                <a:gd name="T9" fmla="*/ 2147483646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2147483646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0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2147483646 w 256"/>
                <a:gd name="T71" fmla="*/ 2147483646 h 216"/>
                <a:gd name="T72" fmla="*/ 2147483646 w 256"/>
                <a:gd name="T73" fmla="*/ 2147483646 h 216"/>
                <a:gd name="T74" fmla="*/ 2147483646 w 256"/>
                <a:gd name="T75" fmla="*/ 2147483646 h 216"/>
                <a:gd name="T76" fmla="*/ 2147483646 w 256"/>
                <a:gd name="T77" fmla="*/ 2147483646 h 2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56" h="216">
                  <a:moveTo>
                    <a:pt x="204" y="136"/>
                  </a:moveTo>
                  <a:cubicBezTo>
                    <a:pt x="175" y="136"/>
                    <a:pt x="152" y="113"/>
                    <a:pt x="152" y="84"/>
                  </a:cubicBezTo>
                  <a:cubicBezTo>
                    <a:pt x="152" y="55"/>
                    <a:pt x="175" y="32"/>
                    <a:pt x="204" y="32"/>
                  </a:cubicBezTo>
                  <a:cubicBezTo>
                    <a:pt x="233" y="32"/>
                    <a:pt x="256" y="55"/>
                    <a:pt x="256" y="84"/>
                  </a:cubicBezTo>
                  <a:cubicBezTo>
                    <a:pt x="256" y="113"/>
                    <a:pt x="233" y="136"/>
                    <a:pt x="204" y="136"/>
                  </a:cubicBezTo>
                  <a:moveTo>
                    <a:pt x="228" y="72"/>
                  </a:moveTo>
                  <a:cubicBezTo>
                    <a:pt x="216" y="72"/>
                    <a:pt x="216" y="72"/>
                    <a:pt x="216" y="72"/>
                  </a:cubicBezTo>
                  <a:cubicBezTo>
                    <a:pt x="216" y="60"/>
                    <a:pt x="216" y="60"/>
                    <a:pt x="216" y="60"/>
                  </a:cubicBezTo>
                  <a:cubicBezTo>
                    <a:pt x="216" y="53"/>
                    <a:pt x="211" y="48"/>
                    <a:pt x="204" y="48"/>
                  </a:cubicBezTo>
                  <a:cubicBezTo>
                    <a:pt x="197" y="48"/>
                    <a:pt x="192" y="53"/>
                    <a:pt x="192" y="60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80" y="72"/>
                    <a:pt x="180" y="72"/>
                    <a:pt x="180" y="72"/>
                  </a:cubicBezTo>
                  <a:cubicBezTo>
                    <a:pt x="173" y="72"/>
                    <a:pt x="168" y="77"/>
                    <a:pt x="168" y="84"/>
                  </a:cubicBezTo>
                  <a:cubicBezTo>
                    <a:pt x="168" y="91"/>
                    <a:pt x="173" y="96"/>
                    <a:pt x="180" y="96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2" y="108"/>
                    <a:pt x="192" y="108"/>
                    <a:pt x="192" y="108"/>
                  </a:cubicBezTo>
                  <a:cubicBezTo>
                    <a:pt x="192" y="115"/>
                    <a:pt x="197" y="120"/>
                    <a:pt x="204" y="120"/>
                  </a:cubicBezTo>
                  <a:cubicBezTo>
                    <a:pt x="211" y="120"/>
                    <a:pt x="216" y="115"/>
                    <a:pt x="216" y="108"/>
                  </a:cubicBezTo>
                  <a:cubicBezTo>
                    <a:pt x="216" y="96"/>
                    <a:pt x="216" y="96"/>
                    <a:pt x="216" y="96"/>
                  </a:cubicBezTo>
                  <a:cubicBezTo>
                    <a:pt x="228" y="96"/>
                    <a:pt x="228" y="96"/>
                    <a:pt x="228" y="96"/>
                  </a:cubicBezTo>
                  <a:cubicBezTo>
                    <a:pt x="235" y="96"/>
                    <a:pt x="240" y="91"/>
                    <a:pt x="240" y="84"/>
                  </a:cubicBezTo>
                  <a:cubicBezTo>
                    <a:pt x="240" y="77"/>
                    <a:pt x="235" y="72"/>
                    <a:pt x="228" y="72"/>
                  </a:cubicBezTo>
                  <a:moveTo>
                    <a:pt x="155" y="43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67" y="31"/>
                    <a:pt x="160" y="37"/>
                    <a:pt x="155" y="43"/>
                  </a:cubicBezTo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  <a:moveTo>
                    <a:pt x="98" y="80"/>
                  </a:move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3"/>
                    <a:pt x="140" y="84"/>
                  </a:cubicBezTo>
                  <a:cubicBezTo>
                    <a:pt x="140" y="104"/>
                    <a:pt x="149" y="122"/>
                    <a:pt x="164" y="134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93" y="147"/>
                    <a:pt x="198" y="148"/>
                    <a:pt x="204" y="148"/>
                  </a:cubicBezTo>
                  <a:cubicBezTo>
                    <a:pt x="211" y="148"/>
                    <a:pt x="217" y="147"/>
                    <a:pt x="223" y="145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lose/>
                  <a:moveTo>
                    <a:pt x="116" y="180"/>
                  </a:move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lnTo>
                    <a:pt x="116" y="180"/>
                  </a:lnTo>
                  <a:close/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6" name="Freeform 69"/>
            <p:cNvSpPr>
              <a:spLocks noEditPoints="1"/>
            </p:cNvSpPr>
            <p:nvPr/>
          </p:nvSpPr>
          <p:spPr bwMode="auto">
            <a:xfrm>
              <a:off x="15547809" y="2243905"/>
              <a:ext cx="487421" cy="411144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2147483646 w 256"/>
                <a:gd name="T5" fmla="*/ 2147483646 h 216"/>
                <a:gd name="T6" fmla="*/ 2147483646 w 256"/>
                <a:gd name="T7" fmla="*/ 2147483646 h 216"/>
                <a:gd name="T8" fmla="*/ 2147483646 w 256"/>
                <a:gd name="T9" fmla="*/ 2147483646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2147483646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2147483646 w 256"/>
                <a:gd name="T71" fmla="*/ 0 h 216"/>
                <a:gd name="T72" fmla="*/ 2147483646 w 256"/>
                <a:gd name="T73" fmla="*/ 2147483646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16">
                  <a:moveTo>
                    <a:pt x="256" y="90"/>
                  </a:moveTo>
                  <a:cubicBezTo>
                    <a:pt x="256" y="91"/>
                    <a:pt x="256" y="91"/>
                    <a:pt x="256" y="91"/>
                  </a:cubicBezTo>
                  <a:cubicBezTo>
                    <a:pt x="256" y="91"/>
                    <a:pt x="256" y="92"/>
                    <a:pt x="256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6" y="99"/>
                    <a:pt x="251" y="104"/>
                    <a:pt x="244" y="10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8" y="207"/>
                    <a:pt x="208" y="207"/>
                    <a:pt x="208" y="207"/>
                  </a:cubicBezTo>
                  <a:cubicBezTo>
                    <a:pt x="206" y="212"/>
                    <a:pt x="202" y="216"/>
                    <a:pt x="196" y="216"/>
                  </a:cubicBezTo>
                  <a:cubicBezTo>
                    <a:pt x="194" y="216"/>
                    <a:pt x="194" y="216"/>
                    <a:pt x="194" y="216"/>
                  </a:cubicBezTo>
                  <a:cubicBezTo>
                    <a:pt x="191" y="216"/>
                    <a:pt x="191" y="216"/>
                    <a:pt x="19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54" y="216"/>
                    <a:pt x="50" y="212"/>
                    <a:pt x="48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104"/>
                    <a:pt x="0" y="99"/>
                    <a:pt x="0" y="92"/>
                  </a:cubicBezTo>
                  <a:cubicBezTo>
                    <a:pt x="0" y="85"/>
                    <a:pt x="5" y="80"/>
                    <a:pt x="12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96" y="80"/>
                    <a:pt x="196" y="80"/>
                    <a:pt x="196" y="80"/>
                  </a:cubicBezTo>
                  <a:cubicBezTo>
                    <a:pt x="198" y="80"/>
                    <a:pt x="198" y="80"/>
                    <a:pt x="198" y="80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5" y="80"/>
                    <a:pt x="245" y="80"/>
                    <a:pt x="245" y="80"/>
                  </a:cubicBezTo>
                  <a:cubicBezTo>
                    <a:pt x="251" y="80"/>
                    <a:pt x="255" y="85"/>
                    <a:pt x="256" y="90"/>
                  </a:cubicBezTo>
                  <a:cubicBezTo>
                    <a:pt x="256" y="90"/>
                    <a:pt x="256" y="90"/>
                    <a:pt x="256" y="90"/>
                  </a:cubicBezTo>
                  <a:moveTo>
                    <a:pt x="92" y="116"/>
                  </a:moveTo>
                  <a:cubicBezTo>
                    <a:pt x="92" y="109"/>
                    <a:pt x="87" y="104"/>
                    <a:pt x="80" y="104"/>
                  </a:cubicBezTo>
                  <a:cubicBezTo>
                    <a:pt x="73" y="104"/>
                    <a:pt x="68" y="109"/>
                    <a:pt x="68" y="116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7"/>
                    <a:pt x="73" y="192"/>
                    <a:pt x="80" y="192"/>
                  </a:cubicBezTo>
                  <a:cubicBezTo>
                    <a:pt x="87" y="192"/>
                    <a:pt x="92" y="187"/>
                    <a:pt x="92" y="180"/>
                  </a:cubicBezTo>
                  <a:lnTo>
                    <a:pt x="92" y="116"/>
                  </a:lnTo>
                  <a:close/>
                  <a:moveTo>
                    <a:pt x="140" y="116"/>
                  </a:moveTo>
                  <a:cubicBezTo>
                    <a:pt x="140" y="109"/>
                    <a:pt x="135" y="104"/>
                    <a:pt x="128" y="104"/>
                  </a:cubicBezTo>
                  <a:cubicBezTo>
                    <a:pt x="121" y="104"/>
                    <a:pt x="116" y="109"/>
                    <a:pt x="116" y="116"/>
                  </a:cubicBezTo>
                  <a:cubicBezTo>
                    <a:pt x="116" y="180"/>
                    <a:pt x="116" y="180"/>
                    <a:pt x="116" y="180"/>
                  </a:cubicBezTo>
                  <a:cubicBezTo>
                    <a:pt x="116" y="187"/>
                    <a:pt x="121" y="192"/>
                    <a:pt x="128" y="192"/>
                  </a:cubicBezTo>
                  <a:cubicBezTo>
                    <a:pt x="135" y="192"/>
                    <a:pt x="140" y="187"/>
                    <a:pt x="140" y="180"/>
                  </a:cubicBezTo>
                  <a:lnTo>
                    <a:pt x="140" y="116"/>
                  </a:lnTo>
                  <a:close/>
                  <a:moveTo>
                    <a:pt x="188" y="116"/>
                  </a:moveTo>
                  <a:cubicBezTo>
                    <a:pt x="188" y="109"/>
                    <a:pt x="183" y="104"/>
                    <a:pt x="176" y="104"/>
                  </a:cubicBezTo>
                  <a:cubicBezTo>
                    <a:pt x="169" y="104"/>
                    <a:pt x="164" y="109"/>
                    <a:pt x="164" y="116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7"/>
                    <a:pt x="169" y="192"/>
                    <a:pt x="176" y="192"/>
                  </a:cubicBezTo>
                  <a:cubicBezTo>
                    <a:pt x="183" y="192"/>
                    <a:pt x="188" y="187"/>
                    <a:pt x="188" y="180"/>
                  </a:cubicBezTo>
                  <a:lnTo>
                    <a:pt x="188" y="116"/>
                  </a:lnTo>
                  <a:close/>
                  <a:moveTo>
                    <a:pt x="142" y="18"/>
                  </a:move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0" y="14"/>
                    <a:pt x="140" y="12"/>
                  </a:cubicBezTo>
                  <a:cubicBezTo>
                    <a:pt x="140" y="5"/>
                    <a:pt x="145" y="0"/>
                    <a:pt x="152" y="0"/>
                  </a:cubicBezTo>
                  <a:cubicBezTo>
                    <a:pt x="157" y="0"/>
                    <a:pt x="161" y="3"/>
                    <a:pt x="163" y="7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95" y="68"/>
                    <a:pt x="195" y="68"/>
                    <a:pt x="195" y="68"/>
                  </a:cubicBezTo>
                  <a:cubicBezTo>
                    <a:pt x="168" y="68"/>
                    <a:pt x="168" y="68"/>
                    <a:pt x="168" y="68"/>
                  </a:cubicBezTo>
                  <a:lnTo>
                    <a:pt x="142" y="18"/>
                  </a:lnTo>
                  <a:close/>
                  <a:moveTo>
                    <a:pt x="114" y="1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5" y="3"/>
                    <a:pt x="99" y="0"/>
                    <a:pt x="104" y="0"/>
                  </a:cubicBezTo>
                  <a:cubicBezTo>
                    <a:pt x="111" y="0"/>
                    <a:pt x="116" y="5"/>
                    <a:pt x="116" y="12"/>
                  </a:cubicBezTo>
                  <a:cubicBezTo>
                    <a:pt x="116" y="14"/>
                    <a:pt x="115" y="16"/>
                    <a:pt x="114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7" name="Freeform 70"/>
            <p:cNvSpPr>
              <a:spLocks noEditPoints="1"/>
            </p:cNvSpPr>
            <p:nvPr/>
          </p:nvSpPr>
          <p:spPr bwMode="auto">
            <a:xfrm>
              <a:off x="14740402" y="2204836"/>
              <a:ext cx="396263" cy="487421"/>
            </a:xfrm>
            <a:custGeom>
              <a:avLst/>
              <a:gdLst>
                <a:gd name="T0" fmla="*/ 2147483646 w 208"/>
                <a:gd name="T1" fmla="*/ 2147483646 h 256"/>
                <a:gd name="T2" fmla="*/ 2147483646 w 208"/>
                <a:gd name="T3" fmla="*/ 2147483646 h 256"/>
                <a:gd name="T4" fmla="*/ 0 w 208"/>
                <a:gd name="T5" fmla="*/ 2147483646 h 256"/>
                <a:gd name="T6" fmla="*/ 0 w 208"/>
                <a:gd name="T7" fmla="*/ 2147483646 h 256"/>
                <a:gd name="T8" fmla="*/ 2147483646 w 208"/>
                <a:gd name="T9" fmla="*/ 2147483646 h 256"/>
                <a:gd name="T10" fmla="*/ 2147483646 w 208"/>
                <a:gd name="T11" fmla="*/ 2147483646 h 256"/>
                <a:gd name="T12" fmla="*/ 2147483646 w 208"/>
                <a:gd name="T13" fmla="*/ 2147483646 h 256"/>
                <a:gd name="T14" fmla="*/ 0 w 208"/>
                <a:gd name="T15" fmla="*/ 2147483646 h 256"/>
                <a:gd name="T16" fmla="*/ 2147483646 w 208"/>
                <a:gd name="T17" fmla="*/ 2147483646 h 256"/>
                <a:gd name="T18" fmla="*/ 2147483646 w 208"/>
                <a:gd name="T19" fmla="*/ 2147483646 h 256"/>
                <a:gd name="T20" fmla="*/ 2147483646 w 208"/>
                <a:gd name="T21" fmla="*/ 0 h 256"/>
                <a:gd name="T22" fmla="*/ 2147483646 w 208"/>
                <a:gd name="T23" fmla="*/ 2147483646 h 256"/>
                <a:gd name="T24" fmla="*/ 2147483646 w 208"/>
                <a:gd name="T25" fmla="*/ 2147483646 h 256"/>
                <a:gd name="T26" fmla="*/ 2147483646 w 208"/>
                <a:gd name="T27" fmla="*/ 2147483646 h 256"/>
                <a:gd name="T28" fmla="*/ 2147483646 w 208"/>
                <a:gd name="T29" fmla="*/ 2147483646 h 256"/>
                <a:gd name="T30" fmla="*/ 0 w 208"/>
                <a:gd name="T31" fmla="*/ 2147483646 h 256"/>
                <a:gd name="T32" fmla="*/ 0 w 208"/>
                <a:gd name="T33" fmla="*/ 2147483646 h 256"/>
                <a:gd name="T34" fmla="*/ 2147483646 w 208"/>
                <a:gd name="T35" fmla="*/ 2147483646 h 256"/>
                <a:gd name="T36" fmla="*/ 2147483646 w 208"/>
                <a:gd name="T37" fmla="*/ 2147483646 h 256"/>
                <a:gd name="T38" fmla="*/ 2147483646 w 208"/>
                <a:gd name="T39" fmla="*/ 2147483646 h 256"/>
                <a:gd name="T40" fmla="*/ 2147483646 w 208"/>
                <a:gd name="T41" fmla="*/ 2147483646 h 2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08" h="256">
                  <a:moveTo>
                    <a:pt x="196" y="256"/>
                  </a:moveTo>
                  <a:cubicBezTo>
                    <a:pt x="12" y="256"/>
                    <a:pt x="12" y="256"/>
                    <a:pt x="12" y="256"/>
                  </a:cubicBezTo>
                  <a:cubicBezTo>
                    <a:pt x="5" y="256"/>
                    <a:pt x="0" y="251"/>
                    <a:pt x="0" y="24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208" y="232"/>
                    <a:pt x="208" y="232"/>
                    <a:pt x="208" y="232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8" y="251"/>
                    <a:pt x="203" y="256"/>
                    <a:pt x="196" y="256"/>
                  </a:cubicBezTo>
                  <a:moveTo>
                    <a:pt x="0" y="72"/>
                  </a:moveTo>
                  <a:cubicBezTo>
                    <a:pt x="0" y="65"/>
                    <a:pt x="5" y="60"/>
                    <a:pt x="12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27"/>
                    <a:pt x="71" y="0"/>
                    <a:pt x="104" y="0"/>
                  </a:cubicBezTo>
                  <a:cubicBezTo>
                    <a:pt x="137" y="0"/>
                    <a:pt x="164" y="27"/>
                    <a:pt x="164" y="60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203" y="60"/>
                    <a:pt x="208" y="65"/>
                    <a:pt x="208" y="72"/>
                  </a:cubicBezTo>
                  <a:cubicBezTo>
                    <a:pt x="208" y="220"/>
                    <a:pt x="208" y="220"/>
                    <a:pt x="208" y="220"/>
                  </a:cubicBezTo>
                  <a:cubicBezTo>
                    <a:pt x="0" y="220"/>
                    <a:pt x="0" y="220"/>
                    <a:pt x="0" y="220"/>
                  </a:cubicBezTo>
                  <a:lnTo>
                    <a:pt x="0" y="72"/>
                  </a:lnTo>
                  <a:close/>
                  <a:moveTo>
                    <a:pt x="140" y="60"/>
                  </a:moveTo>
                  <a:cubicBezTo>
                    <a:pt x="140" y="40"/>
                    <a:pt x="124" y="24"/>
                    <a:pt x="104" y="24"/>
                  </a:cubicBezTo>
                  <a:cubicBezTo>
                    <a:pt x="84" y="24"/>
                    <a:pt x="68" y="40"/>
                    <a:pt x="68" y="60"/>
                  </a:cubicBezTo>
                  <a:lnTo>
                    <a:pt x="140" y="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8" name="Freeform 71"/>
            <p:cNvSpPr>
              <a:spLocks noEditPoints="1"/>
            </p:cNvSpPr>
            <p:nvPr/>
          </p:nvSpPr>
          <p:spPr bwMode="auto">
            <a:xfrm>
              <a:off x="13839976" y="2227161"/>
              <a:ext cx="489282" cy="442772"/>
            </a:xfrm>
            <a:custGeom>
              <a:avLst/>
              <a:gdLst>
                <a:gd name="T0" fmla="*/ 2147483646 w 256"/>
                <a:gd name="T1" fmla="*/ 2147483646 h 232"/>
                <a:gd name="T2" fmla="*/ 2147483646 w 256"/>
                <a:gd name="T3" fmla="*/ 2147483646 h 232"/>
                <a:gd name="T4" fmla="*/ 2147483646 w 256"/>
                <a:gd name="T5" fmla="*/ 2147483646 h 232"/>
                <a:gd name="T6" fmla="*/ 2147483646 w 256"/>
                <a:gd name="T7" fmla="*/ 2147483646 h 232"/>
                <a:gd name="T8" fmla="*/ 2147483646 w 256"/>
                <a:gd name="T9" fmla="*/ 2147483646 h 232"/>
                <a:gd name="T10" fmla="*/ 2147483646 w 256"/>
                <a:gd name="T11" fmla="*/ 2147483646 h 232"/>
                <a:gd name="T12" fmla="*/ 2147483646 w 256"/>
                <a:gd name="T13" fmla="*/ 2147483646 h 232"/>
                <a:gd name="T14" fmla="*/ 2147483646 w 256"/>
                <a:gd name="T15" fmla="*/ 2147483646 h 232"/>
                <a:gd name="T16" fmla="*/ 0 w 256"/>
                <a:gd name="T17" fmla="*/ 2147483646 h 232"/>
                <a:gd name="T18" fmla="*/ 2147483646 w 256"/>
                <a:gd name="T19" fmla="*/ 2147483646 h 232"/>
                <a:gd name="T20" fmla="*/ 2147483646 w 256"/>
                <a:gd name="T21" fmla="*/ 2147483646 h 232"/>
                <a:gd name="T22" fmla="*/ 2147483646 w 256"/>
                <a:gd name="T23" fmla="*/ 2147483646 h 232"/>
                <a:gd name="T24" fmla="*/ 2147483646 w 256"/>
                <a:gd name="T25" fmla="*/ 2147483646 h 232"/>
                <a:gd name="T26" fmla="*/ 2147483646 w 256"/>
                <a:gd name="T27" fmla="*/ 2147483646 h 232"/>
                <a:gd name="T28" fmla="*/ 2147483646 w 256"/>
                <a:gd name="T29" fmla="*/ 2147483646 h 232"/>
                <a:gd name="T30" fmla="*/ 2147483646 w 256"/>
                <a:gd name="T31" fmla="*/ 0 h 232"/>
                <a:gd name="T32" fmla="*/ 2147483646 w 256"/>
                <a:gd name="T33" fmla="*/ 0 h 232"/>
                <a:gd name="T34" fmla="*/ 2147483646 w 256"/>
                <a:gd name="T35" fmla="*/ 2147483646 h 232"/>
                <a:gd name="T36" fmla="*/ 2147483646 w 256"/>
                <a:gd name="T37" fmla="*/ 2147483646 h 232"/>
                <a:gd name="T38" fmla="*/ 2147483646 w 256"/>
                <a:gd name="T39" fmla="*/ 2147483646 h 232"/>
                <a:gd name="T40" fmla="*/ 2147483646 w 256"/>
                <a:gd name="T41" fmla="*/ 2147483646 h 232"/>
                <a:gd name="T42" fmla="*/ 2147483646 w 256"/>
                <a:gd name="T43" fmla="*/ 2147483646 h 232"/>
                <a:gd name="T44" fmla="*/ 2147483646 w 256"/>
                <a:gd name="T45" fmla="*/ 2147483646 h 232"/>
                <a:gd name="T46" fmla="*/ 2147483646 w 256"/>
                <a:gd name="T47" fmla="*/ 2147483646 h 232"/>
                <a:gd name="T48" fmla="*/ 2147483646 w 256"/>
                <a:gd name="T49" fmla="*/ 2147483646 h 232"/>
                <a:gd name="T50" fmla="*/ 2147483646 w 256"/>
                <a:gd name="T51" fmla="*/ 2147483646 h 232"/>
                <a:gd name="T52" fmla="*/ 2147483646 w 256"/>
                <a:gd name="T53" fmla="*/ 2147483646 h 232"/>
                <a:gd name="T54" fmla="*/ 2147483646 w 256"/>
                <a:gd name="T55" fmla="*/ 2147483646 h 232"/>
                <a:gd name="T56" fmla="*/ 2147483646 w 256"/>
                <a:gd name="T57" fmla="*/ 2147483646 h 232"/>
                <a:gd name="T58" fmla="*/ 2147483646 w 256"/>
                <a:gd name="T59" fmla="*/ 2147483646 h 232"/>
                <a:gd name="T60" fmla="*/ 2147483646 w 256"/>
                <a:gd name="T61" fmla="*/ 2147483646 h 232"/>
                <a:gd name="T62" fmla="*/ 2147483646 w 256"/>
                <a:gd name="T63" fmla="*/ 2147483646 h 232"/>
                <a:gd name="T64" fmla="*/ 2147483646 w 256"/>
                <a:gd name="T65" fmla="*/ 2147483646 h 232"/>
                <a:gd name="T66" fmla="*/ 2147483646 w 256"/>
                <a:gd name="T67" fmla="*/ 2147483646 h 232"/>
                <a:gd name="T68" fmla="*/ 2147483646 w 256"/>
                <a:gd name="T69" fmla="*/ 2147483646 h 232"/>
                <a:gd name="T70" fmla="*/ 2147483646 w 256"/>
                <a:gd name="T71" fmla="*/ 2147483646 h 232"/>
                <a:gd name="T72" fmla="*/ 2147483646 w 256"/>
                <a:gd name="T73" fmla="*/ 2147483646 h 232"/>
                <a:gd name="T74" fmla="*/ 2147483646 w 256"/>
                <a:gd name="T75" fmla="*/ 2147483646 h 232"/>
                <a:gd name="T76" fmla="*/ 2147483646 w 256"/>
                <a:gd name="T77" fmla="*/ 2147483646 h 232"/>
                <a:gd name="T78" fmla="*/ 2147483646 w 256"/>
                <a:gd name="T79" fmla="*/ 2147483646 h 232"/>
                <a:gd name="T80" fmla="*/ 2147483646 w 256"/>
                <a:gd name="T81" fmla="*/ 2147483646 h 232"/>
                <a:gd name="T82" fmla="*/ 2147483646 w 256"/>
                <a:gd name="T83" fmla="*/ 2147483646 h 232"/>
                <a:gd name="T84" fmla="*/ 2147483646 w 256"/>
                <a:gd name="T85" fmla="*/ 2147483646 h 232"/>
                <a:gd name="T86" fmla="*/ 2147483646 w 256"/>
                <a:gd name="T87" fmla="*/ 2147483646 h 2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232">
                  <a:moveTo>
                    <a:pt x="256" y="96"/>
                  </a:moveTo>
                  <a:cubicBezTo>
                    <a:pt x="256" y="114"/>
                    <a:pt x="242" y="128"/>
                    <a:pt x="224" y="128"/>
                  </a:cubicBezTo>
                  <a:cubicBezTo>
                    <a:pt x="206" y="128"/>
                    <a:pt x="192" y="114"/>
                    <a:pt x="192" y="96"/>
                  </a:cubicBezTo>
                  <a:cubicBezTo>
                    <a:pt x="192" y="114"/>
                    <a:pt x="178" y="128"/>
                    <a:pt x="160" y="128"/>
                  </a:cubicBezTo>
                  <a:cubicBezTo>
                    <a:pt x="142" y="128"/>
                    <a:pt x="128" y="114"/>
                    <a:pt x="128" y="96"/>
                  </a:cubicBezTo>
                  <a:cubicBezTo>
                    <a:pt x="128" y="114"/>
                    <a:pt x="114" y="128"/>
                    <a:pt x="96" y="128"/>
                  </a:cubicBezTo>
                  <a:cubicBezTo>
                    <a:pt x="78" y="128"/>
                    <a:pt x="64" y="114"/>
                    <a:pt x="64" y="96"/>
                  </a:cubicBezTo>
                  <a:cubicBezTo>
                    <a:pt x="64" y="114"/>
                    <a:pt x="50" y="128"/>
                    <a:pt x="32" y="128"/>
                  </a:cubicBezTo>
                  <a:cubicBezTo>
                    <a:pt x="14" y="128"/>
                    <a:pt x="0" y="114"/>
                    <a:pt x="0" y="9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4" y="36"/>
                    <a:pt x="234" y="36"/>
                    <a:pt x="234" y="36"/>
                  </a:cubicBezTo>
                  <a:lnTo>
                    <a:pt x="256" y="96"/>
                  </a:lnTo>
                  <a:close/>
                  <a:moveTo>
                    <a:pt x="216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33" y="24"/>
                    <a:pt x="28" y="19"/>
                    <a:pt x="28" y="12"/>
                  </a:cubicBezTo>
                  <a:cubicBezTo>
                    <a:pt x="28" y="5"/>
                    <a:pt x="33" y="0"/>
                    <a:pt x="40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23" y="0"/>
                    <a:pt x="228" y="5"/>
                    <a:pt x="228" y="12"/>
                  </a:cubicBezTo>
                  <a:cubicBezTo>
                    <a:pt x="228" y="19"/>
                    <a:pt x="223" y="24"/>
                    <a:pt x="216" y="24"/>
                  </a:cubicBezTo>
                  <a:moveTo>
                    <a:pt x="36" y="140"/>
                  </a:moveTo>
                  <a:cubicBezTo>
                    <a:pt x="36" y="140"/>
                    <a:pt x="36" y="140"/>
                    <a:pt x="36" y="140"/>
                  </a:cubicBezTo>
                  <a:cubicBezTo>
                    <a:pt x="37" y="140"/>
                    <a:pt x="38" y="140"/>
                    <a:pt x="39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1" y="139"/>
                    <a:pt x="41" y="139"/>
                    <a:pt x="42" y="139"/>
                  </a:cubicBezTo>
                  <a:cubicBezTo>
                    <a:pt x="44" y="138"/>
                    <a:pt x="46" y="138"/>
                    <a:pt x="48" y="137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8" y="137"/>
                    <a:pt x="208" y="137"/>
                    <a:pt x="208" y="137"/>
                  </a:cubicBezTo>
                  <a:cubicBezTo>
                    <a:pt x="208" y="137"/>
                    <a:pt x="208" y="137"/>
                    <a:pt x="208" y="137"/>
                  </a:cubicBezTo>
                  <a:cubicBezTo>
                    <a:pt x="210" y="138"/>
                    <a:pt x="212" y="138"/>
                    <a:pt x="214" y="139"/>
                  </a:cubicBezTo>
                  <a:cubicBezTo>
                    <a:pt x="215" y="139"/>
                    <a:pt x="215" y="139"/>
                    <a:pt x="216" y="139"/>
                  </a:cubicBezTo>
                  <a:cubicBezTo>
                    <a:pt x="216" y="139"/>
                    <a:pt x="216" y="139"/>
                    <a:pt x="217" y="139"/>
                  </a:cubicBezTo>
                  <a:cubicBezTo>
                    <a:pt x="218" y="140"/>
                    <a:pt x="219" y="140"/>
                    <a:pt x="220" y="140"/>
                  </a:cubicBezTo>
                  <a:cubicBezTo>
                    <a:pt x="220" y="140"/>
                    <a:pt x="220" y="140"/>
                    <a:pt x="220" y="140"/>
                  </a:cubicBezTo>
                  <a:cubicBezTo>
                    <a:pt x="221" y="140"/>
                    <a:pt x="223" y="140"/>
                    <a:pt x="224" y="140"/>
                  </a:cubicBezTo>
                  <a:cubicBezTo>
                    <a:pt x="227" y="140"/>
                    <a:pt x="229" y="140"/>
                    <a:pt x="232" y="139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27"/>
                    <a:pt x="227" y="232"/>
                    <a:pt x="220" y="232"/>
                  </a:cubicBezTo>
                  <a:cubicBezTo>
                    <a:pt x="36" y="232"/>
                    <a:pt x="36" y="232"/>
                    <a:pt x="36" y="232"/>
                  </a:cubicBezTo>
                  <a:cubicBezTo>
                    <a:pt x="29" y="232"/>
                    <a:pt x="24" y="227"/>
                    <a:pt x="24" y="220"/>
                  </a:cubicBezTo>
                  <a:cubicBezTo>
                    <a:pt x="24" y="139"/>
                    <a:pt x="24" y="139"/>
                    <a:pt x="24" y="139"/>
                  </a:cubicBezTo>
                  <a:cubicBezTo>
                    <a:pt x="27" y="140"/>
                    <a:pt x="29" y="140"/>
                    <a:pt x="32" y="140"/>
                  </a:cubicBezTo>
                  <a:cubicBezTo>
                    <a:pt x="33" y="140"/>
                    <a:pt x="35" y="140"/>
                    <a:pt x="36" y="14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09" name="Freeform 72"/>
            <p:cNvSpPr>
              <a:spLocks noEditPoints="1"/>
            </p:cNvSpPr>
            <p:nvPr/>
          </p:nvSpPr>
          <p:spPr bwMode="auto">
            <a:xfrm>
              <a:off x="12987919" y="2212278"/>
              <a:ext cx="487421" cy="435330"/>
            </a:xfrm>
            <a:custGeom>
              <a:avLst/>
              <a:gdLst>
                <a:gd name="T0" fmla="*/ 2147483646 w 256"/>
                <a:gd name="T1" fmla="*/ 2147483646 h 228"/>
                <a:gd name="T2" fmla="*/ 2147483646 w 256"/>
                <a:gd name="T3" fmla="*/ 2147483646 h 228"/>
                <a:gd name="T4" fmla="*/ 2147483646 w 256"/>
                <a:gd name="T5" fmla="*/ 0 h 228"/>
                <a:gd name="T6" fmla="*/ 2147483646 w 256"/>
                <a:gd name="T7" fmla="*/ 2147483646 h 228"/>
                <a:gd name="T8" fmla="*/ 2147483646 w 256"/>
                <a:gd name="T9" fmla="*/ 2147483646 h 228"/>
                <a:gd name="T10" fmla="*/ 2147483646 w 256"/>
                <a:gd name="T11" fmla="*/ 2147483646 h 228"/>
                <a:gd name="T12" fmla="*/ 2147483646 w 256"/>
                <a:gd name="T13" fmla="*/ 2147483646 h 228"/>
                <a:gd name="T14" fmla="*/ 2147483646 w 256"/>
                <a:gd name="T15" fmla="*/ 2147483646 h 228"/>
                <a:gd name="T16" fmla="*/ 2147483646 w 256"/>
                <a:gd name="T17" fmla="*/ 2147483646 h 228"/>
                <a:gd name="T18" fmla="*/ 2147483646 w 256"/>
                <a:gd name="T19" fmla="*/ 2147483646 h 228"/>
                <a:gd name="T20" fmla="*/ 2147483646 w 256"/>
                <a:gd name="T21" fmla="*/ 2147483646 h 228"/>
                <a:gd name="T22" fmla="*/ 2147483646 w 256"/>
                <a:gd name="T23" fmla="*/ 2147483646 h 228"/>
                <a:gd name="T24" fmla="*/ 2147483646 w 256"/>
                <a:gd name="T25" fmla="*/ 2147483646 h 228"/>
                <a:gd name="T26" fmla="*/ 2147483646 w 256"/>
                <a:gd name="T27" fmla="*/ 2147483646 h 228"/>
                <a:gd name="T28" fmla="*/ 2147483646 w 256"/>
                <a:gd name="T29" fmla="*/ 2147483646 h 228"/>
                <a:gd name="T30" fmla="*/ 2147483646 w 256"/>
                <a:gd name="T31" fmla="*/ 2147483646 h 228"/>
                <a:gd name="T32" fmla="*/ 2147483646 w 256"/>
                <a:gd name="T33" fmla="*/ 2147483646 h 228"/>
                <a:gd name="T34" fmla="*/ 2147483646 w 256"/>
                <a:gd name="T35" fmla="*/ 2147483646 h 228"/>
                <a:gd name="T36" fmla="*/ 2147483646 w 256"/>
                <a:gd name="T37" fmla="*/ 2147483646 h 228"/>
                <a:gd name="T38" fmla="*/ 2147483646 w 256"/>
                <a:gd name="T39" fmla="*/ 2147483646 h 228"/>
                <a:gd name="T40" fmla="*/ 2147483646 w 256"/>
                <a:gd name="T41" fmla="*/ 2147483646 h 228"/>
                <a:gd name="T42" fmla="*/ 2147483646 w 256"/>
                <a:gd name="T43" fmla="*/ 2147483646 h 228"/>
                <a:gd name="T44" fmla="*/ 2147483646 w 256"/>
                <a:gd name="T45" fmla="*/ 2147483646 h 228"/>
                <a:gd name="T46" fmla="*/ 2147483646 w 256"/>
                <a:gd name="T47" fmla="*/ 2147483646 h 228"/>
                <a:gd name="T48" fmla="*/ 2147483646 w 256"/>
                <a:gd name="T49" fmla="*/ 2147483646 h 228"/>
                <a:gd name="T50" fmla="*/ 2147483646 w 256"/>
                <a:gd name="T51" fmla="*/ 2147483646 h 228"/>
                <a:gd name="T52" fmla="*/ 2147483646 w 256"/>
                <a:gd name="T53" fmla="*/ 2147483646 h 228"/>
                <a:gd name="T54" fmla="*/ 2147483646 w 256"/>
                <a:gd name="T55" fmla="*/ 2147483646 h 228"/>
                <a:gd name="T56" fmla="*/ 2147483646 w 256"/>
                <a:gd name="T57" fmla="*/ 2147483646 h 228"/>
                <a:gd name="T58" fmla="*/ 2147483646 w 256"/>
                <a:gd name="T59" fmla="*/ 2147483646 h 228"/>
                <a:gd name="T60" fmla="*/ 2147483646 w 256"/>
                <a:gd name="T61" fmla="*/ 2147483646 h 228"/>
                <a:gd name="T62" fmla="*/ 2147483646 w 256"/>
                <a:gd name="T63" fmla="*/ 2147483646 h 228"/>
                <a:gd name="T64" fmla="*/ 2147483646 w 256"/>
                <a:gd name="T65" fmla="*/ 2147483646 h 228"/>
                <a:gd name="T66" fmla="*/ 2147483646 w 256"/>
                <a:gd name="T67" fmla="*/ 2147483646 h 228"/>
                <a:gd name="T68" fmla="*/ 2147483646 w 256"/>
                <a:gd name="T69" fmla="*/ 2147483646 h 228"/>
                <a:gd name="T70" fmla="*/ 2147483646 w 256"/>
                <a:gd name="T71" fmla="*/ 2147483646 h 228"/>
                <a:gd name="T72" fmla="*/ 2147483646 w 256"/>
                <a:gd name="T73" fmla="*/ 2147483646 h 228"/>
                <a:gd name="T74" fmla="*/ 2147483646 w 256"/>
                <a:gd name="T75" fmla="*/ 2147483646 h 228"/>
                <a:gd name="T76" fmla="*/ 2147483646 w 256"/>
                <a:gd name="T77" fmla="*/ 2147483646 h 228"/>
                <a:gd name="T78" fmla="*/ 2147483646 w 256"/>
                <a:gd name="T79" fmla="*/ 2147483646 h 228"/>
                <a:gd name="T80" fmla="*/ 2147483646 w 256"/>
                <a:gd name="T81" fmla="*/ 2147483646 h 228"/>
                <a:gd name="T82" fmla="*/ 2147483646 w 256"/>
                <a:gd name="T83" fmla="*/ 2147483646 h 228"/>
                <a:gd name="T84" fmla="*/ 2147483646 w 256"/>
                <a:gd name="T85" fmla="*/ 2147483646 h 228"/>
                <a:gd name="T86" fmla="*/ 2147483646 w 256"/>
                <a:gd name="T87" fmla="*/ 2147483646 h 228"/>
                <a:gd name="T88" fmla="*/ 2147483646 w 256"/>
                <a:gd name="T89" fmla="*/ 2147483646 h 228"/>
                <a:gd name="T90" fmla="*/ 2147483646 w 256"/>
                <a:gd name="T91" fmla="*/ 2147483646 h 228"/>
                <a:gd name="T92" fmla="*/ 2147483646 w 256"/>
                <a:gd name="T93" fmla="*/ 2147483646 h 228"/>
                <a:gd name="T94" fmla="*/ 2147483646 w 256"/>
                <a:gd name="T95" fmla="*/ 2147483646 h 228"/>
                <a:gd name="T96" fmla="*/ 2147483646 w 256"/>
                <a:gd name="T97" fmla="*/ 2147483646 h 228"/>
                <a:gd name="T98" fmla="*/ 2147483646 w 256"/>
                <a:gd name="T99" fmla="*/ 2147483646 h 228"/>
                <a:gd name="T100" fmla="*/ 0 w 256"/>
                <a:gd name="T101" fmla="*/ 2147483646 h 228"/>
                <a:gd name="T102" fmla="*/ 2147483646 w 256"/>
                <a:gd name="T103" fmla="*/ 2147483646 h 228"/>
                <a:gd name="T104" fmla="*/ 2147483646 w 256"/>
                <a:gd name="T105" fmla="*/ 2147483646 h 228"/>
                <a:gd name="T106" fmla="*/ 2147483646 w 256"/>
                <a:gd name="T107" fmla="*/ 2147483646 h 228"/>
                <a:gd name="T108" fmla="*/ 2147483646 w 256"/>
                <a:gd name="T109" fmla="*/ 2147483646 h 228"/>
                <a:gd name="T110" fmla="*/ 2147483646 w 256"/>
                <a:gd name="T111" fmla="*/ 2147483646 h 228"/>
                <a:gd name="T112" fmla="*/ 2147483646 w 256"/>
                <a:gd name="T113" fmla="*/ 2147483646 h 228"/>
                <a:gd name="T114" fmla="*/ 2147483646 w 256"/>
                <a:gd name="T115" fmla="*/ 2147483646 h 228"/>
                <a:gd name="T116" fmla="*/ 2147483646 w 256"/>
                <a:gd name="T117" fmla="*/ 2147483646 h 228"/>
                <a:gd name="T118" fmla="*/ 2147483646 w 256"/>
                <a:gd name="T119" fmla="*/ 2147483646 h 2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56" h="228">
                  <a:moveTo>
                    <a:pt x="204" y="104"/>
                  </a:moveTo>
                  <a:cubicBezTo>
                    <a:pt x="175" y="104"/>
                    <a:pt x="152" y="81"/>
                    <a:pt x="152" y="52"/>
                  </a:cubicBezTo>
                  <a:cubicBezTo>
                    <a:pt x="152" y="23"/>
                    <a:pt x="175" y="0"/>
                    <a:pt x="204" y="0"/>
                  </a:cubicBezTo>
                  <a:cubicBezTo>
                    <a:pt x="233" y="0"/>
                    <a:pt x="256" y="23"/>
                    <a:pt x="256" y="52"/>
                  </a:cubicBezTo>
                  <a:cubicBezTo>
                    <a:pt x="256" y="81"/>
                    <a:pt x="233" y="104"/>
                    <a:pt x="204" y="104"/>
                  </a:cubicBezTo>
                  <a:moveTo>
                    <a:pt x="232" y="36"/>
                  </a:moveTo>
                  <a:cubicBezTo>
                    <a:pt x="232" y="36"/>
                    <a:pt x="232" y="36"/>
                    <a:pt x="232" y="36"/>
                  </a:cubicBezTo>
                  <a:cubicBezTo>
                    <a:pt x="232" y="29"/>
                    <a:pt x="227" y="24"/>
                    <a:pt x="220" y="24"/>
                  </a:cubicBezTo>
                  <a:cubicBezTo>
                    <a:pt x="217" y="24"/>
                    <a:pt x="214" y="25"/>
                    <a:pt x="212" y="28"/>
                  </a:cubicBezTo>
                  <a:cubicBezTo>
                    <a:pt x="204" y="35"/>
                    <a:pt x="204" y="35"/>
                    <a:pt x="204" y="35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94" y="25"/>
                    <a:pt x="191" y="24"/>
                    <a:pt x="188" y="24"/>
                  </a:cubicBezTo>
                  <a:cubicBezTo>
                    <a:pt x="181" y="24"/>
                    <a:pt x="176" y="29"/>
                    <a:pt x="176" y="36"/>
                  </a:cubicBezTo>
                  <a:cubicBezTo>
                    <a:pt x="176" y="39"/>
                    <a:pt x="177" y="42"/>
                    <a:pt x="180" y="44"/>
                  </a:cubicBezTo>
                  <a:cubicBezTo>
                    <a:pt x="187" y="52"/>
                    <a:pt x="187" y="52"/>
                    <a:pt x="187" y="52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77" y="62"/>
                    <a:pt x="176" y="65"/>
                    <a:pt x="176" y="68"/>
                  </a:cubicBezTo>
                  <a:cubicBezTo>
                    <a:pt x="176" y="75"/>
                    <a:pt x="181" y="80"/>
                    <a:pt x="188" y="80"/>
                  </a:cubicBezTo>
                  <a:cubicBezTo>
                    <a:pt x="191" y="80"/>
                    <a:pt x="194" y="79"/>
                    <a:pt x="196" y="76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12" y="76"/>
                    <a:pt x="212" y="76"/>
                    <a:pt x="212" y="76"/>
                  </a:cubicBezTo>
                  <a:cubicBezTo>
                    <a:pt x="214" y="79"/>
                    <a:pt x="217" y="80"/>
                    <a:pt x="220" y="80"/>
                  </a:cubicBezTo>
                  <a:cubicBezTo>
                    <a:pt x="227" y="80"/>
                    <a:pt x="232" y="75"/>
                    <a:pt x="232" y="68"/>
                  </a:cubicBezTo>
                  <a:cubicBezTo>
                    <a:pt x="232" y="65"/>
                    <a:pt x="231" y="62"/>
                    <a:pt x="228" y="60"/>
                  </a:cubicBezTo>
                  <a:cubicBezTo>
                    <a:pt x="221" y="52"/>
                    <a:pt x="221" y="52"/>
                    <a:pt x="221" y="52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31" y="42"/>
                    <a:pt x="232" y="39"/>
                    <a:pt x="232" y="36"/>
                  </a:cubicBezTo>
                  <a:cubicBezTo>
                    <a:pt x="232" y="36"/>
                    <a:pt x="232" y="36"/>
                    <a:pt x="232" y="36"/>
                  </a:cubicBezTo>
                  <a:close/>
                  <a:moveTo>
                    <a:pt x="232" y="72"/>
                  </a:moveTo>
                  <a:cubicBezTo>
                    <a:pt x="232" y="72"/>
                    <a:pt x="232" y="72"/>
                    <a:pt x="232" y="72"/>
                  </a:cubicBezTo>
                  <a:close/>
                  <a:moveTo>
                    <a:pt x="97" y="139"/>
                  </a:moveTo>
                  <a:cubicBezTo>
                    <a:pt x="200" y="133"/>
                    <a:pt x="200" y="133"/>
                    <a:pt x="200" y="13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19" y="115"/>
                    <a:pt x="229" y="112"/>
                    <a:pt x="238" y="106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7" y="153"/>
                    <a:pt x="213" y="156"/>
                    <a:pt x="209" y="156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37" y="180"/>
                    <a:pt x="248" y="191"/>
                    <a:pt x="248" y="204"/>
                  </a:cubicBezTo>
                  <a:cubicBezTo>
                    <a:pt x="248" y="217"/>
                    <a:pt x="237" y="228"/>
                    <a:pt x="224" y="228"/>
                  </a:cubicBezTo>
                  <a:cubicBezTo>
                    <a:pt x="211" y="228"/>
                    <a:pt x="200" y="217"/>
                    <a:pt x="200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217"/>
                    <a:pt x="77" y="228"/>
                    <a:pt x="64" y="228"/>
                  </a:cubicBezTo>
                  <a:cubicBezTo>
                    <a:pt x="51" y="228"/>
                    <a:pt x="40" y="217"/>
                    <a:pt x="40" y="204"/>
                  </a:cubicBezTo>
                  <a:cubicBezTo>
                    <a:pt x="40" y="191"/>
                    <a:pt x="51" y="180"/>
                    <a:pt x="64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5" y="48"/>
                    <a:pt x="0" y="43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4"/>
                    <a:pt x="58" y="27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60"/>
                    <a:pt x="142" y="69"/>
                    <a:pt x="145" y="76"/>
                  </a:cubicBezTo>
                  <a:cubicBezTo>
                    <a:pt x="75" y="76"/>
                    <a:pt x="75" y="76"/>
                    <a:pt x="75" y="76"/>
                  </a:cubicBezTo>
                  <a:lnTo>
                    <a:pt x="97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0" name="Freeform 73"/>
            <p:cNvSpPr>
              <a:spLocks noEditPoints="1"/>
            </p:cNvSpPr>
            <p:nvPr/>
          </p:nvSpPr>
          <p:spPr bwMode="auto">
            <a:xfrm>
              <a:off x="12134003" y="2212278"/>
              <a:ext cx="487421" cy="435330"/>
            </a:xfrm>
            <a:custGeom>
              <a:avLst/>
              <a:gdLst>
                <a:gd name="T0" fmla="*/ 2147483646 w 256"/>
                <a:gd name="T1" fmla="*/ 2147483646 h 228"/>
                <a:gd name="T2" fmla="*/ 2147483646 w 256"/>
                <a:gd name="T3" fmla="*/ 2147483646 h 228"/>
                <a:gd name="T4" fmla="*/ 2147483646 w 256"/>
                <a:gd name="T5" fmla="*/ 0 h 228"/>
                <a:gd name="T6" fmla="*/ 2147483646 w 256"/>
                <a:gd name="T7" fmla="*/ 2147483646 h 228"/>
                <a:gd name="T8" fmla="*/ 2147483646 w 256"/>
                <a:gd name="T9" fmla="*/ 2147483646 h 228"/>
                <a:gd name="T10" fmla="*/ 2147483646 w 256"/>
                <a:gd name="T11" fmla="*/ 2147483646 h 228"/>
                <a:gd name="T12" fmla="*/ 2147483646 w 256"/>
                <a:gd name="T13" fmla="*/ 2147483646 h 228"/>
                <a:gd name="T14" fmla="*/ 2147483646 w 256"/>
                <a:gd name="T15" fmla="*/ 2147483646 h 228"/>
                <a:gd name="T16" fmla="*/ 2147483646 w 256"/>
                <a:gd name="T17" fmla="*/ 2147483646 h 228"/>
                <a:gd name="T18" fmla="*/ 2147483646 w 256"/>
                <a:gd name="T19" fmla="*/ 2147483646 h 228"/>
                <a:gd name="T20" fmla="*/ 2147483646 w 256"/>
                <a:gd name="T21" fmla="*/ 2147483646 h 228"/>
                <a:gd name="T22" fmla="*/ 2147483646 w 256"/>
                <a:gd name="T23" fmla="*/ 2147483646 h 228"/>
                <a:gd name="T24" fmla="*/ 2147483646 w 256"/>
                <a:gd name="T25" fmla="*/ 2147483646 h 228"/>
                <a:gd name="T26" fmla="*/ 2147483646 w 256"/>
                <a:gd name="T27" fmla="*/ 2147483646 h 228"/>
                <a:gd name="T28" fmla="*/ 2147483646 w 256"/>
                <a:gd name="T29" fmla="*/ 2147483646 h 228"/>
                <a:gd name="T30" fmla="*/ 2147483646 w 256"/>
                <a:gd name="T31" fmla="*/ 2147483646 h 228"/>
                <a:gd name="T32" fmla="*/ 2147483646 w 256"/>
                <a:gd name="T33" fmla="*/ 2147483646 h 228"/>
                <a:gd name="T34" fmla="*/ 2147483646 w 256"/>
                <a:gd name="T35" fmla="*/ 2147483646 h 228"/>
                <a:gd name="T36" fmla="*/ 2147483646 w 256"/>
                <a:gd name="T37" fmla="*/ 2147483646 h 228"/>
                <a:gd name="T38" fmla="*/ 2147483646 w 256"/>
                <a:gd name="T39" fmla="*/ 2147483646 h 228"/>
                <a:gd name="T40" fmla="*/ 2147483646 w 256"/>
                <a:gd name="T41" fmla="*/ 2147483646 h 228"/>
                <a:gd name="T42" fmla="*/ 2147483646 w 256"/>
                <a:gd name="T43" fmla="*/ 2147483646 h 228"/>
                <a:gd name="T44" fmla="*/ 2147483646 w 256"/>
                <a:gd name="T45" fmla="*/ 2147483646 h 228"/>
                <a:gd name="T46" fmla="*/ 2147483646 w 256"/>
                <a:gd name="T47" fmla="*/ 2147483646 h 228"/>
                <a:gd name="T48" fmla="*/ 2147483646 w 256"/>
                <a:gd name="T49" fmla="*/ 2147483646 h 228"/>
                <a:gd name="T50" fmla="*/ 2147483646 w 256"/>
                <a:gd name="T51" fmla="*/ 2147483646 h 228"/>
                <a:gd name="T52" fmla="*/ 2147483646 w 256"/>
                <a:gd name="T53" fmla="*/ 2147483646 h 228"/>
                <a:gd name="T54" fmla="*/ 2147483646 w 256"/>
                <a:gd name="T55" fmla="*/ 2147483646 h 228"/>
                <a:gd name="T56" fmla="*/ 2147483646 w 256"/>
                <a:gd name="T57" fmla="*/ 2147483646 h 228"/>
                <a:gd name="T58" fmla="*/ 2147483646 w 256"/>
                <a:gd name="T59" fmla="*/ 2147483646 h 228"/>
                <a:gd name="T60" fmla="*/ 2147483646 w 256"/>
                <a:gd name="T61" fmla="*/ 2147483646 h 228"/>
                <a:gd name="T62" fmla="*/ 2147483646 w 256"/>
                <a:gd name="T63" fmla="*/ 2147483646 h 228"/>
                <a:gd name="T64" fmla="*/ 2147483646 w 256"/>
                <a:gd name="T65" fmla="*/ 2147483646 h 228"/>
                <a:gd name="T66" fmla="*/ 2147483646 w 256"/>
                <a:gd name="T67" fmla="*/ 2147483646 h 228"/>
                <a:gd name="T68" fmla="*/ 2147483646 w 256"/>
                <a:gd name="T69" fmla="*/ 2147483646 h 228"/>
                <a:gd name="T70" fmla="*/ 2147483646 w 256"/>
                <a:gd name="T71" fmla="*/ 2147483646 h 228"/>
                <a:gd name="T72" fmla="*/ 2147483646 w 256"/>
                <a:gd name="T73" fmla="*/ 2147483646 h 228"/>
                <a:gd name="T74" fmla="*/ 2147483646 w 256"/>
                <a:gd name="T75" fmla="*/ 2147483646 h 228"/>
                <a:gd name="T76" fmla="*/ 0 w 256"/>
                <a:gd name="T77" fmla="*/ 2147483646 h 228"/>
                <a:gd name="T78" fmla="*/ 2147483646 w 256"/>
                <a:gd name="T79" fmla="*/ 2147483646 h 228"/>
                <a:gd name="T80" fmla="*/ 2147483646 w 256"/>
                <a:gd name="T81" fmla="*/ 2147483646 h 228"/>
                <a:gd name="T82" fmla="*/ 2147483646 w 256"/>
                <a:gd name="T83" fmla="*/ 2147483646 h 228"/>
                <a:gd name="T84" fmla="*/ 2147483646 w 256"/>
                <a:gd name="T85" fmla="*/ 2147483646 h 228"/>
                <a:gd name="T86" fmla="*/ 2147483646 w 256"/>
                <a:gd name="T87" fmla="*/ 2147483646 h 228"/>
                <a:gd name="T88" fmla="*/ 2147483646 w 256"/>
                <a:gd name="T89" fmla="*/ 2147483646 h 228"/>
                <a:gd name="T90" fmla="*/ 2147483646 w 256"/>
                <a:gd name="T91" fmla="*/ 2147483646 h 228"/>
                <a:gd name="T92" fmla="*/ 2147483646 w 256"/>
                <a:gd name="T93" fmla="*/ 2147483646 h 228"/>
                <a:gd name="T94" fmla="*/ 2147483646 w 256"/>
                <a:gd name="T95" fmla="*/ 2147483646 h 22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56" h="228">
                  <a:moveTo>
                    <a:pt x="204" y="104"/>
                  </a:moveTo>
                  <a:cubicBezTo>
                    <a:pt x="175" y="104"/>
                    <a:pt x="152" y="81"/>
                    <a:pt x="152" y="52"/>
                  </a:cubicBezTo>
                  <a:cubicBezTo>
                    <a:pt x="152" y="23"/>
                    <a:pt x="175" y="0"/>
                    <a:pt x="204" y="0"/>
                  </a:cubicBezTo>
                  <a:cubicBezTo>
                    <a:pt x="233" y="0"/>
                    <a:pt x="256" y="23"/>
                    <a:pt x="256" y="52"/>
                  </a:cubicBezTo>
                  <a:cubicBezTo>
                    <a:pt x="256" y="81"/>
                    <a:pt x="233" y="104"/>
                    <a:pt x="204" y="104"/>
                  </a:cubicBezTo>
                  <a:moveTo>
                    <a:pt x="228" y="28"/>
                  </a:moveTo>
                  <a:cubicBezTo>
                    <a:pt x="225" y="28"/>
                    <a:pt x="222" y="29"/>
                    <a:pt x="220" y="32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86" y="45"/>
                    <a:pt x="183" y="44"/>
                    <a:pt x="180" y="44"/>
                  </a:cubicBezTo>
                  <a:cubicBezTo>
                    <a:pt x="173" y="44"/>
                    <a:pt x="168" y="49"/>
                    <a:pt x="168" y="56"/>
                  </a:cubicBezTo>
                  <a:cubicBezTo>
                    <a:pt x="168" y="59"/>
                    <a:pt x="169" y="62"/>
                    <a:pt x="172" y="64"/>
                  </a:cubicBezTo>
                  <a:cubicBezTo>
                    <a:pt x="188" y="80"/>
                    <a:pt x="188" y="80"/>
                    <a:pt x="188" y="80"/>
                  </a:cubicBezTo>
                  <a:cubicBezTo>
                    <a:pt x="190" y="83"/>
                    <a:pt x="193" y="84"/>
                    <a:pt x="196" y="84"/>
                  </a:cubicBezTo>
                  <a:cubicBezTo>
                    <a:pt x="199" y="84"/>
                    <a:pt x="202" y="83"/>
                    <a:pt x="204" y="80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9" y="46"/>
                    <a:pt x="240" y="43"/>
                    <a:pt x="240" y="40"/>
                  </a:cubicBezTo>
                  <a:cubicBezTo>
                    <a:pt x="240" y="33"/>
                    <a:pt x="235" y="28"/>
                    <a:pt x="228" y="28"/>
                  </a:cubicBezTo>
                  <a:moveTo>
                    <a:pt x="97" y="139"/>
                  </a:moveTo>
                  <a:cubicBezTo>
                    <a:pt x="200" y="133"/>
                    <a:pt x="200" y="133"/>
                    <a:pt x="200" y="13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19" y="115"/>
                    <a:pt x="229" y="112"/>
                    <a:pt x="238" y="106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7" y="153"/>
                    <a:pt x="213" y="156"/>
                    <a:pt x="209" y="156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37" y="180"/>
                    <a:pt x="248" y="191"/>
                    <a:pt x="248" y="204"/>
                  </a:cubicBezTo>
                  <a:cubicBezTo>
                    <a:pt x="248" y="217"/>
                    <a:pt x="237" y="228"/>
                    <a:pt x="224" y="228"/>
                  </a:cubicBezTo>
                  <a:cubicBezTo>
                    <a:pt x="211" y="228"/>
                    <a:pt x="200" y="217"/>
                    <a:pt x="200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217"/>
                    <a:pt x="77" y="228"/>
                    <a:pt x="64" y="228"/>
                  </a:cubicBezTo>
                  <a:cubicBezTo>
                    <a:pt x="51" y="228"/>
                    <a:pt x="40" y="217"/>
                    <a:pt x="40" y="204"/>
                  </a:cubicBezTo>
                  <a:cubicBezTo>
                    <a:pt x="40" y="191"/>
                    <a:pt x="51" y="180"/>
                    <a:pt x="64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5" y="48"/>
                    <a:pt x="0" y="43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4"/>
                    <a:pt x="58" y="27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60"/>
                    <a:pt x="142" y="69"/>
                    <a:pt x="145" y="76"/>
                  </a:cubicBezTo>
                  <a:cubicBezTo>
                    <a:pt x="75" y="76"/>
                    <a:pt x="75" y="76"/>
                    <a:pt x="75" y="76"/>
                  </a:cubicBezTo>
                  <a:lnTo>
                    <a:pt x="97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1" name="Freeform 74"/>
            <p:cNvSpPr>
              <a:spLocks noEditPoints="1"/>
            </p:cNvSpPr>
            <p:nvPr/>
          </p:nvSpPr>
          <p:spPr bwMode="auto">
            <a:xfrm>
              <a:off x="11280086" y="2212278"/>
              <a:ext cx="487421" cy="435330"/>
            </a:xfrm>
            <a:custGeom>
              <a:avLst/>
              <a:gdLst>
                <a:gd name="T0" fmla="*/ 2147483646 w 256"/>
                <a:gd name="T1" fmla="*/ 2147483646 h 228"/>
                <a:gd name="T2" fmla="*/ 2147483646 w 256"/>
                <a:gd name="T3" fmla="*/ 2147483646 h 228"/>
                <a:gd name="T4" fmla="*/ 2147483646 w 256"/>
                <a:gd name="T5" fmla="*/ 0 h 228"/>
                <a:gd name="T6" fmla="*/ 2147483646 w 256"/>
                <a:gd name="T7" fmla="*/ 2147483646 h 228"/>
                <a:gd name="T8" fmla="*/ 2147483646 w 256"/>
                <a:gd name="T9" fmla="*/ 2147483646 h 228"/>
                <a:gd name="T10" fmla="*/ 2147483646 w 256"/>
                <a:gd name="T11" fmla="*/ 2147483646 h 228"/>
                <a:gd name="T12" fmla="*/ 2147483646 w 256"/>
                <a:gd name="T13" fmla="*/ 2147483646 h 228"/>
                <a:gd name="T14" fmla="*/ 2147483646 w 256"/>
                <a:gd name="T15" fmla="*/ 2147483646 h 228"/>
                <a:gd name="T16" fmla="*/ 2147483646 w 256"/>
                <a:gd name="T17" fmla="*/ 2147483646 h 228"/>
                <a:gd name="T18" fmla="*/ 2147483646 w 256"/>
                <a:gd name="T19" fmla="*/ 2147483646 h 228"/>
                <a:gd name="T20" fmla="*/ 2147483646 w 256"/>
                <a:gd name="T21" fmla="*/ 2147483646 h 228"/>
                <a:gd name="T22" fmla="*/ 2147483646 w 256"/>
                <a:gd name="T23" fmla="*/ 2147483646 h 228"/>
                <a:gd name="T24" fmla="*/ 2147483646 w 256"/>
                <a:gd name="T25" fmla="*/ 2147483646 h 228"/>
                <a:gd name="T26" fmla="*/ 2147483646 w 256"/>
                <a:gd name="T27" fmla="*/ 2147483646 h 228"/>
                <a:gd name="T28" fmla="*/ 2147483646 w 256"/>
                <a:gd name="T29" fmla="*/ 2147483646 h 228"/>
                <a:gd name="T30" fmla="*/ 2147483646 w 256"/>
                <a:gd name="T31" fmla="*/ 2147483646 h 228"/>
                <a:gd name="T32" fmla="*/ 2147483646 w 256"/>
                <a:gd name="T33" fmla="*/ 2147483646 h 228"/>
                <a:gd name="T34" fmla="*/ 2147483646 w 256"/>
                <a:gd name="T35" fmla="*/ 2147483646 h 228"/>
                <a:gd name="T36" fmla="*/ 2147483646 w 256"/>
                <a:gd name="T37" fmla="*/ 2147483646 h 228"/>
                <a:gd name="T38" fmla="*/ 2147483646 w 256"/>
                <a:gd name="T39" fmla="*/ 2147483646 h 228"/>
                <a:gd name="T40" fmla="*/ 2147483646 w 256"/>
                <a:gd name="T41" fmla="*/ 2147483646 h 228"/>
                <a:gd name="T42" fmla="*/ 2147483646 w 256"/>
                <a:gd name="T43" fmla="*/ 2147483646 h 228"/>
                <a:gd name="T44" fmla="*/ 2147483646 w 256"/>
                <a:gd name="T45" fmla="*/ 2147483646 h 228"/>
                <a:gd name="T46" fmla="*/ 2147483646 w 256"/>
                <a:gd name="T47" fmla="*/ 2147483646 h 228"/>
                <a:gd name="T48" fmla="*/ 2147483646 w 256"/>
                <a:gd name="T49" fmla="*/ 2147483646 h 228"/>
                <a:gd name="T50" fmla="*/ 2147483646 w 256"/>
                <a:gd name="T51" fmla="*/ 2147483646 h 228"/>
                <a:gd name="T52" fmla="*/ 2147483646 w 256"/>
                <a:gd name="T53" fmla="*/ 2147483646 h 228"/>
                <a:gd name="T54" fmla="*/ 2147483646 w 256"/>
                <a:gd name="T55" fmla="*/ 2147483646 h 228"/>
                <a:gd name="T56" fmla="*/ 2147483646 w 256"/>
                <a:gd name="T57" fmla="*/ 2147483646 h 228"/>
                <a:gd name="T58" fmla="*/ 2147483646 w 256"/>
                <a:gd name="T59" fmla="*/ 2147483646 h 228"/>
                <a:gd name="T60" fmla="*/ 2147483646 w 256"/>
                <a:gd name="T61" fmla="*/ 2147483646 h 228"/>
                <a:gd name="T62" fmla="*/ 2147483646 w 256"/>
                <a:gd name="T63" fmla="*/ 2147483646 h 228"/>
                <a:gd name="T64" fmla="*/ 0 w 256"/>
                <a:gd name="T65" fmla="*/ 2147483646 h 228"/>
                <a:gd name="T66" fmla="*/ 2147483646 w 256"/>
                <a:gd name="T67" fmla="*/ 2147483646 h 228"/>
                <a:gd name="T68" fmla="*/ 2147483646 w 256"/>
                <a:gd name="T69" fmla="*/ 2147483646 h 228"/>
                <a:gd name="T70" fmla="*/ 2147483646 w 256"/>
                <a:gd name="T71" fmla="*/ 2147483646 h 228"/>
                <a:gd name="T72" fmla="*/ 2147483646 w 256"/>
                <a:gd name="T73" fmla="*/ 2147483646 h 228"/>
                <a:gd name="T74" fmla="*/ 2147483646 w 256"/>
                <a:gd name="T75" fmla="*/ 2147483646 h 228"/>
                <a:gd name="T76" fmla="*/ 2147483646 w 256"/>
                <a:gd name="T77" fmla="*/ 2147483646 h 228"/>
                <a:gd name="T78" fmla="*/ 2147483646 w 256"/>
                <a:gd name="T79" fmla="*/ 2147483646 h 228"/>
                <a:gd name="T80" fmla="*/ 2147483646 w 256"/>
                <a:gd name="T81" fmla="*/ 2147483646 h 228"/>
                <a:gd name="T82" fmla="*/ 2147483646 w 256"/>
                <a:gd name="T83" fmla="*/ 2147483646 h 2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6" h="228">
                  <a:moveTo>
                    <a:pt x="204" y="104"/>
                  </a:moveTo>
                  <a:cubicBezTo>
                    <a:pt x="175" y="104"/>
                    <a:pt x="152" y="81"/>
                    <a:pt x="152" y="52"/>
                  </a:cubicBezTo>
                  <a:cubicBezTo>
                    <a:pt x="152" y="23"/>
                    <a:pt x="175" y="0"/>
                    <a:pt x="204" y="0"/>
                  </a:cubicBezTo>
                  <a:cubicBezTo>
                    <a:pt x="233" y="0"/>
                    <a:pt x="256" y="23"/>
                    <a:pt x="256" y="52"/>
                  </a:cubicBezTo>
                  <a:cubicBezTo>
                    <a:pt x="256" y="81"/>
                    <a:pt x="233" y="104"/>
                    <a:pt x="204" y="104"/>
                  </a:cubicBezTo>
                  <a:moveTo>
                    <a:pt x="228" y="40"/>
                  </a:moveTo>
                  <a:cubicBezTo>
                    <a:pt x="180" y="40"/>
                    <a:pt x="180" y="40"/>
                    <a:pt x="180" y="40"/>
                  </a:cubicBezTo>
                  <a:cubicBezTo>
                    <a:pt x="173" y="40"/>
                    <a:pt x="168" y="45"/>
                    <a:pt x="168" y="52"/>
                  </a:cubicBezTo>
                  <a:cubicBezTo>
                    <a:pt x="168" y="59"/>
                    <a:pt x="173" y="64"/>
                    <a:pt x="180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35" y="64"/>
                    <a:pt x="240" y="59"/>
                    <a:pt x="240" y="52"/>
                  </a:cubicBezTo>
                  <a:cubicBezTo>
                    <a:pt x="240" y="45"/>
                    <a:pt x="235" y="40"/>
                    <a:pt x="228" y="40"/>
                  </a:cubicBezTo>
                  <a:moveTo>
                    <a:pt x="97" y="139"/>
                  </a:moveTo>
                  <a:cubicBezTo>
                    <a:pt x="200" y="133"/>
                    <a:pt x="200" y="133"/>
                    <a:pt x="200" y="13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19" y="115"/>
                    <a:pt x="229" y="112"/>
                    <a:pt x="238" y="106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7" y="153"/>
                    <a:pt x="213" y="156"/>
                    <a:pt x="209" y="156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37" y="180"/>
                    <a:pt x="248" y="191"/>
                    <a:pt x="248" y="204"/>
                  </a:cubicBezTo>
                  <a:cubicBezTo>
                    <a:pt x="248" y="217"/>
                    <a:pt x="237" y="228"/>
                    <a:pt x="224" y="228"/>
                  </a:cubicBezTo>
                  <a:cubicBezTo>
                    <a:pt x="211" y="228"/>
                    <a:pt x="200" y="217"/>
                    <a:pt x="200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217"/>
                    <a:pt x="77" y="228"/>
                    <a:pt x="64" y="228"/>
                  </a:cubicBezTo>
                  <a:cubicBezTo>
                    <a:pt x="51" y="228"/>
                    <a:pt x="40" y="217"/>
                    <a:pt x="40" y="204"/>
                  </a:cubicBezTo>
                  <a:cubicBezTo>
                    <a:pt x="40" y="191"/>
                    <a:pt x="51" y="180"/>
                    <a:pt x="64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5" y="48"/>
                    <a:pt x="0" y="43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4"/>
                    <a:pt x="58" y="27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60"/>
                    <a:pt x="142" y="69"/>
                    <a:pt x="145" y="76"/>
                  </a:cubicBezTo>
                  <a:cubicBezTo>
                    <a:pt x="75" y="76"/>
                    <a:pt x="75" y="76"/>
                    <a:pt x="75" y="76"/>
                  </a:cubicBezTo>
                  <a:lnTo>
                    <a:pt x="97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2" name="Freeform 75"/>
            <p:cNvSpPr>
              <a:spLocks noEditPoints="1"/>
            </p:cNvSpPr>
            <p:nvPr/>
          </p:nvSpPr>
          <p:spPr bwMode="auto">
            <a:xfrm>
              <a:off x="10426170" y="2212278"/>
              <a:ext cx="487421" cy="435330"/>
            </a:xfrm>
            <a:custGeom>
              <a:avLst/>
              <a:gdLst>
                <a:gd name="T0" fmla="*/ 2147483646 w 256"/>
                <a:gd name="T1" fmla="*/ 2147483646 h 228"/>
                <a:gd name="T2" fmla="*/ 2147483646 w 256"/>
                <a:gd name="T3" fmla="*/ 2147483646 h 228"/>
                <a:gd name="T4" fmla="*/ 2147483646 w 256"/>
                <a:gd name="T5" fmla="*/ 0 h 228"/>
                <a:gd name="T6" fmla="*/ 2147483646 w 256"/>
                <a:gd name="T7" fmla="*/ 2147483646 h 228"/>
                <a:gd name="T8" fmla="*/ 2147483646 w 256"/>
                <a:gd name="T9" fmla="*/ 2147483646 h 228"/>
                <a:gd name="T10" fmla="*/ 2147483646 w 256"/>
                <a:gd name="T11" fmla="*/ 2147483646 h 228"/>
                <a:gd name="T12" fmla="*/ 2147483646 w 256"/>
                <a:gd name="T13" fmla="*/ 2147483646 h 228"/>
                <a:gd name="T14" fmla="*/ 2147483646 w 256"/>
                <a:gd name="T15" fmla="*/ 2147483646 h 228"/>
                <a:gd name="T16" fmla="*/ 2147483646 w 256"/>
                <a:gd name="T17" fmla="*/ 2147483646 h 228"/>
                <a:gd name="T18" fmla="*/ 2147483646 w 256"/>
                <a:gd name="T19" fmla="*/ 2147483646 h 228"/>
                <a:gd name="T20" fmla="*/ 2147483646 w 256"/>
                <a:gd name="T21" fmla="*/ 2147483646 h 228"/>
                <a:gd name="T22" fmla="*/ 2147483646 w 256"/>
                <a:gd name="T23" fmla="*/ 2147483646 h 228"/>
                <a:gd name="T24" fmla="*/ 2147483646 w 256"/>
                <a:gd name="T25" fmla="*/ 2147483646 h 228"/>
                <a:gd name="T26" fmla="*/ 2147483646 w 256"/>
                <a:gd name="T27" fmla="*/ 2147483646 h 228"/>
                <a:gd name="T28" fmla="*/ 2147483646 w 256"/>
                <a:gd name="T29" fmla="*/ 2147483646 h 228"/>
                <a:gd name="T30" fmla="*/ 2147483646 w 256"/>
                <a:gd name="T31" fmla="*/ 2147483646 h 228"/>
                <a:gd name="T32" fmla="*/ 2147483646 w 256"/>
                <a:gd name="T33" fmla="*/ 2147483646 h 228"/>
                <a:gd name="T34" fmla="*/ 2147483646 w 256"/>
                <a:gd name="T35" fmla="*/ 2147483646 h 228"/>
                <a:gd name="T36" fmla="*/ 2147483646 w 256"/>
                <a:gd name="T37" fmla="*/ 2147483646 h 228"/>
                <a:gd name="T38" fmla="*/ 2147483646 w 256"/>
                <a:gd name="T39" fmla="*/ 2147483646 h 228"/>
                <a:gd name="T40" fmla="*/ 2147483646 w 256"/>
                <a:gd name="T41" fmla="*/ 2147483646 h 228"/>
                <a:gd name="T42" fmla="*/ 2147483646 w 256"/>
                <a:gd name="T43" fmla="*/ 2147483646 h 228"/>
                <a:gd name="T44" fmla="*/ 2147483646 w 256"/>
                <a:gd name="T45" fmla="*/ 2147483646 h 228"/>
                <a:gd name="T46" fmla="*/ 2147483646 w 256"/>
                <a:gd name="T47" fmla="*/ 2147483646 h 228"/>
                <a:gd name="T48" fmla="*/ 2147483646 w 256"/>
                <a:gd name="T49" fmla="*/ 2147483646 h 228"/>
                <a:gd name="T50" fmla="*/ 2147483646 w 256"/>
                <a:gd name="T51" fmla="*/ 2147483646 h 228"/>
                <a:gd name="T52" fmla="*/ 2147483646 w 256"/>
                <a:gd name="T53" fmla="*/ 2147483646 h 228"/>
                <a:gd name="T54" fmla="*/ 2147483646 w 256"/>
                <a:gd name="T55" fmla="*/ 2147483646 h 228"/>
                <a:gd name="T56" fmla="*/ 2147483646 w 256"/>
                <a:gd name="T57" fmla="*/ 2147483646 h 228"/>
                <a:gd name="T58" fmla="*/ 2147483646 w 256"/>
                <a:gd name="T59" fmla="*/ 2147483646 h 228"/>
                <a:gd name="T60" fmla="*/ 2147483646 w 256"/>
                <a:gd name="T61" fmla="*/ 2147483646 h 228"/>
                <a:gd name="T62" fmla="*/ 2147483646 w 256"/>
                <a:gd name="T63" fmla="*/ 2147483646 h 228"/>
                <a:gd name="T64" fmla="*/ 2147483646 w 256"/>
                <a:gd name="T65" fmla="*/ 2147483646 h 228"/>
                <a:gd name="T66" fmla="*/ 2147483646 w 256"/>
                <a:gd name="T67" fmla="*/ 2147483646 h 228"/>
                <a:gd name="T68" fmla="*/ 2147483646 w 256"/>
                <a:gd name="T69" fmla="*/ 2147483646 h 228"/>
                <a:gd name="T70" fmla="*/ 2147483646 w 256"/>
                <a:gd name="T71" fmla="*/ 2147483646 h 228"/>
                <a:gd name="T72" fmla="*/ 2147483646 w 256"/>
                <a:gd name="T73" fmla="*/ 2147483646 h 228"/>
                <a:gd name="T74" fmla="*/ 2147483646 w 256"/>
                <a:gd name="T75" fmla="*/ 2147483646 h 228"/>
                <a:gd name="T76" fmla="*/ 2147483646 w 256"/>
                <a:gd name="T77" fmla="*/ 2147483646 h 228"/>
                <a:gd name="T78" fmla="*/ 2147483646 w 256"/>
                <a:gd name="T79" fmla="*/ 2147483646 h 228"/>
                <a:gd name="T80" fmla="*/ 2147483646 w 256"/>
                <a:gd name="T81" fmla="*/ 2147483646 h 228"/>
                <a:gd name="T82" fmla="*/ 2147483646 w 256"/>
                <a:gd name="T83" fmla="*/ 2147483646 h 228"/>
                <a:gd name="T84" fmla="*/ 0 w 256"/>
                <a:gd name="T85" fmla="*/ 2147483646 h 228"/>
                <a:gd name="T86" fmla="*/ 2147483646 w 256"/>
                <a:gd name="T87" fmla="*/ 2147483646 h 228"/>
                <a:gd name="T88" fmla="*/ 2147483646 w 256"/>
                <a:gd name="T89" fmla="*/ 2147483646 h 228"/>
                <a:gd name="T90" fmla="*/ 2147483646 w 256"/>
                <a:gd name="T91" fmla="*/ 2147483646 h 228"/>
                <a:gd name="T92" fmla="*/ 2147483646 w 256"/>
                <a:gd name="T93" fmla="*/ 2147483646 h 228"/>
                <a:gd name="T94" fmla="*/ 2147483646 w 256"/>
                <a:gd name="T95" fmla="*/ 2147483646 h 228"/>
                <a:gd name="T96" fmla="*/ 2147483646 w 256"/>
                <a:gd name="T97" fmla="*/ 2147483646 h 228"/>
                <a:gd name="T98" fmla="*/ 2147483646 w 256"/>
                <a:gd name="T99" fmla="*/ 2147483646 h 228"/>
                <a:gd name="T100" fmla="*/ 2147483646 w 256"/>
                <a:gd name="T101" fmla="*/ 2147483646 h 228"/>
                <a:gd name="T102" fmla="*/ 2147483646 w 256"/>
                <a:gd name="T103" fmla="*/ 2147483646 h 22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6" h="228">
                  <a:moveTo>
                    <a:pt x="204" y="104"/>
                  </a:moveTo>
                  <a:cubicBezTo>
                    <a:pt x="175" y="104"/>
                    <a:pt x="152" y="81"/>
                    <a:pt x="152" y="52"/>
                  </a:cubicBezTo>
                  <a:cubicBezTo>
                    <a:pt x="152" y="23"/>
                    <a:pt x="175" y="0"/>
                    <a:pt x="204" y="0"/>
                  </a:cubicBezTo>
                  <a:cubicBezTo>
                    <a:pt x="233" y="0"/>
                    <a:pt x="256" y="23"/>
                    <a:pt x="256" y="52"/>
                  </a:cubicBezTo>
                  <a:cubicBezTo>
                    <a:pt x="256" y="81"/>
                    <a:pt x="233" y="104"/>
                    <a:pt x="204" y="104"/>
                  </a:cubicBezTo>
                  <a:moveTo>
                    <a:pt x="228" y="40"/>
                  </a:moveTo>
                  <a:cubicBezTo>
                    <a:pt x="216" y="40"/>
                    <a:pt x="216" y="40"/>
                    <a:pt x="216" y="40"/>
                  </a:cubicBezTo>
                  <a:cubicBezTo>
                    <a:pt x="216" y="28"/>
                    <a:pt x="216" y="28"/>
                    <a:pt x="216" y="28"/>
                  </a:cubicBezTo>
                  <a:cubicBezTo>
                    <a:pt x="216" y="21"/>
                    <a:pt x="211" y="16"/>
                    <a:pt x="204" y="16"/>
                  </a:cubicBezTo>
                  <a:cubicBezTo>
                    <a:pt x="197" y="16"/>
                    <a:pt x="192" y="21"/>
                    <a:pt x="192" y="28"/>
                  </a:cubicBezTo>
                  <a:cubicBezTo>
                    <a:pt x="192" y="40"/>
                    <a:pt x="192" y="40"/>
                    <a:pt x="192" y="40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73" y="40"/>
                    <a:pt x="168" y="45"/>
                    <a:pt x="168" y="52"/>
                  </a:cubicBezTo>
                  <a:cubicBezTo>
                    <a:pt x="168" y="59"/>
                    <a:pt x="173" y="64"/>
                    <a:pt x="180" y="64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83"/>
                    <a:pt x="197" y="88"/>
                    <a:pt x="204" y="88"/>
                  </a:cubicBezTo>
                  <a:cubicBezTo>
                    <a:pt x="211" y="88"/>
                    <a:pt x="216" y="83"/>
                    <a:pt x="216" y="76"/>
                  </a:cubicBezTo>
                  <a:cubicBezTo>
                    <a:pt x="216" y="64"/>
                    <a:pt x="216" y="64"/>
                    <a:pt x="216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35" y="64"/>
                    <a:pt x="240" y="59"/>
                    <a:pt x="240" y="52"/>
                  </a:cubicBezTo>
                  <a:cubicBezTo>
                    <a:pt x="240" y="45"/>
                    <a:pt x="235" y="40"/>
                    <a:pt x="228" y="40"/>
                  </a:cubicBezTo>
                  <a:moveTo>
                    <a:pt x="97" y="139"/>
                  </a:moveTo>
                  <a:cubicBezTo>
                    <a:pt x="200" y="133"/>
                    <a:pt x="200" y="133"/>
                    <a:pt x="200" y="13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19" y="115"/>
                    <a:pt x="229" y="112"/>
                    <a:pt x="238" y="106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9" y="149"/>
                    <a:pt x="219" y="149"/>
                    <a:pt x="219" y="149"/>
                  </a:cubicBezTo>
                  <a:cubicBezTo>
                    <a:pt x="217" y="153"/>
                    <a:pt x="213" y="156"/>
                    <a:pt x="209" y="156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224" y="180"/>
                    <a:pt x="224" y="180"/>
                    <a:pt x="224" y="180"/>
                  </a:cubicBezTo>
                  <a:cubicBezTo>
                    <a:pt x="237" y="180"/>
                    <a:pt x="248" y="191"/>
                    <a:pt x="248" y="204"/>
                  </a:cubicBezTo>
                  <a:cubicBezTo>
                    <a:pt x="248" y="217"/>
                    <a:pt x="237" y="228"/>
                    <a:pt x="224" y="228"/>
                  </a:cubicBezTo>
                  <a:cubicBezTo>
                    <a:pt x="211" y="228"/>
                    <a:pt x="200" y="217"/>
                    <a:pt x="200" y="204"/>
                  </a:cubicBezTo>
                  <a:cubicBezTo>
                    <a:pt x="88" y="204"/>
                    <a:pt x="88" y="204"/>
                    <a:pt x="88" y="204"/>
                  </a:cubicBezTo>
                  <a:cubicBezTo>
                    <a:pt x="88" y="217"/>
                    <a:pt x="77" y="228"/>
                    <a:pt x="64" y="228"/>
                  </a:cubicBezTo>
                  <a:cubicBezTo>
                    <a:pt x="51" y="228"/>
                    <a:pt x="40" y="217"/>
                    <a:pt x="40" y="204"/>
                  </a:cubicBezTo>
                  <a:cubicBezTo>
                    <a:pt x="40" y="191"/>
                    <a:pt x="51" y="180"/>
                    <a:pt x="64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5" y="48"/>
                    <a:pt x="0" y="43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3" y="24"/>
                    <a:pt x="58" y="27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60"/>
                    <a:pt x="142" y="69"/>
                    <a:pt x="145" y="76"/>
                  </a:cubicBezTo>
                  <a:cubicBezTo>
                    <a:pt x="75" y="76"/>
                    <a:pt x="75" y="76"/>
                    <a:pt x="75" y="76"/>
                  </a:cubicBezTo>
                  <a:lnTo>
                    <a:pt x="97" y="1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3" name="Freeform 76"/>
            <p:cNvSpPr>
              <a:spLocks noEditPoints="1"/>
            </p:cNvSpPr>
            <p:nvPr/>
          </p:nvSpPr>
          <p:spPr bwMode="auto">
            <a:xfrm>
              <a:off x="9572253" y="2258788"/>
              <a:ext cx="487421" cy="388820"/>
            </a:xfrm>
            <a:custGeom>
              <a:avLst/>
              <a:gdLst>
                <a:gd name="T0" fmla="*/ 2147483646 w 256"/>
                <a:gd name="T1" fmla="*/ 2147483646 h 204"/>
                <a:gd name="T2" fmla="*/ 2147483646 w 256"/>
                <a:gd name="T3" fmla="*/ 2147483646 h 204"/>
                <a:gd name="T4" fmla="*/ 2147483646 w 256"/>
                <a:gd name="T5" fmla="*/ 2147483646 h 204"/>
                <a:gd name="T6" fmla="*/ 2147483646 w 256"/>
                <a:gd name="T7" fmla="*/ 2147483646 h 204"/>
                <a:gd name="T8" fmla="*/ 2147483646 w 256"/>
                <a:gd name="T9" fmla="*/ 2147483646 h 204"/>
                <a:gd name="T10" fmla="*/ 2147483646 w 256"/>
                <a:gd name="T11" fmla="*/ 2147483646 h 204"/>
                <a:gd name="T12" fmla="*/ 2147483646 w 256"/>
                <a:gd name="T13" fmla="*/ 2147483646 h 204"/>
                <a:gd name="T14" fmla="*/ 2147483646 w 256"/>
                <a:gd name="T15" fmla="*/ 2147483646 h 204"/>
                <a:gd name="T16" fmla="*/ 2147483646 w 256"/>
                <a:gd name="T17" fmla="*/ 2147483646 h 204"/>
                <a:gd name="T18" fmla="*/ 2147483646 w 256"/>
                <a:gd name="T19" fmla="*/ 2147483646 h 204"/>
                <a:gd name="T20" fmla="*/ 2147483646 w 256"/>
                <a:gd name="T21" fmla="*/ 2147483646 h 204"/>
                <a:gd name="T22" fmla="*/ 2147483646 w 256"/>
                <a:gd name="T23" fmla="*/ 2147483646 h 204"/>
                <a:gd name="T24" fmla="*/ 2147483646 w 256"/>
                <a:gd name="T25" fmla="*/ 2147483646 h 204"/>
                <a:gd name="T26" fmla="*/ 2147483646 w 256"/>
                <a:gd name="T27" fmla="*/ 2147483646 h 204"/>
                <a:gd name="T28" fmla="*/ 2147483646 w 256"/>
                <a:gd name="T29" fmla="*/ 2147483646 h 204"/>
                <a:gd name="T30" fmla="*/ 2147483646 w 256"/>
                <a:gd name="T31" fmla="*/ 2147483646 h 204"/>
                <a:gd name="T32" fmla="*/ 2147483646 w 256"/>
                <a:gd name="T33" fmla="*/ 2147483646 h 204"/>
                <a:gd name="T34" fmla="*/ 0 w 256"/>
                <a:gd name="T35" fmla="*/ 2147483646 h 204"/>
                <a:gd name="T36" fmla="*/ 2147483646 w 256"/>
                <a:gd name="T37" fmla="*/ 0 h 204"/>
                <a:gd name="T38" fmla="*/ 2147483646 w 256"/>
                <a:gd name="T39" fmla="*/ 0 h 204"/>
                <a:gd name="T40" fmla="*/ 2147483646 w 256"/>
                <a:gd name="T41" fmla="*/ 2147483646 h 204"/>
                <a:gd name="T42" fmla="*/ 2147483646 w 256"/>
                <a:gd name="T43" fmla="*/ 2147483646 h 204"/>
                <a:gd name="T44" fmla="*/ 2147483646 w 256"/>
                <a:gd name="T45" fmla="*/ 2147483646 h 204"/>
                <a:gd name="T46" fmla="*/ 2147483646 w 256"/>
                <a:gd name="T47" fmla="*/ 2147483646 h 204"/>
                <a:gd name="T48" fmla="*/ 2147483646 w 256"/>
                <a:gd name="T49" fmla="*/ 2147483646 h 204"/>
                <a:gd name="T50" fmla="*/ 2147483646 w 256"/>
                <a:gd name="T51" fmla="*/ 2147483646 h 204"/>
                <a:gd name="T52" fmla="*/ 2147483646 w 256"/>
                <a:gd name="T53" fmla="*/ 2147483646 h 204"/>
                <a:gd name="T54" fmla="*/ 2147483646 w 256"/>
                <a:gd name="T55" fmla="*/ 2147483646 h 204"/>
                <a:gd name="T56" fmla="*/ 2147483646 w 256"/>
                <a:gd name="T57" fmla="*/ 2147483646 h 204"/>
                <a:gd name="T58" fmla="*/ 2147483646 w 256"/>
                <a:gd name="T59" fmla="*/ 2147483646 h 204"/>
                <a:gd name="T60" fmla="*/ 2147483646 w 256"/>
                <a:gd name="T61" fmla="*/ 2147483646 h 20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56" h="204">
                  <a:moveTo>
                    <a:pt x="255" y="45"/>
                  </a:moveTo>
                  <a:cubicBezTo>
                    <a:pt x="255" y="45"/>
                    <a:pt x="255" y="45"/>
                    <a:pt x="255" y="45"/>
                  </a:cubicBezTo>
                  <a:cubicBezTo>
                    <a:pt x="219" y="125"/>
                    <a:pt x="219" y="125"/>
                    <a:pt x="219" y="125"/>
                  </a:cubicBezTo>
                  <a:cubicBezTo>
                    <a:pt x="217" y="129"/>
                    <a:pt x="213" y="132"/>
                    <a:pt x="209" y="132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224" y="156"/>
                    <a:pt x="224" y="156"/>
                    <a:pt x="224" y="156"/>
                  </a:cubicBezTo>
                  <a:cubicBezTo>
                    <a:pt x="237" y="156"/>
                    <a:pt x="248" y="167"/>
                    <a:pt x="248" y="180"/>
                  </a:cubicBezTo>
                  <a:cubicBezTo>
                    <a:pt x="248" y="193"/>
                    <a:pt x="237" y="204"/>
                    <a:pt x="224" y="204"/>
                  </a:cubicBezTo>
                  <a:cubicBezTo>
                    <a:pt x="211" y="204"/>
                    <a:pt x="200" y="193"/>
                    <a:pt x="200" y="180"/>
                  </a:cubicBezTo>
                  <a:cubicBezTo>
                    <a:pt x="88" y="180"/>
                    <a:pt x="88" y="180"/>
                    <a:pt x="88" y="180"/>
                  </a:cubicBezTo>
                  <a:cubicBezTo>
                    <a:pt x="88" y="193"/>
                    <a:pt x="77" y="204"/>
                    <a:pt x="64" y="204"/>
                  </a:cubicBezTo>
                  <a:cubicBezTo>
                    <a:pt x="51" y="204"/>
                    <a:pt x="40" y="193"/>
                    <a:pt x="40" y="180"/>
                  </a:cubicBezTo>
                  <a:cubicBezTo>
                    <a:pt x="40" y="167"/>
                    <a:pt x="51" y="156"/>
                    <a:pt x="64" y="156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3" y="0"/>
                    <a:pt x="58" y="3"/>
                    <a:pt x="59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51" y="28"/>
                    <a:pt x="256" y="33"/>
                    <a:pt x="256" y="40"/>
                  </a:cubicBezTo>
                  <a:cubicBezTo>
                    <a:pt x="256" y="42"/>
                    <a:pt x="256" y="43"/>
                    <a:pt x="255" y="45"/>
                  </a:cubicBezTo>
                  <a:moveTo>
                    <a:pt x="75" y="52"/>
                  </a:moveTo>
                  <a:cubicBezTo>
                    <a:pt x="97" y="115"/>
                    <a:pt x="97" y="115"/>
                    <a:pt x="97" y="115"/>
                  </a:cubicBezTo>
                  <a:cubicBezTo>
                    <a:pt x="200" y="109"/>
                    <a:pt x="200" y="109"/>
                    <a:pt x="200" y="109"/>
                  </a:cubicBezTo>
                  <a:cubicBezTo>
                    <a:pt x="225" y="52"/>
                    <a:pt x="225" y="52"/>
                    <a:pt x="225" y="52"/>
                  </a:cubicBezTo>
                  <a:lnTo>
                    <a:pt x="75" y="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4" name="Freeform 77"/>
            <p:cNvSpPr>
              <a:spLocks noEditPoints="1"/>
            </p:cNvSpPr>
            <p:nvPr/>
          </p:nvSpPr>
          <p:spPr bwMode="auto">
            <a:xfrm>
              <a:off x="18963475" y="1397429"/>
              <a:ext cx="487421" cy="396263"/>
            </a:xfrm>
            <a:custGeom>
              <a:avLst/>
              <a:gdLst>
                <a:gd name="T0" fmla="*/ 2147483646 w 256"/>
                <a:gd name="T1" fmla="*/ 2147483646 h 208"/>
                <a:gd name="T2" fmla="*/ 2147483646 w 256"/>
                <a:gd name="T3" fmla="*/ 2147483646 h 208"/>
                <a:gd name="T4" fmla="*/ 0 w 256"/>
                <a:gd name="T5" fmla="*/ 2147483646 h 208"/>
                <a:gd name="T6" fmla="*/ 0 w 256"/>
                <a:gd name="T7" fmla="*/ 2147483646 h 208"/>
                <a:gd name="T8" fmla="*/ 2147483646 w 256"/>
                <a:gd name="T9" fmla="*/ 2147483646 h 208"/>
                <a:gd name="T10" fmla="*/ 2147483646 w 256"/>
                <a:gd name="T11" fmla="*/ 2147483646 h 208"/>
                <a:gd name="T12" fmla="*/ 2147483646 w 256"/>
                <a:gd name="T13" fmla="*/ 2147483646 h 208"/>
                <a:gd name="T14" fmla="*/ 2147483646 w 256"/>
                <a:gd name="T15" fmla="*/ 0 h 208"/>
                <a:gd name="T16" fmla="*/ 2147483646 w 256"/>
                <a:gd name="T17" fmla="*/ 0 h 208"/>
                <a:gd name="T18" fmla="*/ 2147483646 w 256"/>
                <a:gd name="T19" fmla="*/ 2147483646 h 208"/>
                <a:gd name="T20" fmla="*/ 2147483646 w 256"/>
                <a:gd name="T21" fmla="*/ 2147483646 h 208"/>
                <a:gd name="T22" fmla="*/ 2147483646 w 256"/>
                <a:gd name="T23" fmla="*/ 2147483646 h 208"/>
                <a:gd name="T24" fmla="*/ 2147483646 w 256"/>
                <a:gd name="T25" fmla="*/ 2147483646 h 208"/>
                <a:gd name="T26" fmla="*/ 2147483646 w 256"/>
                <a:gd name="T27" fmla="*/ 2147483646 h 208"/>
                <a:gd name="T28" fmla="*/ 2147483646 w 256"/>
                <a:gd name="T29" fmla="*/ 2147483646 h 208"/>
                <a:gd name="T30" fmla="*/ 2147483646 w 256"/>
                <a:gd name="T31" fmla="*/ 2147483646 h 208"/>
                <a:gd name="T32" fmla="*/ 2147483646 w 256"/>
                <a:gd name="T33" fmla="*/ 2147483646 h 208"/>
                <a:gd name="T34" fmla="*/ 2147483646 w 256"/>
                <a:gd name="T35" fmla="*/ 2147483646 h 208"/>
                <a:gd name="T36" fmla="*/ 2147483646 w 256"/>
                <a:gd name="T37" fmla="*/ 2147483646 h 208"/>
                <a:gd name="T38" fmla="*/ 2147483646 w 256"/>
                <a:gd name="T39" fmla="*/ 2147483646 h 208"/>
                <a:gd name="T40" fmla="*/ 2147483646 w 256"/>
                <a:gd name="T41" fmla="*/ 2147483646 h 208"/>
                <a:gd name="T42" fmla="*/ 2147483646 w 256"/>
                <a:gd name="T43" fmla="*/ 2147483646 h 208"/>
                <a:gd name="T44" fmla="*/ 2147483646 w 256"/>
                <a:gd name="T45" fmla="*/ 2147483646 h 208"/>
                <a:gd name="T46" fmla="*/ 2147483646 w 256"/>
                <a:gd name="T47" fmla="*/ 2147483646 h 208"/>
                <a:gd name="T48" fmla="*/ 2147483646 w 256"/>
                <a:gd name="T49" fmla="*/ 2147483646 h 208"/>
                <a:gd name="T50" fmla="*/ 2147483646 w 256"/>
                <a:gd name="T51" fmla="*/ 2147483646 h 20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6" h="208">
                  <a:moveTo>
                    <a:pt x="244" y="208"/>
                  </a:moveTo>
                  <a:cubicBezTo>
                    <a:pt x="12" y="208"/>
                    <a:pt x="12" y="208"/>
                    <a:pt x="12" y="208"/>
                  </a:cubicBezTo>
                  <a:cubicBezTo>
                    <a:pt x="5" y="208"/>
                    <a:pt x="0" y="203"/>
                    <a:pt x="0" y="19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9"/>
                    <a:pt x="5" y="24"/>
                    <a:pt x="12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5" y="2"/>
                    <a:pt x="88" y="0"/>
                    <a:pt x="92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7" y="0"/>
                    <a:pt x="170" y="1"/>
                    <a:pt x="173" y="4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244" y="24"/>
                    <a:pt x="244" y="24"/>
                    <a:pt x="244" y="24"/>
                  </a:cubicBezTo>
                  <a:cubicBezTo>
                    <a:pt x="251" y="24"/>
                    <a:pt x="256" y="29"/>
                    <a:pt x="256" y="36"/>
                  </a:cubicBezTo>
                  <a:cubicBezTo>
                    <a:pt x="256" y="196"/>
                    <a:pt x="256" y="196"/>
                    <a:pt x="256" y="196"/>
                  </a:cubicBezTo>
                  <a:cubicBezTo>
                    <a:pt x="256" y="203"/>
                    <a:pt x="251" y="208"/>
                    <a:pt x="244" y="208"/>
                  </a:cubicBezTo>
                  <a:moveTo>
                    <a:pt x="128" y="40"/>
                  </a:moveTo>
                  <a:cubicBezTo>
                    <a:pt x="88" y="40"/>
                    <a:pt x="56" y="72"/>
                    <a:pt x="56" y="112"/>
                  </a:cubicBezTo>
                  <a:cubicBezTo>
                    <a:pt x="56" y="152"/>
                    <a:pt x="88" y="184"/>
                    <a:pt x="128" y="184"/>
                  </a:cubicBezTo>
                  <a:cubicBezTo>
                    <a:pt x="168" y="184"/>
                    <a:pt x="200" y="152"/>
                    <a:pt x="200" y="112"/>
                  </a:cubicBezTo>
                  <a:cubicBezTo>
                    <a:pt x="200" y="72"/>
                    <a:pt x="168" y="40"/>
                    <a:pt x="128" y="40"/>
                  </a:cubicBezTo>
                  <a:moveTo>
                    <a:pt x="128" y="160"/>
                  </a:moveTo>
                  <a:cubicBezTo>
                    <a:pt x="101" y="160"/>
                    <a:pt x="80" y="139"/>
                    <a:pt x="80" y="112"/>
                  </a:cubicBezTo>
                  <a:cubicBezTo>
                    <a:pt x="80" y="85"/>
                    <a:pt x="101" y="64"/>
                    <a:pt x="128" y="64"/>
                  </a:cubicBezTo>
                  <a:cubicBezTo>
                    <a:pt x="155" y="64"/>
                    <a:pt x="176" y="85"/>
                    <a:pt x="176" y="112"/>
                  </a:cubicBezTo>
                  <a:cubicBezTo>
                    <a:pt x="176" y="139"/>
                    <a:pt x="155" y="160"/>
                    <a:pt x="128" y="16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5" name="Freeform 78"/>
            <p:cNvSpPr>
              <a:spLocks/>
            </p:cNvSpPr>
            <p:nvPr/>
          </p:nvSpPr>
          <p:spPr bwMode="auto">
            <a:xfrm>
              <a:off x="18109559" y="1350920"/>
              <a:ext cx="472538" cy="487421"/>
            </a:xfrm>
            <a:custGeom>
              <a:avLst/>
              <a:gdLst>
                <a:gd name="T0" fmla="*/ 2147483646 w 248"/>
                <a:gd name="T1" fmla="*/ 2147483646 h 256"/>
                <a:gd name="T2" fmla="*/ 2147483646 w 248"/>
                <a:gd name="T3" fmla="*/ 2147483646 h 256"/>
                <a:gd name="T4" fmla="*/ 2147483646 w 248"/>
                <a:gd name="T5" fmla="*/ 2147483646 h 256"/>
                <a:gd name="T6" fmla="*/ 2147483646 w 248"/>
                <a:gd name="T7" fmla="*/ 2147483646 h 256"/>
                <a:gd name="T8" fmla="*/ 2147483646 w 248"/>
                <a:gd name="T9" fmla="*/ 2147483646 h 256"/>
                <a:gd name="T10" fmla="*/ 2147483646 w 248"/>
                <a:gd name="T11" fmla="*/ 2147483646 h 256"/>
                <a:gd name="T12" fmla="*/ 2147483646 w 248"/>
                <a:gd name="T13" fmla="*/ 2147483646 h 256"/>
                <a:gd name="T14" fmla="*/ 2147483646 w 248"/>
                <a:gd name="T15" fmla="*/ 2147483646 h 256"/>
                <a:gd name="T16" fmla="*/ 2147483646 w 248"/>
                <a:gd name="T17" fmla="*/ 2147483646 h 256"/>
                <a:gd name="T18" fmla="*/ 2147483646 w 248"/>
                <a:gd name="T19" fmla="*/ 2147483646 h 256"/>
                <a:gd name="T20" fmla="*/ 0 w 248"/>
                <a:gd name="T21" fmla="*/ 2147483646 h 256"/>
                <a:gd name="T22" fmla="*/ 2147483646 w 248"/>
                <a:gd name="T23" fmla="*/ 2147483646 h 256"/>
                <a:gd name="T24" fmla="*/ 2147483646 w 248"/>
                <a:gd name="T25" fmla="*/ 2147483646 h 256"/>
                <a:gd name="T26" fmla="*/ 2147483646 w 248"/>
                <a:gd name="T27" fmla="*/ 2147483646 h 256"/>
                <a:gd name="T28" fmla="*/ 2147483646 w 248"/>
                <a:gd name="T29" fmla="*/ 2147483646 h 256"/>
                <a:gd name="T30" fmla="*/ 2147483646 w 248"/>
                <a:gd name="T31" fmla="*/ 2147483646 h 256"/>
                <a:gd name="T32" fmla="*/ 2147483646 w 248"/>
                <a:gd name="T33" fmla="*/ 0 h 256"/>
                <a:gd name="T34" fmla="*/ 2147483646 w 248"/>
                <a:gd name="T35" fmla="*/ 2147483646 h 256"/>
                <a:gd name="T36" fmla="*/ 2147483646 w 248"/>
                <a:gd name="T37" fmla="*/ 2147483646 h 256"/>
                <a:gd name="T38" fmla="*/ 2147483646 w 248"/>
                <a:gd name="T39" fmla="*/ 2147483646 h 256"/>
                <a:gd name="T40" fmla="*/ 2147483646 w 248"/>
                <a:gd name="T41" fmla="*/ 2147483646 h 2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48" h="256">
                  <a:moveTo>
                    <a:pt x="248" y="196"/>
                  </a:moveTo>
                  <a:cubicBezTo>
                    <a:pt x="248" y="209"/>
                    <a:pt x="228" y="220"/>
                    <a:pt x="204" y="220"/>
                  </a:cubicBezTo>
                  <a:cubicBezTo>
                    <a:pt x="180" y="220"/>
                    <a:pt x="160" y="209"/>
                    <a:pt x="160" y="196"/>
                  </a:cubicBezTo>
                  <a:cubicBezTo>
                    <a:pt x="160" y="183"/>
                    <a:pt x="180" y="172"/>
                    <a:pt x="204" y="172"/>
                  </a:cubicBezTo>
                  <a:cubicBezTo>
                    <a:pt x="211" y="172"/>
                    <a:pt x="218" y="173"/>
                    <a:pt x="224" y="175"/>
                  </a:cubicBezTo>
                  <a:cubicBezTo>
                    <a:pt x="224" y="152"/>
                    <a:pt x="224" y="152"/>
                    <a:pt x="224" y="152"/>
                  </a:cubicBezTo>
                  <a:cubicBezTo>
                    <a:pt x="224" y="75"/>
                    <a:pt x="224" y="75"/>
                    <a:pt x="224" y="75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8" y="245"/>
                    <a:pt x="68" y="256"/>
                    <a:pt x="44" y="256"/>
                  </a:cubicBezTo>
                  <a:cubicBezTo>
                    <a:pt x="20" y="256"/>
                    <a:pt x="0" y="245"/>
                    <a:pt x="0" y="232"/>
                  </a:cubicBezTo>
                  <a:cubicBezTo>
                    <a:pt x="0" y="219"/>
                    <a:pt x="20" y="208"/>
                    <a:pt x="44" y="208"/>
                  </a:cubicBezTo>
                  <a:cubicBezTo>
                    <a:pt x="51" y="208"/>
                    <a:pt x="58" y="209"/>
                    <a:pt x="64" y="211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39"/>
                    <a:pt x="76" y="36"/>
                    <a:pt x="76" y="36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43" y="0"/>
                    <a:pt x="248" y="5"/>
                    <a:pt x="248" y="12"/>
                  </a:cubicBezTo>
                  <a:cubicBezTo>
                    <a:pt x="248" y="184"/>
                    <a:pt x="248" y="184"/>
                    <a:pt x="248" y="184"/>
                  </a:cubicBezTo>
                  <a:cubicBezTo>
                    <a:pt x="248" y="192"/>
                    <a:pt x="248" y="192"/>
                    <a:pt x="248" y="192"/>
                  </a:cubicBezTo>
                  <a:lnTo>
                    <a:pt x="248" y="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6" name="Freeform 79"/>
            <p:cNvSpPr>
              <a:spLocks noEditPoints="1"/>
            </p:cNvSpPr>
            <p:nvPr/>
          </p:nvSpPr>
          <p:spPr bwMode="auto">
            <a:xfrm>
              <a:off x="17339360" y="1488588"/>
              <a:ext cx="319986" cy="290220"/>
            </a:xfrm>
            <a:custGeom>
              <a:avLst/>
              <a:gdLst>
                <a:gd name="T0" fmla="*/ 2147483646 w 168"/>
                <a:gd name="T1" fmla="*/ 2147483646 h 152"/>
                <a:gd name="T2" fmla="*/ 2147483646 w 168"/>
                <a:gd name="T3" fmla="*/ 2147483646 h 152"/>
                <a:gd name="T4" fmla="*/ 2147483646 w 168"/>
                <a:gd name="T5" fmla="*/ 2147483646 h 152"/>
                <a:gd name="T6" fmla="*/ 2147483646 w 168"/>
                <a:gd name="T7" fmla="*/ 0 h 152"/>
                <a:gd name="T8" fmla="*/ 2147483646 w 168"/>
                <a:gd name="T9" fmla="*/ 2147483646 h 152"/>
                <a:gd name="T10" fmla="*/ 2147483646 w 168"/>
                <a:gd name="T11" fmla="*/ 2147483646 h 152"/>
                <a:gd name="T12" fmla="*/ 2147483646 w 168"/>
                <a:gd name="T13" fmla="*/ 2147483646 h 152"/>
                <a:gd name="T14" fmla="*/ 2147483646 w 168"/>
                <a:gd name="T15" fmla="*/ 2147483646 h 152"/>
                <a:gd name="T16" fmla="*/ 2147483646 w 168"/>
                <a:gd name="T17" fmla="*/ 2147483646 h 152"/>
                <a:gd name="T18" fmla="*/ 2147483646 w 168"/>
                <a:gd name="T19" fmla="*/ 2147483646 h 152"/>
                <a:gd name="T20" fmla="*/ 2147483646 w 168"/>
                <a:gd name="T21" fmla="*/ 2147483646 h 152"/>
                <a:gd name="T22" fmla="*/ 2147483646 w 168"/>
                <a:gd name="T23" fmla="*/ 2147483646 h 152"/>
                <a:gd name="T24" fmla="*/ 2147483646 w 168"/>
                <a:gd name="T25" fmla="*/ 2147483646 h 152"/>
                <a:gd name="T26" fmla="*/ 2147483646 w 168"/>
                <a:gd name="T27" fmla="*/ 2147483646 h 152"/>
                <a:gd name="T28" fmla="*/ 2147483646 w 168"/>
                <a:gd name="T29" fmla="*/ 2147483646 h 152"/>
                <a:gd name="T30" fmla="*/ 2147483646 w 168"/>
                <a:gd name="T31" fmla="*/ 2147483646 h 152"/>
                <a:gd name="T32" fmla="*/ 2147483646 w 168"/>
                <a:gd name="T33" fmla="*/ 2147483646 h 152"/>
                <a:gd name="T34" fmla="*/ 2147483646 w 168"/>
                <a:gd name="T35" fmla="*/ 2147483646 h 152"/>
                <a:gd name="T36" fmla="*/ 2147483646 w 168"/>
                <a:gd name="T37" fmla="*/ 2147483646 h 152"/>
                <a:gd name="T38" fmla="*/ 2147483646 w 168"/>
                <a:gd name="T39" fmla="*/ 2147483646 h 152"/>
                <a:gd name="T40" fmla="*/ 2147483646 w 168"/>
                <a:gd name="T41" fmla="*/ 2147483646 h 152"/>
                <a:gd name="T42" fmla="*/ 2147483646 w 168"/>
                <a:gd name="T43" fmla="*/ 2147483646 h 152"/>
                <a:gd name="T44" fmla="*/ 0 w 168"/>
                <a:gd name="T45" fmla="*/ 2147483646 h 152"/>
                <a:gd name="T46" fmla="*/ 0 w 168"/>
                <a:gd name="T47" fmla="*/ 2147483646 h 152"/>
                <a:gd name="T48" fmla="*/ 2147483646 w 168"/>
                <a:gd name="T49" fmla="*/ 2147483646 h 152"/>
                <a:gd name="T50" fmla="*/ 2147483646 w 168"/>
                <a:gd name="T51" fmla="*/ 2147483646 h 152"/>
                <a:gd name="T52" fmla="*/ 2147483646 w 168"/>
                <a:gd name="T53" fmla="*/ 2147483646 h 152"/>
                <a:gd name="T54" fmla="*/ 2147483646 w 168"/>
                <a:gd name="T55" fmla="*/ 2147483646 h 1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152">
                  <a:moveTo>
                    <a:pt x="156" y="152"/>
                  </a:moveTo>
                  <a:cubicBezTo>
                    <a:pt x="149" y="152"/>
                    <a:pt x="144" y="147"/>
                    <a:pt x="144" y="140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5"/>
                    <a:pt x="149" y="0"/>
                    <a:pt x="156" y="0"/>
                  </a:cubicBezTo>
                  <a:cubicBezTo>
                    <a:pt x="163" y="0"/>
                    <a:pt x="168" y="5"/>
                    <a:pt x="168" y="12"/>
                  </a:cubicBezTo>
                  <a:cubicBezTo>
                    <a:pt x="168" y="140"/>
                    <a:pt x="168" y="140"/>
                    <a:pt x="168" y="140"/>
                  </a:cubicBezTo>
                  <a:cubicBezTo>
                    <a:pt x="168" y="147"/>
                    <a:pt x="163" y="152"/>
                    <a:pt x="156" y="152"/>
                  </a:cubicBezTo>
                  <a:moveTo>
                    <a:pt x="108" y="152"/>
                  </a:moveTo>
                  <a:cubicBezTo>
                    <a:pt x="101" y="152"/>
                    <a:pt x="96" y="147"/>
                    <a:pt x="96" y="140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7"/>
                    <a:pt x="101" y="32"/>
                    <a:pt x="108" y="32"/>
                  </a:cubicBezTo>
                  <a:cubicBezTo>
                    <a:pt x="115" y="32"/>
                    <a:pt x="120" y="37"/>
                    <a:pt x="120" y="44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20" y="147"/>
                    <a:pt x="115" y="152"/>
                    <a:pt x="108" y="152"/>
                  </a:cubicBezTo>
                  <a:moveTo>
                    <a:pt x="60" y="152"/>
                  </a:moveTo>
                  <a:cubicBezTo>
                    <a:pt x="53" y="152"/>
                    <a:pt x="48" y="147"/>
                    <a:pt x="48" y="140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69"/>
                    <a:pt x="53" y="64"/>
                    <a:pt x="60" y="64"/>
                  </a:cubicBezTo>
                  <a:cubicBezTo>
                    <a:pt x="67" y="64"/>
                    <a:pt x="72" y="69"/>
                    <a:pt x="72" y="76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2" y="147"/>
                    <a:pt x="67" y="152"/>
                    <a:pt x="60" y="152"/>
                  </a:cubicBezTo>
                  <a:moveTo>
                    <a:pt x="12" y="152"/>
                  </a:moveTo>
                  <a:cubicBezTo>
                    <a:pt x="5" y="152"/>
                    <a:pt x="0" y="147"/>
                    <a:pt x="0" y="14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1"/>
                    <a:pt x="5" y="96"/>
                    <a:pt x="12" y="96"/>
                  </a:cubicBezTo>
                  <a:cubicBezTo>
                    <a:pt x="19" y="96"/>
                    <a:pt x="24" y="101"/>
                    <a:pt x="24" y="108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4" y="147"/>
                    <a:pt x="19" y="152"/>
                    <a:pt x="12" y="1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7" name="Freeform 80"/>
            <p:cNvSpPr>
              <a:spLocks noEditPoints="1"/>
            </p:cNvSpPr>
            <p:nvPr/>
          </p:nvSpPr>
          <p:spPr bwMode="auto">
            <a:xfrm>
              <a:off x="16401726" y="1412312"/>
              <a:ext cx="487421" cy="366496"/>
            </a:xfrm>
            <a:custGeom>
              <a:avLst/>
              <a:gdLst>
                <a:gd name="T0" fmla="*/ 2147483646 w 256"/>
                <a:gd name="T1" fmla="*/ 2147483646 h 192"/>
                <a:gd name="T2" fmla="*/ 2147483646 w 256"/>
                <a:gd name="T3" fmla="*/ 2147483646 h 192"/>
                <a:gd name="T4" fmla="*/ 2147483646 w 256"/>
                <a:gd name="T5" fmla="*/ 2147483646 h 192"/>
                <a:gd name="T6" fmla="*/ 2147483646 w 256"/>
                <a:gd name="T7" fmla="*/ 2147483646 h 192"/>
                <a:gd name="T8" fmla="*/ 2147483646 w 256"/>
                <a:gd name="T9" fmla="*/ 2147483646 h 192"/>
                <a:gd name="T10" fmla="*/ 2147483646 w 256"/>
                <a:gd name="T11" fmla="*/ 2147483646 h 192"/>
                <a:gd name="T12" fmla="*/ 2147483646 w 256"/>
                <a:gd name="T13" fmla="*/ 2147483646 h 192"/>
                <a:gd name="T14" fmla="*/ 2147483646 w 256"/>
                <a:gd name="T15" fmla="*/ 2147483646 h 192"/>
                <a:gd name="T16" fmla="*/ 2147483646 w 256"/>
                <a:gd name="T17" fmla="*/ 2147483646 h 192"/>
                <a:gd name="T18" fmla="*/ 2147483646 w 256"/>
                <a:gd name="T19" fmla="*/ 2147483646 h 192"/>
                <a:gd name="T20" fmla="*/ 2147483646 w 256"/>
                <a:gd name="T21" fmla="*/ 2147483646 h 192"/>
                <a:gd name="T22" fmla="*/ 2147483646 w 256"/>
                <a:gd name="T23" fmla="*/ 2147483646 h 192"/>
                <a:gd name="T24" fmla="*/ 2147483646 w 256"/>
                <a:gd name="T25" fmla="*/ 2147483646 h 192"/>
                <a:gd name="T26" fmla="*/ 2147483646 w 256"/>
                <a:gd name="T27" fmla="*/ 2147483646 h 192"/>
                <a:gd name="T28" fmla="*/ 2147483646 w 256"/>
                <a:gd name="T29" fmla="*/ 2147483646 h 192"/>
                <a:gd name="T30" fmla="*/ 2147483646 w 256"/>
                <a:gd name="T31" fmla="*/ 2147483646 h 192"/>
                <a:gd name="T32" fmla="*/ 2147483646 w 256"/>
                <a:gd name="T33" fmla="*/ 2147483646 h 192"/>
                <a:gd name="T34" fmla="*/ 2147483646 w 256"/>
                <a:gd name="T35" fmla="*/ 2147483646 h 192"/>
                <a:gd name="T36" fmla="*/ 2147483646 w 256"/>
                <a:gd name="T37" fmla="*/ 2147483646 h 192"/>
                <a:gd name="T38" fmla="*/ 2147483646 w 256"/>
                <a:gd name="T39" fmla="*/ 2147483646 h 192"/>
                <a:gd name="T40" fmla="*/ 2147483646 w 256"/>
                <a:gd name="T41" fmla="*/ 2147483646 h 192"/>
                <a:gd name="T42" fmla="*/ 2147483646 w 256"/>
                <a:gd name="T43" fmla="*/ 2147483646 h 192"/>
                <a:gd name="T44" fmla="*/ 2147483646 w 256"/>
                <a:gd name="T45" fmla="*/ 2147483646 h 192"/>
                <a:gd name="T46" fmla="*/ 2147483646 w 256"/>
                <a:gd name="T47" fmla="*/ 0 h 192"/>
                <a:gd name="T48" fmla="*/ 2147483646 w 256"/>
                <a:gd name="T49" fmla="*/ 2147483646 h 192"/>
                <a:gd name="T50" fmla="*/ 2147483646 w 256"/>
                <a:gd name="T51" fmla="*/ 2147483646 h 192"/>
                <a:gd name="T52" fmla="*/ 2147483646 w 256"/>
                <a:gd name="T53" fmla="*/ 2147483646 h 192"/>
                <a:gd name="T54" fmla="*/ 2147483646 w 256"/>
                <a:gd name="T55" fmla="*/ 2147483646 h 192"/>
                <a:gd name="T56" fmla="*/ 2147483646 w 256"/>
                <a:gd name="T57" fmla="*/ 2147483646 h 192"/>
                <a:gd name="T58" fmla="*/ 2147483646 w 256"/>
                <a:gd name="T59" fmla="*/ 2147483646 h 192"/>
                <a:gd name="T60" fmla="*/ 2147483646 w 256"/>
                <a:gd name="T61" fmla="*/ 2147483646 h 192"/>
                <a:gd name="T62" fmla="*/ 2147483646 w 256"/>
                <a:gd name="T63" fmla="*/ 2147483646 h 192"/>
                <a:gd name="T64" fmla="*/ 2147483646 w 256"/>
                <a:gd name="T65" fmla="*/ 2147483646 h 192"/>
                <a:gd name="T66" fmla="*/ 2147483646 w 256"/>
                <a:gd name="T67" fmla="*/ 2147483646 h 192"/>
                <a:gd name="T68" fmla="*/ 2147483646 w 256"/>
                <a:gd name="T69" fmla="*/ 2147483646 h 192"/>
                <a:gd name="T70" fmla="*/ 2147483646 w 256"/>
                <a:gd name="T71" fmla="*/ 2147483646 h 192"/>
                <a:gd name="T72" fmla="*/ 2147483646 w 256"/>
                <a:gd name="T73" fmla="*/ 2147483646 h 192"/>
                <a:gd name="T74" fmla="*/ 0 w 256"/>
                <a:gd name="T75" fmla="*/ 2147483646 h 192"/>
                <a:gd name="T76" fmla="*/ 2147483646 w 256"/>
                <a:gd name="T77" fmla="*/ 2147483646 h 192"/>
                <a:gd name="T78" fmla="*/ 2147483646 w 256"/>
                <a:gd name="T79" fmla="*/ 2147483646 h 192"/>
                <a:gd name="T80" fmla="*/ 2147483646 w 256"/>
                <a:gd name="T81" fmla="*/ 2147483646 h 192"/>
                <a:gd name="T82" fmla="*/ 2147483646 w 256"/>
                <a:gd name="T83" fmla="*/ 2147483646 h 192"/>
                <a:gd name="T84" fmla="*/ 2147483646 w 256"/>
                <a:gd name="T85" fmla="*/ 2147483646 h 192"/>
                <a:gd name="T86" fmla="*/ 2147483646 w 256"/>
                <a:gd name="T87" fmla="*/ 2147483646 h 1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192">
                  <a:moveTo>
                    <a:pt x="252" y="105"/>
                  </a:moveTo>
                  <a:cubicBezTo>
                    <a:pt x="252" y="105"/>
                    <a:pt x="252" y="105"/>
                    <a:pt x="252" y="105"/>
                  </a:cubicBezTo>
                  <a:cubicBezTo>
                    <a:pt x="204" y="153"/>
                    <a:pt x="204" y="153"/>
                    <a:pt x="204" y="153"/>
                  </a:cubicBezTo>
                  <a:cubicBezTo>
                    <a:pt x="204" y="153"/>
                    <a:pt x="204" y="153"/>
                    <a:pt x="204" y="153"/>
                  </a:cubicBezTo>
                  <a:cubicBezTo>
                    <a:pt x="202" y="155"/>
                    <a:pt x="199" y="156"/>
                    <a:pt x="196" y="156"/>
                  </a:cubicBezTo>
                  <a:cubicBezTo>
                    <a:pt x="189" y="156"/>
                    <a:pt x="184" y="151"/>
                    <a:pt x="184" y="144"/>
                  </a:cubicBezTo>
                  <a:cubicBezTo>
                    <a:pt x="184" y="141"/>
                    <a:pt x="185" y="138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227" y="96"/>
                    <a:pt x="227" y="96"/>
                    <a:pt x="227" y="96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85" y="54"/>
                    <a:pt x="184" y="51"/>
                    <a:pt x="184" y="48"/>
                  </a:cubicBezTo>
                  <a:cubicBezTo>
                    <a:pt x="184" y="41"/>
                    <a:pt x="189" y="36"/>
                    <a:pt x="196" y="36"/>
                  </a:cubicBezTo>
                  <a:cubicBezTo>
                    <a:pt x="199" y="36"/>
                    <a:pt x="202" y="37"/>
                    <a:pt x="205" y="40"/>
                  </a:cubicBezTo>
                  <a:cubicBezTo>
                    <a:pt x="205" y="40"/>
                    <a:pt x="205" y="40"/>
                    <a:pt x="205" y="40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4" y="89"/>
                    <a:pt x="256" y="92"/>
                    <a:pt x="256" y="96"/>
                  </a:cubicBezTo>
                  <a:cubicBezTo>
                    <a:pt x="256" y="99"/>
                    <a:pt x="255" y="102"/>
                    <a:pt x="252" y="105"/>
                  </a:cubicBezTo>
                  <a:moveTo>
                    <a:pt x="107" y="184"/>
                  </a:moveTo>
                  <a:cubicBezTo>
                    <a:pt x="106" y="189"/>
                    <a:pt x="101" y="192"/>
                    <a:pt x="96" y="192"/>
                  </a:cubicBezTo>
                  <a:cubicBezTo>
                    <a:pt x="89" y="192"/>
                    <a:pt x="84" y="187"/>
                    <a:pt x="84" y="180"/>
                  </a:cubicBezTo>
                  <a:cubicBezTo>
                    <a:pt x="84" y="178"/>
                    <a:pt x="84" y="177"/>
                    <a:pt x="85" y="176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50" y="3"/>
                    <a:pt x="155" y="0"/>
                    <a:pt x="160" y="0"/>
                  </a:cubicBezTo>
                  <a:cubicBezTo>
                    <a:pt x="167" y="0"/>
                    <a:pt x="172" y="5"/>
                    <a:pt x="172" y="12"/>
                  </a:cubicBezTo>
                  <a:cubicBezTo>
                    <a:pt x="172" y="14"/>
                    <a:pt x="172" y="15"/>
                    <a:pt x="171" y="16"/>
                  </a:cubicBezTo>
                  <a:lnTo>
                    <a:pt x="107" y="184"/>
                  </a:lnTo>
                  <a:close/>
                  <a:moveTo>
                    <a:pt x="68" y="57"/>
                  </a:moveTo>
                  <a:cubicBezTo>
                    <a:pt x="29" y="96"/>
                    <a:pt x="29" y="96"/>
                    <a:pt x="29" y="9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71" y="138"/>
                    <a:pt x="72" y="141"/>
                    <a:pt x="72" y="144"/>
                  </a:cubicBezTo>
                  <a:cubicBezTo>
                    <a:pt x="72" y="151"/>
                    <a:pt x="67" y="156"/>
                    <a:pt x="60" y="156"/>
                  </a:cubicBezTo>
                  <a:cubicBezTo>
                    <a:pt x="57" y="156"/>
                    <a:pt x="54" y="155"/>
                    <a:pt x="52" y="153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" y="102"/>
                    <a:pt x="0" y="99"/>
                    <a:pt x="0" y="96"/>
                  </a:cubicBezTo>
                  <a:cubicBezTo>
                    <a:pt x="0" y="92"/>
                    <a:pt x="2" y="89"/>
                    <a:pt x="4" y="87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4" y="37"/>
                    <a:pt x="57" y="36"/>
                    <a:pt x="60" y="36"/>
                  </a:cubicBezTo>
                  <a:cubicBezTo>
                    <a:pt x="67" y="36"/>
                    <a:pt x="72" y="41"/>
                    <a:pt x="72" y="48"/>
                  </a:cubicBezTo>
                  <a:cubicBezTo>
                    <a:pt x="72" y="51"/>
                    <a:pt x="71" y="54"/>
                    <a:pt x="68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8" name="Freeform 81"/>
            <p:cNvSpPr>
              <a:spLocks noEditPoints="1"/>
            </p:cNvSpPr>
            <p:nvPr/>
          </p:nvSpPr>
          <p:spPr bwMode="auto">
            <a:xfrm>
              <a:off x="15553391" y="1356501"/>
              <a:ext cx="474398" cy="476258"/>
            </a:xfrm>
            <a:custGeom>
              <a:avLst/>
              <a:gdLst>
                <a:gd name="T0" fmla="*/ 2147483646 w 249"/>
                <a:gd name="T1" fmla="*/ 2147483646 h 250"/>
                <a:gd name="T2" fmla="*/ 2147483646 w 249"/>
                <a:gd name="T3" fmla="*/ 2147483646 h 250"/>
                <a:gd name="T4" fmla="*/ 2147483646 w 249"/>
                <a:gd name="T5" fmla="*/ 2147483646 h 250"/>
                <a:gd name="T6" fmla="*/ 2147483646 w 249"/>
                <a:gd name="T7" fmla="*/ 2147483646 h 250"/>
                <a:gd name="T8" fmla="*/ 2147483646 w 249"/>
                <a:gd name="T9" fmla="*/ 2147483646 h 250"/>
                <a:gd name="T10" fmla="*/ 2147483646 w 249"/>
                <a:gd name="T11" fmla="*/ 2147483646 h 250"/>
                <a:gd name="T12" fmla="*/ 2147483646 w 249"/>
                <a:gd name="T13" fmla="*/ 2147483646 h 250"/>
                <a:gd name="T14" fmla="*/ 2147483646 w 249"/>
                <a:gd name="T15" fmla="*/ 2147483646 h 250"/>
                <a:gd name="T16" fmla="*/ 2147483646 w 249"/>
                <a:gd name="T17" fmla="*/ 2147483646 h 250"/>
                <a:gd name="T18" fmla="*/ 2147483646 w 249"/>
                <a:gd name="T19" fmla="*/ 2147483646 h 250"/>
                <a:gd name="T20" fmla="*/ 2147483646 w 249"/>
                <a:gd name="T21" fmla="*/ 2147483646 h 250"/>
                <a:gd name="T22" fmla="*/ 2147483646 w 249"/>
                <a:gd name="T23" fmla="*/ 2147483646 h 250"/>
                <a:gd name="T24" fmla="*/ 2147483646 w 249"/>
                <a:gd name="T25" fmla="*/ 2147483646 h 250"/>
                <a:gd name="T26" fmla="*/ 2147483646 w 249"/>
                <a:gd name="T27" fmla="*/ 2147483646 h 250"/>
                <a:gd name="T28" fmla="*/ 2147483646 w 249"/>
                <a:gd name="T29" fmla="*/ 2147483646 h 250"/>
                <a:gd name="T30" fmla="*/ 2147483646 w 249"/>
                <a:gd name="T31" fmla="*/ 2147483646 h 250"/>
                <a:gd name="T32" fmla="*/ 2147483646 w 249"/>
                <a:gd name="T33" fmla="*/ 2147483646 h 250"/>
                <a:gd name="T34" fmla="*/ 2147483646 w 249"/>
                <a:gd name="T35" fmla="*/ 2147483646 h 250"/>
                <a:gd name="T36" fmla="*/ 2147483646 w 249"/>
                <a:gd name="T37" fmla="*/ 2147483646 h 250"/>
                <a:gd name="T38" fmla="*/ 2147483646 w 249"/>
                <a:gd name="T39" fmla="*/ 2147483646 h 250"/>
                <a:gd name="T40" fmla="*/ 2147483646 w 249"/>
                <a:gd name="T41" fmla="*/ 2147483646 h 250"/>
                <a:gd name="T42" fmla="*/ 2147483646 w 249"/>
                <a:gd name="T43" fmla="*/ 2147483646 h 250"/>
                <a:gd name="T44" fmla="*/ 2147483646 w 249"/>
                <a:gd name="T45" fmla="*/ 2147483646 h 250"/>
                <a:gd name="T46" fmla="*/ 2147483646 w 249"/>
                <a:gd name="T47" fmla="*/ 2147483646 h 250"/>
                <a:gd name="T48" fmla="*/ 2147483646 w 249"/>
                <a:gd name="T49" fmla="*/ 2147483646 h 250"/>
                <a:gd name="T50" fmla="*/ 2147483646 w 249"/>
                <a:gd name="T51" fmla="*/ 2147483646 h 250"/>
                <a:gd name="T52" fmla="*/ 2147483646 w 249"/>
                <a:gd name="T53" fmla="*/ 2147483646 h 250"/>
                <a:gd name="T54" fmla="*/ 2147483646 w 249"/>
                <a:gd name="T55" fmla="*/ 2147483646 h 250"/>
                <a:gd name="T56" fmla="*/ 2147483646 w 249"/>
                <a:gd name="T57" fmla="*/ 2147483646 h 250"/>
                <a:gd name="T58" fmla="*/ 2147483646 w 249"/>
                <a:gd name="T59" fmla="*/ 2147483646 h 250"/>
                <a:gd name="T60" fmla="*/ 2147483646 w 249"/>
                <a:gd name="T61" fmla="*/ 2147483646 h 250"/>
                <a:gd name="T62" fmla="*/ 2147483646 w 249"/>
                <a:gd name="T63" fmla="*/ 2147483646 h 250"/>
                <a:gd name="T64" fmla="*/ 2147483646 w 249"/>
                <a:gd name="T65" fmla="*/ 2147483646 h 250"/>
                <a:gd name="T66" fmla="*/ 2147483646 w 249"/>
                <a:gd name="T67" fmla="*/ 2147483646 h 250"/>
                <a:gd name="T68" fmla="*/ 2147483646 w 249"/>
                <a:gd name="T69" fmla="*/ 2147483646 h 250"/>
                <a:gd name="T70" fmla="*/ 2147483646 w 249"/>
                <a:gd name="T71" fmla="*/ 2147483646 h 250"/>
                <a:gd name="T72" fmla="*/ 2147483646 w 249"/>
                <a:gd name="T73" fmla="*/ 2147483646 h 250"/>
                <a:gd name="T74" fmla="*/ 2147483646 w 249"/>
                <a:gd name="T75" fmla="*/ 2147483646 h 250"/>
                <a:gd name="T76" fmla="*/ 2147483646 w 249"/>
                <a:gd name="T77" fmla="*/ 2147483646 h 250"/>
                <a:gd name="T78" fmla="*/ 2147483646 w 249"/>
                <a:gd name="T79" fmla="*/ 2147483646 h 250"/>
                <a:gd name="T80" fmla="*/ 2147483646 w 249"/>
                <a:gd name="T81" fmla="*/ 2147483646 h 250"/>
                <a:gd name="T82" fmla="*/ 2147483646 w 249"/>
                <a:gd name="T83" fmla="*/ 2147483646 h 25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49" h="250">
                  <a:moveTo>
                    <a:pt x="231" y="86"/>
                  </a:moveTo>
                  <a:cubicBezTo>
                    <a:pt x="198" y="119"/>
                    <a:pt x="198" y="119"/>
                    <a:pt x="198" y="119"/>
                  </a:cubicBezTo>
                  <a:cubicBezTo>
                    <a:pt x="185" y="131"/>
                    <a:pt x="168" y="136"/>
                    <a:pt x="152" y="131"/>
                  </a:cubicBezTo>
                  <a:cubicBezTo>
                    <a:pt x="180" y="103"/>
                    <a:pt x="180" y="103"/>
                    <a:pt x="180" y="103"/>
                  </a:cubicBezTo>
                  <a:cubicBezTo>
                    <a:pt x="180" y="103"/>
                    <a:pt x="180" y="103"/>
                    <a:pt x="181" y="102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23" y="60"/>
                    <a:pt x="223" y="45"/>
                    <a:pt x="214" y="35"/>
                  </a:cubicBezTo>
                  <a:cubicBezTo>
                    <a:pt x="205" y="26"/>
                    <a:pt x="190" y="26"/>
                    <a:pt x="181" y="35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19" y="98"/>
                    <a:pt x="119" y="98"/>
                    <a:pt x="119" y="98"/>
                  </a:cubicBezTo>
                  <a:cubicBezTo>
                    <a:pt x="114" y="82"/>
                    <a:pt x="118" y="64"/>
                    <a:pt x="131" y="52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83" y="0"/>
                    <a:pt x="212" y="0"/>
                    <a:pt x="231" y="19"/>
                  </a:cubicBezTo>
                  <a:cubicBezTo>
                    <a:pt x="249" y="37"/>
                    <a:pt x="249" y="67"/>
                    <a:pt x="231" y="86"/>
                  </a:cubicBezTo>
                  <a:moveTo>
                    <a:pt x="94" y="173"/>
                  </a:moveTo>
                  <a:cubicBezTo>
                    <a:pt x="94" y="173"/>
                    <a:pt x="94" y="173"/>
                    <a:pt x="94" y="173"/>
                  </a:cubicBezTo>
                  <a:cubicBezTo>
                    <a:pt x="91" y="176"/>
                    <a:pt x="88" y="177"/>
                    <a:pt x="85" y="177"/>
                  </a:cubicBezTo>
                  <a:cubicBezTo>
                    <a:pt x="78" y="177"/>
                    <a:pt x="73" y="172"/>
                    <a:pt x="73" y="165"/>
                  </a:cubicBezTo>
                  <a:cubicBezTo>
                    <a:pt x="73" y="162"/>
                    <a:pt x="75" y="158"/>
                    <a:pt x="77" y="156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8" y="75"/>
                    <a:pt x="162" y="73"/>
                    <a:pt x="165" y="73"/>
                  </a:cubicBezTo>
                  <a:cubicBezTo>
                    <a:pt x="172" y="73"/>
                    <a:pt x="177" y="78"/>
                    <a:pt x="177" y="85"/>
                  </a:cubicBezTo>
                  <a:cubicBezTo>
                    <a:pt x="177" y="88"/>
                    <a:pt x="176" y="91"/>
                    <a:pt x="174" y="93"/>
                  </a:cubicBezTo>
                  <a:cubicBezTo>
                    <a:pt x="174" y="93"/>
                    <a:pt x="174" y="93"/>
                    <a:pt x="174" y="93"/>
                  </a:cubicBezTo>
                  <a:lnTo>
                    <a:pt x="94" y="173"/>
                  </a:lnTo>
                  <a:close/>
                  <a:moveTo>
                    <a:pt x="69" y="147"/>
                  </a:moveTo>
                  <a:cubicBezTo>
                    <a:pt x="35" y="181"/>
                    <a:pt x="35" y="181"/>
                    <a:pt x="35" y="181"/>
                  </a:cubicBezTo>
                  <a:cubicBezTo>
                    <a:pt x="26" y="190"/>
                    <a:pt x="26" y="205"/>
                    <a:pt x="35" y="214"/>
                  </a:cubicBezTo>
                  <a:cubicBezTo>
                    <a:pt x="45" y="224"/>
                    <a:pt x="60" y="224"/>
                    <a:pt x="69" y="214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2" y="181"/>
                    <a:pt x="103" y="180"/>
                    <a:pt x="103" y="180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5" y="168"/>
                    <a:pt x="131" y="185"/>
                    <a:pt x="119" y="198"/>
                  </a:cubicBezTo>
                  <a:cubicBezTo>
                    <a:pt x="86" y="231"/>
                    <a:pt x="86" y="231"/>
                    <a:pt x="86" y="231"/>
                  </a:cubicBezTo>
                  <a:cubicBezTo>
                    <a:pt x="67" y="250"/>
                    <a:pt x="37" y="250"/>
                    <a:pt x="19" y="231"/>
                  </a:cubicBezTo>
                  <a:cubicBezTo>
                    <a:pt x="0" y="213"/>
                    <a:pt x="0" y="183"/>
                    <a:pt x="19" y="164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65" y="118"/>
                    <a:pt x="82" y="114"/>
                    <a:pt x="98" y="118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69" y="147"/>
                    <a:pt x="69" y="147"/>
                    <a:pt x="69" y="14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19" name="Freeform 82"/>
            <p:cNvSpPr>
              <a:spLocks noEditPoints="1"/>
            </p:cNvSpPr>
            <p:nvPr/>
          </p:nvSpPr>
          <p:spPr bwMode="auto">
            <a:xfrm>
              <a:off x="14755285" y="1373245"/>
              <a:ext cx="366496" cy="442772"/>
            </a:xfrm>
            <a:custGeom>
              <a:avLst/>
              <a:gdLst>
                <a:gd name="T0" fmla="*/ 0 w 192"/>
                <a:gd name="T1" fmla="*/ 2147483646 h 232"/>
                <a:gd name="T2" fmla="*/ 2147483646 w 192"/>
                <a:gd name="T3" fmla="*/ 2147483646 h 232"/>
                <a:gd name="T4" fmla="*/ 2147483646 w 192"/>
                <a:gd name="T5" fmla="*/ 2147483646 h 232"/>
                <a:gd name="T6" fmla="*/ 2147483646 w 192"/>
                <a:gd name="T7" fmla="*/ 2147483646 h 232"/>
                <a:gd name="T8" fmla="*/ 2147483646 w 192"/>
                <a:gd name="T9" fmla="*/ 0 h 232"/>
                <a:gd name="T10" fmla="*/ 2147483646 w 192"/>
                <a:gd name="T11" fmla="*/ 0 h 232"/>
                <a:gd name="T12" fmla="*/ 2147483646 w 192"/>
                <a:gd name="T13" fmla="*/ 2147483646 h 232"/>
                <a:gd name="T14" fmla="*/ 2147483646 w 192"/>
                <a:gd name="T15" fmla="*/ 2147483646 h 232"/>
                <a:gd name="T16" fmla="*/ 2147483646 w 192"/>
                <a:gd name="T17" fmla="*/ 2147483646 h 232"/>
                <a:gd name="T18" fmla="*/ 2147483646 w 192"/>
                <a:gd name="T19" fmla="*/ 2147483646 h 232"/>
                <a:gd name="T20" fmla="*/ 2147483646 w 192"/>
                <a:gd name="T21" fmla="*/ 2147483646 h 232"/>
                <a:gd name="T22" fmla="*/ 0 w 192"/>
                <a:gd name="T23" fmla="*/ 2147483646 h 232"/>
                <a:gd name="T24" fmla="*/ 0 w 192"/>
                <a:gd name="T25" fmla="*/ 2147483646 h 232"/>
                <a:gd name="T26" fmla="*/ 2147483646 w 192"/>
                <a:gd name="T27" fmla="*/ 2147483646 h 232"/>
                <a:gd name="T28" fmla="*/ 2147483646 w 192"/>
                <a:gd name="T29" fmla="*/ 2147483646 h 232"/>
                <a:gd name="T30" fmla="*/ 2147483646 w 192"/>
                <a:gd name="T31" fmla="*/ 2147483646 h 232"/>
                <a:gd name="T32" fmla="*/ 2147483646 w 192"/>
                <a:gd name="T33" fmla="*/ 2147483646 h 232"/>
                <a:gd name="T34" fmla="*/ 2147483646 w 192"/>
                <a:gd name="T35" fmla="*/ 2147483646 h 232"/>
                <a:gd name="T36" fmla="*/ 2147483646 w 192"/>
                <a:gd name="T37" fmla="*/ 2147483646 h 232"/>
                <a:gd name="T38" fmla="*/ 2147483646 w 192"/>
                <a:gd name="T39" fmla="*/ 2147483646 h 232"/>
                <a:gd name="T40" fmla="*/ 2147483646 w 192"/>
                <a:gd name="T41" fmla="*/ 2147483646 h 232"/>
                <a:gd name="T42" fmla="*/ 2147483646 w 192"/>
                <a:gd name="T43" fmla="*/ 2147483646 h 232"/>
                <a:gd name="T44" fmla="*/ 2147483646 w 192"/>
                <a:gd name="T45" fmla="*/ 2147483646 h 232"/>
                <a:gd name="T46" fmla="*/ 2147483646 w 192"/>
                <a:gd name="T47" fmla="*/ 2147483646 h 232"/>
                <a:gd name="T48" fmla="*/ 2147483646 w 192"/>
                <a:gd name="T49" fmla="*/ 2147483646 h 232"/>
                <a:gd name="T50" fmla="*/ 2147483646 w 192"/>
                <a:gd name="T51" fmla="*/ 2147483646 h 232"/>
                <a:gd name="T52" fmla="*/ 2147483646 w 192"/>
                <a:gd name="T53" fmla="*/ 2147483646 h 232"/>
                <a:gd name="T54" fmla="*/ 2147483646 w 192"/>
                <a:gd name="T55" fmla="*/ 2147483646 h 232"/>
                <a:gd name="T56" fmla="*/ 2147483646 w 192"/>
                <a:gd name="T57" fmla="*/ 2147483646 h 232"/>
                <a:gd name="T58" fmla="*/ 2147483646 w 192"/>
                <a:gd name="T59" fmla="*/ 2147483646 h 232"/>
                <a:gd name="T60" fmla="*/ 2147483646 w 192"/>
                <a:gd name="T61" fmla="*/ 2147483646 h 232"/>
                <a:gd name="T62" fmla="*/ 2147483646 w 192"/>
                <a:gd name="T63" fmla="*/ 2147483646 h 232"/>
                <a:gd name="T64" fmla="*/ 2147483646 w 192"/>
                <a:gd name="T65" fmla="*/ 2147483646 h 232"/>
                <a:gd name="T66" fmla="*/ 2147483646 w 192"/>
                <a:gd name="T67" fmla="*/ 2147483646 h 232"/>
                <a:gd name="T68" fmla="*/ 2147483646 w 192"/>
                <a:gd name="T69" fmla="*/ 2147483646 h 232"/>
                <a:gd name="T70" fmla="*/ 2147483646 w 192"/>
                <a:gd name="T71" fmla="*/ 2147483646 h 232"/>
                <a:gd name="T72" fmla="*/ 2147483646 w 192"/>
                <a:gd name="T73" fmla="*/ 2147483646 h 232"/>
                <a:gd name="T74" fmla="*/ 2147483646 w 192"/>
                <a:gd name="T75" fmla="*/ 2147483646 h 232"/>
                <a:gd name="T76" fmla="*/ 2147483646 w 192"/>
                <a:gd name="T77" fmla="*/ 2147483646 h 232"/>
                <a:gd name="T78" fmla="*/ 2147483646 w 192"/>
                <a:gd name="T79" fmla="*/ 2147483646 h 232"/>
                <a:gd name="T80" fmla="*/ 2147483646 w 192"/>
                <a:gd name="T81" fmla="*/ 2147483646 h 232"/>
                <a:gd name="T82" fmla="*/ 2147483646 w 192"/>
                <a:gd name="T83" fmla="*/ 2147483646 h 232"/>
                <a:gd name="T84" fmla="*/ 2147483646 w 192"/>
                <a:gd name="T85" fmla="*/ 2147483646 h 232"/>
                <a:gd name="T86" fmla="*/ 2147483646 w 192"/>
                <a:gd name="T87" fmla="*/ 2147483646 h 232"/>
                <a:gd name="T88" fmla="*/ 2147483646 w 192"/>
                <a:gd name="T89" fmla="*/ 2147483646 h 23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2" h="232">
                  <a:moveTo>
                    <a:pt x="0" y="36"/>
                  </a:moveTo>
                  <a:cubicBezTo>
                    <a:pt x="0" y="29"/>
                    <a:pt x="5" y="24"/>
                    <a:pt x="1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5"/>
                    <a:pt x="77" y="0"/>
                    <a:pt x="84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5" y="0"/>
                    <a:pt x="120" y="5"/>
                    <a:pt x="120" y="12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7" y="24"/>
                    <a:pt x="192" y="29"/>
                    <a:pt x="192" y="36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36"/>
                  </a:lnTo>
                  <a:close/>
                  <a:moveTo>
                    <a:pt x="180" y="72"/>
                  </a:moveTo>
                  <a:cubicBezTo>
                    <a:pt x="180" y="96"/>
                    <a:pt x="180" y="96"/>
                    <a:pt x="180" y="96"/>
                  </a:cubicBezTo>
                  <a:cubicBezTo>
                    <a:pt x="180" y="220"/>
                    <a:pt x="180" y="220"/>
                    <a:pt x="180" y="220"/>
                  </a:cubicBezTo>
                  <a:cubicBezTo>
                    <a:pt x="180" y="227"/>
                    <a:pt x="175" y="232"/>
                    <a:pt x="168" y="232"/>
                  </a:cubicBezTo>
                  <a:cubicBezTo>
                    <a:pt x="24" y="232"/>
                    <a:pt x="24" y="232"/>
                    <a:pt x="24" y="232"/>
                  </a:cubicBezTo>
                  <a:cubicBezTo>
                    <a:pt x="17" y="232"/>
                    <a:pt x="12" y="227"/>
                    <a:pt x="12" y="220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80" y="60"/>
                    <a:pt x="180" y="60"/>
                    <a:pt x="180" y="60"/>
                  </a:cubicBezTo>
                  <a:lnTo>
                    <a:pt x="180" y="72"/>
                  </a:lnTo>
                  <a:close/>
                  <a:moveTo>
                    <a:pt x="60" y="96"/>
                  </a:moveTo>
                  <a:cubicBezTo>
                    <a:pt x="60" y="89"/>
                    <a:pt x="55" y="84"/>
                    <a:pt x="48" y="84"/>
                  </a:cubicBezTo>
                  <a:cubicBezTo>
                    <a:pt x="41" y="84"/>
                    <a:pt x="36" y="89"/>
                    <a:pt x="36" y="96"/>
                  </a:cubicBezTo>
                  <a:cubicBezTo>
                    <a:pt x="36" y="196"/>
                    <a:pt x="36" y="196"/>
                    <a:pt x="36" y="196"/>
                  </a:cubicBezTo>
                  <a:cubicBezTo>
                    <a:pt x="36" y="203"/>
                    <a:pt x="41" y="208"/>
                    <a:pt x="48" y="208"/>
                  </a:cubicBezTo>
                  <a:cubicBezTo>
                    <a:pt x="55" y="208"/>
                    <a:pt x="60" y="203"/>
                    <a:pt x="60" y="196"/>
                  </a:cubicBezTo>
                  <a:lnTo>
                    <a:pt x="60" y="96"/>
                  </a:lnTo>
                  <a:close/>
                  <a:moveTo>
                    <a:pt x="108" y="96"/>
                  </a:moveTo>
                  <a:cubicBezTo>
                    <a:pt x="108" y="89"/>
                    <a:pt x="103" y="84"/>
                    <a:pt x="96" y="84"/>
                  </a:cubicBezTo>
                  <a:cubicBezTo>
                    <a:pt x="89" y="84"/>
                    <a:pt x="84" y="89"/>
                    <a:pt x="84" y="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4" y="203"/>
                    <a:pt x="89" y="208"/>
                    <a:pt x="96" y="208"/>
                  </a:cubicBezTo>
                  <a:cubicBezTo>
                    <a:pt x="103" y="208"/>
                    <a:pt x="108" y="203"/>
                    <a:pt x="108" y="196"/>
                  </a:cubicBezTo>
                  <a:lnTo>
                    <a:pt x="108" y="96"/>
                  </a:lnTo>
                  <a:close/>
                  <a:moveTo>
                    <a:pt x="156" y="96"/>
                  </a:moveTo>
                  <a:cubicBezTo>
                    <a:pt x="156" y="89"/>
                    <a:pt x="151" y="84"/>
                    <a:pt x="144" y="84"/>
                  </a:cubicBezTo>
                  <a:cubicBezTo>
                    <a:pt x="137" y="84"/>
                    <a:pt x="132" y="89"/>
                    <a:pt x="132" y="96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203"/>
                    <a:pt x="137" y="208"/>
                    <a:pt x="144" y="208"/>
                  </a:cubicBezTo>
                  <a:cubicBezTo>
                    <a:pt x="151" y="208"/>
                    <a:pt x="156" y="203"/>
                    <a:pt x="156" y="196"/>
                  </a:cubicBezTo>
                  <a:lnTo>
                    <a:pt x="1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20" name="Freeform 83"/>
            <p:cNvSpPr>
              <a:spLocks noEditPoints="1"/>
            </p:cNvSpPr>
            <p:nvPr/>
          </p:nvSpPr>
          <p:spPr bwMode="auto">
            <a:xfrm>
              <a:off x="13871603" y="1350920"/>
              <a:ext cx="426028" cy="487421"/>
            </a:xfrm>
            <a:custGeom>
              <a:avLst/>
              <a:gdLst>
                <a:gd name="T0" fmla="*/ 2147483646 w 224"/>
                <a:gd name="T1" fmla="*/ 2147483646 h 256"/>
                <a:gd name="T2" fmla="*/ 2147483646 w 224"/>
                <a:gd name="T3" fmla="*/ 2147483646 h 256"/>
                <a:gd name="T4" fmla="*/ 2147483646 w 224"/>
                <a:gd name="T5" fmla="*/ 2147483646 h 256"/>
                <a:gd name="T6" fmla="*/ 2147483646 w 224"/>
                <a:gd name="T7" fmla="*/ 2147483646 h 256"/>
                <a:gd name="T8" fmla="*/ 2147483646 w 224"/>
                <a:gd name="T9" fmla="*/ 2147483646 h 256"/>
                <a:gd name="T10" fmla="*/ 2147483646 w 224"/>
                <a:gd name="T11" fmla="*/ 2147483646 h 256"/>
                <a:gd name="T12" fmla="*/ 2147483646 w 224"/>
                <a:gd name="T13" fmla="*/ 2147483646 h 256"/>
                <a:gd name="T14" fmla="*/ 2147483646 w 224"/>
                <a:gd name="T15" fmla="*/ 2147483646 h 256"/>
                <a:gd name="T16" fmla="*/ 2147483646 w 224"/>
                <a:gd name="T17" fmla="*/ 2147483646 h 256"/>
                <a:gd name="T18" fmla="*/ 2147483646 w 224"/>
                <a:gd name="T19" fmla="*/ 2147483646 h 256"/>
                <a:gd name="T20" fmla="*/ 2147483646 w 224"/>
                <a:gd name="T21" fmla="*/ 0 h 256"/>
                <a:gd name="T22" fmla="*/ 2147483646 w 224"/>
                <a:gd name="T23" fmla="*/ 2147483646 h 256"/>
                <a:gd name="T24" fmla="*/ 2147483646 w 224"/>
                <a:gd name="T25" fmla="*/ 2147483646 h 256"/>
                <a:gd name="T26" fmla="*/ 2147483646 w 224"/>
                <a:gd name="T27" fmla="*/ 2147483646 h 256"/>
                <a:gd name="T28" fmla="*/ 2147483646 w 224"/>
                <a:gd name="T29" fmla="*/ 2147483646 h 256"/>
                <a:gd name="T30" fmla="*/ 2147483646 w 224"/>
                <a:gd name="T31" fmla="*/ 2147483646 h 256"/>
                <a:gd name="T32" fmla="*/ 2147483646 w 224"/>
                <a:gd name="T33" fmla="*/ 2147483646 h 256"/>
                <a:gd name="T34" fmla="*/ 2147483646 w 224"/>
                <a:gd name="T35" fmla="*/ 2147483646 h 256"/>
                <a:gd name="T36" fmla="*/ 2147483646 w 224"/>
                <a:gd name="T37" fmla="*/ 2147483646 h 256"/>
                <a:gd name="T38" fmla="*/ 2147483646 w 224"/>
                <a:gd name="T39" fmla="*/ 2147483646 h 256"/>
                <a:gd name="T40" fmla="*/ 2147483646 w 224"/>
                <a:gd name="T41" fmla="*/ 2147483646 h 256"/>
                <a:gd name="T42" fmla="*/ 2147483646 w 224"/>
                <a:gd name="T43" fmla="*/ 2147483646 h 256"/>
                <a:gd name="T44" fmla="*/ 2147483646 w 224"/>
                <a:gd name="T45" fmla="*/ 2147483646 h 256"/>
                <a:gd name="T46" fmla="*/ 2147483646 w 224"/>
                <a:gd name="T47" fmla="*/ 2147483646 h 256"/>
                <a:gd name="T48" fmla="*/ 2147483646 w 224"/>
                <a:gd name="T49" fmla="*/ 2147483646 h 256"/>
                <a:gd name="T50" fmla="*/ 2147483646 w 224"/>
                <a:gd name="T51" fmla="*/ 0 h 256"/>
                <a:gd name="T52" fmla="*/ 2147483646 w 224"/>
                <a:gd name="T53" fmla="*/ 2147483646 h 256"/>
                <a:gd name="T54" fmla="*/ 2147483646 w 224"/>
                <a:gd name="T55" fmla="*/ 2147483646 h 256"/>
                <a:gd name="T56" fmla="*/ 2147483646 w 224"/>
                <a:gd name="T57" fmla="*/ 2147483646 h 256"/>
                <a:gd name="T58" fmla="*/ 2147483646 w 224"/>
                <a:gd name="T59" fmla="*/ 2147483646 h 256"/>
                <a:gd name="T60" fmla="*/ 2147483646 w 224"/>
                <a:gd name="T61" fmla="*/ 2147483646 h 256"/>
                <a:gd name="T62" fmla="*/ 2147483646 w 224"/>
                <a:gd name="T63" fmla="*/ 2147483646 h 256"/>
                <a:gd name="T64" fmla="*/ 0 w 224"/>
                <a:gd name="T65" fmla="*/ 2147483646 h 256"/>
                <a:gd name="T66" fmla="*/ 0 w 224"/>
                <a:gd name="T67" fmla="*/ 2147483646 h 256"/>
                <a:gd name="T68" fmla="*/ 2147483646 w 224"/>
                <a:gd name="T69" fmla="*/ 2147483646 h 256"/>
                <a:gd name="T70" fmla="*/ 2147483646 w 224"/>
                <a:gd name="T71" fmla="*/ 2147483646 h 256"/>
                <a:gd name="T72" fmla="*/ 2147483646 w 224"/>
                <a:gd name="T73" fmla="*/ 2147483646 h 256"/>
                <a:gd name="T74" fmla="*/ 2147483646 w 224"/>
                <a:gd name="T75" fmla="*/ 2147483646 h 256"/>
                <a:gd name="T76" fmla="*/ 2147483646 w 224"/>
                <a:gd name="T77" fmla="*/ 2147483646 h 256"/>
                <a:gd name="T78" fmla="*/ 2147483646 w 224"/>
                <a:gd name="T79" fmla="*/ 2147483646 h 256"/>
                <a:gd name="T80" fmla="*/ 2147483646 w 224"/>
                <a:gd name="T81" fmla="*/ 0 h 256"/>
                <a:gd name="T82" fmla="*/ 2147483646 w 224"/>
                <a:gd name="T83" fmla="*/ 2147483646 h 256"/>
                <a:gd name="T84" fmla="*/ 2147483646 w 224"/>
                <a:gd name="T85" fmla="*/ 2147483646 h 256"/>
                <a:gd name="T86" fmla="*/ 2147483646 w 224"/>
                <a:gd name="T87" fmla="*/ 2147483646 h 256"/>
                <a:gd name="T88" fmla="*/ 2147483646 w 224"/>
                <a:gd name="T89" fmla="*/ 2147483646 h 256"/>
                <a:gd name="T90" fmla="*/ 2147483646 w 224"/>
                <a:gd name="T91" fmla="*/ 2147483646 h 256"/>
                <a:gd name="T92" fmla="*/ 2147483646 w 224"/>
                <a:gd name="T93" fmla="*/ 2147483646 h 256"/>
                <a:gd name="T94" fmla="*/ 2147483646 w 224"/>
                <a:gd name="T95" fmla="*/ 2147483646 h 256"/>
                <a:gd name="T96" fmla="*/ 2147483646 w 224"/>
                <a:gd name="T97" fmla="*/ 2147483646 h 256"/>
                <a:gd name="T98" fmla="*/ 2147483646 w 224"/>
                <a:gd name="T99" fmla="*/ 2147483646 h 256"/>
                <a:gd name="T100" fmla="*/ 2147483646 w 224"/>
                <a:gd name="T101" fmla="*/ 2147483646 h 256"/>
                <a:gd name="T102" fmla="*/ 2147483646 w 224"/>
                <a:gd name="T103" fmla="*/ 2147483646 h 256"/>
                <a:gd name="T104" fmla="*/ 2147483646 w 224"/>
                <a:gd name="T105" fmla="*/ 2147483646 h 256"/>
                <a:gd name="T106" fmla="*/ 2147483646 w 224"/>
                <a:gd name="T107" fmla="*/ 2147483646 h 256"/>
                <a:gd name="T108" fmla="*/ 2147483646 w 224"/>
                <a:gd name="T109" fmla="*/ 2147483646 h 256"/>
                <a:gd name="T110" fmla="*/ 2147483646 w 224"/>
                <a:gd name="T111" fmla="*/ 2147483646 h 256"/>
                <a:gd name="T112" fmla="*/ 2147483646 w 224"/>
                <a:gd name="T113" fmla="*/ 2147483646 h 256"/>
                <a:gd name="T114" fmla="*/ 2147483646 w 224"/>
                <a:gd name="T115" fmla="*/ 2147483646 h 256"/>
                <a:gd name="T116" fmla="*/ 2147483646 w 224"/>
                <a:gd name="T117" fmla="*/ 2147483646 h 256"/>
                <a:gd name="T118" fmla="*/ 2147483646 w 224"/>
                <a:gd name="T119" fmla="*/ 2147483646 h 256"/>
                <a:gd name="T120" fmla="*/ 2147483646 w 224"/>
                <a:gd name="T121" fmla="*/ 2147483646 h 256"/>
                <a:gd name="T122" fmla="*/ 2147483646 w 224"/>
                <a:gd name="T123" fmla="*/ 2147483646 h 256"/>
                <a:gd name="T124" fmla="*/ 2147483646 w 224"/>
                <a:gd name="T125" fmla="*/ 2147483646 h 2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4" h="256">
                  <a:moveTo>
                    <a:pt x="212" y="132"/>
                  </a:moveTo>
                  <a:cubicBezTo>
                    <a:pt x="188" y="132"/>
                    <a:pt x="188" y="132"/>
                    <a:pt x="188" y="132"/>
                  </a:cubicBezTo>
                  <a:cubicBezTo>
                    <a:pt x="181" y="132"/>
                    <a:pt x="176" y="127"/>
                    <a:pt x="176" y="120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65"/>
                    <a:pt x="181" y="60"/>
                    <a:pt x="188" y="60"/>
                  </a:cubicBezTo>
                  <a:cubicBezTo>
                    <a:pt x="212" y="60"/>
                    <a:pt x="212" y="60"/>
                    <a:pt x="212" y="60"/>
                  </a:cubicBezTo>
                  <a:cubicBezTo>
                    <a:pt x="219" y="60"/>
                    <a:pt x="224" y="65"/>
                    <a:pt x="224" y="72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7"/>
                    <a:pt x="219" y="132"/>
                    <a:pt x="212" y="132"/>
                  </a:cubicBezTo>
                  <a:moveTo>
                    <a:pt x="188" y="12"/>
                  </a:moveTo>
                  <a:cubicBezTo>
                    <a:pt x="188" y="5"/>
                    <a:pt x="193" y="0"/>
                    <a:pt x="200" y="0"/>
                  </a:cubicBezTo>
                  <a:cubicBezTo>
                    <a:pt x="207" y="0"/>
                    <a:pt x="212" y="5"/>
                    <a:pt x="212" y="12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188" y="48"/>
                    <a:pt x="188" y="48"/>
                    <a:pt x="188" y="48"/>
                  </a:cubicBezTo>
                  <a:lnTo>
                    <a:pt x="188" y="12"/>
                  </a:lnTo>
                  <a:close/>
                  <a:moveTo>
                    <a:pt x="124" y="196"/>
                  </a:moveTo>
                  <a:cubicBezTo>
                    <a:pt x="100" y="196"/>
                    <a:pt x="100" y="196"/>
                    <a:pt x="100" y="196"/>
                  </a:cubicBezTo>
                  <a:cubicBezTo>
                    <a:pt x="93" y="196"/>
                    <a:pt x="88" y="191"/>
                    <a:pt x="88" y="184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29"/>
                    <a:pt x="93" y="124"/>
                    <a:pt x="100" y="124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31" y="124"/>
                    <a:pt x="136" y="129"/>
                    <a:pt x="136" y="136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36" y="191"/>
                    <a:pt x="131" y="196"/>
                    <a:pt x="124" y="196"/>
                  </a:cubicBezTo>
                  <a:moveTo>
                    <a:pt x="100" y="12"/>
                  </a:moveTo>
                  <a:cubicBezTo>
                    <a:pt x="100" y="5"/>
                    <a:pt x="105" y="0"/>
                    <a:pt x="112" y="0"/>
                  </a:cubicBezTo>
                  <a:cubicBezTo>
                    <a:pt x="119" y="0"/>
                    <a:pt x="124" y="5"/>
                    <a:pt x="124" y="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00" y="112"/>
                    <a:pt x="100" y="112"/>
                    <a:pt x="100" y="112"/>
                  </a:cubicBezTo>
                  <a:lnTo>
                    <a:pt x="100" y="12"/>
                  </a:lnTo>
                  <a:close/>
                  <a:moveTo>
                    <a:pt x="36" y="164"/>
                  </a:moveTo>
                  <a:cubicBezTo>
                    <a:pt x="12" y="164"/>
                    <a:pt x="12" y="164"/>
                    <a:pt x="12" y="164"/>
                  </a:cubicBezTo>
                  <a:cubicBezTo>
                    <a:pt x="5" y="164"/>
                    <a:pt x="0" y="159"/>
                    <a:pt x="0" y="15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97"/>
                    <a:pt x="5" y="92"/>
                    <a:pt x="12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43" y="92"/>
                    <a:pt x="48" y="97"/>
                    <a:pt x="48" y="104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9"/>
                    <a:pt x="43" y="164"/>
                    <a:pt x="36" y="164"/>
                  </a:cubicBezTo>
                  <a:moveTo>
                    <a:pt x="12" y="12"/>
                  </a:moveTo>
                  <a:cubicBezTo>
                    <a:pt x="12" y="5"/>
                    <a:pt x="17" y="0"/>
                    <a:pt x="24" y="0"/>
                  </a:cubicBezTo>
                  <a:cubicBezTo>
                    <a:pt x="31" y="0"/>
                    <a:pt x="36" y="5"/>
                    <a:pt x="36" y="1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12" y="80"/>
                    <a:pt x="12" y="80"/>
                    <a:pt x="12" y="80"/>
                  </a:cubicBezTo>
                  <a:lnTo>
                    <a:pt x="12" y="12"/>
                  </a:lnTo>
                  <a:close/>
                  <a:moveTo>
                    <a:pt x="36" y="244"/>
                  </a:moveTo>
                  <a:cubicBezTo>
                    <a:pt x="36" y="251"/>
                    <a:pt x="31" y="256"/>
                    <a:pt x="24" y="256"/>
                  </a:cubicBezTo>
                  <a:cubicBezTo>
                    <a:pt x="17" y="256"/>
                    <a:pt x="12" y="251"/>
                    <a:pt x="12" y="24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36" y="176"/>
                    <a:pt x="36" y="176"/>
                    <a:pt x="36" y="176"/>
                  </a:cubicBezTo>
                  <a:lnTo>
                    <a:pt x="36" y="244"/>
                  </a:lnTo>
                  <a:close/>
                  <a:moveTo>
                    <a:pt x="124" y="244"/>
                  </a:moveTo>
                  <a:cubicBezTo>
                    <a:pt x="124" y="251"/>
                    <a:pt x="119" y="256"/>
                    <a:pt x="112" y="256"/>
                  </a:cubicBezTo>
                  <a:cubicBezTo>
                    <a:pt x="105" y="256"/>
                    <a:pt x="100" y="251"/>
                    <a:pt x="100" y="244"/>
                  </a:cubicBezTo>
                  <a:cubicBezTo>
                    <a:pt x="100" y="208"/>
                    <a:pt x="100" y="208"/>
                    <a:pt x="100" y="208"/>
                  </a:cubicBezTo>
                  <a:cubicBezTo>
                    <a:pt x="124" y="208"/>
                    <a:pt x="124" y="208"/>
                    <a:pt x="124" y="208"/>
                  </a:cubicBezTo>
                  <a:lnTo>
                    <a:pt x="124" y="244"/>
                  </a:lnTo>
                  <a:close/>
                  <a:moveTo>
                    <a:pt x="212" y="244"/>
                  </a:moveTo>
                  <a:cubicBezTo>
                    <a:pt x="212" y="251"/>
                    <a:pt x="207" y="256"/>
                    <a:pt x="200" y="256"/>
                  </a:cubicBezTo>
                  <a:cubicBezTo>
                    <a:pt x="193" y="256"/>
                    <a:pt x="188" y="251"/>
                    <a:pt x="188" y="2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212" y="144"/>
                    <a:pt x="212" y="144"/>
                    <a:pt x="212" y="144"/>
                  </a:cubicBezTo>
                  <a:lnTo>
                    <a:pt x="212" y="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21" name="Freeform 84"/>
            <p:cNvSpPr>
              <a:spLocks noEditPoints="1"/>
            </p:cNvSpPr>
            <p:nvPr/>
          </p:nvSpPr>
          <p:spPr bwMode="auto">
            <a:xfrm>
              <a:off x="13185120" y="1404871"/>
              <a:ext cx="91159" cy="381379"/>
            </a:xfrm>
            <a:custGeom>
              <a:avLst/>
              <a:gdLst>
                <a:gd name="T0" fmla="*/ 0 w 48"/>
                <a:gd name="T1" fmla="*/ 2147483646 h 200"/>
                <a:gd name="T2" fmla="*/ 2147483646 w 48"/>
                <a:gd name="T3" fmla="*/ 2147483646 h 200"/>
                <a:gd name="T4" fmla="*/ 2147483646 w 48"/>
                <a:gd name="T5" fmla="*/ 2147483646 h 200"/>
                <a:gd name="T6" fmla="*/ 2147483646 w 48"/>
                <a:gd name="T7" fmla="*/ 2147483646 h 200"/>
                <a:gd name="T8" fmla="*/ 0 w 48"/>
                <a:gd name="T9" fmla="*/ 2147483646 h 200"/>
                <a:gd name="T10" fmla="*/ 0 w 48"/>
                <a:gd name="T11" fmla="*/ 2147483646 h 200"/>
                <a:gd name="T12" fmla="*/ 2147483646 w 48"/>
                <a:gd name="T13" fmla="*/ 2147483646 h 200"/>
                <a:gd name="T14" fmla="*/ 2147483646 w 48"/>
                <a:gd name="T15" fmla="*/ 2147483646 h 200"/>
                <a:gd name="T16" fmla="*/ 2147483646 w 48"/>
                <a:gd name="T17" fmla="*/ 2147483646 h 200"/>
                <a:gd name="T18" fmla="*/ 0 w 48"/>
                <a:gd name="T19" fmla="*/ 2147483646 h 200"/>
                <a:gd name="T20" fmla="*/ 0 w 48"/>
                <a:gd name="T21" fmla="*/ 2147483646 h 200"/>
                <a:gd name="T22" fmla="*/ 2147483646 w 48"/>
                <a:gd name="T23" fmla="*/ 0 h 200"/>
                <a:gd name="T24" fmla="*/ 2147483646 w 48"/>
                <a:gd name="T25" fmla="*/ 2147483646 h 200"/>
                <a:gd name="T26" fmla="*/ 2147483646 w 48"/>
                <a:gd name="T27" fmla="*/ 2147483646 h 200"/>
                <a:gd name="T28" fmla="*/ 0 w 48"/>
                <a:gd name="T29" fmla="*/ 2147483646 h 2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200">
                  <a:moveTo>
                    <a:pt x="0" y="176"/>
                  </a:moveTo>
                  <a:cubicBezTo>
                    <a:pt x="0" y="163"/>
                    <a:pt x="11" y="152"/>
                    <a:pt x="24" y="152"/>
                  </a:cubicBezTo>
                  <a:cubicBezTo>
                    <a:pt x="37" y="152"/>
                    <a:pt x="48" y="163"/>
                    <a:pt x="48" y="176"/>
                  </a:cubicBezTo>
                  <a:cubicBezTo>
                    <a:pt x="48" y="189"/>
                    <a:pt x="37" y="200"/>
                    <a:pt x="24" y="200"/>
                  </a:cubicBezTo>
                  <a:cubicBezTo>
                    <a:pt x="11" y="200"/>
                    <a:pt x="0" y="189"/>
                    <a:pt x="0" y="176"/>
                  </a:cubicBezTo>
                  <a:moveTo>
                    <a:pt x="0" y="100"/>
                  </a:moveTo>
                  <a:cubicBezTo>
                    <a:pt x="0" y="87"/>
                    <a:pt x="11" y="76"/>
                    <a:pt x="24" y="76"/>
                  </a:cubicBezTo>
                  <a:cubicBezTo>
                    <a:pt x="37" y="76"/>
                    <a:pt x="48" y="87"/>
                    <a:pt x="48" y="100"/>
                  </a:cubicBezTo>
                  <a:cubicBezTo>
                    <a:pt x="48" y="113"/>
                    <a:pt x="37" y="124"/>
                    <a:pt x="24" y="124"/>
                  </a:cubicBezTo>
                  <a:cubicBezTo>
                    <a:pt x="11" y="124"/>
                    <a:pt x="0" y="113"/>
                    <a:pt x="0" y="100"/>
                  </a:cubicBezTo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22" name="Freeform 85"/>
            <p:cNvSpPr>
              <a:spLocks noEditPoints="1"/>
            </p:cNvSpPr>
            <p:nvPr/>
          </p:nvSpPr>
          <p:spPr bwMode="auto">
            <a:xfrm>
              <a:off x="12134003" y="1388128"/>
              <a:ext cx="487421" cy="413005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0 w 256"/>
                <a:gd name="T5" fmla="*/ 2147483646 h 216"/>
                <a:gd name="T6" fmla="*/ 2147483646 w 256"/>
                <a:gd name="T7" fmla="*/ 0 h 216"/>
                <a:gd name="T8" fmla="*/ 2147483646 w 256"/>
                <a:gd name="T9" fmla="*/ 0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0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2147483646 w 256"/>
                <a:gd name="T71" fmla="*/ 2147483646 h 216"/>
                <a:gd name="T72" fmla="*/ 2147483646 w 256"/>
                <a:gd name="T73" fmla="*/ 2147483646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16">
                  <a:moveTo>
                    <a:pt x="244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84" y="88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3" y="88"/>
                    <a:pt x="48" y="83"/>
                    <a:pt x="48" y="76"/>
                  </a:cubicBezTo>
                  <a:cubicBezTo>
                    <a:pt x="48" y="69"/>
                    <a:pt x="53" y="64"/>
                    <a:pt x="60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51" y="64"/>
                    <a:pt x="256" y="69"/>
                    <a:pt x="256" y="76"/>
                  </a:cubicBezTo>
                  <a:cubicBezTo>
                    <a:pt x="256" y="83"/>
                    <a:pt x="251" y="88"/>
                    <a:pt x="244" y="88"/>
                  </a:cubicBezTo>
                  <a:cubicBezTo>
                    <a:pt x="176" y="88"/>
                    <a:pt x="176" y="88"/>
                    <a:pt x="176" y="88"/>
                  </a:cubicBezTo>
                  <a:lnTo>
                    <a:pt x="84" y="88"/>
                  </a:lnTo>
                  <a:close/>
                  <a:moveTo>
                    <a:pt x="12" y="128"/>
                  </a:move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moveTo>
                    <a:pt x="84" y="192"/>
                  </a:moveTo>
                  <a:cubicBezTo>
                    <a:pt x="124" y="192"/>
                    <a:pt x="124" y="192"/>
                    <a:pt x="124" y="192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244" y="192"/>
                    <a:pt x="244" y="192"/>
                    <a:pt x="244" y="192"/>
                  </a:cubicBezTo>
                  <a:cubicBezTo>
                    <a:pt x="251" y="192"/>
                    <a:pt x="256" y="197"/>
                    <a:pt x="256" y="204"/>
                  </a:cubicBezTo>
                  <a:cubicBezTo>
                    <a:pt x="256" y="211"/>
                    <a:pt x="251" y="216"/>
                    <a:pt x="244" y="216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84" y="216"/>
                    <a:pt x="84" y="216"/>
                    <a:pt x="84" y="216"/>
                  </a:cubicBezTo>
                  <a:cubicBezTo>
                    <a:pt x="77" y="216"/>
                    <a:pt x="72" y="211"/>
                    <a:pt x="72" y="204"/>
                  </a:cubicBezTo>
                  <a:cubicBezTo>
                    <a:pt x="72" y="197"/>
                    <a:pt x="77" y="192"/>
                    <a:pt x="84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23" name="Freeform 86"/>
            <p:cNvSpPr>
              <a:spLocks noEditPoints="1"/>
            </p:cNvSpPr>
            <p:nvPr/>
          </p:nvSpPr>
          <p:spPr bwMode="auto">
            <a:xfrm>
              <a:off x="11280086" y="1388128"/>
              <a:ext cx="487421" cy="413005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0 w 256"/>
                <a:gd name="T5" fmla="*/ 2147483646 h 216"/>
                <a:gd name="T6" fmla="*/ 2147483646 w 256"/>
                <a:gd name="T7" fmla="*/ 0 h 216"/>
                <a:gd name="T8" fmla="*/ 2147483646 w 256"/>
                <a:gd name="T9" fmla="*/ 0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2147483646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0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2147483646 w 256"/>
                <a:gd name="T71" fmla="*/ 2147483646 h 216"/>
                <a:gd name="T72" fmla="*/ 2147483646 w 256"/>
                <a:gd name="T73" fmla="*/ 2147483646 h 216"/>
                <a:gd name="T74" fmla="*/ 2147483646 w 256"/>
                <a:gd name="T75" fmla="*/ 2147483646 h 216"/>
                <a:gd name="T76" fmla="*/ 2147483646 w 256"/>
                <a:gd name="T77" fmla="*/ 2147483646 h 216"/>
                <a:gd name="T78" fmla="*/ 2147483646 w 256"/>
                <a:gd name="T79" fmla="*/ 2147483646 h 216"/>
                <a:gd name="T80" fmla="*/ 2147483646 w 256"/>
                <a:gd name="T81" fmla="*/ 2147483646 h 216"/>
                <a:gd name="T82" fmla="*/ 2147483646 w 256"/>
                <a:gd name="T83" fmla="*/ 2147483646 h 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6" h="216">
                  <a:moveTo>
                    <a:pt x="244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53" y="88"/>
                    <a:pt x="48" y="83"/>
                    <a:pt x="48" y="76"/>
                  </a:cubicBezTo>
                  <a:cubicBezTo>
                    <a:pt x="48" y="69"/>
                    <a:pt x="53" y="64"/>
                    <a:pt x="60" y="64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203" y="64"/>
                    <a:pt x="208" y="69"/>
                    <a:pt x="208" y="76"/>
                  </a:cubicBezTo>
                  <a:cubicBezTo>
                    <a:pt x="208" y="83"/>
                    <a:pt x="203" y="88"/>
                    <a:pt x="196" y="88"/>
                  </a:cubicBezTo>
                  <a:lnTo>
                    <a:pt x="172" y="88"/>
                  </a:lnTo>
                  <a:close/>
                  <a:moveTo>
                    <a:pt x="12" y="128"/>
                  </a:move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moveTo>
                    <a:pt x="84" y="192"/>
                  </a:moveTo>
                  <a:cubicBezTo>
                    <a:pt x="108" y="192"/>
                    <a:pt x="108" y="192"/>
                    <a:pt x="108" y="192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52" y="192"/>
                    <a:pt x="152" y="192"/>
                    <a:pt x="152" y="192"/>
                  </a:cubicBezTo>
                  <a:cubicBezTo>
                    <a:pt x="172" y="192"/>
                    <a:pt x="172" y="192"/>
                    <a:pt x="172" y="192"/>
                  </a:cubicBezTo>
                  <a:cubicBezTo>
                    <a:pt x="179" y="192"/>
                    <a:pt x="184" y="197"/>
                    <a:pt x="184" y="204"/>
                  </a:cubicBezTo>
                  <a:cubicBezTo>
                    <a:pt x="184" y="211"/>
                    <a:pt x="179" y="216"/>
                    <a:pt x="172" y="216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08" y="216"/>
                    <a:pt x="108" y="216"/>
                    <a:pt x="108" y="216"/>
                  </a:cubicBezTo>
                  <a:cubicBezTo>
                    <a:pt x="84" y="216"/>
                    <a:pt x="84" y="216"/>
                    <a:pt x="84" y="216"/>
                  </a:cubicBezTo>
                  <a:cubicBezTo>
                    <a:pt x="77" y="216"/>
                    <a:pt x="72" y="211"/>
                    <a:pt x="72" y="204"/>
                  </a:cubicBezTo>
                  <a:cubicBezTo>
                    <a:pt x="72" y="197"/>
                    <a:pt x="77" y="192"/>
                    <a:pt x="84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24" name="Freeform 87"/>
            <p:cNvSpPr>
              <a:spLocks noEditPoints="1"/>
            </p:cNvSpPr>
            <p:nvPr/>
          </p:nvSpPr>
          <p:spPr bwMode="auto">
            <a:xfrm>
              <a:off x="10426170" y="1388128"/>
              <a:ext cx="487421" cy="413005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0 w 256"/>
                <a:gd name="T5" fmla="*/ 2147483646 h 216"/>
                <a:gd name="T6" fmla="*/ 2147483646 w 256"/>
                <a:gd name="T7" fmla="*/ 0 h 216"/>
                <a:gd name="T8" fmla="*/ 2147483646 w 256"/>
                <a:gd name="T9" fmla="*/ 0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2147483646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2147483646 w 256"/>
                <a:gd name="T33" fmla="*/ 2147483646 h 216"/>
                <a:gd name="T34" fmla="*/ 2147483646 w 256"/>
                <a:gd name="T35" fmla="*/ 2147483646 h 216"/>
                <a:gd name="T36" fmla="*/ 0 w 256"/>
                <a:gd name="T37" fmla="*/ 2147483646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0 w 256"/>
                <a:gd name="T51" fmla="*/ 2147483646 h 216"/>
                <a:gd name="T52" fmla="*/ 2147483646 w 256"/>
                <a:gd name="T53" fmla="*/ 2147483646 h 216"/>
                <a:gd name="T54" fmla="*/ 2147483646 w 256"/>
                <a:gd name="T55" fmla="*/ 2147483646 h 216"/>
                <a:gd name="T56" fmla="*/ 2147483646 w 256"/>
                <a:gd name="T57" fmla="*/ 2147483646 h 216"/>
                <a:gd name="T58" fmla="*/ 2147483646 w 256"/>
                <a:gd name="T59" fmla="*/ 2147483646 h 216"/>
                <a:gd name="T60" fmla="*/ 2147483646 w 256"/>
                <a:gd name="T61" fmla="*/ 2147483646 h 216"/>
                <a:gd name="T62" fmla="*/ 2147483646 w 256"/>
                <a:gd name="T63" fmla="*/ 2147483646 h 216"/>
                <a:gd name="T64" fmla="*/ 2147483646 w 256"/>
                <a:gd name="T65" fmla="*/ 2147483646 h 216"/>
                <a:gd name="T66" fmla="*/ 2147483646 w 256"/>
                <a:gd name="T67" fmla="*/ 2147483646 h 216"/>
                <a:gd name="T68" fmla="*/ 2147483646 w 256"/>
                <a:gd name="T69" fmla="*/ 2147483646 h 216"/>
                <a:gd name="T70" fmla="*/ 0 w 256"/>
                <a:gd name="T71" fmla="*/ 2147483646 h 216"/>
                <a:gd name="T72" fmla="*/ 2147483646 w 256"/>
                <a:gd name="T73" fmla="*/ 2147483646 h 2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6" h="216">
                  <a:moveTo>
                    <a:pt x="244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12" y="64"/>
                  </a:moveTo>
                  <a:cubicBezTo>
                    <a:pt x="80" y="64"/>
                    <a:pt x="80" y="64"/>
                    <a:pt x="80" y="64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203" y="64"/>
                    <a:pt x="208" y="69"/>
                    <a:pt x="208" y="76"/>
                  </a:cubicBezTo>
                  <a:cubicBezTo>
                    <a:pt x="208" y="83"/>
                    <a:pt x="203" y="88"/>
                    <a:pt x="19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83"/>
                    <a:pt x="0" y="76"/>
                  </a:cubicBezTo>
                  <a:cubicBezTo>
                    <a:pt x="0" y="69"/>
                    <a:pt x="5" y="64"/>
                    <a:pt x="12" y="64"/>
                  </a:cubicBezTo>
                  <a:moveTo>
                    <a:pt x="12" y="128"/>
                  </a:move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moveTo>
                    <a:pt x="1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72" y="192"/>
                    <a:pt x="172" y="192"/>
                    <a:pt x="172" y="192"/>
                  </a:cubicBezTo>
                  <a:cubicBezTo>
                    <a:pt x="179" y="192"/>
                    <a:pt x="184" y="197"/>
                    <a:pt x="184" y="204"/>
                  </a:cubicBezTo>
                  <a:cubicBezTo>
                    <a:pt x="184" y="211"/>
                    <a:pt x="179" y="216"/>
                    <a:pt x="172" y="216"/>
                  </a:cubicBezTo>
                  <a:cubicBezTo>
                    <a:pt x="132" y="216"/>
                    <a:pt x="132" y="216"/>
                    <a:pt x="132" y="216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5" y="216"/>
                    <a:pt x="0" y="211"/>
                    <a:pt x="0" y="204"/>
                  </a:cubicBezTo>
                  <a:cubicBezTo>
                    <a:pt x="0" y="197"/>
                    <a:pt x="5" y="192"/>
                    <a:pt x="12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1425" name="Freeform 88"/>
            <p:cNvSpPr>
              <a:spLocks noEditPoints="1"/>
            </p:cNvSpPr>
            <p:nvPr/>
          </p:nvSpPr>
          <p:spPr bwMode="auto">
            <a:xfrm>
              <a:off x="9572253" y="1388128"/>
              <a:ext cx="487421" cy="413005"/>
            </a:xfrm>
            <a:custGeom>
              <a:avLst/>
              <a:gdLst>
                <a:gd name="T0" fmla="*/ 2147483646 w 256"/>
                <a:gd name="T1" fmla="*/ 2147483646 h 216"/>
                <a:gd name="T2" fmla="*/ 2147483646 w 256"/>
                <a:gd name="T3" fmla="*/ 2147483646 h 216"/>
                <a:gd name="T4" fmla="*/ 0 w 256"/>
                <a:gd name="T5" fmla="*/ 2147483646 h 216"/>
                <a:gd name="T6" fmla="*/ 2147483646 w 256"/>
                <a:gd name="T7" fmla="*/ 2147483646 h 216"/>
                <a:gd name="T8" fmla="*/ 2147483646 w 256"/>
                <a:gd name="T9" fmla="*/ 2147483646 h 216"/>
                <a:gd name="T10" fmla="*/ 2147483646 w 256"/>
                <a:gd name="T11" fmla="*/ 2147483646 h 216"/>
                <a:gd name="T12" fmla="*/ 2147483646 w 256"/>
                <a:gd name="T13" fmla="*/ 2147483646 h 216"/>
                <a:gd name="T14" fmla="*/ 2147483646 w 256"/>
                <a:gd name="T15" fmla="*/ 2147483646 h 216"/>
                <a:gd name="T16" fmla="*/ 2147483646 w 256"/>
                <a:gd name="T17" fmla="*/ 2147483646 h 216"/>
                <a:gd name="T18" fmla="*/ 0 w 256"/>
                <a:gd name="T19" fmla="*/ 2147483646 h 216"/>
                <a:gd name="T20" fmla="*/ 2147483646 w 256"/>
                <a:gd name="T21" fmla="*/ 2147483646 h 216"/>
                <a:gd name="T22" fmla="*/ 2147483646 w 256"/>
                <a:gd name="T23" fmla="*/ 2147483646 h 216"/>
                <a:gd name="T24" fmla="*/ 2147483646 w 256"/>
                <a:gd name="T25" fmla="*/ 2147483646 h 216"/>
                <a:gd name="T26" fmla="*/ 2147483646 w 256"/>
                <a:gd name="T27" fmla="*/ 2147483646 h 216"/>
                <a:gd name="T28" fmla="*/ 2147483646 w 256"/>
                <a:gd name="T29" fmla="*/ 2147483646 h 216"/>
                <a:gd name="T30" fmla="*/ 2147483646 w 256"/>
                <a:gd name="T31" fmla="*/ 2147483646 h 216"/>
                <a:gd name="T32" fmla="*/ 0 w 256"/>
                <a:gd name="T33" fmla="*/ 2147483646 h 216"/>
                <a:gd name="T34" fmla="*/ 2147483646 w 256"/>
                <a:gd name="T35" fmla="*/ 0 h 216"/>
                <a:gd name="T36" fmla="*/ 2147483646 w 256"/>
                <a:gd name="T37" fmla="*/ 0 h 216"/>
                <a:gd name="T38" fmla="*/ 2147483646 w 256"/>
                <a:gd name="T39" fmla="*/ 2147483646 h 216"/>
                <a:gd name="T40" fmla="*/ 2147483646 w 256"/>
                <a:gd name="T41" fmla="*/ 2147483646 h 216"/>
                <a:gd name="T42" fmla="*/ 2147483646 w 256"/>
                <a:gd name="T43" fmla="*/ 2147483646 h 216"/>
                <a:gd name="T44" fmla="*/ 2147483646 w 256"/>
                <a:gd name="T45" fmla="*/ 2147483646 h 216"/>
                <a:gd name="T46" fmla="*/ 2147483646 w 256"/>
                <a:gd name="T47" fmla="*/ 2147483646 h 216"/>
                <a:gd name="T48" fmla="*/ 2147483646 w 256"/>
                <a:gd name="T49" fmla="*/ 2147483646 h 216"/>
                <a:gd name="T50" fmla="*/ 2147483646 w 256"/>
                <a:gd name="T51" fmla="*/ 2147483646 h 216"/>
                <a:gd name="T52" fmla="*/ 0 w 256"/>
                <a:gd name="T53" fmla="*/ 2147483646 h 216"/>
                <a:gd name="T54" fmla="*/ 2147483646 w 256"/>
                <a:gd name="T55" fmla="*/ 2147483646 h 21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56" h="216">
                  <a:moveTo>
                    <a:pt x="244" y="152"/>
                  </a:moveTo>
                  <a:cubicBezTo>
                    <a:pt x="12" y="152"/>
                    <a:pt x="12" y="152"/>
                    <a:pt x="12" y="152"/>
                  </a:cubicBezTo>
                  <a:cubicBezTo>
                    <a:pt x="5" y="152"/>
                    <a:pt x="0" y="147"/>
                    <a:pt x="0" y="140"/>
                  </a:cubicBezTo>
                  <a:cubicBezTo>
                    <a:pt x="0" y="133"/>
                    <a:pt x="5" y="128"/>
                    <a:pt x="12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51" y="128"/>
                    <a:pt x="256" y="133"/>
                    <a:pt x="256" y="140"/>
                  </a:cubicBezTo>
                  <a:cubicBezTo>
                    <a:pt x="256" y="147"/>
                    <a:pt x="251" y="152"/>
                    <a:pt x="244" y="152"/>
                  </a:cubicBezTo>
                  <a:moveTo>
                    <a:pt x="244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5" y="88"/>
                    <a:pt x="0" y="83"/>
                    <a:pt x="0" y="76"/>
                  </a:cubicBezTo>
                  <a:cubicBezTo>
                    <a:pt x="0" y="69"/>
                    <a:pt x="5" y="64"/>
                    <a:pt x="12" y="64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51" y="64"/>
                    <a:pt x="256" y="69"/>
                    <a:pt x="256" y="76"/>
                  </a:cubicBezTo>
                  <a:cubicBezTo>
                    <a:pt x="256" y="83"/>
                    <a:pt x="251" y="88"/>
                    <a:pt x="244" y="88"/>
                  </a:cubicBezTo>
                  <a:moveTo>
                    <a:pt x="244" y="24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1" y="0"/>
                    <a:pt x="256" y="5"/>
                    <a:pt x="256" y="12"/>
                  </a:cubicBezTo>
                  <a:cubicBezTo>
                    <a:pt x="256" y="19"/>
                    <a:pt x="251" y="24"/>
                    <a:pt x="244" y="24"/>
                  </a:cubicBezTo>
                  <a:moveTo>
                    <a:pt x="12" y="192"/>
                  </a:moveTo>
                  <a:cubicBezTo>
                    <a:pt x="244" y="192"/>
                    <a:pt x="244" y="192"/>
                    <a:pt x="244" y="192"/>
                  </a:cubicBezTo>
                  <a:cubicBezTo>
                    <a:pt x="251" y="192"/>
                    <a:pt x="256" y="197"/>
                    <a:pt x="256" y="204"/>
                  </a:cubicBezTo>
                  <a:cubicBezTo>
                    <a:pt x="256" y="211"/>
                    <a:pt x="251" y="216"/>
                    <a:pt x="244" y="216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5" y="216"/>
                    <a:pt x="0" y="211"/>
                    <a:pt x="0" y="204"/>
                  </a:cubicBezTo>
                  <a:cubicBezTo>
                    <a:pt x="0" y="197"/>
                    <a:pt x="5" y="192"/>
                    <a:pt x="12" y="19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1061730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09935378-CAB4-44DB-AB1E-A196360A12EE}"/>
              </a:ext>
            </a:extLst>
          </p:cNvPr>
          <p:cNvGrpSpPr/>
          <p:nvPr/>
        </p:nvGrpSpPr>
        <p:grpSpPr>
          <a:xfrm>
            <a:off x="9952034" y="4716028"/>
            <a:ext cx="13094056" cy="4283944"/>
            <a:chOff x="9266237" y="8060456"/>
            <a:chExt cx="13094056" cy="4283944"/>
          </a:xfrm>
        </p:grpSpPr>
        <p:sp>
          <p:nvSpPr>
            <p:cNvPr id="338" name="Freeform 7"/>
            <p:cNvSpPr>
              <a:spLocks noEditPoints="1"/>
            </p:cNvSpPr>
            <p:nvPr/>
          </p:nvSpPr>
          <p:spPr bwMode="auto">
            <a:xfrm>
              <a:off x="10608862" y="8060456"/>
              <a:ext cx="281444" cy="359879"/>
            </a:xfrm>
            <a:custGeom>
              <a:avLst/>
              <a:gdLst>
                <a:gd name="T0" fmla="*/ 2147483646 w 56"/>
                <a:gd name="T1" fmla="*/ 2147483646 h 72"/>
                <a:gd name="T2" fmla="*/ 2147483646 w 56"/>
                <a:gd name="T3" fmla="*/ 2147483646 h 72"/>
                <a:gd name="T4" fmla="*/ 2147483646 w 56"/>
                <a:gd name="T5" fmla="*/ 2147483646 h 72"/>
                <a:gd name="T6" fmla="*/ 2147483646 w 56"/>
                <a:gd name="T7" fmla="*/ 2147483646 h 72"/>
                <a:gd name="T8" fmla="*/ 0 w 56"/>
                <a:gd name="T9" fmla="*/ 2147483646 h 72"/>
                <a:gd name="T10" fmla="*/ 0 w 56"/>
                <a:gd name="T11" fmla="*/ 2147483646 h 72"/>
                <a:gd name="T12" fmla="*/ 0 w 56"/>
                <a:gd name="T13" fmla="*/ 2147483646 h 72"/>
                <a:gd name="T14" fmla="*/ 2147483646 w 56"/>
                <a:gd name="T15" fmla="*/ 2147483646 h 72"/>
                <a:gd name="T16" fmla="*/ 2147483646 w 56"/>
                <a:gd name="T17" fmla="*/ 2147483646 h 72"/>
                <a:gd name="T18" fmla="*/ 2147483646 w 56"/>
                <a:gd name="T19" fmla="*/ 2147483646 h 72"/>
                <a:gd name="T20" fmla="*/ 2147483646 w 56"/>
                <a:gd name="T21" fmla="*/ 2147483646 h 72"/>
                <a:gd name="T22" fmla="*/ 2147483646 w 56"/>
                <a:gd name="T23" fmla="*/ 2147483646 h 72"/>
                <a:gd name="T24" fmla="*/ 2147483646 w 56"/>
                <a:gd name="T25" fmla="*/ 2147483646 h 72"/>
                <a:gd name="T26" fmla="*/ 2147483646 w 56"/>
                <a:gd name="T27" fmla="*/ 2147483646 h 72"/>
                <a:gd name="T28" fmla="*/ 2147483646 w 56"/>
                <a:gd name="T29" fmla="*/ 2147483646 h 72"/>
                <a:gd name="T30" fmla="*/ 2147483646 w 56"/>
                <a:gd name="T31" fmla="*/ 2147483646 h 72"/>
                <a:gd name="T32" fmla="*/ 2147483646 w 56"/>
                <a:gd name="T33" fmla="*/ 2147483646 h 72"/>
                <a:gd name="T34" fmla="*/ 2147483646 w 56"/>
                <a:gd name="T35" fmla="*/ 2147483646 h 72"/>
                <a:gd name="T36" fmla="*/ 2147483646 w 56"/>
                <a:gd name="T37" fmla="*/ 2147483646 h 72"/>
                <a:gd name="T38" fmla="*/ 2147483646 w 56"/>
                <a:gd name="T39" fmla="*/ 2147483646 h 72"/>
                <a:gd name="T40" fmla="*/ 2147483646 w 56"/>
                <a:gd name="T41" fmla="*/ 2147483646 h 72"/>
                <a:gd name="T42" fmla="*/ 2147483646 w 56"/>
                <a:gd name="T43" fmla="*/ 2147483646 h 72"/>
                <a:gd name="T44" fmla="*/ 2147483646 w 56"/>
                <a:gd name="T45" fmla="*/ 2147483646 h 72"/>
                <a:gd name="T46" fmla="*/ 2147483646 w 56"/>
                <a:gd name="T47" fmla="*/ 2147483646 h 72"/>
                <a:gd name="T48" fmla="*/ 2147483646 w 56"/>
                <a:gd name="T49" fmla="*/ 2147483646 h 72"/>
                <a:gd name="T50" fmla="*/ 2147483646 w 56"/>
                <a:gd name="T51" fmla="*/ 2147483646 h 72"/>
                <a:gd name="T52" fmla="*/ 2147483646 w 56"/>
                <a:gd name="T53" fmla="*/ 2147483646 h 72"/>
                <a:gd name="T54" fmla="*/ 2147483646 w 56"/>
                <a:gd name="T55" fmla="*/ 2147483646 h 72"/>
                <a:gd name="T56" fmla="*/ 2147483646 w 56"/>
                <a:gd name="T57" fmla="*/ 2147483646 h 72"/>
                <a:gd name="T58" fmla="*/ 2147483646 w 56"/>
                <a:gd name="T59" fmla="*/ 2147483646 h 72"/>
                <a:gd name="T60" fmla="*/ 2147483646 w 56"/>
                <a:gd name="T61" fmla="*/ 2147483646 h 72"/>
                <a:gd name="T62" fmla="*/ 2147483646 w 56"/>
                <a:gd name="T63" fmla="*/ 2147483646 h 72"/>
                <a:gd name="T64" fmla="*/ 2147483646 w 56"/>
                <a:gd name="T65" fmla="*/ 2147483646 h 72"/>
                <a:gd name="T66" fmla="*/ 2147483646 w 56"/>
                <a:gd name="T67" fmla="*/ 2147483646 h 72"/>
                <a:gd name="T68" fmla="*/ 2147483646 w 56"/>
                <a:gd name="T69" fmla="*/ 2147483646 h 72"/>
                <a:gd name="T70" fmla="*/ 2147483646 w 56"/>
                <a:gd name="T71" fmla="*/ 2147483646 h 72"/>
                <a:gd name="T72" fmla="*/ 2147483646 w 56"/>
                <a:gd name="T73" fmla="*/ 2147483646 h 72"/>
                <a:gd name="T74" fmla="*/ 2147483646 w 56"/>
                <a:gd name="T75" fmla="*/ 2147483646 h 72"/>
                <a:gd name="T76" fmla="*/ 2147483646 w 56"/>
                <a:gd name="T77" fmla="*/ 2147483646 h 72"/>
                <a:gd name="T78" fmla="*/ 2147483646 w 56"/>
                <a:gd name="T79" fmla="*/ 2147483646 h 72"/>
                <a:gd name="T80" fmla="*/ 2147483646 w 56"/>
                <a:gd name="T81" fmla="*/ 2147483646 h 72"/>
                <a:gd name="T82" fmla="*/ 2147483646 w 56"/>
                <a:gd name="T83" fmla="*/ 0 h 72"/>
                <a:gd name="T84" fmla="*/ 2147483646 w 56"/>
                <a:gd name="T85" fmla="*/ 2147483646 h 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6" h="72">
                  <a:moveTo>
                    <a:pt x="47" y="71"/>
                  </a:moveTo>
                  <a:cubicBezTo>
                    <a:pt x="47" y="72"/>
                    <a:pt x="47" y="72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7" y="43"/>
                    <a:pt x="47" y="43"/>
                    <a:pt x="47" y="43"/>
                  </a:cubicBezTo>
                  <a:lnTo>
                    <a:pt x="47" y="71"/>
                  </a:lnTo>
                  <a:close/>
                  <a:moveTo>
                    <a:pt x="37" y="63"/>
                  </a:moveTo>
                  <a:cubicBezTo>
                    <a:pt x="9" y="63"/>
                    <a:pt x="9" y="63"/>
                    <a:pt x="9" y="63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37" y="57"/>
                    <a:pt x="37" y="57"/>
                    <a:pt x="37" y="57"/>
                  </a:cubicBezTo>
                  <a:lnTo>
                    <a:pt x="37" y="63"/>
                  </a:lnTo>
                  <a:close/>
                  <a:moveTo>
                    <a:pt x="38" y="49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6"/>
                    <a:pt x="9" y="46"/>
                  </a:cubicBezTo>
                  <a:lnTo>
                    <a:pt x="38" y="49"/>
                  </a:lnTo>
                  <a:close/>
                  <a:moveTo>
                    <a:pt x="40" y="41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4"/>
                    <a:pt x="12" y="34"/>
                    <a:pt x="12" y="34"/>
                  </a:cubicBezTo>
                  <a:lnTo>
                    <a:pt x="40" y="41"/>
                  </a:lnTo>
                  <a:close/>
                  <a:moveTo>
                    <a:pt x="43" y="34"/>
                  </a:moveTo>
                  <a:cubicBezTo>
                    <a:pt x="40" y="39"/>
                    <a:pt x="40" y="39"/>
                    <a:pt x="40" y="39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9" y="20"/>
                    <a:pt x="19" y="20"/>
                    <a:pt x="19" y="20"/>
                  </a:cubicBezTo>
                  <a:lnTo>
                    <a:pt x="43" y="34"/>
                  </a:lnTo>
                  <a:close/>
                  <a:moveTo>
                    <a:pt x="49" y="30"/>
                  </a:moveTo>
                  <a:cubicBezTo>
                    <a:pt x="44" y="33"/>
                    <a:pt x="44" y="33"/>
                    <a:pt x="44" y="3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3" y="6"/>
                    <a:pt x="33" y="6"/>
                    <a:pt x="33" y="6"/>
                  </a:cubicBezTo>
                  <a:lnTo>
                    <a:pt x="49" y="30"/>
                  </a:lnTo>
                  <a:close/>
                  <a:moveTo>
                    <a:pt x="56" y="28"/>
                  </a:moveTo>
                  <a:cubicBezTo>
                    <a:pt x="50" y="29"/>
                    <a:pt x="50" y="29"/>
                    <a:pt x="50" y="29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56" y="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39" name="Freeform 8"/>
            <p:cNvSpPr>
              <a:spLocks noEditPoints="1"/>
            </p:cNvSpPr>
            <p:nvPr/>
          </p:nvSpPr>
          <p:spPr bwMode="auto">
            <a:xfrm>
              <a:off x="11324006" y="8069684"/>
              <a:ext cx="339116" cy="316048"/>
            </a:xfrm>
            <a:custGeom>
              <a:avLst/>
              <a:gdLst>
                <a:gd name="T0" fmla="*/ 2147483646 w 68"/>
                <a:gd name="T1" fmla="*/ 2147483646 h 63"/>
                <a:gd name="T2" fmla="*/ 2147483646 w 68"/>
                <a:gd name="T3" fmla="*/ 2147483646 h 63"/>
                <a:gd name="T4" fmla="*/ 2147483646 w 68"/>
                <a:gd name="T5" fmla="*/ 2147483646 h 63"/>
                <a:gd name="T6" fmla="*/ 2147483646 w 68"/>
                <a:gd name="T7" fmla="*/ 2147483646 h 63"/>
                <a:gd name="T8" fmla="*/ 2147483646 w 68"/>
                <a:gd name="T9" fmla="*/ 2147483646 h 63"/>
                <a:gd name="T10" fmla="*/ 2147483646 w 68"/>
                <a:gd name="T11" fmla="*/ 2147483646 h 63"/>
                <a:gd name="T12" fmla="*/ 2147483646 w 68"/>
                <a:gd name="T13" fmla="*/ 2147483646 h 63"/>
                <a:gd name="T14" fmla="*/ 2147483646 w 68"/>
                <a:gd name="T15" fmla="*/ 2147483646 h 63"/>
                <a:gd name="T16" fmla="*/ 2147483646 w 68"/>
                <a:gd name="T17" fmla="*/ 2147483646 h 63"/>
                <a:gd name="T18" fmla="*/ 2147483646 w 68"/>
                <a:gd name="T19" fmla="*/ 2147483646 h 63"/>
                <a:gd name="T20" fmla="*/ 2147483646 w 68"/>
                <a:gd name="T21" fmla="*/ 2147483646 h 63"/>
                <a:gd name="T22" fmla="*/ 2147483646 w 68"/>
                <a:gd name="T23" fmla="*/ 2147483646 h 63"/>
                <a:gd name="T24" fmla="*/ 2147483646 w 68"/>
                <a:gd name="T25" fmla="*/ 2147483646 h 63"/>
                <a:gd name="T26" fmla="*/ 2147483646 w 68"/>
                <a:gd name="T27" fmla="*/ 0 h 63"/>
                <a:gd name="T28" fmla="*/ 2147483646 w 68"/>
                <a:gd name="T29" fmla="*/ 2147483646 h 63"/>
                <a:gd name="T30" fmla="*/ 2147483646 w 68"/>
                <a:gd name="T31" fmla="*/ 2147483646 h 63"/>
                <a:gd name="T32" fmla="*/ 2147483646 w 68"/>
                <a:gd name="T33" fmla="*/ 2147483646 h 63"/>
                <a:gd name="T34" fmla="*/ 2147483646 w 68"/>
                <a:gd name="T35" fmla="*/ 2147483646 h 63"/>
                <a:gd name="T36" fmla="*/ 2147483646 w 68"/>
                <a:gd name="T37" fmla="*/ 2147483646 h 63"/>
                <a:gd name="T38" fmla="*/ 2147483646 w 68"/>
                <a:gd name="T39" fmla="*/ 2147483646 h 63"/>
                <a:gd name="T40" fmla="*/ 2147483646 w 68"/>
                <a:gd name="T41" fmla="*/ 2147483646 h 63"/>
                <a:gd name="T42" fmla="*/ 2147483646 w 68"/>
                <a:gd name="T43" fmla="*/ 2147483646 h 63"/>
                <a:gd name="T44" fmla="*/ 2147483646 w 68"/>
                <a:gd name="T45" fmla="*/ 2147483646 h 63"/>
                <a:gd name="T46" fmla="*/ 2147483646 w 68"/>
                <a:gd name="T47" fmla="*/ 2147483646 h 63"/>
                <a:gd name="T48" fmla="*/ 2147483646 w 68"/>
                <a:gd name="T49" fmla="*/ 2147483646 h 63"/>
                <a:gd name="T50" fmla="*/ 2147483646 w 68"/>
                <a:gd name="T51" fmla="*/ 2147483646 h 63"/>
                <a:gd name="T52" fmla="*/ 2147483646 w 68"/>
                <a:gd name="T53" fmla="*/ 2147483646 h 63"/>
                <a:gd name="T54" fmla="*/ 2147483646 w 68"/>
                <a:gd name="T55" fmla="*/ 2147483646 h 63"/>
                <a:gd name="T56" fmla="*/ 2147483646 w 68"/>
                <a:gd name="T57" fmla="*/ 2147483646 h 63"/>
                <a:gd name="T58" fmla="*/ 2147483646 w 68"/>
                <a:gd name="T59" fmla="*/ 2147483646 h 63"/>
                <a:gd name="T60" fmla="*/ 2147483646 w 68"/>
                <a:gd name="T61" fmla="*/ 2147483646 h 6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8" h="63">
                  <a:moveTo>
                    <a:pt x="52" y="40"/>
                  </a:moveTo>
                  <a:cubicBezTo>
                    <a:pt x="55" y="61"/>
                    <a:pt x="55" y="61"/>
                    <a:pt x="55" y="61"/>
                  </a:cubicBezTo>
                  <a:cubicBezTo>
                    <a:pt x="56" y="62"/>
                    <a:pt x="55" y="63"/>
                    <a:pt x="54" y="63"/>
                  </a:cubicBezTo>
                  <a:cubicBezTo>
                    <a:pt x="53" y="63"/>
                    <a:pt x="53" y="63"/>
                    <a:pt x="52" y="6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5" y="63"/>
                    <a:pt x="15" y="63"/>
                  </a:cubicBezTo>
                  <a:cubicBezTo>
                    <a:pt x="13" y="63"/>
                    <a:pt x="13" y="62"/>
                    <a:pt x="13" y="6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4"/>
                    <a:pt x="1" y="23"/>
                    <a:pt x="3" y="22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6" y="0"/>
                    <a:pt x="36" y="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8" y="23"/>
                    <a:pt x="68" y="24"/>
                    <a:pt x="67" y="26"/>
                  </a:cubicBezTo>
                  <a:lnTo>
                    <a:pt x="52" y="40"/>
                  </a:lnTo>
                  <a:close/>
                  <a:moveTo>
                    <a:pt x="59" y="27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8" y="37"/>
                    <a:pt x="48" y="37"/>
                    <a:pt x="48" y="37"/>
                  </a:cubicBezTo>
                  <a:lnTo>
                    <a:pt x="59" y="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0" name="Freeform 9"/>
            <p:cNvSpPr>
              <a:spLocks noEditPoints="1"/>
            </p:cNvSpPr>
            <p:nvPr/>
          </p:nvSpPr>
          <p:spPr bwMode="auto">
            <a:xfrm>
              <a:off x="12048378" y="8085833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0 w 61"/>
                <a:gd name="T7" fmla="*/ 2147483646 h 62"/>
                <a:gd name="T8" fmla="*/ 0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0 w 61"/>
                <a:gd name="T31" fmla="*/ 2147483646 h 62"/>
                <a:gd name="T32" fmla="*/ 0 w 61"/>
                <a:gd name="T33" fmla="*/ 2147483646 h 62"/>
                <a:gd name="T34" fmla="*/ 2147483646 w 61"/>
                <a:gd name="T35" fmla="*/ 0 h 62"/>
                <a:gd name="T36" fmla="*/ 2147483646 w 61"/>
                <a:gd name="T37" fmla="*/ 0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2147483646 w 61"/>
                <a:gd name="T59" fmla="*/ 2147483646 h 62"/>
                <a:gd name="T60" fmla="*/ 2147483646 w 61"/>
                <a:gd name="T61" fmla="*/ 2147483646 h 62"/>
                <a:gd name="T62" fmla="*/ 2147483646 w 61"/>
                <a:gd name="T63" fmla="*/ 2147483646 h 62"/>
                <a:gd name="T64" fmla="*/ 2147483646 w 61"/>
                <a:gd name="T65" fmla="*/ 2147483646 h 62"/>
                <a:gd name="T66" fmla="*/ 2147483646 w 61"/>
                <a:gd name="T67" fmla="*/ 2147483646 h 62"/>
                <a:gd name="T68" fmla="*/ 2147483646 w 61"/>
                <a:gd name="T69" fmla="*/ 2147483646 h 62"/>
                <a:gd name="T70" fmla="*/ 2147483646 w 61"/>
                <a:gd name="T71" fmla="*/ 2147483646 h 62"/>
                <a:gd name="T72" fmla="*/ 2147483646 w 61"/>
                <a:gd name="T73" fmla="*/ 2147483646 h 62"/>
                <a:gd name="T74" fmla="*/ 2147483646 w 61"/>
                <a:gd name="T75" fmla="*/ 2147483646 h 62"/>
                <a:gd name="T76" fmla="*/ 2147483646 w 61"/>
                <a:gd name="T77" fmla="*/ 2147483646 h 62"/>
                <a:gd name="T78" fmla="*/ 2147483646 w 61"/>
                <a:gd name="T79" fmla="*/ 2147483646 h 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1" h="62">
                  <a:moveTo>
                    <a:pt x="61" y="51"/>
                  </a:moveTo>
                  <a:cubicBezTo>
                    <a:pt x="61" y="57"/>
                    <a:pt x="56" y="62"/>
                    <a:pt x="5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8" y="52"/>
                    <a:pt x="12" y="56"/>
                    <a:pt x="17" y="56"/>
                  </a:cubicBezTo>
                  <a:cubicBezTo>
                    <a:pt x="23" y="56"/>
                    <a:pt x="27" y="51"/>
                    <a:pt x="28" y="4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50" y="36"/>
                    <a:pt x="56" y="29"/>
                    <a:pt x="56" y="21"/>
                  </a:cubicBezTo>
                  <a:cubicBezTo>
                    <a:pt x="56" y="13"/>
                    <a:pt x="50" y="7"/>
                    <a:pt x="42" y="7"/>
                  </a:cubicBezTo>
                  <a:cubicBezTo>
                    <a:pt x="34" y="7"/>
                    <a:pt x="27" y="13"/>
                    <a:pt x="27" y="21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7" y="34"/>
                  </a:cubicBezTo>
                  <a:cubicBezTo>
                    <a:pt x="15" y="34"/>
                    <a:pt x="13" y="35"/>
                    <a:pt x="12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lnTo>
                    <a:pt x="61" y="51"/>
                  </a:lnTo>
                  <a:close/>
                  <a:moveTo>
                    <a:pt x="17" y="53"/>
                  </a:moveTo>
                  <a:cubicBezTo>
                    <a:pt x="14" y="53"/>
                    <a:pt x="11" y="51"/>
                    <a:pt x="10" y="49"/>
                  </a:cubicBezTo>
                  <a:cubicBezTo>
                    <a:pt x="11" y="49"/>
                    <a:pt x="13" y="50"/>
                    <a:pt x="14" y="50"/>
                  </a:cubicBezTo>
                  <a:cubicBezTo>
                    <a:pt x="17" y="51"/>
                    <a:pt x="21" y="50"/>
                    <a:pt x="22" y="47"/>
                  </a:cubicBezTo>
                  <a:cubicBezTo>
                    <a:pt x="24" y="43"/>
                    <a:pt x="22" y="40"/>
                    <a:pt x="19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22" y="37"/>
                    <a:pt x="25" y="40"/>
                    <a:pt x="25" y="45"/>
                  </a:cubicBezTo>
                  <a:cubicBezTo>
                    <a:pt x="25" y="49"/>
                    <a:pt x="22" y="53"/>
                    <a:pt x="17" y="53"/>
                  </a:cubicBezTo>
                  <a:close/>
                  <a:moveTo>
                    <a:pt x="42" y="31"/>
                  </a:moveTo>
                  <a:cubicBezTo>
                    <a:pt x="36" y="31"/>
                    <a:pt x="32" y="27"/>
                    <a:pt x="32" y="21"/>
                  </a:cubicBezTo>
                  <a:cubicBezTo>
                    <a:pt x="32" y="16"/>
                    <a:pt x="36" y="12"/>
                    <a:pt x="42" y="12"/>
                  </a:cubicBezTo>
                  <a:cubicBezTo>
                    <a:pt x="47" y="12"/>
                    <a:pt x="52" y="16"/>
                    <a:pt x="52" y="21"/>
                  </a:cubicBezTo>
                  <a:cubicBezTo>
                    <a:pt x="52" y="27"/>
                    <a:pt x="47" y="31"/>
                    <a:pt x="42" y="31"/>
                  </a:cubicBezTo>
                  <a:close/>
                  <a:moveTo>
                    <a:pt x="42" y="14"/>
                  </a:moveTo>
                  <a:cubicBezTo>
                    <a:pt x="38" y="14"/>
                    <a:pt x="34" y="17"/>
                    <a:pt x="34" y="21"/>
                  </a:cubicBezTo>
                  <a:cubicBezTo>
                    <a:pt x="34" y="26"/>
                    <a:pt x="38" y="29"/>
                    <a:pt x="42" y="29"/>
                  </a:cubicBezTo>
                  <a:cubicBezTo>
                    <a:pt x="46" y="29"/>
                    <a:pt x="50" y="26"/>
                    <a:pt x="50" y="21"/>
                  </a:cubicBezTo>
                  <a:cubicBezTo>
                    <a:pt x="50" y="17"/>
                    <a:pt x="46" y="14"/>
                    <a:pt x="4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1" name="Freeform 10"/>
            <p:cNvSpPr>
              <a:spLocks/>
            </p:cNvSpPr>
            <p:nvPr/>
          </p:nvSpPr>
          <p:spPr bwMode="auto">
            <a:xfrm>
              <a:off x="12768136" y="8085833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0 w 62"/>
                <a:gd name="T7" fmla="*/ 2147483646 h 62"/>
                <a:gd name="T8" fmla="*/ 0 w 62"/>
                <a:gd name="T9" fmla="*/ 2147483646 h 62"/>
                <a:gd name="T10" fmla="*/ 2147483646 w 62"/>
                <a:gd name="T11" fmla="*/ 0 h 62"/>
                <a:gd name="T12" fmla="*/ 2147483646 w 62"/>
                <a:gd name="T13" fmla="*/ 0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2">
                  <a:moveTo>
                    <a:pt x="62" y="60"/>
                  </a:moveTo>
                  <a:cubicBezTo>
                    <a:pt x="62" y="61"/>
                    <a:pt x="61" y="62"/>
                    <a:pt x="60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2" y="62"/>
                    <a:pt x="0" y="61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2" y="2"/>
                    <a:pt x="62" y="3"/>
                  </a:cubicBezTo>
                  <a:lnTo>
                    <a:pt x="62" y="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2" name="Freeform 11"/>
            <p:cNvSpPr>
              <a:spLocks noEditPoints="1"/>
            </p:cNvSpPr>
            <p:nvPr/>
          </p:nvSpPr>
          <p:spPr bwMode="auto">
            <a:xfrm>
              <a:off x="13485586" y="8189643"/>
              <a:ext cx="304513" cy="230692"/>
            </a:xfrm>
            <a:custGeom>
              <a:avLst/>
              <a:gdLst>
                <a:gd name="T0" fmla="*/ 2147483646 w 61"/>
                <a:gd name="T1" fmla="*/ 2147483646 h 46"/>
                <a:gd name="T2" fmla="*/ 2147483646 w 61"/>
                <a:gd name="T3" fmla="*/ 2147483646 h 46"/>
                <a:gd name="T4" fmla="*/ 2147483646 w 61"/>
                <a:gd name="T5" fmla="*/ 2147483646 h 46"/>
                <a:gd name="T6" fmla="*/ 2147483646 w 61"/>
                <a:gd name="T7" fmla="*/ 2147483646 h 46"/>
                <a:gd name="T8" fmla="*/ 2147483646 w 61"/>
                <a:gd name="T9" fmla="*/ 2147483646 h 46"/>
                <a:gd name="T10" fmla="*/ 2147483646 w 61"/>
                <a:gd name="T11" fmla="*/ 2147483646 h 46"/>
                <a:gd name="T12" fmla="*/ 2147483646 w 61"/>
                <a:gd name="T13" fmla="*/ 2147483646 h 46"/>
                <a:gd name="T14" fmla="*/ 2147483646 w 61"/>
                <a:gd name="T15" fmla="*/ 2147483646 h 46"/>
                <a:gd name="T16" fmla="*/ 2147483646 w 61"/>
                <a:gd name="T17" fmla="*/ 2147483646 h 46"/>
                <a:gd name="T18" fmla="*/ 0 w 61"/>
                <a:gd name="T19" fmla="*/ 2147483646 h 46"/>
                <a:gd name="T20" fmla="*/ 0 w 61"/>
                <a:gd name="T21" fmla="*/ 2147483646 h 46"/>
                <a:gd name="T22" fmla="*/ 2147483646 w 61"/>
                <a:gd name="T23" fmla="*/ 2147483646 h 46"/>
                <a:gd name="T24" fmla="*/ 2147483646 w 61"/>
                <a:gd name="T25" fmla="*/ 2147483646 h 46"/>
                <a:gd name="T26" fmla="*/ 2147483646 w 61"/>
                <a:gd name="T27" fmla="*/ 2147483646 h 46"/>
                <a:gd name="T28" fmla="*/ 0 w 61"/>
                <a:gd name="T29" fmla="*/ 2147483646 h 46"/>
                <a:gd name="T30" fmla="*/ 0 w 61"/>
                <a:gd name="T31" fmla="*/ 0 h 46"/>
                <a:gd name="T32" fmla="*/ 2147483646 w 61"/>
                <a:gd name="T33" fmla="*/ 0 h 46"/>
                <a:gd name="T34" fmla="*/ 2147483646 w 61"/>
                <a:gd name="T35" fmla="*/ 2147483646 h 46"/>
                <a:gd name="T36" fmla="*/ 2147483646 w 61"/>
                <a:gd name="T37" fmla="*/ 2147483646 h 46"/>
                <a:gd name="T38" fmla="*/ 2147483646 w 61"/>
                <a:gd name="T39" fmla="*/ 2147483646 h 46"/>
                <a:gd name="T40" fmla="*/ 2147483646 w 61"/>
                <a:gd name="T41" fmla="*/ 2147483646 h 46"/>
                <a:gd name="T42" fmla="*/ 2147483646 w 61"/>
                <a:gd name="T43" fmla="*/ 2147483646 h 46"/>
                <a:gd name="T44" fmla="*/ 2147483646 w 61"/>
                <a:gd name="T45" fmla="*/ 2147483646 h 46"/>
                <a:gd name="T46" fmla="*/ 2147483646 w 61"/>
                <a:gd name="T47" fmla="*/ 0 h 46"/>
                <a:gd name="T48" fmla="*/ 2147483646 w 61"/>
                <a:gd name="T49" fmla="*/ 0 h 46"/>
                <a:gd name="T50" fmla="*/ 2147483646 w 61"/>
                <a:gd name="T51" fmla="*/ 2147483646 h 46"/>
                <a:gd name="T52" fmla="*/ 2147483646 w 61"/>
                <a:gd name="T53" fmla="*/ 2147483646 h 46"/>
                <a:gd name="T54" fmla="*/ 2147483646 w 61"/>
                <a:gd name="T55" fmla="*/ 2147483646 h 46"/>
                <a:gd name="T56" fmla="*/ 2147483646 w 61"/>
                <a:gd name="T57" fmla="*/ 2147483646 h 46"/>
                <a:gd name="T58" fmla="*/ 2147483646 w 61"/>
                <a:gd name="T59" fmla="*/ 2147483646 h 46"/>
                <a:gd name="T60" fmla="*/ 2147483646 w 61"/>
                <a:gd name="T61" fmla="*/ 2147483646 h 46"/>
                <a:gd name="T62" fmla="*/ 2147483646 w 61"/>
                <a:gd name="T63" fmla="*/ 2147483646 h 46"/>
                <a:gd name="T64" fmla="*/ 2147483646 w 61"/>
                <a:gd name="T65" fmla="*/ 2147483646 h 46"/>
                <a:gd name="T66" fmla="*/ 2147483646 w 61"/>
                <a:gd name="T67" fmla="*/ 2147483646 h 46"/>
                <a:gd name="T68" fmla="*/ 2147483646 w 61"/>
                <a:gd name="T69" fmla="*/ 2147483646 h 46"/>
                <a:gd name="T70" fmla="*/ 2147483646 w 61"/>
                <a:gd name="T71" fmla="*/ 2147483646 h 46"/>
                <a:gd name="T72" fmla="*/ 2147483646 w 61"/>
                <a:gd name="T73" fmla="*/ 2147483646 h 46"/>
                <a:gd name="T74" fmla="*/ 2147483646 w 61"/>
                <a:gd name="T75" fmla="*/ 2147483646 h 46"/>
                <a:gd name="T76" fmla="*/ 2147483646 w 61"/>
                <a:gd name="T77" fmla="*/ 2147483646 h 46"/>
                <a:gd name="T78" fmla="*/ 2147483646 w 61"/>
                <a:gd name="T79" fmla="*/ 2147483646 h 46"/>
                <a:gd name="T80" fmla="*/ 2147483646 w 61"/>
                <a:gd name="T81" fmla="*/ 2147483646 h 46"/>
                <a:gd name="T82" fmla="*/ 2147483646 w 61"/>
                <a:gd name="T83" fmla="*/ 2147483646 h 46"/>
                <a:gd name="T84" fmla="*/ 2147483646 w 61"/>
                <a:gd name="T85" fmla="*/ 2147483646 h 46"/>
                <a:gd name="T86" fmla="*/ 2147483646 w 61"/>
                <a:gd name="T87" fmla="*/ 2147483646 h 46"/>
                <a:gd name="T88" fmla="*/ 2147483646 w 61"/>
                <a:gd name="T89" fmla="*/ 2147483646 h 46"/>
                <a:gd name="T90" fmla="*/ 2147483646 w 61"/>
                <a:gd name="T91" fmla="*/ 2147483646 h 46"/>
                <a:gd name="T92" fmla="*/ 2147483646 w 61"/>
                <a:gd name="T93" fmla="*/ 2147483646 h 46"/>
                <a:gd name="T94" fmla="*/ 2147483646 w 61"/>
                <a:gd name="T95" fmla="*/ 2147483646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" h="46">
                  <a:moveTo>
                    <a:pt x="36" y="36"/>
                  </a:moveTo>
                  <a:cubicBezTo>
                    <a:pt x="26" y="36"/>
                    <a:pt x="26" y="36"/>
                    <a:pt x="26" y="3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6" y="29"/>
                    <a:pt x="36" y="29"/>
                    <a:pt x="36" y="29"/>
                  </a:cubicBezTo>
                  <a:lnTo>
                    <a:pt x="36" y="36"/>
                  </a:lnTo>
                  <a:close/>
                  <a:moveTo>
                    <a:pt x="61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4"/>
                    <a:pt x="41" y="43"/>
                  </a:cubicBezTo>
                  <a:cubicBezTo>
                    <a:pt x="41" y="32"/>
                    <a:pt x="55" y="31"/>
                    <a:pt x="55" y="26"/>
                  </a:cubicBezTo>
                  <a:cubicBezTo>
                    <a:pt x="55" y="24"/>
                    <a:pt x="53" y="22"/>
                    <a:pt x="51" y="22"/>
                  </a:cubicBezTo>
                  <a:cubicBezTo>
                    <a:pt x="49" y="22"/>
                    <a:pt x="48" y="23"/>
                    <a:pt x="47" y="24"/>
                  </a:cubicBezTo>
                  <a:cubicBezTo>
                    <a:pt x="46" y="24"/>
                    <a:pt x="46" y="25"/>
                    <a:pt x="45" y="25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5" y="18"/>
                    <a:pt x="48" y="16"/>
                    <a:pt x="51" y="16"/>
                  </a:cubicBezTo>
                  <a:cubicBezTo>
                    <a:pt x="57" y="16"/>
                    <a:pt x="61" y="20"/>
                    <a:pt x="61" y="25"/>
                  </a:cubicBezTo>
                  <a:cubicBezTo>
                    <a:pt x="61" y="35"/>
                    <a:pt x="48" y="35"/>
                    <a:pt x="47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1" y="38"/>
                    <a:pt x="61" y="38"/>
                    <a:pt x="61" y="38"/>
                  </a:cubicBezTo>
                  <a:lnTo>
                    <a:pt x="61" y="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3" name="Freeform 12"/>
            <p:cNvSpPr>
              <a:spLocks noEditPoints="1"/>
            </p:cNvSpPr>
            <p:nvPr/>
          </p:nvSpPr>
          <p:spPr bwMode="auto">
            <a:xfrm>
              <a:off x="14205344" y="8060456"/>
              <a:ext cx="359879" cy="359879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0 w 72"/>
                <a:gd name="T5" fmla="*/ 2147483646 h 72"/>
                <a:gd name="T6" fmla="*/ 2147483646 w 72"/>
                <a:gd name="T7" fmla="*/ 0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2147483646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cubicBezTo>
                    <a:pt x="72" y="56"/>
                    <a:pt x="56" y="72"/>
                    <a:pt x="36" y="72"/>
                  </a:cubicBez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lose/>
                  <a:moveTo>
                    <a:pt x="16" y="43"/>
                  </a:moveTo>
                  <a:cubicBezTo>
                    <a:pt x="16" y="41"/>
                    <a:pt x="15" y="39"/>
                    <a:pt x="15" y="36"/>
                  </a:cubicBezTo>
                  <a:cubicBezTo>
                    <a:pt x="15" y="34"/>
                    <a:pt x="16" y="32"/>
                    <a:pt x="16" y="30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6"/>
                    <a:pt x="5" y="31"/>
                    <a:pt x="5" y="36"/>
                  </a:cubicBezTo>
                  <a:cubicBezTo>
                    <a:pt x="5" y="42"/>
                    <a:pt x="6" y="46"/>
                    <a:pt x="9" y="51"/>
                  </a:cubicBezTo>
                  <a:lnTo>
                    <a:pt x="16" y="43"/>
                  </a:lnTo>
                  <a:close/>
                  <a:moveTo>
                    <a:pt x="51" y="36"/>
                  </a:moveTo>
                  <a:cubicBezTo>
                    <a:pt x="51" y="28"/>
                    <a:pt x="44" y="21"/>
                    <a:pt x="36" y="21"/>
                  </a:cubicBezTo>
                  <a:cubicBezTo>
                    <a:pt x="27" y="21"/>
                    <a:pt x="20" y="28"/>
                    <a:pt x="20" y="36"/>
                  </a:cubicBezTo>
                  <a:cubicBezTo>
                    <a:pt x="20" y="45"/>
                    <a:pt x="27" y="52"/>
                    <a:pt x="36" y="52"/>
                  </a:cubicBezTo>
                  <a:cubicBezTo>
                    <a:pt x="44" y="52"/>
                    <a:pt x="51" y="45"/>
                    <a:pt x="51" y="36"/>
                  </a:cubicBezTo>
                  <a:close/>
                  <a:moveTo>
                    <a:pt x="21" y="9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31" y="16"/>
                    <a:pt x="33" y="16"/>
                    <a:pt x="36" y="16"/>
                  </a:cubicBezTo>
                  <a:cubicBezTo>
                    <a:pt x="38" y="16"/>
                    <a:pt x="40" y="16"/>
                    <a:pt x="42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6" y="7"/>
                    <a:pt x="41" y="5"/>
                    <a:pt x="36" y="5"/>
                  </a:cubicBezTo>
                  <a:cubicBezTo>
                    <a:pt x="31" y="5"/>
                    <a:pt x="26" y="7"/>
                    <a:pt x="21" y="9"/>
                  </a:cubicBezTo>
                  <a:close/>
                  <a:moveTo>
                    <a:pt x="50" y="64"/>
                  </a:moveTo>
                  <a:cubicBezTo>
                    <a:pt x="42" y="56"/>
                    <a:pt x="42" y="56"/>
                    <a:pt x="42" y="56"/>
                  </a:cubicBezTo>
                  <a:cubicBezTo>
                    <a:pt x="40" y="56"/>
                    <a:pt x="38" y="57"/>
                    <a:pt x="36" y="57"/>
                  </a:cubicBezTo>
                  <a:cubicBezTo>
                    <a:pt x="33" y="57"/>
                    <a:pt x="31" y="56"/>
                    <a:pt x="29" y="56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6" y="66"/>
                    <a:pt x="31" y="67"/>
                    <a:pt x="36" y="67"/>
                  </a:cubicBezTo>
                  <a:cubicBezTo>
                    <a:pt x="41" y="67"/>
                    <a:pt x="46" y="66"/>
                    <a:pt x="50" y="64"/>
                  </a:cubicBezTo>
                  <a:close/>
                  <a:moveTo>
                    <a:pt x="63" y="51"/>
                  </a:moveTo>
                  <a:cubicBezTo>
                    <a:pt x="65" y="46"/>
                    <a:pt x="67" y="42"/>
                    <a:pt x="67" y="36"/>
                  </a:cubicBezTo>
                  <a:cubicBezTo>
                    <a:pt x="67" y="31"/>
                    <a:pt x="65" y="26"/>
                    <a:pt x="63" y="22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2"/>
                    <a:pt x="56" y="34"/>
                    <a:pt x="56" y="36"/>
                  </a:cubicBezTo>
                  <a:cubicBezTo>
                    <a:pt x="56" y="39"/>
                    <a:pt x="56" y="41"/>
                    <a:pt x="55" y="43"/>
                  </a:cubicBezTo>
                  <a:lnTo>
                    <a:pt x="63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4" name="Freeform 13"/>
            <p:cNvSpPr>
              <a:spLocks noEditPoints="1"/>
            </p:cNvSpPr>
            <p:nvPr/>
          </p:nvSpPr>
          <p:spPr bwMode="auto">
            <a:xfrm>
              <a:off x="14925102" y="8085833"/>
              <a:ext cx="304513" cy="304513"/>
            </a:xfrm>
            <a:custGeom>
              <a:avLst/>
              <a:gdLst>
                <a:gd name="T0" fmla="*/ 2147483646 w 61"/>
                <a:gd name="T1" fmla="*/ 2147483646 h 61"/>
                <a:gd name="T2" fmla="*/ 2147483646 w 61"/>
                <a:gd name="T3" fmla="*/ 2147483646 h 61"/>
                <a:gd name="T4" fmla="*/ 2147483646 w 61"/>
                <a:gd name="T5" fmla="*/ 2147483646 h 61"/>
                <a:gd name="T6" fmla="*/ 2147483646 w 61"/>
                <a:gd name="T7" fmla="*/ 2147483646 h 61"/>
                <a:gd name="T8" fmla="*/ 2147483646 w 61"/>
                <a:gd name="T9" fmla="*/ 2147483646 h 61"/>
                <a:gd name="T10" fmla="*/ 0 w 61"/>
                <a:gd name="T11" fmla="*/ 2147483646 h 61"/>
                <a:gd name="T12" fmla="*/ 0 w 61"/>
                <a:gd name="T13" fmla="*/ 2147483646 h 61"/>
                <a:gd name="T14" fmla="*/ 2147483646 w 61"/>
                <a:gd name="T15" fmla="*/ 0 h 61"/>
                <a:gd name="T16" fmla="*/ 2147483646 w 61"/>
                <a:gd name="T17" fmla="*/ 0 h 61"/>
                <a:gd name="T18" fmla="*/ 2147483646 w 61"/>
                <a:gd name="T19" fmla="*/ 2147483646 h 61"/>
                <a:gd name="T20" fmla="*/ 2147483646 w 61"/>
                <a:gd name="T21" fmla="*/ 2147483646 h 61"/>
                <a:gd name="T22" fmla="*/ 2147483646 w 61"/>
                <a:gd name="T23" fmla="*/ 2147483646 h 61"/>
                <a:gd name="T24" fmla="*/ 2147483646 w 61"/>
                <a:gd name="T25" fmla="*/ 2147483646 h 61"/>
                <a:gd name="T26" fmla="*/ 2147483646 w 61"/>
                <a:gd name="T27" fmla="*/ 2147483646 h 61"/>
                <a:gd name="T28" fmla="*/ 2147483646 w 61"/>
                <a:gd name="T29" fmla="*/ 2147483646 h 61"/>
                <a:gd name="T30" fmla="*/ 2147483646 w 61"/>
                <a:gd name="T31" fmla="*/ 2147483646 h 61"/>
                <a:gd name="T32" fmla="*/ 2147483646 w 61"/>
                <a:gd name="T33" fmla="*/ 2147483646 h 61"/>
                <a:gd name="T34" fmla="*/ 2147483646 w 61"/>
                <a:gd name="T35" fmla="*/ 2147483646 h 6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1" h="61">
                  <a:moveTo>
                    <a:pt x="60" y="4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1"/>
                    <a:pt x="38" y="61"/>
                    <a:pt x="36" y="61"/>
                  </a:cubicBezTo>
                  <a:cubicBezTo>
                    <a:pt x="35" y="61"/>
                    <a:pt x="34" y="61"/>
                    <a:pt x="33" y="6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" y="29"/>
                    <a:pt x="0" y="25"/>
                    <a:pt x="0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9" y="2"/>
                    <a:pt x="31" y="4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4"/>
                    <a:pt x="61" y="35"/>
                    <a:pt x="61" y="36"/>
                  </a:cubicBezTo>
                  <a:cubicBezTo>
                    <a:pt x="61" y="38"/>
                    <a:pt x="61" y="39"/>
                    <a:pt x="60" y="40"/>
                  </a:cubicBezTo>
                  <a:close/>
                  <a:moveTo>
                    <a:pt x="13" y="8"/>
                  </a:moveTo>
                  <a:cubicBezTo>
                    <a:pt x="10" y="8"/>
                    <a:pt x="8" y="10"/>
                    <a:pt x="8" y="13"/>
                  </a:cubicBezTo>
                  <a:cubicBezTo>
                    <a:pt x="8" y="16"/>
                    <a:pt x="10" y="18"/>
                    <a:pt x="13" y="18"/>
                  </a:cubicBezTo>
                  <a:cubicBezTo>
                    <a:pt x="16" y="18"/>
                    <a:pt x="18" y="16"/>
                    <a:pt x="18" y="13"/>
                  </a:cubicBezTo>
                  <a:cubicBezTo>
                    <a:pt x="18" y="10"/>
                    <a:pt x="16" y="8"/>
                    <a:pt x="13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5" name="Freeform 14"/>
            <p:cNvSpPr>
              <a:spLocks noEditPoints="1"/>
            </p:cNvSpPr>
            <p:nvPr/>
          </p:nvSpPr>
          <p:spPr bwMode="auto">
            <a:xfrm>
              <a:off x="15654087" y="8060456"/>
              <a:ext cx="232999" cy="359879"/>
            </a:xfrm>
            <a:custGeom>
              <a:avLst/>
              <a:gdLst>
                <a:gd name="T0" fmla="*/ 2147483646 w 47"/>
                <a:gd name="T1" fmla="*/ 2147483646 h 72"/>
                <a:gd name="T2" fmla="*/ 2147483646 w 47"/>
                <a:gd name="T3" fmla="*/ 2147483646 h 72"/>
                <a:gd name="T4" fmla="*/ 2147483646 w 47"/>
                <a:gd name="T5" fmla="*/ 2147483646 h 72"/>
                <a:gd name="T6" fmla="*/ 2147483646 w 47"/>
                <a:gd name="T7" fmla="*/ 2147483646 h 72"/>
                <a:gd name="T8" fmla="*/ 2147483646 w 47"/>
                <a:gd name="T9" fmla="*/ 2147483646 h 72"/>
                <a:gd name="T10" fmla="*/ 2147483646 w 47"/>
                <a:gd name="T11" fmla="*/ 2147483646 h 72"/>
                <a:gd name="T12" fmla="*/ 2147483646 w 47"/>
                <a:gd name="T13" fmla="*/ 2147483646 h 72"/>
                <a:gd name="T14" fmla="*/ 2147483646 w 47"/>
                <a:gd name="T15" fmla="*/ 2147483646 h 72"/>
                <a:gd name="T16" fmla="*/ 2147483646 w 47"/>
                <a:gd name="T17" fmla="*/ 2147483646 h 72"/>
                <a:gd name="T18" fmla="*/ 2147483646 w 47"/>
                <a:gd name="T19" fmla="*/ 2147483646 h 72"/>
                <a:gd name="T20" fmla="*/ 2147483646 w 47"/>
                <a:gd name="T21" fmla="*/ 2147483646 h 72"/>
                <a:gd name="T22" fmla="*/ 0 w 47"/>
                <a:gd name="T23" fmla="*/ 2147483646 h 72"/>
                <a:gd name="T24" fmla="*/ 2147483646 w 47"/>
                <a:gd name="T25" fmla="*/ 0 h 72"/>
                <a:gd name="T26" fmla="*/ 2147483646 w 47"/>
                <a:gd name="T27" fmla="*/ 2147483646 h 72"/>
                <a:gd name="T28" fmla="*/ 2147483646 w 47"/>
                <a:gd name="T29" fmla="*/ 2147483646 h 72"/>
                <a:gd name="T30" fmla="*/ 2147483646 w 47"/>
                <a:gd name="T31" fmla="*/ 2147483646 h 72"/>
                <a:gd name="T32" fmla="*/ 2147483646 w 47"/>
                <a:gd name="T33" fmla="*/ 2147483646 h 72"/>
                <a:gd name="T34" fmla="*/ 2147483646 w 47"/>
                <a:gd name="T35" fmla="*/ 2147483646 h 72"/>
                <a:gd name="T36" fmla="*/ 2147483646 w 47"/>
                <a:gd name="T37" fmla="*/ 2147483646 h 72"/>
                <a:gd name="T38" fmla="*/ 2147483646 w 47"/>
                <a:gd name="T39" fmla="*/ 2147483646 h 72"/>
                <a:gd name="T40" fmla="*/ 2147483646 w 47"/>
                <a:gd name="T41" fmla="*/ 2147483646 h 72"/>
                <a:gd name="T42" fmla="*/ 2147483646 w 47"/>
                <a:gd name="T43" fmla="*/ 2147483646 h 72"/>
                <a:gd name="T44" fmla="*/ 2147483646 w 47"/>
                <a:gd name="T45" fmla="*/ 2147483646 h 72"/>
                <a:gd name="T46" fmla="*/ 2147483646 w 47"/>
                <a:gd name="T47" fmla="*/ 2147483646 h 72"/>
                <a:gd name="T48" fmla="*/ 2147483646 w 47"/>
                <a:gd name="T49" fmla="*/ 2147483646 h 72"/>
                <a:gd name="T50" fmla="*/ 2147483646 w 47"/>
                <a:gd name="T51" fmla="*/ 2147483646 h 72"/>
                <a:gd name="T52" fmla="*/ 2147483646 w 47"/>
                <a:gd name="T53" fmla="*/ 2147483646 h 72"/>
                <a:gd name="T54" fmla="*/ 2147483646 w 47"/>
                <a:gd name="T55" fmla="*/ 2147483646 h 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7" h="72">
                  <a:moveTo>
                    <a:pt x="23" y="47"/>
                  </a:moveTo>
                  <a:cubicBezTo>
                    <a:pt x="22" y="47"/>
                    <a:pt x="20" y="47"/>
                    <a:pt x="18" y="47"/>
                  </a:cubicBezTo>
                  <a:cubicBezTo>
                    <a:pt x="17" y="46"/>
                    <a:pt x="16" y="45"/>
                    <a:pt x="17" y="44"/>
                  </a:cubicBezTo>
                  <a:cubicBezTo>
                    <a:pt x="17" y="43"/>
                    <a:pt x="18" y="42"/>
                    <a:pt x="19" y="42"/>
                  </a:cubicBezTo>
                  <a:cubicBezTo>
                    <a:pt x="21" y="43"/>
                    <a:pt x="22" y="43"/>
                    <a:pt x="23" y="43"/>
                  </a:cubicBezTo>
                  <a:cubicBezTo>
                    <a:pt x="34" y="43"/>
                    <a:pt x="43" y="34"/>
                    <a:pt x="43" y="24"/>
                  </a:cubicBezTo>
                  <a:cubicBezTo>
                    <a:pt x="43" y="13"/>
                    <a:pt x="34" y="4"/>
                    <a:pt x="23" y="4"/>
                  </a:cubicBezTo>
                  <a:cubicBezTo>
                    <a:pt x="13" y="4"/>
                    <a:pt x="4" y="13"/>
                    <a:pt x="4" y="24"/>
                  </a:cubicBezTo>
                  <a:cubicBezTo>
                    <a:pt x="4" y="27"/>
                    <a:pt x="5" y="30"/>
                    <a:pt x="6" y="32"/>
                  </a:cubicBezTo>
                  <a:cubicBezTo>
                    <a:pt x="7" y="34"/>
                    <a:pt x="6" y="35"/>
                    <a:pt x="5" y="35"/>
                  </a:cubicBezTo>
                  <a:cubicBezTo>
                    <a:pt x="4" y="36"/>
                    <a:pt x="3" y="35"/>
                    <a:pt x="3" y="34"/>
                  </a:cubicBezTo>
                  <a:cubicBezTo>
                    <a:pt x="1" y="31"/>
                    <a:pt x="0" y="27"/>
                    <a:pt x="0" y="24"/>
                  </a:cubicBezTo>
                  <a:cubicBezTo>
                    <a:pt x="0" y="11"/>
                    <a:pt x="11" y="0"/>
                    <a:pt x="23" y="0"/>
                  </a:cubicBezTo>
                  <a:cubicBezTo>
                    <a:pt x="36" y="0"/>
                    <a:pt x="47" y="11"/>
                    <a:pt x="47" y="24"/>
                  </a:cubicBezTo>
                  <a:cubicBezTo>
                    <a:pt x="47" y="37"/>
                    <a:pt x="36" y="47"/>
                    <a:pt x="23" y="47"/>
                  </a:cubicBezTo>
                  <a:close/>
                  <a:moveTo>
                    <a:pt x="24" y="31"/>
                  </a:moveTo>
                  <a:cubicBezTo>
                    <a:pt x="22" y="31"/>
                    <a:pt x="21" y="31"/>
                    <a:pt x="19" y="30"/>
                  </a:cubicBezTo>
                  <a:cubicBezTo>
                    <a:pt x="18" y="31"/>
                    <a:pt x="16" y="33"/>
                    <a:pt x="15" y="35"/>
                  </a:cubicBezTo>
                  <a:cubicBezTo>
                    <a:pt x="8" y="45"/>
                    <a:pt x="5" y="57"/>
                    <a:pt x="7" y="70"/>
                  </a:cubicBezTo>
                  <a:cubicBezTo>
                    <a:pt x="7" y="71"/>
                    <a:pt x="6" y="72"/>
                    <a:pt x="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4" y="72"/>
                    <a:pt x="3" y="71"/>
                    <a:pt x="2" y="70"/>
                  </a:cubicBezTo>
                  <a:cubicBezTo>
                    <a:pt x="1" y="53"/>
                    <a:pt x="6" y="40"/>
                    <a:pt x="11" y="33"/>
                  </a:cubicBezTo>
                  <a:cubicBezTo>
                    <a:pt x="13" y="30"/>
                    <a:pt x="15" y="28"/>
                    <a:pt x="17" y="26"/>
                  </a:cubicBezTo>
                  <a:cubicBezTo>
                    <a:pt x="16" y="25"/>
                    <a:pt x="16" y="24"/>
                    <a:pt x="16" y="23"/>
                  </a:cubicBezTo>
                  <a:cubicBezTo>
                    <a:pt x="16" y="19"/>
                    <a:pt x="20" y="16"/>
                    <a:pt x="24" y="16"/>
                  </a:cubicBezTo>
                  <a:cubicBezTo>
                    <a:pt x="28" y="16"/>
                    <a:pt x="32" y="19"/>
                    <a:pt x="32" y="23"/>
                  </a:cubicBezTo>
                  <a:cubicBezTo>
                    <a:pt x="32" y="28"/>
                    <a:pt x="28" y="31"/>
                    <a:pt x="24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6" name="Freeform 15"/>
            <p:cNvSpPr>
              <a:spLocks noEditPoints="1"/>
            </p:cNvSpPr>
            <p:nvPr/>
          </p:nvSpPr>
          <p:spPr bwMode="auto">
            <a:xfrm>
              <a:off x="16362311" y="8085833"/>
              <a:ext cx="359879" cy="283750"/>
            </a:xfrm>
            <a:custGeom>
              <a:avLst/>
              <a:gdLst>
                <a:gd name="T0" fmla="*/ 2147483646 w 72"/>
                <a:gd name="T1" fmla="*/ 2147483646 h 57"/>
                <a:gd name="T2" fmla="*/ 0 w 72"/>
                <a:gd name="T3" fmla="*/ 2147483646 h 57"/>
                <a:gd name="T4" fmla="*/ 2147483646 w 72"/>
                <a:gd name="T5" fmla="*/ 0 h 57"/>
                <a:gd name="T6" fmla="*/ 2147483646 w 72"/>
                <a:gd name="T7" fmla="*/ 2147483646 h 57"/>
                <a:gd name="T8" fmla="*/ 2147483646 w 72"/>
                <a:gd name="T9" fmla="*/ 2147483646 h 57"/>
                <a:gd name="T10" fmla="*/ 2147483646 w 72"/>
                <a:gd name="T11" fmla="*/ 2147483646 h 57"/>
                <a:gd name="T12" fmla="*/ 0 w 72"/>
                <a:gd name="T13" fmla="*/ 2147483646 h 57"/>
                <a:gd name="T14" fmla="*/ 2147483646 w 72"/>
                <a:gd name="T15" fmla="*/ 2147483646 h 57"/>
                <a:gd name="T16" fmla="*/ 2147483646 w 72"/>
                <a:gd name="T17" fmla="*/ 2147483646 h 57"/>
                <a:gd name="T18" fmla="*/ 2147483646 w 72"/>
                <a:gd name="T19" fmla="*/ 2147483646 h 57"/>
                <a:gd name="T20" fmla="*/ 0 w 72"/>
                <a:gd name="T21" fmla="*/ 2147483646 h 57"/>
                <a:gd name="T22" fmla="*/ 2147483646 w 72"/>
                <a:gd name="T23" fmla="*/ 2147483646 h 57"/>
                <a:gd name="T24" fmla="*/ 2147483646 w 72"/>
                <a:gd name="T25" fmla="*/ 2147483646 h 57"/>
                <a:gd name="T26" fmla="*/ 2147483646 w 72"/>
                <a:gd name="T27" fmla="*/ 2147483646 h 57"/>
                <a:gd name="T28" fmla="*/ 2147483646 w 72"/>
                <a:gd name="T29" fmla="*/ 2147483646 h 57"/>
                <a:gd name="T30" fmla="*/ 2147483646 w 72"/>
                <a:gd name="T31" fmla="*/ 2147483646 h 57"/>
                <a:gd name="T32" fmla="*/ 2147483646 w 72"/>
                <a:gd name="T33" fmla="*/ 0 h 57"/>
                <a:gd name="T34" fmla="*/ 2147483646 w 72"/>
                <a:gd name="T35" fmla="*/ 2147483646 h 57"/>
                <a:gd name="T36" fmla="*/ 2147483646 w 72"/>
                <a:gd name="T37" fmla="*/ 2147483646 h 57"/>
                <a:gd name="T38" fmla="*/ 2147483646 w 72"/>
                <a:gd name="T39" fmla="*/ 2147483646 h 57"/>
                <a:gd name="T40" fmla="*/ 2147483646 w 72"/>
                <a:gd name="T41" fmla="*/ 2147483646 h 57"/>
                <a:gd name="T42" fmla="*/ 2147483646 w 72"/>
                <a:gd name="T43" fmla="*/ 2147483646 h 57"/>
                <a:gd name="T44" fmla="*/ 2147483646 w 72"/>
                <a:gd name="T45" fmla="*/ 2147483646 h 57"/>
                <a:gd name="T46" fmla="*/ 2147483646 w 72"/>
                <a:gd name="T47" fmla="*/ 2147483646 h 57"/>
                <a:gd name="T48" fmla="*/ 2147483646 w 72"/>
                <a:gd name="T49" fmla="*/ 2147483646 h 57"/>
                <a:gd name="T50" fmla="*/ 2147483646 w 72"/>
                <a:gd name="T51" fmla="*/ 2147483646 h 57"/>
                <a:gd name="T52" fmla="*/ 2147483646 w 72"/>
                <a:gd name="T53" fmla="*/ 2147483646 h 57"/>
                <a:gd name="T54" fmla="*/ 2147483646 w 72"/>
                <a:gd name="T55" fmla="*/ 2147483646 h 57"/>
                <a:gd name="T56" fmla="*/ 2147483646 w 72"/>
                <a:gd name="T57" fmla="*/ 2147483646 h 57"/>
                <a:gd name="T58" fmla="*/ 2147483646 w 72"/>
                <a:gd name="T59" fmla="*/ 0 h 57"/>
                <a:gd name="T60" fmla="*/ 2147483646 w 72"/>
                <a:gd name="T61" fmla="*/ 2147483646 h 57"/>
                <a:gd name="T62" fmla="*/ 2147483646 w 72"/>
                <a:gd name="T63" fmla="*/ 2147483646 h 57"/>
                <a:gd name="T64" fmla="*/ 2147483646 w 72"/>
                <a:gd name="T65" fmla="*/ 2147483646 h 57"/>
                <a:gd name="T66" fmla="*/ 2147483646 w 72"/>
                <a:gd name="T67" fmla="*/ 2147483646 h 57"/>
                <a:gd name="T68" fmla="*/ 2147483646 w 72"/>
                <a:gd name="T69" fmla="*/ 2147483646 h 57"/>
                <a:gd name="T70" fmla="*/ 2147483646 w 72"/>
                <a:gd name="T71" fmla="*/ 2147483646 h 57"/>
                <a:gd name="T72" fmla="*/ 2147483646 w 72"/>
                <a:gd name="T73" fmla="*/ 2147483646 h 57"/>
                <a:gd name="T74" fmla="*/ 2147483646 w 72"/>
                <a:gd name="T75" fmla="*/ 2147483646 h 57"/>
                <a:gd name="T76" fmla="*/ 2147483646 w 72"/>
                <a:gd name="T77" fmla="*/ 2147483646 h 57"/>
                <a:gd name="T78" fmla="*/ 2147483646 w 72"/>
                <a:gd name="T79" fmla="*/ 2147483646 h 5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2" h="57">
                  <a:moveTo>
                    <a:pt x="21" y="12"/>
                  </a:moveTo>
                  <a:cubicBezTo>
                    <a:pt x="21" y="14"/>
                    <a:pt x="19" y="16"/>
                    <a:pt x="1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1" y="2"/>
                    <a:pt x="21" y="4"/>
                  </a:cubicBezTo>
                  <a:lnTo>
                    <a:pt x="21" y="12"/>
                  </a:lnTo>
                  <a:close/>
                  <a:moveTo>
                    <a:pt x="21" y="33"/>
                  </a:moveTo>
                  <a:cubicBezTo>
                    <a:pt x="21" y="35"/>
                    <a:pt x="19" y="36"/>
                    <a:pt x="17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0" y="35"/>
                    <a:pt x="0" y="3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2" y="21"/>
                    <a:pt x="4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21" y="23"/>
                    <a:pt x="21" y="25"/>
                  </a:cubicBezTo>
                  <a:lnTo>
                    <a:pt x="21" y="33"/>
                  </a:lnTo>
                  <a:close/>
                  <a:moveTo>
                    <a:pt x="21" y="53"/>
                  </a:moveTo>
                  <a:cubicBezTo>
                    <a:pt x="21" y="55"/>
                    <a:pt x="19" y="57"/>
                    <a:pt x="17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0" y="55"/>
                    <a:pt x="0" y="5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3"/>
                    <a:pt x="2" y="42"/>
                    <a:pt x="4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9" y="42"/>
                    <a:pt x="21" y="43"/>
                    <a:pt x="21" y="45"/>
                  </a:cubicBezTo>
                  <a:lnTo>
                    <a:pt x="21" y="53"/>
                  </a:lnTo>
                  <a:close/>
                  <a:moveTo>
                    <a:pt x="47" y="12"/>
                  </a:moveTo>
                  <a:cubicBezTo>
                    <a:pt x="47" y="14"/>
                    <a:pt x="45" y="16"/>
                    <a:pt x="43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8" y="16"/>
                    <a:pt x="26" y="14"/>
                    <a:pt x="26" y="12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8" y="0"/>
                    <a:pt x="30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7" y="2"/>
                    <a:pt x="47" y="4"/>
                  </a:cubicBezTo>
                  <a:lnTo>
                    <a:pt x="47" y="12"/>
                  </a:lnTo>
                  <a:close/>
                  <a:moveTo>
                    <a:pt x="47" y="33"/>
                  </a:moveTo>
                  <a:cubicBezTo>
                    <a:pt x="47" y="35"/>
                    <a:pt x="45" y="36"/>
                    <a:pt x="43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5"/>
                    <a:pt x="26" y="3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3"/>
                    <a:pt x="28" y="21"/>
                    <a:pt x="30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5" y="21"/>
                    <a:pt x="47" y="23"/>
                    <a:pt x="47" y="25"/>
                  </a:cubicBezTo>
                  <a:lnTo>
                    <a:pt x="47" y="33"/>
                  </a:lnTo>
                  <a:close/>
                  <a:moveTo>
                    <a:pt x="47" y="53"/>
                  </a:moveTo>
                  <a:cubicBezTo>
                    <a:pt x="47" y="55"/>
                    <a:pt x="45" y="57"/>
                    <a:pt x="43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8" y="57"/>
                    <a:pt x="26" y="55"/>
                    <a:pt x="26" y="53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3"/>
                    <a:pt x="28" y="42"/>
                    <a:pt x="30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5" y="42"/>
                    <a:pt x="47" y="43"/>
                    <a:pt x="47" y="45"/>
                  </a:cubicBezTo>
                  <a:lnTo>
                    <a:pt x="47" y="53"/>
                  </a:lnTo>
                  <a:close/>
                  <a:moveTo>
                    <a:pt x="72" y="12"/>
                  </a:moveTo>
                  <a:cubicBezTo>
                    <a:pt x="72" y="14"/>
                    <a:pt x="71" y="16"/>
                    <a:pt x="69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4" y="16"/>
                    <a:pt x="52" y="14"/>
                    <a:pt x="52" y="12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2"/>
                    <a:pt x="54" y="0"/>
                    <a:pt x="56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1" y="0"/>
                    <a:pt x="72" y="2"/>
                    <a:pt x="72" y="4"/>
                  </a:cubicBezTo>
                  <a:lnTo>
                    <a:pt x="72" y="12"/>
                  </a:lnTo>
                  <a:close/>
                  <a:moveTo>
                    <a:pt x="72" y="33"/>
                  </a:moveTo>
                  <a:cubicBezTo>
                    <a:pt x="72" y="35"/>
                    <a:pt x="71" y="36"/>
                    <a:pt x="69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4" y="36"/>
                    <a:pt x="52" y="35"/>
                    <a:pt x="52" y="33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3"/>
                    <a:pt x="54" y="21"/>
                    <a:pt x="56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1"/>
                    <a:pt x="72" y="23"/>
                    <a:pt x="72" y="25"/>
                  </a:cubicBezTo>
                  <a:lnTo>
                    <a:pt x="72" y="33"/>
                  </a:lnTo>
                  <a:close/>
                  <a:moveTo>
                    <a:pt x="72" y="53"/>
                  </a:moveTo>
                  <a:cubicBezTo>
                    <a:pt x="72" y="55"/>
                    <a:pt x="71" y="57"/>
                    <a:pt x="69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4" y="57"/>
                    <a:pt x="52" y="55"/>
                    <a:pt x="52" y="53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3"/>
                    <a:pt x="54" y="42"/>
                    <a:pt x="56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1" y="42"/>
                    <a:pt x="72" y="43"/>
                    <a:pt x="72" y="45"/>
                  </a:cubicBezTo>
                  <a:lnTo>
                    <a:pt x="72" y="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7" name="Freeform 16"/>
            <p:cNvSpPr>
              <a:spLocks noEditPoints="1"/>
            </p:cNvSpPr>
            <p:nvPr/>
          </p:nvSpPr>
          <p:spPr bwMode="auto">
            <a:xfrm>
              <a:off x="17082069" y="8115822"/>
              <a:ext cx="318354" cy="304513"/>
            </a:xfrm>
            <a:custGeom>
              <a:avLst/>
              <a:gdLst>
                <a:gd name="T0" fmla="*/ 2147483646 w 64"/>
                <a:gd name="T1" fmla="*/ 2147483646 h 61"/>
                <a:gd name="T2" fmla="*/ 2147483646 w 64"/>
                <a:gd name="T3" fmla="*/ 2147483646 h 61"/>
                <a:gd name="T4" fmla="*/ 2147483646 w 64"/>
                <a:gd name="T5" fmla="*/ 2147483646 h 61"/>
                <a:gd name="T6" fmla="*/ 0 w 64"/>
                <a:gd name="T7" fmla="*/ 2147483646 h 61"/>
                <a:gd name="T8" fmla="*/ 0 w 64"/>
                <a:gd name="T9" fmla="*/ 2147483646 h 61"/>
                <a:gd name="T10" fmla="*/ 2147483646 w 64"/>
                <a:gd name="T11" fmla="*/ 2147483646 h 61"/>
                <a:gd name="T12" fmla="*/ 2147483646 w 64"/>
                <a:gd name="T13" fmla="*/ 2147483646 h 61"/>
                <a:gd name="T14" fmla="*/ 2147483646 w 64"/>
                <a:gd name="T15" fmla="*/ 2147483646 h 61"/>
                <a:gd name="T16" fmla="*/ 2147483646 w 64"/>
                <a:gd name="T17" fmla="*/ 2147483646 h 61"/>
                <a:gd name="T18" fmla="*/ 2147483646 w 64"/>
                <a:gd name="T19" fmla="*/ 2147483646 h 61"/>
                <a:gd name="T20" fmla="*/ 2147483646 w 64"/>
                <a:gd name="T21" fmla="*/ 2147483646 h 61"/>
                <a:gd name="T22" fmla="*/ 2147483646 w 64"/>
                <a:gd name="T23" fmla="*/ 2147483646 h 61"/>
                <a:gd name="T24" fmla="*/ 2147483646 w 64"/>
                <a:gd name="T25" fmla="*/ 2147483646 h 61"/>
                <a:gd name="T26" fmla="*/ 2147483646 w 64"/>
                <a:gd name="T27" fmla="*/ 2147483646 h 61"/>
                <a:gd name="T28" fmla="*/ 2147483646 w 64"/>
                <a:gd name="T29" fmla="*/ 2147483646 h 61"/>
                <a:gd name="T30" fmla="*/ 2147483646 w 64"/>
                <a:gd name="T31" fmla="*/ 2147483646 h 61"/>
                <a:gd name="T32" fmla="*/ 2147483646 w 64"/>
                <a:gd name="T33" fmla="*/ 2147483646 h 61"/>
                <a:gd name="T34" fmla="*/ 2147483646 w 64"/>
                <a:gd name="T35" fmla="*/ 2147483646 h 61"/>
                <a:gd name="T36" fmla="*/ 2147483646 w 64"/>
                <a:gd name="T37" fmla="*/ 2147483646 h 61"/>
                <a:gd name="T38" fmla="*/ 2147483646 w 64"/>
                <a:gd name="T39" fmla="*/ 2147483646 h 61"/>
                <a:gd name="T40" fmla="*/ 2147483646 w 64"/>
                <a:gd name="T41" fmla="*/ 0 h 61"/>
                <a:gd name="T42" fmla="*/ 2147483646 w 64"/>
                <a:gd name="T43" fmla="*/ 0 h 61"/>
                <a:gd name="T44" fmla="*/ 2147483646 w 64"/>
                <a:gd name="T45" fmla="*/ 0 h 61"/>
                <a:gd name="T46" fmla="*/ 2147483646 w 64"/>
                <a:gd name="T47" fmla="*/ 0 h 61"/>
                <a:gd name="T48" fmla="*/ 2147483646 w 64"/>
                <a:gd name="T49" fmla="*/ 2147483646 h 61"/>
                <a:gd name="T50" fmla="*/ 2147483646 w 64"/>
                <a:gd name="T51" fmla="*/ 2147483646 h 61"/>
                <a:gd name="T52" fmla="*/ 2147483646 w 64"/>
                <a:gd name="T53" fmla="*/ 2147483646 h 61"/>
                <a:gd name="T54" fmla="*/ 2147483646 w 64"/>
                <a:gd name="T55" fmla="*/ 2147483646 h 61"/>
                <a:gd name="T56" fmla="*/ 2147483646 w 64"/>
                <a:gd name="T57" fmla="*/ 2147483646 h 61"/>
                <a:gd name="T58" fmla="*/ 2147483646 w 64"/>
                <a:gd name="T59" fmla="*/ 2147483646 h 61"/>
                <a:gd name="T60" fmla="*/ 2147483646 w 64"/>
                <a:gd name="T61" fmla="*/ 2147483646 h 61"/>
                <a:gd name="T62" fmla="*/ 2147483646 w 64"/>
                <a:gd name="T63" fmla="*/ 2147483646 h 61"/>
                <a:gd name="T64" fmla="*/ 2147483646 w 64"/>
                <a:gd name="T65" fmla="*/ 2147483646 h 61"/>
                <a:gd name="T66" fmla="*/ 2147483646 w 64"/>
                <a:gd name="T67" fmla="*/ 2147483646 h 61"/>
                <a:gd name="T68" fmla="*/ 2147483646 w 64"/>
                <a:gd name="T69" fmla="*/ 2147483646 h 61"/>
                <a:gd name="T70" fmla="*/ 2147483646 w 64"/>
                <a:gd name="T71" fmla="*/ 2147483646 h 61"/>
                <a:gd name="T72" fmla="*/ 2147483646 w 64"/>
                <a:gd name="T73" fmla="*/ 2147483646 h 61"/>
                <a:gd name="T74" fmla="*/ 2147483646 w 64"/>
                <a:gd name="T75" fmla="*/ 2147483646 h 61"/>
                <a:gd name="T76" fmla="*/ 2147483646 w 64"/>
                <a:gd name="T77" fmla="*/ 2147483646 h 61"/>
                <a:gd name="T78" fmla="*/ 2147483646 w 64"/>
                <a:gd name="T79" fmla="*/ 2147483646 h 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4" h="61">
                  <a:moveTo>
                    <a:pt x="16" y="33"/>
                  </a:moveTo>
                  <a:cubicBezTo>
                    <a:pt x="16" y="34"/>
                    <a:pt x="15" y="36"/>
                    <a:pt x="14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0" y="34"/>
                    <a:pt x="0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6" y="7"/>
                  </a:cubicBezTo>
                  <a:lnTo>
                    <a:pt x="16" y="33"/>
                  </a:lnTo>
                  <a:close/>
                  <a:moveTo>
                    <a:pt x="10" y="12"/>
                  </a:moveTo>
                  <a:cubicBezTo>
                    <a:pt x="10" y="11"/>
                    <a:pt x="9" y="10"/>
                    <a:pt x="7" y="10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9" y="15"/>
                    <a:pt x="10" y="14"/>
                    <a:pt x="10" y="12"/>
                  </a:cubicBezTo>
                  <a:close/>
                  <a:moveTo>
                    <a:pt x="62" y="27"/>
                  </a:moveTo>
                  <a:cubicBezTo>
                    <a:pt x="62" y="26"/>
                    <a:pt x="62" y="25"/>
                    <a:pt x="62" y="24"/>
                  </a:cubicBezTo>
                  <a:cubicBezTo>
                    <a:pt x="62" y="22"/>
                    <a:pt x="62" y="20"/>
                    <a:pt x="61" y="18"/>
                  </a:cubicBezTo>
                  <a:cubicBezTo>
                    <a:pt x="61" y="17"/>
                    <a:pt x="61" y="15"/>
                    <a:pt x="61" y="14"/>
                  </a:cubicBezTo>
                  <a:cubicBezTo>
                    <a:pt x="60" y="12"/>
                    <a:pt x="60" y="11"/>
                    <a:pt x="59" y="10"/>
                  </a:cubicBezTo>
                  <a:cubicBezTo>
                    <a:pt x="59" y="7"/>
                    <a:pt x="58" y="5"/>
                    <a:pt x="57" y="3"/>
                  </a:cubicBezTo>
                  <a:cubicBezTo>
                    <a:pt x="55" y="1"/>
                    <a:pt x="52" y="0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2" y="1"/>
                    <a:pt x="28" y="3"/>
                  </a:cubicBezTo>
                  <a:cubicBezTo>
                    <a:pt x="25" y="4"/>
                    <a:pt x="23" y="5"/>
                    <a:pt x="22" y="5"/>
                  </a:cubicBezTo>
                  <a:cubicBezTo>
                    <a:pt x="20" y="5"/>
                    <a:pt x="19" y="6"/>
                    <a:pt x="19" y="7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4"/>
                    <a:pt x="20" y="35"/>
                    <a:pt x="21" y="36"/>
                  </a:cubicBezTo>
                  <a:cubicBezTo>
                    <a:pt x="23" y="36"/>
                    <a:pt x="27" y="41"/>
                    <a:pt x="29" y="43"/>
                  </a:cubicBezTo>
                  <a:cubicBezTo>
                    <a:pt x="30" y="45"/>
                    <a:pt x="31" y="46"/>
                    <a:pt x="33" y="48"/>
                  </a:cubicBezTo>
                  <a:cubicBezTo>
                    <a:pt x="34" y="49"/>
                    <a:pt x="35" y="52"/>
                    <a:pt x="35" y="54"/>
                  </a:cubicBezTo>
                  <a:cubicBezTo>
                    <a:pt x="36" y="56"/>
                    <a:pt x="36" y="59"/>
                    <a:pt x="38" y="61"/>
                  </a:cubicBezTo>
                  <a:cubicBezTo>
                    <a:pt x="38" y="61"/>
                    <a:pt x="39" y="61"/>
                    <a:pt x="40" y="61"/>
                  </a:cubicBezTo>
                  <a:cubicBezTo>
                    <a:pt x="49" y="61"/>
                    <a:pt x="49" y="54"/>
                    <a:pt x="49" y="51"/>
                  </a:cubicBezTo>
                  <a:cubicBezTo>
                    <a:pt x="49" y="48"/>
                    <a:pt x="47" y="45"/>
                    <a:pt x="46" y="43"/>
                  </a:cubicBezTo>
                  <a:cubicBezTo>
                    <a:pt x="46" y="42"/>
                    <a:pt x="46" y="42"/>
                    <a:pt x="45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60" y="41"/>
                    <a:pt x="64" y="37"/>
                    <a:pt x="64" y="33"/>
                  </a:cubicBezTo>
                  <a:cubicBezTo>
                    <a:pt x="64" y="31"/>
                    <a:pt x="63" y="29"/>
                    <a:pt x="62" y="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8" name="Freeform 17"/>
            <p:cNvSpPr>
              <a:spLocks noEditPoints="1"/>
            </p:cNvSpPr>
            <p:nvPr/>
          </p:nvSpPr>
          <p:spPr bwMode="auto">
            <a:xfrm>
              <a:off x="17806441" y="8069684"/>
              <a:ext cx="343730" cy="346037"/>
            </a:xfrm>
            <a:custGeom>
              <a:avLst/>
              <a:gdLst>
                <a:gd name="T0" fmla="*/ 2147483646 w 69"/>
                <a:gd name="T1" fmla="*/ 2147483646 h 69"/>
                <a:gd name="T2" fmla="*/ 2147483646 w 69"/>
                <a:gd name="T3" fmla="*/ 2147483646 h 69"/>
                <a:gd name="T4" fmla="*/ 2147483646 w 69"/>
                <a:gd name="T5" fmla="*/ 2147483646 h 69"/>
                <a:gd name="T6" fmla="*/ 2147483646 w 69"/>
                <a:gd name="T7" fmla="*/ 2147483646 h 69"/>
                <a:gd name="T8" fmla="*/ 2147483646 w 69"/>
                <a:gd name="T9" fmla="*/ 2147483646 h 69"/>
                <a:gd name="T10" fmla="*/ 2147483646 w 69"/>
                <a:gd name="T11" fmla="*/ 2147483646 h 69"/>
                <a:gd name="T12" fmla="*/ 2147483646 w 69"/>
                <a:gd name="T13" fmla="*/ 2147483646 h 69"/>
                <a:gd name="T14" fmla="*/ 2147483646 w 69"/>
                <a:gd name="T15" fmla="*/ 2147483646 h 69"/>
                <a:gd name="T16" fmla="*/ 2147483646 w 69"/>
                <a:gd name="T17" fmla="*/ 2147483646 h 69"/>
                <a:gd name="T18" fmla="*/ 2147483646 w 69"/>
                <a:gd name="T19" fmla="*/ 2147483646 h 69"/>
                <a:gd name="T20" fmla="*/ 2147483646 w 69"/>
                <a:gd name="T21" fmla="*/ 2147483646 h 69"/>
                <a:gd name="T22" fmla="*/ 2147483646 w 69"/>
                <a:gd name="T23" fmla="*/ 2147483646 h 69"/>
                <a:gd name="T24" fmla="*/ 2147483646 w 69"/>
                <a:gd name="T25" fmla="*/ 2147483646 h 69"/>
                <a:gd name="T26" fmla="*/ 2147483646 w 69"/>
                <a:gd name="T27" fmla="*/ 2147483646 h 69"/>
                <a:gd name="T28" fmla="*/ 2147483646 w 69"/>
                <a:gd name="T29" fmla="*/ 2147483646 h 69"/>
                <a:gd name="T30" fmla="*/ 2147483646 w 69"/>
                <a:gd name="T31" fmla="*/ 2147483646 h 69"/>
                <a:gd name="T32" fmla="*/ 2147483646 w 69"/>
                <a:gd name="T33" fmla="*/ 2147483646 h 69"/>
                <a:gd name="T34" fmla="*/ 2147483646 w 69"/>
                <a:gd name="T35" fmla="*/ 2147483646 h 69"/>
                <a:gd name="T36" fmla="*/ 2147483646 w 69"/>
                <a:gd name="T37" fmla="*/ 2147483646 h 69"/>
                <a:gd name="T38" fmla="*/ 2147483646 w 69"/>
                <a:gd name="T39" fmla="*/ 2147483646 h 69"/>
                <a:gd name="T40" fmla="*/ 2147483646 w 69"/>
                <a:gd name="T41" fmla="*/ 2147483646 h 69"/>
                <a:gd name="T42" fmla="*/ 2147483646 w 69"/>
                <a:gd name="T43" fmla="*/ 2147483646 h 69"/>
                <a:gd name="T44" fmla="*/ 2147483646 w 69"/>
                <a:gd name="T45" fmla="*/ 2147483646 h 69"/>
                <a:gd name="T46" fmla="*/ 2147483646 w 69"/>
                <a:gd name="T47" fmla="*/ 2147483646 h 69"/>
                <a:gd name="T48" fmla="*/ 2147483646 w 69"/>
                <a:gd name="T49" fmla="*/ 2147483646 h 69"/>
                <a:gd name="T50" fmla="*/ 2147483646 w 69"/>
                <a:gd name="T51" fmla="*/ 2147483646 h 69"/>
                <a:gd name="T52" fmla="*/ 2147483646 w 69"/>
                <a:gd name="T53" fmla="*/ 2147483646 h 69"/>
                <a:gd name="T54" fmla="*/ 2147483646 w 69"/>
                <a:gd name="T55" fmla="*/ 2147483646 h 69"/>
                <a:gd name="T56" fmla="*/ 2147483646 w 69"/>
                <a:gd name="T57" fmla="*/ 2147483646 h 69"/>
                <a:gd name="T58" fmla="*/ 2147483646 w 69"/>
                <a:gd name="T59" fmla="*/ 2147483646 h 6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9" h="69">
                  <a:moveTo>
                    <a:pt x="31" y="67"/>
                  </a:moveTo>
                  <a:cubicBezTo>
                    <a:pt x="29" y="69"/>
                    <a:pt x="25" y="69"/>
                    <a:pt x="23" y="67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21" y="59"/>
                    <a:pt x="21" y="54"/>
                    <a:pt x="18" y="51"/>
                  </a:cubicBezTo>
                  <a:cubicBezTo>
                    <a:pt x="15" y="48"/>
                    <a:pt x="10" y="48"/>
                    <a:pt x="7" y="51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4"/>
                    <a:pt x="0" y="40"/>
                    <a:pt x="2" y="38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1" y="0"/>
                    <a:pt x="44" y="0"/>
                    <a:pt x="46" y="2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8" y="10"/>
                    <a:pt x="48" y="15"/>
                    <a:pt x="51" y="18"/>
                  </a:cubicBezTo>
                  <a:cubicBezTo>
                    <a:pt x="54" y="21"/>
                    <a:pt x="59" y="21"/>
                    <a:pt x="62" y="18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9" y="25"/>
                    <a:pt x="69" y="28"/>
                    <a:pt x="67" y="30"/>
                  </a:cubicBezTo>
                  <a:lnTo>
                    <a:pt x="31" y="67"/>
                  </a:lnTo>
                  <a:close/>
                  <a:moveTo>
                    <a:pt x="56" y="31"/>
                  </a:moveTo>
                  <a:cubicBezTo>
                    <a:pt x="57" y="30"/>
                    <a:pt x="57" y="28"/>
                    <a:pt x="56" y="27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2"/>
                    <a:pt x="39" y="12"/>
                    <a:pt x="38" y="13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9"/>
                    <a:pt x="12" y="40"/>
                    <a:pt x="13" y="41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9" y="57"/>
                    <a:pt x="30" y="57"/>
                  </a:cubicBezTo>
                  <a:cubicBezTo>
                    <a:pt x="30" y="57"/>
                    <a:pt x="31" y="56"/>
                    <a:pt x="31" y="56"/>
                  </a:cubicBezTo>
                  <a:lnTo>
                    <a:pt x="56" y="31"/>
                  </a:lnTo>
                  <a:close/>
                  <a:moveTo>
                    <a:pt x="53" y="29"/>
                  </a:moveTo>
                  <a:cubicBezTo>
                    <a:pt x="30" y="52"/>
                    <a:pt x="30" y="52"/>
                    <a:pt x="30" y="52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40" y="16"/>
                    <a:pt x="40" y="16"/>
                    <a:pt x="40" y="16"/>
                  </a:cubicBezTo>
                  <a:lnTo>
                    <a:pt x="53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49" name="Freeform 18"/>
            <p:cNvSpPr>
              <a:spLocks noEditPoints="1"/>
            </p:cNvSpPr>
            <p:nvPr/>
          </p:nvSpPr>
          <p:spPr bwMode="auto">
            <a:xfrm>
              <a:off x="18519277" y="8074297"/>
              <a:ext cx="209930" cy="295285"/>
            </a:xfrm>
            <a:custGeom>
              <a:avLst/>
              <a:gdLst>
                <a:gd name="T0" fmla="*/ 2147483646 w 42"/>
                <a:gd name="T1" fmla="*/ 2147483646 h 59"/>
                <a:gd name="T2" fmla="*/ 0 w 42"/>
                <a:gd name="T3" fmla="*/ 2147483646 h 59"/>
                <a:gd name="T4" fmla="*/ 2147483646 w 42"/>
                <a:gd name="T5" fmla="*/ 2147483646 h 59"/>
                <a:gd name="T6" fmla="*/ 2147483646 w 42"/>
                <a:gd name="T7" fmla="*/ 2147483646 h 59"/>
                <a:gd name="T8" fmla="*/ 2147483646 w 42"/>
                <a:gd name="T9" fmla="*/ 0 h 59"/>
                <a:gd name="T10" fmla="*/ 2147483646 w 42"/>
                <a:gd name="T11" fmla="*/ 2147483646 h 59"/>
                <a:gd name="T12" fmla="*/ 2147483646 w 42"/>
                <a:gd name="T13" fmla="*/ 2147483646 h 59"/>
                <a:gd name="T14" fmla="*/ 2147483646 w 42"/>
                <a:gd name="T15" fmla="*/ 2147483646 h 59"/>
                <a:gd name="T16" fmla="*/ 2147483646 w 42"/>
                <a:gd name="T17" fmla="*/ 2147483646 h 59"/>
                <a:gd name="T18" fmla="*/ 2147483646 w 42"/>
                <a:gd name="T19" fmla="*/ 2147483646 h 59"/>
                <a:gd name="T20" fmla="*/ 2147483646 w 42"/>
                <a:gd name="T21" fmla="*/ 2147483646 h 59"/>
                <a:gd name="T22" fmla="*/ 2147483646 w 42"/>
                <a:gd name="T23" fmla="*/ 2147483646 h 59"/>
                <a:gd name="T24" fmla="*/ 2147483646 w 42"/>
                <a:gd name="T25" fmla="*/ 2147483646 h 59"/>
                <a:gd name="T26" fmla="*/ 2147483646 w 42"/>
                <a:gd name="T27" fmla="*/ 2147483646 h 59"/>
                <a:gd name="T28" fmla="*/ 2147483646 w 42"/>
                <a:gd name="T29" fmla="*/ 2147483646 h 59"/>
                <a:gd name="T30" fmla="*/ 2147483646 w 42"/>
                <a:gd name="T31" fmla="*/ 2147483646 h 59"/>
                <a:gd name="T32" fmla="*/ 2147483646 w 42"/>
                <a:gd name="T33" fmla="*/ 2147483646 h 59"/>
                <a:gd name="T34" fmla="*/ 2147483646 w 42"/>
                <a:gd name="T35" fmla="*/ 2147483646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" h="59">
                  <a:moveTo>
                    <a:pt x="21" y="59"/>
                  </a:moveTo>
                  <a:cubicBezTo>
                    <a:pt x="10" y="59"/>
                    <a:pt x="0" y="50"/>
                    <a:pt x="0" y="38"/>
                  </a:cubicBezTo>
                  <a:cubicBezTo>
                    <a:pt x="0" y="34"/>
                    <a:pt x="2" y="31"/>
                    <a:pt x="4" y="27"/>
                  </a:cubicBezTo>
                  <a:cubicBezTo>
                    <a:pt x="6" y="24"/>
                    <a:pt x="14" y="13"/>
                    <a:pt x="18" y="2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2" y="0"/>
                    <a:pt x="24" y="1"/>
                    <a:pt x="24" y="2"/>
                  </a:cubicBezTo>
                  <a:cubicBezTo>
                    <a:pt x="28" y="13"/>
                    <a:pt x="36" y="24"/>
                    <a:pt x="38" y="27"/>
                  </a:cubicBezTo>
                  <a:cubicBezTo>
                    <a:pt x="40" y="31"/>
                    <a:pt x="42" y="34"/>
                    <a:pt x="42" y="38"/>
                  </a:cubicBezTo>
                  <a:cubicBezTo>
                    <a:pt x="42" y="50"/>
                    <a:pt x="32" y="59"/>
                    <a:pt x="21" y="59"/>
                  </a:cubicBezTo>
                  <a:close/>
                  <a:moveTo>
                    <a:pt x="20" y="41"/>
                  </a:moveTo>
                  <a:cubicBezTo>
                    <a:pt x="20" y="40"/>
                    <a:pt x="18" y="37"/>
                    <a:pt x="17" y="35"/>
                  </a:cubicBezTo>
                  <a:cubicBezTo>
                    <a:pt x="17" y="34"/>
                    <a:pt x="16" y="34"/>
                    <a:pt x="16" y="34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4" y="37"/>
                    <a:pt x="12" y="40"/>
                    <a:pt x="12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1" y="46"/>
                    <a:pt x="13" y="49"/>
                    <a:pt x="16" y="49"/>
                  </a:cubicBezTo>
                  <a:cubicBezTo>
                    <a:pt x="19" y="49"/>
                    <a:pt x="21" y="46"/>
                    <a:pt x="21" y="44"/>
                  </a:cubicBezTo>
                  <a:cubicBezTo>
                    <a:pt x="21" y="43"/>
                    <a:pt x="21" y="42"/>
                    <a:pt x="20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0" name="Freeform 19"/>
            <p:cNvSpPr>
              <a:spLocks noEditPoints="1"/>
            </p:cNvSpPr>
            <p:nvPr/>
          </p:nvSpPr>
          <p:spPr bwMode="auto">
            <a:xfrm>
              <a:off x="19239035" y="8115822"/>
              <a:ext cx="408325" cy="253761"/>
            </a:xfrm>
            <a:custGeom>
              <a:avLst/>
              <a:gdLst>
                <a:gd name="T0" fmla="*/ 2147483646 w 82"/>
                <a:gd name="T1" fmla="*/ 0 h 51"/>
                <a:gd name="T2" fmla="*/ 2147483646 w 82"/>
                <a:gd name="T3" fmla="*/ 0 h 51"/>
                <a:gd name="T4" fmla="*/ 2147483646 w 82"/>
                <a:gd name="T5" fmla="*/ 2147483646 h 51"/>
                <a:gd name="T6" fmla="*/ 2147483646 w 82"/>
                <a:gd name="T7" fmla="*/ 2147483646 h 51"/>
                <a:gd name="T8" fmla="*/ 2147483646 w 82"/>
                <a:gd name="T9" fmla="*/ 2147483646 h 51"/>
                <a:gd name="T10" fmla="*/ 0 w 82"/>
                <a:gd name="T11" fmla="*/ 2147483646 h 51"/>
                <a:gd name="T12" fmla="*/ 2147483646 w 82"/>
                <a:gd name="T13" fmla="*/ 0 h 51"/>
                <a:gd name="T14" fmla="*/ 2147483646 w 82"/>
                <a:gd name="T15" fmla="*/ 2147483646 h 51"/>
                <a:gd name="T16" fmla="*/ 2147483646 w 82"/>
                <a:gd name="T17" fmla="*/ 2147483646 h 51"/>
                <a:gd name="T18" fmla="*/ 2147483646 w 82"/>
                <a:gd name="T19" fmla="*/ 2147483646 h 51"/>
                <a:gd name="T20" fmla="*/ 2147483646 w 82"/>
                <a:gd name="T21" fmla="*/ 2147483646 h 51"/>
                <a:gd name="T22" fmla="*/ 2147483646 w 82"/>
                <a:gd name="T23" fmla="*/ 2147483646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51">
                  <a:moveTo>
                    <a:pt x="25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70" y="0"/>
                    <a:pt x="82" y="11"/>
                    <a:pt x="82" y="25"/>
                  </a:cubicBezTo>
                  <a:cubicBezTo>
                    <a:pt x="82" y="39"/>
                    <a:pt x="70" y="51"/>
                    <a:pt x="5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11" y="51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lose/>
                  <a:moveTo>
                    <a:pt x="77" y="25"/>
                  </a:moveTo>
                  <a:cubicBezTo>
                    <a:pt x="77" y="14"/>
                    <a:pt x="68" y="5"/>
                    <a:pt x="56" y="5"/>
                  </a:cubicBezTo>
                  <a:cubicBezTo>
                    <a:pt x="45" y="5"/>
                    <a:pt x="36" y="14"/>
                    <a:pt x="36" y="25"/>
                  </a:cubicBezTo>
                  <a:cubicBezTo>
                    <a:pt x="36" y="37"/>
                    <a:pt x="45" y="46"/>
                    <a:pt x="56" y="46"/>
                  </a:cubicBezTo>
                  <a:cubicBezTo>
                    <a:pt x="68" y="46"/>
                    <a:pt x="77" y="37"/>
                    <a:pt x="77" y="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1" name="Freeform 20"/>
            <p:cNvSpPr>
              <a:spLocks noEditPoints="1"/>
            </p:cNvSpPr>
            <p:nvPr/>
          </p:nvSpPr>
          <p:spPr bwMode="auto">
            <a:xfrm>
              <a:off x="19958793" y="8085833"/>
              <a:ext cx="283751" cy="309127"/>
            </a:xfrm>
            <a:custGeom>
              <a:avLst/>
              <a:gdLst>
                <a:gd name="T0" fmla="*/ 2147483646 w 57"/>
                <a:gd name="T1" fmla="*/ 2147483646 h 62"/>
                <a:gd name="T2" fmla="*/ 2147483646 w 57"/>
                <a:gd name="T3" fmla="*/ 2147483646 h 62"/>
                <a:gd name="T4" fmla="*/ 2147483646 w 57"/>
                <a:gd name="T5" fmla="*/ 2147483646 h 62"/>
                <a:gd name="T6" fmla="*/ 2147483646 w 57"/>
                <a:gd name="T7" fmla="*/ 2147483646 h 62"/>
                <a:gd name="T8" fmla="*/ 2147483646 w 57"/>
                <a:gd name="T9" fmla="*/ 2147483646 h 62"/>
                <a:gd name="T10" fmla="*/ 2147483646 w 57"/>
                <a:gd name="T11" fmla="*/ 2147483646 h 62"/>
                <a:gd name="T12" fmla="*/ 2147483646 w 57"/>
                <a:gd name="T13" fmla="*/ 2147483646 h 62"/>
                <a:gd name="T14" fmla="*/ 2147483646 w 57"/>
                <a:gd name="T15" fmla="*/ 2147483646 h 62"/>
                <a:gd name="T16" fmla="*/ 2147483646 w 57"/>
                <a:gd name="T17" fmla="*/ 2147483646 h 62"/>
                <a:gd name="T18" fmla="*/ 0 w 57"/>
                <a:gd name="T19" fmla="*/ 2147483646 h 62"/>
                <a:gd name="T20" fmla="*/ 0 w 57"/>
                <a:gd name="T21" fmla="*/ 2147483646 h 62"/>
                <a:gd name="T22" fmla="*/ 2147483646 w 57"/>
                <a:gd name="T23" fmla="*/ 2147483646 h 62"/>
                <a:gd name="T24" fmla="*/ 2147483646 w 57"/>
                <a:gd name="T25" fmla="*/ 2147483646 h 62"/>
                <a:gd name="T26" fmla="*/ 2147483646 w 57"/>
                <a:gd name="T27" fmla="*/ 2147483646 h 62"/>
                <a:gd name="T28" fmla="*/ 2147483646 w 57"/>
                <a:gd name="T29" fmla="*/ 0 h 62"/>
                <a:gd name="T30" fmla="*/ 2147483646 w 57"/>
                <a:gd name="T31" fmla="*/ 0 h 62"/>
                <a:gd name="T32" fmla="*/ 2147483646 w 57"/>
                <a:gd name="T33" fmla="*/ 2147483646 h 62"/>
                <a:gd name="T34" fmla="*/ 2147483646 w 57"/>
                <a:gd name="T35" fmla="*/ 2147483646 h 62"/>
                <a:gd name="T36" fmla="*/ 2147483646 w 57"/>
                <a:gd name="T37" fmla="*/ 2147483646 h 62"/>
                <a:gd name="T38" fmla="*/ 2147483646 w 57"/>
                <a:gd name="T39" fmla="*/ 2147483646 h 62"/>
                <a:gd name="T40" fmla="*/ 2147483646 w 57"/>
                <a:gd name="T41" fmla="*/ 2147483646 h 62"/>
                <a:gd name="T42" fmla="*/ 2147483646 w 57"/>
                <a:gd name="T43" fmla="*/ 2147483646 h 62"/>
                <a:gd name="T44" fmla="*/ 2147483646 w 57"/>
                <a:gd name="T45" fmla="*/ 2147483646 h 62"/>
                <a:gd name="T46" fmla="*/ 2147483646 w 57"/>
                <a:gd name="T47" fmla="*/ 2147483646 h 62"/>
                <a:gd name="T48" fmla="*/ 2147483646 w 57"/>
                <a:gd name="T49" fmla="*/ 2147483646 h 62"/>
                <a:gd name="T50" fmla="*/ 2147483646 w 57"/>
                <a:gd name="T51" fmla="*/ 2147483646 h 62"/>
                <a:gd name="T52" fmla="*/ 2147483646 w 57"/>
                <a:gd name="T53" fmla="*/ 2147483646 h 62"/>
                <a:gd name="T54" fmla="*/ 2147483646 w 57"/>
                <a:gd name="T55" fmla="*/ 2147483646 h 62"/>
                <a:gd name="T56" fmla="*/ 2147483646 w 57"/>
                <a:gd name="T57" fmla="*/ 2147483646 h 62"/>
                <a:gd name="T58" fmla="*/ 2147483646 w 57"/>
                <a:gd name="T59" fmla="*/ 2147483646 h 62"/>
                <a:gd name="T60" fmla="*/ 2147483646 w 57"/>
                <a:gd name="T61" fmla="*/ 2147483646 h 62"/>
                <a:gd name="T62" fmla="*/ 2147483646 w 57"/>
                <a:gd name="T63" fmla="*/ 2147483646 h 62"/>
                <a:gd name="T64" fmla="*/ 2147483646 w 57"/>
                <a:gd name="T65" fmla="*/ 2147483646 h 62"/>
                <a:gd name="T66" fmla="*/ 2147483646 w 57"/>
                <a:gd name="T67" fmla="*/ 2147483646 h 62"/>
                <a:gd name="T68" fmla="*/ 2147483646 w 57"/>
                <a:gd name="T69" fmla="*/ 2147483646 h 62"/>
                <a:gd name="T70" fmla="*/ 2147483646 w 57"/>
                <a:gd name="T71" fmla="*/ 2147483646 h 62"/>
                <a:gd name="T72" fmla="*/ 2147483646 w 57"/>
                <a:gd name="T73" fmla="*/ 2147483646 h 62"/>
                <a:gd name="T74" fmla="*/ 2147483646 w 57"/>
                <a:gd name="T75" fmla="*/ 2147483646 h 62"/>
                <a:gd name="T76" fmla="*/ 2147483646 w 57"/>
                <a:gd name="T77" fmla="*/ 2147483646 h 62"/>
                <a:gd name="T78" fmla="*/ 2147483646 w 57"/>
                <a:gd name="T79" fmla="*/ 2147483646 h 62"/>
                <a:gd name="T80" fmla="*/ 2147483646 w 57"/>
                <a:gd name="T81" fmla="*/ 2147483646 h 62"/>
                <a:gd name="T82" fmla="*/ 2147483646 w 57"/>
                <a:gd name="T83" fmla="*/ 2147483646 h 62"/>
                <a:gd name="T84" fmla="*/ 2147483646 w 57"/>
                <a:gd name="T85" fmla="*/ 2147483646 h 62"/>
                <a:gd name="T86" fmla="*/ 2147483646 w 57"/>
                <a:gd name="T87" fmla="*/ 2147483646 h 62"/>
                <a:gd name="T88" fmla="*/ 2147483646 w 57"/>
                <a:gd name="T89" fmla="*/ 2147483646 h 62"/>
                <a:gd name="T90" fmla="*/ 2147483646 w 57"/>
                <a:gd name="T91" fmla="*/ 2147483646 h 62"/>
                <a:gd name="T92" fmla="*/ 2147483646 w 57"/>
                <a:gd name="T93" fmla="*/ 2147483646 h 62"/>
                <a:gd name="T94" fmla="*/ 2147483646 w 57"/>
                <a:gd name="T95" fmla="*/ 2147483646 h 62"/>
                <a:gd name="T96" fmla="*/ 2147483646 w 57"/>
                <a:gd name="T97" fmla="*/ 2147483646 h 62"/>
                <a:gd name="T98" fmla="*/ 2147483646 w 57"/>
                <a:gd name="T99" fmla="*/ 2147483646 h 62"/>
                <a:gd name="T100" fmla="*/ 2147483646 w 57"/>
                <a:gd name="T101" fmla="*/ 2147483646 h 62"/>
                <a:gd name="T102" fmla="*/ 2147483646 w 57"/>
                <a:gd name="T103" fmla="*/ 2147483646 h 62"/>
                <a:gd name="T104" fmla="*/ 2147483646 w 57"/>
                <a:gd name="T105" fmla="*/ 2147483646 h 62"/>
                <a:gd name="T106" fmla="*/ 2147483646 w 57"/>
                <a:gd name="T107" fmla="*/ 2147483646 h 62"/>
                <a:gd name="T108" fmla="*/ 2147483646 w 57"/>
                <a:gd name="T109" fmla="*/ 2147483646 h 62"/>
                <a:gd name="T110" fmla="*/ 2147483646 w 57"/>
                <a:gd name="T111" fmla="*/ 2147483646 h 62"/>
                <a:gd name="T112" fmla="*/ 2147483646 w 57"/>
                <a:gd name="T113" fmla="*/ 2147483646 h 62"/>
                <a:gd name="T114" fmla="*/ 2147483646 w 57"/>
                <a:gd name="T115" fmla="*/ 2147483646 h 62"/>
                <a:gd name="T116" fmla="*/ 2147483646 w 57"/>
                <a:gd name="T117" fmla="*/ 2147483646 h 62"/>
                <a:gd name="T118" fmla="*/ 2147483646 w 57"/>
                <a:gd name="T119" fmla="*/ 2147483646 h 62"/>
                <a:gd name="T120" fmla="*/ 2147483646 w 57"/>
                <a:gd name="T121" fmla="*/ 2147483646 h 62"/>
                <a:gd name="T122" fmla="*/ 2147483646 w 57"/>
                <a:gd name="T123" fmla="*/ 2147483646 h 6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7" h="62">
                  <a:moveTo>
                    <a:pt x="57" y="15"/>
                  </a:moveTo>
                  <a:cubicBezTo>
                    <a:pt x="57" y="15"/>
                    <a:pt x="56" y="16"/>
                    <a:pt x="56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2" y="58"/>
                    <a:pt x="49" y="62"/>
                    <a:pt x="45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9" y="62"/>
                    <a:pt x="6" y="59"/>
                    <a:pt x="6" y="5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1"/>
                    <a:pt x="2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2"/>
                    <a:pt x="20" y="0"/>
                    <a:pt x="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0" y="2"/>
                    <a:pt x="41" y="4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2"/>
                  </a:cubicBezTo>
                  <a:lnTo>
                    <a:pt x="57" y="15"/>
                  </a:lnTo>
                  <a:close/>
                  <a:moveTo>
                    <a:pt x="47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2" y="57"/>
                    <a:pt x="12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7"/>
                    <a:pt x="47" y="56"/>
                    <a:pt x="47" y="54"/>
                  </a:cubicBezTo>
                  <a:lnTo>
                    <a:pt x="47" y="16"/>
                  </a:lnTo>
                  <a:close/>
                  <a:moveTo>
                    <a:pt x="21" y="48"/>
                  </a:moveTo>
                  <a:cubicBezTo>
                    <a:pt x="21" y="49"/>
                    <a:pt x="20" y="49"/>
                    <a:pt x="20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7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1" y="24"/>
                    <a:pt x="21" y="25"/>
                  </a:cubicBezTo>
                  <a:lnTo>
                    <a:pt x="21" y="48"/>
                  </a:lnTo>
                  <a:close/>
                  <a:moveTo>
                    <a:pt x="38" y="11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11"/>
                    <a:pt x="20" y="11"/>
                    <a:pt x="20" y="11"/>
                  </a:cubicBezTo>
                  <a:lnTo>
                    <a:pt x="38" y="11"/>
                  </a:lnTo>
                  <a:close/>
                  <a:moveTo>
                    <a:pt x="31" y="48"/>
                  </a:moveTo>
                  <a:cubicBezTo>
                    <a:pt x="31" y="49"/>
                    <a:pt x="31" y="49"/>
                    <a:pt x="30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6" y="48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5"/>
                  </a:cubicBezTo>
                  <a:lnTo>
                    <a:pt x="31" y="48"/>
                  </a:lnTo>
                  <a:close/>
                  <a:moveTo>
                    <a:pt x="42" y="48"/>
                  </a:moveTo>
                  <a:cubicBezTo>
                    <a:pt x="42" y="49"/>
                    <a:pt x="41" y="49"/>
                    <a:pt x="40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4"/>
                    <a:pt x="37" y="24"/>
                    <a:pt x="38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1" y="24"/>
                    <a:pt x="42" y="24"/>
                    <a:pt x="42" y="25"/>
                  </a:cubicBezTo>
                  <a:lnTo>
                    <a:pt x="42" y="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2" name="Freeform 21"/>
            <p:cNvSpPr>
              <a:spLocks noEditPoints="1"/>
            </p:cNvSpPr>
            <p:nvPr/>
          </p:nvSpPr>
          <p:spPr bwMode="auto">
            <a:xfrm>
              <a:off x="20692392" y="8115822"/>
              <a:ext cx="343731" cy="279138"/>
            </a:xfrm>
            <a:custGeom>
              <a:avLst/>
              <a:gdLst>
                <a:gd name="T0" fmla="*/ 2147483646 w 69"/>
                <a:gd name="T1" fmla="*/ 2147483646 h 56"/>
                <a:gd name="T2" fmla="*/ 2147483646 w 69"/>
                <a:gd name="T3" fmla="*/ 2147483646 h 56"/>
                <a:gd name="T4" fmla="*/ 2147483646 w 69"/>
                <a:gd name="T5" fmla="*/ 2147483646 h 56"/>
                <a:gd name="T6" fmla="*/ 2147483646 w 69"/>
                <a:gd name="T7" fmla="*/ 2147483646 h 56"/>
                <a:gd name="T8" fmla="*/ 2147483646 w 69"/>
                <a:gd name="T9" fmla="*/ 2147483646 h 56"/>
                <a:gd name="T10" fmla="*/ 2147483646 w 69"/>
                <a:gd name="T11" fmla="*/ 2147483646 h 56"/>
                <a:gd name="T12" fmla="*/ 2147483646 w 69"/>
                <a:gd name="T13" fmla="*/ 2147483646 h 56"/>
                <a:gd name="T14" fmla="*/ 2147483646 w 69"/>
                <a:gd name="T15" fmla="*/ 2147483646 h 56"/>
                <a:gd name="T16" fmla="*/ 0 w 69"/>
                <a:gd name="T17" fmla="*/ 2147483646 h 56"/>
                <a:gd name="T18" fmla="*/ 2147483646 w 69"/>
                <a:gd name="T19" fmla="*/ 2147483646 h 56"/>
                <a:gd name="T20" fmla="*/ 2147483646 w 69"/>
                <a:gd name="T21" fmla="*/ 2147483646 h 56"/>
                <a:gd name="T22" fmla="*/ 2147483646 w 69"/>
                <a:gd name="T23" fmla="*/ 2147483646 h 56"/>
                <a:gd name="T24" fmla="*/ 2147483646 w 69"/>
                <a:gd name="T25" fmla="*/ 2147483646 h 56"/>
                <a:gd name="T26" fmla="*/ 2147483646 w 69"/>
                <a:gd name="T27" fmla="*/ 2147483646 h 56"/>
                <a:gd name="T28" fmla="*/ 2147483646 w 69"/>
                <a:gd name="T29" fmla="*/ 2147483646 h 56"/>
                <a:gd name="T30" fmla="*/ 2147483646 w 69"/>
                <a:gd name="T31" fmla="*/ 2147483646 h 56"/>
                <a:gd name="T32" fmla="*/ 2147483646 w 69"/>
                <a:gd name="T33" fmla="*/ 0 h 56"/>
                <a:gd name="T34" fmla="*/ 2147483646 w 69"/>
                <a:gd name="T35" fmla="*/ 0 h 56"/>
                <a:gd name="T36" fmla="*/ 2147483646 w 69"/>
                <a:gd name="T37" fmla="*/ 2147483646 h 56"/>
                <a:gd name="T38" fmla="*/ 2147483646 w 69"/>
                <a:gd name="T39" fmla="*/ 2147483646 h 56"/>
                <a:gd name="T40" fmla="*/ 2147483646 w 69"/>
                <a:gd name="T41" fmla="*/ 2147483646 h 56"/>
                <a:gd name="T42" fmla="*/ 2147483646 w 69"/>
                <a:gd name="T43" fmla="*/ 2147483646 h 56"/>
                <a:gd name="T44" fmla="*/ 2147483646 w 69"/>
                <a:gd name="T45" fmla="*/ 2147483646 h 56"/>
                <a:gd name="T46" fmla="*/ 2147483646 w 69"/>
                <a:gd name="T47" fmla="*/ 2147483646 h 56"/>
                <a:gd name="T48" fmla="*/ 2147483646 w 69"/>
                <a:gd name="T49" fmla="*/ 2147483646 h 56"/>
                <a:gd name="T50" fmla="*/ 2147483646 w 69"/>
                <a:gd name="T51" fmla="*/ 2147483646 h 56"/>
                <a:gd name="T52" fmla="*/ 2147483646 w 69"/>
                <a:gd name="T53" fmla="*/ 2147483646 h 56"/>
                <a:gd name="T54" fmla="*/ 2147483646 w 69"/>
                <a:gd name="T55" fmla="*/ 2147483646 h 56"/>
                <a:gd name="T56" fmla="*/ 2147483646 w 69"/>
                <a:gd name="T57" fmla="*/ 2147483646 h 56"/>
                <a:gd name="T58" fmla="*/ 2147483646 w 69"/>
                <a:gd name="T59" fmla="*/ 2147483646 h 56"/>
                <a:gd name="T60" fmla="*/ 2147483646 w 69"/>
                <a:gd name="T61" fmla="*/ 2147483646 h 56"/>
                <a:gd name="T62" fmla="*/ 2147483646 w 69"/>
                <a:gd name="T63" fmla="*/ 2147483646 h 56"/>
                <a:gd name="T64" fmla="*/ 2147483646 w 69"/>
                <a:gd name="T65" fmla="*/ 2147483646 h 56"/>
                <a:gd name="T66" fmla="*/ 2147483646 w 69"/>
                <a:gd name="T67" fmla="*/ 2147483646 h 56"/>
                <a:gd name="T68" fmla="*/ 2147483646 w 69"/>
                <a:gd name="T69" fmla="*/ 2147483646 h 56"/>
                <a:gd name="T70" fmla="*/ 2147483646 w 69"/>
                <a:gd name="T71" fmla="*/ 2147483646 h 56"/>
                <a:gd name="T72" fmla="*/ 2147483646 w 69"/>
                <a:gd name="T73" fmla="*/ 2147483646 h 56"/>
                <a:gd name="T74" fmla="*/ 2147483646 w 69"/>
                <a:gd name="T75" fmla="*/ 2147483646 h 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9" h="56">
                  <a:moveTo>
                    <a:pt x="69" y="43"/>
                  </a:moveTo>
                  <a:cubicBezTo>
                    <a:pt x="69" y="46"/>
                    <a:pt x="66" y="46"/>
                    <a:pt x="64" y="46"/>
                  </a:cubicBezTo>
                  <a:cubicBezTo>
                    <a:pt x="64" y="52"/>
                    <a:pt x="60" y="56"/>
                    <a:pt x="54" y="56"/>
                  </a:cubicBezTo>
                  <a:cubicBezTo>
                    <a:pt x="48" y="56"/>
                    <a:pt x="44" y="52"/>
                    <a:pt x="44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52"/>
                    <a:pt x="24" y="56"/>
                    <a:pt x="18" y="56"/>
                  </a:cubicBezTo>
                  <a:cubicBezTo>
                    <a:pt x="12" y="56"/>
                    <a:pt x="8" y="52"/>
                    <a:pt x="8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3" y="46"/>
                    <a:pt x="0" y="46"/>
                    <a:pt x="0" y="43"/>
                  </a:cubicBezTo>
                  <a:cubicBezTo>
                    <a:pt x="0" y="42"/>
                    <a:pt x="1" y="41"/>
                    <a:pt x="3" y="4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5"/>
                    <a:pt x="2" y="22"/>
                    <a:pt x="4" y="2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5" y="10"/>
                    <a:pt x="17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1"/>
                    <a:pt x="69" y="2"/>
                  </a:cubicBezTo>
                  <a:lnTo>
                    <a:pt x="69" y="43"/>
                  </a:lnTo>
                  <a:close/>
                  <a:moveTo>
                    <a:pt x="23" y="2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lnTo>
                    <a:pt x="23" y="25"/>
                  </a:lnTo>
                  <a:close/>
                  <a:moveTo>
                    <a:pt x="18" y="41"/>
                  </a:moveTo>
                  <a:cubicBezTo>
                    <a:pt x="15" y="41"/>
                    <a:pt x="13" y="43"/>
                    <a:pt x="13" y="46"/>
                  </a:cubicBezTo>
                  <a:cubicBezTo>
                    <a:pt x="13" y="49"/>
                    <a:pt x="15" y="51"/>
                    <a:pt x="18" y="51"/>
                  </a:cubicBezTo>
                  <a:cubicBezTo>
                    <a:pt x="21" y="51"/>
                    <a:pt x="23" y="49"/>
                    <a:pt x="23" y="46"/>
                  </a:cubicBezTo>
                  <a:cubicBezTo>
                    <a:pt x="23" y="43"/>
                    <a:pt x="21" y="41"/>
                    <a:pt x="18" y="41"/>
                  </a:cubicBezTo>
                  <a:close/>
                  <a:moveTo>
                    <a:pt x="54" y="41"/>
                  </a:moveTo>
                  <a:cubicBezTo>
                    <a:pt x="51" y="41"/>
                    <a:pt x="49" y="43"/>
                    <a:pt x="49" y="46"/>
                  </a:cubicBezTo>
                  <a:cubicBezTo>
                    <a:pt x="49" y="49"/>
                    <a:pt x="51" y="51"/>
                    <a:pt x="54" y="51"/>
                  </a:cubicBezTo>
                  <a:cubicBezTo>
                    <a:pt x="57" y="51"/>
                    <a:pt x="59" y="49"/>
                    <a:pt x="59" y="46"/>
                  </a:cubicBezTo>
                  <a:cubicBezTo>
                    <a:pt x="59" y="43"/>
                    <a:pt x="57" y="41"/>
                    <a:pt x="54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3" name="Freeform 22"/>
            <p:cNvSpPr>
              <a:spLocks noEditPoints="1"/>
            </p:cNvSpPr>
            <p:nvPr/>
          </p:nvSpPr>
          <p:spPr bwMode="auto">
            <a:xfrm>
              <a:off x="21396002" y="8085833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0 w 61"/>
                <a:gd name="T7" fmla="*/ 2147483646 h 62"/>
                <a:gd name="T8" fmla="*/ 0 w 61"/>
                <a:gd name="T9" fmla="*/ 2147483646 h 62"/>
                <a:gd name="T10" fmla="*/ 2147483646 w 61"/>
                <a:gd name="T11" fmla="*/ 0 h 62"/>
                <a:gd name="T12" fmla="*/ 2147483646 w 61"/>
                <a:gd name="T13" fmla="*/ 0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1" h="62">
                  <a:moveTo>
                    <a:pt x="61" y="51"/>
                  </a:moveTo>
                  <a:cubicBezTo>
                    <a:pt x="61" y="57"/>
                    <a:pt x="56" y="62"/>
                    <a:pt x="5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lnTo>
                    <a:pt x="61" y="51"/>
                  </a:lnTo>
                  <a:close/>
                  <a:moveTo>
                    <a:pt x="43" y="47"/>
                  </a:moveTo>
                  <a:cubicBezTo>
                    <a:pt x="42" y="47"/>
                    <a:pt x="40" y="48"/>
                    <a:pt x="39" y="48"/>
                  </a:cubicBezTo>
                  <a:cubicBezTo>
                    <a:pt x="35" y="48"/>
                    <a:pt x="34" y="45"/>
                    <a:pt x="34" y="42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10"/>
                    <a:pt x="24" y="17"/>
                    <a:pt x="16" y="20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9"/>
                    <a:pt x="25" y="57"/>
                    <a:pt x="36" y="57"/>
                  </a:cubicBezTo>
                  <a:cubicBezTo>
                    <a:pt x="40" y="57"/>
                    <a:pt x="44" y="55"/>
                    <a:pt x="45" y="54"/>
                  </a:cubicBezTo>
                  <a:lnTo>
                    <a:pt x="43" y="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4" name="Freeform 23"/>
            <p:cNvSpPr>
              <a:spLocks noEditPoints="1"/>
            </p:cNvSpPr>
            <p:nvPr/>
          </p:nvSpPr>
          <p:spPr bwMode="auto">
            <a:xfrm>
              <a:off x="22016562" y="8085833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0 w 62"/>
                <a:gd name="T7" fmla="*/ 2147483646 h 62"/>
                <a:gd name="T8" fmla="*/ 0 w 62"/>
                <a:gd name="T9" fmla="*/ 2147483646 h 62"/>
                <a:gd name="T10" fmla="*/ 2147483646 w 62"/>
                <a:gd name="T11" fmla="*/ 0 h 62"/>
                <a:gd name="T12" fmla="*/ 2147483646 w 62"/>
                <a:gd name="T13" fmla="*/ 0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2147483646 w 62"/>
                <a:gd name="T59" fmla="*/ 2147483646 h 62"/>
                <a:gd name="T60" fmla="*/ 2147483646 w 62"/>
                <a:gd name="T61" fmla="*/ 2147483646 h 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47" y="21"/>
                  </a:moveTo>
                  <a:cubicBezTo>
                    <a:pt x="49" y="20"/>
                    <a:pt x="50" y="18"/>
                    <a:pt x="51" y="16"/>
                  </a:cubicBezTo>
                  <a:cubicBezTo>
                    <a:pt x="49" y="17"/>
                    <a:pt x="47" y="18"/>
                    <a:pt x="45" y="19"/>
                  </a:cubicBezTo>
                  <a:cubicBezTo>
                    <a:pt x="44" y="17"/>
                    <a:pt x="42" y="16"/>
                    <a:pt x="39" y="16"/>
                  </a:cubicBezTo>
                  <a:cubicBezTo>
                    <a:pt x="35" y="16"/>
                    <a:pt x="31" y="20"/>
                    <a:pt x="31" y="24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24" y="26"/>
                    <a:pt x="18" y="23"/>
                    <a:pt x="14" y="17"/>
                  </a:cubicBezTo>
                  <a:cubicBezTo>
                    <a:pt x="13" y="19"/>
                    <a:pt x="12" y="20"/>
                    <a:pt x="12" y="22"/>
                  </a:cubicBezTo>
                  <a:cubicBezTo>
                    <a:pt x="12" y="25"/>
                    <a:pt x="14" y="27"/>
                    <a:pt x="16" y="29"/>
                  </a:cubicBezTo>
                  <a:cubicBezTo>
                    <a:pt x="15" y="29"/>
                    <a:pt x="13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32"/>
                    <a:pt x="15" y="35"/>
                    <a:pt x="19" y="36"/>
                  </a:cubicBezTo>
                  <a:cubicBezTo>
                    <a:pt x="18" y="36"/>
                    <a:pt x="18" y="36"/>
                    <a:pt x="17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6" y="39"/>
                    <a:pt x="20" y="42"/>
                    <a:pt x="23" y="42"/>
                  </a:cubicBezTo>
                  <a:cubicBezTo>
                    <a:pt x="20" y="44"/>
                    <a:pt x="17" y="46"/>
                    <a:pt x="13" y="46"/>
                  </a:cubicBezTo>
                  <a:cubicBezTo>
                    <a:pt x="12" y="46"/>
                    <a:pt x="11" y="46"/>
                    <a:pt x="11" y="46"/>
                  </a:cubicBezTo>
                  <a:cubicBezTo>
                    <a:pt x="14" y="48"/>
                    <a:pt x="19" y="49"/>
                    <a:pt x="24" y="49"/>
                  </a:cubicBezTo>
                  <a:cubicBezTo>
                    <a:pt x="39" y="49"/>
                    <a:pt x="48" y="36"/>
                    <a:pt x="48" y="25"/>
                  </a:cubicBezTo>
                  <a:cubicBezTo>
                    <a:pt x="48" y="25"/>
                    <a:pt x="48" y="25"/>
                    <a:pt x="48" y="24"/>
                  </a:cubicBezTo>
                  <a:cubicBezTo>
                    <a:pt x="49" y="23"/>
                    <a:pt x="51" y="22"/>
                    <a:pt x="52" y="20"/>
                  </a:cubicBezTo>
                  <a:cubicBezTo>
                    <a:pt x="50" y="20"/>
                    <a:pt x="49" y="21"/>
                    <a:pt x="47" y="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5" name="Freeform 24"/>
            <p:cNvSpPr>
              <a:spLocks noEditPoints="1"/>
            </p:cNvSpPr>
            <p:nvPr/>
          </p:nvSpPr>
          <p:spPr bwMode="auto">
            <a:xfrm>
              <a:off x="9266237" y="8621037"/>
              <a:ext cx="385254" cy="359879"/>
            </a:xfrm>
            <a:custGeom>
              <a:avLst/>
              <a:gdLst>
                <a:gd name="T0" fmla="*/ 2147483646 w 77"/>
                <a:gd name="T1" fmla="*/ 2147483646 h 72"/>
                <a:gd name="T2" fmla="*/ 2147483646 w 77"/>
                <a:gd name="T3" fmla="*/ 2147483646 h 72"/>
                <a:gd name="T4" fmla="*/ 2147483646 w 77"/>
                <a:gd name="T5" fmla="*/ 2147483646 h 72"/>
                <a:gd name="T6" fmla="*/ 2147483646 w 77"/>
                <a:gd name="T7" fmla="*/ 2147483646 h 72"/>
                <a:gd name="T8" fmla="*/ 2147483646 w 77"/>
                <a:gd name="T9" fmla="*/ 2147483646 h 72"/>
                <a:gd name="T10" fmla="*/ 2147483646 w 77"/>
                <a:gd name="T11" fmla="*/ 2147483646 h 72"/>
                <a:gd name="T12" fmla="*/ 0 w 77"/>
                <a:gd name="T13" fmla="*/ 2147483646 h 72"/>
                <a:gd name="T14" fmla="*/ 0 w 77"/>
                <a:gd name="T15" fmla="*/ 2147483646 h 72"/>
                <a:gd name="T16" fmla="*/ 2147483646 w 77"/>
                <a:gd name="T17" fmla="*/ 0 h 72"/>
                <a:gd name="T18" fmla="*/ 2147483646 w 77"/>
                <a:gd name="T19" fmla="*/ 2147483646 h 72"/>
                <a:gd name="T20" fmla="*/ 2147483646 w 77"/>
                <a:gd name="T21" fmla="*/ 2147483646 h 72"/>
                <a:gd name="T22" fmla="*/ 2147483646 w 77"/>
                <a:gd name="T23" fmla="*/ 2147483646 h 72"/>
                <a:gd name="T24" fmla="*/ 0 w 77"/>
                <a:gd name="T25" fmla="*/ 2147483646 h 72"/>
                <a:gd name="T26" fmla="*/ 0 w 77"/>
                <a:gd name="T27" fmla="*/ 2147483646 h 72"/>
                <a:gd name="T28" fmla="*/ 2147483646 w 77"/>
                <a:gd name="T29" fmla="*/ 2147483646 h 72"/>
                <a:gd name="T30" fmla="*/ 2147483646 w 77"/>
                <a:gd name="T31" fmla="*/ 2147483646 h 72"/>
                <a:gd name="T32" fmla="*/ 2147483646 w 77"/>
                <a:gd name="T33" fmla="*/ 2147483646 h 72"/>
                <a:gd name="T34" fmla="*/ 2147483646 w 77"/>
                <a:gd name="T35" fmla="*/ 2147483646 h 72"/>
                <a:gd name="T36" fmla="*/ 2147483646 w 77"/>
                <a:gd name="T37" fmla="*/ 2147483646 h 72"/>
                <a:gd name="T38" fmla="*/ 2147483646 w 77"/>
                <a:gd name="T39" fmla="*/ 2147483646 h 72"/>
                <a:gd name="T40" fmla="*/ 2147483646 w 77"/>
                <a:gd name="T41" fmla="*/ 2147483646 h 72"/>
                <a:gd name="T42" fmla="*/ 2147483646 w 77"/>
                <a:gd name="T43" fmla="*/ 2147483646 h 72"/>
                <a:gd name="T44" fmla="*/ 2147483646 w 77"/>
                <a:gd name="T45" fmla="*/ 2147483646 h 72"/>
                <a:gd name="T46" fmla="*/ 2147483646 w 77"/>
                <a:gd name="T47" fmla="*/ 2147483646 h 72"/>
                <a:gd name="T48" fmla="*/ 2147483646 w 77"/>
                <a:gd name="T49" fmla="*/ 2147483646 h 72"/>
                <a:gd name="T50" fmla="*/ 2147483646 w 77"/>
                <a:gd name="T51" fmla="*/ 2147483646 h 72"/>
                <a:gd name="T52" fmla="*/ 2147483646 w 77"/>
                <a:gd name="T53" fmla="*/ 2147483646 h 72"/>
                <a:gd name="T54" fmla="*/ 2147483646 w 77"/>
                <a:gd name="T55" fmla="*/ 2147483646 h 72"/>
                <a:gd name="T56" fmla="*/ 2147483646 w 77"/>
                <a:gd name="T57" fmla="*/ 2147483646 h 72"/>
                <a:gd name="T58" fmla="*/ 2147483646 w 77"/>
                <a:gd name="T59" fmla="*/ 2147483646 h 72"/>
                <a:gd name="T60" fmla="*/ 2147483646 w 77"/>
                <a:gd name="T61" fmla="*/ 2147483646 h 72"/>
                <a:gd name="T62" fmla="*/ 2147483646 w 77"/>
                <a:gd name="T63" fmla="*/ 2147483646 h 72"/>
                <a:gd name="T64" fmla="*/ 2147483646 w 77"/>
                <a:gd name="T65" fmla="*/ 2147483646 h 72"/>
                <a:gd name="T66" fmla="*/ 2147483646 w 77"/>
                <a:gd name="T67" fmla="*/ 2147483646 h 72"/>
                <a:gd name="T68" fmla="*/ 2147483646 w 77"/>
                <a:gd name="T69" fmla="*/ 2147483646 h 72"/>
                <a:gd name="T70" fmla="*/ 2147483646 w 77"/>
                <a:gd name="T71" fmla="*/ 2147483646 h 72"/>
                <a:gd name="T72" fmla="*/ 2147483646 w 77"/>
                <a:gd name="T73" fmla="*/ 2147483646 h 72"/>
                <a:gd name="T74" fmla="*/ 2147483646 w 77"/>
                <a:gd name="T75" fmla="*/ 2147483646 h 72"/>
                <a:gd name="T76" fmla="*/ 2147483646 w 77"/>
                <a:gd name="T77" fmla="*/ 2147483646 h 72"/>
                <a:gd name="T78" fmla="*/ 2147483646 w 77"/>
                <a:gd name="T79" fmla="*/ 2147483646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7" h="72">
                  <a:moveTo>
                    <a:pt x="77" y="16"/>
                  </a:moveTo>
                  <a:cubicBezTo>
                    <a:pt x="77" y="21"/>
                    <a:pt x="77" y="21"/>
                    <a:pt x="77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2"/>
                    <a:pt x="70" y="23"/>
                    <a:pt x="6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3"/>
                    <a:pt x="5" y="22"/>
                    <a:pt x="5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77" y="16"/>
                  </a:lnTo>
                  <a:close/>
                  <a:moveTo>
                    <a:pt x="77" y="67"/>
                  </a:moveTo>
                  <a:cubicBezTo>
                    <a:pt x="77" y="72"/>
                    <a:pt x="77" y="72"/>
                    <a:pt x="77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3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6" y="65"/>
                    <a:pt x="77" y="66"/>
                    <a:pt x="77" y="67"/>
                  </a:cubicBezTo>
                  <a:close/>
                  <a:moveTo>
                    <a:pt x="20" y="26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70" y="57"/>
                    <a:pt x="72" y="58"/>
                    <a:pt x="72" y="59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8"/>
                    <a:pt x="6" y="57"/>
                    <a:pt x="8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26"/>
                    <a:pt x="10" y="26"/>
                    <a:pt x="10" y="26"/>
                  </a:cubicBezTo>
                  <a:lnTo>
                    <a:pt x="20" y="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6" name="Freeform 25"/>
            <p:cNvSpPr>
              <a:spLocks noEditPoints="1"/>
            </p:cNvSpPr>
            <p:nvPr/>
          </p:nvSpPr>
          <p:spPr bwMode="auto">
            <a:xfrm>
              <a:off x="9891411" y="8660254"/>
              <a:ext cx="209930" cy="286058"/>
            </a:xfrm>
            <a:custGeom>
              <a:avLst/>
              <a:gdLst>
                <a:gd name="T0" fmla="*/ 2147483646 w 42"/>
                <a:gd name="T1" fmla="*/ 2147483646 h 57"/>
                <a:gd name="T2" fmla="*/ 2147483646 w 42"/>
                <a:gd name="T3" fmla="*/ 2147483646 h 57"/>
                <a:gd name="T4" fmla="*/ 0 w 42"/>
                <a:gd name="T5" fmla="*/ 2147483646 h 57"/>
                <a:gd name="T6" fmla="*/ 2147483646 w 42"/>
                <a:gd name="T7" fmla="*/ 2147483646 h 57"/>
                <a:gd name="T8" fmla="*/ 2147483646 w 42"/>
                <a:gd name="T9" fmla="*/ 2147483646 h 57"/>
                <a:gd name="T10" fmla="*/ 2147483646 w 42"/>
                <a:gd name="T11" fmla="*/ 0 h 57"/>
                <a:gd name="T12" fmla="*/ 2147483646 w 42"/>
                <a:gd name="T13" fmla="*/ 2147483646 h 57"/>
                <a:gd name="T14" fmla="*/ 2147483646 w 42"/>
                <a:gd name="T15" fmla="*/ 2147483646 h 57"/>
                <a:gd name="T16" fmla="*/ 2147483646 w 42"/>
                <a:gd name="T17" fmla="*/ 2147483646 h 57"/>
                <a:gd name="T18" fmla="*/ 2147483646 w 42"/>
                <a:gd name="T19" fmla="*/ 2147483646 h 57"/>
                <a:gd name="T20" fmla="*/ 2147483646 w 42"/>
                <a:gd name="T21" fmla="*/ 2147483646 h 57"/>
                <a:gd name="T22" fmla="*/ 2147483646 w 42"/>
                <a:gd name="T23" fmla="*/ 2147483646 h 57"/>
                <a:gd name="T24" fmla="*/ 2147483646 w 42"/>
                <a:gd name="T25" fmla="*/ 2147483646 h 57"/>
                <a:gd name="T26" fmla="*/ 2147483646 w 42"/>
                <a:gd name="T27" fmla="*/ 2147483646 h 57"/>
                <a:gd name="T28" fmla="*/ 2147483646 w 42"/>
                <a:gd name="T29" fmla="*/ 2147483646 h 57"/>
                <a:gd name="T30" fmla="*/ 0 w 42"/>
                <a:gd name="T31" fmla="*/ 2147483646 h 57"/>
                <a:gd name="T32" fmla="*/ 2147483646 w 42"/>
                <a:gd name="T33" fmla="*/ 2147483646 h 57"/>
                <a:gd name="T34" fmla="*/ 2147483646 w 42"/>
                <a:gd name="T35" fmla="*/ 2147483646 h 57"/>
                <a:gd name="T36" fmla="*/ 2147483646 w 42"/>
                <a:gd name="T37" fmla="*/ 2147483646 h 57"/>
                <a:gd name="T38" fmla="*/ 2147483646 w 42"/>
                <a:gd name="T39" fmla="*/ 2147483646 h 5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2" h="57">
                  <a:moveTo>
                    <a:pt x="39" y="23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0" y="22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2" y="0"/>
                    <a:pt x="22" y="0"/>
                    <a:pt x="23" y="1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2" y="20"/>
                    <a:pt x="42" y="21"/>
                  </a:cubicBezTo>
                  <a:cubicBezTo>
                    <a:pt x="42" y="22"/>
                    <a:pt x="40" y="23"/>
                    <a:pt x="39" y="23"/>
                  </a:cubicBezTo>
                  <a:close/>
                  <a:moveTo>
                    <a:pt x="41" y="38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2" y="57"/>
                    <a:pt x="21" y="57"/>
                  </a:cubicBezTo>
                  <a:cubicBezTo>
                    <a:pt x="20" y="57"/>
                    <a:pt x="20" y="56"/>
                    <a:pt x="19" y="56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5"/>
                    <a:pt x="2" y="33"/>
                    <a:pt x="3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3"/>
                    <a:pt x="42" y="35"/>
                    <a:pt x="42" y="36"/>
                  </a:cubicBezTo>
                  <a:cubicBezTo>
                    <a:pt x="42" y="37"/>
                    <a:pt x="41" y="37"/>
                    <a:pt x="41" y="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7" name="Freeform 26"/>
            <p:cNvSpPr>
              <a:spLocks noEditPoints="1"/>
            </p:cNvSpPr>
            <p:nvPr/>
          </p:nvSpPr>
          <p:spPr bwMode="auto">
            <a:xfrm>
              <a:off x="10608862" y="8646413"/>
              <a:ext cx="286058" cy="309127"/>
            </a:xfrm>
            <a:custGeom>
              <a:avLst/>
              <a:gdLst>
                <a:gd name="T0" fmla="*/ 2147483646 w 57"/>
                <a:gd name="T1" fmla="*/ 2147483646 h 62"/>
                <a:gd name="T2" fmla="*/ 2147483646 w 57"/>
                <a:gd name="T3" fmla="*/ 2147483646 h 62"/>
                <a:gd name="T4" fmla="*/ 0 w 57"/>
                <a:gd name="T5" fmla="*/ 2147483646 h 62"/>
                <a:gd name="T6" fmla="*/ 2147483646 w 57"/>
                <a:gd name="T7" fmla="*/ 2147483646 h 62"/>
                <a:gd name="T8" fmla="*/ 2147483646 w 57"/>
                <a:gd name="T9" fmla="*/ 2147483646 h 62"/>
                <a:gd name="T10" fmla="*/ 2147483646 w 57"/>
                <a:gd name="T11" fmla="*/ 2147483646 h 62"/>
                <a:gd name="T12" fmla="*/ 2147483646 w 57"/>
                <a:gd name="T13" fmla="*/ 2147483646 h 62"/>
                <a:gd name="T14" fmla="*/ 2147483646 w 57"/>
                <a:gd name="T15" fmla="*/ 2147483646 h 62"/>
                <a:gd name="T16" fmla="*/ 2147483646 w 57"/>
                <a:gd name="T17" fmla="*/ 2147483646 h 62"/>
                <a:gd name="T18" fmla="*/ 2147483646 w 57"/>
                <a:gd name="T19" fmla="*/ 2147483646 h 62"/>
                <a:gd name="T20" fmla="*/ 2147483646 w 57"/>
                <a:gd name="T21" fmla="*/ 2147483646 h 62"/>
                <a:gd name="T22" fmla="*/ 2147483646 w 57"/>
                <a:gd name="T23" fmla="*/ 2147483646 h 62"/>
                <a:gd name="T24" fmla="*/ 2147483646 w 57"/>
                <a:gd name="T25" fmla="*/ 2147483646 h 62"/>
                <a:gd name="T26" fmla="*/ 2147483646 w 57"/>
                <a:gd name="T27" fmla="*/ 2147483646 h 62"/>
                <a:gd name="T28" fmla="*/ 2147483646 w 57"/>
                <a:gd name="T29" fmla="*/ 2147483646 h 62"/>
                <a:gd name="T30" fmla="*/ 2147483646 w 57"/>
                <a:gd name="T31" fmla="*/ 2147483646 h 62"/>
                <a:gd name="T32" fmla="*/ 2147483646 w 57"/>
                <a:gd name="T33" fmla="*/ 2147483646 h 62"/>
                <a:gd name="T34" fmla="*/ 2147483646 w 57"/>
                <a:gd name="T35" fmla="*/ 2147483646 h 62"/>
                <a:gd name="T36" fmla="*/ 2147483646 w 57"/>
                <a:gd name="T37" fmla="*/ 2147483646 h 62"/>
                <a:gd name="T38" fmla="*/ 2147483646 w 57"/>
                <a:gd name="T39" fmla="*/ 2147483646 h 62"/>
                <a:gd name="T40" fmla="*/ 2147483646 w 57"/>
                <a:gd name="T41" fmla="*/ 2147483646 h 62"/>
                <a:gd name="T42" fmla="*/ 2147483646 w 57"/>
                <a:gd name="T43" fmla="*/ 2147483646 h 62"/>
                <a:gd name="T44" fmla="*/ 2147483646 w 57"/>
                <a:gd name="T45" fmla="*/ 2147483646 h 62"/>
                <a:gd name="T46" fmla="*/ 2147483646 w 57"/>
                <a:gd name="T47" fmla="*/ 2147483646 h 62"/>
                <a:gd name="T48" fmla="*/ 2147483646 w 57"/>
                <a:gd name="T49" fmla="*/ 2147483646 h 62"/>
                <a:gd name="T50" fmla="*/ 2147483646 w 57"/>
                <a:gd name="T51" fmla="*/ 2147483646 h 62"/>
                <a:gd name="T52" fmla="*/ 2147483646 w 57"/>
                <a:gd name="T53" fmla="*/ 2147483646 h 62"/>
                <a:gd name="T54" fmla="*/ 2147483646 w 57"/>
                <a:gd name="T55" fmla="*/ 2147483646 h 62"/>
                <a:gd name="T56" fmla="*/ 2147483646 w 57"/>
                <a:gd name="T57" fmla="*/ 2147483646 h 62"/>
                <a:gd name="T58" fmla="*/ 2147483646 w 57"/>
                <a:gd name="T59" fmla="*/ 2147483646 h 62"/>
                <a:gd name="T60" fmla="*/ 2147483646 w 57"/>
                <a:gd name="T61" fmla="*/ 2147483646 h 62"/>
                <a:gd name="T62" fmla="*/ 2147483646 w 57"/>
                <a:gd name="T63" fmla="*/ 2147483646 h 62"/>
                <a:gd name="T64" fmla="*/ 2147483646 w 57"/>
                <a:gd name="T65" fmla="*/ 2147483646 h 62"/>
                <a:gd name="T66" fmla="*/ 2147483646 w 57"/>
                <a:gd name="T67" fmla="*/ 2147483646 h 62"/>
                <a:gd name="T68" fmla="*/ 2147483646 w 57"/>
                <a:gd name="T69" fmla="*/ 2147483646 h 62"/>
                <a:gd name="T70" fmla="*/ 2147483646 w 57"/>
                <a:gd name="T71" fmla="*/ 2147483646 h 62"/>
                <a:gd name="T72" fmla="*/ 2147483646 w 57"/>
                <a:gd name="T73" fmla="*/ 2147483646 h 62"/>
                <a:gd name="T74" fmla="*/ 2147483646 w 57"/>
                <a:gd name="T75" fmla="*/ 2147483646 h 62"/>
                <a:gd name="T76" fmla="*/ 2147483646 w 57"/>
                <a:gd name="T77" fmla="*/ 2147483646 h 62"/>
                <a:gd name="T78" fmla="*/ 2147483646 w 57"/>
                <a:gd name="T79" fmla="*/ 2147483646 h 62"/>
                <a:gd name="T80" fmla="*/ 2147483646 w 57"/>
                <a:gd name="T81" fmla="*/ 2147483646 h 62"/>
                <a:gd name="T82" fmla="*/ 2147483646 w 57"/>
                <a:gd name="T83" fmla="*/ 2147483646 h 62"/>
                <a:gd name="T84" fmla="*/ 2147483646 w 57"/>
                <a:gd name="T85" fmla="*/ 0 h 62"/>
                <a:gd name="T86" fmla="*/ 2147483646 w 57"/>
                <a:gd name="T87" fmla="*/ 2147483646 h 62"/>
                <a:gd name="T88" fmla="*/ 2147483646 w 57"/>
                <a:gd name="T89" fmla="*/ 2147483646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62">
                  <a:moveTo>
                    <a:pt x="46" y="62"/>
                  </a:move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8"/>
                    <a:pt x="0" y="52"/>
                  </a:cubicBezTo>
                  <a:cubicBezTo>
                    <a:pt x="0" y="44"/>
                    <a:pt x="2" y="31"/>
                    <a:pt x="12" y="29"/>
                  </a:cubicBezTo>
                  <a:cubicBezTo>
                    <a:pt x="11" y="31"/>
                    <a:pt x="11" y="32"/>
                    <a:pt x="11" y="34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8" y="43"/>
                    <a:pt x="6" y="46"/>
                    <a:pt x="6" y="49"/>
                  </a:cubicBezTo>
                  <a:cubicBezTo>
                    <a:pt x="6" y="54"/>
                    <a:pt x="9" y="57"/>
                    <a:pt x="13" y="57"/>
                  </a:cubicBezTo>
                  <a:cubicBezTo>
                    <a:pt x="18" y="57"/>
                    <a:pt x="21" y="54"/>
                    <a:pt x="21" y="49"/>
                  </a:cubicBezTo>
                  <a:cubicBezTo>
                    <a:pt x="21" y="46"/>
                    <a:pt x="19" y="43"/>
                    <a:pt x="16" y="42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1"/>
                    <a:pt x="17" y="30"/>
                  </a:cubicBezTo>
                  <a:cubicBezTo>
                    <a:pt x="20" y="33"/>
                    <a:pt x="24" y="34"/>
                    <a:pt x="29" y="34"/>
                  </a:cubicBezTo>
                  <a:cubicBezTo>
                    <a:pt x="33" y="34"/>
                    <a:pt x="37" y="33"/>
                    <a:pt x="41" y="30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6" y="36"/>
                    <a:pt x="31" y="41"/>
                    <a:pt x="31" y="47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51"/>
                    <a:pt x="30" y="52"/>
                    <a:pt x="30" y="53"/>
                  </a:cubicBezTo>
                  <a:cubicBezTo>
                    <a:pt x="30" y="55"/>
                    <a:pt x="32" y="57"/>
                    <a:pt x="34" y="57"/>
                  </a:cubicBezTo>
                  <a:cubicBezTo>
                    <a:pt x="36" y="57"/>
                    <a:pt x="38" y="55"/>
                    <a:pt x="38" y="53"/>
                  </a:cubicBezTo>
                  <a:cubicBezTo>
                    <a:pt x="38" y="52"/>
                    <a:pt x="37" y="51"/>
                    <a:pt x="36" y="50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4"/>
                    <a:pt x="39" y="42"/>
                    <a:pt x="42" y="42"/>
                  </a:cubicBezTo>
                  <a:cubicBezTo>
                    <a:pt x="44" y="42"/>
                    <a:pt x="47" y="44"/>
                    <a:pt x="47" y="47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51"/>
                    <a:pt x="45" y="52"/>
                    <a:pt x="45" y="53"/>
                  </a:cubicBezTo>
                  <a:cubicBezTo>
                    <a:pt x="45" y="55"/>
                    <a:pt x="47" y="57"/>
                    <a:pt x="49" y="57"/>
                  </a:cubicBezTo>
                  <a:cubicBezTo>
                    <a:pt x="51" y="57"/>
                    <a:pt x="53" y="55"/>
                    <a:pt x="53" y="53"/>
                  </a:cubicBezTo>
                  <a:cubicBezTo>
                    <a:pt x="53" y="52"/>
                    <a:pt x="53" y="51"/>
                    <a:pt x="52" y="50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2" y="43"/>
                    <a:pt x="50" y="40"/>
                    <a:pt x="47" y="38"/>
                  </a:cubicBezTo>
                  <a:cubicBezTo>
                    <a:pt x="47" y="35"/>
                    <a:pt x="47" y="32"/>
                    <a:pt x="46" y="29"/>
                  </a:cubicBezTo>
                  <a:cubicBezTo>
                    <a:pt x="55" y="31"/>
                    <a:pt x="57" y="44"/>
                    <a:pt x="57" y="52"/>
                  </a:cubicBezTo>
                  <a:cubicBezTo>
                    <a:pt x="57" y="58"/>
                    <a:pt x="53" y="62"/>
                    <a:pt x="46" y="62"/>
                  </a:cubicBezTo>
                  <a:close/>
                  <a:moveTo>
                    <a:pt x="13" y="52"/>
                  </a:moveTo>
                  <a:cubicBezTo>
                    <a:pt x="12" y="52"/>
                    <a:pt x="11" y="51"/>
                    <a:pt x="11" y="49"/>
                  </a:cubicBezTo>
                  <a:cubicBezTo>
                    <a:pt x="11" y="48"/>
                    <a:pt x="12" y="47"/>
                    <a:pt x="13" y="47"/>
                  </a:cubicBezTo>
                  <a:cubicBezTo>
                    <a:pt x="15" y="47"/>
                    <a:pt x="16" y="48"/>
                    <a:pt x="16" y="49"/>
                  </a:cubicBezTo>
                  <a:cubicBezTo>
                    <a:pt x="16" y="51"/>
                    <a:pt x="15" y="52"/>
                    <a:pt x="13" y="52"/>
                  </a:cubicBezTo>
                  <a:close/>
                  <a:moveTo>
                    <a:pt x="29" y="31"/>
                  </a:moveTo>
                  <a:cubicBezTo>
                    <a:pt x="20" y="31"/>
                    <a:pt x="13" y="24"/>
                    <a:pt x="13" y="16"/>
                  </a:cubicBezTo>
                  <a:cubicBezTo>
                    <a:pt x="13" y="7"/>
                    <a:pt x="20" y="0"/>
                    <a:pt x="29" y="0"/>
                  </a:cubicBezTo>
                  <a:cubicBezTo>
                    <a:pt x="37" y="0"/>
                    <a:pt x="44" y="7"/>
                    <a:pt x="44" y="16"/>
                  </a:cubicBezTo>
                  <a:cubicBezTo>
                    <a:pt x="44" y="24"/>
                    <a:pt x="37" y="31"/>
                    <a:pt x="29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8" name="Freeform 27"/>
            <p:cNvSpPr>
              <a:spLocks/>
            </p:cNvSpPr>
            <p:nvPr/>
          </p:nvSpPr>
          <p:spPr bwMode="auto">
            <a:xfrm>
              <a:off x="11333234" y="8621037"/>
              <a:ext cx="295285" cy="339116"/>
            </a:xfrm>
            <a:custGeom>
              <a:avLst/>
              <a:gdLst>
                <a:gd name="T0" fmla="*/ 2147483646 w 59"/>
                <a:gd name="T1" fmla="*/ 2147483646 h 68"/>
                <a:gd name="T2" fmla="*/ 2147483646 w 59"/>
                <a:gd name="T3" fmla="*/ 2147483646 h 68"/>
                <a:gd name="T4" fmla="*/ 2147483646 w 59"/>
                <a:gd name="T5" fmla="*/ 2147483646 h 68"/>
                <a:gd name="T6" fmla="*/ 2147483646 w 59"/>
                <a:gd name="T7" fmla="*/ 2147483646 h 68"/>
                <a:gd name="T8" fmla="*/ 0 w 59"/>
                <a:gd name="T9" fmla="*/ 2147483646 h 68"/>
                <a:gd name="T10" fmla="*/ 2147483646 w 59"/>
                <a:gd name="T11" fmla="*/ 2147483646 h 68"/>
                <a:gd name="T12" fmla="*/ 2147483646 w 59"/>
                <a:gd name="T13" fmla="*/ 2147483646 h 68"/>
                <a:gd name="T14" fmla="*/ 2147483646 w 59"/>
                <a:gd name="T15" fmla="*/ 2147483646 h 68"/>
                <a:gd name="T16" fmla="*/ 2147483646 w 59"/>
                <a:gd name="T17" fmla="*/ 2147483646 h 68"/>
                <a:gd name="T18" fmla="*/ 2147483646 w 59"/>
                <a:gd name="T19" fmla="*/ 0 h 68"/>
                <a:gd name="T20" fmla="*/ 2147483646 w 59"/>
                <a:gd name="T21" fmla="*/ 2147483646 h 68"/>
                <a:gd name="T22" fmla="*/ 2147483646 w 59"/>
                <a:gd name="T23" fmla="*/ 2147483646 h 68"/>
                <a:gd name="T24" fmla="*/ 2147483646 w 59"/>
                <a:gd name="T25" fmla="*/ 2147483646 h 68"/>
                <a:gd name="T26" fmla="*/ 2147483646 w 59"/>
                <a:gd name="T27" fmla="*/ 2147483646 h 68"/>
                <a:gd name="T28" fmla="*/ 2147483646 w 59"/>
                <a:gd name="T29" fmla="*/ 2147483646 h 68"/>
                <a:gd name="T30" fmla="*/ 2147483646 w 59"/>
                <a:gd name="T31" fmla="*/ 2147483646 h 68"/>
                <a:gd name="T32" fmla="*/ 2147483646 w 59"/>
                <a:gd name="T33" fmla="*/ 2147483646 h 68"/>
                <a:gd name="T34" fmla="*/ 2147483646 w 59"/>
                <a:gd name="T35" fmla="*/ 2147483646 h 68"/>
                <a:gd name="T36" fmla="*/ 2147483646 w 59"/>
                <a:gd name="T37" fmla="*/ 2147483646 h 6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68">
                  <a:moveTo>
                    <a:pt x="59" y="41"/>
                  </a:moveTo>
                  <a:cubicBezTo>
                    <a:pt x="56" y="42"/>
                    <a:pt x="53" y="42"/>
                    <a:pt x="51" y="42"/>
                  </a:cubicBezTo>
                  <a:cubicBezTo>
                    <a:pt x="45" y="54"/>
                    <a:pt x="35" y="64"/>
                    <a:pt x="32" y="66"/>
                  </a:cubicBezTo>
                  <a:cubicBezTo>
                    <a:pt x="30" y="67"/>
                    <a:pt x="28" y="68"/>
                    <a:pt x="25" y="66"/>
                  </a:cubicBezTo>
                  <a:cubicBezTo>
                    <a:pt x="21" y="64"/>
                    <a:pt x="6" y="51"/>
                    <a:pt x="0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35"/>
                    <a:pt x="22" y="47"/>
                    <a:pt x="29" y="56"/>
                  </a:cubicBezTo>
                  <a:cubicBezTo>
                    <a:pt x="33" y="52"/>
                    <a:pt x="38" y="46"/>
                    <a:pt x="41" y="40"/>
                  </a:cubicBezTo>
                  <a:cubicBezTo>
                    <a:pt x="33" y="36"/>
                    <a:pt x="29" y="28"/>
                    <a:pt x="29" y="18"/>
                  </a:cubicBezTo>
                  <a:cubicBezTo>
                    <a:pt x="29" y="8"/>
                    <a:pt x="34" y="0"/>
                    <a:pt x="44" y="0"/>
                  </a:cubicBezTo>
                  <a:cubicBezTo>
                    <a:pt x="54" y="0"/>
                    <a:pt x="59" y="6"/>
                    <a:pt x="59" y="16"/>
                  </a:cubicBezTo>
                  <a:cubicBezTo>
                    <a:pt x="59" y="20"/>
                    <a:pt x="58" y="25"/>
                    <a:pt x="57" y="28"/>
                  </a:cubicBezTo>
                  <a:cubicBezTo>
                    <a:pt x="57" y="28"/>
                    <a:pt x="49" y="29"/>
                    <a:pt x="47" y="25"/>
                  </a:cubicBezTo>
                  <a:cubicBezTo>
                    <a:pt x="47" y="23"/>
                    <a:pt x="48" y="20"/>
                    <a:pt x="48" y="17"/>
                  </a:cubicBezTo>
                  <a:cubicBezTo>
                    <a:pt x="48" y="13"/>
                    <a:pt x="46" y="10"/>
                    <a:pt x="44" y="10"/>
                  </a:cubicBezTo>
                  <a:cubicBezTo>
                    <a:pt x="41" y="10"/>
                    <a:pt x="39" y="13"/>
                    <a:pt x="39" y="18"/>
                  </a:cubicBezTo>
                  <a:cubicBezTo>
                    <a:pt x="39" y="28"/>
                    <a:pt x="46" y="34"/>
                    <a:pt x="54" y="34"/>
                  </a:cubicBezTo>
                  <a:cubicBezTo>
                    <a:pt x="56" y="34"/>
                    <a:pt x="57" y="34"/>
                    <a:pt x="59" y="34"/>
                  </a:cubicBezTo>
                  <a:lnTo>
                    <a:pt x="59" y="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59" name="Freeform 28"/>
            <p:cNvSpPr>
              <a:spLocks noEditPoints="1"/>
            </p:cNvSpPr>
            <p:nvPr/>
          </p:nvSpPr>
          <p:spPr bwMode="auto">
            <a:xfrm>
              <a:off x="12048378" y="8660254"/>
              <a:ext cx="334502" cy="286058"/>
            </a:xfrm>
            <a:custGeom>
              <a:avLst/>
              <a:gdLst>
                <a:gd name="T0" fmla="*/ 2147483646 w 67"/>
                <a:gd name="T1" fmla="*/ 2147483646 h 57"/>
                <a:gd name="T2" fmla="*/ 2147483646 w 67"/>
                <a:gd name="T3" fmla="*/ 2147483646 h 57"/>
                <a:gd name="T4" fmla="*/ 2147483646 w 67"/>
                <a:gd name="T5" fmla="*/ 2147483646 h 57"/>
                <a:gd name="T6" fmla="*/ 2147483646 w 67"/>
                <a:gd name="T7" fmla="*/ 2147483646 h 57"/>
                <a:gd name="T8" fmla="*/ 2147483646 w 67"/>
                <a:gd name="T9" fmla="*/ 2147483646 h 57"/>
                <a:gd name="T10" fmla="*/ 0 w 67"/>
                <a:gd name="T11" fmla="*/ 2147483646 h 57"/>
                <a:gd name="T12" fmla="*/ 0 w 67"/>
                <a:gd name="T13" fmla="*/ 2147483646 h 57"/>
                <a:gd name="T14" fmla="*/ 2147483646 w 67"/>
                <a:gd name="T15" fmla="*/ 2147483646 h 57"/>
                <a:gd name="T16" fmla="*/ 2147483646 w 67"/>
                <a:gd name="T17" fmla="*/ 2147483646 h 57"/>
                <a:gd name="T18" fmla="*/ 2147483646 w 67"/>
                <a:gd name="T19" fmla="*/ 2147483646 h 57"/>
                <a:gd name="T20" fmla="*/ 2147483646 w 67"/>
                <a:gd name="T21" fmla="*/ 2147483646 h 57"/>
                <a:gd name="T22" fmla="*/ 2147483646 w 67"/>
                <a:gd name="T23" fmla="*/ 2147483646 h 57"/>
                <a:gd name="T24" fmla="*/ 2147483646 w 67"/>
                <a:gd name="T25" fmla="*/ 2147483646 h 57"/>
                <a:gd name="T26" fmla="*/ 2147483646 w 67"/>
                <a:gd name="T27" fmla="*/ 2147483646 h 57"/>
                <a:gd name="T28" fmla="*/ 2147483646 w 67"/>
                <a:gd name="T29" fmla="*/ 2147483646 h 57"/>
                <a:gd name="T30" fmla="*/ 2147483646 w 67"/>
                <a:gd name="T31" fmla="*/ 2147483646 h 57"/>
                <a:gd name="T32" fmla="*/ 2147483646 w 67"/>
                <a:gd name="T33" fmla="*/ 2147483646 h 57"/>
                <a:gd name="T34" fmla="*/ 2147483646 w 67"/>
                <a:gd name="T35" fmla="*/ 2147483646 h 57"/>
                <a:gd name="T36" fmla="*/ 2147483646 w 67"/>
                <a:gd name="T37" fmla="*/ 2147483646 h 57"/>
                <a:gd name="T38" fmla="*/ 2147483646 w 67"/>
                <a:gd name="T39" fmla="*/ 2147483646 h 57"/>
                <a:gd name="T40" fmla="*/ 2147483646 w 67"/>
                <a:gd name="T41" fmla="*/ 2147483646 h 57"/>
                <a:gd name="T42" fmla="*/ 2147483646 w 67"/>
                <a:gd name="T43" fmla="*/ 2147483646 h 57"/>
                <a:gd name="T44" fmla="*/ 2147483646 w 67"/>
                <a:gd name="T45" fmla="*/ 2147483646 h 57"/>
                <a:gd name="T46" fmla="*/ 2147483646 w 67"/>
                <a:gd name="T47" fmla="*/ 2147483646 h 57"/>
                <a:gd name="T48" fmla="*/ 2147483646 w 67"/>
                <a:gd name="T49" fmla="*/ 2147483646 h 57"/>
                <a:gd name="T50" fmla="*/ 2147483646 w 67"/>
                <a:gd name="T51" fmla="*/ 2147483646 h 57"/>
                <a:gd name="T52" fmla="*/ 2147483646 w 67"/>
                <a:gd name="T53" fmla="*/ 2147483646 h 57"/>
                <a:gd name="T54" fmla="*/ 2147483646 w 67"/>
                <a:gd name="T55" fmla="*/ 2147483646 h 57"/>
                <a:gd name="T56" fmla="*/ 2147483646 w 67"/>
                <a:gd name="T57" fmla="*/ 2147483646 h 57"/>
                <a:gd name="T58" fmla="*/ 2147483646 w 67"/>
                <a:gd name="T59" fmla="*/ 2147483646 h 57"/>
                <a:gd name="T60" fmla="*/ 2147483646 w 67"/>
                <a:gd name="T61" fmla="*/ 2147483646 h 57"/>
                <a:gd name="T62" fmla="*/ 2147483646 w 67"/>
                <a:gd name="T63" fmla="*/ 2147483646 h 57"/>
                <a:gd name="T64" fmla="*/ 2147483646 w 67"/>
                <a:gd name="T65" fmla="*/ 2147483646 h 57"/>
                <a:gd name="T66" fmla="*/ 2147483646 w 67"/>
                <a:gd name="T67" fmla="*/ 2147483646 h 57"/>
                <a:gd name="T68" fmla="*/ 2147483646 w 67"/>
                <a:gd name="T69" fmla="*/ 2147483646 h 57"/>
                <a:gd name="T70" fmla="*/ 2147483646 w 67"/>
                <a:gd name="T71" fmla="*/ 2147483646 h 57"/>
                <a:gd name="T72" fmla="*/ 2147483646 w 67"/>
                <a:gd name="T73" fmla="*/ 2147483646 h 57"/>
                <a:gd name="T74" fmla="*/ 2147483646 w 67"/>
                <a:gd name="T75" fmla="*/ 2147483646 h 57"/>
                <a:gd name="T76" fmla="*/ 2147483646 w 67"/>
                <a:gd name="T77" fmla="*/ 2147483646 h 57"/>
                <a:gd name="T78" fmla="*/ 2147483646 w 67"/>
                <a:gd name="T79" fmla="*/ 2147483646 h 57"/>
                <a:gd name="T80" fmla="*/ 2147483646 w 67"/>
                <a:gd name="T81" fmla="*/ 2147483646 h 57"/>
                <a:gd name="T82" fmla="*/ 2147483646 w 67"/>
                <a:gd name="T83" fmla="*/ 2147483646 h 57"/>
                <a:gd name="T84" fmla="*/ 2147483646 w 67"/>
                <a:gd name="T85" fmla="*/ 2147483646 h 57"/>
                <a:gd name="T86" fmla="*/ 2147483646 w 67"/>
                <a:gd name="T87" fmla="*/ 2147483646 h 57"/>
                <a:gd name="T88" fmla="*/ 2147483646 w 67"/>
                <a:gd name="T89" fmla="*/ 2147483646 h 57"/>
                <a:gd name="T90" fmla="*/ 2147483646 w 67"/>
                <a:gd name="T91" fmla="*/ 2147483646 h 57"/>
                <a:gd name="T92" fmla="*/ 2147483646 w 67"/>
                <a:gd name="T93" fmla="*/ 0 h 57"/>
                <a:gd name="T94" fmla="*/ 2147483646 w 67"/>
                <a:gd name="T95" fmla="*/ 0 h 57"/>
                <a:gd name="T96" fmla="*/ 2147483646 w 67"/>
                <a:gd name="T97" fmla="*/ 2147483646 h 57"/>
                <a:gd name="T98" fmla="*/ 2147483646 w 67"/>
                <a:gd name="T99" fmla="*/ 2147483646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7" h="57">
                  <a:moveTo>
                    <a:pt x="31" y="50"/>
                  </a:moveTo>
                  <a:cubicBezTo>
                    <a:pt x="31" y="52"/>
                    <a:pt x="30" y="53"/>
                    <a:pt x="29" y="53"/>
                  </a:cubicBezTo>
                  <a:cubicBezTo>
                    <a:pt x="28" y="53"/>
                    <a:pt x="27" y="52"/>
                    <a:pt x="27" y="52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0" y="37"/>
                    <a:pt x="0" y="3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2" y="18"/>
                    <a:pt x="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8" y="4"/>
                    <a:pt x="29" y="4"/>
                  </a:cubicBezTo>
                  <a:cubicBezTo>
                    <a:pt x="30" y="4"/>
                    <a:pt x="31" y="5"/>
                    <a:pt x="31" y="6"/>
                  </a:cubicBezTo>
                  <a:lnTo>
                    <a:pt x="31" y="50"/>
                  </a:lnTo>
                  <a:close/>
                  <a:moveTo>
                    <a:pt x="41" y="38"/>
                  </a:moveTo>
                  <a:cubicBezTo>
                    <a:pt x="40" y="38"/>
                    <a:pt x="40" y="38"/>
                    <a:pt x="40" y="38"/>
                  </a:cubicBezTo>
                  <a:cubicBezTo>
                    <a:pt x="38" y="38"/>
                    <a:pt x="37" y="37"/>
                    <a:pt x="37" y="35"/>
                  </a:cubicBezTo>
                  <a:cubicBezTo>
                    <a:pt x="37" y="32"/>
                    <a:pt x="42" y="33"/>
                    <a:pt x="42" y="28"/>
                  </a:cubicBezTo>
                  <a:cubicBezTo>
                    <a:pt x="42" y="23"/>
                    <a:pt x="37" y="24"/>
                    <a:pt x="37" y="21"/>
                  </a:cubicBezTo>
                  <a:cubicBezTo>
                    <a:pt x="37" y="20"/>
                    <a:pt x="38" y="19"/>
                    <a:pt x="40" y="19"/>
                  </a:cubicBezTo>
                  <a:cubicBezTo>
                    <a:pt x="40" y="19"/>
                    <a:pt x="40" y="19"/>
                    <a:pt x="41" y="19"/>
                  </a:cubicBezTo>
                  <a:cubicBezTo>
                    <a:pt x="44" y="20"/>
                    <a:pt x="47" y="24"/>
                    <a:pt x="47" y="28"/>
                  </a:cubicBezTo>
                  <a:cubicBezTo>
                    <a:pt x="47" y="32"/>
                    <a:pt x="44" y="36"/>
                    <a:pt x="41" y="38"/>
                  </a:cubicBezTo>
                  <a:close/>
                  <a:moveTo>
                    <a:pt x="45" y="47"/>
                  </a:moveTo>
                  <a:cubicBezTo>
                    <a:pt x="44" y="47"/>
                    <a:pt x="44" y="47"/>
                    <a:pt x="44" y="47"/>
                  </a:cubicBezTo>
                  <a:cubicBezTo>
                    <a:pt x="42" y="47"/>
                    <a:pt x="41" y="46"/>
                    <a:pt x="41" y="45"/>
                  </a:cubicBezTo>
                  <a:cubicBezTo>
                    <a:pt x="41" y="44"/>
                    <a:pt x="42" y="43"/>
                    <a:pt x="43" y="42"/>
                  </a:cubicBezTo>
                  <a:cubicBezTo>
                    <a:pt x="44" y="42"/>
                    <a:pt x="45" y="41"/>
                    <a:pt x="46" y="41"/>
                  </a:cubicBezTo>
                  <a:cubicBezTo>
                    <a:pt x="50" y="38"/>
                    <a:pt x="52" y="33"/>
                    <a:pt x="52" y="28"/>
                  </a:cubicBezTo>
                  <a:cubicBezTo>
                    <a:pt x="52" y="23"/>
                    <a:pt x="50" y="19"/>
                    <a:pt x="46" y="16"/>
                  </a:cubicBezTo>
                  <a:cubicBezTo>
                    <a:pt x="45" y="15"/>
                    <a:pt x="44" y="15"/>
                    <a:pt x="43" y="14"/>
                  </a:cubicBezTo>
                  <a:cubicBezTo>
                    <a:pt x="42" y="14"/>
                    <a:pt x="41" y="13"/>
                    <a:pt x="41" y="12"/>
                  </a:cubicBezTo>
                  <a:cubicBezTo>
                    <a:pt x="41" y="10"/>
                    <a:pt x="42" y="9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52" y="13"/>
                    <a:pt x="57" y="20"/>
                    <a:pt x="57" y="28"/>
                  </a:cubicBezTo>
                  <a:cubicBezTo>
                    <a:pt x="57" y="36"/>
                    <a:pt x="52" y="44"/>
                    <a:pt x="45" y="47"/>
                  </a:cubicBezTo>
                  <a:close/>
                  <a:moveTo>
                    <a:pt x="49" y="57"/>
                  </a:moveTo>
                  <a:cubicBezTo>
                    <a:pt x="48" y="57"/>
                    <a:pt x="48" y="57"/>
                    <a:pt x="48" y="57"/>
                  </a:cubicBezTo>
                  <a:cubicBezTo>
                    <a:pt x="46" y="57"/>
                    <a:pt x="45" y="56"/>
                    <a:pt x="45" y="54"/>
                  </a:cubicBezTo>
                  <a:cubicBezTo>
                    <a:pt x="45" y="53"/>
                    <a:pt x="46" y="52"/>
                    <a:pt x="47" y="52"/>
                  </a:cubicBezTo>
                  <a:cubicBezTo>
                    <a:pt x="47" y="52"/>
                    <a:pt x="48" y="51"/>
                    <a:pt x="48" y="51"/>
                  </a:cubicBezTo>
                  <a:cubicBezTo>
                    <a:pt x="50" y="50"/>
                    <a:pt x="51" y="50"/>
                    <a:pt x="52" y="49"/>
                  </a:cubicBezTo>
                  <a:cubicBezTo>
                    <a:pt x="58" y="44"/>
                    <a:pt x="62" y="36"/>
                    <a:pt x="62" y="28"/>
                  </a:cubicBezTo>
                  <a:cubicBezTo>
                    <a:pt x="62" y="20"/>
                    <a:pt x="58" y="12"/>
                    <a:pt x="52" y="8"/>
                  </a:cubicBezTo>
                  <a:cubicBezTo>
                    <a:pt x="51" y="7"/>
                    <a:pt x="50" y="6"/>
                    <a:pt x="48" y="6"/>
                  </a:cubicBezTo>
                  <a:cubicBezTo>
                    <a:pt x="48" y="5"/>
                    <a:pt x="47" y="5"/>
                    <a:pt x="47" y="5"/>
                  </a:cubicBezTo>
                  <a:cubicBezTo>
                    <a:pt x="46" y="4"/>
                    <a:pt x="45" y="3"/>
                    <a:pt x="45" y="2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60" y="5"/>
                    <a:pt x="67" y="16"/>
                    <a:pt x="67" y="28"/>
                  </a:cubicBezTo>
                  <a:cubicBezTo>
                    <a:pt x="67" y="41"/>
                    <a:pt x="60" y="52"/>
                    <a:pt x="49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0" name="Freeform 29"/>
            <p:cNvSpPr>
              <a:spLocks noEditPoints="1"/>
            </p:cNvSpPr>
            <p:nvPr/>
          </p:nvSpPr>
          <p:spPr bwMode="auto">
            <a:xfrm>
              <a:off x="12768136" y="8634879"/>
              <a:ext cx="408323" cy="336810"/>
            </a:xfrm>
            <a:custGeom>
              <a:avLst/>
              <a:gdLst>
                <a:gd name="T0" fmla="*/ 2147483646 w 82"/>
                <a:gd name="T1" fmla="*/ 2147483646 h 67"/>
                <a:gd name="T2" fmla="*/ 2147483646 w 82"/>
                <a:gd name="T3" fmla="*/ 2147483646 h 67"/>
                <a:gd name="T4" fmla="*/ 2147483646 w 82"/>
                <a:gd name="T5" fmla="*/ 2147483646 h 67"/>
                <a:gd name="T6" fmla="*/ 2147483646 w 82"/>
                <a:gd name="T7" fmla="*/ 2147483646 h 67"/>
                <a:gd name="T8" fmla="*/ 2147483646 w 82"/>
                <a:gd name="T9" fmla="*/ 2147483646 h 67"/>
                <a:gd name="T10" fmla="*/ 2147483646 w 82"/>
                <a:gd name="T11" fmla="*/ 2147483646 h 67"/>
                <a:gd name="T12" fmla="*/ 2147483646 w 82"/>
                <a:gd name="T13" fmla="*/ 2147483646 h 67"/>
                <a:gd name="T14" fmla="*/ 0 w 82"/>
                <a:gd name="T15" fmla="*/ 2147483646 h 67"/>
                <a:gd name="T16" fmla="*/ 2147483646 w 82"/>
                <a:gd name="T17" fmla="*/ 0 h 67"/>
                <a:gd name="T18" fmla="*/ 2147483646 w 82"/>
                <a:gd name="T19" fmla="*/ 2147483646 h 67"/>
                <a:gd name="T20" fmla="*/ 2147483646 w 82"/>
                <a:gd name="T21" fmla="*/ 2147483646 h 67"/>
                <a:gd name="T22" fmla="*/ 2147483646 w 82"/>
                <a:gd name="T23" fmla="*/ 2147483646 h 67"/>
                <a:gd name="T24" fmla="*/ 2147483646 w 82"/>
                <a:gd name="T25" fmla="*/ 2147483646 h 67"/>
                <a:gd name="T26" fmla="*/ 2147483646 w 82"/>
                <a:gd name="T27" fmla="*/ 2147483646 h 67"/>
                <a:gd name="T28" fmla="*/ 2147483646 w 82"/>
                <a:gd name="T29" fmla="*/ 2147483646 h 67"/>
                <a:gd name="T30" fmla="*/ 2147483646 w 82"/>
                <a:gd name="T31" fmla="*/ 2147483646 h 67"/>
                <a:gd name="T32" fmla="*/ 2147483646 w 82"/>
                <a:gd name="T33" fmla="*/ 2147483646 h 67"/>
                <a:gd name="T34" fmla="*/ 2147483646 w 82"/>
                <a:gd name="T35" fmla="*/ 2147483646 h 67"/>
                <a:gd name="T36" fmla="*/ 2147483646 w 82"/>
                <a:gd name="T37" fmla="*/ 2147483646 h 67"/>
                <a:gd name="T38" fmla="*/ 2147483646 w 82"/>
                <a:gd name="T39" fmla="*/ 2147483646 h 67"/>
                <a:gd name="T40" fmla="*/ 2147483646 w 82"/>
                <a:gd name="T41" fmla="*/ 2147483646 h 67"/>
                <a:gd name="T42" fmla="*/ 2147483646 w 82"/>
                <a:gd name="T43" fmla="*/ 2147483646 h 67"/>
                <a:gd name="T44" fmla="*/ 2147483646 w 82"/>
                <a:gd name="T45" fmla="*/ 2147483646 h 67"/>
                <a:gd name="T46" fmla="*/ 2147483646 w 82"/>
                <a:gd name="T47" fmla="*/ 2147483646 h 67"/>
                <a:gd name="T48" fmla="*/ 2147483646 w 82"/>
                <a:gd name="T49" fmla="*/ 2147483646 h 67"/>
                <a:gd name="T50" fmla="*/ 2147483646 w 82"/>
                <a:gd name="T51" fmla="*/ 2147483646 h 67"/>
                <a:gd name="T52" fmla="*/ 2147483646 w 82"/>
                <a:gd name="T53" fmla="*/ 2147483646 h 67"/>
                <a:gd name="T54" fmla="*/ 2147483646 w 82"/>
                <a:gd name="T55" fmla="*/ 2147483646 h 67"/>
                <a:gd name="T56" fmla="*/ 2147483646 w 82"/>
                <a:gd name="T57" fmla="*/ 2147483646 h 67"/>
                <a:gd name="T58" fmla="*/ 2147483646 w 82"/>
                <a:gd name="T59" fmla="*/ 2147483646 h 67"/>
                <a:gd name="T60" fmla="*/ 2147483646 w 82"/>
                <a:gd name="T61" fmla="*/ 2147483646 h 67"/>
                <a:gd name="T62" fmla="*/ 2147483646 w 82"/>
                <a:gd name="T63" fmla="*/ 2147483646 h 67"/>
                <a:gd name="T64" fmla="*/ 2147483646 w 82"/>
                <a:gd name="T65" fmla="*/ 2147483646 h 67"/>
                <a:gd name="T66" fmla="*/ 2147483646 w 82"/>
                <a:gd name="T67" fmla="*/ 2147483646 h 67"/>
                <a:gd name="T68" fmla="*/ 2147483646 w 82"/>
                <a:gd name="T69" fmla="*/ 2147483646 h 67"/>
                <a:gd name="T70" fmla="*/ 2147483646 w 82"/>
                <a:gd name="T71" fmla="*/ 2147483646 h 67"/>
                <a:gd name="T72" fmla="*/ 2147483646 w 82"/>
                <a:gd name="T73" fmla="*/ 2147483646 h 67"/>
                <a:gd name="T74" fmla="*/ 2147483646 w 82"/>
                <a:gd name="T75" fmla="*/ 2147483646 h 67"/>
                <a:gd name="T76" fmla="*/ 2147483646 w 82"/>
                <a:gd name="T77" fmla="*/ 2147483646 h 6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2" h="67">
                  <a:moveTo>
                    <a:pt x="55" y="20"/>
                  </a:moveTo>
                  <a:cubicBezTo>
                    <a:pt x="42" y="20"/>
                    <a:pt x="31" y="30"/>
                    <a:pt x="31" y="43"/>
                  </a:cubicBezTo>
                  <a:cubicBezTo>
                    <a:pt x="31" y="45"/>
                    <a:pt x="31" y="47"/>
                    <a:pt x="32" y="49"/>
                  </a:cubicBezTo>
                  <a:cubicBezTo>
                    <a:pt x="31" y="49"/>
                    <a:pt x="30" y="49"/>
                    <a:pt x="29" y="49"/>
                  </a:cubicBezTo>
                  <a:cubicBezTo>
                    <a:pt x="25" y="49"/>
                    <a:pt x="22" y="49"/>
                    <a:pt x="19" y="48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4" y="39"/>
                    <a:pt x="0" y="33"/>
                    <a:pt x="0" y="25"/>
                  </a:cubicBezTo>
                  <a:cubicBezTo>
                    <a:pt x="0" y="11"/>
                    <a:pt x="13" y="0"/>
                    <a:pt x="29" y="0"/>
                  </a:cubicBezTo>
                  <a:cubicBezTo>
                    <a:pt x="43" y="0"/>
                    <a:pt x="56" y="9"/>
                    <a:pt x="58" y="20"/>
                  </a:cubicBezTo>
                  <a:cubicBezTo>
                    <a:pt x="57" y="20"/>
                    <a:pt x="56" y="20"/>
                    <a:pt x="55" y="20"/>
                  </a:cubicBezTo>
                  <a:close/>
                  <a:moveTo>
                    <a:pt x="19" y="12"/>
                  </a:moveTo>
                  <a:cubicBezTo>
                    <a:pt x="17" y="12"/>
                    <a:pt x="15" y="14"/>
                    <a:pt x="15" y="16"/>
                  </a:cubicBezTo>
                  <a:cubicBezTo>
                    <a:pt x="15" y="18"/>
                    <a:pt x="17" y="19"/>
                    <a:pt x="19" y="19"/>
                  </a:cubicBezTo>
                  <a:cubicBezTo>
                    <a:pt x="22" y="19"/>
                    <a:pt x="23" y="18"/>
                    <a:pt x="23" y="16"/>
                  </a:cubicBezTo>
                  <a:cubicBezTo>
                    <a:pt x="23" y="14"/>
                    <a:pt x="22" y="12"/>
                    <a:pt x="19" y="12"/>
                  </a:cubicBezTo>
                  <a:close/>
                  <a:moveTo>
                    <a:pt x="72" y="60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3"/>
                    <a:pt x="60" y="64"/>
                    <a:pt x="57" y="64"/>
                  </a:cubicBezTo>
                  <a:cubicBezTo>
                    <a:pt x="43" y="64"/>
                    <a:pt x="33" y="54"/>
                    <a:pt x="33" y="43"/>
                  </a:cubicBezTo>
                  <a:cubicBezTo>
                    <a:pt x="33" y="31"/>
                    <a:pt x="43" y="22"/>
                    <a:pt x="57" y="22"/>
                  </a:cubicBezTo>
                  <a:cubicBezTo>
                    <a:pt x="70" y="22"/>
                    <a:pt x="82" y="31"/>
                    <a:pt x="82" y="43"/>
                  </a:cubicBezTo>
                  <a:cubicBezTo>
                    <a:pt x="82" y="49"/>
                    <a:pt x="78" y="55"/>
                    <a:pt x="72" y="60"/>
                  </a:cubicBezTo>
                  <a:close/>
                  <a:moveTo>
                    <a:pt x="40" y="12"/>
                  </a:moveTo>
                  <a:cubicBezTo>
                    <a:pt x="38" y="12"/>
                    <a:pt x="35" y="14"/>
                    <a:pt x="35" y="16"/>
                  </a:cubicBezTo>
                  <a:cubicBezTo>
                    <a:pt x="35" y="18"/>
                    <a:pt x="38" y="19"/>
                    <a:pt x="40" y="19"/>
                  </a:cubicBezTo>
                  <a:cubicBezTo>
                    <a:pt x="42" y="19"/>
                    <a:pt x="43" y="18"/>
                    <a:pt x="43" y="16"/>
                  </a:cubicBezTo>
                  <a:cubicBezTo>
                    <a:pt x="43" y="14"/>
                    <a:pt x="42" y="12"/>
                    <a:pt x="40" y="12"/>
                  </a:cubicBezTo>
                  <a:close/>
                  <a:moveTo>
                    <a:pt x="49" y="33"/>
                  </a:moveTo>
                  <a:cubicBezTo>
                    <a:pt x="48" y="33"/>
                    <a:pt x="46" y="35"/>
                    <a:pt x="46" y="36"/>
                  </a:cubicBezTo>
                  <a:cubicBezTo>
                    <a:pt x="46" y="38"/>
                    <a:pt x="48" y="39"/>
                    <a:pt x="49" y="39"/>
                  </a:cubicBezTo>
                  <a:cubicBezTo>
                    <a:pt x="51" y="39"/>
                    <a:pt x="53" y="38"/>
                    <a:pt x="53" y="36"/>
                  </a:cubicBezTo>
                  <a:cubicBezTo>
                    <a:pt x="53" y="35"/>
                    <a:pt x="51" y="33"/>
                    <a:pt x="49" y="33"/>
                  </a:cubicBezTo>
                  <a:close/>
                  <a:moveTo>
                    <a:pt x="65" y="33"/>
                  </a:moveTo>
                  <a:cubicBezTo>
                    <a:pt x="64" y="33"/>
                    <a:pt x="62" y="35"/>
                    <a:pt x="62" y="36"/>
                  </a:cubicBezTo>
                  <a:cubicBezTo>
                    <a:pt x="62" y="38"/>
                    <a:pt x="64" y="39"/>
                    <a:pt x="65" y="39"/>
                  </a:cubicBezTo>
                  <a:cubicBezTo>
                    <a:pt x="67" y="39"/>
                    <a:pt x="69" y="38"/>
                    <a:pt x="69" y="36"/>
                  </a:cubicBezTo>
                  <a:cubicBezTo>
                    <a:pt x="69" y="35"/>
                    <a:pt x="67" y="33"/>
                    <a:pt x="65" y="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1" name="Freeform 30"/>
            <p:cNvSpPr>
              <a:spLocks noEditPoints="1"/>
            </p:cNvSpPr>
            <p:nvPr/>
          </p:nvSpPr>
          <p:spPr bwMode="auto">
            <a:xfrm>
              <a:off x="13485586" y="8646413"/>
              <a:ext cx="359879" cy="283751"/>
            </a:xfrm>
            <a:custGeom>
              <a:avLst/>
              <a:gdLst>
                <a:gd name="T0" fmla="*/ 2147483646 w 72"/>
                <a:gd name="T1" fmla="*/ 2147483646 h 57"/>
                <a:gd name="T2" fmla="*/ 2147483646 w 72"/>
                <a:gd name="T3" fmla="*/ 2147483646 h 57"/>
                <a:gd name="T4" fmla="*/ 2147483646 w 72"/>
                <a:gd name="T5" fmla="*/ 2147483646 h 57"/>
                <a:gd name="T6" fmla="*/ 2147483646 w 72"/>
                <a:gd name="T7" fmla="*/ 2147483646 h 57"/>
                <a:gd name="T8" fmla="*/ 2147483646 w 72"/>
                <a:gd name="T9" fmla="*/ 2147483646 h 57"/>
                <a:gd name="T10" fmla="*/ 2147483646 w 72"/>
                <a:gd name="T11" fmla="*/ 2147483646 h 57"/>
                <a:gd name="T12" fmla="*/ 2147483646 w 72"/>
                <a:gd name="T13" fmla="*/ 2147483646 h 57"/>
                <a:gd name="T14" fmla="*/ 0 w 72"/>
                <a:gd name="T15" fmla="*/ 2147483646 h 57"/>
                <a:gd name="T16" fmla="*/ 2147483646 w 72"/>
                <a:gd name="T17" fmla="*/ 2147483646 h 57"/>
                <a:gd name="T18" fmla="*/ 2147483646 w 72"/>
                <a:gd name="T19" fmla="*/ 2147483646 h 57"/>
                <a:gd name="T20" fmla="*/ 0 w 72"/>
                <a:gd name="T21" fmla="*/ 2147483646 h 57"/>
                <a:gd name="T22" fmla="*/ 2147483646 w 72"/>
                <a:gd name="T23" fmla="*/ 2147483646 h 57"/>
                <a:gd name="T24" fmla="*/ 2147483646 w 72"/>
                <a:gd name="T25" fmla="*/ 2147483646 h 57"/>
                <a:gd name="T26" fmla="*/ 2147483646 w 72"/>
                <a:gd name="T27" fmla="*/ 0 h 57"/>
                <a:gd name="T28" fmla="*/ 2147483646 w 72"/>
                <a:gd name="T29" fmla="*/ 2147483646 h 57"/>
                <a:gd name="T30" fmla="*/ 2147483646 w 72"/>
                <a:gd name="T31" fmla="*/ 2147483646 h 57"/>
                <a:gd name="T32" fmla="*/ 2147483646 w 72"/>
                <a:gd name="T33" fmla="*/ 0 h 57"/>
                <a:gd name="T34" fmla="*/ 2147483646 w 72"/>
                <a:gd name="T35" fmla="*/ 2147483646 h 57"/>
                <a:gd name="T36" fmla="*/ 2147483646 w 72"/>
                <a:gd name="T37" fmla="*/ 2147483646 h 57"/>
                <a:gd name="T38" fmla="*/ 2147483646 w 72"/>
                <a:gd name="T39" fmla="*/ 0 h 57"/>
                <a:gd name="T40" fmla="*/ 2147483646 w 72"/>
                <a:gd name="T41" fmla="*/ 2147483646 h 57"/>
                <a:gd name="T42" fmla="*/ 2147483646 w 72"/>
                <a:gd name="T43" fmla="*/ 2147483646 h 57"/>
                <a:gd name="T44" fmla="*/ 2147483646 w 72"/>
                <a:gd name="T45" fmla="*/ 2147483646 h 57"/>
                <a:gd name="T46" fmla="*/ 2147483646 w 72"/>
                <a:gd name="T47" fmla="*/ 2147483646 h 57"/>
                <a:gd name="T48" fmla="*/ 2147483646 w 72"/>
                <a:gd name="T49" fmla="*/ 2147483646 h 57"/>
                <a:gd name="T50" fmla="*/ 2147483646 w 72"/>
                <a:gd name="T51" fmla="*/ 2147483646 h 57"/>
                <a:gd name="T52" fmla="*/ 2147483646 w 72"/>
                <a:gd name="T53" fmla="*/ 2147483646 h 57"/>
                <a:gd name="T54" fmla="*/ 2147483646 w 72"/>
                <a:gd name="T55" fmla="*/ 2147483646 h 57"/>
                <a:gd name="T56" fmla="*/ 2147483646 w 72"/>
                <a:gd name="T57" fmla="*/ 2147483646 h 57"/>
                <a:gd name="T58" fmla="*/ 2147483646 w 72"/>
                <a:gd name="T59" fmla="*/ 2147483646 h 57"/>
                <a:gd name="T60" fmla="*/ 2147483646 w 72"/>
                <a:gd name="T61" fmla="*/ 2147483646 h 57"/>
                <a:gd name="T62" fmla="*/ 2147483646 w 72"/>
                <a:gd name="T63" fmla="*/ 2147483646 h 57"/>
                <a:gd name="T64" fmla="*/ 2147483646 w 72"/>
                <a:gd name="T65" fmla="*/ 2147483646 h 57"/>
                <a:gd name="T66" fmla="*/ 2147483646 w 72"/>
                <a:gd name="T67" fmla="*/ 2147483646 h 57"/>
                <a:gd name="T68" fmla="*/ 2147483646 w 72"/>
                <a:gd name="T69" fmla="*/ 2147483646 h 57"/>
                <a:gd name="T70" fmla="*/ 2147483646 w 72"/>
                <a:gd name="T71" fmla="*/ 2147483646 h 57"/>
                <a:gd name="T72" fmla="*/ 2147483646 w 72"/>
                <a:gd name="T73" fmla="*/ 2147483646 h 57"/>
                <a:gd name="T74" fmla="*/ 2147483646 w 72"/>
                <a:gd name="T75" fmla="*/ 2147483646 h 57"/>
                <a:gd name="T76" fmla="*/ 2147483646 w 72"/>
                <a:gd name="T77" fmla="*/ 2147483646 h 57"/>
                <a:gd name="T78" fmla="*/ 2147483646 w 72"/>
                <a:gd name="T79" fmla="*/ 2147483646 h 5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2" h="57">
                  <a:moveTo>
                    <a:pt x="72" y="30"/>
                  </a:moveTo>
                  <a:cubicBezTo>
                    <a:pt x="72" y="31"/>
                    <a:pt x="71" y="31"/>
                    <a:pt x="70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4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7" y="57"/>
                    <a:pt x="47" y="57"/>
                    <a:pt x="46" y="56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4" y="57"/>
                    <a:pt x="24" y="57"/>
                    <a:pt x="23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6" y="56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1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0"/>
                    <a:pt x="63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70" y="1"/>
                    <a:pt x="70" y="2"/>
                    <a:pt x="70" y="2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1" y="16"/>
                    <a:pt x="72" y="16"/>
                    <a:pt x="72" y="17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1" y="21"/>
                    <a:pt x="70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1" y="26"/>
                    <a:pt x="72" y="27"/>
                    <a:pt x="72" y="27"/>
                  </a:cubicBezTo>
                  <a:lnTo>
                    <a:pt x="72" y="30"/>
                  </a:lnTo>
                  <a:close/>
                  <a:moveTo>
                    <a:pt x="26" y="21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5" y="26"/>
                    <a:pt x="25" y="26"/>
                    <a:pt x="25" y="26"/>
                  </a:cubicBezTo>
                  <a:lnTo>
                    <a:pt x="26" y="21"/>
                  </a:lnTo>
                  <a:close/>
                  <a:moveTo>
                    <a:pt x="24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4"/>
                    <a:pt x="20" y="44"/>
                  </a:cubicBezTo>
                  <a:cubicBezTo>
                    <a:pt x="20" y="44"/>
                    <a:pt x="20" y="43"/>
                    <a:pt x="20" y="43"/>
                  </a:cubicBezTo>
                  <a:lnTo>
                    <a:pt x="24" y="31"/>
                  </a:lnTo>
                  <a:close/>
                  <a:moveTo>
                    <a:pt x="38" y="26"/>
                  </a:moveTo>
                  <a:cubicBezTo>
                    <a:pt x="37" y="21"/>
                    <a:pt x="37" y="21"/>
                    <a:pt x="37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6"/>
                    <a:pt x="33" y="26"/>
                    <a:pt x="33" y="26"/>
                  </a:cubicBezTo>
                  <a:lnTo>
                    <a:pt x="38" y="26"/>
                  </a:lnTo>
                  <a:close/>
                  <a:moveTo>
                    <a:pt x="57" y="21"/>
                  </a:moveTo>
                  <a:cubicBezTo>
                    <a:pt x="45" y="21"/>
                    <a:pt x="45" y="21"/>
                    <a:pt x="45" y="21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55" y="26"/>
                    <a:pt x="55" y="26"/>
                    <a:pt x="55" y="26"/>
                  </a:cubicBezTo>
                  <a:lnTo>
                    <a:pt x="57" y="21"/>
                  </a:lnTo>
                  <a:close/>
                  <a:moveTo>
                    <a:pt x="54" y="31"/>
                  </a:moveTo>
                  <a:cubicBezTo>
                    <a:pt x="47" y="31"/>
                    <a:pt x="47" y="31"/>
                    <a:pt x="47" y="31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4"/>
                    <a:pt x="51" y="44"/>
                  </a:cubicBezTo>
                  <a:cubicBezTo>
                    <a:pt x="51" y="44"/>
                    <a:pt x="51" y="43"/>
                    <a:pt x="51" y="43"/>
                  </a:cubicBezTo>
                  <a:lnTo>
                    <a:pt x="54" y="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2" name="Freeform 31"/>
            <p:cNvSpPr>
              <a:spLocks noEditPoints="1"/>
            </p:cNvSpPr>
            <p:nvPr/>
          </p:nvSpPr>
          <p:spPr bwMode="auto">
            <a:xfrm>
              <a:off x="14205344" y="8646413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0 w 61"/>
                <a:gd name="T7" fmla="*/ 2147483646 h 62"/>
                <a:gd name="T8" fmla="*/ 0 w 61"/>
                <a:gd name="T9" fmla="*/ 2147483646 h 62"/>
                <a:gd name="T10" fmla="*/ 2147483646 w 61"/>
                <a:gd name="T11" fmla="*/ 0 h 62"/>
                <a:gd name="T12" fmla="*/ 2147483646 w 61"/>
                <a:gd name="T13" fmla="*/ 0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2147483646 w 61"/>
                <a:gd name="T59" fmla="*/ 2147483646 h 62"/>
                <a:gd name="T60" fmla="*/ 2147483646 w 61"/>
                <a:gd name="T61" fmla="*/ 2147483646 h 62"/>
                <a:gd name="T62" fmla="*/ 2147483646 w 61"/>
                <a:gd name="T63" fmla="*/ 2147483646 h 62"/>
                <a:gd name="T64" fmla="*/ 2147483646 w 61"/>
                <a:gd name="T65" fmla="*/ 2147483646 h 62"/>
                <a:gd name="T66" fmla="*/ 2147483646 w 61"/>
                <a:gd name="T67" fmla="*/ 2147483646 h 62"/>
                <a:gd name="T68" fmla="*/ 2147483646 w 61"/>
                <a:gd name="T69" fmla="*/ 2147483646 h 62"/>
                <a:gd name="T70" fmla="*/ 2147483646 w 61"/>
                <a:gd name="T71" fmla="*/ 2147483646 h 62"/>
                <a:gd name="T72" fmla="*/ 2147483646 w 61"/>
                <a:gd name="T73" fmla="*/ 2147483646 h 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1" h="62">
                  <a:moveTo>
                    <a:pt x="61" y="51"/>
                  </a:moveTo>
                  <a:cubicBezTo>
                    <a:pt x="61" y="57"/>
                    <a:pt x="56" y="62"/>
                    <a:pt x="5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lnTo>
                    <a:pt x="61" y="51"/>
                  </a:lnTo>
                  <a:close/>
                  <a:moveTo>
                    <a:pt x="22" y="17"/>
                  </a:moveTo>
                  <a:cubicBezTo>
                    <a:pt x="22" y="16"/>
                    <a:pt x="21" y="16"/>
                    <a:pt x="2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1"/>
                    <a:pt x="9" y="41"/>
                  </a:cubicBezTo>
                  <a:cubicBezTo>
                    <a:pt x="9" y="41"/>
                    <a:pt x="9" y="42"/>
                    <a:pt x="10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2"/>
                    <a:pt x="19" y="41"/>
                    <a:pt x="19" y="40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6"/>
                    <a:pt x="27" y="26"/>
                    <a:pt x="22" y="17"/>
                  </a:cubicBezTo>
                  <a:close/>
                  <a:moveTo>
                    <a:pt x="51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2" y="6"/>
                    <a:pt x="42" y="7"/>
                  </a:cubicBezTo>
                  <a:cubicBezTo>
                    <a:pt x="26" y="35"/>
                    <a:pt x="25" y="36"/>
                    <a:pt x="25" y="36"/>
                  </a:cubicBezTo>
                  <a:cubicBezTo>
                    <a:pt x="25" y="36"/>
                    <a:pt x="25" y="36"/>
                    <a:pt x="36" y="56"/>
                  </a:cubicBezTo>
                  <a:cubicBezTo>
                    <a:pt x="36" y="56"/>
                    <a:pt x="37" y="57"/>
                    <a:pt x="38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7" y="56"/>
                    <a:pt x="47" y="56"/>
                    <a:pt x="46" y="5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3" y="7"/>
                    <a:pt x="53" y="6"/>
                    <a:pt x="52" y="6"/>
                  </a:cubicBezTo>
                  <a:cubicBezTo>
                    <a:pt x="52" y="6"/>
                    <a:pt x="52" y="6"/>
                    <a:pt x="51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3" name="Freeform 32"/>
            <p:cNvSpPr>
              <a:spLocks noEditPoints="1"/>
            </p:cNvSpPr>
            <p:nvPr/>
          </p:nvSpPr>
          <p:spPr bwMode="auto">
            <a:xfrm>
              <a:off x="14929715" y="8621037"/>
              <a:ext cx="295285" cy="359879"/>
            </a:xfrm>
            <a:custGeom>
              <a:avLst/>
              <a:gdLst>
                <a:gd name="T0" fmla="*/ 2147483646 w 59"/>
                <a:gd name="T1" fmla="*/ 2147483646 h 72"/>
                <a:gd name="T2" fmla="*/ 2147483646 w 59"/>
                <a:gd name="T3" fmla="*/ 2147483646 h 72"/>
                <a:gd name="T4" fmla="*/ 0 w 59"/>
                <a:gd name="T5" fmla="*/ 2147483646 h 72"/>
                <a:gd name="T6" fmla="*/ 2147483646 w 59"/>
                <a:gd name="T7" fmla="*/ 2147483646 h 72"/>
                <a:gd name="T8" fmla="*/ 2147483646 w 59"/>
                <a:gd name="T9" fmla="*/ 2147483646 h 72"/>
                <a:gd name="T10" fmla="*/ 2147483646 w 59"/>
                <a:gd name="T11" fmla="*/ 2147483646 h 72"/>
                <a:gd name="T12" fmla="*/ 2147483646 w 59"/>
                <a:gd name="T13" fmla="*/ 2147483646 h 72"/>
                <a:gd name="T14" fmla="*/ 2147483646 w 59"/>
                <a:gd name="T15" fmla="*/ 2147483646 h 72"/>
                <a:gd name="T16" fmla="*/ 2147483646 w 59"/>
                <a:gd name="T17" fmla="*/ 2147483646 h 72"/>
                <a:gd name="T18" fmla="*/ 2147483646 w 59"/>
                <a:gd name="T19" fmla="*/ 2147483646 h 72"/>
                <a:gd name="T20" fmla="*/ 2147483646 w 59"/>
                <a:gd name="T21" fmla="*/ 2147483646 h 72"/>
                <a:gd name="T22" fmla="*/ 2147483646 w 59"/>
                <a:gd name="T23" fmla="*/ 2147483646 h 72"/>
                <a:gd name="T24" fmla="*/ 2147483646 w 59"/>
                <a:gd name="T25" fmla="*/ 2147483646 h 72"/>
                <a:gd name="T26" fmla="*/ 2147483646 w 59"/>
                <a:gd name="T27" fmla="*/ 2147483646 h 72"/>
                <a:gd name="T28" fmla="*/ 2147483646 w 59"/>
                <a:gd name="T29" fmla="*/ 0 h 72"/>
                <a:gd name="T30" fmla="*/ 2147483646 w 59"/>
                <a:gd name="T31" fmla="*/ 0 h 72"/>
                <a:gd name="T32" fmla="*/ 2147483646 w 59"/>
                <a:gd name="T33" fmla="*/ 2147483646 h 72"/>
                <a:gd name="T34" fmla="*/ 2147483646 w 59"/>
                <a:gd name="T35" fmla="*/ 2147483646 h 72"/>
                <a:gd name="T36" fmla="*/ 2147483646 w 59"/>
                <a:gd name="T37" fmla="*/ 2147483646 h 72"/>
                <a:gd name="T38" fmla="*/ 2147483646 w 59"/>
                <a:gd name="T39" fmla="*/ 2147483646 h 72"/>
                <a:gd name="T40" fmla="*/ 2147483646 w 59"/>
                <a:gd name="T41" fmla="*/ 2147483646 h 72"/>
                <a:gd name="T42" fmla="*/ 2147483646 w 59"/>
                <a:gd name="T43" fmla="*/ 2147483646 h 72"/>
                <a:gd name="T44" fmla="*/ 2147483646 w 59"/>
                <a:gd name="T45" fmla="*/ 2147483646 h 72"/>
                <a:gd name="T46" fmla="*/ 2147483646 w 59"/>
                <a:gd name="T47" fmla="*/ 2147483646 h 72"/>
                <a:gd name="T48" fmla="*/ 2147483646 w 59"/>
                <a:gd name="T49" fmla="*/ 2147483646 h 72"/>
                <a:gd name="T50" fmla="*/ 2147483646 w 59"/>
                <a:gd name="T51" fmla="*/ 2147483646 h 72"/>
                <a:gd name="T52" fmla="*/ 2147483646 w 59"/>
                <a:gd name="T53" fmla="*/ 2147483646 h 72"/>
                <a:gd name="T54" fmla="*/ 2147483646 w 59"/>
                <a:gd name="T55" fmla="*/ 2147483646 h 72"/>
                <a:gd name="T56" fmla="*/ 2147483646 w 59"/>
                <a:gd name="T57" fmla="*/ 2147483646 h 72"/>
                <a:gd name="T58" fmla="*/ 2147483646 w 59"/>
                <a:gd name="T59" fmla="*/ 2147483646 h 72"/>
                <a:gd name="T60" fmla="*/ 2147483646 w 59"/>
                <a:gd name="T61" fmla="*/ 2147483646 h 72"/>
                <a:gd name="T62" fmla="*/ 2147483646 w 59"/>
                <a:gd name="T63" fmla="*/ 2147483646 h 72"/>
                <a:gd name="T64" fmla="*/ 2147483646 w 59"/>
                <a:gd name="T65" fmla="*/ 2147483646 h 72"/>
                <a:gd name="T66" fmla="*/ 2147483646 w 59"/>
                <a:gd name="T67" fmla="*/ 2147483646 h 72"/>
                <a:gd name="T68" fmla="*/ 2147483646 w 59"/>
                <a:gd name="T69" fmla="*/ 2147483646 h 72"/>
                <a:gd name="T70" fmla="*/ 2147483646 w 59"/>
                <a:gd name="T71" fmla="*/ 2147483646 h 72"/>
                <a:gd name="T72" fmla="*/ 2147483646 w 59"/>
                <a:gd name="T73" fmla="*/ 2147483646 h 72"/>
                <a:gd name="T74" fmla="*/ 2147483646 w 59"/>
                <a:gd name="T75" fmla="*/ 2147483646 h 72"/>
                <a:gd name="T76" fmla="*/ 2147483646 w 59"/>
                <a:gd name="T77" fmla="*/ 2147483646 h 72"/>
                <a:gd name="T78" fmla="*/ 2147483646 w 59"/>
                <a:gd name="T79" fmla="*/ 2147483646 h 72"/>
                <a:gd name="T80" fmla="*/ 2147483646 w 59"/>
                <a:gd name="T81" fmla="*/ 2147483646 h 72"/>
                <a:gd name="T82" fmla="*/ 2147483646 w 59"/>
                <a:gd name="T83" fmla="*/ 2147483646 h 72"/>
                <a:gd name="T84" fmla="*/ 2147483646 w 59"/>
                <a:gd name="T85" fmla="*/ 2147483646 h 72"/>
                <a:gd name="T86" fmla="*/ 2147483646 w 59"/>
                <a:gd name="T87" fmla="*/ 2147483646 h 72"/>
                <a:gd name="T88" fmla="*/ 2147483646 w 59"/>
                <a:gd name="T89" fmla="*/ 2147483646 h 72"/>
                <a:gd name="T90" fmla="*/ 2147483646 w 59"/>
                <a:gd name="T91" fmla="*/ 2147483646 h 72"/>
                <a:gd name="T92" fmla="*/ 2147483646 w 59"/>
                <a:gd name="T93" fmla="*/ 2147483646 h 72"/>
                <a:gd name="T94" fmla="*/ 2147483646 w 59"/>
                <a:gd name="T95" fmla="*/ 2147483646 h 72"/>
                <a:gd name="T96" fmla="*/ 2147483646 w 59"/>
                <a:gd name="T97" fmla="*/ 2147483646 h 72"/>
                <a:gd name="T98" fmla="*/ 2147483646 w 59"/>
                <a:gd name="T99" fmla="*/ 2147483646 h 72"/>
                <a:gd name="T100" fmla="*/ 2147483646 w 59"/>
                <a:gd name="T101" fmla="*/ 2147483646 h 72"/>
                <a:gd name="T102" fmla="*/ 2147483646 w 59"/>
                <a:gd name="T103" fmla="*/ 2147483646 h 72"/>
                <a:gd name="T104" fmla="*/ 2147483646 w 59"/>
                <a:gd name="T105" fmla="*/ 2147483646 h 72"/>
                <a:gd name="T106" fmla="*/ 2147483646 w 59"/>
                <a:gd name="T107" fmla="*/ 2147483646 h 72"/>
                <a:gd name="T108" fmla="*/ 2147483646 w 59"/>
                <a:gd name="T109" fmla="*/ 2147483646 h 72"/>
                <a:gd name="T110" fmla="*/ 2147483646 w 59"/>
                <a:gd name="T111" fmla="*/ 2147483646 h 72"/>
                <a:gd name="T112" fmla="*/ 2147483646 w 59"/>
                <a:gd name="T113" fmla="*/ 2147483646 h 72"/>
                <a:gd name="T114" fmla="*/ 2147483646 w 59"/>
                <a:gd name="T115" fmla="*/ 2147483646 h 72"/>
                <a:gd name="T116" fmla="*/ 2147483646 w 59"/>
                <a:gd name="T117" fmla="*/ 2147483646 h 72"/>
                <a:gd name="T118" fmla="*/ 2147483646 w 59"/>
                <a:gd name="T119" fmla="*/ 2147483646 h 72"/>
                <a:gd name="T120" fmla="*/ 2147483646 w 59"/>
                <a:gd name="T121" fmla="*/ 2147483646 h 72"/>
                <a:gd name="T122" fmla="*/ 2147483646 w 59"/>
                <a:gd name="T123" fmla="*/ 2147483646 h 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9" h="72">
                  <a:moveTo>
                    <a:pt x="58" y="66"/>
                  </a:moveTo>
                  <a:cubicBezTo>
                    <a:pt x="58" y="69"/>
                    <a:pt x="55" y="71"/>
                    <a:pt x="52" y="71"/>
                  </a:cubicBezTo>
                  <a:cubicBezTo>
                    <a:pt x="45" y="72"/>
                    <a:pt x="37" y="72"/>
                    <a:pt x="30" y="72"/>
                  </a:cubicBezTo>
                  <a:cubicBezTo>
                    <a:pt x="22" y="72"/>
                    <a:pt x="15" y="72"/>
                    <a:pt x="7" y="71"/>
                  </a:cubicBezTo>
                  <a:cubicBezTo>
                    <a:pt x="4" y="71"/>
                    <a:pt x="2" y="69"/>
                    <a:pt x="1" y="66"/>
                  </a:cubicBezTo>
                  <a:cubicBezTo>
                    <a:pt x="0" y="61"/>
                    <a:pt x="0" y="56"/>
                    <a:pt x="0" y="52"/>
                  </a:cubicBezTo>
                  <a:cubicBezTo>
                    <a:pt x="0" y="47"/>
                    <a:pt x="0" y="42"/>
                    <a:pt x="1" y="38"/>
                  </a:cubicBezTo>
                  <a:cubicBezTo>
                    <a:pt x="2" y="34"/>
                    <a:pt x="4" y="32"/>
                    <a:pt x="7" y="32"/>
                  </a:cubicBezTo>
                  <a:cubicBezTo>
                    <a:pt x="15" y="31"/>
                    <a:pt x="22" y="31"/>
                    <a:pt x="30" y="31"/>
                  </a:cubicBezTo>
                  <a:cubicBezTo>
                    <a:pt x="37" y="31"/>
                    <a:pt x="45" y="31"/>
                    <a:pt x="52" y="32"/>
                  </a:cubicBezTo>
                  <a:cubicBezTo>
                    <a:pt x="55" y="32"/>
                    <a:pt x="58" y="34"/>
                    <a:pt x="58" y="38"/>
                  </a:cubicBezTo>
                  <a:cubicBezTo>
                    <a:pt x="59" y="42"/>
                    <a:pt x="59" y="47"/>
                    <a:pt x="59" y="52"/>
                  </a:cubicBezTo>
                  <a:cubicBezTo>
                    <a:pt x="59" y="56"/>
                    <a:pt x="59" y="61"/>
                    <a:pt x="58" y="66"/>
                  </a:cubicBezTo>
                  <a:close/>
                  <a:moveTo>
                    <a:pt x="17" y="42"/>
                  </a:moveTo>
                  <a:cubicBezTo>
                    <a:pt x="17" y="38"/>
                    <a:pt x="17" y="38"/>
                    <a:pt x="17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42"/>
                    <a:pt x="13" y="42"/>
                    <a:pt x="13" y="42"/>
                  </a:cubicBezTo>
                  <a:lnTo>
                    <a:pt x="17" y="42"/>
                  </a:lnTo>
                  <a:close/>
                  <a:moveTo>
                    <a:pt x="23" y="0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4"/>
                    <a:pt x="13" y="12"/>
                    <a:pt x="12" y="8"/>
                  </a:cubicBezTo>
                  <a:cubicBezTo>
                    <a:pt x="11" y="5"/>
                    <a:pt x="10" y="3"/>
                    <a:pt x="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0"/>
                  </a:lnTo>
                  <a:close/>
                  <a:moveTo>
                    <a:pt x="28" y="64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3" y="61"/>
                    <a:pt x="22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0"/>
                    <a:pt x="21" y="60"/>
                    <a:pt x="21" y="5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2"/>
                    <a:pt x="17" y="63"/>
                    <a:pt x="18" y="63"/>
                  </a:cubicBezTo>
                  <a:cubicBezTo>
                    <a:pt x="18" y="64"/>
                    <a:pt x="19" y="65"/>
                    <a:pt x="20" y="65"/>
                  </a:cubicBezTo>
                  <a:cubicBezTo>
                    <a:pt x="21" y="65"/>
                    <a:pt x="23" y="64"/>
                    <a:pt x="24" y="62"/>
                  </a:cubicBezTo>
                  <a:cubicBezTo>
                    <a:pt x="24" y="64"/>
                    <a:pt x="24" y="64"/>
                    <a:pt x="24" y="64"/>
                  </a:cubicBezTo>
                  <a:lnTo>
                    <a:pt x="28" y="64"/>
                  </a:lnTo>
                  <a:close/>
                  <a:moveTo>
                    <a:pt x="34" y="21"/>
                  </a:moveTo>
                  <a:cubicBezTo>
                    <a:pt x="34" y="23"/>
                    <a:pt x="34" y="24"/>
                    <a:pt x="33" y="25"/>
                  </a:cubicBezTo>
                  <a:cubicBezTo>
                    <a:pt x="32" y="27"/>
                    <a:pt x="31" y="28"/>
                    <a:pt x="29" y="28"/>
                  </a:cubicBezTo>
                  <a:cubicBezTo>
                    <a:pt x="27" y="28"/>
                    <a:pt x="26" y="27"/>
                    <a:pt x="25" y="25"/>
                  </a:cubicBezTo>
                  <a:cubicBezTo>
                    <a:pt x="24" y="24"/>
                    <a:pt x="23" y="23"/>
                    <a:pt x="23" y="21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2"/>
                    <a:pt x="24" y="10"/>
                    <a:pt x="25" y="9"/>
                  </a:cubicBezTo>
                  <a:cubicBezTo>
                    <a:pt x="26" y="8"/>
                    <a:pt x="27" y="7"/>
                    <a:pt x="29" y="7"/>
                  </a:cubicBezTo>
                  <a:cubicBezTo>
                    <a:pt x="31" y="7"/>
                    <a:pt x="32" y="8"/>
                    <a:pt x="33" y="9"/>
                  </a:cubicBezTo>
                  <a:cubicBezTo>
                    <a:pt x="34" y="10"/>
                    <a:pt x="34" y="12"/>
                    <a:pt x="34" y="14"/>
                  </a:cubicBezTo>
                  <a:lnTo>
                    <a:pt x="34" y="21"/>
                  </a:lnTo>
                  <a:close/>
                  <a:moveTo>
                    <a:pt x="30" y="13"/>
                  </a:moveTo>
                  <a:cubicBezTo>
                    <a:pt x="30" y="11"/>
                    <a:pt x="30" y="10"/>
                    <a:pt x="29" y="10"/>
                  </a:cubicBezTo>
                  <a:cubicBezTo>
                    <a:pt x="28" y="10"/>
                    <a:pt x="27" y="11"/>
                    <a:pt x="27" y="13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3"/>
                    <a:pt x="28" y="24"/>
                    <a:pt x="29" y="24"/>
                  </a:cubicBezTo>
                  <a:cubicBezTo>
                    <a:pt x="30" y="24"/>
                    <a:pt x="30" y="23"/>
                    <a:pt x="30" y="21"/>
                  </a:cubicBezTo>
                  <a:lnTo>
                    <a:pt x="30" y="13"/>
                  </a:lnTo>
                  <a:close/>
                  <a:moveTo>
                    <a:pt x="41" y="51"/>
                  </a:moveTo>
                  <a:cubicBezTo>
                    <a:pt x="41" y="49"/>
                    <a:pt x="41" y="47"/>
                    <a:pt x="41" y="47"/>
                  </a:cubicBezTo>
                  <a:cubicBezTo>
                    <a:pt x="41" y="45"/>
                    <a:pt x="40" y="44"/>
                    <a:pt x="38" y="44"/>
                  </a:cubicBezTo>
                  <a:cubicBezTo>
                    <a:pt x="37" y="44"/>
                    <a:pt x="36" y="45"/>
                    <a:pt x="34" y="46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4"/>
                    <a:pt x="37" y="65"/>
                    <a:pt x="38" y="65"/>
                  </a:cubicBezTo>
                  <a:cubicBezTo>
                    <a:pt x="40" y="65"/>
                    <a:pt x="41" y="64"/>
                    <a:pt x="41" y="62"/>
                  </a:cubicBezTo>
                  <a:cubicBezTo>
                    <a:pt x="41" y="62"/>
                    <a:pt x="41" y="60"/>
                    <a:pt x="41" y="58"/>
                  </a:cubicBezTo>
                  <a:lnTo>
                    <a:pt x="41" y="51"/>
                  </a:lnTo>
                  <a:close/>
                  <a:moveTo>
                    <a:pt x="38" y="59"/>
                  </a:moveTo>
                  <a:cubicBezTo>
                    <a:pt x="38" y="61"/>
                    <a:pt x="37" y="61"/>
                    <a:pt x="36" y="61"/>
                  </a:cubicBezTo>
                  <a:cubicBezTo>
                    <a:pt x="36" y="61"/>
                    <a:pt x="35" y="61"/>
                    <a:pt x="34" y="61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7" y="48"/>
                    <a:pt x="38" y="49"/>
                    <a:pt x="38" y="50"/>
                  </a:cubicBezTo>
                  <a:lnTo>
                    <a:pt x="38" y="59"/>
                  </a:lnTo>
                  <a:close/>
                  <a:moveTo>
                    <a:pt x="48" y="27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2" y="27"/>
                    <a:pt x="41" y="28"/>
                    <a:pt x="40" y="28"/>
                  </a:cubicBezTo>
                  <a:cubicBezTo>
                    <a:pt x="39" y="28"/>
                    <a:pt x="38" y="27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4"/>
                    <a:pt x="41" y="24"/>
                    <a:pt x="42" y="24"/>
                  </a:cubicBezTo>
                  <a:cubicBezTo>
                    <a:pt x="42" y="24"/>
                    <a:pt x="43" y="24"/>
                    <a:pt x="44" y="22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8" y="7"/>
                    <a:pt x="48" y="7"/>
                    <a:pt x="48" y="7"/>
                  </a:cubicBezTo>
                  <a:lnTo>
                    <a:pt x="48" y="27"/>
                  </a:lnTo>
                  <a:close/>
                  <a:moveTo>
                    <a:pt x="55" y="58"/>
                  </a:move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60"/>
                    <a:pt x="51" y="60"/>
                  </a:cubicBezTo>
                  <a:cubicBezTo>
                    <a:pt x="51" y="61"/>
                    <a:pt x="50" y="61"/>
                    <a:pt x="50" y="61"/>
                  </a:cubicBezTo>
                  <a:cubicBezTo>
                    <a:pt x="48" y="61"/>
                    <a:pt x="48" y="61"/>
                    <a:pt x="48" y="59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49"/>
                    <a:pt x="55" y="47"/>
                    <a:pt x="54" y="46"/>
                  </a:cubicBezTo>
                  <a:cubicBezTo>
                    <a:pt x="53" y="45"/>
                    <a:pt x="51" y="44"/>
                    <a:pt x="50" y="44"/>
                  </a:cubicBezTo>
                  <a:cubicBezTo>
                    <a:pt x="48" y="44"/>
                    <a:pt x="46" y="45"/>
                    <a:pt x="45" y="46"/>
                  </a:cubicBezTo>
                  <a:cubicBezTo>
                    <a:pt x="45" y="47"/>
                    <a:pt x="44" y="49"/>
                    <a:pt x="44" y="51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4" y="60"/>
                    <a:pt x="45" y="62"/>
                    <a:pt x="45" y="63"/>
                  </a:cubicBezTo>
                  <a:cubicBezTo>
                    <a:pt x="46" y="64"/>
                    <a:pt x="48" y="65"/>
                    <a:pt x="50" y="65"/>
                  </a:cubicBezTo>
                  <a:cubicBezTo>
                    <a:pt x="52" y="65"/>
                    <a:pt x="53" y="64"/>
                    <a:pt x="54" y="63"/>
                  </a:cubicBezTo>
                  <a:cubicBezTo>
                    <a:pt x="54" y="62"/>
                    <a:pt x="55" y="61"/>
                    <a:pt x="55" y="60"/>
                  </a:cubicBezTo>
                  <a:cubicBezTo>
                    <a:pt x="55" y="60"/>
                    <a:pt x="55" y="59"/>
                    <a:pt x="55" y="58"/>
                  </a:cubicBezTo>
                  <a:close/>
                  <a:moveTo>
                    <a:pt x="51" y="52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49"/>
                    <a:pt x="48" y="48"/>
                    <a:pt x="50" y="48"/>
                  </a:cubicBezTo>
                  <a:cubicBezTo>
                    <a:pt x="51" y="48"/>
                    <a:pt x="51" y="49"/>
                    <a:pt x="51" y="50"/>
                  </a:cubicBezTo>
                  <a:lnTo>
                    <a:pt x="51" y="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4" name="Freeform 33"/>
            <p:cNvSpPr>
              <a:spLocks noEditPoints="1"/>
            </p:cNvSpPr>
            <p:nvPr/>
          </p:nvSpPr>
          <p:spPr bwMode="auto">
            <a:xfrm>
              <a:off x="15642553" y="8646413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0 w 61"/>
                <a:gd name="T3" fmla="*/ 2147483646 h 62"/>
                <a:gd name="T4" fmla="*/ 2147483646 w 61"/>
                <a:gd name="T5" fmla="*/ 0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1" y="14"/>
                    <a:pt x="61" y="31"/>
                  </a:cubicBezTo>
                  <a:cubicBezTo>
                    <a:pt x="61" y="48"/>
                    <a:pt x="48" y="62"/>
                    <a:pt x="31" y="62"/>
                  </a:cubicBezTo>
                  <a:close/>
                  <a:moveTo>
                    <a:pt x="49" y="42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5" y="42"/>
                    <a:pt x="45" y="42"/>
                    <a:pt x="45" y="42"/>
                  </a:cubicBezTo>
                  <a:lnTo>
                    <a:pt x="49" y="42"/>
                  </a:lnTo>
                  <a:close/>
                  <a:moveTo>
                    <a:pt x="39" y="33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31" y="20"/>
                    <a:pt x="31" y="20"/>
                    <a:pt x="31" y="20"/>
                  </a:cubicBezTo>
                  <a:lnTo>
                    <a:pt x="39" y="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5" name="Freeform 34"/>
            <p:cNvSpPr>
              <a:spLocks noEditPoints="1"/>
            </p:cNvSpPr>
            <p:nvPr/>
          </p:nvSpPr>
          <p:spPr bwMode="auto">
            <a:xfrm>
              <a:off x="16362311" y="8646413"/>
              <a:ext cx="359879" cy="283751"/>
            </a:xfrm>
            <a:custGeom>
              <a:avLst/>
              <a:gdLst>
                <a:gd name="T0" fmla="*/ 2147483646 w 72"/>
                <a:gd name="T1" fmla="*/ 2147483646 h 57"/>
                <a:gd name="T2" fmla="*/ 2147483646 w 72"/>
                <a:gd name="T3" fmla="*/ 2147483646 h 57"/>
                <a:gd name="T4" fmla="*/ 2147483646 w 72"/>
                <a:gd name="T5" fmla="*/ 2147483646 h 57"/>
                <a:gd name="T6" fmla="*/ 0 w 72"/>
                <a:gd name="T7" fmla="*/ 2147483646 h 57"/>
                <a:gd name="T8" fmla="*/ 0 w 72"/>
                <a:gd name="T9" fmla="*/ 2147483646 h 57"/>
                <a:gd name="T10" fmla="*/ 2147483646 w 72"/>
                <a:gd name="T11" fmla="*/ 2147483646 h 57"/>
                <a:gd name="T12" fmla="*/ 2147483646 w 72"/>
                <a:gd name="T13" fmla="*/ 2147483646 h 57"/>
                <a:gd name="T14" fmla="*/ 2147483646 w 72"/>
                <a:gd name="T15" fmla="*/ 2147483646 h 57"/>
                <a:gd name="T16" fmla="*/ 2147483646 w 72"/>
                <a:gd name="T17" fmla="*/ 2147483646 h 57"/>
                <a:gd name="T18" fmla="*/ 2147483646 w 72"/>
                <a:gd name="T19" fmla="*/ 2147483646 h 57"/>
                <a:gd name="T20" fmla="*/ 2147483646 w 72"/>
                <a:gd name="T21" fmla="*/ 2147483646 h 57"/>
                <a:gd name="T22" fmla="*/ 2147483646 w 72"/>
                <a:gd name="T23" fmla="*/ 2147483646 h 57"/>
                <a:gd name="T24" fmla="*/ 2147483646 w 72"/>
                <a:gd name="T25" fmla="*/ 2147483646 h 57"/>
                <a:gd name="T26" fmla="*/ 2147483646 w 72"/>
                <a:gd name="T27" fmla="*/ 2147483646 h 57"/>
                <a:gd name="T28" fmla="*/ 2147483646 w 72"/>
                <a:gd name="T29" fmla="*/ 2147483646 h 57"/>
                <a:gd name="T30" fmla="*/ 2147483646 w 72"/>
                <a:gd name="T31" fmla="*/ 2147483646 h 57"/>
                <a:gd name="T32" fmla="*/ 2147483646 w 72"/>
                <a:gd name="T33" fmla="*/ 2147483646 h 57"/>
                <a:gd name="T34" fmla="*/ 2147483646 w 72"/>
                <a:gd name="T35" fmla="*/ 2147483646 h 57"/>
                <a:gd name="T36" fmla="*/ 2147483646 w 72"/>
                <a:gd name="T37" fmla="*/ 2147483646 h 57"/>
                <a:gd name="T38" fmla="*/ 2147483646 w 72"/>
                <a:gd name="T39" fmla="*/ 2147483646 h 57"/>
                <a:gd name="T40" fmla="*/ 2147483646 w 72"/>
                <a:gd name="T41" fmla="*/ 2147483646 h 57"/>
                <a:gd name="T42" fmla="*/ 2147483646 w 72"/>
                <a:gd name="T43" fmla="*/ 2147483646 h 57"/>
                <a:gd name="T44" fmla="*/ 2147483646 w 72"/>
                <a:gd name="T45" fmla="*/ 2147483646 h 57"/>
                <a:gd name="T46" fmla="*/ 2147483646 w 72"/>
                <a:gd name="T47" fmla="*/ 2147483646 h 57"/>
                <a:gd name="T48" fmla="*/ 2147483646 w 72"/>
                <a:gd name="T49" fmla="*/ 2147483646 h 57"/>
                <a:gd name="T50" fmla="*/ 2147483646 w 72"/>
                <a:gd name="T51" fmla="*/ 2147483646 h 57"/>
                <a:gd name="T52" fmla="*/ 2147483646 w 72"/>
                <a:gd name="T53" fmla="*/ 2147483646 h 57"/>
                <a:gd name="T54" fmla="*/ 2147483646 w 72"/>
                <a:gd name="T55" fmla="*/ 2147483646 h 57"/>
                <a:gd name="T56" fmla="*/ 2147483646 w 72"/>
                <a:gd name="T57" fmla="*/ 2147483646 h 57"/>
                <a:gd name="T58" fmla="*/ 2147483646 w 72"/>
                <a:gd name="T59" fmla="*/ 2147483646 h 57"/>
                <a:gd name="T60" fmla="*/ 2147483646 w 72"/>
                <a:gd name="T61" fmla="*/ 2147483646 h 57"/>
                <a:gd name="T62" fmla="*/ 2147483646 w 72"/>
                <a:gd name="T63" fmla="*/ 2147483646 h 57"/>
                <a:gd name="T64" fmla="*/ 2147483646 w 72"/>
                <a:gd name="T65" fmla="*/ 0 h 57"/>
                <a:gd name="T66" fmla="*/ 2147483646 w 72"/>
                <a:gd name="T67" fmla="*/ 0 h 57"/>
                <a:gd name="T68" fmla="*/ 2147483646 w 72"/>
                <a:gd name="T69" fmla="*/ 2147483646 h 57"/>
                <a:gd name="T70" fmla="*/ 2147483646 w 72"/>
                <a:gd name="T71" fmla="*/ 2147483646 h 5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2" h="57">
                  <a:moveTo>
                    <a:pt x="72" y="54"/>
                  </a:moveTo>
                  <a:cubicBezTo>
                    <a:pt x="72" y="56"/>
                    <a:pt x="71" y="57"/>
                    <a:pt x="70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7"/>
                    <a:pt x="0" y="56"/>
                    <a:pt x="0" y="5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8"/>
                    <a:pt x="2" y="47"/>
                    <a:pt x="3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1" y="47"/>
                    <a:pt x="72" y="48"/>
                    <a:pt x="72" y="49"/>
                  </a:cubicBezTo>
                  <a:lnTo>
                    <a:pt x="72" y="54"/>
                  </a:lnTo>
                  <a:close/>
                  <a:moveTo>
                    <a:pt x="72" y="24"/>
                  </a:moveTo>
                  <a:cubicBezTo>
                    <a:pt x="72" y="25"/>
                    <a:pt x="71" y="26"/>
                    <a:pt x="70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6" y="25"/>
                    <a:pt x="6" y="24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7" y="16"/>
                    <a:pt x="8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1" y="16"/>
                    <a:pt x="72" y="17"/>
                    <a:pt x="72" y="18"/>
                  </a:cubicBezTo>
                  <a:lnTo>
                    <a:pt x="72" y="24"/>
                  </a:lnTo>
                  <a:close/>
                  <a:moveTo>
                    <a:pt x="72" y="39"/>
                  </a:moveTo>
                  <a:cubicBezTo>
                    <a:pt x="72" y="40"/>
                    <a:pt x="71" y="42"/>
                    <a:pt x="70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2"/>
                    <a:pt x="16" y="40"/>
                    <a:pt x="16" y="39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2"/>
                    <a:pt x="17" y="31"/>
                    <a:pt x="18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1" y="31"/>
                    <a:pt x="72" y="32"/>
                    <a:pt x="72" y="34"/>
                  </a:cubicBezTo>
                  <a:lnTo>
                    <a:pt x="72" y="39"/>
                  </a:lnTo>
                  <a:close/>
                  <a:moveTo>
                    <a:pt x="72" y="8"/>
                  </a:moveTo>
                  <a:cubicBezTo>
                    <a:pt x="72" y="10"/>
                    <a:pt x="71" y="11"/>
                    <a:pt x="70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2" y="11"/>
                    <a:pt x="21" y="10"/>
                    <a:pt x="21" y="8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2" y="0"/>
                    <a:pt x="24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2" y="2"/>
                    <a:pt x="72" y="3"/>
                  </a:cubicBezTo>
                  <a:lnTo>
                    <a:pt x="72" y="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6" name="Freeform 35"/>
            <p:cNvSpPr>
              <a:spLocks noEditPoints="1"/>
            </p:cNvSpPr>
            <p:nvPr/>
          </p:nvSpPr>
          <p:spPr bwMode="auto">
            <a:xfrm>
              <a:off x="17082069" y="8621037"/>
              <a:ext cx="253761" cy="359879"/>
            </a:xfrm>
            <a:custGeom>
              <a:avLst/>
              <a:gdLst>
                <a:gd name="T0" fmla="*/ 2147483646 w 51"/>
                <a:gd name="T1" fmla="*/ 2147483646 h 72"/>
                <a:gd name="T2" fmla="*/ 2147483646 w 51"/>
                <a:gd name="T3" fmla="*/ 2147483646 h 72"/>
                <a:gd name="T4" fmla="*/ 2147483646 w 51"/>
                <a:gd name="T5" fmla="*/ 0 h 72"/>
                <a:gd name="T6" fmla="*/ 2147483646 w 51"/>
                <a:gd name="T7" fmla="*/ 2147483646 h 72"/>
                <a:gd name="T8" fmla="*/ 2147483646 w 51"/>
                <a:gd name="T9" fmla="*/ 2147483646 h 72"/>
                <a:gd name="T10" fmla="*/ 2147483646 w 51"/>
                <a:gd name="T11" fmla="*/ 2147483646 h 72"/>
                <a:gd name="T12" fmla="*/ 0 w 51"/>
                <a:gd name="T13" fmla="*/ 2147483646 h 72"/>
                <a:gd name="T14" fmla="*/ 2147483646 w 51"/>
                <a:gd name="T15" fmla="*/ 2147483646 h 72"/>
                <a:gd name="T16" fmla="*/ 2147483646 w 51"/>
                <a:gd name="T17" fmla="*/ 2147483646 h 72"/>
                <a:gd name="T18" fmla="*/ 2147483646 w 51"/>
                <a:gd name="T19" fmla="*/ 2147483646 h 72"/>
                <a:gd name="T20" fmla="*/ 2147483646 w 51"/>
                <a:gd name="T21" fmla="*/ 2147483646 h 72"/>
                <a:gd name="T22" fmla="*/ 2147483646 w 51"/>
                <a:gd name="T23" fmla="*/ 2147483646 h 72"/>
                <a:gd name="T24" fmla="*/ 2147483646 w 51"/>
                <a:gd name="T25" fmla="*/ 2147483646 h 72"/>
                <a:gd name="T26" fmla="*/ 2147483646 w 51"/>
                <a:gd name="T27" fmla="*/ 2147483646 h 72"/>
                <a:gd name="T28" fmla="*/ 2147483646 w 51"/>
                <a:gd name="T29" fmla="*/ 2147483646 h 72"/>
                <a:gd name="T30" fmla="*/ 2147483646 w 51"/>
                <a:gd name="T31" fmla="*/ 2147483646 h 72"/>
                <a:gd name="T32" fmla="*/ 2147483646 w 51"/>
                <a:gd name="T33" fmla="*/ 2147483646 h 72"/>
                <a:gd name="T34" fmla="*/ 2147483646 w 51"/>
                <a:gd name="T35" fmla="*/ 2147483646 h 72"/>
                <a:gd name="T36" fmla="*/ 2147483646 w 51"/>
                <a:gd name="T37" fmla="*/ 2147483646 h 72"/>
                <a:gd name="T38" fmla="*/ 2147483646 w 51"/>
                <a:gd name="T39" fmla="*/ 2147483646 h 72"/>
                <a:gd name="T40" fmla="*/ 2147483646 w 51"/>
                <a:gd name="T41" fmla="*/ 2147483646 h 72"/>
                <a:gd name="T42" fmla="*/ 2147483646 w 51"/>
                <a:gd name="T43" fmla="*/ 2147483646 h 72"/>
                <a:gd name="T44" fmla="*/ 2147483646 w 51"/>
                <a:gd name="T45" fmla="*/ 2147483646 h 72"/>
                <a:gd name="T46" fmla="*/ 2147483646 w 51"/>
                <a:gd name="T47" fmla="*/ 2147483646 h 72"/>
                <a:gd name="T48" fmla="*/ 2147483646 w 51"/>
                <a:gd name="T49" fmla="*/ 2147483646 h 72"/>
                <a:gd name="T50" fmla="*/ 2147483646 w 51"/>
                <a:gd name="T51" fmla="*/ 2147483646 h 72"/>
                <a:gd name="T52" fmla="*/ 2147483646 w 51"/>
                <a:gd name="T53" fmla="*/ 2147483646 h 72"/>
                <a:gd name="T54" fmla="*/ 2147483646 w 51"/>
                <a:gd name="T55" fmla="*/ 2147483646 h 72"/>
                <a:gd name="T56" fmla="*/ 2147483646 w 51"/>
                <a:gd name="T57" fmla="*/ 2147483646 h 72"/>
                <a:gd name="T58" fmla="*/ 2147483646 w 51"/>
                <a:gd name="T59" fmla="*/ 2147483646 h 72"/>
                <a:gd name="T60" fmla="*/ 2147483646 w 51"/>
                <a:gd name="T61" fmla="*/ 2147483646 h 72"/>
                <a:gd name="T62" fmla="*/ 2147483646 w 51"/>
                <a:gd name="T63" fmla="*/ 2147483646 h 72"/>
                <a:gd name="T64" fmla="*/ 2147483646 w 51"/>
                <a:gd name="T65" fmla="*/ 2147483646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72">
                  <a:moveTo>
                    <a:pt x="7" y="41"/>
                  </a:moveTo>
                  <a:cubicBezTo>
                    <a:pt x="7" y="40"/>
                    <a:pt x="6" y="38"/>
                    <a:pt x="6" y="37"/>
                  </a:cubicBezTo>
                  <a:cubicBezTo>
                    <a:pt x="6" y="34"/>
                    <a:pt x="10" y="30"/>
                    <a:pt x="14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5" y="26"/>
                    <a:pt x="10" y="12"/>
                    <a:pt x="10" y="8"/>
                  </a:cubicBezTo>
                  <a:cubicBezTo>
                    <a:pt x="10" y="4"/>
                    <a:pt x="12" y="0"/>
                    <a:pt x="16" y="0"/>
                  </a:cubicBezTo>
                  <a:cubicBezTo>
                    <a:pt x="22" y="0"/>
                    <a:pt x="28" y="21"/>
                    <a:pt x="30" y="25"/>
                  </a:cubicBezTo>
                  <a:cubicBezTo>
                    <a:pt x="31" y="20"/>
                    <a:pt x="37" y="2"/>
                    <a:pt x="43" y="2"/>
                  </a:cubicBezTo>
                  <a:cubicBezTo>
                    <a:pt x="47" y="2"/>
                    <a:pt x="49" y="5"/>
                    <a:pt x="49" y="9"/>
                  </a:cubicBezTo>
                  <a:cubicBezTo>
                    <a:pt x="49" y="13"/>
                    <a:pt x="45" y="26"/>
                    <a:pt x="43" y="31"/>
                  </a:cubicBezTo>
                  <a:cubicBezTo>
                    <a:pt x="50" y="32"/>
                    <a:pt x="51" y="38"/>
                    <a:pt x="51" y="44"/>
                  </a:cubicBezTo>
                  <a:cubicBezTo>
                    <a:pt x="51" y="60"/>
                    <a:pt x="40" y="72"/>
                    <a:pt x="24" y="72"/>
                  </a:cubicBezTo>
                  <a:cubicBezTo>
                    <a:pt x="21" y="72"/>
                    <a:pt x="18" y="72"/>
                    <a:pt x="15" y="71"/>
                  </a:cubicBezTo>
                  <a:cubicBezTo>
                    <a:pt x="7" y="68"/>
                    <a:pt x="0" y="60"/>
                    <a:pt x="0" y="51"/>
                  </a:cubicBezTo>
                  <a:cubicBezTo>
                    <a:pt x="0" y="46"/>
                    <a:pt x="2" y="43"/>
                    <a:pt x="7" y="41"/>
                  </a:cubicBezTo>
                  <a:close/>
                  <a:moveTo>
                    <a:pt x="6" y="55"/>
                  </a:moveTo>
                  <a:cubicBezTo>
                    <a:pt x="9" y="63"/>
                    <a:pt x="16" y="68"/>
                    <a:pt x="24" y="68"/>
                  </a:cubicBezTo>
                  <a:cubicBezTo>
                    <a:pt x="31" y="68"/>
                    <a:pt x="36" y="65"/>
                    <a:pt x="40" y="61"/>
                  </a:cubicBezTo>
                  <a:cubicBezTo>
                    <a:pt x="44" y="56"/>
                    <a:pt x="46" y="50"/>
                    <a:pt x="46" y="44"/>
                  </a:cubicBezTo>
                  <a:cubicBezTo>
                    <a:pt x="46" y="41"/>
                    <a:pt x="46" y="38"/>
                    <a:pt x="44" y="36"/>
                  </a:cubicBezTo>
                  <a:cubicBezTo>
                    <a:pt x="41" y="33"/>
                    <a:pt x="29" y="32"/>
                    <a:pt x="25" y="32"/>
                  </a:cubicBezTo>
                  <a:cubicBezTo>
                    <a:pt x="24" y="32"/>
                    <a:pt x="23" y="32"/>
                    <a:pt x="23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40"/>
                    <a:pt x="35" y="40"/>
                    <a:pt x="39" y="40"/>
                  </a:cubicBezTo>
                  <a:cubicBezTo>
                    <a:pt x="40" y="40"/>
                    <a:pt x="40" y="40"/>
                    <a:pt x="41" y="40"/>
                  </a:cubicBezTo>
                  <a:cubicBezTo>
                    <a:pt x="41" y="41"/>
                    <a:pt x="42" y="42"/>
                    <a:pt x="42" y="43"/>
                  </a:cubicBezTo>
                  <a:cubicBezTo>
                    <a:pt x="41" y="44"/>
                    <a:pt x="39" y="44"/>
                    <a:pt x="38" y="45"/>
                  </a:cubicBezTo>
                  <a:cubicBezTo>
                    <a:pt x="36" y="45"/>
                    <a:pt x="35" y="46"/>
                    <a:pt x="34" y="47"/>
                  </a:cubicBezTo>
                  <a:cubicBezTo>
                    <a:pt x="31" y="49"/>
                    <a:pt x="28" y="53"/>
                    <a:pt x="28" y="57"/>
                  </a:cubicBezTo>
                  <a:cubicBezTo>
                    <a:pt x="28" y="59"/>
                    <a:pt x="29" y="61"/>
                    <a:pt x="29" y="64"/>
                  </a:cubicBezTo>
                  <a:cubicBezTo>
                    <a:pt x="29" y="64"/>
                    <a:pt x="29" y="65"/>
                    <a:pt x="29" y="65"/>
                  </a:cubicBezTo>
                  <a:cubicBezTo>
                    <a:pt x="24" y="64"/>
                    <a:pt x="23" y="60"/>
                    <a:pt x="23" y="56"/>
                  </a:cubicBezTo>
                  <a:cubicBezTo>
                    <a:pt x="23" y="56"/>
                    <a:pt x="22" y="56"/>
                    <a:pt x="22" y="56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60"/>
                    <a:pt x="19" y="62"/>
                    <a:pt x="16" y="62"/>
                  </a:cubicBezTo>
                  <a:cubicBezTo>
                    <a:pt x="12" y="62"/>
                    <a:pt x="6" y="57"/>
                    <a:pt x="6" y="53"/>
                  </a:cubicBezTo>
                  <a:cubicBezTo>
                    <a:pt x="6" y="51"/>
                    <a:pt x="7" y="51"/>
                    <a:pt x="7" y="50"/>
                  </a:cubicBezTo>
                  <a:cubicBezTo>
                    <a:pt x="8" y="51"/>
                    <a:pt x="9" y="52"/>
                    <a:pt x="10" y="53"/>
                  </a:cubicBezTo>
                  <a:cubicBezTo>
                    <a:pt x="11" y="54"/>
                    <a:pt x="13" y="57"/>
                    <a:pt x="15" y="57"/>
                  </a:cubicBezTo>
                  <a:cubicBezTo>
                    <a:pt x="16" y="57"/>
                    <a:pt x="17" y="57"/>
                    <a:pt x="17" y="56"/>
                  </a:cubicBezTo>
                  <a:cubicBezTo>
                    <a:pt x="17" y="54"/>
                    <a:pt x="10" y="46"/>
                    <a:pt x="9" y="46"/>
                  </a:cubicBezTo>
                  <a:cubicBezTo>
                    <a:pt x="6" y="46"/>
                    <a:pt x="5" y="49"/>
                    <a:pt x="5" y="51"/>
                  </a:cubicBezTo>
                  <a:cubicBezTo>
                    <a:pt x="5" y="52"/>
                    <a:pt x="5" y="54"/>
                    <a:pt x="6" y="55"/>
                  </a:cubicBezTo>
                  <a:close/>
                  <a:moveTo>
                    <a:pt x="22" y="51"/>
                  </a:moveTo>
                  <a:cubicBezTo>
                    <a:pt x="23" y="51"/>
                    <a:pt x="23" y="50"/>
                    <a:pt x="23" y="50"/>
                  </a:cubicBezTo>
                  <a:cubicBezTo>
                    <a:pt x="23" y="49"/>
                    <a:pt x="22" y="46"/>
                    <a:pt x="22" y="46"/>
                  </a:cubicBezTo>
                  <a:cubicBezTo>
                    <a:pt x="21" y="43"/>
                    <a:pt x="17" y="35"/>
                    <a:pt x="14" y="35"/>
                  </a:cubicBezTo>
                  <a:cubicBezTo>
                    <a:pt x="13" y="35"/>
                    <a:pt x="11" y="36"/>
                    <a:pt x="11" y="38"/>
                  </a:cubicBezTo>
                  <a:cubicBezTo>
                    <a:pt x="11" y="41"/>
                    <a:pt x="19" y="51"/>
                    <a:pt x="22" y="51"/>
                  </a:cubicBezTo>
                  <a:close/>
                  <a:moveTo>
                    <a:pt x="21" y="28"/>
                  </a:moveTo>
                  <a:cubicBezTo>
                    <a:pt x="21" y="28"/>
                    <a:pt x="22" y="28"/>
                    <a:pt x="23" y="28"/>
                  </a:cubicBezTo>
                  <a:cubicBezTo>
                    <a:pt x="24" y="28"/>
                    <a:pt x="25" y="28"/>
                    <a:pt x="26" y="28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2"/>
                    <a:pt x="18" y="5"/>
                    <a:pt x="16" y="5"/>
                  </a:cubicBezTo>
                  <a:cubicBezTo>
                    <a:pt x="15" y="5"/>
                    <a:pt x="14" y="6"/>
                    <a:pt x="14" y="7"/>
                  </a:cubicBezTo>
                  <a:cubicBezTo>
                    <a:pt x="14" y="11"/>
                    <a:pt x="19" y="24"/>
                    <a:pt x="21" y="28"/>
                  </a:cubicBezTo>
                  <a:close/>
                  <a:moveTo>
                    <a:pt x="27" y="47"/>
                  </a:moveTo>
                  <a:cubicBezTo>
                    <a:pt x="28" y="46"/>
                    <a:pt x="29" y="45"/>
                    <a:pt x="30" y="44"/>
                  </a:cubicBezTo>
                  <a:cubicBezTo>
                    <a:pt x="29" y="44"/>
                    <a:pt x="27" y="44"/>
                    <a:pt x="26" y="43"/>
                  </a:cubicBezTo>
                  <a:cubicBezTo>
                    <a:pt x="26" y="44"/>
                    <a:pt x="27" y="45"/>
                    <a:pt x="27" y="47"/>
                  </a:cubicBezTo>
                  <a:close/>
                  <a:moveTo>
                    <a:pt x="33" y="29"/>
                  </a:moveTo>
                  <a:cubicBezTo>
                    <a:pt x="38" y="30"/>
                    <a:pt x="38" y="30"/>
                    <a:pt x="38" y="30"/>
                  </a:cubicBezTo>
                  <a:cubicBezTo>
                    <a:pt x="39" y="26"/>
                    <a:pt x="45" y="11"/>
                    <a:pt x="45" y="9"/>
                  </a:cubicBezTo>
                  <a:cubicBezTo>
                    <a:pt x="45" y="8"/>
                    <a:pt x="44" y="6"/>
                    <a:pt x="43" y="6"/>
                  </a:cubicBezTo>
                  <a:cubicBezTo>
                    <a:pt x="41" y="6"/>
                    <a:pt x="39" y="14"/>
                    <a:pt x="38" y="15"/>
                  </a:cubicBezTo>
                  <a:lnTo>
                    <a:pt x="33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7" name="Freeform 36"/>
            <p:cNvSpPr>
              <a:spLocks noEditPoints="1"/>
            </p:cNvSpPr>
            <p:nvPr/>
          </p:nvSpPr>
          <p:spPr bwMode="auto">
            <a:xfrm>
              <a:off x="17815668" y="8711006"/>
              <a:ext cx="200701" cy="189167"/>
            </a:xfrm>
            <a:custGeom>
              <a:avLst/>
              <a:gdLst>
                <a:gd name="T0" fmla="*/ 2147483646 w 40"/>
                <a:gd name="T1" fmla="*/ 2147483646 h 38"/>
                <a:gd name="T2" fmla="*/ 2147483646 w 40"/>
                <a:gd name="T3" fmla="*/ 2147483646 h 38"/>
                <a:gd name="T4" fmla="*/ 2147483646 w 40"/>
                <a:gd name="T5" fmla="*/ 2147483646 h 38"/>
                <a:gd name="T6" fmla="*/ 2147483646 w 40"/>
                <a:gd name="T7" fmla="*/ 2147483646 h 38"/>
                <a:gd name="T8" fmla="*/ 2147483646 w 40"/>
                <a:gd name="T9" fmla="*/ 2147483646 h 38"/>
                <a:gd name="T10" fmla="*/ 2147483646 w 40"/>
                <a:gd name="T11" fmla="*/ 2147483646 h 38"/>
                <a:gd name="T12" fmla="*/ 2147483646 w 40"/>
                <a:gd name="T13" fmla="*/ 2147483646 h 38"/>
                <a:gd name="T14" fmla="*/ 2147483646 w 40"/>
                <a:gd name="T15" fmla="*/ 2147483646 h 38"/>
                <a:gd name="T16" fmla="*/ 0 w 40"/>
                <a:gd name="T17" fmla="*/ 2147483646 h 38"/>
                <a:gd name="T18" fmla="*/ 0 w 40"/>
                <a:gd name="T19" fmla="*/ 2147483646 h 38"/>
                <a:gd name="T20" fmla="*/ 0 w 40"/>
                <a:gd name="T21" fmla="*/ 2147483646 h 38"/>
                <a:gd name="T22" fmla="*/ 2147483646 w 40"/>
                <a:gd name="T23" fmla="*/ 0 h 38"/>
                <a:gd name="T24" fmla="*/ 2147483646 w 40"/>
                <a:gd name="T25" fmla="*/ 0 h 38"/>
                <a:gd name="T26" fmla="*/ 2147483646 w 40"/>
                <a:gd name="T27" fmla="*/ 0 h 38"/>
                <a:gd name="T28" fmla="*/ 2147483646 w 40"/>
                <a:gd name="T29" fmla="*/ 2147483646 h 38"/>
                <a:gd name="T30" fmla="*/ 2147483646 w 40"/>
                <a:gd name="T31" fmla="*/ 2147483646 h 38"/>
                <a:gd name="T32" fmla="*/ 2147483646 w 40"/>
                <a:gd name="T33" fmla="*/ 2147483646 h 38"/>
                <a:gd name="T34" fmla="*/ 2147483646 w 40"/>
                <a:gd name="T35" fmla="*/ 2147483646 h 38"/>
                <a:gd name="T36" fmla="*/ 2147483646 w 40"/>
                <a:gd name="T37" fmla="*/ 2147483646 h 38"/>
                <a:gd name="T38" fmla="*/ 2147483646 w 40"/>
                <a:gd name="T39" fmla="*/ 2147483646 h 38"/>
                <a:gd name="T40" fmla="*/ 2147483646 w 40"/>
                <a:gd name="T41" fmla="*/ 2147483646 h 38"/>
                <a:gd name="T42" fmla="*/ 2147483646 w 40"/>
                <a:gd name="T43" fmla="*/ 2147483646 h 38"/>
                <a:gd name="T44" fmla="*/ 2147483646 w 40"/>
                <a:gd name="T45" fmla="*/ 2147483646 h 38"/>
                <a:gd name="T46" fmla="*/ 2147483646 w 40"/>
                <a:gd name="T47" fmla="*/ 2147483646 h 38"/>
                <a:gd name="T48" fmla="*/ 2147483646 w 40"/>
                <a:gd name="T49" fmla="*/ 2147483646 h 38"/>
                <a:gd name="T50" fmla="*/ 0 w 40"/>
                <a:gd name="T51" fmla="*/ 2147483646 h 38"/>
                <a:gd name="T52" fmla="*/ 0 w 40"/>
                <a:gd name="T53" fmla="*/ 2147483646 h 38"/>
                <a:gd name="T54" fmla="*/ 0 w 40"/>
                <a:gd name="T55" fmla="*/ 2147483646 h 38"/>
                <a:gd name="T56" fmla="*/ 2147483646 w 40"/>
                <a:gd name="T57" fmla="*/ 2147483646 h 38"/>
                <a:gd name="T58" fmla="*/ 2147483646 w 40"/>
                <a:gd name="T59" fmla="*/ 2147483646 h 38"/>
                <a:gd name="T60" fmla="*/ 2147483646 w 40"/>
                <a:gd name="T61" fmla="*/ 2147483646 h 38"/>
                <a:gd name="T62" fmla="*/ 2147483646 w 40"/>
                <a:gd name="T63" fmla="*/ 2147483646 h 38"/>
                <a:gd name="T64" fmla="*/ 2147483646 w 40"/>
                <a:gd name="T65" fmla="*/ 2147483646 h 38"/>
                <a:gd name="T66" fmla="*/ 2147483646 w 40"/>
                <a:gd name="T67" fmla="*/ 2147483646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0" h="38">
                  <a:moveTo>
                    <a:pt x="40" y="21"/>
                  </a:move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3" y="23"/>
                    <a:pt x="2" y="2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20"/>
                  </a:cubicBezTo>
                  <a:cubicBezTo>
                    <a:pt x="40" y="20"/>
                    <a:pt x="40" y="20"/>
                    <a:pt x="40" y="21"/>
                  </a:cubicBezTo>
                  <a:close/>
                  <a:moveTo>
                    <a:pt x="40" y="36"/>
                  </a:moveTo>
                  <a:cubicBezTo>
                    <a:pt x="38" y="38"/>
                    <a:pt x="38" y="38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3" y="38"/>
                    <a:pt x="3" y="38"/>
                    <a:pt x="2" y="3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5"/>
                    <a:pt x="40" y="35"/>
                  </a:cubicBezTo>
                  <a:cubicBezTo>
                    <a:pt x="40" y="35"/>
                    <a:pt x="40" y="36"/>
                    <a:pt x="40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8" name="Freeform 37"/>
            <p:cNvSpPr>
              <a:spLocks/>
            </p:cNvSpPr>
            <p:nvPr/>
          </p:nvSpPr>
          <p:spPr bwMode="auto">
            <a:xfrm>
              <a:off x="18535426" y="8761759"/>
              <a:ext cx="198395" cy="115346"/>
            </a:xfrm>
            <a:custGeom>
              <a:avLst/>
              <a:gdLst>
                <a:gd name="T0" fmla="*/ 2147483646 w 40"/>
                <a:gd name="T1" fmla="*/ 2147483646 h 23"/>
                <a:gd name="T2" fmla="*/ 2147483646 w 40"/>
                <a:gd name="T3" fmla="*/ 2147483646 h 23"/>
                <a:gd name="T4" fmla="*/ 2147483646 w 40"/>
                <a:gd name="T5" fmla="*/ 2147483646 h 23"/>
                <a:gd name="T6" fmla="*/ 2147483646 w 40"/>
                <a:gd name="T7" fmla="*/ 2147483646 h 23"/>
                <a:gd name="T8" fmla="*/ 2147483646 w 40"/>
                <a:gd name="T9" fmla="*/ 2147483646 h 23"/>
                <a:gd name="T10" fmla="*/ 2147483646 w 40"/>
                <a:gd name="T11" fmla="*/ 2147483646 h 23"/>
                <a:gd name="T12" fmla="*/ 2147483646 w 40"/>
                <a:gd name="T13" fmla="*/ 2147483646 h 23"/>
                <a:gd name="T14" fmla="*/ 2147483646 w 40"/>
                <a:gd name="T15" fmla="*/ 2147483646 h 23"/>
                <a:gd name="T16" fmla="*/ 0 w 40"/>
                <a:gd name="T17" fmla="*/ 2147483646 h 23"/>
                <a:gd name="T18" fmla="*/ 0 w 40"/>
                <a:gd name="T19" fmla="*/ 2147483646 h 23"/>
                <a:gd name="T20" fmla="*/ 0 w 40"/>
                <a:gd name="T21" fmla="*/ 2147483646 h 23"/>
                <a:gd name="T22" fmla="*/ 2147483646 w 40"/>
                <a:gd name="T23" fmla="*/ 0 h 23"/>
                <a:gd name="T24" fmla="*/ 2147483646 w 40"/>
                <a:gd name="T25" fmla="*/ 0 h 23"/>
                <a:gd name="T26" fmla="*/ 2147483646 w 40"/>
                <a:gd name="T27" fmla="*/ 0 h 23"/>
                <a:gd name="T28" fmla="*/ 2147483646 w 40"/>
                <a:gd name="T29" fmla="*/ 2147483646 h 23"/>
                <a:gd name="T30" fmla="*/ 2147483646 w 40"/>
                <a:gd name="T31" fmla="*/ 2147483646 h 23"/>
                <a:gd name="T32" fmla="*/ 2147483646 w 40"/>
                <a:gd name="T33" fmla="*/ 2147483646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23">
                  <a:moveTo>
                    <a:pt x="40" y="21"/>
                  </a:move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3" y="23"/>
                    <a:pt x="2" y="2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20"/>
                    <a:pt x="40" y="20"/>
                  </a:cubicBezTo>
                  <a:cubicBezTo>
                    <a:pt x="40" y="20"/>
                    <a:pt x="40" y="21"/>
                    <a:pt x="40" y="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69" name="Freeform 38"/>
            <p:cNvSpPr>
              <a:spLocks noEditPoints="1"/>
            </p:cNvSpPr>
            <p:nvPr/>
          </p:nvSpPr>
          <p:spPr bwMode="auto">
            <a:xfrm>
              <a:off x="19239035" y="8646413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0 w 62"/>
                <a:gd name="T3" fmla="*/ 2147483646 h 62"/>
                <a:gd name="T4" fmla="*/ 2147483646 w 62"/>
                <a:gd name="T5" fmla="*/ 0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  <a:moveTo>
                    <a:pt x="51" y="30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7" y="25"/>
                    <a:pt x="47" y="25"/>
                    <a:pt x="46" y="25"/>
                  </a:cubicBezTo>
                  <a:cubicBezTo>
                    <a:pt x="45" y="25"/>
                    <a:pt x="45" y="25"/>
                    <a:pt x="44" y="26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5" y="11"/>
                    <a:pt x="34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6" y="25"/>
                    <a:pt x="15" y="25"/>
                    <a:pt x="15" y="26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1" y="52"/>
                    <a:pt x="31" y="52"/>
                  </a:cubicBezTo>
                  <a:cubicBezTo>
                    <a:pt x="32" y="52"/>
                    <a:pt x="33" y="52"/>
                    <a:pt x="33" y="51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3"/>
                    <a:pt x="52" y="32"/>
                    <a:pt x="52" y="31"/>
                  </a:cubicBezTo>
                  <a:cubicBezTo>
                    <a:pt x="52" y="31"/>
                    <a:pt x="52" y="30"/>
                    <a:pt x="51" y="3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0" name="Freeform 39"/>
            <p:cNvSpPr>
              <a:spLocks noEditPoints="1"/>
            </p:cNvSpPr>
            <p:nvPr/>
          </p:nvSpPr>
          <p:spPr bwMode="auto">
            <a:xfrm>
              <a:off x="19958793" y="8646413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0 w 61"/>
                <a:gd name="T3" fmla="*/ 2147483646 h 62"/>
                <a:gd name="T4" fmla="*/ 2147483646 w 61"/>
                <a:gd name="T5" fmla="*/ 0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1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1" y="14"/>
                    <a:pt x="61" y="31"/>
                  </a:cubicBezTo>
                  <a:cubicBezTo>
                    <a:pt x="61" y="48"/>
                    <a:pt x="48" y="62"/>
                    <a:pt x="31" y="62"/>
                  </a:cubicBezTo>
                  <a:close/>
                  <a:moveTo>
                    <a:pt x="31" y="9"/>
                  </a:moveTo>
                  <a:cubicBezTo>
                    <a:pt x="19" y="9"/>
                    <a:pt x="9" y="19"/>
                    <a:pt x="9" y="31"/>
                  </a:cubicBezTo>
                  <a:cubicBezTo>
                    <a:pt x="9" y="43"/>
                    <a:pt x="19" y="53"/>
                    <a:pt x="31" y="53"/>
                  </a:cubicBezTo>
                  <a:cubicBezTo>
                    <a:pt x="43" y="53"/>
                    <a:pt x="52" y="43"/>
                    <a:pt x="52" y="31"/>
                  </a:cubicBezTo>
                  <a:cubicBezTo>
                    <a:pt x="52" y="19"/>
                    <a:pt x="43" y="9"/>
                    <a:pt x="31" y="9"/>
                  </a:cubicBezTo>
                  <a:close/>
                  <a:moveTo>
                    <a:pt x="46" y="32"/>
                  </a:move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5"/>
                    <a:pt x="31" y="45"/>
                    <a:pt x="31" y="44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5" y="36"/>
                    <a:pt x="15" y="3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ubicBezTo>
                    <a:pt x="32" y="17"/>
                    <a:pt x="33" y="17"/>
                    <a:pt x="33" y="18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1" name="Freeform 40"/>
            <p:cNvSpPr>
              <a:spLocks noEditPoints="1"/>
            </p:cNvSpPr>
            <p:nvPr/>
          </p:nvSpPr>
          <p:spPr bwMode="auto">
            <a:xfrm>
              <a:off x="20676244" y="8646413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0 w 61"/>
                <a:gd name="T3" fmla="*/ 2147483646 h 62"/>
                <a:gd name="T4" fmla="*/ 2147483646 w 61"/>
                <a:gd name="T5" fmla="*/ 0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1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1" y="14"/>
                    <a:pt x="61" y="31"/>
                  </a:cubicBezTo>
                  <a:cubicBezTo>
                    <a:pt x="61" y="48"/>
                    <a:pt x="48" y="62"/>
                    <a:pt x="31" y="62"/>
                  </a:cubicBezTo>
                  <a:close/>
                  <a:moveTo>
                    <a:pt x="31" y="9"/>
                  </a:moveTo>
                  <a:cubicBezTo>
                    <a:pt x="19" y="9"/>
                    <a:pt x="9" y="19"/>
                    <a:pt x="9" y="31"/>
                  </a:cubicBezTo>
                  <a:cubicBezTo>
                    <a:pt x="9" y="43"/>
                    <a:pt x="19" y="53"/>
                    <a:pt x="31" y="53"/>
                  </a:cubicBezTo>
                  <a:cubicBezTo>
                    <a:pt x="43" y="53"/>
                    <a:pt x="52" y="43"/>
                    <a:pt x="52" y="31"/>
                  </a:cubicBezTo>
                  <a:cubicBezTo>
                    <a:pt x="52" y="19"/>
                    <a:pt x="43" y="9"/>
                    <a:pt x="31" y="9"/>
                  </a:cubicBezTo>
                  <a:close/>
                  <a:moveTo>
                    <a:pt x="46" y="32"/>
                  </a:move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5"/>
                    <a:pt x="31" y="45"/>
                    <a:pt x="31" y="44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5" y="36"/>
                    <a:pt x="15" y="3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6" y="26"/>
                    <a:pt x="16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ubicBezTo>
                    <a:pt x="32" y="17"/>
                    <a:pt x="33" y="17"/>
                    <a:pt x="33" y="18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2" name="Freeform 41"/>
            <p:cNvSpPr>
              <a:spLocks/>
            </p:cNvSpPr>
            <p:nvPr/>
          </p:nvSpPr>
          <p:spPr bwMode="auto">
            <a:xfrm>
              <a:off x="21396002" y="8621037"/>
              <a:ext cx="359879" cy="359879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2147483646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0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0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2" h="72">
                  <a:moveTo>
                    <a:pt x="72" y="38"/>
                  </a:moveTo>
                  <a:cubicBezTo>
                    <a:pt x="61" y="48"/>
                    <a:pt x="61" y="48"/>
                    <a:pt x="61" y="48"/>
                  </a:cubicBezTo>
                  <a:cubicBezTo>
                    <a:pt x="61" y="49"/>
                    <a:pt x="60" y="49"/>
                    <a:pt x="60" y="49"/>
                  </a:cubicBezTo>
                  <a:cubicBezTo>
                    <a:pt x="58" y="49"/>
                    <a:pt x="57" y="48"/>
                    <a:pt x="57" y="47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8" y="57"/>
                    <a:pt x="49" y="58"/>
                    <a:pt x="49" y="59"/>
                  </a:cubicBezTo>
                  <a:cubicBezTo>
                    <a:pt x="49" y="60"/>
                    <a:pt x="49" y="61"/>
                    <a:pt x="49" y="61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2"/>
                    <a:pt x="37" y="72"/>
                    <a:pt x="36" y="72"/>
                  </a:cubicBezTo>
                  <a:cubicBezTo>
                    <a:pt x="36" y="72"/>
                    <a:pt x="35" y="72"/>
                    <a:pt x="35" y="72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0"/>
                    <a:pt x="24" y="59"/>
                  </a:cubicBezTo>
                  <a:cubicBezTo>
                    <a:pt x="24" y="58"/>
                    <a:pt x="25" y="57"/>
                    <a:pt x="26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8"/>
                    <a:pt x="15" y="49"/>
                    <a:pt x="13" y="49"/>
                  </a:cubicBezTo>
                  <a:cubicBezTo>
                    <a:pt x="13" y="49"/>
                    <a:pt x="12" y="49"/>
                    <a:pt x="12" y="4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0" y="37"/>
                    <a:pt x="0" y="36"/>
                  </a:cubicBezTo>
                  <a:cubicBezTo>
                    <a:pt x="0" y="36"/>
                    <a:pt x="1" y="35"/>
                    <a:pt x="1" y="3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5" y="23"/>
                    <a:pt x="16" y="25"/>
                    <a:pt x="16" y="26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4" y="15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6" y="0"/>
                    <a:pt x="36" y="0"/>
                  </a:cubicBezTo>
                  <a:cubicBezTo>
                    <a:pt x="37" y="0"/>
                    <a:pt x="38" y="1"/>
                    <a:pt x="38" y="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3"/>
                  </a:cubicBezTo>
                  <a:cubicBezTo>
                    <a:pt x="49" y="15"/>
                    <a:pt x="48" y="16"/>
                    <a:pt x="47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8" y="23"/>
                    <a:pt x="60" y="23"/>
                  </a:cubicBezTo>
                  <a:cubicBezTo>
                    <a:pt x="60" y="23"/>
                    <a:pt x="61" y="24"/>
                    <a:pt x="61" y="24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ubicBezTo>
                    <a:pt x="72" y="37"/>
                    <a:pt x="72" y="38"/>
                    <a:pt x="72" y="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3" name="Freeform 42"/>
            <p:cNvSpPr>
              <a:spLocks/>
            </p:cNvSpPr>
            <p:nvPr/>
          </p:nvSpPr>
          <p:spPr bwMode="auto">
            <a:xfrm>
              <a:off x="22035017" y="8646413"/>
              <a:ext cx="295285" cy="309127"/>
            </a:xfrm>
            <a:custGeom>
              <a:avLst/>
              <a:gdLst>
                <a:gd name="T0" fmla="*/ 2147483646 w 59"/>
                <a:gd name="T1" fmla="*/ 2147483646 h 62"/>
                <a:gd name="T2" fmla="*/ 2147483646 w 59"/>
                <a:gd name="T3" fmla="*/ 2147483646 h 62"/>
                <a:gd name="T4" fmla="*/ 2147483646 w 59"/>
                <a:gd name="T5" fmla="*/ 2147483646 h 62"/>
                <a:gd name="T6" fmla="*/ 2147483646 w 59"/>
                <a:gd name="T7" fmla="*/ 2147483646 h 62"/>
                <a:gd name="T8" fmla="*/ 2147483646 w 59"/>
                <a:gd name="T9" fmla="*/ 2147483646 h 62"/>
                <a:gd name="T10" fmla="*/ 2147483646 w 59"/>
                <a:gd name="T11" fmla="*/ 2147483646 h 62"/>
                <a:gd name="T12" fmla="*/ 2147483646 w 59"/>
                <a:gd name="T13" fmla="*/ 2147483646 h 62"/>
                <a:gd name="T14" fmla="*/ 2147483646 w 59"/>
                <a:gd name="T15" fmla="*/ 2147483646 h 62"/>
                <a:gd name="T16" fmla="*/ 2147483646 w 59"/>
                <a:gd name="T17" fmla="*/ 2147483646 h 62"/>
                <a:gd name="T18" fmla="*/ 2147483646 w 59"/>
                <a:gd name="T19" fmla="*/ 2147483646 h 62"/>
                <a:gd name="T20" fmla="*/ 2147483646 w 59"/>
                <a:gd name="T21" fmla="*/ 2147483646 h 62"/>
                <a:gd name="T22" fmla="*/ 2147483646 w 59"/>
                <a:gd name="T23" fmla="*/ 2147483646 h 62"/>
                <a:gd name="T24" fmla="*/ 2147483646 w 59"/>
                <a:gd name="T25" fmla="*/ 2147483646 h 62"/>
                <a:gd name="T26" fmla="*/ 2147483646 w 59"/>
                <a:gd name="T27" fmla="*/ 2147483646 h 62"/>
                <a:gd name="T28" fmla="*/ 2147483646 w 59"/>
                <a:gd name="T29" fmla="*/ 2147483646 h 62"/>
                <a:gd name="T30" fmla="*/ 2147483646 w 59"/>
                <a:gd name="T31" fmla="*/ 2147483646 h 62"/>
                <a:gd name="T32" fmla="*/ 2147483646 w 59"/>
                <a:gd name="T33" fmla="*/ 2147483646 h 62"/>
                <a:gd name="T34" fmla="*/ 2147483646 w 59"/>
                <a:gd name="T35" fmla="*/ 2147483646 h 62"/>
                <a:gd name="T36" fmla="*/ 2147483646 w 59"/>
                <a:gd name="T37" fmla="*/ 2147483646 h 62"/>
                <a:gd name="T38" fmla="*/ 2147483646 w 59"/>
                <a:gd name="T39" fmla="*/ 2147483646 h 62"/>
                <a:gd name="T40" fmla="*/ 2147483646 w 59"/>
                <a:gd name="T41" fmla="*/ 0 h 62"/>
                <a:gd name="T42" fmla="*/ 2147483646 w 59"/>
                <a:gd name="T43" fmla="*/ 0 h 62"/>
                <a:gd name="T44" fmla="*/ 2147483646 w 59"/>
                <a:gd name="T45" fmla="*/ 2147483646 h 62"/>
                <a:gd name="T46" fmla="*/ 2147483646 w 59"/>
                <a:gd name="T47" fmla="*/ 2147483646 h 62"/>
                <a:gd name="T48" fmla="*/ 2147483646 w 59"/>
                <a:gd name="T49" fmla="*/ 2147483646 h 62"/>
                <a:gd name="T50" fmla="*/ 2147483646 w 59"/>
                <a:gd name="T51" fmla="*/ 2147483646 h 62"/>
                <a:gd name="T52" fmla="*/ 2147483646 w 59"/>
                <a:gd name="T53" fmla="*/ 2147483646 h 62"/>
                <a:gd name="T54" fmla="*/ 2147483646 w 59"/>
                <a:gd name="T55" fmla="*/ 2147483646 h 62"/>
                <a:gd name="T56" fmla="*/ 2147483646 w 59"/>
                <a:gd name="T57" fmla="*/ 2147483646 h 62"/>
                <a:gd name="T58" fmla="*/ 2147483646 w 59"/>
                <a:gd name="T59" fmla="*/ 2147483646 h 62"/>
                <a:gd name="T60" fmla="*/ 2147483646 w 59"/>
                <a:gd name="T61" fmla="*/ 2147483646 h 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9" h="62">
                  <a:moveTo>
                    <a:pt x="58" y="45"/>
                  </a:moveTo>
                  <a:cubicBezTo>
                    <a:pt x="55" y="49"/>
                    <a:pt x="55" y="49"/>
                    <a:pt x="55" y="49"/>
                  </a:cubicBezTo>
                  <a:cubicBezTo>
                    <a:pt x="54" y="51"/>
                    <a:pt x="51" y="52"/>
                    <a:pt x="48" y="51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60"/>
                    <a:pt x="35" y="62"/>
                    <a:pt x="32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5" y="62"/>
                    <a:pt x="22" y="60"/>
                    <a:pt x="22" y="57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9" y="52"/>
                    <a:pt x="6" y="51"/>
                    <a:pt x="4" y="4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2"/>
                    <a:pt x="1" y="39"/>
                    <a:pt x="4" y="37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" y="24"/>
                    <a:pt x="0" y="21"/>
                    <a:pt x="2" y="1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6" y="11"/>
                    <a:pt x="9" y="10"/>
                    <a:pt x="11" y="12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3"/>
                    <a:pt x="25" y="0"/>
                    <a:pt x="2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0"/>
                    <a:pt x="38" y="3"/>
                    <a:pt x="38" y="6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1" y="10"/>
                    <a:pt x="54" y="11"/>
                    <a:pt x="55" y="14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9" y="21"/>
                    <a:pt x="58" y="24"/>
                    <a:pt x="56" y="25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8" y="39"/>
                    <a:pt x="59" y="42"/>
                    <a:pt x="58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4" name="Freeform 43"/>
            <p:cNvSpPr>
              <a:spLocks noEditPoints="1"/>
            </p:cNvSpPr>
            <p:nvPr/>
          </p:nvSpPr>
          <p:spPr bwMode="auto">
            <a:xfrm>
              <a:off x="9266237" y="9206994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0 w 61"/>
                <a:gd name="T3" fmla="*/ 2147483646 h 62"/>
                <a:gd name="T4" fmla="*/ 2147483646 w 61"/>
                <a:gd name="T5" fmla="*/ 0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1" y="14"/>
                    <a:pt x="61" y="31"/>
                  </a:cubicBezTo>
                  <a:cubicBezTo>
                    <a:pt x="61" y="48"/>
                    <a:pt x="48" y="62"/>
                    <a:pt x="31" y="62"/>
                  </a:cubicBezTo>
                  <a:close/>
                  <a:moveTo>
                    <a:pt x="43" y="13"/>
                  </a:moveTo>
                  <a:cubicBezTo>
                    <a:pt x="39" y="11"/>
                    <a:pt x="35" y="9"/>
                    <a:pt x="31" y="9"/>
                  </a:cubicBezTo>
                  <a:cubicBezTo>
                    <a:pt x="19" y="9"/>
                    <a:pt x="9" y="19"/>
                    <a:pt x="9" y="31"/>
                  </a:cubicBezTo>
                  <a:cubicBezTo>
                    <a:pt x="9" y="36"/>
                    <a:pt x="10" y="40"/>
                    <a:pt x="12" y="43"/>
                  </a:cubicBezTo>
                  <a:lnTo>
                    <a:pt x="43" y="13"/>
                  </a:lnTo>
                  <a:close/>
                  <a:moveTo>
                    <a:pt x="49" y="19"/>
                  </a:moveTo>
                  <a:cubicBezTo>
                    <a:pt x="19" y="50"/>
                    <a:pt x="19" y="50"/>
                    <a:pt x="19" y="50"/>
                  </a:cubicBezTo>
                  <a:cubicBezTo>
                    <a:pt x="22" y="52"/>
                    <a:pt x="26" y="53"/>
                    <a:pt x="31" y="53"/>
                  </a:cubicBezTo>
                  <a:cubicBezTo>
                    <a:pt x="43" y="53"/>
                    <a:pt x="52" y="43"/>
                    <a:pt x="52" y="31"/>
                  </a:cubicBezTo>
                  <a:cubicBezTo>
                    <a:pt x="52" y="27"/>
                    <a:pt x="51" y="23"/>
                    <a:pt x="49" y="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5" name="Freeform 44"/>
            <p:cNvSpPr>
              <a:spLocks noEditPoints="1"/>
            </p:cNvSpPr>
            <p:nvPr/>
          </p:nvSpPr>
          <p:spPr bwMode="auto">
            <a:xfrm>
              <a:off x="9891411" y="9206994"/>
              <a:ext cx="359879" cy="283750"/>
            </a:xfrm>
            <a:custGeom>
              <a:avLst/>
              <a:gdLst>
                <a:gd name="T0" fmla="*/ 0 w 72"/>
                <a:gd name="T1" fmla="*/ 0 h 57"/>
                <a:gd name="T2" fmla="*/ 2147483646 w 72"/>
                <a:gd name="T3" fmla="*/ 2147483646 h 57"/>
                <a:gd name="T4" fmla="*/ 2147483646 w 72"/>
                <a:gd name="T5" fmla="*/ 2147483646 h 57"/>
                <a:gd name="T6" fmla="*/ 2147483646 w 72"/>
                <a:gd name="T7" fmla="*/ 0 h 57"/>
                <a:gd name="T8" fmla="*/ 2147483646 w 72"/>
                <a:gd name="T9" fmla="*/ 2147483646 h 57"/>
                <a:gd name="T10" fmla="*/ 2147483646 w 72"/>
                <a:gd name="T11" fmla="*/ 0 h 57"/>
                <a:gd name="T12" fmla="*/ 2147483646 w 72"/>
                <a:gd name="T13" fmla="*/ 2147483646 h 57"/>
                <a:gd name="T14" fmla="*/ 2147483646 w 72"/>
                <a:gd name="T15" fmla="*/ 2147483646 h 57"/>
                <a:gd name="T16" fmla="*/ 2147483646 w 72"/>
                <a:gd name="T17" fmla="*/ 0 h 57"/>
                <a:gd name="T18" fmla="*/ 2147483646 w 72"/>
                <a:gd name="T19" fmla="*/ 2147483646 h 57"/>
                <a:gd name="T20" fmla="*/ 2147483646 w 72"/>
                <a:gd name="T21" fmla="*/ 0 h 57"/>
                <a:gd name="T22" fmla="*/ 2147483646 w 72"/>
                <a:gd name="T23" fmla="*/ 2147483646 h 57"/>
                <a:gd name="T24" fmla="*/ 2147483646 w 72"/>
                <a:gd name="T25" fmla="*/ 2147483646 h 57"/>
                <a:gd name="T26" fmla="*/ 2147483646 w 72"/>
                <a:gd name="T27" fmla="*/ 0 h 57"/>
                <a:gd name="T28" fmla="*/ 2147483646 w 72"/>
                <a:gd name="T29" fmla="*/ 2147483646 h 57"/>
                <a:gd name="T30" fmla="*/ 2147483646 w 72"/>
                <a:gd name="T31" fmla="*/ 0 h 57"/>
                <a:gd name="T32" fmla="*/ 2147483646 w 72"/>
                <a:gd name="T33" fmla="*/ 2147483646 h 57"/>
                <a:gd name="T34" fmla="*/ 2147483646 w 72"/>
                <a:gd name="T35" fmla="*/ 2147483646 h 57"/>
                <a:gd name="T36" fmla="*/ 2147483646 w 72"/>
                <a:gd name="T37" fmla="*/ 0 h 57"/>
                <a:gd name="T38" fmla="*/ 2147483646 w 72"/>
                <a:gd name="T39" fmla="*/ 2147483646 h 57"/>
                <a:gd name="T40" fmla="*/ 2147483646 w 72"/>
                <a:gd name="T41" fmla="*/ 0 h 57"/>
                <a:gd name="T42" fmla="*/ 2147483646 w 72"/>
                <a:gd name="T43" fmla="*/ 2147483646 h 57"/>
                <a:gd name="T44" fmla="*/ 2147483646 w 72"/>
                <a:gd name="T45" fmla="*/ 2147483646 h 57"/>
                <a:gd name="T46" fmla="*/ 2147483646 w 72"/>
                <a:gd name="T47" fmla="*/ 0 h 57"/>
                <a:gd name="T48" fmla="*/ 2147483646 w 72"/>
                <a:gd name="T49" fmla="*/ 2147483646 h 57"/>
                <a:gd name="T50" fmla="*/ 2147483646 w 72"/>
                <a:gd name="T51" fmla="*/ 0 h 57"/>
                <a:gd name="T52" fmla="*/ 2147483646 w 72"/>
                <a:gd name="T53" fmla="*/ 2147483646 h 57"/>
                <a:gd name="T54" fmla="*/ 2147483646 w 72"/>
                <a:gd name="T55" fmla="*/ 2147483646 h 57"/>
                <a:gd name="T56" fmla="*/ 2147483646 w 72"/>
                <a:gd name="T57" fmla="*/ 0 h 57"/>
                <a:gd name="T58" fmla="*/ 2147483646 w 72"/>
                <a:gd name="T59" fmla="*/ 2147483646 h 57"/>
                <a:gd name="T60" fmla="*/ 2147483646 w 72"/>
                <a:gd name="T61" fmla="*/ 0 h 57"/>
                <a:gd name="T62" fmla="*/ 2147483646 w 72"/>
                <a:gd name="T63" fmla="*/ 2147483646 h 57"/>
                <a:gd name="T64" fmla="*/ 2147483646 w 72"/>
                <a:gd name="T65" fmla="*/ 2147483646 h 57"/>
                <a:gd name="T66" fmla="*/ 2147483646 w 72"/>
                <a:gd name="T67" fmla="*/ 0 h 57"/>
                <a:gd name="T68" fmla="*/ 2147483646 w 72"/>
                <a:gd name="T69" fmla="*/ 2147483646 h 57"/>
                <a:gd name="T70" fmla="*/ 2147483646 w 72"/>
                <a:gd name="T71" fmla="*/ 0 h 57"/>
                <a:gd name="T72" fmla="*/ 2147483646 w 72"/>
                <a:gd name="T73" fmla="*/ 2147483646 h 57"/>
                <a:gd name="T74" fmla="*/ 2147483646 w 72"/>
                <a:gd name="T75" fmla="*/ 2147483646 h 57"/>
                <a:gd name="T76" fmla="*/ 2147483646 w 72"/>
                <a:gd name="T77" fmla="*/ 0 h 57"/>
                <a:gd name="T78" fmla="*/ 2147483646 w 72"/>
                <a:gd name="T79" fmla="*/ 2147483646 h 5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2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lose/>
                  <a:moveTo>
                    <a:pt x="4" y="57"/>
                  </a:moveTo>
                  <a:cubicBezTo>
                    <a:pt x="4" y="38"/>
                    <a:pt x="4" y="19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9"/>
                    <a:pt x="6" y="38"/>
                    <a:pt x="6" y="57"/>
                  </a:cubicBezTo>
                  <a:cubicBezTo>
                    <a:pt x="5" y="57"/>
                    <a:pt x="5" y="57"/>
                    <a:pt x="4" y="57"/>
                  </a:cubicBezTo>
                  <a:close/>
                  <a:moveTo>
                    <a:pt x="8" y="57"/>
                  </a:moveTo>
                  <a:cubicBezTo>
                    <a:pt x="8" y="38"/>
                    <a:pt x="8" y="19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19"/>
                    <a:pt x="9" y="38"/>
                    <a:pt x="9" y="57"/>
                  </a:cubicBezTo>
                  <a:cubicBezTo>
                    <a:pt x="9" y="57"/>
                    <a:pt x="9" y="57"/>
                    <a:pt x="8" y="57"/>
                  </a:cubicBezTo>
                  <a:close/>
                  <a:moveTo>
                    <a:pt x="14" y="57"/>
                  </a:moveTo>
                  <a:cubicBezTo>
                    <a:pt x="14" y="38"/>
                    <a:pt x="14" y="19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19"/>
                    <a:pt x="16" y="38"/>
                    <a:pt x="16" y="57"/>
                  </a:cubicBezTo>
                  <a:cubicBezTo>
                    <a:pt x="15" y="57"/>
                    <a:pt x="15" y="57"/>
                    <a:pt x="14" y="57"/>
                  </a:cubicBezTo>
                  <a:close/>
                  <a:moveTo>
                    <a:pt x="19" y="57"/>
                  </a:moveTo>
                  <a:cubicBezTo>
                    <a:pt x="19" y="38"/>
                    <a:pt x="19" y="19"/>
                    <a:pt x="19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19"/>
                    <a:pt x="22" y="38"/>
                    <a:pt x="22" y="57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6" y="57"/>
                  </a:moveTo>
                  <a:cubicBezTo>
                    <a:pt x="26" y="38"/>
                    <a:pt x="26" y="19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9"/>
                    <a:pt x="27" y="38"/>
                    <a:pt x="27" y="57"/>
                  </a:cubicBezTo>
                  <a:cubicBezTo>
                    <a:pt x="27" y="57"/>
                    <a:pt x="26" y="57"/>
                    <a:pt x="26" y="57"/>
                  </a:cubicBezTo>
                  <a:close/>
                  <a:moveTo>
                    <a:pt x="28" y="57"/>
                  </a:moveTo>
                  <a:cubicBezTo>
                    <a:pt x="28" y="38"/>
                    <a:pt x="28" y="19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0" y="19"/>
                    <a:pt x="30" y="38"/>
                    <a:pt x="30" y="57"/>
                  </a:cubicBezTo>
                  <a:cubicBezTo>
                    <a:pt x="29" y="57"/>
                    <a:pt x="29" y="57"/>
                    <a:pt x="28" y="57"/>
                  </a:cubicBezTo>
                  <a:close/>
                  <a:moveTo>
                    <a:pt x="31" y="57"/>
                  </a:moveTo>
                  <a:cubicBezTo>
                    <a:pt x="31" y="38"/>
                    <a:pt x="31" y="19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2" y="19"/>
                    <a:pt x="32" y="38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lose/>
                  <a:moveTo>
                    <a:pt x="36" y="57"/>
                  </a:moveTo>
                  <a:cubicBezTo>
                    <a:pt x="36" y="38"/>
                    <a:pt x="36" y="19"/>
                    <a:pt x="36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19"/>
                    <a:pt x="38" y="38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lose/>
                  <a:moveTo>
                    <a:pt x="42" y="57"/>
                  </a:moveTo>
                  <a:cubicBezTo>
                    <a:pt x="42" y="38"/>
                    <a:pt x="42" y="19"/>
                    <a:pt x="42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45" y="19"/>
                    <a:pt x="45" y="38"/>
                    <a:pt x="45" y="57"/>
                  </a:cubicBezTo>
                  <a:cubicBezTo>
                    <a:pt x="44" y="57"/>
                    <a:pt x="43" y="57"/>
                    <a:pt x="42" y="57"/>
                  </a:cubicBezTo>
                  <a:close/>
                  <a:moveTo>
                    <a:pt x="47" y="57"/>
                  </a:moveTo>
                  <a:cubicBezTo>
                    <a:pt x="47" y="38"/>
                    <a:pt x="47" y="19"/>
                    <a:pt x="47" y="0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19"/>
                    <a:pt x="50" y="38"/>
                    <a:pt x="50" y="57"/>
                  </a:cubicBezTo>
                  <a:cubicBezTo>
                    <a:pt x="49" y="57"/>
                    <a:pt x="48" y="57"/>
                    <a:pt x="47" y="57"/>
                  </a:cubicBezTo>
                  <a:close/>
                  <a:moveTo>
                    <a:pt x="52" y="57"/>
                  </a:moveTo>
                  <a:cubicBezTo>
                    <a:pt x="52" y="38"/>
                    <a:pt x="52" y="19"/>
                    <a:pt x="52" y="0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5" y="19"/>
                    <a:pt x="55" y="38"/>
                    <a:pt x="55" y="57"/>
                  </a:cubicBezTo>
                  <a:cubicBezTo>
                    <a:pt x="54" y="57"/>
                    <a:pt x="53" y="57"/>
                    <a:pt x="52" y="57"/>
                  </a:cubicBezTo>
                  <a:close/>
                  <a:moveTo>
                    <a:pt x="56" y="57"/>
                  </a:moveTo>
                  <a:cubicBezTo>
                    <a:pt x="56" y="38"/>
                    <a:pt x="56" y="19"/>
                    <a:pt x="56" y="0"/>
                  </a:cubicBezTo>
                  <a:cubicBezTo>
                    <a:pt x="57" y="0"/>
                    <a:pt x="58" y="0"/>
                    <a:pt x="59" y="0"/>
                  </a:cubicBezTo>
                  <a:cubicBezTo>
                    <a:pt x="59" y="19"/>
                    <a:pt x="59" y="38"/>
                    <a:pt x="59" y="57"/>
                  </a:cubicBezTo>
                  <a:cubicBezTo>
                    <a:pt x="58" y="57"/>
                    <a:pt x="57" y="57"/>
                    <a:pt x="56" y="57"/>
                  </a:cubicBezTo>
                  <a:close/>
                  <a:moveTo>
                    <a:pt x="62" y="57"/>
                  </a:moveTo>
                  <a:cubicBezTo>
                    <a:pt x="62" y="38"/>
                    <a:pt x="62" y="19"/>
                    <a:pt x="62" y="0"/>
                  </a:cubicBezTo>
                  <a:cubicBezTo>
                    <a:pt x="64" y="0"/>
                    <a:pt x="65" y="0"/>
                    <a:pt x="66" y="0"/>
                  </a:cubicBezTo>
                  <a:cubicBezTo>
                    <a:pt x="66" y="19"/>
                    <a:pt x="66" y="38"/>
                    <a:pt x="66" y="57"/>
                  </a:cubicBezTo>
                  <a:cubicBezTo>
                    <a:pt x="65" y="57"/>
                    <a:pt x="64" y="57"/>
                    <a:pt x="62" y="57"/>
                  </a:cubicBezTo>
                  <a:close/>
                  <a:moveTo>
                    <a:pt x="67" y="57"/>
                  </a:moveTo>
                  <a:cubicBezTo>
                    <a:pt x="67" y="38"/>
                    <a:pt x="67" y="19"/>
                    <a:pt x="67" y="0"/>
                  </a:cubicBezTo>
                  <a:cubicBezTo>
                    <a:pt x="68" y="0"/>
                    <a:pt x="68" y="0"/>
                    <a:pt x="69" y="0"/>
                  </a:cubicBezTo>
                  <a:cubicBezTo>
                    <a:pt x="69" y="19"/>
                    <a:pt x="69" y="38"/>
                    <a:pt x="69" y="57"/>
                  </a:cubicBezTo>
                  <a:cubicBezTo>
                    <a:pt x="68" y="57"/>
                    <a:pt x="68" y="57"/>
                    <a:pt x="67" y="57"/>
                  </a:cubicBezTo>
                  <a:close/>
                  <a:moveTo>
                    <a:pt x="70" y="57"/>
                  </a:moveTo>
                  <a:cubicBezTo>
                    <a:pt x="70" y="38"/>
                    <a:pt x="70" y="19"/>
                    <a:pt x="70" y="0"/>
                  </a:cubicBezTo>
                  <a:cubicBezTo>
                    <a:pt x="71" y="0"/>
                    <a:pt x="72" y="0"/>
                    <a:pt x="72" y="0"/>
                  </a:cubicBezTo>
                  <a:cubicBezTo>
                    <a:pt x="72" y="19"/>
                    <a:pt x="72" y="38"/>
                    <a:pt x="72" y="57"/>
                  </a:cubicBezTo>
                  <a:cubicBezTo>
                    <a:pt x="72" y="57"/>
                    <a:pt x="71" y="57"/>
                    <a:pt x="70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6" name="Freeform 45"/>
            <p:cNvSpPr>
              <a:spLocks noEditPoints="1"/>
            </p:cNvSpPr>
            <p:nvPr/>
          </p:nvSpPr>
          <p:spPr bwMode="auto">
            <a:xfrm>
              <a:off x="10608862" y="9206994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2147483646 w 61"/>
                <a:gd name="T7" fmla="*/ 2147483646 h 62"/>
                <a:gd name="T8" fmla="*/ 0 w 61"/>
                <a:gd name="T9" fmla="*/ 2147483646 h 62"/>
                <a:gd name="T10" fmla="*/ 0 w 61"/>
                <a:gd name="T11" fmla="*/ 2147483646 h 62"/>
                <a:gd name="T12" fmla="*/ 2147483646 w 61"/>
                <a:gd name="T13" fmla="*/ 0 h 62"/>
                <a:gd name="T14" fmla="*/ 2147483646 w 61"/>
                <a:gd name="T15" fmla="*/ 0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2147483646 w 61"/>
                <a:gd name="T59" fmla="*/ 2147483646 h 62"/>
                <a:gd name="T60" fmla="*/ 2147483646 w 61"/>
                <a:gd name="T61" fmla="*/ 2147483646 h 62"/>
                <a:gd name="T62" fmla="*/ 2147483646 w 61"/>
                <a:gd name="T63" fmla="*/ 2147483646 h 62"/>
                <a:gd name="T64" fmla="*/ 2147483646 w 61"/>
                <a:gd name="T65" fmla="*/ 2147483646 h 62"/>
                <a:gd name="T66" fmla="*/ 2147483646 w 61"/>
                <a:gd name="T67" fmla="*/ 2147483646 h 62"/>
                <a:gd name="T68" fmla="*/ 2147483646 w 61"/>
                <a:gd name="T69" fmla="*/ 2147483646 h 62"/>
                <a:gd name="T70" fmla="*/ 2147483646 w 61"/>
                <a:gd name="T71" fmla="*/ 2147483646 h 62"/>
                <a:gd name="T72" fmla="*/ 2147483646 w 61"/>
                <a:gd name="T73" fmla="*/ 2147483646 h 62"/>
                <a:gd name="T74" fmla="*/ 2147483646 w 61"/>
                <a:gd name="T75" fmla="*/ 2147483646 h 62"/>
                <a:gd name="T76" fmla="*/ 2147483646 w 61"/>
                <a:gd name="T77" fmla="*/ 2147483646 h 62"/>
                <a:gd name="T78" fmla="*/ 2147483646 w 61"/>
                <a:gd name="T79" fmla="*/ 2147483646 h 62"/>
                <a:gd name="T80" fmla="*/ 2147483646 w 61"/>
                <a:gd name="T81" fmla="*/ 2147483646 h 62"/>
                <a:gd name="T82" fmla="*/ 2147483646 w 61"/>
                <a:gd name="T83" fmla="*/ 2147483646 h 62"/>
                <a:gd name="T84" fmla="*/ 2147483646 w 61"/>
                <a:gd name="T85" fmla="*/ 2147483646 h 62"/>
                <a:gd name="T86" fmla="*/ 2147483646 w 61"/>
                <a:gd name="T87" fmla="*/ 2147483646 h 62"/>
                <a:gd name="T88" fmla="*/ 2147483646 w 61"/>
                <a:gd name="T89" fmla="*/ 2147483646 h 62"/>
                <a:gd name="T90" fmla="*/ 2147483646 w 61"/>
                <a:gd name="T91" fmla="*/ 2147483646 h 62"/>
                <a:gd name="T92" fmla="*/ 2147483646 w 61"/>
                <a:gd name="T93" fmla="*/ 2147483646 h 62"/>
                <a:gd name="T94" fmla="*/ 2147483646 w 61"/>
                <a:gd name="T95" fmla="*/ 2147483646 h 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" h="62">
                  <a:moveTo>
                    <a:pt x="61" y="12"/>
                  </a:moveTo>
                  <a:cubicBezTo>
                    <a:pt x="61" y="51"/>
                    <a:pt x="61" y="51"/>
                    <a:pt x="61" y="51"/>
                  </a:cubicBezTo>
                  <a:cubicBezTo>
                    <a:pt x="61" y="57"/>
                    <a:pt x="56" y="62"/>
                    <a:pt x="5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close/>
                  <a:moveTo>
                    <a:pt x="5" y="15"/>
                  </a:moveTo>
                  <a:cubicBezTo>
                    <a:pt x="5" y="47"/>
                    <a:pt x="5" y="47"/>
                    <a:pt x="5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6" y="47"/>
                    <a:pt x="31" y="44"/>
                    <a:pt x="31" y="38"/>
                  </a:cubicBezTo>
                  <a:cubicBezTo>
                    <a:pt x="31" y="34"/>
                    <a:pt x="29" y="31"/>
                    <a:pt x="26" y="30"/>
                  </a:cubicBezTo>
                  <a:cubicBezTo>
                    <a:pt x="28" y="28"/>
                    <a:pt x="30" y="26"/>
                    <a:pt x="30" y="23"/>
                  </a:cubicBezTo>
                  <a:cubicBezTo>
                    <a:pt x="30" y="17"/>
                    <a:pt x="25" y="15"/>
                    <a:pt x="20" y="15"/>
                  </a:cubicBezTo>
                  <a:lnTo>
                    <a:pt x="5" y="15"/>
                  </a:lnTo>
                  <a:close/>
                  <a:moveTo>
                    <a:pt x="12" y="28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1" y="21"/>
                    <a:pt x="23" y="21"/>
                    <a:pt x="23" y="24"/>
                  </a:cubicBezTo>
                  <a:cubicBezTo>
                    <a:pt x="23" y="27"/>
                    <a:pt x="21" y="28"/>
                    <a:pt x="19" y="28"/>
                  </a:cubicBezTo>
                  <a:lnTo>
                    <a:pt x="12" y="28"/>
                  </a:lnTo>
                  <a:close/>
                  <a:moveTo>
                    <a:pt x="12" y="41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2" y="33"/>
                    <a:pt x="24" y="34"/>
                    <a:pt x="24" y="37"/>
                  </a:cubicBezTo>
                  <a:cubicBezTo>
                    <a:pt x="24" y="40"/>
                    <a:pt x="22" y="41"/>
                    <a:pt x="19" y="41"/>
                  </a:cubicBezTo>
                  <a:lnTo>
                    <a:pt x="12" y="41"/>
                  </a:lnTo>
                  <a:close/>
                  <a:moveTo>
                    <a:pt x="40" y="37"/>
                  </a:moveTo>
                  <a:cubicBezTo>
                    <a:pt x="56" y="37"/>
                    <a:pt x="56" y="37"/>
                    <a:pt x="56" y="37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29"/>
                    <a:pt x="52" y="23"/>
                    <a:pt x="45" y="23"/>
                  </a:cubicBezTo>
                  <a:cubicBezTo>
                    <a:pt x="38" y="23"/>
                    <a:pt x="33" y="29"/>
                    <a:pt x="33" y="35"/>
                  </a:cubicBezTo>
                  <a:cubicBezTo>
                    <a:pt x="33" y="43"/>
                    <a:pt x="38" y="47"/>
                    <a:pt x="45" y="47"/>
                  </a:cubicBezTo>
                  <a:cubicBezTo>
                    <a:pt x="51" y="47"/>
                    <a:pt x="54" y="45"/>
                    <a:pt x="56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2"/>
                    <a:pt x="47" y="43"/>
                    <a:pt x="45" y="43"/>
                  </a:cubicBezTo>
                  <a:cubicBezTo>
                    <a:pt x="42" y="43"/>
                    <a:pt x="40" y="41"/>
                    <a:pt x="40" y="37"/>
                  </a:cubicBezTo>
                  <a:close/>
                  <a:moveTo>
                    <a:pt x="51" y="17"/>
                  </a:moveTo>
                  <a:cubicBezTo>
                    <a:pt x="51" y="20"/>
                    <a:pt x="51" y="20"/>
                    <a:pt x="51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7"/>
                    <a:pt x="38" y="17"/>
                    <a:pt x="38" y="17"/>
                  </a:cubicBezTo>
                  <a:lnTo>
                    <a:pt x="51" y="17"/>
                  </a:lnTo>
                  <a:close/>
                  <a:moveTo>
                    <a:pt x="50" y="33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40" y="30"/>
                    <a:pt x="42" y="28"/>
                    <a:pt x="45" y="28"/>
                  </a:cubicBezTo>
                  <a:cubicBezTo>
                    <a:pt x="48" y="28"/>
                    <a:pt x="50" y="30"/>
                    <a:pt x="50" y="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7" name="Freeform 46"/>
            <p:cNvSpPr>
              <a:spLocks noEditPoints="1"/>
            </p:cNvSpPr>
            <p:nvPr/>
          </p:nvSpPr>
          <p:spPr bwMode="auto">
            <a:xfrm>
              <a:off x="11328620" y="9181617"/>
              <a:ext cx="410631" cy="359879"/>
            </a:xfrm>
            <a:custGeom>
              <a:avLst/>
              <a:gdLst>
                <a:gd name="T0" fmla="*/ 2147483646 w 82"/>
                <a:gd name="T1" fmla="*/ 2147483646 h 72"/>
                <a:gd name="T2" fmla="*/ 2147483646 w 82"/>
                <a:gd name="T3" fmla="*/ 2147483646 h 72"/>
                <a:gd name="T4" fmla="*/ 2147483646 w 82"/>
                <a:gd name="T5" fmla="*/ 2147483646 h 72"/>
                <a:gd name="T6" fmla="*/ 2147483646 w 82"/>
                <a:gd name="T7" fmla="*/ 2147483646 h 72"/>
                <a:gd name="T8" fmla="*/ 2147483646 w 82"/>
                <a:gd name="T9" fmla="*/ 2147483646 h 72"/>
                <a:gd name="T10" fmla="*/ 2147483646 w 82"/>
                <a:gd name="T11" fmla="*/ 2147483646 h 72"/>
                <a:gd name="T12" fmla="*/ 2147483646 w 82"/>
                <a:gd name="T13" fmla="*/ 2147483646 h 72"/>
                <a:gd name="T14" fmla="*/ 2147483646 w 82"/>
                <a:gd name="T15" fmla="*/ 2147483646 h 72"/>
                <a:gd name="T16" fmla="*/ 2147483646 w 82"/>
                <a:gd name="T17" fmla="*/ 2147483646 h 72"/>
                <a:gd name="T18" fmla="*/ 2147483646 w 82"/>
                <a:gd name="T19" fmla="*/ 2147483646 h 72"/>
                <a:gd name="T20" fmla="*/ 2147483646 w 82"/>
                <a:gd name="T21" fmla="*/ 2147483646 h 72"/>
                <a:gd name="T22" fmla="*/ 2147483646 w 82"/>
                <a:gd name="T23" fmla="*/ 0 h 72"/>
                <a:gd name="T24" fmla="*/ 2147483646 w 82"/>
                <a:gd name="T25" fmla="*/ 2147483646 h 72"/>
                <a:gd name="T26" fmla="*/ 2147483646 w 82"/>
                <a:gd name="T27" fmla="*/ 2147483646 h 72"/>
                <a:gd name="T28" fmla="*/ 2147483646 w 82"/>
                <a:gd name="T29" fmla="*/ 2147483646 h 72"/>
                <a:gd name="T30" fmla="*/ 2147483646 w 82"/>
                <a:gd name="T31" fmla="*/ 2147483646 h 72"/>
                <a:gd name="T32" fmla="*/ 2147483646 w 82"/>
                <a:gd name="T33" fmla="*/ 2147483646 h 72"/>
                <a:gd name="T34" fmla="*/ 2147483646 w 82"/>
                <a:gd name="T35" fmla="*/ 2147483646 h 72"/>
                <a:gd name="T36" fmla="*/ 2147483646 w 82"/>
                <a:gd name="T37" fmla="*/ 2147483646 h 72"/>
                <a:gd name="T38" fmla="*/ 2147483646 w 82"/>
                <a:gd name="T39" fmla="*/ 2147483646 h 72"/>
                <a:gd name="T40" fmla="*/ 2147483646 w 82"/>
                <a:gd name="T41" fmla="*/ 2147483646 h 72"/>
                <a:gd name="T42" fmla="*/ 2147483646 w 82"/>
                <a:gd name="T43" fmla="*/ 2147483646 h 72"/>
                <a:gd name="T44" fmla="*/ 2147483646 w 82"/>
                <a:gd name="T45" fmla="*/ 2147483646 h 72"/>
                <a:gd name="T46" fmla="*/ 2147483646 w 82"/>
                <a:gd name="T47" fmla="*/ 2147483646 h 72"/>
                <a:gd name="T48" fmla="*/ 2147483646 w 82"/>
                <a:gd name="T49" fmla="*/ 2147483646 h 72"/>
                <a:gd name="T50" fmla="*/ 2147483646 w 82"/>
                <a:gd name="T51" fmla="*/ 2147483646 h 72"/>
                <a:gd name="T52" fmla="*/ 2147483646 w 82"/>
                <a:gd name="T53" fmla="*/ 2147483646 h 72"/>
                <a:gd name="T54" fmla="*/ 2147483646 w 82"/>
                <a:gd name="T55" fmla="*/ 2147483646 h 72"/>
                <a:gd name="T56" fmla="*/ 2147483646 w 82"/>
                <a:gd name="T57" fmla="*/ 2147483646 h 72"/>
                <a:gd name="T58" fmla="*/ 2147483646 w 82"/>
                <a:gd name="T59" fmla="*/ 2147483646 h 72"/>
                <a:gd name="T60" fmla="*/ 2147483646 w 82"/>
                <a:gd name="T61" fmla="*/ 2147483646 h 72"/>
                <a:gd name="T62" fmla="*/ 2147483646 w 82"/>
                <a:gd name="T63" fmla="*/ 2147483646 h 72"/>
                <a:gd name="T64" fmla="*/ 2147483646 w 82"/>
                <a:gd name="T65" fmla="*/ 2147483646 h 72"/>
                <a:gd name="T66" fmla="*/ 2147483646 w 82"/>
                <a:gd name="T67" fmla="*/ 2147483646 h 72"/>
                <a:gd name="T68" fmla="*/ 2147483646 w 82"/>
                <a:gd name="T69" fmla="*/ 2147483646 h 72"/>
                <a:gd name="T70" fmla="*/ 2147483646 w 82"/>
                <a:gd name="T71" fmla="*/ 2147483646 h 72"/>
                <a:gd name="T72" fmla="*/ 2147483646 w 82"/>
                <a:gd name="T73" fmla="*/ 2147483646 h 72"/>
                <a:gd name="T74" fmla="*/ 2147483646 w 82"/>
                <a:gd name="T75" fmla="*/ 2147483646 h 72"/>
                <a:gd name="T76" fmla="*/ 2147483646 w 82"/>
                <a:gd name="T77" fmla="*/ 2147483646 h 72"/>
                <a:gd name="T78" fmla="*/ 2147483646 w 82"/>
                <a:gd name="T79" fmla="*/ 2147483646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2" h="72">
                  <a:moveTo>
                    <a:pt x="81" y="5"/>
                  </a:moveTo>
                  <a:cubicBezTo>
                    <a:pt x="82" y="5"/>
                    <a:pt x="82" y="6"/>
                    <a:pt x="81" y="7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5" y="72"/>
                    <a:pt x="4" y="72"/>
                    <a:pt x="4" y="72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7"/>
                    <a:pt x="0" y="66"/>
                    <a:pt x="1" y="66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9"/>
                    <a:pt x="7" y="58"/>
                    <a:pt x="7" y="57"/>
                  </a:cubicBezTo>
                  <a:cubicBezTo>
                    <a:pt x="13" y="52"/>
                    <a:pt x="20" y="43"/>
                    <a:pt x="20" y="23"/>
                  </a:cubicBezTo>
                  <a:cubicBezTo>
                    <a:pt x="20" y="16"/>
                    <a:pt x="27" y="7"/>
                    <a:pt x="37" y="6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7" y="2"/>
                    <a:pt x="39" y="0"/>
                    <a:pt x="41" y="0"/>
                  </a:cubicBezTo>
                  <a:cubicBezTo>
                    <a:pt x="43" y="0"/>
                    <a:pt x="45" y="2"/>
                    <a:pt x="45" y="4"/>
                  </a:cubicBezTo>
                  <a:cubicBezTo>
                    <a:pt x="45" y="5"/>
                    <a:pt x="45" y="5"/>
                    <a:pt x="44" y="6"/>
                  </a:cubicBezTo>
                  <a:cubicBezTo>
                    <a:pt x="51" y="7"/>
                    <a:pt x="56" y="11"/>
                    <a:pt x="59" y="15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0"/>
                    <a:pt x="77" y="0"/>
                    <a:pt x="78" y="1"/>
                  </a:cubicBezTo>
                  <a:lnTo>
                    <a:pt x="81" y="5"/>
                  </a:lnTo>
                  <a:close/>
                  <a:moveTo>
                    <a:pt x="55" y="19"/>
                  </a:moveTo>
                  <a:cubicBezTo>
                    <a:pt x="53" y="15"/>
                    <a:pt x="49" y="11"/>
                    <a:pt x="41" y="11"/>
                  </a:cubicBezTo>
                  <a:cubicBezTo>
                    <a:pt x="30" y="11"/>
                    <a:pt x="25" y="18"/>
                    <a:pt x="25" y="23"/>
                  </a:cubicBezTo>
                  <a:cubicBezTo>
                    <a:pt x="25" y="34"/>
                    <a:pt x="24" y="42"/>
                    <a:pt x="20" y="49"/>
                  </a:cubicBezTo>
                  <a:lnTo>
                    <a:pt x="55" y="19"/>
                  </a:lnTo>
                  <a:close/>
                  <a:moveTo>
                    <a:pt x="69" y="62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8"/>
                    <a:pt x="47" y="72"/>
                    <a:pt x="41" y="72"/>
                  </a:cubicBezTo>
                  <a:cubicBezTo>
                    <a:pt x="35" y="72"/>
                    <a:pt x="31" y="68"/>
                    <a:pt x="31" y="62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3" y="52"/>
                    <a:pt x="60" y="46"/>
                    <a:pt x="58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4" y="46"/>
                    <a:pt x="70" y="53"/>
                    <a:pt x="74" y="57"/>
                  </a:cubicBezTo>
                  <a:cubicBezTo>
                    <a:pt x="74" y="60"/>
                    <a:pt x="72" y="62"/>
                    <a:pt x="69" y="62"/>
                  </a:cubicBezTo>
                  <a:close/>
                  <a:moveTo>
                    <a:pt x="41" y="68"/>
                  </a:moveTo>
                  <a:cubicBezTo>
                    <a:pt x="38" y="68"/>
                    <a:pt x="35" y="65"/>
                    <a:pt x="35" y="62"/>
                  </a:cubicBezTo>
                  <a:cubicBezTo>
                    <a:pt x="35" y="62"/>
                    <a:pt x="35" y="61"/>
                    <a:pt x="34" y="61"/>
                  </a:cubicBezTo>
                  <a:cubicBezTo>
                    <a:pt x="34" y="61"/>
                    <a:pt x="34" y="62"/>
                    <a:pt x="34" y="62"/>
                  </a:cubicBezTo>
                  <a:cubicBezTo>
                    <a:pt x="34" y="66"/>
                    <a:pt x="37" y="69"/>
                    <a:pt x="41" y="69"/>
                  </a:cubicBezTo>
                  <a:cubicBezTo>
                    <a:pt x="41" y="69"/>
                    <a:pt x="42" y="69"/>
                    <a:pt x="42" y="68"/>
                  </a:cubicBezTo>
                  <a:cubicBezTo>
                    <a:pt x="42" y="68"/>
                    <a:pt x="41" y="68"/>
                    <a:pt x="41" y="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8" name="Freeform 47"/>
            <p:cNvSpPr>
              <a:spLocks noEditPoints="1"/>
            </p:cNvSpPr>
            <p:nvPr/>
          </p:nvSpPr>
          <p:spPr bwMode="auto">
            <a:xfrm>
              <a:off x="12048378" y="9195459"/>
              <a:ext cx="283750" cy="336810"/>
            </a:xfrm>
            <a:custGeom>
              <a:avLst/>
              <a:gdLst>
                <a:gd name="T0" fmla="*/ 2147483646 w 57"/>
                <a:gd name="T1" fmla="*/ 2147483646 h 67"/>
                <a:gd name="T2" fmla="*/ 2147483646 w 57"/>
                <a:gd name="T3" fmla="*/ 2147483646 h 67"/>
                <a:gd name="T4" fmla="*/ 2147483646 w 57"/>
                <a:gd name="T5" fmla="*/ 2147483646 h 67"/>
                <a:gd name="T6" fmla="*/ 2147483646 w 57"/>
                <a:gd name="T7" fmla="*/ 2147483646 h 67"/>
                <a:gd name="T8" fmla="*/ 2147483646 w 57"/>
                <a:gd name="T9" fmla="*/ 2147483646 h 67"/>
                <a:gd name="T10" fmla="*/ 0 w 57"/>
                <a:gd name="T11" fmla="*/ 2147483646 h 67"/>
                <a:gd name="T12" fmla="*/ 2147483646 w 57"/>
                <a:gd name="T13" fmla="*/ 2147483646 h 67"/>
                <a:gd name="T14" fmla="*/ 2147483646 w 57"/>
                <a:gd name="T15" fmla="*/ 2147483646 h 67"/>
                <a:gd name="T16" fmla="*/ 2147483646 w 57"/>
                <a:gd name="T17" fmla="*/ 2147483646 h 67"/>
                <a:gd name="T18" fmla="*/ 2147483646 w 57"/>
                <a:gd name="T19" fmla="*/ 2147483646 h 67"/>
                <a:gd name="T20" fmla="*/ 2147483646 w 57"/>
                <a:gd name="T21" fmla="*/ 2147483646 h 67"/>
                <a:gd name="T22" fmla="*/ 2147483646 w 57"/>
                <a:gd name="T23" fmla="*/ 2147483646 h 67"/>
                <a:gd name="T24" fmla="*/ 2147483646 w 57"/>
                <a:gd name="T25" fmla="*/ 2147483646 h 67"/>
                <a:gd name="T26" fmla="*/ 2147483646 w 57"/>
                <a:gd name="T27" fmla="*/ 2147483646 h 67"/>
                <a:gd name="T28" fmla="*/ 2147483646 w 57"/>
                <a:gd name="T29" fmla="*/ 2147483646 h 67"/>
                <a:gd name="T30" fmla="*/ 2147483646 w 57"/>
                <a:gd name="T31" fmla="*/ 2147483646 h 67"/>
                <a:gd name="T32" fmla="*/ 2147483646 w 57"/>
                <a:gd name="T33" fmla="*/ 2147483646 h 67"/>
                <a:gd name="T34" fmla="*/ 2147483646 w 57"/>
                <a:gd name="T35" fmla="*/ 2147483646 h 67"/>
                <a:gd name="T36" fmla="*/ 2147483646 w 57"/>
                <a:gd name="T37" fmla="*/ 2147483646 h 67"/>
                <a:gd name="T38" fmla="*/ 2147483646 w 57"/>
                <a:gd name="T39" fmla="*/ 2147483646 h 67"/>
                <a:gd name="T40" fmla="*/ 2147483646 w 57"/>
                <a:gd name="T41" fmla="*/ 2147483646 h 67"/>
                <a:gd name="T42" fmla="*/ 2147483646 w 57"/>
                <a:gd name="T43" fmla="*/ 2147483646 h 67"/>
                <a:gd name="T44" fmla="*/ 2147483646 w 57"/>
                <a:gd name="T45" fmla="*/ 2147483646 h 67"/>
                <a:gd name="T46" fmla="*/ 2147483646 w 57"/>
                <a:gd name="T47" fmla="*/ 2147483646 h 67"/>
                <a:gd name="T48" fmla="*/ 2147483646 w 57"/>
                <a:gd name="T49" fmla="*/ 2147483646 h 67"/>
                <a:gd name="T50" fmla="*/ 2147483646 w 57"/>
                <a:gd name="T51" fmla="*/ 2147483646 h 67"/>
                <a:gd name="T52" fmla="*/ 2147483646 w 57"/>
                <a:gd name="T53" fmla="*/ 2147483646 h 67"/>
                <a:gd name="T54" fmla="*/ 2147483646 w 57"/>
                <a:gd name="T55" fmla="*/ 2147483646 h 67"/>
                <a:gd name="T56" fmla="*/ 2147483646 w 57"/>
                <a:gd name="T57" fmla="*/ 2147483646 h 67"/>
                <a:gd name="T58" fmla="*/ 2147483646 w 57"/>
                <a:gd name="T59" fmla="*/ 2147483646 h 67"/>
                <a:gd name="T60" fmla="*/ 2147483646 w 57"/>
                <a:gd name="T61" fmla="*/ 2147483646 h 67"/>
                <a:gd name="T62" fmla="*/ 2147483646 w 57"/>
                <a:gd name="T63" fmla="*/ 2147483646 h 67"/>
                <a:gd name="T64" fmla="*/ 2147483646 w 57"/>
                <a:gd name="T65" fmla="*/ 2147483646 h 67"/>
                <a:gd name="T66" fmla="*/ 2147483646 w 57"/>
                <a:gd name="T67" fmla="*/ 2147483646 h 67"/>
                <a:gd name="T68" fmla="*/ 2147483646 w 57"/>
                <a:gd name="T69" fmla="*/ 2147483646 h 67"/>
                <a:gd name="T70" fmla="*/ 2147483646 w 57"/>
                <a:gd name="T71" fmla="*/ 2147483646 h 67"/>
                <a:gd name="T72" fmla="*/ 2147483646 w 57"/>
                <a:gd name="T73" fmla="*/ 2147483646 h 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7" h="67">
                  <a:moveTo>
                    <a:pt x="52" y="38"/>
                  </a:moveTo>
                  <a:cubicBezTo>
                    <a:pt x="51" y="41"/>
                    <a:pt x="49" y="42"/>
                    <a:pt x="47" y="44"/>
                  </a:cubicBezTo>
                  <a:cubicBezTo>
                    <a:pt x="39" y="47"/>
                    <a:pt x="30" y="48"/>
                    <a:pt x="22" y="47"/>
                  </a:cubicBezTo>
                  <a:cubicBezTo>
                    <a:pt x="17" y="47"/>
                    <a:pt x="11" y="45"/>
                    <a:pt x="6" y="42"/>
                  </a:cubicBezTo>
                  <a:cubicBezTo>
                    <a:pt x="4" y="40"/>
                    <a:pt x="4" y="37"/>
                    <a:pt x="4" y="35"/>
                  </a:cubicBezTo>
                  <a:cubicBezTo>
                    <a:pt x="2" y="26"/>
                    <a:pt x="1" y="18"/>
                    <a:pt x="0" y="10"/>
                  </a:cubicBezTo>
                  <a:cubicBezTo>
                    <a:pt x="0" y="6"/>
                    <a:pt x="4" y="5"/>
                    <a:pt x="7" y="4"/>
                  </a:cubicBezTo>
                  <a:cubicBezTo>
                    <a:pt x="11" y="2"/>
                    <a:pt x="16" y="1"/>
                    <a:pt x="20" y="1"/>
                  </a:cubicBezTo>
                  <a:cubicBezTo>
                    <a:pt x="29" y="0"/>
                    <a:pt x="38" y="0"/>
                    <a:pt x="47" y="3"/>
                  </a:cubicBezTo>
                  <a:cubicBezTo>
                    <a:pt x="50" y="4"/>
                    <a:pt x="54" y="5"/>
                    <a:pt x="56" y="8"/>
                  </a:cubicBezTo>
                  <a:cubicBezTo>
                    <a:pt x="57" y="9"/>
                    <a:pt x="56" y="11"/>
                    <a:pt x="56" y="12"/>
                  </a:cubicBezTo>
                  <a:cubicBezTo>
                    <a:pt x="55" y="21"/>
                    <a:pt x="53" y="30"/>
                    <a:pt x="52" y="38"/>
                  </a:cubicBezTo>
                  <a:close/>
                  <a:moveTo>
                    <a:pt x="44" y="62"/>
                  </a:moveTo>
                  <a:cubicBezTo>
                    <a:pt x="37" y="66"/>
                    <a:pt x="28" y="67"/>
                    <a:pt x="20" y="65"/>
                  </a:cubicBezTo>
                  <a:cubicBezTo>
                    <a:pt x="16" y="65"/>
                    <a:pt x="11" y="63"/>
                    <a:pt x="9" y="59"/>
                  </a:cubicBezTo>
                  <a:cubicBezTo>
                    <a:pt x="8" y="55"/>
                    <a:pt x="7" y="51"/>
                    <a:pt x="7" y="48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0" y="54"/>
                    <a:pt x="36" y="54"/>
                    <a:pt x="48" y="47"/>
                  </a:cubicBezTo>
                  <a:cubicBezTo>
                    <a:pt x="50" y="47"/>
                    <a:pt x="49" y="49"/>
                    <a:pt x="49" y="51"/>
                  </a:cubicBezTo>
                  <a:cubicBezTo>
                    <a:pt x="48" y="55"/>
                    <a:pt x="48" y="60"/>
                    <a:pt x="44" y="62"/>
                  </a:cubicBezTo>
                  <a:close/>
                  <a:moveTo>
                    <a:pt x="39" y="6"/>
                  </a:moveTo>
                  <a:cubicBezTo>
                    <a:pt x="32" y="5"/>
                    <a:pt x="24" y="5"/>
                    <a:pt x="16" y="6"/>
                  </a:cubicBezTo>
                  <a:cubicBezTo>
                    <a:pt x="14" y="7"/>
                    <a:pt x="11" y="7"/>
                    <a:pt x="10" y="9"/>
                  </a:cubicBezTo>
                  <a:cubicBezTo>
                    <a:pt x="12" y="12"/>
                    <a:pt x="16" y="12"/>
                    <a:pt x="19" y="12"/>
                  </a:cubicBezTo>
                  <a:cubicBezTo>
                    <a:pt x="25" y="13"/>
                    <a:pt x="31" y="13"/>
                    <a:pt x="37" y="12"/>
                  </a:cubicBezTo>
                  <a:cubicBezTo>
                    <a:pt x="40" y="12"/>
                    <a:pt x="44" y="12"/>
                    <a:pt x="47" y="9"/>
                  </a:cubicBezTo>
                  <a:cubicBezTo>
                    <a:pt x="45" y="7"/>
                    <a:pt x="42" y="6"/>
                    <a:pt x="39" y="6"/>
                  </a:cubicBezTo>
                  <a:close/>
                  <a:moveTo>
                    <a:pt x="24" y="24"/>
                  </a:moveTo>
                  <a:cubicBezTo>
                    <a:pt x="21" y="25"/>
                    <a:pt x="19" y="29"/>
                    <a:pt x="19" y="33"/>
                  </a:cubicBezTo>
                  <a:cubicBezTo>
                    <a:pt x="19" y="38"/>
                    <a:pt x="24" y="42"/>
                    <a:pt x="29" y="41"/>
                  </a:cubicBezTo>
                  <a:cubicBezTo>
                    <a:pt x="34" y="41"/>
                    <a:pt x="38" y="36"/>
                    <a:pt x="37" y="31"/>
                  </a:cubicBezTo>
                  <a:cubicBezTo>
                    <a:pt x="36" y="25"/>
                    <a:pt x="30" y="21"/>
                    <a:pt x="24" y="24"/>
                  </a:cubicBezTo>
                  <a:close/>
                  <a:moveTo>
                    <a:pt x="26" y="36"/>
                  </a:moveTo>
                  <a:cubicBezTo>
                    <a:pt x="23" y="35"/>
                    <a:pt x="23" y="30"/>
                    <a:pt x="26" y="28"/>
                  </a:cubicBezTo>
                  <a:cubicBezTo>
                    <a:pt x="29" y="27"/>
                    <a:pt x="32" y="29"/>
                    <a:pt x="32" y="32"/>
                  </a:cubicBezTo>
                  <a:cubicBezTo>
                    <a:pt x="33" y="35"/>
                    <a:pt x="29" y="38"/>
                    <a:pt x="26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79" name="Freeform 48"/>
            <p:cNvSpPr>
              <a:spLocks/>
            </p:cNvSpPr>
            <p:nvPr/>
          </p:nvSpPr>
          <p:spPr bwMode="auto">
            <a:xfrm>
              <a:off x="12768136" y="9206994"/>
              <a:ext cx="184553" cy="334502"/>
            </a:xfrm>
            <a:custGeom>
              <a:avLst/>
              <a:gdLst>
                <a:gd name="T0" fmla="*/ 2147483646 w 37"/>
                <a:gd name="T1" fmla="*/ 2147483646 h 67"/>
                <a:gd name="T2" fmla="*/ 2147483646 w 37"/>
                <a:gd name="T3" fmla="*/ 2147483646 h 67"/>
                <a:gd name="T4" fmla="*/ 2147483646 w 37"/>
                <a:gd name="T5" fmla="*/ 2147483646 h 67"/>
                <a:gd name="T6" fmla="*/ 2147483646 w 37"/>
                <a:gd name="T7" fmla="*/ 2147483646 h 67"/>
                <a:gd name="T8" fmla="*/ 2147483646 w 37"/>
                <a:gd name="T9" fmla="*/ 2147483646 h 67"/>
                <a:gd name="T10" fmla="*/ 2147483646 w 37"/>
                <a:gd name="T11" fmla="*/ 2147483646 h 67"/>
                <a:gd name="T12" fmla="*/ 2147483646 w 37"/>
                <a:gd name="T13" fmla="*/ 2147483646 h 67"/>
                <a:gd name="T14" fmla="*/ 2147483646 w 37"/>
                <a:gd name="T15" fmla="*/ 2147483646 h 67"/>
                <a:gd name="T16" fmla="*/ 2147483646 w 37"/>
                <a:gd name="T17" fmla="*/ 2147483646 h 67"/>
                <a:gd name="T18" fmla="*/ 2147483646 w 37"/>
                <a:gd name="T19" fmla="*/ 2147483646 h 67"/>
                <a:gd name="T20" fmla="*/ 2147483646 w 37"/>
                <a:gd name="T21" fmla="*/ 2147483646 h 67"/>
                <a:gd name="T22" fmla="*/ 2147483646 w 37"/>
                <a:gd name="T23" fmla="*/ 0 h 67"/>
                <a:gd name="T24" fmla="*/ 2147483646 w 37"/>
                <a:gd name="T25" fmla="*/ 0 h 67"/>
                <a:gd name="T26" fmla="*/ 2147483646 w 37"/>
                <a:gd name="T27" fmla="*/ 2147483646 h 67"/>
                <a:gd name="T28" fmla="*/ 2147483646 w 37"/>
                <a:gd name="T29" fmla="*/ 2147483646 h 67"/>
                <a:gd name="T30" fmla="*/ 2147483646 w 37"/>
                <a:gd name="T31" fmla="*/ 2147483646 h 67"/>
                <a:gd name="T32" fmla="*/ 2147483646 w 37"/>
                <a:gd name="T33" fmla="*/ 2147483646 h 67"/>
                <a:gd name="T34" fmla="*/ 2147483646 w 37"/>
                <a:gd name="T35" fmla="*/ 2147483646 h 67"/>
                <a:gd name="T36" fmla="*/ 2147483646 w 37"/>
                <a:gd name="T37" fmla="*/ 2147483646 h 67"/>
                <a:gd name="T38" fmla="*/ 2147483646 w 37"/>
                <a:gd name="T39" fmla="*/ 2147483646 h 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67">
                  <a:moveTo>
                    <a:pt x="36" y="20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4" y="67"/>
                    <a:pt x="14" y="67"/>
                    <a:pt x="13" y="67"/>
                  </a:cubicBezTo>
                  <a:cubicBezTo>
                    <a:pt x="13" y="67"/>
                    <a:pt x="13" y="67"/>
                    <a:pt x="12" y="67"/>
                  </a:cubicBezTo>
                  <a:cubicBezTo>
                    <a:pt x="11" y="67"/>
                    <a:pt x="11" y="66"/>
                    <a:pt x="11" y="65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2" y="37"/>
                    <a:pt x="1" y="37"/>
                    <a:pt x="1" y="36"/>
                  </a:cubicBezTo>
                  <a:cubicBezTo>
                    <a:pt x="1" y="36"/>
                    <a:pt x="0" y="35"/>
                    <a:pt x="1" y="3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1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4" y="17"/>
                    <a:pt x="35" y="17"/>
                  </a:cubicBezTo>
                  <a:cubicBezTo>
                    <a:pt x="35" y="17"/>
                    <a:pt x="36" y="18"/>
                    <a:pt x="36" y="18"/>
                  </a:cubicBezTo>
                  <a:cubicBezTo>
                    <a:pt x="36" y="19"/>
                    <a:pt x="37" y="19"/>
                    <a:pt x="36" y="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0" name="Freeform 49"/>
            <p:cNvSpPr>
              <a:spLocks noEditPoints="1"/>
            </p:cNvSpPr>
            <p:nvPr/>
          </p:nvSpPr>
          <p:spPr bwMode="auto">
            <a:xfrm>
              <a:off x="13485586" y="9206994"/>
              <a:ext cx="260682" cy="304513"/>
            </a:xfrm>
            <a:custGeom>
              <a:avLst/>
              <a:gdLst>
                <a:gd name="T0" fmla="*/ 2147483646 w 52"/>
                <a:gd name="T1" fmla="*/ 2147483646 h 61"/>
                <a:gd name="T2" fmla="*/ 2147483646 w 52"/>
                <a:gd name="T3" fmla="*/ 2147483646 h 61"/>
                <a:gd name="T4" fmla="*/ 2147483646 w 52"/>
                <a:gd name="T5" fmla="*/ 2147483646 h 61"/>
                <a:gd name="T6" fmla="*/ 2147483646 w 52"/>
                <a:gd name="T7" fmla="*/ 2147483646 h 61"/>
                <a:gd name="T8" fmla="*/ 2147483646 w 52"/>
                <a:gd name="T9" fmla="*/ 2147483646 h 61"/>
                <a:gd name="T10" fmla="*/ 2147483646 w 52"/>
                <a:gd name="T11" fmla="*/ 2147483646 h 61"/>
                <a:gd name="T12" fmla="*/ 2147483646 w 52"/>
                <a:gd name="T13" fmla="*/ 2147483646 h 61"/>
                <a:gd name="T14" fmla="*/ 2147483646 w 52"/>
                <a:gd name="T15" fmla="*/ 2147483646 h 61"/>
                <a:gd name="T16" fmla="*/ 2147483646 w 52"/>
                <a:gd name="T17" fmla="*/ 2147483646 h 61"/>
                <a:gd name="T18" fmla="*/ 2147483646 w 52"/>
                <a:gd name="T19" fmla="*/ 2147483646 h 61"/>
                <a:gd name="T20" fmla="*/ 0 w 52"/>
                <a:gd name="T21" fmla="*/ 2147483646 h 61"/>
                <a:gd name="T22" fmla="*/ 0 w 52"/>
                <a:gd name="T23" fmla="*/ 2147483646 h 61"/>
                <a:gd name="T24" fmla="*/ 2147483646 w 52"/>
                <a:gd name="T25" fmla="*/ 2147483646 h 61"/>
                <a:gd name="T26" fmla="*/ 2147483646 w 52"/>
                <a:gd name="T27" fmla="*/ 0 h 61"/>
                <a:gd name="T28" fmla="*/ 2147483646 w 52"/>
                <a:gd name="T29" fmla="*/ 0 h 61"/>
                <a:gd name="T30" fmla="*/ 2147483646 w 52"/>
                <a:gd name="T31" fmla="*/ 2147483646 h 61"/>
                <a:gd name="T32" fmla="*/ 2147483646 w 52"/>
                <a:gd name="T33" fmla="*/ 2147483646 h 61"/>
                <a:gd name="T34" fmla="*/ 2147483646 w 52"/>
                <a:gd name="T35" fmla="*/ 2147483646 h 61"/>
                <a:gd name="T36" fmla="*/ 2147483646 w 52"/>
                <a:gd name="T37" fmla="*/ 2147483646 h 61"/>
                <a:gd name="T38" fmla="*/ 2147483646 w 52"/>
                <a:gd name="T39" fmla="*/ 2147483646 h 61"/>
                <a:gd name="T40" fmla="*/ 2147483646 w 52"/>
                <a:gd name="T41" fmla="*/ 2147483646 h 61"/>
                <a:gd name="T42" fmla="*/ 2147483646 w 52"/>
                <a:gd name="T43" fmla="*/ 2147483646 h 61"/>
                <a:gd name="T44" fmla="*/ 2147483646 w 52"/>
                <a:gd name="T45" fmla="*/ 2147483646 h 61"/>
                <a:gd name="T46" fmla="*/ 2147483646 w 52"/>
                <a:gd name="T47" fmla="*/ 2147483646 h 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2" h="61">
                  <a:moveTo>
                    <a:pt x="49" y="1"/>
                  </a:moveTo>
                  <a:cubicBezTo>
                    <a:pt x="51" y="1"/>
                    <a:pt x="52" y="3"/>
                    <a:pt x="52" y="5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9"/>
                    <a:pt x="51" y="60"/>
                    <a:pt x="49" y="61"/>
                  </a:cubicBezTo>
                  <a:cubicBezTo>
                    <a:pt x="48" y="61"/>
                    <a:pt x="48" y="61"/>
                    <a:pt x="47" y="61"/>
                  </a:cubicBezTo>
                  <a:cubicBezTo>
                    <a:pt x="46" y="61"/>
                    <a:pt x="45" y="61"/>
                    <a:pt x="44" y="60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1"/>
                    <a:pt x="6" y="61"/>
                    <a:pt x="5" y="61"/>
                  </a:cubicBezTo>
                  <a:cubicBezTo>
                    <a:pt x="5" y="61"/>
                    <a:pt x="4" y="61"/>
                    <a:pt x="3" y="61"/>
                  </a:cubicBezTo>
                  <a:cubicBezTo>
                    <a:pt x="2" y="60"/>
                    <a:pt x="0" y="59"/>
                    <a:pt x="0" y="5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1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6" y="0"/>
                    <a:pt x="46" y="0"/>
                    <a:pt x="47" y="0"/>
                  </a:cubicBezTo>
                  <a:cubicBezTo>
                    <a:pt x="48" y="0"/>
                    <a:pt x="48" y="1"/>
                    <a:pt x="49" y="1"/>
                  </a:cubicBezTo>
                  <a:close/>
                  <a:moveTo>
                    <a:pt x="6" y="6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6"/>
                    <a:pt x="47" y="6"/>
                    <a:pt x="47" y="6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1" name="Freeform 50"/>
            <p:cNvSpPr>
              <a:spLocks noEditPoints="1"/>
            </p:cNvSpPr>
            <p:nvPr/>
          </p:nvSpPr>
          <p:spPr bwMode="auto">
            <a:xfrm>
              <a:off x="14205344" y="9181617"/>
              <a:ext cx="279138" cy="359879"/>
            </a:xfrm>
            <a:custGeom>
              <a:avLst/>
              <a:gdLst>
                <a:gd name="T0" fmla="*/ 2147483646 w 56"/>
                <a:gd name="T1" fmla="*/ 2147483646 h 72"/>
                <a:gd name="T2" fmla="*/ 0 w 56"/>
                <a:gd name="T3" fmla="*/ 2147483646 h 72"/>
                <a:gd name="T4" fmla="*/ 2147483646 w 56"/>
                <a:gd name="T5" fmla="*/ 2147483646 h 72"/>
                <a:gd name="T6" fmla="*/ 2147483646 w 56"/>
                <a:gd name="T7" fmla="*/ 2147483646 h 72"/>
                <a:gd name="T8" fmla="*/ 2147483646 w 56"/>
                <a:gd name="T9" fmla="*/ 2147483646 h 72"/>
                <a:gd name="T10" fmla="*/ 2147483646 w 56"/>
                <a:gd name="T11" fmla="*/ 2147483646 h 72"/>
                <a:gd name="T12" fmla="*/ 2147483646 w 56"/>
                <a:gd name="T13" fmla="*/ 2147483646 h 72"/>
                <a:gd name="T14" fmla="*/ 2147483646 w 56"/>
                <a:gd name="T15" fmla="*/ 2147483646 h 72"/>
                <a:gd name="T16" fmla="*/ 2147483646 w 56"/>
                <a:gd name="T17" fmla="*/ 2147483646 h 72"/>
                <a:gd name="T18" fmla="*/ 2147483646 w 56"/>
                <a:gd name="T19" fmla="*/ 2147483646 h 72"/>
                <a:gd name="T20" fmla="*/ 2147483646 w 56"/>
                <a:gd name="T21" fmla="*/ 2147483646 h 72"/>
                <a:gd name="T22" fmla="*/ 2147483646 w 56"/>
                <a:gd name="T23" fmla="*/ 2147483646 h 72"/>
                <a:gd name="T24" fmla="*/ 2147483646 w 56"/>
                <a:gd name="T25" fmla="*/ 2147483646 h 72"/>
                <a:gd name="T26" fmla="*/ 2147483646 w 56"/>
                <a:gd name="T27" fmla="*/ 2147483646 h 72"/>
                <a:gd name="T28" fmla="*/ 2147483646 w 56"/>
                <a:gd name="T29" fmla="*/ 2147483646 h 72"/>
                <a:gd name="T30" fmla="*/ 2147483646 w 56"/>
                <a:gd name="T31" fmla="*/ 2147483646 h 72"/>
                <a:gd name="T32" fmla="*/ 2147483646 w 56"/>
                <a:gd name="T33" fmla="*/ 2147483646 h 72"/>
                <a:gd name="T34" fmla="*/ 2147483646 w 56"/>
                <a:gd name="T35" fmla="*/ 2147483646 h 72"/>
                <a:gd name="T36" fmla="*/ 2147483646 w 56"/>
                <a:gd name="T37" fmla="*/ 2147483646 h 72"/>
                <a:gd name="T38" fmla="*/ 2147483646 w 56"/>
                <a:gd name="T39" fmla="*/ 2147483646 h 72"/>
                <a:gd name="T40" fmla="*/ 2147483646 w 56"/>
                <a:gd name="T41" fmla="*/ 2147483646 h 72"/>
                <a:gd name="T42" fmla="*/ 2147483646 w 56"/>
                <a:gd name="T43" fmla="*/ 2147483646 h 72"/>
                <a:gd name="T44" fmla="*/ 2147483646 w 56"/>
                <a:gd name="T45" fmla="*/ 2147483646 h 72"/>
                <a:gd name="T46" fmla="*/ 2147483646 w 56"/>
                <a:gd name="T47" fmla="*/ 2147483646 h 72"/>
                <a:gd name="T48" fmla="*/ 2147483646 w 56"/>
                <a:gd name="T49" fmla="*/ 2147483646 h 72"/>
                <a:gd name="T50" fmla="*/ 2147483646 w 56"/>
                <a:gd name="T51" fmla="*/ 2147483646 h 72"/>
                <a:gd name="T52" fmla="*/ 2147483646 w 56"/>
                <a:gd name="T53" fmla="*/ 2147483646 h 72"/>
                <a:gd name="T54" fmla="*/ 2147483646 w 56"/>
                <a:gd name="T55" fmla="*/ 2147483646 h 72"/>
                <a:gd name="T56" fmla="*/ 2147483646 w 56"/>
                <a:gd name="T57" fmla="*/ 2147483646 h 72"/>
                <a:gd name="T58" fmla="*/ 2147483646 w 56"/>
                <a:gd name="T59" fmla="*/ 2147483646 h 72"/>
                <a:gd name="T60" fmla="*/ 2147483646 w 56"/>
                <a:gd name="T61" fmla="*/ 2147483646 h 72"/>
                <a:gd name="T62" fmla="*/ 2147483646 w 56"/>
                <a:gd name="T63" fmla="*/ 2147483646 h 72"/>
                <a:gd name="T64" fmla="*/ 2147483646 w 56"/>
                <a:gd name="T65" fmla="*/ 2147483646 h 72"/>
                <a:gd name="T66" fmla="*/ 2147483646 w 56"/>
                <a:gd name="T67" fmla="*/ 2147483646 h 72"/>
                <a:gd name="T68" fmla="*/ 2147483646 w 56"/>
                <a:gd name="T69" fmla="*/ 2147483646 h 72"/>
                <a:gd name="T70" fmla="*/ 2147483646 w 56"/>
                <a:gd name="T71" fmla="*/ 2147483646 h 72"/>
                <a:gd name="T72" fmla="*/ 2147483646 w 56"/>
                <a:gd name="T73" fmla="*/ 2147483646 h 72"/>
                <a:gd name="T74" fmla="*/ 2147483646 w 56"/>
                <a:gd name="T75" fmla="*/ 2147483646 h 72"/>
                <a:gd name="T76" fmla="*/ 2147483646 w 56"/>
                <a:gd name="T77" fmla="*/ 2147483646 h 72"/>
                <a:gd name="T78" fmla="*/ 2147483646 w 56"/>
                <a:gd name="T79" fmla="*/ 2147483646 h 72"/>
                <a:gd name="T80" fmla="*/ 2147483646 w 56"/>
                <a:gd name="T81" fmla="*/ 2147483646 h 72"/>
                <a:gd name="T82" fmla="*/ 2147483646 w 56"/>
                <a:gd name="T83" fmla="*/ 2147483646 h 72"/>
                <a:gd name="T84" fmla="*/ 2147483646 w 56"/>
                <a:gd name="T85" fmla="*/ 2147483646 h 72"/>
                <a:gd name="T86" fmla="*/ 2147483646 w 56"/>
                <a:gd name="T87" fmla="*/ 2147483646 h 72"/>
                <a:gd name="T88" fmla="*/ 2147483646 w 56"/>
                <a:gd name="T89" fmla="*/ 2147483646 h 72"/>
                <a:gd name="T90" fmla="*/ 2147483646 w 56"/>
                <a:gd name="T91" fmla="*/ 2147483646 h 72"/>
                <a:gd name="T92" fmla="*/ 2147483646 w 56"/>
                <a:gd name="T93" fmla="*/ 2147483646 h 72"/>
                <a:gd name="T94" fmla="*/ 2147483646 w 56"/>
                <a:gd name="T95" fmla="*/ 2147483646 h 72"/>
                <a:gd name="T96" fmla="*/ 2147483646 w 56"/>
                <a:gd name="T97" fmla="*/ 2147483646 h 72"/>
                <a:gd name="T98" fmla="*/ 2147483646 w 56"/>
                <a:gd name="T99" fmla="*/ 2147483646 h 72"/>
                <a:gd name="T100" fmla="*/ 2147483646 w 56"/>
                <a:gd name="T101" fmla="*/ 2147483646 h 72"/>
                <a:gd name="T102" fmla="*/ 2147483646 w 56"/>
                <a:gd name="T103" fmla="*/ 2147483646 h 72"/>
                <a:gd name="T104" fmla="*/ 2147483646 w 56"/>
                <a:gd name="T105" fmla="*/ 2147483646 h 72"/>
                <a:gd name="T106" fmla="*/ 2147483646 w 56"/>
                <a:gd name="T107" fmla="*/ 2147483646 h 72"/>
                <a:gd name="T108" fmla="*/ 2147483646 w 56"/>
                <a:gd name="T109" fmla="*/ 2147483646 h 72"/>
                <a:gd name="T110" fmla="*/ 2147483646 w 56"/>
                <a:gd name="T111" fmla="*/ 2147483646 h 72"/>
                <a:gd name="T112" fmla="*/ 2147483646 w 56"/>
                <a:gd name="T113" fmla="*/ 2147483646 h 72"/>
                <a:gd name="T114" fmla="*/ 2147483646 w 56"/>
                <a:gd name="T115" fmla="*/ 2147483646 h 72"/>
                <a:gd name="T116" fmla="*/ 2147483646 w 56"/>
                <a:gd name="T117" fmla="*/ 2147483646 h 72"/>
                <a:gd name="T118" fmla="*/ 2147483646 w 56"/>
                <a:gd name="T119" fmla="*/ 2147483646 h 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6" h="72">
                  <a:moveTo>
                    <a:pt x="56" y="3"/>
                  </a:move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5" y="72"/>
                    <a:pt x="54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0" y="71"/>
                    <a:pt x="0" y="7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1"/>
                    <a:pt x="56" y="3"/>
                  </a:cubicBezTo>
                  <a:close/>
                  <a:moveTo>
                    <a:pt x="15" y="12"/>
                  </a:moveTo>
                  <a:cubicBezTo>
                    <a:pt x="15" y="11"/>
                    <a:pt x="15" y="11"/>
                    <a:pt x="14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5"/>
                    <a:pt x="15" y="14"/>
                  </a:cubicBezTo>
                  <a:lnTo>
                    <a:pt x="15" y="12"/>
                  </a:lnTo>
                  <a:close/>
                  <a:moveTo>
                    <a:pt x="15" y="22"/>
                  </a:moveTo>
                  <a:cubicBezTo>
                    <a:pt x="15" y="21"/>
                    <a:pt x="15" y="21"/>
                    <a:pt x="14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1"/>
                    <a:pt x="10" y="22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6"/>
                    <a:pt x="11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5"/>
                    <a:pt x="15" y="25"/>
                  </a:cubicBezTo>
                  <a:lnTo>
                    <a:pt x="15" y="22"/>
                  </a:lnTo>
                  <a:close/>
                  <a:moveTo>
                    <a:pt x="15" y="32"/>
                  </a:moveTo>
                  <a:cubicBezTo>
                    <a:pt x="15" y="32"/>
                    <a:pt x="15" y="31"/>
                    <a:pt x="14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0" y="32"/>
                    <a:pt x="10" y="3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5"/>
                  </a:cubicBezTo>
                  <a:lnTo>
                    <a:pt x="15" y="32"/>
                  </a:lnTo>
                  <a:close/>
                  <a:moveTo>
                    <a:pt x="15" y="43"/>
                  </a:moveTo>
                  <a:cubicBezTo>
                    <a:pt x="15" y="42"/>
                    <a:pt x="15" y="41"/>
                    <a:pt x="14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0" y="42"/>
                    <a:pt x="10" y="43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1" y="47"/>
                    <a:pt x="11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6"/>
                    <a:pt x="15" y="45"/>
                  </a:cubicBezTo>
                  <a:lnTo>
                    <a:pt x="15" y="43"/>
                  </a:lnTo>
                  <a:close/>
                  <a:moveTo>
                    <a:pt x="15" y="53"/>
                  </a:moveTo>
                  <a:cubicBezTo>
                    <a:pt x="15" y="52"/>
                    <a:pt x="15" y="52"/>
                    <a:pt x="14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0" y="52"/>
                    <a:pt x="10" y="53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6"/>
                    <a:pt x="11" y="57"/>
                    <a:pt x="11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5" y="57"/>
                    <a:pt x="15" y="56"/>
                    <a:pt x="15" y="56"/>
                  </a:cubicBezTo>
                  <a:lnTo>
                    <a:pt x="15" y="53"/>
                  </a:lnTo>
                  <a:close/>
                  <a:moveTo>
                    <a:pt x="20" y="14"/>
                  </a:moveTo>
                  <a:cubicBezTo>
                    <a:pt x="20" y="15"/>
                    <a:pt x="21" y="16"/>
                    <a:pt x="22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1"/>
                    <a:pt x="20" y="11"/>
                    <a:pt x="20" y="12"/>
                  </a:cubicBezTo>
                  <a:lnTo>
                    <a:pt x="20" y="14"/>
                  </a:lnTo>
                  <a:close/>
                  <a:moveTo>
                    <a:pt x="20" y="25"/>
                  </a:moveTo>
                  <a:cubicBezTo>
                    <a:pt x="20" y="25"/>
                    <a:pt x="21" y="26"/>
                    <a:pt x="22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5" y="2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1"/>
                    <a:pt x="25" y="21"/>
                    <a:pt x="24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0" y="21"/>
                    <a:pt x="20" y="22"/>
                  </a:cubicBezTo>
                  <a:lnTo>
                    <a:pt x="20" y="25"/>
                  </a:lnTo>
                  <a:close/>
                  <a:moveTo>
                    <a:pt x="20" y="35"/>
                  </a:moveTo>
                  <a:cubicBezTo>
                    <a:pt x="20" y="36"/>
                    <a:pt x="21" y="36"/>
                    <a:pt x="22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5" y="36"/>
                    <a:pt x="25" y="35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1"/>
                    <a:pt x="20" y="32"/>
                    <a:pt x="20" y="32"/>
                  </a:cubicBezTo>
                  <a:lnTo>
                    <a:pt x="20" y="35"/>
                  </a:lnTo>
                  <a:close/>
                  <a:moveTo>
                    <a:pt x="20" y="45"/>
                  </a:moveTo>
                  <a:cubicBezTo>
                    <a:pt x="20" y="46"/>
                    <a:pt x="21" y="47"/>
                    <a:pt x="22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7"/>
                    <a:pt x="25" y="46"/>
                    <a:pt x="25" y="4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2"/>
                    <a:pt x="25" y="41"/>
                    <a:pt x="24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2"/>
                    <a:pt x="20" y="43"/>
                  </a:cubicBezTo>
                  <a:lnTo>
                    <a:pt x="20" y="45"/>
                  </a:lnTo>
                  <a:close/>
                  <a:moveTo>
                    <a:pt x="36" y="58"/>
                  </a:moveTo>
                  <a:cubicBezTo>
                    <a:pt x="36" y="57"/>
                    <a:pt x="35" y="57"/>
                    <a:pt x="34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0" y="57"/>
                    <a:pt x="20" y="58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2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5" y="67"/>
                    <a:pt x="36" y="67"/>
                    <a:pt x="36" y="66"/>
                  </a:cubicBezTo>
                  <a:lnTo>
                    <a:pt x="36" y="58"/>
                  </a:lnTo>
                  <a:close/>
                  <a:moveTo>
                    <a:pt x="36" y="12"/>
                  </a:moveTo>
                  <a:cubicBezTo>
                    <a:pt x="36" y="11"/>
                    <a:pt x="35" y="11"/>
                    <a:pt x="34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5" y="16"/>
                    <a:pt x="36" y="15"/>
                    <a:pt x="36" y="14"/>
                  </a:cubicBezTo>
                  <a:lnTo>
                    <a:pt x="36" y="12"/>
                  </a:lnTo>
                  <a:close/>
                  <a:moveTo>
                    <a:pt x="36" y="22"/>
                  </a:moveTo>
                  <a:cubicBezTo>
                    <a:pt x="36" y="21"/>
                    <a:pt x="35" y="21"/>
                    <a:pt x="34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6"/>
                    <a:pt x="32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6" y="25"/>
                    <a:pt x="36" y="25"/>
                  </a:cubicBezTo>
                  <a:lnTo>
                    <a:pt x="36" y="22"/>
                  </a:lnTo>
                  <a:close/>
                  <a:moveTo>
                    <a:pt x="36" y="32"/>
                  </a:moveTo>
                  <a:cubicBezTo>
                    <a:pt x="36" y="32"/>
                    <a:pt x="35" y="31"/>
                    <a:pt x="34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6"/>
                    <a:pt x="31" y="36"/>
                    <a:pt x="32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5" y="36"/>
                    <a:pt x="36" y="36"/>
                    <a:pt x="36" y="35"/>
                  </a:cubicBezTo>
                  <a:lnTo>
                    <a:pt x="36" y="32"/>
                  </a:lnTo>
                  <a:close/>
                  <a:moveTo>
                    <a:pt x="36" y="43"/>
                  </a:moveTo>
                  <a:cubicBezTo>
                    <a:pt x="36" y="42"/>
                    <a:pt x="35" y="41"/>
                    <a:pt x="34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1" y="41"/>
                    <a:pt x="31" y="42"/>
                    <a:pt x="31" y="43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6"/>
                    <a:pt x="31" y="47"/>
                    <a:pt x="32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6" y="46"/>
                    <a:pt x="36" y="45"/>
                  </a:cubicBezTo>
                  <a:lnTo>
                    <a:pt x="36" y="43"/>
                  </a:lnTo>
                  <a:close/>
                  <a:moveTo>
                    <a:pt x="46" y="12"/>
                  </a:moveTo>
                  <a:cubicBezTo>
                    <a:pt x="46" y="11"/>
                    <a:pt x="45" y="11"/>
                    <a:pt x="45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1"/>
                    <a:pt x="41" y="11"/>
                    <a:pt x="41" y="12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5"/>
                    <a:pt x="41" y="16"/>
                    <a:pt x="42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6" y="15"/>
                    <a:pt x="46" y="14"/>
                  </a:cubicBezTo>
                  <a:lnTo>
                    <a:pt x="46" y="12"/>
                  </a:lnTo>
                  <a:close/>
                  <a:moveTo>
                    <a:pt x="46" y="22"/>
                  </a:moveTo>
                  <a:cubicBezTo>
                    <a:pt x="46" y="21"/>
                    <a:pt x="45" y="21"/>
                    <a:pt x="45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1" y="21"/>
                    <a:pt x="41" y="22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6"/>
                    <a:pt x="42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6" y="25"/>
                    <a:pt x="46" y="25"/>
                  </a:cubicBezTo>
                  <a:lnTo>
                    <a:pt x="46" y="22"/>
                  </a:lnTo>
                  <a:close/>
                  <a:moveTo>
                    <a:pt x="46" y="32"/>
                  </a:moveTo>
                  <a:cubicBezTo>
                    <a:pt x="46" y="32"/>
                    <a:pt x="45" y="31"/>
                    <a:pt x="45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1"/>
                    <a:pt x="41" y="32"/>
                    <a:pt x="41" y="32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6"/>
                    <a:pt x="41" y="36"/>
                    <a:pt x="42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6"/>
                    <a:pt x="46" y="35"/>
                  </a:cubicBezTo>
                  <a:lnTo>
                    <a:pt x="46" y="32"/>
                  </a:lnTo>
                  <a:close/>
                  <a:moveTo>
                    <a:pt x="46" y="43"/>
                  </a:moveTo>
                  <a:cubicBezTo>
                    <a:pt x="46" y="42"/>
                    <a:pt x="45" y="41"/>
                    <a:pt x="45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1" y="41"/>
                    <a:pt x="41" y="42"/>
                    <a:pt x="41" y="43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7"/>
                    <a:pt x="42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6" y="46"/>
                    <a:pt x="46" y="45"/>
                  </a:cubicBezTo>
                  <a:lnTo>
                    <a:pt x="46" y="43"/>
                  </a:lnTo>
                  <a:close/>
                  <a:moveTo>
                    <a:pt x="46" y="53"/>
                  </a:moveTo>
                  <a:cubicBezTo>
                    <a:pt x="46" y="52"/>
                    <a:pt x="45" y="52"/>
                    <a:pt x="45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3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6" y="56"/>
                    <a:pt x="46" y="56"/>
                  </a:cubicBezTo>
                  <a:lnTo>
                    <a:pt x="46" y="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2" name="Freeform 51"/>
            <p:cNvSpPr>
              <a:spLocks noEditPoints="1"/>
            </p:cNvSpPr>
            <p:nvPr/>
          </p:nvSpPr>
          <p:spPr bwMode="auto">
            <a:xfrm>
              <a:off x="14925102" y="9181617"/>
              <a:ext cx="304513" cy="359879"/>
            </a:xfrm>
            <a:custGeom>
              <a:avLst/>
              <a:gdLst>
                <a:gd name="T0" fmla="*/ 2147483646 w 61"/>
                <a:gd name="T1" fmla="*/ 2147483646 h 72"/>
                <a:gd name="T2" fmla="*/ 2147483646 w 61"/>
                <a:gd name="T3" fmla="*/ 2147483646 h 72"/>
                <a:gd name="T4" fmla="*/ 2147483646 w 61"/>
                <a:gd name="T5" fmla="*/ 2147483646 h 72"/>
                <a:gd name="T6" fmla="*/ 2147483646 w 61"/>
                <a:gd name="T7" fmla="*/ 2147483646 h 72"/>
                <a:gd name="T8" fmla="*/ 2147483646 w 61"/>
                <a:gd name="T9" fmla="*/ 2147483646 h 72"/>
                <a:gd name="T10" fmla="*/ 2147483646 w 61"/>
                <a:gd name="T11" fmla="*/ 2147483646 h 72"/>
                <a:gd name="T12" fmla="*/ 2147483646 w 61"/>
                <a:gd name="T13" fmla="*/ 2147483646 h 72"/>
                <a:gd name="T14" fmla="*/ 2147483646 w 61"/>
                <a:gd name="T15" fmla="*/ 2147483646 h 72"/>
                <a:gd name="T16" fmla="*/ 2147483646 w 61"/>
                <a:gd name="T17" fmla="*/ 2147483646 h 72"/>
                <a:gd name="T18" fmla="*/ 2147483646 w 61"/>
                <a:gd name="T19" fmla="*/ 2147483646 h 72"/>
                <a:gd name="T20" fmla="*/ 2147483646 w 61"/>
                <a:gd name="T21" fmla="*/ 2147483646 h 72"/>
                <a:gd name="T22" fmla="*/ 0 w 61"/>
                <a:gd name="T23" fmla="*/ 2147483646 h 72"/>
                <a:gd name="T24" fmla="*/ 0 w 61"/>
                <a:gd name="T25" fmla="*/ 2147483646 h 72"/>
                <a:gd name="T26" fmla="*/ 2147483646 w 61"/>
                <a:gd name="T27" fmla="*/ 2147483646 h 72"/>
                <a:gd name="T28" fmla="*/ 2147483646 w 61"/>
                <a:gd name="T29" fmla="*/ 2147483646 h 72"/>
                <a:gd name="T30" fmla="*/ 2147483646 w 61"/>
                <a:gd name="T31" fmla="*/ 0 h 72"/>
                <a:gd name="T32" fmla="*/ 2147483646 w 61"/>
                <a:gd name="T33" fmla="*/ 2147483646 h 72"/>
                <a:gd name="T34" fmla="*/ 2147483646 w 61"/>
                <a:gd name="T35" fmla="*/ 2147483646 h 72"/>
                <a:gd name="T36" fmla="*/ 2147483646 w 61"/>
                <a:gd name="T37" fmla="*/ 2147483646 h 72"/>
                <a:gd name="T38" fmla="*/ 2147483646 w 61"/>
                <a:gd name="T39" fmla="*/ 2147483646 h 72"/>
                <a:gd name="T40" fmla="*/ 2147483646 w 61"/>
                <a:gd name="T41" fmla="*/ 2147483646 h 72"/>
                <a:gd name="T42" fmla="*/ 2147483646 w 61"/>
                <a:gd name="T43" fmla="*/ 2147483646 h 72"/>
                <a:gd name="T44" fmla="*/ 2147483646 w 61"/>
                <a:gd name="T45" fmla="*/ 2147483646 h 72"/>
                <a:gd name="T46" fmla="*/ 2147483646 w 61"/>
                <a:gd name="T47" fmla="*/ 2147483646 h 72"/>
                <a:gd name="T48" fmla="*/ 2147483646 w 61"/>
                <a:gd name="T49" fmla="*/ 2147483646 h 72"/>
                <a:gd name="T50" fmla="*/ 2147483646 w 61"/>
                <a:gd name="T51" fmla="*/ 2147483646 h 72"/>
                <a:gd name="T52" fmla="*/ 2147483646 w 61"/>
                <a:gd name="T53" fmla="*/ 2147483646 h 72"/>
                <a:gd name="T54" fmla="*/ 2147483646 w 61"/>
                <a:gd name="T55" fmla="*/ 2147483646 h 72"/>
                <a:gd name="T56" fmla="*/ 2147483646 w 61"/>
                <a:gd name="T57" fmla="*/ 2147483646 h 72"/>
                <a:gd name="T58" fmla="*/ 2147483646 w 61"/>
                <a:gd name="T59" fmla="*/ 2147483646 h 72"/>
                <a:gd name="T60" fmla="*/ 2147483646 w 61"/>
                <a:gd name="T61" fmla="*/ 2147483646 h 72"/>
                <a:gd name="T62" fmla="*/ 2147483646 w 61"/>
                <a:gd name="T63" fmla="*/ 2147483646 h 72"/>
                <a:gd name="T64" fmla="*/ 2147483646 w 61"/>
                <a:gd name="T65" fmla="*/ 2147483646 h 72"/>
                <a:gd name="T66" fmla="*/ 2147483646 w 61"/>
                <a:gd name="T67" fmla="*/ 2147483646 h 72"/>
                <a:gd name="T68" fmla="*/ 2147483646 w 61"/>
                <a:gd name="T69" fmla="*/ 2147483646 h 72"/>
                <a:gd name="T70" fmla="*/ 2147483646 w 61"/>
                <a:gd name="T71" fmla="*/ 2147483646 h 72"/>
                <a:gd name="T72" fmla="*/ 2147483646 w 61"/>
                <a:gd name="T73" fmla="*/ 2147483646 h 72"/>
                <a:gd name="T74" fmla="*/ 2147483646 w 61"/>
                <a:gd name="T75" fmla="*/ 2147483646 h 72"/>
                <a:gd name="T76" fmla="*/ 2147483646 w 61"/>
                <a:gd name="T77" fmla="*/ 2147483646 h 72"/>
                <a:gd name="T78" fmla="*/ 2147483646 w 61"/>
                <a:gd name="T79" fmla="*/ 2147483646 h 72"/>
                <a:gd name="T80" fmla="*/ 2147483646 w 61"/>
                <a:gd name="T81" fmla="*/ 2147483646 h 72"/>
                <a:gd name="T82" fmla="*/ 2147483646 w 61"/>
                <a:gd name="T83" fmla="*/ 2147483646 h 72"/>
                <a:gd name="T84" fmla="*/ 2147483646 w 61"/>
                <a:gd name="T85" fmla="*/ 2147483646 h 72"/>
                <a:gd name="T86" fmla="*/ 2147483646 w 61"/>
                <a:gd name="T87" fmla="*/ 2147483646 h 72"/>
                <a:gd name="T88" fmla="*/ 2147483646 w 61"/>
                <a:gd name="T89" fmla="*/ 2147483646 h 72"/>
                <a:gd name="T90" fmla="*/ 2147483646 w 61"/>
                <a:gd name="T91" fmla="*/ 2147483646 h 7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" h="72">
                  <a:moveTo>
                    <a:pt x="61" y="62"/>
                  </a:moveTo>
                  <a:cubicBezTo>
                    <a:pt x="56" y="62"/>
                    <a:pt x="56" y="62"/>
                    <a:pt x="56" y="62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70"/>
                    <a:pt x="54" y="72"/>
                    <a:pt x="51" y="72"/>
                  </a:cubicBezTo>
                  <a:cubicBezTo>
                    <a:pt x="48" y="72"/>
                    <a:pt x="46" y="70"/>
                    <a:pt x="46" y="67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0"/>
                    <a:pt x="13" y="72"/>
                    <a:pt x="10" y="72"/>
                  </a:cubicBezTo>
                  <a:cubicBezTo>
                    <a:pt x="7" y="72"/>
                    <a:pt x="5" y="70"/>
                    <a:pt x="5" y="67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4"/>
                    <a:pt x="0" y="32"/>
                    <a:pt x="1" y="2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4"/>
                    <a:pt x="17" y="0"/>
                    <a:pt x="31" y="0"/>
                  </a:cubicBezTo>
                  <a:cubicBezTo>
                    <a:pt x="44" y="0"/>
                    <a:pt x="56" y="4"/>
                    <a:pt x="56" y="11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32"/>
                    <a:pt x="61" y="34"/>
                    <a:pt x="61" y="38"/>
                  </a:cubicBezTo>
                  <a:lnTo>
                    <a:pt x="61" y="62"/>
                  </a:lnTo>
                  <a:close/>
                  <a:moveTo>
                    <a:pt x="10" y="44"/>
                  </a:moveTo>
                  <a:cubicBezTo>
                    <a:pt x="7" y="44"/>
                    <a:pt x="5" y="46"/>
                    <a:pt x="5" y="49"/>
                  </a:cubicBezTo>
                  <a:cubicBezTo>
                    <a:pt x="5" y="52"/>
                    <a:pt x="7" y="54"/>
                    <a:pt x="10" y="54"/>
                  </a:cubicBezTo>
                  <a:cubicBezTo>
                    <a:pt x="13" y="54"/>
                    <a:pt x="15" y="52"/>
                    <a:pt x="15" y="49"/>
                  </a:cubicBezTo>
                  <a:cubicBezTo>
                    <a:pt x="15" y="46"/>
                    <a:pt x="13" y="44"/>
                    <a:pt x="10" y="44"/>
                  </a:cubicBezTo>
                  <a:close/>
                  <a:moveTo>
                    <a:pt x="52" y="18"/>
                  </a:moveTo>
                  <a:cubicBezTo>
                    <a:pt x="51" y="17"/>
                    <a:pt x="50" y="16"/>
                    <a:pt x="49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0" y="17"/>
                    <a:pt x="10" y="18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5"/>
                    <a:pt x="8" y="36"/>
                    <a:pt x="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4" y="36"/>
                    <a:pt x="55" y="35"/>
                    <a:pt x="54" y="33"/>
                  </a:cubicBezTo>
                  <a:lnTo>
                    <a:pt x="52" y="18"/>
                  </a:lnTo>
                  <a:close/>
                  <a:moveTo>
                    <a:pt x="43" y="7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5" y="8"/>
                    <a:pt x="45" y="7"/>
                    <a:pt x="43" y="7"/>
                  </a:cubicBezTo>
                  <a:close/>
                  <a:moveTo>
                    <a:pt x="51" y="44"/>
                  </a:moveTo>
                  <a:cubicBezTo>
                    <a:pt x="48" y="44"/>
                    <a:pt x="46" y="46"/>
                    <a:pt x="46" y="49"/>
                  </a:cubicBezTo>
                  <a:cubicBezTo>
                    <a:pt x="46" y="52"/>
                    <a:pt x="48" y="54"/>
                    <a:pt x="51" y="54"/>
                  </a:cubicBezTo>
                  <a:cubicBezTo>
                    <a:pt x="54" y="54"/>
                    <a:pt x="56" y="52"/>
                    <a:pt x="56" y="49"/>
                  </a:cubicBezTo>
                  <a:cubicBezTo>
                    <a:pt x="56" y="46"/>
                    <a:pt x="54" y="44"/>
                    <a:pt x="51" y="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3" name="Freeform 52"/>
            <p:cNvSpPr>
              <a:spLocks noEditPoints="1"/>
            </p:cNvSpPr>
            <p:nvPr/>
          </p:nvSpPr>
          <p:spPr bwMode="auto">
            <a:xfrm>
              <a:off x="15642553" y="9181617"/>
              <a:ext cx="334502" cy="359879"/>
            </a:xfrm>
            <a:custGeom>
              <a:avLst/>
              <a:gdLst>
                <a:gd name="T0" fmla="*/ 2147483646 w 67"/>
                <a:gd name="T1" fmla="*/ 2147483646 h 72"/>
                <a:gd name="T2" fmla="*/ 2147483646 w 67"/>
                <a:gd name="T3" fmla="*/ 2147483646 h 72"/>
                <a:gd name="T4" fmla="*/ 2147483646 w 67"/>
                <a:gd name="T5" fmla="*/ 2147483646 h 72"/>
                <a:gd name="T6" fmla="*/ 0 w 67"/>
                <a:gd name="T7" fmla="*/ 2147483646 h 72"/>
                <a:gd name="T8" fmla="*/ 0 w 67"/>
                <a:gd name="T9" fmla="*/ 2147483646 h 72"/>
                <a:gd name="T10" fmla="*/ 2147483646 w 67"/>
                <a:gd name="T11" fmla="*/ 2147483646 h 72"/>
                <a:gd name="T12" fmla="*/ 2147483646 w 67"/>
                <a:gd name="T13" fmla="*/ 2147483646 h 72"/>
                <a:gd name="T14" fmla="*/ 2147483646 w 67"/>
                <a:gd name="T15" fmla="*/ 2147483646 h 72"/>
                <a:gd name="T16" fmla="*/ 2147483646 w 67"/>
                <a:gd name="T17" fmla="*/ 0 h 72"/>
                <a:gd name="T18" fmla="*/ 2147483646 w 67"/>
                <a:gd name="T19" fmla="*/ 0 h 72"/>
                <a:gd name="T20" fmla="*/ 2147483646 w 67"/>
                <a:gd name="T21" fmla="*/ 2147483646 h 72"/>
                <a:gd name="T22" fmla="*/ 2147483646 w 67"/>
                <a:gd name="T23" fmla="*/ 2147483646 h 72"/>
                <a:gd name="T24" fmla="*/ 2147483646 w 67"/>
                <a:gd name="T25" fmla="*/ 2147483646 h 72"/>
                <a:gd name="T26" fmla="*/ 2147483646 w 67"/>
                <a:gd name="T27" fmla="*/ 2147483646 h 72"/>
                <a:gd name="T28" fmla="*/ 2147483646 w 67"/>
                <a:gd name="T29" fmla="*/ 0 h 72"/>
                <a:gd name="T30" fmla="*/ 2147483646 w 67"/>
                <a:gd name="T31" fmla="*/ 0 h 72"/>
                <a:gd name="T32" fmla="*/ 2147483646 w 67"/>
                <a:gd name="T33" fmla="*/ 2147483646 h 72"/>
                <a:gd name="T34" fmla="*/ 2147483646 w 67"/>
                <a:gd name="T35" fmla="*/ 2147483646 h 72"/>
                <a:gd name="T36" fmla="*/ 2147483646 w 67"/>
                <a:gd name="T37" fmla="*/ 2147483646 h 72"/>
                <a:gd name="T38" fmla="*/ 2147483646 w 67"/>
                <a:gd name="T39" fmla="*/ 2147483646 h 72"/>
                <a:gd name="T40" fmla="*/ 2147483646 w 67"/>
                <a:gd name="T41" fmla="*/ 2147483646 h 72"/>
                <a:gd name="T42" fmla="*/ 2147483646 w 67"/>
                <a:gd name="T43" fmla="*/ 2147483646 h 72"/>
                <a:gd name="T44" fmla="*/ 2147483646 w 67"/>
                <a:gd name="T45" fmla="*/ 2147483646 h 72"/>
                <a:gd name="T46" fmla="*/ 2147483646 w 67"/>
                <a:gd name="T47" fmla="*/ 2147483646 h 72"/>
                <a:gd name="T48" fmla="*/ 2147483646 w 67"/>
                <a:gd name="T49" fmla="*/ 2147483646 h 72"/>
                <a:gd name="T50" fmla="*/ 2147483646 w 67"/>
                <a:gd name="T51" fmla="*/ 2147483646 h 72"/>
                <a:gd name="T52" fmla="*/ 2147483646 w 67"/>
                <a:gd name="T53" fmla="*/ 2147483646 h 72"/>
                <a:gd name="T54" fmla="*/ 2147483646 w 67"/>
                <a:gd name="T55" fmla="*/ 2147483646 h 72"/>
                <a:gd name="T56" fmla="*/ 2147483646 w 67"/>
                <a:gd name="T57" fmla="*/ 2147483646 h 72"/>
                <a:gd name="T58" fmla="*/ 2147483646 w 67"/>
                <a:gd name="T59" fmla="*/ 2147483646 h 72"/>
                <a:gd name="T60" fmla="*/ 2147483646 w 67"/>
                <a:gd name="T61" fmla="*/ 2147483646 h 72"/>
                <a:gd name="T62" fmla="*/ 2147483646 w 67"/>
                <a:gd name="T63" fmla="*/ 2147483646 h 72"/>
                <a:gd name="T64" fmla="*/ 2147483646 w 67"/>
                <a:gd name="T65" fmla="*/ 2147483646 h 72"/>
                <a:gd name="T66" fmla="*/ 2147483646 w 67"/>
                <a:gd name="T67" fmla="*/ 2147483646 h 72"/>
                <a:gd name="T68" fmla="*/ 2147483646 w 67"/>
                <a:gd name="T69" fmla="*/ 2147483646 h 72"/>
                <a:gd name="T70" fmla="*/ 2147483646 w 67"/>
                <a:gd name="T71" fmla="*/ 2147483646 h 72"/>
                <a:gd name="T72" fmla="*/ 2147483646 w 67"/>
                <a:gd name="T73" fmla="*/ 2147483646 h 72"/>
                <a:gd name="T74" fmla="*/ 2147483646 w 67"/>
                <a:gd name="T75" fmla="*/ 2147483646 h 72"/>
                <a:gd name="T76" fmla="*/ 2147483646 w 67"/>
                <a:gd name="T77" fmla="*/ 2147483646 h 72"/>
                <a:gd name="T78" fmla="*/ 2147483646 w 67"/>
                <a:gd name="T79" fmla="*/ 2147483646 h 72"/>
                <a:gd name="T80" fmla="*/ 2147483646 w 67"/>
                <a:gd name="T81" fmla="*/ 2147483646 h 72"/>
                <a:gd name="T82" fmla="*/ 2147483646 w 67"/>
                <a:gd name="T83" fmla="*/ 2147483646 h 72"/>
                <a:gd name="T84" fmla="*/ 2147483646 w 67"/>
                <a:gd name="T85" fmla="*/ 2147483646 h 72"/>
                <a:gd name="T86" fmla="*/ 2147483646 w 67"/>
                <a:gd name="T87" fmla="*/ 2147483646 h 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7" h="72">
                  <a:moveTo>
                    <a:pt x="67" y="67"/>
                  </a:moveTo>
                  <a:cubicBezTo>
                    <a:pt x="67" y="70"/>
                    <a:pt x="64" y="72"/>
                    <a:pt x="61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2" y="72"/>
                    <a:pt x="0" y="70"/>
                    <a:pt x="0" y="6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2" y="11"/>
                    <a:pt x="5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3"/>
                    <a:pt x="13" y="0"/>
                    <a:pt x="1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5" y="3"/>
                    <a:pt x="25" y="7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3"/>
                    <a:pt x="44" y="0"/>
                    <a:pt x="4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7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4" y="11"/>
                    <a:pt x="67" y="13"/>
                    <a:pt x="67" y="16"/>
                  </a:cubicBezTo>
                  <a:lnTo>
                    <a:pt x="67" y="67"/>
                  </a:lnTo>
                  <a:close/>
                  <a:moveTo>
                    <a:pt x="61" y="67"/>
                  </a:moveTo>
                  <a:cubicBezTo>
                    <a:pt x="61" y="26"/>
                    <a:pt x="61" y="26"/>
                    <a:pt x="61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67"/>
                    <a:pt x="5" y="67"/>
                    <a:pt x="5" y="67"/>
                  </a:cubicBezTo>
                  <a:lnTo>
                    <a:pt x="61" y="67"/>
                  </a:lnTo>
                  <a:close/>
                  <a:moveTo>
                    <a:pt x="20" y="7"/>
                  </a:moveTo>
                  <a:cubicBezTo>
                    <a:pt x="20" y="6"/>
                    <a:pt x="20" y="5"/>
                    <a:pt x="19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6" y="20"/>
                    <a:pt x="16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0" y="19"/>
                    <a:pt x="20" y="18"/>
                  </a:cubicBezTo>
                  <a:lnTo>
                    <a:pt x="20" y="7"/>
                  </a:lnTo>
                  <a:close/>
                  <a:moveTo>
                    <a:pt x="51" y="7"/>
                  </a:moveTo>
                  <a:cubicBezTo>
                    <a:pt x="51" y="6"/>
                    <a:pt x="51" y="5"/>
                    <a:pt x="50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6" y="6"/>
                    <a:pt x="46" y="7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7" y="20"/>
                    <a:pt x="47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1" y="20"/>
                    <a:pt x="51" y="19"/>
                    <a:pt x="51" y="18"/>
                  </a:cubicBezTo>
                  <a:lnTo>
                    <a:pt x="51" y="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4" name="Freeform 53"/>
            <p:cNvSpPr>
              <a:spLocks/>
            </p:cNvSpPr>
            <p:nvPr/>
          </p:nvSpPr>
          <p:spPr bwMode="auto">
            <a:xfrm>
              <a:off x="16362311" y="9310805"/>
              <a:ext cx="209929" cy="115346"/>
            </a:xfrm>
            <a:custGeom>
              <a:avLst/>
              <a:gdLst>
                <a:gd name="T0" fmla="*/ 2147483646 w 42"/>
                <a:gd name="T1" fmla="*/ 2147483646 h 23"/>
                <a:gd name="T2" fmla="*/ 2147483646 w 42"/>
                <a:gd name="T3" fmla="*/ 2147483646 h 23"/>
                <a:gd name="T4" fmla="*/ 2147483646 w 42"/>
                <a:gd name="T5" fmla="*/ 2147483646 h 23"/>
                <a:gd name="T6" fmla="*/ 2147483646 w 42"/>
                <a:gd name="T7" fmla="*/ 2147483646 h 23"/>
                <a:gd name="T8" fmla="*/ 2147483646 w 42"/>
                <a:gd name="T9" fmla="*/ 2147483646 h 23"/>
                <a:gd name="T10" fmla="*/ 0 w 42"/>
                <a:gd name="T11" fmla="*/ 2147483646 h 23"/>
                <a:gd name="T12" fmla="*/ 2147483646 w 42"/>
                <a:gd name="T13" fmla="*/ 0 h 23"/>
                <a:gd name="T14" fmla="*/ 2147483646 w 42"/>
                <a:gd name="T15" fmla="*/ 0 h 23"/>
                <a:gd name="T16" fmla="*/ 2147483646 w 42"/>
                <a:gd name="T17" fmla="*/ 2147483646 h 23"/>
                <a:gd name="T18" fmla="*/ 2147483646 w 42"/>
                <a:gd name="T19" fmla="*/ 2147483646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23">
                  <a:moveTo>
                    <a:pt x="41" y="4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2" y="23"/>
                    <a:pt x="22" y="23"/>
                    <a:pt x="21" y="23"/>
                  </a:cubicBezTo>
                  <a:cubicBezTo>
                    <a:pt x="20" y="23"/>
                    <a:pt x="20" y="23"/>
                    <a:pt x="19" y="2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2" y="1"/>
                    <a:pt x="42" y="3"/>
                  </a:cubicBezTo>
                  <a:cubicBezTo>
                    <a:pt x="42" y="3"/>
                    <a:pt x="41" y="4"/>
                    <a:pt x="41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5" name="Freeform 54"/>
            <p:cNvSpPr>
              <a:spLocks noEditPoints="1"/>
            </p:cNvSpPr>
            <p:nvPr/>
          </p:nvSpPr>
          <p:spPr bwMode="auto">
            <a:xfrm>
              <a:off x="17082069" y="9206994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0 w 61"/>
                <a:gd name="T7" fmla="*/ 2147483646 h 62"/>
                <a:gd name="T8" fmla="*/ 0 w 61"/>
                <a:gd name="T9" fmla="*/ 2147483646 h 62"/>
                <a:gd name="T10" fmla="*/ 2147483646 w 61"/>
                <a:gd name="T11" fmla="*/ 0 h 62"/>
                <a:gd name="T12" fmla="*/ 2147483646 w 61"/>
                <a:gd name="T13" fmla="*/ 0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1" h="62">
                  <a:moveTo>
                    <a:pt x="61" y="51"/>
                  </a:moveTo>
                  <a:cubicBezTo>
                    <a:pt x="61" y="57"/>
                    <a:pt x="56" y="62"/>
                    <a:pt x="5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lnTo>
                    <a:pt x="61" y="51"/>
                  </a:lnTo>
                  <a:close/>
                  <a:moveTo>
                    <a:pt x="51" y="12"/>
                  </a:moveTo>
                  <a:cubicBezTo>
                    <a:pt x="51" y="11"/>
                    <a:pt x="51" y="11"/>
                    <a:pt x="5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52"/>
                    <a:pt x="11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2"/>
                    <a:pt x="51" y="51"/>
                    <a:pt x="51" y="51"/>
                  </a:cubicBezTo>
                  <a:lnTo>
                    <a:pt x="51" y="12"/>
                  </a:lnTo>
                  <a:close/>
                  <a:moveTo>
                    <a:pt x="41" y="44"/>
                  </a:moveTo>
                  <a:cubicBezTo>
                    <a:pt x="41" y="46"/>
                    <a:pt x="40" y="47"/>
                    <a:pt x="38" y="47"/>
                  </a:cubicBezTo>
                  <a:cubicBezTo>
                    <a:pt x="38" y="47"/>
                    <a:pt x="37" y="47"/>
                    <a:pt x="37" y="46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8" y="32"/>
                    <a:pt x="18" y="31"/>
                  </a:cubicBezTo>
                  <a:cubicBezTo>
                    <a:pt x="18" y="30"/>
                    <a:pt x="18" y="30"/>
                    <a:pt x="19" y="29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8" y="16"/>
                  </a:cubicBezTo>
                  <a:cubicBezTo>
                    <a:pt x="40" y="16"/>
                    <a:pt x="41" y="17"/>
                    <a:pt x="41" y="18"/>
                  </a:cubicBezTo>
                  <a:lnTo>
                    <a:pt x="41" y="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6" name="Freeform 55"/>
            <p:cNvSpPr>
              <a:spLocks noEditPoints="1"/>
            </p:cNvSpPr>
            <p:nvPr/>
          </p:nvSpPr>
          <p:spPr bwMode="auto">
            <a:xfrm>
              <a:off x="17799519" y="9206994"/>
              <a:ext cx="410631" cy="309127"/>
            </a:xfrm>
            <a:custGeom>
              <a:avLst/>
              <a:gdLst>
                <a:gd name="T0" fmla="*/ 2147483646 w 82"/>
                <a:gd name="T1" fmla="*/ 2147483646 h 62"/>
                <a:gd name="T2" fmla="*/ 0 w 82"/>
                <a:gd name="T3" fmla="*/ 2147483646 h 62"/>
                <a:gd name="T4" fmla="*/ 0 w 82"/>
                <a:gd name="T5" fmla="*/ 0 h 62"/>
                <a:gd name="T6" fmla="*/ 2147483646 w 82"/>
                <a:gd name="T7" fmla="*/ 0 h 62"/>
                <a:gd name="T8" fmla="*/ 2147483646 w 82"/>
                <a:gd name="T9" fmla="*/ 2147483646 h 62"/>
                <a:gd name="T10" fmla="*/ 2147483646 w 82"/>
                <a:gd name="T11" fmla="*/ 2147483646 h 62"/>
                <a:gd name="T12" fmla="*/ 2147483646 w 82"/>
                <a:gd name="T13" fmla="*/ 2147483646 h 62"/>
                <a:gd name="T14" fmla="*/ 2147483646 w 82"/>
                <a:gd name="T15" fmla="*/ 2147483646 h 62"/>
                <a:gd name="T16" fmla="*/ 2147483646 w 82"/>
                <a:gd name="T17" fmla="*/ 2147483646 h 62"/>
                <a:gd name="T18" fmla="*/ 2147483646 w 82"/>
                <a:gd name="T19" fmla="*/ 2147483646 h 62"/>
                <a:gd name="T20" fmla="*/ 2147483646 w 82"/>
                <a:gd name="T21" fmla="*/ 2147483646 h 62"/>
                <a:gd name="T22" fmla="*/ 2147483646 w 82"/>
                <a:gd name="T23" fmla="*/ 2147483646 h 62"/>
                <a:gd name="T24" fmla="*/ 2147483646 w 82"/>
                <a:gd name="T25" fmla="*/ 2147483646 h 62"/>
                <a:gd name="T26" fmla="*/ 2147483646 w 82"/>
                <a:gd name="T27" fmla="*/ 2147483646 h 62"/>
                <a:gd name="T28" fmla="*/ 2147483646 w 82"/>
                <a:gd name="T29" fmla="*/ 2147483646 h 62"/>
                <a:gd name="T30" fmla="*/ 2147483646 w 82"/>
                <a:gd name="T31" fmla="*/ 2147483646 h 62"/>
                <a:gd name="T32" fmla="*/ 2147483646 w 82"/>
                <a:gd name="T33" fmla="*/ 2147483646 h 62"/>
                <a:gd name="T34" fmla="*/ 2147483646 w 82"/>
                <a:gd name="T35" fmla="*/ 2147483646 h 62"/>
                <a:gd name="T36" fmla="*/ 2147483646 w 82"/>
                <a:gd name="T37" fmla="*/ 2147483646 h 62"/>
                <a:gd name="T38" fmla="*/ 2147483646 w 82"/>
                <a:gd name="T39" fmla="*/ 2147483646 h 62"/>
                <a:gd name="T40" fmla="*/ 2147483646 w 82"/>
                <a:gd name="T41" fmla="*/ 2147483646 h 62"/>
                <a:gd name="T42" fmla="*/ 2147483646 w 82"/>
                <a:gd name="T43" fmla="*/ 2147483646 h 62"/>
                <a:gd name="T44" fmla="*/ 2147483646 w 82"/>
                <a:gd name="T45" fmla="*/ 2147483646 h 62"/>
                <a:gd name="T46" fmla="*/ 2147483646 w 82"/>
                <a:gd name="T47" fmla="*/ 2147483646 h 62"/>
                <a:gd name="T48" fmla="*/ 2147483646 w 82"/>
                <a:gd name="T49" fmla="*/ 2147483646 h 62"/>
                <a:gd name="T50" fmla="*/ 2147483646 w 82"/>
                <a:gd name="T51" fmla="*/ 2147483646 h 62"/>
                <a:gd name="T52" fmla="*/ 2147483646 w 82"/>
                <a:gd name="T53" fmla="*/ 2147483646 h 62"/>
                <a:gd name="T54" fmla="*/ 2147483646 w 82"/>
                <a:gd name="T55" fmla="*/ 2147483646 h 62"/>
                <a:gd name="T56" fmla="*/ 2147483646 w 82"/>
                <a:gd name="T57" fmla="*/ 2147483646 h 62"/>
                <a:gd name="T58" fmla="*/ 2147483646 w 82"/>
                <a:gd name="T59" fmla="*/ 2147483646 h 62"/>
                <a:gd name="T60" fmla="*/ 2147483646 w 82"/>
                <a:gd name="T61" fmla="*/ 2147483646 h 62"/>
                <a:gd name="T62" fmla="*/ 2147483646 w 82"/>
                <a:gd name="T63" fmla="*/ 2147483646 h 62"/>
                <a:gd name="T64" fmla="*/ 2147483646 w 82"/>
                <a:gd name="T65" fmla="*/ 2147483646 h 62"/>
                <a:gd name="T66" fmla="*/ 2147483646 w 82"/>
                <a:gd name="T67" fmla="*/ 2147483646 h 62"/>
                <a:gd name="T68" fmla="*/ 2147483646 w 82"/>
                <a:gd name="T69" fmla="*/ 2147483646 h 62"/>
                <a:gd name="T70" fmla="*/ 2147483646 w 82"/>
                <a:gd name="T71" fmla="*/ 2147483646 h 62"/>
                <a:gd name="T72" fmla="*/ 2147483646 w 82"/>
                <a:gd name="T73" fmla="*/ 2147483646 h 62"/>
                <a:gd name="T74" fmla="*/ 2147483646 w 82"/>
                <a:gd name="T75" fmla="*/ 2147483646 h 62"/>
                <a:gd name="T76" fmla="*/ 2147483646 w 82"/>
                <a:gd name="T77" fmla="*/ 2147483646 h 62"/>
                <a:gd name="T78" fmla="*/ 2147483646 w 82"/>
                <a:gd name="T79" fmla="*/ 2147483646 h 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2" h="62">
                  <a:moveTo>
                    <a:pt x="82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2" y="62"/>
                  </a:lnTo>
                  <a:close/>
                  <a:moveTo>
                    <a:pt x="71" y="12"/>
                  </a:moveTo>
                  <a:cubicBezTo>
                    <a:pt x="71" y="12"/>
                    <a:pt x="70" y="11"/>
                    <a:pt x="69" y="11"/>
                  </a:cubicBezTo>
                  <a:cubicBezTo>
                    <a:pt x="67" y="9"/>
                    <a:pt x="55" y="8"/>
                    <a:pt x="41" y="8"/>
                  </a:cubicBezTo>
                  <a:cubicBezTo>
                    <a:pt x="28" y="8"/>
                    <a:pt x="15" y="9"/>
                    <a:pt x="13" y="11"/>
                  </a:cubicBezTo>
                  <a:cubicBezTo>
                    <a:pt x="12" y="11"/>
                    <a:pt x="11" y="12"/>
                    <a:pt x="11" y="12"/>
                  </a:cubicBezTo>
                  <a:cubicBezTo>
                    <a:pt x="8" y="16"/>
                    <a:pt x="8" y="20"/>
                    <a:pt x="8" y="31"/>
                  </a:cubicBezTo>
                  <a:cubicBezTo>
                    <a:pt x="8" y="42"/>
                    <a:pt x="8" y="46"/>
                    <a:pt x="11" y="50"/>
                  </a:cubicBezTo>
                  <a:cubicBezTo>
                    <a:pt x="11" y="51"/>
                    <a:pt x="12" y="51"/>
                    <a:pt x="13" y="51"/>
                  </a:cubicBezTo>
                  <a:cubicBezTo>
                    <a:pt x="15" y="53"/>
                    <a:pt x="28" y="54"/>
                    <a:pt x="41" y="54"/>
                  </a:cubicBezTo>
                  <a:cubicBezTo>
                    <a:pt x="55" y="54"/>
                    <a:pt x="67" y="53"/>
                    <a:pt x="69" y="51"/>
                  </a:cubicBezTo>
                  <a:cubicBezTo>
                    <a:pt x="70" y="51"/>
                    <a:pt x="71" y="51"/>
                    <a:pt x="71" y="50"/>
                  </a:cubicBezTo>
                  <a:cubicBezTo>
                    <a:pt x="74" y="47"/>
                    <a:pt x="74" y="42"/>
                    <a:pt x="74" y="31"/>
                  </a:cubicBezTo>
                  <a:cubicBezTo>
                    <a:pt x="74" y="20"/>
                    <a:pt x="74" y="16"/>
                    <a:pt x="71" y="12"/>
                  </a:cubicBezTo>
                  <a:close/>
                  <a:moveTo>
                    <a:pt x="40" y="36"/>
                  </a:moveTo>
                  <a:cubicBezTo>
                    <a:pt x="39" y="44"/>
                    <a:pt x="34" y="49"/>
                    <a:pt x="27" y="49"/>
                  </a:cubicBezTo>
                  <a:cubicBezTo>
                    <a:pt x="18" y="49"/>
                    <a:pt x="13" y="43"/>
                    <a:pt x="13" y="32"/>
                  </a:cubicBezTo>
                  <a:cubicBezTo>
                    <a:pt x="13" y="21"/>
                    <a:pt x="19" y="15"/>
                    <a:pt x="26" y="15"/>
                  </a:cubicBezTo>
                  <a:cubicBezTo>
                    <a:pt x="34" y="15"/>
                    <a:pt x="39" y="20"/>
                    <a:pt x="39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5"/>
                    <a:pt x="29" y="23"/>
                    <a:pt x="27" y="23"/>
                  </a:cubicBezTo>
                  <a:cubicBezTo>
                    <a:pt x="24" y="23"/>
                    <a:pt x="22" y="26"/>
                    <a:pt x="22" y="32"/>
                  </a:cubicBezTo>
                  <a:cubicBezTo>
                    <a:pt x="22" y="37"/>
                    <a:pt x="23" y="41"/>
                    <a:pt x="27" y="41"/>
                  </a:cubicBezTo>
                  <a:cubicBezTo>
                    <a:pt x="30" y="41"/>
                    <a:pt x="31" y="39"/>
                    <a:pt x="31" y="36"/>
                  </a:cubicBezTo>
                  <a:lnTo>
                    <a:pt x="40" y="36"/>
                  </a:lnTo>
                  <a:close/>
                  <a:moveTo>
                    <a:pt x="68" y="36"/>
                  </a:moveTo>
                  <a:cubicBezTo>
                    <a:pt x="67" y="44"/>
                    <a:pt x="63" y="49"/>
                    <a:pt x="56" y="49"/>
                  </a:cubicBezTo>
                  <a:cubicBezTo>
                    <a:pt x="47" y="49"/>
                    <a:pt x="42" y="43"/>
                    <a:pt x="42" y="32"/>
                  </a:cubicBezTo>
                  <a:cubicBezTo>
                    <a:pt x="42" y="21"/>
                    <a:pt x="47" y="15"/>
                    <a:pt x="55" y="15"/>
                  </a:cubicBezTo>
                  <a:cubicBezTo>
                    <a:pt x="63" y="15"/>
                    <a:pt x="67" y="20"/>
                    <a:pt x="68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5"/>
                    <a:pt x="58" y="23"/>
                    <a:pt x="55" y="23"/>
                  </a:cubicBezTo>
                  <a:cubicBezTo>
                    <a:pt x="52" y="23"/>
                    <a:pt x="50" y="26"/>
                    <a:pt x="50" y="32"/>
                  </a:cubicBezTo>
                  <a:cubicBezTo>
                    <a:pt x="50" y="37"/>
                    <a:pt x="51" y="41"/>
                    <a:pt x="55" y="41"/>
                  </a:cubicBezTo>
                  <a:cubicBezTo>
                    <a:pt x="58" y="41"/>
                    <a:pt x="60" y="39"/>
                    <a:pt x="60" y="36"/>
                  </a:cubicBezTo>
                  <a:lnTo>
                    <a:pt x="68" y="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7" name="Freeform 57"/>
            <p:cNvSpPr>
              <a:spLocks noEditPoints="1"/>
            </p:cNvSpPr>
            <p:nvPr/>
          </p:nvSpPr>
          <p:spPr bwMode="auto">
            <a:xfrm>
              <a:off x="19243649" y="9186231"/>
              <a:ext cx="329890" cy="325276"/>
            </a:xfrm>
            <a:custGeom>
              <a:avLst/>
              <a:gdLst>
                <a:gd name="T0" fmla="*/ 2147483646 w 66"/>
                <a:gd name="T1" fmla="*/ 2147483646 h 65"/>
                <a:gd name="T2" fmla="*/ 2147483646 w 66"/>
                <a:gd name="T3" fmla="*/ 2147483646 h 65"/>
                <a:gd name="T4" fmla="*/ 2147483646 w 66"/>
                <a:gd name="T5" fmla="*/ 2147483646 h 65"/>
                <a:gd name="T6" fmla="*/ 2147483646 w 66"/>
                <a:gd name="T7" fmla="*/ 2147483646 h 65"/>
                <a:gd name="T8" fmla="*/ 2147483646 w 66"/>
                <a:gd name="T9" fmla="*/ 2147483646 h 65"/>
                <a:gd name="T10" fmla="*/ 2147483646 w 66"/>
                <a:gd name="T11" fmla="*/ 2147483646 h 65"/>
                <a:gd name="T12" fmla="*/ 2147483646 w 66"/>
                <a:gd name="T13" fmla="*/ 2147483646 h 65"/>
                <a:gd name="T14" fmla="*/ 2147483646 w 66"/>
                <a:gd name="T15" fmla="*/ 2147483646 h 65"/>
                <a:gd name="T16" fmla="*/ 2147483646 w 66"/>
                <a:gd name="T17" fmla="*/ 2147483646 h 65"/>
                <a:gd name="T18" fmla="*/ 2147483646 w 66"/>
                <a:gd name="T19" fmla="*/ 2147483646 h 65"/>
                <a:gd name="T20" fmla="*/ 2147483646 w 66"/>
                <a:gd name="T21" fmla="*/ 2147483646 h 65"/>
                <a:gd name="T22" fmla="*/ 0 w 66"/>
                <a:gd name="T23" fmla="*/ 2147483646 h 65"/>
                <a:gd name="T24" fmla="*/ 2147483646 w 66"/>
                <a:gd name="T25" fmla="*/ 2147483646 h 65"/>
                <a:gd name="T26" fmla="*/ 2147483646 w 66"/>
                <a:gd name="T27" fmla="*/ 2147483646 h 65"/>
                <a:gd name="T28" fmla="*/ 2147483646 w 66"/>
                <a:gd name="T29" fmla="*/ 0 h 65"/>
                <a:gd name="T30" fmla="*/ 2147483646 w 66"/>
                <a:gd name="T31" fmla="*/ 2147483646 h 65"/>
                <a:gd name="T32" fmla="*/ 2147483646 w 66"/>
                <a:gd name="T33" fmla="*/ 2147483646 h 65"/>
                <a:gd name="T34" fmla="*/ 2147483646 w 66"/>
                <a:gd name="T35" fmla="*/ 2147483646 h 65"/>
                <a:gd name="T36" fmla="*/ 2147483646 w 66"/>
                <a:gd name="T37" fmla="*/ 2147483646 h 65"/>
                <a:gd name="T38" fmla="*/ 2147483646 w 66"/>
                <a:gd name="T39" fmla="*/ 2147483646 h 65"/>
                <a:gd name="T40" fmla="*/ 2147483646 w 66"/>
                <a:gd name="T41" fmla="*/ 2147483646 h 65"/>
                <a:gd name="T42" fmla="*/ 2147483646 w 66"/>
                <a:gd name="T43" fmla="*/ 2147483646 h 65"/>
                <a:gd name="T44" fmla="*/ 2147483646 w 66"/>
                <a:gd name="T45" fmla="*/ 2147483646 h 65"/>
                <a:gd name="T46" fmla="*/ 2147483646 w 66"/>
                <a:gd name="T47" fmla="*/ 2147483646 h 65"/>
                <a:gd name="T48" fmla="*/ 2147483646 w 66"/>
                <a:gd name="T49" fmla="*/ 2147483646 h 65"/>
                <a:gd name="T50" fmla="*/ 2147483646 w 66"/>
                <a:gd name="T51" fmla="*/ 2147483646 h 65"/>
                <a:gd name="T52" fmla="*/ 2147483646 w 66"/>
                <a:gd name="T53" fmla="*/ 2147483646 h 65"/>
                <a:gd name="T54" fmla="*/ 2147483646 w 66"/>
                <a:gd name="T55" fmla="*/ 2147483646 h 65"/>
                <a:gd name="T56" fmla="*/ 2147483646 w 66"/>
                <a:gd name="T57" fmla="*/ 2147483646 h 65"/>
                <a:gd name="T58" fmla="*/ 2147483646 w 66"/>
                <a:gd name="T59" fmla="*/ 2147483646 h 65"/>
                <a:gd name="T60" fmla="*/ 2147483646 w 66"/>
                <a:gd name="T61" fmla="*/ 2147483646 h 65"/>
                <a:gd name="T62" fmla="*/ 2147483646 w 66"/>
                <a:gd name="T63" fmla="*/ 2147483646 h 65"/>
                <a:gd name="T64" fmla="*/ 2147483646 w 66"/>
                <a:gd name="T65" fmla="*/ 2147483646 h 65"/>
                <a:gd name="T66" fmla="*/ 2147483646 w 66"/>
                <a:gd name="T67" fmla="*/ 2147483646 h 65"/>
                <a:gd name="T68" fmla="*/ 2147483646 w 66"/>
                <a:gd name="T69" fmla="*/ 2147483646 h 65"/>
                <a:gd name="T70" fmla="*/ 2147483646 w 66"/>
                <a:gd name="T71" fmla="*/ 2147483646 h 65"/>
                <a:gd name="T72" fmla="*/ 2147483646 w 66"/>
                <a:gd name="T73" fmla="*/ 2147483646 h 65"/>
                <a:gd name="T74" fmla="*/ 2147483646 w 66"/>
                <a:gd name="T75" fmla="*/ 2147483646 h 65"/>
                <a:gd name="T76" fmla="*/ 2147483646 w 66"/>
                <a:gd name="T77" fmla="*/ 2147483646 h 65"/>
                <a:gd name="T78" fmla="*/ 2147483646 w 66"/>
                <a:gd name="T79" fmla="*/ 2147483646 h 65"/>
                <a:gd name="T80" fmla="*/ 2147483646 w 66"/>
                <a:gd name="T81" fmla="*/ 2147483646 h 65"/>
                <a:gd name="T82" fmla="*/ 2147483646 w 66"/>
                <a:gd name="T83" fmla="*/ 2147483646 h 65"/>
                <a:gd name="T84" fmla="*/ 2147483646 w 66"/>
                <a:gd name="T85" fmla="*/ 2147483646 h 65"/>
                <a:gd name="T86" fmla="*/ 2147483646 w 66"/>
                <a:gd name="T87" fmla="*/ 2147483646 h 65"/>
                <a:gd name="T88" fmla="*/ 2147483646 w 66"/>
                <a:gd name="T89" fmla="*/ 2147483646 h 65"/>
                <a:gd name="T90" fmla="*/ 2147483646 w 66"/>
                <a:gd name="T91" fmla="*/ 2147483646 h 65"/>
                <a:gd name="T92" fmla="*/ 2147483646 w 66"/>
                <a:gd name="T93" fmla="*/ 2147483646 h 65"/>
                <a:gd name="T94" fmla="*/ 2147483646 w 66"/>
                <a:gd name="T95" fmla="*/ 2147483646 h 65"/>
                <a:gd name="T96" fmla="*/ 2147483646 w 66"/>
                <a:gd name="T97" fmla="*/ 2147483646 h 65"/>
                <a:gd name="T98" fmla="*/ 2147483646 w 66"/>
                <a:gd name="T99" fmla="*/ 2147483646 h 65"/>
                <a:gd name="T100" fmla="*/ 2147483646 w 66"/>
                <a:gd name="T101" fmla="*/ 2147483646 h 65"/>
                <a:gd name="T102" fmla="*/ 2147483646 w 66"/>
                <a:gd name="T103" fmla="*/ 2147483646 h 65"/>
                <a:gd name="T104" fmla="*/ 2147483646 w 66"/>
                <a:gd name="T105" fmla="*/ 2147483646 h 65"/>
                <a:gd name="T106" fmla="*/ 2147483646 w 66"/>
                <a:gd name="T107" fmla="*/ 2147483646 h 65"/>
                <a:gd name="T108" fmla="*/ 2147483646 w 66"/>
                <a:gd name="T109" fmla="*/ 2147483646 h 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6" h="65">
                  <a:moveTo>
                    <a:pt x="62" y="56"/>
                  </a:moveTo>
                  <a:cubicBezTo>
                    <a:pt x="56" y="62"/>
                    <a:pt x="56" y="62"/>
                    <a:pt x="56" y="62"/>
                  </a:cubicBezTo>
                  <a:cubicBezTo>
                    <a:pt x="54" y="64"/>
                    <a:pt x="51" y="65"/>
                    <a:pt x="48" y="65"/>
                  </a:cubicBezTo>
                  <a:cubicBezTo>
                    <a:pt x="45" y="65"/>
                    <a:pt x="42" y="64"/>
                    <a:pt x="40" y="62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0" y="52"/>
                    <a:pt x="28" y="49"/>
                    <a:pt x="28" y="46"/>
                  </a:cubicBezTo>
                  <a:cubicBezTo>
                    <a:pt x="28" y="42"/>
                    <a:pt x="30" y="39"/>
                    <a:pt x="32" y="37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6" y="36"/>
                    <a:pt x="23" y="37"/>
                    <a:pt x="20" y="37"/>
                  </a:cubicBezTo>
                  <a:cubicBezTo>
                    <a:pt x="17" y="37"/>
                    <a:pt x="14" y="36"/>
                    <a:pt x="12" y="3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" y="23"/>
                    <a:pt x="0" y="20"/>
                    <a:pt x="0" y="17"/>
                  </a:cubicBezTo>
                  <a:cubicBezTo>
                    <a:pt x="0" y="14"/>
                    <a:pt x="1" y="11"/>
                    <a:pt x="4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1"/>
                    <a:pt x="15" y="0"/>
                    <a:pt x="18" y="0"/>
                  </a:cubicBezTo>
                  <a:cubicBezTo>
                    <a:pt x="21" y="0"/>
                    <a:pt x="24" y="1"/>
                    <a:pt x="26" y="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6" y="14"/>
                    <a:pt x="37" y="17"/>
                    <a:pt x="37" y="20"/>
                  </a:cubicBezTo>
                  <a:cubicBezTo>
                    <a:pt x="37" y="23"/>
                    <a:pt x="36" y="26"/>
                    <a:pt x="34" y="28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40" y="30"/>
                    <a:pt x="43" y="28"/>
                    <a:pt x="46" y="28"/>
                  </a:cubicBezTo>
                  <a:cubicBezTo>
                    <a:pt x="49" y="28"/>
                    <a:pt x="52" y="29"/>
                    <a:pt x="54" y="32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4" y="42"/>
                    <a:pt x="66" y="45"/>
                    <a:pt x="66" y="48"/>
                  </a:cubicBezTo>
                  <a:cubicBezTo>
                    <a:pt x="66" y="51"/>
                    <a:pt x="64" y="54"/>
                    <a:pt x="62" y="56"/>
                  </a:cubicBezTo>
                  <a:close/>
                  <a:moveTo>
                    <a:pt x="29" y="17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19" y="8"/>
                    <a:pt x="18" y="8"/>
                  </a:cubicBezTo>
                  <a:cubicBezTo>
                    <a:pt x="17" y="8"/>
                    <a:pt x="16" y="8"/>
                    <a:pt x="15" y="9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9"/>
                    <a:pt x="19" y="29"/>
                    <a:pt x="20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2" y="27"/>
                    <a:pt x="20" y="26"/>
                    <a:pt x="20" y="24"/>
                  </a:cubicBezTo>
                  <a:cubicBezTo>
                    <a:pt x="20" y="22"/>
                    <a:pt x="22" y="20"/>
                    <a:pt x="24" y="20"/>
                  </a:cubicBezTo>
                  <a:cubicBezTo>
                    <a:pt x="26" y="20"/>
                    <a:pt x="27" y="21"/>
                    <a:pt x="28" y="23"/>
                  </a:cubicBezTo>
                  <a:cubicBezTo>
                    <a:pt x="29" y="22"/>
                    <a:pt x="30" y="21"/>
                    <a:pt x="30" y="20"/>
                  </a:cubicBezTo>
                  <a:cubicBezTo>
                    <a:pt x="30" y="19"/>
                    <a:pt x="29" y="18"/>
                    <a:pt x="29" y="17"/>
                  </a:cubicBezTo>
                  <a:close/>
                  <a:moveTo>
                    <a:pt x="57" y="45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6"/>
                    <a:pt x="47" y="36"/>
                    <a:pt x="46" y="36"/>
                  </a:cubicBezTo>
                  <a:cubicBezTo>
                    <a:pt x="45" y="36"/>
                    <a:pt x="44" y="36"/>
                    <a:pt x="43" y="37"/>
                  </a:cubicBezTo>
                  <a:cubicBezTo>
                    <a:pt x="44" y="39"/>
                    <a:pt x="46" y="40"/>
                    <a:pt x="46" y="42"/>
                  </a:cubicBezTo>
                  <a:cubicBezTo>
                    <a:pt x="46" y="44"/>
                    <a:pt x="44" y="46"/>
                    <a:pt x="42" y="46"/>
                  </a:cubicBezTo>
                  <a:cubicBezTo>
                    <a:pt x="40" y="46"/>
                    <a:pt x="39" y="44"/>
                    <a:pt x="37" y="43"/>
                  </a:cubicBezTo>
                  <a:cubicBezTo>
                    <a:pt x="37" y="43"/>
                    <a:pt x="36" y="44"/>
                    <a:pt x="36" y="46"/>
                  </a:cubicBezTo>
                  <a:cubicBezTo>
                    <a:pt x="36" y="47"/>
                    <a:pt x="36" y="48"/>
                    <a:pt x="37" y="4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7"/>
                    <a:pt x="47" y="58"/>
                    <a:pt x="48" y="58"/>
                  </a:cubicBezTo>
                  <a:cubicBezTo>
                    <a:pt x="49" y="58"/>
                    <a:pt x="50" y="57"/>
                    <a:pt x="51" y="57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0"/>
                    <a:pt x="58" y="49"/>
                    <a:pt x="58" y="48"/>
                  </a:cubicBezTo>
                  <a:cubicBezTo>
                    <a:pt x="58" y="47"/>
                    <a:pt x="58" y="46"/>
                    <a:pt x="57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8" name="Freeform 58"/>
            <p:cNvSpPr>
              <a:spLocks noEditPoints="1"/>
            </p:cNvSpPr>
            <p:nvPr/>
          </p:nvSpPr>
          <p:spPr bwMode="auto">
            <a:xfrm>
              <a:off x="19958793" y="9206994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0 w 62"/>
                <a:gd name="T3" fmla="*/ 2147483646 h 62"/>
                <a:gd name="T4" fmla="*/ 2147483646 w 62"/>
                <a:gd name="T5" fmla="*/ 0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  <a:moveTo>
                    <a:pt x="31" y="9"/>
                  </a:moveTo>
                  <a:cubicBezTo>
                    <a:pt x="19" y="9"/>
                    <a:pt x="9" y="19"/>
                    <a:pt x="9" y="31"/>
                  </a:cubicBezTo>
                  <a:cubicBezTo>
                    <a:pt x="9" y="43"/>
                    <a:pt x="19" y="53"/>
                    <a:pt x="31" y="53"/>
                  </a:cubicBezTo>
                  <a:cubicBezTo>
                    <a:pt x="43" y="53"/>
                    <a:pt x="53" y="43"/>
                    <a:pt x="53" y="31"/>
                  </a:cubicBezTo>
                  <a:cubicBezTo>
                    <a:pt x="53" y="19"/>
                    <a:pt x="43" y="9"/>
                    <a:pt x="31" y="9"/>
                  </a:cubicBezTo>
                  <a:close/>
                  <a:moveTo>
                    <a:pt x="31" y="45"/>
                  </a:moveTo>
                  <a:cubicBezTo>
                    <a:pt x="30" y="46"/>
                    <a:pt x="28" y="46"/>
                    <a:pt x="27" y="45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4" y="32"/>
                    <a:pt x="14" y="30"/>
                    <a:pt x="15" y="29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4"/>
                    <a:pt x="22" y="24"/>
                    <a:pt x="23" y="2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19"/>
                    <a:pt x="42" y="19"/>
                    <a:pt x="43" y="20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9" y="25"/>
                    <a:pt x="49" y="27"/>
                    <a:pt x="48" y="28"/>
                  </a:cubicBezTo>
                  <a:lnTo>
                    <a:pt x="31" y="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89" name="Freeform 59"/>
            <p:cNvSpPr>
              <a:spLocks noEditPoints="1"/>
            </p:cNvSpPr>
            <p:nvPr/>
          </p:nvSpPr>
          <p:spPr bwMode="auto">
            <a:xfrm>
              <a:off x="20676244" y="9206994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0 w 61"/>
                <a:gd name="T3" fmla="*/ 2147483646 h 62"/>
                <a:gd name="T4" fmla="*/ 2147483646 w 61"/>
                <a:gd name="T5" fmla="*/ 0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1" y="14"/>
                    <a:pt x="61" y="31"/>
                  </a:cubicBezTo>
                  <a:cubicBezTo>
                    <a:pt x="61" y="48"/>
                    <a:pt x="48" y="62"/>
                    <a:pt x="31" y="62"/>
                  </a:cubicBezTo>
                  <a:close/>
                  <a:moveTo>
                    <a:pt x="40" y="47"/>
                  </a:moveTo>
                  <a:cubicBezTo>
                    <a:pt x="41" y="46"/>
                    <a:pt x="41" y="45"/>
                    <a:pt x="40" y="44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8"/>
                    <a:pt x="41" y="16"/>
                    <a:pt x="40" y="1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0"/>
                    <a:pt x="34" y="10"/>
                    <a:pt x="33" y="11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30"/>
                    <a:pt x="13" y="32"/>
                    <a:pt x="14" y="33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4" y="52"/>
                    <a:pt x="35" y="52"/>
                    <a:pt x="36" y="51"/>
                  </a:cubicBezTo>
                  <a:lnTo>
                    <a:pt x="40" y="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0" name="Freeform 60"/>
            <p:cNvSpPr>
              <a:spLocks/>
            </p:cNvSpPr>
            <p:nvPr/>
          </p:nvSpPr>
          <p:spPr bwMode="auto">
            <a:xfrm>
              <a:off x="21425991" y="9186231"/>
              <a:ext cx="214544" cy="325276"/>
            </a:xfrm>
            <a:custGeom>
              <a:avLst/>
              <a:gdLst>
                <a:gd name="T0" fmla="*/ 2147483646 w 43"/>
                <a:gd name="T1" fmla="*/ 2147483646 h 65"/>
                <a:gd name="T2" fmla="*/ 2147483646 w 43"/>
                <a:gd name="T3" fmla="*/ 2147483646 h 65"/>
                <a:gd name="T4" fmla="*/ 2147483646 w 43"/>
                <a:gd name="T5" fmla="*/ 2147483646 h 65"/>
                <a:gd name="T6" fmla="*/ 2147483646 w 43"/>
                <a:gd name="T7" fmla="*/ 2147483646 h 65"/>
                <a:gd name="T8" fmla="*/ 2147483646 w 43"/>
                <a:gd name="T9" fmla="*/ 2147483646 h 65"/>
                <a:gd name="T10" fmla="*/ 2147483646 w 43"/>
                <a:gd name="T11" fmla="*/ 2147483646 h 65"/>
                <a:gd name="T12" fmla="*/ 2147483646 w 43"/>
                <a:gd name="T13" fmla="*/ 2147483646 h 65"/>
                <a:gd name="T14" fmla="*/ 2147483646 w 43"/>
                <a:gd name="T15" fmla="*/ 2147483646 h 65"/>
                <a:gd name="T16" fmla="*/ 2147483646 w 43"/>
                <a:gd name="T17" fmla="*/ 2147483646 h 65"/>
                <a:gd name="T18" fmla="*/ 2147483646 w 43"/>
                <a:gd name="T19" fmla="*/ 2147483646 h 65"/>
                <a:gd name="T20" fmla="*/ 2147483646 w 43"/>
                <a:gd name="T21" fmla="*/ 2147483646 h 65"/>
                <a:gd name="T22" fmla="*/ 2147483646 w 43"/>
                <a:gd name="T23" fmla="*/ 2147483646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65">
                  <a:moveTo>
                    <a:pt x="20" y="33"/>
                  </a:moveTo>
                  <a:cubicBezTo>
                    <a:pt x="42" y="54"/>
                    <a:pt x="42" y="54"/>
                    <a:pt x="42" y="54"/>
                  </a:cubicBezTo>
                  <a:cubicBezTo>
                    <a:pt x="43" y="55"/>
                    <a:pt x="43" y="57"/>
                    <a:pt x="42" y="58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5"/>
                    <a:pt x="32" y="65"/>
                    <a:pt x="31" y="6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4"/>
                    <a:pt x="0" y="32"/>
                    <a:pt x="1" y="3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0"/>
                    <a:pt x="34" y="0"/>
                    <a:pt x="35" y="1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9"/>
                    <a:pt x="43" y="10"/>
                    <a:pt x="42" y="11"/>
                  </a:cubicBezTo>
                  <a:lnTo>
                    <a:pt x="20" y="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1" name="Oval 61"/>
            <p:cNvSpPr>
              <a:spLocks noChangeArrowheads="1"/>
            </p:cNvSpPr>
            <p:nvPr/>
          </p:nvSpPr>
          <p:spPr bwMode="auto">
            <a:xfrm>
              <a:off x="22016562" y="9206994"/>
              <a:ext cx="304513" cy="30912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hangingPunct="1"/>
              <a:endParaRPr lang="en-US" altLang="en-US"/>
            </a:p>
          </p:txBody>
        </p:sp>
        <p:sp>
          <p:nvSpPr>
            <p:cNvPr id="392" name="Freeform 62"/>
            <p:cNvSpPr>
              <a:spLocks noEditPoints="1"/>
            </p:cNvSpPr>
            <p:nvPr/>
          </p:nvSpPr>
          <p:spPr bwMode="auto">
            <a:xfrm>
              <a:off x="9266237" y="9742199"/>
              <a:ext cx="359879" cy="359879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0 w 72"/>
                <a:gd name="T13" fmla="*/ 2147483646 h 72"/>
                <a:gd name="T14" fmla="*/ 0 w 72"/>
                <a:gd name="T15" fmla="*/ 2147483646 h 72"/>
                <a:gd name="T16" fmla="*/ 2147483646 w 72"/>
                <a:gd name="T17" fmla="*/ 0 h 72"/>
                <a:gd name="T18" fmla="*/ 2147483646 w 72"/>
                <a:gd name="T19" fmla="*/ 0 h 72"/>
                <a:gd name="T20" fmla="*/ 2147483646 w 72"/>
                <a:gd name="T21" fmla="*/ 2147483646 h 72"/>
                <a:gd name="T22" fmla="*/ 2147483646 w 72"/>
                <a:gd name="T23" fmla="*/ 2147483646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2" h="72">
                  <a:moveTo>
                    <a:pt x="72" y="68"/>
                  </a:moveTo>
                  <a:cubicBezTo>
                    <a:pt x="72" y="71"/>
                    <a:pt x="70" y="72"/>
                    <a:pt x="68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72"/>
                    <a:pt x="25" y="71"/>
                    <a:pt x="25" y="68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1" y="62"/>
                    <a:pt x="0" y="60"/>
                    <a:pt x="0" y="5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2"/>
                    <a:pt x="51" y="4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18"/>
                    <a:pt x="52" y="18"/>
                    <a:pt x="53" y="18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1" y="36"/>
                    <a:pt x="72" y="39"/>
                    <a:pt x="72" y="41"/>
                  </a:cubicBezTo>
                  <a:lnTo>
                    <a:pt x="72" y="68"/>
                  </a:lnTo>
                  <a:close/>
                  <a:moveTo>
                    <a:pt x="41" y="7"/>
                  </a:moveTo>
                  <a:cubicBezTo>
                    <a:pt x="41" y="6"/>
                    <a:pt x="40" y="5"/>
                    <a:pt x="4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1" y="11"/>
                    <a:pt x="1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0"/>
                    <a:pt x="41" y="9"/>
                  </a:cubicBezTo>
                  <a:lnTo>
                    <a:pt x="41" y="7"/>
                  </a:lnTo>
                  <a:close/>
                  <a:moveTo>
                    <a:pt x="67" y="67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8" y="41"/>
                    <a:pt x="46" y="40"/>
                    <a:pt x="46" y="38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67"/>
                    <a:pt x="31" y="67"/>
                    <a:pt x="31" y="67"/>
                  </a:cubicBezTo>
                  <a:lnTo>
                    <a:pt x="67" y="67"/>
                  </a:lnTo>
                  <a:close/>
                  <a:moveTo>
                    <a:pt x="63" y="36"/>
                  </a:moveTo>
                  <a:cubicBezTo>
                    <a:pt x="51" y="24"/>
                    <a:pt x="51" y="24"/>
                    <a:pt x="51" y="24"/>
                  </a:cubicBezTo>
                  <a:cubicBezTo>
                    <a:pt x="51" y="36"/>
                    <a:pt x="51" y="36"/>
                    <a:pt x="51" y="36"/>
                  </a:cubicBezTo>
                  <a:lnTo>
                    <a:pt x="63" y="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3" name="Freeform 63"/>
            <p:cNvSpPr>
              <a:spLocks noEditPoints="1"/>
            </p:cNvSpPr>
            <p:nvPr/>
          </p:nvSpPr>
          <p:spPr bwMode="auto">
            <a:xfrm>
              <a:off x="9891411" y="9767574"/>
              <a:ext cx="389870" cy="283751"/>
            </a:xfrm>
            <a:custGeom>
              <a:avLst/>
              <a:gdLst>
                <a:gd name="T0" fmla="*/ 2147483646 w 78"/>
                <a:gd name="T1" fmla="*/ 2147483646 h 57"/>
                <a:gd name="T2" fmla="*/ 2147483646 w 78"/>
                <a:gd name="T3" fmla="*/ 2147483646 h 57"/>
                <a:gd name="T4" fmla="*/ 0 w 78"/>
                <a:gd name="T5" fmla="*/ 2147483646 h 57"/>
                <a:gd name="T6" fmla="*/ 2147483646 w 78"/>
                <a:gd name="T7" fmla="*/ 2147483646 h 57"/>
                <a:gd name="T8" fmla="*/ 2147483646 w 78"/>
                <a:gd name="T9" fmla="*/ 2147483646 h 57"/>
                <a:gd name="T10" fmla="*/ 2147483646 w 78"/>
                <a:gd name="T11" fmla="*/ 0 h 57"/>
                <a:gd name="T12" fmla="*/ 2147483646 w 78"/>
                <a:gd name="T13" fmla="*/ 2147483646 h 57"/>
                <a:gd name="T14" fmla="*/ 2147483646 w 78"/>
                <a:gd name="T15" fmla="*/ 2147483646 h 57"/>
                <a:gd name="T16" fmla="*/ 2147483646 w 78"/>
                <a:gd name="T17" fmla="*/ 2147483646 h 57"/>
                <a:gd name="T18" fmla="*/ 2147483646 w 78"/>
                <a:gd name="T19" fmla="*/ 2147483646 h 57"/>
                <a:gd name="T20" fmla="*/ 2147483646 w 78"/>
                <a:gd name="T21" fmla="*/ 2147483646 h 57"/>
                <a:gd name="T22" fmla="*/ 2147483646 w 78"/>
                <a:gd name="T23" fmla="*/ 2147483646 h 57"/>
                <a:gd name="T24" fmla="*/ 2147483646 w 78"/>
                <a:gd name="T25" fmla="*/ 2147483646 h 57"/>
                <a:gd name="T26" fmla="*/ 2147483646 w 78"/>
                <a:gd name="T27" fmla="*/ 2147483646 h 57"/>
                <a:gd name="T28" fmla="*/ 2147483646 w 78"/>
                <a:gd name="T29" fmla="*/ 2147483646 h 57"/>
                <a:gd name="T30" fmla="*/ 2147483646 w 78"/>
                <a:gd name="T31" fmla="*/ 2147483646 h 57"/>
                <a:gd name="T32" fmla="*/ 2147483646 w 78"/>
                <a:gd name="T33" fmla="*/ 2147483646 h 57"/>
                <a:gd name="T34" fmla="*/ 2147483646 w 78"/>
                <a:gd name="T35" fmla="*/ 2147483646 h 57"/>
                <a:gd name="T36" fmla="*/ 2147483646 w 78"/>
                <a:gd name="T37" fmla="*/ 2147483646 h 57"/>
                <a:gd name="T38" fmla="*/ 2147483646 w 78"/>
                <a:gd name="T39" fmla="*/ 2147483646 h 57"/>
                <a:gd name="T40" fmla="*/ 2147483646 w 78"/>
                <a:gd name="T41" fmla="*/ 2147483646 h 57"/>
                <a:gd name="T42" fmla="*/ 2147483646 w 78"/>
                <a:gd name="T43" fmla="*/ 2147483646 h 57"/>
                <a:gd name="T44" fmla="*/ 2147483646 w 78"/>
                <a:gd name="T45" fmla="*/ 2147483646 h 57"/>
                <a:gd name="T46" fmla="*/ 2147483646 w 78"/>
                <a:gd name="T47" fmla="*/ 2147483646 h 57"/>
                <a:gd name="T48" fmla="*/ 2147483646 w 78"/>
                <a:gd name="T49" fmla="*/ 2147483646 h 57"/>
                <a:gd name="T50" fmla="*/ 2147483646 w 78"/>
                <a:gd name="T51" fmla="*/ 2147483646 h 57"/>
                <a:gd name="T52" fmla="*/ 2147483646 w 78"/>
                <a:gd name="T53" fmla="*/ 2147483646 h 57"/>
                <a:gd name="T54" fmla="*/ 2147483646 w 78"/>
                <a:gd name="T55" fmla="*/ 2147483646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8" h="57">
                  <a:moveTo>
                    <a:pt x="62" y="57"/>
                  </a:moveTo>
                  <a:cubicBezTo>
                    <a:pt x="18" y="57"/>
                    <a:pt x="18" y="57"/>
                    <a:pt x="18" y="57"/>
                  </a:cubicBezTo>
                  <a:cubicBezTo>
                    <a:pt x="9" y="57"/>
                    <a:pt x="0" y="49"/>
                    <a:pt x="0" y="39"/>
                  </a:cubicBezTo>
                  <a:cubicBezTo>
                    <a:pt x="0" y="32"/>
                    <a:pt x="5" y="26"/>
                    <a:pt x="11" y="23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1" y="10"/>
                    <a:pt x="20" y="0"/>
                    <a:pt x="31" y="0"/>
                  </a:cubicBezTo>
                  <a:cubicBezTo>
                    <a:pt x="40" y="0"/>
                    <a:pt x="47" y="6"/>
                    <a:pt x="50" y="13"/>
                  </a:cubicBezTo>
                  <a:cubicBezTo>
                    <a:pt x="52" y="12"/>
                    <a:pt x="55" y="11"/>
                    <a:pt x="57" y="11"/>
                  </a:cubicBezTo>
                  <a:cubicBezTo>
                    <a:pt x="63" y="11"/>
                    <a:pt x="67" y="15"/>
                    <a:pt x="67" y="21"/>
                  </a:cubicBezTo>
                  <a:cubicBezTo>
                    <a:pt x="67" y="23"/>
                    <a:pt x="67" y="25"/>
                    <a:pt x="66" y="27"/>
                  </a:cubicBezTo>
                  <a:cubicBezTo>
                    <a:pt x="73" y="28"/>
                    <a:pt x="78" y="34"/>
                    <a:pt x="78" y="42"/>
                  </a:cubicBezTo>
                  <a:cubicBezTo>
                    <a:pt x="78" y="50"/>
                    <a:pt x="71" y="57"/>
                    <a:pt x="62" y="57"/>
                  </a:cubicBezTo>
                  <a:close/>
                  <a:moveTo>
                    <a:pt x="51" y="31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6"/>
                    <a:pt x="31" y="16"/>
                    <a:pt x="31" y="17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1" y="32"/>
                    <a:pt x="21" y="33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1" y="31"/>
                    <a:pt x="51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4" name="Freeform 64"/>
            <p:cNvSpPr>
              <a:spLocks noEditPoints="1"/>
            </p:cNvSpPr>
            <p:nvPr/>
          </p:nvSpPr>
          <p:spPr bwMode="auto">
            <a:xfrm>
              <a:off x="10608862" y="9767574"/>
              <a:ext cx="205315" cy="309127"/>
            </a:xfrm>
            <a:custGeom>
              <a:avLst/>
              <a:gdLst>
                <a:gd name="T0" fmla="*/ 2147483646 w 41"/>
                <a:gd name="T1" fmla="*/ 2147483646 h 62"/>
                <a:gd name="T2" fmla="*/ 2147483646 w 41"/>
                <a:gd name="T3" fmla="*/ 2147483646 h 62"/>
                <a:gd name="T4" fmla="*/ 2147483646 w 41"/>
                <a:gd name="T5" fmla="*/ 2147483646 h 62"/>
                <a:gd name="T6" fmla="*/ 2147483646 w 41"/>
                <a:gd name="T7" fmla="*/ 2147483646 h 62"/>
                <a:gd name="T8" fmla="*/ 2147483646 w 41"/>
                <a:gd name="T9" fmla="*/ 2147483646 h 62"/>
                <a:gd name="T10" fmla="*/ 2147483646 w 41"/>
                <a:gd name="T11" fmla="*/ 2147483646 h 62"/>
                <a:gd name="T12" fmla="*/ 0 w 41"/>
                <a:gd name="T13" fmla="*/ 2147483646 h 62"/>
                <a:gd name="T14" fmla="*/ 2147483646 w 41"/>
                <a:gd name="T15" fmla="*/ 2147483646 h 62"/>
                <a:gd name="T16" fmla="*/ 2147483646 w 41"/>
                <a:gd name="T17" fmla="*/ 2147483646 h 62"/>
                <a:gd name="T18" fmla="*/ 0 w 41"/>
                <a:gd name="T19" fmla="*/ 2147483646 h 62"/>
                <a:gd name="T20" fmla="*/ 2147483646 w 41"/>
                <a:gd name="T21" fmla="*/ 0 h 62"/>
                <a:gd name="T22" fmla="*/ 2147483646 w 41"/>
                <a:gd name="T23" fmla="*/ 2147483646 h 62"/>
                <a:gd name="T24" fmla="*/ 2147483646 w 41"/>
                <a:gd name="T25" fmla="*/ 2147483646 h 62"/>
                <a:gd name="T26" fmla="*/ 2147483646 w 41"/>
                <a:gd name="T27" fmla="*/ 2147483646 h 62"/>
                <a:gd name="T28" fmla="*/ 2147483646 w 41"/>
                <a:gd name="T29" fmla="*/ 2147483646 h 62"/>
                <a:gd name="T30" fmla="*/ 2147483646 w 41"/>
                <a:gd name="T31" fmla="*/ 2147483646 h 62"/>
                <a:gd name="T32" fmla="*/ 2147483646 w 41"/>
                <a:gd name="T33" fmla="*/ 2147483646 h 62"/>
                <a:gd name="T34" fmla="*/ 2147483646 w 41"/>
                <a:gd name="T35" fmla="*/ 2147483646 h 62"/>
                <a:gd name="T36" fmla="*/ 2147483646 w 41"/>
                <a:gd name="T37" fmla="*/ 2147483646 h 62"/>
                <a:gd name="T38" fmla="*/ 2147483646 w 41"/>
                <a:gd name="T39" fmla="*/ 2147483646 h 62"/>
                <a:gd name="T40" fmla="*/ 2147483646 w 41"/>
                <a:gd name="T41" fmla="*/ 2147483646 h 62"/>
                <a:gd name="T42" fmla="*/ 2147483646 w 41"/>
                <a:gd name="T43" fmla="*/ 2147483646 h 62"/>
                <a:gd name="T44" fmla="*/ 2147483646 w 41"/>
                <a:gd name="T45" fmla="*/ 2147483646 h 62"/>
                <a:gd name="T46" fmla="*/ 2147483646 w 41"/>
                <a:gd name="T47" fmla="*/ 2147483646 h 62"/>
                <a:gd name="T48" fmla="*/ 2147483646 w 41"/>
                <a:gd name="T49" fmla="*/ 2147483646 h 62"/>
                <a:gd name="T50" fmla="*/ 2147483646 w 41"/>
                <a:gd name="T51" fmla="*/ 2147483646 h 62"/>
                <a:gd name="T52" fmla="*/ 2147483646 w 41"/>
                <a:gd name="T53" fmla="*/ 2147483646 h 62"/>
                <a:gd name="T54" fmla="*/ 2147483646 w 41"/>
                <a:gd name="T55" fmla="*/ 2147483646 h 62"/>
                <a:gd name="T56" fmla="*/ 2147483646 w 41"/>
                <a:gd name="T57" fmla="*/ 2147483646 h 62"/>
                <a:gd name="T58" fmla="*/ 2147483646 w 41"/>
                <a:gd name="T59" fmla="*/ 2147483646 h 62"/>
                <a:gd name="T60" fmla="*/ 2147483646 w 41"/>
                <a:gd name="T61" fmla="*/ 2147483646 h 62"/>
                <a:gd name="T62" fmla="*/ 2147483646 w 41"/>
                <a:gd name="T63" fmla="*/ 2147483646 h 62"/>
                <a:gd name="T64" fmla="*/ 2147483646 w 41"/>
                <a:gd name="T65" fmla="*/ 2147483646 h 62"/>
                <a:gd name="T66" fmla="*/ 2147483646 w 41"/>
                <a:gd name="T67" fmla="*/ 2147483646 h 62"/>
                <a:gd name="T68" fmla="*/ 2147483646 w 41"/>
                <a:gd name="T69" fmla="*/ 2147483646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" h="62">
                  <a:moveTo>
                    <a:pt x="37" y="20"/>
                  </a:moveTo>
                  <a:cubicBezTo>
                    <a:pt x="37" y="34"/>
                    <a:pt x="27" y="38"/>
                    <a:pt x="20" y="40"/>
                  </a:cubicBezTo>
                  <a:cubicBezTo>
                    <a:pt x="13" y="42"/>
                    <a:pt x="11" y="43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4" y="49"/>
                    <a:pt x="15" y="52"/>
                    <a:pt x="15" y="54"/>
                  </a:cubicBezTo>
                  <a:cubicBezTo>
                    <a:pt x="15" y="59"/>
                    <a:pt x="12" y="62"/>
                    <a:pt x="7" y="62"/>
                  </a:cubicBezTo>
                  <a:cubicBezTo>
                    <a:pt x="3" y="62"/>
                    <a:pt x="0" y="59"/>
                    <a:pt x="0" y="54"/>
                  </a:cubicBezTo>
                  <a:cubicBezTo>
                    <a:pt x="0" y="52"/>
                    <a:pt x="1" y="49"/>
                    <a:pt x="4" y="48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2" y="0"/>
                    <a:pt x="15" y="4"/>
                    <a:pt x="15" y="8"/>
                  </a:cubicBezTo>
                  <a:cubicBezTo>
                    <a:pt x="15" y="11"/>
                    <a:pt x="14" y="14"/>
                    <a:pt x="11" y="1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3" y="34"/>
                    <a:pt x="16" y="33"/>
                    <a:pt x="18" y="33"/>
                  </a:cubicBezTo>
                  <a:cubicBezTo>
                    <a:pt x="25" y="30"/>
                    <a:pt x="29" y="28"/>
                    <a:pt x="29" y="20"/>
                  </a:cubicBezTo>
                  <a:cubicBezTo>
                    <a:pt x="27" y="19"/>
                    <a:pt x="25" y="16"/>
                    <a:pt x="25" y="13"/>
                  </a:cubicBezTo>
                  <a:cubicBezTo>
                    <a:pt x="25" y="9"/>
                    <a:pt x="29" y="6"/>
                    <a:pt x="33" y="6"/>
                  </a:cubicBezTo>
                  <a:cubicBezTo>
                    <a:pt x="37" y="6"/>
                    <a:pt x="41" y="9"/>
                    <a:pt x="41" y="13"/>
                  </a:cubicBezTo>
                  <a:cubicBezTo>
                    <a:pt x="41" y="16"/>
                    <a:pt x="39" y="19"/>
                    <a:pt x="37" y="20"/>
                  </a:cubicBezTo>
                  <a:close/>
                  <a:moveTo>
                    <a:pt x="7" y="4"/>
                  </a:moveTo>
                  <a:cubicBezTo>
                    <a:pt x="5" y="4"/>
                    <a:pt x="4" y="6"/>
                    <a:pt x="4" y="8"/>
                  </a:cubicBezTo>
                  <a:cubicBezTo>
                    <a:pt x="4" y="10"/>
                    <a:pt x="5" y="12"/>
                    <a:pt x="7" y="12"/>
                  </a:cubicBezTo>
                  <a:cubicBezTo>
                    <a:pt x="10" y="12"/>
                    <a:pt x="11" y="10"/>
                    <a:pt x="11" y="8"/>
                  </a:cubicBezTo>
                  <a:cubicBezTo>
                    <a:pt x="11" y="6"/>
                    <a:pt x="10" y="4"/>
                    <a:pt x="7" y="4"/>
                  </a:cubicBezTo>
                  <a:close/>
                  <a:moveTo>
                    <a:pt x="7" y="51"/>
                  </a:moveTo>
                  <a:cubicBezTo>
                    <a:pt x="5" y="51"/>
                    <a:pt x="4" y="52"/>
                    <a:pt x="4" y="54"/>
                  </a:cubicBezTo>
                  <a:cubicBezTo>
                    <a:pt x="4" y="57"/>
                    <a:pt x="5" y="58"/>
                    <a:pt x="7" y="58"/>
                  </a:cubicBezTo>
                  <a:cubicBezTo>
                    <a:pt x="10" y="58"/>
                    <a:pt x="11" y="57"/>
                    <a:pt x="11" y="54"/>
                  </a:cubicBezTo>
                  <a:cubicBezTo>
                    <a:pt x="11" y="52"/>
                    <a:pt x="10" y="51"/>
                    <a:pt x="7" y="51"/>
                  </a:cubicBezTo>
                  <a:close/>
                  <a:moveTo>
                    <a:pt x="33" y="9"/>
                  </a:moveTo>
                  <a:cubicBezTo>
                    <a:pt x="31" y="9"/>
                    <a:pt x="29" y="11"/>
                    <a:pt x="29" y="13"/>
                  </a:cubicBezTo>
                  <a:cubicBezTo>
                    <a:pt x="29" y="15"/>
                    <a:pt x="31" y="17"/>
                    <a:pt x="33" y="17"/>
                  </a:cubicBezTo>
                  <a:cubicBezTo>
                    <a:pt x="35" y="17"/>
                    <a:pt x="37" y="15"/>
                    <a:pt x="37" y="13"/>
                  </a:cubicBezTo>
                  <a:cubicBezTo>
                    <a:pt x="37" y="11"/>
                    <a:pt x="35" y="9"/>
                    <a:pt x="33" y="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5" name="Freeform 65"/>
            <p:cNvSpPr>
              <a:spLocks noEditPoints="1"/>
            </p:cNvSpPr>
            <p:nvPr/>
          </p:nvSpPr>
          <p:spPr bwMode="auto">
            <a:xfrm>
              <a:off x="11328620" y="9746812"/>
              <a:ext cx="389868" cy="355265"/>
            </a:xfrm>
            <a:custGeom>
              <a:avLst/>
              <a:gdLst>
                <a:gd name="T0" fmla="*/ 2147483646 w 78"/>
                <a:gd name="T1" fmla="*/ 2147483646 h 71"/>
                <a:gd name="T2" fmla="*/ 2147483646 w 78"/>
                <a:gd name="T3" fmla="*/ 2147483646 h 71"/>
                <a:gd name="T4" fmla="*/ 2147483646 w 78"/>
                <a:gd name="T5" fmla="*/ 2147483646 h 71"/>
                <a:gd name="T6" fmla="*/ 2147483646 w 78"/>
                <a:gd name="T7" fmla="*/ 2147483646 h 71"/>
                <a:gd name="T8" fmla="*/ 2147483646 w 78"/>
                <a:gd name="T9" fmla="*/ 2147483646 h 71"/>
                <a:gd name="T10" fmla="*/ 2147483646 w 78"/>
                <a:gd name="T11" fmla="*/ 2147483646 h 71"/>
                <a:gd name="T12" fmla="*/ 2147483646 w 78"/>
                <a:gd name="T13" fmla="*/ 2147483646 h 71"/>
                <a:gd name="T14" fmla="*/ 2147483646 w 78"/>
                <a:gd name="T15" fmla="*/ 2147483646 h 71"/>
                <a:gd name="T16" fmla="*/ 0 w 78"/>
                <a:gd name="T17" fmla="*/ 2147483646 h 71"/>
                <a:gd name="T18" fmla="*/ 2147483646 w 78"/>
                <a:gd name="T19" fmla="*/ 2147483646 h 71"/>
                <a:gd name="T20" fmla="*/ 2147483646 w 78"/>
                <a:gd name="T21" fmla="*/ 2147483646 h 71"/>
                <a:gd name="T22" fmla="*/ 2147483646 w 78"/>
                <a:gd name="T23" fmla="*/ 2147483646 h 71"/>
                <a:gd name="T24" fmla="*/ 2147483646 w 78"/>
                <a:gd name="T25" fmla="*/ 2147483646 h 71"/>
                <a:gd name="T26" fmla="*/ 2147483646 w 78"/>
                <a:gd name="T27" fmla="*/ 2147483646 h 71"/>
                <a:gd name="T28" fmla="*/ 2147483646 w 78"/>
                <a:gd name="T29" fmla="*/ 2147483646 h 71"/>
                <a:gd name="T30" fmla="*/ 2147483646 w 78"/>
                <a:gd name="T31" fmla="*/ 2147483646 h 71"/>
                <a:gd name="T32" fmla="*/ 2147483646 w 78"/>
                <a:gd name="T33" fmla="*/ 2147483646 h 71"/>
                <a:gd name="T34" fmla="*/ 2147483646 w 78"/>
                <a:gd name="T35" fmla="*/ 2147483646 h 71"/>
                <a:gd name="T36" fmla="*/ 2147483646 w 78"/>
                <a:gd name="T37" fmla="*/ 2147483646 h 71"/>
                <a:gd name="T38" fmla="*/ 2147483646 w 78"/>
                <a:gd name="T39" fmla="*/ 2147483646 h 71"/>
                <a:gd name="T40" fmla="*/ 2147483646 w 78"/>
                <a:gd name="T41" fmla="*/ 2147483646 h 71"/>
                <a:gd name="T42" fmla="*/ 2147483646 w 78"/>
                <a:gd name="T43" fmla="*/ 2147483646 h 71"/>
                <a:gd name="T44" fmla="*/ 2147483646 w 78"/>
                <a:gd name="T45" fmla="*/ 2147483646 h 71"/>
                <a:gd name="T46" fmla="*/ 2147483646 w 78"/>
                <a:gd name="T47" fmla="*/ 2147483646 h 71"/>
                <a:gd name="T48" fmla="*/ 2147483646 w 78"/>
                <a:gd name="T49" fmla="*/ 2147483646 h 71"/>
                <a:gd name="T50" fmla="*/ 2147483646 w 78"/>
                <a:gd name="T51" fmla="*/ 2147483646 h 71"/>
                <a:gd name="T52" fmla="*/ 2147483646 w 78"/>
                <a:gd name="T53" fmla="*/ 2147483646 h 71"/>
                <a:gd name="T54" fmla="*/ 2147483646 w 78"/>
                <a:gd name="T55" fmla="*/ 0 h 71"/>
                <a:gd name="T56" fmla="*/ 2147483646 w 78"/>
                <a:gd name="T57" fmla="*/ 2147483646 h 71"/>
                <a:gd name="T58" fmla="*/ 2147483646 w 78"/>
                <a:gd name="T59" fmla="*/ 2147483646 h 71"/>
                <a:gd name="T60" fmla="*/ 2147483646 w 78"/>
                <a:gd name="T61" fmla="*/ 2147483646 h 71"/>
                <a:gd name="T62" fmla="*/ 2147483646 w 78"/>
                <a:gd name="T63" fmla="*/ 2147483646 h 71"/>
                <a:gd name="T64" fmla="*/ 2147483646 w 78"/>
                <a:gd name="T65" fmla="*/ 2147483646 h 71"/>
                <a:gd name="T66" fmla="*/ 2147483646 w 78"/>
                <a:gd name="T67" fmla="*/ 2147483646 h 71"/>
                <a:gd name="T68" fmla="*/ 2147483646 w 78"/>
                <a:gd name="T69" fmla="*/ 2147483646 h 71"/>
                <a:gd name="T70" fmla="*/ 2147483646 w 78"/>
                <a:gd name="T71" fmla="*/ 2147483646 h 71"/>
                <a:gd name="T72" fmla="*/ 2147483646 w 78"/>
                <a:gd name="T73" fmla="*/ 2147483646 h 71"/>
                <a:gd name="T74" fmla="*/ 2147483646 w 78"/>
                <a:gd name="T75" fmla="*/ 2147483646 h 71"/>
                <a:gd name="T76" fmla="*/ 2147483646 w 78"/>
                <a:gd name="T77" fmla="*/ 2147483646 h 71"/>
                <a:gd name="T78" fmla="*/ 2147483646 w 78"/>
                <a:gd name="T79" fmla="*/ 2147483646 h 71"/>
                <a:gd name="T80" fmla="*/ 2147483646 w 78"/>
                <a:gd name="T81" fmla="*/ 2147483646 h 71"/>
                <a:gd name="T82" fmla="*/ 2147483646 w 78"/>
                <a:gd name="T83" fmla="*/ 2147483646 h 71"/>
                <a:gd name="T84" fmla="*/ 2147483646 w 78"/>
                <a:gd name="T85" fmla="*/ 2147483646 h 71"/>
                <a:gd name="T86" fmla="*/ 2147483646 w 78"/>
                <a:gd name="T87" fmla="*/ 2147483646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8" h="71">
                  <a:moveTo>
                    <a:pt x="52" y="39"/>
                  </a:moveTo>
                  <a:cubicBezTo>
                    <a:pt x="52" y="40"/>
                    <a:pt x="51" y="40"/>
                    <a:pt x="51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2"/>
                    <a:pt x="44" y="43"/>
                    <a:pt x="43" y="44"/>
                  </a:cubicBezTo>
                  <a:cubicBezTo>
                    <a:pt x="45" y="46"/>
                    <a:pt x="46" y="47"/>
                    <a:pt x="47" y="49"/>
                  </a:cubicBezTo>
                  <a:cubicBezTo>
                    <a:pt x="47" y="49"/>
                    <a:pt x="47" y="49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52"/>
                    <a:pt x="42" y="56"/>
                    <a:pt x="41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3" y="53"/>
                    <a:pt x="32" y="54"/>
                  </a:cubicBezTo>
                  <a:cubicBezTo>
                    <a:pt x="32" y="56"/>
                    <a:pt x="32" y="58"/>
                    <a:pt x="31" y="60"/>
                  </a:cubicBezTo>
                  <a:cubicBezTo>
                    <a:pt x="31" y="61"/>
                    <a:pt x="30" y="61"/>
                    <a:pt x="30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1" y="61"/>
                    <a:pt x="21" y="60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4"/>
                    <a:pt x="18" y="53"/>
                    <a:pt x="17" y="53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0" y="55"/>
                    <a:pt x="5" y="51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47"/>
                    <a:pt x="8" y="46"/>
                    <a:pt x="9" y="44"/>
                  </a:cubicBezTo>
                  <a:cubicBezTo>
                    <a:pt x="8" y="43"/>
                    <a:pt x="8" y="42"/>
                    <a:pt x="8" y="41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0"/>
                    <a:pt x="0" y="3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7"/>
                    <a:pt x="9" y="26"/>
                  </a:cubicBezTo>
                  <a:cubicBezTo>
                    <a:pt x="8" y="25"/>
                    <a:pt x="7" y="23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6" y="19"/>
                    <a:pt x="11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9" y="17"/>
                    <a:pt x="20" y="17"/>
                  </a:cubicBezTo>
                  <a:cubicBezTo>
                    <a:pt x="21" y="15"/>
                    <a:pt x="21" y="13"/>
                    <a:pt x="21" y="11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1" y="10"/>
                    <a:pt x="31" y="11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4" y="18"/>
                    <a:pt x="35" y="18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5"/>
                    <a:pt x="47" y="20"/>
                    <a:pt x="47" y="21"/>
                  </a:cubicBezTo>
                  <a:cubicBezTo>
                    <a:pt x="47" y="21"/>
                    <a:pt x="47" y="21"/>
                    <a:pt x="47" y="22"/>
                  </a:cubicBezTo>
                  <a:cubicBezTo>
                    <a:pt x="46" y="23"/>
                    <a:pt x="45" y="25"/>
                    <a:pt x="43" y="26"/>
                  </a:cubicBezTo>
                  <a:cubicBezTo>
                    <a:pt x="44" y="27"/>
                    <a:pt x="44" y="28"/>
                    <a:pt x="45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1"/>
                    <a:pt x="52" y="31"/>
                    <a:pt x="52" y="32"/>
                  </a:cubicBezTo>
                  <a:lnTo>
                    <a:pt x="52" y="39"/>
                  </a:lnTo>
                  <a:close/>
                  <a:moveTo>
                    <a:pt x="26" y="25"/>
                  </a:moveTo>
                  <a:cubicBezTo>
                    <a:pt x="21" y="25"/>
                    <a:pt x="16" y="30"/>
                    <a:pt x="16" y="35"/>
                  </a:cubicBezTo>
                  <a:cubicBezTo>
                    <a:pt x="16" y="41"/>
                    <a:pt x="21" y="46"/>
                    <a:pt x="26" y="46"/>
                  </a:cubicBezTo>
                  <a:cubicBezTo>
                    <a:pt x="32" y="46"/>
                    <a:pt x="36" y="41"/>
                    <a:pt x="36" y="35"/>
                  </a:cubicBezTo>
                  <a:cubicBezTo>
                    <a:pt x="36" y="30"/>
                    <a:pt x="32" y="25"/>
                    <a:pt x="26" y="25"/>
                  </a:cubicBezTo>
                  <a:close/>
                  <a:moveTo>
                    <a:pt x="78" y="18"/>
                  </a:moveTo>
                  <a:cubicBezTo>
                    <a:pt x="78" y="18"/>
                    <a:pt x="72" y="19"/>
                    <a:pt x="72" y="19"/>
                  </a:cubicBezTo>
                  <a:cubicBezTo>
                    <a:pt x="71" y="20"/>
                    <a:pt x="71" y="20"/>
                    <a:pt x="70" y="21"/>
                  </a:cubicBezTo>
                  <a:cubicBezTo>
                    <a:pt x="71" y="22"/>
                    <a:pt x="72" y="26"/>
                    <a:pt x="72" y="26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68" y="30"/>
                    <a:pt x="67" y="30"/>
                  </a:cubicBezTo>
                  <a:cubicBezTo>
                    <a:pt x="67" y="30"/>
                    <a:pt x="64" y="26"/>
                    <a:pt x="63" y="25"/>
                  </a:cubicBezTo>
                  <a:cubicBezTo>
                    <a:pt x="63" y="25"/>
                    <a:pt x="63" y="25"/>
                    <a:pt x="62" y="25"/>
                  </a:cubicBezTo>
                  <a:cubicBezTo>
                    <a:pt x="62" y="25"/>
                    <a:pt x="61" y="25"/>
                    <a:pt x="61" y="25"/>
                  </a:cubicBezTo>
                  <a:cubicBezTo>
                    <a:pt x="61" y="26"/>
                    <a:pt x="58" y="30"/>
                    <a:pt x="57" y="30"/>
                  </a:cubicBezTo>
                  <a:cubicBezTo>
                    <a:pt x="57" y="30"/>
                    <a:pt x="53" y="27"/>
                    <a:pt x="52" y="27"/>
                  </a:cubicBezTo>
                  <a:cubicBezTo>
                    <a:pt x="52" y="27"/>
                    <a:pt x="52" y="27"/>
                    <a:pt x="52" y="26"/>
                  </a:cubicBezTo>
                  <a:cubicBezTo>
                    <a:pt x="52" y="26"/>
                    <a:pt x="54" y="22"/>
                    <a:pt x="54" y="21"/>
                  </a:cubicBezTo>
                  <a:cubicBezTo>
                    <a:pt x="53" y="20"/>
                    <a:pt x="53" y="20"/>
                    <a:pt x="53" y="19"/>
                  </a:cubicBezTo>
                  <a:cubicBezTo>
                    <a:pt x="52" y="19"/>
                    <a:pt x="47" y="18"/>
                    <a:pt x="47" y="18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52" y="11"/>
                    <a:pt x="53" y="11"/>
                  </a:cubicBezTo>
                  <a:cubicBezTo>
                    <a:pt x="53" y="10"/>
                    <a:pt x="53" y="9"/>
                    <a:pt x="54" y="9"/>
                  </a:cubicBezTo>
                  <a:cubicBezTo>
                    <a:pt x="54" y="8"/>
                    <a:pt x="52" y="4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7" y="0"/>
                    <a:pt x="57" y="0"/>
                  </a:cubicBezTo>
                  <a:cubicBezTo>
                    <a:pt x="58" y="0"/>
                    <a:pt x="61" y="4"/>
                    <a:pt x="61" y="5"/>
                  </a:cubicBezTo>
                  <a:cubicBezTo>
                    <a:pt x="61" y="4"/>
                    <a:pt x="62" y="4"/>
                    <a:pt x="62" y="4"/>
                  </a:cubicBezTo>
                  <a:cubicBezTo>
                    <a:pt x="63" y="4"/>
                    <a:pt x="63" y="4"/>
                    <a:pt x="63" y="5"/>
                  </a:cubicBezTo>
                  <a:cubicBezTo>
                    <a:pt x="64" y="3"/>
                    <a:pt x="66" y="1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72" y="2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4"/>
                    <a:pt x="71" y="8"/>
                    <a:pt x="70" y="9"/>
                  </a:cubicBezTo>
                  <a:cubicBezTo>
                    <a:pt x="71" y="9"/>
                    <a:pt x="71" y="10"/>
                    <a:pt x="72" y="11"/>
                  </a:cubicBezTo>
                  <a:cubicBezTo>
                    <a:pt x="72" y="11"/>
                    <a:pt x="78" y="11"/>
                    <a:pt x="78" y="12"/>
                  </a:cubicBezTo>
                  <a:lnTo>
                    <a:pt x="78" y="18"/>
                  </a:lnTo>
                  <a:close/>
                  <a:moveTo>
                    <a:pt x="78" y="59"/>
                  </a:moveTo>
                  <a:cubicBezTo>
                    <a:pt x="78" y="59"/>
                    <a:pt x="72" y="60"/>
                    <a:pt x="72" y="60"/>
                  </a:cubicBezTo>
                  <a:cubicBezTo>
                    <a:pt x="71" y="61"/>
                    <a:pt x="71" y="61"/>
                    <a:pt x="70" y="62"/>
                  </a:cubicBezTo>
                  <a:cubicBezTo>
                    <a:pt x="71" y="63"/>
                    <a:pt x="72" y="67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68" y="71"/>
                    <a:pt x="67" y="71"/>
                  </a:cubicBezTo>
                  <a:cubicBezTo>
                    <a:pt x="67" y="71"/>
                    <a:pt x="64" y="67"/>
                    <a:pt x="63" y="66"/>
                  </a:cubicBezTo>
                  <a:cubicBezTo>
                    <a:pt x="63" y="66"/>
                    <a:pt x="63" y="66"/>
                    <a:pt x="62" y="66"/>
                  </a:cubicBezTo>
                  <a:cubicBezTo>
                    <a:pt x="62" y="66"/>
                    <a:pt x="61" y="66"/>
                    <a:pt x="61" y="66"/>
                  </a:cubicBezTo>
                  <a:cubicBezTo>
                    <a:pt x="61" y="67"/>
                    <a:pt x="58" y="71"/>
                    <a:pt x="57" y="71"/>
                  </a:cubicBezTo>
                  <a:cubicBezTo>
                    <a:pt x="57" y="71"/>
                    <a:pt x="53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7"/>
                    <a:pt x="54" y="63"/>
                    <a:pt x="54" y="62"/>
                  </a:cubicBezTo>
                  <a:cubicBezTo>
                    <a:pt x="53" y="61"/>
                    <a:pt x="53" y="61"/>
                    <a:pt x="53" y="60"/>
                  </a:cubicBezTo>
                  <a:cubicBezTo>
                    <a:pt x="52" y="60"/>
                    <a:pt x="47" y="59"/>
                    <a:pt x="47" y="59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2"/>
                    <a:pt x="52" y="52"/>
                    <a:pt x="53" y="52"/>
                  </a:cubicBezTo>
                  <a:cubicBezTo>
                    <a:pt x="53" y="51"/>
                    <a:pt x="53" y="50"/>
                    <a:pt x="54" y="50"/>
                  </a:cubicBezTo>
                  <a:cubicBezTo>
                    <a:pt x="54" y="49"/>
                    <a:pt x="52" y="45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3" y="44"/>
                    <a:pt x="57" y="41"/>
                    <a:pt x="57" y="41"/>
                  </a:cubicBezTo>
                  <a:cubicBezTo>
                    <a:pt x="58" y="41"/>
                    <a:pt x="61" y="45"/>
                    <a:pt x="61" y="46"/>
                  </a:cubicBezTo>
                  <a:cubicBezTo>
                    <a:pt x="61" y="46"/>
                    <a:pt x="62" y="46"/>
                    <a:pt x="62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4" y="44"/>
                    <a:pt x="66" y="43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8" y="41"/>
                    <a:pt x="72" y="44"/>
                    <a:pt x="72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45"/>
                    <a:pt x="71" y="49"/>
                    <a:pt x="70" y="50"/>
                  </a:cubicBezTo>
                  <a:cubicBezTo>
                    <a:pt x="71" y="50"/>
                    <a:pt x="71" y="51"/>
                    <a:pt x="72" y="52"/>
                  </a:cubicBezTo>
                  <a:cubicBezTo>
                    <a:pt x="72" y="52"/>
                    <a:pt x="78" y="52"/>
                    <a:pt x="78" y="53"/>
                  </a:cubicBezTo>
                  <a:lnTo>
                    <a:pt x="78" y="59"/>
                  </a:lnTo>
                  <a:close/>
                  <a:moveTo>
                    <a:pt x="62" y="10"/>
                  </a:moveTo>
                  <a:cubicBezTo>
                    <a:pt x="59" y="10"/>
                    <a:pt x="57" y="12"/>
                    <a:pt x="57" y="15"/>
                  </a:cubicBezTo>
                  <a:cubicBezTo>
                    <a:pt x="57" y="18"/>
                    <a:pt x="59" y="20"/>
                    <a:pt x="62" y="20"/>
                  </a:cubicBezTo>
                  <a:cubicBezTo>
                    <a:pt x="65" y="20"/>
                    <a:pt x="67" y="18"/>
                    <a:pt x="67" y="15"/>
                  </a:cubicBezTo>
                  <a:cubicBezTo>
                    <a:pt x="67" y="12"/>
                    <a:pt x="65" y="10"/>
                    <a:pt x="62" y="10"/>
                  </a:cubicBezTo>
                  <a:close/>
                  <a:moveTo>
                    <a:pt x="62" y="51"/>
                  </a:moveTo>
                  <a:cubicBezTo>
                    <a:pt x="59" y="51"/>
                    <a:pt x="57" y="53"/>
                    <a:pt x="57" y="56"/>
                  </a:cubicBezTo>
                  <a:cubicBezTo>
                    <a:pt x="57" y="59"/>
                    <a:pt x="59" y="61"/>
                    <a:pt x="62" y="61"/>
                  </a:cubicBezTo>
                  <a:cubicBezTo>
                    <a:pt x="65" y="61"/>
                    <a:pt x="67" y="59"/>
                    <a:pt x="67" y="56"/>
                  </a:cubicBezTo>
                  <a:cubicBezTo>
                    <a:pt x="67" y="53"/>
                    <a:pt x="65" y="51"/>
                    <a:pt x="62" y="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6" name="Freeform 66"/>
            <p:cNvSpPr>
              <a:spLocks noEditPoints="1"/>
            </p:cNvSpPr>
            <p:nvPr/>
          </p:nvSpPr>
          <p:spPr bwMode="auto">
            <a:xfrm>
              <a:off x="12048378" y="9797565"/>
              <a:ext cx="359879" cy="279136"/>
            </a:xfrm>
            <a:custGeom>
              <a:avLst/>
              <a:gdLst>
                <a:gd name="T0" fmla="*/ 2147483646 w 72"/>
                <a:gd name="T1" fmla="*/ 2147483646 h 56"/>
                <a:gd name="T2" fmla="*/ 2147483646 w 72"/>
                <a:gd name="T3" fmla="*/ 2147483646 h 56"/>
                <a:gd name="T4" fmla="*/ 2147483646 w 72"/>
                <a:gd name="T5" fmla="*/ 2147483646 h 56"/>
                <a:gd name="T6" fmla="*/ 2147483646 w 72"/>
                <a:gd name="T7" fmla="*/ 2147483646 h 56"/>
                <a:gd name="T8" fmla="*/ 2147483646 w 72"/>
                <a:gd name="T9" fmla="*/ 2147483646 h 56"/>
                <a:gd name="T10" fmla="*/ 2147483646 w 72"/>
                <a:gd name="T11" fmla="*/ 2147483646 h 56"/>
                <a:gd name="T12" fmla="*/ 2147483646 w 72"/>
                <a:gd name="T13" fmla="*/ 2147483646 h 56"/>
                <a:gd name="T14" fmla="*/ 2147483646 w 72"/>
                <a:gd name="T15" fmla="*/ 2147483646 h 56"/>
                <a:gd name="T16" fmla="*/ 0 w 72"/>
                <a:gd name="T17" fmla="*/ 2147483646 h 56"/>
                <a:gd name="T18" fmla="*/ 2147483646 w 72"/>
                <a:gd name="T19" fmla="*/ 0 h 56"/>
                <a:gd name="T20" fmla="*/ 2147483646 w 72"/>
                <a:gd name="T21" fmla="*/ 2147483646 h 56"/>
                <a:gd name="T22" fmla="*/ 2147483646 w 72"/>
                <a:gd name="T23" fmla="*/ 2147483646 h 56"/>
                <a:gd name="T24" fmla="*/ 2147483646 w 72"/>
                <a:gd name="T25" fmla="*/ 2147483646 h 56"/>
                <a:gd name="T26" fmla="*/ 2147483646 w 72"/>
                <a:gd name="T27" fmla="*/ 2147483646 h 56"/>
                <a:gd name="T28" fmla="*/ 2147483646 w 72"/>
                <a:gd name="T29" fmla="*/ 2147483646 h 56"/>
                <a:gd name="T30" fmla="*/ 2147483646 w 72"/>
                <a:gd name="T31" fmla="*/ 2147483646 h 56"/>
                <a:gd name="T32" fmla="*/ 2147483646 w 72"/>
                <a:gd name="T33" fmla="*/ 2147483646 h 56"/>
                <a:gd name="T34" fmla="*/ 2147483646 w 72"/>
                <a:gd name="T35" fmla="*/ 2147483646 h 56"/>
                <a:gd name="T36" fmla="*/ 2147483646 w 72"/>
                <a:gd name="T37" fmla="*/ 2147483646 h 56"/>
                <a:gd name="T38" fmla="*/ 2147483646 w 72"/>
                <a:gd name="T39" fmla="*/ 2147483646 h 56"/>
                <a:gd name="T40" fmla="*/ 2147483646 w 72"/>
                <a:gd name="T41" fmla="*/ 2147483646 h 56"/>
                <a:gd name="T42" fmla="*/ 2147483646 w 72"/>
                <a:gd name="T43" fmla="*/ 2147483646 h 56"/>
                <a:gd name="T44" fmla="*/ 2147483646 w 72"/>
                <a:gd name="T45" fmla="*/ 2147483646 h 56"/>
                <a:gd name="T46" fmla="*/ 2147483646 w 72"/>
                <a:gd name="T47" fmla="*/ 2147483646 h 56"/>
                <a:gd name="T48" fmla="*/ 2147483646 w 72"/>
                <a:gd name="T49" fmla="*/ 2147483646 h 56"/>
                <a:gd name="T50" fmla="*/ 2147483646 w 72"/>
                <a:gd name="T51" fmla="*/ 2147483646 h 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2" h="56">
                  <a:moveTo>
                    <a:pt x="29" y="41"/>
                  </a:moveTo>
                  <a:cubicBezTo>
                    <a:pt x="26" y="41"/>
                    <a:pt x="24" y="40"/>
                    <a:pt x="22" y="40"/>
                  </a:cubicBezTo>
                  <a:cubicBezTo>
                    <a:pt x="18" y="42"/>
                    <a:pt x="15" y="44"/>
                    <a:pt x="11" y="45"/>
                  </a:cubicBezTo>
                  <a:cubicBezTo>
                    <a:pt x="9" y="45"/>
                    <a:pt x="8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6"/>
                    <a:pt x="6" y="45"/>
                    <a:pt x="6" y="45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8" y="41"/>
                    <a:pt x="10" y="40"/>
                    <a:pt x="11" y="36"/>
                  </a:cubicBezTo>
                  <a:cubicBezTo>
                    <a:pt x="5" y="32"/>
                    <a:pt x="0" y="27"/>
                    <a:pt x="0" y="20"/>
                  </a:cubicBezTo>
                  <a:cubicBezTo>
                    <a:pt x="0" y="9"/>
                    <a:pt x="13" y="0"/>
                    <a:pt x="29" y="0"/>
                  </a:cubicBezTo>
                  <a:cubicBezTo>
                    <a:pt x="44" y="0"/>
                    <a:pt x="57" y="9"/>
                    <a:pt x="57" y="20"/>
                  </a:cubicBezTo>
                  <a:cubicBezTo>
                    <a:pt x="57" y="32"/>
                    <a:pt x="44" y="41"/>
                    <a:pt x="29" y="41"/>
                  </a:cubicBezTo>
                  <a:close/>
                  <a:moveTo>
                    <a:pt x="62" y="47"/>
                  </a:moveTo>
                  <a:cubicBezTo>
                    <a:pt x="63" y="50"/>
                    <a:pt x="65" y="51"/>
                    <a:pt x="66" y="53"/>
                  </a:cubicBezTo>
                  <a:cubicBezTo>
                    <a:pt x="67" y="54"/>
                    <a:pt x="67" y="54"/>
                    <a:pt x="67" y="55"/>
                  </a:cubicBezTo>
                  <a:cubicBezTo>
                    <a:pt x="67" y="56"/>
                    <a:pt x="67" y="56"/>
                    <a:pt x="66" y="56"/>
                  </a:cubicBezTo>
                  <a:cubicBezTo>
                    <a:pt x="65" y="56"/>
                    <a:pt x="63" y="56"/>
                    <a:pt x="62" y="55"/>
                  </a:cubicBezTo>
                  <a:cubicBezTo>
                    <a:pt x="58" y="54"/>
                    <a:pt x="55" y="53"/>
                    <a:pt x="51" y="50"/>
                  </a:cubicBezTo>
                  <a:cubicBezTo>
                    <a:pt x="49" y="51"/>
                    <a:pt x="47" y="51"/>
                    <a:pt x="44" y="51"/>
                  </a:cubicBezTo>
                  <a:cubicBezTo>
                    <a:pt x="37" y="51"/>
                    <a:pt x="30" y="49"/>
                    <a:pt x="25" y="46"/>
                  </a:cubicBezTo>
                  <a:cubicBezTo>
                    <a:pt x="26" y="46"/>
                    <a:pt x="28" y="46"/>
                    <a:pt x="29" y="46"/>
                  </a:cubicBezTo>
                  <a:cubicBezTo>
                    <a:pt x="37" y="46"/>
                    <a:pt x="46" y="43"/>
                    <a:pt x="52" y="39"/>
                  </a:cubicBezTo>
                  <a:cubicBezTo>
                    <a:pt x="58" y="34"/>
                    <a:pt x="62" y="27"/>
                    <a:pt x="62" y="20"/>
                  </a:cubicBezTo>
                  <a:cubicBezTo>
                    <a:pt x="62" y="18"/>
                    <a:pt x="62" y="16"/>
                    <a:pt x="61" y="14"/>
                  </a:cubicBezTo>
                  <a:cubicBezTo>
                    <a:pt x="68" y="18"/>
                    <a:pt x="72" y="24"/>
                    <a:pt x="72" y="30"/>
                  </a:cubicBezTo>
                  <a:cubicBezTo>
                    <a:pt x="72" y="37"/>
                    <a:pt x="68" y="43"/>
                    <a:pt x="62" y="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7" name="Freeform 67"/>
            <p:cNvSpPr>
              <a:spLocks noEditPoints="1"/>
            </p:cNvSpPr>
            <p:nvPr/>
          </p:nvSpPr>
          <p:spPr bwMode="auto">
            <a:xfrm>
              <a:off x="12768136" y="9742199"/>
              <a:ext cx="357571" cy="359879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0 w 72"/>
                <a:gd name="T15" fmla="*/ 2147483646 h 72"/>
                <a:gd name="T16" fmla="*/ 0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2" h="72">
                  <a:moveTo>
                    <a:pt x="72" y="20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71"/>
                    <a:pt x="71" y="72"/>
                    <a:pt x="69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8" y="72"/>
                    <a:pt x="26" y="71"/>
                    <a:pt x="26" y="6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57"/>
                    <a:pt x="0" y="55"/>
                    <a:pt x="0" y="5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2" y="21"/>
                    <a:pt x="3" y="1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2"/>
                    <a:pt x="24" y="0"/>
                    <a:pt x="26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7" y="2"/>
                    <a:pt x="47" y="4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6"/>
                    <a:pt x="50" y="16"/>
                    <a:pt x="52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1" y="16"/>
                    <a:pt x="72" y="17"/>
                    <a:pt x="72" y="20"/>
                  </a:cubicBezTo>
                  <a:close/>
                  <a:moveTo>
                    <a:pt x="42" y="22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4"/>
                    <a:pt x="24" y="26"/>
                    <a:pt x="22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39"/>
                    <a:pt x="27" y="36"/>
                    <a:pt x="29" y="35"/>
                  </a:cubicBezTo>
                  <a:lnTo>
                    <a:pt x="42" y="22"/>
                  </a:lnTo>
                  <a:close/>
                  <a:moveTo>
                    <a:pt x="9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9" y="21"/>
                  </a:lnTo>
                  <a:close/>
                  <a:moveTo>
                    <a:pt x="67" y="21"/>
                  </a:moveTo>
                  <a:cubicBezTo>
                    <a:pt x="52" y="21"/>
                    <a:pt x="52" y="21"/>
                    <a:pt x="52" y="21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40"/>
                    <a:pt x="50" y="41"/>
                    <a:pt x="48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67" y="67"/>
                    <a:pt x="67" y="67"/>
                    <a:pt x="67" y="67"/>
                  </a:cubicBezTo>
                  <a:lnTo>
                    <a:pt x="67" y="21"/>
                  </a:lnTo>
                  <a:close/>
                  <a:moveTo>
                    <a:pt x="35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24"/>
                    <a:pt x="47" y="24"/>
                    <a:pt x="47" y="24"/>
                  </a:cubicBezTo>
                  <a:lnTo>
                    <a:pt x="35" y="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8" name="Freeform 68"/>
            <p:cNvSpPr>
              <a:spLocks noEditPoints="1"/>
            </p:cNvSpPr>
            <p:nvPr/>
          </p:nvSpPr>
          <p:spPr bwMode="auto">
            <a:xfrm>
              <a:off x="13485586" y="9767574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0 w 62"/>
                <a:gd name="T23" fmla="*/ 2147483646 h 62"/>
                <a:gd name="T24" fmla="*/ 0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0 h 62"/>
                <a:gd name="T36" fmla="*/ 2147483646 w 62"/>
                <a:gd name="T37" fmla="*/ 0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2147483646 w 62"/>
                <a:gd name="T59" fmla="*/ 2147483646 h 62"/>
                <a:gd name="T60" fmla="*/ 2147483646 w 62"/>
                <a:gd name="T61" fmla="*/ 2147483646 h 62"/>
                <a:gd name="T62" fmla="*/ 2147483646 w 62"/>
                <a:gd name="T63" fmla="*/ 2147483646 h 62"/>
                <a:gd name="T64" fmla="*/ 2147483646 w 62"/>
                <a:gd name="T65" fmla="*/ 2147483646 h 62"/>
                <a:gd name="T66" fmla="*/ 2147483646 w 62"/>
                <a:gd name="T67" fmla="*/ 2147483646 h 62"/>
                <a:gd name="T68" fmla="*/ 2147483646 w 62"/>
                <a:gd name="T69" fmla="*/ 2147483646 h 62"/>
                <a:gd name="T70" fmla="*/ 2147483646 w 62"/>
                <a:gd name="T71" fmla="*/ 2147483646 h 62"/>
                <a:gd name="T72" fmla="*/ 2147483646 w 62"/>
                <a:gd name="T73" fmla="*/ 2147483646 h 62"/>
                <a:gd name="T74" fmla="*/ 2147483646 w 62"/>
                <a:gd name="T75" fmla="*/ 2147483646 h 62"/>
                <a:gd name="T76" fmla="*/ 2147483646 w 62"/>
                <a:gd name="T77" fmla="*/ 2147483646 h 62"/>
                <a:gd name="T78" fmla="*/ 2147483646 w 62"/>
                <a:gd name="T79" fmla="*/ 2147483646 h 62"/>
                <a:gd name="T80" fmla="*/ 2147483646 w 62"/>
                <a:gd name="T81" fmla="*/ 2147483646 h 62"/>
                <a:gd name="T82" fmla="*/ 2147483646 w 62"/>
                <a:gd name="T83" fmla="*/ 2147483646 h 62"/>
                <a:gd name="T84" fmla="*/ 2147483646 w 62"/>
                <a:gd name="T85" fmla="*/ 2147483646 h 62"/>
                <a:gd name="T86" fmla="*/ 2147483646 w 62"/>
                <a:gd name="T87" fmla="*/ 2147483646 h 62"/>
                <a:gd name="T88" fmla="*/ 2147483646 w 62"/>
                <a:gd name="T89" fmla="*/ 2147483646 h 62"/>
                <a:gd name="T90" fmla="*/ 2147483646 w 62"/>
                <a:gd name="T91" fmla="*/ 2147483646 h 62"/>
                <a:gd name="T92" fmla="*/ 2147483646 w 62"/>
                <a:gd name="T93" fmla="*/ 2147483646 h 62"/>
                <a:gd name="T94" fmla="*/ 2147483646 w 62"/>
                <a:gd name="T95" fmla="*/ 2147483646 h 62"/>
                <a:gd name="T96" fmla="*/ 2147483646 w 62"/>
                <a:gd name="T97" fmla="*/ 2147483646 h 62"/>
                <a:gd name="T98" fmla="*/ 2147483646 w 62"/>
                <a:gd name="T99" fmla="*/ 214748364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2" h="62">
                  <a:moveTo>
                    <a:pt x="62" y="34"/>
                  </a:moveTo>
                  <a:cubicBezTo>
                    <a:pt x="62" y="35"/>
                    <a:pt x="61" y="36"/>
                    <a:pt x="60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2" y="45"/>
                    <a:pt x="45" y="52"/>
                    <a:pt x="36" y="54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5" y="62"/>
                    <a:pt x="34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7" y="62"/>
                    <a:pt x="26" y="61"/>
                    <a:pt x="26" y="60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18" y="52"/>
                    <a:pt x="11" y="45"/>
                    <a:pt x="9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0" y="35"/>
                    <a:pt x="0" y="3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18"/>
                    <a:pt x="18" y="11"/>
                    <a:pt x="26" y="9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7" y="0"/>
                    <a:pt x="2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2"/>
                    <a:pt x="36" y="3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5" y="11"/>
                    <a:pt x="52" y="18"/>
                    <a:pt x="54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6"/>
                    <a:pt x="62" y="27"/>
                    <a:pt x="62" y="29"/>
                  </a:cubicBezTo>
                  <a:lnTo>
                    <a:pt x="62" y="34"/>
                  </a:lnTo>
                  <a:close/>
                  <a:moveTo>
                    <a:pt x="44" y="36"/>
                  </a:moveTo>
                  <a:cubicBezTo>
                    <a:pt x="43" y="36"/>
                    <a:pt x="42" y="35"/>
                    <a:pt x="42" y="34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7"/>
                    <a:pt x="43" y="26"/>
                    <a:pt x="44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0"/>
                    <a:pt x="42" y="16"/>
                    <a:pt x="36" y="14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20"/>
                    <a:pt x="35" y="21"/>
                    <a:pt x="34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7" y="21"/>
                    <a:pt x="26" y="20"/>
                    <a:pt x="26" y="1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0" y="16"/>
                    <a:pt x="16" y="20"/>
                    <a:pt x="14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0" y="26"/>
                    <a:pt x="21" y="27"/>
                    <a:pt x="21" y="29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0" y="36"/>
                    <a:pt x="18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6" y="42"/>
                    <a:pt x="20" y="47"/>
                    <a:pt x="26" y="4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3"/>
                    <a:pt x="27" y="42"/>
                    <a:pt x="29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5" y="42"/>
                    <a:pt x="36" y="43"/>
                    <a:pt x="36" y="44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42" y="47"/>
                    <a:pt x="47" y="42"/>
                    <a:pt x="49" y="36"/>
                  </a:cubicBezTo>
                  <a:lnTo>
                    <a:pt x="44" y="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399" name="Freeform 69"/>
            <p:cNvSpPr>
              <a:spLocks noEditPoints="1"/>
            </p:cNvSpPr>
            <p:nvPr/>
          </p:nvSpPr>
          <p:spPr bwMode="auto">
            <a:xfrm>
              <a:off x="14205344" y="9797565"/>
              <a:ext cx="364493" cy="279136"/>
            </a:xfrm>
            <a:custGeom>
              <a:avLst/>
              <a:gdLst>
                <a:gd name="T0" fmla="*/ 2147483646 w 73"/>
                <a:gd name="T1" fmla="*/ 2147483646 h 56"/>
                <a:gd name="T2" fmla="*/ 2147483646 w 73"/>
                <a:gd name="T3" fmla="*/ 2147483646 h 56"/>
                <a:gd name="T4" fmla="*/ 2147483646 w 73"/>
                <a:gd name="T5" fmla="*/ 2147483646 h 56"/>
                <a:gd name="T6" fmla="*/ 2147483646 w 73"/>
                <a:gd name="T7" fmla="*/ 2147483646 h 56"/>
                <a:gd name="T8" fmla="*/ 2147483646 w 73"/>
                <a:gd name="T9" fmla="*/ 2147483646 h 56"/>
                <a:gd name="T10" fmla="*/ 2147483646 w 73"/>
                <a:gd name="T11" fmla="*/ 2147483646 h 56"/>
                <a:gd name="T12" fmla="*/ 2147483646 w 73"/>
                <a:gd name="T13" fmla="*/ 2147483646 h 56"/>
                <a:gd name="T14" fmla="*/ 2147483646 w 73"/>
                <a:gd name="T15" fmla="*/ 2147483646 h 56"/>
                <a:gd name="T16" fmla="*/ 2147483646 w 73"/>
                <a:gd name="T17" fmla="*/ 2147483646 h 56"/>
                <a:gd name="T18" fmla="*/ 2147483646 w 73"/>
                <a:gd name="T19" fmla="*/ 2147483646 h 56"/>
                <a:gd name="T20" fmla="*/ 2147483646 w 73"/>
                <a:gd name="T21" fmla="*/ 2147483646 h 56"/>
                <a:gd name="T22" fmla="*/ 2147483646 w 73"/>
                <a:gd name="T23" fmla="*/ 2147483646 h 56"/>
                <a:gd name="T24" fmla="*/ 2147483646 w 73"/>
                <a:gd name="T25" fmla="*/ 0 h 56"/>
                <a:gd name="T26" fmla="*/ 2147483646 w 73"/>
                <a:gd name="T27" fmla="*/ 2147483646 h 56"/>
                <a:gd name="T28" fmla="*/ 2147483646 w 73"/>
                <a:gd name="T29" fmla="*/ 2147483646 h 56"/>
                <a:gd name="T30" fmla="*/ 2147483646 w 73"/>
                <a:gd name="T31" fmla="*/ 2147483646 h 56"/>
                <a:gd name="T32" fmla="*/ 2147483646 w 73"/>
                <a:gd name="T33" fmla="*/ 2147483646 h 56"/>
                <a:gd name="T34" fmla="*/ 2147483646 w 73"/>
                <a:gd name="T35" fmla="*/ 2147483646 h 56"/>
                <a:gd name="T36" fmla="*/ 2147483646 w 73"/>
                <a:gd name="T37" fmla="*/ 2147483646 h 56"/>
                <a:gd name="T38" fmla="*/ 2147483646 w 73"/>
                <a:gd name="T39" fmla="*/ 2147483646 h 56"/>
                <a:gd name="T40" fmla="*/ 2147483646 w 73"/>
                <a:gd name="T41" fmla="*/ 2147483646 h 56"/>
                <a:gd name="T42" fmla="*/ 2147483646 w 73"/>
                <a:gd name="T43" fmla="*/ 2147483646 h 56"/>
                <a:gd name="T44" fmla="*/ 2147483646 w 73"/>
                <a:gd name="T45" fmla="*/ 2147483646 h 56"/>
                <a:gd name="T46" fmla="*/ 2147483646 w 73"/>
                <a:gd name="T47" fmla="*/ 2147483646 h 56"/>
                <a:gd name="T48" fmla="*/ 2147483646 w 73"/>
                <a:gd name="T49" fmla="*/ 2147483646 h 56"/>
                <a:gd name="T50" fmla="*/ 2147483646 w 73"/>
                <a:gd name="T51" fmla="*/ 2147483646 h 56"/>
                <a:gd name="T52" fmla="*/ 2147483646 w 73"/>
                <a:gd name="T53" fmla="*/ 2147483646 h 56"/>
                <a:gd name="T54" fmla="*/ 2147483646 w 73"/>
                <a:gd name="T55" fmla="*/ 2147483646 h 56"/>
                <a:gd name="T56" fmla="*/ 2147483646 w 73"/>
                <a:gd name="T57" fmla="*/ 2147483646 h 56"/>
                <a:gd name="T58" fmla="*/ 2147483646 w 73"/>
                <a:gd name="T59" fmla="*/ 2147483646 h 56"/>
                <a:gd name="T60" fmla="*/ 2147483646 w 73"/>
                <a:gd name="T61" fmla="*/ 2147483646 h 56"/>
                <a:gd name="T62" fmla="*/ 2147483646 w 73"/>
                <a:gd name="T63" fmla="*/ 2147483646 h 56"/>
                <a:gd name="T64" fmla="*/ 2147483646 w 73"/>
                <a:gd name="T65" fmla="*/ 2147483646 h 56"/>
                <a:gd name="T66" fmla="*/ 2147483646 w 73"/>
                <a:gd name="T67" fmla="*/ 2147483646 h 56"/>
                <a:gd name="T68" fmla="*/ 2147483646 w 73"/>
                <a:gd name="T69" fmla="*/ 2147483646 h 56"/>
                <a:gd name="T70" fmla="*/ 2147483646 w 73"/>
                <a:gd name="T71" fmla="*/ 2147483646 h 56"/>
                <a:gd name="T72" fmla="*/ 2147483646 w 73"/>
                <a:gd name="T73" fmla="*/ 2147483646 h 56"/>
                <a:gd name="T74" fmla="*/ 2147483646 w 73"/>
                <a:gd name="T75" fmla="*/ 2147483646 h 56"/>
                <a:gd name="T76" fmla="*/ 2147483646 w 73"/>
                <a:gd name="T77" fmla="*/ 2147483646 h 56"/>
                <a:gd name="T78" fmla="*/ 2147483646 w 73"/>
                <a:gd name="T79" fmla="*/ 2147483646 h 56"/>
                <a:gd name="T80" fmla="*/ 2147483646 w 73"/>
                <a:gd name="T81" fmla="*/ 2147483646 h 56"/>
                <a:gd name="T82" fmla="*/ 2147483646 w 73"/>
                <a:gd name="T83" fmla="*/ 2147483646 h 56"/>
                <a:gd name="T84" fmla="*/ 2147483646 w 73"/>
                <a:gd name="T85" fmla="*/ 2147483646 h 5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3" h="56">
                  <a:moveTo>
                    <a:pt x="71" y="44"/>
                  </a:moveTo>
                  <a:cubicBezTo>
                    <a:pt x="72" y="44"/>
                    <a:pt x="73" y="45"/>
                    <a:pt x="72" y="46"/>
                  </a:cubicBezTo>
                  <a:cubicBezTo>
                    <a:pt x="72" y="47"/>
                    <a:pt x="72" y="48"/>
                    <a:pt x="71" y="48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5" y="51"/>
                    <a:pt x="65" y="51"/>
                  </a:cubicBezTo>
                  <a:cubicBezTo>
                    <a:pt x="64" y="51"/>
                    <a:pt x="64" y="51"/>
                    <a:pt x="63" y="51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1" y="41"/>
                    <a:pt x="31" y="42"/>
                  </a:cubicBezTo>
                  <a:cubicBezTo>
                    <a:pt x="31" y="46"/>
                    <a:pt x="28" y="50"/>
                    <a:pt x="24" y="53"/>
                  </a:cubicBezTo>
                  <a:cubicBezTo>
                    <a:pt x="20" y="55"/>
                    <a:pt x="16" y="56"/>
                    <a:pt x="13" y="56"/>
                  </a:cubicBezTo>
                  <a:cubicBezTo>
                    <a:pt x="9" y="56"/>
                    <a:pt x="6" y="55"/>
                    <a:pt x="4" y="53"/>
                  </a:cubicBezTo>
                  <a:cubicBezTo>
                    <a:pt x="1" y="51"/>
                    <a:pt x="0" y="48"/>
                    <a:pt x="1" y="45"/>
                  </a:cubicBezTo>
                  <a:cubicBezTo>
                    <a:pt x="1" y="41"/>
                    <a:pt x="4" y="37"/>
                    <a:pt x="8" y="34"/>
                  </a:cubicBezTo>
                  <a:cubicBezTo>
                    <a:pt x="11" y="32"/>
                    <a:pt x="15" y="30"/>
                    <a:pt x="19" y="30"/>
                  </a:cubicBezTo>
                  <a:cubicBezTo>
                    <a:pt x="21" y="30"/>
                    <a:pt x="23" y="31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5" y="24"/>
                    <a:pt x="25" y="24"/>
                  </a:cubicBezTo>
                  <a:cubicBezTo>
                    <a:pt x="23" y="25"/>
                    <a:pt x="21" y="25"/>
                    <a:pt x="19" y="25"/>
                  </a:cubicBezTo>
                  <a:cubicBezTo>
                    <a:pt x="15" y="25"/>
                    <a:pt x="11" y="24"/>
                    <a:pt x="8" y="22"/>
                  </a:cubicBezTo>
                  <a:cubicBezTo>
                    <a:pt x="4" y="19"/>
                    <a:pt x="1" y="15"/>
                    <a:pt x="1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6" y="0"/>
                    <a:pt x="20" y="1"/>
                    <a:pt x="24" y="3"/>
                  </a:cubicBezTo>
                  <a:cubicBezTo>
                    <a:pt x="28" y="6"/>
                    <a:pt x="31" y="10"/>
                    <a:pt x="31" y="14"/>
                  </a:cubicBezTo>
                  <a:cubicBezTo>
                    <a:pt x="31" y="15"/>
                    <a:pt x="31" y="17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2" y="8"/>
                    <a:pt x="72" y="9"/>
                    <a:pt x="72" y="10"/>
                  </a:cubicBezTo>
                  <a:cubicBezTo>
                    <a:pt x="73" y="10"/>
                    <a:pt x="72" y="11"/>
                    <a:pt x="71" y="12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71" y="44"/>
                  </a:lnTo>
                  <a:close/>
                  <a:moveTo>
                    <a:pt x="24" y="38"/>
                  </a:moveTo>
                  <a:cubicBezTo>
                    <a:pt x="23" y="37"/>
                    <a:pt x="21" y="37"/>
                    <a:pt x="19" y="37"/>
                  </a:cubicBezTo>
                  <a:cubicBezTo>
                    <a:pt x="17" y="37"/>
                    <a:pt x="14" y="38"/>
                    <a:pt x="11" y="39"/>
                  </a:cubicBezTo>
                  <a:cubicBezTo>
                    <a:pt x="7" y="42"/>
                    <a:pt x="6" y="46"/>
                    <a:pt x="8" y="48"/>
                  </a:cubicBezTo>
                  <a:cubicBezTo>
                    <a:pt x="9" y="49"/>
                    <a:pt x="11" y="50"/>
                    <a:pt x="13" y="50"/>
                  </a:cubicBezTo>
                  <a:cubicBezTo>
                    <a:pt x="15" y="50"/>
                    <a:pt x="18" y="49"/>
                    <a:pt x="20" y="47"/>
                  </a:cubicBezTo>
                  <a:cubicBezTo>
                    <a:pt x="25" y="45"/>
                    <a:pt x="26" y="41"/>
                    <a:pt x="24" y="38"/>
                  </a:cubicBezTo>
                  <a:close/>
                  <a:moveTo>
                    <a:pt x="20" y="8"/>
                  </a:moveTo>
                  <a:cubicBezTo>
                    <a:pt x="18" y="7"/>
                    <a:pt x="15" y="6"/>
                    <a:pt x="13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10"/>
                    <a:pt x="7" y="14"/>
                    <a:pt x="11" y="17"/>
                  </a:cubicBezTo>
                  <a:cubicBezTo>
                    <a:pt x="14" y="18"/>
                    <a:pt x="17" y="19"/>
                    <a:pt x="19" y="19"/>
                  </a:cubicBezTo>
                  <a:cubicBezTo>
                    <a:pt x="21" y="19"/>
                    <a:pt x="23" y="18"/>
                    <a:pt x="24" y="17"/>
                  </a:cubicBezTo>
                  <a:cubicBezTo>
                    <a:pt x="26" y="15"/>
                    <a:pt x="25" y="11"/>
                    <a:pt x="20" y="8"/>
                  </a:cubicBezTo>
                  <a:close/>
                  <a:moveTo>
                    <a:pt x="40" y="33"/>
                  </a:moveTo>
                  <a:cubicBezTo>
                    <a:pt x="70" y="10"/>
                    <a:pt x="70" y="10"/>
                    <a:pt x="70" y="10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4"/>
                  </a:cubicBezTo>
                  <a:cubicBezTo>
                    <a:pt x="28" y="34"/>
                    <a:pt x="29" y="34"/>
                    <a:pt x="29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6" y="32"/>
                    <a:pt x="36" y="32"/>
                    <a:pt x="36" y="32"/>
                  </a:cubicBezTo>
                  <a:lnTo>
                    <a:pt x="40" y="33"/>
                  </a:lnTo>
                  <a:close/>
                  <a:moveTo>
                    <a:pt x="31" y="25"/>
                  </a:move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32" y="23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lnTo>
                    <a:pt x="31" y="25"/>
                  </a:lnTo>
                  <a:close/>
                  <a:moveTo>
                    <a:pt x="42" y="28"/>
                  </a:moveTo>
                  <a:cubicBezTo>
                    <a:pt x="42" y="29"/>
                    <a:pt x="40" y="30"/>
                    <a:pt x="39" y="30"/>
                  </a:cubicBezTo>
                  <a:cubicBezTo>
                    <a:pt x="38" y="30"/>
                    <a:pt x="36" y="29"/>
                    <a:pt x="36" y="28"/>
                  </a:cubicBezTo>
                  <a:cubicBezTo>
                    <a:pt x="36" y="26"/>
                    <a:pt x="38" y="25"/>
                    <a:pt x="39" y="25"/>
                  </a:cubicBezTo>
                  <a:cubicBezTo>
                    <a:pt x="40" y="25"/>
                    <a:pt x="42" y="26"/>
                    <a:pt x="42" y="28"/>
                  </a:cubicBezTo>
                  <a:close/>
                  <a:moveTo>
                    <a:pt x="70" y="46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1" y="35"/>
                  </a:cubicBezTo>
                  <a:cubicBezTo>
                    <a:pt x="65" y="48"/>
                    <a:pt x="65" y="48"/>
                    <a:pt x="65" y="48"/>
                  </a:cubicBezTo>
                  <a:lnTo>
                    <a:pt x="70" y="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0" name="Freeform 70"/>
            <p:cNvSpPr>
              <a:spLocks noEditPoints="1"/>
            </p:cNvSpPr>
            <p:nvPr/>
          </p:nvSpPr>
          <p:spPr bwMode="auto">
            <a:xfrm>
              <a:off x="14925102" y="9767574"/>
              <a:ext cx="357573" cy="283751"/>
            </a:xfrm>
            <a:custGeom>
              <a:avLst/>
              <a:gdLst>
                <a:gd name="T0" fmla="*/ 2147483646 w 72"/>
                <a:gd name="T1" fmla="*/ 2147483646 h 57"/>
                <a:gd name="T2" fmla="*/ 2147483646 w 72"/>
                <a:gd name="T3" fmla="*/ 2147483646 h 57"/>
                <a:gd name="T4" fmla="*/ 2147483646 w 72"/>
                <a:gd name="T5" fmla="*/ 2147483646 h 57"/>
                <a:gd name="T6" fmla="*/ 0 w 72"/>
                <a:gd name="T7" fmla="*/ 2147483646 h 57"/>
                <a:gd name="T8" fmla="*/ 0 w 72"/>
                <a:gd name="T9" fmla="*/ 2147483646 h 57"/>
                <a:gd name="T10" fmla="*/ 2147483646 w 72"/>
                <a:gd name="T11" fmla="*/ 0 h 57"/>
                <a:gd name="T12" fmla="*/ 2147483646 w 72"/>
                <a:gd name="T13" fmla="*/ 0 h 57"/>
                <a:gd name="T14" fmla="*/ 2147483646 w 72"/>
                <a:gd name="T15" fmla="*/ 2147483646 h 57"/>
                <a:gd name="T16" fmla="*/ 2147483646 w 72"/>
                <a:gd name="T17" fmla="*/ 2147483646 h 57"/>
                <a:gd name="T18" fmla="*/ 2147483646 w 72"/>
                <a:gd name="T19" fmla="*/ 2147483646 h 57"/>
                <a:gd name="T20" fmla="*/ 2147483646 w 72"/>
                <a:gd name="T21" fmla="*/ 2147483646 h 57"/>
                <a:gd name="T22" fmla="*/ 2147483646 w 72"/>
                <a:gd name="T23" fmla="*/ 2147483646 h 57"/>
                <a:gd name="T24" fmla="*/ 0 w 72"/>
                <a:gd name="T25" fmla="*/ 2147483646 h 57"/>
                <a:gd name="T26" fmla="*/ 0 w 72"/>
                <a:gd name="T27" fmla="*/ 2147483646 h 57"/>
                <a:gd name="T28" fmla="*/ 2147483646 w 72"/>
                <a:gd name="T29" fmla="*/ 2147483646 h 57"/>
                <a:gd name="T30" fmla="*/ 2147483646 w 72"/>
                <a:gd name="T31" fmla="*/ 2147483646 h 57"/>
                <a:gd name="T32" fmla="*/ 2147483646 w 72"/>
                <a:gd name="T33" fmla="*/ 2147483646 h 57"/>
                <a:gd name="T34" fmla="*/ 2147483646 w 72"/>
                <a:gd name="T35" fmla="*/ 2147483646 h 57"/>
                <a:gd name="T36" fmla="*/ 2147483646 w 72"/>
                <a:gd name="T37" fmla="*/ 2147483646 h 57"/>
                <a:gd name="T38" fmla="*/ 2147483646 w 72"/>
                <a:gd name="T39" fmla="*/ 2147483646 h 57"/>
                <a:gd name="T40" fmla="*/ 2147483646 w 72"/>
                <a:gd name="T41" fmla="*/ 2147483646 h 57"/>
                <a:gd name="T42" fmla="*/ 2147483646 w 72"/>
                <a:gd name="T43" fmla="*/ 2147483646 h 57"/>
                <a:gd name="T44" fmla="*/ 2147483646 w 72"/>
                <a:gd name="T45" fmla="*/ 2147483646 h 57"/>
                <a:gd name="T46" fmla="*/ 2147483646 w 72"/>
                <a:gd name="T47" fmla="*/ 2147483646 h 57"/>
                <a:gd name="T48" fmla="*/ 2147483646 w 72"/>
                <a:gd name="T49" fmla="*/ 2147483646 h 57"/>
                <a:gd name="T50" fmla="*/ 2147483646 w 72"/>
                <a:gd name="T51" fmla="*/ 2147483646 h 57"/>
                <a:gd name="T52" fmla="*/ 2147483646 w 72"/>
                <a:gd name="T53" fmla="*/ 2147483646 h 57"/>
                <a:gd name="T54" fmla="*/ 2147483646 w 72"/>
                <a:gd name="T55" fmla="*/ 2147483646 h 57"/>
                <a:gd name="T56" fmla="*/ 2147483646 w 72"/>
                <a:gd name="T57" fmla="*/ 2147483646 h 57"/>
                <a:gd name="T58" fmla="*/ 2147483646 w 72"/>
                <a:gd name="T59" fmla="*/ 2147483646 h 57"/>
                <a:gd name="T60" fmla="*/ 2147483646 w 72"/>
                <a:gd name="T61" fmla="*/ 2147483646 h 57"/>
                <a:gd name="T62" fmla="*/ 2147483646 w 72"/>
                <a:gd name="T63" fmla="*/ 2147483646 h 57"/>
                <a:gd name="T64" fmla="*/ 2147483646 w 72"/>
                <a:gd name="T65" fmla="*/ 2147483646 h 57"/>
                <a:gd name="T66" fmla="*/ 2147483646 w 72"/>
                <a:gd name="T67" fmla="*/ 2147483646 h 57"/>
                <a:gd name="T68" fmla="*/ 2147483646 w 72"/>
                <a:gd name="T69" fmla="*/ 2147483646 h 57"/>
                <a:gd name="T70" fmla="*/ 2147483646 w 72"/>
                <a:gd name="T71" fmla="*/ 2147483646 h 57"/>
                <a:gd name="T72" fmla="*/ 2147483646 w 72"/>
                <a:gd name="T73" fmla="*/ 2147483646 h 57"/>
                <a:gd name="T74" fmla="*/ 2147483646 w 72"/>
                <a:gd name="T75" fmla="*/ 2147483646 h 57"/>
                <a:gd name="T76" fmla="*/ 2147483646 w 72"/>
                <a:gd name="T77" fmla="*/ 2147483646 h 57"/>
                <a:gd name="T78" fmla="*/ 2147483646 w 72"/>
                <a:gd name="T79" fmla="*/ 2147483646 h 57"/>
                <a:gd name="T80" fmla="*/ 2147483646 w 72"/>
                <a:gd name="T81" fmla="*/ 2147483646 h 57"/>
                <a:gd name="T82" fmla="*/ 2147483646 w 72"/>
                <a:gd name="T83" fmla="*/ 2147483646 h 57"/>
                <a:gd name="T84" fmla="*/ 2147483646 w 72"/>
                <a:gd name="T85" fmla="*/ 2147483646 h 57"/>
                <a:gd name="T86" fmla="*/ 2147483646 w 72"/>
                <a:gd name="T87" fmla="*/ 2147483646 h 57"/>
                <a:gd name="T88" fmla="*/ 2147483646 w 72"/>
                <a:gd name="T89" fmla="*/ 2147483646 h 57"/>
                <a:gd name="T90" fmla="*/ 2147483646 w 72"/>
                <a:gd name="T91" fmla="*/ 2147483646 h 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2" h="57">
                  <a:moveTo>
                    <a:pt x="72" y="9"/>
                  </a:moveTo>
                  <a:cubicBezTo>
                    <a:pt x="72" y="10"/>
                    <a:pt x="72" y="11"/>
                    <a:pt x="7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1"/>
                    <a:pt x="72" y="2"/>
                  </a:cubicBezTo>
                  <a:lnTo>
                    <a:pt x="72" y="9"/>
                  </a:lnTo>
                  <a:close/>
                  <a:moveTo>
                    <a:pt x="72" y="56"/>
                  </a:moveTo>
                  <a:cubicBezTo>
                    <a:pt x="72" y="56"/>
                    <a:pt x="72" y="57"/>
                    <a:pt x="71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7"/>
                    <a:pt x="0" y="56"/>
                    <a:pt x="0" y="5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1" y="47"/>
                    <a:pt x="2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2" y="47"/>
                    <a:pt x="72" y="47"/>
                    <a:pt x="72" y="48"/>
                  </a:cubicBezTo>
                  <a:lnTo>
                    <a:pt x="72" y="56"/>
                  </a:lnTo>
                  <a:close/>
                  <a:moveTo>
                    <a:pt x="16" y="40"/>
                  </a:moveTo>
                  <a:cubicBezTo>
                    <a:pt x="16" y="41"/>
                    <a:pt x="15" y="42"/>
                    <a:pt x="15" y="42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6"/>
                    <a:pt x="16" y="16"/>
                    <a:pt x="16" y="17"/>
                  </a:cubicBezTo>
                  <a:lnTo>
                    <a:pt x="16" y="40"/>
                  </a:lnTo>
                  <a:close/>
                  <a:moveTo>
                    <a:pt x="72" y="25"/>
                  </a:moveTo>
                  <a:cubicBezTo>
                    <a:pt x="72" y="26"/>
                    <a:pt x="72" y="26"/>
                    <a:pt x="71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6" y="26"/>
                    <a:pt x="26" y="25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2" y="16"/>
                    <a:pt x="72" y="16"/>
                    <a:pt x="72" y="17"/>
                  </a:cubicBezTo>
                  <a:lnTo>
                    <a:pt x="72" y="25"/>
                  </a:lnTo>
                  <a:close/>
                  <a:moveTo>
                    <a:pt x="72" y="40"/>
                  </a:moveTo>
                  <a:cubicBezTo>
                    <a:pt x="72" y="41"/>
                    <a:pt x="72" y="42"/>
                    <a:pt x="71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6" y="41"/>
                    <a:pt x="26" y="40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2"/>
                    <a:pt x="27" y="31"/>
                    <a:pt x="27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2" y="31"/>
                    <a:pt x="72" y="32"/>
                    <a:pt x="72" y="33"/>
                  </a:cubicBezTo>
                  <a:lnTo>
                    <a:pt x="72" y="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1" name="Freeform 71"/>
            <p:cNvSpPr>
              <a:spLocks noEditPoints="1"/>
            </p:cNvSpPr>
            <p:nvPr/>
          </p:nvSpPr>
          <p:spPr bwMode="auto">
            <a:xfrm>
              <a:off x="15642553" y="9802178"/>
              <a:ext cx="410631" cy="244533"/>
            </a:xfrm>
            <a:custGeom>
              <a:avLst/>
              <a:gdLst>
                <a:gd name="T0" fmla="*/ 2147483646 w 178"/>
                <a:gd name="T1" fmla="*/ 0 h 106"/>
                <a:gd name="T2" fmla="*/ 2147483646 w 178"/>
                <a:gd name="T3" fmla="*/ 2147483646 h 106"/>
                <a:gd name="T4" fmla="*/ 0 w 178"/>
                <a:gd name="T5" fmla="*/ 2147483646 h 106"/>
                <a:gd name="T6" fmla="*/ 0 w 178"/>
                <a:gd name="T7" fmla="*/ 2147483646 h 106"/>
                <a:gd name="T8" fmla="*/ 2147483646 w 178"/>
                <a:gd name="T9" fmla="*/ 2147483646 h 106"/>
                <a:gd name="T10" fmla="*/ 2147483646 w 178"/>
                <a:gd name="T11" fmla="*/ 0 h 106"/>
                <a:gd name="T12" fmla="*/ 2147483646 w 178"/>
                <a:gd name="T13" fmla="*/ 0 h 106"/>
                <a:gd name="T14" fmla="*/ 2147483646 w 178"/>
                <a:gd name="T15" fmla="*/ 2147483646 h 106"/>
                <a:gd name="T16" fmla="*/ 2147483646 w 178"/>
                <a:gd name="T17" fmla="*/ 2147483646 h 106"/>
                <a:gd name="T18" fmla="*/ 2147483646 w 178"/>
                <a:gd name="T19" fmla="*/ 2147483646 h 106"/>
                <a:gd name="T20" fmla="*/ 2147483646 w 178"/>
                <a:gd name="T21" fmla="*/ 2147483646 h 106"/>
                <a:gd name="T22" fmla="*/ 2147483646 w 178"/>
                <a:gd name="T23" fmla="*/ 2147483646 h 106"/>
                <a:gd name="T24" fmla="*/ 2147483646 w 178"/>
                <a:gd name="T25" fmla="*/ 2147483646 h 106"/>
                <a:gd name="T26" fmla="*/ 2147483646 w 178"/>
                <a:gd name="T27" fmla="*/ 2147483646 h 106"/>
                <a:gd name="T28" fmla="*/ 2147483646 w 178"/>
                <a:gd name="T29" fmla="*/ 0 h 106"/>
                <a:gd name="T30" fmla="*/ 2147483646 w 178"/>
                <a:gd name="T31" fmla="*/ 0 h 106"/>
                <a:gd name="T32" fmla="*/ 2147483646 w 178"/>
                <a:gd name="T33" fmla="*/ 2147483646 h 106"/>
                <a:gd name="T34" fmla="*/ 2147483646 w 178"/>
                <a:gd name="T35" fmla="*/ 2147483646 h 106"/>
                <a:gd name="T36" fmla="*/ 2147483646 w 178"/>
                <a:gd name="T37" fmla="*/ 2147483646 h 106"/>
                <a:gd name="T38" fmla="*/ 2147483646 w 178"/>
                <a:gd name="T39" fmla="*/ 2147483646 h 106"/>
                <a:gd name="T40" fmla="*/ 2147483646 w 178"/>
                <a:gd name="T41" fmla="*/ 2147483646 h 106"/>
                <a:gd name="T42" fmla="*/ 2147483646 w 178"/>
                <a:gd name="T43" fmla="*/ 2147483646 h 106"/>
                <a:gd name="T44" fmla="*/ 2147483646 w 178"/>
                <a:gd name="T45" fmla="*/ 2147483646 h 106"/>
                <a:gd name="T46" fmla="*/ 2147483646 w 178"/>
                <a:gd name="T47" fmla="*/ 2147483646 h 106"/>
                <a:gd name="T48" fmla="*/ 2147483646 w 178"/>
                <a:gd name="T49" fmla="*/ 2147483646 h 106"/>
                <a:gd name="T50" fmla="*/ 2147483646 w 178"/>
                <a:gd name="T51" fmla="*/ 2147483646 h 106"/>
                <a:gd name="T52" fmla="*/ 2147483646 w 178"/>
                <a:gd name="T53" fmla="*/ 2147483646 h 106"/>
                <a:gd name="T54" fmla="*/ 2147483646 w 178"/>
                <a:gd name="T55" fmla="*/ 2147483646 h 106"/>
                <a:gd name="T56" fmla="*/ 2147483646 w 178"/>
                <a:gd name="T57" fmla="*/ 2147483646 h 106"/>
                <a:gd name="T58" fmla="*/ 2147483646 w 178"/>
                <a:gd name="T59" fmla="*/ 2147483646 h 106"/>
                <a:gd name="T60" fmla="*/ 2147483646 w 178"/>
                <a:gd name="T61" fmla="*/ 2147483646 h 106"/>
                <a:gd name="T62" fmla="*/ 2147483646 w 178"/>
                <a:gd name="T63" fmla="*/ 2147483646 h 106"/>
                <a:gd name="T64" fmla="*/ 2147483646 w 178"/>
                <a:gd name="T65" fmla="*/ 2147483646 h 106"/>
                <a:gd name="T66" fmla="*/ 2147483646 w 178"/>
                <a:gd name="T67" fmla="*/ 2147483646 h 106"/>
                <a:gd name="T68" fmla="*/ 2147483646 w 178"/>
                <a:gd name="T69" fmla="*/ 2147483646 h 106"/>
                <a:gd name="T70" fmla="*/ 2147483646 w 178"/>
                <a:gd name="T71" fmla="*/ 2147483646 h 106"/>
                <a:gd name="T72" fmla="*/ 2147483646 w 178"/>
                <a:gd name="T73" fmla="*/ 2147483646 h 106"/>
                <a:gd name="T74" fmla="*/ 2147483646 w 178"/>
                <a:gd name="T75" fmla="*/ 2147483646 h 106"/>
                <a:gd name="T76" fmla="*/ 2147483646 w 178"/>
                <a:gd name="T77" fmla="*/ 2147483646 h 106"/>
                <a:gd name="T78" fmla="*/ 2147483646 w 178"/>
                <a:gd name="T79" fmla="*/ 2147483646 h 106"/>
                <a:gd name="T80" fmla="*/ 2147483646 w 178"/>
                <a:gd name="T81" fmla="*/ 2147483646 h 106"/>
                <a:gd name="T82" fmla="*/ 2147483646 w 178"/>
                <a:gd name="T83" fmla="*/ 2147483646 h 106"/>
                <a:gd name="T84" fmla="*/ 2147483646 w 178"/>
                <a:gd name="T85" fmla="*/ 2147483646 h 106"/>
                <a:gd name="T86" fmla="*/ 2147483646 w 178"/>
                <a:gd name="T87" fmla="*/ 2147483646 h 106"/>
                <a:gd name="T88" fmla="*/ 2147483646 w 178"/>
                <a:gd name="T89" fmla="*/ 2147483646 h 106"/>
                <a:gd name="T90" fmla="*/ 2147483646 w 178"/>
                <a:gd name="T91" fmla="*/ 2147483646 h 106"/>
                <a:gd name="T92" fmla="*/ 2147483646 w 178"/>
                <a:gd name="T93" fmla="*/ 2147483646 h 106"/>
                <a:gd name="T94" fmla="*/ 2147483646 w 178"/>
                <a:gd name="T95" fmla="*/ 2147483646 h 106"/>
                <a:gd name="T96" fmla="*/ 2147483646 w 178"/>
                <a:gd name="T97" fmla="*/ 2147483646 h 106"/>
                <a:gd name="T98" fmla="*/ 2147483646 w 178"/>
                <a:gd name="T99" fmla="*/ 2147483646 h 10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8" h="106">
                  <a:moveTo>
                    <a:pt x="46" y="0"/>
                  </a:moveTo>
                  <a:lnTo>
                    <a:pt x="46" y="85"/>
                  </a:lnTo>
                  <a:lnTo>
                    <a:pt x="0" y="85"/>
                  </a:lnTo>
                  <a:lnTo>
                    <a:pt x="0" y="24"/>
                  </a:lnTo>
                  <a:lnTo>
                    <a:pt x="28" y="24"/>
                  </a:lnTo>
                  <a:lnTo>
                    <a:pt x="28" y="0"/>
                  </a:lnTo>
                  <a:lnTo>
                    <a:pt x="46" y="0"/>
                  </a:lnTo>
                  <a:close/>
                  <a:moveTo>
                    <a:pt x="28" y="39"/>
                  </a:moveTo>
                  <a:lnTo>
                    <a:pt x="18" y="39"/>
                  </a:lnTo>
                  <a:lnTo>
                    <a:pt x="18" y="72"/>
                  </a:lnTo>
                  <a:lnTo>
                    <a:pt x="28" y="72"/>
                  </a:lnTo>
                  <a:lnTo>
                    <a:pt x="28" y="39"/>
                  </a:lnTo>
                  <a:close/>
                  <a:moveTo>
                    <a:pt x="52" y="17"/>
                  </a:moveTo>
                  <a:lnTo>
                    <a:pt x="72" y="17"/>
                  </a:lnTo>
                  <a:lnTo>
                    <a:pt x="72" y="0"/>
                  </a:lnTo>
                  <a:lnTo>
                    <a:pt x="52" y="0"/>
                  </a:lnTo>
                  <a:lnTo>
                    <a:pt x="52" y="17"/>
                  </a:lnTo>
                  <a:close/>
                  <a:moveTo>
                    <a:pt x="52" y="85"/>
                  </a:moveTo>
                  <a:lnTo>
                    <a:pt x="72" y="85"/>
                  </a:lnTo>
                  <a:lnTo>
                    <a:pt x="72" y="24"/>
                  </a:lnTo>
                  <a:lnTo>
                    <a:pt x="52" y="24"/>
                  </a:lnTo>
                  <a:lnTo>
                    <a:pt x="52" y="85"/>
                  </a:lnTo>
                  <a:close/>
                  <a:moveTo>
                    <a:pt x="124" y="24"/>
                  </a:moveTo>
                  <a:lnTo>
                    <a:pt x="124" y="106"/>
                  </a:lnTo>
                  <a:lnTo>
                    <a:pt x="78" y="106"/>
                  </a:lnTo>
                  <a:lnTo>
                    <a:pt x="78" y="91"/>
                  </a:lnTo>
                  <a:lnTo>
                    <a:pt x="106" y="91"/>
                  </a:lnTo>
                  <a:lnTo>
                    <a:pt x="106" y="85"/>
                  </a:lnTo>
                  <a:lnTo>
                    <a:pt x="78" y="85"/>
                  </a:lnTo>
                  <a:lnTo>
                    <a:pt x="78" y="24"/>
                  </a:lnTo>
                  <a:lnTo>
                    <a:pt x="124" y="24"/>
                  </a:lnTo>
                  <a:close/>
                  <a:moveTo>
                    <a:pt x="106" y="39"/>
                  </a:moveTo>
                  <a:lnTo>
                    <a:pt x="96" y="39"/>
                  </a:lnTo>
                  <a:lnTo>
                    <a:pt x="96" y="72"/>
                  </a:lnTo>
                  <a:lnTo>
                    <a:pt x="106" y="72"/>
                  </a:lnTo>
                  <a:lnTo>
                    <a:pt x="106" y="39"/>
                  </a:lnTo>
                  <a:close/>
                  <a:moveTo>
                    <a:pt x="178" y="24"/>
                  </a:moveTo>
                  <a:lnTo>
                    <a:pt x="178" y="106"/>
                  </a:lnTo>
                  <a:lnTo>
                    <a:pt x="132" y="106"/>
                  </a:lnTo>
                  <a:lnTo>
                    <a:pt x="132" y="91"/>
                  </a:lnTo>
                  <a:lnTo>
                    <a:pt x="161" y="91"/>
                  </a:lnTo>
                  <a:lnTo>
                    <a:pt x="161" y="85"/>
                  </a:lnTo>
                  <a:lnTo>
                    <a:pt x="132" y="85"/>
                  </a:lnTo>
                  <a:lnTo>
                    <a:pt x="132" y="24"/>
                  </a:lnTo>
                  <a:lnTo>
                    <a:pt x="178" y="24"/>
                  </a:lnTo>
                  <a:close/>
                  <a:moveTo>
                    <a:pt x="161" y="39"/>
                  </a:moveTo>
                  <a:lnTo>
                    <a:pt x="150" y="39"/>
                  </a:lnTo>
                  <a:lnTo>
                    <a:pt x="150" y="72"/>
                  </a:lnTo>
                  <a:lnTo>
                    <a:pt x="161" y="72"/>
                  </a:lnTo>
                  <a:lnTo>
                    <a:pt x="161" y="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2" name="Freeform 72"/>
            <p:cNvSpPr>
              <a:spLocks noEditPoints="1"/>
            </p:cNvSpPr>
            <p:nvPr/>
          </p:nvSpPr>
          <p:spPr bwMode="auto">
            <a:xfrm>
              <a:off x="16362311" y="9767574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0 w 61"/>
                <a:gd name="T3" fmla="*/ 2147483646 h 62"/>
                <a:gd name="T4" fmla="*/ 2147483646 w 61"/>
                <a:gd name="T5" fmla="*/ 0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2147483646 w 61"/>
                <a:gd name="T59" fmla="*/ 2147483646 h 62"/>
                <a:gd name="T60" fmla="*/ 2147483646 w 61"/>
                <a:gd name="T61" fmla="*/ 2147483646 h 62"/>
                <a:gd name="T62" fmla="*/ 2147483646 w 61"/>
                <a:gd name="T63" fmla="*/ 2147483646 h 62"/>
                <a:gd name="T64" fmla="*/ 2147483646 w 61"/>
                <a:gd name="T65" fmla="*/ 2147483646 h 62"/>
                <a:gd name="T66" fmla="*/ 2147483646 w 61"/>
                <a:gd name="T67" fmla="*/ 2147483646 h 62"/>
                <a:gd name="T68" fmla="*/ 2147483646 w 61"/>
                <a:gd name="T69" fmla="*/ 2147483646 h 62"/>
                <a:gd name="T70" fmla="*/ 2147483646 w 61"/>
                <a:gd name="T71" fmla="*/ 2147483646 h 62"/>
                <a:gd name="T72" fmla="*/ 2147483646 w 61"/>
                <a:gd name="T73" fmla="*/ 2147483646 h 62"/>
                <a:gd name="T74" fmla="*/ 2147483646 w 61"/>
                <a:gd name="T75" fmla="*/ 2147483646 h 62"/>
                <a:gd name="T76" fmla="*/ 2147483646 w 61"/>
                <a:gd name="T77" fmla="*/ 2147483646 h 62"/>
                <a:gd name="T78" fmla="*/ 2147483646 w 61"/>
                <a:gd name="T79" fmla="*/ 2147483646 h 62"/>
                <a:gd name="T80" fmla="*/ 2147483646 w 61"/>
                <a:gd name="T81" fmla="*/ 2147483646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1" y="14"/>
                    <a:pt x="61" y="31"/>
                  </a:cubicBezTo>
                  <a:cubicBezTo>
                    <a:pt x="61" y="48"/>
                    <a:pt x="48" y="62"/>
                    <a:pt x="31" y="62"/>
                  </a:cubicBezTo>
                  <a:close/>
                  <a:moveTo>
                    <a:pt x="31" y="27"/>
                  </a:moveTo>
                  <a:cubicBezTo>
                    <a:pt x="18" y="31"/>
                    <a:pt x="5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8"/>
                    <a:pt x="7" y="44"/>
                    <a:pt x="11" y="49"/>
                  </a:cubicBezTo>
                  <a:cubicBezTo>
                    <a:pt x="18" y="36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2" y="28"/>
                    <a:pt x="31" y="27"/>
                  </a:cubicBezTo>
                  <a:close/>
                  <a:moveTo>
                    <a:pt x="19" y="7"/>
                  </a:moveTo>
                  <a:cubicBezTo>
                    <a:pt x="12" y="11"/>
                    <a:pt x="7" y="18"/>
                    <a:pt x="5" y="26"/>
                  </a:cubicBezTo>
                  <a:cubicBezTo>
                    <a:pt x="6" y="26"/>
                    <a:pt x="17" y="26"/>
                    <a:pt x="29" y="23"/>
                  </a:cubicBezTo>
                  <a:cubicBezTo>
                    <a:pt x="25" y="15"/>
                    <a:pt x="20" y="8"/>
                    <a:pt x="19" y="7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19" y="41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8" y="55"/>
                    <a:pt x="24" y="58"/>
                    <a:pt x="31" y="58"/>
                  </a:cubicBezTo>
                  <a:cubicBezTo>
                    <a:pt x="34" y="58"/>
                    <a:pt x="38" y="57"/>
                    <a:pt x="41" y="56"/>
                  </a:cubicBezTo>
                  <a:cubicBezTo>
                    <a:pt x="40" y="53"/>
                    <a:pt x="39" y="45"/>
                    <a:pt x="35" y="36"/>
                  </a:cubicBezTo>
                  <a:close/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31" y="5"/>
                  </a:moveTo>
                  <a:cubicBezTo>
                    <a:pt x="28" y="5"/>
                    <a:pt x="26" y="5"/>
                    <a:pt x="24" y="6"/>
                  </a:cubicBezTo>
                  <a:cubicBezTo>
                    <a:pt x="25" y="6"/>
                    <a:pt x="30" y="13"/>
                    <a:pt x="34" y="21"/>
                  </a:cubicBezTo>
                  <a:cubicBezTo>
                    <a:pt x="44" y="17"/>
                    <a:pt x="48" y="12"/>
                    <a:pt x="48" y="12"/>
                  </a:cubicBezTo>
                  <a:cubicBezTo>
                    <a:pt x="43" y="7"/>
                    <a:pt x="37" y="5"/>
                    <a:pt x="31" y="5"/>
                  </a:cubicBezTo>
                  <a:close/>
                  <a:moveTo>
                    <a:pt x="51" y="15"/>
                  </a:moveTo>
                  <a:cubicBezTo>
                    <a:pt x="51" y="15"/>
                    <a:pt x="47" y="21"/>
                    <a:pt x="36" y="25"/>
                  </a:cubicBezTo>
                  <a:cubicBezTo>
                    <a:pt x="37" y="26"/>
                    <a:pt x="37" y="28"/>
                    <a:pt x="38" y="29"/>
                  </a:cubicBezTo>
                  <a:cubicBezTo>
                    <a:pt x="38" y="29"/>
                    <a:pt x="38" y="30"/>
                    <a:pt x="39" y="30"/>
                  </a:cubicBezTo>
                  <a:cubicBezTo>
                    <a:pt x="48" y="29"/>
                    <a:pt x="57" y="31"/>
                    <a:pt x="57" y="31"/>
                  </a:cubicBezTo>
                  <a:cubicBezTo>
                    <a:pt x="57" y="25"/>
                    <a:pt x="55" y="19"/>
                    <a:pt x="51" y="15"/>
                  </a:cubicBezTo>
                  <a:close/>
                  <a:moveTo>
                    <a:pt x="40" y="34"/>
                  </a:moveTo>
                  <a:cubicBezTo>
                    <a:pt x="44" y="44"/>
                    <a:pt x="45" y="52"/>
                    <a:pt x="45" y="53"/>
                  </a:cubicBezTo>
                  <a:cubicBezTo>
                    <a:pt x="51" y="49"/>
                    <a:pt x="55" y="43"/>
                    <a:pt x="57" y="35"/>
                  </a:cubicBezTo>
                  <a:cubicBezTo>
                    <a:pt x="56" y="35"/>
                    <a:pt x="49" y="33"/>
                    <a:pt x="4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3" name="Freeform 73"/>
            <p:cNvSpPr>
              <a:spLocks noEditPoints="1"/>
            </p:cNvSpPr>
            <p:nvPr/>
          </p:nvSpPr>
          <p:spPr bwMode="auto">
            <a:xfrm>
              <a:off x="17082069" y="9792951"/>
              <a:ext cx="313741" cy="258375"/>
            </a:xfrm>
            <a:custGeom>
              <a:avLst/>
              <a:gdLst>
                <a:gd name="T0" fmla="*/ 2147483646 w 63"/>
                <a:gd name="T1" fmla="*/ 2147483646 h 52"/>
                <a:gd name="T2" fmla="*/ 2147483646 w 63"/>
                <a:gd name="T3" fmla="*/ 2147483646 h 52"/>
                <a:gd name="T4" fmla="*/ 2147483646 w 63"/>
                <a:gd name="T5" fmla="*/ 2147483646 h 52"/>
                <a:gd name="T6" fmla="*/ 2147483646 w 63"/>
                <a:gd name="T7" fmla="*/ 2147483646 h 52"/>
                <a:gd name="T8" fmla="*/ 2147483646 w 63"/>
                <a:gd name="T9" fmla="*/ 2147483646 h 52"/>
                <a:gd name="T10" fmla="*/ 2147483646 w 63"/>
                <a:gd name="T11" fmla="*/ 2147483646 h 52"/>
                <a:gd name="T12" fmla="*/ 2147483646 w 63"/>
                <a:gd name="T13" fmla="*/ 2147483646 h 52"/>
                <a:gd name="T14" fmla="*/ 2147483646 w 63"/>
                <a:gd name="T15" fmla="*/ 2147483646 h 52"/>
                <a:gd name="T16" fmla="*/ 2147483646 w 63"/>
                <a:gd name="T17" fmla="*/ 2147483646 h 52"/>
                <a:gd name="T18" fmla="*/ 2147483646 w 63"/>
                <a:gd name="T19" fmla="*/ 2147483646 h 52"/>
                <a:gd name="T20" fmla="*/ 2147483646 w 63"/>
                <a:gd name="T21" fmla="*/ 2147483646 h 52"/>
                <a:gd name="T22" fmla="*/ 2147483646 w 63"/>
                <a:gd name="T23" fmla="*/ 2147483646 h 52"/>
                <a:gd name="T24" fmla="*/ 2147483646 w 63"/>
                <a:gd name="T25" fmla="*/ 2147483646 h 52"/>
                <a:gd name="T26" fmla="*/ 2147483646 w 63"/>
                <a:gd name="T27" fmla="*/ 2147483646 h 52"/>
                <a:gd name="T28" fmla="*/ 2147483646 w 63"/>
                <a:gd name="T29" fmla="*/ 2147483646 h 52"/>
                <a:gd name="T30" fmla="*/ 2147483646 w 63"/>
                <a:gd name="T31" fmla="*/ 2147483646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52">
                  <a:moveTo>
                    <a:pt x="30" y="1"/>
                  </a:moveTo>
                  <a:cubicBezTo>
                    <a:pt x="31" y="0"/>
                    <a:pt x="32" y="0"/>
                    <a:pt x="33" y="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31"/>
                    <a:pt x="62" y="31"/>
                    <a:pt x="61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1"/>
                    <a:pt x="1" y="30"/>
                  </a:cubicBezTo>
                  <a:lnTo>
                    <a:pt x="30" y="1"/>
                  </a:lnTo>
                  <a:close/>
                  <a:moveTo>
                    <a:pt x="3" y="52"/>
                  </a:moveTo>
                  <a:cubicBezTo>
                    <a:pt x="2" y="52"/>
                    <a:pt x="1" y="51"/>
                    <a:pt x="1" y="4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8"/>
                    <a:pt x="2" y="37"/>
                    <a:pt x="3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7"/>
                    <a:pt x="62" y="38"/>
                    <a:pt x="62" y="3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2" y="51"/>
                    <a:pt x="61" y="52"/>
                    <a:pt x="60" y="52"/>
                  </a:cubicBezTo>
                  <a:lnTo>
                    <a:pt x="3" y="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4" name="Freeform 74"/>
            <p:cNvSpPr>
              <a:spLocks noEditPoints="1"/>
            </p:cNvSpPr>
            <p:nvPr/>
          </p:nvSpPr>
          <p:spPr bwMode="auto">
            <a:xfrm>
              <a:off x="17799519" y="9797565"/>
              <a:ext cx="359879" cy="279136"/>
            </a:xfrm>
            <a:custGeom>
              <a:avLst/>
              <a:gdLst>
                <a:gd name="T0" fmla="*/ 2147483646 w 72"/>
                <a:gd name="T1" fmla="*/ 2147483646 h 56"/>
                <a:gd name="T2" fmla="*/ 2147483646 w 72"/>
                <a:gd name="T3" fmla="*/ 2147483646 h 56"/>
                <a:gd name="T4" fmla="*/ 2147483646 w 72"/>
                <a:gd name="T5" fmla="*/ 2147483646 h 56"/>
                <a:gd name="T6" fmla="*/ 2147483646 w 72"/>
                <a:gd name="T7" fmla="*/ 2147483646 h 56"/>
                <a:gd name="T8" fmla="*/ 2147483646 w 72"/>
                <a:gd name="T9" fmla="*/ 2147483646 h 56"/>
                <a:gd name="T10" fmla="*/ 2147483646 w 72"/>
                <a:gd name="T11" fmla="*/ 2147483646 h 56"/>
                <a:gd name="T12" fmla="*/ 2147483646 w 72"/>
                <a:gd name="T13" fmla="*/ 2147483646 h 56"/>
                <a:gd name="T14" fmla="*/ 0 w 72"/>
                <a:gd name="T15" fmla="*/ 2147483646 h 56"/>
                <a:gd name="T16" fmla="*/ 2147483646 w 72"/>
                <a:gd name="T17" fmla="*/ 0 h 56"/>
                <a:gd name="T18" fmla="*/ 2147483646 w 72"/>
                <a:gd name="T19" fmla="*/ 0 h 56"/>
                <a:gd name="T20" fmla="*/ 2147483646 w 72"/>
                <a:gd name="T21" fmla="*/ 2147483646 h 56"/>
                <a:gd name="T22" fmla="*/ 2147483646 w 72"/>
                <a:gd name="T23" fmla="*/ 2147483646 h 56"/>
                <a:gd name="T24" fmla="*/ 2147483646 w 72"/>
                <a:gd name="T25" fmla="*/ 2147483646 h 56"/>
                <a:gd name="T26" fmla="*/ 2147483646 w 72"/>
                <a:gd name="T27" fmla="*/ 2147483646 h 56"/>
                <a:gd name="T28" fmla="*/ 2147483646 w 72"/>
                <a:gd name="T29" fmla="*/ 2147483646 h 56"/>
                <a:gd name="T30" fmla="*/ 0 w 72"/>
                <a:gd name="T31" fmla="*/ 2147483646 h 56"/>
                <a:gd name="T32" fmla="*/ 0 w 72"/>
                <a:gd name="T33" fmla="*/ 2147483646 h 56"/>
                <a:gd name="T34" fmla="*/ 2147483646 w 72"/>
                <a:gd name="T35" fmla="*/ 2147483646 h 56"/>
                <a:gd name="T36" fmla="*/ 2147483646 w 72"/>
                <a:gd name="T37" fmla="*/ 2147483646 h 56"/>
                <a:gd name="T38" fmla="*/ 2147483646 w 72"/>
                <a:gd name="T39" fmla="*/ 2147483646 h 56"/>
                <a:gd name="T40" fmla="*/ 2147483646 w 72"/>
                <a:gd name="T41" fmla="*/ 2147483646 h 56"/>
                <a:gd name="T42" fmla="*/ 2147483646 w 72"/>
                <a:gd name="T43" fmla="*/ 2147483646 h 56"/>
                <a:gd name="T44" fmla="*/ 2147483646 w 72"/>
                <a:gd name="T45" fmla="*/ 2147483646 h 56"/>
                <a:gd name="T46" fmla="*/ 2147483646 w 72"/>
                <a:gd name="T47" fmla="*/ 2147483646 h 56"/>
                <a:gd name="T48" fmla="*/ 2147483646 w 72"/>
                <a:gd name="T49" fmla="*/ 2147483646 h 56"/>
                <a:gd name="T50" fmla="*/ 2147483646 w 72"/>
                <a:gd name="T51" fmla="*/ 2147483646 h 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2" h="56">
                  <a:moveTo>
                    <a:pt x="66" y="17"/>
                  </a:moveTo>
                  <a:cubicBezTo>
                    <a:pt x="59" y="21"/>
                    <a:pt x="53" y="26"/>
                    <a:pt x="47" y="30"/>
                  </a:cubicBezTo>
                  <a:cubicBezTo>
                    <a:pt x="44" y="32"/>
                    <a:pt x="40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3" y="36"/>
                    <a:pt x="29" y="32"/>
                    <a:pt x="26" y="30"/>
                  </a:cubicBezTo>
                  <a:cubicBezTo>
                    <a:pt x="20" y="26"/>
                    <a:pt x="14" y="21"/>
                    <a:pt x="7" y="17"/>
                  </a:cubicBezTo>
                  <a:cubicBezTo>
                    <a:pt x="5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0" y="0"/>
                    <a:pt x="72" y="2"/>
                    <a:pt x="72" y="6"/>
                  </a:cubicBezTo>
                  <a:cubicBezTo>
                    <a:pt x="72" y="11"/>
                    <a:pt x="69" y="15"/>
                    <a:pt x="66" y="17"/>
                  </a:cubicBezTo>
                  <a:close/>
                  <a:moveTo>
                    <a:pt x="72" y="50"/>
                  </a:moveTo>
                  <a:cubicBezTo>
                    <a:pt x="72" y="53"/>
                    <a:pt x="70" y="56"/>
                    <a:pt x="66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3" y="56"/>
                    <a:pt x="0" y="53"/>
                    <a:pt x="0" y="5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3" y="20"/>
                    <a:pt x="5" y="21"/>
                  </a:cubicBezTo>
                  <a:cubicBezTo>
                    <a:pt x="11" y="26"/>
                    <a:pt x="18" y="30"/>
                    <a:pt x="24" y="35"/>
                  </a:cubicBezTo>
                  <a:cubicBezTo>
                    <a:pt x="28" y="38"/>
                    <a:pt x="32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41" y="41"/>
                    <a:pt x="45" y="38"/>
                    <a:pt x="48" y="35"/>
                  </a:cubicBezTo>
                  <a:cubicBezTo>
                    <a:pt x="55" y="30"/>
                    <a:pt x="62" y="26"/>
                    <a:pt x="68" y="21"/>
                  </a:cubicBezTo>
                  <a:cubicBezTo>
                    <a:pt x="70" y="20"/>
                    <a:pt x="71" y="19"/>
                    <a:pt x="72" y="18"/>
                  </a:cubicBezTo>
                  <a:lnTo>
                    <a:pt x="72" y="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5" name="Freeform 75"/>
            <p:cNvSpPr>
              <a:spLocks/>
            </p:cNvSpPr>
            <p:nvPr/>
          </p:nvSpPr>
          <p:spPr bwMode="auto">
            <a:xfrm>
              <a:off x="18519277" y="9767574"/>
              <a:ext cx="205316" cy="283751"/>
            </a:xfrm>
            <a:custGeom>
              <a:avLst/>
              <a:gdLst>
                <a:gd name="T0" fmla="*/ 2147483646 w 41"/>
                <a:gd name="T1" fmla="*/ 2147483646 h 57"/>
                <a:gd name="T2" fmla="*/ 2147483646 w 41"/>
                <a:gd name="T3" fmla="*/ 2147483646 h 57"/>
                <a:gd name="T4" fmla="*/ 2147483646 w 41"/>
                <a:gd name="T5" fmla="*/ 2147483646 h 57"/>
                <a:gd name="T6" fmla="*/ 2147483646 w 41"/>
                <a:gd name="T7" fmla="*/ 2147483646 h 57"/>
                <a:gd name="T8" fmla="*/ 2147483646 w 41"/>
                <a:gd name="T9" fmla="*/ 2147483646 h 57"/>
                <a:gd name="T10" fmla="*/ 0 w 41"/>
                <a:gd name="T11" fmla="*/ 2147483646 h 57"/>
                <a:gd name="T12" fmla="*/ 0 w 41"/>
                <a:gd name="T13" fmla="*/ 2147483646 h 57"/>
                <a:gd name="T14" fmla="*/ 2147483646 w 41"/>
                <a:gd name="T15" fmla="*/ 2147483646 h 57"/>
                <a:gd name="T16" fmla="*/ 2147483646 w 41"/>
                <a:gd name="T17" fmla="*/ 2147483646 h 57"/>
                <a:gd name="T18" fmla="*/ 2147483646 w 41"/>
                <a:gd name="T19" fmla="*/ 2147483646 h 57"/>
                <a:gd name="T20" fmla="*/ 2147483646 w 41"/>
                <a:gd name="T21" fmla="*/ 2147483646 h 57"/>
                <a:gd name="T22" fmla="*/ 0 w 41"/>
                <a:gd name="T23" fmla="*/ 2147483646 h 57"/>
                <a:gd name="T24" fmla="*/ 0 w 41"/>
                <a:gd name="T25" fmla="*/ 2147483646 h 57"/>
                <a:gd name="T26" fmla="*/ 2147483646 w 41"/>
                <a:gd name="T27" fmla="*/ 2147483646 h 57"/>
                <a:gd name="T28" fmla="*/ 2147483646 w 41"/>
                <a:gd name="T29" fmla="*/ 2147483646 h 57"/>
                <a:gd name="T30" fmla="*/ 2147483646 w 41"/>
                <a:gd name="T31" fmla="*/ 0 h 57"/>
                <a:gd name="T32" fmla="*/ 2147483646 w 41"/>
                <a:gd name="T33" fmla="*/ 2147483646 h 57"/>
                <a:gd name="T34" fmla="*/ 2147483646 w 41"/>
                <a:gd name="T35" fmla="*/ 2147483646 h 57"/>
                <a:gd name="T36" fmla="*/ 2147483646 w 41"/>
                <a:gd name="T37" fmla="*/ 2147483646 h 57"/>
                <a:gd name="T38" fmla="*/ 2147483646 w 41"/>
                <a:gd name="T39" fmla="*/ 2147483646 h 57"/>
                <a:gd name="T40" fmla="*/ 2147483646 w 41"/>
                <a:gd name="T41" fmla="*/ 2147483646 h 57"/>
                <a:gd name="T42" fmla="*/ 2147483646 w 41"/>
                <a:gd name="T43" fmla="*/ 2147483646 h 57"/>
                <a:gd name="T44" fmla="*/ 2147483646 w 41"/>
                <a:gd name="T45" fmla="*/ 2147483646 h 57"/>
                <a:gd name="T46" fmla="*/ 2147483646 w 41"/>
                <a:gd name="T47" fmla="*/ 2147483646 h 57"/>
                <a:gd name="T48" fmla="*/ 2147483646 w 41"/>
                <a:gd name="T49" fmla="*/ 2147483646 h 57"/>
                <a:gd name="T50" fmla="*/ 2147483646 w 41"/>
                <a:gd name="T51" fmla="*/ 2147483646 h 57"/>
                <a:gd name="T52" fmla="*/ 2147483646 w 41"/>
                <a:gd name="T53" fmla="*/ 2147483646 h 57"/>
                <a:gd name="T54" fmla="*/ 2147483646 w 41"/>
                <a:gd name="T55" fmla="*/ 2147483646 h 57"/>
                <a:gd name="T56" fmla="*/ 2147483646 w 41"/>
                <a:gd name="T57" fmla="*/ 2147483646 h 57"/>
                <a:gd name="T58" fmla="*/ 2147483646 w 41"/>
                <a:gd name="T59" fmla="*/ 2147483646 h 57"/>
                <a:gd name="T60" fmla="*/ 2147483646 w 41"/>
                <a:gd name="T61" fmla="*/ 2147483646 h 57"/>
                <a:gd name="T62" fmla="*/ 2147483646 w 41"/>
                <a:gd name="T63" fmla="*/ 2147483646 h 57"/>
                <a:gd name="T64" fmla="*/ 2147483646 w 41"/>
                <a:gd name="T65" fmla="*/ 2147483646 h 57"/>
                <a:gd name="T66" fmla="*/ 2147483646 w 41"/>
                <a:gd name="T67" fmla="*/ 2147483646 h 57"/>
                <a:gd name="T68" fmla="*/ 2147483646 w 41"/>
                <a:gd name="T69" fmla="*/ 2147483646 h 57"/>
                <a:gd name="T70" fmla="*/ 2147483646 w 41"/>
                <a:gd name="T71" fmla="*/ 2147483646 h 57"/>
                <a:gd name="T72" fmla="*/ 2147483646 w 41"/>
                <a:gd name="T73" fmla="*/ 2147483646 h 57"/>
                <a:gd name="T74" fmla="*/ 2147483646 w 41"/>
                <a:gd name="T75" fmla="*/ 2147483646 h 57"/>
                <a:gd name="T76" fmla="*/ 2147483646 w 41"/>
                <a:gd name="T77" fmla="*/ 2147483646 h 57"/>
                <a:gd name="T78" fmla="*/ 2147483646 w 41"/>
                <a:gd name="T79" fmla="*/ 2147483646 h 57"/>
                <a:gd name="T80" fmla="*/ 2147483646 w 41"/>
                <a:gd name="T81" fmla="*/ 2147483646 h 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1" h="57">
                  <a:moveTo>
                    <a:pt x="40" y="54"/>
                  </a:moveTo>
                  <a:cubicBezTo>
                    <a:pt x="41" y="55"/>
                    <a:pt x="40" y="55"/>
                    <a:pt x="40" y="56"/>
                  </a:cubicBezTo>
                  <a:cubicBezTo>
                    <a:pt x="39" y="56"/>
                    <a:pt x="36" y="57"/>
                    <a:pt x="31" y="57"/>
                  </a:cubicBezTo>
                  <a:cubicBezTo>
                    <a:pt x="18" y="57"/>
                    <a:pt x="8" y="49"/>
                    <a:pt x="5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0" y="31"/>
                    <a:pt x="1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29"/>
                    <a:pt x="4" y="28"/>
                    <a:pt x="4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8"/>
                    <a:pt x="19" y="0"/>
                    <a:pt x="31" y="0"/>
                  </a:cubicBezTo>
                  <a:cubicBezTo>
                    <a:pt x="35" y="0"/>
                    <a:pt x="38" y="1"/>
                    <a:pt x="39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10"/>
                    <a:pt x="37" y="10"/>
                    <a:pt x="36" y="10"/>
                  </a:cubicBezTo>
                  <a:cubicBezTo>
                    <a:pt x="36" y="10"/>
                    <a:pt x="34" y="10"/>
                    <a:pt x="31" y="10"/>
                  </a:cubicBezTo>
                  <a:cubicBezTo>
                    <a:pt x="24" y="10"/>
                    <a:pt x="18" y="13"/>
                    <a:pt x="16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19"/>
                    <a:pt x="35" y="20"/>
                  </a:cubicBezTo>
                  <a:cubicBezTo>
                    <a:pt x="36" y="20"/>
                    <a:pt x="36" y="20"/>
                    <a:pt x="36" y="21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8"/>
                    <a:pt x="14" y="29"/>
                    <a:pt x="14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4" y="32"/>
                    <a:pt x="33" y="32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7"/>
                    <a:pt x="32" y="38"/>
                    <a:pt x="31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8" y="44"/>
                    <a:pt x="24" y="48"/>
                    <a:pt x="31" y="48"/>
                  </a:cubicBezTo>
                  <a:cubicBezTo>
                    <a:pt x="34" y="48"/>
                    <a:pt x="37" y="47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lnTo>
                    <a:pt x="40" y="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6" name="Freeform 76"/>
            <p:cNvSpPr>
              <a:spLocks noEditPoints="1"/>
            </p:cNvSpPr>
            <p:nvPr/>
          </p:nvSpPr>
          <p:spPr bwMode="auto">
            <a:xfrm>
              <a:off x="19239035" y="9767574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0 w 62"/>
                <a:gd name="T5" fmla="*/ 2147483646 h 62"/>
                <a:gd name="T6" fmla="*/ 2147483646 w 62"/>
                <a:gd name="T7" fmla="*/ 0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" h="62">
                  <a:moveTo>
                    <a:pt x="62" y="31"/>
                  </a:moveTo>
                  <a:cubicBezTo>
                    <a:pt x="62" y="48"/>
                    <a:pt x="48" y="62"/>
                    <a:pt x="31" y="62"/>
                  </a:cubicBez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lose/>
                  <a:moveTo>
                    <a:pt x="37" y="12"/>
                  </a:move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8"/>
                    <a:pt x="28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8"/>
                    <a:pt x="36" y="37"/>
                    <a:pt x="36" y="37"/>
                  </a:cubicBezTo>
                  <a:lnTo>
                    <a:pt x="37" y="12"/>
                  </a:lnTo>
                  <a:close/>
                  <a:moveTo>
                    <a:pt x="36" y="43"/>
                  </a:moveTo>
                  <a:cubicBezTo>
                    <a:pt x="36" y="42"/>
                    <a:pt x="36" y="42"/>
                    <a:pt x="35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7" y="42"/>
                    <a:pt x="26" y="42"/>
                    <a:pt x="26" y="43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7" y="52"/>
                    <a:pt x="28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6" y="52"/>
                    <a:pt x="36" y="51"/>
                    <a:pt x="36" y="51"/>
                  </a:cubicBezTo>
                  <a:lnTo>
                    <a:pt x="36" y="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7" name="Freeform 77"/>
            <p:cNvSpPr>
              <a:spLocks noEditPoints="1"/>
            </p:cNvSpPr>
            <p:nvPr/>
          </p:nvSpPr>
          <p:spPr bwMode="auto">
            <a:xfrm>
              <a:off x="19958793" y="9767574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0 w 61"/>
                <a:gd name="T7" fmla="*/ 2147483646 h 62"/>
                <a:gd name="T8" fmla="*/ 0 w 61"/>
                <a:gd name="T9" fmla="*/ 2147483646 h 62"/>
                <a:gd name="T10" fmla="*/ 2147483646 w 61"/>
                <a:gd name="T11" fmla="*/ 0 h 62"/>
                <a:gd name="T12" fmla="*/ 2147483646 w 61"/>
                <a:gd name="T13" fmla="*/ 0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62">
                  <a:moveTo>
                    <a:pt x="61" y="51"/>
                  </a:moveTo>
                  <a:cubicBezTo>
                    <a:pt x="61" y="57"/>
                    <a:pt x="56" y="62"/>
                    <a:pt x="5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lnTo>
                    <a:pt x="61" y="51"/>
                  </a:lnTo>
                  <a:close/>
                  <a:moveTo>
                    <a:pt x="51" y="13"/>
                  </a:moveTo>
                  <a:cubicBezTo>
                    <a:pt x="51" y="12"/>
                    <a:pt x="50" y="11"/>
                    <a:pt x="4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27" y="11"/>
                    <a:pt x="27" y="12"/>
                  </a:cubicBezTo>
                  <a:cubicBezTo>
                    <a:pt x="27" y="13"/>
                    <a:pt x="27" y="14"/>
                    <a:pt x="28" y="15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3"/>
                    <a:pt x="11" y="45"/>
                    <a:pt x="12" y="46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51"/>
                    <a:pt x="19" y="51"/>
                    <a:pt x="20" y="5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8" y="35"/>
                    <a:pt x="49" y="35"/>
                  </a:cubicBezTo>
                  <a:cubicBezTo>
                    <a:pt x="49" y="35"/>
                    <a:pt x="49" y="35"/>
                    <a:pt x="50" y="35"/>
                  </a:cubicBezTo>
                  <a:cubicBezTo>
                    <a:pt x="51" y="35"/>
                    <a:pt x="51" y="34"/>
                    <a:pt x="51" y="33"/>
                  </a:cubicBezTo>
                  <a:lnTo>
                    <a:pt x="51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8" name="Freeform 78"/>
            <p:cNvSpPr>
              <a:spLocks/>
            </p:cNvSpPr>
            <p:nvPr/>
          </p:nvSpPr>
          <p:spPr bwMode="auto">
            <a:xfrm>
              <a:off x="20697006" y="9742199"/>
              <a:ext cx="175326" cy="334502"/>
            </a:xfrm>
            <a:custGeom>
              <a:avLst/>
              <a:gdLst>
                <a:gd name="T0" fmla="*/ 2147483646 w 35"/>
                <a:gd name="T1" fmla="*/ 2147483646 h 67"/>
                <a:gd name="T2" fmla="*/ 2147483646 w 35"/>
                <a:gd name="T3" fmla="*/ 2147483646 h 67"/>
                <a:gd name="T4" fmla="*/ 2147483646 w 35"/>
                <a:gd name="T5" fmla="*/ 2147483646 h 67"/>
                <a:gd name="T6" fmla="*/ 2147483646 w 35"/>
                <a:gd name="T7" fmla="*/ 2147483646 h 67"/>
                <a:gd name="T8" fmla="*/ 2147483646 w 35"/>
                <a:gd name="T9" fmla="*/ 2147483646 h 67"/>
                <a:gd name="T10" fmla="*/ 2147483646 w 35"/>
                <a:gd name="T11" fmla="*/ 2147483646 h 67"/>
                <a:gd name="T12" fmla="*/ 2147483646 w 35"/>
                <a:gd name="T13" fmla="*/ 2147483646 h 67"/>
                <a:gd name="T14" fmla="*/ 2147483646 w 35"/>
                <a:gd name="T15" fmla="*/ 2147483646 h 67"/>
                <a:gd name="T16" fmla="*/ 2147483646 w 35"/>
                <a:gd name="T17" fmla="*/ 2147483646 h 67"/>
                <a:gd name="T18" fmla="*/ 2147483646 w 35"/>
                <a:gd name="T19" fmla="*/ 2147483646 h 67"/>
                <a:gd name="T20" fmla="*/ 0 w 35"/>
                <a:gd name="T21" fmla="*/ 2147483646 h 67"/>
                <a:gd name="T22" fmla="*/ 0 w 35"/>
                <a:gd name="T23" fmla="*/ 2147483646 h 67"/>
                <a:gd name="T24" fmla="*/ 2147483646 w 35"/>
                <a:gd name="T25" fmla="*/ 2147483646 h 67"/>
                <a:gd name="T26" fmla="*/ 2147483646 w 35"/>
                <a:gd name="T27" fmla="*/ 2147483646 h 67"/>
                <a:gd name="T28" fmla="*/ 2147483646 w 35"/>
                <a:gd name="T29" fmla="*/ 0 h 67"/>
                <a:gd name="T30" fmla="*/ 2147483646 w 35"/>
                <a:gd name="T31" fmla="*/ 2147483646 h 67"/>
                <a:gd name="T32" fmla="*/ 2147483646 w 35"/>
                <a:gd name="T33" fmla="*/ 2147483646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67">
                  <a:moveTo>
                    <a:pt x="35" y="11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4" y="11"/>
                    <a:pt x="23" y="14"/>
                    <a:pt x="23" y="17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6"/>
                    <a:pt x="17" y="0"/>
                    <a:pt x="26" y="0"/>
                  </a:cubicBezTo>
                  <a:cubicBezTo>
                    <a:pt x="30" y="0"/>
                    <a:pt x="34" y="1"/>
                    <a:pt x="35" y="1"/>
                  </a:cubicBezTo>
                  <a:lnTo>
                    <a:pt x="35" y="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09" name="Freeform 79"/>
            <p:cNvSpPr>
              <a:spLocks noEditPoints="1"/>
            </p:cNvSpPr>
            <p:nvPr/>
          </p:nvSpPr>
          <p:spPr bwMode="auto">
            <a:xfrm>
              <a:off x="21396002" y="9742199"/>
              <a:ext cx="359879" cy="359879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0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0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2147483646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" h="72">
                  <a:moveTo>
                    <a:pt x="18" y="22"/>
                  </a:moveTo>
                  <a:cubicBezTo>
                    <a:pt x="18" y="66"/>
                    <a:pt x="18" y="66"/>
                    <a:pt x="18" y="66"/>
                  </a:cubicBezTo>
                  <a:cubicBezTo>
                    <a:pt x="18" y="69"/>
                    <a:pt x="15" y="72"/>
                    <a:pt x="11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3" y="72"/>
                    <a:pt x="0" y="69"/>
                    <a:pt x="0" y="6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3" y="16"/>
                    <a:pt x="6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5" y="16"/>
                    <a:pt x="18" y="19"/>
                    <a:pt x="18" y="22"/>
                  </a:cubicBezTo>
                  <a:close/>
                  <a:moveTo>
                    <a:pt x="72" y="31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68"/>
                    <a:pt x="67" y="72"/>
                    <a:pt x="61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3" y="72"/>
                    <a:pt x="20" y="69"/>
                    <a:pt x="20" y="66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22" y="0"/>
                    <a:pt x="2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0"/>
                    <a:pt x="56" y="2"/>
                    <a:pt x="58" y="3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11"/>
                    <a:pt x="67" y="14"/>
                    <a:pt x="67" y="16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70" y="24"/>
                    <a:pt x="72" y="27"/>
                    <a:pt x="72" y="31"/>
                  </a:cubicBezTo>
                  <a:close/>
                  <a:moveTo>
                    <a:pt x="61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3" y="16"/>
                    <a:pt x="51" y="14"/>
                    <a:pt x="51" y="12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61" y="26"/>
                    <a:pt x="61" y="26"/>
                    <a:pt x="61" y="26"/>
                  </a:cubicBezTo>
                  <a:lnTo>
                    <a:pt x="61" y="16"/>
                  </a:lnTo>
                  <a:close/>
                  <a:moveTo>
                    <a:pt x="37" y="36"/>
                  </a:moveTo>
                  <a:cubicBezTo>
                    <a:pt x="37" y="36"/>
                    <a:pt x="36" y="35"/>
                    <a:pt x="36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5"/>
                    <a:pt x="29" y="36"/>
                    <a:pt x="29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2"/>
                    <a:pt x="30" y="43"/>
                    <a:pt x="31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2"/>
                    <a:pt x="37" y="41"/>
                  </a:cubicBezTo>
                  <a:lnTo>
                    <a:pt x="37" y="36"/>
                  </a:lnTo>
                  <a:close/>
                  <a:moveTo>
                    <a:pt x="37" y="47"/>
                  </a:moveTo>
                  <a:cubicBezTo>
                    <a:pt x="37" y="46"/>
                    <a:pt x="36" y="45"/>
                    <a:pt x="36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5"/>
                    <a:pt x="29" y="46"/>
                    <a:pt x="29" y="47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30" y="53"/>
                    <a:pt x="31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7" y="52"/>
                    <a:pt x="37" y="52"/>
                  </a:cubicBezTo>
                  <a:lnTo>
                    <a:pt x="37" y="47"/>
                  </a:lnTo>
                  <a:close/>
                  <a:moveTo>
                    <a:pt x="37" y="57"/>
                  </a:moveTo>
                  <a:cubicBezTo>
                    <a:pt x="37" y="56"/>
                    <a:pt x="36" y="56"/>
                    <a:pt x="36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0" y="56"/>
                    <a:pt x="29" y="56"/>
                    <a:pt x="29" y="57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3"/>
                    <a:pt x="30" y="63"/>
                    <a:pt x="31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7" y="63"/>
                    <a:pt x="37" y="62"/>
                  </a:cubicBezTo>
                  <a:lnTo>
                    <a:pt x="37" y="57"/>
                  </a:lnTo>
                  <a:close/>
                  <a:moveTo>
                    <a:pt x="47" y="36"/>
                  </a:moveTo>
                  <a:cubicBezTo>
                    <a:pt x="47" y="36"/>
                    <a:pt x="47" y="35"/>
                    <a:pt x="46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3"/>
                    <a:pt x="47" y="42"/>
                    <a:pt x="47" y="41"/>
                  </a:cubicBezTo>
                  <a:lnTo>
                    <a:pt x="47" y="36"/>
                  </a:lnTo>
                  <a:close/>
                  <a:moveTo>
                    <a:pt x="47" y="47"/>
                  </a:moveTo>
                  <a:cubicBezTo>
                    <a:pt x="47" y="46"/>
                    <a:pt x="47" y="45"/>
                    <a:pt x="46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0" y="45"/>
                    <a:pt x="40" y="46"/>
                    <a:pt x="40" y="4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3"/>
                    <a:pt x="41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7" y="53"/>
                    <a:pt x="47" y="52"/>
                    <a:pt x="47" y="52"/>
                  </a:cubicBezTo>
                  <a:lnTo>
                    <a:pt x="47" y="47"/>
                  </a:lnTo>
                  <a:close/>
                  <a:moveTo>
                    <a:pt x="47" y="57"/>
                  </a:moveTo>
                  <a:cubicBezTo>
                    <a:pt x="47" y="56"/>
                    <a:pt x="47" y="56"/>
                    <a:pt x="46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6"/>
                    <a:pt x="40" y="56"/>
                    <a:pt x="40" y="57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7" y="63"/>
                    <a:pt x="47" y="63"/>
                    <a:pt x="47" y="62"/>
                  </a:cubicBezTo>
                  <a:lnTo>
                    <a:pt x="47" y="57"/>
                  </a:lnTo>
                  <a:close/>
                  <a:moveTo>
                    <a:pt x="58" y="36"/>
                  </a:moveTo>
                  <a:cubicBezTo>
                    <a:pt x="58" y="36"/>
                    <a:pt x="57" y="35"/>
                    <a:pt x="56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7" y="43"/>
                    <a:pt x="58" y="42"/>
                    <a:pt x="58" y="41"/>
                  </a:cubicBezTo>
                  <a:lnTo>
                    <a:pt x="58" y="36"/>
                  </a:lnTo>
                  <a:close/>
                  <a:moveTo>
                    <a:pt x="58" y="47"/>
                  </a:moveTo>
                  <a:cubicBezTo>
                    <a:pt x="58" y="46"/>
                    <a:pt x="57" y="45"/>
                    <a:pt x="56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0" y="45"/>
                    <a:pt x="50" y="46"/>
                    <a:pt x="50" y="47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3"/>
                    <a:pt x="51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7" y="53"/>
                    <a:pt x="58" y="52"/>
                    <a:pt x="58" y="52"/>
                  </a:cubicBezTo>
                  <a:lnTo>
                    <a:pt x="58" y="47"/>
                  </a:lnTo>
                  <a:close/>
                  <a:moveTo>
                    <a:pt x="58" y="57"/>
                  </a:moveTo>
                  <a:cubicBezTo>
                    <a:pt x="58" y="56"/>
                    <a:pt x="57" y="56"/>
                    <a:pt x="56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0" y="56"/>
                    <a:pt x="50" y="56"/>
                    <a:pt x="50" y="57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3"/>
                    <a:pt x="50" y="63"/>
                    <a:pt x="51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7" y="63"/>
                    <a:pt x="58" y="63"/>
                    <a:pt x="58" y="62"/>
                  </a:cubicBezTo>
                  <a:lnTo>
                    <a:pt x="58" y="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0" name="Freeform 80"/>
            <p:cNvSpPr>
              <a:spLocks noEditPoints="1"/>
            </p:cNvSpPr>
            <p:nvPr/>
          </p:nvSpPr>
          <p:spPr bwMode="auto">
            <a:xfrm>
              <a:off x="22016562" y="9742199"/>
              <a:ext cx="304513" cy="359879"/>
            </a:xfrm>
            <a:custGeom>
              <a:avLst/>
              <a:gdLst>
                <a:gd name="T0" fmla="*/ 2147483646 w 61"/>
                <a:gd name="T1" fmla="*/ 2147483646 h 72"/>
                <a:gd name="T2" fmla="*/ 2147483646 w 61"/>
                <a:gd name="T3" fmla="*/ 2147483646 h 72"/>
                <a:gd name="T4" fmla="*/ 0 w 61"/>
                <a:gd name="T5" fmla="*/ 2147483646 h 72"/>
                <a:gd name="T6" fmla="*/ 2147483646 w 61"/>
                <a:gd name="T7" fmla="*/ 0 h 72"/>
                <a:gd name="T8" fmla="*/ 2147483646 w 61"/>
                <a:gd name="T9" fmla="*/ 2147483646 h 72"/>
                <a:gd name="T10" fmla="*/ 2147483646 w 61"/>
                <a:gd name="T11" fmla="*/ 2147483646 h 72"/>
                <a:gd name="T12" fmla="*/ 2147483646 w 61"/>
                <a:gd name="T13" fmla="*/ 2147483646 h 72"/>
                <a:gd name="T14" fmla="*/ 2147483646 w 61"/>
                <a:gd name="T15" fmla="*/ 2147483646 h 72"/>
                <a:gd name="T16" fmla="*/ 2147483646 w 61"/>
                <a:gd name="T17" fmla="*/ 2147483646 h 72"/>
                <a:gd name="T18" fmla="*/ 2147483646 w 61"/>
                <a:gd name="T19" fmla="*/ 2147483646 h 72"/>
                <a:gd name="T20" fmla="*/ 2147483646 w 61"/>
                <a:gd name="T21" fmla="*/ 2147483646 h 72"/>
                <a:gd name="T22" fmla="*/ 2147483646 w 61"/>
                <a:gd name="T23" fmla="*/ 2147483646 h 72"/>
                <a:gd name="T24" fmla="*/ 2147483646 w 61"/>
                <a:gd name="T25" fmla="*/ 2147483646 h 72"/>
                <a:gd name="T26" fmla="*/ 2147483646 w 61"/>
                <a:gd name="T27" fmla="*/ 2147483646 h 72"/>
                <a:gd name="T28" fmla="*/ 2147483646 w 61"/>
                <a:gd name="T29" fmla="*/ 2147483646 h 72"/>
                <a:gd name="T30" fmla="*/ 2147483646 w 61"/>
                <a:gd name="T31" fmla="*/ 2147483646 h 72"/>
                <a:gd name="T32" fmla="*/ 2147483646 w 61"/>
                <a:gd name="T33" fmla="*/ 2147483646 h 72"/>
                <a:gd name="T34" fmla="*/ 2147483646 w 61"/>
                <a:gd name="T35" fmla="*/ 2147483646 h 72"/>
                <a:gd name="T36" fmla="*/ 2147483646 w 61"/>
                <a:gd name="T37" fmla="*/ 2147483646 h 72"/>
                <a:gd name="T38" fmla="*/ 2147483646 w 61"/>
                <a:gd name="T39" fmla="*/ 2147483646 h 72"/>
                <a:gd name="T40" fmla="*/ 2147483646 w 61"/>
                <a:gd name="T41" fmla="*/ 2147483646 h 72"/>
                <a:gd name="T42" fmla="*/ 2147483646 w 61"/>
                <a:gd name="T43" fmla="*/ 2147483646 h 72"/>
                <a:gd name="T44" fmla="*/ 2147483646 w 61"/>
                <a:gd name="T45" fmla="*/ 2147483646 h 72"/>
                <a:gd name="T46" fmla="*/ 2147483646 w 61"/>
                <a:gd name="T47" fmla="*/ 2147483646 h 72"/>
                <a:gd name="T48" fmla="*/ 2147483646 w 61"/>
                <a:gd name="T49" fmla="*/ 2147483646 h 72"/>
                <a:gd name="T50" fmla="*/ 2147483646 w 61"/>
                <a:gd name="T51" fmla="*/ 2147483646 h 72"/>
                <a:gd name="T52" fmla="*/ 2147483646 w 61"/>
                <a:gd name="T53" fmla="*/ 2147483646 h 72"/>
                <a:gd name="T54" fmla="*/ 2147483646 w 61"/>
                <a:gd name="T55" fmla="*/ 2147483646 h 72"/>
                <a:gd name="T56" fmla="*/ 2147483646 w 61"/>
                <a:gd name="T57" fmla="*/ 2147483646 h 72"/>
                <a:gd name="T58" fmla="*/ 2147483646 w 61"/>
                <a:gd name="T59" fmla="*/ 2147483646 h 72"/>
                <a:gd name="T60" fmla="*/ 2147483646 w 61"/>
                <a:gd name="T61" fmla="*/ 2147483646 h 72"/>
                <a:gd name="T62" fmla="*/ 2147483646 w 61"/>
                <a:gd name="T63" fmla="*/ 2147483646 h 72"/>
                <a:gd name="T64" fmla="*/ 2147483646 w 61"/>
                <a:gd name="T65" fmla="*/ 2147483646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" h="72">
                  <a:moveTo>
                    <a:pt x="61" y="22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71"/>
                    <a:pt x="60" y="72"/>
                    <a:pt x="5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" y="72"/>
                    <a:pt x="0" y="71"/>
                    <a:pt x="0" y="6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5" y="2"/>
                    <a:pt x="46" y="3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7"/>
                    <a:pt x="61" y="20"/>
                    <a:pt x="61" y="22"/>
                  </a:cubicBezTo>
                  <a:close/>
                  <a:moveTo>
                    <a:pt x="56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7" y="26"/>
                    <a:pt x="36" y="24"/>
                    <a:pt x="36" y="22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6" y="67"/>
                    <a:pt x="56" y="67"/>
                    <a:pt x="56" y="67"/>
                  </a:cubicBezTo>
                  <a:lnTo>
                    <a:pt x="56" y="26"/>
                  </a:lnTo>
                  <a:close/>
                  <a:moveTo>
                    <a:pt x="35" y="52"/>
                  </a:moveTo>
                  <a:cubicBezTo>
                    <a:pt x="36" y="53"/>
                    <a:pt x="36" y="54"/>
                    <a:pt x="36" y="54"/>
                  </a:cubicBezTo>
                  <a:cubicBezTo>
                    <a:pt x="36" y="59"/>
                    <a:pt x="31" y="62"/>
                    <a:pt x="25" y="62"/>
                  </a:cubicBezTo>
                  <a:cubicBezTo>
                    <a:pt x="20" y="62"/>
                    <a:pt x="15" y="59"/>
                    <a:pt x="15" y="54"/>
                  </a:cubicBezTo>
                  <a:cubicBezTo>
                    <a:pt x="15" y="54"/>
                    <a:pt x="15" y="53"/>
                    <a:pt x="16" y="52"/>
                  </a:cubicBezTo>
                  <a:cubicBezTo>
                    <a:pt x="16" y="52"/>
                    <a:pt x="16" y="50"/>
                    <a:pt x="20" y="3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1" y="37"/>
                    <a:pt x="31" y="38"/>
                  </a:cubicBezTo>
                  <a:cubicBezTo>
                    <a:pt x="35" y="50"/>
                    <a:pt x="35" y="52"/>
                    <a:pt x="35" y="52"/>
                  </a:cubicBezTo>
                  <a:close/>
                  <a:moveTo>
                    <a:pt x="25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5" y="16"/>
                    <a:pt x="25" y="16"/>
                    <a:pt x="25" y="16"/>
                  </a:cubicBezTo>
                  <a:lnTo>
                    <a:pt x="25" y="11"/>
                  </a:lnTo>
                  <a:close/>
                  <a:moveTo>
                    <a:pt x="25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5" y="26"/>
                    <a:pt x="25" y="26"/>
                    <a:pt x="25" y="26"/>
                  </a:cubicBezTo>
                  <a:lnTo>
                    <a:pt x="25" y="21"/>
                  </a:lnTo>
                  <a:close/>
                  <a:moveTo>
                    <a:pt x="31" y="54"/>
                  </a:moveTo>
                  <a:cubicBezTo>
                    <a:pt x="31" y="53"/>
                    <a:pt x="28" y="52"/>
                    <a:pt x="25" y="52"/>
                  </a:cubicBezTo>
                  <a:cubicBezTo>
                    <a:pt x="23" y="52"/>
                    <a:pt x="20" y="53"/>
                    <a:pt x="20" y="54"/>
                  </a:cubicBezTo>
                  <a:cubicBezTo>
                    <a:pt x="20" y="56"/>
                    <a:pt x="23" y="57"/>
                    <a:pt x="25" y="57"/>
                  </a:cubicBezTo>
                  <a:cubicBezTo>
                    <a:pt x="28" y="57"/>
                    <a:pt x="31" y="56"/>
                    <a:pt x="31" y="54"/>
                  </a:cubicBezTo>
                  <a:close/>
                  <a:moveTo>
                    <a:pt x="31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31" y="21"/>
                    <a:pt x="31" y="21"/>
                    <a:pt x="31" y="21"/>
                  </a:cubicBezTo>
                  <a:lnTo>
                    <a:pt x="31" y="16"/>
                  </a:lnTo>
                  <a:close/>
                  <a:moveTo>
                    <a:pt x="31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31" y="31"/>
                    <a:pt x="31" y="31"/>
                    <a:pt x="31" y="31"/>
                  </a:cubicBezTo>
                  <a:lnTo>
                    <a:pt x="31" y="26"/>
                  </a:lnTo>
                  <a:close/>
                  <a:moveTo>
                    <a:pt x="41" y="21"/>
                  </a:moveTo>
                  <a:cubicBezTo>
                    <a:pt x="56" y="21"/>
                    <a:pt x="56" y="21"/>
                    <a:pt x="56" y="21"/>
                  </a:cubicBezTo>
                  <a:cubicBezTo>
                    <a:pt x="56" y="20"/>
                    <a:pt x="55" y="20"/>
                    <a:pt x="55" y="19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6"/>
                    <a:pt x="42" y="6"/>
                    <a:pt x="41" y="6"/>
                  </a:cubicBezTo>
                  <a:lnTo>
                    <a:pt x="41" y="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1" name="Freeform 81"/>
            <p:cNvSpPr>
              <a:spLocks noEditPoints="1"/>
            </p:cNvSpPr>
            <p:nvPr/>
          </p:nvSpPr>
          <p:spPr bwMode="auto">
            <a:xfrm>
              <a:off x="9266237" y="10302778"/>
              <a:ext cx="304513" cy="359879"/>
            </a:xfrm>
            <a:custGeom>
              <a:avLst/>
              <a:gdLst>
                <a:gd name="T0" fmla="*/ 2147483646 w 61"/>
                <a:gd name="T1" fmla="*/ 2147483646 h 72"/>
                <a:gd name="T2" fmla="*/ 2147483646 w 61"/>
                <a:gd name="T3" fmla="*/ 2147483646 h 72"/>
                <a:gd name="T4" fmla="*/ 2147483646 w 61"/>
                <a:gd name="T5" fmla="*/ 2147483646 h 72"/>
                <a:gd name="T6" fmla="*/ 2147483646 w 61"/>
                <a:gd name="T7" fmla="*/ 2147483646 h 72"/>
                <a:gd name="T8" fmla="*/ 0 w 61"/>
                <a:gd name="T9" fmla="*/ 2147483646 h 72"/>
                <a:gd name="T10" fmla="*/ 0 w 61"/>
                <a:gd name="T11" fmla="*/ 2147483646 h 72"/>
                <a:gd name="T12" fmla="*/ 2147483646 w 61"/>
                <a:gd name="T13" fmla="*/ 0 h 72"/>
                <a:gd name="T14" fmla="*/ 2147483646 w 61"/>
                <a:gd name="T15" fmla="*/ 0 h 72"/>
                <a:gd name="T16" fmla="*/ 2147483646 w 61"/>
                <a:gd name="T17" fmla="*/ 2147483646 h 72"/>
                <a:gd name="T18" fmla="*/ 2147483646 w 61"/>
                <a:gd name="T19" fmla="*/ 2147483646 h 72"/>
                <a:gd name="T20" fmla="*/ 2147483646 w 61"/>
                <a:gd name="T21" fmla="*/ 2147483646 h 72"/>
                <a:gd name="T22" fmla="*/ 2147483646 w 61"/>
                <a:gd name="T23" fmla="*/ 2147483646 h 72"/>
                <a:gd name="T24" fmla="*/ 2147483646 w 61"/>
                <a:gd name="T25" fmla="*/ 2147483646 h 72"/>
                <a:gd name="T26" fmla="*/ 2147483646 w 61"/>
                <a:gd name="T27" fmla="*/ 2147483646 h 72"/>
                <a:gd name="T28" fmla="*/ 2147483646 w 61"/>
                <a:gd name="T29" fmla="*/ 2147483646 h 72"/>
                <a:gd name="T30" fmla="*/ 2147483646 w 61"/>
                <a:gd name="T31" fmla="*/ 2147483646 h 72"/>
                <a:gd name="T32" fmla="*/ 2147483646 w 61"/>
                <a:gd name="T33" fmla="*/ 2147483646 h 72"/>
                <a:gd name="T34" fmla="*/ 2147483646 w 61"/>
                <a:gd name="T35" fmla="*/ 2147483646 h 72"/>
                <a:gd name="T36" fmla="*/ 2147483646 w 61"/>
                <a:gd name="T37" fmla="*/ 2147483646 h 72"/>
                <a:gd name="T38" fmla="*/ 2147483646 w 61"/>
                <a:gd name="T39" fmla="*/ 2147483646 h 72"/>
                <a:gd name="T40" fmla="*/ 2147483646 w 61"/>
                <a:gd name="T41" fmla="*/ 2147483646 h 72"/>
                <a:gd name="T42" fmla="*/ 2147483646 w 61"/>
                <a:gd name="T43" fmla="*/ 2147483646 h 72"/>
                <a:gd name="T44" fmla="*/ 2147483646 w 61"/>
                <a:gd name="T45" fmla="*/ 2147483646 h 72"/>
                <a:gd name="T46" fmla="*/ 2147483646 w 61"/>
                <a:gd name="T47" fmla="*/ 2147483646 h 72"/>
                <a:gd name="T48" fmla="*/ 2147483646 w 61"/>
                <a:gd name="T49" fmla="*/ 2147483646 h 72"/>
                <a:gd name="T50" fmla="*/ 2147483646 w 61"/>
                <a:gd name="T51" fmla="*/ 2147483646 h 72"/>
                <a:gd name="T52" fmla="*/ 2147483646 w 61"/>
                <a:gd name="T53" fmla="*/ 2147483646 h 72"/>
                <a:gd name="T54" fmla="*/ 2147483646 w 61"/>
                <a:gd name="T55" fmla="*/ 2147483646 h 72"/>
                <a:gd name="T56" fmla="*/ 2147483646 w 61"/>
                <a:gd name="T57" fmla="*/ 2147483646 h 72"/>
                <a:gd name="T58" fmla="*/ 2147483646 w 61"/>
                <a:gd name="T59" fmla="*/ 2147483646 h 72"/>
                <a:gd name="T60" fmla="*/ 2147483646 w 61"/>
                <a:gd name="T61" fmla="*/ 2147483646 h 72"/>
                <a:gd name="T62" fmla="*/ 2147483646 w 61"/>
                <a:gd name="T63" fmla="*/ 2147483646 h 72"/>
                <a:gd name="T64" fmla="*/ 2147483646 w 61"/>
                <a:gd name="T65" fmla="*/ 2147483646 h 72"/>
                <a:gd name="T66" fmla="*/ 2147483646 w 61"/>
                <a:gd name="T67" fmla="*/ 2147483646 h 72"/>
                <a:gd name="T68" fmla="*/ 2147483646 w 61"/>
                <a:gd name="T69" fmla="*/ 2147483646 h 72"/>
                <a:gd name="T70" fmla="*/ 2147483646 w 61"/>
                <a:gd name="T71" fmla="*/ 2147483646 h 72"/>
                <a:gd name="T72" fmla="*/ 2147483646 w 61"/>
                <a:gd name="T73" fmla="*/ 2147483646 h 72"/>
                <a:gd name="T74" fmla="*/ 2147483646 w 61"/>
                <a:gd name="T75" fmla="*/ 2147483646 h 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1" h="72">
                  <a:moveTo>
                    <a:pt x="61" y="22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71"/>
                    <a:pt x="60" y="72"/>
                    <a:pt x="5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" y="72"/>
                    <a:pt x="0" y="71"/>
                    <a:pt x="0" y="6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5" y="2"/>
                    <a:pt x="46" y="3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7"/>
                    <a:pt x="61" y="20"/>
                    <a:pt x="61" y="22"/>
                  </a:cubicBezTo>
                  <a:close/>
                  <a:moveTo>
                    <a:pt x="56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7" y="26"/>
                    <a:pt x="36" y="24"/>
                    <a:pt x="36" y="22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6" y="67"/>
                    <a:pt x="56" y="67"/>
                    <a:pt x="56" y="67"/>
                  </a:cubicBezTo>
                  <a:lnTo>
                    <a:pt x="56" y="26"/>
                  </a:lnTo>
                  <a:close/>
                  <a:moveTo>
                    <a:pt x="10" y="34"/>
                  </a:moveTo>
                  <a:cubicBezTo>
                    <a:pt x="10" y="29"/>
                    <a:pt x="13" y="26"/>
                    <a:pt x="18" y="26"/>
                  </a:cubicBezTo>
                  <a:cubicBezTo>
                    <a:pt x="22" y="26"/>
                    <a:pt x="25" y="29"/>
                    <a:pt x="25" y="34"/>
                  </a:cubicBezTo>
                  <a:cubicBezTo>
                    <a:pt x="25" y="38"/>
                    <a:pt x="22" y="41"/>
                    <a:pt x="18" y="41"/>
                  </a:cubicBezTo>
                  <a:cubicBezTo>
                    <a:pt x="13" y="41"/>
                    <a:pt x="10" y="38"/>
                    <a:pt x="10" y="34"/>
                  </a:cubicBezTo>
                  <a:close/>
                  <a:moveTo>
                    <a:pt x="51" y="62"/>
                  </a:moveTo>
                  <a:cubicBezTo>
                    <a:pt x="10" y="62"/>
                    <a:pt x="10" y="62"/>
                    <a:pt x="10" y="62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51" y="49"/>
                    <a:pt x="51" y="49"/>
                    <a:pt x="51" y="49"/>
                  </a:cubicBezTo>
                  <a:lnTo>
                    <a:pt x="51" y="62"/>
                  </a:lnTo>
                  <a:close/>
                  <a:moveTo>
                    <a:pt x="41" y="21"/>
                  </a:moveTo>
                  <a:cubicBezTo>
                    <a:pt x="56" y="21"/>
                    <a:pt x="56" y="21"/>
                    <a:pt x="56" y="21"/>
                  </a:cubicBezTo>
                  <a:cubicBezTo>
                    <a:pt x="56" y="20"/>
                    <a:pt x="55" y="20"/>
                    <a:pt x="55" y="19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6"/>
                    <a:pt x="42" y="6"/>
                    <a:pt x="41" y="6"/>
                  </a:cubicBezTo>
                  <a:lnTo>
                    <a:pt x="41" y="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2" name="Freeform 82"/>
            <p:cNvSpPr>
              <a:spLocks noEditPoints="1"/>
            </p:cNvSpPr>
            <p:nvPr/>
          </p:nvSpPr>
          <p:spPr bwMode="auto">
            <a:xfrm>
              <a:off x="9891411" y="10302778"/>
              <a:ext cx="304513" cy="359879"/>
            </a:xfrm>
            <a:custGeom>
              <a:avLst/>
              <a:gdLst>
                <a:gd name="T0" fmla="*/ 2147483646 w 61"/>
                <a:gd name="T1" fmla="*/ 2147483646 h 72"/>
                <a:gd name="T2" fmla="*/ 2147483646 w 61"/>
                <a:gd name="T3" fmla="*/ 2147483646 h 72"/>
                <a:gd name="T4" fmla="*/ 2147483646 w 61"/>
                <a:gd name="T5" fmla="*/ 2147483646 h 72"/>
                <a:gd name="T6" fmla="*/ 2147483646 w 61"/>
                <a:gd name="T7" fmla="*/ 2147483646 h 72"/>
                <a:gd name="T8" fmla="*/ 0 w 61"/>
                <a:gd name="T9" fmla="*/ 2147483646 h 72"/>
                <a:gd name="T10" fmla="*/ 0 w 61"/>
                <a:gd name="T11" fmla="*/ 2147483646 h 72"/>
                <a:gd name="T12" fmla="*/ 2147483646 w 61"/>
                <a:gd name="T13" fmla="*/ 0 h 72"/>
                <a:gd name="T14" fmla="*/ 2147483646 w 61"/>
                <a:gd name="T15" fmla="*/ 0 h 72"/>
                <a:gd name="T16" fmla="*/ 2147483646 w 61"/>
                <a:gd name="T17" fmla="*/ 2147483646 h 72"/>
                <a:gd name="T18" fmla="*/ 2147483646 w 61"/>
                <a:gd name="T19" fmla="*/ 2147483646 h 72"/>
                <a:gd name="T20" fmla="*/ 2147483646 w 61"/>
                <a:gd name="T21" fmla="*/ 2147483646 h 72"/>
                <a:gd name="T22" fmla="*/ 2147483646 w 61"/>
                <a:gd name="T23" fmla="*/ 2147483646 h 72"/>
                <a:gd name="T24" fmla="*/ 2147483646 w 61"/>
                <a:gd name="T25" fmla="*/ 2147483646 h 72"/>
                <a:gd name="T26" fmla="*/ 2147483646 w 61"/>
                <a:gd name="T27" fmla="*/ 2147483646 h 72"/>
                <a:gd name="T28" fmla="*/ 2147483646 w 61"/>
                <a:gd name="T29" fmla="*/ 2147483646 h 72"/>
                <a:gd name="T30" fmla="*/ 2147483646 w 61"/>
                <a:gd name="T31" fmla="*/ 2147483646 h 72"/>
                <a:gd name="T32" fmla="*/ 2147483646 w 61"/>
                <a:gd name="T33" fmla="*/ 2147483646 h 72"/>
                <a:gd name="T34" fmla="*/ 2147483646 w 61"/>
                <a:gd name="T35" fmla="*/ 2147483646 h 72"/>
                <a:gd name="T36" fmla="*/ 2147483646 w 61"/>
                <a:gd name="T37" fmla="*/ 2147483646 h 72"/>
                <a:gd name="T38" fmla="*/ 2147483646 w 61"/>
                <a:gd name="T39" fmla="*/ 2147483646 h 72"/>
                <a:gd name="T40" fmla="*/ 2147483646 w 61"/>
                <a:gd name="T41" fmla="*/ 2147483646 h 72"/>
                <a:gd name="T42" fmla="*/ 2147483646 w 61"/>
                <a:gd name="T43" fmla="*/ 2147483646 h 72"/>
                <a:gd name="T44" fmla="*/ 2147483646 w 61"/>
                <a:gd name="T45" fmla="*/ 2147483646 h 72"/>
                <a:gd name="T46" fmla="*/ 2147483646 w 61"/>
                <a:gd name="T47" fmla="*/ 2147483646 h 72"/>
                <a:gd name="T48" fmla="*/ 2147483646 w 61"/>
                <a:gd name="T49" fmla="*/ 2147483646 h 72"/>
                <a:gd name="T50" fmla="*/ 2147483646 w 61"/>
                <a:gd name="T51" fmla="*/ 2147483646 h 72"/>
                <a:gd name="T52" fmla="*/ 2147483646 w 61"/>
                <a:gd name="T53" fmla="*/ 2147483646 h 72"/>
                <a:gd name="T54" fmla="*/ 2147483646 w 61"/>
                <a:gd name="T55" fmla="*/ 2147483646 h 72"/>
                <a:gd name="T56" fmla="*/ 2147483646 w 61"/>
                <a:gd name="T57" fmla="*/ 2147483646 h 72"/>
                <a:gd name="T58" fmla="*/ 2147483646 w 61"/>
                <a:gd name="T59" fmla="*/ 2147483646 h 72"/>
                <a:gd name="T60" fmla="*/ 2147483646 w 61"/>
                <a:gd name="T61" fmla="*/ 2147483646 h 72"/>
                <a:gd name="T62" fmla="*/ 2147483646 w 61"/>
                <a:gd name="T63" fmla="*/ 2147483646 h 72"/>
                <a:gd name="T64" fmla="*/ 2147483646 w 61"/>
                <a:gd name="T65" fmla="*/ 2147483646 h 72"/>
                <a:gd name="T66" fmla="*/ 2147483646 w 61"/>
                <a:gd name="T67" fmla="*/ 2147483646 h 72"/>
                <a:gd name="T68" fmla="*/ 2147483646 w 61"/>
                <a:gd name="T69" fmla="*/ 2147483646 h 72"/>
                <a:gd name="T70" fmla="*/ 2147483646 w 61"/>
                <a:gd name="T71" fmla="*/ 2147483646 h 72"/>
                <a:gd name="T72" fmla="*/ 2147483646 w 61"/>
                <a:gd name="T73" fmla="*/ 2147483646 h 72"/>
                <a:gd name="T74" fmla="*/ 2147483646 w 61"/>
                <a:gd name="T75" fmla="*/ 2147483646 h 72"/>
                <a:gd name="T76" fmla="*/ 2147483646 w 61"/>
                <a:gd name="T77" fmla="*/ 2147483646 h 72"/>
                <a:gd name="T78" fmla="*/ 2147483646 w 61"/>
                <a:gd name="T79" fmla="*/ 2147483646 h 72"/>
                <a:gd name="T80" fmla="*/ 2147483646 w 61"/>
                <a:gd name="T81" fmla="*/ 2147483646 h 72"/>
                <a:gd name="T82" fmla="*/ 2147483646 w 61"/>
                <a:gd name="T83" fmla="*/ 2147483646 h 72"/>
                <a:gd name="T84" fmla="*/ 2147483646 w 61"/>
                <a:gd name="T85" fmla="*/ 2147483646 h 72"/>
                <a:gd name="T86" fmla="*/ 2147483646 w 61"/>
                <a:gd name="T87" fmla="*/ 2147483646 h 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1" h="72">
                  <a:moveTo>
                    <a:pt x="61" y="26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71"/>
                    <a:pt x="60" y="72"/>
                    <a:pt x="58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" y="72"/>
                    <a:pt x="0" y="71"/>
                    <a:pt x="0" y="6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4"/>
                    <a:pt x="37" y="26"/>
                    <a:pt x="40" y="26"/>
                  </a:cubicBezTo>
                  <a:lnTo>
                    <a:pt x="61" y="26"/>
                  </a:lnTo>
                  <a:close/>
                  <a:moveTo>
                    <a:pt x="46" y="32"/>
                  </a:moveTo>
                  <a:cubicBezTo>
                    <a:pt x="46" y="32"/>
                    <a:pt x="45" y="31"/>
                    <a:pt x="4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6" y="36"/>
                    <a:pt x="1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6"/>
                    <a:pt x="46" y="35"/>
                  </a:cubicBezTo>
                  <a:lnTo>
                    <a:pt x="46" y="32"/>
                  </a:lnTo>
                  <a:close/>
                  <a:moveTo>
                    <a:pt x="46" y="43"/>
                  </a:moveTo>
                  <a:cubicBezTo>
                    <a:pt x="46" y="42"/>
                    <a:pt x="45" y="41"/>
                    <a:pt x="45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2"/>
                    <a:pt x="15" y="43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6" y="47"/>
                    <a:pt x="16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6" y="46"/>
                    <a:pt x="46" y="45"/>
                  </a:cubicBezTo>
                  <a:lnTo>
                    <a:pt x="46" y="43"/>
                  </a:lnTo>
                  <a:close/>
                  <a:moveTo>
                    <a:pt x="46" y="53"/>
                  </a:moveTo>
                  <a:cubicBezTo>
                    <a:pt x="46" y="52"/>
                    <a:pt x="45" y="52"/>
                    <a:pt x="45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5" y="52"/>
                    <a:pt x="15" y="53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6" y="57"/>
                    <a:pt x="16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6" y="56"/>
                    <a:pt x="46" y="56"/>
                  </a:cubicBezTo>
                  <a:lnTo>
                    <a:pt x="46" y="53"/>
                  </a:lnTo>
                  <a:close/>
                  <a:moveTo>
                    <a:pt x="60" y="21"/>
                  </a:moveTo>
                  <a:cubicBezTo>
                    <a:pt x="41" y="21"/>
                    <a:pt x="41" y="21"/>
                    <a:pt x="41" y="21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2" y="3"/>
                    <a:pt x="42" y="3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20"/>
                    <a:pt x="59" y="20"/>
                    <a:pt x="60" y="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3" name="Freeform 83"/>
            <p:cNvSpPr>
              <a:spLocks noEditPoints="1"/>
            </p:cNvSpPr>
            <p:nvPr/>
          </p:nvSpPr>
          <p:spPr bwMode="auto">
            <a:xfrm>
              <a:off x="10608862" y="10302778"/>
              <a:ext cx="286058" cy="359879"/>
            </a:xfrm>
            <a:custGeom>
              <a:avLst/>
              <a:gdLst>
                <a:gd name="T0" fmla="*/ 2147483646 w 57"/>
                <a:gd name="T1" fmla="*/ 2147483646 h 72"/>
                <a:gd name="T2" fmla="*/ 2147483646 w 57"/>
                <a:gd name="T3" fmla="*/ 2147483646 h 72"/>
                <a:gd name="T4" fmla="*/ 2147483646 w 57"/>
                <a:gd name="T5" fmla="*/ 2147483646 h 72"/>
                <a:gd name="T6" fmla="*/ 0 w 57"/>
                <a:gd name="T7" fmla="*/ 2147483646 h 72"/>
                <a:gd name="T8" fmla="*/ 0 w 57"/>
                <a:gd name="T9" fmla="*/ 2147483646 h 72"/>
                <a:gd name="T10" fmla="*/ 2147483646 w 57"/>
                <a:gd name="T11" fmla="*/ 2147483646 h 72"/>
                <a:gd name="T12" fmla="*/ 2147483646 w 57"/>
                <a:gd name="T13" fmla="*/ 2147483646 h 72"/>
                <a:gd name="T14" fmla="*/ 2147483646 w 57"/>
                <a:gd name="T15" fmla="*/ 2147483646 h 72"/>
                <a:gd name="T16" fmla="*/ 2147483646 w 57"/>
                <a:gd name="T17" fmla="*/ 2147483646 h 72"/>
                <a:gd name="T18" fmla="*/ 2147483646 w 57"/>
                <a:gd name="T19" fmla="*/ 2147483646 h 72"/>
                <a:gd name="T20" fmla="*/ 2147483646 w 57"/>
                <a:gd name="T21" fmla="*/ 2147483646 h 72"/>
                <a:gd name="T22" fmla="*/ 2147483646 w 57"/>
                <a:gd name="T23" fmla="*/ 2147483646 h 72"/>
                <a:gd name="T24" fmla="*/ 2147483646 w 57"/>
                <a:gd name="T25" fmla="*/ 2147483646 h 72"/>
                <a:gd name="T26" fmla="*/ 2147483646 w 57"/>
                <a:gd name="T27" fmla="*/ 2147483646 h 72"/>
                <a:gd name="T28" fmla="*/ 2147483646 w 57"/>
                <a:gd name="T29" fmla="*/ 2147483646 h 72"/>
                <a:gd name="T30" fmla="*/ 2147483646 w 57"/>
                <a:gd name="T31" fmla="*/ 0 h 72"/>
                <a:gd name="T32" fmla="*/ 2147483646 w 57"/>
                <a:gd name="T33" fmla="*/ 0 h 72"/>
                <a:gd name="T34" fmla="*/ 2147483646 w 57"/>
                <a:gd name="T35" fmla="*/ 0 h 72"/>
                <a:gd name="T36" fmla="*/ 2147483646 w 57"/>
                <a:gd name="T37" fmla="*/ 2147483646 h 72"/>
                <a:gd name="T38" fmla="*/ 2147483646 w 57"/>
                <a:gd name="T39" fmla="*/ 2147483646 h 7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" h="72">
                  <a:moveTo>
                    <a:pt x="57" y="71"/>
                  </a:moveTo>
                  <a:cubicBezTo>
                    <a:pt x="57" y="72"/>
                    <a:pt x="56" y="72"/>
                    <a:pt x="56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0" y="72"/>
                    <a:pt x="0" y="7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7"/>
                    <a:pt x="2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7"/>
                    <a:pt x="57" y="68"/>
                    <a:pt x="57" y="68"/>
                  </a:cubicBezTo>
                  <a:lnTo>
                    <a:pt x="57" y="71"/>
                  </a:lnTo>
                  <a:close/>
                  <a:moveTo>
                    <a:pt x="29" y="53"/>
                  </a:moveTo>
                  <a:cubicBezTo>
                    <a:pt x="29" y="56"/>
                    <a:pt x="30" y="60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0" y="57"/>
                    <a:pt x="11" y="50"/>
                    <a:pt x="11" y="36"/>
                  </a:cubicBezTo>
                  <a:cubicBezTo>
                    <a:pt x="11" y="21"/>
                    <a:pt x="29" y="20"/>
                    <a:pt x="29" y="9"/>
                  </a:cubicBezTo>
                  <a:cubicBezTo>
                    <a:pt x="29" y="6"/>
                    <a:pt x="27" y="3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7" y="5"/>
                    <a:pt x="47" y="12"/>
                    <a:pt x="47" y="26"/>
                  </a:cubicBezTo>
                  <a:cubicBezTo>
                    <a:pt x="47" y="41"/>
                    <a:pt x="29" y="43"/>
                    <a:pt x="29" y="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4" name="Freeform 84"/>
            <p:cNvSpPr>
              <a:spLocks noEditPoints="1"/>
            </p:cNvSpPr>
            <p:nvPr/>
          </p:nvSpPr>
          <p:spPr bwMode="auto">
            <a:xfrm>
              <a:off x="11337848" y="10328155"/>
              <a:ext cx="350651" cy="309127"/>
            </a:xfrm>
            <a:custGeom>
              <a:avLst/>
              <a:gdLst>
                <a:gd name="T0" fmla="*/ 2147483646 w 70"/>
                <a:gd name="T1" fmla="*/ 2147483646 h 62"/>
                <a:gd name="T2" fmla="*/ 2147483646 w 70"/>
                <a:gd name="T3" fmla="*/ 2147483646 h 62"/>
                <a:gd name="T4" fmla="*/ 2147483646 w 70"/>
                <a:gd name="T5" fmla="*/ 2147483646 h 62"/>
                <a:gd name="T6" fmla="*/ 2147483646 w 70"/>
                <a:gd name="T7" fmla="*/ 2147483646 h 62"/>
                <a:gd name="T8" fmla="*/ 2147483646 w 70"/>
                <a:gd name="T9" fmla="*/ 2147483646 h 62"/>
                <a:gd name="T10" fmla="*/ 2147483646 w 70"/>
                <a:gd name="T11" fmla="*/ 2147483646 h 62"/>
                <a:gd name="T12" fmla="*/ 0 w 70"/>
                <a:gd name="T13" fmla="*/ 2147483646 h 62"/>
                <a:gd name="T14" fmla="*/ 2147483646 w 70"/>
                <a:gd name="T15" fmla="*/ 0 h 62"/>
                <a:gd name="T16" fmla="*/ 2147483646 w 70"/>
                <a:gd name="T17" fmla="*/ 2147483646 h 62"/>
                <a:gd name="T18" fmla="*/ 2147483646 w 70"/>
                <a:gd name="T19" fmla="*/ 2147483646 h 62"/>
                <a:gd name="T20" fmla="*/ 2147483646 w 70"/>
                <a:gd name="T21" fmla="*/ 2147483646 h 62"/>
                <a:gd name="T22" fmla="*/ 2147483646 w 70"/>
                <a:gd name="T23" fmla="*/ 2147483646 h 62"/>
                <a:gd name="T24" fmla="*/ 2147483646 w 70"/>
                <a:gd name="T25" fmla="*/ 2147483646 h 62"/>
                <a:gd name="T26" fmla="*/ 2147483646 w 70"/>
                <a:gd name="T27" fmla="*/ 2147483646 h 62"/>
                <a:gd name="T28" fmla="*/ 2147483646 w 70"/>
                <a:gd name="T29" fmla="*/ 2147483646 h 62"/>
                <a:gd name="T30" fmla="*/ 2147483646 w 70"/>
                <a:gd name="T31" fmla="*/ 2147483646 h 62"/>
                <a:gd name="T32" fmla="*/ 2147483646 w 70"/>
                <a:gd name="T33" fmla="*/ 2147483646 h 62"/>
                <a:gd name="T34" fmla="*/ 2147483646 w 70"/>
                <a:gd name="T35" fmla="*/ 2147483646 h 62"/>
                <a:gd name="T36" fmla="*/ 2147483646 w 70"/>
                <a:gd name="T37" fmla="*/ 2147483646 h 62"/>
                <a:gd name="T38" fmla="*/ 2147483646 w 70"/>
                <a:gd name="T39" fmla="*/ 2147483646 h 62"/>
                <a:gd name="T40" fmla="*/ 2147483646 w 70"/>
                <a:gd name="T41" fmla="*/ 2147483646 h 62"/>
                <a:gd name="T42" fmla="*/ 2147483646 w 70"/>
                <a:gd name="T43" fmla="*/ 2147483646 h 62"/>
                <a:gd name="T44" fmla="*/ 2147483646 w 70"/>
                <a:gd name="T45" fmla="*/ 2147483646 h 62"/>
                <a:gd name="T46" fmla="*/ 2147483646 w 70"/>
                <a:gd name="T47" fmla="*/ 2147483646 h 62"/>
                <a:gd name="T48" fmla="*/ 2147483646 w 70"/>
                <a:gd name="T49" fmla="*/ 2147483646 h 62"/>
                <a:gd name="T50" fmla="*/ 2147483646 w 70"/>
                <a:gd name="T51" fmla="*/ 2147483646 h 62"/>
                <a:gd name="T52" fmla="*/ 2147483646 w 70"/>
                <a:gd name="T53" fmla="*/ 2147483646 h 62"/>
                <a:gd name="T54" fmla="*/ 2147483646 w 70"/>
                <a:gd name="T55" fmla="*/ 2147483646 h 62"/>
                <a:gd name="T56" fmla="*/ 2147483646 w 70"/>
                <a:gd name="T57" fmla="*/ 2147483646 h 62"/>
                <a:gd name="T58" fmla="*/ 2147483646 w 70"/>
                <a:gd name="T59" fmla="*/ 2147483646 h 62"/>
                <a:gd name="T60" fmla="*/ 2147483646 w 70"/>
                <a:gd name="T61" fmla="*/ 2147483646 h 62"/>
                <a:gd name="T62" fmla="*/ 2147483646 w 70"/>
                <a:gd name="T63" fmla="*/ 2147483646 h 62"/>
                <a:gd name="T64" fmla="*/ 2147483646 w 70"/>
                <a:gd name="T65" fmla="*/ 2147483646 h 62"/>
                <a:gd name="T66" fmla="*/ 2147483646 w 70"/>
                <a:gd name="T67" fmla="*/ 2147483646 h 62"/>
                <a:gd name="T68" fmla="*/ 2147483646 w 70"/>
                <a:gd name="T69" fmla="*/ 2147483646 h 62"/>
                <a:gd name="T70" fmla="*/ 2147483646 w 70"/>
                <a:gd name="T71" fmla="*/ 2147483646 h 62"/>
                <a:gd name="T72" fmla="*/ 2147483646 w 70"/>
                <a:gd name="T73" fmla="*/ 2147483646 h 62"/>
                <a:gd name="T74" fmla="*/ 2147483646 w 70"/>
                <a:gd name="T75" fmla="*/ 2147483646 h 62"/>
                <a:gd name="T76" fmla="*/ 2147483646 w 70"/>
                <a:gd name="T77" fmla="*/ 2147483646 h 62"/>
                <a:gd name="T78" fmla="*/ 2147483646 w 70"/>
                <a:gd name="T79" fmla="*/ 2147483646 h 62"/>
                <a:gd name="T80" fmla="*/ 2147483646 w 70"/>
                <a:gd name="T81" fmla="*/ 2147483646 h 62"/>
                <a:gd name="T82" fmla="*/ 2147483646 w 70"/>
                <a:gd name="T83" fmla="*/ 2147483646 h 62"/>
                <a:gd name="T84" fmla="*/ 2147483646 w 70"/>
                <a:gd name="T85" fmla="*/ 2147483646 h 6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0" h="62">
                  <a:moveTo>
                    <a:pt x="8" y="10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7" y="62"/>
                    <a:pt x="7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ubicBezTo>
                    <a:pt x="11" y="7"/>
                    <a:pt x="10" y="9"/>
                    <a:pt x="8" y="10"/>
                  </a:cubicBezTo>
                  <a:close/>
                  <a:moveTo>
                    <a:pt x="70" y="39"/>
                  </a:moveTo>
                  <a:cubicBezTo>
                    <a:pt x="70" y="40"/>
                    <a:pt x="69" y="41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5" y="43"/>
                    <a:pt x="59" y="46"/>
                    <a:pt x="53" y="46"/>
                  </a:cubicBezTo>
                  <a:cubicBezTo>
                    <a:pt x="50" y="46"/>
                    <a:pt x="48" y="46"/>
                    <a:pt x="46" y="45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1" y="42"/>
                    <a:pt x="38" y="40"/>
                    <a:pt x="33" y="40"/>
                  </a:cubicBezTo>
                  <a:cubicBezTo>
                    <a:pt x="27" y="40"/>
                    <a:pt x="19" y="44"/>
                    <a:pt x="15" y="46"/>
                  </a:cubicBezTo>
                  <a:cubicBezTo>
                    <a:pt x="14" y="47"/>
                    <a:pt x="14" y="47"/>
                    <a:pt x="13" y="47"/>
                  </a:cubicBezTo>
                  <a:cubicBezTo>
                    <a:pt x="13" y="47"/>
                    <a:pt x="12" y="47"/>
                    <a:pt x="12" y="46"/>
                  </a:cubicBezTo>
                  <a:cubicBezTo>
                    <a:pt x="11" y="46"/>
                    <a:pt x="11" y="45"/>
                    <a:pt x="11" y="4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2" y="12"/>
                  </a:cubicBezTo>
                  <a:cubicBezTo>
                    <a:pt x="14" y="11"/>
                    <a:pt x="24" y="6"/>
                    <a:pt x="32" y="6"/>
                  </a:cubicBezTo>
                  <a:cubicBezTo>
                    <a:pt x="39" y="6"/>
                    <a:pt x="44" y="8"/>
                    <a:pt x="49" y="10"/>
                  </a:cubicBezTo>
                  <a:cubicBezTo>
                    <a:pt x="50" y="11"/>
                    <a:pt x="51" y="11"/>
                    <a:pt x="52" y="11"/>
                  </a:cubicBezTo>
                  <a:cubicBezTo>
                    <a:pt x="57" y="11"/>
                    <a:pt x="62" y="8"/>
                    <a:pt x="65" y="7"/>
                  </a:cubicBezTo>
                  <a:cubicBezTo>
                    <a:pt x="65" y="6"/>
                    <a:pt x="66" y="6"/>
                    <a:pt x="66" y="6"/>
                  </a:cubicBezTo>
                  <a:cubicBezTo>
                    <a:pt x="67" y="5"/>
                    <a:pt x="68" y="6"/>
                    <a:pt x="68" y="6"/>
                  </a:cubicBezTo>
                  <a:cubicBezTo>
                    <a:pt x="69" y="6"/>
                    <a:pt x="70" y="7"/>
                    <a:pt x="70" y="8"/>
                  </a:cubicBezTo>
                  <a:lnTo>
                    <a:pt x="70" y="39"/>
                  </a:lnTo>
                  <a:close/>
                  <a:moveTo>
                    <a:pt x="65" y="13"/>
                  </a:moveTo>
                  <a:cubicBezTo>
                    <a:pt x="61" y="14"/>
                    <a:pt x="57" y="16"/>
                    <a:pt x="52" y="16"/>
                  </a:cubicBezTo>
                  <a:cubicBezTo>
                    <a:pt x="50" y="16"/>
                    <a:pt x="48" y="16"/>
                    <a:pt x="46" y="15"/>
                  </a:cubicBezTo>
                  <a:cubicBezTo>
                    <a:pt x="42" y="13"/>
                    <a:pt x="38" y="11"/>
                    <a:pt x="32" y="11"/>
                  </a:cubicBezTo>
                  <a:cubicBezTo>
                    <a:pt x="27" y="11"/>
                    <a:pt x="20" y="13"/>
                    <a:pt x="16" y="16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21" y="37"/>
                    <a:pt x="28" y="35"/>
                    <a:pt x="33" y="35"/>
                  </a:cubicBezTo>
                  <a:cubicBezTo>
                    <a:pt x="39" y="35"/>
                    <a:pt x="43" y="37"/>
                    <a:pt x="48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0" y="41"/>
                    <a:pt x="51" y="41"/>
                    <a:pt x="53" y="41"/>
                  </a:cubicBezTo>
                  <a:cubicBezTo>
                    <a:pt x="57" y="41"/>
                    <a:pt x="62" y="39"/>
                    <a:pt x="65" y="37"/>
                  </a:cubicBezTo>
                  <a:lnTo>
                    <a:pt x="65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5" name="Freeform 85"/>
            <p:cNvSpPr>
              <a:spLocks noEditPoints="1"/>
            </p:cNvSpPr>
            <p:nvPr/>
          </p:nvSpPr>
          <p:spPr bwMode="auto">
            <a:xfrm>
              <a:off x="12048378" y="10328155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0 w 62"/>
                <a:gd name="T7" fmla="*/ 2147483646 h 62"/>
                <a:gd name="T8" fmla="*/ 0 w 62"/>
                <a:gd name="T9" fmla="*/ 2147483646 h 62"/>
                <a:gd name="T10" fmla="*/ 2147483646 w 62"/>
                <a:gd name="T11" fmla="*/ 0 h 62"/>
                <a:gd name="T12" fmla="*/ 2147483646 w 62"/>
                <a:gd name="T13" fmla="*/ 0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2147483646 w 62"/>
                <a:gd name="T59" fmla="*/ 2147483646 h 62"/>
                <a:gd name="T60" fmla="*/ 2147483646 w 62"/>
                <a:gd name="T61" fmla="*/ 2147483646 h 62"/>
                <a:gd name="T62" fmla="*/ 2147483646 w 62"/>
                <a:gd name="T63" fmla="*/ 2147483646 h 62"/>
                <a:gd name="T64" fmla="*/ 2147483646 w 62"/>
                <a:gd name="T65" fmla="*/ 2147483646 h 62"/>
                <a:gd name="T66" fmla="*/ 2147483646 w 62"/>
                <a:gd name="T67" fmla="*/ 2147483646 h 62"/>
                <a:gd name="T68" fmla="*/ 2147483646 w 62"/>
                <a:gd name="T69" fmla="*/ 2147483646 h 62"/>
                <a:gd name="T70" fmla="*/ 2147483646 w 62"/>
                <a:gd name="T71" fmla="*/ 2147483646 h 62"/>
                <a:gd name="T72" fmla="*/ 2147483646 w 62"/>
                <a:gd name="T73" fmla="*/ 2147483646 h 62"/>
                <a:gd name="T74" fmla="*/ 2147483646 w 62"/>
                <a:gd name="T75" fmla="*/ 2147483646 h 62"/>
                <a:gd name="T76" fmla="*/ 2147483646 w 62"/>
                <a:gd name="T77" fmla="*/ 2147483646 h 62"/>
                <a:gd name="T78" fmla="*/ 2147483646 w 62"/>
                <a:gd name="T79" fmla="*/ 2147483646 h 62"/>
                <a:gd name="T80" fmla="*/ 2147483646 w 62"/>
                <a:gd name="T81" fmla="*/ 2147483646 h 62"/>
                <a:gd name="T82" fmla="*/ 2147483646 w 62"/>
                <a:gd name="T83" fmla="*/ 2147483646 h 62"/>
                <a:gd name="T84" fmla="*/ 2147483646 w 62"/>
                <a:gd name="T85" fmla="*/ 2147483646 h 62"/>
                <a:gd name="T86" fmla="*/ 2147483646 w 62"/>
                <a:gd name="T87" fmla="*/ 2147483646 h 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2" h="62">
                  <a:moveTo>
                    <a:pt x="62" y="58"/>
                  </a:moveTo>
                  <a:cubicBezTo>
                    <a:pt x="62" y="60"/>
                    <a:pt x="60" y="62"/>
                    <a:pt x="58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2" y="62"/>
                    <a:pt x="0" y="60"/>
                    <a:pt x="0" y="5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4" y="0"/>
                    <a:pt x="47" y="2"/>
                    <a:pt x="48" y="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1" y="16"/>
                    <a:pt x="62" y="19"/>
                    <a:pt x="62" y="21"/>
                  </a:cubicBezTo>
                  <a:lnTo>
                    <a:pt x="62" y="58"/>
                  </a:lnTo>
                  <a:close/>
                  <a:moveTo>
                    <a:pt x="57" y="57"/>
                  </a:moveTo>
                  <a:cubicBezTo>
                    <a:pt x="57" y="21"/>
                    <a:pt x="57" y="21"/>
                    <a:pt x="57" y="21"/>
                  </a:cubicBezTo>
                  <a:cubicBezTo>
                    <a:pt x="57" y="20"/>
                    <a:pt x="56" y="19"/>
                    <a:pt x="56" y="1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2" y="6"/>
                    <a:pt x="42" y="6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4"/>
                    <a:pt x="40" y="26"/>
                    <a:pt x="38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2" y="26"/>
                    <a:pt x="11" y="24"/>
                    <a:pt x="11" y="2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38"/>
                    <a:pt x="12" y="36"/>
                    <a:pt x="15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50" y="36"/>
                    <a:pt x="52" y="38"/>
                    <a:pt x="52" y="40"/>
                  </a:cubicBezTo>
                  <a:cubicBezTo>
                    <a:pt x="52" y="57"/>
                    <a:pt x="52" y="57"/>
                    <a:pt x="52" y="57"/>
                  </a:cubicBezTo>
                  <a:lnTo>
                    <a:pt x="57" y="57"/>
                  </a:lnTo>
                  <a:close/>
                  <a:moveTo>
                    <a:pt x="47" y="57"/>
                  </a:moveTo>
                  <a:cubicBezTo>
                    <a:pt x="47" y="42"/>
                    <a:pt x="47" y="42"/>
                    <a:pt x="47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57"/>
                    <a:pt x="16" y="57"/>
                    <a:pt x="16" y="57"/>
                  </a:cubicBezTo>
                  <a:lnTo>
                    <a:pt x="47" y="57"/>
                  </a:lnTo>
                  <a:close/>
                  <a:moveTo>
                    <a:pt x="36" y="7"/>
                  </a:moveTo>
                  <a:cubicBezTo>
                    <a:pt x="36" y="6"/>
                    <a:pt x="36" y="6"/>
                    <a:pt x="35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6" y="6"/>
                    <a:pt x="26" y="7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7" y="21"/>
                    <a:pt x="27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0"/>
                    <a:pt x="36" y="20"/>
                  </a:cubicBezTo>
                  <a:lnTo>
                    <a:pt x="36" y="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6" name="Freeform 86"/>
            <p:cNvSpPr>
              <a:spLocks noEditPoints="1"/>
            </p:cNvSpPr>
            <p:nvPr/>
          </p:nvSpPr>
          <p:spPr bwMode="auto">
            <a:xfrm>
              <a:off x="12768136" y="10328155"/>
              <a:ext cx="378334" cy="283750"/>
            </a:xfrm>
            <a:custGeom>
              <a:avLst/>
              <a:gdLst>
                <a:gd name="T0" fmla="*/ 2147483646 w 76"/>
                <a:gd name="T1" fmla="*/ 2147483646 h 57"/>
                <a:gd name="T2" fmla="*/ 2147483646 w 76"/>
                <a:gd name="T3" fmla="*/ 2147483646 h 57"/>
                <a:gd name="T4" fmla="*/ 2147483646 w 76"/>
                <a:gd name="T5" fmla="*/ 2147483646 h 57"/>
                <a:gd name="T6" fmla="*/ 2147483646 w 76"/>
                <a:gd name="T7" fmla="*/ 2147483646 h 57"/>
                <a:gd name="T8" fmla="*/ 0 w 76"/>
                <a:gd name="T9" fmla="*/ 2147483646 h 57"/>
                <a:gd name="T10" fmla="*/ 0 w 76"/>
                <a:gd name="T11" fmla="*/ 2147483646 h 57"/>
                <a:gd name="T12" fmla="*/ 2147483646 w 76"/>
                <a:gd name="T13" fmla="*/ 0 h 57"/>
                <a:gd name="T14" fmla="*/ 2147483646 w 76"/>
                <a:gd name="T15" fmla="*/ 0 h 57"/>
                <a:gd name="T16" fmla="*/ 2147483646 w 76"/>
                <a:gd name="T17" fmla="*/ 2147483646 h 57"/>
                <a:gd name="T18" fmla="*/ 2147483646 w 76"/>
                <a:gd name="T19" fmla="*/ 2147483646 h 57"/>
                <a:gd name="T20" fmla="*/ 2147483646 w 76"/>
                <a:gd name="T21" fmla="*/ 2147483646 h 57"/>
                <a:gd name="T22" fmla="*/ 2147483646 w 76"/>
                <a:gd name="T23" fmla="*/ 2147483646 h 57"/>
                <a:gd name="T24" fmla="*/ 2147483646 w 76"/>
                <a:gd name="T25" fmla="*/ 2147483646 h 57"/>
                <a:gd name="T26" fmla="*/ 2147483646 w 76"/>
                <a:gd name="T27" fmla="*/ 2147483646 h 57"/>
                <a:gd name="T28" fmla="*/ 2147483646 w 76"/>
                <a:gd name="T29" fmla="*/ 2147483646 h 57"/>
                <a:gd name="T30" fmla="*/ 2147483646 w 76"/>
                <a:gd name="T31" fmla="*/ 2147483646 h 57"/>
                <a:gd name="T32" fmla="*/ 2147483646 w 76"/>
                <a:gd name="T33" fmla="*/ 2147483646 h 57"/>
                <a:gd name="T34" fmla="*/ 2147483646 w 76"/>
                <a:gd name="T35" fmla="*/ 2147483646 h 57"/>
                <a:gd name="T36" fmla="*/ 2147483646 w 76"/>
                <a:gd name="T37" fmla="*/ 2147483646 h 57"/>
                <a:gd name="T38" fmla="*/ 2147483646 w 76"/>
                <a:gd name="T39" fmla="*/ 2147483646 h 57"/>
                <a:gd name="T40" fmla="*/ 2147483646 w 76"/>
                <a:gd name="T41" fmla="*/ 2147483646 h 57"/>
                <a:gd name="T42" fmla="*/ 2147483646 w 76"/>
                <a:gd name="T43" fmla="*/ 2147483646 h 57"/>
                <a:gd name="T44" fmla="*/ 2147483646 w 76"/>
                <a:gd name="T45" fmla="*/ 2147483646 h 57"/>
                <a:gd name="T46" fmla="*/ 2147483646 w 76"/>
                <a:gd name="T47" fmla="*/ 2147483646 h 57"/>
                <a:gd name="T48" fmla="*/ 2147483646 w 76"/>
                <a:gd name="T49" fmla="*/ 2147483646 h 57"/>
                <a:gd name="T50" fmla="*/ 2147483646 w 76"/>
                <a:gd name="T51" fmla="*/ 2147483646 h 57"/>
                <a:gd name="T52" fmla="*/ 2147483646 w 76"/>
                <a:gd name="T53" fmla="*/ 2147483646 h 57"/>
                <a:gd name="T54" fmla="*/ 2147483646 w 76"/>
                <a:gd name="T55" fmla="*/ 2147483646 h 57"/>
                <a:gd name="T56" fmla="*/ 2147483646 w 76"/>
                <a:gd name="T57" fmla="*/ 2147483646 h 57"/>
                <a:gd name="T58" fmla="*/ 2147483646 w 76"/>
                <a:gd name="T59" fmla="*/ 2147483646 h 57"/>
                <a:gd name="T60" fmla="*/ 2147483646 w 76"/>
                <a:gd name="T61" fmla="*/ 2147483646 h 57"/>
                <a:gd name="T62" fmla="*/ 2147483646 w 76"/>
                <a:gd name="T63" fmla="*/ 2147483646 h 57"/>
                <a:gd name="T64" fmla="*/ 2147483646 w 76"/>
                <a:gd name="T65" fmla="*/ 2147483646 h 57"/>
                <a:gd name="T66" fmla="*/ 2147483646 w 76"/>
                <a:gd name="T67" fmla="*/ 2147483646 h 57"/>
                <a:gd name="T68" fmla="*/ 2147483646 w 76"/>
                <a:gd name="T69" fmla="*/ 2147483646 h 57"/>
                <a:gd name="T70" fmla="*/ 2147483646 w 76"/>
                <a:gd name="T71" fmla="*/ 2147483646 h 57"/>
                <a:gd name="T72" fmla="*/ 2147483646 w 76"/>
                <a:gd name="T73" fmla="*/ 2147483646 h 57"/>
                <a:gd name="T74" fmla="*/ 2147483646 w 76"/>
                <a:gd name="T75" fmla="*/ 2147483646 h 57"/>
                <a:gd name="T76" fmla="*/ 2147483646 w 76"/>
                <a:gd name="T77" fmla="*/ 2147483646 h 57"/>
                <a:gd name="T78" fmla="*/ 2147483646 w 76"/>
                <a:gd name="T79" fmla="*/ 2147483646 h 57"/>
                <a:gd name="T80" fmla="*/ 2147483646 w 76"/>
                <a:gd name="T81" fmla="*/ 2147483646 h 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6" h="57">
                  <a:moveTo>
                    <a:pt x="75" y="38"/>
                  </a:moveTo>
                  <a:cubicBezTo>
                    <a:pt x="63" y="52"/>
                    <a:pt x="63" y="52"/>
                    <a:pt x="63" y="52"/>
                  </a:cubicBezTo>
                  <a:cubicBezTo>
                    <a:pt x="60" y="55"/>
                    <a:pt x="56" y="57"/>
                    <a:pt x="52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4" y="57"/>
                    <a:pt x="0" y="53"/>
                    <a:pt x="0" y="4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7" y="0"/>
                    <a:pt x="31" y="5"/>
                    <a:pt x="31" y="9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7" y="11"/>
                    <a:pt x="61" y="15"/>
                    <a:pt x="61" y="20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2" y="26"/>
                    <a:pt x="75" y="27"/>
                    <a:pt x="76" y="30"/>
                  </a:cubicBezTo>
                  <a:cubicBezTo>
                    <a:pt x="76" y="31"/>
                    <a:pt x="76" y="32"/>
                    <a:pt x="76" y="33"/>
                  </a:cubicBezTo>
                  <a:cubicBezTo>
                    <a:pt x="76" y="34"/>
                    <a:pt x="76" y="36"/>
                    <a:pt x="75" y="38"/>
                  </a:cubicBezTo>
                  <a:close/>
                  <a:moveTo>
                    <a:pt x="56" y="26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18"/>
                    <a:pt x="55" y="16"/>
                    <a:pt x="52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7" y="16"/>
                    <a:pt x="25" y="14"/>
                    <a:pt x="25" y="12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7"/>
                    <a:pt x="24" y="6"/>
                    <a:pt x="22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5" y="7"/>
                    <a:pt x="5" y="9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8" y="28"/>
                    <a:pt x="22" y="26"/>
                    <a:pt x="25" y="26"/>
                  </a:cubicBezTo>
                  <a:lnTo>
                    <a:pt x="56" y="26"/>
                  </a:lnTo>
                  <a:close/>
                  <a:moveTo>
                    <a:pt x="69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1"/>
                    <a:pt x="21" y="33"/>
                    <a:pt x="19" y="34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50"/>
                    <a:pt x="7" y="50"/>
                  </a:cubicBezTo>
                  <a:cubicBezTo>
                    <a:pt x="7" y="52"/>
                    <a:pt x="8" y="52"/>
                    <a:pt x="9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5" y="52"/>
                    <a:pt x="57" y="51"/>
                    <a:pt x="59" y="49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3"/>
                  </a:cubicBezTo>
                  <a:cubicBezTo>
                    <a:pt x="71" y="32"/>
                    <a:pt x="70" y="31"/>
                    <a:pt x="69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7" name="Freeform 87"/>
            <p:cNvSpPr>
              <a:spLocks noEditPoints="1"/>
            </p:cNvSpPr>
            <p:nvPr/>
          </p:nvSpPr>
          <p:spPr bwMode="auto">
            <a:xfrm>
              <a:off x="13485586" y="10328155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0 w 61"/>
                <a:gd name="T3" fmla="*/ 2147483646 h 62"/>
                <a:gd name="T4" fmla="*/ 2147483646 w 61"/>
                <a:gd name="T5" fmla="*/ 0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1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1" y="14"/>
                    <a:pt x="61" y="31"/>
                  </a:cubicBezTo>
                  <a:cubicBezTo>
                    <a:pt x="61" y="48"/>
                    <a:pt x="48" y="62"/>
                    <a:pt x="31" y="62"/>
                  </a:cubicBezTo>
                  <a:close/>
                  <a:moveTo>
                    <a:pt x="31" y="6"/>
                  </a:moveTo>
                  <a:cubicBezTo>
                    <a:pt x="16" y="6"/>
                    <a:pt x="5" y="17"/>
                    <a:pt x="5" y="31"/>
                  </a:cubicBezTo>
                  <a:cubicBezTo>
                    <a:pt x="5" y="45"/>
                    <a:pt x="16" y="57"/>
                    <a:pt x="31" y="57"/>
                  </a:cubicBezTo>
                  <a:cubicBezTo>
                    <a:pt x="45" y="57"/>
                    <a:pt x="56" y="45"/>
                    <a:pt x="56" y="31"/>
                  </a:cubicBezTo>
                  <a:cubicBezTo>
                    <a:pt x="56" y="17"/>
                    <a:pt x="45" y="6"/>
                    <a:pt x="31" y="6"/>
                  </a:cubicBezTo>
                  <a:close/>
                  <a:moveTo>
                    <a:pt x="20" y="26"/>
                  </a:moveTo>
                  <a:cubicBezTo>
                    <a:pt x="17" y="26"/>
                    <a:pt x="15" y="24"/>
                    <a:pt x="15" y="21"/>
                  </a:cubicBezTo>
                  <a:cubicBezTo>
                    <a:pt x="15" y="18"/>
                    <a:pt x="17" y="16"/>
                    <a:pt x="20" y="16"/>
                  </a:cubicBezTo>
                  <a:cubicBezTo>
                    <a:pt x="23" y="16"/>
                    <a:pt x="25" y="18"/>
                    <a:pt x="25" y="21"/>
                  </a:cubicBezTo>
                  <a:cubicBezTo>
                    <a:pt x="25" y="24"/>
                    <a:pt x="23" y="26"/>
                    <a:pt x="20" y="26"/>
                  </a:cubicBezTo>
                  <a:close/>
                  <a:moveTo>
                    <a:pt x="44" y="48"/>
                  </a:moveTo>
                  <a:cubicBezTo>
                    <a:pt x="42" y="48"/>
                    <a:pt x="41" y="48"/>
                    <a:pt x="40" y="46"/>
                  </a:cubicBezTo>
                  <a:cubicBezTo>
                    <a:pt x="39" y="42"/>
                    <a:pt x="35" y="39"/>
                    <a:pt x="31" y="39"/>
                  </a:cubicBezTo>
                  <a:cubicBezTo>
                    <a:pt x="26" y="39"/>
                    <a:pt x="22" y="42"/>
                    <a:pt x="21" y="46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6" y="47"/>
                    <a:pt x="15" y="46"/>
                    <a:pt x="16" y="45"/>
                  </a:cubicBezTo>
                  <a:cubicBezTo>
                    <a:pt x="18" y="38"/>
                    <a:pt x="24" y="34"/>
                    <a:pt x="31" y="34"/>
                  </a:cubicBezTo>
                  <a:cubicBezTo>
                    <a:pt x="37" y="34"/>
                    <a:pt x="43" y="38"/>
                    <a:pt x="45" y="45"/>
                  </a:cubicBezTo>
                  <a:cubicBezTo>
                    <a:pt x="46" y="46"/>
                    <a:pt x="45" y="47"/>
                    <a:pt x="44" y="48"/>
                  </a:cubicBezTo>
                  <a:close/>
                  <a:moveTo>
                    <a:pt x="41" y="26"/>
                  </a:moveTo>
                  <a:cubicBezTo>
                    <a:pt x="38" y="26"/>
                    <a:pt x="36" y="24"/>
                    <a:pt x="36" y="21"/>
                  </a:cubicBezTo>
                  <a:cubicBezTo>
                    <a:pt x="36" y="18"/>
                    <a:pt x="38" y="16"/>
                    <a:pt x="41" y="16"/>
                  </a:cubicBezTo>
                  <a:cubicBezTo>
                    <a:pt x="44" y="16"/>
                    <a:pt x="46" y="18"/>
                    <a:pt x="46" y="21"/>
                  </a:cubicBezTo>
                  <a:cubicBezTo>
                    <a:pt x="46" y="24"/>
                    <a:pt x="44" y="26"/>
                    <a:pt x="41" y="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8" name="Freeform 88"/>
            <p:cNvSpPr>
              <a:spLocks/>
            </p:cNvSpPr>
            <p:nvPr/>
          </p:nvSpPr>
          <p:spPr bwMode="auto">
            <a:xfrm>
              <a:off x="14205344" y="10328155"/>
              <a:ext cx="205316" cy="283750"/>
            </a:xfrm>
            <a:custGeom>
              <a:avLst/>
              <a:gdLst>
                <a:gd name="T0" fmla="*/ 2147483646 w 41"/>
                <a:gd name="T1" fmla="*/ 2147483646 h 57"/>
                <a:gd name="T2" fmla="*/ 2147483646 w 41"/>
                <a:gd name="T3" fmla="*/ 2147483646 h 57"/>
                <a:gd name="T4" fmla="*/ 2147483646 w 41"/>
                <a:gd name="T5" fmla="*/ 2147483646 h 57"/>
                <a:gd name="T6" fmla="*/ 0 w 41"/>
                <a:gd name="T7" fmla="*/ 2147483646 h 57"/>
                <a:gd name="T8" fmla="*/ 0 w 41"/>
                <a:gd name="T9" fmla="*/ 2147483646 h 57"/>
                <a:gd name="T10" fmla="*/ 2147483646 w 41"/>
                <a:gd name="T11" fmla="*/ 2147483646 h 57"/>
                <a:gd name="T12" fmla="*/ 2147483646 w 41"/>
                <a:gd name="T13" fmla="*/ 2147483646 h 57"/>
                <a:gd name="T14" fmla="*/ 2147483646 w 41"/>
                <a:gd name="T15" fmla="*/ 2147483646 h 57"/>
                <a:gd name="T16" fmla="*/ 2147483646 w 41"/>
                <a:gd name="T17" fmla="*/ 2147483646 h 57"/>
                <a:gd name="T18" fmla="*/ 0 w 41"/>
                <a:gd name="T19" fmla="*/ 2147483646 h 57"/>
                <a:gd name="T20" fmla="*/ 0 w 41"/>
                <a:gd name="T21" fmla="*/ 2147483646 h 57"/>
                <a:gd name="T22" fmla="*/ 2147483646 w 41"/>
                <a:gd name="T23" fmla="*/ 2147483646 h 57"/>
                <a:gd name="T24" fmla="*/ 2147483646 w 41"/>
                <a:gd name="T25" fmla="*/ 2147483646 h 57"/>
                <a:gd name="T26" fmla="*/ 2147483646 w 41"/>
                <a:gd name="T27" fmla="*/ 2147483646 h 57"/>
                <a:gd name="T28" fmla="*/ 2147483646 w 41"/>
                <a:gd name="T29" fmla="*/ 0 h 57"/>
                <a:gd name="T30" fmla="*/ 2147483646 w 41"/>
                <a:gd name="T31" fmla="*/ 2147483646 h 57"/>
                <a:gd name="T32" fmla="*/ 2147483646 w 41"/>
                <a:gd name="T33" fmla="*/ 2147483646 h 57"/>
                <a:gd name="T34" fmla="*/ 2147483646 w 41"/>
                <a:gd name="T35" fmla="*/ 2147483646 h 57"/>
                <a:gd name="T36" fmla="*/ 2147483646 w 41"/>
                <a:gd name="T37" fmla="*/ 2147483646 h 57"/>
                <a:gd name="T38" fmla="*/ 2147483646 w 41"/>
                <a:gd name="T39" fmla="*/ 2147483646 h 57"/>
                <a:gd name="T40" fmla="*/ 2147483646 w 41"/>
                <a:gd name="T41" fmla="*/ 2147483646 h 57"/>
                <a:gd name="T42" fmla="*/ 2147483646 w 41"/>
                <a:gd name="T43" fmla="*/ 2147483646 h 57"/>
                <a:gd name="T44" fmla="*/ 2147483646 w 41"/>
                <a:gd name="T45" fmla="*/ 2147483646 h 57"/>
                <a:gd name="T46" fmla="*/ 2147483646 w 41"/>
                <a:gd name="T47" fmla="*/ 2147483646 h 57"/>
                <a:gd name="T48" fmla="*/ 2147483646 w 41"/>
                <a:gd name="T49" fmla="*/ 2147483646 h 57"/>
                <a:gd name="T50" fmla="*/ 2147483646 w 41"/>
                <a:gd name="T51" fmla="*/ 2147483646 h 57"/>
                <a:gd name="T52" fmla="*/ 2147483646 w 41"/>
                <a:gd name="T53" fmla="*/ 2147483646 h 57"/>
                <a:gd name="T54" fmla="*/ 2147483646 w 41"/>
                <a:gd name="T55" fmla="*/ 2147483646 h 57"/>
                <a:gd name="T56" fmla="*/ 2147483646 w 41"/>
                <a:gd name="T57" fmla="*/ 2147483646 h 57"/>
                <a:gd name="T58" fmla="*/ 2147483646 w 41"/>
                <a:gd name="T59" fmla="*/ 2147483646 h 57"/>
                <a:gd name="T60" fmla="*/ 2147483646 w 41"/>
                <a:gd name="T61" fmla="*/ 2147483646 h 57"/>
                <a:gd name="T62" fmla="*/ 2147483646 w 41"/>
                <a:gd name="T63" fmla="*/ 2147483646 h 57"/>
                <a:gd name="T64" fmla="*/ 2147483646 w 41"/>
                <a:gd name="T65" fmla="*/ 2147483646 h 57"/>
                <a:gd name="T66" fmla="*/ 2147483646 w 41"/>
                <a:gd name="T67" fmla="*/ 2147483646 h 57"/>
                <a:gd name="T68" fmla="*/ 2147483646 w 41"/>
                <a:gd name="T69" fmla="*/ 2147483646 h 5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" h="57">
                  <a:moveTo>
                    <a:pt x="41" y="56"/>
                  </a:moveTo>
                  <a:cubicBezTo>
                    <a:pt x="41" y="56"/>
                    <a:pt x="40" y="57"/>
                    <a:pt x="39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0" y="57"/>
                    <a:pt x="0" y="56"/>
                    <a:pt x="0" y="5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9"/>
                    <a:pt x="0" y="48"/>
                    <a:pt x="1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7"/>
                    <a:pt x="12" y="0"/>
                    <a:pt x="23" y="0"/>
                  </a:cubicBezTo>
                  <a:cubicBezTo>
                    <a:pt x="31" y="0"/>
                    <a:pt x="36" y="5"/>
                    <a:pt x="36" y="5"/>
                  </a:cubicBezTo>
                  <a:cubicBezTo>
                    <a:pt x="36" y="6"/>
                    <a:pt x="37" y="7"/>
                    <a:pt x="36" y="7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2"/>
                    <a:pt x="27" y="10"/>
                    <a:pt x="23" y="10"/>
                  </a:cubicBezTo>
                  <a:cubicBezTo>
                    <a:pt x="18" y="10"/>
                    <a:pt x="15" y="12"/>
                    <a:pt x="15" y="17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9" y="26"/>
                    <a:pt x="29" y="26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8" y="33"/>
                    <a:pt x="2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0"/>
                    <a:pt x="32" y="40"/>
                    <a:pt x="33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0"/>
                    <a:pt x="41" y="40"/>
                    <a:pt x="41" y="41"/>
                  </a:cubicBezTo>
                  <a:lnTo>
                    <a:pt x="41" y="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19" name="Freeform 89"/>
            <p:cNvSpPr>
              <a:spLocks noEditPoints="1"/>
            </p:cNvSpPr>
            <p:nvPr/>
          </p:nvSpPr>
          <p:spPr bwMode="auto">
            <a:xfrm>
              <a:off x="14925102" y="10341997"/>
              <a:ext cx="309127" cy="269908"/>
            </a:xfrm>
            <a:custGeom>
              <a:avLst/>
              <a:gdLst>
                <a:gd name="T0" fmla="*/ 2147483646 w 62"/>
                <a:gd name="T1" fmla="*/ 2147483646 h 54"/>
                <a:gd name="T2" fmla="*/ 2147483646 w 62"/>
                <a:gd name="T3" fmla="*/ 2147483646 h 54"/>
                <a:gd name="T4" fmla="*/ 2147483646 w 62"/>
                <a:gd name="T5" fmla="*/ 2147483646 h 54"/>
                <a:gd name="T6" fmla="*/ 2147483646 w 62"/>
                <a:gd name="T7" fmla="*/ 2147483646 h 54"/>
                <a:gd name="T8" fmla="*/ 2147483646 w 62"/>
                <a:gd name="T9" fmla="*/ 2147483646 h 54"/>
                <a:gd name="T10" fmla="*/ 2147483646 w 62"/>
                <a:gd name="T11" fmla="*/ 2147483646 h 54"/>
                <a:gd name="T12" fmla="*/ 2147483646 w 62"/>
                <a:gd name="T13" fmla="*/ 2147483646 h 54"/>
                <a:gd name="T14" fmla="*/ 2147483646 w 62"/>
                <a:gd name="T15" fmla="*/ 2147483646 h 54"/>
                <a:gd name="T16" fmla="*/ 2147483646 w 62"/>
                <a:gd name="T17" fmla="*/ 2147483646 h 54"/>
                <a:gd name="T18" fmla="*/ 0 w 62"/>
                <a:gd name="T19" fmla="*/ 2147483646 h 54"/>
                <a:gd name="T20" fmla="*/ 0 w 62"/>
                <a:gd name="T21" fmla="*/ 2147483646 h 54"/>
                <a:gd name="T22" fmla="*/ 2147483646 w 62"/>
                <a:gd name="T23" fmla="*/ 2147483646 h 54"/>
                <a:gd name="T24" fmla="*/ 2147483646 w 62"/>
                <a:gd name="T25" fmla="*/ 2147483646 h 54"/>
                <a:gd name="T26" fmla="*/ 2147483646 w 62"/>
                <a:gd name="T27" fmla="*/ 2147483646 h 54"/>
                <a:gd name="T28" fmla="*/ 2147483646 w 62"/>
                <a:gd name="T29" fmla="*/ 0 h 54"/>
                <a:gd name="T30" fmla="*/ 2147483646 w 62"/>
                <a:gd name="T31" fmla="*/ 2147483646 h 54"/>
                <a:gd name="T32" fmla="*/ 2147483646 w 62"/>
                <a:gd name="T33" fmla="*/ 2147483646 h 54"/>
                <a:gd name="T34" fmla="*/ 2147483646 w 62"/>
                <a:gd name="T35" fmla="*/ 2147483646 h 54"/>
                <a:gd name="T36" fmla="*/ 2147483646 w 62"/>
                <a:gd name="T37" fmla="*/ 0 h 54"/>
                <a:gd name="T38" fmla="*/ 2147483646 w 62"/>
                <a:gd name="T39" fmla="*/ 2147483646 h 54"/>
                <a:gd name="T40" fmla="*/ 2147483646 w 62"/>
                <a:gd name="T41" fmla="*/ 2147483646 h 54"/>
                <a:gd name="T42" fmla="*/ 2147483646 w 62"/>
                <a:gd name="T43" fmla="*/ 2147483646 h 54"/>
                <a:gd name="T44" fmla="*/ 2147483646 w 62"/>
                <a:gd name="T45" fmla="*/ 2147483646 h 54"/>
                <a:gd name="T46" fmla="*/ 2147483646 w 62"/>
                <a:gd name="T47" fmla="*/ 2147483646 h 54"/>
                <a:gd name="T48" fmla="*/ 2147483646 w 62"/>
                <a:gd name="T49" fmla="*/ 2147483646 h 54"/>
                <a:gd name="T50" fmla="*/ 2147483646 w 62"/>
                <a:gd name="T51" fmla="*/ 2147483646 h 54"/>
                <a:gd name="T52" fmla="*/ 2147483646 w 62"/>
                <a:gd name="T53" fmla="*/ 2147483646 h 54"/>
                <a:gd name="T54" fmla="*/ 2147483646 w 62"/>
                <a:gd name="T55" fmla="*/ 2147483646 h 54"/>
                <a:gd name="T56" fmla="*/ 2147483646 w 62"/>
                <a:gd name="T57" fmla="*/ 2147483646 h 54"/>
                <a:gd name="T58" fmla="*/ 2147483646 w 62"/>
                <a:gd name="T59" fmla="*/ 2147483646 h 54"/>
                <a:gd name="T60" fmla="*/ 2147483646 w 62"/>
                <a:gd name="T61" fmla="*/ 2147483646 h 54"/>
                <a:gd name="T62" fmla="*/ 2147483646 w 62"/>
                <a:gd name="T63" fmla="*/ 2147483646 h 54"/>
                <a:gd name="T64" fmla="*/ 2147483646 w 62"/>
                <a:gd name="T65" fmla="*/ 2147483646 h 54"/>
                <a:gd name="T66" fmla="*/ 2147483646 w 62"/>
                <a:gd name="T67" fmla="*/ 2147483646 h 54"/>
                <a:gd name="T68" fmla="*/ 2147483646 w 62"/>
                <a:gd name="T69" fmla="*/ 2147483646 h 54"/>
                <a:gd name="T70" fmla="*/ 2147483646 w 62"/>
                <a:gd name="T71" fmla="*/ 2147483646 h 54"/>
                <a:gd name="T72" fmla="*/ 2147483646 w 62"/>
                <a:gd name="T73" fmla="*/ 2147483646 h 54"/>
                <a:gd name="T74" fmla="*/ 2147483646 w 62"/>
                <a:gd name="T75" fmla="*/ 2147483646 h 54"/>
                <a:gd name="T76" fmla="*/ 2147483646 w 62"/>
                <a:gd name="T77" fmla="*/ 2147483646 h 54"/>
                <a:gd name="T78" fmla="*/ 2147483646 w 62"/>
                <a:gd name="T79" fmla="*/ 2147483646 h 54"/>
                <a:gd name="T80" fmla="*/ 2147483646 w 62"/>
                <a:gd name="T81" fmla="*/ 2147483646 h 54"/>
                <a:gd name="T82" fmla="*/ 2147483646 w 62"/>
                <a:gd name="T83" fmla="*/ 2147483646 h 54"/>
                <a:gd name="T84" fmla="*/ 2147483646 w 62"/>
                <a:gd name="T85" fmla="*/ 2147483646 h 54"/>
                <a:gd name="T86" fmla="*/ 2147483646 w 62"/>
                <a:gd name="T87" fmla="*/ 2147483646 h 54"/>
                <a:gd name="T88" fmla="*/ 2147483646 w 62"/>
                <a:gd name="T89" fmla="*/ 2147483646 h 54"/>
                <a:gd name="T90" fmla="*/ 2147483646 w 62"/>
                <a:gd name="T91" fmla="*/ 2147483646 h 54"/>
                <a:gd name="T92" fmla="*/ 2147483646 w 62"/>
                <a:gd name="T93" fmla="*/ 2147483646 h 5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2" h="54">
                  <a:moveTo>
                    <a:pt x="62" y="32"/>
                  </a:moveTo>
                  <a:cubicBezTo>
                    <a:pt x="62" y="33"/>
                    <a:pt x="62" y="33"/>
                    <a:pt x="61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2"/>
                    <a:pt x="55" y="54"/>
                    <a:pt x="53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6" y="52"/>
                    <a:pt x="6" y="50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3"/>
                    <a:pt x="0" y="3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0" y="14"/>
                    <a:pt x="10" y="9"/>
                  </a:cubicBezTo>
                  <a:cubicBezTo>
                    <a:pt x="10" y="4"/>
                    <a:pt x="14" y="0"/>
                    <a:pt x="19" y="0"/>
                  </a:cubicBezTo>
                  <a:cubicBezTo>
                    <a:pt x="22" y="0"/>
                    <a:pt x="25" y="1"/>
                    <a:pt x="26" y="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8" y="1"/>
                    <a:pt x="41" y="0"/>
                    <a:pt x="43" y="0"/>
                  </a:cubicBezTo>
                  <a:cubicBezTo>
                    <a:pt x="48" y="0"/>
                    <a:pt x="52" y="4"/>
                    <a:pt x="52" y="9"/>
                  </a:cubicBezTo>
                  <a:cubicBezTo>
                    <a:pt x="52" y="14"/>
                    <a:pt x="48" y="18"/>
                    <a:pt x="43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2" y="19"/>
                    <a:pt x="62" y="19"/>
                  </a:cubicBezTo>
                  <a:lnTo>
                    <a:pt x="62" y="32"/>
                  </a:lnTo>
                  <a:close/>
                  <a:moveTo>
                    <a:pt x="27" y="13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1" y="5"/>
                    <a:pt x="19" y="5"/>
                  </a:cubicBezTo>
                  <a:cubicBezTo>
                    <a:pt x="17" y="5"/>
                    <a:pt x="16" y="7"/>
                    <a:pt x="16" y="9"/>
                  </a:cubicBezTo>
                  <a:cubicBezTo>
                    <a:pt x="16" y="11"/>
                    <a:pt x="17" y="13"/>
                    <a:pt x="19" y="13"/>
                  </a:cubicBezTo>
                  <a:lnTo>
                    <a:pt x="27" y="13"/>
                  </a:lnTo>
                  <a:close/>
                  <a:moveTo>
                    <a:pt x="38" y="45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6" y="49"/>
                    <a:pt x="27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7" y="49"/>
                    <a:pt x="38" y="48"/>
                    <a:pt x="38" y="47"/>
                  </a:cubicBezTo>
                  <a:lnTo>
                    <a:pt x="38" y="45"/>
                  </a:lnTo>
                  <a:close/>
                  <a:moveTo>
                    <a:pt x="43" y="5"/>
                  </a:moveTo>
                  <a:cubicBezTo>
                    <a:pt x="42" y="5"/>
                    <a:pt x="41" y="6"/>
                    <a:pt x="40" y="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5" y="13"/>
                    <a:pt x="47" y="11"/>
                    <a:pt x="47" y="9"/>
                  </a:cubicBezTo>
                  <a:cubicBezTo>
                    <a:pt x="47" y="7"/>
                    <a:pt x="45" y="5"/>
                    <a:pt x="43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0" name="Freeform 90"/>
            <p:cNvSpPr>
              <a:spLocks noEditPoints="1"/>
            </p:cNvSpPr>
            <p:nvPr/>
          </p:nvSpPr>
          <p:spPr bwMode="auto">
            <a:xfrm>
              <a:off x="15642553" y="10358144"/>
              <a:ext cx="334502" cy="279138"/>
            </a:xfrm>
            <a:custGeom>
              <a:avLst/>
              <a:gdLst>
                <a:gd name="T0" fmla="*/ 2147483646 w 67"/>
                <a:gd name="T1" fmla="*/ 2147483646 h 56"/>
                <a:gd name="T2" fmla="*/ 2147483646 w 67"/>
                <a:gd name="T3" fmla="*/ 2147483646 h 56"/>
                <a:gd name="T4" fmla="*/ 2147483646 w 67"/>
                <a:gd name="T5" fmla="*/ 2147483646 h 56"/>
                <a:gd name="T6" fmla="*/ 0 w 67"/>
                <a:gd name="T7" fmla="*/ 2147483646 h 56"/>
                <a:gd name="T8" fmla="*/ 2147483646 w 67"/>
                <a:gd name="T9" fmla="*/ 2147483646 h 56"/>
                <a:gd name="T10" fmla="*/ 2147483646 w 67"/>
                <a:gd name="T11" fmla="*/ 2147483646 h 56"/>
                <a:gd name="T12" fmla="*/ 2147483646 w 67"/>
                <a:gd name="T13" fmla="*/ 0 h 56"/>
                <a:gd name="T14" fmla="*/ 2147483646 w 67"/>
                <a:gd name="T15" fmla="*/ 2147483646 h 56"/>
                <a:gd name="T16" fmla="*/ 2147483646 w 67"/>
                <a:gd name="T17" fmla="*/ 2147483646 h 56"/>
                <a:gd name="T18" fmla="*/ 2147483646 w 67"/>
                <a:gd name="T19" fmla="*/ 2147483646 h 56"/>
                <a:gd name="T20" fmla="*/ 2147483646 w 67"/>
                <a:gd name="T21" fmla="*/ 0 h 56"/>
                <a:gd name="T22" fmla="*/ 2147483646 w 67"/>
                <a:gd name="T23" fmla="*/ 2147483646 h 56"/>
                <a:gd name="T24" fmla="*/ 2147483646 w 67"/>
                <a:gd name="T25" fmla="*/ 2147483646 h 56"/>
                <a:gd name="T26" fmla="*/ 2147483646 w 67"/>
                <a:gd name="T27" fmla="*/ 2147483646 h 56"/>
                <a:gd name="T28" fmla="*/ 2147483646 w 67"/>
                <a:gd name="T29" fmla="*/ 2147483646 h 56"/>
                <a:gd name="T30" fmla="*/ 2147483646 w 67"/>
                <a:gd name="T31" fmla="*/ 2147483646 h 56"/>
                <a:gd name="T32" fmla="*/ 2147483646 w 67"/>
                <a:gd name="T33" fmla="*/ 2147483646 h 56"/>
                <a:gd name="T34" fmla="*/ 2147483646 w 67"/>
                <a:gd name="T35" fmla="*/ 2147483646 h 56"/>
                <a:gd name="T36" fmla="*/ 2147483646 w 67"/>
                <a:gd name="T37" fmla="*/ 2147483646 h 56"/>
                <a:gd name="T38" fmla="*/ 2147483646 w 67"/>
                <a:gd name="T39" fmla="*/ 2147483646 h 56"/>
                <a:gd name="T40" fmla="*/ 2147483646 w 67"/>
                <a:gd name="T41" fmla="*/ 2147483646 h 56"/>
                <a:gd name="T42" fmla="*/ 2147483646 w 67"/>
                <a:gd name="T43" fmla="*/ 2147483646 h 56"/>
                <a:gd name="T44" fmla="*/ 2147483646 w 67"/>
                <a:gd name="T45" fmla="*/ 2147483646 h 56"/>
                <a:gd name="T46" fmla="*/ 2147483646 w 67"/>
                <a:gd name="T47" fmla="*/ 2147483646 h 56"/>
                <a:gd name="T48" fmla="*/ 2147483646 w 67"/>
                <a:gd name="T49" fmla="*/ 2147483646 h 56"/>
                <a:gd name="T50" fmla="*/ 2147483646 w 67"/>
                <a:gd name="T51" fmla="*/ 2147483646 h 56"/>
                <a:gd name="T52" fmla="*/ 2147483646 w 67"/>
                <a:gd name="T53" fmla="*/ 2147483646 h 56"/>
                <a:gd name="T54" fmla="*/ 2147483646 w 67"/>
                <a:gd name="T55" fmla="*/ 2147483646 h 56"/>
                <a:gd name="T56" fmla="*/ 2147483646 w 67"/>
                <a:gd name="T57" fmla="*/ 2147483646 h 56"/>
                <a:gd name="T58" fmla="*/ 2147483646 w 67"/>
                <a:gd name="T59" fmla="*/ 2147483646 h 56"/>
                <a:gd name="T60" fmla="*/ 2147483646 w 67"/>
                <a:gd name="T61" fmla="*/ 2147483646 h 56"/>
                <a:gd name="T62" fmla="*/ 2147483646 w 67"/>
                <a:gd name="T63" fmla="*/ 2147483646 h 56"/>
                <a:gd name="T64" fmla="*/ 2147483646 w 67"/>
                <a:gd name="T65" fmla="*/ 2147483646 h 56"/>
                <a:gd name="T66" fmla="*/ 2147483646 w 67"/>
                <a:gd name="T67" fmla="*/ 2147483646 h 56"/>
                <a:gd name="T68" fmla="*/ 2147483646 w 67"/>
                <a:gd name="T69" fmla="*/ 2147483646 h 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7" h="56">
                  <a:moveTo>
                    <a:pt x="64" y="44"/>
                  </a:moveTo>
                  <a:cubicBezTo>
                    <a:pt x="59" y="55"/>
                    <a:pt x="44" y="56"/>
                    <a:pt x="34" y="56"/>
                  </a:cubicBezTo>
                  <a:cubicBezTo>
                    <a:pt x="23" y="56"/>
                    <a:pt x="8" y="55"/>
                    <a:pt x="2" y="44"/>
                  </a:cubicBezTo>
                  <a:cubicBezTo>
                    <a:pt x="0" y="40"/>
                    <a:pt x="0" y="36"/>
                    <a:pt x="0" y="31"/>
                  </a:cubicBezTo>
                  <a:cubicBezTo>
                    <a:pt x="0" y="25"/>
                    <a:pt x="1" y="20"/>
                    <a:pt x="5" y="15"/>
                  </a:cubicBezTo>
                  <a:cubicBezTo>
                    <a:pt x="4" y="13"/>
                    <a:pt x="4" y="11"/>
                    <a:pt x="4" y="8"/>
                  </a:cubicBezTo>
                  <a:cubicBezTo>
                    <a:pt x="4" y="5"/>
                    <a:pt x="5" y="2"/>
                    <a:pt x="6" y="0"/>
                  </a:cubicBezTo>
                  <a:cubicBezTo>
                    <a:pt x="13" y="0"/>
                    <a:pt x="17" y="2"/>
                    <a:pt x="21" y="6"/>
                  </a:cubicBezTo>
                  <a:cubicBezTo>
                    <a:pt x="25" y="5"/>
                    <a:pt x="30" y="5"/>
                    <a:pt x="34" y="5"/>
                  </a:cubicBezTo>
                  <a:cubicBezTo>
                    <a:pt x="38" y="5"/>
                    <a:pt x="41" y="5"/>
                    <a:pt x="45" y="6"/>
                  </a:cubicBezTo>
                  <a:cubicBezTo>
                    <a:pt x="50" y="2"/>
                    <a:pt x="54" y="0"/>
                    <a:pt x="60" y="0"/>
                  </a:cubicBezTo>
                  <a:cubicBezTo>
                    <a:pt x="62" y="2"/>
                    <a:pt x="62" y="5"/>
                    <a:pt x="62" y="8"/>
                  </a:cubicBezTo>
                  <a:cubicBezTo>
                    <a:pt x="62" y="11"/>
                    <a:pt x="62" y="13"/>
                    <a:pt x="61" y="15"/>
                  </a:cubicBezTo>
                  <a:cubicBezTo>
                    <a:pt x="65" y="20"/>
                    <a:pt x="67" y="25"/>
                    <a:pt x="67" y="31"/>
                  </a:cubicBezTo>
                  <a:cubicBezTo>
                    <a:pt x="67" y="36"/>
                    <a:pt x="66" y="40"/>
                    <a:pt x="64" y="44"/>
                  </a:cubicBezTo>
                  <a:close/>
                  <a:moveTo>
                    <a:pt x="47" y="27"/>
                  </a:moveTo>
                  <a:cubicBezTo>
                    <a:pt x="45" y="27"/>
                    <a:pt x="42" y="27"/>
                    <a:pt x="39" y="27"/>
                  </a:cubicBezTo>
                  <a:cubicBezTo>
                    <a:pt x="37" y="28"/>
                    <a:pt x="35" y="28"/>
                    <a:pt x="33" y="28"/>
                  </a:cubicBezTo>
                  <a:cubicBezTo>
                    <a:pt x="31" y="28"/>
                    <a:pt x="29" y="28"/>
                    <a:pt x="27" y="27"/>
                  </a:cubicBezTo>
                  <a:cubicBezTo>
                    <a:pt x="24" y="27"/>
                    <a:pt x="22" y="27"/>
                    <a:pt x="19" y="27"/>
                  </a:cubicBezTo>
                  <a:cubicBezTo>
                    <a:pt x="12" y="27"/>
                    <a:pt x="9" y="32"/>
                    <a:pt x="9" y="38"/>
                  </a:cubicBezTo>
                  <a:cubicBezTo>
                    <a:pt x="9" y="50"/>
                    <a:pt x="20" y="52"/>
                    <a:pt x="30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6" y="52"/>
                    <a:pt x="58" y="50"/>
                    <a:pt x="58" y="38"/>
                  </a:cubicBezTo>
                  <a:cubicBezTo>
                    <a:pt x="58" y="32"/>
                    <a:pt x="54" y="27"/>
                    <a:pt x="47" y="27"/>
                  </a:cubicBezTo>
                  <a:close/>
                  <a:moveTo>
                    <a:pt x="20" y="46"/>
                  </a:moveTo>
                  <a:cubicBezTo>
                    <a:pt x="17" y="46"/>
                    <a:pt x="15" y="41"/>
                    <a:pt x="15" y="38"/>
                  </a:cubicBezTo>
                  <a:cubicBezTo>
                    <a:pt x="15" y="35"/>
                    <a:pt x="17" y="30"/>
                    <a:pt x="20" y="30"/>
                  </a:cubicBezTo>
                  <a:cubicBezTo>
                    <a:pt x="24" y="30"/>
                    <a:pt x="25" y="35"/>
                    <a:pt x="25" y="38"/>
                  </a:cubicBezTo>
                  <a:cubicBezTo>
                    <a:pt x="25" y="41"/>
                    <a:pt x="24" y="46"/>
                    <a:pt x="20" y="46"/>
                  </a:cubicBezTo>
                  <a:close/>
                  <a:moveTo>
                    <a:pt x="46" y="46"/>
                  </a:moveTo>
                  <a:cubicBezTo>
                    <a:pt x="42" y="46"/>
                    <a:pt x="41" y="41"/>
                    <a:pt x="41" y="38"/>
                  </a:cubicBezTo>
                  <a:cubicBezTo>
                    <a:pt x="41" y="35"/>
                    <a:pt x="42" y="30"/>
                    <a:pt x="46" y="30"/>
                  </a:cubicBezTo>
                  <a:cubicBezTo>
                    <a:pt x="50" y="30"/>
                    <a:pt x="51" y="35"/>
                    <a:pt x="51" y="38"/>
                  </a:cubicBezTo>
                  <a:cubicBezTo>
                    <a:pt x="51" y="41"/>
                    <a:pt x="50" y="46"/>
                    <a:pt x="46" y="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1" name="Freeform 91"/>
            <p:cNvSpPr>
              <a:spLocks noEditPoints="1"/>
            </p:cNvSpPr>
            <p:nvPr/>
          </p:nvSpPr>
          <p:spPr bwMode="auto">
            <a:xfrm>
              <a:off x="16362311" y="10328155"/>
              <a:ext cx="309127" cy="309127"/>
            </a:xfrm>
            <a:custGeom>
              <a:avLst/>
              <a:gdLst>
                <a:gd name="T0" fmla="*/ 0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2147483646 w 62"/>
                <a:gd name="T59" fmla="*/ 2147483646 h 62"/>
                <a:gd name="T60" fmla="*/ 2147483646 w 62"/>
                <a:gd name="T61" fmla="*/ 2147483646 h 62"/>
                <a:gd name="T62" fmla="*/ 2147483646 w 62"/>
                <a:gd name="T63" fmla="*/ 2147483646 h 62"/>
                <a:gd name="T64" fmla="*/ 2147483646 w 62"/>
                <a:gd name="T65" fmla="*/ 2147483646 h 62"/>
                <a:gd name="T66" fmla="*/ 2147483646 w 62"/>
                <a:gd name="T67" fmla="*/ 2147483646 h 62"/>
                <a:gd name="T68" fmla="*/ 2147483646 w 62"/>
                <a:gd name="T69" fmla="*/ 2147483646 h 62"/>
                <a:gd name="T70" fmla="*/ 2147483646 w 62"/>
                <a:gd name="T71" fmla="*/ 2147483646 h 62"/>
                <a:gd name="T72" fmla="*/ 2147483646 w 62"/>
                <a:gd name="T73" fmla="*/ 2147483646 h 62"/>
                <a:gd name="T74" fmla="*/ 2147483646 w 62"/>
                <a:gd name="T75" fmla="*/ 2147483646 h 62"/>
                <a:gd name="T76" fmla="*/ 2147483646 w 62"/>
                <a:gd name="T77" fmla="*/ 2147483646 h 62"/>
                <a:gd name="T78" fmla="*/ 2147483646 w 62"/>
                <a:gd name="T79" fmla="*/ 2147483646 h 62"/>
                <a:gd name="T80" fmla="*/ 2147483646 w 62"/>
                <a:gd name="T81" fmla="*/ 2147483646 h 62"/>
                <a:gd name="T82" fmla="*/ 2147483646 w 62"/>
                <a:gd name="T83" fmla="*/ 2147483646 h 62"/>
                <a:gd name="T84" fmla="*/ 2147483646 w 62"/>
                <a:gd name="T85" fmla="*/ 2147483646 h 62"/>
                <a:gd name="T86" fmla="*/ 2147483646 w 62"/>
                <a:gd name="T87" fmla="*/ 2147483646 h 62"/>
                <a:gd name="T88" fmla="*/ 2147483646 w 62"/>
                <a:gd name="T89" fmla="*/ 2147483646 h 62"/>
                <a:gd name="T90" fmla="*/ 2147483646 w 62"/>
                <a:gd name="T91" fmla="*/ 2147483646 h 62"/>
                <a:gd name="T92" fmla="*/ 2147483646 w 62"/>
                <a:gd name="T93" fmla="*/ 2147483646 h 62"/>
                <a:gd name="T94" fmla="*/ 2147483646 w 62"/>
                <a:gd name="T95" fmla="*/ 2147483646 h 62"/>
                <a:gd name="T96" fmla="*/ 2147483646 w 62"/>
                <a:gd name="T97" fmla="*/ 2147483646 h 62"/>
                <a:gd name="T98" fmla="*/ 2147483646 w 62"/>
                <a:gd name="T99" fmla="*/ 2147483646 h 62"/>
                <a:gd name="T100" fmla="*/ 2147483646 w 62"/>
                <a:gd name="T101" fmla="*/ 2147483646 h 62"/>
                <a:gd name="T102" fmla="*/ 2147483646 w 62"/>
                <a:gd name="T103" fmla="*/ 2147483646 h 62"/>
                <a:gd name="T104" fmla="*/ 2147483646 w 62"/>
                <a:gd name="T105" fmla="*/ 2147483646 h 62"/>
                <a:gd name="T106" fmla="*/ 2147483646 w 62"/>
                <a:gd name="T107" fmla="*/ 2147483646 h 62"/>
                <a:gd name="T108" fmla="*/ 2147483646 w 62"/>
                <a:gd name="T109" fmla="*/ 2147483646 h 62"/>
                <a:gd name="T110" fmla="*/ 2147483646 w 62"/>
                <a:gd name="T111" fmla="*/ 2147483646 h 62"/>
                <a:gd name="T112" fmla="*/ 2147483646 w 62"/>
                <a:gd name="T113" fmla="*/ 2147483646 h 62"/>
                <a:gd name="T114" fmla="*/ 2147483646 w 62"/>
                <a:gd name="T115" fmla="*/ 2147483646 h 62"/>
                <a:gd name="T116" fmla="*/ 2147483646 w 62"/>
                <a:gd name="T117" fmla="*/ 2147483646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2" h="62">
                  <a:moveTo>
                    <a:pt x="62" y="31"/>
                  </a:moveTo>
                  <a:cubicBezTo>
                    <a:pt x="62" y="48"/>
                    <a:pt x="48" y="62"/>
                    <a:pt x="31" y="62"/>
                  </a:cubicBez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lose/>
                  <a:moveTo>
                    <a:pt x="41" y="22"/>
                  </a:moveTo>
                  <a:cubicBezTo>
                    <a:pt x="42" y="22"/>
                    <a:pt x="42" y="21"/>
                    <a:pt x="42" y="21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0"/>
                    <a:pt x="44" y="20"/>
                    <a:pt x="45" y="20"/>
                  </a:cubicBezTo>
                  <a:cubicBezTo>
                    <a:pt x="46" y="20"/>
                    <a:pt x="46" y="20"/>
                    <a:pt x="47" y="21"/>
                  </a:cubicBezTo>
                  <a:cubicBezTo>
                    <a:pt x="47" y="20"/>
                    <a:pt x="48" y="20"/>
                    <a:pt x="48" y="20"/>
                  </a:cubicBezTo>
                  <a:cubicBezTo>
                    <a:pt x="48" y="19"/>
                    <a:pt x="49" y="19"/>
                    <a:pt x="49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9" y="18"/>
                    <a:pt x="48" y="18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6" y="17"/>
                    <a:pt x="46" y="16"/>
                    <a:pt x="46" y="16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5"/>
                    <a:pt x="45" y="14"/>
                    <a:pt x="45" y="14"/>
                  </a:cubicBezTo>
                  <a:cubicBezTo>
                    <a:pt x="44" y="14"/>
                    <a:pt x="44" y="15"/>
                    <a:pt x="44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2" y="15"/>
                  </a:cubicBezTo>
                  <a:cubicBezTo>
                    <a:pt x="43" y="15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1" y="13"/>
                    <a:pt x="40" y="13"/>
                  </a:cubicBezTo>
                  <a:cubicBezTo>
                    <a:pt x="40" y="12"/>
                    <a:pt x="38" y="12"/>
                    <a:pt x="38" y="12"/>
                  </a:cubicBezTo>
                  <a:cubicBezTo>
                    <a:pt x="37" y="13"/>
                    <a:pt x="38" y="13"/>
                    <a:pt x="38" y="14"/>
                  </a:cubicBezTo>
                  <a:cubicBezTo>
                    <a:pt x="38" y="14"/>
                    <a:pt x="37" y="14"/>
                    <a:pt x="37" y="15"/>
                  </a:cubicBezTo>
                  <a:cubicBezTo>
                    <a:pt x="37" y="15"/>
                    <a:pt x="38" y="15"/>
                    <a:pt x="38" y="16"/>
                  </a:cubicBezTo>
                  <a:cubicBezTo>
                    <a:pt x="38" y="17"/>
                    <a:pt x="37" y="17"/>
                    <a:pt x="37" y="17"/>
                  </a:cubicBezTo>
                  <a:cubicBezTo>
                    <a:pt x="37" y="18"/>
                    <a:pt x="37" y="18"/>
                    <a:pt x="37" y="19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6" y="20"/>
                    <a:pt x="35" y="19"/>
                    <a:pt x="35" y="18"/>
                  </a:cubicBezTo>
                  <a:cubicBezTo>
                    <a:pt x="35" y="18"/>
                    <a:pt x="35" y="17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3" y="16"/>
                    <a:pt x="32" y="16"/>
                    <a:pt x="32" y="16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30" y="16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1"/>
                    <a:pt x="30" y="11"/>
                  </a:cubicBezTo>
                  <a:cubicBezTo>
                    <a:pt x="31" y="12"/>
                    <a:pt x="31" y="12"/>
                    <a:pt x="32" y="11"/>
                  </a:cubicBezTo>
                  <a:cubicBezTo>
                    <a:pt x="32" y="11"/>
                    <a:pt x="32" y="10"/>
                    <a:pt x="33" y="10"/>
                  </a:cubicBezTo>
                  <a:cubicBezTo>
                    <a:pt x="33" y="9"/>
                    <a:pt x="34" y="10"/>
                    <a:pt x="35" y="10"/>
                  </a:cubicBezTo>
                  <a:cubicBezTo>
                    <a:pt x="35" y="10"/>
                    <a:pt x="35" y="9"/>
                    <a:pt x="35" y="9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4" y="7"/>
                    <a:pt x="33" y="8"/>
                    <a:pt x="34" y="8"/>
                  </a:cubicBezTo>
                  <a:cubicBezTo>
                    <a:pt x="34" y="8"/>
                    <a:pt x="33" y="10"/>
                    <a:pt x="32" y="9"/>
                  </a:cubicBezTo>
                  <a:cubicBezTo>
                    <a:pt x="32" y="9"/>
                    <a:pt x="32" y="8"/>
                    <a:pt x="31" y="8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1" y="8"/>
                    <a:pt x="30" y="8"/>
                    <a:pt x="29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8" y="6"/>
                    <a:pt x="27" y="6"/>
                  </a:cubicBezTo>
                  <a:cubicBezTo>
                    <a:pt x="27" y="7"/>
                    <a:pt x="28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9"/>
                    <a:pt x="28" y="9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7" y="10"/>
                    <a:pt x="27" y="9"/>
                    <a:pt x="27" y="9"/>
                  </a:cubicBezTo>
                  <a:cubicBezTo>
                    <a:pt x="28" y="9"/>
                    <a:pt x="26" y="9"/>
                    <a:pt x="26" y="9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4" y="8"/>
                    <a:pt x="24" y="7"/>
                    <a:pt x="24" y="8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1" y="8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1" y="8"/>
                    <a:pt x="22" y="7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8"/>
                    <a:pt x="23" y="9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5" y="11"/>
                    <a:pt x="12" y="14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3" y="20"/>
                    <a:pt x="13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3" y="22"/>
                    <a:pt x="12" y="21"/>
                    <a:pt x="12" y="22"/>
                  </a:cubicBezTo>
                  <a:cubicBezTo>
                    <a:pt x="12" y="22"/>
                    <a:pt x="12" y="23"/>
                    <a:pt x="13" y="23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3" y="28"/>
                    <a:pt x="13" y="28"/>
                  </a:cubicBezTo>
                  <a:cubicBezTo>
                    <a:pt x="13" y="28"/>
                    <a:pt x="14" y="30"/>
                    <a:pt x="15" y="30"/>
                  </a:cubicBezTo>
                  <a:cubicBezTo>
                    <a:pt x="15" y="30"/>
                    <a:pt x="16" y="31"/>
                    <a:pt x="16" y="31"/>
                  </a:cubicBezTo>
                  <a:cubicBezTo>
                    <a:pt x="17" y="32"/>
                    <a:pt x="17" y="33"/>
                    <a:pt x="17" y="33"/>
                  </a:cubicBezTo>
                  <a:cubicBezTo>
                    <a:pt x="17" y="34"/>
                    <a:pt x="18" y="34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9" y="35"/>
                    <a:pt x="19" y="36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6"/>
                    <a:pt x="19" y="35"/>
                    <a:pt x="18" y="34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18" y="33"/>
                    <a:pt x="18" y="32"/>
                    <a:pt x="17" y="32"/>
                  </a:cubicBezTo>
                  <a:cubicBezTo>
                    <a:pt x="18" y="32"/>
                    <a:pt x="18" y="32"/>
                    <a:pt x="18" y="33"/>
                  </a:cubicBezTo>
                  <a:cubicBezTo>
                    <a:pt x="18" y="33"/>
                    <a:pt x="20" y="35"/>
                    <a:pt x="20" y="35"/>
                  </a:cubicBezTo>
                  <a:cubicBezTo>
                    <a:pt x="20" y="35"/>
                    <a:pt x="21" y="37"/>
                    <a:pt x="21" y="37"/>
                  </a:cubicBezTo>
                  <a:cubicBezTo>
                    <a:pt x="21" y="37"/>
                    <a:pt x="22" y="37"/>
                    <a:pt x="22" y="38"/>
                  </a:cubicBezTo>
                  <a:cubicBezTo>
                    <a:pt x="22" y="38"/>
                    <a:pt x="22" y="39"/>
                    <a:pt x="23" y="40"/>
                  </a:cubicBezTo>
                  <a:cubicBezTo>
                    <a:pt x="23" y="41"/>
                    <a:pt x="24" y="41"/>
                    <a:pt x="25" y="41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7" y="43"/>
                    <a:pt x="27" y="42"/>
                    <a:pt x="28" y="42"/>
                  </a:cubicBezTo>
                  <a:cubicBezTo>
                    <a:pt x="29" y="42"/>
                    <a:pt x="29" y="43"/>
                    <a:pt x="30" y="44"/>
                  </a:cubicBezTo>
                  <a:cubicBezTo>
                    <a:pt x="31" y="44"/>
                    <a:pt x="32" y="44"/>
                    <a:pt x="32" y="44"/>
                  </a:cubicBezTo>
                  <a:cubicBezTo>
                    <a:pt x="32" y="44"/>
                    <a:pt x="33" y="46"/>
                    <a:pt x="33" y="46"/>
                  </a:cubicBezTo>
                  <a:cubicBezTo>
                    <a:pt x="34" y="46"/>
                    <a:pt x="34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6" y="48"/>
                    <a:pt x="36" y="48"/>
                  </a:cubicBezTo>
                  <a:cubicBezTo>
                    <a:pt x="36" y="48"/>
                    <a:pt x="36" y="47"/>
                    <a:pt x="36" y="47"/>
                  </a:cubicBezTo>
                  <a:cubicBezTo>
                    <a:pt x="36" y="47"/>
                    <a:pt x="35" y="47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5" y="45"/>
                    <a:pt x="35" y="44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3" y="43"/>
                    <a:pt x="33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3"/>
                    <a:pt x="32" y="42"/>
                  </a:cubicBezTo>
                  <a:cubicBezTo>
                    <a:pt x="32" y="42"/>
                    <a:pt x="32" y="41"/>
                    <a:pt x="32" y="41"/>
                  </a:cubicBezTo>
                  <a:cubicBezTo>
                    <a:pt x="32" y="40"/>
                    <a:pt x="33" y="39"/>
                    <a:pt x="32" y="39"/>
                  </a:cubicBezTo>
                  <a:cubicBezTo>
                    <a:pt x="31" y="39"/>
                    <a:pt x="31" y="39"/>
                    <a:pt x="31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1"/>
                    <a:pt x="28" y="41"/>
                    <a:pt x="28" y="41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7" y="37"/>
                    <a:pt x="27" y="36"/>
                    <a:pt x="27" y="35"/>
                  </a:cubicBezTo>
                  <a:cubicBezTo>
                    <a:pt x="27" y="35"/>
                    <a:pt x="27" y="34"/>
                    <a:pt x="27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9" y="33"/>
                    <a:pt x="30" y="34"/>
                  </a:cubicBezTo>
                  <a:cubicBezTo>
                    <a:pt x="30" y="34"/>
                    <a:pt x="31" y="34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4" y="34"/>
                    <a:pt x="34" y="34"/>
                    <a:pt x="34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5"/>
                    <a:pt x="35" y="36"/>
                    <a:pt x="36" y="36"/>
                  </a:cubicBezTo>
                  <a:cubicBezTo>
                    <a:pt x="36" y="37"/>
                    <a:pt x="36" y="35"/>
                    <a:pt x="36" y="35"/>
                  </a:cubicBezTo>
                  <a:cubicBezTo>
                    <a:pt x="36" y="35"/>
                    <a:pt x="36" y="33"/>
                    <a:pt x="36" y="33"/>
                  </a:cubicBezTo>
                  <a:cubicBezTo>
                    <a:pt x="35" y="33"/>
                    <a:pt x="35" y="32"/>
                    <a:pt x="36" y="31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8" y="30"/>
                    <a:pt x="38" y="30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8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7"/>
                    <a:pt x="38" y="27"/>
                  </a:cubicBezTo>
                  <a:cubicBezTo>
                    <a:pt x="39" y="28"/>
                    <a:pt x="40" y="27"/>
                    <a:pt x="39" y="26"/>
                  </a:cubicBezTo>
                  <a:cubicBezTo>
                    <a:pt x="40" y="26"/>
                    <a:pt x="41" y="26"/>
                    <a:pt x="41" y="26"/>
                  </a:cubicBezTo>
                  <a:cubicBezTo>
                    <a:pt x="41" y="26"/>
                    <a:pt x="41" y="25"/>
                    <a:pt x="41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3" y="24"/>
                    <a:pt x="43" y="23"/>
                  </a:cubicBezTo>
                  <a:cubicBezTo>
                    <a:pt x="44" y="24"/>
                    <a:pt x="45" y="23"/>
                    <a:pt x="44" y="22"/>
                  </a:cubicBezTo>
                  <a:cubicBezTo>
                    <a:pt x="44" y="22"/>
                    <a:pt x="44" y="22"/>
                    <a:pt x="43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5" y="21"/>
                    <a:pt x="44" y="21"/>
                    <a:pt x="44" y="21"/>
                  </a:cubicBezTo>
                  <a:cubicBezTo>
                    <a:pt x="43" y="21"/>
                    <a:pt x="43" y="21"/>
                    <a:pt x="42" y="21"/>
                  </a:cubicBezTo>
                  <a:cubicBezTo>
                    <a:pt x="42" y="22"/>
                    <a:pt x="42" y="22"/>
                    <a:pt x="41" y="22"/>
                  </a:cubicBezTo>
                  <a:close/>
                  <a:moveTo>
                    <a:pt x="50" y="49"/>
                  </a:moveTo>
                  <a:cubicBezTo>
                    <a:pt x="50" y="49"/>
                    <a:pt x="49" y="49"/>
                    <a:pt x="49" y="49"/>
                  </a:cubicBezTo>
                  <a:cubicBezTo>
                    <a:pt x="49" y="49"/>
                    <a:pt x="48" y="48"/>
                    <a:pt x="48" y="48"/>
                  </a:cubicBezTo>
                  <a:cubicBezTo>
                    <a:pt x="48" y="48"/>
                    <a:pt x="47" y="47"/>
                    <a:pt x="47" y="47"/>
                  </a:cubicBezTo>
                  <a:cubicBezTo>
                    <a:pt x="46" y="46"/>
                    <a:pt x="46" y="46"/>
                    <a:pt x="45" y="46"/>
                  </a:cubicBezTo>
                  <a:cubicBezTo>
                    <a:pt x="45" y="46"/>
                    <a:pt x="44" y="47"/>
                    <a:pt x="44" y="47"/>
                  </a:cubicBezTo>
                  <a:cubicBezTo>
                    <a:pt x="44" y="46"/>
                    <a:pt x="43" y="46"/>
                    <a:pt x="43" y="46"/>
                  </a:cubicBezTo>
                  <a:cubicBezTo>
                    <a:pt x="42" y="46"/>
                    <a:pt x="42" y="45"/>
                    <a:pt x="41" y="46"/>
                  </a:cubicBezTo>
                  <a:cubicBezTo>
                    <a:pt x="41" y="46"/>
                    <a:pt x="41" y="46"/>
                    <a:pt x="41" y="47"/>
                  </a:cubicBezTo>
                  <a:cubicBezTo>
                    <a:pt x="40" y="46"/>
                    <a:pt x="41" y="46"/>
                    <a:pt x="41" y="45"/>
                  </a:cubicBezTo>
                  <a:cubicBezTo>
                    <a:pt x="40" y="45"/>
                    <a:pt x="39" y="46"/>
                    <a:pt x="39" y="46"/>
                  </a:cubicBezTo>
                  <a:cubicBezTo>
                    <a:pt x="39" y="46"/>
                    <a:pt x="39" y="46"/>
                    <a:pt x="38" y="46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7" y="47"/>
                    <a:pt x="37" y="47"/>
                  </a:cubicBezTo>
                  <a:cubicBezTo>
                    <a:pt x="37" y="48"/>
                    <a:pt x="37" y="49"/>
                    <a:pt x="37" y="50"/>
                  </a:cubicBezTo>
                  <a:cubicBezTo>
                    <a:pt x="38" y="50"/>
                    <a:pt x="37" y="51"/>
                    <a:pt x="37" y="52"/>
                  </a:cubicBezTo>
                  <a:cubicBezTo>
                    <a:pt x="37" y="52"/>
                    <a:pt x="36" y="53"/>
                    <a:pt x="36" y="53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5"/>
                    <a:pt x="36" y="55"/>
                    <a:pt x="36" y="56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41" y="56"/>
                    <a:pt x="46" y="53"/>
                    <a:pt x="50" y="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2" name="Freeform 92"/>
            <p:cNvSpPr>
              <a:spLocks noEditPoints="1"/>
            </p:cNvSpPr>
            <p:nvPr/>
          </p:nvSpPr>
          <p:spPr bwMode="auto">
            <a:xfrm>
              <a:off x="17095910" y="10302778"/>
              <a:ext cx="359879" cy="334504"/>
            </a:xfrm>
            <a:custGeom>
              <a:avLst/>
              <a:gdLst>
                <a:gd name="T0" fmla="*/ 2147483646 w 72"/>
                <a:gd name="T1" fmla="*/ 2147483646 h 67"/>
                <a:gd name="T2" fmla="*/ 2147483646 w 72"/>
                <a:gd name="T3" fmla="*/ 2147483646 h 67"/>
                <a:gd name="T4" fmla="*/ 2147483646 w 72"/>
                <a:gd name="T5" fmla="*/ 2147483646 h 67"/>
                <a:gd name="T6" fmla="*/ 2147483646 w 72"/>
                <a:gd name="T7" fmla="*/ 2147483646 h 67"/>
                <a:gd name="T8" fmla="*/ 2147483646 w 72"/>
                <a:gd name="T9" fmla="*/ 2147483646 h 67"/>
                <a:gd name="T10" fmla="*/ 2147483646 w 72"/>
                <a:gd name="T11" fmla="*/ 2147483646 h 67"/>
                <a:gd name="T12" fmla="*/ 2147483646 w 72"/>
                <a:gd name="T13" fmla="*/ 2147483646 h 67"/>
                <a:gd name="T14" fmla="*/ 2147483646 w 72"/>
                <a:gd name="T15" fmla="*/ 2147483646 h 67"/>
                <a:gd name="T16" fmla="*/ 2147483646 w 72"/>
                <a:gd name="T17" fmla="*/ 2147483646 h 67"/>
                <a:gd name="T18" fmla="*/ 2147483646 w 72"/>
                <a:gd name="T19" fmla="*/ 2147483646 h 67"/>
                <a:gd name="T20" fmla="*/ 2147483646 w 72"/>
                <a:gd name="T21" fmla="*/ 2147483646 h 67"/>
                <a:gd name="T22" fmla="*/ 2147483646 w 72"/>
                <a:gd name="T23" fmla="*/ 2147483646 h 67"/>
                <a:gd name="T24" fmla="*/ 2147483646 w 72"/>
                <a:gd name="T25" fmla="*/ 2147483646 h 67"/>
                <a:gd name="T26" fmla="*/ 2147483646 w 72"/>
                <a:gd name="T27" fmla="*/ 2147483646 h 67"/>
                <a:gd name="T28" fmla="*/ 2147483646 w 72"/>
                <a:gd name="T29" fmla="*/ 2147483646 h 67"/>
                <a:gd name="T30" fmla="*/ 2147483646 w 72"/>
                <a:gd name="T31" fmla="*/ 2147483646 h 67"/>
                <a:gd name="T32" fmla="*/ 2147483646 w 72"/>
                <a:gd name="T33" fmla="*/ 2147483646 h 67"/>
                <a:gd name="T34" fmla="*/ 2147483646 w 72"/>
                <a:gd name="T35" fmla="*/ 2147483646 h 67"/>
                <a:gd name="T36" fmla="*/ 2147483646 w 72"/>
                <a:gd name="T37" fmla="*/ 2147483646 h 67"/>
                <a:gd name="T38" fmla="*/ 2147483646 w 72"/>
                <a:gd name="T39" fmla="*/ 2147483646 h 67"/>
                <a:gd name="T40" fmla="*/ 2147483646 w 72"/>
                <a:gd name="T41" fmla="*/ 2147483646 h 67"/>
                <a:gd name="T42" fmla="*/ 2147483646 w 72"/>
                <a:gd name="T43" fmla="*/ 2147483646 h 67"/>
                <a:gd name="T44" fmla="*/ 2147483646 w 72"/>
                <a:gd name="T45" fmla="*/ 2147483646 h 67"/>
                <a:gd name="T46" fmla="*/ 2147483646 w 72"/>
                <a:gd name="T47" fmla="*/ 2147483646 h 67"/>
                <a:gd name="T48" fmla="*/ 2147483646 w 72"/>
                <a:gd name="T49" fmla="*/ 2147483646 h 67"/>
                <a:gd name="T50" fmla="*/ 2147483646 w 72"/>
                <a:gd name="T51" fmla="*/ 2147483646 h 67"/>
                <a:gd name="T52" fmla="*/ 2147483646 w 72"/>
                <a:gd name="T53" fmla="*/ 2147483646 h 67"/>
                <a:gd name="T54" fmla="*/ 2147483646 w 72"/>
                <a:gd name="T55" fmla="*/ 2147483646 h 67"/>
                <a:gd name="T56" fmla="*/ 2147483646 w 72"/>
                <a:gd name="T57" fmla="*/ 2147483646 h 67"/>
                <a:gd name="T58" fmla="*/ 2147483646 w 72"/>
                <a:gd name="T59" fmla="*/ 0 h 67"/>
                <a:gd name="T60" fmla="*/ 2147483646 w 72"/>
                <a:gd name="T61" fmla="*/ 2147483646 h 67"/>
                <a:gd name="T62" fmla="*/ 2147483646 w 72"/>
                <a:gd name="T63" fmla="*/ 2147483646 h 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2" h="67">
                  <a:moveTo>
                    <a:pt x="20" y="47"/>
                  </a:moveTo>
                  <a:cubicBezTo>
                    <a:pt x="17" y="35"/>
                    <a:pt x="5" y="29"/>
                    <a:pt x="5" y="29"/>
                  </a:cubicBezTo>
                  <a:cubicBezTo>
                    <a:pt x="2" y="27"/>
                    <a:pt x="0" y="23"/>
                    <a:pt x="2" y="19"/>
                  </a:cubicBezTo>
                  <a:cubicBezTo>
                    <a:pt x="4" y="16"/>
                    <a:pt x="8" y="15"/>
                    <a:pt x="11" y="17"/>
                  </a:cubicBezTo>
                  <a:cubicBezTo>
                    <a:pt x="12" y="17"/>
                    <a:pt x="16" y="19"/>
                    <a:pt x="21" y="24"/>
                  </a:cubicBezTo>
                  <a:cubicBezTo>
                    <a:pt x="23" y="29"/>
                    <a:pt x="25" y="39"/>
                    <a:pt x="20" y="47"/>
                  </a:cubicBezTo>
                  <a:close/>
                  <a:moveTo>
                    <a:pt x="33" y="57"/>
                  </a:moveTo>
                  <a:cubicBezTo>
                    <a:pt x="32" y="58"/>
                    <a:pt x="29" y="59"/>
                    <a:pt x="27" y="59"/>
                  </a:cubicBezTo>
                  <a:cubicBezTo>
                    <a:pt x="26" y="59"/>
                    <a:pt x="25" y="59"/>
                    <a:pt x="23" y="58"/>
                  </a:cubicBezTo>
                  <a:cubicBezTo>
                    <a:pt x="20" y="56"/>
                    <a:pt x="20" y="52"/>
                    <a:pt x="22" y="49"/>
                  </a:cubicBezTo>
                  <a:cubicBezTo>
                    <a:pt x="30" y="37"/>
                    <a:pt x="22" y="19"/>
                    <a:pt x="22" y="18"/>
                  </a:cubicBezTo>
                  <a:cubicBezTo>
                    <a:pt x="20" y="15"/>
                    <a:pt x="21" y="11"/>
                    <a:pt x="25" y="9"/>
                  </a:cubicBezTo>
                  <a:cubicBezTo>
                    <a:pt x="26" y="9"/>
                    <a:pt x="27" y="9"/>
                    <a:pt x="28" y="9"/>
                  </a:cubicBezTo>
                  <a:cubicBezTo>
                    <a:pt x="30" y="9"/>
                    <a:pt x="33" y="10"/>
                    <a:pt x="34" y="12"/>
                  </a:cubicBezTo>
                  <a:cubicBezTo>
                    <a:pt x="34" y="13"/>
                    <a:pt x="46" y="38"/>
                    <a:pt x="33" y="57"/>
                  </a:cubicBezTo>
                  <a:close/>
                  <a:moveTo>
                    <a:pt x="44" y="52"/>
                  </a:moveTo>
                  <a:cubicBezTo>
                    <a:pt x="44" y="48"/>
                    <a:pt x="43" y="45"/>
                    <a:pt x="41" y="42"/>
                  </a:cubicBezTo>
                  <a:cubicBezTo>
                    <a:pt x="42" y="37"/>
                    <a:pt x="42" y="32"/>
                    <a:pt x="41" y="27"/>
                  </a:cubicBezTo>
                  <a:cubicBezTo>
                    <a:pt x="40" y="21"/>
                    <a:pt x="39" y="16"/>
                    <a:pt x="37" y="14"/>
                  </a:cubicBezTo>
                  <a:cubicBezTo>
                    <a:pt x="40" y="16"/>
                    <a:pt x="43" y="18"/>
                    <a:pt x="46" y="22"/>
                  </a:cubicBezTo>
                  <a:cubicBezTo>
                    <a:pt x="46" y="23"/>
                    <a:pt x="46" y="24"/>
                    <a:pt x="47" y="25"/>
                  </a:cubicBezTo>
                  <a:cubicBezTo>
                    <a:pt x="47" y="30"/>
                    <a:pt x="47" y="35"/>
                    <a:pt x="47" y="39"/>
                  </a:cubicBezTo>
                  <a:cubicBezTo>
                    <a:pt x="46" y="43"/>
                    <a:pt x="45" y="48"/>
                    <a:pt x="44" y="52"/>
                  </a:cubicBezTo>
                  <a:close/>
                  <a:moveTo>
                    <a:pt x="58" y="63"/>
                  </a:moveTo>
                  <a:cubicBezTo>
                    <a:pt x="56" y="66"/>
                    <a:pt x="54" y="67"/>
                    <a:pt x="51" y="67"/>
                  </a:cubicBezTo>
                  <a:cubicBezTo>
                    <a:pt x="50" y="67"/>
                    <a:pt x="49" y="67"/>
                    <a:pt x="48" y="66"/>
                  </a:cubicBezTo>
                  <a:cubicBezTo>
                    <a:pt x="45" y="65"/>
                    <a:pt x="43" y="61"/>
                    <a:pt x="45" y="57"/>
                  </a:cubicBezTo>
                  <a:cubicBezTo>
                    <a:pt x="56" y="32"/>
                    <a:pt x="45" y="11"/>
                    <a:pt x="45" y="11"/>
                  </a:cubicBezTo>
                  <a:cubicBezTo>
                    <a:pt x="43" y="7"/>
                    <a:pt x="45" y="3"/>
                    <a:pt x="48" y="1"/>
                  </a:cubicBezTo>
                  <a:cubicBezTo>
                    <a:pt x="49" y="1"/>
                    <a:pt x="50" y="0"/>
                    <a:pt x="51" y="0"/>
                  </a:cubicBezTo>
                  <a:cubicBezTo>
                    <a:pt x="54" y="0"/>
                    <a:pt x="57" y="2"/>
                    <a:pt x="58" y="4"/>
                  </a:cubicBezTo>
                  <a:cubicBezTo>
                    <a:pt x="58" y="5"/>
                    <a:pt x="72" y="32"/>
                    <a:pt x="58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3" name="Freeform 93"/>
            <p:cNvSpPr>
              <a:spLocks noEditPoints="1"/>
            </p:cNvSpPr>
            <p:nvPr/>
          </p:nvSpPr>
          <p:spPr bwMode="auto">
            <a:xfrm>
              <a:off x="17799519" y="10328155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0 w 61"/>
                <a:gd name="T7" fmla="*/ 2147483646 h 62"/>
                <a:gd name="T8" fmla="*/ 0 w 61"/>
                <a:gd name="T9" fmla="*/ 2147483646 h 62"/>
                <a:gd name="T10" fmla="*/ 2147483646 w 61"/>
                <a:gd name="T11" fmla="*/ 0 h 62"/>
                <a:gd name="T12" fmla="*/ 2147483646 w 61"/>
                <a:gd name="T13" fmla="*/ 0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1" h="62">
                  <a:moveTo>
                    <a:pt x="61" y="51"/>
                  </a:moveTo>
                  <a:cubicBezTo>
                    <a:pt x="61" y="57"/>
                    <a:pt x="56" y="62"/>
                    <a:pt x="5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lnTo>
                    <a:pt x="61" y="51"/>
                  </a:lnTo>
                  <a:close/>
                  <a:moveTo>
                    <a:pt x="47" y="11"/>
                  </a:moveTo>
                  <a:cubicBezTo>
                    <a:pt x="41" y="11"/>
                    <a:pt x="41" y="11"/>
                    <a:pt x="41" y="11"/>
                  </a:cubicBezTo>
                  <a:cubicBezTo>
                    <a:pt x="37" y="18"/>
                    <a:pt x="33" y="24"/>
                    <a:pt x="31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7" y="25"/>
                    <a:pt x="24" y="18"/>
                    <a:pt x="21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35"/>
                    <a:pt x="33" y="35"/>
                    <a:pt x="33" y="35"/>
                  </a:cubicBezTo>
                  <a:lnTo>
                    <a:pt x="47" y="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4" name="Freeform 94"/>
            <p:cNvSpPr>
              <a:spLocks noEditPoints="1"/>
            </p:cNvSpPr>
            <p:nvPr/>
          </p:nvSpPr>
          <p:spPr bwMode="auto">
            <a:xfrm>
              <a:off x="18519277" y="10302778"/>
              <a:ext cx="309127" cy="359879"/>
            </a:xfrm>
            <a:custGeom>
              <a:avLst/>
              <a:gdLst>
                <a:gd name="T0" fmla="*/ 2147483646 w 62"/>
                <a:gd name="T1" fmla="*/ 2147483646 h 72"/>
                <a:gd name="T2" fmla="*/ 2147483646 w 62"/>
                <a:gd name="T3" fmla="*/ 2147483646 h 72"/>
                <a:gd name="T4" fmla="*/ 2147483646 w 62"/>
                <a:gd name="T5" fmla="*/ 2147483646 h 72"/>
                <a:gd name="T6" fmla="*/ 2147483646 w 62"/>
                <a:gd name="T7" fmla="*/ 2147483646 h 72"/>
                <a:gd name="T8" fmla="*/ 2147483646 w 62"/>
                <a:gd name="T9" fmla="*/ 2147483646 h 72"/>
                <a:gd name="T10" fmla="*/ 2147483646 w 62"/>
                <a:gd name="T11" fmla="*/ 2147483646 h 72"/>
                <a:gd name="T12" fmla="*/ 2147483646 w 62"/>
                <a:gd name="T13" fmla="*/ 2147483646 h 72"/>
                <a:gd name="T14" fmla="*/ 2147483646 w 62"/>
                <a:gd name="T15" fmla="*/ 2147483646 h 72"/>
                <a:gd name="T16" fmla="*/ 2147483646 w 62"/>
                <a:gd name="T17" fmla="*/ 2147483646 h 72"/>
                <a:gd name="T18" fmla="*/ 0 w 62"/>
                <a:gd name="T19" fmla="*/ 2147483646 h 72"/>
                <a:gd name="T20" fmla="*/ 2147483646 w 62"/>
                <a:gd name="T21" fmla="*/ 2147483646 h 72"/>
                <a:gd name="T22" fmla="*/ 2147483646 w 62"/>
                <a:gd name="T23" fmla="*/ 2147483646 h 72"/>
                <a:gd name="T24" fmla="*/ 2147483646 w 62"/>
                <a:gd name="T25" fmla="*/ 2147483646 h 72"/>
                <a:gd name="T26" fmla="*/ 2147483646 w 62"/>
                <a:gd name="T27" fmla="*/ 0 h 72"/>
                <a:gd name="T28" fmla="*/ 2147483646 w 62"/>
                <a:gd name="T29" fmla="*/ 2147483646 h 72"/>
                <a:gd name="T30" fmla="*/ 2147483646 w 62"/>
                <a:gd name="T31" fmla="*/ 2147483646 h 72"/>
                <a:gd name="T32" fmla="*/ 2147483646 w 62"/>
                <a:gd name="T33" fmla="*/ 2147483646 h 72"/>
                <a:gd name="T34" fmla="*/ 2147483646 w 62"/>
                <a:gd name="T35" fmla="*/ 2147483646 h 72"/>
                <a:gd name="T36" fmla="*/ 2147483646 w 62"/>
                <a:gd name="T37" fmla="*/ 2147483646 h 72"/>
                <a:gd name="T38" fmla="*/ 2147483646 w 62"/>
                <a:gd name="T39" fmla="*/ 2147483646 h 72"/>
                <a:gd name="T40" fmla="*/ 2147483646 w 62"/>
                <a:gd name="T41" fmla="*/ 2147483646 h 72"/>
                <a:gd name="T42" fmla="*/ 2147483646 w 62"/>
                <a:gd name="T43" fmla="*/ 2147483646 h 72"/>
                <a:gd name="T44" fmla="*/ 2147483646 w 62"/>
                <a:gd name="T45" fmla="*/ 2147483646 h 72"/>
                <a:gd name="T46" fmla="*/ 2147483646 w 62"/>
                <a:gd name="T47" fmla="*/ 2147483646 h 72"/>
                <a:gd name="T48" fmla="*/ 2147483646 w 62"/>
                <a:gd name="T49" fmla="*/ 2147483646 h 72"/>
                <a:gd name="T50" fmla="*/ 2147483646 w 62"/>
                <a:gd name="T51" fmla="*/ 2147483646 h 72"/>
                <a:gd name="T52" fmla="*/ 2147483646 w 62"/>
                <a:gd name="T53" fmla="*/ 2147483646 h 72"/>
                <a:gd name="T54" fmla="*/ 2147483646 w 62"/>
                <a:gd name="T55" fmla="*/ 2147483646 h 72"/>
                <a:gd name="T56" fmla="*/ 2147483646 w 62"/>
                <a:gd name="T57" fmla="*/ 2147483646 h 72"/>
                <a:gd name="T58" fmla="*/ 2147483646 w 62"/>
                <a:gd name="T59" fmla="*/ 2147483646 h 72"/>
                <a:gd name="T60" fmla="*/ 2147483646 w 62"/>
                <a:gd name="T61" fmla="*/ 2147483646 h 72"/>
                <a:gd name="T62" fmla="*/ 2147483646 w 62"/>
                <a:gd name="T63" fmla="*/ 2147483646 h 72"/>
                <a:gd name="T64" fmla="*/ 2147483646 w 62"/>
                <a:gd name="T65" fmla="*/ 2147483646 h 72"/>
                <a:gd name="T66" fmla="*/ 2147483646 w 62"/>
                <a:gd name="T67" fmla="*/ 2147483646 h 72"/>
                <a:gd name="T68" fmla="*/ 2147483646 w 62"/>
                <a:gd name="T69" fmla="*/ 2147483646 h 72"/>
                <a:gd name="T70" fmla="*/ 2147483646 w 62"/>
                <a:gd name="T71" fmla="*/ 2147483646 h 72"/>
                <a:gd name="T72" fmla="*/ 2147483646 w 62"/>
                <a:gd name="T73" fmla="*/ 2147483646 h 72"/>
                <a:gd name="T74" fmla="*/ 2147483646 w 62"/>
                <a:gd name="T75" fmla="*/ 2147483646 h 72"/>
                <a:gd name="T76" fmla="*/ 2147483646 w 62"/>
                <a:gd name="T77" fmla="*/ 2147483646 h 72"/>
                <a:gd name="T78" fmla="*/ 2147483646 w 62"/>
                <a:gd name="T79" fmla="*/ 2147483646 h 72"/>
                <a:gd name="T80" fmla="*/ 2147483646 w 62"/>
                <a:gd name="T81" fmla="*/ 2147483646 h 72"/>
                <a:gd name="T82" fmla="*/ 2147483646 w 62"/>
                <a:gd name="T83" fmla="*/ 2147483646 h 72"/>
                <a:gd name="T84" fmla="*/ 2147483646 w 62"/>
                <a:gd name="T85" fmla="*/ 2147483646 h 72"/>
                <a:gd name="T86" fmla="*/ 2147483646 w 62"/>
                <a:gd name="T87" fmla="*/ 2147483646 h 72"/>
                <a:gd name="T88" fmla="*/ 2147483646 w 62"/>
                <a:gd name="T89" fmla="*/ 2147483646 h 72"/>
                <a:gd name="T90" fmla="*/ 2147483646 w 62"/>
                <a:gd name="T91" fmla="*/ 2147483646 h 72"/>
                <a:gd name="T92" fmla="*/ 2147483646 w 62"/>
                <a:gd name="T93" fmla="*/ 2147483646 h 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2" h="72">
                  <a:moveTo>
                    <a:pt x="59" y="47"/>
                  </a:moveTo>
                  <a:cubicBezTo>
                    <a:pt x="59" y="49"/>
                    <a:pt x="57" y="53"/>
                    <a:pt x="57" y="5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70"/>
                    <a:pt x="55" y="72"/>
                    <a:pt x="52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3" y="72"/>
                    <a:pt x="21" y="70"/>
                    <a:pt x="21" y="6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4"/>
                    <a:pt x="18" y="51"/>
                    <a:pt x="16" y="50"/>
                  </a:cubicBezTo>
                  <a:cubicBezTo>
                    <a:pt x="15" y="48"/>
                    <a:pt x="13" y="47"/>
                    <a:pt x="11" y="46"/>
                  </a:cubicBezTo>
                  <a:cubicBezTo>
                    <a:pt x="7" y="43"/>
                    <a:pt x="0" y="42"/>
                    <a:pt x="0" y="36"/>
                  </a:cubicBezTo>
                  <a:cubicBezTo>
                    <a:pt x="0" y="30"/>
                    <a:pt x="4" y="25"/>
                    <a:pt x="11" y="25"/>
                  </a:cubicBezTo>
                  <a:cubicBezTo>
                    <a:pt x="13" y="25"/>
                    <a:pt x="14" y="25"/>
                    <a:pt x="16" y="2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5"/>
                    <a:pt x="21" y="0"/>
                    <a:pt x="26" y="0"/>
                  </a:cubicBezTo>
                  <a:cubicBezTo>
                    <a:pt x="32" y="0"/>
                    <a:pt x="36" y="5"/>
                    <a:pt x="36" y="11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8" y="18"/>
                    <a:pt x="40" y="18"/>
                    <a:pt x="41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6" y="19"/>
                    <a:pt x="48" y="20"/>
                    <a:pt x="50" y="21"/>
                  </a:cubicBezTo>
                  <a:cubicBezTo>
                    <a:pt x="58" y="21"/>
                    <a:pt x="62" y="26"/>
                    <a:pt x="62" y="34"/>
                  </a:cubicBezTo>
                  <a:cubicBezTo>
                    <a:pt x="62" y="38"/>
                    <a:pt x="61" y="42"/>
                    <a:pt x="59" y="47"/>
                  </a:cubicBezTo>
                  <a:close/>
                  <a:moveTo>
                    <a:pt x="50" y="26"/>
                  </a:moveTo>
                  <a:cubicBezTo>
                    <a:pt x="50" y="26"/>
                    <a:pt x="49" y="26"/>
                    <a:pt x="48" y="26"/>
                  </a:cubicBezTo>
                  <a:cubicBezTo>
                    <a:pt x="47" y="25"/>
                    <a:pt x="45" y="24"/>
                    <a:pt x="43" y="24"/>
                  </a:cubicBezTo>
                  <a:cubicBezTo>
                    <a:pt x="42" y="24"/>
                    <a:pt x="41" y="24"/>
                    <a:pt x="40" y="25"/>
                  </a:cubicBezTo>
                  <a:cubicBezTo>
                    <a:pt x="39" y="23"/>
                    <a:pt x="37" y="22"/>
                    <a:pt x="35" y="22"/>
                  </a:cubicBezTo>
                  <a:cubicBezTo>
                    <a:pt x="34" y="22"/>
                    <a:pt x="32" y="23"/>
                    <a:pt x="31" y="24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8"/>
                    <a:pt x="29" y="5"/>
                    <a:pt x="26" y="5"/>
                  </a:cubicBezTo>
                  <a:cubicBezTo>
                    <a:pt x="23" y="5"/>
                    <a:pt x="21" y="8"/>
                    <a:pt x="21" y="1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4"/>
                    <a:pt x="16" y="30"/>
                    <a:pt x="11" y="30"/>
                  </a:cubicBezTo>
                  <a:cubicBezTo>
                    <a:pt x="7" y="30"/>
                    <a:pt x="6" y="33"/>
                    <a:pt x="6" y="36"/>
                  </a:cubicBezTo>
                  <a:cubicBezTo>
                    <a:pt x="6" y="37"/>
                    <a:pt x="10" y="39"/>
                    <a:pt x="11" y="40"/>
                  </a:cubicBezTo>
                  <a:cubicBezTo>
                    <a:pt x="12" y="40"/>
                    <a:pt x="13" y="41"/>
                    <a:pt x="14" y="41"/>
                  </a:cubicBezTo>
                  <a:cubicBezTo>
                    <a:pt x="16" y="43"/>
                    <a:pt x="18" y="44"/>
                    <a:pt x="20" y="46"/>
                  </a:cubicBezTo>
                  <a:cubicBezTo>
                    <a:pt x="23" y="48"/>
                    <a:pt x="26" y="51"/>
                    <a:pt x="26" y="56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49"/>
                    <a:pt x="57" y="42"/>
                    <a:pt x="57" y="34"/>
                  </a:cubicBezTo>
                  <a:cubicBezTo>
                    <a:pt x="57" y="29"/>
                    <a:pt x="55" y="26"/>
                    <a:pt x="50" y="26"/>
                  </a:cubicBezTo>
                  <a:close/>
                  <a:moveTo>
                    <a:pt x="49" y="62"/>
                  </a:moveTo>
                  <a:cubicBezTo>
                    <a:pt x="48" y="62"/>
                    <a:pt x="47" y="63"/>
                    <a:pt x="47" y="65"/>
                  </a:cubicBezTo>
                  <a:cubicBezTo>
                    <a:pt x="47" y="66"/>
                    <a:pt x="48" y="67"/>
                    <a:pt x="49" y="67"/>
                  </a:cubicBezTo>
                  <a:cubicBezTo>
                    <a:pt x="51" y="67"/>
                    <a:pt x="52" y="66"/>
                    <a:pt x="52" y="65"/>
                  </a:cubicBezTo>
                  <a:cubicBezTo>
                    <a:pt x="52" y="63"/>
                    <a:pt x="51" y="62"/>
                    <a:pt x="49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5" name="Freeform 95"/>
            <p:cNvSpPr>
              <a:spLocks/>
            </p:cNvSpPr>
            <p:nvPr/>
          </p:nvSpPr>
          <p:spPr bwMode="auto">
            <a:xfrm>
              <a:off x="19239035" y="10328155"/>
              <a:ext cx="359879" cy="309127"/>
            </a:xfrm>
            <a:custGeom>
              <a:avLst/>
              <a:gdLst>
                <a:gd name="T0" fmla="*/ 2147483646 w 72"/>
                <a:gd name="T1" fmla="*/ 2147483646 h 62"/>
                <a:gd name="T2" fmla="*/ 2147483646 w 72"/>
                <a:gd name="T3" fmla="*/ 2147483646 h 62"/>
                <a:gd name="T4" fmla="*/ 0 w 72"/>
                <a:gd name="T5" fmla="*/ 2147483646 h 62"/>
                <a:gd name="T6" fmla="*/ 2147483646 w 72"/>
                <a:gd name="T7" fmla="*/ 0 h 62"/>
                <a:gd name="T8" fmla="*/ 2147483646 w 72"/>
                <a:gd name="T9" fmla="*/ 2147483646 h 62"/>
                <a:gd name="T10" fmla="*/ 2147483646 w 72"/>
                <a:gd name="T11" fmla="*/ 0 h 62"/>
                <a:gd name="T12" fmla="*/ 2147483646 w 72"/>
                <a:gd name="T13" fmla="*/ 2147483646 h 62"/>
                <a:gd name="T14" fmla="*/ 2147483646 w 72"/>
                <a:gd name="T15" fmla="*/ 2147483646 h 62"/>
                <a:gd name="T16" fmla="*/ 2147483646 w 72"/>
                <a:gd name="T17" fmla="*/ 2147483646 h 62"/>
                <a:gd name="T18" fmla="*/ 2147483646 w 72"/>
                <a:gd name="T19" fmla="*/ 2147483646 h 62"/>
                <a:gd name="T20" fmla="*/ 2147483646 w 72"/>
                <a:gd name="T21" fmla="*/ 2147483646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62">
                  <a:moveTo>
                    <a:pt x="35" y="61"/>
                  </a:moveTo>
                  <a:cubicBezTo>
                    <a:pt x="10" y="37"/>
                    <a:pt x="10" y="37"/>
                    <a:pt x="10" y="37"/>
                  </a:cubicBezTo>
                  <a:cubicBezTo>
                    <a:pt x="9" y="37"/>
                    <a:pt x="0" y="29"/>
                    <a:pt x="0" y="19"/>
                  </a:cubicBezTo>
                  <a:cubicBezTo>
                    <a:pt x="0" y="7"/>
                    <a:pt x="8" y="0"/>
                    <a:pt x="20" y="0"/>
                  </a:cubicBezTo>
                  <a:cubicBezTo>
                    <a:pt x="27" y="0"/>
                    <a:pt x="33" y="6"/>
                    <a:pt x="36" y="9"/>
                  </a:cubicBezTo>
                  <a:cubicBezTo>
                    <a:pt x="40" y="6"/>
                    <a:pt x="46" y="0"/>
                    <a:pt x="53" y="0"/>
                  </a:cubicBezTo>
                  <a:cubicBezTo>
                    <a:pt x="65" y="0"/>
                    <a:pt x="72" y="7"/>
                    <a:pt x="72" y="19"/>
                  </a:cubicBezTo>
                  <a:cubicBezTo>
                    <a:pt x="72" y="29"/>
                    <a:pt x="64" y="37"/>
                    <a:pt x="63" y="37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6" y="62"/>
                  </a:cubicBezTo>
                  <a:cubicBezTo>
                    <a:pt x="36" y="62"/>
                    <a:pt x="35" y="62"/>
                    <a:pt x="35" y="6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6" name="Freeform 96"/>
            <p:cNvSpPr>
              <a:spLocks noEditPoints="1"/>
            </p:cNvSpPr>
            <p:nvPr/>
          </p:nvSpPr>
          <p:spPr bwMode="auto">
            <a:xfrm>
              <a:off x="19958793" y="10302778"/>
              <a:ext cx="283751" cy="359879"/>
            </a:xfrm>
            <a:custGeom>
              <a:avLst/>
              <a:gdLst>
                <a:gd name="T0" fmla="*/ 2147483646 w 57"/>
                <a:gd name="T1" fmla="*/ 2147483646 h 72"/>
                <a:gd name="T2" fmla="*/ 2147483646 w 57"/>
                <a:gd name="T3" fmla="*/ 2147483646 h 72"/>
                <a:gd name="T4" fmla="*/ 2147483646 w 57"/>
                <a:gd name="T5" fmla="*/ 0 h 72"/>
                <a:gd name="T6" fmla="*/ 2147483646 w 57"/>
                <a:gd name="T7" fmla="*/ 2147483646 h 72"/>
                <a:gd name="T8" fmla="*/ 2147483646 w 57"/>
                <a:gd name="T9" fmla="*/ 2147483646 h 72"/>
                <a:gd name="T10" fmla="*/ 2147483646 w 57"/>
                <a:gd name="T11" fmla="*/ 2147483646 h 72"/>
                <a:gd name="T12" fmla="*/ 2147483646 w 57"/>
                <a:gd name="T13" fmla="*/ 2147483646 h 72"/>
                <a:gd name="T14" fmla="*/ 2147483646 w 57"/>
                <a:gd name="T15" fmla="*/ 2147483646 h 72"/>
                <a:gd name="T16" fmla="*/ 2147483646 w 57"/>
                <a:gd name="T17" fmla="*/ 2147483646 h 72"/>
                <a:gd name="T18" fmla="*/ 2147483646 w 57"/>
                <a:gd name="T19" fmla="*/ 2147483646 h 72"/>
                <a:gd name="T20" fmla="*/ 2147483646 w 57"/>
                <a:gd name="T21" fmla="*/ 2147483646 h 72"/>
                <a:gd name="T22" fmla="*/ 2147483646 w 57"/>
                <a:gd name="T23" fmla="*/ 2147483646 h 72"/>
                <a:gd name="T24" fmla="*/ 2147483646 w 57"/>
                <a:gd name="T25" fmla="*/ 2147483646 h 72"/>
                <a:gd name="T26" fmla="*/ 2147483646 w 57"/>
                <a:gd name="T27" fmla="*/ 2147483646 h 72"/>
                <a:gd name="T28" fmla="*/ 2147483646 w 57"/>
                <a:gd name="T29" fmla="*/ 2147483646 h 72"/>
                <a:gd name="T30" fmla="*/ 2147483646 w 57"/>
                <a:gd name="T31" fmla="*/ 2147483646 h 72"/>
                <a:gd name="T32" fmla="*/ 2147483646 w 57"/>
                <a:gd name="T33" fmla="*/ 2147483646 h 72"/>
                <a:gd name="T34" fmla="*/ 2147483646 w 57"/>
                <a:gd name="T35" fmla="*/ 2147483646 h 72"/>
                <a:gd name="T36" fmla="*/ 2147483646 w 57"/>
                <a:gd name="T37" fmla="*/ 2147483646 h 72"/>
                <a:gd name="T38" fmla="*/ 2147483646 w 57"/>
                <a:gd name="T39" fmla="*/ 2147483646 h 72"/>
                <a:gd name="T40" fmla="*/ 2147483646 w 57"/>
                <a:gd name="T41" fmla="*/ 2147483646 h 72"/>
                <a:gd name="T42" fmla="*/ 2147483646 w 57"/>
                <a:gd name="T43" fmla="*/ 2147483646 h 72"/>
                <a:gd name="T44" fmla="*/ 2147483646 w 57"/>
                <a:gd name="T45" fmla="*/ 2147483646 h 72"/>
                <a:gd name="T46" fmla="*/ 2147483646 w 57"/>
                <a:gd name="T47" fmla="*/ 2147483646 h 72"/>
                <a:gd name="T48" fmla="*/ 2147483646 w 57"/>
                <a:gd name="T49" fmla="*/ 2147483646 h 72"/>
                <a:gd name="T50" fmla="*/ 2147483646 w 57"/>
                <a:gd name="T51" fmla="*/ 2147483646 h 72"/>
                <a:gd name="T52" fmla="*/ 2147483646 w 57"/>
                <a:gd name="T53" fmla="*/ 2147483646 h 72"/>
                <a:gd name="T54" fmla="*/ 2147483646 w 57"/>
                <a:gd name="T55" fmla="*/ 2147483646 h 72"/>
                <a:gd name="T56" fmla="*/ 2147483646 w 57"/>
                <a:gd name="T57" fmla="*/ 2147483646 h 72"/>
                <a:gd name="T58" fmla="*/ 2147483646 w 57"/>
                <a:gd name="T59" fmla="*/ 2147483646 h 72"/>
                <a:gd name="T60" fmla="*/ 2147483646 w 57"/>
                <a:gd name="T61" fmla="*/ 2147483646 h 72"/>
                <a:gd name="T62" fmla="*/ 2147483646 w 57"/>
                <a:gd name="T63" fmla="*/ 2147483646 h 72"/>
                <a:gd name="T64" fmla="*/ 2147483646 w 57"/>
                <a:gd name="T65" fmla="*/ 2147483646 h 72"/>
                <a:gd name="T66" fmla="*/ 2147483646 w 57"/>
                <a:gd name="T67" fmla="*/ 2147483646 h 72"/>
                <a:gd name="T68" fmla="*/ 2147483646 w 57"/>
                <a:gd name="T69" fmla="*/ 2147483646 h 72"/>
                <a:gd name="T70" fmla="*/ 2147483646 w 57"/>
                <a:gd name="T71" fmla="*/ 2147483646 h 72"/>
                <a:gd name="T72" fmla="*/ 2147483646 w 57"/>
                <a:gd name="T73" fmla="*/ 2147483646 h 72"/>
                <a:gd name="T74" fmla="*/ 2147483646 w 57"/>
                <a:gd name="T75" fmla="*/ 2147483646 h 72"/>
                <a:gd name="T76" fmla="*/ 2147483646 w 57"/>
                <a:gd name="T77" fmla="*/ 2147483646 h 72"/>
                <a:gd name="T78" fmla="*/ 2147483646 w 57"/>
                <a:gd name="T79" fmla="*/ 2147483646 h 72"/>
                <a:gd name="T80" fmla="*/ 2147483646 w 57"/>
                <a:gd name="T81" fmla="*/ 2147483646 h 72"/>
                <a:gd name="T82" fmla="*/ 2147483646 w 57"/>
                <a:gd name="T83" fmla="*/ 2147483646 h 72"/>
                <a:gd name="T84" fmla="*/ 2147483646 w 57"/>
                <a:gd name="T85" fmla="*/ 2147483646 h 72"/>
                <a:gd name="T86" fmla="*/ 2147483646 w 57"/>
                <a:gd name="T87" fmla="*/ 2147483646 h 72"/>
                <a:gd name="T88" fmla="*/ 2147483646 w 57"/>
                <a:gd name="T89" fmla="*/ 2147483646 h 72"/>
                <a:gd name="T90" fmla="*/ 2147483646 w 57"/>
                <a:gd name="T91" fmla="*/ 2147483646 h 72"/>
                <a:gd name="T92" fmla="*/ 2147483646 w 57"/>
                <a:gd name="T93" fmla="*/ 2147483646 h 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7" h="72">
                  <a:moveTo>
                    <a:pt x="57" y="70"/>
                  </a:moveTo>
                  <a:cubicBezTo>
                    <a:pt x="57" y="71"/>
                    <a:pt x="56" y="72"/>
                    <a:pt x="54" y="7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" y="72"/>
                    <a:pt x="0" y="71"/>
                    <a:pt x="0" y="7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2" y="16"/>
                    <a:pt x="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8" y="0"/>
                    <a:pt x="2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2" y="2"/>
                    <a:pt x="42" y="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6" y="16"/>
                    <a:pt x="57" y="17"/>
                    <a:pt x="57" y="18"/>
                  </a:cubicBezTo>
                  <a:lnTo>
                    <a:pt x="57" y="70"/>
                  </a:lnTo>
                  <a:close/>
                  <a:moveTo>
                    <a:pt x="52" y="67"/>
                  </a:moveTo>
                  <a:cubicBezTo>
                    <a:pt x="52" y="21"/>
                    <a:pt x="52" y="21"/>
                    <a:pt x="5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4"/>
                    <a:pt x="40" y="26"/>
                    <a:pt x="38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8" y="26"/>
                    <a:pt x="16" y="24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7"/>
                    <a:pt x="22" y="57"/>
                    <a:pt x="22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7"/>
                    <a:pt x="36" y="57"/>
                    <a:pt x="36" y="58"/>
                  </a:cubicBezTo>
                  <a:cubicBezTo>
                    <a:pt x="36" y="67"/>
                    <a:pt x="36" y="67"/>
                    <a:pt x="36" y="67"/>
                  </a:cubicBezTo>
                  <a:lnTo>
                    <a:pt x="52" y="67"/>
                  </a:lnTo>
                  <a:close/>
                  <a:moveTo>
                    <a:pt x="16" y="35"/>
                  </a:moveTo>
                  <a:cubicBezTo>
                    <a:pt x="16" y="36"/>
                    <a:pt x="15" y="36"/>
                    <a:pt x="15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1" y="36"/>
                    <a:pt x="11" y="35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1"/>
                    <a:pt x="12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6" y="32"/>
                    <a:pt x="16" y="32"/>
                  </a:cubicBezTo>
                  <a:lnTo>
                    <a:pt x="16" y="35"/>
                  </a:lnTo>
                  <a:close/>
                  <a:moveTo>
                    <a:pt x="16" y="45"/>
                  </a:moveTo>
                  <a:cubicBezTo>
                    <a:pt x="16" y="46"/>
                    <a:pt x="15" y="47"/>
                    <a:pt x="15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2"/>
                    <a:pt x="11" y="41"/>
                    <a:pt x="12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6" y="42"/>
                    <a:pt x="16" y="43"/>
                  </a:cubicBezTo>
                  <a:lnTo>
                    <a:pt x="16" y="45"/>
                  </a:lnTo>
                  <a:close/>
                  <a:moveTo>
                    <a:pt x="16" y="56"/>
                  </a:moveTo>
                  <a:cubicBezTo>
                    <a:pt x="16" y="56"/>
                    <a:pt x="15" y="57"/>
                    <a:pt x="15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1" y="57"/>
                    <a:pt x="11" y="56"/>
                    <a:pt x="11" y="56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2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6" y="52"/>
                    <a:pt x="16" y="53"/>
                  </a:cubicBezTo>
                  <a:lnTo>
                    <a:pt x="16" y="56"/>
                  </a:lnTo>
                  <a:close/>
                  <a:moveTo>
                    <a:pt x="36" y="7"/>
                  </a:moveTo>
                  <a:cubicBezTo>
                    <a:pt x="36" y="6"/>
                    <a:pt x="36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1" y="6"/>
                    <a:pt x="31" y="7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6"/>
                    <a:pt x="21" y="7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2" y="21"/>
                    <a:pt x="22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2" y="21"/>
                    <a:pt x="33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0"/>
                    <a:pt x="36" y="20"/>
                  </a:cubicBezTo>
                  <a:lnTo>
                    <a:pt x="36" y="7"/>
                  </a:lnTo>
                  <a:close/>
                  <a:moveTo>
                    <a:pt x="26" y="35"/>
                  </a:moveTo>
                  <a:cubicBezTo>
                    <a:pt x="26" y="36"/>
                    <a:pt x="26" y="36"/>
                    <a:pt x="25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1" y="36"/>
                    <a:pt x="21" y="35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2" y="31"/>
                    <a:pt x="22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6" y="32"/>
                    <a:pt x="26" y="32"/>
                  </a:cubicBezTo>
                  <a:lnTo>
                    <a:pt x="26" y="35"/>
                  </a:lnTo>
                  <a:close/>
                  <a:moveTo>
                    <a:pt x="26" y="45"/>
                  </a:moveTo>
                  <a:cubicBezTo>
                    <a:pt x="26" y="46"/>
                    <a:pt x="26" y="47"/>
                    <a:pt x="25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1" y="46"/>
                    <a:pt x="21" y="45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2" y="41"/>
                    <a:pt x="22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1"/>
                    <a:pt x="26" y="42"/>
                    <a:pt x="26" y="43"/>
                  </a:cubicBezTo>
                  <a:lnTo>
                    <a:pt x="26" y="45"/>
                  </a:lnTo>
                  <a:close/>
                  <a:moveTo>
                    <a:pt x="36" y="35"/>
                  </a:moveTo>
                  <a:cubicBezTo>
                    <a:pt x="36" y="36"/>
                    <a:pt x="36" y="36"/>
                    <a:pt x="35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1" y="36"/>
                    <a:pt x="31" y="35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2" y="31"/>
                    <a:pt x="33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6" y="32"/>
                    <a:pt x="36" y="32"/>
                  </a:cubicBezTo>
                  <a:lnTo>
                    <a:pt x="36" y="35"/>
                  </a:lnTo>
                  <a:close/>
                  <a:moveTo>
                    <a:pt x="36" y="45"/>
                  </a:moveTo>
                  <a:cubicBezTo>
                    <a:pt x="36" y="46"/>
                    <a:pt x="36" y="47"/>
                    <a:pt x="35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7"/>
                    <a:pt x="31" y="46"/>
                    <a:pt x="31" y="45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2"/>
                    <a:pt x="32" y="41"/>
                    <a:pt x="33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1"/>
                    <a:pt x="36" y="42"/>
                    <a:pt x="36" y="43"/>
                  </a:cubicBezTo>
                  <a:lnTo>
                    <a:pt x="36" y="45"/>
                  </a:lnTo>
                  <a:close/>
                  <a:moveTo>
                    <a:pt x="47" y="35"/>
                  </a:moveTo>
                  <a:cubicBezTo>
                    <a:pt x="47" y="36"/>
                    <a:pt x="46" y="36"/>
                    <a:pt x="45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1"/>
                    <a:pt x="43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1"/>
                    <a:pt x="47" y="32"/>
                    <a:pt x="47" y="32"/>
                  </a:cubicBezTo>
                  <a:lnTo>
                    <a:pt x="47" y="35"/>
                  </a:lnTo>
                  <a:close/>
                  <a:moveTo>
                    <a:pt x="47" y="45"/>
                  </a:moveTo>
                  <a:cubicBezTo>
                    <a:pt x="47" y="46"/>
                    <a:pt x="46" y="47"/>
                    <a:pt x="45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1"/>
                    <a:pt x="43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6" y="41"/>
                    <a:pt x="47" y="42"/>
                    <a:pt x="47" y="43"/>
                  </a:cubicBezTo>
                  <a:lnTo>
                    <a:pt x="47" y="45"/>
                  </a:lnTo>
                  <a:close/>
                  <a:moveTo>
                    <a:pt x="47" y="56"/>
                  </a:moveTo>
                  <a:cubicBezTo>
                    <a:pt x="47" y="56"/>
                    <a:pt x="46" y="57"/>
                    <a:pt x="45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7" y="52"/>
                    <a:pt x="47" y="53"/>
                  </a:cubicBezTo>
                  <a:lnTo>
                    <a:pt x="47" y="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7" name="Freeform 97"/>
            <p:cNvSpPr>
              <a:spLocks noEditPoints="1"/>
            </p:cNvSpPr>
            <p:nvPr/>
          </p:nvSpPr>
          <p:spPr bwMode="auto">
            <a:xfrm>
              <a:off x="20676244" y="10358144"/>
              <a:ext cx="309127" cy="253761"/>
            </a:xfrm>
            <a:custGeom>
              <a:avLst/>
              <a:gdLst>
                <a:gd name="T0" fmla="*/ 2147483646 w 62"/>
                <a:gd name="T1" fmla="*/ 2147483646 h 51"/>
                <a:gd name="T2" fmla="*/ 2147483646 w 62"/>
                <a:gd name="T3" fmla="*/ 2147483646 h 51"/>
                <a:gd name="T4" fmla="*/ 2147483646 w 62"/>
                <a:gd name="T5" fmla="*/ 2147483646 h 51"/>
                <a:gd name="T6" fmla="*/ 0 w 62"/>
                <a:gd name="T7" fmla="*/ 2147483646 h 51"/>
                <a:gd name="T8" fmla="*/ 0 w 62"/>
                <a:gd name="T9" fmla="*/ 2147483646 h 51"/>
                <a:gd name="T10" fmla="*/ 2147483646 w 62"/>
                <a:gd name="T11" fmla="*/ 2147483646 h 51"/>
                <a:gd name="T12" fmla="*/ 2147483646 w 62"/>
                <a:gd name="T13" fmla="*/ 2147483646 h 51"/>
                <a:gd name="T14" fmla="*/ 2147483646 w 62"/>
                <a:gd name="T15" fmla="*/ 0 h 51"/>
                <a:gd name="T16" fmla="*/ 2147483646 w 62"/>
                <a:gd name="T17" fmla="*/ 0 h 51"/>
                <a:gd name="T18" fmla="*/ 2147483646 w 62"/>
                <a:gd name="T19" fmla="*/ 2147483646 h 51"/>
                <a:gd name="T20" fmla="*/ 2147483646 w 62"/>
                <a:gd name="T21" fmla="*/ 2147483646 h 51"/>
                <a:gd name="T22" fmla="*/ 2147483646 w 62"/>
                <a:gd name="T23" fmla="*/ 2147483646 h 51"/>
                <a:gd name="T24" fmla="*/ 2147483646 w 62"/>
                <a:gd name="T25" fmla="*/ 2147483646 h 51"/>
                <a:gd name="T26" fmla="*/ 2147483646 w 62"/>
                <a:gd name="T27" fmla="*/ 2147483646 h 51"/>
                <a:gd name="T28" fmla="*/ 2147483646 w 62"/>
                <a:gd name="T29" fmla="*/ 2147483646 h 51"/>
                <a:gd name="T30" fmla="*/ 2147483646 w 62"/>
                <a:gd name="T31" fmla="*/ 2147483646 h 51"/>
                <a:gd name="T32" fmla="*/ 2147483646 w 62"/>
                <a:gd name="T33" fmla="*/ 2147483646 h 51"/>
                <a:gd name="T34" fmla="*/ 2147483646 w 62"/>
                <a:gd name="T35" fmla="*/ 2147483646 h 51"/>
                <a:gd name="T36" fmla="*/ 2147483646 w 62"/>
                <a:gd name="T37" fmla="*/ 2147483646 h 51"/>
                <a:gd name="T38" fmla="*/ 2147483646 w 62"/>
                <a:gd name="T39" fmla="*/ 2147483646 h 51"/>
                <a:gd name="T40" fmla="*/ 2147483646 w 62"/>
                <a:gd name="T41" fmla="*/ 2147483646 h 51"/>
                <a:gd name="T42" fmla="*/ 2147483646 w 62"/>
                <a:gd name="T43" fmla="*/ 2147483646 h 51"/>
                <a:gd name="T44" fmla="*/ 2147483646 w 62"/>
                <a:gd name="T45" fmla="*/ 2147483646 h 51"/>
                <a:gd name="T46" fmla="*/ 2147483646 w 62"/>
                <a:gd name="T47" fmla="*/ 2147483646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2" h="51">
                  <a:moveTo>
                    <a:pt x="62" y="48"/>
                  </a:moveTo>
                  <a:cubicBezTo>
                    <a:pt x="62" y="50"/>
                    <a:pt x="61" y="51"/>
                    <a:pt x="6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" y="51"/>
                    <a:pt x="0" y="50"/>
                    <a:pt x="0" y="4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1" y="25"/>
                    <a:pt x="1" y="2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1" y="1"/>
                    <a:pt x="52" y="2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5"/>
                    <a:pt x="62" y="28"/>
                    <a:pt x="62" y="29"/>
                  </a:cubicBezTo>
                  <a:lnTo>
                    <a:pt x="62" y="48"/>
                  </a:lnTo>
                  <a:close/>
                  <a:moveTo>
                    <a:pt x="54" y="28"/>
                  </a:moveTo>
                  <a:cubicBezTo>
                    <a:pt x="54" y="28"/>
                    <a:pt x="54" y="27"/>
                    <a:pt x="54" y="2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8" y="28"/>
                    <a:pt x="8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2" y="28"/>
                    <a:pt x="42" y="28"/>
                    <a:pt x="42" y="28"/>
                  </a:cubicBezTo>
                  <a:lnTo>
                    <a:pt x="54" y="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8" name="Freeform 98"/>
            <p:cNvSpPr>
              <a:spLocks/>
            </p:cNvSpPr>
            <p:nvPr/>
          </p:nvSpPr>
          <p:spPr bwMode="auto">
            <a:xfrm>
              <a:off x="21396002" y="10328155"/>
              <a:ext cx="179939" cy="283750"/>
            </a:xfrm>
            <a:custGeom>
              <a:avLst/>
              <a:gdLst>
                <a:gd name="T0" fmla="*/ 2147483646 w 36"/>
                <a:gd name="T1" fmla="*/ 2147483646 h 57"/>
                <a:gd name="T2" fmla="*/ 2147483646 w 36"/>
                <a:gd name="T3" fmla="*/ 2147483646 h 57"/>
                <a:gd name="T4" fmla="*/ 2147483646 w 36"/>
                <a:gd name="T5" fmla="*/ 2147483646 h 57"/>
                <a:gd name="T6" fmla="*/ 2147483646 w 36"/>
                <a:gd name="T7" fmla="*/ 2147483646 h 57"/>
                <a:gd name="T8" fmla="*/ 2147483646 w 36"/>
                <a:gd name="T9" fmla="*/ 2147483646 h 57"/>
                <a:gd name="T10" fmla="*/ 2147483646 w 36"/>
                <a:gd name="T11" fmla="*/ 2147483646 h 57"/>
                <a:gd name="T12" fmla="*/ 2147483646 w 36"/>
                <a:gd name="T13" fmla="*/ 2147483646 h 57"/>
                <a:gd name="T14" fmla="*/ 2147483646 w 36"/>
                <a:gd name="T15" fmla="*/ 2147483646 h 57"/>
                <a:gd name="T16" fmla="*/ 2147483646 w 36"/>
                <a:gd name="T17" fmla="*/ 2147483646 h 57"/>
                <a:gd name="T18" fmla="*/ 0 w 36"/>
                <a:gd name="T19" fmla="*/ 2147483646 h 57"/>
                <a:gd name="T20" fmla="*/ 0 w 36"/>
                <a:gd name="T21" fmla="*/ 2147483646 h 57"/>
                <a:gd name="T22" fmla="*/ 0 w 36"/>
                <a:gd name="T23" fmla="*/ 2147483646 h 57"/>
                <a:gd name="T24" fmla="*/ 2147483646 w 36"/>
                <a:gd name="T25" fmla="*/ 2147483646 h 57"/>
                <a:gd name="T26" fmla="*/ 2147483646 w 36"/>
                <a:gd name="T27" fmla="*/ 2147483646 h 57"/>
                <a:gd name="T28" fmla="*/ 2147483646 w 36"/>
                <a:gd name="T29" fmla="*/ 2147483646 h 57"/>
                <a:gd name="T30" fmla="*/ 2147483646 w 36"/>
                <a:gd name="T31" fmla="*/ 2147483646 h 57"/>
                <a:gd name="T32" fmla="*/ 0 w 36"/>
                <a:gd name="T33" fmla="*/ 2147483646 h 57"/>
                <a:gd name="T34" fmla="*/ 0 w 36"/>
                <a:gd name="T35" fmla="*/ 2147483646 h 57"/>
                <a:gd name="T36" fmla="*/ 2147483646 w 36"/>
                <a:gd name="T37" fmla="*/ 2147483646 h 57"/>
                <a:gd name="T38" fmla="*/ 2147483646 w 36"/>
                <a:gd name="T39" fmla="*/ 2147483646 h 57"/>
                <a:gd name="T40" fmla="*/ 2147483646 w 36"/>
                <a:gd name="T41" fmla="*/ 2147483646 h 57"/>
                <a:gd name="T42" fmla="*/ 2147483646 w 36"/>
                <a:gd name="T43" fmla="*/ 2147483646 h 57"/>
                <a:gd name="T44" fmla="*/ 0 w 36"/>
                <a:gd name="T45" fmla="*/ 2147483646 h 57"/>
                <a:gd name="T46" fmla="*/ 0 w 36"/>
                <a:gd name="T47" fmla="*/ 2147483646 h 57"/>
                <a:gd name="T48" fmla="*/ 2147483646 w 36"/>
                <a:gd name="T49" fmla="*/ 0 h 57"/>
                <a:gd name="T50" fmla="*/ 2147483646 w 36"/>
                <a:gd name="T51" fmla="*/ 0 h 57"/>
                <a:gd name="T52" fmla="*/ 2147483646 w 36"/>
                <a:gd name="T53" fmla="*/ 2147483646 h 57"/>
                <a:gd name="T54" fmla="*/ 2147483646 w 36"/>
                <a:gd name="T55" fmla="*/ 2147483646 h 57"/>
                <a:gd name="T56" fmla="*/ 2147483646 w 36"/>
                <a:gd name="T57" fmla="*/ 2147483646 h 57"/>
                <a:gd name="T58" fmla="*/ 2147483646 w 36"/>
                <a:gd name="T59" fmla="*/ 2147483646 h 57"/>
                <a:gd name="T60" fmla="*/ 2147483646 w 36"/>
                <a:gd name="T61" fmla="*/ 2147483646 h 57"/>
                <a:gd name="T62" fmla="*/ 2147483646 w 36"/>
                <a:gd name="T63" fmla="*/ 2147483646 h 57"/>
                <a:gd name="T64" fmla="*/ 2147483646 w 36"/>
                <a:gd name="T65" fmla="*/ 2147483646 h 57"/>
                <a:gd name="T66" fmla="*/ 2147483646 w 36"/>
                <a:gd name="T67" fmla="*/ 2147483646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" h="57">
                  <a:moveTo>
                    <a:pt x="36" y="18"/>
                  </a:moveTo>
                  <a:cubicBezTo>
                    <a:pt x="36" y="19"/>
                    <a:pt x="35" y="20"/>
                    <a:pt x="35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7"/>
                    <a:pt x="21" y="32"/>
                    <a:pt x="12" y="33"/>
                  </a:cubicBezTo>
                  <a:cubicBezTo>
                    <a:pt x="18" y="40"/>
                    <a:pt x="24" y="47"/>
                    <a:pt x="30" y="55"/>
                  </a:cubicBezTo>
                  <a:cubicBezTo>
                    <a:pt x="30" y="55"/>
                    <a:pt x="30" y="56"/>
                    <a:pt x="30" y="56"/>
                  </a:cubicBezTo>
                  <a:cubicBezTo>
                    <a:pt x="30" y="57"/>
                    <a:pt x="29" y="57"/>
                    <a:pt x="29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0" y="57"/>
                    <a:pt x="20" y="57"/>
                  </a:cubicBezTo>
                  <a:cubicBezTo>
                    <a:pt x="14" y="49"/>
                    <a:pt x="8" y="42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6"/>
                    <a:pt x="1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3" y="26"/>
                    <a:pt x="17" y="24"/>
                    <a:pt x="18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6" y="10"/>
                    <a:pt x="12" y="8"/>
                    <a:pt x="7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7"/>
                    <a:pt x="35" y="7"/>
                    <a:pt x="34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9"/>
                    <a:pt x="27" y="11"/>
                    <a:pt x="28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6" y="13"/>
                    <a:pt x="36" y="14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29" name="Freeform 99"/>
            <p:cNvSpPr>
              <a:spLocks/>
            </p:cNvSpPr>
            <p:nvPr/>
          </p:nvSpPr>
          <p:spPr bwMode="auto">
            <a:xfrm>
              <a:off x="22016562" y="10328155"/>
              <a:ext cx="209930" cy="309127"/>
            </a:xfrm>
            <a:custGeom>
              <a:avLst/>
              <a:gdLst>
                <a:gd name="T0" fmla="*/ 2147483646 w 42"/>
                <a:gd name="T1" fmla="*/ 2147483646 h 62"/>
                <a:gd name="T2" fmla="*/ 2147483646 w 42"/>
                <a:gd name="T3" fmla="*/ 2147483646 h 62"/>
                <a:gd name="T4" fmla="*/ 2147483646 w 42"/>
                <a:gd name="T5" fmla="*/ 2147483646 h 62"/>
                <a:gd name="T6" fmla="*/ 2147483646 w 42"/>
                <a:gd name="T7" fmla="*/ 2147483646 h 62"/>
                <a:gd name="T8" fmla="*/ 2147483646 w 42"/>
                <a:gd name="T9" fmla="*/ 2147483646 h 62"/>
                <a:gd name="T10" fmla="*/ 2147483646 w 42"/>
                <a:gd name="T11" fmla="*/ 2147483646 h 62"/>
                <a:gd name="T12" fmla="*/ 2147483646 w 42"/>
                <a:gd name="T13" fmla="*/ 0 h 62"/>
                <a:gd name="T14" fmla="*/ 2147483646 w 42"/>
                <a:gd name="T15" fmla="*/ 2147483646 h 62"/>
                <a:gd name="T16" fmla="*/ 2147483646 w 42"/>
                <a:gd name="T17" fmla="*/ 0 h 62"/>
                <a:gd name="T18" fmla="*/ 2147483646 w 42"/>
                <a:gd name="T19" fmla="*/ 2147483646 h 62"/>
                <a:gd name="T20" fmla="*/ 2147483646 w 42"/>
                <a:gd name="T21" fmla="*/ 2147483646 h 62"/>
                <a:gd name="T22" fmla="*/ 2147483646 w 42"/>
                <a:gd name="T23" fmla="*/ 2147483646 h 62"/>
                <a:gd name="T24" fmla="*/ 2147483646 w 42"/>
                <a:gd name="T25" fmla="*/ 2147483646 h 62"/>
                <a:gd name="T26" fmla="*/ 2147483646 w 42"/>
                <a:gd name="T27" fmla="*/ 2147483646 h 62"/>
                <a:gd name="T28" fmla="*/ 2147483646 w 42"/>
                <a:gd name="T29" fmla="*/ 2147483646 h 62"/>
                <a:gd name="T30" fmla="*/ 2147483646 w 42"/>
                <a:gd name="T31" fmla="*/ 2147483646 h 62"/>
                <a:gd name="T32" fmla="*/ 2147483646 w 42"/>
                <a:gd name="T33" fmla="*/ 2147483646 h 62"/>
                <a:gd name="T34" fmla="*/ 2147483646 w 42"/>
                <a:gd name="T35" fmla="*/ 2147483646 h 62"/>
                <a:gd name="T36" fmla="*/ 2147483646 w 42"/>
                <a:gd name="T37" fmla="*/ 2147483646 h 62"/>
                <a:gd name="T38" fmla="*/ 2147483646 w 42"/>
                <a:gd name="T39" fmla="*/ 2147483646 h 62"/>
                <a:gd name="T40" fmla="*/ 0 w 42"/>
                <a:gd name="T41" fmla="*/ 2147483646 h 62"/>
                <a:gd name="T42" fmla="*/ 2147483646 w 42"/>
                <a:gd name="T43" fmla="*/ 2147483646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2" h="62">
                  <a:moveTo>
                    <a:pt x="1" y="59"/>
                  </a:moveTo>
                  <a:cubicBezTo>
                    <a:pt x="4" y="58"/>
                    <a:pt x="7" y="58"/>
                    <a:pt x="9" y="56"/>
                  </a:cubicBezTo>
                  <a:cubicBezTo>
                    <a:pt x="10" y="55"/>
                    <a:pt x="10" y="54"/>
                    <a:pt x="11" y="52"/>
                  </a:cubicBezTo>
                  <a:cubicBezTo>
                    <a:pt x="11" y="49"/>
                    <a:pt x="20" y="10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8" y="5"/>
                    <a:pt x="15" y="5"/>
                    <a:pt x="12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8" y="1"/>
                    <a:pt x="24" y="1"/>
                    <a:pt x="29" y="1"/>
                  </a:cubicBezTo>
                  <a:cubicBezTo>
                    <a:pt x="33" y="1"/>
                    <a:pt x="37" y="1"/>
                    <a:pt x="42" y="0"/>
                  </a:cubicBezTo>
                  <a:cubicBezTo>
                    <a:pt x="41" y="2"/>
                    <a:pt x="41" y="3"/>
                    <a:pt x="41" y="4"/>
                  </a:cubicBezTo>
                  <a:cubicBezTo>
                    <a:pt x="38" y="5"/>
                    <a:pt x="35" y="5"/>
                    <a:pt x="32" y="7"/>
                  </a:cubicBezTo>
                  <a:cubicBezTo>
                    <a:pt x="32" y="9"/>
                    <a:pt x="31" y="11"/>
                    <a:pt x="31" y="13"/>
                  </a:cubicBezTo>
                  <a:cubicBezTo>
                    <a:pt x="29" y="24"/>
                    <a:pt x="26" y="34"/>
                    <a:pt x="24" y="44"/>
                  </a:cubicBezTo>
                  <a:cubicBezTo>
                    <a:pt x="24" y="46"/>
                    <a:pt x="22" y="54"/>
                    <a:pt x="22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5" y="57"/>
                    <a:pt x="27" y="58"/>
                    <a:pt x="30" y="58"/>
                  </a:cubicBezTo>
                  <a:cubicBezTo>
                    <a:pt x="29" y="59"/>
                    <a:pt x="29" y="61"/>
                    <a:pt x="29" y="62"/>
                  </a:cubicBezTo>
                  <a:cubicBezTo>
                    <a:pt x="28" y="62"/>
                    <a:pt x="27" y="62"/>
                    <a:pt x="26" y="62"/>
                  </a:cubicBezTo>
                  <a:cubicBezTo>
                    <a:pt x="24" y="62"/>
                    <a:pt x="22" y="61"/>
                    <a:pt x="19" y="61"/>
                  </a:cubicBezTo>
                  <a:cubicBezTo>
                    <a:pt x="17" y="61"/>
                    <a:pt x="14" y="61"/>
                    <a:pt x="11" y="61"/>
                  </a:cubicBezTo>
                  <a:cubicBezTo>
                    <a:pt x="8" y="61"/>
                    <a:pt x="4" y="62"/>
                    <a:pt x="0" y="62"/>
                  </a:cubicBezTo>
                  <a:lnTo>
                    <a:pt x="1" y="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0" name="Freeform 100"/>
            <p:cNvSpPr>
              <a:spLocks noEditPoints="1"/>
            </p:cNvSpPr>
            <p:nvPr/>
          </p:nvSpPr>
          <p:spPr bwMode="auto">
            <a:xfrm>
              <a:off x="9266237" y="10888735"/>
              <a:ext cx="334502" cy="320662"/>
            </a:xfrm>
            <a:custGeom>
              <a:avLst/>
              <a:gdLst>
                <a:gd name="T0" fmla="*/ 2147483646 w 67"/>
                <a:gd name="T1" fmla="*/ 2147483646 h 64"/>
                <a:gd name="T2" fmla="*/ 2147483646 w 67"/>
                <a:gd name="T3" fmla="*/ 2147483646 h 64"/>
                <a:gd name="T4" fmla="*/ 2147483646 w 67"/>
                <a:gd name="T5" fmla="*/ 2147483646 h 64"/>
                <a:gd name="T6" fmla="*/ 2147483646 w 67"/>
                <a:gd name="T7" fmla="*/ 2147483646 h 64"/>
                <a:gd name="T8" fmla="*/ 2147483646 w 67"/>
                <a:gd name="T9" fmla="*/ 2147483646 h 64"/>
                <a:gd name="T10" fmla="*/ 2147483646 w 67"/>
                <a:gd name="T11" fmla="*/ 2147483646 h 64"/>
                <a:gd name="T12" fmla="*/ 2147483646 w 67"/>
                <a:gd name="T13" fmla="*/ 2147483646 h 64"/>
                <a:gd name="T14" fmla="*/ 2147483646 w 67"/>
                <a:gd name="T15" fmla="*/ 2147483646 h 64"/>
                <a:gd name="T16" fmla="*/ 2147483646 w 67"/>
                <a:gd name="T17" fmla="*/ 2147483646 h 64"/>
                <a:gd name="T18" fmla="*/ 0 w 67"/>
                <a:gd name="T19" fmla="*/ 2147483646 h 64"/>
                <a:gd name="T20" fmla="*/ 2147483646 w 67"/>
                <a:gd name="T21" fmla="*/ 0 h 64"/>
                <a:gd name="T22" fmla="*/ 2147483646 w 67"/>
                <a:gd name="T23" fmla="*/ 2147483646 h 64"/>
                <a:gd name="T24" fmla="*/ 2147483646 w 67"/>
                <a:gd name="T25" fmla="*/ 2147483646 h 64"/>
                <a:gd name="T26" fmla="*/ 2147483646 w 67"/>
                <a:gd name="T27" fmla="*/ 2147483646 h 64"/>
                <a:gd name="T28" fmla="*/ 2147483646 w 67"/>
                <a:gd name="T29" fmla="*/ 2147483646 h 64"/>
                <a:gd name="T30" fmla="*/ 2147483646 w 67"/>
                <a:gd name="T31" fmla="*/ 2147483646 h 64"/>
                <a:gd name="T32" fmla="*/ 2147483646 w 67"/>
                <a:gd name="T33" fmla="*/ 2147483646 h 64"/>
                <a:gd name="T34" fmla="*/ 2147483646 w 67"/>
                <a:gd name="T35" fmla="*/ 2147483646 h 64"/>
                <a:gd name="T36" fmla="*/ 2147483646 w 67"/>
                <a:gd name="T37" fmla="*/ 2147483646 h 64"/>
                <a:gd name="T38" fmla="*/ 2147483646 w 67"/>
                <a:gd name="T39" fmla="*/ 2147483646 h 64"/>
                <a:gd name="T40" fmla="*/ 2147483646 w 67"/>
                <a:gd name="T41" fmla="*/ 2147483646 h 64"/>
                <a:gd name="T42" fmla="*/ 2147483646 w 67"/>
                <a:gd name="T43" fmla="*/ 2147483646 h 64"/>
                <a:gd name="T44" fmla="*/ 2147483646 w 67"/>
                <a:gd name="T45" fmla="*/ 2147483646 h 64"/>
                <a:gd name="T46" fmla="*/ 2147483646 w 67"/>
                <a:gd name="T47" fmla="*/ 2147483646 h 64"/>
                <a:gd name="T48" fmla="*/ 2147483646 w 67"/>
                <a:gd name="T49" fmla="*/ 2147483646 h 64"/>
                <a:gd name="T50" fmla="*/ 2147483646 w 67"/>
                <a:gd name="T51" fmla="*/ 2147483646 h 64"/>
                <a:gd name="T52" fmla="*/ 2147483646 w 67"/>
                <a:gd name="T53" fmla="*/ 2147483646 h 64"/>
                <a:gd name="T54" fmla="*/ 2147483646 w 67"/>
                <a:gd name="T55" fmla="*/ 2147483646 h 64"/>
                <a:gd name="T56" fmla="*/ 2147483646 w 67"/>
                <a:gd name="T57" fmla="*/ 2147483646 h 64"/>
                <a:gd name="T58" fmla="*/ 2147483646 w 67"/>
                <a:gd name="T59" fmla="*/ 2147483646 h 64"/>
                <a:gd name="T60" fmla="*/ 2147483646 w 67"/>
                <a:gd name="T61" fmla="*/ 2147483646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7" h="64">
                  <a:moveTo>
                    <a:pt x="63" y="49"/>
                  </a:moveTo>
                  <a:cubicBezTo>
                    <a:pt x="62" y="49"/>
                    <a:pt x="58" y="45"/>
                    <a:pt x="58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8"/>
                    <a:pt x="64" y="59"/>
                    <a:pt x="64" y="60"/>
                  </a:cubicBezTo>
                  <a:cubicBezTo>
                    <a:pt x="64" y="62"/>
                    <a:pt x="61" y="64"/>
                    <a:pt x="59" y="64"/>
                  </a:cubicBezTo>
                  <a:cubicBezTo>
                    <a:pt x="58" y="64"/>
                    <a:pt x="57" y="64"/>
                    <a:pt x="56" y="63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5" y="39"/>
                    <a:pt x="20" y="42"/>
                    <a:pt x="15" y="42"/>
                  </a:cubicBezTo>
                  <a:cubicBezTo>
                    <a:pt x="6" y="42"/>
                    <a:pt x="0" y="36"/>
                    <a:pt x="0" y="27"/>
                  </a:cubicBezTo>
                  <a:cubicBezTo>
                    <a:pt x="0" y="14"/>
                    <a:pt x="13" y="0"/>
                    <a:pt x="26" y="0"/>
                  </a:cubicBezTo>
                  <a:cubicBezTo>
                    <a:pt x="35" y="0"/>
                    <a:pt x="41" y="6"/>
                    <a:pt x="41" y="15"/>
                  </a:cubicBezTo>
                  <a:cubicBezTo>
                    <a:pt x="41" y="21"/>
                    <a:pt x="39" y="26"/>
                    <a:pt x="36" y="30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39"/>
                    <a:pt x="49" y="36"/>
                    <a:pt x="49" y="35"/>
                  </a:cubicBezTo>
                  <a:cubicBezTo>
                    <a:pt x="49" y="34"/>
                    <a:pt x="53" y="31"/>
                    <a:pt x="54" y="31"/>
                  </a:cubicBezTo>
                  <a:cubicBezTo>
                    <a:pt x="54" y="31"/>
                    <a:pt x="54" y="31"/>
                    <a:pt x="55" y="31"/>
                  </a:cubicBezTo>
                  <a:cubicBezTo>
                    <a:pt x="56" y="32"/>
                    <a:pt x="67" y="43"/>
                    <a:pt x="67" y="44"/>
                  </a:cubicBezTo>
                  <a:cubicBezTo>
                    <a:pt x="67" y="45"/>
                    <a:pt x="64" y="49"/>
                    <a:pt x="63" y="49"/>
                  </a:cubicBezTo>
                  <a:close/>
                  <a:moveTo>
                    <a:pt x="25" y="8"/>
                  </a:moveTo>
                  <a:cubicBezTo>
                    <a:pt x="21" y="8"/>
                    <a:pt x="18" y="12"/>
                    <a:pt x="18" y="16"/>
                  </a:cubicBezTo>
                  <a:cubicBezTo>
                    <a:pt x="18" y="17"/>
                    <a:pt x="18" y="18"/>
                    <a:pt x="19" y="19"/>
                  </a:cubicBezTo>
                  <a:cubicBezTo>
                    <a:pt x="17" y="19"/>
                    <a:pt x="16" y="18"/>
                    <a:pt x="15" y="18"/>
                  </a:cubicBezTo>
                  <a:cubicBezTo>
                    <a:pt x="11" y="18"/>
                    <a:pt x="7" y="22"/>
                    <a:pt x="7" y="26"/>
                  </a:cubicBezTo>
                  <a:cubicBezTo>
                    <a:pt x="7" y="30"/>
                    <a:pt x="11" y="34"/>
                    <a:pt x="15" y="34"/>
                  </a:cubicBezTo>
                  <a:cubicBezTo>
                    <a:pt x="19" y="34"/>
                    <a:pt x="23" y="30"/>
                    <a:pt x="23" y="26"/>
                  </a:cubicBezTo>
                  <a:cubicBezTo>
                    <a:pt x="23" y="25"/>
                    <a:pt x="23" y="24"/>
                    <a:pt x="22" y="23"/>
                  </a:cubicBezTo>
                  <a:cubicBezTo>
                    <a:pt x="23" y="23"/>
                    <a:pt x="24" y="24"/>
                    <a:pt x="25" y="24"/>
                  </a:cubicBezTo>
                  <a:cubicBezTo>
                    <a:pt x="30" y="24"/>
                    <a:pt x="33" y="20"/>
                    <a:pt x="33" y="16"/>
                  </a:cubicBezTo>
                  <a:cubicBezTo>
                    <a:pt x="33" y="12"/>
                    <a:pt x="30" y="8"/>
                    <a:pt x="25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1" name="Freeform 101"/>
            <p:cNvSpPr>
              <a:spLocks noEditPoints="1"/>
            </p:cNvSpPr>
            <p:nvPr/>
          </p:nvSpPr>
          <p:spPr bwMode="auto">
            <a:xfrm>
              <a:off x="9891411" y="10918726"/>
              <a:ext cx="382948" cy="253761"/>
            </a:xfrm>
            <a:custGeom>
              <a:avLst/>
              <a:gdLst>
                <a:gd name="T0" fmla="*/ 2147483646 w 77"/>
                <a:gd name="T1" fmla="*/ 2147483646 h 51"/>
                <a:gd name="T2" fmla="*/ 2147483646 w 77"/>
                <a:gd name="T3" fmla="*/ 2147483646 h 51"/>
                <a:gd name="T4" fmla="*/ 2147483646 w 77"/>
                <a:gd name="T5" fmla="*/ 2147483646 h 51"/>
                <a:gd name="T6" fmla="*/ 2147483646 w 77"/>
                <a:gd name="T7" fmla="*/ 2147483646 h 51"/>
                <a:gd name="T8" fmla="*/ 0 w 77"/>
                <a:gd name="T9" fmla="*/ 2147483646 h 51"/>
                <a:gd name="T10" fmla="*/ 0 w 77"/>
                <a:gd name="T11" fmla="*/ 2147483646 h 51"/>
                <a:gd name="T12" fmla="*/ 2147483646 w 77"/>
                <a:gd name="T13" fmla="*/ 2147483646 h 51"/>
                <a:gd name="T14" fmla="*/ 2147483646 w 77"/>
                <a:gd name="T15" fmla="*/ 2147483646 h 51"/>
                <a:gd name="T16" fmla="*/ 2147483646 w 77"/>
                <a:gd name="T17" fmla="*/ 2147483646 h 51"/>
                <a:gd name="T18" fmla="*/ 2147483646 w 77"/>
                <a:gd name="T19" fmla="*/ 2147483646 h 51"/>
                <a:gd name="T20" fmla="*/ 2147483646 w 77"/>
                <a:gd name="T21" fmla="*/ 2147483646 h 51"/>
                <a:gd name="T22" fmla="*/ 2147483646 w 77"/>
                <a:gd name="T23" fmla="*/ 0 h 51"/>
                <a:gd name="T24" fmla="*/ 2147483646 w 77"/>
                <a:gd name="T25" fmla="*/ 0 h 51"/>
                <a:gd name="T26" fmla="*/ 2147483646 w 77"/>
                <a:gd name="T27" fmla="*/ 2147483646 h 51"/>
                <a:gd name="T28" fmla="*/ 2147483646 w 77"/>
                <a:gd name="T29" fmla="*/ 2147483646 h 51"/>
                <a:gd name="T30" fmla="*/ 2147483646 w 77"/>
                <a:gd name="T31" fmla="*/ 2147483646 h 51"/>
                <a:gd name="T32" fmla="*/ 2147483646 w 77"/>
                <a:gd name="T33" fmla="*/ 2147483646 h 51"/>
                <a:gd name="T34" fmla="*/ 2147483646 w 77"/>
                <a:gd name="T35" fmla="*/ 2147483646 h 51"/>
                <a:gd name="T36" fmla="*/ 2147483646 w 77"/>
                <a:gd name="T37" fmla="*/ 2147483646 h 51"/>
                <a:gd name="T38" fmla="*/ 2147483646 w 77"/>
                <a:gd name="T39" fmla="*/ 2147483646 h 51"/>
                <a:gd name="T40" fmla="*/ 2147483646 w 77"/>
                <a:gd name="T41" fmla="*/ 2147483646 h 51"/>
                <a:gd name="T42" fmla="*/ 2147483646 w 77"/>
                <a:gd name="T43" fmla="*/ 2147483646 h 51"/>
                <a:gd name="T44" fmla="*/ 2147483646 w 77"/>
                <a:gd name="T45" fmla="*/ 2147483646 h 51"/>
                <a:gd name="T46" fmla="*/ 2147483646 w 77"/>
                <a:gd name="T47" fmla="*/ 2147483646 h 51"/>
                <a:gd name="T48" fmla="*/ 2147483646 w 77"/>
                <a:gd name="T49" fmla="*/ 2147483646 h 51"/>
                <a:gd name="T50" fmla="*/ 2147483646 w 77"/>
                <a:gd name="T51" fmla="*/ 2147483646 h 51"/>
                <a:gd name="T52" fmla="*/ 2147483646 w 77"/>
                <a:gd name="T53" fmla="*/ 2147483646 h 51"/>
                <a:gd name="T54" fmla="*/ 2147483646 w 77"/>
                <a:gd name="T55" fmla="*/ 2147483646 h 51"/>
                <a:gd name="T56" fmla="*/ 2147483646 w 77"/>
                <a:gd name="T57" fmla="*/ 2147483646 h 51"/>
                <a:gd name="T58" fmla="*/ 2147483646 w 77"/>
                <a:gd name="T59" fmla="*/ 2147483646 h 51"/>
                <a:gd name="T60" fmla="*/ 2147483646 w 77"/>
                <a:gd name="T61" fmla="*/ 2147483646 h 51"/>
                <a:gd name="T62" fmla="*/ 2147483646 w 77"/>
                <a:gd name="T63" fmla="*/ 2147483646 h 51"/>
                <a:gd name="T64" fmla="*/ 2147483646 w 77"/>
                <a:gd name="T65" fmla="*/ 2147483646 h 51"/>
                <a:gd name="T66" fmla="*/ 2147483646 w 77"/>
                <a:gd name="T67" fmla="*/ 2147483646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7" h="51">
                  <a:moveTo>
                    <a:pt x="77" y="43"/>
                  </a:moveTo>
                  <a:cubicBezTo>
                    <a:pt x="77" y="47"/>
                    <a:pt x="77" y="47"/>
                    <a:pt x="77" y="47"/>
                  </a:cubicBezTo>
                  <a:cubicBezTo>
                    <a:pt x="77" y="49"/>
                    <a:pt x="74" y="51"/>
                    <a:pt x="70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3" y="51"/>
                    <a:pt x="0" y="49"/>
                    <a:pt x="0" y="4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0" y="43"/>
                    <a:pt x="70" y="43"/>
                    <a:pt x="70" y="43"/>
                  </a:cubicBezTo>
                  <a:lnTo>
                    <a:pt x="77" y="43"/>
                  </a:lnTo>
                  <a:close/>
                  <a:moveTo>
                    <a:pt x="10" y="34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2"/>
                    <a:pt x="13" y="0"/>
                    <a:pt x="16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4" y="0"/>
                    <a:pt x="67" y="2"/>
                    <a:pt x="67" y="6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8"/>
                    <a:pt x="64" y="41"/>
                    <a:pt x="60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0" y="38"/>
                    <a:pt x="10" y="34"/>
                  </a:cubicBezTo>
                  <a:close/>
                  <a:moveTo>
                    <a:pt x="15" y="34"/>
                  </a:moveTo>
                  <a:cubicBezTo>
                    <a:pt x="15" y="35"/>
                    <a:pt x="16" y="36"/>
                    <a:pt x="16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6"/>
                    <a:pt x="61" y="35"/>
                    <a:pt x="61" y="3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1" y="5"/>
                    <a:pt x="60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5"/>
                    <a:pt x="15" y="6"/>
                  </a:cubicBezTo>
                  <a:lnTo>
                    <a:pt x="15" y="34"/>
                  </a:lnTo>
                  <a:close/>
                  <a:moveTo>
                    <a:pt x="42" y="47"/>
                  </a:moveTo>
                  <a:cubicBezTo>
                    <a:pt x="42" y="46"/>
                    <a:pt x="42" y="46"/>
                    <a:pt x="42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4" y="46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2" name="Freeform 102"/>
            <p:cNvSpPr>
              <a:spLocks/>
            </p:cNvSpPr>
            <p:nvPr/>
          </p:nvSpPr>
          <p:spPr bwMode="auto">
            <a:xfrm>
              <a:off x="10620396" y="10872588"/>
              <a:ext cx="348345" cy="346037"/>
            </a:xfrm>
            <a:custGeom>
              <a:avLst/>
              <a:gdLst>
                <a:gd name="T0" fmla="*/ 2147483646 w 70"/>
                <a:gd name="T1" fmla="*/ 2147483646 h 69"/>
                <a:gd name="T2" fmla="*/ 2147483646 w 70"/>
                <a:gd name="T3" fmla="*/ 2147483646 h 69"/>
                <a:gd name="T4" fmla="*/ 2147483646 w 70"/>
                <a:gd name="T5" fmla="*/ 2147483646 h 69"/>
                <a:gd name="T6" fmla="*/ 2147483646 w 70"/>
                <a:gd name="T7" fmla="*/ 2147483646 h 69"/>
                <a:gd name="T8" fmla="*/ 2147483646 w 70"/>
                <a:gd name="T9" fmla="*/ 2147483646 h 69"/>
                <a:gd name="T10" fmla="*/ 2147483646 w 70"/>
                <a:gd name="T11" fmla="*/ 2147483646 h 69"/>
                <a:gd name="T12" fmla="*/ 2147483646 w 70"/>
                <a:gd name="T13" fmla="*/ 2147483646 h 69"/>
                <a:gd name="T14" fmla="*/ 2147483646 w 70"/>
                <a:gd name="T15" fmla="*/ 2147483646 h 69"/>
                <a:gd name="T16" fmla="*/ 2147483646 w 70"/>
                <a:gd name="T17" fmla="*/ 2147483646 h 69"/>
                <a:gd name="T18" fmla="*/ 2147483646 w 70"/>
                <a:gd name="T19" fmla="*/ 2147483646 h 69"/>
                <a:gd name="T20" fmla="*/ 2147483646 w 70"/>
                <a:gd name="T21" fmla="*/ 2147483646 h 69"/>
                <a:gd name="T22" fmla="*/ 2147483646 w 70"/>
                <a:gd name="T23" fmla="*/ 2147483646 h 69"/>
                <a:gd name="T24" fmla="*/ 2147483646 w 70"/>
                <a:gd name="T25" fmla="*/ 2147483646 h 69"/>
                <a:gd name="T26" fmla="*/ 2147483646 w 70"/>
                <a:gd name="T27" fmla="*/ 2147483646 h 69"/>
                <a:gd name="T28" fmla="*/ 2147483646 w 70"/>
                <a:gd name="T29" fmla="*/ 2147483646 h 69"/>
                <a:gd name="T30" fmla="*/ 2147483646 w 70"/>
                <a:gd name="T31" fmla="*/ 2147483646 h 69"/>
                <a:gd name="T32" fmla="*/ 0 w 70"/>
                <a:gd name="T33" fmla="*/ 2147483646 h 69"/>
                <a:gd name="T34" fmla="*/ 2147483646 w 70"/>
                <a:gd name="T35" fmla="*/ 2147483646 h 69"/>
                <a:gd name="T36" fmla="*/ 2147483646 w 70"/>
                <a:gd name="T37" fmla="*/ 2147483646 h 69"/>
                <a:gd name="T38" fmla="*/ 2147483646 w 70"/>
                <a:gd name="T39" fmla="*/ 2147483646 h 69"/>
                <a:gd name="T40" fmla="*/ 2147483646 w 70"/>
                <a:gd name="T41" fmla="*/ 2147483646 h 69"/>
                <a:gd name="T42" fmla="*/ 2147483646 w 70"/>
                <a:gd name="T43" fmla="*/ 2147483646 h 69"/>
                <a:gd name="T44" fmla="*/ 2147483646 w 70"/>
                <a:gd name="T45" fmla="*/ 2147483646 h 69"/>
                <a:gd name="T46" fmla="*/ 2147483646 w 70"/>
                <a:gd name="T47" fmla="*/ 2147483646 h 69"/>
                <a:gd name="T48" fmla="*/ 2147483646 w 70"/>
                <a:gd name="T49" fmla="*/ 2147483646 h 69"/>
                <a:gd name="T50" fmla="*/ 2147483646 w 70"/>
                <a:gd name="T51" fmla="*/ 2147483646 h 69"/>
                <a:gd name="T52" fmla="*/ 2147483646 w 70"/>
                <a:gd name="T53" fmla="*/ 2147483646 h 69"/>
                <a:gd name="T54" fmla="*/ 2147483646 w 70"/>
                <a:gd name="T55" fmla="*/ 0 h 69"/>
                <a:gd name="T56" fmla="*/ 2147483646 w 70"/>
                <a:gd name="T57" fmla="*/ 2147483646 h 69"/>
                <a:gd name="T58" fmla="*/ 2147483646 w 70"/>
                <a:gd name="T59" fmla="*/ 2147483646 h 69"/>
                <a:gd name="T60" fmla="*/ 2147483646 w 70"/>
                <a:gd name="T61" fmla="*/ 2147483646 h 69"/>
                <a:gd name="T62" fmla="*/ 2147483646 w 70"/>
                <a:gd name="T63" fmla="*/ 2147483646 h 69"/>
                <a:gd name="T64" fmla="*/ 2147483646 w 70"/>
                <a:gd name="T65" fmla="*/ 2147483646 h 69"/>
                <a:gd name="T66" fmla="*/ 2147483646 w 70"/>
                <a:gd name="T67" fmla="*/ 2147483646 h 69"/>
                <a:gd name="T68" fmla="*/ 2147483646 w 70"/>
                <a:gd name="T69" fmla="*/ 2147483646 h 69"/>
                <a:gd name="T70" fmla="*/ 2147483646 w 70"/>
                <a:gd name="T71" fmla="*/ 2147483646 h 69"/>
                <a:gd name="T72" fmla="*/ 2147483646 w 70"/>
                <a:gd name="T73" fmla="*/ 2147483646 h 69"/>
                <a:gd name="T74" fmla="*/ 2147483646 w 70"/>
                <a:gd name="T75" fmla="*/ 2147483646 h 69"/>
                <a:gd name="T76" fmla="*/ 2147483646 w 70"/>
                <a:gd name="T77" fmla="*/ 2147483646 h 69"/>
                <a:gd name="T78" fmla="*/ 2147483646 w 70"/>
                <a:gd name="T79" fmla="*/ 2147483646 h 69"/>
                <a:gd name="T80" fmla="*/ 2147483646 w 70"/>
                <a:gd name="T81" fmla="*/ 2147483646 h 69"/>
                <a:gd name="T82" fmla="*/ 2147483646 w 70"/>
                <a:gd name="T83" fmla="*/ 2147483646 h 69"/>
                <a:gd name="T84" fmla="*/ 2147483646 w 70"/>
                <a:gd name="T85" fmla="*/ 2147483646 h 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0" h="69">
                  <a:moveTo>
                    <a:pt x="68" y="64"/>
                  </a:moveTo>
                  <a:cubicBezTo>
                    <a:pt x="64" y="68"/>
                    <a:pt x="64" y="68"/>
                    <a:pt x="64" y="68"/>
                  </a:cubicBezTo>
                  <a:cubicBezTo>
                    <a:pt x="63" y="69"/>
                    <a:pt x="62" y="69"/>
                    <a:pt x="60" y="69"/>
                  </a:cubicBezTo>
                  <a:cubicBezTo>
                    <a:pt x="59" y="69"/>
                    <a:pt x="57" y="69"/>
                    <a:pt x="57" y="68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1" y="52"/>
                    <a:pt x="40" y="51"/>
                    <a:pt x="40" y="50"/>
                  </a:cubicBezTo>
                  <a:cubicBezTo>
                    <a:pt x="40" y="48"/>
                    <a:pt x="41" y="47"/>
                    <a:pt x="42" y="4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5" y="42"/>
                    <a:pt x="26" y="43"/>
                    <a:pt x="26" y="45"/>
                  </a:cubicBezTo>
                  <a:cubicBezTo>
                    <a:pt x="26" y="46"/>
                    <a:pt x="26" y="47"/>
                    <a:pt x="25" y="47"/>
                  </a:cubicBezTo>
                  <a:cubicBezTo>
                    <a:pt x="24" y="49"/>
                    <a:pt x="22" y="51"/>
                    <a:pt x="20" y="51"/>
                  </a:cubicBezTo>
                  <a:cubicBezTo>
                    <a:pt x="19" y="51"/>
                    <a:pt x="18" y="50"/>
                    <a:pt x="18" y="5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2"/>
                    <a:pt x="0" y="31"/>
                    <a:pt x="0" y="30"/>
                  </a:cubicBezTo>
                  <a:cubicBezTo>
                    <a:pt x="0" y="28"/>
                    <a:pt x="2" y="27"/>
                    <a:pt x="3" y="25"/>
                  </a:cubicBezTo>
                  <a:cubicBezTo>
                    <a:pt x="4" y="25"/>
                    <a:pt x="5" y="24"/>
                    <a:pt x="6" y="24"/>
                  </a:cubicBezTo>
                  <a:cubicBezTo>
                    <a:pt x="8" y="24"/>
                    <a:pt x="9" y="25"/>
                    <a:pt x="10" y="27"/>
                  </a:cubicBezTo>
                  <a:cubicBezTo>
                    <a:pt x="10" y="26"/>
                    <a:pt x="10" y="26"/>
                    <a:pt x="10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6" y="9"/>
                    <a:pt x="25" y="8"/>
                    <a:pt x="25" y="6"/>
                  </a:cubicBezTo>
                  <a:cubicBezTo>
                    <a:pt x="25" y="5"/>
                    <a:pt x="25" y="4"/>
                    <a:pt x="26" y="3"/>
                  </a:cubicBezTo>
                  <a:cubicBezTo>
                    <a:pt x="27" y="2"/>
                    <a:pt x="28" y="0"/>
                    <a:pt x="31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8"/>
                    <a:pt x="51" y="19"/>
                    <a:pt x="51" y="20"/>
                  </a:cubicBezTo>
                  <a:cubicBezTo>
                    <a:pt x="51" y="22"/>
                    <a:pt x="49" y="24"/>
                    <a:pt x="47" y="25"/>
                  </a:cubicBezTo>
                  <a:cubicBezTo>
                    <a:pt x="47" y="26"/>
                    <a:pt x="46" y="26"/>
                    <a:pt x="45" y="26"/>
                  </a:cubicBezTo>
                  <a:cubicBezTo>
                    <a:pt x="43" y="26"/>
                    <a:pt x="42" y="25"/>
                    <a:pt x="41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1" y="26"/>
                    <a:pt x="41" y="26"/>
                    <a:pt x="41" y="27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7" y="41"/>
                    <a:pt x="48" y="40"/>
                    <a:pt x="50" y="40"/>
                  </a:cubicBezTo>
                  <a:cubicBezTo>
                    <a:pt x="51" y="40"/>
                    <a:pt x="53" y="41"/>
                    <a:pt x="54" y="42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7"/>
                    <a:pt x="70" y="59"/>
                    <a:pt x="70" y="60"/>
                  </a:cubicBezTo>
                  <a:cubicBezTo>
                    <a:pt x="70" y="61"/>
                    <a:pt x="69" y="63"/>
                    <a:pt x="68" y="6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3" name="Freeform 103"/>
            <p:cNvSpPr>
              <a:spLocks noEditPoints="1"/>
            </p:cNvSpPr>
            <p:nvPr/>
          </p:nvSpPr>
          <p:spPr bwMode="auto">
            <a:xfrm>
              <a:off x="11328620" y="10888735"/>
              <a:ext cx="209929" cy="309127"/>
            </a:xfrm>
            <a:custGeom>
              <a:avLst/>
              <a:gdLst>
                <a:gd name="T0" fmla="*/ 2147483646 w 42"/>
                <a:gd name="T1" fmla="*/ 2147483646 h 62"/>
                <a:gd name="T2" fmla="*/ 2147483646 w 42"/>
                <a:gd name="T3" fmla="*/ 2147483646 h 62"/>
                <a:gd name="T4" fmla="*/ 2147483646 w 42"/>
                <a:gd name="T5" fmla="*/ 2147483646 h 62"/>
                <a:gd name="T6" fmla="*/ 2147483646 w 42"/>
                <a:gd name="T7" fmla="*/ 2147483646 h 62"/>
                <a:gd name="T8" fmla="*/ 2147483646 w 42"/>
                <a:gd name="T9" fmla="*/ 2147483646 h 62"/>
                <a:gd name="T10" fmla="*/ 2147483646 w 42"/>
                <a:gd name="T11" fmla="*/ 2147483646 h 62"/>
                <a:gd name="T12" fmla="*/ 2147483646 w 42"/>
                <a:gd name="T13" fmla="*/ 2147483646 h 62"/>
                <a:gd name="T14" fmla="*/ 2147483646 w 42"/>
                <a:gd name="T15" fmla="*/ 2147483646 h 62"/>
                <a:gd name="T16" fmla="*/ 2147483646 w 42"/>
                <a:gd name="T17" fmla="*/ 2147483646 h 62"/>
                <a:gd name="T18" fmla="*/ 2147483646 w 42"/>
                <a:gd name="T19" fmla="*/ 2147483646 h 62"/>
                <a:gd name="T20" fmla="*/ 2147483646 w 42"/>
                <a:gd name="T21" fmla="*/ 2147483646 h 62"/>
                <a:gd name="T22" fmla="*/ 2147483646 w 42"/>
                <a:gd name="T23" fmla="*/ 2147483646 h 62"/>
                <a:gd name="T24" fmla="*/ 2147483646 w 42"/>
                <a:gd name="T25" fmla="*/ 2147483646 h 62"/>
                <a:gd name="T26" fmla="*/ 2147483646 w 42"/>
                <a:gd name="T27" fmla="*/ 2147483646 h 62"/>
                <a:gd name="T28" fmla="*/ 2147483646 w 42"/>
                <a:gd name="T29" fmla="*/ 2147483646 h 62"/>
                <a:gd name="T30" fmla="*/ 2147483646 w 42"/>
                <a:gd name="T31" fmla="*/ 2147483646 h 62"/>
                <a:gd name="T32" fmla="*/ 2147483646 w 42"/>
                <a:gd name="T33" fmla="*/ 2147483646 h 62"/>
                <a:gd name="T34" fmla="*/ 0 w 42"/>
                <a:gd name="T35" fmla="*/ 2147483646 h 62"/>
                <a:gd name="T36" fmla="*/ 2147483646 w 42"/>
                <a:gd name="T37" fmla="*/ 0 h 62"/>
                <a:gd name="T38" fmla="*/ 2147483646 w 42"/>
                <a:gd name="T39" fmla="*/ 2147483646 h 62"/>
                <a:gd name="T40" fmla="*/ 2147483646 w 42"/>
                <a:gd name="T41" fmla="*/ 2147483646 h 62"/>
                <a:gd name="T42" fmla="*/ 2147483646 w 42"/>
                <a:gd name="T43" fmla="*/ 2147483646 h 62"/>
                <a:gd name="T44" fmla="*/ 2147483646 w 42"/>
                <a:gd name="T45" fmla="*/ 2147483646 h 62"/>
                <a:gd name="T46" fmla="*/ 2147483646 w 42"/>
                <a:gd name="T47" fmla="*/ 2147483646 h 62"/>
                <a:gd name="T48" fmla="*/ 2147483646 w 42"/>
                <a:gd name="T49" fmla="*/ 2147483646 h 62"/>
                <a:gd name="T50" fmla="*/ 2147483646 w 42"/>
                <a:gd name="T51" fmla="*/ 2147483646 h 62"/>
                <a:gd name="T52" fmla="*/ 2147483646 w 42"/>
                <a:gd name="T53" fmla="*/ 2147483646 h 62"/>
                <a:gd name="T54" fmla="*/ 2147483646 w 42"/>
                <a:gd name="T55" fmla="*/ 2147483646 h 62"/>
                <a:gd name="T56" fmla="*/ 2147483646 w 42"/>
                <a:gd name="T57" fmla="*/ 2147483646 h 62"/>
                <a:gd name="T58" fmla="*/ 2147483646 w 42"/>
                <a:gd name="T59" fmla="*/ 2147483646 h 62"/>
                <a:gd name="T60" fmla="*/ 2147483646 w 42"/>
                <a:gd name="T61" fmla="*/ 2147483646 h 62"/>
                <a:gd name="T62" fmla="*/ 2147483646 w 42"/>
                <a:gd name="T63" fmla="*/ 2147483646 h 62"/>
                <a:gd name="T64" fmla="*/ 2147483646 w 42"/>
                <a:gd name="T65" fmla="*/ 2147483646 h 62"/>
                <a:gd name="T66" fmla="*/ 2147483646 w 42"/>
                <a:gd name="T67" fmla="*/ 2147483646 h 62"/>
                <a:gd name="T68" fmla="*/ 2147483646 w 42"/>
                <a:gd name="T69" fmla="*/ 2147483646 h 62"/>
                <a:gd name="T70" fmla="*/ 2147483646 w 42"/>
                <a:gd name="T71" fmla="*/ 2147483646 h 62"/>
                <a:gd name="T72" fmla="*/ 2147483646 w 42"/>
                <a:gd name="T73" fmla="*/ 2147483646 h 62"/>
                <a:gd name="T74" fmla="*/ 2147483646 w 42"/>
                <a:gd name="T75" fmla="*/ 2147483646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2" h="62">
                  <a:moveTo>
                    <a:pt x="37" y="29"/>
                  </a:moveTo>
                  <a:cubicBezTo>
                    <a:pt x="35" y="32"/>
                    <a:pt x="31" y="37"/>
                    <a:pt x="31" y="41"/>
                  </a:cubicBezTo>
                  <a:cubicBezTo>
                    <a:pt x="32" y="42"/>
                    <a:pt x="33" y="43"/>
                    <a:pt x="33" y="44"/>
                  </a:cubicBezTo>
                  <a:cubicBezTo>
                    <a:pt x="33" y="45"/>
                    <a:pt x="32" y="46"/>
                    <a:pt x="32" y="47"/>
                  </a:cubicBezTo>
                  <a:cubicBezTo>
                    <a:pt x="32" y="47"/>
                    <a:pt x="33" y="48"/>
                    <a:pt x="33" y="49"/>
                  </a:cubicBezTo>
                  <a:cubicBezTo>
                    <a:pt x="33" y="51"/>
                    <a:pt x="32" y="52"/>
                    <a:pt x="31" y="53"/>
                  </a:cubicBezTo>
                  <a:cubicBezTo>
                    <a:pt x="31" y="53"/>
                    <a:pt x="31" y="54"/>
                    <a:pt x="31" y="54"/>
                  </a:cubicBezTo>
                  <a:cubicBezTo>
                    <a:pt x="31" y="57"/>
                    <a:pt x="29" y="58"/>
                    <a:pt x="27" y="58"/>
                  </a:cubicBezTo>
                  <a:cubicBezTo>
                    <a:pt x="26" y="61"/>
                    <a:pt x="24" y="62"/>
                    <a:pt x="21" y="62"/>
                  </a:cubicBezTo>
                  <a:cubicBezTo>
                    <a:pt x="19" y="62"/>
                    <a:pt x="16" y="61"/>
                    <a:pt x="15" y="58"/>
                  </a:cubicBezTo>
                  <a:cubicBezTo>
                    <a:pt x="13" y="58"/>
                    <a:pt x="11" y="57"/>
                    <a:pt x="11" y="54"/>
                  </a:cubicBezTo>
                  <a:cubicBezTo>
                    <a:pt x="11" y="54"/>
                    <a:pt x="11" y="53"/>
                    <a:pt x="11" y="53"/>
                  </a:cubicBezTo>
                  <a:cubicBezTo>
                    <a:pt x="10" y="52"/>
                    <a:pt x="9" y="51"/>
                    <a:pt x="9" y="49"/>
                  </a:cubicBezTo>
                  <a:cubicBezTo>
                    <a:pt x="9" y="48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3"/>
                    <a:pt x="10" y="42"/>
                    <a:pt x="11" y="41"/>
                  </a:cubicBezTo>
                  <a:cubicBezTo>
                    <a:pt x="11" y="37"/>
                    <a:pt x="7" y="32"/>
                    <a:pt x="5" y="29"/>
                  </a:cubicBezTo>
                  <a:cubicBezTo>
                    <a:pt x="2" y="26"/>
                    <a:pt x="0" y="23"/>
                    <a:pt x="0" y="18"/>
                  </a:cubicBezTo>
                  <a:cubicBezTo>
                    <a:pt x="0" y="8"/>
                    <a:pt x="11" y="0"/>
                    <a:pt x="21" y="0"/>
                  </a:cubicBezTo>
                  <a:cubicBezTo>
                    <a:pt x="31" y="0"/>
                    <a:pt x="42" y="8"/>
                    <a:pt x="42" y="18"/>
                  </a:cubicBezTo>
                  <a:cubicBezTo>
                    <a:pt x="42" y="23"/>
                    <a:pt x="40" y="26"/>
                    <a:pt x="37" y="29"/>
                  </a:cubicBezTo>
                  <a:close/>
                  <a:moveTo>
                    <a:pt x="21" y="6"/>
                  </a:moveTo>
                  <a:cubicBezTo>
                    <a:pt x="14" y="6"/>
                    <a:pt x="6" y="10"/>
                    <a:pt x="6" y="18"/>
                  </a:cubicBezTo>
                  <a:cubicBezTo>
                    <a:pt x="6" y="21"/>
                    <a:pt x="7" y="24"/>
                    <a:pt x="8" y="26"/>
                  </a:cubicBezTo>
                  <a:cubicBezTo>
                    <a:pt x="9" y="27"/>
                    <a:pt x="10" y="27"/>
                    <a:pt x="11" y="28"/>
                  </a:cubicBezTo>
                  <a:cubicBezTo>
                    <a:pt x="14" y="32"/>
                    <a:pt x="16" y="36"/>
                    <a:pt x="1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6"/>
                    <a:pt x="28" y="32"/>
                    <a:pt x="31" y="28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4"/>
                    <a:pt x="36" y="21"/>
                    <a:pt x="36" y="18"/>
                  </a:cubicBezTo>
                  <a:cubicBezTo>
                    <a:pt x="36" y="10"/>
                    <a:pt x="28" y="6"/>
                    <a:pt x="21" y="6"/>
                  </a:cubicBezTo>
                  <a:close/>
                  <a:moveTo>
                    <a:pt x="29" y="20"/>
                  </a:moveTo>
                  <a:cubicBezTo>
                    <a:pt x="28" y="20"/>
                    <a:pt x="27" y="19"/>
                    <a:pt x="27" y="18"/>
                  </a:cubicBezTo>
                  <a:cubicBezTo>
                    <a:pt x="27" y="16"/>
                    <a:pt x="23" y="15"/>
                    <a:pt x="21" y="15"/>
                  </a:cubicBezTo>
                  <a:cubicBezTo>
                    <a:pt x="20" y="15"/>
                    <a:pt x="20" y="14"/>
                    <a:pt x="20" y="13"/>
                  </a:cubicBezTo>
                  <a:cubicBezTo>
                    <a:pt x="20" y="13"/>
                    <a:pt x="20" y="12"/>
                    <a:pt x="21" y="12"/>
                  </a:cubicBezTo>
                  <a:cubicBezTo>
                    <a:pt x="25" y="12"/>
                    <a:pt x="30" y="14"/>
                    <a:pt x="30" y="18"/>
                  </a:cubicBezTo>
                  <a:cubicBezTo>
                    <a:pt x="30" y="19"/>
                    <a:pt x="29" y="20"/>
                    <a:pt x="29" y="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4" name="Freeform 104"/>
            <p:cNvSpPr>
              <a:spLocks noEditPoints="1"/>
            </p:cNvSpPr>
            <p:nvPr/>
          </p:nvSpPr>
          <p:spPr bwMode="auto">
            <a:xfrm>
              <a:off x="12048378" y="10888735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0 w 62"/>
                <a:gd name="T7" fmla="*/ 2147483646 h 62"/>
                <a:gd name="T8" fmla="*/ 0 w 62"/>
                <a:gd name="T9" fmla="*/ 2147483646 h 62"/>
                <a:gd name="T10" fmla="*/ 2147483646 w 62"/>
                <a:gd name="T11" fmla="*/ 0 h 62"/>
                <a:gd name="T12" fmla="*/ 2147483646 w 62"/>
                <a:gd name="T13" fmla="*/ 0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2147483646 w 62"/>
                <a:gd name="T59" fmla="*/ 2147483646 h 62"/>
                <a:gd name="T60" fmla="*/ 2147483646 w 62"/>
                <a:gd name="T61" fmla="*/ 2147483646 h 62"/>
                <a:gd name="T62" fmla="*/ 2147483646 w 62"/>
                <a:gd name="T63" fmla="*/ 2147483646 h 62"/>
                <a:gd name="T64" fmla="*/ 2147483646 w 62"/>
                <a:gd name="T65" fmla="*/ 2147483646 h 62"/>
                <a:gd name="T66" fmla="*/ 2147483646 w 62"/>
                <a:gd name="T67" fmla="*/ 2147483646 h 62"/>
                <a:gd name="T68" fmla="*/ 2147483646 w 62"/>
                <a:gd name="T69" fmla="*/ 2147483646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15" y="11"/>
                  </a:moveTo>
                  <a:cubicBezTo>
                    <a:pt x="12" y="11"/>
                    <a:pt x="9" y="13"/>
                    <a:pt x="9" y="16"/>
                  </a:cubicBezTo>
                  <a:cubicBezTo>
                    <a:pt x="9" y="18"/>
                    <a:pt x="11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8" y="20"/>
                    <a:pt x="20" y="18"/>
                    <a:pt x="20" y="16"/>
                  </a:cubicBezTo>
                  <a:cubicBezTo>
                    <a:pt x="20" y="13"/>
                    <a:pt x="18" y="11"/>
                    <a:pt x="15" y="11"/>
                  </a:cubicBezTo>
                  <a:close/>
                  <a:moveTo>
                    <a:pt x="19" y="52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52"/>
                    <a:pt x="10" y="52"/>
                    <a:pt x="10" y="52"/>
                  </a:cubicBezTo>
                  <a:lnTo>
                    <a:pt x="19" y="52"/>
                  </a:lnTo>
                  <a:close/>
                  <a:moveTo>
                    <a:pt x="53" y="52"/>
                  </a:moveTo>
                  <a:cubicBezTo>
                    <a:pt x="53" y="36"/>
                    <a:pt x="53" y="36"/>
                    <a:pt x="53" y="36"/>
                  </a:cubicBezTo>
                  <a:cubicBezTo>
                    <a:pt x="53" y="28"/>
                    <a:pt x="48" y="24"/>
                    <a:pt x="42" y="24"/>
                  </a:cubicBezTo>
                  <a:cubicBezTo>
                    <a:pt x="37" y="24"/>
                    <a:pt x="35" y="26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7"/>
                    <a:pt x="2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5"/>
                    <a:pt x="34" y="34"/>
                  </a:cubicBezTo>
                  <a:cubicBezTo>
                    <a:pt x="35" y="33"/>
                    <a:pt x="36" y="31"/>
                    <a:pt x="39" y="31"/>
                  </a:cubicBezTo>
                  <a:cubicBezTo>
                    <a:pt x="42" y="31"/>
                    <a:pt x="43" y="33"/>
                    <a:pt x="43" y="37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53" y="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5" name="Freeform 105"/>
            <p:cNvSpPr>
              <a:spLocks noEditPoints="1"/>
            </p:cNvSpPr>
            <p:nvPr/>
          </p:nvSpPr>
          <p:spPr bwMode="auto">
            <a:xfrm>
              <a:off x="12772750" y="10867974"/>
              <a:ext cx="352957" cy="355265"/>
            </a:xfrm>
            <a:custGeom>
              <a:avLst/>
              <a:gdLst>
                <a:gd name="T0" fmla="*/ 0 w 71"/>
                <a:gd name="T1" fmla="*/ 2147483646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0 w 71"/>
                <a:gd name="T15" fmla="*/ 2147483646 h 71"/>
                <a:gd name="T16" fmla="*/ 2147483646 w 71"/>
                <a:gd name="T17" fmla="*/ 2147483646 h 71"/>
                <a:gd name="T18" fmla="*/ 2147483646 w 71"/>
                <a:gd name="T19" fmla="*/ 2147483646 h 71"/>
                <a:gd name="T20" fmla="*/ 2147483646 w 71"/>
                <a:gd name="T21" fmla="*/ 2147483646 h 71"/>
                <a:gd name="T22" fmla="*/ 2147483646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0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1" h="71">
                  <a:moveTo>
                    <a:pt x="15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4"/>
                    <a:pt x="0" y="43"/>
                  </a:cubicBezTo>
                  <a:cubicBezTo>
                    <a:pt x="0" y="36"/>
                    <a:pt x="9" y="35"/>
                    <a:pt x="9" y="31"/>
                  </a:cubicBezTo>
                  <a:cubicBezTo>
                    <a:pt x="9" y="30"/>
                    <a:pt x="8" y="29"/>
                    <a:pt x="7" y="29"/>
                  </a:cubicBezTo>
                  <a:cubicBezTo>
                    <a:pt x="6" y="29"/>
                    <a:pt x="4" y="31"/>
                    <a:pt x="4" y="3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27"/>
                    <a:pt x="4" y="25"/>
                    <a:pt x="7" y="25"/>
                  </a:cubicBezTo>
                  <a:cubicBezTo>
                    <a:pt x="11" y="25"/>
                    <a:pt x="14" y="27"/>
                    <a:pt x="14" y="31"/>
                  </a:cubicBezTo>
                  <a:cubicBezTo>
                    <a:pt x="14" y="37"/>
                    <a:pt x="6" y="38"/>
                    <a:pt x="6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5" y="39"/>
                    <a:pt x="15" y="39"/>
                    <a:pt x="15" y="39"/>
                  </a:cubicBezTo>
                  <a:lnTo>
                    <a:pt x="15" y="46"/>
                  </a:lnTo>
                  <a:close/>
                  <a:moveTo>
                    <a:pt x="7" y="71"/>
                  </a:moveTo>
                  <a:cubicBezTo>
                    <a:pt x="5" y="71"/>
                    <a:pt x="2" y="70"/>
                    <a:pt x="0" y="69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4" y="66"/>
                    <a:pt x="5" y="67"/>
                    <a:pt x="7" y="67"/>
                  </a:cubicBezTo>
                  <a:cubicBezTo>
                    <a:pt x="8" y="67"/>
                    <a:pt x="10" y="66"/>
                    <a:pt x="10" y="65"/>
                  </a:cubicBezTo>
                  <a:cubicBezTo>
                    <a:pt x="10" y="62"/>
                    <a:pt x="7" y="62"/>
                    <a:pt x="5" y="62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6" y="58"/>
                    <a:pt x="7" y="56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5"/>
                    <a:pt x="6" y="55"/>
                    <a:pt x="5" y="5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3" y="60"/>
                    <a:pt x="15" y="62"/>
                    <a:pt x="15" y="64"/>
                  </a:cubicBezTo>
                  <a:cubicBezTo>
                    <a:pt x="15" y="69"/>
                    <a:pt x="11" y="71"/>
                    <a:pt x="7" y="71"/>
                  </a:cubicBezTo>
                  <a:close/>
                  <a:moveTo>
                    <a:pt x="15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3"/>
                    <a:pt x="6" y="9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20"/>
                  </a:lnTo>
                  <a:close/>
                  <a:moveTo>
                    <a:pt x="71" y="19"/>
                  </a:moveTo>
                  <a:cubicBezTo>
                    <a:pt x="71" y="19"/>
                    <a:pt x="71" y="20"/>
                    <a:pt x="7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19"/>
                    <a:pt x="20" y="19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10"/>
                    <a:pt x="71" y="10"/>
                    <a:pt x="71" y="11"/>
                  </a:cubicBezTo>
                  <a:lnTo>
                    <a:pt x="71" y="19"/>
                  </a:lnTo>
                  <a:close/>
                  <a:moveTo>
                    <a:pt x="71" y="39"/>
                  </a:moveTo>
                  <a:cubicBezTo>
                    <a:pt x="71" y="40"/>
                    <a:pt x="71" y="40"/>
                    <a:pt x="70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39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1" y="30"/>
                    <a:pt x="21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30"/>
                    <a:pt x="71" y="31"/>
                    <a:pt x="71" y="31"/>
                  </a:cubicBezTo>
                  <a:lnTo>
                    <a:pt x="71" y="39"/>
                  </a:lnTo>
                  <a:close/>
                  <a:moveTo>
                    <a:pt x="71" y="60"/>
                  </a:moveTo>
                  <a:cubicBezTo>
                    <a:pt x="71" y="60"/>
                    <a:pt x="71" y="61"/>
                    <a:pt x="70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0" y="60"/>
                    <a:pt x="20" y="60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1"/>
                    <a:pt x="21" y="51"/>
                    <a:pt x="21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1" y="51"/>
                    <a:pt x="71" y="51"/>
                    <a:pt x="71" y="52"/>
                  </a:cubicBezTo>
                  <a:lnTo>
                    <a:pt x="71" y="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6" name="Freeform 106"/>
            <p:cNvSpPr>
              <a:spLocks/>
            </p:cNvSpPr>
            <p:nvPr/>
          </p:nvSpPr>
          <p:spPr bwMode="auto">
            <a:xfrm>
              <a:off x="13485586" y="10863360"/>
              <a:ext cx="154564" cy="350651"/>
            </a:xfrm>
            <a:custGeom>
              <a:avLst/>
              <a:gdLst>
                <a:gd name="T0" fmla="*/ 2147483646 w 31"/>
                <a:gd name="T1" fmla="*/ 2147483646 h 70"/>
                <a:gd name="T2" fmla="*/ 2147483646 w 31"/>
                <a:gd name="T3" fmla="*/ 2147483646 h 70"/>
                <a:gd name="T4" fmla="*/ 2147483646 w 31"/>
                <a:gd name="T5" fmla="*/ 2147483646 h 70"/>
                <a:gd name="T6" fmla="*/ 2147483646 w 31"/>
                <a:gd name="T7" fmla="*/ 2147483646 h 70"/>
                <a:gd name="T8" fmla="*/ 0 w 31"/>
                <a:gd name="T9" fmla="*/ 2147483646 h 70"/>
                <a:gd name="T10" fmla="*/ 0 w 31"/>
                <a:gd name="T11" fmla="*/ 2147483646 h 70"/>
                <a:gd name="T12" fmla="*/ 2147483646 w 31"/>
                <a:gd name="T13" fmla="*/ 2147483646 h 70"/>
                <a:gd name="T14" fmla="*/ 2147483646 w 31"/>
                <a:gd name="T15" fmla="*/ 2147483646 h 70"/>
                <a:gd name="T16" fmla="*/ 2147483646 w 31"/>
                <a:gd name="T17" fmla="*/ 2147483646 h 70"/>
                <a:gd name="T18" fmla="*/ 2147483646 w 31"/>
                <a:gd name="T19" fmla="*/ 0 h 70"/>
                <a:gd name="T20" fmla="*/ 2147483646 w 31"/>
                <a:gd name="T21" fmla="*/ 0 h 70"/>
                <a:gd name="T22" fmla="*/ 2147483646 w 31"/>
                <a:gd name="T23" fmla="*/ 2147483646 h 70"/>
                <a:gd name="T24" fmla="*/ 2147483646 w 31"/>
                <a:gd name="T25" fmla="*/ 2147483646 h 70"/>
                <a:gd name="T26" fmla="*/ 2147483646 w 31"/>
                <a:gd name="T27" fmla="*/ 2147483646 h 70"/>
                <a:gd name="T28" fmla="*/ 2147483646 w 31"/>
                <a:gd name="T29" fmla="*/ 2147483646 h 70"/>
                <a:gd name="T30" fmla="*/ 2147483646 w 31"/>
                <a:gd name="T31" fmla="*/ 2147483646 h 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1" h="70">
                  <a:moveTo>
                    <a:pt x="30" y="54"/>
                  </a:moveTo>
                  <a:cubicBezTo>
                    <a:pt x="16" y="69"/>
                    <a:pt x="16" y="69"/>
                    <a:pt x="16" y="69"/>
                  </a:cubicBezTo>
                  <a:cubicBezTo>
                    <a:pt x="16" y="70"/>
                    <a:pt x="16" y="70"/>
                    <a:pt x="15" y="70"/>
                  </a:cubicBezTo>
                  <a:cubicBezTo>
                    <a:pt x="15" y="70"/>
                    <a:pt x="15" y="70"/>
                    <a:pt x="14" y="6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3"/>
                    <a:pt x="0" y="52"/>
                  </a:cubicBezTo>
                  <a:cubicBezTo>
                    <a:pt x="0" y="52"/>
                    <a:pt x="1" y="52"/>
                    <a:pt x="1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1"/>
                    <a:pt x="20" y="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53"/>
                    <a:pt x="31" y="53"/>
                    <a:pt x="30" y="5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7" name="Freeform 107"/>
            <p:cNvSpPr>
              <a:spLocks noEditPoints="1"/>
            </p:cNvSpPr>
            <p:nvPr/>
          </p:nvSpPr>
          <p:spPr bwMode="auto">
            <a:xfrm>
              <a:off x="14214571" y="10863360"/>
              <a:ext cx="325276" cy="329888"/>
            </a:xfrm>
            <a:custGeom>
              <a:avLst/>
              <a:gdLst>
                <a:gd name="T0" fmla="*/ 2147483646 w 65"/>
                <a:gd name="T1" fmla="*/ 2147483646 h 66"/>
                <a:gd name="T2" fmla="*/ 2147483646 w 65"/>
                <a:gd name="T3" fmla="*/ 2147483646 h 66"/>
                <a:gd name="T4" fmla="*/ 2147483646 w 65"/>
                <a:gd name="T5" fmla="*/ 2147483646 h 66"/>
                <a:gd name="T6" fmla="*/ 2147483646 w 65"/>
                <a:gd name="T7" fmla="*/ 2147483646 h 66"/>
                <a:gd name="T8" fmla="*/ 0 w 65"/>
                <a:gd name="T9" fmla="*/ 2147483646 h 66"/>
                <a:gd name="T10" fmla="*/ 0 w 65"/>
                <a:gd name="T11" fmla="*/ 2147483646 h 66"/>
                <a:gd name="T12" fmla="*/ 0 w 65"/>
                <a:gd name="T13" fmla="*/ 2147483646 h 66"/>
                <a:gd name="T14" fmla="*/ 2147483646 w 65"/>
                <a:gd name="T15" fmla="*/ 2147483646 h 66"/>
                <a:gd name="T16" fmla="*/ 2147483646 w 65"/>
                <a:gd name="T17" fmla="*/ 2147483646 h 66"/>
                <a:gd name="T18" fmla="*/ 2147483646 w 65"/>
                <a:gd name="T19" fmla="*/ 2147483646 h 66"/>
                <a:gd name="T20" fmla="*/ 2147483646 w 65"/>
                <a:gd name="T21" fmla="*/ 2147483646 h 66"/>
                <a:gd name="T22" fmla="*/ 2147483646 w 65"/>
                <a:gd name="T23" fmla="*/ 2147483646 h 66"/>
                <a:gd name="T24" fmla="*/ 2147483646 w 65"/>
                <a:gd name="T25" fmla="*/ 2147483646 h 66"/>
                <a:gd name="T26" fmla="*/ 2147483646 w 65"/>
                <a:gd name="T27" fmla="*/ 2147483646 h 66"/>
                <a:gd name="T28" fmla="*/ 2147483646 w 65"/>
                <a:gd name="T29" fmla="*/ 2147483646 h 66"/>
                <a:gd name="T30" fmla="*/ 2147483646 w 65"/>
                <a:gd name="T31" fmla="*/ 2147483646 h 66"/>
                <a:gd name="T32" fmla="*/ 2147483646 w 65"/>
                <a:gd name="T33" fmla="*/ 2147483646 h 66"/>
                <a:gd name="T34" fmla="*/ 2147483646 w 65"/>
                <a:gd name="T35" fmla="*/ 2147483646 h 66"/>
                <a:gd name="T36" fmla="*/ 2147483646 w 65"/>
                <a:gd name="T37" fmla="*/ 2147483646 h 66"/>
                <a:gd name="T38" fmla="*/ 2147483646 w 65"/>
                <a:gd name="T39" fmla="*/ 0 h 66"/>
                <a:gd name="T40" fmla="*/ 2147483646 w 65"/>
                <a:gd name="T41" fmla="*/ 2147483646 h 66"/>
                <a:gd name="T42" fmla="*/ 2147483646 w 65"/>
                <a:gd name="T43" fmla="*/ 2147483646 h 66"/>
                <a:gd name="T44" fmla="*/ 2147483646 w 65"/>
                <a:gd name="T45" fmla="*/ 2147483646 h 66"/>
                <a:gd name="T46" fmla="*/ 2147483646 w 65"/>
                <a:gd name="T47" fmla="*/ 2147483646 h 66"/>
                <a:gd name="T48" fmla="*/ 2147483646 w 65"/>
                <a:gd name="T49" fmla="*/ 2147483646 h 66"/>
                <a:gd name="T50" fmla="*/ 2147483646 w 65"/>
                <a:gd name="T51" fmla="*/ 2147483646 h 66"/>
                <a:gd name="T52" fmla="*/ 2147483646 w 65"/>
                <a:gd name="T53" fmla="*/ 2147483646 h 66"/>
                <a:gd name="T54" fmla="*/ 2147483646 w 65"/>
                <a:gd name="T55" fmla="*/ 2147483646 h 66"/>
                <a:gd name="T56" fmla="*/ 2147483646 w 65"/>
                <a:gd name="T57" fmla="*/ 2147483646 h 66"/>
                <a:gd name="T58" fmla="*/ 2147483646 w 65"/>
                <a:gd name="T59" fmla="*/ 2147483646 h 66"/>
                <a:gd name="T60" fmla="*/ 2147483646 w 65"/>
                <a:gd name="T61" fmla="*/ 2147483646 h 66"/>
                <a:gd name="T62" fmla="*/ 2147483646 w 65"/>
                <a:gd name="T63" fmla="*/ 2147483646 h 66"/>
                <a:gd name="T64" fmla="*/ 2147483646 w 65"/>
                <a:gd name="T65" fmla="*/ 2147483646 h 66"/>
                <a:gd name="T66" fmla="*/ 2147483646 w 65"/>
                <a:gd name="T67" fmla="*/ 2147483646 h 66"/>
                <a:gd name="T68" fmla="*/ 2147483646 w 65"/>
                <a:gd name="T69" fmla="*/ 2147483646 h 66"/>
                <a:gd name="T70" fmla="*/ 2147483646 w 65"/>
                <a:gd name="T71" fmla="*/ 2147483646 h 66"/>
                <a:gd name="T72" fmla="*/ 2147483646 w 65"/>
                <a:gd name="T73" fmla="*/ 2147483646 h 66"/>
                <a:gd name="T74" fmla="*/ 2147483646 w 65"/>
                <a:gd name="T75" fmla="*/ 0 h 66"/>
                <a:gd name="T76" fmla="*/ 2147483646 w 65"/>
                <a:gd name="T77" fmla="*/ 2147483646 h 66"/>
                <a:gd name="T78" fmla="*/ 2147483646 w 65"/>
                <a:gd name="T79" fmla="*/ 2147483646 h 66"/>
                <a:gd name="T80" fmla="*/ 2147483646 w 65"/>
                <a:gd name="T81" fmla="*/ 2147483646 h 66"/>
                <a:gd name="T82" fmla="*/ 2147483646 w 65"/>
                <a:gd name="T83" fmla="*/ 2147483646 h 66"/>
                <a:gd name="T84" fmla="*/ 2147483646 w 65"/>
                <a:gd name="T85" fmla="*/ 2147483646 h 66"/>
                <a:gd name="T86" fmla="*/ 2147483646 w 65"/>
                <a:gd name="T87" fmla="*/ 2147483646 h 66"/>
                <a:gd name="T88" fmla="*/ 2147483646 w 65"/>
                <a:gd name="T89" fmla="*/ 2147483646 h 66"/>
                <a:gd name="T90" fmla="*/ 2147483646 w 65"/>
                <a:gd name="T91" fmla="*/ 2147483646 h 66"/>
                <a:gd name="T92" fmla="*/ 2147483646 w 65"/>
                <a:gd name="T93" fmla="*/ 2147483646 h 66"/>
                <a:gd name="T94" fmla="*/ 2147483646 w 65"/>
                <a:gd name="T95" fmla="*/ 2147483646 h 66"/>
                <a:gd name="T96" fmla="*/ 2147483646 w 65"/>
                <a:gd name="T97" fmla="*/ 2147483646 h 66"/>
                <a:gd name="T98" fmla="*/ 2147483646 w 65"/>
                <a:gd name="T99" fmla="*/ 2147483646 h 66"/>
                <a:gd name="T100" fmla="*/ 2147483646 w 65"/>
                <a:gd name="T101" fmla="*/ 2147483646 h 66"/>
                <a:gd name="T102" fmla="*/ 2147483646 w 65"/>
                <a:gd name="T103" fmla="*/ 2147483646 h 66"/>
                <a:gd name="T104" fmla="*/ 2147483646 w 65"/>
                <a:gd name="T105" fmla="*/ 2147483646 h 66"/>
                <a:gd name="T106" fmla="*/ 2147483646 w 65"/>
                <a:gd name="T107" fmla="*/ 2147483646 h 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5" h="66">
                  <a:moveTo>
                    <a:pt x="64" y="14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1" y="66"/>
                    <a:pt x="11" y="66"/>
                    <a:pt x="10" y="66"/>
                  </a:cubicBezTo>
                  <a:cubicBezTo>
                    <a:pt x="9" y="66"/>
                    <a:pt x="9" y="66"/>
                    <a:pt x="8" y="6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6"/>
                    <a:pt x="0" y="56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1"/>
                    <a:pt x="54" y="1"/>
                  </a:cubicBezTo>
                  <a:cubicBezTo>
                    <a:pt x="54" y="1"/>
                    <a:pt x="55" y="2"/>
                    <a:pt x="56" y="2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1"/>
                    <a:pt x="64" y="11"/>
                    <a:pt x="64" y="12"/>
                  </a:cubicBezTo>
                  <a:cubicBezTo>
                    <a:pt x="64" y="13"/>
                    <a:pt x="64" y="13"/>
                    <a:pt x="64" y="14"/>
                  </a:cubicBezTo>
                  <a:close/>
                  <a:moveTo>
                    <a:pt x="14" y="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4"/>
                    <a:pt x="10" y="4"/>
                    <a:pt x="10" y="4"/>
                  </a:cubicBezTo>
                  <a:lnTo>
                    <a:pt x="14" y="5"/>
                  </a:lnTo>
                  <a:close/>
                  <a:moveTo>
                    <a:pt x="32" y="13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11"/>
                    <a:pt x="24" y="11"/>
                    <a:pt x="24" y="11"/>
                  </a:cubicBezTo>
                  <a:lnTo>
                    <a:pt x="32" y="13"/>
                  </a:lnTo>
                  <a:close/>
                  <a:moveTo>
                    <a:pt x="40" y="5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4"/>
                    <a:pt x="36" y="4"/>
                    <a:pt x="36" y="4"/>
                  </a:cubicBezTo>
                  <a:lnTo>
                    <a:pt x="40" y="5"/>
                  </a:lnTo>
                  <a:close/>
                  <a:moveTo>
                    <a:pt x="58" y="12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6" y="24"/>
                    <a:pt x="46" y="24"/>
                    <a:pt x="46" y="24"/>
                  </a:cubicBezTo>
                  <a:lnTo>
                    <a:pt x="58" y="12"/>
                  </a:lnTo>
                  <a:close/>
                  <a:moveTo>
                    <a:pt x="65" y="31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30"/>
                    <a:pt x="61" y="30"/>
                    <a:pt x="61" y="30"/>
                  </a:cubicBezTo>
                  <a:lnTo>
                    <a:pt x="65" y="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8" name="Freeform 108"/>
            <p:cNvSpPr>
              <a:spLocks noEditPoints="1"/>
            </p:cNvSpPr>
            <p:nvPr/>
          </p:nvSpPr>
          <p:spPr bwMode="auto">
            <a:xfrm>
              <a:off x="14925102" y="10877201"/>
              <a:ext cx="357573" cy="320661"/>
            </a:xfrm>
            <a:custGeom>
              <a:avLst/>
              <a:gdLst>
                <a:gd name="T0" fmla="*/ 2147483646 w 72"/>
                <a:gd name="T1" fmla="*/ 2147483646 h 64"/>
                <a:gd name="T2" fmla="*/ 2147483646 w 72"/>
                <a:gd name="T3" fmla="*/ 2147483646 h 64"/>
                <a:gd name="T4" fmla="*/ 2147483646 w 72"/>
                <a:gd name="T5" fmla="*/ 2147483646 h 64"/>
                <a:gd name="T6" fmla="*/ 2147483646 w 72"/>
                <a:gd name="T7" fmla="*/ 2147483646 h 64"/>
                <a:gd name="T8" fmla="*/ 2147483646 w 72"/>
                <a:gd name="T9" fmla="*/ 2147483646 h 64"/>
                <a:gd name="T10" fmla="*/ 2147483646 w 72"/>
                <a:gd name="T11" fmla="*/ 2147483646 h 64"/>
                <a:gd name="T12" fmla="*/ 2147483646 w 72"/>
                <a:gd name="T13" fmla="*/ 2147483646 h 64"/>
                <a:gd name="T14" fmla="*/ 2147483646 w 72"/>
                <a:gd name="T15" fmla="*/ 0 h 64"/>
                <a:gd name="T16" fmla="*/ 2147483646 w 72"/>
                <a:gd name="T17" fmla="*/ 2147483646 h 64"/>
                <a:gd name="T18" fmla="*/ 2147483646 w 72"/>
                <a:gd name="T19" fmla="*/ 2147483646 h 64"/>
                <a:gd name="T20" fmla="*/ 2147483646 w 72"/>
                <a:gd name="T21" fmla="*/ 2147483646 h 64"/>
                <a:gd name="T22" fmla="*/ 2147483646 w 72"/>
                <a:gd name="T23" fmla="*/ 2147483646 h 64"/>
                <a:gd name="T24" fmla="*/ 2147483646 w 72"/>
                <a:gd name="T25" fmla="*/ 2147483646 h 64"/>
                <a:gd name="T26" fmla="*/ 2147483646 w 72"/>
                <a:gd name="T27" fmla="*/ 2147483646 h 64"/>
                <a:gd name="T28" fmla="*/ 2147483646 w 72"/>
                <a:gd name="T29" fmla="*/ 2147483646 h 64"/>
                <a:gd name="T30" fmla="*/ 2147483646 w 72"/>
                <a:gd name="T31" fmla="*/ 2147483646 h 64"/>
                <a:gd name="T32" fmla="*/ 2147483646 w 72"/>
                <a:gd name="T33" fmla="*/ 2147483646 h 64"/>
                <a:gd name="T34" fmla="*/ 2147483646 w 72"/>
                <a:gd name="T35" fmla="*/ 2147483646 h 64"/>
                <a:gd name="T36" fmla="*/ 2147483646 w 72"/>
                <a:gd name="T37" fmla="*/ 2147483646 h 64"/>
                <a:gd name="T38" fmla="*/ 2147483646 w 72"/>
                <a:gd name="T39" fmla="*/ 2147483646 h 64"/>
                <a:gd name="T40" fmla="*/ 2147483646 w 72"/>
                <a:gd name="T41" fmla="*/ 2147483646 h 64"/>
                <a:gd name="T42" fmla="*/ 2147483646 w 72"/>
                <a:gd name="T43" fmla="*/ 2147483646 h 64"/>
                <a:gd name="T44" fmla="*/ 2147483646 w 72"/>
                <a:gd name="T45" fmla="*/ 2147483646 h 64"/>
                <a:gd name="T46" fmla="*/ 2147483646 w 72"/>
                <a:gd name="T47" fmla="*/ 2147483646 h 64"/>
                <a:gd name="T48" fmla="*/ 2147483646 w 72"/>
                <a:gd name="T49" fmla="*/ 2147483646 h 64"/>
                <a:gd name="T50" fmla="*/ 2147483646 w 72"/>
                <a:gd name="T51" fmla="*/ 2147483646 h 64"/>
                <a:gd name="T52" fmla="*/ 2147483646 w 72"/>
                <a:gd name="T53" fmla="*/ 2147483646 h 64"/>
                <a:gd name="T54" fmla="*/ 2147483646 w 72"/>
                <a:gd name="T55" fmla="*/ 0 h 64"/>
                <a:gd name="T56" fmla="*/ 2147483646 w 72"/>
                <a:gd name="T57" fmla="*/ 2147483646 h 64"/>
                <a:gd name="T58" fmla="*/ 2147483646 w 72"/>
                <a:gd name="T59" fmla="*/ 2147483646 h 64"/>
                <a:gd name="T60" fmla="*/ 2147483646 w 72"/>
                <a:gd name="T61" fmla="*/ 2147483646 h 64"/>
                <a:gd name="T62" fmla="*/ 2147483646 w 72"/>
                <a:gd name="T63" fmla="*/ 2147483646 h 64"/>
                <a:gd name="T64" fmla="*/ 2147483646 w 72"/>
                <a:gd name="T65" fmla="*/ 2147483646 h 6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2" h="64">
                  <a:moveTo>
                    <a:pt x="25" y="44"/>
                  </a:moveTo>
                  <a:cubicBezTo>
                    <a:pt x="25" y="45"/>
                    <a:pt x="25" y="46"/>
                    <a:pt x="24" y="46"/>
                  </a:cubicBezTo>
                  <a:cubicBezTo>
                    <a:pt x="24" y="46"/>
                    <a:pt x="23" y="46"/>
                    <a:pt x="23" y="46"/>
                  </a:cubicBezTo>
                  <a:cubicBezTo>
                    <a:pt x="22" y="46"/>
                    <a:pt x="22" y="46"/>
                    <a:pt x="21" y="4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0" y="22"/>
                    <a:pt x="1" y="2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5" y="0"/>
                    <a:pt x="25" y="1"/>
                    <a:pt x="25" y="2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2"/>
                    <a:pt x="9" y="24"/>
                    <a:pt x="10" y="25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5" y="44"/>
                  </a:lnTo>
                  <a:close/>
                  <a:moveTo>
                    <a:pt x="65" y="63"/>
                  </a:moveTo>
                  <a:cubicBezTo>
                    <a:pt x="65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4" y="52"/>
                    <a:pt x="63" y="45"/>
                    <a:pt x="58" y="40"/>
                  </a:cubicBezTo>
                  <a:cubicBezTo>
                    <a:pt x="55" y="36"/>
                    <a:pt x="50" y="34"/>
                    <a:pt x="41" y="3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5"/>
                    <a:pt x="40" y="46"/>
                    <a:pt x="39" y="46"/>
                  </a:cubicBezTo>
                  <a:cubicBezTo>
                    <a:pt x="39" y="46"/>
                    <a:pt x="39" y="46"/>
                    <a:pt x="38" y="46"/>
                  </a:cubicBezTo>
                  <a:cubicBezTo>
                    <a:pt x="38" y="46"/>
                    <a:pt x="37" y="46"/>
                    <a:pt x="37" y="4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5" y="22"/>
                    <a:pt x="16" y="2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52" y="14"/>
                    <a:pt x="60" y="17"/>
                    <a:pt x="65" y="22"/>
                  </a:cubicBezTo>
                  <a:cubicBezTo>
                    <a:pt x="71" y="28"/>
                    <a:pt x="72" y="37"/>
                    <a:pt x="72" y="42"/>
                  </a:cubicBezTo>
                  <a:cubicBezTo>
                    <a:pt x="72" y="51"/>
                    <a:pt x="65" y="63"/>
                    <a:pt x="65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39" name="Freeform 109"/>
            <p:cNvSpPr>
              <a:spLocks noEditPoints="1"/>
            </p:cNvSpPr>
            <p:nvPr/>
          </p:nvSpPr>
          <p:spPr bwMode="auto">
            <a:xfrm>
              <a:off x="15642553" y="10888735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0 w 61"/>
                <a:gd name="T7" fmla="*/ 2147483646 h 62"/>
                <a:gd name="T8" fmla="*/ 0 w 61"/>
                <a:gd name="T9" fmla="*/ 2147483646 h 62"/>
                <a:gd name="T10" fmla="*/ 2147483646 w 61"/>
                <a:gd name="T11" fmla="*/ 0 h 62"/>
                <a:gd name="T12" fmla="*/ 2147483646 w 61"/>
                <a:gd name="T13" fmla="*/ 0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2147483646 w 61"/>
                <a:gd name="T59" fmla="*/ 2147483646 h 62"/>
                <a:gd name="T60" fmla="*/ 2147483646 w 61"/>
                <a:gd name="T61" fmla="*/ 2147483646 h 62"/>
                <a:gd name="T62" fmla="*/ 2147483646 w 61"/>
                <a:gd name="T63" fmla="*/ 2147483646 h 62"/>
                <a:gd name="T64" fmla="*/ 2147483646 w 61"/>
                <a:gd name="T65" fmla="*/ 2147483646 h 62"/>
                <a:gd name="T66" fmla="*/ 2147483646 w 61"/>
                <a:gd name="T67" fmla="*/ 2147483646 h 62"/>
                <a:gd name="T68" fmla="*/ 2147483646 w 61"/>
                <a:gd name="T69" fmla="*/ 2147483646 h 62"/>
                <a:gd name="T70" fmla="*/ 2147483646 w 61"/>
                <a:gd name="T71" fmla="*/ 2147483646 h 62"/>
                <a:gd name="T72" fmla="*/ 2147483646 w 61"/>
                <a:gd name="T73" fmla="*/ 2147483646 h 62"/>
                <a:gd name="T74" fmla="*/ 2147483646 w 61"/>
                <a:gd name="T75" fmla="*/ 2147483646 h 62"/>
                <a:gd name="T76" fmla="*/ 2147483646 w 61"/>
                <a:gd name="T77" fmla="*/ 2147483646 h 62"/>
                <a:gd name="T78" fmla="*/ 2147483646 w 61"/>
                <a:gd name="T79" fmla="*/ 2147483646 h 62"/>
                <a:gd name="T80" fmla="*/ 2147483646 w 61"/>
                <a:gd name="T81" fmla="*/ 2147483646 h 62"/>
                <a:gd name="T82" fmla="*/ 2147483646 w 61"/>
                <a:gd name="T83" fmla="*/ 2147483646 h 62"/>
                <a:gd name="T84" fmla="*/ 2147483646 w 61"/>
                <a:gd name="T85" fmla="*/ 2147483646 h 62"/>
                <a:gd name="T86" fmla="*/ 2147483646 w 61"/>
                <a:gd name="T87" fmla="*/ 2147483646 h 62"/>
                <a:gd name="T88" fmla="*/ 2147483646 w 61"/>
                <a:gd name="T89" fmla="*/ 2147483646 h 62"/>
                <a:gd name="T90" fmla="*/ 2147483646 w 61"/>
                <a:gd name="T91" fmla="*/ 2147483646 h 62"/>
                <a:gd name="T92" fmla="*/ 2147483646 w 61"/>
                <a:gd name="T93" fmla="*/ 2147483646 h 62"/>
                <a:gd name="T94" fmla="*/ 2147483646 w 61"/>
                <a:gd name="T95" fmla="*/ 2147483646 h 62"/>
                <a:gd name="T96" fmla="*/ 2147483646 w 61"/>
                <a:gd name="T97" fmla="*/ 2147483646 h 62"/>
                <a:gd name="T98" fmla="*/ 2147483646 w 61"/>
                <a:gd name="T99" fmla="*/ 2147483646 h 62"/>
                <a:gd name="T100" fmla="*/ 2147483646 w 61"/>
                <a:gd name="T101" fmla="*/ 2147483646 h 62"/>
                <a:gd name="T102" fmla="*/ 2147483646 w 61"/>
                <a:gd name="T103" fmla="*/ 2147483646 h 62"/>
                <a:gd name="T104" fmla="*/ 2147483646 w 61"/>
                <a:gd name="T105" fmla="*/ 2147483646 h 62"/>
                <a:gd name="T106" fmla="*/ 2147483646 w 61"/>
                <a:gd name="T107" fmla="*/ 2147483646 h 62"/>
                <a:gd name="T108" fmla="*/ 2147483646 w 61"/>
                <a:gd name="T109" fmla="*/ 2147483646 h 62"/>
                <a:gd name="T110" fmla="*/ 2147483646 w 61"/>
                <a:gd name="T111" fmla="*/ 2147483646 h 62"/>
                <a:gd name="T112" fmla="*/ 2147483646 w 61"/>
                <a:gd name="T113" fmla="*/ 2147483646 h 62"/>
                <a:gd name="T114" fmla="*/ 2147483646 w 61"/>
                <a:gd name="T115" fmla="*/ 2147483646 h 62"/>
                <a:gd name="T116" fmla="*/ 2147483646 w 61"/>
                <a:gd name="T117" fmla="*/ 2147483646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1" h="62">
                  <a:moveTo>
                    <a:pt x="61" y="53"/>
                  </a:moveTo>
                  <a:cubicBezTo>
                    <a:pt x="61" y="58"/>
                    <a:pt x="57" y="62"/>
                    <a:pt x="52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4" y="62"/>
                    <a:pt x="0" y="58"/>
                    <a:pt x="0" y="5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7" y="0"/>
                    <a:pt x="61" y="5"/>
                    <a:pt x="61" y="10"/>
                  </a:cubicBezTo>
                  <a:lnTo>
                    <a:pt x="61" y="53"/>
                  </a:lnTo>
                  <a:close/>
                  <a:moveTo>
                    <a:pt x="33" y="28"/>
                  </a:moveTo>
                  <a:cubicBezTo>
                    <a:pt x="33" y="25"/>
                    <a:pt x="31" y="24"/>
                    <a:pt x="28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1" y="24"/>
                    <a:pt x="20" y="24"/>
                    <a:pt x="19" y="26"/>
                  </a:cubicBezTo>
                  <a:cubicBezTo>
                    <a:pt x="18" y="24"/>
                    <a:pt x="17" y="24"/>
                    <a:pt x="15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7" y="24"/>
                    <a:pt x="5" y="25"/>
                    <a:pt x="5" y="2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39"/>
                    <a:pt x="6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10" y="27"/>
                    <a:pt x="1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7" y="28"/>
                    <a:pt x="17" y="2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7" y="39"/>
                    <a:pt x="18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2" y="27"/>
                    <a:pt x="23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8"/>
                    <a:pt x="29" y="29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30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3" y="39"/>
                    <a:pt x="33" y="38"/>
                  </a:cubicBezTo>
                  <a:lnTo>
                    <a:pt x="33" y="28"/>
                  </a:lnTo>
                  <a:close/>
                  <a:moveTo>
                    <a:pt x="56" y="28"/>
                  </a:moveTo>
                  <a:cubicBezTo>
                    <a:pt x="56" y="25"/>
                    <a:pt x="54" y="24"/>
                    <a:pt x="52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38" y="24"/>
                    <a:pt x="36" y="25"/>
                    <a:pt x="36" y="28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7" y="46"/>
                    <a:pt x="37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6"/>
                    <a:pt x="40" y="45"/>
                    <a:pt x="40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9"/>
                    <a:pt x="42" y="39"/>
                    <a:pt x="44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4" y="39"/>
                    <a:pt x="56" y="37"/>
                    <a:pt x="56" y="35"/>
                  </a:cubicBezTo>
                  <a:lnTo>
                    <a:pt x="56" y="28"/>
                  </a:lnTo>
                  <a:close/>
                  <a:moveTo>
                    <a:pt x="52" y="34"/>
                  </a:moveTo>
                  <a:cubicBezTo>
                    <a:pt x="52" y="35"/>
                    <a:pt x="52" y="36"/>
                    <a:pt x="50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0" y="35"/>
                    <a:pt x="40" y="34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8"/>
                    <a:pt x="41" y="27"/>
                    <a:pt x="42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2" y="27"/>
                    <a:pt x="52" y="28"/>
                    <a:pt x="52" y="29"/>
                  </a:cubicBezTo>
                  <a:lnTo>
                    <a:pt x="52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0" name="Freeform 110"/>
            <p:cNvSpPr>
              <a:spLocks noEditPoints="1"/>
            </p:cNvSpPr>
            <p:nvPr/>
          </p:nvSpPr>
          <p:spPr bwMode="auto">
            <a:xfrm>
              <a:off x="16362311" y="10863360"/>
              <a:ext cx="279136" cy="334502"/>
            </a:xfrm>
            <a:custGeom>
              <a:avLst/>
              <a:gdLst>
                <a:gd name="T0" fmla="*/ 2147483646 w 56"/>
                <a:gd name="T1" fmla="*/ 2147483646 h 67"/>
                <a:gd name="T2" fmla="*/ 2147483646 w 56"/>
                <a:gd name="T3" fmla="*/ 2147483646 h 67"/>
                <a:gd name="T4" fmla="*/ 2147483646 w 56"/>
                <a:gd name="T5" fmla="*/ 2147483646 h 67"/>
                <a:gd name="T6" fmla="*/ 2147483646 w 56"/>
                <a:gd name="T7" fmla="*/ 2147483646 h 67"/>
                <a:gd name="T8" fmla="*/ 2147483646 w 56"/>
                <a:gd name="T9" fmla="*/ 2147483646 h 67"/>
                <a:gd name="T10" fmla="*/ 2147483646 w 56"/>
                <a:gd name="T11" fmla="*/ 2147483646 h 67"/>
                <a:gd name="T12" fmla="*/ 2147483646 w 56"/>
                <a:gd name="T13" fmla="*/ 2147483646 h 67"/>
                <a:gd name="T14" fmla="*/ 2147483646 w 56"/>
                <a:gd name="T15" fmla="*/ 2147483646 h 67"/>
                <a:gd name="T16" fmla="*/ 2147483646 w 56"/>
                <a:gd name="T17" fmla="*/ 2147483646 h 67"/>
                <a:gd name="T18" fmla="*/ 2147483646 w 56"/>
                <a:gd name="T19" fmla="*/ 2147483646 h 67"/>
                <a:gd name="T20" fmla="*/ 2147483646 w 56"/>
                <a:gd name="T21" fmla="*/ 2147483646 h 67"/>
                <a:gd name="T22" fmla="*/ 2147483646 w 56"/>
                <a:gd name="T23" fmla="*/ 2147483646 h 67"/>
                <a:gd name="T24" fmla="*/ 2147483646 w 56"/>
                <a:gd name="T25" fmla="*/ 2147483646 h 67"/>
                <a:gd name="T26" fmla="*/ 2147483646 w 56"/>
                <a:gd name="T27" fmla="*/ 2147483646 h 67"/>
                <a:gd name="T28" fmla="*/ 2147483646 w 56"/>
                <a:gd name="T29" fmla="*/ 2147483646 h 67"/>
                <a:gd name="T30" fmla="*/ 2147483646 w 56"/>
                <a:gd name="T31" fmla="*/ 2147483646 h 67"/>
                <a:gd name="T32" fmla="*/ 2147483646 w 56"/>
                <a:gd name="T33" fmla="*/ 2147483646 h 67"/>
                <a:gd name="T34" fmla="*/ 2147483646 w 56"/>
                <a:gd name="T35" fmla="*/ 2147483646 h 67"/>
                <a:gd name="T36" fmla="*/ 2147483646 w 56"/>
                <a:gd name="T37" fmla="*/ 2147483646 h 67"/>
                <a:gd name="T38" fmla="*/ 2147483646 w 56"/>
                <a:gd name="T39" fmla="*/ 2147483646 h 67"/>
                <a:gd name="T40" fmla="*/ 2147483646 w 56"/>
                <a:gd name="T41" fmla="*/ 2147483646 h 67"/>
                <a:gd name="T42" fmla="*/ 2147483646 w 56"/>
                <a:gd name="T43" fmla="*/ 2147483646 h 67"/>
                <a:gd name="T44" fmla="*/ 2147483646 w 56"/>
                <a:gd name="T45" fmla="*/ 2147483646 h 67"/>
                <a:gd name="T46" fmla="*/ 2147483646 w 56"/>
                <a:gd name="T47" fmla="*/ 2147483646 h 67"/>
                <a:gd name="T48" fmla="*/ 2147483646 w 56"/>
                <a:gd name="T49" fmla="*/ 2147483646 h 67"/>
                <a:gd name="T50" fmla="*/ 2147483646 w 56"/>
                <a:gd name="T51" fmla="*/ 2147483646 h 67"/>
                <a:gd name="T52" fmla="*/ 2147483646 w 56"/>
                <a:gd name="T53" fmla="*/ 2147483646 h 67"/>
                <a:gd name="T54" fmla="*/ 2147483646 w 56"/>
                <a:gd name="T55" fmla="*/ 2147483646 h 67"/>
                <a:gd name="T56" fmla="*/ 2147483646 w 56"/>
                <a:gd name="T57" fmla="*/ 2147483646 h 67"/>
                <a:gd name="T58" fmla="*/ 2147483646 w 56"/>
                <a:gd name="T59" fmla="*/ 2147483646 h 67"/>
                <a:gd name="T60" fmla="*/ 2147483646 w 56"/>
                <a:gd name="T61" fmla="*/ 2147483646 h 67"/>
                <a:gd name="T62" fmla="*/ 2147483646 w 56"/>
                <a:gd name="T63" fmla="*/ 2147483646 h 67"/>
                <a:gd name="T64" fmla="*/ 2147483646 w 56"/>
                <a:gd name="T65" fmla="*/ 2147483646 h 67"/>
                <a:gd name="T66" fmla="*/ 2147483646 w 56"/>
                <a:gd name="T67" fmla="*/ 2147483646 h 67"/>
                <a:gd name="T68" fmla="*/ 2147483646 w 56"/>
                <a:gd name="T69" fmla="*/ 2147483646 h 67"/>
                <a:gd name="T70" fmla="*/ 2147483646 w 56"/>
                <a:gd name="T71" fmla="*/ 2147483646 h 67"/>
                <a:gd name="T72" fmla="*/ 2147483646 w 56"/>
                <a:gd name="T73" fmla="*/ 2147483646 h 67"/>
                <a:gd name="T74" fmla="*/ 2147483646 w 56"/>
                <a:gd name="T75" fmla="*/ 2147483646 h 67"/>
                <a:gd name="T76" fmla="*/ 2147483646 w 56"/>
                <a:gd name="T77" fmla="*/ 2147483646 h 67"/>
                <a:gd name="T78" fmla="*/ 2147483646 w 56"/>
                <a:gd name="T79" fmla="*/ 2147483646 h 67"/>
                <a:gd name="T80" fmla="*/ 2147483646 w 56"/>
                <a:gd name="T81" fmla="*/ 2147483646 h 67"/>
                <a:gd name="T82" fmla="*/ 2147483646 w 56"/>
                <a:gd name="T83" fmla="*/ 0 h 67"/>
                <a:gd name="T84" fmla="*/ 2147483646 w 56"/>
                <a:gd name="T85" fmla="*/ 2147483646 h 67"/>
                <a:gd name="T86" fmla="*/ 2147483646 w 56"/>
                <a:gd name="T87" fmla="*/ 2147483646 h 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6" h="67">
                  <a:moveTo>
                    <a:pt x="41" y="29"/>
                  </a:moveTo>
                  <a:cubicBezTo>
                    <a:pt x="41" y="34"/>
                    <a:pt x="41" y="34"/>
                    <a:pt x="41" y="34"/>
                  </a:cubicBezTo>
                  <a:cubicBezTo>
                    <a:pt x="41" y="41"/>
                    <a:pt x="35" y="47"/>
                    <a:pt x="28" y="47"/>
                  </a:cubicBezTo>
                  <a:cubicBezTo>
                    <a:pt x="27" y="47"/>
                    <a:pt x="25" y="46"/>
                    <a:pt x="24" y="4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2" y="51"/>
                    <a:pt x="25" y="52"/>
                    <a:pt x="28" y="52"/>
                  </a:cubicBezTo>
                  <a:cubicBezTo>
                    <a:pt x="38" y="52"/>
                    <a:pt x="46" y="44"/>
                    <a:pt x="46" y="34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7"/>
                    <a:pt x="47" y="26"/>
                    <a:pt x="49" y="26"/>
                  </a:cubicBezTo>
                  <a:cubicBezTo>
                    <a:pt x="50" y="26"/>
                    <a:pt x="51" y="27"/>
                    <a:pt x="51" y="29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46"/>
                    <a:pt x="42" y="55"/>
                    <a:pt x="31" y="57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2" y="62"/>
                    <a:pt x="43" y="63"/>
                    <a:pt x="43" y="65"/>
                  </a:cubicBezTo>
                  <a:cubicBezTo>
                    <a:pt x="43" y="66"/>
                    <a:pt x="42" y="67"/>
                    <a:pt x="41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4" y="67"/>
                    <a:pt x="13" y="66"/>
                    <a:pt x="13" y="65"/>
                  </a:cubicBezTo>
                  <a:cubicBezTo>
                    <a:pt x="13" y="63"/>
                    <a:pt x="14" y="62"/>
                    <a:pt x="1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2" y="56"/>
                    <a:pt x="19" y="55"/>
                    <a:pt x="16" y="53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4" y="64"/>
                    <a:pt x="4" y="64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60"/>
                    <a:pt x="0" y="59"/>
                    <a:pt x="1" y="5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8"/>
                    <a:pt x="52" y="8"/>
                    <a:pt x="52" y="9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13"/>
                    <a:pt x="56" y="14"/>
                    <a:pt x="55" y="14"/>
                  </a:cubicBezTo>
                  <a:lnTo>
                    <a:pt x="41" y="29"/>
                  </a:lnTo>
                  <a:close/>
                  <a:moveTo>
                    <a:pt x="7" y="42"/>
                  </a:moveTo>
                  <a:cubicBezTo>
                    <a:pt x="6" y="40"/>
                    <a:pt x="5" y="37"/>
                    <a:pt x="5" y="34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7"/>
                    <a:pt x="6" y="26"/>
                    <a:pt x="7" y="26"/>
                  </a:cubicBezTo>
                  <a:cubicBezTo>
                    <a:pt x="9" y="26"/>
                    <a:pt x="10" y="27"/>
                    <a:pt x="10" y="29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7"/>
                    <a:pt x="11" y="38"/>
                  </a:cubicBezTo>
                  <a:lnTo>
                    <a:pt x="7" y="42"/>
                  </a:lnTo>
                  <a:close/>
                  <a:moveTo>
                    <a:pt x="15" y="34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21" y="0"/>
                    <a:pt x="28" y="0"/>
                  </a:cubicBezTo>
                  <a:cubicBezTo>
                    <a:pt x="34" y="0"/>
                    <a:pt x="38" y="4"/>
                    <a:pt x="40" y="9"/>
                  </a:cubicBezTo>
                  <a:lnTo>
                    <a:pt x="15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1" name="Freeform 111"/>
            <p:cNvSpPr>
              <a:spLocks noEditPoints="1"/>
            </p:cNvSpPr>
            <p:nvPr/>
          </p:nvSpPr>
          <p:spPr bwMode="auto">
            <a:xfrm>
              <a:off x="17082069" y="10888735"/>
              <a:ext cx="279136" cy="283751"/>
            </a:xfrm>
            <a:custGeom>
              <a:avLst/>
              <a:gdLst>
                <a:gd name="T0" fmla="*/ 2147483646 w 56"/>
                <a:gd name="T1" fmla="*/ 2147483646 h 57"/>
                <a:gd name="T2" fmla="*/ 2147483646 w 56"/>
                <a:gd name="T3" fmla="*/ 2147483646 h 57"/>
                <a:gd name="T4" fmla="*/ 2147483646 w 56"/>
                <a:gd name="T5" fmla="*/ 2147483646 h 57"/>
                <a:gd name="T6" fmla="*/ 0 w 56"/>
                <a:gd name="T7" fmla="*/ 2147483646 h 57"/>
                <a:gd name="T8" fmla="*/ 0 w 56"/>
                <a:gd name="T9" fmla="*/ 2147483646 h 57"/>
                <a:gd name="T10" fmla="*/ 2147483646 w 56"/>
                <a:gd name="T11" fmla="*/ 0 h 57"/>
                <a:gd name="T12" fmla="*/ 2147483646 w 56"/>
                <a:gd name="T13" fmla="*/ 0 h 57"/>
                <a:gd name="T14" fmla="*/ 2147483646 w 56"/>
                <a:gd name="T15" fmla="*/ 2147483646 h 57"/>
                <a:gd name="T16" fmla="*/ 2147483646 w 56"/>
                <a:gd name="T17" fmla="*/ 2147483646 h 57"/>
                <a:gd name="T18" fmla="*/ 2147483646 w 56"/>
                <a:gd name="T19" fmla="*/ 2147483646 h 57"/>
                <a:gd name="T20" fmla="*/ 2147483646 w 56"/>
                <a:gd name="T21" fmla="*/ 2147483646 h 57"/>
                <a:gd name="T22" fmla="*/ 2147483646 w 56"/>
                <a:gd name="T23" fmla="*/ 2147483646 h 57"/>
                <a:gd name="T24" fmla="*/ 2147483646 w 56"/>
                <a:gd name="T25" fmla="*/ 2147483646 h 57"/>
                <a:gd name="T26" fmla="*/ 2147483646 w 56"/>
                <a:gd name="T27" fmla="*/ 2147483646 h 57"/>
                <a:gd name="T28" fmla="*/ 2147483646 w 56"/>
                <a:gd name="T29" fmla="*/ 2147483646 h 57"/>
                <a:gd name="T30" fmla="*/ 2147483646 w 56"/>
                <a:gd name="T31" fmla="*/ 2147483646 h 57"/>
                <a:gd name="T32" fmla="*/ 2147483646 w 56"/>
                <a:gd name="T33" fmla="*/ 2147483646 h 57"/>
                <a:gd name="T34" fmla="*/ 2147483646 w 56"/>
                <a:gd name="T35" fmla="*/ 2147483646 h 57"/>
                <a:gd name="T36" fmla="*/ 2147483646 w 56"/>
                <a:gd name="T37" fmla="*/ 2147483646 h 57"/>
                <a:gd name="T38" fmla="*/ 2147483646 w 56"/>
                <a:gd name="T39" fmla="*/ 2147483646 h 57"/>
                <a:gd name="T40" fmla="*/ 2147483646 w 56"/>
                <a:gd name="T41" fmla="*/ 2147483646 h 57"/>
                <a:gd name="T42" fmla="*/ 2147483646 w 56"/>
                <a:gd name="T43" fmla="*/ 2147483646 h 57"/>
                <a:gd name="T44" fmla="*/ 2147483646 w 56"/>
                <a:gd name="T45" fmla="*/ 2147483646 h 57"/>
                <a:gd name="T46" fmla="*/ 2147483646 w 56"/>
                <a:gd name="T47" fmla="*/ 2147483646 h 57"/>
                <a:gd name="T48" fmla="*/ 2147483646 w 56"/>
                <a:gd name="T49" fmla="*/ 2147483646 h 57"/>
                <a:gd name="T50" fmla="*/ 2147483646 w 56"/>
                <a:gd name="T51" fmla="*/ 2147483646 h 57"/>
                <a:gd name="T52" fmla="*/ 2147483646 w 56"/>
                <a:gd name="T53" fmla="*/ 2147483646 h 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6" h="57">
                  <a:moveTo>
                    <a:pt x="56" y="45"/>
                  </a:moveTo>
                  <a:cubicBezTo>
                    <a:pt x="56" y="52"/>
                    <a:pt x="51" y="57"/>
                    <a:pt x="45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5" y="57"/>
                    <a:pt x="0" y="52"/>
                    <a:pt x="0" y="4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1" y="0"/>
                    <a:pt x="56" y="6"/>
                    <a:pt x="56" y="12"/>
                  </a:cubicBezTo>
                  <a:lnTo>
                    <a:pt x="56" y="45"/>
                  </a:lnTo>
                  <a:close/>
                  <a:moveTo>
                    <a:pt x="51" y="12"/>
                  </a:moveTo>
                  <a:cubicBezTo>
                    <a:pt x="51" y="8"/>
                    <a:pt x="48" y="6"/>
                    <a:pt x="45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6"/>
                    <a:pt x="5" y="8"/>
                    <a:pt x="5" y="12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9"/>
                    <a:pt x="8" y="52"/>
                    <a:pt x="11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8" y="52"/>
                    <a:pt x="51" y="49"/>
                    <a:pt x="51" y="45"/>
                  </a:cubicBezTo>
                  <a:lnTo>
                    <a:pt x="51" y="12"/>
                  </a:lnTo>
                  <a:close/>
                  <a:moveTo>
                    <a:pt x="46" y="30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0" y="31"/>
                    <a:pt x="10" y="3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6"/>
                    <a:pt x="11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6" y="27"/>
                    <a:pt x="46" y="27"/>
                  </a:cubicBezTo>
                  <a:lnTo>
                    <a:pt x="46" y="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2" name="Freeform 112"/>
            <p:cNvSpPr>
              <a:spLocks noEditPoints="1"/>
            </p:cNvSpPr>
            <p:nvPr/>
          </p:nvSpPr>
          <p:spPr bwMode="auto">
            <a:xfrm>
              <a:off x="17799519" y="10888735"/>
              <a:ext cx="295285" cy="309127"/>
            </a:xfrm>
            <a:custGeom>
              <a:avLst/>
              <a:gdLst>
                <a:gd name="T0" fmla="*/ 2147483646 w 59"/>
                <a:gd name="T1" fmla="*/ 2147483646 h 62"/>
                <a:gd name="T2" fmla="*/ 0 w 59"/>
                <a:gd name="T3" fmla="*/ 2147483646 h 62"/>
                <a:gd name="T4" fmla="*/ 2147483646 w 59"/>
                <a:gd name="T5" fmla="*/ 0 h 62"/>
                <a:gd name="T6" fmla="*/ 2147483646 w 59"/>
                <a:gd name="T7" fmla="*/ 2147483646 h 62"/>
                <a:gd name="T8" fmla="*/ 2147483646 w 59"/>
                <a:gd name="T9" fmla="*/ 2147483646 h 62"/>
                <a:gd name="T10" fmla="*/ 2147483646 w 59"/>
                <a:gd name="T11" fmla="*/ 2147483646 h 62"/>
                <a:gd name="T12" fmla="*/ 2147483646 w 59"/>
                <a:gd name="T13" fmla="*/ 2147483646 h 62"/>
                <a:gd name="T14" fmla="*/ 2147483646 w 59"/>
                <a:gd name="T15" fmla="*/ 2147483646 h 62"/>
                <a:gd name="T16" fmla="*/ 2147483646 w 59"/>
                <a:gd name="T17" fmla="*/ 2147483646 h 62"/>
                <a:gd name="T18" fmla="*/ 2147483646 w 59"/>
                <a:gd name="T19" fmla="*/ 2147483646 h 62"/>
                <a:gd name="T20" fmla="*/ 2147483646 w 59"/>
                <a:gd name="T21" fmla="*/ 2147483646 h 62"/>
                <a:gd name="T22" fmla="*/ 2147483646 w 59"/>
                <a:gd name="T23" fmla="*/ 2147483646 h 62"/>
                <a:gd name="T24" fmla="*/ 2147483646 w 59"/>
                <a:gd name="T25" fmla="*/ 2147483646 h 62"/>
                <a:gd name="T26" fmla="*/ 2147483646 w 59"/>
                <a:gd name="T27" fmla="*/ 2147483646 h 62"/>
                <a:gd name="T28" fmla="*/ 2147483646 w 59"/>
                <a:gd name="T29" fmla="*/ 2147483646 h 62"/>
                <a:gd name="T30" fmla="*/ 2147483646 w 59"/>
                <a:gd name="T31" fmla="*/ 2147483646 h 62"/>
                <a:gd name="T32" fmla="*/ 2147483646 w 59"/>
                <a:gd name="T33" fmla="*/ 2147483646 h 62"/>
                <a:gd name="T34" fmla="*/ 2147483646 w 59"/>
                <a:gd name="T35" fmla="*/ 2147483646 h 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5"/>
                    <a:pt x="13" y="1"/>
                    <a:pt x="29" y="0"/>
                  </a:cubicBezTo>
                  <a:cubicBezTo>
                    <a:pt x="31" y="0"/>
                    <a:pt x="31" y="1"/>
                    <a:pt x="32" y="2"/>
                  </a:cubicBezTo>
                  <a:cubicBezTo>
                    <a:pt x="32" y="3"/>
                    <a:pt x="32" y="4"/>
                    <a:pt x="31" y="5"/>
                  </a:cubicBezTo>
                  <a:cubicBezTo>
                    <a:pt x="27" y="9"/>
                    <a:pt x="24" y="15"/>
                    <a:pt x="24" y="21"/>
                  </a:cubicBezTo>
                  <a:cubicBezTo>
                    <a:pt x="24" y="33"/>
                    <a:pt x="34" y="43"/>
                    <a:pt x="46" y="43"/>
                  </a:cubicBezTo>
                  <a:cubicBezTo>
                    <a:pt x="49" y="43"/>
                    <a:pt x="52" y="42"/>
                    <a:pt x="55" y="41"/>
                  </a:cubicBezTo>
                  <a:cubicBezTo>
                    <a:pt x="56" y="40"/>
                    <a:pt x="57" y="41"/>
                    <a:pt x="58" y="41"/>
                  </a:cubicBezTo>
                  <a:cubicBezTo>
                    <a:pt x="59" y="42"/>
                    <a:pt x="59" y="43"/>
                    <a:pt x="59" y="44"/>
                  </a:cubicBezTo>
                  <a:cubicBezTo>
                    <a:pt x="54" y="55"/>
                    <a:pt x="43" y="62"/>
                    <a:pt x="31" y="62"/>
                  </a:cubicBezTo>
                  <a:close/>
                  <a:moveTo>
                    <a:pt x="46" y="48"/>
                  </a:moveTo>
                  <a:cubicBezTo>
                    <a:pt x="31" y="48"/>
                    <a:pt x="19" y="36"/>
                    <a:pt x="19" y="21"/>
                  </a:cubicBezTo>
                  <a:cubicBezTo>
                    <a:pt x="19" y="16"/>
                    <a:pt x="21" y="11"/>
                    <a:pt x="23" y="7"/>
                  </a:cubicBezTo>
                  <a:cubicBezTo>
                    <a:pt x="13" y="10"/>
                    <a:pt x="5" y="20"/>
                    <a:pt x="5" y="31"/>
                  </a:cubicBezTo>
                  <a:cubicBezTo>
                    <a:pt x="5" y="45"/>
                    <a:pt x="16" y="57"/>
                    <a:pt x="31" y="57"/>
                  </a:cubicBezTo>
                  <a:cubicBezTo>
                    <a:pt x="38" y="57"/>
                    <a:pt x="46" y="53"/>
                    <a:pt x="50" y="48"/>
                  </a:cubicBezTo>
                  <a:cubicBezTo>
                    <a:pt x="49" y="48"/>
                    <a:pt x="48" y="48"/>
                    <a:pt x="46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3" name="Freeform 113"/>
            <p:cNvSpPr>
              <a:spLocks noEditPoints="1"/>
            </p:cNvSpPr>
            <p:nvPr/>
          </p:nvSpPr>
          <p:spPr bwMode="auto">
            <a:xfrm>
              <a:off x="18519277" y="10888735"/>
              <a:ext cx="410631" cy="283751"/>
            </a:xfrm>
            <a:custGeom>
              <a:avLst/>
              <a:gdLst>
                <a:gd name="T0" fmla="*/ 2147483646 w 82"/>
                <a:gd name="T1" fmla="*/ 2147483646 h 57"/>
                <a:gd name="T2" fmla="*/ 2147483646 w 82"/>
                <a:gd name="T3" fmla="*/ 2147483646 h 57"/>
                <a:gd name="T4" fmla="*/ 2147483646 w 82"/>
                <a:gd name="T5" fmla="*/ 2147483646 h 57"/>
                <a:gd name="T6" fmla="*/ 0 w 82"/>
                <a:gd name="T7" fmla="*/ 2147483646 h 57"/>
                <a:gd name="T8" fmla="*/ 0 w 82"/>
                <a:gd name="T9" fmla="*/ 2147483646 h 57"/>
                <a:gd name="T10" fmla="*/ 2147483646 w 82"/>
                <a:gd name="T11" fmla="*/ 2147483646 h 57"/>
                <a:gd name="T12" fmla="*/ 2147483646 w 82"/>
                <a:gd name="T13" fmla="*/ 0 h 57"/>
                <a:gd name="T14" fmla="*/ 2147483646 w 82"/>
                <a:gd name="T15" fmla="*/ 0 h 57"/>
                <a:gd name="T16" fmla="*/ 2147483646 w 82"/>
                <a:gd name="T17" fmla="*/ 2147483646 h 57"/>
                <a:gd name="T18" fmla="*/ 2147483646 w 82"/>
                <a:gd name="T19" fmla="*/ 2147483646 h 57"/>
                <a:gd name="T20" fmla="*/ 2147483646 w 82"/>
                <a:gd name="T21" fmla="*/ 2147483646 h 57"/>
                <a:gd name="T22" fmla="*/ 2147483646 w 82"/>
                <a:gd name="T23" fmla="*/ 2147483646 h 57"/>
                <a:gd name="T24" fmla="*/ 2147483646 w 82"/>
                <a:gd name="T25" fmla="*/ 2147483646 h 57"/>
                <a:gd name="T26" fmla="*/ 2147483646 w 82"/>
                <a:gd name="T27" fmla="*/ 2147483646 h 57"/>
                <a:gd name="T28" fmla="*/ 2147483646 w 82"/>
                <a:gd name="T29" fmla="*/ 2147483646 h 57"/>
                <a:gd name="T30" fmla="*/ 2147483646 w 82"/>
                <a:gd name="T31" fmla="*/ 2147483646 h 57"/>
                <a:gd name="T32" fmla="*/ 2147483646 w 82"/>
                <a:gd name="T33" fmla="*/ 2147483646 h 57"/>
                <a:gd name="T34" fmla="*/ 2147483646 w 82"/>
                <a:gd name="T35" fmla="*/ 2147483646 h 57"/>
                <a:gd name="T36" fmla="*/ 2147483646 w 82"/>
                <a:gd name="T37" fmla="*/ 2147483646 h 57"/>
                <a:gd name="T38" fmla="*/ 2147483646 w 82"/>
                <a:gd name="T39" fmla="*/ 2147483646 h 57"/>
                <a:gd name="T40" fmla="*/ 2147483646 w 82"/>
                <a:gd name="T41" fmla="*/ 2147483646 h 57"/>
                <a:gd name="T42" fmla="*/ 2147483646 w 82"/>
                <a:gd name="T43" fmla="*/ 2147483646 h 57"/>
                <a:gd name="T44" fmla="*/ 2147483646 w 82"/>
                <a:gd name="T45" fmla="*/ 2147483646 h 57"/>
                <a:gd name="T46" fmla="*/ 2147483646 w 82"/>
                <a:gd name="T47" fmla="*/ 2147483646 h 57"/>
                <a:gd name="T48" fmla="*/ 2147483646 w 82"/>
                <a:gd name="T49" fmla="*/ 2147483646 h 57"/>
                <a:gd name="T50" fmla="*/ 2147483646 w 82"/>
                <a:gd name="T51" fmla="*/ 2147483646 h 57"/>
                <a:gd name="T52" fmla="*/ 2147483646 w 82"/>
                <a:gd name="T53" fmla="*/ 2147483646 h 57"/>
                <a:gd name="T54" fmla="*/ 2147483646 w 82"/>
                <a:gd name="T55" fmla="*/ 2147483646 h 57"/>
                <a:gd name="T56" fmla="*/ 2147483646 w 82"/>
                <a:gd name="T57" fmla="*/ 2147483646 h 57"/>
                <a:gd name="T58" fmla="*/ 2147483646 w 82"/>
                <a:gd name="T59" fmla="*/ 2147483646 h 57"/>
                <a:gd name="T60" fmla="*/ 2147483646 w 82"/>
                <a:gd name="T61" fmla="*/ 2147483646 h 57"/>
                <a:gd name="T62" fmla="*/ 2147483646 w 82"/>
                <a:gd name="T63" fmla="*/ 2147483646 h 57"/>
                <a:gd name="T64" fmla="*/ 2147483646 w 82"/>
                <a:gd name="T65" fmla="*/ 2147483646 h 57"/>
                <a:gd name="T66" fmla="*/ 2147483646 w 82"/>
                <a:gd name="T67" fmla="*/ 2147483646 h 57"/>
                <a:gd name="T68" fmla="*/ 2147483646 w 82"/>
                <a:gd name="T69" fmla="*/ 2147483646 h 57"/>
                <a:gd name="T70" fmla="*/ 2147483646 w 82"/>
                <a:gd name="T71" fmla="*/ 2147483646 h 57"/>
                <a:gd name="T72" fmla="*/ 2147483646 w 82"/>
                <a:gd name="T73" fmla="*/ 2147483646 h 57"/>
                <a:gd name="T74" fmla="*/ 2147483646 w 82"/>
                <a:gd name="T75" fmla="*/ 2147483646 h 57"/>
                <a:gd name="T76" fmla="*/ 2147483646 w 82"/>
                <a:gd name="T77" fmla="*/ 2147483646 h 57"/>
                <a:gd name="T78" fmla="*/ 2147483646 w 82"/>
                <a:gd name="T79" fmla="*/ 2147483646 h 57"/>
                <a:gd name="T80" fmla="*/ 2147483646 w 82"/>
                <a:gd name="T81" fmla="*/ 2147483646 h 57"/>
                <a:gd name="T82" fmla="*/ 2147483646 w 82"/>
                <a:gd name="T83" fmla="*/ 2147483646 h 57"/>
                <a:gd name="T84" fmla="*/ 2147483646 w 82"/>
                <a:gd name="T85" fmla="*/ 2147483646 h 57"/>
                <a:gd name="T86" fmla="*/ 2147483646 w 82"/>
                <a:gd name="T87" fmla="*/ 2147483646 h 57"/>
                <a:gd name="T88" fmla="*/ 2147483646 w 82"/>
                <a:gd name="T89" fmla="*/ 2147483646 h 57"/>
                <a:gd name="T90" fmla="*/ 2147483646 w 82"/>
                <a:gd name="T91" fmla="*/ 2147483646 h 57"/>
                <a:gd name="T92" fmla="*/ 2147483646 w 82"/>
                <a:gd name="T93" fmla="*/ 2147483646 h 57"/>
                <a:gd name="T94" fmla="*/ 2147483646 w 82"/>
                <a:gd name="T95" fmla="*/ 2147483646 h 57"/>
                <a:gd name="T96" fmla="*/ 2147483646 w 82"/>
                <a:gd name="T97" fmla="*/ 2147483646 h 57"/>
                <a:gd name="T98" fmla="*/ 2147483646 w 82"/>
                <a:gd name="T99" fmla="*/ 2147483646 h 57"/>
                <a:gd name="T100" fmla="*/ 2147483646 w 82"/>
                <a:gd name="T101" fmla="*/ 2147483646 h 57"/>
                <a:gd name="T102" fmla="*/ 2147483646 w 82"/>
                <a:gd name="T103" fmla="*/ 2147483646 h 57"/>
                <a:gd name="T104" fmla="*/ 2147483646 w 82"/>
                <a:gd name="T105" fmla="*/ 2147483646 h 57"/>
                <a:gd name="T106" fmla="*/ 2147483646 w 82"/>
                <a:gd name="T107" fmla="*/ 2147483646 h 57"/>
                <a:gd name="T108" fmla="*/ 2147483646 w 82"/>
                <a:gd name="T109" fmla="*/ 2147483646 h 57"/>
                <a:gd name="T110" fmla="*/ 2147483646 w 82"/>
                <a:gd name="T111" fmla="*/ 2147483646 h 57"/>
                <a:gd name="T112" fmla="*/ 2147483646 w 82"/>
                <a:gd name="T113" fmla="*/ 2147483646 h 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2" h="57">
                  <a:moveTo>
                    <a:pt x="82" y="49"/>
                  </a:moveTo>
                  <a:cubicBezTo>
                    <a:pt x="82" y="54"/>
                    <a:pt x="79" y="57"/>
                    <a:pt x="74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3" y="57"/>
                    <a:pt x="0" y="54"/>
                    <a:pt x="0" y="4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2" y="49"/>
                  </a:lnTo>
                  <a:close/>
                  <a:moveTo>
                    <a:pt x="10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51"/>
                    <a:pt x="6" y="52"/>
                    <a:pt x="7" y="52"/>
                  </a:cubicBezTo>
                  <a:cubicBezTo>
                    <a:pt x="9" y="52"/>
                    <a:pt x="10" y="51"/>
                    <a:pt x="10" y="49"/>
                  </a:cubicBezTo>
                  <a:lnTo>
                    <a:pt x="10" y="11"/>
                  </a:lnTo>
                  <a:close/>
                  <a:moveTo>
                    <a:pt x="77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15" y="51"/>
                    <a:pt x="15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6" y="52"/>
                    <a:pt x="77" y="51"/>
                    <a:pt x="77" y="49"/>
                  </a:cubicBezTo>
                  <a:lnTo>
                    <a:pt x="77" y="6"/>
                  </a:lnTo>
                  <a:close/>
                  <a:moveTo>
                    <a:pt x="46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46" y="11"/>
                    <a:pt x="46" y="11"/>
                    <a:pt x="46" y="11"/>
                  </a:cubicBezTo>
                  <a:lnTo>
                    <a:pt x="46" y="36"/>
                  </a:lnTo>
                  <a:close/>
                  <a:moveTo>
                    <a:pt x="46" y="47"/>
                  </a:moveTo>
                  <a:cubicBezTo>
                    <a:pt x="20" y="47"/>
                    <a:pt x="20" y="47"/>
                    <a:pt x="20" y="47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46" y="47"/>
                  </a:lnTo>
                  <a:close/>
                  <a:moveTo>
                    <a:pt x="25" y="16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16"/>
                    <a:pt x="41" y="16"/>
                    <a:pt x="41" y="16"/>
                  </a:cubicBezTo>
                  <a:lnTo>
                    <a:pt x="25" y="16"/>
                  </a:lnTo>
                  <a:close/>
                  <a:moveTo>
                    <a:pt x="72" y="16"/>
                  </a:moveTo>
                  <a:cubicBezTo>
                    <a:pt x="51" y="16"/>
                    <a:pt x="51" y="16"/>
                    <a:pt x="51" y="16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72" y="11"/>
                    <a:pt x="72" y="11"/>
                    <a:pt x="72" y="11"/>
                  </a:cubicBezTo>
                  <a:lnTo>
                    <a:pt x="72" y="16"/>
                  </a:lnTo>
                  <a:close/>
                  <a:moveTo>
                    <a:pt x="72" y="26"/>
                  </a:moveTo>
                  <a:cubicBezTo>
                    <a:pt x="51" y="26"/>
                    <a:pt x="51" y="26"/>
                    <a:pt x="51" y="2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72" y="21"/>
                    <a:pt x="72" y="21"/>
                    <a:pt x="72" y="21"/>
                  </a:cubicBezTo>
                  <a:lnTo>
                    <a:pt x="72" y="26"/>
                  </a:lnTo>
                  <a:close/>
                  <a:moveTo>
                    <a:pt x="72" y="36"/>
                  </a:moveTo>
                  <a:cubicBezTo>
                    <a:pt x="51" y="36"/>
                    <a:pt x="51" y="36"/>
                    <a:pt x="51" y="36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72" y="31"/>
                    <a:pt x="72" y="31"/>
                    <a:pt x="72" y="31"/>
                  </a:cubicBezTo>
                  <a:lnTo>
                    <a:pt x="72" y="36"/>
                  </a:lnTo>
                  <a:close/>
                  <a:moveTo>
                    <a:pt x="72" y="47"/>
                  </a:moveTo>
                  <a:cubicBezTo>
                    <a:pt x="51" y="47"/>
                    <a:pt x="51" y="47"/>
                    <a:pt x="51" y="47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72" y="42"/>
                    <a:pt x="72" y="42"/>
                    <a:pt x="72" y="42"/>
                  </a:cubicBezTo>
                  <a:lnTo>
                    <a:pt x="72" y="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4" name="Freeform 114"/>
            <p:cNvSpPr>
              <a:spLocks noEditPoints="1"/>
            </p:cNvSpPr>
            <p:nvPr/>
          </p:nvSpPr>
          <p:spPr bwMode="auto">
            <a:xfrm>
              <a:off x="19239035" y="10863360"/>
              <a:ext cx="359879" cy="359879"/>
            </a:xfrm>
            <a:custGeom>
              <a:avLst/>
              <a:gdLst>
                <a:gd name="T0" fmla="*/ 2147483646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0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2147483646 h 72"/>
                <a:gd name="T20" fmla="*/ 2147483646 w 72"/>
                <a:gd name="T21" fmla="*/ 2147483646 h 72"/>
                <a:gd name="T22" fmla="*/ 2147483646 w 72"/>
                <a:gd name="T23" fmla="*/ 2147483646 h 72"/>
                <a:gd name="T24" fmla="*/ 2147483646 w 72"/>
                <a:gd name="T25" fmla="*/ 2147483646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0 h 72"/>
                <a:gd name="T32" fmla="*/ 2147483646 w 72"/>
                <a:gd name="T33" fmla="*/ 2147483646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72">
                  <a:moveTo>
                    <a:pt x="38" y="50"/>
                  </a:moveTo>
                  <a:cubicBezTo>
                    <a:pt x="38" y="53"/>
                    <a:pt x="38" y="53"/>
                    <a:pt x="38" y="53"/>
                  </a:cubicBezTo>
                  <a:cubicBezTo>
                    <a:pt x="39" y="64"/>
                    <a:pt x="31" y="72"/>
                    <a:pt x="19" y="72"/>
                  </a:cubicBezTo>
                  <a:cubicBezTo>
                    <a:pt x="6" y="72"/>
                    <a:pt x="0" y="61"/>
                    <a:pt x="0" y="49"/>
                  </a:cubicBezTo>
                  <a:cubicBezTo>
                    <a:pt x="1" y="50"/>
                    <a:pt x="6" y="54"/>
                    <a:pt x="8" y="54"/>
                  </a:cubicBezTo>
                  <a:cubicBezTo>
                    <a:pt x="9" y="54"/>
                    <a:pt x="10" y="54"/>
                    <a:pt x="10" y="53"/>
                  </a:cubicBezTo>
                  <a:cubicBezTo>
                    <a:pt x="14" y="44"/>
                    <a:pt x="19" y="42"/>
                    <a:pt x="28" y="42"/>
                  </a:cubicBezTo>
                  <a:cubicBezTo>
                    <a:pt x="30" y="46"/>
                    <a:pt x="34" y="49"/>
                    <a:pt x="38" y="50"/>
                  </a:cubicBezTo>
                  <a:close/>
                  <a:moveTo>
                    <a:pt x="72" y="7"/>
                  </a:moveTo>
                  <a:cubicBezTo>
                    <a:pt x="72" y="9"/>
                    <a:pt x="71" y="11"/>
                    <a:pt x="70" y="13"/>
                  </a:cubicBezTo>
                  <a:cubicBezTo>
                    <a:pt x="67" y="19"/>
                    <a:pt x="56" y="39"/>
                    <a:pt x="51" y="43"/>
                  </a:cubicBezTo>
                  <a:cubicBezTo>
                    <a:pt x="49" y="45"/>
                    <a:pt x="46" y="47"/>
                    <a:pt x="42" y="47"/>
                  </a:cubicBezTo>
                  <a:cubicBezTo>
                    <a:pt x="36" y="47"/>
                    <a:pt x="30" y="41"/>
                    <a:pt x="30" y="34"/>
                  </a:cubicBezTo>
                  <a:cubicBezTo>
                    <a:pt x="30" y="31"/>
                    <a:pt x="31" y="28"/>
                    <a:pt x="34" y="26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61" y="1"/>
                    <a:pt x="63" y="0"/>
                    <a:pt x="65" y="0"/>
                  </a:cubicBezTo>
                  <a:cubicBezTo>
                    <a:pt x="68" y="0"/>
                    <a:pt x="72" y="3"/>
                    <a:pt x="72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5" name="Freeform 115"/>
            <p:cNvSpPr>
              <a:spLocks/>
            </p:cNvSpPr>
            <p:nvPr/>
          </p:nvSpPr>
          <p:spPr bwMode="auto">
            <a:xfrm>
              <a:off x="19963406" y="10888735"/>
              <a:ext cx="249147" cy="309127"/>
            </a:xfrm>
            <a:custGeom>
              <a:avLst/>
              <a:gdLst>
                <a:gd name="T0" fmla="*/ 2147483646 w 50"/>
                <a:gd name="T1" fmla="*/ 2147483646 h 62"/>
                <a:gd name="T2" fmla="*/ 2147483646 w 50"/>
                <a:gd name="T3" fmla="*/ 2147483646 h 62"/>
                <a:gd name="T4" fmla="*/ 2147483646 w 50"/>
                <a:gd name="T5" fmla="*/ 2147483646 h 62"/>
                <a:gd name="T6" fmla="*/ 2147483646 w 50"/>
                <a:gd name="T7" fmla="*/ 2147483646 h 62"/>
                <a:gd name="T8" fmla="*/ 2147483646 w 50"/>
                <a:gd name="T9" fmla="*/ 2147483646 h 62"/>
                <a:gd name="T10" fmla="*/ 2147483646 w 50"/>
                <a:gd name="T11" fmla="*/ 2147483646 h 62"/>
                <a:gd name="T12" fmla="*/ 2147483646 w 50"/>
                <a:gd name="T13" fmla="*/ 2147483646 h 62"/>
                <a:gd name="T14" fmla="*/ 2147483646 w 50"/>
                <a:gd name="T15" fmla="*/ 2147483646 h 62"/>
                <a:gd name="T16" fmla="*/ 2147483646 w 50"/>
                <a:gd name="T17" fmla="*/ 2147483646 h 62"/>
                <a:gd name="T18" fmla="*/ 2147483646 w 50"/>
                <a:gd name="T19" fmla="*/ 2147483646 h 62"/>
                <a:gd name="T20" fmla="*/ 2147483646 w 50"/>
                <a:gd name="T21" fmla="*/ 2147483646 h 62"/>
                <a:gd name="T22" fmla="*/ 2147483646 w 50"/>
                <a:gd name="T23" fmla="*/ 2147483646 h 62"/>
                <a:gd name="T24" fmla="*/ 2147483646 w 50"/>
                <a:gd name="T25" fmla="*/ 2147483646 h 62"/>
                <a:gd name="T26" fmla="*/ 2147483646 w 50"/>
                <a:gd name="T27" fmla="*/ 2147483646 h 62"/>
                <a:gd name="T28" fmla="*/ 2147483646 w 50"/>
                <a:gd name="T29" fmla="*/ 2147483646 h 62"/>
                <a:gd name="T30" fmla="*/ 2147483646 w 50"/>
                <a:gd name="T31" fmla="*/ 2147483646 h 62"/>
                <a:gd name="T32" fmla="*/ 2147483646 w 50"/>
                <a:gd name="T33" fmla="*/ 2147483646 h 62"/>
                <a:gd name="T34" fmla="*/ 2147483646 w 50"/>
                <a:gd name="T35" fmla="*/ 2147483646 h 62"/>
                <a:gd name="T36" fmla="*/ 0 w 50"/>
                <a:gd name="T37" fmla="*/ 2147483646 h 62"/>
                <a:gd name="T38" fmla="*/ 2147483646 w 50"/>
                <a:gd name="T39" fmla="*/ 2147483646 h 62"/>
                <a:gd name="T40" fmla="*/ 2147483646 w 50"/>
                <a:gd name="T41" fmla="*/ 2147483646 h 62"/>
                <a:gd name="T42" fmla="*/ 2147483646 w 50"/>
                <a:gd name="T43" fmla="*/ 0 h 62"/>
                <a:gd name="T44" fmla="*/ 2147483646 w 50"/>
                <a:gd name="T45" fmla="*/ 0 h 62"/>
                <a:gd name="T46" fmla="*/ 2147483646 w 50"/>
                <a:gd name="T47" fmla="*/ 2147483646 h 62"/>
                <a:gd name="T48" fmla="*/ 2147483646 w 50"/>
                <a:gd name="T49" fmla="*/ 2147483646 h 6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0" h="62">
                  <a:moveTo>
                    <a:pt x="50" y="6"/>
                  </a:moveTo>
                  <a:cubicBezTo>
                    <a:pt x="50" y="7"/>
                    <a:pt x="49" y="10"/>
                    <a:pt x="48" y="10"/>
                  </a:cubicBezTo>
                  <a:cubicBezTo>
                    <a:pt x="47" y="10"/>
                    <a:pt x="46" y="9"/>
                    <a:pt x="45" y="10"/>
                  </a:cubicBezTo>
                  <a:cubicBezTo>
                    <a:pt x="45" y="10"/>
                    <a:pt x="44" y="10"/>
                    <a:pt x="44" y="11"/>
                  </a:cubicBezTo>
                  <a:cubicBezTo>
                    <a:pt x="44" y="12"/>
                    <a:pt x="44" y="13"/>
                    <a:pt x="44" y="13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1"/>
                    <a:pt x="43" y="62"/>
                    <a:pt x="42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6" y="62"/>
                    <a:pt x="35" y="61"/>
                    <a:pt x="35" y="6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8" y="62"/>
                    <a:pt x="27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1" y="62"/>
                    <a:pt x="20" y="61"/>
                    <a:pt x="20" y="6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6" y="39"/>
                    <a:pt x="13" y="39"/>
                    <a:pt x="10" y="37"/>
                  </a:cubicBezTo>
                  <a:cubicBezTo>
                    <a:pt x="7" y="36"/>
                    <a:pt x="4" y="33"/>
                    <a:pt x="2" y="30"/>
                  </a:cubicBezTo>
                  <a:cubicBezTo>
                    <a:pt x="1" y="27"/>
                    <a:pt x="0" y="24"/>
                    <a:pt x="0" y="20"/>
                  </a:cubicBezTo>
                  <a:cubicBezTo>
                    <a:pt x="0" y="15"/>
                    <a:pt x="1" y="11"/>
                    <a:pt x="3" y="8"/>
                  </a:cubicBezTo>
                  <a:cubicBezTo>
                    <a:pt x="6" y="5"/>
                    <a:pt x="8" y="3"/>
                    <a:pt x="12" y="2"/>
                  </a:cubicBezTo>
                  <a:cubicBezTo>
                    <a:pt x="15" y="1"/>
                    <a:pt x="21" y="0"/>
                    <a:pt x="2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2"/>
                    <a:pt x="50" y="3"/>
                  </a:cubicBezTo>
                  <a:lnTo>
                    <a:pt x="50" y="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6" name="Freeform 116"/>
            <p:cNvSpPr>
              <a:spLocks noEditPoints="1"/>
            </p:cNvSpPr>
            <p:nvPr/>
          </p:nvSpPr>
          <p:spPr bwMode="auto">
            <a:xfrm>
              <a:off x="20692392" y="10863360"/>
              <a:ext cx="329890" cy="334502"/>
            </a:xfrm>
            <a:custGeom>
              <a:avLst/>
              <a:gdLst>
                <a:gd name="T0" fmla="*/ 2147483646 w 66"/>
                <a:gd name="T1" fmla="*/ 2147483646 h 67"/>
                <a:gd name="T2" fmla="*/ 2147483646 w 66"/>
                <a:gd name="T3" fmla="*/ 2147483646 h 67"/>
                <a:gd name="T4" fmla="*/ 2147483646 w 66"/>
                <a:gd name="T5" fmla="*/ 2147483646 h 67"/>
                <a:gd name="T6" fmla="*/ 2147483646 w 66"/>
                <a:gd name="T7" fmla="*/ 2147483646 h 67"/>
                <a:gd name="T8" fmla="*/ 2147483646 w 66"/>
                <a:gd name="T9" fmla="*/ 2147483646 h 67"/>
                <a:gd name="T10" fmla="*/ 2147483646 w 66"/>
                <a:gd name="T11" fmla="*/ 2147483646 h 67"/>
                <a:gd name="T12" fmla="*/ 2147483646 w 66"/>
                <a:gd name="T13" fmla="*/ 2147483646 h 67"/>
                <a:gd name="T14" fmla="*/ 0 w 66"/>
                <a:gd name="T15" fmla="*/ 2147483646 h 67"/>
                <a:gd name="T16" fmla="*/ 0 w 66"/>
                <a:gd name="T17" fmla="*/ 2147483646 h 67"/>
                <a:gd name="T18" fmla="*/ 2147483646 w 66"/>
                <a:gd name="T19" fmla="*/ 2147483646 h 67"/>
                <a:gd name="T20" fmla="*/ 2147483646 w 66"/>
                <a:gd name="T21" fmla="*/ 0 h 67"/>
                <a:gd name="T22" fmla="*/ 2147483646 w 66"/>
                <a:gd name="T23" fmla="*/ 0 h 67"/>
                <a:gd name="T24" fmla="*/ 2147483646 w 66"/>
                <a:gd name="T25" fmla="*/ 2147483646 h 67"/>
                <a:gd name="T26" fmla="*/ 2147483646 w 66"/>
                <a:gd name="T27" fmla="*/ 2147483646 h 67"/>
                <a:gd name="T28" fmla="*/ 2147483646 w 66"/>
                <a:gd name="T29" fmla="*/ 2147483646 h 67"/>
                <a:gd name="T30" fmla="*/ 2147483646 w 66"/>
                <a:gd name="T31" fmla="*/ 2147483646 h 67"/>
                <a:gd name="T32" fmla="*/ 2147483646 w 66"/>
                <a:gd name="T33" fmla="*/ 2147483646 h 67"/>
                <a:gd name="T34" fmla="*/ 2147483646 w 66"/>
                <a:gd name="T35" fmla="*/ 2147483646 h 67"/>
                <a:gd name="T36" fmla="*/ 2147483646 w 66"/>
                <a:gd name="T37" fmla="*/ 2147483646 h 67"/>
                <a:gd name="T38" fmla="*/ 2147483646 w 66"/>
                <a:gd name="T39" fmla="*/ 2147483646 h 67"/>
                <a:gd name="T40" fmla="*/ 2147483646 w 66"/>
                <a:gd name="T41" fmla="*/ 2147483646 h 67"/>
                <a:gd name="T42" fmla="*/ 2147483646 w 66"/>
                <a:gd name="T43" fmla="*/ 2147483646 h 67"/>
                <a:gd name="T44" fmla="*/ 2147483646 w 66"/>
                <a:gd name="T45" fmla="*/ 2147483646 h 67"/>
                <a:gd name="T46" fmla="*/ 2147483646 w 66"/>
                <a:gd name="T47" fmla="*/ 2147483646 h 67"/>
                <a:gd name="T48" fmla="*/ 2147483646 w 66"/>
                <a:gd name="T49" fmla="*/ 2147483646 h 67"/>
                <a:gd name="T50" fmla="*/ 2147483646 w 66"/>
                <a:gd name="T51" fmla="*/ 2147483646 h 67"/>
                <a:gd name="T52" fmla="*/ 2147483646 w 66"/>
                <a:gd name="T53" fmla="*/ 2147483646 h 67"/>
                <a:gd name="T54" fmla="*/ 2147483646 w 66"/>
                <a:gd name="T55" fmla="*/ 2147483646 h 67"/>
                <a:gd name="T56" fmla="*/ 2147483646 w 66"/>
                <a:gd name="T57" fmla="*/ 2147483646 h 67"/>
                <a:gd name="T58" fmla="*/ 2147483646 w 66"/>
                <a:gd name="T59" fmla="*/ 2147483646 h 67"/>
                <a:gd name="T60" fmla="*/ 2147483646 w 66"/>
                <a:gd name="T61" fmla="*/ 2147483646 h 67"/>
                <a:gd name="T62" fmla="*/ 2147483646 w 66"/>
                <a:gd name="T63" fmla="*/ 2147483646 h 67"/>
                <a:gd name="T64" fmla="*/ 2147483646 w 66"/>
                <a:gd name="T65" fmla="*/ 2147483646 h 67"/>
                <a:gd name="T66" fmla="*/ 2147483646 w 66"/>
                <a:gd name="T67" fmla="*/ 2147483646 h 67"/>
                <a:gd name="T68" fmla="*/ 2147483646 w 66"/>
                <a:gd name="T69" fmla="*/ 2147483646 h 67"/>
                <a:gd name="T70" fmla="*/ 2147483646 w 66"/>
                <a:gd name="T71" fmla="*/ 2147483646 h 67"/>
                <a:gd name="T72" fmla="*/ 2147483646 w 66"/>
                <a:gd name="T73" fmla="*/ 2147483646 h 67"/>
                <a:gd name="T74" fmla="*/ 2147483646 w 66"/>
                <a:gd name="T75" fmla="*/ 2147483646 h 67"/>
                <a:gd name="T76" fmla="*/ 2147483646 w 66"/>
                <a:gd name="T77" fmla="*/ 2147483646 h 67"/>
                <a:gd name="T78" fmla="*/ 2147483646 w 66"/>
                <a:gd name="T79" fmla="*/ 2147483646 h 67"/>
                <a:gd name="T80" fmla="*/ 2147483646 w 66"/>
                <a:gd name="T81" fmla="*/ 2147483646 h 67"/>
                <a:gd name="T82" fmla="*/ 2147483646 w 66"/>
                <a:gd name="T83" fmla="*/ 2147483646 h 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6" h="67">
                  <a:moveTo>
                    <a:pt x="49" y="34"/>
                  </a:moveTo>
                  <a:cubicBezTo>
                    <a:pt x="43" y="39"/>
                    <a:pt x="33" y="41"/>
                    <a:pt x="25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19" y="42"/>
                    <a:pt x="19" y="4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8"/>
                    <a:pt x="13" y="60"/>
                    <a:pt x="11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59"/>
                    <a:pt x="0" y="57"/>
                  </a:cubicBezTo>
                  <a:cubicBezTo>
                    <a:pt x="0" y="57"/>
                    <a:pt x="0" y="56"/>
                    <a:pt x="0" y="5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4" y="0"/>
                    <a:pt x="1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6" y="0"/>
                    <a:pt x="58" y="2"/>
                    <a:pt x="58" y="17"/>
                  </a:cubicBezTo>
                  <a:cubicBezTo>
                    <a:pt x="58" y="24"/>
                    <a:pt x="55" y="30"/>
                    <a:pt x="49" y="34"/>
                  </a:cubicBezTo>
                  <a:close/>
                  <a:moveTo>
                    <a:pt x="57" y="42"/>
                  </a:moveTo>
                  <a:cubicBezTo>
                    <a:pt x="50" y="47"/>
                    <a:pt x="41" y="48"/>
                    <a:pt x="32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8" y="48"/>
                    <a:pt x="26" y="49"/>
                    <a:pt x="26" y="51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6"/>
                    <a:pt x="21" y="67"/>
                    <a:pt x="19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9" y="67"/>
                    <a:pt x="7" y="66"/>
                    <a:pt x="7" y="64"/>
                  </a:cubicBezTo>
                  <a:cubicBezTo>
                    <a:pt x="7" y="63"/>
                    <a:pt x="7" y="63"/>
                    <a:pt x="8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2"/>
                    <a:pt x="17" y="60"/>
                    <a:pt x="18" y="58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4"/>
                    <a:pt x="23" y="43"/>
                    <a:pt x="25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6" y="43"/>
                    <a:pt x="45" y="41"/>
                    <a:pt x="52" y="36"/>
                  </a:cubicBezTo>
                  <a:cubicBezTo>
                    <a:pt x="57" y="32"/>
                    <a:pt x="60" y="26"/>
                    <a:pt x="60" y="19"/>
                  </a:cubicBezTo>
                  <a:cubicBezTo>
                    <a:pt x="60" y="16"/>
                    <a:pt x="60" y="13"/>
                    <a:pt x="58" y="11"/>
                  </a:cubicBezTo>
                  <a:cubicBezTo>
                    <a:pt x="64" y="14"/>
                    <a:pt x="66" y="19"/>
                    <a:pt x="66" y="24"/>
                  </a:cubicBezTo>
                  <a:cubicBezTo>
                    <a:pt x="66" y="32"/>
                    <a:pt x="63" y="37"/>
                    <a:pt x="57" y="42"/>
                  </a:cubicBezTo>
                  <a:close/>
                  <a:moveTo>
                    <a:pt x="32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7" y="12"/>
                    <a:pt x="26" y="13"/>
                    <a:pt x="25" y="1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7"/>
                  </a:cubicBezTo>
                  <a:cubicBezTo>
                    <a:pt x="23" y="28"/>
                    <a:pt x="24" y="29"/>
                    <a:pt x="25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34" y="29"/>
                    <a:pt x="41" y="26"/>
                    <a:pt x="41" y="18"/>
                  </a:cubicBezTo>
                  <a:cubicBezTo>
                    <a:pt x="41" y="13"/>
                    <a:pt x="36" y="12"/>
                    <a:pt x="32" y="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7" name="Freeform 117"/>
            <p:cNvSpPr>
              <a:spLocks/>
            </p:cNvSpPr>
            <p:nvPr/>
          </p:nvSpPr>
          <p:spPr bwMode="auto">
            <a:xfrm>
              <a:off x="21396002" y="10888735"/>
              <a:ext cx="283750" cy="283751"/>
            </a:xfrm>
            <a:custGeom>
              <a:avLst/>
              <a:gdLst>
                <a:gd name="T0" fmla="*/ 2147483646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0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2147483646 h 57"/>
                <a:gd name="T20" fmla="*/ 2147483646 w 57"/>
                <a:gd name="T21" fmla="*/ 0 h 57"/>
                <a:gd name="T22" fmla="*/ 2147483646 w 57"/>
                <a:gd name="T23" fmla="*/ 2147483646 h 57"/>
                <a:gd name="T24" fmla="*/ 2147483646 w 57"/>
                <a:gd name="T25" fmla="*/ 2147483646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7" h="57">
                  <a:moveTo>
                    <a:pt x="56" y="51"/>
                  </a:moveTo>
                  <a:cubicBezTo>
                    <a:pt x="55" y="53"/>
                    <a:pt x="53" y="54"/>
                    <a:pt x="51" y="55"/>
                  </a:cubicBezTo>
                  <a:cubicBezTo>
                    <a:pt x="49" y="56"/>
                    <a:pt x="46" y="57"/>
                    <a:pt x="43" y="57"/>
                  </a:cubicBezTo>
                  <a:cubicBezTo>
                    <a:pt x="40" y="57"/>
                    <a:pt x="36" y="55"/>
                    <a:pt x="33" y="54"/>
                  </a:cubicBezTo>
                  <a:cubicBezTo>
                    <a:pt x="30" y="53"/>
                    <a:pt x="28" y="52"/>
                    <a:pt x="26" y="51"/>
                  </a:cubicBezTo>
                  <a:cubicBezTo>
                    <a:pt x="19" y="47"/>
                    <a:pt x="11" y="38"/>
                    <a:pt x="7" y="32"/>
                  </a:cubicBezTo>
                  <a:cubicBezTo>
                    <a:pt x="5" y="29"/>
                    <a:pt x="4" y="27"/>
                    <a:pt x="3" y="25"/>
                  </a:cubicBezTo>
                  <a:cubicBezTo>
                    <a:pt x="2" y="21"/>
                    <a:pt x="0" y="18"/>
                    <a:pt x="0" y="14"/>
                  </a:cubicBezTo>
                  <a:cubicBezTo>
                    <a:pt x="0" y="11"/>
                    <a:pt x="1" y="9"/>
                    <a:pt x="3" y="7"/>
                  </a:cubicBezTo>
                  <a:cubicBezTo>
                    <a:pt x="4" y="5"/>
                    <a:pt x="5" y="3"/>
                    <a:pt x="7" y="2"/>
                  </a:cubicBezTo>
                  <a:cubicBezTo>
                    <a:pt x="8" y="1"/>
                    <a:pt x="11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4" y="1"/>
                    <a:pt x="15" y="3"/>
                    <a:pt x="15" y="4"/>
                  </a:cubicBezTo>
                  <a:cubicBezTo>
                    <a:pt x="17" y="6"/>
                    <a:pt x="18" y="8"/>
                    <a:pt x="19" y="10"/>
                  </a:cubicBezTo>
                  <a:cubicBezTo>
                    <a:pt x="20" y="12"/>
                    <a:pt x="21" y="13"/>
                    <a:pt x="21" y="14"/>
                  </a:cubicBezTo>
                  <a:cubicBezTo>
                    <a:pt x="21" y="17"/>
                    <a:pt x="14" y="20"/>
                    <a:pt x="14" y="22"/>
                  </a:cubicBezTo>
                  <a:cubicBezTo>
                    <a:pt x="14" y="23"/>
                    <a:pt x="15" y="25"/>
                    <a:pt x="15" y="26"/>
                  </a:cubicBezTo>
                  <a:cubicBezTo>
                    <a:pt x="19" y="33"/>
                    <a:pt x="24" y="38"/>
                    <a:pt x="32" y="42"/>
                  </a:cubicBezTo>
                  <a:cubicBezTo>
                    <a:pt x="33" y="43"/>
                    <a:pt x="34" y="44"/>
                    <a:pt x="35" y="44"/>
                  </a:cubicBezTo>
                  <a:cubicBezTo>
                    <a:pt x="37" y="44"/>
                    <a:pt x="41" y="36"/>
                    <a:pt x="43" y="36"/>
                  </a:cubicBezTo>
                  <a:cubicBezTo>
                    <a:pt x="45" y="36"/>
                    <a:pt x="46" y="38"/>
                    <a:pt x="47" y="38"/>
                  </a:cubicBezTo>
                  <a:cubicBezTo>
                    <a:pt x="49" y="40"/>
                    <a:pt x="52" y="41"/>
                    <a:pt x="54" y="42"/>
                  </a:cubicBezTo>
                  <a:cubicBezTo>
                    <a:pt x="55" y="43"/>
                    <a:pt x="57" y="43"/>
                    <a:pt x="57" y="44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7"/>
                    <a:pt x="56" y="49"/>
                    <a:pt x="56" y="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8" name="Freeform 118"/>
            <p:cNvSpPr>
              <a:spLocks noEditPoints="1"/>
            </p:cNvSpPr>
            <p:nvPr/>
          </p:nvSpPr>
          <p:spPr bwMode="auto">
            <a:xfrm>
              <a:off x="22016562" y="10863360"/>
              <a:ext cx="343731" cy="334502"/>
            </a:xfrm>
            <a:custGeom>
              <a:avLst/>
              <a:gdLst>
                <a:gd name="T0" fmla="*/ 2147483646 w 69"/>
                <a:gd name="T1" fmla="*/ 2147483646 h 67"/>
                <a:gd name="T2" fmla="*/ 2147483646 w 69"/>
                <a:gd name="T3" fmla="*/ 2147483646 h 67"/>
                <a:gd name="T4" fmla="*/ 0 w 69"/>
                <a:gd name="T5" fmla="*/ 2147483646 h 67"/>
                <a:gd name="T6" fmla="*/ 2147483646 w 69"/>
                <a:gd name="T7" fmla="*/ 2147483646 h 67"/>
                <a:gd name="T8" fmla="*/ 2147483646 w 69"/>
                <a:gd name="T9" fmla="*/ 2147483646 h 67"/>
                <a:gd name="T10" fmla="*/ 2147483646 w 69"/>
                <a:gd name="T11" fmla="*/ 2147483646 h 67"/>
                <a:gd name="T12" fmla="*/ 2147483646 w 69"/>
                <a:gd name="T13" fmla="*/ 2147483646 h 67"/>
                <a:gd name="T14" fmla="*/ 2147483646 w 69"/>
                <a:gd name="T15" fmla="*/ 0 h 67"/>
                <a:gd name="T16" fmla="*/ 2147483646 w 69"/>
                <a:gd name="T17" fmla="*/ 2147483646 h 67"/>
                <a:gd name="T18" fmla="*/ 2147483646 w 69"/>
                <a:gd name="T19" fmla="*/ 2147483646 h 67"/>
                <a:gd name="T20" fmla="*/ 2147483646 w 69"/>
                <a:gd name="T21" fmla="*/ 2147483646 h 67"/>
                <a:gd name="T22" fmla="*/ 2147483646 w 69"/>
                <a:gd name="T23" fmla="*/ 2147483646 h 67"/>
                <a:gd name="T24" fmla="*/ 2147483646 w 69"/>
                <a:gd name="T25" fmla="*/ 2147483646 h 67"/>
                <a:gd name="T26" fmla="*/ 2147483646 w 69"/>
                <a:gd name="T27" fmla="*/ 2147483646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67">
                  <a:moveTo>
                    <a:pt x="53" y="58"/>
                  </a:moveTo>
                  <a:cubicBezTo>
                    <a:pt x="47" y="64"/>
                    <a:pt x="39" y="67"/>
                    <a:pt x="31" y="67"/>
                  </a:cubicBezTo>
                  <a:cubicBezTo>
                    <a:pt x="14" y="67"/>
                    <a:pt x="0" y="53"/>
                    <a:pt x="0" y="36"/>
                  </a:cubicBezTo>
                  <a:cubicBezTo>
                    <a:pt x="0" y="19"/>
                    <a:pt x="14" y="5"/>
                    <a:pt x="31" y="5"/>
                  </a:cubicBezTo>
                  <a:cubicBezTo>
                    <a:pt x="31" y="36"/>
                    <a:pt x="31" y="36"/>
                    <a:pt x="31" y="36"/>
                  </a:cubicBezTo>
                  <a:lnTo>
                    <a:pt x="53" y="58"/>
                  </a:lnTo>
                  <a:close/>
                  <a:moveTo>
                    <a:pt x="36" y="31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53" y="0"/>
                    <a:pt x="67" y="14"/>
                    <a:pt x="67" y="31"/>
                  </a:cubicBezTo>
                  <a:lnTo>
                    <a:pt x="36" y="31"/>
                  </a:lnTo>
                  <a:close/>
                  <a:moveTo>
                    <a:pt x="69" y="36"/>
                  </a:moveTo>
                  <a:cubicBezTo>
                    <a:pt x="69" y="45"/>
                    <a:pt x="66" y="53"/>
                    <a:pt x="60" y="58"/>
                  </a:cubicBezTo>
                  <a:cubicBezTo>
                    <a:pt x="38" y="36"/>
                    <a:pt x="38" y="36"/>
                    <a:pt x="38" y="36"/>
                  </a:cubicBezTo>
                  <a:lnTo>
                    <a:pt x="69" y="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49" name="Freeform 119"/>
            <p:cNvSpPr>
              <a:spLocks/>
            </p:cNvSpPr>
            <p:nvPr/>
          </p:nvSpPr>
          <p:spPr bwMode="auto">
            <a:xfrm>
              <a:off x="9266237" y="11449317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0 w 61"/>
                <a:gd name="T53" fmla="*/ 2147483646 h 62"/>
                <a:gd name="T54" fmla="*/ 0 w 61"/>
                <a:gd name="T55" fmla="*/ 2147483646 h 62"/>
                <a:gd name="T56" fmla="*/ 2147483646 w 61"/>
                <a:gd name="T57" fmla="*/ 0 h 62"/>
                <a:gd name="T58" fmla="*/ 2147483646 w 61"/>
                <a:gd name="T59" fmla="*/ 0 h 62"/>
                <a:gd name="T60" fmla="*/ 2147483646 w 61"/>
                <a:gd name="T61" fmla="*/ 2147483646 h 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1" h="62">
                  <a:moveTo>
                    <a:pt x="61" y="12"/>
                  </a:moveTo>
                  <a:cubicBezTo>
                    <a:pt x="61" y="51"/>
                    <a:pt x="61" y="51"/>
                    <a:pt x="61" y="51"/>
                  </a:cubicBezTo>
                  <a:cubicBezTo>
                    <a:pt x="61" y="57"/>
                    <a:pt x="56" y="62"/>
                    <a:pt x="5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0"/>
                    <a:pt x="24" y="57"/>
                    <a:pt x="25" y="54"/>
                  </a:cubicBezTo>
                  <a:cubicBezTo>
                    <a:pt x="25" y="54"/>
                    <a:pt x="25" y="52"/>
                    <a:pt x="27" y="45"/>
                  </a:cubicBezTo>
                  <a:cubicBezTo>
                    <a:pt x="28" y="47"/>
                    <a:pt x="31" y="49"/>
                    <a:pt x="35" y="49"/>
                  </a:cubicBezTo>
                  <a:cubicBezTo>
                    <a:pt x="44" y="49"/>
                    <a:pt x="51" y="40"/>
                    <a:pt x="51" y="28"/>
                  </a:cubicBezTo>
                  <a:cubicBezTo>
                    <a:pt x="51" y="19"/>
                    <a:pt x="43" y="11"/>
                    <a:pt x="32" y="11"/>
                  </a:cubicBezTo>
                  <a:cubicBezTo>
                    <a:pt x="17" y="11"/>
                    <a:pt x="10" y="21"/>
                    <a:pt x="10" y="30"/>
                  </a:cubicBezTo>
                  <a:cubicBezTo>
                    <a:pt x="10" y="35"/>
                    <a:pt x="12" y="40"/>
                    <a:pt x="16" y="41"/>
                  </a:cubicBezTo>
                  <a:cubicBezTo>
                    <a:pt x="17" y="42"/>
                    <a:pt x="18" y="41"/>
                    <a:pt x="18" y="41"/>
                  </a:cubicBezTo>
                  <a:cubicBezTo>
                    <a:pt x="18" y="40"/>
                    <a:pt x="18" y="39"/>
                    <a:pt x="18" y="38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7" y="35"/>
                    <a:pt x="16" y="33"/>
                    <a:pt x="16" y="31"/>
                  </a:cubicBezTo>
                  <a:cubicBezTo>
                    <a:pt x="16" y="23"/>
                    <a:pt x="22" y="16"/>
                    <a:pt x="31" y="16"/>
                  </a:cubicBezTo>
                  <a:cubicBezTo>
                    <a:pt x="39" y="16"/>
                    <a:pt x="44" y="21"/>
                    <a:pt x="44" y="28"/>
                  </a:cubicBezTo>
                  <a:cubicBezTo>
                    <a:pt x="44" y="36"/>
                    <a:pt x="40" y="44"/>
                    <a:pt x="34" y="44"/>
                  </a:cubicBezTo>
                  <a:cubicBezTo>
                    <a:pt x="31" y="44"/>
                    <a:pt x="28" y="41"/>
                    <a:pt x="29" y="38"/>
                  </a:cubicBezTo>
                  <a:cubicBezTo>
                    <a:pt x="30" y="34"/>
                    <a:pt x="32" y="30"/>
                    <a:pt x="32" y="27"/>
                  </a:cubicBezTo>
                  <a:cubicBezTo>
                    <a:pt x="32" y="25"/>
                    <a:pt x="31" y="23"/>
                    <a:pt x="28" y="23"/>
                  </a:cubicBezTo>
                  <a:cubicBezTo>
                    <a:pt x="25" y="23"/>
                    <a:pt x="22" y="26"/>
                    <a:pt x="22" y="30"/>
                  </a:cubicBezTo>
                  <a:cubicBezTo>
                    <a:pt x="22" y="30"/>
                    <a:pt x="22" y="33"/>
                    <a:pt x="23" y="35"/>
                  </a:cubicBezTo>
                  <a:cubicBezTo>
                    <a:pt x="20" y="49"/>
                    <a:pt x="19" y="52"/>
                    <a:pt x="19" y="52"/>
                  </a:cubicBezTo>
                  <a:cubicBezTo>
                    <a:pt x="18" y="56"/>
                    <a:pt x="18" y="60"/>
                    <a:pt x="19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0" name="Freeform 120"/>
            <p:cNvSpPr>
              <a:spLocks noEditPoints="1"/>
            </p:cNvSpPr>
            <p:nvPr/>
          </p:nvSpPr>
          <p:spPr bwMode="auto">
            <a:xfrm>
              <a:off x="9891411" y="11449317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0 w 62"/>
                <a:gd name="T3" fmla="*/ 2147483646 h 62"/>
                <a:gd name="T4" fmla="*/ 2147483646 w 62"/>
                <a:gd name="T5" fmla="*/ 0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  <a:moveTo>
                    <a:pt x="31" y="9"/>
                  </a:moveTo>
                  <a:cubicBezTo>
                    <a:pt x="19" y="9"/>
                    <a:pt x="9" y="19"/>
                    <a:pt x="9" y="31"/>
                  </a:cubicBezTo>
                  <a:cubicBezTo>
                    <a:pt x="9" y="43"/>
                    <a:pt x="19" y="53"/>
                    <a:pt x="31" y="53"/>
                  </a:cubicBezTo>
                  <a:cubicBezTo>
                    <a:pt x="43" y="53"/>
                    <a:pt x="53" y="43"/>
                    <a:pt x="53" y="31"/>
                  </a:cubicBezTo>
                  <a:cubicBezTo>
                    <a:pt x="53" y="19"/>
                    <a:pt x="43" y="9"/>
                    <a:pt x="31" y="9"/>
                  </a:cubicBezTo>
                  <a:close/>
                  <a:moveTo>
                    <a:pt x="47" y="34"/>
                  </a:moveTo>
                  <a:cubicBezTo>
                    <a:pt x="25" y="46"/>
                    <a:pt x="25" y="46"/>
                    <a:pt x="25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3" y="47"/>
                    <a:pt x="23" y="47"/>
                    <a:pt x="22" y="46"/>
                  </a:cubicBezTo>
                  <a:cubicBezTo>
                    <a:pt x="22" y="46"/>
                    <a:pt x="21" y="45"/>
                    <a:pt x="21" y="44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2" y="17"/>
                    <a:pt x="22" y="16"/>
                  </a:cubicBezTo>
                  <a:cubicBezTo>
                    <a:pt x="23" y="16"/>
                    <a:pt x="24" y="16"/>
                    <a:pt x="25" y="16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2"/>
                    <a:pt x="48" y="33"/>
                    <a:pt x="47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1" name="Freeform 121"/>
            <p:cNvSpPr>
              <a:spLocks noEditPoints="1"/>
            </p:cNvSpPr>
            <p:nvPr/>
          </p:nvSpPr>
          <p:spPr bwMode="auto">
            <a:xfrm>
              <a:off x="10608862" y="11449317"/>
              <a:ext cx="311433" cy="309127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0 w 62"/>
                <a:gd name="T7" fmla="*/ 2147483646 h 62"/>
                <a:gd name="T8" fmla="*/ 0 w 62"/>
                <a:gd name="T9" fmla="*/ 2147483646 h 62"/>
                <a:gd name="T10" fmla="*/ 2147483646 w 62"/>
                <a:gd name="T11" fmla="*/ 0 h 62"/>
                <a:gd name="T12" fmla="*/ 2147483646 w 62"/>
                <a:gd name="T13" fmla="*/ 0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2147483646 w 62"/>
                <a:gd name="T59" fmla="*/ 2147483646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2" h="62">
                  <a:moveTo>
                    <a:pt x="62" y="51"/>
                  </a:moveTo>
                  <a:cubicBezTo>
                    <a:pt x="62" y="57"/>
                    <a:pt x="57" y="62"/>
                    <a:pt x="51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6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6" y="0"/>
                    <a:pt x="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6"/>
                    <a:pt x="62" y="12"/>
                  </a:cubicBezTo>
                  <a:lnTo>
                    <a:pt x="62" y="51"/>
                  </a:lnTo>
                  <a:close/>
                  <a:moveTo>
                    <a:pt x="52" y="29"/>
                  </a:moveTo>
                  <a:cubicBezTo>
                    <a:pt x="52" y="27"/>
                    <a:pt x="51" y="26"/>
                    <a:pt x="49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5" y="11"/>
                    <a:pt x="34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1" y="27"/>
                    <a:pt x="11" y="29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5"/>
                    <a:pt x="12" y="36"/>
                    <a:pt x="13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1"/>
                    <a:pt x="27" y="52"/>
                    <a:pt x="29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2"/>
                    <a:pt x="36" y="51"/>
                    <a:pt x="36" y="49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1" y="36"/>
                    <a:pt x="52" y="35"/>
                    <a:pt x="52" y="34"/>
                  </a:cubicBezTo>
                  <a:lnTo>
                    <a:pt x="52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2" name="Freeform 122"/>
            <p:cNvSpPr>
              <a:spLocks/>
            </p:cNvSpPr>
            <p:nvPr/>
          </p:nvSpPr>
          <p:spPr bwMode="auto">
            <a:xfrm>
              <a:off x="11328620" y="11423940"/>
              <a:ext cx="334502" cy="316048"/>
            </a:xfrm>
            <a:custGeom>
              <a:avLst/>
              <a:gdLst>
                <a:gd name="T0" fmla="*/ 2147483646 w 67"/>
                <a:gd name="T1" fmla="*/ 2147483646 h 63"/>
                <a:gd name="T2" fmla="*/ 2147483646 w 67"/>
                <a:gd name="T3" fmla="*/ 2147483646 h 63"/>
                <a:gd name="T4" fmla="*/ 2147483646 w 67"/>
                <a:gd name="T5" fmla="*/ 2147483646 h 63"/>
                <a:gd name="T6" fmla="*/ 2147483646 w 67"/>
                <a:gd name="T7" fmla="*/ 2147483646 h 63"/>
                <a:gd name="T8" fmla="*/ 2147483646 w 67"/>
                <a:gd name="T9" fmla="*/ 2147483646 h 63"/>
                <a:gd name="T10" fmla="*/ 2147483646 w 67"/>
                <a:gd name="T11" fmla="*/ 2147483646 h 63"/>
                <a:gd name="T12" fmla="*/ 2147483646 w 67"/>
                <a:gd name="T13" fmla="*/ 2147483646 h 63"/>
                <a:gd name="T14" fmla="*/ 2147483646 w 67"/>
                <a:gd name="T15" fmla="*/ 2147483646 h 63"/>
                <a:gd name="T16" fmla="*/ 2147483646 w 67"/>
                <a:gd name="T17" fmla="*/ 2147483646 h 63"/>
                <a:gd name="T18" fmla="*/ 2147483646 w 67"/>
                <a:gd name="T19" fmla="*/ 2147483646 h 63"/>
                <a:gd name="T20" fmla="*/ 2147483646 w 67"/>
                <a:gd name="T21" fmla="*/ 2147483646 h 63"/>
                <a:gd name="T22" fmla="*/ 2147483646 w 67"/>
                <a:gd name="T23" fmla="*/ 2147483646 h 63"/>
                <a:gd name="T24" fmla="*/ 2147483646 w 67"/>
                <a:gd name="T25" fmla="*/ 2147483646 h 63"/>
                <a:gd name="T26" fmla="*/ 2147483646 w 67"/>
                <a:gd name="T27" fmla="*/ 2147483646 h 63"/>
                <a:gd name="T28" fmla="*/ 2147483646 w 67"/>
                <a:gd name="T29" fmla="*/ 2147483646 h 63"/>
                <a:gd name="T30" fmla="*/ 0 w 67"/>
                <a:gd name="T31" fmla="*/ 2147483646 h 63"/>
                <a:gd name="T32" fmla="*/ 0 w 67"/>
                <a:gd name="T33" fmla="*/ 2147483646 h 63"/>
                <a:gd name="T34" fmla="*/ 0 w 67"/>
                <a:gd name="T35" fmla="*/ 2147483646 h 63"/>
                <a:gd name="T36" fmla="*/ 0 w 67"/>
                <a:gd name="T37" fmla="*/ 2147483646 h 63"/>
                <a:gd name="T38" fmla="*/ 2147483646 w 67"/>
                <a:gd name="T39" fmla="*/ 2147483646 h 63"/>
                <a:gd name="T40" fmla="*/ 2147483646 w 67"/>
                <a:gd name="T41" fmla="*/ 2147483646 h 63"/>
                <a:gd name="T42" fmla="*/ 2147483646 w 67"/>
                <a:gd name="T43" fmla="*/ 2147483646 h 63"/>
                <a:gd name="T44" fmla="*/ 2147483646 w 67"/>
                <a:gd name="T45" fmla="*/ 2147483646 h 63"/>
                <a:gd name="T46" fmla="*/ 2147483646 w 67"/>
                <a:gd name="T47" fmla="*/ 2147483646 h 63"/>
                <a:gd name="T48" fmla="*/ 2147483646 w 67"/>
                <a:gd name="T49" fmla="*/ 0 h 63"/>
                <a:gd name="T50" fmla="*/ 2147483646 w 67"/>
                <a:gd name="T51" fmla="*/ 2147483646 h 63"/>
                <a:gd name="T52" fmla="*/ 2147483646 w 67"/>
                <a:gd name="T53" fmla="*/ 2147483646 h 63"/>
                <a:gd name="T54" fmla="*/ 2147483646 w 67"/>
                <a:gd name="T55" fmla="*/ 2147483646 h 63"/>
                <a:gd name="T56" fmla="*/ 2147483646 w 67"/>
                <a:gd name="T57" fmla="*/ 2147483646 h 63"/>
                <a:gd name="T58" fmla="*/ 2147483646 w 67"/>
                <a:gd name="T59" fmla="*/ 2147483646 h 63"/>
                <a:gd name="T60" fmla="*/ 2147483646 w 67"/>
                <a:gd name="T61" fmla="*/ 2147483646 h 63"/>
                <a:gd name="T62" fmla="*/ 2147483646 w 67"/>
                <a:gd name="T63" fmla="*/ 2147483646 h 63"/>
                <a:gd name="T64" fmla="*/ 2147483646 w 67"/>
                <a:gd name="T65" fmla="*/ 2147483646 h 63"/>
                <a:gd name="T66" fmla="*/ 2147483646 w 67"/>
                <a:gd name="T67" fmla="*/ 2147483646 h 63"/>
                <a:gd name="T68" fmla="*/ 2147483646 w 67"/>
                <a:gd name="T69" fmla="*/ 2147483646 h 63"/>
                <a:gd name="T70" fmla="*/ 2147483646 w 67"/>
                <a:gd name="T71" fmla="*/ 2147483646 h 63"/>
                <a:gd name="T72" fmla="*/ 2147483646 w 67"/>
                <a:gd name="T73" fmla="*/ 2147483646 h 6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7" h="63">
                  <a:moveTo>
                    <a:pt x="60" y="52"/>
                  </a:moveTo>
                  <a:cubicBezTo>
                    <a:pt x="55" y="52"/>
                    <a:pt x="54" y="48"/>
                    <a:pt x="49" y="48"/>
                  </a:cubicBezTo>
                  <a:cubicBezTo>
                    <a:pt x="46" y="48"/>
                    <a:pt x="45" y="50"/>
                    <a:pt x="45" y="53"/>
                  </a:cubicBezTo>
                  <a:cubicBezTo>
                    <a:pt x="45" y="56"/>
                    <a:pt x="46" y="59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1" y="62"/>
                    <a:pt x="36" y="63"/>
                    <a:pt x="32" y="63"/>
                  </a:cubicBezTo>
                  <a:cubicBezTo>
                    <a:pt x="29" y="63"/>
                    <a:pt x="26" y="62"/>
                    <a:pt x="26" y="59"/>
                  </a:cubicBezTo>
                  <a:cubicBezTo>
                    <a:pt x="26" y="54"/>
                    <a:pt x="31" y="53"/>
                    <a:pt x="31" y="48"/>
                  </a:cubicBezTo>
                  <a:cubicBezTo>
                    <a:pt x="31" y="44"/>
                    <a:pt x="27" y="41"/>
                    <a:pt x="23" y="41"/>
                  </a:cubicBezTo>
                  <a:cubicBezTo>
                    <a:pt x="19" y="41"/>
                    <a:pt x="15" y="44"/>
                    <a:pt x="15" y="48"/>
                  </a:cubicBezTo>
                  <a:cubicBezTo>
                    <a:pt x="15" y="53"/>
                    <a:pt x="19" y="56"/>
                    <a:pt x="19" y="58"/>
                  </a:cubicBezTo>
                  <a:cubicBezTo>
                    <a:pt x="19" y="60"/>
                    <a:pt x="18" y="61"/>
                    <a:pt x="17" y="62"/>
                  </a:cubicBezTo>
                  <a:cubicBezTo>
                    <a:pt x="16" y="63"/>
                    <a:pt x="14" y="63"/>
                    <a:pt x="13" y="63"/>
                  </a:cubicBezTo>
                  <a:cubicBezTo>
                    <a:pt x="9" y="63"/>
                    <a:pt x="6" y="63"/>
                    <a:pt x="3" y="62"/>
                  </a:cubicBezTo>
                  <a:cubicBezTo>
                    <a:pt x="2" y="62"/>
                    <a:pt x="1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1"/>
                    <a:pt x="3" y="21"/>
                  </a:cubicBezTo>
                  <a:cubicBezTo>
                    <a:pt x="6" y="22"/>
                    <a:pt x="9" y="22"/>
                    <a:pt x="13" y="22"/>
                  </a:cubicBezTo>
                  <a:cubicBezTo>
                    <a:pt x="14" y="22"/>
                    <a:pt x="16" y="22"/>
                    <a:pt x="17" y="21"/>
                  </a:cubicBezTo>
                  <a:cubicBezTo>
                    <a:pt x="18" y="20"/>
                    <a:pt x="19" y="19"/>
                    <a:pt x="19" y="17"/>
                  </a:cubicBezTo>
                  <a:cubicBezTo>
                    <a:pt x="19" y="15"/>
                    <a:pt x="15" y="12"/>
                    <a:pt x="15" y="7"/>
                  </a:cubicBezTo>
                  <a:cubicBezTo>
                    <a:pt x="15" y="3"/>
                    <a:pt x="19" y="0"/>
                    <a:pt x="23" y="0"/>
                  </a:cubicBezTo>
                  <a:cubicBezTo>
                    <a:pt x="27" y="0"/>
                    <a:pt x="31" y="3"/>
                    <a:pt x="31" y="7"/>
                  </a:cubicBezTo>
                  <a:cubicBezTo>
                    <a:pt x="31" y="12"/>
                    <a:pt x="26" y="13"/>
                    <a:pt x="26" y="18"/>
                  </a:cubicBezTo>
                  <a:cubicBezTo>
                    <a:pt x="26" y="21"/>
                    <a:pt x="29" y="22"/>
                    <a:pt x="32" y="22"/>
                  </a:cubicBezTo>
                  <a:cubicBezTo>
                    <a:pt x="37" y="22"/>
                    <a:pt x="41" y="21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6" y="23"/>
                    <a:pt x="46" y="24"/>
                  </a:cubicBezTo>
                  <a:cubicBezTo>
                    <a:pt x="45" y="27"/>
                    <a:pt x="45" y="30"/>
                    <a:pt x="45" y="34"/>
                  </a:cubicBezTo>
                  <a:cubicBezTo>
                    <a:pt x="45" y="35"/>
                    <a:pt x="45" y="37"/>
                    <a:pt x="46" y="38"/>
                  </a:cubicBezTo>
                  <a:cubicBezTo>
                    <a:pt x="47" y="39"/>
                    <a:pt x="48" y="40"/>
                    <a:pt x="50" y="40"/>
                  </a:cubicBezTo>
                  <a:cubicBezTo>
                    <a:pt x="52" y="40"/>
                    <a:pt x="55" y="36"/>
                    <a:pt x="60" y="36"/>
                  </a:cubicBezTo>
                  <a:cubicBezTo>
                    <a:pt x="64" y="36"/>
                    <a:pt x="67" y="40"/>
                    <a:pt x="67" y="44"/>
                  </a:cubicBezTo>
                  <a:cubicBezTo>
                    <a:pt x="67" y="49"/>
                    <a:pt x="64" y="52"/>
                    <a:pt x="60" y="5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3" name="Freeform 123"/>
            <p:cNvSpPr>
              <a:spLocks noEditPoints="1"/>
            </p:cNvSpPr>
            <p:nvPr/>
          </p:nvSpPr>
          <p:spPr bwMode="auto">
            <a:xfrm>
              <a:off x="12048378" y="11449317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0 w 62"/>
                <a:gd name="T3" fmla="*/ 2147483646 h 62"/>
                <a:gd name="T4" fmla="*/ 2147483646 w 62"/>
                <a:gd name="T5" fmla="*/ 0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2147483646 w 62"/>
                <a:gd name="T59" fmla="*/ 2147483646 h 62"/>
                <a:gd name="T60" fmla="*/ 2147483646 w 62"/>
                <a:gd name="T61" fmla="*/ 2147483646 h 62"/>
                <a:gd name="T62" fmla="*/ 2147483646 w 62"/>
                <a:gd name="T63" fmla="*/ 2147483646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  <a:moveTo>
                    <a:pt x="32" y="11"/>
                  </a:moveTo>
                  <a:cubicBezTo>
                    <a:pt x="26" y="11"/>
                    <a:pt x="21" y="14"/>
                    <a:pt x="17" y="19"/>
                  </a:cubicBezTo>
                  <a:cubicBezTo>
                    <a:pt x="17" y="20"/>
                    <a:pt x="17" y="21"/>
                    <a:pt x="18" y="21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4" y="25"/>
                    <a:pt x="24" y="25"/>
                    <a:pt x="25" y="25"/>
                  </a:cubicBezTo>
                  <a:cubicBezTo>
                    <a:pt x="27" y="22"/>
                    <a:pt x="27" y="22"/>
                    <a:pt x="28" y="21"/>
                  </a:cubicBezTo>
                  <a:cubicBezTo>
                    <a:pt x="29" y="21"/>
                    <a:pt x="30" y="20"/>
                    <a:pt x="32" y="20"/>
                  </a:cubicBezTo>
                  <a:cubicBezTo>
                    <a:pt x="34" y="20"/>
                    <a:pt x="36" y="22"/>
                    <a:pt x="36" y="24"/>
                  </a:cubicBezTo>
                  <a:cubicBezTo>
                    <a:pt x="36" y="26"/>
                    <a:pt x="35" y="27"/>
                    <a:pt x="33" y="28"/>
                  </a:cubicBezTo>
                  <a:cubicBezTo>
                    <a:pt x="30" y="29"/>
                    <a:pt x="26" y="32"/>
                    <a:pt x="26" y="36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9"/>
                    <a:pt x="27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6" y="39"/>
                    <a:pt x="36" y="38"/>
                    <a:pt x="36" y="38"/>
                  </a:cubicBezTo>
                  <a:cubicBezTo>
                    <a:pt x="36" y="37"/>
                    <a:pt x="38" y="35"/>
                    <a:pt x="40" y="34"/>
                  </a:cubicBezTo>
                  <a:cubicBezTo>
                    <a:pt x="43" y="32"/>
                    <a:pt x="47" y="30"/>
                    <a:pt x="47" y="24"/>
                  </a:cubicBezTo>
                  <a:cubicBezTo>
                    <a:pt x="47" y="16"/>
                    <a:pt x="39" y="11"/>
                    <a:pt x="32" y="11"/>
                  </a:cubicBezTo>
                  <a:close/>
                  <a:moveTo>
                    <a:pt x="36" y="43"/>
                  </a:moveTo>
                  <a:cubicBezTo>
                    <a:pt x="36" y="42"/>
                    <a:pt x="36" y="42"/>
                    <a:pt x="35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6" y="42"/>
                    <a:pt x="26" y="43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7" y="52"/>
                    <a:pt x="27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6" y="52"/>
                    <a:pt x="36" y="51"/>
                    <a:pt x="36" y="51"/>
                  </a:cubicBezTo>
                  <a:lnTo>
                    <a:pt x="36" y="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4" name="Freeform 124"/>
            <p:cNvSpPr>
              <a:spLocks noEditPoints="1"/>
            </p:cNvSpPr>
            <p:nvPr/>
          </p:nvSpPr>
          <p:spPr bwMode="auto">
            <a:xfrm>
              <a:off x="12768136" y="11433167"/>
              <a:ext cx="357571" cy="320662"/>
            </a:xfrm>
            <a:custGeom>
              <a:avLst/>
              <a:gdLst>
                <a:gd name="T0" fmla="*/ 2147483646 w 72"/>
                <a:gd name="T1" fmla="*/ 2147483646 h 64"/>
                <a:gd name="T2" fmla="*/ 2147483646 w 72"/>
                <a:gd name="T3" fmla="*/ 2147483646 h 64"/>
                <a:gd name="T4" fmla="*/ 2147483646 w 72"/>
                <a:gd name="T5" fmla="*/ 2147483646 h 64"/>
                <a:gd name="T6" fmla="*/ 2147483646 w 72"/>
                <a:gd name="T7" fmla="*/ 2147483646 h 64"/>
                <a:gd name="T8" fmla="*/ 2147483646 w 72"/>
                <a:gd name="T9" fmla="*/ 2147483646 h 64"/>
                <a:gd name="T10" fmla="*/ 2147483646 w 72"/>
                <a:gd name="T11" fmla="*/ 2147483646 h 64"/>
                <a:gd name="T12" fmla="*/ 2147483646 w 72"/>
                <a:gd name="T13" fmla="*/ 2147483646 h 64"/>
                <a:gd name="T14" fmla="*/ 2147483646 w 72"/>
                <a:gd name="T15" fmla="*/ 2147483646 h 64"/>
                <a:gd name="T16" fmla="*/ 2147483646 w 72"/>
                <a:gd name="T17" fmla="*/ 2147483646 h 64"/>
                <a:gd name="T18" fmla="*/ 2147483646 w 72"/>
                <a:gd name="T19" fmla="*/ 2147483646 h 64"/>
                <a:gd name="T20" fmla="*/ 0 w 72"/>
                <a:gd name="T21" fmla="*/ 2147483646 h 64"/>
                <a:gd name="T22" fmla="*/ 0 w 72"/>
                <a:gd name="T23" fmla="*/ 2147483646 h 64"/>
                <a:gd name="T24" fmla="*/ 2147483646 w 72"/>
                <a:gd name="T25" fmla="*/ 2147483646 h 64"/>
                <a:gd name="T26" fmla="*/ 2147483646 w 72"/>
                <a:gd name="T27" fmla="*/ 2147483646 h 64"/>
                <a:gd name="T28" fmla="*/ 2147483646 w 72"/>
                <a:gd name="T29" fmla="*/ 2147483646 h 64"/>
                <a:gd name="T30" fmla="*/ 2147483646 w 72"/>
                <a:gd name="T31" fmla="*/ 2147483646 h 64"/>
                <a:gd name="T32" fmla="*/ 2147483646 w 72"/>
                <a:gd name="T33" fmla="*/ 2147483646 h 64"/>
                <a:gd name="T34" fmla="*/ 2147483646 w 72"/>
                <a:gd name="T35" fmla="*/ 2147483646 h 64"/>
                <a:gd name="T36" fmla="*/ 2147483646 w 72"/>
                <a:gd name="T37" fmla="*/ 2147483646 h 64"/>
                <a:gd name="T38" fmla="*/ 2147483646 w 72"/>
                <a:gd name="T39" fmla="*/ 0 h 64"/>
                <a:gd name="T40" fmla="*/ 2147483646 w 72"/>
                <a:gd name="T41" fmla="*/ 0 h 64"/>
                <a:gd name="T42" fmla="*/ 2147483646 w 72"/>
                <a:gd name="T43" fmla="*/ 2147483646 h 64"/>
                <a:gd name="T44" fmla="*/ 2147483646 w 72"/>
                <a:gd name="T45" fmla="*/ 2147483646 h 64"/>
                <a:gd name="T46" fmla="*/ 2147483646 w 72"/>
                <a:gd name="T47" fmla="*/ 2147483646 h 64"/>
                <a:gd name="T48" fmla="*/ 2147483646 w 72"/>
                <a:gd name="T49" fmla="*/ 2147483646 h 64"/>
                <a:gd name="T50" fmla="*/ 2147483646 w 72"/>
                <a:gd name="T51" fmla="*/ 2147483646 h 64"/>
                <a:gd name="T52" fmla="*/ 2147483646 w 72"/>
                <a:gd name="T53" fmla="*/ 2147483646 h 64"/>
                <a:gd name="T54" fmla="*/ 0 w 72"/>
                <a:gd name="T55" fmla="*/ 2147483646 h 64"/>
                <a:gd name="T56" fmla="*/ 0 w 72"/>
                <a:gd name="T57" fmla="*/ 2147483646 h 64"/>
                <a:gd name="T58" fmla="*/ 2147483646 w 72"/>
                <a:gd name="T59" fmla="*/ 2147483646 h 64"/>
                <a:gd name="T60" fmla="*/ 2147483646 w 72"/>
                <a:gd name="T61" fmla="*/ 2147483646 h 64"/>
                <a:gd name="T62" fmla="*/ 2147483646 w 72"/>
                <a:gd name="T63" fmla="*/ 2147483646 h 64"/>
                <a:gd name="T64" fmla="*/ 2147483646 w 72"/>
                <a:gd name="T65" fmla="*/ 2147483646 h 64"/>
                <a:gd name="T66" fmla="*/ 2147483646 w 72"/>
                <a:gd name="T67" fmla="*/ 2147483646 h 64"/>
                <a:gd name="T68" fmla="*/ 2147483646 w 72"/>
                <a:gd name="T69" fmla="*/ 2147483646 h 64"/>
                <a:gd name="T70" fmla="*/ 2147483646 w 72"/>
                <a:gd name="T71" fmla="*/ 2147483646 h 64"/>
                <a:gd name="T72" fmla="*/ 2147483646 w 72"/>
                <a:gd name="T73" fmla="*/ 2147483646 h 64"/>
                <a:gd name="T74" fmla="*/ 2147483646 w 72"/>
                <a:gd name="T75" fmla="*/ 2147483646 h 64"/>
                <a:gd name="T76" fmla="*/ 2147483646 w 72"/>
                <a:gd name="T77" fmla="*/ 2147483646 h 64"/>
                <a:gd name="T78" fmla="*/ 2147483646 w 72"/>
                <a:gd name="T79" fmla="*/ 2147483646 h 64"/>
                <a:gd name="T80" fmla="*/ 2147483646 w 72"/>
                <a:gd name="T81" fmla="*/ 2147483646 h 64"/>
                <a:gd name="T82" fmla="*/ 2147483646 w 72"/>
                <a:gd name="T83" fmla="*/ 2147483646 h 64"/>
                <a:gd name="T84" fmla="*/ 2147483646 w 72"/>
                <a:gd name="T85" fmla="*/ 2147483646 h 64"/>
                <a:gd name="T86" fmla="*/ 2147483646 w 72"/>
                <a:gd name="T87" fmla="*/ 2147483646 h 64"/>
                <a:gd name="T88" fmla="*/ 2147483646 w 72"/>
                <a:gd name="T89" fmla="*/ 2147483646 h 64"/>
                <a:gd name="T90" fmla="*/ 2147483646 w 72"/>
                <a:gd name="T91" fmla="*/ 2147483646 h 64"/>
                <a:gd name="T92" fmla="*/ 2147483646 w 72"/>
                <a:gd name="T93" fmla="*/ 2147483646 h 64"/>
                <a:gd name="T94" fmla="*/ 2147483646 w 72"/>
                <a:gd name="T95" fmla="*/ 2147483646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" h="64">
                  <a:moveTo>
                    <a:pt x="72" y="15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58" y="28"/>
                  </a:cubicBezTo>
                  <a:cubicBezTo>
                    <a:pt x="58" y="28"/>
                    <a:pt x="57" y="27"/>
                    <a:pt x="57" y="27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19"/>
                    <a:pt x="39" y="23"/>
                    <a:pt x="37" y="27"/>
                  </a:cubicBezTo>
                  <a:cubicBezTo>
                    <a:pt x="35" y="29"/>
                    <a:pt x="34" y="31"/>
                    <a:pt x="33" y="34"/>
                  </a:cubicBezTo>
                  <a:cubicBezTo>
                    <a:pt x="29" y="44"/>
                    <a:pt x="24" y="55"/>
                    <a:pt x="1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6" y="45"/>
                    <a:pt x="19" y="41"/>
                    <a:pt x="21" y="37"/>
                  </a:cubicBezTo>
                  <a:cubicBezTo>
                    <a:pt x="22" y="34"/>
                    <a:pt x="23" y="32"/>
                    <a:pt x="24" y="30"/>
                  </a:cubicBezTo>
                  <a:cubicBezTo>
                    <a:pt x="28" y="19"/>
                    <a:pt x="34" y="9"/>
                    <a:pt x="4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0"/>
                    <a:pt x="58" y="0"/>
                    <a:pt x="58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2" y="13"/>
                    <a:pt x="72" y="13"/>
                    <a:pt x="72" y="14"/>
                  </a:cubicBezTo>
                  <a:cubicBezTo>
                    <a:pt x="72" y="14"/>
                    <a:pt x="72" y="14"/>
                    <a:pt x="72" y="15"/>
                  </a:cubicBezTo>
                  <a:close/>
                  <a:moveTo>
                    <a:pt x="22" y="29"/>
                  </a:moveTo>
                  <a:cubicBezTo>
                    <a:pt x="19" y="24"/>
                    <a:pt x="17" y="19"/>
                    <a:pt x="1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" y="9"/>
                    <a:pt x="23" y="12"/>
                    <a:pt x="27" y="18"/>
                  </a:cubicBezTo>
                  <a:cubicBezTo>
                    <a:pt x="25" y="21"/>
                    <a:pt x="23" y="25"/>
                    <a:pt x="22" y="29"/>
                  </a:cubicBezTo>
                  <a:close/>
                  <a:moveTo>
                    <a:pt x="72" y="51"/>
                  </a:moveTo>
                  <a:cubicBezTo>
                    <a:pt x="59" y="63"/>
                    <a:pt x="59" y="63"/>
                    <a:pt x="59" y="63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8" y="64"/>
                    <a:pt x="57" y="63"/>
                    <a:pt x="57" y="63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45" y="55"/>
                    <a:pt x="38" y="56"/>
                    <a:pt x="30" y="46"/>
                  </a:cubicBezTo>
                  <a:cubicBezTo>
                    <a:pt x="33" y="42"/>
                    <a:pt x="34" y="39"/>
                    <a:pt x="36" y="35"/>
                  </a:cubicBezTo>
                  <a:cubicBezTo>
                    <a:pt x="38" y="40"/>
                    <a:pt x="41" y="45"/>
                    <a:pt x="4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8" y="36"/>
                    <a:pt x="58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2" y="49"/>
                    <a:pt x="72" y="49"/>
                    <a:pt x="72" y="50"/>
                  </a:cubicBezTo>
                  <a:cubicBezTo>
                    <a:pt x="72" y="50"/>
                    <a:pt x="72" y="50"/>
                    <a:pt x="72" y="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5" name="Freeform 125"/>
            <p:cNvSpPr>
              <a:spLocks noEditPoints="1"/>
            </p:cNvSpPr>
            <p:nvPr/>
          </p:nvSpPr>
          <p:spPr bwMode="auto">
            <a:xfrm>
              <a:off x="13485586" y="11449317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2147483646 w 61"/>
                <a:gd name="T7" fmla="*/ 2147483646 h 62"/>
                <a:gd name="T8" fmla="*/ 0 w 61"/>
                <a:gd name="T9" fmla="*/ 2147483646 h 62"/>
                <a:gd name="T10" fmla="*/ 0 w 61"/>
                <a:gd name="T11" fmla="*/ 2147483646 h 62"/>
                <a:gd name="T12" fmla="*/ 2147483646 w 61"/>
                <a:gd name="T13" fmla="*/ 0 h 62"/>
                <a:gd name="T14" fmla="*/ 2147483646 w 61"/>
                <a:gd name="T15" fmla="*/ 0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2147483646 w 61"/>
                <a:gd name="T59" fmla="*/ 2147483646 h 62"/>
                <a:gd name="T60" fmla="*/ 2147483646 w 61"/>
                <a:gd name="T61" fmla="*/ 2147483646 h 62"/>
                <a:gd name="T62" fmla="*/ 2147483646 w 61"/>
                <a:gd name="T63" fmla="*/ 2147483646 h 62"/>
                <a:gd name="T64" fmla="*/ 2147483646 w 61"/>
                <a:gd name="T65" fmla="*/ 2147483646 h 62"/>
                <a:gd name="T66" fmla="*/ 2147483646 w 61"/>
                <a:gd name="T67" fmla="*/ 2147483646 h 62"/>
                <a:gd name="T68" fmla="*/ 2147483646 w 61"/>
                <a:gd name="T69" fmla="*/ 2147483646 h 62"/>
                <a:gd name="T70" fmla="*/ 2147483646 w 61"/>
                <a:gd name="T71" fmla="*/ 2147483646 h 62"/>
                <a:gd name="T72" fmla="*/ 2147483646 w 61"/>
                <a:gd name="T73" fmla="*/ 2147483646 h 62"/>
                <a:gd name="T74" fmla="*/ 2147483646 w 61"/>
                <a:gd name="T75" fmla="*/ 2147483646 h 62"/>
                <a:gd name="T76" fmla="*/ 2147483646 w 61"/>
                <a:gd name="T77" fmla="*/ 2147483646 h 62"/>
                <a:gd name="T78" fmla="*/ 2147483646 w 61"/>
                <a:gd name="T79" fmla="*/ 2147483646 h 62"/>
                <a:gd name="T80" fmla="*/ 2147483646 w 61"/>
                <a:gd name="T81" fmla="*/ 2147483646 h 62"/>
                <a:gd name="T82" fmla="*/ 2147483646 w 61"/>
                <a:gd name="T83" fmla="*/ 2147483646 h 62"/>
                <a:gd name="T84" fmla="*/ 2147483646 w 61"/>
                <a:gd name="T85" fmla="*/ 2147483646 h 62"/>
                <a:gd name="T86" fmla="*/ 2147483646 w 61"/>
                <a:gd name="T87" fmla="*/ 2147483646 h 62"/>
                <a:gd name="T88" fmla="*/ 2147483646 w 61"/>
                <a:gd name="T89" fmla="*/ 2147483646 h 62"/>
                <a:gd name="T90" fmla="*/ 2147483646 w 61"/>
                <a:gd name="T91" fmla="*/ 2147483646 h 62"/>
                <a:gd name="T92" fmla="*/ 2147483646 w 61"/>
                <a:gd name="T93" fmla="*/ 2147483646 h 62"/>
                <a:gd name="T94" fmla="*/ 2147483646 w 61"/>
                <a:gd name="T95" fmla="*/ 2147483646 h 62"/>
                <a:gd name="T96" fmla="*/ 2147483646 w 61"/>
                <a:gd name="T97" fmla="*/ 2147483646 h 62"/>
                <a:gd name="T98" fmla="*/ 2147483646 w 61"/>
                <a:gd name="T99" fmla="*/ 2147483646 h 62"/>
                <a:gd name="T100" fmla="*/ 2147483646 w 61"/>
                <a:gd name="T101" fmla="*/ 2147483646 h 62"/>
                <a:gd name="T102" fmla="*/ 2147483646 w 61"/>
                <a:gd name="T103" fmla="*/ 2147483646 h 62"/>
                <a:gd name="T104" fmla="*/ 2147483646 w 61"/>
                <a:gd name="T105" fmla="*/ 2147483646 h 62"/>
                <a:gd name="T106" fmla="*/ 2147483646 w 61"/>
                <a:gd name="T107" fmla="*/ 2147483646 h 62"/>
                <a:gd name="T108" fmla="*/ 2147483646 w 61"/>
                <a:gd name="T109" fmla="*/ 2147483646 h 62"/>
                <a:gd name="T110" fmla="*/ 2147483646 w 61"/>
                <a:gd name="T111" fmla="*/ 2147483646 h 62"/>
                <a:gd name="T112" fmla="*/ 2147483646 w 61"/>
                <a:gd name="T113" fmla="*/ 2147483646 h 62"/>
                <a:gd name="T114" fmla="*/ 2147483646 w 61"/>
                <a:gd name="T115" fmla="*/ 2147483646 h 62"/>
                <a:gd name="T116" fmla="*/ 2147483646 w 61"/>
                <a:gd name="T117" fmla="*/ 2147483646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1" h="62">
                  <a:moveTo>
                    <a:pt x="61" y="13"/>
                  </a:moveTo>
                  <a:cubicBezTo>
                    <a:pt x="61" y="49"/>
                    <a:pt x="61" y="49"/>
                    <a:pt x="61" y="49"/>
                  </a:cubicBezTo>
                  <a:cubicBezTo>
                    <a:pt x="61" y="56"/>
                    <a:pt x="56" y="62"/>
                    <a:pt x="49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6" y="62"/>
                    <a:pt x="0" y="56"/>
                    <a:pt x="0" y="4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6" y="0"/>
                    <a:pt x="61" y="6"/>
                    <a:pt x="61" y="13"/>
                  </a:cubicBezTo>
                  <a:close/>
                  <a:moveTo>
                    <a:pt x="56" y="28"/>
                  </a:moveTo>
                  <a:cubicBezTo>
                    <a:pt x="56" y="26"/>
                    <a:pt x="54" y="23"/>
                    <a:pt x="51" y="23"/>
                  </a:cubicBezTo>
                  <a:cubicBezTo>
                    <a:pt x="49" y="23"/>
                    <a:pt x="48" y="24"/>
                    <a:pt x="47" y="25"/>
                  </a:cubicBezTo>
                  <a:cubicBezTo>
                    <a:pt x="43" y="23"/>
                    <a:pt x="38" y="21"/>
                    <a:pt x="32" y="2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5"/>
                    <a:pt x="46" y="17"/>
                    <a:pt x="49" y="17"/>
                  </a:cubicBezTo>
                  <a:cubicBezTo>
                    <a:pt x="51" y="17"/>
                    <a:pt x="53" y="15"/>
                    <a:pt x="53" y="12"/>
                  </a:cubicBezTo>
                  <a:cubicBezTo>
                    <a:pt x="53" y="9"/>
                    <a:pt x="51" y="7"/>
                    <a:pt x="49" y="7"/>
                  </a:cubicBezTo>
                  <a:cubicBezTo>
                    <a:pt x="47" y="7"/>
                    <a:pt x="45" y="8"/>
                    <a:pt x="44" y="1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4" y="8"/>
                    <a:pt x="34" y="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4" y="21"/>
                    <a:pt x="19" y="23"/>
                    <a:pt x="15" y="25"/>
                  </a:cubicBezTo>
                  <a:cubicBezTo>
                    <a:pt x="14" y="24"/>
                    <a:pt x="12" y="24"/>
                    <a:pt x="11" y="24"/>
                  </a:cubicBezTo>
                  <a:cubicBezTo>
                    <a:pt x="8" y="24"/>
                    <a:pt x="6" y="26"/>
                    <a:pt x="6" y="29"/>
                  </a:cubicBezTo>
                  <a:cubicBezTo>
                    <a:pt x="6" y="31"/>
                    <a:pt x="7" y="32"/>
                    <a:pt x="9" y="33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43"/>
                    <a:pt x="19" y="50"/>
                    <a:pt x="31" y="50"/>
                  </a:cubicBezTo>
                  <a:cubicBezTo>
                    <a:pt x="43" y="50"/>
                    <a:pt x="53" y="43"/>
                    <a:pt x="53" y="35"/>
                  </a:cubicBezTo>
                  <a:cubicBezTo>
                    <a:pt x="53" y="35"/>
                    <a:pt x="53" y="34"/>
                    <a:pt x="53" y="33"/>
                  </a:cubicBezTo>
                  <a:cubicBezTo>
                    <a:pt x="55" y="32"/>
                    <a:pt x="56" y="31"/>
                    <a:pt x="56" y="28"/>
                  </a:cubicBezTo>
                  <a:close/>
                  <a:moveTo>
                    <a:pt x="23" y="36"/>
                  </a:moveTo>
                  <a:cubicBezTo>
                    <a:pt x="21" y="36"/>
                    <a:pt x="20" y="34"/>
                    <a:pt x="20" y="32"/>
                  </a:cubicBezTo>
                  <a:cubicBezTo>
                    <a:pt x="20" y="30"/>
                    <a:pt x="21" y="29"/>
                    <a:pt x="23" y="29"/>
                  </a:cubicBezTo>
                  <a:cubicBezTo>
                    <a:pt x="25" y="29"/>
                    <a:pt x="27" y="30"/>
                    <a:pt x="27" y="32"/>
                  </a:cubicBezTo>
                  <a:cubicBezTo>
                    <a:pt x="27" y="34"/>
                    <a:pt x="25" y="36"/>
                    <a:pt x="23" y="36"/>
                  </a:cubicBezTo>
                  <a:close/>
                  <a:moveTo>
                    <a:pt x="39" y="41"/>
                  </a:moveTo>
                  <a:cubicBezTo>
                    <a:pt x="40" y="42"/>
                    <a:pt x="40" y="42"/>
                    <a:pt x="39" y="43"/>
                  </a:cubicBezTo>
                  <a:cubicBezTo>
                    <a:pt x="38" y="44"/>
                    <a:pt x="35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7" y="45"/>
                    <a:pt x="24" y="44"/>
                    <a:pt x="23" y="43"/>
                  </a:cubicBezTo>
                  <a:cubicBezTo>
                    <a:pt x="22" y="42"/>
                    <a:pt x="22" y="42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5" y="43"/>
                    <a:pt x="28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4" y="43"/>
                    <a:pt x="37" y="43"/>
                    <a:pt x="38" y="41"/>
                  </a:cubicBezTo>
                  <a:cubicBezTo>
                    <a:pt x="38" y="41"/>
                    <a:pt x="39" y="41"/>
                    <a:pt x="39" y="41"/>
                  </a:cubicBezTo>
                  <a:close/>
                  <a:moveTo>
                    <a:pt x="42" y="32"/>
                  </a:moveTo>
                  <a:cubicBezTo>
                    <a:pt x="42" y="34"/>
                    <a:pt x="41" y="36"/>
                    <a:pt x="39" y="36"/>
                  </a:cubicBezTo>
                  <a:cubicBezTo>
                    <a:pt x="37" y="36"/>
                    <a:pt x="35" y="34"/>
                    <a:pt x="35" y="32"/>
                  </a:cubicBezTo>
                  <a:cubicBezTo>
                    <a:pt x="35" y="30"/>
                    <a:pt x="37" y="29"/>
                    <a:pt x="39" y="29"/>
                  </a:cubicBezTo>
                  <a:cubicBezTo>
                    <a:pt x="41" y="29"/>
                    <a:pt x="42" y="30"/>
                    <a:pt x="42" y="32"/>
                  </a:cubicBezTo>
                  <a:close/>
                  <a:moveTo>
                    <a:pt x="46" y="12"/>
                  </a:moveTo>
                  <a:cubicBezTo>
                    <a:pt x="46" y="10"/>
                    <a:pt x="47" y="9"/>
                    <a:pt x="49" y="9"/>
                  </a:cubicBezTo>
                  <a:cubicBezTo>
                    <a:pt x="50" y="9"/>
                    <a:pt x="51" y="10"/>
                    <a:pt x="51" y="12"/>
                  </a:cubicBezTo>
                  <a:cubicBezTo>
                    <a:pt x="51" y="14"/>
                    <a:pt x="50" y="15"/>
                    <a:pt x="49" y="15"/>
                  </a:cubicBezTo>
                  <a:cubicBezTo>
                    <a:pt x="47" y="15"/>
                    <a:pt x="46" y="14"/>
                    <a:pt x="46" y="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6" name="Freeform 126"/>
            <p:cNvSpPr>
              <a:spLocks noEditPoints="1"/>
            </p:cNvSpPr>
            <p:nvPr/>
          </p:nvSpPr>
          <p:spPr bwMode="auto">
            <a:xfrm>
              <a:off x="14205344" y="11479306"/>
              <a:ext cx="309127" cy="253761"/>
            </a:xfrm>
            <a:custGeom>
              <a:avLst/>
              <a:gdLst>
                <a:gd name="T0" fmla="*/ 2147483646 w 62"/>
                <a:gd name="T1" fmla="*/ 2147483646 h 51"/>
                <a:gd name="T2" fmla="*/ 2147483646 w 62"/>
                <a:gd name="T3" fmla="*/ 2147483646 h 51"/>
                <a:gd name="T4" fmla="*/ 2147483646 w 62"/>
                <a:gd name="T5" fmla="*/ 2147483646 h 51"/>
                <a:gd name="T6" fmla="*/ 0 w 62"/>
                <a:gd name="T7" fmla="*/ 2147483646 h 51"/>
                <a:gd name="T8" fmla="*/ 0 w 62"/>
                <a:gd name="T9" fmla="*/ 2147483646 h 51"/>
                <a:gd name="T10" fmla="*/ 2147483646 w 62"/>
                <a:gd name="T11" fmla="*/ 0 h 51"/>
                <a:gd name="T12" fmla="*/ 2147483646 w 62"/>
                <a:gd name="T13" fmla="*/ 0 h 51"/>
                <a:gd name="T14" fmla="*/ 2147483646 w 62"/>
                <a:gd name="T15" fmla="*/ 2147483646 h 51"/>
                <a:gd name="T16" fmla="*/ 2147483646 w 62"/>
                <a:gd name="T17" fmla="*/ 2147483646 h 51"/>
                <a:gd name="T18" fmla="*/ 2147483646 w 62"/>
                <a:gd name="T19" fmla="*/ 2147483646 h 51"/>
                <a:gd name="T20" fmla="*/ 2147483646 w 62"/>
                <a:gd name="T21" fmla="*/ 2147483646 h 51"/>
                <a:gd name="T22" fmla="*/ 2147483646 w 62"/>
                <a:gd name="T23" fmla="*/ 2147483646 h 51"/>
                <a:gd name="T24" fmla="*/ 0 w 62"/>
                <a:gd name="T25" fmla="*/ 2147483646 h 51"/>
                <a:gd name="T26" fmla="*/ 0 w 62"/>
                <a:gd name="T27" fmla="*/ 2147483646 h 51"/>
                <a:gd name="T28" fmla="*/ 2147483646 w 62"/>
                <a:gd name="T29" fmla="*/ 2147483646 h 51"/>
                <a:gd name="T30" fmla="*/ 2147483646 w 62"/>
                <a:gd name="T31" fmla="*/ 2147483646 h 51"/>
                <a:gd name="T32" fmla="*/ 2147483646 w 62"/>
                <a:gd name="T33" fmla="*/ 2147483646 h 51"/>
                <a:gd name="T34" fmla="*/ 2147483646 w 62"/>
                <a:gd name="T35" fmla="*/ 2147483646 h 51"/>
                <a:gd name="T36" fmla="*/ 2147483646 w 62"/>
                <a:gd name="T37" fmla="*/ 2147483646 h 51"/>
                <a:gd name="T38" fmla="*/ 2147483646 w 62"/>
                <a:gd name="T39" fmla="*/ 2147483646 h 51"/>
                <a:gd name="T40" fmla="*/ 2147483646 w 62"/>
                <a:gd name="T41" fmla="*/ 2147483646 h 51"/>
                <a:gd name="T42" fmla="*/ 0 w 62"/>
                <a:gd name="T43" fmla="*/ 2147483646 h 51"/>
                <a:gd name="T44" fmla="*/ 0 w 62"/>
                <a:gd name="T45" fmla="*/ 2147483646 h 51"/>
                <a:gd name="T46" fmla="*/ 2147483646 w 62"/>
                <a:gd name="T47" fmla="*/ 2147483646 h 51"/>
                <a:gd name="T48" fmla="*/ 2147483646 w 62"/>
                <a:gd name="T49" fmla="*/ 2147483646 h 51"/>
                <a:gd name="T50" fmla="*/ 2147483646 w 62"/>
                <a:gd name="T51" fmla="*/ 2147483646 h 51"/>
                <a:gd name="T52" fmla="*/ 2147483646 w 62"/>
                <a:gd name="T53" fmla="*/ 2147483646 h 5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2" h="51">
                  <a:moveTo>
                    <a:pt x="62" y="7"/>
                  </a:moveTo>
                  <a:cubicBezTo>
                    <a:pt x="62" y="9"/>
                    <a:pt x="61" y="10"/>
                    <a:pt x="6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0" y="9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2" y="1"/>
                    <a:pt x="62" y="2"/>
                  </a:cubicBezTo>
                  <a:lnTo>
                    <a:pt x="62" y="7"/>
                  </a:lnTo>
                  <a:close/>
                  <a:moveTo>
                    <a:pt x="62" y="28"/>
                  </a:moveTo>
                  <a:cubicBezTo>
                    <a:pt x="62" y="29"/>
                    <a:pt x="61" y="30"/>
                    <a:pt x="60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0" y="29"/>
                    <a:pt x="0" y="2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1" y="20"/>
                    <a:pt x="62" y="21"/>
                    <a:pt x="62" y="23"/>
                  </a:cubicBezTo>
                  <a:lnTo>
                    <a:pt x="62" y="28"/>
                  </a:lnTo>
                  <a:close/>
                  <a:moveTo>
                    <a:pt x="62" y="48"/>
                  </a:moveTo>
                  <a:cubicBezTo>
                    <a:pt x="62" y="50"/>
                    <a:pt x="61" y="51"/>
                    <a:pt x="6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" y="51"/>
                    <a:pt x="0" y="50"/>
                    <a:pt x="0" y="4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2" y="41"/>
                    <a:pt x="3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1" y="41"/>
                    <a:pt x="62" y="42"/>
                    <a:pt x="62" y="43"/>
                  </a:cubicBezTo>
                  <a:lnTo>
                    <a:pt x="62" y="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7" name="Freeform 127"/>
            <p:cNvSpPr>
              <a:spLocks noEditPoints="1"/>
            </p:cNvSpPr>
            <p:nvPr/>
          </p:nvSpPr>
          <p:spPr bwMode="auto">
            <a:xfrm>
              <a:off x="14925102" y="11504683"/>
              <a:ext cx="387562" cy="228384"/>
            </a:xfrm>
            <a:custGeom>
              <a:avLst/>
              <a:gdLst>
                <a:gd name="T0" fmla="*/ 2147483646 w 78"/>
                <a:gd name="T1" fmla="*/ 2147483646 h 46"/>
                <a:gd name="T2" fmla="*/ 2147483646 w 78"/>
                <a:gd name="T3" fmla="*/ 2147483646 h 46"/>
                <a:gd name="T4" fmla="*/ 2147483646 w 78"/>
                <a:gd name="T5" fmla="*/ 2147483646 h 46"/>
                <a:gd name="T6" fmla="*/ 2147483646 w 78"/>
                <a:gd name="T7" fmla="*/ 2147483646 h 46"/>
                <a:gd name="T8" fmla="*/ 2147483646 w 78"/>
                <a:gd name="T9" fmla="*/ 2147483646 h 46"/>
                <a:gd name="T10" fmla="*/ 2147483646 w 78"/>
                <a:gd name="T11" fmla="*/ 2147483646 h 46"/>
                <a:gd name="T12" fmla="*/ 0 w 78"/>
                <a:gd name="T13" fmla="*/ 2147483646 h 46"/>
                <a:gd name="T14" fmla="*/ 2147483646 w 78"/>
                <a:gd name="T15" fmla="*/ 2147483646 h 46"/>
                <a:gd name="T16" fmla="*/ 2147483646 w 78"/>
                <a:gd name="T17" fmla="*/ 2147483646 h 46"/>
                <a:gd name="T18" fmla="*/ 2147483646 w 78"/>
                <a:gd name="T19" fmla="*/ 0 h 46"/>
                <a:gd name="T20" fmla="*/ 2147483646 w 78"/>
                <a:gd name="T21" fmla="*/ 2147483646 h 46"/>
                <a:gd name="T22" fmla="*/ 2147483646 w 78"/>
                <a:gd name="T23" fmla="*/ 2147483646 h 46"/>
                <a:gd name="T24" fmla="*/ 2147483646 w 78"/>
                <a:gd name="T25" fmla="*/ 2147483646 h 46"/>
                <a:gd name="T26" fmla="*/ 2147483646 w 78"/>
                <a:gd name="T27" fmla="*/ 2147483646 h 46"/>
                <a:gd name="T28" fmla="*/ 2147483646 w 78"/>
                <a:gd name="T29" fmla="*/ 2147483646 h 46"/>
                <a:gd name="T30" fmla="*/ 2147483646 w 78"/>
                <a:gd name="T31" fmla="*/ 2147483646 h 46"/>
                <a:gd name="T32" fmla="*/ 2147483646 w 78"/>
                <a:gd name="T33" fmla="*/ 2147483646 h 46"/>
                <a:gd name="T34" fmla="*/ 2147483646 w 78"/>
                <a:gd name="T35" fmla="*/ 2147483646 h 46"/>
                <a:gd name="T36" fmla="*/ 2147483646 w 78"/>
                <a:gd name="T37" fmla="*/ 2147483646 h 46"/>
                <a:gd name="T38" fmla="*/ 2147483646 w 78"/>
                <a:gd name="T39" fmla="*/ 2147483646 h 46"/>
                <a:gd name="T40" fmla="*/ 2147483646 w 78"/>
                <a:gd name="T41" fmla="*/ 2147483646 h 46"/>
                <a:gd name="T42" fmla="*/ 2147483646 w 78"/>
                <a:gd name="T43" fmla="*/ 2147483646 h 46"/>
                <a:gd name="T44" fmla="*/ 2147483646 w 78"/>
                <a:gd name="T45" fmla="*/ 2147483646 h 46"/>
                <a:gd name="T46" fmla="*/ 2147483646 w 78"/>
                <a:gd name="T47" fmla="*/ 2147483646 h 46"/>
                <a:gd name="T48" fmla="*/ 2147483646 w 78"/>
                <a:gd name="T49" fmla="*/ 2147483646 h 46"/>
                <a:gd name="T50" fmla="*/ 2147483646 w 78"/>
                <a:gd name="T51" fmla="*/ 2147483646 h 46"/>
                <a:gd name="T52" fmla="*/ 2147483646 w 78"/>
                <a:gd name="T53" fmla="*/ 2147483646 h 46"/>
                <a:gd name="T54" fmla="*/ 2147483646 w 78"/>
                <a:gd name="T55" fmla="*/ 2147483646 h 46"/>
                <a:gd name="T56" fmla="*/ 2147483646 w 78"/>
                <a:gd name="T57" fmla="*/ 2147483646 h 46"/>
                <a:gd name="T58" fmla="*/ 2147483646 w 78"/>
                <a:gd name="T59" fmla="*/ 2147483646 h 46"/>
                <a:gd name="T60" fmla="*/ 2147483646 w 78"/>
                <a:gd name="T61" fmla="*/ 2147483646 h 46"/>
                <a:gd name="T62" fmla="*/ 2147483646 w 78"/>
                <a:gd name="T63" fmla="*/ 2147483646 h 46"/>
                <a:gd name="T64" fmla="*/ 2147483646 w 78"/>
                <a:gd name="T65" fmla="*/ 2147483646 h 46"/>
                <a:gd name="T66" fmla="*/ 2147483646 w 78"/>
                <a:gd name="T67" fmla="*/ 2147483646 h 46"/>
                <a:gd name="T68" fmla="*/ 2147483646 w 78"/>
                <a:gd name="T69" fmla="*/ 0 h 46"/>
                <a:gd name="T70" fmla="*/ 2147483646 w 78"/>
                <a:gd name="T71" fmla="*/ 0 h 46"/>
                <a:gd name="T72" fmla="*/ 2147483646 w 78"/>
                <a:gd name="T73" fmla="*/ 2147483646 h 46"/>
                <a:gd name="T74" fmla="*/ 2147483646 w 78"/>
                <a:gd name="T75" fmla="*/ 2147483646 h 46"/>
                <a:gd name="T76" fmla="*/ 2147483646 w 78"/>
                <a:gd name="T77" fmla="*/ 2147483646 h 46"/>
                <a:gd name="T78" fmla="*/ 2147483646 w 78"/>
                <a:gd name="T79" fmla="*/ 2147483646 h 46"/>
                <a:gd name="T80" fmla="*/ 2147483646 w 78"/>
                <a:gd name="T81" fmla="*/ 2147483646 h 46"/>
                <a:gd name="T82" fmla="*/ 2147483646 w 78"/>
                <a:gd name="T83" fmla="*/ 2147483646 h 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8" h="46">
                  <a:moveTo>
                    <a:pt x="51" y="46"/>
                  </a:moveTo>
                  <a:cubicBezTo>
                    <a:pt x="12" y="46"/>
                    <a:pt x="12" y="46"/>
                    <a:pt x="12" y="46"/>
                  </a:cubicBezTo>
                  <a:cubicBezTo>
                    <a:pt x="11" y="46"/>
                    <a:pt x="11" y="44"/>
                    <a:pt x="11" y="43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0" y="19"/>
                    <a:pt x="0" y="18"/>
                  </a:cubicBezTo>
                  <a:cubicBezTo>
                    <a:pt x="0" y="17"/>
                    <a:pt x="1" y="17"/>
                    <a:pt x="1" y="16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8" y="1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7"/>
                    <a:pt x="31" y="17"/>
                    <a:pt x="31" y="18"/>
                  </a:cubicBezTo>
                  <a:cubicBezTo>
                    <a:pt x="31" y="19"/>
                    <a:pt x="30" y="20"/>
                    <a:pt x="29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5"/>
                  </a:cubicBezTo>
                  <a:cubicBezTo>
                    <a:pt x="52" y="45"/>
                    <a:pt x="51" y="46"/>
                    <a:pt x="51" y="46"/>
                  </a:cubicBezTo>
                  <a:close/>
                  <a:moveTo>
                    <a:pt x="77" y="30"/>
                  </a:move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6"/>
                    <a:pt x="62" y="46"/>
                  </a:cubicBezTo>
                  <a:cubicBezTo>
                    <a:pt x="61" y="46"/>
                    <a:pt x="61" y="46"/>
                    <a:pt x="60" y="45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29"/>
                    <a:pt x="47" y="29"/>
                    <a:pt x="47" y="28"/>
                  </a:cubicBezTo>
                  <a:cubicBezTo>
                    <a:pt x="47" y="27"/>
                    <a:pt x="48" y="25"/>
                    <a:pt x="49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3" y="10"/>
                    <a:pt x="33" y="1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1"/>
                    <a:pt x="26" y="1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8" y="0"/>
                    <a:pt x="67" y="1"/>
                    <a:pt x="67" y="2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6" y="25"/>
                    <a:pt x="78" y="27"/>
                    <a:pt x="78" y="28"/>
                  </a:cubicBezTo>
                  <a:cubicBezTo>
                    <a:pt x="78" y="29"/>
                    <a:pt x="77" y="29"/>
                    <a:pt x="77" y="3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8" name="Freeform 128"/>
            <p:cNvSpPr>
              <a:spLocks/>
            </p:cNvSpPr>
            <p:nvPr/>
          </p:nvSpPr>
          <p:spPr bwMode="auto">
            <a:xfrm>
              <a:off x="15642553" y="11449317"/>
              <a:ext cx="311433" cy="309127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0 w 62"/>
                <a:gd name="T29" fmla="*/ 2147483646 h 62"/>
                <a:gd name="T30" fmla="*/ 0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0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22" y="62"/>
                    <a:pt x="13" y="58"/>
                    <a:pt x="8" y="51"/>
                  </a:cubicBezTo>
                  <a:cubicBezTo>
                    <a:pt x="7" y="50"/>
                    <a:pt x="7" y="50"/>
                    <a:pt x="8" y="49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3"/>
                    <a:pt x="14" y="43"/>
                  </a:cubicBezTo>
                  <a:cubicBezTo>
                    <a:pt x="15" y="43"/>
                    <a:pt x="15" y="44"/>
                    <a:pt x="15" y="44"/>
                  </a:cubicBezTo>
                  <a:cubicBezTo>
                    <a:pt x="19" y="49"/>
                    <a:pt x="25" y="52"/>
                    <a:pt x="31" y="52"/>
                  </a:cubicBezTo>
                  <a:cubicBezTo>
                    <a:pt x="43" y="52"/>
                    <a:pt x="52" y="43"/>
                    <a:pt x="52" y="31"/>
                  </a:cubicBezTo>
                  <a:cubicBezTo>
                    <a:pt x="52" y="20"/>
                    <a:pt x="43" y="11"/>
                    <a:pt x="31" y="11"/>
                  </a:cubicBezTo>
                  <a:cubicBezTo>
                    <a:pt x="26" y="11"/>
                    <a:pt x="21" y="13"/>
                    <a:pt x="17" y="16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6"/>
                    <a:pt x="22" y="26"/>
                    <a:pt x="21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6"/>
                    <a:pt x="0" y="25"/>
                    <a:pt x="0" y="2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4"/>
                    <a:pt x="23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59" name="Freeform 129"/>
            <p:cNvSpPr>
              <a:spLocks noEditPoints="1"/>
            </p:cNvSpPr>
            <p:nvPr/>
          </p:nvSpPr>
          <p:spPr bwMode="auto">
            <a:xfrm>
              <a:off x="16362311" y="11449317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0 w 61"/>
                <a:gd name="T7" fmla="*/ 2147483646 h 62"/>
                <a:gd name="T8" fmla="*/ 0 w 61"/>
                <a:gd name="T9" fmla="*/ 2147483646 h 62"/>
                <a:gd name="T10" fmla="*/ 2147483646 w 61"/>
                <a:gd name="T11" fmla="*/ 0 h 62"/>
                <a:gd name="T12" fmla="*/ 2147483646 w 61"/>
                <a:gd name="T13" fmla="*/ 0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2147483646 w 61"/>
                <a:gd name="T59" fmla="*/ 2147483646 h 62"/>
                <a:gd name="T60" fmla="*/ 2147483646 w 61"/>
                <a:gd name="T61" fmla="*/ 2147483646 h 62"/>
                <a:gd name="T62" fmla="*/ 2147483646 w 61"/>
                <a:gd name="T63" fmla="*/ 2147483646 h 62"/>
                <a:gd name="T64" fmla="*/ 2147483646 w 61"/>
                <a:gd name="T65" fmla="*/ 2147483646 h 62"/>
                <a:gd name="T66" fmla="*/ 2147483646 w 61"/>
                <a:gd name="T67" fmla="*/ 2147483646 h 62"/>
                <a:gd name="T68" fmla="*/ 2147483646 w 61"/>
                <a:gd name="T69" fmla="*/ 2147483646 h 62"/>
                <a:gd name="T70" fmla="*/ 2147483646 w 61"/>
                <a:gd name="T71" fmla="*/ 2147483646 h 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1" h="62">
                  <a:moveTo>
                    <a:pt x="61" y="51"/>
                  </a:moveTo>
                  <a:cubicBezTo>
                    <a:pt x="61" y="57"/>
                    <a:pt x="56" y="62"/>
                    <a:pt x="5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lnTo>
                    <a:pt x="61" y="51"/>
                  </a:ln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28" y="20"/>
                    <a:pt x="42" y="34"/>
                    <a:pt x="42" y="51"/>
                  </a:cubicBezTo>
                  <a:cubicBezTo>
                    <a:pt x="42" y="51"/>
                    <a:pt x="43" y="52"/>
                    <a:pt x="43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30"/>
                    <a:pt x="32" y="13"/>
                    <a:pt x="11" y="12"/>
                  </a:cubicBezTo>
                  <a:close/>
                  <a:moveTo>
                    <a:pt x="11" y="27"/>
                  </a:moveTo>
                  <a:cubicBezTo>
                    <a:pt x="11" y="27"/>
                    <a:pt x="11" y="28"/>
                    <a:pt x="10" y="28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1" y="35"/>
                    <a:pt x="11" y="35"/>
                  </a:cubicBezTo>
                  <a:cubicBezTo>
                    <a:pt x="19" y="36"/>
                    <a:pt x="26" y="42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2"/>
                    <a:pt x="34" y="52"/>
                    <a:pt x="34" y="51"/>
                  </a:cubicBezTo>
                  <a:cubicBezTo>
                    <a:pt x="34" y="51"/>
                    <a:pt x="34" y="51"/>
                    <a:pt x="34" y="50"/>
                  </a:cubicBezTo>
                  <a:cubicBezTo>
                    <a:pt x="34" y="38"/>
                    <a:pt x="24" y="28"/>
                    <a:pt x="11" y="27"/>
                  </a:cubicBezTo>
                  <a:close/>
                  <a:moveTo>
                    <a:pt x="15" y="42"/>
                  </a:moveTo>
                  <a:cubicBezTo>
                    <a:pt x="12" y="42"/>
                    <a:pt x="10" y="44"/>
                    <a:pt x="10" y="47"/>
                  </a:cubicBezTo>
                  <a:cubicBezTo>
                    <a:pt x="10" y="50"/>
                    <a:pt x="12" y="52"/>
                    <a:pt x="15" y="52"/>
                  </a:cubicBezTo>
                  <a:cubicBezTo>
                    <a:pt x="18" y="52"/>
                    <a:pt x="20" y="50"/>
                    <a:pt x="20" y="47"/>
                  </a:cubicBezTo>
                  <a:cubicBezTo>
                    <a:pt x="20" y="44"/>
                    <a:pt x="18" y="42"/>
                    <a:pt x="1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0" name="Freeform 130"/>
            <p:cNvSpPr>
              <a:spLocks noEditPoints="1"/>
            </p:cNvSpPr>
            <p:nvPr/>
          </p:nvSpPr>
          <p:spPr bwMode="auto">
            <a:xfrm>
              <a:off x="17082069" y="11449317"/>
              <a:ext cx="334502" cy="334502"/>
            </a:xfrm>
            <a:custGeom>
              <a:avLst/>
              <a:gdLst>
                <a:gd name="T0" fmla="*/ 2147483646 w 67"/>
                <a:gd name="T1" fmla="*/ 2147483646 h 67"/>
                <a:gd name="T2" fmla="*/ 2147483646 w 67"/>
                <a:gd name="T3" fmla="*/ 2147483646 h 67"/>
                <a:gd name="T4" fmla="*/ 2147483646 w 67"/>
                <a:gd name="T5" fmla="*/ 2147483646 h 67"/>
                <a:gd name="T6" fmla="*/ 2147483646 w 67"/>
                <a:gd name="T7" fmla="*/ 2147483646 h 67"/>
                <a:gd name="T8" fmla="*/ 0 w 67"/>
                <a:gd name="T9" fmla="*/ 2147483646 h 67"/>
                <a:gd name="T10" fmla="*/ 2147483646 w 67"/>
                <a:gd name="T11" fmla="*/ 0 h 67"/>
                <a:gd name="T12" fmla="*/ 2147483646 w 67"/>
                <a:gd name="T13" fmla="*/ 2147483646 h 67"/>
                <a:gd name="T14" fmla="*/ 2147483646 w 67"/>
                <a:gd name="T15" fmla="*/ 2147483646 h 67"/>
                <a:gd name="T16" fmla="*/ 2147483646 w 67"/>
                <a:gd name="T17" fmla="*/ 2147483646 h 67"/>
                <a:gd name="T18" fmla="*/ 2147483646 w 67"/>
                <a:gd name="T19" fmla="*/ 2147483646 h 67"/>
                <a:gd name="T20" fmla="*/ 2147483646 w 67"/>
                <a:gd name="T21" fmla="*/ 2147483646 h 67"/>
                <a:gd name="T22" fmla="*/ 2147483646 w 67"/>
                <a:gd name="T23" fmla="*/ 2147483646 h 67"/>
                <a:gd name="T24" fmla="*/ 2147483646 w 67"/>
                <a:gd name="T25" fmla="*/ 2147483646 h 67"/>
                <a:gd name="T26" fmla="*/ 2147483646 w 67"/>
                <a:gd name="T27" fmla="*/ 2147483646 h 67"/>
                <a:gd name="T28" fmla="*/ 2147483646 w 67"/>
                <a:gd name="T29" fmla="*/ 2147483646 h 67"/>
                <a:gd name="T30" fmla="*/ 2147483646 w 67"/>
                <a:gd name="T31" fmla="*/ 2147483646 h 67"/>
                <a:gd name="T32" fmla="*/ 2147483646 w 67"/>
                <a:gd name="T33" fmla="*/ 2147483646 h 67"/>
                <a:gd name="T34" fmla="*/ 2147483646 w 67"/>
                <a:gd name="T35" fmla="*/ 2147483646 h 67"/>
                <a:gd name="T36" fmla="*/ 2147483646 w 67"/>
                <a:gd name="T37" fmla="*/ 2147483646 h 67"/>
                <a:gd name="T38" fmla="*/ 2147483646 w 67"/>
                <a:gd name="T39" fmla="*/ 2147483646 h 67"/>
                <a:gd name="T40" fmla="*/ 2147483646 w 67"/>
                <a:gd name="T41" fmla="*/ 2147483646 h 67"/>
                <a:gd name="T42" fmla="*/ 2147483646 w 67"/>
                <a:gd name="T43" fmla="*/ 2147483646 h 67"/>
                <a:gd name="T44" fmla="*/ 2147483646 w 67"/>
                <a:gd name="T45" fmla="*/ 2147483646 h 67"/>
                <a:gd name="T46" fmla="*/ 2147483646 w 67"/>
                <a:gd name="T47" fmla="*/ 2147483646 h 67"/>
                <a:gd name="T48" fmla="*/ 2147483646 w 67"/>
                <a:gd name="T49" fmla="*/ 2147483646 h 67"/>
                <a:gd name="T50" fmla="*/ 2147483646 w 67"/>
                <a:gd name="T51" fmla="*/ 2147483646 h 67"/>
                <a:gd name="T52" fmla="*/ 2147483646 w 67"/>
                <a:gd name="T53" fmla="*/ 2147483646 h 67"/>
                <a:gd name="T54" fmla="*/ 2147483646 w 67"/>
                <a:gd name="T55" fmla="*/ 2147483646 h 67"/>
                <a:gd name="T56" fmla="*/ 2147483646 w 67"/>
                <a:gd name="T57" fmla="*/ 2147483646 h 67"/>
                <a:gd name="T58" fmla="*/ 2147483646 w 67"/>
                <a:gd name="T59" fmla="*/ 2147483646 h 67"/>
                <a:gd name="T60" fmla="*/ 2147483646 w 67"/>
                <a:gd name="T61" fmla="*/ 2147483646 h 67"/>
                <a:gd name="T62" fmla="*/ 2147483646 w 67"/>
                <a:gd name="T63" fmla="*/ 2147483646 h 67"/>
                <a:gd name="T64" fmla="*/ 2147483646 w 67"/>
                <a:gd name="T65" fmla="*/ 2147483646 h 67"/>
                <a:gd name="T66" fmla="*/ 2147483646 w 67"/>
                <a:gd name="T67" fmla="*/ 2147483646 h 67"/>
                <a:gd name="T68" fmla="*/ 2147483646 w 67"/>
                <a:gd name="T69" fmla="*/ 2147483646 h 67"/>
                <a:gd name="T70" fmla="*/ 2147483646 w 67"/>
                <a:gd name="T71" fmla="*/ 2147483646 h 67"/>
                <a:gd name="T72" fmla="*/ 2147483646 w 67"/>
                <a:gd name="T73" fmla="*/ 2147483646 h 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7" h="67">
                  <a:moveTo>
                    <a:pt x="62" y="67"/>
                  </a:moveTo>
                  <a:cubicBezTo>
                    <a:pt x="61" y="67"/>
                    <a:pt x="59" y="67"/>
                    <a:pt x="59" y="66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0" y="55"/>
                    <a:pt x="34" y="57"/>
                    <a:pt x="29" y="57"/>
                  </a:cubicBezTo>
                  <a:cubicBezTo>
                    <a:pt x="13" y="57"/>
                    <a:pt x="0" y="44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34"/>
                    <a:pt x="55" y="40"/>
                    <a:pt x="52" y="45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59"/>
                    <a:pt x="67" y="61"/>
                    <a:pt x="67" y="62"/>
                  </a:cubicBezTo>
                  <a:cubicBezTo>
                    <a:pt x="67" y="65"/>
                    <a:pt x="65" y="67"/>
                    <a:pt x="62" y="67"/>
                  </a:cubicBezTo>
                  <a:close/>
                  <a:moveTo>
                    <a:pt x="29" y="11"/>
                  </a:moveTo>
                  <a:cubicBezTo>
                    <a:pt x="19" y="11"/>
                    <a:pt x="11" y="19"/>
                    <a:pt x="11" y="29"/>
                  </a:cubicBezTo>
                  <a:cubicBezTo>
                    <a:pt x="11" y="39"/>
                    <a:pt x="19" y="47"/>
                    <a:pt x="29" y="47"/>
                  </a:cubicBezTo>
                  <a:cubicBezTo>
                    <a:pt x="39" y="47"/>
                    <a:pt x="47" y="39"/>
                    <a:pt x="47" y="29"/>
                  </a:cubicBezTo>
                  <a:cubicBezTo>
                    <a:pt x="47" y="19"/>
                    <a:pt x="39" y="11"/>
                    <a:pt x="29" y="11"/>
                  </a:cubicBezTo>
                  <a:close/>
                  <a:moveTo>
                    <a:pt x="42" y="30"/>
                  </a:moveTo>
                  <a:cubicBezTo>
                    <a:pt x="42" y="31"/>
                    <a:pt x="41" y="31"/>
                    <a:pt x="4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1"/>
                    <a:pt x="31" y="42"/>
                    <a:pt x="30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6" y="41"/>
                    <a:pt x="26" y="4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1"/>
                    <a:pt x="16" y="30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7" y="26"/>
                    <a:pt x="1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1" y="1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6"/>
                    <a:pt x="42" y="27"/>
                    <a:pt x="42" y="27"/>
                  </a:cubicBezTo>
                  <a:lnTo>
                    <a:pt x="42" y="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1" name="Freeform 131"/>
            <p:cNvSpPr>
              <a:spLocks/>
            </p:cNvSpPr>
            <p:nvPr/>
          </p:nvSpPr>
          <p:spPr bwMode="auto">
            <a:xfrm>
              <a:off x="17799519" y="11449317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0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0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1" h="62">
                  <a:moveTo>
                    <a:pt x="61" y="49"/>
                  </a:moveTo>
                  <a:cubicBezTo>
                    <a:pt x="61" y="56"/>
                    <a:pt x="56" y="62"/>
                    <a:pt x="49" y="62"/>
                  </a:cubicBezTo>
                  <a:cubicBezTo>
                    <a:pt x="41" y="62"/>
                    <a:pt x="36" y="56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9" y="43"/>
                    <a:pt x="16" y="44"/>
                    <a:pt x="13" y="44"/>
                  </a:cubicBezTo>
                  <a:cubicBezTo>
                    <a:pt x="6" y="44"/>
                    <a:pt x="0" y="38"/>
                    <a:pt x="0" y="31"/>
                  </a:cubicBezTo>
                  <a:cubicBezTo>
                    <a:pt x="0" y="24"/>
                    <a:pt x="6" y="18"/>
                    <a:pt x="13" y="18"/>
                  </a:cubicBezTo>
                  <a:cubicBezTo>
                    <a:pt x="16" y="18"/>
                    <a:pt x="19" y="20"/>
                    <a:pt x="21" y="22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6" y="6"/>
                    <a:pt x="41" y="0"/>
                    <a:pt x="49" y="0"/>
                  </a:cubicBezTo>
                  <a:cubicBezTo>
                    <a:pt x="56" y="0"/>
                    <a:pt x="61" y="6"/>
                    <a:pt x="61" y="13"/>
                  </a:cubicBezTo>
                  <a:cubicBezTo>
                    <a:pt x="61" y="20"/>
                    <a:pt x="56" y="26"/>
                    <a:pt x="49" y="26"/>
                  </a:cubicBezTo>
                  <a:cubicBezTo>
                    <a:pt x="45" y="26"/>
                    <a:pt x="42" y="25"/>
                    <a:pt x="40" y="23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2"/>
                    <a:pt x="25" y="32"/>
                    <a:pt x="25" y="33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38"/>
                    <a:pt x="45" y="36"/>
                    <a:pt x="49" y="36"/>
                  </a:cubicBezTo>
                  <a:cubicBezTo>
                    <a:pt x="56" y="36"/>
                    <a:pt x="61" y="42"/>
                    <a:pt x="61" y="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2" name="Freeform 132"/>
            <p:cNvSpPr>
              <a:spLocks noEditPoints="1"/>
            </p:cNvSpPr>
            <p:nvPr/>
          </p:nvSpPr>
          <p:spPr bwMode="auto">
            <a:xfrm>
              <a:off x="18519277" y="11449317"/>
              <a:ext cx="274524" cy="283750"/>
            </a:xfrm>
            <a:custGeom>
              <a:avLst/>
              <a:gdLst>
                <a:gd name="T0" fmla="*/ 2147483646 w 55"/>
                <a:gd name="T1" fmla="*/ 2147483646 h 57"/>
                <a:gd name="T2" fmla="*/ 2147483646 w 55"/>
                <a:gd name="T3" fmla="*/ 2147483646 h 57"/>
                <a:gd name="T4" fmla="*/ 2147483646 w 55"/>
                <a:gd name="T5" fmla="*/ 2147483646 h 57"/>
                <a:gd name="T6" fmla="*/ 2147483646 w 55"/>
                <a:gd name="T7" fmla="*/ 2147483646 h 57"/>
                <a:gd name="T8" fmla="*/ 2147483646 w 55"/>
                <a:gd name="T9" fmla="*/ 2147483646 h 57"/>
                <a:gd name="T10" fmla="*/ 2147483646 w 55"/>
                <a:gd name="T11" fmla="*/ 2147483646 h 57"/>
                <a:gd name="T12" fmla="*/ 2147483646 w 55"/>
                <a:gd name="T13" fmla="*/ 2147483646 h 57"/>
                <a:gd name="T14" fmla="*/ 2147483646 w 55"/>
                <a:gd name="T15" fmla="*/ 2147483646 h 57"/>
                <a:gd name="T16" fmla="*/ 2147483646 w 55"/>
                <a:gd name="T17" fmla="*/ 2147483646 h 57"/>
                <a:gd name="T18" fmla="*/ 2147483646 w 55"/>
                <a:gd name="T19" fmla="*/ 2147483646 h 57"/>
                <a:gd name="T20" fmla="*/ 0 w 55"/>
                <a:gd name="T21" fmla="*/ 2147483646 h 57"/>
                <a:gd name="T22" fmla="*/ 0 w 55"/>
                <a:gd name="T23" fmla="*/ 2147483646 h 57"/>
                <a:gd name="T24" fmla="*/ 2147483646 w 55"/>
                <a:gd name="T25" fmla="*/ 0 h 57"/>
                <a:gd name="T26" fmla="*/ 2147483646 w 55"/>
                <a:gd name="T27" fmla="*/ 0 h 57"/>
                <a:gd name="T28" fmla="*/ 2147483646 w 55"/>
                <a:gd name="T29" fmla="*/ 2147483646 h 57"/>
                <a:gd name="T30" fmla="*/ 2147483646 w 55"/>
                <a:gd name="T31" fmla="*/ 2147483646 h 57"/>
                <a:gd name="T32" fmla="*/ 2147483646 w 55"/>
                <a:gd name="T33" fmla="*/ 2147483646 h 57"/>
                <a:gd name="T34" fmla="*/ 2147483646 w 55"/>
                <a:gd name="T35" fmla="*/ 2147483646 h 57"/>
                <a:gd name="T36" fmla="*/ 2147483646 w 55"/>
                <a:gd name="T37" fmla="*/ 2147483646 h 57"/>
                <a:gd name="T38" fmla="*/ 2147483646 w 55"/>
                <a:gd name="T39" fmla="*/ 2147483646 h 57"/>
                <a:gd name="T40" fmla="*/ 2147483646 w 55"/>
                <a:gd name="T41" fmla="*/ 2147483646 h 57"/>
                <a:gd name="T42" fmla="*/ 2147483646 w 55"/>
                <a:gd name="T43" fmla="*/ 2147483646 h 57"/>
                <a:gd name="T44" fmla="*/ 2147483646 w 55"/>
                <a:gd name="T45" fmla="*/ 2147483646 h 57"/>
                <a:gd name="T46" fmla="*/ 2147483646 w 55"/>
                <a:gd name="T47" fmla="*/ 2147483646 h 57"/>
                <a:gd name="T48" fmla="*/ 2147483646 w 55"/>
                <a:gd name="T49" fmla="*/ 2147483646 h 57"/>
                <a:gd name="T50" fmla="*/ 2147483646 w 55"/>
                <a:gd name="T51" fmla="*/ 2147483646 h 57"/>
                <a:gd name="T52" fmla="*/ 2147483646 w 55"/>
                <a:gd name="T53" fmla="*/ 2147483646 h 57"/>
                <a:gd name="T54" fmla="*/ 2147483646 w 55"/>
                <a:gd name="T55" fmla="*/ 2147483646 h 57"/>
                <a:gd name="T56" fmla="*/ 2147483646 w 55"/>
                <a:gd name="T57" fmla="*/ 0 h 57"/>
                <a:gd name="T58" fmla="*/ 2147483646 w 55"/>
                <a:gd name="T59" fmla="*/ 0 h 57"/>
                <a:gd name="T60" fmla="*/ 2147483646 w 55"/>
                <a:gd name="T61" fmla="*/ 2147483646 h 57"/>
                <a:gd name="T62" fmla="*/ 2147483646 w 55"/>
                <a:gd name="T63" fmla="*/ 2147483646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5" h="57">
                  <a:moveTo>
                    <a:pt x="40" y="40"/>
                  </a:moveTo>
                  <a:cubicBezTo>
                    <a:pt x="40" y="41"/>
                    <a:pt x="39" y="42"/>
                    <a:pt x="38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1" y="41"/>
                    <a:pt x="31" y="4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14"/>
                    <a:pt x="26" y="9"/>
                    <a:pt x="2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8" y="57"/>
                    <a:pt x="7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0" y="57"/>
                    <a:pt x="0" y="56"/>
                    <a:pt x="0" y="5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lnTo>
                    <a:pt x="40" y="40"/>
                  </a:lnTo>
                  <a:close/>
                  <a:moveTo>
                    <a:pt x="55" y="37"/>
                  </a:moveTo>
                  <a:cubicBezTo>
                    <a:pt x="55" y="48"/>
                    <a:pt x="46" y="57"/>
                    <a:pt x="35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5" y="56"/>
                    <a:pt x="15" y="5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41" y="48"/>
                    <a:pt x="46" y="43"/>
                    <a:pt x="46" y="37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7" y="0"/>
                    <a:pt x="47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5" y="1"/>
                    <a:pt x="55" y="2"/>
                  </a:cubicBezTo>
                  <a:lnTo>
                    <a:pt x="55" y="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3" name="Freeform 133"/>
            <p:cNvSpPr>
              <a:spLocks noEditPoints="1"/>
            </p:cNvSpPr>
            <p:nvPr/>
          </p:nvSpPr>
          <p:spPr bwMode="auto">
            <a:xfrm>
              <a:off x="19239035" y="11479306"/>
              <a:ext cx="309127" cy="253761"/>
            </a:xfrm>
            <a:custGeom>
              <a:avLst/>
              <a:gdLst>
                <a:gd name="T0" fmla="*/ 2147483646 w 62"/>
                <a:gd name="T1" fmla="*/ 2147483646 h 51"/>
                <a:gd name="T2" fmla="*/ 2147483646 w 62"/>
                <a:gd name="T3" fmla="*/ 2147483646 h 51"/>
                <a:gd name="T4" fmla="*/ 2147483646 w 62"/>
                <a:gd name="T5" fmla="*/ 2147483646 h 51"/>
                <a:gd name="T6" fmla="*/ 2147483646 w 62"/>
                <a:gd name="T7" fmla="*/ 2147483646 h 51"/>
                <a:gd name="T8" fmla="*/ 2147483646 w 62"/>
                <a:gd name="T9" fmla="*/ 2147483646 h 51"/>
                <a:gd name="T10" fmla="*/ 2147483646 w 62"/>
                <a:gd name="T11" fmla="*/ 2147483646 h 51"/>
                <a:gd name="T12" fmla="*/ 0 w 62"/>
                <a:gd name="T13" fmla="*/ 2147483646 h 51"/>
                <a:gd name="T14" fmla="*/ 0 w 62"/>
                <a:gd name="T15" fmla="*/ 2147483646 h 51"/>
                <a:gd name="T16" fmla="*/ 2147483646 w 62"/>
                <a:gd name="T17" fmla="*/ 2147483646 h 51"/>
                <a:gd name="T18" fmla="*/ 2147483646 w 62"/>
                <a:gd name="T19" fmla="*/ 2147483646 h 51"/>
                <a:gd name="T20" fmla="*/ 2147483646 w 62"/>
                <a:gd name="T21" fmla="*/ 2147483646 h 51"/>
                <a:gd name="T22" fmla="*/ 2147483646 w 62"/>
                <a:gd name="T23" fmla="*/ 2147483646 h 51"/>
                <a:gd name="T24" fmla="*/ 2147483646 w 62"/>
                <a:gd name="T25" fmla="*/ 2147483646 h 51"/>
                <a:gd name="T26" fmla="*/ 2147483646 w 62"/>
                <a:gd name="T27" fmla="*/ 2147483646 h 51"/>
                <a:gd name="T28" fmla="*/ 2147483646 w 62"/>
                <a:gd name="T29" fmla="*/ 2147483646 h 51"/>
                <a:gd name="T30" fmla="*/ 2147483646 w 62"/>
                <a:gd name="T31" fmla="*/ 2147483646 h 51"/>
                <a:gd name="T32" fmla="*/ 2147483646 w 62"/>
                <a:gd name="T33" fmla="*/ 2147483646 h 51"/>
                <a:gd name="T34" fmla="*/ 2147483646 w 62"/>
                <a:gd name="T35" fmla="*/ 2147483646 h 51"/>
                <a:gd name="T36" fmla="*/ 2147483646 w 62"/>
                <a:gd name="T37" fmla="*/ 2147483646 h 51"/>
                <a:gd name="T38" fmla="*/ 2147483646 w 62"/>
                <a:gd name="T39" fmla="*/ 2147483646 h 51"/>
                <a:gd name="T40" fmla="*/ 2147483646 w 62"/>
                <a:gd name="T41" fmla="*/ 2147483646 h 51"/>
                <a:gd name="T42" fmla="*/ 2147483646 w 62"/>
                <a:gd name="T43" fmla="*/ 2147483646 h 51"/>
                <a:gd name="T44" fmla="*/ 2147483646 w 62"/>
                <a:gd name="T45" fmla="*/ 2147483646 h 51"/>
                <a:gd name="T46" fmla="*/ 2147483646 w 62"/>
                <a:gd name="T47" fmla="*/ 2147483646 h 51"/>
                <a:gd name="T48" fmla="*/ 2147483646 w 62"/>
                <a:gd name="T49" fmla="*/ 2147483646 h 51"/>
                <a:gd name="T50" fmla="*/ 2147483646 w 62"/>
                <a:gd name="T51" fmla="*/ 2147483646 h 51"/>
                <a:gd name="T52" fmla="*/ 2147483646 w 62"/>
                <a:gd name="T53" fmla="*/ 2147483646 h 51"/>
                <a:gd name="T54" fmla="*/ 2147483646 w 62"/>
                <a:gd name="T55" fmla="*/ 0 h 51"/>
                <a:gd name="T56" fmla="*/ 2147483646 w 62"/>
                <a:gd name="T57" fmla="*/ 0 h 51"/>
                <a:gd name="T58" fmla="*/ 2147483646 w 62"/>
                <a:gd name="T59" fmla="*/ 2147483646 h 51"/>
                <a:gd name="T60" fmla="*/ 2147483646 w 62"/>
                <a:gd name="T61" fmla="*/ 2147483646 h 5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2" h="51">
                  <a:moveTo>
                    <a:pt x="47" y="27"/>
                  </a:move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4" y="50"/>
                    <a:pt x="24" y="50"/>
                  </a:cubicBezTo>
                  <a:cubicBezTo>
                    <a:pt x="22" y="50"/>
                    <a:pt x="21" y="49"/>
                    <a:pt x="21" y="47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0" y="34"/>
                    <a:pt x="0" y="3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2" y="15"/>
                    <a:pt x="3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2" y="1"/>
                    <a:pt x="24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4"/>
                    <a:pt x="48" y="25"/>
                    <a:pt x="48" y="25"/>
                  </a:cubicBezTo>
                  <a:cubicBezTo>
                    <a:pt x="48" y="26"/>
                    <a:pt x="48" y="27"/>
                    <a:pt x="47" y="27"/>
                  </a:cubicBezTo>
                  <a:close/>
                  <a:moveTo>
                    <a:pt x="62" y="39"/>
                  </a:moveTo>
                  <a:cubicBezTo>
                    <a:pt x="62" y="46"/>
                    <a:pt x="57" y="51"/>
                    <a:pt x="51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1"/>
                    <a:pt x="36" y="50"/>
                    <a:pt x="36" y="50"/>
                  </a:cubicBezTo>
                  <a:cubicBezTo>
                    <a:pt x="36" y="49"/>
                    <a:pt x="36" y="46"/>
                    <a:pt x="38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4" y="46"/>
                    <a:pt x="57" y="43"/>
                    <a:pt x="57" y="39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8"/>
                    <a:pt x="54" y="5"/>
                    <a:pt x="51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6" y="5"/>
                    <a:pt x="36" y="3"/>
                  </a:cubicBezTo>
                  <a:cubicBezTo>
                    <a:pt x="36" y="2"/>
                    <a:pt x="36" y="0"/>
                    <a:pt x="38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7" y="0"/>
                    <a:pt x="62" y="5"/>
                    <a:pt x="62" y="11"/>
                  </a:cubicBezTo>
                  <a:lnTo>
                    <a:pt x="62" y="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4" name="Freeform 135"/>
            <p:cNvSpPr>
              <a:spLocks noEditPoints="1"/>
            </p:cNvSpPr>
            <p:nvPr/>
          </p:nvSpPr>
          <p:spPr bwMode="auto">
            <a:xfrm>
              <a:off x="20676244" y="11449317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0 w 61"/>
                <a:gd name="T3" fmla="*/ 2147483646 h 62"/>
                <a:gd name="T4" fmla="*/ 2147483646 w 61"/>
                <a:gd name="T5" fmla="*/ 0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1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1" y="14"/>
                    <a:pt x="61" y="31"/>
                  </a:cubicBezTo>
                  <a:cubicBezTo>
                    <a:pt x="61" y="48"/>
                    <a:pt x="48" y="62"/>
                    <a:pt x="31" y="62"/>
                  </a:cubicBezTo>
                  <a:close/>
                  <a:moveTo>
                    <a:pt x="31" y="6"/>
                  </a:moveTo>
                  <a:cubicBezTo>
                    <a:pt x="16" y="6"/>
                    <a:pt x="5" y="17"/>
                    <a:pt x="5" y="31"/>
                  </a:cubicBezTo>
                  <a:cubicBezTo>
                    <a:pt x="5" y="45"/>
                    <a:pt x="16" y="57"/>
                    <a:pt x="31" y="57"/>
                  </a:cubicBezTo>
                  <a:cubicBezTo>
                    <a:pt x="45" y="57"/>
                    <a:pt x="56" y="45"/>
                    <a:pt x="56" y="31"/>
                  </a:cubicBezTo>
                  <a:cubicBezTo>
                    <a:pt x="56" y="17"/>
                    <a:pt x="45" y="6"/>
                    <a:pt x="31" y="6"/>
                  </a:cubicBezTo>
                  <a:close/>
                  <a:moveTo>
                    <a:pt x="20" y="26"/>
                  </a:moveTo>
                  <a:cubicBezTo>
                    <a:pt x="17" y="26"/>
                    <a:pt x="15" y="24"/>
                    <a:pt x="15" y="21"/>
                  </a:cubicBezTo>
                  <a:cubicBezTo>
                    <a:pt x="15" y="18"/>
                    <a:pt x="17" y="16"/>
                    <a:pt x="20" y="16"/>
                  </a:cubicBezTo>
                  <a:cubicBezTo>
                    <a:pt x="23" y="16"/>
                    <a:pt x="25" y="18"/>
                    <a:pt x="25" y="21"/>
                  </a:cubicBezTo>
                  <a:cubicBezTo>
                    <a:pt x="25" y="24"/>
                    <a:pt x="23" y="26"/>
                    <a:pt x="20" y="26"/>
                  </a:cubicBezTo>
                  <a:close/>
                  <a:moveTo>
                    <a:pt x="31" y="49"/>
                  </a:moveTo>
                  <a:cubicBezTo>
                    <a:pt x="24" y="49"/>
                    <a:pt x="18" y="45"/>
                    <a:pt x="16" y="38"/>
                  </a:cubicBezTo>
                  <a:cubicBezTo>
                    <a:pt x="15" y="37"/>
                    <a:pt x="16" y="36"/>
                    <a:pt x="18" y="35"/>
                  </a:cubicBezTo>
                  <a:cubicBezTo>
                    <a:pt x="19" y="35"/>
                    <a:pt x="20" y="36"/>
                    <a:pt x="21" y="37"/>
                  </a:cubicBezTo>
                  <a:cubicBezTo>
                    <a:pt x="22" y="41"/>
                    <a:pt x="26" y="44"/>
                    <a:pt x="31" y="44"/>
                  </a:cubicBezTo>
                  <a:cubicBezTo>
                    <a:pt x="35" y="44"/>
                    <a:pt x="39" y="41"/>
                    <a:pt x="40" y="37"/>
                  </a:cubicBezTo>
                  <a:cubicBezTo>
                    <a:pt x="41" y="36"/>
                    <a:pt x="42" y="35"/>
                    <a:pt x="44" y="35"/>
                  </a:cubicBezTo>
                  <a:cubicBezTo>
                    <a:pt x="45" y="36"/>
                    <a:pt x="46" y="37"/>
                    <a:pt x="45" y="38"/>
                  </a:cubicBezTo>
                  <a:cubicBezTo>
                    <a:pt x="43" y="45"/>
                    <a:pt x="37" y="49"/>
                    <a:pt x="31" y="49"/>
                  </a:cubicBezTo>
                  <a:close/>
                  <a:moveTo>
                    <a:pt x="41" y="26"/>
                  </a:moveTo>
                  <a:cubicBezTo>
                    <a:pt x="38" y="26"/>
                    <a:pt x="36" y="24"/>
                    <a:pt x="36" y="21"/>
                  </a:cubicBezTo>
                  <a:cubicBezTo>
                    <a:pt x="36" y="18"/>
                    <a:pt x="38" y="16"/>
                    <a:pt x="41" y="16"/>
                  </a:cubicBezTo>
                  <a:cubicBezTo>
                    <a:pt x="44" y="16"/>
                    <a:pt x="46" y="18"/>
                    <a:pt x="46" y="21"/>
                  </a:cubicBezTo>
                  <a:cubicBezTo>
                    <a:pt x="46" y="24"/>
                    <a:pt x="44" y="26"/>
                    <a:pt x="41" y="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5" name="Freeform 136"/>
            <p:cNvSpPr>
              <a:spLocks noEditPoints="1"/>
            </p:cNvSpPr>
            <p:nvPr/>
          </p:nvSpPr>
          <p:spPr bwMode="auto">
            <a:xfrm>
              <a:off x="21400616" y="11423940"/>
              <a:ext cx="325274" cy="359879"/>
            </a:xfrm>
            <a:custGeom>
              <a:avLst/>
              <a:gdLst>
                <a:gd name="T0" fmla="*/ 2147483646 w 65"/>
                <a:gd name="T1" fmla="*/ 2147483646 h 72"/>
                <a:gd name="T2" fmla="*/ 2147483646 w 65"/>
                <a:gd name="T3" fmla="*/ 2147483646 h 72"/>
                <a:gd name="T4" fmla="*/ 0 w 65"/>
                <a:gd name="T5" fmla="*/ 2147483646 h 72"/>
                <a:gd name="T6" fmla="*/ 2147483646 w 65"/>
                <a:gd name="T7" fmla="*/ 2147483646 h 72"/>
                <a:gd name="T8" fmla="*/ 2147483646 w 65"/>
                <a:gd name="T9" fmla="*/ 0 h 72"/>
                <a:gd name="T10" fmla="*/ 2147483646 w 65"/>
                <a:gd name="T11" fmla="*/ 2147483646 h 72"/>
                <a:gd name="T12" fmla="*/ 2147483646 w 65"/>
                <a:gd name="T13" fmla="*/ 2147483646 h 72"/>
                <a:gd name="T14" fmla="*/ 2147483646 w 65"/>
                <a:gd name="T15" fmla="*/ 2147483646 h 72"/>
                <a:gd name="T16" fmla="*/ 2147483646 w 65"/>
                <a:gd name="T17" fmla="*/ 2147483646 h 72"/>
                <a:gd name="T18" fmla="*/ 2147483646 w 65"/>
                <a:gd name="T19" fmla="*/ 2147483646 h 72"/>
                <a:gd name="T20" fmla="*/ 2147483646 w 65"/>
                <a:gd name="T21" fmla="*/ 2147483646 h 72"/>
                <a:gd name="T22" fmla="*/ 2147483646 w 65"/>
                <a:gd name="T23" fmla="*/ 2147483646 h 72"/>
                <a:gd name="T24" fmla="*/ 2147483646 w 65"/>
                <a:gd name="T25" fmla="*/ 2147483646 h 72"/>
                <a:gd name="T26" fmla="*/ 2147483646 w 65"/>
                <a:gd name="T27" fmla="*/ 2147483646 h 72"/>
                <a:gd name="T28" fmla="*/ 2147483646 w 65"/>
                <a:gd name="T29" fmla="*/ 2147483646 h 72"/>
                <a:gd name="T30" fmla="*/ 2147483646 w 65"/>
                <a:gd name="T31" fmla="*/ 2147483646 h 72"/>
                <a:gd name="T32" fmla="*/ 2147483646 w 65"/>
                <a:gd name="T33" fmla="*/ 2147483646 h 72"/>
                <a:gd name="T34" fmla="*/ 2147483646 w 65"/>
                <a:gd name="T35" fmla="*/ 2147483646 h 72"/>
                <a:gd name="T36" fmla="*/ 2147483646 w 65"/>
                <a:gd name="T37" fmla="*/ 2147483646 h 72"/>
                <a:gd name="T38" fmla="*/ 2147483646 w 65"/>
                <a:gd name="T39" fmla="*/ 2147483646 h 72"/>
                <a:gd name="T40" fmla="*/ 2147483646 w 65"/>
                <a:gd name="T41" fmla="*/ 2147483646 h 72"/>
                <a:gd name="T42" fmla="*/ 2147483646 w 65"/>
                <a:gd name="T43" fmla="*/ 2147483646 h 72"/>
                <a:gd name="T44" fmla="*/ 2147483646 w 65"/>
                <a:gd name="T45" fmla="*/ 0 h 72"/>
                <a:gd name="T46" fmla="*/ 2147483646 w 65"/>
                <a:gd name="T47" fmla="*/ 2147483646 h 72"/>
                <a:gd name="T48" fmla="*/ 2147483646 w 65"/>
                <a:gd name="T49" fmla="*/ 2147483646 h 72"/>
                <a:gd name="T50" fmla="*/ 2147483646 w 65"/>
                <a:gd name="T51" fmla="*/ 2147483646 h 72"/>
                <a:gd name="T52" fmla="*/ 2147483646 w 65"/>
                <a:gd name="T53" fmla="*/ 2147483646 h 72"/>
                <a:gd name="T54" fmla="*/ 2147483646 w 65"/>
                <a:gd name="T55" fmla="*/ 2147483646 h 72"/>
                <a:gd name="T56" fmla="*/ 2147483646 w 65"/>
                <a:gd name="T57" fmla="*/ 2147483646 h 72"/>
                <a:gd name="T58" fmla="*/ 2147483646 w 65"/>
                <a:gd name="T59" fmla="*/ 2147483646 h 72"/>
                <a:gd name="T60" fmla="*/ 2147483646 w 65"/>
                <a:gd name="T61" fmla="*/ 2147483646 h 72"/>
                <a:gd name="T62" fmla="*/ 2147483646 w 65"/>
                <a:gd name="T63" fmla="*/ 2147483646 h 72"/>
                <a:gd name="T64" fmla="*/ 2147483646 w 65"/>
                <a:gd name="T65" fmla="*/ 2147483646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5" h="72">
                  <a:moveTo>
                    <a:pt x="28" y="59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2"/>
                    <a:pt x="14" y="72"/>
                  </a:cubicBezTo>
                  <a:cubicBezTo>
                    <a:pt x="14" y="72"/>
                    <a:pt x="14" y="72"/>
                    <a:pt x="13" y="7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7"/>
                    <a:pt x="28" y="57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lose/>
                  <a:moveTo>
                    <a:pt x="65" y="72"/>
                  </a:moveTo>
                  <a:cubicBezTo>
                    <a:pt x="54" y="72"/>
                    <a:pt x="54" y="72"/>
                    <a:pt x="54" y="72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5" y="68"/>
                    <a:pt x="65" y="68"/>
                    <a:pt x="65" y="68"/>
                  </a:cubicBezTo>
                  <a:lnTo>
                    <a:pt x="65" y="72"/>
                  </a:lnTo>
                  <a:close/>
                  <a:moveTo>
                    <a:pt x="62" y="31"/>
                  </a:moveTo>
                  <a:cubicBezTo>
                    <a:pt x="38" y="31"/>
                    <a:pt x="38" y="31"/>
                    <a:pt x="38" y="31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6"/>
                    <a:pt x="54" y="5"/>
                    <a:pt x="54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3" y="5"/>
                    <a:pt x="5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7" y="27"/>
                    <a:pt x="4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62" y="22"/>
                    <a:pt x="62" y="22"/>
                    <a:pt x="62" y="22"/>
                  </a:cubicBezTo>
                  <a:lnTo>
                    <a:pt x="62" y="31"/>
                  </a:lnTo>
                  <a:close/>
                  <a:moveTo>
                    <a:pt x="54" y="58"/>
                  </a:moveTo>
                  <a:cubicBezTo>
                    <a:pt x="51" y="49"/>
                    <a:pt x="51" y="49"/>
                    <a:pt x="51" y="49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8"/>
                    <a:pt x="50" y="48"/>
                    <a:pt x="50" y="49"/>
                  </a:cubicBezTo>
                  <a:cubicBezTo>
                    <a:pt x="47" y="58"/>
                    <a:pt x="47" y="58"/>
                    <a:pt x="47" y="58"/>
                  </a:cubicBezTo>
                  <a:lnTo>
                    <a:pt x="54" y="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6" name="Freeform 137"/>
            <p:cNvSpPr>
              <a:spLocks/>
            </p:cNvSpPr>
            <p:nvPr/>
          </p:nvSpPr>
          <p:spPr bwMode="auto">
            <a:xfrm>
              <a:off x="22016562" y="11463158"/>
              <a:ext cx="209930" cy="115346"/>
            </a:xfrm>
            <a:custGeom>
              <a:avLst/>
              <a:gdLst>
                <a:gd name="T0" fmla="*/ 2147483646 w 42"/>
                <a:gd name="T1" fmla="*/ 2147483646 h 23"/>
                <a:gd name="T2" fmla="*/ 2147483646 w 42"/>
                <a:gd name="T3" fmla="*/ 2147483646 h 23"/>
                <a:gd name="T4" fmla="*/ 0 w 42"/>
                <a:gd name="T5" fmla="*/ 2147483646 h 23"/>
                <a:gd name="T6" fmla="*/ 2147483646 w 42"/>
                <a:gd name="T7" fmla="*/ 2147483646 h 23"/>
                <a:gd name="T8" fmla="*/ 2147483646 w 42"/>
                <a:gd name="T9" fmla="*/ 2147483646 h 23"/>
                <a:gd name="T10" fmla="*/ 2147483646 w 42"/>
                <a:gd name="T11" fmla="*/ 0 h 23"/>
                <a:gd name="T12" fmla="*/ 2147483646 w 42"/>
                <a:gd name="T13" fmla="*/ 2147483646 h 23"/>
                <a:gd name="T14" fmla="*/ 2147483646 w 42"/>
                <a:gd name="T15" fmla="*/ 2147483646 h 23"/>
                <a:gd name="T16" fmla="*/ 2147483646 w 42"/>
                <a:gd name="T17" fmla="*/ 2147483646 h 23"/>
                <a:gd name="T18" fmla="*/ 2147483646 w 42"/>
                <a:gd name="T19" fmla="*/ 2147483646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23">
                  <a:moveTo>
                    <a:pt x="39" y="23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0" y="22"/>
                    <a:pt x="0" y="21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2" y="0"/>
                    <a:pt x="22" y="0"/>
                    <a:pt x="23" y="1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2" y="20"/>
                    <a:pt x="42" y="21"/>
                  </a:cubicBezTo>
                  <a:cubicBezTo>
                    <a:pt x="42" y="22"/>
                    <a:pt x="40" y="23"/>
                    <a:pt x="39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7" name="Freeform 138"/>
            <p:cNvSpPr>
              <a:spLocks/>
            </p:cNvSpPr>
            <p:nvPr/>
          </p:nvSpPr>
          <p:spPr bwMode="auto">
            <a:xfrm>
              <a:off x="9266237" y="12023738"/>
              <a:ext cx="205315" cy="115346"/>
            </a:xfrm>
            <a:custGeom>
              <a:avLst/>
              <a:gdLst>
                <a:gd name="T0" fmla="*/ 2147483646 w 41"/>
                <a:gd name="T1" fmla="*/ 2147483646 h 23"/>
                <a:gd name="T2" fmla="*/ 2147483646 w 41"/>
                <a:gd name="T3" fmla="*/ 2147483646 h 23"/>
                <a:gd name="T4" fmla="*/ 0 w 41"/>
                <a:gd name="T5" fmla="*/ 2147483646 h 23"/>
                <a:gd name="T6" fmla="*/ 2147483646 w 41"/>
                <a:gd name="T7" fmla="*/ 2147483646 h 23"/>
                <a:gd name="T8" fmla="*/ 2147483646 w 41"/>
                <a:gd name="T9" fmla="*/ 2147483646 h 23"/>
                <a:gd name="T10" fmla="*/ 2147483646 w 41"/>
                <a:gd name="T11" fmla="*/ 0 h 23"/>
                <a:gd name="T12" fmla="*/ 2147483646 w 41"/>
                <a:gd name="T13" fmla="*/ 2147483646 h 23"/>
                <a:gd name="T14" fmla="*/ 2147483646 w 41"/>
                <a:gd name="T15" fmla="*/ 2147483646 h 23"/>
                <a:gd name="T16" fmla="*/ 2147483646 w 41"/>
                <a:gd name="T17" fmla="*/ 2147483646 h 23"/>
                <a:gd name="T18" fmla="*/ 2147483646 w 41"/>
                <a:gd name="T19" fmla="*/ 2147483646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23">
                  <a:moveTo>
                    <a:pt x="38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9"/>
                    <a:pt x="41" y="20"/>
                    <a:pt x="41" y="21"/>
                  </a:cubicBezTo>
                  <a:cubicBezTo>
                    <a:pt x="41" y="22"/>
                    <a:pt x="40" y="23"/>
                    <a:pt x="38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8" name="Freeform 139"/>
            <p:cNvSpPr>
              <a:spLocks noEditPoints="1"/>
            </p:cNvSpPr>
            <p:nvPr/>
          </p:nvSpPr>
          <p:spPr bwMode="auto">
            <a:xfrm>
              <a:off x="9896024" y="12039887"/>
              <a:ext cx="244533" cy="304513"/>
            </a:xfrm>
            <a:custGeom>
              <a:avLst/>
              <a:gdLst>
                <a:gd name="T0" fmla="*/ 2147483646 w 49"/>
                <a:gd name="T1" fmla="*/ 2147483646 h 61"/>
                <a:gd name="T2" fmla="*/ 0 w 49"/>
                <a:gd name="T3" fmla="*/ 2147483646 h 61"/>
                <a:gd name="T4" fmla="*/ 0 w 49"/>
                <a:gd name="T5" fmla="*/ 2147483646 h 61"/>
                <a:gd name="T6" fmla="*/ 2147483646 w 49"/>
                <a:gd name="T7" fmla="*/ 0 h 61"/>
                <a:gd name="T8" fmla="*/ 2147483646 w 49"/>
                <a:gd name="T9" fmla="*/ 0 h 61"/>
                <a:gd name="T10" fmla="*/ 2147483646 w 49"/>
                <a:gd name="T11" fmla="*/ 2147483646 h 61"/>
                <a:gd name="T12" fmla="*/ 2147483646 w 49"/>
                <a:gd name="T13" fmla="*/ 2147483646 h 61"/>
                <a:gd name="T14" fmla="*/ 2147483646 w 49"/>
                <a:gd name="T15" fmla="*/ 2147483646 h 61"/>
                <a:gd name="T16" fmla="*/ 0 w 49"/>
                <a:gd name="T17" fmla="*/ 2147483646 h 61"/>
                <a:gd name="T18" fmla="*/ 0 w 49"/>
                <a:gd name="T19" fmla="*/ 2147483646 h 61"/>
                <a:gd name="T20" fmla="*/ 2147483646 w 49"/>
                <a:gd name="T21" fmla="*/ 2147483646 h 61"/>
                <a:gd name="T22" fmla="*/ 2147483646 w 49"/>
                <a:gd name="T23" fmla="*/ 2147483646 h 61"/>
                <a:gd name="T24" fmla="*/ 2147483646 w 49"/>
                <a:gd name="T25" fmla="*/ 2147483646 h 61"/>
                <a:gd name="T26" fmla="*/ 0 w 49"/>
                <a:gd name="T27" fmla="*/ 2147483646 h 61"/>
                <a:gd name="T28" fmla="*/ 0 w 49"/>
                <a:gd name="T29" fmla="*/ 2147483646 h 61"/>
                <a:gd name="T30" fmla="*/ 2147483646 w 49"/>
                <a:gd name="T31" fmla="*/ 2147483646 h 61"/>
                <a:gd name="T32" fmla="*/ 2147483646 w 49"/>
                <a:gd name="T33" fmla="*/ 2147483646 h 61"/>
                <a:gd name="T34" fmla="*/ 2147483646 w 49"/>
                <a:gd name="T35" fmla="*/ 2147483646 h 61"/>
                <a:gd name="T36" fmla="*/ 2147483646 w 49"/>
                <a:gd name="T37" fmla="*/ 2147483646 h 61"/>
                <a:gd name="T38" fmla="*/ 2147483646 w 49"/>
                <a:gd name="T39" fmla="*/ 2147483646 h 61"/>
                <a:gd name="T40" fmla="*/ 2147483646 w 49"/>
                <a:gd name="T41" fmla="*/ 2147483646 h 61"/>
                <a:gd name="T42" fmla="*/ 2147483646 w 49"/>
                <a:gd name="T43" fmla="*/ 2147483646 h 61"/>
                <a:gd name="T44" fmla="*/ 2147483646 w 49"/>
                <a:gd name="T45" fmla="*/ 2147483646 h 61"/>
                <a:gd name="T46" fmla="*/ 0 w 49"/>
                <a:gd name="T47" fmla="*/ 2147483646 h 61"/>
                <a:gd name="T48" fmla="*/ 0 w 49"/>
                <a:gd name="T49" fmla="*/ 2147483646 h 61"/>
                <a:gd name="T50" fmla="*/ 2147483646 w 49"/>
                <a:gd name="T51" fmla="*/ 2147483646 h 61"/>
                <a:gd name="T52" fmla="*/ 2147483646 w 49"/>
                <a:gd name="T53" fmla="*/ 2147483646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" h="61">
                  <a:moveTo>
                    <a:pt x="49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49" y="3"/>
                    <a:pt x="49" y="8"/>
                  </a:cubicBezTo>
                  <a:lnTo>
                    <a:pt x="49" y="10"/>
                  </a:lnTo>
                  <a:close/>
                  <a:moveTo>
                    <a:pt x="49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9" y="13"/>
                    <a:pt x="49" y="13"/>
                    <a:pt x="49" y="13"/>
                  </a:cubicBezTo>
                  <a:lnTo>
                    <a:pt x="49" y="24"/>
                  </a:lnTo>
                  <a:close/>
                  <a:moveTo>
                    <a:pt x="49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49" y="27"/>
                    <a:pt x="49" y="27"/>
                    <a:pt x="49" y="27"/>
                  </a:cubicBezTo>
                  <a:lnTo>
                    <a:pt x="49" y="37"/>
                  </a:lnTo>
                  <a:close/>
                  <a:moveTo>
                    <a:pt x="49" y="42"/>
                  </a:moveTo>
                  <a:cubicBezTo>
                    <a:pt x="49" y="47"/>
                    <a:pt x="46" y="50"/>
                    <a:pt x="41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3" y="50"/>
                    <a:pt x="0" y="47"/>
                    <a:pt x="0" y="4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9" y="40"/>
                    <a:pt x="49" y="40"/>
                    <a:pt x="49" y="40"/>
                  </a:cubicBezTo>
                  <a:lnTo>
                    <a:pt x="49" y="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69" name="Freeform 140"/>
            <p:cNvSpPr>
              <a:spLocks noEditPoints="1"/>
            </p:cNvSpPr>
            <p:nvPr/>
          </p:nvSpPr>
          <p:spPr bwMode="auto">
            <a:xfrm>
              <a:off x="10608862" y="12009896"/>
              <a:ext cx="359879" cy="309127"/>
            </a:xfrm>
            <a:custGeom>
              <a:avLst/>
              <a:gdLst>
                <a:gd name="T0" fmla="*/ 2147483646 w 72"/>
                <a:gd name="T1" fmla="*/ 2147483646 h 62"/>
                <a:gd name="T2" fmla="*/ 2147483646 w 72"/>
                <a:gd name="T3" fmla="*/ 2147483646 h 62"/>
                <a:gd name="T4" fmla="*/ 2147483646 w 72"/>
                <a:gd name="T5" fmla="*/ 2147483646 h 62"/>
                <a:gd name="T6" fmla="*/ 2147483646 w 72"/>
                <a:gd name="T7" fmla="*/ 2147483646 h 62"/>
                <a:gd name="T8" fmla="*/ 0 w 72"/>
                <a:gd name="T9" fmla="*/ 2147483646 h 62"/>
                <a:gd name="T10" fmla="*/ 0 w 72"/>
                <a:gd name="T11" fmla="*/ 2147483646 h 62"/>
                <a:gd name="T12" fmla="*/ 2147483646 w 72"/>
                <a:gd name="T13" fmla="*/ 2147483646 h 62"/>
                <a:gd name="T14" fmla="*/ 2147483646 w 72"/>
                <a:gd name="T15" fmla="*/ 2147483646 h 62"/>
                <a:gd name="T16" fmla="*/ 2147483646 w 72"/>
                <a:gd name="T17" fmla="*/ 2147483646 h 62"/>
                <a:gd name="T18" fmla="*/ 2147483646 w 72"/>
                <a:gd name="T19" fmla="*/ 2147483646 h 62"/>
                <a:gd name="T20" fmla="*/ 2147483646 w 72"/>
                <a:gd name="T21" fmla="*/ 0 h 62"/>
                <a:gd name="T22" fmla="*/ 2147483646 w 72"/>
                <a:gd name="T23" fmla="*/ 2147483646 h 62"/>
                <a:gd name="T24" fmla="*/ 2147483646 w 72"/>
                <a:gd name="T25" fmla="*/ 2147483646 h 62"/>
                <a:gd name="T26" fmla="*/ 2147483646 w 72"/>
                <a:gd name="T27" fmla="*/ 2147483646 h 62"/>
                <a:gd name="T28" fmla="*/ 2147483646 w 72"/>
                <a:gd name="T29" fmla="*/ 2147483646 h 62"/>
                <a:gd name="T30" fmla="*/ 2147483646 w 72"/>
                <a:gd name="T31" fmla="*/ 2147483646 h 62"/>
                <a:gd name="T32" fmla="*/ 2147483646 w 72"/>
                <a:gd name="T33" fmla="*/ 2147483646 h 62"/>
                <a:gd name="T34" fmla="*/ 2147483646 w 72"/>
                <a:gd name="T35" fmla="*/ 2147483646 h 62"/>
                <a:gd name="T36" fmla="*/ 2147483646 w 72"/>
                <a:gd name="T37" fmla="*/ 2147483646 h 62"/>
                <a:gd name="T38" fmla="*/ 2147483646 w 72"/>
                <a:gd name="T39" fmla="*/ 2147483646 h 62"/>
                <a:gd name="T40" fmla="*/ 2147483646 w 72"/>
                <a:gd name="T41" fmla="*/ 2147483646 h 62"/>
                <a:gd name="T42" fmla="*/ 2147483646 w 72"/>
                <a:gd name="T43" fmla="*/ 2147483646 h 62"/>
                <a:gd name="T44" fmla="*/ 2147483646 w 72"/>
                <a:gd name="T45" fmla="*/ 2147483646 h 62"/>
                <a:gd name="T46" fmla="*/ 2147483646 w 72"/>
                <a:gd name="T47" fmla="*/ 2147483646 h 62"/>
                <a:gd name="T48" fmla="*/ 2147483646 w 72"/>
                <a:gd name="T49" fmla="*/ 2147483646 h 62"/>
                <a:gd name="T50" fmla="*/ 2147483646 w 72"/>
                <a:gd name="T51" fmla="*/ 2147483646 h 62"/>
                <a:gd name="T52" fmla="*/ 2147483646 w 72"/>
                <a:gd name="T53" fmla="*/ 2147483646 h 62"/>
                <a:gd name="T54" fmla="*/ 2147483646 w 72"/>
                <a:gd name="T55" fmla="*/ 2147483646 h 62"/>
                <a:gd name="T56" fmla="*/ 2147483646 w 72"/>
                <a:gd name="T57" fmla="*/ 2147483646 h 62"/>
                <a:gd name="T58" fmla="*/ 2147483646 w 72"/>
                <a:gd name="T59" fmla="*/ 2147483646 h 62"/>
                <a:gd name="T60" fmla="*/ 2147483646 w 72"/>
                <a:gd name="T61" fmla="*/ 2147483646 h 62"/>
                <a:gd name="T62" fmla="*/ 2147483646 w 72"/>
                <a:gd name="T63" fmla="*/ 2147483646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2" h="62">
                  <a:moveTo>
                    <a:pt x="53" y="37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5" y="57"/>
                    <a:pt x="29" y="62"/>
                    <a:pt x="22" y="62"/>
                  </a:cubicBezTo>
                  <a:cubicBezTo>
                    <a:pt x="16" y="62"/>
                    <a:pt x="10" y="58"/>
                    <a:pt x="9" y="5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7" y="36"/>
                    <a:pt x="20" y="35"/>
                    <a:pt x="22" y="35"/>
                  </a:cubicBezTo>
                  <a:cubicBezTo>
                    <a:pt x="23" y="35"/>
                    <a:pt x="23" y="35"/>
                    <a:pt x="24" y="35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9"/>
                    <a:pt x="43" y="0"/>
                    <a:pt x="53" y="0"/>
                  </a:cubicBezTo>
                  <a:cubicBezTo>
                    <a:pt x="64" y="0"/>
                    <a:pt x="72" y="9"/>
                    <a:pt x="72" y="19"/>
                  </a:cubicBezTo>
                  <a:cubicBezTo>
                    <a:pt x="72" y="29"/>
                    <a:pt x="64" y="37"/>
                    <a:pt x="53" y="37"/>
                  </a:cubicBezTo>
                  <a:close/>
                  <a:moveTo>
                    <a:pt x="22" y="38"/>
                  </a:moveTo>
                  <a:cubicBezTo>
                    <a:pt x="22" y="38"/>
                    <a:pt x="21" y="39"/>
                    <a:pt x="20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8" y="42"/>
                    <a:pt x="30" y="47"/>
                    <a:pt x="29" y="51"/>
                  </a:cubicBezTo>
                  <a:cubicBezTo>
                    <a:pt x="27" y="55"/>
                    <a:pt x="22" y="57"/>
                    <a:pt x="18" y="55"/>
                  </a:cubicBezTo>
                  <a:cubicBezTo>
                    <a:pt x="17" y="55"/>
                    <a:pt x="15" y="54"/>
                    <a:pt x="13" y="53"/>
                  </a:cubicBezTo>
                  <a:cubicBezTo>
                    <a:pt x="15" y="56"/>
                    <a:pt x="18" y="59"/>
                    <a:pt x="22" y="59"/>
                  </a:cubicBezTo>
                  <a:cubicBezTo>
                    <a:pt x="28" y="59"/>
                    <a:pt x="32" y="54"/>
                    <a:pt x="32" y="48"/>
                  </a:cubicBezTo>
                  <a:cubicBezTo>
                    <a:pt x="32" y="43"/>
                    <a:pt x="28" y="38"/>
                    <a:pt x="22" y="38"/>
                  </a:cubicBezTo>
                  <a:close/>
                  <a:moveTo>
                    <a:pt x="53" y="6"/>
                  </a:moveTo>
                  <a:cubicBezTo>
                    <a:pt x="47" y="6"/>
                    <a:pt x="41" y="12"/>
                    <a:pt x="41" y="19"/>
                  </a:cubicBezTo>
                  <a:cubicBezTo>
                    <a:pt x="41" y="26"/>
                    <a:pt x="47" y="31"/>
                    <a:pt x="53" y="31"/>
                  </a:cubicBezTo>
                  <a:cubicBezTo>
                    <a:pt x="60" y="31"/>
                    <a:pt x="66" y="26"/>
                    <a:pt x="66" y="19"/>
                  </a:cubicBezTo>
                  <a:cubicBezTo>
                    <a:pt x="66" y="12"/>
                    <a:pt x="60" y="6"/>
                    <a:pt x="53" y="6"/>
                  </a:cubicBezTo>
                  <a:close/>
                  <a:moveTo>
                    <a:pt x="53" y="28"/>
                  </a:moveTo>
                  <a:cubicBezTo>
                    <a:pt x="48" y="28"/>
                    <a:pt x="44" y="24"/>
                    <a:pt x="44" y="19"/>
                  </a:cubicBezTo>
                  <a:cubicBezTo>
                    <a:pt x="44" y="13"/>
                    <a:pt x="48" y="9"/>
                    <a:pt x="53" y="9"/>
                  </a:cubicBezTo>
                  <a:cubicBezTo>
                    <a:pt x="59" y="9"/>
                    <a:pt x="63" y="13"/>
                    <a:pt x="63" y="19"/>
                  </a:cubicBezTo>
                  <a:cubicBezTo>
                    <a:pt x="63" y="24"/>
                    <a:pt x="59" y="28"/>
                    <a:pt x="53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0" name="Freeform 141"/>
            <p:cNvSpPr>
              <a:spLocks noEditPoints="1"/>
            </p:cNvSpPr>
            <p:nvPr/>
          </p:nvSpPr>
          <p:spPr bwMode="auto">
            <a:xfrm>
              <a:off x="11328620" y="12009896"/>
              <a:ext cx="286058" cy="309127"/>
            </a:xfrm>
            <a:custGeom>
              <a:avLst/>
              <a:gdLst>
                <a:gd name="T0" fmla="*/ 2147483646 w 57"/>
                <a:gd name="T1" fmla="*/ 2147483646 h 62"/>
                <a:gd name="T2" fmla="*/ 2147483646 w 57"/>
                <a:gd name="T3" fmla="*/ 2147483646 h 62"/>
                <a:gd name="T4" fmla="*/ 2147483646 w 57"/>
                <a:gd name="T5" fmla="*/ 2147483646 h 62"/>
                <a:gd name="T6" fmla="*/ 2147483646 w 57"/>
                <a:gd name="T7" fmla="*/ 2147483646 h 62"/>
                <a:gd name="T8" fmla="*/ 2147483646 w 57"/>
                <a:gd name="T9" fmla="*/ 2147483646 h 62"/>
                <a:gd name="T10" fmla="*/ 0 w 57"/>
                <a:gd name="T11" fmla="*/ 2147483646 h 62"/>
                <a:gd name="T12" fmla="*/ 0 w 57"/>
                <a:gd name="T13" fmla="*/ 2147483646 h 62"/>
                <a:gd name="T14" fmla="*/ 2147483646 w 57"/>
                <a:gd name="T15" fmla="*/ 2147483646 h 62"/>
                <a:gd name="T16" fmla="*/ 2147483646 w 57"/>
                <a:gd name="T17" fmla="*/ 2147483646 h 62"/>
                <a:gd name="T18" fmla="*/ 2147483646 w 57"/>
                <a:gd name="T19" fmla="*/ 0 h 62"/>
                <a:gd name="T20" fmla="*/ 2147483646 w 57"/>
                <a:gd name="T21" fmla="*/ 2147483646 h 62"/>
                <a:gd name="T22" fmla="*/ 2147483646 w 57"/>
                <a:gd name="T23" fmla="*/ 2147483646 h 62"/>
                <a:gd name="T24" fmla="*/ 2147483646 w 57"/>
                <a:gd name="T25" fmla="*/ 2147483646 h 62"/>
                <a:gd name="T26" fmla="*/ 2147483646 w 57"/>
                <a:gd name="T27" fmla="*/ 2147483646 h 62"/>
                <a:gd name="T28" fmla="*/ 2147483646 w 57"/>
                <a:gd name="T29" fmla="*/ 2147483646 h 62"/>
                <a:gd name="T30" fmla="*/ 2147483646 w 57"/>
                <a:gd name="T31" fmla="*/ 2147483646 h 62"/>
                <a:gd name="T32" fmla="*/ 2147483646 w 57"/>
                <a:gd name="T33" fmla="*/ 2147483646 h 62"/>
                <a:gd name="T34" fmla="*/ 2147483646 w 57"/>
                <a:gd name="T35" fmla="*/ 2147483646 h 62"/>
                <a:gd name="T36" fmla="*/ 2147483646 w 57"/>
                <a:gd name="T37" fmla="*/ 2147483646 h 62"/>
                <a:gd name="T38" fmla="*/ 2147483646 w 57"/>
                <a:gd name="T39" fmla="*/ 0 h 62"/>
                <a:gd name="T40" fmla="*/ 2147483646 w 57"/>
                <a:gd name="T41" fmla="*/ 2147483646 h 62"/>
                <a:gd name="T42" fmla="*/ 2147483646 w 57"/>
                <a:gd name="T43" fmla="*/ 2147483646 h 62"/>
                <a:gd name="T44" fmla="*/ 2147483646 w 57"/>
                <a:gd name="T45" fmla="*/ 2147483646 h 62"/>
                <a:gd name="T46" fmla="*/ 2147483646 w 57"/>
                <a:gd name="T47" fmla="*/ 2147483646 h 62"/>
                <a:gd name="T48" fmla="*/ 2147483646 w 57"/>
                <a:gd name="T49" fmla="*/ 2147483646 h 62"/>
                <a:gd name="T50" fmla="*/ 2147483646 w 57"/>
                <a:gd name="T51" fmla="*/ 2147483646 h 62"/>
                <a:gd name="T52" fmla="*/ 2147483646 w 57"/>
                <a:gd name="T53" fmla="*/ 2147483646 h 62"/>
                <a:gd name="T54" fmla="*/ 2147483646 w 57"/>
                <a:gd name="T55" fmla="*/ 2147483646 h 62"/>
                <a:gd name="T56" fmla="*/ 2147483646 w 57"/>
                <a:gd name="T57" fmla="*/ 2147483646 h 62"/>
                <a:gd name="T58" fmla="*/ 2147483646 w 57"/>
                <a:gd name="T59" fmla="*/ 2147483646 h 62"/>
                <a:gd name="T60" fmla="*/ 2147483646 w 57"/>
                <a:gd name="T61" fmla="*/ 2147483646 h 62"/>
                <a:gd name="T62" fmla="*/ 2147483646 w 57"/>
                <a:gd name="T63" fmla="*/ 2147483646 h 62"/>
                <a:gd name="T64" fmla="*/ 2147483646 w 57"/>
                <a:gd name="T65" fmla="*/ 2147483646 h 62"/>
                <a:gd name="T66" fmla="*/ 2147483646 w 57"/>
                <a:gd name="T67" fmla="*/ 2147483646 h 62"/>
                <a:gd name="T68" fmla="*/ 2147483646 w 57"/>
                <a:gd name="T69" fmla="*/ 2147483646 h 62"/>
                <a:gd name="T70" fmla="*/ 2147483646 w 57"/>
                <a:gd name="T71" fmla="*/ 2147483646 h 62"/>
                <a:gd name="T72" fmla="*/ 2147483646 w 57"/>
                <a:gd name="T73" fmla="*/ 2147483646 h 62"/>
                <a:gd name="T74" fmla="*/ 2147483646 w 57"/>
                <a:gd name="T75" fmla="*/ 2147483646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7" h="62">
                  <a:moveTo>
                    <a:pt x="52" y="31"/>
                  </a:moveTo>
                  <a:cubicBezTo>
                    <a:pt x="52" y="47"/>
                    <a:pt x="52" y="47"/>
                    <a:pt x="52" y="47"/>
                  </a:cubicBezTo>
                  <a:cubicBezTo>
                    <a:pt x="52" y="55"/>
                    <a:pt x="44" y="62"/>
                    <a:pt x="34" y="62"/>
                  </a:cubicBezTo>
                  <a:cubicBezTo>
                    <a:pt x="24" y="62"/>
                    <a:pt x="16" y="55"/>
                    <a:pt x="16" y="47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7" y="40"/>
                    <a:pt x="0" y="34"/>
                    <a:pt x="0" y="2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2"/>
                    <a:pt x="6" y="0"/>
                    <a:pt x="8" y="0"/>
                  </a:cubicBezTo>
                  <a:cubicBezTo>
                    <a:pt x="11" y="0"/>
                    <a:pt x="13" y="3"/>
                    <a:pt x="13" y="6"/>
                  </a:cubicBezTo>
                  <a:cubicBezTo>
                    <a:pt x="13" y="8"/>
                    <a:pt x="11" y="11"/>
                    <a:pt x="8" y="11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32"/>
                    <a:pt x="11" y="36"/>
                    <a:pt x="18" y="36"/>
                  </a:cubicBezTo>
                  <a:cubicBezTo>
                    <a:pt x="26" y="36"/>
                    <a:pt x="31" y="32"/>
                    <a:pt x="31" y="26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0" y="11"/>
                    <a:pt x="29" y="11"/>
                  </a:cubicBezTo>
                  <a:cubicBezTo>
                    <a:pt x="26" y="11"/>
                    <a:pt x="24" y="8"/>
                    <a:pt x="24" y="6"/>
                  </a:cubicBezTo>
                  <a:cubicBezTo>
                    <a:pt x="24" y="3"/>
                    <a:pt x="26" y="0"/>
                    <a:pt x="29" y="0"/>
                  </a:cubicBezTo>
                  <a:cubicBezTo>
                    <a:pt x="31" y="0"/>
                    <a:pt x="32" y="2"/>
                    <a:pt x="33" y="3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5" y="3"/>
                    <a:pt x="36" y="4"/>
                    <a:pt x="36" y="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34"/>
                    <a:pt x="30" y="40"/>
                    <a:pt x="21" y="41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52"/>
                    <a:pt x="27" y="57"/>
                    <a:pt x="34" y="57"/>
                  </a:cubicBezTo>
                  <a:cubicBezTo>
                    <a:pt x="41" y="57"/>
                    <a:pt x="47" y="52"/>
                    <a:pt x="47" y="4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30"/>
                    <a:pt x="42" y="27"/>
                    <a:pt x="42" y="24"/>
                  </a:cubicBezTo>
                  <a:cubicBezTo>
                    <a:pt x="42" y="19"/>
                    <a:pt x="45" y="16"/>
                    <a:pt x="49" y="16"/>
                  </a:cubicBezTo>
                  <a:cubicBezTo>
                    <a:pt x="54" y="16"/>
                    <a:pt x="57" y="19"/>
                    <a:pt x="57" y="24"/>
                  </a:cubicBezTo>
                  <a:cubicBezTo>
                    <a:pt x="57" y="27"/>
                    <a:pt x="55" y="30"/>
                    <a:pt x="52" y="31"/>
                  </a:cubicBezTo>
                  <a:close/>
                  <a:moveTo>
                    <a:pt x="49" y="21"/>
                  </a:moveTo>
                  <a:cubicBezTo>
                    <a:pt x="48" y="21"/>
                    <a:pt x="47" y="22"/>
                    <a:pt x="47" y="24"/>
                  </a:cubicBezTo>
                  <a:cubicBezTo>
                    <a:pt x="47" y="25"/>
                    <a:pt x="48" y="26"/>
                    <a:pt x="49" y="26"/>
                  </a:cubicBezTo>
                  <a:cubicBezTo>
                    <a:pt x="51" y="26"/>
                    <a:pt x="52" y="25"/>
                    <a:pt x="52" y="24"/>
                  </a:cubicBezTo>
                  <a:cubicBezTo>
                    <a:pt x="52" y="22"/>
                    <a:pt x="51" y="21"/>
                    <a:pt x="49" y="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1" name="Freeform 142"/>
            <p:cNvSpPr>
              <a:spLocks noEditPoints="1"/>
            </p:cNvSpPr>
            <p:nvPr/>
          </p:nvSpPr>
          <p:spPr bwMode="auto">
            <a:xfrm>
              <a:off x="12048378" y="12009896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0 w 61"/>
                <a:gd name="T3" fmla="*/ 2147483646 h 62"/>
                <a:gd name="T4" fmla="*/ 2147483646 w 61"/>
                <a:gd name="T5" fmla="*/ 0 h 62"/>
                <a:gd name="T6" fmla="*/ 2147483646 w 61"/>
                <a:gd name="T7" fmla="*/ 2147483646 h 62"/>
                <a:gd name="T8" fmla="*/ 2147483646 w 61"/>
                <a:gd name="T9" fmla="*/ 2147483646 h 62"/>
                <a:gd name="T10" fmla="*/ 2147483646 w 61"/>
                <a:gd name="T11" fmla="*/ 2147483646 h 62"/>
                <a:gd name="T12" fmla="*/ 2147483646 w 61"/>
                <a:gd name="T13" fmla="*/ 2147483646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2147483646 w 61"/>
                <a:gd name="T59" fmla="*/ 2147483646 h 62"/>
                <a:gd name="T60" fmla="*/ 2147483646 w 61"/>
                <a:gd name="T61" fmla="*/ 2147483646 h 62"/>
                <a:gd name="T62" fmla="*/ 2147483646 w 61"/>
                <a:gd name="T63" fmla="*/ 2147483646 h 62"/>
                <a:gd name="T64" fmla="*/ 2147483646 w 61"/>
                <a:gd name="T65" fmla="*/ 2147483646 h 62"/>
                <a:gd name="T66" fmla="*/ 2147483646 w 61"/>
                <a:gd name="T67" fmla="*/ 2147483646 h 62"/>
                <a:gd name="T68" fmla="*/ 2147483646 w 61"/>
                <a:gd name="T69" fmla="*/ 2147483646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1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1" y="14"/>
                    <a:pt x="61" y="31"/>
                  </a:cubicBezTo>
                  <a:cubicBezTo>
                    <a:pt x="61" y="48"/>
                    <a:pt x="48" y="62"/>
                    <a:pt x="31" y="62"/>
                  </a:cubicBezTo>
                  <a:close/>
                  <a:moveTo>
                    <a:pt x="38" y="28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38" y="21"/>
                    <a:pt x="35" y="18"/>
                    <a:pt x="30" y="18"/>
                  </a:cubicBezTo>
                  <a:cubicBezTo>
                    <a:pt x="26" y="18"/>
                    <a:pt x="22" y="21"/>
                    <a:pt x="22" y="25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8"/>
                    <a:pt x="22" y="39"/>
                    <a:pt x="21" y="39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1"/>
                    <a:pt x="16" y="45"/>
                    <a:pt x="21" y="45"/>
                  </a:cubicBezTo>
                  <a:cubicBezTo>
                    <a:pt x="25" y="45"/>
                    <a:pt x="28" y="41"/>
                    <a:pt x="28" y="3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9" y="24"/>
                    <a:pt x="30" y="24"/>
                  </a:cubicBezTo>
                  <a:cubicBezTo>
                    <a:pt x="31" y="24"/>
                    <a:pt x="32" y="25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5" y="29"/>
                    <a:pt x="35" y="29"/>
                    <a:pt x="35" y="29"/>
                  </a:cubicBezTo>
                  <a:lnTo>
                    <a:pt x="38" y="28"/>
                  </a:lnTo>
                  <a:close/>
                  <a:moveTo>
                    <a:pt x="48" y="32"/>
                  </a:moveTo>
                  <a:cubicBezTo>
                    <a:pt x="42" y="32"/>
                    <a:pt x="42" y="32"/>
                    <a:pt x="42" y="32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8"/>
                    <a:pt x="41" y="39"/>
                    <a:pt x="40" y="39"/>
                  </a:cubicBezTo>
                  <a:cubicBezTo>
                    <a:pt x="39" y="39"/>
                    <a:pt x="38" y="38"/>
                    <a:pt x="38" y="37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41"/>
                    <a:pt x="36" y="45"/>
                    <a:pt x="40" y="45"/>
                  </a:cubicBezTo>
                  <a:cubicBezTo>
                    <a:pt x="44" y="45"/>
                    <a:pt x="48" y="41"/>
                    <a:pt x="48" y="37"/>
                  </a:cubicBezTo>
                  <a:cubicBezTo>
                    <a:pt x="48" y="37"/>
                    <a:pt x="48" y="37"/>
                    <a:pt x="48" y="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2" name="Freeform 143"/>
            <p:cNvSpPr>
              <a:spLocks noEditPoints="1"/>
            </p:cNvSpPr>
            <p:nvPr/>
          </p:nvSpPr>
          <p:spPr bwMode="auto">
            <a:xfrm>
              <a:off x="12768136" y="12014510"/>
              <a:ext cx="304513" cy="279138"/>
            </a:xfrm>
            <a:custGeom>
              <a:avLst/>
              <a:gdLst>
                <a:gd name="T0" fmla="*/ 2147483646 w 61"/>
                <a:gd name="T1" fmla="*/ 2147483646 h 56"/>
                <a:gd name="T2" fmla="*/ 2147483646 w 61"/>
                <a:gd name="T3" fmla="*/ 2147483646 h 56"/>
                <a:gd name="T4" fmla="*/ 2147483646 w 61"/>
                <a:gd name="T5" fmla="*/ 2147483646 h 56"/>
                <a:gd name="T6" fmla="*/ 2147483646 w 61"/>
                <a:gd name="T7" fmla="*/ 2147483646 h 56"/>
                <a:gd name="T8" fmla="*/ 2147483646 w 61"/>
                <a:gd name="T9" fmla="*/ 2147483646 h 56"/>
                <a:gd name="T10" fmla="*/ 2147483646 w 61"/>
                <a:gd name="T11" fmla="*/ 2147483646 h 56"/>
                <a:gd name="T12" fmla="*/ 2147483646 w 61"/>
                <a:gd name="T13" fmla="*/ 2147483646 h 56"/>
                <a:gd name="T14" fmla="*/ 2147483646 w 61"/>
                <a:gd name="T15" fmla="*/ 2147483646 h 56"/>
                <a:gd name="T16" fmla="*/ 2147483646 w 61"/>
                <a:gd name="T17" fmla="*/ 2147483646 h 56"/>
                <a:gd name="T18" fmla="*/ 0 w 61"/>
                <a:gd name="T19" fmla="*/ 2147483646 h 56"/>
                <a:gd name="T20" fmla="*/ 0 w 61"/>
                <a:gd name="T21" fmla="*/ 2147483646 h 56"/>
                <a:gd name="T22" fmla="*/ 2147483646 w 61"/>
                <a:gd name="T23" fmla="*/ 2147483646 h 56"/>
                <a:gd name="T24" fmla="*/ 2147483646 w 61"/>
                <a:gd name="T25" fmla="*/ 2147483646 h 56"/>
                <a:gd name="T26" fmla="*/ 2147483646 w 61"/>
                <a:gd name="T27" fmla="*/ 2147483646 h 56"/>
                <a:gd name="T28" fmla="*/ 0 w 61"/>
                <a:gd name="T29" fmla="*/ 2147483646 h 56"/>
                <a:gd name="T30" fmla="*/ 0 w 61"/>
                <a:gd name="T31" fmla="*/ 2147483646 h 56"/>
                <a:gd name="T32" fmla="*/ 2147483646 w 61"/>
                <a:gd name="T33" fmla="*/ 2147483646 h 56"/>
                <a:gd name="T34" fmla="*/ 2147483646 w 61"/>
                <a:gd name="T35" fmla="*/ 2147483646 h 56"/>
                <a:gd name="T36" fmla="*/ 2147483646 w 61"/>
                <a:gd name="T37" fmla="*/ 2147483646 h 56"/>
                <a:gd name="T38" fmla="*/ 2147483646 w 61"/>
                <a:gd name="T39" fmla="*/ 2147483646 h 56"/>
                <a:gd name="T40" fmla="*/ 2147483646 w 61"/>
                <a:gd name="T41" fmla="*/ 2147483646 h 56"/>
                <a:gd name="T42" fmla="*/ 2147483646 w 61"/>
                <a:gd name="T43" fmla="*/ 2147483646 h 56"/>
                <a:gd name="T44" fmla="*/ 2147483646 w 61"/>
                <a:gd name="T45" fmla="*/ 2147483646 h 56"/>
                <a:gd name="T46" fmla="*/ 2147483646 w 61"/>
                <a:gd name="T47" fmla="*/ 2147483646 h 56"/>
                <a:gd name="T48" fmla="*/ 2147483646 w 61"/>
                <a:gd name="T49" fmla="*/ 2147483646 h 56"/>
                <a:gd name="T50" fmla="*/ 2147483646 w 61"/>
                <a:gd name="T51" fmla="*/ 2147483646 h 56"/>
                <a:gd name="T52" fmla="*/ 2147483646 w 61"/>
                <a:gd name="T53" fmla="*/ 2147483646 h 56"/>
                <a:gd name="T54" fmla="*/ 2147483646 w 61"/>
                <a:gd name="T55" fmla="*/ 2147483646 h 56"/>
                <a:gd name="T56" fmla="*/ 2147483646 w 61"/>
                <a:gd name="T57" fmla="*/ 2147483646 h 56"/>
                <a:gd name="T58" fmla="*/ 2147483646 w 61"/>
                <a:gd name="T59" fmla="*/ 2147483646 h 56"/>
                <a:gd name="T60" fmla="*/ 2147483646 w 61"/>
                <a:gd name="T61" fmla="*/ 2147483646 h 56"/>
                <a:gd name="T62" fmla="*/ 2147483646 w 61"/>
                <a:gd name="T63" fmla="*/ 2147483646 h 56"/>
                <a:gd name="T64" fmla="*/ 2147483646 w 61"/>
                <a:gd name="T65" fmla="*/ 2147483646 h 56"/>
                <a:gd name="T66" fmla="*/ 2147483646 w 61"/>
                <a:gd name="T67" fmla="*/ 2147483646 h 56"/>
                <a:gd name="T68" fmla="*/ 2147483646 w 61"/>
                <a:gd name="T69" fmla="*/ 2147483646 h 56"/>
                <a:gd name="T70" fmla="*/ 2147483646 w 61"/>
                <a:gd name="T71" fmla="*/ 2147483646 h 56"/>
                <a:gd name="T72" fmla="*/ 2147483646 w 61"/>
                <a:gd name="T73" fmla="*/ 2147483646 h 56"/>
                <a:gd name="T74" fmla="*/ 2147483646 w 61"/>
                <a:gd name="T75" fmla="*/ 2147483646 h 56"/>
                <a:gd name="T76" fmla="*/ 2147483646 w 61"/>
                <a:gd name="T77" fmla="*/ 2147483646 h 56"/>
                <a:gd name="T78" fmla="*/ 2147483646 w 61"/>
                <a:gd name="T79" fmla="*/ 2147483646 h 56"/>
                <a:gd name="T80" fmla="*/ 2147483646 w 61"/>
                <a:gd name="T81" fmla="*/ 2147483646 h 56"/>
                <a:gd name="T82" fmla="*/ 2147483646 w 61"/>
                <a:gd name="T83" fmla="*/ 0 h 56"/>
                <a:gd name="T84" fmla="*/ 2147483646 w 61"/>
                <a:gd name="T85" fmla="*/ 2147483646 h 56"/>
                <a:gd name="T86" fmla="*/ 2147483646 w 61"/>
                <a:gd name="T87" fmla="*/ 2147483646 h 56"/>
                <a:gd name="T88" fmla="*/ 2147483646 w 61"/>
                <a:gd name="T89" fmla="*/ 2147483646 h 56"/>
                <a:gd name="T90" fmla="*/ 2147483646 w 61"/>
                <a:gd name="T91" fmla="*/ 2147483646 h 56"/>
                <a:gd name="T92" fmla="*/ 2147483646 w 61"/>
                <a:gd name="T93" fmla="*/ 2147483646 h 56"/>
                <a:gd name="T94" fmla="*/ 2147483646 w 61"/>
                <a:gd name="T95" fmla="*/ 2147483646 h 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" h="56">
                  <a:moveTo>
                    <a:pt x="36" y="56"/>
                  </a:moveTo>
                  <a:cubicBezTo>
                    <a:pt x="26" y="56"/>
                    <a:pt x="26" y="56"/>
                    <a:pt x="26" y="5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7" y="45"/>
                    <a:pt x="17" y="45"/>
                    <a:pt x="17" y="4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8" y="31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9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6" y="49"/>
                    <a:pt x="36" y="49"/>
                    <a:pt x="36" y="49"/>
                  </a:cubicBezTo>
                  <a:lnTo>
                    <a:pt x="36" y="56"/>
                  </a:lnTo>
                  <a:close/>
                  <a:moveTo>
                    <a:pt x="6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0" y="28"/>
                    <a:pt x="40" y="27"/>
                  </a:cubicBezTo>
                  <a:cubicBezTo>
                    <a:pt x="40" y="16"/>
                    <a:pt x="54" y="15"/>
                    <a:pt x="54" y="10"/>
                  </a:cubicBezTo>
                  <a:cubicBezTo>
                    <a:pt x="54" y="8"/>
                    <a:pt x="53" y="6"/>
                    <a:pt x="50" y="6"/>
                  </a:cubicBezTo>
                  <a:cubicBezTo>
                    <a:pt x="49" y="6"/>
                    <a:pt x="48" y="7"/>
                    <a:pt x="47" y="8"/>
                  </a:cubicBezTo>
                  <a:cubicBezTo>
                    <a:pt x="46" y="8"/>
                    <a:pt x="46" y="9"/>
                    <a:pt x="45" y="9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5"/>
                    <a:pt x="42" y="4"/>
                    <a:pt x="43" y="3"/>
                  </a:cubicBezTo>
                  <a:cubicBezTo>
                    <a:pt x="45" y="2"/>
                    <a:pt x="48" y="0"/>
                    <a:pt x="51" y="0"/>
                  </a:cubicBezTo>
                  <a:cubicBezTo>
                    <a:pt x="57" y="0"/>
                    <a:pt x="61" y="4"/>
                    <a:pt x="61" y="9"/>
                  </a:cubicBezTo>
                  <a:cubicBezTo>
                    <a:pt x="61" y="19"/>
                    <a:pt x="48" y="19"/>
                    <a:pt x="47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61" y="22"/>
                    <a:pt x="61" y="22"/>
                    <a:pt x="61" y="22"/>
                  </a:cubicBezTo>
                  <a:lnTo>
                    <a:pt x="61" y="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3" name="Freeform 144"/>
            <p:cNvSpPr>
              <a:spLocks noEditPoints="1"/>
            </p:cNvSpPr>
            <p:nvPr/>
          </p:nvSpPr>
          <p:spPr bwMode="auto">
            <a:xfrm>
              <a:off x="13485586" y="12039887"/>
              <a:ext cx="359879" cy="279136"/>
            </a:xfrm>
            <a:custGeom>
              <a:avLst/>
              <a:gdLst>
                <a:gd name="T0" fmla="*/ 2147483646 w 72"/>
                <a:gd name="T1" fmla="*/ 2147483646 h 56"/>
                <a:gd name="T2" fmla="*/ 2147483646 w 72"/>
                <a:gd name="T3" fmla="*/ 2147483646 h 56"/>
                <a:gd name="T4" fmla="*/ 2147483646 w 72"/>
                <a:gd name="T5" fmla="*/ 2147483646 h 56"/>
                <a:gd name="T6" fmla="*/ 2147483646 w 72"/>
                <a:gd name="T7" fmla="*/ 2147483646 h 56"/>
                <a:gd name="T8" fmla="*/ 0 w 72"/>
                <a:gd name="T9" fmla="*/ 2147483646 h 56"/>
                <a:gd name="T10" fmla="*/ 2147483646 w 72"/>
                <a:gd name="T11" fmla="*/ 0 h 56"/>
                <a:gd name="T12" fmla="*/ 2147483646 w 72"/>
                <a:gd name="T13" fmla="*/ 2147483646 h 56"/>
                <a:gd name="T14" fmla="*/ 2147483646 w 72"/>
                <a:gd name="T15" fmla="*/ 2147483646 h 56"/>
                <a:gd name="T16" fmla="*/ 2147483646 w 72"/>
                <a:gd name="T17" fmla="*/ 2147483646 h 56"/>
                <a:gd name="T18" fmla="*/ 2147483646 w 72"/>
                <a:gd name="T19" fmla="*/ 2147483646 h 56"/>
                <a:gd name="T20" fmla="*/ 2147483646 w 72"/>
                <a:gd name="T21" fmla="*/ 2147483646 h 56"/>
                <a:gd name="T22" fmla="*/ 2147483646 w 72"/>
                <a:gd name="T23" fmla="*/ 2147483646 h 56"/>
                <a:gd name="T24" fmla="*/ 2147483646 w 72"/>
                <a:gd name="T25" fmla="*/ 2147483646 h 56"/>
                <a:gd name="T26" fmla="*/ 2147483646 w 72"/>
                <a:gd name="T27" fmla="*/ 2147483646 h 56"/>
                <a:gd name="T28" fmla="*/ 2147483646 w 72"/>
                <a:gd name="T29" fmla="*/ 2147483646 h 56"/>
                <a:gd name="T30" fmla="*/ 2147483646 w 72"/>
                <a:gd name="T31" fmla="*/ 2147483646 h 56"/>
                <a:gd name="T32" fmla="*/ 2147483646 w 72"/>
                <a:gd name="T33" fmla="*/ 2147483646 h 56"/>
                <a:gd name="T34" fmla="*/ 2147483646 w 72"/>
                <a:gd name="T35" fmla="*/ 2147483646 h 56"/>
                <a:gd name="T36" fmla="*/ 2147483646 w 72"/>
                <a:gd name="T37" fmla="*/ 2147483646 h 56"/>
                <a:gd name="T38" fmla="*/ 2147483646 w 72"/>
                <a:gd name="T39" fmla="*/ 2147483646 h 56"/>
                <a:gd name="T40" fmla="*/ 2147483646 w 72"/>
                <a:gd name="T41" fmla="*/ 2147483646 h 56"/>
                <a:gd name="T42" fmla="*/ 2147483646 w 72"/>
                <a:gd name="T43" fmla="*/ 2147483646 h 56"/>
                <a:gd name="T44" fmla="*/ 2147483646 w 72"/>
                <a:gd name="T45" fmla="*/ 2147483646 h 56"/>
                <a:gd name="T46" fmla="*/ 2147483646 w 72"/>
                <a:gd name="T47" fmla="*/ 2147483646 h 56"/>
                <a:gd name="T48" fmla="*/ 2147483646 w 72"/>
                <a:gd name="T49" fmla="*/ 2147483646 h 56"/>
                <a:gd name="T50" fmla="*/ 2147483646 w 72"/>
                <a:gd name="T51" fmla="*/ 2147483646 h 56"/>
                <a:gd name="T52" fmla="*/ 2147483646 w 72"/>
                <a:gd name="T53" fmla="*/ 2147483646 h 56"/>
                <a:gd name="T54" fmla="*/ 2147483646 w 72"/>
                <a:gd name="T55" fmla="*/ 2147483646 h 56"/>
                <a:gd name="T56" fmla="*/ 2147483646 w 72"/>
                <a:gd name="T57" fmla="*/ 2147483646 h 56"/>
                <a:gd name="T58" fmla="*/ 2147483646 w 72"/>
                <a:gd name="T59" fmla="*/ 2147483646 h 56"/>
                <a:gd name="T60" fmla="*/ 2147483646 w 72"/>
                <a:gd name="T61" fmla="*/ 2147483646 h 56"/>
                <a:gd name="T62" fmla="*/ 2147483646 w 72"/>
                <a:gd name="T63" fmla="*/ 2147483646 h 56"/>
                <a:gd name="T64" fmla="*/ 2147483646 w 72"/>
                <a:gd name="T65" fmla="*/ 2147483646 h 56"/>
                <a:gd name="T66" fmla="*/ 2147483646 w 72"/>
                <a:gd name="T67" fmla="*/ 2147483646 h 56"/>
                <a:gd name="T68" fmla="*/ 2147483646 w 72"/>
                <a:gd name="T69" fmla="*/ 2147483646 h 56"/>
                <a:gd name="T70" fmla="*/ 2147483646 w 72"/>
                <a:gd name="T71" fmla="*/ 2147483646 h 56"/>
                <a:gd name="T72" fmla="*/ 2147483646 w 72"/>
                <a:gd name="T73" fmla="*/ 2147483646 h 56"/>
                <a:gd name="T74" fmla="*/ 2147483646 w 72"/>
                <a:gd name="T75" fmla="*/ 2147483646 h 56"/>
                <a:gd name="T76" fmla="*/ 2147483646 w 72"/>
                <a:gd name="T77" fmla="*/ 2147483646 h 56"/>
                <a:gd name="T78" fmla="*/ 2147483646 w 72"/>
                <a:gd name="T79" fmla="*/ 2147483646 h 56"/>
                <a:gd name="T80" fmla="*/ 2147483646 w 72"/>
                <a:gd name="T81" fmla="*/ 2147483646 h 56"/>
                <a:gd name="T82" fmla="*/ 2147483646 w 72"/>
                <a:gd name="T83" fmla="*/ 2147483646 h 5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2" h="56">
                  <a:moveTo>
                    <a:pt x="67" y="55"/>
                  </a:moveTo>
                  <a:cubicBezTo>
                    <a:pt x="66" y="56"/>
                    <a:pt x="66" y="56"/>
                    <a:pt x="65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6"/>
                    <a:pt x="7" y="56"/>
                    <a:pt x="6" y="55"/>
                  </a:cubicBezTo>
                  <a:cubicBezTo>
                    <a:pt x="2" y="49"/>
                    <a:pt x="0" y="42"/>
                    <a:pt x="0" y="36"/>
                  </a:cubicBezTo>
                  <a:cubicBezTo>
                    <a:pt x="0" y="16"/>
                    <a:pt x="17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42"/>
                    <a:pt x="70" y="49"/>
                    <a:pt x="67" y="55"/>
                  </a:cubicBezTo>
                  <a:close/>
                  <a:moveTo>
                    <a:pt x="11" y="30"/>
                  </a:moveTo>
                  <a:cubicBezTo>
                    <a:pt x="8" y="30"/>
                    <a:pt x="6" y="33"/>
                    <a:pt x="6" y="36"/>
                  </a:cubicBezTo>
                  <a:cubicBezTo>
                    <a:pt x="6" y="38"/>
                    <a:pt x="8" y="41"/>
                    <a:pt x="11" y="41"/>
                  </a:cubicBezTo>
                  <a:cubicBezTo>
                    <a:pt x="14" y="41"/>
                    <a:pt x="16" y="38"/>
                    <a:pt x="16" y="36"/>
                  </a:cubicBezTo>
                  <a:cubicBezTo>
                    <a:pt x="16" y="33"/>
                    <a:pt x="14" y="30"/>
                    <a:pt x="11" y="30"/>
                  </a:cubicBezTo>
                  <a:close/>
                  <a:moveTo>
                    <a:pt x="18" y="12"/>
                  </a:moveTo>
                  <a:cubicBezTo>
                    <a:pt x="16" y="12"/>
                    <a:pt x="13" y="15"/>
                    <a:pt x="13" y="18"/>
                  </a:cubicBezTo>
                  <a:cubicBezTo>
                    <a:pt x="13" y="20"/>
                    <a:pt x="16" y="23"/>
                    <a:pt x="18" y="23"/>
                  </a:cubicBezTo>
                  <a:cubicBezTo>
                    <a:pt x="21" y="23"/>
                    <a:pt x="24" y="20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  <a:moveTo>
                    <a:pt x="45" y="22"/>
                  </a:moveTo>
                  <a:cubicBezTo>
                    <a:pt x="45" y="20"/>
                    <a:pt x="44" y="19"/>
                    <a:pt x="43" y="18"/>
                  </a:cubicBezTo>
                  <a:cubicBezTo>
                    <a:pt x="42" y="18"/>
                    <a:pt x="40" y="19"/>
                    <a:pt x="40" y="20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3" y="36"/>
                    <a:pt x="30" y="38"/>
                    <a:pt x="29" y="41"/>
                  </a:cubicBezTo>
                  <a:cubicBezTo>
                    <a:pt x="28" y="45"/>
                    <a:pt x="30" y="50"/>
                    <a:pt x="34" y="51"/>
                  </a:cubicBezTo>
                  <a:cubicBezTo>
                    <a:pt x="39" y="52"/>
                    <a:pt x="43" y="49"/>
                    <a:pt x="44" y="45"/>
                  </a:cubicBezTo>
                  <a:cubicBezTo>
                    <a:pt x="45" y="42"/>
                    <a:pt x="43" y="39"/>
                    <a:pt x="41" y="37"/>
                  </a:cubicBezTo>
                  <a:lnTo>
                    <a:pt x="45" y="22"/>
                  </a:lnTo>
                  <a:close/>
                  <a:moveTo>
                    <a:pt x="36" y="5"/>
                  </a:moveTo>
                  <a:cubicBezTo>
                    <a:pt x="34" y="5"/>
                    <a:pt x="31" y="7"/>
                    <a:pt x="31" y="10"/>
                  </a:cubicBezTo>
                  <a:cubicBezTo>
                    <a:pt x="31" y="13"/>
                    <a:pt x="34" y="15"/>
                    <a:pt x="36" y="15"/>
                  </a:cubicBezTo>
                  <a:cubicBezTo>
                    <a:pt x="39" y="15"/>
                    <a:pt x="42" y="13"/>
                    <a:pt x="42" y="10"/>
                  </a:cubicBezTo>
                  <a:cubicBezTo>
                    <a:pt x="42" y="7"/>
                    <a:pt x="39" y="5"/>
                    <a:pt x="36" y="5"/>
                  </a:cubicBezTo>
                  <a:close/>
                  <a:moveTo>
                    <a:pt x="54" y="12"/>
                  </a:moveTo>
                  <a:cubicBezTo>
                    <a:pt x="52" y="12"/>
                    <a:pt x="49" y="15"/>
                    <a:pt x="49" y="18"/>
                  </a:cubicBezTo>
                  <a:cubicBezTo>
                    <a:pt x="49" y="20"/>
                    <a:pt x="52" y="23"/>
                    <a:pt x="54" y="23"/>
                  </a:cubicBezTo>
                  <a:cubicBezTo>
                    <a:pt x="57" y="23"/>
                    <a:pt x="60" y="20"/>
                    <a:pt x="60" y="18"/>
                  </a:cubicBezTo>
                  <a:cubicBezTo>
                    <a:pt x="60" y="15"/>
                    <a:pt x="57" y="12"/>
                    <a:pt x="54" y="12"/>
                  </a:cubicBezTo>
                  <a:close/>
                  <a:moveTo>
                    <a:pt x="62" y="30"/>
                  </a:moveTo>
                  <a:cubicBezTo>
                    <a:pt x="59" y="30"/>
                    <a:pt x="57" y="33"/>
                    <a:pt x="57" y="36"/>
                  </a:cubicBezTo>
                  <a:cubicBezTo>
                    <a:pt x="57" y="38"/>
                    <a:pt x="59" y="41"/>
                    <a:pt x="62" y="41"/>
                  </a:cubicBezTo>
                  <a:cubicBezTo>
                    <a:pt x="65" y="41"/>
                    <a:pt x="67" y="38"/>
                    <a:pt x="67" y="36"/>
                  </a:cubicBezTo>
                  <a:cubicBezTo>
                    <a:pt x="67" y="33"/>
                    <a:pt x="65" y="30"/>
                    <a:pt x="62" y="3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4" name="Freeform 145"/>
            <p:cNvSpPr>
              <a:spLocks noEditPoints="1"/>
            </p:cNvSpPr>
            <p:nvPr/>
          </p:nvSpPr>
          <p:spPr bwMode="auto">
            <a:xfrm>
              <a:off x="14205344" y="11984521"/>
              <a:ext cx="408325" cy="359879"/>
            </a:xfrm>
            <a:custGeom>
              <a:avLst/>
              <a:gdLst>
                <a:gd name="T0" fmla="*/ 2147483646 w 82"/>
                <a:gd name="T1" fmla="*/ 2147483646 h 72"/>
                <a:gd name="T2" fmla="*/ 2147483646 w 82"/>
                <a:gd name="T3" fmla="*/ 2147483646 h 72"/>
                <a:gd name="T4" fmla="*/ 2147483646 w 82"/>
                <a:gd name="T5" fmla="*/ 2147483646 h 72"/>
                <a:gd name="T6" fmla="*/ 2147483646 w 82"/>
                <a:gd name="T7" fmla="*/ 2147483646 h 72"/>
                <a:gd name="T8" fmla="*/ 2147483646 w 82"/>
                <a:gd name="T9" fmla="*/ 2147483646 h 72"/>
                <a:gd name="T10" fmla="*/ 2147483646 w 82"/>
                <a:gd name="T11" fmla="*/ 2147483646 h 72"/>
                <a:gd name="T12" fmla="*/ 2147483646 w 82"/>
                <a:gd name="T13" fmla="*/ 2147483646 h 72"/>
                <a:gd name="T14" fmla="*/ 2147483646 w 82"/>
                <a:gd name="T15" fmla="*/ 2147483646 h 72"/>
                <a:gd name="T16" fmla="*/ 2147483646 w 82"/>
                <a:gd name="T17" fmla="*/ 2147483646 h 72"/>
                <a:gd name="T18" fmla="*/ 2147483646 w 82"/>
                <a:gd name="T19" fmla="*/ 2147483646 h 72"/>
                <a:gd name="T20" fmla="*/ 2147483646 w 82"/>
                <a:gd name="T21" fmla="*/ 2147483646 h 72"/>
                <a:gd name="T22" fmla="*/ 2147483646 w 82"/>
                <a:gd name="T23" fmla="*/ 2147483646 h 72"/>
                <a:gd name="T24" fmla="*/ 2147483646 w 82"/>
                <a:gd name="T25" fmla="*/ 2147483646 h 72"/>
                <a:gd name="T26" fmla="*/ 2147483646 w 82"/>
                <a:gd name="T27" fmla="*/ 2147483646 h 72"/>
                <a:gd name="T28" fmla="*/ 0 w 82"/>
                <a:gd name="T29" fmla="*/ 2147483646 h 72"/>
                <a:gd name="T30" fmla="*/ 0 w 82"/>
                <a:gd name="T31" fmla="*/ 2147483646 h 72"/>
                <a:gd name="T32" fmla="*/ 2147483646 w 82"/>
                <a:gd name="T33" fmla="*/ 2147483646 h 72"/>
                <a:gd name="T34" fmla="*/ 2147483646 w 82"/>
                <a:gd name="T35" fmla="*/ 2147483646 h 72"/>
                <a:gd name="T36" fmla="*/ 2147483646 w 82"/>
                <a:gd name="T37" fmla="*/ 2147483646 h 72"/>
                <a:gd name="T38" fmla="*/ 2147483646 w 82"/>
                <a:gd name="T39" fmla="*/ 2147483646 h 72"/>
                <a:gd name="T40" fmla="*/ 2147483646 w 82"/>
                <a:gd name="T41" fmla="*/ 2147483646 h 72"/>
                <a:gd name="T42" fmla="*/ 2147483646 w 82"/>
                <a:gd name="T43" fmla="*/ 2147483646 h 72"/>
                <a:gd name="T44" fmla="*/ 2147483646 w 82"/>
                <a:gd name="T45" fmla="*/ 0 h 72"/>
                <a:gd name="T46" fmla="*/ 2147483646 w 82"/>
                <a:gd name="T47" fmla="*/ 0 h 72"/>
                <a:gd name="T48" fmla="*/ 2147483646 w 82"/>
                <a:gd name="T49" fmla="*/ 2147483646 h 72"/>
                <a:gd name="T50" fmla="*/ 2147483646 w 82"/>
                <a:gd name="T51" fmla="*/ 2147483646 h 72"/>
                <a:gd name="T52" fmla="*/ 2147483646 w 82"/>
                <a:gd name="T53" fmla="*/ 2147483646 h 72"/>
                <a:gd name="T54" fmla="*/ 2147483646 w 82"/>
                <a:gd name="T55" fmla="*/ 2147483646 h 72"/>
                <a:gd name="T56" fmla="*/ 2147483646 w 82"/>
                <a:gd name="T57" fmla="*/ 2147483646 h 72"/>
                <a:gd name="T58" fmla="*/ 2147483646 w 82"/>
                <a:gd name="T59" fmla="*/ 2147483646 h 72"/>
                <a:gd name="T60" fmla="*/ 2147483646 w 82"/>
                <a:gd name="T61" fmla="*/ 2147483646 h 72"/>
                <a:gd name="T62" fmla="*/ 2147483646 w 82"/>
                <a:gd name="T63" fmla="*/ 2147483646 h 72"/>
                <a:gd name="T64" fmla="*/ 2147483646 w 82"/>
                <a:gd name="T65" fmla="*/ 2147483646 h 72"/>
                <a:gd name="T66" fmla="*/ 2147483646 w 82"/>
                <a:gd name="T67" fmla="*/ 2147483646 h 72"/>
                <a:gd name="T68" fmla="*/ 2147483646 w 82"/>
                <a:gd name="T69" fmla="*/ 2147483646 h 72"/>
                <a:gd name="T70" fmla="*/ 2147483646 w 82"/>
                <a:gd name="T71" fmla="*/ 2147483646 h 72"/>
                <a:gd name="T72" fmla="*/ 2147483646 w 82"/>
                <a:gd name="T73" fmla="*/ 2147483646 h 72"/>
                <a:gd name="T74" fmla="*/ 2147483646 w 82"/>
                <a:gd name="T75" fmla="*/ 2147483646 h 72"/>
                <a:gd name="T76" fmla="*/ 2147483646 w 82"/>
                <a:gd name="T77" fmla="*/ 2147483646 h 72"/>
                <a:gd name="T78" fmla="*/ 2147483646 w 82"/>
                <a:gd name="T79" fmla="*/ 2147483646 h 72"/>
                <a:gd name="T80" fmla="*/ 2147483646 w 82"/>
                <a:gd name="T81" fmla="*/ 2147483646 h 72"/>
                <a:gd name="T82" fmla="*/ 2147483646 w 82"/>
                <a:gd name="T83" fmla="*/ 2147483646 h 72"/>
                <a:gd name="T84" fmla="*/ 2147483646 w 82"/>
                <a:gd name="T85" fmla="*/ 2147483646 h 72"/>
                <a:gd name="T86" fmla="*/ 2147483646 w 82"/>
                <a:gd name="T87" fmla="*/ 2147483646 h 72"/>
                <a:gd name="T88" fmla="*/ 2147483646 w 82"/>
                <a:gd name="T89" fmla="*/ 2147483646 h 72"/>
                <a:gd name="T90" fmla="*/ 2147483646 w 82"/>
                <a:gd name="T91" fmla="*/ 2147483646 h 72"/>
                <a:gd name="T92" fmla="*/ 2147483646 w 82"/>
                <a:gd name="T93" fmla="*/ 2147483646 h 72"/>
                <a:gd name="T94" fmla="*/ 2147483646 w 82"/>
                <a:gd name="T95" fmla="*/ 2147483646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2" h="72">
                  <a:moveTo>
                    <a:pt x="82" y="45"/>
                  </a:move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1" y="62"/>
                    <a:pt x="81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77" y="69"/>
                    <a:pt x="73" y="72"/>
                    <a:pt x="69" y="72"/>
                  </a:cubicBezTo>
                  <a:cubicBezTo>
                    <a:pt x="65" y="72"/>
                    <a:pt x="61" y="69"/>
                    <a:pt x="61" y="65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9"/>
                    <a:pt x="17" y="72"/>
                    <a:pt x="13" y="72"/>
                  </a:cubicBezTo>
                  <a:cubicBezTo>
                    <a:pt x="8" y="72"/>
                    <a:pt x="5" y="69"/>
                    <a:pt x="5" y="65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2"/>
                    <a:pt x="0" y="61"/>
                    <a:pt x="0" y="6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0"/>
                    <a:pt x="4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4"/>
                    <a:pt x="20" y="11"/>
                    <a:pt x="25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1" y="0"/>
                    <a:pt x="51" y="1"/>
                    <a:pt x="51" y="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62" y="11"/>
                    <a:pt x="66" y="14"/>
                    <a:pt x="68" y="19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8" y="36"/>
                    <a:pt x="82" y="40"/>
                    <a:pt x="82" y="45"/>
                  </a:cubicBezTo>
                  <a:close/>
                  <a:moveTo>
                    <a:pt x="19" y="49"/>
                  </a:moveTo>
                  <a:cubicBezTo>
                    <a:pt x="19" y="46"/>
                    <a:pt x="16" y="43"/>
                    <a:pt x="13" y="43"/>
                  </a:cubicBezTo>
                  <a:cubicBezTo>
                    <a:pt x="9" y="43"/>
                    <a:pt x="6" y="46"/>
                    <a:pt x="6" y="49"/>
                  </a:cubicBezTo>
                  <a:cubicBezTo>
                    <a:pt x="6" y="53"/>
                    <a:pt x="9" y="56"/>
                    <a:pt x="13" y="56"/>
                  </a:cubicBezTo>
                  <a:cubicBezTo>
                    <a:pt x="16" y="56"/>
                    <a:pt x="19" y="53"/>
                    <a:pt x="19" y="49"/>
                  </a:cubicBezTo>
                  <a:close/>
                  <a:moveTo>
                    <a:pt x="61" y="36"/>
                  </a:move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7" y="21"/>
                    <a:pt x="56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2"/>
                    <a:pt x="24" y="22"/>
                  </a:cubicBezTo>
                  <a:cubicBezTo>
                    <a:pt x="20" y="36"/>
                    <a:pt x="20" y="36"/>
                    <a:pt x="20" y="36"/>
                  </a:cubicBezTo>
                  <a:lnTo>
                    <a:pt x="61" y="36"/>
                  </a:lnTo>
                  <a:close/>
                  <a:moveTo>
                    <a:pt x="76" y="49"/>
                  </a:moveTo>
                  <a:cubicBezTo>
                    <a:pt x="76" y="46"/>
                    <a:pt x="73" y="43"/>
                    <a:pt x="69" y="43"/>
                  </a:cubicBezTo>
                  <a:cubicBezTo>
                    <a:pt x="66" y="43"/>
                    <a:pt x="63" y="46"/>
                    <a:pt x="63" y="49"/>
                  </a:cubicBezTo>
                  <a:cubicBezTo>
                    <a:pt x="63" y="53"/>
                    <a:pt x="66" y="56"/>
                    <a:pt x="69" y="56"/>
                  </a:cubicBezTo>
                  <a:cubicBezTo>
                    <a:pt x="73" y="56"/>
                    <a:pt x="76" y="53"/>
                    <a:pt x="76" y="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5" name="Freeform 146"/>
            <p:cNvSpPr>
              <a:spLocks noEditPoints="1"/>
            </p:cNvSpPr>
            <p:nvPr/>
          </p:nvSpPr>
          <p:spPr bwMode="auto">
            <a:xfrm>
              <a:off x="14925102" y="12009896"/>
              <a:ext cx="309127" cy="334504"/>
            </a:xfrm>
            <a:custGeom>
              <a:avLst/>
              <a:gdLst>
                <a:gd name="T0" fmla="*/ 2147483646 w 62"/>
                <a:gd name="T1" fmla="*/ 2147483646 h 67"/>
                <a:gd name="T2" fmla="*/ 2147483646 w 62"/>
                <a:gd name="T3" fmla="*/ 2147483646 h 67"/>
                <a:gd name="T4" fmla="*/ 2147483646 w 62"/>
                <a:gd name="T5" fmla="*/ 2147483646 h 67"/>
                <a:gd name="T6" fmla="*/ 2147483646 w 62"/>
                <a:gd name="T7" fmla="*/ 2147483646 h 67"/>
                <a:gd name="T8" fmla="*/ 2147483646 w 62"/>
                <a:gd name="T9" fmla="*/ 0 h 67"/>
                <a:gd name="T10" fmla="*/ 2147483646 w 62"/>
                <a:gd name="T11" fmla="*/ 0 h 67"/>
                <a:gd name="T12" fmla="*/ 2147483646 w 62"/>
                <a:gd name="T13" fmla="*/ 0 h 67"/>
                <a:gd name="T14" fmla="*/ 2147483646 w 62"/>
                <a:gd name="T15" fmla="*/ 2147483646 h 67"/>
                <a:gd name="T16" fmla="*/ 2147483646 w 62"/>
                <a:gd name="T17" fmla="*/ 2147483646 h 67"/>
                <a:gd name="T18" fmla="*/ 2147483646 w 62"/>
                <a:gd name="T19" fmla="*/ 2147483646 h 67"/>
                <a:gd name="T20" fmla="*/ 2147483646 w 62"/>
                <a:gd name="T21" fmla="*/ 2147483646 h 67"/>
                <a:gd name="T22" fmla="*/ 2147483646 w 62"/>
                <a:gd name="T23" fmla="*/ 2147483646 h 67"/>
                <a:gd name="T24" fmla="*/ 2147483646 w 62"/>
                <a:gd name="T25" fmla="*/ 2147483646 h 67"/>
                <a:gd name="T26" fmla="*/ 2147483646 w 62"/>
                <a:gd name="T27" fmla="*/ 2147483646 h 67"/>
                <a:gd name="T28" fmla="*/ 2147483646 w 62"/>
                <a:gd name="T29" fmla="*/ 2147483646 h 67"/>
                <a:gd name="T30" fmla="*/ 2147483646 w 62"/>
                <a:gd name="T31" fmla="*/ 2147483646 h 67"/>
                <a:gd name="T32" fmla="*/ 2147483646 w 62"/>
                <a:gd name="T33" fmla="*/ 2147483646 h 67"/>
                <a:gd name="T34" fmla="*/ 2147483646 w 62"/>
                <a:gd name="T35" fmla="*/ 2147483646 h 67"/>
                <a:gd name="T36" fmla="*/ 2147483646 w 62"/>
                <a:gd name="T37" fmla="*/ 2147483646 h 67"/>
                <a:gd name="T38" fmla="*/ 2147483646 w 62"/>
                <a:gd name="T39" fmla="*/ 2147483646 h 67"/>
                <a:gd name="T40" fmla="*/ 2147483646 w 62"/>
                <a:gd name="T41" fmla="*/ 2147483646 h 67"/>
                <a:gd name="T42" fmla="*/ 2147483646 w 62"/>
                <a:gd name="T43" fmla="*/ 2147483646 h 67"/>
                <a:gd name="T44" fmla="*/ 2147483646 w 62"/>
                <a:gd name="T45" fmla="*/ 2147483646 h 67"/>
                <a:gd name="T46" fmla="*/ 2147483646 w 62"/>
                <a:gd name="T47" fmla="*/ 2147483646 h 67"/>
                <a:gd name="T48" fmla="*/ 2147483646 w 62"/>
                <a:gd name="T49" fmla="*/ 2147483646 h 67"/>
                <a:gd name="T50" fmla="*/ 2147483646 w 62"/>
                <a:gd name="T51" fmla="*/ 2147483646 h 67"/>
                <a:gd name="T52" fmla="*/ 2147483646 w 62"/>
                <a:gd name="T53" fmla="*/ 2147483646 h 67"/>
                <a:gd name="T54" fmla="*/ 2147483646 w 62"/>
                <a:gd name="T55" fmla="*/ 2147483646 h 67"/>
                <a:gd name="T56" fmla="*/ 2147483646 w 62"/>
                <a:gd name="T57" fmla="*/ 2147483646 h 67"/>
                <a:gd name="T58" fmla="*/ 2147483646 w 62"/>
                <a:gd name="T59" fmla="*/ 2147483646 h 67"/>
                <a:gd name="T60" fmla="*/ 2147483646 w 62"/>
                <a:gd name="T61" fmla="*/ 2147483646 h 67"/>
                <a:gd name="T62" fmla="*/ 2147483646 w 62"/>
                <a:gd name="T63" fmla="*/ 2147483646 h 67"/>
                <a:gd name="T64" fmla="*/ 2147483646 w 62"/>
                <a:gd name="T65" fmla="*/ 2147483646 h 67"/>
                <a:gd name="T66" fmla="*/ 2147483646 w 62"/>
                <a:gd name="T67" fmla="*/ 2147483646 h 67"/>
                <a:gd name="T68" fmla="*/ 2147483646 w 62"/>
                <a:gd name="T69" fmla="*/ 2147483646 h 67"/>
                <a:gd name="T70" fmla="*/ 0 w 62"/>
                <a:gd name="T71" fmla="*/ 2147483646 h 67"/>
                <a:gd name="T72" fmla="*/ 0 w 62"/>
                <a:gd name="T73" fmla="*/ 2147483646 h 67"/>
                <a:gd name="T74" fmla="*/ 2147483646 w 62"/>
                <a:gd name="T75" fmla="*/ 0 h 67"/>
                <a:gd name="T76" fmla="*/ 2147483646 w 62"/>
                <a:gd name="T77" fmla="*/ 2147483646 h 67"/>
                <a:gd name="T78" fmla="*/ 2147483646 w 62"/>
                <a:gd name="T79" fmla="*/ 2147483646 h 67"/>
                <a:gd name="T80" fmla="*/ 2147483646 w 62"/>
                <a:gd name="T81" fmla="*/ 2147483646 h 67"/>
                <a:gd name="T82" fmla="*/ 2147483646 w 62"/>
                <a:gd name="T83" fmla="*/ 2147483646 h 67"/>
                <a:gd name="T84" fmla="*/ 2147483646 w 62"/>
                <a:gd name="T85" fmla="*/ 2147483646 h 67"/>
                <a:gd name="T86" fmla="*/ 2147483646 w 62"/>
                <a:gd name="T87" fmla="*/ 2147483646 h 67"/>
                <a:gd name="T88" fmla="*/ 2147483646 w 62"/>
                <a:gd name="T89" fmla="*/ 2147483646 h 67"/>
                <a:gd name="T90" fmla="*/ 2147483646 w 62"/>
                <a:gd name="T91" fmla="*/ 2147483646 h 67"/>
                <a:gd name="T92" fmla="*/ 2147483646 w 62"/>
                <a:gd name="T93" fmla="*/ 2147483646 h 67"/>
                <a:gd name="T94" fmla="*/ 2147483646 w 62"/>
                <a:gd name="T95" fmla="*/ 2147483646 h 67"/>
                <a:gd name="T96" fmla="*/ 2147483646 w 62"/>
                <a:gd name="T97" fmla="*/ 2147483646 h 67"/>
                <a:gd name="T98" fmla="*/ 2147483646 w 62"/>
                <a:gd name="T99" fmla="*/ 2147483646 h 67"/>
                <a:gd name="T100" fmla="*/ 2147483646 w 62"/>
                <a:gd name="T101" fmla="*/ 2147483646 h 67"/>
                <a:gd name="T102" fmla="*/ 2147483646 w 62"/>
                <a:gd name="T103" fmla="*/ 2147483646 h 67"/>
                <a:gd name="T104" fmla="*/ 2147483646 w 62"/>
                <a:gd name="T105" fmla="*/ 2147483646 h 67"/>
                <a:gd name="T106" fmla="*/ 2147483646 w 62"/>
                <a:gd name="T107" fmla="*/ 2147483646 h 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2" h="67">
                  <a:moveTo>
                    <a:pt x="6" y="2"/>
                  </a:moveTo>
                  <a:cubicBezTo>
                    <a:pt x="6" y="2"/>
                    <a:pt x="14" y="2"/>
                    <a:pt x="14" y="2"/>
                  </a:cubicBezTo>
                  <a:cubicBezTo>
                    <a:pt x="18" y="2"/>
                    <a:pt x="21" y="2"/>
                    <a:pt x="25" y="2"/>
                  </a:cubicBezTo>
                  <a:cubicBezTo>
                    <a:pt x="36" y="2"/>
                    <a:pt x="46" y="1"/>
                    <a:pt x="57" y="2"/>
                  </a:cubicBezTo>
                  <a:cubicBezTo>
                    <a:pt x="58" y="2"/>
                    <a:pt x="59" y="1"/>
                    <a:pt x="59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2" y="0"/>
                    <a:pt x="62" y="0"/>
                  </a:cubicBezTo>
                  <a:cubicBezTo>
                    <a:pt x="62" y="5"/>
                    <a:pt x="62" y="9"/>
                    <a:pt x="62" y="14"/>
                  </a:cubicBezTo>
                  <a:cubicBezTo>
                    <a:pt x="62" y="15"/>
                    <a:pt x="62" y="17"/>
                    <a:pt x="62" y="18"/>
                  </a:cubicBezTo>
                  <a:cubicBezTo>
                    <a:pt x="61" y="19"/>
                    <a:pt x="60" y="19"/>
                    <a:pt x="59" y="19"/>
                  </a:cubicBezTo>
                  <a:cubicBezTo>
                    <a:pt x="58" y="17"/>
                    <a:pt x="58" y="16"/>
                    <a:pt x="57" y="14"/>
                  </a:cubicBezTo>
                  <a:cubicBezTo>
                    <a:pt x="57" y="13"/>
                    <a:pt x="56" y="8"/>
                    <a:pt x="56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7"/>
                    <a:pt x="52" y="7"/>
                    <a:pt x="52" y="7"/>
                  </a:cubicBezTo>
                  <a:cubicBezTo>
                    <a:pt x="47" y="7"/>
                    <a:pt x="41" y="7"/>
                    <a:pt x="37" y="7"/>
                  </a:cubicBezTo>
                  <a:cubicBezTo>
                    <a:pt x="36" y="9"/>
                    <a:pt x="36" y="11"/>
                    <a:pt x="36" y="13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23"/>
                    <a:pt x="36" y="30"/>
                    <a:pt x="36" y="36"/>
                  </a:cubicBezTo>
                  <a:cubicBezTo>
                    <a:pt x="36" y="39"/>
                    <a:pt x="36" y="42"/>
                    <a:pt x="37" y="45"/>
                  </a:cubicBezTo>
                  <a:cubicBezTo>
                    <a:pt x="40" y="47"/>
                    <a:pt x="43" y="47"/>
                    <a:pt x="47" y="49"/>
                  </a:cubicBezTo>
                  <a:cubicBezTo>
                    <a:pt x="47" y="49"/>
                    <a:pt x="47" y="50"/>
                    <a:pt x="47" y="51"/>
                  </a:cubicBezTo>
                  <a:cubicBezTo>
                    <a:pt x="47" y="51"/>
                    <a:pt x="47" y="51"/>
                    <a:pt x="47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0" y="52"/>
                    <a:pt x="34" y="51"/>
                    <a:pt x="28" y="51"/>
                  </a:cubicBezTo>
                  <a:cubicBezTo>
                    <a:pt x="24" y="51"/>
                    <a:pt x="20" y="52"/>
                    <a:pt x="16" y="52"/>
                  </a:cubicBezTo>
                  <a:cubicBezTo>
                    <a:pt x="16" y="51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7"/>
                    <a:pt x="23" y="47"/>
                    <a:pt x="25" y="45"/>
                  </a:cubicBezTo>
                  <a:cubicBezTo>
                    <a:pt x="26" y="43"/>
                    <a:pt x="26" y="24"/>
                    <a:pt x="26" y="21"/>
                  </a:cubicBezTo>
                  <a:cubicBezTo>
                    <a:pt x="26" y="20"/>
                    <a:pt x="26" y="19"/>
                    <a:pt x="26" y="19"/>
                  </a:cubicBezTo>
                  <a:cubicBezTo>
                    <a:pt x="26" y="17"/>
                    <a:pt x="26" y="8"/>
                    <a:pt x="26" y="7"/>
                  </a:cubicBezTo>
                  <a:cubicBezTo>
                    <a:pt x="25" y="7"/>
                    <a:pt x="20" y="7"/>
                    <a:pt x="19" y="7"/>
                  </a:cubicBezTo>
                  <a:cubicBezTo>
                    <a:pt x="17" y="7"/>
                    <a:pt x="8" y="8"/>
                    <a:pt x="7" y="8"/>
                  </a:cubicBezTo>
                  <a:cubicBezTo>
                    <a:pt x="5" y="9"/>
                    <a:pt x="5" y="17"/>
                    <a:pt x="3" y="18"/>
                  </a:cubicBezTo>
                  <a:cubicBezTo>
                    <a:pt x="2" y="17"/>
                    <a:pt x="1" y="17"/>
                    <a:pt x="0" y="1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6" y="2"/>
                  </a:lnTo>
                  <a:close/>
                  <a:moveTo>
                    <a:pt x="61" y="58"/>
                  </a:moveTo>
                  <a:cubicBezTo>
                    <a:pt x="62" y="58"/>
                    <a:pt x="62" y="59"/>
                    <a:pt x="62" y="60"/>
                  </a:cubicBezTo>
                  <a:cubicBezTo>
                    <a:pt x="62" y="60"/>
                    <a:pt x="62" y="61"/>
                    <a:pt x="61" y="62"/>
                  </a:cubicBezTo>
                  <a:cubicBezTo>
                    <a:pt x="60" y="62"/>
                    <a:pt x="54" y="67"/>
                    <a:pt x="53" y="67"/>
                  </a:cubicBezTo>
                  <a:cubicBezTo>
                    <a:pt x="51" y="67"/>
                    <a:pt x="52" y="63"/>
                    <a:pt x="52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3"/>
                    <a:pt x="11" y="67"/>
                    <a:pt x="10" y="67"/>
                  </a:cubicBezTo>
                  <a:cubicBezTo>
                    <a:pt x="8" y="67"/>
                    <a:pt x="3" y="62"/>
                    <a:pt x="2" y="62"/>
                  </a:cubicBezTo>
                  <a:cubicBezTo>
                    <a:pt x="1" y="61"/>
                    <a:pt x="1" y="60"/>
                    <a:pt x="1" y="60"/>
                  </a:cubicBezTo>
                  <a:cubicBezTo>
                    <a:pt x="1" y="59"/>
                    <a:pt x="1" y="58"/>
                    <a:pt x="2" y="58"/>
                  </a:cubicBezTo>
                  <a:cubicBezTo>
                    <a:pt x="3" y="57"/>
                    <a:pt x="8" y="52"/>
                    <a:pt x="10" y="52"/>
                  </a:cubicBezTo>
                  <a:cubicBezTo>
                    <a:pt x="11" y="52"/>
                    <a:pt x="11" y="56"/>
                    <a:pt x="11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1" y="52"/>
                    <a:pt x="53" y="52"/>
                  </a:cubicBezTo>
                  <a:cubicBezTo>
                    <a:pt x="54" y="52"/>
                    <a:pt x="60" y="57"/>
                    <a:pt x="61" y="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6" name="Freeform 147"/>
            <p:cNvSpPr>
              <a:spLocks noEditPoints="1"/>
            </p:cNvSpPr>
            <p:nvPr/>
          </p:nvSpPr>
          <p:spPr bwMode="auto">
            <a:xfrm>
              <a:off x="15642553" y="12009896"/>
              <a:ext cx="235305" cy="334504"/>
            </a:xfrm>
            <a:custGeom>
              <a:avLst/>
              <a:gdLst>
                <a:gd name="T0" fmla="*/ 2147483646 w 47"/>
                <a:gd name="T1" fmla="*/ 2147483646 h 67"/>
                <a:gd name="T2" fmla="*/ 2147483646 w 47"/>
                <a:gd name="T3" fmla="*/ 2147483646 h 67"/>
                <a:gd name="T4" fmla="*/ 2147483646 w 47"/>
                <a:gd name="T5" fmla="*/ 2147483646 h 67"/>
                <a:gd name="T6" fmla="*/ 2147483646 w 47"/>
                <a:gd name="T7" fmla="*/ 2147483646 h 67"/>
                <a:gd name="T8" fmla="*/ 2147483646 w 47"/>
                <a:gd name="T9" fmla="*/ 2147483646 h 67"/>
                <a:gd name="T10" fmla="*/ 2147483646 w 47"/>
                <a:gd name="T11" fmla="*/ 2147483646 h 67"/>
                <a:gd name="T12" fmla="*/ 2147483646 w 47"/>
                <a:gd name="T13" fmla="*/ 2147483646 h 67"/>
                <a:gd name="T14" fmla="*/ 2147483646 w 47"/>
                <a:gd name="T15" fmla="*/ 2147483646 h 67"/>
                <a:gd name="T16" fmla="*/ 0 w 47"/>
                <a:gd name="T17" fmla="*/ 2147483646 h 67"/>
                <a:gd name="T18" fmla="*/ 2147483646 w 47"/>
                <a:gd name="T19" fmla="*/ 2147483646 h 67"/>
                <a:gd name="T20" fmla="*/ 2147483646 w 47"/>
                <a:gd name="T21" fmla="*/ 2147483646 h 67"/>
                <a:gd name="T22" fmla="*/ 2147483646 w 47"/>
                <a:gd name="T23" fmla="*/ 2147483646 h 67"/>
                <a:gd name="T24" fmla="*/ 2147483646 w 47"/>
                <a:gd name="T25" fmla="*/ 0 h 67"/>
                <a:gd name="T26" fmla="*/ 2147483646 w 47"/>
                <a:gd name="T27" fmla="*/ 0 h 67"/>
                <a:gd name="T28" fmla="*/ 2147483646 w 47"/>
                <a:gd name="T29" fmla="*/ 2147483646 h 67"/>
                <a:gd name="T30" fmla="*/ 2147483646 w 47"/>
                <a:gd name="T31" fmla="*/ 2147483646 h 67"/>
                <a:gd name="T32" fmla="*/ 2147483646 w 47"/>
                <a:gd name="T33" fmla="*/ 2147483646 h 67"/>
                <a:gd name="T34" fmla="*/ 2147483646 w 47"/>
                <a:gd name="T35" fmla="*/ 2147483646 h 67"/>
                <a:gd name="T36" fmla="*/ 2147483646 w 47"/>
                <a:gd name="T37" fmla="*/ 2147483646 h 67"/>
                <a:gd name="T38" fmla="*/ 2147483646 w 47"/>
                <a:gd name="T39" fmla="*/ 2147483646 h 67"/>
                <a:gd name="T40" fmla="*/ 2147483646 w 47"/>
                <a:gd name="T41" fmla="*/ 2147483646 h 67"/>
                <a:gd name="T42" fmla="*/ 2147483646 w 47"/>
                <a:gd name="T43" fmla="*/ 2147483646 h 67"/>
                <a:gd name="T44" fmla="*/ 2147483646 w 47"/>
                <a:gd name="T45" fmla="*/ 2147483646 h 67"/>
                <a:gd name="T46" fmla="*/ 2147483646 w 47"/>
                <a:gd name="T47" fmla="*/ 2147483646 h 67"/>
                <a:gd name="T48" fmla="*/ 2147483646 w 47"/>
                <a:gd name="T49" fmla="*/ 2147483646 h 67"/>
                <a:gd name="T50" fmla="*/ 2147483646 w 47"/>
                <a:gd name="T51" fmla="*/ 2147483646 h 6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7" h="67">
                  <a:moveTo>
                    <a:pt x="44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7"/>
                    <a:pt x="22" y="67"/>
                    <a:pt x="22" y="66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7"/>
                    <a:pt x="0" y="46"/>
                    <a:pt x="0" y="44"/>
                  </a:cubicBezTo>
                  <a:cubicBezTo>
                    <a:pt x="0" y="38"/>
                    <a:pt x="5" y="31"/>
                    <a:pt x="11" y="3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6" y="8"/>
                    <a:pt x="6" y="6"/>
                  </a:cubicBezTo>
                  <a:cubicBezTo>
                    <a:pt x="6" y="3"/>
                    <a:pt x="8" y="0"/>
                    <a:pt x="1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42" y="3"/>
                    <a:pt x="42" y="6"/>
                  </a:cubicBezTo>
                  <a:cubicBezTo>
                    <a:pt x="42" y="8"/>
                    <a:pt x="39" y="11"/>
                    <a:pt x="36" y="1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42" y="31"/>
                    <a:pt x="47" y="38"/>
                    <a:pt x="47" y="44"/>
                  </a:cubicBezTo>
                  <a:cubicBezTo>
                    <a:pt x="47" y="46"/>
                    <a:pt x="46" y="47"/>
                    <a:pt x="44" y="47"/>
                  </a:cubicBezTo>
                  <a:close/>
                  <a:moveTo>
                    <a:pt x="20" y="12"/>
                  </a:moveTo>
                  <a:cubicBezTo>
                    <a:pt x="20" y="11"/>
                    <a:pt x="19" y="11"/>
                    <a:pt x="18" y="11"/>
                  </a:cubicBezTo>
                  <a:cubicBezTo>
                    <a:pt x="18" y="11"/>
                    <a:pt x="17" y="11"/>
                    <a:pt x="17" y="12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1"/>
                    <a:pt x="18" y="31"/>
                    <a:pt x="18" y="31"/>
                  </a:cubicBezTo>
                  <a:cubicBezTo>
                    <a:pt x="19" y="31"/>
                    <a:pt x="20" y="31"/>
                    <a:pt x="20" y="30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7" name="Freeform 148"/>
            <p:cNvSpPr>
              <a:spLocks noEditPoints="1"/>
            </p:cNvSpPr>
            <p:nvPr/>
          </p:nvSpPr>
          <p:spPr bwMode="auto">
            <a:xfrm>
              <a:off x="16362311" y="12009896"/>
              <a:ext cx="320661" cy="309127"/>
            </a:xfrm>
            <a:custGeom>
              <a:avLst/>
              <a:gdLst>
                <a:gd name="T0" fmla="*/ 2147483646 w 64"/>
                <a:gd name="T1" fmla="*/ 2147483646 h 62"/>
                <a:gd name="T2" fmla="*/ 2147483646 w 64"/>
                <a:gd name="T3" fmla="*/ 2147483646 h 62"/>
                <a:gd name="T4" fmla="*/ 2147483646 w 64"/>
                <a:gd name="T5" fmla="*/ 2147483646 h 62"/>
                <a:gd name="T6" fmla="*/ 0 w 64"/>
                <a:gd name="T7" fmla="*/ 2147483646 h 62"/>
                <a:gd name="T8" fmla="*/ 0 w 64"/>
                <a:gd name="T9" fmla="*/ 2147483646 h 62"/>
                <a:gd name="T10" fmla="*/ 2147483646 w 64"/>
                <a:gd name="T11" fmla="*/ 2147483646 h 62"/>
                <a:gd name="T12" fmla="*/ 2147483646 w 64"/>
                <a:gd name="T13" fmla="*/ 2147483646 h 62"/>
                <a:gd name="T14" fmla="*/ 2147483646 w 64"/>
                <a:gd name="T15" fmla="*/ 2147483646 h 62"/>
                <a:gd name="T16" fmla="*/ 2147483646 w 64"/>
                <a:gd name="T17" fmla="*/ 2147483646 h 62"/>
                <a:gd name="T18" fmla="*/ 2147483646 w 64"/>
                <a:gd name="T19" fmla="*/ 2147483646 h 62"/>
                <a:gd name="T20" fmla="*/ 2147483646 w 64"/>
                <a:gd name="T21" fmla="*/ 2147483646 h 62"/>
                <a:gd name="T22" fmla="*/ 2147483646 w 64"/>
                <a:gd name="T23" fmla="*/ 2147483646 h 62"/>
                <a:gd name="T24" fmla="*/ 2147483646 w 64"/>
                <a:gd name="T25" fmla="*/ 2147483646 h 62"/>
                <a:gd name="T26" fmla="*/ 2147483646 w 64"/>
                <a:gd name="T27" fmla="*/ 2147483646 h 62"/>
                <a:gd name="T28" fmla="*/ 2147483646 w 64"/>
                <a:gd name="T29" fmla="*/ 2147483646 h 62"/>
                <a:gd name="T30" fmla="*/ 2147483646 w 64"/>
                <a:gd name="T31" fmla="*/ 2147483646 h 62"/>
                <a:gd name="T32" fmla="*/ 2147483646 w 64"/>
                <a:gd name="T33" fmla="*/ 2147483646 h 62"/>
                <a:gd name="T34" fmla="*/ 2147483646 w 64"/>
                <a:gd name="T35" fmla="*/ 2147483646 h 62"/>
                <a:gd name="T36" fmla="*/ 2147483646 w 64"/>
                <a:gd name="T37" fmla="*/ 2147483646 h 62"/>
                <a:gd name="T38" fmla="*/ 2147483646 w 64"/>
                <a:gd name="T39" fmla="*/ 2147483646 h 62"/>
                <a:gd name="T40" fmla="*/ 2147483646 w 64"/>
                <a:gd name="T41" fmla="*/ 2147483646 h 62"/>
                <a:gd name="T42" fmla="*/ 2147483646 w 64"/>
                <a:gd name="T43" fmla="*/ 2147483646 h 62"/>
                <a:gd name="T44" fmla="*/ 2147483646 w 64"/>
                <a:gd name="T45" fmla="*/ 2147483646 h 62"/>
                <a:gd name="T46" fmla="*/ 2147483646 w 64"/>
                <a:gd name="T47" fmla="*/ 2147483646 h 62"/>
                <a:gd name="T48" fmla="*/ 2147483646 w 64"/>
                <a:gd name="T49" fmla="*/ 2147483646 h 62"/>
                <a:gd name="T50" fmla="*/ 2147483646 w 64"/>
                <a:gd name="T51" fmla="*/ 2147483646 h 62"/>
                <a:gd name="T52" fmla="*/ 2147483646 w 64"/>
                <a:gd name="T53" fmla="*/ 2147483646 h 62"/>
                <a:gd name="T54" fmla="*/ 2147483646 w 64"/>
                <a:gd name="T55" fmla="*/ 2147483646 h 62"/>
                <a:gd name="T56" fmla="*/ 2147483646 w 64"/>
                <a:gd name="T57" fmla="*/ 2147483646 h 62"/>
                <a:gd name="T58" fmla="*/ 2147483646 w 64"/>
                <a:gd name="T59" fmla="*/ 2147483646 h 62"/>
                <a:gd name="T60" fmla="*/ 2147483646 w 64"/>
                <a:gd name="T61" fmla="*/ 2147483646 h 62"/>
                <a:gd name="T62" fmla="*/ 2147483646 w 64"/>
                <a:gd name="T63" fmla="*/ 2147483646 h 62"/>
                <a:gd name="T64" fmla="*/ 2147483646 w 64"/>
                <a:gd name="T65" fmla="*/ 2147483646 h 62"/>
                <a:gd name="T66" fmla="*/ 2147483646 w 64"/>
                <a:gd name="T67" fmla="*/ 0 h 62"/>
                <a:gd name="T68" fmla="*/ 2147483646 w 64"/>
                <a:gd name="T69" fmla="*/ 2147483646 h 62"/>
                <a:gd name="T70" fmla="*/ 2147483646 w 64"/>
                <a:gd name="T71" fmla="*/ 2147483646 h 62"/>
                <a:gd name="T72" fmla="*/ 2147483646 w 64"/>
                <a:gd name="T73" fmla="*/ 2147483646 h 62"/>
                <a:gd name="T74" fmla="*/ 2147483646 w 64"/>
                <a:gd name="T75" fmla="*/ 2147483646 h 62"/>
                <a:gd name="T76" fmla="*/ 2147483646 w 64"/>
                <a:gd name="T77" fmla="*/ 2147483646 h 62"/>
                <a:gd name="T78" fmla="*/ 2147483646 w 64"/>
                <a:gd name="T79" fmla="*/ 2147483646 h 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4" h="62">
                  <a:moveTo>
                    <a:pt x="16" y="54"/>
                  </a:moveTo>
                  <a:cubicBezTo>
                    <a:pt x="16" y="56"/>
                    <a:pt x="15" y="57"/>
                    <a:pt x="14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7"/>
                    <a:pt x="0" y="56"/>
                    <a:pt x="0" y="5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6" y="27"/>
                    <a:pt x="16" y="29"/>
                  </a:cubicBezTo>
                  <a:lnTo>
                    <a:pt x="16" y="54"/>
                  </a:lnTo>
                  <a:close/>
                  <a:moveTo>
                    <a:pt x="7" y="47"/>
                  </a:moveTo>
                  <a:cubicBezTo>
                    <a:pt x="6" y="47"/>
                    <a:pt x="5" y="48"/>
                    <a:pt x="5" y="49"/>
                  </a:cubicBezTo>
                  <a:cubicBezTo>
                    <a:pt x="5" y="51"/>
                    <a:pt x="6" y="52"/>
                    <a:pt x="7" y="52"/>
                  </a:cubicBezTo>
                  <a:cubicBezTo>
                    <a:pt x="9" y="52"/>
                    <a:pt x="10" y="51"/>
                    <a:pt x="10" y="49"/>
                  </a:cubicBezTo>
                  <a:cubicBezTo>
                    <a:pt x="10" y="48"/>
                    <a:pt x="9" y="47"/>
                    <a:pt x="7" y="47"/>
                  </a:cubicBezTo>
                  <a:close/>
                  <a:moveTo>
                    <a:pt x="62" y="35"/>
                  </a:moveTo>
                  <a:cubicBezTo>
                    <a:pt x="62" y="36"/>
                    <a:pt x="62" y="37"/>
                    <a:pt x="62" y="38"/>
                  </a:cubicBezTo>
                  <a:cubicBezTo>
                    <a:pt x="62" y="40"/>
                    <a:pt x="62" y="42"/>
                    <a:pt x="61" y="43"/>
                  </a:cubicBezTo>
                  <a:cubicBezTo>
                    <a:pt x="61" y="45"/>
                    <a:pt x="61" y="46"/>
                    <a:pt x="61" y="48"/>
                  </a:cubicBezTo>
                  <a:cubicBezTo>
                    <a:pt x="60" y="49"/>
                    <a:pt x="60" y="51"/>
                    <a:pt x="59" y="52"/>
                  </a:cubicBezTo>
                  <a:cubicBezTo>
                    <a:pt x="59" y="55"/>
                    <a:pt x="58" y="57"/>
                    <a:pt x="57" y="59"/>
                  </a:cubicBezTo>
                  <a:cubicBezTo>
                    <a:pt x="55" y="61"/>
                    <a:pt x="52" y="62"/>
                    <a:pt x="49" y="62"/>
                  </a:cubicBezTo>
                  <a:cubicBezTo>
                    <a:pt x="48" y="62"/>
                    <a:pt x="48" y="62"/>
                    <a:pt x="47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8" y="62"/>
                    <a:pt x="32" y="60"/>
                    <a:pt x="28" y="59"/>
                  </a:cubicBezTo>
                  <a:cubicBezTo>
                    <a:pt x="25" y="58"/>
                    <a:pt x="23" y="57"/>
                    <a:pt x="22" y="57"/>
                  </a:cubicBezTo>
                  <a:cubicBezTo>
                    <a:pt x="20" y="57"/>
                    <a:pt x="19" y="56"/>
                    <a:pt x="19" y="54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7"/>
                    <a:pt x="20" y="26"/>
                    <a:pt x="21" y="26"/>
                  </a:cubicBezTo>
                  <a:cubicBezTo>
                    <a:pt x="23" y="26"/>
                    <a:pt x="27" y="21"/>
                    <a:pt x="29" y="19"/>
                  </a:cubicBezTo>
                  <a:cubicBezTo>
                    <a:pt x="30" y="17"/>
                    <a:pt x="31" y="15"/>
                    <a:pt x="33" y="14"/>
                  </a:cubicBezTo>
                  <a:cubicBezTo>
                    <a:pt x="34" y="13"/>
                    <a:pt x="35" y="10"/>
                    <a:pt x="35" y="8"/>
                  </a:cubicBezTo>
                  <a:cubicBezTo>
                    <a:pt x="36" y="5"/>
                    <a:pt x="36" y="3"/>
                    <a:pt x="38" y="1"/>
                  </a:cubicBezTo>
                  <a:cubicBezTo>
                    <a:pt x="38" y="1"/>
                    <a:pt x="39" y="0"/>
                    <a:pt x="40" y="0"/>
                  </a:cubicBezTo>
                  <a:cubicBezTo>
                    <a:pt x="49" y="0"/>
                    <a:pt x="49" y="8"/>
                    <a:pt x="49" y="11"/>
                  </a:cubicBezTo>
                  <a:cubicBezTo>
                    <a:pt x="49" y="14"/>
                    <a:pt x="47" y="16"/>
                    <a:pt x="46" y="18"/>
                  </a:cubicBezTo>
                  <a:cubicBezTo>
                    <a:pt x="46" y="19"/>
                    <a:pt x="46" y="20"/>
                    <a:pt x="4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60" y="21"/>
                    <a:pt x="64" y="25"/>
                    <a:pt x="64" y="29"/>
                  </a:cubicBezTo>
                  <a:cubicBezTo>
                    <a:pt x="64" y="31"/>
                    <a:pt x="63" y="33"/>
                    <a:pt x="62" y="3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8" name="Freeform 149"/>
            <p:cNvSpPr>
              <a:spLocks noEditPoints="1"/>
            </p:cNvSpPr>
            <p:nvPr/>
          </p:nvSpPr>
          <p:spPr bwMode="auto">
            <a:xfrm>
              <a:off x="17082069" y="12009896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0 w 62"/>
                <a:gd name="T3" fmla="*/ 2147483646 h 62"/>
                <a:gd name="T4" fmla="*/ 2147483646 w 62"/>
                <a:gd name="T5" fmla="*/ 0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2147483646 w 62"/>
                <a:gd name="T29" fmla="*/ 2147483646 h 62"/>
                <a:gd name="T30" fmla="*/ 2147483646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2147483646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2147483646 w 62"/>
                <a:gd name="T45" fmla="*/ 2147483646 h 62"/>
                <a:gd name="T46" fmla="*/ 2147483646 w 62"/>
                <a:gd name="T47" fmla="*/ 2147483646 h 62"/>
                <a:gd name="T48" fmla="*/ 2147483646 w 62"/>
                <a:gd name="T49" fmla="*/ 2147483646 h 62"/>
                <a:gd name="T50" fmla="*/ 2147483646 w 62"/>
                <a:gd name="T51" fmla="*/ 2147483646 h 62"/>
                <a:gd name="T52" fmla="*/ 2147483646 w 62"/>
                <a:gd name="T53" fmla="*/ 2147483646 h 62"/>
                <a:gd name="T54" fmla="*/ 2147483646 w 62"/>
                <a:gd name="T55" fmla="*/ 2147483646 h 62"/>
                <a:gd name="T56" fmla="*/ 2147483646 w 62"/>
                <a:gd name="T57" fmla="*/ 2147483646 h 62"/>
                <a:gd name="T58" fmla="*/ 2147483646 w 62"/>
                <a:gd name="T59" fmla="*/ 2147483646 h 62"/>
                <a:gd name="T60" fmla="*/ 2147483646 w 62"/>
                <a:gd name="T61" fmla="*/ 2147483646 h 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  <a:moveTo>
                    <a:pt x="31" y="9"/>
                  </a:moveTo>
                  <a:cubicBezTo>
                    <a:pt x="19" y="9"/>
                    <a:pt x="9" y="19"/>
                    <a:pt x="9" y="31"/>
                  </a:cubicBezTo>
                  <a:cubicBezTo>
                    <a:pt x="9" y="43"/>
                    <a:pt x="19" y="53"/>
                    <a:pt x="31" y="53"/>
                  </a:cubicBezTo>
                  <a:cubicBezTo>
                    <a:pt x="43" y="53"/>
                    <a:pt x="53" y="43"/>
                    <a:pt x="53" y="31"/>
                  </a:cubicBezTo>
                  <a:cubicBezTo>
                    <a:pt x="53" y="19"/>
                    <a:pt x="43" y="9"/>
                    <a:pt x="31" y="9"/>
                  </a:cubicBezTo>
                  <a:close/>
                  <a:moveTo>
                    <a:pt x="39" y="45"/>
                  </a:moveTo>
                  <a:cubicBezTo>
                    <a:pt x="38" y="45"/>
                    <a:pt x="37" y="45"/>
                    <a:pt x="37" y="45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5"/>
                    <a:pt x="24" y="45"/>
                    <a:pt x="24" y="45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5" y="18"/>
                    <a:pt x="26" y="18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8" y="18"/>
                    <a:pt x="39" y="18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5"/>
                    <a:pt x="45" y="26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8"/>
                    <a:pt x="45" y="39"/>
                  </a:cubicBezTo>
                  <a:lnTo>
                    <a:pt x="39" y="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79" name="Freeform 150"/>
            <p:cNvSpPr>
              <a:spLocks noEditPoints="1"/>
            </p:cNvSpPr>
            <p:nvPr/>
          </p:nvSpPr>
          <p:spPr bwMode="auto">
            <a:xfrm>
              <a:off x="17799519" y="12039887"/>
              <a:ext cx="410631" cy="253761"/>
            </a:xfrm>
            <a:custGeom>
              <a:avLst/>
              <a:gdLst>
                <a:gd name="T0" fmla="*/ 2147483646 w 82"/>
                <a:gd name="T1" fmla="*/ 2147483646 h 51"/>
                <a:gd name="T2" fmla="*/ 2147483646 w 82"/>
                <a:gd name="T3" fmla="*/ 2147483646 h 51"/>
                <a:gd name="T4" fmla="*/ 0 w 82"/>
                <a:gd name="T5" fmla="*/ 2147483646 h 51"/>
                <a:gd name="T6" fmla="*/ 2147483646 w 82"/>
                <a:gd name="T7" fmla="*/ 0 h 51"/>
                <a:gd name="T8" fmla="*/ 2147483646 w 82"/>
                <a:gd name="T9" fmla="*/ 0 h 51"/>
                <a:gd name="T10" fmla="*/ 2147483646 w 82"/>
                <a:gd name="T11" fmla="*/ 2147483646 h 51"/>
                <a:gd name="T12" fmla="*/ 2147483646 w 82"/>
                <a:gd name="T13" fmla="*/ 2147483646 h 51"/>
                <a:gd name="T14" fmla="*/ 2147483646 w 82"/>
                <a:gd name="T15" fmla="*/ 2147483646 h 51"/>
                <a:gd name="T16" fmla="*/ 2147483646 w 82"/>
                <a:gd name="T17" fmla="*/ 2147483646 h 51"/>
                <a:gd name="T18" fmla="*/ 2147483646 w 82"/>
                <a:gd name="T19" fmla="*/ 2147483646 h 51"/>
                <a:gd name="T20" fmla="*/ 2147483646 w 82"/>
                <a:gd name="T21" fmla="*/ 2147483646 h 51"/>
                <a:gd name="T22" fmla="*/ 2147483646 w 82"/>
                <a:gd name="T23" fmla="*/ 2147483646 h 51"/>
                <a:gd name="T24" fmla="*/ 2147483646 w 82"/>
                <a:gd name="T25" fmla="*/ 2147483646 h 51"/>
                <a:gd name="T26" fmla="*/ 2147483646 w 82"/>
                <a:gd name="T27" fmla="*/ 2147483646 h 51"/>
                <a:gd name="T28" fmla="*/ 2147483646 w 82"/>
                <a:gd name="T29" fmla="*/ 2147483646 h 51"/>
                <a:gd name="T30" fmla="*/ 2147483646 w 82"/>
                <a:gd name="T31" fmla="*/ 2147483646 h 51"/>
                <a:gd name="T32" fmla="*/ 2147483646 w 82"/>
                <a:gd name="T33" fmla="*/ 2147483646 h 51"/>
                <a:gd name="T34" fmla="*/ 2147483646 w 82"/>
                <a:gd name="T35" fmla="*/ 2147483646 h 51"/>
                <a:gd name="T36" fmla="*/ 2147483646 w 82"/>
                <a:gd name="T37" fmla="*/ 2147483646 h 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2" h="51">
                  <a:moveTo>
                    <a:pt x="56" y="51"/>
                  </a:moveTo>
                  <a:cubicBezTo>
                    <a:pt x="25" y="51"/>
                    <a:pt x="25" y="51"/>
                    <a:pt x="25" y="51"/>
                  </a:cubicBezTo>
                  <a:cubicBezTo>
                    <a:pt x="11" y="51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0" y="0"/>
                    <a:pt x="82" y="11"/>
                    <a:pt x="82" y="25"/>
                  </a:cubicBezTo>
                  <a:cubicBezTo>
                    <a:pt x="82" y="39"/>
                    <a:pt x="70" y="51"/>
                    <a:pt x="56" y="51"/>
                  </a:cubicBezTo>
                  <a:close/>
                  <a:moveTo>
                    <a:pt x="25" y="5"/>
                  </a:moveTo>
                  <a:cubicBezTo>
                    <a:pt x="14" y="5"/>
                    <a:pt x="5" y="14"/>
                    <a:pt x="5" y="25"/>
                  </a:cubicBezTo>
                  <a:cubicBezTo>
                    <a:pt x="5" y="37"/>
                    <a:pt x="14" y="46"/>
                    <a:pt x="25" y="46"/>
                  </a:cubicBezTo>
                  <a:cubicBezTo>
                    <a:pt x="37" y="46"/>
                    <a:pt x="46" y="37"/>
                    <a:pt x="46" y="25"/>
                  </a:cubicBezTo>
                  <a:cubicBezTo>
                    <a:pt x="46" y="14"/>
                    <a:pt x="37" y="5"/>
                    <a:pt x="25" y="5"/>
                  </a:cubicBezTo>
                  <a:close/>
                  <a:moveTo>
                    <a:pt x="56" y="5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7" y="9"/>
                    <a:pt x="51" y="17"/>
                    <a:pt x="51" y="25"/>
                  </a:cubicBezTo>
                  <a:cubicBezTo>
                    <a:pt x="51" y="34"/>
                    <a:pt x="47" y="41"/>
                    <a:pt x="41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68" y="46"/>
                    <a:pt x="77" y="37"/>
                    <a:pt x="77" y="25"/>
                  </a:cubicBezTo>
                  <a:cubicBezTo>
                    <a:pt x="77" y="14"/>
                    <a:pt x="68" y="5"/>
                    <a:pt x="56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0" name="Freeform 151"/>
            <p:cNvSpPr>
              <a:spLocks noEditPoints="1"/>
            </p:cNvSpPr>
            <p:nvPr/>
          </p:nvSpPr>
          <p:spPr bwMode="auto">
            <a:xfrm>
              <a:off x="18519277" y="12009896"/>
              <a:ext cx="279138" cy="309127"/>
            </a:xfrm>
            <a:custGeom>
              <a:avLst/>
              <a:gdLst>
                <a:gd name="T0" fmla="*/ 2147483646 w 56"/>
                <a:gd name="T1" fmla="*/ 2147483646 h 62"/>
                <a:gd name="T2" fmla="*/ 2147483646 w 56"/>
                <a:gd name="T3" fmla="*/ 2147483646 h 62"/>
                <a:gd name="T4" fmla="*/ 2147483646 w 56"/>
                <a:gd name="T5" fmla="*/ 2147483646 h 62"/>
                <a:gd name="T6" fmla="*/ 2147483646 w 56"/>
                <a:gd name="T7" fmla="*/ 2147483646 h 62"/>
                <a:gd name="T8" fmla="*/ 2147483646 w 56"/>
                <a:gd name="T9" fmla="*/ 2147483646 h 62"/>
                <a:gd name="T10" fmla="*/ 2147483646 w 56"/>
                <a:gd name="T11" fmla="*/ 2147483646 h 62"/>
                <a:gd name="T12" fmla="*/ 2147483646 w 56"/>
                <a:gd name="T13" fmla="*/ 2147483646 h 62"/>
                <a:gd name="T14" fmla="*/ 2147483646 w 56"/>
                <a:gd name="T15" fmla="*/ 2147483646 h 62"/>
                <a:gd name="T16" fmla="*/ 2147483646 w 56"/>
                <a:gd name="T17" fmla="*/ 2147483646 h 62"/>
                <a:gd name="T18" fmla="*/ 0 w 56"/>
                <a:gd name="T19" fmla="*/ 2147483646 h 62"/>
                <a:gd name="T20" fmla="*/ 0 w 56"/>
                <a:gd name="T21" fmla="*/ 2147483646 h 62"/>
                <a:gd name="T22" fmla="*/ 2147483646 w 56"/>
                <a:gd name="T23" fmla="*/ 2147483646 h 62"/>
                <a:gd name="T24" fmla="*/ 2147483646 w 56"/>
                <a:gd name="T25" fmla="*/ 2147483646 h 62"/>
                <a:gd name="T26" fmla="*/ 2147483646 w 56"/>
                <a:gd name="T27" fmla="*/ 2147483646 h 62"/>
                <a:gd name="T28" fmla="*/ 2147483646 w 56"/>
                <a:gd name="T29" fmla="*/ 0 h 62"/>
                <a:gd name="T30" fmla="*/ 2147483646 w 56"/>
                <a:gd name="T31" fmla="*/ 0 h 62"/>
                <a:gd name="T32" fmla="*/ 2147483646 w 56"/>
                <a:gd name="T33" fmla="*/ 2147483646 h 62"/>
                <a:gd name="T34" fmla="*/ 2147483646 w 56"/>
                <a:gd name="T35" fmla="*/ 2147483646 h 62"/>
                <a:gd name="T36" fmla="*/ 2147483646 w 56"/>
                <a:gd name="T37" fmla="*/ 2147483646 h 62"/>
                <a:gd name="T38" fmla="*/ 2147483646 w 56"/>
                <a:gd name="T39" fmla="*/ 2147483646 h 62"/>
                <a:gd name="T40" fmla="*/ 2147483646 w 56"/>
                <a:gd name="T41" fmla="*/ 2147483646 h 62"/>
                <a:gd name="T42" fmla="*/ 2147483646 w 56"/>
                <a:gd name="T43" fmla="*/ 2147483646 h 62"/>
                <a:gd name="T44" fmla="*/ 2147483646 w 56"/>
                <a:gd name="T45" fmla="*/ 2147483646 h 62"/>
                <a:gd name="T46" fmla="*/ 2147483646 w 56"/>
                <a:gd name="T47" fmla="*/ 2147483646 h 62"/>
                <a:gd name="T48" fmla="*/ 2147483646 w 56"/>
                <a:gd name="T49" fmla="*/ 2147483646 h 62"/>
                <a:gd name="T50" fmla="*/ 2147483646 w 56"/>
                <a:gd name="T51" fmla="*/ 2147483646 h 62"/>
                <a:gd name="T52" fmla="*/ 2147483646 w 56"/>
                <a:gd name="T53" fmla="*/ 2147483646 h 62"/>
                <a:gd name="T54" fmla="*/ 2147483646 w 56"/>
                <a:gd name="T55" fmla="*/ 2147483646 h 62"/>
                <a:gd name="T56" fmla="*/ 2147483646 w 56"/>
                <a:gd name="T57" fmla="*/ 2147483646 h 62"/>
                <a:gd name="T58" fmla="*/ 2147483646 w 56"/>
                <a:gd name="T59" fmla="*/ 2147483646 h 62"/>
                <a:gd name="T60" fmla="*/ 2147483646 w 56"/>
                <a:gd name="T61" fmla="*/ 2147483646 h 62"/>
                <a:gd name="T62" fmla="*/ 2147483646 w 56"/>
                <a:gd name="T63" fmla="*/ 2147483646 h 62"/>
                <a:gd name="T64" fmla="*/ 2147483646 w 56"/>
                <a:gd name="T65" fmla="*/ 2147483646 h 62"/>
                <a:gd name="T66" fmla="*/ 2147483646 w 56"/>
                <a:gd name="T67" fmla="*/ 2147483646 h 62"/>
                <a:gd name="T68" fmla="*/ 2147483646 w 56"/>
                <a:gd name="T69" fmla="*/ 2147483646 h 62"/>
                <a:gd name="T70" fmla="*/ 2147483646 w 56"/>
                <a:gd name="T71" fmla="*/ 2147483646 h 62"/>
                <a:gd name="T72" fmla="*/ 2147483646 w 56"/>
                <a:gd name="T73" fmla="*/ 2147483646 h 62"/>
                <a:gd name="T74" fmla="*/ 2147483646 w 56"/>
                <a:gd name="T75" fmla="*/ 2147483646 h 62"/>
                <a:gd name="T76" fmla="*/ 2147483646 w 56"/>
                <a:gd name="T77" fmla="*/ 2147483646 h 62"/>
                <a:gd name="T78" fmla="*/ 2147483646 w 56"/>
                <a:gd name="T79" fmla="*/ 2147483646 h 62"/>
                <a:gd name="T80" fmla="*/ 2147483646 w 56"/>
                <a:gd name="T81" fmla="*/ 2147483646 h 62"/>
                <a:gd name="T82" fmla="*/ 2147483646 w 56"/>
                <a:gd name="T83" fmla="*/ 2147483646 h 62"/>
                <a:gd name="T84" fmla="*/ 2147483646 w 56"/>
                <a:gd name="T85" fmla="*/ 2147483646 h 62"/>
                <a:gd name="T86" fmla="*/ 2147483646 w 56"/>
                <a:gd name="T87" fmla="*/ 2147483646 h 62"/>
                <a:gd name="T88" fmla="*/ 2147483646 w 56"/>
                <a:gd name="T89" fmla="*/ 2147483646 h 62"/>
                <a:gd name="T90" fmla="*/ 2147483646 w 56"/>
                <a:gd name="T91" fmla="*/ 2147483646 h 62"/>
                <a:gd name="T92" fmla="*/ 2147483646 w 56"/>
                <a:gd name="T93" fmla="*/ 2147483646 h 62"/>
                <a:gd name="T94" fmla="*/ 2147483646 w 56"/>
                <a:gd name="T95" fmla="*/ 2147483646 h 62"/>
                <a:gd name="T96" fmla="*/ 2147483646 w 56"/>
                <a:gd name="T97" fmla="*/ 2147483646 h 62"/>
                <a:gd name="T98" fmla="*/ 2147483646 w 56"/>
                <a:gd name="T99" fmla="*/ 2147483646 h 62"/>
                <a:gd name="T100" fmla="*/ 2147483646 w 56"/>
                <a:gd name="T101" fmla="*/ 2147483646 h 62"/>
                <a:gd name="T102" fmla="*/ 2147483646 w 56"/>
                <a:gd name="T103" fmla="*/ 2147483646 h 62"/>
                <a:gd name="T104" fmla="*/ 2147483646 w 56"/>
                <a:gd name="T105" fmla="*/ 2147483646 h 62"/>
                <a:gd name="T106" fmla="*/ 2147483646 w 56"/>
                <a:gd name="T107" fmla="*/ 2147483646 h 62"/>
                <a:gd name="T108" fmla="*/ 2147483646 w 56"/>
                <a:gd name="T109" fmla="*/ 2147483646 h 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6" h="62">
                  <a:moveTo>
                    <a:pt x="56" y="15"/>
                  </a:moveTo>
                  <a:cubicBezTo>
                    <a:pt x="56" y="15"/>
                    <a:pt x="56" y="16"/>
                    <a:pt x="55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1" y="58"/>
                    <a:pt x="48" y="62"/>
                    <a:pt x="45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8" y="62"/>
                    <a:pt x="5" y="59"/>
                    <a:pt x="5" y="5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0"/>
                    <a:pt x="39" y="2"/>
                    <a:pt x="40" y="4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6" y="11"/>
                    <a:pt x="56" y="11"/>
                    <a:pt x="56" y="12"/>
                  </a:cubicBezTo>
                  <a:lnTo>
                    <a:pt x="56" y="15"/>
                  </a:lnTo>
                  <a:close/>
                  <a:moveTo>
                    <a:pt x="20" y="22"/>
                  </a:moveTo>
                  <a:cubicBezTo>
                    <a:pt x="20" y="22"/>
                    <a:pt x="20" y="21"/>
                    <a:pt x="19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5" y="22"/>
                    <a:pt x="15" y="2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6" y="52"/>
                    <a:pt x="16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0" y="52"/>
                    <a:pt x="20" y="51"/>
                    <a:pt x="20" y="51"/>
                  </a:cubicBezTo>
                  <a:lnTo>
                    <a:pt x="20" y="22"/>
                  </a:lnTo>
                  <a:close/>
                  <a:moveTo>
                    <a:pt x="37" y="11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11"/>
                    <a:pt x="19" y="11"/>
                    <a:pt x="19" y="11"/>
                  </a:cubicBezTo>
                  <a:lnTo>
                    <a:pt x="37" y="11"/>
                  </a:lnTo>
                  <a:close/>
                  <a:moveTo>
                    <a:pt x="31" y="22"/>
                  </a:moveTo>
                  <a:cubicBezTo>
                    <a:pt x="31" y="22"/>
                    <a:pt x="30" y="21"/>
                    <a:pt x="29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5" y="22"/>
                    <a:pt x="25" y="22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1" y="51"/>
                    <a:pt x="31" y="51"/>
                  </a:cubicBezTo>
                  <a:lnTo>
                    <a:pt x="31" y="22"/>
                  </a:lnTo>
                  <a:close/>
                  <a:moveTo>
                    <a:pt x="41" y="22"/>
                  </a:moveTo>
                  <a:cubicBezTo>
                    <a:pt x="41" y="22"/>
                    <a:pt x="40" y="21"/>
                    <a:pt x="40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6" y="21"/>
                    <a:pt x="36" y="22"/>
                    <a:pt x="36" y="22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2"/>
                    <a:pt x="37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1" y="51"/>
                    <a:pt x="41" y="51"/>
                  </a:cubicBezTo>
                  <a:lnTo>
                    <a:pt x="41" y="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1" name="Freeform 152"/>
            <p:cNvSpPr>
              <a:spLocks noEditPoints="1"/>
            </p:cNvSpPr>
            <p:nvPr/>
          </p:nvSpPr>
          <p:spPr bwMode="auto">
            <a:xfrm>
              <a:off x="19239035" y="12009896"/>
              <a:ext cx="334504" cy="309127"/>
            </a:xfrm>
            <a:custGeom>
              <a:avLst/>
              <a:gdLst>
                <a:gd name="T0" fmla="*/ 2147483646 w 67"/>
                <a:gd name="T1" fmla="*/ 2147483646 h 62"/>
                <a:gd name="T2" fmla="*/ 2147483646 w 67"/>
                <a:gd name="T3" fmla="*/ 2147483646 h 62"/>
                <a:gd name="T4" fmla="*/ 2147483646 w 67"/>
                <a:gd name="T5" fmla="*/ 2147483646 h 62"/>
                <a:gd name="T6" fmla="*/ 2147483646 w 67"/>
                <a:gd name="T7" fmla="*/ 2147483646 h 62"/>
                <a:gd name="T8" fmla="*/ 2147483646 w 67"/>
                <a:gd name="T9" fmla="*/ 2147483646 h 62"/>
                <a:gd name="T10" fmla="*/ 2147483646 w 67"/>
                <a:gd name="T11" fmla="*/ 2147483646 h 62"/>
                <a:gd name="T12" fmla="*/ 2147483646 w 67"/>
                <a:gd name="T13" fmla="*/ 2147483646 h 62"/>
                <a:gd name="T14" fmla="*/ 2147483646 w 67"/>
                <a:gd name="T15" fmla="*/ 2147483646 h 62"/>
                <a:gd name="T16" fmla="*/ 2147483646 w 67"/>
                <a:gd name="T17" fmla="*/ 2147483646 h 62"/>
                <a:gd name="T18" fmla="*/ 2147483646 w 67"/>
                <a:gd name="T19" fmla="*/ 2147483646 h 62"/>
                <a:gd name="T20" fmla="*/ 2147483646 w 67"/>
                <a:gd name="T21" fmla="*/ 2147483646 h 62"/>
                <a:gd name="T22" fmla="*/ 2147483646 w 67"/>
                <a:gd name="T23" fmla="*/ 2147483646 h 62"/>
                <a:gd name="T24" fmla="*/ 2147483646 w 67"/>
                <a:gd name="T25" fmla="*/ 2147483646 h 62"/>
                <a:gd name="T26" fmla="*/ 2147483646 w 67"/>
                <a:gd name="T27" fmla="*/ 2147483646 h 62"/>
                <a:gd name="T28" fmla="*/ 2147483646 w 67"/>
                <a:gd name="T29" fmla="*/ 2147483646 h 62"/>
                <a:gd name="T30" fmla="*/ 0 w 67"/>
                <a:gd name="T31" fmla="*/ 2147483646 h 62"/>
                <a:gd name="T32" fmla="*/ 0 w 67"/>
                <a:gd name="T33" fmla="*/ 2147483646 h 62"/>
                <a:gd name="T34" fmla="*/ 2147483646 w 67"/>
                <a:gd name="T35" fmla="*/ 2147483646 h 62"/>
                <a:gd name="T36" fmla="*/ 2147483646 w 67"/>
                <a:gd name="T37" fmla="*/ 2147483646 h 62"/>
                <a:gd name="T38" fmla="*/ 2147483646 w 67"/>
                <a:gd name="T39" fmla="*/ 2147483646 h 62"/>
                <a:gd name="T40" fmla="*/ 2147483646 w 67"/>
                <a:gd name="T41" fmla="*/ 0 h 62"/>
                <a:gd name="T42" fmla="*/ 2147483646 w 67"/>
                <a:gd name="T43" fmla="*/ 0 h 62"/>
                <a:gd name="T44" fmla="*/ 2147483646 w 67"/>
                <a:gd name="T45" fmla="*/ 2147483646 h 62"/>
                <a:gd name="T46" fmla="*/ 2147483646 w 67"/>
                <a:gd name="T47" fmla="*/ 2147483646 h 62"/>
                <a:gd name="T48" fmla="*/ 2147483646 w 67"/>
                <a:gd name="T49" fmla="*/ 2147483646 h 62"/>
                <a:gd name="T50" fmla="*/ 2147483646 w 67"/>
                <a:gd name="T51" fmla="*/ 2147483646 h 62"/>
                <a:gd name="T52" fmla="*/ 2147483646 w 67"/>
                <a:gd name="T53" fmla="*/ 2147483646 h 62"/>
                <a:gd name="T54" fmla="*/ 2147483646 w 67"/>
                <a:gd name="T55" fmla="*/ 2147483646 h 62"/>
                <a:gd name="T56" fmla="*/ 2147483646 w 67"/>
                <a:gd name="T57" fmla="*/ 2147483646 h 62"/>
                <a:gd name="T58" fmla="*/ 2147483646 w 67"/>
                <a:gd name="T59" fmla="*/ 2147483646 h 62"/>
                <a:gd name="T60" fmla="*/ 2147483646 w 67"/>
                <a:gd name="T61" fmla="*/ 2147483646 h 62"/>
                <a:gd name="T62" fmla="*/ 2147483646 w 67"/>
                <a:gd name="T63" fmla="*/ 2147483646 h 62"/>
                <a:gd name="T64" fmla="*/ 2147483646 w 67"/>
                <a:gd name="T65" fmla="*/ 2147483646 h 62"/>
                <a:gd name="T66" fmla="*/ 2147483646 w 67"/>
                <a:gd name="T67" fmla="*/ 2147483646 h 62"/>
                <a:gd name="T68" fmla="*/ 2147483646 w 67"/>
                <a:gd name="T69" fmla="*/ 2147483646 h 62"/>
                <a:gd name="T70" fmla="*/ 2147483646 w 67"/>
                <a:gd name="T71" fmla="*/ 2147483646 h 62"/>
                <a:gd name="T72" fmla="*/ 2147483646 w 67"/>
                <a:gd name="T73" fmla="*/ 2147483646 h 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7" h="62">
                  <a:moveTo>
                    <a:pt x="67" y="20"/>
                  </a:moveTo>
                  <a:cubicBezTo>
                    <a:pt x="67" y="27"/>
                    <a:pt x="58" y="36"/>
                    <a:pt x="46" y="36"/>
                  </a:cubicBezTo>
                  <a:cubicBezTo>
                    <a:pt x="44" y="38"/>
                    <a:pt x="42" y="40"/>
                    <a:pt x="42" y="40"/>
                  </a:cubicBezTo>
                  <a:cubicBezTo>
                    <a:pt x="40" y="42"/>
                    <a:pt x="39" y="44"/>
                    <a:pt x="39" y="47"/>
                  </a:cubicBezTo>
                  <a:cubicBezTo>
                    <a:pt x="39" y="49"/>
                    <a:pt x="40" y="52"/>
                    <a:pt x="44" y="52"/>
                  </a:cubicBezTo>
                  <a:cubicBezTo>
                    <a:pt x="48" y="52"/>
                    <a:pt x="52" y="54"/>
                    <a:pt x="52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2"/>
                    <a:pt x="51" y="62"/>
                    <a:pt x="51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6" y="62"/>
                    <a:pt x="16" y="62"/>
                    <a:pt x="16" y="61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4"/>
                    <a:pt x="20" y="52"/>
                    <a:pt x="24" y="52"/>
                  </a:cubicBezTo>
                  <a:cubicBezTo>
                    <a:pt x="27" y="52"/>
                    <a:pt x="29" y="49"/>
                    <a:pt x="29" y="47"/>
                  </a:cubicBezTo>
                  <a:cubicBezTo>
                    <a:pt x="29" y="44"/>
                    <a:pt x="28" y="42"/>
                    <a:pt x="26" y="40"/>
                  </a:cubicBezTo>
                  <a:cubicBezTo>
                    <a:pt x="25" y="40"/>
                    <a:pt x="24" y="38"/>
                    <a:pt x="22" y="36"/>
                  </a:cubicBezTo>
                  <a:cubicBezTo>
                    <a:pt x="10" y="36"/>
                    <a:pt x="0" y="27"/>
                    <a:pt x="0" y="2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2" y="11"/>
                    <a:pt x="4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9" y="0"/>
                    <a:pt x="22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0"/>
                    <a:pt x="52" y="3"/>
                    <a:pt x="52" y="7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6" y="11"/>
                    <a:pt x="67" y="12"/>
                    <a:pt x="67" y="15"/>
                  </a:cubicBezTo>
                  <a:lnTo>
                    <a:pt x="67" y="20"/>
                  </a:lnTo>
                  <a:close/>
                  <a:moveTo>
                    <a:pt x="1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4"/>
                    <a:pt x="11" y="29"/>
                    <a:pt x="19" y="31"/>
                  </a:cubicBezTo>
                  <a:cubicBezTo>
                    <a:pt x="17" y="27"/>
                    <a:pt x="16" y="22"/>
                    <a:pt x="16" y="16"/>
                  </a:cubicBezTo>
                  <a:close/>
                  <a:moveTo>
                    <a:pt x="62" y="16"/>
                  </a:moveTo>
                  <a:cubicBezTo>
                    <a:pt x="52" y="16"/>
                    <a:pt x="52" y="16"/>
                    <a:pt x="52" y="16"/>
                  </a:cubicBezTo>
                  <a:cubicBezTo>
                    <a:pt x="52" y="22"/>
                    <a:pt x="51" y="27"/>
                    <a:pt x="49" y="31"/>
                  </a:cubicBezTo>
                  <a:cubicBezTo>
                    <a:pt x="57" y="29"/>
                    <a:pt x="62" y="24"/>
                    <a:pt x="62" y="20"/>
                  </a:cubicBezTo>
                  <a:lnTo>
                    <a:pt x="62" y="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2" name="Freeform 153"/>
            <p:cNvSpPr>
              <a:spLocks/>
            </p:cNvSpPr>
            <p:nvPr/>
          </p:nvSpPr>
          <p:spPr bwMode="auto">
            <a:xfrm>
              <a:off x="19968020" y="11984521"/>
              <a:ext cx="193781" cy="334502"/>
            </a:xfrm>
            <a:custGeom>
              <a:avLst/>
              <a:gdLst>
                <a:gd name="T0" fmla="*/ 2147483646 w 39"/>
                <a:gd name="T1" fmla="*/ 2147483646 h 67"/>
                <a:gd name="T2" fmla="*/ 2147483646 w 39"/>
                <a:gd name="T3" fmla="*/ 2147483646 h 67"/>
                <a:gd name="T4" fmla="*/ 2147483646 w 39"/>
                <a:gd name="T5" fmla="*/ 2147483646 h 67"/>
                <a:gd name="T6" fmla="*/ 2147483646 w 39"/>
                <a:gd name="T7" fmla="*/ 2147483646 h 67"/>
                <a:gd name="T8" fmla="*/ 0 w 39"/>
                <a:gd name="T9" fmla="*/ 2147483646 h 67"/>
                <a:gd name="T10" fmla="*/ 0 w 39"/>
                <a:gd name="T11" fmla="*/ 2147483646 h 67"/>
                <a:gd name="T12" fmla="*/ 2147483646 w 39"/>
                <a:gd name="T13" fmla="*/ 2147483646 h 67"/>
                <a:gd name="T14" fmla="*/ 2147483646 w 39"/>
                <a:gd name="T15" fmla="*/ 0 h 67"/>
                <a:gd name="T16" fmla="*/ 2147483646 w 39"/>
                <a:gd name="T17" fmla="*/ 0 h 67"/>
                <a:gd name="T18" fmla="*/ 2147483646 w 39"/>
                <a:gd name="T19" fmla="*/ 2147483646 h 67"/>
                <a:gd name="T20" fmla="*/ 2147483646 w 39"/>
                <a:gd name="T21" fmla="*/ 2147483646 h 67"/>
                <a:gd name="T22" fmla="*/ 2147483646 w 39"/>
                <a:gd name="T23" fmla="*/ 2147483646 h 67"/>
                <a:gd name="T24" fmla="*/ 2147483646 w 39"/>
                <a:gd name="T25" fmla="*/ 2147483646 h 67"/>
                <a:gd name="T26" fmla="*/ 2147483646 w 39"/>
                <a:gd name="T27" fmla="*/ 2147483646 h 67"/>
                <a:gd name="T28" fmla="*/ 2147483646 w 39"/>
                <a:gd name="T29" fmla="*/ 2147483646 h 67"/>
                <a:gd name="T30" fmla="*/ 2147483646 w 39"/>
                <a:gd name="T31" fmla="*/ 2147483646 h 67"/>
                <a:gd name="T32" fmla="*/ 2147483646 w 39"/>
                <a:gd name="T33" fmla="*/ 2147483646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7">
                  <a:moveTo>
                    <a:pt x="39" y="63"/>
                  </a:moveTo>
                  <a:cubicBezTo>
                    <a:pt x="38" y="65"/>
                    <a:pt x="32" y="67"/>
                    <a:pt x="27" y="67"/>
                  </a:cubicBezTo>
                  <a:cubicBezTo>
                    <a:pt x="13" y="67"/>
                    <a:pt x="7" y="57"/>
                    <a:pt x="7" y="4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15"/>
                    <a:pt x="13" y="6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24" y="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1"/>
                    <a:pt x="25" y="55"/>
                    <a:pt x="30" y="55"/>
                  </a:cubicBezTo>
                  <a:cubicBezTo>
                    <a:pt x="32" y="55"/>
                    <a:pt x="34" y="54"/>
                    <a:pt x="36" y="54"/>
                  </a:cubicBezTo>
                  <a:lnTo>
                    <a:pt x="39" y="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3" name="Freeform 154"/>
            <p:cNvSpPr>
              <a:spLocks/>
            </p:cNvSpPr>
            <p:nvPr/>
          </p:nvSpPr>
          <p:spPr bwMode="auto">
            <a:xfrm>
              <a:off x="20687778" y="12039887"/>
              <a:ext cx="318354" cy="253761"/>
            </a:xfrm>
            <a:custGeom>
              <a:avLst/>
              <a:gdLst>
                <a:gd name="T0" fmla="*/ 2147483646 w 64"/>
                <a:gd name="T1" fmla="*/ 2147483646 h 51"/>
                <a:gd name="T2" fmla="*/ 2147483646 w 64"/>
                <a:gd name="T3" fmla="*/ 2147483646 h 51"/>
                <a:gd name="T4" fmla="*/ 2147483646 w 64"/>
                <a:gd name="T5" fmla="*/ 2147483646 h 51"/>
                <a:gd name="T6" fmla="*/ 0 w 64"/>
                <a:gd name="T7" fmla="*/ 2147483646 h 51"/>
                <a:gd name="T8" fmla="*/ 2147483646 w 64"/>
                <a:gd name="T9" fmla="*/ 2147483646 h 51"/>
                <a:gd name="T10" fmla="*/ 2147483646 w 64"/>
                <a:gd name="T11" fmla="*/ 2147483646 h 51"/>
                <a:gd name="T12" fmla="*/ 2147483646 w 64"/>
                <a:gd name="T13" fmla="*/ 2147483646 h 51"/>
                <a:gd name="T14" fmla="*/ 2147483646 w 64"/>
                <a:gd name="T15" fmla="*/ 2147483646 h 51"/>
                <a:gd name="T16" fmla="*/ 2147483646 w 64"/>
                <a:gd name="T17" fmla="*/ 2147483646 h 51"/>
                <a:gd name="T18" fmla="*/ 2147483646 w 64"/>
                <a:gd name="T19" fmla="*/ 2147483646 h 51"/>
                <a:gd name="T20" fmla="*/ 2147483646 w 64"/>
                <a:gd name="T21" fmla="*/ 2147483646 h 51"/>
                <a:gd name="T22" fmla="*/ 2147483646 w 64"/>
                <a:gd name="T23" fmla="*/ 2147483646 h 51"/>
                <a:gd name="T24" fmla="*/ 2147483646 w 64"/>
                <a:gd name="T25" fmla="*/ 2147483646 h 51"/>
                <a:gd name="T26" fmla="*/ 2147483646 w 64"/>
                <a:gd name="T27" fmla="*/ 2147483646 h 51"/>
                <a:gd name="T28" fmla="*/ 2147483646 w 64"/>
                <a:gd name="T29" fmla="*/ 2147483646 h 51"/>
                <a:gd name="T30" fmla="*/ 2147483646 w 64"/>
                <a:gd name="T31" fmla="*/ 2147483646 h 51"/>
                <a:gd name="T32" fmla="*/ 2147483646 w 64"/>
                <a:gd name="T33" fmla="*/ 0 h 51"/>
                <a:gd name="T34" fmla="*/ 2147483646 w 64"/>
                <a:gd name="T35" fmla="*/ 2147483646 h 51"/>
                <a:gd name="T36" fmla="*/ 2147483646 w 64"/>
                <a:gd name="T37" fmla="*/ 2147483646 h 51"/>
                <a:gd name="T38" fmla="*/ 2147483646 w 64"/>
                <a:gd name="T39" fmla="*/ 2147483646 h 51"/>
                <a:gd name="T40" fmla="*/ 2147483646 w 64"/>
                <a:gd name="T41" fmla="*/ 2147483646 h 51"/>
                <a:gd name="T42" fmla="*/ 2147483646 w 64"/>
                <a:gd name="T43" fmla="*/ 2147483646 h 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4" h="51">
                  <a:moveTo>
                    <a:pt x="57" y="12"/>
                  </a:moveTo>
                  <a:cubicBezTo>
                    <a:pt x="57" y="13"/>
                    <a:pt x="57" y="14"/>
                    <a:pt x="57" y="14"/>
                  </a:cubicBezTo>
                  <a:cubicBezTo>
                    <a:pt x="57" y="31"/>
                    <a:pt x="44" y="51"/>
                    <a:pt x="20" y="51"/>
                  </a:cubicBezTo>
                  <a:cubicBezTo>
                    <a:pt x="13" y="51"/>
                    <a:pt x="6" y="49"/>
                    <a:pt x="0" y="45"/>
                  </a:cubicBezTo>
                  <a:cubicBezTo>
                    <a:pt x="1" y="45"/>
                    <a:pt x="2" y="45"/>
                    <a:pt x="3" y="45"/>
                  </a:cubicBezTo>
                  <a:cubicBezTo>
                    <a:pt x="9" y="45"/>
                    <a:pt x="15" y="43"/>
                    <a:pt x="19" y="40"/>
                  </a:cubicBezTo>
                  <a:cubicBezTo>
                    <a:pt x="14" y="40"/>
                    <a:pt x="9" y="36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1" y="31"/>
                    <a:pt x="12" y="31"/>
                    <a:pt x="13" y="31"/>
                  </a:cubicBezTo>
                  <a:cubicBezTo>
                    <a:pt x="7" y="29"/>
                    <a:pt x="3" y="2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7" y="19"/>
                    <a:pt x="9" y="19"/>
                  </a:cubicBezTo>
                  <a:cubicBezTo>
                    <a:pt x="5" y="17"/>
                    <a:pt x="3" y="13"/>
                    <a:pt x="3" y="9"/>
                  </a:cubicBezTo>
                  <a:cubicBezTo>
                    <a:pt x="3" y="6"/>
                    <a:pt x="4" y="4"/>
                    <a:pt x="5" y="2"/>
                  </a:cubicBezTo>
                  <a:cubicBezTo>
                    <a:pt x="11" y="10"/>
                    <a:pt x="21" y="15"/>
                    <a:pt x="31" y="16"/>
                  </a:cubicBezTo>
                  <a:cubicBezTo>
                    <a:pt x="31" y="15"/>
                    <a:pt x="31" y="14"/>
                    <a:pt x="31" y="13"/>
                  </a:cubicBezTo>
                  <a:cubicBezTo>
                    <a:pt x="31" y="5"/>
                    <a:pt x="37" y="0"/>
                    <a:pt x="44" y="0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56" y="3"/>
                    <a:pt x="59" y="2"/>
                    <a:pt x="62" y="1"/>
                  </a:cubicBezTo>
                  <a:cubicBezTo>
                    <a:pt x="61" y="4"/>
                    <a:pt x="59" y="6"/>
                    <a:pt x="56" y="8"/>
                  </a:cubicBezTo>
                  <a:cubicBezTo>
                    <a:pt x="59" y="7"/>
                    <a:pt x="61" y="7"/>
                    <a:pt x="64" y="6"/>
                  </a:cubicBezTo>
                  <a:cubicBezTo>
                    <a:pt x="62" y="8"/>
                    <a:pt x="60" y="11"/>
                    <a:pt x="57" y="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4" name="Freeform 155"/>
            <p:cNvSpPr>
              <a:spLocks/>
            </p:cNvSpPr>
            <p:nvPr/>
          </p:nvSpPr>
          <p:spPr bwMode="auto">
            <a:xfrm>
              <a:off x="21396002" y="12009896"/>
              <a:ext cx="309127" cy="309127"/>
            </a:xfrm>
            <a:custGeom>
              <a:avLst/>
              <a:gdLst>
                <a:gd name="T0" fmla="*/ 2147483646 w 62"/>
                <a:gd name="T1" fmla="*/ 2147483646 h 62"/>
                <a:gd name="T2" fmla="*/ 2147483646 w 62"/>
                <a:gd name="T3" fmla="*/ 2147483646 h 62"/>
                <a:gd name="T4" fmla="*/ 2147483646 w 62"/>
                <a:gd name="T5" fmla="*/ 2147483646 h 62"/>
                <a:gd name="T6" fmla="*/ 2147483646 w 62"/>
                <a:gd name="T7" fmla="*/ 2147483646 h 62"/>
                <a:gd name="T8" fmla="*/ 2147483646 w 62"/>
                <a:gd name="T9" fmla="*/ 2147483646 h 62"/>
                <a:gd name="T10" fmla="*/ 2147483646 w 62"/>
                <a:gd name="T11" fmla="*/ 2147483646 h 62"/>
                <a:gd name="T12" fmla="*/ 2147483646 w 62"/>
                <a:gd name="T13" fmla="*/ 2147483646 h 62"/>
                <a:gd name="T14" fmla="*/ 2147483646 w 62"/>
                <a:gd name="T15" fmla="*/ 2147483646 h 62"/>
                <a:gd name="T16" fmla="*/ 2147483646 w 62"/>
                <a:gd name="T17" fmla="*/ 2147483646 h 62"/>
                <a:gd name="T18" fmla="*/ 2147483646 w 62"/>
                <a:gd name="T19" fmla="*/ 2147483646 h 62"/>
                <a:gd name="T20" fmla="*/ 2147483646 w 62"/>
                <a:gd name="T21" fmla="*/ 2147483646 h 62"/>
                <a:gd name="T22" fmla="*/ 2147483646 w 62"/>
                <a:gd name="T23" fmla="*/ 2147483646 h 62"/>
                <a:gd name="T24" fmla="*/ 2147483646 w 62"/>
                <a:gd name="T25" fmla="*/ 2147483646 h 62"/>
                <a:gd name="T26" fmla="*/ 2147483646 w 62"/>
                <a:gd name="T27" fmla="*/ 2147483646 h 62"/>
                <a:gd name="T28" fmla="*/ 0 w 62"/>
                <a:gd name="T29" fmla="*/ 2147483646 h 62"/>
                <a:gd name="T30" fmla="*/ 0 w 62"/>
                <a:gd name="T31" fmla="*/ 2147483646 h 62"/>
                <a:gd name="T32" fmla="*/ 2147483646 w 62"/>
                <a:gd name="T33" fmla="*/ 2147483646 h 62"/>
                <a:gd name="T34" fmla="*/ 2147483646 w 62"/>
                <a:gd name="T35" fmla="*/ 2147483646 h 62"/>
                <a:gd name="T36" fmla="*/ 2147483646 w 62"/>
                <a:gd name="T37" fmla="*/ 2147483646 h 62"/>
                <a:gd name="T38" fmla="*/ 2147483646 w 62"/>
                <a:gd name="T39" fmla="*/ 0 h 62"/>
                <a:gd name="T40" fmla="*/ 2147483646 w 62"/>
                <a:gd name="T41" fmla="*/ 2147483646 h 62"/>
                <a:gd name="T42" fmla="*/ 2147483646 w 62"/>
                <a:gd name="T43" fmla="*/ 2147483646 h 6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22" y="62"/>
                    <a:pt x="13" y="58"/>
                    <a:pt x="8" y="51"/>
                  </a:cubicBezTo>
                  <a:cubicBezTo>
                    <a:pt x="7" y="50"/>
                    <a:pt x="7" y="50"/>
                    <a:pt x="8" y="49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3"/>
                    <a:pt x="14" y="43"/>
                  </a:cubicBezTo>
                  <a:cubicBezTo>
                    <a:pt x="15" y="43"/>
                    <a:pt x="15" y="44"/>
                    <a:pt x="15" y="44"/>
                  </a:cubicBezTo>
                  <a:cubicBezTo>
                    <a:pt x="19" y="49"/>
                    <a:pt x="25" y="52"/>
                    <a:pt x="31" y="52"/>
                  </a:cubicBezTo>
                  <a:cubicBezTo>
                    <a:pt x="43" y="52"/>
                    <a:pt x="52" y="43"/>
                    <a:pt x="52" y="31"/>
                  </a:cubicBezTo>
                  <a:cubicBezTo>
                    <a:pt x="52" y="20"/>
                    <a:pt x="43" y="11"/>
                    <a:pt x="31" y="11"/>
                  </a:cubicBezTo>
                  <a:cubicBezTo>
                    <a:pt x="26" y="11"/>
                    <a:pt x="21" y="13"/>
                    <a:pt x="17" y="16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6"/>
                    <a:pt x="22" y="26"/>
                    <a:pt x="21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6"/>
                    <a:pt x="0" y="25"/>
                    <a:pt x="0" y="2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6" y="4"/>
                    <a:pt x="23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5" name="Freeform 156"/>
            <p:cNvSpPr>
              <a:spLocks/>
            </p:cNvSpPr>
            <p:nvPr/>
          </p:nvSpPr>
          <p:spPr bwMode="auto">
            <a:xfrm>
              <a:off x="22016562" y="11984521"/>
              <a:ext cx="228385" cy="309127"/>
            </a:xfrm>
            <a:custGeom>
              <a:avLst/>
              <a:gdLst>
                <a:gd name="T0" fmla="*/ 2147483646 w 46"/>
                <a:gd name="T1" fmla="*/ 2147483646 h 62"/>
                <a:gd name="T2" fmla="*/ 2147483646 w 46"/>
                <a:gd name="T3" fmla="*/ 2147483646 h 62"/>
                <a:gd name="T4" fmla="*/ 2147483646 w 46"/>
                <a:gd name="T5" fmla="*/ 2147483646 h 62"/>
                <a:gd name="T6" fmla="*/ 2147483646 w 46"/>
                <a:gd name="T7" fmla="*/ 2147483646 h 62"/>
                <a:gd name="T8" fmla="*/ 0 w 46"/>
                <a:gd name="T9" fmla="*/ 2147483646 h 62"/>
                <a:gd name="T10" fmla="*/ 0 w 46"/>
                <a:gd name="T11" fmla="*/ 2147483646 h 62"/>
                <a:gd name="T12" fmla="*/ 2147483646 w 46"/>
                <a:gd name="T13" fmla="*/ 2147483646 h 62"/>
                <a:gd name="T14" fmla="*/ 2147483646 w 46"/>
                <a:gd name="T15" fmla="*/ 2147483646 h 62"/>
                <a:gd name="T16" fmla="*/ 2147483646 w 46"/>
                <a:gd name="T17" fmla="*/ 2147483646 h 62"/>
                <a:gd name="T18" fmla="*/ 2147483646 w 46"/>
                <a:gd name="T19" fmla="*/ 0 h 62"/>
                <a:gd name="T20" fmla="*/ 2147483646 w 46"/>
                <a:gd name="T21" fmla="*/ 2147483646 h 62"/>
                <a:gd name="T22" fmla="*/ 2147483646 w 46"/>
                <a:gd name="T23" fmla="*/ 2147483646 h 62"/>
                <a:gd name="T24" fmla="*/ 2147483646 w 46"/>
                <a:gd name="T25" fmla="*/ 2147483646 h 62"/>
                <a:gd name="T26" fmla="*/ 2147483646 w 46"/>
                <a:gd name="T27" fmla="*/ 2147483646 h 62"/>
                <a:gd name="T28" fmla="*/ 2147483646 w 46"/>
                <a:gd name="T29" fmla="*/ 2147483646 h 62"/>
                <a:gd name="T30" fmla="*/ 2147483646 w 46"/>
                <a:gd name="T31" fmla="*/ 2147483646 h 62"/>
                <a:gd name="T32" fmla="*/ 2147483646 w 46"/>
                <a:gd name="T33" fmla="*/ 2147483646 h 62"/>
                <a:gd name="T34" fmla="*/ 2147483646 w 46"/>
                <a:gd name="T35" fmla="*/ 2147483646 h 62"/>
                <a:gd name="T36" fmla="*/ 2147483646 w 46"/>
                <a:gd name="T37" fmla="*/ 2147483646 h 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" h="62">
                  <a:moveTo>
                    <a:pt x="46" y="35"/>
                  </a:moveTo>
                  <a:cubicBezTo>
                    <a:pt x="46" y="58"/>
                    <a:pt x="46" y="58"/>
                    <a:pt x="46" y="58"/>
                  </a:cubicBezTo>
                  <a:cubicBezTo>
                    <a:pt x="46" y="60"/>
                    <a:pt x="44" y="62"/>
                    <a:pt x="42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1" y="62"/>
                    <a:pt x="0" y="60"/>
                    <a:pt x="0" y="5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1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8"/>
                    <a:pt x="13" y="0"/>
                    <a:pt x="23" y="0"/>
                  </a:cubicBezTo>
                  <a:cubicBezTo>
                    <a:pt x="33" y="0"/>
                    <a:pt x="41" y="8"/>
                    <a:pt x="41" y="18"/>
                  </a:cubicBezTo>
                  <a:cubicBezTo>
                    <a:pt x="41" y="20"/>
                    <a:pt x="40" y="21"/>
                    <a:pt x="38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4" y="21"/>
                    <a:pt x="33" y="20"/>
                    <a:pt x="33" y="18"/>
                  </a:cubicBezTo>
                  <a:cubicBezTo>
                    <a:pt x="33" y="13"/>
                    <a:pt x="29" y="8"/>
                    <a:pt x="23" y="8"/>
                  </a:cubicBezTo>
                  <a:cubicBezTo>
                    <a:pt x="17" y="8"/>
                    <a:pt x="13" y="13"/>
                    <a:pt x="13" y="18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1"/>
                    <a:pt x="46" y="33"/>
                    <a:pt x="46" y="3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6" name="Freeform 157"/>
            <p:cNvSpPr>
              <a:spLocks noEditPoints="1"/>
            </p:cNvSpPr>
            <p:nvPr/>
          </p:nvSpPr>
          <p:spPr bwMode="auto">
            <a:xfrm>
              <a:off x="9335444" y="8060456"/>
              <a:ext cx="279136" cy="309127"/>
            </a:xfrm>
            <a:custGeom>
              <a:avLst/>
              <a:gdLst>
                <a:gd name="T0" fmla="*/ 2147483646 w 56"/>
                <a:gd name="T1" fmla="*/ 2147483646 h 62"/>
                <a:gd name="T2" fmla="*/ 2147483646 w 56"/>
                <a:gd name="T3" fmla="*/ 2147483646 h 62"/>
                <a:gd name="T4" fmla="*/ 0 w 56"/>
                <a:gd name="T5" fmla="*/ 2147483646 h 62"/>
                <a:gd name="T6" fmla="*/ 2147483646 w 56"/>
                <a:gd name="T7" fmla="*/ 2147483646 h 62"/>
                <a:gd name="T8" fmla="*/ 2147483646 w 56"/>
                <a:gd name="T9" fmla="*/ 2147483646 h 62"/>
                <a:gd name="T10" fmla="*/ 2147483646 w 56"/>
                <a:gd name="T11" fmla="*/ 2147483646 h 62"/>
                <a:gd name="T12" fmla="*/ 2147483646 w 56"/>
                <a:gd name="T13" fmla="*/ 2147483646 h 62"/>
                <a:gd name="T14" fmla="*/ 2147483646 w 56"/>
                <a:gd name="T15" fmla="*/ 2147483646 h 62"/>
                <a:gd name="T16" fmla="*/ 2147483646 w 56"/>
                <a:gd name="T17" fmla="*/ 2147483646 h 62"/>
                <a:gd name="T18" fmla="*/ 2147483646 w 56"/>
                <a:gd name="T19" fmla="*/ 2147483646 h 62"/>
                <a:gd name="T20" fmla="*/ 2147483646 w 56"/>
                <a:gd name="T21" fmla="*/ 0 h 62"/>
                <a:gd name="T22" fmla="*/ 2147483646 w 56"/>
                <a:gd name="T23" fmla="*/ 2147483646 h 62"/>
                <a:gd name="T24" fmla="*/ 2147483646 w 56"/>
                <a:gd name="T25" fmla="*/ 2147483646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62">
                  <a:moveTo>
                    <a:pt x="46" y="62"/>
                  </a:moveTo>
                  <a:cubicBezTo>
                    <a:pt x="10" y="62"/>
                    <a:pt x="10" y="62"/>
                    <a:pt x="10" y="62"/>
                  </a:cubicBezTo>
                  <a:cubicBezTo>
                    <a:pt x="4" y="62"/>
                    <a:pt x="0" y="58"/>
                    <a:pt x="0" y="52"/>
                  </a:cubicBezTo>
                  <a:cubicBezTo>
                    <a:pt x="0" y="43"/>
                    <a:pt x="2" y="29"/>
                    <a:pt x="14" y="29"/>
                  </a:cubicBezTo>
                  <a:cubicBezTo>
                    <a:pt x="15" y="29"/>
                    <a:pt x="20" y="34"/>
                    <a:pt x="28" y="34"/>
                  </a:cubicBezTo>
                  <a:cubicBezTo>
                    <a:pt x="36" y="34"/>
                    <a:pt x="41" y="29"/>
                    <a:pt x="42" y="29"/>
                  </a:cubicBezTo>
                  <a:cubicBezTo>
                    <a:pt x="54" y="29"/>
                    <a:pt x="56" y="43"/>
                    <a:pt x="56" y="52"/>
                  </a:cubicBezTo>
                  <a:cubicBezTo>
                    <a:pt x="56" y="58"/>
                    <a:pt x="52" y="62"/>
                    <a:pt x="46" y="62"/>
                  </a:cubicBezTo>
                  <a:close/>
                  <a:moveTo>
                    <a:pt x="28" y="31"/>
                  </a:moveTo>
                  <a:cubicBezTo>
                    <a:pt x="20" y="31"/>
                    <a:pt x="13" y="24"/>
                    <a:pt x="13" y="16"/>
                  </a:cubicBezTo>
                  <a:cubicBezTo>
                    <a:pt x="13" y="7"/>
                    <a:pt x="20" y="0"/>
                    <a:pt x="28" y="0"/>
                  </a:cubicBezTo>
                  <a:cubicBezTo>
                    <a:pt x="37" y="0"/>
                    <a:pt x="43" y="7"/>
                    <a:pt x="43" y="16"/>
                  </a:cubicBezTo>
                  <a:cubicBezTo>
                    <a:pt x="43" y="24"/>
                    <a:pt x="37" y="31"/>
                    <a:pt x="28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7" name="Freeform 158"/>
            <p:cNvSpPr>
              <a:spLocks noEditPoints="1"/>
            </p:cNvSpPr>
            <p:nvPr/>
          </p:nvSpPr>
          <p:spPr bwMode="auto">
            <a:xfrm>
              <a:off x="9946777" y="8060456"/>
              <a:ext cx="304513" cy="309127"/>
            </a:xfrm>
            <a:custGeom>
              <a:avLst/>
              <a:gdLst>
                <a:gd name="T0" fmla="*/ 2147483646 w 61"/>
                <a:gd name="T1" fmla="*/ 2147483646 h 62"/>
                <a:gd name="T2" fmla="*/ 2147483646 w 61"/>
                <a:gd name="T3" fmla="*/ 2147483646 h 62"/>
                <a:gd name="T4" fmla="*/ 2147483646 w 61"/>
                <a:gd name="T5" fmla="*/ 2147483646 h 62"/>
                <a:gd name="T6" fmla="*/ 0 w 61"/>
                <a:gd name="T7" fmla="*/ 2147483646 h 62"/>
                <a:gd name="T8" fmla="*/ 0 w 61"/>
                <a:gd name="T9" fmla="*/ 2147483646 h 62"/>
                <a:gd name="T10" fmla="*/ 2147483646 w 61"/>
                <a:gd name="T11" fmla="*/ 0 h 62"/>
                <a:gd name="T12" fmla="*/ 2147483646 w 61"/>
                <a:gd name="T13" fmla="*/ 0 h 62"/>
                <a:gd name="T14" fmla="*/ 2147483646 w 61"/>
                <a:gd name="T15" fmla="*/ 2147483646 h 62"/>
                <a:gd name="T16" fmla="*/ 2147483646 w 61"/>
                <a:gd name="T17" fmla="*/ 2147483646 h 62"/>
                <a:gd name="T18" fmla="*/ 2147483646 w 61"/>
                <a:gd name="T19" fmla="*/ 2147483646 h 62"/>
                <a:gd name="T20" fmla="*/ 2147483646 w 61"/>
                <a:gd name="T21" fmla="*/ 2147483646 h 62"/>
                <a:gd name="T22" fmla="*/ 2147483646 w 61"/>
                <a:gd name="T23" fmla="*/ 2147483646 h 62"/>
                <a:gd name="T24" fmla="*/ 2147483646 w 61"/>
                <a:gd name="T25" fmla="*/ 2147483646 h 62"/>
                <a:gd name="T26" fmla="*/ 2147483646 w 61"/>
                <a:gd name="T27" fmla="*/ 2147483646 h 62"/>
                <a:gd name="T28" fmla="*/ 2147483646 w 61"/>
                <a:gd name="T29" fmla="*/ 2147483646 h 62"/>
                <a:gd name="T30" fmla="*/ 2147483646 w 61"/>
                <a:gd name="T31" fmla="*/ 2147483646 h 62"/>
                <a:gd name="T32" fmla="*/ 2147483646 w 61"/>
                <a:gd name="T33" fmla="*/ 2147483646 h 62"/>
                <a:gd name="T34" fmla="*/ 2147483646 w 61"/>
                <a:gd name="T35" fmla="*/ 2147483646 h 62"/>
                <a:gd name="T36" fmla="*/ 2147483646 w 61"/>
                <a:gd name="T37" fmla="*/ 2147483646 h 62"/>
                <a:gd name="T38" fmla="*/ 2147483646 w 61"/>
                <a:gd name="T39" fmla="*/ 2147483646 h 62"/>
                <a:gd name="T40" fmla="*/ 2147483646 w 61"/>
                <a:gd name="T41" fmla="*/ 2147483646 h 62"/>
                <a:gd name="T42" fmla="*/ 2147483646 w 61"/>
                <a:gd name="T43" fmla="*/ 2147483646 h 62"/>
                <a:gd name="T44" fmla="*/ 2147483646 w 61"/>
                <a:gd name="T45" fmla="*/ 2147483646 h 62"/>
                <a:gd name="T46" fmla="*/ 2147483646 w 61"/>
                <a:gd name="T47" fmla="*/ 2147483646 h 62"/>
                <a:gd name="T48" fmla="*/ 2147483646 w 61"/>
                <a:gd name="T49" fmla="*/ 2147483646 h 62"/>
                <a:gd name="T50" fmla="*/ 2147483646 w 61"/>
                <a:gd name="T51" fmla="*/ 2147483646 h 62"/>
                <a:gd name="T52" fmla="*/ 2147483646 w 61"/>
                <a:gd name="T53" fmla="*/ 2147483646 h 62"/>
                <a:gd name="T54" fmla="*/ 2147483646 w 61"/>
                <a:gd name="T55" fmla="*/ 2147483646 h 62"/>
                <a:gd name="T56" fmla="*/ 2147483646 w 61"/>
                <a:gd name="T57" fmla="*/ 2147483646 h 62"/>
                <a:gd name="T58" fmla="*/ 2147483646 w 61"/>
                <a:gd name="T59" fmla="*/ 2147483646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1" h="62">
                  <a:moveTo>
                    <a:pt x="61" y="51"/>
                  </a:moveTo>
                  <a:cubicBezTo>
                    <a:pt x="61" y="57"/>
                    <a:pt x="56" y="62"/>
                    <a:pt x="50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6"/>
                    <a:pt x="61" y="12"/>
                  </a:cubicBezTo>
                  <a:lnTo>
                    <a:pt x="61" y="51"/>
                  </a:lnTo>
                  <a:close/>
                  <a:moveTo>
                    <a:pt x="49" y="16"/>
                  </a:moveTo>
                  <a:cubicBezTo>
                    <a:pt x="48" y="14"/>
                    <a:pt x="44" y="13"/>
                    <a:pt x="42" y="14"/>
                  </a:cubicBezTo>
                  <a:cubicBezTo>
                    <a:pt x="40" y="14"/>
                    <a:pt x="33" y="17"/>
                    <a:pt x="31" y="24"/>
                  </a:cubicBezTo>
                  <a:cubicBezTo>
                    <a:pt x="35" y="24"/>
                    <a:pt x="37" y="24"/>
                    <a:pt x="37" y="29"/>
                  </a:cubicBezTo>
                  <a:cubicBezTo>
                    <a:pt x="37" y="30"/>
                    <a:pt x="36" y="32"/>
                    <a:pt x="35" y="34"/>
                  </a:cubicBezTo>
                  <a:cubicBezTo>
                    <a:pt x="33" y="37"/>
                    <a:pt x="31" y="41"/>
                    <a:pt x="28" y="38"/>
                  </a:cubicBezTo>
                  <a:cubicBezTo>
                    <a:pt x="26" y="35"/>
                    <a:pt x="26" y="30"/>
                    <a:pt x="25" y="26"/>
                  </a:cubicBezTo>
                  <a:cubicBezTo>
                    <a:pt x="25" y="24"/>
                    <a:pt x="24" y="21"/>
                    <a:pt x="24" y="19"/>
                  </a:cubicBezTo>
                  <a:cubicBezTo>
                    <a:pt x="23" y="18"/>
                    <a:pt x="22" y="15"/>
                    <a:pt x="20" y="15"/>
                  </a:cubicBezTo>
                  <a:cubicBezTo>
                    <a:pt x="19" y="15"/>
                    <a:pt x="17" y="15"/>
                    <a:pt x="15" y="16"/>
                  </a:cubicBezTo>
                  <a:cubicBezTo>
                    <a:pt x="11" y="18"/>
                    <a:pt x="9" y="22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6" y="26"/>
                    <a:pt x="7" y="26"/>
                  </a:cubicBezTo>
                  <a:cubicBezTo>
                    <a:pt x="9" y="27"/>
                    <a:pt x="11" y="24"/>
                    <a:pt x="13" y="27"/>
                  </a:cubicBezTo>
                  <a:cubicBezTo>
                    <a:pt x="14" y="29"/>
                    <a:pt x="14" y="30"/>
                    <a:pt x="15" y="32"/>
                  </a:cubicBezTo>
                  <a:cubicBezTo>
                    <a:pt x="16" y="34"/>
                    <a:pt x="16" y="37"/>
                    <a:pt x="17" y="40"/>
                  </a:cubicBezTo>
                  <a:cubicBezTo>
                    <a:pt x="18" y="44"/>
                    <a:pt x="19" y="51"/>
                    <a:pt x="23" y="52"/>
                  </a:cubicBezTo>
                  <a:cubicBezTo>
                    <a:pt x="25" y="53"/>
                    <a:pt x="28" y="52"/>
                    <a:pt x="30" y="51"/>
                  </a:cubicBezTo>
                  <a:cubicBezTo>
                    <a:pt x="34" y="49"/>
                    <a:pt x="37" y="45"/>
                    <a:pt x="40" y="42"/>
                  </a:cubicBezTo>
                  <a:cubicBezTo>
                    <a:pt x="46" y="33"/>
                    <a:pt x="50" y="24"/>
                    <a:pt x="50" y="21"/>
                  </a:cubicBezTo>
                  <a:cubicBezTo>
                    <a:pt x="50" y="19"/>
                    <a:pt x="50" y="17"/>
                    <a:pt x="49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8" name="Freeform 159"/>
            <p:cNvSpPr>
              <a:spLocks/>
            </p:cNvSpPr>
            <p:nvPr/>
          </p:nvSpPr>
          <p:spPr bwMode="auto">
            <a:xfrm>
              <a:off x="18583871" y="9167776"/>
              <a:ext cx="156870" cy="244533"/>
            </a:xfrm>
            <a:custGeom>
              <a:avLst/>
              <a:gdLst>
                <a:gd name="T0" fmla="*/ 2147483646 w 31"/>
                <a:gd name="T1" fmla="*/ 2147483646 h 49"/>
                <a:gd name="T2" fmla="*/ 2147483646 w 31"/>
                <a:gd name="T3" fmla="*/ 2147483646 h 49"/>
                <a:gd name="T4" fmla="*/ 2147483646 w 31"/>
                <a:gd name="T5" fmla="*/ 2147483646 h 49"/>
                <a:gd name="T6" fmla="*/ 2147483646 w 31"/>
                <a:gd name="T7" fmla="*/ 2147483646 h 49"/>
                <a:gd name="T8" fmla="*/ 2147483646 w 31"/>
                <a:gd name="T9" fmla="*/ 2147483646 h 49"/>
                <a:gd name="T10" fmla="*/ 0 w 31"/>
                <a:gd name="T11" fmla="*/ 2147483646 h 49"/>
                <a:gd name="T12" fmla="*/ 0 w 31"/>
                <a:gd name="T13" fmla="*/ 2147483646 h 49"/>
                <a:gd name="T14" fmla="*/ 2147483646 w 31"/>
                <a:gd name="T15" fmla="*/ 2147483646 h 49"/>
                <a:gd name="T16" fmla="*/ 2147483646 w 31"/>
                <a:gd name="T17" fmla="*/ 2147483646 h 49"/>
                <a:gd name="T18" fmla="*/ 2147483646 w 31"/>
                <a:gd name="T19" fmla="*/ 2147483646 h 49"/>
                <a:gd name="T20" fmla="*/ 2147483646 w 31"/>
                <a:gd name="T21" fmla="*/ 0 h 49"/>
                <a:gd name="T22" fmla="*/ 2147483646 w 31"/>
                <a:gd name="T23" fmla="*/ 2147483646 h 49"/>
                <a:gd name="T24" fmla="*/ 2147483646 w 31"/>
                <a:gd name="T25" fmla="*/ 2147483646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9">
                  <a:moveTo>
                    <a:pt x="31" y="46"/>
                  </a:moveTo>
                  <a:cubicBezTo>
                    <a:pt x="31" y="48"/>
                    <a:pt x="30" y="49"/>
                    <a:pt x="29" y="49"/>
                  </a:cubicBezTo>
                  <a:cubicBezTo>
                    <a:pt x="28" y="49"/>
                    <a:pt x="27" y="48"/>
                    <a:pt x="27" y="48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0" y="33"/>
                    <a:pt x="0" y="3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2" y="14"/>
                    <a:pt x="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lnTo>
                    <a:pt x="31" y="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89" name="Freeform 160"/>
            <p:cNvSpPr>
              <a:spLocks noEditPoints="1"/>
            </p:cNvSpPr>
            <p:nvPr/>
          </p:nvSpPr>
          <p:spPr bwMode="auto">
            <a:xfrm>
              <a:off x="19912654" y="11493147"/>
              <a:ext cx="364493" cy="295285"/>
            </a:xfrm>
            <a:custGeom>
              <a:avLst/>
              <a:gdLst>
                <a:gd name="T0" fmla="*/ 2147483646 w 73"/>
                <a:gd name="T1" fmla="*/ 2147483646 h 59"/>
                <a:gd name="T2" fmla="*/ 0 w 73"/>
                <a:gd name="T3" fmla="*/ 2147483646 h 59"/>
                <a:gd name="T4" fmla="*/ 2147483646 w 73"/>
                <a:gd name="T5" fmla="*/ 2147483646 h 59"/>
                <a:gd name="T6" fmla="*/ 2147483646 w 73"/>
                <a:gd name="T7" fmla="*/ 2147483646 h 59"/>
                <a:gd name="T8" fmla="*/ 2147483646 w 73"/>
                <a:gd name="T9" fmla="*/ 2147483646 h 59"/>
                <a:gd name="T10" fmla="*/ 2147483646 w 73"/>
                <a:gd name="T11" fmla="*/ 2147483646 h 59"/>
                <a:gd name="T12" fmla="*/ 2147483646 w 73"/>
                <a:gd name="T13" fmla="*/ 2147483646 h 59"/>
                <a:gd name="T14" fmla="*/ 2147483646 w 73"/>
                <a:gd name="T15" fmla="*/ 2147483646 h 59"/>
                <a:gd name="T16" fmla="*/ 2147483646 w 73"/>
                <a:gd name="T17" fmla="*/ 2147483646 h 59"/>
                <a:gd name="T18" fmla="*/ 2147483646 w 73"/>
                <a:gd name="T19" fmla="*/ 2147483646 h 59"/>
                <a:gd name="T20" fmla="*/ 2147483646 w 73"/>
                <a:gd name="T21" fmla="*/ 2147483646 h 59"/>
                <a:gd name="T22" fmla="*/ 2147483646 w 73"/>
                <a:gd name="T23" fmla="*/ 2147483646 h 59"/>
                <a:gd name="T24" fmla="*/ 2147483646 w 73"/>
                <a:gd name="T25" fmla="*/ 2147483646 h 59"/>
                <a:gd name="T26" fmla="*/ 2147483646 w 73"/>
                <a:gd name="T27" fmla="*/ 2147483646 h 59"/>
                <a:gd name="T28" fmla="*/ 2147483646 w 73"/>
                <a:gd name="T29" fmla="*/ 2147483646 h 59"/>
                <a:gd name="T30" fmla="*/ 2147483646 w 73"/>
                <a:gd name="T31" fmla="*/ 2147483646 h 59"/>
                <a:gd name="T32" fmla="*/ 2147483646 w 73"/>
                <a:gd name="T33" fmla="*/ 2147483646 h 59"/>
                <a:gd name="T34" fmla="*/ 2147483646 w 73"/>
                <a:gd name="T35" fmla="*/ 2147483646 h 59"/>
                <a:gd name="T36" fmla="*/ 2147483646 w 73"/>
                <a:gd name="T37" fmla="*/ 2147483646 h 59"/>
                <a:gd name="T38" fmla="*/ 2147483646 w 73"/>
                <a:gd name="T39" fmla="*/ 2147483646 h 59"/>
                <a:gd name="T40" fmla="*/ 2147483646 w 73"/>
                <a:gd name="T41" fmla="*/ 2147483646 h 59"/>
                <a:gd name="T42" fmla="*/ 2147483646 w 73"/>
                <a:gd name="T43" fmla="*/ 2147483646 h 59"/>
                <a:gd name="T44" fmla="*/ 2147483646 w 73"/>
                <a:gd name="T45" fmla="*/ 2147483646 h 59"/>
                <a:gd name="T46" fmla="*/ 2147483646 w 73"/>
                <a:gd name="T47" fmla="*/ 2147483646 h 59"/>
                <a:gd name="T48" fmla="*/ 2147483646 w 73"/>
                <a:gd name="T49" fmla="*/ 2147483646 h 59"/>
                <a:gd name="T50" fmla="*/ 2147483646 w 73"/>
                <a:gd name="T51" fmla="*/ 2147483646 h 59"/>
                <a:gd name="T52" fmla="*/ 2147483646 w 73"/>
                <a:gd name="T53" fmla="*/ 2147483646 h 59"/>
                <a:gd name="T54" fmla="*/ 2147483646 w 73"/>
                <a:gd name="T55" fmla="*/ 2147483646 h 59"/>
                <a:gd name="T56" fmla="*/ 2147483646 w 73"/>
                <a:gd name="T57" fmla="*/ 2147483646 h 59"/>
                <a:gd name="T58" fmla="*/ 2147483646 w 73"/>
                <a:gd name="T59" fmla="*/ 2147483646 h 59"/>
                <a:gd name="T60" fmla="*/ 2147483646 w 73"/>
                <a:gd name="T61" fmla="*/ 2147483646 h 59"/>
                <a:gd name="T62" fmla="*/ 2147483646 w 73"/>
                <a:gd name="T63" fmla="*/ 2147483646 h 59"/>
                <a:gd name="T64" fmla="*/ 2147483646 w 73"/>
                <a:gd name="T65" fmla="*/ 2147483646 h 59"/>
                <a:gd name="T66" fmla="*/ 2147483646 w 73"/>
                <a:gd name="T67" fmla="*/ 2147483646 h 59"/>
                <a:gd name="T68" fmla="*/ 2147483646 w 73"/>
                <a:gd name="T69" fmla="*/ 2147483646 h 59"/>
                <a:gd name="T70" fmla="*/ 2147483646 w 73"/>
                <a:gd name="T71" fmla="*/ 2147483646 h 59"/>
                <a:gd name="T72" fmla="*/ 2147483646 w 73"/>
                <a:gd name="T73" fmla="*/ 2147483646 h 59"/>
                <a:gd name="T74" fmla="*/ 2147483646 w 73"/>
                <a:gd name="T75" fmla="*/ 2147483646 h 59"/>
                <a:gd name="T76" fmla="*/ 2147483646 w 73"/>
                <a:gd name="T77" fmla="*/ 2147483646 h 59"/>
                <a:gd name="T78" fmla="*/ 2147483646 w 73"/>
                <a:gd name="T79" fmla="*/ 2147483646 h 59"/>
                <a:gd name="T80" fmla="*/ 2147483646 w 73"/>
                <a:gd name="T81" fmla="*/ 2147483646 h 59"/>
                <a:gd name="T82" fmla="*/ 2147483646 w 73"/>
                <a:gd name="T83" fmla="*/ 2147483646 h 59"/>
                <a:gd name="T84" fmla="*/ 2147483646 w 73"/>
                <a:gd name="T85" fmla="*/ 2147483646 h 59"/>
                <a:gd name="T86" fmla="*/ 2147483646 w 73"/>
                <a:gd name="T87" fmla="*/ 2147483646 h 59"/>
                <a:gd name="T88" fmla="*/ 2147483646 w 73"/>
                <a:gd name="T89" fmla="*/ 2147483646 h 59"/>
                <a:gd name="T90" fmla="*/ 2147483646 w 73"/>
                <a:gd name="T91" fmla="*/ 2147483646 h 59"/>
                <a:gd name="T92" fmla="*/ 2147483646 w 73"/>
                <a:gd name="T93" fmla="*/ 2147483646 h 59"/>
                <a:gd name="T94" fmla="*/ 2147483646 w 73"/>
                <a:gd name="T95" fmla="*/ 2147483646 h 59"/>
                <a:gd name="T96" fmla="*/ 2147483646 w 73"/>
                <a:gd name="T97" fmla="*/ 2147483646 h 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3" h="59">
                  <a:moveTo>
                    <a:pt x="30" y="59"/>
                  </a:moveTo>
                  <a:cubicBezTo>
                    <a:pt x="15" y="59"/>
                    <a:pt x="0" y="52"/>
                    <a:pt x="0" y="40"/>
                  </a:cubicBezTo>
                  <a:cubicBezTo>
                    <a:pt x="0" y="34"/>
                    <a:pt x="4" y="27"/>
                    <a:pt x="10" y="20"/>
                  </a:cubicBezTo>
                  <a:cubicBezTo>
                    <a:pt x="20" y="11"/>
                    <a:pt x="30" y="7"/>
                    <a:pt x="34" y="11"/>
                  </a:cubicBezTo>
                  <a:cubicBezTo>
                    <a:pt x="36" y="13"/>
                    <a:pt x="36" y="16"/>
                    <a:pt x="35" y="19"/>
                  </a:cubicBezTo>
                  <a:cubicBezTo>
                    <a:pt x="34" y="21"/>
                    <a:pt x="37" y="20"/>
                    <a:pt x="37" y="20"/>
                  </a:cubicBezTo>
                  <a:cubicBezTo>
                    <a:pt x="44" y="17"/>
                    <a:pt x="50" y="17"/>
                    <a:pt x="53" y="20"/>
                  </a:cubicBezTo>
                  <a:cubicBezTo>
                    <a:pt x="54" y="22"/>
                    <a:pt x="54" y="24"/>
                    <a:pt x="53" y="27"/>
                  </a:cubicBezTo>
                  <a:cubicBezTo>
                    <a:pt x="52" y="29"/>
                    <a:pt x="53" y="29"/>
                    <a:pt x="54" y="29"/>
                  </a:cubicBezTo>
                  <a:cubicBezTo>
                    <a:pt x="58" y="30"/>
                    <a:pt x="63" y="34"/>
                    <a:pt x="63" y="39"/>
                  </a:cubicBezTo>
                  <a:cubicBezTo>
                    <a:pt x="63" y="48"/>
                    <a:pt x="50" y="59"/>
                    <a:pt x="30" y="59"/>
                  </a:cubicBezTo>
                  <a:close/>
                  <a:moveTo>
                    <a:pt x="27" y="27"/>
                  </a:moveTo>
                  <a:cubicBezTo>
                    <a:pt x="15" y="28"/>
                    <a:pt x="6" y="35"/>
                    <a:pt x="7" y="43"/>
                  </a:cubicBezTo>
                  <a:cubicBezTo>
                    <a:pt x="8" y="51"/>
                    <a:pt x="18" y="56"/>
                    <a:pt x="30" y="55"/>
                  </a:cubicBezTo>
                  <a:cubicBezTo>
                    <a:pt x="42" y="54"/>
                    <a:pt x="51" y="47"/>
                    <a:pt x="50" y="39"/>
                  </a:cubicBezTo>
                  <a:cubicBezTo>
                    <a:pt x="49" y="31"/>
                    <a:pt x="39" y="26"/>
                    <a:pt x="27" y="27"/>
                  </a:cubicBezTo>
                  <a:close/>
                  <a:moveTo>
                    <a:pt x="22" y="52"/>
                  </a:moveTo>
                  <a:cubicBezTo>
                    <a:pt x="17" y="50"/>
                    <a:pt x="14" y="44"/>
                    <a:pt x="17" y="39"/>
                  </a:cubicBezTo>
                  <a:cubicBezTo>
                    <a:pt x="19" y="34"/>
                    <a:pt x="26" y="31"/>
                    <a:pt x="31" y="33"/>
                  </a:cubicBezTo>
                  <a:cubicBezTo>
                    <a:pt x="37" y="34"/>
                    <a:pt x="40" y="40"/>
                    <a:pt x="38" y="45"/>
                  </a:cubicBezTo>
                  <a:cubicBezTo>
                    <a:pt x="35" y="51"/>
                    <a:pt x="28" y="54"/>
                    <a:pt x="22" y="52"/>
                  </a:cubicBezTo>
                  <a:close/>
                  <a:moveTo>
                    <a:pt x="26" y="41"/>
                  </a:moveTo>
                  <a:cubicBezTo>
                    <a:pt x="24" y="40"/>
                    <a:pt x="21" y="41"/>
                    <a:pt x="20" y="43"/>
                  </a:cubicBezTo>
                  <a:cubicBezTo>
                    <a:pt x="19" y="45"/>
                    <a:pt x="20" y="47"/>
                    <a:pt x="21" y="48"/>
                  </a:cubicBezTo>
                  <a:cubicBezTo>
                    <a:pt x="23" y="49"/>
                    <a:pt x="26" y="48"/>
                    <a:pt x="27" y="46"/>
                  </a:cubicBezTo>
                  <a:cubicBezTo>
                    <a:pt x="28" y="44"/>
                    <a:pt x="27" y="42"/>
                    <a:pt x="26" y="41"/>
                  </a:cubicBezTo>
                  <a:close/>
                  <a:moveTo>
                    <a:pt x="30" y="39"/>
                  </a:moveTo>
                  <a:cubicBezTo>
                    <a:pt x="29" y="39"/>
                    <a:pt x="28" y="39"/>
                    <a:pt x="28" y="40"/>
                  </a:cubicBezTo>
                  <a:cubicBezTo>
                    <a:pt x="28" y="41"/>
                    <a:pt x="28" y="41"/>
                    <a:pt x="29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lose/>
                  <a:moveTo>
                    <a:pt x="71" y="26"/>
                  </a:moveTo>
                  <a:cubicBezTo>
                    <a:pt x="70" y="28"/>
                    <a:pt x="69" y="28"/>
                    <a:pt x="67" y="28"/>
                  </a:cubicBezTo>
                  <a:cubicBezTo>
                    <a:pt x="66" y="27"/>
                    <a:pt x="65" y="26"/>
                    <a:pt x="66" y="24"/>
                  </a:cubicBezTo>
                  <a:cubicBezTo>
                    <a:pt x="67" y="20"/>
                    <a:pt x="66" y="15"/>
                    <a:pt x="63" y="11"/>
                  </a:cubicBezTo>
                  <a:cubicBezTo>
                    <a:pt x="59" y="7"/>
                    <a:pt x="54" y="6"/>
                    <a:pt x="50" y="7"/>
                  </a:cubicBezTo>
                  <a:cubicBezTo>
                    <a:pt x="48" y="7"/>
                    <a:pt x="47" y="6"/>
                    <a:pt x="47" y="5"/>
                  </a:cubicBezTo>
                  <a:cubicBezTo>
                    <a:pt x="46" y="3"/>
                    <a:pt x="47" y="2"/>
                    <a:pt x="49" y="2"/>
                  </a:cubicBezTo>
                  <a:cubicBezTo>
                    <a:pt x="55" y="0"/>
                    <a:pt x="62" y="2"/>
                    <a:pt x="67" y="7"/>
                  </a:cubicBezTo>
                  <a:cubicBezTo>
                    <a:pt x="72" y="13"/>
                    <a:pt x="73" y="20"/>
                    <a:pt x="71" y="26"/>
                  </a:cubicBezTo>
                  <a:close/>
                  <a:moveTo>
                    <a:pt x="61" y="23"/>
                  </a:moveTo>
                  <a:cubicBezTo>
                    <a:pt x="61" y="24"/>
                    <a:pt x="60" y="25"/>
                    <a:pt x="59" y="25"/>
                  </a:cubicBezTo>
                  <a:cubicBezTo>
                    <a:pt x="57" y="24"/>
                    <a:pt x="57" y="23"/>
                    <a:pt x="57" y="22"/>
                  </a:cubicBezTo>
                  <a:cubicBezTo>
                    <a:pt x="57" y="20"/>
                    <a:pt x="57" y="18"/>
                    <a:pt x="56" y="17"/>
                  </a:cubicBezTo>
                  <a:cubicBezTo>
                    <a:pt x="55" y="16"/>
                    <a:pt x="53" y="15"/>
                    <a:pt x="52" y="16"/>
                  </a:cubicBezTo>
                  <a:cubicBezTo>
                    <a:pt x="50" y="16"/>
                    <a:pt x="49" y="15"/>
                    <a:pt x="49" y="14"/>
                  </a:cubicBezTo>
                  <a:cubicBezTo>
                    <a:pt x="49" y="13"/>
                    <a:pt x="49" y="11"/>
                    <a:pt x="51" y="11"/>
                  </a:cubicBezTo>
                  <a:cubicBezTo>
                    <a:pt x="54" y="10"/>
                    <a:pt x="57" y="11"/>
                    <a:pt x="60" y="14"/>
                  </a:cubicBezTo>
                  <a:cubicBezTo>
                    <a:pt x="62" y="17"/>
                    <a:pt x="62" y="20"/>
                    <a:pt x="61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41080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26B884DE-47D9-430C-9DEB-4EA3622ACFB4}"/>
              </a:ext>
            </a:extLst>
          </p:cNvPr>
          <p:cNvGrpSpPr/>
          <p:nvPr/>
        </p:nvGrpSpPr>
        <p:grpSpPr>
          <a:xfrm>
            <a:off x="10256837" y="2743200"/>
            <a:ext cx="12286884" cy="6972300"/>
            <a:chOff x="9418637" y="1675531"/>
            <a:chExt cx="10072748" cy="571586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95A7E01-9AFD-4893-A19A-0684A73D3150}"/>
                </a:ext>
              </a:extLst>
            </p:cNvPr>
            <p:cNvGrpSpPr/>
            <p:nvPr/>
          </p:nvGrpSpPr>
          <p:grpSpPr>
            <a:xfrm>
              <a:off x="9418637" y="6903013"/>
              <a:ext cx="6586473" cy="488387"/>
              <a:chOff x="9418637" y="6903013"/>
              <a:chExt cx="6586473" cy="488387"/>
            </a:xfrm>
          </p:grpSpPr>
          <p:sp>
            <p:nvSpPr>
              <p:cNvPr id="87" name="Freeform 9">
                <a:extLst>
                  <a:ext uri="{FF2B5EF4-FFF2-40B4-BE49-F238E27FC236}">
                    <a16:creationId xmlns:a16="http://schemas.microsoft.com/office/drawing/2014/main" id="{87145CBB-2987-4C0D-B18E-54BECA7EC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7071" y="6912665"/>
                <a:ext cx="498039" cy="472945"/>
              </a:xfrm>
              <a:custGeom>
                <a:avLst/>
                <a:gdLst>
                  <a:gd name="T0" fmla="*/ 2147483646 w 256"/>
                  <a:gd name="T1" fmla="*/ 2147483646 h 244"/>
                  <a:gd name="T2" fmla="*/ 2147483646 w 256"/>
                  <a:gd name="T3" fmla="*/ 2147483646 h 244"/>
                  <a:gd name="T4" fmla="*/ 2147483646 w 256"/>
                  <a:gd name="T5" fmla="*/ 2147483646 h 244"/>
                  <a:gd name="T6" fmla="*/ 2147483646 w 256"/>
                  <a:gd name="T7" fmla="*/ 2147483646 h 244"/>
                  <a:gd name="T8" fmla="*/ 2147483646 w 256"/>
                  <a:gd name="T9" fmla="*/ 2147483646 h 244"/>
                  <a:gd name="T10" fmla="*/ 2147483646 w 256"/>
                  <a:gd name="T11" fmla="*/ 2147483646 h 244"/>
                  <a:gd name="T12" fmla="*/ 2147483646 w 256"/>
                  <a:gd name="T13" fmla="*/ 2147483646 h 244"/>
                  <a:gd name="T14" fmla="*/ 2147483646 w 256"/>
                  <a:gd name="T15" fmla="*/ 2147483646 h 244"/>
                  <a:gd name="T16" fmla="*/ 2147483646 w 256"/>
                  <a:gd name="T17" fmla="*/ 2147483646 h 244"/>
                  <a:gd name="T18" fmla="*/ 2147483646 w 256"/>
                  <a:gd name="T19" fmla="*/ 2147483646 h 244"/>
                  <a:gd name="T20" fmla="*/ 2147483646 w 256"/>
                  <a:gd name="T21" fmla="*/ 2147483646 h 244"/>
                  <a:gd name="T22" fmla="*/ 2147483646 w 256"/>
                  <a:gd name="T23" fmla="*/ 2147483646 h 244"/>
                  <a:gd name="T24" fmla="*/ 2147483646 w 256"/>
                  <a:gd name="T25" fmla="*/ 2147483646 h 244"/>
                  <a:gd name="T26" fmla="*/ 2147483646 w 256"/>
                  <a:gd name="T27" fmla="*/ 2147483646 h 244"/>
                  <a:gd name="T28" fmla="*/ 2147483646 w 256"/>
                  <a:gd name="T29" fmla="*/ 2147483646 h 244"/>
                  <a:gd name="T30" fmla="*/ 2147483646 w 256"/>
                  <a:gd name="T31" fmla="*/ 2147483646 h 244"/>
                  <a:gd name="T32" fmla="*/ 2147483646 w 256"/>
                  <a:gd name="T33" fmla="*/ 2147483646 h 244"/>
                  <a:gd name="T34" fmla="*/ 0 w 256"/>
                  <a:gd name="T35" fmla="*/ 2147483646 h 244"/>
                  <a:gd name="T36" fmla="*/ 2147483646 w 256"/>
                  <a:gd name="T37" fmla="*/ 2147483646 h 244"/>
                  <a:gd name="T38" fmla="*/ 2147483646 w 256"/>
                  <a:gd name="T39" fmla="*/ 2147483646 h 244"/>
                  <a:gd name="T40" fmla="*/ 2147483646 w 256"/>
                  <a:gd name="T41" fmla="*/ 2147483646 h 244"/>
                  <a:gd name="T42" fmla="*/ 2147483646 w 256"/>
                  <a:gd name="T43" fmla="*/ 0 h 244"/>
                  <a:gd name="T44" fmla="*/ 2147483646 w 256"/>
                  <a:gd name="T45" fmla="*/ 2147483646 h 244"/>
                  <a:gd name="T46" fmla="*/ 2147483646 w 256"/>
                  <a:gd name="T47" fmla="*/ 2147483646 h 244"/>
                  <a:gd name="T48" fmla="*/ 2147483646 w 256"/>
                  <a:gd name="T49" fmla="*/ 2147483646 h 244"/>
                  <a:gd name="T50" fmla="*/ 2147483646 w 256"/>
                  <a:gd name="T51" fmla="*/ 2147483646 h 244"/>
                  <a:gd name="T52" fmla="*/ 2147483646 w 256"/>
                  <a:gd name="T53" fmla="*/ 2147483646 h 24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56" h="244">
                    <a:moveTo>
                      <a:pt x="251" y="106"/>
                    </a:moveTo>
                    <a:cubicBezTo>
                      <a:pt x="251" y="106"/>
                      <a:pt x="251" y="106"/>
                      <a:pt x="251" y="106"/>
                    </a:cubicBezTo>
                    <a:cubicBezTo>
                      <a:pt x="187" y="152"/>
                      <a:pt x="187" y="152"/>
                      <a:pt x="187" y="152"/>
                    </a:cubicBezTo>
                    <a:cubicBezTo>
                      <a:pt x="211" y="228"/>
                      <a:pt x="211" y="228"/>
                      <a:pt x="211" y="228"/>
                    </a:cubicBezTo>
                    <a:cubicBezTo>
                      <a:pt x="212" y="229"/>
                      <a:pt x="212" y="231"/>
                      <a:pt x="212" y="232"/>
                    </a:cubicBezTo>
                    <a:cubicBezTo>
                      <a:pt x="212" y="239"/>
                      <a:pt x="207" y="244"/>
                      <a:pt x="200" y="244"/>
                    </a:cubicBezTo>
                    <a:cubicBezTo>
                      <a:pt x="197" y="244"/>
                      <a:pt x="195" y="243"/>
                      <a:pt x="193" y="242"/>
                    </a:cubicBezTo>
                    <a:cubicBezTo>
                      <a:pt x="193" y="242"/>
                      <a:pt x="193" y="242"/>
                      <a:pt x="193" y="242"/>
                    </a:cubicBezTo>
                    <a:cubicBezTo>
                      <a:pt x="128" y="195"/>
                      <a:pt x="128" y="195"/>
                      <a:pt x="128" y="195"/>
                    </a:cubicBezTo>
                    <a:cubicBezTo>
                      <a:pt x="63" y="242"/>
                      <a:pt x="63" y="242"/>
                      <a:pt x="63" y="242"/>
                    </a:cubicBezTo>
                    <a:cubicBezTo>
                      <a:pt x="63" y="242"/>
                      <a:pt x="63" y="242"/>
                      <a:pt x="63" y="242"/>
                    </a:cubicBezTo>
                    <a:cubicBezTo>
                      <a:pt x="61" y="243"/>
                      <a:pt x="59" y="244"/>
                      <a:pt x="56" y="244"/>
                    </a:cubicBezTo>
                    <a:cubicBezTo>
                      <a:pt x="49" y="244"/>
                      <a:pt x="44" y="239"/>
                      <a:pt x="44" y="232"/>
                    </a:cubicBezTo>
                    <a:cubicBezTo>
                      <a:pt x="44" y="231"/>
                      <a:pt x="44" y="229"/>
                      <a:pt x="45" y="228"/>
                    </a:cubicBezTo>
                    <a:cubicBezTo>
                      <a:pt x="69" y="152"/>
                      <a:pt x="69" y="152"/>
                      <a:pt x="69" y="152"/>
                    </a:cubicBezTo>
                    <a:cubicBezTo>
                      <a:pt x="5" y="106"/>
                      <a:pt x="5" y="106"/>
                      <a:pt x="5" y="106"/>
                    </a:cubicBezTo>
                    <a:cubicBezTo>
                      <a:pt x="5" y="106"/>
                      <a:pt x="5" y="106"/>
                      <a:pt x="5" y="106"/>
                    </a:cubicBezTo>
                    <a:cubicBezTo>
                      <a:pt x="2" y="104"/>
                      <a:pt x="0" y="100"/>
                      <a:pt x="0" y="96"/>
                    </a:cubicBezTo>
                    <a:cubicBezTo>
                      <a:pt x="0" y="89"/>
                      <a:pt x="5" y="84"/>
                      <a:pt x="12" y="84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117" y="8"/>
                      <a:pt x="117" y="8"/>
                      <a:pt x="117" y="8"/>
                    </a:cubicBezTo>
                    <a:cubicBezTo>
                      <a:pt x="118" y="4"/>
                      <a:pt x="123" y="0"/>
                      <a:pt x="128" y="0"/>
                    </a:cubicBezTo>
                    <a:cubicBezTo>
                      <a:pt x="133" y="0"/>
                      <a:pt x="138" y="4"/>
                      <a:pt x="139" y="8"/>
                    </a:cubicBezTo>
                    <a:cubicBezTo>
                      <a:pt x="164" y="84"/>
                      <a:pt x="164" y="84"/>
                      <a:pt x="164" y="84"/>
                    </a:cubicBezTo>
                    <a:cubicBezTo>
                      <a:pt x="244" y="84"/>
                      <a:pt x="244" y="84"/>
                      <a:pt x="244" y="84"/>
                    </a:cubicBezTo>
                    <a:cubicBezTo>
                      <a:pt x="251" y="84"/>
                      <a:pt x="256" y="89"/>
                      <a:pt x="256" y="96"/>
                    </a:cubicBezTo>
                    <a:cubicBezTo>
                      <a:pt x="256" y="100"/>
                      <a:pt x="254" y="104"/>
                      <a:pt x="251" y="106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8" name="Freeform 10">
                <a:extLst>
                  <a:ext uri="{FF2B5EF4-FFF2-40B4-BE49-F238E27FC236}">
                    <a16:creationId xmlns:a16="http://schemas.microsoft.com/office/drawing/2014/main" id="{632E7C73-7F47-49F4-B83D-2998E7578A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38398" y="6912665"/>
                <a:ext cx="488387" cy="472945"/>
              </a:xfrm>
              <a:custGeom>
                <a:avLst/>
                <a:gdLst>
                  <a:gd name="T0" fmla="*/ 2147483646 w 252"/>
                  <a:gd name="T1" fmla="*/ 2147483646 h 244"/>
                  <a:gd name="T2" fmla="*/ 2147483646 w 252"/>
                  <a:gd name="T3" fmla="*/ 2147483646 h 244"/>
                  <a:gd name="T4" fmla="*/ 2147483646 w 252"/>
                  <a:gd name="T5" fmla="*/ 2147483646 h 244"/>
                  <a:gd name="T6" fmla="*/ 2147483646 w 252"/>
                  <a:gd name="T7" fmla="*/ 2147483646 h 244"/>
                  <a:gd name="T8" fmla="*/ 2147483646 w 252"/>
                  <a:gd name="T9" fmla="*/ 2147483646 h 244"/>
                  <a:gd name="T10" fmla="*/ 2147483646 w 252"/>
                  <a:gd name="T11" fmla="*/ 2147483646 h 244"/>
                  <a:gd name="T12" fmla="*/ 2147483646 w 252"/>
                  <a:gd name="T13" fmla="*/ 2147483646 h 244"/>
                  <a:gd name="T14" fmla="*/ 2147483646 w 252"/>
                  <a:gd name="T15" fmla="*/ 2147483646 h 244"/>
                  <a:gd name="T16" fmla="*/ 2147483646 w 252"/>
                  <a:gd name="T17" fmla="*/ 2147483646 h 244"/>
                  <a:gd name="T18" fmla="*/ 2147483646 w 252"/>
                  <a:gd name="T19" fmla="*/ 2147483646 h 244"/>
                  <a:gd name="T20" fmla="*/ 2147483646 w 252"/>
                  <a:gd name="T21" fmla="*/ 2147483646 h 244"/>
                  <a:gd name="T22" fmla="*/ 2147483646 w 252"/>
                  <a:gd name="T23" fmla="*/ 2147483646 h 244"/>
                  <a:gd name="T24" fmla="*/ 2147483646 w 252"/>
                  <a:gd name="T25" fmla="*/ 2147483646 h 244"/>
                  <a:gd name="T26" fmla="*/ 2147483646 w 252"/>
                  <a:gd name="T27" fmla="*/ 2147483646 h 244"/>
                  <a:gd name="T28" fmla="*/ 2147483646 w 252"/>
                  <a:gd name="T29" fmla="*/ 2147483646 h 244"/>
                  <a:gd name="T30" fmla="*/ 2147483646 w 252"/>
                  <a:gd name="T31" fmla="*/ 2147483646 h 244"/>
                  <a:gd name="T32" fmla="*/ 2147483646 w 252"/>
                  <a:gd name="T33" fmla="*/ 2147483646 h 244"/>
                  <a:gd name="T34" fmla="*/ 2147483646 w 252"/>
                  <a:gd name="T35" fmla="*/ 2147483646 h 244"/>
                  <a:gd name="T36" fmla="*/ 2147483646 w 252"/>
                  <a:gd name="T37" fmla="*/ 2147483646 h 244"/>
                  <a:gd name="T38" fmla="*/ 2147483646 w 252"/>
                  <a:gd name="T39" fmla="*/ 0 h 244"/>
                  <a:gd name="T40" fmla="*/ 2147483646 w 252"/>
                  <a:gd name="T41" fmla="*/ 0 h 244"/>
                  <a:gd name="T42" fmla="*/ 2147483646 w 252"/>
                  <a:gd name="T43" fmla="*/ 2147483646 h 244"/>
                  <a:gd name="T44" fmla="*/ 2147483646 w 252"/>
                  <a:gd name="T45" fmla="*/ 2147483646 h 244"/>
                  <a:gd name="T46" fmla="*/ 2147483646 w 252"/>
                  <a:gd name="T47" fmla="*/ 2147483646 h 244"/>
                  <a:gd name="T48" fmla="*/ 2147483646 w 252"/>
                  <a:gd name="T49" fmla="*/ 2147483646 h 244"/>
                  <a:gd name="T50" fmla="*/ 2147483646 w 252"/>
                  <a:gd name="T51" fmla="*/ 2147483646 h 244"/>
                  <a:gd name="T52" fmla="*/ 2147483646 w 252"/>
                  <a:gd name="T53" fmla="*/ 2147483646 h 244"/>
                  <a:gd name="T54" fmla="*/ 2147483646 w 252"/>
                  <a:gd name="T55" fmla="*/ 2147483646 h 244"/>
                  <a:gd name="T56" fmla="*/ 2147483646 w 252"/>
                  <a:gd name="T57" fmla="*/ 2147483646 h 244"/>
                  <a:gd name="T58" fmla="*/ 2147483646 w 252"/>
                  <a:gd name="T59" fmla="*/ 2147483646 h 244"/>
                  <a:gd name="T60" fmla="*/ 2147483646 w 252"/>
                  <a:gd name="T61" fmla="*/ 2147483646 h 244"/>
                  <a:gd name="T62" fmla="*/ 2147483646 w 252"/>
                  <a:gd name="T63" fmla="*/ 2147483646 h 244"/>
                  <a:gd name="T64" fmla="*/ 2147483646 w 252"/>
                  <a:gd name="T65" fmla="*/ 2147483646 h 244"/>
                  <a:gd name="T66" fmla="*/ 2147483646 w 252"/>
                  <a:gd name="T67" fmla="*/ 2147483646 h 244"/>
                  <a:gd name="T68" fmla="*/ 2147483646 w 252"/>
                  <a:gd name="T69" fmla="*/ 2147483646 h 244"/>
                  <a:gd name="T70" fmla="*/ 2147483646 w 252"/>
                  <a:gd name="T71" fmla="*/ 2147483646 h 244"/>
                  <a:gd name="T72" fmla="*/ 2147483646 w 252"/>
                  <a:gd name="T73" fmla="*/ 2147483646 h 244"/>
                  <a:gd name="T74" fmla="*/ 2147483646 w 252"/>
                  <a:gd name="T75" fmla="*/ 2147483646 h 244"/>
                  <a:gd name="T76" fmla="*/ 2147483646 w 252"/>
                  <a:gd name="T77" fmla="*/ 2147483646 h 244"/>
                  <a:gd name="T78" fmla="*/ 2147483646 w 252"/>
                  <a:gd name="T79" fmla="*/ 2147483646 h 244"/>
                  <a:gd name="T80" fmla="*/ 2147483646 w 252"/>
                  <a:gd name="T81" fmla="*/ 2147483646 h 244"/>
                  <a:gd name="T82" fmla="*/ 2147483646 w 252"/>
                  <a:gd name="T83" fmla="*/ 2147483646 h 244"/>
                  <a:gd name="T84" fmla="*/ 2147483646 w 252"/>
                  <a:gd name="T85" fmla="*/ 2147483646 h 244"/>
                  <a:gd name="T86" fmla="*/ 2147483646 w 252"/>
                  <a:gd name="T87" fmla="*/ 2147483646 h 244"/>
                  <a:gd name="T88" fmla="*/ 2147483646 w 252"/>
                  <a:gd name="T89" fmla="*/ 2147483646 h 244"/>
                  <a:gd name="T90" fmla="*/ 2147483646 w 252"/>
                  <a:gd name="T91" fmla="*/ 2147483646 h 244"/>
                  <a:gd name="T92" fmla="*/ 2147483646 w 252"/>
                  <a:gd name="T93" fmla="*/ 2147483646 h 244"/>
                  <a:gd name="T94" fmla="*/ 2147483646 w 252"/>
                  <a:gd name="T95" fmla="*/ 2147483646 h 244"/>
                  <a:gd name="T96" fmla="*/ 0 w 252"/>
                  <a:gd name="T97" fmla="*/ 2147483646 h 244"/>
                  <a:gd name="T98" fmla="*/ 0 w 252"/>
                  <a:gd name="T99" fmla="*/ 2147483646 h 244"/>
                  <a:gd name="T100" fmla="*/ 2147483646 w 252"/>
                  <a:gd name="T101" fmla="*/ 2147483646 h 244"/>
                  <a:gd name="T102" fmla="*/ 2147483646 w 252"/>
                  <a:gd name="T103" fmla="*/ 2147483646 h 244"/>
                  <a:gd name="T104" fmla="*/ 2147483646 w 252"/>
                  <a:gd name="T105" fmla="*/ 2147483646 h 244"/>
                  <a:gd name="T106" fmla="*/ 2147483646 w 252"/>
                  <a:gd name="T107" fmla="*/ 2147483646 h 244"/>
                  <a:gd name="T108" fmla="*/ 2147483646 w 252"/>
                  <a:gd name="T109" fmla="*/ 2147483646 h 24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52" h="244">
                    <a:moveTo>
                      <a:pt x="240" y="144"/>
                    </a:moveTo>
                    <a:cubicBezTo>
                      <a:pt x="236" y="144"/>
                      <a:pt x="236" y="144"/>
                      <a:pt x="236" y="144"/>
                    </a:cubicBezTo>
                    <a:cubicBezTo>
                      <a:pt x="232" y="144"/>
                      <a:pt x="232" y="144"/>
                      <a:pt x="232" y="144"/>
                    </a:cubicBezTo>
                    <a:cubicBezTo>
                      <a:pt x="232" y="164"/>
                      <a:pt x="232" y="164"/>
                      <a:pt x="232" y="164"/>
                    </a:cubicBezTo>
                    <a:cubicBezTo>
                      <a:pt x="232" y="165"/>
                      <a:pt x="232" y="166"/>
                      <a:pt x="232" y="166"/>
                    </a:cubicBezTo>
                    <a:cubicBezTo>
                      <a:pt x="232" y="167"/>
                      <a:pt x="231" y="167"/>
                      <a:pt x="231" y="168"/>
                    </a:cubicBezTo>
                    <a:cubicBezTo>
                      <a:pt x="231" y="168"/>
                      <a:pt x="231" y="168"/>
                      <a:pt x="231" y="169"/>
                    </a:cubicBezTo>
                    <a:cubicBezTo>
                      <a:pt x="231" y="169"/>
                      <a:pt x="231" y="170"/>
                      <a:pt x="230" y="170"/>
                    </a:cubicBezTo>
                    <a:cubicBezTo>
                      <a:pt x="230" y="170"/>
                      <a:pt x="230" y="170"/>
                      <a:pt x="230" y="171"/>
                    </a:cubicBezTo>
                    <a:cubicBezTo>
                      <a:pt x="230" y="171"/>
                      <a:pt x="229" y="172"/>
                      <a:pt x="229" y="172"/>
                    </a:cubicBezTo>
                    <a:cubicBezTo>
                      <a:pt x="229" y="172"/>
                      <a:pt x="229" y="172"/>
                      <a:pt x="228" y="172"/>
                    </a:cubicBezTo>
                    <a:cubicBezTo>
                      <a:pt x="226" y="175"/>
                      <a:pt x="223" y="176"/>
                      <a:pt x="220" y="176"/>
                    </a:cubicBezTo>
                    <a:cubicBezTo>
                      <a:pt x="220" y="176"/>
                      <a:pt x="220" y="176"/>
                      <a:pt x="220" y="176"/>
                    </a:cubicBezTo>
                    <a:cubicBezTo>
                      <a:pt x="217" y="176"/>
                      <a:pt x="214" y="175"/>
                      <a:pt x="212" y="172"/>
                    </a:cubicBezTo>
                    <a:cubicBezTo>
                      <a:pt x="183" y="144"/>
                      <a:pt x="183" y="144"/>
                      <a:pt x="183" y="144"/>
                    </a:cubicBezTo>
                    <a:cubicBezTo>
                      <a:pt x="182" y="144"/>
                      <a:pt x="182" y="144"/>
                      <a:pt x="182" y="144"/>
                    </a:cubicBezTo>
                    <a:cubicBezTo>
                      <a:pt x="72" y="144"/>
                      <a:pt x="72" y="144"/>
                      <a:pt x="72" y="144"/>
                    </a:cubicBezTo>
                    <a:cubicBezTo>
                      <a:pt x="65" y="144"/>
                      <a:pt x="60" y="139"/>
                      <a:pt x="60" y="13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0" y="5"/>
                      <a:pt x="65" y="0"/>
                      <a:pt x="72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47" y="0"/>
                      <a:pt x="252" y="5"/>
                      <a:pt x="252" y="12"/>
                    </a:cubicBezTo>
                    <a:cubicBezTo>
                      <a:pt x="252" y="132"/>
                      <a:pt x="252" y="132"/>
                      <a:pt x="252" y="132"/>
                    </a:cubicBezTo>
                    <a:cubicBezTo>
                      <a:pt x="252" y="139"/>
                      <a:pt x="247" y="144"/>
                      <a:pt x="240" y="144"/>
                    </a:cubicBezTo>
                    <a:moveTo>
                      <a:pt x="178" y="156"/>
                    </a:moveTo>
                    <a:cubicBezTo>
                      <a:pt x="203" y="181"/>
                      <a:pt x="203" y="181"/>
                      <a:pt x="203" y="181"/>
                    </a:cubicBezTo>
                    <a:cubicBezTo>
                      <a:pt x="203" y="181"/>
                      <a:pt x="203" y="181"/>
                      <a:pt x="203" y="181"/>
                    </a:cubicBezTo>
                    <a:cubicBezTo>
                      <a:pt x="208" y="185"/>
                      <a:pt x="214" y="188"/>
                      <a:pt x="220" y="188"/>
                    </a:cubicBezTo>
                    <a:cubicBezTo>
                      <a:pt x="220" y="196"/>
                      <a:pt x="220" y="196"/>
                      <a:pt x="220" y="196"/>
                    </a:cubicBezTo>
                    <a:cubicBezTo>
                      <a:pt x="220" y="203"/>
                      <a:pt x="215" y="208"/>
                      <a:pt x="208" y="208"/>
                    </a:cubicBezTo>
                    <a:cubicBezTo>
                      <a:pt x="124" y="208"/>
                      <a:pt x="124" y="208"/>
                      <a:pt x="124" y="208"/>
                    </a:cubicBezTo>
                    <a:cubicBezTo>
                      <a:pt x="96" y="208"/>
                      <a:pt x="96" y="208"/>
                      <a:pt x="96" y="208"/>
                    </a:cubicBezTo>
                    <a:cubicBezTo>
                      <a:pt x="84" y="208"/>
                      <a:pt x="84" y="208"/>
                      <a:pt x="84" y="208"/>
                    </a:cubicBezTo>
                    <a:cubicBezTo>
                      <a:pt x="81" y="208"/>
                      <a:pt x="81" y="208"/>
                      <a:pt x="81" y="208"/>
                    </a:cubicBezTo>
                    <a:cubicBezTo>
                      <a:pt x="48" y="240"/>
                      <a:pt x="48" y="240"/>
                      <a:pt x="48" y="240"/>
                    </a:cubicBezTo>
                    <a:cubicBezTo>
                      <a:pt x="46" y="243"/>
                      <a:pt x="43" y="244"/>
                      <a:pt x="40" y="244"/>
                    </a:cubicBezTo>
                    <a:cubicBezTo>
                      <a:pt x="40" y="244"/>
                      <a:pt x="40" y="244"/>
                      <a:pt x="40" y="244"/>
                    </a:cubicBezTo>
                    <a:cubicBezTo>
                      <a:pt x="37" y="244"/>
                      <a:pt x="34" y="243"/>
                      <a:pt x="32" y="240"/>
                    </a:cubicBezTo>
                    <a:cubicBezTo>
                      <a:pt x="31" y="240"/>
                      <a:pt x="31" y="240"/>
                      <a:pt x="31" y="240"/>
                    </a:cubicBezTo>
                    <a:cubicBezTo>
                      <a:pt x="31" y="240"/>
                      <a:pt x="30" y="239"/>
                      <a:pt x="30" y="239"/>
                    </a:cubicBezTo>
                    <a:cubicBezTo>
                      <a:pt x="30" y="238"/>
                      <a:pt x="30" y="238"/>
                      <a:pt x="30" y="238"/>
                    </a:cubicBezTo>
                    <a:cubicBezTo>
                      <a:pt x="29" y="238"/>
                      <a:pt x="29" y="237"/>
                      <a:pt x="29" y="237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9" y="235"/>
                      <a:pt x="28" y="235"/>
                      <a:pt x="28" y="234"/>
                    </a:cubicBezTo>
                    <a:cubicBezTo>
                      <a:pt x="28" y="234"/>
                      <a:pt x="28" y="233"/>
                      <a:pt x="28" y="232"/>
                    </a:cubicBezTo>
                    <a:cubicBezTo>
                      <a:pt x="28" y="208"/>
                      <a:pt x="28" y="208"/>
                      <a:pt x="28" y="208"/>
                    </a:cubicBezTo>
                    <a:cubicBezTo>
                      <a:pt x="26" y="208"/>
                      <a:pt x="26" y="208"/>
                      <a:pt x="26" y="208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5" y="208"/>
                      <a:pt x="0" y="203"/>
                      <a:pt x="0" y="196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3"/>
                      <a:pt x="5" y="48"/>
                      <a:pt x="12" y="48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48" y="145"/>
                      <a:pt x="59" y="156"/>
                      <a:pt x="72" y="156"/>
                    </a:cubicBezTo>
                    <a:lnTo>
                      <a:pt x="178" y="15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9" name="Freeform 14">
                <a:extLst>
                  <a:ext uri="{FF2B5EF4-FFF2-40B4-BE49-F238E27FC236}">
                    <a16:creationId xmlns:a16="http://schemas.microsoft.com/office/drawing/2014/main" id="{2BB40ABA-EE3E-42B8-8528-7D2D18C600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57913" y="6903013"/>
                <a:ext cx="498039" cy="488387"/>
              </a:xfrm>
              <a:custGeom>
                <a:avLst/>
                <a:gdLst>
                  <a:gd name="T0" fmla="*/ 2147483646 w 256"/>
                  <a:gd name="T1" fmla="*/ 2147483646 h 251"/>
                  <a:gd name="T2" fmla="*/ 2147483646 w 256"/>
                  <a:gd name="T3" fmla="*/ 2147483646 h 251"/>
                  <a:gd name="T4" fmla="*/ 2147483646 w 256"/>
                  <a:gd name="T5" fmla="*/ 2147483646 h 251"/>
                  <a:gd name="T6" fmla="*/ 2147483646 w 256"/>
                  <a:gd name="T7" fmla="*/ 2147483646 h 251"/>
                  <a:gd name="T8" fmla="*/ 2147483646 w 256"/>
                  <a:gd name="T9" fmla="*/ 2147483646 h 251"/>
                  <a:gd name="T10" fmla="*/ 2147483646 w 256"/>
                  <a:gd name="T11" fmla="*/ 0 h 251"/>
                  <a:gd name="T12" fmla="*/ 2147483646 w 256"/>
                  <a:gd name="T13" fmla="*/ 2147483646 h 251"/>
                  <a:gd name="T14" fmla="*/ 2147483646 w 256"/>
                  <a:gd name="T15" fmla="*/ 2147483646 h 251"/>
                  <a:gd name="T16" fmla="*/ 2147483646 w 256"/>
                  <a:gd name="T17" fmla="*/ 2147483646 h 251"/>
                  <a:gd name="T18" fmla="*/ 2147483646 w 256"/>
                  <a:gd name="T19" fmla="*/ 2147483646 h 251"/>
                  <a:gd name="T20" fmla="*/ 2147483646 w 256"/>
                  <a:gd name="T21" fmla="*/ 2147483646 h 251"/>
                  <a:gd name="T22" fmla="*/ 2147483646 w 256"/>
                  <a:gd name="T23" fmla="*/ 2147483646 h 251"/>
                  <a:gd name="T24" fmla="*/ 2147483646 w 256"/>
                  <a:gd name="T25" fmla="*/ 2147483646 h 251"/>
                  <a:gd name="T26" fmla="*/ 2147483646 w 256"/>
                  <a:gd name="T27" fmla="*/ 2147483646 h 251"/>
                  <a:gd name="T28" fmla="*/ 2147483646 w 256"/>
                  <a:gd name="T29" fmla="*/ 2147483646 h 251"/>
                  <a:gd name="T30" fmla="*/ 2147483646 w 256"/>
                  <a:gd name="T31" fmla="*/ 2147483646 h 251"/>
                  <a:gd name="T32" fmla="*/ 2147483646 w 256"/>
                  <a:gd name="T33" fmla="*/ 2147483646 h 251"/>
                  <a:gd name="T34" fmla="*/ 2147483646 w 256"/>
                  <a:gd name="T35" fmla="*/ 2147483646 h 251"/>
                  <a:gd name="T36" fmla="*/ 0 w 256"/>
                  <a:gd name="T37" fmla="*/ 2147483646 h 251"/>
                  <a:gd name="T38" fmla="*/ 2147483646 w 256"/>
                  <a:gd name="T39" fmla="*/ 2147483646 h 251"/>
                  <a:gd name="T40" fmla="*/ 2147483646 w 256"/>
                  <a:gd name="T41" fmla="*/ 2147483646 h 2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6" h="251">
                    <a:moveTo>
                      <a:pt x="227" y="103"/>
                    </a:moveTo>
                    <a:cubicBezTo>
                      <a:pt x="223" y="106"/>
                      <a:pt x="222" y="124"/>
                      <a:pt x="245" y="135"/>
                    </a:cubicBezTo>
                    <a:cubicBezTo>
                      <a:pt x="245" y="135"/>
                      <a:pt x="213" y="140"/>
                      <a:pt x="192" y="114"/>
                    </a:cubicBezTo>
                    <a:cubicBezTo>
                      <a:pt x="187" y="114"/>
                      <a:pt x="181" y="116"/>
                      <a:pt x="176" y="116"/>
                    </a:cubicBezTo>
                    <a:cubicBezTo>
                      <a:pt x="131" y="116"/>
                      <a:pt x="104" y="90"/>
                      <a:pt x="104" y="58"/>
                    </a:cubicBezTo>
                    <a:cubicBezTo>
                      <a:pt x="104" y="26"/>
                      <a:pt x="131" y="0"/>
                      <a:pt x="176" y="0"/>
                    </a:cubicBezTo>
                    <a:cubicBezTo>
                      <a:pt x="221" y="0"/>
                      <a:pt x="256" y="26"/>
                      <a:pt x="256" y="58"/>
                    </a:cubicBezTo>
                    <a:cubicBezTo>
                      <a:pt x="256" y="76"/>
                      <a:pt x="245" y="93"/>
                      <a:pt x="227" y="103"/>
                    </a:cubicBezTo>
                    <a:moveTo>
                      <a:pt x="89" y="64"/>
                    </a:moveTo>
                    <a:cubicBezTo>
                      <a:pt x="91" y="99"/>
                      <a:pt x="122" y="129"/>
                      <a:pt x="170" y="132"/>
                    </a:cubicBezTo>
                    <a:cubicBezTo>
                      <a:pt x="176" y="133"/>
                      <a:pt x="181" y="131"/>
                      <a:pt x="186" y="130"/>
                    </a:cubicBezTo>
                    <a:cubicBezTo>
                      <a:pt x="186" y="130"/>
                      <a:pt x="186" y="130"/>
                      <a:pt x="186" y="130"/>
                    </a:cubicBezTo>
                    <a:cubicBezTo>
                      <a:pt x="188" y="130"/>
                      <a:pt x="188" y="130"/>
                      <a:pt x="188" y="130"/>
                    </a:cubicBezTo>
                    <a:cubicBezTo>
                      <a:pt x="202" y="144"/>
                      <a:pt x="219" y="147"/>
                      <a:pt x="229" y="147"/>
                    </a:cubicBezTo>
                    <a:cubicBezTo>
                      <a:pt x="219" y="186"/>
                      <a:pt x="180" y="215"/>
                      <a:pt x="122" y="215"/>
                    </a:cubicBezTo>
                    <a:cubicBezTo>
                      <a:pt x="114" y="215"/>
                      <a:pt x="106" y="212"/>
                      <a:pt x="98" y="211"/>
                    </a:cubicBezTo>
                    <a:cubicBezTo>
                      <a:pt x="66" y="251"/>
                      <a:pt x="16" y="244"/>
                      <a:pt x="16" y="244"/>
                    </a:cubicBezTo>
                    <a:cubicBezTo>
                      <a:pt x="51" y="227"/>
                      <a:pt x="51" y="199"/>
                      <a:pt x="44" y="195"/>
                    </a:cubicBezTo>
                    <a:cubicBezTo>
                      <a:pt x="17" y="179"/>
                      <a:pt x="0" y="154"/>
                      <a:pt x="0" y="126"/>
                    </a:cubicBezTo>
                    <a:cubicBezTo>
                      <a:pt x="0" y="84"/>
                      <a:pt x="39" y="49"/>
                      <a:pt x="93" y="40"/>
                    </a:cubicBezTo>
                    <a:cubicBezTo>
                      <a:pt x="90" y="47"/>
                      <a:pt x="89" y="55"/>
                      <a:pt x="89" y="64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0" name="Freeform 15">
                <a:extLst>
                  <a:ext uri="{FF2B5EF4-FFF2-40B4-BE49-F238E27FC236}">
                    <a16:creationId xmlns:a16="http://schemas.microsoft.com/office/drawing/2014/main" id="{E3426BFE-2ECC-4DC0-9A85-0BCE6440A1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89240" y="6928108"/>
                <a:ext cx="496110" cy="457502"/>
              </a:xfrm>
              <a:custGeom>
                <a:avLst/>
                <a:gdLst>
                  <a:gd name="T0" fmla="*/ 2147483646 w 256"/>
                  <a:gd name="T1" fmla="*/ 2147483646 h 236"/>
                  <a:gd name="T2" fmla="*/ 2147483646 w 256"/>
                  <a:gd name="T3" fmla="*/ 2147483646 h 236"/>
                  <a:gd name="T4" fmla="*/ 2147483646 w 256"/>
                  <a:gd name="T5" fmla="*/ 2147483646 h 236"/>
                  <a:gd name="T6" fmla="*/ 2147483646 w 256"/>
                  <a:gd name="T7" fmla="*/ 2147483646 h 236"/>
                  <a:gd name="T8" fmla="*/ 0 w 256"/>
                  <a:gd name="T9" fmla="*/ 2147483646 h 236"/>
                  <a:gd name="T10" fmla="*/ 2147483646 w 256"/>
                  <a:gd name="T11" fmla="*/ 0 h 236"/>
                  <a:gd name="T12" fmla="*/ 2147483646 w 256"/>
                  <a:gd name="T13" fmla="*/ 2147483646 h 236"/>
                  <a:gd name="T14" fmla="*/ 2147483646 w 256"/>
                  <a:gd name="T15" fmla="*/ 2147483646 h 236"/>
                  <a:gd name="T16" fmla="*/ 2147483646 w 256"/>
                  <a:gd name="T17" fmla="*/ 2147483646 h 236"/>
                  <a:gd name="T18" fmla="*/ 2147483646 w 256"/>
                  <a:gd name="T19" fmla="*/ 2147483646 h 236"/>
                  <a:gd name="T20" fmla="*/ 2147483646 w 256"/>
                  <a:gd name="T21" fmla="*/ 2147483646 h 236"/>
                  <a:gd name="T22" fmla="*/ 2147483646 w 256"/>
                  <a:gd name="T23" fmla="*/ 2147483646 h 236"/>
                  <a:gd name="T24" fmla="*/ 2147483646 w 256"/>
                  <a:gd name="T25" fmla="*/ 2147483646 h 236"/>
                  <a:gd name="T26" fmla="*/ 2147483646 w 256"/>
                  <a:gd name="T27" fmla="*/ 2147483646 h 236"/>
                  <a:gd name="T28" fmla="*/ 2147483646 w 256"/>
                  <a:gd name="T29" fmla="*/ 2147483646 h 236"/>
                  <a:gd name="T30" fmla="*/ 2147483646 w 256"/>
                  <a:gd name="T31" fmla="*/ 2147483646 h 236"/>
                  <a:gd name="T32" fmla="*/ 2147483646 w 256"/>
                  <a:gd name="T33" fmla="*/ 2147483646 h 236"/>
                  <a:gd name="T34" fmla="*/ 2147483646 w 256"/>
                  <a:gd name="T35" fmla="*/ 2147483646 h 236"/>
                  <a:gd name="T36" fmla="*/ 2147483646 w 256"/>
                  <a:gd name="T37" fmla="*/ 2147483646 h 236"/>
                  <a:gd name="T38" fmla="*/ 2147483646 w 256"/>
                  <a:gd name="T39" fmla="*/ 2147483646 h 236"/>
                  <a:gd name="T40" fmla="*/ 2147483646 w 256"/>
                  <a:gd name="T41" fmla="*/ 2147483646 h 236"/>
                  <a:gd name="T42" fmla="*/ 2147483646 w 256"/>
                  <a:gd name="T43" fmla="*/ 2147483646 h 236"/>
                  <a:gd name="T44" fmla="*/ 2147483646 w 256"/>
                  <a:gd name="T45" fmla="*/ 2147483646 h 2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6" h="236">
                    <a:moveTo>
                      <a:pt x="135" y="196"/>
                    </a:moveTo>
                    <a:cubicBezTo>
                      <a:pt x="126" y="196"/>
                      <a:pt x="117" y="193"/>
                      <a:pt x="108" y="192"/>
                    </a:cubicBezTo>
                    <a:cubicBezTo>
                      <a:pt x="73" y="236"/>
                      <a:pt x="18" y="227"/>
                      <a:pt x="18" y="227"/>
                    </a:cubicBezTo>
                    <a:cubicBezTo>
                      <a:pt x="57" y="209"/>
                      <a:pt x="56" y="178"/>
                      <a:pt x="49" y="174"/>
                    </a:cubicBezTo>
                    <a:cubicBezTo>
                      <a:pt x="18" y="156"/>
                      <a:pt x="0" y="129"/>
                      <a:pt x="0" y="98"/>
                    </a:cubicBezTo>
                    <a:cubicBezTo>
                      <a:pt x="0" y="44"/>
                      <a:pt x="59" y="0"/>
                      <a:pt x="135" y="0"/>
                    </a:cubicBezTo>
                    <a:cubicBezTo>
                      <a:pt x="210" y="0"/>
                      <a:pt x="256" y="44"/>
                      <a:pt x="256" y="98"/>
                    </a:cubicBezTo>
                    <a:cubicBezTo>
                      <a:pt x="256" y="152"/>
                      <a:pt x="210" y="196"/>
                      <a:pt x="135" y="196"/>
                    </a:cubicBezTo>
                    <a:moveTo>
                      <a:pt x="68" y="76"/>
                    </a:moveTo>
                    <a:cubicBezTo>
                      <a:pt x="55" y="76"/>
                      <a:pt x="44" y="87"/>
                      <a:pt x="44" y="100"/>
                    </a:cubicBezTo>
                    <a:cubicBezTo>
                      <a:pt x="44" y="113"/>
                      <a:pt x="55" y="124"/>
                      <a:pt x="68" y="124"/>
                    </a:cubicBezTo>
                    <a:cubicBezTo>
                      <a:pt x="81" y="124"/>
                      <a:pt x="92" y="113"/>
                      <a:pt x="92" y="100"/>
                    </a:cubicBezTo>
                    <a:cubicBezTo>
                      <a:pt x="92" y="87"/>
                      <a:pt x="81" y="76"/>
                      <a:pt x="68" y="76"/>
                    </a:cubicBezTo>
                    <a:moveTo>
                      <a:pt x="128" y="76"/>
                    </a:moveTo>
                    <a:cubicBezTo>
                      <a:pt x="115" y="76"/>
                      <a:pt x="104" y="87"/>
                      <a:pt x="104" y="100"/>
                    </a:cubicBezTo>
                    <a:cubicBezTo>
                      <a:pt x="104" y="113"/>
                      <a:pt x="115" y="124"/>
                      <a:pt x="128" y="124"/>
                    </a:cubicBezTo>
                    <a:cubicBezTo>
                      <a:pt x="141" y="124"/>
                      <a:pt x="152" y="113"/>
                      <a:pt x="152" y="100"/>
                    </a:cubicBezTo>
                    <a:cubicBezTo>
                      <a:pt x="152" y="87"/>
                      <a:pt x="141" y="76"/>
                      <a:pt x="128" y="76"/>
                    </a:cubicBezTo>
                    <a:moveTo>
                      <a:pt x="188" y="76"/>
                    </a:moveTo>
                    <a:cubicBezTo>
                      <a:pt x="175" y="76"/>
                      <a:pt x="164" y="87"/>
                      <a:pt x="164" y="100"/>
                    </a:cubicBezTo>
                    <a:cubicBezTo>
                      <a:pt x="164" y="113"/>
                      <a:pt x="175" y="124"/>
                      <a:pt x="188" y="124"/>
                    </a:cubicBezTo>
                    <a:cubicBezTo>
                      <a:pt x="201" y="124"/>
                      <a:pt x="212" y="113"/>
                      <a:pt x="212" y="100"/>
                    </a:cubicBezTo>
                    <a:cubicBezTo>
                      <a:pt x="212" y="87"/>
                      <a:pt x="201" y="76"/>
                      <a:pt x="188" y="76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1" name="Freeform 16">
                <a:extLst>
                  <a:ext uri="{FF2B5EF4-FFF2-40B4-BE49-F238E27FC236}">
                    <a16:creationId xmlns:a16="http://schemas.microsoft.com/office/drawing/2014/main" id="{F5112F45-5441-49F5-9F59-6D23A281D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8637" y="6928108"/>
                <a:ext cx="498039" cy="457502"/>
              </a:xfrm>
              <a:custGeom>
                <a:avLst/>
                <a:gdLst>
                  <a:gd name="T0" fmla="*/ 2147483646 w 256"/>
                  <a:gd name="T1" fmla="*/ 0 h 236"/>
                  <a:gd name="T2" fmla="*/ 2147483646 w 256"/>
                  <a:gd name="T3" fmla="*/ 2147483646 h 236"/>
                  <a:gd name="T4" fmla="*/ 2147483646 w 256"/>
                  <a:gd name="T5" fmla="*/ 2147483646 h 236"/>
                  <a:gd name="T6" fmla="*/ 2147483646 w 256"/>
                  <a:gd name="T7" fmla="*/ 2147483646 h 236"/>
                  <a:gd name="T8" fmla="*/ 2147483646 w 256"/>
                  <a:gd name="T9" fmla="*/ 2147483646 h 236"/>
                  <a:gd name="T10" fmla="*/ 2147483646 w 256"/>
                  <a:gd name="T11" fmla="*/ 2147483646 h 236"/>
                  <a:gd name="T12" fmla="*/ 0 w 256"/>
                  <a:gd name="T13" fmla="*/ 2147483646 h 236"/>
                  <a:gd name="T14" fmla="*/ 2147483646 w 256"/>
                  <a:gd name="T15" fmla="*/ 0 h 2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6" h="236">
                    <a:moveTo>
                      <a:pt x="135" y="0"/>
                    </a:moveTo>
                    <a:cubicBezTo>
                      <a:pt x="210" y="0"/>
                      <a:pt x="256" y="44"/>
                      <a:pt x="256" y="98"/>
                    </a:cubicBezTo>
                    <a:cubicBezTo>
                      <a:pt x="256" y="152"/>
                      <a:pt x="210" y="196"/>
                      <a:pt x="135" y="196"/>
                    </a:cubicBezTo>
                    <a:cubicBezTo>
                      <a:pt x="126" y="196"/>
                      <a:pt x="117" y="193"/>
                      <a:pt x="108" y="192"/>
                    </a:cubicBezTo>
                    <a:cubicBezTo>
                      <a:pt x="73" y="236"/>
                      <a:pt x="18" y="227"/>
                      <a:pt x="18" y="227"/>
                    </a:cubicBezTo>
                    <a:cubicBezTo>
                      <a:pt x="57" y="209"/>
                      <a:pt x="56" y="178"/>
                      <a:pt x="49" y="174"/>
                    </a:cubicBezTo>
                    <a:cubicBezTo>
                      <a:pt x="18" y="156"/>
                      <a:pt x="0" y="129"/>
                      <a:pt x="0" y="98"/>
                    </a:cubicBezTo>
                    <a:cubicBezTo>
                      <a:pt x="0" y="44"/>
                      <a:pt x="59" y="0"/>
                      <a:pt x="135" y="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14D5F2F-7518-49DA-B5A7-966FC118E6F6}"/>
                </a:ext>
              </a:extLst>
            </p:cNvPr>
            <p:cNvGrpSpPr/>
            <p:nvPr/>
          </p:nvGrpSpPr>
          <p:grpSpPr>
            <a:xfrm>
              <a:off x="9418637" y="1675531"/>
              <a:ext cx="10072748" cy="5694635"/>
              <a:chOff x="9418637" y="1675531"/>
              <a:chExt cx="10072748" cy="5694635"/>
            </a:xfrm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EAA973F7-F705-4B0D-92CE-CFAE6ADF4C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85624" y="7028488"/>
                <a:ext cx="498039" cy="233577"/>
              </a:xfrm>
              <a:custGeom>
                <a:avLst/>
                <a:gdLst>
                  <a:gd name="T0" fmla="*/ 2147483646 w 256"/>
                  <a:gd name="T1" fmla="*/ 2147483646 h 120"/>
                  <a:gd name="T2" fmla="*/ 2147483646 w 256"/>
                  <a:gd name="T3" fmla="*/ 2147483646 h 120"/>
                  <a:gd name="T4" fmla="*/ 2147483646 w 256"/>
                  <a:gd name="T5" fmla="*/ 2147483646 h 120"/>
                  <a:gd name="T6" fmla="*/ 2147483646 w 256"/>
                  <a:gd name="T7" fmla="*/ 2147483646 h 120"/>
                  <a:gd name="T8" fmla="*/ 0 w 256"/>
                  <a:gd name="T9" fmla="*/ 2147483646 h 120"/>
                  <a:gd name="T10" fmla="*/ 0 w 256"/>
                  <a:gd name="T11" fmla="*/ 2147483646 h 120"/>
                  <a:gd name="T12" fmla="*/ 2147483646 w 256"/>
                  <a:gd name="T13" fmla="*/ 0 h 120"/>
                  <a:gd name="T14" fmla="*/ 2147483646 w 256"/>
                  <a:gd name="T15" fmla="*/ 0 h 120"/>
                  <a:gd name="T16" fmla="*/ 2147483646 w 256"/>
                  <a:gd name="T17" fmla="*/ 2147483646 h 120"/>
                  <a:gd name="T18" fmla="*/ 2147483646 w 256"/>
                  <a:gd name="T19" fmla="*/ 2147483646 h 120"/>
                  <a:gd name="T20" fmla="*/ 2147483646 w 256"/>
                  <a:gd name="T21" fmla="*/ 2147483646 h 120"/>
                  <a:gd name="T22" fmla="*/ 2147483646 w 256"/>
                  <a:gd name="T23" fmla="*/ 2147483646 h 120"/>
                  <a:gd name="T24" fmla="*/ 2147483646 w 256"/>
                  <a:gd name="T25" fmla="*/ 2147483646 h 120"/>
                  <a:gd name="T26" fmla="*/ 2147483646 w 256"/>
                  <a:gd name="T27" fmla="*/ 2147483646 h 120"/>
                  <a:gd name="T28" fmla="*/ 2147483646 w 256"/>
                  <a:gd name="T29" fmla="*/ 2147483646 h 120"/>
                  <a:gd name="T30" fmla="*/ 2147483646 w 256"/>
                  <a:gd name="T31" fmla="*/ 2147483646 h 120"/>
                  <a:gd name="T32" fmla="*/ 2147483646 w 256"/>
                  <a:gd name="T33" fmla="*/ 2147483646 h 120"/>
                  <a:gd name="T34" fmla="*/ 2147483646 w 256"/>
                  <a:gd name="T35" fmla="*/ 2147483646 h 120"/>
                  <a:gd name="T36" fmla="*/ 2147483646 w 256"/>
                  <a:gd name="T37" fmla="*/ 2147483646 h 120"/>
                  <a:gd name="T38" fmla="*/ 2147483646 w 256"/>
                  <a:gd name="T39" fmla="*/ 2147483646 h 120"/>
                  <a:gd name="T40" fmla="*/ 2147483646 w 256"/>
                  <a:gd name="T41" fmla="*/ 2147483646 h 120"/>
                  <a:gd name="T42" fmla="*/ 2147483646 w 256"/>
                  <a:gd name="T43" fmla="*/ 2147483646 h 120"/>
                  <a:gd name="T44" fmla="*/ 2147483646 w 256"/>
                  <a:gd name="T45" fmla="*/ 2147483646 h 120"/>
                  <a:gd name="T46" fmla="*/ 2147483646 w 256"/>
                  <a:gd name="T47" fmla="*/ 2147483646 h 120"/>
                  <a:gd name="T48" fmla="*/ 2147483646 w 256"/>
                  <a:gd name="T49" fmla="*/ 2147483646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56" h="120">
                    <a:moveTo>
                      <a:pt x="244" y="84"/>
                    </a:moveTo>
                    <a:cubicBezTo>
                      <a:pt x="244" y="108"/>
                      <a:pt x="244" y="108"/>
                      <a:pt x="244" y="108"/>
                    </a:cubicBezTo>
                    <a:cubicBezTo>
                      <a:pt x="244" y="115"/>
                      <a:pt x="239" y="120"/>
                      <a:pt x="23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5" y="120"/>
                      <a:pt x="0" y="115"/>
                      <a:pt x="0" y="10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239" y="0"/>
                      <a:pt x="244" y="5"/>
                      <a:pt x="244" y="12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51" y="36"/>
                      <a:pt x="256" y="41"/>
                      <a:pt x="256" y="48"/>
                    </a:cubicBezTo>
                    <a:cubicBezTo>
                      <a:pt x="256" y="72"/>
                      <a:pt x="256" y="72"/>
                      <a:pt x="256" y="72"/>
                    </a:cubicBezTo>
                    <a:cubicBezTo>
                      <a:pt x="256" y="79"/>
                      <a:pt x="251" y="84"/>
                      <a:pt x="244" y="84"/>
                    </a:cubicBezTo>
                    <a:moveTo>
                      <a:pt x="220" y="72"/>
                    </a:move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20" y="96"/>
                      <a:pt x="220" y="96"/>
                      <a:pt x="220" y="96"/>
                    </a:cubicBezTo>
                    <a:lnTo>
                      <a:pt x="220" y="72"/>
                    </a:lnTo>
                    <a:close/>
                    <a:moveTo>
                      <a:pt x="208" y="84"/>
                    </a:move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208" y="36"/>
                      <a:pt x="208" y="36"/>
                      <a:pt x="208" y="36"/>
                    </a:cubicBezTo>
                    <a:lnTo>
                      <a:pt x="208" y="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020D794F-215B-4377-B5D0-37F4FF1769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16951" y="7028488"/>
                <a:ext cx="496108" cy="233577"/>
              </a:xfrm>
              <a:custGeom>
                <a:avLst/>
                <a:gdLst>
                  <a:gd name="T0" fmla="*/ 2147483646 w 256"/>
                  <a:gd name="T1" fmla="*/ 2147483646 h 120"/>
                  <a:gd name="T2" fmla="*/ 2147483646 w 256"/>
                  <a:gd name="T3" fmla="*/ 2147483646 h 120"/>
                  <a:gd name="T4" fmla="*/ 2147483646 w 256"/>
                  <a:gd name="T5" fmla="*/ 2147483646 h 120"/>
                  <a:gd name="T6" fmla="*/ 2147483646 w 256"/>
                  <a:gd name="T7" fmla="*/ 2147483646 h 120"/>
                  <a:gd name="T8" fmla="*/ 0 w 256"/>
                  <a:gd name="T9" fmla="*/ 2147483646 h 120"/>
                  <a:gd name="T10" fmla="*/ 0 w 256"/>
                  <a:gd name="T11" fmla="*/ 2147483646 h 120"/>
                  <a:gd name="T12" fmla="*/ 2147483646 w 256"/>
                  <a:gd name="T13" fmla="*/ 0 h 120"/>
                  <a:gd name="T14" fmla="*/ 2147483646 w 256"/>
                  <a:gd name="T15" fmla="*/ 0 h 120"/>
                  <a:gd name="T16" fmla="*/ 2147483646 w 256"/>
                  <a:gd name="T17" fmla="*/ 2147483646 h 120"/>
                  <a:gd name="T18" fmla="*/ 2147483646 w 256"/>
                  <a:gd name="T19" fmla="*/ 2147483646 h 120"/>
                  <a:gd name="T20" fmla="*/ 2147483646 w 256"/>
                  <a:gd name="T21" fmla="*/ 2147483646 h 120"/>
                  <a:gd name="T22" fmla="*/ 2147483646 w 256"/>
                  <a:gd name="T23" fmla="*/ 2147483646 h 120"/>
                  <a:gd name="T24" fmla="*/ 2147483646 w 256"/>
                  <a:gd name="T25" fmla="*/ 2147483646 h 120"/>
                  <a:gd name="T26" fmla="*/ 2147483646 w 256"/>
                  <a:gd name="T27" fmla="*/ 2147483646 h 120"/>
                  <a:gd name="T28" fmla="*/ 2147483646 w 256"/>
                  <a:gd name="T29" fmla="*/ 2147483646 h 120"/>
                  <a:gd name="T30" fmla="*/ 2147483646 w 256"/>
                  <a:gd name="T31" fmla="*/ 2147483646 h 120"/>
                  <a:gd name="T32" fmla="*/ 2147483646 w 256"/>
                  <a:gd name="T33" fmla="*/ 2147483646 h 120"/>
                  <a:gd name="T34" fmla="*/ 2147483646 w 256"/>
                  <a:gd name="T35" fmla="*/ 2147483646 h 120"/>
                  <a:gd name="T36" fmla="*/ 2147483646 w 256"/>
                  <a:gd name="T37" fmla="*/ 2147483646 h 120"/>
                  <a:gd name="T38" fmla="*/ 2147483646 w 256"/>
                  <a:gd name="T39" fmla="*/ 2147483646 h 120"/>
                  <a:gd name="T40" fmla="*/ 2147483646 w 256"/>
                  <a:gd name="T41" fmla="*/ 2147483646 h 120"/>
                  <a:gd name="T42" fmla="*/ 2147483646 w 256"/>
                  <a:gd name="T43" fmla="*/ 2147483646 h 120"/>
                  <a:gd name="T44" fmla="*/ 2147483646 w 256"/>
                  <a:gd name="T45" fmla="*/ 2147483646 h 120"/>
                  <a:gd name="T46" fmla="*/ 2147483646 w 256"/>
                  <a:gd name="T47" fmla="*/ 2147483646 h 120"/>
                  <a:gd name="T48" fmla="*/ 2147483646 w 256"/>
                  <a:gd name="T49" fmla="*/ 2147483646 h 120"/>
                  <a:gd name="T50" fmla="*/ 2147483646 w 256"/>
                  <a:gd name="T51" fmla="*/ 2147483646 h 1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6" h="120">
                    <a:moveTo>
                      <a:pt x="244" y="84"/>
                    </a:moveTo>
                    <a:cubicBezTo>
                      <a:pt x="244" y="108"/>
                      <a:pt x="244" y="108"/>
                      <a:pt x="244" y="108"/>
                    </a:cubicBezTo>
                    <a:cubicBezTo>
                      <a:pt x="244" y="115"/>
                      <a:pt x="239" y="120"/>
                      <a:pt x="23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5" y="120"/>
                      <a:pt x="0" y="115"/>
                      <a:pt x="0" y="10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239" y="0"/>
                      <a:pt x="244" y="5"/>
                      <a:pt x="244" y="12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51" y="36"/>
                      <a:pt x="256" y="41"/>
                      <a:pt x="256" y="48"/>
                    </a:cubicBezTo>
                    <a:cubicBezTo>
                      <a:pt x="256" y="72"/>
                      <a:pt x="256" y="72"/>
                      <a:pt x="256" y="72"/>
                    </a:cubicBezTo>
                    <a:cubicBezTo>
                      <a:pt x="256" y="79"/>
                      <a:pt x="251" y="84"/>
                      <a:pt x="244" y="84"/>
                    </a:cubicBezTo>
                    <a:moveTo>
                      <a:pt x="220" y="72"/>
                    </a:move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20" y="96"/>
                      <a:pt x="220" y="96"/>
                      <a:pt x="220" y="96"/>
                    </a:cubicBezTo>
                    <a:lnTo>
                      <a:pt x="220" y="72"/>
                    </a:lnTo>
                    <a:close/>
                    <a:moveTo>
                      <a:pt x="148" y="84"/>
                    </a:moveTo>
                    <a:cubicBezTo>
                      <a:pt x="148" y="84"/>
                      <a:pt x="148" y="84"/>
                      <a:pt x="148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148" y="36"/>
                      <a:pt x="148" y="36"/>
                      <a:pt x="148" y="36"/>
                    </a:cubicBezTo>
                    <a:lnTo>
                      <a:pt x="148" y="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6DC2CB92-7ED0-467E-88B7-993824B554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46347" y="7028488"/>
                <a:ext cx="498039" cy="233577"/>
              </a:xfrm>
              <a:custGeom>
                <a:avLst/>
                <a:gdLst>
                  <a:gd name="T0" fmla="*/ 2147483646 w 256"/>
                  <a:gd name="T1" fmla="*/ 2147483646 h 120"/>
                  <a:gd name="T2" fmla="*/ 2147483646 w 256"/>
                  <a:gd name="T3" fmla="*/ 2147483646 h 120"/>
                  <a:gd name="T4" fmla="*/ 2147483646 w 256"/>
                  <a:gd name="T5" fmla="*/ 2147483646 h 120"/>
                  <a:gd name="T6" fmla="*/ 2147483646 w 256"/>
                  <a:gd name="T7" fmla="*/ 2147483646 h 120"/>
                  <a:gd name="T8" fmla="*/ 0 w 256"/>
                  <a:gd name="T9" fmla="*/ 2147483646 h 120"/>
                  <a:gd name="T10" fmla="*/ 0 w 256"/>
                  <a:gd name="T11" fmla="*/ 2147483646 h 120"/>
                  <a:gd name="T12" fmla="*/ 2147483646 w 256"/>
                  <a:gd name="T13" fmla="*/ 0 h 120"/>
                  <a:gd name="T14" fmla="*/ 2147483646 w 256"/>
                  <a:gd name="T15" fmla="*/ 0 h 120"/>
                  <a:gd name="T16" fmla="*/ 2147483646 w 256"/>
                  <a:gd name="T17" fmla="*/ 2147483646 h 120"/>
                  <a:gd name="T18" fmla="*/ 2147483646 w 256"/>
                  <a:gd name="T19" fmla="*/ 2147483646 h 120"/>
                  <a:gd name="T20" fmla="*/ 2147483646 w 256"/>
                  <a:gd name="T21" fmla="*/ 2147483646 h 120"/>
                  <a:gd name="T22" fmla="*/ 2147483646 w 256"/>
                  <a:gd name="T23" fmla="*/ 2147483646 h 120"/>
                  <a:gd name="T24" fmla="*/ 2147483646 w 256"/>
                  <a:gd name="T25" fmla="*/ 2147483646 h 120"/>
                  <a:gd name="T26" fmla="*/ 2147483646 w 256"/>
                  <a:gd name="T27" fmla="*/ 2147483646 h 120"/>
                  <a:gd name="T28" fmla="*/ 2147483646 w 256"/>
                  <a:gd name="T29" fmla="*/ 2147483646 h 120"/>
                  <a:gd name="T30" fmla="*/ 2147483646 w 256"/>
                  <a:gd name="T31" fmla="*/ 2147483646 h 120"/>
                  <a:gd name="T32" fmla="*/ 2147483646 w 256"/>
                  <a:gd name="T33" fmla="*/ 2147483646 h 120"/>
                  <a:gd name="T34" fmla="*/ 2147483646 w 256"/>
                  <a:gd name="T35" fmla="*/ 2147483646 h 120"/>
                  <a:gd name="T36" fmla="*/ 2147483646 w 256"/>
                  <a:gd name="T37" fmla="*/ 2147483646 h 120"/>
                  <a:gd name="T38" fmla="*/ 2147483646 w 256"/>
                  <a:gd name="T39" fmla="*/ 2147483646 h 120"/>
                  <a:gd name="T40" fmla="*/ 2147483646 w 256"/>
                  <a:gd name="T41" fmla="*/ 2147483646 h 120"/>
                  <a:gd name="T42" fmla="*/ 2147483646 w 256"/>
                  <a:gd name="T43" fmla="*/ 2147483646 h 120"/>
                  <a:gd name="T44" fmla="*/ 2147483646 w 256"/>
                  <a:gd name="T45" fmla="*/ 2147483646 h 120"/>
                  <a:gd name="T46" fmla="*/ 2147483646 w 256"/>
                  <a:gd name="T47" fmla="*/ 2147483646 h 120"/>
                  <a:gd name="T48" fmla="*/ 2147483646 w 256"/>
                  <a:gd name="T49" fmla="*/ 2147483646 h 120"/>
                  <a:gd name="T50" fmla="*/ 2147483646 w 256"/>
                  <a:gd name="T51" fmla="*/ 2147483646 h 120"/>
                  <a:gd name="T52" fmla="*/ 2147483646 w 256"/>
                  <a:gd name="T53" fmla="*/ 2147483646 h 12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56" h="120">
                    <a:moveTo>
                      <a:pt x="244" y="84"/>
                    </a:moveTo>
                    <a:cubicBezTo>
                      <a:pt x="244" y="108"/>
                      <a:pt x="244" y="108"/>
                      <a:pt x="244" y="108"/>
                    </a:cubicBezTo>
                    <a:cubicBezTo>
                      <a:pt x="244" y="115"/>
                      <a:pt x="239" y="120"/>
                      <a:pt x="23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5" y="120"/>
                      <a:pt x="0" y="115"/>
                      <a:pt x="0" y="10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239" y="0"/>
                      <a:pt x="244" y="5"/>
                      <a:pt x="244" y="12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51" y="36"/>
                      <a:pt x="256" y="41"/>
                      <a:pt x="256" y="48"/>
                    </a:cubicBezTo>
                    <a:cubicBezTo>
                      <a:pt x="256" y="72"/>
                      <a:pt x="256" y="72"/>
                      <a:pt x="256" y="72"/>
                    </a:cubicBezTo>
                    <a:cubicBezTo>
                      <a:pt x="256" y="79"/>
                      <a:pt x="251" y="84"/>
                      <a:pt x="244" y="84"/>
                    </a:cubicBezTo>
                    <a:moveTo>
                      <a:pt x="220" y="72"/>
                    </a:move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16" y="24"/>
                      <a:pt x="216" y="24"/>
                      <a:pt x="216" y="24"/>
                    </a:cubicBezTo>
                    <a:cubicBezTo>
                      <a:pt x="148" y="24"/>
                      <a:pt x="148" y="24"/>
                      <a:pt x="148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20" y="96"/>
                      <a:pt x="220" y="96"/>
                      <a:pt x="220" y="96"/>
                    </a:cubicBezTo>
                    <a:lnTo>
                      <a:pt x="220" y="72"/>
                    </a:lnTo>
                    <a:close/>
                    <a:moveTo>
                      <a:pt x="88" y="84"/>
                    </a:move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88" y="36"/>
                      <a:pt x="88" y="36"/>
                      <a:pt x="88" y="36"/>
                    </a:cubicBezTo>
                    <a:lnTo>
                      <a:pt x="88" y="8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87A633BF-4AB9-4FCC-AFAC-2550834070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77674" y="7028488"/>
                <a:ext cx="496110" cy="233577"/>
              </a:xfrm>
              <a:custGeom>
                <a:avLst/>
                <a:gdLst>
                  <a:gd name="T0" fmla="*/ 2147483646 w 256"/>
                  <a:gd name="T1" fmla="*/ 2147483646 h 120"/>
                  <a:gd name="T2" fmla="*/ 2147483646 w 256"/>
                  <a:gd name="T3" fmla="*/ 2147483646 h 120"/>
                  <a:gd name="T4" fmla="*/ 2147483646 w 256"/>
                  <a:gd name="T5" fmla="*/ 2147483646 h 120"/>
                  <a:gd name="T6" fmla="*/ 2147483646 w 256"/>
                  <a:gd name="T7" fmla="*/ 2147483646 h 120"/>
                  <a:gd name="T8" fmla="*/ 0 w 256"/>
                  <a:gd name="T9" fmla="*/ 2147483646 h 120"/>
                  <a:gd name="T10" fmla="*/ 0 w 256"/>
                  <a:gd name="T11" fmla="*/ 2147483646 h 120"/>
                  <a:gd name="T12" fmla="*/ 2147483646 w 256"/>
                  <a:gd name="T13" fmla="*/ 0 h 120"/>
                  <a:gd name="T14" fmla="*/ 2147483646 w 256"/>
                  <a:gd name="T15" fmla="*/ 0 h 120"/>
                  <a:gd name="T16" fmla="*/ 2147483646 w 256"/>
                  <a:gd name="T17" fmla="*/ 2147483646 h 120"/>
                  <a:gd name="T18" fmla="*/ 2147483646 w 256"/>
                  <a:gd name="T19" fmla="*/ 2147483646 h 120"/>
                  <a:gd name="T20" fmla="*/ 2147483646 w 256"/>
                  <a:gd name="T21" fmla="*/ 2147483646 h 120"/>
                  <a:gd name="T22" fmla="*/ 2147483646 w 256"/>
                  <a:gd name="T23" fmla="*/ 2147483646 h 120"/>
                  <a:gd name="T24" fmla="*/ 2147483646 w 256"/>
                  <a:gd name="T25" fmla="*/ 2147483646 h 120"/>
                  <a:gd name="T26" fmla="*/ 2147483646 w 256"/>
                  <a:gd name="T27" fmla="*/ 2147483646 h 120"/>
                  <a:gd name="T28" fmla="*/ 2147483646 w 256"/>
                  <a:gd name="T29" fmla="*/ 2147483646 h 120"/>
                  <a:gd name="T30" fmla="*/ 2147483646 w 256"/>
                  <a:gd name="T31" fmla="*/ 2147483646 h 120"/>
                  <a:gd name="T32" fmla="*/ 2147483646 w 256"/>
                  <a:gd name="T33" fmla="*/ 2147483646 h 120"/>
                  <a:gd name="T34" fmla="*/ 2147483646 w 256"/>
                  <a:gd name="T35" fmla="*/ 2147483646 h 1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56" h="120">
                    <a:moveTo>
                      <a:pt x="244" y="84"/>
                    </a:moveTo>
                    <a:cubicBezTo>
                      <a:pt x="244" y="108"/>
                      <a:pt x="244" y="108"/>
                      <a:pt x="244" y="108"/>
                    </a:cubicBezTo>
                    <a:cubicBezTo>
                      <a:pt x="244" y="115"/>
                      <a:pt x="239" y="120"/>
                      <a:pt x="232" y="120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5" y="120"/>
                      <a:pt x="0" y="115"/>
                      <a:pt x="0" y="10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32" y="0"/>
                      <a:pt x="232" y="0"/>
                      <a:pt x="232" y="0"/>
                    </a:cubicBezTo>
                    <a:cubicBezTo>
                      <a:pt x="239" y="0"/>
                      <a:pt x="244" y="5"/>
                      <a:pt x="244" y="12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51" y="36"/>
                      <a:pt x="256" y="41"/>
                      <a:pt x="256" y="48"/>
                    </a:cubicBezTo>
                    <a:cubicBezTo>
                      <a:pt x="256" y="72"/>
                      <a:pt x="256" y="72"/>
                      <a:pt x="256" y="72"/>
                    </a:cubicBezTo>
                    <a:cubicBezTo>
                      <a:pt x="256" y="79"/>
                      <a:pt x="251" y="84"/>
                      <a:pt x="244" y="84"/>
                    </a:cubicBezTo>
                    <a:moveTo>
                      <a:pt x="220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96"/>
                      <a:pt x="24" y="96"/>
                      <a:pt x="24" y="96"/>
                    </a:cubicBezTo>
                    <a:cubicBezTo>
                      <a:pt x="220" y="96"/>
                      <a:pt x="220" y="96"/>
                      <a:pt x="220" y="96"/>
                    </a:cubicBezTo>
                    <a:lnTo>
                      <a:pt x="220" y="2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6C31EB23-F68C-48B4-96B2-DB1FF35ADE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67793" y="6920386"/>
                <a:ext cx="496110" cy="449780"/>
              </a:xfrm>
              <a:custGeom>
                <a:avLst/>
                <a:gdLst>
                  <a:gd name="T0" fmla="*/ 2147483646 w 256"/>
                  <a:gd name="T1" fmla="*/ 2147483646 h 232"/>
                  <a:gd name="T2" fmla="*/ 2147483646 w 256"/>
                  <a:gd name="T3" fmla="*/ 2147483646 h 232"/>
                  <a:gd name="T4" fmla="*/ 2147483646 w 256"/>
                  <a:gd name="T5" fmla="*/ 2147483646 h 232"/>
                  <a:gd name="T6" fmla="*/ 2147483646 w 256"/>
                  <a:gd name="T7" fmla="*/ 2147483646 h 232"/>
                  <a:gd name="T8" fmla="*/ 2147483646 w 256"/>
                  <a:gd name="T9" fmla="*/ 2147483646 h 232"/>
                  <a:gd name="T10" fmla="*/ 2147483646 w 256"/>
                  <a:gd name="T11" fmla="*/ 2147483646 h 232"/>
                  <a:gd name="T12" fmla="*/ 2147483646 w 256"/>
                  <a:gd name="T13" fmla="*/ 2147483646 h 232"/>
                  <a:gd name="T14" fmla="*/ 2147483646 w 256"/>
                  <a:gd name="T15" fmla="*/ 2147483646 h 232"/>
                  <a:gd name="T16" fmla="*/ 2147483646 w 256"/>
                  <a:gd name="T17" fmla="*/ 2147483646 h 232"/>
                  <a:gd name="T18" fmla="*/ 2147483646 w 256"/>
                  <a:gd name="T19" fmla="*/ 2147483646 h 232"/>
                  <a:gd name="T20" fmla="*/ 2147483646 w 256"/>
                  <a:gd name="T21" fmla="*/ 2147483646 h 232"/>
                  <a:gd name="T22" fmla="*/ 2147483646 w 256"/>
                  <a:gd name="T23" fmla="*/ 2147483646 h 232"/>
                  <a:gd name="T24" fmla="*/ 2147483646 w 256"/>
                  <a:gd name="T25" fmla="*/ 2147483646 h 232"/>
                  <a:gd name="T26" fmla="*/ 2147483646 w 256"/>
                  <a:gd name="T27" fmla="*/ 2147483646 h 232"/>
                  <a:gd name="T28" fmla="*/ 2147483646 w 256"/>
                  <a:gd name="T29" fmla="*/ 2147483646 h 232"/>
                  <a:gd name="T30" fmla="*/ 2147483646 w 256"/>
                  <a:gd name="T31" fmla="*/ 2147483646 h 232"/>
                  <a:gd name="T32" fmla="*/ 2147483646 w 256"/>
                  <a:gd name="T33" fmla="*/ 2147483646 h 232"/>
                  <a:gd name="T34" fmla="*/ 2147483646 w 256"/>
                  <a:gd name="T35" fmla="*/ 2147483646 h 232"/>
                  <a:gd name="T36" fmla="*/ 2147483646 w 256"/>
                  <a:gd name="T37" fmla="*/ 2147483646 h 232"/>
                  <a:gd name="T38" fmla="*/ 0 w 256"/>
                  <a:gd name="T39" fmla="*/ 2147483646 h 232"/>
                  <a:gd name="T40" fmla="*/ 0 w 256"/>
                  <a:gd name="T41" fmla="*/ 2147483646 h 232"/>
                  <a:gd name="T42" fmla="*/ 2147483646 w 256"/>
                  <a:gd name="T43" fmla="*/ 0 h 232"/>
                  <a:gd name="T44" fmla="*/ 2147483646 w 256"/>
                  <a:gd name="T45" fmla="*/ 0 h 232"/>
                  <a:gd name="T46" fmla="*/ 2147483646 w 256"/>
                  <a:gd name="T47" fmla="*/ 2147483646 h 232"/>
                  <a:gd name="T48" fmla="*/ 2147483646 w 256"/>
                  <a:gd name="T49" fmla="*/ 2147483646 h 232"/>
                  <a:gd name="T50" fmla="*/ 2147483646 w 256"/>
                  <a:gd name="T51" fmla="*/ 2147483646 h 232"/>
                  <a:gd name="T52" fmla="*/ 2147483646 w 256"/>
                  <a:gd name="T53" fmla="*/ 2147483646 h 232"/>
                  <a:gd name="T54" fmla="*/ 2147483646 w 256"/>
                  <a:gd name="T55" fmla="*/ 2147483646 h 232"/>
                  <a:gd name="T56" fmla="*/ 2147483646 w 256"/>
                  <a:gd name="T57" fmla="*/ 2147483646 h 232"/>
                  <a:gd name="T58" fmla="*/ 2147483646 w 256"/>
                  <a:gd name="T59" fmla="*/ 2147483646 h 232"/>
                  <a:gd name="T60" fmla="*/ 2147483646 w 256"/>
                  <a:gd name="T61" fmla="*/ 2147483646 h 232"/>
                  <a:gd name="T62" fmla="*/ 2147483646 w 256"/>
                  <a:gd name="T63" fmla="*/ 2147483646 h 232"/>
                  <a:gd name="T64" fmla="*/ 2147483646 w 256"/>
                  <a:gd name="T65" fmla="*/ 2147483646 h 232"/>
                  <a:gd name="T66" fmla="*/ 2147483646 w 256"/>
                  <a:gd name="T67" fmla="*/ 2147483646 h 232"/>
                  <a:gd name="T68" fmla="*/ 2147483646 w 256"/>
                  <a:gd name="T69" fmla="*/ 2147483646 h 232"/>
                  <a:gd name="T70" fmla="*/ 2147483646 w 256"/>
                  <a:gd name="T71" fmla="*/ 2147483646 h 232"/>
                  <a:gd name="T72" fmla="*/ 2147483646 w 256"/>
                  <a:gd name="T73" fmla="*/ 2147483646 h 232"/>
                  <a:gd name="T74" fmla="*/ 2147483646 w 256"/>
                  <a:gd name="T75" fmla="*/ 2147483646 h 232"/>
                  <a:gd name="T76" fmla="*/ 2147483646 w 256"/>
                  <a:gd name="T77" fmla="*/ 2147483646 h 232"/>
                  <a:gd name="T78" fmla="*/ 2147483646 w 256"/>
                  <a:gd name="T79" fmla="*/ 2147483646 h 232"/>
                  <a:gd name="T80" fmla="*/ 2147483646 w 256"/>
                  <a:gd name="T81" fmla="*/ 2147483646 h 23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56" h="232">
                    <a:moveTo>
                      <a:pt x="244" y="196"/>
                    </a:moveTo>
                    <a:cubicBezTo>
                      <a:pt x="188" y="196"/>
                      <a:pt x="188" y="196"/>
                      <a:pt x="188" y="196"/>
                    </a:cubicBezTo>
                    <a:cubicBezTo>
                      <a:pt x="96" y="196"/>
                      <a:pt x="96" y="196"/>
                      <a:pt x="96" y="196"/>
                    </a:cubicBezTo>
                    <a:cubicBezTo>
                      <a:pt x="84" y="196"/>
                      <a:pt x="84" y="196"/>
                      <a:pt x="84" y="196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48" y="228"/>
                      <a:pt x="48" y="228"/>
                      <a:pt x="48" y="228"/>
                    </a:cubicBezTo>
                    <a:cubicBezTo>
                      <a:pt x="46" y="231"/>
                      <a:pt x="43" y="232"/>
                      <a:pt x="40" y="232"/>
                    </a:cubicBezTo>
                    <a:cubicBezTo>
                      <a:pt x="40" y="232"/>
                      <a:pt x="40" y="232"/>
                      <a:pt x="40" y="232"/>
                    </a:cubicBezTo>
                    <a:cubicBezTo>
                      <a:pt x="37" y="232"/>
                      <a:pt x="34" y="231"/>
                      <a:pt x="32" y="228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1" y="228"/>
                      <a:pt x="30" y="227"/>
                      <a:pt x="30" y="227"/>
                    </a:cubicBezTo>
                    <a:cubicBezTo>
                      <a:pt x="30" y="226"/>
                      <a:pt x="30" y="226"/>
                      <a:pt x="30" y="226"/>
                    </a:cubicBezTo>
                    <a:cubicBezTo>
                      <a:pt x="29" y="226"/>
                      <a:pt x="29" y="225"/>
                      <a:pt x="29" y="225"/>
                    </a:cubicBezTo>
                    <a:cubicBezTo>
                      <a:pt x="29" y="224"/>
                      <a:pt x="29" y="224"/>
                      <a:pt x="29" y="224"/>
                    </a:cubicBezTo>
                    <a:cubicBezTo>
                      <a:pt x="29" y="223"/>
                      <a:pt x="28" y="223"/>
                      <a:pt x="28" y="222"/>
                    </a:cubicBezTo>
                    <a:cubicBezTo>
                      <a:pt x="28" y="222"/>
                      <a:pt x="28" y="221"/>
                      <a:pt x="28" y="220"/>
                    </a:cubicBezTo>
                    <a:cubicBezTo>
                      <a:pt x="28" y="196"/>
                      <a:pt x="28" y="196"/>
                      <a:pt x="28" y="196"/>
                    </a:cubicBezTo>
                    <a:cubicBezTo>
                      <a:pt x="26" y="196"/>
                      <a:pt x="26" y="196"/>
                      <a:pt x="26" y="196"/>
                    </a:cubicBezTo>
                    <a:cubicBezTo>
                      <a:pt x="12" y="196"/>
                      <a:pt x="12" y="196"/>
                      <a:pt x="12" y="196"/>
                    </a:cubicBezTo>
                    <a:cubicBezTo>
                      <a:pt x="5" y="196"/>
                      <a:pt x="0" y="191"/>
                      <a:pt x="0" y="18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184"/>
                      <a:pt x="256" y="184"/>
                      <a:pt x="256" y="184"/>
                    </a:cubicBezTo>
                    <a:cubicBezTo>
                      <a:pt x="256" y="191"/>
                      <a:pt x="251" y="196"/>
                      <a:pt x="244" y="196"/>
                    </a:cubicBezTo>
                    <a:moveTo>
                      <a:pt x="68" y="76"/>
                    </a:moveTo>
                    <a:cubicBezTo>
                      <a:pt x="55" y="76"/>
                      <a:pt x="44" y="87"/>
                      <a:pt x="44" y="100"/>
                    </a:cubicBezTo>
                    <a:cubicBezTo>
                      <a:pt x="44" y="113"/>
                      <a:pt x="55" y="124"/>
                      <a:pt x="68" y="124"/>
                    </a:cubicBezTo>
                    <a:cubicBezTo>
                      <a:pt x="81" y="124"/>
                      <a:pt x="92" y="113"/>
                      <a:pt x="92" y="100"/>
                    </a:cubicBezTo>
                    <a:cubicBezTo>
                      <a:pt x="92" y="87"/>
                      <a:pt x="81" y="76"/>
                      <a:pt x="68" y="76"/>
                    </a:cubicBezTo>
                    <a:moveTo>
                      <a:pt x="128" y="76"/>
                    </a:moveTo>
                    <a:cubicBezTo>
                      <a:pt x="115" y="76"/>
                      <a:pt x="104" y="87"/>
                      <a:pt x="104" y="100"/>
                    </a:cubicBezTo>
                    <a:cubicBezTo>
                      <a:pt x="104" y="113"/>
                      <a:pt x="115" y="124"/>
                      <a:pt x="128" y="124"/>
                    </a:cubicBezTo>
                    <a:cubicBezTo>
                      <a:pt x="141" y="124"/>
                      <a:pt x="152" y="113"/>
                      <a:pt x="152" y="100"/>
                    </a:cubicBezTo>
                    <a:cubicBezTo>
                      <a:pt x="152" y="87"/>
                      <a:pt x="141" y="76"/>
                      <a:pt x="128" y="76"/>
                    </a:cubicBezTo>
                    <a:moveTo>
                      <a:pt x="188" y="76"/>
                    </a:moveTo>
                    <a:cubicBezTo>
                      <a:pt x="175" y="76"/>
                      <a:pt x="164" y="87"/>
                      <a:pt x="164" y="100"/>
                    </a:cubicBezTo>
                    <a:cubicBezTo>
                      <a:pt x="164" y="113"/>
                      <a:pt x="175" y="124"/>
                      <a:pt x="188" y="124"/>
                    </a:cubicBezTo>
                    <a:cubicBezTo>
                      <a:pt x="201" y="124"/>
                      <a:pt x="212" y="113"/>
                      <a:pt x="212" y="100"/>
                    </a:cubicBezTo>
                    <a:cubicBezTo>
                      <a:pt x="212" y="87"/>
                      <a:pt x="201" y="76"/>
                      <a:pt x="188" y="76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26B7DA05-3326-4655-840D-CC3B947CD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7190" y="6920386"/>
                <a:ext cx="498039" cy="449780"/>
              </a:xfrm>
              <a:custGeom>
                <a:avLst/>
                <a:gdLst>
                  <a:gd name="T0" fmla="*/ 2147483646 w 256"/>
                  <a:gd name="T1" fmla="*/ 2147483646 h 232"/>
                  <a:gd name="T2" fmla="*/ 2147483646 w 256"/>
                  <a:gd name="T3" fmla="*/ 2147483646 h 232"/>
                  <a:gd name="T4" fmla="*/ 2147483646 w 256"/>
                  <a:gd name="T5" fmla="*/ 2147483646 h 232"/>
                  <a:gd name="T6" fmla="*/ 2147483646 w 256"/>
                  <a:gd name="T7" fmla="*/ 2147483646 h 232"/>
                  <a:gd name="T8" fmla="*/ 2147483646 w 256"/>
                  <a:gd name="T9" fmla="*/ 2147483646 h 232"/>
                  <a:gd name="T10" fmla="*/ 2147483646 w 256"/>
                  <a:gd name="T11" fmla="*/ 2147483646 h 232"/>
                  <a:gd name="T12" fmla="*/ 2147483646 w 256"/>
                  <a:gd name="T13" fmla="*/ 2147483646 h 232"/>
                  <a:gd name="T14" fmla="*/ 2147483646 w 256"/>
                  <a:gd name="T15" fmla="*/ 2147483646 h 232"/>
                  <a:gd name="T16" fmla="*/ 2147483646 w 256"/>
                  <a:gd name="T17" fmla="*/ 2147483646 h 232"/>
                  <a:gd name="T18" fmla="*/ 2147483646 w 256"/>
                  <a:gd name="T19" fmla="*/ 2147483646 h 232"/>
                  <a:gd name="T20" fmla="*/ 2147483646 w 256"/>
                  <a:gd name="T21" fmla="*/ 2147483646 h 232"/>
                  <a:gd name="T22" fmla="*/ 2147483646 w 256"/>
                  <a:gd name="T23" fmla="*/ 2147483646 h 232"/>
                  <a:gd name="T24" fmla="*/ 2147483646 w 256"/>
                  <a:gd name="T25" fmla="*/ 2147483646 h 232"/>
                  <a:gd name="T26" fmla="*/ 2147483646 w 256"/>
                  <a:gd name="T27" fmla="*/ 2147483646 h 232"/>
                  <a:gd name="T28" fmla="*/ 2147483646 w 256"/>
                  <a:gd name="T29" fmla="*/ 2147483646 h 232"/>
                  <a:gd name="T30" fmla="*/ 2147483646 w 256"/>
                  <a:gd name="T31" fmla="*/ 2147483646 h 232"/>
                  <a:gd name="T32" fmla="*/ 2147483646 w 256"/>
                  <a:gd name="T33" fmla="*/ 2147483646 h 232"/>
                  <a:gd name="T34" fmla="*/ 2147483646 w 256"/>
                  <a:gd name="T35" fmla="*/ 2147483646 h 232"/>
                  <a:gd name="T36" fmla="*/ 2147483646 w 256"/>
                  <a:gd name="T37" fmla="*/ 2147483646 h 232"/>
                  <a:gd name="T38" fmla="*/ 0 w 256"/>
                  <a:gd name="T39" fmla="*/ 2147483646 h 232"/>
                  <a:gd name="T40" fmla="*/ 0 w 256"/>
                  <a:gd name="T41" fmla="*/ 2147483646 h 232"/>
                  <a:gd name="T42" fmla="*/ 2147483646 w 256"/>
                  <a:gd name="T43" fmla="*/ 0 h 232"/>
                  <a:gd name="T44" fmla="*/ 2147483646 w 256"/>
                  <a:gd name="T45" fmla="*/ 0 h 232"/>
                  <a:gd name="T46" fmla="*/ 2147483646 w 256"/>
                  <a:gd name="T47" fmla="*/ 2147483646 h 232"/>
                  <a:gd name="T48" fmla="*/ 2147483646 w 256"/>
                  <a:gd name="T49" fmla="*/ 2147483646 h 232"/>
                  <a:gd name="T50" fmla="*/ 2147483646 w 256"/>
                  <a:gd name="T51" fmla="*/ 2147483646 h 2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6" h="232">
                    <a:moveTo>
                      <a:pt x="244" y="196"/>
                    </a:moveTo>
                    <a:cubicBezTo>
                      <a:pt x="144" y="196"/>
                      <a:pt x="144" y="196"/>
                      <a:pt x="144" y="196"/>
                    </a:cubicBezTo>
                    <a:cubicBezTo>
                      <a:pt x="96" y="196"/>
                      <a:pt x="96" y="196"/>
                      <a:pt x="96" y="196"/>
                    </a:cubicBezTo>
                    <a:cubicBezTo>
                      <a:pt x="84" y="196"/>
                      <a:pt x="84" y="196"/>
                      <a:pt x="84" y="196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48" y="228"/>
                      <a:pt x="48" y="228"/>
                      <a:pt x="48" y="228"/>
                    </a:cubicBezTo>
                    <a:cubicBezTo>
                      <a:pt x="46" y="231"/>
                      <a:pt x="43" y="232"/>
                      <a:pt x="40" y="232"/>
                    </a:cubicBezTo>
                    <a:cubicBezTo>
                      <a:pt x="40" y="232"/>
                      <a:pt x="40" y="232"/>
                      <a:pt x="40" y="232"/>
                    </a:cubicBezTo>
                    <a:cubicBezTo>
                      <a:pt x="37" y="232"/>
                      <a:pt x="34" y="231"/>
                      <a:pt x="32" y="228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1" y="228"/>
                      <a:pt x="30" y="227"/>
                      <a:pt x="30" y="227"/>
                    </a:cubicBezTo>
                    <a:cubicBezTo>
                      <a:pt x="30" y="226"/>
                      <a:pt x="30" y="226"/>
                      <a:pt x="30" y="226"/>
                    </a:cubicBezTo>
                    <a:cubicBezTo>
                      <a:pt x="29" y="226"/>
                      <a:pt x="29" y="225"/>
                      <a:pt x="29" y="225"/>
                    </a:cubicBezTo>
                    <a:cubicBezTo>
                      <a:pt x="29" y="224"/>
                      <a:pt x="29" y="224"/>
                      <a:pt x="29" y="224"/>
                    </a:cubicBezTo>
                    <a:cubicBezTo>
                      <a:pt x="29" y="223"/>
                      <a:pt x="28" y="223"/>
                      <a:pt x="28" y="222"/>
                    </a:cubicBezTo>
                    <a:cubicBezTo>
                      <a:pt x="28" y="222"/>
                      <a:pt x="28" y="221"/>
                      <a:pt x="28" y="220"/>
                    </a:cubicBezTo>
                    <a:cubicBezTo>
                      <a:pt x="28" y="196"/>
                      <a:pt x="28" y="196"/>
                      <a:pt x="28" y="196"/>
                    </a:cubicBezTo>
                    <a:cubicBezTo>
                      <a:pt x="26" y="196"/>
                      <a:pt x="26" y="196"/>
                      <a:pt x="26" y="196"/>
                    </a:cubicBezTo>
                    <a:cubicBezTo>
                      <a:pt x="12" y="196"/>
                      <a:pt x="12" y="196"/>
                      <a:pt x="12" y="196"/>
                    </a:cubicBezTo>
                    <a:cubicBezTo>
                      <a:pt x="5" y="196"/>
                      <a:pt x="0" y="191"/>
                      <a:pt x="0" y="18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184"/>
                      <a:pt x="256" y="184"/>
                      <a:pt x="256" y="184"/>
                    </a:cubicBezTo>
                    <a:cubicBezTo>
                      <a:pt x="256" y="191"/>
                      <a:pt x="251" y="196"/>
                      <a:pt x="244" y="196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B448F816-29C7-409E-B519-904DF1AC24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28517" y="6920386"/>
                <a:ext cx="496108" cy="449780"/>
              </a:xfrm>
              <a:custGeom>
                <a:avLst/>
                <a:gdLst>
                  <a:gd name="T0" fmla="*/ 2147483646 w 256"/>
                  <a:gd name="T1" fmla="*/ 2147483646 h 232"/>
                  <a:gd name="T2" fmla="*/ 2147483646 w 256"/>
                  <a:gd name="T3" fmla="*/ 2147483646 h 232"/>
                  <a:gd name="T4" fmla="*/ 2147483646 w 256"/>
                  <a:gd name="T5" fmla="*/ 2147483646 h 232"/>
                  <a:gd name="T6" fmla="*/ 2147483646 w 256"/>
                  <a:gd name="T7" fmla="*/ 2147483646 h 232"/>
                  <a:gd name="T8" fmla="*/ 2147483646 w 256"/>
                  <a:gd name="T9" fmla="*/ 2147483646 h 232"/>
                  <a:gd name="T10" fmla="*/ 2147483646 w 256"/>
                  <a:gd name="T11" fmla="*/ 2147483646 h 232"/>
                  <a:gd name="T12" fmla="*/ 2147483646 w 256"/>
                  <a:gd name="T13" fmla="*/ 2147483646 h 232"/>
                  <a:gd name="T14" fmla="*/ 2147483646 w 256"/>
                  <a:gd name="T15" fmla="*/ 2147483646 h 232"/>
                  <a:gd name="T16" fmla="*/ 2147483646 w 256"/>
                  <a:gd name="T17" fmla="*/ 2147483646 h 232"/>
                  <a:gd name="T18" fmla="*/ 2147483646 w 256"/>
                  <a:gd name="T19" fmla="*/ 2147483646 h 232"/>
                  <a:gd name="T20" fmla="*/ 2147483646 w 256"/>
                  <a:gd name="T21" fmla="*/ 2147483646 h 232"/>
                  <a:gd name="T22" fmla="*/ 2147483646 w 256"/>
                  <a:gd name="T23" fmla="*/ 2147483646 h 232"/>
                  <a:gd name="T24" fmla="*/ 2147483646 w 256"/>
                  <a:gd name="T25" fmla="*/ 2147483646 h 232"/>
                  <a:gd name="T26" fmla="*/ 2147483646 w 256"/>
                  <a:gd name="T27" fmla="*/ 2147483646 h 232"/>
                  <a:gd name="T28" fmla="*/ 2147483646 w 256"/>
                  <a:gd name="T29" fmla="*/ 2147483646 h 232"/>
                  <a:gd name="T30" fmla="*/ 2147483646 w 256"/>
                  <a:gd name="T31" fmla="*/ 2147483646 h 232"/>
                  <a:gd name="T32" fmla="*/ 0 w 256"/>
                  <a:gd name="T33" fmla="*/ 2147483646 h 232"/>
                  <a:gd name="T34" fmla="*/ 0 w 256"/>
                  <a:gd name="T35" fmla="*/ 2147483646 h 232"/>
                  <a:gd name="T36" fmla="*/ 2147483646 w 256"/>
                  <a:gd name="T37" fmla="*/ 0 h 232"/>
                  <a:gd name="T38" fmla="*/ 2147483646 w 256"/>
                  <a:gd name="T39" fmla="*/ 0 h 232"/>
                  <a:gd name="T40" fmla="*/ 2147483646 w 256"/>
                  <a:gd name="T41" fmla="*/ 2147483646 h 232"/>
                  <a:gd name="T42" fmla="*/ 2147483646 w 256"/>
                  <a:gd name="T43" fmla="*/ 2147483646 h 232"/>
                  <a:gd name="T44" fmla="*/ 2147483646 w 256"/>
                  <a:gd name="T45" fmla="*/ 2147483646 h 232"/>
                  <a:gd name="T46" fmla="*/ 2147483646 w 256"/>
                  <a:gd name="T47" fmla="*/ 2147483646 h 232"/>
                  <a:gd name="T48" fmla="*/ 2147483646 w 256"/>
                  <a:gd name="T49" fmla="*/ 2147483646 h 232"/>
                  <a:gd name="T50" fmla="*/ 2147483646 w 256"/>
                  <a:gd name="T51" fmla="*/ 2147483646 h 232"/>
                  <a:gd name="T52" fmla="*/ 2147483646 w 256"/>
                  <a:gd name="T53" fmla="*/ 2147483646 h 232"/>
                  <a:gd name="T54" fmla="*/ 2147483646 w 256"/>
                  <a:gd name="T55" fmla="*/ 2147483646 h 232"/>
                  <a:gd name="T56" fmla="*/ 2147483646 w 256"/>
                  <a:gd name="T57" fmla="*/ 2147483646 h 232"/>
                  <a:gd name="T58" fmla="*/ 2147483646 w 256"/>
                  <a:gd name="T59" fmla="*/ 2147483646 h 232"/>
                  <a:gd name="T60" fmla="*/ 2147483646 w 256"/>
                  <a:gd name="T61" fmla="*/ 2147483646 h 232"/>
                  <a:gd name="T62" fmla="*/ 2147483646 w 256"/>
                  <a:gd name="T63" fmla="*/ 2147483646 h 232"/>
                  <a:gd name="T64" fmla="*/ 2147483646 w 256"/>
                  <a:gd name="T65" fmla="*/ 2147483646 h 2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6" h="232">
                    <a:moveTo>
                      <a:pt x="244" y="196"/>
                    </a:moveTo>
                    <a:cubicBezTo>
                      <a:pt x="84" y="196"/>
                      <a:pt x="84" y="196"/>
                      <a:pt x="84" y="196"/>
                    </a:cubicBezTo>
                    <a:cubicBezTo>
                      <a:pt x="81" y="196"/>
                      <a:pt x="81" y="196"/>
                      <a:pt x="81" y="196"/>
                    </a:cubicBezTo>
                    <a:cubicBezTo>
                      <a:pt x="48" y="228"/>
                      <a:pt x="48" y="228"/>
                      <a:pt x="48" y="228"/>
                    </a:cubicBezTo>
                    <a:cubicBezTo>
                      <a:pt x="46" y="231"/>
                      <a:pt x="43" y="232"/>
                      <a:pt x="40" y="232"/>
                    </a:cubicBezTo>
                    <a:cubicBezTo>
                      <a:pt x="40" y="232"/>
                      <a:pt x="40" y="232"/>
                      <a:pt x="40" y="232"/>
                    </a:cubicBezTo>
                    <a:cubicBezTo>
                      <a:pt x="37" y="232"/>
                      <a:pt x="34" y="231"/>
                      <a:pt x="32" y="228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1" y="228"/>
                      <a:pt x="30" y="227"/>
                      <a:pt x="30" y="227"/>
                    </a:cubicBezTo>
                    <a:cubicBezTo>
                      <a:pt x="30" y="226"/>
                      <a:pt x="30" y="226"/>
                      <a:pt x="30" y="226"/>
                    </a:cubicBezTo>
                    <a:cubicBezTo>
                      <a:pt x="29" y="226"/>
                      <a:pt x="29" y="225"/>
                      <a:pt x="29" y="225"/>
                    </a:cubicBezTo>
                    <a:cubicBezTo>
                      <a:pt x="29" y="224"/>
                      <a:pt x="29" y="224"/>
                      <a:pt x="29" y="224"/>
                    </a:cubicBezTo>
                    <a:cubicBezTo>
                      <a:pt x="29" y="223"/>
                      <a:pt x="28" y="223"/>
                      <a:pt x="28" y="222"/>
                    </a:cubicBezTo>
                    <a:cubicBezTo>
                      <a:pt x="28" y="222"/>
                      <a:pt x="28" y="221"/>
                      <a:pt x="28" y="220"/>
                    </a:cubicBezTo>
                    <a:cubicBezTo>
                      <a:pt x="28" y="196"/>
                      <a:pt x="28" y="196"/>
                      <a:pt x="28" y="196"/>
                    </a:cubicBezTo>
                    <a:cubicBezTo>
                      <a:pt x="12" y="196"/>
                      <a:pt x="12" y="196"/>
                      <a:pt x="12" y="196"/>
                    </a:cubicBezTo>
                    <a:cubicBezTo>
                      <a:pt x="5" y="196"/>
                      <a:pt x="0" y="191"/>
                      <a:pt x="0" y="18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184"/>
                      <a:pt x="256" y="184"/>
                      <a:pt x="256" y="184"/>
                    </a:cubicBezTo>
                    <a:cubicBezTo>
                      <a:pt x="256" y="191"/>
                      <a:pt x="251" y="196"/>
                      <a:pt x="244" y="196"/>
                    </a:cubicBezTo>
                    <a:moveTo>
                      <a:pt x="232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172"/>
                      <a:pt x="24" y="172"/>
                      <a:pt x="24" y="172"/>
                    </a:cubicBezTo>
                    <a:cubicBezTo>
                      <a:pt x="40" y="172"/>
                      <a:pt x="40" y="172"/>
                      <a:pt x="40" y="172"/>
                    </a:cubicBezTo>
                    <a:cubicBezTo>
                      <a:pt x="52" y="172"/>
                      <a:pt x="52" y="172"/>
                      <a:pt x="52" y="172"/>
                    </a:cubicBezTo>
                    <a:cubicBezTo>
                      <a:pt x="52" y="191"/>
                      <a:pt x="52" y="191"/>
                      <a:pt x="52" y="191"/>
                    </a:cubicBezTo>
                    <a:cubicBezTo>
                      <a:pt x="71" y="172"/>
                      <a:pt x="71" y="172"/>
                      <a:pt x="71" y="172"/>
                    </a:cubicBezTo>
                    <a:cubicBezTo>
                      <a:pt x="104" y="172"/>
                      <a:pt x="104" y="172"/>
                      <a:pt x="104" y="172"/>
                    </a:cubicBezTo>
                    <a:cubicBezTo>
                      <a:pt x="232" y="172"/>
                      <a:pt x="232" y="172"/>
                      <a:pt x="232" y="172"/>
                    </a:cubicBezTo>
                    <a:lnTo>
                      <a:pt x="232" y="2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5" name="Freeform 17">
                <a:extLst>
                  <a:ext uri="{FF2B5EF4-FFF2-40B4-BE49-F238E27FC236}">
                    <a16:creationId xmlns:a16="http://schemas.microsoft.com/office/drawing/2014/main" id="{31F46A56-5A1A-4939-A422-BA5A2AA668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91415" y="6042062"/>
                <a:ext cx="488388" cy="442058"/>
              </a:xfrm>
              <a:custGeom>
                <a:avLst/>
                <a:gdLst>
                  <a:gd name="T0" fmla="*/ 2147483646 w 252"/>
                  <a:gd name="T1" fmla="*/ 2147483646 h 228"/>
                  <a:gd name="T2" fmla="*/ 2147483646 w 252"/>
                  <a:gd name="T3" fmla="*/ 2147483646 h 228"/>
                  <a:gd name="T4" fmla="*/ 2147483646 w 252"/>
                  <a:gd name="T5" fmla="*/ 2147483646 h 228"/>
                  <a:gd name="T6" fmla="*/ 0 w 252"/>
                  <a:gd name="T7" fmla="*/ 2147483646 h 228"/>
                  <a:gd name="T8" fmla="*/ 2147483646 w 252"/>
                  <a:gd name="T9" fmla="*/ 0 h 228"/>
                  <a:gd name="T10" fmla="*/ 2147483646 w 252"/>
                  <a:gd name="T11" fmla="*/ 2147483646 h 228"/>
                  <a:gd name="T12" fmla="*/ 2147483646 w 252"/>
                  <a:gd name="T13" fmla="*/ 2147483646 h 228"/>
                  <a:gd name="T14" fmla="*/ 2147483646 w 252"/>
                  <a:gd name="T15" fmla="*/ 2147483646 h 228"/>
                  <a:gd name="T16" fmla="*/ 2147483646 w 252"/>
                  <a:gd name="T17" fmla="*/ 2147483646 h 228"/>
                  <a:gd name="T18" fmla="*/ 2147483646 w 252"/>
                  <a:gd name="T19" fmla="*/ 2147483646 h 228"/>
                  <a:gd name="T20" fmla="*/ 2147483646 w 252"/>
                  <a:gd name="T21" fmla="*/ 2147483646 h 228"/>
                  <a:gd name="T22" fmla="*/ 2147483646 w 252"/>
                  <a:gd name="T23" fmla="*/ 2147483646 h 228"/>
                  <a:gd name="T24" fmla="*/ 2147483646 w 252"/>
                  <a:gd name="T25" fmla="*/ 2147483646 h 228"/>
                  <a:gd name="T26" fmla="*/ 2147483646 w 252"/>
                  <a:gd name="T27" fmla="*/ 2147483646 h 228"/>
                  <a:gd name="T28" fmla="*/ 2147483646 w 252"/>
                  <a:gd name="T29" fmla="*/ 2147483646 h 228"/>
                  <a:gd name="T30" fmla="*/ 2147483646 w 252"/>
                  <a:gd name="T31" fmla="*/ 2147483646 h 228"/>
                  <a:gd name="T32" fmla="*/ 2147483646 w 252"/>
                  <a:gd name="T33" fmla="*/ 2147483646 h 228"/>
                  <a:gd name="T34" fmla="*/ 2147483646 w 252"/>
                  <a:gd name="T35" fmla="*/ 2147483646 h 228"/>
                  <a:gd name="T36" fmla="*/ 2147483646 w 252"/>
                  <a:gd name="T37" fmla="*/ 2147483646 h 228"/>
                  <a:gd name="T38" fmla="*/ 2147483646 w 252"/>
                  <a:gd name="T39" fmla="*/ 2147483646 h 228"/>
                  <a:gd name="T40" fmla="*/ 2147483646 w 252"/>
                  <a:gd name="T41" fmla="*/ 2147483646 h 228"/>
                  <a:gd name="T42" fmla="*/ 2147483646 w 252"/>
                  <a:gd name="T43" fmla="*/ 2147483646 h 228"/>
                  <a:gd name="T44" fmla="*/ 2147483646 w 252"/>
                  <a:gd name="T45" fmla="*/ 2147483646 h 228"/>
                  <a:gd name="T46" fmla="*/ 2147483646 w 252"/>
                  <a:gd name="T47" fmla="*/ 2147483646 h 228"/>
                  <a:gd name="T48" fmla="*/ 2147483646 w 252"/>
                  <a:gd name="T49" fmla="*/ 2147483646 h 228"/>
                  <a:gd name="T50" fmla="*/ 2147483646 w 252"/>
                  <a:gd name="T51" fmla="*/ 214748364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2" h="228">
                    <a:moveTo>
                      <a:pt x="238" y="69"/>
                    </a:moveTo>
                    <a:cubicBezTo>
                      <a:pt x="209" y="41"/>
                      <a:pt x="169" y="24"/>
                      <a:pt x="126" y="24"/>
                    </a:cubicBezTo>
                    <a:cubicBezTo>
                      <a:pt x="83" y="24"/>
                      <a:pt x="43" y="41"/>
                      <a:pt x="14" y="6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32" y="19"/>
                      <a:pt x="77" y="0"/>
                      <a:pt x="126" y="0"/>
                    </a:cubicBezTo>
                    <a:cubicBezTo>
                      <a:pt x="175" y="0"/>
                      <a:pt x="220" y="19"/>
                      <a:pt x="252" y="50"/>
                    </a:cubicBezTo>
                    <a:lnTo>
                      <a:pt x="238" y="69"/>
                    </a:lnTo>
                    <a:close/>
                    <a:moveTo>
                      <a:pt x="126" y="60"/>
                    </a:moveTo>
                    <a:cubicBezTo>
                      <a:pt x="161" y="60"/>
                      <a:pt x="193" y="75"/>
                      <a:pt x="215" y="98"/>
                    </a:cubicBezTo>
                    <a:cubicBezTo>
                      <a:pt x="200" y="117"/>
                      <a:pt x="200" y="117"/>
                      <a:pt x="200" y="117"/>
                    </a:cubicBezTo>
                    <a:cubicBezTo>
                      <a:pt x="182" y="97"/>
                      <a:pt x="156" y="84"/>
                      <a:pt x="126" y="84"/>
                    </a:cubicBezTo>
                    <a:cubicBezTo>
                      <a:pt x="96" y="84"/>
                      <a:pt x="70" y="97"/>
                      <a:pt x="52" y="117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59" y="75"/>
                      <a:pt x="91" y="60"/>
                      <a:pt x="126" y="60"/>
                    </a:cubicBezTo>
                    <a:moveTo>
                      <a:pt x="126" y="120"/>
                    </a:moveTo>
                    <a:cubicBezTo>
                      <a:pt x="147" y="120"/>
                      <a:pt x="166" y="131"/>
                      <a:pt x="178" y="147"/>
                    </a:cubicBezTo>
                    <a:cubicBezTo>
                      <a:pt x="165" y="164"/>
                      <a:pt x="165" y="164"/>
                      <a:pt x="165" y="164"/>
                    </a:cubicBezTo>
                    <a:cubicBezTo>
                      <a:pt x="156" y="152"/>
                      <a:pt x="142" y="144"/>
                      <a:pt x="126" y="144"/>
                    </a:cubicBezTo>
                    <a:cubicBezTo>
                      <a:pt x="110" y="144"/>
                      <a:pt x="96" y="152"/>
                      <a:pt x="87" y="164"/>
                    </a:cubicBezTo>
                    <a:cubicBezTo>
                      <a:pt x="74" y="147"/>
                      <a:pt x="74" y="147"/>
                      <a:pt x="74" y="147"/>
                    </a:cubicBezTo>
                    <a:cubicBezTo>
                      <a:pt x="86" y="131"/>
                      <a:pt x="105" y="120"/>
                      <a:pt x="126" y="120"/>
                    </a:cubicBezTo>
                    <a:moveTo>
                      <a:pt x="126" y="180"/>
                    </a:moveTo>
                    <a:cubicBezTo>
                      <a:pt x="139" y="180"/>
                      <a:pt x="150" y="191"/>
                      <a:pt x="150" y="204"/>
                    </a:cubicBezTo>
                    <a:cubicBezTo>
                      <a:pt x="150" y="217"/>
                      <a:pt x="139" y="228"/>
                      <a:pt x="126" y="228"/>
                    </a:cubicBezTo>
                    <a:cubicBezTo>
                      <a:pt x="113" y="228"/>
                      <a:pt x="102" y="217"/>
                      <a:pt x="102" y="204"/>
                    </a:cubicBezTo>
                    <a:cubicBezTo>
                      <a:pt x="102" y="191"/>
                      <a:pt x="113" y="180"/>
                      <a:pt x="126" y="18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6" name="Freeform 18">
                <a:extLst>
                  <a:ext uri="{FF2B5EF4-FFF2-40B4-BE49-F238E27FC236}">
                    <a16:creationId xmlns:a16="http://schemas.microsoft.com/office/drawing/2014/main" id="{6A411B6D-5FE8-483D-842E-13673E263E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92235" y="6157885"/>
                <a:ext cx="345539" cy="326234"/>
              </a:xfrm>
              <a:custGeom>
                <a:avLst/>
                <a:gdLst>
                  <a:gd name="T0" fmla="*/ 2147483646 w 178"/>
                  <a:gd name="T1" fmla="*/ 0 h 168"/>
                  <a:gd name="T2" fmla="*/ 2147483646 w 178"/>
                  <a:gd name="T3" fmla="*/ 2147483646 h 168"/>
                  <a:gd name="T4" fmla="*/ 2147483646 w 178"/>
                  <a:gd name="T5" fmla="*/ 2147483646 h 168"/>
                  <a:gd name="T6" fmla="*/ 2147483646 w 178"/>
                  <a:gd name="T7" fmla="*/ 2147483646 h 168"/>
                  <a:gd name="T8" fmla="*/ 2147483646 w 178"/>
                  <a:gd name="T9" fmla="*/ 2147483646 h 168"/>
                  <a:gd name="T10" fmla="*/ 0 w 178"/>
                  <a:gd name="T11" fmla="*/ 2147483646 h 168"/>
                  <a:gd name="T12" fmla="*/ 2147483646 w 178"/>
                  <a:gd name="T13" fmla="*/ 0 h 168"/>
                  <a:gd name="T14" fmla="*/ 2147483646 w 178"/>
                  <a:gd name="T15" fmla="*/ 2147483646 h 168"/>
                  <a:gd name="T16" fmla="*/ 2147483646 w 178"/>
                  <a:gd name="T17" fmla="*/ 2147483646 h 168"/>
                  <a:gd name="T18" fmla="*/ 2147483646 w 178"/>
                  <a:gd name="T19" fmla="*/ 2147483646 h 168"/>
                  <a:gd name="T20" fmla="*/ 2147483646 w 178"/>
                  <a:gd name="T21" fmla="*/ 2147483646 h 168"/>
                  <a:gd name="T22" fmla="*/ 2147483646 w 178"/>
                  <a:gd name="T23" fmla="*/ 2147483646 h 168"/>
                  <a:gd name="T24" fmla="*/ 2147483646 w 178"/>
                  <a:gd name="T25" fmla="*/ 2147483646 h 168"/>
                  <a:gd name="T26" fmla="*/ 2147483646 w 178"/>
                  <a:gd name="T27" fmla="*/ 2147483646 h 168"/>
                  <a:gd name="T28" fmla="*/ 2147483646 w 178"/>
                  <a:gd name="T29" fmla="*/ 2147483646 h 168"/>
                  <a:gd name="T30" fmla="*/ 2147483646 w 178"/>
                  <a:gd name="T31" fmla="*/ 2147483646 h 168"/>
                  <a:gd name="T32" fmla="*/ 2147483646 w 178"/>
                  <a:gd name="T33" fmla="*/ 2147483646 h 168"/>
                  <a:gd name="T34" fmla="*/ 2147483646 w 178"/>
                  <a:gd name="T35" fmla="*/ 2147483646 h 168"/>
                  <a:gd name="T36" fmla="*/ 2147483646 w 178"/>
                  <a:gd name="T37" fmla="*/ 2147483646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8" h="168">
                    <a:moveTo>
                      <a:pt x="89" y="0"/>
                    </a:moveTo>
                    <a:cubicBezTo>
                      <a:pt x="124" y="0"/>
                      <a:pt x="156" y="15"/>
                      <a:pt x="178" y="38"/>
                    </a:cubicBezTo>
                    <a:cubicBezTo>
                      <a:pt x="163" y="57"/>
                      <a:pt x="163" y="57"/>
                      <a:pt x="163" y="57"/>
                    </a:cubicBezTo>
                    <a:cubicBezTo>
                      <a:pt x="145" y="37"/>
                      <a:pt x="119" y="24"/>
                      <a:pt x="89" y="24"/>
                    </a:cubicBezTo>
                    <a:cubicBezTo>
                      <a:pt x="59" y="24"/>
                      <a:pt x="33" y="37"/>
                      <a:pt x="15" y="5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2" y="15"/>
                      <a:pt x="54" y="0"/>
                      <a:pt x="89" y="0"/>
                    </a:cubicBezTo>
                    <a:moveTo>
                      <a:pt x="89" y="60"/>
                    </a:moveTo>
                    <a:cubicBezTo>
                      <a:pt x="110" y="60"/>
                      <a:pt x="129" y="71"/>
                      <a:pt x="141" y="87"/>
                    </a:cubicBezTo>
                    <a:cubicBezTo>
                      <a:pt x="128" y="104"/>
                      <a:pt x="128" y="104"/>
                      <a:pt x="128" y="104"/>
                    </a:cubicBezTo>
                    <a:cubicBezTo>
                      <a:pt x="119" y="92"/>
                      <a:pt x="105" y="84"/>
                      <a:pt x="89" y="84"/>
                    </a:cubicBezTo>
                    <a:cubicBezTo>
                      <a:pt x="73" y="84"/>
                      <a:pt x="59" y="92"/>
                      <a:pt x="50" y="104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49" y="71"/>
                      <a:pt x="68" y="60"/>
                      <a:pt x="89" y="60"/>
                    </a:cubicBezTo>
                    <a:moveTo>
                      <a:pt x="89" y="120"/>
                    </a:moveTo>
                    <a:cubicBezTo>
                      <a:pt x="102" y="120"/>
                      <a:pt x="113" y="131"/>
                      <a:pt x="113" y="144"/>
                    </a:cubicBezTo>
                    <a:cubicBezTo>
                      <a:pt x="113" y="157"/>
                      <a:pt x="102" y="168"/>
                      <a:pt x="89" y="168"/>
                    </a:cubicBezTo>
                    <a:cubicBezTo>
                      <a:pt x="76" y="168"/>
                      <a:pt x="65" y="157"/>
                      <a:pt x="65" y="144"/>
                    </a:cubicBezTo>
                    <a:cubicBezTo>
                      <a:pt x="65" y="131"/>
                      <a:pt x="76" y="120"/>
                      <a:pt x="89" y="12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7" name="Freeform 19">
                <a:extLst>
                  <a:ext uri="{FF2B5EF4-FFF2-40B4-BE49-F238E27FC236}">
                    <a16:creationId xmlns:a16="http://schemas.microsoft.com/office/drawing/2014/main" id="{6B06F4C9-2A6E-4F99-84C3-5FC473C7B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94987" y="6273708"/>
                <a:ext cx="200760" cy="210411"/>
              </a:xfrm>
              <a:custGeom>
                <a:avLst/>
                <a:gdLst>
                  <a:gd name="T0" fmla="*/ 2147483646 w 104"/>
                  <a:gd name="T1" fmla="*/ 0 h 108"/>
                  <a:gd name="T2" fmla="*/ 2147483646 w 104"/>
                  <a:gd name="T3" fmla="*/ 2147483646 h 108"/>
                  <a:gd name="T4" fmla="*/ 2147483646 w 104"/>
                  <a:gd name="T5" fmla="*/ 2147483646 h 108"/>
                  <a:gd name="T6" fmla="*/ 2147483646 w 104"/>
                  <a:gd name="T7" fmla="*/ 2147483646 h 108"/>
                  <a:gd name="T8" fmla="*/ 2147483646 w 104"/>
                  <a:gd name="T9" fmla="*/ 2147483646 h 108"/>
                  <a:gd name="T10" fmla="*/ 0 w 104"/>
                  <a:gd name="T11" fmla="*/ 2147483646 h 108"/>
                  <a:gd name="T12" fmla="*/ 2147483646 w 104"/>
                  <a:gd name="T13" fmla="*/ 0 h 108"/>
                  <a:gd name="T14" fmla="*/ 2147483646 w 104"/>
                  <a:gd name="T15" fmla="*/ 2147483646 h 108"/>
                  <a:gd name="T16" fmla="*/ 2147483646 w 104"/>
                  <a:gd name="T17" fmla="*/ 2147483646 h 108"/>
                  <a:gd name="T18" fmla="*/ 2147483646 w 104"/>
                  <a:gd name="T19" fmla="*/ 2147483646 h 108"/>
                  <a:gd name="T20" fmla="*/ 2147483646 w 104"/>
                  <a:gd name="T21" fmla="*/ 2147483646 h 108"/>
                  <a:gd name="T22" fmla="*/ 2147483646 w 104"/>
                  <a:gd name="T23" fmla="*/ 2147483646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4" h="108">
                    <a:moveTo>
                      <a:pt x="52" y="0"/>
                    </a:moveTo>
                    <a:cubicBezTo>
                      <a:pt x="73" y="0"/>
                      <a:pt x="92" y="11"/>
                      <a:pt x="104" y="27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2" y="32"/>
                      <a:pt x="68" y="24"/>
                      <a:pt x="52" y="24"/>
                    </a:cubicBezTo>
                    <a:cubicBezTo>
                      <a:pt x="36" y="24"/>
                      <a:pt x="22" y="32"/>
                      <a:pt x="13" y="4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2" y="11"/>
                      <a:pt x="31" y="0"/>
                      <a:pt x="52" y="0"/>
                    </a:cubicBezTo>
                    <a:moveTo>
                      <a:pt x="52" y="60"/>
                    </a:moveTo>
                    <a:cubicBezTo>
                      <a:pt x="65" y="60"/>
                      <a:pt x="76" y="71"/>
                      <a:pt x="76" y="84"/>
                    </a:cubicBezTo>
                    <a:cubicBezTo>
                      <a:pt x="76" y="97"/>
                      <a:pt x="65" y="108"/>
                      <a:pt x="52" y="108"/>
                    </a:cubicBezTo>
                    <a:cubicBezTo>
                      <a:pt x="39" y="108"/>
                      <a:pt x="28" y="97"/>
                      <a:pt x="28" y="84"/>
                    </a:cubicBezTo>
                    <a:cubicBezTo>
                      <a:pt x="28" y="71"/>
                      <a:pt x="39" y="60"/>
                      <a:pt x="52" y="6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8" name="Freeform 20">
                <a:extLst>
                  <a:ext uri="{FF2B5EF4-FFF2-40B4-BE49-F238E27FC236}">
                    <a16:creationId xmlns:a16="http://schemas.microsoft.com/office/drawing/2014/main" id="{9F6A4BB4-510C-47BA-A533-55473554CF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75744" y="6125068"/>
                <a:ext cx="498039" cy="291489"/>
              </a:xfrm>
              <a:custGeom>
                <a:avLst/>
                <a:gdLst>
                  <a:gd name="T0" fmla="*/ 2147483646 w 257"/>
                  <a:gd name="T1" fmla="*/ 2147483646 h 150"/>
                  <a:gd name="T2" fmla="*/ 2147483646 w 257"/>
                  <a:gd name="T3" fmla="*/ 2147483646 h 150"/>
                  <a:gd name="T4" fmla="*/ 2147483646 w 257"/>
                  <a:gd name="T5" fmla="*/ 2147483646 h 150"/>
                  <a:gd name="T6" fmla="*/ 2147483646 w 257"/>
                  <a:gd name="T7" fmla="*/ 2147483646 h 150"/>
                  <a:gd name="T8" fmla="*/ 2147483646 w 257"/>
                  <a:gd name="T9" fmla="*/ 2147483646 h 150"/>
                  <a:gd name="T10" fmla="*/ 2147483646 w 257"/>
                  <a:gd name="T11" fmla="*/ 2147483646 h 150"/>
                  <a:gd name="T12" fmla="*/ 2147483646 w 257"/>
                  <a:gd name="T13" fmla="*/ 2147483646 h 150"/>
                  <a:gd name="T14" fmla="*/ 2147483646 w 257"/>
                  <a:gd name="T15" fmla="*/ 2147483646 h 150"/>
                  <a:gd name="T16" fmla="*/ 2147483646 w 257"/>
                  <a:gd name="T17" fmla="*/ 2147483646 h 150"/>
                  <a:gd name="T18" fmla="*/ 2147483646 w 257"/>
                  <a:gd name="T19" fmla="*/ 2147483646 h 150"/>
                  <a:gd name="T20" fmla="*/ 2147483646 w 257"/>
                  <a:gd name="T21" fmla="*/ 2147483646 h 150"/>
                  <a:gd name="T22" fmla="*/ 2147483646 w 257"/>
                  <a:gd name="T23" fmla="*/ 2147483646 h 150"/>
                  <a:gd name="T24" fmla="*/ 2147483646 w 257"/>
                  <a:gd name="T25" fmla="*/ 2147483646 h 150"/>
                  <a:gd name="T26" fmla="*/ 2147483646 w 257"/>
                  <a:gd name="T27" fmla="*/ 2147483646 h 150"/>
                  <a:gd name="T28" fmla="*/ 2147483646 w 257"/>
                  <a:gd name="T29" fmla="*/ 2147483646 h 150"/>
                  <a:gd name="T30" fmla="*/ 2147483646 w 257"/>
                  <a:gd name="T31" fmla="*/ 2147483646 h 150"/>
                  <a:gd name="T32" fmla="*/ 2147483646 w 257"/>
                  <a:gd name="T33" fmla="*/ 2147483646 h 150"/>
                  <a:gd name="T34" fmla="*/ 2147483646 w 257"/>
                  <a:gd name="T35" fmla="*/ 2147483646 h 150"/>
                  <a:gd name="T36" fmla="*/ 2147483646 w 257"/>
                  <a:gd name="T37" fmla="*/ 2147483646 h 150"/>
                  <a:gd name="T38" fmla="*/ 2147483646 w 257"/>
                  <a:gd name="T39" fmla="*/ 2147483646 h 150"/>
                  <a:gd name="T40" fmla="*/ 2147483646 w 257"/>
                  <a:gd name="T41" fmla="*/ 2147483646 h 150"/>
                  <a:gd name="T42" fmla="*/ 2147483646 w 257"/>
                  <a:gd name="T43" fmla="*/ 2147483646 h 150"/>
                  <a:gd name="T44" fmla="*/ 2147483646 w 257"/>
                  <a:gd name="T45" fmla="*/ 2147483646 h 150"/>
                  <a:gd name="T46" fmla="*/ 2147483646 w 257"/>
                  <a:gd name="T47" fmla="*/ 2147483646 h 150"/>
                  <a:gd name="T48" fmla="*/ 2147483646 w 257"/>
                  <a:gd name="T49" fmla="*/ 2147483646 h 150"/>
                  <a:gd name="T50" fmla="*/ 2147483646 w 257"/>
                  <a:gd name="T51" fmla="*/ 2147483646 h 150"/>
                  <a:gd name="T52" fmla="*/ 2147483646 w 257"/>
                  <a:gd name="T53" fmla="*/ 2147483646 h 150"/>
                  <a:gd name="T54" fmla="*/ 2147483646 w 257"/>
                  <a:gd name="T55" fmla="*/ 2147483646 h 150"/>
                  <a:gd name="T56" fmla="*/ 2147483646 w 257"/>
                  <a:gd name="T57" fmla="*/ 2147483646 h 150"/>
                  <a:gd name="T58" fmla="*/ 2147483646 w 257"/>
                  <a:gd name="T59" fmla="*/ 2147483646 h 150"/>
                  <a:gd name="T60" fmla="*/ 2147483646 w 257"/>
                  <a:gd name="T61" fmla="*/ 2147483646 h 150"/>
                  <a:gd name="T62" fmla="*/ 2147483646 w 257"/>
                  <a:gd name="T63" fmla="*/ 2147483646 h 15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57" h="150">
                    <a:moveTo>
                      <a:pt x="257" y="75"/>
                    </a:move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7"/>
                      <a:pt x="257" y="77"/>
                    </a:cubicBezTo>
                    <a:cubicBezTo>
                      <a:pt x="257" y="79"/>
                      <a:pt x="256" y="80"/>
                      <a:pt x="254" y="82"/>
                    </a:cubicBezTo>
                    <a:cubicBezTo>
                      <a:pt x="252" y="85"/>
                      <a:pt x="249" y="88"/>
                      <a:pt x="246" y="91"/>
                    </a:cubicBezTo>
                    <a:cubicBezTo>
                      <a:pt x="230" y="107"/>
                      <a:pt x="211" y="122"/>
                      <a:pt x="191" y="132"/>
                    </a:cubicBezTo>
                    <a:cubicBezTo>
                      <a:pt x="179" y="139"/>
                      <a:pt x="165" y="144"/>
                      <a:pt x="151" y="147"/>
                    </a:cubicBezTo>
                    <a:cubicBezTo>
                      <a:pt x="135" y="150"/>
                      <a:pt x="119" y="150"/>
                      <a:pt x="104" y="146"/>
                    </a:cubicBezTo>
                    <a:cubicBezTo>
                      <a:pt x="92" y="144"/>
                      <a:pt x="80" y="139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101" y="112"/>
                      <a:pt x="101" y="112"/>
                      <a:pt x="101" y="112"/>
                    </a:cubicBezTo>
                    <a:cubicBezTo>
                      <a:pt x="109" y="118"/>
                      <a:pt x="119" y="121"/>
                      <a:pt x="129" y="121"/>
                    </a:cubicBezTo>
                    <a:cubicBezTo>
                      <a:pt x="156" y="121"/>
                      <a:pt x="177" y="100"/>
                      <a:pt x="177" y="73"/>
                    </a:cubicBezTo>
                    <a:cubicBezTo>
                      <a:pt x="177" y="69"/>
                      <a:pt x="177" y="66"/>
                      <a:pt x="176" y="63"/>
                    </a:cubicBezTo>
                    <a:cubicBezTo>
                      <a:pt x="218" y="35"/>
                      <a:pt x="218" y="35"/>
                      <a:pt x="218" y="35"/>
                    </a:cubicBezTo>
                    <a:cubicBezTo>
                      <a:pt x="221" y="37"/>
                      <a:pt x="224" y="39"/>
                      <a:pt x="226" y="41"/>
                    </a:cubicBezTo>
                    <a:cubicBezTo>
                      <a:pt x="236" y="49"/>
                      <a:pt x="246" y="58"/>
                      <a:pt x="254" y="68"/>
                    </a:cubicBezTo>
                    <a:cubicBezTo>
                      <a:pt x="256" y="70"/>
                      <a:pt x="257" y="71"/>
                      <a:pt x="257" y="73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7" y="74"/>
                      <a:pt x="257" y="74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moveTo>
                      <a:pt x="129" y="97"/>
                    </a:moveTo>
                    <a:cubicBezTo>
                      <a:pt x="127" y="97"/>
                      <a:pt x="126" y="97"/>
                      <a:pt x="124" y="97"/>
                    </a:cubicBezTo>
                    <a:cubicBezTo>
                      <a:pt x="152" y="78"/>
                      <a:pt x="152" y="78"/>
                      <a:pt x="152" y="78"/>
                    </a:cubicBezTo>
                    <a:cubicBezTo>
                      <a:pt x="150" y="89"/>
                      <a:pt x="141" y="97"/>
                      <a:pt x="129" y="97"/>
                    </a:cubicBezTo>
                    <a:moveTo>
                      <a:pt x="234" y="12"/>
                    </a:moveTo>
                    <a:cubicBezTo>
                      <a:pt x="26" y="148"/>
                      <a:pt x="26" y="148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5" y="149"/>
                      <a:pt x="24" y="149"/>
                      <a:pt x="23" y="149"/>
                    </a:cubicBezTo>
                    <a:cubicBezTo>
                      <a:pt x="20" y="149"/>
                      <a:pt x="17" y="146"/>
                      <a:pt x="17" y="143"/>
                    </a:cubicBezTo>
                    <a:cubicBezTo>
                      <a:pt x="17" y="141"/>
                      <a:pt x="18" y="139"/>
                      <a:pt x="20" y="138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8" y="2"/>
                      <a:pt x="228" y="2"/>
                      <a:pt x="228" y="2"/>
                    </a:cubicBezTo>
                    <a:cubicBezTo>
                      <a:pt x="229" y="1"/>
                      <a:pt x="230" y="1"/>
                      <a:pt x="231" y="1"/>
                    </a:cubicBezTo>
                    <a:cubicBezTo>
                      <a:pt x="234" y="1"/>
                      <a:pt x="237" y="4"/>
                      <a:pt x="237" y="7"/>
                    </a:cubicBezTo>
                    <a:cubicBezTo>
                      <a:pt x="237" y="9"/>
                      <a:pt x="236" y="11"/>
                      <a:pt x="234" y="12"/>
                    </a:cubicBezTo>
                    <a:close/>
                    <a:moveTo>
                      <a:pt x="129" y="49"/>
                    </a:moveTo>
                    <a:cubicBezTo>
                      <a:pt x="131" y="49"/>
                      <a:pt x="133" y="49"/>
                      <a:pt x="136" y="50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7" y="58"/>
                      <a:pt x="117" y="49"/>
                      <a:pt x="129" y="49"/>
                    </a:cubicBezTo>
                    <a:moveTo>
                      <a:pt x="158" y="35"/>
                    </a:moveTo>
                    <a:cubicBezTo>
                      <a:pt x="150" y="29"/>
                      <a:pt x="140" y="25"/>
                      <a:pt x="129" y="25"/>
                    </a:cubicBezTo>
                    <a:cubicBezTo>
                      <a:pt x="102" y="25"/>
                      <a:pt x="81" y="46"/>
                      <a:pt x="81" y="73"/>
                    </a:cubicBezTo>
                    <a:cubicBezTo>
                      <a:pt x="81" y="77"/>
                      <a:pt x="82" y="81"/>
                      <a:pt x="83" y="85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39" y="114"/>
                      <a:pt x="39" y="114"/>
                      <a:pt x="39" y="114"/>
                    </a:cubicBezTo>
                    <a:cubicBezTo>
                      <a:pt x="36" y="113"/>
                      <a:pt x="34" y="111"/>
                      <a:pt x="31" y="109"/>
                    </a:cubicBezTo>
                    <a:cubicBezTo>
                      <a:pt x="22" y="101"/>
                      <a:pt x="12" y="92"/>
                      <a:pt x="4" y="82"/>
                    </a:cubicBezTo>
                    <a:cubicBezTo>
                      <a:pt x="0" y="78"/>
                      <a:pt x="0" y="72"/>
                      <a:pt x="4" y="68"/>
                    </a:cubicBezTo>
                    <a:cubicBezTo>
                      <a:pt x="6" y="65"/>
                      <a:pt x="9" y="62"/>
                      <a:pt x="12" y="59"/>
                    </a:cubicBezTo>
                    <a:cubicBezTo>
                      <a:pt x="28" y="43"/>
                      <a:pt x="47" y="28"/>
                      <a:pt x="67" y="18"/>
                    </a:cubicBezTo>
                    <a:cubicBezTo>
                      <a:pt x="79" y="11"/>
                      <a:pt x="93" y="6"/>
                      <a:pt x="107" y="3"/>
                    </a:cubicBezTo>
                    <a:cubicBezTo>
                      <a:pt x="123" y="0"/>
                      <a:pt x="138" y="0"/>
                      <a:pt x="154" y="4"/>
                    </a:cubicBezTo>
                    <a:cubicBezTo>
                      <a:pt x="166" y="6"/>
                      <a:pt x="177" y="10"/>
                      <a:pt x="187" y="16"/>
                    </a:cubicBezTo>
                    <a:cubicBezTo>
                      <a:pt x="185" y="17"/>
                      <a:pt x="185" y="17"/>
                      <a:pt x="185" y="17"/>
                    </a:cubicBezTo>
                    <a:lnTo>
                      <a:pt x="158" y="3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19" name="Freeform 21">
                <a:extLst>
                  <a:ext uri="{FF2B5EF4-FFF2-40B4-BE49-F238E27FC236}">
                    <a16:creationId xmlns:a16="http://schemas.microsoft.com/office/drawing/2014/main" id="{B3721C93-BCFE-45F4-89CC-24A3D57D46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5140" y="6125068"/>
                <a:ext cx="499970" cy="291489"/>
              </a:xfrm>
              <a:custGeom>
                <a:avLst/>
                <a:gdLst>
                  <a:gd name="T0" fmla="*/ 2147483646 w 257"/>
                  <a:gd name="T1" fmla="*/ 2147483646 h 150"/>
                  <a:gd name="T2" fmla="*/ 2147483646 w 257"/>
                  <a:gd name="T3" fmla="*/ 2147483646 h 150"/>
                  <a:gd name="T4" fmla="*/ 2147483646 w 257"/>
                  <a:gd name="T5" fmla="*/ 2147483646 h 150"/>
                  <a:gd name="T6" fmla="*/ 2147483646 w 257"/>
                  <a:gd name="T7" fmla="*/ 2147483646 h 150"/>
                  <a:gd name="T8" fmla="*/ 2147483646 w 257"/>
                  <a:gd name="T9" fmla="*/ 2147483646 h 150"/>
                  <a:gd name="T10" fmla="*/ 2147483646 w 257"/>
                  <a:gd name="T11" fmla="*/ 2147483646 h 150"/>
                  <a:gd name="T12" fmla="*/ 2147483646 w 257"/>
                  <a:gd name="T13" fmla="*/ 2147483646 h 150"/>
                  <a:gd name="T14" fmla="*/ 2147483646 w 257"/>
                  <a:gd name="T15" fmla="*/ 2147483646 h 150"/>
                  <a:gd name="T16" fmla="*/ 2147483646 w 257"/>
                  <a:gd name="T17" fmla="*/ 2147483646 h 150"/>
                  <a:gd name="T18" fmla="*/ 2147483646 w 257"/>
                  <a:gd name="T19" fmla="*/ 2147483646 h 150"/>
                  <a:gd name="T20" fmla="*/ 2147483646 w 257"/>
                  <a:gd name="T21" fmla="*/ 2147483646 h 150"/>
                  <a:gd name="T22" fmla="*/ 2147483646 w 257"/>
                  <a:gd name="T23" fmla="*/ 2147483646 h 150"/>
                  <a:gd name="T24" fmla="*/ 2147483646 w 257"/>
                  <a:gd name="T25" fmla="*/ 2147483646 h 150"/>
                  <a:gd name="T26" fmla="*/ 2147483646 w 257"/>
                  <a:gd name="T27" fmla="*/ 2147483646 h 150"/>
                  <a:gd name="T28" fmla="*/ 2147483646 w 257"/>
                  <a:gd name="T29" fmla="*/ 2147483646 h 150"/>
                  <a:gd name="T30" fmla="*/ 2147483646 w 257"/>
                  <a:gd name="T31" fmla="*/ 2147483646 h 150"/>
                  <a:gd name="T32" fmla="*/ 2147483646 w 257"/>
                  <a:gd name="T33" fmla="*/ 2147483646 h 150"/>
                  <a:gd name="T34" fmla="*/ 2147483646 w 257"/>
                  <a:gd name="T35" fmla="*/ 2147483646 h 150"/>
                  <a:gd name="T36" fmla="*/ 2147483646 w 257"/>
                  <a:gd name="T37" fmla="*/ 2147483646 h 150"/>
                  <a:gd name="T38" fmla="*/ 2147483646 w 257"/>
                  <a:gd name="T39" fmla="*/ 2147483646 h 150"/>
                  <a:gd name="T40" fmla="*/ 2147483646 w 257"/>
                  <a:gd name="T41" fmla="*/ 2147483646 h 150"/>
                  <a:gd name="T42" fmla="*/ 2147483646 w 257"/>
                  <a:gd name="T43" fmla="*/ 2147483646 h 150"/>
                  <a:gd name="T44" fmla="*/ 2147483646 w 257"/>
                  <a:gd name="T45" fmla="*/ 2147483646 h 150"/>
                  <a:gd name="T46" fmla="*/ 2147483646 w 257"/>
                  <a:gd name="T47" fmla="*/ 2147483646 h 150"/>
                  <a:gd name="T48" fmla="*/ 2147483646 w 257"/>
                  <a:gd name="T49" fmla="*/ 2147483646 h 150"/>
                  <a:gd name="T50" fmla="*/ 2147483646 w 257"/>
                  <a:gd name="T51" fmla="*/ 2147483646 h 150"/>
                  <a:gd name="T52" fmla="*/ 2147483646 w 257"/>
                  <a:gd name="T53" fmla="*/ 2147483646 h 150"/>
                  <a:gd name="T54" fmla="*/ 2147483646 w 257"/>
                  <a:gd name="T55" fmla="*/ 2147483646 h 150"/>
                  <a:gd name="T56" fmla="*/ 2147483646 w 257"/>
                  <a:gd name="T57" fmla="*/ 2147483646 h 150"/>
                  <a:gd name="T58" fmla="*/ 2147483646 w 257"/>
                  <a:gd name="T59" fmla="*/ 2147483646 h 150"/>
                  <a:gd name="T60" fmla="*/ 2147483646 w 257"/>
                  <a:gd name="T61" fmla="*/ 2147483646 h 150"/>
                  <a:gd name="T62" fmla="*/ 2147483646 w 257"/>
                  <a:gd name="T63" fmla="*/ 2147483646 h 150"/>
                  <a:gd name="T64" fmla="*/ 2147483646 w 257"/>
                  <a:gd name="T65" fmla="*/ 2147483646 h 150"/>
                  <a:gd name="T66" fmla="*/ 2147483646 w 257"/>
                  <a:gd name="T67" fmla="*/ 2147483646 h 150"/>
                  <a:gd name="T68" fmla="*/ 2147483646 w 257"/>
                  <a:gd name="T69" fmla="*/ 2147483646 h 150"/>
                  <a:gd name="T70" fmla="*/ 2147483646 w 257"/>
                  <a:gd name="T71" fmla="*/ 2147483646 h 150"/>
                  <a:gd name="T72" fmla="*/ 2147483646 w 257"/>
                  <a:gd name="T73" fmla="*/ 2147483646 h 150"/>
                  <a:gd name="T74" fmla="*/ 2147483646 w 257"/>
                  <a:gd name="T75" fmla="*/ 2147483646 h 1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57" h="150">
                    <a:moveTo>
                      <a:pt x="257" y="75"/>
                    </a:move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6"/>
                      <a:pt x="257" y="76"/>
                    </a:cubicBezTo>
                    <a:cubicBezTo>
                      <a:pt x="257" y="76"/>
                      <a:pt x="257" y="77"/>
                      <a:pt x="257" y="77"/>
                    </a:cubicBezTo>
                    <a:cubicBezTo>
                      <a:pt x="257" y="79"/>
                      <a:pt x="256" y="80"/>
                      <a:pt x="254" y="82"/>
                    </a:cubicBezTo>
                    <a:cubicBezTo>
                      <a:pt x="252" y="85"/>
                      <a:pt x="249" y="88"/>
                      <a:pt x="246" y="91"/>
                    </a:cubicBezTo>
                    <a:cubicBezTo>
                      <a:pt x="230" y="107"/>
                      <a:pt x="211" y="122"/>
                      <a:pt x="191" y="132"/>
                    </a:cubicBezTo>
                    <a:cubicBezTo>
                      <a:pt x="179" y="139"/>
                      <a:pt x="165" y="144"/>
                      <a:pt x="151" y="147"/>
                    </a:cubicBezTo>
                    <a:cubicBezTo>
                      <a:pt x="135" y="150"/>
                      <a:pt x="119" y="150"/>
                      <a:pt x="104" y="146"/>
                    </a:cubicBezTo>
                    <a:cubicBezTo>
                      <a:pt x="77" y="141"/>
                      <a:pt x="53" y="126"/>
                      <a:pt x="31" y="109"/>
                    </a:cubicBezTo>
                    <a:cubicBezTo>
                      <a:pt x="22" y="101"/>
                      <a:pt x="12" y="92"/>
                      <a:pt x="4" y="82"/>
                    </a:cubicBezTo>
                    <a:cubicBezTo>
                      <a:pt x="0" y="78"/>
                      <a:pt x="0" y="72"/>
                      <a:pt x="4" y="68"/>
                    </a:cubicBezTo>
                    <a:cubicBezTo>
                      <a:pt x="6" y="65"/>
                      <a:pt x="9" y="62"/>
                      <a:pt x="12" y="59"/>
                    </a:cubicBezTo>
                    <a:cubicBezTo>
                      <a:pt x="28" y="43"/>
                      <a:pt x="47" y="28"/>
                      <a:pt x="67" y="18"/>
                    </a:cubicBezTo>
                    <a:cubicBezTo>
                      <a:pt x="79" y="11"/>
                      <a:pt x="93" y="6"/>
                      <a:pt x="107" y="3"/>
                    </a:cubicBezTo>
                    <a:cubicBezTo>
                      <a:pt x="123" y="0"/>
                      <a:pt x="138" y="0"/>
                      <a:pt x="154" y="4"/>
                    </a:cubicBezTo>
                    <a:cubicBezTo>
                      <a:pt x="181" y="9"/>
                      <a:pt x="205" y="24"/>
                      <a:pt x="226" y="41"/>
                    </a:cubicBezTo>
                    <a:cubicBezTo>
                      <a:pt x="236" y="49"/>
                      <a:pt x="246" y="58"/>
                      <a:pt x="254" y="68"/>
                    </a:cubicBezTo>
                    <a:cubicBezTo>
                      <a:pt x="256" y="70"/>
                      <a:pt x="257" y="71"/>
                      <a:pt x="257" y="73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7" y="74"/>
                      <a:pt x="257" y="74"/>
                      <a:pt x="257" y="74"/>
                    </a:cubicBezTo>
                    <a:cubicBezTo>
                      <a:pt x="257" y="74"/>
                      <a:pt x="257" y="74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moveTo>
                      <a:pt x="129" y="25"/>
                    </a:moveTo>
                    <a:cubicBezTo>
                      <a:pt x="102" y="25"/>
                      <a:pt x="81" y="46"/>
                      <a:pt x="81" y="73"/>
                    </a:cubicBezTo>
                    <a:cubicBezTo>
                      <a:pt x="81" y="100"/>
                      <a:pt x="102" y="121"/>
                      <a:pt x="129" y="121"/>
                    </a:cubicBezTo>
                    <a:cubicBezTo>
                      <a:pt x="156" y="121"/>
                      <a:pt x="177" y="100"/>
                      <a:pt x="177" y="73"/>
                    </a:cubicBezTo>
                    <a:cubicBezTo>
                      <a:pt x="177" y="46"/>
                      <a:pt x="156" y="25"/>
                      <a:pt x="129" y="25"/>
                    </a:cubicBezTo>
                    <a:moveTo>
                      <a:pt x="129" y="97"/>
                    </a:moveTo>
                    <a:cubicBezTo>
                      <a:pt x="116" y="97"/>
                      <a:pt x="105" y="86"/>
                      <a:pt x="105" y="73"/>
                    </a:cubicBezTo>
                    <a:cubicBezTo>
                      <a:pt x="105" y="60"/>
                      <a:pt x="116" y="49"/>
                      <a:pt x="129" y="49"/>
                    </a:cubicBezTo>
                    <a:cubicBezTo>
                      <a:pt x="142" y="49"/>
                      <a:pt x="153" y="60"/>
                      <a:pt x="153" y="73"/>
                    </a:cubicBezTo>
                    <a:cubicBezTo>
                      <a:pt x="153" y="86"/>
                      <a:pt x="142" y="97"/>
                      <a:pt x="129" y="97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0" name="Freeform 22">
                <a:extLst>
                  <a:ext uri="{FF2B5EF4-FFF2-40B4-BE49-F238E27FC236}">
                    <a16:creationId xmlns:a16="http://schemas.microsoft.com/office/drawing/2014/main" id="{4D8B3B2B-3A7B-44C7-BCF9-3ED45635E5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38398" y="6043991"/>
                <a:ext cx="496108" cy="461363"/>
              </a:xfrm>
              <a:custGeom>
                <a:avLst/>
                <a:gdLst>
                  <a:gd name="T0" fmla="*/ 2147483646 w 256"/>
                  <a:gd name="T1" fmla="*/ 2147483646 h 238"/>
                  <a:gd name="T2" fmla="*/ 2147483646 w 256"/>
                  <a:gd name="T3" fmla="*/ 2147483646 h 238"/>
                  <a:gd name="T4" fmla="*/ 2147483646 w 256"/>
                  <a:gd name="T5" fmla="*/ 2147483646 h 238"/>
                  <a:gd name="T6" fmla="*/ 2147483646 w 256"/>
                  <a:gd name="T7" fmla="*/ 2147483646 h 238"/>
                  <a:gd name="T8" fmla="*/ 2147483646 w 256"/>
                  <a:gd name="T9" fmla="*/ 0 h 238"/>
                  <a:gd name="T10" fmla="*/ 2147483646 w 256"/>
                  <a:gd name="T11" fmla="*/ 2147483646 h 238"/>
                  <a:gd name="T12" fmla="*/ 2147483646 w 256"/>
                  <a:gd name="T13" fmla="*/ 2147483646 h 238"/>
                  <a:gd name="T14" fmla="*/ 2147483646 w 256"/>
                  <a:gd name="T15" fmla="*/ 2147483646 h 238"/>
                  <a:gd name="T16" fmla="*/ 2147483646 w 256"/>
                  <a:gd name="T17" fmla="*/ 2147483646 h 238"/>
                  <a:gd name="T18" fmla="*/ 2147483646 w 256"/>
                  <a:gd name="T19" fmla="*/ 2147483646 h 238"/>
                  <a:gd name="T20" fmla="*/ 2147483646 w 256"/>
                  <a:gd name="T21" fmla="*/ 2147483646 h 238"/>
                  <a:gd name="T22" fmla="*/ 2147483646 w 256"/>
                  <a:gd name="T23" fmla="*/ 2147483646 h 238"/>
                  <a:gd name="T24" fmla="*/ 2147483646 w 256"/>
                  <a:gd name="T25" fmla="*/ 2147483646 h 238"/>
                  <a:gd name="T26" fmla="*/ 2147483646 w 256"/>
                  <a:gd name="T27" fmla="*/ 2147483646 h 238"/>
                  <a:gd name="T28" fmla="*/ 2147483646 w 256"/>
                  <a:gd name="T29" fmla="*/ 2147483646 h 238"/>
                  <a:gd name="T30" fmla="*/ 2147483646 w 256"/>
                  <a:gd name="T31" fmla="*/ 2147483646 h 238"/>
                  <a:gd name="T32" fmla="*/ 2147483646 w 256"/>
                  <a:gd name="T33" fmla="*/ 2147483646 h 238"/>
                  <a:gd name="T34" fmla="*/ 2147483646 w 256"/>
                  <a:gd name="T35" fmla="*/ 2147483646 h 238"/>
                  <a:gd name="T36" fmla="*/ 2147483646 w 256"/>
                  <a:gd name="T37" fmla="*/ 2147483646 h 238"/>
                  <a:gd name="T38" fmla="*/ 2147483646 w 256"/>
                  <a:gd name="T39" fmla="*/ 2147483646 h 238"/>
                  <a:gd name="T40" fmla="*/ 2147483646 w 256"/>
                  <a:gd name="T41" fmla="*/ 2147483646 h 238"/>
                  <a:gd name="T42" fmla="*/ 2147483646 w 256"/>
                  <a:gd name="T43" fmla="*/ 2147483646 h 238"/>
                  <a:gd name="T44" fmla="*/ 2147483646 w 256"/>
                  <a:gd name="T45" fmla="*/ 2147483646 h 238"/>
                  <a:gd name="T46" fmla="*/ 2147483646 w 256"/>
                  <a:gd name="T47" fmla="*/ 2147483646 h 238"/>
                  <a:gd name="T48" fmla="*/ 2147483646 w 256"/>
                  <a:gd name="T49" fmla="*/ 2147483646 h 238"/>
                  <a:gd name="T50" fmla="*/ 2147483646 w 256"/>
                  <a:gd name="T51" fmla="*/ 2147483646 h 238"/>
                  <a:gd name="T52" fmla="*/ 0 w 256"/>
                  <a:gd name="T53" fmla="*/ 2147483646 h 238"/>
                  <a:gd name="T54" fmla="*/ 0 w 256"/>
                  <a:gd name="T55" fmla="*/ 2147483646 h 238"/>
                  <a:gd name="T56" fmla="*/ 2147483646 w 256"/>
                  <a:gd name="T57" fmla="*/ 2147483646 h 238"/>
                  <a:gd name="T58" fmla="*/ 2147483646 w 256"/>
                  <a:gd name="T59" fmla="*/ 2147483646 h 238"/>
                  <a:gd name="T60" fmla="*/ 2147483646 w 256"/>
                  <a:gd name="T61" fmla="*/ 2147483646 h 238"/>
                  <a:gd name="T62" fmla="*/ 2147483646 w 256"/>
                  <a:gd name="T63" fmla="*/ 2147483646 h 238"/>
                  <a:gd name="T64" fmla="*/ 2147483646 w 256"/>
                  <a:gd name="T65" fmla="*/ 2147483646 h 238"/>
                  <a:gd name="T66" fmla="*/ 2147483646 w 256"/>
                  <a:gd name="T67" fmla="*/ 2147483646 h 238"/>
                  <a:gd name="T68" fmla="*/ 2147483646 w 256"/>
                  <a:gd name="T69" fmla="*/ 2147483646 h 238"/>
                  <a:gd name="T70" fmla="*/ 2147483646 w 256"/>
                  <a:gd name="T71" fmla="*/ 2147483646 h 238"/>
                  <a:gd name="T72" fmla="*/ 2147483646 w 256"/>
                  <a:gd name="T73" fmla="*/ 2147483646 h 238"/>
                  <a:gd name="T74" fmla="*/ 2147483646 w 256"/>
                  <a:gd name="T75" fmla="*/ 2147483646 h 238"/>
                  <a:gd name="T76" fmla="*/ 2147483646 w 256"/>
                  <a:gd name="T77" fmla="*/ 2147483646 h 238"/>
                  <a:gd name="T78" fmla="*/ 2147483646 w 256"/>
                  <a:gd name="T79" fmla="*/ 2147483646 h 238"/>
                  <a:gd name="T80" fmla="*/ 2147483646 w 256"/>
                  <a:gd name="T81" fmla="*/ 2147483646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56" h="238">
                    <a:moveTo>
                      <a:pt x="210" y="238"/>
                    </a:moveTo>
                    <a:cubicBezTo>
                      <a:pt x="199" y="226"/>
                      <a:pt x="199" y="226"/>
                      <a:pt x="199" y="226"/>
                    </a:cubicBezTo>
                    <a:cubicBezTo>
                      <a:pt x="224" y="198"/>
                      <a:pt x="240" y="160"/>
                      <a:pt x="240" y="119"/>
                    </a:cubicBezTo>
                    <a:cubicBezTo>
                      <a:pt x="240" y="78"/>
                      <a:pt x="224" y="40"/>
                      <a:pt x="199" y="12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39" y="32"/>
                      <a:pt x="256" y="73"/>
                      <a:pt x="256" y="119"/>
                    </a:cubicBezTo>
                    <a:cubicBezTo>
                      <a:pt x="256" y="165"/>
                      <a:pt x="239" y="206"/>
                      <a:pt x="210" y="238"/>
                    </a:cubicBezTo>
                    <a:moveTo>
                      <a:pt x="179" y="206"/>
                    </a:moveTo>
                    <a:cubicBezTo>
                      <a:pt x="167" y="195"/>
                      <a:pt x="167" y="195"/>
                      <a:pt x="167" y="195"/>
                    </a:cubicBezTo>
                    <a:cubicBezTo>
                      <a:pt x="185" y="175"/>
                      <a:pt x="196" y="148"/>
                      <a:pt x="196" y="119"/>
                    </a:cubicBezTo>
                    <a:cubicBezTo>
                      <a:pt x="196" y="90"/>
                      <a:pt x="185" y="63"/>
                      <a:pt x="167" y="43"/>
                    </a:cubicBezTo>
                    <a:cubicBezTo>
                      <a:pt x="179" y="32"/>
                      <a:pt x="179" y="32"/>
                      <a:pt x="179" y="32"/>
                    </a:cubicBezTo>
                    <a:cubicBezTo>
                      <a:pt x="199" y="55"/>
                      <a:pt x="212" y="85"/>
                      <a:pt x="212" y="119"/>
                    </a:cubicBezTo>
                    <a:cubicBezTo>
                      <a:pt x="212" y="153"/>
                      <a:pt x="199" y="183"/>
                      <a:pt x="179" y="206"/>
                    </a:cubicBezTo>
                    <a:moveTo>
                      <a:pt x="148" y="175"/>
                    </a:moveTo>
                    <a:cubicBezTo>
                      <a:pt x="136" y="164"/>
                      <a:pt x="136" y="164"/>
                      <a:pt x="136" y="164"/>
                    </a:cubicBezTo>
                    <a:cubicBezTo>
                      <a:pt x="146" y="152"/>
                      <a:pt x="152" y="136"/>
                      <a:pt x="152" y="119"/>
                    </a:cubicBezTo>
                    <a:cubicBezTo>
                      <a:pt x="152" y="102"/>
                      <a:pt x="146" y="86"/>
                      <a:pt x="136" y="74"/>
                    </a:cubicBezTo>
                    <a:cubicBezTo>
                      <a:pt x="148" y="63"/>
                      <a:pt x="148" y="63"/>
                      <a:pt x="148" y="63"/>
                    </a:cubicBezTo>
                    <a:cubicBezTo>
                      <a:pt x="160" y="78"/>
                      <a:pt x="168" y="98"/>
                      <a:pt x="168" y="119"/>
                    </a:cubicBezTo>
                    <a:cubicBezTo>
                      <a:pt x="168" y="140"/>
                      <a:pt x="160" y="160"/>
                      <a:pt x="148" y="175"/>
                    </a:cubicBezTo>
                    <a:moveTo>
                      <a:pt x="100" y="183"/>
                    </a:moveTo>
                    <a:cubicBezTo>
                      <a:pt x="97" y="183"/>
                      <a:pt x="95" y="182"/>
                      <a:pt x="93" y="181"/>
                    </a:cubicBezTo>
                    <a:cubicBezTo>
                      <a:pt x="93" y="181"/>
                      <a:pt x="93" y="181"/>
                      <a:pt x="93" y="181"/>
                    </a:cubicBezTo>
                    <a:cubicBezTo>
                      <a:pt x="52" y="151"/>
                      <a:pt x="52" y="151"/>
                      <a:pt x="52" y="151"/>
                    </a:cubicBezTo>
                    <a:cubicBezTo>
                      <a:pt x="12" y="151"/>
                      <a:pt x="12" y="151"/>
                      <a:pt x="12" y="151"/>
                    </a:cubicBezTo>
                    <a:cubicBezTo>
                      <a:pt x="5" y="151"/>
                      <a:pt x="0" y="146"/>
                      <a:pt x="0" y="13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2"/>
                      <a:pt x="5" y="87"/>
                      <a:pt x="12" y="87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5" y="52"/>
                      <a:pt x="97" y="51"/>
                      <a:pt x="100" y="51"/>
                    </a:cubicBezTo>
                    <a:cubicBezTo>
                      <a:pt x="107" y="51"/>
                      <a:pt x="112" y="56"/>
                      <a:pt x="112" y="63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71"/>
                      <a:pt x="112" y="171"/>
                      <a:pt x="112" y="171"/>
                    </a:cubicBezTo>
                    <a:cubicBezTo>
                      <a:pt x="112" y="178"/>
                      <a:pt x="107" y="183"/>
                      <a:pt x="100" y="183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1" name="Freeform 23">
                <a:extLst>
                  <a:ext uri="{FF2B5EF4-FFF2-40B4-BE49-F238E27FC236}">
                    <a16:creationId xmlns:a16="http://schemas.microsoft.com/office/drawing/2014/main" id="{E4273418-9922-4542-BC49-8DC5A97D6B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67793" y="6105764"/>
                <a:ext cx="411173" cy="337818"/>
              </a:xfrm>
              <a:custGeom>
                <a:avLst/>
                <a:gdLst>
                  <a:gd name="T0" fmla="*/ 2147483646 w 212"/>
                  <a:gd name="T1" fmla="*/ 2147483646 h 174"/>
                  <a:gd name="T2" fmla="*/ 2147483646 w 212"/>
                  <a:gd name="T3" fmla="*/ 2147483646 h 174"/>
                  <a:gd name="T4" fmla="*/ 2147483646 w 212"/>
                  <a:gd name="T5" fmla="*/ 2147483646 h 174"/>
                  <a:gd name="T6" fmla="*/ 2147483646 w 212"/>
                  <a:gd name="T7" fmla="*/ 2147483646 h 174"/>
                  <a:gd name="T8" fmla="*/ 2147483646 w 212"/>
                  <a:gd name="T9" fmla="*/ 0 h 174"/>
                  <a:gd name="T10" fmla="*/ 2147483646 w 212"/>
                  <a:gd name="T11" fmla="*/ 2147483646 h 174"/>
                  <a:gd name="T12" fmla="*/ 2147483646 w 212"/>
                  <a:gd name="T13" fmla="*/ 2147483646 h 174"/>
                  <a:gd name="T14" fmla="*/ 2147483646 w 212"/>
                  <a:gd name="T15" fmla="*/ 2147483646 h 174"/>
                  <a:gd name="T16" fmla="*/ 2147483646 w 212"/>
                  <a:gd name="T17" fmla="*/ 2147483646 h 174"/>
                  <a:gd name="T18" fmla="*/ 2147483646 w 212"/>
                  <a:gd name="T19" fmla="*/ 2147483646 h 174"/>
                  <a:gd name="T20" fmla="*/ 2147483646 w 212"/>
                  <a:gd name="T21" fmla="*/ 2147483646 h 174"/>
                  <a:gd name="T22" fmla="*/ 2147483646 w 212"/>
                  <a:gd name="T23" fmla="*/ 2147483646 h 174"/>
                  <a:gd name="T24" fmla="*/ 2147483646 w 212"/>
                  <a:gd name="T25" fmla="*/ 2147483646 h 174"/>
                  <a:gd name="T26" fmla="*/ 2147483646 w 212"/>
                  <a:gd name="T27" fmla="*/ 2147483646 h 174"/>
                  <a:gd name="T28" fmla="*/ 2147483646 w 212"/>
                  <a:gd name="T29" fmla="*/ 2147483646 h 174"/>
                  <a:gd name="T30" fmla="*/ 2147483646 w 212"/>
                  <a:gd name="T31" fmla="*/ 2147483646 h 174"/>
                  <a:gd name="T32" fmla="*/ 2147483646 w 212"/>
                  <a:gd name="T33" fmla="*/ 2147483646 h 174"/>
                  <a:gd name="T34" fmla="*/ 2147483646 w 212"/>
                  <a:gd name="T35" fmla="*/ 2147483646 h 174"/>
                  <a:gd name="T36" fmla="*/ 2147483646 w 212"/>
                  <a:gd name="T37" fmla="*/ 2147483646 h 174"/>
                  <a:gd name="T38" fmla="*/ 0 w 212"/>
                  <a:gd name="T39" fmla="*/ 2147483646 h 174"/>
                  <a:gd name="T40" fmla="*/ 0 w 212"/>
                  <a:gd name="T41" fmla="*/ 2147483646 h 174"/>
                  <a:gd name="T42" fmla="*/ 2147483646 w 212"/>
                  <a:gd name="T43" fmla="*/ 2147483646 h 174"/>
                  <a:gd name="T44" fmla="*/ 2147483646 w 212"/>
                  <a:gd name="T45" fmla="*/ 2147483646 h 174"/>
                  <a:gd name="T46" fmla="*/ 2147483646 w 212"/>
                  <a:gd name="T47" fmla="*/ 2147483646 h 174"/>
                  <a:gd name="T48" fmla="*/ 2147483646 w 212"/>
                  <a:gd name="T49" fmla="*/ 2147483646 h 174"/>
                  <a:gd name="T50" fmla="*/ 2147483646 w 212"/>
                  <a:gd name="T51" fmla="*/ 2147483646 h 174"/>
                  <a:gd name="T52" fmla="*/ 2147483646 w 212"/>
                  <a:gd name="T53" fmla="*/ 2147483646 h 174"/>
                  <a:gd name="T54" fmla="*/ 2147483646 w 212"/>
                  <a:gd name="T55" fmla="*/ 2147483646 h 174"/>
                  <a:gd name="T56" fmla="*/ 2147483646 w 212"/>
                  <a:gd name="T57" fmla="*/ 2147483646 h 174"/>
                  <a:gd name="T58" fmla="*/ 2147483646 w 212"/>
                  <a:gd name="T59" fmla="*/ 2147483646 h 174"/>
                  <a:gd name="T60" fmla="*/ 2147483646 w 212"/>
                  <a:gd name="T61" fmla="*/ 2147483646 h 174"/>
                  <a:gd name="T62" fmla="*/ 2147483646 w 212"/>
                  <a:gd name="T63" fmla="*/ 2147483646 h 174"/>
                  <a:gd name="T64" fmla="*/ 2147483646 w 212"/>
                  <a:gd name="T65" fmla="*/ 2147483646 h 174"/>
                  <a:gd name="T66" fmla="*/ 2147483646 w 212"/>
                  <a:gd name="T67" fmla="*/ 2147483646 h 1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2" h="174">
                    <a:moveTo>
                      <a:pt x="179" y="174"/>
                    </a:moveTo>
                    <a:cubicBezTo>
                      <a:pt x="167" y="163"/>
                      <a:pt x="167" y="163"/>
                      <a:pt x="167" y="163"/>
                    </a:cubicBezTo>
                    <a:cubicBezTo>
                      <a:pt x="185" y="143"/>
                      <a:pt x="196" y="116"/>
                      <a:pt x="196" y="87"/>
                    </a:cubicBezTo>
                    <a:cubicBezTo>
                      <a:pt x="196" y="58"/>
                      <a:pt x="185" y="31"/>
                      <a:pt x="167" y="11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99" y="23"/>
                      <a:pt x="212" y="53"/>
                      <a:pt x="212" y="87"/>
                    </a:cubicBezTo>
                    <a:cubicBezTo>
                      <a:pt x="212" y="121"/>
                      <a:pt x="199" y="151"/>
                      <a:pt x="179" y="174"/>
                    </a:cubicBezTo>
                    <a:moveTo>
                      <a:pt x="148" y="143"/>
                    </a:move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46" y="120"/>
                      <a:pt x="152" y="104"/>
                      <a:pt x="152" y="87"/>
                    </a:cubicBezTo>
                    <a:cubicBezTo>
                      <a:pt x="152" y="70"/>
                      <a:pt x="146" y="54"/>
                      <a:pt x="136" y="42"/>
                    </a:cubicBezTo>
                    <a:cubicBezTo>
                      <a:pt x="148" y="31"/>
                      <a:pt x="148" y="31"/>
                      <a:pt x="148" y="31"/>
                    </a:cubicBezTo>
                    <a:cubicBezTo>
                      <a:pt x="160" y="46"/>
                      <a:pt x="168" y="66"/>
                      <a:pt x="168" y="87"/>
                    </a:cubicBezTo>
                    <a:cubicBezTo>
                      <a:pt x="168" y="108"/>
                      <a:pt x="160" y="128"/>
                      <a:pt x="148" y="143"/>
                    </a:cubicBezTo>
                    <a:moveTo>
                      <a:pt x="100" y="151"/>
                    </a:moveTo>
                    <a:cubicBezTo>
                      <a:pt x="97" y="151"/>
                      <a:pt x="95" y="150"/>
                      <a:pt x="93" y="149"/>
                    </a:cubicBezTo>
                    <a:cubicBezTo>
                      <a:pt x="93" y="149"/>
                      <a:pt x="93" y="149"/>
                      <a:pt x="93" y="149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12" y="119"/>
                      <a:pt x="12" y="119"/>
                      <a:pt x="12" y="119"/>
                    </a:cubicBezTo>
                    <a:cubicBezTo>
                      <a:pt x="5" y="119"/>
                      <a:pt x="0" y="114"/>
                      <a:pt x="0" y="10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0"/>
                      <a:pt x="5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5" y="20"/>
                      <a:pt x="97" y="19"/>
                      <a:pt x="100" y="19"/>
                    </a:cubicBezTo>
                    <a:cubicBezTo>
                      <a:pt x="107" y="19"/>
                      <a:pt x="112" y="24"/>
                      <a:pt x="112" y="31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107"/>
                      <a:pt x="112" y="107"/>
                      <a:pt x="112" y="107"/>
                    </a:cubicBezTo>
                    <a:cubicBezTo>
                      <a:pt x="112" y="119"/>
                      <a:pt x="112" y="119"/>
                      <a:pt x="112" y="119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2" y="146"/>
                      <a:pt x="107" y="151"/>
                      <a:pt x="100" y="151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2" name="Freeform 24">
                <a:extLst>
                  <a:ext uri="{FF2B5EF4-FFF2-40B4-BE49-F238E27FC236}">
                    <a16:creationId xmlns:a16="http://schemas.microsoft.com/office/drawing/2014/main" id="{74DB37E9-E4C5-49B4-984C-2BAD897BA7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97190" y="6142442"/>
                <a:ext cx="326234" cy="256741"/>
              </a:xfrm>
              <a:custGeom>
                <a:avLst/>
                <a:gdLst>
                  <a:gd name="T0" fmla="*/ 2147483646 w 168"/>
                  <a:gd name="T1" fmla="*/ 2147483646 h 132"/>
                  <a:gd name="T2" fmla="*/ 2147483646 w 168"/>
                  <a:gd name="T3" fmla="*/ 2147483646 h 132"/>
                  <a:gd name="T4" fmla="*/ 2147483646 w 168"/>
                  <a:gd name="T5" fmla="*/ 2147483646 h 132"/>
                  <a:gd name="T6" fmla="*/ 2147483646 w 168"/>
                  <a:gd name="T7" fmla="*/ 2147483646 h 132"/>
                  <a:gd name="T8" fmla="*/ 2147483646 w 168"/>
                  <a:gd name="T9" fmla="*/ 2147483646 h 132"/>
                  <a:gd name="T10" fmla="*/ 2147483646 w 168"/>
                  <a:gd name="T11" fmla="*/ 2147483646 h 132"/>
                  <a:gd name="T12" fmla="*/ 2147483646 w 168"/>
                  <a:gd name="T13" fmla="*/ 2147483646 h 132"/>
                  <a:gd name="T14" fmla="*/ 2147483646 w 168"/>
                  <a:gd name="T15" fmla="*/ 2147483646 h 132"/>
                  <a:gd name="T16" fmla="*/ 2147483646 w 168"/>
                  <a:gd name="T17" fmla="*/ 2147483646 h 132"/>
                  <a:gd name="T18" fmla="*/ 2147483646 w 168"/>
                  <a:gd name="T19" fmla="*/ 2147483646 h 132"/>
                  <a:gd name="T20" fmla="*/ 2147483646 w 168"/>
                  <a:gd name="T21" fmla="*/ 2147483646 h 132"/>
                  <a:gd name="T22" fmla="*/ 2147483646 w 168"/>
                  <a:gd name="T23" fmla="*/ 2147483646 h 132"/>
                  <a:gd name="T24" fmla="*/ 0 w 168"/>
                  <a:gd name="T25" fmla="*/ 2147483646 h 132"/>
                  <a:gd name="T26" fmla="*/ 0 w 168"/>
                  <a:gd name="T27" fmla="*/ 2147483646 h 132"/>
                  <a:gd name="T28" fmla="*/ 2147483646 w 168"/>
                  <a:gd name="T29" fmla="*/ 2147483646 h 132"/>
                  <a:gd name="T30" fmla="*/ 2147483646 w 168"/>
                  <a:gd name="T31" fmla="*/ 2147483646 h 132"/>
                  <a:gd name="T32" fmla="*/ 2147483646 w 168"/>
                  <a:gd name="T33" fmla="*/ 2147483646 h 132"/>
                  <a:gd name="T34" fmla="*/ 2147483646 w 168"/>
                  <a:gd name="T35" fmla="*/ 2147483646 h 132"/>
                  <a:gd name="T36" fmla="*/ 2147483646 w 168"/>
                  <a:gd name="T37" fmla="*/ 2147483646 h 132"/>
                  <a:gd name="T38" fmla="*/ 2147483646 w 168"/>
                  <a:gd name="T39" fmla="*/ 0 h 132"/>
                  <a:gd name="T40" fmla="*/ 2147483646 w 168"/>
                  <a:gd name="T41" fmla="*/ 2147483646 h 132"/>
                  <a:gd name="T42" fmla="*/ 2147483646 w 168"/>
                  <a:gd name="T43" fmla="*/ 2147483646 h 132"/>
                  <a:gd name="T44" fmla="*/ 2147483646 w 168"/>
                  <a:gd name="T45" fmla="*/ 2147483646 h 132"/>
                  <a:gd name="T46" fmla="*/ 2147483646 w 168"/>
                  <a:gd name="T47" fmla="*/ 2147483646 h 132"/>
                  <a:gd name="T48" fmla="*/ 2147483646 w 168"/>
                  <a:gd name="T49" fmla="*/ 2147483646 h 132"/>
                  <a:gd name="T50" fmla="*/ 2147483646 w 168"/>
                  <a:gd name="T51" fmla="*/ 2147483646 h 132"/>
                  <a:gd name="T52" fmla="*/ 2147483646 w 168"/>
                  <a:gd name="T53" fmla="*/ 2147483646 h 1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68" h="132">
                    <a:moveTo>
                      <a:pt x="148" y="124"/>
                    </a:moveTo>
                    <a:cubicBezTo>
                      <a:pt x="136" y="113"/>
                      <a:pt x="136" y="113"/>
                      <a:pt x="136" y="113"/>
                    </a:cubicBezTo>
                    <a:cubicBezTo>
                      <a:pt x="146" y="101"/>
                      <a:pt x="152" y="85"/>
                      <a:pt x="152" y="68"/>
                    </a:cubicBezTo>
                    <a:cubicBezTo>
                      <a:pt x="152" y="51"/>
                      <a:pt x="146" y="35"/>
                      <a:pt x="136" y="23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60" y="27"/>
                      <a:pt x="168" y="47"/>
                      <a:pt x="168" y="68"/>
                    </a:cubicBezTo>
                    <a:cubicBezTo>
                      <a:pt x="168" y="89"/>
                      <a:pt x="160" y="109"/>
                      <a:pt x="148" y="124"/>
                    </a:cubicBezTo>
                    <a:moveTo>
                      <a:pt x="100" y="132"/>
                    </a:moveTo>
                    <a:cubicBezTo>
                      <a:pt x="97" y="132"/>
                      <a:pt x="95" y="131"/>
                      <a:pt x="93" y="130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12" y="100"/>
                      <a:pt x="12" y="100"/>
                      <a:pt x="12" y="100"/>
                    </a:cubicBezTo>
                    <a:cubicBezTo>
                      <a:pt x="5" y="100"/>
                      <a:pt x="0" y="95"/>
                      <a:pt x="0" y="8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1"/>
                      <a:pt x="5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5" y="1"/>
                      <a:pt x="97" y="0"/>
                      <a:pt x="100" y="0"/>
                    </a:cubicBezTo>
                    <a:cubicBezTo>
                      <a:pt x="107" y="0"/>
                      <a:pt x="112" y="5"/>
                      <a:pt x="112" y="12"/>
                    </a:cubicBezTo>
                    <a:cubicBezTo>
                      <a:pt x="112" y="48"/>
                      <a:pt x="112" y="48"/>
                      <a:pt x="112" y="48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88"/>
                      <a:pt x="112" y="88"/>
                      <a:pt x="112" y="88"/>
                    </a:cubicBezTo>
                    <a:cubicBezTo>
                      <a:pt x="112" y="100"/>
                      <a:pt x="112" y="100"/>
                      <a:pt x="112" y="100"/>
                    </a:cubicBezTo>
                    <a:cubicBezTo>
                      <a:pt x="112" y="120"/>
                      <a:pt x="112" y="120"/>
                      <a:pt x="112" y="120"/>
                    </a:cubicBezTo>
                    <a:cubicBezTo>
                      <a:pt x="112" y="127"/>
                      <a:pt x="107" y="132"/>
                      <a:pt x="100" y="13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3" name="Freeform 25">
                <a:extLst>
                  <a:ext uri="{FF2B5EF4-FFF2-40B4-BE49-F238E27FC236}">
                    <a16:creationId xmlns:a16="http://schemas.microsoft.com/office/drawing/2014/main" id="{D533FED2-FC8C-445D-9F2B-9287353143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74847" y="6142442"/>
                <a:ext cx="403450" cy="256741"/>
              </a:xfrm>
              <a:custGeom>
                <a:avLst/>
                <a:gdLst>
                  <a:gd name="T0" fmla="*/ 2147483646 w 208"/>
                  <a:gd name="T1" fmla="*/ 2147483646 h 132"/>
                  <a:gd name="T2" fmla="*/ 2147483646 w 208"/>
                  <a:gd name="T3" fmla="*/ 2147483646 h 132"/>
                  <a:gd name="T4" fmla="*/ 2147483646 w 208"/>
                  <a:gd name="T5" fmla="*/ 2147483646 h 132"/>
                  <a:gd name="T6" fmla="*/ 2147483646 w 208"/>
                  <a:gd name="T7" fmla="*/ 2147483646 h 132"/>
                  <a:gd name="T8" fmla="*/ 2147483646 w 208"/>
                  <a:gd name="T9" fmla="*/ 2147483646 h 132"/>
                  <a:gd name="T10" fmla="*/ 2147483646 w 208"/>
                  <a:gd name="T11" fmla="*/ 2147483646 h 132"/>
                  <a:gd name="T12" fmla="*/ 2147483646 w 208"/>
                  <a:gd name="T13" fmla="*/ 2147483646 h 132"/>
                  <a:gd name="T14" fmla="*/ 2147483646 w 208"/>
                  <a:gd name="T15" fmla="*/ 2147483646 h 132"/>
                  <a:gd name="T16" fmla="*/ 2147483646 w 208"/>
                  <a:gd name="T17" fmla="*/ 2147483646 h 132"/>
                  <a:gd name="T18" fmla="*/ 2147483646 w 208"/>
                  <a:gd name="T19" fmla="*/ 2147483646 h 132"/>
                  <a:gd name="T20" fmla="*/ 2147483646 w 208"/>
                  <a:gd name="T21" fmla="*/ 2147483646 h 132"/>
                  <a:gd name="T22" fmla="*/ 2147483646 w 208"/>
                  <a:gd name="T23" fmla="*/ 2147483646 h 132"/>
                  <a:gd name="T24" fmla="*/ 2147483646 w 208"/>
                  <a:gd name="T25" fmla="*/ 2147483646 h 132"/>
                  <a:gd name="T26" fmla="*/ 2147483646 w 208"/>
                  <a:gd name="T27" fmla="*/ 2147483646 h 132"/>
                  <a:gd name="T28" fmla="*/ 2147483646 w 208"/>
                  <a:gd name="T29" fmla="*/ 2147483646 h 132"/>
                  <a:gd name="T30" fmla="*/ 2147483646 w 208"/>
                  <a:gd name="T31" fmla="*/ 2147483646 h 132"/>
                  <a:gd name="T32" fmla="*/ 2147483646 w 208"/>
                  <a:gd name="T33" fmla="*/ 2147483646 h 132"/>
                  <a:gd name="T34" fmla="*/ 2147483646 w 208"/>
                  <a:gd name="T35" fmla="*/ 2147483646 h 132"/>
                  <a:gd name="T36" fmla="*/ 2147483646 w 208"/>
                  <a:gd name="T37" fmla="*/ 2147483646 h 132"/>
                  <a:gd name="T38" fmla="*/ 2147483646 w 208"/>
                  <a:gd name="T39" fmla="*/ 2147483646 h 132"/>
                  <a:gd name="T40" fmla="*/ 2147483646 w 208"/>
                  <a:gd name="T41" fmla="*/ 2147483646 h 132"/>
                  <a:gd name="T42" fmla="*/ 2147483646 w 208"/>
                  <a:gd name="T43" fmla="*/ 2147483646 h 132"/>
                  <a:gd name="T44" fmla="*/ 2147483646 w 208"/>
                  <a:gd name="T45" fmla="*/ 2147483646 h 132"/>
                  <a:gd name="T46" fmla="*/ 2147483646 w 208"/>
                  <a:gd name="T47" fmla="*/ 2147483646 h 132"/>
                  <a:gd name="T48" fmla="*/ 2147483646 w 208"/>
                  <a:gd name="T49" fmla="*/ 2147483646 h 132"/>
                  <a:gd name="T50" fmla="*/ 2147483646 w 208"/>
                  <a:gd name="T51" fmla="*/ 2147483646 h 132"/>
                  <a:gd name="T52" fmla="*/ 0 w 208"/>
                  <a:gd name="T53" fmla="*/ 2147483646 h 132"/>
                  <a:gd name="T54" fmla="*/ 0 w 208"/>
                  <a:gd name="T55" fmla="*/ 2147483646 h 132"/>
                  <a:gd name="T56" fmla="*/ 2147483646 w 208"/>
                  <a:gd name="T57" fmla="*/ 2147483646 h 132"/>
                  <a:gd name="T58" fmla="*/ 2147483646 w 208"/>
                  <a:gd name="T59" fmla="*/ 2147483646 h 132"/>
                  <a:gd name="T60" fmla="*/ 2147483646 w 208"/>
                  <a:gd name="T61" fmla="*/ 2147483646 h 132"/>
                  <a:gd name="T62" fmla="*/ 2147483646 w 208"/>
                  <a:gd name="T63" fmla="*/ 2147483646 h 132"/>
                  <a:gd name="T64" fmla="*/ 2147483646 w 208"/>
                  <a:gd name="T65" fmla="*/ 2147483646 h 132"/>
                  <a:gd name="T66" fmla="*/ 2147483646 w 208"/>
                  <a:gd name="T67" fmla="*/ 0 h 132"/>
                  <a:gd name="T68" fmla="*/ 2147483646 w 208"/>
                  <a:gd name="T69" fmla="*/ 2147483646 h 132"/>
                  <a:gd name="T70" fmla="*/ 2147483646 w 208"/>
                  <a:gd name="T71" fmla="*/ 2147483646 h 132"/>
                  <a:gd name="T72" fmla="*/ 2147483646 w 208"/>
                  <a:gd name="T73" fmla="*/ 2147483646 h 132"/>
                  <a:gd name="T74" fmla="*/ 2147483646 w 208"/>
                  <a:gd name="T75" fmla="*/ 2147483646 h 132"/>
                  <a:gd name="T76" fmla="*/ 2147483646 w 208"/>
                  <a:gd name="T77" fmla="*/ 2147483646 h 132"/>
                  <a:gd name="T78" fmla="*/ 2147483646 w 208"/>
                  <a:gd name="T79" fmla="*/ 2147483646 h 132"/>
                  <a:gd name="T80" fmla="*/ 2147483646 w 208"/>
                  <a:gd name="T81" fmla="*/ 2147483646 h 13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08" h="132">
                    <a:moveTo>
                      <a:pt x="204" y="52"/>
                    </a:moveTo>
                    <a:cubicBezTo>
                      <a:pt x="189" y="68"/>
                      <a:pt x="189" y="68"/>
                      <a:pt x="189" y="68"/>
                    </a:cubicBezTo>
                    <a:cubicBezTo>
                      <a:pt x="204" y="84"/>
                      <a:pt x="204" y="84"/>
                      <a:pt x="204" y="84"/>
                    </a:cubicBezTo>
                    <a:cubicBezTo>
                      <a:pt x="207" y="86"/>
                      <a:pt x="208" y="89"/>
                      <a:pt x="208" y="92"/>
                    </a:cubicBezTo>
                    <a:cubicBezTo>
                      <a:pt x="208" y="99"/>
                      <a:pt x="203" y="104"/>
                      <a:pt x="196" y="104"/>
                    </a:cubicBezTo>
                    <a:cubicBezTo>
                      <a:pt x="193" y="104"/>
                      <a:pt x="190" y="103"/>
                      <a:pt x="188" y="100"/>
                    </a:cubicBezTo>
                    <a:cubicBezTo>
                      <a:pt x="172" y="85"/>
                      <a:pt x="172" y="85"/>
                      <a:pt x="172" y="85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4" y="103"/>
                      <a:pt x="151" y="104"/>
                      <a:pt x="148" y="104"/>
                    </a:cubicBezTo>
                    <a:cubicBezTo>
                      <a:pt x="141" y="104"/>
                      <a:pt x="136" y="99"/>
                      <a:pt x="136" y="92"/>
                    </a:cubicBezTo>
                    <a:cubicBezTo>
                      <a:pt x="136" y="89"/>
                      <a:pt x="137" y="86"/>
                      <a:pt x="140" y="84"/>
                    </a:cubicBezTo>
                    <a:cubicBezTo>
                      <a:pt x="155" y="68"/>
                      <a:pt x="155" y="68"/>
                      <a:pt x="155" y="68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37" y="50"/>
                      <a:pt x="136" y="47"/>
                      <a:pt x="136" y="44"/>
                    </a:cubicBezTo>
                    <a:cubicBezTo>
                      <a:pt x="136" y="37"/>
                      <a:pt x="141" y="32"/>
                      <a:pt x="148" y="32"/>
                    </a:cubicBezTo>
                    <a:cubicBezTo>
                      <a:pt x="151" y="32"/>
                      <a:pt x="154" y="33"/>
                      <a:pt x="156" y="36"/>
                    </a:cubicBezTo>
                    <a:cubicBezTo>
                      <a:pt x="172" y="51"/>
                      <a:pt x="172" y="51"/>
                      <a:pt x="172" y="51"/>
                    </a:cubicBezTo>
                    <a:cubicBezTo>
                      <a:pt x="188" y="36"/>
                      <a:pt x="188" y="36"/>
                      <a:pt x="188" y="36"/>
                    </a:cubicBezTo>
                    <a:cubicBezTo>
                      <a:pt x="190" y="33"/>
                      <a:pt x="193" y="32"/>
                      <a:pt x="196" y="32"/>
                    </a:cubicBezTo>
                    <a:cubicBezTo>
                      <a:pt x="203" y="32"/>
                      <a:pt x="208" y="37"/>
                      <a:pt x="208" y="44"/>
                    </a:cubicBezTo>
                    <a:cubicBezTo>
                      <a:pt x="208" y="47"/>
                      <a:pt x="207" y="50"/>
                      <a:pt x="204" y="52"/>
                    </a:cubicBezTo>
                    <a:moveTo>
                      <a:pt x="100" y="132"/>
                    </a:moveTo>
                    <a:cubicBezTo>
                      <a:pt x="97" y="132"/>
                      <a:pt x="95" y="131"/>
                      <a:pt x="93" y="130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12" y="100"/>
                      <a:pt x="12" y="100"/>
                      <a:pt x="12" y="100"/>
                    </a:cubicBezTo>
                    <a:cubicBezTo>
                      <a:pt x="5" y="100"/>
                      <a:pt x="0" y="95"/>
                      <a:pt x="0" y="8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1"/>
                      <a:pt x="5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5" y="1"/>
                      <a:pt x="97" y="0"/>
                      <a:pt x="100" y="0"/>
                    </a:cubicBezTo>
                    <a:cubicBezTo>
                      <a:pt x="107" y="0"/>
                      <a:pt x="112" y="5"/>
                      <a:pt x="112" y="12"/>
                    </a:cubicBezTo>
                    <a:cubicBezTo>
                      <a:pt x="112" y="48"/>
                      <a:pt x="112" y="48"/>
                      <a:pt x="112" y="48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88"/>
                      <a:pt x="112" y="88"/>
                      <a:pt x="112" y="88"/>
                    </a:cubicBezTo>
                    <a:cubicBezTo>
                      <a:pt x="112" y="100"/>
                      <a:pt x="112" y="100"/>
                      <a:pt x="112" y="100"/>
                    </a:cubicBezTo>
                    <a:cubicBezTo>
                      <a:pt x="112" y="120"/>
                      <a:pt x="112" y="120"/>
                      <a:pt x="112" y="120"/>
                    </a:cubicBezTo>
                    <a:cubicBezTo>
                      <a:pt x="112" y="127"/>
                      <a:pt x="107" y="132"/>
                      <a:pt x="100" y="13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4" name="Freeform 26">
                <a:extLst>
                  <a:ext uri="{FF2B5EF4-FFF2-40B4-BE49-F238E27FC236}">
                    <a16:creationId xmlns:a16="http://schemas.microsoft.com/office/drawing/2014/main" id="{5F68FD94-104C-4688-9393-0B5ED34955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04242" y="6142442"/>
                <a:ext cx="405381" cy="256741"/>
              </a:xfrm>
              <a:custGeom>
                <a:avLst/>
                <a:gdLst>
                  <a:gd name="T0" fmla="*/ 2147483646 w 208"/>
                  <a:gd name="T1" fmla="*/ 2147483646 h 132"/>
                  <a:gd name="T2" fmla="*/ 2147483646 w 208"/>
                  <a:gd name="T3" fmla="*/ 2147483646 h 132"/>
                  <a:gd name="T4" fmla="*/ 2147483646 w 208"/>
                  <a:gd name="T5" fmla="*/ 2147483646 h 132"/>
                  <a:gd name="T6" fmla="*/ 2147483646 w 208"/>
                  <a:gd name="T7" fmla="*/ 2147483646 h 132"/>
                  <a:gd name="T8" fmla="*/ 2147483646 w 208"/>
                  <a:gd name="T9" fmla="*/ 2147483646 h 132"/>
                  <a:gd name="T10" fmla="*/ 2147483646 w 208"/>
                  <a:gd name="T11" fmla="*/ 2147483646 h 132"/>
                  <a:gd name="T12" fmla="*/ 2147483646 w 208"/>
                  <a:gd name="T13" fmla="*/ 2147483646 h 132"/>
                  <a:gd name="T14" fmla="*/ 2147483646 w 208"/>
                  <a:gd name="T15" fmla="*/ 2147483646 h 132"/>
                  <a:gd name="T16" fmla="*/ 2147483646 w 208"/>
                  <a:gd name="T17" fmla="*/ 2147483646 h 132"/>
                  <a:gd name="T18" fmla="*/ 2147483646 w 208"/>
                  <a:gd name="T19" fmla="*/ 2147483646 h 132"/>
                  <a:gd name="T20" fmla="*/ 2147483646 w 208"/>
                  <a:gd name="T21" fmla="*/ 2147483646 h 132"/>
                  <a:gd name="T22" fmla="*/ 2147483646 w 208"/>
                  <a:gd name="T23" fmla="*/ 2147483646 h 132"/>
                  <a:gd name="T24" fmla="*/ 0 w 208"/>
                  <a:gd name="T25" fmla="*/ 2147483646 h 132"/>
                  <a:gd name="T26" fmla="*/ 0 w 208"/>
                  <a:gd name="T27" fmla="*/ 2147483646 h 132"/>
                  <a:gd name="T28" fmla="*/ 2147483646 w 208"/>
                  <a:gd name="T29" fmla="*/ 2147483646 h 132"/>
                  <a:gd name="T30" fmla="*/ 2147483646 w 208"/>
                  <a:gd name="T31" fmla="*/ 2147483646 h 132"/>
                  <a:gd name="T32" fmla="*/ 2147483646 w 208"/>
                  <a:gd name="T33" fmla="*/ 2147483646 h 132"/>
                  <a:gd name="T34" fmla="*/ 2147483646 w 208"/>
                  <a:gd name="T35" fmla="*/ 2147483646 h 132"/>
                  <a:gd name="T36" fmla="*/ 2147483646 w 208"/>
                  <a:gd name="T37" fmla="*/ 2147483646 h 132"/>
                  <a:gd name="T38" fmla="*/ 2147483646 w 208"/>
                  <a:gd name="T39" fmla="*/ 0 h 132"/>
                  <a:gd name="T40" fmla="*/ 2147483646 w 208"/>
                  <a:gd name="T41" fmla="*/ 2147483646 h 132"/>
                  <a:gd name="T42" fmla="*/ 2147483646 w 208"/>
                  <a:gd name="T43" fmla="*/ 2147483646 h 132"/>
                  <a:gd name="T44" fmla="*/ 2147483646 w 208"/>
                  <a:gd name="T45" fmla="*/ 2147483646 h 132"/>
                  <a:gd name="T46" fmla="*/ 2147483646 w 208"/>
                  <a:gd name="T47" fmla="*/ 2147483646 h 132"/>
                  <a:gd name="T48" fmla="*/ 2147483646 w 208"/>
                  <a:gd name="T49" fmla="*/ 2147483646 h 132"/>
                  <a:gd name="T50" fmla="*/ 2147483646 w 208"/>
                  <a:gd name="T51" fmla="*/ 2147483646 h 132"/>
                  <a:gd name="T52" fmla="*/ 2147483646 w 208"/>
                  <a:gd name="T53" fmla="*/ 2147483646 h 1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8" h="132">
                    <a:moveTo>
                      <a:pt x="196" y="80"/>
                    </a:moveTo>
                    <a:cubicBezTo>
                      <a:pt x="148" y="80"/>
                      <a:pt x="148" y="80"/>
                      <a:pt x="148" y="80"/>
                    </a:cubicBezTo>
                    <a:cubicBezTo>
                      <a:pt x="141" y="80"/>
                      <a:pt x="136" y="75"/>
                      <a:pt x="136" y="68"/>
                    </a:cubicBezTo>
                    <a:cubicBezTo>
                      <a:pt x="136" y="61"/>
                      <a:pt x="141" y="56"/>
                      <a:pt x="148" y="56"/>
                    </a:cubicBezTo>
                    <a:cubicBezTo>
                      <a:pt x="196" y="56"/>
                      <a:pt x="196" y="56"/>
                      <a:pt x="196" y="56"/>
                    </a:cubicBezTo>
                    <a:cubicBezTo>
                      <a:pt x="203" y="56"/>
                      <a:pt x="208" y="61"/>
                      <a:pt x="208" y="68"/>
                    </a:cubicBezTo>
                    <a:cubicBezTo>
                      <a:pt x="208" y="75"/>
                      <a:pt x="203" y="80"/>
                      <a:pt x="196" y="80"/>
                    </a:cubicBezTo>
                    <a:moveTo>
                      <a:pt x="100" y="132"/>
                    </a:moveTo>
                    <a:cubicBezTo>
                      <a:pt x="97" y="132"/>
                      <a:pt x="95" y="131"/>
                      <a:pt x="93" y="130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12" y="100"/>
                      <a:pt x="12" y="100"/>
                      <a:pt x="12" y="100"/>
                    </a:cubicBezTo>
                    <a:cubicBezTo>
                      <a:pt x="5" y="100"/>
                      <a:pt x="0" y="95"/>
                      <a:pt x="0" y="8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1"/>
                      <a:pt x="5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5" y="1"/>
                      <a:pt x="97" y="0"/>
                      <a:pt x="100" y="0"/>
                    </a:cubicBezTo>
                    <a:cubicBezTo>
                      <a:pt x="107" y="0"/>
                      <a:pt x="112" y="5"/>
                      <a:pt x="112" y="12"/>
                    </a:cubicBezTo>
                    <a:cubicBezTo>
                      <a:pt x="112" y="48"/>
                      <a:pt x="112" y="48"/>
                      <a:pt x="112" y="48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88"/>
                      <a:pt x="112" y="88"/>
                      <a:pt x="112" y="88"/>
                    </a:cubicBezTo>
                    <a:cubicBezTo>
                      <a:pt x="112" y="100"/>
                      <a:pt x="112" y="100"/>
                      <a:pt x="112" y="100"/>
                    </a:cubicBezTo>
                    <a:cubicBezTo>
                      <a:pt x="112" y="120"/>
                      <a:pt x="112" y="120"/>
                      <a:pt x="112" y="120"/>
                    </a:cubicBezTo>
                    <a:cubicBezTo>
                      <a:pt x="112" y="127"/>
                      <a:pt x="107" y="132"/>
                      <a:pt x="100" y="13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5" name="Freeform 27">
                <a:extLst>
                  <a:ext uri="{FF2B5EF4-FFF2-40B4-BE49-F238E27FC236}">
                    <a16:creationId xmlns:a16="http://schemas.microsoft.com/office/drawing/2014/main" id="{52E33383-1D26-48F9-8914-195A58C74F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35569" y="6142442"/>
                <a:ext cx="403451" cy="256741"/>
              </a:xfrm>
              <a:custGeom>
                <a:avLst/>
                <a:gdLst>
                  <a:gd name="T0" fmla="*/ 2147483646 w 208"/>
                  <a:gd name="T1" fmla="*/ 2147483646 h 132"/>
                  <a:gd name="T2" fmla="*/ 2147483646 w 208"/>
                  <a:gd name="T3" fmla="*/ 2147483646 h 132"/>
                  <a:gd name="T4" fmla="*/ 2147483646 w 208"/>
                  <a:gd name="T5" fmla="*/ 2147483646 h 132"/>
                  <a:gd name="T6" fmla="*/ 2147483646 w 208"/>
                  <a:gd name="T7" fmla="*/ 2147483646 h 132"/>
                  <a:gd name="T8" fmla="*/ 2147483646 w 208"/>
                  <a:gd name="T9" fmla="*/ 2147483646 h 132"/>
                  <a:gd name="T10" fmla="*/ 2147483646 w 208"/>
                  <a:gd name="T11" fmla="*/ 2147483646 h 132"/>
                  <a:gd name="T12" fmla="*/ 2147483646 w 208"/>
                  <a:gd name="T13" fmla="*/ 2147483646 h 132"/>
                  <a:gd name="T14" fmla="*/ 2147483646 w 208"/>
                  <a:gd name="T15" fmla="*/ 2147483646 h 132"/>
                  <a:gd name="T16" fmla="*/ 2147483646 w 208"/>
                  <a:gd name="T17" fmla="*/ 2147483646 h 132"/>
                  <a:gd name="T18" fmla="*/ 2147483646 w 208"/>
                  <a:gd name="T19" fmla="*/ 2147483646 h 132"/>
                  <a:gd name="T20" fmla="*/ 2147483646 w 208"/>
                  <a:gd name="T21" fmla="*/ 2147483646 h 132"/>
                  <a:gd name="T22" fmla="*/ 2147483646 w 208"/>
                  <a:gd name="T23" fmla="*/ 2147483646 h 132"/>
                  <a:gd name="T24" fmla="*/ 2147483646 w 208"/>
                  <a:gd name="T25" fmla="*/ 2147483646 h 132"/>
                  <a:gd name="T26" fmla="*/ 2147483646 w 208"/>
                  <a:gd name="T27" fmla="*/ 2147483646 h 132"/>
                  <a:gd name="T28" fmla="*/ 2147483646 w 208"/>
                  <a:gd name="T29" fmla="*/ 2147483646 h 132"/>
                  <a:gd name="T30" fmla="*/ 2147483646 w 208"/>
                  <a:gd name="T31" fmla="*/ 2147483646 h 132"/>
                  <a:gd name="T32" fmla="*/ 2147483646 w 208"/>
                  <a:gd name="T33" fmla="*/ 2147483646 h 132"/>
                  <a:gd name="T34" fmla="*/ 2147483646 w 208"/>
                  <a:gd name="T35" fmla="*/ 2147483646 h 132"/>
                  <a:gd name="T36" fmla="*/ 2147483646 w 208"/>
                  <a:gd name="T37" fmla="*/ 2147483646 h 132"/>
                  <a:gd name="T38" fmla="*/ 2147483646 w 208"/>
                  <a:gd name="T39" fmla="*/ 2147483646 h 132"/>
                  <a:gd name="T40" fmla="*/ 2147483646 w 208"/>
                  <a:gd name="T41" fmla="*/ 2147483646 h 132"/>
                  <a:gd name="T42" fmla="*/ 2147483646 w 208"/>
                  <a:gd name="T43" fmla="*/ 2147483646 h 132"/>
                  <a:gd name="T44" fmla="*/ 0 w 208"/>
                  <a:gd name="T45" fmla="*/ 2147483646 h 132"/>
                  <a:gd name="T46" fmla="*/ 0 w 208"/>
                  <a:gd name="T47" fmla="*/ 2147483646 h 132"/>
                  <a:gd name="T48" fmla="*/ 2147483646 w 208"/>
                  <a:gd name="T49" fmla="*/ 2147483646 h 132"/>
                  <a:gd name="T50" fmla="*/ 2147483646 w 208"/>
                  <a:gd name="T51" fmla="*/ 2147483646 h 132"/>
                  <a:gd name="T52" fmla="*/ 2147483646 w 208"/>
                  <a:gd name="T53" fmla="*/ 2147483646 h 132"/>
                  <a:gd name="T54" fmla="*/ 2147483646 w 208"/>
                  <a:gd name="T55" fmla="*/ 2147483646 h 132"/>
                  <a:gd name="T56" fmla="*/ 2147483646 w 208"/>
                  <a:gd name="T57" fmla="*/ 2147483646 h 132"/>
                  <a:gd name="T58" fmla="*/ 2147483646 w 208"/>
                  <a:gd name="T59" fmla="*/ 0 h 132"/>
                  <a:gd name="T60" fmla="*/ 2147483646 w 208"/>
                  <a:gd name="T61" fmla="*/ 2147483646 h 132"/>
                  <a:gd name="T62" fmla="*/ 2147483646 w 208"/>
                  <a:gd name="T63" fmla="*/ 2147483646 h 132"/>
                  <a:gd name="T64" fmla="*/ 2147483646 w 208"/>
                  <a:gd name="T65" fmla="*/ 2147483646 h 132"/>
                  <a:gd name="T66" fmla="*/ 2147483646 w 208"/>
                  <a:gd name="T67" fmla="*/ 2147483646 h 132"/>
                  <a:gd name="T68" fmla="*/ 2147483646 w 208"/>
                  <a:gd name="T69" fmla="*/ 2147483646 h 132"/>
                  <a:gd name="T70" fmla="*/ 2147483646 w 208"/>
                  <a:gd name="T71" fmla="*/ 2147483646 h 132"/>
                  <a:gd name="T72" fmla="*/ 2147483646 w 208"/>
                  <a:gd name="T73" fmla="*/ 2147483646 h 1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08" h="132">
                    <a:moveTo>
                      <a:pt x="196" y="80"/>
                    </a:moveTo>
                    <a:cubicBezTo>
                      <a:pt x="184" y="80"/>
                      <a:pt x="184" y="80"/>
                      <a:pt x="184" y="80"/>
                    </a:cubicBezTo>
                    <a:cubicBezTo>
                      <a:pt x="184" y="92"/>
                      <a:pt x="184" y="92"/>
                      <a:pt x="184" y="92"/>
                    </a:cubicBezTo>
                    <a:cubicBezTo>
                      <a:pt x="184" y="99"/>
                      <a:pt x="179" y="104"/>
                      <a:pt x="172" y="104"/>
                    </a:cubicBezTo>
                    <a:cubicBezTo>
                      <a:pt x="165" y="104"/>
                      <a:pt x="160" y="99"/>
                      <a:pt x="160" y="92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41" y="80"/>
                      <a:pt x="136" y="75"/>
                      <a:pt x="136" y="68"/>
                    </a:cubicBezTo>
                    <a:cubicBezTo>
                      <a:pt x="136" y="61"/>
                      <a:pt x="141" y="56"/>
                      <a:pt x="148" y="56"/>
                    </a:cubicBezTo>
                    <a:cubicBezTo>
                      <a:pt x="160" y="56"/>
                      <a:pt x="160" y="56"/>
                      <a:pt x="160" y="56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60" y="37"/>
                      <a:pt x="165" y="32"/>
                      <a:pt x="172" y="32"/>
                    </a:cubicBezTo>
                    <a:cubicBezTo>
                      <a:pt x="179" y="32"/>
                      <a:pt x="184" y="37"/>
                      <a:pt x="184" y="44"/>
                    </a:cubicBezTo>
                    <a:cubicBezTo>
                      <a:pt x="184" y="56"/>
                      <a:pt x="184" y="56"/>
                      <a:pt x="184" y="56"/>
                    </a:cubicBezTo>
                    <a:cubicBezTo>
                      <a:pt x="196" y="56"/>
                      <a:pt x="196" y="56"/>
                      <a:pt x="196" y="56"/>
                    </a:cubicBezTo>
                    <a:cubicBezTo>
                      <a:pt x="203" y="56"/>
                      <a:pt x="208" y="61"/>
                      <a:pt x="208" y="68"/>
                    </a:cubicBezTo>
                    <a:cubicBezTo>
                      <a:pt x="208" y="75"/>
                      <a:pt x="203" y="80"/>
                      <a:pt x="196" y="80"/>
                    </a:cubicBezTo>
                    <a:moveTo>
                      <a:pt x="100" y="132"/>
                    </a:moveTo>
                    <a:cubicBezTo>
                      <a:pt x="97" y="132"/>
                      <a:pt x="95" y="131"/>
                      <a:pt x="93" y="130"/>
                    </a:cubicBezTo>
                    <a:cubicBezTo>
                      <a:pt x="93" y="130"/>
                      <a:pt x="93" y="130"/>
                      <a:pt x="93" y="13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12" y="100"/>
                      <a:pt x="12" y="100"/>
                      <a:pt x="12" y="100"/>
                    </a:cubicBezTo>
                    <a:cubicBezTo>
                      <a:pt x="5" y="100"/>
                      <a:pt x="0" y="95"/>
                      <a:pt x="0" y="8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1"/>
                      <a:pt x="5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5" y="1"/>
                      <a:pt x="97" y="0"/>
                      <a:pt x="100" y="0"/>
                    </a:cubicBezTo>
                    <a:cubicBezTo>
                      <a:pt x="107" y="0"/>
                      <a:pt x="112" y="5"/>
                      <a:pt x="112" y="12"/>
                    </a:cubicBezTo>
                    <a:cubicBezTo>
                      <a:pt x="112" y="48"/>
                      <a:pt x="112" y="48"/>
                      <a:pt x="112" y="48"/>
                    </a:cubicBezTo>
                    <a:cubicBezTo>
                      <a:pt x="112" y="76"/>
                      <a:pt x="112" y="76"/>
                      <a:pt x="112" y="76"/>
                    </a:cubicBezTo>
                    <a:cubicBezTo>
                      <a:pt x="112" y="88"/>
                      <a:pt x="112" y="88"/>
                      <a:pt x="112" y="88"/>
                    </a:cubicBezTo>
                    <a:cubicBezTo>
                      <a:pt x="112" y="100"/>
                      <a:pt x="112" y="100"/>
                      <a:pt x="112" y="100"/>
                    </a:cubicBezTo>
                    <a:cubicBezTo>
                      <a:pt x="112" y="120"/>
                      <a:pt x="112" y="120"/>
                      <a:pt x="112" y="120"/>
                    </a:cubicBezTo>
                    <a:cubicBezTo>
                      <a:pt x="112" y="127"/>
                      <a:pt x="107" y="132"/>
                      <a:pt x="100" y="13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6" name="Freeform 28">
                <a:extLst>
                  <a:ext uri="{FF2B5EF4-FFF2-40B4-BE49-F238E27FC236}">
                    <a16:creationId xmlns:a16="http://schemas.microsoft.com/office/drawing/2014/main" id="{AF6B37CC-FDA7-46A4-832D-5F9673EF39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15156" y="6142442"/>
                <a:ext cx="310791" cy="256741"/>
              </a:xfrm>
              <a:custGeom>
                <a:avLst/>
                <a:gdLst>
                  <a:gd name="T0" fmla="*/ 2147483646 w 160"/>
                  <a:gd name="T1" fmla="*/ 2147483646 h 132"/>
                  <a:gd name="T2" fmla="*/ 2147483646 w 160"/>
                  <a:gd name="T3" fmla="*/ 2147483646 h 132"/>
                  <a:gd name="T4" fmla="*/ 2147483646 w 160"/>
                  <a:gd name="T5" fmla="*/ 2147483646 h 132"/>
                  <a:gd name="T6" fmla="*/ 0 w 160"/>
                  <a:gd name="T7" fmla="*/ 2147483646 h 132"/>
                  <a:gd name="T8" fmla="*/ 2147483646 w 160"/>
                  <a:gd name="T9" fmla="*/ 2147483646 h 132"/>
                  <a:gd name="T10" fmla="*/ 2147483646 w 160"/>
                  <a:gd name="T11" fmla="*/ 2147483646 h 132"/>
                  <a:gd name="T12" fmla="*/ 2147483646 w 160"/>
                  <a:gd name="T13" fmla="*/ 2147483646 h 132"/>
                  <a:gd name="T14" fmla="*/ 2147483646 w 160"/>
                  <a:gd name="T15" fmla="*/ 2147483646 h 132"/>
                  <a:gd name="T16" fmla="*/ 2147483646 w 160"/>
                  <a:gd name="T17" fmla="*/ 2147483646 h 132"/>
                  <a:gd name="T18" fmla="*/ 2147483646 w 160"/>
                  <a:gd name="T19" fmla="*/ 2147483646 h 132"/>
                  <a:gd name="T20" fmla="*/ 2147483646 w 160"/>
                  <a:gd name="T21" fmla="*/ 2147483646 h 132"/>
                  <a:gd name="T22" fmla="*/ 2147483646 w 160"/>
                  <a:gd name="T23" fmla="*/ 2147483646 h 132"/>
                  <a:gd name="T24" fmla="*/ 2147483646 w 160"/>
                  <a:gd name="T25" fmla="*/ 2147483646 h 132"/>
                  <a:gd name="T26" fmla="*/ 2147483646 w 160"/>
                  <a:gd name="T27" fmla="*/ 2147483646 h 132"/>
                  <a:gd name="T28" fmla="*/ 2147483646 w 160"/>
                  <a:gd name="T29" fmla="*/ 2147483646 h 132"/>
                  <a:gd name="T30" fmla="*/ 2147483646 w 160"/>
                  <a:gd name="T31" fmla="*/ 0 h 132"/>
                  <a:gd name="T32" fmla="*/ 2147483646 w 160"/>
                  <a:gd name="T33" fmla="*/ 2147483646 h 132"/>
                  <a:gd name="T34" fmla="*/ 2147483646 w 160"/>
                  <a:gd name="T35" fmla="*/ 2147483646 h 132"/>
                  <a:gd name="T36" fmla="*/ 2147483646 w 160"/>
                  <a:gd name="T37" fmla="*/ 2147483646 h 132"/>
                  <a:gd name="T38" fmla="*/ 2147483646 w 160"/>
                  <a:gd name="T39" fmla="*/ 2147483646 h 132"/>
                  <a:gd name="T40" fmla="*/ 2147483646 w 160"/>
                  <a:gd name="T41" fmla="*/ 2147483646 h 132"/>
                  <a:gd name="T42" fmla="*/ 2147483646 w 160"/>
                  <a:gd name="T43" fmla="*/ 2147483646 h 132"/>
                  <a:gd name="T44" fmla="*/ 2147483646 w 160"/>
                  <a:gd name="T45" fmla="*/ 2147483646 h 132"/>
                  <a:gd name="T46" fmla="*/ 2147483646 w 160"/>
                  <a:gd name="T47" fmla="*/ 2147483646 h 132"/>
                  <a:gd name="T48" fmla="*/ 2147483646 w 160"/>
                  <a:gd name="T49" fmla="*/ 2147483646 h 132"/>
                  <a:gd name="T50" fmla="*/ 2147483646 w 160"/>
                  <a:gd name="T51" fmla="*/ 2147483646 h 132"/>
                  <a:gd name="T52" fmla="*/ 2147483646 w 160"/>
                  <a:gd name="T53" fmla="*/ 2147483646 h 132"/>
                  <a:gd name="T54" fmla="*/ 2147483646 w 160"/>
                  <a:gd name="T55" fmla="*/ 2147483646 h 132"/>
                  <a:gd name="T56" fmla="*/ 2147483646 w 160"/>
                  <a:gd name="T57" fmla="*/ 2147483646 h 132"/>
                  <a:gd name="T58" fmla="*/ 2147483646 w 160"/>
                  <a:gd name="T59" fmla="*/ 2147483646 h 1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60" h="132">
                    <a:moveTo>
                      <a:pt x="157" y="21"/>
                    </a:moveTo>
                    <a:cubicBezTo>
                      <a:pt x="9" y="122"/>
                      <a:pt x="9" y="122"/>
                      <a:pt x="9" y="122"/>
                    </a:cubicBezTo>
                    <a:cubicBezTo>
                      <a:pt x="8" y="122"/>
                      <a:pt x="7" y="123"/>
                      <a:pt x="6" y="123"/>
                    </a:cubicBezTo>
                    <a:cubicBezTo>
                      <a:pt x="2" y="123"/>
                      <a:pt x="0" y="120"/>
                      <a:pt x="0" y="117"/>
                    </a:cubicBezTo>
                    <a:cubicBezTo>
                      <a:pt x="0" y="115"/>
                      <a:pt x="1" y="113"/>
                      <a:pt x="2" y="112"/>
                    </a:cubicBezTo>
                    <a:cubicBezTo>
                      <a:pt x="151" y="11"/>
                      <a:pt x="151" y="11"/>
                      <a:pt x="151" y="11"/>
                    </a:cubicBezTo>
                    <a:cubicBezTo>
                      <a:pt x="152" y="11"/>
                      <a:pt x="153" y="10"/>
                      <a:pt x="154" y="10"/>
                    </a:cubicBezTo>
                    <a:cubicBezTo>
                      <a:pt x="157" y="10"/>
                      <a:pt x="160" y="13"/>
                      <a:pt x="160" y="16"/>
                    </a:cubicBezTo>
                    <a:cubicBezTo>
                      <a:pt x="160" y="18"/>
                      <a:pt x="159" y="20"/>
                      <a:pt x="157" y="21"/>
                    </a:cubicBezTo>
                    <a:moveTo>
                      <a:pt x="18" y="48"/>
                    </a:moveTo>
                    <a:cubicBezTo>
                      <a:pt x="18" y="41"/>
                      <a:pt x="23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113" y="1"/>
                      <a:pt x="115" y="0"/>
                      <a:pt x="118" y="0"/>
                    </a:cubicBezTo>
                    <a:cubicBezTo>
                      <a:pt x="124" y="0"/>
                      <a:pt x="129" y="5"/>
                      <a:pt x="130" y="11"/>
                    </a:cubicBezTo>
                    <a:cubicBezTo>
                      <a:pt x="18" y="87"/>
                      <a:pt x="18" y="87"/>
                      <a:pt x="18" y="87"/>
                    </a:cubicBezTo>
                    <a:lnTo>
                      <a:pt x="18" y="48"/>
                    </a:lnTo>
                    <a:close/>
                    <a:moveTo>
                      <a:pt x="130" y="76"/>
                    </a:moveTo>
                    <a:cubicBezTo>
                      <a:pt x="130" y="88"/>
                      <a:pt x="130" y="88"/>
                      <a:pt x="130" y="88"/>
                    </a:cubicBezTo>
                    <a:cubicBezTo>
                      <a:pt x="130" y="100"/>
                      <a:pt x="130" y="100"/>
                      <a:pt x="130" y="100"/>
                    </a:cubicBezTo>
                    <a:cubicBezTo>
                      <a:pt x="130" y="120"/>
                      <a:pt x="130" y="120"/>
                      <a:pt x="130" y="120"/>
                    </a:cubicBezTo>
                    <a:cubicBezTo>
                      <a:pt x="130" y="127"/>
                      <a:pt x="125" y="132"/>
                      <a:pt x="118" y="132"/>
                    </a:cubicBezTo>
                    <a:cubicBezTo>
                      <a:pt x="115" y="132"/>
                      <a:pt x="113" y="131"/>
                      <a:pt x="111" y="130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130" y="54"/>
                      <a:pt x="130" y="54"/>
                      <a:pt x="130" y="54"/>
                    </a:cubicBezTo>
                    <a:lnTo>
                      <a:pt x="130" y="7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7" name="Freeform 29">
                <a:extLst>
                  <a:ext uri="{FF2B5EF4-FFF2-40B4-BE49-F238E27FC236}">
                    <a16:creationId xmlns:a16="http://schemas.microsoft.com/office/drawing/2014/main" id="{FE2D8607-B73A-48FA-8DEE-32EA8AC3FF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85624" y="5156014"/>
                <a:ext cx="498039" cy="498039"/>
              </a:xfrm>
              <a:custGeom>
                <a:avLst/>
                <a:gdLst>
                  <a:gd name="T0" fmla="*/ 2147483646 w 256"/>
                  <a:gd name="T1" fmla="*/ 2147483646 h 256"/>
                  <a:gd name="T2" fmla="*/ 2147483646 w 256"/>
                  <a:gd name="T3" fmla="*/ 2147483646 h 256"/>
                  <a:gd name="T4" fmla="*/ 2147483646 w 256"/>
                  <a:gd name="T5" fmla="*/ 2147483646 h 256"/>
                  <a:gd name="T6" fmla="*/ 2147483646 w 256"/>
                  <a:gd name="T7" fmla="*/ 2147483646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0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0 h 256"/>
                  <a:gd name="T32" fmla="*/ 2147483646 w 256"/>
                  <a:gd name="T33" fmla="*/ 0 h 256"/>
                  <a:gd name="T34" fmla="*/ 2147483646 w 256"/>
                  <a:gd name="T35" fmla="*/ 0 h 256"/>
                  <a:gd name="T36" fmla="*/ 2147483646 w 256"/>
                  <a:gd name="T37" fmla="*/ 2147483646 h 256"/>
                  <a:gd name="T38" fmla="*/ 2147483646 w 256"/>
                  <a:gd name="T39" fmla="*/ 2147483646 h 256"/>
                  <a:gd name="T40" fmla="*/ 2147483646 w 256"/>
                  <a:gd name="T41" fmla="*/ 2147483646 h 256"/>
                  <a:gd name="T42" fmla="*/ 2147483646 w 256"/>
                  <a:gd name="T43" fmla="*/ 2147483646 h 256"/>
                  <a:gd name="T44" fmla="*/ 2147483646 w 256"/>
                  <a:gd name="T45" fmla="*/ 2147483646 h 256"/>
                  <a:gd name="T46" fmla="*/ 2147483646 w 256"/>
                  <a:gd name="T47" fmla="*/ 2147483646 h 256"/>
                  <a:gd name="T48" fmla="*/ 2147483646 w 256"/>
                  <a:gd name="T49" fmla="*/ 2147483646 h 256"/>
                  <a:gd name="T50" fmla="*/ 2147483646 w 256"/>
                  <a:gd name="T51" fmla="*/ 2147483646 h 256"/>
                  <a:gd name="T52" fmla="*/ 2147483646 w 256"/>
                  <a:gd name="T53" fmla="*/ 2147483646 h 256"/>
                  <a:gd name="T54" fmla="*/ 2147483646 w 256"/>
                  <a:gd name="T55" fmla="*/ 2147483646 h 256"/>
                  <a:gd name="T56" fmla="*/ 2147483646 w 256"/>
                  <a:gd name="T57" fmla="*/ 2147483646 h 256"/>
                  <a:gd name="T58" fmla="*/ 2147483646 w 256"/>
                  <a:gd name="T59" fmla="*/ 2147483646 h 256"/>
                  <a:gd name="T60" fmla="*/ 2147483646 w 256"/>
                  <a:gd name="T61" fmla="*/ 2147483646 h 256"/>
                  <a:gd name="T62" fmla="*/ 2147483646 w 256"/>
                  <a:gd name="T63" fmla="*/ 2147483646 h 256"/>
                  <a:gd name="T64" fmla="*/ 2147483646 w 256"/>
                  <a:gd name="T65" fmla="*/ 2147483646 h 256"/>
                  <a:gd name="T66" fmla="*/ 2147483646 w 256"/>
                  <a:gd name="T67" fmla="*/ 2147483646 h 256"/>
                  <a:gd name="T68" fmla="*/ 2147483646 w 256"/>
                  <a:gd name="T69" fmla="*/ 2147483646 h 256"/>
                  <a:gd name="T70" fmla="*/ 2147483646 w 256"/>
                  <a:gd name="T71" fmla="*/ 2147483646 h 256"/>
                  <a:gd name="T72" fmla="*/ 2147483646 w 256"/>
                  <a:gd name="T73" fmla="*/ 2147483646 h 256"/>
                  <a:gd name="T74" fmla="*/ 2147483646 w 256"/>
                  <a:gd name="T75" fmla="*/ 2147483646 h 25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56" h="256">
                    <a:moveTo>
                      <a:pt x="244" y="196"/>
                    </a:moveTo>
                    <a:cubicBezTo>
                      <a:pt x="204" y="196"/>
                      <a:pt x="204" y="196"/>
                      <a:pt x="204" y="196"/>
                    </a:cubicBezTo>
                    <a:cubicBezTo>
                      <a:pt x="204" y="184"/>
                      <a:pt x="204" y="184"/>
                      <a:pt x="204" y="184"/>
                    </a:cubicBezTo>
                    <a:cubicBezTo>
                      <a:pt x="204" y="180"/>
                      <a:pt x="204" y="180"/>
                      <a:pt x="204" y="180"/>
                    </a:cubicBezTo>
                    <a:cubicBezTo>
                      <a:pt x="204" y="160"/>
                      <a:pt x="204" y="160"/>
                      <a:pt x="204" y="160"/>
                    </a:cubicBezTo>
                    <a:cubicBezTo>
                      <a:pt x="204" y="148"/>
                      <a:pt x="204" y="148"/>
                      <a:pt x="204" y="148"/>
                    </a:cubicBezTo>
                    <a:cubicBezTo>
                      <a:pt x="204" y="136"/>
                      <a:pt x="204" y="136"/>
                      <a:pt x="204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2" y="148"/>
                      <a:pt x="52" y="148"/>
                      <a:pt x="52" y="148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52" y="184"/>
                      <a:pt x="52" y="184"/>
                      <a:pt x="52" y="184"/>
                    </a:cubicBezTo>
                    <a:cubicBezTo>
                      <a:pt x="52" y="196"/>
                      <a:pt x="52" y="196"/>
                      <a:pt x="52" y="196"/>
                    </a:cubicBezTo>
                    <a:cubicBezTo>
                      <a:pt x="12" y="196"/>
                      <a:pt x="12" y="196"/>
                      <a:pt x="12" y="196"/>
                    </a:cubicBezTo>
                    <a:cubicBezTo>
                      <a:pt x="5" y="196"/>
                      <a:pt x="0" y="191"/>
                      <a:pt x="0" y="184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65"/>
                      <a:pt x="5" y="60"/>
                      <a:pt x="12" y="60"/>
                    </a:cubicBezTo>
                    <a:cubicBezTo>
                      <a:pt x="244" y="60"/>
                      <a:pt x="244" y="60"/>
                      <a:pt x="244" y="60"/>
                    </a:cubicBezTo>
                    <a:cubicBezTo>
                      <a:pt x="251" y="60"/>
                      <a:pt x="256" y="65"/>
                      <a:pt x="256" y="72"/>
                    </a:cubicBezTo>
                    <a:cubicBezTo>
                      <a:pt x="256" y="184"/>
                      <a:pt x="256" y="184"/>
                      <a:pt x="256" y="184"/>
                    </a:cubicBezTo>
                    <a:cubicBezTo>
                      <a:pt x="256" y="191"/>
                      <a:pt x="251" y="196"/>
                      <a:pt x="244" y="196"/>
                    </a:cubicBezTo>
                    <a:moveTo>
                      <a:pt x="36" y="84"/>
                    </a:moveTo>
                    <a:cubicBezTo>
                      <a:pt x="29" y="84"/>
                      <a:pt x="24" y="89"/>
                      <a:pt x="24" y="96"/>
                    </a:cubicBezTo>
                    <a:cubicBezTo>
                      <a:pt x="24" y="103"/>
                      <a:pt x="29" y="108"/>
                      <a:pt x="36" y="108"/>
                    </a:cubicBezTo>
                    <a:cubicBezTo>
                      <a:pt x="43" y="108"/>
                      <a:pt x="48" y="103"/>
                      <a:pt x="48" y="96"/>
                    </a:cubicBezTo>
                    <a:cubicBezTo>
                      <a:pt x="48" y="89"/>
                      <a:pt x="43" y="84"/>
                      <a:pt x="36" y="84"/>
                    </a:cubicBezTo>
                    <a:moveTo>
                      <a:pt x="192" y="48"/>
                    </a:moveTo>
                    <a:cubicBezTo>
                      <a:pt x="64" y="48"/>
                      <a:pt x="64" y="48"/>
                      <a:pt x="64" y="48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0"/>
                      <a:pt x="64" y="9"/>
                      <a:pt x="65" y="7"/>
                    </a:cubicBezTo>
                    <a:cubicBezTo>
                      <a:pt x="67" y="3"/>
                      <a:pt x="71" y="0"/>
                      <a:pt x="76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0" y="0"/>
                      <a:pt x="180" y="0"/>
                      <a:pt x="181" y="0"/>
                    </a:cubicBezTo>
                    <a:cubicBezTo>
                      <a:pt x="181" y="0"/>
                      <a:pt x="182" y="0"/>
                      <a:pt x="182" y="0"/>
                    </a:cubicBezTo>
                    <a:cubicBezTo>
                      <a:pt x="182" y="0"/>
                      <a:pt x="182" y="0"/>
                      <a:pt x="182" y="0"/>
                    </a:cubicBezTo>
                    <a:cubicBezTo>
                      <a:pt x="184" y="1"/>
                      <a:pt x="185" y="1"/>
                      <a:pt x="186" y="2"/>
                    </a:cubicBezTo>
                    <a:cubicBezTo>
                      <a:pt x="186" y="2"/>
                      <a:pt x="186" y="2"/>
                      <a:pt x="186" y="2"/>
                    </a:cubicBezTo>
                    <a:cubicBezTo>
                      <a:pt x="186" y="2"/>
                      <a:pt x="186" y="2"/>
                      <a:pt x="186" y="2"/>
                    </a:cubicBezTo>
                    <a:cubicBezTo>
                      <a:pt x="187" y="2"/>
                      <a:pt x="188" y="3"/>
                      <a:pt x="188" y="3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9" y="4"/>
                      <a:pt x="189" y="5"/>
                      <a:pt x="190" y="5"/>
                    </a:cubicBezTo>
                    <a:cubicBezTo>
                      <a:pt x="190" y="5"/>
                      <a:pt x="190" y="5"/>
                      <a:pt x="190" y="5"/>
                    </a:cubicBezTo>
                    <a:cubicBezTo>
                      <a:pt x="191" y="7"/>
                      <a:pt x="192" y="9"/>
                      <a:pt x="192" y="12"/>
                    </a:cubicBezTo>
                    <a:cubicBezTo>
                      <a:pt x="192" y="12"/>
                      <a:pt x="192" y="12"/>
                      <a:pt x="192" y="12"/>
                    </a:cubicBezTo>
                    <a:cubicBezTo>
                      <a:pt x="192" y="12"/>
                      <a:pt x="192" y="12"/>
                      <a:pt x="192" y="12"/>
                    </a:cubicBezTo>
                    <a:lnTo>
                      <a:pt x="192" y="48"/>
                    </a:lnTo>
                    <a:close/>
                    <a:moveTo>
                      <a:pt x="192" y="172"/>
                    </a:moveTo>
                    <a:cubicBezTo>
                      <a:pt x="192" y="232"/>
                      <a:pt x="192" y="232"/>
                      <a:pt x="192" y="232"/>
                    </a:cubicBezTo>
                    <a:cubicBezTo>
                      <a:pt x="192" y="236"/>
                      <a:pt x="192" y="236"/>
                      <a:pt x="192" y="236"/>
                    </a:cubicBezTo>
                    <a:cubicBezTo>
                      <a:pt x="192" y="244"/>
                      <a:pt x="192" y="244"/>
                      <a:pt x="192" y="244"/>
                    </a:cubicBezTo>
                    <a:cubicBezTo>
                      <a:pt x="192" y="251"/>
                      <a:pt x="187" y="256"/>
                      <a:pt x="180" y="256"/>
                    </a:cubicBezTo>
                    <a:cubicBezTo>
                      <a:pt x="76" y="256"/>
                      <a:pt x="76" y="256"/>
                      <a:pt x="76" y="256"/>
                    </a:cubicBezTo>
                    <a:cubicBezTo>
                      <a:pt x="69" y="256"/>
                      <a:pt x="64" y="251"/>
                      <a:pt x="64" y="244"/>
                    </a:cubicBezTo>
                    <a:cubicBezTo>
                      <a:pt x="64" y="236"/>
                      <a:pt x="64" y="236"/>
                      <a:pt x="64" y="236"/>
                    </a:cubicBezTo>
                    <a:cubicBezTo>
                      <a:pt x="64" y="232"/>
                      <a:pt x="64" y="232"/>
                      <a:pt x="64" y="232"/>
                    </a:cubicBezTo>
                    <a:cubicBezTo>
                      <a:pt x="64" y="172"/>
                      <a:pt x="64" y="172"/>
                      <a:pt x="64" y="172"/>
                    </a:cubicBezTo>
                    <a:cubicBezTo>
                      <a:pt x="64" y="148"/>
                      <a:pt x="64" y="148"/>
                      <a:pt x="64" y="148"/>
                    </a:cubicBezTo>
                    <a:cubicBezTo>
                      <a:pt x="192" y="148"/>
                      <a:pt x="192" y="148"/>
                      <a:pt x="192" y="148"/>
                    </a:cubicBezTo>
                    <a:lnTo>
                      <a:pt x="192" y="172"/>
                    </a:lnTo>
                    <a:close/>
                    <a:moveTo>
                      <a:pt x="168" y="172"/>
                    </a:moveTo>
                    <a:cubicBezTo>
                      <a:pt x="88" y="172"/>
                      <a:pt x="88" y="172"/>
                      <a:pt x="88" y="172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168" y="184"/>
                      <a:pt x="168" y="184"/>
                      <a:pt x="168" y="184"/>
                    </a:cubicBezTo>
                    <a:lnTo>
                      <a:pt x="168" y="172"/>
                    </a:lnTo>
                    <a:close/>
                    <a:moveTo>
                      <a:pt x="168" y="196"/>
                    </a:moveTo>
                    <a:cubicBezTo>
                      <a:pt x="88" y="196"/>
                      <a:pt x="88" y="196"/>
                      <a:pt x="88" y="196"/>
                    </a:cubicBezTo>
                    <a:cubicBezTo>
                      <a:pt x="88" y="208"/>
                      <a:pt x="88" y="208"/>
                      <a:pt x="88" y="208"/>
                    </a:cubicBezTo>
                    <a:cubicBezTo>
                      <a:pt x="168" y="208"/>
                      <a:pt x="168" y="208"/>
                      <a:pt x="168" y="208"/>
                    </a:cubicBezTo>
                    <a:lnTo>
                      <a:pt x="168" y="196"/>
                    </a:lnTo>
                    <a:close/>
                    <a:moveTo>
                      <a:pt x="168" y="220"/>
                    </a:moveTo>
                    <a:cubicBezTo>
                      <a:pt x="88" y="220"/>
                      <a:pt x="88" y="220"/>
                      <a:pt x="88" y="220"/>
                    </a:cubicBezTo>
                    <a:cubicBezTo>
                      <a:pt x="88" y="232"/>
                      <a:pt x="88" y="232"/>
                      <a:pt x="88" y="232"/>
                    </a:cubicBezTo>
                    <a:cubicBezTo>
                      <a:pt x="168" y="232"/>
                      <a:pt x="168" y="232"/>
                      <a:pt x="168" y="232"/>
                    </a:cubicBezTo>
                    <a:lnTo>
                      <a:pt x="168" y="22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8" name="Freeform 30">
                <a:extLst>
                  <a:ext uri="{FF2B5EF4-FFF2-40B4-BE49-F238E27FC236}">
                    <a16:creationId xmlns:a16="http://schemas.microsoft.com/office/drawing/2014/main" id="{F62EB31F-FB07-4F25-B7BF-5709A55D80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16951" y="5179179"/>
                <a:ext cx="496108" cy="449780"/>
              </a:xfrm>
              <a:custGeom>
                <a:avLst/>
                <a:gdLst>
                  <a:gd name="T0" fmla="*/ 2147483646 w 256"/>
                  <a:gd name="T1" fmla="*/ 2147483646 h 232"/>
                  <a:gd name="T2" fmla="*/ 2147483646 w 256"/>
                  <a:gd name="T3" fmla="*/ 2147483646 h 232"/>
                  <a:gd name="T4" fmla="*/ 2147483646 w 256"/>
                  <a:gd name="T5" fmla="*/ 2147483646 h 232"/>
                  <a:gd name="T6" fmla="*/ 2147483646 w 256"/>
                  <a:gd name="T7" fmla="*/ 2147483646 h 232"/>
                  <a:gd name="T8" fmla="*/ 2147483646 w 256"/>
                  <a:gd name="T9" fmla="*/ 2147483646 h 232"/>
                  <a:gd name="T10" fmla="*/ 2147483646 w 256"/>
                  <a:gd name="T11" fmla="*/ 2147483646 h 232"/>
                  <a:gd name="T12" fmla="*/ 2147483646 w 256"/>
                  <a:gd name="T13" fmla="*/ 2147483646 h 232"/>
                  <a:gd name="T14" fmla="*/ 2147483646 w 256"/>
                  <a:gd name="T15" fmla="*/ 2147483646 h 232"/>
                  <a:gd name="T16" fmla="*/ 2147483646 w 256"/>
                  <a:gd name="T17" fmla="*/ 2147483646 h 232"/>
                  <a:gd name="T18" fmla="*/ 2147483646 w 256"/>
                  <a:gd name="T19" fmla="*/ 2147483646 h 232"/>
                  <a:gd name="T20" fmla="*/ 2147483646 w 256"/>
                  <a:gd name="T21" fmla="*/ 2147483646 h 232"/>
                  <a:gd name="T22" fmla="*/ 2147483646 w 256"/>
                  <a:gd name="T23" fmla="*/ 2147483646 h 232"/>
                  <a:gd name="T24" fmla="*/ 2147483646 w 256"/>
                  <a:gd name="T25" fmla="*/ 2147483646 h 232"/>
                  <a:gd name="T26" fmla="*/ 2147483646 w 256"/>
                  <a:gd name="T27" fmla="*/ 2147483646 h 232"/>
                  <a:gd name="T28" fmla="*/ 2147483646 w 256"/>
                  <a:gd name="T29" fmla="*/ 2147483646 h 232"/>
                  <a:gd name="T30" fmla="*/ 2147483646 w 256"/>
                  <a:gd name="T31" fmla="*/ 2147483646 h 232"/>
                  <a:gd name="T32" fmla="*/ 2147483646 w 256"/>
                  <a:gd name="T33" fmla="*/ 2147483646 h 232"/>
                  <a:gd name="T34" fmla="*/ 2147483646 w 256"/>
                  <a:gd name="T35" fmla="*/ 2147483646 h 232"/>
                  <a:gd name="T36" fmla="*/ 2147483646 w 256"/>
                  <a:gd name="T37" fmla="*/ 2147483646 h 232"/>
                  <a:gd name="T38" fmla="*/ 2147483646 w 256"/>
                  <a:gd name="T39" fmla="*/ 2147483646 h 232"/>
                  <a:gd name="T40" fmla="*/ 2147483646 w 256"/>
                  <a:gd name="T41" fmla="*/ 2147483646 h 232"/>
                  <a:gd name="T42" fmla="*/ 2147483646 w 256"/>
                  <a:gd name="T43" fmla="*/ 2147483646 h 232"/>
                  <a:gd name="T44" fmla="*/ 2147483646 w 256"/>
                  <a:gd name="T45" fmla="*/ 2147483646 h 232"/>
                  <a:gd name="T46" fmla="*/ 2147483646 w 256"/>
                  <a:gd name="T47" fmla="*/ 2147483646 h 232"/>
                  <a:gd name="T48" fmla="*/ 2147483646 w 256"/>
                  <a:gd name="T49" fmla="*/ 2147483646 h 232"/>
                  <a:gd name="T50" fmla="*/ 2147483646 w 256"/>
                  <a:gd name="T51" fmla="*/ 2147483646 h 232"/>
                  <a:gd name="T52" fmla="*/ 2147483646 w 256"/>
                  <a:gd name="T53" fmla="*/ 2147483646 h 232"/>
                  <a:gd name="T54" fmla="*/ 2147483646 w 256"/>
                  <a:gd name="T55" fmla="*/ 2147483646 h 232"/>
                  <a:gd name="T56" fmla="*/ 2147483646 w 256"/>
                  <a:gd name="T57" fmla="*/ 2147483646 h 232"/>
                  <a:gd name="T58" fmla="*/ 2147483646 w 256"/>
                  <a:gd name="T59" fmla="*/ 2147483646 h 232"/>
                  <a:gd name="T60" fmla="*/ 2147483646 w 256"/>
                  <a:gd name="T61" fmla="*/ 2147483646 h 232"/>
                  <a:gd name="T62" fmla="*/ 2147483646 w 256"/>
                  <a:gd name="T63" fmla="*/ 2147483646 h 232"/>
                  <a:gd name="T64" fmla="*/ 2147483646 w 256"/>
                  <a:gd name="T65" fmla="*/ 2147483646 h 232"/>
                  <a:gd name="T66" fmla="*/ 2147483646 w 256"/>
                  <a:gd name="T67" fmla="*/ 0 h 232"/>
                  <a:gd name="T68" fmla="*/ 2147483646 w 256"/>
                  <a:gd name="T69" fmla="*/ 2147483646 h 232"/>
                  <a:gd name="T70" fmla="*/ 2147483646 w 256"/>
                  <a:gd name="T71" fmla="*/ 2147483646 h 232"/>
                  <a:gd name="T72" fmla="*/ 2147483646 w 256"/>
                  <a:gd name="T73" fmla="*/ 2147483646 h 232"/>
                  <a:gd name="T74" fmla="*/ 2147483646 w 256"/>
                  <a:gd name="T75" fmla="*/ 2147483646 h 232"/>
                  <a:gd name="T76" fmla="*/ 2147483646 w 256"/>
                  <a:gd name="T77" fmla="*/ 2147483646 h 232"/>
                  <a:gd name="T78" fmla="*/ 0 w 256"/>
                  <a:gd name="T79" fmla="*/ 2147483646 h 232"/>
                  <a:gd name="T80" fmla="*/ 0 w 256"/>
                  <a:gd name="T81" fmla="*/ 2147483646 h 232"/>
                  <a:gd name="T82" fmla="*/ 2147483646 w 256"/>
                  <a:gd name="T83" fmla="*/ 2147483646 h 232"/>
                  <a:gd name="T84" fmla="*/ 2147483646 w 256"/>
                  <a:gd name="T85" fmla="*/ 2147483646 h 232"/>
                  <a:gd name="T86" fmla="*/ 2147483646 w 256"/>
                  <a:gd name="T87" fmla="*/ 2147483646 h 232"/>
                  <a:gd name="T88" fmla="*/ 2147483646 w 256"/>
                  <a:gd name="T89" fmla="*/ 2147483646 h 232"/>
                  <a:gd name="T90" fmla="*/ 2147483646 w 256"/>
                  <a:gd name="T91" fmla="*/ 2147483646 h 232"/>
                  <a:gd name="T92" fmla="*/ 2147483646 w 256"/>
                  <a:gd name="T93" fmla="*/ 2147483646 h 232"/>
                  <a:gd name="T94" fmla="*/ 2147483646 w 256"/>
                  <a:gd name="T95" fmla="*/ 2147483646 h 232"/>
                  <a:gd name="T96" fmla="*/ 2147483646 w 256"/>
                  <a:gd name="T97" fmla="*/ 2147483646 h 232"/>
                  <a:gd name="T98" fmla="*/ 2147483646 w 256"/>
                  <a:gd name="T99" fmla="*/ 2147483646 h 232"/>
                  <a:gd name="T100" fmla="*/ 2147483646 w 256"/>
                  <a:gd name="T101" fmla="*/ 2147483646 h 232"/>
                  <a:gd name="T102" fmla="*/ 2147483646 w 256"/>
                  <a:gd name="T103" fmla="*/ 2147483646 h 2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6" h="232">
                    <a:moveTo>
                      <a:pt x="253" y="228"/>
                    </a:moveTo>
                    <a:cubicBezTo>
                      <a:pt x="174" y="135"/>
                      <a:pt x="174" y="135"/>
                      <a:pt x="174" y="135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55" y="62"/>
                      <a:pt x="256" y="65"/>
                      <a:pt x="256" y="68"/>
                    </a:cubicBezTo>
                    <a:cubicBezTo>
                      <a:pt x="256" y="220"/>
                      <a:pt x="256" y="220"/>
                      <a:pt x="256" y="220"/>
                    </a:cubicBezTo>
                    <a:cubicBezTo>
                      <a:pt x="256" y="223"/>
                      <a:pt x="255" y="226"/>
                      <a:pt x="253" y="228"/>
                    </a:cubicBezTo>
                    <a:moveTo>
                      <a:pt x="4" y="59"/>
                    </a:moveTo>
                    <a:cubicBezTo>
                      <a:pt x="6" y="57"/>
                      <a:pt x="9" y="56"/>
                      <a:pt x="12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7" y="61"/>
                      <a:pt x="93" y="64"/>
                      <a:pt x="100" y="64"/>
                    </a:cubicBezTo>
                    <a:cubicBezTo>
                      <a:pt x="101" y="64"/>
                      <a:pt x="103" y="64"/>
                      <a:pt x="104" y="64"/>
                    </a:cubicBezTo>
                    <a:cubicBezTo>
                      <a:pt x="104" y="96"/>
                      <a:pt x="104" y="96"/>
                      <a:pt x="104" y="96"/>
                    </a:cubicBezTo>
                    <a:cubicBezTo>
                      <a:pt x="104" y="109"/>
                      <a:pt x="115" y="120"/>
                      <a:pt x="128" y="120"/>
                    </a:cubicBezTo>
                    <a:cubicBezTo>
                      <a:pt x="141" y="120"/>
                      <a:pt x="152" y="109"/>
                      <a:pt x="152" y="96"/>
                    </a:cubicBezTo>
                    <a:cubicBezTo>
                      <a:pt x="152" y="64"/>
                      <a:pt x="152" y="64"/>
                      <a:pt x="152" y="64"/>
                    </a:cubicBezTo>
                    <a:cubicBezTo>
                      <a:pt x="153" y="64"/>
                      <a:pt x="155" y="64"/>
                      <a:pt x="156" y="64"/>
                    </a:cubicBezTo>
                    <a:cubicBezTo>
                      <a:pt x="163" y="64"/>
                      <a:pt x="169" y="61"/>
                      <a:pt x="174" y="56"/>
                    </a:cubicBezTo>
                    <a:cubicBezTo>
                      <a:pt x="244" y="56"/>
                      <a:pt x="244" y="56"/>
                      <a:pt x="244" y="56"/>
                    </a:cubicBezTo>
                    <a:cubicBezTo>
                      <a:pt x="247" y="56"/>
                      <a:pt x="250" y="57"/>
                      <a:pt x="252" y="59"/>
                    </a:cubicBezTo>
                    <a:cubicBezTo>
                      <a:pt x="128" y="156"/>
                      <a:pt x="128" y="156"/>
                      <a:pt x="128" y="156"/>
                    </a:cubicBezTo>
                    <a:lnTo>
                      <a:pt x="4" y="59"/>
                    </a:lnTo>
                    <a:close/>
                    <a:moveTo>
                      <a:pt x="156" y="52"/>
                    </a:moveTo>
                    <a:cubicBezTo>
                      <a:pt x="153" y="52"/>
                      <a:pt x="150" y="51"/>
                      <a:pt x="148" y="48"/>
                    </a:cubicBezTo>
                    <a:cubicBezTo>
                      <a:pt x="140" y="41"/>
                      <a:pt x="140" y="41"/>
                      <a:pt x="140" y="41"/>
                    </a:cubicBezTo>
                    <a:cubicBezTo>
                      <a:pt x="140" y="96"/>
                      <a:pt x="140" y="96"/>
                      <a:pt x="140" y="96"/>
                    </a:cubicBezTo>
                    <a:cubicBezTo>
                      <a:pt x="140" y="103"/>
                      <a:pt x="135" y="108"/>
                      <a:pt x="128" y="108"/>
                    </a:cubicBezTo>
                    <a:cubicBezTo>
                      <a:pt x="121" y="108"/>
                      <a:pt x="116" y="103"/>
                      <a:pt x="116" y="96"/>
                    </a:cubicBezTo>
                    <a:cubicBezTo>
                      <a:pt x="116" y="41"/>
                      <a:pt x="116" y="41"/>
                      <a:pt x="116" y="41"/>
                    </a:cubicBezTo>
                    <a:cubicBezTo>
                      <a:pt x="108" y="48"/>
                      <a:pt x="108" y="48"/>
                      <a:pt x="108" y="48"/>
                    </a:cubicBezTo>
                    <a:cubicBezTo>
                      <a:pt x="106" y="51"/>
                      <a:pt x="103" y="52"/>
                      <a:pt x="100" y="52"/>
                    </a:cubicBezTo>
                    <a:cubicBezTo>
                      <a:pt x="93" y="52"/>
                      <a:pt x="88" y="47"/>
                      <a:pt x="88" y="40"/>
                    </a:cubicBezTo>
                    <a:cubicBezTo>
                      <a:pt x="88" y="37"/>
                      <a:pt x="89" y="34"/>
                      <a:pt x="92" y="3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2" y="1"/>
                      <a:pt x="125" y="0"/>
                      <a:pt x="128" y="0"/>
                    </a:cubicBezTo>
                    <a:cubicBezTo>
                      <a:pt x="131" y="0"/>
                      <a:pt x="134" y="1"/>
                      <a:pt x="136" y="4"/>
                    </a:cubicBezTo>
                    <a:cubicBezTo>
                      <a:pt x="164" y="32"/>
                      <a:pt x="164" y="32"/>
                      <a:pt x="164" y="32"/>
                    </a:cubicBezTo>
                    <a:cubicBezTo>
                      <a:pt x="167" y="34"/>
                      <a:pt x="168" y="37"/>
                      <a:pt x="168" y="40"/>
                    </a:cubicBezTo>
                    <a:cubicBezTo>
                      <a:pt x="168" y="47"/>
                      <a:pt x="163" y="52"/>
                      <a:pt x="156" y="52"/>
                    </a:cubicBezTo>
                    <a:moveTo>
                      <a:pt x="3" y="228"/>
                    </a:moveTo>
                    <a:cubicBezTo>
                      <a:pt x="1" y="226"/>
                      <a:pt x="0" y="223"/>
                      <a:pt x="0" y="22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5"/>
                      <a:pt x="1" y="62"/>
                      <a:pt x="4" y="59"/>
                    </a:cubicBezTo>
                    <a:cubicBezTo>
                      <a:pt x="82" y="135"/>
                      <a:pt x="82" y="135"/>
                      <a:pt x="82" y="135"/>
                    </a:cubicBezTo>
                    <a:lnTo>
                      <a:pt x="3" y="228"/>
                    </a:lnTo>
                    <a:close/>
                    <a:moveTo>
                      <a:pt x="128" y="180"/>
                    </a:moveTo>
                    <a:cubicBezTo>
                      <a:pt x="161" y="148"/>
                      <a:pt x="161" y="148"/>
                      <a:pt x="161" y="148"/>
                    </a:cubicBezTo>
                    <a:cubicBezTo>
                      <a:pt x="252" y="229"/>
                      <a:pt x="252" y="229"/>
                      <a:pt x="252" y="229"/>
                    </a:cubicBezTo>
                    <a:cubicBezTo>
                      <a:pt x="250" y="231"/>
                      <a:pt x="247" y="232"/>
                      <a:pt x="244" y="232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9" y="232"/>
                      <a:pt x="6" y="231"/>
                      <a:pt x="4" y="229"/>
                    </a:cubicBezTo>
                    <a:cubicBezTo>
                      <a:pt x="95" y="148"/>
                      <a:pt x="95" y="148"/>
                      <a:pt x="95" y="148"/>
                    </a:cubicBezTo>
                    <a:lnTo>
                      <a:pt x="128" y="18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29" name="Freeform 31">
                <a:extLst>
                  <a:ext uri="{FF2B5EF4-FFF2-40B4-BE49-F238E27FC236}">
                    <a16:creationId xmlns:a16="http://schemas.microsoft.com/office/drawing/2014/main" id="{168CBE16-C6D3-4DA5-9937-A4BB53E1AA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46347" y="5179179"/>
                <a:ext cx="498039" cy="449780"/>
              </a:xfrm>
              <a:custGeom>
                <a:avLst/>
                <a:gdLst>
                  <a:gd name="T0" fmla="*/ 2147483646 w 256"/>
                  <a:gd name="T1" fmla="*/ 2147483646 h 232"/>
                  <a:gd name="T2" fmla="*/ 2147483646 w 256"/>
                  <a:gd name="T3" fmla="*/ 2147483646 h 232"/>
                  <a:gd name="T4" fmla="*/ 2147483646 w 256"/>
                  <a:gd name="T5" fmla="*/ 2147483646 h 232"/>
                  <a:gd name="T6" fmla="*/ 2147483646 w 256"/>
                  <a:gd name="T7" fmla="*/ 2147483646 h 232"/>
                  <a:gd name="T8" fmla="*/ 2147483646 w 256"/>
                  <a:gd name="T9" fmla="*/ 2147483646 h 232"/>
                  <a:gd name="T10" fmla="*/ 2147483646 w 256"/>
                  <a:gd name="T11" fmla="*/ 2147483646 h 232"/>
                  <a:gd name="T12" fmla="*/ 2147483646 w 256"/>
                  <a:gd name="T13" fmla="*/ 2147483646 h 232"/>
                  <a:gd name="T14" fmla="*/ 2147483646 w 256"/>
                  <a:gd name="T15" fmla="*/ 2147483646 h 232"/>
                  <a:gd name="T16" fmla="*/ 2147483646 w 256"/>
                  <a:gd name="T17" fmla="*/ 2147483646 h 232"/>
                  <a:gd name="T18" fmla="*/ 2147483646 w 256"/>
                  <a:gd name="T19" fmla="*/ 2147483646 h 232"/>
                  <a:gd name="T20" fmla="*/ 2147483646 w 256"/>
                  <a:gd name="T21" fmla="*/ 2147483646 h 232"/>
                  <a:gd name="T22" fmla="*/ 2147483646 w 256"/>
                  <a:gd name="T23" fmla="*/ 2147483646 h 232"/>
                  <a:gd name="T24" fmla="*/ 2147483646 w 256"/>
                  <a:gd name="T25" fmla="*/ 2147483646 h 232"/>
                  <a:gd name="T26" fmla="*/ 2147483646 w 256"/>
                  <a:gd name="T27" fmla="*/ 2147483646 h 232"/>
                  <a:gd name="T28" fmla="*/ 2147483646 w 256"/>
                  <a:gd name="T29" fmla="*/ 2147483646 h 232"/>
                  <a:gd name="T30" fmla="*/ 2147483646 w 256"/>
                  <a:gd name="T31" fmla="*/ 2147483646 h 232"/>
                  <a:gd name="T32" fmla="*/ 2147483646 w 256"/>
                  <a:gd name="T33" fmla="*/ 2147483646 h 232"/>
                  <a:gd name="T34" fmla="*/ 2147483646 w 256"/>
                  <a:gd name="T35" fmla="*/ 2147483646 h 232"/>
                  <a:gd name="T36" fmla="*/ 2147483646 w 256"/>
                  <a:gd name="T37" fmla="*/ 2147483646 h 232"/>
                  <a:gd name="T38" fmla="*/ 2147483646 w 256"/>
                  <a:gd name="T39" fmla="*/ 2147483646 h 232"/>
                  <a:gd name="T40" fmla="*/ 2147483646 w 256"/>
                  <a:gd name="T41" fmla="*/ 2147483646 h 232"/>
                  <a:gd name="T42" fmla="*/ 2147483646 w 256"/>
                  <a:gd name="T43" fmla="*/ 2147483646 h 232"/>
                  <a:gd name="T44" fmla="*/ 2147483646 w 256"/>
                  <a:gd name="T45" fmla="*/ 2147483646 h 232"/>
                  <a:gd name="T46" fmla="*/ 2147483646 w 256"/>
                  <a:gd name="T47" fmla="*/ 2147483646 h 232"/>
                  <a:gd name="T48" fmla="*/ 2147483646 w 256"/>
                  <a:gd name="T49" fmla="*/ 2147483646 h 232"/>
                  <a:gd name="T50" fmla="*/ 2147483646 w 256"/>
                  <a:gd name="T51" fmla="*/ 2147483646 h 232"/>
                  <a:gd name="T52" fmla="*/ 2147483646 w 256"/>
                  <a:gd name="T53" fmla="*/ 2147483646 h 232"/>
                  <a:gd name="T54" fmla="*/ 2147483646 w 256"/>
                  <a:gd name="T55" fmla="*/ 2147483646 h 232"/>
                  <a:gd name="T56" fmla="*/ 2147483646 w 256"/>
                  <a:gd name="T57" fmla="*/ 2147483646 h 232"/>
                  <a:gd name="T58" fmla="*/ 2147483646 w 256"/>
                  <a:gd name="T59" fmla="*/ 2147483646 h 232"/>
                  <a:gd name="T60" fmla="*/ 2147483646 w 256"/>
                  <a:gd name="T61" fmla="*/ 0 h 232"/>
                  <a:gd name="T62" fmla="*/ 2147483646 w 256"/>
                  <a:gd name="T63" fmla="*/ 2147483646 h 232"/>
                  <a:gd name="T64" fmla="*/ 2147483646 w 256"/>
                  <a:gd name="T65" fmla="*/ 2147483646 h 232"/>
                  <a:gd name="T66" fmla="*/ 2147483646 w 256"/>
                  <a:gd name="T67" fmla="*/ 2147483646 h 232"/>
                  <a:gd name="T68" fmla="*/ 2147483646 w 256"/>
                  <a:gd name="T69" fmla="*/ 2147483646 h 232"/>
                  <a:gd name="T70" fmla="*/ 2147483646 w 256"/>
                  <a:gd name="T71" fmla="*/ 2147483646 h 232"/>
                  <a:gd name="T72" fmla="*/ 2147483646 w 256"/>
                  <a:gd name="T73" fmla="*/ 2147483646 h 232"/>
                  <a:gd name="T74" fmla="*/ 2147483646 w 256"/>
                  <a:gd name="T75" fmla="*/ 2147483646 h 232"/>
                  <a:gd name="T76" fmla="*/ 2147483646 w 256"/>
                  <a:gd name="T77" fmla="*/ 2147483646 h 232"/>
                  <a:gd name="T78" fmla="*/ 0 w 256"/>
                  <a:gd name="T79" fmla="*/ 2147483646 h 232"/>
                  <a:gd name="T80" fmla="*/ 0 w 256"/>
                  <a:gd name="T81" fmla="*/ 2147483646 h 232"/>
                  <a:gd name="T82" fmla="*/ 2147483646 w 256"/>
                  <a:gd name="T83" fmla="*/ 2147483646 h 232"/>
                  <a:gd name="T84" fmla="*/ 2147483646 w 256"/>
                  <a:gd name="T85" fmla="*/ 2147483646 h 232"/>
                  <a:gd name="T86" fmla="*/ 2147483646 w 256"/>
                  <a:gd name="T87" fmla="*/ 2147483646 h 232"/>
                  <a:gd name="T88" fmla="*/ 2147483646 w 256"/>
                  <a:gd name="T89" fmla="*/ 2147483646 h 232"/>
                  <a:gd name="T90" fmla="*/ 2147483646 w 256"/>
                  <a:gd name="T91" fmla="*/ 2147483646 h 232"/>
                  <a:gd name="T92" fmla="*/ 2147483646 w 256"/>
                  <a:gd name="T93" fmla="*/ 2147483646 h 232"/>
                  <a:gd name="T94" fmla="*/ 2147483646 w 256"/>
                  <a:gd name="T95" fmla="*/ 2147483646 h 232"/>
                  <a:gd name="T96" fmla="*/ 2147483646 w 256"/>
                  <a:gd name="T97" fmla="*/ 2147483646 h 232"/>
                  <a:gd name="T98" fmla="*/ 2147483646 w 256"/>
                  <a:gd name="T99" fmla="*/ 2147483646 h 232"/>
                  <a:gd name="T100" fmla="*/ 2147483646 w 256"/>
                  <a:gd name="T101" fmla="*/ 2147483646 h 232"/>
                  <a:gd name="T102" fmla="*/ 2147483646 w 256"/>
                  <a:gd name="T103" fmla="*/ 2147483646 h 2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6" h="232">
                    <a:moveTo>
                      <a:pt x="253" y="228"/>
                    </a:moveTo>
                    <a:cubicBezTo>
                      <a:pt x="174" y="135"/>
                      <a:pt x="174" y="135"/>
                      <a:pt x="174" y="135"/>
                    </a:cubicBezTo>
                    <a:cubicBezTo>
                      <a:pt x="252" y="59"/>
                      <a:pt x="252" y="59"/>
                      <a:pt x="252" y="59"/>
                    </a:cubicBezTo>
                    <a:cubicBezTo>
                      <a:pt x="255" y="62"/>
                      <a:pt x="256" y="65"/>
                      <a:pt x="256" y="68"/>
                    </a:cubicBezTo>
                    <a:cubicBezTo>
                      <a:pt x="256" y="220"/>
                      <a:pt x="256" y="220"/>
                      <a:pt x="256" y="220"/>
                    </a:cubicBezTo>
                    <a:cubicBezTo>
                      <a:pt x="256" y="223"/>
                      <a:pt x="255" y="226"/>
                      <a:pt x="253" y="228"/>
                    </a:cubicBezTo>
                    <a:moveTo>
                      <a:pt x="4" y="59"/>
                    </a:moveTo>
                    <a:cubicBezTo>
                      <a:pt x="6" y="57"/>
                      <a:pt x="9" y="56"/>
                      <a:pt x="12" y="56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77" y="60"/>
                      <a:pt x="76" y="64"/>
                      <a:pt x="76" y="68"/>
                    </a:cubicBezTo>
                    <a:cubicBezTo>
                      <a:pt x="76" y="75"/>
                      <a:pt x="79" y="81"/>
                      <a:pt x="83" y="85"/>
                    </a:cubicBezTo>
                    <a:cubicBezTo>
                      <a:pt x="111" y="113"/>
                      <a:pt x="111" y="113"/>
                      <a:pt x="111" y="113"/>
                    </a:cubicBezTo>
                    <a:cubicBezTo>
                      <a:pt x="115" y="117"/>
                      <a:pt x="121" y="120"/>
                      <a:pt x="128" y="120"/>
                    </a:cubicBezTo>
                    <a:cubicBezTo>
                      <a:pt x="135" y="120"/>
                      <a:pt x="141" y="117"/>
                      <a:pt x="145" y="113"/>
                    </a:cubicBezTo>
                    <a:cubicBezTo>
                      <a:pt x="173" y="85"/>
                      <a:pt x="173" y="85"/>
                      <a:pt x="173" y="85"/>
                    </a:cubicBezTo>
                    <a:cubicBezTo>
                      <a:pt x="177" y="81"/>
                      <a:pt x="180" y="75"/>
                      <a:pt x="180" y="68"/>
                    </a:cubicBezTo>
                    <a:cubicBezTo>
                      <a:pt x="180" y="64"/>
                      <a:pt x="179" y="60"/>
                      <a:pt x="177" y="56"/>
                    </a:cubicBezTo>
                    <a:cubicBezTo>
                      <a:pt x="244" y="56"/>
                      <a:pt x="244" y="56"/>
                      <a:pt x="244" y="56"/>
                    </a:cubicBezTo>
                    <a:cubicBezTo>
                      <a:pt x="247" y="56"/>
                      <a:pt x="250" y="57"/>
                      <a:pt x="252" y="59"/>
                    </a:cubicBezTo>
                    <a:cubicBezTo>
                      <a:pt x="128" y="156"/>
                      <a:pt x="128" y="156"/>
                      <a:pt x="128" y="156"/>
                    </a:cubicBezTo>
                    <a:lnTo>
                      <a:pt x="4" y="59"/>
                    </a:lnTo>
                    <a:close/>
                    <a:moveTo>
                      <a:pt x="136" y="104"/>
                    </a:moveTo>
                    <a:cubicBezTo>
                      <a:pt x="134" y="107"/>
                      <a:pt x="131" y="108"/>
                      <a:pt x="128" y="108"/>
                    </a:cubicBezTo>
                    <a:cubicBezTo>
                      <a:pt x="125" y="108"/>
                      <a:pt x="122" y="107"/>
                      <a:pt x="120" y="104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89" y="74"/>
                      <a:pt x="88" y="71"/>
                      <a:pt x="88" y="68"/>
                    </a:cubicBezTo>
                    <a:cubicBezTo>
                      <a:pt x="88" y="61"/>
                      <a:pt x="93" y="56"/>
                      <a:pt x="100" y="56"/>
                    </a:cubicBezTo>
                    <a:cubicBezTo>
                      <a:pt x="103" y="56"/>
                      <a:pt x="106" y="57"/>
                      <a:pt x="108" y="60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5"/>
                      <a:pt x="121" y="0"/>
                      <a:pt x="128" y="0"/>
                    </a:cubicBezTo>
                    <a:cubicBezTo>
                      <a:pt x="135" y="0"/>
                      <a:pt x="140" y="5"/>
                      <a:pt x="140" y="12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8" y="60"/>
                      <a:pt x="148" y="60"/>
                      <a:pt x="148" y="60"/>
                    </a:cubicBezTo>
                    <a:cubicBezTo>
                      <a:pt x="150" y="57"/>
                      <a:pt x="153" y="56"/>
                      <a:pt x="156" y="56"/>
                    </a:cubicBezTo>
                    <a:cubicBezTo>
                      <a:pt x="163" y="56"/>
                      <a:pt x="168" y="61"/>
                      <a:pt x="168" y="68"/>
                    </a:cubicBezTo>
                    <a:cubicBezTo>
                      <a:pt x="168" y="71"/>
                      <a:pt x="167" y="74"/>
                      <a:pt x="164" y="76"/>
                    </a:cubicBezTo>
                    <a:lnTo>
                      <a:pt x="136" y="104"/>
                    </a:lnTo>
                    <a:close/>
                    <a:moveTo>
                      <a:pt x="3" y="228"/>
                    </a:moveTo>
                    <a:cubicBezTo>
                      <a:pt x="1" y="226"/>
                      <a:pt x="0" y="223"/>
                      <a:pt x="0" y="22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5"/>
                      <a:pt x="1" y="62"/>
                      <a:pt x="4" y="59"/>
                    </a:cubicBezTo>
                    <a:cubicBezTo>
                      <a:pt x="82" y="135"/>
                      <a:pt x="82" y="135"/>
                      <a:pt x="82" y="135"/>
                    </a:cubicBezTo>
                    <a:lnTo>
                      <a:pt x="3" y="228"/>
                    </a:lnTo>
                    <a:close/>
                    <a:moveTo>
                      <a:pt x="128" y="180"/>
                    </a:moveTo>
                    <a:cubicBezTo>
                      <a:pt x="161" y="148"/>
                      <a:pt x="161" y="148"/>
                      <a:pt x="161" y="148"/>
                    </a:cubicBezTo>
                    <a:cubicBezTo>
                      <a:pt x="252" y="229"/>
                      <a:pt x="252" y="229"/>
                      <a:pt x="252" y="229"/>
                    </a:cubicBezTo>
                    <a:cubicBezTo>
                      <a:pt x="250" y="231"/>
                      <a:pt x="247" y="232"/>
                      <a:pt x="244" y="232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9" y="232"/>
                      <a:pt x="6" y="231"/>
                      <a:pt x="4" y="229"/>
                    </a:cubicBezTo>
                    <a:cubicBezTo>
                      <a:pt x="95" y="148"/>
                      <a:pt x="95" y="148"/>
                      <a:pt x="95" y="148"/>
                    </a:cubicBezTo>
                    <a:lnTo>
                      <a:pt x="128" y="18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0" name="Freeform 32">
                <a:extLst>
                  <a:ext uri="{FF2B5EF4-FFF2-40B4-BE49-F238E27FC236}">
                    <a16:creationId xmlns:a16="http://schemas.microsoft.com/office/drawing/2014/main" id="{33CFF6BB-4B6E-4542-92AD-D6999E4EA5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77674" y="5233230"/>
                <a:ext cx="496110" cy="341679"/>
              </a:xfrm>
              <a:custGeom>
                <a:avLst/>
                <a:gdLst>
                  <a:gd name="T0" fmla="*/ 2147483646 w 256"/>
                  <a:gd name="T1" fmla="*/ 2147483646 h 176"/>
                  <a:gd name="T2" fmla="*/ 2147483646 w 256"/>
                  <a:gd name="T3" fmla="*/ 2147483646 h 176"/>
                  <a:gd name="T4" fmla="*/ 2147483646 w 256"/>
                  <a:gd name="T5" fmla="*/ 2147483646 h 176"/>
                  <a:gd name="T6" fmla="*/ 2147483646 w 256"/>
                  <a:gd name="T7" fmla="*/ 2147483646 h 176"/>
                  <a:gd name="T8" fmla="*/ 2147483646 w 256"/>
                  <a:gd name="T9" fmla="*/ 2147483646 h 176"/>
                  <a:gd name="T10" fmla="*/ 2147483646 w 256"/>
                  <a:gd name="T11" fmla="*/ 2147483646 h 176"/>
                  <a:gd name="T12" fmla="*/ 2147483646 w 256"/>
                  <a:gd name="T13" fmla="*/ 2147483646 h 176"/>
                  <a:gd name="T14" fmla="*/ 2147483646 w 256"/>
                  <a:gd name="T15" fmla="*/ 0 h 176"/>
                  <a:gd name="T16" fmla="*/ 2147483646 w 256"/>
                  <a:gd name="T17" fmla="*/ 0 h 176"/>
                  <a:gd name="T18" fmla="*/ 2147483646 w 256"/>
                  <a:gd name="T19" fmla="*/ 2147483646 h 176"/>
                  <a:gd name="T20" fmla="*/ 2147483646 w 256"/>
                  <a:gd name="T21" fmla="*/ 2147483646 h 176"/>
                  <a:gd name="T22" fmla="*/ 2147483646 w 256"/>
                  <a:gd name="T23" fmla="*/ 2147483646 h 176"/>
                  <a:gd name="T24" fmla="*/ 2147483646 w 256"/>
                  <a:gd name="T25" fmla="*/ 2147483646 h 176"/>
                  <a:gd name="T26" fmla="*/ 0 w 256"/>
                  <a:gd name="T27" fmla="*/ 2147483646 h 176"/>
                  <a:gd name="T28" fmla="*/ 0 w 256"/>
                  <a:gd name="T29" fmla="*/ 2147483646 h 176"/>
                  <a:gd name="T30" fmla="*/ 2147483646 w 256"/>
                  <a:gd name="T31" fmla="*/ 2147483646 h 176"/>
                  <a:gd name="T32" fmla="*/ 2147483646 w 256"/>
                  <a:gd name="T33" fmla="*/ 2147483646 h 176"/>
                  <a:gd name="T34" fmla="*/ 2147483646 w 256"/>
                  <a:gd name="T35" fmla="*/ 2147483646 h 176"/>
                  <a:gd name="T36" fmla="*/ 2147483646 w 256"/>
                  <a:gd name="T37" fmla="*/ 2147483646 h 176"/>
                  <a:gd name="T38" fmla="*/ 2147483646 w 256"/>
                  <a:gd name="T39" fmla="*/ 2147483646 h 176"/>
                  <a:gd name="T40" fmla="*/ 2147483646 w 256"/>
                  <a:gd name="T41" fmla="*/ 2147483646 h 176"/>
                  <a:gd name="T42" fmla="*/ 2147483646 w 256"/>
                  <a:gd name="T43" fmla="*/ 2147483646 h 176"/>
                  <a:gd name="T44" fmla="*/ 2147483646 w 256"/>
                  <a:gd name="T45" fmla="*/ 2147483646 h 176"/>
                  <a:gd name="T46" fmla="*/ 2147483646 w 256"/>
                  <a:gd name="T47" fmla="*/ 2147483646 h 176"/>
                  <a:gd name="T48" fmla="*/ 2147483646 w 256"/>
                  <a:gd name="T49" fmla="*/ 2147483646 h 176"/>
                  <a:gd name="T50" fmla="*/ 2147483646 w 256"/>
                  <a:gd name="T51" fmla="*/ 2147483646 h 17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56" h="176">
                    <a:moveTo>
                      <a:pt x="174" y="79"/>
                    </a:moveTo>
                    <a:cubicBezTo>
                      <a:pt x="252" y="3"/>
                      <a:pt x="252" y="3"/>
                      <a:pt x="252" y="3"/>
                    </a:cubicBezTo>
                    <a:cubicBezTo>
                      <a:pt x="255" y="6"/>
                      <a:pt x="256" y="9"/>
                      <a:pt x="256" y="12"/>
                    </a:cubicBezTo>
                    <a:cubicBezTo>
                      <a:pt x="256" y="164"/>
                      <a:pt x="256" y="164"/>
                      <a:pt x="256" y="164"/>
                    </a:cubicBezTo>
                    <a:cubicBezTo>
                      <a:pt x="256" y="167"/>
                      <a:pt x="255" y="170"/>
                      <a:pt x="253" y="172"/>
                    </a:cubicBezTo>
                    <a:lnTo>
                      <a:pt x="174" y="79"/>
                    </a:lnTo>
                    <a:close/>
                    <a:moveTo>
                      <a:pt x="4" y="3"/>
                    </a:moveTo>
                    <a:cubicBezTo>
                      <a:pt x="6" y="1"/>
                      <a:pt x="9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47" y="0"/>
                      <a:pt x="250" y="1"/>
                      <a:pt x="252" y="3"/>
                    </a:cubicBezTo>
                    <a:cubicBezTo>
                      <a:pt x="128" y="100"/>
                      <a:pt x="128" y="100"/>
                      <a:pt x="128" y="100"/>
                    </a:cubicBezTo>
                    <a:lnTo>
                      <a:pt x="4" y="3"/>
                    </a:lnTo>
                    <a:close/>
                    <a:moveTo>
                      <a:pt x="3" y="172"/>
                    </a:moveTo>
                    <a:cubicBezTo>
                      <a:pt x="1" y="170"/>
                      <a:pt x="0" y="167"/>
                      <a:pt x="0" y="16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9"/>
                      <a:pt x="1" y="6"/>
                      <a:pt x="4" y="3"/>
                    </a:cubicBezTo>
                    <a:cubicBezTo>
                      <a:pt x="82" y="79"/>
                      <a:pt x="82" y="79"/>
                      <a:pt x="82" y="79"/>
                    </a:cubicBezTo>
                    <a:lnTo>
                      <a:pt x="3" y="172"/>
                    </a:lnTo>
                    <a:close/>
                    <a:moveTo>
                      <a:pt x="128" y="124"/>
                    </a:moveTo>
                    <a:cubicBezTo>
                      <a:pt x="161" y="92"/>
                      <a:pt x="161" y="92"/>
                      <a:pt x="161" y="92"/>
                    </a:cubicBezTo>
                    <a:cubicBezTo>
                      <a:pt x="252" y="173"/>
                      <a:pt x="252" y="173"/>
                      <a:pt x="252" y="173"/>
                    </a:cubicBezTo>
                    <a:cubicBezTo>
                      <a:pt x="250" y="175"/>
                      <a:pt x="247" y="176"/>
                      <a:pt x="244" y="176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9" y="176"/>
                      <a:pt x="6" y="175"/>
                      <a:pt x="4" y="173"/>
                    </a:cubicBezTo>
                    <a:cubicBezTo>
                      <a:pt x="95" y="92"/>
                      <a:pt x="95" y="92"/>
                      <a:pt x="95" y="92"/>
                    </a:cubicBezTo>
                    <a:lnTo>
                      <a:pt x="128" y="12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1" name="Freeform 33">
                <a:extLst>
                  <a:ext uri="{FF2B5EF4-FFF2-40B4-BE49-F238E27FC236}">
                    <a16:creationId xmlns:a16="http://schemas.microsoft.com/office/drawing/2014/main" id="{31D5DEA5-09F1-47DC-B628-9F684B89E4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7071" y="5186900"/>
                <a:ext cx="498039" cy="434337"/>
              </a:xfrm>
              <a:custGeom>
                <a:avLst/>
                <a:gdLst>
                  <a:gd name="T0" fmla="*/ 2147483646 w 256"/>
                  <a:gd name="T1" fmla="*/ 2147483646 h 224"/>
                  <a:gd name="T2" fmla="*/ 2147483646 w 256"/>
                  <a:gd name="T3" fmla="*/ 2147483646 h 224"/>
                  <a:gd name="T4" fmla="*/ 0 w 256"/>
                  <a:gd name="T5" fmla="*/ 2147483646 h 224"/>
                  <a:gd name="T6" fmla="*/ 0 w 256"/>
                  <a:gd name="T7" fmla="*/ 2147483646 h 224"/>
                  <a:gd name="T8" fmla="*/ 2147483646 w 256"/>
                  <a:gd name="T9" fmla="*/ 0 h 224"/>
                  <a:gd name="T10" fmla="*/ 2147483646 w 256"/>
                  <a:gd name="T11" fmla="*/ 0 h 224"/>
                  <a:gd name="T12" fmla="*/ 2147483646 w 256"/>
                  <a:gd name="T13" fmla="*/ 2147483646 h 224"/>
                  <a:gd name="T14" fmla="*/ 2147483646 w 256"/>
                  <a:gd name="T15" fmla="*/ 2147483646 h 224"/>
                  <a:gd name="T16" fmla="*/ 2147483646 w 256"/>
                  <a:gd name="T17" fmla="*/ 2147483646 h 224"/>
                  <a:gd name="T18" fmla="*/ 2147483646 w 256"/>
                  <a:gd name="T19" fmla="*/ 2147483646 h 224"/>
                  <a:gd name="T20" fmla="*/ 2147483646 w 256"/>
                  <a:gd name="T21" fmla="*/ 2147483646 h 224"/>
                  <a:gd name="T22" fmla="*/ 2147483646 w 256"/>
                  <a:gd name="T23" fmla="*/ 2147483646 h 224"/>
                  <a:gd name="T24" fmla="*/ 2147483646 w 256"/>
                  <a:gd name="T25" fmla="*/ 2147483646 h 224"/>
                  <a:gd name="T26" fmla="*/ 2147483646 w 256"/>
                  <a:gd name="T27" fmla="*/ 2147483646 h 224"/>
                  <a:gd name="T28" fmla="*/ 2147483646 w 256"/>
                  <a:gd name="T29" fmla="*/ 2147483646 h 224"/>
                  <a:gd name="T30" fmla="*/ 2147483646 w 256"/>
                  <a:gd name="T31" fmla="*/ 2147483646 h 224"/>
                  <a:gd name="T32" fmla="*/ 2147483646 w 256"/>
                  <a:gd name="T33" fmla="*/ 2147483646 h 224"/>
                  <a:gd name="T34" fmla="*/ 2147483646 w 256"/>
                  <a:gd name="T35" fmla="*/ 2147483646 h 224"/>
                  <a:gd name="T36" fmla="*/ 2147483646 w 256"/>
                  <a:gd name="T37" fmla="*/ 2147483646 h 224"/>
                  <a:gd name="T38" fmla="*/ 2147483646 w 256"/>
                  <a:gd name="T39" fmla="*/ 2147483646 h 224"/>
                  <a:gd name="T40" fmla="*/ 2147483646 w 256"/>
                  <a:gd name="T41" fmla="*/ 2147483646 h 224"/>
                  <a:gd name="T42" fmla="*/ 2147483646 w 256"/>
                  <a:gd name="T43" fmla="*/ 2147483646 h 224"/>
                  <a:gd name="T44" fmla="*/ 2147483646 w 256"/>
                  <a:gd name="T45" fmla="*/ 2147483646 h 224"/>
                  <a:gd name="T46" fmla="*/ 2147483646 w 256"/>
                  <a:gd name="T47" fmla="*/ 2147483646 h 224"/>
                  <a:gd name="T48" fmla="*/ 2147483646 w 256"/>
                  <a:gd name="T49" fmla="*/ 2147483646 h 224"/>
                  <a:gd name="T50" fmla="*/ 2147483646 w 256"/>
                  <a:gd name="T51" fmla="*/ 2147483646 h 224"/>
                  <a:gd name="T52" fmla="*/ 2147483646 w 256"/>
                  <a:gd name="T53" fmla="*/ 2147483646 h 224"/>
                  <a:gd name="T54" fmla="*/ 2147483646 w 256"/>
                  <a:gd name="T55" fmla="*/ 2147483646 h 224"/>
                  <a:gd name="T56" fmla="*/ 2147483646 w 256"/>
                  <a:gd name="T57" fmla="*/ 2147483646 h 224"/>
                  <a:gd name="T58" fmla="*/ 2147483646 w 256"/>
                  <a:gd name="T59" fmla="*/ 2147483646 h 224"/>
                  <a:gd name="T60" fmla="*/ 2147483646 w 256"/>
                  <a:gd name="T61" fmla="*/ 2147483646 h 224"/>
                  <a:gd name="T62" fmla="*/ 2147483646 w 256"/>
                  <a:gd name="T63" fmla="*/ 2147483646 h 224"/>
                  <a:gd name="T64" fmla="*/ 2147483646 w 256"/>
                  <a:gd name="T65" fmla="*/ 2147483646 h 224"/>
                  <a:gd name="T66" fmla="*/ 2147483646 w 256"/>
                  <a:gd name="T67" fmla="*/ 2147483646 h 224"/>
                  <a:gd name="T68" fmla="*/ 2147483646 w 256"/>
                  <a:gd name="T69" fmla="*/ 2147483646 h 224"/>
                  <a:gd name="T70" fmla="*/ 2147483646 w 256"/>
                  <a:gd name="T71" fmla="*/ 2147483646 h 224"/>
                  <a:gd name="T72" fmla="*/ 2147483646 w 256"/>
                  <a:gd name="T73" fmla="*/ 2147483646 h 224"/>
                  <a:gd name="T74" fmla="*/ 2147483646 w 256"/>
                  <a:gd name="T75" fmla="*/ 2147483646 h 224"/>
                  <a:gd name="T76" fmla="*/ 2147483646 w 256"/>
                  <a:gd name="T77" fmla="*/ 2147483646 h 224"/>
                  <a:gd name="T78" fmla="*/ 2147483646 w 256"/>
                  <a:gd name="T79" fmla="*/ 2147483646 h 224"/>
                  <a:gd name="T80" fmla="*/ 2147483646 w 256"/>
                  <a:gd name="T81" fmla="*/ 2147483646 h 224"/>
                  <a:gd name="T82" fmla="*/ 2147483646 w 256"/>
                  <a:gd name="T83" fmla="*/ 2147483646 h 224"/>
                  <a:gd name="T84" fmla="*/ 2147483646 w 256"/>
                  <a:gd name="T85" fmla="*/ 2147483646 h 224"/>
                  <a:gd name="T86" fmla="*/ 2147483646 w 256"/>
                  <a:gd name="T87" fmla="*/ 2147483646 h 224"/>
                  <a:gd name="T88" fmla="*/ 2147483646 w 256"/>
                  <a:gd name="T89" fmla="*/ 2147483646 h 224"/>
                  <a:gd name="T90" fmla="*/ 2147483646 w 256"/>
                  <a:gd name="T91" fmla="*/ 2147483646 h 224"/>
                  <a:gd name="T92" fmla="*/ 2147483646 w 256"/>
                  <a:gd name="T93" fmla="*/ 2147483646 h 224"/>
                  <a:gd name="T94" fmla="*/ 2147483646 w 256"/>
                  <a:gd name="T95" fmla="*/ 214748364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6" h="224">
                    <a:moveTo>
                      <a:pt x="244" y="224"/>
                    </a:moveTo>
                    <a:cubicBezTo>
                      <a:pt x="12" y="224"/>
                      <a:pt x="12" y="224"/>
                      <a:pt x="12" y="224"/>
                    </a:cubicBezTo>
                    <a:cubicBezTo>
                      <a:pt x="5" y="224"/>
                      <a:pt x="0" y="219"/>
                      <a:pt x="0" y="2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6" y="219"/>
                      <a:pt x="251" y="224"/>
                      <a:pt x="244" y="224"/>
                    </a:cubicBezTo>
                    <a:moveTo>
                      <a:pt x="24" y="12"/>
                    </a:moveTo>
                    <a:cubicBezTo>
                      <a:pt x="17" y="12"/>
                      <a:pt x="12" y="17"/>
                      <a:pt x="12" y="24"/>
                    </a:cubicBezTo>
                    <a:cubicBezTo>
                      <a:pt x="12" y="31"/>
                      <a:pt x="17" y="36"/>
                      <a:pt x="24" y="36"/>
                    </a:cubicBezTo>
                    <a:cubicBezTo>
                      <a:pt x="31" y="36"/>
                      <a:pt x="36" y="31"/>
                      <a:pt x="36" y="24"/>
                    </a:cubicBezTo>
                    <a:cubicBezTo>
                      <a:pt x="36" y="17"/>
                      <a:pt x="31" y="12"/>
                      <a:pt x="24" y="12"/>
                    </a:cubicBezTo>
                    <a:moveTo>
                      <a:pt x="60" y="12"/>
                    </a:moveTo>
                    <a:cubicBezTo>
                      <a:pt x="53" y="12"/>
                      <a:pt x="48" y="17"/>
                      <a:pt x="48" y="24"/>
                    </a:cubicBezTo>
                    <a:cubicBezTo>
                      <a:pt x="48" y="31"/>
                      <a:pt x="53" y="36"/>
                      <a:pt x="60" y="36"/>
                    </a:cubicBezTo>
                    <a:cubicBezTo>
                      <a:pt x="67" y="36"/>
                      <a:pt x="72" y="31"/>
                      <a:pt x="72" y="24"/>
                    </a:cubicBezTo>
                    <a:cubicBezTo>
                      <a:pt x="72" y="17"/>
                      <a:pt x="67" y="12"/>
                      <a:pt x="60" y="12"/>
                    </a:cubicBezTo>
                    <a:moveTo>
                      <a:pt x="96" y="12"/>
                    </a:moveTo>
                    <a:cubicBezTo>
                      <a:pt x="89" y="12"/>
                      <a:pt x="84" y="17"/>
                      <a:pt x="84" y="24"/>
                    </a:cubicBezTo>
                    <a:cubicBezTo>
                      <a:pt x="84" y="31"/>
                      <a:pt x="89" y="36"/>
                      <a:pt x="96" y="36"/>
                    </a:cubicBezTo>
                    <a:cubicBezTo>
                      <a:pt x="103" y="36"/>
                      <a:pt x="108" y="31"/>
                      <a:pt x="108" y="24"/>
                    </a:cubicBezTo>
                    <a:cubicBezTo>
                      <a:pt x="108" y="17"/>
                      <a:pt x="103" y="12"/>
                      <a:pt x="96" y="12"/>
                    </a:cubicBezTo>
                    <a:moveTo>
                      <a:pt x="244" y="48"/>
                    </a:moveTo>
                    <a:cubicBezTo>
                      <a:pt x="232" y="48"/>
                      <a:pt x="232" y="48"/>
                      <a:pt x="232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212"/>
                      <a:pt x="12" y="212"/>
                      <a:pt x="12" y="212"/>
                    </a:cubicBezTo>
                    <a:cubicBezTo>
                      <a:pt x="244" y="212"/>
                      <a:pt x="244" y="212"/>
                      <a:pt x="244" y="212"/>
                    </a:cubicBezTo>
                    <a:lnTo>
                      <a:pt x="244" y="48"/>
                    </a:lnTo>
                    <a:close/>
                    <a:moveTo>
                      <a:pt x="91" y="95"/>
                    </a:moveTo>
                    <a:cubicBezTo>
                      <a:pt x="96" y="91"/>
                      <a:pt x="104" y="91"/>
                      <a:pt x="108" y="95"/>
                    </a:cubicBezTo>
                    <a:cubicBezTo>
                      <a:pt x="128" y="115"/>
                      <a:pt x="128" y="115"/>
                      <a:pt x="128" y="115"/>
                    </a:cubicBezTo>
                    <a:cubicBezTo>
                      <a:pt x="148" y="95"/>
                      <a:pt x="148" y="95"/>
                      <a:pt x="148" y="95"/>
                    </a:cubicBezTo>
                    <a:cubicBezTo>
                      <a:pt x="152" y="91"/>
                      <a:pt x="160" y="91"/>
                      <a:pt x="165" y="95"/>
                    </a:cubicBezTo>
                    <a:cubicBezTo>
                      <a:pt x="169" y="100"/>
                      <a:pt x="169" y="108"/>
                      <a:pt x="165" y="112"/>
                    </a:cubicBezTo>
                    <a:cubicBezTo>
                      <a:pt x="145" y="132"/>
                      <a:pt x="145" y="132"/>
                      <a:pt x="145" y="132"/>
                    </a:cubicBezTo>
                    <a:cubicBezTo>
                      <a:pt x="165" y="152"/>
                      <a:pt x="165" y="152"/>
                      <a:pt x="165" y="152"/>
                    </a:cubicBezTo>
                    <a:cubicBezTo>
                      <a:pt x="169" y="156"/>
                      <a:pt x="169" y="164"/>
                      <a:pt x="165" y="169"/>
                    </a:cubicBezTo>
                    <a:cubicBezTo>
                      <a:pt x="160" y="173"/>
                      <a:pt x="152" y="173"/>
                      <a:pt x="148" y="169"/>
                    </a:cubicBezTo>
                    <a:cubicBezTo>
                      <a:pt x="128" y="149"/>
                      <a:pt x="128" y="149"/>
                      <a:pt x="128" y="149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04" y="173"/>
                      <a:pt x="96" y="173"/>
                      <a:pt x="91" y="169"/>
                    </a:cubicBezTo>
                    <a:cubicBezTo>
                      <a:pt x="87" y="164"/>
                      <a:pt x="87" y="156"/>
                      <a:pt x="91" y="152"/>
                    </a:cubicBezTo>
                    <a:cubicBezTo>
                      <a:pt x="111" y="132"/>
                      <a:pt x="111" y="132"/>
                      <a:pt x="111" y="132"/>
                    </a:cubicBezTo>
                    <a:cubicBezTo>
                      <a:pt x="91" y="112"/>
                      <a:pt x="91" y="112"/>
                      <a:pt x="91" y="112"/>
                    </a:cubicBezTo>
                    <a:cubicBezTo>
                      <a:pt x="87" y="108"/>
                      <a:pt x="87" y="100"/>
                      <a:pt x="91" y="95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2" name="Freeform 34">
                <a:extLst>
                  <a:ext uri="{FF2B5EF4-FFF2-40B4-BE49-F238E27FC236}">
                    <a16:creationId xmlns:a16="http://schemas.microsoft.com/office/drawing/2014/main" id="{73669A86-5E36-4011-A189-73D18CC0E0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38398" y="5186900"/>
                <a:ext cx="496108" cy="434337"/>
              </a:xfrm>
              <a:custGeom>
                <a:avLst/>
                <a:gdLst>
                  <a:gd name="T0" fmla="*/ 2147483646 w 256"/>
                  <a:gd name="T1" fmla="*/ 2147483646 h 224"/>
                  <a:gd name="T2" fmla="*/ 2147483646 w 256"/>
                  <a:gd name="T3" fmla="*/ 2147483646 h 224"/>
                  <a:gd name="T4" fmla="*/ 0 w 256"/>
                  <a:gd name="T5" fmla="*/ 2147483646 h 224"/>
                  <a:gd name="T6" fmla="*/ 0 w 256"/>
                  <a:gd name="T7" fmla="*/ 2147483646 h 224"/>
                  <a:gd name="T8" fmla="*/ 2147483646 w 256"/>
                  <a:gd name="T9" fmla="*/ 0 h 224"/>
                  <a:gd name="T10" fmla="*/ 2147483646 w 256"/>
                  <a:gd name="T11" fmla="*/ 0 h 224"/>
                  <a:gd name="T12" fmla="*/ 2147483646 w 256"/>
                  <a:gd name="T13" fmla="*/ 2147483646 h 224"/>
                  <a:gd name="T14" fmla="*/ 2147483646 w 256"/>
                  <a:gd name="T15" fmla="*/ 2147483646 h 224"/>
                  <a:gd name="T16" fmla="*/ 2147483646 w 256"/>
                  <a:gd name="T17" fmla="*/ 2147483646 h 224"/>
                  <a:gd name="T18" fmla="*/ 2147483646 w 256"/>
                  <a:gd name="T19" fmla="*/ 2147483646 h 224"/>
                  <a:gd name="T20" fmla="*/ 2147483646 w 256"/>
                  <a:gd name="T21" fmla="*/ 2147483646 h 224"/>
                  <a:gd name="T22" fmla="*/ 2147483646 w 256"/>
                  <a:gd name="T23" fmla="*/ 2147483646 h 224"/>
                  <a:gd name="T24" fmla="*/ 2147483646 w 256"/>
                  <a:gd name="T25" fmla="*/ 2147483646 h 224"/>
                  <a:gd name="T26" fmla="*/ 2147483646 w 256"/>
                  <a:gd name="T27" fmla="*/ 2147483646 h 224"/>
                  <a:gd name="T28" fmla="*/ 2147483646 w 256"/>
                  <a:gd name="T29" fmla="*/ 2147483646 h 224"/>
                  <a:gd name="T30" fmla="*/ 2147483646 w 256"/>
                  <a:gd name="T31" fmla="*/ 2147483646 h 224"/>
                  <a:gd name="T32" fmla="*/ 2147483646 w 256"/>
                  <a:gd name="T33" fmla="*/ 2147483646 h 224"/>
                  <a:gd name="T34" fmla="*/ 2147483646 w 256"/>
                  <a:gd name="T35" fmla="*/ 2147483646 h 224"/>
                  <a:gd name="T36" fmla="*/ 2147483646 w 256"/>
                  <a:gd name="T37" fmla="*/ 2147483646 h 224"/>
                  <a:gd name="T38" fmla="*/ 2147483646 w 256"/>
                  <a:gd name="T39" fmla="*/ 2147483646 h 224"/>
                  <a:gd name="T40" fmla="*/ 2147483646 w 256"/>
                  <a:gd name="T41" fmla="*/ 2147483646 h 224"/>
                  <a:gd name="T42" fmla="*/ 2147483646 w 256"/>
                  <a:gd name="T43" fmla="*/ 2147483646 h 224"/>
                  <a:gd name="T44" fmla="*/ 2147483646 w 256"/>
                  <a:gd name="T45" fmla="*/ 2147483646 h 224"/>
                  <a:gd name="T46" fmla="*/ 2147483646 w 256"/>
                  <a:gd name="T47" fmla="*/ 2147483646 h 224"/>
                  <a:gd name="T48" fmla="*/ 2147483646 w 256"/>
                  <a:gd name="T49" fmla="*/ 2147483646 h 224"/>
                  <a:gd name="T50" fmla="*/ 2147483646 w 256"/>
                  <a:gd name="T51" fmla="*/ 2147483646 h 224"/>
                  <a:gd name="T52" fmla="*/ 2147483646 w 256"/>
                  <a:gd name="T53" fmla="*/ 2147483646 h 224"/>
                  <a:gd name="T54" fmla="*/ 2147483646 w 256"/>
                  <a:gd name="T55" fmla="*/ 2147483646 h 224"/>
                  <a:gd name="T56" fmla="*/ 2147483646 w 256"/>
                  <a:gd name="T57" fmla="*/ 2147483646 h 224"/>
                  <a:gd name="T58" fmla="*/ 2147483646 w 256"/>
                  <a:gd name="T59" fmla="*/ 2147483646 h 224"/>
                  <a:gd name="T60" fmla="*/ 2147483646 w 256"/>
                  <a:gd name="T61" fmla="*/ 2147483646 h 224"/>
                  <a:gd name="T62" fmla="*/ 2147483646 w 256"/>
                  <a:gd name="T63" fmla="*/ 2147483646 h 224"/>
                  <a:gd name="T64" fmla="*/ 2147483646 w 256"/>
                  <a:gd name="T65" fmla="*/ 2147483646 h 224"/>
                  <a:gd name="T66" fmla="*/ 2147483646 w 256"/>
                  <a:gd name="T67" fmla="*/ 2147483646 h 224"/>
                  <a:gd name="T68" fmla="*/ 2147483646 w 256"/>
                  <a:gd name="T69" fmla="*/ 2147483646 h 224"/>
                  <a:gd name="T70" fmla="*/ 2147483646 w 256"/>
                  <a:gd name="T71" fmla="*/ 2147483646 h 224"/>
                  <a:gd name="T72" fmla="*/ 2147483646 w 256"/>
                  <a:gd name="T73" fmla="*/ 2147483646 h 224"/>
                  <a:gd name="T74" fmla="*/ 2147483646 w 256"/>
                  <a:gd name="T75" fmla="*/ 2147483646 h 224"/>
                  <a:gd name="T76" fmla="*/ 2147483646 w 256"/>
                  <a:gd name="T77" fmla="*/ 2147483646 h 224"/>
                  <a:gd name="T78" fmla="*/ 2147483646 w 256"/>
                  <a:gd name="T79" fmla="*/ 2147483646 h 224"/>
                  <a:gd name="T80" fmla="*/ 2147483646 w 256"/>
                  <a:gd name="T81" fmla="*/ 2147483646 h 224"/>
                  <a:gd name="T82" fmla="*/ 2147483646 w 256"/>
                  <a:gd name="T83" fmla="*/ 2147483646 h 224"/>
                  <a:gd name="T84" fmla="*/ 2147483646 w 256"/>
                  <a:gd name="T85" fmla="*/ 2147483646 h 224"/>
                  <a:gd name="T86" fmla="*/ 2147483646 w 256"/>
                  <a:gd name="T87" fmla="*/ 214748364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6" h="224">
                    <a:moveTo>
                      <a:pt x="244" y="224"/>
                    </a:moveTo>
                    <a:cubicBezTo>
                      <a:pt x="12" y="224"/>
                      <a:pt x="12" y="224"/>
                      <a:pt x="12" y="224"/>
                    </a:cubicBezTo>
                    <a:cubicBezTo>
                      <a:pt x="5" y="224"/>
                      <a:pt x="0" y="219"/>
                      <a:pt x="0" y="2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6" y="219"/>
                      <a:pt x="251" y="224"/>
                      <a:pt x="244" y="224"/>
                    </a:cubicBezTo>
                    <a:moveTo>
                      <a:pt x="24" y="12"/>
                    </a:moveTo>
                    <a:cubicBezTo>
                      <a:pt x="17" y="12"/>
                      <a:pt x="12" y="17"/>
                      <a:pt x="12" y="24"/>
                    </a:cubicBezTo>
                    <a:cubicBezTo>
                      <a:pt x="12" y="31"/>
                      <a:pt x="17" y="36"/>
                      <a:pt x="24" y="36"/>
                    </a:cubicBezTo>
                    <a:cubicBezTo>
                      <a:pt x="31" y="36"/>
                      <a:pt x="36" y="31"/>
                      <a:pt x="36" y="24"/>
                    </a:cubicBezTo>
                    <a:cubicBezTo>
                      <a:pt x="36" y="17"/>
                      <a:pt x="31" y="12"/>
                      <a:pt x="24" y="12"/>
                    </a:cubicBezTo>
                    <a:moveTo>
                      <a:pt x="60" y="12"/>
                    </a:moveTo>
                    <a:cubicBezTo>
                      <a:pt x="53" y="12"/>
                      <a:pt x="48" y="17"/>
                      <a:pt x="48" y="24"/>
                    </a:cubicBezTo>
                    <a:cubicBezTo>
                      <a:pt x="48" y="31"/>
                      <a:pt x="53" y="36"/>
                      <a:pt x="60" y="36"/>
                    </a:cubicBezTo>
                    <a:cubicBezTo>
                      <a:pt x="67" y="36"/>
                      <a:pt x="72" y="31"/>
                      <a:pt x="72" y="24"/>
                    </a:cubicBezTo>
                    <a:cubicBezTo>
                      <a:pt x="72" y="17"/>
                      <a:pt x="67" y="12"/>
                      <a:pt x="60" y="12"/>
                    </a:cubicBezTo>
                    <a:moveTo>
                      <a:pt x="96" y="12"/>
                    </a:moveTo>
                    <a:cubicBezTo>
                      <a:pt x="89" y="12"/>
                      <a:pt x="84" y="17"/>
                      <a:pt x="84" y="24"/>
                    </a:cubicBezTo>
                    <a:cubicBezTo>
                      <a:pt x="84" y="31"/>
                      <a:pt x="89" y="36"/>
                      <a:pt x="96" y="36"/>
                    </a:cubicBezTo>
                    <a:cubicBezTo>
                      <a:pt x="103" y="36"/>
                      <a:pt x="108" y="31"/>
                      <a:pt x="108" y="24"/>
                    </a:cubicBezTo>
                    <a:cubicBezTo>
                      <a:pt x="108" y="17"/>
                      <a:pt x="103" y="12"/>
                      <a:pt x="96" y="12"/>
                    </a:cubicBezTo>
                    <a:moveTo>
                      <a:pt x="244" y="48"/>
                    </a:moveTo>
                    <a:cubicBezTo>
                      <a:pt x="232" y="48"/>
                      <a:pt x="232" y="48"/>
                      <a:pt x="232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212"/>
                      <a:pt x="12" y="212"/>
                      <a:pt x="12" y="212"/>
                    </a:cubicBezTo>
                    <a:cubicBezTo>
                      <a:pt x="244" y="212"/>
                      <a:pt x="244" y="212"/>
                      <a:pt x="244" y="212"/>
                    </a:cubicBezTo>
                    <a:lnTo>
                      <a:pt x="244" y="48"/>
                    </a:lnTo>
                    <a:close/>
                    <a:moveTo>
                      <a:pt x="92" y="120"/>
                    </a:moveTo>
                    <a:cubicBezTo>
                      <a:pt x="95" y="120"/>
                      <a:pt x="98" y="121"/>
                      <a:pt x="100" y="124"/>
                    </a:cubicBezTo>
                    <a:cubicBezTo>
                      <a:pt x="116" y="139"/>
                      <a:pt x="116" y="139"/>
                      <a:pt x="116" y="139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8" y="97"/>
                      <a:pt x="161" y="96"/>
                      <a:pt x="164" y="96"/>
                    </a:cubicBezTo>
                    <a:cubicBezTo>
                      <a:pt x="171" y="96"/>
                      <a:pt x="176" y="101"/>
                      <a:pt x="176" y="108"/>
                    </a:cubicBezTo>
                    <a:cubicBezTo>
                      <a:pt x="176" y="111"/>
                      <a:pt x="175" y="114"/>
                      <a:pt x="172" y="116"/>
                    </a:cubicBezTo>
                    <a:cubicBezTo>
                      <a:pt x="124" y="164"/>
                      <a:pt x="124" y="164"/>
                      <a:pt x="124" y="164"/>
                    </a:cubicBezTo>
                    <a:cubicBezTo>
                      <a:pt x="122" y="167"/>
                      <a:pt x="119" y="168"/>
                      <a:pt x="116" y="168"/>
                    </a:cubicBezTo>
                    <a:cubicBezTo>
                      <a:pt x="113" y="168"/>
                      <a:pt x="110" y="167"/>
                      <a:pt x="108" y="164"/>
                    </a:cubicBezTo>
                    <a:cubicBezTo>
                      <a:pt x="84" y="140"/>
                      <a:pt x="84" y="140"/>
                      <a:pt x="84" y="140"/>
                    </a:cubicBezTo>
                    <a:cubicBezTo>
                      <a:pt x="81" y="138"/>
                      <a:pt x="80" y="135"/>
                      <a:pt x="80" y="132"/>
                    </a:cubicBezTo>
                    <a:cubicBezTo>
                      <a:pt x="80" y="125"/>
                      <a:pt x="85" y="120"/>
                      <a:pt x="92" y="12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3" name="Freeform 35">
                <a:extLst>
                  <a:ext uri="{FF2B5EF4-FFF2-40B4-BE49-F238E27FC236}">
                    <a16:creationId xmlns:a16="http://schemas.microsoft.com/office/drawing/2014/main" id="{6E27FD77-A8D0-4854-8DC4-2D9DF05732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67793" y="5186900"/>
                <a:ext cx="496110" cy="434337"/>
              </a:xfrm>
              <a:custGeom>
                <a:avLst/>
                <a:gdLst>
                  <a:gd name="T0" fmla="*/ 2147483646 w 256"/>
                  <a:gd name="T1" fmla="*/ 2147483646 h 224"/>
                  <a:gd name="T2" fmla="*/ 2147483646 w 256"/>
                  <a:gd name="T3" fmla="*/ 2147483646 h 224"/>
                  <a:gd name="T4" fmla="*/ 0 w 256"/>
                  <a:gd name="T5" fmla="*/ 2147483646 h 224"/>
                  <a:gd name="T6" fmla="*/ 0 w 256"/>
                  <a:gd name="T7" fmla="*/ 2147483646 h 224"/>
                  <a:gd name="T8" fmla="*/ 2147483646 w 256"/>
                  <a:gd name="T9" fmla="*/ 0 h 224"/>
                  <a:gd name="T10" fmla="*/ 2147483646 w 256"/>
                  <a:gd name="T11" fmla="*/ 0 h 224"/>
                  <a:gd name="T12" fmla="*/ 2147483646 w 256"/>
                  <a:gd name="T13" fmla="*/ 2147483646 h 224"/>
                  <a:gd name="T14" fmla="*/ 2147483646 w 256"/>
                  <a:gd name="T15" fmla="*/ 2147483646 h 224"/>
                  <a:gd name="T16" fmla="*/ 2147483646 w 256"/>
                  <a:gd name="T17" fmla="*/ 2147483646 h 224"/>
                  <a:gd name="T18" fmla="*/ 2147483646 w 256"/>
                  <a:gd name="T19" fmla="*/ 2147483646 h 224"/>
                  <a:gd name="T20" fmla="*/ 2147483646 w 256"/>
                  <a:gd name="T21" fmla="*/ 2147483646 h 224"/>
                  <a:gd name="T22" fmla="*/ 2147483646 w 256"/>
                  <a:gd name="T23" fmla="*/ 2147483646 h 224"/>
                  <a:gd name="T24" fmla="*/ 2147483646 w 256"/>
                  <a:gd name="T25" fmla="*/ 2147483646 h 224"/>
                  <a:gd name="T26" fmla="*/ 2147483646 w 256"/>
                  <a:gd name="T27" fmla="*/ 2147483646 h 224"/>
                  <a:gd name="T28" fmla="*/ 2147483646 w 256"/>
                  <a:gd name="T29" fmla="*/ 2147483646 h 224"/>
                  <a:gd name="T30" fmla="*/ 2147483646 w 256"/>
                  <a:gd name="T31" fmla="*/ 2147483646 h 224"/>
                  <a:gd name="T32" fmla="*/ 2147483646 w 256"/>
                  <a:gd name="T33" fmla="*/ 2147483646 h 224"/>
                  <a:gd name="T34" fmla="*/ 2147483646 w 256"/>
                  <a:gd name="T35" fmla="*/ 2147483646 h 224"/>
                  <a:gd name="T36" fmla="*/ 2147483646 w 256"/>
                  <a:gd name="T37" fmla="*/ 2147483646 h 224"/>
                  <a:gd name="T38" fmla="*/ 2147483646 w 256"/>
                  <a:gd name="T39" fmla="*/ 2147483646 h 224"/>
                  <a:gd name="T40" fmla="*/ 2147483646 w 256"/>
                  <a:gd name="T41" fmla="*/ 2147483646 h 224"/>
                  <a:gd name="T42" fmla="*/ 2147483646 w 256"/>
                  <a:gd name="T43" fmla="*/ 2147483646 h 224"/>
                  <a:gd name="T44" fmla="*/ 2147483646 w 256"/>
                  <a:gd name="T45" fmla="*/ 2147483646 h 224"/>
                  <a:gd name="T46" fmla="*/ 2147483646 w 256"/>
                  <a:gd name="T47" fmla="*/ 2147483646 h 224"/>
                  <a:gd name="T48" fmla="*/ 2147483646 w 256"/>
                  <a:gd name="T49" fmla="*/ 2147483646 h 224"/>
                  <a:gd name="T50" fmla="*/ 2147483646 w 256"/>
                  <a:gd name="T51" fmla="*/ 2147483646 h 224"/>
                  <a:gd name="T52" fmla="*/ 2147483646 w 256"/>
                  <a:gd name="T53" fmla="*/ 2147483646 h 224"/>
                  <a:gd name="T54" fmla="*/ 2147483646 w 256"/>
                  <a:gd name="T55" fmla="*/ 2147483646 h 224"/>
                  <a:gd name="T56" fmla="*/ 2147483646 w 256"/>
                  <a:gd name="T57" fmla="*/ 2147483646 h 224"/>
                  <a:gd name="T58" fmla="*/ 2147483646 w 256"/>
                  <a:gd name="T59" fmla="*/ 2147483646 h 224"/>
                  <a:gd name="T60" fmla="*/ 2147483646 w 256"/>
                  <a:gd name="T61" fmla="*/ 2147483646 h 224"/>
                  <a:gd name="T62" fmla="*/ 2147483646 w 256"/>
                  <a:gd name="T63" fmla="*/ 2147483646 h 224"/>
                  <a:gd name="T64" fmla="*/ 2147483646 w 256"/>
                  <a:gd name="T65" fmla="*/ 2147483646 h 224"/>
                  <a:gd name="T66" fmla="*/ 2147483646 w 256"/>
                  <a:gd name="T67" fmla="*/ 2147483646 h 224"/>
                  <a:gd name="T68" fmla="*/ 2147483646 w 256"/>
                  <a:gd name="T69" fmla="*/ 2147483646 h 224"/>
                  <a:gd name="T70" fmla="*/ 2147483646 w 256"/>
                  <a:gd name="T71" fmla="*/ 2147483646 h 224"/>
                  <a:gd name="T72" fmla="*/ 2147483646 w 256"/>
                  <a:gd name="T73" fmla="*/ 2147483646 h 224"/>
                  <a:gd name="T74" fmla="*/ 2147483646 w 256"/>
                  <a:gd name="T75" fmla="*/ 2147483646 h 224"/>
                  <a:gd name="T76" fmla="*/ 2147483646 w 256"/>
                  <a:gd name="T77" fmla="*/ 2147483646 h 224"/>
                  <a:gd name="T78" fmla="*/ 2147483646 w 256"/>
                  <a:gd name="T79" fmla="*/ 2147483646 h 224"/>
                  <a:gd name="T80" fmla="*/ 2147483646 w 256"/>
                  <a:gd name="T81" fmla="*/ 2147483646 h 22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56" h="224">
                    <a:moveTo>
                      <a:pt x="244" y="224"/>
                    </a:moveTo>
                    <a:cubicBezTo>
                      <a:pt x="12" y="224"/>
                      <a:pt x="12" y="224"/>
                      <a:pt x="12" y="224"/>
                    </a:cubicBezTo>
                    <a:cubicBezTo>
                      <a:pt x="5" y="224"/>
                      <a:pt x="0" y="219"/>
                      <a:pt x="0" y="2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6" y="219"/>
                      <a:pt x="251" y="224"/>
                      <a:pt x="244" y="224"/>
                    </a:cubicBezTo>
                    <a:moveTo>
                      <a:pt x="24" y="12"/>
                    </a:moveTo>
                    <a:cubicBezTo>
                      <a:pt x="17" y="12"/>
                      <a:pt x="12" y="17"/>
                      <a:pt x="12" y="24"/>
                    </a:cubicBezTo>
                    <a:cubicBezTo>
                      <a:pt x="12" y="31"/>
                      <a:pt x="17" y="36"/>
                      <a:pt x="24" y="36"/>
                    </a:cubicBezTo>
                    <a:cubicBezTo>
                      <a:pt x="31" y="36"/>
                      <a:pt x="36" y="31"/>
                      <a:pt x="36" y="24"/>
                    </a:cubicBezTo>
                    <a:cubicBezTo>
                      <a:pt x="36" y="17"/>
                      <a:pt x="31" y="12"/>
                      <a:pt x="24" y="12"/>
                    </a:cubicBezTo>
                    <a:moveTo>
                      <a:pt x="60" y="12"/>
                    </a:moveTo>
                    <a:cubicBezTo>
                      <a:pt x="53" y="12"/>
                      <a:pt x="48" y="17"/>
                      <a:pt x="48" y="24"/>
                    </a:cubicBezTo>
                    <a:cubicBezTo>
                      <a:pt x="48" y="31"/>
                      <a:pt x="53" y="36"/>
                      <a:pt x="60" y="36"/>
                    </a:cubicBezTo>
                    <a:cubicBezTo>
                      <a:pt x="67" y="36"/>
                      <a:pt x="72" y="31"/>
                      <a:pt x="72" y="24"/>
                    </a:cubicBezTo>
                    <a:cubicBezTo>
                      <a:pt x="72" y="17"/>
                      <a:pt x="67" y="12"/>
                      <a:pt x="60" y="12"/>
                    </a:cubicBezTo>
                    <a:moveTo>
                      <a:pt x="96" y="12"/>
                    </a:moveTo>
                    <a:cubicBezTo>
                      <a:pt x="89" y="12"/>
                      <a:pt x="84" y="17"/>
                      <a:pt x="84" y="24"/>
                    </a:cubicBezTo>
                    <a:cubicBezTo>
                      <a:pt x="84" y="31"/>
                      <a:pt x="89" y="36"/>
                      <a:pt x="96" y="36"/>
                    </a:cubicBezTo>
                    <a:cubicBezTo>
                      <a:pt x="103" y="36"/>
                      <a:pt x="108" y="31"/>
                      <a:pt x="108" y="24"/>
                    </a:cubicBezTo>
                    <a:cubicBezTo>
                      <a:pt x="108" y="17"/>
                      <a:pt x="103" y="12"/>
                      <a:pt x="96" y="12"/>
                    </a:cubicBezTo>
                    <a:moveTo>
                      <a:pt x="244" y="48"/>
                    </a:moveTo>
                    <a:cubicBezTo>
                      <a:pt x="232" y="48"/>
                      <a:pt x="232" y="48"/>
                      <a:pt x="232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212"/>
                      <a:pt x="12" y="212"/>
                      <a:pt x="12" y="212"/>
                    </a:cubicBezTo>
                    <a:cubicBezTo>
                      <a:pt x="244" y="212"/>
                      <a:pt x="244" y="212"/>
                      <a:pt x="244" y="212"/>
                    </a:cubicBezTo>
                    <a:lnTo>
                      <a:pt x="244" y="48"/>
                    </a:lnTo>
                    <a:close/>
                    <a:moveTo>
                      <a:pt x="88" y="120"/>
                    </a:moveTo>
                    <a:cubicBezTo>
                      <a:pt x="116" y="120"/>
                      <a:pt x="116" y="120"/>
                      <a:pt x="116" y="120"/>
                    </a:cubicBezTo>
                    <a:cubicBezTo>
                      <a:pt x="140" y="120"/>
                      <a:pt x="140" y="120"/>
                      <a:pt x="140" y="120"/>
                    </a:cubicBezTo>
                    <a:cubicBezTo>
                      <a:pt x="168" y="120"/>
                      <a:pt x="168" y="120"/>
                      <a:pt x="168" y="120"/>
                    </a:cubicBezTo>
                    <a:cubicBezTo>
                      <a:pt x="175" y="120"/>
                      <a:pt x="180" y="125"/>
                      <a:pt x="180" y="132"/>
                    </a:cubicBezTo>
                    <a:cubicBezTo>
                      <a:pt x="180" y="139"/>
                      <a:pt x="175" y="144"/>
                      <a:pt x="168" y="144"/>
                    </a:cubicBezTo>
                    <a:cubicBezTo>
                      <a:pt x="104" y="144"/>
                      <a:pt x="104" y="144"/>
                      <a:pt x="104" y="144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1" y="144"/>
                      <a:pt x="76" y="139"/>
                      <a:pt x="76" y="132"/>
                    </a:cubicBezTo>
                    <a:cubicBezTo>
                      <a:pt x="76" y="125"/>
                      <a:pt x="81" y="120"/>
                      <a:pt x="88" y="12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4" name="Freeform 36">
                <a:extLst>
                  <a:ext uri="{FF2B5EF4-FFF2-40B4-BE49-F238E27FC236}">
                    <a16:creationId xmlns:a16="http://schemas.microsoft.com/office/drawing/2014/main" id="{59BBAEC7-198E-471D-8228-A53732F8DC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97190" y="5186900"/>
                <a:ext cx="498039" cy="434337"/>
              </a:xfrm>
              <a:custGeom>
                <a:avLst/>
                <a:gdLst>
                  <a:gd name="T0" fmla="*/ 2147483646 w 256"/>
                  <a:gd name="T1" fmla="*/ 2147483646 h 224"/>
                  <a:gd name="T2" fmla="*/ 2147483646 w 256"/>
                  <a:gd name="T3" fmla="*/ 2147483646 h 224"/>
                  <a:gd name="T4" fmla="*/ 0 w 256"/>
                  <a:gd name="T5" fmla="*/ 2147483646 h 224"/>
                  <a:gd name="T6" fmla="*/ 0 w 256"/>
                  <a:gd name="T7" fmla="*/ 2147483646 h 224"/>
                  <a:gd name="T8" fmla="*/ 2147483646 w 256"/>
                  <a:gd name="T9" fmla="*/ 0 h 224"/>
                  <a:gd name="T10" fmla="*/ 2147483646 w 256"/>
                  <a:gd name="T11" fmla="*/ 0 h 224"/>
                  <a:gd name="T12" fmla="*/ 2147483646 w 256"/>
                  <a:gd name="T13" fmla="*/ 2147483646 h 224"/>
                  <a:gd name="T14" fmla="*/ 2147483646 w 256"/>
                  <a:gd name="T15" fmla="*/ 2147483646 h 224"/>
                  <a:gd name="T16" fmla="*/ 2147483646 w 256"/>
                  <a:gd name="T17" fmla="*/ 2147483646 h 224"/>
                  <a:gd name="T18" fmla="*/ 2147483646 w 256"/>
                  <a:gd name="T19" fmla="*/ 2147483646 h 224"/>
                  <a:gd name="T20" fmla="*/ 2147483646 w 256"/>
                  <a:gd name="T21" fmla="*/ 2147483646 h 224"/>
                  <a:gd name="T22" fmla="*/ 2147483646 w 256"/>
                  <a:gd name="T23" fmla="*/ 2147483646 h 224"/>
                  <a:gd name="T24" fmla="*/ 2147483646 w 256"/>
                  <a:gd name="T25" fmla="*/ 2147483646 h 224"/>
                  <a:gd name="T26" fmla="*/ 2147483646 w 256"/>
                  <a:gd name="T27" fmla="*/ 2147483646 h 224"/>
                  <a:gd name="T28" fmla="*/ 2147483646 w 256"/>
                  <a:gd name="T29" fmla="*/ 2147483646 h 224"/>
                  <a:gd name="T30" fmla="*/ 2147483646 w 256"/>
                  <a:gd name="T31" fmla="*/ 2147483646 h 224"/>
                  <a:gd name="T32" fmla="*/ 2147483646 w 256"/>
                  <a:gd name="T33" fmla="*/ 2147483646 h 224"/>
                  <a:gd name="T34" fmla="*/ 2147483646 w 256"/>
                  <a:gd name="T35" fmla="*/ 2147483646 h 224"/>
                  <a:gd name="T36" fmla="*/ 2147483646 w 256"/>
                  <a:gd name="T37" fmla="*/ 2147483646 h 224"/>
                  <a:gd name="T38" fmla="*/ 2147483646 w 256"/>
                  <a:gd name="T39" fmla="*/ 2147483646 h 224"/>
                  <a:gd name="T40" fmla="*/ 2147483646 w 256"/>
                  <a:gd name="T41" fmla="*/ 2147483646 h 224"/>
                  <a:gd name="T42" fmla="*/ 2147483646 w 256"/>
                  <a:gd name="T43" fmla="*/ 2147483646 h 224"/>
                  <a:gd name="T44" fmla="*/ 2147483646 w 256"/>
                  <a:gd name="T45" fmla="*/ 2147483646 h 224"/>
                  <a:gd name="T46" fmla="*/ 2147483646 w 256"/>
                  <a:gd name="T47" fmla="*/ 2147483646 h 224"/>
                  <a:gd name="T48" fmla="*/ 2147483646 w 256"/>
                  <a:gd name="T49" fmla="*/ 2147483646 h 224"/>
                  <a:gd name="T50" fmla="*/ 2147483646 w 256"/>
                  <a:gd name="T51" fmla="*/ 2147483646 h 224"/>
                  <a:gd name="T52" fmla="*/ 2147483646 w 256"/>
                  <a:gd name="T53" fmla="*/ 2147483646 h 224"/>
                  <a:gd name="T54" fmla="*/ 2147483646 w 256"/>
                  <a:gd name="T55" fmla="*/ 2147483646 h 224"/>
                  <a:gd name="T56" fmla="*/ 2147483646 w 256"/>
                  <a:gd name="T57" fmla="*/ 2147483646 h 224"/>
                  <a:gd name="T58" fmla="*/ 2147483646 w 256"/>
                  <a:gd name="T59" fmla="*/ 2147483646 h 224"/>
                  <a:gd name="T60" fmla="*/ 2147483646 w 256"/>
                  <a:gd name="T61" fmla="*/ 2147483646 h 224"/>
                  <a:gd name="T62" fmla="*/ 2147483646 w 256"/>
                  <a:gd name="T63" fmla="*/ 2147483646 h 224"/>
                  <a:gd name="T64" fmla="*/ 2147483646 w 256"/>
                  <a:gd name="T65" fmla="*/ 2147483646 h 224"/>
                  <a:gd name="T66" fmla="*/ 2147483646 w 256"/>
                  <a:gd name="T67" fmla="*/ 2147483646 h 224"/>
                  <a:gd name="T68" fmla="*/ 2147483646 w 256"/>
                  <a:gd name="T69" fmla="*/ 2147483646 h 224"/>
                  <a:gd name="T70" fmla="*/ 2147483646 w 256"/>
                  <a:gd name="T71" fmla="*/ 2147483646 h 224"/>
                  <a:gd name="T72" fmla="*/ 2147483646 w 256"/>
                  <a:gd name="T73" fmla="*/ 2147483646 h 224"/>
                  <a:gd name="T74" fmla="*/ 2147483646 w 256"/>
                  <a:gd name="T75" fmla="*/ 2147483646 h 224"/>
                  <a:gd name="T76" fmla="*/ 2147483646 w 256"/>
                  <a:gd name="T77" fmla="*/ 2147483646 h 224"/>
                  <a:gd name="T78" fmla="*/ 2147483646 w 256"/>
                  <a:gd name="T79" fmla="*/ 2147483646 h 224"/>
                  <a:gd name="T80" fmla="*/ 2147483646 w 256"/>
                  <a:gd name="T81" fmla="*/ 2147483646 h 224"/>
                  <a:gd name="T82" fmla="*/ 2147483646 w 256"/>
                  <a:gd name="T83" fmla="*/ 2147483646 h 224"/>
                  <a:gd name="T84" fmla="*/ 2147483646 w 256"/>
                  <a:gd name="T85" fmla="*/ 2147483646 h 224"/>
                  <a:gd name="T86" fmla="*/ 2147483646 w 256"/>
                  <a:gd name="T87" fmla="*/ 2147483646 h 224"/>
                  <a:gd name="T88" fmla="*/ 2147483646 w 256"/>
                  <a:gd name="T89" fmla="*/ 2147483646 h 224"/>
                  <a:gd name="T90" fmla="*/ 2147483646 w 256"/>
                  <a:gd name="T91" fmla="*/ 2147483646 h 224"/>
                  <a:gd name="T92" fmla="*/ 2147483646 w 256"/>
                  <a:gd name="T93" fmla="*/ 2147483646 h 224"/>
                  <a:gd name="T94" fmla="*/ 2147483646 w 256"/>
                  <a:gd name="T95" fmla="*/ 2147483646 h 2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6" h="224">
                    <a:moveTo>
                      <a:pt x="244" y="224"/>
                    </a:moveTo>
                    <a:cubicBezTo>
                      <a:pt x="12" y="224"/>
                      <a:pt x="12" y="224"/>
                      <a:pt x="12" y="224"/>
                    </a:cubicBezTo>
                    <a:cubicBezTo>
                      <a:pt x="5" y="224"/>
                      <a:pt x="0" y="219"/>
                      <a:pt x="0" y="2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6" y="219"/>
                      <a:pt x="251" y="224"/>
                      <a:pt x="244" y="224"/>
                    </a:cubicBezTo>
                    <a:moveTo>
                      <a:pt x="24" y="12"/>
                    </a:moveTo>
                    <a:cubicBezTo>
                      <a:pt x="17" y="12"/>
                      <a:pt x="12" y="17"/>
                      <a:pt x="12" y="24"/>
                    </a:cubicBezTo>
                    <a:cubicBezTo>
                      <a:pt x="12" y="31"/>
                      <a:pt x="17" y="36"/>
                      <a:pt x="24" y="36"/>
                    </a:cubicBezTo>
                    <a:cubicBezTo>
                      <a:pt x="31" y="36"/>
                      <a:pt x="36" y="31"/>
                      <a:pt x="36" y="24"/>
                    </a:cubicBezTo>
                    <a:cubicBezTo>
                      <a:pt x="36" y="17"/>
                      <a:pt x="31" y="12"/>
                      <a:pt x="24" y="12"/>
                    </a:cubicBezTo>
                    <a:moveTo>
                      <a:pt x="60" y="12"/>
                    </a:moveTo>
                    <a:cubicBezTo>
                      <a:pt x="53" y="12"/>
                      <a:pt x="48" y="17"/>
                      <a:pt x="48" y="24"/>
                    </a:cubicBezTo>
                    <a:cubicBezTo>
                      <a:pt x="48" y="31"/>
                      <a:pt x="53" y="36"/>
                      <a:pt x="60" y="36"/>
                    </a:cubicBezTo>
                    <a:cubicBezTo>
                      <a:pt x="67" y="36"/>
                      <a:pt x="72" y="31"/>
                      <a:pt x="72" y="24"/>
                    </a:cubicBezTo>
                    <a:cubicBezTo>
                      <a:pt x="72" y="17"/>
                      <a:pt x="67" y="12"/>
                      <a:pt x="60" y="12"/>
                    </a:cubicBezTo>
                    <a:moveTo>
                      <a:pt x="96" y="12"/>
                    </a:moveTo>
                    <a:cubicBezTo>
                      <a:pt x="89" y="12"/>
                      <a:pt x="84" y="17"/>
                      <a:pt x="84" y="24"/>
                    </a:cubicBezTo>
                    <a:cubicBezTo>
                      <a:pt x="84" y="31"/>
                      <a:pt x="89" y="36"/>
                      <a:pt x="96" y="36"/>
                    </a:cubicBezTo>
                    <a:cubicBezTo>
                      <a:pt x="103" y="36"/>
                      <a:pt x="108" y="31"/>
                      <a:pt x="108" y="24"/>
                    </a:cubicBezTo>
                    <a:cubicBezTo>
                      <a:pt x="108" y="17"/>
                      <a:pt x="103" y="12"/>
                      <a:pt x="96" y="12"/>
                    </a:cubicBezTo>
                    <a:moveTo>
                      <a:pt x="244" y="48"/>
                    </a:moveTo>
                    <a:cubicBezTo>
                      <a:pt x="232" y="48"/>
                      <a:pt x="232" y="48"/>
                      <a:pt x="232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212"/>
                      <a:pt x="12" y="212"/>
                      <a:pt x="12" y="212"/>
                    </a:cubicBezTo>
                    <a:cubicBezTo>
                      <a:pt x="244" y="212"/>
                      <a:pt x="244" y="212"/>
                      <a:pt x="244" y="212"/>
                    </a:cubicBezTo>
                    <a:lnTo>
                      <a:pt x="244" y="48"/>
                    </a:lnTo>
                    <a:close/>
                    <a:moveTo>
                      <a:pt x="88" y="120"/>
                    </a:moveTo>
                    <a:cubicBezTo>
                      <a:pt x="116" y="120"/>
                      <a:pt x="116" y="120"/>
                      <a:pt x="116" y="120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16" y="85"/>
                      <a:pt x="121" y="80"/>
                      <a:pt x="128" y="80"/>
                    </a:cubicBezTo>
                    <a:cubicBezTo>
                      <a:pt x="135" y="80"/>
                      <a:pt x="140" y="85"/>
                      <a:pt x="140" y="92"/>
                    </a:cubicBezTo>
                    <a:cubicBezTo>
                      <a:pt x="140" y="120"/>
                      <a:pt x="140" y="120"/>
                      <a:pt x="140" y="120"/>
                    </a:cubicBezTo>
                    <a:cubicBezTo>
                      <a:pt x="168" y="120"/>
                      <a:pt x="168" y="120"/>
                      <a:pt x="168" y="120"/>
                    </a:cubicBezTo>
                    <a:cubicBezTo>
                      <a:pt x="175" y="120"/>
                      <a:pt x="180" y="125"/>
                      <a:pt x="180" y="132"/>
                    </a:cubicBezTo>
                    <a:cubicBezTo>
                      <a:pt x="180" y="139"/>
                      <a:pt x="175" y="144"/>
                      <a:pt x="168" y="144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0" y="172"/>
                      <a:pt x="140" y="172"/>
                      <a:pt x="140" y="172"/>
                    </a:cubicBezTo>
                    <a:cubicBezTo>
                      <a:pt x="140" y="179"/>
                      <a:pt x="135" y="184"/>
                      <a:pt x="128" y="184"/>
                    </a:cubicBezTo>
                    <a:cubicBezTo>
                      <a:pt x="121" y="184"/>
                      <a:pt x="116" y="179"/>
                      <a:pt x="116" y="172"/>
                    </a:cubicBezTo>
                    <a:cubicBezTo>
                      <a:pt x="116" y="144"/>
                      <a:pt x="116" y="144"/>
                      <a:pt x="116" y="144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1" y="144"/>
                      <a:pt x="76" y="139"/>
                      <a:pt x="76" y="132"/>
                    </a:cubicBezTo>
                    <a:cubicBezTo>
                      <a:pt x="76" y="125"/>
                      <a:pt x="81" y="120"/>
                      <a:pt x="88" y="12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5" name="Freeform 37">
                <a:extLst>
                  <a:ext uri="{FF2B5EF4-FFF2-40B4-BE49-F238E27FC236}">
                    <a16:creationId xmlns:a16="http://schemas.microsoft.com/office/drawing/2014/main" id="{DC7A1F29-F47C-4B67-92D8-9129FEC044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28517" y="5186900"/>
                <a:ext cx="496108" cy="434337"/>
              </a:xfrm>
              <a:custGeom>
                <a:avLst/>
                <a:gdLst>
                  <a:gd name="T0" fmla="*/ 2147483646 w 256"/>
                  <a:gd name="T1" fmla="*/ 2147483646 h 224"/>
                  <a:gd name="T2" fmla="*/ 2147483646 w 256"/>
                  <a:gd name="T3" fmla="*/ 2147483646 h 224"/>
                  <a:gd name="T4" fmla="*/ 0 w 256"/>
                  <a:gd name="T5" fmla="*/ 2147483646 h 224"/>
                  <a:gd name="T6" fmla="*/ 0 w 256"/>
                  <a:gd name="T7" fmla="*/ 2147483646 h 224"/>
                  <a:gd name="T8" fmla="*/ 2147483646 w 256"/>
                  <a:gd name="T9" fmla="*/ 0 h 224"/>
                  <a:gd name="T10" fmla="*/ 2147483646 w 256"/>
                  <a:gd name="T11" fmla="*/ 0 h 224"/>
                  <a:gd name="T12" fmla="*/ 2147483646 w 256"/>
                  <a:gd name="T13" fmla="*/ 2147483646 h 224"/>
                  <a:gd name="T14" fmla="*/ 2147483646 w 256"/>
                  <a:gd name="T15" fmla="*/ 2147483646 h 224"/>
                  <a:gd name="T16" fmla="*/ 2147483646 w 256"/>
                  <a:gd name="T17" fmla="*/ 2147483646 h 224"/>
                  <a:gd name="T18" fmla="*/ 2147483646 w 256"/>
                  <a:gd name="T19" fmla="*/ 2147483646 h 224"/>
                  <a:gd name="T20" fmla="*/ 2147483646 w 256"/>
                  <a:gd name="T21" fmla="*/ 2147483646 h 224"/>
                  <a:gd name="T22" fmla="*/ 2147483646 w 256"/>
                  <a:gd name="T23" fmla="*/ 2147483646 h 224"/>
                  <a:gd name="T24" fmla="*/ 2147483646 w 256"/>
                  <a:gd name="T25" fmla="*/ 2147483646 h 224"/>
                  <a:gd name="T26" fmla="*/ 2147483646 w 256"/>
                  <a:gd name="T27" fmla="*/ 2147483646 h 224"/>
                  <a:gd name="T28" fmla="*/ 2147483646 w 256"/>
                  <a:gd name="T29" fmla="*/ 2147483646 h 224"/>
                  <a:gd name="T30" fmla="*/ 2147483646 w 256"/>
                  <a:gd name="T31" fmla="*/ 2147483646 h 224"/>
                  <a:gd name="T32" fmla="*/ 2147483646 w 256"/>
                  <a:gd name="T33" fmla="*/ 2147483646 h 224"/>
                  <a:gd name="T34" fmla="*/ 2147483646 w 256"/>
                  <a:gd name="T35" fmla="*/ 2147483646 h 224"/>
                  <a:gd name="T36" fmla="*/ 2147483646 w 256"/>
                  <a:gd name="T37" fmla="*/ 2147483646 h 224"/>
                  <a:gd name="T38" fmla="*/ 2147483646 w 256"/>
                  <a:gd name="T39" fmla="*/ 2147483646 h 224"/>
                  <a:gd name="T40" fmla="*/ 2147483646 w 256"/>
                  <a:gd name="T41" fmla="*/ 2147483646 h 224"/>
                  <a:gd name="T42" fmla="*/ 2147483646 w 256"/>
                  <a:gd name="T43" fmla="*/ 2147483646 h 224"/>
                  <a:gd name="T44" fmla="*/ 2147483646 w 256"/>
                  <a:gd name="T45" fmla="*/ 2147483646 h 224"/>
                  <a:gd name="T46" fmla="*/ 2147483646 w 256"/>
                  <a:gd name="T47" fmla="*/ 2147483646 h 224"/>
                  <a:gd name="T48" fmla="*/ 2147483646 w 256"/>
                  <a:gd name="T49" fmla="*/ 2147483646 h 224"/>
                  <a:gd name="T50" fmla="*/ 2147483646 w 256"/>
                  <a:gd name="T51" fmla="*/ 2147483646 h 224"/>
                  <a:gd name="T52" fmla="*/ 2147483646 w 256"/>
                  <a:gd name="T53" fmla="*/ 2147483646 h 224"/>
                  <a:gd name="T54" fmla="*/ 2147483646 w 256"/>
                  <a:gd name="T55" fmla="*/ 2147483646 h 224"/>
                  <a:gd name="T56" fmla="*/ 2147483646 w 256"/>
                  <a:gd name="T57" fmla="*/ 2147483646 h 224"/>
                  <a:gd name="T58" fmla="*/ 2147483646 w 256"/>
                  <a:gd name="T59" fmla="*/ 2147483646 h 224"/>
                  <a:gd name="T60" fmla="*/ 2147483646 w 256"/>
                  <a:gd name="T61" fmla="*/ 2147483646 h 224"/>
                  <a:gd name="T62" fmla="*/ 2147483646 w 256"/>
                  <a:gd name="T63" fmla="*/ 2147483646 h 224"/>
                  <a:gd name="T64" fmla="*/ 2147483646 w 256"/>
                  <a:gd name="T65" fmla="*/ 2147483646 h 224"/>
                  <a:gd name="T66" fmla="*/ 2147483646 w 256"/>
                  <a:gd name="T67" fmla="*/ 2147483646 h 224"/>
                  <a:gd name="T68" fmla="*/ 2147483646 w 256"/>
                  <a:gd name="T69" fmla="*/ 2147483646 h 224"/>
                  <a:gd name="T70" fmla="*/ 2147483646 w 256"/>
                  <a:gd name="T71" fmla="*/ 2147483646 h 224"/>
                  <a:gd name="T72" fmla="*/ 2147483646 w 256"/>
                  <a:gd name="T73" fmla="*/ 2147483646 h 224"/>
                  <a:gd name="T74" fmla="*/ 2147483646 w 256"/>
                  <a:gd name="T75" fmla="*/ 2147483646 h 224"/>
                  <a:gd name="T76" fmla="*/ 2147483646 w 256"/>
                  <a:gd name="T77" fmla="*/ 2147483646 h 224"/>
                  <a:gd name="T78" fmla="*/ 2147483646 w 256"/>
                  <a:gd name="T79" fmla="*/ 2147483646 h 224"/>
                  <a:gd name="T80" fmla="*/ 2147483646 w 256"/>
                  <a:gd name="T81" fmla="*/ 2147483646 h 224"/>
                  <a:gd name="T82" fmla="*/ 2147483646 w 256"/>
                  <a:gd name="T83" fmla="*/ 2147483646 h 224"/>
                  <a:gd name="T84" fmla="*/ 2147483646 w 256"/>
                  <a:gd name="T85" fmla="*/ 2147483646 h 224"/>
                  <a:gd name="T86" fmla="*/ 2147483646 w 256"/>
                  <a:gd name="T87" fmla="*/ 2147483646 h 224"/>
                  <a:gd name="T88" fmla="*/ 2147483646 w 256"/>
                  <a:gd name="T89" fmla="*/ 2147483646 h 224"/>
                  <a:gd name="T90" fmla="*/ 2147483646 w 256"/>
                  <a:gd name="T91" fmla="*/ 2147483646 h 224"/>
                  <a:gd name="T92" fmla="*/ 2147483646 w 256"/>
                  <a:gd name="T93" fmla="*/ 2147483646 h 224"/>
                  <a:gd name="T94" fmla="*/ 2147483646 w 256"/>
                  <a:gd name="T95" fmla="*/ 2147483646 h 224"/>
                  <a:gd name="T96" fmla="*/ 2147483646 w 256"/>
                  <a:gd name="T97" fmla="*/ 2147483646 h 224"/>
                  <a:gd name="T98" fmla="*/ 2147483646 w 256"/>
                  <a:gd name="T99" fmla="*/ 2147483646 h 224"/>
                  <a:gd name="T100" fmla="*/ 2147483646 w 256"/>
                  <a:gd name="T101" fmla="*/ 2147483646 h 224"/>
                  <a:gd name="T102" fmla="*/ 2147483646 w 256"/>
                  <a:gd name="T103" fmla="*/ 2147483646 h 22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6" h="224">
                    <a:moveTo>
                      <a:pt x="244" y="224"/>
                    </a:moveTo>
                    <a:cubicBezTo>
                      <a:pt x="12" y="224"/>
                      <a:pt x="12" y="224"/>
                      <a:pt x="12" y="224"/>
                    </a:cubicBezTo>
                    <a:cubicBezTo>
                      <a:pt x="5" y="224"/>
                      <a:pt x="0" y="219"/>
                      <a:pt x="0" y="2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6" y="219"/>
                      <a:pt x="251" y="224"/>
                      <a:pt x="244" y="224"/>
                    </a:cubicBezTo>
                    <a:moveTo>
                      <a:pt x="196" y="212"/>
                    </a:moveTo>
                    <a:cubicBezTo>
                      <a:pt x="244" y="212"/>
                      <a:pt x="244" y="212"/>
                      <a:pt x="244" y="212"/>
                    </a:cubicBezTo>
                    <a:cubicBezTo>
                      <a:pt x="244" y="108"/>
                      <a:pt x="244" y="108"/>
                      <a:pt x="244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196" y="108"/>
                      <a:pt x="196" y="108"/>
                      <a:pt x="196" y="108"/>
                    </a:cubicBezTo>
                    <a:lnTo>
                      <a:pt x="196" y="212"/>
                    </a:lnTo>
                    <a:close/>
                    <a:moveTo>
                      <a:pt x="72" y="212"/>
                    </a:moveTo>
                    <a:cubicBezTo>
                      <a:pt x="184" y="212"/>
                      <a:pt x="184" y="212"/>
                      <a:pt x="184" y="212"/>
                    </a:cubicBezTo>
                    <a:cubicBezTo>
                      <a:pt x="184" y="108"/>
                      <a:pt x="184" y="108"/>
                      <a:pt x="184" y="108"/>
                    </a:cubicBezTo>
                    <a:cubicBezTo>
                      <a:pt x="72" y="108"/>
                      <a:pt x="72" y="108"/>
                      <a:pt x="72" y="108"/>
                    </a:cubicBezTo>
                    <a:lnTo>
                      <a:pt x="72" y="212"/>
                    </a:lnTo>
                    <a:close/>
                    <a:moveTo>
                      <a:pt x="12" y="212"/>
                    </a:moveTo>
                    <a:cubicBezTo>
                      <a:pt x="60" y="212"/>
                      <a:pt x="60" y="212"/>
                      <a:pt x="60" y="212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12" y="108"/>
                      <a:pt x="12" y="108"/>
                      <a:pt x="12" y="108"/>
                    </a:cubicBezTo>
                    <a:lnTo>
                      <a:pt x="12" y="212"/>
                    </a:lnTo>
                    <a:close/>
                    <a:moveTo>
                      <a:pt x="24" y="12"/>
                    </a:moveTo>
                    <a:cubicBezTo>
                      <a:pt x="17" y="12"/>
                      <a:pt x="12" y="17"/>
                      <a:pt x="12" y="24"/>
                    </a:cubicBezTo>
                    <a:cubicBezTo>
                      <a:pt x="12" y="31"/>
                      <a:pt x="17" y="36"/>
                      <a:pt x="24" y="36"/>
                    </a:cubicBezTo>
                    <a:cubicBezTo>
                      <a:pt x="31" y="36"/>
                      <a:pt x="36" y="31"/>
                      <a:pt x="36" y="24"/>
                    </a:cubicBezTo>
                    <a:cubicBezTo>
                      <a:pt x="36" y="17"/>
                      <a:pt x="31" y="12"/>
                      <a:pt x="24" y="12"/>
                    </a:cubicBezTo>
                    <a:moveTo>
                      <a:pt x="60" y="12"/>
                    </a:moveTo>
                    <a:cubicBezTo>
                      <a:pt x="53" y="12"/>
                      <a:pt x="48" y="17"/>
                      <a:pt x="48" y="24"/>
                    </a:cubicBezTo>
                    <a:cubicBezTo>
                      <a:pt x="48" y="31"/>
                      <a:pt x="53" y="36"/>
                      <a:pt x="60" y="36"/>
                    </a:cubicBezTo>
                    <a:cubicBezTo>
                      <a:pt x="67" y="36"/>
                      <a:pt x="72" y="31"/>
                      <a:pt x="72" y="24"/>
                    </a:cubicBezTo>
                    <a:cubicBezTo>
                      <a:pt x="72" y="17"/>
                      <a:pt x="67" y="12"/>
                      <a:pt x="60" y="12"/>
                    </a:cubicBezTo>
                    <a:moveTo>
                      <a:pt x="96" y="12"/>
                    </a:moveTo>
                    <a:cubicBezTo>
                      <a:pt x="89" y="12"/>
                      <a:pt x="84" y="17"/>
                      <a:pt x="84" y="24"/>
                    </a:cubicBezTo>
                    <a:cubicBezTo>
                      <a:pt x="84" y="31"/>
                      <a:pt x="89" y="36"/>
                      <a:pt x="96" y="36"/>
                    </a:cubicBezTo>
                    <a:cubicBezTo>
                      <a:pt x="103" y="36"/>
                      <a:pt x="108" y="31"/>
                      <a:pt x="108" y="24"/>
                    </a:cubicBezTo>
                    <a:cubicBezTo>
                      <a:pt x="108" y="17"/>
                      <a:pt x="103" y="12"/>
                      <a:pt x="96" y="12"/>
                    </a:cubicBezTo>
                    <a:moveTo>
                      <a:pt x="232" y="48"/>
                    </a:moveTo>
                    <a:cubicBezTo>
                      <a:pt x="24" y="48"/>
                      <a:pt x="24" y="48"/>
                      <a:pt x="24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184" y="96"/>
                      <a:pt x="184" y="96"/>
                      <a:pt x="184" y="96"/>
                    </a:cubicBezTo>
                    <a:cubicBezTo>
                      <a:pt x="196" y="96"/>
                      <a:pt x="196" y="96"/>
                      <a:pt x="196" y="96"/>
                    </a:cubicBezTo>
                    <a:cubicBezTo>
                      <a:pt x="240" y="96"/>
                      <a:pt x="240" y="96"/>
                      <a:pt x="240" y="96"/>
                    </a:cubicBezTo>
                    <a:cubicBezTo>
                      <a:pt x="244" y="96"/>
                      <a:pt x="244" y="96"/>
                      <a:pt x="244" y="96"/>
                    </a:cubicBezTo>
                    <a:cubicBezTo>
                      <a:pt x="244" y="48"/>
                      <a:pt x="244" y="48"/>
                      <a:pt x="244" y="48"/>
                    </a:cubicBezTo>
                    <a:lnTo>
                      <a:pt x="232" y="4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6" name="Freeform 38">
                <a:extLst>
                  <a:ext uri="{FF2B5EF4-FFF2-40B4-BE49-F238E27FC236}">
                    <a16:creationId xmlns:a16="http://schemas.microsoft.com/office/drawing/2014/main" id="{422F3D56-DA0A-45AE-B254-BFA1604862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57913" y="5186900"/>
                <a:ext cx="498039" cy="434337"/>
              </a:xfrm>
              <a:custGeom>
                <a:avLst/>
                <a:gdLst>
                  <a:gd name="T0" fmla="*/ 2147483646 w 256"/>
                  <a:gd name="T1" fmla="*/ 2147483646 h 224"/>
                  <a:gd name="T2" fmla="*/ 2147483646 w 256"/>
                  <a:gd name="T3" fmla="*/ 2147483646 h 224"/>
                  <a:gd name="T4" fmla="*/ 0 w 256"/>
                  <a:gd name="T5" fmla="*/ 2147483646 h 224"/>
                  <a:gd name="T6" fmla="*/ 0 w 256"/>
                  <a:gd name="T7" fmla="*/ 2147483646 h 224"/>
                  <a:gd name="T8" fmla="*/ 2147483646 w 256"/>
                  <a:gd name="T9" fmla="*/ 0 h 224"/>
                  <a:gd name="T10" fmla="*/ 2147483646 w 256"/>
                  <a:gd name="T11" fmla="*/ 0 h 224"/>
                  <a:gd name="T12" fmla="*/ 2147483646 w 256"/>
                  <a:gd name="T13" fmla="*/ 2147483646 h 224"/>
                  <a:gd name="T14" fmla="*/ 2147483646 w 256"/>
                  <a:gd name="T15" fmla="*/ 2147483646 h 224"/>
                  <a:gd name="T16" fmla="*/ 2147483646 w 256"/>
                  <a:gd name="T17" fmla="*/ 2147483646 h 224"/>
                  <a:gd name="T18" fmla="*/ 2147483646 w 256"/>
                  <a:gd name="T19" fmla="*/ 2147483646 h 224"/>
                  <a:gd name="T20" fmla="*/ 2147483646 w 256"/>
                  <a:gd name="T21" fmla="*/ 2147483646 h 224"/>
                  <a:gd name="T22" fmla="*/ 2147483646 w 256"/>
                  <a:gd name="T23" fmla="*/ 2147483646 h 224"/>
                  <a:gd name="T24" fmla="*/ 2147483646 w 256"/>
                  <a:gd name="T25" fmla="*/ 2147483646 h 224"/>
                  <a:gd name="T26" fmla="*/ 2147483646 w 256"/>
                  <a:gd name="T27" fmla="*/ 2147483646 h 224"/>
                  <a:gd name="T28" fmla="*/ 2147483646 w 256"/>
                  <a:gd name="T29" fmla="*/ 2147483646 h 224"/>
                  <a:gd name="T30" fmla="*/ 2147483646 w 256"/>
                  <a:gd name="T31" fmla="*/ 2147483646 h 224"/>
                  <a:gd name="T32" fmla="*/ 2147483646 w 256"/>
                  <a:gd name="T33" fmla="*/ 2147483646 h 224"/>
                  <a:gd name="T34" fmla="*/ 2147483646 w 256"/>
                  <a:gd name="T35" fmla="*/ 2147483646 h 224"/>
                  <a:gd name="T36" fmla="*/ 2147483646 w 256"/>
                  <a:gd name="T37" fmla="*/ 2147483646 h 224"/>
                  <a:gd name="T38" fmla="*/ 2147483646 w 256"/>
                  <a:gd name="T39" fmla="*/ 2147483646 h 224"/>
                  <a:gd name="T40" fmla="*/ 2147483646 w 256"/>
                  <a:gd name="T41" fmla="*/ 2147483646 h 224"/>
                  <a:gd name="T42" fmla="*/ 2147483646 w 256"/>
                  <a:gd name="T43" fmla="*/ 2147483646 h 224"/>
                  <a:gd name="T44" fmla="*/ 2147483646 w 256"/>
                  <a:gd name="T45" fmla="*/ 2147483646 h 224"/>
                  <a:gd name="T46" fmla="*/ 2147483646 w 256"/>
                  <a:gd name="T47" fmla="*/ 2147483646 h 224"/>
                  <a:gd name="T48" fmla="*/ 2147483646 w 256"/>
                  <a:gd name="T49" fmla="*/ 2147483646 h 224"/>
                  <a:gd name="T50" fmla="*/ 2147483646 w 256"/>
                  <a:gd name="T51" fmla="*/ 2147483646 h 224"/>
                  <a:gd name="T52" fmla="*/ 2147483646 w 256"/>
                  <a:gd name="T53" fmla="*/ 2147483646 h 224"/>
                  <a:gd name="T54" fmla="*/ 2147483646 w 256"/>
                  <a:gd name="T55" fmla="*/ 2147483646 h 224"/>
                  <a:gd name="T56" fmla="*/ 2147483646 w 256"/>
                  <a:gd name="T57" fmla="*/ 2147483646 h 224"/>
                  <a:gd name="T58" fmla="*/ 2147483646 w 256"/>
                  <a:gd name="T59" fmla="*/ 2147483646 h 224"/>
                  <a:gd name="T60" fmla="*/ 2147483646 w 256"/>
                  <a:gd name="T61" fmla="*/ 2147483646 h 224"/>
                  <a:gd name="T62" fmla="*/ 2147483646 w 256"/>
                  <a:gd name="T63" fmla="*/ 2147483646 h 224"/>
                  <a:gd name="T64" fmla="*/ 2147483646 w 256"/>
                  <a:gd name="T65" fmla="*/ 2147483646 h 224"/>
                  <a:gd name="T66" fmla="*/ 2147483646 w 256"/>
                  <a:gd name="T67" fmla="*/ 2147483646 h 224"/>
                  <a:gd name="T68" fmla="*/ 2147483646 w 256"/>
                  <a:gd name="T69" fmla="*/ 2147483646 h 224"/>
                  <a:gd name="T70" fmla="*/ 2147483646 w 256"/>
                  <a:gd name="T71" fmla="*/ 2147483646 h 224"/>
                  <a:gd name="T72" fmla="*/ 2147483646 w 256"/>
                  <a:gd name="T73" fmla="*/ 2147483646 h 224"/>
                  <a:gd name="T74" fmla="*/ 2147483646 w 256"/>
                  <a:gd name="T75" fmla="*/ 2147483646 h 224"/>
                  <a:gd name="T76" fmla="*/ 2147483646 w 256"/>
                  <a:gd name="T77" fmla="*/ 2147483646 h 224"/>
                  <a:gd name="T78" fmla="*/ 2147483646 w 256"/>
                  <a:gd name="T79" fmla="*/ 2147483646 h 224"/>
                  <a:gd name="T80" fmla="*/ 2147483646 w 256"/>
                  <a:gd name="T81" fmla="*/ 2147483646 h 224"/>
                  <a:gd name="T82" fmla="*/ 2147483646 w 256"/>
                  <a:gd name="T83" fmla="*/ 2147483646 h 224"/>
                  <a:gd name="T84" fmla="*/ 2147483646 w 256"/>
                  <a:gd name="T85" fmla="*/ 2147483646 h 224"/>
                  <a:gd name="T86" fmla="*/ 2147483646 w 256"/>
                  <a:gd name="T87" fmla="*/ 2147483646 h 224"/>
                  <a:gd name="T88" fmla="*/ 2147483646 w 256"/>
                  <a:gd name="T89" fmla="*/ 2147483646 h 22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56" h="224">
                    <a:moveTo>
                      <a:pt x="244" y="224"/>
                    </a:moveTo>
                    <a:cubicBezTo>
                      <a:pt x="12" y="224"/>
                      <a:pt x="12" y="224"/>
                      <a:pt x="12" y="224"/>
                    </a:cubicBezTo>
                    <a:cubicBezTo>
                      <a:pt x="5" y="224"/>
                      <a:pt x="0" y="219"/>
                      <a:pt x="0" y="2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6" y="219"/>
                      <a:pt x="251" y="224"/>
                      <a:pt x="244" y="224"/>
                    </a:cubicBezTo>
                    <a:moveTo>
                      <a:pt x="196" y="212"/>
                    </a:moveTo>
                    <a:cubicBezTo>
                      <a:pt x="244" y="212"/>
                      <a:pt x="244" y="212"/>
                      <a:pt x="244" y="212"/>
                    </a:cubicBezTo>
                    <a:cubicBezTo>
                      <a:pt x="244" y="108"/>
                      <a:pt x="244" y="108"/>
                      <a:pt x="244" y="108"/>
                    </a:cubicBezTo>
                    <a:cubicBezTo>
                      <a:pt x="238" y="108"/>
                      <a:pt x="238" y="108"/>
                      <a:pt x="238" y="108"/>
                    </a:cubicBezTo>
                    <a:cubicBezTo>
                      <a:pt x="196" y="108"/>
                      <a:pt x="196" y="108"/>
                      <a:pt x="196" y="108"/>
                    </a:cubicBezTo>
                    <a:lnTo>
                      <a:pt x="196" y="212"/>
                    </a:lnTo>
                    <a:close/>
                    <a:moveTo>
                      <a:pt x="12" y="212"/>
                    </a:moveTo>
                    <a:cubicBezTo>
                      <a:pt x="184" y="212"/>
                      <a:pt x="184" y="212"/>
                      <a:pt x="184" y="212"/>
                    </a:cubicBezTo>
                    <a:cubicBezTo>
                      <a:pt x="184" y="108"/>
                      <a:pt x="184" y="108"/>
                      <a:pt x="184" y="108"/>
                    </a:cubicBezTo>
                    <a:cubicBezTo>
                      <a:pt x="12" y="108"/>
                      <a:pt x="12" y="108"/>
                      <a:pt x="12" y="108"/>
                    </a:cubicBezTo>
                    <a:lnTo>
                      <a:pt x="12" y="212"/>
                    </a:lnTo>
                    <a:close/>
                    <a:moveTo>
                      <a:pt x="24" y="12"/>
                    </a:moveTo>
                    <a:cubicBezTo>
                      <a:pt x="17" y="12"/>
                      <a:pt x="12" y="17"/>
                      <a:pt x="12" y="24"/>
                    </a:cubicBezTo>
                    <a:cubicBezTo>
                      <a:pt x="12" y="31"/>
                      <a:pt x="17" y="36"/>
                      <a:pt x="24" y="36"/>
                    </a:cubicBezTo>
                    <a:cubicBezTo>
                      <a:pt x="31" y="36"/>
                      <a:pt x="36" y="31"/>
                      <a:pt x="36" y="24"/>
                    </a:cubicBezTo>
                    <a:cubicBezTo>
                      <a:pt x="36" y="17"/>
                      <a:pt x="31" y="12"/>
                      <a:pt x="24" y="12"/>
                    </a:cubicBezTo>
                    <a:moveTo>
                      <a:pt x="60" y="12"/>
                    </a:moveTo>
                    <a:cubicBezTo>
                      <a:pt x="53" y="12"/>
                      <a:pt x="48" y="17"/>
                      <a:pt x="48" y="24"/>
                    </a:cubicBezTo>
                    <a:cubicBezTo>
                      <a:pt x="48" y="31"/>
                      <a:pt x="53" y="36"/>
                      <a:pt x="60" y="36"/>
                    </a:cubicBezTo>
                    <a:cubicBezTo>
                      <a:pt x="67" y="36"/>
                      <a:pt x="72" y="31"/>
                      <a:pt x="72" y="24"/>
                    </a:cubicBezTo>
                    <a:cubicBezTo>
                      <a:pt x="72" y="17"/>
                      <a:pt x="67" y="12"/>
                      <a:pt x="60" y="12"/>
                    </a:cubicBezTo>
                    <a:moveTo>
                      <a:pt x="96" y="12"/>
                    </a:moveTo>
                    <a:cubicBezTo>
                      <a:pt x="89" y="12"/>
                      <a:pt x="84" y="17"/>
                      <a:pt x="84" y="24"/>
                    </a:cubicBezTo>
                    <a:cubicBezTo>
                      <a:pt x="84" y="31"/>
                      <a:pt x="89" y="36"/>
                      <a:pt x="96" y="36"/>
                    </a:cubicBezTo>
                    <a:cubicBezTo>
                      <a:pt x="103" y="36"/>
                      <a:pt x="108" y="31"/>
                      <a:pt x="108" y="24"/>
                    </a:cubicBezTo>
                    <a:cubicBezTo>
                      <a:pt x="108" y="17"/>
                      <a:pt x="103" y="12"/>
                      <a:pt x="96" y="12"/>
                    </a:cubicBezTo>
                    <a:moveTo>
                      <a:pt x="232" y="48"/>
                    </a:moveTo>
                    <a:cubicBezTo>
                      <a:pt x="24" y="48"/>
                      <a:pt x="24" y="48"/>
                      <a:pt x="24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84" y="96"/>
                      <a:pt x="184" y="96"/>
                      <a:pt x="184" y="96"/>
                    </a:cubicBezTo>
                    <a:cubicBezTo>
                      <a:pt x="196" y="96"/>
                      <a:pt x="196" y="96"/>
                      <a:pt x="196" y="96"/>
                    </a:cubicBezTo>
                    <a:cubicBezTo>
                      <a:pt x="238" y="96"/>
                      <a:pt x="238" y="96"/>
                      <a:pt x="238" y="96"/>
                    </a:cubicBezTo>
                    <a:cubicBezTo>
                      <a:pt x="244" y="96"/>
                      <a:pt x="244" y="96"/>
                      <a:pt x="244" y="96"/>
                    </a:cubicBezTo>
                    <a:cubicBezTo>
                      <a:pt x="244" y="48"/>
                      <a:pt x="244" y="48"/>
                      <a:pt x="244" y="48"/>
                    </a:cubicBezTo>
                    <a:lnTo>
                      <a:pt x="232" y="4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7" name="Freeform 39">
                <a:extLst>
                  <a:ext uri="{FF2B5EF4-FFF2-40B4-BE49-F238E27FC236}">
                    <a16:creationId xmlns:a16="http://schemas.microsoft.com/office/drawing/2014/main" id="{00028D6D-C409-4153-8E56-9C28711BA2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89240" y="5186900"/>
                <a:ext cx="496110" cy="434337"/>
              </a:xfrm>
              <a:custGeom>
                <a:avLst/>
                <a:gdLst>
                  <a:gd name="T0" fmla="*/ 2147483646 w 256"/>
                  <a:gd name="T1" fmla="*/ 2147483646 h 224"/>
                  <a:gd name="T2" fmla="*/ 2147483646 w 256"/>
                  <a:gd name="T3" fmla="*/ 2147483646 h 224"/>
                  <a:gd name="T4" fmla="*/ 0 w 256"/>
                  <a:gd name="T5" fmla="*/ 2147483646 h 224"/>
                  <a:gd name="T6" fmla="*/ 0 w 256"/>
                  <a:gd name="T7" fmla="*/ 2147483646 h 224"/>
                  <a:gd name="T8" fmla="*/ 2147483646 w 256"/>
                  <a:gd name="T9" fmla="*/ 0 h 224"/>
                  <a:gd name="T10" fmla="*/ 2147483646 w 256"/>
                  <a:gd name="T11" fmla="*/ 0 h 224"/>
                  <a:gd name="T12" fmla="*/ 2147483646 w 256"/>
                  <a:gd name="T13" fmla="*/ 2147483646 h 224"/>
                  <a:gd name="T14" fmla="*/ 2147483646 w 256"/>
                  <a:gd name="T15" fmla="*/ 2147483646 h 224"/>
                  <a:gd name="T16" fmla="*/ 2147483646 w 256"/>
                  <a:gd name="T17" fmla="*/ 2147483646 h 224"/>
                  <a:gd name="T18" fmla="*/ 2147483646 w 256"/>
                  <a:gd name="T19" fmla="*/ 2147483646 h 224"/>
                  <a:gd name="T20" fmla="*/ 2147483646 w 256"/>
                  <a:gd name="T21" fmla="*/ 2147483646 h 224"/>
                  <a:gd name="T22" fmla="*/ 2147483646 w 256"/>
                  <a:gd name="T23" fmla="*/ 2147483646 h 224"/>
                  <a:gd name="T24" fmla="*/ 2147483646 w 256"/>
                  <a:gd name="T25" fmla="*/ 2147483646 h 224"/>
                  <a:gd name="T26" fmla="*/ 2147483646 w 256"/>
                  <a:gd name="T27" fmla="*/ 2147483646 h 224"/>
                  <a:gd name="T28" fmla="*/ 2147483646 w 256"/>
                  <a:gd name="T29" fmla="*/ 2147483646 h 224"/>
                  <a:gd name="T30" fmla="*/ 2147483646 w 256"/>
                  <a:gd name="T31" fmla="*/ 2147483646 h 224"/>
                  <a:gd name="T32" fmla="*/ 2147483646 w 256"/>
                  <a:gd name="T33" fmla="*/ 2147483646 h 224"/>
                  <a:gd name="T34" fmla="*/ 2147483646 w 256"/>
                  <a:gd name="T35" fmla="*/ 2147483646 h 224"/>
                  <a:gd name="T36" fmla="*/ 2147483646 w 256"/>
                  <a:gd name="T37" fmla="*/ 2147483646 h 224"/>
                  <a:gd name="T38" fmla="*/ 2147483646 w 256"/>
                  <a:gd name="T39" fmla="*/ 2147483646 h 224"/>
                  <a:gd name="T40" fmla="*/ 2147483646 w 256"/>
                  <a:gd name="T41" fmla="*/ 2147483646 h 224"/>
                  <a:gd name="T42" fmla="*/ 2147483646 w 256"/>
                  <a:gd name="T43" fmla="*/ 2147483646 h 224"/>
                  <a:gd name="T44" fmla="*/ 2147483646 w 256"/>
                  <a:gd name="T45" fmla="*/ 2147483646 h 224"/>
                  <a:gd name="T46" fmla="*/ 2147483646 w 256"/>
                  <a:gd name="T47" fmla="*/ 2147483646 h 224"/>
                  <a:gd name="T48" fmla="*/ 2147483646 w 256"/>
                  <a:gd name="T49" fmla="*/ 2147483646 h 224"/>
                  <a:gd name="T50" fmla="*/ 2147483646 w 256"/>
                  <a:gd name="T51" fmla="*/ 2147483646 h 224"/>
                  <a:gd name="T52" fmla="*/ 2147483646 w 256"/>
                  <a:gd name="T53" fmla="*/ 2147483646 h 224"/>
                  <a:gd name="T54" fmla="*/ 2147483646 w 256"/>
                  <a:gd name="T55" fmla="*/ 2147483646 h 224"/>
                  <a:gd name="T56" fmla="*/ 2147483646 w 256"/>
                  <a:gd name="T57" fmla="*/ 2147483646 h 224"/>
                  <a:gd name="T58" fmla="*/ 2147483646 w 256"/>
                  <a:gd name="T59" fmla="*/ 2147483646 h 224"/>
                  <a:gd name="T60" fmla="*/ 2147483646 w 256"/>
                  <a:gd name="T61" fmla="*/ 2147483646 h 224"/>
                  <a:gd name="T62" fmla="*/ 2147483646 w 256"/>
                  <a:gd name="T63" fmla="*/ 2147483646 h 224"/>
                  <a:gd name="T64" fmla="*/ 2147483646 w 256"/>
                  <a:gd name="T65" fmla="*/ 2147483646 h 224"/>
                  <a:gd name="T66" fmla="*/ 2147483646 w 256"/>
                  <a:gd name="T67" fmla="*/ 2147483646 h 224"/>
                  <a:gd name="T68" fmla="*/ 2147483646 w 256"/>
                  <a:gd name="T69" fmla="*/ 2147483646 h 224"/>
                  <a:gd name="T70" fmla="*/ 2147483646 w 256"/>
                  <a:gd name="T71" fmla="*/ 2147483646 h 224"/>
                  <a:gd name="T72" fmla="*/ 2147483646 w 256"/>
                  <a:gd name="T73" fmla="*/ 2147483646 h 224"/>
                  <a:gd name="T74" fmla="*/ 2147483646 w 256"/>
                  <a:gd name="T75" fmla="*/ 2147483646 h 224"/>
                  <a:gd name="T76" fmla="*/ 2147483646 w 256"/>
                  <a:gd name="T77" fmla="*/ 2147483646 h 224"/>
                  <a:gd name="T78" fmla="*/ 2147483646 w 256"/>
                  <a:gd name="T79" fmla="*/ 2147483646 h 224"/>
                  <a:gd name="T80" fmla="*/ 2147483646 w 256"/>
                  <a:gd name="T81" fmla="*/ 2147483646 h 224"/>
                  <a:gd name="T82" fmla="*/ 2147483646 w 256"/>
                  <a:gd name="T83" fmla="*/ 2147483646 h 224"/>
                  <a:gd name="T84" fmla="*/ 2147483646 w 256"/>
                  <a:gd name="T85" fmla="*/ 2147483646 h 224"/>
                  <a:gd name="T86" fmla="*/ 2147483646 w 256"/>
                  <a:gd name="T87" fmla="*/ 2147483646 h 224"/>
                  <a:gd name="T88" fmla="*/ 2147483646 w 256"/>
                  <a:gd name="T89" fmla="*/ 2147483646 h 22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56" h="224">
                    <a:moveTo>
                      <a:pt x="244" y="224"/>
                    </a:moveTo>
                    <a:cubicBezTo>
                      <a:pt x="12" y="224"/>
                      <a:pt x="12" y="224"/>
                      <a:pt x="12" y="224"/>
                    </a:cubicBezTo>
                    <a:cubicBezTo>
                      <a:pt x="5" y="224"/>
                      <a:pt x="0" y="219"/>
                      <a:pt x="0" y="2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6" y="219"/>
                      <a:pt x="251" y="224"/>
                      <a:pt x="244" y="224"/>
                    </a:cubicBezTo>
                    <a:moveTo>
                      <a:pt x="72" y="212"/>
                    </a:moveTo>
                    <a:cubicBezTo>
                      <a:pt x="244" y="212"/>
                      <a:pt x="244" y="212"/>
                      <a:pt x="244" y="212"/>
                    </a:cubicBezTo>
                    <a:cubicBezTo>
                      <a:pt x="244" y="108"/>
                      <a:pt x="244" y="108"/>
                      <a:pt x="244" y="108"/>
                    </a:cubicBezTo>
                    <a:cubicBezTo>
                      <a:pt x="241" y="108"/>
                      <a:pt x="241" y="108"/>
                      <a:pt x="241" y="108"/>
                    </a:cubicBezTo>
                    <a:cubicBezTo>
                      <a:pt x="72" y="108"/>
                      <a:pt x="72" y="108"/>
                      <a:pt x="72" y="108"/>
                    </a:cubicBezTo>
                    <a:lnTo>
                      <a:pt x="72" y="212"/>
                    </a:lnTo>
                    <a:close/>
                    <a:moveTo>
                      <a:pt x="12" y="212"/>
                    </a:moveTo>
                    <a:cubicBezTo>
                      <a:pt x="60" y="212"/>
                      <a:pt x="60" y="212"/>
                      <a:pt x="60" y="212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12" y="108"/>
                      <a:pt x="12" y="108"/>
                      <a:pt x="12" y="108"/>
                    </a:cubicBezTo>
                    <a:lnTo>
                      <a:pt x="12" y="212"/>
                    </a:lnTo>
                    <a:close/>
                    <a:moveTo>
                      <a:pt x="24" y="12"/>
                    </a:moveTo>
                    <a:cubicBezTo>
                      <a:pt x="17" y="12"/>
                      <a:pt x="12" y="17"/>
                      <a:pt x="12" y="24"/>
                    </a:cubicBezTo>
                    <a:cubicBezTo>
                      <a:pt x="12" y="31"/>
                      <a:pt x="17" y="36"/>
                      <a:pt x="24" y="36"/>
                    </a:cubicBezTo>
                    <a:cubicBezTo>
                      <a:pt x="31" y="36"/>
                      <a:pt x="36" y="31"/>
                      <a:pt x="36" y="24"/>
                    </a:cubicBezTo>
                    <a:cubicBezTo>
                      <a:pt x="36" y="17"/>
                      <a:pt x="31" y="12"/>
                      <a:pt x="24" y="12"/>
                    </a:cubicBezTo>
                    <a:moveTo>
                      <a:pt x="60" y="12"/>
                    </a:moveTo>
                    <a:cubicBezTo>
                      <a:pt x="53" y="12"/>
                      <a:pt x="48" y="17"/>
                      <a:pt x="48" y="24"/>
                    </a:cubicBezTo>
                    <a:cubicBezTo>
                      <a:pt x="48" y="31"/>
                      <a:pt x="53" y="36"/>
                      <a:pt x="60" y="36"/>
                    </a:cubicBezTo>
                    <a:cubicBezTo>
                      <a:pt x="67" y="36"/>
                      <a:pt x="72" y="31"/>
                      <a:pt x="72" y="24"/>
                    </a:cubicBezTo>
                    <a:cubicBezTo>
                      <a:pt x="72" y="17"/>
                      <a:pt x="67" y="12"/>
                      <a:pt x="60" y="12"/>
                    </a:cubicBezTo>
                    <a:moveTo>
                      <a:pt x="96" y="12"/>
                    </a:moveTo>
                    <a:cubicBezTo>
                      <a:pt x="89" y="12"/>
                      <a:pt x="84" y="17"/>
                      <a:pt x="84" y="24"/>
                    </a:cubicBezTo>
                    <a:cubicBezTo>
                      <a:pt x="84" y="31"/>
                      <a:pt x="89" y="36"/>
                      <a:pt x="96" y="36"/>
                    </a:cubicBezTo>
                    <a:cubicBezTo>
                      <a:pt x="103" y="36"/>
                      <a:pt x="108" y="31"/>
                      <a:pt x="108" y="24"/>
                    </a:cubicBezTo>
                    <a:cubicBezTo>
                      <a:pt x="108" y="17"/>
                      <a:pt x="103" y="12"/>
                      <a:pt x="96" y="12"/>
                    </a:cubicBezTo>
                    <a:moveTo>
                      <a:pt x="232" y="48"/>
                    </a:moveTo>
                    <a:cubicBezTo>
                      <a:pt x="24" y="48"/>
                      <a:pt x="24" y="48"/>
                      <a:pt x="24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241" y="96"/>
                      <a:pt x="241" y="96"/>
                      <a:pt x="241" y="96"/>
                    </a:cubicBezTo>
                    <a:cubicBezTo>
                      <a:pt x="244" y="96"/>
                      <a:pt x="244" y="96"/>
                      <a:pt x="244" y="96"/>
                    </a:cubicBezTo>
                    <a:cubicBezTo>
                      <a:pt x="244" y="48"/>
                      <a:pt x="244" y="48"/>
                      <a:pt x="244" y="48"/>
                    </a:cubicBezTo>
                    <a:lnTo>
                      <a:pt x="232" y="4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8" name="Freeform 40">
                <a:extLst>
                  <a:ext uri="{FF2B5EF4-FFF2-40B4-BE49-F238E27FC236}">
                    <a16:creationId xmlns:a16="http://schemas.microsoft.com/office/drawing/2014/main" id="{5656D9CA-FC82-4BA3-8C58-B332D66E4F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18637" y="5186900"/>
                <a:ext cx="498039" cy="434337"/>
              </a:xfrm>
              <a:custGeom>
                <a:avLst/>
                <a:gdLst>
                  <a:gd name="T0" fmla="*/ 2147483646 w 256"/>
                  <a:gd name="T1" fmla="*/ 2147483646 h 224"/>
                  <a:gd name="T2" fmla="*/ 2147483646 w 256"/>
                  <a:gd name="T3" fmla="*/ 2147483646 h 224"/>
                  <a:gd name="T4" fmla="*/ 0 w 256"/>
                  <a:gd name="T5" fmla="*/ 2147483646 h 224"/>
                  <a:gd name="T6" fmla="*/ 0 w 256"/>
                  <a:gd name="T7" fmla="*/ 2147483646 h 224"/>
                  <a:gd name="T8" fmla="*/ 2147483646 w 256"/>
                  <a:gd name="T9" fmla="*/ 0 h 224"/>
                  <a:gd name="T10" fmla="*/ 2147483646 w 256"/>
                  <a:gd name="T11" fmla="*/ 0 h 224"/>
                  <a:gd name="T12" fmla="*/ 2147483646 w 256"/>
                  <a:gd name="T13" fmla="*/ 2147483646 h 224"/>
                  <a:gd name="T14" fmla="*/ 2147483646 w 256"/>
                  <a:gd name="T15" fmla="*/ 2147483646 h 224"/>
                  <a:gd name="T16" fmla="*/ 2147483646 w 256"/>
                  <a:gd name="T17" fmla="*/ 2147483646 h 224"/>
                  <a:gd name="T18" fmla="*/ 2147483646 w 256"/>
                  <a:gd name="T19" fmla="*/ 2147483646 h 224"/>
                  <a:gd name="T20" fmla="*/ 2147483646 w 256"/>
                  <a:gd name="T21" fmla="*/ 2147483646 h 224"/>
                  <a:gd name="T22" fmla="*/ 2147483646 w 256"/>
                  <a:gd name="T23" fmla="*/ 2147483646 h 224"/>
                  <a:gd name="T24" fmla="*/ 2147483646 w 256"/>
                  <a:gd name="T25" fmla="*/ 2147483646 h 224"/>
                  <a:gd name="T26" fmla="*/ 2147483646 w 256"/>
                  <a:gd name="T27" fmla="*/ 2147483646 h 224"/>
                  <a:gd name="T28" fmla="*/ 2147483646 w 256"/>
                  <a:gd name="T29" fmla="*/ 2147483646 h 224"/>
                  <a:gd name="T30" fmla="*/ 2147483646 w 256"/>
                  <a:gd name="T31" fmla="*/ 2147483646 h 224"/>
                  <a:gd name="T32" fmla="*/ 2147483646 w 256"/>
                  <a:gd name="T33" fmla="*/ 2147483646 h 224"/>
                  <a:gd name="T34" fmla="*/ 2147483646 w 256"/>
                  <a:gd name="T35" fmla="*/ 2147483646 h 224"/>
                  <a:gd name="T36" fmla="*/ 2147483646 w 256"/>
                  <a:gd name="T37" fmla="*/ 2147483646 h 224"/>
                  <a:gd name="T38" fmla="*/ 2147483646 w 256"/>
                  <a:gd name="T39" fmla="*/ 2147483646 h 224"/>
                  <a:gd name="T40" fmla="*/ 2147483646 w 256"/>
                  <a:gd name="T41" fmla="*/ 2147483646 h 224"/>
                  <a:gd name="T42" fmla="*/ 2147483646 w 256"/>
                  <a:gd name="T43" fmla="*/ 2147483646 h 224"/>
                  <a:gd name="T44" fmla="*/ 2147483646 w 256"/>
                  <a:gd name="T45" fmla="*/ 2147483646 h 224"/>
                  <a:gd name="T46" fmla="*/ 2147483646 w 256"/>
                  <a:gd name="T47" fmla="*/ 2147483646 h 224"/>
                  <a:gd name="T48" fmla="*/ 2147483646 w 256"/>
                  <a:gd name="T49" fmla="*/ 2147483646 h 224"/>
                  <a:gd name="T50" fmla="*/ 2147483646 w 256"/>
                  <a:gd name="T51" fmla="*/ 2147483646 h 224"/>
                  <a:gd name="T52" fmla="*/ 2147483646 w 256"/>
                  <a:gd name="T53" fmla="*/ 2147483646 h 224"/>
                  <a:gd name="T54" fmla="*/ 2147483646 w 256"/>
                  <a:gd name="T55" fmla="*/ 2147483646 h 224"/>
                  <a:gd name="T56" fmla="*/ 2147483646 w 256"/>
                  <a:gd name="T57" fmla="*/ 2147483646 h 224"/>
                  <a:gd name="T58" fmla="*/ 2147483646 w 256"/>
                  <a:gd name="T59" fmla="*/ 2147483646 h 224"/>
                  <a:gd name="T60" fmla="*/ 2147483646 w 256"/>
                  <a:gd name="T61" fmla="*/ 2147483646 h 22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56" h="224">
                    <a:moveTo>
                      <a:pt x="244" y="224"/>
                    </a:moveTo>
                    <a:cubicBezTo>
                      <a:pt x="12" y="224"/>
                      <a:pt x="12" y="224"/>
                      <a:pt x="12" y="224"/>
                    </a:cubicBezTo>
                    <a:cubicBezTo>
                      <a:pt x="5" y="224"/>
                      <a:pt x="0" y="219"/>
                      <a:pt x="0" y="2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212"/>
                      <a:pt x="256" y="212"/>
                      <a:pt x="256" y="212"/>
                    </a:cubicBezTo>
                    <a:cubicBezTo>
                      <a:pt x="256" y="219"/>
                      <a:pt x="251" y="224"/>
                      <a:pt x="244" y="224"/>
                    </a:cubicBezTo>
                    <a:moveTo>
                      <a:pt x="24" y="12"/>
                    </a:moveTo>
                    <a:cubicBezTo>
                      <a:pt x="17" y="12"/>
                      <a:pt x="12" y="17"/>
                      <a:pt x="12" y="24"/>
                    </a:cubicBezTo>
                    <a:cubicBezTo>
                      <a:pt x="12" y="31"/>
                      <a:pt x="17" y="36"/>
                      <a:pt x="24" y="36"/>
                    </a:cubicBezTo>
                    <a:cubicBezTo>
                      <a:pt x="31" y="36"/>
                      <a:pt x="36" y="31"/>
                      <a:pt x="36" y="24"/>
                    </a:cubicBezTo>
                    <a:cubicBezTo>
                      <a:pt x="36" y="17"/>
                      <a:pt x="31" y="12"/>
                      <a:pt x="24" y="12"/>
                    </a:cubicBezTo>
                    <a:moveTo>
                      <a:pt x="60" y="12"/>
                    </a:moveTo>
                    <a:cubicBezTo>
                      <a:pt x="53" y="12"/>
                      <a:pt x="48" y="17"/>
                      <a:pt x="48" y="24"/>
                    </a:cubicBezTo>
                    <a:cubicBezTo>
                      <a:pt x="48" y="31"/>
                      <a:pt x="53" y="36"/>
                      <a:pt x="60" y="36"/>
                    </a:cubicBezTo>
                    <a:cubicBezTo>
                      <a:pt x="67" y="36"/>
                      <a:pt x="72" y="31"/>
                      <a:pt x="72" y="24"/>
                    </a:cubicBezTo>
                    <a:cubicBezTo>
                      <a:pt x="72" y="17"/>
                      <a:pt x="67" y="12"/>
                      <a:pt x="60" y="12"/>
                    </a:cubicBezTo>
                    <a:moveTo>
                      <a:pt x="96" y="12"/>
                    </a:moveTo>
                    <a:cubicBezTo>
                      <a:pt x="89" y="12"/>
                      <a:pt x="84" y="17"/>
                      <a:pt x="84" y="24"/>
                    </a:cubicBezTo>
                    <a:cubicBezTo>
                      <a:pt x="84" y="31"/>
                      <a:pt x="89" y="36"/>
                      <a:pt x="96" y="36"/>
                    </a:cubicBezTo>
                    <a:cubicBezTo>
                      <a:pt x="103" y="36"/>
                      <a:pt x="108" y="31"/>
                      <a:pt x="108" y="24"/>
                    </a:cubicBezTo>
                    <a:cubicBezTo>
                      <a:pt x="108" y="17"/>
                      <a:pt x="103" y="12"/>
                      <a:pt x="96" y="12"/>
                    </a:cubicBezTo>
                    <a:moveTo>
                      <a:pt x="244" y="48"/>
                    </a:moveTo>
                    <a:cubicBezTo>
                      <a:pt x="232" y="48"/>
                      <a:pt x="232" y="48"/>
                      <a:pt x="232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212"/>
                      <a:pt x="12" y="212"/>
                      <a:pt x="12" y="212"/>
                    </a:cubicBezTo>
                    <a:cubicBezTo>
                      <a:pt x="244" y="212"/>
                      <a:pt x="244" y="212"/>
                      <a:pt x="244" y="212"/>
                    </a:cubicBezTo>
                    <a:lnTo>
                      <a:pt x="244" y="4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39" name="Freeform 41">
                <a:extLst>
                  <a:ext uri="{FF2B5EF4-FFF2-40B4-BE49-F238E27FC236}">
                    <a16:creationId xmlns:a16="http://schemas.microsoft.com/office/drawing/2014/main" id="{78E56ADA-1B68-4F99-811F-3231F9287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7903" y="4457215"/>
                <a:ext cx="513482" cy="154431"/>
              </a:xfrm>
              <a:custGeom>
                <a:avLst/>
                <a:gdLst>
                  <a:gd name="T0" fmla="*/ 2147483646 w 264"/>
                  <a:gd name="T1" fmla="*/ 2147483646 h 80"/>
                  <a:gd name="T2" fmla="*/ 2147483646 w 264"/>
                  <a:gd name="T3" fmla="*/ 2147483646 h 80"/>
                  <a:gd name="T4" fmla="*/ 2147483646 w 264"/>
                  <a:gd name="T5" fmla="*/ 0 h 80"/>
                  <a:gd name="T6" fmla="*/ 2147483646 w 264"/>
                  <a:gd name="T7" fmla="*/ 2147483646 h 80"/>
                  <a:gd name="T8" fmla="*/ 2147483646 w 264"/>
                  <a:gd name="T9" fmla="*/ 0 h 80"/>
                  <a:gd name="T10" fmla="*/ 2147483646 w 264"/>
                  <a:gd name="T11" fmla="*/ 2147483646 h 80"/>
                  <a:gd name="T12" fmla="*/ 2147483646 w 264"/>
                  <a:gd name="T13" fmla="*/ 2147483646 h 80"/>
                  <a:gd name="T14" fmla="*/ 2147483646 w 264"/>
                  <a:gd name="T15" fmla="*/ 2147483646 h 80"/>
                  <a:gd name="T16" fmla="*/ 2147483646 w 264"/>
                  <a:gd name="T17" fmla="*/ 2147483646 h 80"/>
                  <a:gd name="T18" fmla="*/ 2147483646 w 264"/>
                  <a:gd name="T19" fmla="*/ 2147483646 h 80"/>
                  <a:gd name="T20" fmla="*/ 2147483646 w 264"/>
                  <a:gd name="T21" fmla="*/ 2147483646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4" h="80">
                    <a:moveTo>
                      <a:pt x="259" y="19"/>
                    </a:moveTo>
                    <a:cubicBezTo>
                      <a:pt x="255" y="18"/>
                      <a:pt x="248" y="35"/>
                      <a:pt x="231" y="35"/>
                    </a:cubicBezTo>
                    <a:cubicBezTo>
                      <a:pt x="210" y="35"/>
                      <a:pt x="201" y="0"/>
                      <a:pt x="168" y="0"/>
                    </a:cubicBezTo>
                    <a:cubicBezTo>
                      <a:pt x="142" y="0"/>
                      <a:pt x="134" y="20"/>
                      <a:pt x="132" y="20"/>
                    </a:cubicBezTo>
                    <a:cubicBezTo>
                      <a:pt x="130" y="20"/>
                      <a:pt x="122" y="0"/>
                      <a:pt x="96" y="0"/>
                    </a:cubicBezTo>
                    <a:cubicBezTo>
                      <a:pt x="63" y="0"/>
                      <a:pt x="54" y="35"/>
                      <a:pt x="33" y="35"/>
                    </a:cubicBezTo>
                    <a:cubicBezTo>
                      <a:pt x="16" y="35"/>
                      <a:pt x="9" y="18"/>
                      <a:pt x="5" y="19"/>
                    </a:cubicBezTo>
                    <a:cubicBezTo>
                      <a:pt x="0" y="20"/>
                      <a:pt x="13" y="80"/>
                      <a:pt x="70" y="80"/>
                    </a:cubicBezTo>
                    <a:cubicBezTo>
                      <a:pt x="107" y="80"/>
                      <a:pt x="129" y="51"/>
                      <a:pt x="132" y="51"/>
                    </a:cubicBezTo>
                    <a:cubicBezTo>
                      <a:pt x="135" y="51"/>
                      <a:pt x="157" y="80"/>
                      <a:pt x="194" y="80"/>
                    </a:cubicBezTo>
                    <a:cubicBezTo>
                      <a:pt x="251" y="80"/>
                      <a:pt x="264" y="20"/>
                      <a:pt x="259" y="19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0" name="Freeform 42">
                <a:extLst>
                  <a:ext uri="{FF2B5EF4-FFF2-40B4-BE49-F238E27FC236}">
                    <a16:creationId xmlns:a16="http://schemas.microsoft.com/office/drawing/2014/main" id="{793A2AFB-E858-45B3-88E8-D5ECAF19A3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16951" y="4387721"/>
                <a:ext cx="496108" cy="293419"/>
              </a:xfrm>
              <a:custGeom>
                <a:avLst/>
                <a:gdLst>
                  <a:gd name="T0" fmla="*/ 2147483646 w 256"/>
                  <a:gd name="T1" fmla="*/ 2147483646 h 152"/>
                  <a:gd name="T2" fmla="*/ 2147483646 w 256"/>
                  <a:gd name="T3" fmla="*/ 2147483646 h 152"/>
                  <a:gd name="T4" fmla="*/ 2147483646 w 256"/>
                  <a:gd name="T5" fmla="*/ 2147483646 h 152"/>
                  <a:gd name="T6" fmla="*/ 2147483646 w 256"/>
                  <a:gd name="T7" fmla="*/ 2147483646 h 152"/>
                  <a:gd name="T8" fmla="*/ 2147483646 w 256"/>
                  <a:gd name="T9" fmla="*/ 2147483646 h 152"/>
                  <a:gd name="T10" fmla="*/ 2147483646 w 256"/>
                  <a:gd name="T11" fmla="*/ 2147483646 h 152"/>
                  <a:gd name="T12" fmla="*/ 2147483646 w 256"/>
                  <a:gd name="T13" fmla="*/ 2147483646 h 152"/>
                  <a:gd name="T14" fmla="*/ 2147483646 w 256"/>
                  <a:gd name="T15" fmla="*/ 2147483646 h 152"/>
                  <a:gd name="T16" fmla="*/ 2147483646 w 256"/>
                  <a:gd name="T17" fmla="*/ 2147483646 h 152"/>
                  <a:gd name="T18" fmla="*/ 2147483646 w 256"/>
                  <a:gd name="T19" fmla="*/ 2147483646 h 152"/>
                  <a:gd name="T20" fmla="*/ 2147483646 w 256"/>
                  <a:gd name="T21" fmla="*/ 2147483646 h 152"/>
                  <a:gd name="T22" fmla="*/ 2147483646 w 256"/>
                  <a:gd name="T23" fmla="*/ 0 h 152"/>
                  <a:gd name="T24" fmla="*/ 2147483646 w 256"/>
                  <a:gd name="T25" fmla="*/ 0 h 152"/>
                  <a:gd name="T26" fmla="*/ 2147483646 w 256"/>
                  <a:gd name="T27" fmla="*/ 0 h 152"/>
                  <a:gd name="T28" fmla="*/ 2147483646 w 256"/>
                  <a:gd name="T29" fmla="*/ 2147483646 h 152"/>
                  <a:gd name="T30" fmla="*/ 2147483646 w 256"/>
                  <a:gd name="T31" fmla="*/ 2147483646 h 152"/>
                  <a:gd name="T32" fmla="*/ 2147483646 w 256"/>
                  <a:gd name="T33" fmla="*/ 2147483646 h 152"/>
                  <a:gd name="T34" fmla="*/ 2147483646 w 256"/>
                  <a:gd name="T35" fmla="*/ 2147483646 h 152"/>
                  <a:gd name="T36" fmla="*/ 2147483646 w 256"/>
                  <a:gd name="T37" fmla="*/ 2147483646 h 152"/>
                  <a:gd name="T38" fmla="*/ 0 w 256"/>
                  <a:gd name="T39" fmla="*/ 2147483646 h 152"/>
                  <a:gd name="T40" fmla="*/ 2147483646 w 256"/>
                  <a:gd name="T41" fmla="*/ 2147483646 h 152"/>
                  <a:gd name="T42" fmla="*/ 2147483646 w 256"/>
                  <a:gd name="T43" fmla="*/ 2147483646 h 152"/>
                  <a:gd name="T44" fmla="*/ 2147483646 w 256"/>
                  <a:gd name="T45" fmla="*/ 2147483646 h 152"/>
                  <a:gd name="T46" fmla="*/ 2147483646 w 256"/>
                  <a:gd name="T47" fmla="*/ 2147483646 h 152"/>
                  <a:gd name="T48" fmla="*/ 2147483646 w 256"/>
                  <a:gd name="T49" fmla="*/ 2147483646 h 152"/>
                  <a:gd name="T50" fmla="*/ 2147483646 w 256"/>
                  <a:gd name="T51" fmla="*/ 2147483646 h 152"/>
                  <a:gd name="T52" fmla="*/ 2147483646 w 256"/>
                  <a:gd name="T53" fmla="*/ 2147483646 h 152"/>
                  <a:gd name="T54" fmla="*/ 2147483646 w 256"/>
                  <a:gd name="T55" fmla="*/ 2147483646 h 152"/>
                  <a:gd name="T56" fmla="*/ 0 w 256"/>
                  <a:gd name="T57" fmla="*/ 2147483646 h 152"/>
                  <a:gd name="T58" fmla="*/ 2147483646 w 256"/>
                  <a:gd name="T59" fmla="*/ 2147483646 h 152"/>
                  <a:gd name="T60" fmla="*/ 2147483646 w 256"/>
                  <a:gd name="T61" fmla="*/ 2147483646 h 152"/>
                  <a:gd name="T62" fmla="*/ 2147483646 w 256"/>
                  <a:gd name="T63" fmla="*/ 2147483646 h 152"/>
                  <a:gd name="T64" fmla="*/ 2147483646 w 256"/>
                  <a:gd name="T65" fmla="*/ 2147483646 h 152"/>
                  <a:gd name="T66" fmla="*/ 2147483646 w 256"/>
                  <a:gd name="T67" fmla="*/ 2147483646 h 152"/>
                  <a:gd name="T68" fmla="*/ 2147483646 w 256"/>
                  <a:gd name="T69" fmla="*/ 2147483646 h 152"/>
                  <a:gd name="T70" fmla="*/ 2147483646 w 256"/>
                  <a:gd name="T71" fmla="*/ 2147483646 h 152"/>
                  <a:gd name="T72" fmla="*/ 2147483646 w 256"/>
                  <a:gd name="T73" fmla="*/ 2147483646 h 152"/>
                  <a:gd name="T74" fmla="*/ 0 w 256"/>
                  <a:gd name="T75" fmla="*/ 2147483646 h 152"/>
                  <a:gd name="T76" fmla="*/ 2147483646 w 256"/>
                  <a:gd name="T77" fmla="*/ 0 h 152"/>
                  <a:gd name="T78" fmla="*/ 2147483646 w 256"/>
                  <a:gd name="T79" fmla="*/ 0 h 152"/>
                  <a:gd name="T80" fmla="*/ 2147483646 w 256"/>
                  <a:gd name="T81" fmla="*/ 0 h 152"/>
                  <a:gd name="T82" fmla="*/ 2147483646 w 256"/>
                  <a:gd name="T83" fmla="*/ 2147483646 h 152"/>
                  <a:gd name="T84" fmla="*/ 2147483646 w 256"/>
                  <a:gd name="T85" fmla="*/ 2147483646 h 152"/>
                  <a:gd name="T86" fmla="*/ 2147483646 w 256"/>
                  <a:gd name="T87" fmla="*/ 2147483646 h 152"/>
                  <a:gd name="T88" fmla="*/ 2147483646 w 256"/>
                  <a:gd name="T89" fmla="*/ 2147483646 h 152"/>
                  <a:gd name="T90" fmla="*/ 2147483646 w 256"/>
                  <a:gd name="T91" fmla="*/ 2147483646 h 152"/>
                  <a:gd name="T92" fmla="*/ 2147483646 w 256"/>
                  <a:gd name="T93" fmla="*/ 2147483646 h 152"/>
                  <a:gd name="T94" fmla="*/ 2147483646 w 256"/>
                  <a:gd name="T95" fmla="*/ 2147483646 h 152"/>
                  <a:gd name="T96" fmla="*/ 2147483646 w 256"/>
                  <a:gd name="T97" fmla="*/ 2147483646 h 152"/>
                  <a:gd name="T98" fmla="*/ 2147483646 w 256"/>
                  <a:gd name="T99" fmla="*/ 2147483646 h 152"/>
                  <a:gd name="T100" fmla="*/ 2147483646 w 256"/>
                  <a:gd name="T101" fmla="*/ 2147483646 h 1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56" h="152">
                    <a:moveTo>
                      <a:pt x="244" y="88"/>
                    </a:moveTo>
                    <a:cubicBezTo>
                      <a:pt x="84" y="88"/>
                      <a:pt x="84" y="88"/>
                      <a:pt x="84" y="88"/>
                    </a:cubicBezTo>
                    <a:cubicBezTo>
                      <a:pt x="77" y="88"/>
                      <a:pt x="72" y="83"/>
                      <a:pt x="72" y="76"/>
                    </a:cubicBezTo>
                    <a:cubicBezTo>
                      <a:pt x="72" y="69"/>
                      <a:pt x="77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51" y="64"/>
                      <a:pt x="256" y="69"/>
                      <a:pt x="256" y="76"/>
                    </a:cubicBezTo>
                    <a:cubicBezTo>
                      <a:pt x="256" y="83"/>
                      <a:pt x="251" y="88"/>
                      <a:pt x="244" y="88"/>
                    </a:cubicBezTo>
                    <a:moveTo>
                      <a:pt x="244" y="24"/>
                    </a:moveTo>
                    <a:cubicBezTo>
                      <a:pt x="84" y="24"/>
                      <a:pt x="84" y="24"/>
                      <a:pt x="84" y="24"/>
                    </a:cubicBezTo>
                    <a:cubicBezTo>
                      <a:pt x="77" y="24"/>
                      <a:pt x="72" y="19"/>
                      <a:pt x="72" y="12"/>
                    </a:cubicBezTo>
                    <a:cubicBezTo>
                      <a:pt x="72" y="5"/>
                      <a:pt x="77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19"/>
                      <a:pt x="251" y="24"/>
                      <a:pt x="244" y="24"/>
                    </a:cubicBezTo>
                    <a:moveTo>
                      <a:pt x="36" y="152"/>
                    </a:moveTo>
                    <a:cubicBezTo>
                      <a:pt x="36" y="152"/>
                      <a:pt x="36" y="152"/>
                      <a:pt x="36" y="152"/>
                    </a:cubicBezTo>
                    <a:cubicBezTo>
                      <a:pt x="12" y="152"/>
                      <a:pt x="12" y="152"/>
                      <a:pt x="12" y="152"/>
                    </a:cubicBezTo>
                    <a:cubicBezTo>
                      <a:pt x="5" y="152"/>
                      <a:pt x="0" y="147"/>
                      <a:pt x="0" y="140"/>
                    </a:cubicBezTo>
                    <a:cubicBezTo>
                      <a:pt x="0" y="133"/>
                      <a:pt x="5" y="128"/>
                      <a:pt x="12" y="128"/>
                    </a:cubicBezTo>
                    <a:cubicBezTo>
                      <a:pt x="36" y="128"/>
                      <a:pt x="36" y="128"/>
                      <a:pt x="36" y="128"/>
                    </a:cubicBezTo>
                    <a:cubicBezTo>
                      <a:pt x="36" y="128"/>
                      <a:pt x="36" y="128"/>
                      <a:pt x="36" y="128"/>
                    </a:cubicBezTo>
                    <a:cubicBezTo>
                      <a:pt x="43" y="128"/>
                      <a:pt x="48" y="133"/>
                      <a:pt x="48" y="140"/>
                    </a:cubicBezTo>
                    <a:cubicBezTo>
                      <a:pt x="48" y="147"/>
                      <a:pt x="43" y="152"/>
                      <a:pt x="36" y="152"/>
                    </a:cubicBezTo>
                    <a:moveTo>
                      <a:pt x="36" y="88"/>
                    </a:moveTo>
                    <a:cubicBezTo>
                      <a:pt x="36" y="88"/>
                      <a:pt x="36" y="88"/>
                      <a:pt x="36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5" y="88"/>
                      <a:pt x="0" y="83"/>
                      <a:pt x="0" y="76"/>
                    </a:cubicBezTo>
                    <a:cubicBezTo>
                      <a:pt x="0" y="69"/>
                      <a:pt x="5" y="64"/>
                      <a:pt x="12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43" y="64"/>
                      <a:pt x="48" y="69"/>
                      <a:pt x="48" y="76"/>
                    </a:cubicBezTo>
                    <a:cubicBezTo>
                      <a:pt x="48" y="83"/>
                      <a:pt x="43" y="88"/>
                      <a:pt x="36" y="88"/>
                    </a:cubicBezTo>
                    <a:moveTo>
                      <a:pt x="36" y="24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3" y="0"/>
                      <a:pt x="48" y="5"/>
                      <a:pt x="48" y="12"/>
                    </a:cubicBezTo>
                    <a:cubicBezTo>
                      <a:pt x="48" y="19"/>
                      <a:pt x="43" y="24"/>
                      <a:pt x="36" y="24"/>
                    </a:cubicBezTo>
                    <a:moveTo>
                      <a:pt x="84" y="152"/>
                    </a:moveTo>
                    <a:cubicBezTo>
                      <a:pt x="77" y="152"/>
                      <a:pt x="72" y="147"/>
                      <a:pt x="72" y="140"/>
                    </a:cubicBezTo>
                    <a:cubicBezTo>
                      <a:pt x="72" y="133"/>
                      <a:pt x="77" y="128"/>
                      <a:pt x="84" y="128"/>
                    </a:cubicBezTo>
                    <a:cubicBezTo>
                      <a:pt x="84" y="128"/>
                      <a:pt x="84" y="128"/>
                      <a:pt x="84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51" y="128"/>
                      <a:pt x="256" y="133"/>
                      <a:pt x="256" y="140"/>
                    </a:cubicBezTo>
                    <a:cubicBezTo>
                      <a:pt x="256" y="147"/>
                      <a:pt x="251" y="152"/>
                      <a:pt x="244" y="152"/>
                    </a:cubicBezTo>
                    <a:lnTo>
                      <a:pt x="84" y="15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1" name="Freeform 43">
                <a:extLst>
                  <a:ext uri="{FF2B5EF4-FFF2-40B4-BE49-F238E27FC236}">
                    <a16:creationId xmlns:a16="http://schemas.microsoft.com/office/drawing/2014/main" id="{D4D6B7C3-612B-44CA-8174-53037A09D1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46347" y="4387721"/>
                <a:ext cx="498039" cy="293419"/>
              </a:xfrm>
              <a:custGeom>
                <a:avLst/>
                <a:gdLst>
                  <a:gd name="T0" fmla="*/ 2147483646 w 256"/>
                  <a:gd name="T1" fmla="*/ 2147483646 h 152"/>
                  <a:gd name="T2" fmla="*/ 2147483646 w 256"/>
                  <a:gd name="T3" fmla="*/ 2147483646 h 152"/>
                  <a:gd name="T4" fmla="*/ 0 w 256"/>
                  <a:gd name="T5" fmla="*/ 2147483646 h 152"/>
                  <a:gd name="T6" fmla="*/ 2147483646 w 256"/>
                  <a:gd name="T7" fmla="*/ 2147483646 h 152"/>
                  <a:gd name="T8" fmla="*/ 2147483646 w 256"/>
                  <a:gd name="T9" fmla="*/ 2147483646 h 152"/>
                  <a:gd name="T10" fmla="*/ 2147483646 w 256"/>
                  <a:gd name="T11" fmla="*/ 2147483646 h 152"/>
                  <a:gd name="T12" fmla="*/ 2147483646 w 256"/>
                  <a:gd name="T13" fmla="*/ 2147483646 h 152"/>
                  <a:gd name="T14" fmla="*/ 2147483646 w 256"/>
                  <a:gd name="T15" fmla="*/ 2147483646 h 152"/>
                  <a:gd name="T16" fmla="*/ 2147483646 w 256"/>
                  <a:gd name="T17" fmla="*/ 2147483646 h 152"/>
                  <a:gd name="T18" fmla="*/ 0 w 256"/>
                  <a:gd name="T19" fmla="*/ 2147483646 h 152"/>
                  <a:gd name="T20" fmla="*/ 2147483646 w 256"/>
                  <a:gd name="T21" fmla="*/ 0 h 152"/>
                  <a:gd name="T22" fmla="*/ 2147483646 w 256"/>
                  <a:gd name="T23" fmla="*/ 0 h 152"/>
                  <a:gd name="T24" fmla="*/ 2147483646 w 256"/>
                  <a:gd name="T25" fmla="*/ 2147483646 h 152"/>
                  <a:gd name="T26" fmla="*/ 2147483646 w 256"/>
                  <a:gd name="T27" fmla="*/ 2147483646 h 152"/>
                  <a:gd name="T28" fmla="*/ 2147483646 w 256"/>
                  <a:gd name="T29" fmla="*/ 2147483646 h 152"/>
                  <a:gd name="T30" fmla="*/ 2147483646 w 256"/>
                  <a:gd name="T31" fmla="*/ 2147483646 h 152"/>
                  <a:gd name="T32" fmla="*/ 2147483646 w 256"/>
                  <a:gd name="T33" fmla="*/ 2147483646 h 152"/>
                  <a:gd name="T34" fmla="*/ 2147483646 w 256"/>
                  <a:gd name="T35" fmla="*/ 2147483646 h 152"/>
                  <a:gd name="T36" fmla="*/ 2147483646 w 256"/>
                  <a:gd name="T37" fmla="*/ 2147483646 h 152"/>
                  <a:gd name="T38" fmla="*/ 0 w 256"/>
                  <a:gd name="T39" fmla="*/ 2147483646 h 152"/>
                  <a:gd name="T40" fmla="*/ 2147483646 w 256"/>
                  <a:gd name="T41" fmla="*/ 2147483646 h 15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56" h="152">
                    <a:moveTo>
                      <a:pt x="244" y="88"/>
                    </a:moveTo>
                    <a:cubicBezTo>
                      <a:pt x="12" y="88"/>
                      <a:pt x="12" y="88"/>
                      <a:pt x="12" y="88"/>
                    </a:cubicBezTo>
                    <a:cubicBezTo>
                      <a:pt x="5" y="88"/>
                      <a:pt x="0" y="83"/>
                      <a:pt x="0" y="76"/>
                    </a:cubicBezTo>
                    <a:cubicBezTo>
                      <a:pt x="0" y="69"/>
                      <a:pt x="5" y="64"/>
                      <a:pt x="12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51" y="64"/>
                      <a:pt x="256" y="69"/>
                      <a:pt x="256" y="76"/>
                    </a:cubicBezTo>
                    <a:cubicBezTo>
                      <a:pt x="256" y="83"/>
                      <a:pt x="251" y="88"/>
                      <a:pt x="244" y="88"/>
                    </a:cubicBezTo>
                    <a:moveTo>
                      <a:pt x="244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19"/>
                      <a:pt x="251" y="24"/>
                      <a:pt x="244" y="24"/>
                    </a:cubicBezTo>
                    <a:moveTo>
                      <a:pt x="12" y="128"/>
                    </a:move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51" y="128"/>
                      <a:pt x="256" y="133"/>
                      <a:pt x="256" y="140"/>
                    </a:cubicBezTo>
                    <a:cubicBezTo>
                      <a:pt x="256" y="147"/>
                      <a:pt x="251" y="152"/>
                      <a:pt x="244" y="152"/>
                    </a:cubicBezTo>
                    <a:cubicBezTo>
                      <a:pt x="12" y="152"/>
                      <a:pt x="12" y="152"/>
                      <a:pt x="12" y="152"/>
                    </a:cubicBezTo>
                    <a:cubicBezTo>
                      <a:pt x="5" y="152"/>
                      <a:pt x="0" y="147"/>
                      <a:pt x="0" y="140"/>
                    </a:cubicBezTo>
                    <a:cubicBezTo>
                      <a:pt x="0" y="133"/>
                      <a:pt x="5" y="128"/>
                      <a:pt x="12" y="128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2" name="Freeform 44">
                <a:extLst>
                  <a:ext uri="{FF2B5EF4-FFF2-40B4-BE49-F238E27FC236}">
                    <a16:creationId xmlns:a16="http://schemas.microsoft.com/office/drawing/2014/main" id="{6AC2695F-2C3F-4242-817A-B37644FE9A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31724" y="4488101"/>
                <a:ext cx="388008" cy="92658"/>
              </a:xfrm>
              <a:custGeom>
                <a:avLst/>
                <a:gdLst>
                  <a:gd name="T0" fmla="*/ 2147483646 w 200"/>
                  <a:gd name="T1" fmla="*/ 2147483646 h 48"/>
                  <a:gd name="T2" fmla="*/ 2147483646 w 200"/>
                  <a:gd name="T3" fmla="*/ 2147483646 h 48"/>
                  <a:gd name="T4" fmla="*/ 2147483646 w 200"/>
                  <a:gd name="T5" fmla="*/ 0 h 48"/>
                  <a:gd name="T6" fmla="*/ 2147483646 w 200"/>
                  <a:gd name="T7" fmla="*/ 2147483646 h 48"/>
                  <a:gd name="T8" fmla="*/ 2147483646 w 200"/>
                  <a:gd name="T9" fmla="*/ 2147483646 h 48"/>
                  <a:gd name="T10" fmla="*/ 2147483646 w 200"/>
                  <a:gd name="T11" fmla="*/ 2147483646 h 48"/>
                  <a:gd name="T12" fmla="*/ 2147483646 w 200"/>
                  <a:gd name="T13" fmla="*/ 2147483646 h 48"/>
                  <a:gd name="T14" fmla="*/ 2147483646 w 200"/>
                  <a:gd name="T15" fmla="*/ 0 h 48"/>
                  <a:gd name="T16" fmla="*/ 2147483646 w 200"/>
                  <a:gd name="T17" fmla="*/ 2147483646 h 48"/>
                  <a:gd name="T18" fmla="*/ 2147483646 w 200"/>
                  <a:gd name="T19" fmla="*/ 2147483646 h 48"/>
                  <a:gd name="T20" fmla="*/ 2147483646 w 200"/>
                  <a:gd name="T21" fmla="*/ 2147483646 h 48"/>
                  <a:gd name="T22" fmla="*/ 0 w 200"/>
                  <a:gd name="T23" fmla="*/ 2147483646 h 48"/>
                  <a:gd name="T24" fmla="*/ 2147483646 w 200"/>
                  <a:gd name="T25" fmla="*/ 0 h 48"/>
                  <a:gd name="T26" fmla="*/ 2147483646 w 200"/>
                  <a:gd name="T27" fmla="*/ 2147483646 h 48"/>
                  <a:gd name="T28" fmla="*/ 2147483646 w 200"/>
                  <a:gd name="T29" fmla="*/ 2147483646 h 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0" h="48">
                    <a:moveTo>
                      <a:pt x="176" y="48"/>
                    </a:moveTo>
                    <a:cubicBezTo>
                      <a:pt x="163" y="48"/>
                      <a:pt x="152" y="37"/>
                      <a:pt x="152" y="24"/>
                    </a:cubicBezTo>
                    <a:cubicBezTo>
                      <a:pt x="152" y="11"/>
                      <a:pt x="163" y="0"/>
                      <a:pt x="176" y="0"/>
                    </a:cubicBezTo>
                    <a:cubicBezTo>
                      <a:pt x="189" y="0"/>
                      <a:pt x="200" y="11"/>
                      <a:pt x="200" y="24"/>
                    </a:cubicBezTo>
                    <a:cubicBezTo>
                      <a:pt x="200" y="37"/>
                      <a:pt x="189" y="48"/>
                      <a:pt x="176" y="48"/>
                    </a:cubicBezTo>
                    <a:moveTo>
                      <a:pt x="100" y="48"/>
                    </a:moveTo>
                    <a:cubicBezTo>
                      <a:pt x="87" y="48"/>
                      <a:pt x="76" y="37"/>
                      <a:pt x="76" y="24"/>
                    </a:cubicBezTo>
                    <a:cubicBezTo>
                      <a:pt x="76" y="11"/>
                      <a:pt x="87" y="0"/>
                      <a:pt x="100" y="0"/>
                    </a:cubicBezTo>
                    <a:cubicBezTo>
                      <a:pt x="113" y="0"/>
                      <a:pt x="124" y="11"/>
                      <a:pt x="124" y="24"/>
                    </a:cubicBezTo>
                    <a:cubicBezTo>
                      <a:pt x="124" y="37"/>
                      <a:pt x="113" y="48"/>
                      <a:pt x="100" y="48"/>
                    </a:cubicBezTo>
                    <a:moveTo>
                      <a:pt x="24" y="48"/>
                    </a:moveTo>
                    <a:cubicBezTo>
                      <a:pt x="11" y="48"/>
                      <a:pt x="0" y="37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8" y="11"/>
                      <a:pt x="48" y="24"/>
                    </a:cubicBezTo>
                    <a:cubicBezTo>
                      <a:pt x="48" y="37"/>
                      <a:pt x="37" y="48"/>
                      <a:pt x="24" y="48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3" name="Freeform 45">
                <a:extLst>
                  <a:ext uri="{FF2B5EF4-FFF2-40B4-BE49-F238E27FC236}">
                    <a16:creationId xmlns:a16="http://schemas.microsoft.com/office/drawing/2014/main" id="{34834991-216A-4425-918F-5528042FA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3431" y="4370348"/>
                <a:ext cx="185317" cy="328165"/>
              </a:xfrm>
              <a:custGeom>
                <a:avLst/>
                <a:gdLst>
                  <a:gd name="T0" fmla="*/ 2147483646 w 96"/>
                  <a:gd name="T1" fmla="*/ 2147483646 h 168"/>
                  <a:gd name="T2" fmla="*/ 2147483646 w 96"/>
                  <a:gd name="T3" fmla="*/ 2147483646 h 168"/>
                  <a:gd name="T4" fmla="*/ 2147483646 w 96"/>
                  <a:gd name="T5" fmla="*/ 2147483646 h 168"/>
                  <a:gd name="T6" fmla="*/ 2147483646 w 96"/>
                  <a:gd name="T7" fmla="*/ 2147483646 h 168"/>
                  <a:gd name="T8" fmla="*/ 0 w 96"/>
                  <a:gd name="T9" fmla="*/ 2147483646 h 168"/>
                  <a:gd name="T10" fmla="*/ 2147483646 w 96"/>
                  <a:gd name="T11" fmla="*/ 2147483646 h 168"/>
                  <a:gd name="T12" fmla="*/ 2147483646 w 96"/>
                  <a:gd name="T13" fmla="*/ 2147483646 h 168"/>
                  <a:gd name="T14" fmla="*/ 2147483646 w 96"/>
                  <a:gd name="T15" fmla="*/ 2147483646 h 168"/>
                  <a:gd name="T16" fmla="*/ 2147483646 w 96"/>
                  <a:gd name="T17" fmla="*/ 2147483646 h 168"/>
                  <a:gd name="T18" fmla="*/ 2147483646 w 96"/>
                  <a:gd name="T19" fmla="*/ 2147483646 h 168"/>
                  <a:gd name="T20" fmla="*/ 2147483646 w 96"/>
                  <a:gd name="T21" fmla="*/ 2147483646 h 168"/>
                  <a:gd name="T22" fmla="*/ 2147483646 w 96"/>
                  <a:gd name="T23" fmla="*/ 2147483646 h 168"/>
                  <a:gd name="T24" fmla="*/ 2147483646 w 96"/>
                  <a:gd name="T25" fmla="*/ 2147483646 h 168"/>
                  <a:gd name="T26" fmla="*/ 2147483646 w 96"/>
                  <a:gd name="T27" fmla="*/ 2147483646 h 168"/>
                  <a:gd name="T28" fmla="*/ 2147483646 w 96"/>
                  <a:gd name="T29" fmla="*/ 2147483646 h 168"/>
                  <a:gd name="T30" fmla="*/ 2147483646 w 96"/>
                  <a:gd name="T31" fmla="*/ 2147483646 h 168"/>
                  <a:gd name="T32" fmla="*/ 2147483646 w 96"/>
                  <a:gd name="T33" fmla="*/ 2147483646 h 168"/>
                  <a:gd name="T34" fmla="*/ 2147483646 w 96"/>
                  <a:gd name="T35" fmla="*/ 0 h 168"/>
                  <a:gd name="T36" fmla="*/ 0 w 96"/>
                  <a:gd name="T37" fmla="*/ 2147483646 h 168"/>
                  <a:gd name="T38" fmla="*/ 2147483646 w 96"/>
                  <a:gd name="T39" fmla="*/ 2147483646 h 16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6" h="168">
                    <a:moveTo>
                      <a:pt x="4" y="21"/>
                    </a:moveTo>
                    <a:cubicBezTo>
                      <a:pt x="67" y="84"/>
                      <a:pt x="67" y="84"/>
                      <a:pt x="67" y="84"/>
                    </a:cubicBezTo>
                    <a:cubicBezTo>
                      <a:pt x="3" y="148"/>
                      <a:pt x="3" y="148"/>
                      <a:pt x="3" y="148"/>
                    </a:cubicBezTo>
                    <a:cubicBezTo>
                      <a:pt x="3" y="148"/>
                      <a:pt x="3" y="148"/>
                      <a:pt x="3" y="148"/>
                    </a:cubicBezTo>
                    <a:cubicBezTo>
                      <a:pt x="1" y="150"/>
                      <a:pt x="0" y="153"/>
                      <a:pt x="0" y="156"/>
                    </a:cubicBezTo>
                    <a:cubicBezTo>
                      <a:pt x="0" y="163"/>
                      <a:pt x="5" y="168"/>
                      <a:pt x="12" y="168"/>
                    </a:cubicBezTo>
                    <a:cubicBezTo>
                      <a:pt x="15" y="168"/>
                      <a:pt x="18" y="167"/>
                      <a:pt x="20" y="165"/>
                    </a:cubicBezTo>
                    <a:cubicBezTo>
                      <a:pt x="20" y="165"/>
                      <a:pt x="20" y="165"/>
                      <a:pt x="20" y="165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5" y="90"/>
                      <a:pt x="96" y="87"/>
                      <a:pt x="96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6" y="81"/>
                      <a:pt x="95" y="77"/>
                      <a:pt x="92" y="75"/>
                    </a:cubicBezTo>
                    <a:cubicBezTo>
                      <a:pt x="92" y="75"/>
                      <a:pt x="92" y="75"/>
                      <a:pt x="92" y="75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6"/>
                      <a:pt x="2" y="19"/>
                      <a:pt x="4" y="21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4" name="Freeform 46">
                <a:extLst>
                  <a:ext uri="{FF2B5EF4-FFF2-40B4-BE49-F238E27FC236}">
                    <a16:creationId xmlns:a16="http://schemas.microsoft.com/office/drawing/2014/main" id="{9338810F-6607-42D4-B6F3-4C029FEEA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2828" y="4370348"/>
                <a:ext cx="187247" cy="328165"/>
              </a:xfrm>
              <a:custGeom>
                <a:avLst/>
                <a:gdLst>
                  <a:gd name="T0" fmla="*/ 2147483646 w 96"/>
                  <a:gd name="T1" fmla="*/ 2147483646 h 168"/>
                  <a:gd name="T2" fmla="*/ 2147483646 w 96"/>
                  <a:gd name="T3" fmla="*/ 2147483646 h 168"/>
                  <a:gd name="T4" fmla="*/ 2147483646 w 96"/>
                  <a:gd name="T5" fmla="*/ 2147483646 h 168"/>
                  <a:gd name="T6" fmla="*/ 2147483646 w 96"/>
                  <a:gd name="T7" fmla="*/ 2147483646 h 168"/>
                  <a:gd name="T8" fmla="*/ 2147483646 w 96"/>
                  <a:gd name="T9" fmla="*/ 2147483646 h 168"/>
                  <a:gd name="T10" fmla="*/ 2147483646 w 96"/>
                  <a:gd name="T11" fmla="*/ 2147483646 h 168"/>
                  <a:gd name="T12" fmla="*/ 2147483646 w 96"/>
                  <a:gd name="T13" fmla="*/ 2147483646 h 168"/>
                  <a:gd name="T14" fmla="*/ 2147483646 w 96"/>
                  <a:gd name="T15" fmla="*/ 2147483646 h 168"/>
                  <a:gd name="T16" fmla="*/ 2147483646 w 96"/>
                  <a:gd name="T17" fmla="*/ 2147483646 h 168"/>
                  <a:gd name="T18" fmla="*/ 2147483646 w 96"/>
                  <a:gd name="T19" fmla="*/ 2147483646 h 168"/>
                  <a:gd name="T20" fmla="*/ 0 w 96"/>
                  <a:gd name="T21" fmla="*/ 2147483646 h 168"/>
                  <a:gd name="T22" fmla="*/ 0 w 96"/>
                  <a:gd name="T23" fmla="*/ 2147483646 h 168"/>
                  <a:gd name="T24" fmla="*/ 0 w 96"/>
                  <a:gd name="T25" fmla="*/ 2147483646 h 168"/>
                  <a:gd name="T26" fmla="*/ 2147483646 w 96"/>
                  <a:gd name="T27" fmla="*/ 2147483646 h 168"/>
                  <a:gd name="T28" fmla="*/ 2147483646 w 96"/>
                  <a:gd name="T29" fmla="*/ 2147483646 h 168"/>
                  <a:gd name="T30" fmla="*/ 2147483646 w 96"/>
                  <a:gd name="T31" fmla="*/ 2147483646 h 168"/>
                  <a:gd name="T32" fmla="*/ 2147483646 w 96"/>
                  <a:gd name="T33" fmla="*/ 2147483646 h 168"/>
                  <a:gd name="T34" fmla="*/ 2147483646 w 96"/>
                  <a:gd name="T35" fmla="*/ 0 h 168"/>
                  <a:gd name="T36" fmla="*/ 2147483646 w 96"/>
                  <a:gd name="T37" fmla="*/ 2147483646 h 168"/>
                  <a:gd name="T38" fmla="*/ 2147483646 w 96"/>
                  <a:gd name="T39" fmla="*/ 2147483646 h 16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6" h="168">
                    <a:moveTo>
                      <a:pt x="92" y="21"/>
                    </a:moveTo>
                    <a:cubicBezTo>
                      <a:pt x="29" y="84"/>
                      <a:pt x="29" y="84"/>
                      <a:pt x="29" y="84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95" y="150"/>
                      <a:pt x="96" y="153"/>
                      <a:pt x="96" y="156"/>
                    </a:cubicBezTo>
                    <a:cubicBezTo>
                      <a:pt x="96" y="163"/>
                      <a:pt x="91" y="168"/>
                      <a:pt x="84" y="168"/>
                    </a:cubicBezTo>
                    <a:cubicBezTo>
                      <a:pt x="81" y="168"/>
                      <a:pt x="78" y="167"/>
                      <a:pt x="76" y="165"/>
                    </a:cubicBezTo>
                    <a:cubicBezTo>
                      <a:pt x="76" y="165"/>
                      <a:pt x="76" y="165"/>
                      <a:pt x="76" y="165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1" y="90"/>
                      <a:pt x="0" y="87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1"/>
                      <a:pt x="1" y="77"/>
                      <a:pt x="4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8" y="1"/>
                      <a:pt x="81" y="0"/>
                      <a:pt x="84" y="0"/>
                    </a:cubicBezTo>
                    <a:cubicBezTo>
                      <a:pt x="91" y="0"/>
                      <a:pt x="96" y="5"/>
                      <a:pt x="96" y="12"/>
                    </a:cubicBezTo>
                    <a:cubicBezTo>
                      <a:pt x="96" y="16"/>
                      <a:pt x="94" y="19"/>
                      <a:pt x="92" y="21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5" name="Freeform 47">
                <a:extLst>
                  <a:ext uri="{FF2B5EF4-FFF2-40B4-BE49-F238E27FC236}">
                    <a16:creationId xmlns:a16="http://schemas.microsoft.com/office/drawing/2014/main" id="{76A3D2D7-0ABB-437F-91EA-0EF35C592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2730" y="4441772"/>
                <a:ext cx="326236" cy="185317"/>
              </a:xfrm>
              <a:custGeom>
                <a:avLst/>
                <a:gdLst>
                  <a:gd name="T0" fmla="*/ 2147483646 w 168"/>
                  <a:gd name="T1" fmla="*/ 2147483646 h 96"/>
                  <a:gd name="T2" fmla="*/ 2147483646 w 168"/>
                  <a:gd name="T3" fmla="*/ 2147483646 h 96"/>
                  <a:gd name="T4" fmla="*/ 2147483646 w 168"/>
                  <a:gd name="T5" fmla="*/ 2147483646 h 96"/>
                  <a:gd name="T6" fmla="*/ 2147483646 w 168"/>
                  <a:gd name="T7" fmla="*/ 2147483646 h 96"/>
                  <a:gd name="T8" fmla="*/ 2147483646 w 168"/>
                  <a:gd name="T9" fmla="*/ 2147483646 h 96"/>
                  <a:gd name="T10" fmla="*/ 2147483646 w 168"/>
                  <a:gd name="T11" fmla="*/ 2147483646 h 96"/>
                  <a:gd name="T12" fmla="*/ 2147483646 w 168"/>
                  <a:gd name="T13" fmla="*/ 2147483646 h 96"/>
                  <a:gd name="T14" fmla="*/ 2147483646 w 168"/>
                  <a:gd name="T15" fmla="*/ 2147483646 h 96"/>
                  <a:gd name="T16" fmla="*/ 2147483646 w 168"/>
                  <a:gd name="T17" fmla="*/ 2147483646 h 96"/>
                  <a:gd name="T18" fmla="*/ 2147483646 w 168"/>
                  <a:gd name="T19" fmla="*/ 2147483646 h 96"/>
                  <a:gd name="T20" fmla="*/ 2147483646 w 168"/>
                  <a:gd name="T21" fmla="*/ 0 h 96"/>
                  <a:gd name="T22" fmla="*/ 2147483646 w 168"/>
                  <a:gd name="T23" fmla="*/ 0 h 96"/>
                  <a:gd name="T24" fmla="*/ 2147483646 w 168"/>
                  <a:gd name="T25" fmla="*/ 0 h 96"/>
                  <a:gd name="T26" fmla="*/ 2147483646 w 168"/>
                  <a:gd name="T27" fmla="*/ 2147483646 h 96"/>
                  <a:gd name="T28" fmla="*/ 2147483646 w 168"/>
                  <a:gd name="T29" fmla="*/ 2147483646 h 96"/>
                  <a:gd name="T30" fmla="*/ 2147483646 w 168"/>
                  <a:gd name="T31" fmla="*/ 2147483646 h 96"/>
                  <a:gd name="T32" fmla="*/ 2147483646 w 168"/>
                  <a:gd name="T33" fmla="*/ 2147483646 h 96"/>
                  <a:gd name="T34" fmla="*/ 0 w 168"/>
                  <a:gd name="T35" fmla="*/ 2147483646 h 96"/>
                  <a:gd name="T36" fmla="*/ 2147483646 w 168"/>
                  <a:gd name="T37" fmla="*/ 2147483646 h 96"/>
                  <a:gd name="T38" fmla="*/ 2147483646 w 168"/>
                  <a:gd name="T39" fmla="*/ 2147483646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8" h="96">
                    <a:moveTo>
                      <a:pt x="21" y="92"/>
                    </a:moveTo>
                    <a:cubicBezTo>
                      <a:pt x="84" y="29"/>
                      <a:pt x="84" y="29"/>
                      <a:pt x="84" y="29"/>
                    </a:cubicBezTo>
                    <a:cubicBezTo>
                      <a:pt x="148" y="93"/>
                      <a:pt x="148" y="93"/>
                      <a:pt x="148" y="93"/>
                    </a:cubicBezTo>
                    <a:cubicBezTo>
                      <a:pt x="148" y="93"/>
                      <a:pt x="148" y="93"/>
                      <a:pt x="148" y="93"/>
                    </a:cubicBezTo>
                    <a:cubicBezTo>
                      <a:pt x="150" y="95"/>
                      <a:pt x="153" y="96"/>
                      <a:pt x="156" y="96"/>
                    </a:cubicBezTo>
                    <a:cubicBezTo>
                      <a:pt x="163" y="96"/>
                      <a:pt x="168" y="91"/>
                      <a:pt x="168" y="84"/>
                    </a:cubicBezTo>
                    <a:cubicBezTo>
                      <a:pt x="168" y="81"/>
                      <a:pt x="167" y="78"/>
                      <a:pt x="165" y="76"/>
                    </a:cubicBezTo>
                    <a:cubicBezTo>
                      <a:pt x="165" y="76"/>
                      <a:pt x="165" y="76"/>
                      <a:pt x="165" y="76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0" y="1"/>
                      <a:pt x="87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1" y="0"/>
                      <a:pt x="77" y="1"/>
                      <a:pt x="75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1" y="78"/>
                      <a:pt x="0" y="81"/>
                      <a:pt x="0" y="84"/>
                    </a:cubicBezTo>
                    <a:cubicBezTo>
                      <a:pt x="0" y="91"/>
                      <a:pt x="5" y="96"/>
                      <a:pt x="12" y="96"/>
                    </a:cubicBezTo>
                    <a:cubicBezTo>
                      <a:pt x="16" y="96"/>
                      <a:pt x="19" y="94"/>
                      <a:pt x="21" y="9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6" name="Freeform 48">
                <a:extLst>
                  <a:ext uri="{FF2B5EF4-FFF2-40B4-BE49-F238E27FC236}">
                    <a16:creationId xmlns:a16="http://schemas.microsoft.com/office/drawing/2014/main" id="{6A113A06-7D48-47E7-B7A8-0D79A2D06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4057" y="4441772"/>
                <a:ext cx="326236" cy="185317"/>
              </a:xfrm>
              <a:custGeom>
                <a:avLst/>
                <a:gdLst>
                  <a:gd name="T0" fmla="*/ 2147483646 w 168"/>
                  <a:gd name="T1" fmla="*/ 2147483646 h 96"/>
                  <a:gd name="T2" fmla="*/ 2147483646 w 168"/>
                  <a:gd name="T3" fmla="*/ 2147483646 h 96"/>
                  <a:gd name="T4" fmla="*/ 2147483646 w 168"/>
                  <a:gd name="T5" fmla="*/ 2147483646 h 96"/>
                  <a:gd name="T6" fmla="*/ 2147483646 w 168"/>
                  <a:gd name="T7" fmla="*/ 2147483646 h 96"/>
                  <a:gd name="T8" fmla="*/ 2147483646 w 168"/>
                  <a:gd name="T9" fmla="*/ 0 h 96"/>
                  <a:gd name="T10" fmla="*/ 2147483646 w 168"/>
                  <a:gd name="T11" fmla="*/ 2147483646 h 96"/>
                  <a:gd name="T12" fmla="*/ 2147483646 w 168"/>
                  <a:gd name="T13" fmla="*/ 2147483646 h 96"/>
                  <a:gd name="T14" fmla="*/ 2147483646 w 168"/>
                  <a:gd name="T15" fmla="*/ 2147483646 h 96"/>
                  <a:gd name="T16" fmla="*/ 2147483646 w 168"/>
                  <a:gd name="T17" fmla="*/ 2147483646 h 96"/>
                  <a:gd name="T18" fmla="*/ 2147483646 w 168"/>
                  <a:gd name="T19" fmla="*/ 2147483646 h 96"/>
                  <a:gd name="T20" fmla="*/ 2147483646 w 168"/>
                  <a:gd name="T21" fmla="*/ 2147483646 h 96"/>
                  <a:gd name="T22" fmla="*/ 2147483646 w 168"/>
                  <a:gd name="T23" fmla="*/ 2147483646 h 96"/>
                  <a:gd name="T24" fmla="*/ 2147483646 w 168"/>
                  <a:gd name="T25" fmla="*/ 2147483646 h 96"/>
                  <a:gd name="T26" fmla="*/ 2147483646 w 168"/>
                  <a:gd name="T27" fmla="*/ 2147483646 h 96"/>
                  <a:gd name="T28" fmla="*/ 2147483646 w 168"/>
                  <a:gd name="T29" fmla="*/ 2147483646 h 96"/>
                  <a:gd name="T30" fmla="*/ 2147483646 w 168"/>
                  <a:gd name="T31" fmla="*/ 2147483646 h 96"/>
                  <a:gd name="T32" fmla="*/ 2147483646 w 168"/>
                  <a:gd name="T33" fmla="*/ 2147483646 h 96"/>
                  <a:gd name="T34" fmla="*/ 0 w 168"/>
                  <a:gd name="T35" fmla="*/ 2147483646 h 96"/>
                  <a:gd name="T36" fmla="*/ 2147483646 w 168"/>
                  <a:gd name="T37" fmla="*/ 0 h 96"/>
                  <a:gd name="T38" fmla="*/ 2147483646 w 168"/>
                  <a:gd name="T39" fmla="*/ 2147483646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8" h="96">
                    <a:moveTo>
                      <a:pt x="21" y="4"/>
                    </a:moveTo>
                    <a:cubicBezTo>
                      <a:pt x="84" y="67"/>
                      <a:pt x="84" y="67"/>
                      <a:pt x="84" y="67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50" y="1"/>
                      <a:pt x="153" y="0"/>
                      <a:pt x="156" y="0"/>
                    </a:cubicBezTo>
                    <a:cubicBezTo>
                      <a:pt x="163" y="0"/>
                      <a:pt x="168" y="5"/>
                      <a:pt x="168" y="12"/>
                    </a:cubicBezTo>
                    <a:cubicBezTo>
                      <a:pt x="168" y="15"/>
                      <a:pt x="167" y="18"/>
                      <a:pt x="165" y="20"/>
                    </a:cubicBezTo>
                    <a:cubicBezTo>
                      <a:pt x="165" y="20"/>
                      <a:pt x="165" y="20"/>
                      <a:pt x="165" y="20"/>
                    </a:cubicBez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92"/>
                      <a:pt x="93" y="92"/>
                      <a:pt x="93" y="92"/>
                    </a:cubicBezTo>
                    <a:cubicBezTo>
                      <a:pt x="90" y="95"/>
                      <a:pt x="87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1" y="96"/>
                      <a:pt x="77" y="95"/>
                      <a:pt x="75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6" y="0"/>
                      <a:pt x="19" y="2"/>
                      <a:pt x="21" y="4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7" name="Freeform 49">
                <a:extLst>
                  <a:ext uri="{FF2B5EF4-FFF2-40B4-BE49-F238E27FC236}">
                    <a16:creationId xmlns:a16="http://schemas.microsoft.com/office/drawing/2014/main" id="{0FD4AE85-B0C1-4047-B672-9A0240036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4340" y="4403164"/>
                <a:ext cx="264462" cy="262532"/>
              </a:xfrm>
              <a:custGeom>
                <a:avLst/>
                <a:gdLst>
                  <a:gd name="T0" fmla="*/ 2147483646 w 136"/>
                  <a:gd name="T1" fmla="*/ 2147483646 h 136"/>
                  <a:gd name="T2" fmla="*/ 2147483646 w 136"/>
                  <a:gd name="T3" fmla="*/ 2147483646 h 136"/>
                  <a:gd name="T4" fmla="*/ 2147483646 w 136"/>
                  <a:gd name="T5" fmla="*/ 2147483646 h 136"/>
                  <a:gd name="T6" fmla="*/ 2147483646 w 136"/>
                  <a:gd name="T7" fmla="*/ 2147483646 h 136"/>
                  <a:gd name="T8" fmla="*/ 2147483646 w 136"/>
                  <a:gd name="T9" fmla="*/ 2147483646 h 136"/>
                  <a:gd name="T10" fmla="*/ 2147483646 w 136"/>
                  <a:gd name="T11" fmla="*/ 2147483646 h 136"/>
                  <a:gd name="T12" fmla="*/ 2147483646 w 136"/>
                  <a:gd name="T13" fmla="*/ 2147483646 h 136"/>
                  <a:gd name="T14" fmla="*/ 2147483646 w 136"/>
                  <a:gd name="T15" fmla="*/ 2147483646 h 136"/>
                  <a:gd name="T16" fmla="*/ 2147483646 w 136"/>
                  <a:gd name="T17" fmla="*/ 2147483646 h 136"/>
                  <a:gd name="T18" fmla="*/ 0 w 136"/>
                  <a:gd name="T19" fmla="*/ 2147483646 h 136"/>
                  <a:gd name="T20" fmla="*/ 2147483646 w 136"/>
                  <a:gd name="T21" fmla="*/ 2147483646 h 136"/>
                  <a:gd name="T22" fmla="*/ 2147483646 w 136"/>
                  <a:gd name="T23" fmla="*/ 2147483646 h 136"/>
                  <a:gd name="T24" fmla="*/ 2147483646 w 136"/>
                  <a:gd name="T25" fmla="*/ 2147483646 h 136"/>
                  <a:gd name="T26" fmla="*/ 0 w 136"/>
                  <a:gd name="T27" fmla="*/ 2147483646 h 136"/>
                  <a:gd name="T28" fmla="*/ 2147483646 w 136"/>
                  <a:gd name="T29" fmla="*/ 0 h 136"/>
                  <a:gd name="T30" fmla="*/ 2147483646 w 136"/>
                  <a:gd name="T31" fmla="*/ 2147483646 h 136"/>
                  <a:gd name="T32" fmla="*/ 2147483646 w 136"/>
                  <a:gd name="T33" fmla="*/ 2147483646 h 136"/>
                  <a:gd name="T34" fmla="*/ 2147483646 w 136"/>
                  <a:gd name="T35" fmla="*/ 2147483646 h 136"/>
                  <a:gd name="T36" fmla="*/ 2147483646 w 136"/>
                  <a:gd name="T37" fmla="*/ 0 h 136"/>
                  <a:gd name="T38" fmla="*/ 2147483646 w 136"/>
                  <a:gd name="T39" fmla="*/ 2147483646 h 136"/>
                  <a:gd name="T40" fmla="*/ 2147483646 w 136"/>
                  <a:gd name="T41" fmla="*/ 2147483646 h 1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6" h="136">
                    <a:moveTo>
                      <a:pt x="132" y="20"/>
                    </a:moveTo>
                    <a:cubicBezTo>
                      <a:pt x="85" y="68"/>
                      <a:pt x="85" y="68"/>
                      <a:pt x="85" y="68"/>
                    </a:cubicBezTo>
                    <a:cubicBezTo>
                      <a:pt x="132" y="116"/>
                      <a:pt x="132" y="116"/>
                      <a:pt x="132" y="116"/>
                    </a:cubicBezTo>
                    <a:cubicBezTo>
                      <a:pt x="135" y="118"/>
                      <a:pt x="136" y="121"/>
                      <a:pt x="136" y="124"/>
                    </a:cubicBezTo>
                    <a:cubicBezTo>
                      <a:pt x="136" y="131"/>
                      <a:pt x="131" y="136"/>
                      <a:pt x="124" y="136"/>
                    </a:cubicBezTo>
                    <a:cubicBezTo>
                      <a:pt x="121" y="136"/>
                      <a:pt x="118" y="135"/>
                      <a:pt x="116" y="132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5"/>
                      <a:pt x="15" y="136"/>
                      <a:pt x="12" y="136"/>
                    </a:cubicBezTo>
                    <a:cubicBezTo>
                      <a:pt x="5" y="136"/>
                      <a:pt x="0" y="131"/>
                      <a:pt x="0" y="124"/>
                    </a:cubicBezTo>
                    <a:cubicBezTo>
                      <a:pt x="0" y="121"/>
                      <a:pt x="1" y="118"/>
                      <a:pt x="4" y="116"/>
                    </a:cubicBezTo>
                    <a:cubicBezTo>
                      <a:pt x="51" y="68"/>
                      <a:pt x="51" y="68"/>
                      <a:pt x="51" y="6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8" y="1"/>
                      <a:pt x="121" y="0"/>
                      <a:pt x="124" y="0"/>
                    </a:cubicBezTo>
                    <a:cubicBezTo>
                      <a:pt x="131" y="0"/>
                      <a:pt x="136" y="5"/>
                      <a:pt x="136" y="12"/>
                    </a:cubicBezTo>
                    <a:cubicBezTo>
                      <a:pt x="136" y="15"/>
                      <a:pt x="135" y="18"/>
                      <a:pt x="132" y="2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8" name="Freeform 50">
                <a:extLst>
                  <a:ext uri="{FF2B5EF4-FFF2-40B4-BE49-F238E27FC236}">
                    <a16:creationId xmlns:a16="http://schemas.microsoft.com/office/drawing/2014/main" id="{128E94EB-FCC2-4422-B131-C5F1C4D25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2850" y="4426329"/>
                <a:ext cx="326236" cy="223925"/>
              </a:xfrm>
              <a:custGeom>
                <a:avLst/>
                <a:gdLst>
                  <a:gd name="T0" fmla="*/ 2147483646 w 168"/>
                  <a:gd name="T1" fmla="*/ 2147483646 h 116"/>
                  <a:gd name="T2" fmla="*/ 2147483646 w 168"/>
                  <a:gd name="T3" fmla="*/ 2147483646 h 116"/>
                  <a:gd name="T4" fmla="*/ 2147483646 w 168"/>
                  <a:gd name="T5" fmla="*/ 2147483646 h 116"/>
                  <a:gd name="T6" fmla="*/ 2147483646 w 168"/>
                  <a:gd name="T7" fmla="*/ 2147483646 h 116"/>
                  <a:gd name="T8" fmla="*/ 2147483646 w 168"/>
                  <a:gd name="T9" fmla="*/ 2147483646 h 116"/>
                  <a:gd name="T10" fmla="*/ 2147483646 w 168"/>
                  <a:gd name="T11" fmla="*/ 2147483646 h 116"/>
                  <a:gd name="T12" fmla="*/ 0 w 168"/>
                  <a:gd name="T13" fmla="*/ 2147483646 h 116"/>
                  <a:gd name="T14" fmla="*/ 2147483646 w 168"/>
                  <a:gd name="T15" fmla="*/ 2147483646 h 116"/>
                  <a:gd name="T16" fmla="*/ 2147483646 w 168"/>
                  <a:gd name="T17" fmla="*/ 2147483646 h 116"/>
                  <a:gd name="T18" fmla="*/ 2147483646 w 168"/>
                  <a:gd name="T19" fmla="*/ 2147483646 h 116"/>
                  <a:gd name="T20" fmla="*/ 2147483646 w 168"/>
                  <a:gd name="T21" fmla="*/ 2147483646 h 116"/>
                  <a:gd name="T22" fmla="*/ 2147483646 w 168"/>
                  <a:gd name="T23" fmla="*/ 0 h 116"/>
                  <a:gd name="T24" fmla="*/ 2147483646 w 168"/>
                  <a:gd name="T25" fmla="*/ 2147483646 h 116"/>
                  <a:gd name="T26" fmla="*/ 2147483646 w 168"/>
                  <a:gd name="T27" fmla="*/ 2147483646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8" h="116">
                    <a:moveTo>
                      <a:pt x="164" y="20"/>
                    </a:moveTo>
                    <a:cubicBezTo>
                      <a:pt x="164" y="20"/>
                      <a:pt x="164" y="20"/>
                      <a:pt x="164" y="20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70" y="115"/>
                      <a:pt x="67" y="116"/>
                      <a:pt x="64" y="116"/>
                    </a:cubicBezTo>
                    <a:cubicBezTo>
                      <a:pt x="61" y="116"/>
                      <a:pt x="58" y="115"/>
                      <a:pt x="56" y="112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1" y="58"/>
                      <a:pt x="0" y="55"/>
                      <a:pt x="0" y="52"/>
                    </a:cubicBezTo>
                    <a:cubicBezTo>
                      <a:pt x="0" y="45"/>
                      <a:pt x="5" y="40"/>
                      <a:pt x="12" y="40"/>
                    </a:cubicBezTo>
                    <a:cubicBezTo>
                      <a:pt x="15" y="40"/>
                      <a:pt x="18" y="41"/>
                      <a:pt x="20" y="44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50" y="1"/>
                      <a:pt x="153" y="0"/>
                      <a:pt x="156" y="0"/>
                    </a:cubicBezTo>
                    <a:cubicBezTo>
                      <a:pt x="163" y="0"/>
                      <a:pt x="168" y="5"/>
                      <a:pt x="168" y="12"/>
                    </a:cubicBezTo>
                    <a:cubicBezTo>
                      <a:pt x="168" y="15"/>
                      <a:pt x="167" y="18"/>
                      <a:pt x="164" y="2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49" name="Freeform 51">
                <a:extLst>
                  <a:ext uri="{FF2B5EF4-FFF2-40B4-BE49-F238E27FC236}">
                    <a16:creationId xmlns:a16="http://schemas.microsoft.com/office/drawing/2014/main" id="{922D7C7F-F372-4CC9-A94B-A0558C9D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8734" y="4511266"/>
                <a:ext cx="357122" cy="46329"/>
              </a:xfrm>
              <a:custGeom>
                <a:avLst/>
                <a:gdLst>
                  <a:gd name="T0" fmla="*/ 2147483646 w 184"/>
                  <a:gd name="T1" fmla="*/ 2147483646 h 24"/>
                  <a:gd name="T2" fmla="*/ 2147483646 w 184"/>
                  <a:gd name="T3" fmla="*/ 2147483646 h 24"/>
                  <a:gd name="T4" fmla="*/ 2147483646 w 184"/>
                  <a:gd name="T5" fmla="*/ 2147483646 h 24"/>
                  <a:gd name="T6" fmla="*/ 2147483646 w 184"/>
                  <a:gd name="T7" fmla="*/ 2147483646 h 24"/>
                  <a:gd name="T8" fmla="*/ 0 w 184"/>
                  <a:gd name="T9" fmla="*/ 2147483646 h 24"/>
                  <a:gd name="T10" fmla="*/ 2147483646 w 184"/>
                  <a:gd name="T11" fmla="*/ 0 h 24"/>
                  <a:gd name="T12" fmla="*/ 2147483646 w 184"/>
                  <a:gd name="T13" fmla="*/ 0 h 24"/>
                  <a:gd name="T14" fmla="*/ 2147483646 w 184"/>
                  <a:gd name="T15" fmla="*/ 0 h 24"/>
                  <a:gd name="T16" fmla="*/ 2147483646 w 184"/>
                  <a:gd name="T17" fmla="*/ 0 h 24"/>
                  <a:gd name="T18" fmla="*/ 2147483646 w 184"/>
                  <a:gd name="T19" fmla="*/ 2147483646 h 24"/>
                  <a:gd name="T20" fmla="*/ 2147483646 w 184"/>
                  <a:gd name="T21" fmla="*/ 2147483646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4" h="24">
                    <a:moveTo>
                      <a:pt x="172" y="24"/>
                    </a:moveTo>
                    <a:cubicBezTo>
                      <a:pt x="104" y="24"/>
                      <a:pt x="104" y="24"/>
                      <a:pt x="104" y="24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9" y="0"/>
                      <a:pt x="184" y="5"/>
                      <a:pt x="184" y="12"/>
                    </a:cubicBezTo>
                    <a:cubicBezTo>
                      <a:pt x="184" y="19"/>
                      <a:pt x="179" y="24"/>
                      <a:pt x="172" y="24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0" name="Freeform 52">
                <a:extLst>
                  <a:ext uri="{FF2B5EF4-FFF2-40B4-BE49-F238E27FC236}">
                    <a16:creationId xmlns:a16="http://schemas.microsoft.com/office/drawing/2014/main" id="{5C87D1A1-E101-4E63-8F4C-A047DF116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8131" y="4354905"/>
                <a:ext cx="357121" cy="359052"/>
              </a:xfrm>
              <a:custGeom>
                <a:avLst/>
                <a:gdLst>
                  <a:gd name="T0" fmla="*/ 2147483646 w 184"/>
                  <a:gd name="T1" fmla="*/ 2147483646 h 184"/>
                  <a:gd name="T2" fmla="*/ 2147483646 w 184"/>
                  <a:gd name="T3" fmla="*/ 2147483646 h 184"/>
                  <a:gd name="T4" fmla="*/ 2147483646 w 184"/>
                  <a:gd name="T5" fmla="*/ 2147483646 h 184"/>
                  <a:gd name="T6" fmla="*/ 2147483646 w 184"/>
                  <a:gd name="T7" fmla="*/ 2147483646 h 184"/>
                  <a:gd name="T8" fmla="*/ 2147483646 w 184"/>
                  <a:gd name="T9" fmla="*/ 2147483646 h 184"/>
                  <a:gd name="T10" fmla="*/ 2147483646 w 184"/>
                  <a:gd name="T11" fmla="*/ 2147483646 h 184"/>
                  <a:gd name="T12" fmla="*/ 2147483646 w 184"/>
                  <a:gd name="T13" fmla="*/ 2147483646 h 184"/>
                  <a:gd name="T14" fmla="*/ 0 w 184"/>
                  <a:gd name="T15" fmla="*/ 2147483646 h 184"/>
                  <a:gd name="T16" fmla="*/ 2147483646 w 184"/>
                  <a:gd name="T17" fmla="*/ 2147483646 h 184"/>
                  <a:gd name="T18" fmla="*/ 2147483646 w 184"/>
                  <a:gd name="T19" fmla="*/ 2147483646 h 184"/>
                  <a:gd name="T20" fmla="*/ 2147483646 w 184"/>
                  <a:gd name="T21" fmla="*/ 2147483646 h 184"/>
                  <a:gd name="T22" fmla="*/ 2147483646 w 184"/>
                  <a:gd name="T23" fmla="*/ 0 h 184"/>
                  <a:gd name="T24" fmla="*/ 2147483646 w 184"/>
                  <a:gd name="T25" fmla="*/ 2147483646 h 184"/>
                  <a:gd name="T26" fmla="*/ 2147483646 w 184"/>
                  <a:gd name="T27" fmla="*/ 2147483646 h 184"/>
                  <a:gd name="T28" fmla="*/ 2147483646 w 184"/>
                  <a:gd name="T29" fmla="*/ 2147483646 h 184"/>
                  <a:gd name="T30" fmla="*/ 2147483646 w 184"/>
                  <a:gd name="T31" fmla="*/ 2147483646 h 184"/>
                  <a:gd name="T32" fmla="*/ 2147483646 w 184"/>
                  <a:gd name="T33" fmla="*/ 2147483646 h 1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4" h="184">
                    <a:moveTo>
                      <a:pt x="172" y="104"/>
                    </a:moveTo>
                    <a:cubicBezTo>
                      <a:pt x="104" y="104"/>
                      <a:pt x="104" y="104"/>
                      <a:pt x="104" y="104"/>
                    </a:cubicBezTo>
                    <a:cubicBezTo>
                      <a:pt x="104" y="172"/>
                      <a:pt x="104" y="172"/>
                      <a:pt x="104" y="172"/>
                    </a:cubicBezTo>
                    <a:cubicBezTo>
                      <a:pt x="104" y="179"/>
                      <a:pt x="99" y="184"/>
                      <a:pt x="92" y="184"/>
                    </a:cubicBezTo>
                    <a:cubicBezTo>
                      <a:pt x="85" y="184"/>
                      <a:pt x="80" y="179"/>
                      <a:pt x="80" y="172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12" y="104"/>
                      <a:pt x="12" y="104"/>
                      <a:pt x="12" y="104"/>
                    </a:cubicBezTo>
                    <a:cubicBezTo>
                      <a:pt x="5" y="104"/>
                      <a:pt x="0" y="99"/>
                      <a:pt x="0" y="92"/>
                    </a:cubicBezTo>
                    <a:cubicBezTo>
                      <a:pt x="0" y="85"/>
                      <a:pt x="5" y="80"/>
                      <a:pt x="12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5"/>
                      <a:pt x="85" y="0"/>
                      <a:pt x="92" y="0"/>
                    </a:cubicBezTo>
                    <a:cubicBezTo>
                      <a:pt x="99" y="0"/>
                      <a:pt x="104" y="5"/>
                      <a:pt x="104" y="12"/>
                    </a:cubicBezTo>
                    <a:cubicBezTo>
                      <a:pt x="104" y="80"/>
                      <a:pt x="104" y="80"/>
                      <a:pt x="104" y="80"/>
                    </a:cubicBezTo>
                    <a:cubicBezTo>
                      <a:pt x="172" y="80"/>
                      <a:pt x="172" y="80"/>
                      <a:pt x="172" y="80"/>
                    </a:cubicBezTo>
                    <a:cubicBezTo>
                      <a:pt x="179" y="80"/>
                      <a:pt x="184" y="85"/>
                      <a:pt x="184" y="92"/>
                    </a:cubicBezTo>
                    <a:cubicBezTo>
                      <a:pt x="184" y="99"/>
                      <a:pt x="179" y="104"/>
                      <a:pt x="172" y="104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1" name="Freeform 53">
                <a:extLst>
                  <a:ext uri="{FF2B5EF4-FFF2-40B4-BE49-F238E27FC236}">
                    <a16:creationId xmlns:a16="http://schemas.microsoft.com/office/drawing/2014/main" id="{47556EBF-4EB4-491C-B335-9618B6188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1985" y="3414807"/>
                <a:ext cx="187248" cy="420824"/>
              </a:xfrm>
              <a:custGeom>
                <a:avLst/>
                <a:gdLst>
                  <a:gd name="T0" fmla="*/ 2147483646 w 96"/>
                  <a:gd name="T1" fmla="*/ 2147483646 h 216"/>
                  <a:gd name="T2" fmla="*/ 0 w 96"/>
                  <a:gd name="T3" fmla="*/ 2147483646 h 216"/>
                  <a:gd name="T4" fmla="*/ 0 w 96"/>
                  <a:gd name="T5" fmla="*/ 2147483646 h 216"/>
                  <a:gd name="T6" fmla="*/ 0 w 96"/>
                  <a:gd name="T7" fmla="*/ 2147483646 h 216"/>
                  <a:gd name="T8" fmla="*/ 0 w 96"/>
                  <a:gd name="T9" fmla="*/ 2147483646 h 216"/>
                  <a:gd name="T10" fmla="*/ 0 w 96"/>
                  <a:gd name="T11" fmla="*/ 2147483646 h 216"/>
                  <a:gd name="T12" fmla="*/ 0 w 96"/>
                  <a:gd name="T13" fmla="*/ 2147483646 h 216"/>
                  <a:gd name="T14" fmla="*/ 2147483646 w 96"/>
                  <a:gd name="T15" fmla="*/ 0 h 216"/>
                  <a:gd name="T16" fmla="*/ 2147483646 w 96"/>
                  <a:gd name="T17" fmla="*/ 0 h 216"/>
                  <a:gd name="T18" fmla="*/ 2147483646 w 96"/>
                  <a:gd name="T19" fmla="*/ 2147483646 h 216"/>
                  <a:gd name="T20" fmla="*/ 2147483646 w 96"/>
                  <a:gd name="T21" fmla="*/ 2147483646 h 216"/>
                  <a:gd name="T22" fmla="*/ 2147483646 w 96"/>
                  <a:gd name="T23" fmla="*/ 2147483646 h 216"/>
                  <a:gd name="T24" fmla="*/ 2147483646 w 96"/>
                  <a:gd name="T25" fmla="*/ 2147483646 h 216"/>
                  <a:gd name="T26" fmla="*/ 2147483646 w 96"/>
                  <a:gd name="T27" fmla="*/ 2147483646 h 216"/>
                  <a:gd name="T28" fmla="*/ 2147483646 w 96"/>
                  <a:gd name="T29" fmla="*/ 2147483646 h 216"/>
                  <a:gd name="T30" fmla="*/ 2147483646 w 96"/>
                  <a:gd name="T31" fmla="*/ 2147483646 h 2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6" h="216">
                    <a:moveTo>
                      <a:pt x="48" y="168"/>
                    </a:moveTo>
                    <a:cubicBezTo>
                      <a:pt x="0" y="216"/>
                      <a:pt x="0" y="216"/>
                      <a:pt x="0" y="21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91" y="0"/>
                      <a:pt x="96" y="5"/>
                      <a:pt x="96" y="12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96" y="156"/>
                      <a:pt x="96" y="156"/>
                      <a:pt x="96" y="156"/>
                    </a:cubicBezTo>
                    <a:cubicBezTo>
                      <a:pt x="96" y="216"/>
                      <a:pt x="96" y="216"/>
                      <a:pt x="96" y="216"/>
                    </a:cubicBezTo>
                    <a:lnTo>
                      <a:pt x="48" y="16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2" name="Freeform 54">
                <a:extLst>
                  <a:ext uri="{FF2B5EF4-FFF2-40B4-BE49-F238E27FC236}">
                    <a16:creationId xmlns:a16="http://schemas.microsoft.com/office/drawing/2014/main" id="{5C1A7E75-2958-4C19-B881-FC255CF9A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16951" y="3414807"/>
                <a:ext cx="496108" cy="498039"/>
              </a:xfrm>
              <a:custGeom>
                <a:avLst/>
                <a:gdLst>
                  <a:gd name="T0" fmla="*/ 2147483646 w 256"/>
                  <a:gd name="T1" fmla="*/ 2147483646 h 256"/>
                  <a:gd name="T2" fmla="*/ 2147483646 w 256"/>
                  <a:gd name="T3" fmla="*/ 2147483646 h 256"/>
                  <a:gd name="T4" fmla="*/ 0 w 256"/>
                  <a:gd name="T5" fmla="*/ 2147483646 h 256"/>
                  <a:gd name="T6" fmla="*/ 2147483646 w 256"/>
                  <a:gd name="T7" fmla="*/ 0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2147483646 w 256"/>
                  <a:gd name="T15" fmla="*/ 0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2147483646 h 256"/>
                  <a:gd name="T32" fmla="*/ 2147483646 w 256"/>
                  <a:gd name="T33" fmla="*/ 2147483646 h 256"/>
                  <a:gd name="T34" fmla="*/ 2147483646 w 256"/>
                  <a:gd name="T35" fmla="*/ 2147483646 h 256"/>
                  <a:gd name="T36" fmla="*/ 2147483646 w 256"/>
                  <a:gd name="T37" fmla="*/ 2147483646 h 256"/>
                  <a:gd name="T38" fmla="*/ 2147483646 w 256"/>
                  <a:gd name="T39" fmla="*/ 2147483646 h 256"/>
                  <a:gd name="T40" fmla="*/ 2147483646 w 256"/>
                  <a:gd name="T41" fmla="*/ 2147483646 h 256"/>
                  <a:gd name="T42" fmla="*/ 2147483646 w 256"/>
                  <a:gd name="T43" fmla="*/ 2147483646 h 256"/>
                  <a:gd name="T44" fmla="*/ 2147483646 w 256"/>
                  <a:gd name="T45" fmla="*/ 2147483646 h 256"/>
                  <a:gd name="T46" fmla="*/ 2147483646 w 256"/>
                  <a:gd name="T47" fmla="*/ 2147483646 h 256"/>
                  <a:gd name="T48" fmla="*/ 2147483646 w 256"/>
                  <a:gd name="T49" fmla="*/ 2147483646 h 256"/>
                  <a:gd name="T50" fmla="*/ 2147483646 w 256"/>
                  <a:gd name="T51" fmla="*/ 2147483646 h 256"/>
                  <a:gd name="T52" fmla="*/ 2147483646 w 256"/>
                  <a:gd name="T53" fmla="*/ 2147483646 h 256"/>
                  <a:gd name="T54" fmla="*/ 2147483646 w 256"/>
                  <a:gd name="T55" fmla="*/ 2147483646 h 256"/>
                  <a:gd name="T56" fmla="*/ 2147483646 w 256"/>
                  <a:gd name="T57" fmla="*/ 2147483646 h 256"/>
                  <a:gd name="T58" fmla="*/ 2147483646 w 256"/>
                  <a:gd name="T59" fmla="*/ 2147483646 h 256"/>
                  <a:gd name="T60" fmla="*/ 2147483646 w 256"/>
                  <a:gd name="T61" fmla="*/ 2147483646 h 256"/>
                  <a:gd name="T62" fmla="*/ 2147483646 w 256"/>
                  <a:gd name="T63" fmla="*/ 2147483646 h 256"/>
                  <a:gd name="T64" fmla="*/ 2147483646 w 256"/>
                  <a:gd name="T65" fmla="*/ 2147483646 h 256"/>
                  <a:gd name="T66" fmla="*/ 2147483646 w 256"/>
                  <a:gd name="T67" fmla="*/ 2147483646 h 256"/>
                  <a:gd name="T68" fmla="*/ 2147483646 w 256"/>
                  <a:gd name="T69" fmla="*/ 2147483646 h 256"/>
                  <a:gd name="T70" fmla="*/ 2147483646 w 256"/>
                  <a:gd name="T71" fmla="*/ 2147483646 h 256"/>
                  <a:gd name="T72" fmla="*/ 2147483646 w 256"/>
                  <a:gd name="T73" fmla="*/ 2147483646 h 256"/>
                  <a:gd name="T74" fmla="*/ 2147483646 w 256"/>
                  <a:gd name="T75" fmla="*/ 2147483646 h 256"/>
                  <a:gd name="T76" fmla="*/ 2147483646 w 256"/>
                  <a:gd name="T77" fmla="*/ 2147483646 h 256"/>
                  <a:gd name="T78" fmla="*/ 2147483646 w 256"/>
                  <a:gd name="T79" fmla="*/ 2147483646 h 256"/>
                  <a:gd name="T80" fmla="*/ 2147483646 w 256"/>
                  <a:gd name="T81" fmla="*/ 2147483646 h 256"/>
                  <a:gd name="T82" fmla="*/ 2147483646 w 256"/>
                  <a:gd name="T83" fmla="*/ 2147483646 h 2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56" h="256">
                    <a:moveTo>
                      <a:pt x="249" y="207"/>
                    </a:moveTo>
                    <a:cubicBezTo>
                      <a:pt x="133" y="255"/>
                      <a:pt x="133" y="255"/>
                      <a:pt x="133" y="255"/>
                    </a:cubicBezTo>
                    <a:cubicBezTo>
                      <a:pt x="131" y="256"/>
                      <a:pt x="130" y="256"/>
                      <a:pt x="128" y="256"/>
                    </a:cubicBezTo>
                    <a:cubicBezTo>
                      <a:pt x="126" y="256"/>
                      <a:pt x="125" y="256"/>
                      <a:pt x="123" y="255"/>
                    </a:cubicBezTo>
                    <a:cubicBezTo>
                      <a:pt x="7" y="207"/>
                      <a:pt x="7" y="207"/>
                      <a:pt x="7" y="207"/>
                    </a:cubicBezTo>
                    <a:cubicBezTo>
                      <a:pt x="3" y="205"/>
                      <a:pt x="0" y="201"/>
                      <a:pt x="0" y="19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4" y="0"/>
                      <a:pt x="15" y="0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28" y="47"/>
                      <a:pt x="128" y="47"/>
                      <a:pt x="128" y="47"/>
                    </a:cubicBezTo>
                    <a:cubicBezTo>
                      <a:pt x="239" y="1"/>
                      <a:pt x="239" y="1"/>
                      <a:pt x="239" y="1"/>
                    </a:cubicBezTo>
                    <a:cubicBezTo>
                      <a:pt x="239" y="1"/>
                      <a:pt x="239" y="1"/>
                      <a:pt x="239" y="1"/>
                    </a:cubicBezTo>
                    <a:cubicBezTo>
                      <a:pt x="239" y="1"/>
                      <a:pt x="239" y="1"/>
                      <a:pt x="239" y="1"/>
                    </a:cubicBezTo>
                    <a:cubicBezTo>
                      <a:pt x="241" y="0"/>
                      <a:pt x="242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196"/>
                      <a:pt x="256" y="196"/>
                      <a:pt x="256" y="196"/>
                    </a:cubicBezTo>
                    <a:cubicBezTo>
                      <a:pt x="256" y="201"/>
                      <a:pt x="253" y="205"/>
                      <a:pt x="249" y="207"/>
                    </a:cubicBezTo>
                    <a:moveTo>
                      <a:pt x="116" y="68"/>
                    </a:move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188"/>
                      <a:pt x="24" y="188"/>
                      <a:pt x="24" y="188"/>
                    </a:cubicBezTo>
                    <a:cubicBezTo>
                      <a:pt x="116" y="226"/>
                      <a:pt x="116" y="226"/>
                      <a:pt x="116" y="226"/>
                    </a:cubicBezTo>
                    <a:lnTo>
                      <a:pt x="116" y="68"/>
                    </a:lnTo>
                    <a:close/>
                    <a:moveTo>
                      <a:pt x="232" y="30"/>
                    </a:move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226"/>
                      <a:pt x="140" y="226"/>
                      <a:pt x="140" y="226"/>
                    </a:cubicBezTo>
                    <a:cubicBezTo>
                      <a:pt x="232" y="188"/>
                      <a:pt x="232" y="188"/>
                      <a:pt x="232" y="188"/>
                    </a:cubicBezTo>
                    <a:lnTo>
                      <a:pt x="232" y="30"/>
                    </a:lnTo>
                    <a:close/>
                    <a:moveTo>
                      <a:pt x="159" y="85"/>
                    </a:moveTo>
                    <a:cubicBezTo>
                      <a:pt x="203" y="65"/>
                      <a:pt x="203" y="65"/>
                      <a:pt x="203" y="65"/>
                    </a:cubicBezTo>
                    <a:cubicBezTo>
                      <a:pt x="205" y="64"/>
                      <a:pt x="206" y="64"/>
                      <a:pt x="208" y="64"/>
                    </a:cubicBezTo>
                    <a:cubicBezTo>
                      <a:pt x="215" y="64"/>
                      <a:pt x="220" y="69"/>
                      <a:pt x="220" y="76"/>
                    </a:cubicBezTo>
                    <a:cubicBezTo>
                      <a:pt x="220" y="81"/>
                      <a:pt x="217" y="85"/>
                      <a:pt x="213" y="8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7" y="108"/>
                      <a:pt x="166" y="108"/>
                      <a:pt x="164" y="108"/>
                    </a:cubicBezTo>
                    <a:cubicBezTo>
                      <a:pt x="157" y="108"/>
                      <a:pt x="152" y="103"/>
                      <a:pt x="152" y="96"/>
                    </a:cubicBezTo>
                    <a:cubicBezTo>
                      <a:pt x="152" y="91"/>
                      <a:pt x="155" y="87"/>
                      <a:pt x="159" y="85"/>
                    </a:cubicBezTo>
                    <a:moveTo>
                      <a:pt x="159" y="129"/>
                    </a:moveTo>
                    <a:cubicBezTo>
                      <a:pt x="159" y="129"/>
                      <a:pt x="159" y="129"/>
                      <a:pt x="159" y="129"/>
                    </a:cubicBezTo>
                    <a:cubicBezTo>
                      <a:pt x="203" y="109"/>
                      <a:pt x="203" y="109"/>
                      <a:pt x="203" y="109"/>
                    </a:cubicBezTo>
                    <a:cubicBezTo>
                      <a:pt x="205" y="108"/>
                      <a:pt x="206" y="108"/>
                      <a:pt x="208" y="108"/>
                    </a:cubicBezTo>
                    <a:cubicBezTo>
                      <a:pt x="215" y="108"/>
                      <a:pt x="220" y="113"/>
                      <a:pt x="220" y="120"/>
                    </a:cubicBezTo>
                    <a:cubicBezTo>
                      <a:pt x="220" y="125"/>
                      <a:pt x="217" y="129"/>
                      <a:pt x="213" y="131"/>
                    </a:cubicBezTo>
                    <a:cubicBezTo>
                      <a:pt x="169" y="151"/>
                      <a:pt x="169" y="151"/>
                      <a:pt x="169" y="151"/>
                    </a:cubicBezTo>
                    <a:cubicBezTo>
                      <a:pt x="167" y="152"/>
                      <a:pt x="166" y="152"/>
                      <a:pt x="164" y="152"/>
                    </a:cubicBezTo>
                    <a:cubicBezTo>
                      <a:pt x="157" y="152"/>
                      <a:pt x="152" y="147"/>
                      <a:pt x="152" y="140"/>
                    </a:cubicBezTo>
                    <a:cubicBezTo>
                      <a:pt x="152" y="135"/>
                      <a:pt x="155" y="131"/>
                      <a:pt x="159" y="129"/>
                    </a:cubicBezTo>
                    <a:moveTo>
                      <a:pt x="159" y="173"/>
                    </a:moveTo>
                    <a:cubicBezTo>
                      <a:pt x="159" y="173"/>
                      <a:pt x="159" y="173"/>
                      <a:pt x="159" y="173"/>
                    </a:cubicBezTo>
                    <a:cubicBezTo>
                      <a:pt x="203" y="153"/>
                      <a:pt x="203" y="153"/>
                      <a:pt x="203" y="153"/>
                    </a:cubicBezTo>
                    <a:cubicBezTo>
                      <a:pt x="205" y="152"/>
                      <a:pt x="206" y="152"/>
                      <a:pt x="208" y="152"/>
                    </a:cubicBezTo>
                    <a:cubicBezTo>
                      <a:pt x="215" y="152"/>
                      <a:pt x="220" y="157"/>
                      <a:pt x="220" y="164"/>
                    </a:cubicBezTo>
                    <a:cubicBezTo>
                      <a:pt x="220" y="169"/>
                      <a:pt x="217" y="173"/>
                      <a:pt x="213" y="175"/>
                    </a:cubicBezTo>
                    <a:cubicBezTo>
                      <a:pt x="169" y="195"/>
                      <a:pt x="169" y="195"/>
                      <a:pt x="169" y="195"/>
                    </a:cubicBezTo>
                    <a:cubicBezTo>
                      <a:pt x="167" y="196"/>
                      <a:pt x="166" y="196"/>
                      <a:pt x="164" y="196"/>
                    </a:cubicBezTo>
                    <a:cubicBezTo>
                      <a:pt x="157" y="196"/>
                      <a:pt x="152" y="191"/>
                      <a:pt x="152" y="184"/>
                    </a:cubicBezTo>
                    <a:cubicBezTo>
                      <a:pt x="152" y="179"/>
                      <a:pt x="155" y="175"/>
                      <a:pt x="159" y="173"/>
                    </a:cubicBezTo>
                    <a:moveTo>
                      <a:pt x="48" y="64"/>
                    </a:moveTo>
                    <a:cubicBezTo>
                      <a:pt x="50" y="64"/>
                      <a:pt x="51" y="64"/>
                      <a:pt x="53" y="65"/>
                    </a:cubicBezTo>
                    <a:cubicBezTo>
                      <a:pt x="97" y="85"/>
                      <a:pt x="97" y="85"/>
                      <a:pt x="97" y="85"/>
                    </a:cubicBezTo>
                    <a:cubicBezTo>
                      <a:pt x="101" y="87"/>
                      <a:pt x="104" y="91"/>
                      <a:pt x="104" y="96"/>
                    </a:cubicBezTo>
                    <a:cubicBezTo>
                      <a:pt x="104" y="103"/>
                      <a:pt x="99" y="108"/>
                      <a:pt x="92" y="108"/>
                    </a:cubicBezTo>
                    <a:cubicBezTo>
                      <a:pt x="90" y="108"/>
                      <a:pt x="89" y="108"/>
                      <a:pt x="87" y="107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39" y="85"/>
                      <a:pt x="36" y="81"/>
                      <a:pt x="36" y="76"/>
                    </a:cubicBezTo>
                    <a:cubicBezTo>
                      <a:pt x="36" y="69"/>
                      <a:pt x="41" y="64"/>
                      <a:pt x="48" y="64"/>
                    </a:cubicBezTo>
                    <a:moveTo>
                      <a:pt x="48" y="108"/>
                    </a:moveTo>
                    <a:cubicBezTo>
                      <a:pt x="50" y="108"/>
                      <a:pt x="51" y="108"/>
                      <a:pt x="53" y="109"/>
                    </a:cubicBezTo>
                    <a:cubicBezTo>
                      <a:pt x="97" y="129"/>
                      <a:pt x="97" y="129"/>
                      <a:pt x="97" y="129"/>
                    </a:cubicBezTo>
                    <a:cubicBezTo>
                      <a:pt x="101" y="131"/>
                      <a:pt x="104" y="135"/>
                      <a:pt x="104" y="140"/>
                    </a:cubicBezTo>
                    <a:cubicBezTo>
                      <a:pt x="104" y="147"/>
                      <a:pt x="99" y="152"/>
                      <a:pt x="92" y="152"/>
                    </a:cubicBezTo>
                    <a:cubicBezTo>
                      <a:pt x="90" y="152"/>
                      <a:pt x="89" y="152"/>
                      <a:pt x="87" y="151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39" y="129"/>
                      <a:pt x="36" y="125"/>
                      <a:pt x="36" y="120"/>
                    </a:cubicBezTo>
                    <a:cubicBezTo>
                      <a:pt x="36" y="113"/>
                      <a:pt x="41" y="108"/>
                      <a:pt x="48" y="108"/>
                    </a:cubicBezTo>
                    <a:moveTo>
                      <a:pt x="48" y="152"/>
                    </a:moveTo>
                    <a:cubicBezTo>
                      <a:pt x="50" y="152"/>
                      <a:pt x="51" y="152"/>
                      <a:pt x="53" y="153"/>
                    </a:cubicBezTo>
                    <a:cubicBezTo>
                      <a:pt x="97" y="173"/>
                      <a:pt x="97" y="173"/>
                      <a:pt x="97" y="173"/>
                    </a:cubicBezTo>
                    <a:cubicBezTo>
                      <a:pt x="101" y="175"/>
                      <a:pt x="104" y="179"/>
                      <a:pt x="104" y="184"/>
                    </a:cubicBezTo>
                    <a:cubicBezTo>
                      <a:pt x="104" y="191"/>
                      <a:pt x="99" y="196"/>
                      <a:pt x="92" y="196"/>
                    </a:cubicBezTo>
                    <a:cubicBezTo>
                      <a:pt x="90" y="196"/>
                      <a:pt x="89" y="196"/>
                      <a:pt x="87" y="195"/>
                    </a:cubicBezTo>
                    <a:cubicBezTo>
                      <a:pt x="43" y="175"/>
                      <a:pt x="43" y="175"/>
                      <a:pt x="43" y="175"/>
                    </a:cubicBezTo>
                    <a:cubicBezTo>
                      <a:pt x="39" y="173"/>
                      <a:pt x="36" y="169"/>
                      <a:pt x="36" y="164"/>
                    </a:cubicBezTo>
                    <a:cubicBezTo>
                      <a:pt x="36" y="157"/>
                      <a:pt x="41" y="152"/>
                      <a:pt x="48" y="15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3" name="Freeform 55">
                <a:extLst>
                  <a:ext uri="{FF2B5EF4-FFF2-40B4-BE49-F238E27FC236}">
                    <a16:creationId xmlns:a16="http://schemas.microsoft.com/office/drawing/2014/main" id="{C573185E-12D2-4457-AB5E-45BC8FB5C2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46347" y="3414807"/>
                <a:ext cx="498039" cy="498039"/>
              </a:xfrm>
              <a:custGeom>
                <a:avLst/>
                <a:gdLst>
                  <a:gd name="T0" fmla="*/ 2147483646 w 256"/>
                  <a:gd name="T1" fmla="*/ 2147483646 h 256"/>
                  <a:gd name="T2" fmla="*/ 2147483646 w 256"/>
                  <a:gd name="T3" fmla="*/ 2147483646 h 256"/>
                  <a:gd name="T4" fmla="*/ 2147483646 w 256"/>
                  <a:gd name="T5" fmla="*/ 2147483646 h 256"/>
                  <a:gd name="T6" fmla="*/ 2147483646 w 256"/>
                  <a:gd name="T7" fmla="*/ 2147483646 h 256"/>
                  <a:gd name="T8" fmla="*/ 2147483646 w 256"/>
                  <a:gd name="T9" fmla="*/ 2147483646 h 256"/>
                  <a:gd name="T10" fmla="*/ 0 w 256"/>
                  <a:gd name="T11" fmla="*/ 2147483646 h 256"/>
                  <a:gd name="T12" fmla="*/ 0 w 256"/>
                  <a:gd name="T13" fmla="*/ 2147483646 h 256"/>
                  <a:gd name="T14" fmla="*/ 2147483646 w 256"/>
                  <a:gd name="T15" fmla="*/ 0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0 h 256"/>
                  <a:gd name="T32" fmla="*/ 2147483646 w 256"/>
                  <a:gd name="T33" fmla="*/ 2147483646 h 256"/>
                  <a:gd name="T34" fmla="*/ 2147483646 w 256"/>
                  <a:gd name="T35" fmla="*/ 2147483646 h 256"/>
                  <a:gd name="T36" fmla="*/ 2147483646 w 256"/>
                  <a:gd name="T37" fmla="*/ 2147483646 h 256"/>
                  <a:gd name="T38" fmla="*/ 2147483646 w 256"/>
                  <a:gd name="T39" fmla="*/ 2147483646 h 256"/>
                  <a:gd name="T40" fmla="*/ 2147483646 w 256"/>
                  <a:gd name="T41" fmla="*/ 2147483646 h 256"/>
                  <a:gd name="T42" fmla="*/ 2147483646 w 256"/>
                  <a:gd name="T43" fmla="*/ 2147483646 h 256"/>
                  <a:gd name="T44" fmla="*/ 2147483646 w 256"/>
                  <a:gd name="T45" fmla="*/ 2147483646 h 256"/>
                  <a:gd name="T46" fmla="*/ 2147483646 w 256"/>
                  <a:gd name="T47" fmla="*/ 2147483646 h 256"/>
                  <a:gd name="T48" fmla="*/ 2147483646 w 256"/>
                  <a:gd name="T49" fmla="*/ 2147483646 h 256"/>
                  <a:gd name="T50" fmla="*/ 2147483646 w 256"/>
                  <a:gd name="T51" fmla="*/ 2147483646 h 256"/>
                  <a:gd name="T52" fmla="*/ 2147483646 w 256"/>
                  <a:gd name="T53" fmla="*/ 2147483646 h 256"/>
                  <a:gd name="T54" fmla="*/ 2147483646 w 256"/>
                  <a:gd name="T55" fmla="*/ 2147483646 h 256"/>
                  <a:gd name="T56" fmla="*/ 2147483646 w 256"/>
                  <a:gd name="T57" fmla="*/ 2147483646 h 25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6" h="256">
                    <a:moveTo>
                      <a:pt x="249" y="207"/>
                    </a:moveTo>
                    <a:cubicBezTo>
                      <a:pt x="133" y="255"/>
                      <a:pt x="133" y="255"/>
                      <a:pt x="133" y="255"/>
                    </a:cubicBezTo>
                    <a:cubicBezTo>
                      <a:pt x="131" y="256"/>
                      <a:pt x="130" y="256"/>
                      <a:pt x="128" y="256"/>
                    </a:cubicBezTo>
                    <a:cubicBezTo>
                      <a:pt x="126" y="256"/>
                      <a:pt x="125" y="256"/>
                      <a:pt x="123" y="255"/>
                    </a:cubicBezTo>
                    <a:cubicBezTo>
                      <a:pt x="7" y="207"/>
                      <a:pt x="7" y="207"/>
                      <a:pt x="7" y="207"/>
                    </a:cubicBezTo>
                    <a:cubicBezTo>
                      <a:pt x="3" y="205"/>
                      <a:pt x="0" y="201"/>
                      <a:pt x="0" y="19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4" y="0"/>
                      <a:pt x="15" y="0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28" y="47"/>
                      <a:pt x="128" y="47"/>
                      <a:pt x="128" y="47"/>
                    </a:cubicBezTo>
                    <a:cubicBezTo>
                      <a:pt x="239" y="1"/>
                      <a:pt x="239" y="1"/>
                      <a:pt x="239" y="1"/>
                    </a:cubicBezTo>
                    <a:cubicBezTo>
                      <a:pt x="239" y="1"/>
                      <a:pt x="239" y="1"/>
                      <a:pt x="239" y="1"/>
                    </a:cubicBezTo>
                    <a:cubicBezTo>
                      <a:pt x="239" y="1"/>
                      <a:pt x="239" y="1"/>
                      <a:pt x="239" y="1"/>
                    </a:cubicBezTo>
                    <a:cubicBezTo>
                      <a:pt x="241" y="0"/>
                      <a:pt x="242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196"/>
                      <a:pt x="256" y="196"/>
                      <a:pt x="256" y="196"/>
                    </a:cubicBezTo>
                    <a:cubicBezTo>
                      <a:pt x="256" y="201"/>
                      <a:pt x="253" y="205"/>
                      <a:pt x="249" y="207"/>
                    </a:cubicBezTo>
                    <a:moveTo>
                      <a:pt x="116" y="226"/>
                    </a:moveTo>
                    <a:cubicBezTo>
                      <a:pt x="116" y="68"/>
                      <a:pt x="116" y="68"/>
                      <a:pt x="116" y="68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188"/>
                      <a:pt x="24" y="188"/>
                      <a:pt x="24" y="188"/>
                    </a:cubicBezTo>
                    <a:lnTo>
                      <a:pt x="116" y="226"/>
                    </a:lnTo>
                    <a:close/>
                    <a:moveTo>
                      <a:pt x="232" y="30"/>
                    </a:move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226"/>
                      <a:pt x="140" y="226"/>
                      <a:pt x="140" y="226"/>
                    </a:cubicBezTo>
                    <a:cubicBezTo>
                      <a:pt x="232" y="188"/>
                      <a:pt x="232" y="188"/>
                      <a:pt x="232" y="188"/>
                    </a:cubicBezTo>
                    <a:lnTo>
                      <a:pt x="232" y="3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4" name="Freeform 56">
                <a:extLst>
                  <a:ext uri="{FF2B5EF4-FFF2-40B4-BE49-F238E27FC236}">
                    <a16:creationId xmlns:a16="http://schemas.microsoft.com/office/drawing/2014/main" id="{0C630174-931A-4471-9E45-AC4D74D528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31724" y="3439903"/>
                <a:ext cx="388008" cy="449779"/>
              </a:xfrm>
              <a:custGeom>
                <a:avLst/>
                <a:gdLst>
                  <a:gd name="T0" fmla="*/ 2147483646 w 200"/>
                  <a:gd name="T1" fmla="*/ 2147483646 h 232"/>
                  <a:gd name="T2" fmla="*/ 2147483646 w 200"/>
                  <a:gd name="T3" fmla="*/ 2147483646 h 232"/>
                  <a:gd name="T4" fmla="*/ 2147483646 w 200"/>
                  <a:gd name="T5" fmla="*/ 0 h 232"/>
                  <a:gd name="T6" fmla="*/ 2147483646 w 200"/>
                  <a:gd name="T7" fmla="*/ 0 h 232"/>
                  <a:gd name="T8" fmla="*/ 2147483646 w 200"/>
                  <a:gd name="T9" fmla="*/ 2147483646 h 232"/>
                  <a:gd name="T10" fmla="*/ 2147483646 w 200"/>
                  <a:gd name="T11" fmla="*/ 2147483646 h 232"/>
                  <a:gd name="T12" fmla="*/ 2147483646 w 200"/>
                  <a:gd name="T13" fmla="*/ 2147483646 h 232"/>
                  <a:gd name="T14" fmla="*/ 2147483646 w 200"/>
                  <a:gd name="T15" fmla="*/ 2147483646 h 232"/>
                  <a:gd name="T16" fmla="*/ 2147483646 w 200"/>
                  <a:gd name="T17" fmla="*/ 2147483646 h 232"/>
                  <a:gd name="T18" fmla="*/ 2147483646 w 200"/>
                  <a:gd name="T19" fmla="*/ 2147483646 h 232"/>
                  <a:gd name="T20" fmla="*/ 2147483646 w 200"/>
                  <a:gd name="T21" fmla="*/ 2147483646 h 232"/>
                  <a:gd name="T22" fmla="*/ 2147483646 w 200"/>
                  <a:gd name="T23" fmla="*/ 2147483646 h 232"/>
                  <a:gd name="T24" fmla="*/ 2147483646 w 200"/>
                  <a:gd name="T25" fmla="*/ 2147483646 h 232"/>
                  <a:gd name="T26" fmla="*/ 2147483646 w 200"/>
                  <a:gd name="T27" fmla="*/ 2147483646 h 232"/>
                  <a:gd name="T28" fmla="*/ 2147483646 w 200"/>
                  <a:gd name="T29" fmla="*/ 2147483646 h 232"/>
                  <a:gd name="T30" fmla="*/ 2147483646 w 200"/>
                  <a:gd name="T31" fmla="*/ 2147483646 h 232"/>
                  <a:gd name="T32" fmla="*/ 2147483646 w 200"/>
                  <a:gd name="T33" fmla="*/ 2147483646 h 232"/>
                  <a:gd name="T34" fmla="*/ 2147483646 w 200"/>
                  <a:gd name="T35" fmla="*/ 2147483646 h 232"/>
                  <a:gd name="T36" fmla="*/ 2147483646 w 200"/>
                  <a:gd name="T37" fmla="*/ 2147483646 h 232"/>
                  <a:gd name="T38" fmla="*/ 2147483646 w 200"/>
                  <a:gd name="T39" fmla="*/ 2147483646 h 232"/>
                  <a:gd name="T40" fmla="*/ 2147483646 w 200"/>
                  <a:gd name="T41" fmla="*/ 2147483646 h 232"/>
                  <a:gd name="T42" fmla="*/ 2147483646 w 200"/>
                  <a:gd name="T43" fmla="*/ 2147483646 h 232"/>
                  <a:gd name="T44" fmla="*/ 2147483646 w 200"/>
                  <a:gd name="T45" fmla="*/ 2147483646 h 232"/>
                  <a:gd name="T46" fmla="*/ 2147483646 w 200"/>
                  <a:gd name="T47" fmla="*/ 2147483646 h 232"/>
                  <a:gd name="T48" fmla="*/ 2147483646 w 200"/>
                  <a:gd name="T49" fmla="*/ 0 h 232"/>
                  <a:gd name="T50" fmla="*/ 2147483646 w 200"/>
                  <a:gd name="T51" fmla="*/ 0 h 232"/>
                  <a:gd name="T52" fmla="*/ 2147483646 w 200"/>
                  <a:gd name="T53" fmla="*/ 2147483646 h 232"/>
                  <a:gd name="T54" fmla="*/ 2147483646 w 200"/>
                  <a:gd name="T55" fmla="*/ 2147483646 h 232"/>
                  <a:gd name="T56" fmla="*/ 2147483646 w 200"/>
                  <a:gd name="T57" fmla="*/ 2147483646 h 232"/>
                  <a:gd name="T58" fmla="*/ 2147483646 w 200"/>
                  <a:gd name="T59" fmla="*/ 2147483646 h 232"/>
                  <a:gd name="T60" fmla="*/ 2147483646 w 200"/>
                  <a:gd name="T61" fmla="*/ 2147483646 h 232"/>
                  <a:gd name="T62" fmla="*/ 2147483646 w 200"/>
                  <a:gd name="T63" fmla="*/ 2147483646 h 232"/>
                  <a:gd name="T64" fmla="*/ 0 w 200"/>
                  <a:gd name="T65" fmla="*/ 2147483646 h 232"/>
                  <a:gd name="T66" fmla="*/ 2147483646 w 200"/>
                  <a:gd name="T67" fmla="*/ 2147483646 h 232"/>
                  <a:gd name="T68" fmla="*/ 2147483646 w 200"/>
                  <a:gd name="T69" fmla="*/ 2147483646 h 232"/>
                  <a:gd name="T70" fmla="*/ 2147483646 w 200"/>
                  <a:gd name="T71" fmla="*/ 2147483646 h 232"/>
                  <a:gd name="T72" fmla="*/ 2147483646 w 200"/>
                  <a:gd name="T73" fmla="*/ 2147483646 h 232"/>
                  <a:gd name="T74" fmla="*/ 2147483646 w 200"/>
                  <a:gd name="T75" fmla="*/ 2147483646 h 232"/>
                  <a:gd name="T76" fmla="*/ 2147483646 w 200"/>
                  <a:gd name="T77" fmla="*/ 2147483646 h 232"/>
                  <a:gd name="T78" fmla="*/ 2147483646 w 200"/>
                  <a:gd name="T79" fmla="*/ 2147483646 h 232"/>
                  <a:gd name="T80" fmla="*/ 2147483646 w 200"/>
                  <a:gd name="T81" fmla="*/ 2147483646 h 232"/>
                  <a:gd name="T82" fmla="*/ 0 w 200"/>
                  <a:gd name="T83" fmla="*/ 2147483646 h 232"/>
                  <a:gd name="T84" fmla="*/ 2147483646 w 200"/>
                  <a:gd name="T85" fmla="*/ 2147483646 h 232"/>
                  <a:gd name="T86" fmla="*/ 2147483646 w 200"/>
                  <a:gd name="T87" fmla="*/ 2147483646 h 232"/>
                  <a:gd name="T88" fmla="*/ 2147483646 w 200"/>
                  <a:gd name="T89" fmla="*/ 2147483646 h 232"/>
                  <a:gd name="T90" fmla="*/ 2147483646 w 200"/>
                  <a:gd name="T91" fmla="*/ 2147483646 h 232"/>
                  <a:gd name="T92" fmla="*/ 2147483646 w 200"/>
                  <a:gd name="T93" fmla="*/ 2147483646 h 232"/>
                  <a:gd name="T94" fmla="*/ 2147483646 w 200"/>
                  <a:gd name="T95" fmla="*/ 2147483646 h 232"/>
                  <a:gd name="T96" fmla="*/ 0 w 200"/>
                  <a:gd name="T97" fmla="*/ 2147483646 h 232"/>
                  <a:gd name="T98" fmla="*/ 2147483646 w 200"/>
                  <a:gd name="T99" fmla="*/ 2147483646 h 2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00" h="232">
                    <a:moveTo>
                      <a:pt x="188" y="232"/>
                    </a:moveTo>
                    <a:cubicBezTo>
                      <a:pt x="176" y="232"/>
                      <a:pt x="176" y="232"/>
                      <a:pt x="176" y="232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5" y="0"/>
                      <a:pt x="200" y="5"/>
                      <a:pt x="200" y="12"/>
                    </a:cubicBezTo>
                    <a:cubicBezTo>
                      <a:pt x="200" y="220"/>
                      <a:pt x="200" y="220"/>
                      <a:pt x="200" y="220"/>
                    </a:cubicBezTo>
                    <a:cubicBezTo>
                      <a:pt x="200" y="227"/>
                      <a:pt x="195" y="232"/>
                      <a:pt x="188" y="232"/>
                    </a:cubicBezTo>
                    <a:moveTo>
                      <a:pt x="24" y="220"/>
                    </a:moveTo>
                    <a:cubicBezTo>
                      <a:pt x="24" y="208"/>
                      <a:pt x="24" y="208"/>
                      <a:pt x="24" y="208"/>
                    </a:cubicBezTo>
                    <a:cubicBezTo>
                      <a:pt x="44" y="208"/>
                      <a:pt x="44" y="208"/>
                      <a:pt x="44" y="208"/>
                    </a:cubicBezTo>
                    <a:cubicBezTo>
                      <a:pt x="57" y="208"/>
                      <a:pt x="68" y="197"/>
                      <a:pt x="68" y="184"/>
                    </a:cubicBezTo>
                    <a:cubicBezTo>
                      <a:pt x="68" y="171"/>
                      <a:pt x="57" y="160"/>
                      <a:pt x="44" y="160"/>
                    </a:cubicBezTo>
                    <a:cubicBezTo>
                      <a:pt x="24" y="160"/>
                      <a:pt x="24" y="160"/>
                      <a:pt x="24" y="160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44" y="140"/>
                      <a:pt x="44" y="140"/>
                      <a:pt x="44" y="140"/>
                    </a:cubicBezTo>
                    <a:cubicBezTo>
                      <a:pt x="57" y="140"/>
                      <a:pt x="68" y="129"/>
                      <a:pt x="68" y="116"/>
                    </a:cubicBezTo>
                    <a:cubicBezTo>
                      <a:pt x="68" y="103"/>
                      <a:pt x="57" y="92"/>
                      <a:pt x="4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57" y="72"/>
                      <a:pt x="68" y="61"/>
                      <a:pt x="68" y="48"/>
                    </a:cubicBezTo>
                    <a:cubicBezTo>
                      <a:pt x="68" y="35"/>
                      <a:pt x="57" y="24"/>
                      <a:pt x="4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5"/>
                      <a:pt x="29" y="0"/>
                      <a:pt x="36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64" y="232"/>
                      <a:pt x="164" y="232"/>
                      <a:pt x="164" y="232"/>
                    </a:cubicBezTo>
                    <a:cubicBezTo>
                      <a:pt x="36" y="232"/>
                      <a:pt x="36" y="232"/>
                      <a:pt x="36" y="232"/>
                    </a:cubicBezTo>
                    <a:cubicBezTo>
                      <a:pt x="29" y="232"/>
                      <a:pt x="24" y="227"/>
                      <a:pt x="24" y="220"/>
                    </a:cubicBezTo>
                    <a:moveTo>
                      <a:pt x="56" y="48"/>
                    </a:moveTo>
                    <a:cubicBezTo>
                      <a:pt x="56" y="55"/>
                      <a:pt x="51" y="60"/>
                      <a:pt x="44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5" y="60"/>
                      <a:pt x="0" y="55"/>
                      <a:pt x="0" y="48"/>
                    </a:cubicBezTo>
                    <a:cubicBezTo>
                      <a:pt x="0" y="41"/>
                      <a:pt x="5" y="36"/>
                      <a:pt x="12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1" y="36"/>
                      <a:pt x="56" y="41"/>
                      <a:pt x="56" y="48"/>
                    </a:cubicBezTo>
                    <a:moveTo>
                      <a:pt x="12" y="104"/>
                    </a:moveTo>
                    <a:cubicBezTo>
                      <a:pt x="44" y="104"/>
                      <a:pt x="44" y="104"/>
                      <a:pt x="44" y="104"/>
                    </a:cubicBezTo>
                    <a:cubicBezTo>
                      <a:pt x="51" y="104"/>
                      <a:pt x="56" y="109"/>
                      <a:pt x="56" y="116"/>
                    </a:cubicBezTo>
                    <a:cubicBezTo>
                      <a:pt x="56" y="123"/>
                      <a:pt x="51" y="128"/>
                      <a:pt x="44" y="128"/>
                    </a:cubicBezTo>
                    <a:cubicBezTo>
                      <a:pt x="12" y="128"/>
                      <a:pt x="12" y="128"/>
                      <a:pt x="12" y="128"/>
                    </a:cubicBezTo>
                    <a:cubicBezTo>
                      <a:pt x="5" y="128"/>
                      <a:pt x="0" y="123"/>
                      <a:pt x="0" y="116"/>
                    </a:cubicBezTo>
                    <a:cubicBezTo>
                      <a:pt x="0" y="109"/>
                      <a:pt x="5" y="104"/>
                      <a:pt x="12" y="104"/>
                    </a:cubicBezTo>
                    <a:moveTo>
                      <a:pt x="12" y="172"/>
                    </a:moveTo>
                    <a:cubicBezTo>
                      <a:pt x="44" y="172"/>
                      <a:pt x="44" y="172"/>
                      <a:pt x="44" y="172"/>
                    </a:cubicBezTo>
                    <a:cubicBezTo>
                      <a:pt x="51" y="172"/>
                      <a:pt x="56" y="177"/>
                      <a:pt x="56" y="184"/>
                    </a:cubicBezTo>
                    <a:cubicBezTo>
                      <a:pt x="56" y="191"/>
                      <a:pt x="51" y="196"/>
                      <a:pt x="44" y="196"/>
                    </a:cubicBezTo>
                    <a:cubicBezTo>
                      <a:pt x="12" y="196"/>
                      <a:pt x="12" y="196"/>
                      <a:pt x="12" y="196"/>
                    </a:cubicBezTo>
                    <a:cubicBezTo>
                      <a:pt x="5" y="196"/>
                      <a:pt x="0" y="191"/>
                      <a:pt x="0" y="184"/>
                    </a:cubicBezTo>
                    <a:cubicBezTo>
                      <a:pt x="0" y="177"/>
                      <a:pt x="5" y="172"/>
                      <a:pt x="12" y="17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5" name="Freeform 57">
                <a:extLst>
                  <a:ext uri="{FF2B5EF4-FFF2-40B4-BE49-F238E27FC236}">
                    <a16:creationId xmlns:a16="http://schemas.microsoft.com/office/drawing/2014/main" id="{71AB9912-C69D-4EA0-9A1D-A79A31267E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84286" y="3432181"/>
                <a:ext cx="420824" cy="480665"/>
              </a:xfrm>
              <a:custGeom>
                <a:avLst/>
                <a:gdLst>
                  <a:gd name="T0" fmla="*/ 2147483646 w 216"/>
                  <a:gd name="T1" fmla="*/ 2147483646 h 248"/>
                  <a:gd name="T2" fmla="*/ 2147483646 w 216"/>
                  <a:gd name="T3" fmla="*/ 2147483646 h 248"/>
                  <a:gd name="T4" fmla="*/ 2147483646 w 216"/>
                  <a:gd name="T5" fmla="*/ 2147483646 h 248"/>
                  <a:gd name="T6" fmla="*/ 2147483646 w 216"/>
                  <a:gd name="T7" fmla="*/ 2147483646 h 248"/>
                  <a:gd name="T8" fmla="*/ 2147483646 w 216"/>
                  <a:gd name="T9" fmla="*/ 2147483646 h 248"/>
                  <a:gd name="T10" fmla="*/ 2147483646 w 216"/>
                  <a:gd name="T11" fmla="*/ 2147483646 h 248"/>
                  <a:gd name="T12" fmla="*/ 2147483646 w 216"/>
                  <a:gd name="T13" fmla="*/ 2147483646 h 248"/>
                  <a:gd name="T14" fmla="*/ 2147483646 w 216"/>
                  <a:gd name="T15" fmla="*/ 2147483646 h 248"/>
                  <a:gd name="T16" fmla="*/ 2147483646 w 216"/>
                  <a:gd name="T17" fmla="*/ 2147483646 h 248"/>
                  <a:gd name="T18" fmla="*/ 2147483646 w 216"/>
                  <a:gd name="T19" fmla="*/ 2147483646 h 248"/>
                  <a:gd name="T20" fmla="*/ 2147483646 w 216"/>
                  <a:gd name="T21" fmla="*/ 2147483646 h 248"/>
                  <a:gd name="T22" fmla="*/ 2147483646 w 216"/>
                  <a:gd name="T23" fmla="*/ 2147483646 h 248"/>
                  <a:gd name="T24" fmla="*/ 2147483646 w 216"/>
                  <a:gd name="T25" fmla="*/ 2147483646 h 248"/>
                  <a:gd name="T26" fmla="*/ 2147483646 w 216"/>
                  <a:gd name="T27" fmla="*/ 2147483646 h 248"/>
                  <a:gd name="T28" fmla="*/ 2147483646 w 216"/>
                  <a:gd name="T29" fmla="*/ 2147483646 h 248"/>
                  <a:gd name="T30" fmla="*/ 2147483646 w 216"/>
                  <a:gd name="T31" fmla="*/ 2147483646 h 248"/>
                  <a:gd name="T32" fmla="*/ 2147483646 w 216"/>
                  <a:gd name="T33" fmla="*/ 2147483646 h 248"/>
                  <a:gd name="T34" fmla="*/ 2147483646 w 216"/>
                  <a:gd name="T35" fmla="*/ 2147483646 h 248"/>
                  <a:gd name="T36" fmla="*/ 2147483646 w 216"/>
                  <a:gd name="T37" fmla="*/ 2147483646 h 248"/>
                  <a:gd name="T38" fmla="*/ 2147483646 w 216"/>
                  <a:gd name="T39" fmla="*/ 2147483646 h 248"/>
                  <a:gd name="T40" fmla="*/ 2147483646 w 216"/>
                  <a:gd name="T41" fmla="*/ 2147483646 h 248"/>
                  <a:gd name="T42" fmla="*/ 2147483646 w 216"/>
                  <a:gd name="T43" fmla="*/ 2147483646 h 248"/>
                  <a:gd name="T44" fmla="*/ 2147483646 w 216"/>
                  <a:gd name="T45" fmla="*/ 2147483646 h 248"/>
                  <a:gd name="T46" fmla="*/ 0 w 216"/>
                  <a:gd name="T47" fmla="*/ 2147483646 h 248"/>
                  <a:gd name="T48" fmla="*/ 0 w 216"/>
                  <a:gd name="T49" fmla="*/ 2147483646 h 248"/>
                  <a:gd name="T50" fmla="*/ 2147483646 w 216"/>
                  <a:gd name="T51" fmla="*/ 0 h 248"/>
                  <a:gd name="T52" fmla="*/ 2147483646 w 216"/>
                  <a:gd name="T53" fmla="*/ 0 h 248"/>
                  <a:gd name="T54" fmla="*/ 2147483646 w 216"/>
                  <a:gd name="T55" fmla="*/ 0 h 248"/>
                  <a:gd name="T56" fmla="*/ 2147483646 w 216"/>
                  <a:gd name="T57" fmla="*/ 2147483646 h 248"/>
                  <a:gd name="T58" fmla="*/ 2147483646 w 216"/>
                  <a:gd name="T59" fmla="*/ 2147483646 h 248"/>
                  <a:gd name="T60" fmla="*/ 2147483646 w 216"/>
                  <a:gd name="T61" fmla="*/ 2147483646 h 248"/>
                  <a:gd name="T62" fmla="*/ 2147483646 w 216"/>
                  <a:gd name="T63" fmla="*/ 2147483646 h 248"/>
                  <a:gd name="T64" fmla="*/ 2147483646 w 216"/>
                  <a:gd name="T65" fmla="*/ 2147483646 h 248"/>
                  <a:gd name="T66" fmla="*/ 2147483646 w 216"/>
                  <a:gd name="T67" fmla="*/ 2147483646 h 248"/>
                  <a:gd name="T68" fmla="*/ 2147483646 w 216"/>
                  <a:gd name="T69" fmla="*/ 2147483646 h 248"/>
                  <a:gd name="T70" fmla="*/ 2147483646 w 216"/>
                  <a:gd name="T71" fmla="*/ 2147483646 h 248"/>
                  <a:gd name="T72" fmla="*/ 2147483646 w 216"/>
                  <a:gd name="T73" fmla="*/ 2147483646 h 248"/>
                  <a:gd name="T74" fmla="*/ 2147483646 w 216"/>
                  <a:gd name="T75" fmla="*/ 2147483646 h 248"/>
                  <a:gd name="T76" fmla="*/ 2147483646 w 216"/>
                  <a:gd name="T77" fmla="*/ 2147483646 h 248"/>
                  <a:gd name="T78" fmla="*/ 2147483646 w 216"/>
                  <a:gd name="T79" fmla="*/ 0 h 248"/>
                  <a:gd name="T80" fmla="*/ 2147483646 w 216"/>
                  <a:gd name="T81" fmla="*/ 0 h 248"/>
                  <a:gd name="T82" fmla="*/ 2147483646 w 216"/>
                  <a:gd name="T83" fmla="*/ 2147483646 h 248"/>
                  <a:gd name="T84" fmla="*/ 2147483646 w 216"/>
                  <a:gd name="T85" fmla="*/ 2147483646 h 248"/>
                  <a:gd name="T86" fmla="*/ 2147483646 w 216"/>
                  <a:gd name="T87" fmla="*/ 2147483646 h 2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248">
                    <a:moveTo>
                      <a:pt x="204" y="192"/>
                    </a:moveTo>
                    <a:cubicBezTo>
                      <a:pt x="201" y="192"/>
                      <a:pt x="198" y="191"/>
                      <a:pt x="196" y="188"/>
                    </a:cubicBezTo>
                    <a:cubicBezTo>
                      <a:pt x="188" y="181"/>
                      <a:pt x="188" y="181"/>
                      <a:pt x="188" y="181"/>
                    </a:cubicBezTo>
                    <a:cubicBezTo>
                      <a:pt x="188" y="236"/>
                      <a:pt x="188" y="236"/>
                      <a:pt x="188" y="236"/>
                    </a:cubicBezTo>
                    <a:cubicBezTo>
                      <a:pt x="188" y="243"/>
                      <a:pt x="183" y="248"/>
                      <a:pt x="176" y="248"/>
                    </a:cubicBezTo>
                    <a:cubicBezTo>
                      <a:pt x="169" y="248"/>
                      <a:pt x="164" y="243"/>
                      <a:pt x="164" y="236"/>
                    </a:cubicBezTo>
                    <a:cubicBezTo>
                      <a:pt x="164" y="181"/>
                      <a:pt x="164" y="181"/>
                      <a:pt x="164" y="181"/>
                    </a:cubicBezTo>
                    <a:cubicBezTo>
                      <a:pt x="156" y="188"/>
                      <a:pt x="156" y="188"/>
                      <a:pt x="156" y="188"/>
                    </a:cubicBezTo>
                    <a:cubicBezTo>
                      <a:pt x="154" y="191"/>
                      <a:pt x="151" y="192"/>
                      <a:pt x="148" y="192"/>
                    </a:cubicBezTo>
                    <a:cubicBezTo>
                      <a:pt x="141" y="192"/>
                      <a:pt x="136" y="187"/>
                      <a:pt x="136" y="180"/>
                    </a:cubicBezTo>
                    <a:cubicBezTo>
                      <a:pt x="136" y="177"/>
                      <a:pt x="137" y="174"/>
                      <a:pt x="140" y="172"/>
                    </a:cubicBezTo>
                    <a:cubicBezTo>
                      <a:pt x="168" y="144"/>
                      <a:pt x="168" y="144"/>
                      <a:pt x="168" y="144"/>
                    </a:cubicBezTo>
                    <a:cubicBezTo>
                      <a:pt x="170" y="141"/>
                      <a:pt x="173" y="140"/>
                      <a:pt x="176" y="140"/>
                    </a:cubicBezTo>
                    <a:cubicBezTo>
                      <a:pt x="179" y="140"/>
                      <a:pt x="182" y="141"/>
                      <a:pt x="184" y="144"/>
                    </a:cubicBezTo>
                    <a:cubicBezTo>
                      <a:pt x="212" y="172"/>
                      <a:pt x="212" y="172"/>
                      <a:pt x="212" y="172"/>
                    </a:cubicBezTo>
                    <a:cubicBezTo>
                      <a:pt x="215" y="174"/>
                      <a:pt x="216" y="177"/>
                      <a:pt x="216" y="180"/>
                    </a:cubicBezTo>
                    <a:cubicBezTo>
                      <a:pt x="216" y="187"/>
                      <a:pt x="211" y="192"/>
                      <a:pt x="204" y="192"/>
                    </a:cubicBezTo>
                    <a:moveTo>
                      <a:pt x="131" y="163"/>
                    </a:moveTo>
                    <a:cubicBezTo>
                      <a:pt x="127" y="167"/>
                      <a:pt x="124" y="173"/>
                      <a:pt x="124" y="180"/>
                    </a:cubicBezTo>
                    <a:cubicBezTo>
                      <a:pt x="124" y="193"/>
                      <a:pt x="135" y="204"/>
                      <a:pt x="148" y="204"/>
                    </a:cubicBezTo>
                    <a:cubicBezTo>
                      <a:pt x="149" y="204"/>
                      <a:pt x="151" y="204"/>
                      <a:pt x="152" y="204"/>
                    </a:cubicBezTo>
                    <a:cubicBezTo>
                      <a:pt x="152" y="232"/>
                      <a:pt x="152" y="232"/>
                      <a:pt x="152" y="232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5" y="232"/>
                      <a:pt x="0" y="227"/>
                      <a:pt x="0" y="22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81"/>
                      <a:pt x="87" y="92"/>
                      <a:pt x="100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6" y="128"/>
                      <a:pt x="176" y="128"/>
                      <a:pt x="176" y="128"/>
                    </a:cubicBezTo>
                    <a:cubicBezTo>
                      <a:pt x="169" y="128"/>
                      <a:pt x="163" y="131"/>
                      <a:pt x="159" y="135"/>
                    </a:cubicBezTo>
                    <a:lnTo>
                      <a:pt x="131" y="163"/>
                    </a:lnTo>
                    <a:close/>
                    <a:moveTo>
                      <a:pt x="100" y="80"/>
                    </a:moveTo>
                    <a:cubicBezTo>
                      <a:pt x="93" y="80"/>
                      <a:pt x="88" y="75"/>
                      <a:pt x="88" y="68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24" y="80"/>
                      <a:pt x="124" y="80"/>
                      <a:pt x="124" y="80"/>
                    </a:cubicBezTo>
                    <a:lnTo>
                      <a:pt x="100" y="8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6" name="Freeform 58">
                <a:extLst>
                  <a:ext uri="{FF2B5EF4-FFF2-40B4-BE49-F238E27FC236}">
                    <a16:creationId xmlns:a16="http://schemas.microsoft.com/office/drawing/2014/main" id="{690373D2-A7D8-4F24-A000-40E545CEAD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715613" y="3432181"/>
                <a:ext cx="418893" cy="480665"/>
              </a:xfrm>
              <a:custGeom>
                <a:avLst/>
                <a:gdLst>
                  <a:gd name="T0" fmla="*/ 2147483646 w 216"/>
                  <a:gd name="T1" fmla="*/ 2147483646 h 248"/>
                  <a:gd name="T2" fmla="*/ 2147483646 w 216"/>
                  <a:gd name="T3" fmla="*/ 2147483646 h 248"/>
                  <a:gd name="T4" fmla="*/ 2147483646 w 216"/>
                  <a:gd name="T5" fmla="*/ 2147483646 h 248"/>
                  <a:gd name="T6" fmla="*/ 2147483646 w 216"/>
                  <a:gd name="T7" fmla="*/ 2147483646 h 248"/>
                  <a:gd name="T8" fmla="*/ 2147483646 w 216"/>
                  <a:gd name="T9" fmla="*/ 2147483646 h 248"/>
                  <a:gd name="T10" fmla="*/ 2147483646 w 216"/>
                  <a:gd name="T11" fmla="*/ 2147483646 h 248"/>
                  <a:gd name="T12" fmla="*/ 2147483646 w 216"/>
                  <a:gd name="T13" fmla="*/ 2147483646 h 248"/>
                  <a:gd name="T14" fmla="*/ 2147483646 w 216"/>
                  <a:gd name="T15" fmla="*/ 2147483646 h 248"/>
                  <a:gd name="T16" fmla="*/ 2147483646 w 216"/>
                  <a:gd name="T17" fmla="*/ 2147483646 h 248"/>
                  <a:gd name="T18" fmla="*/ 2147483646 w 216"/>
                  <a:gd name="T19" fmla="*/ 2147483646 h 248"/>
                  <a:gd name="T20" fmla="*/ 2147483646 w 216"/>
                  <a:gd name="T21" fmla="*/ 2147483646 h 248"/>
                  <a:gd name="T22" fmla="*/ 2147483646 w 216"/>
                  <a:gd name="T23" fmla="*/ 2147483646 h 248"/>
                  <a:gd name="T24" fmla="*/ 2147483646 w 216"/>
                  <a:gd name="T25" fmla="*/ 2147483646 h 248"/>
                  <a:gd name="T26" fmla="*/ 2147483646 w 216"/>
                  <a:gd name="T27" fmla="*/ 2147483646 h 248"/>
                  <a:gd name="T28" fmla="*/ 2147483646 w 216"/>
                  <a:gd name="T29" fmla="*/ 2147483646 h 248"/>
                  <a:gd name="T30" fmla="*/ 2147483646 w 216"/>
                  <a:gd name="T31" fmla="*/ 2147483646 h 248"/>
                  <a:gd name="T32" fmla="*/ 2147483646 w 216"/>
                  <a:gd name="T33" fmla="*/ 2147483646 h 248"/>
                  <a:gd name="T34" fmla="*/ 2147483646 w 216"/>
                  <a:gd name="T35" fmla="*/ 2147483646 h 248"/>
                  <a:gd name="T36" fmla="*/ 2147483646 w 216"/>
                  <a:gd name="T37" fmla="*/ 2147483646 h 248"/>
                  <a:gd name="T38" fmla="*/ 2147483646 w 216"/>
                  <a:gd name="T39" fmla="*/ 2147483646 h 248"/>
                  <a:gd name="T40" fmla="*/ 2147483646 w 216"/>
                  <a:gd name="T41" fmla="*/ 2147483646 h 248"/>
                  <a:gd name="T42" fmla="*/ 2147483646 w 216"/>
                  <a:gd name="T43" fmla="*/ 2147483646 h 248"/>
                  <a:gd name="T44" fmla="*/ 2147483646 w 216"/>
                  <a:gd name="T45" fmla="*/ 2147483646 h 248"/>
                  <a:gd name="T46" fmla="*/ 2147483646 w 216"/>
                  <a:gd name="T47" fmla="*/ 2147483646 h 248"/>
                  <a:gd name="T48" fmla="*/ 0 w 216"/>
                  <a:gd name="T49" fmla="*/ 2147483646 h 248"/>
                  <a:gd name="T50" fmla="*/ 0 w 216"/>
                  <a:gd name="T51" fmla="*/ 2147483646 h 248"/>
                  <a:gd name="T52" fmla="*/ 2147483646 w 216"/>
                  <a:gd name="T53" fmla="*/ 0 h 248"/>
                  <a:gd name="T54" fmla="*/ 2147483646 w 216"/>
                  <a:gd name="T55" fmla="*/ 0 h 248"/>
                  <a:gd name="T56" fmla="*/ 2147483646 w 216"/>
                  <a:gd name="T57" fmla="*/ 0 h 248"/>
                  <a:gd name="T58" fmla="*/ 2147483646 w 216"/>
                  <a:gd name="T59" fmla="*/ 2147483646 h 248"/>
                  <a:gd name="T60" fmla="*/ 2147483646 w 216"/>
                  <a:gd name="T61" fmla="*/ 2147483646 h 248"/>
                  <a:gd name="T62" fmla="*/ 2147483646 w 216"/>
                  <a:gd name="T63" fmla="*/ 2147483646 h 248"/>
                  <a:gd name="T64" fmla="*/ 2147483646 w 216"/>
                  <a:gd name="T65" fmla="*/ 2147483646 h 248"/>
                  <a:gd name="T66" fmla="*/ 2147483646 w 216"/>
                  <a:gd name="T67" fmla="*/ 2147483646 h 248"/>
                  <a:gd name="T68" fmla="*/ 2147483646 w 216"/>
                  <a:gd name="T69" fmla="*/ 2147483646 h 248"/>
                  <a:gd name="T70" fmla="*/ 2147483646 w 216"/>
                  <a:gd name="T71" fmla="*/ 2147483646 h 248"/>
                  <a:gd name="T72" fmla="*/ 2147483646 w 216"/>
                  <a:gd name="T73" fmla="*/ 2147483646 h 248"/>
                  <a:gd name="T74" fmla="*/ 2147483646 w 216"/>
                  <a:gd name="T75" fmla="*/ 2147483646 h 248"/>
                  <a:gd name="T76" fmla="*/ 2147483646 w 216"/>
                  <a:gd name="T77" fmla="*/ 2147483646 h 248"/>
                  <a:gd name="T78" fmla="*/ 2147483646 w 216"/>
                  <a:gd name="T79" fmla="*/ 0 h 248"/>
                  <a:gd name="T80" fmla="*/ 2147483646 w 216"/>
                  <a:gd name="T81" fmla="*/ 0 h 248"/>
                  <a:gd name="T82" fmla="*/ 2147483646 w 216"/>
                  <a:gd name="T83" fmla="*/ 2147483646 h 248"/>
                  <a:gd name="T84" fmla="*/ 2147483646 w 216"/>
                  <a:gd name="T85" fmla="*/ 2147483646 h 248"/>
                  <a:gd name="T86" fmla="*/ 2147483646 w 216"/>
                  <a:gd name="T87" fmla="*/ 2147483646 h 2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248">
                    <a:moveTo>
                      <a:pt x="212" y="216"/>
                    </a:moveTo>
                    <a:cubicBezTo>
                      <a:pt x="184" y="244"/>
                      <a:pt x="184" y="244"/>
                      <a:pt x="184" y="244"/>
                    </a:cubicBezTo>
                    <a:cubicBezTo>
                      <a:pt x="182" y="247"/>
                      <a:pt x="179" y="248"/>
                      <a:pt x="176" y="248"/>
                    </a:cubicBezTo>
                    <a:cubicBezTo>
                      <a:pt x="173" y="248"/>
                      <a:pt x="170" y="247"/>
                      <a:pt x="168" y="244"/>
                    </a:cubicBezTo>
                    <a:cubicBezTo>
                      <a:pt x="140" y="216"/>
                      <a:pt x="140" y="216"/>
                      <a:pt x="140" y="216"/>
                    </a:cubicBezTo>
                    <a:cubicBezTo>
                      <a:pt x="137" y="214"/>
                      <a:pt x="136" y="211"/>
                      <a:pt x="136" y="208"/>
                    </a:cubicBezTo>
                    <a:cubicBezTo>
                      <a:pt x="136" y="201"/>
                      <a:pt x="141" y="196"/>
                      <a:pt x="148" y="196"/>
                    </a:cubicBezTo>
                    <a:cubicBezTo>
                      <a:pt x="151" y="196"/>
                      <a:pt x="154" y="197"/>
                      <a:pt x="156" y="200"/>
                    </a:cubicBezTo>
                    <a:cubicBezTo>
                      <a:pt x="164" y="207"/>
                      <a:pt x="164" y="207"/>
                      <a:pt x="164" y="207"/>
                    </a:cubicBezTo>
                    <a:cubicBezTo>
                      <a:pt x="164" y="152"/>
                      <a:pt x="164" y="152"/>
                      <a:pt x="164" y="152"/>
                    </a:cubicBezTo>
                    <a:cubicBezTo>
                      <a:pt x="164" y="145"/>
                      <a:pt x="169" y="140"/>
                      <a:pt x="176" y="140"/>
                    </a:cubicBezTo>
                    <a:cubicBezTo>
                      <a:pt x="183" y="140"/>
                      <a:pt x="188" y="145"/>
                      <a:pt x="188" y="152"/>
                    </a:cubicBezTo>
                    <a:cubicBezTo>
                      <a:pt x="188" y="207"/>
                      <a:pt x="188" y="207"/>
                      <a:pt x="188" y="207"/>
                    </a:cubicBezTo>
                    <a:cubicBezTo>
                      <a:pt x="196" y="200"/>
                      <a:pt x="196" y="200"/>
                      <a:pt x="196" y="200"/>
                    </a:cubicBezTo>
                    <a:cubicBezTo>
                      <a:pt x="198" y="197"/>
                      <a:pt x="201" y="196"/>
                      <a:pt x="204" y="196"/>
                    </a:cubicBezTo>
                    <a:cubicBezTo>
                      <a:pt x="211" y="196"/>
                      <a:pt x="216" y="201"/>
                      <a:pt x="216" y="208"/>
                    </a:cubicBezTo>
                    <a:cubicBezTo>
                      <a:pt x="216" y="211"/>
                      <a:pt x="215" y="214"/>
                      <a:pt x="212" y="216"/>
                    </a:cubicBezTo>
                    <a:moveTo>
                      <a:pt x="152" y="152"/>
                    </a:moveTo>
                    <a:cubicBezTo>
                      <a:pt x="152" y="184"/>
                      <a:pt x="152" y="184"/>
                      <a:pt x="152" y="184"/>
                    </a:cubicBezTo>
                    <a:cubicBezTo>
                      <a:pt x="151" y="184"/>
                      <a:pt x="149" y="184"/>
                      <a:pt x="148" y="184"/>
                    </a:cubicBezTo>
                    <a:cubicBezTo>
                      <a:pt x="135" y="184"/>
                      <a:pt x="124" y="195"/>
                      <a:pt x="124" y="208"/>
                    </a:cubicBezTo>
                    <a:cubicBezTo>
                      <a:pt x="124" y="215"/>
                      <a:pt x="127" y="221"/>
                      <a:pt x="131" y="225"/>
                    </a:cubicBezTo>
                    <a:cubicBezTo>
                      <a:pt x="138" y="232"/>
                      <a:pt x="138" y="232"/>
                      <a:pt x="138" y="232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5" y="232"/>
                      <a:pt x="0" y="227"/>
                      <a:pt x="0" y="22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81"/>
                      <a:pt x="87" y="92"/>
                      <a:pt x="100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6" y="128"/>
                      <a:pt x="176" y="128"/>
                      <a:pt x="176" y="128"/>
                    </a:cubicBezTo>
                    <a:cubicBezTo>
                      <a:pt x="163" y="128"/>
                      <a:pt x="152" y="139"/>
                      <a:pt x="152" y="152"/>
                    </a:cubicBezTo>
                    <a:moveTo>
                      <a:pt x="100" y="80"/>
                    </a:moveTo>
                    <a:cubicBezTo>
                      <a:pt x="93" y="80"/>
                      <a:pt x="88" y="75"/>
                      <a:pt x="88" y="68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24" y="80"/>
                      <a:pt x="124" y="80"/>
                      <a:pt x="124" y="80"/>
                    </a:cubicBezTo>
                    <a:lnTo>
                      <a:pt x="100" y="8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7" name="Freeform 59">
                <a:extLst>
                  <a:ext uri="{FF2B5EF4-FFF2-40B4-BE49-F238E27FC236}">
                    <a16:creationId xmlns:a16="http://schemas.microsoft.com/office/drawing/2014/main" id="{EDF3605A-A6D8-4ED7-BBDF-F8C3606C94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845009" y="3432181"/>
                <a:ext cx="418894" cy="472944"/>
              </a:xfrm>
              <a:custGeom>
                <a:avLst/>
                <a:gdLst>
                  <a:gd name="T0" fmla="*/ 2147483646 w 216"/>
                  <a:gd name="T1" fmla="*/ 2147483646 h 244"/>
                  <a:gd name="T2" fmla="*/ 2147483646 w 216"/>
                  <a:gd name="T3" fmla="*/ 2147483646 h 244"/>
                  <a:gd name="T4" fmla="*/ 2147483646 w 216"/>
                  <a:gd name="T5" fmla="*/ 2147483646 h 244"/>
                  <a:gd name="T6" fmla="*/ 2147483646 w 216"/>
                  <a:gd name="T7" fmla="*/ 2147483646 h 244"/>
                  <a:gd name="T8" fmla="*/ 2147483646 w 216"/>
                  <a:gd name="T9" fmla="*/ 2147483646 h 244"/>
                  <a:gd name="T10" fmla="*/ 2147483646 w 216"/>
                  <a:gd name="T11" fmla="*/ 2147483646 h 244"/>
                  <a:gd name="T12" fmla="*/ 2147483646 w 216"/>
                  <a:gd name="T13" fmla="*/ 2147483646 h 244"/>
                  <a:gd name="T14" fmla="*/ 2147483646 w 216"/>
                  <a:gd name="T15" fmla="*/ 2147483646 h 244"/>
                  <a:gd name="T16" fmla="*/ 2147483646 w 216"/>
                  <a:gd name="T17" fmla="*/ 2147483646 h 244"/>
                  <a:gd name="T18" fmla="*/ 2147483646 w 216"/>
                  <a:gd name="T19" fmla="*/ 2147483646 h 244"/>
                  <a:gd name="T20" fmla="*/ 2147483646 w 216"/>
                  <a:gd name="T21" fmla="*/ 2147483646 h 244"/>
                  <a:gd name="T22" fmla="*/ 2147483646 w 216"/>
                  <a:gd name="T23" fmla="*/ 2147483646 h 244"/>
                  <a:gd name="T24" fmla="*/ 2147483646 w 216"/>
                  <a:gd name="T25" fmla="*/ 2147483646 h 244"/>
                  <a:gd name="T26" fmla="*/ 2147483646 w 216"/>
                  <a:gd name="T27" fmla="*/ 2147483646 h 244"/>
                  <a:gd name="T28" fmla="*/ 2147483646 w 216"/>
                  <a:gd name="T29" fmla="*/ 2147483646 h 244"/>
                  <a:gd name="T30" fmla="*/ 2147483646 w 216"/>
                  <a:gd name="T31" fmla="*/ 2147483646 h 244"/>
                  <a:gd name="T32" fmla="*/ 2147483646 w 216"/>
                  <a:gd name="T33" fmla="*/ 2147483646 h 244"/>
                  <a:gd name="T34" fmla="*/ 2147483646 w 216"/>
                  <a:gd name="T35" fmla="*/ 2147483646 h 244"/>
                  <a:gd name="T36" fmla="*/ 2147483646 w 216"/>
                  <a:gd name="T37" fmla="*/ 2147483646 h 244"/>
                  <a:gd name="T38" fmla="*/ 2147483646 w 216"/>
                  <a:gd name="T39" fmla="*/ 2147483646 h 244"/>
                  <a:gd name="T40" fmla="*/ 2147483646 w 216"/>
                  <a:gd name="T41" fmla="*/ 2147483646 h 244"/>
                  <a:gd name="T42" fmla="*/ 2147483646 w 216"/>
                  <a:gd name="T43" fmla="*/ 2147483646 h 244"/>
                  <a:gd name="T44" fmla="*/ 2147483646 w 216"/>
                  <a:gd name="T45" fmla="*/ 2147483646 h 244"/>
                  <a:gd name="T46" fmla="*/ 2147483646 w 216"/>
                  <a:gd name="T47" fmla="*/ 2147483646 h 244"/>
                  <a:gd name="T48" fmla="*/ 2147483646 w 216"/>
                  <a:gd name="T49" fmla="*/ 2147483646 h 244"/>
                  <a:gd name="T50" fmla="*/ 2147483646 w 216"/>
                  <a:gd name="T51" fmla="*/ 2147483646 h 244"/>
                  <a:gd name="T52" fmla="*/ 2147483646 w 216"/>
                  <a:gd name="T53" fmla="*/ 2147483646 h 244"/>
                  <a:gd name="T54" fmla="*/ 2147483646 w 216"/>
                  <a:gd name="T55" fmla="*/ 2147483646 h 244"/>
                  <a:gd name="T56" fmla="*/ 2147483646 w 216"/>
                  <a:gd name="T57" fmla="*/ 2147483646 h 244"/>
                  <a:gd name="T58" fmla="*/ 2147483646 w 216"/>
                  <a:gd name="T59" fmla="*/ 2147483646 h 244"/>
                  <a:gd name="T60" fmla="*/ 2147483646 w 216"/>
                  <a:gd name="T61" fmla="*/ 2147483646 h 244"/>
                  <a:gd name="T62" fmla="*/ 2147483646 w 216"/>
                  <a:gd name="T63" fmla="*/ 2147483646 h 244"/>
                  <a:gd name="T64" fmla="*/ 2147483646 w 216"/>
                  <a:gd name="T65" fmla="*/ 2147483646 h 244"/>
                  <a:gd name="T66" fmla="*/ 2147483646 w 216"/>
                  <a:gd name="T67" fmla="*/ 2147483646 h 244"/>
                  <a:gd name="T68" fmla="*/ 0 w 216"/>
                  <a:gd name="T69" fmla="*/ 2147483646 h 244"/>
                  <a:gd name="T70" fmla="*/ 0 w 216"/>
                  <a:gd name="T71" fmla="*/ 2147483646 h 244"/>
                  <a:gd name="T72" fmla="*/ 2147483646 w 216"/>
                  <a:gd name="T73" fmla="*/ 0 h 244"/>
                  <a:gd name="T74" fmla="*/ 2147483646 w 216"/>
                  <a:gd name="T75" fmla="*/ 0 h 244"/>
                  <a:gd name="T76" fmla="*/ 2147483646 w 216"/>
                  <a:gd name="T77" fmla="*/ 0 h 244"/>
                  <a:gd name="T78" fmla="*/ 2147483646 w 216"/>
                  <a:gd name="T79" fmla="*/ 2147483646 h 244"/>
                  <a:gd name="T80" fmla="*/ 2147483646 w 216"/>
                  <a:gd name="T81" fmla="*/ 2147483646 h 244"/>
                  <a:gd name="T82" fmla="*/ 2147483646 w 216"/>
                  <a:gd name="T83" fmla="*/ 2147483646 h 244"/>
                  <a:gd name="T84" fmla="*/ 2147483646 w 216"/>
                  <a:gd name="T85" fmla="*/ 2147483646 h 244"/>
                  <a:gd name="T86" fmla="*/ 2147483646 w 216"/>
                  <a:gd name="T87" fmla="*/ 2147483646 h 244"/>
                  <a:gd name="T88" fmla="*/ 2147483646 w 216"/>
                  <a:gd name="T89" fmla="*/ 2147483646 h 244"/>
                  <a:gd name="T90" fmla="*/ 2147483646 w 216"/>
                  <a:gd name="T91" fmla="*/ 2147483646 h 244"/>
                  <a:gd name="T92" fmla="*/ 2147483646 w 216"/>
                  <a:gd name="T93" fmla="*/ 2147483646 h 244"/>
                  <a:gd name="T94" fmla="*/ 2147483646 w 216"/>
                  <a:gd name="T95" fmla="*/ 2147483646 h 244"/>
                  <a:gd name="T96" fmla="*/ 2147483646 w 216"/>
                  <a:gd name="T97" fmla="*/ 2147483646 h 244"/>
                  <a:gd name="T98" fmla="*/ 2147483646 w 216"/>
                  <a:gd name="T99" fmla="*/ 0 h 244"/>
                  <a:gd name="T100" fmla="*/ 2147483646 w 216"/>
                  <a:gd name="T101" fmla="*/ 2147483646 h 244"/>
                  <a:gd name="T102" fmla="*/ 2147483646 w 216"/>
                  <a:gd name="T103" fmla="*/ 2147483646 h 244"/>
                  <a:gd name="T104" fmla="*/ 2147483646 w 216"/>
                  <a:gd name="T105" fmla="*/ 2147483646 h 2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6" h="244">
                    <a:moveTo>
                      <a:pt x="212" y="192"/>
                    </a:moveTo>
                    <a:cubicBezTo>
                      <a:pt x="197" y="208"/>
                      <a:pt x="197" y="208"/>
                      <a:pt x="197" y="208"/>
                    </a:cubicBezTo>
                    <a:cubicBezTo>
                      <a:pt x="212" y="224"/>
                      <a:pt x="212" y="224"/>
                      <a:pt x="212" y="224"/>
                    </a:cubicBezTo>
                    <a:cubicBezTo>
                      <a:pt x="215" y="226"/>
                      <a:pt x="216" y="229"/>
                      <a:pt x="216" y="232"/>
                    </a:cubicBezTo>
                    <a:cubicBezTo>
                      <a:pt x="216" y="239"/>
                      <a:pt x="211" y="244"/>
                      <a:pt x="204" y="244"/>
                    </a:cubicBezTo>
                    <a:cubicBezTo>
                      <a:pt x="201" y="244"/>
                      <a:pt x="198" y="243"/>
                      <a:pt x="196" y="240"/>
                    </a:cubicBezTo>
                    <a:cubicBezTo>
                      <a:pt x="180" y="225"/>
                      <a:pt x="180" y="225"/>
                      <a:pt x="180" y="225"/>
                    </a:cubicBezTo>
                    <a:cubicBezTo>
                      <a:pt x="164" y="240"/>
                      <a:pt x="164" y="240"/>
                      <a:pt x="164" y="240"/>
                    </a:cubicBezTo>
                    <a:cubicBezTo>
                      <a:pt x="162" y="243"/>
                      <a:pt x="159" y="244"/>
                      <a:pt x="156" y="244"/>
                    </a:cubicBezTo>
                    <a:cubicBezTo>
                      <a:pt x="149" y="244"/>
                      <a:pt x="144" y="239"/>
                      <a:pt x="144" y="232"/>
                    </a:cubicBezTo>
                    <a:cubicBezTo>
                      <a:pt x="144" y="229"/>
                      <a:pt x="145" y="226"/>
                      <a:pt x="148" y="224"/>
                    </a:cubicBezTo>
                    <a:cubicBezTo>
                      <a:pt x="163" y="208"/>
                      <a:pt x="163" y="208"/>
                      <a:pt x="163" y="208"/>
                    </a:cubicBezTo>
                    <a:cubicBezTo>
                      <a:pt x="148" y="192"/>
                      <a:pt x="148" y="192"/>
                      <a:pt x="148" y="192"/>
                    </a:cubicBezTo>
                    <a:cubicBezTo>
                      <a:pt x="145" y="190"/>
                      <a:pt x="144" y="187"/>
                      <a:pt x="144" y="184"/>
                    </a:cubicBezTo>
                    <a:cubicBezTo>
                      <a:pt x="144" y="177"/>
                      <a:pt x="149" y="172"/>
                      <a:pt x="156" y="172"/>
                    </a:cubicBezTo>
                    <a:cubicBezTo>
                      <a:pt x="159" y="172"/>
                      <a:pt x="162" y="173"/>
                      <a:pt x="164" y="176"/>
                    </a:cubicBezTo>
                    <a:cubicBezTo>
                      <a:pt x="180" y="191"/>
                      <a:pt x="180" y="191"/>
                      <a:pt x="180" y="191"/>
                    </a:cubicBezTo>
                    <a:cubicBezTo>
                      <a:pt x="196" y="176"/>
                      <a:pt x="196" y="176"/>
                      <a:pt x="196" y="176"/>
                    </a:cubicBezTo>
                    <a:cubicBezTo>
                      <a:pt x="198" y="173"/>
                      <a:pt x="201" y="172"/>
                      <a:pt x="204" y="172"/>
                    </a:cubicBezTo>
                    <a:cubicBezTo>
                      <a:pt x="211" y="172"/>
                      <a:pt x="216" y="177"/>
                      <a:pt x="216" y="184"/>
                    </a:cubicBezTo>
                    <a:cubicBezTo>
                      <a:pt x="216" y="187"/>
                      <a:pt x="215" y="190"/>
                      <a:pt x="212" y="192"/>
                    </a:cubicBezTo>
                    <a:moveTo>
                      <a:pt x="176" y="170"/>
                    </a:moveTo>
                    <a:cubicBezTo>
                      <a:pt x="176" y="170"/>
                      <a:pt x="176" y="170"/>
                      <a:pt x="176" y="170"/>
                    </a:cubicBezTo>
                    <a:cubicBezTo>
                      <a:pt x="173" y="167"/>
                      <a:pt x="173" y="167"/>
                      <a:pt x="173" y="167"/>
                    </a:cubicBezTo>
                    <a:cubicBezTo>
                      <a:pt x="173" y="167"/>
                      <a:pt x="173" y="167"/>
                      <a:pt x="173" y="167"/>
                    </a:cubicBezTo>
                    <a:cubicBezTo>
                      <a:pt x="169" y="163"/>
                      <a:pt x="163" y="160"/>
                      <a:pt x="156" y="160"/>
                    </a:cubicBezTo>
                    <a:cubicBezTo>
                      <a:pt x="143" y="160"/>
                      <a:pt x="132" y="171"/>
                      <a:pt x="132" y="184"/>
                    </a:cubicBezTo>
                    <a:cubicBezTo>
                      <a:pt x="132" y="191"/>
                      <a:pt x="135" y="197"/>
                      <a:pt x="139" y="201"/>
                    </a:cubicBezTo>
                    <a:cubicBezTo>
                      <a:pt x="146" y="208"/>
                      <a:pt x="146" y="208"/>
                      <a:pt x="146" y="208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35" y="219"/>
                      <a:pt x="132" y="225"/>
                      <a:pt x="132" y="232"/>
                    </a:cubicBezTo>
                    <a:cubicBezTo>
                      <a:pt x="124" y="232"/>
                      <a:pt x="124" y="232"/>
                      <a:pt x="124" y="232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5" y="232"/>
                      <a:pt x="0" y="227"/>
                      <a:pt x="0" y="22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81"/>
                      <a:pt x="87" y="92"/>
                      <a:pt x="100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6" y="160"/>
                      <a:pt x="176" y="160"/>
                      <a:pt x="176" y="160"/>
                    </a:cubicBezTo>
                    <a:lnTo>
                      <a:pt x="176" y="170"/>
                    </a:lnTo>
                    <a:close/>
                    <a:moveTo>
                      <a:pt x="100" y="80"/>
                    </a:moveTo>
                    <a:cubicBezTo>
                      <a:pt x="93" y="80"/>
                      <a:pt x="88" y="75"/>
                      <a:pt x="88" y="68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24" y="80"/>
                      <a:pt x="124" y="80"/>
                      <a:pt x="124" y="80"/>
                    </a:cubicBezTo>
                    <a:lnTo>
                      <a:pt x="100" y="8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8" name="Freeform 60">
                <a:extLst>
                  <a:ext uri="{FF2B5EF4-FFF2-40B4-BE49-F238E27FC236}">
                    <a16:creationId xmlns:a16="http://schemas.microsoft.com/office/drawing/2014/main" id="{ACC354FF-584A-4692-9E49-7B867774FE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76336" y="3432181"/>
                <a:ext cx="418894" cy="457501"/>
              </a:xfrm>
              <a:custGeom>
                <a:avLst/>
                <a:gdLst>
                  <a:gd name="T0" fmla="*/ 2147483646 w 216"/>
                  <a:gd name="T1" fmla="*/ 2147483646 h 236"/>
                  <a:gd name="T2" fmla="*/ 2147483646 w 216"/>
                  <a:gd name="T3" fmla="*/ 2147483646 h 236"/>
                  <a:gd name="T4" fmla="*/ 2147483646 w 216"/>
                  <a:gd name="T5" fmla="*/ 2147483646 h 236"/>
                  <a:gd name="T6" fmla="*/ 2147483646 w 216"/>
                  <a:gd name="T7" fmla="*/ 2147483646 h 236"/>
                  <a:gd name="T8" fmla="*/ 2147483646 w 216"/>
                  <a:gd name="T9" fmla="*/ 2147483646 h 236"/>
                  <a:gd name="T10" fmla="*/ 2147483646 w 216"/>
                  <a:gd name="T11" fmla="*/ 2147483646 h 236"/>
                  <a:gd name="T12" fmla="*/ 2147483646 w 216"/>
                  <a:gd name="T13" fmla="*/ 2147483646 h 236"/>
                  <a:gd name="T14" fmla="*/ 2147483646 w 216"/>
                  <a:gd name="T15" fmla="*/ 2147483646 h 236"/>
                  <a:gd name="T16" fmla="*/ 2147483646 w 216"/>
                  <a:gd name="T17" fmla="*/ 2147483646 h 236"/>
                  <a:gd name="T18" fmla="*/ 2147483646 w 216"/>
                  <a:gd name="T19" fmla="*/ 2147483646 h 236"/>
                  <a:gd name="T20" fmla="*/ 2147483646 w 216"/>
                  <a:gd name="T21" fmla="*/ 2147483646 h 236"/>
                  <a:gd name="T22" fmla="*/ 2147483646 w 216"/>
                  <a:gd name="T23" fmla="*/ 2147483646 h 236"/>
                  <a:gd name="T24" fmla="*/ 2147483646 w 216"/>
                  <a:gd name="T25" fmla="*/ 2147483646 h 236"/>
                  <a:gd name="T26" fmla="*/ 2147483646 w 216"/>
                  <a:gd name="T27" fmla="*/ 2147483646 h 236"/>
                  <a:gd name="T28" fmla="*/ 2147483646 w 216"/>
                  <a:gd name="T29" fmla="*/ 2147483646 h 236"/>
                  <a:gd name="T30" fmla="*/ 2147483646 w 216"/>
                  <a:gd name="T31" fmla="*/ 2147483646 h 236"/>
                  <a:gd name="T32" fmla="*/ 2147483646 w 216"/>
                  <a:gd name="T33" fmla="*/ 2147483646 h 236"/>
                  <a:gd name="T34" fmla="*/ 2147483646 w 216"/>
                  <a:gd name="T35" fmla="*/ 2147483646 h 236"/>
                  <a:gd name="T36" fmla="*/ 2147483646 w 216"/>
                  <a:gd name="T37" fmla="*/ 2147483646 h 236"/>
                  <a:gd name="T38" fmla="*/ 2147483646 w 216"/>
                  <a:gd name="T39" fmla="*/ 2147483646 h 236"/>
                  <a:gd name="T40" fmla="*/ 2147483646 w 216"/>
                  <a:gd name="T41" fmla="*/ 2147483646 h 236"/>
                  <a:gd name="T42" fmla="*/ 0 w 216"/>
                  <a:gd name="T43" fmla="*/ 2147483646 h 236"/>
                  <a:gd name="T44" fmla="*/ 0 w 216"/>
                  <a:gd name="T45" fmla="*/ 2147483646 h 236"/>
                  <a:gd name="T46" fmla="*/ 2147483646 w 216"/>
                  <a:gd name="T47" fmla="*/ 0 h 236"/>
                  <a:gd name="T48" fmla="*/ 2147483646 w 216"/>
                  <a:gd name="T49" fmla="*/ 0 h 236"/>
                  <a:gd name="T50" fmla="*/ 2147483646 w 216"/>
                  <a:gd name="T51" fmla="*/ 0 h 236"/>
                  <a:gd name="T52" fmla="*/ 2147483646 w 216"/>
                  <a:gd name="T53" fmla="*/ 2147483646 h 236"/>
                  <a:gd name="T54" fmla="*/ 2147483646 w 216"/>
                  <a:gd name="T55" fmla="*/ 2147483646 h 236"/>
                  <a:gd name="T56" fmla="*/ 2147483646 w 216"/>
                  <a:gd name="T57" fmla="*/ 2147483646 h 236"/>
                  <a:gd name="T58" fmla="*/ 2147483646 w 216"/>
                  <a:gd name="T59" fmla="*/ 2147483646 h 236"/>
                  <a:gd name="T60" fmla="*/ 2147483646 w 216"/>
                  <a:gd name="T61" fmla="*/ 2147483646 h 236"/>
                  <a:gd name="T62" fmla="*/ 2147483646 w 216"/>
                  <a:gd name="T63" fmla="*/ 2147483646 h 236"/>
                  <a:gd name="T64" fmla="*/ 2147483646 w 216"/>
                  <a:gd name="T65" fmla="*/ 2147483646 h 236"/>
                  <a:gd name="T66" fmla="*/ 2147483646 w 216"/>
                  <a:gd name="T67" fmla="*/ 2147483646 h 236"/>
                  <a:gd name="T68" fmla="*/ 2147483646 w 216"/>
                  <a:gd name="T69" fmla="*/ 2147483646 h 236"/>
                  <a:gd name="T70" fmla="*/ 2147483646 w 216"/>
                  <a:gd name="T71" fmla="*/ 2147483646 h 236"/>
                  <a:gd name="T72" fmla="*/ 2147483646 w 216"/>
                  <a:gd name="T73" fmla="*/ 0 h 236"/>
                  <a:gd name="T74" fmla="*/ 2147483646 w 216"/>
                  <a:gd name="T75" fmla="*/ 2147483646 h 236"/>
                  <a:gd name="T76" fmla="*/ 2147483646 w 216"/>
                  <a:gd name="T77" fmla="*/ 2147483646 h 236"/>
                  <a:gd name="T78" fmla="*/ 2147483646 w 216"/>
                  <a:gd name="T79" fmla="*/ 2147483646 h 2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6" h="236">
                    <a:moveTo>
                      <a:pt x="212" y="200"/>
                    </a:moveTo>
                    <a:cubicBezTo>
                      <a:pt x="180" y="232"/>
                      <a:pt x="180" y="232"/>
                      <a:pt x="180" y="232"/>
                    </a:cubicBezTo>
                    <a:cubicBezTo>
                      <a:pt x="178" y="235"/>
                      <a:pt x="175" y="236"/>
                      <a:pt x="172" y="236"/>
                    </a:cubicBezTo>
                    <a:cubicBezTo>
                      <a:pt x="169" y="236"/>
                      <a:pt x="166" y="235"/>
                      <a:pt x="164" y="232"/>
                    </a:cubicBezTo>
                    <a:cubicBezTo>
                      <a:pt x="148" y="216"/>
                      <a:pt x="148" y="216"/>
                      <a:pt x="148" y="216"/>
                    </a:cubicBezTo>
                    <a:cubicBezTo>
                      <a:pt x="145" y="214"/>
                      <a:pt x="144" y="211"/>
                      <a:pt x="144" y="208"/>
                    </a:cubicBezTo>
                    <a:cubicBezTo>
                      <a:pt x="144" y="201"/>
                      <a:pt x="149" y="196"/>
                      <a:pt x="156" y="196"/>
                    </a:cubicBezTo>
                    <a:cubicBezTo>
                      <a:pt x="159" y="196"/>
                      <a:pt x="162" y="197"/>
                      <a:pt x="164" y="200"/>
                    </a:cubicBezTo>
                    <a:cubicBezTo>
                      <a:pt x="172" y="207"/>
                      <a:pt x="172" y="207"/>
                      <a:pt x="172" y="207"/>
                    </a:cubicBezTo>
                    <a:cubicBezTo>
                      <a:pt x="196" y="184"/>
                      <a:pt x="196" y="184"/>
                      <a:pt x="196" y="184"/>
                    </a:cubicBezTo>
                    <a:cubicBezTo>
                      <a:pt x="198" y="181"/>
                      <a:pt x="201" y="180"/>
                      <a:pt x="204" y="180"/>
                    </a:cubicBezTo>
                    <a:cubicBezTo>
                      <a:pt x="211" y="180"/>
                      <a:pt x="216" y="185"/>
                      <a:pt x="216" y="192"/>
                    </a:cubicBezTo>
                    <a:cubicBezTo>
                      <a:pt x="216" y="195"/>
                      <a:pt x="215" y="198"/>
                      <a:pt x="212" y="200"/>
                    </a:cubicBezTo>
                    <a:moveTo>
                      <a:pt x="176" y="186"/>
                    </a:moveTo>
                    <a:cubicBezTo>
                      <a:pt x="172" y="190"/>
                      <a:pt x="172" y="190"/>
                      <a:pt x="172" y="190"/>
                    </a:cubicBezTo>
                    <a:cubicBezTo>
                      <a:pt x="168" y="186"/>
                      <a:pt x="162" y="184"/>
                      <a:pt x="156" y="184"/>
                    </a:cubicBezTo>
                    <a:cubicBezTo>
                      <a:pt x="143" y="184"/>
                      <a:pt x="132" y="195"/>
                      <a:pt x="132" y="208"/>
                    </a:cubicBezTo>
                    <a:cubicBezTo>
                      <a:pt x="132" y="215"/>
                      <a:pt x="135" y="221"/>
                      <a:pt x="139" y="225"/>
                    </a:cubicBezTo>
                    <a:cubicBezTo>
                      <a:pt x="146" y="232"/>
                      <a:pt x="146" y="232"/>
                      <a:pt x="146" y="232"/>
                    </a:cubicBezTo>
                    <a:cubicBezTo>
                      <a:pt x="104" y="232"/>
                      <a:pt x="104" y="232"/>
                      <a:pt x="104" y="232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5" y="232"/>
                      <a:pt x="0" y="227"/>
                      <a:pt x="0" y="22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81"/>
                      <a:pt x="87" y="92"/>
                      <a:pt x="100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6" y="164"/>
                      <a:pt x="176" y="164"/>
                      <a:pt x="176" y="164"/>
                    </a:cubicBezTo>
                    <a:lnTo>
                      <a:pt x="176" y="186"/>
                    </a:lnTo>
                    <a:close/>
                    <a:moveTo>
                      <a:pt x="100" y="80"/>
                    </a:moveTo>
                    <a:cubicBezTo>
                      <a:pt x="93" y="80"/>
                      <a:pt x="88" y="75"/>
                      <a:pt x="88" y="68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24" y="80"/>
                      <a:pt x="124" y="80"/>
                      <a:pt x="124" y="80"/>
                    </a:cubicBezTo>
                    <a:lnTo>
                      <a:pt x="100" y="8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59" name="Freeform 61">
                <a:extLst>
                  <a:ext uri="{FF2B5EF4-FFF2-40B4-BE49-F238E27FC236}">
                    <a16:creationId xmlns:a16="http://schemas.microsoft.com/office/drawing/2014/main" id="{4469DDDD-CBCF-454D-92B3-5E159A5022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05733" y="3432181"/>
                <a:ext cx="411171" cy="449779"/>
              </a:xfrm>
              <a:custGeom>
                <a:avLst/>
                <a:gdLst>
                  <a:gd name="T0" fmla="*/ 2147483646 w 212"/>
                  <a:gd name="T1" fmla="*/ 2147483646 h 232"/>
                  <a:gd name="T2" fmla="*/ 2147483646 w 212"/>
                  <a:gd name="T3" fmla="*/ 2147483646 h 232"/>
                  <a:gd name="T4" fmla="*/ 2147483646 w 212"/>
                  <a:gd name="T5" fmla="*/ 2147483646 h 232"/>
                  <a:gd name="T6" fmla="*/ 2147483646 w 212"/>
                  <a:gd name="T7" fmla="*/ 2147483646 h 232"/>
                  <a:gd name="T8" fmla="*/ 2147483646 w 212"/>
                  <a:gd name="T9" fmla="*/ 2147483646 h 232"/>
                  <a:gd name="T10" fmla="*/ 2147483646 w 212"/>
                  <a:gd name="T11" fmla="*/ 2147483646 h 232"/>
                  <a:gd name="T12" fmla="*/ 2147483646 w 212"/>
                  <a:gd name="T13" fmla="*/ 2147483646 h 232"/>
                  <a:gd name="T14" fmla="*/ 2147483646 w 212"/>
                  <a:gd name="T15" fmla="*/ 2147483646 h 232"/>
                  <a:gd name="T16" fmla="*/ 2147483646 w 212"/>
                  <a:gd name="T17" fmla="*/ 2147483646 h 232"/>
                  <a:gd name="T18" fmla="*/ 2147483646 w 212"/>
                  <a:gd name="T19" fmla="*/ 2147483646 h 232"/>
                  <a:gd name="T20" fmla="*/ 2147483646 w 212"/>
                  <a:gd name="T21" fmla="*/ 2147483646 h 232"/>
                  <a:gd name="T22" fmla="*/ 2147483646 w 212"/>
                  <a:gd name="T23" fmla="*/ 2147483646 h 232"/>
                  <a:gd name="T24" fmla="*/ 2147483646 w 212"/>
                  <a:gd name="T25" fmla="*/ 2147483646 h 232"/>
                  <a:gd name="T26" fmla="*/ 2147483646 w 212"/>
                  <a:gd name="T27" fmla="*/ 2147483646 h 232"/>
                  <a:gd name="T28" fmla="*/ 2147483646 w 212"/>
                  <a:gd name="T29" fmla="*/ 2147483646 h 232"/>
                  <a:gd name="T30" fmla="*/ 2147483646 w 212"/>
                  <a:gd name="T31" fmla="*/ 2147483646 h 232"/>
                  <a:gd name="T32" fmla="*/ 2147483646 w 212"/>
                  <a:gd name="T33" fmla="*/ 2147483646 h 232"/>
                  <a:gd name="T34" fmla="*/ 2147483646 w 212"/>
                  <a:gd name="T35" fmla="*/ 2147483646 h 232"/>
                  <a:gd name="T36" fmla="*/ 0 w 212"/>
                  <a:gd name="T37" fmla="*/ 2147483646 h 232"/>
                  <a:gd name="T38" fmla="*/ 0 w 212"/>
                  <a:gd name="T39" fmla="*/ 2147483646 h 232"/>
                  <a:gd name="T40" fmla="*/ 2147483646 w 212"/>
                  <a:gd name="T41" fmla="*/ 0 h 232"/>
                  <a:gd name="T42" fmla="*/ 2147483646 w 212"/>
                  <a:gd name="T43" fmla="*/ 0 h 232"/>
                  <a:gd name="T44" fmla="*/ 2147483646 w 212"/>
                  <a:gd name="T45" fmla="*/ 0 h 232"/>
                  <a:gd name="T46" fmla="*/ 2147483646 w 212"/>
                  <a:gd name="T47" fmla="*/ 0 h 232"/>
                  <a:gd name="T48" fmla="*/ 2147483646 w 212"/>
                  <a:gd name="T49" fmla="*/ 2147483646 h 232"/>
                  <a:gd name="T50" fmla="*/ 2147483646 w 212"/>
                  <a:gd name="T51" fmla="*/ 2147483646 h 232"/>
                  <a:gd name="T52" fmla="*/ 2147483646 w 212"/>
                  <a:gd name="T53" fmla="*/ 2147483646 h 232"/>
                  <a:gd name="T54" fmla="*/ 2147483646 w 212"/>
                  <a:gd name="T55" fmla="*/ 2147483646 h 232"/>
                  <a:gd name="T56" fmla="*/ 2147483646 w 212"/>
                  <a:gd name="T57" fmla="*/ 2147483646 h 232"/>
                  <a:gd name="T58" fmla="*/ 2147483646 w 212"/>
                  <a:gd name="T59" fmla="*/ 2147483646 h 232"/>
                  <a:gd name="T60" fmla="*/ 2147483646 w 212"/>
                  <a:gd name="T61" fmla="*/ 2147483646 h 232"/>
                  <a:gd name="T62" fmla="*/ 2147483646 w 212"/>
                  <a:gd name="T63" fmla="*/ 2147483646 h 232"/>
                  <a:gd name="T64" fmla="*/ 2147483646 w 212"/>
                  <a:gd name="T65" fmla="*/ 2147483646 h 232"/>
                  <a:gd name="T66" fmla="*/ 2147483646 w 212"/>
                  <a:gd name="T67" fmla="*/ 0 h 232"/>
                  <a:gd name="T68" fmla="*/ 2147483646 w 212"/>
                  <a:gd name="T69" fmla="*/ 2147483646 h 232"/>
                  <a:gd name="T70" fmla="*/ 2147483646 w 212"/>
                  <a:gd name="T71" fmla="*/ 2147483646 h 232"/>
                  <a:gd name="T72" fmla="*/ 2147483646 w 212"/>
                  <a:gd name="T73" fmla="*/ 2147483646 h 2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2" h="232">
                    <a:moveTo>
                      <a:pt x="200" y="220"/>
                    </a:moveTo>
                    <a:cubicBezTo>
                      <a:pt x="188" y="220"/>
                      <a:pt x="188" y="220"/>
                      <a:pt x="188" y="220"/>
                    </a:cubicBezTo>
                    <a:cubicBezTo>
                      <a:pt x="164" y="220"/>
                      <a:pt x="164" y="220"/>
                      <a:pt x="164" y="220"/>
                    </a:cubicBezTo>
                    <a:cubicBezTo>
                      <a:pt x="152" y="220"/>
                      <a:pt x="152" y="220"/>
                      <a:pt x="152" y="220"/>
                    </a:cubicBezTo>
                    <a:cubicBezTo>
                      <a:pt x="145" y="220"/>
                      <a:pt x="140" y="215"/>
                      <a:pt x="140" y="208"/>
                    </a:cubicBezTo>
                    <a:cubicBezTo>
                      <a:pt x="140" y="201"/>
                      <a:pt x="145" y="196"/>
                      <a:pt x="152" y="196"/>
                    </a:cubicBezTo>
                    <a:cubicBezTo>
                      <a:pt x="160" y="196"/>
                      <a:pt x="160" y="196"/>
                      <a:pt x="160" y="196"/>
                    </a:cubicBezTo>
                    <a:cubicBezTo>
                      <a:pt x="164" y="196"/>
                      <a:pt x="164" y="196"/>
                      <a:pt x="164" y="196"/>
                    </a:cubicBezTo>
                    <a:cubicBezTo>
                      <a:pt x="188" y="196"/>
                      <a:pt x="188" y="196"/>
                      <a:pt x="188" y="196"/>
                    </a:cubicBezTo>
                    <a:cubicBezTo>
                      <a:pt x="200" y="196"/>
                      <a:pt x="200" y="196"/>
                      <a:pt x="200" y="196"/>
                    </a:cubicBezTo>
                    <a:cubicBezTo>
                      <a:pt x="207" y="196"/>
                      <a:pt x="212" y="201"/>
                      <a:pt x="212" y="208"/>
                    </a:cubicBezTo>
                    <a:cubicBezTo>
                      <a:pt x="212" y="215"/>
                      <a:pt x="207" y="220"/>
                      <a:pt x="200" y="220"/>
                    </a:cubicBezTo>
                    <a:moveTo>
                      <a:pt x="176" y="160"/>
                    </a:moveTo>
                    <a:cubicBezTo>
                      <a:pt x="176" y="184"/>
                      <a:pt x="176" y="184"/>
                      <a:pt x="176" y="184"/>
                    </a:cubicBezTo>
                    <a:cubicBezTo>
                      <a:pt x="152" y="184"/>
                      <a:pt x="152" y="184"/>
                      <a:pt x="152" y="184"/>
                    </a:cubicBezTo>
                    <a:cubicBezTo>
                      <a:pt x="139" y="184"/>
                      <a:pt x="128" y="195"/>
                      <a:pt x="128" y="208"/>
                    </a:cubicBezTo>
                    <a:cubicBezTo>
                      <a:pt x="128" y="221"/>
                      <a:pt x="139" y="232"/>
                      <a:pt x="152" y="232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5" y="232"/>
                      <a:pt x="0" y="227"/>
                      <a:pt x="0" y="22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81"/>
                      <a:pt x="87" y="92"/>
                      <a:pt x="100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76" y="92"/>
                      <a:pt x="176" y="92"/>
                      <a:pt x="176" y="92"/>
                    </a:cubicBezTo>
                    <a:lnTo>
                      <a:pt x="176" y="160"/>
                    </a:lnTo>
                    <a:close/>
                    <a:moveTo>
                      <a:pt x="100" y="80"/>
                    </a:moveTo>
                    <a:cubicBezTo>
                      <a:pt x="93" y="80"/>
                      <a:pt x="88" y="75"/>
                      <a:pt x="88" y="68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24" y="80"/>
                      <a:pt x="124" y="80"/>
                      <a:pt x="124" y="80"/>
                    </a:cubicBezTo>
                    <a:lnTo>
                      <a:pt x="100" y="8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0" name="Freeform 62">
                <a:extLst>
                  <a:ext uri="{FF2B5EF4-FFF2-40B4-BE49-F238E27FC236}">
                    <a16:creationId xmlns:a16="http://schemas.microsoft.com/office/drawing/2014/main" id="{4401A9B9-C126-4950-9B92-4F898C171A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235129" y="3432181"/>
                <a:ext cx="413102" cy="472944"/>
              </a:xfrm>
              <a:custGeom>
                <a:avLst/>
                <a:gdLst>
                  <a:gd name="T0" fmla="*/ 2147483646 w 212"/>
                  <a:gd name="T1" fmla="*/ 2147483646 h 244"/>
                  <a:gd name="T2" fmla="*/ 2147483646 w 212"/>
                  <a:gd name="T3" fmla="*/ 2147483646 h 244"/>
                  <a:gd name="T4" fmla="*/ 2147483646 w 212"/>
                  <a:gd name="T5" fmla="*/ 2147483646 h 244"/>
                  <a:gd name="T6" fmla="*/ 2147483646 w 212"/>
                  <a:gd name="T7" fmla="*/ 2147483646 h 244"/>
                  <a:gd name="T8" fmla="*/ 2147483646 w 212"/>
                  <a:gd name="T9" fmla="*/ 2147483646 h 244"/>
                  <a:gd name="T10" fmla="*/ 2147483646 w 212"/>
                  <a:gd name="T11" fmla="*/ 2147483646 h 244"/>
                  <a:gd name="T12" fmla="*/ 2147483646 w 212"/>
                  <a:gd name="T13" fmla="*/ 2147483646 h 244"/>
                  <a:gd name="T14" fmla="*/ 2147483646 w 212"/>
                  <a:gd name="T15" fmla="*/ 2147483646 h 244"/>
                  <a:gd name="T16" fmla="*/ 2147483646 w 212"/>
                  <a:gd name="T17" fmla="*/ 2147483646 h 244"/>
                  <a:gd name="T18" fmla="*/ 2147483646 w 212"/>
                  <a:gd name="T19" fmla="*/ 2147483646 h 244"/>
                  <a:gd name="T20" fmla="*/ 2147483646 w 212"/>
                  <a:gd name="T21" fmla="*/ 2147483646 h 244"/>
                  <a:gd name="T22" fmla="*/ 2147483646 w 212"/>
                  <a:gd name="T23" fmla="*/ 2147483646 h 244"/>
                  <a:gd name="T24" fmla="*/ 2147483646 w 212"/>
                  <a:gd name="T25" fmla="*/ 2147483646 h 244"/>
                  <a:gd name="T26" fmla="*/ 2147483646 w 212"/>
                  <a:gd name="T27" fmla="*/ 2147483646 h 244"/>
                  <a:gd name="T28" fmla="*/ 2147483646 w 212"/>
                  <a:gd name="T29" fmla="*/ 2147483646 h 244"/>
                  <a:gd name="T30" fmla="*/ 2147483646 w 212"/>
                  <a:gd name="T31" fmla="*/ 2147483646 h 244"/>
                  <a:gd name="T32" fmla="*/ 2147483646 w 212"/>
                  <a:gd name="T33" fmla="*/ 2147483646 h 244"/>
                  <a:gd name="T34" fmla="*/ 2147483646 w 212"/>
                  <a:gd name="T35" fmla="*/ 2147483646 h 244"/>
                  <a:gd name="T36" fmla="*/ 2147483646 w 212"/>
                  <a:gd name="T37" fmla="*/ 2147483646 h 244"/>
                  <a:gd name="T38" fmla="*/ 2147483646 w 212"/>
                  <a:gd name="T39" fmla="*/ 2147483646 h 244"/>
                  <a:gd name="T40" fmla="*/ 2147483646 w 212"/>
                  <a:gd name="T41" fmla="*/ 2147483646 h 244"/>
                  <a:gd name="T42" fmla="*/ 0 w 212"/>
                  <a:gd name="T43" fmla="*/ 2147483646 h 244"/>
                  <a:gd name="T44" fmla="*/ 0 w 212"/>
                  <a:gd name="T45" fmla="*/ 2147483646 h 244"/>
                  <a:gd name="T46" fmla="*/ 2147483646 w 212"/>
                  <a:gd name="T47" fmla="*/ 0 h 244"/>
                  <a:gd name="T48" fmla="*/ 2147483646 w 212"/>
                  <a:gd name="T49" fmla="*/ 0 h 244"/>
                  <a:gd name="T50" fmla="*/ 2147483646 w 212"/>
                  <a:gd name="T51" fmla="*/ 0 h 244"/>
                  <a:gd name="T52" fmla="*/ 2147483646 w 212"/>
                  <a:gd name="T53" fmla="*/ 0 h 244"/>
                  <a:gd name="T54" fmla="*/ 2147483646 w 212"/>
                  <a:gd name="T55" fmla="*/ 2147483646 h 244"/>
                  <a:gd name="T56" fmla="*/ 2147483646 w 212"/>
                  <a:gd name="T57" fmla="*/ 2147483646 h 244"/>
                  <a:gd name="T58" fmla="*/ 2147483646 w 212"/>
                  <a:gd name="T59" fmla="*/ 2147483646 h 244"/>
                  <a:gd name="T60" fmla="*/ 2147483646 w 212"/>
                  <a:gd name="T61" fmla="*/ 2147483646 h 244"/>
                  <a:gd name="T62" fmla="*/ 2147483646 w 212"/>
                  <a:gd name="T63" fmla="*/ 2147483646 h 244"/>
                  <a:gd name="T64" fmla="*/ 2147483646 w 212"/>
                  <a:gd name="T65" fmla="*/ 2147483646 h 244"/>
                  <a:gd name="T66" fmla="*/ 2147483646 w 212"/>
                  <a:gd name="T67" fmla="*/ 2147483646 h 244"/>
                  <a:gd name="T68" fmla="*/ 2147483646 w 212"/>
                  <a:gd name="T69" fmla="*/ 2147483646 h 244"/>
                  <a:gd name="T70" fmla="*/ 2147483646 w 212"/>
                  <a:gd name="T71" fmla="*/ 2147483646 h 244"/>
                  <a:gd name="T72" fmla="*/ 2147483646 w 212"/>
                  <a:gd name="T73" fmla="*/ 2147483646 h 244"/>
                  <a:gd name="T74" fmla="*/ 2147483646 w 212"/>
                  <a:gd name="T75" fmla="*/ 0 h 244"/>
                  <a:gd name="T76" fmla="*/ 2147483646 w 212"/>
                  <a:gd name="T77" fmla="*/ 2147483646 h 244"/>
                  <a:gd name="T78" fmla="*/ 2147483646 w 212"/>
                  <a:gd name="T79" fmla="*/ 2147483646 h 244"/>
                  <a:gd name="T80" fmla="*/ 2147483646 w 212"/>
                  <a:gd name="T81" fmla="*/ 2147483646 h 2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12" h="244">
                    <a:moveTo>
                      <a:pt x="200" y="220"/>
                    </a:moveTo>
                    <a:cubicBezTo>
                      <a:pt x="188" y="220"/>
                      <a:pt x="188" y="220"/>
                      <a:pt x="188" y="220"/>
                    </a:cubicBezTo>
                    <a:cubicBezTo>
                      <a:pt x="188" y="232"/>
                      <a:pt x="188" y="232"/>
                      <a:pt x="188" y="232"/>
                    </a:cubicBezTo>
                    <a:cubicBezTo>
                      <a:pt x="188" y="239"/>
                      <a:pt x="183" y="244"/>
                      <a:pt x="176" y="244"/>
                    </a:cubicBezTo>
                    <a:cubicBezTo>
                      <a:pt x="169" y="244"/>
                      <a:pt x="164" y="239"/>
                      <a:pt x="164" y="232"/>
                    </a:cubicBezTo>
                    <a:cubicBezTo>
                      <a:pt x="164" y="220"/>
                      <a:pt x="164" y="220"/>
                      <a:pt x="164" y="220"/>
                    </a:cubicBezTo>
                    <a:cubicBezTo>
                      <a:pt x="152" y="220"/>
                      <a:pt x="152" y="220"/>
                      <a:pt x="152" y="220"/>
                    </a:cubicBezTo>
                    <a:cubicBezTo>
                      <a:pt x="145" y="220"/>
                      <a:pt x="140" y="215"/>
                      <a:pt x="140" y="208"/>
                    </a:cubicBezTo>
                    <a:cubicBezTo>
                      <a:pt x="140" y="201"/>
                      <a:pt x="145" y="196"/>
                      <a:pt x="152" y="196"/>
                    </a:cubicBezTo>
                    <a:cubicBezTo>
                      <a:pt x="164" y="196"/>
                      <a:pt x="164" y="196"/>
                      <a:pt x="164" y="196"/>
                    </a:cubicBezTo>
                    <a:cubicBezTo>
                      <a:pt x="164" y="184"/>
                      <a:pt x="164" y="184"/>
                      <a:pt x="164" y="184"/>
                    </a:cubicBezTo>
                    <a:cubicBezTo>
                      <a:pt x="164" y="177"/>
                      <a:pt x="169" y="172"/>
                      <a:pt x="176" y="172"/>
                    </a:cubicBezTo>
                    <a:cubicBezTo>
                      <a:pt x="183" y="172"/>
                      <a:pt x="188" y="177"/>
                      <a:pt x="188" y="184"/>
                    </a:cubicBezTo>
                    <a:cubicBezTo>
                      <a:pt x="188" y="196"/>
                      <a:pt x="188" y="196"/>
                      <a:pt x="188" y="196"/>
                    </a:cubicBezTo>
                    <a:cubicBezTo>
                      <a:pt x="200" y="196"/>
                      <a:pt x="200" y="196"/>
                      <a:pt x="200" y="196"/>
                    </a:cubicBezTo>
                    <a:cubicBezTo>
                      <a:pt x="207" y="196"/>
                      <a:pt x="212" y="201"/>
                      <a:pt x="212" y="208"/>
                    </a:cubicBezTo>
                    <a:cubicBezTo>
                      <a:pt x="212" y="215"/>
                      <a:pt x="207" y="220"/>
                      <a:pt x="200" y="220"/>
                    </a:cubicBezTo>
                    <a:moveTo>
                      <a:pt x="152" y="184"/>
                    </a:moveTo>
                    <a:cubicBezTo>
                      <a:pt x="139" y="184"/>
                      <a:pt x="128" y="195"/>
                      <a:pt x="128" y="208"/>
                    </a:cubicBezTo>
                    <a:cubicBezTo>
                      <a:pt x="128" y="221"/>
                      <a:pt x="139" y="232"/>
                      <a:pt x="152" y="232"/>
                    </a:cubicBezTo>
                    <a:cubicBezTo>
                      <a:pt x="12" y="232"/>
                      <a:pt x="12" y="232"/>
                      <a:pt x="12" y="232"/>
                    </a:cubicBezTo>
                    <a:cubicBezTo>
                      <a:pt x="5" y="232"/>
                      <a:pt x="0" y="227"/>
                      <a:pt x="0" y="22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81"/>
                      <a:pt x="87" y="92"/>
                      <a:pt x="100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6" y="160"/>
                      <a:pt x="176" y="160"/>
                      <a:pt x="176" y="160"/>
                    </a:cubicBezTo>
                    <a:cubicBezTo>
                      <a:pt x="163" y="160"/>
                      <a:pt x="152" y="171"/>
                      <a:pt x="152" y="184"/>
                    </a:cubicBezTo>
                    <a:moveTo>
                      <a:pt x="100" y="80"/>
                    </a:moveTo>
                    <a:cubicBezTo>
                      <a:pt x="93" y="80"/>
                      <a:pt x="88" y="75"/>
                      <a:pt x="88" y="68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24" y="80"/>
                      <a:pt x="124" y="80"/>
                      <a:pt x="124" y="80"/>
                    </a:cubicBezTo>
                    <a:lnTo>
                      <a:pt x="100" y="8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1" name="Freeform 63">
                <a:extLst>
                  <a:ext uri="{FF2B5EF4-FFF2-40B4-BE49-F238E27FC236}">
                    <a16:creationId xmlns:a16="http://schemas.microsoft.com/office/drawing/2014/main" id="{8030ADE4-634A-4A98-BB3B-E38E83BEB8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43291" y="3414807"/>
                <a:ext cx="388008" cy="498039"/>
              </a:xfrm>
              <a:custGeom>
                <a:avLst/>
                <a:gdLst>
                  <a:gd name="T0" fmla="*/ 2147483646 w 200"/>
                  <a:gd name="T1" fmla="*/ 2147483646 h 256"/>
                  <a:gd name="T2" fmla="*/ 2147483646 w 200"/>
                  <a:gd name="T3" fmla="*/ 2147483646 h 256"/>
                  <a:gd name="T4" fmla="*/ 2147483646 w 200"/>
                  <a:gd name="T5" fmla="*/ 2147483646 h 256"/>
                  <a:gd name="T6" fmla="*/ 2147483646 w 200"/>
                  <a:gd name="T7" fmla="*/ 2147483646 h 256"/>
                  <a:gd name="T8" fmla="*/ 2147483646 w 200"/>
                  <a:gd name="T9" fmla="*/ 0 h 256"/>
                  <a:gd name="T10" fmla="*/ 2147483646 w 200"/>
                  <a:gd name="T11" fmla="*/ 0 h 256"/>
                  <a:gd name="T12" fmla="*/ 2147483646 w 200"/>
                  <a:gd name="T13" fmla="*/ 2147483646 h 256"/>
                  <a:gd name="T14" fmla="*/ 2147483646 w 200"/>
                  <a:gd name="T15" fmla="*/ 2147483646 h 256"/>
                  <a:gd name="T16" fmla="*/ 2147483646 w 200"/>
                  <a:gd name="T17" fmla="*/ 2147483646 h 256"/>
                  <a:gd name="T18" fmla="*/ 2147483646 w 200"/>
                  <a:gd name="T19" fmla="*/ 2147483646 h 256"/>
                  <a:gd name="T20" fmla="*/ 2147483646 w 200"/>
                  <a:gd name="T21" fmla="*/ 2147483646 h 256"/>
                  <a:gd name="T22" fmla="*/ 2147483646 w 200"/>
                  <a:gd name="T23" fmla="*/ 2147483646 h 256"/>
                  <a:gd name="T24" fmla="*/ 2147483646 w 200"/>
                  <a:gd name="T25" fmla="*/ 2147483646 h 256"/>
                  <a:gd name="T26" fmla="*/ 2147483646 w 200"/>
                  <a:gd name="T27" fmla="*/ 2147483646 h 256"/>
                  <a:gd name="T28" fmla="*/ 2147483646 w 200"/>
                  <a:gd name="T29" fmla="*/ 2147483646 h 256"/>
                  <a:gd name="T30" fmla="*/ 2147483646 w 200"/>
                  <a:gd name="T31" fmla="*/ 2147483646 h 256"/>
                  <a:gd name="T32" fmla="*/ 2147483646 w 200"/>
                  <a:gd name="T33" fmla="*/ 2147483646 h 256"/>
                  <a:gd name="T34" fmla="*/ 2147483646 w 200"/>
                  <a:gd name="T35" fmla="*/ 0 h 256"/>
                  <a:gd name="T36" fmla="*/ 2147483646 w 200"/>
                  <a:gd name="T37" fmla="*/ 2147483646 h 256"/>
                  <a:gd name="T38" fmla="*/ 2147483646 w 200"/>
                  <a:gd name="T39" fmla="*/ 2147483646 h 256"/>
                  <a:gd name="T40" fmla="*/ 2147483646 w 200"/>
                  <a:gd name="T41" fmla="*/ 2147483646 h 256"/>
                  <a:gd name="T42" fmla="*/ 2147483646 w 200"/>
                  <a:gd name="T43" fmla="*/ 2147483646 h 256"/>
                  <a:gd name="T44" fmla="*/ 2147483646 w 200"/>
                  <a:gd name="T45" fmla="*/ 2147483646 h 256"/>
                  <a:gd name="T46" fmla="*/ 2147483646 w 200"/>
                  <a:gd name="T47" fmla="*/ 2147483646 h 256"/>
                  <a:gd name="T48" fmla="*/ 2147483646 w 200"/>
                  <a:gd name="T49" fmla="*/ 2147483646 h 256"/>
                  <a:gd name="T50" fmla="*/ 2147483646 w 200"/>
                  <a:gd name="T51" fmla="*/ 2147483646 h 256"/>
                  <a:gd name="T52" fmla="*/ 2147483646 w 200"/>
                  <a:gd name="T53" fmla="*/ 2147483646 h 256"/>
                  <a:gd name="T54" fmla="*/ 2147483646 w 200"/>
                  <a:gd name="T55" fmla="*/ 2147483646 h 256"/>
                  <a:gd name="T56" fmla="*/ 0 w 200"/>
                  <a:gd name="T57" fmla="*/ 2147483646 h 256"/>
                  <a:gd name="T58" fmla="*/ 0 w 200"/>
                  <a:gd name="T59" fmla="*/ 2147483646 h 256"/>
                  <a:gd name="T60" fmla="*/ 2147483646 w 200"/>
                  <a:gd name="T61" fmla="*/ 2147483646 h 256"/>
                  <a:gd name="T62" fmla="*/ 2147483646 w 200"/>
                  <a:gd name="T63" fmla="*/ 2147483646 h 256"/>
                  <a:gd name="T64" fmla="*/ 2147483646 w 200"/>
                  <a:gd name="T65" fmla="*/ 2147483646 h 256"/>
                  <a:gd name="T66" fmla="*/ 2147483646 w 200"/>
                  <a:gd name="T67" fmla="*/ 2147483646 h 256"/>
                  <a:gd name="T68" fmla="*/ 2147483646 w 200"/>
                  <a:gd name="T69" fmla="*/ 2147483646 h 256"/>
                  <a:gd name="T70" fmla="*/ 2147483646 w 200"/>
                  <a:gd name="T71" fmla="*/ 2147483646 h 25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0" h="256">
                    <a:moveTo>
                      <a:pt x="188" y="232"/>
                    </a:moveTo>
                    <a:cubicBezTo>
                      <a:pt x="36" y="232"/>
                      <a:pt x="36" y="232"/>
                      <a:pt x="36" y="232"/>
                    </a:cubicBezTo>
                    <a:cubicBezTo>
                      <a:pt x="29" y="232"/>
                      <a:pt x="24" y="227"/>
                      <a:pt x="24" y="220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5"/>
                      <a:pt x="29" y="0"/>
                      <a:pt x="36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0" y="44"/>
                      <a:pt x="100" y="44"/>
                      <a:pt x="100" y="44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0" y="81"/>
                      <a:pt x="111" y="92"/>
                      <a:pt x="124" y="92"/>
                    </a:cubicBezTo>
                    <a:cubicBezTo>
                      <a:pt x="148" y="92"/>
                      <a:pt x="148" y="92"/>
                      <a:pt x="148" y="92"/>
                    </a:cubicBezTo>
                    <a:cubicBezTo>
                      <a:pt x="200" y="92"/>
                      <a:pt x="200" y="92"/>
                      <a:pt x="200" y="92"/>
                    </a:cubicBezTo>
                    <a:cubicBezTo>
                      <a:pt x="200" y="188"/>
                      <a:pt x="200" y="188"/>
                      <a:pt x="200" y="188"/>
                    </a:cubicBezTo>
                    <a:cubicBezTo>
                      <a:pt x="200" y="220"/>
                      <a:pt x="200" y="220"/>
                      <a:pt x="200" y="220"/>
                    </a:cubicBezTo>
                    <a:cubicBezTo>
                      <a:pt x="200" y="227"/>
                      <a:pt x="195" y="232"/>
                      <a:pt x="188" y="232"/>
                    </a:cubicBezTo>
                    <a:moveTo>
                      <a:pt x="124" y="80"/>
                    </a:moveTo>
                    <a:cubicBezTo>
                      <a:pt x="117" y="80"/>
                      <a:pt x="112" y="75"/>
                      <a:pt x="112" y="68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200" y="80"/>
                      <a:pt x="200" y="80"/>
                      <a:pt x="200" y="80"/>
                    </a:cubicBezTo>
                    <a:cubicBezTo>
                      <a:pt x="148" y="80"/>
                      <a:pt x="148" y="80"/>
                      <a:pt x="148" y="80"/>
                    </a:cubicBezTo>
                    <a:lnTo>
                      <a:pt x="124" y="80"/>
                    </a:lnTo>
                    <a:close/>
                    <a:moveTo>
                      <a:pt x="45" y="244"/>
                    </a:moveTo>
                    <a:cubicBezTo>
                      <a:pt x="56" y="244"/>
                      <a:pt x="56" y="244"/>
                      <a:pt x="56" y="244"/>
                    </a:cubicBezTo>
                    <a:cubicBezTo>
                      <a:pt x="132" y="244"/>
                      <a:pt x="132" y="244"/>
                      <a:pt x="132" y="244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76" y="244"/>
                      <a:pt x="176" y="244"/>
                      <a:pt x="176" y="244"/>
                    </a:cubicBezTo>
                    <a:cubicBezTo>
                      <a:pt x="176" y="251"/>
                      <a:pt x="171" y="256"/>
                      <a:pt x="164" y="256"/>
                    </a:cubicBezTo>
                    <a:cubicBezTo>
                      <a:pt x="24" y="256"/>
                      <a:pt x="24" y="256"/>
                      <a:pt x="24" y="256"/>
                    </a:cubicBezTo>
                    <a:cubicBezTo>
                      <a:pt x="11" y="256"/>
                      <a:pt x="0" y="245"/>
                      <a:pt x="0" y="23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29"/>
                      <a:pt x="5" y="24"/>
                      <a:pt x="12" y="24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12" y="220"/>
                      <a:pt x="12" y="220"/>
                      <a:pt x="12" y="220"/>
                    </a:cubicBezTo>
                    <a:cubicBezTo>
                      <a:pt x="12" y="233"/>
                      <a:pt x="23" y="244"/>
                      <a:pt x="36" y="244"/>
                    </a:cubicBezTo>
                    <a:lnTo>
                      <a:pt x="45" y="24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2" name="Freeform 64">
                <a:extLst>
                  <a:ext uri="{FF2B5EF4-FFF2-40B4-BE49-F238E27FC236}">
                    <a16:creationId xmlns:a16="http://schemas.microsoft.com/office/drawing/2014/main" id="{818DCBB8-A22B-4861-A765-FACAF789DB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95852" y="3432181"/>
                <a:ext cx="341678" cy="449779"/>
              </a:xfrm>
              <a:custGeom>
                <a:avLst/>
                <a:gdLst>
                  <a:gd name="T0" fmla="*/ 2147483646 w 176"/>
                  <a:gd name="T1" fmla="*/ 2147483646 h 232"/>
                  <a:gd name="T2" fmla="*/ 2147483646 w 176"/>
                  <a:gd name="T3" fmla="*/ 2147483646 h 232"/>
                  <a:gd name="T4" fmla="*/ 0 w 176"/>
                  <a:gd name="T5" fmla="*/ 2147483646 h 232"/>
                  <a:gd name="T6" fmla="*/ 0 w 176"/>
                  <a:gd name="T7" fmla="*/ 2147483646 h 232"/>
                  <a:gd name="T8" fmla="*/ 2147483646 w 176"/>
                  <a:gd name="T9" fmla="*/ 0 h 232"/>
                  <a:gd name="T10" fmla="*/ 2147483646 w 176"/>
                  <a:gd name="T11" fmla="*/ 0 h 232"/>
                  <a:gd name="T12" fmla="*/ 2147483646 w 176"/>
                  <a:gd name="T13" fmla="*/ 2147483646 h 232"/>
                  <a:gd name="T14" fmla="*/ 2147483646 w 176"/>
                  <a:gd name="T15" fmla="*/ 2147483646 h 232"/>
                  <a:gd name="T16" fmla="*/ 2147483646 w 176"/>
                  <a:gd name="T17" fmla="*/ 2147483646 h 232"/>
                  <a:gd name="T18" fmla="*/ 2147483646 w 176"/>
                  <a:gd name="T19" fmla="*/ 2147483646 h 232"/>
                  <a:gd name="T20" fmla="*/ 2147483646 w 176"/>
                  <a:gd name="T21" fmla="*/ 2147483646 h 232"/>
                  <a:gd name="T22" fmla="*/ 2147483646 w 176"/>
                  <a:gd name="T23" fmla="*/ 2147483646 h 232"/>
                  <a:gd name="T24" fmla="*/ 2147483646 w 176"/>
                  <a:gd name="T25" fmla="*/ 2147483646 h 232"/>
                  <a:gd name="T26" fmla="*/ 2147483646 w 176"/>
                  <a:gd name="T27" fmla="*/ 2147483646 h 232"/>
                  <a:gd name="T28" fmla="*/ 2147483646 w 176"/>
                  <a:gd name="T29" fmla="*/ 2147483646 h 232"/>
                  <a:gd name="T30" fmla="*/ 2147483646 w 176"/>
                  <a:gd name="T31" fmla="*/ 2147483646 h 232"/>
                  <a:gd name="T32" fmla="*/ 2147483646 w 176"/>
                  <a:gd name="T33" fmla="*/ 2147483646 h 232"/>
                  <a:gd name="T34" fmla="*/ 2147483646 w 176"/>
                  <a:gd name="T35" fmla="*/ 0 h 232"/>
                  <a:gd name="T36" fmla="*/ 2147483646 w 176"/>
                  <a:gd name="T37" fmla="*/ 2147483646 h 232"/>
                  <a:gd name="T38" fmla="*/ 2147483646 w 176"/>
                  <a:gd name="T39" fmla="*/ 2147483646 h 232"/>
                  <a:gd name="T40" fmla="*/ 2147483646 w 176"/>
                  <a:gd name="T41" fmla="*/ 2147483646 h 2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6" h="232">
                    <a:moveTo>
                      <a:pt x="164" y="232"/>
                    </a:moveTo>
                    <a:cubicBezTo>
                      <a:pt x="12" y="232"/>
                      <a:pt x="12" y="232"/>
                      <a:pt x="12" y="232"/>
                    </a:cubicBezTo>
                    <a:cubicBezTo>
                      <a:pt x="5" y="232"/>
                      <a:pt x="0" y="227"/>
                      <a:pt x="0" y="22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81"/>
                      <a:pt x="87" y="92"/>
                      <a:pt x="100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76" y="92"/>
                      <a:pt x="176" y="92"/>
                      <a:pt x="176" y="92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6" y="220"/>
                      <a:pt x="176" y="220"/>
                      <a:pt x="176" y="220"/>
                    </a:cubicBezTo>
                    <a:cubicBezTo>
                      <a:pt x="176" y="227"/>
                      <a:pt x="171" y="232"/>
                      <a:pt x="164" y="232"/>
                    </a:cubicBezTo>
                    <a:moveTo>
                      <a:pt x="100" y="80"/>
                    </a:moveTo>
                    <a:cubicBezTo>
                      <a:pt x="93" y="80"/>
                      <a:pt x="88" y="75"/>
                      <a:pt x="88" y="68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24" y="80"/>
                      <a:pt x="124" y="80"/>
                      <a:pt x="124" y="80"/>
                    </a:cubicBezTo>
                    <a:lnTo>
                      <a:pt x="100" y="8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3" name="Freeform 65">
                <a:extLst>
                  <a:ext uri="{FF2B5EF4-FFF2-40B4-BE49-F238E27FC236}">
                    <a16:creationId xmlns:a16="http://schemas.microsoft.com/office/drawing/2014/main" id="{9562D939-9A6E-4864-ADFC-2AEAC49923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85624" y="2600185"/>
                <a:ext cx="498039" cy="442059"/>
              </a:xfrm>
              <a:custGeom>
                <a:avLst/>
                <a:gdLst>
                  <a:gd name="T0" fmla="*/ 2147483646 w 256"/>
                  <a:gd name="T1" fmla="*/ 2147483646 h 228"/>
                  <a:gd name="T2" fmla="*/ 2147483646 w 256"/>
                  <a:gd name="T3" fmla="*/ 2147483646 h 228"/>
                  <a:gd name="T4" fmla="*/ 2147483646 w 256"/>
                  <a:gd name="T5" fmla="*/ 2147483646 h 228"/>
                  <a:gd name="T6" fmla="*/ 2147483646 w 256"/>
                  <a:gd name="T7" fmla="*/ 2147483646 h 228"/>
                  <a:gd name="T8" fmla="*/ 2147483646 w 256"/>
                  <a:gd name="T9" fmla="*/ 2147483646 h 228"/>
                  <a:gd name="T10" fmla="*/ 2147483646 w 256"/>
                  <a:gd name="T11" fmla="*/ 2147483646 h 228"/>
                  <a:gd name="T12" fmla="*/ 2147483646 w 256"/>
                  <a:gd name="T13" fmla="*/ 2147483646 h 228"/>
                  <a:gd name="T14" fmla="*/ 2147483646 w 256"/>
                  <a:gd name="T15" fmla="*/ 2147483646 h 228"/>
                  <a:gd name="T16" fmla="*/ 2147483646 w 256"/>
                  <a:gd name="T17" fmla="*/ 2147483646 h 228"/>
                  <a:gd name="T18" fmla="*/ 2147483646 w 256"/>
                  <a:gd name="T19" fmla="*/ 2147483646 h 228"/>
                  <a:gd name="T20" fmla="*/ 2147483646 w 256"/>
                  <a:gd name="T21" fmla="*/ 2147483646 h 228"/>
                  <a:gd name="T22" fmla="*/ 2147483646 w 256"/>
                  <a:gd name="T23" fmla="*/ 2147483646 h 228"/>
                  <a:gd name="T24" fmla="*/ 0 w 256"/>
                  <a:gd name="T25" fmla="*/ 2147483646 h 228"/>
                  <a:gd name="T26" fmla="*/ 0 w 256"/>
                  <a:gd name="T27" fmla="*/ 2147483646 h 228"/>
                  <a:gd name="T28" fmla="*/ 0 w 256"/>
                  <a:gd name="T29" fmla="*/ 2147483646 h 228"/>
                  <a:gd name="T30" fmla="*/ 0 w 256"/>
                  <a:gd name="T31" fmla="*/ 2147483646 h 228"/>
                  <a:gd name="T32" fmla="*/ 0 w 256"/>
                  <a:gd name="T33" fmla="*/ 2147483646 h 228"/>
                  <a:gd name="T34" fmla="*/ 0 w 256"/>
                  <a:gd name="T35" fmla="*/ 2147483646 h 228"/>
                  <a:gd name="T36" fmla="*/ 0 w 256"/>
                  <a:gd name="T37" fmla="*/ 2147483646 h 228"/>
                  <a:gd name="T38" fmla="*/ 2147483646 w 256"/>
                  <a:gd name="T39" fmla="*/ 2147483646 h 228"/>
                  <a:gd name="T40" fmla="*/ 2147483646 w 256"/>
                  <a:gd name="T41" fmla="*/ 2147483646 h 228"/>
                  <a:gd name="T42" fmla="*/ 2147483646 w 256"/>
                  <a:gd name="T43" fmla="*/ 2147483646 h 228"/>
                  <a:gd name="T44" fmla="*/ 2147483646 w 256"/>
                  <a:gd name="T45" fmla="*/ 2147483646 h 228"/>
                  <a:gd name="T46" fmla="*/ 2147483646 w 256"/>
                  <a:gd name="T47" fmla="*/ 2147483646 h 228"/>
                  <a:gd name="T48" fmla="*/ 2147483646 w 256"/>
                  <a:gd name="T49" fmla="*/ 2147483646 h 228"/>
                  <a:gd name="T50" fmla="*/ 0 w 256"/>
                  <a:gd name="T51" fmla="*/ 2147483646 h 228"/>
                  <a:gd name="T52" fmla="*/ 0 w 256"/>
                  <a:gd name="T53" fmla="*/ 2147483646 h 228"/>
                  <a:gd name="T54" fmla="*/ 0 w 256"/>
                  <a:gd name="T55" fmla="*/ 2147483646 h 228"/>
                  <a:gd name="T56" fmla="*/ 2147483646 w 256"/>
                  <a:gd name="T57" fmla="*/ 0 h 228"/>
                  <a:gd name="T58" fmla="*/ 2147483646 w 256"/>
                  <a:gd name="T59" fmla="*/ 0 h 228"/>
                  <a:gd name="T60" fmla="*/ 2147483646 w 256"/>
                  <a:gd name="T61" fmla="*/ 0 h 228"/>
                  <a:gd name="T62" fmla="*/ 2147483646 w 256"/>
                  <a:gd name="T63" fmla="*/ 0 h 228"/>
                  <a:gd name="T64" fmla="*/ 2147483646 w 256"/>
                  <a:gd name="T65" fmla="*/ 0 h 228"/>
                  <a:gd name="T66" fmla="*/ 2147483646 w 256"/>
                  <a:gd name="T67" fmla="*/ 2147483646 h 228"/>
                  <a:gd name="T68" fmla="*/ 2147483646 w 256"/>
                  <a:gd name="T69" fmla="*/ 2147483646 h 228"/>
                  <a:gd name="T70" fmla="*/ 2147483646 w 256"/>
                  <a:gd name="T71" fmla="*/ 2147483646 h 228"/>
                  <a:gd name="T72" fmla="*/ 2147483646 w 256"/>
                  <a:gd name="T73" fmla="*/ 2147483646 h 228"/>
                  <a:gd name="T74" fmla="*/ 0 w 256"/>
                  <a:gd name="T75" fmla="*/ 2147483646 h 228"/>
                  <a:gd name="T76" fmla="*/ 0 w 256"/>
                  <a:gd name="T77" fmla="*/ 2147483646 h 228"/>
                  <a:gd name="T78" fmla="*/ 2147483646 w 256"/>
                  <a:gd name="T79" fmla="*/ 2147483646 h 228"/>
                  <a:gd name="T80" fmla="*/ 2147483646 w 256"/>
                  <a:gd name="T81" fmla="*/ 2147483646 h 228"/>
                  <a:gd name="T82" fmla="*/ 2147483646 w 256"/>
                  <a:gd name="T83" fmla="*/ 2147483646 h 228"/>
                  <a:gd name="T84" fmla="*/ 2147483646 w 256"/>
                  <a:gd name="T85" fmla="*/ 2147483646 h 228"/>
                  <a:gd name="T86" fmla="*/ 2147483646 w 256"/>
                  <a:gd name="T87" fmla="*/ 2147483646 h 228"/>
                  <a:gd name="T88" fmla="*/ 2147483646 w 256"/>
                  <a:gd name="T89" fmla="*/ 2147483646 h 228"/>
                  <a:gd name="T90" fmla="*/ 2147483646 w 256"/>
                  <a:gd name="T91" fmla="*/ 2147483646 h 228"/>
                  <a:gd name="T92" fmla="*/ 2147483646 w 256"/>
                  <a:gd name="T93" fmla="*/ 2147483646 h 228"/>
                  <a:gd name="T94" fmla="*/ 2147483646 w 256"/>
                  <a:gd name="T95" fmla="*/ 2147483646 h 228"/>
                  <a:gd name="T96" fmla="*/ 2147483646 w 256"/>
                  <a:gd name="T97" fmla="*/ 2147483646 h 228"/>
                  <a:gd name="T98" fmla="*/ 2147483646 w 256"/>
                  <a:gd name="T99" fmla="*/ 2147483646 h 228"/>
                  <a:gd name="T100" fmla="*/ 2147483646 w 256"/>
                  <a:gd name="T101" fmla="*/ 2147483646 h 228"/>
                  <a:gd name="T102" fmla="*/ 2147483646 w 256"/>
                  <a:gd name="T103" fmla="*/ 2147483646 h 228"/>
                  <a:gd name="T104" fmla="*/ 2147483646 w 256"/>
                  <a:gd name="T105" fmla="*/ 2147483646 h 228"/>
                  <a:gd name="T106" fmla="*/ 2147483646 w 256"/>
                  <a:gd name="T107" fmla="*/ 2147483646 h 228"/>
                  <a:gd name="T108" fmla="*/ 2147483646 w 256"/>
                  <a:gd name="T109" fmla="*/ 2147483646 h 228"/>
                  <a:gd name="T110" fmla="*/ 2147483646 w 256"/>
                  <a:gd name="T111" fmla="*/ 2147483646 h 228"/>
                  <a:gd name="T112" fmla="*/ 2147483646 w 256"/>
                  <a:gd name="T113" fmla="*/ 2147483646 h 228"/>
                  <a:gd name="T114" fmla="*/ 2147483646 w 256"/>
                  <a:gd name="T115" fmla="*/ 2147483646 h 228"/>
                  <a:gd name="T116" fmla="*/ 2147483646 w 256"/>
                  <a:gd name="T117" fmla="*/ 2147483646 h 228"/>
                  <a:gd name="T118" fmla="*/ 2147483646 w 256"/>
                  <a:gd name="T119" fmla="*/ 2147483646 h 22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56" h="228">
                    <a:moveTo>
                      <a:pt x="244" y="144"/>
                    </a:moveTo>
                    <a:cubicBezTo>
                      <a:pt x="237" y="144"/>
                      <a:pt x="231" y="147"/>
                      <a:pt x="227" y="151"/>
                    </a:cubicBezTo>
                    <a:cubicBezTo>
                      <a:pt x="220" y="158"/>
                      <a:pt x="220" y="158"/>
                      <a:pt x="220" y="158"/>
                    </a:cubicBezTo>
                    <a:cubicBezTo>
                      <a:pt x="213" y="151"/>
                      <a:pt x="213" y="151"/>
                      <a:pt x="213" y="151"/>
                    </a:cubicBezTo>
                    <a:cubicBezTo>
                      <a:pt x="209" y="147"/>
                      <a:pt x="203" y="144"/>
                      <a:pt x="196" y="144"/>
                    </a:cubicBezTo>
                    <a:cubicBezTo>
                      <a:pt x="183" y="144"/>
                      <a:pt x="172" y="155"/>
                      <a:pt x="172" y="168"/>
                    </a:cubicBezTo>
                    <a:cubicBezTo>
                      <a:pt x="172" y="175"/>
                      <a:pt x="175" y="181"/>
                      <a:pt x="179" y="185"/>
                    </a:cubicBezTo>
                    <a:cubicBezTo>
                      <a:pt x="186" y="192"/>
                      <a:pt x="186" y="192"/>
                      <a:pt x="186" y="192"/>
                    </a:cubicBezTo>
                    <a:cubicBezTo>
                      <a:pt x="179" y="199"/>
                      <a:pt x="179" y="199"/>
                      <a:pt x="179" y="199"/>
                    </a:cubicBezTo>
                    <a:cubicBezTo>
                      <a:pt x="179" y="199"/>
                      <a:pt x="179" y="200"/>
                      <a:pt x="178" y="200"/>
                    </a:cubicBezTo>
                    <a:cubicBezTo>
                      <a:pt x="176" y="200"/>
                      <a:pt x="176" y="200"/>
                      <a:pt x="176" y="200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5" y="200"/>
                      <a:pt x="0" y="195"/>
                      <a:pt x="0" y="188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100"/>
                      <a:pt x="256" y="100"/>
                      <a:pt x="256" y="100"/>
                    </a:cubicBezTo>
                    <a:cubicBezTo>
                      <a:pt x="256" y="116"/>
                      <a:pt x="256" y="116"/>
                      <a:pt x="256" y="116"/>
                    </a:cubicBezTo>
                    <a:cubicBezTo>
                      <a:pt x="256" y="136"/>
                      <a:pt x="256" y="136"/>
                      <a:pt x="256" y="136"/>
                    </a:cubicBezTo>
                    <a:cubicBezTo>
                      <a:pt x="256" y="147"/>
                      <a:pt x="256" y="147"/>
                      <a:pt x="256" y="147"/>
                    </a:cubicBezTo>
                    <a:cubicBezTo>
                      <a:pt x="252" y="145"/>
                      <a:pt x="248" y="144"/>
                      <a:pt x="244" y="144"/>
                    </a:cubicBezTo>
                    <a:moveTo>
                      <a:pt x="0" y="36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244" y="24"/>
                      <a:pt x="244" y="24"/>
                      <a:pt x="244" y="24"/>
                    </a:cubicBezTo>
                    <a:cubicBezTo>
                      <a:pt x="251" y="24"/>
                      <a:pt x="256" y="29"/>
                      <a:pt x="256" y="36"/>
                    </a:cubicBezTo>
                    <a:cubicBezTo>
                      <a:pt x="256" y="48"/>
                      <a:pt x="256" y="48"/>
                      <a:pt x="256" y="48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0" y="36"/>
                    </a:lnTo>
                    <a:close/>
                    <a:moveTo>
                      <a:pt x="188" y="208"/>
                    </a:moveTo>
                    <a:cubicBezTo>
                      <a:pt x="203" y="192"/>
                      <a:pt x="203" y="192"/>
                      <a:pt x="203" y="192"/>
                    </a:cubicBezTo>
                    <a:cubicBezTo>
                      <a:pt x="188" y="176"/>
                      <a:pt x="188" y="176"/>
                      <a:pt x="188" y="176"/>
                    </a:cubicBezTo>
                    <a:cubicBezTo>
                      <a:pt x="185" y="174"/>
                      <a:pt x="184" y="171"/>
                      <a:pt x="184" y="168"/>
                    </a:cubicBezTo>
                    <a:cubicBezTo>
                      <a:pt x="184" y="161"/>
                      <a:pt x="189" y="156"/>
                      <a:pt x="196" y="156"/>
                    </a:cubicBezTo>
                    <a:cubicBezTo>
                      <a:pt x="199" y="156"/>
                      <a:pt x="202" y="157"/>
                      <a:pt x="204" y="160"/>
                    </a:cubicBezTo>
                    <a:cubicBezTo>
                      <a:pt x="220" y="175"/>
                      <a:pt x="220" y="175"/>
                      <a:pt x="220" y="175"/>
                    </a:cubicBezTo>
                    <a:cubicBezTo>
                      <a:pt x="236" y="160"/>
                      <a:pt x="236" y="160"/>
                      <a:pt x="236" y="160"/>
                    </a:cubicBezTo>
                    <a:cubicBezTo>
                      <a:pt x="238" y="157"/>
                      <a:pt x="241" y="156"/>
                      <a:pt x="244" y="156"/>
                    </a:cubicBezTo>
                    <a:cubicBezTo>
                      <a:pt x="251" y="156"/>
                      <a:pt x="256" y="161"/>
                      <a:pt x="256" y="168"/>
                    </a:cubicBezTo>
                    <a:cubicBezTo>
                      <a:pt x="256" y="171"/>
                      <a:pt x="255" y="174"/>
                      <a:pt x="252" y="176"/>
                    </a:cubicBezTo>
                    <a:cubicBezTo>
                      <a:pt x="237" y="192"/>
                      <a:pt x="237" y="192"/>
                      <a:pt x="237" y="192"/>
                    </a:cubicBezTo>
                    <a:cubicBezTo>
                      <a:pt x="252" y="208"/>
                      <a:pt x="252" y="208"/>
                      <a:pt x="252" y="208"/>
                    </a:cubicBezTo>
                    <a:cubicBezTo>
                      <a:pt x="255" y="210"/>
                      <a:pt x="256" y="213"/>
                      <a:pt x="256" y="216"/>
                    </a:cubicBezTo>
                    <a:cubicBezTo>
                      <a:pt x="256" y="223"/>
                      <a:pt x="251" y="228"/>
                      <a:pt x="244" y="228"/>
                    </a:cubicBezTo>
                    <a:cubicBezTo>
                      <a:pt x="241" y="228"/>
                      <a:pt x="238" y="227"/>
                      <a:pt x="236" y="224"/>
                    </a:cubicBezTo>
                    <a:cubicBezTo>
                      <a:pt x="220" y="209"/>
                      <a:pt x="220" y="209"/>
                      <a:pt x="220" y="209"/>
                    </a:cubicBezTo>
                    <a:cubicBezTo>
                      <a:pt x="204" y="224"/>
                      <a:pt x="204" y="224"/>
                      <a:pt x="204" y="224"/>
                    </a:cubicBezTo>
                    <a:cubicBezTo>
                      <a:pt x="202" y="227"/>
                      <a:pt x="199" y="228"/>
                      <a:pt x="196" y="228"/>
                    </a:cubicBezTo>
                    <a:cubicBezTo>
                      <a:pt x="189" y="228"/>
                      <a:pt x="184" y="223"/>
                      <a:pt x="184" y="216"/>
                    </a:cubicBezTo>
                    <a:cubicBezTo>
                      <a:pt x="184" y="213"/>
                      <a:pt x="185" y="210"/>
                      <a:pt x="188" y="208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4" name="Freeform 66">
                <a:extLst>
                  <a:ext uri="{FF2B5EF4-FFF2-40B4-BE49-F238E27FC236}">
                    <a16:creationId xmlns:a16="http://schemas.microsoft.com/office/drawing/2014/main" id="{0D12E879-E7C6-4A11-9775-E47F9B4D2D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16951" y="2600185"/>
                <a:ext cx="496108" cy="426616"/>
              </a:xfrm>
              <a:custGeom>
                <a:avLst/>
                <a:gdLst>
                  <a:gd name="T0" fmla="*/ 2147483646 w 256"/>
                  <a:gd name="T1" fmla="*/ 2147483646 h 220"/>
                  <a:gd name="T2" fmla="*/ 2147483646 w 256"/>
                  <a:gd name="T3" fmla="*/ 2147483646 h 220"/>
                  <a:gd name="T4" fmla="*/ 2147483646 w 256"/>
                  <a:gd name="T5" fmla="*/ 2147483646 h 220"/>
                  <a:gd name="T6" fmla="*/ 2147483646 w 256"/>
                  <a:gd name="T7" fmla="*/ 2147483646 h 220"/>
                  <a:gd name="T8" fmla="*/ 2147483646 w 256"/>
                  <a:gd name="T9" fmla="*/ 2147483646 h 220"/>
                  <a:gd name="T10" fmla="*/ 2147483646 w 256"/>
                  <a:gd name="T11" fmla="*/ 2147483646 h 220"/>
                  <a:gd name="T12" fmla="*/ 2147483646 w 256"/>
                  <a:gd name="T13" fmla="*/ 2147483646 h 220"/>
                  <a:gd name="T14" fmla="*/ 0 w 256"/>
                  <a:gd name="T15" fmla="*/ 2147483646 h 220"/>
                  <a:gd name="T16" fmla="*/ 0 w 256"/>
                  <a:gd name="T17" fmla="*/ 2147483646 h 220"/>
                  <a:gd name="T18" fmla="*/ 0 w 256"/>
                  <a:gd name="T19" fmla="*/ 2147483646 h 220"/>
                  <a:gd name="T20" fmla="*/ 0 w 256"/>
                  <a:gd name="T21" fmla="*/ 2147483646 h 220"/>
                  <a:gd name="T22" fmla="*/ 0 w 256"/>
                  <a:gd name="T23" fmla="*/ 2147483646 h 220"/>
                  <a:gd name="T24" fmla="*/ 0 w 256"/>
                  <a:gd name="T25" fmla="*/ 2147483646 h 220"/>
                  <a:gd name="T26" fmla="*/ 0 w 256"/>
                  <a:gd name="T27" fmla="*/ 2147483646 h 220"/>
                  <a:gd name="T28" fmla="*/ 2147483646 w 256"/>
                  <a:gd name="T29" fmla="*/ 2147483646 h 220"/>
                  <a:gd name="T30" fmla="*/ 2147483646 w 256"/>
                  <a:gd name="T31" fmla="*/ 2147483646 h 220"/>
                  <a:gd name="T32" fmla="*/ 2147483646 w 256"/>
                  <a:gd name="T33" fmla="*/ 2147483646 h 220"/>
                  <a:gd name="T34" fmla="*/ 2147483646 w 256"/>
                  <a:gd name="T35" fmla="*/ 2147483646 h 220"/>
                  <a:gd name="T36" fmla="*/ 2147483646 w 256"/>
                  <a:gd name="T37" fmla="*/ 2147483646 h 220"/>
                  <a:gd name="T38" fmla="*/ 2147483646 w 256"/>
                  <a:gd name="T39" fmla="*/ 2147483646 h 220"/>
                  <a:gd name="T40" fmla="*/ 2147483646 w 256"/>
                  <a:gd name="T41" fmla="*/ 2147483646 h 220"/>
                  <a:gd name="T42" fmla="*/ 0 w 256"/>
                  <a:gd name="T43" fmla="*/ 2147483646 h 220"/>
                  <a:gd name="T44" fmla="*/ 0 w 256"/>
                  <a:gd name="T45" fmla="*/ 2147483646 h 220"/>
                  <a:gd name="T46" fmla="*/ 0 w 256"/>
                  <a:gd name="T47" fmla="*/ 2147483646 h 220"/>
                  <a:gd name="T48" fmla="*/ 2147483646 w 256"/>
                  <a:gd name="T49" fmla="*/ 0 h 220"/>
                  <a:gd name="T50" fmla="*/ 2147483646 w 256"/>
                  <a:gd name="T51" fmla="*/ 0 h 220"/>
                  <a:gd name="T52" fmla="*/ 2147483646 w 256"/>
                  <a:gd name="T53" fmla="*/ 0 h 220"/>
                  <a:gd name="T54" fmla="*/ 2147483646 w 256"/>
                  <a:gd name="T55" fmla="*/ 0 h 220"/>
                  <a:gd name="T56" fmla="*/ 2147483646 w 256"/>
                  <a:gd name="T57" fmla="*/ 0 h 220"/>
                  <a:gd name="T58" fmla="*/ 2147483646 w 256"/>
                  <a:gd name="T59" fmla="*/ 2147483646 h 220"/>
                  <a:gd name="T60" fmla="*/ 2147483646 w 256"/>
                  <a:gd name="T61" fmla="*/ 2147483646 h 220"/>
                  <a:gd name="T62" fmla="*/ 2147483646 w 256"/>
                  <a:gd name="T63" fmla="*/ 2147483646 h 220"/>
                  <a:gd name="T64" fmla="*/ 2147483646 w 256"/>
                  <a:gd name="T65" fmla="*/ 2147483646 h 220"/>
                  <a:gd name="T66" fmla="*/ 0 w 256"/>
                  <a:gd name="T67" fmla="*/ 2147483646 h 220"/>
                  <a:gd name="T68" fmla="*/ 0 w 256"/>
                  <a:gd name="T69" fmla="*/ 2147483646 h 220"/>
                  <a:gd name="T70" fmla="*/ 2147483646 w 256"/>
                  <a:gd name="T71" fmla="*/ 2147483646 h 220"/>
                  <a:gd name="T72" fmla="*/ 2147483646 w 256"/>
                  <a:gd name="T73" fmla="*/ 2147483646 h 220"/>
                  <a:gd name="T74" fmla="*/ 2147483646 w 256"/>
                  <a:gd name="T75" fmla="*/ 2147483646 h 220"/>
                  <a:gd name="T76" fmla="*/ 2147483646 w 256"/>
                  <a:gd name="T77" fmla="*/ 2147483646 h 220"/>
                  <a:gd name="T78" fmla="*/ 2147483646 w 256"/>
                  <a:gd name="T79" fmla="*/ 2147483646 h 220"/>
                  <a:gd name="T80" fmla="*/ 2147483646 w 256"/>
                  <a:gd name="T81" fmla="*/ 2147483646 h 220"/>
                  <a:gd name="T82" fmla="*/ 2147483646 w 256"/>
                  <a:gd name="T83" fmla="*/ 2147483646 h 220"/>
                  <a:gd name="T84" fmla="*/ 2147483646 w 256"/>
                  <a:gd name="T85" fmla="*/ 2147483646 h 220"/>
                  <a:gd name="T86" fmla="*/ 2147483646 w 256"/>
                  <a:gd name="T87" fmla="*/ 2147483646 h 220"/>
                  <a:gd name="T88" fmla="*/ 2147483646 w 256"/>
                  <a:gd name="T89" fmla="*/ 2147483646 h 220"/>
                  <a:gd name="T90" fmla="*/ 2147483646 w 256"/>
                  <a:gd name="T91" fmla="*/ 2147483646 h 220"/>
                  <a:gd name="T92" fmla="*/ 2147483646 w 256"/>
                  <a:gd name="T93" fmla="*/ 2147483646 h 220"/>
                  <a:gd name="T94" fmla="*/ 2147483646 w 256"/>
                  <a:gd name="T95" fmla="*/ 2147483646 h 2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6" h="220">
                    <a:moveTo>
                      <a:pt x="244" y="152"/>
                    </a:moveTo>
                    <a:cubicBezTo>
                      <a:pt x="237" y="152"/>
                      <a:pt x="231" y="155"/>
                      <a:pt x="227" y="159"/>
                    </a:cubicBezTo>
                    <a:cubicBezTo>
                      <a:pt x="212" y="174"/>
                      <a:pt x="212" y="174"/>
                      <a:pt x="212" y="174"/>
                    </a:cubicBezTo>
                    <a:cubicBezTo>
                      <a:pt x="208" y="170"/>
                      <a:pt x="202" y="168"/>
                      <a:pt x="196" y="168"/>
                    </a:cubicBezTo>
                    <a:cubicBezTo>
                      <a:pt x="183" y="168"/>
                      <a:pt x="172" y="179"/>
                      <a:pt x="172" y="192"/>
                    </a:cubicBezTo>
                    <a:cubicBezTo>
                      <a:pt x="172" y="195"/>
                      <a:pt x="173" y="197"/>
                      <a:pt x="173" y="200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5" y="200"/>
                      <a:pt x="0" y="195"/>
                      <a:pt x="0" y="188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100"/>
                      <a:pt x="256" y="100"/>
                      <a:pt x="256" y="100"/>
                    </a:cubicBezTo>
                    <a:cubicBezTo>
                      <a:pt x="256" y="116"/>
                      <a:pt x="256" y="116"/>
                      <a:pt x="256" y="116"/>
                    </a:cubicBezTo>
                    <a:cubicBezTo>
                      <a:pt x="256" y="136"/>
                      <a:pt x="256" y="136"/>
                      <a:pt x="256" y="136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6" y="155"/>
                      <a:pt x="256" y="155"/>
                      <a:pt x="256" y="155"/>
                    </a:cubicBezTo>
                    <a:cubicBezTo>
                      <a:pt x="252" y="153"/>
                      <a:pt x="248" y="152"/>
                      <a:pt x="244" y="152"/>
                    </a:cubicBezTo>
                    <a:moveTo>
                      <a:pt x="0" y="36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244" y="24"/>
                      <a:pt x="244" y="24"/>
                      <a:pt x="244" y="24"/>
                    </a:cubicBezTo>
                    <a:cubicBezTo>
                      <a:pt x="251" y="24"/>
                      <a:pt x="256" y="29"/>
                      <a:pt x="256" y="36"/>
                    </a:cubicBezTo>
                    <a:cubicBezTo>
                      <a:pt x="256" y="48"/>
                      <a:pt x="256" y="48"/>
                      <a:pt x="256" y="48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0" y="36"/>
                    </a:lnTo>
                    <a:close/>
                    <a:moveTo>
                      <a:pt x="196" y="180"/>
                    </a:moveTo>
                    <a:cubicBezTo>
                      <a:pt x="199" y="180"/>
                      <a:pt x="202" y="181"/>
                      <a:pt x="204" y="184"/>
                    </a:cubicBezTo>
                    <a:cubicBezTo>
                      <a:pt x="212" y="191"/>
                      <a:pt x="212" y="191"/>
                      <a:pt x="212" y="191"/>
                    </a:cubicBezTo>
                    <a:cubicBezTo>
                      <a:pt x="236" y="168"/>
                      <a:pt x="236" y="168"/>
                      <a:pt x="236" y="168"/>
                    </a:cubicBezTo>
                    <a:cubicBezTo>
                      <a:pt x="238" y="165"/>
                      <a:pt x="241" y="164"/>
                      <a:pt x="244" y="164"/>
                    </a:cubicBezTo>
                    <a:cubicBezTo>
                      <a:pt x="251" y="164"/>
                      <a:pt x="256" y="169"/>
                      <a:pt x="256" y="176"/>
                    </a:cubicBezTo>
                    <a:cubicBezTo>
                      <a:pt x="256" y="179"/>
                      <a:pt x="255" y="182"/>
                      <a:pt x="252" y="184"/>
                    </a:cubicBezTo>
                    <a:cubicBezTo>
                      <a:pt x="220" y="216"/>
                      <a:pt x="220" y="216"/>
                      <a:pt x="220" y="216"/>
                    </a:cubicBezTo>
                    <a:cubicBezTo>
                      <a:pt x="218" y="219"/>
                      <a:pt x="215" y="220"/>
                      <a:pt x="212" y="220"/>
                    </a:cubicBezTo>
                    <a:cubicBezTo>
                      <a:pt x="209" y="220"/>
                      <a:pt x="206" y="219"/>
                      <a:pt x="204" y="216"/>
                    </a:cubicBezTo>
                    <a:cubicBezTo>
                      <a:pt x="188" y="200"/>
                      <a:pt x="188" y="200"/>
                      <a:pt x="188" y="200"/>
                    </a:cubicBezTo>
                    <a:cubicBezTo>
                      <a:pt x="185" y="198"/>
                      <a:pt x="184" y="195"/>
                      <a:pt x="184" y="192"/>
                    </a:cubicBezTo>
                    <a:cubicBezTo>
                      <a:pt x="184" y="185"/>
                      <a:pt x="189" y="180"/>
                      <a:pt x="196" y="18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5" name="Freeform 67">
                <a:extLst>
                  <a:ext uri="{FF2B5EF4-FFF2-40B4-BE49-F238E27FC236}">
                    <a16:creationId xmlns:a16="http://schemas.microsoft.com/office/drawing/2014/main" id="{5C55BF2C-8534-4C1F-B528-286F74AE2D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46347" y="2600185"/>
                <a:ext cx="498039" cy="395730"/>
              </a:xfrm>
              <a:custGeom>
                <a:avLst/>
                <a:gdLst>
                  <a:gd name="T0" fmla="*/ 2147483646 w 256"/>
                  <a:gd name="T1" fmla="*/ 2147483646 h 204"/>
                  <a:gd name="T2" fmla="*/ 2147483646 w 256"/>
                  <a:gd name="T3" fmla="*/ 2147483646 h 204"/>
                  <a:gd name="T4" fmla="*/ 2147483646 w 256"/>
                  <a:gd name="T5" fmla="*/ 2147483646 h 204"/>
                  <a:gd name="T6" fmla="*/ 2147483646 w 256"/>
                  <a:gd name="T7" fmla="*/ 2147483646 h 204"/>
                  <a:gd name="T8" fmla="*/ 2147483646 w 256"/>
                  <a:gd name="T9" fmla="*/ 2147483646 h 204"/>
                  <a:gd name="T10" fmla="*/ 0 w 256"/>
                  <a:gd name="T11" fmla="*/ 2147483646 h 204"/>
                  <a:gd name="T12" fmla="*/ 0 w 256"/>
                  <a:gd name="T13" fmla="*/ 2147483646 h 204"/>
                  <a:gd name="T14" fmla="*/ 0 w 256"/>
                  <a:gd name="T15" fmla="*/ 2147483646 h 204"/>
                  <a:gd name="T16" fmla="*/ 0 w 256"/>
                  <a:gd name="T17" fmla="*/ 2147483646 h 204"/>
                  <a:gd name="T18" fmla="*/ 0 w 256"/>
                  <a:gd name="T19" fmla="*/ 2147483646 h 204"/>
                  <a:gd name="T20" fmla="*/ 0 w 256"/>
                  <a:gd name="T21" fmla="*/ 2147483646 h 204"/>
                  <a:gd name="T22" fmla="*/ 0 w 256"/>
                  <a:gd name="T23" fmla="*/ 2147483646 h 204"/>
                  <a:gd name="T24" fmla="*/ 2147483646 w 256"/>
                  <a:gd name="T25" fmla="*/ 2147483646 h 204"/>
                  <a:gd name="T26" fmla="*/ 2147483646 w 256"/>
                  <a:gd name="T27" fmla="*/ 2147483646 h 204"/>
                  <a:gd name="T28" fmla="*/ 2147483646 w 256"/>
                  <a:gd name="T29" fmla="*/ 2147483646 h 204"/>
                  <a:gd name="T30" fmla="*/ 2147483646 w 256"/>
                  <a:gd name="T31" fmla="*/ 2147483646 h 204"/>
                  <a:gd name="T32" fmla="*/ 2147483646 w 256"/>
                  <a:gd name="T33" fmla="*/ 2147483646 h 204"/>
                  <a:gd name="T34" fmla="*/ 2147483646 w 256"/>
                  <a:gd name="T35" fmla="*/ 2147483646 h 204"/>
                  <a:gd name="T36" fmla="*/ 2147483646 w 256"/>
                  <a:gd name="T37" fmla="*/ 2147483646 h 204"/>
                  <a:gd name="T38" fmla="*/ 2147483646 w 256"/>
                  <a:gd name="T39" fmla="*/ 2147483646 h 204"/>
                  <a:gd name="T40" fmla="*/ 0 w 256"/>
                  <a:gd name="T41" fmla="*/ 2147483646 h 204"/>
                  <a:gd name="T42" fmla="*/ 0 w 256"/>
                  <a:gd name="T43" fmla="*/ 2147483646 h 204"/>
                  <a:gd name="T44" fmla="*/ 0 w 256"/>
                  <a:gd name="T45" fmla="*/ 2147483646 h 204"/>
                  <a:gd name="T46" fmla="*/ 2147483646 w 256"/>
                  <a:gd name="T47" fmla="*/ 0 h 204"/>
                  <a:gd name="T48" fmla="*/ 2147483646 w 256"/>
                  <a:gd name="T49" fmla="*/ 0 h 204"/>
                  <a:gd name="T50" fmla="*/ 2147483646 w 256"/>
                  <a:gd name="T51" fmla="*/ 0 h 204"/>
                  <a:gd name="T52" fmla="*/ 2147483646 w 256"/>
                  <a:gd name="T53" fmla="*/ 0 h 204"/>
                  <a:gd name="T54" fmla="*/ 2147483646 w 256"/>
                  <a:gd name="T55" fmla="*/ 0 h 204"/>
                  <a:gd name="T56" fmla="*/ 2147483646 w 256"/>
                  <a:gd name="T57" fmla="*/ 2147483646 h 204"/>
                  <a:gd name="T58" fmla="*/ 2147483646 w 256"/>
                  <a:gd name="T59" fmla="*/ 2147483646 h 204"/>
                  <a:gd name="T60" fmla="*/ 2147483646 w 256"/>
                  <a:gd name="T61" fmla="*/ 2147483646 h 204"/>
                  <a:gd name="T62" fmla="*/ 2147483646 w 256"/>
                  <a:gd name="T63" fmla="*/ 2147483646 h 204"/>
                  <a:gd name="T64" fmla="*/ 0 w 256"/>
                  <a:gd name="T65" fmla="*/ 2147483646 h 204"/>
                  <a:gd name="T66" fmla="*/ 0 w 256"/>
                  <a:gd name="T67" fmla="*/ 2147483646 h 204"/>
                  <a:gd name="T68" fmla="*/ 2147483646 w 256"/>
                  <a:gd name="T69" fmla="*/ 2147483646 h 204"/>
                  <a:gd name="T70" fmla="*/ 2147483646 w 256"/>
                  <a:gd name="T71" fmla="*/ 2147483646 h 204"/>
                  <a:gd name="T72" fmla="*/ 2147483646 w 256"/>
                  <a:gd name="T73" fmla="*/ 2147483646 h 204"/>
                  <a:gd name="T74" fmla="*/ 2147483646 w 256"/>
                  <a:gd name="T75" fmla="*/ 2147483646 h 204"/>
                  <a:gd name="T76" fmla="*/ 2147483646 w 256"/>
                  <a:gd name="T77" fmla="*/ 2147483646 h 204"/>
                  <a:gd name="T78" fmla="*/ 2147483646 w 256"/>
                  <a:gd name="T79" fmla="*/ 2147483646 h 204"/>
                  <a:gd name="T80" fmla="*/ 2147483646 w 256"/>
                  <a:gd name="T81" fmla="*/ 2147483646 h 2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56" h="204">
                    <a:moveTo>
                      <a:pt x="240" y="168"/>
                    </a:moveTo>
                    <a:cubicBezTo>
                      <a:pt x="192" y="168"/>
                      <a:pt x="192" y="168"/>
                      <a:pt x="192" y="168"/>
                    </a:cubicBezTo>
                    <a:cubicBezTo>
                      <a:pt x="179" y="168"/>
                      <a:pt x="168" y="179"/>
                      <a:pt x="168" y="192"/>
                    </a:cubicBezTo>
                    <a:cubicBezTo>
                      <a:pt x="168" y="195"/>
                      <a:pt x="169" y="197"/>
                      <a:pt x="169" y="200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5" y="200"/>
                      <a:pt x="0" y="195"/>
                      <a:pt x="0" y="188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100"/>
                      <a:pt x="256" y="100"/>
                      <a:pt x="256" y="100"/>
                    </a:cubicBezTo>
                    <a:cubicBezTo>
                      <a:pt x="256" y="116"/>
                      <a:pt x="256" y="116"/>
                      <a:pt x="256" y="116"/>
                    </a:cubicBezTo>
                    <a:cubicBezTo>
                      <a:pt x="256" y="136"/>
                      <a:pt x="256" y="136"/>
                      <a:pt x="256" y="136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6" y="172"/>
                      <a:pt x="256" y="172"/>
                      <a:pt x="256" y="172"/>
                    </a:cubicBezTo>
                    <a:cubicBezTo>
                      <a:pt x="256" y="174"/>
                      <a:pt x="256" y="174"/>
                      <a:pt x="256" y="174"/>
                    </a:cubicBezTo>
                    <a:cubicBezTo>
                      <a:pt x="252" y="170"/>
                      <a:pt x="246" y="168"/>
                      <a:pt x="240" y="168"/>
                    </a:cubicBezTo>
                    <a:moveTo>
                      <a:pt x="0" y="36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244" y="24"/>
                      <a:pt x="244" y="24"/>
                      <a:pt x="244" y="24"/>
                    </a:cubicBezTo>
                    <a:cubicBezTo>
                      <a:pt x="251" y="24"/>
                      <a:pt x="256" y="29"/>
                      <a:pt x="256" y="36"/>
                    </a:cubicBezTo>
                    <a:cubicBezTo>
                      <a:pt x="256" y="48"/>
                      <a:pt x="256" y="48"/>
                      <a:pt x="256" y="48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0" y="36"/>
                    </a:lnTo>
                    <a:close/>
                    <a:moveTo>
                      <a:pt x="192" y="180"/>
                    </a:moveTo>
                    <a:cubicBezTo>
                      <a:pt x="240" y="180"/>
                      <a:pt x="240" y="180"/>
                      <a:pt x="240" y="180"/>
                    </a:cubicBezTo>
                    <a:cubicBezTo>
                      <a:pt x="247" y="180"/>
                      <a:pt x="252" y="185"/>
                      <a:pt x="252" y="192"/>
                    </a:cubicBezTo>
                    <a:cubicBezTo>
                      <a:pt x="252" y="199"/>
                      <a:pt x="247" y="204"/>
                      <a:pt x="240" y="204"/>
                    </a:cubicBezTo>
                    <a:cubicBezTo>
                      <a:pt x="192" y="204"/>
                      <a:pt x="192" y="204"/>
                      <a:pt x="192" y="204"/>
                    </a:cubicBezTo>
                    <a:cubicBezTo>
                      <a:pt x="185" y="204"/>
                      <a:pt x="180" y="199"/>
                      <a:pt x="180" y="192"/>
                    </a:cubicBezTo>
                    <a:cubicBezTo>
                      <a:pt x="180" y="185"/>
                      <a:pt x="185" y="180"/>
                      <a:pt x="192" y="18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6" name="Freeform 68">
                <a:extLst>
                  <a:ext uri="{FF2B5EF4-FFF2-40B4-BE49-F238E27FC236}">
                    <a16:creationId xmlns:a16="http://schemas.microsoft.com/office/drawing/2014/main" id="{01CE2FE4-7335-41F6-8C6E-357C0DFCEC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77674" y="2600185"/>
                <a:ext cx="496110" cy="442059"/>
              </a:xfrm>
              <a:custGeom>
                <a:avLst/>
                <a:gdLst>
                  <a:gd name="T0" fmla="*/ 2147483646 w 256"/>
                  <a:gd name="T1" fmla="*/ 2147483646 h 228"/>
                  <a:gd name="T2" fmla="*/ 2147483646 w 256"/>
                  <a:gd name="T3" fmla="*/ 2147483646 h 228"/>
                  <a:gd name="T4" fmla="*/ 2147483646 w 256"/>
                  <a:gd name="T5" fmla="*/ 2147483646 h 228"/>
                  <a:gd name="T6" fmla="*/ 2147483646 w 256"/>
                  <a:gd name="T7" fmla="*/ 2147483646 h 228"/>
                  <a:gd name="T8" fmla="*/ 2147483646 w 256"/>
                  <a:gd name="T9" fmla="*/ 2147483646 h 228"/>
                  <a:gd name="T10" fmla="*/ 2147483646 w 256"/>
                  <a:gd name="T11" fmla="*/ 2147483646 h 228"/>
                  <a:gd name="T12" fmla="*/ 0 w 256"/>
                  <a:gd name="T13" fmla="*/ 2147483646 h 228"/>
                  <a:gd name="T14" fmla="*/ 0 w 256"/>
                  <a:gd name="T15" fmla="*/ 2147483646 h 228"/>
                  <a:gd name="T16" fmla="*/ 0 w 256"/>
                  <a:gd name="T17" fmla="*/ 2147483646 h 228"/>
                  <a:gd name="T18" fmla="*/ 0 w 256"/>
                  <a:gd name="T19" fmla="*/ 2147483646 h 228"/>
                  <a:gd name="T20" fmla="*/ 0 w 256"/>
                  <a:gd name="T21" fmla="*/ 2147483646 h 228"/>
                  <a:gd name="T22" fmla="*/ 0 w 256"/>
                  <a:gd name="T23" fmla="*/ 2147483646 h 228"/>
                  <a:gd name="T24" fmla="*/ 0 w 256"/>
                  <a:gd name="T25" fmla="*/ 2147483646 h 228"/>
                  <a:gd name="T26" fmla="*/ 2147483646 w 256"/>
                  <a:gd name="T27" fmla="*/ 2147483646 h 228"/>
                  <a:gd name="T28" fmla="*/ 2147483646 w 256"/>
                  <a:gd name="T29" fmla="*/ 2147483646 h 228"/>
                  <a:gd name="T30" fmla="*/ 2147483646 w 256"/>
                  <a:gd name="T31" fmla="*/ 2147483646 h 228"/>
                  <a:gd name="T32" fmla="*/ 2147483646 w 256"/>
                  <a:gd name="T33" fmla="*/ 2147483646 h 228"/>
                  <a:gd name="T34" fmla="*/ 2147483646 w 256"/>
                  <a:gd name="T35" fmla="*/ 2147483646 h 228"/>
                  <a:gd name="T36" fmla="*/ 2147483646 w 256"/>
                  <a:gd name="T37" fmla="*/ 2147483646 h 228"/>
                  <a:gd name="T38" fmla="*/ 2147483646 w 256"/>
                  <a:gd name="T39" fmla="*/ 2147483646 h 228"/>
                  <a:gd name="T40" fmla="*/ 2147483646 w 256"/>
                  <a:gd name="T41" fmla="*/ 2147483646 h 228"/>
                  <a:gd name="T42" fmla="*/ 0 w 256"/>
                  <a:gd name="T43" fmla="*/ 2147483646 h 228"/>
                  <a:gd name="T44" fmla="*/ 0 w 256"/>
                  <a:gd name="T45" fmla="*/ 2147483646 h 228"/>
                  <a:gd name="T46" fmla="*/ 0 w 256"/>
                  <a:gd name="T47" fmla="*/ 2147483646 h 228"/>
                  <a:gd name="T48" fmla="*/ 2147483646 w 256"/>
                  <a:gd name="T49" fmla="*/ 0 h 228"/>
                  <a:gd name="T50" fmla="*/ 2147483646 w 256"/>
                  <a:gd name="T51" fmla="*/ 0 h 228"/>
                  <a:gd name="T52" fmla="*/ 2147483646 w 256"/>
                  <a:gd name="T53" fmla="*/ 0 h 228"/>
                  <a:gd name="T54" fmla="*/ 2147483646 w 256"/>
                  <a:gd name="T55" fmla="*/ 0 h 228"/>
                  <a:gd name="T56" fmla="*/ 2147483646 w 256"/>
                  <a:gd name="T57" fmla="*/ 0 h 228"/>
                  <a:gd name="T58" fmla="*/ 2147483646 w 256"/>
                  <a:gd name="T59" fmla="*/ 2147483646 h 228"/>
                  <a:gd name="T60" fmla="*/ 2147483646 w 256"/>
                  <a:gd name="T61" fmla="*/ 2147483646 h 228"/>
                  <a:gd name="T62" fmla="*/ 2147483646 w 256"/>
                  <a:gd name="T63" fmla="*/ 2147483646 h 228"/>
                  <a:gd name="T64" fmla="*/ 2147483646 w 256"/>
                  <a:gd name="T65" fmla="*/ 2147483646 h 228"/>
                  <a:gd name="T66" fmla="*/ 0 w 256"/>
                  <a:gd name="T67" fmla="*/ 2147483646 h 228"/>
                  <a:gd name="T68" fmla="*/ 0 w 256"/>
                  <a:gd name="T69" fmla="*/ 2147483646 h 228"/>
                  <a:gd name="T70" fmla="*/ 2147483646 w 256"/>
                  <a:gd name="T71" fmla="*/ 2147483646 h 228"/>
                  <a:gd name="T72" fmla="*/ 2147483646 w 256"/>
                  <a:gd name="T73" fmla="*/ 2147483646 h 228"/>
                  <a:gd name="T74" fmla="*/ 2147483646 w 256"/>
                  <a:gd name="T75" fmla="*/ 2147483646 h 228"/>
                  <a:gd name="T76" fmla="*/ 2147483646 w 256"/>
                  <a:gd name="T77" fmla="*/ 2147483646 h 228"/>
                  <a:gd name="T78" fmla="*/ 2147483646 w 256"/>
                  <a:gd name="T79" fmla="*/ 2147483646 h 228"/>
                  <a:gd name="T80" fmla="*/ 2147483646 w 256"/>
                  <a:gd name="T81" fmla="*/ 2147483646 h 228"/>
                  <a:gd name="T82" fmla="*/ 2147483646 w 256"/>
                  <a:gd name="T83" fmla="*/ 2147483646 h 228"/>
                  <a:gd name="T84" fmla="*/ 2147483646 w 256"/>
                  <a:gd name="T85" fmla="*/ 2147483646 h 228"/>
                  <a:gd name="T86" fmla="*/ 2147483646 w 256"/>
                  <a:gd name="T87" fmla="*/ 2147483646 h 228"/>
                  <a:gd name="T88" fmla="*/ 2147483646 w 256"/>
                  <a:gd name="T89" fmla="*/ 2147483646 h 228"/>
                  <a:gd name="T90" fmla="*/ 2147483646 w 256"/>
                  <a:gd name="T91" fmla="*/ 2147483646 h 228"/>
                  <a:gd name="T92" fmla="*/ 2147483646 w 256"/>
                  <a:gd name="T93" fmla="*/ 2147483646 h 228"/>
                  <a:gd name="T94" fmla="*/ 2147483646 w 256"/>
                  <a:gd name="T95" fmla="*/ 2147483646 h 228"/>
                  <a:gd name="T96" fmla="*/ 2147483646 w 256"/>
                  <a:gd name="T97" fmla="*/ 2147483646 h 228"/>
                  <a:gd name="T98" fmla="*/ 2147483646 w 256"/>
                  <a:gd name="T99" fmla="*/ 2147483646 h 228"/>
                  <a:gd name="T100" fmla="*/ 2147483646 w 256"/>
                  <a:gd name="T101" fmla="*/ 2147483646 h 228"/>
                  <a:gd name="T102" fmla="*/ 2147483646 w 256"/>
                  <a:gd name="T103" fmla="*/ 2147483646 h 22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6" h="228">
                    <a:moveTo>
                      <a:pt x="240" y="168"/>
                    </a:moveTo>
                    <a:cubicBezTo>
                      <a:pt x="240" y="155"/>
                      <a:pt x="229" y="144"/>
                      <a:pt x="216" y="144"/>
                    </a:cubicBezTo>
                    <a:cubicBezTo>
                      <a:pt x="203" y="144"/>
                      <a:pt x="192" y="155"/>
                      <a:pt x="192" y="168"/>
                    </a:cubicBezTo>
                    <a:cubicBezTo>
                      <a:pt x="179" y="168"/>
                      <a:pt x="168" y="179"/>
                      <a:pt x="168" y="192"/>
                    </a:cubicBezTo>
                    <a:cubicBezTo>
                      <a:pt x="168" y="195"/>
                      <a:pt x="169" y="197"/>
                      <a:pt x="169" y="200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5" y="200"/>
                      <a:pt x="0" y="195"/>
                      <a:pt x="0" y="188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100"/>
                      <a:pt x="256" y="100"/>
                      <a:pt x="256" y="100"/>
                    </a:cubicBezTo>
                    <a:cubicBezTo>
                      <a:pt x="256" y="116"/>
                      <a:pt x="256" y="116"/>
                      <a:pt x="256" y="116"/>
                    </a:cubicBezTo>
                    <a:cubicBezTo>
                      <a:pt x="256" y="136"/>
                      <a:pt x="256" y="136"/>
                      <a:pt x="256" y="136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6" y="172"/>
                      <a:pt x="256" y="172"/>
                      <a:pt x="256" y="172"/>
                    </a:cubicBezTo>
                    <a:cubicBezTo>
                      <a:pt x="256" y="174"/>
                      <a:pt x="256" y="174"/>
                      <a:pt x="256" y="174"/>
                    </a:cubicBezTo>
                    <a:cubicBezTo>
                      <a:pt x="252" y="170"/>
                      <a:pt x="246" y="168"/>
                      <a:pt x="240" y="168"/>
                    </a:cubicBezTo>
                    <a:moveTo>
                      <a:pt x="0" y="36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244" y="24"/>
                      <a:pt x="244" y="24"/>
                      <a:pt x="244" y="24"/>
                    </a:cubicBezTo>
                    <a:cubicBezTo>
                      <a:pt x="251" y="24"/>
                      <a:pt x="256" y="29"/>
                      <a:pt x="256" y="36"/>
                    </a:cubicBezTo>
                    <a:cubicBezTo>
                      <a:pt x="256" y="48"/>
                      <a:pt x="256" y="48"/>
                      <a:pt x="256" y="48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0" y="36"/>
                    </a:lnTo>
                    <a:close/>
                    <a:moveTo>
                      <a:pt x="192" y="180"/>
                    </a:moveTo>
                    <a:cubicBezTo>
                      <a:pt x="204" y="180"/>
                      <a:pt x="204" y="180"/>
                      <a:pt x="204" y="180"/>
                    </a:cubicBezTo>
                    <a:cubicBezTo>
                      <a:pt x="204" y="168"/>
                      <a:pt x="204" y="168"/>
                      <a:pt x="204" y="168"/>
                    </a:cubicBezTo>
                    <a:cubicBezTo>
                      <a:pt x="204" y="161"/>
                      <a:pt x="209" y="156"/>
                      <a:pt x="216" y="156"/>
                    </a:cubicBezTo>
                    <a:cubicBezTo>
                      <a:pt x="223" y="156"/>
                      <a:pt x="228" y="161"/>
                      <a:pt x="228" y="168"/>
                    </a:cubicBezTo>
                    <a:cubicBezTo>
                      <a:pt x="228" y="180"/>
                      <a:pt x="228" y="180"/>
                      <a:pt x="228" y="180"/>
                    </a:cubicBezTo>
                    <a:cubicBezTo>
                      <a:pt x="240" y="180"/>
                      <a:pt x="240" y="180"/>
                      <a:pt x="240" y="180"/>
                    </a:cubicBezTo>
                    <a:cubicBezTo>
                      <a:pt x="247" y="180"/>
                      <a:pt x="252" y="185"/>
                      <a:pt x="252" y="192"/>
                    </a:cubicBezTo>
                    <a:cubicBezTo>
                      <a:pt x="252" y="199"/>
                      <a:pt x="247" y="204"/>
                      <a:pt x="240" y="204"/>
                    </a:cubicBezTo>
                    <a:cubicBezTo>
                      <a:pt x="228" y="204"/>
                      <a:pt x="228" y="204"/>
                      <a:pt x="228" y="204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23"/>
                      <a:pt x="223" y="228"/>
                      <a:pt x="216" y="228"/>
                    </a:cubicBezTo>
                    <a:cubicBezTo>
                      <a:pt x="209" y="228"/>
                      <a:pt x="204" y="223"/>
                      <a:pt x="204" y="216"/>
                    </a:cubicBezTo>
                    <a:cubicBezTo>
                      <a:pt x="204" y="204"/>
                      <a:pt x="204" y="204"/>
                      <a:pt x="204" y="204"/>
                    </a:cubicBezTo>
                    <a:cubicBezTo>
                      <a:pt x="192" y="204"/>
                      <a:pt x="192" y="204"/>
                      <a:pt x="192" y="204"/>
                    </a:cubicBezTo>
                    <a:cubicBezTo>
                      <a:pt x="185" y="204"/>
                      <a:pt x="180" y="199"/>
                      <a:pt x="180" y="192"/>
                    </a:cubicBezTo>
                    <a:cubicBezTo>
                      <a:pt x="180" y="185"/>
                      <a:pt x="185" y="180"/>
                      <a:pt x="192" y="18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7" name="Freeform 69">
                <a:extLst>
                  <a:ext uri="{FF2B5EF4-FFF2-40B4-BE49-F238E27FC236}">
                    <a16:creationId xmlns:a16="http://schemas.microsoft.com/office/drawing/2014/main" id="{F73C74AA-9E4D-426A-909F-CEC397B475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07071" y="2600185"/>
                <a:ext cx="498039" cy="388008"/>
              </a:xfrm>
              <a:custGeom>
                <a:avLst/>
                <a:gdLst>
                  <a:gd name="T0" fmla="*/ 2147483646 w 256"/>
                  <a:gd name="T1" fmla="*/ 2147483646 h 200"/>
                  <a:gd name="T2" fmla="*/ 2147483646 w 256"/>
                  <a:gd name="T3" fmla="*/ 2147483646 h 200"/>
                  <a:gd name="T4" fmla="*/ 0 w 256"/>
                  <a:gd name="T5" fmla="*/ 2147483646 h 200"/>
                  <a:gd name="T6" fmla="*/ 0 w 256"/>
                  <a:gd name="T7" fmla="*/ 2147483646 h 200"/>
                  <a:gd name="T8" fmla="*/ 0 w 256"/>
                  <a:gd name="T9" fmla="*/ 2147483646 h 200"/>
                  <a:gd name="T10" fmla="*/ 0 w 256"/>
                  <a:gd name="T11" fmla="*/ 2147483646 h 200"/>
                  <a:gd name="T12" fmla="*/ 0 w 256"/>
                  <a:gd name="T13" fmla="*/ 2147483646 h 200"/>
                  <a:gd name="T14" fmla="*/ 0 w 256"/>
                  <a:gd name="T15" fmla="*/ 2147483646 h 200"/>
                  <a:gd name="T16" fmla="*/ 0 w 256"/>
                  <a:gd name="T17" fmla="*/ 2147483646 h 200"/>
                  <a:gd name="T18" fmla="*/ 2147483646 w 256"/>
                  <a:gd name="T19" fmla="*/ 2147483646 h 200"/>
                  <a:gd name="T20" fmla="*/ 2147483646 w 256"/>
                  <a:gd name="T21" fmla="*/ 2147483646 h 200"/>
                  <a:gd name="T22" fmla="*/ 2147483646 w 256"/>
                  <a:gd name="T23" fmla="*/ 2147483646 h 200"/>
                  <a:gd name="T24" fmla="*/ 2147483646 w 256"/>
                  <a:gd name="T25" fmla="*/ 2147483646 h 200"/>
                  <a:gd name="T26" fmla="*/ 2147483646 w 256"/>
                  <a:gd name="T27" fmla="*/ 2147483646 h 200"/>
                  <a:gd name="T28" fmla="*/ 2147483646 w 256"/>
                  <a:gd name="T29" fmla="*/ 2147483646 h 200"/>
                  <a:gd name="T30" fmla="*/ 2147483646 w 256"/>
                  <a:gd name="T31" fmla="*/ 2147483646 h 200"/>
                  <a:gd name="T32" fmla="*/ 2147483646 w 256"/>
                  <a:gd name="T33" fmla="*/ 2147483646 h 200"/>
                  <a:gd name="T34" fmla="*/ 0 w 256"/>
                  <a:gd name="T35" fmla="*/ 2147483646 h 200"/>
                  <a:gd name="T36" fmla="*/ 0 w 256"/>
                  <a:gd name="T37" fmla="*/ 2147483646 h 200"/>
                  <a:gd name="T38" fmla="*/ 0 w 256"/>
                  <a:gd name="T39" fmla="*/ 2147483646 h 200"/>
                  <a:gd name="T40" fmla="*/ 2147483646 w 256"/>
                  <a:gd name="T41" fmla="*/ 0 h 200"/>
                  <a:gd name="T42" fmla="*/ 2147483646 w 256"/>
                  <a:gd name="T43" fmla="*/ 0 h 200"/>
                  <a:gd name="T44" fmla="*/ 2147483646 w 256"/>
                  <a:gd name="T45" fmla="*/ 0 h 200"/>
                  <a:gd name="T46" fmla="*/ 2147483646 w 256"/>
                  <a:gd name="T47" fmla="*/ 0 h 200"/>
                  <a:gd name="T48" fmla="*/ 2147483646 w 256"/>
                  <a:gd name="T49" fmla="*/ 0 h 200"/>
                  <a:gd name="T50" fmla="*/ 2147483646 w 256"/>
                  <a:gd name="T51" fmla="*/ 2147483646 h 200"/>
                  <a:gd name="T52" fmla="*/ 2147483646 w 256"/>
                  <a:gd name="T53" fmla="*/ 2147483646 h 200"/>
                  <a:gd name="T54" fmla="*/ 2147483646 w 256"/>
                  <a:gd name="T55" fmla="*/ 2147483646 h 200"/>
                  <a:gd name="T56" fmla="*/ 2147483646 w 256"/>
                  <a:gd name="T57" fmla="*/ 2147483646 h 200"/>
                  <a:gd name="T58" fmla="*/ 0 w 256"/>
                  <a:gd name="T59" fmla="*/ 2147483646 h 200"/>
                  <a:gd name="T60" fmla="*/ 0 w 256"/>
                  <a:gd name="T61" fmla="*/ 2147483646 h 20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56" h="200">
                    <a:moveTo>
                      <a:pt x="244" y="200"/>
                    </a:moveTo>
                    <a:cubicBezTo>
                      <a:pt x="12" y="200"/>
                      <a:pt x="12" y="200"/>
                      <a:pt x="12" y="200"/>
                    </a:cubicBezTo>
                    <a:cubicBezTo>
                      <a:pt x="5" y="200"/>
                      <a:pt x="0" y="195"/>
                      <a:pt x="0" y="188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100"/>
                      <a:pt x="256" y="100"/>
                      <a:pt x="256" y="100"/>
                    </a:cubicBezTo>
                    <a:cubicBezTo>
                      <a:pt x="256" y="116"/>
                      <a:pt x="256" y="116"/>
                      <a:pt x="256" y="116"/>
                    </a:cubicBezTo>
                    <a:cubicBezTo>
                      <a:pt x="256" y="136"/>
                      <a:pt x="256" y="136"/>
                      <a:pt x="256" y="136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6" y="172"/>
                      <a:pt x="256" y="172"/>
                      <a:pt x="256" y="172"/>
                    </a:cubicBezTo>
                    <a:cubicBezTo>
                      <a:pt x="256" y="188"/>
                      <a:pt x="256" y="188"/>
                      <a:pt x="256" y="188"/>
                    </a:cubicBezTo>
                    <a:cubicBezTo>
                      <a:pt x="256" y="195"/>
                      <a:pt x="251" y="200"/>
                      <a:pt x="244" y="200"/>
                    </a:cubicBezTo>
                    <a:moveTo>
                      <a:pt x="0" y="36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244" y="24"/>
                      <a:pt x="244" y="24"/>
                      <a:pt x="244" y="24"/>
                    </a:cubicBezTo>
                    <a:cubicBezTo>
                      <a:pt x="251" y="24"/>
                      <a:pt x="256" y="29"/>
                      <a:pt x="256" y="36"/>
                    </a:cubicBezTo>
                    <a:cubicBezTo>
                      <a:pt x="256" y="48"/>
                      <a:pt x="256" y="48"/>
                      <a:pt x="256" y="48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8" name="Freeform 70">
                <a:extLst>
                  <a:ext uri="{FF2B5EF4-FFF2-40B4-BE49-F238E27FC236}">
                    <a16:creationId xmlns:a16="http://schemas.microsoft.com/office/drawing/2014/main" id="{CE838EEF-ABE7-4C42-97AA-7E11F7E74E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38398" y="2546134"/>
                <a:ext cx="496108" cy="496110"/>
              </a:xfrm>
              <a:custGeom>
                <a:avLst/>
                <a:gdLst>
                  <a:gd name="T0" fmla="*/ 2147483646 w 256"/>
                  <a:gd name="T1" fmla="*/ 2147483646 h 256"/>
                  <a:gd name="T2" fmla="*/ 0 w 256"/>
                  <a:gd name="T3" fmla="*/ 2147483646 h 256"/>
                  <a:gd name="T4" fmla="*/ 2147483646 w 256"/>
                  <a:gd name="T5" fmla="*/ 0 h 256"/>
                  <a:gd name="T6" fmla="*/ 2147483646 w 256"/>
                  <a:gd name="T7" fmla="*/ 2147483646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2147483646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2147483646 h 256"/>
                  <a:gd name="T32" fmla="*/ 2147483646 w 256"/>
                  <a:gd name="T33" fmla="*/ 2147483646 h 256"/>
                  <a:gd name="T34" fmla="*/ 2147483646 w 256"/>
                  <a:gd name="T35" fmla="*/ 2147483646 h 256"/>
                  <a:gd name="T36" fmla="*/ 2147483646 w 256"/>
                  <a:gd name="T37" fmla="*/ 2147483646 h 256"/>
                  <a:gd name="T38" fmla="*/ 2147483646 w 256"/>
                  <a:gd name="T39" fmla="*/ 2147483646 h 256"/>
                  <a:gd name="T40" fmla="*/ 2147483646 w 256"/>
                  <a:gd name="T41" fmla="*/ 2147483646 h 256"/>
                  <a:gd name="T42" fmla="*/ 2147483646 w 256"/>
                  <a:gd name="T43" fmla="*/ 2147483646 h 256"/>
                  <a:gd name="T44" fmla="*/ 2147483646 w 256"/>
                  <a:gd name="T45" fmla="*/ 2147483646 h 256"/>
                  <a:gd name="T46" fmla="*/ 2147483646 w 256"/>
                  <a:gd name="T47" fmla="*/ 2147483646 h 256"/>
                  <a:gd name="T48" fmla="*/ 2147483646 w 256"/>
                  <a:gd name="T49" fmla="*/ 2147483646 h 256"/>
                  <a:gd name="T50" fmla="*/ 2147483646 w 256"/>
                  <a:gd name="T51" fmla="*/ 2147483646 h 256"/>
                  <a:gd name="T52" fmla="*/ 2147483646 w 256"/>
                  <a:gd name="T53" fmla="*/ 2147483646 h 25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56" h="256">
                    <a:moveTo>
                      <a:pt x="128" y="256"/>
                    </a:moveTo>
                    <a:cubicBezTo>
                      <a:pt x="57" y="256"/>
                      <a:pt x="0" y="199"/>
                      <a:pt x="0" y="128"/>
                    </a:cubicBezTo>
                    <a:cubicBezTo>
                      <a:pt x="0" y="57"/>
                      <a:pt x="57" y="0"/>
                      <a:pt x="128" y="0"/>
                    </a:cubicBezTo>
                    <a:cubicBezTo>
                      <a:pt x="199" y="0"/>
                      <a:pt x="256" y="57"/>
                      <a:pt x="256" y="128"/>
                    </a:cubicBezTo>
                    <a:cubicBezTo>
                      <a:pt x="256" y="199"/>
                      <a:pt x="199" y="256"/>
                      <a:pt x="128" y="256"/>
                    </a:cubicBezTo>
                    <a:moveTo>
                      <a:pt x="128" y="24"/>
                    </a:moveTo>
                    <a:cubicBezTo>
                      <a:pt x="71" y="24"/>
                      <a:pt x="24" y="71"/>
                      <a:pt x="24" y="128"/>
                    </a:cubicBezTo>
                    <a:cubicBezTo>
                      <a:pt x="24" y="185"/>
                      <a:pt x="71" y="232"/>
                      <a:pt x="128" y="232"/>
                    </a:cubicBezTo>
                    <a:cubicBezTo>
                      <a:pt x="185" y="232"/>
                      <a:pt x="232" y="185"/>
                      <a:pt x="232" y="128"/>
                    </a:cubicBezTo>
                    <a:cubicBezTo>
                      <a:pt x="232" y="71"/>
                      <a:pt x="185" y="24"/>
                      <a:pt x="128" y="24"/>
                    </a:cubicBezTo>
                    <a:moveTo>
                      <a:pt x="168" y="156"/>
                    </a:moveTo>
                    <a:cubicBezTo>
                      <a:pt x="168" y="163"/>
                      <a:pt x="163" y="168"/>
                      <a:pt x="156" y="168"/>
                    </a:cubicBezTo>
                    <a:cubicBezTo>
                      <a:pt x="149" y="168"/>
                      <a:pt x="144" y="163"/>
                      <a:pt x="144" y="156"/>
                    </a:cubicBezTo>
                    <a:cubicBezTo>
                      <a:pt x="144" y="139"/>
                      <a:pt x="144" y="139"/>
                      <a:pt x="144" y="139"/>
                    </a:cubicBezTo>
                    <a:cubicBezTo>
                      <a:pt x="107" y="166"/>
                      <a:pt x="107" y="166"/>
                      <a:pt x="107" y="166"/>
                    </a:cubicBezTo>
                    <a:cubicBezTo>
                      <a:pt x="107" y="166"/>
                      <a:pt x="107" y="166"/>
                      <a:pt x="107" y="166"/>
                    </a:cubicBezTo>
                    <a:cubicBezTo>
                      <a:pt x="105" y="167"/>
                      <a:pt x="103" y="168"/>
                      <a:pt x="100" y="168"/>
                    </a:cubicBezTo>
                    <a:cubicBezTo>
                      <a:pt x="93" y="168"/>
                      <a:pt x="88" y="163"/>
                      <a:pt x="88" y="156"/>
                    </a:cubicBezTo>
                    <a:cubicBezTo>
                      <a:pt x="88" y="100"/>
                      <a:pt x="88" y="100"/>
                      <a:pt x="88" y="100"/>
                    </a:cubicBezTo>
                    <a:cubicBezTo>
                      <a:pt x="88" y="93"/>
                      <a:pt x="93" y="88"/>
                      <a:pt x="100" y="88"/>
                    </a:cubicBezTo>
                    <a:cubicBezTo>
                      <a:pt x="103" y="88"/>
                      <a:pt x="105" y="89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44" y="117"/>
                      <a:pt x="144" y="117"/>
                      <a:pt x="144" y="117"/>
                    </a:cubicBezTo>
                    <a:cubicBezTo>
                      <a:pt x="144" y="100"/>
                      <a:pt x="144" y="100"/>
                      <a:pt x="144" y="100"/>
                    </a:cubicBezTo>
                    <a:cubicBezTo>
                      <a:pt x="144" y="93"/>
                      <a:pt x="149" y="88"/>
                      <a:pt x="156" y="88"/>
                    </a:cubicBezTo>
                    <a:cubicBezTo>
                      <a:pt x="163" y="88"/>
                      <a:pt x="168" y="93"/>
                      <a:pt x="168" y="100"/>
                    </a:cubicBezTo>
                    <a:lnTo>
                      <a:pt x="168" y="15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69" name="Freeform 71">
                <a:extLst>
                  <a:ext uri="{FF2B5EF4-FFF2-40B4-BE49-F238E27FC236}">
                    <a16:creationId xmlns:a16="http://schemas.microsoft.com/office/drawing/2014/main" id="{7A855136-D9CD-4CA5-9B10-72C6C6FAA5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67793" y="2546134"/>
                <a:ext cx="496110" cy="496110"/>
              </a:xfrm>
              <a:custGeom>
                <a:avLst/>
                <a:gdLst>
                  <a:gd name="T0" fmla="*/ 2147483646 w 256"/>
                  <a:gd name="T1" fmla="*/ 2147483646 h 256"/>
                  <a:gd name="T2" fmla="*/ 0 w 256"/>
                  <a:gd name="T3" fmla="*/ 2147483646 h 256"/>
                  <a:gd name="T4" fmla="*/ 2147483646 w 256"/>
                  <a:gd name="T5" fmla="*/ 0 h 256"/>
                  <a:gd name="T6" fmla="*/ 2147483646 w 256"/>
                  <a:gd name="T7" fmla="*/ 2147483646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2147483646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2147483646 h 256"/>
                  <a:gd name="T32" fmla="*/ 2147483646 w 256"/>
                  <a:gd name="T33" fmla="*/ 2147483646 h 256"/>
                  <a:gd name="T34" fmla="*/ 2147483646 w 256"/>
                  <a:gd name="T35" fmla="*/ 2147483646 h 256"/>
                  <a:gd name="T36" fmla="*/ 2147483646 w 256"/>
                  <a:gd name="T37" fmla="*/ 2147483646 h 256"/>
                  <a:gd name="T38" fmla="*/ 2147483646 w 256"/>
                  <a:gd name="T39" fmla="*/ 2147483646 h 256"/>
                  <a:gd name="T40" fmla="*/ 2147483646 w 256"/>
                  <a:gd name="T41" fmla="*/ 2147483646 h 256"/>
                  <a:gd name="T42" fmla="*/ 2147483646 w 256"/>
                  <a:gd name="T43" fmla="*/ 2147483646 h 256"/>
                  <a:gd name="T44" fmla="*/ 2147483646 w 256"/>
                  <a:gd name="T45" fmla="*/ 2147483646 h 256"/>
                  <a:gd name="T46" fmla="*/ 2147483646 w 256"/>
                  <a:gd name="T47" fmla="*/ 2147483646 h 256"/>
                  <a:gd name="T48" fmla="*/ 2147483646 w 256"/>
                  <a:gd name="T49" fmla="*/ 2147483646 h 256"/>
                  <a:gd name="T50" fmla="*/ 2147483646 w 256"/>
                  <a:gd name="T51" fmla="*/ 2147483646 h 256"/>
                  <a:gd name="T52" fmla="*/ 2147483646 w 256"/>
                  <a:gd name="T53" fmla="*/ 2147483646 h 25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56" h="256">
                    <a:moveTo>
                      <a:pt x="128" y="256"/>
                    </a:moveTo>
                    <a:cubicBezTo>
                      <a:pt x="57" y="256"/>
                      <a:pt x="0" y="199"/>
                      <a:pt x="0" y="128"/>
                    </a:cubicBezTo>
                    <a:cubicBezTo>
                      <a:pt x="0" y="57"/>
                      <a:pt x="57" y="0"/>
                      <a:pt x="128" y="0"/>
                    </a:cubicBezTo>
                    <a:cubicBezTo>
                      <a:pt x="199" y="0"/>
                      <a:pt x="256" y="57"/>
                      <a:pt x="256" y="128"/>
                    </a:cubicBezTo>
                    <a:cubicBezTo>
                      <a:pt x="256" y="199"/>
                      <a:pt x="199" y="256"/>
                      <a:pt x="128" y="256"/>
                    </a:cubicBezTo>
                    <a:moveTo>
                      <a:pt x="128" y="24"/>
                    </a:moveTo>
                    <a:cubicBezTo>
                      <a:pt x="71" y="24"/>
                      <a:pt x="24" y="71"/>
                      <a:pt x="24" y="128"/>
                    </a:cubicBezTo>
                    <a:cubicBezTo>
                      <a:pt x="24" y="185"/>
                      <a:pt x="71" y="232"/>
                      <a:pt x="128" y="232"/>
                    </a:cubicBezTo>
                    <a:cubicBezTo>
                      <a:pt x="185" y="232"/>
                      <a:pt x="232" y="185"/>
                      <a:pt x="232" y="128"/>
                    </a:cubicBezTo>
                    <a:cubicBezTo>
                      <a:pt x="232" y="71"/>
                      <a:pt x="185" y="24"/>
                      <a:pt x="128" y="24"/>
                    </a:cubicBezTo>
                    <a:moveTo>
                      <a:pt x="168" y="156"/>
                    </a:moveTo>
                    <a:cubicBezTo>
                      <a:pt x="168" y="163"/>
                      <a:pt x="163" y="168"/>
                      <a:pt x="156" y="168"/>
                    </a:cubicBezTo>
                    <a:cubicBezTo>
                      <a:pt x="153" y="168"/>
                      <a:pt x="151" y="167"/>
                      <a:pt x="149" y="166"/>
                    </a:cubicBezTo>
                    <a:cubicBezTo>
                      <a:pt x="149" y="166"/>
                      <a:pt x="149" y="166"/>
                      <a:pt x="149" y="166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112" y="163"/>
                      <a:pt x="107" y="168"/>
                      <a:pt x="100" y="168"/>
                    </a:cubicBezTo>
                    <a:cubicBezTo>
                      <a:pt x="93" y="168"/>
                      <a:pt x="88" y="163"/>
                      <a:pt x="88" y="156"/>
                    </a:cubicBezTo>
                    <a:cubicBezTo>
                      <a:pt x="88" y="100"/>
                      <a:pt x="88" y="100"/>
                      <a:pt x="88" y="100"/>
                    </a:cubicBezTo>
                    <a:cubicBezTo>
                      <a:pt x="88" y="93"/>
                      <a:pt x="93" y="88"/>
                      <a:pt x="100" y="88"/>
                    </a:cubicBezTo>
                    <a:cubicBezTo>
                      <a:pt x="107" y="88"/>
                      <a:pt x="112" y="93"/>
                      <a:pt x="112" y="100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51" y="89"/>
                      <a:pt x="153" y="88"/>
                      <a:pt x="156" y="88"/>
                    </a:cubicBezTo>
                    <a:cubicBezTo>
                      <a:pt x="163" y="88"/>
                      <a:pt x="168" y="93"/>
                      <a:pt x="168" y="100"/>
                    </a:cubicBezTo>
                    <a:lnTo>
                      <a:pt x="168" y="15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0" name="Freeform 72">
                <a:extLst>
                  <a:ext uri="{FF2B5EF4-FFF2-40B4-BE49-F238E27FC236}">
                    <a16:creationId xmlns:a16="http://schemas.microsoft.com/office/drawing/2014/main" id="{30A1B1CF-0902-429F-8D42-A7842F10DA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897190" y="2546134"/>
                <a:ext cx="498039" cy="496110"/>
              </a:xfrm>
              <a:custGeom>
                <a:avLst/>
                <a:gdLst>
                  <a:gd name="T0" fmla="*/ 2147483646 w 256"/>
                  <a:gd name="T1" fmla="*/ 2147483646 h 256"/>
                  <a:gd name="T2" fmla="*/ 0 w 256"/>
                  <a:gd name="T3" fmla="*/ 2147483646 h 256"/>
                  <a:gd name="T4" fmla="*/ 2147483646 w 256"/>
                  <a:gd name="T5" fmla="*/ 0 h 256"/>
                  <a:gd name="T6" fmla="*/ 2147483646 w 256"/>
                  <a:gd name="T7" fmla="*/ 2147483646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2147483646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2147483646 h 256"/>
                  <a:gd name="T32" fmla="*/ 2147483646 w 256"/>
                  <a:gd name="T33" fmla="*/ 2147483646 h 256"/>
                  <a:gd name="T34" fmla="*/ 2147483646 w 256"/>
                  <a:gd name="T35" fmla="*/ 2147483646 h 256"/>
                  <a:gd name="T36" fmla="*/ 2147483646 w 256"/>
                  <a:gd name="T37" fmla="*/ 2147483646 h 256"/>
                  <a:gd name="T38" fmla="*/ 2147483646 w 256"/>
                  <a:gd name="T39" fmla="*/ 2147483646 h 256"/>
                  <a:gd name="T40" fmla="*/ 2147483646 w 256"/>
                  <a:gd name="T41" fmla="*/ 2147483646 h 256"/>
                  <a:gd name="T42" fmla="*/ 2147483646 w 256"/>
                  <a:gd name="T43" fmla="*/ 2147483646 h 256"/>
                  <a:gd name="T44" fmla="*/ 2147483646 w 256"/>
                  <a:gd name="T45" fmla="*/ 2147483646 h 256"/>
                  <a:gd name="T46" fmla="*/ 2147483646 w 256"/>
                  <a:gd name="T47" fmla="*/ 2147483646 h 256"/>
                  <a:gd name="T48" fmla="*/ 2147483646 w 256"/>
                  <a:gd name="T49" fmla="*/ 2147483646 h 256"/>
                  <a:gd name="T50" fmla="*/ 2147483646 w 256"/>
                  <a:gd name="T51" fmla="*/ 2147483646 h 256"/>
                  <a:gd name="T52" fmla="*/ 2147483646 w 256"/>
                  <a:gd name="T53" fmla="*/ 2147483646 h 256"/>
                  <a:gd name="T54" fmla="*/ 2147483646 w 256"/>
                  <a:gd name="T55" fmla="*/ 2147483646 h 256"/>
                  <a:gd name="T56" fmla="*/ 2147483646 w 256"/>
                  <a:gd name="T57" fmla="*/ 2147483646 h 256"/>
                  <a:gd name="T58" fmla="*/ 2147483646 w 256"/>
                  <a:gd name="T59" fmla="*/ 2147483646 h 256"/>
                  <a:gd name="T60" fmla="*/ 2147483646 w 256"/>
                  <a:gd name="T61" fmla="*/ 2147483646 h 256"/>
                  <a:gd name="T62" fmla="*/ 2147483646 w 256"/>
                  <a:gd name="T63" fmla="*/ 2147483646 h 256"/>
                  <a:gd name="T64" fmla="*/ 2147483646 w 256"/>
                  <a:gd name="T65" fmla="*/ 2147483646 h 256"/>
                  <a:gd name="T66" fmla="*/ 2147483646 w 256"/>
                  <a:gd name="T67" fmla="*/ 2147483646 h 2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6" h="256">
                    <a:moveTo>
                      <a:pt x="128" y="256"/>
                    </a:moveTo>
                    <a:cubicBezTo>
                      <a:pt x="57" y="256"/>
                      <a:pt x="0" y="199"/>
                      <a:pt x="0" y="128"/>
                    </a:cubicBezTo>
                    <a:cubicBezTo>
                      <a:pt x="0" y="57"/>
                      <a:pt x="57" y="0"/>
                      <a:pt x="128" y="0"/>
                    </a:cubicBezTo>
                    <a:cubicBezTo>
                      <a:pt x="199" y="0"/>
                      <a:pt x="256" y="57"/>
                      <a:pt x="256" y="128"/>
                    </a:cubicBezTo>
                    <a:cubicBezTo>
                      <a:pt x="256" y="199"/>
                      <a:pt x="199" y="256"/>
                      <a:pt x="128" y="256"/>
                    </a:cubicBezTo>
                    <a:moveTo>
                      <a:pt x="128" y="24"/>
                    </a:moveTo>
                    <a:cubicBezTo>
                      <a:pt x="71" y="24"/>
                      <a:pt x="24" y="71"/>
                      <a:pt x="24" y="128"/>
                    </a:cubicBezTo>
                    <a:cubicBezTo>
                      <a:pt x="24" y="185"/>
                      <a:pt x="71" y="232"/>
                      <a:pt x="128" y="232"/>
                    </a:cubicBezTo>
                    <a:cubicBezTo>
                      <a:pt x="185" y="232"/>
                      <a:pt x="232" y="185"/>
                      <a:pt x="232" y="128"/>
                    </a:cubicBezTo>
                    <a:cubicBezTo>
                      <a:pt x="232" y="71"/>
                      <a:pt x="185" y="24"/>
                      <a:pt x="128" y="24"/>
                    </a:cubicBezTo>
                    <a:moveTo>
                      <a:pt x="182" y="138"/>
                    </a:moveTo>
                    <a:cubicBezTo>
                      <a:pt x="143" y="165"/>
                      <a:pt x="143" y="165"/>
                      <a:pt x="143" y="165"/>
                    </a:cubicBezTo>
                    <a:cubicBezTo>
                      <a:pt x="141" y="167"/>
                      <a:pt x="139" y="168"/>
                      <a:pt x="136" y="168"/>
                    </a:cubicBezTo>
                    <a:cubicBezTo>
                      <a:pt x="129" y="168"/>
                      <a:pt x="124" y="163"/>
                      <a:pt x="124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40"/>
                      <a:pt x="124" y="140"/>
                      <a:pt x="124" y="140"/>
                    </a:cubicBezTo>
                    <a:cubicBezTo>
                      <a:pt x="87" y="165"/>
                      <a:pt x="87" y="165"/>
                      <a:pt x="87" y="165"/>
                    </a:cubicBezTo>
                    <a:cubicBezTo>
                      <a:pt x="85" y="167"/>
                      <a:pt x="83" y="168"/>
                      <a:pt x="80" y="168"/>
                    </a:cubicBezTo>
                    <a:cubicBezTo>
                      <a:pt x="73" y="168"/>
                      <a:pt x="68" y="163"/>
                      <a:pt x="68" y="156"/>
                    </a:cubicBezTo>
                    <a:cubicBezTo>
                      <a:pt x="68" y="156"/>
                      <a:pt x="68" y="156"/>
                      <a:pt x="68" y="156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8" y="93"/>
                      <a:pt x="73" y="88"/>
                      <a:pt x="80" y="88"/>
                    </a:cubicBezTo>
                    <a:cubicBezTo>
                      <a:pt x="83" y="88"/>
                      <a:pt x="85" y="89"/>
                      <a:pt x="87" y="91"/>
                    </a:cubicBezTo>
                    <a:cubicBezTo>
                      <a:pt x="124" y="116"/>
                      <a:pt x="124" y="116"/>
                      <a:pt x="124" y="116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124" y="93"/>
                      <a:pt x="129" y="88"/>
                      <a:pt x="136" y="88"/>
                    </a:cubicBezTo>
                    <a:cubicBezTo>
                      <a:pt x="139" y="88"/>
                      <a:pt x="141" y="89"/>
                      <a:pt x="143" y="91"/>
                    </a:cubicBezTo>
                    <a:cubicBezTo>
                      <a:pt x="182" y="118"/>
                      <a:pt x="182" y="118"/>
                      <a:pt x="182" y="118"/>
                    </a:cubicBezTo>
                    <a:cubicBezTo>
                      <a:pt x="186" y="120"/>
                      <a:pt x="188" y="124"/>
                      <a:pt x="188" y="128"/>
                    </a:cubicBezTo>
                    <a:cubicBezTo>
                      <a:pt x="188" y="132"/>
                      <a:pt x="186" y="136"/>
                      <a:pt x="182" y="138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1" name="Freeform 73">
                <a:extLst>
                  <a:ext uri="{FF2B5EF4-FFF2-40B4-BE49-F238E27FC236}">
                    <a16:creationId xmlns:a16="http://schemas.microsoft.com/office/drawing/2014/main" id="{96D270C3-A846-48B0-91B1-C60C233270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28517" y="2546134"/>
                <a:ext cx="496108" cy="496110"/>
              </a:xfrm>
              <a:custGeom>
                <a:avLst/>
                <a:gdLst>
                  <a:gd name="T0" fmla="*/ 2147483646 w 256"/>
                  <a:gd name="T1" fmla="*/ 2147483646 h 256"/>
                  <a:gd name="T2" fmla="*/ 2147483646 w 256"/>
                  <a:gd name="T3" fmla="*/ 2147483646 h 256"/>
                  <a:gd name="T4" fmla="*/ 2147483646 w 256"/>
                  <a:gd name="T5" fmla="*/ 0 h 256"/>
                  <a:gd name="T6" fmla="*/ 0 w 256"/>
                  <a:gd name="T7" fmla="*/ 2147483646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2147483646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2147483646 h 256"/>
                  <a:gd name="T32" fmla="*/ 2147483646 w 256"/>
                  <a:gd name="T33" fmla="*/ 2147483646 h 256"/>
                  <a:gd name="T34" fmla="*/ 2147483646 w 256"/>
                  <a:gd name="T35" fmla="*/ 2147483646 h 256"/>
                  <a:gd name="T36" fmla="*/ 2147483646 w 256"/>
                  <a:gd name="T37" fmla="*/ 2147483646 h 256"/>
                  <a:gd name="T38" fmla="*/ 2147483646 w 256"/>
                  <a:gd name="T39" fmla="*/ 2147483646 h 256"/>
                  <a:gd name="T40" fmla="*/ 2147483646 w 256"/>
                  <a:gd name="T41" fmla="*/ 2147483646 h 256"/>
                  <a:gd name="T42" fmla="*/ 2147483646 w 256"/>
                  <a:gd name="T43" fmla="*/ 2147483646 h 256"/>
                  <a:gd name="T44" fmla="*/ 2147483646 w 256"/>
                  <a:gd name="T45" fmla="*/ 2147483646 h 256"/>
                  <a:gd name="T46" fmla="*/ 2147483646 w 256"/>
                  <a:gd name="T47" fmla="*/ 2147483646 h 256"/>
                  <a:gd name="T48" fmla="*/ 2147483646 w 256"/>
                  <a:gd name="T49" fmla="*/ 2147483646 h 256"/>
                  <a:gd name="T50" fmla="*/ 2147483646 w 256"/>
                  <a:gd name="T51" fmla="*/ 2147483646 h 256"/>
                  <a:gd name="T52" fmla="*/ 2147483646 w 256"/>
                  <a:gd name="T53" fmla="*/ 2147483646 h 256"/>
                  <a:gd name="T54" fmla="*/ 2147483646 w 256"/>
                  <a:gd name="T55" fmla="*/ 2147483646 h 256"/>
                  <a:gd name="T56" fmla="*/ 2147483646 w 256"/>
                  <a:gd name="T57" fmla="*/ 2147483646 h 256"/>
                  <a:gd name="T58" fmla="*/ 2147483646 w 256"/>
                  <a:gd name="T59" fmla="*/ 2147483646 h 256"/>
                  <a:gd name="T60" fmla="*/ 2147483646 w 256"/>
                  <a:gd name="T61" fmla="*/ 2147483646 h 256"/>
                  <a:gd name="T62" fmla="*/ 2147483646 w 256"/>
                  <a:gd name="T63" fmla="*/ 2147483646 h 256"/>
                  <a:gd name="T64" fmla="*/ 2147483646 w 256"/>
                  <a:gd name="T65" fmla="*/ 2147483646 h 256"/>
                  <a:gd name="T66" fmla="*/ 2147483646 w 256"/>
                  <a:gd name="T67" fmla="*/ 2147483646 h 2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6" h="256">
                    <a:moveTo>
                      <a:pt x="128" y="256"/>
                    </a:moveTo>
                    <a:cubicBezTo>
                      <a:pt x="199" y="256"/>
                      <a:pt x="256" y="199"/>
                      <a:pt x="256" y="128"/>
                    </a:cubicBezTo>
                    <a:cubicBezTo>
                      <a:pt x="256" y="57"/>
                      <a:pt x="199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199"/>
                      <a:pt x="57" y="256"/>
                      <a:pt x="128" y="256"/>
                    </a:cubicBezTo>
                    <a:moveTo>
                      <a:pt x="128" y="24"/>
                    </a:moveTo>
                    <a:cubicBezTo>
                      <a:pt x="185" y="24"/>
                      <a:pt x="232" y="71"/>
                      <a:pt x="232" y="128"/>
                    </a:cubicBezTo>
                    <a:cubicBezTo>
                      <a:pt x="232" y="185"/>
                      <a:pt x="185" y="232"/>
                      <a:pt x="128" y="232"/>
                    </a:cubicBezTo>
                    <a:cubicBezTo>
                      <a:pt x="71" y="232"/>
                      <a:pt x="24" y="185"/>
                      <a:pt x="24" y="128"/>
                    </a:cubicBezTo>
                    <a:cubicBezTo>
                      <a:pt x="24" y="71"/>
                      <a:pt x="71" y="24"/>
                      <a:pt x="128" y="24"/>
                    </a:cubicBezTo>
                    <a:moveTo>
                      <a:pt x="74" y="138"/>
                    </a:moveTo>
                    <a:cubicBezTo>
                      <a:pt x="113" y="165"/>
                      <a:pt x="113" y="165"/>
                      <a:pt x="113" y="165"/>
                    </a:cubicBezTo>
                    <a:cubicBezTo>
                      <a:pt x="115" y="167"/>
                      <a:pt x="117" y="168"/>
                      <a:pt x="120" y="168"/>
                    </a:cubicBezTo>
                    <a:cubicBezTo>
                      <a:pt x="127" y="168"/>
                      <a:pt x="132" y="163"/>
                      <a:pt x="132" y="156"/>
                    </a:cubicBezTo>
                    <a:cubicBezTo>
                      <a:pt x="132" y="156"/>
                      <a:pt x="132" y="156"/>
                      <a:pt x="132" y="156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69" y="165"/>
                      <a:pt x="169" y="165"/>
                      <a:pt x="169" y="165"/>
                    </a:cubicBezTo>
                    <a:cubicBezTo>
                      <a:pt x="171" y="167"/>
                      <a:pt x="173" y="168"/>
                      <a:pt x="176" y="168"/>
                    </a:cubicBezTo>
                    <a:cubicBezTo>
                      <a:pt x="183" y="168"/>
                      <a:pt x="188" y="163"/>
                      <a:pt x="188" y="156"/>
                    </a:cubicBezTo>
                    <a:cubicBezTo>
                      <a:pt x="188" y="156"/>
                      <a:pt x="188" y="156"/>
                      <a:pt x="188" y="156"/>
                    </a:cubicBezTo>
                    <a:cubicBezTo>
                      <a:pt x="188" y="100"/>
                      <a:pt x="188" y="100"/>
                      <a:pt x="188" y="100"/>
                    </a:cubicBezTo>
                    <a:cubicBezTo>
                      <a:pt x="188" y="100"/>
                      <a:pt x="188" y="100"/>
                      <a:pt x="188" y="100"/>
                    </a:cubicBezTo>
                    <a:cubicBezTo>
                      <a:pt x="188" y="100"/>
                      <a:pt x="188" y="100"/>
                      <a:pt x="188" y="100"/>
                    </a:cubicBezTo>
                    <a:cubicBezTo>
                      <a:pt x="188" y="93"/>
                      <a:pt x="183" y="88"/>
                      <a:pt x="176" y="88"/>
                    </a:cubicBezTo>
                    <a:cubicBezTo>
                      <a:pt x="173" y="88"/>
                      <a:pt x="171" y="89"/>
                      <a:pt x="169" y="91"/>
                    </a:cubicBezTo>
                    <a:cubicBezTo>
                      <a:pt x="132" y="116"/>
                      <a:pt x="132" y="116"/>
                      <a:pt x="132" y="116"/>
                    </a:cubicBezTo>
                    <a:cubicBezTo>
                      <a:pt x="132" y="100"/>
                      <a:pt x="132" y="100"/>
                      <a:pt x="132" y="100"/>
                    </a:cubicBezTo>
                    <a:cubicBezTo>
                      <a:pt x="132" y="100"/>
                      <a:pt x="132" y="100"/>
                      <a:pt x="132" y="100"/>
                    </a:cubicBezTo>
                    <a:cubicBezTo>
                      <a:pt x="132" y="100"/>
                      <a:pt x="132" y="100"/>
                      <a:pt x="132" y="100"/>
                    </a:cubicBezTo>
                    <a:cubicBezTo>
                      <a:pt x="132" y="93"/>
                      <a:pt x="127" y="88"/>
                      <a:pt x="120" y="88"/>
                    </a:cubicBezTo>
                    <a:cubicBezTo>
                      <a:pt x="117" y="88"/>
                      <a:pt x="115" y="89"/>
                      <a:pt x="113" y="91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0" y="120"/>
                      <a:pt x="68" y="124"/>
                      <a:pt x="68" y="128"/>
                    </a:cubicBezTo>
                    <a:cubicBezTo>
                      <a:pt x="68" y="132"/>
                      <a:pt x="70" y="136"/>
                      <a:pt x="74" y="138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2" name="Freeform 74">
                <a:extLst>
                  <a:ext uri="{FF2B5EF4-FFF2-40B4-BE49-F238E27FC236}">
                    <a16:creationId xmlns:a16="http://schemas.microsoft.com/office/drawing/2014/main" id="{1FD16A2A-B837-42EE-9381-57FA50E5A2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57913" y="2546134"/>
                <a:ext cx="498039" cy="496110"/>
              </a:xfrm>
              <a:custGeom>
                <a:avLst/>
                <a:gdLst>
                  <a:gd name="T0" fmla="*/ 2147483646 w 256"/>
                  <a:gd name="T1" fmla="*/ 2147483646 h 256"/>
                  <a:gd name="T2" fmla="*/ 0 w 256"/>
                  <a:gd name="T3" fmla="*/ 2147483646 h 256"/>
                  <a:gd name="T4" fmla="*/ 2147483646 w 256"/>
                  <a:gd name="T5" fmla="*/ 0 h 256"/>
                  <a:gd name="T6" fmla="*/ 2147483646 w 256"/>
                  <a:gd name="T7" fmla="*/ 2147483646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2147483646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2147483646 h 256"/>
                  <a:gd name="T32" fmla="*/ 2147483646 w 256"/>
                  <a:gd name="T33" fmla="*/ 2147483646 h 256"/>
                  <a:gd name="T34" fmla="*/ 2147483646 w 256"/>
                  <a:gd name="T35" fmla="*/ 2147483646 h 256"/>
                  <a:gd name="T36" fmla="*/ 2147483646 w 256"/>
                  <a:gd name="T37" fmla="*/ 2147483646 h 256"/>
                  <a:gd name="T38" fmla="*/ 2147483646 w 256"/>
                  <a:gd name="T39" fmla="*/ 2147483646 h 256"/>
                  <a:gd name="T40" fmla="*/ 2147483646 w 256"/>
                  <a:gd name="T41" fmla="*/ 2147483646 h 256"/>
                  <a:gd name="T42" fmla="*/ 2147483646 w 256"/>
                  <a:gd name="T43" fmla="*/ 2147483646 h 256"/>
                  <a:gd name="T44" fmla="*/ 2147483646 w 256"/>
                  <a:gd name="T45" fmla="*/ 2147483646 h 256"/>
                  <a:gd name="T46" fmla="*/ 2147483646 w 256"/>
                  <a:gd name="T47" fmla="*/ 2147483646 h 256"/>
                  <a:gd name="T48" fmla="*/ 2147483646 w 256"/>
                  <a:gd name="T49" fmla="*/ 2147483646 h 256"/>
                  <a:gd name="T50" fmla="*/ 2147483646 w 256"/>
                  <a:gd name="T51" fmla="*/ 2147483646 h 256"/>
                  <a:gd name="T52" fmla="*/ 2147483646 w 256"/>
                  <a:gd name="T53" fmla="*/ 2147483646 h 256"/>
                  <a:gd name="T54" fmla="*/ 2147483646 w 256"/>
                  <a:gd name="T55" fmla="*/ 2147483646 h 256"/>
                  <a:gd name="T56" fmla="*/ 2147483646 w 256"/>
                  <a:gd name="T57" fmla="*/ 2147483646 h 256"/>
                  <a:gd name="T58" fmla="*/ 2147483646 w 256"/>
                  <a:gd name="T59" fmla="*/ 2147483646 h 256"/>
                  <a:gd name="T60" fmla="*/ 2147483646 w 256"/>
                  <a:gd name="T61" fmla="*/ 2147483646 h 256"/>
                  <a:gd name="T62" fmla="*/ 2147483646 w 256"/>
                  <a:gd name="T63" fmla="*/ 2147483646 h 256"/>
                  <a:gd name="T64" fmla="*/ 2147483646 w 256"/>
                  <a:gd name="T65" fmla="*/ 2147483646 h 256"/>
                  <a:gd name="T66" fmla="*/ 2147483646 w 256"/>
                  <a:gd name="T67" fmla="*/ 2147483646 h 2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6" h="256">
                    <a:moveTo>
                      <a:pt x="128" y="256"/>
                    </a:moveTo>
                    <a:cubicBezTo>
                      <a:pt x="57" y="256"/>
                      <a:pt x="0" y="199"/>
                      <a:pt x="0" y="128"/>
                    </a:cubicBezTo>
                    <a:cubicBezTo>
                      <a:pt x="0" y="57"/>
                      <a:pt x="57" y="0"/>
                      <a:pt x="128" y="0"/>
                    </a:cubicBezTo>
                    <a:cubicBezTo>
                      <a:pt x="199" y="0"/>
                      <a:pt x="256" y="57"/>
                      <a:pt x="256" y="128"/>
                    </a:cubicBezTo>
                    <a:cubicBezTo>
                      <a:pt x="256" y="199"/>
                      <a:pt x="199" y="256"/>
                      <a:pt x="128" y="256"/>
                    </a:cubicBezTo>
                    <a:moveTo>
                      <a:pt x="128" y="24"/>
                    </a:moveTo>
                    <a:cubicBezTo>
                      <a:pt x="71" y="24"/>
                      <a:pt x="24" y="71"/>
                      <a:pt x="24" y="128"/>
                    </a:cubicBezTo>
                    <a:cubicBezTo>
                      <a:pt x="24" y="185"/>
                      <a:pt x="71" y="232"/>
                      <a:pt x="128" y="232"/>
                    </a:cubicBezTo>
                    <a:cubicBezTo>
                      <a:pt x="185" y="232"/>
                      <a:pt x="232" y="185"/>
                      <a:pt x="232" y="128"/>
                    </a:cubicBezTo>
                    <a:cubicBezTo>
                      <a:pt x="232" y="71"/>
                      <a:pt x="185" y="24"/>
                      <a:pt x="128" y="24"/>
                    </a:cubicBezTo>
                    <a:moveTo>
                      <a:pt x="164" y="160"/>
                    </a:moveTo>
                    <a:cubicBezTo>
                      <a:pt x="164" y="167"/>
                      <a:pt x="159" y="172"/>
                      <a:pt x="152" y="172"/>
                    </a:cubicBezTo>
                    <a:cubicBezTo>
                      <a:pt x="145" y="172"/>
                      <a:pt x="140" y="167"/>
                      <a:pt x="140" y="160"/>
                    </a:cubicBezTo>
                    <a:cubicBezTo>
                      <a:pt x="140" y="160"/>
                      <a:pt x="140" y="160"/>
                      <a:pt x="140" y="160"/>
                    </a:cubicBezTo>
                    <a:cubicBezTo>
                      <a:pt x="140" y="96"/>
                      <a:pt x="140" y="96"/>
                      <a:pt x="140" y="96"/>
                    </a:cubicBezTo>
                    <a:cubicBezTo>
                      <a:pt x="140" y="96"/>
                      <a:pt x="140" y="96"/>
                      <a:pt x="140" y="96"/>
                    </a:cubicBezTo>
                    <a:cubicBezTo>
                      <a:pt x="140" y="96"/>
                      <a:pt x="140" y="96"/>
                      <a:pt x="140" y="96"/>
                    </a:cubicBezTo>
                    <a:cubicBezTo>
                      <a:pt x="140" y="89"/>
                      <a:pt x="145" y="84"/>
                      <a:pt x="152" y="84"/>
                    </a:cubicBezTo>
                    <a:cubicBezTo>
                      <a:pt x="159" y="84"/>
                      <a:pt x="164" y="89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160"/>
                      <a:pt x="164" y="160"/>
                      <a:pt x="164" y="160"/>
                    </a:cubicBezTo>
                    <a:cubicBezTo>
                      <a:pt x="164" y="160"/>
                      <a:pt x="164" y="160"/>
                      <a:pt x="164" y="160"/>
                    </a:cubicBezTo>
                    <a:moveTo>
                      <a:pt x="116" y="160"/>
                    </a:moveTo>
                    <a:cubicBezTo>
                      <a:pt x="116" y="167"/>
                      <a:pt x="111" y="172"/>
                      <a:pt x="104" y="172"/>
                    </a:cubicBezTo>
                    <a:cubicBezTo>
                      <a:pt x="97" y="172"/>
                      <a:pt x="92" y="167"/>
                      <a:pt x="92" y="160"/>
                    </a:cubicBezTo>
                    <a:cubicBezTo>
                      <a:pt x="92" y="160"/>
                      <a:pt x="92" y="160"/>
                      <a:pt x="92" y="160"/>
                    </a:cubicBezTo>
                    <a:cubicBezTo>
                      <a:pt x="92" y="96"/>
                      <a:pt x="92" y="96"/>
                      <a:pt x="92" y="96"/>
                    </a:cubicBezTo>
                    <a:cubicBezTo>
                      <a:pt x="92" y="96"/>
                      <a:pt x="92" y="96"/>
                      <a:pt x="92" y="96"/>
                    </a:cubicBezTo>
                    <a:cubicBezTo>
                      <a:pt x="92" y="96"/>
                      <a:pt x="92" y="96"/>
                      <a:pt x="92" y="96"/>
                    </a:cubicBezTo>
                    <a:cubicBezTo>
                      <a:pt x="92" y="89"/>
                      <a:pt x="97" y="84"/>
                      <a:pt x="104" y="84"/>
                    </a:cubicBezTo>
                    <a:cubicBezTo>
                      <a:pt x="111" y="84"/>
                      <a:pt x="116" y="89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3" name="Freeform 75">
                <a:extLst>
                  <a:ext uri="{FF2B5EF4-FFF2-40B4-BE49-F238E27FC236}">
                    <a16:creationId xmlns:a16="http://schemas.microsoft.com/office/drawing/2014/main" id="{CBBAAB79-CB72-456E-88AD-5F6D6228B6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89240" y="2546134"/>
                <a:ext cx="496110" cy="496110"/>
              </a:xfrm>
              <a:custGeom>
                <a:avLst/>
                <a:gdLst>
                  <a:gd name="T0" fmla="*/ 2147483646 w 256"/>
                  <a:gd name="T1" fmla="*/ 2147483646 h 256"/>
                  <a:gd name="T2" fmla="*/ 0 w 256"/>
                  <a:gd name="T3" fmla="*/ 2147483646 h 256"/>
                  <a:gd name="T4" fmla="*/ 2147483646 w 256"/>
                  <a:gd name="T5" fmla="*/ 0 h 256"/>
                  <a:gd name="T6" fmla="*/ 2147483646 w 256"/>
                  <a:gd name="T7" fmla="*/ 2147483646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2147483646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2147483646 h 256"/>
                  <a:gd name="T32" fmla="*/ 2147483646 w 256"/>
                  <a:gd name="T33" fmla="*/ 2147483646 h 256"/>
                  <a:gd name="T34" fmla="*/ 2147483646 w 256"/>
                  <a:gd name="T35" fmla="*/ 2147483646 h 256"/>
                  <a:gd name="T36" fmla="*/ 2147483646 w 256"/>
                  <a:gd name="T37" fmla="*/ 2147483646 h 25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56" h="256">
                    <a:moveTo>
                      <a:pt x="128" y="256"/>
                    </a:moveTo>
                    <a:cubicBezTo>
                      <a:pt x="57" y="256"/>
                      <a:pt x="0" y="199"/>
                      <a:pt x="0" y="128"/>
                    </a:cubicBezTo>
                    <a:cubicBezTo>
                      <a:pt x="0" y="57"/>
                      <a:pt x="57" y="0"/>
                      <a:pt x="128" y="0"/>
                    </a:cubicBezTo>
                    <a:cubicBezTo>
                      <a:pt x="199" y="0"/>
                      <a:pt x="256" y="57"/>
                      <a:pt x="256" y="128"/>
                    </a:cubicBezTo>
                    <a:cubicBezTo>
                      <a:pt x="256" y="199"/>
                      <a:pt x="199" y="256"/>
                      <a:pt x="128" y="256"/>
                    </a:cubicBezTo>
                    <a:moveTo>
                      <a:pt x="128" y="24"/>
                    </a:moveTo>
                    <a:cubicBezTo>
                      <a:pt x="71" y="24"/>
                      <a:pt x="24" y="71"/>
                      <a:pt x="24" y="128"/>
                    </a:cubicBezTo>
                    <a:cubicBezTo>
                      <a:pt x="24" y="185"/>
                      <a:pt x="71" y="232"/>
                      <a:pt x="128" y="232"/>
                    </a:cubicBezTo>
                    <a:cubicBezTo>
                      <a:pt x="185" y="232"/>
                      <a:pt x="232" y="185"/>
                      <a:pt x="232" y="128"/>
                    </a:cubicBezTo>
                    <a:cubicBezTo>
                      <a:pt x="232" y="71"/>
                      <a:pt x="185" y="24"/>
                      <a:pt x="128" y="24"/>
                    </a:cubicBezTo>
                    <a:moveTo>
                      <a:pt x="160" y="172"/>
                    </a:moveTo>
                    <a:cubicBezTo>
                      <a:pt x="96" y="172"/>
                      <a:pt x="96" y="172"/>
                      <a:pt x="96" y="172"/>
                    </a:cubicBezTo>
                    <a:cubicBezTo>
                      <a:pt x="89" y="172"/>
                      <a:pt x="84" y="167"/>
                      <a:pt x="84" y="160"/>
                    </a:cubicBezTo>
                    <a:cubicBezTo>
                      <a:pt x="84" y="96"/>
                      <a:pt x="84" y="96"/>
                      <a:pt x="84" y="96"/>
                    </a:cubicBezTo>
                    <a:cubicBezTo>
                      <a:pt x="84" y="89"/>
                      <a:pt x="89" y="84"/>
                      <a:pt x="96" y="84"/>
                    </a:cubicBezTo>
                    <a:cubicBezTo>
                      <a:pt x="160" y="84"/>
                      <a:pt x="160" y="84"/>
                      <a:pt x="160" y="84"/>
                    </a:cubicBezTo>
                    <a:cubicBezTo>
                      <a:pt x="167" y="84"/>
                      <a:pt x="172" y="89"/>
                      <a:pt x="172" y="96"/>
                    </a:cubicBezTo>
                    <a:cubicBezTo>
                      <a:pt x="172" y="160"/>
                      <a:pt x="172" y="160"/>
                      <a:pt x="172" y="160"/>
                    </a:cubicBezTo>
                    <a:cubicBezTo>
                      <a:pt x="172" y="167"/>
                      <a:pt x="167" y="172"/>
                      <a:pt x="160" y="17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4" name="Freeform 76">
                <a:extLst>
                  <a:ext uri="{FF2B5EF4-FFF2-40B4-BE49-F238E27FC236}">
                    <a16:creationId xmlns:a16="http://schemas.microsoft.com/office/drawing/2014/main" id="{AAE705E1-1FD6-4620-80D7-D7A0B2857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18637" y="2546134"/>
                <a:ext cx="498039" cy="496110"/>
              </a:xfrm>
              <a:custGeom>
                <a:avLst/>
                <a:gdLst>
                  <a:gd name="T0" fmla="*/ 2147483646 w 256"/>
                  <a:gd name="T1" fmla="*/ 2147483646 h 256"/>
                  <a:gd name="T2" fmla="*/ 0 w 256"/>
                  <a:gd name="T3" fmla="*/ 2147483646 h 256"/>
                  <a:gd name="T4" fmla="*/ 2147483646 w 256"/>
                  <a:gd name="T5" fmla="*/ 0 h 256"/>
                  <a:gd name="T6" fmla="*/ 2147483646 w 256"/>
                  <a:gd name="T7" fmla="*/ 2147483646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2147483646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2147483646 w 256"/>
                  <a:gd name="T29" fmla="*/ 2147483646 h 256"/>
                  <a:gd name="T30" fmla="*/ 2147483646 w 256"/>
                  <a:gd name="T31" fmla="*/ 2147483646 h 256"/>
                  <a:gd name="T32" fmla="*/ 2147483646 w 256"/>
                  <a:gd name="T33" fmla="*/ 2147483646 h 256"/>
                  <a:gd name="T34" fmla="*/ 2147483646 w 256"/>
                  <a:gd name="T35" fmla="*/ 2147483646 h 256"/>
                  <a:gd name="T36" fmla="*/ 2147483646 w 256"/>
                  <a:gd name="T37" fmla="*/ 2147483646 h 256"/>
                  <a:gd name="T38" fmla="*/ 2147483646 w 256"/>
                  <a:gd name="T39" fmla="*/ 2147483646 h 256"/>
                  <a:gd name="T40" fmla="*/ 2147483646 w 256"/>
                  <a:gd name="T41" fmla="*/ 2147483646 h 256"/>
                  <a:gd name="T42" fmla="*/ 2147483646 w 256"/>
                  <a:gd name="T43" fmla="*/ 2147483646 h 256"/>
                  <a:gd name="T44" fmla="*/ 2147483646 w 256"/>
                  <a:gd name="T45" fmla="*/ 2147483646 h 256"/>
                  <a:gd name="T46" fmla="*/ 2147483646 w 256"/>
                  <a:gd name="T47" fmla="*/ 2147483646 h 256"/>
                  <a:gd name="T48" fmla="*/ 2147483646 w 256"/>
                  <a:gd name="T49" fmla="*/ 2147483646 h 256"/>
                  <a:gd name="T50" fmla="*/ 2147483646 w 256"/>
                  <a:gd name="T51" fmla="*/ 2147483646 h 256"/>
                  <a:gd name="T52" fmla="*/ 2147483646 w 256"/>
                  <a:gd name="T53" fmla="*/ 2147483646 h 256"/>
                  <a:gd name="T54" fmla="*/ 2147483646 w 256"/>
                  <a:gd name="T55" fmla="*/ 2147483646 h 256"/>
                  <a:gd name="T56" fmla="*/ 2147483646 w 256"/>
                  <a:gd name="T57" fmla="*/ 2147483646 h 256"/>
                  <a:gd name="T58" fmla="*/ 2147483646 w 256"/>
                  <a:gd name="T59" fmla="*/ 2147483646 h 256"/>
                  <a:gd name="T60" fmla="*/ 2147483646 w 256"/>
                  <a:gd name="T61" fmla="*/ 2147483646 h 25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56" h="256">
                    <a:moveTo>
                      <a:pt x="128" y="256"/>
                    </a:moveTo>
                    <a:cubicBezTo>
                      <a:pt x="57" y="256"/>
                      <a:pt x="0" y="199"/>
                      <a:pt x="0" y="128"/>
                    </a:cubicBezTo>
                    <a:cubicBezTo>
                      <a:pt x="0" y="57"/>
                      <a:pt x="57" y="0"/>
                      <a:pt x="128" y="0"/>
                    </a:cubicBezTo>
                    <a:cubicBezTo>
                      <a:pt x="199" y="0"/>
                      <a:pt x="256" y="57"/>
                      <a:pt x="256" y="128"/>
                    </a:cubicBezTo>
                    <a:cubicBezTo>
                      <a:pt x="256" y="199"/>
                      <a:pt x="199" y="256"/>
                      <a:pt x="128" y="256"/>
                    </a:cubicBezTo>
                    <a:moveTo>
                      <a:pt x="128" y="24"/>
                    </a:moveTo>
                    <a:cubicBezTo>
                      <a:pt x="71" y="24"/>
                      <a:pt x="24" y="71"/>
                      <a:pt x="24" y="128"/>
                    </a:cubicBezTo>
                    <a:cubicBezTo>
                      <a:pt x="24" y="185"/>
                      <a:pt x="71" y="232"/>
                      <a:pt x="128" y="232"/>
                    </a:cubicBezTo>
                    <a:cubicBezTo>
                      <a:pt x="185" y="232"/>
                      <a:pt x="232" y="185"/>
                      <a:pt x="232" y="128"/>
                    </a:cubicBezTo>
                    <a:cubicBezTo>
                      <a:pt x="232" y="71"/>
                      <a:pt x="185" y="24"/>
                      <a:pt x="128" y="24"/>
                    </a:cubicBezTo>
                    <a:moveTo>
                      <a:pt x="166" y="138"/>
                    </a:move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2" y="178"/>
                      <a:pt x="102" y="178"/>
                      <a:pt x="102" y="178"/>
                    </a:cubicBezTo>
                    <a:cubicBezTo>
                      <a:pt x="102" y="178"/>
                      <a:pt x="101" y="179"/>
                      <a:pt x="101" y="179"/>
                    </a:cubicBezTo>
                    <a:cubicBezTo>
                      <a:pt x="101" y="179"/>
                      <a:pt x="101" y="179"/>
                      <a:pt x="101" y="179"/>
                    </a:cubicBezTo>
                    <a:cubicBezTo>
                      <a:pt x="100" y="179"/>
                      <a:pt x="100" y="179"/>
                      <a:pt x="99" y="180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99" y="180"/>
                      <a:pt x="99" y="180"/>
                      <a:pt x="99" y="180"/>
                    </a:cubicBezTo>
                    <a:cubicBezTo>
                      <a:pt x="98" y="180"/>
                      <a:pt x="98" y="180"/>
                      <a:pt x="98" y="180"/>
                    </a:cubicBezTo>
                    <a:cubicBezTo>
                      <a:pt x="98" y="180"/>
                      <a:pt x="98" y="180"/>
                      <a:pt x="98" y="180"/>
                    </a:cubicBezTo>
                    <a:cubicBezTo>
                      <a:pt x="97" y="180"/>
                      <a:pt x="97" y="180"/>
                      <a:pt x="97" y="180"/>
                    </a:cubicBezTo>
                    <a:cubicBezTo>
                      <a:pt x="97" y="180"/>
                      <a:pt x="97" y="180"/>
                      <a:pt x="97" y="180"/>
                    </a:cubicBezTo>
                    <a:cubicBezTo>
                      <a:pt x="97" y="180"/>
                      <a:pt x="96" y="180"/>
                      <a:pt x="96" y="180"/>
                    </a:cubicBezTo>
                    <a:cubicBezTo>
                      <a:pt x="89" y="180"/>
                      <a:pt x="84" y="175"/>
                      <a:pt x="84" y="16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4" y="81"/>
                      <a:pt x="89" y="76"/>
                      <a:pt x="96" y="76"/>
                    </a:cubicBezTo>
                    <a:cubicBezTo>
                      <a:pt x="99" y="76"/>
                      <a:pt x="101" y="77"/>
                      <a:pt x="103" y="78"/>
                    </a:cubicBezTo>
                    <a:cubicBezTo>
                      <a:pt x="166" y="118"/>
                      <a:pt x="166" y="118"/>
                      <a:pt x="166" y="118"/>
                    </a:cubicBezTo>
                    <a:cubicBezTo>
                      <a:pt x="170" y="120"/>
                      <a:pt x="172" y="124"/>
                      <a:pt x="172" y="128"/>
                    </a:cubicBezTo>
                    <a:cubicBezTo>
                      <a:pt x="172" y="132"/>
                      <a:pt x="170" y="136"/>
                      <a:pt x="166" y="138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5" name="Freeform 77">
                <a:extLst>
                  <a:ext uri="{FF2B5EF4-FFF2-40B4-BE49-F238E27FC236}">
                    <a16:creationId xmlns:a16="http://schemas.microsoft.com/office/drawing/2014/main" id="{CB93B53A-03DD-4B24-B2D8-AF6FD1B14D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85624" y="1675531"/>
                <a:ext cx="498039" cy="498039"/>
              </a:xfrm>
              <a:custGeom>
                <a:avLst/>
                <a:gdLst>
                  <a:gd name="T0" fmla="*/ 2147483646 w 256"/>
                  <a:gd name="T1" fmla="*/ 2147483646 h 256"/>
                  <a:gd name="T2" fmla="*/ 0 w 256"/>
                  <a:gd name="T3" fmla="*/ 2147483646 h 256"/>
                  <a:gd name="T4" fmla="*/ 2147483646 w 256"/>
                  <a:gd name="T5" fmla="*/ 0 h 256"/>
                  <a:gd name="T6" fmla="*/ 2147483646 w 256"/>
                  <a:gd name="T7" fmla="*/ 2147483646 h 256"/>
                  <a:gd name="T8" fmla="*/ 2147483646 w 256"/>
                  <a:gd name="T9" fmla="*/ 2147483646 h 256"/>
                  <a:gd name="T10" fmla="*/ 2147483646 w 256"/>
                  <a:gd name="T11" fmla="*/ 2147483646 h 256"/>
                  <a:gd name="T12" fmla="*/ 2147483646 w 256"/>
                  <a:gd name="T13" fmla="*/ 2147483646 h 256"/>
                  <a:gd name="T14" fmla="*/ 2147483646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6" h="256">
                    <a:moveTo>
                      <a:pt x="128" y="256"/>
                    </a:moveTo>
                    <a:cubicBezTo>
                      <a:pt x="57" y="256"/>
                      <a:pt x="0" y="199"/>
                      <a:pt x="0" y="128"/>
                    </a:cubicBezTo>
                    <a:cubicBezTo>
                      <a:pt x="0" y="57"/>
                      <a:pt x="57" y="0"/>
                      <a:pt x="128" y="0"/>
                    </a:cubicBezTo>
                    <a:cubicBezTo>
                      <a:pt x="199" y="0"/>
                      <a:pt x="256" y="57"/>
                      <a:pt x="256" y="128"/>
                    </a:cubicBezTo>
                    <a:cubicBezTo>
                      <a:pt x="256" y="199"/>
                      <a:pt x="199" y="256"/>
                      <a:pt x="128" y="256"/>
                    </a:cubicBezTo>
                    <a:moveTo>
                      <a:pt x="128" y="24"/>
                    </a:moveTo>
                    <a:cubicBezTo>
                      <a:pt x="71" y="24"/>
                      <a:pt x="24" y="71"/>
                      <a:pt x="24" y="128"/>
                    </a:cubicBezTo>
                    <a:cubicBezTo>
                      <a:pt x="24" y="185"/>
                      <a:pt x="71" y="232"/>
                      <a:pt x="128" y="232"/>
                    </a:cubicBezTo>
                    <a:cubicBezTo>
                      <a:pt x="185" y="232"/>
                      <a:pt x="232" y="185"/>
                      <a:pt x="232" y="128"/>
                    </a:cubicBezTo>
                    <a:cubicBezTo>
                      <a:pt x="232" y="71"/>
                      <a:pt x="185" y="24"/>
                      <a:pt x="128" y="24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6" name="Freeform 78">
                <a:extLst>
                  <a:ext uri="{FF2B5EF4-FFF2-40B4-BE49-F238E27FC236}">
                    <a16:creationId xmlns:a16="http://schemas.microsoft.com/office/drawing/2014/main" id="{D76B1488-F4AF-4440-9418-37B4868C12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16951" y="1675531"/>
                <a:ext cx="496108" cy="498039"/>
              </a:xfrm>
              <a:custGeom>
                <a:avLst/>
                <a:gdLst>
                  <a:gd name="T0" fmla="*/ 2147483646 w 256"/>
                  <a:gd name="T1" fmla="*/ 2147483646 h 256"/>
                  <a:gd name="T2" fmla="*/ 2147483646 w 256"/>
                  <a:gd name="T3" fmla="*/ 2147483646 h 256"/>
                  <a:gd name="T4" fmla="*/ 0 w 256"/>
                  <a:gd name="T5" fmla="*/ 2147483646 h 256"/>
                  <a:gd name="T6" fmla="*/ 0 w 256"/>
                  <a:gd name="T7" fmla="*/ 2147483646 h 256"/>
                  <a:gd name="T8" fmla="*/ 2147483646 w 256"/>
                  <a:gd name="T9" fmla="*/ 0 h 256"/>
                  <a:gd name="T10" fmla="*/ 2147483646 w 256"/>
                  <a:gd name="T11" fmla="*/ 0 h 256"/>
                  <a:gd name="T12" fmla="*/ 2147483646 w 256"/>
                  <a:gd name="T13" fmla="*/ 2147483646 h 256"/>
                  <a:gd name="T14" fmla="*/ 2147483646 w 256"/>
                  <a:gd name="T15" fmla="*/ 2147483646 h 256"/>
                  <a:gd name="T16" fmla="*/ 2147483646 w 256"/>
                  <a:gd name="T17" fmla="*/ 2147483646 h 256"/>
                  <a:gd name="T18" fmla="*/ 2147483646 w 256"/>
                  <a:gd name="T19" fmla="*/ 2147483646 h 256"/>
                  <a:gd name="T20" fmla="*/ 2147483646 w 256"/>
                  <a:gd name="T21" fmla="*/ 2147483646 h 256"/>
                  <a:gd name="T22" fmla="*/ 2147483646 w 256"/>
                  <a:gd name="T23" fmla="*/ 2147483646 h 256"/>
                  <a:gd name="T24" fmla="*/ 2147483646 w 256"/>
                  <a:gd name="T25" fmla="*/ 2147483646 h 256"/>
                  <a:gd name="T26" fmla="*/ 2147483646 w 256"/>
                  <a:gd name="T27" fmla="*/ 2147483646 h 2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6" h="256">
                    <a:moveTo>
                      <a:pt x="244" y="256"/>
                    </a:moveTo>
                    <a:cubicBezTo>
                      <a:pt x="12" y="256"/>
                      <a:pt x="12" y="256"/>
                      <a:pt x="12" y="256"/>
                    </a:cubicBezTo>
                    <a:cubicBezTo>
                      <a:pt x="5" y="256"/>
                      <a:pt x="0" y="251"/>
                      <a:pt x="0" y="244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51" y="0"/>
                      <a:pt x="256" y="5"/>
                      <a:pt x="256" y="12"/>
                    </a:cubicBezTo>
                    <a:cubicBezTo>
                      <a:pt x="256" y="244"/>
                      <a:pt x="256" y="244"/>
                      <a:pt x="256" y="244"/>
                    </a:cubicBezTo>
                    <a:cubicBezTo>
                      <a:pt x="256" y="251"/>
                      <a:pt x="251" y="256"/>
                      <a:pt x="244" y="256"/>
                    </a:cubicBezTo>
                    <a:moveTo>
                      <a:pt x="232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32"/>
                      <a:pt x="24" y="232"/>
                      <a:pt x="24" y="232"/>
                    </a:cubicBezTo>
                    <a:cubicBezTo>
                      <a:pt x="232" y="232"/>
                      <a:pt x="232" y="232"/>
                      <a:pt x="232" y="232"/>
                    </a:cubicBezTo>
                    <a:lnTo>
                      <a:pt x="232" y="2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7" name="Freeform 79">
                <a:extLst>
                  <a:ext uri="{FF2B5EF4-FFF2-40B4-BE49-F238E27FC236}">
                    <a16:creationId xmlns:a16="http://schemas.microsoft.com/office/drawing/2014/main" id="{1B053799-DC06-42CA-9758-64EE9E5EF0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54068" y="1690974"/>
                <a:ext cx="482596" cy="467153"/>
              </a:xfrm>
              <a:custGeom>
                <a:avLst/>
                <a:gdLst>
                  <a:gd name="T0" fmla="*/ 2147483646 w 248"/>
                  <a:gd name="T1" fmla="*/ 2147483646 h 240"/>
                  <a:gd name="T2" fmla="*/ 2147483646 w 248"/>
                  <a:gd name="T3" fmla="*/ 2147483646 h 240"/>
                  <a:gd name="T4" fmla="*/ 2147483646 w 248"/>
                  <a:gd name="T5" fmla="*/ 2147483646 h 240"/>
                  <a:gd name="T6" fmla="*/ 2147483646 w 248"/>
                  <a:gd name="T7" fmla="*/ 2147483646 h 240"/>
                  <a:gd name="T8" fmla="*/ 2147483646 w 248"/>
                  <a:gd name="T9" fmla="*/ 2147483646 h 240"/>
                  <a:gd name="T10" fmla="*/ 2147483646 w 248"/>
                  <a:gd name="T11" fmla="*/ 2147483646 h 240"/>
                  <a:gd name="T12" fmla="*/ 2147483646 w 248"/>
                  <a:gd name="T13" fmla="*/ 2147483646 h 240"/>
                  <a:gd name="T14" fmla="*/ 2147483646 w 248"/>
                  <a:gd name="T15" fmla="*/ 2147483646 h 240"/>
                  <a:gd name="T16" fmla="*/ 2147483646 w 248"/>
                  <a:gd name="T17" fmla="*/ 2147483646 h 240"/>
                  <a:gd name="T18" fmla="*/ 2147483646 w 248"/>
                  <a:gd name="T19" fmla="*/ 2147483646 h 240"/>
                  <a:gd name="T20" fmla="*/ 2147483646 w 248"/>
                  <a:gd name="T21" fmla="*/ 2147483646 h 240"/>
                  <a:gd name="T22" fmla="*/ 2147483646 w 248"/>
                  <a:gd name="T23" fmla="*/ 2147483646 h 240"/>
                  <a:gd name="T24" fmla="*/ 0 w 248"/>
                  <a:gd name="T25" fmla="*/ 2147483646 h 240"/>
                  <a:gd name="T26" fmla="*/ 0 w 248"/>
                  <a:gd name="T27" fmla="*/ 2147483646 h 240"/>
                  <a:gd name="T28" fmla="*/ 2147483646 w 248"/>
                  <a:gd name="T29" fmla="*/ 2147483646 h 240"/>
                  <a:gd name="T30" fmla="*/ 2147483646 w 248"/>
                  <a:gd name="T31" fmla="*/ 2147483646 h 240"/>
                  <a:gd name="T32" fmla="*/ 2147483646 w 248"/>
                  <a:gd name="T33" fmla="*/ 2147483646 h 240"/>
                  <a:gd name="T34" fmla="*/ 2147483646 w 248"/>
                  <a:gd name="T35" fmla="*/ 2147483646 h 240"/>
                  <a:gd name="T36" fmla="*/ 2147483646 w 248"/>
                  <a:gd name="T37" fmla="*/ 2147483646 h 240"/>
                  <a:gd name="T38" fmla="*/ 2147483646 w 248"/>
                  <a:gd name="T39" fmla="*/ 2147483646 h 240"/>
                  <a:gd name="T40" fmla="*/ 2147483646 w 248"/>
                  <a:gd name="T41" fmla="*/ 2147483646 h 240"/>
                  <a:gd name="T42" fmla="*/ 2147483646 w 248"/>
                  <a:gd name="T43" fmla="*/ 2147483646 h 240"/>
                  <a:gd name="T44" fmla="*/ 2147483646 w 248"/>
                  <a:gd name="T45" fmla="*/ 2147483646 h 240"/>
                  <a:gd name="T46" fmla="*/ 2147483646 w 248"/>
                  <a:gd name="T47" fmla="*/ 2147483646 h 240"/>
                  <a:gd name="T48" fmla="*/ 2147483646 w 248"/>
                  <a:gd name="T49" fmla="*/ 2147483646 h 240"/>
                  <a:gd name="T50" fmla="*/ 2147483646 w 248"/>
                  <a:gd name="T51" fmla="*/ 2147483646 h 240"/>
                  <a:gd name="T52" fmla="*/ 2147483646 w 248"/>
                  <a:gd name="T53" fmla="*/ 2147483646 h 240"/>
                  <a:gd name="T54" fmla="*/ 2147483646 w 248"/>
                  <a:gd name="T55" fmla="*/ 2147483646 h 240"/>
                  <a:gd name="T56" fmla="*/ 2147483646 w 248"/>
                  <a:gd name="T57" fmla="*/ 2147483646 h 240"/>
                  <a:gd name="T58" fmla="*/ 2147483646 w 248"/>
                  <a:gd name="T59" fmla="*/ 2147483646 h 240"/>
                  <a:gd name="T60" fmla="*/ 2147483646 w 248"/>
                  <a:gd name="T61" fmla="*/ 2147483646 h 240"/>
                  <a:gd name="T62" fmla="*/ 2147483646 w 248"/>
                  <a:gd name="T63" fmla="*/ 2147483646 h 240"/>
                  <a:gd name="T64" fmla="*/ 2147483646 w 248"/>
                  <a:gd name="T65" fmla="*/ 2147483646 h 240"/>
                  <a:gd name="T66" fmla="*/ 2147483646 w 248"/>
                  <a:gd name="T67" fmla="*/ 2147483646 h 240"/>
                  <a:gd name="T68" fmla="*/ 2147483646 w 248"/>
                  <a:gd name="T69" fmla="*/ 2147483646 h 240"/>
                  <a:gd name="T70" fmla="*/ 2147483646 w 248"/>
                  <a:gd name="T71" fmla="*/ 2147483646 h 240"/>
                  <a:gd name="T72" fmla="*/ 2147483646 w 248"/>
                  <a:gd name="T73" fmla="*/ 2147483646 h 240"/>
                  <a:gd name="T74" fmla="*/ 2147483646 w 248"/>
                  <a:gd name="T75" fmla="*/ 2147483646 h 240"/>
                  <a:gd name="T76" fmla="*/ 2147483646 w 248"/>
                  <a:gd name="T77" fmla="*/ 2147483646 h 240"/>
                  <a:gd name="T78" fmla="*/ 2147483646 w 248"/>
                  <a:gd name="T79" fmla="*/ 0 h 240"/>
                  <a:gd name="T80" fmla="*/ 2147483646 w 248"/>
                  <a:gd name="T81" fmla="*/ 2147483646 h 240"/>
                  <a:gd name="T82" fmla="*/ 2147483646 w 248"/>
                  <a:gd name="T83" fmla="*/ 2147483646 h 240"/>
                  <a:gd name="T84" fmla="*/ 2147483646 w 248"/>
                  <a:gd name="T85" fmla="*/ 2147483646 h 240"/>
                  <a:gd name="T86" fmla="*/ 2147483646 w 248"/>
                  <a:gd name="T87" fmla="*/ 2147483646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8" h="240">
                    <a:moveTo>
                      <a:pt x="236" y="200"/>
                    </a:moveTo>
                    <a:cubicBezTo>
                      <a:pt x="176" y="200"/>
                      <a:pt x="176" y="200"/>
                      <a:pt x="176" y="200"/>
                    </a:cubicBezTo>
                    <a:cubicBezTo>
                      <a:pt x="160" y="200"/>
                      <a:pt x="160" y="200"/>
                      <a:pt x="160" y="200"/>
                    </a:cubicBezTo>
                    <a:cubicBezTo>
                      <a:pt x="160" y="220"/>
                      <a:pt x="160" y="220"/>
                      <a:pt x="160" y="220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76" y="240"/>
                      <a:pt x="176" y="240"/>
                      <a:pt x="176" y="240"/>
                    </a:cubicBezTo>
                    <a:cubicBezTo>
                      <a:pt x="72" y="240"/>
                      <a:pt x="72" y="240"/>
                      <a:pt x="72" y="240"/>
                    </a:cubicBezTo>
                    <a:cubicBezTo>
                      <a:pt x="72" y="236"/>
                      <a:pt x="72" y="236"/>
                      <a:pt x="72" y="236"/>
                    </a:cubicBezTo>
                    <a:cubicBezTo>
                      <a:pt x="88" y="220"/>
                      <a:pt x="88" y="220"/>
                      <a:pt x="88" y="220"/>
                    </a:cubicBezTo>
                    <a:cubicBezTo>
                      <a:pt x="88" y="200"/>
                      <a:pt x="88" y="200"/>
                      <a:pt x="88" y="200"/>
                    </a:cubicBezTo>
                    <a:cubicBezTo>
                      <a:pt x="72" y="200"/>
                      <a:pt x="72" y="200"/>
                      <a:pt x="72" y="200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5" y="200"/>
                      <a:pt x="0" y="195"/>
                      <a:pt x="0" y="18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1"/>
                      <a:pt x="5" y="16"/>
                      <a:pt x="12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2" y="32"/>
                      <a:pt x="232" y="32"/>
                      <a:pt x="232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43" y="16"/>
                      <a:pt x="248" y="21"/>
                      <a:pt x="248" y="28"/>
                    </a:cubicBezTo>
                    <a:cubicBezTo>
                      <a:pt x="248" y="188"/>
                      <a:pt x="248" y="188"/>
                      <a:pt x="248" y="188"/>
                    </a:cubicBezTo>
                    <a:cubicBezTo>
                      <a:pt x="248" y="195"/>
                      <a:pt x="243" y="200"/>
                      <a:pt x="236" y="200"/>
                    </a:cubicBezTo>
                    <a:moveTo>
                      <a:pt x="152" y="52"/>
                    </a:moveTo>
                    <a:cubicBezTo>
                      <a:pt x="149" y="52"/>
                      <a:pt x="146" y="51"/>
                      <a:pt x="144" y="48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103"/>
                      <a:pt x="131" y="108"/>
                      <a:pt x="124" y="108"/>
                    </a:cubicBezTo>
                    <a:cubicBezTo>
                      <a:pt x="117" y="108"/>
                      <a:pt x="112" y="103"/>
                      <a:pt x="112" y="96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04" y="48"/>
                      <a:pt x="104" y="48"/>
                      <a:pt x="104" y="48"/>
                    </a:cubicBezTo>
                    <a:cubicBezTo>
                      <a:pt x="102" y="51"/>
                      <a:pt x="99" y="52"/>
                      <a:pt x="96" y="52"/>
                    </a:cubicBezTo>
                    <a:cubicBezTo>
                      <a:pt x="89" y="52"/>
                      <a:pt x="84" y="47"/>
                      <a:pt x="84" y="40"/>
                    </a:cubicBezTo>
                    <a:cubicBezTo>
                      <a:pt x="84" y="37"/>
                      <a:pt x="85" y="34"/>
                      <a:pt x="88" y="32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8" y="1"/>
                      <a:pt x="121" y="0"/>
                      <a:pt x="124" y="0"/>
                    </a:cubicBezTo>
                    <a:cubicBezTo>
                      <a:pt x="127" y="0"/>
                      <a:pt x="130" y="1"/>
                      <a:pt x="132" y="4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63" y="34"/>
                      <a:pt x="164" y="37"/>
                      <a:pt x="164" y="40"/>
                    </a:cubicBezTo>
                    <a:cubicBezTo>
                      <a:pt x="164" y="47"/>
                      <a:pt x="159" y="52"/>
                      <a:pt x="152" y="5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8" name="Freeform 80">
                <a:extLst>
                  <a:ext uri="{FF2B5EF4-FFF2-40B4-BE49-F238E27FC236}">
                    <a16:creationId xmlns:a16="http://schemas.microsoft.com/office/drawing/2014/main" id="{27EE1815-0398-41A5-92FC-5C2C9696DC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85395" y="1690974"/>
                <a:ext cx="480666" cy="467153"/>
              </a:xfrm>
              <a:custGeom>
                <a:avLst/>
                <a:gdLst>
                  <a:gd name="T0" fmla="*/ 2147483646 w 248"/>
                  <a:gd name="T1" fmla="*/ 2147483646 h 240"/>
                  <a:gd name="T2" fmla="*/ 2147483646 w 248"/>
                  <a:gd name="T3" fmla="*/ 2147483646 h 240"/>
                  <a:gd name="T4" fmla="*/ 2147483646 w 248"/>
                  <a:gd name="T5" fmla="*/ 2147483646 h 240"/>
                  <a:gd name="T6" fmla="*/ 2147483646 w 248"/>
                  <a:gd name="T7" fmla="*/ 2147483646 h 240"/>
                  <a:gd name="T8" fmla="*/ 2147483646 w 248"/>
                  <a:gd name="T9" fmla="*/ 2147483646 h 240"/>
                  <a:gd name="T10" fmla="*/ 2147483646 w 248"/>
                  <a:gd name="T11" fmla="*/ 2147483646 h 240"/>
                  <a:gd name="T12" fmla="*/ 2147483646 w 248"/>
                  <a:gd name="T13" fmla="*/ 2147483646 h 240"/>
                  <a:gd name="T14" fmla="*/ 2147483646 w 248"/>
                  <a:gd name="T15" fmla="*/ 2147483646 h 240"/>
                  <a:gd name="T16" fmla="*/ 2147483646 w 248"/>
                  <a:gd name="T17" fmla="*/ 2147483646 h 240"/>
                  <a:gd name="T18" fmla="*/ 2147483646 w 248"/>
                  <a:gd name="T19" fmla="*/ 2147483646 h 240"/>
                  <a:gd name="T20" fmla="*/ 2147483646 w 248"/>
                  <a:gd name="T21" fmla="*/ 2147483646 h 240"/>
                  <a:gd name="T22" fmla="*/ 2147483646 w 248"/>
                  <a:gd name="T23" fmla="*/ 2147483646 h 240"/>
                  <a:gd name="T24" fmla="*/ 0 w 248"/>
                  <a:gd name="T25" fmla="*/ 2147483646 h 240"/>
                  <a:gd name="T26" fmla="*/ 0 w 248"/>
                  <a:gd name="T27" fmla="*/ 2147483646 h 240"/>
                  <a:gd name="T28" fmla="*/ 2147483646 w 248"/>
                  <a:gd name="T29" fmla="*/ 2147483646 h 240"/>
                  <a:gd name="T30" fmla="*/ 2147483646 w 248"/>
                  <a:gd name="T31" fmla="*/ 2147483646 h 240"/>
                  <a:gd name="T32" fmla="*/ 2147483646 w 248"/>
                  <a:gd name="T33" fmla="*/ 2147483646 h 240"/>
                  <a:gd name="T34" fmla="*/ 2147483646 w 248"/>
                  <a:gd name="T35" fmla="*/ 2147483646 h 240"/>
                  <a:gd name="T36" fmla="*/ 2147483646 w 248"/>
                  <a:gd name="T37" fmla="*/ 2147483646 h 240"/>
                  <a:gd name="T38" fmla="*/ 2147483646 w 248"/>
                  <a:gd name="T39" fmla="*/ 2147483646 h 240"/>
                  <a:gd name="T40" fmla="*/ 2147483646 w 248"/>
                  <a:gd name="T41" fmla="*/ 2147483646 h 240"/>
                  <a:gd name="T42" fmla="*/ 2147483646 w 248"/>
                  <a:gd name="T43" fmla="*/ 2147483646 h 240"/>
                  <a:gd name="T44" fmla="*/ 2147483646 w 248"/>
                  <a:gd name="T45" fmla="*/ 2147483646 h 240"/>
                  <a:gd name="T46" fmla="*/ 2147483646 w 248"/>
                  <a:gd name="T47" fmla="*/ 2147483646 h 240"/>
                  <a:gd name="T48" fmla="*/ 2147483646 w 248"/>
                  <a:gd name="T49" fmla="*/ 2147483646 h 240"/>
                  <a:gd name="T50" fmla="*/ 2147483646 w 248"/>
                  <a:gd name="T51" fmla="*/ 2147483646 h 240"/>
                  <a:gd name="T52" fmla="*/ 2147483646 w 248"/>
                  <a:gd name="T53" fmla="*/ 2147483646 h 240"/>
                  <a:gd name="T54" fmla="*/ 2147483646 w 248"/>
                  <a:gd name="T55" fmla="*/ 2147483646 h 240"/>
                  <a:gd name="T56" fmla="*/ 2147483646 w 248"/>
                  <a:gd name="T57" fmla="*/ 2147483646 h 240"/>
                  <a:gd name="T58" fmla="*/ 2147483646 w 248"/>
                  <a:gd name="T59" fmla="*/ 2147483646 h 240"/>
                  <a:gd name="T60" fmla="*/ 2147483646 w 248"/>
                  <a:gd name="T61" fmla="*/ 2147483646 h 240"/>
                  <a:gd name="T62" fmla="*/ 2147483646 w 248"/>
                  <a:gd name="T63" fmla="*/ 2147483646 h 240"/>
                  <a:gd name="T64" fmla="*/ 2147483646 w 248"/>
                  <a:gd name="T65" fmla="*/ 2147483646 h 240"/>
                  <a:gd name="T66" fmla="*/ 2147483646 w 248"/>
                  <a:gd name="T67" fmla="*/ 2147483646 h 240"/>
                  <a:gd name="T68" fmla="*/ 2147483646 w 248"/>
                  <a:gd name="T69" fmla="*/ 2147483646 h 240"/>
                  <a:gd name="T70" fmla="*/ 2147483646 w 248"/>
                  <a:gd name="T71" fmla="*/ 2147483646 h 240"/>
                  <a:gd name="T72" fmla="*/ 2147483646 w 248"/>
                  <a:gd name="T73" fmla="*/ 2147483646 h 240"/>
                  <a:gd name="T74" fmla="*/ 2147483646 w 248"/>
                  <a:gd name="T75" fmla="*/ 2147483646 h 240"/>
                  <a:gd name="T76" fmla="*/ 2147483646 w 248"/>
                  <a:gd name="T77" fmla="*/ 0 h 240"/>
                  <a:gd name="T78" fmla="*/ 2147483646 w 248"/>
                  <a:gd name="T79" fmla="*/ 2147483646 h 240"/>
                  <a:gd name="T80" fmla="*/ 2147483646 w 248"/>
                  <a:gd name="T81" fmla="*/ 2147483646 h 240"/>
                  <a:gd name="T82" fmla="*/ 2147483646 w 248"/>
                  <a:gd name="T83" fmla="*/ 2147483646 h 240"/>
                  <a:gd name="T84" fmla="*/ 2147483646 w 248"/>
                  <a:gd name="T85" fmla="*/ 2147483646 h 240"/>
                  <a:gd name="T86" fmla="*/ 2147483646 w 248"/>
                  <a:gd name="T87" fmla="*/ 2147483646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8" h="240">
                    <a:moveTo>
                      <a:pt x="236" y="200"/>
                    </a:moveTo>
                    <a:cubicBezTo>
                      <a:pt x="176" y="200"/>
                      <a:pt x="176" y="200"/>
                      <a:pt x="176" y="200"/>
                    </a:cubicBezTo>
                    <a:cubicBezTo>
                      <a:pt x="160" y="200"/>
                      <a:pt x="160" y="200"/>
                      <a:pt x="160" y="200"/>
                    </a:cubicBezTo>
                    <a:cubicBezTo>
                      <a:pt x="160" y="220"/>
                      <a:pt x="160" y="220"/>
                      <a:pt x="160" y="220"/>
                    </a:cubicBezTo>
                    <a:cubicBezTo>
                      <a:pt x="176" y="236"/>
                      <a:pt x="176" y="236"/>
                      <a:pt x="176" y="236"/>
                    </a:cubicBezTo>
                    <a:cubicBezTo>
                      <a:pt x="176" y="240"/>
                      <a:pt x="176" y="240"/>
                      <a:pt x="176" y="240"/>
                    </a:cubicBezTo>
                    <a:cubicBezTo>
                      <a:pt x="72" y="240"/>
                      <a:pt x="72" y="240"/>
                      <a:pt x="72" y="240"/>
                    </a:cubicBezTo>
                    <a:cubicBezTo>
                      <a:pt x="72" y="236"/>
                      <a:pt x="72" y="236"/>
                      <a:pt x="72" y="236"/>
                    </a:cubicBezTo>
                    <a:cubicBezTo>
                      <a:pt x="88" y="220"/>
                      <a:pt x="88" y="220"/>
                      <a:pt x="88" y="220"/>
                    </a:cubicBezTo>
                    <a:cubicBezTo>
                      <a:pt x="88" y="200"/>
                      <a:pt x="88" y="200"/>
                      <a:pt x="88" y="200"/>
                    </a:cubicBezTo>
                    <a:cubicBezTo>
                      <a:pt x="72" y="200"/>
                      <a:pt x="72" y="200"/>
                      <a:pt x="72" y="200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5" y="200"/>
                      <a:pt x="0" y="195"/>
                      <a:pt x="0" y="18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1"/>
                      <a:pt x="5" y="16"/>
                      <a:pt x="12" y="16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2" y="32"/>
                      <a:pt x="232" y="32"/>
                      <a:pt x="232" y="32"/>
                    </a:cubicBezTo>
                    <a:cubicBezTo>
                      <a:pt x="148" y="32"/>
                      <a:pt x="148" y="32"/>
                      <a:pt x="148" y="32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43" y="16"/>
                      <a:pt x="248" y="21"/>
                      <a:pt x="248" y="28"/>
                    </a:cubicBezTo>
                    <a:cubicBezTo>
                      <a:pt x="248" y="188"/>
                      <a:pt x="248" y="188"/>
                      <a:pt x="248" y="188"/>
                    </a:cubicBezTo>
                    <a:cubicBezTo>
                      <a:pt x="248" y="195"/>
                      <a:pt x="243" y="200"/>
                      <a:pt x="236" y="200"/>
                    </a:cubicBezTo>
                    <a:moveTo>
                      <a:pt x="164" y="68"/>
                    </a:moveTo>
                    <a:cubicBezTo>
                      <a:pt x="164" y="71"/>
                      <a:pt x="163" y="74"/>
                      <a:pt x="160" y="76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0" y="107"/>
                      <a:pt x="127" y="108"/>
                      <a:pt x="124" y="108"/>
                    </a:cubicBezTo>
                    <a:cubicBezTo>
                      <a:pt x="121" y="108"/>
                      <a:pt x="118" y="107"/>
                      <a:pt x="116" y="104"/>
                    </a:cubicBezTo>
                    <a:cubicBezTo>
                      <a:pt x="88" y="76"/>
                      <a:pt x="88" y="76"/>
                      <a:pt x="88" y="76"/>
                    </a:cubicBezTo>
                    <a:cubicBezTo>
                      <a:pt x="85" y="74"/>
                      <a:pt x="84" y="71"/>
                      <a:pt x="84" y="68"/>
                    </a:cubicBezTo>
                    <a:cubicBezTo>
                      <a:pt x="84" y="61"/>
                      <a:pt x="89" y="56"/>
                      <a:pt x="96" y="56"/>
                    </a:cubicBezTo>
                    <a:cubicBezTo>
                      <a:pt x="99" y="56"/>
                      <a:pt x="102" y="57"/>
                      <a:pt x="104" y="60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2" y="5"/>
                      <a:pt x="117" y="0"/>
                      <a:pt x="124" y="0"/>
                    </a:cubicBezTo>
                    <a:cubicBezTo>
                      <a:pt x="131" y="0"/>
                      <a:pt x="136" y="5"/>
                      <a:pt x="136" y="12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44" y="60"/>
                      <a:pt x="144" y="60"/>
                      <a:pt x="144" y="60"/>
                    </a:cubicBezTo>
                    <a:cubicBezTo>
                      <a:pt x="146" y="57"/>
                      <a:pt x="149" y="56"/>
                      <a:pt x="152" y="56"/>
                    </a:cubicBezTo>
                    <a:cubicBezTo>
                      <a:pt x="159" y="56"/>
                      <a:pt x="164" y="61"/>
                      <a:pt x="164" y="68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79" name="Freeform 81">
                <a:extLst>
                  <a:ext uri="{FF2B5EF4-FFF2-40B4-BE49-F238E27FC236}">
                    <a16:creationId xmlns:a16="http://schemas.microsoft.com/office/drawing/2014/main" id="{FE8D8036-2AE9-4F11-BBF0-F6CAE910DE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14792" y="1721860"/>
                <a:ext cx="482596" cy="436267"/>
              </a:xfrm>
              <a:custGeom>
                <a:avLst/>
                <a:gdLst>
                  <a:gd name="T0" fmla="*/ 2147483646 w 248"/>
                  <a:gd name="T1" fmla="*/ 2147483646 h 224"/>
                  <a:gd name="T2" fmla="*/ 2147483646 w 248"/>
                  <a:gd name="T3" fmla="*/ 2147483646 h 224"/>
                  <a:gd name="T4" fmla="*/ 2147483646 w 248"/>
                  <a:gd name="T5" fmla="*/ 2147483646 h 224"/>
                  <a:gd name="T6" fmla="*/ 2147483646 w 248"/>
                  <a:gd name="T7" fmla="*/ 2147483646 h 224"/>
                  <a:gd name="T8" fmla="*/ 2147483646 w 248"/>
                  <a:gd name="T9" fmla="*/ 2147483646 h 224"/>
                  <a:gd name="T10" fmla="*/ 2147483646 w 248"/>
                  <a:gd name="T11" fmla="*/ 2147483646 h 224"/>
                  <a:gd name="T12" fmla="*/ 2147483646 w 248"/>
                  <a:gd name="T13" fmla="*/ 2147483646 h 224"/>
                  <a:gd name="T14" fmla="*/ 2147483646 w 248"/>
                  <a:gd name="T15" fmla="*/ 2147483646 h 224"/>
                  <a:gd name="T16" fmla="*/ 2147483646 w 248"/>
                  <a:gd name="T17" fmla="*/ 2147483646 h 224"/>
                  <a:gd name="T18" fmla="*/ 2147483646 w 248"/>
                  <a:gd name="T19" fmla="*/ 2147483646 h 224"/>
                  <a:gd name="T20" fmla="*/ 2147483646 w 248"/>
                  <a:gd name="T21" fmla="*/ 2147483646 h 224"/>
                  <a:gd name="T22" fmla="*/ 2147483646 w 248"/>
                  <a:gd name="T23" fmla="*/ 2147483646 h 224"/>
                  <a:gd name="T24" fmla="*/ 0 w 248"/>
                  <a:gd name="T25" fmla="*/ 2147483646 h 224"/>
                  <a:gd name="T26" fmla="*/ 0 w 248"/>
                  <a:gd name="T27" fmla="*/ 2147483646 h 224"/>
                  <a:gd name="T28" fmla="*/ 2147483646 w 248"/>
                  <a:gd name="T29" fmla="*/ 0 h 224"/>
                  <a:gd name="T30" fmla="*/ 2147483646 w 248"/>
                  <a:gd name="T31" fmla="*/ 0 h 224"/>
                  <a:gd name="T32" fmla="*/ 2147483646 w 248"/>
                  <a:gd name="T33" fmla="*/ 2147483646 h 224"/>
                  <a:gd name="T34" fmla="*/ 2147483646 w 248"/>
                  <a:gd name="T35" fmla="*/ 2147483646 h 224"/>
                  <a:gd name="T36" fmla="*/ 2147483646 w 248"/>
                  <a:gd name="T37" fmla="*/ 2147483646 h 224"/>
                  <a:gd name="T38" fmla="*/ 2147483646 w 248"/>
                  <a:gd name="T39" fmla="*/ 2147483646 h 224"/>
                  <a:gd name="T40" fmla="*/ 2147483646 w 248"/>
                  <a:gd name="T41" fmla="*/ 2147483646 h 224"/>
                  <a:gd name="T42" fmla="*/ 2147483646 w 248"/>
                  <a:gd name="T43" fmla="*/ 2147483646 h 224"/>
                  <a:gd name="T44" fmla="*/ 2147483646 w 248"/>
                  <a:gd name="T45" fmla="*/ 2147483646 h 224"/>
                  <a:gd name="T46" fmla="*/ 2147483646 w 248"/>
                  <a:gd name="T47" fmla="*/ 2147483646 h 224"/>
                  <a:gd name="T48" fmla="*/ 2147483646 w 248"/>
                  <a:gd name="T49" fmla="*/ 2147483646 h 224"/>
                  <a:gd name="T50" fmla="*/ 2147483646 w 248"/>
                  <a:gd name="T51" fmla="*/ 2147483646 h 224"/>
                  <a:gd name="T52" fmla="*/ 2147483646 w 248"/>
                  <a:gd name="T53" fmla="*/ 2147483646 h 224"/>
                  <a:gd name="T54" fmla="*/ 2147483646 w 248"/>
                  <a:gd name="T55" fmla="*/ 2147483646 h 224"/>
                  <a:gd name="T56" fmla="*/ 2147483646 w 248"/>
                  <a:gd name="T57" fmla="*/ 2147483646 h 224"/>
                  <a:gd name="T58" fmla="*/ 2147483646 w 248"/>
                  <a:gd name="T59" fmla="*/ 2147483646 h 224"/>
                  <a:gd name="T60" fmla="*/ 2147483646 w 248"/>
                  <a:gd name="T61" fmla="*/ 2147483646 h 224"/>
                  <a:gd name="T62" fmla="*/ 2147483646 w 248"/>
                  <a:gd name="T63" fmla="*/ 2147483646 h 224"/>
                  <a:gd name="T64" fmla="*/ 2147483646 w 248"/>
                  <a:gd name="T65" fmla="*/ 2147483646 h 224"/>
                  <a:gd name="T66" fmla="*/ 2147483646 w 248"/>
                  <a:gd name="T67" fmla="*/ 2147483646 h 224"/>
                  <a:gd name="T68" fmla="*/ 2147483646 w 248"/>
                  <a:gd name="T69" fmla="*/ 2147483646 h 224"/>
                  <a:gd name="T70" fmla="*/ 2147483646 w 248"/>
                  <a:gd name="T71" fmla="*/ 2147483646 h 224"/>
                  <a:gd name="T72" fmla="*/ 2147483646 w 248"/>
                  <a:gd name="T73" fmla="*/ 2147483646 h 224"/>
                  <a:gd name="T74" fmla="*/ 2147483646 w 248"/>
                  <a:gd name="T75" fmla="*/ 2147483646 h 224"/>
                  <a:gd name="T76" fmla="*/ 2147483646 w 248"/>
                  <a:gd name="T77" fmla="*/ 2147483646 h 224"/>
                  <a:gd name="T78" fmla="*/ 2147483646 w 248"/>
                  <a:gd name="T79" fmla="*/ 2147483646 h 224"/>
                  <a:gd name="T80" fmla="*/ 2147483646 w 248"/>
                  <a:gd name="T81" fmla="*/ 2147483646 h 224"/>
                  <a:gd name="T82" fmla="*/ 2147483646 w 248"/>
                  <a:gd name="T83" fmla="*/ 2147483646 h 224"/>
                  <a:gd name="T84" fmla="*/ 2147483646 w 248"/>
                  <a:gd name="T85" fmla="*/ 2147483646 h 224"/>
                  <a:gd name="T86" fmla="*/ 2147483646 w 248"/>
                  <a:gd name="T87" fmla="*/ 2147483646 h 224"/>
                  <a:gd name="T88" fmla="*/ 2147483646 w 248"/>
                  <a:gd name="T89" fmla="*/ 2147483646 h 22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48" h="224">
                    <a:moveTo>
                      <a:pt x="236" y="184"/>
                    </a:moveTo>
                    <a:cubicBezTo>
                      <a:pt x="176" y="184"/>
                      <a:pt x="176" y="184"/>
                      <a:pt x="176" y="184"/>
                    </a:cubicBezTo>
                    <a:cubicBezTo>
                      <a:pt x="160" y="184"/>
                      <a:pt x="160" y="184"/>
                      <a:pt x="160" y="184"/>
                    </a:cubicBezTo>
                    <a:cubicBezTo>
                      <a:pt x="160" y="204"/>
                      <a:pt x="160" y="204"/>
                      <a:pt x="160" y="204"/>
                    </a:cubicBezTo>
                    <a:cubicBezTo>
                      <a:pt x="176" y="220"/>
                      <a:pt x="176" y="220"/>
                      <a:pt x="176" y="220"/>
                    </a:cubicBezTo>
                    <a:cubicBezTo>
                      <a:pt x="176" y="224"/>
                      <a:pt x="176" y="224"/>
                      <a:pt x="176" y="224"/>
                    </a:cubicBezTo>
                    <a:cubicBezTo>
                      <a:pt x="72" y="224"/>
                      <a:pt x="72" y="224"/>
                      <a:pt x="72" y="224"/>
                    </a:cubicBezTo>
                    <a:cubicBezTo>
                      <a:pt x="72" y="220"/>
                      <a:pt x="72" y="220"/>
                      <a:pt x="72" y="220"/>
                    </a:cubicBezTo>
                    <a:cubicBezTo>
                      <a:pt x="88" y="204"/>
                      <a:pt x="88" y="204"/>
                      <a:pt x="88" y="204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72" y="184"/>
                      <a:pt x="72" y="184"/>
                      <a:pt x="72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5" y="184"/>
                      <a:pt x="0" y="179"/>
                      <a:pt x="0" y="17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43" y="0"/>
                      <a:pt x="248" y="5"/>
                      <a:pt x="248" y="12"/>
                    </a:cubicBezTo>
                    <a:cubicBezTo>
                      <a:pt x="248" y="172"/>
                      <a:pt x="248" y="172"/>
                      <a:pt x="248" y="172"/>
                    </a:cubicBezTo>
                    <a:cubicBezTo>
                      <a:pt x="248" y="179"/>
                      <a:pt x="243" y="184"/>
                      <a:pt x="236" y="184"/>
                    </a:cubicBezTo>
                    <a:moveTo>
                      <a:pt x="232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232" y="152"/>
                      <a:pt x="232" y="152"/>
                      <a:pt x="232" y="152"/>
                    </a:cubicBezTo>
                    <a:lnTo>
                      <a:pt x="232" y="16"/>
                    </a:lnTo>
                    <a:close/>
                    <a:moveTo>
                      <a:pt x="100" y="48"/>
                    </a:moveTo>
                    <a:cubicBezTo>
                      <a:pt x="103" y="48"/>
                      <a:pt x="106" y="49"/>
                      <a:pt x="108" y="52"/>
                    </a:cubicBezTo>
                    <a:cubicBezTo>
                      <a:pt x="124" y="67"/>
                      <a:pt x="124" y="67"/>
                      <a:pt x="124" y="67"/>
                    </a:cubicBezTo>
                    <a:cubicBezTo>
                      <a:pt x="140" y="52"/>
                      <a:pt x="140" y="52"/>
                      <a:pt x="140" y="52"/>
                    </a:cubicBezTo>
                    <a:cubicBezTo>
                      <a:pt x="142" y="49"/>
                      <a:pt x="145" y="48"/>
                      <a:pt x="148" y="48"/>
                    </a:cubicBezTo>
                    <a:cubicBezTo>
                      <a:pt x="155" y="48"/>
                      <a:pt x="160" y="53"/>
                      <a:pt x="160" y="60"/>
                    </a:cubicBezTo>
                    <a:cubicBezTo>
                      <a:pt x="160" y="63"/>
                      <a:pt x="159" y="66"/>
                      <a:pt x="156" y="68"/>
                    </a:cubicBezTo>
                    <a:cubicBezTo>
                      <a:pt x="141" y="84"/>
                      <a:pt x="141" y="84"/>
                      <a:pt x="141" y="84"/>
                    </a:cubicBezTo>
                    <a:cubicBezTo>
                      <a:pt x="156" y="100"/>
                      <a:pt x="156" y="100"/>
                      <a:pt x="156" y="100"/>
                    </a:cubicBezTo>
                    <a:cubicBezTo>
                      <a:pt x="159" y="102"/>
                      <a:pt x="160" y="105"/>
                      <a:pt x="160" y="108"/>
                    </a:cubicBezTo>
                    <a:cubicBezTo>
                      <a:pt x="160" y="115"/>
                      <a:pt x="155" y="120"/>
                      <a:pt x="148" y="120"/>
                    </a:cubicBezTo>
                    <a:cubicBezTo>
                      <a:pt x="145" y="120"/>
                      <a:pt x="142" y="119"/>
                      <a:pt x="140" y="116"/>
                    </a:cubicBezTo>
                    <a:cubicBezTo>
                      <a:pt x="124" y="101"/>
                      <a:pt x="124" y="101"/>
                      <a:pt x="124" y="101"/>
                    </a:cubicBezTo>
                    <a:cubicBezTo>
                      <a:pt x="108" y="116"/>
                      <a:pt x="108" y="116"/>
                      <a:pt x="108" y="116"/>
                    </a:cubicBezTo>
                    <a:cubicBezTo>
                      <a:pt x="106" y="119"/>
                      <a:pt x="103" y="120"/>
                      <a:pt x="100" y="120"/>
                    </a:cubicBezTo>
                    <a:cubicBezTo>
                      <a:pt x="93" y="120"/>
                      <a:pt x="88" y="115"/>
                      <a:pt x="88" y="108"/>
                    </a:cubicBezTo>
                    <a:cubicBezTo>
                      <a:pt x="88" y="105"/>
                      <a:pt x="89" y="102"/>
                      <a:pt x="92" y="100"/>
                    </a:cubicBezTo>
                    <a:cubicBezTo>
                      <a:pt x="107" y="84"/>
                      <a:pt x="107" y="84"/>
                      <a:pt x="107" y="84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89" y="66"/>
                      <a:pt x="88" y="63"/>
                      <a:pt x="88" y="60"/>
                    </a:cubicBezTo>
                    <a:cubicBezTo>
                      <a:pt x="88" y="53"/>
                      <a:pt x="93" y="48"/>
                      <a:pt x="100" y="48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0" name="Freeform 82">
                <a:extLst>
                  <a:ext uri="{FF2B5EF4-FFF2-40B4-BE49-F238E27FC236}">
                    <a16:creationId xmlns:a16="http://schemas.microsoft.com/office/drawing/2014/main" id="{76DD0142-4641-4EC6-9F22-3ADE700866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646119" y="1721860"/>
                <a:ext cx="480665" cy="436267"/>
              </a:xfrm>
              <a:custGeom>
                <a:avLst/>
                <a:gdLst>
                  <a:gd name="T0" fmla="*/ 2147483646 w 248"/>
                  <a:gd name="T1" fmla="*/ 2147483646 h 224"/>
                  <a:gd name="T2" fmla="*/ 2147483646 w 248"/>
                  <a:gd name="T3" fmla="*/ 2147483646 h 224"/>
                  <a:gd name="T4" fmla="*/ 2147483646 w 248"/>
                  <a:gd name="T5" fmla="*/ 2147483646 h 224"/>
                  <a:gd name="T6" fmla="*/ 2147483646 w 248"/>
                  <a:gd name="T7" fmla="*/ 2147483646 h 224"/>
                  <a:gd name="T8" fmla="*/ 2147483646 w 248"/>
                  <a:gd name="T9" fmla="*/ 2147483646 h 224"/>
                  <a:gd name="T10" fmla="*/ 2147483646 w 248"/>
                  <a:gd name="T11" fmla="*/ 2147483646 h 224"/>
                  <a:gd name="T12" fmla="*/ 2147483646 w 248"/>
                  <a:gd name="T13" fmla="*/ 2147483646 h 224"/>
                  <a:gd name="T14" fmla="*/ 2147483646 w 248"/>
                  <a:gd name="T15" fmla="*/ 2147483646 h 224"/>
                  <a:gd name="T16" fmla="*/ 2147483646 w 248"/>
                  <a:gd name="T17" fmla="*/ 2147483646 h 224"/>
                  <a:gd name="T18" fmla="*/ 2147483646 w 248"/>
                  <a:gd name="T19" fmla="*/ 2147483646 h 224"/>
                  <a:gd name="T20" fmla="*/ 2147483646 w 248"/>
                  <a:gd name="T21" fmla="*/ 2147483646 h 224"/>
                  <a:gd name="T22" fmla="*/ 2147483646 w 248"/>
                  <a:gd name="T23" fmla="*/ 2147483646 h 224"/>
                  <a:gd name="T24" fmla="*/ 0 w 248"/>
                  <a:gd name="T25" fmla="*/ 2147483646 h 224"/>
                  <a:gd name="T26" fmla="*/ 0 w 248"/>
                  <a:gd name="T27" fmla="*/ 2147483646 h 224"/>
                  <a:gd name="T28" fmla="*/ 2147483646 w 248"/>
                  <a:gd name="T29" fmla="*/ 0 h 224"/>
                  <a:gd name="T30" fmla="*/ 2147483646 w 248"/>
                  <a:gd name="T31" fmla="*/ 0 h 224"/>
                  <a:gd name="T32" fmla="*/ 2147483646 w 248"/>
                  <a:gd name="T33" fmla="*/ 2147483646 h 224"/>
                  <a:gd name="T34" fmla="*/ 2147483646 w 248"/>
                  <a:gd name="T35" fmla="*/ 2147483646 h 224"/>
                  <a:gd name="T36" fmla="*/ 2147483646 w 248"/>
                  <a:gd name="T37" fmla="*/ 2147483646 h 224"/>
                  <a:gd name="T38" fmla="*/ 2147483646 w 248"/>
                  <a:gd name="T39" fmla="*/ 2147483646 h 224"/>
                  <a:gd name="T40" fmla="*/ 2147483646 w 248"/>
                  <a:gd name="T41" fmla="*/ 2147483646 h 224"/>
                  <a:gd name="T42" fmla="*/ 2147483646 w 248"/>
                  <a:gd name="T43" fmla="*/ 2147483646 h 224"/>
                  <a:gd name="T44" fmla="*/ 2147483646 w 248"/>
                  <a:gd name="T45" fmla="*/ 2147483646 h 224"/>
                  <a:gd name="T46" fmla="*/ 2147483646 w 248"/>
                  <a:gd name="T47" fmla="*/ 2147483646 h 224"/>
                  <a:gd name="T48" fmla="*/ 2147483646 w 248"/>
                  <a:gd name="T49" fmla="*/ 2147483646 h 224"/>
                  <a:gd name="T50" fmla="*/ 2147483646 w 248"/>
                  <a:gd name="T51" fmla="*/ 2147483646 h 224"/>
                  <a:gd name="T52" fmla="*/ 2147483646 w 248"/>
                  <a:gd name="T53" fmla="*/ 2147483646 h 224"/>
                  <a:gd name="T54" fmla="*/ 2147483646 w 248"/>
                  <a:gd name="T55" fmla="*/ 2147483646 h 224"/>
                  <a:gd name="T56" fmla="*/ 2147483646 w 248"/>
                  <a:gd name="T57" fmla="*/ 2147483646 h 224"/>
                  <a:gd name="T58" fmla="*/ 2147483646 w 248"/>
                  <a:gd name="T59" fmla="*/ 2147483646 h 224"/>
                  <a:gd name="T60" fmla="*/ 2147483646 w 248"/>
                  <a:gd name="T61" fmla="*/ 2147483646 h 224"/>
                  <a:gd name="T62" fmla="*/ 2147483646 w 248"/>
                  <a:gd name="T63" fmla="*/ 2147483646 h 224"/>
                  <a:gd name="T64" fmla="*/ 2147483646 w 248"/>
                  <a:gd name="T65" fmla="*/ 2147483646 h 224"/>
                  <a:gd name="T66" fmla="*/ 2147483646 w 248"/>
                  <a:gd name="T67" fmla="*/ 2147483646 h 224"/>
                  <a:gd name="T68" fmla="*/ 2147483646 w 248"/>
                  <a:gd name="T69" fmla="*/ 2147483646 h 224"/>
                  <a:gd name="T70" fmla="*/ 2147483646 w 248"/>
                  <a:gd name="T71" fmla="*/ 2147483646 h 224"/>
                  <a:gd name="T72" fmla="*/ 2147483646 w 248"/>
                  <a:gd name="T73" fmla="*/ 2147483646 h 2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48" h="224">
                    <a:moveTo>
                      <a:pt x="236" y="184"/>
                    </a:moveTo>
                    <a:cubicBezTo>
                      <a:pt x="176" y="184"/>
                      <a:pt x="176" y="184"/>
                      <a:pt x="176" y="184"/>
                    </a:cubicBezTo>
                    <a:cubicBezTo>
                      <a:pt x="160" y="184"/>
                      <a:pt x="160" y="184"/>
                      <a:pt x="160" y="184"/>
                    </a:cubicBezTo>
                    <a:cubicBezTo>
                      <a:pt x="160" y="204"/>
                      <a:pt x="160" y="204"/>
                      <a:pt x="160" y="204"/>
                    </a:cubicBezTo>
                    <a:cubicBezTo>
                      <a:pt x="176" y="220"/>
                      <a:pt x="176" y="220"/>
                      <a:pt x="176" y="220"/>
                    </a:cubicBezTo>
                    <a:cubicBezTo>
                      <a:pt x="176" y="224"/>
                      <a:pt x="176" y="224"/>
                      <a:pt x="176" y="224"/>
                    </a:cubicBezTo>
                    <a:cubicBezTo>
                      <a:pt x="72" y="224"/>
                      <a:pt x="72" y="224"/>
                      <a:pt x="72" y="224"/>
                    </a:cubicBezTo>
                    <a:cubicBezTo>
                      <a:pt x="72" y="220"/>
                      <a:pt x="72" y="220"/>
                      <a:pt x="72" y="220"/>
                    </a:cubicBezTo>
                    <a:cubicBezTo>
                      <a:pt x="88" y="204"/>
                      <a:pt x="88" y="204"/>
                      <a:pt x="88" y="204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72" y="184"/>
                      <a:pt x="72" y="184"/>
                      <a:pt x="72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5" y="184"/>
                      <a:pt x="0" y="179"/>
                      <a:pt x="0" y="17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43" y="0"/>
                      <a:pt x="248" y="5"/>
                      <a:pt x="248" y="12"/>
                    </a:cubicBezTo>
                    <a:cubicBezTo>
                      <a:pt x="248" y="172"/>
                      <a:pt x="248" y="172"/>
                      <a:pt x="248" y="172"/>
                    </a:cubicBezTo>
                    <a:cubicBezTo>
                      <a:pt x="248" y="179"/>
                      <a:pt x="243" y="184"/>
                      <a:pt x="236" y="184"/>
                    </a:cubicBezTo>
                    <a:moveTo>
                      <a:pt x="232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232" y="152"/>
                      <a:pt x="232" y="152"/>
                      <a:pt x="232" y="152"/>
                    </a:cubicBezTo>
                    <a:lnTo>
                      <a:pt x="232" y="16"/>
                    </a:lnTo>
                    <a:close/>
                    <a:moveTo>
                      <a:pt x="100" y="72"/>
                    </a:moveTo>
                    <a:cubicBezTo>
                      <a:pt x="103" y="72"/>
                      <a:pt x="106" y="73"/>
                      <a:pt x="108" y="76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2" y="57"/>
                      <a:pt x="145" y="56"/>
                      <a:pt x="148" y="56"/>
                    </a:cubicBezTo>
                    <a:cubicBezTo>
                      <a:pt x="155" y="56"/>
                      <a:pt x="160" y="61"/>
                      <a:pt x="160" y="68"/>
                    </a:cubicBezTo>
                    <a:cubicBezTo>
                      <a:pt x="160" y="71"/>
                      <a:pt x="159" y="74"/>
                      <a:pt x="156" y="76"/>
                    </a:cubicBezTo>
                    <a:cubicBezTo>
                      <a:pt x="124" y="108"/>
                      <a:pt x="124" y="108"/>
                      <a:pt x="124" y="108"/>
                    </a:cubicBezTo>
                    <a:cubicBezTo>
                      <a:pt x="122" y="111"/>
                      <a:pt x="119" y="112"/>
                      <a:pt x="116" y="112"/>
                    </a:cubicBezTo>
                    <a:cubicBezTo>
                      <a:pt x="113" y="112"/>
                      <a:pt x="110" y="111"/>
                      <a:pt x="108" y="108"/>
                    </a:cubicBezTo>
                    <a:cubicBezTo>
                      <a:pt x="92" y="92"/>
                      <a:pt x="92" y="92"/>
                      <a:pt x="92" y="92"/>
                    </a:cubicBezTo>
                    <a:cubicBezTo>
                      <a:pt x="89" y="90"/>
                      <a:pt x="88" y="87"/>
                      <a:pt x="88" y="84"/>
                    </a:cubicBezTo>
                    <a:cubicBezTo>
                      <a:pt x="88" y="77"/>
                      <a:pt x="93" y="72"/>
                      <a:pt x="100" y="7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1" name="Freeform 83">
                <a:extLst>
                  <a:ext uri="{FF2B5EF4-FFF2-40B4-BE49-F238E27FC236}">
                    <a16:creationId xmlns:a16="http://schemas.microsoft.com/office/drawing/2014/main" id="{A4C3FD11-F788-4E56-9310-9D1A6B0790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75515" y="1721860"/>
                <a:ext cx="480666" cy="436267"/>
              </a:xfrm>
              <a:custGeom>
                <a:avLst/>
                <a:gdLst>
                  <a:gd name="T0" fmla="*/ 2147483646 w 248"/>
                  <a:gd name="T1" fmla="*/ 2147483646 h 224"/>
                  <a:gd name="T2" fmla="*/ 2147483646 w 248"/>
                  <a:gd name="T3" fmla="*/ 2147483646 h 224"/>
                  <a:gd name="T4" fmla="*/ 2147483646 w 248"/>
                  <a:gd name="T5" fmla="*/ 2147483646 h 224"/>
                  <a:gd name="T6" fmla="*/ 2147483646 w 248"/>
                  <a:gd name="T7" fmla="*/ 2147483646 h 224"/>
                  <a:gd name="T8" fmla="*/ 2147483646 w 248"/>
                  <a:gd name="T9" fmla="*/ 2147483646 h 224"/>
                  <a:gd name="T10" fmla="*/ 2147483646 w 248"/>
                  <a:gd name="T11" fmla="*/ 2147483646 h 224"/>
                  <a:gd name="T12" fmla="*/ 2147483646 w 248"/>
                  <a:gd name="T13" fmla="*/ 2147483646 h 224"/>
                  <a:gd name="T14" fmla="*/ 2147483646 w 248"/>
                  <a:gd name="T15" fmla="*/ 2147483646 h 224"/>
                  <a:gd name="T16" fmla="*/ 2147483646 w 248"/>
                  <a:gd name="T17" fmla="*/ 2147483646 h 224"/>
                  <a:gd name="T18" fmla="*/ 2147483646 w 248"/>
                  <a:gd name="T19" fmla="*/ 2147483646 h 224"/>
                  <a:gd name="T20" fmla="*/ 2147483646 w 248"/>
                  <a:gd name="T21" fmla="*/ 2147483646 h 224"/>
                  <a:gd name="T22" fmla="*/ 2147483646 w 248"/>
                  <a:gd name="T23" fmla="*/ 2147483646 h 224"/>
                  <a:gd name="T24" fmla="*/ 0 w 248"/>
                  <a:gd name="T25" fmla="*/ 2147483646 h 224"/>
                  <a:gd name="T26" fmla="*/ 0 w 248"/>
                  <a:gd name="T27" fmla="*/ 2147483646 h 224"/>
                  <a:gd name="T28" fmla="*/ 2147483646 w 248"/>
                  <a:gd name="T29" fmla="*/ 0 h 224"/>
                  <a:gd name="T30" fmla="*/ 2147483646 w 248"/>
                  <a:gd name="T31" fmla="*/ 0 h 224"/>
                  <a:gd name="T32" fmla="*/ 2147483646 w 248"/>
                  <a:gd name="T33" fmla="*/ 2147483646 h 224"/>
                  <a:gd name="T34" fmla="*/ 2147483646 w 248"/>
                  <a:gd name="T35" fmla="*/ 2147483646 h 224"/>
                  <a:gd name="T36" fmla="*/ 2147483646 w 248"/>
                  <a:gd name="T37" fmla="*/ 2147483646 h 224"/>
                  <a:gd name="T38" fmla="*/ 2147483646 w 248"/>
                  <a:gd name="T39" fmla="*/ 2147483646 h 224"/>
                  <a:gd name="T40" fmla="*/ 2147483646 w 248"/>
                  <a:gd name="T41" fmla="*/ 2147483646 h 224"/>
                  <a:gd name="T42" fmla="*/ 2147483646 w 248"/>
                  <a:gd name="T43" fmla="*/ 2147483646 h 224"/>
                  <a:gd name="T44" fmla="*/ 2147483646 w 248"/>
                  <a:gd name="T45" fmla="*/ 2147483646 h 224"/>
                  <a:gd name="T46" fmla="*/ 2147483646 w 248"/>
                  <a:gd name="T47" fmla="*/ 2147483646 h 224"/>
                  <a:gd name="T48" fmla="*/ 2147483646 w 248"/>
                  <a:gd name="T49" fmla="*/ 2147483646 h 224"/>
                  <a:gd name="T50" fmla="*/ 2147483646 w 248"/>
                  <a:gd name="T51" fmla="*/ 2147483646 h 224"/>
                  <a:gd name="T52" fmla="*/ 2147483646 w 248"/>
                  <a:gd name="T53" fmla="*/ 2147483646 h 224"/>
                  <a:gd name="T54" fmla="*/ 2147483646 w 248"/>
                  <a:gd name="T55" fmla="*/ 2147483646 h 224"/>
                  <a:gd name="T56" fmla="*/ 2147483646 w 248"/>
                  <a:gd name="T57" fmla="*/ 2147483646 h 224"/>
                  <a:gd name="T58" fmla="*/ 2147483646 w 248"/>
                  <a:gd name="T59" fmla="*/ 2147483646 h 224"/>
                  <a:gd name="T60" fmla="*/ 2147483646 w 248"/>
                  <a:gd name="T61" fmla="*/ 2147483646 h 22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48" h="224">
                    <a:moveTo>
                      <a:pt x="236" y="184"/>
                    </a:moveTo>
                    <a:cubicBezTo>
                      <a:pt x="176" y="184"/>
                      <a:pt x="176" y="184"/>
                      <a:pt x="176" y="184"/>
                    </a:cubicBezTo>
                    <a:cubicBezTo>
                      <a:pt x="160" y="184"/>
                      <a:pt x="160" y="184"/>
                      <a:pt x="160" y="184"/>
                    </a:cubicBezTo>
                    <a:cubicBezTo>
                      <a:pt x="160" y="204"/>
                      <a:pt x="160" y="204"/>
                      <a:pt x="160" y="204"/>
                    </a:cubicBezTo>
                    <a:cubicBezTo>
                      <a:pt x="176" y="220"/>
                      <a:pt x="176" y="220"/>
                      <a:pt x="176" y="220"/>
                    </a:cubicBezTo>
                    <a:cubicBezTo>
                      <a:pt x="176" y="224"/>
                      <a:pt x="176" y="224"/>
                      <a:pt x="176" y="224"/>
                    </a:cubicBezTo>
                    <a:cubicBezTo>
                      <a:pt x="72" y="224"/>
                      <a:pt x="72" y="224"/>
                      <a:pt x="72" y="224"/>
                    </a:cubicBezTo>
                    <a:cubicBezTo>
                      <a:pt x="72" y="220"/>
                      <a:pt x="72" y="220"/>
                      <a:pt x="72" y="220"/>
                    </a:cubicBezTo>
                    <a:cubicBezTo>
                      <a:pt x="88" y="204"/>
                      <a:pt x="88" y="204"/>
                      <a:pt x="88" y="204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72" y="184"/>
                      <a:pt x="72" y="184"/>
                      <a:pt x="72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5" y="184"/>
                      <a:pt x="0" y="179"/>
                      <a:pt x="0" y="17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43" y="0"/>
                      <a:pt x="248" y="5"/>
                      <a:pt x="248" y="12"/>
                    </a:cubicBezTo>
                    <a:cubicBezTo>
                      <a:pt x="248" y="172"/>
                      <a:pt x="248" y="172"/>
                      <a:pt x="248" y="172"/>
                    </a:cubicBezTo>
                    <a:cubicBezTo>
                      <a:pt x="248" y="179"/>
                      <a:pt x="243" y="184"/>
                      <a:pt x="236" y="184"/>
                    </a:cubicBezTo>
                    <a:moveTo>
                      <a:pt x="232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232" y="152"/>
                      <a:pt x="232" y="152"/>
                      <a:pt x="232" y="152"/>
                    </a:cubicBezTo>
                    <a:lnTo>
                      <a:pt x="232" y="16"/>
                    </a:lnTo>
                    <a:close/>
                    <a:moveTo>
                      <a:pt x="100" y="72"/>
                    </a:moveTo>
                    <a:cubicBezTo>
                      <a:pt x="148" y="72"/>
                      <a:pt x="148" y="72"/>
                      <a:pt x="148" y="72"/>
                    </a:cubicBezTo>
                    <a:cubicBezTo>
                      <a:pt x="155" y="72"/>
                      <a:pt x="160" y="77"/>
                      <a:pt x="160" y="84"/>
                    </a:cubicBezTo>
                    <a:cubicBezTo>
                      <a:pt x="160" y="91"/>
                      <a:pt x="155" y="96"/>
                      <a:pt x="148" y="96"/>
                    </a:cubicBezTo>
                    <a:cubicBezTo>
                      <a:pt x="100" y="96"/>
                      <a:pt x="100" y="96"/>
                      <a:pt x="100" y="96"/>
                    </a:cubicBezTo>
                    <a:cubicBezTo>
                      <a:pt x="93" y="96"/>
                      <a:pt x="88" y="91"/>
                      <a:pt x="88" y="84"/>
                    </a:cubicBezTo>
                    <a:cubicBezTo>
                      <a:pt x="88" y="77"/>
                      <a:pt x="93" y="72"/>
                      <a:pt x="100" y="7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2" name="Freeform 84">
                <a:extLst>
                  <a:ext uri="{FF2B5EF4-FFF2-40B4-BE49-F238E27FC236}">
                    <a16:creationId xmlns:a16="http://schemas.microsoft.com/office/drawing/2014/main" id="{31B681B8-A86F-4B89-9866-A47A81442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04912" y="1721860"/>
                <a:ext cx="482596" cy="436267"/>
              </a:xfrm>
              <a:custGeom>
                <a:avLst/>
                <a:gdLst>
                  <a:gd name="T0" fmla="*/ 2147483646 w 248"/>
                  <a:gd name="T1" fmla="*/ 2147483646 h 224"/>
                  <a:gd name="T2" fmla="*/ 2147483646 w 248"/>
                  <a:gd name="T3" fmla="*/ 2147483646 h 224"/>
                  <a:gd name="T4" fmla="*/ 2147483646 w 248"/>
                  <a:gd name="T5" fmla="*/ 2147483646 h 224"/>
                  <a:gd name="T6" fmla="*/ 2147483646 w 248"/>
                  <a:gd name="T7" fmla="*/ 2147483646 h 224"/>
                  <a:gd name="T8" fmla="*/ 2147483646 w 248"/>
                  <a:gd name="T9" fmla="*/ 2147483646 h 224"/>
                  <a:gd name="T10" fmla="*/ 2147483646 w 248"/>
                  <a:gd name="T11" fmla="*/ 2147483646 h 224"/>
                  <a:gd name="T12" fmla="*/ 2147483646 w 248"/>
                  <a:gd name="T13" fmla="*/ 2147483646 h 224"/>
                  <a:gd name="T14" fmla="*/ 2147483646 w 248"/>
                  <a:gd name="T15" fmla="*/ 2147483646 h 224"/>
                  <a:gd name="T16" fmla="*/ 2147483646 w 248"/>
                  <a:gd name="T17" fmla="*/ 2147483646 h 224"/>
                  <a:gd name="T18" fmla="*/ 2147483646 w 248"/>
                  <a:gd name="T19" fmla="*/ 2147483646 h 224"/>
                  <a:gd name="T20" fmla="*/ 2147483646 w 248"/>
                  <a:gd name="T21" fmla="*/ 2147483646 h 224"/>
                  <a:gd name="T22" fmla="*/ 2147483646 w 248"/>
                  <a:gd name="T23" fmla="*/ 2147483646 h 224"/>
                  <a:gd name="T24" fmla="*/ 0 w 248"/>
                  <a:gd name="T25" fmla="*/ 2147483646 h 224"/>
                  <a:gd name="T26" fmla="*/ 0 w 248"/>
                  <a:gd name="T27" fmla="*/ 2147483646 h 224"/>
                  <a:gd name="T28" fmla="*/ 2147483646 w 248"/>
                  <a:gd name="T29" fmla="*/ 0 h 224"/>
                  <a:gd name="T30" fmla="*/ 2147483646 w 248"/>
                  <a:gd name="T31" fmla="*/ 0 h 224"/>
                  <a:gd name="T32" fmla="*/ 2147483646 w 248"/>
                  <a:gd name="T33" fmla="*/ 2147483646 h 224"/>
                  <a:gd name="T34" fmla="*/ 2147483646 w 248"/>
                  <a:gd name="T35" fmla="*/ 2147483646 h 224"/>
                  <a:gd name="T36" fmla="*/ 2147483646 w 248"/>
                  <a:gd name="T37" fmla="*/ 2147483646 h 224"/>
                  <a:gd name="T38" fmla="*/ 2147483646 w 248"/>
                  <a:gd name="T39" fmla="*/ 2147483646 h 224"/>
                  <a:gd name="T40" fmla="*/ 2147483646 w 248"/>
                  <a:gd name="T41" fmla="*/ 2147483646 h 224"/>
                  <a:gd name="T42" fmla="*/ 2147483646 w 248"/>
                  <a:gd name="T43" fmla="*/ 2147483646 h 224"/>
                  <a:gd name="T44" fmla="*/ 2147483646 w 248"/>
                  <a:gd name="T45" fmla="*/ 2147483646 h 224"/>
                  <a:gd name="T46" fmla="*/ 2147483646 w 248"/>
                  <a:gd name="T47" fmla="*/ 2147483646 h 224"/>
                  <a:gd name="T48" fmla="*/ 2147483646 w 248"/>
                  <a:gd name="T49" fmla="*/ 2147483646 h 224"/>
                  <a:gd name="T50" fmla="*/ 2147483646 w 248"/>
                  <a:gd name="T51" fmla="*/ 2147483646 h 224"/>
                  <a:gd name="T52" fmla="*/ 2147483646 w 248"/>
                  <a:gd name="T53" fmla="*/ 2147483646 h 224"/>
                  <a:gd name="T54" fmla="*/ 2147483646 w 248"/>
                  <a:gd name="T55" fmla="*/ 2147483646 h 224"/>
                  <a:gd name="T56" fmla="*/ 2147483646 w 248"/>
                  <a:gd name="T57" fmla="*/ 2147483646 h 224"/>
                  <a:gd name="T58" fmla="*/ 2147483646 w 248"/>
                  <a:gd name="T59" fmla="*/ 2147483646 h 224"/>
                  <a:gd name="T60" fmla="*/ 2147483646 w 248"/>
                  <a:gd name="T61" fmla="*/ 2147483646 h 224"/>
                  <a:gd name="T62" fmla="*/ 2147483646 w 248"/>
                  <a:gd name="T63" fmla="*/ 2147483646 h 224"/>
                  <a:gd name="T64" fmla="*/ 2147483646 w 248"/>
                  <a:gd name="T65" fmla="*/ 2147483646 h 224"/>
                  <a:gd name="T66" fmla="*/ 2147483646 w 248"/>
                  <a:gd name="T67" fmla="*/ 2147483646 h 224"/>
                  <a:gd name="T68" fmla="*/ 2147483646 w 248"/>
                  <a:gd name="T69" fmla="*/ 2147483646 h 224"/>
                  <a:gd name="T70" fmla="*/ 2147483646 w 248"/>
                  <a:gd name="T71" fmla="*/ 2147483646 h 224"/>
                  <a:gd name="T72" fmla="*/ 2147483646 w 248"/>
                  <a:gd name="T73" fmla="*/ 2147483646 h 224"/>
                  <a:gd name="T74" fmla="*/ 2147483646 w 248"/>
                  <a:gd name="T75" fmla="*/ 2147483646 h 224"/>
                  <a:gd name="T76" fmla="*/ 2147483646 w 248"/>
                  <a:gd name="T77" fmla="*/ 2147483646 h 224"/>
                  <a:gd name="T78" fmla="*/ 2147483646 w 248"/>
                  <a:gd name="T79" fmla="*/ 2147483646 h 224"/>
                  <a:gd name="T80" fmla="*/ 2147483646 w 248"/>
                  <a:gd name="T81" fmla="*/ 2147483646 h 22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8" h="224">
                    <a:moveTo>
                      <a:pt x="236" y="184"/>
                    </a:moveTo>
                    <a:cubicBezTo>
                      <a:pt x="176" y="184"/>
                      <a:pt x="176" y="184"/>
                      <a:pt x="176" y="184"/>
                    </a:cubicBezTo>
                    <a:cubicBezTo>
                      <a:pt x="160" y="184"/>
                      <a:pt x="160" y="184"/>
                      <a:pt x="160" y="184"/>
                    </a:cubicBezTo>
                    <a:cubicBezTo>
                      <a:pt x="160" y="204"/>
                      <a:pt x="160" y="204"/>
                      <a:pt x="160" y="204"/>
                    </a:cubicBezTo>
                    <a:cubicBezTo>
                      <a:pt x="176" y="220"/>
                      <a:pt x="176" y="220"/>
                      <a:pt x="176" y="220"/>
                    </a:cubicBezTo>
                    <a:cubicBezTo>
                      <a:pt x="176" y="224"/>
                      <a:pt x="176" y="224"/>
                      <a:pt x="176" y="224"/>
                    </a:cubicBezTo>
                    <a:cubicBezTo>
                      <a:pt x="72" y="224"/>
                      <a:pt x="72" y="224"/>
                      <a:pt x="72" y="224"/>
                    </a:cubicBezTo>
                    <a:cubicBezTo>
                      <a:pt x="72" y="220"/>
                      <a:pt x="72" y="220"/>
                      <a:pt x="72" y="220"/>
                    </a:cubicBezTo>
                    <a:cubicBezTo>
                      <a:pt x="88" y="204"/>
                      <a:pt x="88" y="204"/>
                      <a:pt x="88" y="204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72" y="184"/>
                      <a:pt x="72" y="184"/>
                      <a:pt x="72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5" y="184"/>
                      <a:pt x="0" y="179"/>
                      <a:pt x="0" y="17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43" y="0"/>
                      <a:pt x="248" y="5"/>
                      <a:pt x="248" y="12"/>
                    </a:cubicBezTo>
                    <a:cubicBezTo>
                      <a:pt x="248" y="172"/>
                      <a:pt x="248" y="172"/>
                      <a:pt x="248" y="172"/>
                    </a:cubicBezTo>
                    <a:cubicBezTo>
                      <a:pt x="248" y="179"/>
                      <a:pt x="243" y="184"/>
                      <a:pt x="236" y="184"/>
                    </a:cubicBezTo>
                    <a:moveTo>
                      <a:pt x="232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232" y="152"/>
                      <a:pt x="232" y="152"/>
                      <a:pt x="232" y="152"/>
                    </a:cubicBezTo>
                    <a:lnTo>
                      <a:pt x="232" y="16"/>
                    </a:lnTo>
                    <a:close/>
                    <a:moveTo>
                      <a:pt x="100" y="72"/>
                    </a:moveTo>
                    <a:cubicBezTo>
                      <a:pt x="112" y="72"/>
                      <a:pt x="112" y="72"/>
                      <a:pt x="112" y="72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2" y="53"/>
                      <a:pt x="117" y="48"/>
                      <a:pt x="124" y="48"/>
                    </a:cubicBezTo>
                    <a:cubicBezTo>
                      <a:pt x="131" y="48"/>
                      <a:pt x="136" y="53"/>
                      <a:pt x="136" y="60"/>
                    </a:cubicBezTo>
                    <a:cubicBezTo>
                      <a:pt x="136" y="72"/>
                      <a:pt x="136" y="72"/>
                      <a:pt x="136" y="72"/>
                    </a:cubicBezTo>
                    <a:cubicBezTo>
                      <a:pt x="148" y="72"/>
                      <a:pt x="148" y="72"/>
                      <a:pt x="148" y="72"/>
                    </a:cubicBezTo>
                    <a:cubicBezTo>
                      <a:pt x="155" y="72"/>
                      <a:pt x="160" y="77"/>
                      <a:pt x="160" y="84"/>
                    </a:cubicBezTo>
                    <a:cubicBezTo>
                      <a:pt x="160" y="91"/>
                      <a:pt x="155" y="96"/>
                      <a:pt x="148" y="96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108"/>
                      <a:pt x="136" y="108"/>
                      <a:pt x="136" y="108"/>
                    </a:cubicBezTo>
                    <a:cubicBezTo>
                      <a:pt x="136" y="115"/>
                      <a:pt x="131" y="120"/>
                      <a:pt x="124" y="120"/>
                    </a:cubicBezTo>
                    <a:cubicBezTo>
                      <a:pt x="117" y="120"/>
                      <a:pt x="112" y="115"/>
                      <a:pt x="112" y="108"/>
                    </a:cubicBezTo>
                    <a:cubicBezTo>
                      <a:pt x="112" y="96"/>
                      <a:pt x="112" y="96"/>
                      <a:pt x="112" y="96"/>
                    </a:cubicBezTo>
                    <a:cubicBezTo>
                      <a:pt x="100" y="96"/>
                      <a:pt x="100" y="96"/>
                      <a:pt x="100" y="96"/>
                    </a:cubicBezTo>
                    <a:cubicBezTo>
                      <a:pt x="93" y="96"/>
                      <a:pt x="88" y="91"/>
                      <a:pt x="88" y="84"/>
                    </a:cubicBezTo>
                    <a:cubicBezTo>
                      <a:pt x="88" y="77"/>
                      <a:pt x="93" y="72"/>
                      <a:pt x="100" y="72"/>
                    </a:cubicBezTo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3" name="Freeform 85">
                <a:extLst>
                  <a:ext uri="{FF2B5EF4-FFF2-40B4-BE49-F238E27FC236}">
                    <a16:creationId xmlns:a16="http://schemas.microsoft.com/office/drawing/2014/main" id="{D8C3614C-4461-4A04-A94E-7D76BB3921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36239" y="1721860"/>
                <a:ext cx="480665" cy="436267"/>
              </a:xfrm>
              <a:custGeom>
                <a:avLst/>
                <a:gdLst>
                  <a:gd name="T0" fmla="*/ 2147483646 w 248"/>
                  <a:gd name="T1" fmla="*/ 2147483646 h 224"/>
                  <a:gd name="T2" fmla="*/ 2147483646 w 248"/>
                  <a:gd name="T3" fmla="*/ 2147483646 h 224"/>
                  <a:gd name="T4" fmla="*/ 2147483646 w 248"/>
                  <a:gd name="T5" fmla="*/ 2147483646 h 224"/>
                  <a:gd name="T6" fmla="*/ 2147483646 w 248"/>
                  <a:gd name="T7" fmla="*/ 2147483646 h 224"/>
                  <a:gd name="T8" fmla="*/ 2147483646 w 248"/>
                  <a:gd name="T9" fmla="*/ 2147483646 h 224"/>
                  <a:gd name="T10" fmla="*/ 2147483646 w 248"/>
                  <a:gd name="T11" fmla="*/ 2147483646 h 224"/>
                  <a:gd name="T12" fmla="*/ 2147483646 w 248"/>
                  <a:gd name="T13" fmla="*/ 2147483646 h 224"/>
                  <a:gd name="T14" fmla="*/ 2147483646 w 248"/>
                  <a:gd name="T15" fmla="*/ 2147483646 h 224"/>
                  <a:gd name="T16" fmla="*/ 2147483646 w 248"/>
                  <a:gd name="T17" fmla="*/ 2147483646 h 224"/>
                  <a:gd name="T18" fmla="*/ 2147483646 w 248"/>
                  <a:gd name="T19" fmla="*/ 2147483646 h 224"/>
                  <a:gd name="T20" fmla="*/ 2147483646 w 248"/>
                  <a:gd name="T21" fmla="*/ 2147483646 h 224"/>
                  <a:gd name="T22" fmla="*/ 2147483646 w 248"/>
                  <a:gd name="T23" fmla="*/ 2147483646 h 224"/>
                  <a:gd name="T24" fmla="*/ 0 w 248"/>
                  <a:gd name="T25" fmla="*/ 2147483646 h 224"/>
                  <a:gd name="T26" fmla="*/ 0 w 248"/>
                  <a:gd name="T27" fmla="*/ 2147483646 h 224"/>
                  <a:gd name="T28" fmla="*/ 2147483646 w 248"/>
                  <a:gd name="T29" fmla="*/ 0 h 224"/>
                  <a:gd name="T30" fmla="*/ 2147483646 w 248"/>
                  <a:gd name="T31" fmla="*/ 0 h 224"/>
                  <a:gd name="T32" fmla="*/ 2147483646 w 248"/>
                  <a:gd name="T33" fmla="*/ 2147483646 h 224"/>
                  <a:gd name="T34" fmla="*/ 2147483646 w 248"/>
                  <a:gd name="T35" fmla="*/ 2147483646 h 224"/>
                  <a:gd name="T36" fmla="*/ 2147483646 w 248"/>
                  <a:gd name="T37" fmla="*/ 2147483646 h 224"/>
                  <a:gd name="T38" fmla="*/ 2147483646 w 248"/>
                  <a:gd name="T39" fmla="*/ 2147483646 h 224"/>
                  <a:gd name="T40" fmla="*/ 2147483646 w 248"/>
                  <a:gd name="T41" fmla="*/ 2147483646 h 224"/>
                  <a:gd name="T42" fmla="*/ 2147483646 w 248"/>
                  <a:gd name="T43" fmla="*/ 2147483646 h 224"/>
                  <a:gd name="T44" fmla="*/ 2147483646 w 248"/>
                  <a:gd name="T45" fmla="*/ 2147483646 h 224"/>
                  <a:gd name="T46" fmla="*/ 2147483646 w 248"/>
                  <a:gd name="T47" fmla="*/ 2147483646 h 22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48" h="224">
                    <a:moveTo>
                      <a:pt x="236" y="184"/>
                    </a:moveTo>
                    <a:cubicBezTo>
                      <a:pt x="176" y="184"/>
                      <a:pt x="176" y="184"/>
                      <a:pt x="176" y="184"/>
                    </a:cubicBezTo>
                    <a:cubicBezTo>
                      <a:pt x="160" y="184"/>
                      <a:pt x="160" y="184"/>
                      <a:pt x="160" y="184"/>
                    </a:cubicBezTo>
                    <a:cubicBezTo>
                      <a:pt x="160" y="204"/>
                      <a:pt x="160" y="204"/>
                      <a:pt x="160" y="204"/>
                    </a:cubicBezTo>
                    <a:cubicBezTo>
                      <a:pt x="176" y="220"/>
                      <a:pt x="176" y="220"/>
                      <a:pt x="176" y="220"/>
                    </a:cubicBezTo>
                    <a:cubicBezTo>
                      <a:pt x="176" y="224"/>
                      <a:pt x="176" y="224"/>
                      <a:pt x="176" y="224"/>
                    </a:cubicBezTo>
                    <a:cubicBezTo>
                      <a:pt x="72" y="224"/>
                      <a:pt x="72" y="224"/>
                      <a:pt x="72" y="224"/>
                    </a:cubicBezTo>
                    <a:cubicBezTo>
                      <a:pt x="72" y="220"/>
                      <a:pt x="72" y="220"/>
                      <a:pt x="72" y="220"/>
                    </a:cubicBezTo>
                    <a:cubicBezTo>
                      <a:pt x="88" y="204"/>
                      <a:pt x="88" y="204"/>
                      <a:pt x="88" y="204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72" y="184"/>
                      <a:pt x="72" y="184"/>
                      <a:pt x="72" y="184"/>
                    </a:cubicBezTo>
                    <a:cubicBezTo>
                      <a:pt x="12" y="184"/>
                      <a:pt x="12" y="184"/>
                      <a:pt x="12" y="184"/>
                    </a:cubicBezTo>
                    <a:cubicBezTo>
                      <a:pt x="5" y="184"/>
                      <a:pt x="0" y="179"/>
                      <a:pt x="0" y="17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236" y="0"/>
                      <a:pt x="236" y="0"/>
                      <a:pt x="236" y="0"/>
                    </a:cubicBezTo>
                    <a:cubicBezTo>
                      <a:pt x="243" y="0"/>
                      <a:pt x="248" y="5"/>
                      <a:pt x="248" y="12"/>
                    </a:cubicBezTo>
                    <a:cubicBezTo>
                      <a:pt x="248" y="172"/>
                      <a:pt x="248" y="172"/>
                      <a:pt x="248" y="172"/>
                    </a:cubicBezTo>
                    <a:cubicBezTo>
                      <a:pt x="248" y="179"/>
                      <a:pt x="243" y="184"/>
                      <a:pt x="236" y="184"/>
                    </a:cubicBezTo>
                    <a:moveTo>
                      <a:pt x="232" y="1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232" y="152"/>
                      <a:pt x="232" y="152"/>
                      <a:pt x="232" y="152"/>
                    </a:cubicBezTo>
                    <a:lnTo>
                      <a:pt x="232" y="1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4" name="Freeform 86">
                <a:extLst>
                  <a:ext uri="{FF2B5EF4-FFF2-40B4-BE49-F238E27FC236}">
                    <a16:creationId xmlns:a16="http://schemas.microsoft.com/office/drawing/2014/main" id="{C3C54C26-BE7E-47F3-AB15-E68875801B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57913" y="1768189"/>
                <a:ext cx="498039" cy="310791"/>
              </a:xfrm>
              <a:custGeom>
                <a:avLst/>
                <a:gdLst>
                  <a:gd name="T0" fmla="*/ 2147483646 w 256"/>
                  <a:gd name="T1" fmla="*/ 2147483646 h 160"/>
                  <a:gd name="T2" fmla="*/ 2147483646 w 256"/>
                  <a:gd name="T3" fmla="*/ 2147483646 h 160"/>
                  <a:gd name="T4" fmla="*/ 2147483646 w 256"/>
                  <a:gd name="T5" fmla="*/ 2147483646 h 160"/>
                  <a:gd name="T6" fmla="*/ 2147483646 w 256"/>
                  <a:gd name="T7" fmla="*/ 2147483646 h 160"/>
                  <a:gd name="T8" fmla="*/ 0 w 256"/>
                  <a:gd name="T9" fmla="*/ 2147483646 h 160"/>
                  <a:gd name="T10" fmla="*/ 0 w 256"/>
                  <a:gd name="T11" fmla="*/ 2147483646 h 160"/>
                  <a:gd name="T12" fmla="*/ 2147483646 w 256"/>
                  <a:gd name="T13" fmla="*/ 2147483646 h 160"/>
                  <a:gd name="T14" fmla="*/ 2147483646 w 256"/>
                  <a:gd name="T15" fmla="*/ 2147483646 h 160"/>
                  <a:gd name="T16" fmla="*/ 2147483646 w 256"/>
                  <a:gd name="T17" fmla="*/ 0 h 160"/>
                  <a:gd name="T18" fmla="*/ 2147483646 w 256"/>
                  <a:gd name="T19" fmla="*/ 0 h 160"/>
                  <a:gd name="T20" fmla="*/ 2147483646 w 256"/>
                  <a:gd name="T21" fmla="*/ 2147483646 h 160"/>
                  <a:gd name="T22" fmla="*/ 2147483646 w 256"/>
                  <a:gd name="T23" fmla="*/ 2147483646 h 160"/>
                  <a:gd name="T24" fmla="*/ 2147483646 w 256"/>
                  <a:gd name="T25" fmla="*/ 2147483646 h 160"/>
                  <a:gd name="T26" fmla="*/ 2147483646 w 256"/>
                  <a:gd name="T27" fmla="*/ 2147483646 h 160"/>
                  <a:gd name="T28" fmla="*/ 2147483646 w 256"/>
                  <a:gd name="T29" fmla="*/ 2147483646 h 160"/>
                  <a:gd name="T30" fmla="*/ 2147483646 w 256"/>
                  <a:gd name="T31" fmla="*/ 2147483646 h 160"/>
                  <a:gd name="T32" fmla="*/ 2147483646 w 256"/>
                  <a:gd name="T33" fmla="*/ 2147483646 h 160"/>
                  <a:gd name="T34" fmla="*/ 2147483646 w 256"/>
                  <a:gd name="T35" fmla="*/ 2147483646 h 160"/>
                  <a:gd name="T36" fmla="*/ 2147483646 w 256"/>
                  <a:gd name="T37" fmla="*/ 2147483646 h 160"/>
                  <a:gd name="T38" fmla="*/ 2147483646 w 256"/>
                  <a:gd name="T39" fmla="*/ 2147483646 h 160"/>
                  <a:gd name="T40" fmla="*/ 2147483646 w 256"/>
                  <a:gd name="T41" fmla="*/ 2147483646 h 160"/>
                  <a:gd name="T42" fmla="*/ 2147483646 w 256"/>
                  <a:gd name="T43" fmla="*/ 2147483646 h 160"/>
                  <a:gd name="T44" fmla="*/ 2147483646 w 256"/>
                  <a:gd name="T45" fmla="*/ 2147483646 h 160"/>
                  <a:gd name="T46" fmla="*/ 2147483646 w 256"/>
                  <a:gd name="T47" fmla="*/ 2147483646 h 160"/>
                  <a:gd name="T48" fmla="*/ 2147483646 w 256"/>
                  <a:gd name="T49" fmla="*/ 2147483646 h 1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56" h="160">
                    <a:moveTo>
                      <a:pt x="244" y="160"/>
                    </a:moveTo>
                    <a:cubicBezTo>
                      <a:pt x="232" y="160"/>
                      <a:pt x="232" y="160"/>
                      <a:pt x="232" y="160"/>
                    </a:cubicBezTo>
                    <a:cubicBezTo>
                      <a:pt x="24" y="160"/>
                      <a:pt x="24" y="160"/>
                      <a:pt x="24" y="160"/>
                    </a:cubicBezTo>
                    <a:cubicBezTo>
                      <a:pt x="12" y="160"/>
                      <a:pt x="12" y="160"/>
                      <a:pt x="12" y="160"/>
                    </a:cubicBezTo>
                    <a:cubicBezTo>
                      <a:pt x="5" y="160"/>
                      <a:pt x="0" y="155"/>
                      <a:pt x="0" y="14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5"/>
                      <a:pt x="29" y="0"/>
                      <a:pt x="36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27" y="0"/>
                      <a:pt x="232" y="5"/>
                      <a:pt x="232" y="12"/>
                    </a:cubicBezTo>
                    <a:cubicBezTo>
                      <a:pt x="232" y="128"/>
                      <a:pt x="232" y="128"/>
                      <a:pt x="232" y="128"/>
                    </a:cubicBezTo>
                    <a:cubicBezTo>
                      <a:pt x="256" y="128"/>
                      <a:pt x="256" y="128"/>
                      <a:pt x="256" y="128"/>
                    </a:cubicBezTo>
                    <a:cubicBezTo>
                      <a:pt x="256" y="148"/>
                      <a:pt x="256" y="148"/>
                      <a:pt x="256" y="148"/>
                    </a:cubicBezTo>
                    <a:cubicBezTo>
                      <a:pt x="256" y="155"/>
                      <a:pt x="251" y="160"/>
                      <a:pt x="244" y="160"/>
                    </a:cubicBezTo>
                    <a:moveTo>
                      <a:pt x="100" y="148"/>
                    </a:move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56" y="140"/>
                      <a:pt x="156" y="140"/>
                      <a:pt x="156" y="140"/>
                    </a:cubicBezTo>
                    <a:cubicBezTo>
                      <a:pt x="100" y="140"/>
                      <a:pt x="100" y="140"/>
                      <a:pt x="100" y="140"/>
                    </a:cubicBezTo>
                    <a:lnTo>
                      <a:pt x="100" y="148"/>
                    </a:lnTo>
                    <a:close/>
                    <a:moveTo>
                      <a:pt x="216" y="16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20"/>
                      <a:pt x="40" y="120"/>
                      <a:pt x="40" y="120"/>
                    </a:cubicBezTo>
                    <a:cubicBezTo>
                      <a:pt x="216" y="120"/>
                      <a:pt x="216" y="120"/>
                      <a:pt x="216" y="120"/>
                    </a:cubicBezTo>
                    <a:lnTo>
                      <a:pt x="216" y="1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5" name="Freeform 87">
                <a:extLst>
                  <a:ext uri="{FF2B5EF4-FFF2-40B4-BE49-F238E27FC236}">
                    <a16:creationId xmlns:a16="http://schemas.microsoft.com/office/drawing/2014/main" id="{A436CC6D-BD06-44F7-8540-AB0831D1EE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43291" y="1698696"/>
                <a:ext cx="388008" cy="449779"/>
              </a:xfrm>
              <a:custGeom>
                <a:avLst/>
                <a:gdLst>
                  <a:gd name="T0" fmla="*/ 2147483646 w 200"/>
                  <a:gd name="T1" fmla="*/ 2147483646 h 232"/>
                  <a:gd name="T2" fmla="*/ 2147483646 w 200"/>
                  <a:gd name="T3" fmla="*/ 2147483646 h 232"/>
                  <a:gd name="T4" fmla="*/ 0 w 200"/>
                  <a:gd name="T5" fmla="*/ 2147483646 h 232"/>
                  <a:gd name="T6" fmla="*/ 0 w 200"/>
                  <a:gd name="T7" fmla="*/ 2147483646 h 232"/>
                  <a:gd name="T8" fmla="*/ 2147483646 w 200"/>
                  <a:gd name="T9" fmla="*/ 0 h 232"/>
                  <a:gd name="T10" fmla="*/ 2147483646 w 200"/>
                  <a:gd name="T11" fmla="*/ 0 h 232"/>
                  <a:gd name="T12" fmla="*/ 2147483646 w 200"/>
                  <a:gd name="T13" fmla="*/ 2147483646 h 232"/>
                  <a:gd name="T14" fmla="*/ 2147483646 w 200"/>
                  <a:gd name="T15" fmla="*/ 2147483646 h 232"/>
                  <a:gd name="T16" fmla="*/ 2147483646 w 200"/>
                  <a:gd name="T17" fmla="*/ 2147483646 h 232"/>
                  <a:gd name="T18" fmla="*/ 2147483646 w 200"/>
                  <a:gd name="T19" fmla="*/ 2147483646 h 232"/>
                  <a:gd name="T20" fmla="*/ 2147483646 w 200"/>
                  <a:gd name="T21" fmla="*/ 2147483646 h 232"/>
                  <a:gd name="T22" fmla="*/ 2147483646 w 200"/>
                  <a:gd name="T23" fmla="*/ 2147483646 h 232"/>
                  <a:gd name="T24" fmla="*/ 2147483646 w 200"/>
                  <a:gd name="T25" fmla="*/ 2147483646 h 232"/>
                  <a:gd name="T26" fmla="*/ 2147483646 w 200"/>
                  <a:gd name="T27" fmla="*/ 2147483646 h 232"/>
                  <a:gd name="T28" fmla="*/ 2147483646 w 200"/>
                  <a:gd name="T29" fmla="*/ 2147483646 h 232"/>
                  <a:gd name="T30" fmla="*/ 2147483646 w 200"/>
                  <a:gd name="T31" fmla="*/ 2147483646 h 232"/>
                  <a:gd name="T32" fmla="*/ 2147483646 w 200"/>
                  <a:gd name="T33" fmla="*/ 2147483646 h 232"/>
                  <a:gd name="T34" fmla="*/ 2147483646 w 200"/>
                  <a:gd name="T35" fmla="*/ 2147483646 h 232"/>
                  <a:gd name="T36" fmla="*/ 2147483646 w 200"/>
                  <a:gd name="T37" fmla="*/ 2147483646 h 2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00" h="232">
                    <a:moveTo>
                      <a:pt x="188" y="232"/>
                    </a:moveTo>
                    <a:cubicBezTo>
                      <a:pt x="12" y="232"/>
                      <a:pt x="12" y="232"/>
                      <a:pt x="12" y="232"/>
                    </a:cubicBezTo>
                    <a:cubicBezTo>
                      <a:pt x="5" y="232"/>
                      <a:pt x="0" y="227"/>
                      <a:pt x="0" y="22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5" y="0"/>
                      <a:pt x="200" y="5"/>
                      <a:pt x="200" y="12"/>
                    </a:cubicBezTo>
                    <a:cubicBezTo>
                      <a:pt x="200" y="220"/>
                      <a:pt x="200" y="220"/>
                      <a:pt x="200" y="220"/>
                    </a:cubicBezTo>
                    <a:cubicBezTo>
                      <a:pt x="200" y="227"/>
                      <a:pt x="195" y="232"/>
                      <a:pt x="188" y="232"/>
                    </a:cubicBezTo>
                    <a:moveTo>
                      <a:pt x="100" y="224"/>
                    </a:moveTo>
                    <a:cubicBezTo>
                      <a:pt x="104" y="224"/>
                      <a:pt x="108" y="220"/>
                      <a:pt x="108" y="216"/>
                    </a:cubicBezTo>
                    <a:cubicBezTo>
                      <a:pt x="108" y="212"/>
                      <a:pt x="104" y="208"/>
                      <a:pt x="100" y="208"/>
                    </a:cubicBezTo>
                    <a:cubicBezTo>
                      <a:pt x="96" y="208"/>
                      <a:pt x="92" y="212"/>
                      <a:pt x="92" y="216"/>
                    </a:cubicBezTo>
                    <a:cubicBezTo>
                      <a:pt x="92" y="220"/>
                      <a:pt x="96" y="224"/>
                      <a:pt x="100" y="224"/>
                    </a:cubicBezTo>
                    <a:moveTo>
                      <a:pt x="176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00"/>
                      <a:pt x="24" y="200"/>
                      <a:pt x="24" y="200"/>
                    </a:cubicBezTo>
                    <a:cubicBezTo>
                      <a:pt x="176" y="200"/>
                      <a:pt x="176" y="200"/>
                      <a:pt x="176" y="200"/>
                    </a:cubicBezTo>
                    <a:lnTo>
                      <a:pt x="176" y="2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  <p:sp>
            <p:nvSpPr>
              <p:cNvPr id="86" name="Freeform 88">
                <a:extLst>
                  <a:ext uri="{FF2B5EF4-FFF2-40B4-BE49-F238E27FC236}">
                    <a16:creationId xmlns:a16="http://schemas.microsoft.com/office/drawing/2014/main" id="{B6F2C119-1330-46C0-A19A-39C029499B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4460" y="1698696"/>
                <a:ext cx="264462" cy="449779"/>
              </a:xfrm>
              <a:custGeom>
                <a:avLst/>
                <a:gdLst>
                  <a:gd name="T0" fmla="*/ 2147483646 w 136"/>
                  <a:gd name="T1" fmla="*/ 2147483646 h 232"/>
                  <a:gd name="T2" fmla="*/ 2147483646 w 136"/>
                  <a:gd name="T3" fmla="*/ 2147483646 h 232"/>
                  <a:gd name="T4" fmla="*/ 0 w 136"/>
                  <a:gd name="T5" fmla="*/ 2147483646 h 232"/>
                  <a:gd name="T6" fmla="*/ 0 w 136"/>
                  <a:gd name="T7" fmla="*/ 2147483646 h 232"/>
                  <a:gd name="T8" fmla="*/ 2147483646 w 136"/>
                  <a:gd name="T9" fmla="*/ 0 h 232"/>
                  <a:gd name="T10" fmla="*/ 2147483646 w 136"/>
                  <a:gd name="T11" fmla="*/ 0 h 232"/>
                  <a:gd name="T12" fmla="*/ 2147483646 w 136"/>
                  <a:gd name="T13" fmla="*/ 2147483646 h 232"/>
                  <a:gd name="T14" fmla="*/ 2147483646 w 136"/>
                  <a:gd name="T15" fmla="*/ 2147483646 h 232"/>
                  <a:gd name="T16" fmla="*/ 2147483646 w 136"/>
                  <a:gd name="T17" fmla="*/ 2147483646 h 232"/>
                  <a:gd name="T18" fmla="*/ 2147483646 w 136"/>
                  <a:gd name="T19" fmla="*/ 2147483646 h 232"/>
                  <a:gd name="T20" fmla="*/ 2147483646 w 136"/>
                  <a:gd name="T21" fmla="*/ 2147483646 h 232"/>
                  <a:gd name="T22" fmla="*/ 2147483646 w 136"/>
                  <a:gd name="T23" fmla="*/ 2147483646 h 232"/>
                  <a:gd name="T24" fmla="*/ 2147483646 w 136"/>
                  <a:gd name="T25" fmla="*/ 2147483646 h 232"/>
                  <a:gd name="T26" fmla="*/ 2147483646 w 136"/>
                  <a:gd name="T27" fmla="*/ 2147483646 h 232"/>
                  <a:gd name="T28" fmla="*/ 2147483646 w 136"/>
                  <a:gd name="T29" fmla="*/ 2147483646 h 232"/>
                  <a:gd name="T30" fmla="*/ 2147483646 w 136"/>
                  <a:gd name="T31" fmla="*/ 2147483646 h 232"/>
                  <a:gd name="T32" fmla="*/ 2147483646 w 136"/>
                  <a:gd name="T33" fmla="*/ 2147483646 h 232"/>
                  <a:gd name="T34" fmla="*/ 2147483646 w 136"/>
                  <a:gd name="T35" fmla="*/ 2147483646 h 232"/>
                  <a:gd name="T36" fmla="*/ 2147483646 w 136"/>
                  <a:gd name="T37" fmla="*/ 2147483646 h 232"/>
                  <a:gd name="T38" fmla="*/ 2147483646 w 136"/>
                  <a:gd name="T39" fmla="*/ 2147483646 h 232"/>
                  <a:gd name="T40" fmla="*/ 2147483646 w 136"/>
                  <a:gd name="T41" fmla="*/ 2147483646 h 232"/>
                  <a:gd name="T42" fmla="*/ 2147483646 w 136"/>
                  <a:gd name="T43" fmla="*/ 2147483646 h 232"/>
                  <a:gd name="T44" fmla="*/ 2147483646 w 136"/>
                  <a:gd name="T45" fmla="*/ 2147483646 h 23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6" h="232">
                    <a:moveTo>
                      <a:pt x="124" y="232"/>
                    </a:moveTo>
                    <a:cubicBezTo>
                      <a:pt x="12" y="232"/>
                      <a:pt x="12" y="232"/>
                      <a:pt x="12" y="232"/>
                    </a:cubicBezTo>
                    <a:cubicBezTo>
                      <a:pt x="5" y="232"/>
                      <a:pt x="0" y="227"/>
                      <a:pt x="0" y="22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31" y="0"/>
                      <a:pt x="136" y="5"/>
                      <a:pt x="136" y="12"/>
                    </a:cubicBezTo>
                    <a:cubicBezTo>
                      <a:pt x="136" y="220"/>
                      <a:pt x="136" y="220"/>
                      <a:pt x="136" y="220"/>
                    </a:cubicBezTo>
                    <a:cubicBezTo>
                      <a:pt x="136" y="227"/>
                      <a:pt x="131" y="232"/>
                      <a:pt x="124" y="232"/>
                    </a:cubicBezTo>
                    <a:moveTo>
                      <a:pt x="68" y="220"/>
                    </a:moveTo>
                    <a:cubicBezTo>
                      <a:pt x="72" y="220"/>
                      <a:pt x="76" y="216"/>
                      <a:pt x="76" y="212"/>
                    </a:cubicBezTo>
                    <a:cubicBezTo>
                      <a:pt x="76" y="208"/>
                      <a:pt x="72" y="204"/>
                      <a:pt x="68" y="204"/>
                    </a:cubicBezTo>
                    <a:cubicBezTo>
                      <a:pt x="64" y="204"/>
                      <a:pt x="60" y="208"/>
                      <a:pt x="60" y="212"/>
                    </a:cubicBezTo>
                    <a:cubicBezTo>
                      <a:pt x="60" y="216"/>
                      <a:pt x="64" y="220"/>
                      <a:pt x="68" y="220"/>
                    </a:cubicBezTo>
                    <a:moveTo>
                      <a:pt x="124" y="24"/>
                    </a:moveTo>
                    <a:cubicBezTo>
                      <a:pt x="120" y="24"/>
                      <a:pt x="120" y="24"/>
                      <a:pt x="120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20" y="192"/>
                      <a:pt x="120" y="192"/>
                      <a:pt x="120" y="192"/>
                    </a:cubicBezTo>
                    <a:cubicBezTo>
                      <a:pt x="124" y="192"/>
                      <a:pt x="124" y="192"/>
                      <a:pt x="124" y="192"/>
                    </a:cubicBezTo>
                    <a:lnTo>
                      <a:pt x="124" y="2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597613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DC2C92E-5A05-43BB-9F05-93D4EDE05003}"/>
              </a:ext>
            </a:extLst>
          </p:cNvPr>
          <p:cNvGrpSpPr/>
          <p:nvPr/>
        </p:nvGrpSpPr>
        <p:grpSpPr>
          <a:xfrm>
            <a:off x="8155890" y="3124200"/>
            <a:ext cx="15740993" cy="7391403"/>
            <a:chOff x="7840615" y="3564402"/>
            <a:chExt cx="14803523" cy="6951201"/>
          </a:xfrm>
        </p:grpSpPr>
        <p:sp>
          <p:nvSpPr>
            <p:cNvPr id="247" name="Freeform 5"/>
            <p:cNvSpPr>
              <a:spLocks noEditPoints="1"/>
            </p:cNvSpPr>
            <p:nvPr/>
          </p:nvSpPr>
          <p:spPr bwMode="auto">
            <a:xfrm>
              <a:off x="7840617" y="3593051"/>
              <a:ext cx="309927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27" y="8"/>
                  </a:moveTo>
                  <a:cubicBezTo>
                    <a:pt x="16" y="8"/>
                    <a:pt x="8" y="16"/>
                    <a:pt x="8" y="27"/>
                  </a:cubicBezTo>
                  <a:cubicBezTo>
                    <a:pt x="8" y="38"/>
                    <a:pt x="16" y="47"/>
                    <a:pt x="27" y="47"/>
                  </a:cubicBezTo>
                  <a:lnTo>
                    <a:pt x="27" y="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48" name="Freeform 6"/>
            <p:cNvSpPr>
              <a:spLocks noEditPoints="1"/>
            </p:cNvSpPr>
            <p:nvPr/>
          </p:nvSpPr>
          <p:spPr bwMode="auto">
            <a:xfrm>
              <a:off x="8528183" y="3593051"/>
              <a:ext cx="359411" cy="281276"/>
            </a:xfrm>
            <a:custGeom>
              <a:avLst/>
              <a:gdLst>
                <a:gd name="T0" fmla="*/ 2147483646 w 64"/>
                <a:gd name="T1" fmla="*/ 2147483646 h 50"/>
                <a:gd name="T2" fmla="*/ 2147483646 w 64"/>
                <a:gd name="T3" fmla="*/ 2147483646 h 50"/>
                <a:gd name="T4" fmla="*/ 2147483646 w 64"/>
                <a:gd name="T5" fmla="*/ 2147483646 h 50"/>
                <a:gd name="T6" fmla="*/ 0 w 64"/>
                <a:gd name="T7" fmla="*/ 2147483646 h 50"/>
                <a:gd name="T8" fmla="*/ 0 w 64"/>
                <a:gd name="T9" fmla="*/ 2147483646 h 50"/>
                <a:gd name="T10" fmla="*/ 2147483646 w 64"/>
                <a:gd name="T11" fmla="*/ 2147483646 h 50"/>
                <a:gd name="T12" fmla="*/ 2147483646 w 64"/>
                <a:gd name="T13" fmla="*/ 2147483646 h 50"/>
                <a:gd name="T14" fmla="*/ 2147483646 w 64"/>
                <a:gd name="T15" fmla="*/ 2147483646 h 50"/>
                <a:gd name="T16" fmla="*/ 2147483646 w 64"/>
                <a:gd name="T17" fmla="*/ 2147483646 h 50"/>
                <a:gd name="T18" fmla="*/ 2147483646 w 64"/>
                <a:gd name="T19" fmla="*/ 2147483646 h 50"/>
                <a:gd name="T20" fmla="*/ 2147483646 w 64"/>
                <a:gd name="T21" fmla="*/ 2147483646 h 50"/>
                <a:gd name="T22" fmla="*/ 2147483646 w 64"/>
                <a:gd name="T23" fmla="*/ 2147483646 h 50"/>
                <a:gd name="T24" fmla="*/ 2147483646 w 64"/>
                <a:gd name="T25" fmla="*/ 2147483646 h 50"/>
                <a:gd name="T26" fmla="*/ 2147483646 w 64"/>
                <a:gd name="T27" fmla="*/ 2147483646 h 50"/>
                <a:gd name="T28" fmla="*/ 2147483646 w 64"/>
                <a:gd name="T29" fmla="*/ 2147483646 h 50"/>
                <a:gd name="T30" fmla="*/ 2147483646 w 64"/>
                <a:gd name="T31" fmla="*/ 2147483646 h 50"/>
                <a:gd name="T32" fmla="*/ 2147483646 w 64"/>
                <a:gd name="T33" fmla="*/ 2147483646 h 50"/>
                <a:gd name="T34" fmla="*/ 2147483646 w 64"/>
                <a:gd name="T35" fmla="*/ 2147483646 h 50"/>
                <a:gd name="T36" fmla="*/ 2147483646 w 64"/>
                <a:gd name="T37" fmla="*/ 2147483646 h 50"/>
                <a:gd name="T38" fmla="*/ 2147483646 w 64"/>
                <a:gd name="T39" fmla="*/ 2147483646 h 50"/>
                <a:gd name="T40" fmla="*/ 2147483646 w 64"/>
                <a:gd name="T41" fmla="*/ 2147483646 h 50"/>
                <a:gd name="T42" fmla="*/ 2147483646 w 64"/>
                <a:gd name="T43" fmla="*/ 2147483646 h 50"/>
                <a:gd name="T44" fmla="*/ 2147483646 w 64"/>
                <a:gd name="T45" fmla="*/ 2147483646 h 50"/>
                <a:gd name="T46" fmla="*/ 2147483646 w 64"/>
                <a:gd name="T47" fmla="*/ 2147483646 h 50"/>
                <a:gd name="T48" fmla="*/ 2147483646 w 64"/>
                <a:gd name="T49" fmla="*/ 2147483646 h 50"/>
                <a:gd name="T50" fmla="*/ 2147483646 w 64"/>
                <a:gd name="T51" fmla="*/ 2147483646 h 50"/>
                <a:gd name="T52" fmla="*/ 2147483646 w 64"/>
                <a:gd name="T53" fmla="*/ 2147483646 h 50"/>
                <a:gd name="T54" fmla="*/ 2147483646 w 64"/>
                <a:gd name="T55" fmla="*/ 2147483646 h 50"/>
                <a:gd name="T56" fmla="*/ 2147483646 w 64"/>
                <a:gd name="T57" fmla="*/ 2147483646 h 50"/>
                <a:gd name="T58" fmla="*/ 2147483646 w 64"/>
                <a:gd name="T59" fmla="*/ 2147483646 h 50"/>
                <a:gd name="T60" fmla="*/ 2147483646 w 64"/>
                <a:gd name="T61" fmla="*/ 2147483646 h 50"/>
                <a:gd name="T62" fmla="*/ 2147483646 w 64"/>
                <a:gd name="T63" fmla="*/ 2147483646 h 50"/>
                <a:gd name="T64" fmla="*/ 2147483646 w 64"/>
                <a:gd name="T65" fmla="*/ 0 h 50"/>
                <a:gd name="T66" fmla="*/ 2147483646 w 64"/>
                <a:gd name="T67" fmla="*/ 0 h 50"/>
                <a:gd name="T68" fmla="*/ 2147483646 w 64"/>
                <a:gd name="T69" fmla="*/ 2147483646 h 50"/>
                <a:gd name="T70" fmla="*/ 2147483646 w 64"/>
                <a:gd name="T71" fmla="*/ 2147483646 h 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50">
                  <a:moveTo>
                    <a:pt x="64" y="48"/>
                  </a:moveTo>
                  <a:cubicBezTo>
                    <a:pt x="64" y="49"/>
                    <a:pt x="63" y="50"/>
                    <a:pt x="61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49"/>
                    <a:pt x="0" y="4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3" y="41"/>
                    <a:pt x="64" y="42"/>
                    <a:pt x="64" y="43"/>
                  </a:cubicBezTo>
                  <a:lnTo>
                    <a:pt x="64" y="48"/>
                  </a:lnTo>
                  <a:close/>
                  <a:moveTo>
                    <a:pt x="59" y="20"/>
                  </a:moveTo>
                  <a:cubicBezTo>
                    <a:pt x="59" y="22"/>
                    <a:pt x="58" y="23"/>
                    <a:pt x="5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5" y="23"/>
                    <a:pt x="4" y="22"/>
                    <a:pt x="4" y="20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5" y="13"/>
                    <a:pt x="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8" y="13"/>
                    <a:pt x="59" y="14"/>
                    <a:pt x="59" y="16"/>
                  </a:cubicBezTo>
                  <a:lnTo>
                    <a:pt x="59" y="20"/>
                  </a:lnTo>
                  <a:close/>
                  <a:moveTo>
                    <a:pt x="50" y="34"/>
                  </a:moveTo>
                  <a:cubicBezTo>
                    <a:pt x="50" y="35"/>
                    <a:pt x="49" y="36"/>
                    <a:pt x="48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5" y="36"/>
                    <a:pt x="13" y="35"/>
                    <a:pt x="13" y="34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8"/>
                    <a:pt x="15" y="27"/>
                    <a:pt x="16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9" y="27"/>
                    <a:pt x="50" y="28"/>
                    <a:pt x="50" y="29"/>
                  </a:cubicBezTo>
                  <a:lnTo>
                    <a:pt x="50" y="34"/>
                  </a:lnTo>
                  <a:close/>
                  <a:moveTo>
                    <a:pt x="45" y="7"/>
                  </a:moveTo>
                  <a:cubicBezTo>
                    <a:pt x="45" y="8"/>
                    <a:pt x="44" y="9"/>
                    <a:pt x="43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lnTo>
                    <a:pt x="45" y="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49" name="Freeform 7"/>
            <p:cNvSpPr>
              <a:spLocks noEditPoints="1"/>
            </p:cNvSpPr>
            <p:nvPr/>
          </p:nvSpPr>
          <p:spPr bwMode="auto">
            <a:xfrm>
              <a:off x="9338159" y="3593051"/>
              <a:ext cx="362014" cy="281276"/>
            </a:xfrm>
            <a:custGeom>
              <a:avLst/>
              <a:gdLst>
                <a:gd name="T0" fmla="*/ 2147483646 w 64"/>
                <a:gd name="T1" fmla="*/ 2147483646 h 50"/>
                <a:gd name="T2" fmla="*/ 2147483646 w 64"/>
                <a:gd name="T3" fmla="*/ 2147483646 h 50"/>
                <a:gd name="T4" fmla="*/ 2147483646 w 64"/>
                <a:gd name="T5" fmla="*/ 2147483646 h 50"/>
                <a:gd name="T6" fmla="*/ 0 w 64"/>
                <a:gd name="T7" fmla="*/ 2147483646 h 50"/>
                <a:gd name="T8" fmla="*/ 0 w 64"/>
                <a:gd name="T9" fmla="*/ 2147483646 h 50"/>
                <a:gd name="T10" fmla="*/ 2147483646 w 64"/>
                <a:gd name="T11" fmla="*/ 0 h 50"/>
                <a:gd name="T12" fmla="*/ 2147483646 w 64"/>
                <a:gd name="T13" fmla="*/ 0 h 50"/>
                <a:gd name="T14" fmla="*/ 2147483646 w 64"/>
                <a:gd name="T15" fmla="*/ 2147483646 h 50"/>
                <a:gd name="T16" fmla="*/ 2147483646 w 64"/>
                <a:gd name="T17" fmla="*/ 2147483646 h 50"/>
                <a:gd name="T18" fmla="*/ 2147483646 w 64"/>
                <a:gd name="T19" fmla="*/ 2147483646 h 50"/>
                <a:gd name="T20" fmla="*/ 2147483646 w 64"/>
                <a:gd name="T21" fmla="*/ 2147483646 h 50"/>
                <a:gd name="T22" fmla="*/ 2147483646 w 64"/>
                <a:gd name="T23" fmla="*/ 2147483646 h 50"/>
                <a:gd name="T24" fmla="*/ 0 w 64"/>
                <a:gd name="T25" fmla="*/ 2147483646 h 50"/>
                <a:gd name="T26" fmla="*/ 0 w 64"/>
                <a:gd name="T27" fmla="*/ 2147483646 h 50"/>
                <a:gd name="T28" fmla="*/ 2147483646 w 64"/>
                <a:gd name="T29" fmla="*/ 2147483646 h 50"/>
                <a:gd name="T30" fmla="*/ 2147483646 w 64"/>
                <a:gd name="T31" fmla="*/ 2147483646 h 50"/>
                <a:gd name="T32" fmla="*/ 2147483646 w 64"/>
                <a:gd name="T33" fmla="*/ 2147483646 h 50"/>
                <a:gd name="T34" fmla="*/ 2147483646 w 64"/>
                <a:gd name="T35" fmla="*/ 2147483646 h 50"/>
                <a:gd name="T36" fmla="*/ 2147483646 w 64"/>
                <a:gd name="T37" fmla="*/ 2147483646 h 50"/>
                <a:gd name="T38" fmla="*/ 2147483646 w 64"/>
                <a:gd name="T39" fmla="*/ 2147483646 h 50"/>
                <a:gd name="T40" fmla="*/ 2147483646 w 64"/>
                <a:gd name="T41" fmla="*/ 2147483646 h 50"/>
                <a:gd name="T42" fmla="*/ 0 w 64"/>
                <a:gd name="T43" fmla="*/ 2147483646 h 50"/>
                <a:gd name="T44" fmla="*/ 0 w 64"/>
                <a:gd name="T45" fmla="*/ 2147483646 h 50"/>
                <a:gd name="T46" fmla="*/ 2147483646 w 64"/>
                <a:gd name="T47" fmla="*/ 2147483646 h 50"/>
                <a:gd name="T48" fmla="*/ 2147483646 w 64"/>
                <a:gd name="T49" fmla="*/ 2147483646 h 50"/>
                <a:gd name="T50" fmla="*/ 2147483646 w 64"/>
                <a:gd name="T51" fmla="*/ 2147483646 h 50"/>
                <a:gd name="T52" fmla="*/ 2147483646 w 64"/>
                <a:gd name="T53" fmla="*/ 2147483646 h 50"/>
                <a:gd name="T54" fmla="*/ 2147483646 w 64"/>
                <a:gd name="T55" fmla="*/ 2147483646 h 50"/>
                <a:gd name="T56" fmla="*/ 2147483646 w 64"/>
                <a:gd name="T57" fmla="*/ 2147483646 h 50"/>
                <a:gd name="T58" fmla="*/ 2147483646 w 64"/>
                <a:gd name="T59" fmla="*/ 2147483646 h 50"/>
                <a:gd name="T60" fmla="*/ 0 w 64"/>
                <a:gd name="T61" fmla="*/ 2147483646 h 50"/>
                <a:gd name="T62" fmla="*/ 0 w 64"/>
                <a:gd name="T63" fmla="*/ 2147483646 h 50"/>
                <a:gd name="T64" fmla="*/ 2147483646 w 64"/>
                <a:gd name="T65" fmla="*/ 2147483646 h 50"/>
                <a:gd name="T66" fmla="*/ 2147483646 w 64"/>
                <a:gd name="T67" fmla="*/ 2147483646 h 50"/>
                <a:gd name="T68" fmla="*/ 2147483646 w 64"/>
                <a:gd name="T69" fmla="*/ 2147483646 h 50"/>
                <a:gd name="T70" fmla="*/ 2147483646 w 64"/>
                <a:gd name="T71" fmla="*/ 2147483646 h 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50">
                  <a:moveTo>
                    <a:pt x="45" y="7"/>
                  </a:moveTo>
                  <a:cubicBezTo>
                    <a:pt x="45" y="8"/>
                    <a:pt x="44" y="9"/>
                    <a:pt x="4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lnTo>
                    <a:pt x="45" y="7"/>
                  </a:lnTo>
                  <a:close/>
                  <a:moveTo>
                    <a:pt x="59" y="20"/>
                  </a:moveTo>
                  <a:cubicBezTo>
                    <a:pt x="59" y="22"/>
                    <a:pt x="58" y="23"/>
                    <a:pt x="57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0" y="22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8" y="13"/>
                    <a:pt x="59" y="14"/>
                    <a:pt x="59" y="16"/>
                  </a:cubicBezTo>
                  <a:lnTo>
                    <a:pt x="59" y="20"/>
                  </a:lnTo>
                  <a:close/>
                  <a:moveTo>
                    <a:pt x="50" y="34"/>
                  </a:moveTo>
                  <a:cubicBezTo>
                    <a:pt x="50" y="35"/>
                    <a:pt x="49" y="36"/>
                    <a:pt x="48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0" y="35"/>
                    <a:pt x="0" y="3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9" y="27"/>
                    <a:pt x="50" y="28"/>
                    <a:pt x="50" y="29"/>
                  </a:cubicBezTo>
                  <a:lnTo>
                    <a:pt x="50" y="34"/>
                  </a:lnTo>
                  <a:close/>
                  <a:moveTo>
                    <a:pt x="64" y="48"/>
                  </a:moveTo>
                  <a:cubicBezTo>
                    <a:pt x="64" y="49"/>
                    <a:pt x="63" y="50"/>
                    <a:pt x="61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49"/>
                    <a:pt x="0" y="4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3" y="41"/>
                    <a:pt x="64" y="42"/>
                    <a:pt x="64" y="43"/>
                  </a:cubicBezTo>
                  <a:lnTo>
                    <a:pt x="64" y="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0" name="Freeform 8"/>
            <p:cNvSpPr>
              <a:spLocks noEditPoints="1"/>
            </p:cNvSpPr>
            <p:nvPr/>
          </p:nvSpPr>
          <p:spPr bwMode="auto">
            <a:xfrm>
              <a:off x="10161155" y="3593051"/>
              <a:ext cx="372430" cy="309926"/>
            </a:xfrm>
            <a:custGeom>
              <a:avLst/>
              <a:gdLst>
                <a:gd name="T0" fmla="*/ 2147483646 w 66"/>
                <a:gd name="T1" fmla="*/ 2147483646 h 55"/>
                <a:gd name="T2" fmla="*/ 2147483646 w 66"/>
                <a:gd name="T3" fmla="*/ 2147483646 h 55"/>
                <a:gd name="T4" fmla="*/ 2147483646 w 66"/>
                <a:gd name="T5" fmla="*/ 2147483646 h 55"/>
                <a:gd name="T6" fmla="*/ 2147483646 w 66"/>
                <a:gd name="T7" fmla="*/ 2147483646 h 55"/>
                <a:gd name="T8" fmla="*/ 2147483646 w 66"/>
                <a:gd name="T9" fmla="*/ 2147483646 h 55"/>
                <a:gd name="T10" fmla="*/ 2147483646 w 66"/>
                <a:gd name="T11" fmla="*/ 2147483646 h 55"/>
                <a:gd name="T12" fmla="*/ 2147483646 w 66"/>
                <a:gd name="T13" fmla="*/ 2147483646 h 55"/>
                <a:gd name="T14" fmla="*/ 2147483646 w 66"/>
                <a:gd name="T15" fmla="*/ 2147483646 h 55"/>
                <a:gd name="T16" fmla="*/ 2147483646 w 66"/>
                <a:gd name="T17" fmla="*/ 2147483646 h 55"/>
                <a:gd name="T18" fmla="*/ 0 w 66"/>
                <a:gd name="T19" fmla="*/ 2147483646 h 55"/>
                <a:gd name="T20" fmla="*/ 2147483646 w 66"/>
                <a:gd name="T21" fmla="*/ 2147483646 h 55"/>
                <a:gd name="T22" fmla="*/ 2147483646 w 66"/>
                <a:gd name="T23" fmla="*/ 2147483646 h 55"/>
                <a:gd name="T24" fmla="*/ 2147483646 w 66"/>
                <a:gd name="T25" fmla="*/ 2147483646 h 55"/>
                <a:gd name="T26" fmla="*/ 2147483646 w 66"/>
                <a:gd name="T27" fmla="*/ 2147483646 h 55"/>
                <a:gd name="T28" fmla="*/ 2147483646 w 66"/>
                <a:gd name="T29" fmla="*/ 2147483646 h 55"/>
                <a:gd name="T30" fmla="*/ 2147483646 w 66"/>
                <a:gd name="T31" fmla="*/ 2147483646 h 55"/>
                <a:gd name="T32" fmla="*/ 2147483646 w 66"/>
                <a:gd name="T33" fmla="*/ 2147483646 h 55"/>
                <a:gd name="T34" fmla="*/ 2147483646 w 66"/>
                <a:gd name="T35" fmla="*/ 0 h 55"/>
                <a:gd name="T36" fmla="*/ 2147483646 w 66"/>
                <a:gd name="T37" fmla="*/ 0 h 55"/>
                <a:gd name="T38" fmla="*/ 2147483646 w 66"/>
                <a:gd name="T39" fmla="*/ 2147483646 h 55"/>
                <a:gd name="T40" fmla="*/ 2147483646 w 66"/>
                <a:gd name="T41" fmla="*/ 2147483646 h 55"/>
                <a:gd name="T42" fmla="*/ 2147483646 w 66"/>
                <a:gd name="T43" fmla="*/ 2147483646 h 55"/>
                <a:gd name="T44" fmla="*/ 2147483646 w 66"/>
                <a:gd name="T45" fmla="*/ 2147483646 h 55"/>
                <a:gd name="T46" fmla="*/ 2147483646 w 66"/>
                <a:gd name="T47" fmla="*/ 2147483646 h 55"/>
                <a:gd name="T48" fmla="*/ 2147483646 w 66"/>
                <a:gd name="T49" fmla="*/ 2147483646 h 55"/>
                <a:gd name="T50" fmla="*/ 2147483646 w 66"/>
                <a:gd name="T51" fmla="*/ 2147483646 h 55"/>
                <a:gd name="T52" fmla="*/ 2147483646 w 66"/>
                <a:gd name="T53" fmla="*/ 2147483646 h 55"/>
                <a:gd name="T54" fmla="*/ 2147483646 w 66"/>
                <a:gd name="T55" fmla="*/ 2147483646 h 55"/>
                <a:gd name="T56" fmla="*/ 2147483646 w 66"/>
                <a:gd name="T57" fmla="*/ 2147483646 h 55"/>
                <a:gd name="T58" fmla="*/ 2147483646 w 66"/>
                <a:gd name="T59" fmla="*/ 2147483646 h 55"/>
                <a:gd name="T60" fmla="*/ 2147483646 w 66"/>
                <a:gd name="T61" fmla="*/ 2147483646 h 55"/>
                <a:gd name="T62" fmla="*/ 2147483646 w 66"/>
                <a:gd name="T63" fmla="*/ 2147483646 h 55"/>
                <a:gd name="T64" fmla="*/ 2147483646 w 66"/>
                <a:gd name="T65" fmla="*/ 2147483646 h 55"/>
                <a:gd name="T66" fmla="*/ 2147483646 w 66"/>
                <a:gd name="T67" fmla="*/ 2147483646 h 55"/>
                <a:gd name="T68" fmla="*/ 2147483646 w 66"/>
                <a:gd name="T69" fmla="*/ 2147483646 h 55"/>
                <a:gd name="T70" fmla="*/ 2147483646 w 66"/>
                <a:gd name="T71" fmla="*/ 2147483646 h 55"/>
                <a:gd name="T72" fmla="*/ 2147483646 w 66"/>
                <a:gd name="T73" fmla="*/ 2147483646 h 55"/>
                <a:gd name="T74" fmla="*/ 2147483646 w 66"/>
                <a:gd name="T75" fmla="*/ 2147483646 h 55"/>
                <a:gd name="T76" fmla="*/ 2147483646 w 66"/>
                <a:gd name="T77" fmla="*/ 2147483646 h 55"/>
                <a:gd name="T78" fmla="*/ 2147483646 w 66"/>
                <a:gd name="T79" fmla="*/ 2147483646 h 55"/>
                <a:gd name="T80" fmla="*/ 2147483646 w 66"/>
                <a:gd name="T81" fmla="*/ 2147483646 h 55"/>
                <a:gd name="T82" fmla="*/ 2147483646 w 66"/>
                <a:gd name="T83" fmla="*/ 2147483646 h 55"/>
                <a:gd name="T84" fmla="*/ 2147483646 w 66"/>
                <a:gd name="T85" fmla="*/ 2147483646 h 55"/>
                <a:gd name="T86" fmla="*/ 2147483646 w 66"/>
                <a:gd name="T87" fmla="*/ 2147483646 h 55"/>
                <a:gd name="T88" fmla="*/ 2147483646 w 66"/>
                <a:gd name="T89" fmla="*/ 2147483646 h 55"/>
                <a:gd name="T90" fmla="*/ 2147483646 w 66"/>
                <a:gd name="T91" fmla="*/ 2147483646 h 55"/>
                <a:gd name="T92" fmla="*/ 2147483646 w 66"/>
                <a:gd name="T93" fmla="*/ 2147483646 h 55"/>
                <a:gd name="T94" fmla="*/ 2147483646 w 66"/>
                <a:gd name="T95" fmla="*/ 2147483646 h 55"/>
                <a:gd name="T96" fmla="*/ 2147483646 w 66"/>
                <a:gd name="T97" fmla="*/ 2147483646 h 55"/>
                <a:gd name="T98" fmla="*/ 2147483646 w 66"/>
                <a:gd name="T99" fmla="*/ 2147483646 h 55"/>
                <a:gd name="T100" fmla="*/ 2147483646 w 66"/>
                <a:gd name="T101" fmla="*/ 2147483646 h 55"/>
                <a:gd name="T102" fmla="*/ 2147483646 w 66"/>
                <a:gd name="T103" fmla="*/ 2147483646 h 55"/>
                <a:gd name="T104" fmla="*/ 2147483646 w 66"/>
                <a:gd name="T105" fmla="*/ 2147483646 h 55"/>
                <a:gd name="T106" fmla="*/ 2147483646 w 66"/>
                <a:gd name="T107" fmla="*/ 2147483646 h 55"/>
                <a:gd name="T108" fmla="*/ 2147483646 w 66"/>
                <a:gd name="T109" fmla="*/ 2147483646 h 55"/>
                <a:gd name="T110" fmla="*/ 2147483646 w 66"/>
                <a:gd name="T111" fmla="*/ 2147483646 h 55"/>
                <a:gd name="T112" fmla="*/ 2147483646 w 66"/>
                <a:gd name="T113" fmla="*/ 2147483646 h 55"/>
                <a:gd name="T114" fmla="*/ 2147483646 w 66"/>
                <a:gd name="T115" fmla="*/ 2147483646 h 55"/>
                <a:gd name="T116" fmla="*/ 2147483646 w 66"/>
                <a:gd name="T117" fmla="*/ 2147483646 h 55"/>
                <a:gd name="T118" fmla="*/ 2147483646 w 66"/>
                <a:gd name="T119" fmla="*/ 2147483646 h 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6" h="55">
                  <a:moveTo>
                    <a:pt x="66" y="43"/>
                  </a:moveTo>
                  <a:cubicBezTo>
                    <a:pt x="66" y="44"/>
                    <a:pt x="65" y="45"/>
                    <a:pt x="64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50"/>
                    <a:pt x="53" y="55"/>
                    <a:pt x="48" y="55"/>
                  </a:cubicBezTo>
                  <a:cubicBezTo>
                    <a:pt x="43" y="55"/>
                    <a:pt x="39" y="50"/>
                    <a:pt x="39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50"/>
                    <a:pt x="21" y="55"/>
                    <a:pt x="16" y="55"/>
                  </a:cubicBezTo>
                  <a:cubicBezTo>
                    <a:pt x="11" y="55"/>
                    <a:pt x="7" y="50"/>
                    <a:pt x="7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0" y="44"/>
                    <a:pt x="0" y="43"/>
                  </a:cubicBezTo>
                  <a:cubicBezTo>
                    <a:pt x="0" y="42"/>
                    <a:pt x="1" y="41"/>
                    <a:pt x="2" y="41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3"/>
                    <a:pt x="4" y="22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4"/>
                    <a:pt x="14" y="13"/>
                    <a:pt x="1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6" y="1"/>
                    <a:pt x="66" y="2"/>
                  </a:cubicBezTo>
                  <a:lnTo>
                    <a:pt x="66" y="43"/>
                  </a:lnTo>
                  <a:close/>
                  <a:moveTo>
                    <a:pt x="21" y="27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6"/>
                    <a:pt x="7" y="26"/>
                  </a:cubicBezTo>
                  <a:cubicBezTo>
                    <a:pt x="7" y="27"/>
                    <a:pt x="7" y="27"/>
                    <a:pt x="7" y="27"/>
                  </a:cubicBezTo>
                  <a:lnTo>
                    <a:pt x="21" y="27"/>
                  </a:lnTo>
                  <a:close/>
                  <a:moveTo>
                    <a:pt x="16" y="41"/>
                  </a:moveTo>
                  <a:cubicBezTo>
                    <a:pt x="14" y="41"/>
                    <a:pt x="11" y="43"/>
                    <a:pt x="11" y="45"/>
                  </a:cubicBezTo>
                  <a:cubicBezTo>
                    <a:pt x="11" y="48"/>
                    <a:pt x="14" y="50"/>
                    <a:pt x="16" y="50"/>
                  </a:cubicBezTo>
                  <a:cubicBezTo>
                    <a:pt x="19" y="50"/>
                    <a:pt x="21" y="48"/>
                    <a:pt x="21" y="45"/>
                  </a:cubicBezTo>
                  <a:cubicBezTo>
                    <a:pt x="21" y="43"/>
                    <a:pt x="19" y="41"/>
                    <a:pt x="16" y="41"/>
                  </a:cubicBezTo>
                  <a:close/>
                  <a:moveTo>
                    <a:pt x="57" y="15"/>
                  </a:moveTo>
                  <a:cubicBezTo>
                    <a:pt x="57" y="14"/>
                    <a:pt x="57" y="13"/>
                    <a:pt x="56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4"/>
                    <a:pt x="47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9" y="5"/>
                    <a:pt x="39" y="5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3"/>
                    <a:pt x="30" y="14"/>
                    <a:pt x="30" y="15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3"/>
                    <a:pt x="31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2"/>
                    <a:pt x="40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1"/>
                    <a:pt x="48" y="31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3"/>
                    <a:pt x="57" y="22"/>
                    <a:pt x="57" y="21"/>
                  </a:cubicBezTo>
                  <a:lnTo>
                    <a:pt x="57" y="15"/>
                  </a:lnTo>
                  <a:close/>
                  <a:moveTo>
                    <a:pt x="48" y="41"/>
                  </a:moveTo>
                  <a:cubicBezTo>
                    <a:pt x="45" y="41"/>
                    <a:pt x="43" y="43"/>
                    <a:pt x="43" y="45"/>
                  </a:cubicBezTo>
                  <a:cubicBezTo>
                    <a:pt x="43" y="48"/>
                    <a:pt x="45" y="50"/>
                    <a:pt x="48" y="50"/>
                  </a:cubicBezTo>
                  <a:cubicBezTo>
                    <a:pt x="51" y="50"/>
                    <a:pt x="53" y="48"/>
                    <a:pt x="53" y="45"/>
                  </a:cubicBezTo>
                  <a:cubicBezTo>
                    <a:pt x="53" y="43"/>
                    <a:pt x="51" y="41"/>
                    <a:pt x="48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251" name="Freeform 9"/>
            <p:cNvSpPr>
              <a:spLocks noEditPoints="1"/>
            </p:cNvSpPr>
            <p:nvPr/>
          </p:nvSpPr>
          <p:spPr bwMode="auto">
            <a:xfrm>
              <a:off x="10978943" y="3645142"/>
              <a:ext cx="197936" cy="195331"/>
            </a:xfrm>
            <a:custGeom>
              <a:avLst/>
              <a:gdLst>
                <a:gd name="T0" fmla="*/ 2147483646 w 35"/>
                <a:gd name="T1" fmla="*/ 2147483646 h 35"/>
                <a:gd name="T2" fmla="*/ 2147483646 w 35"/>
                <a:gd name="T3" fmla="*/ 2147483646 h 35"/>
                <a:gd name="T4" fmla="*/ 2147483646 w 35"/>
                <a:gd name="T5" fmla="*/ 2147483646 h 35"/>
                <a:gd name="T6" fmla="*/ 2147483646 w 35"/>
                <a:gd name="T7" fmla="*/ 2147483646 h 35"/>
                <a:gd name="T8" fmla="*/ 0 w 35"/>
                <a:gd name="T9" fmla="*/ 2147483646 h 35"/>
                <a:gd name="T10" fmla="*/ 0 w 35"/>
                <a:gd name="T11" fmla="*/ 2147483646 h 35"/>
                <a:gd name="T12" fmla="*/ 0 w 35"/>
                <a:gd name="T13" fmla="*/ 2147483646 h 35"/>
                <a:gd name="T14" fmla="*/ 2147483646 w 35"/>
                <a:gd name="T15" fmla="*/ 2147483646 h 35"/>
                <a:gd name="T16" fmla="*/ 2147483646 w 35"/>
                <a:gd name="T17" fmla="*/ 0 h 35"/>
                <a:gd name="T18" fmla="*/ 2147483646 w 35"/>
                <a:gd name="T19" fmla="*/ 2147483646 h 35"/>
                <a:gd name="T20" fmla="*/ 2147483646 w 35"/>
                <a:gd name="T21" fmla="*/ 2147483646 h 35"/>
                <a:gd name="T22" fmla="*/ 2147483646 w 35"/>
                <a:gd name="T23" fmla="*/ 2147483646 h 35"/>
                <a:gd name="T24" fmla="*/ 2147483646 w 35"/>
                <a:gd name="T25" fmla="*/ 0 h 35"/>
                <a:gd name="T26" fmla="*/ 2147483646 w 35"/>
                <a:gd name="T27" fmla="*/ 2147483646 h 35"/>
                <a:gd name="T28" fmla="*/ 2147483646 w 35"/>
                <a:gd name="T29" fmla="*/ 2147483646 h 35"/>
                <a:gd name="T30" fmla="*/ 2147483646 w 35"/>
                <a:gd name="T31" fmla="*/ 2147483646 h 35"/>
                <a:gd name="T32" fmla="*/ 2147483646 w 35"/>
                <a:gd name="T33" fmla="*/ 2147483646 h 35"/>
                <a:gd name="T34" fmla="*/ 2147483646 w 35"/>
                <a:gd name="T35" fmla="*/ 2147483646 h 35"/>
                <a:gd name="T36" fmla="*/ 2147483646 w 35"/>
                <a:gd name="T37" fmla="*/ 2147483646 h 35"/>
                <a:gd name="T38" fmla="*/ 2147483646 w 35"/>
                <a:gd name="T39" fmla="*/ 2147483646 h 35"/>
                <a:gd name="T40" fmla="*/ 2147483646 w 35"/>
                <a:gd name="T41" fmla="*/ 2147483646 h 35"/>
                <a:gd name="T42" fmla="*/ 0 w 35"/>
                <a:gd name="T43" fmla="*/ 2147483646 h 35"/>
                <a:gd name="T44" fmla="*/ 0 w 35"/>
                <a:gd name="T45" fmla="*/ 2147483646 h 35"/>
                <a:gd name="T46" fmla="*/ 0 w 35"/>
                <a:gd name="T47" fmla="*/ 2147483646 h 35"/>
                <a:gd name="T48" fmla="*/ 2147483646 w 35"/>
                <a:gd name="T49" fmla="*/ 2147483646 h 35"/>
                <a:gd name="T50" fmla="*/ 2147483646 w 35"/>
                <a:gd name="T51" fmla="*/ 2147483646 h 35"/>
                <a:gd name="T52" fmla="*/ 2147483646 w 35"/>
                <a:gd name="T53" fmla="*/ 2147483646 h 35"/>
                <a:gd name="T54" fmla="*/ 2147483646 w 35"/>
                <a:gd name="T55" fmla="*/ 2147483646 h 35"/>
                <a:gd name="T56" fmla="*/ 2147483646 w 35"/>
                <a:gd name="T57" fmla="*/ 2147483646 h 35"/>
                <a:gd name="T58" fmla="*/ 2147483646 w 35"/>
                <a:gd name="T59" fmla="*/ 2147483646 h 35"/>
                <a:gd name="T60" fmla="*/ 2147483646 w 35"/>
                <a:gd name="T61" fmla="*/ 2147483646 h 35"/>
                <a:gd name="T62" fmla="*/ 2147483646 w 35"/>
                <a:gd name="T63" fmla="*/ 2147483646 h 35"/>
                <a:gd name="T64" fmla="*/ 2147483646 w 35"/>
                <a:gd name="T65" fmla="*/ 2147483646 h 35"/>
                <a:gd name="T66" fmla="*/ 2147483646 w 35"/>
                <a:gd name="T67" fmla="*/ 2147483646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35">
                  <a:moveTo>
                    <a:pt x="35" y="4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4"/>
                    <a:pt x="35" y="4"/>
                    <a:pt x="35" y="4"/>
                  </a:cubicBezTo>
                  <a:close/>
                  <a:moveTo>
                    <a:pt x="35" y="18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8" y="35"/>
                    <a:pt x="17" y="35"/>
                  </a:cubicBezTo>
                  <a:cubicBezTo>
                    <a:pt x="17" y="35"/>
                    <a:pt x="17" y="35"/>
                    <a:pt x="17" y="3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8"/>
                    <a:pt x="35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90" name="Freeform 10"/>
            <p:cNvSpPr>
              <a:spLocks noEditPoints="1"/>
            </p:cNvSpPr>
            <p:nvPr/>
          </p:nvSpPr>
          <p:spPr bwMode="auto">
            <a:xfrm>
              <a:off x="11775896" y="3660767"/>
              <a:ext cx="195331" cy="197936"/>
            </a:xfrm>
            <a:custGeom>
              <a:avLst/>
              <a:gdLst>
                <a:gd name="T0" fmla="*/ 2147483646 w 35"/>
                <a:gd name="T1" fmla="*/ 2147483646 h 35"/>
                <a:gd name="T2" fmla="*/ 2147483646 w 35"/>
                <a:gd name="T3" fmla="*/ 2147483646 h 35"/>
                <a:gd name="T4" fmla="*/ 2147483646 w 35"/>
                <a:gd name="T5" fmla="*/ 2147483646 h 35"/>
                <a:gd name="T6" fmla="*/ 2147483646 w 35"/>
                <a:gd name="T7" fmla="*/ 2147483646 h 35"/>
                <a:gd name="T8" fmla="*/ 2147483646 w 35"/>
                <a:gd name="T9" fmla="*/ 2147483646 h 35"/>
                <a:gd name="T10" fmla="*/ 0 w 35"/>
                <a:gd name="T11" fmla="*/ 2147483646 h 35"/>
                <a:gd name="T12" fmla="*/ 2147483646 w 35"/>
                <a:gd name="T13" fmla="*/ 2147483646 h 35"/>
                <a:gd name="T14" fmla="*/ 2147483646 w 35"/>
                <a:gd name="T15" fmla="*/ 2147483646 h 35"/>
                <a:gd name="T16" fmla="*/ 2147483646 w 35"/>
                <a:gd name="T17" fmla="*/ 2147483646 h 35"/>
                <a:gd name="T18" fmla="*/ 0 w 35"/>
                <a:gd name="T19" fmla="*/ 2147483646 h 35"/>
                <a:gd name="T20" fmla="*/ 2147483646 w 35"/>
                <a:gd name="T21" fmla="*/ 2147483646 h 35"/>
                <a:gd name="T22" fmla="*/ 2147483646 w 35"/>
                <a:gd name="T23" fmla="*/ 0 h 35"/>
                <a:gd name="T24" fmla="*/ 2147483646 w 35"/>
                <a:gd name="T25" fmla="*/ 0 h 35"/>
                <a:gd name="T26" fmla="*/ 2147483646 w 35"/>
                <a:gd name="T27" fmla="*/ 0 h 35"/>
                <a:gd name="T28" fmla="*/ 2147483646 w 35"/>
                <a:gd name="T29" fmla="*/ 2147483646 h 35"/>
                <a:gd name="T30" fmla="*/ 2147483646 w 35"/>
                <a:gd name="T31" fmla="*/ 2147483646 h 35"/>
                <a:gd name="T32" fmla="*/ 2147483646 w 35"/>
                <a:gd name="T33" fmla="*/ 2147483646 h 35"/>
                <a:gd name="T34" fmla="*/ 2147483646 w 35"/>
                <a:gd name="T35" fmla="*/ 2147483646 h 35"/>
                <a:gd name="T36" fmla="*/ 2147483646 w 35"/>
                <a:gd name="T37" fmla="*/ 2147483646 h 35"/>
                <a:gd name="T38" fmla="*/ 2147483646 w 35"/>
                <a:gd name="T39" fmla="*/ 2147483646 h 35"/>
                <a:gd name="T40" fmla="*/ 2147483646 w 35"/>
                <a:gd name="T41" fmla="*/ 2147483646 h 35"/>
                <a:gd name="T42" fmla="*/ 2147483646 w 35"/>
                <a:gd name="T43" fmla="*/ 2147483646 h 35"/>
                <a:gd name="T44" fmla="*/ 2147483646 w 35"/>
                <a:gd name="T45" fmla="*/ 2147483646 h 35"/>
                <a:gd name="T46" fmla="*/ 2147483646 w 35"/>
                <a:gd name="T47" fmla="*/ 2147483646 h 35"/>
                <a:gd name="T48" fmla="*/ 2147483646 w 35"/>
                <a:gd name="T49" fmla="*/ 2147483646 h 35"/>
                <a:gd name="T50" fmla="*/ 2147483646 w 35"/>
                <a:gd name="T51" fmla="*/ 2147483646 h 35"/>
                <a:gd name="T52" fmla="*/ 2147483646 w 35"/>
                <a:gd name="T53" fmla="*/ 2147483646 h 35"/>
                <a:gd name="T54" fmla="*/ 2147483646 w 35"/>
                <a:gd name="T55" fmla="*/ 2147483646 h 35"/>
                <a:gd name="T56" fmla="*/ 2147483646 w 35"/>
                <a:gd name="T57" fmla="*/ 0 h 35"/>
                <a:gd name="T58" fmla="*/ 2147483646 w 35"/>
                <a:gd name="T59" fmla="*/ 0 h 35"/>
                <a:gd name="T60" fmla="*/ 2147483646 w 35"/>
                <a:gd name="T61" fmla="*/ 0 h 35"/>
                <a:gd name="T62" fmla="*/ 2147483646 w 35"/>
                <a:gd name="T63" fmla="*/ 2147483646 h 35"/>
                <a:gd name="T64" fmla="*/ 2147483646 w 35"/>
                <a:gd name="T65" fmla="*/ 2147483646 h 35"/>
                <a:gd name="T66" fmla="*/ 2147483646 w 35"/>
                <a:gd name="T67" fmla="*/ 2147483646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35">
                  <a:moveTo>
                    <a:pt x="21" y="18"/>
                  </a:move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3" y="35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1" y="31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34" y="18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7" y="35"/>
                    <a:pt x="17" y="35"/>
                  </a:cubicBezTo>
                  <a:cubicBezTo>
                    <a:pt x="17" y="35"/>
                    <a:pt x="16" y="35"/>
                    <a:pt x="16" y="35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5" y="18"/>
                    <a:pt x="34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91" name="Freeform 11"/>
            <p:cNvSpPr>
              <a:spLocks/>
            </p:cNvSpPr>
            <p:nvPr/>
          </p:nvSpPr>
          <p:spPr bwMode="auto">
            <a:xfrm>
              <a:off x="12604101" y="3694623"/>
              <a:ext cx="195331" cy="119804"/>
            </a:xfrm>
            <a:custGeom>
              <a:avLst/>
              <a:gdLst>
                <a:gd name="T0" fmla="*/ 2147483646 w 35"/>
                <a:gd name="T1" fmla="*/ 2147483646 h 21"/>
                <a:gd name="T2" fmla="*/ 2147483646 w 35"/>
                <a:gd name="T3" fmla="*/ 2147483646 h 21"/>
                <a:gd name="T4" fmla="*/ 2147483646 w 35"/>
                <a:gd name="T5" fmla="*/ 2147483646 h 21"/>
                <a:gd name="T6" fmla="*/ 2147483646 w 35"/>
                <a:gd name="T7" fmla="*/ 2147483646 h 21"/>
                <a:gd name="T8" fmla="*/ 0 w 35"/>
                <a:gd name="T9" fmla="*/ 2147483646 h 21"/>
                <a:gd name="T10" fmla="*/ 0 w 35"/>
                <a:gd name="T11" fmla="*/ 2147483646 h 21"/>
                <a:gd name="T12" fmla="*/ 0 w 35"/>
                <a:gd name="T13" fmla="*/ 2147483646 h 21"/>
                <a:gd name="T14" fmla="*/ 2147483646 w 35"/>
                <a:gd name="T15" fmla="*/ 2147483646 h 21"/>
                <a:gd name="T16" fmla="*/ 2147483646 w 35"/>
                <a:gd name="T17" fmla="*/ 0 h 21"/>
                <a:gd name="T18" fmla="*/ 2147483646 w 35"/>
                <a:gd name="T19" fmla="*/ 2147483646 h 21"/>
                <a:gd name="T20" fmla="*/ 2147483646 w 35"/>
                <a:gd name="T21" fmla="*/ 2147483646 h 21"/>
                <a:gd name="T22" fmla="*/ 2147483646 w 35"/>
                <a:gd name="T23" fmla="*/ 2147483646 h 21"/>
                <a:gd name="T24" fmla="*/ 2147483646 w 35"/>
                <a:gd name="T25" fmla="*/ 0 h 21"/>
                <a:gd name="T26" fmla="*/ 2147483646 w 35"/>
                <a:gd name="T27" fmla="*/ 2147483646 h 21"/>
                <a:gd name="T28" fmla="*/ 2147483646 w 35"/>
                <a:gd name="T29" fmla="*/ 2147483646 h 21"/>
                <a:gd name="T30" fmla="*/ 2147483646 w 35"/>
                <a:gd name="T31" fmla="*/ 2147483646 h 21"/>
                <a:gd name="T32" fmla="*/ 2147483646 w 35"/>
                <a:gd name="T33" fmla="*/ 2147483646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21">
                  <a:moveTo>
                    <a:pt x="35" y="4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32" y="0"/>
                    <a:pt x="33" y="1"/>
                    <a:pt x="33" y="1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4"/>
                    <a:pt x="35" y="4"/>
                    <a:pt x="35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92" name="Freeform 12"/>
            <p:cNvSpPr>
              <a:spLocks/>
            </p:cNvSpPr>
            <p:nvPr/>
          </p:nvSpPr>
          <p:spPr bwMode="auto">
            <a:xfrm>
              <a:off x="13398448" y="3660767"/>
              <a:ext cx="117200" cy="197936"/>
            </a:xfrm>
            <a:custGeom>
              <a:avLst/>
              <a:gdLst>
                <a:gd name="T0" fmla="*/ 2147483646 w 21"/>
                <a:gd name="T1" fmla="*/ 2147483646 h 35"/>
                <a:gd name="T2" fmla="*/ 2147483646 w 21"/>
                <a:gd name="T3" fmla="*/ 2147483646 h 35"/>
                <a:gd name="T4" fmla="*/ 2147483646 w 21"/>
                <a:gd name="T5" fmla="*/ 2147483646 h 35"/>
                <a:gd name="T6" fmla="*/ 2147483646 w 21"/>
                <a:gd name="T7" fmla="*/ 2147483646 h 35"/>
                <a:gd name="T8" fmla="*/ 2147483646 w 21"/>
                <a:gd name="T9" fmla="*/ 2147483646 h 35"/>
                <a:gd name="T10" fmla="*/ 0 w 21"/>
                <a:gd name="T11" fmla="*/ 2147483646 h 35"/>
                <a:gd name="T12" fmla="*/ 2147483646 w 21"/>
                <a:gd name="T13" fmla="*/ 2147483646 h 35"/>
                <a:gd name="T14" fmla="*/ 2147483646 w 21"/>
                <a:gd name="T15" fmla="*/ 2147483646 h 35"/>
                <a:gd name="T16" fmla="*/ 2147483646 w 21"/>
                <a:gd name="T17" fmla="*/ 2147483646 h 35"/>
                <a:gd name="T18" fmla="*/ 0 w 21"/>
                <a:gd name="T19" fmla="*/ 2147483646 h 35"/>
                <a:gd name="T20" fmla="*/ 2147483646 w 21"/>
                <a:gd name="T21" fmla="*/ 2147483646 h 35"/>
                <a:gd name="T22" fmla="*/ 2147483646 w 21"/>
                <a:gd name="T23" fmla="*/ 0 h 35"/>
                <a:gd name="T24" fmla="*/ 2147483646 w 21"/>
                <a:gd name="T25" fmla="*/ 0 h 35"/>
                <a:gd name="T26" fmla="*/ 2147483646 w 21"/>
                <a:gd name="T27" fmla="*/ 0 h 35"/>
                <a:gd name="T28" fmla="*/ 2147483646 w 21"/>
                <a:gd name="T29" fmla="*/ 2147483646 h 35"/>
                <a:gd name="T30" fmla="*/ 2147483646 w 21"/>
                <a:gd name="T31" fmla="*/ 2147483646 h 35"/>
                <a:gd name="T32" fmla="*/ 2147483646 w 21"/>
                <a:gd name="T33" fmla="*/ 2147483646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35">
                  <a:moveTo>
                    <a:pt x="21" y="18"/>
                  </a:move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3" y="35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1" y="31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93" name="Freeform 13"/>
            <p:cNvSpPr>
              <a:spLocks noEditPoints="1"/>
            </p:cNvSpPr>
            <p:nvPr/>
          </p:nvSpPr>
          <p:spPr bwMode="auto">
            <a:xfrm>
              <a:off x="14211027" y="3593051"/>
              <a:ext cx="411498" cy="309926"/>
            </a:xfrm>
            <a:custGeom>
              <a:avLst/>
              <a:gdLst>
                <a:gd name="T0" fmla="*/ 2147483646 w 158"/>
                <a:gd name="T1" fmla="*/ 2147483646 h 119"/>
                <a:gd name="T2" fmla="*/ 0 w 158"/>
                <a:gd name="T3" fmla="*/ 2147483646 h 119"/>
                <a:gd name="T4" fmla="*/ 0 w 158"/>
                <a:gd name="T5" fmla="*/ 0 h 119"/>
                <a:gd name="T6" fmla="*/ 2147483646 w 158"/>
                <a:gd name="T7" fmla="*/ 0 h 119"/>
                <a:gd name="T8" fmla="*/ 2147483646 w 158"/>
                <a:gd name="T9" fmla="*/ 2147483646 h 119"/>
                <a:gd name="T10" fmla="*/ 2147483646 w 158"/>
                <a:gd name="T11" fmla="*/ 2147483646 h 119"/>
                <a:gd name="T12" fmla="*/ 2147483646 w 158"/>
                <a:gd name="T13" fmla="*/ 2147483646 h 119"/>
                <a:gd name="T14" fmla="*/ 2147483646 w 158"/>
                <a:gd name="T15" fmla="*/ 2147483646 h 119"/>
                <a:gd name="T16" fmla="*/ 2147483646 w 158"/>
                <a:gd name="T17" fmla="*/ 2147483646 h 119"/>
                <a:gd name="T18" fmla="*/ 2147483646 w 158"/>
                <a:gd name="T19" fmla="*/ 2147483646 h 119"/>
                <a:gd name="T20" fmla="*/ 2147483646 w 158"/>
                <a:gd name="T21" fmla="*/ 2147483646 h 119"/>
                <a:gd name="T22" fmla="*/ 2147483646 w 158"/>
                <a:gd name="T23" fmla="*/ 2147483646 h 119"/>
                <a:gd name="T24" fmla="*/ 2147483646 w 158"/>
                <a:gd name="T25" fmla="*/ 2147483646 h 119"/>
                <a:gd name="T26" fmla="*/ 2147483646 w 158"/>
                <a:gd name="T27" fmla="*/ 2147483646 h 1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19">
                  <a:moveTo>
                    <a:pt x="158" y="119"/>
                  </a:moveTo>
                  <a:lnTo>
                    <a:pt x="0" y="11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08"/>
                  </a:lnTo>
                  <a:lnTo>
                    <a:pt x="158" y="108"/>
                  </a:lnTo>
                  <a:lnTo>
                    <a:pt x="158" y="119"/>
                  </a:lnTo>
                  <a:close/>
                  <a:moveTo>
                    <a:pt x="147" y="98"/>
                  </a:moveTo>
                  <a:lnTo>
                    <a:pt x="19" y="98"/>
                  </a:lnTo>
                  <a:lnTo>
                    <a:pt x="19" y="54"/>
                  </a:lnTo>
                  <a:lnTo>
                    <a:pt x="54" y="9"/>
                  </a:lnTo>
                  <a:lnTo>
                    <a:pt x="97" y="54"/>
                  </a:lnTo>
                  <a:lnTo>
                    <a:pt x="127" y="28"/>
                  </a:lnTo>
                  <a:lnTo>
                    <a:pt x="147" y="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95" name="Freeform 14"/>
            <p:cNvSpPr>
              <a:spLocks noEditPoints="1"/>
            </p:cNvSpPr>
            <p:nvPr/>
          </p:nvSpPr>
          <p:spPr bwMode="auto">
            <a:xfrm>
              <a:off x="15021001" y="3593051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2147483646 w 55"/>
                <a:gd name="T57" fmla="*/ 2147483646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45" y="25"/>
                  </a:moveTo>
                  <a:cubicBezTo>
                    <a:pt x="45" y="24"/>
                    <a:pt x="44" y="23"/>
                    <a:pt x="43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3" y="14"/>
                    <a:pt x="32" y="13"/>
                    <a:pt x="32" y="13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7"/>
                    <a:pt x="9" y="27"/>
                  </a:cubicBezTo>
                  <a:cubicBezTo>
                    <a:pt x="9" y="28"/>
                    <a:pt x="9" y="28"/>
                    <a:pt x="9" y="29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6"/>
                    <a:pt x="27" y="46"/>
                  </a:cubicBezTo>
                  <a:cubicBezTo>
                    <a:pt x="28" y="46"/>
                    <a:pt x="28" y="45"/>
                    <a:pt x="29" y="45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1"/>
                    <a:pt x="33" y="41"/>
                    <a:pt x="33" y="40"/>
                  </a:cubicBezTo>
                  <a:cubicBezTo>
                    <a:pt x="33" y="39"/>
                    <a:pt x="32" y="39"/>
                    <a:pt x="32" y="38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5" y="31"/>
                    <a:pt x="45" y="29"/>
                  </a:cubicBezTo>
                  <a:lnTo>
                    <a:pt x="45" y="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96" name="Freeform 15"/>
            <p:cNvSpPr>
              <a:spLocks noEditPoints="1"/>
            </p:cNvSpPr>
            <p:nvPr/>
          </p:nvSpPr>
          <p:spPr bwMode="auto">
            <a:xfrm>
              <a:off x="15833580" y="3593051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27" y="8"/>
                  </a:moveTo>
                  <a:cubicBezTo>
                    <a:pt x="16" y="8"/>
                    <a:pt x="8" y="16"/>
                    <a:pt x="8" y="27"/>
                  </a:cubicBezTo>
                  <a:cubicBezTo>
                    <a:pt x="8" y="38"/>
                    <a:pt x="16" y="47"/>
                    <a:pt x="27" y="47"/>
                  </a:cubicBezTo>
                  <a:cubicBezTo>
                    <a:pt x="38" y="47"/>
                    <a:pt x="47" y="38"/>
                    <a:pt x="47" y="27"/>
                  </a:cubicBezTo>
                  <a:cubicBezTo>
                    <a:pt x="47" y="16"/>
                    <a:pt x="38" y="8"/>
                    <a:pt x="27" y="8"/>
                  </a:cubicBezTo>
                  <a:close/>
                  <a:moveTo>
                    <a:pt x="41" y="31"/>
                  </a:moveTo>
                  <a:cubicBezTo>
                    <a:pt x="41" y="31"/>
                    <a:pt x="40" y="32"/>
                    <a:pt x="40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40"/>
                    <a:pt x="26" y="40"/>
                  </a:cubicBezTo>
                  <a:cubicBezTo>
                    <a:pt x="26" y="40"/>
                    <a:pt x="25" y="40"/>
                    <a:pt x="25" y="3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7"/>
                    <a:pt x="13" y="27"/>
                  </a:cubicBezTo>
                  <a:cubicBezTo>
                    <a:pt x="13" y="27"/>
                    <a:pt x="14" y="27"/>
                    <a:pt x="14" y="2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4"/>
                  </a:cubicBezTo>
                  <a:lnTo>
                    <a:pt x="41" y="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497" name="Freeform 16"/>
            <p:cNvSpPr>
              <a:spLocks noEditPoints="1"/>
            </p:cNvSpPr>
            <p:nvPr/>
          </p:nvSpPr>
          <p:spPr bwMode="auto">
            <a:xfrm>
              <a:off x="16646159" y="3593051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8" y="27"/>
                  </a:moveTo>
                  <a:cubicBezTo>
                    <a:pt x="8" y="38"/>
                    <a:pt x="16" y="47"/>
                    <a:pt x="27" y="47"/>
                  </a:cubicBezTo>
                  <a:cubicBezTo>
                    <a:pt x="38" y="47"/>
                    <a:pt x="47" y="38"/>
                    <a:pt x="47" y="27"/>
                  </a:cubicBezTo>
                  <a:cubicBezTo>
                    <a:pt x="47" y="16"/>
                    <a:pt x="38" y="8"/>
                    <a:pt x="27" y="8"/>
                  </a:cubicBezTo>
                  <a:cubicBezTo>
                    <a:pt x="16" y="8"/>
                    <a:pt x="8" y="16"/>
                    <a:pt x="8" y="27"/>
                  </a:cubicBezTo>
                  <a:close/>
                  <a:moveTo>
                    <a:pt x="39" y="27"/>
                  </a:moveTo>
                  <a:cubicBezTo>
                    <a:pt x="32" y="27"/>
                    <a:pt x="32" y="27"/>
                    <a:pt x="32" y="27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1" y="41"/>
                    <a:pt x="31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1"/>
                    <a:pt x="23" y="40"/>
                    <a:pt x="23" y="40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3"/>
                    <a:pt x="28" y="14"/>
                    <a:pt x="28" y="1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39" y="27"/>
                    <a:pt x="39" y="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0" name="Freeform 17"/>
            <p:cNvSpPr>
              <a:spLocks noEditPoints="1"/>
            </p:cNvSpPr>
            <p:nvPr/>
          </p:nvSpPr>
          <p:spPr bwMode="auto">
            <a:xfrm>
              <a:off x="17456135" y="3593051"/>
              <a:ext cx="309927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2147483646 w 55"/>
                <a:gd name="T57" fmla="*/ 2147483646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45" y="26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7"/>
                    <a:pt x="9" y="27"/>
                  </a:cubicBezTo>
                  <a:cubicBezTo>
                    <a:pt x="9" y="28"/>
                    <a:pt x="9" y="28"/>
                    <a:pt x="9" y="29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3"/>
                    <a:pt x="14" y="33"/>
                  </a:cubicBezTo>
                  <a:cubicBezTo>
                    <a:pt x="15" y="33"/>
                    <a:pt x="15" y="32"/>
                    <a:pt x="16" y="32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4"/>
                    <a:pt x="24" y="45"/>
                    <a:pt x="25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1" y="45"/>
                    <a:pt x="32" y="44"/>
                    <a:pt x="32" y="43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40" y="33"/>
                    <a:pt x="40" y="33"/>
                  </a:cubicBezTo>
                  <a:cubicBezTo>
                    <a:pt x="41" y="33"/>
                    <a:pt x="41" y="32"/>
                    <a:pt x="42" y="32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8"/>
                    <a:pt x="46" y="28"/>
                    <a:pt x="46" y="27"/>
                  </a:cubicBezTo>
                  <a:cubicBezTo>
                    <a:pt x="46" y="27"/>
                    <a:pt x="45" y="26"/>
                    <a:pt x="45" y="2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1" name="Freeform 18"/>
            <p:cNvSpPr>
              <a:spLocks/>
            </p:cNvSpPr>
            <p:nvPr/>
          </p:nvSpPr>
          <p:spPr bwMode="auto">
            <a:xfrm>
              <a:off x="18279130" y="3603469"/>
              <a:ext cx="299510" cy="312529"/>
            </a:xfrm>
            <a:custGeom>
              <a:avLst/>
              <a:gdLst>
                <a:gd name="T0" fmla="*/ 2147483646 w 53"/>
                <a:gd name="T1" fmla="*/ 2147483646 h 55"/>
                <a:gd name="T2" fmla="*/ 2147483646 w 53"/>
                <a:gd name="T3" fmla="*/ 2147483646 h 55"/>
                <a:gd name="T4" fmla="*/ 2147483646 w 53"/>
                <a:gd name="T5" fmla="*/ 2147483646 h 55"/>
                <a:gd name="T6" fmla="*/ 2147483646 w 53"/>
                <a:gd name="T7" fmla="*/ 2147483646 h 55"/>
                <a:gd name="T8" fmla="*/ 2147483646 w 53"/>
                <a:gd name="T9" fmla="*/ 2147483646 h 55"/>
                <a:gd name="T10" fmla="*/ 2147483646 w 53"/>
                <a:gd name="T11" fmla="*/ 2147483646 h 55"/>
                <a:gd name="T12" fmla="*/ 2147483646 w 53"/>
                <a:gd name="T13" fmla="*/ 2147483646 h 55"/>
                <a:gd name="T14" fmla="*/ 2147483646 w 53"/>
                <a:gd name="T15" fmla="*/ 2147483646 h 55"/>
                <a:gd name="T16" fmla="*/ 2147483646 w 53"/>
                <a:gd name="T17" fmla="*/ 2147483646 h 55"/>
                <a:gd name="T18" fmla="*/ 2147483646 w 53"/>
                <a:gd name="T19" fmla="*/ 2147483646 h 55"/>
                <a:gd name="T20" fmla="*/ 0 w 53"/>
                <a:gd name="T21" fmla="*/ 2147483646 h 55"/>
                <a:gd name="T22" fmla="*/ 2147483646 w 53"/>
                <a:gd name="T23" fmla="*/ 2147483646 h 55"/>
                <a:gd name="T24" fmla="*/ 2147483646 w 53"/>
                <a:gd name="T25" fmla="*/ 2147483646 h 55"/>
                <a:gd name="T26" fmla="*/ 2147483646 w 53"/>
                <a:gd name="T27" fmla="*/ 0 h 55"/>
                <a:gd name="T28" fmla="*/ 2147483646 w 53"/>
                <a:gd name="T29" fmla="*/ 2147483646 h 55"/>
                <a:gd name="T30" fmla="*/ 2147483646 w 53"/>
                <a:gd name="T31" fmla="*/ 2147483646 h 55"/>
                <a:gd name="T32" fmla="*/ 2147483646 w 53"/>
                <a:gd name="T33" fmla="*/ 2147483646 h 55"/>
                <a:gd name="T34" fmla="*/ 2147483646 w 53"/>
                <a:gd name="T35" fmla="*/ 2147483646 h 55"/>
                <a:gd name="T36" fmla="*/ 2147483646 w 53"/>
                <a:gd name="T37" fmla="*/ 2147483646 h 55"/>
                <a:gd name="T38" fmla="*/ 2147483646 w 53"/>
                <a:gd name="T39" fmla="*/ 2147483646 h 55"/>
                <a:gd name="T40" fmla="*/ 2147483646 w 53"/>
                <a:gd name="T41" fmla="*/ 2147483646 h 55"/>
                <a:gd name="T42" fmla="*/ 2147483646 w 53"/>
                <a:gd name="T43" fmla="*/ 2147483646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55">
                  <a:moveTo>
                    <a:pt x="53" y="30"/>
                  </a:moveTo>
                  <a:cubicBezTo>
                    <a:pt x="53" y="32"/>
                    <a:pt x="51" y="34"/>
                    <a:pt x="48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6"/>
                    <a:pt x="35" y="47"/>
                    <a:pt x="35" y="48"/>
                  </a:cubicBezTo>
                  <a:cubicBezTo>
                    <a:pt x="35" y="49"/>
                    <a:pt x="35" y="50"/>
                    <a:pt x="34" y="5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5"/>
                    <a:pt x="29" y="55"/>
                    <a:pt x="28" y="55"/>
                  </a:cubicBezTo>
                  <a:cubicBezTo>
                    <a:pt x="27" y="55"/>
                    <a:pt x="25" y="55"/>
                    <a:pt x="25" y="54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0" y="29"/>
                    <a:pt x="0" y="27"/>
                  </a:cubicBezTo>
                  <a:cubicBezTo>
                    <a:pt x="0" y="26"/>
                    <a:pt x="1" y="25"/>
                    <a:pt x="1" y="24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7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5" y="6"/>
                    <a:pt x="35" y="7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1" y="21"/>
                    <a:pt x="53" y="23"/>
                    <a:pt x="53" y="25"/>
                  </a:cubicBezTo>
                  <a:lnTo>
                    <a:pt x="53" y="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2" name="Freeform 19"/>
            <p:cNvSpPr>
              <a:spLocks/>
            </p:cNvSpPr>
            <p:nvPr/>
          </p:nvSpPr>
          <p:spPr bwMode="auto">
            <a:xfrm>
              <a:off x="19091709" y="3603469"/>
              <a:ext cx="309927" cy="299506"/>
            </a:xfrm>
            <a:custGeom>
              <a:avLst/>
              <a:gdLst>
                <a:gd name="T0" fmla="*/ 2147483646 w 55"/>
                <a:gd name="T1" fmla="*/ 2147483646 h 53"/>
                <a:gd name="T2" fmla="*/ 2147483646 w 55"/>
                <a:gd name="T3" fmla="*/ 2147483646 h 53"/>
                <a:gd name="T4" fmla="*/ 2147483646 w 55"/>
                <a:gd name="T5" fmla="*/ 2147483646 h 53"/>
                <a:gd name="T6" fmla="*/ 2147483646 w 55"/>
                <a:gd name="T7" fmla="*/ 2147483646 h 53"/>
                <a:gd name="T8" fmla="*/ 2147483646 w 55"/>
                <a:gd name="T9" fmla="*/ 2147483646 h 53"/>
                <a:gd name="T10" fmla="*/ 2147483646 w 55"/>
                <a:gd name="T11" fmla="*/ 2147483646 h 53"/>
                <a:gd name="T12" fmla="*/ 2147483646 w 55"/>
                <a:gd name="T13" fmla="*/ 2147483646 h 53"/>
                <a:gd name="T14" fmla="*/ 2147483646 w 55"/>
                <a:gd name="T15" fmla="*/ 2147483646 h 53"/>
                <a:gd name="T16" fmla="*/ 2147483646 w 55"/>
                <a:gd name="T17" fmla="*/ 2147483646 h 53"/>
                <a:gd name="T18" fmla="*/ 2147483646 w 55"/>
                <a:gd name="T19" fmla="*/ 2147483646 h 53"/>
                <a:gd name="T20" fmla="*/ 2147483646 w 55"/>
                <a:gd name="T21" fmla="*/ 2147483646 h 53"/>
                <a:gd name="T22" fmla="*/ 2147483646 w 55"/>
                <a:gd name="T23" fmla="*/ 2147483646 h 53"/>
                <a:gd name="T24" fmla="*/ 2147483646 w 55"/>
                <a:gd name="T25" fmla="*/ 2147483646 h 53"/>
                <a:gd name="T26" fmla="*/ 2147483646 w 55"/>
                <a:gd name="T27" fmla="*/ 2147483646 h 53"/>
                <a:gd name="T28" fmla="*/ 0 w 55"/>
                <a:gd name="T29" fmla="*/ 2147483646 h 53"/>
                <a:gd name="T30" fmla="*/ 2147483646 w 55"/>
                <a:gd name="T31" fmla="*/ 2147483646 h 53"/>
                <a:gd name="T32" fmla="*/ 2147483646 w 55"/>
                <a:gd name="T33" fmla="*/ 2147483646 h 53"/>
                <a:gd name="T34" fmla="*/ 2147483646 w 55"/>
                <a:gd name="T35" fmla="*/ 0 h 53"/>
                <a:gd name="T36" fmla="*/ 2147483646 w 55"/>
                <a:gd name="T37" fmla="*/ 2147483646 h 53"/>
                <a:gd name="T38" fmla="*/ 2147483646 w 55"/>
                <a:gd name="T39" fmla="*/ 2147483646 h 53"/>
                <a:gd name="T40" fmla="*/ 2147483646 w 55"/>
                <a:gd name="T41" fmla="*/ 2147483646 h 53"/>
                <a:gd name="T42" fmla="*/ 2147483646 w 55"/>
                <a:gd name="T43" fmla="*/ 2147483646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3">
                  <a:moveTo>
                    <a:pt x="54" y="31"/>
                  </a:moveTo>
                  <a:cubicBezTo>
                    <a:pt x="51" y="34"/>
                    <a:pt x="51" y="34"/>
                    <a:pt x="51" y="34"/>
                  </a:cubicBezTo>
                  <a:cubicBezTo>
                    <a:pt x="50" y="35"/>
                    <a:pt x="49" y="35"/>
                    <a:pt x="48" y="35"/>
                  </a:cubicBezTo>
                  <a:cubicBezTo>
                    <a:pt x="47" y="35"/>
                    <a:pt x="46" y="35"/>
                    <a:pt x="45" y="3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51"/>
                    <a:pt x="32" y="53"/>
                    <a:pt x="30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3" y="53"/>
                    <a:pt x="21" y="51"/>
                    <a:pt x="21" y="48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5"/>
                    <a:pt x="8" y="35"/>
                    <a:pt x="7" y="35"/>
                  </a:cubicBezTo>
                  <a:cubicBezTo>
                    <a:pt x="6" y="35"/>
                    <a:pt x="5" y="35"/>
                    <a:pt x="4" y="34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0"/>
                    <a:pt x="0" y="29"/>
                    <a:pt x="0" y="28"/>
                  </a:cubicBezTo>
                  <a:cubicBezTo>
                    <a:pt x="0" y="27"/>
                    <a:pt x="0" y="25"/>
                    <a:pt x="1" y="2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5" y="25"/>
                    <a:pt x="55" y="27"/>
                    <a:pt x="55" y="28"/>
                  </a:cubicBezTo>
                  <a:cubicBezTo>
                    <a:pt x="55" y="29"/>
                    <a:pt x="55" y="30"/>
                    <a:pt x="54" y="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3" name="Freeform 20"/>
            <p:cNvSpPr>
              <a:spLocks/>
            </p:cNvSpPr>
            <p:nvPr/>
          </p:nvSpPr>
          <p:spPr bwMode="auto">
            <a:xfrm>
              <a:off x="19893872" y="3593051"/>
              <a:ext cx="309927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0 w 55"/>
                <a:gd name="T35" fmla="*/ 2147483646 h 55"/>
                <a:gd name="T36" fmla="*/ 0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0 w 55"/>
                <a:gd name="T55" fmla="*/ 2147483646 h 55"/>
                <a:gd name="T56" fmla="*/ 0 w 55"/>
                <a:gd name="T57" fmla="*/ 2147483646 h 55"/>
                <a:gd name="T58" fmla="*/ 2147483646 w 55"/>
                <a:gd name="T59" fmla="*/ 0 h 55"/>
                <a:gd name="T60" fmla="*/ 2147483646 w 55"/>
                <a:gd name="T61" fmla="*/ 0 h 55"/>
                <a:gd name="T62" fmla="*/ 2147483646 w 55"/>
                <a:gd name="T63" fmla="*/ 2147483646 h 55"/>
                <a:gd name="T64" fmla="*/ 2147483646 w 55"/>
                <a:gd name="T65" fmla="*/ 2147483646 h 55"/>
                <a:gd name="T66" fmla="*/ 2147483646 w 55"/>
                <a:gd name="T67" fmla="*/ 2147483646 h 55"/>
                <a:gd name="T68" fmla="*/ 2147483646 w 55"/>
                <a:gd name="T69" fmla="*/ 2147483646 h 55"/>
                <a:gd name="T70" fmla="*/ 2147483646 w 55"/>
                <a:gd name="T71" fmla="*/ 2147483646 h 55"/>
                <a:gd name="T72" fmla="*/ 2147483646 w 55"/>
                <a:gd name="T73" fmla="*/ 2147483646 h 55"/>
                <a:gd name="T74" fmla="*/ 2147483646 w 55"/>
                <a:gd name="T75" fmla="*/ 2147483646 h 55"/>
                <a:gd name="T76" fmla="*/ 2147483646 w 55"/>
                <a:gd name="T77" fmla="*/ 0 h 55"/>
                <a:gd name="T78" fmla="*/ 2147483646 w 55"/>
                <a:gd name="T79" fmla="*/ 0 h 55"/>
                <a:gd name="T80" fmla="*/ 2147483646 w 55"/>
                <a:gd name="T81" fmla="*/ 2147483646 h 55"/>
                <a:gd name="T82" fmla="*/ 2147483646 w 55"/>
                <a:gd name="T83" fmla="*/ 2147483646 h 55"/>
                <a:gd name="T84" fmla="*/ 2147483646 w 55"/>
                <a:gd name="T85" fmla="*/ 2147483646 h 55"/>
                <a:gd name="T86" fmla="*/ 2147483646 w 55"/>
                <a:gd name="T87" fmla="*/ 2147483646 h 55"/>
                <a:gd name="T88" fmla="*/ 2147483646 w 55"/>
                <a:gd name="T89" fmla="*/ 2147483646 h 55"/>
                <a:gd name="T90" fmla="*/ 2147483646 w 55"/>
                <a:gd name="T91" fmla="*/ 2147483646 h 55"/>
                <a:gd name="T92" fmla="*/ 2147483646 w 55"/>
                <a:gd name="T93" fmla="*/ 2147483646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5" h="55">
                  <a:moveTo>
                    <a:pt x="33" y="27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4"/>
                    <a:pt x="52" y="34"/>
                    <a:pt x="53" y="34"/>
                  </a:cubicBezTo>
                  <a:cubicBezTo>
                    <a:pt x="54" y="35"/>
                    <a:pt x="55" y="35"/>
                    <a:pt x="55" y="36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4"/>
                    <a:pt x="54" y="55"/>
                    <a:pt x="52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5"/>
                    <a:pt x="35" y="54"/>
                    <a:pt x="34" y="53"/>
                  </a:cubicBezTo>
                  <a:cubicBezTo>
                    <a:pt x="34" y="52"/>
                    <a:pt x="34" y="51"/>
                    <a:pt x="35" y="51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1" y="52"/>
                    <a:pt x="20" y="53"/>
                  </a:cubicBezTo>
                  <a:cubicBezTo>
                    <a:pt x="20" y="54"/>
                    <a:pt x="19" y="55"/>
                    <a:pt x="18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4"/>
                    <a:pt x="0" y="5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0" y="35"/>
                    <a:pt x="1" y="34"/>
                  </a:cubicBezTo>
                  <a:cubicBezTo>
                    <a:pt x="2" y="34"/>
                    <a:pt x="3" y="34"/>
                    <a:pt x="4" y="35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1" y="2"/>
                    <a:pt x="20" y="3"/>
                    <a:pt x="20" y="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2"/>
                    <a:pt x="34" y="1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1"/>
                    <a:pt x="55" y="2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9"/>
                    <a:pt x="54" y="20"/>
                    <a:pt x="53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46" y="14"/>
                    <a:pt x="46" y="14"/>
                    <a:pt x="46" y="14"/>
                  </a:cubicBezTo>
                  <a:lnTo>
                    <a:pt x="33" y="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4" name="Freeform 21"/>
            <p:cNvSpPr>
              <a:spLocks/>
            </p:cNvSpPr>
            <p:nvPr/>
          </p:nvSpPr>
          <p:spPr bwMode="auto">
            <a:xfrm>
              <a:off x="20716867" y="3564402"/>
              <a:ext cx="127618" cy="362014"/>
            </a:xfrm>
            <a:custGeom>
              <a:avLst/>
              <a:gdLst>
                <a:gd name="T0" fmla="*/ 2147483646 w 23"/>
                <a:gd name="T1" fmla="*/ 2147483646 h 64"/>
                <a:gd name="T2" fmla="*/ 2147483646 w 23"/>
                <a:gd name="T3" fmla="*/ 2147483646 h 64"/>
                <a:gd name="T4" fmla="*/ 2147483646 w 23"/>
                <a:gd name="T5" fmla="*/ 2147483646 h 64"/>
                <a:gd name="T6" fmla="*/ 2147483646 w 23"/>
                <a:gd name="T7" fmla="*/ 2147483646 h 64"/>
                <a:gd name="T8" fmla="*/ 2147483646 w 23"/>
                <a:gd name="T9" fmla="*/ 2147483646 h 64"/>
                <a:gd name="T10" fmla="*/ 2147483646 w 23"/>
                <a:gd name="T11" fmla="*/ 2147483646 h 64"/>
                <a:gd name="T12" fmla="*/ 2147483646 w 23"/>
                <a:gd name="T13" fmla="*/ 2147483646 h 64"/>
                <a:gd name="T14" fmla="*/ 2147483646 w 23"/>
                <a:gd name="T15" fmla="*/ 2147483646 h 64"/>
                <a:gd name="T16" fmla="*/ 2147483646 w 23"/>
                <a:gd name="T17" fmla="*/ 2147483646 h 64"/>
                <a:gd name="T18" fmla="*/ 2147483646 w 23"/>
                <a:gd name="T19" fmla="*/ 2147483646 h 64"/>
                <a:gd name="T20" fmla="*/ 0 w 23"/>
                <a:gd name="T21" fmla="*/ 2147483646 h 64"/>
                <a:gd name="T22" fmla="*/ 2147483646 w 23"/>
                <a:gd name="T23" fmla="*/ 2147483646 h 64"/>
                <a:gd name="T24" fmla="*/ 2147483646 w 23"/>
                <a:gd name="T25" fmla="*/ 2147483646 h 64"/>
                <a:gd name="T26" fmla="*/ 2147483646 w 23"/>
                <a:gd name="T27" fmla="*/ 2147483646 h 64"/>
                <a:gd name="T28" fmla="*/ 2147483646 w 23"/>
                <a:gd name="T29" fmla="*/ 2147483646 h 64"/>
                <a:gd name="T30" fmla="*/ 0 w 23"/>
                <a:gd name="T31" fmla="*/ 2147483646 h 64"/>
                <a:gd name="T32" fmla="*/ 2147483646 w 23"/>
                <a:gd name="T33" fmla="*/ 2147483646 h 64"/>
                <a:gd name="T34" fmla="*/ 2147483646 w 23"/>
                <a:gd name="T35" fmla="*/ 2147483646 h 64"/>
                <a:gd name="T36" fmla="*/ 2147483646 w 23"/>
                <a:gd name="T37" fmla="*/ 0 h 64"/>
                <a:gd name="T38" fmla="*/ 2147483646 w 23"/>
                <a:gd name="T39" fmla="*/ 2147483646 h 64"/>
                <a:gd name="T40" fmla="*/ 2147483646 w 23"/>
                <a:gd name="T41" fmla="*/ 2147483646 h 64"/>
                <a:gd name="T42" fmla="*/ 2147483646 w 23"/>
                <a:gd name="T43" fmla="*/ 2147483646 h 64"/>
                <a:gd name="T44" fmla="*/ 2147483646 w 23"/>
                <a:gd name="T45" fmla="*/ 2147483646 h 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3" h="64">
                  <a:moveTo>
                    <a:pt x="21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2" y="50"/>
                    <a:pt x="23" y="51"/>
                    <a:pt x="23" y="53"/>
                  </a:cubicBezTo>
                  <a:cubicBezTo>
                    <a:pt x="23" y="53"/>
                    <a:pt x="23" y="54"/>
                    <a:pt x="22" y="54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4"/>
                    <a:pt x="12" y="64"/>
                    <a:pt x="11" y="64"/>
                  </a:cubicBezTo>
                  <a:cubicBezTo>
                    <a:pt x="11" y="64"/>
                    <a:pt x="10" y="64"/>
                    <a:pt x="10" y="6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4"/>
                    <a:pt x="0" y="53"/>
                    <a:pt x="0" y="53"/>
                  </a:cubicBezTo>
                  <a:cubicBezTo>
                    <a:pt x="0" y="51"/>
                    <a:pt x="1" y="50"/>
                    <a:pt x="2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1"/>
                    <a:pt x="23" y="12"/>
                  </a:cubicBezTo>
                  <a:cubicBezTo>
                    <a:pt x="23" y="13"/>
                    <a:pt x="22" y="14"/>
                    <a:pt x="2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5" name="Freeform 22"/>
            <p:cNvSpPr>
              <a:spLocks/>
            </p:cNvSpPr>
            <p:nvPr/>
          </p:nvSpPr>
          <p:spPr bwMode="auto">
            <a:xfrm>
              <a:off x="21539863" y="3587844"/>
              <a:ext cx="309927" cy="315135"/>
            </a:xfrm>
            <a:custGeom>
              <a:avLst/>
              <a:gdLst>
                <a:gd name="T0" fmla="*/ 2147483646 w 55"/>
                <a:gd name="T1" fmla="*/ 2147483646 h 56"/>
                <a:gd name="T2" fmla="*/ 2147483646 w 55"/>
                <a:gd name="T3" fmla="*/ 2147483646 h 56"/>
                <a:gd name="T4" fmla="*/ 2147483646 w 55"/>
                <a:gd name="T5" fmla="*/ 2147483646 h 56"/>
                <a:gd name="T6" fmla="*/ 2147483646 w 55"/>
                <a:gd name="T7" fmla="*/ 2147483646 h 56"/>
                <a:gd name="T8" fmla="*/ 2147483646 w 55"/>
                <a:gd name="T9" fmla="*/ 2147483646 h 56"/>
                <a:gd name="T10" fmla="*/ 2147483646 w 55"/>
                <a:gd name="T11" fmla="*/ 2147483646 h 56"/>
                <a:gd name="T12" fmla="*/ 2147483646 w 55"/>
                <a:gd name="T13" fmla="*/ 2147483646 h 56"/>
                <a:gd name="T14" fmla="*/ 2147483646 w 55"/>
                <a:gd name="T15" fmla="*/ 2147483646 h 56"/>
                <a:gd name="T16" fmla="*/ 2147483646 w 55"/>
                <a:gd name="T17" fmla="*/ 2147483646 h 56"/>
                <a:gd name="T18" fmla="*/ 2147483646 w 55"/>
                <a:gd name="T19" fmla="*/ 2147483646 h 56"/>
                <a:gd name="T20" fmla="*/ 2147483646 w 55"/>
                <a:gd name="T21" fmla="*/ 2147483646 h 56"/>
                <a:gd name="T22" fmla="*/ 2147483646 w 55"/>
                <a:gd name="T23" fmla="*/ 2147483646 h 56"/>
                <a:gd name="T24" fmla="*/ 2147483646 w 55"/>
                <a:gd name="T25" fmla="*/ 2147483646 h 56"/>
                <a:gd name="T26" fmla="*/ 2147483646 w 55"/>
                <a:gd name="T27" fmla="*/ 2147483646 h 56"/>
                <a:gd name="T28" fmla="*/ 2147483646 w 55"/>
                <a:gd name="T29" fmla="*/ 2147483646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" h="56">
                  <a:moveTo>
                    <a:pt x="55" y="2"/>
                  </a:moveTo>
                  <a:cubicBezTo>
                    <a:pt x="55" y="54"/>
                    <a:pt x="55" y="54"/>
                    <a:pt x="55" y="54"/>
                  </a:cubicBezTo>
                  <a:cubicBezTo>
                    <a:pt x="55" y="56"/>
                    <a:pt x="54" y="56"/>
                    <a:pt x="54" y="55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29"/>
                    <a:pt x="28" y="29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6"/>
                    <a:pt x="27" y="56"/>
                    <a:pt x="26" y="55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9"/>
                    <a:pt x="0" y="27"/>
                    <a:pt x="1" y="2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0"/>
                    <a:pt x="55" y="1"/>
                    <a:pt x="55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6" name="Freeform 23"/>
            <p:cNvSpPr>
              <a:spLocks noEditPoints="1"/>
            </p:cNvSpPr>
            <p:nvPr/>
          </p:nvSpPr>
          <p:spPr bwMode="auto">
            <a:xfrm>
              <a:off x="22261288" y="3564404"/>
              <a:ext cx="382850" cy="362014"/>
            </a:xfrm>
            <a:custGeom>
              <a:avLst/>
              <a:gdLst>
                <a:gd name="T0" fmla="*/ 2147483646 w 68"/>
                <a:gd name="T1" fmla="*/ 2147483646 h 64"/>
                <a:gd name="T2" fmla="*/ 2147483646 w 68"/>
                <a:gd name="T3" fmla="*/ 2147483646 h 64"/>
                <a:gd name="T4" fmla="*/ 2147483646 w 68"/>
                <a:gd name="T5" fmla="*/ 2147483646 h 64"/>
                <a:gd name="T6" fmla="*/ 2147483646 w 68"/>
                <a:gd name="T7" fmla="*/ 2147483646 h 64"/>
                <a:gd name="T8" fmla="*/ 2147483646 w 68"/>
                <a:gd name="T9" fmla="*/ 2147483646 h 64"/>
                <a:gd name="T10" fmla="*/ 2147483646 w 68"/>
                <a:gd name="T11" fmla="*/ 2147483646 h 64"/>
                <a:gd name="T12" fmla="*/ 0 w 68"/>
                <a:gd name="T13" fmla="*/ 2147483646 h 64"/>
                <a:gd name="T14" fmla="*/ 0 w 68"/>
                <a:gd name="T15" fmla="*/ 2147483646 h 64"/>
                <a:gd name="T16" fmla="*/ 2147483646 w 68"/>
                <a:gd name="T17" fmla="*/ 0 h 64"/>
                <a:gd name="T18" fmla="*/ 2147483646 w 68"/>
                <a:gd name="T19" fmla="*/ 2147483646 h 64"/>
                <a:gd name="T20" fmla="*/ 2147483646 w 68"/>
                <a:gd name="T21" fmla="*/ 2147483646 h 64"/>
                <a:gd name="T22" fmla="*/ 2147483646 w 68"/>
                <a:gd name="T23" fmla="*/ 2147483646 h 64"/>
                <a:gd name="T24" fmla="*/ 0 w 68"/>
                <a:gd name="T25" fmla="*/ 2147483646 h 64"/>
                <a:gd name="T26" fmla="*/ 0 w 68"/>
                <a:gd name="T27" fmla="*/ 2147483646 h 64"/>
                <a:gd name="T28" fmla="*/ 2147483646 w 68"/>
                <a:gd name="T29" fmla="*/ 2147483646 h 64"/>
                <a:gd name="T30" fmla="*/ 2147483646 w 68"/>
                <a:gd name="T31" fmla="*/ 2147483646 h 64"/>
                <a:gd name="T32" fmla="*/ 2147483646 w 68"/>
                <a:gd name="T33" fmla="*/ 2147483646 h 64"/>
                <a:gd name="T34" fmla="*/ 2147483646 w 68"/>
                <a:gd name="T35" fmla="*/ 2147483646 h 64"/>
                <a:gd name="T36" fmla="*/ 2147483646 w 68"/>
                <a:gd name="T37" fmla="*/ 2147483646 h 64"/>
                <a:gd name="T38" fmla="*/ 2147483646 w 68"/>
                <a:gd name="T39" fmla="*/ 2147483646 h 64"/>
                <a:gd name="T40" fmla="*/ 2147483646 w 68"/>
                <a:gd name="T41" fmla="*/ 2147483646 h 64"/>
                <a:gd name="T42" fmla="*/ 2147483646 w 68"/>
                <a:gd name="T43" fmla="*/ 2147483646 h 64"/>
                <a:gd name="T44" fmla="*/ 2147483646 w 68"/>
                <a:gd name="T45" fmla="*/ 2147483646 h 64"/>
                <a:gd name="T46" fmla="*/ 2147483646 w 68"/>
                <a:gd name="T47" fmla="*/ 2147483646 h 64"/>
                <a:gd name="T48" fmla="*/ 2147483646 w 68"/>
                <a:gd name="T49" fmla="*/ 2147483646 h 64"/>
                <a:gd name="T50" fmla="*/ 2147483646 w 68"/>
                <a:gd name="T51" fmla="*/ 2147483646 h 64"/>
                <a:gd name="T52" fmla="*/ 2147483646 w 68"/>
                <a:gd name="T53" fmla="*/ 2147483646 h 64"/>
                <a:gd name="T54" fmla="*/ 2147483646 w 68"/>
                <a:gd name="T55" fmla="*/ 2147483646 h 64"/>
                <a:gd name="T56" fmla="*/ 2147483646 w 68"/>
                <a:gd name="T57" fmla="*/ 2147483646 h 64"/>
                <a:gd name="T58" fmla="*/ 2147483646 w 68"/>
                <a:gd name="T59" fmla="*/ 2147483646 h 64"/>
                <a:gd name="T60" fmla="*/ 2147483646 w 68"/>
                <a:gd name="T61" fmla="*/ 2147483646 h 64"/>
                <a:gd name="T62" fmla="*/ 2147483646 w 68"/>
                <a:gd name="T63" fmla="*/ 2147483646 h 64"/>
                <a:gd name="T64" fmla="*/ 2147483646 w 68"/>
                <a:gd name="T65" fmla="*/ 2147483646 h 64"/>
                <a:gd name="T66" fmla="*/ 2147483646 w 68"/>
                <a:gd name="T67" fmla="*/ 2147483646 h 64"/>
                <a:gd name="T68" fmla="*/ 2147483646 w 68"/>
                <a:gd name="T69" fmla="*/ 2147483646 h 64"/>
                <a:gd name="T70" fmla="*/ 2147483646 w 68"/>
                <a:gd name="T71" fmla="*/ 2147483646 h 64"/>
                <a:gd name="T72" fmla="*/ 2147483646 w 68"/>
                <a:gd name="T73" fmla="*/ 2147483646 h 64"/>
                <a:gd name="T74" fmla="*/ 2147483646 w 68"/>
                <a:gd name="T75" fmla="*/ 2147483646 h 64"/>
                <a:gd name="T76" fmla="*/ 2147483646 w 68"/>
                <a:gd name="T77" fmla="*/ 2147483646 h 64"/>
                <a:gd name="T78" fmla="*/ 2147483646 w 68"/>
                <a:gd name="T79" fmla="*/ 2147483646 h 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8" h="64">
                  <a:moveTo>
                    <a:pt x="68" y="14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20"/>
                    <a:pt x="63" y="21"/>
                    <a:pt x="61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1"/>
                    <a:pt x="4" y="20"/>
                    <a:pt x="4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68" y="14"/>
                  </a:lnTo>
                  <a:close/>
                  <a:moveTo>
                    <a:pt x="68" y="60"/>
                  </a:moveTo>
                  <a:cubicBezTo>
                    <a:pt x="68" y="64"/>
                    <a:pt x="68" y="64"/>
                    <a:pt x="68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8"/>
                    <a:pt x="1" y="57"/>
                    <a:pt x="2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7" y="57"/>
                    <a:pt x="68" y="58"/>
                    <a:pt x="68" y="60"/>
                  </a:cubicBezTo>
                  <a:close/>
                  <a:moveTo>
                    <a:pt x="18" y="23"/>
                  </a:moveTo>
                  <a:cubicBezTo>
                    <a:pt x="18" y="50"/>
                    <a:pt x="18" y="50"/>
                    <a:pt x="18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3" y="50"/>
                    <a:pt x="64" y="51"/>
                    <a:pt x="64" y="53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1"/>
                    <a:pt x="5" y="50"/>
                    <a:pt x="7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23"/>
                    <a:pt x="9" y="23"/>
                    <a:pt x="9" y="23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7" name="Freeform 24"/>
            <p:cNvSpPr>
              <a:spLocks noEditPoints="1"/>
            </p:cNvSpPr>
            <p:nvPr/>
          </p:nvSpPr>
          <p:spPr bwMode="auto">
            <a:xfrm>
              <a:off x="7851034" y="4199882"/>
              <a:ext cx="333366" cy="362014"/>
            </a:xfrm>
            <a:custGeom>
              <a:avLst/>
              <a:gdLst>
                <a:gd name="T0" fmla="*/ 2147483646 w 59"/>
                <a:gd name="T1" fmla="*/ 2147483646 h 64"/>
                <a:gd name="T2" fmla="*/ 2147483646 w 59"/>
                <a:gd name="T3" fmla="*/ 2147483646 h 64"/>
                <a:gd name="T4" fmla="*/ 2147483646 w 59"/>
                <a:gd name="T5" fmla="*/ 2147483646 h 64"/>
                <a:gd name="T6" fmla="*/ 2147483646 w 59"/>
                <a:gd name="T7" fmla="*/ 2147483646 h 64"/>
                <a:gd name="T8" fmla="*/ 2147483646 w 59"/>
                <a:gd name="T9" fmla="*/ 2147483646 h 64"/>
                <a:gd name="T10" fmla="*/ 0 w 59"/>
                <a:gd name="T11" fmla="*/ 2147483646 h 64"/>
                <a:gd name="T12" fmla="*/ 2147483646 w 59"/>
                <a:gd name="T13" fmla="*/ 2147483646 h 64"/>
                <a:gd name="T14" fmla="*/ 2147483646 w 59"/>
                <a:gd name="T15" fmla="*/ 2147483646 h 64"/>
                <a:gd name="T16" fmla="*/ 2147483646 w 59"/>
                <a:gd name="T17" fmla="*/ 2147483646 h 64"/>
                <a:gd name="T18" fmla="*/ 2147483646 w 59"/>
                <a:gd name="T19" fmla="*/ 0 h 64"/>
                <a:gd name="T20" fmla="*/ 2147483646 w 59"/>
                <a:gd name="T21" fmla="*/ 2147483646 h 64"/>
                <a:gd name="T22" fmla="*/ 2147483646 w 59"/>
                <a:gd name="T23" fmla="*/ 2147483646 h 64"/>
                <a:gd name="T24" fmla="*/ 2147483646 w 59"/>
                <a:gd name="T25" fmla="*/ 2147483646 h 64"/>
                <a:gd name="T26" fmla="*/ 2147483646 w 59"/>
                <a:gd name="T27" fmla="*/ 2147483646 h 64"/>
                <a:gd name="T28" fmla="*/ 2147483646 w 59"/>
                <a:gd name="T29" fmla="*/ 2147483646 h 64"/>
                <a:gd name="T30" fmla="*/ 2147483646 w 59"/>
                <a:gd name="T31" fmla="*/ 2147483646 h 64"/>
                <a:gd name="T32" fmla="*/ 2147483646 w 59"/>
                <a:gd name="T33" fmla="*/ 2147483646 h 64"/>
                <a:gd name="T34" fmla="*/ 2147483646 w 59"/>
                <a:gd name="T35" fmla="*/ 2147483646 h 64"/>
                <a:gd name="T36" fmla="*/ 2147483646 w 59"/>
                <a:gd name="T37" fmla="*/ 2147483646 h 64"/>
                <a:gd name="T38" fmla="*/ 2147483646 w 59"/>
                <a:gd name="T39" fmla="*/ 2147483646 h 64"/>
                <a:gd name="T40" fmla="*/ 2147483646 w 59"/>
                <a:gd name="T41" fmla="*/ 2147483646 h 64"/>
                <a:gd name="T42" fmla="*/ 2147483646 w 59"/>
                <a:gd name="T43" fmla="*/ 2147483646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9" h="64">
                  <a:moveTo>
                    <a:pt x="55" y="55"/>
                  </a:moveTo>
                  <a:cubicBezTo>
                    <a:pt x="39" y="55"/>
                    <a:pt x="39" y="55"/>
                    <a:pt x="39" y="55"/>
                  </a:cubicBezTo>
                  <a:cubicBezTo>
                    <a:pt x="39" y="60"/>
                    <a:pt x="35" y="64"/>
                    <a:pt x="30" y="64"/>
                  </a:cubicBezTo>
                  <a:cubicBezTo>
                    <a:pt x="25" y="64"/>
                    <a:pt x="21" y="60"/>
                    <a:pt x="21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2" y="55"/>
                    <a:pt x="0" y="53"/>
                    <a:pt x="0" y="50"/>
                  </a:cubicBezTo>
                  <a:cubicBezTo>
                    <a:pt x="5" y="46"/>
                    <a:pt x="11" y="38"/>
                    <a:pt x="11" y="20"/>
                  </a:cubicBezTo>
                  <a:cubicBezTo>
                    <a:pt x="11" y="13"/>
                    <a:pt x="17" y="6"/>
                    <a:pt x="27" y="5"/>
                  </a:cubicBezTo>
                  <a:cubicBezTo>
                    <a:pt x="26" y="4"/>
                    <a:pt x="26" y="4"/>
                    <a:pt x="26" y="3"/>
                  </a:cubicBezTo>
                  <a:cubicBezTo>
                    <a:pt x="26" y="1"/>
                    <a:pt x="28" y="0"/>
                    <a:pt x="30" y="0"/>
                  </a:cubicBezTo>
                  <a:cubicBezTo>
                    <a:pt x="32" y="0"/>
                    <a:pt x="33" y="1"/>
                    <a:pt x="33" y="3"/>
                  </a:cubicBezTo>
                  <a:cubicBezTo>
                    <a:pt x="33" y="4"/>
                    <a:pt x="33" y="4"/>
                    <a:pt x="33" y="5"/>
                  </a:cubicBezTo>
                  <a:cubicBezTo>
                    <a:pt x="42" y="6"/>
                    <a:pt x="48" y="13"/>
                    <a:pt x="48" y="20"/>
                  </a:cubicBezTo>
                  <a:cubicBezTo>
                    <a:pt x="48" y="38"/>
                    <a:pt x="54" y="46"/>
                    <a:pt x="59" y="50"/>
                  </a:cubicBezTo>
                  <a:cubicBezTo>
                    <a:pt x="59" y="53"/>
                    <a:pt x="57" y="55"/>
                    <a:pt x="55" y="55"/>
                  </a:cubicBezTo>
                  <a:close/>
                  <a:moveTo>
                    <a:pt x="30" y="60"/>
                  </a:moveTo>
                  <a:cubicBezTo>
                    <a:pt x="27" y="60"/>
                    <a:pt x="25" y="57"/>
                    <a:pt x="25" y="55"/>
                  </a:cubicBezTo>
                  <a:cubicBezTo>
                    <a:pt x="25" y="54"/>
                    <a:pt x="24" y="54"/>
                    <a:pt x="24" y="54"/>
                  </a:cubicBezTo>
                  <a:cubicBezTo>
                    <a:pt x="24" y="54"/>
                    <a:pt x="23" y="54"/>
                    <a:pt x="23" y="55"/>
                  </a:cubicBezTo>
                  <a:cubicBezTo>
                    <a:pt x="23" y="58"/>
                    <a:pt x="26" y="61"/>
                    <a:pt x="30" y="61"/>
                  </a:cubicBezTo>
                  <a:cubicBezTo>
                    <a:pt x="30" y="61"/>
                    <a:pt x="30" y="61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8" name="Freeform 25"/>
            <p:cNvSpPr>
              <a:spLocks noEditPoints="1"/>
            </p:cNvSpPr>
            <p:nvPr/>
          </p:nvSpPr>
          <p:spPr bwMode="auto">
            <a:xfrm>
              <a:off x="8528183" y="4199882"/>
              <a:ext cx="406289" cy="362014"/>
            </a:xfrm>
            <a:custGeom>
              <a:avLst/>
              <a:gdLst>
                <a:gd name="T0" fmla="*/ 2147483646 w 72"/>
                <a:gd name="T1" fmla="*/ 2147483646 h 64"/>
                <a:gd name="T2" fmla="*/ 2147483646 w 72"/>
                <a:gd name="T3" fmla="*/ 2147483646 h 64"/>
                <a:gd name="T4" fmla="*/ 2147483646 w 72"/>
                <a:gd name="T5" fmla="*/ 2147483646 h 64"/>
                <a:gd name="T6" fmla="*/ 2147483646 w 72"/>
                <a:gd name="T7" fmla="*/ 2147483646 h 64"/>
                <a:gd name="T8" fmla="*/ 2147483646 w 72"/>
                <a:gd name="T9" fmla="*/ 2147483646 h 64"/>
                <a:gd name="T10" fmla="*/ 2147483646 w 72"/>
                <a:gd name="T11" fmla="*/ 2147483646 h 64"/>
                <a:gd name="T12" fmla="*/ 2147483646 w 72"/>
                <a:gd name="T13" fmla="*/ 2147483646 h 64"/>
                <a:gd name="T14" fmla="*/ 2147483646 w 72"/>
                <a:gd name="T15" fmla="*/ 2147483646 h 64"/>
                <a:gd name="T16" fmla="*/ 2147483646 w 72"/>
                <a:gd name="T17" fmla="*/ 2147483646 h 64"/>
                <a:gd name="T18" fmla="*/ 2147483646 w 72"/>
                <a:gd name="T19" fmla="*/ 2147483646 h 64"/>
                <a:gd name="T20" fmla="*/ 2147483646 w 72"/>
                <a:gd name="T21" fmla="*/ 0 h 64"/>
                <a:gd name="T22" fmla="*/ 2147483646 w 72"/>
                <a:gd name="T23" fmla="*/ 2147483646 h 64"/>
                <a:gd name="T24" fmla="*/ 2147483646 w 72"/>
                <a:gd name="T25" fmla="*/ 2147483646 h 64"/>
                <a:gd name="T26" fmla="*/ 2147483646 w 72"/>
                <a:gd name="T27" fmla="*/ 2147483646 h 64"/>
                <a:gd name="T28" fmla="*/ 2147483646 w 72"/>
                <a:gd name="T29" fmla="*/ 0 h 64"/>
                <a:gd name="T30" fmla="*/ 2147483646 w 72"/>
                <a:gd name="T31" fmla="*/ 0 h 64"/>
                <a:gd name="T32" fmla="*/ 2147483646 w 72"/>
                <a:gd name="T33" fmla="*/ 2147483646 h 64"/>
                <a:gd name="T34" fmla="*/ 2147483646 w 72"/>
                <a:gd name="T35" fmla="*/ 2147483646 h 64"/>
                <a:gd name="T36" fmla="*/ 2147483646 w 72"/>
                <a:gd name="T37" fmla="*/ 2147483646 h 64"/>
                <a:gd name="T38" fmla="*/ 2147483646 w 72"/>
                <a:gd name="T39" fmla="*/ 2147483646 h 64"/>
                <a:gd name="T40" fmla="*/ 2147483646 w 72"/>
                <a:gd name="T41" fmla="*/ 2147483646 h 64"/>
                <a:gd name="T42" fmla="*/ 2147483646 w 72"/>
                <a:gd name="T43" fmla="*/ 2147483646 h 64"/>
                <a:gd name="T44" fmla="*/ 2147483646 w 72"/>
                <a:gd name="T45" fmla="*/ 2147483646 h 64"/>
                <a:gd name="T46" fmla="*/ 2147483646 w 72"/>
                <a:gd name="T47" fmla="*/ 2147483646 h 64"/>
                <a:gd name="T48" fmla="*/ 2147483646 w 72"/>
                <a:gd name="T49" fmla="*/ 2147483646 h 64"/>
                <a:gd name="T50" fmla="*/ 2147483646 w 72"/>
                <a:gd name="T51" fmla="*/ 2147483646 h 64"/>
                <a:gd name="T52" fmla="*/ 2147483646 w 72"/>
                <a:gd name="T53" fmla="*/ 2147483646 h 64"/>
                <a:gd name="T54" fmla="*/ 2147483646 w 72"/>
                <a:gd name="T55" fmla="*/ 2147483646 h 64"/>
                <a:gd name="T56" fmla="*/ 2147483646 w 72"/>
                <a:gd name="T57" fmla="*/ 2147483646 h 64"/>
                <a:gd name="T58" fmla="*/ 2147483646 w 72"/>
                <a:gd name="T59" fmla="*/ 2147483646 h 64"/>
                <a:gd name="T60" fmla="*/ 2147483646 w 72"/>
                <a:gd name="T61" fmla="*/ 2147483646 h 64"/>
                <a:gd name="T62" fmla="*/ 2147483646 w 72"/>
                <a:gd name="T63" fmla="*/ 2147483646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2" h="64">
                  <a:moveTo>
                    <a:pt x="72" y="5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4" y="64"/>
                    <a:pt x="4" y="63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59"/>
                    <a:pt x="0" y="59"/>
                    <a:pt x="1" y="58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1"/>
                    <a:pt x="7" y="50"/>
                  </a:cubicBezTo>
                  <a:cubicBezTo>
                    <a:pt x="12" y="46"/>
                    <a:pt x="18" y="38"/>
                    <a:pt x="18" y="20"/>
                  </a:cubicBezTo>
                  <a:cubicBezTo>
                    <a:pt x="18" y="13"/>
                    <a:pt x="24" y="6"/>
                    <a:pt x="33" y="5"/>
                  </a:cubicBezTo>
                  <a:cubicBezTo>
                    <a:pt x="33" y="4"/>
                    <a:pt x="33" y="4"/>
                    <a:pt x="33" y="3"/>
                  </a:cubicBezTo>
                  <a:cubicBezTo>
                    <a:pt x="33" y="1"/>
                    <a:pt x="34" y="0"/>
                    <a:pt x="36" y="0"/>
                  </a:cubicBezTo>
                  <a:cubicBezTo>
                    <a:pt x="38" y="0"/>
                    <a:pt x="40" y="1"/>
                    <a:pt x="40" y="3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46" y="5"/>
                    <a:pt x="50" y="9"/>
                    <a:pt x="53" y="1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0"/>
                    <a:pt x="69" y="0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5"/>
                    <a:pt x="72" y="5"/>
                  </a:cubicBezTo>
                  <a:close/>
                  <a:moveTo>
                    <a:pt x="66" y="50"/>
                  </a:moveTo>
                  <a:cubicBezTo>
                    <a:pt x="66" y="53"/>
                    <a:pt x="64" y="55"/>
                    <a:pt x="61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60"/>
                    <a:pt x="41" y="64"/>
                    <a:pt x="36" y="64"/>
                  </a:cubicBezTo>
                  <a:cubicBezTo>
                    <a:pt x="31" y="64"/>
                    <a:pt x="27" y="60"/>
                    <a:pt x="27" y="55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7" y="41"/>
                    <a:pt x="62" y="47"/>
                    <a:pt x="66" y="50"/>
                  </a:cubicBezTo>
                  <a:close/>
                  <a:moveTo>
                    <a:pt x="37" y="60"/>
                  </a:moveTo>
                  <a:cubicBezTo>
                    <a:pt x="37" y="60"/>
                    <a:pt x="37" y="60"/>
                    <a:pt x="36" y="60"/>
                  </a:cubicBezTo>
                  <a:cubicBezTo>
                    <a:pt x="34" y="60"/>
                    <a:pt x="31" y="57"/>
                    <a:pt x="31" y="55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5"/>
                  </a:cubicBezTo>
                  <a:cubicBezTo>
                    <a:pt x="30" y="58"/>
                    <a:pt x="33" y="61"/>
                    <a:pt x="36" y="61"/>
                  </a:cubicBezTo>
                  <a:cubicBezTo>
                    <a:pt x="37" y="61"/>
                    <a:pt x="37" y="61"/>
                    <a:pt x="37" y="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09" name="Freeform 26"/>
            <p:cNvSpPr>
              <a:spLocks noEditPoints="1"/>
            </p:cNvSpPr>
            <p:nvPr/>
          </p:nvSpPr>
          <p:spPr bwMode="auto">
            <a:xfrm>
              <a:off x="9338159" y="4249367"/>
              <a:ext cx="463588" cy="260442"/>
            </a:xfrm>
            <a:custGeom>
              <a:avLst/>
              <a:gdLst>
                <a:gd name="T0" fmla="*/ 2147483646 w 82"/>
                <a:gd name="T1" fmla="*/ 2147483646 h 46"/>
                <a:gd name="T2" fmla="*/ 2147483646 w 82"/>
                <a:gd name="T3" fmla="*/ 2147483646 h 46"/>
                <a:gd name="T4" fmla="*/ 2147483646 w 82"/>
                <a:gd name="T5" fmla="*/ 2147483646 h 46"/>
                <a:gd name="T6" fmla="*/ 2147483646 w 82"/>
                <a:gd name="T7" fmla="*/ 2147483646 h 46"/>
                <a:gd name="T8" fmla="*/ 2147483646 w 82"/>
                <a:gd name="T9" fmla="*/ 2147483646 h 46"/>
                <a:gd name="T10" fmla="*/ 2147483646 w 82"/>
                <a:gd name="T11" fmla="*/ 2147483646 h 46"/>
                <a:gd name="T12" fmla="*/ 2147483646 w 82"/>
                <a:gd name="T13" fmla="*/ 2147483646 h 46"/>
                <a:gd name="T14" fmla="*/ 2147483646 w 82"/>
                <a:gd name="T15" fmla="*/ 2147483646 h 46"/>
                <a:gd name="T16" fmla="*/ 0 w 82"/>
                <a:gd name="T17" fmla="*/ 2147483646 h 46"/>
                <a:gd name="T18" fmla="*/ 2147483646 w 82"/>
                <a:gd name="T19" fmla="*/ 2147483646 h 46"/>
                <a:gd name="T20" fmla="*/ 2147483646 w 82"/>
                <a:gd name="T21" fmla="*/ 2147483646 h 46"/>
                <a:gd name="T22" fmla="*/ 2147483646 w 82"/>
                <a:gd name="T23" fmla="*/ 2147483646 h 46"/>
                <a:gd name="T24" fmla="*/ 2147483646 w 82"/>
                <a:gd name="T25" fmla="*/ 2147483646 h 46"/>
                <a:gd name="T26" fmla="*/ 2147483646 w 82"/>
                <a:gd name="T27" fmla="*/ 2147483646 h 46"/>
                <a:gd name="T28" fmla="*/ 2147483646 w 82"/>
                <a:gd name="T29" fmla="*/ 2147483646 h 46"/>
                <a:gd name="T30" fmla="*/ 2147483646 w 82"/>
                <a:gd name="T31" fmla="*/ 2147483646 h 46"/>
                <a:gd name="T32" fmla="*/ 2147483646 w 82"/>
                <a:gd name="T33" fmla="*/ 2147483646 h 46"/>
                <a:gd name="T34" fmla="*/ 2147483646 w 82"/>
                <a:gd name="T35" fmla="*/ 2147483646 h 46"/>
                <a:gd name="T36" fmla="*/ 2147483646 w 82"/>
                <a:gd name="T37" fmla="*/ 2147483646 h 46"/>
                <a:gd name="T38" fmla="*/ 2147483646 w 82"/>
                <a:gd name="T39" fmla="*/ 2147483646 h 46"/>
                <a:gd name="T40" fmla="*/ 2147483646 w 82"/>
                <a:gd name="T41" fmla="*/ 2147483646 h 46"/>
                <a:gd name="T42" fmla="*/ 2147483646 w 82"/>
                <a:gd name="T43" fmla="*/ 0 h 46"/>
                <a:gd name="T44" fmla="*/ 2147483646 w 82"/>
                <a:gd name="T45" fmla="*/ 0 h 46"/>
                <a:gd name="T46" fmla="*/ 2147483646 w 82"/>
                <a:gd name="T47" fmla="*/ 2147483646 h 46"/>
                <a:gd name="T48" fmla="*/ 2147483646 w 82"/>
                <a:gd name="T49" fmla="*/ 2147483646 h 46"/>
                <a:gd name="T50" fmla="*/ 2147483646 w 82"/>
                <a:gd name="T51" fmla="*/ 2147483646 h 46"/>
                <a:gd name="T52" fmla="*/ 2147483646 w 82"/>
                <a:gd name="T53" fmla="*/ 2147483646 h 46"/>
                <a:gd name="T54" fmla="*/ 2147483646 w 82"/>
                <a:gd name="T55" fmla="*/ 2147483646 h 46"/>
                <a:gd name="T56" fmla="*/ 2147483646 w 82"/>
                <a:gd name="T57" fmla="*/ 2147483646 h 46"/>
                <a:gd name="T58" fmla="*/ 2147483646 w 82"/>
                <a:gd name="T59" fmla="*/ 2147483646 h 46"/>
                <a:gd name="T60" fmla="*/ 2147483646 w 82"/>
                <a:gd name="T61" fmla="*/ 2147483646 h 46"/>
                <a:gd name="T62" fmla="*/ 2147483646 w 82"/>
                <a:gd name="T63" fmla="*/ 2147483646 h 46"/>
                <a:gd name="T64" fmla="*/ 2147483646 w 82"/>
                <a:gd name="T65" fmla="*/ 2147483646 h 46"/>
                <a:gd name="T66" fmla="*/ 2147483646 w 82"/>
                <a:gd name="T67" fmla="*/ 2147483646 h 46"/>
                <a:gd name="T68" fmla="*/ 2147483646 w 82"/>
                <a:gd name="T69" fmla="*/ 2147483646 h 46"/>
                <a:gd name="T70" fmla="*/ 2147483646 w 82"/>
                <a:gd name="T71" fmla="*/ 2147483646 h 46"/>
                <a:gd name="T72" fmla="*/ 2147483646 w 82"/>
                <a:gd name="T73" fmla="*/ 2147483646 h 46"/>
                <a:gd name="T74" fmla="*/ 2147483646 w 82"/>
                <a:gd name="T75" fmla="*/ 2147483646 h 46"/>
                <a:gd name="T76" fmla="*/ 2147483646 w 82"/>
                <a:gd name="T77" fmla="*/ 2147483646 h 46"/>
                <a:gd name="T78" fmla="*/ 2147483646 w 82"/>
                <a:gd name="T79" fmla="*/ 2147483646 h 46"/>
                <a:gd name="T80" fmla="*/ 2147483646 w 82"/>
                <a:gd name="T81" fmla="*/ 2147483646 h 46"/>
                <a:gd name="T82" fmla="*/ 2147483646 w 82"/>
                <a:gd name="T83" fmla="*/ 2147483646 h 46"/>
                <a:gd name="T84" fmla="*/ 2147483646 w 82"/>
                <a:gd name="T85" fmla="*/ 2147483646 h 46"/>
                <a:gd name="T86" fmla="*/ 2147483646 w 82"/>
                <a:gd name="T87" fmla="*/ 2147483646 h 46"/>
                <a:gd name="T88" fmla="*/ 2147483646 w 82"/>
                <a:gd name="T89" fmla="*/ 2147483646 h 46"/>
                <a:gd name="T90" fmla="*/ 2147483646 w 82"/>
                <a:gd name="T91" fmla="*/ 2147483646 h 46"/>
                <a:gd name="T92" fmla="*/ 2147483646 w 82"/>
                <a:gd name="T93" fmla="*/ 2147483646 h 46"/>
                <a:gd name="T94" fmla="*/ 2147483646 w 82"/>
                <a:gd name="T95" fmla="*/ 2147483646 h 46"/>
                <a:gd name="T96" fmla="*/ 2147483646 w 82"/>
                <a:gd name="T97" fmla="*/ 2147483646 h 46"/>
                <a:gd name="T98" fmla="*/ 2147483646 w 82"/>
                <a:gd name="T99" fmla="*/ 2147483646 h 46"/>
                <a:gd name="T100" fmla="*/ 2147483646 w 82"/>
                <a:gd name="T101" fmla="*/ 2147483646 h 46"/>
                <a:gd name="T102" fmla="*/ 2147483646 w 82"/>
                <a:gd name="T103" fmla="*/ 2147483646 h 46"/>
                <a:gd name="T104" fmla="*/ 2147483646 w 82"/>
                <a:gd name="T105" fmla="*/ 2147483646 h 46"/>
                <a:gd name="T106" fmla="*/ 2147483646 w 82"/>
                <a:gd name="T107" fmla="*/ 2147483646 h 46"/>
                <a:gd name="T108" fmla="*/ 2147483646 w 82"/>
                <a:gd name="T109" fmla="*/ 2147483646 h 46"/>
                <a:gd name="T110" fmla="*/ 2147483646 w 82"/>
                <a:gd name="T111" fmla="*/ 2147483646 h 46"/>
                <a:gd name="T112" fmla="*/ 2147483646 w 82"/>
                <a:gd name="T113" fmla="*/ 2147483646 h 4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2" h="46">
                  <a:moveTo>
                    <a:pt x="66" y="46"/>
                  </a:moveTo>
                  <a:cubicBezTo>
                    <a:pt x="57" y="46"/>
                    <a:pt x="50" y="38"/>
                    <a:pt x="50" y="30"/>
                  </a:cubicBezTo>
                  <a:cubicBezTo>
                    <a:pt x="50" y="25"/>
                    <a:pt x="52" y="21"/>
                    <a:pt x="55" y="18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2"/>
                    <a:pt x="39" y="32"/>
                    <a:pt x="39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0" y="40"/>
                    <a:pt x="24" y="46"/>
                    <a:pt x="16" y="46"/>
                  </a:cubicBezTo>
                  <a:cubicBezTo>
                    <a:pt x="7" y="46"/>
                    <a:pt x="0" y="38"/>
                    <a:pt x="0" y="30"/>
                  </a:cubicBezTo>
                  <a:cubicBezTo>
                    <a:pt x="0" y="21"/>
                    <a:pt x="7" y="14"/>
                    <a:pt x="16" y="14"/>
                  </a:cubicBezTo>
                  <a:cubicBezTo>
                    <a:pt x="19" y="14"/>
                    <a:pt x="21" y="14"/>
                    <a:pt x="23" y="16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8" y="6"/>
                    <a:pt x="19" y="4"/>
                    <a:pt x="20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9" y="0"/>
                    <a:pt x="50" y="1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4"/>
                    <a:pt x="64" y="14"/>
                    <a:pt x="66" y="14"/>
                  </a:cubicBezTo>
                  <a:cubicBezTo>
                    <a:pt x="75" y="14"/>
                    <a:pt x="82" y="21"/>
                    <a:pt x="82" y="30"/>
                  </a:cubicBezTo>
                  <a:cubicBezTo>
                    <a:pt x="82" y="38"/>
                    <a:pt x="75" y="46"/>
                    <a:pt x="66" y="46"/>
                  </a:cubicBezTo>
                  <a:close/>
                  <a:moveTo>
                    <a:pt x="16" y="32"/>
                  </a:moveTo>
                  <a:cubicBezTo>
                    <a:pt x="14" y="32"/>
                    <a:pt x="13" y="30"/>
                    <a:pt x="14" y="2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9" y="19"/>
                    <a:pt x="18" y="18"/>
                    <a:pt x="16" y="18"/>
                  </a:cubicBezTo>
                  <a:cubicBezTo>
                    <a:pt x="9" y="18"/>
                    <a:pt x="4" y="23"/>
                    <a:pt x="4" y="30"/>
                  </a:cubicBezTo>
                  <a:cubicBezTo>
                    <a:pt x="4" y="36"/>
                    <a:pt x="9" y="41"/>
                    <a:pt x="16" y="41"/>
                  </a:cubicBezTo>
                  <a:cubicBezTo>
                    <a:pt x="21" y="41"/>
                    <a:pt x="26" y="37"/>
                    <a:pt x="27" y="32"/>
                  </a:cubicBezTo>
                  <a:lnTo>
                    <a:pt x="16" y="32"/>
                  </a:lnTo>
                  <a:close/>
                  <a:moveTo>
                    <a:pt x="27" y="27"/>
                  </a:moveTo>
                  <a:cubicBezTo>
                    <a:pt x="27" y="25"/>
                    <a:pt x="26" y="23"/>
                    <a:pt x="24" y="22"/>
                  </a:cubicBezTo>
                  <a:cubicBezTo>
                    <a:pt x="20" y="27"/>
                    <a:pt x="20" y="27"/>
                    <a:pt x="20" y="27"/>
                  </a:cubicBezTo>
                  <a:lnTo>
                    <a:pt x="27" y="27"/>
                  </a:lnTo>
                  <a:close/>
                  <a:moveTo>
                    <a:pt x="48" y="14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21"/>
                    <a:pt x="31" y="24"/>
                    <a:pt x="32" y="27"/>
                  </a:cubicBezTo>
                  <a:cubicBezTo>
                    <a:pt x="37" y="27"/>
                    <a:pt x="37" y="27"/>
                    <a:pt x="37" y="27"/>
                  </a:cubicBezTo>
                  <a:lnTo>
                    <a:pt x="48" y="14"/>
                  </a:lnTo>
                  <a:close/>
                  <a:moveTo>
                    <a:pt x="66" y="18"/>
                  </a:moveTo>
                  <a:cubicBezTo>
                    <a:pt x="64" y="18"/>
                    <a:pt x="63" y="19"/>
                    <a:pt x="62" y="19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9" y="29"/>
                    <a:pt x="68" y="31"/>
                    <a:pt x="67" y="31"/>
                  </a:cubicBezTo>
                  <a:cubicBezTo>
                    <a:pt x="67" y="32"/>
                    <a:pt x="66" y="32"/>
                    <a:pt x="66" y="32"/>
                  </a:cubicBezTo>
                  <a:cubicBezTo>
                    <a:pt x="65" y="32"/>
                    <a:pt x="65" y="32"/>
                    <a:pt x="64" y="31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6" y="24"/>
                    <a:pt x="55" y="26"/>
                    <a:pt x="55" y="30"/>
                  </a:cubicBezTo>
                  <a:cubicBezTo>
                    <a:pt x="55" y="36"/>
                    <a:pt x="60" y="41"/>
                    <a:pt x="66" y="41"/>
                  </a:cubicBezTo>
                  <a:cubicBezTo>
                    <a:pt x="72" y="41"/>
                    <a:pt x="77" y="36"/>
                    <a:pt x="77" y="30"/>
                  </a:cubicBezTo>
                  <a:cubicBezTo>
                    <a:pt x="77" y="23"/>
                    <a:pt x="72" y="18"/>
                    <a:pt x="66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0" name="Freeform 27"/>
            <p:cNvSpPr>
              <a:spLocks noEditPoints="1"/>
            </p:cNvSpPr>
            <p:nvPr/>
          </p:nvSpPr>
          <p:spPr bwMode="auto">
            <a:xfrm>
              <a:off x="10150738" y="4199882"/>
              <a:ext cx="362014" cy="362014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0 w 64"/>
                <a:gd name="T25" fmla="*/ 2147483646 h 64"/>
                <a:gd name="T26" fmla="*/ 0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0 w 64"/>
                <a:gd name="T63" fmla="*/ 2147483646 h 64"/>
                <a:gd name="T64" fmla="*/ 0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2147483646 w 64"/>
                <a:gd name="T91" fmla="*/ 2147483646 h 64"/>
                <a:gd name="T92" fmla="*/ 2147483646 w 64"/>
                <a:gd name="T93" fmla="*/ 2147483646 h 64"/>
                <a:gd name="T94" fmla="*/ 2147483646 w 64"/>
                <a:gd name="T95" fmla="*/ 2147483646 h 64"/>
                <a:gd name="T96" fmla="*/ 2147483646 w 64"/>
                <a:gd name="T97" fmla="*/ 0 h 64"/>
                <a:gd name="T98" fmla="*/ 2147483646 w 64"/>
                <a:gd name="T99" fmla="*/ 2147483646 h 64"/>
                <a:gd name="T100" fmla="*/ 2147483646 w 64"/>
                <a:gd name="T101" fmla="*/ 2147483646 h 64"/>
                <a:gd name="T102" fmla="*/ 2147483646 w 64"/>
                <a:gd name="T103" fmla="*/ 2147483646 h 64"/>
                <a:gd name="T104" fmla="*/ 2147483646 w 64"/>
                <a:gd name="T105" fmla="*/ 2147483646 h 64"/>
                <a:gd name="T106" fmla="*/ 2147483646 w 64"/>
                <a:gd name="T107" fmla="*/ 0 h 64"/>
                <a:gd name="T108" fmla="*/ 2147483646 w 64"/>
                <a:gd name="T109" fmla="*/ 2147483646 h 64"/>
                <a:gd name="T110" fmla="*/ 2147483646 w 64"/>
                <a:gd name="T111" fmla="*/ 2147483646 h 64"/>
                <a:gd name="T112" fmla="*/ 2147483646 w 64"/>
                <a:gd name="T113" fmla="*/ 2147483646 h 64"/>
                <a:gd name="T114" fmla="*/ 2147483646 w 64"/>
                <a:gd name="T115" fmla="*/ 2147483646 h 64"/>
                <a:gd name="T116" fmla="*/ 2147483646 w 64"/>
                <a:gd name="T117" fmla="*/ 0 h 64"/>
                <a:gd name="T118" fmla="*/ 2147483646 w 64"/>
                <a:gd name="T119" fmla="*/ 2147483646 h 64"/>
                <a:gd name="T120" fmla="*/ 2147483646 w 64"/>
                <a:gd name="T121" fmla="*/ 2147483646 h 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" h="64">
                  <a:moveTo>
                    <a:pt x="64" y="45"/>
                  </a:moveTo>
                  <a:cubicBezTo>
                    <a:pt x="62" y="45"/>
                    <a:pt x="61" y="45"/>
                    <a:pt x="60" y="44"/>
                  </a:cubicBezTo>
                  <a:cubicBezTo>
                    <a:pt x="58" y="42"/>
                    <a:pt x="57" y="41"/>
                    <a:pt x="53" y="41"/>
                  </a:cubicBezTo>
                  <a:cubicBezTo>
                    <a:pt x="50" y="41"/>
                    <a:pt x="48" y="42"/>
                    <a:pt x="46" y="44"/>
                  </a:cubicBezTo>
                  <a:cubicBezTo>
                    <a:pt x="45" y="45"/>
                    <a:pt x="44" y="45"/>
                    <a:pt x="42" y="45"/>
                  </a:cubicBezTo>
                  <a:cubicBezTo>
                    <a:pt x="41" y="45"/>
                    <a:pt x="40" y="45"/>
                    <a:pt x="39" y="44"/>
                  </a:cubicBezTo>
                  <a:cubicBezTo>
                    <a:pt x="37" y="42"/>
                    <a:pt x="35" y="41"/>
                    <a:pt x="32" y="41"/>
                  </a:cubicBezTo>
                  <a:cubicBezTo>
                    <a:pt x="28" y="41"/>
                    <a:pt x="26" y="42"/>
                    <a:pt x="25" y="44"/>
                  </a:cubicBezTo>
                  <a:cubicBezTo>
                    <a:pt x="24" y="45"/>
                    <a:pt x="23" y="45"/>
                    <a:pt x="21" y="45"/>
                  </a:cubicBezTo>
                  <a:cubicBezTo>
                    <a:pt x="19" y="45"/>
                    <a:pt x="18" y="45"/>
                    <a:pt x="17" y="44"/>
                  </a:cubicBezTo>
                  <a:cubicBezTo>
                    <a:pt x="16" y="42"/>
                    <a:pt x="14" y="41"/>
                    <a:pt x="10" y="41"/>
                  </a:cubicBezTo>
                  <a:cubicBezTo>
                    <a:pt x="7" y="41"/>
                    <a:pt x="5" y="42"/>
                    <a:pt x="4" y="44"/>
                  </a:cubicBezTo>
                  <a:cubicBezTo>
                    <a:pt x="2" y="45"/>
                    <a:pt x="2" y="45"/>
                    <a:pt x="0" y="4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5"/>
                    <a:pt x="3" y="32"/>
                    <a:pt x="7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61" y="32"/>
                    <a:pt x="64" y="35"/>
                    <a:pt x="64" y="39"/>
                  </a:cubicBezTo>
                  <a:lnTo>
                    <a:pt x="64" y="45"/>
                  </a:lnTo>
                  <a:close/>
                  <a:moveTo>
                    <a:pt x="64" y="64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3" y="50"/>
                    <a:pt x="5" y="48"/>
                    <a:pt x="7" y="47"/>
                  </a:cubicBezTo>
                  <a:cubicBezTo>
                    <a:pt x="8" y="46"/>
                    <a:pt x="9" y="45"/>
                    <a:pt x="10" y="45"/>
                  </a:cubicBezTo>
                  <a:cubicBezTo>
                    <a:pt x="12" y="45"/>
                    <a:pt x="13" y="46"/>
                    <a:pt x="14" y="47"/>
                  </a:cubicBezTo>
                  <a:cubicBezTo>
                    <a:pt x="16" y="48"/>
                    <a:pt x="18" y="50"/>
                    <a:pt x="21" y="50"/>
                  </a:cubicBezTo>
                  <a:cubicBezTo>
                    <a:pt x="25" y="50"/>
                    <a:pt x="26" y="48"/>
                    <a:pt x="28" y="47"/>
                  </a:cubicBezTo>
                  <a:cubicBezTo>
                    <a:pt x="29" y="46"/>
                    <a:pt x="30" y="45"/>
                    <a:pt x="32" y="45"/>
                  </a:cubicBezTo>
                  <a:cubicBezTo>
                    <a:pt x="34" y="45"/>
                    <a:pt x="34" y="46"/>
                    <a:pt x="36" y="47"/>
                  </a:cubicBezTo>
                  <a:cubicBezTo>
                    <a:pt x="37" y="48"/>
                    <a:pt x="39" y="50"/>
                    <a:pt x="42" y="50"/>
                  </a:cubicBezTo>
                  <a:cubicBezTo>
                    <a:pt x="46" y="50"/>
                    <a:pt x="48" y="48"/>
                    <a:pt x="49" y="47"/>
                  </a:cubicBezTo>
                  <a:cubicBezTo>
                    <a:pt x="50" y="46"/>
                    <a:pt x="51" y="45"/>
                    <a:pt x="53" y="45"/>
                  </a:cubicBezTo>
                  <a:cubicBezTo>
                    <a:pt x="55" y="45"/>
                    <a:pt x="56" y="46"/>
                    <a:pt x="57" y="47"/>
                  </a:cubicBezTo>
                  <a:cubicBezTo>
                    <a:pt x="58" y="48"/>
                    <a:pt x="60" y="50"/>
                    <a:pt x="64" y="50"/>
                  </a:cubicBezTo>
                  <a:lnTo>
                    <a:pt x="64" y="64"/>
                  </a:lnTo>
                  <a:close/>
                  <a:moveTo>
                    <a:pt x="13" y="13"/>
                  </a:moveTo>
                  <a:cubicBezTo>
                    <a:pt x="11" y="13"/>
                    <a:pt x="9" y="11"/>
                    <a:pt x="9" y="9"/>
                  </a:cubicBezTo>
                  <a:cubicBezTo>
                    <a:pt x="9" y="4"/>
                    <a:pt x="13" y="6"/>
                    <a:pt x="13" y="0"/>
                  </a:cubicBezTo>
                  <a:cubicBezTo>
                    <a:pt x="15" y="0"/>
                    <a:pt x="18" y="4"/>
                    <a:pt x="18" y="8"/>
                  </a:cubicBezTo>
                  <a:cubicBezTo>
                    <a:pt x="18" y="12"/>
                    <a:pt x="16" y="13"/>
                    <a:pt x="13" y="13"/>
                  </a:cubicBezTo>
                  <a:close/>
                  <a:moveTo>
                    <a:pt x="32" y="13"/>
                  </a:moveTo>
                  <a:cubicBezTo>
                    <a:pt x="29" y="13"/>
                    <a:pt x="27" y="11"/>
                    <a:pt x="27" y="9"/>
                  </a:cubicBezTo>
                  <a:cubicBezTo>
                    <a:pt x="27" y="4"/>
                    <a:pt x="32" y="6"/>
                    <a:pt x="32" y="0"/>
                  </a:cubicBezTo>
                  <a:cubicBezTo>
                    <a:pt x="33" y="0"/>
                    <a:pt x="36" y="4"/>
                    <a:pt x="36" y="8"/>
                  </a:cubicBezTo>
                  <a:cubicBezTo>
                    <a:pt x="36" y="12"/>
                    <a:pt x="34" y="13"/>
                    <a:pt x="32" y="13"/>
                  </a:cubicBezTo>
                  <a:close/>
                  <a:moveTo>
                    <a:pt x="50" y="13"/>
                  </a:moveTo>
                  <a:cubicBezTo>
                    <a:pt x="47" y="13"/>
                    <a:pt x="45" y="11"/>
                    <a:pt x="45" y="9"/>
                  </a:cubicBezTo>
                  <a:cubicBezTo>
                    <a:pt x="45" y="4"/>
                    <a:pt x="50" y="6"/>
                    <a:pt x="50" y="0"/>
                  </a:cubicBezTo>
                  <a:cubicBezTo>
                    <a:pt x="52" y="0"/>
                    <a:pt x="55" y="4"/>
                    <a:pt x="55" y="8"/>
                  </a:cubicBezTo>
                  <a:cubicBezTo>
                    <a:pt x="55" y="12"/>
                    <a:pt x="53" y="13"/>
                    <a:pt x="50" y="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1" name="Freeform 28"/>
            <p:cNvSpPr>
              <a:spLocks noEditPoints="1"/>
            </p:cNvSpPr>
            <p:nvPr/>
          </p:nvSpPr>
          <p:spPr bwMode="auto">
            <a:xfrm>
              <a:off x="10963317" y="4223322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0 w 55"/>
                <a:gd name="T7" fmla="*/ 2147483646 h 55"/>
                <a:gd name="T8" fmla="*/ 0 w 55"/>
                <a:gd name="T9" fmla="*/ 2147483646 h 55"/>
                <a:gd name="T10" fmla="*/ 2147483646 w 55"/>
                <a:gd name="T11" fmla="*/ 0 h 55"/>
                <a:gd name="T12" fmla="*/ 2147483646 w 55"/>
                <a:gd name="T13" fmla="*/ 0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2147483646 w 55"/>
                <a:gd name="T57" fmla="*/ 2147483646 h 55"/>
                <a:gd name="T58" fmla="*/ 2147483646 w 55"/>
                <a:gd name="T59" fmla="*/ 2147483646 h 55"/>
                <a:gd name="T60" fmla="*/ 2147483646 w 55"/>
                <a:gd name="T61" fmla="*/ 2147483646 h 55"/>
                <a:gd name="T62" fmla="*/ 2147483646 w 55"/>
                <a:gd name="T63" fmla="*/ 2147483646 h 55"/>
                <a:gd name="T64" fmla="*/ 2147483646 w 55"/>
                <a:gd name="T65" fmla="*/ 2147483646 h 55"/>
                <a:gd name="T66" fmla="*/ 2147483646 w 55"/>
                <a:gd name="T67" fmla="*/ 2147483646 h 55"/>
                <a:gd name="T68" fmla="*/ 2147483646 w 55"/>
                <a:gd name="T69" fmla="*/ 2147483646 h 55"/>
                <a:gd name="T70" fmla="*/ 2147483646 w 55"/>
                <a:gd name="T71" fmla="*/ 2147483646 h 55"/>
                <a:gd name="T72" fmla="*/ 2147483646 w 55"/>
                <a:gd name="T73" fmla="*/ 2147483646 h 55"/>
                <a:gd name="T74" fmla="*/ 2147483646 w 55"/>
                <a:gd name="T75" fmla="*/ 2147483646 h 55"/>
                <a:gd name="T76" fmla="*/ 2147483646 w 55"/>
                <a:gd name="T77" fmla="*/ 2147483646 h 55"/>
                <a:gd name="T78" fmla="*/ 2147483646 w 55"/>
                <a:gd name="T79" fmla="*/ 2147483646 h 55"/>
                <a:gd name="T80" fmla="*/ 2147483646 w 55"/>
                <a:gd name="T81" fmla="*/ 2147483646 h 55"/>
                <a:gd name="T82" fmla="*/ 2147483646 w 55"/>
                <a:gd name="T83" fmla="*/ 2147483646 h 55"/>
                <a:gd name="T84" fmla="*/ 2147483646 w 55"/>
                <a:gd name="T85" fmla="*/ 2147483646 h 55"/>
                <a:gd name="T86" fmla="*/ 2147483646 w 55"/>
                <a:gd name="T87" fmla="*/ 2147483646 h 55"/>
                <a:gd name="T88" fmla="*/ 2147483646 w 55"/>
                <a:gd name="T89" fmla="*/ 2147483646 h 55"/>
                <a:gd name="T90" fmla="*/ 2147483646 w 55"/>
                <a:gd name="T91" fmla="*/ 2147483646 h 5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5" h="55">
                  <a:moveTo>
                    <a:pt x="55" y="45"/>
                  </a:moveTo>
                  <a:cubicBezTo>
                    <a:pt x="55" y="51"/>
                    <a:pt x="50" y="55"/>
                    <a:pt x="44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1"/>
                    <a:pt x="0" y="4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1"/>
                  </a:cubicBezTo>
                  <a:lnTo>
                    <a:pt x="55" y="45"/>
                  </a:lnTo>
                  <a:close/>
                  <a:moveTo>
                    <a:pt x="45" y="12"/>
                  </a:moveTo>
                  <a:cubicBezTo>
                    <a:pt x="44" y="10"/>
                    <a:pt x="41" y="9"/>
                    <a:pt x="39" y="8"/>
                  </a:cubicBezTo>
                  <a:cubicBezTo>
                    <a:pt x="34" y="7"/>
                    <a:pt x="28" y="7"/>
                    <a:pt x="22" y="7"/>
                  </a:cubicBezTo>
                  <a:cubicBezTo>
                    <a:pt x="19" y="7"/>
                    <a:pt x="16" y="8"/>
                    <a:pt x="14" y="9"/>
                  </a:cubicBezTo>
                  <a:cubicBezTo>
                    <a:pt x="12" y="9"/>
                    <a:pt x="9" y="10"/>
                    <a:pt x="9" y="13"/>
                  </a:cubicBezTo>
                  <a:cubicBezTo>
                    <a:pt x="10" y="18"/>
                    <a:pt x="11" y="23"/>
                    <a:pt x="12" y="29"/>
                  </a:cubicBezTo>
                  <a:cubicBezTo>
                    <a:pt x="12" y="30"/>
                    <a:pt x="12" y="32"/>
                    <a:pt x="13" y="33"/>
                  </a:cubicBezTo>
                  <a:cubicBezTo>
                    <a:pt x="16" y="35"/>
                    <a:pt x="20" y="36"/>
                    <a:pt x="23" y="37"/>
                  </a:cubicBezTo>
                  <a:cubicBezTo>
                    <a:pt x="29" y="37"/>
                    <a:pt x="34" y="37"/>
                    <a:pt x="39" y="34"/>
                  </a:cubicBezTo>
                  <a:cubicBezTo>
                    <a:pt x="40" y="34"/>
                    <a:pt x="42" y="33"/>
                    <a:pt x="42" y="31"/>
                  </a:cubicBezTo>
                  <a:cubicBezTo>
                    <a:pt x="43" y="25"/>
                    <a:pt x="44" y="20"/>
                    <a:pt x="45" y="14"/>
                  </a:cubicBezTo>
                  <a:cubicBezTo>
                    <a:pt x="45" y="13"/>
                    <a:pt x="45" y="12"/>
                    <a:pt x="45" y="12"/>
                  </a:cubicBezTo>
                  <a:close/>
                  <a:moveTo>
                    <a:pt x="40" y="36"/>
                  </a:moveTo>
                  <a:cubicBezTo>
                    <a:pt x="33" y="41"/>
                    <a:pt x="22" y="41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9"/>
                    <a:pt x="14" y="42"/>
                    <a:pt x="15" y="44"/>
                  </a:cubicBezTo>
                  <a:cubicBezTo>
                    <a:pt x="16" y="47"/>
                    <a:pt x="20" y="48"/>
                    <a:pt x="22" y="48"/>
                  </a:cubicBezTo>
                  <a:cubicBezTo>
                    <a:pt x="27" y="49"/>
                    <a:pt x="33" y="49"/>
                    <a:pt x="38" y="46"/>
                  </a:cubicBezTo>
                  <a:cubicBezTo>
                    <a:pt x="40" y="45"/>
                    <a:pt x="40" y="41"/>
                    <a:pt x="41" y="39"/>
                  </a:cubicBezTo>
                  <a:cubicBezTo>
                    <a:pt x="41" y="38"/>
                    <a:pt x="41" y="37"/>
                    <a:pt x="40" y="36"/>
                  </a:cubicBezTo>
                  <a:close/>
                  <a:moveTo>
                    <a:pt x="33" y="14"/>
                  </a:moveTo>
                  <a:cubicBezTo>
                    <a:pt x="29" y="15"/>
                    <a:pt x="25" y="15"/>
                    <a:pt x="21" y="14"/>
                  </a:cubicBezTo>
                  <a:cubicBezTo>
                    <a:pt x="19" y="14"/>
                    <a:pt x="17" y="14"/>
                    <a:pt x="15" y="12"/>
                  </a:cubicBezTo>
                  <a:cubicBezTo>
                    <a:pt x="16" y="11"/>
                    <a:pt x="18" y="11"/>
                    <a:pt x="20" y="10"/>
                  </a:cubicBezTo>
                  <a:cubicBezTo>
                    <a:pt x="25" y="9"/>
                    <a:pt x="29" y="10"/>
                    <a:pt x="34" y="10"/>
                  </a:cubicBezTo>
                  <a:cubicBezTo>
                    <a:pt x="36" y="11"/>
                    <a:pt x="38" y="11"/>
                    <a:pt x="39" y="12"/>
                  </a:cubicBezTo>
                  <a:cubicBezTo>
                    <a:pt x="37" y="14"/>
                    <a:pt x="35" y="14"/>
                    <a:pt x="33" y="14"/>
                  </a:cubicBezTo>
                  <a:close/>
                  <a:moveTo>
                    <a:pt x="28" y="33"/>
                  </a:moveTo>
                  <a:cubicBezTo>
                    <a:pt x="25" y="33"/>
                    <a:pt x="22" y="30"/>
                    <a:pt x="21" y="27"/>
                  </a:cubicBezTo>
                  <a:cubicBezTo>
                    <a:pt x="21" y="25"/>
                    <a:pt x="23" y="23"/>
                    <a:pt x="25" y="22"/>
                  </a:cubicBezTo>
                  <a:cubicBezTo>
                    <a:pt x="28" y="20"/>
                    <a:pt x="32" y="23"/>
                    <a:pt x="33" y="26"/>
                  </a:cubicBezTo>
                  <a:cubicBezTo>
                    <a:pt x="33" y="29"/>
                    <a:pt x="31" y="32"/>
                    <a:pt x="28" y="33"/>
                  </a:cubicBezTo>
                  <a:close/>
                  <a:moveTo>
                    <a:pt x="26" y="24"/>
                  </a:moveTo>
                  <a:cubicBezTo>
                    <a:pt x="24" y="25"/>
                    <a:pt x="24" y="29"/>
                    <a:pt x="26" y="30"/>
                  </a:cubicBezTo>
                  <a:cubicBezTo>
                    <a:pt x="28" y="31"/>
                    <a:pt x="30" y="29"/>
                    <a:pt x="30" y="27"/>
                  </a:cubicBezTo>
                  <a:cubicBezTo>
                    <a:pt x="30" y="25"/>
                    <a:pt x="28" y="23"/>
                    <a:pt x="26" y="2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2" name="Freeform 29"/>
            <p:cNvSpPr>
              <a:spLocks noEditPoints="1"/>
            </p:cNvSpPr>
            <p:nvPr/>
          </p:nvSpPr>
          <p:spPr bwMode="auto">
            <a:xfrm>
              <a:off x="11775896" y="4199882"/>
              <a:ext cx="359411" cy="362014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0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0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2147483646 w 64"/>
                <a:gd name="T91" fmla="*/ 2147483646 h 64"/>
                <a:gd name="T92" fmla="*/ 2147483646 w 64"/>
                <a:gd name="T93" fmla="*/ 2147483646 h 64"/>
                <a:gd name="T94" fmla="*/ 2147483646 w 64"/>
                <a:gd name="T95" fmla="*/ 2147483646 h 64"/>
                <a:gd name="T96" fmla="*/ 2147483646 w 64"/>
                <a:gd name="T97" fmla="*/ 2147483646 h 64"/>
                <a:gd name="T98" fmla="*/ 2147483646 w 64"/>
                <a:gd name="T99" fmla="*/ 2147483646 h 64"/>
                <a:gd name="T100" fmla="*/ 2147483646 w 64"/>
                <a:gd name="T101" fmla="*/ 2147483646 h 64"/>
                <a:gd name="T102" fmla="*/ 2147483646 w 64"/>
                <a:gd name="T103" fmla="*/ 2147483646 h 64"/>
                <a:gd name="T104" fmla="*/ 2147483646 w 64"/>
                <a:gd name="T105" fmla="*/ 2147483646 h 64"/>
                <a:gd name="T106" fmla="*/ 2147483646 w 64"/>
                <a:gd name="T107" fmla="*/ 2147483646 h 64"/>
                <a:gd name="T108" fmla="*/ 2147483646 w 64"/>
                <a:gd name="T109" fmla="*/ 2147483646 h 64"/>
                <a:gd name="T110" fmla="*/ 2147483646 w 64"/>
                <a:gd name="T111" fmla="*/ 2147483646 h 64"/>
                <a:gd name="T112" fmla="*/ 2147483646 w 64"/>
                <a:gd name="T113" fmla="*/ 2147483646 h 64"/>
                <a:gd name="T114" fmla="*/ 2147483646 w 64"/>
                <a:gd name="T115" fmla="*/ 2147483646 h 64"/>
                <a:gd name="T116" fmla="*/ 2147483646 w 64"/>
                <a:gd name="T117" fmla="*/ 2147483646 h 64"/>
                <a:gd name="T118" fmla="*/ 2147483646 w 64"/>
                <a:gd name="T119" fmla="*/ 2147483646 h 64"/>
                <a:gd name="T120" fmla="*/ 2147483646 w 64"/>
                <a:gd name="T121" fmla="*/ 2147483646 h 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4" h="64">
                  <a:moveTo>
                    <a:pt x="55" y="10"/>
                  </a:moveTo>
                  <a:cubicBezTo>
                    <a:pt x="47" y="18"/>
                    <a:pt x="47" y="18"/>
                    <a:pt x="47" y="18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2"/>
                    <a:pt x="50" y="23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9" y="30"/>
                    <a:pt x="50" y="34"/>
                    <a:pt x="50" y="39"/>
                  </a:cubicBezTo>
                  <a:cubicBezTo>
                    <a:pt x="50" y="52"/>
                    <a:pt x="39" y="64"/>
                    <a:pt x="25" y="64"/>
                  </a:cubicBezTo>
                  <a:cubicBezTo>
                    <a:pt x="11" y="64"/>
                    <a:pt x="0" y="52"/>
                    <a:pt x="0" y="39"/>
                  </a:cubicBezTo>
                  <a:cubicBezTo>
                    <a:pt x="0" y="25"/>
                    <a:pt x="11" y="13"/>
                    <a:pt x="25" y="13"/>
                  </a:cubicBezTo>
                  <a:cubicBezTo>
                    <a:pt x="29" y="13"/>
                    <a:pt x="34" y="15"/>
                    <a:pt x="37" y="17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3"/>
                    <a:pt x="42" y="13"/>
                    <a:pt x="43" y="14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54" y="8"/>
                    <a:pt x="54" y="8"/>
                    <a:pt x="54" y="8"/>
                  </a:cubicBezTo>
                  <a:lnTo>
                    <a:pt x="55" y="10"/>
                  </a:lnTo>
                  <a:close/>
                  <a:moveTo>
                    <a:pt x="17" y="20"/>
                  </a:moveTo>
                  <a:cubicBezTo>
                    <a:pt x="12" y="22"/>
                    <a:pt x="8" y="26"/>
                    <a:pt x="6" y="31"/>
                  </a:cubicBezTo>
                  <a:cubicBezTo>
                    <a:pt x="5" y="32"/>
                    <a:pt x="6" y="33"/>
                    <a:pt x="7" y="34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9" y="34"/>
                    <a:pt x="10" y="33"/>
                    <a:pt x="10" y="33"/>
                  </a:cubicBezTo>
                  <a:cubicBezTo>
                    <a:pt x="12" y="29"/>
                    <a:pt x="15" y="25"/>
                    <a:pt x="19" y="24"/>
                  </a:cubicBezTo>
                  <a:cubicBezTo>
                    <a:pt x="20" y="23"/>
                    <a:pt x="21" y="22"/>
                    <a:pt x="20" y="21"/>
                  </a:cubicBezTo>
                  <a:cubicBezTo>
                    <a:pt x="20" y="20"/>
                    <a:pt x="18" y="19"/>
                    <a:pt x="17" y="20"/>
                  </a:cubicBezTo>
                  <a:close/>
                  <a:moveTo>
                    <a:pt x="53" y="6"/>
                  </a:moveTo>
                  <a:cubicBezTo>
                    <a:pt x="53" y="6"/>
                    <a:pt x="53" y="6"/>
                    <a:pt x="52" y="6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49" y="2"/>
                    <a:pt x="49" y="1"/>
                  </a:cubicBezTo>
                  <a:cubicBezTo>
                    <a:pt x="50" y="1"/>
                    <a:pt x="50" y="1"/>
                    <a:pt x="51" y="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5"/>
                    <a:pt x="55" y="6"/>
                    <a:pt x="54" y="6"/>
                  </a:cubicBezTo>
                  <a:cubicBezTo>
                    <a:pt x="54" y="6"/>
                    <a:pt x="54" y="6"/>
                    <a:pt x="53" y="6"/>
                  </a:cubicBezTo>
                  <a:close/>
                  <a:moveTo>
                    <a:pt x="57" y="4"/>
                  </a:moveTo>
                  <a:cubicBezTo>
                    <a:pt x="57" y="5"/>
                    <a:pt x="56" y="5"/>
                    <a:pt x="56" y="5"/>
                  </a:cubicBezTo>
                  <a:cubicBezTo>
                    <a:pt x="55" y="5"/>
                    <a:pt x="55" y="5"/>
                    <a:pt x="55" y="4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0"/>
                    <a:pt x="55" y="0"/>
                    <a:pt x="56" y="0"/>
                  </a:cubicBezTo>
                  <a:cubicBezTo>
                    <a:pt x="56" y="0"/>
                    <a:pt x="57" y="0"/>
                    <a:pt x="57" y="1"/>
                  </a:cubicBezTo>
                  <a:lnTo>
                    <a:pt x="57" y="4"/>
                  </a:lnTo>
                  <a:close/>
                  <a:moveTo>
                    <a:pt x="59" y="6"/>
                  </a:moveTo>
                  <a:cubicBezTo>
                    <a:pt x="59" y="6"/>
                    <a:pt x="59" y="6"/>
                    <a:pt x="58" y="6"/>
                  </a:cubicBezTo>
                  <a:cubicBezTo>
                    <a:pt x="58" y="6"/>
                    <a:pt x="58" y="6"/>
                    <a:pt x="57" y="6"/>
                  </a:cubicBezTo>
                  <a:cubicBezTo>
                    <a:pt x="57" y="6"/>
                    <a:pt x="57" y="5"/>
                    <a:pt x="57" y="4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2" y="1"/>
                    <a:pt x="62" y="1"/>
                  </a:cubicBezTo>
                  <a:cubicBezTo>
                    <a:pt x="63" y="2"/>
                    <a:pt x="63" y="2"/>
                    <a:pt x="62" y="3"/>
                  </a:cubicBezTo>
                  <a:lnTo>
                    <a:pt x="59" y="6"/>
                  </a:lnTo>
                  <a:close/>
                  <a:moveTo>
                    <a:pt x="61" y="15"/>
                  </a:moveTo>
                  <a:cubicBezTo>
                    <a:pt x="61" y="15"/>
                    <a:pt x="61" y="15"/>
                    <a:pt x="61" y="14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0"/>
                    <a:pt x="57" y="9"/>
                  </a:cubicBezTo>
                  <a:cubicBezTo>
                    <a:pt x="58" y="9"/>
                    <a:pt x="59" y="9"/>
                    <a:pt x="59" y="9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4"/>
                    <a:pt x="62" y="14"/>
                  </a:cubicBezTo>
                  <a:cubicBezTo>
                    <a:pt x="62" y="15"/>
                    <a:pt x="62" y="15"/>
                    <a:pt x="61" y="15"/>
                  </a:cubicBezTo>
                  <a:close/>
                  <a:moveTo>
                    <a:pt x="63" y="9"/>
                  </a:moveTo>
                  <a:cubicBezTo>
                    <a:pt x="59" y="9"/>
                    <a:pt x="59" y="9"/>
                    <a:pt x="59" y="9"/>
                  </a:cubicBezTo>
                  <a:cubicBezTo>
                    <a:pt x="59" y="9"/>
                    <a:pt x="58" y="8"/>
                    <a:pt x="58" y="8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4" y="7"/>
                    <a:pt x="64" y="8"/>
                  </a:cubicBezTo>
                  <a:cubicBezTo>
                    <a:pt x="64" y="8"/>
                    <a:pt x="63" y="9"/>
                    <a:pt x="63" y="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3" name="Freeform 30"/>
            <p:cNvSpPr>
              <a:spLocks/>
            </p:cNvSpPr>
            <p:nvPr/>
          </p:nvSpPr>
          <p:spPr bwMode="auto">
            <a:xfrm>
              <a:off x="12585869" y="4223322"/>
              <a:ext cx="255234" cy="304715"/>
            </a:xfrm>
            <a:custGeom>
              <a:avLst/>
              <a:gdLst>
                <a:gd name="T0" fmla="*/ 2147483646 w 45"/>
                <a:gd name="T1" fmla="*/ 2147483646 h 54"/>
                <a:gd name="T2" fmla="*/ 2147483646 w 45"/>
                <a:gd name="T3" fmla="*/ 2147483646 h 54"/>
                <a:gd name="T4" fmla="*/ 2147483646 w 45"/>
                <a:gd name="T5" fmla="*/ 2147483646 h 54"/>
                <a:gd name="T6" fmla="*/ 2147483646 w 45"/>
                <a:gd name="T7" fmla="*/ 2147483646 h 54"/>
                <a:gd name="T8" fmla="*/ 2147483646 w 45"/>
                <a:gd name="T9" fmla="*/ 2147483646 h 54"/>
                <a:gd name="T10" fmla="*/ 2147483646 w 45"/>
                <a:gd name="T11" fmla="*/ 2147483646 h 54"/>
                <a:gd name="T12" fmla="*/ 2147483646 w 45"/>
                <a:gd name="T13" fmla="*/ 2147483646 h 54"/>
                <a:gd name="T14" fmla="*/ 2147483646 w 45"/>
                <a:gd name="T15" fmla="*/ 2147483646 h 54"/>
                <a:gd name="T16" fmla="*/ 2147483646 w 45"/>
                <a:gd name="T17" fmla="*/ 2147483646 h 54"/>
                <a:gd name="T18" fmla="*/ 2147483646 w 45"/>
                <a:gd name="T19" fmla="*/ 2147483646 h 54"/>
                <a:gd name="T20" fmla="*/ 0 w 45"/>
                <a:gd name="T21" fmla="*/ 2147483646 h 54"/>
                <a:gd name="T22" fmla="*/ 0 w 45"/>
                <a:gd name="T23" fmla="*/ 2147483646 h 54"/>
                <a:gd name="T24" fmla="*/ 2147483646 w 45"/>
                <a:gd name="T25" fmla="*/ 2147483646 h 54"/>
                <a:gd name="T26" fmla="*/ 2147483646 w 45"/>
                <a:gd name="T27" fmla="*/ 0 h 54"/>
                <a:gd name="T28" fmla="*/ 2147483646 w 45"/>
                <a:gd name="T29" fmla="*/ 0 h 54"/>
                <a:gd name="T30" fmla="*/ 2147483646 w 45"/>
                <a:gd name="T31" fmla="*/ 2147483646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" h="54">
                  <a:moveTo>
                    <a:pt x="43" y="1"/>
                  </a:moveTo>
                  <a:cubicBezTo>
                    <a:pt x="44" y="1"/>
                    <a:pt x="45" y="3"/>
                    <a:pt x="45" y="4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2"/>
                    <a:pt x="44" y="53"/>
                    <a:pt x="43" y="54"/>
                  </a:cubicBezTo>
                  <a:cubicBezTo>
                    <a:pt x="42" y="54"/>
                    <a:pt x="42" y="54"/>
                    <a:pt x="41" y="54"/>
                  </a:cubicBezTo>
                  <a:cubicBezTo>
                    <a:pt x="40" y="54"/>
                    <a:pt x="39" y="54"/>
                    <a:pt x="38" y="53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4"/>
                    <a:pt x="5" y="54"/>
                    <a:pt x="4" y="54"/>
                  </a:cubicBezTo>
                  <a:cubicBezTo>
                    <a:pt x="3" y="54"/>
                    <a:pt x="3" y="54"/>
                    <a:pt x="2" y="54"/>
                  </a:cubicBezTo>
                  <a:cubicBezTo>
                    <a:pt x="1" y="53"/>
                    <a:pt x="0" y="52"/>
                    <a:pt x="0" y="5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40" y="0"/>
                    <a:pt x="41" y="0"/>
                  </a:cubicBezTo>
                  <a:cubicBezTo>
                    <a:pt x="42" y="0"/>
                    <a:pt x="42" y="0"/>
                    <a:pt x="4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4" name="Freeform 31"/>
            <p:cNvSpPr>
              <a:spLocks noEditPoints="1"/>
            </p:cNvSpPr>
            <p:nvPr/>
          </p:nvSpPr>
          <p:spPr bwMode="auto">
            <a:xfrm>
              <a:off x="13398448" y="4199882"/>
              <a:ext cx="359411" cy="309927"/>
            </a:xfrm>
            <a:custGeom>
              <a:avLst/>
              <a:gdLst>
                <a:gd name="T0" fmla="*/ 2147483646 w 64"/>
                <a:gd name="T1" fmla="*/ 2147483646 h 55"/>
                <a:gd name="T2" fmla="*/ 0 w 64"/>
                <a:gd name="T3" fmla="*/ 2147483646 h 55"/>
                <a:gd name="T4" fmla="*/ 0 w 64"/>
                <a:gd name="T5" fmla="*/ 2147483646 h 55"/>
                <a:gd name="T6" fmla="*/ 2147483646 w 64"/>
                <a:gd name="T7" fmla="*/ 2147483646 h 55"/>
                <a:gd name="T8" fmla="*/ 2147483646 w 64"/>
                <a:gd name="T9" fmla="*/ 2147483646 h 55"/>
                <a:gd name="T10" fmla="*/ 2147483646 w 64"/>
                <a:gd name="T11" fmla="*/ 2147483646 h 55"/>
                <a:gd name="T12" fmla="*/ 2147483646 w 64"/>
                <a:gd name="T13" fmla="*/ 0 h 55"/>
                <a:gd name="T14" fmla="*/ 2147483646 w 64"/>
                <a:gd name="T15" fmla="*/ 0 h 55"/>
                <a:gd name="T16" fmla="*/ 2147483646 w 64"/>
                <a:gd name="T17" fmla="*/ 2147483646 h 55"/>
                <a:gd name="T18" fmla="*/ 2147483646 w 64"/>
                <a:gd name="T19" fmla="*/ 2147483646 h 55"/>
                <a:gd name="T20" fmla="*/ 2147483646 w 64"/>
                <a:gd name="T21" fmla="*/ 2147483646 h 55"/>
                <a:gd name="T22" fmla="*/ 2147483646 w 64"/>
                <a:gd name="T23" fmla="*/ 2147483646 h 55"/>
                <a:gd name="T24" fmla="*/ 2147483646 w 64"/>
                <a:gd name="T25" fmla="*/ 2147483646 h 55"/>
                <a:gd name="T26" fmla="*/ 2147483646 w 64"/>
                <a:gd name="T27" fmla="*/ 2147483646 h 55"/>
                <a:gd name="T28" fmla="*/ 2147483646 w 64"/>
                <a:gd name="T29" fmla="*/ 2147483646 h 55"/>
                <a:gd name="T30" fmla="*/ 2147483646 w 64"/>
                <a:gd name="T31" fmla="*/ 2147483646 h 55"/>
                <a:gd name="T32" fmla="*/ 0 w 64"/>
                <a:gd name="T33" fmla="*/ 2147483646 h 55"/>
                <a:gd name="T34" fmla="*/ 0 w 64"/>
                <a:gd name="T35" fmla="*/ 2147483646 h 55"/>
                <a:gd name="T36" fmla="*/ 2147483646 w 64"/>
                <a:gd name="T37" fmla="*/ 2147483646 h 55"/>
                <a:gd name="T38" fmla="*/ 2147483646 w 64"/>
                <a:gd name="T39" fmla="*/ 2147483646 h 55"/>
                <a:gd name="T40" fmla="*/ 2147483646 w 64"/>
                <a:gd name="T41" fmla="*/ 2147483646 h 55"/>
                <a:gd name="T42" fmla="*/ 2147483646 w 64"/>
                <a:gd name="T43" fmla="*/ 2147483646 h 55"/>
                <a:gd name="T44" fmla="*/ 2147483646 w 64"/>
                <a:gd name="T45" fmla="*/ 2147483646 h 55"/>
                <a:gd name="T46" fmla="*/ 2147483646 w 64"/>
                <a:gd name="T47" fmla="*/ 2147483646 h 55"/>
                <a:gd name="T48" fmla="*/ 2147483646 w 64"/>
                <a:gd name="T49" fmla="*/ 2147483646 h 55"/>
                <a:gd name="T50" fmla="*/ 2147483646 w 64"/>
                <a:gd name="T51" fmla="*/ 2147483646 h 55"/>
                <a:gd name="T52" fmla="*/ 2147483646 w 64"/>
                <a:gd name="T53" fmla="*/ 2147483646 h 55"/>
                <a:gd name="T54" fmla="*/ 2147483646 w 64"/>
                <a:gd name="T55" fmla="*/ 2147483646 h 55"/>
                <a:gd name="T56" fmla="*/ 2147483646 w 64"/>
                <a:gd name="T57" fmla="*/ 2147483646 h 55"/>
                <a:gd name="T58" fmla="*/ 2147483646 w 64"/>
                <a:gd name="T59" fmla="*/ 2147483646 h 55"/>
                <a:gd name="T60" fmla="*/ 2147483646 w 64"/>
                <a:gd name="T61" fmla="*/ 2147483646 h 55"/>
                <a:gd name="T62" fmla="*/ 2147483646 w 64"/>
                <a:gd name="T63" fmla="*/ 2147483646 h 55"/>
                <a:gd name="T64" fmla="*/ 2147483646 w 64"/>
                <a:gd name="T65" fmla="*/ 2147483646 h 55"/>
                <a:gd name="T66" fmla="*/ 2147483646 w 64"/>
                <a:gd name="T67" fmla="*/ 2147483646 h 55"/>
                <a:gd name="T68" fmla="*/ 2147483646 w 64"/>
                <a:gd name="T69" fmla="*/ 2147483646 h 55"/>
                <a:gd name="T70" fmla="*/ 2147483646 w 64"/>
                <a:gd name="T71" fmla="*/ 2147483646 h 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55">
                  <a:moveTo>
                    <a:pt x="64" y="28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1"/>
                    <a:pt x="2" y="9"/>
                    <a:pt x="5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4" y="0"/>
                    <a:pt x="45" y="1"/>
                    <a:pt x="45" y="3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1" y="9"/>
                    <a:pt x="64" y="11"/>
                    <a:pt x="64" y="15"/>
                  </a:cubicBezTo>
                  <a:lnTo>
                    <a:pt x="64" y="28"/>
                  </a:lnTo>
                  <a:close/>
                  <a:moveTo>
                    <a:pt x="64" y="49"/>
                  </a:moveTo>
                  <a:cubicBezTo>
                    <a:pt x="64" y="52"/>
                    <a:pt x="61" y="55"/>
                    <a:pt x="58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2" y="55"/>
                    <a:pt x="0" y="52"/>
                    <a:pt x="0" y="4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9"/>
                    <a:pt x="25" y="40"/>
                    <a:pt x="2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9" y="40"/>
                    <a:pt x="40" y="39"/>
                    <a:pt x="40" y="37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64" y="32"/>
                    <a:pt x="64" y="32"/>
                    <a:pt x="64" y="32"/>
                  </a:cubicBezTo>
                  <a:lnTo>
                    <a:pt x="64" y="49"/>
                  </a:lnTo>
                  <a:close/>
                  <a:moveTo>
                    <a:pt x="41" y="9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9"/>
                    <a:pt x="23" y="9"/>
                    <a:pt x="23" y="9"/>
                  </a:cubicBezTo>
                  <a:lnTo>
                    <a:pt x="41" y="9"/>
                  </a:lnTo>
                  <a:close/>
                  <a:moveTo>
                    <a:pt x="36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6" y="32"/>
                    <a:pt x="36" y="32"/>
                    <a:pt x="36" y="32"/>
                  </a:cubicBezTo>
                  <a:lnTo>
                    <a:pt x="36" y="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5" name="Freeform 32"/>
            <p:cNvSpPr>
              <a:spLocks noEditPoints="1"/>
            </p:cNvSpPr>
            <p:nvPr/>
          </p:nvSpPr>
          <p:spPr bwMode="auto">
            <a:xfrm>
              <a:off x="14216236" y="4210299"/>
              <a:ext cx="320343" cy="317738"/>
            </a:xfrm>
            <a:custGeom>
              <a:avLst/>
              <a:gdLst>
                <a:gd name="T0" fmla="*/ 2147483646 w 57"/>
                <a:gd name="T1" fmla="*/ 2147483646 h 56"/>
                <a:gd name="T2" fmla="*/ 2147483646 w 57"/>
                <a:gd name="T3" fmla="*/ 2147483646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0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0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7" h="56">
                  <a:moveTo>
                    <a:pt x="55" y="34"/>
                  </a:moveTo>
                  <a:cubicBezTo>
                    <a:pt x="47" y="34"/>
                    <a:pt x="47" y="34"/>
                    <a:pt x="47" y="34"/>
                  </a:cubicBezTo>
                  <a:cubicBezTo>
                    <a:pt x="47" y="39"/>
                    <a:pt x="46" y="42"/>
                    <a:pt x="44" y="45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3" y="53"/>
                    <a:pt x="53" y="54"/>
                    <a:pt x="52" y="55"/>
                  </a:cubicBezTo>
                  <a:cubicBezTo>
                    <a:pt x="51" y="56"/>
                    <a:pt x="51" y="56"/>
                    <a:pt x="50" y="56"/>
                  </a:cubicBezTo>
                  <a:cubicBezTo>
                    <a:pt x="50" y="56"/>
                    <a:pt x="49" y="56"/>
                    <a:pt x="49" y="55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37" y="53"/>
                    <a:pt x="31" y="53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0" y="53"/>
                    <a:pt x="15" y="48"/>
                    <a:pt x="15" y="4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7" y="56"/>
                    <a:pt x="7" y="56"/>
                  </a:cubicBezTo>
                  <a:cubicBezTo>
                    <a:pt x="6" y="56"/>
                    <a:pt x="6" y="56"/>
                    <a:pt x="5" y="55"/>
                  </a:cubicBezTo>
                  <a:cubicBezTo>
                    <a:pt x="4" y="55"/>
                    <a:pt x="4" y="53"/>
                    <a:pt x="5" y="52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2"/>
                    <a:pt x="10" y="38"/>
                    <a:pt x="10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1"/>
                    <a:pt x="1" y="30"/>
                    <a:pt x="2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5"/>
                    <a:pt x="10" y="22"/>
                    <a:pt x="10" y="19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3" y="11"/>
                    <a:pt x="4" y="10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9"/>
                    <a:pt x="52" y="9"/>
                    <a:pt x="53" y="10"/>
                  </a:cubicBezTo>
                  <a:cubicBezTo>
                    <a:pt x="54" y="11"/>
                    <a:pt x="54" y="12"/>
                    <a:pt x="53" y="13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2"/>
                    <a:pt x="47" y="25"/>
                    <a:pt x="47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0"/>
                    <a:pt x="57" y="31"/>
                    <a:pt x="57" y="32"/>
                  </a:cubicBezTo>
                  <a:cubicBezTo>
                    <a:pt x="57" y="33"/>
                    <a:pt x="56" y="34"/>
                    <a:pt x="55" y="34"/>
                  </a:cubicBezTo>
                  <a:close/>
                  <a:moveTo>
                    <a:pt x="17" y="11"/>
                  </a:moveTo>
                  <a:cubicBezTo>
                    <a:pt x="17" y="5"/>
                    <a:pt x="22" y="0"/>
                    <a:pt x="28" y="0"/>
                  </a:cubicBezTo>
                  <a:cubicBezTo>
                    <a:pt x="35" y="0"/>
                    <a:pt x="40" y="5"/>
                    <a:pt x="40" y="11"/>
                  </a:cubicBezTo>
                  <a:lnTo>
                    <a:pt x="17" y="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6" name="Freeform 33"/>
            <p:cNvSpPr>
              <a:spLocks noEditPoints="1"/>
            </p:cNvSpPr>
            <p:nvPr/>
          </p:nvSpPr>
          <p:spPr bwMode="auto">
            <a:xfrm>
              <a:off x="15021001" y="4199882"/>
              <a:ext cx="283882" cy="362014"/>
            </a:xfrm>
            <a:custGeom>
              <a:avLst/>
              <a:gdLst>
                <a:gd name="T0" fmla="*/ 2147483646 w 50"/>
                <a:gd name="T1" fmla="*/ 2147483646 h 64"/>
                <a:gd name="T2" fmla="*/ 2147483646 w 50"/>
                <a:gd name="T3" fmla="*/ 0 h 64"/>
                <a:gd name="T4" fmla="*/ 2147483646 w 50"/>
                <a:gd name="T5" fmla="*/ 2147483646 h 64"/>
                <a:gd name="T6" fmla="*/ 2147483646 w 50"/>
                <a:gd name="T7" fmla="*/ 2147483646 h 64"/>
                <a:gd name="T8" fmla="*/ 2147483646 w 50"/>
                <a:gd name="T9" fmla="*/ 2147483646 h 64"/>
                <a:gd name="T10" fmla="*/ 2147483646 w 50"/>
                <a:gd name="T11" fmla="*/ 2147483646 h 64"/>
                <a:gd name="T12" fmla="*/ 2147483646 w 50"/>
                <a:gd name="T13" fmla="*/ 2147483646 h 64"/>
                <a:gd name="T14" fmla="*/ 2147483646 w 50"/>
                <a:gd name="T15" fmla="*/ 2147483646 h 64"/>
                <a:gd name="T16" fmla="*/ 2147483646 w 50"/>
                <a:gd name="T17" fmla="*/ 2147483646 h 64"/>
                <a:gd name="T18" fmla="*/ 2147483646 w 50"/>
                <a:gd name="T19" fmla="*/ 2147483646 h 64"/>
                <a:gd name="T20" fmla="*/ 2147483646 w 50"/>
                <a:gd name="T21" fmla="*/ 2147483646 h 64"/>
                <a:gd name="T22" fmla="*/ 2147483646 w 50"/>
                <a:gd name="T23" fmla="*/ 2147483646 h 64"/>
                <a:gd name="T24" fmla="*/ 2147483646 w 50"/>
                <a:gd name="T25" fmla="*/ 2147483646 h 64"/>
                <a:gd name="T26" fmla="*/ 2147483646 w 50"/>
                <a:gd name="T27" fmla="*/ 2147483646 h 64"/>
                <a:gd name="T28" fmla="*/ 2147483646 w 50"/>
                <a:gd name="T29" fmla="*/ 2147483646 h 64"/>
                <a:gd name="T30" fmla="*/ 2147483646 w 50"/>
                <a:gd name="T31" fmla="*/ 2147483646 h 64"/>
                <a:gd name="T32" fmla="*/ 2147483646 w 50"/>
                <a:gd name="T33" fmla="*/ 2147483646 h 64"/>
                <a:gd name="T34" fmla="*/ 2147483646 w 50"/>
                <a:gd name="T35" fmla="*/ 2147483646 h 64"/>
                <a:gd name="T36" fmla="*/ 2147483646 w 50"/>
                <a:gd name="T37" fmla="*/ 2147483646 h 64"/>
                <a:gd name="T38" fmla="*/ 2147483646 w 50"/>
                <a:gd name="T39" fmla="*/ 2147483646 h 64"/>
                <a:gd name="T40" fmla="*/ 2147483646 w 50"/>
                <a:gd name="T41" fmla="*/ 2147483646 h 64"/>
                <a:gd name="T42" fmla="*/ 2147483646 w 50"/>
                <a:gd name="T43" fmla="*/ 2147483646 h 64"/>
                <a:gd name="T44" fmla="*/ 2147483646 w 50"/>
                <a:gd name="T45" fmla="*/ 2147483646 h 64"/>
                <a:gd name="T46" fmla="*/ 2147483646 w 50"/>
                <a:gd name="T47" fmla="*/ 2147483646 h 64"/>
                <a:gd name="T48" fmla="*/ 2147483646 w 50"/>
                <a:gd name="T49" fmla="*/ 2147483646 h 64"/>
                <a:gd name="T50" fmla="*/ 2147483646 w 50"/>
                <a:gd name="T51" fmla="*/ 2147483646 h 64"/>
                <a:gd name="T52" fmla="*/ 2147483646 w 50"/>
                <a:gd name="T53" fmla="*/ 2147483646 h 64"/>
                <a:gd name="T54" fmla="*/ 2147483646 w 50"/>
                <a:gd name="T55" fmla="*/ 2147483646 h 64"/>
                <a:gd name="T56" fmla="*/ 2147483646 w 50"/>
                <a:gd name="T57" fmla="*/ 2147483646 h 64"/>
                <a:gd name="T58" fmla="*/ 2147483646 w 50"/>
                <a:gd name="T59" fmla="*/ 2147483646 h 64"/>
                <a:gd name="T60" fmla="*/ 2147483646 w 50"/>
                <a:gd name="T61" fmla="*/ 2147483646 h 64"/>
                <a:gd name="T62" fmla="*/ 2147483646 w 50"/>
                <a:gd name="T63" fmla="*/ 2147483646 h 64"/>
                <a:gd name="T64" fmla="*/ 2147483646 w 50"/>
                <a:gd name="T65" fmla="*/ 2147483646 h 64"/>
                <a:gd name="T66" fmla="*/ 2147483646 w 50"/>
                <a:gd name="T67" fmla="*/ 2147483646 h 64"/>
                <a:gd name="T68" fmla="*/ 2147483646 w 50"/>
                <a:gd name="T69" fmla="*/ 2147483646 h 64"/>
                <a:gd name="T70" fmla="*/ 2147483646 w 50"/>
                <a:gd name="T71" fmla="*/ 2147483646 h 64"/>
                <a:gd name="T72" fmla="*/ 2147483646 w 50"/>
                <a:gd name="T73" fmla="*/ 2147483646 h 64"/>
                <a:gd name="T74" fmla="*/ 2147483646 w 50"/>
                <a:gd name="T75" fmla="*/ 2147483646 h 64"/>
                <a:gd name="T76" fmla="*/ 2147483646 w 50"/>
                <a:gd name="T77" fmla="*/ 2147483646 h 64"/>
                <a:gd name="T78" fmla="*/ 2147483646 w 50"/>
                <a:gd name="T79" fmla="*/ 2147483646 h 64"/>
                <a:gd name="T80" fmla="*/ 2147483646 w 50"/>
                <a:gd name="T81" fmla="*/ 2147483646 h 64"/>
                <a:gd name="T82" fmla="*/ 2147483646 w 50"/>
                <a:gd name="T83" fmla="*/ 2147483646 h 64"/>
                <a:gd name="T84" fmla="*/ 2147483646 w 50"/>
                <a:gd name="T85" fmla="*/ 2147483646 h 64"/>
                <a:gd name="T86" fmla="*/ 2147483646 w 50"/>
                <a:gd name="T87" fmla="*/ 2147483646 h 64"/>
                <a:gd name="T88" fmla="*/ 2147483646 w 50"/>
                <a:gd name="T89" fmla="*/ 2147483646 h 64"/>
                <a:gd name="T90" fmla="*/ 2147483646 w 50"/>
                <a:gd name="T91" fmla="*/ 2147483646 h 64"/>
                <a:gd name="T92" fmla="*/ 2147483646 w 50"/>
                <a:gd name="T93" fmla="*/ 2147483646 h 64"/>
                <a:gd name="T94" fmla="*/ 2147483646 w 50"/>
                <a:gd name="T95" fmla="*/ 2147483646 h 64"/>
                <a:gd name="T96" fmla="*/ 2147483646 w 50"/>
                <a:gd name="T97" fmla="*/ 2147483646 h 64"/>
                <a:gd name="T98" fmla="*/ 2147483646 w 50"/>
                <a:gd name="T99" fmla="*/ 2147483646 h 64"/>
                <a:gd name="T100" fmla="*/ 2147483646 w 50"/>
                <a:gd name="T101" fmla="*/ 2147483646 h 64"/>
                <a:gd name="T102" fmla="*/ 2147483646 w 50"/>
                <a:gd name="T103" fmla="*/ 2147483646 h 64"/>
                <a:gd name="T104" fmla="*/ 2147483646 w 50"/>
                <a:gd name="T105" fmla="*/ 2147483646 h 64"/>
                <a:gd name="T106" fmla="*/ 2147483646 w 50"/>
                <a:gd name="T107" fmla="*/ 2147483646 h 64"/>
                <a:gd name="T108" fmla="*/ 2147483646 w 50"/>
                <a:gd name="T109" fmla="*/ 2147483646 h 64"/>
                <a:gd name="T110" fmla="*/ 2147483646 w 50"/>
                <a:gd name="T111" fmla="*/ 2147483646 h 64"/>
                <a:gd name="T112" fmla="*/ 2147483646 w 50"/>
                <a:gd name="T113" fmla="*/ 2147483646 h 64"/>
                <a:gd name="T114" fmla="*/ 2147483646 w 50"/>
                <a:gd name="T115" fmla="*/ 2147483646 h 64"/>
                <a:gd name="T116" fmla="*/ 2147483646 w 50"/>
                <a:gd name="T117" fmla="*/ 2147483646 h 64"/>
                <a:gd name="T118" fmla="*/ 2147483646 w 50"/>
                <a:gd name="T119" fmla="*/ 2147483646 h 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0" h="64">
                  <a:moveTo>
                    <a:pt x="50" y="61"/>
                  </a:moveTo>
                  <a:cubicBezTo>
                    <a:pt x="50" y="63"/>
                    <a:pt x="49" y="64"/>
                    <a:pt x="48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4"/>
                    <a:pt x="0" y="63"/>
                    <a:pt x="0" y="6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50" y="2"/>
                  </a:cubicBezTo>
                  <a:lnTo>
                    <a:pt x="50" y="61"/>
                  </a:lnTo>
                  <a:close/>
                  <a:moveTo>
                    <a:pt x="45" y="59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9" y="50"/>
                    <a:pt x="19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32" y="51"/>
                    <a:pt x="32" y="51"/>
                  </a:cubicBezTo>
                  <a:cubicBezTo>
                    <a:pt x="32" y="59"/>
                    <a:pt x="32" y="59"/>
                    <a:pt x="32" y="59"/>
                  </a:cubicBezTo>
                  <a:lnTo>
                    <a:pt x="45" y="59"/>
                  </a:lnTo>
                  <a:close/>
                  <a:moveTo>
                    <a:pt x="13" y="12"/>
                  </a:moveTo>
                  <a:cubicBezTo>
                    <a:pt x="13" y="13"/>
                    <a:pt x="13" y="13"/>
                    <a:pt x="12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10"/>
                  </a:cubicBezTo>
                  <a:lnTo>
                    <a:pt x="13" y="12"/>
                  </a:lnTo>
                  <a:close/>
                  <a:moveTo>
                    <a:pt x="13" y="21"/>
                  </a:moveTo>
                  <a:cubicBezTo>
                    <a:pt x="13" y="22"/>
                    <a:pt x="13" y="23"/>
                    <a:pt x="12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2"/>
                    <a:pt x="9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8"/>
                    <a:pt x="10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9"/>
                    <a:pt x="13" y="19"/>
                  </a:cubicBezTo>
                  <a:lnTo>
                    <a:pt x="13" y="21"/>
                  </a:lnTo>
                  <a:close/>
                  <a:moveTo>
                    <a:pt x="13" y="31"/>
                  </a:moveTo>
                  <a:cubicBezTo>
                    <a:pt x="13" y="31"/>
                    <a:pt x="13" y="32"/>
                    <a:pt x="12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7"/>
                    <a:pt x="10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8"/>
                    <a:pt x="13" y="28"/>
                  </a:cubicBezTo>
                  <a:lnTo>
                    <a:pt x="13" y="31"/>
                  </a:lnTo>
                  <a:close/>
                  <a:moveTo>
                    <a:pt x="13" y="40"/>
                  </a:moveTo>
                  <a:cubicBezTo>
                    <a:pt x="13" y="40"/>
                    <a:pt x="13" y="41"/>
                    <a:pt x="12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6"/>
                    <a:pt x="10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3" y="37"/>
                    <a:pt x="13" y="37"/>
                  </a:cubicBezTo>
                  <a:lnTo>
                    <a:pt x="13" y="40"/>
                  </a:lnTo>
                  <a:close/>
                  <a:moveTo>
                    <a:pt x="13" y="49"/>
                  </a:moveTo>
                  <a:cubicBezTo>
                    <a:pt x="13" y="49"/>
                    <a:pt x="13" y="50"/>
                    <a:pt x="12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50"/>
                    <a:pt x="9" y="49"/>
                    <a:pt x="9" y="49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5"/>
                    <a:pt x="13" y="46"/>
                    <a:pt x="13" y="47"/>
                  </a:cubicBezTo>
                  <a:lnTo>
                    <a:pt x="13" y="49"/>
                  </a:lnTo>
                  <a:close/>
                  <a:moveTo>
                    <a:pt x="23" y="12"/>
                  </a:moveTo>
                  <a:cubicBezTo>
                    <a:pt x="23" y="13"/>
                    <a:pt x="22" y="13"/>
                    <a:pt x="21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8" y="13"/>
                    <a:pt x="18" y="1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3" y="9"/>
                    <a:pt x="23" y="10"/>
                  </a:cubicBezTo>
                  <a:lnTo>
                    <a:pt x="23" y="12"/>
                  </a:lnTo>
                  <a:close/>
                  <a:moveTo>
                    <a:pt x="23" y="21"/>
                  </a:moveTo>
                  <a:cubicBezTo>
                    <a:pt x="23" y="22"/>
                    <a:pt x="22" y="23"/>
                    <a:pt x="21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2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8"/>
                    <a:pt x="19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3" y="19"/>
                    <a:pt x="23" y="19"/>
                  </a:cubicBezTo>
                  <a:lnTo>
                    <a:pt x="23" y="21"/>
                  </a:lnTo>
                  <a:close/>
                  <a:moveTo>
                    <a:pt x="23" y="31"/>
                  </a:moveTo>
                  <a:cubicBezTo>
                    <a:pt x="23" y="31"/>
                    <a:pt x="22" y="32"/>
                    <a:pt x="21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1"/>
                    <a:pt x="18" y="3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3" y="28"/>
                    <a:pt x="23" y="28"/>
                  </a:cubicBezTo>
                  <a:lnTo>
                    <a:pt x="23" y="31"/>
                  </a:lnTo>
                  <a:close/>
                  <a:moveTo>
                    <a:pt x="23" y="40"/>
                  </a:moveTo>
                  <a:cubicBezTo>
                    <a:pt x="23" y="40"/>
                    <a:pt x="22" y="41"/>
                    <a:pt x="21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0"/>
                    <a:pt x="18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6"/>
                    <a:pt x="23" y="37"/>
                    <a:pt x="23" y="37"/>
                  </a:cubicBezTo>
                  <a:lnTo>
                    <a:pt x="23" y="40"/>
                  </a:lnTo>
                  <a:close/>
                  <a:moveTo>
                    <a:pt x="32" y="12"/>
                  </a:moveTo>
                  <a:cubicBezTo>
                    <a:pt x="32" y="13"/>
                    <a:pt x="31" y="13"/>
                    <a:pt x="31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3"/>
                    <a:pt x="27" y="12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2" y="10"/>
                  </a:cubicBezTo>
                  <a:lnTo>
                    <a:pt x="32" y="12"/>
                  </a:lnTo>
                  <a:close/>
                  <a:moveTo>
                    <a:pt x="32" y="21"/>
                  </a:moveTo>
                  <a:cubicBezTo>
                    <a:pt x="32" y="22"/>
                    <a:pt x="31" y="23"/>
                    <a:pt x="31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7" y="22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8"/>
                    <a:pt x="28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2" y="19"/>
                    <a:pt x="32" y="19"/>
                  </a:cubicBezTo>
                  <a:lnTo>
                    <a:pt x="32" y="21"/>
                  </a:lnTo>
                  <a:close/>
                  <a:moveTo>
                    <a:pt x="32" y="31"/>
                  </a:moveTo>
                  <a:cubicBezTo>
                    <a:pt x="32" y="31"/>
                    <a:pt x="31" y="32"/>
                    <a:pt x="31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1"/>
                    <a:pt x="27" y="31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7"/>
                    <a:pt x="32" y="28"/>
                    <a:pt x="32" y="28"/>
                  </a:cubicBezTo>
                  <a:lnTo>
                    <a:pt x="32" y="31"/>
                  </a:lnTo>
                  <a:close/>
                  <a:moveTo>
                    <a:pt x="32" y="40"/>
                  </a:moveTo>
                  <a:cubicBezTo>
                    <a:pt x="32" y="40"/>
                    <a:pt x="31" y="41"/>
                    <a:pt x="31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0"/>
                    <a:pt x="27" y="40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6"/>
                    <a:pt x="28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2" y="37"/>
                    <a:pt x="32" y="37"/>
                  </a:cubicBezTo>
                  <a:lnTo>
                    <a:pt x="32" y="40"/>
                  </a:lnTo>
                  <a:close/>
                  <a:moveTo>
                    <a:pt x="41" y="12"/>
                  </a:moveTo>
                  <a:cubicBezTo>
                    <a:pt x="41" y="13"/>
                    <a:pt x="40" y="13"/>
                    <a:pt x="40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6" y="13"/>
                    <a:pt x="36" y="12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7" y="9"/>
                    <a:pt x="37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9"/>
                    <a:pt x="41" y="10"/>
                  </a:cubicBezTo>
                  <a:lnTo>
                    <a:pt x="41" y="12"/>
                  </a:lnTo>
                  <a:close/>
                  <a:moveTo>
                    <a:pt x="41" y="21"/>
                  </a:moveTo>
                  <a:cubicBezTo>
                    <a:pt x="41" y="22"/>
                    <a:pt x="40" y="23"/>
                    <a:pt x="40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6" y="22"/>
                    <a:pt x="36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7" y="18"/>
                    <a:pt x="37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1" y="19"/>
                    <a:pt x="41" y="19"/>
                  </a:cubicBezTo>
                  <a:lnTo>
                    <a:pt x="41" y="21"/>
                  </a:lnTo>
                  <a:close/>
                  <a:moveTo>
                    <a:pt x="41" y="31"/>
                  </a:moveTo>
                  <a:cubicBezTo>
                    <a:pt x="41" y="31"/>
                    <a:pt x="40" y="32"/>
                    <a:pt x="40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6" y="31"/>
                    <a:pt x="36" y="31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7" y="27"/>
                    <a:pt x="37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lnTo>
                    <a:pt x="41" y="31"/>
                  </a:lnTo>
                  <a:close/>
                  <a:moveTo>
                    <a:pt x="41" y="40"/>
                  </a:moveTo>
                  <a:cubicBezTo>
                    <a:pt x="41" y="40"/>
                    <a:pt x="40" y="41"/>
                    <a:pt x="40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6" y="40"/>
                    <a:pt x="36" y="40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7" y="36"/>
                    <a:pt x="37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7"/>
                  </a:cubicBezTo>
                  <a:lnTo>
                    <a:pt x="41" y="40"/>
                  </a:lnTo>
                  <a:close/>
                  <a:moveTo>
                    <a:pt x="41" y="49"/>
                  </a:moveTo>
                  <a:cubicBezTo>
                    <a:pt x="41" y="49"/>
                    <a:pt x="40" y="50"/>
                    <a:pt x="40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49"/>
                    <a:pt x="36" y="49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1" y="46"/>
                    <a:pt x="41" y="47"/>
                  </a:cubicBezTo>
                  <a:lnTo>
                    <a:pt x="41" y="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7" name="Freeform 34"/>
            <p:cNvSpPr>
              <a:spLocks noEditPoints="1"/>
            </p:cNvSpPr>
            <p:nvPr/>
          </p:nvSpPr>
          <p:spPr bwMode="auto">
            <a:xfrm>
              <a:off x="15833580" y="4223322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3"/>
                    <a:pt x="0" y="28"/>
                  </a:cubicBezTo>
                  <a:cubicBezTo>
                    <a:pt x="0" y="13"/>
                    <a:pt x="12" y="0"/>
                    <a:pt x="27" y="0"/>
                  </a:cubicBezTo>
                  <a:cubicBezTo>
                    <a:pt x="42" y="0"/>
                    <a:pt x="55" y="13"/>
                    <a:pt x="55" y="28"/>
                  </a:cubicBezTo>
                  <a:cubicBezTo>
                    <a:pt x="55" y="43"/>
                    <a:pt x="42" y="55"/>
                    <a:pt x="27" y="55"/>
                  </a:cubicBezTo>
                  <a:close/>
                  <a:moveTo>
                    <a:pt x="27" y="5"/>
                  </a:moveTo>
                  <a:cubicBezTo>
                    <a:pt x="15" y="5"/>
                    <a:pt x="4" y="15"/>
                    <a:pt x="4" y="28"/>
                  </a:cubicBezTo>
                  <a:cubicBezTo>
                    <a:pt x="4" y="40"/>
                    <a:pt x="15" y="51"/>
                    <a:pt x="27" y="51"/>
                  </a:cubicBezTo>
                  <a:cubicBezTo>
                    <a:pt x="40" y="51"/>
                    <a:pt x="50" y="40"/>
                    <a:pt x="50" y="28"/>
                  </a:cubicBezTo>
                  <a:cubicBezTo>
                    <a:pt x="50" y="15"/>
                    <a:pt x="40" y="5"/>
                    <a:pt x="27" y="5"/>
                  </a:cubicBezTo>
                  <a:close/>
                  <a:moveTo>
                    <a:pt x="27" y="46"/>
                  </a:moveTo>
                  <a:cubicBezTo>
                    <a:pt x="17" y="46"/>
                    <a:pt x="9" y="38"/>
                    <a:pt x="9" y="28"/>
                  </a:cubicBezTo>
                  <a:cubicBezTo>
                    <a:pt x="9" y="18"/>
                    <a:pt x="17" y="9"/>
                    <a:pt x="27" y="9"/>
                  </a:cubicBezTo>
                  <a:cubicBezTo>
                    <a:pt x="37" y="9"/>
                    <a:pt x="45" y="18"/>
                    <a:pt x="45" y="28"/>
                  </a:cubicBezTo>
                  <a:cubicBezTo>
                    <a:pt x="45" y="38"/>
                    <a:pt x="37" y="46"/>
                    <a:pt x="27" y="46"/>
                  </a:cubicBezTo>
                  <a:close/>
                  <a:moveTo>
                    <a:pt x="27" y="14"/>
                  </a:moveTo>
                  <a:cubicBezTo>
                    <a:pt x="20" y="14"/>
                    <a:pt x="13" y="20"/>
                    <a:pt x="13" y="28"/>
                  </a:cubicBezTo>
                  <a:cubicBezTo>
                    <a:pt x="13" y="35"/>
                    <a:pt x="20" y="41"/>
                    <a:pt x="27" y="41"/>
                  </a:cubicBezTo>
                  <a:cubicBezTo>
                    <a:pt x="35" y="41"/>
                    <a:pt x="41" y="35"/>
                    <a:pt x="41" y="28"/>
                  </a:cubicBezTo>
                  <a:cubicBezTo>
                    <a:pt x="41" y="20"/>
                    <a:pt x="35" y="14"/>
                    <a:pt x="27" y="14"/>
                  </a:cubicBezTo>
                  <a:close/>
                  <a:moveTo>
                    <a:pt x="27" y="37"/>
                  </a:moveTo>
                  <a:cubicBezTo>
                    <a:pt x="22" y="37"/>
                    <a:pt x="18" y="33"/>
                    <a:pt x="18" y="28"/>
                  </a:cubicBezTo>
                  <a:cubicBezTo>
                    <a:pt x="18" y="23"/>
                    <a:pt x="22" y="19"/>
                    <a:pt x="27" y="19"/>
                  </a:cubicBezTo>
                  <a:cubicBezTo>
                    <a:pt x="32" y="19"/>
                    <a:pt x="36" y="23"/>
                    <a:pt x="36" y="28"/>
                  </a:cubicBezTo>
                  <a:cubicBezTo>
                    <a:pt x="36" y="33"/>
                    <a:pt x="32" y="37"/>
                    <a:pt x="27" y="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8" name="Freeform 35"/>
            <p:cNvSpPr>
              <a:spLocks noEditPoints="1"/>
            </p:cNvSpPr>
            <p:nvPr/>
          </p:nvSpPr>
          <p:spPr bwMode="auto">
            <a:xfrm>
              <a:off x="16646159" y="4199882"/>
              <a:ext cx="411498" cy="362014"/>
            </a:xfrm>
            <a:custGeom>
              <a:avLst/>
              <a:gdLst>
                <a:gd name="T0" fmla="*/ 2147483646 w 73"/>
                <a:gd name="T1" fmla="*/ 2147483646 h 64"/>
                <a:gd name="T2" fmla="*/ 2147483646 w 73"/>
                <a:gd name="T3" fmla="*/ 2147483646 h 64"/>
                <a:gd name="T4" fmla="*/ 2147483646 w 73"/>
                <a:gd name="T5" fmla="*/ 2147483646 h 64"/>
                <a:gd name="T6" fmla="*/ 2147483646 w 73"/>
                <a:gd name="T7" fmla="*/ 2147483646 h 64"/>
                <a:gd name="T8" fmla="*/ 2147483646 w 73"/>
                <a:gd name="T9" fmla="*/ 2147483646 h 64"/>
                <a:gd name="T10" fmla="*/ 2147483646 w 73"/>
                <a:gd name="T11" fmla="*/ 2147483646 h 64"/>
                <a:gd name="T12" fmla="*/ 2147483646 w 73"/>
                <a:gd name="T13" fmla="*/ 2147483646 h 64"/>
                <a:gd name="T14" fmla="*/ 2147483646 w 73"/>
                <a:gd name="T15" fmla="*/ 2147483646 h 64"/>
                <a:gd name="T16" fmla="*/ 2147483646 w 73"/>
                <a:gd name="T17" fmla="*/ 2147483646 h 64"/>
                <a:gd name="T18" fmla="*/ 2147483646 w 73"/>
                <a:gd name="T19" fmla="*/ 2147483646 h 64"/>
                <a:gd name="T20" fmla="*/ 2147483646 w 73"/>
                <a:gd name="T21" fmla="*/ 2147483646 h 64"/>
                <a:gd name="T22" fmla="*/ 2147483646 w 73"/>
                <a:gd name="T23" fmla="*/ 2147483646 h 64"/>
                <a:gd name="T24" fmla="*/ 2147483646 w 73"/>
                <a:gd name="T25" fmla="*/ 2147483646 h 64"/>
                <a:gd name="T26" fmla="*/ 2147483646 w 73"/>
                <a:gd name="T27" fmla="*/ 2147483646 h 64"/>
                <a:gd name="T28" fmla="*/ 0 w 73"/>
                <a:gd name="T29" fmla="*/ 2147483646 h 64"/>
                <a:gd name="T30" fmla="*/ 0 w 73"/>
                <a:gd name="T31" fmla="*/ 2147483646 h 64"/>
                <a:gd name="T32" fmla="*/ 2147483646 w 73"/>
                <a:gd name="T33" fmla="*/ 2147483646 h 64"/>
                <a:gd name="T34" fmla="*/ 2147483646 w 73"/>
                <a:gd name="T35" fmla="*/ 2147483646 h 64"/>
                <a:gd name="T36" fmla="*/ 2147483646 w 73"/>
                <a:gd name="T37" fmla="*/ 2147483646 h 64"/>
                <a:gd name="T38" fmla="*/ 2147483646 w 73"/>
                <a:gd name="T39" fmla="*/ 2147483646 h 64"/>
                <a:gd name="T40" fmla="*/ 2147483646 w 73"/>
                <a:gd name="T41" fmla="*/ 2147483646 h 64"/>
                <a:gd name="T42" fmla="*/ 2147483646 w 73"/>
                <a:gd name="T43" fmla="*/ 2147483646 h 64"/>
                <a:gd name="T44" fmla="*/ 2147483646 w 73"/>
                <a:gd name="T45" fmla="*/ 0 h 64"/>
                <a:gd name="T46" fmla="*/ 2147483646 w 73"/>
                <a:gd name="T47" fmla="*/ 0 h 64"/>
                <a:gd name="T48" fmla="*/ 2147483646 w 73"/>
                <a:gd name="T49" fmla="*/ 2147483646 h 64"/>
                <a:gd name="T50" fmla="*/ 2147483646 w 73"/>
                <a:gd name="T51" fmla="*/ 2147483646 h 64"/>
                <a:gd name="T52" fmla="*/ 2147483646 w 73"/>
                <a:gd name="T53" fmla="*/ 2147483646 h 64"/>
                <a:gd name="T54" fmla="*/ 2147483646 w 73"/>
                <a:gd name="T55" fmla="*/ 2147483646 h 64"/>
                <a:gd name="T56" fmla="*/ 2147483646 w 73"/>
                <a:gd name="T57" fmla="*/ 2147483646 h 64"/>
                <a:gd name="T58" fmla="*/ 2147483646 w 73"/>
                <a:gd name="T59" fmla="*/ 2147483646 h 64"/>
                <a:gd name="T60" fmla="*/ 2147483646 w 73"/>
                <a:gd name="T61" fmla="*/ 2147483646 h 64"/>
                <a:gd name="T62" fmla="*/ 2147483646 w 73"/>
                <a:gd name="T63" fmla="*/ 2147483646 h 64"/>
                <a:gd name="T64" fmla="*/ 2147483646 w 73"/>
                <a:gd name="T65" fmla="*/ 2147483646 h 64"/>
                <a:gd name="T66" fmla="*/ 2147483646 w 73"/>
                <a:gd name="T67" fmla="*/ 2147483646 h 64"/>
                <a:gd name="T68" fmla="*/ 2147483646 w 73"/>
                <a:gd name="T69" fmla="*/ 2147483646 h 64"/>
                <a:gd name="T70" fmla="*/ 2147483646 w 73"/>
                <a:gd name="T71" fmla="*/ 2147483646 h 64"/>
                <a:gd name="T72" fmla="*/ 2147483646 w 73"/>
                <a:gd name="T73" fmla="*/ 2147483646 h 64"/>
                <a:gd name="T74" fmla="*/ 2147483646 w 73"/>
                <a:gd name="T75" fmla="*/ 2147483646 h 64"/>
                <a:gd name="T76" fmla="*/ 2147483646 w 73"/>
                <a:gd name="T77" fmla="*/ 2147483646 h 64"/>
                <a:gd name="T78" fmla="*/ 2147483646 w 73"/>
                <a:gd name="T79" fmla="*/ 2147483646 h 64"/>
                <a:gd name="T80" fmla="*/ 2147483646 w 73"/>
                <a:gd name="T81" fmla="*/ 2147483646 h 64"/>
                <a:gd name="T82" fmla="*/ 2147483646 w 73"/>
                <a:gd name="T83" fmla="*/ 2147483646 h 64"/>
                <a:gd name="T84" fmla="*/ 2147483646 w 73"/>
                <a:gd name="T85" fmla="*/ 2147483646 h 64"/>
                <a:gd name="T86" fmla="*/ 2147483646 w 73"/>
                <a:gd name="T87" fmla="*/ 2147483646 h 64"/>
                <a:gd name="T88" fmla="*/ 2147483646 w 73"/>
                <a:gd name="T89" fmla="*/ 2147483646 h 64"/>
                <a:gd name="T90" fmla="*/ 2147483646 w 73"/>
                <a:gd name="T91" fmla="*/ 2147483646 h 64"/>
                <a:gd name="T92" fmla="*/ 2147483646 w 73"/>
                <a:gd name="T93" fmla="*/ 2147483646 h 64"/>
                <a:gd name="T94" fmla="*/ 2147483646 w 73"/>
                <a:gd name="T95" fmla="*/ 2147483646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3" h="64">
                  <a:moveTo>
                    <a:pt x="73" y="40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4"/>
                    <a:pt x="72" y="55"/>
                    <a:pt x="72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61"/>
                    <a:pt x="65" y="64"/>
                    <a:pt x="61" y="64"/>
                  </a:cubicBezTo>
                  <a:cubicBezTo>
                    <a:pt x="58" y="64"/>
                    <a:pt x="55" y="61"/>
                    <a:pt x="55" y="57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61"/>
                    <a:pt x="15" y="64"/>
                    <a:pt x="11" y="64"/>
                  </a:cubicBezTo>
                  <a:cubicBezTo>
                    <a:pt x="7" y="64"/>
                    <a:pt x="4" y="61"/>
                    <a:pt x="4" y="57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4"/>
                    <a:pt x="0" y="5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5"/>
                    <a:pt x="3" y="32"/>
                    <a:pt x="8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2"/>
                    <a:pt x="18" y="9"/>
                    <a:pt x="23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1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5" y="9"/>
                    <a:pt x="59" y="12"/>
                    <a:pt x="60" y="17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9" y="32"/>
                    <a:pt x="73" y="35"/>
                    <a:pt x="73" y="40"/>
                  </a:cubicBezTo>
                  <a:close/>
                  <a:moveTo>
                    <a:pt x="17" y="43"/>
                  </a:moveTo>
                  <a:cubicBezTo>
                    <a:pt x="17" y="40"/>
                    <a:pt x="14" y="37"/>
                    <a:pt x="11" y="37"/>
                  </a:cubicBezTo>
                  <a:cubicBezTo>
                    <a:pt x="8" y="37"/>
                    <a:pt x="5" y="40"/>
                    <a:pt x="5" y="43"/>
                  </a:cubicBezTo>
                  <a:cubicBezTo>
                    <a:pt x="5" y="46"/>
                    <a:pt x="8" y="49"/>
                    <a:pt x="11" y="49"/>
                  </a:cubicBezTo>
                  <a:cubicBezTo>
                    <a:pt x="14" y="49"/>
                    <a:pt x="17" y="46"/>
                    <a:pt x="17" y="43"/>
                  </a:cubicBezTo>
                  <a:close/>
                  <a:moveTo>
                    <a:pt x="54" y="32"/>
                  </a:move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0" y="18"/>
                    <a:pt x="50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1" y="19"/>
                    <a:pt x="21" y="19"/>
                  </a:cubicBezTo>
                  <a:cubicBezTo>
                    <a:pt x="18" y="32"/>
                    <a:pt x="18" y="32"/>
                    <a:pt x="18" y="32"/>
                  </a:cubicBezTo>
                  <a:lnTo>
                    <a:pt x="54" y="32"/>
                  </a:lnTo>
                  <a:close/>
                  <a:moveTo>
                    <a:pt x="67" y="43"/>
                  </a:moveTo>
                  <a:cubicBezTo>
                    <a:pt x="67" y="40"/>
                    <a:pt x="65" y="37"/>
                    <a:pt x="61" y="37"/>
                  </a:cubicBezTo>
                  <a:cubicBezTo>
                    <a:pt x="58" y="37"/>
                    <a:pt x="56" y="40"/>
                    <a:pt x="56" y="43"/>
                  </a:cubicBezTo>
                  <a:cubicBezTo>
                    <a:pt x="56" y="46"/>
                    <a:pt x="58" y="49"/>
                    <a:pt x="61" y="49"/>
                  </a:cubicBezTo>
                  <a:cubicBezTo>
                    <a:pt x="65" y="49"/>
                    <a:pt x="67" y="46"/>
                    <a:pt x="67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19" name="Freeform 36"/>
            <p:cNvSpPr>
              <a:spLocks noEditPoints="1"/>
            </p:cNvSpPr>
            <p:nvPr/>
          </p:nvSpPr>
          <p:spPr bwMode="auto">
            <a:xfrm>
              <a:off x="17456135" y="4199882"/>
              <a:ext cx="333366" cy="362014"/>
            </a:xfrm>
            <a:custGeom>
              <a:avLst/>
              <a:gdLst>
                <a:gd name="T0" fmla="*/ 2147483646 w 59"/>
                <a:gd name="T1" fmla="*/ 2147483646 h 64"/>
                <a:gd name="T2" fmla="*/ 0 w 59"/>
                <a:gd name="T3" fmla="*/ 2147483646 h 64"/>
                <a:gd name="T4" fmla="*/ 2147483646 w 59"/>
                <a:gd name="T5" fmla="*/ 2147483646 h 64"/>
                <a:gd name="T6" fmla="*/ 2147483646 w 59"/>
                <a:gd name="T7" fmla="*/ 2147483646 h 64"/>
                <a:gd name="T8" fmla="*/ 2147483646 w 59"/>
                <a:gd name="T9" fmla="*/ 0 h 64"/>
                <a:gd name="T10" fmla="*/ 2147483646 w 59"/>
                <a:gd name="T11" fmla="*/ 2147483646 h 64"/>
                <a:gd name="T12" fmla="*/ 2147483646 w 59"/>
                <a:gd name="T13" fmla="*/ 2147483646 h 64"/>
                <a:gd name="T14" fmla="*/ 2147483646 w 59"/>
                <a:gd name="T15" fmla="*/ 0 h 64"/>
                <a:gd name="T16" fmla="*/ 2147483646 w 59"/>
                <a:gd name="T17" fmla="*/ 2147483646 h 64"/>
                <a:gd name="T18" fmla="*/ 2147483646 w 59"/>
                <a:gd name="T19" fmla="*/ 2147483646 h 64"/>
                <a:gd name="T20" fmla="*/ 2147483646 w 59"/>
                <a:gd name="T21" fmla="*/ 2147483646 h 64"/>
                <a:gd name="T22" fmla="*/ 2147483646 w 59"/>
                <a:gd name="T23" fmla="*/ 2147483646 h 64"/>
                <a:gd name="T24" fmla="*/ 2147483646 w 59"/>
                <a:gd name="T25" fmla="*/ 2147483646 h 64"/>
                <a:gd name="T26" fmla="*/ 2147483646 w 59"/>
                <a:gd name="T27" fmla="*/ 2147483646 h 64"/>
                <a:gd name="T28" fmla="*/ 2147483646 w 59"/>
                <a:gd name="T29" fmla="*/ 2147483646 h 64"/>
                <a:gd name="T30" fmla="*/ 2147483646 w 59"/>
                <a:gd name="T31" fmla="*/ 2147483646 h 64"/>
                <a:gd name="T32" fmla="*/ 2147483646 w 59"/>
                <a:gd name="T33" fmla="*/ 2147483646 h 64"/>
                <a:gd name="T34" fmla="*/ 2147483646 w 59"/>
                <a:gd name="T35" fmla="*/ 2147483646 h 64"/>
                <a:gd name="T36" fmla="*/ 2147483646 w 59"/>
                <a:gd name="T37" fmla="*/ 2147483646 h 64"/>
                <a:gd name="T38" fmla="*/ 2147483646 w 59"/>
                <a:gd name="T39" fmla="*/ 2147483646 h 64"/>
                <a:gd name="T40" fmla="*/ 2147483646 w 59"/>
                <a:gd name="T41" fmla="*/ 2147483646 h 64"/>
                <a:gd name="T42" fmla="*/ 2147483646 w 59"/>
                <a:gd name="T43" fmla="*/ 2147483646 h 64"/>
                <a:gd name="T44" fmla="*/ 2147483646 w 59"/>
                <a:gd name="T45" fmla="*/ 2147483646 h 64"/>
                <a:gd name="T46" fmla="*/ 2147483646 w 59"/>
                <a:gd name="T47" fmla="*/ 2147483646 h 64"/>
                <a:gd name="T48" fmla="*/ 2147483646 w 59"/>
                <a:gd name="T49" fmla="*/ 2147483646 h 64"/>
                <a:gd name="T50" fmla="*/ 2147483646 w 59"/>
                <a:gd name="T51" fmla="*/ 2147483646 h 64"/>
                <a:gd name="T52" fmla="*/ 2147483646 w 59"/>
                <a:gd name="T53" fmla="*/ 2147483646 h 64"/>
                <a:gd name="T54" fmla="*/ 2147483646 w 59"/>
                <a:gd name="T55" fmla="*/ 2147483646 h 64"/>
                <a:gd name="T56" fmla="*/ 2147483646 w 59"/>
                <a:gd name="T57" fmla="*/ 2147483646 h 64"/>
                <a:gd name="T58" fmla="*/ 2147483646 w 59"/>
                <a:gd name="T59" fmla="*/ 2147483646 h 64"/>
                <a:gd name="T60" fmla="*/ 2147483646 w 59"/>
                <a:gd name="T61" fmla="*/ 2147483646 h 64"/>
                <a:gd name="T62" fmla="*/ 2147483646 w 59"/>
                <a:gd name="T63" fmla="*/ 2147483646 h 64"/>
                <a:gd name="T64" fmla="*/ 2147483646 w 59"/>
                <a:gd name="T65" fmla="*/ 2147483646 h 64"/>
                <a:gd name="T66" fmla="*/ 2147483646 w 59"/>
                <a:gd name="T67" fmla="*/ 2147483646 h 64"/>
                <a:gd name="T68" fmla="*/ 2147483646 w 59"/>
                <a:gd name="T69" fmla="*/ 2147483646 h 64"/>
                <a:gd name="T70" fmla="*/ 2147483646 w 59"/>
                <a:gd name="T71" fmla="*/ 2147483646 h 64"/>
                <a:gd name="T72" fmla="*/ 2147483646 w 59"/>
                <a:gd name="T73" fmla="*/ 2147483646 h 64"/>
                <a:gd name="T74" fmla="*/ 2147483646 w 59"/>
                <a:gd name="T75" fmla="*/ 2147483646 h 64"/>
                <a:gd name="T76" fmla="*/ 2147483646 w 59"/>
                <a:gd name="T77" fmla="*/ 2147483646 h 64"/>
                <a:gd name="T78" fmla="*/ 2147483646 w 59"/>
                <a:gd name="T79" fmla="*/ 2147483646 h 64"/>
                <a:gd name="T80" fmla="*/ 2147483646 w 59"/>
                <a:gd name="T81" fmla="*/ 2147483646 h 64"/>
                <a:gd name="T82" fmla="*/ 2147483646 w 59"/>
                <a:gd name="T83" fmla="*/ 2147483646 h 64"/>
                <a:gd name="T84" fmla="*/ 2147483646 w 59"/>
                <a:gd name="T85" fmla="*/ 2147483646 h 64"/>
                <a:gd name="T86" fmla="*/ 2147483646 w 59"/>
                <a:gd name="T87" fmla="*/ 2147483646 h 64"/>
                <a:gd name="T88" fmla="*/ 2147483646 w 59"/>
                <a:gd name="T89" fmla="*/ 2147483646 h 64"/>
                <a:gd name="T90" fmla="*/ 2147483646 w 59"/>
                <a:gd name="T91" fmla="*/ 2147483646 h 64"/>
                <a:gd name="T92" fmla="*/ 2147483646 w 59"/>
                <a:gd name="T93" fmla="*/ 2147483646 h 64"/>
                <a:gd name="T94" fmla="*/ 2147483646 w 59"/>
                <a:gd name="T95" fmla="*/ 2147483646 h 64"/>
                <a:gd name="T96" fmla="*/ 2147483646 w 59"/>
                <a:gd name="T97" fmla="*/ 2147483646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64">
                  <a:moveTo>
                    <a:pt x="59" y="59"/>
                  </a:moveTo>
                  <a:cubicBezTo>
                    <a:pt x="59" y="62"/>
                    <a:pt x="57" y="64"/>
                    <a:pt x="55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2" y="64"/>
                    <a:pt x="0" y="62"/>
                    <a:pt x="0" y="5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2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11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3" y="2"/>
                    <a:pt x="23" y="5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2"/>
                    <a:pt x="39" y="0"/>
                    <a:pt x="4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0"/>
                    <a:pt x="50" y="2"/>
                    <a:pt x="50" y="5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9"/>
                    <a:pt x="59" y="11"/>
                    <a:pt x="59" y="13"/>
                  </a:cubicBezTo>
                  <a:lnTo>
                    <a:pt x="59" y="59"/>
                  </a:lnTo>
                  <a:close/>
                  <a:moveTo>
                    <a:pt x="15" y="3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15" y="33"/>
                  </a:lnTo>
                  <a:close/>
                  <a:moveTo>
                    <a:pt x="15" y="47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7"/>
                    <a:pt x="4" y="47"/>
                    <a:pt x="4" y="47"/>
                  </a:cubicBezTo>
                  <a:lnTo>
                    <a:pt x="15" y="47"/>
                  </a:lnTo>
                  <a:close/>
                  <a:moveTo>
                    <a:pt x="15" y="59"/>
                  </a:moveTo>
                  <a:cubicBezTo>
                    <a:pt x="15" y="49"/>
                    <a:pt x="15" y="49"/>
                    <a:pt x="1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9"/>
                    <a:pt x="4" y="59"/>
                    <a:pt x="4" y="59"/>
                  </a:cubicBezTo>
                  <a:lnTo>
                    <a:pt x="15" y="59"/>
                  </a:lnTo>
                  <a:close/>
                  <a:moveTo>
                    <a:pt x="18" y="5"/>
                  </a:moveTo>
                  <a:cubicBezTo>
                    <a:pt x="18" y="5"/>
                    <a:pt x="18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7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6"/>
                    <a:pt x="18" y="16"/>
                  </a:cubicBezTo>
                  <a:lnTo>
                    <a:pt x="18" y="5"/>
                  </a:lnTo>
                  <a:close/>
                  <a:moveTo>
                    <a:pt x="28" y="3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33"/>
                    <a:pt x="17" y="33"/>
                    <a:pt x="17" y="33"/>
                  </a:cubicBezTo>
                  <a:lnTo>
                    <a:pt x="28" y="33"/>
                  </a:lnTo>
                  <a:close/>
                  <a:moveTo>
                    <a:pt x="28" y="47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47"/>
                    <a:pt x="17" y="47"/>
                    <a:pt x="17" y="47"/>
                  </a:cubicBezTo>
                  <a:lnTo>
                    <a:pt x="28" y="47"/>
                  </a:lnTo>
                  <a:close/>
                  <a:moveTo>
                    <a:pt x="28" y="59"/>
                  </a:moveTo>
                  <a:cubicBezTo>
                    <a:pt x="28" y="49"/>
                    <a:pt x="28" y="49"/>
                    <a:pt x="28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28" y="59"/>
                  </a:lnTo>
                  <a:close/>
                  <a:moveTo>
                    <a:pt x="42" y="3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33"/>
                    <a:pt x="31" y="33"/>
                    <a:pt x="31" y="33"/>
                  </a:cubicBezTo>
                  <a:lnTo>
                    <a:pt x="42" y="33"/>
                  </a:lnTo>
                  <a:close/>
                  <a:moveTo>
                    <a:pt x="42" y="47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7"/>
                    <a:pt x="31" y="47"/>
                    <a:pt x="31" y="47"/>
                  </a:cubicBezTo>
                  <a:lnTo>
                    <a:pt x="42" y="47"/>
                  </a:lnTo>
                  <a:close/>
                  <a:moveTo>
                    <a:pt x="42" y="59"/>
                  </a:moveTo>
                  <a:cubicBezTo>
                    <a:pt x="42" y="49"/>
                    <a:pt x="42" y="49"/>
                    <a:pt x="42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59"/>
                    <a:pt x="31" y="59"/>
                    <a:pt x="31" y="59"/>
                  </a:cubicBezTo>
                  <a:lnTo>
                    <a:pt x="42" y="59"/>
                  </a:lnTo>
                  <a:close/>
                  <a:moveTo>
                    <a:pt x="45" y="5"/>
                  </a:moveTo>
                  <a:cubicBezTo>
                    <a:pt x="45" y="5"/>
                    <a:pt x="45" y="4"/>
                    <a:pt x="44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5"/>
                    <a:pt x="41" y="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2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5" y="17"/>
                    <a:pt x="45" y="16"/>
                    <a:pt x="45" y="16"/>
                  </a:cubicBezTo>
                  <a:lnTo>
                    <a:pt x="45" y="5"/>
                  </a:lnTo>
                  <a:close/>
                  <a:moveTo>
                    <a:pt x="55" y="33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33"/>
                    <a:pt x="44" y="33"/>
                    <a:pt x="44" y="33"/>
                  </a:cubicBezTo>
                  <a:lnTo>
                    <a:pt x="55" y="33"/>
                  </a:lnTo>
                  <a:close/>
                  <a:moveTo>
                    <a:pt x="55" y="47"/>
                  </a:moveTo>
                  <a:cubicBezTo>
                    <a:pt x="55" y="35"/>
                    <a:pt x="55" y="35"/>
                    <a:pt x="55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47"/>
                    <a:pt x="44" y="47"/>
                    <a:pt x="44" y="47"/>
                  </a:cubicBezTo>
                  <a:lnTo>
                    <a:pt x="55" y="47"/>
                  </a:lnTo>
                  <a:close/>
                  <a:moveTo>
                    <a:pt x="55" y="59"/>
                  </a:moveTo>
                  <a:cubicBezTo>
                    <a:pt x="55" y="49"/>
                    <a:pt x="55" y="49"/>
                    <a:pt x="55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59"/>
                    <a:pt x="44" y="59"/>
                    <a:pt x="44" y="59"/>
                  </a:cubicBezTo>
                  <a:lnTo>
                    <a:pt x="55" y="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0" name="Freeform 37"/>
            <p:cNvSpPr>
              <a:spLocks noEditPoints="1"/>
            </p:cNvSpPr>
            <p:nvPr/>
          </p:nvSpPr>
          <p:spPr bwMode="auto">
            <a:xfrm>
              <a:off x="18268714" y="4199880"/>
              <a:ext cx="382851" cy="333366"/>
            </a:xfrm>
            <a:custGeom>
              <a:avLst/>
              <a:gdLst>
                <a:gd name="T0" fmla="*/ 2147483646 w 68"/>
                <a:gd name="T1" fmla="*/ 2147483646 h 59"/>
                <a:gd name="T2" fmla="*/ 2147483646 w 68"/>
                <a:gd name="T3" fmla="*/ 2147483646 h 59"/>
                <a:gd name="T4" fmla="*/ 2147483646 w 68"/>
                <a:gd name="T5" fmla="*/ 2147483646 h 59"/>
                <a:gd name="T6" fmla="*/ 2147483646 w 68"/>
                <a:gd name="T7" fmla="*/ 2147483646 h 59"/>
                <a:gd name="T8" fmla="*/ 0 w 68"/>
                <a:gd name="T9" fmla="*/ 2147483646 h 59"/>
                <a:gd name="T10" fmla="*/ 0 w 68"/>
                <a:gd name="T11" fmla="*/ 2147483646 h 59"/>
                <a:gd name="T12" fmla="*/ 2147483646 w 68"/>
                <a:gd name="T13" fmla="*/ 2147483646 h 59"/>
                <a:gd name="T14" fmla="*/ 2147483646 w 68"/>
                <a:gd name="T15" fmla="*/ 2147483646 h 59"/>
                <a:gd name="T16" fmla="*/ 2147483646 w 68"/>
                <a:gd name="T17" fmla="*/ 2147483646 h 59"/>
                <a:gd name="T18" fmla="*/ 2147483646 w 68"/>
                <a:gd name="T19" fmla="*/ 0 h 59"/>
                <a:gd name="T20" fmla="*/ 2147483646 w 68"/>
                <a:gd name="T21" fmla="*/ 0 h 59"/>
                <a:gd name="T22" fmla="*/ 2147483646 w 68"/>
                <a:gd name="T23" fmla="*/ 2147483646 h 59"/>
                <a:gd name="T24" fmla="*/ 2147483646 w 68"/>
                <a:gd name="T25" fmla="*/ 2147483646 h 59"/>
                <a:gd name="T26" fmla="*/ 2147483646 w 68"/>
                <a:gd name="T27" fmla="*/ 2147483646 h 59"/>
                <a:gd name="T28" fmla="*/ 2147483646 w 68"/>
                <a:gd name="T29" fmla="*/ 2147483646 h 59"/>
                <a:gd name="T30" fmla="*/ 2147483646 w 68"/>
                <a:gd name="T31" fmla="*/ 2147483646 h 59"/>
                <a:gd name="T32" fmla="*/ 2147483646 w 68"/>
                <a:gd name="T33" fmla="*/ 2147483646 h 59"/>
                <a:gd name="T34" fmla="*/ 2147483646 w 68"/>
                <a:gd name="T35" fmla="*/ 2147483646 h 59"/>
                <a:gd name="T36" fmla="*/ 2147483646 w 68"/>
                <a:gd name="T37" fmla="*/ 2147483646 h 59"/>
                <a:gd name="T38" fmla="*/ 2147483646 w 68"/>
                <a:gd name="T39" fmla="*/ 2147483646 h 59"/>
                <a:gd name="T40" fmla="*/ 2147483646 w 68"/>
                <a:gd name="T41" fmla="*/ 2147483646 h 59"/>
                <a:gd name="T42" fmla="*/ 2147483646 w 68"/>
                <a:gd name="T43" fmla="*/ 2147483646 h 59"/>
                <a:gd name="T44" fmla="*/ 2147483646 w 68"/>
                <a:gd name="T45" fmla="*/ 2147483646 h 59"/>
                <a:gd name="T46" fmla="*/ 2147483646 w 68"/>
                <a:gd name="T47" fmla="*/ 2147483646 h 59"/>
                <a:gd name="T48" fmla="*/ 2147483646 w 68"/>
                <a:gd name="T49" fmla="*/ 2147483646 h 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8" h="59">
                  <a:moveTo>
                    <a:pt x="68" y="18"/>
                  </a:moveTo>
                  <a:cubicBezTo>
                    <a:pt x="68" y="50"/>
                    <a:pt x="68" y="50"/>
                    <a:pt x="68" y="50"/>
                  </a:cubicBezTo>
                  <a:cubicBezTo>
                    <a:pt x="68" y="55"/>
                    <a:pt x="64" y="59"/>
                    <a:pt x="5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4" y="59"/>
                    <a:pt x="0" y="55"/>
                    <a:pt x="0" y="5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2" y="0"/>
                    <a:pt x="2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6" y="0"/>
                    <a:pt x="48" y="2"/>
                    <a:pt x="49" y="4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4" y="9"/>
                    <a:pt x="68" y="13"/>
                    <a:pt x="68" y="18"/>
                  </a:cubicBezTo>
                  <a:close/>
                  <a:moveTo>
                    <a:pt x="50" y="34"/>
                  </a:moveTo>
                  <a:cubicBezTo>
                    <a:pt x="50" y="25"/>
                    <a:pt x="43" y="18"/>
                    <a:pt x="34" y="18"/>
                  </a:cubicBezTo>
                  <a:cubicBezTo>
                    <a:pt x="25" y="18"/>
                    <a:pt x="18" y="25"/>
                    <a:pt x="18" y="34"/>
                  </a:cubicBezTo>
                  <a:cubicBezTo>
                    <a:pt x="18" y="43"/>
                    <a:pt x="25" y="50"/>
                    <a:pt x="34" y="50"/>
                  </a:cubicBezTo>
                  <a:cubicBezTo>
                    <a:pt x="43" y="50"/>
                    <a:pt x="50" y="43"/>
                    <a:pt x="50" y="34"/>
                  </a:cubicBezTo>
                  <a:close/>
                  <a:moveTo>
                    <a:pt x="44" y="34"/>
                  </a:moveTo>
                  <a:cubicBezTo>
                    <a:pt x="44" y="40"/>
                    <a:pt x="40" y="44"/>
                    <a:pt x="34" y="44"/>
                  </a:cubicBezTo>
                  <a:cubicBezTo>
                    <a:pt x="28" y="44"/>
                    <a:pt x="24" y="40"/>
                    <a:pt x="24" y="34"/>
                  </a:cubicBezTo>
                  <a:cubicBezTo>
                    <a:pt x="24" y="28"/>
                    <a:pt x="28" y="24"/>
                    <a:pt x="34" y="24"/>
                  </a:cubicBezTo>
                  <a:cubicBezTo>
                    <a:pt x="40" y="24"/>
                    <a:pt x="44" y="28"/>
                    <a:pt x="44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1" name="Freeform 38"/>
            <p:cNvSpPr>
              <a:spLocks noEditPoints="1"/>
            </p:cNvSpPr>
            <p:nvPr/>
          </p:nvSpPr>
          <p:spPr bwMode="auto">
            <a:xfrm>
              <a:off x="19081293" y="4223322"/>
              <a:ext cx="411498" cy="320343"/>
            </a:xfrm>
            <a:custGeom>
              <a:avLst/>
              <a:gdLst>
                <a:gd name="T0" fmla="*/ 2147483646 w 73"/>
                <a:gd name="T1" fmla="*/ 2147483646 h 57"/>
                <a:gd name="T2" fmla="*/ 2147483646 w 73"/>
                <a:gd name="T3" fmla="*/ 2147483646 h 57"/>
                <a:gd name="T4" fmla="*/ 2147483646 w 73"/>
                <a:gd name="T5" fmla="*/ 2147483646 h 57"/>
                <a:gd name="T6" fmla="*/ 2147483646 w 73"/>
                <a:gd name="T7" fmla="*/ 2147483646 h 57"/>
                <a:gd name="T8" fmla="*/ 2147483646 w 73"/>
                <a:gd name="T9" fmla="*/ 2147483646 h 57"/>
                <a:gd name="T10" fmla="*/ 2147483646 w 73"/>
                <a:gd name="T11" fmla="*/ 2147483646 h 57"/>
                <a:gd name="T12" fmla="*/ 2147483646 w 73"/>
                <a:gd name="T13" fmla="*/ 2147483646 h 57"/>
                <a:gd name="T14" fmla="*/ 2147483646 w 73"/>
                <a:gd name="T15" fmla="*/ 2147483646 h 57"/>
                <a:gd name="T16" fmla="*/ 2147483646 w 73"/>
                <a:gd name="T17" fmla="*/ 2147483646 h 57"/>
                <a:gd name="T18" fmla="*/ 2147483646 w 73"/>
                <a:gd name="T19" fmla="*/ 2147483646 h 57"/>
                <a:gd name="T20" fmla="*/ 2147483646 w 73"/>
                <a:gd name="T21" fmla="*/ 2147483646 h 57"/>
                <a:gd name="T22" fmla="*/ 2147483646 w 73"/>
                <a:gd name="T23" fmla="*/ 2147483646 h 57"/>
                <a:gd name="T24" fmla="*/ 2147483646 w 73"/>
                <a:gd name="T25" fmla="*/ 2147483646 h 57"/>
                <a:gd name="T26" fmla="*/ 0 w 73"/>
                <a:gd name="T27" fmla="*/ 2147483646 h 57"/>
                <a:gd name="T28" fmla="*/ 0 w 73"/>
                <a:gd name="T29" fmla="*/ 2147483646 h 57"/>
                <a:gd name="T30" fmla="*/ 2147483646 w 73"/>
                <a:gd name="T31" fmla="*/ 2147483646 h 57"/>
                <a:gd name="T32" fmla="*/ 2147483646 w 73"/>
                <a:gd name="T33" fmla="*/ 2147483646 h 57"/>
                <a:gd name="T34" fmla="*/ 2147483646 w 73"/>
                <a:gd name="T35" fmla="*/ 2147483646 h 57"/>
                <a:gd name="T36" fmla="*/ 2147483646 w 73"/>
                <a:gd name="T37" fmla="*/ 0 h 57"/>
                <a:gd name="T38" fmla="*/ 2147483646 w 73"/>
                <a:gd name="T39" fmla="*/ 0 h 57"/>
                <a:gd name="T40" fmla="*/ 2147483646 w 73"/>
                <a:gd name="T41" fmla="*/ 2147483646 h 57"/>
                <a:gd name="T42" fmla="*/ 2147483646 w 73"/>
                <a:gd name="T43" fmla="*/ 2147483646 h 57"/>
                <a:gd name="T44" fmla="*/ 2147483646 w 73"/>
                <a:gd name="T45" fmla="*/ 2147483646 h 57"/>
                <a:gd name="T46" fmla="*/ 2147483646 w 73"/>
                <a:gd name="T47" fmla="*/ 2147483646 h 57"/>
                <a:gd name="T48" fmla="*/ 2147483646 w 73"/>
                <a:gd name="T49" fmla="*/ 2147483646 h 57"/>
                <a:gd name="T50" fmla="*/ 2147483646 w 73"/>
                <a:gd name="T51" fmla="*/ 2147483646 h 57"/>
                <a:gd name="T52" fmla="*/ 2147483646 w 73"/>
                <a:gd name="T53" fmla="*/ 2147483646 h 57"/>
                <a:gd name="T54" fmla="*/ 2147483646 w 73"/>
                <a:gd name="T55" fmla="*/ 2147483646 h 57"/>
                <a:gd name="T56" fmla="*/ 2147483646 w 73"/>
                <a:gd name="T57" fmla="*/ 2147483646 h 57"/>
                <a:gd name="T58" fmla="*/ 2147483646 w 73"/>
                <a:gd name="T59" fmla="*/ 2147483646 h 57"/>
                <a:gd name="T60" fmla="*/ 2147483646 w 73"/>
                <a:gd name="T61" fmla="*/ 2147483646 h 57"/>
                <a:gd name="T62" fmla="*/ 2147483646 w 73"/>
                <a:gd name="T63" fmla="*/ 2147483646 h 57"/>
                <a:gd name="T64" fmla="*/ 2147483646 w 73"/>
                <a:gd name="T65" fmla="*/ 2147483646 h 57"/>
                <a:gd name="T66" fmla="*/ 2147483646 w 73"/>
                <a:gd name="T67" fmla="*/ 2147483646 h 57"/>
                <a:gd name="T68" fmla="*/ 2147483646 w 73"/>
                <a:gd name="T69" fmla="*/ 2147483646 h 57"/>
                <a:gd name="T70" fmla="*/ 2147483646 w 73"/>
                <a:gd name="T71" fmla="*/ 2147483646 h 57"/>
                <a:gd name="T72" fmla="*/ 2147483646 w 73"/>
                <a:gd name="T73" fmla="*/ 2147483646 h 57"/>
                <a:gd name="T74" fmla="*/ 2147483646 w 73"/>
                <a:gd name="T75" fmla="*/ 2147483646 h 57"/>
                <a:gd name="T76" fmla="*/ 2147483646 w 73"/>
                <a:gd name="T77" fmla="*/ 2147483646 h 57"/>
                <a:gd name="T78" fmla="*/ 2147483646 w 73"/>
                <a:gd name="T79" fmla="*/ 2147483646 h 57"/>
                <a:gd name="T80" fmla="*/ 2147483646 w 73"/>
                <a:gd name="T81" fmla="*/ 2147483646 h 57"/>
                <a:gd name="T82" fmla="*/ 2147483646 w 73"/>
                <a:gd name="T83" fmla="*/ 2147483646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3" h="57">
                  <a:moveTo>
                    <a:pt x="73" y="45"/>
                  </a:moveTo>
                  <a:cubicBezTo>
                    <a:pt x="73" y="46"/>
                    <a:pt x="72" y="46"/>
                    <a:pt x="72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4"/>
                    <a:pt x="65" y="57"/>
                    <a:pt x="61" y="57"/>
                  </a:cubicBezTo>
                  <a:cubicBezTo>
                    <a:pt x="58" y="57"/>
                    <a:pt x="55" y="54"/>
                    <a:pt x="55" y="51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4"/>
                    <a:pt x="15" y="57"/>
                    <a:pt x="11" y="57"/>
                  </a:cubicBezTo>
                  <a:cubicBezTo>
                    <a:pt x="7" y="57"/>
                    <a:pt x="4" y="54"/>
                    <a:pt x="4" y="51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7"/>
                    <a:pt x="3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4"/>
                    <a:pt x="18" y="0"/>
                    <a:pt x="2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5" y="0"/>
                    <a:pt x="59" y="4"/>
                    <a:pt x="60" y="8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9" y="23"/>
                    <a:pt x="73" y="27"/>
                    <a:pt x="73" y="31"/>
                  </a:cubicBezTo>
                  <a:lnTo>
                    <a:pt x="73" y="45"/>
                  </a:lnTo>
                  <a:close/>
                  <a:moveTo>
                    <a:pt x="11" y="29"/>
                  </a:moveTo>
                  <a:cubicBezTo>
                    <a:pt x="8" y="29"/>
                    <a:pt x="5" y="31"/>
                    <a:pt x="5" y="35"/>
                  </a:cubicBezTo>
                  <a:cubicBezTo>
                    <a:pt x="5" y="38"/>
                    <a:pt x="8" y="40"/>
                    <a:pt x="11" y="40"/>
                  </a:cubicBezTo>
                  <a:cubicBezTo>
                    <a:pt x="14" y="40"/>
                    <a:pt x="17" y="38"/>
                    <a:pt x="17" y="35"/>
                  </a:cubicBezTo>
                  <a:cubicBezTo>
                    <a:pt x="17" y="31"/>
                    <a:pt x="14" y="29"/>
                    <a:pt x="11" y="29"/>
                  </a:cubicBezTo>
                  <a:close/>
                  <a:moveTo>
                    <a:pt x="54" y="23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1" y="10"/>
                    <a:pt x="21" y="10"/>
                  </a:cubicBezTo>
                  <a:cubicBezTo>
                    <a:pt x="18" y="23"/>
                    <a:pt x="18" y="23"/>
                    <a:pt x="18" y="23"/>
                  </a:cubicBezTo>
                  <a:lnTo>
                    <a:pt x="54" y="23"/>
                  </a:lnTo>
                  <a:close/>
                  <a:moveTo>
                    <a:pt x="61" y="29"/>
                  </a:moveTo>
                  <a:cubicBezTo>
                    <a:pt x="58" y="29"/>
                    <a:pt x="56" y="31"/>
                    <a:pt x="56" y="35"/>
                  </a:cubicBezTo>
                  <a:cubicBezTo>
                    <a:pt x="56" y="38"/>
                    <a:pt x="58" y="40"/>
                    <a:pt x="61" y="40"/>
                  </a:cubicBezTo>
                  <a:cubicBezTo>
                    <a:pt x="65" y="40"/>
                    <a:pt x="67" y="38"/>
                    <a:pt x="67" y="35"/>
                  </a:cubicBezTo>
                  <a:cubicBezTo>
                    <a:pt x="67" y="31"/>
                    <a:pt x="65" y="29"/>
                    <a:pt x="61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2" name="Freeform 39"/>
            <p:cNvSpPr>
              <a:spLocks/>
            </p:cNvSpPr>
            <p:nvPr/>
          </p:nvSpPr>
          <p:spPr bwMode="auto">
            <a:xfrm>
              <a:off x="19904288" y="4272804"/>
              <a:ext cx="117200" cy="208354"/>
            </a:xfrm>
            <a:custGeom>
              <a:avLst/>
              <a:gdLst>
                <a:gd name="T0" fmla="*/ 2147483646 w 21"/>
                <a:gd name="T1" fmla="*/ 2147483646 h 37"/>
                <a:gd name="T2" fmla="*/ 2147483646 w 21"/>
                <a:gd name="T3" fmla="*/ 2147483646 h 37"/>
                <a:gd name="T4" fmla="*/ 2147483646 w 21"/>
                <a:gd name="T5" fmla="*/ 2147483646 h 37"/>
                <a:gd name="T6" fmla="*/ 2147483646 w 21"/>
                <a:gd name="T7" fmla="*/ 2147483646 h 37"/>
                <a:gd name="T8" fmla="*/ 0 w 21"/>
                <a:gd name="T9" fmla="*/ 2147483646 h 37"/>
                <a:gd name="T10" fmla="*/ 2147483646 w 21"/>
                <a:gd name="T11" fmla="*/ 2147483646 h 37"/>
                <a:gd name="T12" fmla="*/ 2147483646 w 21"/>
                <a:gd name="T13" fmla="*/ 2147483646 h 37"/>
                <a:gd name="T14" fmla="*/ 2147483646 w 21"/>
                <a:gd name="T15" fmla="*/ 0 h 37"/>
                <a:gd name="T16" fmla="*/ 2147483646 w 21"/>
                <a:gd name="T17" fmla="*/ 2147483646 h 37"/>
                <a:gd name="T18" fmla="*/ 2147483646 w 21"/>
                <a:gd name="T19" fmla="*/ 2147483646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37">
                  <a:moveTo>
                    <a:pt x="21" y="35"/>
                  </a:moveTo>
                  <a:cubicBezTo>
                    <a:pt x="21" y="36"/>
                    <a:pt x="20" y="37"/>
                    <a:pt x="18" y="37"/>
                  </a:cubicBezTo>
                  <a:cubicBezTo>
                    <a:pt x="18" y="37"/>
                    <a:pt x="17" y="37"/>
                    <a:pt x="17" y="36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8"/>
                    <a:pt x="0" y="18"/>
                    <a:pt x="1" y="17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20" y="0"/>
                    <a:pt x="21" y="2"/>
                    <a:pt x="21" y="3"/>
                  </a:cubicBezTo>
                  <a:lnTo>
                    <a:pt x="21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3" name="Freeform 40"/>
            <p:cNvSpPr>
              <a:spLocks noEditPoints="1"/>
            </p:cNvSpPr>
            <p:nvPr/>
          </p:nvSpPr>
          <p:spPr bwMode="auto">
            <a:xfrm>
              <a:off x="20703845" y="4223321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0 w 55"/>
                <a:gd name="T7" fmla="*/ 2147483646 h 55"/>
                <a:gd name="T8" fmla="*/ 0 w 55"/>
                <a:gd name="T9" fmla="*/ 2147483646 h 55"/>
                <a:gd name="T10" fmla="*/ 2147483646 w 55"/>
                <a:gd name="T11" fmla="*/ 0 h 55"/>
                <a:gd name="T12" fmla="*/ 2147483646 w 55"/>
                <a:gd name="T13" fmla="*/ 0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5" h="55">
                  <a:moveTo>
                    <a:pt x="55" y="45"/>
                  </a:moveTo>
                  <a:cubicBezTo>
                    <a:pt x="55" y="51"/>
                    <a:pt x="50" y="55"/>
                    <a:pt x="44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1"/>
                    <a:pt x="0" y="4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1"/>
                  </a:cubicBezTo>
                  <a:lnTo>
                    <a:pt x="55" y="45"/>
                  </a:lnTo>
                  <a:close/>
                  <a:moveTo>
                    <a:pt x="45" y="11"/>
                  </a:moveTo>
                  <a:cubicBezTo>
                    <a:pt x="45" y="10"/>
                    <a:pt x="45" y="9"/>
                    <a:pt x="4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10"/>
                    <a:pt x="9" y="11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6"/>
                    <a:pt x="10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6"/>
                    <a:pt x="45" y="45"/>
                    <a:pt x="45" y="45"/>
                  </a:cubicBezTo>
                  <a:lnTo>
                    <a:pt x="45" y="11"/>
                  </a:lnTo>
                  <a:close/>
                  <a:moveTo>
                    <a:pt x="40" y="22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8" y="39"/>
                    <a:pt x="27" y="39"/>
                  </a:cubicBezTo>
                  <a:cubicBezTo>
                    <a:pt x="26" y="39"/>
                    <a:pt x="26" y="39"/>
                    <a:pt x="25" y="38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2"/>
                    <a:pt x="13" y="21"/>
                    <a:pt x="14" y="20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1" y="21"/>
                    <a:pt x="41" y="22"/>
                    <a:pt x="40" y="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4" name="Freeform 41"/>
            <p:cNvSpPr>
              <a:spLocks noEditPoints="1"/>
            </p:cNvSpPr>
            <p:nvPr/>
          </p:nvSpPr>
          <p:spPr bwMode="auto">
            <a:xfrm>
              <a:off x="21516424" y="4223322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0 w 55"/>
                <a:gd name="T7" fmla="*/ 2147483646 h 55"/>
                <a:gd name="T8" fmla="*/ 0 w 55"/>
                <a:gd name="T9" fmla="*/ 2147483646 h 55"/>
                <a:gd name="T10" fmla="*/ 2147483646 w 55"/>
                <a:gd name="T11" fmla="*/ 0 h 55"/>
                <a:gd name="T12" fmla="*/ 2147483646 w 55"/>
                <a:gd name="T13" fmla="*/ 0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5" h="55">
                  <a:moveTo>
                    <a:pt x="55" y="45"/>
                  </a:moveTo>
                  <a:cubicBezTo>
                    <a:pt x="55" y="51"/>
                    <a:pt x="50" y="55"/>
                    <a:pt x="44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1"/>
                    <a:pt x="0" y="4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1"/>
                  </a:cubicBezTo>
                  <a:lnTo>
                    <a:pt x="55" y="45"/>
                  </a:lnTo>
                  <a:close/>
                  <a:moveTo>
                    <a:pt x="45" y="11"/>
                  </a:moveTo>
                  <a:cubicBezTo>
                    <a:pt x="45" y="10"/>
                    <a:pt x="45" y="9"/>
                    <a:pt x="4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10"/>
                    <a:pt x="9" y="11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6"/>
                    <a:pt x="9" y="46"/>
                    <a:pt x="10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6"/>
                    <a:pt x="45" y="46"/>
                    <a:pt x="45" y="45"/>
                  </a:cubicBezTo>
                  <a:lnTo>
                    <a:pt x="45" y="11"/>
                  </a:lnTo>
                  <a:close/>
                  <a:moveTo>
                    <a:pt x="38" y="3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2"/>
                    <a:pt x="20" y="42"/>
                    <a:pt x="19" y="41"/>
                  </a:cubicBezTo>
                  <a:cubicBezTo>
                    <a:pt x="19" y="41"/>
                    <a:pt x="18" y="40"/>
                    <a:pt x="18" y="39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9" y="15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9" y="27"/>
                    <a:pt x="39" y="28"/>
                  </a:cubicBezTo>
                  <a:cubicBezTo>
                    <a:pt x="39" y="28"/>
                    <a:pt x="38" y="29"/>
                    <a:pt x="38" y="3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5" name="Freeform 42"/>
            <p:cNvSpPr>
              <a:spLocks/>
            </p:cNvSpPr>
            <p:nvPr/>
          </p:nvSpPr>
          <p:spPr bwMode="auto">
            <a:xfrm>
              <a:off x="22261288" y="4340521"/>
              <a:ext cx="203145" cy="111991"/>
            </a:xfrm>
            <a:custGeom>
              <a:avLst/>
              <a:gdLst>
                <a:gd name="T0" fmla="*/ 2147483646 w 36"/>
                <a:gd name="T1" fmla="*/ 2147483646 h 20"/>
                <a:gd name="T2" fmla="*/ 2147483646 w 36"/>
                <a:gd name="T3" fmla="*/ 2147483646 h 20"/>
                <a:gd name="T4" fmla="*/ 0 w 36"/>
                <a:gd name="T5" fmla="*/ 2147483646 h 20"/>
                <a:gd name="T6" fmla="*/ 0 w 36"/>
                <a:gd name="T7" fmla="*/ 2147483646 h 20"/>
                <a:gd name="T8" fmla="*/ 2147483646 w 36"/>
                <a:gd name="T9" fmla="*/ 2147483646 h 20"/>
                <a:gd name="T10" fmla="*/ 2147483646 w 36"/>
                <a:gd name="T11" fmla="*/ 0 h 20"/>
                <a:gd name="T12" fmla="*/ 2147483646 w 36"/>
                <a:gd name="T13" fmla="*/ 2147483646 h 20"/>
                <a:gd name="T14" fmla="*/ 2147483646 w 36"/>
                <a:gd name="T15" fmla="*/ 2147483646 h 20"/>
                <a:gd name="T16" fmla="*/ 2147483646 w 36"/>
                <a:gd name="T17" fmla="*/ 2147483646 h 20"/>
                <a:gd name="T18" fmla="*/ 2147483646 w 36"/>
                <a:gd name="T19" fmla="*/ 2147483646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0">
                  <a:moveTo>
                    <a:pt x="34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8"/>
                    <a:pt x="36" y="18"/>
                  </a:cubicBezTo>
                  <a:cubicBezTo>
                    <a:pt x="36" y="19"/>
                    <a:pt x="35" y="20"/>
                    <a:pt x="34" y="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6" name="Freeform 43"/>
            <p:cNvSpPr>
              <a:spLocks/>
            </p:cNvSpPr>
            <p:nvPr/>
          </p:nvSpPr>
          <p:spPr bwMode="auto">
            <a:xfrm>
              <a:off x="7840617" y="4926515"/>
              <a:ext cx="309927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0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0 w 55"/>
                <a:gd name="T53" fmla="*/ 2147483646 h 55"/>
                <a:gd name="T54" fmla="*/ 2147483646 w 55"/>
                <a:gd name="T55" fmla="*/ 2147483646 h 55"/>
                <a:gd name="T56" fmla="*/ 2147483646 w 55"/>
                <a:gd name="T57" fmla="*/ 2147483646 h 55"/>
                <a:gd name="T58" fmla="*/ 2147483646 w 55"/>
                <a:gd name="T59" fmla="*/ 2147483646 h 55"/>
                <a:gd name="T60" fmla="*/ 2147483646 w 55"/>
                <a:gd name="T61" fmla="*/ 2147483646 h 55"/>
                <a:gd name="T62" fmla="*/ 2147483646 w 55"/>
                <a:gd name="T63" fmla="*/ 2147483646 h 55"/>
                <a:gd name="T64" fmla="*/ 2147483646 w 55"/>
                <a:gd name="T65" fmla="*/ 2147483646 h 55"/>
                <a:gd name="T66" fmla="*/ 2147483646 w 55"/>
                <a:gd name="T67" fmla="*/ 2147483646 h 55"/>
                <a:gd name="T68" fmla="*/ 2147483646 w 55"/>
                <a:gd name="T69" fmla="*/ 0 h 55"/>
                <a:gd name="T70" fmla="*/ 2147483646 w 55"/>
                <a:gd name="T71" fmla="*/ 2147483646 h 55"/>
                <a:gd name="T72" fmla="*/ 2147483646 w 55"/>
                <a:gd name="T73" fmla="*/ 2147483646 h 55"/>
                <a:gd name="T74" fmla="*/ 2147483646 w 55"/>
                <a:gd name="T75" fmla="*/ 2147483646 h 55"/>
                <a:gd name="T76" fmla="*/ 2147483646 w 55"/>
                <a:gd name="T77" fmla="*/ 0 h 55"/>
                <a:gd name="T78" fmla="*/ 2147483646 w 55"/>
                <a:gd name="T79" fmla="*/ 2147483646 h 55"/>
                <a:gd name="T80" fmla="*/ 2147483646 w 55"/>
                <a:gd name="T81" fmla="*/ 2147483646 h 55"/>
                <a:gd name="T82" fmla="*/ 2147483646 w 55"/>
                <a:gd name="T83" fmla="*/ 2147483646 h 55"/>
                <a:gd name="T84" fmla="*/ 2147483646 w 55"/>
                <a:gd name="T85" fmla="*/ 2147483646 h 55"/>
                <a:gd name="T86" fmla="*/ 2147483646 w 55"/>
                <a:gd name="T87" fmla="*/ 2147483646 h 55"/>
                <a:gd name="T88" fmla="*/ 2147483646 w 55"/>
                <a:gd name="T89" fmla="*/ 2147483646 h 55"/>
                <a:gd name="T90" fmla="*/ 2147483646 w 55"/>
                <a:gd name="T91" fmla="*/ 2147483646 h 55"/>
                <a:gd name="T92" fmla="*/ 2147483646 w 55"/>
                <a:gd name="T93" fmla="*/ 2147483646 h 55"/>
                <a:gd name="T94" fmla="*/ 2147483646 w 55"/>
                <a:gd name="T95" fmla="*/ 2147483646 h 55"/>
                <a:gd name="T96" fmla="*/ 2147483646 w 55"/>
                <a:gd name="T97" fmla="*/ 2147483646 h 55"/>
                <a:gd name="T98" fmla="*/ 2147483646 w 55"/>
                <a:gd name="T99" fmla="*/ 2147483646 h 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5" h="55">
                  <a:moveTo>
                    <a:pt x="54" y="32"/>
                  </a:moveTo>
                  <a:cubicBezTo>
                    <a:pt x="54" y="33"/>
                    <a:pt x="55" y="34"/>
                    <a:pt x="55" y="35"/>
                  </a:cubicBezTo>
                  <a:cubicBezTo>
                    <a:pt x="54" y="36"/>
                    <a:pt x="54" y="36"/>
                    <a:pt x="53" y="36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6"/>
                    <a:pt x="48" y="47"/>
                    <a:pt x="47" y="47"/>
                  </a:cubicBezTo>
                  <a:cubicBezTo>
                    <a:pt x="47" y="48"/>
                    <a:pt x="46" y="48"/>
                    <a:pt x="45" y="48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4"/>
                    <a:pt x="35" y="54"/>
                    <a:pt x="35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2" y="54"/>
                    <a:pt x="32" y="54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1" y="55"/>
                    <a:pt x="20" y="55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8"/>
                    <a:pt x="8" y="48"/>
                    <a:pt x="7" y="47"/>
                  </a:cubicBezTo>
                  <a:cubicBezTo>
                    <a:pt x="7" y="47"/>
                    <a:pt x="6" y="46"/>
                    <a:pt x="7" y="45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0" y="36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9"/>
                    <a:pt x="7" y="8"/>
                    <a:pt x="7" y="7"/>
                  </a:cubicBezTo>
                  <a:cubicBezTo>
                    <a:pt x="8" y="7"/>
                    <a:pt x="9" y="6"/>
                    <a:pt x="10" y="7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6"/>
                    <a:pt x="47" y="7"/>
                    <a:pt x="47" y="7"/>
                  </a:cubicBezTo>
                  <a:cubicBezTo>
                    <a:pt x="48" y="8"/>
                    <a:pt x="48" y="9"/>
                    <a:pt x="48" y="10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4" y="18"/>
                    <a:pt x="54" y="19"/>
                    <a:pt x="55" y="20"/>
                  </a:cubicBezTo>
                  <a:cubicBezTo>
                    <a:pt x="55" y="21"/>
                    <a:pt x="54" y="22"/>
                    <a:pt x="54" y="23"/>
                  </a:cubicBezTo>
                  <a:cubicBezTo>
                    <a:pt x="49" y="27"/>
                    <a:pt x="49" y="27"/>
                    <a:pt x="49" y="27"/>
                  </a:cubicBezTo>
                  <a:lnTo>
                    <a:pt x="54" y="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7" name="Freeform 44"/>
            <p:cNvSpPr>
              <a:spLocks noEditPoints="1"/>
            </p:cNvSpPr>
            <p:nvPr/>
          </p:nvSpPr>
          <p:spPr bwMode="auto">
            <a:xfrm>
              <a:off x="8528183" y="4897866"/>
              <a:ext cx="330763" cy="338575"/>
            </a:xfrm>
            <a:custGeom>
              <a:avLst/>
              <a:gdLst>
                <a:gd name="T0" fmla="*/ 2147483646 w 59"/>
                <a:gd name="T1" fmla="*/ 2147483646 h 60"/>
                <a:gd name="T2" fmla="*/ 2147483646 w 59"/>
                <a:gd name="T3" fmla="*/ 2147483646 h 60"/>
                <a:gd name="T4" fmla="*/ 2147483646 w 59"/>
                <a:gd name="T5" fmla="*/ 2147483646 h 60"/>
                <a:gd name="T6" fmla="*/ 2147483646 w 59"/>
                <a:gd name="T7" fmla="*/ 2147483646 h 60"/>
                <a:gd name="T8" fmla="*/ 2147483646 w 59"/>
                <a:gd name="T9" fmla="*/ 2147483646 h 60"/>
                <a:gd name="T10" fmla="*/ 2147483646 w 59"/>
                <a:gd name="T11" fmla="*/ 2147483646 h 60"/>
                <a:gd name="T12" fmla="*/ 2147483646 w 59"/>
                <a:gd name="T13" fmla="*/ 2147483646 h 60"/>
                <a:gd name="T14" fmla="*/ 2147483646 w 59"/>
                <a:gd name="T15" fmla="*/ 2147483646 h 60"/>
                <a:gd name="T16" fmla="*/ 2147483646 w 59"/>
                <a:gd name="T17" fmla="*/ 2147483646 h 60"/>
                <a:gd name="T18" fmla="*/ 2147483646 w 59"/>
                <a:gd name="T19" fmla="*/ 2147483646 h 60"/>
                <a:gd name="T20" fmla="*/ 2147483646 w 59"/>
                <a:gd name="T21" fmla="*/ 2147483646 h 60"/>
                <a:gd name="T22" fmla="*/ 2147483646 w 59"/>
                <a:gd name="T23" fmla="*/ 2147483646 h 60"/>
                <a:gd name="T24" fmla="*/ 2147483646 w 59"/>
                <a:gd name="T25" fmla="*/ 2147483646 h 60"/>
                <a:gd name="T26" fmla="*/ 2147483646 w 59"/>
                <a:gd name="T27" fmla="*/ 2147483646 h 60"/>
                <a:gd name="T28" fmla="*/ 2147483646 w 59"/>
                <a:gd name="T29" fmla="*/ 2147483646 h 60"/>
                <a:gd name="T30" fmla="*/ 2147483646 w 59"/>
                <a:gd name="T31" fmla="*/ 2147483646 h 60"/>
                <a:gd name="T32" fmla="*/ 2147483646 w 59"/>
                <a:gd name="T33" fmla="*/ 2147483646 h 60"/>
                <a:gd name="T34" fmla="*/ 2147483646 w 59"/>
                <a:gd name="T35" fmla="*/ 2147483646 h 60"/>
                <a:gd name="T36" fmla="*/ 2147483646 w 59"/>
                <a:gd name="T37" fmla="*/ 2147483646 h 60"/>
                <a:gd name="T38" fmla="*/ 2147483646 w 59"/>
                <a:gd name="T39" fmla="*/ 2147483646 h 60"/>
                <a:gd name="T40" fmla="*/ 2147483646 w 59"/>
                <a:gd name="T41" fmla="*/ 2147483646 h 60"/>
                <a:gd name="T42" fmla="*/ 2147483646 w 59"/>
                <a:gd name="T43" fmla="*/ 2147483646 h 60"/>
                <a:gd name="T44" fmla="*/ 2147483646 w 59"/>
                <a:gd name="T45" fmla="*/ 2147483646 h 60"/>
                <a:gd name="T46" fmla="*/ 2147483646 w 59"/>
                <a:gd name="T47" fmla="*/ 2147483646 h 60"/>
                <a:gd name="T48" fmla="*/ 2147483646 w 59"/>
                <a:gd name="T49" fmla="*/ 2147483646 h 60"/>
                <a:gd name="T50" fmla="*/ 2147483646 w 59"/>
                <a:gd name="T51" fmla="*/ 2147483646 h 60"/>
                <a:gd name="T52" fmla="*/ 2147483646 w 59"/>
                <a:gd name="T53" fmla="*/ 2147483646 h 60"/>
                <a:gd name="T54" fmla="*/ 2147483646 w 59"/>
                <a:gd name="T55" fmla="*/ 2147483646 h 60"/>
                <a:gd name="T56" fmla="*/ 2147483646 w 59"/>
                <a:gd name="T57" fmla="*/ 2147483646 h 60"/>
                <a:gd name="T58" fmla="*/ 2147483646 w 59"/>
                <a:gd name="T59" fmla="*/ 2147483646 h 60"/>
                <a:gd name="T60" fmla="*/ 2147483646 w 59"/>
                <a:gd name="T61" fmla="*/ 2147483646 h 60"/>
                <a:gd name="T62" fmla="*/ 2147483646 w 59"/>
                <a:gd name="T63" fmla="*/ 0 h 60"/>
                <a:gd name="T64" fmla="*/ 2147483646 w 59"/>
                <a:gd name="T65" fmla="*/ 2147483646 h 60"/>
                <a:gd name="T66" fmla="*/ 2147483646 w 59"/>
                <a:gd name="T67" fmla="*/ 2147483646 h 60"/>
                <a:gd name="T68" fmla="*/ 2147483646 w 59"/>
                <a:gd name="T69" fmla="*/ 2147483646 h 60"/>
                <a:gd name="T70" fmla="*/ 2147483646 w 59"/>
                <a:gd name="T71" fmla="*/ 2147483646 h 60"/>
                <a:gd name="T72" fmla="*/ 2147483646 w 59"/>
                <a:gd name="T73" fmla="*/ 2147483646 h 60"/>
                <a:gd name="T74" fmla="*/ 2147483646 w 59"/>
                <a:gd name="T75" fmla="*/ 2147483646 h 60"/>
                <a:gd name="T76" fmla="*/ 2147483646 w 59"/>
                <a:gd name="T77" fmla="*/ 2147483646 h 60"/>
                <a:gd name="T78" fmla="*/ 2147483646 w 59"/>
                <a:gd name="T79" fmla="*/ 2147483646 h 6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9" h="60">
                  <a:moveTo>
                    <a:pt x="12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9"/>
                    <a:pt x="0" y="38"/>
                    <a:pt x="1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3" y="38"/>
                    <a:pt x="13" y="39"/>
                    <a:pt x="13" y="39"/>
                  </a:cubicBezTo>
                  <a:cubicBezTo>
                    <a:pt x="13" y="40"/>
                    <a:pt x="13" y="40"/>
                    <a:pt x="12" y="40"/>
                  </a:cubicBezTo>
                  <a:close/>
                  <a:moveTo>
                    <a:pt x="28" y="1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8"/>
                    <a:pt x="16" y="8"/>
                  </a:cubicBezTo>
                  <a:cubicBezTo>
                    <a:pt x="15" y="8"/>
                    <a:pt x="14" y="8"/>
                    <a:pt x="13" y="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7" y="15"/>
                    <a:pt x="7" y="16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6" y="36"/>
                    <a:pt x="15" y="36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4"/>
                    <a:pt x="1" y="11"/>
                    <a:pt x="3" y="9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2"/>
                    <a:pt x="13" y="1"/>
                    <a:pt x="16" y="1"/>
                  </a:cubicBezTo>
                  <a:cubicBezTo>
                    <a:pt x="19" y="1"/>
                    <a:pt x="21" y="2"/>
                    <a:pt x="23" y="4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7"/>
                    <a:pt x="36" y="17"/>
                    <a:pt x="37" y="18"/>
                  </a:cubicBezTo>
                  <a:lnTo>
                    <a:pt x="28" y="19"/>
                  </a:lnTo>
                  <a:close/>
                  <a:moveTo>
                    <a:pt x="6" y="55"/>
                  </a:moveTo>
                  <a:cubicBezTo>
                    <a:pt x="6" y="55"/>
                    <a:pt x="6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4" y="54"/>
                    <a:pt x="4" y="54"/>
                    <a:pt x="5" y="5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6" y="45"/>
                    <a:pt x="15" y="46"/>
                  </a:cubicBezTo>
                  <a:lnTo>
                    <a:pt x="6" y="55"/>
                  </a:lnTo>
                  <a:close/>
                  <a:moveTo>
                    <a:pt x="21" y="59"/>
                  </a:moveTo>
                  <a:cubicBezTo>
                    <a:pt x="21" y="59"/>
                    <a:pt x="21" y="60"/>
                    <a:pt x="20" y="60"/>
                  </a:cubicBezTo>
                  <a:cubicBezTo>
                    <a:pt x="20" y="60"/>
                    <a:pt x="19" y="59"/>
                    <a:pt x="19" y="59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20" y="46"/>
                    <a:pt x="20" y="46"/>
                  </a:cubicBezTo>
                  <a:cubicBezTo>
                    <a:pt x="21" y="46"/>
                    <a:pt x="21" y="47"/>
                    <a:pt x="21" y="47"/>
                  </a:cubicBezTo>
                  <a:lnTo>
                    <a:pt x="21" y="59"/>
                  </a:lnTo>
                  <a:close/>
                  <a:moveTo>
                    <a:pt x="56" y="51"/>
                  </a:moveTo>
                  <a:cubicBezTo>
                    <a:pt x="50" y="56"/>
                    <a:pt x="50" y="56"/>
                    <a:pt x="50" y="56"/>
                  </a:cubicBezTo>
                  <a:cubicBezTo>
                    <a:pt x="48" y="58"/>
                    <a:pt x="46" y="59"/>
                    <a:pt x="43" y="59"/>
                  </a:cubicBezTo>
                  <a:cubicBezTo>
                    <a:pt x="40" y="59"/>
                    <a:pt x="38" y="58"/>
                    <a:pt x="36" y="56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3" y="43"/>
                    <a:pt x="2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2" y="53"/>
                    <a:pt x="44" y="53"/>
                    <a:pt x="45" y="51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2" y="45"/>
                    <a:pt x="52" y="44"/>
                  </a:cubicBezTo>
                  <a:cubicBezTo>
                    <a:pt x="52" y="43"/>
                    <a:pt x="51" y="42"/>
                    <a:pt x="51" y="4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3" y="24"/>
                    <a:pt x="44" y="24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8" y="38"/>
                    <a:pt x="59" y="41"/>
                    <a:pt x="59" y="44"/>
                  </a:cubicBezTo>
                  <a:cubicBezTo>
                    <a:pt x="59" y="47"/>
                    <a:pt x="58" y="49"/>
                    <a:pt x="56" y="51"/>
                  </a:cubicBezTo>
                  <a:close/>
                  <a:moveTo>
                    <a:pt x="40" y="13"/>
                  </a:moveTo>
                  <a:cubicBezTo>
                    <a:pt x="40" y="14"/>
                    <a:pt x="39" y="14"/>
                    <a:pt x="39" y="14"/>
                  </a:cubicBezTo>
                  <a:cubicBezTo>
                    <a:pt x="38" y="14"/>
                    <a:pt x="37" y="14"/>
                    <a:pt x="37" y="13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0"/>
                    <a:pt x="39" y="0"/>
                  </a:cubicBezTo>
                  <a:cubicBezTo>
                    <a:pt x="39" y="0"/>
                    <a:pt x="40" y="1"/>
                    <a:pt x="40" y="1"/>
                  </a:cubicBezTo>
                  <a:lnTo>
                    <a:pt x="40" y="13"/>
                  </a:lnTo>
                  <a:close/>
                  <a:moveTo>
                    <a:pt x="45" y="16"/>
                  </a:moveTo>
                  <a:cubicBezTo>
                    <a:pt x="45" y="16"/>
                    <a:pt x="45" y="16"/>
                    <a:pt x="44" y="16"/>
                  </a:cubicBezTo>
                  <a:cubicBezTo>
                    <a:pt x="44" y="16"/>
                    <a:pt x="44" y="16"/>
                    <a:pt x="43" y="16"/>
                  </a:cubicBezTo>
                  <a:cubicBezTo>
                    <a:pt x="43" y="16"/>
                    <a:pt x="43" y="15"/>
                    <a:pt x="43" y="14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4" y="5"/>
                    <a:pt x="54" y="5"/>
                  </a:cubicBezTo>
                  <a:cubicBezTo>
                    <a:pt x="55" y="6"/>
                    <a:pt x="55" y="6"/>
                    <a:pt x="54" y="7"/>
                  </a:cubicBezTo>
                  <a:lnTo>
                    <a:pt x="45" y="16"/>
                  </a:lnTo>
                  <a:close/>
                  <a:moveTo>
                    <a:pt x="58" y="22"/>
                  </a:moveTo>
                  <a:cubicBezTo>
                    <a:pt x="47" y="22"/>
                    <a:pt x="47" y="22"/>
                    <a:pt x="47" y="22"/>
                  </a:cubicBezTo>
                  <a:cubicBezTo>
                    <a:pt x="46" y="22"/>
                    <a:pt x="45" y="22"/>
                    <a:pt x="45" y="21"/>
                  </a:cubicBezTo>
                  <a:cubicBezTo>
                    <a:pt x="45" y="20"/>
                    <a:pt x="46" y="20"/>
                    <a:pt x="47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9" y="20"/>
                    <a:pt x="59" y="20"/>
                    <a:pt x="59" y="21"/>
                  </a:cubicBezTo>
                  <a:cubicBezTo>
                    <a:pt x="59" y="22"/>
                    <a:pt x="59" y="22"/>
                    <a:pt x="58" y="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8" name="Freeform 45"/>
            <p:cNvSpPr>
              <a:spLocks noEditPoints="1"/>
            </p:cNvSpPr>
            <p:nvPr/>
          </p:nvSpPr>
          <p:spPr bwMode="auto">
            <a:xfrm>
              <a:off x="9338159" y="4926515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45" y="20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41" y="16"/>
                    <a:pt x="41" y="16"/>
                    <a:pt x="40" y="16"/>
                  </a:cubicBezTo>
                  <a:cubicBezTo>
                    <a:pt x="39" y="16"/>
                    <a:pt x="39" y="16"/>
                    <a:pt x="38" y="1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6" y="22"/>
                    <a:pt x="46" y="22"/>
                  </a:cubicBezTo>
                  <a:cubicBezTo>
                    <a:pt x="46" y="21"/>
                    <a:pt x="45" y="20"/>
                    <a:pt x="45" y="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29" name="Freeform 46"/>
            <p:cNvSpPr>
              <a:spLocks noEditPoints="1"/>
            </p:cNvSpPr>
            <p:nvPr/>
          </p:nvSpPr>
          <p:spPr bwMode="auto">
            <a:xfrm>
              <a:off x="10150738" y="4926515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0 w 55"/>
                <a:gd name="T7" fmla="*/ 2147483646 h 55"/>
                <a:gd name="T8" fmla="*/ 0 w 55"/>
                <a:gd name="T9" fmla="*/ 2147483646 h 55"/>
                <a:gd name="T10" fmla="*/ 2147483646 w 55"/>
                <a:gd name="T11" fmla="*/ 0 h 55"/>
                <a:gd name="T12" fmla="*/ 2147483646 w 55"/>
                <a:gd name="T13" fmla="*/ 0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5" h="55">
                  <a:moveTo>
                    <a:pt x="55" y="44"/>
                  </a:moveTo>
                  <a:cubicBezTo>
                    <a:pt x="55" y="50"/>
                    <a:pt x="50" y="55"/>
                    <a:pt x="44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lnTo>
                    <a:pt x="55" y="44"/>
                  </a:lnTo>
                  <a:close/>
                  <a:moveTo>
                    <a:pt x="46" y="20"/>
                  </a:moveTo>
                  <a:cubicBezTo>
                    <a:pt x="47" y="19"/>
                    <a:pt x="47" y="17"/>
                    <a:pt x="46" y="17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0" y="12"/>
                    <a:pt x="39" y="13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7"/>
                    <a:pt x="7" y="28"/>
                    <a:pt x="8" y="29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3" y="43"/>
                    <a:pt x="24" y="42"/>
                  </a:cubicBezTo>
                  <a:lnTo>
                    <a:pt x="46" y="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0" name="Freeform 47"/>
            <p:cNvSpPr>
              <a:spLocks noEditPoints="1"/>
            </p:cNvSpPr>
            <p:nvPr/>
          </p:nvSpPr>
          <p:spPr bwMode="auto">
            <a:xfrm>
              <a:off x="10963317" y="4926515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45" y="26"/>
                  </a:moveTo>
                  <a:cubicBezTo>
                    <a:pt x="46" y="25"/>
                    <a:pt x="46" y="23"/>
                    <a:pt x="45" y="2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39" y="18"/>
                    <a:pt x="38" y="1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8"/>
                    <a:pt x="14" y="18"/>
                    <a:pt x="13" y="19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3"/>
                    <a:pt x="8" y="25"/>
                    <a:pt x="9" y="26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8" y="43"/>
                    <a:pt x="29" y="42"/>
                  </a:cubicBezTo>
                  <a:lnTo>
                    <a:pt x="45" y="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1" name="Freeform 48"/>
            <p:cNvSpPr>
              <a:spLocks noEditPoints="1"/>
            </p:cNvSpPr>
            <p:nvPr/>
          </p:nvSpPr>
          <p:spPr bwMode="auto">
            <a:xfrm>
              <a:off x="11775896" y="4926515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42" y="29"/>
                  </a:moveTo>
                  <a:cubicBezTo>
                    <a:pt x="42" y="28"/>
                    <a:pt x="42" y="27"/>
                    <a:pt x="42" y="26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9"/>
                    <a:pt x="23" y="9"/>
                    <a:pt x="22" y="1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4"/>
                    <a:pt x="18" y="15"/>
                    <a:pt x="19" y="1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8" y="41"/>
                    <a:pt x="19" y="42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3" y="46"/>
                    <a:pt x="24" y="46"/>
                    <a:pt x="25" y="45"/>
                  </a:cubicBezTo>
                  <a:lnTo>
                    <a:pt x="42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2" name="Freeform 49"/>
            <p:cNvSpPr>
              <a:spLocks/>
            </p:cNvSpPr>
            <p:nvPr/>
          </p:nvSpPr>
          <p:spPr bwMode="auto">
            <a:xfrm>
              <a:off x="12604101" y="5007252"/>
              <a:ext cx="325552" cy="213561"/>
            </a:xfrm>
            <a:custGeom>
              <a:avLst/>
              <a:gdLst>
                <a:gd name="T0" fmla="*/ 2147483646 w 58"/>
                <a:gd name="T1" fmla="*/ 2147483646 h 38"/>
                <a:gd name="T2" fmla="*/ 2147483646 w 58"/>
                <a:gd name="T3" fmla="*/ 2147483646 h 38"/>
                <a:gd name="T4" fmla="*/ 2147483646 w 58"/>
                <a:gd name="T5" fmla="*/ 2147483646 h 38"/>
                <a:gd name="T6" fmla="*/ 2147483646 w 58"/>
                <a:gd name="T7" fmla="*/ 2147483646 h 38"/>
                <a:gd name="T8" fmla="*/ 2147483646 w 58"/>
                <a:gd name="T9" fmla="*/ 2147483646 h 38"/>
                <a:gd name="T10" fmla="*/ 2147483646 w 58"/>
                <a:gd name="T11" fmla="*/ 2147483646 h 38"/>
                <a:gd name="T12" fmla="*/ 2147483646 w 58"/>
                <a:gd name="T13" fmla="*/ 2147483646 h 38"/>
                <a:gd name="T14" fmla="*/ 2147483646 w 58"/>
                <a:gd name="T15" fmla="*/ 2147483646 h 38"/>
                <a:gd name="T16" fmla="*/ 2147483646 w 58"/>
                <a:gd name="T17" fmla="*/ 2147483646 h 38"/>
                <a:gd name="T18" fmla="*/ 2147483646 w 58"/>
                <a:gd name="T19" fmla="*/ 2147483646 h 38"/>
                <a:gd name="T20" fmla="*/ 2147483646 w 58"/>
                <a:gd name="T21" fmla="*/ 2147483646 h 38"/>
                <a:gd name="T22" fmla="*/ 2147483646 w 58"/>
                <a:gd name="T23" fmla="*/ 2147483646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38">
                  <a:moveTo>
                    <a:pt x="30" y="37"/>
                  </a:moveTo>
                  <a:cubicBezTo>
                    <a:pt x="29" y="38"/>
                    <a:pt x="28" y="38"/>
                    <a:pt x="27" y="3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9" y="0"/>
                    <a:pt x="50" y="0"/>
                    <a:pt x="51" y="1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8"/>
                    <a:pt x="58" y="9"/>
                    <a:pt x="57" y="10"/>
                  </a:cubicBezTo>
                  <a:lnTo>
                    <a:pt x="30" y="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3" name="Freeform 50"/>
            <p:cNvSpPr>
              <a:spLocks/>
            </p:cNvSpPr>
            <p:nvPr/>
          </p:nvSpPr>
          <p:spPr bwMode="auto">
            <a:xfrm>
              <a:off x="13414073" y="4905680"/>
              <a:ext cx="210959" cy="325552"/>
            </a:xfrm>
            <a:custGeom>
              <a:avLst/>
              <a:gdLst>
                <a:gd name="T0" fmla="*/ 2147483646 w 37"/>
                <a:gd name="T1" fmla="*/ 2147483646 h 58"/>
                <a:gd name="T2" fmla="*/ 2147483646 w 37"/>
                <a:gd name="T3" fmla="*/ 2147483646 h 58"/>
                <a:gd name="T4" fmla="*/ 2147483646 w 37"/>
                <a:gd name="T5" fmla="*/ 2147483646 h 58"/>
                <a:gd name="T6" fmla="*/ 2147483646 w 37"/>
                <a:gd name="T7" fmla="*/ 2147483646 h 58"/>
                <a:gd name="T8" fmla="*/ 2147483646 w 37"/>
                <a:gd name="T9" fmla="*/ 2147483646 h 58"/>
                <a:gd name="T10" fmla="*/ 2147483646 w 37"/>
                <a:gd name="T11" fmla="*/ 2147483646 h 58"/>
                <a:gd name="T12" fmla="*/ 2147483646 w 37"/>
                <a:gd name="T13" fmla="*/ 2147483646 h 58"/>
                <a:gd name="T14" fmla="*/ 2147483646 w 37"/>
                <a:gd name="T15" fmla="*/ 2147483646 h 58"/>
                <a:gd name="T16" fmla="*/ 2147483646 w 37"/>
                <a:gd name="T17" fmla="*/ 2147483646 h 58"/>
                <a:gd name="T18" fmla="*/ 2147483646 w 37"/>
                <a:gd name="T19" fmla="*/ 2147483646 h 58"/>
                <a:gd name="T20" fmla="*/ 2147483646 w 37"/>
                <a:gd name="T21" fmla="*/ 2147483646 h 58"/>
                <a:gd name="T22" fmla="*/ 2147483646 w 37"/>
                <a:gd name="T23" fmla="*/ 2147483646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58">
                  <a:moveTo>
                    <a:pt x="10" y="57"/>
                  </a:moveTo>
                  <a:cubicBezTo>
                    <a:pt x="9" y="58"/>
                    <a:pt x="7" y="58"/>
                    <a:pt x="7" y="57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0" y="50"/>
                    <a:pt x="0" y="49"/>
                    <a:pt x="1" y="4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7" y="28"/>
                    <a:pt x="37" y="30"/>
                    <a:pt x="36" y="31"/>
                  </a:cubicBezTo>
                  <a:lnTo>
                    <a:pt x="10" y="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4" name="Freeform 51"/>
            <p:cNvSpPr>
              <a:spLocks noEditPoints="1"/>
            </p:cNvSpPr>
            <p:nvPr/>
          </p:nvSpPr>
          <p:spPr bwMode="auto">
            <a:xfrm>
              <a:off x="14221443" y="4931724"/>
              <a:ext cx="231795" cy="328158"/>
            </a:xfrm>
            <a:custGeom>
              <a:avLst/>
              <a:gdLst>
                <a:gd name="T0" fmla="*/ 2147483646 w 41"/>
                <a:gd name="T1" fmla="*/ 2147483646 h 58"/>
                <a:gd name="T2" fmla="*/ 2147483646 w 41"/>
                <a:gd name="T3" fmla="*/ 2147483646 h 58"/>
                <a:gd name="T4" fmla="*/ 2147483646 w 41"/>
                <a:gd name="T5" fmla="*/ 2147483646 h 58"/>
                <a:gd name="T6" fmla="*/ 2147483646 w 41"/>
                <a:gd name="T7" fmla="*/ 2147483646 h 58"/>
                <a:gd name="T8" fmla="*/ 2147483646 w 41"/>
                <a:gd name="T9" fmla="*/ 2147483646 h 58"/>
                <a:gd name="T10" fmla="*/ 2147483646 w 41"/>
                <a:gd name="T11" fmla="*/ 2147483646 h 58"/>
                <a:gd name="T12" fmla="*/ 2147483646 w 41"/>
                <a:gd name="T13" fmla="*/ 2147483646 h 58"/>
                <a:gd name="T14" fmla="*/ 2147483646 w 41"/>
                <a:gd name="T15" fmla="*/ 2147483646 h 58"/>
                <a:gd name="T16" fmla="*/ 2147483646 w 41"/>
                <a:gd name="T17" fmla="*/ 2147483646 h 58"/>
                <a:gd name="T18" fmla="*/ 2147483646 w 41"/>
                <a:gd name="T19" fmla="*/ 2147483646 h 58"/>
                <a:gd name="T20" fmla="*/ 2147483646 w 41"/>
                <a:gd name="T21" fmla="*/ 2147483646 h 58"/>
                <a:gd name="T22" fmla="*/ 2147483646 w 41"/>
                <a:gd name="T23" fmla="*/ 2147483646 h 58"/>
                <a:gd name="T24" fmla="*/ 2147483646 w 41"/>
                <a:gd name="T25" fmla="*/ 2147483646 h 58"/>
                <a:gd name="T26" fmla="*/ 2147483646 w 41"/>
                <a:gd name="T27" fmla="*/ 2147483646 h 58"/>
                <a:gd name="T28" fmla="*/ 2147483646 w 41"/>
                <a:gd name="T29" fmla="*/ 2147483646 h 58"/>
                <a:gd name="T30" fmla="*/ 2147483646 w 41"/>
                <a:gd name="T31" fmla="*/ 2147483646 h 58"/>
                <a:gd name="T32" fmla="*/ 2147483646 w 41"/>
                <a:gd name="T33" fmla="*/ 2147483646 h 58"/>
                <a:gd name="T34" fmla="*/ 2147483646 w 41"/>
                <a:gd name="T35" fmla="*/ 2147483646 h 58"/>
                <a:gd name="T36" fmla="*/ 2147483646 w 41"/>
                <a:gd name="T37" fmla="*/ 2147483646 h 58"/>
                <a:gd name="T38" fmla="*/ 2147483646 w 41"/>
                <a:gd name="T39" fmla="*/ 2147483646 h 58"/>
                <a:gd name="T40" fmla="*/ 2147483646 w 41"/>
                <a:gd name="T41" fmla="*/ 2147483646 h 58"/>
                <a:gd name="T42" fmla="*/ 2147483646 w 41"/>
                <a:gd name="T43" fmla="*/ 0 h 58"/>
                <a:gd name="T44" fmla="*/ 2147483646 w 41"/>
                <a:gd name="T45" fmla="*/ 2147483646 h 58"/>
                <a:gd name="T46" fmla="*/ 2147483646 w 41"/>
                <a:gd name="T47" fmla="*/ 2147483646 h 5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" h="58">
                  <a:moveTo>
                    <a:pt x="30" y="24"/>
                  </a:moveTo>
                  <a:cubicBezTo>
                    <a:pt x="30" y="54"/>
                    <a:pt x="30" y="54"/>
                    <a:pt x="30" y="54"/>
                  </a:cubicBezTo>
                  <a:cubicBezTo>
                    <a:pt x="30" y="56"/>
                    <a:pt x="28" y="58"/>
                    <a:pt x="26" y="58"/>
                  </a:cubicBezTo>
                  <a:cubicBezTo>
                    <a:pt x="24" y="58"/>
                    <a:pt x="22" y="56"/>
                    <a:pt x="22" y="54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6"/>
                    <a:pt x="18" y="58"/>
                    <a:pt x="15" y="58"/>
                  </a:cubicBezTo>
                  <a:cubicBezTo>
                    <a:pt x="13" y="58"/>
                    <a:pt x="11" y="56"/>
                    <a:pt x="11" y="5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0"/>
                    <a:pt x="1" y="9"/>
                  </a:cubicBezTo>
                  <a:cubicBezTo>
                    <a:pt x="2" y="8"/>
                    <a:pt x="5" y="8"/>
                    <a:pt x="6" y="9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7" y="8"/>
                    <a:pt x="39" y="8"/>
                    <a:pt x="40" y="9"/>
                  </a:cubicBezTo>
                  <a:cubicBezTo>
                    <a:pt x="41" y="10"/>
                    <a:pt x="41" y="13"/>
                    <a:pt x="40" y="14"/>
                  </a:cubicBezTo>
                  <a:lnTo>
                    <a:pt x="30" y="24"/>
                  </a:lnTo>
                  <a:close/>
                  <a:moveTo>
                    <a:pt x="21" y="16"/>
                  </a:moveTo>
                  <a:cubicBezTo>
                    <a:pt x="16" y="16"/>
                    <a:pt x="13" y="12"/>
                    <a:pt x="13" y="8"/>
                  </a:cubicBezTo>
                  <a:cubicBezTo>
                    <a:pt x="13" y="4"/>
                    <a:pt x="16" y="0"/>
                    <a:pt x="21" y="0"/>
                  </a:cubicBezTo>
                  <a:cubicBezTo>
                    <a:pt x="25" y="0"/>
                    <a:pt x="29" y="4"/>
                    <a:pt x="29" y="8"/>
                  </a:cubicBezTo>
                  <a:cubicBezTo>
                    <a:pt x="29" y="12"/>
                    <a:pt x="25" y="16"/>
                    <a:pt x="21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5" name="Freeform 52"/>
            <p:cNvSpPr>
              <a:spLocks noEditPoints="1"/>
            </p:cNvSpPr>
            <p:nvPr/>
          </p:nvSpPr>
          <p:spPr bwMode="auto">
            <a:xfrm>
              <a:off x="15021001" y="4926515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27" y="8"/>
                  </a:moveTo>
                  <a:cubicBezTo>
                    <a:pt x="16" y="8"/>
                    <a:pt x="8" y="17"/>
                    <a:pt x="8" y="27"/>
                  </a:cubicBezTo>
                  <a:cubicBezTo>
                    <a:pt x="8" y="38"/>
                    <a:pt x="16" y="47"/>
                    <a:pt x="27" y="47"/>
                  </a:cubicBezTo>
                  <a:cubicBezTo>
                    <a:pt x="38" y="47"/>
                    <a:pt x="47" y="38"/>
                    <a:pt x="47" y="27"/>
                  </a:cubicBezTo>
                  <a:cubicBezTo>
                    <a:pt x="47" y="17"/>
                    <a:pt x="38" y="8"/>
                    <a:pt x="27" y="8"/>
                  </a:cubicBezTo>
                  <a:close/>
                  <a:moveTo>
                    <a:pt x="32" y="31"/>
                  </a:moveTo>
                  <a:cubicBezTo>
                    <a:pt x="32" y="31"/>
                    <a:pt x="31" y="32"/>
                    <a:pt x="31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1"/>
                    <a:pt x="18" y="3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2" y="14"/>
                    <a:pt x="32" y="15"/>
                  </a:cubicBezTo>
                  <a:lnTo>
                    <a:pt x="32" y="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6" name="Freeform 53"/>
            <p:cNvSpPr>
              <a:spLocks/>
            </p:cNvSpPr>
            <p:nvPr/>
          </p:nvSpPr>
          <p:spPr bwMode="auto">
            <a:xfrm>
              <a:off x="15833580" y="4926515"/>
              <a:ext cx="382850" cy="283881"/>
            </a:xfrm>
            <a:custGeom>
              <a:avLst/>
              <a:gdLst>
                <a:gd name="T0" fmla="*/ 2147483646 w 68"/>
                <a:gd name="T1" fmla="*/ 2147483646 h 50"/>
                <a:gd name="T2" fmla="*/ 2147483646 w 68"/>
                <a:gd name="T3" fmla="*/ 2147483646 h 50"/>
                <a:gd name="T4" fmla="*/ 0 w 68"/>
                <a:gd name="T5" fmla="*/ 2147483646 h 50"/>
                <a:gd name="T6" fmla="*/ 2147483646 w 68"/>
                <a:gd name="T7" fmla="*/ 2147483646 h 50"/>
                <a:gd name="T8" fmla="*/ 2147483646 w 68"/>
                <a:gd name="T9" fmla="*/ 2147483646 h 50"/>
                <a:gd name="T10" fmla="*/ 2147483646 w 68"/>
                <a:gd name="T11" fmla="*/ 0 h 50"/>
                <a:gd name="T12" fmla="*/ 2147483646 w 68"/>
                <a:gd name="T13" fmla="*/ 2147483646 h 50"/>
                <a:gd name="T14" fmla="*/ 2147483646 w 68"/>
                <a:gd name="T15" fmla="*/ 2147483646 h 50"/>
                <a:gd name="T16" fmla="*/ 2147483646 w 68"/>
                <a:gd name="T17" fmla="*/ 2147483646 h 50"/>
                <a:gd name="T18" fmla="*/ 2147483646 w 68"/>
                <a:gd name="T19" fmla="*/ 2147483646 h 50"/>
                <a:gd name="T20" fmla="*/ 2147483646 w 68"/>
                <a:gd name="T21" fmla="*/ 2147483646 h 50"/>
                <a:gd name="T22" fmla="*/ 2147483646 w 68"/>
                <a:gd name="T23" fmla="*/ 2147483646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50">
                  <a:moveTo>
                    <a:pt x="55" y="50"/>
                  </a:moveTo>
                  <a:cubicBezTo>
                    <a:pt x="16" y="50"/>
                    <a:pt x="16" y="50"/>
                    <a:pt x="16" y="50"/>
                  </a:cubicBezTo>
                  <a:cubicBezTo>
                    <a:pt x="7" y="50"/>
                    <a:pt x="0" y="43"/>
                    <a:pt x="0" y="34"/>
                  </a:cubicBezTo>
                  <a:cubicBezTo>
                    <a:pt x="0" y="28"/>
                    <a:pt x="4" y="22"/>
                    <a:pt x="9" y="20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8"/>
                    <a:pt x="17" y="0"/>
                    <a:pt x="27" y="0"/>
                  </a:cubicBezTo>
                  <a:cubicBezTo>
                    <a:pt x="35" y="0"/>
                    <a:pt x="41" y="5"/>
                    <a:pt x="44" y="11"/>
                  </a:cubicBezTo>
                  <a:cubicBezTo>
                    <a:pt x="46" y="10"/>
                    <a:pt x="48" y="9"/>
                    <a:pt x="50" y="9"/>
                  </a:cubicBezTo>
                  <a:cubicBezTo>
                    <a:pt x="55" y="9"/>
                    <a:pt x="59" y="13"/>
                    <a:pt x="59" y="18"/>
                  </a:cubicBezTo>
                  <a:cubicBezTo>
                    <a:pt x="59" y="20"/>
                    <a:pt x="59" y="22"/>
                    <a:pt x="58" y="23"/>
                  </a:cubicBezTo>
                  <a:cubicBezTo>
                    <a:pt x="64" y="25"/>
                    <a:pt x="68" y="30"/>
                    <a:pt x="68" y="36"/>
                  </a:cubicBezTo>
                  <a:cubicBezTo>
                    <a:pt x="68" y="44"/>
                    <a:pt x="62" y="50"/>
                    <a:pt x="55" y="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7" name="Freeform 54"/>
            <p:cNvSpPr>
              <a:spLocks noEditPoints="1"/>
            </p:cNvSpPr>
            <p:nvPr/>
          </p:nvSpPr>
          <p:spPr bwMode="auto">
            <a:xfrm>
              <a:off x="16646159" y="4926515"/>
              <a:ext cx="382850" cy="283881"/>
            </a:xfrm>
            <a:custGeom>
              <a:avLst/>
              <a:gdLst>
                <a:gd name="T0" fmla="*/ 2147483646 w 68"/>
                <a:gd name="T1" fmla="*/ 2147483646 h 50"/>
                <a:gd name="T2" fmla="*/ 2147483646 w 68"/>
                <a:gd name="T3" fmla="*/ 2147483646 h 50"/>
                <a:gd name="T4" fmla="*/ 0 w 68"/>
                <a:gd name="T5" fmla="*/ 2147483646 h 50"/>
                <a:gd name="T6" fmla="*/ 2147483646 w 68"/>
                <a:gd name="T7" fmla="*/ 2147483646 h 50"/>
                <a:gd name="T8" fmla="*/ 2147483646 w 68"/>
                <a:gd name="T9" fmla="*/ 2147483646 h 50"/>
                <a:gd name="T10" fmla="*/ 2147483646 w 68"/>
                <a:gd name="T11" fmla="*/ 0 h 50"/>
                <a:gd name="T12" fmla="*/ 2147483646 w 68"/>
                <a:gd name="T13" fmla="*/ 2147483646 h 50"/>
                <a:gd name="T14" fmla="*/ 2147483646 w 68"/>
                <a:gd name="T15" fmla="*/ 2147483646 h 50"/>
                <a:gd name="T16" fmla="*/ 2147483646 w 68"/>
                <a:gd name="T17" fmla="*/ 2147483646 h 50"/>
                <a:gd name="T18" fmla="*/ 2147483646 w 68"/>
                <a:gd name="T19" fmla="*/ 2147483646 h 50"/>
                <a:gd name="T20" fmla="*/ 2147483646 w 68"/>
                <a:gd name="T21" fmla="*/ 2147483646 h 50"/>
                <a:gd name="T22" fmla="*/ 2147483646 w 68"/>
                <a:gd name="T23" fmla="*/ 2147483646 h 50"/>
                <a:gd name="T24" fmla="*/ 2147483646 w 68"/>
                <a:gd name="T25" fmla="*/ 2147483646 h 50"/>
                <a:gd name="T26" fmla="*/ 2147483646 w 68"/>
                <a:gd name="T27" fmla="*/ 2147483646 h 50"/>
                <a:gd name="T28" fmla="*/ 2147483646 w 68"/>
                <a:gd name="T29" fmla="*/ 2147483646 h 50"/>
                <a:gd name="T30" fmla="*/ 2147483646 w 68"/>
                <a:gd name="T31" fmla="*/ 2147483646 h 50"/>
                <a:gd name="T32" fmla="*/ 2147483646 w 68"/>
                <a:gd name="T33" fmla="*/ 2147483646 h 50"/>
                <a:gd name="T34" fmla="*/ 2147483646 w 68"/>
                <a:gd name="T35" fmla="*/ 2147483646 h 50"/>
                <a:gd name="T36" fmla="*/ 2147483646 w 68"/>
                <a:gd name="T37" fmla="*/ 2147483646 h 50"/>
                <a:gd name="T38" fmla="*/ 2147483646 w 68"/>
                <a:gd name="T39" fmla="*/ 2147483646 h 50"/>
                <a:gd name="T40" fmla="*/ 2147483646 w 68"/>
                <a:gd name="T41" fmla="*/ 2147483646 h 50"/>
                <a:gd name="T42" fmla="*/ 2147483646 w 68"/>
                <a:gd name="T43" fmla="*/ 2147483646 h 50"/>
                <a:gd name="T44" fmla="*/ 2147483646 w 68"/>
                <a:gd name="T45" fmla="*/ 2147483646 h 50"/>
                <a:gd name="T46" fmla="*/ 2147483646 w 68"/>
                <a:gd name="T47" fmla="*/ 2147483646 h 50"/>
                <a:gd name="T48" fmla="*/ 2147483646 w 68"/>
                <a:gd name="T49" fmla="*/ 2147483646 h 50"/>
                <a:gd name="T50" fmla="*/ 2147483646 w 68"/>
                <a:gd name="T51" fmla="*/ 2147483646 h 50"/>
                <a:gd name="T52" fmla="*/ 2147483646 w 68"/>
                <a:gd name="T53" fmla="*/ 2147483646 h 50"/>
                <a:gd name="T54" fmla="*/ 2147483646 w 68"/>
                <a:gd name="T55" fmla="*/ 2147483646 h 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8" h="50">
                  <a:moveTo>
                    <a:pt x="55" y="50"/>
                  </a:moveTo>
                  <a:cubicBezTo>
                    <a:pt x="16" y="50"/>
                    <a:pt x="16" y="50"/>
                    <a:pt x="16" y="50"/>
                  </a:cubicBezTo>
                  <a:cubicBezTo>
                    <a:pt x="7" y="50"/>
                    <a:pt x="0" y="43"/>
                    <a:pt x="0" y="34"/>
                  </a:cubicBezTo>
                  <a:cubicBezTo>
                    <a:pt x="0" y="28"/>
                    <a:pt x="3" y="22"/>
                    <a:pt x="9" y="20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8"/>
                    <a:pt x="17" y="0"/>
                    <a:pt x="27" y="0"/>
                  </a:cubicBezTo>
                  <a:cubicBezTo>
                    <a:pt x="35" y="0"/>
                    <a:pt x="41" y="4"/>
                    <a:pt x="44" y="11"/>
                  </a:cubicBezTo>
                  <a:cubicBezTo>
                    <a:pt x="46" y="10"/>
                    <a:pt x="48" y="9"/>
                    <a:pt x="50" y="9"/>
                  </a:cubicBezTo>
                  <a:cubicBezTo>
                    <a:pt x="55" y="9"/>
                    <a:pt x="59" y="13"/>
                    <a:pt x="59" y="18"/>
                  </a:cubicBezTo>
                  <a:cubicBezTo>
                    <a:pt x="59" y="20"/>
                    <a:pt x="59" y="22"/>
                    <a:pt x="58" y="23"/>
                  </a:cubicBezTo>
                  <a:cubicBezTo>
                    <a:pt x="64" y="25"/>
                    <a:pt x="68" y="30"/>
                    <a:pt x="68" y="36"/>
                  </a:cubicBezTo>
                  <a:cubicBezTo>
                    <a:pt x="68" y="44"/>
                    <a:pt x="62" y="50"/>
                    <a:pt x="55" y="50"/>
                  </a:cubicBezTo>
                  <a:close/>
                  <a:moveTo>
                    <a:pt x="45" y="25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2"/>
                    <a:pt x="32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1"/>
                    <a:pt x="36" y="41"/>
                    <a:pt x="36" y="40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6"/>
                    <a:pt x="45" y="26"/>
                    <a:pt x="45" y="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8" name="Freeform 55"/>
            <p:cNvSpPr>
              <a:spLocks noEditPoints="1"/>
            </p:cNvSpPr>
            <p:nvPr/>
          </p:nvSpPr>
          <p:spPr bwMode="auto">
            <a:xfrm>
              <a:off x="17463949" y="4955163"/>
              <a:ext cx="369828" cy="276067"/>
            </a:xfrm>
            <a:custGeom>
              <a:avLst/>
              <a:gdLst>
                <a:gd name="T0" fmla="*/ 2147483646 w 66"/>
                <a:gd name="T1" fmla="*/ 2147483646 h 49"/>
                <a:gd name="T2" fmla="*/ 2147483646 w 66"/>
                <a:gd name="T3" fmla="*/ 2147483646 h 49"/>
                <a:gd name="T4" fmla="*/ 2147483646 w 66"/>
                <a:gd name="T5" fmla="*/ 2147483646 h 49"/>
                <a:gd name="T6" fmla="*/ 2147483646 w 66"/>
                <a:gd name="T7" fmla="*/ 2147483646 h 49"/>
                <a:gd name="T8" fmla="*/ 2147483646 w 66"/>
                <a:gd name="T9" fmla="*/ 2147483646 h 49"/>
                <a:gd name="T10" fmla="*/ 2147483646 w 66"/>
                <a:gd name="T11" fmla="*/ 2147483646 h 49"/>
                <a:gd name="T12" fmla="*/ 2147483646 w 66"/>
                <a:gd name="T13" fmla="*/ 2147483646 h 49"/>
                <a:gd name="T14" fmla="*/ 2147483646 w 66"/>
                <a:gd name="T15" fmla="*/ 2147483646 h 49"/>
                <a:gd name="T16" fmla="*/ 2147483646 w 66"/>
                <a:gd name="T17" fmla="*/ 2147483646 h 49"/>
                <a:gd name="T18" fmla="*/ 2147483646 w 66"/>
                <a:gd name="T19" fmla="*/ 2147483646 h 49"/>
                <a:gd name="T20" fmla="*/ 2147483646 w 66"/>
                <a:gd name="T21" fmla="*/ 2147483646 h 49"/>
                <a:gd name="T22" fmla="*/ 2147483646 w 66"/>
                <a:gd name="T23" fmla="*/ 2147483646 h 49"/>
                <a:gd name="T24" fmla="*/ 2147483646 w 66"/>
                <a:gd name="T25" fmla="*/ 2147483646 h 49"/>
                <a:gd name="T26" fmla="*/ 2147483646 w 66"/>
                <a:gd name="T27" fmla="*/ 2147483646 h 49"/>
                <a:gd name="T28" fmla="*/ 2147483646 w 66"/>
                <a:gd name="T29" fmla="*/ 2147483646 h 49"/>
                <a:gd name="T30" fmla="*/ 2147483646 w 66"/>
                <a:gd name="T31" fmla="*/ 2147483646 h 49"/>
                <a:gd name="T32" fmla="*/ 2147483646 w 66"/>
                <a:gd name="T33" fmla="*/ 2147483646 h 49"/>
                <a:gd name="T34" fmla="*/ 2147483646 w 66"/>
                <a:gd name="T35" fmla="*/ 0 h 49"/>
                <a:gd name="T36" fmla="*/ 2147483646 w 66"/>
                <a:gd name="T37" fmla="*/ 2147483646 h 49"/>
                <a:gd name="T38" fmla="*/ 2147483646 w 66"/>
                <a:gd name="T39" fmla="*/ 2147483646 h 49"/>
                <a:gd name="T40" fmla="*/ 2147483646 w 66"/>
                <a:gd name="T41" fmla="*/ 2147483646 h 49"/>
                <a:gd name="T42" fmla="*/ 2147483646 w 66"/>
                <a:gd name="T43" fmla="*/ 2147483646 h 49"/>
                <a:gd name="T44" fmla="*/ 2147483646 w 66"/>
                <a:gd name="T45" fmla="*/ 2147483646 h 49"/>
                <a:gd name="T46" fmla="*/ 2147483646 w 66"/>
                <a:gd name="T47" fmla="*/ 2147483646 h 49"/>
                <a:gd name="T48" fmla="*/ 2147483646 w 66"/>
                <a:gd name="T49" fmla="*/ 2147483646 h 49"/>
                <a:gd name="T50" fmla="*/ 2147483646 w 66"/>
                <a:gd name="T51" fmla="*/ 2147483646 h 49"/>
                <a:gd name="T52" fmla="*/ 2147483646 w 66"/>
                <a:gd name="T53" fmla="*/ 2147483646 h 49"/>
                <a:gd name="T54" fmla="*/ 2147483646 w 66"/>
                <a:gd name="T55" fmla="*/ 2147483646 h 49"/>
                <a:gd name="T56" fmla="*/ 2147483646 w 66"/>
                <a:gd name="T57" fmla="*/ 2147483646 h 49"/>
                <a:gd name="T58" fmla="*/ 2147483646 w 66"/>
                <a:gd name="T59" fmla="*/ 2147483646 h 49"/>
                <a:gd name="T60" fmla="*/ 2147483646 w 66"/>
                <a:gd name="T61" fmla="*/ 2147483646 h 49"/>
                <a:gd name="T62" fmla="*/ 2147483646 w 66"/>
                <a:gd name="T63" fmla="*/ 2147483646 h 49"/>
                <a:gd name="T64" fmla="*/ 2147483646 w 66"/>
                <a:gd name="T65" fmla="*/ 2147483646 h 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6" h="49">
                  <a:moveTo>
                    <a:pt x="19" y="42"/>
                  </a:moveTo>
                  <a:cubicBezTo>
                    <a:pt x="19" y="43"/>
                    <a:pt x="18" y="43"/>
                    <a:pt x="17" y="42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10"/>
                    <a:pt x="21" y="11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40"/>
                    <a:pt x="21" y="40"/>
                  </a:cubicBezTo>
                  <a:lnTo>
                    <a:pt x="19" y="42"/>
                  </a:lnTo>
                  <a:close/>
                  <a:moveTo>
                    <a:pt x="29" y="48"/>
                  </a:moveTo>
                  <a:cubicBezTo>
                    <a:pt x="28" y="49"/>
                    <a:pt x="28" y="49"/>
                    <a:pt x="27" y="49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8"/>
                    <a:pt x="24" y="48"/>
                    <a:pt x="24" y="47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0"/>
                    <a:pt x="38" y="0"/>
                    <a:pt x="39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1"/>
                    <a:pt x="42" y="2"/>
                    <a:pt x="42" y="2"/>
                  </a:cubicBezTo>
                  <a:lnTo>
                    <a:pt x="29" y="48"/>
                  </a:lnTo>
                  <a:close/>
                  <a:moveTo>
                    <a:pt x="49" y="42"/>
                  </a:moveTo>
                  <a:cubicBezTo>
                    <a:pt x="48" y="43"/>
                    <a:pt x="48" y="43"/>
                    <a:pt x="47" y="42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0"/>
                    <a:pt x="45" y="9"/>
                    <a:pt x="45" y="9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8" y="7"/>
                    <a:pt x="48" y="7"/>
                    <a:pt x="49" y="7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4"/>
                    <a:pt x="66" y="25"/>
                    <a:pt x="65" y="25"/>
                  </a:cubicBezTo>
                  <a:lnTo>
                    <a:pt x="49" y="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39" name="Freeform 56"/>
            <p:cNvSpPr>
              <a:spLocks noEditPoints="1"/>
            </p:cNvSpPr>
            <p:nvPr/>
          </p:nvSpPr>
          <p:spPr bwMode="auto">
            <a:xfrm>
              <a:off x="18268714" y="4897866"/>
              <a:ext cx="362014" cy="362014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0 w 64"/>
                <a:gd name="T13" fmla="*/ 2147483646 h 64"/>
                <a:gd name="T14" fmla="*/ 0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0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2147483646 w 64"/>
                <a:gd name="T91" fmla="*/ 2147483646 h 64"/>
                <a:gd name="T92" fmla="*/ 2147483646 w 64"/>
                <a:gd name="T93" fmla="*/ 2147483646 h 64"/>
                <a:gd name="T94" fmla="*/ 2147483646 w 64"/>
                <a:gd name="T95" fmla="*/ 2147483646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4" h="64">
                  <a:moveTo>
                    <a:pt x="64" y="42"/>
                  </a:moveTo>
                  <a:cubicBezTo>
                    <a:pt x="64" y="43"/>
                    <a:pt x="63" y="44"/>
                    <a:pt x="63" y="4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4"/>
                    <a:pt x="32" y="64"/>
                  </a:cubicBezTo>
                  <a:cubicBezTo>
                    <a:pt x="31" y="64"/>
                    <a:pt x="31" y="64"/>
                    <a:pt x="30" y="6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2" y="0"/>
                    <a:pt x="33" y="1"/>
                    <a:pt x="33" y="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2"/>
                    <a:pt x="64" y="23"/>
                  </a:cubicBezTo>
                  <a:lnTo>
                    <a:pt x="64" y="42"/>
                  </a:lnTo>
                  <a:close/>
                  <a:moveTo>
                    <a:pt x="12" y="32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37"/>
                    <a:pt x="5" y="37"/>
                    <a:pt x="5" y="37"/>
                  </a:cubicBezTo>
                  <a:lnTo>
                    <a:pt x="12" y="32"/>
                  </a:lnTo>
                  <a:close/>
                  <a:moveTo>
                    <a:pt x="29" y="21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29" y="21"/>
                  </a:lnTo>
                  <a:close/>
                  <a:moveTo>
                    <a:pt x="29" y="56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7" y="42"/>
                    <a:pt x="7" y="42"/>
                    <a:pt x="7" y="42"/>
                  </a:cubicBezTo>
                  <a:lnTo>
                    <a:pt x="29" y="56"/>
                  </a:lnTo>
                  <a:close/>
                  <a:moveTo>
                    <a:pt x="41" y="32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41" y="32"/>
                  </a:lnTo>
                  <a:close/>
                  <a:moveTo>
                    <a:pt x="56" y="23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46" y="29"/>
                    <a:pt x="46" y="29"/>
                    <a:pt x="46" y="29"/>
                  </a:cubicBezTo>
                  <a:lnTo>
                    <a:pt x="56" y="23"/>
                  </a:lnTo>
                  <a:close/>
                  <a:moveTo>
                    <a:pt x="56" y="42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56"/>
                    <a:pt x="35" y="56"/>
                    <a:pt x="35" y="56"/>
                  </a:cubicBezTo>
                  <a:lnTo>
                    <a:pt x="56" y="42"/>
                  </a:lnTo>
                  <a:close/>
                  <a:moveTo>
                    <a:pt x="58" y="3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1" y="32"/>
                    <a:pt x="51" y="32"/>
                    <a:pt x="51" y="32"/>
                  </a:cubicBezTo>
                  <a:lnTo>
                    <a:pt x="58" y="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0" name="Freeform 57"/>
            <p:cNvSpPr>
              <a:spLocks noEditPoints="1"/>
            </p:cNvSpPr>
            <p:nvPr/>
          </p:nvSpPr>
          <p:spPr bwMode="auto">
            <a:xfrm>
              <a:off x="19081293" y="4926515"/>
              <a:ext cx="309927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0 w 55"/>
                <a:gd name="T53" fmla="*/ 2147483646 h 55"/>
                <a:gd name="T54" fmla="*/ 0 w 55"/>
                <a:gd name="T55" fmla="*/ 2147483646 h 55"/>
                <a:gd name="T56" fmla="*/ 2147483646 w 55"/>
                <a:gd name="T57" fmla="*/ 2147483646 h 55"/>
                <a:gd name="T58" fmla="*/ 2147483646 w 55"/>
                <a:gd name="T59" fmla="*/ 2147483646 h 55"/>
                <a:gd name="T60" fmla="*/ 2147483646 w 55"/>
                <a:gd name="T61" fmla="*/ 2147483646 h 55"/>
                <a:gd name="T62" fmla="*/ 2147483646 w 55"/>
                <a:gd name="T63" fmla="*/ 2147483646 h 55"/>
                <a:gd name="T64" fmla="*/ 2147483646 w 55"/>
                <a:gd name="T65" fmla="*/ 2147483646 h 55"/>
                <a:gd name="T66" fmla="*/ 2147483646 w 55"/>
                <a:gd name="T67" fmla="*/ 2147483646 h 55"/>
                <a:gd name="T68" fmla="*/ 2147483646 w 55"/>
                <a:gd name="T69" fmla="*/ 2147483646 h 55"/>
                <a:gd name="T70" fmla="*/ 2147483646 w 55"/>
                <a:gd name="T71" fmla="*/ 2147483646 h 55"/>
                <a:gd name="T72" fmla="*/ 2147483646 w 55"/>
                <a:gd name="T73" fmla="*/ 2147483646 h 55"/>
                <a:gd name="T74" fmla="*/ 2147483646 w 55"/>
                <a:gd name="T75" fmla="*/ 2147483646 h 55"/>
                <a:gd name="T76" fmla="*/ 2147483646 w 55"/>
                <a:gd name="T77" fmla="*/ 2147483646 h 55"/>
                <a:gd name="T78" fmla="*/ 2147483646 w 55"/>
                <a:gd name="T79" fmla="*/ 0 h 55"/>
                <a:gd name="T80" fmla="*/ 2147483646 w 55"/>
                <a:gd name="T81" fmla="*/ 0 h 55"/>
                <a:gd name="T82" fmla="*/ 2147483646 w 55"/>
                <a:gd name="T83" fmla="*/ 2147483646 h 55"/>
                <a:gd name="T84" fmla="*/ 2147483646 w 55"/>
                <a:gd name="T85" fmla="*/ 2147483646 h 55"/>
                <a:gd name="T86" fmla="*/ 2147483646 w 55"/>
                <a:gd name="T87" fmla="*/ 2147483646 h 55"/>
                <a:gd name="T88" fmla="*/ 2147483646 w 55"/>
                <a:gd name="T89" fmla="*/ 2147483646 h 55"/>
                <a:gd name="T90" fmla="*/ 2147483646 w 55"/>
                <a:gd name="T91" fmla="*/ 2147483646 h 55"/>
                <a:gd name="T92" fmla="*/ 2147483646 w 55"/>
                <a:gd name="T93" fmla="*/ 2147483646 h 55"/>
                <a:gd name="T94" fmla="*/ 2147483646 w 55"/>
                <a:gd name="T95" fmla="*/ 2147483646 h 55"/>
                <a:gd name="T96" fmla="*/ 2147483646 w 55"/>
                <a:gd name="T97" fmla="*/ 2147483646 h 55"/>
                <a:gd name="T98" fmla="*/ 2147483646 w 55"/>
                <a:gd name="T99" fmla="*/ 2147483646 h 55"/>
                <a:gd name="T100" fmla="*/ 2147483646 w 55"/>
                <a:gd name="T101" fmla="*/ 2147483646 h 55"/>
                <a:gd name="T102" fmla="*/ 2147483646 w 55"/>
                <a:gd name="T103" fmla="*/ 2147483646 h 55"/>
                <a:gd name="T104" fmla="*/ 2147483646 w 55"/>
                <a:gd name="T105" fmla="*/ 2147483646 h 55"/>
                <a:gd name="T106" fmla="*/ 2147483646 w 55"/>
                <a:gd name="T107" fmla="*/ 2147483646 h 55"/>
                <a:gd name="T108" fmla="*/ 2147483646 w 55"/>
                <a:gd name="T109" fmla="*/ 2147483646 h 55"/>
                <a:gd name="T110" fmla="*/ 2147483646 w 55"/>
                <a:gd name="T111" fmla="*/ 2147483646 h 55"/>
                <a:gd name="T112" fmla="*/ 2147483646 w 55"/>
                <a:gd name="T113" fmla="*/ 2147483646 h 55"/>
                <a:gd name="T114" fmla="*/ 2147483646 w 55"/>
                <a:gd name="T115" fmla="*/ 2147483646 h 55"/>
                <a:gd name="T116" fmla="*/ 2147483646 w 55"/>
                <a:gd name="T117" fmla="*/ 2147483646 h 55"/>
                <a:gd name="T118" fmla="*/ 2147483646 w 55"/>
                <a:gd name="T119" fmla="*/ 2147483646 h 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5" h="55">
                  <a:moveTo>
                    <a:pt x="55" y="31"/>
                  </a:moveTo>
                  <a:cubicBezTo>
                    <a:pt x="55" y="32"/>
                    <a:pt x="54" y="33"/>
                    <a:pt x="54" y="33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6" y="36"/>
                    <a:pt x="46" y="37"/>
                  </a:cubicBezTo>
                  <a:cubicBezTo>
                    <a:pt x="47" y="39"/>
                    <a:pt x="48" y="40"/>
                    <a:pt x="49" y="42"/>
                  </a:cubicBezTo>
                  <a:cubicBezTo>
                    <a:pt x="50" y="42"/>
                    <a:pt x="50" y="42"/>
                    <a:pt x="50" y="43"/>
                  </a:cubicBezTo>
                  <a:cubicBezTo>
                    <a:pt x="50" y="43"/>
                    <a:pt x="50" y="43"/>
                    <a:pt x="49" y="44"/>
                  </a:cubicBezTo>
                  <a:cubicBezTo>
                    <a:pt x="49" y="45"/>
                    <a:pt x="44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6" y="46"/>
                    <a:pt x="35" y="47"/>
                    <a:pt x="33" y="47"/>
                  </a:cubicBezTo>
                  <a:cubicBezTo>
                    <a:pt x="33" y="49"/>
                    <a:pt x="33" y="52"/>
                    <a:pt x="32" y="54"/>
                  </a:cubicBezTo>
                  <a:cubicBezTo>
                    <a:pt x="32" y="54"/>
                    <a:pt x="32" y="55"/>
                    <a:pt x="31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2" y="54"/>
                    <a:pt x="22" y="54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7"/>
                    <a:pt x="19" y="46"/>
                    <a:pt x="18" y="46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9" y="48"/>
                    <a:pt x="7" y="46"/>
                    <a:pt x="5" y="4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6" y="40"/>
                    <a:pt x="8" y="39"/>
                    <a:pt x="9" y="37"/>
                  </a:cubicBezTo>
                  <a:cubicBezTo>
                    <a:pt x="8" y="36"/>
                    <a:pt x="8" y="35"/>
                    <a:pt x="7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2"/>
                    <a:pt x="0" y="32"/>
                    <a:pt x="0" y="3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8" y="16"/>
                    <a:pt x="6" y="14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6" y="10"/>
                    <a:pt x="11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8"/>
                    <a:pt x="20" y="8"/>
                    <a:pt x="21" y="8"/>
                  </a:cubicBezTo>
                  <a:cubicBezTo>
                    <a:pt x="21" y="5"/>
                    <a:pt x="21" y="3"/>
                    <a:pt x="22" y="1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5" y="8"/>
                    <a:pt x="36" y="8"/>
                    <a:pt x="37" y="9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5" y="7"/>
                    <a:pt x="48" y="9"/>
                    <a:pt x="49" y="11"/>
                  </a:cubicBezTo>
                  <a:cubicBezTo>
                    <a:pt x="50" y="11"/>
                    <a:pt x="50" y="12"/>
                    <a:pt x="50" y="12"/>
                  </a:cubicBezTo>
                  <a:cubicBezTo>
                    <a:pt x="50" y="12"/>
                    <a:pt x="49" y="13"/>
                    <a:pt x="49" y="13"/>
                  </a:cubicBezTo>
                  <a:cubicBezTo>
                    <a:pt x="48" y="14"/>
                    <a:pt x="47" y="16"/>
                    <a:pt x="46" y="18"/>
                  </a:cubicBezTo>
                  <a:cubicBezTo>
                    <a:pt x="46" y="19"/>
                    <a:pt x="47" y="20"/>
                    <a:pt x="47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5" y="23"/>
                    <a:pt x="55" y="23"/>
                  </a:cubicBezTo>
                  <a:lnTo>
                    <a:pt x="55" y="31"/>
                  </a:lnTo>
                  <a:close/>
                  <a:moveTo>
                    <a:pt x="27" y="18"/>
                  </a:moveTo>
                  <a:cubicBezTo>
                    <a:pt x="22" y="18"/>
                    <a:pt x="18" y="22"/>
                    <a:pt x="18" y="27"/>
                  </a:cubicBezTo>
                  <a:cubicBezTo>
                    <a:pt x="18" y="32"/>
                    <a:pt x="22" y="36"/>
                    <a:pt x="27" y="36"/>
                  </a:cubicBezTo>
                  <a:cubicBezTo>
                    <a:pt x="32" y="36"/>
                    <a:pt x="36" y="32"/>
                    <a:pt x="36" y="27"/>
                  </a:cubicBezTo>
                  <a:cubicBezTo>
                    <a:pt x="36" y="22"/>
                    <a:pt x="32" y="18"/>
                    <a:pt x="27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1" name="Freeform 58"/>
            <p:cNvSpPr>
              <a:spLocks noEditPoints="1"/>
            </p:cNvSpPr>
            <p:nvPr/>
          </p:nvSpPr>
          <p:spPr bwMode="auto">
            <a:xfrm>
              <a:off x="19893872" y="4926515"/>
              <a:ext cx="330763" cy="309926"/>
            </a:xfrm>
            <a:custGeom>
              <a:avLst/>
              <a:gdLst>
                <a:gd name="T0" fmla="*/ 2147483646 w 59"/>
                <a:gd name="T1" fmla="*/ 2147483646 h 55"/>
                <a:gd name="T2" fmla="*/ 2147483646 w 59"/>
                <a:gd name="T3" fmla="*/ 2147483646 h 55"/>
                <a:gd name="T4" fmla="*/ 2147483646 w 59"/>
                <a:gd name="T5" fmla="*/ 2147483646 h 55"/>
                <a:gd name="T6" fmla="*/ 0 w 59"/>
                <a:gd name="T7" fmla="*/ 2147483646 h 55"/>
                <a:gd name="T8" fmla="*/ 0 w 59"/>
                <a:gd name="T9" fmla="*/ 2147483646 h 55"/>
                <a:gd name="T10" fmla="*/ 2147483646 w 59"/>
                <a:gd name="T11" fmla="*/ 0 h 55"/>
                <a:gd name="T12" fmla="*/ 2147483646 w 59"/>
                <a:gd name="T13" fmla="*/ 0 h 55"/>
                <a:gd name="T14" fmla="*/ 2147483646 w 59"/>
                <a:gd name="T15" fmla="*/ 2147483646 h 55"/>
                <a:gd name="T16" fmla="*/ 2147483646 w 59"/>
                <a:gd name="T17" fmla="*/ 2147483646 h 55"/>
                <a:gd name="T18" fmla="*/ 2147483646 w 59"/>
                <a:gd name="T19" fmla="*/ 2147483646 h 55"/>
                <a:gd name="T20" fmla="*/ 2147483646 w 59"/>
                <a:gd name="T21" fmla="*/ 2147483646 h 55"/>
                <a:gd name="T22" fmla="*/ 2147483646 w 59"/>
                <a:gd name="T23" fmla="*/ 2147483646 h 55"/>
                <a:gd name="T24" fmla="*/ 2147483646 w 59"/>
                <a:gd name="T25" fmla="*/ 2147483646 h 55"/>
                <a:gd name="T26" fmla="*/ 2147483646 w 59"/>
                <a:gd name="T27" fmla="*/ 2147483646 h 55"/>
                <a:gd name="T28" fmla="*/ 2147483646 w 59"/>
                <a:gd name="T29" fmla="*/ 2147483646 h 55"/>
                <a:gd name="T30" fmla="*/ 2147483646 w 59"/>
                <a:gd name="T31" fmla="*/ 2147483646 h 55"/>
                <a:gd name="T32" fmla="*/ 2147483646 w 59"/>
                <a:gd name="T33" fmla="*/ 2147483646 h 55"/>
                <a:gd name="T34" fmla="*/ 2147483646 w 59"/>
                <a:gd name="T35" fmla="*/ 2147483646 h 55"/>
                <a:gd name="T36" fmla="*/ 2147483646 w 59"/>
                <a:gd name="T37" fmla="*/ 2147483646 h 55"/>
                <a:gd name="T38" fmla="*/ 2147483646 w 59"/>
                <a:gd name="T39" fmla="*/ 2147483646 h 55"/>
                <a:gd name="T40" fmla="*/ 2147483646 w 59"/>
                <a:gd name="T41" fmla="*/ 2147483646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" h="55">
                  <a:moveTo>
                    <a:pt x="59" y="49"/>
                  </a:moveTo>
                  <a:cubicBezTo>
                    <a:pt x="59" y="52"/>
                    <a:pt x="57" y="55"/>
                    <a:pt x="53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2" y="55"/>
                    <a:pt x="0" y="52"/>
                    <a:pt x="0" y="4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7" y="0"/>
                    <a:pt x="59" y="2"/>
                    <a:pt x="59" y="6"/>
                  </a:cubicBezTo>
                  <a:lnTo>
                    <a:pt x="59" y="49"/>
                  </a:lnTo>
                  <a:close/>
                  <a:moveTo>
                    <a:pt x="27" y="50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5" y="50"/>
                    <a:pt x="5" y="50"/>
                  </a:cubicBezTo>
                  <a:lnTo>
                    <a:pt x="27" y="50"/>
                  </a:lnTo>
                  <a:close/>
                  <a:moveTo>
                    <a:pt x="55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4" y="50"/>
                    <a:pt x="55" y="50"/>
                    <a:pt x="55" y="49"/>
                  </a:cubicBezTo>
                  <a:lnTo>
                    <a:pt x="55" y="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2" name="Freeform 59"/>
            <p:cNvSpPr>
              <a:spLocks noEditPoints="1"/>
            </p:cNvSpPr>
            <p:nvPr/>
          </p:nvSpPr>
          <p:spPr bwMode="auto">
            <a:xfrm>
              <a:off x="20703845" y="4949954"/>
              <a:ext cx="362014" cy="309927"/>
            </a:xfrm>
            <a:custGeom>
              <a:avLst/>
              <a:gdLst>
                <a:gd name="T0" fmla="*/ 2147483646 w 64"/>
                <a:gd name="T1" fmla="*/ 2147483646 h 55"/>
                <a:gd name="T2" fmla="*/ 2147483646 w 64"/>
                <a:gd name="T3" fmla="*/ 2147483646 h 55"/>
                <a:gd name="T4" fmla="*/ 2147483646 w 64"/>
                <a:gd name="T5" fmla="*/ 2147483646 h 55"/>
                <a:gd name="T6" fmla="*/ 2147483646 w 64"/>
                <a:gd name="T7" fmla="*/ 2147483646 h 55"/>
                <a:gd name="T8" fmla="*/ 2147483646 w 64"/>
                <a:gd name="T9" fmla="*/ 2147483646 h 55"/>
                <a:gd name="T10" fmla="*/ 2147483646 w 64"/>
                <a:gd name="T11" fmla="*/ 2147483646 h 55"/>
                <a:gd name="T12" fmla="*/ 2147483646 w 64"/>
                <a:gd name="T13" fmla="*/ 2147483646 h 55"/>
                <a:gd name="T14" fmla="*/ 2147483646 w 64"/>
                <a:gd name="T15" fmla="*/ 2147483646 h 55"/>
                <a:gd name="T16" fmla="*/ 2147483646 w 64"/>
                <a:gd name="T17" fmla="*/ 2147483646 h 55"/>
                <a:gd name="T18" fmla="*/ 0 w 64"/>
                <a:gd name="T19" fmla="*/ 2147483646 h 55"/>
                <a:gd name="T20" fmla="*/ 2147483646 w 64"/>
                <a:gd name="T21" fmla="*/ 0 h 55"/>
                <a:gd name="T22" fmla="*/ 2147483646 w 64"/>
                <a:gd name="T23" fmla="*/ 2147483646 h 55"/>
                <a:gd name="T24" fmla="*/ 2147483646 w 64"/>
                <a:gd name="T25" fmla="*/ 2147483646 h 55"/>
                <a:gd name="T26" fmla="*/ 2147483646 w 64"/>
                <a:gd name="T27" fmla="*/ 2147483646 h 55"/>
                <a:gd name="T28" fmla="*/ 2147483646 w 64"/>
                <a:gd name="T29" fmla="*/ 2147483646 h 55"/>
                <a:gd name="T30" fmla="*/ 2147483646 w 64"/>
                <a:gd name="T31" fmla="*/ 2147483646 h 55"/>
                <a:gd name="T32" fmla="*/ 2147483646 w 64"/>
                <a:gd name="T33" fmla="*/ 2147483646 h 55"/>
                <a:gd name="T34" fmla="*/ 2147483646 w 64"/>
                <a:gd name="T35" fmla="*/ 2147483646 h 55"/>
                <a:gd name="T36" fmla="*/ 2147483646 w 64"/>
                <a:gd name="T37" fmla="*/ 2147483646 h 55"/>
                <a:gd name="T38" fmla="*/ 2147483646 w 64"/>
                <a:gd name="T39" fmla="*/ 2147483646 h 55"/>
                <a:gd name="T40" fmla="*/ 2147483646 w 64"/>
                <a:gd name="T41" fmla="*/ 2147483646 h 55"/>
                <a:gd name="T42" fmla="*/ 2147483646 w 64"/>
                <a:gd name="T43" fmla="*/ 2147483646 h 55"/>
                <a:gd name="T44" fmla="*/ 2147483646 w 64"/>
                <a:gd name="T45" fmla="*/ 2147483646 h 55"/>
                <a:gd name="T46" fmla="*/ 2147483646 w 64"/>
                <a:gd name="T47" fmla="*/ 2147483646 h 55"/>
                <a:gd name="T48" fmla="*/ 2147483646 w 64"/>
                <a:gd name="T49" fmla="*/ 2147483646 h 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55">
                  <a:moveTo>
                    <a:pt x="32" y="46"/>
                  </a:moveTo>
                  <a:cubicBezTo>
                    <a:pt x="30" y="46"/>
                    <a:pt x="28" y="46"/>
                    <a:pt x="27" y="46"/>
                  </a:cubicBezTo>
                  <a:cubicBezTo>
                    <a:pt x="22" y="50"/>
                    <a:pt x="16" y="53"/>
                    <a:pt x="10" y="55"/>
                  </a:cubicBezTo>
                  <a:cubicBezTo>
                    <a:pt x="9" y="55"/>
                    <a:pt x="7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5" y="55"/>
                    <a:pt x="5" y="55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3"/>
                    <a:pt x="5" y="53"/>
                    <a:pt x="5" y="52"/>
                  </a:cubicBezTo>
                  <a:cubicBezTo>
                    <a:pt x="8" y="49"/>
                    <a:pt x="10" y="47"/>
                    <a:pt x="12" y="41"/>
                  </a:cubicBezTo>
                  <a:cubicBezTo>
                    <a:pt x="4" y="37"/>
                    <a:pt x="0" y="31"/>
                    <a:pt x="0" y="23"/>
                  </a:cubicBezTo>
                  <a:cubicBezTo>
                    <a:pt x="0" y="11"/>
                    <a:pt x="14" y="0"/>
                    <a:pt x="32" y="0"/>
                  </a:cubicBezTo>
                  <a:cubicBezTo>
                    <a:pt x="49" y="0"/>
                    <a:pt x="64" y="11"/>
                    <a:pt x="64" y="23"/>
                  </a:cubicBezTo>
                  <a:cubicBezTo>
                    <a:pt x="64" y="36"/>
                    <a:pt x="49" y="46"/>
                    <a:pt x="32" y="46"/>
                  </a:cubicBezTo>
                  <a:close/>
                  <a:moveTo>
                    <a:pt x="4" y="23"/>
                  </a:moveTo>
                  <a:cubicBezTo>
                    <a:pt x="4" y="29"/>
                    <a:pt x="8" y="34"/>
                    <a:pt x="14" y="37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5"/>
                    <a:pt x="15" y="47"/>
                    <a:pt x="14" y="49"/>
                  </a:cubicBezTo>
                  <a:cubicBezTo>
                    <a:pt x="17" y="47"/>
                    <a:pt x="21" y="45"/>
                    <a:pt x="24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9" y="42"/>
                    <a:pt x="30" y="42"/>
                    <a:pt x="32" y="42"/>
                  </a:cubicBezTo>
                  <a:cubicBezTo>
                    <a:pt x="47" y="42"/>
                    <a:pt x="59" y="33"/>
                    <a:pt x="59" y="23"/>
                  </a:cubicBezTo>
                  <a:cubicBezTo>
                    <a:pt x="59" y="13"/>
                    <a:pt x="47" y="5"/>
                    <a:pt x="32" y="5"/>
                  </a:cubicBezTo>
                  <a:cubicBezTo>
                    <a:pt x="17" y="5"/>
                    <a:pt x="4" y="13"/>
                    <a:pt x="4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3" name="Freeform 60"/>
            <p:cNvSpPr>
              <a:spLocks noEditPoints="1"/>
            </p:cNvSpPr>
            <p:nvPr/>
          </p:nvSpPr>
          <p:spPr bwMode="auto">
            <a:xfrm>
              <a:off x="21516424" y="4949954"/>
              <a:ext cx="359411" cy="286487"/>
            </a:xfrm>
            <a:custGeom>
              <a:avLst/>
              <a:gdLst>
                <a:gd name="T0" fmla="*/ 2147483646 w 64"/>
                <a:gd name="T1" fmla="*/ 2147483646 h 51"/>
                <a:gd name="T2" fmla="*/ 2147483646 w 64"/>
                <a:gd name="T3" fmla="*/ 2147483646 h 51"/>
                <a:gd name="T4" fmla="*/ 2147483646 w 64"/>
                <a:gd name="T5" fmla="*/ 2147483646 h 51"/>
                <a:gd name="T6" fmla="*/ 2147483646 w 64"/>
                <a:gd name="T7" fmla="*/ 2147483646 h 51"/>
                <a:gd name="T8" fmla="*/ 2147483646 w 64"/>
                <a:gd name="T9" fmla="*/ 2147483646 h 51"/>
                <a:gd name="T10" fmla="*/ 2147483646 w 64"/>
                <a:gd name="T11" fmla="*/ 2147483646 h 51"/>
                <a:gd name="T12" fmla="*/ 2147483646 w 64"/>
                <a:gd name="T13" fmla="*/ 2147483646 h 51"/>
                <a:gd name="T14" fmla="*/ 2147483646 w 64"/>
                <a:gd name="T15" fmla="*/ 2147483646 h 51"/>
                <a:gd name="T16" fmla="*/ 2147483646 w 64"/>
                <a:gd name="T17" fmla="*/ 2147483646 h 51"/>
                <a:gd name="T18" fmla="*/ 0 w 64"/>
                <a:gd name="T19" fmla="*/ 2147483646 h 51"/>
                <a:gd name="T20" fmla="*/ 2147483646 w 64"/>
                <a:gd name="T21" fmla="*/ 0 h 51"/>
                <a:gd name="T22" fmla="*/ 2147483646 w 64"/>
                <a:gd name="T23" fmla="*/ 2147483646 h 51"/>
                <a:gd name="T24" fmla="*/ 2147483646 w 64"/>
                <a:gd name="T25" fmla="*/ 2147483646 h 51"/>
                <a:gd name="T26" fmla="*/ 2147483646 w 64"/>
                <a:gd name="T27" fmla="*/ 2147483646 h 51"/>
                <a:gd name="T28" fmla="*/ 2147483646 w 64"/>
                <a:gd name="T29" fmla="*/ 2147483646 h 51"/>
                <a:gd name="T30" fmla="*/ 2147483646 w 64"/>
                <a:gd name="T31" fmla="*/ 2147483646 h 51"/>
                <a:gd name="T32" fmla="*/ 2147483646 w 64"/>
                <a:gd name="T33" fmla="*/ 2147483646 h 51"/>
                <a:gd name="T34" fmla="*/ 2147483646 w 64"/>
                <a:gd name="T35" fmla="*/ 2147483646 h 51"/>
                <a:gd name="T36" fmla="*/ 2147483646 w 64"/>
                <a:gd name="T37" fmla="*/ 2147483646 h 51"/>
                <a:gd name="T38" fmla="*/ 2147483646 w 64"/>
                <a:gd name="T39" fmla="*/ 2147483646 h 51"/>
                <a:gd name="T40" fmla="*/ 2147483646 w 64"/>
                <a:gd name="T41" fmla="*/ 2147483646 h 51"/>
                <a:gd name="T42" fmla="*/ 2147483646 w 64"/>
                <a:gd name="T43" fmla="*/ 2147483646 h 51"/>
                <a:gd name="T44" fmla="*/ 2147483646 w 64"/>
                <a:gd name="T45" fmla="*/ 2147483646 h 51"/>
                <a:gd name="T46" fmla="*/ 2147483646 w 64"/>
                <a:gd name="T47" fmla="*/ 2147483646 h 51"/>
                <a:gd name="T48" fmla="*/ 2147483646 w 64"/>
                <a:gd name="T49" fmla="*/ 2147483646 h 51"/>
                <a:gd name="T50" fmla="*/ 2147483646 w 64"/>
                <a:gd name="T51" fmla="*/ 2147483646 h 51"/>
                <a:gd name="T52" fmla="*/ 2147483646 w 64"/>
                <a:gd name="T53" fmla="*/ 2147483646 h 51"/>
                <a:gd name="T54" fmla="*/ 2147483646 w 64"/>
                <a:gd name="T55" fmla="*/ 2147483646 h 51"/>
                <a:gd name="T56" fmla="*/ 2147483646 w 64"/>
                <a:gd name="T57" fmla="*/ 2147483646 h 51"/>
                <a:gd name="T58" fmla="*/ 2147483646 w 64"/>
                <a:gd name="T59" fmla="*/ 2147483646 h 51"/>
                <a:gd name="T60" fmla="*/ 2147483646 w 64"/>
                <a:gd name="T61" fmla="*/ 2147483646 h 51"/>
                <a:gd name="T62" fmla="*/ 2147483646 w 64"/>
                <a:gd name="T63" fmla="*/ 2147483646 h 51"/>
                <a:gd name="T64" fmla="*/ 2147483646 w 64"/>
                <a:gd name="T65" fmla="*/ 2147483646 h 51"/>
                <a:gd name="T66" fmla="*/ 2147483646 w 64"/>
                <a:gd name="T67" fmla="*/ 2147483646 h 51"/>
                <a:gd name="T68" fmla="*/ 2147483646 w 64"/>
                <a:gd name="T69" fmla="*/ 2147483646 h 51"/>
                <a:gd name="T70" fmla="*/ 2147483646 w 64"/>
                <a:gd name="T71" fmla="*/ 2147483646 h 51"/>
                <a:gd name="T72" fmla="*/ 2147483646 w 64"/>
                <a:gd name="T73" fmla="*/ 2147483646 h 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4" h="51">
                  <a:moveTo>
                    <a:pt x="50" y="19"/>
                  </a:moveTo>
                  <a:cubicBezTo>
                    <a:pt x="50" y="29"/>
                    <a:pt x="39" y="37"/>
                    <a:pt x="25" y="37"/>
                  </a:cubicBezTo>
                  <a:cubicBezTo>
                    <a:pt x="23" y="37"/>
                    <a:pt x="21" y="37"/>
                    <a:pt x="19" y="36"/>
                  </a:cubicBezTo>
                  <a:cubicBezTo>
                    <a:pt x="16" y="39"/>
                    <a:pt x="12" y="40"/>
                    <a:pt x="9" y="41"/>
                  </a:cubicBezTo>
                  <a:cubicBezTo>
                    <a:pt x="8" y="41"/>
                    <a:pt x="7" y="41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2"/>
                    <a:pt x="4" y="41"/>
                    <a:pt x="4" y="41"/>
                  </a:cubicBezTo>
                  <a:cubicBezTo>
                    <a:pt x="4" y="40"/>
                    <a:pt x="5" y="39"/>
                    <a:pt x="5" y="39"/>
                  </a:cubicBezTo>
                  <a:cubicBezTo>
                    <a:pt x="6" y="37"/>
                    <a:pt x="8" y="36"/>
                    <a:pt x="9" y="33"/>
                  </a:cubicBezTo>
                  <a:cubicBezTo>
                    <a:pt x="3" y="30"/>
                    <a:pt x="0" y="25"/>
                    <a:pt x="0" y="19"/>
                  </a:cubicBezTo>
                  <a:cubicBezTo>
                    <a:pt x="0" y="9"/>
                    <a:pt x="11" y="0"/>
                    <a:pt x="25" y="0"/>
                  </a:cubicBezTo>
                  <a:cubicBezTo>
                    <a:pt x="39" y="0"/>
                    <a:pt x="50" y="9"/>
                    <a:pt x="50" y="19"/>
                  </a:cubicBezTo>
                  <a:close/>
                  <a:moveTo>
                    <a:pt x="4" y="19"/>
                  </a:moveTo>
                  <a:cubicBezTo>
                    <a:pt x="4" y="23"/>
                    <a:pt x="7" y="26"/>
                    <a:pt x="12" y="2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5" y="33"/>
                    <a:pt x="16" y="33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32"/>
                    <a:pt x="23" y="32"/>
                    <a:pt x="25" y="32"/>
                  </a:cubicBezTo>
                  <a:cubicBezTo>
                    <a:pt x="36" y="32"/>
                    <a:pt x="45" y="26"/>
                    <a:pt x="45" y="19"/>
                  </a:cubicBezTo>
                  <a:cubicBezTo>
                    <a:pt x="45" y="11"/>
                    <a:pt x="36" y="5"/>
                    <a:pt x="25" y="5"/>
                  </a:cubicBezTo>
                  <a:cubicBezTo>
                    <a:pt x="14" y="5"/>
                    <a:pt x="4" y="11"/>
                    <a:pt x="4" y="19"/>
                  </a:cubicBezTo>
                  <a:close/>
                  <a:moveTo>
                    <a:pt x="58" y="48"/>
                  </a:moveTo>
                  <a:cubicBezTo>
                    <a:pt x="59" y="49"/>
                    <a:pt x="59" y="49"/>
                    <a:pt x="59" y="50"/>
                  </a:cubicBezTo>
                  <a:cubicBezTo>
                    <a:pt x="59" y="50"/>
                    <a:pt x="58" y="51"/>
                    <a:pt x="58" y="51"/>
                  </a:cubicBezTo>
                  <a:cubicBezTo>
                    <a:pt x="57" y="51"/>
                    <a:pt x="56" y="50"/>
                    <a:pt x="55" y="50"/>
                  </a:cubicBezTo>
                  <a:cubicBezTo>
                    <a:pt x="51" y="49"/>
                    <a:pt x="48" y="48"/>
                    <a:pt x="45" y="46"/>
                  </a:cubicBezTo>
                  <a:cubicBezTo>
                    <a:pt x="43" y="46"/>
                    <a:pt x="41" y="46"/>
                    <a:pt x="39" y="46"/>
                  </a:cubicBezTo>
                  <a:cubicBezTo>
                    <a:pt x="32" y="46"/>
                    <a:pt x="26" y="44"/>
                    <a:pt x="22" y="41"/>
                  </a:cubicBezTo>
                  <a:cubicBezTo>
                    <a:pt x="23" y="42"/>
                    <a:pt x="24" y="42"/>
                    <a:pt x="25" y="42"/>
                  </a:cubicBezTo>
                  <a:cubicBezTo>
                    <a:pt x="33" y="42"/>
                    <a:pt x="40" y="39"/>
                    <a:pt x="45" y="35"/>
                  </a:cubicBezTo>
                  <a:cubicBezTo>
                    <a:pt x="51" y="31"/>
                    <a:pt x="55" y="25"/>
                    <a:pt x="55" y="19"/>
                  </a:cubicBezTo>
                  <a:cubicBezTo>
                    <a:pt x="55" y="17"/>
                    <a:pt x="54" y="15"/>
                    <a:pt x="54" y="13"/>
                  </a:cubicBezTo>
                  <a:cubicBezTo>
                    <a:pt x="60" y="17"/>
                    <a:pt x="64" y="22"/>
                    <a:pt x="64" y="28"/>
                  </a:cubicBezTo>
                  <a:cubicBezTo>
                    <a:pt x="64" y="34"/>
                    <a:pt x="60" y="39"/>
                    <a:pt x="54" y="42"/>
                  </a:cubicBezTo>
                  <a:cubicBezTo>
                    <a:pt x="55" y="45"/>
                    <a:pt x="57" y="47"/>
                    <a:pt x="58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4" name="Freeform 61"/>
            <p:cNvSpPr>
              <a:spLocks noEditPoints="1"/>
            </p:cNvSpPr>
            <p:nvPr/>
          </p:nvSpPr>
          <p:spPr bwMode="auto">
            <a:xfrm>
              <a:off x="22261288" y="4926514"/>
              <a:ext cx="304715" cy="304715"/>
            </a:xfrm>
            <a:custGeom>
              <a:avLst/>
              <a:gdLst>
                <a:gd name="T0" fmla="*/ 2147483646 w 54"/>
                <a:gd name="T1" fmla="*/ 2147483646 h 54"/>
                <a:gd name="T2" fmla="*/ 2147483646 w 54"/>
                <a:gd name="T3" fmla="*/ 2147483646 h 54"/>
                <a:gd name="T4" fmla="*/ 2147483646 w 54"/>
                <a:gd name="T5" fmla="*/ 2147483646 h 54"/>
                <a:gd name="T6" fmla="*/ 2147483646 w 54"/>
                <a:gd name="T7" fmla="*/ 2147483646 h 54"/>
                <a:gd name="T8" fmla="*/ 2147483646 w 54"/>
                <a:gd name="T9" fmla="*/ 2147483646 h 54"/>
                <a:gd name="T10" fmla="*/ 2147483646 w 54"/>
                <a:gd name="T11" fmla="*/ 2147483646 h 54"/>
                <a:gd name="T12" fmla="*/ 2147483646 w 54"/>
                <a:gd name="T13" fmla="*/ 2147483646 h 54"/>
                <a:gd name="T14" fmla="*/ 2147483646 w 54"/>
                <a:gd name="T15" fmla="*/ 2147483646 h 54"/>
                <a:gd name="T16" fmla="*/ 0 w 54"/>
                <a:gd name="T17" fmla="*/ 2147483646 h 54"/>
                <a:gd name="T18" fmla="*/ 2147483646 w 54"/>
                <a:gd name="T19" fmla="*/ 2147483646 h 54"/>
                <a:gd name="T20" fmla="*/ 2147483646 w 54"/>
                <a:gd name="T21" fmla="*/ 2147483646 h 54"/>
                <a:gd name="T22" fmla="*/ 2147483646 w 54"/>
                <a:gd name="T23" fmla="*/ 2147483646 h 54"/>
                <a:gd name="T24" fmla="*/ 2147483646 w 54"/>
                <a:gd name="T25" fmla="*/ 2147483646 h 54"/>
                <a:gd name="T26" fmla="*/ 2147483646 w 54"/>
                <a:gd name="T27" fmla="*/ 2147483646 h 54"/>
                <a:gd name="T28" fmla="*/ 2147483646 w 54"/>
                <a:gd name="T29" fmla="*/ 2147483646 h 54"/>
                <a:gd name="T30" fmla="*/ 2147483646 w 54"/>
                <a:gd name="T31" fmla="*/ 2147483646 h 54"/>
                <a:gd name="T32" fmla="*/ 2147483646 w 54"/>
                <a:gd name="T33" fmla="*/ 2147483646 h 54"/>
                <a:gd name="T34" fmla="*/ 2147483646 w 54"/>
                <a:gd name="T35" fmla="*/ 2147483646 h 54"/>
                <a:gd name="T36" fmla="*/ 2147483646 w 54"/>
                <a:gd name="T37" fmla="*/ 2147483646 h 54"/>
                <a:gd name="T38" fmla="*/ 2147483646 w 54"/>
                <a:gd name="T39" fmla="*/ 2147483646 h 54"/>
                <a:gd name="T40" fmla="*/ 2147483646 w 54"/>
                <a:gd name="T41" fmla="*/ 2147483646 h 54"/>
                <a:gd name="T42" fmla="*/ 2147483646 w 54"/>
                <a:gd name="T43" fmla="*/ 2147483646 h 54"/>
                <a:gd name="T44" fmla="*/ 2147483646 w 54"/>
                <a:gd name="T45" fmla="*/ 2147483646 h 54"/>
                <a:gd name="T46" fmla="*/ 2147483646 w 54"/>
                <a:gd name="T47" fmla="*/ 2147483646 h 54"/>
                <a:gd name="T48" fmla="*/ 2147483646 w 54"/>
                <a:gd name="T49" fmla="*/ 2147483646 h 54"/>
                <a:gd name="T50" fmla="*/ 2147483646 w 54"/>
                <a:gd name="T51" fmla="*/ 2147483646 h 54"/>
                <a:gd name="T52" fmla="*/ 2147483646 w 54"/>
                <a:gd name="T53" fmla="*/ 2147483646 h 54"/>
                <a:gd name="T54" fmla="*/ 2147483646 w 54"/>
                <a:gd name="T55" fmla="*/ 2147483646 h 54"/>
                <a:gd name="T56" fmla="*/ 2147483646 w 54"/>
                <a:gd name="T57" fmla="*/ 2147483646 h 54"/>
                <a:gd name="T58" fmla="*/ 2147483646 w 54"/>
                <a:gd name="T59" fmla="*/ 0 h 54"/>
                <a:gd name="T60" fmla="*/ 2147483646 w 54"/>
                <a:gd name="T61" fmla="*/ 2147483646 h 54"/>
                <a:gd name="T62" fmla="*/ 2147483646 w 54"/>
                <a:gd name="T63" fmla="*/ 2147483646 h 54"/>
                <a:gd name="T64" fmla="*/ 2147483646 w 54"/>
                <a:gd name="T65" fmla="*/ 2147483646 h 54"/>
                <a:gd name="T66" fmla="*/ 2147483646 w 54"/>
                <a:gd name="T67" fmla="*/ 2147483646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" h="54">
                  <a:moveTo>
                    <a:pt x="27" y="46"/>
                  </a:moveTo>
                  <a:cubicBezTo>
                    <a:pt x="27" y="47"/>
                    <a:pt x="26" y="48"/>
                    <a:pt x="25" y="48"/>
                  </a:cubicBezTo>
                  <a:cubicBezTo>
                    <a:pt x="24" y="48"/>
                    <a:pt x="24" y="48"/>
                    <a:pt x="23" y="47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0"/>
                    <a:pt x="0" y="49"/>
                    <a:pt x="0" y="49"/>
                  </a:cubicBezTo>
                  <a:cubicBezTo>
                    <a:pt x="0" y="49"/>
                    <a:pt x="0" y="48"/>
                    <a:pt x="1" y="48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0"/>
                    <a:pt x="7" y="30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7" y="28"/>
                    <a:pt x="27" y="30"/>
                  </a:cubicBezTo>
                  <a:lnTo>
                    <a:pt x="27" y="46"/>
                  </a:lnTo>
                  <a:close/>
                  <a:moveTo>
                    <a:pt x="54" y="6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4"/>
                    <a:pt x="48" y="24"/>
                    <a:pt x="48" y="25"/>
                  </a:cubicBezTo>
                  <a:cubicBezTo>
                    <a:pt x="48" y="26"/>
                    <a:pt x="47" y="27"/>
                    <a:pt x="45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7"/>
                    <a:pt x="27" y="26"/>
                    <a:pt x="27" y="25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7"/>
                    <a:pt x="29" y="7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9" y="0"/>
                    <a:pt x="49" y="0"/>
                  </a:cubicBezTo>
                  <a:cubicBezTo>
                    <a:pt x="49" y="0"/>
                    <a:pt x="49" y="1"/>
                    <a:pt x="50" y="1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5" name="Freeform 62"/>
            <p:cNvSpPr>
              <a:spLocks noEditPoints="1"/>
            </p:cNvSpPr>
            <p:nvPr/>
          </p:nvSpPr>
          <p:spPr bwMode="auto">
            <a:xfrm>
              <a:off x="7840617" y="5676588"/>
              <a:ext cx="309927" cy="304715"/>
            </a:xfrm>
            <a:custGeom>
              <a:avLst/>
              <a:gdLst>
                <a:gd name="T0" fmla="*/ 2147483646 w 55"/>
                <a:gd name="T1" fmla="*/ 2147483646 h 54"/>
                <a:gd name="T2" fmla="*/ 0 w 55"/>
                <a:gd name="T3" fmla="*/ 2147483646 h 54"/>
                <a:gd name="T4" fmla="*/ 2147483646 w 55"/>
                <a:gd name="T5" fmla="*/ 0 h 54"/>
                <a:gd name="T6" fmla="*/ 2147483646 w 55"/>
                <a:gd name="T7" fmla="*/ 2147483646 h 54"/>
                <a:gd name="T8" fmla="*/ 2147483646 w 55"/>
                <a:gd name="T9" fmla="*/ 2147483646 h 54"/>
                <a:gd name="T10" fmla="*/ 2147483646 w 55"/>
                <a:gd name="T11" fmla="*/ 2147483646 h 54"/>
                <a:gd name="T12" fmla="*/ 2147483646 w 55"/>
                <a:gd name="T13" fmla="*/ 2147483646 h 54"/>
                <a:gd name="T14" fmla="*/ 2147483646 w 55"/>
                <a:gd name="T15" fmla="*/ 2147483646 h 54"/>
                <a:gd name="T16" fmla="*/ 2147483646 w 55"/>
                <a:gd name="T17" fmla="*/ 2147483646 h 54"/>
                <a:gd name="T18" fmla="*/ 2147483646 w 55"/>
                <a:gd name="T19" fmla="*/ 2147483646 h 54"/>
                <a:gd name="T20" fmla="*/ 2147483646 w 55"/>
                <a:gd name="T21" fmla="*/ 2147483646 h 54"/>
                <a:gd name="T22" fmla="*/ 2147483646 w 55"/>
                <a:gd name="T23" fmla="*/ 2147483646 h 54"/>
                <a:gd name="T24" fmla="*/ 2147483646 w 55"/>
                <a:gd name="T25" fmla="*/ 2147483646 h 54"/>
                <a:gd name="T26" fmla="*/ 2147483646 w 55"/>
                <a:gd name="T27" fmla="*/ 2147483646 h 54"/>
                <a:gd name="T28" fmla="*/ 2147483646 w 55"/>
                <a:gd name="T29" fmla="*/ 2147483646 h 54"/>
                <a:gd name="T30" fmla="*/ 2147483646 w 55"/>
                <a:gd name="T31" fmla="*/ 2147483646 h 54"/>
                <a:gd name="T32" fmla="*/ 2147483646 w 55"/>
                <a:gd name="T33" fmla="*/ 2147483646 h 54"/>
                <a:gd name="T34" fmla="*/ 2147483646 w 55"/>
                <a:gd name="T35" fmla="*/ 2147483646 h 54"/>
                <a:gd name="T36" fmla="*/ 2147483646 w 55"/>
                <a:gd name="T37" fmla="*/ 2147483646 h 54"/>
                <a:gd name="T38" fmla="*/ 2147483646 w 55"/>
                <a:gd name="T39" fmla="*/ 2147483646 h 54"/>
                <a:gd name="T40" fmla="*/ 2147483646 w 55"/>
                <a:gd name="T41" fmla="*/ 2147483646 h 54"/>
                <a:gd name="T42" fmla="*/ 2147483646 w 55"/>
                <a:gd name="T43" fmla="*/ 2147483646 h 54"/>
                <a:gd name="T44" fmla="*/ 2147483646 w 55"/>
                <a:gd name="T45" fmla="*/ 2147483646 h 54"/>
                <a:gd name="T46" fmla="*/ 2147483646 w 55"/>
                <a:gd name="T47" fmla="*/ 2147483646 h 54"/>
                <a:gd name="T48" fmla="*/ 2147483646 w 55"/>
                <a:gd name="T49" fmla="*/ 2147483646 h 54"/>
                <a:gd name="T50" fmla="*/ 2147483646 w 55"/>
                <a:gd name="T51" fmla="*/ 2147483646 h 54"/>
                <a:gd name="T52" fmla="*/ 2147483646 w 55"/>
                <a:gd name="T53" fmla="*/ 2147483646 h 54"/>
                <a:gd name="T54" fmla="*/ 2147483646 w 55"/>
                <a:gd name="T55" fmla="*/ 2147483646 h 54"/>
                <a:gd name="T56" fmla="*/ 2147483646 w 55"/>
                <a:gd name="T57" fmla="*/ 2147483646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5" h="54">
                  <a:moveTo>
                    <a:pt x="27" y="54"/>
                  </a:moveTo>
                  <a:cubicBezTo>
                    <a:pt x="12" y="54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4"/>
                    <a:pt x="27" y="54"/>
                  </a:cubicBezTo>
                  <a:close/>
                  <a:moveTo>
                    <a:pt x="4" y="27"/>
                  </a:moveTo>
                  <a:cubicBezTo>
                    <a:pt x="4" y="40"/>
                    <a:pt x="15" y="50"/>
                    <a:pt x="27" y="50"/>
                  </a:cubicBezTo>
                  <a:cubicBezTo>
                    <a:pt x="40" y="50"/>
                    <a:pt x="50" y="40"/>
                    <a:pt x="50" y="27"/>
                  </a:cubicBezTo>
                  <a:cubicBezTo>
                    <a:pt x="50" y="14"/>
                    <a:pt x="40" y="4"/>
                    <a:pt x="27" y="4"/>
                  </a:cubicBezTo>
                  <a:cubicBezTo>
                    <a:pt x="15" y="4"/>
                    <a:pt x="4" y="14"/>
                    <a:pt x="4" y="27"/>
                  </a:cubicBezTo>
                  <a:close/>
                  <a:moveTo>
                    <a:pt x="41" y="37"/>
                  </a:moveTo>
                  <a:cubicBezTo>
                    <a:pt x="41" y="42"/>
                    <a:pt x="33" y="44"/>
                    <a:pt x="28" y="44"/>
                  </a:cubicBezTo>
                  <a:cubicBezTo>
                    <a:pt x="18" y="44"/>
                    <a:pt x="11" y="37"/>
                    <a:pt x="11" y="27"/>
                  </a:cubicBezTo>
                  <a:cubicBezTo>
                    <a:pt x="11" y="17"/>
                    <a:pt x="18" y="10"/>
                    <a:pt x="28" y="10"/>
                  </a:cubicBezTo>
                  <a:cubicBezTo>
                    <a:pt x="31" y="10"/>
                    <a:pt x="40" y="11"/>
                    <a:pt x="40" y="17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6"/>
                    <a:pt x="31" y="15"/>
                    <a:pt x="28" y="15"/>
                  </a:cubicBezTo>
                  <a:cubicBezTo>
                    <a:pt x="21" y="15"/>
                    <a:pt x="16" y="20"/>
                    <a:pt x="16" y="27"/>
                  </a:cubicBezTo>
                  <a:cubicBezTo>
                    <a:pt x="16" y="34"/>
                    <a:pt x="21" y="39"/>
                    <a:pt x="28" y="39"/>
                  </a:cubicBezTo>
                  <a:cubicBezTo>
                    <a:pt x="31" y="39"/>
                    <a:pt x="35" y="38"/>
                    <a:pt x="35" y="36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6" name="Freeform 63"/>
            <p:cNvSpPr>
              <a:spLocks noEditPoints="1"/>
            </p:cNvSpPr>
            <p:nvPr/>
          </p:nvSpPr>
          <p:spPr bwMode="auto">
            <a:xfrm>
              <a:off x="8528183" y="5671379"/>
              <a:ext cx="330763" cy="338575"/>
            </a:xfrm>
            <a:custGeom>
              <a:avLst/>
              <a:gdLst>
                <a:gd name="T0" fmla="*/ 2147483646 w 59"/>
                <a:gd name="T1" fmla="*/ 2147483646 h 60"/>
                <a:gd name="T2" fmla="*/ 2147483646 w 59"/>
                <a:gd name="T3" fmla="*/ 2147483646 h 60"/>
                <a:gd name="T4" fmla="*/ 2147483646 w 59"/>
                <a:gd name="T5" fmla="*/ 2147483646 h 60"/>
                <a:gd name="T6" fmla="*/ 2147483646 w 59"/>
                <a:gd name="T7" fmla="*/ 2147483646 h 60"/>
                <a:gd name="T8" fmla="*/ 2147483646 w 59"/>
                <a:gd name="T9" fmla="*/ 2147483646 h 60"/>
                <a:gd name="T10" fmla="*/ 2147483646 w 59"/>
                <a:gd name="T11" fmla="*/ 2147483646 h 60"/>
                <a:gd name="T12" fmla="*/ 2147483646 w 59"/>
                <a:gd name="T13" fmla="*/ 2147483646 h 60"/>
                <a:gd name="T14" fmla="*/ 2147483646 w 59"/>
                <a:gd name="T15" fmla="*/ 2147483646 h 60"/>
                <a:gd name="T16" fmla="*/ 2147483646 w 59"/>
                <a:gd name="T17" fmla="*/ 2147483646 h 60"/>
                <a:gd name="T18" fmla="*/ 2147483646 w 59"/>
                <a:gd name="T19" fmla="*/ 2147483646 h 60"/>
                <a:gd name="T20" fmla="*/ 2147483646 w 59"/>
                <a:gd name="T21" fmla="*/ 2147483646 h 60"/>
                <a:gd name="T22" fmla="*/ 2147483646 w 59"/>
                <a:gd name="T23" fmla="*/ 2147483646 h 60"/>
                <a:gd name="T24" fmla="*/ 0 w 59"/>
                <a:gd name="T25" fmla="*/ 2147483646 h 60"/>
                <a:gd name="T26" fmla="*/ 0 w 59"/>
                <a:gd name="T27" fmla="*/ 2147483646 h 60"/>
                <a:gd name="T28" fmla="*/ 2147483646 w 59"/>
                <a:gd name="T29" fmla="*/ 2147483646 h 60"/>
                <a:gd name="T30" fmla="*/ 2147483646 w 59"/>
                <a:gd name="T31" fmla="*/ 2147483646 h 60"/>
                <a:gd name="T32" fmla="*/ 2147483646 w 59"/>
                <a:gd name="T33" fmla="*/ 2147483646 h 60"/>
                <a:gd name="T34" fmla="*/ 2147483646 w 59"/>
                <a:gd name="T35" fmla="*/ 2147483646 h 60"/>
                <a:gd name="T36" fmla="*/ 2147483646 w 59"/>
                <a:gd name="T37" fmla="*/ 2147483646 h 60"/>
                <a:gd name="T38" fmla="*/ 2147483646 w 59"/>
                <a:gd name="T39" fmla="*/ 2147483646 h 60"/>
                <a:gd name="T40" fmla="*/ 2147483646 w 59"/>
                <a:gd name="T41" fmla="*/ 2147483646 h 60"/>
                <a:gd name="T42" fmla="*/ 2147483646 w 59"/>
                <a:gd name="T43" fmla="*/ 2147483646 h 60"/>
                <a:gd name="T44" fmla="*/ 2147483646 w 59"/>
                <a:gd name="T45" fmla="*/ 2147483646 h 60"/>
                <a:gd name="T46" fmla="*/ 2147483646 w 59"/>
                <a:gd name="T47" fmla="*/ 2147483646 h 60"/>
                <a:gd name="T48" fmla="*/ 2147483646 w 59"/>
                <a:gd name="T49" fmla="*/ 2147483646 h 60"/>
                <a:gd name="T50" fmla="*/ 2147483646 w 59"/>
                <a:gd name="T51" fmla="*/ 2147483646 h 60"/>
                <a:gd name="T52" fmla="*/ 2147483646 w 59"/>
                <a:gd name="T53" fmla="*/ 2147483646 h 60"/>
                <a:gd name="T54" fmla="*/ 2147483646 w 59"/>
                <a:gd name="T55" fmla="*/ 2147483646 h 60"/>
                <a:gd name="T56" fmla="*/ 2147483646 w 59"/>
                <a:gd name="T57" fmla="*/ 2147483646 h 60"/>
                <a:gd name="T58" fmla="*/ 2147483646 w 59"/>
                <a:gd name="T59" fmla="*/ 2147483646 h 60"/>
                <a:gd name="T60" fmla="*/ 2147483646 w 59"/>
                <a:gd name="T61" fmla="*/ 2147483646 h 60"/>
                <a:gd name="T62" fmla="*/ 2147483646 w 59"/>
                <a:gd name="T63" fmla="*/ 2147483646 h 60"/>
                <a:gd name="T64" fmla="*/ 2147483646 w 59"/>
                <a:gd name="T65" fmla="*/ 2147483646 h 60"/>
                <a:gd name="T66" fmla="*/ 2147483646 w 59"/>
                <a:gd name="T67" fmla="*/ 2147483646 h 60"/>
                <a:gd name="T68" fmla="*/ 2147483646 w 59"/>
                <a:gd name="T69" fmla="*/ 2147483646 h 60"/>
                <a:gd name="T70" fmla="*/ 2147483646 w 59"/>
                <a:gd name="T71" fmla="*/ 2147483646 h 60"/>
                <a:gd name="T72" fmla="*/ 2147483646 w 59"/>
                <a:gd name="T73" fmla="*/ 2147483646 h 60"/>
                <a:gd name="T74" fmla="*/ 2147483646 w 59"/>
                <a:gd name="T75" fmla="*/ 2147483646 h 6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9" h="60">
                  <a:moveTo>
                    <a:pt x="59" y="50"/>
                  </a:moveTo>
                  <a:cubicBezTo>
                    <a:pt x="59" y="50"/>
                    <a:pt x="59" y="51"/>
                    <a:pt x="58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59"/>
                    <a:pt x="50" y="60"/>
                    <a:pt x="49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60"/>
                    <a:pt x="41" y="59"/>
                    <a:pt x="41" y="59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51"/>
                    <a:pt x="9" y="50"/>
                    <a:pt x="9" y="5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8" y="0"/>
                    <a:pt x="59" y="1"/>
                  </a:cubicBezTo>
                  <a:cubicBezTo>
                    <a:pt x="59" y="1"/>
                    <a:pt x="59" y="2"/>
                    <a:pt x="59" y="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9" y="42"/>
                    <a:pt x="59" y="42"/>
                    <a:pt x="59" y="43"/>
                  </a:cubicBezTo>
                  <a:lnTo>
                    <a:pt x="59" y="50"/>
                  </a:lnTo>
                  <a:close/>
                  <a:moveTo>
                    <a:pt x="39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40"/>
                    <a:pt x="18" y="40"/>
                    <a:pt x="18" y="40"/>
                  </a:cubicBezTo>
                  <a:lnTo>
                    <a:pt x="39" y="19"/>
                  </a:lnTo>
                  <a:close/>
                  <a:moveTo>
                    <a:pt x="41" y="42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20" y="42"/>
                    <a:pt x="20" y="42"/>
                    <a:pt x="20" y="42"/>
                  </a:cubicBezTo>
                  <a:lnTo>
                    <a:pt x="41" y="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7" name="Freeform 64"/>
            <p:cNvSpPr>
              <a:spLocks noEditPoints="1"/>
            </p:cNvSpPr>
            <p:nvPr/>
          </p:nvSpPr>
          <p:spPr bwMode="auto">
            <a:xfrm>
              <a:off x="9338159" y="5647939"/>
              <a:ext cx="434937" cy="362014"/>
            </a:xfrm>
            <a:custGeom>
              <a:avLst/>
              <a:gdLst>
                <a:gd name="T0" fmla="*/ 2147483646 w 77"/>
                <a:gd name="T1" fmla="*/ 2147483646 h 64"/>
                <a:gd name="T2" fmla="*/ 2147483646 w 77"/>
                <a:gd name="T3" fmla="*/ 2147483646 h 64"/>
                <a:gd name="T4" fmla="*/ 2147483646 w 77"/>
                <a:gd name="T5" fmla="*/ 2147483646 h 64"/>
                <a:gd name="T6" fmla="*/ 2147483646 w 77"/>
                <a:gd name="T7" fmla="*/ 2147483646 h 64"/>
                <a:gd name="T8" fmla="*/ 2147483646 w 77"/>
                <a:gd name="T9" fmla="*/ 2147483646 h 64"/>
                <a:gd name="T10" fmla="*/ 2147483646 w 77"/>
                <a:gd name="T11" fmla="*/ 2147483646 h 64"/>
                <a:gd name="T12" fmla="*/ 2147483646 w 77"/>
                <a:gd name="T13" fmla="*/ 2147483646 h 64"/>
                <a:gd name="T14" fmla="*/ 2147483646 w 77"/>
                <a:gd name="T15" fmla="*/ 2147483646 h 64"/>
                <a:gd name="T16" fmla="*/ 2147483646 w 77"/>
                <a:gd name="T17" fmla="*/ 2147483646 h 64"/>
                <a:gd name="T18" fmla="*/ 2147483646 w 77"/>
                <a:gd name="T19" fmla="*/ 2147483646 h 64"/>
                <a:gd name="T20" fmla="*/ 2147483646 w 77"/>
                <a:gd name="T21" fmla="*/ 2147483646 h 64"/>
                <a:gd name="T22" fmla="*/ 2147483646 w 77"/>
                <a:gd name="T23" fmla="*/ 2147483646 h 64"/>
                <a:gd name="T24" fmla="*/ 0 w 77"/>
                <a:gd name="T25" fmla="*/ 2147483646 h 64"/>
                <a:gd name="T26" fmla="*/ 0 w 77"/>
                <a:gd name="T27" fmla="*/ 2147483646 h 64"/>
                <a:gd name="T28" fmla="*/ 2147483646 w 77"/>
                <a:gd name="T29" fmla="*/ 2147483646 h 64"/>
                <a:gd name="T30" fmla="*/ 2147483646 w 77"/>
                <a:gd name="T31" fmla="*/ 2147483646 h 64"/>
                <a:gd name="T32" fmla="*/ 2147483646 w 77"/>
                <a:gd name="T33" fmla="*/ 2147483646 h 64"/>
                <a:gd name="T34" fmla="*/ 2147483646 w 77"/>
                <a:gd name="T35" fmla="*/ 2147483646 h 64"/>
                <a:gd name="T36" fmla="*/ 2147483646 w 77"/>
                <a:gd name="T37" fmla="*/ 0 h 64"/>
                <a:gd name="T38" fmla="*/ 2147483646 w 77"/>
                <a:gd name="T39" fmla="*/ 0 h 64"/>
                <a:gd name="T40" fmla="*/ 2147483646 w 77"/>
                <a:gd name="T41" fmla="*/ 0 h 64"/>
                <a:gd name="T42" fmla="*/ 2147483646 w 77"/>
                <a:gd name="T43" fmla="*/ 2147483646 h 64"/>
                <a:gd name="T44" fmla="*/ 2147483646 w 77"/>
                <a:gd name="T45" fmla="*/ 2147483646 h 64"/>
                <a:gd name="T46" fmla="*/ 2147483646 w 77"/>
                <a:gd name="T47" fmla="*/ 2147483646 h 64"/>
                <a:gd name="T48" fmla="*/ 2147483646 w 77"/>
                <a:gd name="T49" fmla="*/ 2147483646 h 64"/>
                <a:gd name="T50" fmla="*/ 2147483646 w 77"/>
                <a:gd name="T51" fmla="*/ 2147483646 h 64"/>
                <a:gd name="T52" fmla="*/ 2147483646 w 77"/>
                <a:gd name="T53" fmla="*/ 2147483646 h 64"/>
                <a:gd name="T54" fmla="*/ 2147483646 w 77"/>
                <a:gd name="T55" fmla="*/ 2147483646 h 64"/>
                <a:gd name="T56" fmla="*/ 2147483646 w 77"/>
                <a:gd name="T57" fmla="*/ 2147483646 h 64"/>
                <a:gd name="T58" fmla="*/ 2147483646 w 77"/>
                <a:gd name="T59" fmla="*/ 2147483646 h 64"/>
                <a:gd name="T60" fmla="*/ 2147483646 w 77"/>
                <a:gd name="T61" fmla="*/ 2147483646 h 64"/>
                <a:gd name="T62" fmla="*/ 2147483646 w 77"/>
                <a:gd name="T63" fmla="*/ 2147483646 h 64"/>
                <a:gd name="T64" fmla="*/ 2147483646 w 77"/>
                <a:gd name="T65" fmla="*/ 2147483646 h 64"/>
                <a:gd name="T66" fmla="*/ 2147483646 w 77"/>
                <a:gd name="T67" fmla="*/ 2147483646 h 64"/>
                <a:gd name="T68" fmla="*/ 2147483646 w 77"/>
                <a:gd name="T69" fmla="*/ 2147483646 h 64"/>
                <a:gd name="T70" fmla="*/ 2147483646 w 77"/>
                <a:gd name="T71" fmla="*/ 2147483646 h 64"/>
                <a:gd name="T72" fmla="*/ 2147483646 w 77"/>
                <a:gd name="T73" fmla="*/ 2147483646 h 64"/>
                <a:gd name="T74" fmla="*/ 2147483646 w 77"/>
                <a:gd name="T75" fmla="*/ 2147483646 h 64"/>
                <a:gd name="T76" fmla="*/ 2147483646 w 77"/>
                <a:gd name="T77" fmla="*/ 2147483646 h 64"/>
                <a:gd name="T78" fmla="*/ 2147483646 w 77"/>
                <a:gd name="T79" fmla="*/ 2147483646 h 64"/>
                <a:gd name="T80" fmla="*/ 2147483646 w 77"/>
                <a:gd name="T81" fmla="*/ 2147483646 h 64"/>
                <a:gd name="T82" fmla="*/ 2147483646 w 77"/>
                <a:gd name="T83" fmla="*/ 2147483646 h 64"/>
                <a:gd name="T84" fmla="*/ 2147483646 w 77"/>
                <a:gd name="T85" fmla="*/ 2147483646 h 64"/>
                <a:gd name="T86" fmla="*/ 2147483646 w 77"/>
                <a:gd name="T87" fmla="*/ 2147483646 h 64"/>
                <a:gd name="T88" fmla="*/ 2147483646 w 77"/>
                <a:gd name="T89" fmla="*/ 2147483646 h 64"/>
                <a:gd name="T90" fmla="*/ 2147483646 w 77"/>
                <a:gd name="T91" fmla="*/ 2147483646 h 64"/>
                <a:gd name="T92" fmla="*/ 2147483646 w 77"/>
                <a:gd name="T93" fmla="*/ 2147483646 h 64"/>
                <a:gd name="T94" fmla="*/ 2147483646 w 77"/>
                <a:gd name="T95" fmla="*/ 2147483646 h 64"/>
                <a:gd name="T96" fmla="*/ 2147483646 w 77"/>
                <a:gd name="T97" fmla="*/ 2147483646 h 64"/>
                <a:gd name="T98" fmla="*/ 2147483646 w 77"/>
                <a:gd name="T99" fmla="*/ 2147483646 h 64"/>
                <a:gd name="T100" fmla="*/ 2147483646 w 77"/>
                <a:gd name="T101" fmla="*/ 2147483646 h 64"/>
                <a:gd name="T102" fmla="*/ 2147483646 w 77"/>
                <a:gd name="T103" fmla="*/ 2147483646 h 64"/>
                <a:gd name="T104" fmla="*/ 2147483646 w 77"/>
                <a:gd name="T105" fmla="*/ 2147483646 h 64"/>
                <a:gd name="T106" fmla="*/ 2147483646 w 77"/>
                <a:gd name="T107" fmla="*/ 2147483646 h 64"/>
                <a:gd name="T108" fmla="*/ 2147483646 w 77"/>
                <a:gd name="T109" fmla="*/ 2147483646 h 64"/>
                <a:gd name="T110" fmla="*/ 2147483646 w 77"/>
                <a:gd name="T111" fmla="*/ 2147483646 h 64"/>
                <a:gd name="T112" fmla="*/ 2147483646 w 77"/>
                <a:gd name="T113" fmla="*/ 2147483646 h 6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7" h="64">
                  <a:moveTo>
                    <a:pt x="77" y="51"/>
                  </a:moveTo>
                  <a:cubicBezTo>
                    <a:pt x="77" y="53"/>
                    <a:pt x="76" y="55"/>
                    <a:pt x="75" y="55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8" y="64"/>
                    <a:pt x="58" y="64"/>
                    <a:pt x="57" y="64"/>
                  </a:cubicBezTo>
                  <a:cubicBezTo>
                    <a:pt x="56" y="64"/>
                    <a:pt x="55" y="64"/>
                    <a:pt x="55" y="63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8" y="55"/>
                    <a:pt x="38" y="55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4"/>
                    <a:pt x="21" y="64"/>
                    <a:pt x="20" y="64"/>
                  </a:cubicBezTo>
                  <a:cubicBezTo>
                    <a:pt x="20" y="64"/>
                    <a:pt x="19" y="64"/>
                    <a:pt x="18" y="63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3"/>
                    <a:pt x="0" y="5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5"/>
                    <a:pt x="1" y="33"/>
                    <a:pt x="3" y="32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9" y="8"/>
                    <a:pt x="21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8" y="8"/>
                    <a:pt x="59" y="10"/>
                    <a:pt x="59" y="11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6" y="33"/>
                    <a:pt x="77" y="35"/>
                    <a:pt x="77" y="37"/>
                  </a:cubicBezTo>
                  <a:lnTo>
                    <a:pt x="77" y="51"/>
                  </a:lnTo>
                  <a:close/>
                  <a:moveTo>
                    <a:pt x="35" y="36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20" y="42"/>
                    <a:pt x="20" y="42"/>
                    <a:pt x="20" y="42"/>
                  </a:cubicBezTo>
                  <a:lnTo>
                    <a:pt x="35" y="36"/>
                  </a:lnTo>
                  <a:close/>
                  <a:moveTo>
                    <a:pt x="36" y="51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8"/>
                    <a:pt x="23" y="58"/>
                    <a:pt x="23" y="58"/>
                  </a:cubicBezTo>
                  <a:lnTo>
                    <a:pt x="36" y="51"/>
                  </a:lnTo>
                  <a:close/>
                  <a:moveTo>
                    <a:pt x="54" y="11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9" y="18"/>
                    <a:pt x="39" y="18"/>
                    <a:pt x="39" y="18"/>
                  </a:cubicBezTo>
                  <a:lnTo>
                    <a:pt x="54" y="11"/>
                  </a:lnTo>
                  <a:close/>
                  <a:moveTo>
                    <a:pt x="55" y="2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55" y="26"/>
                  </a:lnTo>
                  <a:close/>
                  <a:moveTo>
                    <a:pt x="71" y="36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57" y="42"/>
                    <a:pt x="57" y="42"/>
                    <a:pt x="57" y="42"/>
                  </a:cubicBezTo>
                  <a:lnTo>
                    <a:pt x="71" y="36"/>
                  </a:lnTo>
                  <a:close/>
                  <a:moveTo>
                    <a:pt x="73" y="51"/>
                  </a:moveTo>
                  <a:cubicBezTo>
                    <a:pt x="73" y="40"/>
                    <a:pt x="73" y="40"/>
                    <a:pt x="73" y="40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58"/>
                    <a:pt x="59" y="58"/>
                    <a:pt x="59" y="58"/>
                  </a:cubicBezTo>
                  <a:lnTo>
                    <a:pt x="73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8" name="Freeform 65"/>
            <p:cNvSpPr>
              <a:spLocks noEditPoints="1"/>
            </p:cNvSpPr>
            <p:nvPr/>
          </p:nvSpPr>
          <p:spPr bwMode="auto">
            <a:xfrm>
              <a:off x="10150738" y="5647939"/>
              <a:ext cx="281276" cy="362014"/>
            </a:xfrm>
            <a:custGeom>
              <a:avLst/>
              <a:gdLst>
                <a:gd name="T0" fmla="*/ 2147483646 w 50"/>
                <a:gd name="T1" fmla="*/ 2147483646 h 64"/>
                <a:gd name="T2" fmla="*/ 2147483646 w 50"/>
                <a:gd name="T3" fmla="*/ 2147483646 h 64"/>
                <a:gd name="T4" fmla="*/ 2147483646 w 50"/>
                <a:gd name="T5" fmla="*/ 2147483646 h 64"/>
                <a:gd name="T6" fmla="*/ 2147483646 w 50"/>
                <a:gd name="T7" fmla="*/ 2147483646 h 64"/>
                <a:gd name="T8" fmla="*/ 2147483646 w 50"/>
                <a:gd name="T9" fmla="*/ 2147483646 h 64"/>
                <a:gd name="T10" fmla="*/ 2147483646 w 50"/>
                <a:gd name="T11" fmla="*/ 2147483646 h 64"/>
                <a:gd name="T12" fmla="*/ 2147483646 w 50"/>
                <a:gd name="T13" fmla="*/ 2147483646 h 64"/>
                <a:gd name="T14" fmla="*/ 0 w 50"/>
                <a:gd name="T15" fmla="*/ 2147483646 h 64"/>
                <a:gd name="T16" fmla="*/ 0 w 50"/>
                <a:gd name="T17" fmla="*/ 2147483646 h 64"/>
                <a:gd name="T18" fmla="*/ 2147483646 w 50"/>
                <a:gd name="T19" fmla="*/ 0 h 64"/>
                <a:gd name="T20" fmla="*/ 2147483646 w 50"/>
                <a:gd name="T21" fmla="*/ 2147483646 h 64"/>
                <a:gd name="T22" fmla="*/ 2147483646 w 50"/>
                <a:gd name="T23" fmla="*/ 2147483646 h 64"/>
                <a:gd name="T24" fmla="*/ 2147483646 w 50"/>
                <a:gd name="T25" fmla="*/ 2147483646 h 64"/>
                <a:gd name="T26" fmla="*/ 2147483646 w 50"/>
                <a:gd name="T27" fmla="*/ 2147483646 h 64"/>
                <a:gd name="T28" fmla="*/ 2147483646 w 50"/>
                <a:gd name="T29" fmla="*/ 2147483646 h 64"/>
                <a:gd name="T30" fmla="*/ 2147483646 w 50"/>
                <a:gd name="T31" fmla="*/ 0 h 64"/>
                <a:gd name="T32" fmla="*/ 2147483646 w 50"/>
                <a:gd name="T33" fmla="*/ 2147483646 h 64"/>
                <a:gd name="T34" fmla="*/ 2147483646 w 50"/>
                <a:gd name="T35" fmla="*/ 2147483646 h 64"/>
                <a:gd name="T36" fmla="*/ 2147483646 w 50"/>
                <a:gd name="T37" fmla="*/ 2147483646 h 64"/>
                <a:gd name="T38" fmla="*/ 2147483646 w 50"/>
                <a:gd name="T39" fmla="*/ 2147483646 h 64"/>
                <a:gd name="T40" fmla="*/ 2147483646 w 50"/>
                <a:gd name="T41" fmla="*/ 2147483646 h 64"/>
                <a:gd name="T42" fmla="*/ 2147483646 w 50"/>
                <a:gd name="T43" fmla="*/ 0 h 64"/>
                <a:gd name="T44" fmla="*/ 2147483646 w 50"/>
                <a:gd name="T45" fmla="*/ 2147483646 h 64"/>
                <a:gd name="T46" fmla="*/ 2147483646 w 50"/>
                <a:gd name="T47" fmla="*/ 2147483646 h 64"/>
                <a:gd name="T48" fmla="*/ 2147483646 w 50"/>
                <a:gd name="T49" fmla="*/ 2147483646 h 64"/>
                <a:gd name="T50" fmla="*/ 2147483646 w 50"/>
                <a:gd name="T51" fmla="*/ 2147483646 h 64"/>
                <a:gd name="T52" fmla="*/ 2147483646 w 50"/>
                <a:gd name="T53" fmla="*/ 2147483646 h 64"/>
                <a:gd name="T54" fmla="*/ 2147483646 w 50"/>
                <a:gd name="T55" fmla="*/ 2147483646 h 64"/>
                <a:gd name="T56" fmla="*/ 2147483646 w 50"/>
                <a:gd name="T57" fmla="*/ 2147483646 h 64"/>
                <a:gd name="T58" fmla="*/ 2147483646 w 50"/>
                <a:gd name="T59" fmla="*/ 2147483646 h 64"/>
                <a:gd name="T60" fmla="*/ 2147483646 w 50"/>
                <a:gd name="T61" fmla="*/ 2147483646 h 64"/>
                <a:gd name="T62" fmla="*/ 2147483646 w 50"/>
                <a:gd name="T63" fmla="*/ 2147483646 h 64"/>
                <a:gd name="T64" fmla="*/ 2147483646 w 50"/>
                <a:gd name="T65" fmla="*/ 0 h 64"/>
                <a:gd name="T66" fmla="*/ 2147483646 w 50"/>
                <a:gd name="T67" fmla="*/ 0 h 64"/>
                <a:gd name="T68" fmla="*/ 2147483646 w 50"/>
                <a:gd name="T69" fmla="*/ 2147483646 h 64"/>
                <a:gd name="T70" fmla="*/ 2147483646 w 50"/>
                <a:gd name="T71" fmla="*/ 2147483646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0" h="64">
                  <a:moveTo>
                    <a:pt x="23" y="25"/>
                  </a:moveTo>
                  <a:cubicBezTo>
                    <a:pt x="23" y="28"/>
                    <a:pt x="21" y="31"/>
                    <a:pt x="18" y="32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62"/>
                    <a:pt x="16" y="64"/>
                    <a:pt x="13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6" y="64"/>
                    <a:pt x="4" y="62"/>
                    <a:pt x="4" y="59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1"/>
                    <a:pt x="0" y="28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5" y="19"/>
                    <a:pt x="7" y="19"/>
                  </a:cubicBezTo>
                  <a:cubicBezTo>
                    <a:pt x="8" y="19"/>
                    <a:pt x="9" y="18"/>
                    <a:pt x="9" y="1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5" y="19"/>
                    <a:pt x="16" y="19"/>
                  </a:cubicBezTo>
                  <a:cubicBezTo>
                    <a:pt x="17" y="19"/>
                    <a:pt x="18" y="18"/>
                    <a:pt x="18" y="17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2" y="0"/>
                    <a:pt x="23" y="1"/>
                    <a:pt x="23" y="2"/>
                  </a:cubicBezTo>
                  <a:lnTo>
                    <a:pt x="23" y="25"/>
                  </a:lnTo>
                  <a:close/>
                  <a:moveTo>
                    <a:pt x="50" y="59"/>
                  </a:moveTo>
                  <a:cubicBezTo>
                    <a:pt x="50" y="62"/>
                    <a:pt x="48" y="64"/>
                    <a:pt x="45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8" y="64"/>
                    <a:pt x="36" y="62"/>
                    <a:pt x="36" y="59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1"/>
                    <a:pt x="27" y="4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5"/>
                    <a:pt x="32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50" y="2"/>
                  </a:cubicBezTo>
                  <a:lnTo>
                    <a:pt x="50" y="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49" name="Freeform 66"/>
            <p:cNvSpPr>
              <a:spLocks noEditPoints="1"/>
            </p:cNvSpPr>
            <p:nvPr/>
          </p:nvSpPr>
          <p:spPr bwMode="auto">
            <a:xfrm>
              <a:off x="10963317" y="5647939"/>
              <a:ext cx="309926" cy="362014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2147483646 w 55"/>
                <a:gd name="T5" fmla="*/ 2147483646 h 64"/>
                <a:gd name="T6" fmla="*/ 0 w 55"/>
                <a:gd name="T7" fmla="*/ 2147483646 h 64"/>
                <a:gd name="T8" fmla="*/ 0 w 55"/>
                <a:gd name="T9" fmla="*/ 2147483646 h 64"/>
                <a:gd name="T10" fmla="*/ 2147483646 w 55"/>
                <a:gd name="T11" fmla="*/ 0 h 64"/>
                <a:gd name="T12" fmla="*/ 2147483646 w 55"/>
                <a:gd name="T13" fmla="*/ 2147483646 h 64"/>
                <a:gd name="T14" fmla="*/ 2147483646 w 55"/>
                <a:gd name="T15" fmla="*/ 2147483646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0 w 55"/>
                <a:gd name="T21" fmla="*/ 2147483646 h 64"/>
                <a:gd name="T22" fmla="*/ 0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0 w 55"/>
                <a:gd name="T35" fmla="*/ 2147483646 h 64"/>
                <a:gd name="T36" fmla="*/ 0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0 w 55"/>
                <a:gd name="T49" fmla="*/ 2147483646 h 64"/>
                <a:gd name="T50" fmla="*/ 0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5" h="64">
                  <a:moveTo>
                    <a:pt x="55" y="9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9"/>
                    <a:pt x="42" y="23"/>
                    <a:pt x="27" y="23"/>
                  </a:cubicBezTo>
                  <a:cubicBezTo>
                    <a:pt x="12" y="23"/>
                    <a:pt x="0" y="19"/>
                    <a:pt x="0" y="1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12" y="0"/>
                    <a:pt x="27" y="0"/>
                  </a:cubicBezTo>
                  <a:cubicBezTo>
                    <a:pt x="42" y="0"/>
                    <a:pt x="55" y="4"/>
                    <a:pt x="55" y="9"/>
                  </a:cubicBezTo>
                  <a:close/>
                  <a:moveTo>
                    <a:pt x="55" y="21"/>
                  </a:moveTo>
                  <a:cubicBezTo>
                    <a:pt x="55" y="27"/>
                    <a:pt x="55" y="27"/>
                    <a:pt x="55" y="27"/>
                  </a:cubicBezTo>
                  <a:cubicBezTo>
                    <a:pt x="55" y="32"/>
                    <a:pt x="42" y="37"/>
                    <a:pt x="27" y="37"/>
                  </a:cubicBezTo>
                  <a:cubicBezTo>
                    <a:pt x="12" y="37"/>
                    <a:pt x="0" y="32"/>
                    <a:pt x="0" y="2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5"/>
                    <a:pt x="16" y="27"/>
                    <a:pt x="27" y="27"/>
                  </a:cubicBezTo>
                  <a:cubicBezTo>
                    <a:pt x="38" y="27"/>
                    <a:pt x="49" y="25"/>
                    <a:pt x="55" y="21"/>
                  </a:cubicBezTo>
                  <a:close/>
                  <a:moveTo>
                    <a:pt x="55" y="35"/>
                  </a:moveTo>
                  <a:cubicBezTo>
                    <a:pt x="55" y="41"/>
                    <a:pt x="55" y="41"/>
                    <a:pt x="55" y="41"/>
                  </a:cubicBezTo>
                  <a:cubicBezTo>
                    <a:pt x="55" y="46"/>
                    <a:pt x="42" y="50"/>
                    <a:pt x="27" y="50"/>
                  </a:cubicBezTo>
                  <a:cubicBezTo>
                    <a:pt x="12" y="50"/>
                    <a:pt x="0" y="46"/>
                    <a:pt x="0" y="4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9"/>
                    <a:pt x="16" y="41"/>
                    <a:pt x="27" y="41"/>
                  </a:cubicBezTo>
                  <a:cubicBezTo>
                    <a:pt x="38" y="41"/>
                    <a:pt x="49" y="39"/>
                    <a:pt x="55" y="35"/>
                  </a:cubicBezTo>
                  <a:close/>
                  <a:moveTo>
                    <a:pt x="55" y="49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60"/>
                    <a:pt x="42" y="64"/>
                    <a:pt x="27" y="64"/>
                  </a:cubicBezTo>
                  <a:cubicBezTo>
                    <a:pt x="12" y="64"/>
                    <a:pt x="0" y="60"/>
                    <a:pt x="0" y="55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6" y="53"/>
                    <a:pt x="16" y="55"/>
                    <a:pt x="27" y="55"/>
                  </a:cubicBezTo>
                  <a:cubicBezTo>
                    <a:pt x="38" y="55"/>
                    <a:pt x="49" y="53"/>
                    <a:pt x="55" y="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0" name="Freeform 67"/>
            <p:cNvSpPr>
              <a:spLocks noEditPoints="1"/>
            </p:cNvSpPr>
            <p:nvPr/>
          </p:nvSpPr>
          <p:spPr bwMode="auto">
            <a:xfrm>
              <a:off x="11775896" y="5676588"/>
              <a:ext cx="309926" cy="304715"/>
            </a:xfrm>
            <a:custGeom>
              <a:avLst/>
              <a:gdLst>
                <a:gd name="T0" fmla="*/ 2147483646 w 55"/>
                <a:gd name="T1" fmla="*/ 2147483646 h 54"/>
                <a:gd name="T2" fmla="*/ 2147483646 w 55"/>
                <a:gd name="T3" fmla="*/ 2147483646 h 54"/>
                <a:gd name="T4" fmla="*/ 2147483646 w 55"/>
                <a:gd name="T5" fmla="*/ 2147483646 h 54"/>
                <a:gd name="T6" fmla="*/ 0 w 55"/>
                <a:gd name="T7" fmla="*/ 2147483646 h 54"/>
                <a:gd name="T8" fmla="*/ 0 w 55"/>
                <a:gd name="T9" fmla="*/ 2147483646 h 54"/>
                <a:gd name="T10" fmla="*/ 2147483646 w 55"/>
                <a:gd name="T11" fmla="*/ 0 h 54"/>
                <a:gd name="T12" fmla="*/ 2147483646 w 55"/>
                <a:gd name="T13" fmla="*/ 0 h 54"/>
                <a:gd name="T14" fmla="*/ 2147483646 w 55"/>
                <a:gd name="T15" fmla="*/ 2147483646 h 54"/>
                <a:gd name="T16" fmla="*/ 2147483646 w 55"/>
                <a:gd name="T17" fmla="*/ 2147483646 h 54"/>
                <a:gd name="T18" fmla="*/ 2147483646 w 55"/>
                <a:gd name="T19" fmla="*/ 2147483646 h 54"/>
                <a:gd name="T20" fmla="*/ 2147483646 w 55"/>
                <a:gd name="T21" fmla="*/ 2147483646 h 54"/>
                <a:gd name="T22" fmla="*/ 2147483646 w 55"/>
                <a:gd name="T23" fmla="*/ 2147483646 h 54"/>
                <a:gd name="T24" fmla="*/ 2147483646 w 55"/>
                <a:gd name="T25" fmla="*/ 2147483646 h 54"/>
                <a:gd name="T26" fmla="*/ 2147483646 w 55"/>
                <a:gd name="T27" fmla="*/ 2147483646 h 54"/>
                <a:gd name="T28" fmla="*/ 2147483646 w 55"/>
                <a:gd name="T29" fmla="*/ 2147483646 h 54"/>
                <a:gd name="T30" fmla="*/ 2147483646 w 55"/>
                <a:gd name="T31" fmla="*/ 2147483646 h 54"/>
                <a:gd name="T32" fmla="*/ 2147483646 w 55"/>
                <a:gd name="T33" fmla="*/ 2147483646 h 54"/>
                <a:gd name="T34" fmla="*/ 2147483646 w 55"/>
                <a:gd name="T35" fmla="*/ 2147483646 h 54"/>
                <a:gd name="T36" fmla="*/ 2147483646 w 55"/>
                <a:gd name="T37" fmla="*/ 2147483646 h 54"/>
                <a:gd name="T38" fmla="*/ 2147483646 w 55"/>
                <a:gd name="T39" fmla="*/ 2147483646 h 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5" h="54">
                  <a:moveTo>
                    <a:pt x="55" y="44"/>
                  </a:moveTo>
                  <a:cubicBezTo>
                    <a:pt x="55" y="50"/>
                    <a:pt x="50" y="54"/>
                    <a:pt x="44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4" y="54"/>
                    <a:pt x="0" y="50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4"/>
                    <a:pt x="55" y="10"/>
                  </a:cubicBezTo>
                  <a:lnTo>
                    <a:pt x="55" y="44"/>
                  </a:lnTo>
                  <a:close/>
                  <a:moveTo>
                    <a:pt x="52" y="27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6" y="2"/>
                    <a:pt x="2" y="5"/>
                    <a:pt x="2" y="10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9" y="52"/>
                    <a:pt x="52" y="49"/>
                    <a:pt x="52" y="44"/>
                  </a:cubicBezTo>
                  <a:lnTo>
                    <a:pt x="52" y="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1" name="Freeform 68"/>
            <p:cNvSpPr>
              <a:spLocks noEditPoints="1"/>
            </p:cNvSpPr>
            <p:nvPr/>
          </p:nvSpPr>
          <p:spPr bwMode="auto">
            <a:xfrm>
              <a:off x="12585869" y="5676588"/>
              <a:ext cx="309927" cy="304715"/>
            </a:xfrm>
            <a:custGeom>
              <a:avLst/>
              <a:gdLst>
                <a:gd name="T0" fmla="*/ 2147483646 w 55"/>
                <a:gd name="T1" fmla="*/ 2147483646 h 54"/>
                <a:gd name="T2" fmla="*/ 2147483646 w 55"/>
                <a:gd name="T3" fmla="*/ 2147483646 h 54"/>
                <a:gd name="T4" fmla="*/ 2147483646 w 55"/>
                <a:gd name="T5" fmla="*/ 2147483646 h 54"/>
                <a:gd name="T6" fmla="*/ 2147483646 w 55"/>
                <a:gd name="T7" fmla="*/ 2147483646 h 54"/>
                <a:gd name="T8" fmla="*/ 0 w 55"/>
                <a:gd name="T9" fmla="*/ 2147483646 h 54"/>
                <a:gd name="T10" fmla="*/ 0 w 55"/>
                <a:gd name="T11" fmla="*/ 2147483646 h 54"/>
                <a:gd name="T12" fmla="*/ 2147483646 w 55"/>
                <a:gd name="T13" fmla="*/ 0 h 54"/>
                <a:gd name="T14" fmla="*/ 2147483646 w 55"/>
                <a:gd name="T15" fmla="*/ 0 h 54"/>
                <a:gd name="T16" fmla="*/ 2147483646 w 55"/>
                <a:gd name="T17" fmla="*/ 2147483646 h 54"/>
                <a:gd name="T18" fmla="*/ 2147483646 w 55"/>
                <a:gd name="T19" fmla="*/ 2147483646 h 54"/>
                <a:gd name="T20" fmla="*/ 2147483646 w 55"/>
                <a:gd name="T21" fmla="*/ 2147483646 h 54"/>
                <a:gd name="T22" fmla="*/ 2147483646 w 55"/>
                <a:gd name="T23" fmla="*/ 2147483646 h 54"/>
                <a:gd name="T24" fmla="*/ 2147483646 w 55"/>
                <a:gd name="T25" fmla="*/ 2147483646 h 54"/>
                <a:gd name="T26" fmla="*/ 2147483646 w 55"/>
                <a:gd name="T27" fmla="*/ 2147483646 h 54"/>
                <a:gd name="T28" fmla="*/ 2147483646 w 55"/>
                <a:gd name="T29" fmla="*/ 2147483646 h 54"/>
                <a:gd name="T30" fmla="*/ 2147483646 w 55"/>
                <a:gd name="T31" fmla="*/ 2147483646 h 54"/>
                <a:gd name="T32" fmla="*/ 2147483646 w 55"/>
                <a:gd name="T33" fmla="*/ 2147483646 h 54"/>
                <a:gd name="T34" fmla="*/ 2147483646 w 55"/>
                <a:gd name="T35" fmla="*/ 2147483646 h 54"/>
                <a:gd name="T36" fmla="*/ 2147483646 w 55"/>
                <a:gd name="T37" fmla="*/ 2147483646 h 54"/>
                <a:gd name="T38" fmla="*/ 2147483646 w 55"/>
                <a:gd name="T39" fmla="*/ 2147483646 h 54"/>
                <a:gd name="T40" fmla="*/ 2147483646 w 55"/>
                <a:gd name="T41" fmla="*/ 2147483646 h 54"/>
                <a:gd name="T42" fmla="*/ 2147483646 w 55"/>
                <a:gd name="T43" fmla="*/ 2147483646 h 54"/>
                <a:gd name="T44" fmla="*/ 2147483646 w 55"/>
                <a:gd name="T45" fmla="*/ 2147483646 h 54"/>
                <a:gd name="T46" fmla="*/ 2147483646 w 55"/>
                <a:gd name="T47" fmla="*/ 2147483646 h 54"/>
                <a:gd name="T48" fmla="*/ 2147483646 w 55"/>
                <a:gd name="T49" fmla="*/ 2147483646 h 54"/>
                <a:gd name="T50" fmla="*/ 2147483646 w 55"/>
                <a:gd name="T51" fmla="*/ 2147483646 h 54"/>
                <a:gd name="T52" fmla="*/ 2147483646 w 55"/>
                <a:gd name="T53" fmla="*/ 2147483646 h 54"/>
                <a:gd name="T54" fmla="*/ 2147483646 w 55"/>
                <a:gd name="T55" fmla="*/ 2147483646 h 54"/>
                <a:gd name="T56" fmla="*/ 2147483646 w 55"/>
                <a:gd name="T57" fmla="*/ 2147483646 h 54"/>
                <a:gd name="T58" fmla="*/ 2147483646 w 55"/>
                <a:gd name="T59" fmla="*/ 2147483646 h 54"/>
                <a:gd name="T60" fmla="*/ 2147483646 w 55"/>
                <a:gd name="T61" fmla="*/ 2147483646 h 54"/>
                <a:gd name="T62" fmla="*/ 2147483646 w 55"/>
                <a:gd name="T63" fmla="*/ 2147483646 h 54"/>
                <a:gd name="T64" fmla="*/ 2147483646 w 55"/>
                <a:gd name="T65" fmla="*/ 2147483646 h 54"/>
                <a:gd name="T66" fmla="*/ 2147483646 w 55"/>
                <a:gd name="T67" fmla="*/ 2147483646 h 54"/>
                <a:gd name="T68" fmla="*/ 2147483646 w 55"/>
                <a:gd name="T69" fmla="*/ 2147483646 h 54"/>
                <a:gd name="T70" fmla="*/ 2147483646 w 55"/>
                <a:gd name="T71" fmla="*/ 2147483646 h 54"/>
                <a:gd name="T72" fmla="*/ 2147483646 w 55"/>
                <a:gd name="T73" fmla="*/ 2147483646 h 54"/>
                <a:gd name="T74" fmla="*/ 2147483646 w 55"/>
                <a:gd name="T75" fmla="*/ 2147483646 h 54"/>
                <a:gd name="T76" fmla="*/ 2147483646 w 55"/>
                <a:gd name="T77" fmla="*/ 2147483646 h 54"/>
                <a:gd name="T78" fmla="*/ 2147483646 w 55"/>
                <a:gd name="T79" fmla="*/ 2147483646 h 54"/>
                <a:gd name="T80" fmla="*/ 2147483646 w 55"/>
                <a:gd name="T81" fmla="*/ 2147483646 h 54"/>
                <a:gd name="T82" fmla="*/ 2147483646 w 55"/>
                <a:gd name="T83" fmla="*/ 2147483646 h 54"/>
                <a:gd name="T84" fmla="*/ 2147483646 w 55"/>
                <a:gd name="T85" fmla="*/ 2147483646 h 54"/>
                <a:gd name="T86" fmla="*/ 2147483646 w 55"/>
                <a:gd name="T87" fmla="*/ 2147483646 h 54"/>
                <a:gd name="T88" fmla="*/ 2147483646 w 55"/>
                <a:gd name="T89" fmla="*/ 2147483646 h 54"/>
                <a:gd name="T90" fmla="*/ 2147483646 w 55"/>
                <a:gd name="T91" fmla="*/ 2147483646 h 54"/>
                <a:gd name="T92" fmla="*/ 2147483646 w 55"/>
                <a:gd name="T93" fmla="*/ 2147483646 h 54"/>
                <a:gd name="T94" fmla="*/ 2147483646 w 55"/>
                <a:gd name="T95" fmla="*/ 2147483646 h 54"/>
                <a:gd name="T96" fmla="*/ 2147483646 w 55"/>
                <a:gd name="T97" fmla="*/ 2147483646 h 54"/>
                <a:gd name="T98" fmla="*/ 2147483646 w 55"/>
                <a:gd name="T99" fmla="*/ 2147483646 h 54"/>
                <a:gd name="T100" fmla="*/ 2147483646 w 55"/>
                <a:gd name="T101" fmla="*/ 2147483646 h 54"/>
                <a:gd name="T102" fmla="*/ 2147483646 w 55"/>
                <a:gd name="T103" fmla="*/ 2147483646 h 5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5" h="54">
                  <a:moveTo>
                    <a:pt x="55" y="4"/>
                  </a:moveTo>
                  <a:cubicBezTo>
                    <a:pt x="55" y="49"/>
                    <a:pt x="55" y="49"/>
                    <a:pt x="55" y="49"/>
                  </a:cubicBezTo>
                  <a:cubicBezTo>
                    <a:pt x="55" y="52"/>
                    <a:pt x="52" y="54"/>
                    <a:pt x="50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2" y="54"/>
                    <a:pt x="0" y="52"/>
                    <a:pt x="0" y="4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5" y="2"/>
                    <a:pt x="55" y="4"/>
                  </a:cubicBezTo>
                  <a:close/>
                  <a:moveTo>
                    <a:pt x="52" y="4"/>
                  </a:moveTo>
                  <a:cubicBezTo>
                    <a:pt x="52" y="3"/>
                    <a:pt x="51" y="2"/>
                    <a:pt x="50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51"/>
                    <a:pt x="3" y="52"/>
                    <a:pt x="5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2"/>
                    <a:pt x="52" y="51"/>
                    <a:pt x="52" y="49"/>
                  </a:cubicBezTo>
                  <a:lnTo>
                    <a:pt x="52" y="4"/>
                  </a:lnTo>
                  <a:close/>
                  <a:moveTo>
                    <a:pt x="50" y="4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48" y="19"/>
                    <a:pt x="46" y="18"/>
                    <a:pt x="44" y="18"/>
                  </a:cubicBezTo>
                  <a:cubicBezTo>
                    <a:pt x="36" y="16"/>
                    <a:pt x="29" y="16"/>
                    <a:pt x="21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1"/>
                    <a:pt x="6" y="23"/>
                    <a:pt x="4" y="2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lose/>
                  <a:moveTo>
                    <a:pt x="31" y="37"/>
                  </a:moveTo>
                  <a:cubicBezTo>
                    <a:pt x="50" y="32"/>
                    <a:pt x="50" y="32"/>
                    <a:pt x="50" y="32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49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3" y="22"/>
                  </a:cubicBezTo>
                  <a:cubicBezTo>
                    <a:pt x="35" y="19"/>
                    <a:pt x="43" y="22"/>
                    <a:pt x="47" y="26"/>
                  </a:cubicBezTo>
                  <a:cubicBezTo>
                    <a:pt x="47" y="27"/>
                    <a:pt x="47" y="27"/>
                    <a:pt x="46" y="27"/>
                  </a:cubicBezTo>
                  <a:cubicBezTo>
                    <a:pt x="46" y="27"/>
                    <a:pt x="43" y="28"/>
                    <a:pt x="37" y="3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2"/>
                    <a:pt x="28" y="22"/>
                    <a:pt x="25" y="23"/>
                  </a:cubicBezTo>
                  <a:lnTo>
                    <a:pt x="31" y="37"/>
                  </a:lnTo>
                  <a:close/>
                  <a:moveTo>
                    <a:pt x="9" y="35"/>
                  </a:moveTo>
                  <a:cubicBezTo>
                    <a:pt x="8" y="31"/>
                    <a:pt x="9" y="27"/>
                    <a:pt x="14" y="2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9" y="36"/>
                    <a:pt x="9" y="3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2" name="Freeform 69"/>
            <p:cNvSpPr>
              <a:spLocks/>
            </p:cNvSpPr>
            <p:nvPr/>
          </p:nvSpPr>
          <p:spPr bwMode="auto">
            <a:xfrm>
              <a:off x="13403657" y="5647939"/>
              <a:ext cx="192727" cy="362014"/>
            </a:xfrm>
            <a:custGeom>
              <a:avLst/>
              <a:gdLst>
                <a:gd name="T0" fmla="*/ 2147483646 w 34"/>
                <a:gd name="T1" fmla="*/ 2147483646 h 64"/>
                <a:gd name="T2" fmla="*/ 2147483646 w 34"/>
                <a:gd name="T3" fmla="*/ 2147483646 h 64"/>
                <a:gd name="T4" fmla="*/ 2147483646 w 34"/>
                <a:gd name="T5" fmla="*/ 2147483646 h 64"/>
                <a:gd name="T6" fmla="*/ 2147483646 w 34"/>
                <a:gd name="T7" fmla="*/ 2147483646 h 64"/>
                <a:gd name="T8" fmla="*/ 2147483646 w 34"/>
                <a:gd name="T9" fmla="*/ 2147483646 h 64"/>
                <a:gd name="T10" fmla="*/ 2147483646 w 34"/>
                <a:gd name="T11" fmla="*/ 2147483646 h 64"/>
                <a:gd name="T12" fmla="*/ 2147483646 w 34"/>
                <a:gd name="T13" fmla="*/ 2147483646 h 64"/>
                <a:gd name="T14" fmla="*/ 2147483646 w 34"/>
                <a:gd name="T15" fmla="*/ 2147483646 h 64"/>
                <a:gd name="T16" fmla="*/ 2147483646 w 34"/>
                <a:gd name="T17" fmla="*/ 2147483646 h 64"/>
                <a:gd name="T18" fmla="*/ 2147483646 w 34"/>
                <a:gd name="T19" fmla="*/ 2147483646 h 64"/>
                <a:gd name="T20" fmla="*/ 2147483646 w 34"/>
                <a:gd name="T21" fmla="*/ 2147483646 h 64"/>
                <a:gd name="T22" fmla="*/ 2147483646 w 34"/>
                <a:gd name="T23" fmla="*/ 2147483646 h 64"/>
                <a:gd name="T24" fmla="*/ 2147483646 w 34"/>
                <a:gd name="T25" fmla="*/ 2147483646 h 64"/>
                <a:gd name="T26" fmla="*/ 2147483646 w 34"/>
                <a:gd name="T27" fmla="*/ 2147483646 h 64"/>
                <a:gd name="T28" fmla="*/ 2147483646 w 34"/>
                <a:gd name="T29" fmla="*/ 2147483646 h 64"/>
                <a:gd name="T30" fmla="*/ 2147483646 w 34"/>
                <a:gd name="T31" fmla="*/ 2147483646 h 64"/>
                <a:gd name="T32" fmla="*/ 2147483646 w 34"/>
                <a:gd name="T33" fmla="*/ 2147483646 h 64"/>
                <a:gd name="T34" fmla="*/ 2147483646 w 34"/>
                <a:gd name="T35" fmla="*/ 0 h 64"/>
                <a:gd name="T36" fmla="*/ 2147483646 w 34"/>
                <a:gd name="T37" fmla="*/ 0 h 64"/>
                <a:gd name="T38" fmla="*/ 2147483646 w 34"/>
                <a:gd name="T39" fmla="*/ 2147483646 h 64"/>
                <a:gd name="T40" fmla="*/ 2147483646 w 34"/>
                <a:gd name="T41" fmla="*/ 2147483646 h 64"/>
                <a:gd name="T42" fmla="*/ 2147483646 w 34"/>
                <a:gd name="T43" fmla="*/ 2147483646 h 64"/>
                <a:gd name="T44" fmla="*/ 2147483646 w 34"/>
                <a:gd name="T45" fmla="*/ 2147483646 h 64"/>
                <a:gd name="T46" fmla="*/ 2147483646 w 34"/>
                <a:gd name="T47" fmla="*/ 2147483646 h 64"/>
                <a:gd name="T48" fmla="*/ 2147483646 w 34"/>
                <a:gd name="T49" fmla="*/ 2147483646 h 64"/>
                <a:gd name="T50" fmla="*/ 2147483646 w 34"/>
                <a:gd name="T51" fmla="*/ 2147483646 h 64"/>
                <a:gd name="T52" fmla="*/ 2147483646 w 34"/>
                <a:gd name="T53" fmla="*/ 2147483646 h 64"/>
                <a:gd name="T54" fmla="*/ 2147483646 w 34"/>
                <a:gd name="T55" fmla="*/ 2147483646 h 64"/>
                <a:gd name="T56" fmla="*/ 2147483646 w 34"/>
                <a:gd name="T57" fmla="*/ 2147483646 h 64"/>
                <a:gd name="T58" fmla="*/ 2147483646 w 34"/>
                <a:gd name="T59" fmla="*/ 2147483646 h 64"/>
                <a:gd name="T60" fmla="*/ 2147483646 w 34"/>
                <a:gd name="T61" fmla="*/ 2147483646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" h="64">
                  <a:moveTo>
                    <a:pt x="21" y="57"/>
                  </a:move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0" y="64"/>
                    <a:pt x="20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4" y="64"/>
                    <a:pt x="14" y="63"/>
                    <a:pt x="14" y="63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5" y="55"/>
                    <a:pt x="1" y="50"/>
                    <a:pt x="1" y="50"/>
                  </a:cubicBezTo>
                  <a:cubicBezTo>
                    <a:pt x="0" y="50"/>
                    <a:pt x="0" y="49"/>
                    <a:pt x="1" y="49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5" y="43"/>
                    <a:pt x="5" y="43"/>
                  </a:cubicBezTo>
                  <a:cubicBezTo>
                    <a:pt x="5" y="43"/>
                    <a:pt x="6" y="44"/>
                    <a:pt x="6" y="44"/>
                  </a:cubicBezTo>
                  <a:cubicBezTo>
                    <a:pt x="6" y="44"/>
                    <a:pt x="11" y="49"/>
                    <a:pt x="17" y="49"/>
                  </a:cubicBezTo>
                  <a:cubicBezTo>
                    <a:pt x="21" y="49"/>
                    <a:pt x="25" y="47"/>
                    <a:pt x="25" y="43"/>
                  </a:cubicBezTo>
                  <a:cubicBezTo>
                    <a:pt x="25" y="39"/>
                    <a:pt x="20" y="38"/>
                    <a:pt x="16" y="36"/>
                  </a:cubicBezTo>
                  <a:cubicBezTo>
                    <a:pt x="9" y="33"/>
                    <a:pt x="1" y="30"/>
                    <a:pt x="1" y="21"/>
                  </a:cubicBezTo>
                  <a:cubicBezTo>
                    <a:pt x="1" y="14"/>
                    <a:pt x="6" y="9"/>
                    <a:pt x="14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8" y="8"/>
                    <a:pt x="32" y="12"/>
                    <a:pt x="32" y="12"/>
                  </a:cubicBezTo>
                  <a:cubicBezTo>
                    <a:pt x="33" y="13"/>
                    <a:pt x="33" y="13"/>
                    <a:pt x="32" y="1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3" y="15"/>
                    <a:pt x="18" y="15"/>
                  </a:cubicBezTo>
                  <a:cubicBezTo>
                    <a:pt x="13" y="15"/>
                    <a:pt x="10" y="18"/>
                    <a:pt x="10" y="21"/>
                  </a:cubicBezTo>
                  <a:cubicBezTo>
                    <a:pt x="10" y="25"/>
                    <a:pt x="15" y="26"/>
                    <a:pt x="20" y="28"/>
                  </a:cubicBezTo>
                  <a:cubicBezTo>
                    <a:pt x="26" y="31"/>
                    <a:pt x="34" y="34"/>
                    <a:pt x="34" y="42"/>
                  </a:cubicBezTo>
                  <a:cubicBezTo>
                    <a:pt x="34" y="50"/>
                    <a:pt x="28" y="55"/>
                    <a:pt x="21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3" name="Freeform 70"/>
            <p:cNvSpPr>
              <a:spLocks noEditPoints="1"/>
            </p:cNvSpPr>
            <p:nvPr/>
          </p:nvSpPr>
          <p:spPr bwMode="auto">
            <a:xfrm>
              <a:off x="14211027" y="5647939"/>
              <a:ext cx="330763" cy="309927"/>
            </a:xfrm>
            <a:custGeom>
              <a:avLst/>
              <a:gdLst>
                <a:gd name="T0" fmla="*/ 2147483646 w 59"/>
                <a:gd name="T1" fmla="*/ 2147483646 h 55"/>
                <a:gd name="T2" fmla="*/ 2147483646 w 59"/>
                <a:gd name="T3" fmla="*/ 2147483646 h 55"/>
                <a:gd name="T4" fmla="*/ 2147483646 w 59"/>
                <a:gd name="T5" fmla="*/ 2147483646 h 55"/>
                <a:gd name="T6" fmla="*/ 0 w 59"/>
                <a:gd name="T7" fmla="*/ 2147483646 h 55"/>
                <a:gd name="T8" fmla="*/ 0 w 59"/>
                <a:gd name="T9" fmla="*/ 2147483646 h 55"/>
                <a:gd name="T10" fmla="*/ 2147483646 w 59"/>
                <a:gd name="T11" fmla="*/ 2147483646 h 55"/>
                <a:gd name="T12" fmla="*/ 2147483646 w 59"/>
                <a:gd name="T13" fmla="*/ 2147483646 h 55"/>
                <a:gd name="T14" fmla="*/ 2147483646 w 59"/>
                <a:gd name="T15" fmla="*/ 2147483646 h 55"/>
                <a:gd name="T16" fmla="*/ 2147483646 w 59"/>
                <a:gd name="T17" fmla="*/ 2147483646 h 55"/>
                <a:gd name="T18" fmla="*/ 2147483646 w 59"/>
                <a:gd name="T19" fmla="*/ 2147483646 h 55"/>
                <a:gd name="T20" fmla="*/ 2147483646 w 59"/>
                <a:gd name="T21" fmla="*/ 2147483646 h 55"/>
                <a:gd name="T22" fmla="*/ 2147483646 w 59"/>
                <a:gd name="T23" fmla="*/ 2147483646 h 55"/>
                <a:gd name="T24" fmla="*/ 2147483646 w 59"/>
                <a:gd name="T25" fmla="*/ 2147483646 h 55"/>
                <a:gd name="T26" fmla="*/ 2147483646 w 59"/>
                <a:gd name="T27" fmla="*/ 2147483646 h 55"/>
                <a:gd name="T28" fmla="*/ 2147483646 w 59"/>
                <a:gd name="T29" fmla="*/ 2147483646 h 55"/>
                <a:gd name="T30" fmla="*/ 2147483646 w 59"/>
                <a:gd name="T31" fmla="*/ 2147483646 h 55"/>
                <a:gd name="T32" fmla="*/ 2147483646 w 59"/>
                <a:gd name="T33" fmla="*/ 2147483646 h 55"/>
                <a:gd name="T34" fmla="*/ 2147483646 w 59"/>
                <a:gd name="T35" fmla="*/ 2147483646 h 55"/>
                <a:gd name="T36" fmla="*/ 2147483646 w 59"/>
                <a:gd name="T37" fmla="*/ 2147483646 h 55"/>
                <a:gd name="T38" fmla="*/ 2147483646 w 59"/>
                <a:gd name="T39" fmla="*/ 2147483646 h 55"/>
                <a:gd name="T40" fmla="*/ 2147483646 w 59"/>
                <a:gd name="T41" fmla="*/ 2147483646 h 55"/>
                <a:gd name="T42" fmla="*/ 2147483646 w 59"/>
                <a:gd name="T43" fmla="*/ 2147483646 h 55"/>
                <a:gd name="T44" fmla="*/ 2147483646 w 59"/>
                <a:gd name="T45" fmla="*/ 2147483646 h 55"/>
                <a:gd name="T46" fmla="*/ 2147483646 w 59"/>
                <a:gd name="T47" fmla="*/ 0 h 55"/>
                <a:gd name="T48" fmla="*/ 2147483646 w 59"/>
                <a:gd name="T49" fmla="*/ 0 h 55"/>
                <a:gd name="T50" fmla="*/ 2147483646 w 59"/>
                <a:gd name="T51" fmla="*/ 2147483646 h 55"/>
                <a:gd name="T52" fmla="*/ 2147483646 w 59"/>
                <a:gd name="T53" fmla="*/ 2147483646 h 55"/>
                <a:gd name="T54" fmla="*/ 2147483646 w 59"/>
                <a:gd name="T55" fmla="*/ 2147483646 h 55"/>
                <a:gd name="T56" fmla="*/ 2147483646 w 59"/>
                <a:gd name="T57" fmla="*/ 2147483646 h 55"/>
                <a:gd name="T58" fmla="*/ 2147483646 w 59"/>
                <a:gd name="T59" fmla="*/ 2147483646 h 55"/>
                <a:gd name="T60" fmla="*/ 2147483646 w 59"/>
                <a:gd name="T61" fmla="*/ 2147483646 h 55"/>
                <a:gd name="T62" fmla="*/ 2147483646 w 59"/>
                <a:gd name="T63" fmla="*/ 2147483646 h 55"/>
                <a:gd name="T64" fmla="*/ 2147483646 w 59"/>
                <a:gd name="T65" fmla="*/ 2147483646 h 55"/>
                <a:gd name="T66" fmla="*/ 2147483646 w 59"/>
                <a:gd name="T67" fmla="*/ 2147483646 h 55"/>
                <a:gd name="T68" fmla="*/ 2147483646 w 59"/>
                <a:gd name="T69" fmla="*/ 2147483646 h 55"/>
                <a:gd name="T70" fmla="*/ 2147483646 w 59"/>
                <a:gd name="T71" fmla="*/ 2147483646 h 55"/>
                <a:gd name="T72" fmla="*/ 2147483646 w 59"/>
                <a:gd name="T73" fmla="*/ 2147483646 h 55"/>
                <a:gd name="T74" fmla="*/ 2147483646 w 59"/>
                <a:gd name="T75" fmla="*/ 2147483646 h 55"/>
                <a:gd name="T76" fmla="*/ 2147483646 w 59"/>
                <a:gd name="T77" fmla="*/ 2147483646 h 55"/>
                <a:gd name="T78" fmla="*/ 2147483646 w 59"/>
                <a:gd name="T79" fmla="*/ 2147483646 h 5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9" h="55">
                  <a:moveTo>
                    <a:pt x="59" y="51"/>
                  </a:moveTo>
                  <a:cubicBezTo>
                    <a:pt x="59" y="53"/>
                    <a:pt x="58" y="55"/>
                    <a:pt x="56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5"/>
                    <a:pt x="0" y="53"/>
                    <a:pt x="0" y="5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7"/>
                    <a:pt x="3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3"/>
                    <a:pt x="28" y="43"/>
                    <a:pt x="29" y="43"/>
                  </a:cubicBezTo>
                  <a:cubicBezTo>
                    <a:pt x="31" y="43"/>
                    <a:pt x="33" y="43"/>
                    <a:pt x="34" y="41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8" y="37"/>
                    <a:pt x="59" y="38"/>
                    <a:pt x="59" y="40"/>
                  </a:cubicBezTo>
                  <a:lnTo>
                    <a:pt x="59" y="51"/>
                  </a:lnTo>
                  <a:close/>
                  <a:moveTo>
                    <a:pt x="47" y="22"/>
                  </a:move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0" y="39"/>
                    <a:pt x="29" y="39"/>
                  </a:cubicBezTo>
                  <a:cubicBezTo>
                    <a:pt x="29" y="39"/>
                    <a:pt x="28" y="39"/>
                    <a:pt x="28" y="38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2" y="19"/>
                    <a:pt x="13" y="18"/>
                    <a:pt x="1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6" y="18"/>
                    <a:pt x="47" y="19"/>
                    <a:pt x="48" y="20"/>
                  </a:cubicBezTo>
                  <a:cubicBezTo>
                    <a:pt x="48" y="20"/>
                    <a:pt x="48" y="21"/>
                    <a:pt x="47" y="22"/>
                  </a:cubicBezTo>
                  <a:close/>
                  <a:moveTo>
                    <a:pt x="43" y="46"/>
                  </a:moveTo>
                  <a:cubicBezTo>
                    <a:pt x="42" y="46"/>
                    <a:pt x="41" y="47"/>
                    <a:pt x="41" y="48"/>
                  </a:cubicBezTo>
                  <a:cubicBezTo>
                    <a:pt x="41" y="49"/>
                    <a:pt x="42" y="50"/>
                    <a:pt x="43" y="50"/>
                  </a:cubicBezTo>
                  <a:cubicBezTo>
                    <a:pt x="44" y="50"/>
                    <a:pt x="45" y="49"/>
                    <a:pt x="45" y="48"/>
                  </a:cubicBezTo>
                  <a:cubicBezTo>
                    <a:pt x="45" y="47"/>
                    <a:pt x="44" y="46"/>
                    <a:pt x="43" y="46"/>
                  </a:cubicBezTo>
                  <a:close/>
                  <a:moveTo>
                    <a:pt x="52" y="46"/>
                  </a:moveTo>
                  <a:cubicBezTo>
                    <a:pt x="51" y="46"/>
                    <a:pt x="50" y="47"/>
                    <a:pt x="50" y="48"/>
                  </a:cubicBezTo>
                  <a:cubicBezTo>
                    <a:pt x="50" y="49"/>
                    <a:pt x="51" y="50"/>
                    <a:pt x="52" y="50"/>
                  </a:cubicBezTo>
                  <a:cubicBezTo>
                    <a:pt x="54" y="50"/>
                    <a:pt x="55" y="49"/>
                    <a:pt x="55" y="48"/>
                  </a:cubicBezTo>
                  <a:cubicBezTo>
                    <a:pt x="55" y="47"/>
                    <a:pt x="54" y="46"/>
                    <a:pt x="52" y="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4" name="Freeform 71"/>
            <p:cNvSpPr>
              <a:spLocks noEditPoints="1"/>
            </p:cNvSpPr>
            <p:nvPr/>
          </p:nvSpPr>
          <p:spPr bwMode="auto">
            <a:xfrm>
              <a:off x="15034022" y="5671379"/>
              <a:ext cx="330763" cy="309926"/>
            </a:xfrm>
            <a:custGeom>
              <a:avLst/>
              <a:gdLst>
                <a:gd name="T0" fmla="*/ 2147483646 w 127"/>
                <a:gd name="T1" fmla="*/ 2147483646 h 119"/>
                <a:gd name="T2" fmla="*/ 2147483646 w 127"/>
                <a:gd name="T3" fmla="*/ 2147483646 h 119"/>
                <a:gd name="T4" fmla="*/ 0 w 127"/>
                <a:gd name="T5" fmla="*/ 2147483646 h 119"/>
                <a:gd name="T6" fmla="*/ 2147483646 w 127"/>
                <a:gd name="T7" fmla="*/ 0 h 119"/>
                <a:gd name="T8" fmla="*/ 2147483646 w 127"/>
                <a:gd name="T9" fmla="*/ 2147483646 h 119"/>
                <a:gd name="T10" fmla="*/ 2147483646 w 127"/>
                <a:gd name="T11" fmla="*/ 2147483646 h 119"/>
                <a:gd name="T12" fmla="*/ 2147483646 w 127"/>
                <a:gd name="T13" fmla="*/ 2147483646 h 119"/>
                <a:gd name="T14" fmla="*/ 0 w 127"/>
                <a:gd name="T15" fmla="*/ 2147483646 h 119"/>
                <a:gd name="T16" fmla="*/ 2147483646 w 127"/>
                <a:gd name="T17" fmla="*/ 2147483646 h 119"/>
                <a:gd name="T18" fmla="*/ 2147483646 w 127"/>
                <a:gd name="T19" fmla="*/ 2147483646 h 119"/>
                <a:gd name="T20" fmla="*/ 2147483646 w 127"/>
                <a:gd name="T21" fmla="*/ 2147483646 h 119"/>
                <a:gd name="T22" fmla="*/ 2147483646 w 127"/>
                <a:gd name="T23" fmla="*/ 2147483646 h 119"/>
                <a:gd name="T24" fmla="*/ 2147483646 w 127"/>
                <a:gd name="T25" fmla="*/ 2147483646 h 119"/>
                <a:gd name="T26" fmla="*/ 2147483646 w 127"/>
                <a:gd name="T27" fmla="*/ 2147483646 h 119"/>
                <a:gd name="T28" fmla="*/ 2147483646 w 127"/>
                <a:gd name="T29" fmla="*/ 2147483646 h 119"/>
                <a:gd name="T30" fmla="*/ 2147483646 w 127"/>
                <a:gd name="T31" fmla="*/ 2147483646 h 119"/>
                <a:gd name="T32" fmla="*/ 2147483646 w 127"/>
                <a:gd name="T33" fmla="*/ 2147483646 h 119"/>
                <a:gd name="T34" fmla="*/ 2147483646 w 127"/>
                <a:gd name="T35" fmla="*/ 2147483646 h 119"/>
                <a:gd name="T36" fmla="*/ 2147483646 w 127"/>
                <a:gd name="T37" fmla="*/ 2147483646 h 119"/>
                <a:gd name="T38" fmla="*/ 2147483646 w 127"/>
                <a:gd name="T39" fmla="*/ 2147483646 h 119"/>
                <a:gd name="T40" fmla="*/ 2147483646 w 127"/>
                <a:gd name="T41" fmla="*/ 2147483646 h 119"/>
                <a:gd name="T42" fmla="*/ 2147483646 w 127"/>
                <a:gd name="T43" fmla="*/ 2147483646 h 119"/>
                <a:gd name="T44" fmla="*/ 2147483646 w 127"/>
                <a:gd name="T45" fmla="*/ 2147483646 h 119"/>
                <a:gd name="T46" fmla="*/ 2147483646 w 127"/>
                <a:gd name="T47" fmla="*/ 2147483646 h 119"/>
                <a:gd name="T48" fmla="*/ 2147483646 w 127"/>
                <a:gd name="T49" fmla="*/ 2147483646 h 119"/>
                <a:gd name="T50" fmla="*/ 2147483646 w 127"/>
                <a:gd name="T51" fmla="*/ 2147483646 h 119"/>
                <a:gd name="T52" fmla="*/ 2147483646 w 127"/>
                <a:gd name="T53" fmla="*/ 2147483646 h 119"/>
                <a:gd name="T54" fmla="*/ 2147483646 w 127"/>
                <a:gd name="T55" fmla="*/ 2147483646 h 119"/>
                <a:gd name="T56" fmla="*/ 2147483646 w 127"/>
                <a:gd name="T57" fmla="*/ 2147483646 h 119"/>
                <a:gd name="T58" fmla="*/ 2147483646 w 127"/>
                <a:gd name="T59" fmla="*/ 2147483646 h 119"/>
                <a:gd name="T60" fmla="*/ 2147483646 w 127"/>
                <a:gd name="T61" fmla="*/ 0 h 119"/>
                <a:gd name="T62" fmla="*/ 2147483646 w 127"/>
                <a:gd name="T63" fmla="*/ 2147483646 h 119"/>
                <a:gd name="T64" fmla="*/ 2147483646 w 127"/>
                <a:gd name="T65" fmla="*/ 2147483646 h 119"/>
                <a:gd name="T66" fmla="*/ 2147483646 w 127"/>
                <a:gd name="T67" fmla="*/ 2147483646 h 119"/>
                <a:gd name="T68" fmla="*/ 2147483646 w 127"/>
                <a:gd name="T69" fmla="*/ 2147483646 h 119"/>
                <a:gd name="T70" fmla="*/ 2147483646 w 127"/>
                <a:gd name="T71" fmla="*/ 2147483646 h 119"/>
                <a:gd name="T72" fmla="*/ 2147483646 w 127"/>
                <a:gd name="T73" fmla="*/ 2147483646 h 1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7" h="119">
                  <a:moveTo>
                    <a:pt x="65" y="22"/>
                  </a:moveTo>
                  <a:lnTo>
                    <a:pt x="26" y="45"/>
                  </a:lnTo>
                  <a:lnTo>
                    <a:pt x="0" y="26"/>
                  </a:lnTo>
                  <a:lnTo>
                    <a:pt x="39" y="0"/>
                  </a:lnTo>
                  <a:lnTo>
                    <a:pt x="65" y="22"/>
                  </a:lnTo>
                  <a:close/>
                  <a:moveTo>
                    <a:pt x="65" y="69"/>
                  </a:moveTo>
                  <a:lnTo>
                    <a:pt x="39" y="91"/>
                  </a:lnTo>
                  <a:lnTo>
                    <a:pt x="0" y="67"/>
                  </a:lnTo>
                  <a:lnTo>
                    <a:pt x="26" y="45"/>
                  </a:lnTo>
                  <a:lnTo>
                    <a:pt x="65" y="69"/>
                  </a:lnTo>
                  <a:close/>
                  <a:moveTo>
                    <a:pt x="101" y="97"/>
                  </a:moveTo>
                  <a:lnTo>
                    <a:pt x="65" y="119"/>
                  </a:lnTo>
                  <a:lnTo>
                    <a:pt x="26" y="97"/>
                  </a:lnTo>
                  <a:lnTo>
                    <a:pt x="26" y="89"/>
                  </a:lnTo>
                  <a:lnTo>
                    <a:pt x="39" y="95"/>
                  </a:lnTo>
                  <a:lnTo>
                    <a:pt x="65" y="74"/>
                  </a:lnTo>
                  <a:lnTo>
                    <a:pt x="91" y="95"/>
                  </a:lnTo>
                  <a:lnTo>
                    <a:pt x="101" y="89"/>
                  </a:lnTo>
                  <a:lnTo>
                    <a:pt x="101" y="97"/>
                  </a:lnTo>
                  <a:close/>
                  <a:moveTo>
                    <a:pt x="127" y="26"/>
                  </a:moveTo>
                  <a:lnTo>
                    <a:pt x="101" y="45"/>
                  </a:lnTo>
                  <a:lnTo>
                    <a:pt x="65" y="22"/>
                  </a:lnTo>
                  <a:lnTo>
                    <a:pt x="91" y="0"/>
                  </a:lnTo>
                  <a:lnTo>
                    <a:pt x="127" y="26"/>
                  </a:lnTo>
                  <a:close/>
                  <a:moveTo>
                    <a:pt x="127" y="67"/>
                  </a:moveTo>
                  <a:lnTo>
                    <a:pt x="91" y="91"/>
                  </a:lnTo>
                  <a:lnTo>
                    <a:pt x="65" y="69"/>
                  </a:lnTo>
                  <a:lnTo>
                    <a:pt x="101" y="45"/>
                  </a:lnTo>
                  <a:lnTo>
                    <a:pt x="127" y="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5" name="Freeform 72"/>
            <p:cNvSpPr>
              <a:spLocks noEditPoints="1"/>
            </p:cNvSpPr>
            <p:nvPr/>
          </p:nvSpPr>
          <p:spPr bwMode="auto">
            <a:xfrm>
              <a:off x="15833580" y="5671379"/>
              <a:ext cx="362014" cy="286487"/>
            </a:xfrm>
            <a:custGeom>
              <a:avLst/>
              <a:gdLst>
                <a:gd name="T0" fmla="*/ 2147483646 w 64"/>
                <a:gd name="T1" fmla="*/ 2147483646 h 51"/>
                <a:gd name="T2" fmla="*/ 2147483646 w 64"/>
                <a:gd name="T3" fmla="*/ 2147483646 h 51"/>
                <a:gd name="T4" fmla="*/ 2147483646 w 64"/>
                <a:gd name="T5" fmla="*/ 2147483646 h 51"/>
                <a:gd name="T6" fmla="*/ 0 w 64"/>
                <a:gd name="T7" fmla="*/ 2147483646 h 51"/>
                <a:gd name="T8" fmla="*/ 0 w 64"/>
                <a:gd name="T9" fmla="*/ 2147483646 h 51"/>
                <a:gd name="T10" fmla="*/ 2147483646 w 64"/>
                <a:gd name="T11" fmla="*/ 2147483646 h 51"/>
                <a:gd name="T12" fmla="*/ 2147483646 w 64"/>
                <a:gd name="T13" fmla="*/ 2147483646 h 51"/>
                <a:gd name="T14" fmla="*/ 2147483646 w 64"/>
                <a:gd name="T15" fmla="*/ 2147483646 h 51"/>
                <a:gd name="T16" fmla="*/ 2147483646 w 64"/>
                <a:gd name="T17" fmla="*/ 2147483646 h 51"/>
                <a:gd name="T18" fmla="*/ 2147483646 w 64"/>
                <a:gd name="T19" fmla="*/ 2147483646 h 51"/>
                <a:gd name="T20" fmla="*/ 2147483646 w 64"/>
                <a:gd name="T21" fmla="*/ 2147483646 h 51"/>
                <a:gd name="T22" fmla="*/ 2147483646 w 64"/>
                <a:gd name="T23" fmla="*/ 2147483646 h 51"/>
                <a:gd name="T24" fmla="*/ 2147483646 w 64"/>
                <a:gd name="T25" fmla="*/ 2147483646 h 51"/>
                <a:gd name="T26" fmla="*/ 2147483646 w 64"/>
                <a:gd name="T27" fmla="*/ 2147483646 h 51"/>
                <a:gd name="T28" fmla="*/ 2147483646 w 64"/>
                <a:gd name="T29" fmla="*/ 2147483646 h 51"/>
                <a:gd name="T30" fmla="*/ 2147483646 w 64"/>
                <a:gd name="T31" fmla="*/ 2147483646 h 51"/>
                <a:gd name="T32" fmla="*/ 2147483646 w 64"/>
                <a:gd name="T33" fmla="*/ 2147483646 h 51"/>
                <a:gd name="T34" fmla="*/ 2147483646 w 64"/>
                <a:gd name="T35" fmla="*/ 2147483646 h 51"/>
                <a:gd name="T36" fmla="*/ 2147483646 w 64"/>
                <a:gd name="T37" fmla="*/ 2147483646 h 51"/>
                <a:gd name="T38" fmla="*/ 2147483646 w 64"/>
                <a:gd name="T39" fmla="*/ 2147483646 h 51"/>
                <a:gd name="T40" fmla="*/ 2147483646 w 64"/>
                <a:gd name="T41" fmla="*/ 2147483646 h 51"/>
                <a:gd name="T42" fmla="*/ 2147483646 w 64"/>
                <a:gd name="T43" fmla="*/ 2147483646 h 51"/>
                <a:gd name="T44" fmla="*/ 2147483646 w 64"/>
                <a:gd name="T45" fmla="*/ 2147483646 h 51"/>
                <a:gd name="T46" fmla="*/ 2147483646 w 64"/>
                <a:gd name="T47" fmla="*/ 2147483646 h 51"/>
                <a:gd name="T48" fmla="*/ 2147483646 w 64"/>
                <a:gd name="T49" fmla="*/ 2147483646 h 51"/>
                <a:gd name="T50" fmla="*/ 2147483646 w 64"/>
                <a:gd name="T51" fmla="*/ 2147483646 h 51"/>
                <a:gd name="T52" fmla="*/ 2147483646 w 64"/>
                <a:gd name="T53" fmla="*/ 2147483646 h 51"/>
                <a:gd name="T54" fmla="*/ 2147483646 w 64"/>
                <a:gd name="T55" fmla="*/ 2147483646 h 51"/>
                <a:gd name="T56" fmla="*/ 2147483646 w 64"/>
                <a:gd name="T57" fmla="*/ 2147483646 h 51"/>
                <a:gd name="T58" fmla="*/ 2147483646 w 64"/>
                <a:gd name="T59" fmla="*/ 2147483646 h 51"/>
                <a:gd name="T60" fmla="*/ 2147483646 w 64"/>
                <a:gd name="T61" fmla="*/ 2147483646 h 51"/>
                <a:gd name="T62" fmla="*/ 2147483646 w 64"/>
                <a:gd name="T63" fmla="*/ 2147483646 h 51"/>
                <a:gd name="T64" fmla="*/ 2147483646 w 64"/>
                <a:gd name="T65" fmla="*/ 2147483646 h 51"/>
                <a:gd name="T66" fmla="*/ 2147483646 w 64"/>
                <a:gd name="T67" fmla="*/ 2147483646 h 51"/>
                <a:gd name="T68" fmla="*/ 2147483646 w 64"/>
                <a:gd name="T69" fmla="*/ 2147483646 h 51"/>
                <a:gd name="T70" fmla="*/ 2147483646 w 64"/>
                <a:gd name="T71" fmla="*/ 2147483646 h 51"/>
                <a:gd name="T72" fmla="*/ 2147483646 w 64"/>
                <a:gd name="T73" fmla="*/ 2147483646 h 51"/>
                <a:gd name="T74" fmla="*/ 2147483646 w 64"/>
                <a:gd name="T75" fmla="*/ 2147483646 h 51"/>
                <a:gd name="T76" fmla="*/ 2147483646 w 64"/>
                <a:gd name="T77" fmla="*/ 2147483646 h 51"/>
                <a:gd name="T78" fmla="*/ 2147483646 w 64"/>
                <a:gd name="T79" fmla="*/ 2147483646 h 51"/>
                <a:gd name="T80" fmla="*/ 2147483646 w 64"/>
                <a:gd name="T81" fmla="*/ 2147483646 h 51"/>
                <a:gd name="T82" fmla="*/ 2147483646 w 64"/>
                <a:gd name="T83" fmla="*/ 2147483646 h 51"/>
                <a:gd name="T84" fmla="*/ 2147483646 w 64"/>
                <a:gd name="T85" fmla="*/ 2147483646 h 51"/>
                <a:gd name="T86" fmla="*/ 2147483646 w 64"/>
                <a:gd name="T87" fmla="*/ 2147483646 h 51"/>
                <a:gd name="T88" fmla="*/ 2147483646 w 64"/>
                <a:gd name="T89" fmla="*/ 2147483646 h 51"/>
                <a:gd name="T90" fmla="*/ 2147483646 w 64"/>
                <a:gd name="T91" fmla="*/ 2147483646 h 51"/>
                <a:gd name="T92" fmla="*/ 2147483646 w 64"/>
                <a:gd name="T93" fmla="*/ 2147483646 h 51"/>
                <a:gd name="T94" fmla="*/ 2147483646 w 64"/>
                <a:gd name="T95" fmla="*/ 2147483646 h 51"/>
                <a:gd name="T96" fmla="*/ 2147483646 w 64"/>
                <a:gd name="T97" fmla="*/ 2147483646 h 51"/>
                <a:gd name="T98" fmla="*/ 2147483646 w 64"/>
                <a:gd name="T99" fmla="*/ 2147483646 h 51"/>
                <a:gd name="T100" fmla="*/ 2147483646 w 64"/>
                <a:gd name="T101" fmla="*/ 2147483646 h 51"/>
                <a:gd name="T102" fmla="*/ 2147483646 w 64"/>
                <a:gd name="T103" fmla="*/ 2147483646 h 51"/>
                <a:gd name="T104" fmla="*/ 2147483646 w 64"/>
                <a:gd name="T105" fmla="*/ 2147483646 h 5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4" h="51">
                  <a:moveTo>
                    <a:pt x="50" y="41"/>
                  </a:moveTo>
                  <a:cubicBezTo>
                    <a:pt x="50" y="46"/>
                    <a:pt x="45" y="51"/>
                    <a:pt x="4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4" y="51"/>
                    <a:pt x="0" y="46"/>
                    <a:pt x="0" y="4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4" y="1"/>
                    <a:pt x="1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1"/>
                    <a:pt x="43" y="1"/>
                    <a:pt x="44" y="1"/>
                  </a:cubicBezTo>
                  <a:cubicBezTo>
                    <a:pt x="44" y="2"/>
                    <a:pt x="44" y="2"/>
                    <a:pt x="45" y="2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5"/>
                    <a:pt x="42" y="5"/>
                    <a:pt x="41" y="5"/>
                  </a:cubicBezTo>
                  <a:cubicBezTo>
                    <a:pt x="41" y="5"/>
                    <a:pt x="40" y="5"/>
                    <a:pt x="4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4" y="8"/>
                    <a:pt x="4" y="1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4"/>
                    <a:pt x="7" y="46"/>
                    <a:pt x="1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6"/>
                    <a:pt x="45" y="44"/>
                    <a:pt x="45" y="41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5"/>
                    <a:pt x="46" y="3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3"/>
                    <a:pt x="49" y="33"/>
                  </a:cubicBezTo>
                  <a:cubicBezTo>
                    <a:pt x="50" y="33"/>
                    <a:pt x="50" y="33"/>
                    <a:pt x="50" y="34"/>
                  </a:cubicBezTo>
                  <a:lnTo>
                    <a:pt x="50" y="41"/>
                  </a:lnTo>
                  <a:close/>
                  <a:moveTo>
                    <a:pt x="57" y="18"/>
                  </a:moveTo>
                  <a:cubicBezTo>
                    <a:pt x="33" y="42"/>
                    <a:pt x="33" y="42"/>
                    <a:pt x="3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47" y="7"/>
                    <a:pt x="47" y="7"/>
                    <a:pt x="47" y="7"/>
                  </a:cubicBezTo>
                  <a:lnTo>
                    <a:pt x="57" y="18"/>
                  </a:lnTo>
                  <a:close/>
                  <a:moveTo>
                    <a:pt x="36" y="34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lnTo>
                    <a:pt x="36" y="34"/>
                  </a:lnTo>
                  <a:close/>
                  <a:moveTo>
                    <a:pt x="46" y="13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3" y="25"/>
                    <a:pt x="33" y="26"/>
                    <a:pt x="33" y="26"/>
                  </a:cubicBezTo>
                  <a:cubicBezTo>
                    <a:pt x="34" y="27"/>
                    <a:pt x="34" y="27"/>
                    <a:pt x="35" y="26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6" y="12"/>
                    <a:pt x="46" y="13"/>
                  </a:cubicBezTo>
                  <a:close/>
                  <a:moveTo>
                    <a:pt x="59" y="1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3" y="0"/>
                    <a:pt x="56" y="0"/>
                    <a:pt x="57" y="2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4" y="9"/>
                    <a:pt x="64" y="11"/>
                    <a:pt x="62" y="12"/>
                  </a:cubicBezTo>
                  <a:lnTo>
                    <a:pt x="59" y="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6" name="Freeform 73"/>
            <p:cNvSpPr>
              <a:spLocks noEditPoints="1"/>
            </p:cNvSpPr>
            <p:nvPr/>
          </p:nvSpPr>
          <p:spPr bwMode="auto">
            <a:xfrm>
              <a:off x="16646159" y="5778160"/>
              <a:ext cx="281276" cy="78133"/>
            </a:xfrm>
            <a:custGeom>
              <a:avLst/>
              <a:gdLst>
                <a:gd name="T0" fmla="*/ 2147483646 w 50"/>
                <a:gd name="T1" fmla="*/ 2147483646 h 14"/>
                <a:gd name="T2" fmla="*/ 2147483646 w 50"/>
                <a:gd name="T3" fmla="*/ 2147483646 h 14"/>
                <a:gd name="T4" fmla="*/ 2147483646 w 50"/>
                <a:gd name="T5" fmla="*/ 2147483646 h 14"/>
                <a:gd name="T6" fmla="*/ 0 w 50"/>
                <a:gd name="T7" fmla="*/ 2147483646 h 14"/>
                <a:gd name="T8" fmla="*/ 0 w 50"/>
                <a:gd name="T9" fmla="*/ 2147483646 h 14"/>
                <a:gd name="T10" fmla="*/ 2147483646 w 50"/>
                <a:gd name="T11" fmla="*/ 0 h 14"/>
                <a:gd name="T12" fmla="*/ 2147483646 w 50"/>
                <a:gd name="T13" fmla="*/ 0 h 14"/>
                <a:gd name="T14" fmla="*/ 2147483646 w 50"/>
                <a:gd name="T15" fmla="*/ 2147483646 h 14"/>
                <a:gd name="T16" fmla="*/ 2147483646 w 50"/>
                <a:gd name="T17" fmla="*/ 2147483646 h 14"/>
                <a:gd name="T18" fmla="*/ 2147483646 w 50"/>
                <a:gd name="T19" fmla="*/ 2147483646 h 14"/>
                <a:gd name="T20" fmla="*/ 2147483646 w 50"/>
                <a:gd name="T21" fmla="*/ 2147483646 h 14"/>
                <a:gd name="T22" fmla="*/ 2147483646 w 50"/>
                <a:gd name="T23" fmla="*/ 2147483646 h 14"/>
                <a:gd name="T24" fmla="*/ 2147483646 w 50"/>
                <a:gd name="T25" fmla="*/ 2147483646 h 14"/>
                <a:gd name="T26" fmla="*/ 2147483646 w 50"/>
                <a:gd name="T27" fmla="*/ 2147483646 h 14"/>
                <a:gd name="T28" fmla="*/ 2147483646 w 50"/>
                <a:gd name="T29" fmla="*/ 0 h 14"/>
                <a:gd name="T30" fmla="*/ 2147483646 w 50"/>
                <a:gd name="T31" fmla="*/ 0 h 14"/>
                <a:gd name="T32" fmla="*/ 2147483646 w 50"/>
                <a:gd name="T33" fmla="*/ 2147483646 h 14"/>
                <a:gd name="T34" fmla="*/ 2147483646 w 50"/>
                <a:gd name="T35" fmla="*/ 2147483646 h 14"/>
                <a:gd name="T36" fmla="*/ 2147483646 w 50"/>
                <a:gd name="T37" fmla="*/ 2147483646 h 14"/>
                <a:gd name="T38" fmla="*/ 2147483646 w 50"/>
                <a:gd name="T39" fmla="*/ 2147483646 h 14"/>
                <a:gd name="T40" fmla="*/ 2147483646 w 50"/>
                <a:gd name="T41" fmla="*/ 2147483646 h 14"/>
                <a:gd name="T42" fmla="*/ 2147483646 w 50"/>
                <a:gd name="T43" fmla="*/ 2147483646 h 14"/>
                <a:gd name="T44" fmla="*/ 2147483646 w 50"/>
                <a:gd name="T45" fmla="*/ 2147483646 h 14"/>
                <a:gd name="T46" fmla="*/ 2147483646 w 50"/>
                <a:gd name="T47" fmla="*/ 0 h 14"/>
                <a:gd name="T48" fmla="*/ 2147483646 w 50"/>
                <a:gd name="T49" fmla="*/ 0 h 14"/>
                <a:gd name="T50" fmla="*/ 2147483646 w 50"/>
                <a:gd name="T51" fmla="*/ 2147483646 h 14"/>
                <a:gd name="T52" fmla="*/ 2147483646 w 50"/>
                <a:gd name="T53" fmla="*/ 2147483646 h 1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0" h="14">
                  <a:moveTo>
                    <a:pt x="13" y="10"/>
                  </a:moveTo>
                  <a:cubicBezTo>
                    <a:pt x="13" y="12"/>
                    <a:pt x="12" y="14"/>
                    <a:pt x="10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1"/>
                    <a:pt x="13" y="3"/>
                  </a:cubicBezTo>
                  <a:lnTo>
                    <a:pt x="13" y="10"/>
                  </a:lnTo>
                  <a:close/>
                  <a:moveTo>
                    <a:pt x="32" y="10"/>
                  </a:moveTo>
                  <a:cubicBezTo>
                    <a:pt x="32" y="12"/>
                    <a:pt x="30" y="14"/>
                    <a:pt x="28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8" y="12"/>
                    <a:pt x="18" y="10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2" y="1"/>
                    <a:pt x="32" y="3"/>
                  </a:cubicBezTo>
                  <a:lnTo>
                    <a:pt x="32" y="10"/>
                  </a:lnTo>
                  <a:close/>
                  <a:moveTo>
                    <a:pt x="50" y="10"/>
                  </a:moveTo>
                  <a:cubicBezTo>
                    <a:pt x="50" y="12"/>
                    <a:pt x="48" y="14"/>
                    <a:pt x="47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4"/>
                    <a:pt x="36" y="12"/>
                    <a:pt x="36" y="1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1"/>
                    <a:pt x="38" y="0"/>
                    <a:pt x="40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50" y="1"/>
                    <a:pt x="50" y="3"/>
                  </a:cubicBezTo>
                  <a:lnTo>
                    <a:pt x="50" y="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7" name="Freeform 74"/>
            <p:cNvSpPr>
              <a:spLocks noEditPoints="1"/>
            </p:cNvSpPr>
            <p:nvPr/>
          </p:nvSpPr>
          <p:spPr bwMode="auto">
            <a:xfrm>
              <a:off x="17456135" y="5647939"/>
              <a:ext cx="362014" cy="362014"/>
            </a:xfrm>
            <a:custGeom>
              <a:avLst/>
              <a:gdLst>
                <a:gd name="T0" fmla="*/ 0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2147483646 w 64"/>
                <a:gd name="T91" fmla="*/ 2147483646 h 64"/>
                <a:gd name="T92" fmla="*/ 2147483646 w 64"/>
                <a:gd name="T93" fmla="*/ 2147483646 h 64"/>
                <a:gd name="T94" fmla="*/ 2147483646 w 64"/>
                <a:gd name="T95" fmla="*/ 2147483646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14" y="64"/>
                    <a:pt x="0" y="50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4" y="14"/>
                    <a:pt x="64" y="32"/>
                  </a:cubicBezTo>
                  <a:cubicBezTo>
                    <a:pt x="64" y="50"/>
                    <a:pt x="49" y="64"/>
                    <a:pt x="32" y="64"/>
                  </a:cubicBezTo>
                  <a:close/>
                  <a:moveTo>
                    <a:pt x="32" y="2"/>
                  </a:moveTo>
                  <a:cubicBezTo>
                    <a:pt x="15" y="2"/>
                    <a:pt x="1" y="15"/>
                    <a:pt x="1" y="32"/>
                  </a:cubicBezTo>
                  <a:cubicBezTo>
                    <a:pt x="1" y="49"/>
                    <a:pt x="15" y="62"/>
                    <a:pt x="32" y="62"/>
                  </a:cubicBezTo>
                  <a:cubicBezTo>
                    <a:pt x="49" y="62"/>
                    <a:pt x="62" y="49"/>
                    <a:pt x="62" y="32"/>
                  </a:cubicBezTo>
                  <a:cubicBezTo>
                    <a:pt x="62" y="15"/>
                    <a:pt x="49" y="2"/>
                    <a:pt x="32" y="2"/>
                  </a:cubicBezTo>
                  <a:close/>
                  <a:moveTo>
                    <a:pt x="7" y="41"/>
                  </a:moveTo>
                  <a:cubicBezTo>
                    <a:pt x="7" y="42"/>
                    <a:pt x="8" y="43"/>
                    <a:pt x="8" y="45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2"/>
                    <a:pt x="3" y="37"/>
                    <a:pt x="3" y="32"/>
                  </a:cubicBezTo>
                  <a:cubicBezTo>
                    <a:pt x="3" y="27"/>
                    <a:pt x="4" y="22"/>
                    <a:pt x="6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1"/>
                    <a:pt x="7" y="22"/>
                    <a:pt x="7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7"/>
                    <a:pt x="8" y="29"/>
                    <a:pt x="8" y="32"/>
                  </a:cubicBezTo>
                  <a:cubicBezTo>
                    <a:pt x="8" y="35"/>
                    <a:pt x="9" y="37"/>
                    <a:pt x="10" y="40"/>
                  </a:cubicBezTo>
                  <a:lnTo>
                    <a:pt x="7" y="41"/>
                  </a:lnTo>
                  <a:close/>
                  <a:moveTo>
                    <a:pt x="31" y="61"/>
                  </a:moveTo>
                  <a:cubicBezTo>
                    <a:pt x="21" y="61"/>
                    <a:pt x="12" y="55"/>
                    <a:pt x="7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0" y="47"/>
                    <a:pt x="11" y="48"/>
                    <a:pt x="12" y="49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7" y="51"/>
                    <a:pt x="22" y="54"/>
                    <a:pt x="27" y="55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8"/>
                    <a:pt x="31" y="58"/>
                  </a:cubicBezTo>
                  <a:lnTo>
                    <a:pt x="31" y="61"/>
                  </a:lnTo>
                  <a:close/>
                  <a:moveTo>
                    <a:pt x="31" y="5"/>
                  </a:moveTo>
                  <a:cubicBezTo>
                    <a:pt x="30" y="5"/>
                    <a:pt x="28" y="6"/>
                    <a:pt x="27" y="6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2" y="10"/>
                    <a:pt x="17" y="13"/>
                    <a:pt x="14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6"/>
                    <a:pt x="10" y="17"/>
                    <a:pt x="9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2" y="9"/>
                    <a:pt x="21" y="3"/>
                    <a:pt x="31" y="3"/>
                  </a:cubicBezTo>
                  <a:lnTo>
                    <a:pt x="31" y="5"/>
                  </a:lnTo>
                  <a:close/>
                  <a:moveTo>
                    <a:pt x="41" y="29"/>
                  </a:moveTo>
                  <a:cubicBezTo>
                    <a:pt x="41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40"/>
                    <a:pt x="47" y="42"/>
                    <a:pt x="45" y="44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7" y="40"/>
                    <a:pt x="36" y="41"/>
                    <a:pt x="34" y="41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4" y="50"/>
                    <a:pt x="33" y="50"/>
                    <a:pt x="32" y="50"/>
                  </a:cubicBezTo>
                  <a:cubicBezTo>
                    <a:pt x="31" y="50"/>
                    <a:pt x="29" y="50"/>
                    <a:pt x="28" y="5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41"/>
                    <a:pt x="26" y="40"/>
                    <a:pt x="25" y="38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7" y="42"/>
                    <a:pt x="15" y="40"/>
                    <a:pt x="15" y="38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2" y="33"/>
                    <a:pt x="22" y="32"/>
                  </a:cubicBezTo>
                  <a:cubicBezTo>
                    <a:pt x="22" y="31"/>
                    <a:pt x="23" y="30"/>
                    <a:pt x="23" y="29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4"/>
                    <a:pt x="17" y="22"/>
                    <a:pt x="18" y="20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4"/>
                    <a:pt x="28" y="23"/>
                    <a:pt x="30" y="2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31" y="14"/>
                    <a:pt x="32" y="14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3"/>
                    <a:pt x="37" y="24"/>
                    <a:pt x="39" y="26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7" y="22"/>
                    <a:pt x="48" y="24"/>
                    <a:pt x="49" y="26"/>
                  </a:cubicBezTo>
                  <a:lnTo>
                    <a:pt x="41" y="29"/>
                  </a:lnTo>
                  <a:close/>
                  <a:moveTo>
                    <a:pt x="54" y="18"/>
                  </a:moveTo>
                  <a:cubicBezTo>
                    <a:pt x="54" y="17"/>
                    <a:pt x="53" y="16"/>
                    <a:pt x="52" y="15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6" y="13"/>
                    <a:pt x="41" y="10"/>
                    <a:pt x="36" y="9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43" y="3"/>
                    <a:pt x="51" y="9"/>
                    <a:pt x="56" y="17"/>
                  </a:cubicBezTo>
                  <a:lnTo>
                    <a:pt x="54" y="18"/>
                  </a:lnTo>
                  <a:close/>
                  <a:moveTo>
                    <a:pt x="56" y="47"/>
                  </a:moveTo>
                  <a:cubicBezTo>
                    <a:pt x="51" y="55"/>
                    <a:pt x="43" y="61"/>
                    <a:pt x="33" y="61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58"/>
                    <a:pt x="35" y="58"/>
                    <a:pt x="37" y="58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41" y="54"/>
                    <a:pt x="46" y="51"/>
                    <a:pt x="49" y="47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3" y="48"/>
                    <a:pt x="54" y="47"/>
                    <a:pt x="54" y="46"/>
                  </a:cubicBezTo>
                  <a:lnTo>
                    <a:pt x="56" y="47"/>
                  </a:lnTo>
                  <a:close/>
                  <a:moveTo>
                    <a:pt x="57" y="46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56" y="43"/>
                    <a:pt x="56" y="42"/>
                    <a:pt x="57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37"/>
                    <a:pt x="55" y="35"/>
                    <a:pt x="55" y="32"/>
                  </a:cubicBezTo>
                  <a:cubicBezTo>
                    <a:pt x="55" y="29"/>
                    <a:pt x="55" y="27"/>
                    <a:pt x="54" y="24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1"/>
                    <a:pt x="55" y="19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9" y="22"/>
                    <a:pt x="61" y="27"/>
                    <a:pt x="61" y="32"/>
                  </a:cubicBezTo>
                  <a:cubicBezTo>
                    <a:pt x="61" y="37"/>
                    <a:pt x="59" y="42"/>
                    <a:pt x="57" y="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8" name="Freeform 75"/>
            <p:cNvSpPr>
              <a:spLocks noEditPoints="1"/>
            </p:cNvSpPr>
            <p:nvPr/>
          </p:nvSpPr>
          <p:spPr bwMode="auto">
            <a:xfrm>
              <a:off x="18268714" y="5700027"/>
              <a:ext cx="362014" cy="281276"/>
            </a:xfrm>
            <a:custGeom>
              <a:avLst/>
              <a:gdLst>
                <a:gd name="T0" fmla="*/ 2147483646 w 64"/>
                <a:gd name="T1" fmla="*/ 2147483646 h 50"/>
                <a:gd name="T2" fmla="*/ 2147483646 w 64"/>
                <a:gd name="T3" fmla="*/ 2147483646 h 50"/>
                <a:gd name="T4" fmla="*/ 2147483646 w 64"/>
                <a:gd name="T5" fmla="*/ 2147483646 h 50"/>
                <a:gd name="T6" fmla="*/ 0 w 64"/>
                <a:gd name="T7" fmla="*/ 2147483646 h 50"/>
                <a:gd name="T8" fmla="*/ 0 w 64"/>
                <a:gd name="T9" fmla="*/ 2147483646 h 50"/>
                <a:gd name="T10" fmla="*/ 2147483646 w 64"/>
                <a:gd name="T11" fmla="*/ 0 h 50"/>
                <a:gd name="T12" fmla="*/ 2147483646 w 64"/>
                <a:gd name="T13" fmla="*/ 0 h 50"/>
                <a:gd name="T14" fmla="*/ 2147483646 w 64"/>
                <a:gd name="T15" fmla="*/ 2147483646 h 50"/>
                <a:gd name="T16" fmla="*/ 2147483646 w 64"/>
                <a:gd name="T17" fmla="*/ 2147483646 h 50"/>
                <a:gd name="T18" fmla="*/ 2147483646 w 64"/>
                <a:gd name="T19" fmla="*/ 2147483646 h 50"/>
                <a:gd name="T20" fmla="*/ 2147483646 w 64"/>
                <a:gd name="T21" fmla="*/ 2147483646 h 50"/>
                <a:gd name="T22" fmla="*/ 2147483646 w 64"/>
                <a:gd name="T23" fmla="*/ 2147483646 h 50"/>
                <a:gd name="T24" fmla="*/ 2147483646 w 64"/>
                <a:gd name="T25" fmla="*/ 2147483646 h 50"/>
                <a:gd name="T26" fmla="*/ 2147483646 w 64"/>
                <a:gd name="T27" fmla="*/ 2147483646 h 50"/>
                <a:gd name="T28" fmla="*/ 2147483646 w 64"/>
                <a:gd name="T29" fmla="*/ 2147483646 h 50"/>
                <a:gd name="T30" fmla="*/ 2147483646 w 64"/>
                <a:gd name="T31" fmla="*/ 2147483646 h 50"/>
                <a:gd name="T32" fmla="*/ 2147483646 w 64"/>
                <a:gd name="T33" fmla="*/ 2147483646 h 50"/>
                <a:gd name="T34" fmla="*/ 2147483646 w 64"/>
                <a:gd name="T35" fmla="*/ 2147483646 h 50"/>
                <a:gd name="T36" fmla="*/ 2147483646 w 64"/>
                <a:gd name="T37" fmla="*/ 2147483646 h 50"/>
                <a:gd name="T38" fmla="*/ 2147483646 w 64"/>
                <a:gd name="T39" fmla="*/ 2147483646 h 50"/>
                <a:gd name="T40" fmla="*/ 2147483646 w 64"/>
                <a:gd name="T41" fmla="*/ 2147483646 h 50"/>
                <a:gd name="T42" fmla="*/ 2147483646 w 64"/>
                <a:gd name="T43" fmla="*/ 2147483646 h 50"/>
                <a:gd name="T44" fmla="*/ 2147483646 w 64"/>
                <a:gd name="T45" fmla="*/ 2147483646 h 50"/>
                <a:gd name="T46" fmla="*/ 2147483646 w 64"/>
                <a:gd name="T47" fmla="*/ 2147483646 h 50"/>
                <a:gd name="T48" fmla="*/ 2147483646 w 64"/>
                <a:gd name="T49" fmla="*/ 2147483646 h 50"/>
                <a:gd name="T50" fmla="*/ 2147483646 w 64"/>
                <a:gd name="T51" fmla="*/ 2147483646 h 50"/>
                <a:gd name="T52" fmla="*/ 2147483646 w 64"/>
                <a:gd name="T53" fmla="*/ 2147483646 h 50"/>
                <a:gd name="T54" fmla="*/ 2147483646 w 64"/>
                <a:gd name="T55" fmla="*/ 2147483646 h 50"/>
                <a:gd name="T56" fmla="*/ 2147483646 w 64"/>
                <a:gd name="T57" fmla="*/ 2147483646 h 50"/>
                <a:gd name="T58" fmla="*/ 2147483646 w 64"/>
                <a:gd name="T59" fmla="*/ 2147483646 h 50"/>
                <a:gd name="T60" fmla="*/ 2147483646 w 64"/>
                <a:gd name="T61" fmla="*/ 2147483646 h 50"/>
                <a:gd name="T62" fmla="*/ 2147483646 w 64"/>
                <a:gd name="T63" fmla="*/ 2147483646 h 50"/>
                <a:gd name="T64" fmla="*/ 2147483646 w 64"/>
                <a:gd name="T65" fmla="*/ 2147483646 h 50"/>
                <a:gd name="T66" fmla="*/ 2147483646 w 64"/>
                <a:gd name="T67" fmla="*/ 2147483646 h 50"/>
                <a:gd name="T68" fmla="*/ 2147483646 w 64"/>
                <a:gd name="T69" fmla="*/ 2147483646 h 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" h="50">
                  <a:moveTo>
                    <a:pt x="64" y="45"/>
                  </a:moveTo>
                  <a:cubicBezTo>
                    <a:pt x="64" y="48"/>
                    <a:pt x="61" y="50"/>
                    <a:pt x="58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2" y="50"/>
                    <a:pt x="0" y="48"/>
                    <a:pt x="0" y="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3"/>
                    <a:pt x="64" y="6"/>
                  </a:cubicBezTo>
                  <a:lnTo>
                    <a:pt x="64" y="45"/>
                  </a:lnTo>
                  <a:close/>
                  <a:moveTo>
                    <a:pt x="58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0"/>
                    <a:pt x="6" y="13"/>
                    <a:pt x="10" y="16"/>
                  </a:cubicBezTo>
                  <a:cubicBezTo>
                    <a:pt x="14" y="20"/>
                    <a:pt x="19" y="23"/>
                    <a:pt x="24" y="27"/>
                  </a:cubicBezTo>
                  <a:cubicBezTo>
                    <a:pt x="26" y="29"/>
                    <a:pt x="29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4" y="32"/>
                    <a:pt x="38" y="29"/>
                    <a:pt x="40" y="27"/>
                  </a:cubicBezTo>
                  <a:cubicBezTo>
                    <a:pt x="44" y="23"/>
                    <a:pt x="49" y="20"/>
                    <a:pt x="54" y="16"/>
                  </a:cubicBezTo>
                  <a:cubicBezTo>
                    <a:pt x="56" y="14"/>
                    <a:pt x="59" y="10"/>
                    <a:pt x="59" y="7"/>
                  </a:cubicBezTo>
                  <a:cubicBezTo>
                    <a:pt x="59" y="6"/>
                    <a:pt x="59" y="5"/>
                    <a:pt x="58" y="5"/>
                  </a:cubicBezTo>
                  <a:close/>
                  <a:moveTo>
                    <a:pt x="59" y="17"/>
                  </a:moveTo>
                  <a:cubicBezTo>
                    <a:pt x="58" y="18"/>
                    <a:pt x="58" y="19"/>
                    <a:pt x="57" y="20"/>
                  </a:cubicBezTo>
                  <a:cubicBezTo>
                    <a:pt x="52" y="24"/>
                    <a:pt x="46" y="28"/>
                    <a:pt x="41" y="32"/>
                  </a:cubicBezTo>
                  <a:cubicBezTo>
                    <a:pt x="39" y="34"/>
                    <a:pt x="36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8" y="37"/>
                    <a:pt x="25" y="34"/>
                    <a:pt x="22" y="32"/>
                  </a:cubicBezTo>
                  <a:cubicBezTo>
                    <a:pt x="17" y="28"/>
                    <a:pt x="12" y="24"/>
                    <a:pt x="7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9" y="45"/>
                    <a:pt x="59" y="45"/>
                  </a:cubicBezTo>
                  <a:lnTo>
                    <a:pt x="59" y="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59" name="Freeform 76"/>
            <p:cNvSpPr>
              <a:spLocks noEditPoints="1"/>
            </p:cNvSpPr>
            <p:nvPr/>
          </p:nvSpPr>
          <p:spPr bwMode="auto">
            <a:xfrm>
              <a:off x="19076084" y="5700027"/>
              <a:ext cx="393267" cy="257837"/>
            </a:xfrm>
            <a:custGeom>
              <a:avLst/>
              <a:gdLst>
                <a:gd name="T0" fmla="*/ 2147483646 w 70"/>
                <a:gd name="T1" fmla="*/ 2147483646 h 46"/>
                <a:gd name="T2" fmla="*/ 2147483646 w 70"/>
                <a:gd name="T3" fmla="*/ 2147483646 h 46"/>
                <a:gd name="T4" fmla="*/ 2147483646 w 70"/>
                <a:gd name="T5" fmla="*/ 2147483646 h 46"/>
                <a:gd name="T6" fmla="*/ 2147483646 w 70"/>
                <a:gd name="T7" fmla="*/ 2147483646 h 46"/>
                <a:gd name="T8" fmla="*/ 2147483646 w 70"/>
                <a:gd name="T9" fmla="*/ 2147483646 h 46"/>
                <a:gd name="T10" fmla="*/ 2147483646 w 70"/>
                <a:gd name="T11" fmla="*/ 2147483646 h 46"/>
                <a:gd name="T12" fmla="*/ 2147483646 w 70"/>
                <a:gd name="T13" fmla="*/ 2147483646 h 46"/>
                <a:gd name="T14" fmla="*/ 2147483646 w 70"/>
                <a:gd name="T15" fmla="*/ 0 h 46"/>
                <a:gd name="T16" fmla="*/ 2147483646 w 70"/>
                <a:gd name="T17" fmla="*/ 0 h 46"/>
                <a:gd name="T18" fmla="*/ 2147483646 w 70"/>
                <a:gd name="T19" fmla="*/ 2147483646 h 46"/>
                <a:gd name="T20" fmla="*/ 2147483646 w 70"/>
                <a:gd name="T21" fmla="*/ 2147483646 h 46"/>
                <a:gd name="T22" fmla="*/ 2147483646 w 70"/>
                <a:gd name="T23" fmla="*/ 2147483646 h 46"/>
                <a:gd name="T24" fmla="*/ 2147483646 w 70"/>
                <a:gd name="T25" fmla="*/ 2147483646 h 46"/>
                <a:gd name="T26" fmla="*/ 2147483646 w 70"/>
                <a:gd name="T27" fmla="*/ 2147483646 h 46"/>
                <a:gd name="T28" fmla="*/ 2147483646 w 70"/>
                <a:gd name="T29" fmla="*/ 2147483646 h 46"/>
                <a:gd name="T30" fmla="*/ 2147483646 w 70"/>
                <a:gd name="T31" fmla="*/ 2147483646 h 4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" h="46">
                  <a:moveTo>
                    <a:pt x="68" y="8"/>
                  </a:moveTo>
                  <a:cubicBezTo>
                    <a:pt x="36" y="44"/>
                    <a:pt x="36" y="44"/>
                    <a:pt x="36" y="44"/>
                  </a:cubicBezTo>
                  <a:cubicBezTo>
                    <a:pt x="35" y="45"/>
                    <a:pt x="34" y="46"/>
                    <a:pt x="33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2" y="45"/>
                    <a:pt x="1" y="43"/>
                  </a:cubicBezTo>
                  <a:cubicBezTo>
                    <a:pt x="0" y="41"/>
                    <a:pt x="1" y="40"/>
                    <a:pt x="2" y="38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1"/>
                    <a:pt x="36" y="0"/>
                    <a:pt x="3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0"/>
                    <a:pt x="68" y="1"/>
                    <a:pt x="69" y="3"/>
                  </a:cubicBezTo>
                  <a:cubicBezTo>
                    <a:pt x="70" y="4"/>
                    <a:pt x="69" y="6"/>
                    <a:pt x="68" y="8"/>
                  </a:cubicBezTo>
                  <a:close/>
                  <a:moveTo>
                    <a:pt x="45" y="28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33" y="41"/>
                    <a:pt x="33" y="41"/>
                    <a:pt x="33" y="41"/>
                  </a:cubicBezTo>
                  <a:lnTo>
                    <a:pt x="45" y="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0" name="Freeform 77"/>
            <p:cNvSpPr>
              <a:spLocks/>
            </p:cNvSpPr>
            <p:nvPr/>
          </p:nvSpPr>
          <p:spPr bwMode="auto">
            <a:xfrm>
              <a:off x="19893872" y="5676588"/>
              <a:ext cx="200542" cy="281276"/>
            </a:xfrm>
            <a:custGeom>
              <a:avLst/>
              <a:gdLst>
                <a:gd name="T0" fmla="*/ 2147483646 w 36"/>
                <a:gd name="T1" fmla="*/ 2147483646 h 50"/>
                <a:gd name="T2" fmla="*/ 2147483646 w 36"/>
                <a:gd name="T3" fmla="*/ 2147483646 h 50"/>
                <a:gd name="T4" fmla="*/ 2147483646 w 36"/>
                <a:gd name="T5" fmla="*/ 2147483646 h 50"/>
                <a:gd name="T6" fmla="*/ 2147483646 w 36"/>
                <a:gd name="T7" fmla="*/ 2147483646 h 50"/>
                <a:gd name="T8" fmla="*/ 2147483646 w 36"/>
                <a:gd name="T9" fmla="*/ 2147483646 h 50"/>
                <a:gd name="T10" fmla="*/ 0 w 36"/>
                <a:gd name="T11" fmla="*/ 2147483646 h 50"/>
                <a:gd name="T12" fmla="*/ 0 w 36"/>
                <a:gd name="T13" fmla="*/ 2147483646 h 50"/>
                <a:gd name="T14" fmla="*/ 2147483646 w 36"/>
                <a:gd name="T15" fmla="*/ 2147483646 h 50"/>
                <a:gd name="T16" fmla="*/ 2147483646 w 36"/>
                <a:gd name="T17" fmla="*/ 2147483646 h 50"/>
                <a:gd name="T18" fmla="*/ 2147483646 w 36"/>
                <a:gd name="T19" fmla="*/ 2147483646 h 50"/>
                <a:gd name="T20" fmla="*/ 2147483646 w 36"/>
                <a:gd name="T21" fmla="*/ 2147483646 h 50"/>
                <a:gd name="T22" fmla="*/ 0 w 36"/>
                <a:gd name="T23" fmla="*/ 2147483646 h 50"/>
                <a:gd name="T24" fmla="*/ 0 w 36"/>
                <a:gd name="T25" fmla="*/ 2147483646 h 50"/>
                <a:gd name="T26" fmla="*/ 2147483646 w 36"/>
                <a:gd name="T27" fmla="*/ 2147483646 h 50"/>
                <a:gd name="T28" fmla="*/ 2147483646 w 36"/>
                <a:gd name="T29" fmla="*/ 2147483646 h 50"/>
                <a:gd name="T30" fmla="*/ 2147483646 w 36"/>
                <a:gd name="T31" fmla="*/ 0 h 50"/>
                <a:gd name="T32" fmla="*/ 2147483646 w 36"/>
                <a:gd name="T33" fmla="*/ 0 h 50"/>
                <a:gd name="T34" fmla="*/ 2147483646 w 36"/>
                <a:gd name="T35" fmla="*/ 2147483646 h 50"/>
                <a:gd name="T36" fmla="*/ 2147483646 w 36"/>
                <a:gd name="T37" fmla="*/ 2147483646 h 50"/>
                <a:gd name="T38" fmla="*/ 2147483646 w 36"/>
                <a:gd name="T39" fmla="*/ 2147483646 h 50"/>
                <a:gd name="T40" fmla="*/ 2147483646 w 36"/>
                <a:gd name="T41" fmla="*/ 2147483646 h 50"/>
                <a:gd name="T42" fmla="*/ 2147483646 w 36"/>
                <a:gd name="T43" fmla="*/ 2147483646 h 50"/>
                <a:gd name="T44" fmla="*/ 2147483646 w 36"/>
                <a:gd name="T45" fmla="*/ 2147483646 h 50"/>
                <a:gd name="T46" fmla="*/ 2147483646 w 36"/>
                <a:gd name="T47" fmla="*/ 2147483646 h 50"/>
                <a:gd name="T48" fmla="*/ 2147483646 w 36"/>
                <a:gd name="T49" fmla="*/ 2147483646 h 50"/>
                <a:gd name="T50" fmla="*/ 2147483646 w 36"/>
                <a:gd name="T51" fmla="*/ 2147483646 h 50"/>
                <a:gd name="T52" fmla="*/ 2147483646 w 36"/>
                <a:gd name="T53" fmla="*/ 2147483646 h 50"/>
                <a:gd name="T54" fmla="*/ 2147483646 w 36"/>
                <a:gd name="T55" fmla="*/ 2147483646 h 50"/>
                <a:gd name="T56" fmla="*/ 2147483646 w 36"/>
                <a:gd name="T57" fmla="*/ 2147483646 h 50"/>
                <a:gd name="T58" fmla="*/ 2147483646 w 36"/>
                <a:gd name="T59" fmla="*/ 2147483646 h 50"/>
                <a:gd name="T60" fmla="*/ 2147483646 w 36"/>
                <a:gd name="T61" fmla="*/ 2147483646 h 50"/>
                <a:gd name="T62" fmla="*/ 2147483646 w 36"/>
                <a:gd name="T63" fmla="*/ 2147483646 h 50"/>
                <a:gd name="T64" fmla="*/ 2147483646 w 36"/>
                <a:gd name="T65" fmla="*/ 2147483646 h 50"/>
                <a:gd name="T66" fmla="*/ 2147483646 w 36"/>
                <a:gd name="T67" fmla="*/ 2147483646 h 50"/>
                <a:gd name="T68" fmla="*/ 2147483646 w 36"/>
                <a:gd name="T69" fmla="*/ 2147483646 h 50"/>
                <a:gd name="T70" fmla="*/ 2147483646 w 36"/>
                <a:gd name="T71" fmla="*/ 2147483646 h 50"/>
                <a:gd name="T72" fmla="*/ 2147483646 w 36"/>
                <a:gd name="T73" fmla="*/ 2147483646 h 50"/>
                <a:gd name="T74" fmla="*/ 2147483646 w 36"/>
                <a:gd name="T75" fmla="*/ 2147483646 h 50"/>
                <a:gd name="T76" fmla="*/ 2147483646 w 36"/>
                <a:gd name="T77" fmla="*/ 2147483646 h 50"/>
                <a:gd name="T78" fmla="*/ 2147483646 w 36"/>
                <a:gd name="T79" fmla="*/ 2147483646 h 50"/>
                <a:gd name="T80" fmla="*/ 2147483646 w 36"/>
                <a:gd name="T81" fmla="*/ 2147483646 h 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" h="50">
                  <a:moveTo>
                    <a:pt x="36" y="47"/>
                  </a:moveTo>
                  <a:cubicBezTo>
                    <a:pt x="36" y="48"/>
                    <a:pt x="36" y="48"/>
                    <a:pt x="35" y="49"/>
                  </a:cubicBezTo>
                  <a:cubicBezTo>
                    <a:pt x="35" y="49"/>
                    <a:pt x="32" y="50"/>
                    <a:pt x="27" y="50"/>
                  </a:cubicBezTo>
                  <a:cubicBezTo>
                    <a:pt x="16" y="50"/>
                    <a:pt x="7" y="43"/>
                    <a:pt x="4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2"/>
                    <a:pt x="0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1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8" y="6"/>
                    <a:pt x="17" y="0"/>
                    <a:pt x="27" y="0"/>
                  </a:cubicBezTo>
                  <a:cubicBezTo>
                    <a:pt x="31" y="0"/>
                    <a:pt x="34" y="0"/>
                    <a:pt x="34" y="0"/>
                  </a:cubicBezTo>
                  <a:cubicBezTo>
                    <a:pt x="35" y="0"/>
                    <a:pt x="35" y="1"/>
                    <a:pt x="35" y="1"/>
                  </a:cubicBezTo>
                  <a:cubicBezTo>
                    <a:pt x="35" y="1"/>
                    <a:pt x="35" y="1"/>
                    <a:pt x="35" y="2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2" y="8"/>
                    <a:pt x="30" y="8"/>
                    <a:pt x="27" y="8"/>
                  </a:cubicBezTo>
                  <a:cubicBezTo>
                    <a:pt x="21" y="8"/>
                    <a:pt x="16" y="11"/>
                    <a:pt x="14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7"/>
                  </a:cubicBezTo>
                  <a:cubicBezTo>
                    <a:pt x="32" y="17"/>
                    <a:pt x="32" y="17"/>
                    <a:pt x="32" y="18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0" y="23"/>
                    <a:pt x="3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5"/>
                    <a:pt x="12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30" y="27"/>
                  </a:cubicBezTo>
                  <a:cubicBezTo>
                    <a:pt x="30" y="27"/>
                    <a:pt x="30" y="27"/>
                    <a:pt x="30" y="28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8" y="33"/>
                    <a:pt x="28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8"/>
                    <a:pt x="21" y="42"/>
                    <a:pt x="27" y="42"/>
                  </a:cubicBezTo>
                  <a:cubicBezTo>
                    <a:pt x="31" y="42"/>
                    <a:pt x="33" y="41"/>
                    <a:pt x="33" y="41"/>
                  </a:cubicBezTo>
                  <a:cubicBezTo>
                    <a:pt x="33" y="41"/>
                    <a:pt x="34" y="41"/>
                    <a:pt x="34" y="41"/>
                  </a:cubicBezTo>
                  <a:cubicBezTo>
                    <a:pt x="34" y="41"/>
                    <a:pt x="35" y="41"/>
                    <a:pt x="35" y="42"/>
                  </a:cubicBezTo>
                  <a:lnTo>
                    <a:pt x="36" y="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1" name="Freeform 78"/>
            <p:cNvSpPr>
              <a:spLocks noEditPoints="1"/>
            </p:cNvSpPr>
            <p:nvPr/>
          </p:nvSpPr>
          <p:spPr bwMode="auto">
            <a:xfrm>
              <a:off x="20722076" y="5676588"/>
              <a:ext cx="88550" cy="281276"/>
            </a:xfrm>
            <a:custGeom>
              <a:avLst/>
              <a:gdLst>
                <a:gd name="T0" fmla="*/ 2147483646 w 16"/>
                <a:gd name="T1" fmla="*/ 2147483646 h 50"/>
                <a:gd name="T2" fmla="*/ 2147483646 w 16"/>
                <a:gd name="T3" fmla="*/ 2147483646 h 50"/>
                <a:gd name="T4" fmla="*/ 2147483646 w 16"/>
                <a:gd name="T5" fmla="*/ 2147483646 h 50"/>
                <a:gd name="T6" fmla="*/ 2147483646 w 16"/>
                <a:gd name="T7" fmla="*/ 2147483646 h 50"/>
                <a:gd name="T8" fmla="*/ 0 w 16"/>
                <a:gd name="T9" fmla="*/ 2147483646 h 50"/>
                <a:gd name="T10" fmla="*/ 2147483646 w 16"/>
                <a:gd name="T11" fmla="*/ 0 h 50"/>
                <a:gd name="T12" fmla="*/ 2147483646 w 16"/>
                <a:gd name="T13" fmla="*/ 0 h 50"/>
                <a:gd name="T14" fmla="*/ 2147483646 w 16"/>
                <a:gd name="T15" fmla="*/ 2147483646 h 50"/>
                <a:gd name="T16" fmla="*/ 2147483646 w 16"/>
                <a:gd name="T17" fmla="*/ 2147483646 h 50"/>
                <a:gd name="T18" fmla="*/ 2147483646 w 16"/>
                <a:gd name="T19" fmla="*/ 2147483646 h 50"/>
                <a:gd name="T20" fmla="*/ 2147483646 w 16"/>
                <a:gd name="T21" fmla="*/ 2147483646 h 50"/>
                <a:gd name="T22" fmla="*/ 2147483646 w 16"/>
                <a:gd name="T23" fmla="*/ 2147483646 h 50"/>
                <a:gd name="T24" fmla="*/ 2147483646 w 16"/>
                <a:gd name="T25" fmla="*/ 2147483646 h 50"/>
                <a:gd name="T26" fmla="*/ 2147483646 w 16"/>
                <a:gd name="T27" fmla="*/ 2147483646 h 50"/>
                <a:gd name="T28" fmla="*/ 2147483646 w 16"/>
                <a:gd name="T29" fmla="*/ 2147483646 h 50"/>
                <a:gd name="T30" fmla="*/ 2147483646 w 16"/>
                <a:gd name="T31" fmla="*/ 2147483646 h 50"/>
                <a:gd name="T32" fmla="*/ 2147483646 w 16"/>
                <a:gd name="T33" fmla="*/ 2147483646 h 50"/>
                <a:gd name="T34" fmla="*/ 2147483646 w 16"/>
                <a:gd name="T35" fmla="*/ 2147483646 h 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" h="50">
                  <a:moveTo>
                    <a:pt x="15" y="29"/>
                  </a:moveTo>
                  <a:cubicBezTo>
                    <a:pt x="15" y="30"/>
                    <a:pt x="14" y="32"/>
                    <a:pt x="13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1" y="30"/>
                    <a:pt x="1" y="2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lnTo>
                    <a:pt x="15" y="29"/>
                  </a:lnTo>
                  <a:close/>
                  <a:moveTo>
                    <a:pt x="15" y="48"/>
                  </a:moveTo>
                  <a:cubicBezTo>
                    <a:pt x="15" y="49"/>
                    <a:pt x="14" y="50"/>
                    <a:pt x="13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0"/>
                    <a:pt x="1" y="49"/>
                    <a:pt x="1" y="4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38"/>
                    <a:pt x="2" y="37"/>
                    <a:pt x="4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5" y="38"/>
                    <a:pt x="15" y="40"/>
                  </a:cubicBezTo>
                  <a:lnTo>
                    <a:pt x="15" y="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2" name="Freeform 79"/>
            <p:cNvSpPr>
              <a:spLocks noEditPoints="1"/>
            </p:cNvSpPr>
            <p:nvPr/>
          </p:nvSpPr>
          <p:spPr bwMode="auto">
            <a:xfrm>
              <a:off x="21516424" y="5647939"/>
              <a:ext cx="359411" cy="333366"/>
            </a:xfrm>
            <a:custGeom>
              <a:avLst/>
              <a:gdLst>
                <a:gd name="T0" fmla="*/ 2147483646 w 64"/>
                <a:gd name="T1" fmla="*/ 2147483646 h 59"/>
                <a:gd name="T2" fmla="*/ 2147483646 w 64"/>
                <a:gd name="T3" fmla="*/ 2147483646 h 59"/>
                <a:gd name="T4" fmla="*/ 2147483646 w 64"/>
                <a:gd name="T5" fmla="*/ 2147483646 h 59"/>
                <a:gd name="T6" fmla="*/ 2147483646 w 64"/>
                <a:gd name="T7" fmla="*/ 2147483646 h 59"/>
                <a:gd name="T8" fmla="*/ 0 w 64"/>
                <a:gd name="T9" fmla="*/ 2147483646 h 59"/>
                <a:gd name="T10" fmla="*/ 0 w 64"/>
                <a:gd name="T11" fmla="*/ 2147483646 h 59"/>
                <a:gd name="T12" fmla="*/ 2147483646 w 64"/>
                <a:gd name="T13" fmla="*/ 2147483646 h 59"/>
                <a:gd name="T14" fmla="*/ 2147483646 w 64"/>
                <a:gd name="T15" fmla="*/ 0 h 59"/>
                <a:gd name="T16" fmla="*/ 2147483646 w 64"/>
                <a:gd name="T17" fmla="*/ 2147483646 h 59"/>
                <a:gd name="T18" fmla="*/ 2147483646 w 64"/>
                <a:gd name="T19" fmla="*/ 2147483646 h 59"/>
                <a:gd name="T20" fmla="*/ 2147483646 w 64"/>
                <a:gd name="T21" fmla="*/ 2147483646 h 59"/>
                <a:gd name="T22" fmla="*/ 2147483646 w 64"/>
                <a:gd name="T23" fmla="*/ 2147483646 h 59"/>
                <a:gd name="T24" fmla="*/ 2147483646 w 64"/>
                <a:gd name="T25" fmla="*/ 2147483646 h 59"/>
                <a:gd name="T26" fmla="*/ 2147483646 w 64"/>
                <a:gd name="T27" fmla="*/ 2147483646 h 59"/>
                <a:gd name="T28" fmla="*/ 2147483646 w 64"/>
                <a:gd name="T29" fmla="*/ 2147483646 h 59"/>
                <a:gd name="T30" fmla="*/ 2147483646 w 64"/>
                <a:gd name="T31" fmla="*/ 2147483646 h 59"/>
                <a:gd name="T32" fmla="*/ 2147483646 w 64"/>
                <a:gd name="T33" fmla="*/ 2147483646 h 59"/>
                <a:gd name="T34" fmla="*/ 2147483646 w 64"/>
                <a:gd name="T35" fmla="*/ 2147483646 h 59"/>
                <a:gd name="T36" fmla="*/ 2147483646 w 64"/>
                <a:gd name="T37" fmla="*/ 2147483646 h 59"/>
                <a:gd name="T38" fmla="*/ 2147483646 w 64"/>
                <a:gd name="T39" fmla="*/ 2147483646 h 59"/>
                <a:gd name="T40" fmla="*/ 2147483646 w 64"/>
                <a:gd name="T41" fmla="*/ 2147483646 h 59"/>
                <a:gd name="T42" fmla="*/ 2147483646 w 64"/>
                <a:gd name="T43" fmla="*/ 2147483646 h 59"/>
                <a:gd name="T44" fmla="*/ 2147483646 w 64"/>
                <a:gd name="T45" fmla="*/ 2147483646 h 59"/>
                <a:gd name="T46" fmla="*/ 2147483646 w 64"/>
                <a:gd name="T47" fmla="*/ 2147483646 h 59"/>
                <a:gd name="T48" fmla="*/ 2147483646 w 64"/>
                <a:gd name="T49" fmla="*/ 2147483646 h 59"/>
                <a:gd name="T50" fmla="*/ 2147483646 w 64"/>
                <a:gd name="T51" fmla="*/ 2147483646 h 59"/>
                <a:gd name="T52" fmla="*/ 2147483646 w 64"/>
                <a:gd name="T53" fmla="*/ 2147483646 h 59"/>
                <a:gd name="T54" fmla="*/ 2147483646 w 64"/>
                <a:gd name="T55" fmla="*/ 2147483646 h 59"/>
                <a:gd name="T56" fmla="*/ 2147483646 w 64"/>
                <a:gd name="T57" fmla="*/ 2147483646 h 59"/>
                <a:gd name="T58" fmla="*/ 2147483646 w 64"/>
                <a:gd name="T59" fmla="*/ 2147483646 h 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59">
                  <a:moveTo>
                    <a:pt x="63" y="53"/>
                  </a:moveTo>
                  <a:cubicBezTo>
                    <a:pt x="64" y="54"/>
                    <a:pt x="64" y="56"/>
                    <a:pt x="63" y="57"/>
                  </a:cubicBezTo>
                  <a:cubicBezTo>
                    <a:pt x="62" y="59"/>
                    <a:pt x="61" y="59"/>
                    <a:pt x="59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59"/>
                    <a:pt x="1" y="59"/>
                    <a:pt x="0" y="57"/>
                  </a:cubicBezTo>
                  <a:cubicBezTo>
                    <a:pt x="0" y="56"/>
                    <a:pt x="0" y="54"/>
                    <a:pt x="0" y="5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33" y="0"/>
                    <a:pt x="35" y="1"/>
                    <a:pt x="36" y="2"/>
                  </a:cubicBezTo>
                  <a:lnTo>
                    <a:pt x="63" y="53"/>
                  </a:lnTo>
                  <a:close/>
                  <a:moveTo>
                    <a:pt x="37" y="19"/>
                  </a:moveTo>
                  <a:cubicBezTo>
                    <a:pt x="37" y="19"/>
                    <a:pt x="37" y="19"/>
                    <a:pt x="37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8" y="37"/>
                    <a:pt x="28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6" y="37"/>
                    <a:pt x="36" y="36"/>
                    <a:pt x="36" y="36"/>
                  </a:cubicBezTo>
                  <a:lnTo>
                    <a:pt x="37" y="19"/>
                  </a:lnTo>
                  <a:close/>
                  <a:moveTo>
                    <a:pt x="36" y="42"/>
                  </a:moveTo>
                  <a:cubicBezTo>
                    <a:pt x="36" y="42"/>
                    <a:pt x="36" y="41"/>
                    <a:pt x="35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2"/>
                    <a:pt x="27" y="42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50"/>
                    <a:pt x="36" y="50"/>
                    <a:pt x="36" y="49"/>
                  </a:cubicBezTo>
                  <a:lnTo>
                    <a:pt x="36" y="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3" name="Freeform 80"/>
            <p:cNvSpPr>
              <a:spLocks noEditPoints="1"/>
            </p:cNvSpPr>
            <p:nvPr/>
          </p:nvSpPr>
          <p:spPr bwMode="auto">
            <a:xfrm>
              <a:off x="22261288" y="5647940"/>
              <a:ext cx="359411" cy="309927"/>
            </a:xfrm>
            <a:custGeom>
              <a:avLst/>
              <a:gdLst>
                <a:gd name="T0" fmla="*/ 2147483646 w 64"/>
                <a:gd name="T1" fmla="*/ 2147483646 h 55"/>
                <a:gd name="T2" fmla="*/ 2147483646 w 64"/>
                <a:gd name="T3" fmla="*/ 2147483646 h 55"/>
                <a:gd name="T4" fmla="*/ 2147483646 w 64"/>
                <a:gd name="T5" fmla="*/ 2147483646 h 55"/>
                <a:gd name="T6" fmla="*/ 0 w 64"/>
                <a:gd name="T7" fmla="*/ 2147483646 h 55"/>
                <a:gd name="T8" fmla="*/ 0 w 64"/>
                <a:gd name="T9" fmla="*/ 2147483646 h 55"/>
                <a:gd name="T10" fmla="*/ 2147483646 w 64"/>
                <a:gd name="T11" fmla="*/ 2147483646 h 55"/>
                <a:gd name="T12" fmla="*/ 2147483646 w 64"/>
                <a:gd name="T13" fmla="*/ 2147483646 h 55"/>
                <a:gd name="T14" fmla="*/ 2147483646 w 64"/>
                <a:gd name="T15" fmla="*/ 2147483646 h 55"/>
                <a:gd name="T16" fmla="*/ 2147483646 w 64"/>
                <a:gd name="T17" fmla="*/ 2147483646 h 55"/>
                <a:gd name="T18" fmla="*/ 2147483646 w 64"/>
                <a:gd name="T19" fmla="*/ 2147483646 h 55"/>
                <a:gd name="T20" fmla="*/ 2147483646 w 64"/>
                <a:gd name="T21" fmla="*/ 2147483646 h 55"/>
                <a:gd name="T22" fmla="*/ 2147483646 w 64"/>
                <a:gd name="T23" fmla="*/ 2147483646 h 55"/>
                <a:gd name="T24" fmla="*/ 2147483646 w 64"/>
                <a:gd name="T25" fmla="*/ 2147483646 h 55"/>
                <a:gd name="T26" fmla="*/ 2147483646 w 64"/>
                <a:gd name="T27" fmla="*/ 2147483646 h 55"/>
                <a:gd name="T28" fmla="*/ 2147483646 w 64"/>
                <a:gd name="T29" fmla="*/ 2147483646 h 55"/>
                <a:gd name="T30" fmla="*/ 2147483646 w 64"/>
                <a:gd name="T31" fmla="*/ 2147483646 h 55"/>
                <a:gd name="T32" fmla="*/ 2147483646 w 64"/>
                <a:gd name="T33" fmla="*/ 2147483646 h 55"/>
                <a:gd name="T34" fmla="*/ 2147483646 w 64"/>
                <a:gd name="T35" fmla="*/ 2147483646 h 55"/>
                <a:gd name="T36" fmla="*/ 2147483646 w 64"/>
                <a:gd name="T37" fmla="*/ 2147483646 h 55"/>
                <a:gd name="T38" fmla="*/ 2147483646 w 64"/>
                <a:gd name="T39" fmla="*/ 2147483646 h 55"/>
                <a:gd name="T40" fmla="*/ 2147483646 w 64"/>
                <a:gd name="T41" fmla="*/ 2147483646 h 55"/>
                <a:gd name="T42" fmla="*/ 2147483646 w 64"/>
                <a:gd name="T43" fmla="*/ 2147483646 h 55"/>
                <a:gd name="T44" fmla="*/ 2147483646 w 64"/>
                <a:gd name="T45" fmla="*/ 2147483646 h 55"/>
                <a:gd name="T46" fmla="*/ 2147483646 w 64"/>
                <a:gd name="T47" fmla="*/ 2147483646 h 55"/>
                <a:gd name="T48" fmla="*/ 2147483646 w 64"/>
                <a:gd name="T49" fmla="*/ 2147483646 h 55"/>
                <a:gd name="T50" fmla="*/ 2147483646 w 64"/>
                <a:gd name="T51" fmla="*/ 2147483646 h 55"/>
                <a:gd name="T52" fmla="*/ 2147483646 w 64"/>
                <a:gd name="T53" fmla="*/ 2147483646 h 55"/>
                <a:gd name="T54" fmla="*/ 2147483646 w 64"/>
                <a:gd name="T55" fmla="*/ 2147483646 h 55"/>
                <a:gd name="T56" fmla="*/ 2147483646 w 64"/>
                <a:gd name="T57" fmla="*/ 2147483646 h 55"/>
                <a:gd name="T58" fmla="*/ 2147483646 w 64"/>
                <a:gd name="T59" fmla="*/ 2147483646 h 55"/>
                <a:gd name="T60" fmla="*/ 2147483646 w 64"/>
                <a:gd name="T61" fmla="*/ 2147483646 h 55"/>
                <a:gd name="T62" fmla="*/ 2147483646 w 64"/>
                <a:gd name="T63" fmla="*/ 2147483646 h 55"/>
                <a:gd name="T64" fmla="*/ 2147483646 w 64"/>
                <a:gd name="T65" fmla="*/ 2147483646 h 55"/>
                <a:gd name="T66" fmla="*/ 2147483646 w 64"/>
                <a:gd name="T67" fmla="*/ 2147483646 h 55"/>
                <a:gd name="T68" fmla="*/ 2147483646 w 64"/>
                <a:gd name="T69" fmla="*/ 0 h 55"/>
                <a:gd name="T70" fmla="*/ 2147483646 w 64"/>
                <a:gd name="T71" fmla="*/ 0 h 55"/>
                <a:gd name="T72" fmla="*/ 2147483646 w 64"/>
                <a:gd name="T73" fmla="*/ 2147483646 h 55"/>
                <a:gd name="T74" fmla="*/ 2147483646 w 64"/>
                <a:gd name="T75" fmla="*/ 2147483646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4" h="55">
                  <a:moveTo>
                    <a:pt x="50" y="45"/>
                  </a:moveTo>
                  <a:cubicBezTo>
                    <a:pt x="50" y="50"/>
                    <a:pt x="45" y="55"/>
                    <a:pt x="4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9"/>
                    <a:pt x="4" y="5"/>
                    <a:pt x="10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6" y="5"/>
                    <a:pt x="36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5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7" y="9"/>
                    <a:pt x="4" y="12"/>
                    <a:pt x="4" y="1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8"/>
                    <a:pt x="7" y="50"/>
                    <a:pt x="1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3" y="50"/>
                    <a:pt x="45" y="48"/>
                    <a:pt x="45" y="45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2"/>
                    <a:pt x="46" y="32"/>
                    <a:pt x="47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0" y="32"/>
                    <a:pt x="50" y="32"/>
                    <a:pt x="50" y="33"/>
                  </a:cubicBezTo>
                  <a:lnTo>
                    <a:pt x="50" y="45"/>
                  </a:lnTo>
                  <a:close/>
                  <a:moveTo>
                    <a:pt x="64" y="21"/>
                  </a:moveTo>
                  <a:cubicBezTo>
                    <a:pt x="64" y="22"/>
                    <a:pt x="63" y="23"/>
                    <a:pt x="61" y="23"/>
                  </a:cubicBezTo>
                  <a:cubicBezTo>
                    <a:pt x="61" y="23"/>
                    <a:pt x="60" y="23"/>
                    <a:pt x="60" y="22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5" y="33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3"/>
                    <a:pt x="41" y="3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4" y="1"/>
                    <a:pt x="64" y="2"/>
                  </a:cubicBezTo>
                  <a:lnTo>
                    <a:pt x="64" y="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4" name="Freeform 81"/>
            <p:cNvSpPr>
              <a:spLocks noEditPoints="1"/>
            </p:cNvSpPr>
            <p:nvPr/>
          </p:nvSpPr>
          <p:spPr bwMode="auto">
            <a:xfrm>
              <a:off x="7840617" y="6481355"/>
              <a:ext cx="362014" cy="231795"/>
            </a:xfrm>
            <a:custGeom>
              <a:avLst/>
              <a:gdLst>
                <a:gd name="T0" fmla="*/ 2147483646 w 64"/>
                <a:gd name="T1" fmla="*/ 2147483646 h 41"/>
                <a:gd name="T2" fmla="*/ 2147483646 w 64"/>
                <a:gd name="T3" fmla="*/ 2147483646 h 41"/>
                <a:gd name="T4" fmla="*/ 0 w 64"/>
                <a:gd name="T5" fmla="*/ 2147483646 h 41"/>
                <a:gd name="T6" fmla="*/ 0 w 64"/>
                <a:gd name="T7" fmla="*/ 2147483646 h 41"/>
                <a:gd name="T8" fmla="*/ 0 w 64"/>
                <a:gd name="T9" fmla="*/ 2147483646 h 41"/>
                <a:gd name="T10" fmla="*/ 2147483646 w 64"/>
                <a:gd name="T11" fmla="*/ 0 h 41"/>
                <a:gd name="T12" fmla="*/ 2147483646 w 64"/>
                <a:gd name="T13" fmla="*/ 2147483646 h 41"/>
                <a:gd name="T14" fmla="*/ 2147483646 w 64"/>
                <a:gd name="T15" fmla="*/ 2147483646 h 41"/>
                <a:gd name="T16" fmla="*/ 2147483646 w 64"/>
                <a:gd name="T17" fmla="*/ 2147483646 h 41"/>
                <a:gd name="T18" fmla="*/ 2147483646 w 64"/>
                <a:gd name="T19" fmla="*/ 2147483646 h 41"/>
                <a:gd name="T20" fmla="*/ 2147483646 w 64"/>
                <a:gd name="T21" fmla="*/ 2147483646 h 41"/>
                <a:gd name="T22" fmla="*/ 2147483646 w 64"/>
                <a:gd name="T23" fmla="*/ 2147483646 h 41"/>
                <a:gd name="T24" fmla="*/ 2147483646 w 64"/>
                <a:gd name="T25" fmla="*/ 2147483646 h 41"/>
                <a:gd name="T26" fmla="*/ 2147483646 w 64"/>
                <a:gd name="T27" fmla="*/ 2147483646 h 41"/>
                <a:gd name="T28" fmla="*/ 2147483646 w 64"/>
                <a:gd name="T29" fmla="*/ 2147483646 h 41"/>
                <a:gd name="T30" fmla="*/ 2147483646 w 64"/>
                <a:gd name="T31" fmla="*/ 2147483646 h 41"/>
                <a:gd name="T32" fmla="*/ 2147483646 w 64"/>
                <a:gd name="T33" fmla="*/ 2147483646 h 41"/>
                <a:gd name="T34" fmla="*/ 2147483646 w 64"/>
                <a:gd name="T35" fmla="*/ 2147483646 h 41"/>
                <a:gd name="T36" fmla="*/ 2147483646 w 64"/>
                <a:gd name="T37" fmla="*/ 2147483646 h 41"/>
                <a:gd name="T38" fmla="*/ 2147483646 w 64"/>
                <a:gd name="T39" fmla="*/ 2147483646 h 41"/>
                <a:gd name="T40" fmla="*/ 2147483646 w 64"/>
                <a:gd name="T41" fmla="*/ 2147483646 h 41"/>
                <a:gd name="T42" fmla="*/ 2147483646 w 64"/>
                <a:gd name="T43" fmla="*/ 2147483646 h 41"/>
                <a:gd name="T44" fmla="*/ 2147483646 w 64"/>
                <a:gd name="T45" fmla="*/ 2147483646 h 41"/>
                <a:gd name="T46" fmla="*/ 2147483646 w 64"/>
                <a:gd name="T47" fmla="*/ 2147483646 h 41"/>
                <a:gd name="T48" fmla="*/ 2147483646 w 64"/>
                <a:gd name="T49" fmla="*/ 2147483646 h 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41">
                  <a:moveTo>
                    <a:pt x="63" y="23"/>
                  </a:moveTo>
                  <a:cubicBezTo>
                    <a:pt x="56" y="34"/>
                    <a:pt x="44" y="41"/>
                    <a:pt x="32" y="41"/>
                  </a:cubicBezTo>
                  <a:cubicBezTo>
                    <a:pt x="19" y="41"/>
                    <a:pt x="7" y="34"/>
                    <a:pt x="0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7" y="8"/>
                    <a:pt x="19" y="0"/>
                    <a:pt x="32" y="0"/>
                  </a:cubicBezTo>
                  <a:cubicBezTo>
                    <a:pt x="44" y="0"/>
                    <a:pt x="56" y="8"/>
                    <a:pt x="63" y="18"/>
                  </a:cubicBezTo>
                  <a:cubicBezTo>
                    <a:pt x="63" y="19"/>
                    <a:pt x="64" y="20"/>
                    <a:pt x="64" y="21"/>
                  </a:cubicBezTo>
                  <a:cubicBezTo>
                    <a:pt x="64" y="22"/>
                    <a:pt x="63" y="23"/>
                    <a:pt x="63" y="23"/>
                  </a:cubicBezTo>
                  <a:close/>
                  <a:moveTo>
                    <a:pt x="46" y="8"/>
                  </a:moveTo>
                  <a:cubicBezTo>
                    <a:pt x="47" y="11"/>
                    <a:pt x="48" y="13"/>
                    <a:pt x="48" y="16"/>
                  </a:cubicBezTo>
                  <a:cubicBezTo>
                    <a:pt x="48" y="25"/>
                    <a:pt x="41" y="32"/>
                    <a:pt x="32" y="32"/>
                  </a:cubicBezTo>
                  <a:cubicBezTo>
                    <a:pt x="23" y="32"/>
                    <a:pt x="16" y="25"/>
                    <a:pt x="16" y="16"/>
                  </a:cubicBezTo>
                  <a:cubicBezTo>
                    <a:pt x="16" y="13"/>
                    <a:pt x="17" y="11"/>
                    <a:pt x="18" y="8"/>
                  </a:cubicBezTo>
                  <a:cubicBezTo>
                    <a:pt x="12" y="11"/>
                    <a:pt x="8" y="16"/>
                    <a:pt x="4" y="21"/>
                  </a:cubicBezTo>
                  <a:cubicBezTo>
                    <a:pt x="10" y="30"/>
                    <a:pt x="20" y="37"/>
                    <a:pt x="32" y="37"/>
                  </a:cubicBezTo>
                  <a:cubicBezTo>
                    <a:pt x="43" y="37"/>
                    <a:pt x="53" y="30"/>
                    <a:pt x="59" y="21"/>
                  </a:cubicBezTo>
                  <a:cubicBezTo>
                    <a:pt x="56" y="16"/>
                    <a:pt x="51" y="11"/>
                    <a:pt x="46" y="8"/>
                  </a:cubicBezTo>
                  <a:close/>
                  <a:moveTo>
                    <a:pt x="32" y="5"/>
                  </a:moveTo>
                  <a:cubicBezTo>
                    <a:pt x="26" y="5"/>
                    <a:pt x="21" y="10"/>
                    <a:pt x="21" y="16"/>
                  </a:cubicBezTo>
                  <a:cubicBezTo>
                    <a:pt x="21" y="17"/>
                    <a:pt x="22" y="18"/>
                    <a:pt x="23" y="18"/>
                  </a:cubicBezTo>
                  <a:cubicBezTo>
                    <a:pt x="24" y="18"/>
                    <a:pt x="24" y="17"/>
                    <a:pt x="24" y="16"/>
                  </a:cubicBezTo>
                  <a:cubicBezTo>
                    <a:pt x="24" y="12"/>
                    <a:pt x="28" y="9"/>
                    <a:pt x="32" y="9"/>
                  </a:cubicBezTo>
                  <a:cubicBezTo>
                    <a:pt x="33" y="9"/>
                    <a:pt x="33" y="8"/>
                    <a:pt x="33" y="7"/>
                  </a:cubicBezTo>
                  <a:cubicBezTo>
                    <a:pt x="33" y="6"/>
                    <a:pt x="33" y="5"/>
                    <a:pt x="3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5" name="Freeform 82"/>
            <p:cNvSpPr>
              <a:spLocks noEditPoints="1"/>
            </p:cNvSpPr>
            <p:nvPr/>
          </p:nvSpPr>
          <p:spPr bwMode="auto">
            <a:xfrm>
              <a:off x="8528183" y="6398013"/>
              <a:ext cx="364620" cy="372434"/>
            </a:xfrm>
            <a:custGeom>
              <a:avLst/>
              <a:gdLst>
                <a:gd name="T0" fmla="*/ 2147483646 w 65"/>
                <a:gd name="T1" fmla="*/ 2147483646 h 66"/>
                <a:gd name="T2" fmla="*/ 2147483646 w 65"/>
                <a:gd name="T3" fmla="*/ 2147483646 h 66"/>
                <a:gd name="T4" fmla="*/ 2147483646 w 65"/>
                <a:gd name="T5" fmla="*/ 2147483646 h 66"/>
                <a:gd name="T6" fmla="*/ 2147483646 w 65"/>
                <a:gd name="T7" fmla="*/ 2147483646 h 66"/>
                <a:gd name="T8" fmla="*/ 2147483646 w 65"/>
                <a:gd name="T9" fmla="*/ 2147483646 h 66"/>
                <a:gd name="T10" fmla="*/ 2147483646 w 65"/>
                <a:gd name="T11" fmla="*/ 2147483646 h 66"/>
                <a:gd name="T12" fmla="*/ 2147483646 w 65"/>
                <a:gd name="T13" fmla="*/ 2147483646 h 66"/>
                <a:gd name="T14" fmla="*/ 2147483646 w 65"/>
                <a:gd name="T15" fmla="*/ 2147483646 h 66"/>
                <a:gd name="T16" fmla="*/ 2147483646 w 65"/>
                <a:gd name="T17" fmla="*/ 2147483646 h 66"/>
                <a:gd name="T18" fmla="*/ 2147483646 w 65"/>
                <a:gd name="T19" fmla="*/ 2147483646 h 66"/>
                <a:gd name="T20" fmla="*/ 2147483646 w 65"/>
                <a:gd name="T21" fmla="*/ 2147483646 h 66"/>
                <a:gd name="T22" fmla="*/ 0 w 65"/>
                <a:gd name="T23" fmla="*/ 2147483646 h 66"/>
                <a:gd name="T24" fmla="*/ 2147483646 w 65"/>
                <a:gd name="T25" fmla="*/ 2147483646 h 66"/>
                <a:gd name="T26" fmla="*/ 2147483646 w 65"/>
                <a:gd name="T27" fmla="*/ 2147483646 h 66"/>
                <a:gd name="T28" fmla="*/ 2147483646 w 65"/>
                <a:gd name="T29" fmla="*/ 2147483646 h 66"/>
                <a:gd name="T30" fmla="*/ 2147483646 w 65"/>
                <a:gd name="T31" fmla="*/ 2147483646 h 66"/>
                <a:gd name="T32" fmla="*/ 2147483646 w 65"/>
                <a:gd name="T33" fmla="*/ 2147483646 h 66"/>
                <a:gd name="T34" fmla="*/ 2147483646 w 65"/>
                <a:gd name="T35" fmla="*/ 2147483646 h 66"/>
                <a:gd name="T36" fmla="*/ 2147483646 w 65"/>
                <a:gd name="T37" fmla="*/ 2147483646 h 66"/>
                <a:gd name="T38" fmla="*/ 2147483646 w 65"/>
                <a:gd name="T39" fmla="*/ 2147483646 h 66"/>
                <a:gd name="T40" fmla="*/ 2147483646 w 65"/>
                <a:gd name="T41" fmla="*/ 2147483646 h 66"/>
                <a:gd name="T42" fmla="*/ 2147483646 w 65"/>
                <a:gd name="T43" fmla="*/ 2147483646 h 66"/>
                <a:gd name="T44" fmla="*/ 2147483646 w 65"/>
                <a:gd name="T45" fmla="*/ 2147483646 h 66"/>
                <a:gd name="T46" fmla="*/ 2147483646 w 65"/>
                <a:gd name="T47" fmla="*/ 2147483646 h 66"/>
                <a:gd name="T48" fmla="*/ 2147483646 w 65"/>
                <a:gd name="T49" fmla="*/ 2147483646 h 66"/>
                <a:gd name="T50" fmla="*/ 2147483646 w 65"/>
                <a:gd name="T51" fmla="*/ 2147483646 h 66"/>
                <a:gd name="T52" fmla="*/ 2147483646 w 65"/>
                <a:gd name="T53" fmla="*/ 2147483646 h 66"/>
                <a:gd name="T54" fmla="*/ 2147483646 w 65"/>
                <a:gd name="T55" fmla="*/ 2147483646 h 66"/>
                <a:gd name="T56" fmla="*/ 2147483646 w 65"/>
                <a:gd name="T57" fmla="*/ 2147483646 h 66"/>
                <a:gd name="T58" fmla="*/ 2147483646 w 65"/>
                <a:gd name="T59" fmla="*/ 2147483646 h 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5" h="66">
                  <a:moveTo>
                    <a:pt x="60" y="21"/>
                  </a:moveTo>
                  <a:cubicBezTo>
                    <a:pt x="52" y="29"/>
                    <a:pt x="52" y="29"/>
                    <a:pt x="52" y="29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7" y="33"/>
                    <a:pt x="57" y="34"/>
                    <a:pt x="56" y="34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1" y="61"/>
                    <a:pt x="20" y="61"/>
                    <a:pt x="18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6"/>
                    <a:pt x="5" y="45"/>
                    <a:pt x="6" y="4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2" y="9"/>
                    <a:pt x="33" y="9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9" y="0"/>
                    <a:pt x="56" y="0"/>
                    <a:pt x="60" y="5"/>
                  </a:cubicBezTo>
                  <a:cubicBezTo>
                    <a:pt x="65" y="9"/>
                    <a:pt x="65" y="17"/>
                    <a:pt x="60" y="21"/>
                  </a:cubicBezTo>
                  <a:close/>
                  <a:moveTo>
                    <a:pt x="39" y="34"/>
                  </a:moveTo>
                  <a:cubicBezTo>
                    <a:pt x="32" y="27"/>
                    <a:pt x="32" y="27"/>
                    <a:pt x="32" y="2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8" y="54"/>
                    <a:pt x="18" y="54"/>
                    <a:pt x="18" y="54"/>
                  </a:cubicBezTo>
                  <a:lnTo>
                    <a:pt x="39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6" name="Freeform 83"/>
            <p:cNvSpPr>
              <a:spLocks/>
            </p:cNvSpPr>
            <p:nvPr/>
          </p:nvSpPr>
          <p:spPr bwMode="auto">
            <a:xfrm>
              <a:off x="9338159" y="6431871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0 w 55"/>
                <a:gd name="T37" fmla="*/ 2147483646 h 55"/>
                <a:gd name="T38" fmla="*/ 0 w 55"/>
                <a:gd name="T39" fmla="*/ 2147483646 h 55"/>
                <a:gd name="T40" fmla="*/ 2147483646 w 55"/>
                <a:gd name="T41" fmla="*/ 0 h 55"/>
                <a:gd name="T42" fmla="*/ 2147483646 w 55"/>
                <a:gd name="T43" fmla="*/ 0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5" h="55">
                  <a:moveTo>
                    <a:pt x="44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8"/>
                    <a:pt x="38" y="16"/>
                    <a:pt x="42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3" y="8"/>
                    <a:pt x="40" y="8"/>
                  </a:cubicBezTo>
                  <a:cubicBezTo>
                    <a:pt x="34" y="8"/>
                    <a:pt x="29" y="12"/>
                    <a:pt x="29" y="1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7" name="Freeform 84"/>
            <p:cNvSpPr>
              <a:spLocks/>
            </p:cNvSpPr>
            <p:nvPr/>
          </p:nvSpPr>
          <p:spPr bwMode="auto">
            <a:xfrm>
              <a:off x="10150738" y="6431871"/>
              <a:ext cx="362014" cy="309926"/>
            </a:xfrm>
            <a:custGeom>
              <a:avLst/>
              <a:gdLst>
                <a:gd name="T0" fmla="*/ 0 w 64"/>
                <a:gd name="T1" fmla="*/ 2147483646 h 55"/>
                <a:gd name="T2" fmla="*/ 0 w 64"/>
                <a:gd name="T3" fmla="*/ 2147483646 h 55"/>
                <a:gd name="T4" fmla="*/ 2147483646 w 64"/>
                <a:gd name="T5" fmla="*/ 2147483646 h 55"/>
                <a:gd name="T6" fmla="*/ 2147483646 w 64"/>
                <a:gd name="T7" fmla="*/ 2147483646 h 55"/>
                <a:gd name="T8" fmla="*/ 2147483646 w 64"/>
                <a:gd name="T9" fmla="*/ 2147483646 h 55"/>
                <a:gd name="T10" fmla="*/ 2147483646 w 64"/>
                <a:gd name="T11" fmla="*/ 2147483646 h 55"/>
                <a:gd name="T12" fmla="*/ 2147483646 w 64"/>
                <a:gd name="T13" fmla="*/ 2147483646 h 55"/>
                <a:gd name="T14" fmla="*/ 2147483646 w 64"/>
                <a:gd name="T15" fmla="*/ 2147483646 h 55"/>
                <a:gd name="T16" fmla="*/ 2147483646 w 64"/>
                <a:gd name="T17" fmla="*/ 2147483646 h 55"/>
                <a:gd name="T18" fmla="*/ 2147483646 w 64"/>
                <a:gd name="T19" fmla="*/ 2147483646 h 55"/>
                <a:gd name="T20" fmla="*/ 2147483646 w 64"/>
                <a:gd name="T21" fmla="*/ 0 h 55"/>
                <a:gd name="T22" fmla="*/ 2147483646 w 64"/>
                <a:gd name="T23" fmla="*/ 0 h 55"/>
                <a:gd name="T24" fmla="*/ 2147483646 w 64"/>
                <a:gd name="T25" fmla="*/ 2147483646 h 55"/>
                <a:gd name="T26" fmla="*/ 2147483646 w 64"/>
                <a:gd name="T27" fmla="*/ 2147483646 h 55"/>
                <a:gd name="T28" fmla="*/ 2147483646 w 64"/>
                <a:gd name="T29" fmla="*/ 2147483646 h 55"/>
                <a:gd name="T30" fmla="*/ 2147483646 w 64"/>
                <a:gd name="T31" fmla="*/ 2147483646 h 55"/>
                <a:gd name="T32" fmla="*/ 2147483646 w 64"/>
                <a:gd name="T33" fmla="*/ 2147483646 h 55"/>
                <a:gd name="T34" fmla="*/ 2147483646 w 64"/>
                <a:gd name="T35" fmla="*/ 2147483646 h 55"/>
                <a:gd name="T36" fmla="*/ 2147483646 w 64"/>
                <a:gd name="T37" fmla="*/ 2147483646 h 55"/>
                <a:gd name="T38" fmla="*/ 2147483646 w 64"/>
                <a:gd name="T39" fmla="*/ 2147483646 h 55"/>
                <a:gd name="T40" fmla="*/ 2147483646 w 64"/>
                <a:gd name="T41" fmla="*/ 2147483646 h 55"/>
                <a:gd name="T42" fmla="*/ 2147483646 w 64"/>
                <a:gd name="T43" fmla="*/ 2147483646 h 55"/>
                <a:gd name="T44" fmla="*/ 2147483646 w 64"/>
                <a:gd name="T45" fmla="*/ 2147483646 h 55"/>
                <a:gd name="T46" fmla="*/ 2147483646 w 64"/>
                <a:gd name="T47" fmla="*/ 2147483646 h 55"/>
                <a:gd name="T48" fmla="*/ 0 w 64"/>
                <a:gd name="T49" fmla="*/ 2147483646 h 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55">
                  <a:moveTo>
                    <a:pt x="0" y="5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5" y="27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1"/>
                    <a:pt x="56" y="0"/>
                    <a:pt x="5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4" y="1"/>
                    <a:pt x="64" y="2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4"/>
                    <a:pt x="63" y="55"/>
                    <a:pt x="61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6" y="55"/>
                    <a:pt x="55" y="54"/>
                    <a:pt x="55" y="53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5"/>
                    <a:pt x="27" y="55"/>
                    <a:pt x="27" y="54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8" name="Freeform 85"/>
            <p:cNvSpPr>
              <a:spLocks noEditPoints="1"/>
            </p:cNvSpPr>
            <p:nvPr/>
          </p:nvSpPr>
          <p:spPr bwMode="auto">
            <a:xfrm>
              <a:off x="10963317" y="6413640"/>
              <a:ext cx="252628" cy="356805"/>
            </a:xfrm>
            <a:custGeom>
              <a:avLst/>
              <a:gdLst>
                <a:gd name="T0" fmla="*/ 2147483646 w 45"/>
                <a:gd name="T1" fmla="*/ 2147483646 h 63"/>
                <a:gd name="T2" fmla="*/ 2147483646 w 45"/>
                <a:gd name="T3" fmla="*/ 2147483646 h 63"/>
                <a:gd name="T4" fmla="*/ 2147483646 w 45"/>
                <a:gd name="T5" fmla="*/ 2147483646 h 63"/>
                <a:gd name="T6" fmla="*/ 2147483646 w 45"/>
                <a:gd name="T7" fmla="*/ 2147483646 h 63"/>
                <a:gd name="T8" fmla="*/ 2147483646 w 45"/>
                <a:gd name="T9" fmla="*/ 2147483646 h 63"/>
                <a:gd name="T10" fmla="*/ 2147483646 w 45"/>
                <a:gd name="T11" fmla="*/ 2147483646 h 63"/>
                <a:gd name="T12" fmla="*/ 2147483646 w 45"/>
                <a:gd name="T13" fmla="*/ 2147483646 h 63"/>
                <a:gd name="T14" fmla="*/ 2147483646 w 45"/>
                <a:gd name="T15" fmla="*/ 2147483646 h 63"/>
                <a:gd name="T16" fmla="*/ 2147483646 w 45"/>
                <a:gd name="T17" fmla="*/ 2147483646 h 63"/>
                <a:gd name="T18" fmla="*/ 2147483646 w 45"/>
                <a:gd name="T19" fmla="*/ 2147483646 h 63"/>
                <a:gd name="T20" fmla="*/ 2147483646 w 45"/>
                <a:gd name="T21" fmla="*/ 2147483646 h 63"/>
                <a:gd name="T22" fmla="*/ 2147483646 w 45"/>
                <a:gd name="T23" fmla="*/ 2147483646 h 63"/>
                <a:gd name="T24" fmla="*/ 2147483646 w 45"/>
                <a:gd name="T25" fmla="*/ 2147483646 h 63"/>
                <a:gd name="T26" fmla="*/ 2147483646 w 45"/>
                <a:gd name="T27" fmla="*/ 2147483646 h 63"/>
                <a:gd name="T28" fmla="*/ 2147483646 w 45"/>
                <a:gd name="T29" fmla="*/ 2147483646 h 63"/>
                <a:gd name="T30" fmla="*/ 2147483646 w 45"/>
                <a:gd name="T31" fmla="*/ 2147483646 h 63"/>
                <a:gd name="T32" fmla="*/ 2147483646 w 45"/>
                <a:gd name="T33" fmla="*/ 2147483646 h 63"/>
                <a:gd name="T34" fmla="*/ 2147483646 w 45"/>
                <a:gd name="T35" fmla="*/ 2147483646 h 63"/>
                <a:gd name="T36" fmla="*/ 2147483646 w 45"/>
                <a:gd name="T37" fmla="*/ 2147483646 h 63"/>
                <a:gd name="T38" fmla="*/ 2147483646 w 45"/>
                <a:gd name="T39" fmla="*/ 2147483646 h 63"/>
                <a:gd name="T40" fmla="*/ 2147483646 w 45"/>
                <a:gd name="T41" fmla="*/ 2147483646 h 63"/>
                <a:gd name="T42" fmla="*/ 2147483646 w 45"/>
                <a:gd name="T43" fmla="*/ 2147483646 h 63"/>
                <a:gd name="T44" fmla="*/ 0 w 45"/>
                <a:gd name="T45" fmla="*/ 2147483646 h 63"/>
                <a:gd name="T46" fmla="*/ 0 w 45"/>
                <a:gd name="T47" fmla="*/ 2147483646 h 63"/>
                <a:gd name="T48" fmla="*/ 2147483646 w 45"/>
                <a:gd name="T49" fmla="*/ 2147483646 h 63"/>
                <a:gd name="T50" fmla="*/ 2147483646 w 45"/>
                <a:gd name="T51" fmla="*/ 2147483646 h 63"/>
                <a:gd name="T52" fmla="*/ 2147483646 w 45"/>
                <a:gd name="T53" fmla="*/ 2147483646 h 63"/>
                <a:gd name="T54" fmla="*/ 2147483646 w 45"/>
                <a:gd name="T55" fmla="*/ 2147483646 h 63"/>
                <a:gd name="T56" fmla="*/ 2147483646 w 45"/>
                <a:gd name="T57" fmla="*/ 2147483646 h 63"/>
                <a:gd name="T58" fmla="*/ 2147483646 w 45"/>
                <a:gd name="T59" fmla="*/ 2147483646 h 63"/>
                <a:gd name="T60" fmla="*/ 2147483646 w 45"/>
                <a:gd name="T61" fmla="*/ 2147483646 h 63"/>
                <a:gd name="T62" fmla="*/ 2147483646 w 45"/>
                <a:gd name="T63" fmla="*/ 2147483646 h 63"/>
                <a:gd name="T64" fmla="*/ 2147483646 w 45"/>
                <a:gd name="T65" fmla="*/ 2147483646 h 63"/>
                <a:gd name="T66" fmla="*/ 2147483646 w 45"/>
                <a:gd name="T67" fmla="*/ 0 h 63"/>
                <a:gd name="T68" fmla="*/ 2147483646 w 45"/>
                <a:gd name="T69" fmla="*/ 2147483646 h 63"/>
                <a:gd name="T70" fmla="*/ 2147483646 w 45"/>
                <a:gd name="T71" fmla="*/ 2147483646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63">
                  <a:moveTo>
                    <a:pt x="42" y="40"/>
                  </a:moveTo>
                  <a:cubicBezTo>
                    <a:pt x="41" y="40"/>
                    <a:pt x="40" y="39"/>
                    <a:pt x="39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6"/>
                    <a:pt x="39" y="46"/>
                    <a:pt x="39" y="47"/>
                  </a:cubicBezTo>
                  <a:cubicBezTo>
                    <a:pt x="39" y="48"/>
                    <a:pt x="38" y="49"/>
                    <a:pt x="36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1"/>
                    <a:pt x="28" y="63"/>
                    <a:pt x="25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18" y="63"/>
                    <a:pt x="16" y="61"/>
                    <a:pt x="16" y="5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49"/>
                    <a:pt x="7" y="48"/>
                    <a:pt x="7" y="47"/>
                  </a:cubicBezTo>
                  <a:cubicBezTo>
                    <a:pt x="7" y="46"/>
                    <a:pt x="7" y="46"/>
                    <a:pt x="7" y="45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5" y="39"/>
                    <a:pt x="4" y="40"/>
                    <a:pt x="3" y="40"/>
                  </a:cubicBezTo>
                  <a:cubicBezTo>
                    <a:pt x="1" y="40"/>
                    <a:pt x="0" y="38"/>
                    <a:pt x="0" y="36"/>
                  </a:cubicBezTo>
                  <a:cubicBezTo>
                    <a:pt x="0" y="36"/>
                    <a:pt x="0" y="35"/>
                    <a:pt x="0" y="3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19"/>
                    <a:pt x="13" y="17"/>
                    <a:pt x="16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7"/>
                    <a:pt x="34" y="19"/>
                    <a:pt x="36" y="21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5"/>
                    <a:pt x="45" y="36"/>
                    <a:pt x="45" y="36"/>
                  </a:cubicBezTo>
                  <a:cubicBezTo>
                    <a:pt x="45" y="38"/>
                    <a:pt x="44" y="40"/>
                    <a:pt x="42" y="40"/>
                  </a:cubicBezTo>
                  <a:close/>
                  <a:moveTo>
                    <a:pt x="23" y="16"/>
                  </a:moveTo>
                  <a:cubicBezTo>
                    <a:pt x="18" y="16"/>
                    <a:pt x="15" y="12"/>
                    <a:pt x="15" y="8"/>
                  </a:cubicBezTo>
                  <a:cubicBezTo>
                    <a:pt x="15" y="3"/>
                    <a:pt x="18" y="0"/>
                    <a:pt x="23" y="0"/>
                  </a:cubicBezTo>
                  <a:cubicBezTo>
                    <a:pt x="27" y="0"/>
                    <a:pt x="31" y="3"/>
                    <a:pt x="31" y="8"/>
                  </a:cubicBezTo>
                  <a:cubicBezTo>
                    <a:pt x="31" y="12"/>
                    <a:pt x="27" y="16"/>
                    <a:pt x="23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69" name="Freeform 86"/>
            <p:cNvSpPr>
              <a:spLocks noEditPoints="1"/>
            </p:cNvSpPr>
            <p:nvPr/>
          </p:nvSpPr>
          <p:spPr bwMode="auto">
            <a:xfrm>
              <a:off x="11775896" y="6408431"/>
              <a:ext cx="309926" cy="362016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2147483646 w 55"/>
                <a:gd name="T5" fmla="*/ 2147483646 h 64"/>
                <a:gd name="T6" fmla="*/ 2147483646 w 55"/>
                <a:gd name="T7" fmla="*/ 2147483646 h 64"/>
                <a:gd name="T8" fmla="*/ 2147483646 w 55"/>
                <a:gd name="T9" fmla="*/ 2147483646 h 64"/>
                <a:gd name="T10" fmla="*/ 0 w 55"/>
                <a:gd name="T11" fmla="*/ 2147483646 h 64"/>
                <a:gd name="T12" fmla="*/ 0 w 55"/>
                <a:gd name="T13" fmla="*/ 2147483646 h 64"/>
                <a:gd name="T14" fmla="*/ 2147483646 w 55"/>
                <a:gd name="T15" fmla="*/ 0 h 64"/>
                <a:gd name="T16" fmla="*/ 2147483646 w 55"/>
                <a:gd name="T17" fmla="*/ 0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64">
                  <a:moveTo>
                    <a:pt x="35" y="22"/>
                  </a:moveTo>
                  <a:cubicBezTo>
                    <a:pt x="55" y="22"/>
                    <a:pt x="55" y="22"/>
                    <a:pt x="55" y="22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3" y="64"/>
                    <a:pt x="51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2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1"/>
                    <a:pt x="33" y="22"/>
                    <a:pt x="35" y="22"/>
                  </a:cubicBezTo>
                  <a:close/>
                  <a:moveTo>
                    <a:pt x="36" y="1"/>
                  </a:moveTo>
                  <a:cubicBezTo>
                    <a:pt x="37" y="1"/>
                    <a:pt x="37" y="2"/>
                    <a:pt x="38" y="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3" y="17"/>
                    <a:pt x="53" y="17"/>
                    <a:pt x="53" y="18"/>
                  </a:cubicBezTo>
                  <a:cubicBezTo>
                    <a:pt x="36" y="18"/>
                    <a:pt x="36" y="18"/>
                    <a:pt x="36" y="18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0" name="Freeform 87"/>
            <p:cNvSpPr>
              <a:spLocks noEditPoints="1"/>
            </p:cNvSpPr>
            <p:nvPr/>
          </p:nvSpPr>
          <p:spPr bwMode="auto">
            <a:xfrm>
              <a:off x="12585869" y="6408431"/>
              <a:ext cx="309927" cy="362016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2147483646 w 55"/>
                <a:gd name="T5" fmla="*/ 2147483646 h 64"/>
                <a:gd name="T6" fmla="*/ 2147483646 w 55"/>
                <a:gd name="T7" fmla="*/ 2147483646 h 64"/>
                <a:gd name="T8" fmla="*/ 0 w 55"/>
                <a:gd name="T9" fmla="*/ 2147483646 h 64"/>
                <a:gd name="T10" fmla="*/ 0 w 55"/>
                <a:gd name="T11" fmla="*/ 2147483646 h 64"/>
                <a:gd name="T12" fmla="*/ 2147483646 w 55"/>
                <a:gd name="T13" fmla="*/ 0 h 64"/>
                <a:gd name="T14" fmla="*/ 2147483646 w 55"/>
                <a:gd name="T15" fmla="*/ 0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2147483646 w 55"/>
                <a:gd name="T35" fmla="*/ 2147483646 h 64"/>
                <a:gd name="T36" fmla="*/ 2147483646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2147483646 w 55"/>
                <a:gd name="T49" fmla="*/ 2147483646 h 64"/>
                <a:gd name="T50" fmla="*/ 2147483646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2147483646 w 55"/>
                <a:gd name="T57" fmla="*/ 2147483646 h 64"/>
                <a:gd name="T58" fmla="*/ 2147483646 w 55"/>
                <a:gd name="T59" fmla="*/ 2147483646 h 64"/>
                <a:gd name="T60" fmla="*/ 2147483646 w 55"/>
                <a:gd name="T61" fmla="*/ 2147483646 h 64"/>
                <a:gd name="T62" fmla="*/ 2147483646 w 55"/>
                <a:gd name="T63" fmla="*/ 2147483646 h 64"/>
                <a:gd name="T64" fmla="*/ 2147483646 w 55"/>
                <a:gd name="T65" fmla="*/ 2147483646 h 64"/>
                <a:gd name="T66" fmla="*/ 2147483646 w 55"/>
                <a:gd name="T67" fmla="*/ 2147483646 h 64"/>
                <a:gd name="T68" fmla="*/ 2147483646 w 55"/>
                <a:gd name="T69" fmla="*/ 2147483646 h 64"/>
                <a:gd name="T70" fmla="*/ 2147483646 w 55"/>
                <a:gd name="T71" fmla="*/ 2147483646 h 64"/>
                <a:gd name="T72" fmla="*/ 2147483646 w 55"/>
                <a:gd name="T73" fmla="*/ 2147483646 h 64"/>
                <a:gd name="T74" fmla="*/ 2147483646 w 55"/>
                <a:gd name="T75" fmla="*/ 2147483646 h 64"/>
                <a:gd name="T76" fmla="*/ 2147483646 w 55"/>
                <a:gd name="T77" fmla="*/ 2147483646 h 64"/>
                <a:gd name="T78" fmla="*/ 2147483646 w 55"/>
                <a:gd name="T79" fmla="*/ 2147483646 h 64"/>
                <a:gd name="T80" fmla="*/ 2147483646 w 55"/>
                <a:gd name="T81" fmla="*/ 2147483646 h 64"/>
                <a:gd name="T82" fmla="*/ 2147483646 w 55"/>
                <a:gd name="T83" fmla="*/ 2147483646 h 64"/>
                <a:gd name="T84" fmla="*/ 2147483646 w 55"/>
                <a:gd name="T85" fmla="*/ 2147483646 h 64"/>
                <a:gd name="T86" fmla="*/ 2147483646 w 55"/>
                <a:gd name="T87" fmla="*/ 2147483646 h 64"/>
                <a:gd name="T88" fmla="*/ 2147483646 w 55"/>
                <a:gd name="T89" fmla="*/ 2147483646 h 64"/>
                <a:gd name="T90" fmla="*/ 2147483646 w 55"/>
                <a:gd name="T91" fmla="*/ 2147483646 h 64"/>
                <a:gd name="T92" fmla="*/ 2147483646 w 55"/>
                <a:gd name="T93" fmla="*/ 2147483646 h 64"/>
                <a:gd name="T94" fmla="*/ 2147483646 w 55"/>
                <a:gd name="T95" fmla="*/ 2147483646 h 64"/>
                <a:gd name="T96" fmla="*/ 2147483646 w 55"/>
                <a:gd name="T97" fmla="*/ 2147483646 h 64"/>
                <a:gd name="T98" fmla="*/ 2147483646 w 55"/>
                <a:gd name="T99" fmla="*/ 2147483646 h 64"/>
                <a:gd name="T100" fmla="*/ 2147483646 w 55"/>
                <a:gd name="T101" fmla="*/ 2147483646 h 64"/>
                <a:gd name="T102" fmla="*/ 2147483646 w 55"/>
                <a:gd name="T103" fmla="*/ 2147483646 h 64"/>
                <a:gd name="T104" fmla="*/ 2147483646 w 55"/>
                <a:gd name="T105" fmla="*/ 2147483646 h 64"/>
                <a:gd name="T106" fmla="*/ 2147483646 w 55"/>
                <a:gd name="T107" fmla="*/ 2147483646 h 64"/>
                <a:gd name="T108" fmla="*/ 2147483646 w 55"/>
                <a:gd name="T109" fmla="*/ 2147483646 h 64"/>
                <a:gd name="T110" fmla="*/ 2147483646 w 55"/>
                <a:gd name="T111" fmla="*/ 2147483646 h 64"/>
                <a:gd name="T112" fmla="*/ 2147483646 w 55"/>
                <a:gd name="T113" fmla="*/ 2147483646 h 64"/>
                <a:gd name="T114" fmla="*/ 2147483646 w 55"/>
                <a:gd name="T115" fmla="*/ 2147483646 h 64"/>
                <a:gd name="T116" fmla="*/ 2147483646 w 55"/>
                <a:gd name="T117" fmla="*/ 2147483646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5" h="64">
                  <a:moveTo>
                    <a:pt x="55" y="19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3" y="64"/>
                    <a:pt x="51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2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0" y="1"/>
                    <a:pt x="41" y="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7"/>
                    <a:pt x="55" y="19"/>
                  </a:cubicBezTo>
                  <a:close/>
                  <a:moveTo>
                    <a:pt x="50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1"/>
                    <a:pt x="32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0" y="59"/>
                    <a:pt x="50" y="59"/>
                    <a:pt x="50" y="59"/>
                  </a:cubicBezTo>
                  <a:lnTo>
                    <a:pt x="50" y="22"/>
                  </a:lnTo>
                  <a:close/>
                  <a:moveTo>
                    <a:pt x="23" y="31"/>
                  </a:move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1"/>
                    <a:pt x="22" y="51"/>
                  </a:cubicBezTo>
                  <a:cubicBezTo>
                    <a:pt x="22" y="52"/>
                    <a:pt x="22" y="52"/>
                    <a:pt x="21" y="52"/>
                  </a:cubicBezTo>
                  <a:cubicBezTo>
                    <a:pt x="21" y="52"/>
                    <a:pt x="21" y="51"/>
                    <a:pt x="21" y="51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5"/>
                    <a:pt x="9" y="45"/>
                    <a:pt x="9" y="44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6"/>
                    <a:pt x="10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2" y="30"/>
                  </a:cubicBezTo>
                  <a:cubicBezTo>
                    <a:pt x="22" y="30"/>
                    <a:pt x="23" y="31"/>
                    <a:pt x="23" y="31"/>
                  </a:cubicBezTo>
                  <a:close/>
                  <a:moveTo>
                    <a:pt x="31" y="49"/>
                  </a:moveTo>
                  <a:cubicBezTo>
                    <a:pt x="33" y="46"/>
                    <a:pt x="34" y="44"/>
                    <a:pt x="34" y="41"/>
                  </a:cubicBezTo>
                  <a:cubicBezTo>
                    <a:pt x="34" y="38"/>
                    <a:pt x="33" y="35"/>
                    <a:pt x="31" y="33"/>
                  </a:cubicBezTo>
                  <a:cubicBezTo>
                    <a:pt x="30" y="32"/>
                    <a:pt x="29" y="32"/>
                    <a:pt x="28" y="33"/>
                  </a:cubicBezTo>
                  <a:cubicBezTo>
                    <a:pt x="27" y="34"/>
                    <a:pt x="27" y="35"/>
                    <a:pt x="28" y="36"/>
                  </a:cubicBezTo>
                  <a:cubicBezTo>
                    <a:pt x="29" y="37"/>
                    <a:pt x="29" y="39"/>
                    <a:pt x="29" y="41"/>
                  </a:cubicBezTo>
                  <a:cubicBezTo>
                    <a:pt x="29" y="42"/>
                    <a:pt x="29" y="44"/>
                    <a:pt x="28" y="45"/>
                  </a:cubicBezTo>
                  <a:cubicBezTo>
                    <a:pt x="27" y="46"/>
                    <a:pt x="27" y="48"/>
                    <a:pt x="28" y="49"/>
                  </a:cubicBezTo>
                  <a:cubicBezTo>
                    <a:pt x="28" y="49"/>
                    <a:pt x="29" y="49"/>
                    <a:pt x="29" y="49"/>
                  </a:cubicBezTo>
                  <a:cubicBezTo>
                    <a:pt x="30" y="49"/>
                    <a:pt x="30" y="49"/>
                    <a:pt x="31" y="49"/>
                  </a:cubicBezTo>
                  <a:close/>
                  <a:moveTo>
                    <a:pt x="39" y="54"/>
                  </a:moveTo>
                  <a:cubicBezTo>
                    <a:pt x="42" y="50"/>
                    <a:pt x="43" y="45"/>
                    <a:pt x="43" y="41"/>
                  </a:cubicBezTo>
                  <a:cubicBezTo>
                    <a:pt x="43" y="36"/>
                    <a:pt x="42" y="31"/>
                    <a:pt x="39" y="28"/>
                  </a:cubicBezTo>
                  <a:cubicBezTo>
                    <a:pt x="38" y="27"/>
                    <a:pt x="36" y="27"/>
                    <a:pt x="35" y="27"/>
                  </a:cubicBezTo>
                  <a:cubicBezTo>
                    <a:pt x="34" y="28"/>
                    <a:pt x="34" y="30"/>
                    <a:pt x="35" y="31"/>
                  </a:cubicBezTo>
                  <a:cubicBezTo>
                    <a:pt x="37" y="33"/>
                    <a:pt x="39" y="37"/>
                    <a:pt x="39" y="41"/>
                  </a:cubicBezTo>
                  <a:cubicBezTo>
                    <a:pt x="39" y="44"/>
                    <a:pt x="37" y="48"/>
                    <a:pt x="35" y="51"/>
                  </a:cubicBezTo>
                  <a:cubicBezTo>
                    <a:pt x="34" y="52"/>
                    <a:pt x="34" y="53"/>
                    <a:pt x="35" y="54"/>
                  </a:cubicBezTo>
                  <a:cubicBezTo>
                    <a:pt x="36" y="54"/>
                    <a:pt x="36" y="55"/>
                    <a:pt x="37" y="55"/>
                  </a:cubicBezTo>
                  <a:cubicBezTo>
                    <a:pt x="37" y="55"/>
                    <a:pt x="38" y="54"/>
                    <a:pt x="39" y="54"/>
                  </a:cubicBezTo>
                  <a:close/>
                  <a:moveTo>
                    <a:pt x="36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49" y="17"/>
                    <a:pt x="49" y="1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4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1" name="Freeform 88"/>
            <p:cNvSpPr>
              <a:spLocks noEditPoints="1"/>
            </p:cNvSpPr>
            <p:nvPr/>
          </p:nvSpPr>
          <p:spPr bwMode="auto">
            <a:xfrm>
              <a:off x="13398448" y="6408431"/>
              <a:ext cx="309927" cy="362016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2147483646 w 55"/>
                <a:gd name="T5" fmla="*/ 2147483646 h 64"/>
                <a:gd name="T6" fmla="*/ 2147483646 w 55"/>
                <a:gd name="T7" fmla="*/ 2147483646 h 64"/>
                <a:gd name="T8" fmla="*/ 0 w 55"/>
                <a:gd name="T9" fmla="*/ 2147483646 h 64"/>
                <a:gd name="T10" fmla="*/ 0 w 55"/>
                <a:gd name="T11" fmla="*/ 2147483646 h 64"/>
                <a:gd name="T12" fmla="*/ 2147483646 w 55"/>
                <a:gd name="T13" fmla="*/ 0 h 64"/>
                <a:gd name="T14" fmla="*/ 2147483646 w 55"/>
                <a:gd name="T15" fmla="*/ 0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2147483646 w 55"/>
                <a:gd name="T35" fmla="*/ 2147483646 h 64"/>
                <a:gd name="T36" fmla="*/ 2147483646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2147483646 w 55"/>
                <a:gd name="T49" fmla="*/ 2147483646 h 64"/>
                <a:gd name="T50" fmla="*/ 2147483646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2147483646 w 55"/>
                <a:gd name="T57" fmla="*/ 2147483646 h 64"/>
                <a:gd name="T58" fmla="*/ 2147483646 w 55"/>
                <a:gd name="T59" fmla="*/ 2147483646 h 64"/>
                <a:gd name="T60" fmla="*/ 2147483646 w 55"/>
                <a:gd name="T61" fmla="*/ 2147483646 h 64"/>
                <a:gd name="T62" fmla="*/ 2147483646 w 55"/>
                <a:gd name="T63" fmla="*/ 2147483646 h 64"/>
                <a:gd name="T64" fmla="*/ 2147483646 w 55"/>
                <a:gd name="T65" fmla="*/ 2147483646 h 64"/>
                <a:gd name="T66" fmla="*/ 2147483646 w 55"/>
                <a:gd name="T67" fmla="*/ 2147483646 h 64"/>
                <a:gd name="T68" fmla="*/ 2147483646 w 55"/>
                <a:gd name="T69" fmla="*/ 2147483646 h 64"/>
                <a:gd name="T70" fmla="*/ 2147483646 w 55"/>
                <a:gd name="T71" fmla="*/ 2147483646 h 64"/>
                <a:gd name="T72" fmla="*/ 2147483646 w 55"/>
                <a:gd name="T73" fmla="*/ 2147483646 h 64"/>
                <a:gd name="T74" fmla="*/ 2147483646 w 55"/>
                <a:gd name="T75" fmla="*/ 2147483646 h 64"/>
                <a:gd name="T76" fmla="*/ 2147483646 w 55"/>
                <a:gd name="T77" fmla="*/ 2147483646 h 64"/>
                <a:gd name="T78" fmla="*/ 2147483646 w 55"/>
                <a:gd name="T79" fmla="*/ 2147483646 h 64"/>
                <a:gd name="T80" fmla="*/ 2147483646 w 55"/>
                <a:gd name="T81" fmla="*/ 2147483646 h 64"/>
                <a:gd name="T82" fmla="*/ 2147483646 w 55"/>
                <a:gd name="T83" fmla="*/ 2147483646 h 64"/>
                <a:gd name="T84" fmla="*/ 2147483646 w 55"/>
                <a:gd name="T85" fmla="*/ 2147483646 h 64"/>
                <a:gd name="T86" fmla="*/ 2147483646 w 55"/>
                <a:gd name="T87" fmla="*/ 2147483646 h 64"/>
                <a:gd name="T88" fmla="*/ 2147483646 w 55"/>
                <a:gd name="T89" fmla="*/ 2147483646 h 64"/>
                <a:gd name="T90" fmla="*/ 2147483646 w 55"/>
                <a:gd name="T91" fmla="*/ 2147483646 h 64"/>
                <a:gd name="T92" fmla="*/ 2147483646 w 55"/>
                <a:gd name="T93" fmla="*/ 2147483646 h 64"/>
                <a:gd name="T94" fmla="*/ 2147483646 w 55"/>
                <a:gd name="T95" fmla="*/ 2147483646 h 64"/>
                <a:gd name="T96" fmla="*/ 2147483646 w 55"/>
                <a:gd name="T97" fmla="*/ 2147483646 h 64"/>
                <a:gd name="T98" fmla="*/ 2147483646 w 55"/>
                <a:gd name="T99" fmla="*/ 2147483646 h 64"/>
                <a:gd name="T100" fmla="*/ 2147483646 w 55"/>
                <a:gd name="T101" fmla="*/ 2147483646 h 64"/>
                <a:gd name="T102" fmla="*/ 2147483646 w 55"/>
                <a:gd name="T103" fmla="*/ 2147483646 h 64"/>
                <a:gd name="T104" fmla="*/ 2147483646 w 55"/>
                <a:gd name="T105" fmla="*/ 2147483646 h 64"/>
                <a:gd name="T106" fmla="*/ 2147483646 w 55"/>
                <a:gd name="T107" fmla="*/ 2147483646 h 64"/>
                <a:gd name="T108" fmla="*/ 2147483646 w 55"/>
                <a:gd name="T109" fmla="*/ 2147483646 h 64"/>
                <a:gd name="T110" fmla="*/ 2147483646 w 55"/>
                <a:gd name="T111" fmla="*/ 2147483646 h 64"/>
                <a:gd name="T112" fmla="*/ 2147483646 w 55"/>
                <a:gd name="T113" fmla="*/ 2147483646 h 64"/>
                <a:gd name="T114" fmla="*/ 2147483646 w 55"/>
                <a:gd name="T115" fmla="*/ 2147483646 h 64"/>
                <a:gd name="T116" fmla="*/ 2147483646 w 55"/>
                <a:gd name="T117" fmla="*/ 2147483646 h 64"/>
                <a:gd name="T118" fmla="*/ 2147483646 w 55"/>
                <a:gd name="T119" fmla="*/ 2147483646 h 64"/>
                <a:gd name="T120" fmla="*/ 2147483646 w 55"/>
                <a:gd name="T121" fmla="*/ 2147483646 h 64"/>
                <a:gd name="T122" fmla="*/ 2147483646 w 55"/>
                <a:gd name="T123" fmla="*/ 2147483646 h 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5" h="64">
                  <a:moveTo>
                    <a:pt x="55" y="19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3" y="64"/>
                    <a:pt x="51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2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0" y="1"/>
                    <a:pt x="41" y="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7"/>
                    <a:pt x="55" y="19"/>
                  </a:cubicBezTo>
                  <a:close/>
                  <a:moveTo>
                    <a:pt x="50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1"/>
                    <a:pt x="32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0" y="59"/>
                    <a:pt x="50" y="59"/>
                    <a:pt x="50" y="59"/>
                  </a:cubicBezTo>
                  <a:lnTo>
                    <a:pt x="50" y="22"/>
                  </a:lnTo>
                  <a:close/>
                  <a:moveTo>
                    <a:pt x="15" y="54"/>
                  </a:moveTo>
                  <a:cubicBezTo>
                    <a:pt x="25" y="54"/>
                    <a:pt x="25" y="54"/>
                    <a:pt x="25" y="54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5"/>
                    <a:pt x="28" y="45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7"/>
                    <a:pt x="28" y="38"/>
                    <a:pt x="28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7" y="37"/>
                    <a:pt x="27" y="37"/>
                    <a:pt x="27" y="36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5" y="51"/>
                    <a:pt x="15" y="51"/>
                    <a:pt x="15" y="51"/>
                  </a:cubicBezTo>
                  <a:lnTo>
                    <a:pt x="15" y="54"/>
                  </a:lnTo>
                  <a:close/>
                  <a:moveTo>
                    <a:pt x="36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49" y="17"/>
                    <a:pt x="49" y="1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4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2" name="Freeform 89"/>
            <p:cNvSpPr>
              <a:spLocks noEditPoints="1"/>
            </p:cNvSpPr>
            <p:nvPr/>
          </p:nvSpPr>
          <p:spPr bwMode="auto">
            <a:xfrm>
              <a:off x="14211027" y="6408431"/>
              <a:ext cx="309927" cy="362016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2147483646 w 55"/>
                <a:gd name="T5" fmla="*/ 2147483646 h 64"/>
                <a:gd name="T6" fmla="*/ 2147483646 w 55"/>
                <a:gd name="T7" fmla="*/ 2147483646 h 64"/>
                <a:gd name="T8" fmla="*/ 0 w 55"/>
                <a:gd name="T9" fmla="*/ 2147483646 h 64"/>
                <a:gd name="T10" fmla="*/ 0 w 55"/>
                <a:gd name="T11" fmla="*/ 2147483646 h 64"/>
                <a:gd name="T12" fmla="*/ 2147483646 w 55"/>
                <a:gd name="T13" fmla="*/ 0 h 64"/>
                <a:gd name="T14" fmla="*/ 2147483646 w 55"/>
                <a:gd name="T15" fmla="*/ 0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2147483646 w 55"/>
                <a:gd name="T35" fmla="*/ 2147483646 h 64"/>
                <a:gd name="T36" fmla="*/ 2147483646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2147483646 w 55"/>
                <a:gd name="T49" fmla="*/ 2147483646 h 64"/>
                <a:gd name="T50" fmla="*/ 2147483646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2147483646 w 55"/>
                <a:gd name="T57" fmla="*/ 2147483646 h 64"/>
                <a:gd name="T58" fmla="*/ 2147483646 w 55"/>
                <a:gd name="T59" fmla="*/ 2147483646 h 64"/>
                <a:gd name="T60" fmla="*/ 2147483646 w 55"/>
                <a:gd name="T61" fmla="*/ 2147483646 h 64"/>
                <a:gd name="T62" fmla="*/ 2147483646 w 55"/>
                <a:gd name="T63" fmla="*/ 2147483646 h 64"/>
                <a:gd name="T64" fmla="*/ 2147483646 w 55"/>
                <a:gd name="T65" fmla="*/ 2147483646 h 64"/>
                <a:gd name="T66" fmla="*/ 2147483646 w 55"/>
                <a:gd name="T67" fmla="*/ 2147483646 h 64"/>
                <a:gd name="T68" fmla="*/ 2147483646 w 55"/>
                <a:gd name="T69" fmla="*/ 2147483646 h 64"/>
                <a:gd name="T70" fmla="*/ 2147483646 w 55"/>
                <a:gd name="T71" fmla="*/ 2147483646 h 64"/>
                <a:gd name="T72" fmla="*/ 2147483646 w 55"/>
                <a:gd name="T73" fmla="*/ 2147483646 h 64"/>
                <a:gd name="T74" fmla="*/ 2147483646 w 55"/>
                <a:gd name="T75" fmla="*/ 2147483646 h 64"/>
                <a:gd name="T76" fmla="*/ 2147483646 w 55"/>
                <a:gd name="T77" fmla="*/ 2147483646 h 64"/>
                <a:gd name="T78" fmla="*/ 2147483646 w 55"/>
                <a:gd name="T79" fmla="*/ 2147483646 h 64"/>
                <a:gd name="T80" fmla="*/ 2147483646 w 55"/>
                <a:gd name="T81" fmla="*/ 2147483646 h 64"/>
                <a:gd name="T82" fmla="*/ 2147483646 w 55"/>
                <a:gd name="T83" fmla="*/ 2147483646 h 64"/>
                <a:gd name="T84" fmla="*/ 2147483646 w 55"/>
                <a:gd name="T85" fmla="*/ 2147483646 h 64"/>
                <a:gd name="T86" fmla="*/ 2147483646 w 55"/>
                <a:gd name="T87" fmla="*/ 2147483646 h 64"/>
                <a:gd name="T88" fmla="*/ 2147483646 w 55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64">
                  <a:moveTo>
                    <a:pt x="55" y="19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3" y="64"/>
                    <a:pt x="51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2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0" y="1"/>
                    <a:pt x="41" y="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7"/>
                    <a:pt x="55" y="19"/>
                  </a:cubicBezTo>
                  <a:close/>
                  <a:moveTo>
                    <a:pt x="50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1"/>
                    <a:pt x="32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0" y="59"/>
                    <a:pt x="50" y="59"/>
                    <a:pt x="50" y="59"/>
                  </a:cubicBezTo>
                  <a:lnTo>
                    <a:pt x="50" y="22"/>
                  </a:lnTo>
                  <a:close/>
                  <a:moveTo>
                    <a:pt x="32" y="32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2" y="48"/>
                    <a:pt x="30" y="50"/>
                    <a:pt x="27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1" y="50"/>
                    <a:pt x="9" y="48"/>
                    <a:pt x="9" y="45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29"/>
                    <a:pt x="11" y="27"/>
                    <a:pt x="13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30" y="27"/>
                    <a:pt x="32" y="29"/>
                    <a:pt x="32" y="32"/>
                  </a:cubicBezTo>
                  <a:close/>
                  <a:moveTo>
                    <a:pt x="45" y="28"/>
                  </a:move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50"/>
                    <a:pt x="45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4" y="50"/>
                    <a:pt x="44" y="50"/>
                    <a:pt x="43" y="5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5" y="27"/>
                    <a:pt x="45" y="27"/>
                  </a:cubicBezTo>
                  <a:cubicBezTo>
                    <a:pt x="45" y="27"/>
                    <a:pt x="45" y="28"/>
                    <a:pt x="45" y="28"/>
                  </a:cubicBezTo>
                  <a:close/>
                  <a:moveTo>
                    <a:pt x="36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49" y="17"/>
                    <a:pt x="49" y="1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4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3" name="Freeform 90"/>
            <p:cNvSpPr>
              <a:spLocks noEditPoints="1"/>
            </p:cNvSpPr>
            <p:nvPr/>
          </p:nvSpPr>
          <p:spPr bwMode="auto">
            <a:xfrm>
              <a:off x="15021001" y="6408431"/>
              <a:ext cx="309926" cy="362016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0 w 55"/>
                <a:gd name="T5" fmla="*/ 2147483646 h 64"/>
                <a:gd name="T6" fmla="*/ 2147483646 w 55"/>
                <a:gd name="T7" fmla="*/ 0 h 64"/>
                <a:gd name="T8" fmla="*/ 2147483646 w 55"/>
                <a:gd name="T9" fmla="*/ 2147483646 h 64"/>
                <a:gd name="T10" fmla="*/ 2147483646 w 55"/>
                <a:gd name="T11" fmla="*/ 2147483646 h 64"/>
                <a:gd name="T12" fmla="*/ 2147483646 w 55"/>
                <a:gd name="T13" fmla="*/ 2147483646 h 64"/>
                <a:gd name="T14" fmla="*/ 2147483646 w 55"/>
                <a:gd name="T15" fmla="*/ 2147483646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2147483646 w 55"/>
                <a:gd name="T35" fmla="*/ 2147483646 h 64"/>
                <a:gd name="T36" fmla="*/ 2147483646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2147483646 w 55"/>
                <a:gd name="T49" fmla="*/ 2147483646 h 64"/>
                <a:gd name="T50" fmla="*/ 2147483646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2147483646 w 55"/>
                <a:gd name="T57" fmla="*/ 2147483646 h 64"/>
                <a:gd name="T58" fmla="*/ 2147483646 w 55"/>
                <a:gd name="T59" fmla="*/ 2147483646 h 64"/>
                <a:gd name="T60" fmla="*/ 2147483646 w 55"/>
                <a:gd name="T61" fmla="*/ 2147483646 h 64"/>
                <a:gd name="T62" fmla="*/ 2147483646 w 55"/>
                <a:gd name="T63" fmla="*/ 2147483646 h 64"/>
                <a:gd name="T64" fmla="*/ 2147483646 w 55"/>
                <a:gd name="T65" fmla="*/ 2147483646 h 64"/>
                <a:gd name="T66" fmla="*/ 2147483646 w 55"/>
                <a:gd name="T67" fmla="*/ 2147483646 h 64"/>
                <a:gd name="T68" fmla="*/ 2147483646 w 55"/>
                <a:gd name="T69" fmla="*/ 2147483646 h 64"/>
                <a:gd name="T70" fmla="*/ 2147483646 w 55"/>
                <a:gd name="T71" fmla="*/ 2147483646 h 64"/>
                <a:gd name="T72" fmla="*/ 2147483646 w 55"/>
                <a:gd name="T73" fmla="*/ 2147483646 h 64"/>
                <a:gd name="T74" fmla="*/ 2147483646 w 55"/>
                <a:gd name="T75" fmla="*/ 2147483646 h 64"/>
                <a:gd name="T76" fmla="*/ 2147483646 w 55"/>
                <a:gd name="T77" fmla="*/ 2147483646 h 6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5" h="64">
                  <a:moveTo>
                    <a:pt x="55" y="19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3" y="64"/>
                    <a:pt x="51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2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0" y="1"/>
                    <a:pt x="41" y="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7"/>
                    <a:pt x="55" y="19"/>
                  </a:cubicBezTo>
                  <a:close/>
                  <a:moveTo>
                    <a:pt x="50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1"/>
                    <a:pt x="32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0" y="59"/>
                    <a:pt x="50" y="59"/>
                    <a:pt x="50" y="59"/>
                  </a:cubicBezTo>
                  <a:lnTo>
                    <a:pt x="50" y="22"/>
                  </a:lnTo>
                  <a:close/>
                  <a:moveTo>
                    <a:pt x="35" y="40"/>
                  </a:moveTo>
                  <a:cubicBezTo>
                    <a:pt x="36" y="40"/>
                    <a:pt x="38" y="40"/>
                    <a:pt x="39" y="40"/>
                  </a:cubicBezTo>
                  <a:cubicBezTo>
                    <a:pt x="41" y="40"/>
                    <a:pt x="44" y="40"/>
                    <a:pt x="45" y="41"/>
                  </a:cubicBezTo>
                  <a:cubicBezTo>
                    <a:pt x="45" y="42"/>
                    <a:pt x="46" y="42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4"/>
                    <a:pt x="44" y="45"/>
                    <a:pt x="43" y="45"/>
                  </a:cubicBezTo>
                  <a:cubicBezTo>
                    <a:pt x="40" y="45"/>
                    <a:pt x="37" y="44"/>
                    <a:pt x="34" y="42"/>
                  </a:cubicBezTo>
                  <a:cubicBezTo>
                    <a:pt x="29" y="43"/>
                    <a:pt x="24" y="44"/>
                    <a:pt x="20" y="45"/>
                  </a:cubicBezTo>
                  <a:cubicBezTo>
                    <a:pt x="16" y="51"/>
                    <a:pt x="13" y="54"/>
                    <a:pt x="11" y="54"/>
                  </a:cubicBezTo>
                  <a:cubicBezTo>
                    <a:pt x="11" y="54"/>
                    <a:pt x="11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3"/>
                    <a:pt x="9" y="53"/>
                    <a:pt x="9" y="52"/>
                  </a:cubicBezTo>
                  <a:cubicBezTo>
                    <a:pt x="9" y="51"/>
                    <a:pt x="11" y="48"/>
                    <a:pt x="16" y="46"/>
                  </a:cubicBezTo>
                  <a:cubicBezTo>
                    <a:pt x="16" y="45"/>
                    <a:pt x="16" y="45"/>
                    <a:pt x="16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4"/>
                    <a:pt x="19" y="42"/>
                    <a:pt x="20" y="39"/>
                  </a:cubicBezTo>
                  <a:cubicBezTo>
                    <a:pt x="22" y="36"/>
                    <a:pt x="23" y="33"/>
                    <a:pt x="24" y="30"/>
                  </a:cubicBezTo>
                  <a:cubicBezTo>
                    <a:pt x="23" y="26"/>
                    <a:pt x="23" y="22"/>
                    <a:pt x="23" y="19"/>
                  </a:cubicBezTo>
                  <a:cubicBezTo>
                    <a:pt x="23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7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5"/>
                    <a:pt x="27" y="27"/>
                    <a:pt x="26" y="29"/>
                  </a:cubicBezTo>
                  <a:cubicBezTo>
                    <a:pt x="28" y="33"/>
                    <a:pt x="30" y="36"/>
                    <a:pt x="32" y="38"/>
                  </a:cubicBezTo>
                  <a:cubicBezTo>
                    <a:pt x="33" y="39"/>
                    <a:pt x="34" y="39"/>
                    <a:pt x="35" y="40"/>
                  </a:cubicBezTo>
                  <a:close/>
                  <a:moveTo>
                    <a:pt x="16" y="47"/>
                  </a:moveTo>
                  <a:cubicBezTo>
                    <a:pt x="13" y="49"/>
                    <a:pt x="12" y="51"/>
                    <a:pt x="11" y="52"/>
                  </a:cubicBezTo>
                  <a:cubicBezTo>
                    <a:pt x="12" y="52"/>
                    <a:pt x="14" y="50"/>
                    <a:pt x="16" y="47"/>
                  </a:cubicBezTo>
                  <a:close/>
                  <a:moveTo>
                    <a:pt x="31" y="40"/>
                  </a:moveTo>
                  <a:cubicBezTo>
                    <a:pt x="31" y="40"/>
                    <a:pt x="30" y="40"/>
                    <a:pt x="30" y="40"/>
                  </a:cubicBezTo>
                  <a:cubicBezTo>
                    <a:pt x="28" y="38"/>
                    <a:pt x="27" y="36"/>
                    <a:pt x="25" y="33"/>
                  </a:cubicBezTo>
                  <a:cubicBezTo>
                    <a:pt x="25" y="35"/>
                    <a:pt x="24" y="38"/>
                    <a:pt x="23" y="40"/>
                  </a:cubicBezTo>
                  <a:cubicBezTo>
                    <a:pt x="22" y="41"/>
                    <a:pt x="21" y="42"/>
                    <a:pt x="21" y="43"/>
                  </a:cubicBezTo>
                  <a:cubicBezTo>
                    <a:pt x="24" y="42"/>
                    <a:pt x="28" y="41"/>
                    <a:pt x="31" y="40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3"/>
                    <a:pt x="26" y="23"/>
                  </a:cubicBezTo>
                  <a:cubicBezTo>
                    <a:pt x="26" y="22"/>
                    <a:pt x="26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0"/>
                    <a:pt x="26" y="20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2"/>
                    <a:pt x="25" y="24"/>
                  </a:cubicBezTo>
                  <a:close/>
                  <a:moveTo>
                    <a:pt x="36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49" y="17"/>
                    <a:pt x="49" y="1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4"/>
                  </a:cubicBezTo>
                  <a:lnTo>
                    <a:pt x="36" y="18"/>
                  </a:lnTo>
                  <a:close/>
                  <a:moveTo>
                    <a:pt x="39" y="42"/>
                  </a:moveTo>
                  <a:cubicBezTo>
                    <a:pt x="41" y="42"/>
                    <a:pt x="42" y="43"/>
                    <a:pt x="43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2"/>
                    <a:pt x="43" y="42"/>
                    <a:pt x="39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4" name="Freeform 91"/>
            <p:cNvSpPr>
              <a:spLocks noEditPoints="1"/>
            </p:cNvSpPr>
            <p:nvPr/>
          </p:nvSpPr>
          <p:spPr bwMode="auto">
            <a:xfrm>
              <a:off x="15833580" y="6408431"/>
              <a:ext cx="309926" cy="362016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2147483646 w 55"/>
                <a:gd name="T5" fmla="*/ 2147483646 h 64"/>
                <a:gd name="T6" fmla="*/ 2147483646 w 55"/>
                <a:gd name="T7" fmla="*/ 2147483646 h 64"/>
                <a:gd name="T8" fmla="*/ 0 w 55"/>
                <a:gd name="T9" fmla="*/ 2147483646 h 64"/>
                <a:gd name="T10" fmla="*/ 0 w 55"/>
                <a:gd name="T11" fmla="*/ 2147483646 h 64"/>
                <a:gd name="T12" fmla="*/ 2147483646 w 55"/>
                <a:gd name="T13" fmla="*/ 0 h 64"/>
                <a:gd name="T14" fmla="*/ 2147483646 w 55"/>
                <a:gd name="T15" fmla="*/ 0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2147483646 w 55"/>
                <a:gd name="T35" fmla="*/ 2147483646 h 64"/>
                <a:gd name="T36" fmla="*/ 2147483646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2147483646 w 55"/>
                <a:gd name="T49" fmla="*/ 2147483646 h 64"/>
                <a:gd name="T50" fmla="*/ 2147483646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2147483646 w 55"/>
                <a:gd name="T57" fmla="*/ 2147483646 h 64"/>
                <a:gd name="T58" fmla="*/ 2147483646 w 55"/>
                <a:gd name="T59" fmla="*/ 2147483646 h 64"/>
                <a:gd name="T60" fmla="*/ 2147483646 w 55"/>
                <a:gd name="T61" fmla="*/ 2147483646 h 64"/>
                <a:gd name="T62" fmla="*/ 2147483646 w 55"/>
                <a:gd name="T63" fmla="*/ 2147483646 h 64"/>
                <a:gd name="T64" fmla="*/ 2147483646 w 55"/>
                <a:gd name="T65" fmla="*/ 2147483646 h 64"/>
                <a:gd name="T66" fmla="*/ 2147483646 w 55"/>
                <a:gd name="T67" fmla="*/ 2147483646 h 64"/>
                <a:gd name="T68" fmla="*/ 2147483646 w 55"/>
                <a:gd name="T69" fmla="*/ 2147483646 h 64"/>
                <a:gd name="T70" fmla="*/ 2147483646 w 55"/>
                <a:gd name="T71" fmla="*/ 2147483646 h 64"/>
                <a:gd name="T72" fmla="*/ 2147483646 w 55"/>
                <a:gd name="T73" fmla="*/ 2147483646 h 64"/>
                <a:gd name="T74" fmla="*/ 2147483646 w 55"/>
                <a:gd name="T75" fmla="*/ 2147483646 h 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5" h="64">
                  <a:moveTo>
                    <a:pt x="55" y="19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3" y="64"/>
                    <a:pt x="51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2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0" y="1"/>
                    <a:pt x="41" y="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7"/>
                    <a:pt x="55" y="19"/>
                  </a:cubicBezTo>
                  <a:close/>
                  <a:moveTo>
                    <a:pt x="50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1"/>
                    <a:pt x="32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0" y="59"/>
                    <a:pt x="50" y="59"/>
                    <a:pt x="50" y="59"/>
                  </a:cubicBezTo>
                  <a:lnTo>
                    <a:pt x="50" y="22"/>
                  </a:lnTo>
                  <a:close/>
                  <a:moveTo>
                    <a:pt x="9" y="29"/>
                  </a:moveTo>
                  <a:cubicBezTo>
                    <a:pt x="9" y="25"/>
                    <a:pt x="12" y="22"/>
                    <a:pt x="16" y="22"/>
                  </a:cubicBezTo>
                  <a:cubicBezTo>
                    <a:pt x="20" y="22"/>
                    <a:pt x="23" y="25"/>
                    <a:pt x="23" y="29"/>
                  </a:cubicBezTo>
                  <a:cubicBezTo>
                    <a:pt x="23" y="33"/>
                    <a:pt x="20" y="36"/>
                    <a:pt x="16" y="36"/>
                  </a:cubicBezTo>
                  <a:cubicBezTo>
                    <a:pt x="12" y="36"/>
                    <a:pt x="9" y="33"/>
                    <a:pt x="9" y="29"/>
                  </a:cubicBezTo>
                  <a:close/>
                  <a:moveTo>
                    <a:pt x="45" y="54"/>
                  </a:moveTo>
                  <a:cubicBezTo>
                    <a:pt x="9" y="54"/>
                    <a:pt x="9" y="54"/>
                    <a:pt x="9" y="54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5" y="43"/>
                    <a:pt x="45" y="43"/>
                    <a:pt x="45" y="43"/>
                  </a:cubicBezTo>
                  <a:lnTo>
                    <a:pt x="45" y="54"/>
                  </a:lnTo>
                  <a:close/>
                  <a:moveTo>
                    <a:pt x="36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49" y="17"/>
                    <a:pt x="49" y="1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4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5" name="Freeform 92"/>
            <p:cNvSpPr>
              <a:spLocks noEditPoints="1"/>
            </p:cNvSpPr>
            <p:nvPr/>
          </p:nvSpPr>
          <p:spPr bwMode="auto">
            <a:xfrm>
              <a:off x="16646159" y="6408431"/>
              <a:ext cx="309926" cy="362016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2147483646 w 55"/>
                <a:gd name="T5" fmla="*/ 2147483646 h 64"/>
                <a:gd name="T6" fmla="*/ 2147483646 w 55"/>
                <a:gd name="T7" fmla="*/ 2147483646 h 64"/>
                <a:gd name="T8" fmla="*/ 0 w 55"/>
                <a:gd name="T9" fmla="*/ 2147483646 h 64"/>
                <a:gd name="T10" fmla="*/ 0 w 55"/>
                <a:gd name="T11" fmla="*/ 2147483646 h 64"/>
                <a:gd name="T12" fmla="*/ 2147483646 w 55"/>
                <a:gd name="T13" fmla="*/ 0 h 64"/>
                <a:gd name="T14" fmla="*/ 2147483646 w 55"/>
                <a:gd name="T15" fmla="*/ 0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2147483646 w 55"/>
                <a:gd name="T35" fmla="*/ 2147483646 h 64"/>
                <a:gd name="T36" fmla="*/ 2147483646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2147483646 w 55"/>
                <a:gd name="T49" fmla="*/ 2147483646 h 64"/>
                <a:gd name="T50" fmla="*/ 2147483646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2147483646 w 55"/>
                <a:gd name="T57" fmla="*/ 2147483646 h 64"/>
                <a:gd name="T58" fmla="*/ 2147483646 w 55"/>
                <a:gd name="T59" fmla="*/ 2147483646 h 64"/>
                <a:gd name="T60" fmla="*/ 2147483646 w 55"/>
                <a:gd name="T61" fmla="*/ 2147483646 h 64"/>
                <a:gd name="T62" fmla="*/ 2147483646 w 55"/>
                <a:gd name="T63" fmla="*/ 2147483646 h 64"/>
                <a:gd name="T64" fmla="*/ 2147483646 w 55"/>
                <a:gd name="T65" fmla="*/ 2147483646 h 64"/>
                <a:gd name="T66" fmla="*/ 2147483646 w 55"/>
                <a:gd name="T67" fmla="*/ 2147483646 h 64"/>
                <a:gd name="T68" fmla="*/ 2147483646 w 55"/>
                <a:gd name="T69" fmla="*/ 2147483646 h 64"/>
                <a:gd name="T70" fmla="*/ 2147483646 w 55"/>
                <a:gd name="T71" fmla="*/ 2147483646 h 64"/>
                <a:gd name="T72" fmla="*/ 2147483646 w 55"/>
                <a:gd name="T73" fmla="*/ 2147483646 h 64"/>
                <a:gd name="T74" fmla="*/ 2147483646 w 55"/>
                <a:gd name="T75" fmla="*/ 2147483646 h 64"/>
                <a:gd name="T76" fmla="*/ 2147483646 w 55"/>
                <a:gd name="T77" fmla="*/ 2147483646 h 64"/>
                <a:gd name="T78" fmla="*/ 2147483646 w 55"/>
                <a:gd name="T79" fmla="*/ 2147483646 h 64"/>
                <a:gd name="T80" fmla="*/ 2147483646 w 55"/>
                <a:gd name="T81" fmla="*/ 2147483646 h 64"/>
                <a:gd name="T82" fmla="*/ 2147483646 w 55"/>
                <a:gd name="T83" fmla="*/ 2147483646 h 64"/>
                <a:gd name="T84" fmla="*/ 2147483646 w 55"/>
                <a:gd name="T85" fmla="*/ 2147483646 h 64"/>
                <a:gd name="T86" fmla="*/ 2147483646 w 55"/>
                <a:gd name="T87" fmla="*/ 2147483646 h 64"/>
                <a:gd name="T88" fmla="*/ 2147483646 w 55"/>
                <a:gd name="T89" fmla="*/ 2147483646 h 64"/>
                <a:gd name="T90" fmla="*/ 2147483646 w 55"/>
                <a:gd name="T91" fmla="*/ 2147483646 h 64"/>
                <a:gd name="T92" fmla="*/ 2147483646 w 55"/>
                <a:gd name="T93" fmla="*/ 2147483646 h 64"/>
                <a:gd name="T94" fmla="*/ 2147483646 w 55"/>
                <a:gd name="T95" fmla="*/ 2147483646 h 64"/>
                <a:gd name="T96" fmla="*/ 2147483646 w 55"/>
                <a:gd name="T97" fmla="*/ 2147483646 h 64"/>
                <a:gd name="T98" fmla="*/ 2147483646 w 55"/>
                <a:gd name="T99" fmla="*/ 2147483646 h 64"/>
                <a:gd name="T100" fmla="*/ 2147483646 w 55"/>
                <a:gd name="T101" fmla="*/ 2147483646 h 64"/>
                <a:gd name="T102" fmla="*/ 2147483646 w 55"/>
                <a:gd name="T103" fmla="*/ 2147483646 h 64"/>
                <a:gd name="T104" fmla="*/ 2147483646 w 55"/>
                <a:gd name="T105" fmla="*/ 2147483646 h 64"/>
                <a:gd name="T106" fmla="*/ 2147483646 w 55"/>
                <a:gd name="T107" fmla="*/ 2147483646 h 64"/>
                <a:gd name="T108" fmla="*/ 2147483646 w 55"/>
                <a:gd name="T109" fmla="*/ 2147483646 h 64"/>
                <a:gd name="T110" fmla="*/ 2147483646 w 55"/>
                <a:gd name="T111" fmla="*/ 2147483646 h 64"/>
                <a:gd name="T112" fmla="*/ 2147483646 w 55"/>
                <a:gd name="T113" fmla="*/ 2147483646 h 64"/>
                <a:gd name="T114" fmla="*/ 2147483646 w 55"/>
                <a:gd name="T115" fmla="*/ 2147483646 h 64"/>
                <a:gd name="T116" fmla="*/ 2147483646 w 55"/>
                <a:gd name="T117" fmla="*/ 2147483646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5" h="64">
                  <a:moveTo>
                    <a:pt x="55" y="19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3" y="64"/>
                    <a:pt x="51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2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0" y="1"/>
                    <a:pt x="41" y="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7"/>
                    <a:pt x="55" y="19"/>
                  </a:cubicBezTo>
                  <a:close/>
                  <a:moveTo>
                    <a:pt x="50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1"/>
                    <a:pt x="32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0" y="59"/>
                    <a:pt x="50" y="59"/>
                    <a:pt x="50" y="59"/>
                  </a:cubicBezTo>
                  <a:lnTo>
                    <a:pt x="50" y="22"/>
                  </a:lnTo>
                  <a:close/>
                  <a:moveTo>
                    <a:pt x="23" y="31"/>
                  </a:move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1"/>
                    <a:pt x="22" y="51"/>
                  </a:cubicBezTo>
                  <a:cubicBezTo>
                    <a:pt x="22" y="52"/>
                    <a:pt x="22" y="52"/>
                    <a:pt x="21" y="52"/>
                  </a:cubicBezTo>
                  <a:cubicBezTo>
                    <a:pt x="21" y="52"/>
                    <a:pt x="21" y="51"/>
                    <a:pt x="21" y="51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5"/>
                    <a:pt x="9" y="45"/>
                    <a:pt x="9" y="44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6"/>
                    <a:pt x="10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2" y="30"/>
                  </a:cubicBezTo>
                  <a:cubicBezTo>
                    <a:pt x="22" y="30"/>
                    <a:pt x="23" y="31"/>
                    <a:pt x="23" y="31"/>
                  </a:cubicBezTo>
                  <a:close/>
                  <a:moveTo>
                    <a:pt x="31" y="49"/>
                  </a:moveTo>
                  <a:cubicBezTo>
                    <a:pt x="33" y="46"/>
                    <a:pt x="34" y="44"/>
                    <a:pt x="34" y="41"/>
                  </a:cubicBezTo>
                  <a:cubicBezTo>
                    <a:pt x="34" y="38"/>
                    <a:pt x="33" y="35"/>
                    <a:pt x="31" y="33"/>
                  </a:cubicBezTo>
                  <a:cubicBezTo>
                    <a:pt x="30" y="32"/>
                    <a:pt x="29" y="32"/>
                    <a:pt x="28" y="33"/>
                  </a:cubicBezTo>
                  <a:cubicBezTo>
                    <a:pt x="27" y="34"/>
                    <a:pt x="27" y="35"/>
                    <a:pt x="28" y="36"/>
                  </a:cubicBezTo>
                  <a:cubicBezTo>
                    <a:pt x="29" y="37"/>
                    <a:pt x="29" y="39"/>
                    <a:pt x="29" y="41"/>
                  </a:cubicBezTo>
                  <a:cubicBezTo>
                    <a:pt x="29" y="42"/>
                    <a:pt x="29" y="44"/>
                    <a:pt x="28" y="45"/>
                  </a:cubicBezTo>
                  <a:cubicBezTo>
                    <a:pt x="27" y="46"/>
                    <a:pt x="27" y="48"/>
                    <a:pt x="28" y="49"/>
                  </a:cubicBezTo>
                  <a:cubicBezTo>
                    <a:pt x="28" y="49"/>
                    <a:pt x="29" y="49"/>
                    <a:pt x="29" y="49"/>
                  </a:cubicBezTo>
                  <a:cubicBezTo>
                    <a:pt x="30" y="49"/>
                    <a:pt x="30" y="49"/>
                    <a:pt x="31" y="49"/>
                  </a:cubicBezTo>
                  <a:close/>
                  <a:moveTo>
                    <a:pt x="39" y="54"/>
                  </a:moveTo>
                  <a:cubicBezTo>
                    <a:pt x="42" y="50"/>
                    <a:pt x="43" y="45"/>
                    <a:pt x="43" y="41"/>
                  </a:cubicBezTo>
                  <a:cubicBezTo>
                    <a:pt x="43" y="36"/>
                    <a:pt x="42" y="31"/>
                    <a:pt x="39" y="28"/>
                  </a:cubicBezTo>
                  <a:cubicBezTo>
                    <a:pt x="38" y="27"/>
                    <a:pt x="36" y="27"/>
                    <a:pt x="35" y="27"/>
                  </a:cubicBezTo>
                  <a:cubicBezTo>
                    <a:pt x="34" y="28"/>
                    <a:pt x="34" y="30"/>
                    <a:pt x="35" y="31"/>
                  </a:cubicBezTo>
                  <a:cubicBezTo>
                    <a:pt x="37" y="33"/>
                    <a:pt x="39" y="37"/>
                    <a:pt x="39" y="41"/>
                  </a:cubicBezTo>
                  <a:cubicBezTo>
                    <a:pt x="39" y="44"/>
                    <a:pt x="37" y="48"/>
                    <a:pt x="35" y="51"/>
                  </a:cubicBezTo>
                  <a:cubicBezTo>
                    <a:pt x="34" y="52"/>
                    <a:pt x="34" y="53"/>
                    <a:pt x="35" y="54"/>
                  </a:cubicBezTo>
                  <a:cubicBezTo>
                    <a:pt x="36" y="54"/>
                    <a:pt x="36" y="55"/>
                    <a:pt x="37" y="55"/>
                  </a:cubicBezTo>
                  <a:cubicBezTo>
                    <a:pt x="37" y="55"/>
                    <a:pt x="38" y="54"/>
                    <a:pt x="39" y="54"/>
                  </a:cubicBezTo>
                  <a:close/>
                  <a:moveTo>
                    <a:pt x="36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49" y="17"/>
                    <a:pt x="49" y="1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4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6" name="Freeform 93"/>
            <p:cNvSpPr>
              <a:spLocks noEditPoints="1"/>
            </p:cNvSpPr>
            <p:nvPr/>
          </p:nvSpPr>
          <p:spPr bwMode="auto">
            <a:xfrm>
              <a:off x="17456135" y="6408431"/>
              <a:ext cx="309927" cy="362016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2147483646 w 55"/>
                <a:gd name="T5" fmla="*/ 2147483646 h 64"/>
                <a:gd name="T6" fmla="*/ 2147483646 w 55"/>
                <a:gd name="T7" fmla="*/ 2147483646 h 64"/>
                <a:gd name="T8" fmla="*/ 0 w 55"/>
                <a:gd name="T9" fmla="*/ 2147483646 h 64"/>
                <a:gd name="T10" fmla="*/ 0 w 55"/>
                <a:gd name="T11" fmla="*/ 2147483646 h 64"/>
                <a:gd name="T12" fmla="*/ 2147483646 w 55"/>
                <a:gd name="T13" fmla="*/ 0 h 64"/>
                <a:gd name="T14" fmla="*/ 2147483646 w 55"/>
                <a:gd name="T15" fmla="*/ 0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2147483646 w 55"/>
                <a:gd name="T35" fmla="*/ 2147483646 h 64"/>
                <a:gd name="T36" fmla="*/ 2147483646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2147483646 w 55"/>
                <a:gd name="T49" fmla="*/ 2147483646 h 64"/>
                <a:gd name="T50" fmla="*/ 2147483646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2147483646 w 55"/>
                <a:gd name="T57" fmla="*/ 2147483646 h 64"/>
                <a:gd name="T58" fmla="*/ 2147483646 w 55"/>
                <a:gd name="T59" fmla="*/ 2147483646 h 64"/>
                <a:gd name="T60" fmla="*/ 2147483646 w 55"/>
                <a:gd name="T61" fmla="*/ 2147483646 h 64"/>
                <a:gd name="T62" fmla="*/ 2147483646 w 55"/>
                <a:gd name="T63" fmla="*/ 2147483646 h 64"/>
                <a:gd name="T64" fmla="*/ 2147483646 w 55"/>
                <a:gd name="T65" fmla="*/ 2147483646 h 64"/>
                <a:gd name="T66" fmla="*/ 2147483646 w 55"/>
                <a:gd name="T67" fmla="*/ 2147483646 h 64"/>
                <a:gd name="T68" fmla="*/ 2147483646 w 55"/>
                <a:gd name="T69" fmla="*/ 2147483646 h 64"/>
                <a:gd name="T70" fmla="*/ 2147483646 w 55"/>
                <a:gd name="T71" fmla="*/ 2147483646 h 64"/>
                <a:gd name="T72" fmla="*/ 2147483646 w 55"/>
                <a:gd name="T73" fmla="*/ 2147483646 h 64"/>
                <a:gd name="T74" fmla="*/ 2147483646 w 55"/>
                <a:gd name="T75" fmla="*/ 2147483646 h 64"/>
                <a:gd name="T76" fmla="*/ 2147483646 w 55"/>
                <a:gd name="T77" fmla="*/ 2147483646 h 64"/>
                <a:gd name="T78" fmla="*/ 2147483646 w 55"/>
                <a:gd name="T79" fmla="*/ 2147483646 h 64"/>
                <a:gd name="T80" fmla="*/ 2147483646 w 55"/>
                <a:gd name="T81" fmla="*/ 2147483646 h 64"/>
                <a:gd name="T82" fmla="*/ 2147483646 w 55"/>
                <a:gd name="T83" fmla="*/ 2147483646 h 64"/>
                <a:gd name="T84" fmla="*/ 2147483646 w 55"/>
                <a:gd name="T85" fmla="*/ 2147483646 h 64"/>
                <a:gd name="T86" fmla="*/ 2147483646 w 55"/>
                <a:gd name="T87" fmla="*/ 2147483646 h 64"/>
                <a:gd name="T88" fmla="*/ 2147483646 w 55"/>
                <a:gd name="T89" fmla="*/ 2147483646 h 64"/>
                <a:gd name="T90" fmla="*/ 2147483646 w 55"/>
                <a:gd name="T91" fmla="*/ 2147483646 h 64"/>
                <a:gd name="T92" fmla="*/ 2147483646 w 55"/>
                <a:gd name="T93" fmla="*/ 2147483646 h 64"/>
                <a:gd name="T94" fmla="*/ 2147483646 w 55"/>
                <a:gd name="T95" fmla="*/ 2147483646 h 64"/>
                <a:gd name="T96" fmla="*/ 2147483646 w 55"/>
                <a:gd name="T97" fmla="*/ 2147483646 h 64"/>
                <a:gd name="T98" fmla="*/ 2147483646 w 55"/>
                <a:gd name="T99" fmla="*/ 2147483646 h 64"/>
                <a:gd name="T100" fmla="*/ 2147483646 w 55"/>
                <a:gd name="T101" fmla="*/ 2147483646 h 64"/>
                <a:gd name="T102" fmla="*/ 2147483646 w 55"/>
                <a:gd name="T103" fmla="*/ 2147483646 h 6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5" h="64">
                  <a:moveTo>
                    <a:pt x="55" y="19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3" y="64"/>
                    <a:pt x="51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2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0" y="1"/>
                    <a:pt x="41" y="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7"/>
                    <a:pt x="55" y="19"/>
                  </a:cubicBezTo>
                  <a:close/>
                  <a:moveTo>
                    <a:pt x="50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1"/>
                    <a:pt x="32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0" y="59"/>
                    <a:pt x="50" y="59"/>
                    <a:pt x="50" y="59"/>
                  </a:cubicBezTo>
                  <a:lnTo>
                    <a:pt x="50" y="22"/>
                  </a:lnTo>
                  <a:close/>
                  <a:moveTo>
                    <a:pt x="15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1" y="27"/>
                    <a:pt x="41" y="28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0" y="32"/>
                    <a:pt x="40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7"/>
                    <a:pt x="14" y="27"/>
                    <a:pt x="15" y="27"/>
                  </a:cubicBezTo>
                  <a:close/>
                  <a:moveTo>
                    <a:pt x="41" y="37"/>
                  </a:move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1"/>
                    <a:pt x="40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1"/>
                    <a:pt x="13" y="40"/>
                    <a:pt x="13" y="40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6"/>
                    <a:pt x="15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7"/>
                  </a:cubicBezTo>
                  <a:close/>
                  <a:moveTo>
                    <a:pt x="41" y="46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0" y="50"/>
                    <a:pt x="40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4" y="50"/>
                    <a:pt x="13" y="49"/>
                    <a:pt x="13" y="49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4" y="45"/>
                    <a:pt x="15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1" y="46"/>
                    <a:pt x="41" y="46"/>
                  </a:cubicBezTo>
                  <a:close/>
                  <a:moveTo>
                    <a:pt x="36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49" y="17"/>
                    <a:pt x="49" y="1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4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7" name="Freeform 94"/>
            <p:cNvSpPr>
              <a:spLocks noEditPoints="1"/>
            </p:cNvSpPr>
            <p:nvPr/>
          </p:nvSpPr>
          <p:spPr bwMode="auto">
            <a:xfrm>
              <a:off x="18268714" y="6408431"/>
              <a:ext cx="309927" cy="362016"/>
            </a:xfrm>
            <a:custGeom>
              <a:avLst/>
              <a:gdLst>
                <a:gd name="T0" fmla="*/ 2147483646 w 55"/>
                <a:gd name="T1" fmla="*/ 2147483646 h 64"/>
                <a:gd name="T2" fmla="*/ 2147483646 w 55"/>
                <a:gd name="T3" fmla="*/ 2147483646 h 64"/>
                <a:gd name="T4" fmla="*/ 2147483646 w 55"/>
                <a:gd name="T5" fmla="*/ 2147483646 h 64"/>
                <a:gd name="T6" fmla="*/ 2147483646 w 55"/>
                <a:gd name="T7" fmla="*/ 2147483646 h 64"/>
                <a:gd name="T8" fmla="*/ 0 w 55"/>
                <a:gd name="T9" fmla="*/ 2147483646 h 64"/>
                <a:gd name="T10" fmla="*/ 0 w 55"/>
                <a:gd name="T11" fmla="*/ 2147483646 h 64"/>
                <a:gd name="T12" fmla="*/ 2147483646 w 55"/>
                <a:gd name="T13" fmla="*/ 0 h 64"/>
                <a:gd name="T14" fmla="*/ 2147483646 w 55"/>
                <a:gd name="T15" fmla="*/ 0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2147483646 w 55"/>
                <a:gd name="T35" fmla="*/ 2147483646 h 64"/>
                <a:gd name="T36" fmla="*/ 2147483646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2147483646 w 55"/>
                <a:gd name="T49" fmla="*/ 2147483646 h 64"/>
                <a:gd name="T50" fmla="*/ 2147483646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2147483646 w 55"/>
                <a:gd name="T57" fmla="*/ 2147483646 h 64"/>
                <a:gd name="T58" fmla="*/ 2147483646 w 55"/>
                <a:gd name="T59" fmla="*/ 2147483646 h 64"/>
                <a:gd name="T60" fmla="*/ 2147483646 w 55"/>
                <a:gd name="T61" fmla="*/ 2147483646 h 64"/>
                <a:gd name="T62" fmla="*/ 2147483646 w 55"/>
                <a:gd name="T63" fmla="*/ 2147483646 h 64"/>
                <a:gd name="T64" fmla="*/ 2147483646 w 55"/>
                <a:gd name="T65" fmla="*/ 2147483646 h 64"/>
                <a:gd name="T66" fmla="*/ 2147483646 w 55"/>
                <a:gd name="T67" fmla="*/ 2147483646 h 64"/>
                <a:gd name="T68" fmla="*/ 2147483646 w 55"/>
                <a:gd name="T69" fmla="*/ 2147483646 h 64"/>
                <a:gd name="T70" fmla="*/ 2147483646 w 55"/>
                <a:gd name="T71" fmla="*/ 2147483646 h 64"/>
                <a:gd name="T72" fmla="*/ 2147483646 w 55"/>
                <a:gd name="T73" fmla="*/ 2147483646 h 64"/>
                <a:gd name="T74" fmla="*/ 2147483646 w 55"/>
                <a:gd name="T75" fmla="*/ 2147483646 h 64"/>
                <a:gd name="T76" fmla="*/ 2147483646 w 55"/>
                <a:gd name="T77" fmla="*/ 2147483646 h 64"/>
                <a:gd name="T78" fmla="*/ 2147483646 w 55"/>
                <a:gd name="T79" fmla="*/ 2147483646 h 64"/>
                <a:gd name="T80" fmla="*/ 2147483646 w 55"/>
                <a:gd name="T81" fmla="*/ 2147483646 h 64"/>
                <a:gd name="T82" fmla="*/ 2147483646 w 55"/>
                <a:gd name="T83" fmla="*/ 2147483646 h 64"/>
                <a:gd name="T84" fmla="*/ 2147483646 w 55"/>
                <a:gd name="T85" fmla="*/ 2147483646 h 64"/>
                <a:gd name="T86" fmla="*/ 2147483646 w 55"/>
                <a:gd name="T87" fmla="*/ 2147483646 h 64"/>
                <a:gd name="T88" fmla="*/ 2147483646 w 55"/>
                <a:gd name="T89" fmla="*/ 2147483646 h 64"/>
                <a:gd name="T90" fmla="*/ 2147483646 w 55"/>
                <a:gd name="T91" fmla="*/ 2147483646 h 64"/>
                <a:gd name="T92" fmla="*/ 2147483646 w 55"/>
                <a:gd name="T93" fmla="*/ 2147483646 h 64"/>
                <a:gd name="T94" fmla="*/ 2147483646 w 55"/>
                <a:gd name="T95" fmla="*/ 2147483646 h 64"/>
                <a:gd name="T96" fmla="*/ 2147483646 w 55"/>
                <a:gd name="T97" fmla="*/ 2147483646 h 64"/>
                <a:gd name="T98" fmla="*/ 2147483646 w 55"/>
                <a:gd name="T99" fmla="*/ 2147483646 h 64"/>
                <a:gd name="T100" fmla="*/ 2147483646 w 55"/>
                <a:gd name="T101" fmla="*/ 2147483646 h 64"/>
                <a:gd name="T102" fmla="*/ 2147483646 w 55"/>
                <a:gd name="T103" fmla="*/ 2147483646 h 64"/>
                <a:gd name="T104" fmla="*/ 2147483646 w 55"/>
                <a:gd name="T105" fmla="*/ 2147483646 h 64"/>
                <a:gd name="T106" fmla="*/ 2147483646 w 55"/>
                <a:gd name="T107" fmla="*/ 2147483646 h 64"/>
                <a:gd name="T108" fmla="*/ 2147483646 w 55"/>
                <a:gd name="T109" fmla="*/ 2147483646 h 64"/>
                <a:gd name="T110" fmla="*/ 2147483646 w 55"/>
                <a:gd name="T111" fmla="*/ 2147483646 h 64"/>
                <a:gd name="T112" fmla="*/ 2147483646 w 55"/>
                <a:gd name="T113" fmla="*/ 2147483646 h 64"/>
                <a:gd name="T114" fmla="*/ 2147483646 w 55"/>
                <a:gd name="T115" fmla="*/ 2147483646 h 64"/>
                <a:gd name="T116" fmla="*/ 2147483646 w 55"/>
                <a:gd name="T117" fmla="*/ 2147483646 h 64"/>
                <a:gd name="T118" fmla="*/ 2147483646 w 55"/>
                <a:gd name="T119" fmla="*/ 2147483646 h 64"/>
                <a:gd name="T120" fmla="*/ 2147483646 w 55"/>
                <a:gd name="T121" fmla="*/ 2147483646 h 64"/>
                <a:gd name="T122" fmla="*/ 2147483646 w 55"/>
                <a:gd name="T123" fmla="*/ 2147483646 h 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5" h="64">
                  <a:moveTo>
                    <a:pt x="55" y="19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2"/>
                    <a:pt x="53" y="64"/>
                    <a:pt x="51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4"/>
                    <a:pt x="0" y="62"/>
                    <a:pt x="0" y="6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0" y="1"/>
                    <a:pt x="41" y="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5" y="17"/>
                    <a:pt x="55" y="19"/>
                  </a:cubicBezTo>
                  <a:close/>
                  <a:moveTo>
                    <a:pt x="50" y="22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3" y="22"/>
                    <a:pt x="32" y="21"/>
                    <a:pt x="32" y="1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0" y="59"/>
                    <a:pt x="50" y="59"/>
                    <a:pt x="50" y="59"/>
                  </a:cubicBezTo>
                  <a:lnTo>
                    <a:pt x="50" y="22"/>
                  </a:lnTo>
                  <a:close/>
                  <a:moveTo>
                    <a:pt x="8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6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8" y="37"/>
                    <a:pt x="28" y="3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5" y="48"/>
                    <a:pt x="35" y="48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7"/>
                    <a:pt x="20" y="48"/>
                    <a:pt x="20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7"/>
                    <a:pt x="19" y="46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31"/>
                  </a:lnTo>
                  <a:close/>
                  <a:moveTo>
                    <a:pt x="36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49" y="17"/>
                    <a:pt x="49" y="1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4"/>
                  </a:cubicBezTo>
                  <a:lnTo>
                    <a:pt x="36" y="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8" name="Freeform 95"/>
            <p:cNvSpPr>
              <a:spLocks/>
            </p:cNvSpPr>
            <p:nvPr/>
          </p:nvSpPr>
          <p:spPr bwMode="auto">
            <a:xfrm>
              <a:off x="19081293" y="6457916"/>
              <a:ext cx="281276" cy="283881"/>
            </a:xfrm>
            <a:custGeom>
              <a:avLst/>
              <a:gdLst>
                <a:gd name="T0" fmla="*/ 2147483646 w 50"/>
                <a:gd name="T1" fmla="*/ 2147483646 h 50"/>
                <a:gd name="T2" fmla="*/ 2147483646 w 50"/>
                <a:gd name="T3" fmla="*/ 2147483646 h 50"/>
                <a:gd name="T4" fmla="*/ 2147483646 w 50"/>
                <a:gd name="T5" fmla="*/ 2147483646 h 50"/>
                <a:gd name="T6" fmla="*/ 2147483646 w 50"/>
                <a:gd name="T7" fmla="*/ 2147483646 h 50"/>
                <a:gd name="T8" fmla="*/ 2147483646 w 50"/>
                <a:gd name="T9" fmla="*/ 2147483646 h 50"/>
                <a:gd name="T10" fmla="*/ 2147483646 w 50"/>
                <a:gd name="T11" fmla="*/ 2147483646 h 50"/>
                <a:gd name="T12" fmla="*/ 2147483646 w 50"/>
                <a:gd name="T13" fmla="*/ 2147483646 h 50"/>
                <a:gd name="T14" fmla="*/ 2147483646 w 50"/>
                <a:gd name="T15" fmla="*/ 2147483646 h 50"/>
                <a:gd name="T16" fmla="*/ 2147483646 w 50"/>
                <a:gd name="T17" fmla="*/ 2147483646 h 50"/>
                <a:gd name="T18" fmla="*/ 0 w 50"/>
                <a:gd name="T19" fmla="*/ 2147483646 h 50"/>
                <a:gd name="T20" fmla="*/ 0 w 50"/>
                <a:gd name="T21" fmla="*/ 2147483646 h 50"/>
                <a:gd name="T22" fmla="*/ 2147483646 w 50"/>
                <a:gd name="T23" fmla="*/ 0 h 50"/>
                <a:gd name="T24" fmla="*/ 2147483646 w 50"/>
                <a:gd name="T25" fmla="*/ 0 h 50"/>
                <a:gd name="T26" fmla="*/ 2147483646 w 50"/>
                <a:gd name="T27" fmla="*/ 2147483646 h 50"/>
                <a:gd name="T28" fmla="*/ 2147483646 w 50"/>
                <a:gd name="T29" fmla="*/ 2147483646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50">
                  <a:moveTo>
                    <a:pt x="49" y="4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50"/>
                  </a:cubicBezTo>
                  <a:cubicBezTo>
                    <a:pt x="30" y="50"/>
                    <a:pt x="30" y="50"/>
                    <a:pt x="29" y="50"/>
                  </a:cubicBezTo>
                  <a:cubicBezTo>
                    <a:pt x="29" y="50"/>
                    <a:pt x="28" y="50"/>
                    <a:pt x="28" y="4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0"/>
                    <a:pt x="18" y="39"/>
                    <a:pt x="18" y="3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50" y="1"/>
                  </a:cubicBezTo>
                  <a:cubicBezTo>
                    <a:pt x="50" y="2"/>
                    <a:pt x="50" y="3"/>
                    <a:pt x="49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79" name="Freeform 96"/>
            <p:cNvSpPr>
              <a:spLocks noEditPoints="1"/>
            </p:cNvSpPr>
            <p:nvPr/>
          </p:nvSpPr>
          <p:spPr bwMode="auto">
            <a:xfrm>
              <a:off x="19904288" y="6431871"/>
              <a:ext cx="348991" cy="309926"/>
            </a:xfrm>
            <a:custGeom>
              <a:avLst/>
              <a:gdLst>
                <a:gd name="T0" fmla="*/ 2147483646 w 62"/>
                <a:gd name="T1" fmla="*/ 2147483646 h 55"/>
                <a:gd name="T2" fmla="*/ 2147483646 w 62"/>
                <a:gd name="T3" fmla="*/ 2147483646 h 55"/>
                <a:gd name="T4" fmla="*/ 2147483646 w 62"/>
                <a:gd name="T5" fmla="*/ 2147483646 h 55"/>
                <a:gd name="T6" fmla="*/ 2147483646 w 62"/>
                <a:gd name="T7" fmla="*/ 2147483646 h 55"/>
                <a:gd name="T8" fmla="*/ 2147483646 w 62"/>
                <a:gd name="T9" fmla="*/ 2147483646 h 55"/>
                <a:gd name="T10" fmla="*/ 2147483646 w 62"/>
                <a:gd name="T11" fmla="*/ 2147483646 h 55"/>
                <a:gd name="T12" fmla="*/ 0 w 62"/>
                <a:gd name="T13" fmla="*/ 2147483646 h 55"/>
                <a:gd name="T14" fmla="*/ 2147483646 w 62"/>
                <a:gd name="T15" fmla="*/ 0 h 55"/>
                <a:gd name="T16" fmla="*/ 2147483646 w 62"/>
                <a:gd name="T17" fmla="*/ 2147483646 h 55"/>
                <a:gd name="T18" fmla="*/ 2147483646 w 62"/>
                <a:gd name="T19" fmla="*/ 2147483646 h 55"/>
                <a:gd name="T20" fmla="*/ 2147483646 w 62"/>
                <a:gd name="T21" fmla="*/ 2147483646 h 55"/>
                <a:gd name="T22" fmla="*/ 2147483646 w 62"/>
                <a:gd name="T23" fmla="*/ 2147483646 h 55"/>
                <a:gd name="T24" fmla="*/ 2147483646 w 62"/>
                <a:gd name="T25" fmla="*/ 2147483646 h 55"/>
                <a:gd name="T26" fmla="*/ 2147483646 w 62"/>
                <a:gd name="T27" fmla="*/ 2147483646 h 55"/>
                <a:gd name="T28" fmla="*/ 2147483646 w 62"/>
                <a:gd name="T29" fmla="*/ 2147483646 h 55"/>
                <a:gd name="T30" fmla="*/ 2147483646 w 62"/>
                <a:gd name="T31" fmla="*/ 2147483646 h 55"/>
                <a:gd name="T32" fmla="*/ 2147483646 w 62"/>
                <a:gd name="T33" fmla="*/ 2147483646 h 55"/>
                <a:gd name="T34" fmla="*/ 2147483646 w 62"/>
                <a:gd name="T35" fmla="*/ 2147483646 h 55"/>
                <a:gd name="T36" fmla="*/ 2147483646 w 62"/>
                <a:gd name="T37" fmla="*/ 2147483646 h 55"/>
                <a:gd name="T38" fmla="*/ 2147483646 w 62"/>
                <a:gd name="T39" fmla="*/ 2147483646 h 55"/>
                <a:gd name="T40" fmla="*/ 2147483646 w 62"/>
                <a:gd name="T41" fmla="*/ 2147483646 h 55"/>
                <a:gd name="T42" fmla="*/ 2147483646 w 62"/>
                <a:gd name="T43" fmla="*/ 2147483646 h 55"/>
                <a:gd name="T44" fmla="*/ 2147483646 w 62"/>
                <a:gd name="T45" fmla="*/ 2147483646 h 55"/>
                <a:gd name="T46" fmla="*/ 2147483646 w 62"/>
                <a:gd name="T47" fmla="*/ 2147483646 h 55"/>
                <a:gd name="T48" fmla="*/ 2147483646 w 62"/>
                <a:gd name="T49" fmla="*/ 2147483646 h 55"/>
                <a:gd name="T50" fmla="*/ 2147483646 w 62"/>
                <a:gd name="T51" fmla="*/ 2147483646 h 55"/>
                <a:gd name="T52" fmla="*/ 2147483646 w 62"/>
                <a:gd name="T53" fmla="*/ 2147483646 h 55"/>
                <a:gd name="T54" fmla="*/ 2147483646 w 62"/>
                <a:gd name="T55" fmla="*/ 2147483646 h 55"/>
                <a:gd name="T56" fmla="*/ 2147483646 w 62"/>
                <a:gd name="T57" fmla="*/ 2147483646 h 55"/>
                <a:gd name="T58" fmla="*/ 2147483646 w 62"/>
                <a:gd name="T59" fmla="*/ 2147483646 h 55"/>
                <a:gd name="T60" fmla="*/ 2147483646 w 62"/>
                <a:gd name="T61" fmla="*/ 2147483646 h 55"/>
                <a:gd name="T62" fmla="*/ 2147483646 w 62"/>
                <a:gd name="T63" fmla="*/ 2147483646 h 55"/>
                <a:gd name="T64" fmla="*/ 2147483646 w 62"/>
                <a:gd name="T65" fmla="*/ 2147483646 h 55"/>
                <a:gd name="T66" fmla="*/ 2147483646 w 62"/>
                <a:gd name="T67" fmla="*/ 2147483646 h 55"/>
                <a:gd name="T68" fmla="*/ 2147483646 w 62"/>
                <a:gd name="T69" fmla="*/ 2147483646 h 55"/>
                <a:gd name="T70" fmla="*/ 2147483646 w 62"/>
                <a:gd name="T71" fmla="*/ 2147483646 h 55"/>
                <a:gd name="T72" fmla="*/ 2147483646 w 62"/>
                <a:gd name="T73" fmla="*/ 2147483646 h 55"/>
                <a:gd name="T74" fmla="*/ 2147483646 w 62"/>
                <a:gd name="T75" fmla="*/ 2147483646 h 55"/>
                <a:gd name="T76" fmla="*/ 2147483646 w 62"/>
                <a:gd name="T77" fmla="*/ 2147483646 h 55"/>
                <a:gd name="T78" fmla="*/ 2147483646 w 62"/>
                <a:gd name="T79" fmla="*/ 2147483646 h 55"/>
                <a:gd name="T80" fmla="*/ 2147483646 w 62"/>
                <a:gd name="T81" fmla="*/ 2147483646 h 55"/>
                <a:gd name="T82" fmla="*/ 2147483646 w 62"/>
                <a:gd name="T83" fmla="*/ 2147483646 h 55"/>
                <a:gd name="T84" fmla="*/ 2147483646 w 62"/>
                <a:gd name="T85" fmla="*/ 2147483646 h 55"/>
                <a:gd name="T86" fmla="*/ 2147483646 w 62"/>
                <a:gd name="T87" fmla="*/ 2147483646 h 55"/>
                <a:gd name="T88" fmla="*/ 2147483646 w 62"/>
                <a:gd name="T89" fmla="*/ 2147483646 h 55"/>
                <a:gd name="T90" fmla="*/ 2147483646 w 62"/>
                <a:gd name="T91" fmla="*/ 2147483646 h 55"/>
                <a:gd name="T92" fmla="*/ 2147483646 w 62"/>
                <a:gd name="T93" fmla="*/ 2147483646 h 55"/>
                <a:gd name="T94" fmla="*/ 2147483646 w 62"/>
                <a:gd name="T95" fmla="*/ 2147483646 h 55"/>
                <a:gd name="T96" fmla="*/ 2147483646 w 62"/>
                <a:gd name="T97" fmla="*/ 2147483646 h 55"/>
                <a:gd name="T98" fmla="*/ 2147483646 w 62"/>
                <a:gd name="T99" fmla="*/ 2147483646 h 55"/>
                <a:gd name="T100" fmla="*/ 2147483646 w 62"/>
                <a:gd name="T101" fmla="*/ 2147483646 h 55"/>
                <a:gd name="T102" fmla="*/ 2147483646 w 62"/>
                <a:gd name="T103" fmla="*/ 2147483646 h 55"/>
                <a:gd name="T104" fmla="*/ 2147483646 w 62"/>
                <a:gd name="T105" fmla="*/ 2147483646 h 55"/>
                <a:gd name="T106" fmla="*/ 2147483646 w 62"/>
                <a:gd name="T107" fmla="*/ 2147483646 h 55"/>
                <a:gd name="T108" fmla="*/ 2147483646 w 62"/>
                <a:gd name="T109" fmla="*/ 2147483646 h 55"/>
                <a:gd name="T110" fmla="*/ 2147483646 w 62"/>
                <a:gd name="T111" fmla="*/ 2147483646 h 55"/>
                <a:gd name="T112" fmla="*/ 2147483646 w 62"/>
                <a:gd name="T113" fmla="*/ 2147483646 h 55"/>
                <a:gd name="T114" fmla="*/ 2147483646 w 62"/>
                <a:gd name="T115" fmla="*/ 2147483646 h 55"/>
                <a:gd name="T116" fmla="*/ 2147483646 w 62"/>
                <a:gd name="T117" fmla="*/ 2147483646 h 55"/>
                <a:gd name="T118" fmla="*/ 2147483646 w 62"/>
                <a:gd name="T119" fmla="*/ 2147483646 h 55"/>
                <a:gd name="T120" fmla="*/ 2147483646 w 62"/>
                <a:gd name="T121" fmla="*/ 2147483646 h 5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2" h="55">
                  <a:moveTo>
                    <a:pt x="7" y="9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6" y="55"/>
                    <a:pt x="6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2" y="54"/>
                    <a:pt x="2" y="5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6"/>
                    <a:pt x="8" y="8"/>
                    <a:pt x="7" y="9"/>
                  </a:cubicBezTo>
                  <a:close/>
                  <a:moveTo>
                    <a:pt x="62" y="34"/>
                  </a:moveTo>
                  <a:cubicBezTo>
                    <a:pt x="62" y="35"/>
                    <a:pt x="61" y="36"/>
                    <a:pt x="60" y="36"/>
                  </a:cubicBezTo>
                  <a:cubicBezTo>
                    <a:pt x="60" y="36"/>
                    <a:pt x="60" y="36"/>
                    <a:pt x="60" y="37"/>
                  </a:cubicBezTo>
                  <a:cubicBezTo>
                    <a:pt x="58" y="38"/>
                    <a:pt x="52" y="41"/>
                    <a:pt x="47" y="41"/>
                  </a:cubicBezTo>
                  <a:cubicBezTo>
                    <a:pt x="45" y="41"/>
                    <a:pt x="43" y="40"/>
                    <a:pt x="41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6" y="37"/>
                    <a:pt x="34" y="36"/>
                    <a:pt x="29" y="36"/>
                  </a:cubicBezTo>
                  <a:cubicBezTo>
                    <a:pt x="24" y="36"/>
                    <a:pt x="17" y="38"/>
                    <a:pt x="13" y="41"/>
                  </a:cubicBezTo>
                  <a:cubicBezTo>
                    <a:pt x="12" y="41"/>
                    <a:pt x="12" y="41"/>
                    <a:pt x="11" y="41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1"/>
                    <a:pt x="9" y="40"/>
                    <a:pt x="9" y="39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0" y="11"/>
                    <a:pt x="10" y="11"/>
                  </a:cubicBezTo>
                  <a:cubicBezTo>
                    <a:pt x="13" y="9"/>
                    <a:pt x="21" y="5"/>
                    <a:pt x="28" y="5"/>
                  </a:cubicBezTo>
                  <a:cubicBezTo>
                    <a:pt x="34" y="5"/>
                    <a:pt x="39" y="7"/>
                    <a:pt x="43" y="9"/>
                  </a:cubicBezTo>
                  <a:cubicBezTo>
                    <a:pt x="44" y="9"/>
                    <a:pt x="45" y="10"/>
                    <a:pt x="46" y="10"/>
                  </a:cubicBezTo>
                  <a:cubicBezTo>
                    <a:pt x="50" y="10"/>
                    <a:pt x="55" y="7"/>
                    <a:pt x="57" y="6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9" y="5"/>
                    <a:pt x="60" y="5"/>
                    <a:pt x="61" y="5"/>
                  </a:cubicBezTo>
                  <a:cubicBezTo>
                    <a:pt x="61" y="5"/>
                    <a:pt x="62" y="6"/>
                    <a:pt x="62" y="7"/>
                  </a:cubicBezTo>
                  <a:lnTo>
                    <a:pt x="62" y="34"/>
                  </a:lnTo>
                  <a:close/>
                  <a:moveTo>
                    <a:pt x="27" y="9"/>
                  </a:moveTo>
                  <a:cubicBezTo>
                    <a:pt x="23" y="10"/>
                    <a:pt x="18" y="12"/>
                    <a:pt x="14" y="1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8" y="18"/>
                    <a:pt x="23" y="17"/>
                    <a:pt x="27" y="16"/>
                  </a:cubicBezTo>
                  <a:lnTo>
                    <a:pt x="27" y="9"/>
                  </a:lnTo>
                  <a:close/>
                  <a:moveTo>
                    <a:pt x="27" y="24"/>
                  </a:moveTo>
                  <a:cubicBezTo>
                    <a:pt x="23" y="25"/>
                    <a:pt x="18" y="27"/>
                    <a:pt x="14" y="29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8" y="33"/>
                    <a:pt x="23" y="32"/>
                    <a:pt x="27" y="31"/>
                  </a:cubicBezTo>
                  <a:lnTo>
                    <a:pt x="27" y="24"/>
                  </a:lnTo>
                  <a:close/>
                  <a:moveTo>
                    <a:pt x="57" y="26"/>
                  </a:moveTo>
                  <a:cubicBezTo>
                    <a:pt x="54" y="28"/>
                    <a:pt x="48" y="30"/>
                    <a:pt x="43" y="2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2" y="20"/>
                  </a:cubicBezTo>
                  <a:cubicBezTo>
                    <a:pt x="38" y="18"/>
                    <a:pt x="35" y="16"/>
                    <a:pt x="29" y="16"/>
                  </a:cubicBezTo>
                  <a:cubicBezTo>
                    <a:pt x="29" y="16"/>
                    <a:pt x="28" y="16"/>
                    <a:pt x="27" y="16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4" y="24"/>
                    <a:pt x="38" y="26"/>
                    <a:pt x="42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5" y="36"/>
                    <a:pt x="47" y="36"/>
                  </a:cubicBezTo>
                  <a:cubicBezTo>
                    <a:pt x="51" y="36"/>
                    <a:pt x="55" y="34"/>
                    <a:pt x="57" y="33"/>
                  </a:cubicBezTo>
                  <a:lnTo>
                    <a:pt x="57" y="26"/>
                  </a:lnTo>
                  <a:close/>
                  <a:moveTo>
                    <a:pt x="57" y="11"/>
                  </a:moveTo>
                  <a:cubicBezTo>
                    <a:pt x="54" y="12"/>
                    <a:pt x="50" y="14"/>
                    <a:pt x="46" y="14"/>
                  </a:cubicBezTo>
                  <a:cubicBezTo>
                    <a:pt x="45" y="14"/>
                    <a:pt x="44" y="14"/>
                    <a:pt x="43" y="14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8" y="22"/>
                    <a:pt x="54" y="19"/>
                    <a:pt x="57" y="18"/>
                  </a:cubicBezTo>
                  <a:lnTo>
                    <a:pt x="57" y="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0" name="Freeform 97"/>
            <p:cNvSpPr>
              <a:spLocks noEditPoints="1"/>
            </p:cNvSpPr>
            <p:nvPr/>
          </p:nvSpPr>
          <p:spPr bwMode="auto">
            <a:xfrm>
              <a:off x="20703845" y="6431871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2147483646 w 55"/>
                <a:gd name="T7" fmla="*/ 2147483646 h 55"/>
                <a:gd name="T8" fmla="*/ 0 w 55"/>
                <a:gd name="T9" fmla="*/ 2147483646 h 55"/>
                <a:gd name="T10" fmla="*/ 0 w 55"/>
                <a:gd name="T11" fmla="*/ 2147483646 h 55"/>
                <a:gd name="T12" fmla="*/ 2147483646 w 55"/>
                <a:gd name="T13" fmla="*/ 0 h 55"/>
                <a:gd name="T14" fmla="*/ 2147483646 w 55"/>
                <a:gd name="T15" fmla="*/ 0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" h="55">
                  <a:moveTo>
                    <a:pt x="55" y="10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55" y="50"/>
                    <a:pt x="50" y="55"/>
                    <a:pt x="44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close/>
                  <a:moveTo>
                    <a:pt x="17" y="20"/>
                  </a:moveTo>
                  <a:cubicBezTo>
                    <a:pt x="13" y="20"/>
                    <a:pt x="10" y="23"/>
                    <a:pt x="10" y="28"/>
                  </a:cubicBezTo>
                  <a:cubicBezTo>
                    <a:pt x="10" y="32"/>
                    <a:pt x="13" y="35"/>
                    <a:pt x="17" y="35"/>
                  </a:cubicBezTo>
                  <a:cubicBezTo>
                    <a:pt x="21" y="35"/>
                    <a:pt x="25" y="32"/>
                    <a:pt x="25" y="28"/>
                  </a:cubicBezTo>
                  <a:cubicBezTo>
                    <a:pt x="25" y="23"/>
                    <a:pt x="21" y="20"/>
                    <a:pt x="17" y="20"/>
                  </a:cubicBezTo>
                  <a:close/>
                  <a:moveTo>
                    <a:pt x="37" y="20"/>
                  </a:moveTo>
                  <a:cubicBezTo>
                    <a:pt x="33" y="20"/>
                    <a:pt x="30" y="23"/>
                    <a:pt x="30" y="28"/>
                  </a:cubicBezTo>
                  <a:cubicBezTo>
                    <a:pt x="30" y="32"/>
                    <a:pt x="33" y="35"/>
                    <a:pt x="37" y="35"/>
                  </a:cubicBezTo>
                  <a:cubicBezTo>
                    <a:pt x="41" y="35"/>
                    <a:pt x="45" y="32"/>
                    <a:pt x="45" y="28"/>
                  </a:cubicBezTo>
                  <a:cubicBezTo>
                    <a:pt x="45" y="23"/>
                    <a:pt x="41" y="20"/>
                    <a:pt x="37" y="2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1" name="Freeform 98"/>
            <p:cNvSpPr>
              <a:spLocks noEditPoints="1"/>
            </p:cNvSpPr>
            <p:nvPr/>
          </p:nvSpPr>
          <p:spPr bwMode="auto">
            <a:xfrm>
              <a:off x="21516424" y="6431871"/>
              <a:ext cx="377639" cy="281278"/>
            </a:xfrm>
            <a:custGeom>
              <a:avLst/>
              <a:gdLst>
                <a:gd name="T0" fmla="*/ 2147483646 w 67"/>
                <a:gd name="T1" fmla="*/ 2147483646 h 50"/>
                <a:gd name="T2" fmla="*/ 2147483646 w 67"/>
                <a:gd name="T3" fmla="*/ 2147483646 h 50"/>
                <a:gd name="T4" fmla="*/ 2147483646 w 67"/>
                <a:gd name="T5" fmla="*/ 2147483646 h 50"/>
                <a:gd name="T6" fmla="*/ 0 w 67"/>
                <a:gd name="T7" fmla="*/ 2147483646 h 50"/>
                <a:gd name="T8" fmla="*/ 0 w 67"/>
                <a:gd name="T9" fmla="*/ 2147483646 h 50"/>
                <a:gd name="T10" fmla="*/ 0 w 67"/>
                <a:gd name="T11" fmla="*/ 2147483646 h 50"/>
                <a:gd name="T12" fmla="*/ 0 w 67"/>
                <a:gd name="T13" fmla="*/ 2147483646 h 50"/>
                <a:gd name="T14" fmla="*/ 2147483646 w 67"/>
                <a:gd name="T15" fmla="*/ 0 h 50"/>
                <a:gd name="T16" fmla="*/ 2147483646 w 67"/>
                <a:gd name="T17" fmla="*/ 0 h 50"/>
                <a:gd name="T18" fmla="*/ 2147483646 w 67"/>
                <a:gd name="T19" fmla="*/ 2147483646 h 50"/>
                <a:gd name="T20" fmla="*/ 2147483646 w 67"/>
                <a:gd name="T21" fmla="*/ 2147483646 h 50"/>
                <a:gd name="T22" fmla="*/ 2147483646 w 67"/>
                <a:gd name="T23" fmla="*/ 2147483646 h 50"/>
                <a:gd name="T24" fmla="*/ 2147483646 w 67"/>
                <a:gd name="T25" fmla="*/ 2147483646 h 50"/>
                <a:gd name="T26" fmla="*/ 2147483646 w 67"/>
                <a:gd name="T27" fmla="*/ 2147483646 h 50"/>
                <a:gd name="T28" fmla="*/ 2147483646 w 67"/>
                <a:gd name="T29" fmla="*/ 2147483646 h 50"/>
                <a:gd name="T30" fmla="*/ 2147483646 w 67"/>
                <a:gd name="T31" fmla="*/ 2147483646 h 50"/>
                <a:gd name="T32" fmla="*/ 2147483646 w 67"/>
                <a:gd name="T33" fmla="*/ 2147483646 h 50"/>
                <a:gd name="T34" fmla="*/ 2147483646 w 67"/>
                <a:gd name="T35" fmla="*/ 2147483646 h 50"/>
                <a:gd name="T36" fmla="*/ 2147483646 w 67"/>
                <a:gd name="T37" fmla="*/ 2147483646 h 50"/>
                <a:gd name="T38" fmla="*/ 2147483646 w 67"/>
                <a:gd name="T39" fmla="*/ 2147483646 h 50"/>
                <a:gd name="T40" fmla="*/ 2147483646 w 67"/>
                <a:gd name="T41" fmla="*/ 2147483646 h 50"/>
                <a:gd name="T42" fmla="*/ 2147483646 w 67"/>
                <a:gd name="T43" fmla="*/ 2147483646 h 50"/>
                <a:gd name="T44" fmla="*/ 2147483646 w 67"/>
                <a:gd name="T45" fmla="*/ 2147483646 h 50"/>
                <a:gd name="T46" fmla="*/ 2147483646 w 67"/>
                <a:gd name="T47" fmla="*/ 2147483646 h 50"/>
                <a:gd name="T48" fmla="*/ 2147483646 w 67"/>
                <a:gd name="T49" fmla="*/ 2147483646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7" h="50">
                  <a:moveTo>
                    <a:pt x="55" y="23"/>
                  </a:moveTo>
                  <a:cubicBezTo>
                    <a:pt x="25" y="23"/>
                    <a:pt x="25" y="23"/>
                    <a:pt x="25" y="23"/>
                  </a:cubicBezTo>
                  <a:cubicBezTo>
                    <a:pt x="20" y="23"/>
                    <a:pt x="15" y="26"/>
                    <a:pt x="12" y="2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7" y="4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51" y="9"/>
                    <a:pt x="55" y="13"/>
                    <a:pt x="55" y="17"/>
                  </a:cubicBezTo>
                  <a:lnTo>
                    <a:pt x="55" y="23"/>
                  </a:lnTo>
                  <a:close/>
                  <a:moveTo>
                    <a:pt x="66" y="32"/>
                  </a:moveTo>
                  <a:cubicBezTo>
                    <a:pt x="54" y="46"/>
                    <a:pt x="54" y="46"/>
                    <a:pt x="54" y="46"/>
                  </a:cubicBezTo>
                  <a:cubicBezTo>
                    <a:pt x="52" y="48"/>
                    <a:pt x="47" y="50"/>
                    <a:pt x="44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2" y="50"/>
                    <a:pt x="2" y="48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2" y="28"/>
                    <a:pt x="2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5" y="28"/>
                    <a:pt x="67" y="28"/>
                    <a:pt x="67" y="30"/>
                  </a:cubicBezTo>
                  <a:cubicBezTo>
                    <a:pt x="67" y="30"/>
                    <a:pt x="66" y="31"/>
                    <a:pt x="66" y="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2" name="Freeform 99"/>
            <p:cNvSpPr>
              <a:spLocks noEditPoints="1"/>
            </p:cNvSpPr>
            <p:nvPr/>
          </p:nvSpPr>
          <p:spPr bwMode="auto">
            <a:xfrm>
              <a:off x="22266497" y="6408431"/>
              <a:ext cx="247420" cy="333366"/>
            </a:xfrm>
            <a:custGeom>
              <a:avLst/>
              <a:gdLst>
                <a:gd name="T0" fmla="*/ 2147483646 w 44"/>
                <a:gd name="T1" fmla="*/ 2147483646 h 59"/>
                <a:gd name="T2" fmla="*/ 2147483646 w 44"/>
                <a:gd name="T3" fmla="*/ 2147483646 h 59"/>
                <a:gd name="T4" fmla="*/ 2147483646 w 44"/>
                <a:gd name="T5" fmla="*/ 2147483646 h 59"/>
                <a:gd name="T6" fmla="*/ 2147483646 w 44"/>
                <a:gd name="T7" fmla="*/ 2147483646 h 59"/>
                <a:gd name="T8" fmla="*/ 2147483646 w 44"/>
                <a:gd name="T9" fmla="*/ 2147483646 h 59"/>
                <a:gd name="T10" fmla="*/ 2147483646 w 44"/>
                <a:gd name="T11" fmla="*/ 2147483646 h 59"/>
                <a:gd name="T12" fmla="*/ 0 w 44"/>
                <a:gd name="T13" fmla="*/ 2147483646 h 59"/>
                <a:gd name="T14" fmla="*/ 0 w 44"/>
                <a:gd name="T15" fmla="*/ 2147483646 h 59"/>
                <a:gd name="T16" fmla="*/ 2147483646 w 44"/>
                <a:gd name="T17" fmla="*/ 0 h 59"/>
                <a:gd name="T18" fmla="*/ 2147483646 w 44"/>
                <a:gd name="T19" fmla="*/ 0 h 59"/>
                <a:gd name="T20" fmla="*/ 2147483646 w 44"/>
                <a:gd name="T21" fmla="*/ 2147483646 h 59"/>
                <a:gd name="T22" fmla="*/ 2147483646 w 44"/>
                <a:gd name="T23" fmla="*/ 2147483646 h 59"/>
                <a:gd name="T24" fmla="*/ 2147483646 w 44"/>
                <a:gd name="T25" fmla="*/ 2147483646 h 59"/>
                <a:gd name="T26" fmla="*/ 2147483646 w 44"/>
                <a:gd name="T27" fmla="*/ 2147483646 h 59"/>
                <a:gd name="T28" fmla="*/ 2147483646 w 44"/>
                <a:gd name="T29" fmla="*/ 2147483646 h 59"/>
                <a:gd name="T30" fmla="*/ 2147483646 w 44"/>
                <a:gd name="T31" fmla="*/ 2147483646 h 59"/>
                <a:gd name="T32" fmla="*/ 2147483646 w 44"/>
                <a:gd name="T33" fmla="*/ 2147483646 h 59"/>
                <a:gd name="T34" fmla="*/ 2147483646 w 44"/>
                <a:gd name="T35" fmla="*/ 2147483646 h 59"/>
                <a:gd name="T36" fmla="*/ 2147483646 w 44"/>
                <a:gd name="T37" fmla="*/ 2147483646 h 59"/>
                <a:gd name="T38" fmla="*/ 2147483646 w 44"/>
                <a:gd name="T39" fmla="*/ 2147483646 h 59"/>
                <a:gd name="T40" fmla="*/ 2147483646 w 44"/>
                <a:gd name="T41" fmla="*/ 2147483646 h 59"/>
                <a:gd name="T42" fmla="*/ 2147483646 w 44"/>
                <a:gd name="T43" fmla="*/ 2147483646 h 59"/>
                <a:gd name="T44" fmla="*/ 2147483646 w 44"/>
                <a:gd name="T45" fmla="*/ 2147483646 h 59"/>
                <a:gd name="T46" fmla="*/ 2147483646 w 44"/>
                <a:gd name="T47" fmla="*/ 2147483646 h 59"/>
                <a:gd name="T48" fmla="*/ 2147483646 w 44"/>
                <a:gd name="T49" fmla="*/ 2147483646 h 59"/>
                <a:gd name="T50" fmla="*/ 2147483646 w 44"/>
                <a:gd name="T51" fmla="*/ 2147483646 h 59"/>
                <a:gd name="T52" fmla="*/ 2147483646 w 44"/>
                <a:gd name="T53" fmla="*/ 2147483646 h 59"/>
                <a:gd name="T54" fmla="*/ 2147483646 w 44"/>
                <a:gd name="T55" fmla="*/ 2147483646 h 59"/>
                <a:gd name="T56" fmla="*/ 2147483646 w 44"/>
                <a:gd name="T57" fmla="*/ 2147483646 h 59"/>
                <a:gd name="T58" fmla="*/ 2147483646 w 44"/>
                <a:gd name="T59" fmla="*/ 2147483646 h 59"/>
                <a:gd name="T60" fmla="*/ 2147483646 w 44"/>
                <a:gd name="T61" fmla="*/ 2147483646 h 59"/>
                <a:gd name="T62" fmla="*/ 2147483646 w 44"/>
                <a:gd name="T63" fmla="*/ 2147483646 h 59"/>
                <a:gd name="T64" fmla="*/ 2147483646 w 44"/>
                <a:gd name="T65" fmla="*/ 2147483646 h 59"/>
                <a:gd name="T66" fmla="*/ 2147483646 w 44"/>
                <a:gd name="T67" fmla="*/ 2147483646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4" h="59">
                  <a:moveTo>
                    <a:pt x="37" y="35"/>
                  </a:moveTo>
                  <a:cubicBezTo>
                    <a:pt x="37" y="37"/>
                    <a:pt x="36" y="40"/>
                    <a:pt x="32" y="40"/>
                  </a:cubicBezTo>
                  <a:cubicBezTo>
                    <a:pt x="29" y="40"/>
                    <a:pt x="23" y="40"/>
                    <a:pt x="22" y="40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40"/>
                    <a:pt x="21" y="41"/>
                    <a:pt x="6" y="58"/>
                  </a:cubicBezTo>
                  <a:cubicBezTo>
                    <a:pt x="5" y="59"/>
                    <a:pt x="3" y="59"/>
                    <a:pt x="2" y="59"/>
                  </a:cubicBezTo>
                  <a:cubicBezTo>
                    <a:pt x="2" y="58"/>
                    <a:pt x="0" y="58"/>
                    <a:pt x="0" y="55"/>
                  </a:cubicBezTo>
                  <a:cubicBezTo>
                    <a:pt x="0" y="7"/>
                    <a:pt x="0" y="5"/>
                    <a:pt x="0" y="5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10" y="0"/>
                    <a:pt x="38" y="0"/>
                  </a:cubicBezTo>
                  <a:cubicBezTo>
                    <a:pt x="42" y="0"/>
                    <a:pt x="44" y="2"/>
                    <a:pt x="43" y="7"/>
                  </a:cubicBezTo>
                  <a:cubicBezTo>
                    <a:pt x="41" y="14"/>
                    <a:pt x="37" y="34"/>
                    <a:pt x="37" y="35"/>
                  </a:cubicBezTo>
                  <a:close/>
                  <a:moveTo>
                    <a:pt x="36" y="8"/>
                  </a:moveTo>
                  <a:cubicBezTo>
                    <a:pt x="36" y="7"/>
                    <a:pt x="35" y="6"/>
                    <a:pt x="34" y="6"/>
                  </a:cubicBezTo>
                  <a:cubicBezTo>
                    <a:pt x="34" y="6"/>
                    <a:pt x="33" y="6"/>
                    <a:pt x="9" y="6"/>
                  </a:cubicBezTo>
                  <a:cubicBezTo>
                    <a:pt x="8" y="6"/>
                    <a:pt x="7" y="7"/>
                    <a:pt x="7" y="8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16" y="36"/>
                    <a:pt x="17" y="35"/>
                    <a:pt x="17" y="35"/>
                  </a:cubicBezTo>
                  <a:cubicBezTo>
                    <a:pt x="19" y="34"/>
                    <a:pt x="19" y="33"/>
                    <a:pt x="21" y="33"/>
                  </a:cubicBezTo>
                  <a:cubicBezTo>
                    <a:pt x="28" y="33"/>
                    <a:pt x="29" y="33"/>
                    <a:pt x="29" y="33"/>
                  </a:cubicBezTo>
                  <a:cubicBezTo>
                    <a:pt x="30" y="33"/>
                    <a:pt x="31" y="32"/>
                    <a:pt x="31" y="32"/>
                  </a:cubicBezTo>
                  <a:cubicBezTo>
                    <a:pt x="31" y="31"/>
                    <a:pt x="32" y="26"/>
                    <a:pt x="32" y="25"/>
                  </a:cubicBezTo>
                  <a:cubicBezTo>
                    <a:pt x="33" y="24"/>
                    <a:pt x="32" y="23"/>
                    <a:pt x="31" y="23"/>
                  </a:cubicBezTo>
                  <a:cubicBezTo>
                    <a:pt x="31" y="23"/>
                    <a:pt x="30" y="23"/>
                    <a:pt x="20" y="23"/>
                  </a:cubicBezTo>
                  <a:cubicBezTo>
                    <a:pt x="19" y="23"/>
                    <a:pt x="18" y="22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9" y="17"/>
                    <a:pt x="20" y="17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33" y="17"/>
                    <a:pt x="34" y="16"/>
                    <a:pt x="34" y="15"/>
                  </a:cubicBezTo>
                  <a:lnTo>
                    <a:pt x="36" y="8"/>
                  </a:lnTo>
                  <a:close/>
                  <a:moveTo>
                    <a:pt x="37" y="35"/>
                  </a:moveTo>
                  <a:cubicBezTo>
                    <a:pt x="37" y="34"/>
                    <a:pt x="41" y="14"/>
                    <a:pt x="43" y="7"/>
                  </a:cubicBezTo>
                  <a:lnTo>
                    <a:pt x="37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3" name="Freeform 100"/>
            <p:cNvSpPr>
              <a:spLocks/>
            </p:cNvSpPr>
            <p:nvPr/>
          </p:nvSpPr>
          <p:spPr bwMode="auto">
            <a:xfrm>
              <a:off x="7845825" y="7161109"/>
              <a:ext cx="348991" cy="343782"/>
            </a:xfrm>
            <a:custGeom>
              <a:avLst/>
              <a:gdLst>
                <a:gd name="T0" fmla="*/ 2147483646 w 62"/>
                <a:gd name="T1" fmla="*/ 2147483646 h 61"/>
                <a:gd name="T2" fmla="*/ 2147483646 w 62"/>
                <a:gd name="T3" fmla="*/ 2147483646 h 61"/>
                <a:gd name="T4" fmla="*/ 2147483646 w 62"/>
                <a:gd name="T5" fmla="*/ 2147483646 h 61"/>
                <a:gd name="T6" fmla="*/ 2147483646 w 62"/>
                <a:gd name="T7" fmla="*/ 2147483646 h 61"/>
                <a:gd name="T8" fmla="*/ 2147483646 w 62"/>
                <a:gd name="T9" fmla="*/ 2147483646 h 61"/>
                <a:gd name="T10" fmla="*/ 2147483646 w 62"/>
                <a:gd name="T11" fmla="*/ 2147483646 h 61"/>
                <a:gd name="T12" fmla="*/ 2147483646 w 62"/>
                <a:gd name="T13" fmla="*/ 2147483646 h 61"/>
                <a:gd name="T14" fmla="*/ 2147483646 w 62"/>
                <a:gd name="T15" fmla="*/ 2147483646 h 61"/>
                <a:gd name="T16" fmla="*/ 2147483646 w 62"/>
                <a:gd name="T17" fmla="*/ 2147483646 h 61"/>
                <a:gd name="T18" fmla="*/ 2147483646 w 62"/>
                <a:gd name="T19" fmla="*/ 2147483646 h 61"/>
                <a:gd name="T20" fmla="*/ 2147483646 w 62"/>
                <a:gd name="T21" fmla="*/ 2147483646 h 61"/>
                <a:gd name="T22" fmla="*/ 2147483646 w 62"/>
                <a:gd name="T23" fmla="*/ 2147483646 h 61"/>
                <a:gd name="T24" fmla="*/ 2147483646 w 62"/>
                <a:gd name="T25" fmla="*/ 2147483646 h 61"/>
                <a:gd name="T26" fmla="*/ 2147483646 w 62"/>
                <a:gd name="T27" fmla="*/ 2147483646 h 61"/>
                <a:gd name="T28" fmla="*/ 2147483646 w 62"/>
                <a:gd name="T29" fmla="*/ 2147483646 h 61"/>
                <a:gd name="T30" fmla="*/ 2147483646 w 62"/>
                <a:gd name="T31" fmla="*/ 2147483646 h 61"/>
                <a:gd name="T32" fmla="*/ 0 w 62"/>
                <a:gd name="T33" fmla="*/ 2147483646 h 61"/>
                <a:gd name="T34" fmla="*/ 2147483646 w 62"/>
                <a:gd name="T35" fmla="*/ 2147483646 h 61"/>
                <a:gd name="T36" fmla="*/ 2147483646 w 62"/>
                <a:gd name="T37" fmla="*/ 2147483646 h 61"/>
                <a:gd name="T38" fmla="*/ 2147483646 w 62"/>
                <a:gd name="T39" fmla="*/ 2147483646 h 61"/>
                <a:gd name="T40" fmla="*/ 2147483646 w 62"/>
                <a:gd name="T41" fmla="*/ 2147483646 h 61"/>
                <a:gd name="T42" fmla="*/ 2147483646 w 62"/>
                <a:gd name="T43" fmla="*/ 2147483646 h 61"/>
                <a:gd name="T44" fmla="*/ 2147483646 w 62"/>
                <a:gd name="T45" fmla="*/ 2147483646 h 61"/>
                <a:gd name="T46" fmla="*/ 2147483646 w 62"/>
                <a:gd name="T47" fmla="*/ 2147483646 h 61"/>
                <a:gd name="T48" fmla="*/ 2147483646 w 62"/>
                <a:gd name="T49" fmla="*/ 2147483646 h 61"/>
                <a:gd name="T50" fmla="*/ 2147483646 w 62"/>
                <a:gd name="T51" fmla="*/ 2147483646 h 61"/>
                <a:gd name="T52" fmla="*/ 2147483646 w 62"/>
                <a:gd name="T53" fmla="*/ 2147483646 h 61"/>
                <a:gd name="T54" fmla="*/ 2147483646 w 62"/>
                <a:gd name="T55" fmla="*/ 0 h 61"/>
                <a:gd name="T56" fmla="*/ 2147483646 w 62"/>
                <a:gd name="T57" fmla="*/ 2147483646 h 61"/>
                <a:gd name="T58" fmla="*/ 2147483646 w 62"/>
                <a:gd name="T59" fmla="*/ 2147483646 h 61"/>
                <a:gd name="T60" fmla="*/ 2147483646 w 62"/>
                <a:gd name="T61" fmla="*/ 2147483646 h 61"/>
                <a:gd name="T62" fmla="*/ 2147483646 w 62"/>
                <a:gd name="T63" fmla="*/ 2147483646 h 61"/>
                <a:gd name="T64" fmla="*/ 2147483646 w 62"/>
                <a:gd name="T65" fmla="*/ 2147483646 h 61"/>
                <a:gd name="T66" fmla="*/ 2147483646 w 62"/>
                <a:gd name="T67" fmla="*/ 2147483646 h 61"/>
                <a:gd name="T68" fmla="*/ 2147483646 w 62"/>
                <a:gd name="T69" fmla="*/ 2147483646 h 61"/>
                <a:gd name="T70" fmla="*/ 2147483646 w 62"/>
                <a:gd name="T71" fmla="*/ 2147483646 h 61"/>
                <a:gd name="T72" fmla="*/ 2147483646 w 62"/>
                <a:gd name="T73" fmla="*/ 2147483646 h 61"/>
                <a:gd name="T74" fmla="*/ 2147483646 w 62"/>
                <a:gd name="T75" fmla="*/ 2147483646 h 61"/>
                <a:gd name="T76" fmla="*/ 2147483646 w 62"/>
                <a:gd name="T77" fmla="*/ 2147483646 h 61"/>
                <a:gd name="T78" fmla="*/ 2147483646 w 62"/>
                <a:gd name="T79" fmla="*/ 2147483646 h 61"/>
                <a:gd name="T80" fmla="*/ 2147483646 w 62"/>
                <a:gd name="T81" fmla="*/ 2147483646 h 61"/>
                <a:gd name="T82" fmla="*/ 2147483646 w 62"/>
                <a:gd name="T83" fmla="*/ 2147483646 h 61"/>
                <a:gd name="T84" fmla="*/ 2147483646 w 62"/>
                <a:gd name="T85" fmla="*/ 2147483646 h 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2" h="61">
                  <a:moveTo>
                    <a:pt x="61" y="56"/>
                  </a:moveTo>
                  <a:cubicBezTo>
                    <a:pt x="57" y="60"/>
                    <a:pt x="57" y="60"/>
                    <a:pt x="57" y="60"/>
                  </a:cubicBezTo>
                  <a:cubicBezTo>
                    <a:pt x="56" y="61"/>
                    <a:pt x="55" y="61"/>
                    <a:pt x="54" y="61"/>
                  </a:cubicBezTo>
                  <a:cubicBezTo>
                    <a:pt x="52" y="61"/>
                    <a:pt x="51" y="61"/>
                    <a:pt x="50" y="60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6"/>
                    <a:pt x="36" y="45"/>
                    <a:pt x="36" y="44"/>
                  </a:cubicBezTo>
                  <a:cubicBezTo>
                    <a:pt x="36" y="43"/>
                    <a:pt x="37" y="41"/>
                    <a:pt x="38" y="4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7"/>
                    <a:pt x="24" y="38"/>
                    <a:pt x="24" y="39"/>
                  </a:cubicBezTo>
                  <a:cubicBezTo>
                    <a:pt x="24" y="40"/>
                    <a:pt x="23" y="41"/>
                    <a:pt x="23" y="42"/>
                  </a:cubicBezTo>
                  <a:cubicBezTo>
                    <a:pt x="21" y="43"/>
                    <a:pt x="20" y="45"/>
                    <a:pt x="18" y="45"/>
                  </a:cubicBezTo>
                  <a:cubicBezTo>
                    <a:pt x="17" y="45"/>
                    <a:pt x="16" y="44"/>
                    <a:pt x="16" y="44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8"/>
                    <a:pt x="0" y="27"/>
                  </a:cubicBezTo>
                  <a:cubicBezTo>
                    <a:pt x="0" y="25"/>
                    <a:pt x="2" y="24"/>
                    <a:pt x="3" y="22"/>
                  </a:cubicBezTo>
                  <a:cubicBezTo>
                    <a:pt x="4" y="22"/>
                    <a:pt x="5" y="21"/>
                    <a:pt x="6" y="21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3" y="8"/>
                    <a:pt x="24" y="8"/>
                    <a:pt x="24" y="9"/>
                  </a:cubicBezTo>
                  <a:cubicBezTo>
                    <a:pt x="23" y="7"/>
                    <a:pt x="22" y="7"/>
                    <a:pt x="22" y="5"/>
                  </a:cubicBezTo>
                  <a:cubicBezTo>
                    <a:pt x="22" y="4"/>
                    <a:pt x="22" y="3"/>
                    <a:pt x="23" y="3"/>
                  </a:cubicBezTo>
                  <a:cubicBezTo>
                    <a:pt x="24" y="1"/>
                    <a:pt x="25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6"/>
                    <a:pt x="45" y="17"/>
                    <a:pt x="45" y="18"/>
                  </a:cubicBezTo>
                  <a:cubicBezTo>
                    <a:pt x="45" y="20"/>
                    <a:pt x="44" y="21"/>
                    <a:pt x="42" y="22"/>
                  </a:cubicBezTo>
                  <a:cubicBezTo>
                    <a:pt x="42" y="23"/>
                    <a:pt x="41" y="23"/>
                    <a:pt x="40" y="23"/>
                  </a:cubicBezTo>
                  <a:cubicBezTo>
                    <a:pt x="38" y="23"/>
                    <a:pt x="37" y="22"/>
                    <a:pt x="36" y="21"/>
                  </a:cubicBezTo>
                  <a:cubicBezTo>
                    <a:pt x="37" y="21"/>
                    <a:pt x="37" y="22"/>
                    <a:pt x="37" y="22"/>
                  </a:cubicBezTo>
                  <a:cubicBezTo>
                    <a:pt x="37" y="23"/>
                    <a:pt x="37" y="23"/>
                    <a:pt x="36" y="23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3" y="35"/>
                    <a:pt x="44" y="35"/>
                  </a:cubicBezTo>
                  <a:cubicBezTo>
                    <a:pt x="46" y="35"/>
                    <a:pt x="47" y="36"/>
                    <a:pt x="48" y="37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2" y="52"/>
                    <a:pt x="62" y="53"/>
                  </a:cubicBezTo>
                  <a:cubicBezTo>
                    <a:pt x="62" y="54"/>
                    <a:pt x="61" y="55"/>
                    <a:pt x="61" y="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4" name="Freeform 101"/>
            <p:cNvSpPr>
              <a:spLocks noEditPoints="1"/>
            </p:cNvSpPr>
            <p:nvPr/>
          </p:nvSpPr>
          <p:spPr bwMode="auto">
            <a:xfrm>
              <a:off x="8528183" y="7155901"/>
              <a:ext cx="382851" cy="354202"/>
            </a:xfrm>
            <a:custGeom>
              <a:avLst/>
              <a:gdLst>
                <a:gd name="T0" fmla="*/ 2147483646 w 68"/>
                <a:gd name="T1" fmla="*/ 2147483646 h 63"/>
                <a:gd name="T2" fmla="*/ 2147483646 w 68"/>
                <a:gd name="T3" fmla="*/ 2147483646 h 63"/>
                <a:gd name="T4" fmla="*/ 2147483646 w 68"/>
                <a:gd name="T5" fmla="*/ 2147483646 h 63"/>
                <a:gd name="T6" fmla="*/ 2147483646 w 68"/>
                <a:gd name="T7" fmla="*/ 2147483646 h 63"/>
                <a:gd name="T8" fmla="*/ 2147483646 w 68"/>
                <a:gd name="T9" fmla="*/ 2147483646 h 63"/>
                <a:gd name="T10" fmla="*/ 2147483646 w 68"/>
                <a:gd name="T11" fmla="*/ 2147483646 h 63"/>
                <a:gd name="T12" fmla="*/ 2147483646 w 68"/>
                <a:gd name="T13" fmla="*/ 2147483646 h 63"/>
                <a:gd name="T14" fmla="*/ 2147483646 w 68"/>
                <a:gd name="T15" fmla="*/ 2147483646 h 63"/>
                <a:gd name="T16" fmla="*/ 0 w 68"/>
                <a:gd name="T17" fmla="*/ 2147483646 h 63"/>
                <a:gd name="T18" fmla="*/ 2147483646 w 68"/>
                <a:gd name="T19" fmla="*/ 2147483646 h 63"/>
                <a:gd name="T20" fmla="*/ 2147483646 w 68"/>
                <a:gd name="T21" fmla="*/ 2147483646 h 63"/>
                <a:gd name="T22" fmla="*/ 2147483646 w 68"/>
                <a:gd name="T23" fmla="*/ 2147483646 h 63"/>
                <a:gd name="T24" fmla="*/ 2147483646 w 68"/>
                <a:gd name="T25" fmla="*/ 2147483646 h 63"/>
                <a:gd name="T26" fmla="*/ 2147483646 w 68"/>
                <a:gd name="T27" fmla="*/ 2147483646 h 63"/>
                <a:gd name="T28" fmla="*/ 2147483646 w 68"/>
                <a:gd name="T29" fmla="*/ 2147483646 h 63"/>
                <a:gd name="T30" fmla="*/ 2147483646 w 68"/>
                <a:gd name="T31" fmla="*/ 2147483646 h 63"/>
                <a:gd name="T32" fmla="*/ 2147483646 w 68"/>
                <a:gd name="T33" fmla="*/ 2147483646 h 63"/>
                <a:gd name="T34" fmla="*/ 2147483646 w 68"/>
                <a:gd name="T35" fmla="*/ 2147483646 h 63"/>
                <a:gd name="T36" fmla="*/ 2147483646 w 68"/>
                <a:gd name="T37" fmla="*/ 2147483646 h 63"/>
                <a:gd name="T38" fmla="*/ 2147483646 w 68"/>
                <a:gd name="T39" fmla="*/ 2147483646 h 63"/>
                <a:gd name="T40" fmla="*/ 2147483646 w 68"/>
                <a:gd name="T41" fmla="*/ 2147483646 h 63"/>
                <a:gd name="T42" fmla="*/ 2147483646 w 68"/>
                <a:gd name="T43" fmla="*/ 2147483646 h 63"/>
                <a:gd name="T44" fmla="*/ 2147483646 w 68"/>
                <a:gd name="T45" fmla="*/ 2147483646 h 63"/>
                <a:gd name="T46" fmla="*/ 2147483646 w 68"/>
                <a:gd name="T47" fmla="*/ 2147483646 h 63"/>
                <a:gd name="T48" fmla="*/ 2147483646 w 68"/>
                <a:gd name="T49" fmla="*/ 2147483646 h 63"/>
                <a:gd name="T50" fmla="*/ 2147483646 w 68"/>
                <a:gd name="T51" fmla="*/ 2147483646 h 63"/>
                <a:gd name="T52" fmla="*/ 2147483646 w 68"/>
                <a:gd name="T53" fmla="*/ 2147483646 h 63"/>
                <a:gd name="T54" fmla="*/ 2147483646 w 68"/>
                <a:gd name="T55" fmla="*/ 0 h 63"/>
                <a:gd name="T56" fmla="*/ 2147483646 w 68"/>
                <a:gd name="T57" fmla="*/ 2147483646 h 63"/>
                <a:gd name="T58" fmla="*/ 2147483646 w 68"/>
                <a:gd name="T59" fmla="*/ 2147483646 h 63"/>
                <a:gd name="T60" fmla="*/ 2147483646 w 68"/>
                <a:gd name="T61" fmla="*/ 2147483646 h 63"/>
                <a:gd name="T62" fmla="*/ 2147483646 w 68"/>
                <a:gd name="T63" fmla="*/ 2147483646 h 63"/>
                <a:gd name="T64" fmla="*/ 2147483646 w 68"/>
                <a:gd name="T65" fmla="*/ 2147483646 h 63"/>
                <a:gd name="T66" fmla="*/ 2147483646 w 68"/>
                <a:gd name="T67" fmla="*/ 2147483646 h 63"/>
                <a:gd name="T68" fmla="*/ 2147483646 w 68"/>
                <a:gd name="T69" fmla="*/ 2147483646 h 63"/>
                <a:gd name="T70" fmla="*/ 2147483646 w 68"/>
                <a:gd name="T71" fmla="*/ 2147483646 h 63"/>
                <a:gd name="T72" fmla="*/ 2147483646 w 68"/>
                <a:gd name="T73" fmla="*/ 2147483646 h 63"/>
                <a:gd name="T74" fmla="*/ 2147483646 w 68"/>
                <a:gd name="T75" fmla="*/ 2147483646 h 63"/>
                <a:gd name="T76" fmla="*/ 2147483646 w 68"/>
                <a:gd name="T77" fmla="*/ 2147483646 h 63"/>
                <a:gd name="T78" fmla="*/ 2147483646 w 68"/>
                <a:gd name="T79" fmla="*/ 2147483646 h 63"/>
                <a:gd name="T80" fmla="*/ 2147483646 w 68"/>
                <a:gd name="T81" fmla="*/ 2147483646 h 63"/>
                <a:gd name="T82" fmla="*/ 2147483646 w 68"/>
                <a:gd name="T83" fmla="*/ 2147483646 h 63"/>
                <a:gd name="T84" fmla="*/ 2147483646 w 68"/>
                <a:gd name="T85" fmla="*/ 2147483646 h 63"/>
                <a:gd name="T86" fmla="*/ 2147483646 w 68"/>
                <a:gd name="T87" fmla="*/ 2147483646 h 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5" name="Freeform 102"/>
            <p:cNvSpPr>
              <a:spLocks/>
            </p:cNvSpPr>
            <p:nvPr/>
          </p:nvSpPr>
          <p:spPr bwMode="auto">
            <a:xfrm>
              <a:off x="9338159" y="7176735"/>
              <a:ext cx="309926" cy="299506"/>
            </a:xfrm>
            <a:custGeom>
              <a:avLst/>
              <a:gdLst>
                <a:gd name="T0" fmla="*/ 2147483646 w 55"/>
                <a:gd name="T1" fmla="*/ 2147483646 h 53"/>
                <a:gd name="T2" fmla="*/ 2147483646 w 55"/>
                <a:gd name="T3" fmla="*/ 2147483646 h 53"/>
                <a:gd name="T4" fmla="*/ 2147483646 w 55"/>
                <a:gd name="T5" fmla="*/ 2147483646 h 53"/>
                <a:gd name="T6" fmla="*/ 2147483646 w 55"/>
                <a:gd name="T7" fmla="*/ 2147483646 h 53"/>
                <a:gd name="T8" fmla="*/ 2147483646 w 55"/>
                <a:gd name="T9" fmla="*/ 2147483646 h 53"/>
                <a:gd name="T10" fmla="*/ 2147483646 w 55"/>
                <a:gd name="T11" fmla="*/ 2147483646 h 53"/>
                <a:gd name="T12" fmla="*/ 2147483646 w 55"/>
                <a:gd name="T13" fmla="*/ 2147483646 h 53"/>
                <a:gd name="T14" fmla="*/ 2147483646 w 55"/>
                <a:gd name="T15" fmla="*/ 2147483646 h 53"/>
                <a:gd name="T16" fmla="*/ 2147483646 w 55"/>
                <a:gd name="T17" fmla="*/ 2147483646 h 53"/>
                <a:gd name="T18" fmla="*/ 2147483646 w 55"/>
                <a:gd name="T19" fmla="*/ 2147483646 h 53"/>
                <a:gd name="T20" fmla="*/ 2147483646 w 55"/>
                <a:gd name="T21" fmla="*/ 2147483646 h 53"/>
                <a:gd name="T22" fmla="*/ 2147483646 w 55"/>
                <a:gd name="T23" fmla="*/ 2147483646 h 53"/>
                <a:gd name="T24" fmla="*/ 2147483646 w 55"/>
                <a:gd name="T25" fmla="*/ 2147483646 h 53"/>
                <a:gd name="T26" fmla="*/ 2147483646 w 55"/>
                <a:gd name="T27" fmla="*/ 2147483646 h 53"/>
                <a:gd name="T28" fmla="*/ 2147483646 w 55"/>
                <a:gd name="T29" fmla="*/ 2147483646 h 53"/>
                <a:gd name="T30" fmla="*/ 2147483646 w 55"/>
                <a:gd name="T31" fmla="*/ 2147483646 h 53"/>
                <a:gd name="T32" fmla="*/ 2147483646 w 55"/>
                <a:gd name="T33" fmla="*/ 2147483646 h 53"/>
                <a:gd name="T34" fmla="*/ 2147483646 w 55"/>
                <a:gd name="T35" fmla="*/ 2147483646 h 53"/>
                <a:gd name="T36" fmla="*/ 2147483646 w 55"/>
                <a:gd name="T37" fmla="*/ 2147483646 h 53"/>
                <a:gd name="T38" fmla="*/ 2147483646 w 55"/>
                <a:gd name="T39" fmla="*/ 2147483646 h 53"/>
                <a:gd name="T40" fmla="*/ 2147483646 w 55"/>
                <a:gd name="T41" fmla="*/ 2147483646 h 53"/>
                <a:gd name="T42" fmla="*/ 2147483646 w 55"/>
                <a:gd name="T43" fmla="*/ 2147483646 h 53"/>
                <a:gd name="T44" fmla="*/ 0 w 55"/>
                <a:gd name="T45" fmla="*/ 2147483646 h 53"/>
                <a:gd name="T46" fmla="*/ 2147483646 w 55"/>
                <a:gd name="T47" fmla="*/ 0 h 53"/>
                <a:gd name="T48" fmla="*/ 2147483646 w 55"/>
                <a:gd name="T49" fmla="*/ 2147483646 h 53"/>
                <a:gd name="T50" fmla="*/ 2147483646 w 55"/>
                <a:gd name="T51" fmla="*/ 2147483646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53">
                  <a:moveTo>
                    <a:pt x="36" y="53"/>
                  </a:moveTo>
                  <a:cubicBezTo>
                    <a:pt x="34" y="53"/>
                    <a:pt x="34" y="53"/>
                    <a:pt x="34" y="52"/>
                  </a:cubicBezTo>
                  <a:cubicBezTo>
                    <a:pt x="34" y="51"/>
                    <a:pt x="34" y="48"/>
                    <a:pt x="34" y="44"/>
                  </a:cubicBezTo>
                  <a:cubicBezTo>
                    <a:pt x="34" y="42"/>
                    <a:pt x="33" y="40"/>
                    <a:pt x="32" y="39"/>
                  </a:cubicBezTo>
                  <a:cubicBezTo>
                    <a:pt x="38" y="39"/>
                    <a:pt x="45" y="36"/>
                    <a:pt x="45" y="26"/>
                  </a:cubicBezTo>
                  <a:cubicBezTo>
                    <a:pt x="45" y="23"/>
                    <a:pt x="44" y="20"/>
                    <a:pt x="42" y="18"/>
                  </a:cubicBezTo>
                  <a:cubicBezTo>
                    <a:pt x="42" y="18"/>
                    <a:pt x="43" y="15"/>
                    <a:pt x="42" y="11"/>
                  </a:cubicBezTo>
                  <a:cubicBezTo>
                    <a:pt x="39" y="10"/>
                    <a:pt x="34" y="14"/>
                    <a:pt x="34" y="14"/>
                  </a:cubicBezTo>
                  <a:cubicBezTo>
                    <a:pt x="32" y="13"/>
                    <a:pt x="30" y="13"/>
                    <a:pt x="27" y="13"/>
                  </a:cubicBezTo>
                  <a:cubicBezTo>
                    <a:pt x="25" y="13"/>
                    <a:pt x="23" y="13"/>
                    <a:pt x="20" y="14"/>
                  </a:cubicBezTo>
                  <a:cubicBezTo>
                    <a:pt x="20" y="14"/>
                    <a:pt x="15" y="10"/>
                    <a:pt x="13" y="11"/>
                  </a:cubicBezTo>
                  <a:cubicBezTo>
                    <a:pt x="11" y="15"/>
                    <a:pt x="12" y="18"/>
                    <a:pt x="13" y="18"/>
                  </a:cubicBezTo>
                  <a:cubicBezTo>
                    <a:pt x="11" y="20"/>
                    <a:pt x="10" y="23"/>
                    <a:pt x="10" y="26"/>
                  </a:cubicBezTo>
                  <a:cubicBezTo>
                    <a:pt x="10" y="36"/>
                    <a:pt x="16" y="39"/>
                    <a:pt x="22" y="39"/>
                  </a:cubicBezTo>
                  <a:cubicBezTo>
                    <a:pt x="21" y="40"/>
                    <a:pt x="21" y="41"/>
                    <a:pt x="20" y="43"/>
                  </a:cubicBezTo>
                  <a:cubicBezTo>
                    <a:pt x="19" y="44"/>
                    <a:pt x="15" y="45"/>
                    <a:pt x="12" y="41"/>
                  </a:cubicBezTo>
                  <a:cubicBezTo>
                    <a:pt x="11" y="38"/>
                    <a:pt x="8" y="38"/>
                    <a:pt x="8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10" y="40"/>
                    <a:pt x="11" y="44"/>
                    <a:pt x="11" y="44"/>
                  </a:cubicBezTo>
                  <a:cubicBezTo>
                    <a:pt x="13" y="48"/>
                    <a:pt x="20" y="47"/>
                    <a:pt x="20" y="47"/>
                  </a:cubicBezTo>
                  <a:cubicBezTo>
                    <a:pt x="20" y="49"/>
                    <a:pt x="20" y="51"/>
                    <a:pt x="20" y="52"/>
                  </a:cubicBezTo>
                  <a:cubicBezTo>
                    <a:pt x="20" y="53"/>
                    <a:pt x="20" y="53"/>
                    <a:pt x="19" y="53"/>
                  </a:cubicBezTo>
                  <a:cubicBezTo>
                    <a:pt x="8" y="50"/>
                    <a:pt x="0" y="39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39"/>
                    <a:pt x="47" y="50"/>
                    <a:pt x="36" y="5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6" name="Freeform 103"/>
            <p:cNvSpPr>
              <a:spLocks/>
            </p:cNvSpPr>
            <p:nvPr/>
          </p:nvSpPr>
          <p:spPr bwMode="auto">
            <a:xfrm>
              <a:off x="10168968" y="7176735"/>
              <a:ext cx="320343" cy="333366"/>
            </a:xfrm>
            <a:custGeom>
              <a:avLst/>
              <a:gdLst>
                <a:gd name="T0" fmla="*/ 2147483646 w 57"/>
                <a:gd name="T1" fmla="*/ 2147483646 h 59"/>
                <a:gd name="T2" fmla="*/ 2147483646 w 57"/>
                <a:gd name="T3" fmla="*/ 2147483646 h 59"/>
                <a:gd name="T4" fmla="*/ 2147483646 w 57"/>
                <a:gd name="T5" fmla="*/ 2147483646 h 59"/>
                <a:gd name="T6" fmla="*/ 2147483646 w 57"/>
                <a:gd name="T7" fmla="*/ 2147483646 h 59"/>
                <a:gd name="T8" fmla="*/ 2147483646 w 57"/>
                <a:gd name="T9" fmla="*/ 2147483646 h 59"/>
                <a:gd name="T10" fmla="*/ 2147483646 w 57"/>
                <a:gd name="T11" fmla="*/ 2147483646 h 59"/>
                <a:gd name="T12" fmla="*/ 2147483646 w 57"/>
                <a:gd name="T13" fmla="*/ 2147483646 h 59"/>
                <a:gd name="T14" fmla="*/ 2147483646 w 57"/>
                <a:gd name="T15" fmla="*/ 2147483646 h 59"/>
                <a:gd name="T16" fmla="*/ 2147483646 w 57"/>
                <a:gd name="T17" fmla="*/ 2147483646 h 59"/>
                <a:gd name="T18" fmla="*/ 2147483646 w 57"/>
                <a:gd name="T19" fmla="*/ 2147483646 h 59"/>
                <a:gd name="T20" fmla="*/ 2147483646 w 57"/>
                <a:gd name="T21" fmla="*/ 2147483646 h 59"/>
                <a:gd name="T22" fmla="*/ 2147483646 w 57"/>
                <a:gd name="T23" fmla="*/ 2147483646 h 59"/>
                <a:gd name="T24" fmla="*/ 0 w 57"/>
                <a:gd name="T25" fmla="*/ 2147483646 h 59"/>
                <a:gd name="T26" fmla="*/ 2147483646 w 57"/>
                <a:gd name="T27" fmla="*/ 0 h 59"/>
                <a:gd name="T28" fmla="*/ 2147483646 w 57"/>
                <a:gd name="T29" fmla="*/ 0 h 59"/>
                <a:gd name="T30" fmla="*/ 2147483646 w 57"/>
                <a:gd name="T31" fmla="*/ 2147483646 h 59"/>
                <a:gd name="T32" fmla="*/ 2147483646 w 57"/>
                <a:gd name="T33" fmla="*/ 2147483646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56" y="5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6" y="55"/>
                    <a:pt x="47" y="56"/>
                    <a:pt x="47" y="57"/>
                  </a:cubicBezTo>
                  <a:cubicBezTo>
                    <a:pt x="47" y="58"/>
                    <a:pt x="46" y="59"/>
                    <a:pt x="45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2" y="59"/>
                    <a:pt x="10" y="58"/>
                    <a:pt x="10" y="57"/>
                  </a:cubicBezTo>
                  <a:cubicBezTo>
                    <a:pt x="10" y="56"/>
                    <a:pt x="12" y="55"/>
                    <a:pt x="13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7" y="0"/>
                    <a:pt x="57" y="2"/>
                  </a:cubicBezTo>
                  <a:cubicBezTo>
                    <a:pt x="57" y="3"/>
                    <a:pt x="57" y="4"/>
                    <a:pt x="56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7" name="Freeform 104"/>
            <p:cNvSpPr>
              <a:spLocks noEditPoints="1"/>
            </p:cNvSpPr>
            <p:nvPr/>
          </p:nvSpPr>
          <p:spPr bwMode="auto">
            <a:xfrm>
              <a:off x="10963317" y="7176735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0 w 55"/>
                <a:gd name="T7" fmla="*/ 2147483646 h 55"/>
                <a:gd name="T8" fmla="*/ 0 w 55"/>
                <a:gd name="T9" fmla="*/ 2147483646 h 55"/>
                <a:gd name="T10" fmla="*/ 2147483646 w 55"/>
                <a:gd name="T11" fmla="*/ 0 h 55"/>
                <a:gd name="T12" fmla="*/ 2147483646 w 55"/>
                <a:gd name="T13" fmla="*/ 0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2147483646 w 55"/>
                <a:gd name="T57" fmla="*/ 2147483646 h 55"/>
                <a:gd name="T58" fmla="*/ 2147483646 w 55"/>
                <a:gd name="T59" fmla="*/ 2147483646 h 55"/>
                <a:gd name="T60" fmla="*/ 2147483646 w 55"/>
                <a:gd name="T61" fmla="*/ 2147483646 h 55"/>
                <a:gd name="T62" fmla="*/ 2147483646 w 55"/>
                <a:gd name="T63" fmla="*/ 2147483646 h 55"/>
                <a:gd name="T64" fmla="*/ 2147483646 w 55"/>
                <a:gd name="T65" fmla="*/ 2147483646 h 55"/>
                <a:gd name="T66" fmla="*/ 2147483646 w 55"/>
                <a:gd name="T67" fmla="*/ 2147483646 h 55"/>
                <a:gd name="T68" fmla="*/ 2147483646 w 55"/>
                <a:gd name="T69" fmla="*/ 2147483646 h 55"/>
                <a:gd name="T70" fmla="*/ 2147483646 w 55"/>
                <a:gd name="T71" fmla="*/ 2147483646 h 55"/>
                <a:gd name="T72" fmla="*/ 2147483646 w 55"/>
                <a:gd name="T73" fmla="*/ 2147483646 h 55"/>
                <a:gd name="T74" fmla="*/ 2147483646 w 55"/>
                <a:gd name="T75" fmla="*/ 2147483646 h 55"/>
                <a:gd name="T76" fmla="*/ 2147483646 w 55"/>
                <a:gd name="T77" fmla="*/ 2147483646 h 55"/>
                <a:gd name="T78" fmla="*/ 2147483646 w 55"/>
                <a:gd name="T79" fmla="*/ 2147483646 h 55"/>
                <a:gd name="T80" fmla="*/ 2147483646 w 55"/>
                <a:gd name="T81" fmla="*/ 2147483646 h 55"/>
                <a:gd name="T82" fmla="*/ 2147483646 w 55"/>
                <a:gd name="T83" fmla="*/ 2147483646 h 55"/>
                <a:gd name="T84" fmla="*/ 2147483646 w 55"/>
                <a:gd name="T85" fmla="*/ 2147483646 h 55"/>
                <a:gd name="T86" fmla="*/ 2147483646 w 55"/>
                <a:gd name="T87" fmla="*/ 2147483646 h 55"/>
                <a:gd name="T88" fmla="*/ 2147483646 w 55"/>
                <a:gd name="T89" fmla="*/ 2147483646 h 55"/>
                <a:gd name="T90" fmla="*/ 2147483646 w 55"/>
                <a:gd name="T91" fmla="*/ 2147483646 h 55"/>
                <a:gd name="T92" fmla="*/ 2147483646 w 55"/>
                <a:gd name="T93" fmla="*/ 2147483646 h 55"/>
                <a:gd name="T94" fmla="*/ 2147483646 w 55"/>
                <a:gd name="T95" fmla="*/ 2147483646 h 55"/>
                <a:gd name="T96" fmla="*/ 2147483646 w 55"/>
                <a:gd name="T97" fmla="*/ 2147483646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5" h="55">
                  <a:moveTo>
                    <a:pt x="55" y="44"/>
                  </a:moveTo>
                  <a:cubicBezTo>
                    <a:pt x="55" y="50"/>
                    <a:pt x="50" y="55"/>
                    <a:pt x="44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4"/>
                    <a:pt x="55" y="10"/>
                  </a:cubicBezTo>
                  <a:lnTo>
                    <a:pt x="55" y="44"/>
                  </a:lnTo>
                  <a:close/>
                  <a:moveTo>
                    <a:pt x="34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18" y="8"/>
                    <a:pt x="12" y="11"/>
                    <a:pt x="12" y="18"/>
                  </a:cubicBezTo>
                  <a:cubicBezTo>
                    <a:pt x="12" y="22"/>
                    <a:pt x="16" y="26"/>
                    <a:pt x="20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21" y="29"/>
                    <a:pt x="22" y="30"/>
                    <a:pt x="23" y="31"/>
                  </a:cubicBezTo>
                  <a:cubicBezTo>
                    <a:pt x="19" y="31"/>
                    <a:pt x="16" y="31"/>
                    <a:pt x="13" y="33"/>
                  </a:cubicBezTo>
                  <a:cubicBezTo>
                    <a:pt x="11" y="34"/>
                    <a:pt x="10" y="36"/>
                    <a:pt x="10" y="39"/>
                  </a:cubicBezTo>
                  <a:cubicBezTo>
                    <a:pt x="10" y="44"/>
                    <a:pt x="16" y="46"/>
                    <a:pt x="20" y="46"/>
                  </a:cubicBezTo>
                  <a:cubicBezTo>
                    <a:pt x="25" y="46"/>
                    <a:pt x="33" y="43"/>
                    <a:pt x="33" y="37"/>
                  </a:cubicBezTo>
                  <a:cubicBezTo>
                    <a:pt x="33" y="30"/>
                    <a:pt x="26" y="29"/>
                    <a:pt x="26" y="26"/>
                  </a:cubicBezTo>
                  <a:cubicBezTo>
                    <a:pt x="26" y="23"/>
                    <a:pt x="31" y="23"/>
                    <a:pt x="31" y="17"/>
                  </a:cubicBezTo>
                  <a:cubicBezTo>
                    <a:pt x="31" y="14"/>
                    <a:pt x="30" y="12"/>
                    <a:pt x="28" y="10"/>
                  </a:cubicBezTo>
                  <a:cubicBezTo>
                    <a:pt x="31" y="10"/>
                    <a:pt x="31" y="10"/>
                    <a:pt x="31" y="10"/>
                  </a:cubicBezTo>
                  <a:lnTo>
                    <a:pt x="34" y="8"/>
                  </a:lnTo>
                  <a:close/>
                  <a:moveTo>
                    <a:pt x="22" y="44"/>
                  </a:moveTo>
                  <a:cubicBezTo>
                    <a:pt x="19" y="44"/>
                    <a:pt x="14" y="42"/>
                    <a:pt x="14" y="38"/>
                  </a:cubicBezTo>
                  <a:cubicBezTo>
                    <a:pt x="14" y="33"/>
                    <a:pt x="19" y="32"/>
                    <a:pt x="23" y="32"/>
                  </a:cubicBezTo>
                  <a:cubicBezTo>
                    <a:pt x="23" y="32"/>
                    <a:pt x="24" y="32"/>
                    <a:pt x="24" y="32"/>
                  </a:cubicBezTo>
                  <a:cubicBezTo>
                    <a:pt x="26" y="34"/>
                    <a:pt x="29" y="36"/>
                    <a:pt x="29" y="39"/>
                  </a:cubicBezTo>
                  <a:cubicBezTo>
                    <a:pt x="29" y="43"/>
                    <a:pt x="26" y="44"/>
                    <a:pt x="22" y="44"/>
                  </a:cubicBezTo>
                  <a:close/>
                  <a:moveTo>
                    <a:pt x="22" y="24"/>
                  </a:moveTo>
                  <a:cubicBezTo>
                    <a:pt x="18" y="24"/>
                    <a:pt x="16" y="19"/>
                    <a:pt x="16" y="15"/>
                  </a:cubicBezTo>
                  <a:cubicBezTo>
                    <a:pt x="16" y="13"/>
                    <a:pt x="18" y="10"/>
                    <a:pt x="21" y="10"/>
                  </a:cubicBezTo>
                  <a:cubicBezTo>
                    <a:pt x="25" y="10"/>
                    <a:pt x="27" y="16"/>
                    <a:pt x="27" y="19"/>
                  </a:cubicBezTo>
                  <a:cubicBezTo>
                    <a:pt x="27" y="22"/>
                    <a:pt x="25" y="24"/>
                    <a:pt x="22" y="24"/>
                  </a:cubicBezTo>
                  <a:close/>
                  <a:moveTo>
                    <a:pt x="45" y="26"/>
                  </a:moveTo>
                  <a:cubicBezTo>
                    <a:pt x="45" y="24"/>
                    <a:pt x="45" y="24"/>
                    <a:pt x="45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26"/>
                    <a:pt x="41" y="26"/>
                    <a:pt x="41" y="26"/>
                  </a:cubicBezTo>
                  <a:lnTo>
                    <a:pt x="45" y="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8" name="Freeform 105"/>
            <p:cNvSpPr>
              <a:spLocks noEditPoints="1"/>
            </p:cNvSpPr>
            <p:nvPr/>
          </p:nvSpPr>
          <p:spPr bwMode="auto">
            <a:xfrm>
              <a:off x="11775896" y="7176735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0 w 55"/>
                <a:gd name="T7" fmla="*/ 2147483646 h 55"/>
                <a:gd name="T8" fmla="*/ 0 w 55"/>
                <a:gd name="T9" fmla="*/ 2147483646 h 55"/>
                <a:gd name="T10" fmla="*/ 2147483646 w 55"/>
                <a:gd name="T11" fmla="*/ 0 h 55"/>
                <a:gd name="T12" fmla="*/ 2147483646 w 55"/>
                <a:gd name="T13" fmla="*/ 0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2147483646 w 55"/>
                <a:gd name="T57" fmla="*/ 2147483646 h 55"/>
                <a:gd name="T58" fmla="*/ 2147483646 w 55"/>
                <a:gd name="T59" fmla="*/ 2147483646 h 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5" h="55">
                  <a:moveTo>
                    <a:pt x="55" y="44"/>
                  </a:moveTo>
                  <a:cubicBezTo>
                    <a:pt x="55" y="50"/>
                    <a:pt x="50" y="55"/>
                    <a:pt x="44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4"/>
                    <a:pt x="55" y="10"/>
                  </a:cubicBezTo>
                  <a:lnTo>
                    <a:pt x="55" y="44"/>
                  </a:lnTo>
                  <a:close/>
                  <a:moveTo>
                    <a:pt x="45" y="11"/>
                  </a:moveTo>
                  <a:cubicBezTo>
                    <a:pt x="45" y="10"/>
                    <a:pt x="44" y="9"/>
                    <a:pt x="43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7" y="9"/>
                    <a:pt x="36" y="10"/>
                    <a:pt x="36" y="11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7" y="9"/>
                    <a:pt x="16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10" y="45"/>
                    <a:pt x="11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5"/>
                    <a:pt x="18" y="44"/>
                    <a:pt x="18" y="43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4"/>
                    <a:pt x="37" y="45"/>
                    <a:pt x="39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4" y="45"/>
                    <a:pt x="45" y="44"/>
                    <a:pt x="45" y="43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89" name="Freeform 106"/>
            <p:cNvSpPr>
              <a:spLocks noEditPoints="1"/>
            </p:cNvSpPr>
            <p:nvPr/>
          </p:nvSpPr>
          <p:spPr bwMode="auto">
            <a:xfrm>
              <a:off x="12585869" y="7176735"/>
              <a:ext cx="362014" cy="309926"/>
            </a:xfrm>
            <a:custGeom>
              <a:avLst/>
              <a:gdLst>
                <a:gd name="T0" fmla="*/ 2147483646 w 64"/>
                <a:gd name="T1" fmla="*/ 2147483646 h 55"/>
                <a:gd name="T2" fmla="*/ 2147483646 w 64"/>
                <a:gd name="T3" fmla="*/ 2147483646 h 55"/>
                <a:gd name="T4" fmla="*/ 2147483646 w 64"/>
                <a:gd name="T5" fmla="*/ 2147483646 h 55"/>
                <a:gd name="T6" fmla="*/ 2147483646 w 64"/>
                <a:gd name="T7" fmla="*/ 2147483646 h 55"/>
                <a:gd name="T8" fmla="*/ 2147483646 w 64"/>
                <a:gd name="T9" fmla="*/ 2147483646 h 55"/>
                <a:gd name="T10" fmla="*/ 2147483646 w 64"/>
                <a:gd name="T11" fmla="*/ 2147483646 h 55"/>
                <a:gd name="T12" fmla="*/ 2147483646 w 64"/>
                <a:gd name="T13" fmla="*/ 2147483646 h 55"/>
                <a:gd name="T14" fmla="*/ 2147483646 w 64"/>
                <a:gd name="T15" fmla="*/ 2147483646 h 55"/>
                <a:gd name="T16" fmla="*/ 2147483646 w 64"/>
                <a:gd name="T17" fmla="*/ 2147483646 h 55"/>
                <a:gd name="T18" fmla="*/ 0 w 64"/>
                <a:gd name="T19" fmla="*/ 2147483646 h 55"/>
                <a:gd name="T20" fmla="*/ 0 w 64"/>
                <a:gd name="T21" fmla="*/ 2147483646 h 55"/>
                <a:gd name="T22" fmla="*/ 2147483646 w 64"/>
                <a:gd name="T23" fmla="*/ 2147483646 h 55"/>
                <a:gd name="T24" fmla="*/ 2147483646 w 64"/>
                <a:gd name="T25" fmla="*/ 2147483646 h 55"/>
                <a:gd name="T26" fmla="*/ 2147483646 w 64"/>
                <a:gd name="T27" fmla="*/ 2147483646 h 55"/>
                <a:gd name="T28" fmla="*/ 2147483646 w 64"/>
                <a:gd name="T29" fmla="*/ 2147483646 h 55"/>
                <a:gd name="T30" fmla="*/ 2147483646 w 64"/>
                <a:gd name="T31" fmla="*/ 0 h 55"/>
                <a:gd name="T32" fmla="*/ 2147483646 w 64"/>
                <a:gd name="T33" fmla="*/ 2147483646 h 55"/>
                <a:gd name="T34" fmla="*/ 2147483646 w 64"/>
                <a:gd name="T35" fmla="*/ 2147483646 h 55"/>
                <a:gd name="T36" fmla="*/ 2147483646 w 64"/>
                <a:gd name="T37" fmla="*/ 2147483646 h 55"/>
                <a:gd name="T38" fmla="*/ 2147483646 w 64"/>
                <a:gd name="T39" fmla="*/ 2147483646 h 55"/>
                <a:gd name="T40" fmla="*/ 2147483646 w 64"/>
                <a:gd name="T41" fmla="*/ 2147483646 h 55"/>
                <a:gd name="T42" fmla="*/ 2147483646 w 64"/>
                <a:gd name="T43" fmla="*/ 2147483646 h 55"/>
                <a:gd name="T44" fmla="*/ 2147483646 w 64"/>
                <a:gd name="T45" fmla="*/ 2147483646 h 55"/>
                <a:gd name="T46" fmla="*/ 2147483646 w 64"/>
                <a:gd name="T47" fmla="*/ 2147483646 h 55"/>
                <a:gd name="T48" fmla="*/ 2147483646 w 64"/>
                <a:gd name="T49" fmla="*/ 2147483646 h 55"/>
                <a:gd name="T50" fmla="*/ 2147483646 w 64"/>
                <a:gd name="T51" fmla="*/ 2147483646 h 55"/>
                <a:gd name="T52" fmla="*/ 2147483646 w 64"/>
                <a:gd name="T53" fmla="*/ 2147483646 h 55"/>
                <a:gd name="T54" fmla="*/ 2147483646 w 64"/>
                <a:gd name="T55" fmla="*/ 2147483646 h 55"/>
                <a:gd name="T56" fmla="*/ 2147483646 w 64"/>
                <a:gd name="T57" fmla="*/ 2147483646 h 55"/>
                <a:gd name="T58" fmla="*/ 2147483646 w 64"/>
                <a:gd name="T59" fmla="*/ 2147483646 h 55"/>
                <a:gd name="T60" fmla="*/ 2147483646 w 64"/>
                <a:gd name="T61" fmla="*/ 2147483646 h 55"/>
                <a:gd name="T62" fmla="*/ 2147483646 w 64"/>
                <a:gd name="T63" fmla="*/ 2147483646 h 55"/>
                <a:gd name="T64" fmla="*/ 2147483646 w 64"/>
                <a:gd name="T65" fmla="*/ 2147483646 h 55"/>
                <a:gd name="T66" fmla="*/ 2147483646 w 64"/>
                <a:gd name="T67" fmla="*/ 2147483646 h 55"/>
                <a:gd name="T68" fmla="*/ 2147483646 w 64"/>
                <a:gd name="T69" fmla="*/ 2147483646 h 55"/>
                <a:gd name="T70" fmla="*/ 2147483646 w 64"/>
                <a:gd name="T71" fmla="*/ 2147483646 h 55"/>
                <a:gd name="T72" fmla="*/ 2147483646 w 64"/>
                <a:gd name="T73" fmla="*/ 2147483646 h 55"/>
                <a:gd name="T74" fmla="*/ 2147483646 w 64"/>
                <a:gd name="T75" fmla="*/ 2147483646 h 55"/>
                <a:gd name="T76" fmla="*/ 2147483646 w 64"/>
                <a:gd name="T77" fmla="*/ 2147483646 h 55"/>
                <a:gd name="T78" fmla="*/ 2147483646 w 64"/>
                <a:gd name="T79" fmla="*/ 2147483646 h 55"/>
                <a:gd name="T80" fmla="*/ 2147483646 w 64"/>
                <a:gd name="T81" fmla="*/ 2147483646 h 55"/>
                <a:gd name="T82" fmla="*/ 2147483646 w 64"/>
                <a:gd name="T83" fmla="*/ 2147483646 h 55"/>
                <a:gd name="T84" fmla="*/ 2147483646 w 64"/>
                <a:gd name="T85" fmla="*/ 2147483646 h 55"/>
                <a:gd name="T86" fmla="*/ 2147483646 w 64"/>
                <a:gd name="T87" fmla="*/ 2147483646 h 55"/>
                <a:gd name="T88" fmla="*/ 2147483646 w 64"/>
                <a:gd name="T89" fmla="*/ 2147483646 h 55"/>
                <a:gd name="T90" fmla="*/ 2147483646 w 64"/>
                <a:gd name="T91" fmla="*/ 2147483646 h 55"/>
                <a:gd name="T92" fmla="*/ 2147483646 w 64"/>
                <a:gd name="T93" fmla="*/ 2147483646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4" h="55">
                  <a:moveTo>
                    <a:pt x="55" y="32"/>
                  </a:moveTo>
                  <a:cubicBezTo>
                    <a:pt x="49" y="32"/>
                    <a:pt x="49" y="32"/>
                    <a:pt x="49" y="32"/>
                  </a:cubicBezTo>
                  <a:cubicBezTo>
                    <a:pt x="48" y="33"/>
                    <a:pt x="48" y="35"/>
                    <a:pt x="47" y="36"/>
                  </a:cubicBezTo>
                  <a:cubicBezTo>
                    <a:pt x="47" y="36"/>
                    <a:pt x="47" y="37"/>
                    <a:pt x="47" y="38"/>
                  </a:cubicBezTo>
                  <a:cubicBezTo>
                    <a:pt x="47" y="40"/>
                    <a:pt x="47" y="42"/>
                    <a:pt x="45" y="44"/>
                  </a:cubicBezTo>
                  <a:cubicBezTo>
                    <a:pt x="45" y="51"/>
                    <a:pt x="41" y="55"/>
                    <a:pt x="34" y="55"/>
                  </a:cubicBezTo>
                  <a:cubicBezTo>
                    <a:pt x="30" y="55"/>
                    <a:pt x="26" y="53"/>
                    <a:pt x="23" y="52"/>
                  </a:cubicBezTo>
                  <a:cubicBezTo>
                    <a:pt x="20" y="51"/>
                    <a:pt x="17" y="50"/>
                    <a:pt x="15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0"/>
                    <a:pt x="0" y="48"/>
                    <a:pt x="0" y="4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0"/>
                    <a:pt x="2" y="18"/>
                    <a:pt x="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9" y="15"/>
                    <a:pt x="20" y="14"/>
                  </a:cubicBezTo>
                  <a:cubicBezTo>
                    <a:pt x="21" y="12"/>
                    <a:pt x="22" y="11"/>
                    <a:pt x="23" y="9"/>
                  </a:cubicBezTo>
                  <a:cubicBezTo>
                    <a:pt x="25" y="6"/>
                    <a:pt x="27" y="0"/>
                    <a:pt x="32" y="0"/>
                  </a:cubicBezTo>
                  <a:cubicBezTo>
                    <a:pt x="37" y="0"/>
                    <a:pt x="42" y="3"/>
                    <a:pt x="42" y="9"/>
                  </a:cubicBezTo>
                  <a:cubicBezTo>
                    <a:pt x="42" y="10"/>
                    <a:pt x="42" y="12"/>
                    <a:pt x="41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60" y="13"/>
                    <a:pt x="64" y="18"/>
                    <a:pt x="64" y="23"/>
                  </a:cubicBezTo>
                  <a:cubicBezTo>
                    <a:pt x="64" y="28"/>
                    <a:pt x="60" y="32"/>
                    <a:pt x="55" y="32"/>
                  </a:cubicBezTo>
                  <a:close/>
                  <a:moveTo>
                    <a:pt x="7" y="41"/>
                  </a:moveTo>
                  <a:cubicBezTo>
                    <a:pt x="5" y="41"/>
                    <a:pt x="4" y="42"/>
                    <a:pt x="4" y="43"/>
                  </a:cubicBezTo>
                  <a:cubicBezTo>
                    <a:pt x="4" y="44"/>
                    <a:pt x="5" y="45"/>
                    <a:pt x="7" y="45"/>
                  </a:cubicBezTo>
                  <a:cubicBezTo>
                    <a:pt x="8" y="45"/>
                    <a:pt x="9" y="44"/>
                    <a:pt x="9" y="43"/>
                  </a:cubicBezTo>
                  <a:cubicBezTo>
                    <a:pt x="9" y="42"/>
                    <a:pt x="8" y="41"/>
                    <a:pt x="7" y="41"/>
                  </a:cubicBezTo>
                  <a:close/>
                  <a:moveTo>
                    <a:pt x="55" y="18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6"/>
                    <a:pt x="37" y="13"/>
                    <a:pt x="37" y="9"/>
                  </a:cubicBezTo>
                  <a:cubicBezTo>
                    <a:pt x="37" y="5"/>
                    <a:pt x="35" y="4"/>
                    <a:pt x="32" y="4"/>
                  </a:cubicBezTo>
                  <a:cubicBezTo>
                    <a:pt x="31" y="4"/>
                    <a:pt x="29" y="8"/>
                    <a:pt x="29" y="9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6" y="13"/>
                    <a:pt x="25" y="15"/>
                    <a:pt x="23" y="17"/>
                  </a:cubicBezTo>
                  <a:cubicBezTo>
                    <a:pt x="21" y="19"/>
                    <a:pt x="18" y="23"/>
                    <a:pt x="15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21" y="45"/>
                    <a:pt x="27" y="50"/>
                    <a:pt x="34" y="50"/>
                  </a:cubicBezTo>
                  <a:cubicBezTo>
                    <a:pt x="38" y="50"/>
                    <a:pt x="41" y="48"/>
                    <a:pt x="41" y="44"/>
                  </a:cubicBezTo>
                  <a:cubicBezTo>
                    <a:pt x="41" y="43"/>
                    <a:pt x="41" y="43"/>
                    <a:pt x="40" y="42"/>
                  </a:cubicBezTo>
                  <a:cubicBezTo>
                    <a:pt x="42" y="41"/>
                    <a:pt x="43" y="39"/>
                    <a:pt x="43" y="38"/>
                  </a:cubicBezTo>
                  <a:cubicBezTo>
                    <a:pt x="43" y="37"/>
                    <a:pt x="43" y="36"/>
                    <a:pt x="42" y="35"/>
                  </a:cubicBezTo>
                  <a:cubicBezTo>
                    <a:pt x="43" y="34"/>
                    <a:pt x="44" y="33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7" y="27"/>
                    <a:pt x="59" y="25"/>
                    <a:pt x="59" y="23"/>
                  </a:cubicBezTo>
                  <a:cubicBezTo>
                    <a:pt x="59" y="20"/>
                    <a:pt x="57" y="18"/>
                    <a:pt x="55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0" name="Freeform 107"/>
            <p:cNvSpPr>
              <a:spLocks/>
            </p:cNvSpPr>
            <p:nvPr/>
          </p:nvSpPr>
          <p:spPr bwMode="auto">
            <a:xfrm>
              <a:off x="13398448" y="7176735"/>
              <a:ext cx="333366" cy="283881"/>
            </a:xfrm>
            <a:custGeom>
              <a:avLst/>
              <a:gdLst>
                <a:gd name="T0" fmla="*/ 2147483646 w 59"/>
                <a:gd name="T1" fmla="*/ 2147483646 h 50"/>
                <a:gd name="T2" fmla="*/ 2147483646 w 59"/>
                <a:gd name="T3" fmla="*/ 2147483646 h 50"/>
                <a:gd name="T4" fmla="*/ 2147483646 w 59"/>
                <a:gd name="T5" fmla="*/ 2147483646 h 50"/>
                <a:gd name="T6" fmla="*/ 2147483646 w 59"/>
                <a:gd name="T7" fmla="*/ 2147483646 h 50"/>
                <a:gd name="T8" fmla="*/ 2147483646 w 59"/>
                <a:gd name="T9" fmla="*/ 2147483646 h 50"/>
                <a:gd name="T10" fmla="*/ 2147483646 w 59"/>
                <a:gd name="T11" fmla="*/ 2147483646 h 50"/>
                <a:gd name="T12" fmla="*/ 2147483646 w 59"/>
                <a:gd name="T13" fmla="*/ 2147483646 h 50"/>
                <a:gd name="T14" fmla="*/ 2147483646 w 59"/>
                <a:gd name="T15" fmla="*/ 2147483646 h 50"/>
                <a:gd name="T16" fmla="*/ 2147483646 w 59"/>
                <a:gd name="T17" fmla="*/ 2147483646 h 50"/>
                <a:gd name="T18" fmla="*/ 2147483646 w 59"/>
                <a:gd name="T19" fmla="*/ 2147483646 h 50"/>
                <a:gd name="T20" fmla="*/ 2147483646 w 59"/>
                <a:gd name="T21" fmla="*/ 2147483646 h 50"/>
                <a:gd name="T22" fmla="*/ 2147483646 w 59"/>
                <a:gd name="T23" fmla="*/ 2147483646 h 50"/>
                <a:gd name="T24" fmla="*/ 2147483646 w 59"/>
                <a:gd name="T25" fmla="*/ 2147483646 h 50"/>
                <a:gd name="T26" fmla="*/ 2147483646 w 59"/>
                <a:gd name="T27" fmla="*/ 2147483646 h 50"/>
                <a:gd name="T28" fmla="*/ 2147483646 w 59"/>
                <a:gd name="T29" fmla="*/ 2147483646 h 50"/>
                <a:gd name="T30" fmla="*/ 2147483646 w 59"/>
                <a:gd name="T31" fmla="*/ 2147483646 h 50"/>
                <a:gd name="T32" fmla="*/ 2147483646 w 59"/>
                <a:gd name="T33" fmla="*/ 2147483646 h 50"/>
                <a:gd name="T34" fmla="*/ 2147483646 w 59"/>
                <a:gd name="T35" fmla="*/ 2147483646 h 50"/>
                <a:gd name="T36" fmla="*/ 2147483646 w 59"/>
                <a:gd name="T37" fmla="*/ 2147483646 h 50"/>
                <a:gd name="T38" fmla="*/ 2147483646 w 59"/>
                <a:gd name="T39" fmla="*/ 2147483646 h 50"/>
                <a:gd name="T40" fmla="*/ 2147483646 w 59"/>
                <a:gd name="T41" fmla="*/ 2147483646 h 50"/>
                <a:gd name="T42" fmla="*/ 2147483646 w 59"/>
                <a:gd name="T43" fmla="*/ 2147483646 h 50"/>
                <a:gd name="T44" fmla="*/ 2147483646 w 59"/>
                <a:gd name="T45" fmla="*/ 2147483646 h 50"/>
                <a:gd name="T46" fmla="*/ 2147483646 w 59"/>
                <a:gd name="T47" fmla="*/ 2147483646 h 50"/>
                <a:gd name="T48" fmla="*/ 2147483646 w 59"/>
                <a:gd name="T49" fmla="*/ 2147483646 h 50"/>
                <a:gd name="T50" fmla="*/ 2147483646 w 59"/>
                <a:gd name="T51" fmla="*/ 2147483646 h 50"/>
                <a:gd name="T52" fmla="*/ 2147483646 w 59"/>
                <a:gd name="T53" fmla="*/ 2147483646 h 50"/>
                <a:gd name="T54" fmla="*/ 2147483646 w 59"/>
                <a:gd name="T55" fmla="*/ 2147483646 h 50"/>
                <a:gd name="T56" fmla="*/ 2147483646 w 59"/>
                <a:gd name="T57" fmla="*/ 2147483646 h 50"/>
                <a:gd name="T58" fmla="*/ 2147483646 w 59"/>
                <a:gd name="T59" fmla="*/ 2147483646 h 50"/>
                <a:gd name="T60" fmla="*/ 2147483646 w 59"/>
                <a:gd name="T61" fmla="*/ 2147483646 h 50"/>
                <a:gd name="T62" fmla="*/ 2147483646 w 59"/>
                <a:gd name="T63" fmla="*/ 2147483646 h 50"/>
                <a:gd name="T64" fmla="*/ 2147483646 w 59"/>
                <a:gd name="T65" fmla="*/ 2147483646 h 50"/>
                <a:gd name="T66" fmla="*/ 0 w 59"/>
                <a:gd name="T67" fmla="*/ 2147483646 h 50"/>
                <a:gd name="T68" fmla="*/ 2147483646 w 59"/>
                <a:gd name="T69" fmla="*/ 0 h 50"/>
                <a:gd name="T70" fmla="*/ 2147483646 w 59"/>
                <a:gd name="T71" fmla="*/ 2147483646 h 50"/>
                <a:gd name="T72" fmla="*/ 2147483646 w 59"/>
                <a:gd name="T73" fmla="*/ 2147483646 h 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9" h="50">
                  <a:moveTo>
                    <a:pt x="57" y="38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5"/>
                    <a:pt x="45" y="48"/>
                    <a:pt x="41" y="48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50"/>
                    <a:pt x="40" y="50"/>
                    <a:pt x="40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6" y="4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7" y="27"/>
                    <a:pt x="37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4" y="29"/>
                    <a:pt x="47" y="31"/>
                    <a:pt x="49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1"/>
                    <a:pt x="52" y="29"/>
                    <a:pt x="52" y="27"/>
                  </a:cubicBezTo>
                  <a:cubicBezTo>
                    <a:pt x="52" y="16"/>
                    <a:pt x="42" y="7"/>
                    <a:pt x="29" y="7"/>
                  </a:cubicBezTo>
                  <a:cubicBezTo>
                    <a:pt x="17" y="7"/>
                    <a:pt x="7" y="16"/>
                    <a:pt x="7" y="27"/>
                  </a:cubicBezTo>
                  <a:cubicBezTo>
                    <a:pt x="7" y="29"/>
                    <a:pt x="7" y="31"/>
                    <a:pt x="8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2" y="31"/>
                    <a:pt x="15" y="29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3" y="28"/>
                    <a:pt x="23" y="28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50"/>
                    <a:pt x="22" y="50"/>
                    <a:pt x="21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8" y="50"/>
                    <a:pt x="18" y="49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4" y="48"/>
                    <a:pt x="10" y="45"/>
                    <a:pt x="9" y="41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0" y="34"/>
                    <a:pt x="0" y="31"/>
                    <a:pt x="0" y="27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46" y="0"/>
                    <a:pt x="59" y="12"/>
                    <a:pt x="59" y="27"/>
                  </a:cubicBezTo>
                  <a:cubicBezTo>
                    <a:pt x="59" y="31"/>
                    <a:pt x="58" y="34"/>
                    <a:pt x="57" y="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1" name="Freeform 108"/>
            <p:cNvSpPr>
              <a:spLocks noEditPoints="1"/>
            </p:cNvSpPr>
            <p:nvPr/>
          </p:nvSpPr>
          <p:spPr bwMode="auto">
            <a:xfrm>
              <a:off x="14211027" y="7176735"/>
              <a:ext cx="382851" cy="309926"/>
            </a:xfrm>
            <a:custGeom>
              <a:avLst/>
              <a:gdLst>
                <a:gd name="T0" fmla="*/ 2147483646 w 68"/>
                <a:gd name="T1" fmla="*/ 2147483646 h 55"/>
                <a:gd name="T2" fmla="*/ 2147483646 w 68"/>
                <a:gd name="T3" fmla="*/ 2147483646 h 55"/>
                <a:gd name="T4" fmla="*/ 2147483646 w 68"/>
                <a:gd name="T5" fmla="*/ 2147483646 h 55"/>
                <a:gd name="T6" fmla="*/ 0 w 68"/>
                <a:gd name="T7" fmla="*/ 2147483646 h 55"/>
                <a:gd name="T8" fmla="*/ 0 w 68"/>
                <a:gd name="T9" fmla="*/ 2147483646 h 55"/>
                <a:gd name="T10" fmla="*/ 2147483646 w 68"/>
                <a:gd name="T11" fmla="*/ 0 h 55"/>
                <a:gd name="T12" fmla="*/ 2147483646 w 68"/>
                <a:gd name="T13" fmla="*/ 0 h 55"/>
                <a:gd name="T14" fmla="*/ 2147483646 w 68"/>
                <a:gd name="T15" fmla="*/ 2147483646 h 55"/>
                <a:gd name="T16" fmla="*/ 2147483646 w 68"/>
                <a:gd name="T17" fmla="*/ 2147483646 h 55"/>
                <a:gd name="T18" fmla="*/ 2147483646 w 68"/>
                <a:gd name="T19" fmla="*/ 2147483646 h 55"/>
                <a:gd name="T20" fmla="*/ 2147483646 w 68"/>
                <a:gd name="T21" fmla="*/ 2147483646 h 55"/>
                <a:gd name="T22" fmla="*/ 2147483646 w 68"/>
                <a:gd name="T23" fmla="*/ 2147483646 h 55"/>
                <a:gd name="T24" fmla="*/ 2147483646 w 68"/>
                <a:gd name="T25" fmla="*/ 2147483646 h 55"/>
                <a:gd name="T26" fmla="*/ 2147483646 w 68"/>
                <a:gd name="T27" fmla="*/ 2147483646 h 55"/>
                <a:gd name="T28" fmla="*/ 2147483646 w 68"/>
                <a:gd name="T29" fmla="*/ 2147483646 h 55"/>
                <a:gd name="T30" fmla="*/ 2147483646 w 68"/>
                <a:gd name="T31" fmla="*/ 2147483646 h 55"/>
                <a:gd name="T32" fmla="*/ 2147483646 w 68"/>
                <a:gd name="T33" fmla="*/ 2147483646 h 55"/>
                <a:gd name="T34" fmla="*/ 2147483646 w 68"/>
                <a:gd name="T35" fmla="*/ 2147483646 h 55"/>
                <a:gd name="T36" fmla="*/ 2147483646 w 68"/>
                <a:gd name="T37" fmla="*/ 2147483646 h 55"/>
                <a:gd name="T38" fmla="*/ 2147483646 w 68"/>
                <a:gd name="T39" fmla="*/ 2147483646 h 55"/>
                <a:gd name="T40" fmla="*/ 2147483646 w 68"/>
                <a:gd name="T41" fmla="*/ 2147483646 h 55"/>
                <a:gd name="T42" fmla="*/ 2147483646 w 68"/>
                <a:gd name="T43" fmla="*/ 2147483646 h 55"/>
                <a:gd name="T44" fmla="*/ 2147483646 w 68"/>
                <a:gd name="T45" fmla="*/ 2147483646 h 55"/>
                <a:gd name="T46" fmla="*/ 2147483646 w 68"/>
                <a:gd name="T47" fmla="*/ 2147483646 h 55"/>
                <a:gd name="T48" fmla="*/ 2147483646 w 68"/>
                <a:gd name="T49" fmla="*/ 2147483646 h 55"/>
                <a:gd name="T50" fmla="*/ 2147483646 w 68"/>
                <a:gd name="T51" fmla="*/ 2147483646 h 55"/>
                <a:gd name="T52" fmla="*/ 2147483646 w 68"/>
                <a:gd name="T53" fmla="*/ 2147483646 h 55"/>
                <a:gd name="T54" fmla="*/ 2147483646 w 68"/>
                <a:gd name="T55" fmla="*/ 2147483646 h 55"/>
                <a:gd name="T56" fmla="*/ 2147483646 w 68"/>
                <a:gd name="T57" fmla="*/ 2147483646 h 55"/>
                <a:gd name="T58" fmla="*/ 2147483646 w 68"/>
                <a:gd name="T59" fmla="*/ 2147483646 h 55"/>
                <a:gd name="T60" fmla="*/ 2147483646 w 68"/>
                <a:gd name="T61" fmla="*/ 2147483646 h 5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8" h="55">
                  <a:moveTo>
                    <a:pt x="68" y="49"/>
                  </a:moveTo>
                  <a:cubicBezTo>
                    <a:pt x="68" y="52"/>
                    <a:pt x="66" y="55"/>
                    <a:pt x="63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2" y="55"/>
                    <a:pt x="0" y="52"/>
                    <a:pt x="0" y="4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8" y="2"/>
                    <a:pt x="68" y="5"/>
                  </a:cubicBezTo>
                  <a:lnTo>
                    <a:pt x="68" y="49"/>
                  </a:lnTo>
                  <a:close/>
                  <a:moveTo>
                    <a:pt x="5" y="4"/>
                  </a:moveTo>
                  <a:cubicBezTo>
                    <a:pt x="5" y="4"/>
                    <a:pt x="4" y="5"/>
                    <a:pt x="4" y="5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5" y="50"/>
                    <a:pt x="5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0"/>
                    <a:pt x="64" y="49"/>
                    <a:pt x="64" y="49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3" y="4"/>
                    <a:pt x="63" y="4"/>
                  </a:cubicBezTo>
                  <a:lnTo>
                    <a:pt x="5" y="4"/>
                  </a:lnTo>
                  <a:close/>
                  <a:moveTo>
                    <a:pt x="16" y="23"/>
                  </a:moveTo>
                  <a:cubicBezTo>
                    <a:pt x="12" y="23"/>
                    <a:pt x="9" y="20"/>
                    <a:pt x="9" y="16"/>
                  </a:cubicBezTo>
                  <a:cubicBezTo>
                    <a:pt x="9" y="12"/>
                    <a:pt x="12" y="9"/>
                    <a:pt x="16" y="9"/>
                  </a:cubicBezTo>
                  <a:cubicBezTo>
                    <a:pt x="20" y="9"/>
                    <a:pt x="23" y="12"/>
                    <a:pt x="23" y="16"/>
                  </a:cubicBezTo>
                  <a:cubicBezTo>
                    <a:pt x="23" y="20"/>
                    <a:pt x="20" y="23"/>
                    <a:pt x="16" y="23"/>
                  </a:cubicBezTo>
                  <a:close/>
                  <a:moveTo>
                    <a:pt x="59" y="45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59" y="29"/>
                    <a:pt x="59" y="29"/>
                    <a:pt x="59" y="29"/>
                  </a:cubicBezTo>
                  <a:lnTo>
                    <a:pt x="59" y="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2" name="Freeform 109"/>
            <p:cNvSpPr>
              <a:spLocks noEditPoints="1"/>
            </p:cNvSpPr>
            <p:nvPr/>
          </p:nvSpPr>
          <p:spPr bwMode="auto">
            <a:xfrm>
              <a:off x="15021001" y="7176735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2147483646 w 55"/>
                <a:gd name="T57" fmla="*/ 2147483646 h 55"/>
                <a:gd name="T58" fmla="*/ 2147483646 w 55"/>
                <a:gd name="T59" fmla="*/ 2147483646 h 55"/>
                <a:gd name="T60" fmla="*/ 2147483646 w 55"/>
                <a:gd name="T61" fmla="*/ 2147483646 h 55"/>
                <a:gd name="T62" fmla="*/ 2147483646 w 55"/>
                <a:gd name="T63" fmla="*/ 2147483646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5"/>
                    <a:pt x="27" y="55"/>
                  </a:cubicBezTo>
                  <a:close/>
                  <a:moveTo>
                    <a:pt x="36" y="39"/>
                  </a:moveTo>
                  <a:cubicBezTo>
                    <a:pt x="36" y="38"/>
                    <a:pt x="36" y="37"/>
                    <a:pt x="35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1" y="18"/>
                    <a:pt x="31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8" y="38"/>
                    <a:pt x="18" y="39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6" y="45"/>
                    <a:pt x="36" y="45"/>
                    <a:pt x="36" y="44"/>
                  </a:cubicBezTo>
                  <a:lnTo>
                    <a:pt x="36" y="39"/>
                  </a:lnTo>
                  <a:close/>
                  <a:moveTo>
                    <a:pt x="32" y="7"/>
                  </a:moveTo>
                  <a:cubicBezTo>
                    <a:pt x="32" y="6"/>
                    <a:pt x="31" y="5"/>
                    <a:pt x="31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6"/>
                    <a:pt x="23" y="7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2"/>
                  </a:cubicBezTo>
                  <a:lnTo>
                    <a:pt x="32" y="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3" name="Freeform 110"/>
            <p:cNvSpPr>
              <a:spLocks noEditPoints="1"/>
            </p:cNvSpPr>
            <p:nvPr/>
          </p:nvSpPr>
          <p:spPr bwMode="auto">
            <a:xfrm>
              <a:off x="15833580" y="7148087"/>
              <a:ext cx="411498" cy="333366"/>
            </a:xfrm>
            <a:custGeom>
              <a:avLst/>
              <a:gdLst>
                <a:gd name="T0" fmla="*/ 2147483646 w 73"/>
                <a:gd name="T1" fmla="*/ 2147483646 h 59"/>
                <a:gd name="T2" fmla="*/ 2147483646 w 73"/>
                <a:gd name="T3" fmla="*/ 2147483646 h 59"/>
                <a:gd name="T4" fmla="*/ 2147483646 w 73"/>
                <a:gd name="T5" fmla="*/ 2147483646 h 59"/>
                <a:gd name="T6" fmla="*/ 2147483646 w 73"/>
                <a:gd name="T7" fmla="*/ 2147483646 h 59"/>
                <a:gd name="T8" fmla="*/ 2147483646 w 73"/>
                <a:gd name="T9" fmla="*/ 2147483646 h 59"/>
                <a:gd name="T10" fmla="*/ 2147483646 w 73"/>
                <a:gd name="T11" fmla="*/ 2147483646 h 59"/>
                <a:gd name="T12" fmla="*/ 0 w 73"/>
                <a:gd name="T13" fmla="*/ 2147483646 h 59"/>
                <a:gd name="T14" fmla="*/ 2147483646 w 73"/>
                <a:gd name="T15" fmla="*/ 2147483646 h 59"/>
                <a:gd name="T16" fmla="*/ 2147483646 w 73"/>
                <a:gd name="T17" fmla="*/ 2147483646 h 59"/>
                <a:gd name="T18" fmla="*/ 2147483646 w 73"/>
                <a:gd name="T19" fmla="*/ 2147483646 h 59"/>
                <a:gd name="T20" fmla="*/ 2147483646 w 73"/>
                <a:gd name="T21" fmla="*/ 0 h 59"/>
                <a:gd name="T22" fmla="*/ 2147483646 w 73"/>
                <a:gd name="T23" fmla="*/ 2147483646 h 59"/>
                <a:gd name="T24" fmla="*/ 2147483646 w 73"/>
                <a:gd name="T25" fmla="*/ 2147483646 h 59"/>
                <a:gd name="T26" fmla="*/ 2147483646 w 73"/>
                <a:gd name="T27" fmla="*/ 2147483646 h 59"/>
                <a:gd name="T28" fmla="*/ 2147483646 w 73"/>
                <a:gd name="T29" fmla="*/ 2147483646 h 59"/>
                <a:gd name="T30" fmla="*/ 2147483646 w 73"/>
                <a:gd name="T31" fmla="*/ 2147483646 h 59"/>
                <a:gd name="T32" fmla="*/ 2147483646 w 73"/>
                <a:gd name="T33" fmla="*/ 2147483646 h 59"/>
                <a:gd name="T34" fmla="*/ 2147483646 w 73"/>
                <a:gd name="T35" fmla="*/ 2147483646 h 59"/>
                <a:gd name="T36" fmla="*/ 2147483646 w 73"/>
                <a:gd name="T37" fmla="*/ 2147483646 h 59"/>
                <a:gd name="T38" fmla="*/ 2147483646 w 73"/>
                <a:gd name="T39" fmla="*/ 2147483646 h 59"/>
                <a:gd name="T40" fmla="*/ 2147483646 w 73"/>
                <a:gd name="T41" fmla="*/ 2147483646 h 59"/>
                <a:gd name="T42" fmla="*/ 2147483646 w 73"/>
                <a:gd name="T43" fmla="*/ 2147483646 h 59"/>
                <a:gd name="T44" fmla="*/ 2147483646 w 73"/>
                <a:gd name="T45" fmla="*/ 2147483646 h 59"/>
                <a:gd name="T46" fmla="*/ 2147483646 w 73"/>
                <a:gd name="T47" fmla="*/ 2147483646 h 59"/>
                <a:gd name="T48" fmla="*/ 2147483646 w 73"/>
                <a:gd name="T49" fmla="*/ 2147483646 h 59"/>
                <a:gd name="T50" fmla="*/ 2147483646 w 73"/>
                <a:gd name="T51" fmla="*/ 2147483646 h 59"/>
                <a:gd name="T52" fmla="*/ 2147483646 w 73"/>
                <a:gd name="T53" fmla="*/ 2147483646 h 59"/>
                <a:gd name="T54" fmla="*/ 2147483646 w 73"/>
                <a:gd name="T55" fmla="*/ 2147483646 h 59"/>
                <a:gd name="T56" fmla="*/ 2147483646 w 73"/>
                <a:gd name="T57" fmla="*/ 2147483646 h 59"/>
                <a:gd name="T58" fmla="*/ 2147483646 w 73"/>
                <a:gd name="T59" fmla="*/ 2147483646 h 59"/>
                <a:gd name="T60" fmla="*/ 2147483646 w 73"/>
                <a:gd name="T61" fmla="*/ 2147483646 h 59"/>
                <a:gd name="T62" fmla="*/ 2147483646 w 73"/>
                <a:gd name="T63" fmla="*/ 2147483646 h 59"/>
                <a:gd name="T64" fmla="*/ 2147483646 w 73"/>
                <a:gd name="T65" fmla="*/ 2147483646 h 59"/>
                <a:gd name="T66" fmla="*/ 2147483646 w 73"/>
                <a:gd name="T67" fmla="*/ 2147483646 h 59"/>
                <a:gd name="T68" fmla="*/ 2147483646 w 73"/>
                <a:gd name="T69" fmla="*/ 2147483646 h 59"/>
                <a:gd name="T70" fmla="*/ 2147483646 w 73"/>
                <a:gd name="T71" fmla="*/ 2147483646 h 59"/>
                <a:gd name="T72" fmla="*/ 2147483646 w 73"/>
                <a:gd name="T73" fmla="*/ 2147483646 h 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3" h="59">
                  <a:moveTo>
                    <a:pt x="70" y="24"/>
                  </a:moveTo>
                  <a:cubicBezTo>
                    <a:pt x="65" y="24"/>
                    <a:pt x="65" y="24"/>
                    <a:pt x="65" y="24"/>
                  </a:cubicBezTo>
                  <a:cubicBezTo>
                    <a:pt x="66" y="26"/>
                    <a:pt x="66" y="28"/>
                    <a:pt x="66" y="30"/>
                  </a:cubicBezTo>
                  <a:cubicBezTo>
                    <a:pt x="66" y="46"/>
                    <a:pt x="53" y="59"/>
                    <a:pt x="36" y="59"/>
                  </a:cubicBezTo>
                  <a:cubicBezTo>
                    <a:pt x="24" y="59"/>
                    <a:pt x="14" y="52"/>
                    <a:pt x="10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1"/>
                    <a:pt x="0" y="39"/>
                  </a:cubicBezTo>
                  <a:cubicBezTo>
                    <a:pt x="0" y="37"/>
                    <a:pt x="1" y="36"/>
                    <a:pt x="3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4"/>
                    <a:pt x="7" y="32"/>
                    <a:pt x="7" y="30"/>
                  </a:cubicBezTo>
                  <a:cubicBezTo>
                    <a:pt x="7" y="14"/>
                    <a:pt x="20" y="0"/>
                    <a:pt x="36" y="0"/>
                  </a:cubicBezTo>
                  <a:cubicBezTo>
                    <a:pt x="48" y="0"/>
                    <a:pt x="58" y="8"/>
                    <a:pt x="63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8"/>
                    <a:pt x="73" y="19"/>
                    <a:pt x="73" y="21"/>
                  </a:cubicBezTo>
                  <a:cubicBezTo>
                    <a:pt x="73" y="22"/>
                    <a:pt x="72" y="24"/>
                    <a:pt x="70" y="24"/>
                  </a:cubicBezTo>
                  <a:close/>
                  <a:moveTo>
                    <a:pt x="59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2" y="24"/>
                    <a:pt x="21" y="22"/>
                    <a:pt x="21" y="21"/>
                  </a:cubicBezTo>
                  <a:cubicBezTo>
                    <a:pt x="21" y="19"/>
                    <a:pt x="22" y="18"/>
                    <a:pt x="24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2" y="11"/>
                    <a:pt x="45" y="7"/>
                    <a:pt x="36" y="7"/>
                  </a:cubicBezTo>
                  <a:cubicBezTo>
                    <a:pt x="24" y="7"/>
                    <a:pt x="13" y="17"/>
                    <a:pt x="13" y="30"/>
                  </a:cubicBezTo>
                  <a:cubicBezTo>
                    <a:pt x="13" y="32"/>
                    <a:pt x="13" y="34"/>
                    <a:pt x="14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1" y="36"/>
                    <a:pt x="52" y="37"/>
                    <a:pt x="52" y="39"/>
                  </a:cubicBezTo>
                  <a:cubicBezTo>
                    <a:pt x="52" y="41"/>
                    <a:pt x="51" y="42"/>
                    <a:pt x="49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21" y="49"/>
                    <a:pt x="28" y="53"/>
                    <a:pt x="36" y="53"/>
                  </a:cubicBezTo>
                  <a:cubicBezTo>
                    <a:pt x="49" y="53"/>
                    <a:pt x="60" y="43"/>
                    <a:pt x="60" y="30"/>
                  </a:cubicBezTo>
                  <a:cubicBezTo>
                    <a:pt x="60" y="28"/>
                    <a:pt x="59" y="26"/>
                    <a:pt x="59" y="24"/>
                  </a:cubicBezTo>
                  <a:close/>
                  <a:moveTo>
                    <a:pt x="49" y="33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2" y="33"/>
                    <a:pt x="21" y="32"/>
                    <a:pt x="21" y="30"/>
                  </a:cubicBezTo>
                  <a:cubicBezTo>
                    <a:pt x="21" y="28"/>
                    <a:pt x="22" y="27"/>
                    <a:pt x="24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2" y="32"/>
                    <a:pt x="51" y="33"/>
                    <a:pt x="49" y="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4" name="Freeform 111"/>
            <p:cNvSpPr>
              <a:spLocks noEditPoints="1"/>
            </p:cNvSpPr>
            <p:nvPr/>
          </p:nvSpPr>
          <p:spPr bwMode="auto">
            <a:xfrm>
              <a:off x="16646159" y="7176735"/>
              <a:ext cx="411498" cy="283881"/>
            </a:xfrm>
            <a:custGeom>
              <a:avLst/>
              <a:gdLst>
                <a:gd name="T0" fmla="*/ 2147483646 w 73"/>
                <a:gd name="T1" fmla="*/ 2147483646 h 50"/>
                <a:gd name="T2" fmla="*/ 2147483646 w 73"/>
                <a:gd name="T3" fmla="*/ 2147483646 h 50"/>
                <a:gd name="T4" fmla="*/ 2147483646 w 73"/>
                <a:gd name="T5" fmla="*/ 2147483646 h 50"/>
                <a:gd name="T6" fmla="*/ 2147483646 w 73"/>
                <a:gd name="T7" fmla="*/ 2147483646 h 50"/>
                <a:gd name="T8" fmla="*/ 2147483646 w 73"/>
                <a:gd name="T9" fmla="*/ 2147483646 h 50"/>
                <a:gd name="T10" fmla="*/ 2147483646 w 73"/>
                <a:gd name="T11" fmla="*/ 2147483646 h 50"/>
                <a:gd name="T12" fmla="*/ 2147483646 w 73"/>
                <a:gd name="T13" fmla="*/ 2147483646 h 50"/>
                <a:gd name="T14" fmla="*/ 0 w 73"/>
                <a:gd name="T15" fmla="*/ 2147483646 h 50"/>
                <a:gd name="T16" fmla="*/ 2147483646 w 73"/>
                <a:gd name="T17" fmla="*/ 2147483646 h 50"/>
                <a:gd name="T18" fmla="*/ 2147483646 w 73"/>
                <a:gd name="T19" fmla="*/ 2147483646 h 50"/>
                <a:gd name="T20" fmla="*/ 2147483646 w 73"/>
                <a:gd name="T21" fmla="*/ 2147483646 h 50"/>
                <a:gd name="T22" fmla="*/ 2147483646 w 73"/>
                <a:gd name="T23" fmla="*/ 2147483646 h 50"/>
                <a:gd name="T24" fmla="*/ 2147483646 w 73"/>
                <a:gd name="T25" fmla="*/ 0 h 50"/>
                <a:gd name="T26" fmla="*/ 2147483646 w 73"/>
                <a:gd name="T27" fmla="*/ 2147483646 h 50"/>
                <a:gd name="T28" fmla="*/ 2147483646 w 73"/>
                <a:gd name="T29" fmla="*/ 2147483646 h 50"/>
                <a:gd name="T30" fmla="*/ 2147483646 w 73"/>
                <a:gd name="T31" fmla="*/ 2147483646 h 50"/>
                <a:gd name="T32" fmla="*/ 2147483646 w 73"/>
                <a:gd name="T33" fmla="*/ 2147483646 h 50"/>
                <a:gd name="T34" fmla="*/ 2147483646 w 73"/>
                <a:gd name="T35" fmla="*/ 2147483646 h 50"/>
                <a:gd name="T36" fmla="*/ 2147483646 w 73"/>
                <a:gd name="T37" fmla="*/ 2147483646 h 50"/>
                <a:gd name="T38" fmla="*/ 2147483646 w 73"/>
                <a:gd name="T39" fmla="*/ 2147483646 h 50"/>
                <a:gd name="T40" fmla="*/ 2147483646 w 73"/>
                <a:gd name="T41" fmla="*/ 2147483646 h 50"/>
                <a:gd name="T42" fmla="*/ 2147483646 w 73"/>
                <a:gd name="T43" fmla="*/ 2147483646 h 50"/>
                <a:gd name="T44" fmla="*/ 2147483646 w 73"/>
                <a:gd name="T45" fmla="*/ 2147483646 h 50"/>
                <a:gd name="T46" fmla="*/ 2147483646 w 73"/>
                <a:gd name="T47" fmla="*/ 2147483646 h 50"/>
                <a:gd name="T48" fmla="*/ 2147483646 w 73"/>
                <a:gd name="T49" fmla="*/ 2147483646 h 50"/>
                <a:gd name="T50" fmla="*/ 2147483646 w 73"/>
                <a:gd name="T51" fmla="*/ 2147483646 h 50"/>
                <a:gd name="T52" fmla="*/ 2147483646 w 73"/>
                <a:gd name="T53" fmla="*/ 2147483646 h 50"/>
                <a:gd name="T54" fmla="*/ 2147483646 w 73"/>
                <a:gd name="T55" fmla="*/ 2147483646 h 50"/>
                <a:gd name="T56" fmla="*/ 2147483646 w 73"/>
                <a:gd name="T57" fmla="*/ 2147483646 h 50"/>
                <a:gd name="T58" fmla="*/ 2147483646 w 73"/>
                <a:gd name="T59" fmla="*/ 2147483646 h 50"/>
                <a:gd name="T60" fmla="*/ 2147483646 w 73"/>
                <a:gd name="T61" fmla="*/ 2147483646 h 50"/>
                <a:gd name="T62" fmla="*/ 2147483646 w 73"/>
                <a:gd name="T63" fmla="*/ 2147483646 h 50"/>
                <a:gd name="T64" fmla="*/ 2147483646 w 73"/>
                <a:gd name="T65" fmla="*/ 2147483646 h 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3" h="50">
                  <a:moveTo>
                    <a:pt x="73" y="36"/>
                  </a:moveTo>
                  <a:cubicBezTo>
                    <a:pt x="73" y="44"/>
                    <a:pt x="66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6" y="50"/>
                    <a:pt x="0" y="43"/>
                    <a:pt x="0" y="35"/>
                  </a:cubicBezTo>
                  <a:cubicBezTo>
                    <a:pt x="0" y="30"/>
                    <a:pt x="3" y="26"/>
                    <a:pt x="7" y="23"/>
                  </a:cubicBezTo>
                  <a:cubicBezTo>
                    <a:pt x="7" y="22"/>
                    <a:pt x="7" y="21"/>
                    <a:pt x="7" y="20"/>
                  </a:cubicBezTo>
                  <a:cubicBezTo>
                    <a:pt x="7" y="15"/>
                    <a:pt x="11" y="10"/>
                    <a:pt x="17" y="10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6" y="5"/>
                    <a:pt x="34" y="0"/>
                    <a:pt x="42" y="0"/>
                  </a:cubicBezTo>
                  <a:cubicBezTo>
                    <a:pt x="54" y="0"/>
                    <a:pt x="64" y="10"/>
                    <a:pt x="64" y="21"/>
                  </a:cubicBezTo>
                  <a:cubicBezTo>
                    <a:pt x="64" y="22"/>
                    <a:pt x="64" y="22"/>
                    <a:pt x="64" y="23"/>
                  </a:cubicBezTo>
                  <a:cubicBezTo>
                    <a:pt x="69" y="25"/>
                    <a:pt x="73" y="30"/>
                    <a:pt x="73" y="36"/>
                  </a:cubicBezTo>
                  <a:close/>
                  <a:moveTo>
                    <a:pt x="27" y="42"/>
                  </a:moveTo>
                  <a:cubicBezTo>
                    <a:pt x="30" y="42"/>
                    <a:pt x="33" y="41"/>
                    <a:pt x="35" y="38"/>
                  </a:cubicBezTo>
                  <a:cubicBezTo>
                    <a:pt x="34" y="37"/>
                    <a:pt x="33" y="36"/>
                    <a:pt x="32" y="34"/>
                  </a:cubicBezTo>
                  <a:cubicBezTo>
                    <a:pt x="31" y="36"/>
                    <a:pt x="29" y="37"/>
                    <a:pt x="27" y="37"/>
                  </a:cubicBezTo>
                  <a:cubicBezTo>
                    <a:pt x="25" y="37"/>
                    <a:pt x="22" y="35"/>
                    <a:pt x="22" y="32"/>
                  </a:cubicBezTo>
                  <a:cubicBezTo>
                    <a:pt x="22" y="30"/>
                    <a:pt x="25" y="28"/>
                    <a:pt x="27" y="28"/>
                  </a:cubicBezTo>
                  <a:cubicBezTo>
                    <a:pt x="35" y="28"/>
                    <a:pt x="37" y="42"/>
                    <a:pt x="48" y="42"/>
                  </a:cubicBezTo>
                  <a:cubicBezTo>
                    <a:pt x="54" y="42"/>
                    <a:pt x="58" y="38"/>
                    <a:pt x="58" y="32"/>
                  </a:cubicBezTo>
                  <a:cubicBezTo>
                    <a:pt x="58" y="26"/>
                    <a:pt x="53" y="23"/>
                    <a:pt x="48" y="23"/>
                  </a:cubicBezTo>
                  <a:cubicBezTo>
                    <a:pt x="44" y="23"/>
                    <a:pt x="42" y="24"/>
                    <a:pt x="39" y="26"/>
                  </a:cubicBezTo>
                  <a:cubicBezTo>
                    <a:pt x="40" y="28"/>
                    <a:pt x="41" y="29"/>
                    <a:pt x="43" y="30"/>
                  </a:cubicBezTo>
                  <a:cubicBezTo>
                    <a:pt x="44" y="29"/>
                    <a:pt x="46" y="28"/>
                    <a:pt x="48" y="28"/>
                  </a:cubicBezTo>
                  <a:cubicBezTo>
                    <a:pt x="50" y="28"/>
                    <a:pt x="52" y="30"/>
                    <a:pt x="52" y="32"/>
                  </a:cubicBezTo>
                  <a:cubicBezTo>
                    <a:pt x="52" y="35"/>
                    <a:pt x="50" y="37"/>
                    <a:pt x="48" y="37"/>
                  </a:cubicBezTo>
                  <a:cubicBezTo>
                    <a:pt x="40" y="37"/>
                    <a:pt x="38" y="23"/>
                    <a:pt x="27" y="23"/>
                  </a:cubicBezTo>
                  <a:cubicBezTo>
                    <a:pt x="21" y="23"/>
                    <a:pt x="16" y="26"/>
                    <a:pt x="16" y="32"/>
                  </a:cubicBezTo>
                  <a:cubicBezTo>
                    <a:pt x="16" y="38"/>
                    <a:pt x="21" y="42"/>
                    <a:pt x="27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5" name="Freeform 112"/>
            <p:cNvSpPr>
              <a:spLocks noEditPoints="1"/>
            </p:cNvSpPr>
            <p:nvPr/>
          </p:nvSpPr>
          <p:spPr bwMode="auto">
            <a:xfrm>
              <a:off x="17456135" y="7148087"/>
              <a:ext cx="309927" cy="362016"/>
            </a:xfrm>
            <a:custGeom>
              <a:avLst/>
              <a:gdLst>
                <a:gd name="T0" fmla="*/ 2147483646 w 55"/>
                <a:gd name="T1" fmla="*/ 2147483646 h 64"/>
                <a:gd name="T2" fmla="*/ 0 w 55"/>
                <a:gd name="T3" fmla="*/ 2147483646 h 64"/>
                <a:gd name="T4" fmla="*/ 0 w 55"/>
                <a:gd name="T5" fmla="*/ 2147483646 h 64"/>
                <a:gd name="T6" fmla="*/ 2147483646 w 55"/>
                <a:gd name="T7" fmla="*/ 2147483646 h 64"/>
                <a:gd name="T8" fmla="*/ 2147483646 w 55"/>
                <a:gd name="T9" fmla="*/ 2147483646 h 64"/>
                <a:gd name="T10" fmla="*/ 2147483646 w 55"/>
                <a:gd name="T11" fmla="*/ 0 h 64"/>
                <a:gd name="T12" fmla="*/ 2147483646 w 55"/>
                <a:gd name="T13" fmla="*/ 2147483646 h 64"/>
                <a:gd name="T14" fmla="*/ 2147483646 w 55"/>
                <a:gd name="T15" fmla="*/ 2147483646 h 64"/>
                <a:gd name="T16" fmla="*/ 2147483646 w 55"/>
                <a:gd name="T17" fmla="*/ 2147483646 h 64"/>
                <a:gd name="T18" fmla="*/ 2147483646 w 55"/>
                <a:gd name="T19" fmla="*/ 2147483646 h 64"/>
                <a:gd name="T20" fmla="*/ 2147483646 w 55"/>
                <a:gd name="T21" fmla="*/ 2147483646 h 64"/>
                <a:gd name="T22" fmla="*/ 2147483646 w 55"/>
                <a:gd name="T23" fmla="*/ 2147483646 h 64"/>
                <a:gd name="T24" fmla="*/ 2147483646 w 55"/>
                <a:gd name="T25" fmla="*/ 2147483646 h 64"/>
                <a:gd name="T26" fmla="*/ 2147483646 w 55"/>
                <a:gd name="T27" fmla="*/ 2147483646 h 64"/>
                <a:gd name="T28" fmla="*/ 2147483646 w 55"/>
                <a:gd name="T29" fmla="*/ 2147483646 h 64"/>
                <a:gd name="T30" fmla="*/ 2147483646 w 55"/>
                <a:gd name="T31" fmla="*/ 2147483646 h 64"/>
                <a:gd name="T32" fmla="*/ 2147483646 w 55"/>
                <a:gd name="T33" fmla="*/ 2147483646 h 64"/>
                <a:gd name="T34" fmla="*/ 2147483646 w 55"/>
                <a:gd name="T35" fmla="*/ 2147483646 h 64"/>
                <a:gd name="T36" fmla="*/ 2147483646 w 55"/>
                <a:gd name="T37" fmla="*/ 2147483646 h 64"/>
                <a:gd name="T38" fmla="*/ 2147483646 w 55"/>
                <a:gd name="T39" fmla="*/ 2147483646 h 64"/>
                <a:gd name="T40" fmla="*/ 2147483646 w 55"/>
                <a:gd name="T41" fmla="*/ 2147483646 h 64"/>
                <a:gd name="T42" fmla="*/ 2147483646 w 55"/>
                <a:gd name="T43" fmla="*/ 2147483646 h 64"/>
                <a:gd name="T44" fmla="*/ 2147483646 w 55"/>
                <a:gd name="T45" fmla="*/ 2147483646 h 64"/>
                <a:gd name="T46" fmla="*/ 2147483646 w 55"/>
                <a:gd name="T47" fmla="*/ 2147483646 h 64"/>
                <a:gd name="T48" fmla="*/ 2147483646 w 55"/>
                <a:gd name="T49" fmla="*/ 2147483646 h 64"/>
                <a:gd name="T50" fmla="*/ 2147483646 w 55"/>
                <a:gd name="T51" fmla="*/ 2147483646 h 64"/>
                <a:gd name="T52" fmla="*/ 2147483646 w 55"/>
                <a:gd name="T53" fmla="*/ 2147483646 h 64"/>
                <a:gd name="T54" fmla="*/ 2147483646 w 55"/>
                <a:gd name="T55" fmla="*/ 2147483646 h 64"/>
                <a:gd name="T56" fmla="*/ 2147483646 w 55"/>
                <a:gd name="T57" fmla="*/ 2147483646 h 64"/>
                <a:gd name="T58" fmla="*/ 2147483646 w 55"/>
                <a:gd name="T59" fmla="*/ 2147483646 h 64"/>
                <a:gd name="T60" fmla="*/ 2147483646 w 55"/>
                <a:gd name="T61" fmla="*/ 2147483646 h 64"/>
                <a:gd name="T62" fmla="*/ 2147483646 w 55"/>
                <a:gd name="T63" fmla="*/ 2147483646 h 64"/>
                <a:gd name="T64" fmla="*/ 2147483646 w 55"/>
                <a:gd name="T65" fmla="*/ 2147483646 h 64"/>
                <a:gd name="T66" fmla="*/ 2147483646 w 55"/>
                <a:gd name="T67" fmla="*/ 2147483646 h 64"/>
                <a:gd name="T68" fmla="*/ 2147483646 w 55"/>
                <a:gd name="T69" fmla="*/ 2147483646 h 64"/>
                <a:gd name="T70" fmla="*/ 2147483646 w 55"/>
                <a:gd name="T71" fmla="*/ 2147483646 h 64"/>
                <a:gd name="T72" fmla="*/ 2147483646 w 55"/>
                <a:gd name="T73" fmla="*/ 2147483646 h 64"/>
                <a:gd name="T74" fmla="*/ 2147483646 w 55"/>
                <a:gd name="T75" fmla="*/ 2147483646 h 64"/>
                <a:gd name="T76" fmla="*/ 2147483646 w 55"/>
                <a:gd name="T77" fmla="*/ 2147483646 h 64"/>
                <a:gd name="T78" fmla="*/ 2147483646 w 55"/>
                <a:gd name="T79" fmla="*/ 2147483646 h 64"/>
                <a:gd name="T80" fmla="*/ 2147483646 w 55"/>
                <a:gd name="T81" fmla="*/ 2147483646 h 64"/>
                <a:gd name="T82" fmla="*/ 2147483646 w 55"/>
                <a:gd name="T83" fmla="*/ 2147483646 h 64"/>
                <a:gd name="T84" fmla="*/ 2147483646 w 55"/>
                <a:gd name="T85" fmla="*/ 2147483646 h 64"/>
                <a:gd name="T86" fmla="*/ 2147483646 w 55"/>
                <a:gd name="T87" fmla="*/ 2147483646 h 64"/>
                <a:gd name="T88" fmla="*/ 2147483646 w 55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64">
                  <a:moveTo>
                    <a:pt x="55" y="56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6" y="48"/>
                    <a:pt x="1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3" y="16"/>
                    <a:pt x="6" y="1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48" y="0"/>
                    <a:pt x="49" y="0"/>
                  </a:cubicBezTo>
                  <a:cubicBezTo>
                    <a:pt x="49" y="0"/>
                    <a:pt x="49" y="0"/>
                    <a:pt x="49" y="1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5" y="18"/>
                    <a:pt x="55" y="18"/>
                    <a:pt x="55" y="18"/>
                  </a:cubicBezTo>
                  <a:lnTo>
                    <a:pt x="55" y="56"/>
                  </a:lnTo>
                  <a:close/>
                  <a:moveTo>
                    <a:pt x="26" y="46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54"/>
                    <a:pt x="1" y="54"/>
                    <a:pt x="1" y="54"/>
                  </a:cubicBezTo>
                  <a:lnTo>
                    <a:pt x="26" y="46"/>
                  </a:lnTo>
                  <a:close/>
                  <a:moveTo>
                    <a:pt x="21" y="38"/>
                  </a:moveTo>
                  <a:cubicBezTo>
                    <a:pt x="20" y="38"/>
                    <a:pt x="18" y="37"/>
                    <a:pt x="18" y="36"/>
                  </a:cubicBezTo>
                  <a:cubicBezTo>
                    <a:pt x="17" y="36"/>
                    <a:pt x="15" y="34"/>
                    <a:pt x="15" y="34"/>
                  </a:cubicBezTo>
                  <a:cubicBezTo>
                    <a:pt x="14" y="36"/>
                    <a:pt x="12" y="38"/>
                    <a:pt x="10" y="40"/>
                  </a:cubicBezTo>
                  <a:cubicBezTo>
                    <a:pt x="9" y="41"/>
                    <a:pt x="8" y="44"/>
                    <a:pt x="6" y="44"/>
                  </a:cubicBezTo>
                  <a:cubicBezTo>
                    <a:pt x="6" y="45"/>
                    <a:pt x="5" y="45"/>
                    <a:pt x="5" y="45"/>
                  </a:cubicBezTo>
                  <a:cubicBezTo>
                    <a:pt x="6" y="44"/>
                    <a:pt x="7" y="42"/>
                    <a:pt x="8" y="41"/>
                  </a:cubicBezTo>
                  <a:cubicBezTo>
                    <a:pt x="9" y="40"/>
                    <a:pt x="13" y="34"/>
                    <a:pt x="14" y="33"/>
                  </a:cubicBezTo>
                  <a:cubicBezTo>
                    <a:pt x="15" y="32"/>
                    <a:pt x="17" y="27"/>
                    <a:pt x="17" y="27"/>
                  </a:cubicBezTo>
                  <a:cubicBezTo>
                    <a:pt x="17" y="27"/>
                    <a:pt x="14" y="28"/>
                    <a:pt x="13" y="28"/>
                  </a:cubicBezTo>
                  <a:cubicBezTo>
                    <a:pt x="12" y="28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9" y="30"/>
                    <a:pt x="9" y="30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7" y="30"/>
                    <a:pt x="6" y="29"/>
                    <a:pt x="6" y="29"/>
                  </a:cubicBezTo>
                  <a:cubicBezTo>
                    <a:pt x="6" y="29"/>
                    <a:pt x="6" y="29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8"/>
                    <a:pt x="11" y="27"/>
                    <a:pt x="12" y="27"/>
                  </a:cubicBezTo>
                  <a:cubicBezTo>
                    <a:pt x="13" y="26"/>
                    <a:pt x="15" y="26"/>
                    <a:pt x="15" y="26"/>
                  </a:cubicBezTo>
                  <a:cubicBezTo>
                    <a:pt x="16" y="25"/>
                    <a:pt x="18" y="24"/>
                    <a:pt x="19" y="24"/>
                  </a:cubicBezTo>
                  <a:cubicBezTo>
                    <a:pt x="19" y="24"/>
                    <a:pt x="20" y="23"/>
                    <a:pt x="20" y="24"/>
                  </a:cubicBezTo>
                  <a:cubicBezTo>
                    <a:pt x="20" y="24"/>
                    <a:pt x="20" y="25"/>
                    <a:pt x="20" y="25"/>
                  </a:cubicBezTo>
                  <a:cubicBezTo>
                    <a:pt x="20" y="25"/>
                    <a:pt x="18" y="28"/>
                    <a:pt x="18" y="29"/>
                  </a:cubicBezTo>
                  <a:cubicBezTo>
                    <a:pt x="18" y="29"/>
                    <a:pt x="17" y="31"/>
                    <a:pt x="15" y="34"/>
                  </a:cubicBezTo>
                  <a:cubicBezTo>
                    <a:pt x="16" y="34"/>
                    <a:pt x="17" y="34"/>
                    <a:pt x="18" y="35"/>
                  </a:cubicBezTo>
                  <a:cubicBezTo>
                    <a:pt x="18" y="35"/>
                    <a:pt x="22" y="37"/>
                    <a:pt x="23" y="37"/>
                  </a:cubicBezTo>
                  <a:cubicBezTo>
                    <a:pt x="23" y="37"/>
                    <a:pt x="23" y="38"/>
                    <a:pt x="23" y="39"/>
                  </a:cubicBezTo>
                  <a:cubicBezTo>
                    <a:pt x="23" y="39"/>
                    <a:pt x="21" y="38"/>
                    <a:pt x="21" y="38"/>
                  </a:cubicBezTo>
                  <a:close/>
                  <a:moveTo>
                    <a:pt x="16" y="22"/>
                  </a:moveTo>
                  <a:cubicBezTo>
                    <a:pt x="15" y="23"/>
                    <a:pt x="14" y="23"/>
                    <a:pt x="14" y="24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1" y="24"/>
                    <a:pt x="11" y="24"/>
                    <a:pt x="10" y="23"/>
                  </a:cubicBezTo>
                  <a:cubicBezTo>
                    <a:pt x="10" y="23"/>
                    <a:pt x="9" y="21"/>
                    <a:pt x="9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3" y="21"/>
                    <a:pt x="13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lose/>
                  <a:moveTo>
                    <a:pt x="44" y="57"/>
                  </a:moveTo>
                  <a:cubicBezTo>
                    <a:pt x="42" y="62"/>
                    <a:pt x="42" y="62"/>
                    <a:pt x="42" y="62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38" y="62"/>
                    <a:pt x="34" y="63"/>
                    <a:pt x="31" y="64"/>
                  </a:cubicBezTo>
                  <a:cubicBezTo>
                    <a:pt x="30" y="64"/>
                    <a:pt x="29" y="64"/>
                    <a:pt x="28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1" y="64"/>
                    <a:pt x="14" y="62"/>
                    <a:pt x="11" y="60"/>
                  </a:cubicBezTo>
                  <a:cubicBezTo>
                    <a:pt x="11" y="60"/>
                    <a:pt x="11" y="59"/>
                    <a:pt x="11" y="59"/>
                  </a:cubicBezTo>
                  <a:cubicBezTo>
                    <a:pt x="11" y="59"/>
                    <a:pt x="11" y="58"/>
                    <a:pt x="11" y="58"/>
                  </a:cubicBezTo>
                  <a:cubicBezTo>
                    <a:pt x="12" y="58"/>
                    <a:pt x="13" y="60"/>
                    <a:pt x="14" y="60"/>
                  </a:cubicBezTo>
                  <a:cubicBezTo>
                    <a:pt x="17" y="61"/>
                    <a:pt x="22" y="63"/>
                    <a:pt x="25" y="63"/>
                  </a:cubicBezTo>
                  <a:cubicBezTo>
                    <a:pt x="30" y="63"/>
                    <a:pt x="33" y="62"/>
                    <a:pt x="37" y="60"/>
                  </a:cubicBezTo>
                  <a:cubicBezTo>
                    <a:pt x="38" y="60"/>
                    <a:pt x="39" y="59"/>
                    <a:pt x="40" y="59"/>
                  </a:cubicBezTo>
                  <a:cubicBezTo>
                    <a:pt x="39" y="56"/>
                    <a:pt x="39" y="56"/>
                    <a:pt x="39" y="56"/>
                  </a:cubicBezTo>
                  <a:lnTo>
                    <a:pt x="44" y="57"/>
                  </a:lnTo>
                  <a:close/>
                  <a:moveTo>
                    <a:pt x="48" y="15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28" y="9"/>
                    <a:pt x="28" y="9"/>
                    <a:pt x="28" y="9"/>
                  </a:cubicBezTo>
                  <a:lnTo>
                    <a:pt x="48" y="15"/>
                  </a:lnTo>
                  <a:close/>
                  <a:moveTo>
                    <a:pt x="49" y="44"/>
                  </a:moveTo>
                  <a:cubicBezTo>
                    <a:pt x="43" y="21"/>
                    <a:pt x="43" y="21"/>
                    <a:pt x="43" y="21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5" y="43"/>
                    <a:pt x="45" y="43"/>
                    <a:pt x="45" y="43"/>
                  </a:cubicBezTo>
                  <a:lnTo>
                    <a:pt x="49" y="44"/>
                  </a:lnTo>
                  <a:close/>
                  <a:moveTo>
                    <a:pt x="43" y="34"/>
                  </a:moveTo>
                  <a:cubicBezTo>
                    <a:pt x="38" y="33"/>
                    <a:pt x="38" y="33"/>
                    <a:pt x="38" y="33"/>
                  </a:cubicBezTo>
                  <a:cubicBezTo>
                    <a:pt x="41" y="26"/>
                    <a:pt x="41" y="26"/>
                    <a:pt x="41" y="26"/>
                  </a:cubicBezTo>
                  <a:lnTo>
                    <a:pt x="43" y="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6" name="Freeform 113"/>
            <p:cNvSpPr>
              <a:spLocks noEditPoints="1"/>
            </p:cNvSpPr>
            <p:nvPr/>
          </p:nvSpPr>
          <p:spPr bwMode="auto">
            <a:xfrm>
              <a:off x="18268714" y="7176735"/>
              <a:ext cx="362014" cy="283881"/>
            </a:xfrm>
            <a:custGeom>
              <a:avLst/>
              <a:gdLst>
                <a:gd name="T0" fmla="*/ 2147483646 w 64"/>
                <a:gd name="T1" fmla="*/ 2147483646 h 50"/>
                <a:gd name="T2" fmla="*/ 2147483646 w 64"/>
                <a:gd name="T3" fmla="*/ 2147483646 h 50"/>
                <a:gd name="T4" fmla="*/ 2147483646 w 64"/>
                <a:gd name="T5" fmla="*/ 2147483646 h 50"/>
                <a:gd name="T6" fmla="*/ 2147483646 w 64"/>
                <a:gd name="T7" fmla="*/ 2147483646 h 50"/>
                <a:gd name="T8" fmla="*/ 2147483646 w 64"/>
                <a:gd name="T9" fmla="*/ 2147483646 h 50"/>
                <a:gd name="T10" fmla="*/ 2147483646 w 64"/>
                <a:gd name="T11" fmla="*/ 2147483646 h 50"/>
                <a:gd name="T12" fmla="*/ 0 w 64"/>
                <a:gd name="T13" fmla="*/ 2147483646 h 50"/>
                <a:gd name="T14" fmla="*/ 0 w 64"/>
                <a:gd name="T15" fmla="*/ 2147483646 h 50"/>
                <a:gd name="T16" fmla="*/ 2147483646 w 64"/>
                <a:gd name="T17" fmla="*/ 2147483646 h 50"/>
                <a:gd name="T18" fmla="*/ 2147483646 w 64"/>
                <a:gd name="T19" fmla="*/ 2147483646 h 50"/>
                <a:gd name="T20" fmla="*/ 2147483646 w 64"/>
                <a:gd name="T21" fmla="*/ 2147483646 h 50"/>
                <a:gd name="T22" fmla="*/ 2147483646 w 64"/>
                <a:gd name="T23" fmla="*/ 2147483646 h 50"/>
                <a:gd name="T24" fmla="*/ 2147483646 w 64"/>
                <a:gd name="T25" fmla="*/ 2147483646 h 50"/>
                <a:gd name="T26" fmla="*/ 2147483646 w 64"/>
                <a:gd name="T27" fmla="*/ 0 h 50"/>
                <a:gd name="T28" fmla="*/ 2147483646 w 64"/>
                <a:gd name="T29" fmla="*/ 2147483646 h 50"/>
                <a:gd name="T30" fmla="*/ 2147483646 w 64"/>
                <a:gd name="T31" fmla="*/ 2147483646 h 50"/>
                <a:gd name="T32" fmla="*/ 2147483646 w 64"/>
                <a:gd name="T33" fmla="*/ 2147483646 h 50"/>
                <a:gd name="T34" fmla="*/ 2147483646 w 64"/>
                <a:gd name="T35" fmla="*/ 2147483646 h 50"/>
                <a:gd name="T36" fmla="*/ 2147483646 w 64"/>
                <a:gd name="T37" fmla="*/ 2147483646 h 50"/>
                <a:gd name="T38" fmla="*/ 2147483646 w 64"/>
                <a:gd name="T39" fmla="*/ 2147483646 h 50"/>
                <a:gd name="T40" fmla="*/ 2147483646 w 64"/>
                <a:gd name="T41" fmla="*/ 2147483646 h 50"/>
                <a:gd name="T42" fmla="*/ 2147483646 w 64"/>
                <a:gd name="T43" fmla="*/ 2147483646 h 50"/>
                <a:gd name="T44" fmla="*/ 2147483646 w 64"/>
                <a:gd name="T45" fmla="*/ 2147483646 h 50"/>
                <a:gd name="T46" fmla="*/ 2147483646 w 64"/>
                <a:gd name="T47" fmla="*/ 2147483646 h 50"/>
                <a:gd name="T48" fmla="*/ 2147483646 w 64"/>
                <a:gd name="T49" fmla="*/ 2147483646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4" h="50">
                  <a:moveTo>
                    <a:pt x="63" y="20"/>
                  </a:moveTo>
                  <a:cubicBezTo>
                    <a:pt x="61" y="31"/>
                    <a:pt x="54" y="38"/>
                    <a:pt x="44" y="43"/>
                  </a:cubicBezTo>
                  <a:cubicBezTo>
                    <a:pt x="39" y="46"/>
                    <a:pt x="33" y="47"/>
                    <a:pt x="28" y="47"/>
                  </a:cubicBezTo>
                  <a:cubicBezTo>
                    <a:pt x="25" y="47"/>
                    <a:pt x="21" y="47"/>
                    <a:pt x="18" y="46"/>
                  </a:cubicBezTo>
                  <a:cubicBezTo>
                    <a:pt x="16" y="45"/>
                    <a:pt x="13" y="43"/>
                    <a:pt x="11" y="43"/>
                  </a:cubicBezTo>
                  <a:cubicBezTo>
                    <a:pt x="9" y="43"/>
                    <a:pt x="7" y="50"/>
                    <a:pt x="4" y="50"/>
                  </a:cubicBezTo>
                  <a:cubicBezTo>
                    <a:pt x="2" y="50"/>
                    <a:pt x="1" y="49"/>
                    <a:pt x="0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2"/>
                    <a:pt x="7" y="39"/>
                    <a:pt x="7" y="37"/>
                  </a:cubicBezTo>
                  <a:cubicBezTo>
                    <a:pt x="7" y="37"/>
                    <a:pt x="6" y="35"/>
                    <a:pt x="6" y="34"/>
                  </a:cubicBezTo>
                  <a:cubicBezTo>
                    <a:pt x="6" y="33"/>
                    <a:pt x="5" y="32"/>
                    <a:pt x="5" y="30"/>
                  </a:cubicBezTo>
                  <a:cubicBezTo>
                    <a:pt x="5" y="19"/>
                    <a:pt x="14" y="11"/>
                    <a:pt x="25" y="8"/>
                  </a:cubicBezTo>
                  <a:cubicBezTo>
                    <a:pt x="32" y="5"/>
                    <a:pt x="47" y="8"/>
                    <a:pt x="52" y="3"/>
                  </a:cubicBezTo>
                  <a:cubicBezTo>
                    <a:pt x="54" y="1"/>
                    <a:pt x="55" y="0"/>
                    <a:pt x="58" y="0"/>
                  </a:cubicBezTo>
                  <a:cubicBezTo>
                    <a:pt x="62" y="0"/>
                    <a:pt x="64" y="10"/>
                    <a:pt x="64" y="13"/>
                  </a:cubicBezTo>
                  <a:cubicBezTo>
                    <a:pt x="64" y="16"/>
                    <a:pt x="63" y="18"/>
                    <a:pt x="63" y="20"/>
                  </a:cubicBezTo>
                  <a:close/>
                  <a:moveTo>
                    <a:pt x="43" y="18"/>
                  </a:moveTo>
                  <a:cubicBezTo>
                    <a:pt x="31" y="18"/>
                    <a:pt x="22" y="23"/>
                    <a:pt x="14" y="32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5"/>
                    <a:pt x="15" y="36"/>
                    <a:pt x="16" y="36"/>
                  </a:cubicBezTo>
                  <a:cubicBezTo>
                    <a:pt x="16" y="36"/>
                    <a:pt x="17" y="36"/>
                    <a:pt x="17" y="36"/>
                  </a:cubicBezTo>
                  <a:cubicBezTo>
                    <a:pt x="19" y="34"/>
                    <a:pt x="21" y="32"/>
                    <a:pt x="22" y="31"/>
                  </a:cubicBezTo>
                  <a:cubicBezTo>
                    <a:pt x="29" y="25"/>
                    <a:pt x="34" y="23"/>
                    <a:pt x="43" y="23"/>
                  </a:cubicBezTo>
                  <a:cubicBezTo>
                    <a:pt x="44" y="23"/>
                    <a:pt x="45" y="22"/>
                    <a:pt x="45" y="20"/>
                  </a:cubicBezTo>
                  <a:cubicBezTo>
                    <a:pt x="45" y="19"/>
                    <a:pt x="44" y="18"/>
                    <a:pt x="43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7" name="Freeform 114"/>
            <p:cNvSpPr>
              <a:spLocks/>
            </p:cNvSpPr>
            <p:nvPr/>
          </p:nvSpPr>
          <p:spPr bwMode="auto">
            <a:xfrm>
              <a:off x="19081293" y="7176735"/>
              <a:ext cx="208354" cy="283881"/>
            </a:xfrm>
            <a:custGeom>
              <a:avLst/>
              <a:gdLst>
                <a:gd name="T0" fmla="*/ 2147483646 w 37"/>
                <a:gd name="T1" fmla="*/ 2147483646 h 50"/>
                <a:gd name="T2" fmla="*/ 2147483646 w 37"/>
                <a:gd name="T3" fmla="*/ 2147483646 h 50"/>
                <a:gd name="T4" fmla="*/ 2147483646 w 37"/>
                <a:gd name="T5" fmla="*/ 2147483646 h 50"/>
                <a:gd name="T6" fmla="*/ 2147483646 w 37"/>
                <a:gd name="T7" fmla="*/ 2147483646 h 50"/>
                <a:gd name="T8" fmla="*/ 2147483646 w 37"/>
                <a:gd name="T9" fmla="*/ 2147483646 h 50"/>
                <a:gd name="T10" fmla="*/ 0 w 37"/>
                <a:gd name="T11" fmla="*/ 2147483646 h 50"/>
                <a:gd name="T12" fmla="*/ 0 w 37"/>
                <a:gd name="T13" fmla="*/ 2147483646 h 50"/>
                <a:gd name="T14" fmla="*/ 2147483646 w 37"/>
                <a:gd name="T15" fmla="*/ 2147483646 h 50"/>
                <a:gd name="T16" fmla="*/ 2147483646 w 37"/>
                <a:gd name="T17" fmla="*/ 2147483646 h 50"/>
                <a:gd name="T18" fmla="*/ 2147483646 w 37"/>
                <a:gd name="T19" fmla="*/ 2147483646 h 50"/>
                <a:gd name="T20" fmla="*/ 2147483646 w 37"/>
                <a:gd name="T21" fmla="*/ 2147483646 h 50"/>
                <a:gd name="T22" fmla="*/ 2147483646 w 37"/>
                <a:gd name="T23" fmla="*/ 2147483646 h 50"/>
                <a:gd name="T24" fmla="*/ 2147483646 w 37"/>
                <a:gd name="T25" fmla="*/ 2147483646 h 50"/>
                <a:gd name="T26" fmla="*/ 2147483646 w 37"/>
                <a:gd name="T27" fmla="*/ 2147483646 h 50"/>
                <a:gd name="T28" fmla="*/ 2147483646 w 37"/>
                <a:gd name="T29" fmla="*/ 2147483646 h 50"/>
                <a:gd name="T30" fmla="*/ 2147483646 w 37"/>
                <a:gd name="T31" fmla="*/ 2147483646 h 50"/>
                <a:gd name="T32" fmla="*/ 2147483646 w 37"/>
                <a:gd name="T33" fmla="*/ 2147483646 h 50"/>
                <a:gd name="T34" fmla="*/ 2147483646 w 37"/>
                <a:gd name="T35" fmla="*/ 2147483646 h 50"/>
                <a:gd name="T36" fmla="*/ 2147483646 w 37"/>
                <a:gd name="T37" fmla="*/ 2147483646 h 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" h="50">
                  <a:moveTo>
                    <a:pt x="34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50"/>
                    <a:pt x="27" y="50"/>
                    <a:pt x="26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0"/>
                    <a:pt x="0" y="50"/>
                    <a:pt x="0" y="49"/>
                  </a:cubicBezTo>
                  <a:cubicBezTo>
                    <a:pt x="0" y="49"/>
                    <a:pt x="0" y="48"/>
                    <a:pt x="0" y="48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7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9" y="17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4" y="0"/>
                    <a:pt x="24" y="1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5"/>
                    <a:pt x="37" y="16"/>
                    <a:pt x="36" y="17"/>
                  </a:cubicBezTo>
                  <a:cubicBezTo>
                    <a:pt x="36" y="18"/>
                    <a:pt x="35" y="18"/>
                    <a:pt x="34" y="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8" name="Freeform 115"/>
            <p:cNvSpPr>
              <a:spLocks noEditPoints="1"/>
            </p:cNvSpPr>
            <p:nvPr/>
          </p:nvSpPr>
          <p:spPr bwMode="auto">
            <a:xfrm>
              <a:off x="19893872" y="7148086"/>
              <a:ext cx="359411" cy="362016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0 w 64"/>
                <a:gd name="T5" fmla="*/ 2147483646 h 64"/>
                <a:gd name="T6" fmla="*/ 2147483646 w 64"/>
                <a:gd name="T7" fmla="*/ 0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cubicBezTo>
                    <a:pt x="64" y="50"/>
                    <a:pt x="49" y="64"/>
                    <a:pt x="32" y="64"/>
                  </a:cubicBezTo>
                  <a:cubicBezTo>
                    <a:pt x="14" y="64"/>
                    <a:pt x="0" y="50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4" y="14"/>
                    <a:pt x="64" y="32"/>
                  </a:cubicBezTo>
                  <a:close/>
                  <a:moveTo>
                    <a:pt x="14" y="38"/>
                  </a:moveTo>
                  <a:cubicBezTo>
                    <a:pt x="14" y="36"/>
                    <a:pt x="13" y="34"/>
                    <a:pt x="13" y="32"/>
                  </a:cubicBezTo>
                  <a:cubicBezTo>
                    <a:pt x="13" y="30"/>
                    <a:pt x="14" y="28"/>
                    <a:pt x="14" y="26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23"/>
                    <a:pt x="4" y="28"/>
                    <a:pt x="4" y="32"/>
                  </a:cubicBezTo>
                  <a:cubicBezTo>
                    <a:pt x="4" y="37"/>
                    <a:pt x="6" y="41"/>
                    <a:pt x="8" y="45"/>
                  </a:cubicBezTo>
                  <a:lnTo>
                    <a:pt x="14" y="38"/>
                  </a:lnTo>
                  <a:close/>
                  <a:moveTo>
                    <a:pt x="45" y="32"/>
                  </a:moveTo>
                  <a:cubicBezTo>
                    <a:pt x="45" y="25"/>
                    <a:pt x="39" y="18"/>
                    <a:pt x="32" y="18"/>
                  </a:cubicBezTo>
                  <a:cubicBezTo>
                    <a:pt x="24" y="18"/>
                    <a:pt x="18" y="25"/>
                    <a:pt x="18" y="32"/>
                  </a:cubicBezTo>
                  <a:cubicBezTo>
                    <a:pt x="18" y="40"/>
                    <a:pt x="24" y="46"/>
                    <a:pt x="32" y="46"/>
                  </a:cubicBezTo>
                  <a:cubicBezTo>
                    <a:pt x="39" y="46"/>
                    <a:pt x="45" y="40"/>
                    <a:pt x="45" y="32"/>
                  </a:cubicBezTo>
                  <a:close/>
                  <a:moveTo>
                    <a:pt x="19" y="8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8" y="14"/>
                    <a:pt x="30" y="14"/>
                    <a:pt x="32" y="14"/>
                  </a:cubicBezTo>
                  <a:cubicBezTo>
                    <a:pt x="34" y="14"/>
                    <a:pt x="36" y="14"/>
                    <a:pt x="38" y="15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1" y="6"/>
                    <a:pt x="36" y="5"/>
                    <a:pt x="32" y="5"/>
                  </a:cubicBezTo>
                  <a:cubicBezTo>
                    <a:pt x="27" y="5"/>
                    <a:pt x="23" y="6"/>
                    <a:pt x="19" y="8"/>
                  </a:cubicBezTo>
                  <a:close/>
                  <a:moveTo>
                    <a:pt x="45" y="56"/>
                  </a:moveTo>
                  <a:cubicBezTo>
                    <a:pt x="38" y="49"/>
                    <a:pt x="38" y="49"/>
                    <a:pt x="38" y="49"/>
                  </a:cubicBezTo>
                  <a:cubicBezTo>
                    <a:pt x="36" y="50"/>
                    <a:pt x="34" y="50"/>
                    <a:pt x="32" y="50"/>
                  </a:cubicBezTo>
                  <a:cubicBezTo>
                    <a:pt x="30" y="50"/>
                    <a:pt x="28" y="50"/>
                    <a:pt x="26" y="49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3" y="58"/>
                    <a:pt x="27" y="60"/>
                    <a:pt x="32" y="60"/>
                  </a:cubicBezTo>
                  <a:cubicBezTo>
                    <a:pt x="36" y="60"/>
                    <a:pt x="41" y="58"/>
                    <a:pt x="45" y="56"/>
                  </a:cubicBezTo>
                  <a:close/>
                  <a:moveTo>
                    <a:pt x="56" y="45"/>
                  </a:moveTo>
                  <a:cubicBezTo>
                    <a:pt x="58" y="41"/>
                    <a:pt x="59" y="37"/>
                    <a:pt x="59" y="32"/>
                  </a:cubicBezTo>
                  <a:cubicBezTo>
                    <a:pt x="59" y="28"/>
                    <a:pt x="58" y="23"/>
                    <a:pt x="56" y="1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8"/>
                    <a:pt x="50" y="30"/>
                    <a:pt x="50" y="32"/>
                  </a:cubicBezTo>
                  <a:cubicBezTo>
                    <a:pt x="50" y="34"/>
                    <a:pt x="50" y="36"/>
                    <a:pt x="49" y="38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599" name="Freeform 116"/>
            <p:cNvSpPr>
              <a:spLocks noEditPoints="1"/>
            </p:cNvSpPr>
            <p:nvPr/>
          </p:nvSpPr>
          <p:spPr bwMode="auto">
            <a:xfrm>
              <a:off x="20709054" y="7200174"/>
              <a:ext cx="322949" cy="260442"/>
            </a:xfrm>
            <a:custGeom>
              <a:avLst/>
              <a:gdLst>
                <a:gd name="T0" fmla="*/ 2147483646 w 57"/>
                <a:gd name="T1" fmla="*/ 2147483646 h 46"/>
                <a:gd name="T2" fmla="*/ 2147483646 w 57"/>
                <a:gd name="T3" fmla="*/ 2147483646 h 46"/>
                <a:gd name="T4" fmla="*/ 2147483646 w 57"/>
                <a:gd name="T5" fmla="*/ 2147483646 h 46"/>
                <a:gd name="T6" fmla="*/ 2147483646 w 57"/>
                <a:gd name="T7" fmla="*/ 2147483646 h 46"/>
                <a:gd name="T8" fmla="*/ 2147483646 w 57"/>
                <a:gd name="T9" fmla="*/ 2147483646 h 46"/>
                <a:gd name="T10" fmla="*/ 2147483646 w 57"/>
                <a:gd name="T11" fmla="*/ 2147483646 h 46"/>
                <a:gd name="T12" fmla="*/ 2147483646 w 57"/>
                <a:gd name="T13" fmla="*/ 2147483646 h 46"/>
                <a:gd name="T14" fmla="*/ 2147483646 w 57"/>
                <a:gd name="T15" fmla="*/ 2147483646 h 46"/>
                <a:gd name="T16" fmla="*/ 0 w 57"/>
                <a:gd name="T17" fmla="*/ 2147483646 h 46"/>
                <a:gd name="T18" fmla="*/ 0 w 57"/>
                <a:gd name="T19" fmla="*/ 2147483646 h 46"/>
                <a:gd name="T20" fmla="*/ 2147483646 w 57"/>
                <a:gd name="T21" fmla="*/ 2147483646 h 46"/>
                <a:gd name="T22" fmla="*/ 2147483646 w 57"/>
                <a:gd name="T23" fmla="*/ 2147483646 h 46"/>
                <a:gd name="T24" fmla="*/ 2147483646 w 57"/>
                <a:gd name="T25" fmla="*/ 2147483646 h 46"/>
                <a:gd name="T26" fmla="*/ 2147483646 w 57"/>
                <a:gd name="T27" fmla="*/ 2147483646 h 46"/>
                <a:gd name="T28" fmla="*/ 2147483646 w 57"/>
                <a:gd name="T29" fmla="*/ 0 h 46"/>
                <a:gd name="T30" fmla="*/ 2147483646 w 57"/>
                <a:gd name="T31" fmla="*/ 0 h 46"/>
                <a:gd name="T32" fmla="*/ 2147483646 w 57"/>
                <a:gd name="T33" fmla="*/ 2147483646 h 46"/>
                <a:gd name="T34" fmla="*/ 2147483646 w 57"/>
                <a:gd name="T35" fmla="*/ 2147483646 h 46"/>
                <a:gd name="T36" fmla="*/ 2147483646 w 57"/>
                <a:gd name="T37" fmla="*/ 2147483646 h 46"/>
                <a:gd name="T38" fmla="*/ 2147483646 w 57"/>
                <a:gd name="T39" fmla="*/ 2147483646 h 46"/>
                <a:gd name="T40" fmla="*/ 2147483646 w 57"/>
                <a:gd name="T41" fmla="*/ 2147483646 h 46"/>
                <a:gd name="T42" fmla="*/ 2147483646 w 57"/>
                <a:gd name="T43" fmla="*/ 2147483646 h 46"/>
                <a:gd name="T44" fmla="*/ 2147483646 w 57"/>
                <a:gd name="T45" fmla="*/ 2147483646 h 46"/>
                <a:gd name="T46" fmla="*/ 2147483646 w 57"/>
                <a:gd name="T47" fmla="*/ 2147483646 h 46"/>
                <a:gd name="T48" fmla="*/ 2147483646 w 57"/>
                <a:gd name="T49" fmla="*/ 2147483646 h 46"/>
                <a:gd name="T50" fmla="*/ 2147483646 w 57"/>
                <a:gd name="T51" fmla="*/ 2147483646 h 46"/>
                <a:gd name="T52" fmla="*/ 2147483646 w 57"/>
                <a:gd name="T53" fmla="*/ 2147483646 h 46"/>
                <a:gd name="T54" fmla="*/ 2147483646 w 57"/>
                <a:gd name="T55" fmla="*/ 2147483646 h 46"/>
                <a:gd name="T56" fmla="*/ 2147483646 w 57"/>
                <a:gd name="T57" fmla="*/ 2147483646 h 46"/>
                <a:gd name="T58" fmla="*/ 2147483646 w 57"/>
                <a:gd name="T59" fmla="*/ 2147483646 h 46"/>
                <a:gd name="T60" fmla="*/ 2147483646 w 57"/>
                <a:gd name="T61" fmla="*/ 2147483646 h 46"/>
                <a:gd name="T62" fmla="*/ 2147483646 w 57"/>
                <a:gd name="T63" fmla="*/ 2147483646 h 46"/>
                <a:gd name="T64" fmla="*/ 2147483646 w 57"/>
                <a:gd name="T65" fmla="*/ 2147483646 h 46"/>
                <a:gd name="T66" fmla="*/ 2147483646 w 57"/>
                <a:gd name="T67" fmla="*/ 2147483646 h 46"/>
                <a:gd name="T68" fmla="*/ 2147483646 w 57"/>
                <a:gd name="T69" fmla="*/ 2147483646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7" h="46">
                  <a:moveTo>
                    <a:pt x="55" y="27"/>
                  </a:moveTo>
                  <a:cubicBezTo>
                    <a:pt x="55" y="27"/>
                    <a:pt x="54" y="27"/>
                    <a:pt x="54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30" y="0"/>
                    <a:pt x="31" y="1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0"/>
                    <a:pt x="4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1"/>
                    <a:pt x="49" y="1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4"/>
                    <a:pt x="57" y="24"/>
                  </a:cubicBezTo>
                  <a:lnTo>
                    <a:pt x="55" y="27"/>
                  </a:lnTo>
                  <a:close/>
                  <a:moveTo>
                    <a:pt x="49" y="44"/>
                  </a:moveTo>
                  <a:cubicBezTo>
                    <a:pt x="49" y="45"/>
                    <a:pt x="48" y="46"/>
                    <a:pt x="47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6"/>
                    <a:pt x="8" y="45"/>
                    <a:pt x="8" y="44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7"/>
                    <a:pt x="49" y="27"/>
                  </a:cubicBezTo>
                  <a:lnTo>
                    <a:pt x="49" y="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0" name="Freeform 117"/>
            <p:cNvSpPr>
              <a:spLocks noEditPoints="1"/>
            </p:cNvSpPr>
            <p:nvPr/>
          </p:nvSpPr>
          <p:spPr bwMode="auto">
            <a:xfrm>
              <a:off x="21516424" y="7176735"/>
              <a:ext cx="309926" cy="299506"/>
            </a:xfrm>
            <a:custGeom>
              <a:avLst/>
              <a:gdLst>
                <a:gd name="T0" fmla="*/ 2147483646 w 55"/>
                <a:gd name="T1" fmla="*/ 2147483646 h 53"/>
                <a:gd name="T2" fmla="*/ 2147483646 w 55"/>
                <a:gd name="T3" fmla="*/ 2147483646 h 53"/>
                <a:gd name="T4" fmla="*/ 0 w 55"/>
                <a:gd name="T5" fmla="*/ 2147483646 h 53"/>
                <a:gd name="T6" fmla="*/ 2147483646 w 55"/>
                <a:gd name="T7" fmla="*/ 0 h 53"/>
                <a:gd name="T8" fmla="*/ 2147483646 w 55"/>
                <a:gd name="T9" fmla="*/ 2147483646 h 53"/>
                <a:gd name="T10" fmla="*/ 2147483646 w 55"/>
                <a:gd name="T11" fmla="*/ 2147483646 h 53"/>
                <a:gd name="T12" fmla="*/ 2147483646 w 55"/>
                <a:gd name="T13" fmla="*/ 2147483646 h 53"/>
                <a:gd name="T14" fmla="*/ 0 w 55"/>
                <a:gd name="T15" fmla="*/ 2147483646 h 53"/>
                <a:gd name="T16" fmla="*/ 0 w 55"/>
                <a:gd name="T17" fmla="*/ 2147483646 h 53"/>
                <a:gd name="T18" fmla="*/ 2147483646 w 55"/>
                <a:gd name="T19" fmla="*/ 2147483646 h 53"/>
                <a:gd name="T20" fmla="*/ 2147483646 w 55"/>
                <a:gd name="T21" fmla="*/ 2147483646 h 53"/>
                <a:gd name="T22" fmla="*/ 2147483646 w 55"/>
                <a:gd name="T23" fmla="*/ 2147483646 h 53"/>
                <a:gd name="T24" fmla="*/ 2147483646 w 55"/>
                <a:gd name="T25" fmla="*/ 2147483646 h 53"/>
                <a:gd name="T26" fmla="*/ 2147483646 w 55"/>
                <a:gd name="T27" fmla="*/ 2147483646 h 53"/>
                <a:gd name="T28" fmla="*/ 2147483646 w 55"/>
                <a:gd name="T29" fmla="*/ 2147483646 h 53"/>
                <a:gd name="T30" fmla="*/ 2147483646 w 55"/>
                <a:gd name="T31" fmla="*/ 2147483646 h 53"/>
                <a:gd name="T32" fmla="*/ 2147483646 w 55"/>
                <a:gd name="T33" fmla="*/ 2147483646 h 53"/>
                <a:gd name="T34" fmla="*/ 2147483646 w 55"/>
                <a:gd name="T35" fmla="*/ 2147483646 h 53"/>
                <a:gd name="T36" fmla="*/ 2147483646 w 55"/>
                <a:gd name="T37" fmla="*/ 2147483646 h 53"/>
                <a:gd name="T38" fmla="*/ 2147483646 w 55"/>
                <a:gd name="T39" fmla="*/ 2147483646 h 53"/>
                <a:gd name="T40" fmla="*/ 2147483646 w 55"/>
                <a:gd name="T41" fmla="*/ 2147483646 h 53"/>
                <a:gd name="T42" fmla="*/ 2147483646 w 55"/>
                <a:gd name="T43" fmla="*/ 2147483646 h 53"/>
                <a:gd name="T44" fmla="*/ 2147483646 w 55"/>
                <a:gd name="T45" fmla="*/ 2147483646 h 53"/>
                <a:gd name="T46" fmla="*/ 2147483646 w 55"/>
                <a:gd name="T47" fmla="*/ 2147483646 h 53"/>
                <a:gd name="T48" fmla="*/ 2147483646 w 55"/>
                <a:gd name="T49" fmla="*/ 2147483646 h 53"/>
                <a:gd name="T50" fmla="*/ 2147483646 w 55"/>
                <a:gd name="T51" fmla="*/ 2147483646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53"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0" y="13"/>
                    <a:pt x="6" y="13"/>
                  </a:cubicBezTo>
                  <a:close/>
                  <a:moveTo>
                    <a:pt x="12" y="53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2" y="17"/>
                    <a:pt x="12" y="17"/>
                    <a:pt x="12" y="17"/>
                  </a:cubicBezTo>
                  <a:lnTo>
                    <a:pt x="12" y="53"/>
                  </a:lnTo>
                  <a:close/>
                  <a:moveTo>
                    <a:pt x="55" y="53"/>
                  </a:moveTo>
                  <a:cubicBezTo>
                    <a:pt x="43" y="53"/>
                    <a:pt x="43" y="53"/>
                    <a:pt x="43" y="5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29"/>
                    <a:pt x="41" y="26"/>
                    <a:pt x="37" y="26"/>
                  </a:cubicBezTo>
                  <a:cubicBezTo>
                    <a:pt x="34" y="26"/>
                    <a:pt x="32" y="28"/>
                    <a:pt x="31" y="30"/>
                  </a:cubicBezTo>
                  <a:cubicBezTo>
                    <a:pt x="31" y="31"/>
                    <a:pt x="30" y="32"/>
                    <a:pt x="30" y="3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21"/>
                    <a:pt x="19" y="17"/>
                    <a:pt x="19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2" y="20"/>
                    <a:pt x="35" y="17"/>
                    <a:pt x="41" y="17"/>
                  </a:cubicBezTo>
                  <a:cubicBezTo>
                    <a:pt x="49" y="17"/>
                    <a:pt x="55" y="22"/>
                    <a:pt x="55" y="33"/>
                  </a:cubicBezTo>
                  <a:lnTo>
                    <a:pt x="55" y="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1" name="Freeform 118"/>
            <p:cNvSpPr>
              <a:spLocks noEditPoints="1"/>
            </p:cNvSpPr>
            <p:nvPr/>
          </p:nvSpPr>
          <p:spPr bwMode="auto">
            <a:xfrm>
              <a:off x="22261288" y="7176735"/>
              <a:ext cx="359411" cy="283881"/>
            </a:xfrm>
            <a:custGeom>
              <a:avLst/>
              <a:gdLst>
                <a:gd name="T0" fmla="*/ 2147483646 w 64"/>
                <a:gd name="T1" fmla="*/ 2147483646 h 50"/>
                <a:gd name="T2" fmla="*/ 0 w 64"/>
                <a:gd name="T3" fmla="*/ 2147483646 h 50"/>
                <a:gd name="T4" fmla="*/ 2147483646 w 64"/>
                <a:gd name="T5" fmla="*/ 0 h 50"/>
                <a:gd name="T6" fmla="*/ 2147483646 w 64"/>
                <a:gd name="T7" fmla="*/ 2147483646 h 50"/>
                <a:gd name="T8" fmla="*/ 2147483646 w 64"/>
                <a:gd name="T9" fmla="*/ 2147483646 h 50"/>
                <a:gd name="T10" fmla="*/ 2147483646 w 64"/>
                <a:gd name="T11" fmla="*/ 2147483646 h 50"/>
                <a:gd name="T12" fmla="*/ 2147483646 w 64"/>
                <a:gd name="T13" fmla="*/ 2147483646 h 50"/>
                <a:gd name="T14" fmla="*/ 2147483646 w 64"/>
                <a:gd name="T15" fmla="*/ 2147483646 h 50"/>
                <a:gd name="T16" fmla="*/ 2147483646 w 64"/>
                <a:gd name="T17" fmla="*/ 2147483646 h 50"/>
                <a:gd name="T18" fmla="*/ 2147483646 w 64"/>
                <a:gd name="T19" fmla="*/ 2147483646 h 50"/>
                <a:gd name="T20" fmla="*/ 2147483646 w 64"/>
                <a:gd name="T21" fmla="*/ 2147483646 h 50"/>
                <a:gd name="T22" fmla="*/ 2147483646 w 64"/>
                <a:gd name="T23" fmla="*/ 2147483646 h 50"/>
                <a:gd name="T24" fmla="*/ 2147483646 w 64"/>
                <a:gd name="T25" fmla="*/ 2147483646 h 50"/>
                <a:gd name="T26" fmla="*/ 2147483646 w 64"/>
                <a:gd name="T27" fmla="*/ 2147483646 h 50"/>
                <a:gd name="T28" fmla="*/ 2147483646 w 64"/>
                <a:gd name="T29" fmla="*/ 2147483646 h 50"/>
                <a:gd name="T30" fmla="*/ 2147483646 w 64"/>
                <a:gd name="T31" fmla="*/ 2147483646 h 50"/>
                <a:gd name="T32" fmla="*/ 2147483646 w 64"/>
                <a:gd name="T33" fmla="*/ 2147483646 h 50"/>
                <a:gd name="T34" fmla="*/ 2147483646 w 64"/>
                <a:gd name="T35" fmla="*/ 2147483646 h 50"/>
                <a:gd name="T36" fmla="*/ 2147483646 w 64"/>
                <a:gd name="T37" fmla="*/ 2147483646 h 50"/>
                <a:gd name="T38" fmla="*/ 2147483646 w 64"/>
                <a:gd name="T39" fmla="*/ 2147483646 h 50"/>
                <a:gd name="T40" fmla="*/ 2147483646 w 64"/>
                <a:gd name="T41" fmla="*/ 2147483646 h 50"/>
                <a:gd name="T42" fmla="*/ 2147483646 w 64"/>
                <a:gd name="T43" fmla="*/ 2147483646 h 50"/>
                <a:gd name="T44" fmla="*/ 2147483646 w 64"/>
                <a:gd name="T45" fmla="*/ 2147483646 h 50"/>
                <a:gd name="T46" fmla="*/ 2147483646 w 64"/>
                <a:gd name="T47" fmla="*/ 2147483646 h 50"/>
                <a:gd name="T48" fmla="*/ 2147483646 w 64"/>
                <a:gd name="T49" fmla="*/ 2147483646 h 50"/>
                <a:gd name="T50" fmla="*/ 2147483646 w 64"/>
                <a:gd name="T51" fmla="*/ 2147483646 h 50"/>
                <a:gd name="T52" fmla="*/ 2147483646 w 64"/>
                <a:gd name="T53" fmla="*/ 2147483646 h 50"/>
                <a:gd name="T54" fmla="*/ 2147483646 w 64"/>
                <a:gd name="T55" fmla="*/ 2147483646 h 50"/>
                <a:gd name="T56" fmla="*/ 2147483646 w 64"/>
                <a:gd name="T57" fmla="*/ 2147483646 h 50"/>
                <a:gd name="T58" fmla="*/ 2147483646 w 64"/>
                <a:gd name="T59" fmla="*/ 2147483646 h 50"/>
                <a:gd name="T60" fmla="*/ 2147483646 w 64"/>
                <a:gd name="T61" fmla="*/ 2147483646 h 50"/>
                <a:gd name="T62" fmla="*/ 2147483646 w 64"/>
                <a:gd name="T63" fmla="*/ 2147483646 h 50"/>
                <a:gd name="T64" fmla="*/ 2147483646 w 64"/>
                <a:gd name="T65" fmla="*/ 2147483646 h 50"/>
                <a:gd name="T66" fmla="*/ 2147483646 w 64"/>
                <a:gd name="T67" fmla="*/ 2147483646 h 50"/>
                <a:gd name="T68" fmla="*/ 2147483646 w 64"/>
                <a:gd name="T69" fmla="*/ 2147483646 h 50"/>
                <a:gd name="T70" fmla="*/ 2147483646 w 64"/>
                <a:gd name="T71" fmla="*/ 2147483646 h 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4" h="50">
                  <a:moveTo>
                    <a:pt x="64" y="44"/>
                  </a:moveTo>
                  <a:cubicBezTo>
                    <a:pt x="64" y="47"/>
                    <a:pt x="61" y="50"/>
                    <a:pt x="58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2" y="50"/>
                    <a:pt x="0" y="47"/>
                    <a:pt x="0" y="4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1" y="0"/>
                    <a:pt x="64" y="2"/>
                    <a:pt x="64" y="5"/>
                  </a:cubicBezTo>
                  <a:lnTo>
                    <a:pt x="64" y="44"/>
                  </a:lnTo>
                  <a:close/>
                  <a:moveTo>
                    <a:pt x="59" y="15"/>
                  </a:moveTo>
                  <a:cubicBezTo>
                    <a:pt x="59" y="14"/>
                    <a:pt x="59" y="13"/>
                    <a:pt x="58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4"/>
                    <a:pt x="4" y="15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5"/>
                    <a:pt x="5" y="45"/>
                    <a:pt x="5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5"/>
                    <a:pt x="59" y="45"/>
                    <a:pt x="59" y="44"/>
                  </a:cubicBezTo>
                  <a:lnTo>
                    <a:pt x="59" y="15"/>
                  </a:lnTo>
                  <a:close/>
                  <a:moveTo>
                    <a:pt x="13" y="21"/>
                  </a:moveTo>
                  <a:cubicBezTo>
                    <a:pt x="13" y="22"/>
                    <a:pt x="13" y="23"/>
                    <a:pt x="12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2"/>
                    <a:pt x="9" y="21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8"/>
                    <a:pt x="10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9"/>
                    <a:pt x="13" y="19"/>
                  </a:cubicBezTo>
                  <a:lnTo>
                    <a:pt x="13" y="21"/>
                  </a:lnTo>
                  <a:close/>
                  <a:moveTo>
                    <a:pt x="13" y="31"/>
                  </a:moveTo>
                  <a:cubicBezTo>
                    <a:pt x="13" y="31"/>
                    <a:pt x="13" y="32"/>
                    <a:pt x="12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7"/>
                    <a:pt x="10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8"/>
                    <a:pt x="13" y="28"/>
                  </a:cubicBezTo>
                  <a:lnTo>
                    <a:pt x="13" y="31"/>
                  </a:lnTo>
                  <a:close/>
                  <a:moveTo>
                    <a:pt x="13" y="40"/>
                  </a:moveTo>
                  <a:cubicBezTo>
                    <a:pt x="13" y="40"/>
                    <a:pt x="13" y="41"/>
                    <a:pt x="12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6"/>
                    <a:pt x="10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3" y="37"/>
                    <a:pt x="13" y="37"/>
                  </a:cubicBezTo>
                  <a:lnTo>
                    <a:pt x="13" y="40"/>
                  </a:lnTo>
                  <a:close/>
                  <a:moveTo>
                    <a:pt x="55" y="21"/>
                  </a:moveTo>
                  <a:cubicBezTo>
                    <a:pt x="55" y="22"/>
                    <a:pt x="54" y="23"/>
                    <a:pt x="53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2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8"/>
                    <a:pt x="19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4" y="18"/>
                    <a:pt x="55" y="19"/>
                    <a:pt x="55" y="19"/>
                  </a:cubicBezTo>
                  <a:lnTo>
                    <a:pt x="55" y="21"/>
                  </a:lnTo>
                  <a:close/>
                  <a:moveTo>
                    <a:pt x="55" y="31"/>
                  </a:moveTo>
                  <a:cubicBezTo>
                    <a:pt x="55" y="31"/>
                    <a:pt x="54" y="32"/>
                    <a:pt x="53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1"/>
                    <a:pt x="18" y="31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5" y="28"/>
                    <a:pt x="55" y="28"/>
                  </a:cubicBezTo>
                  <a:lnTo>
                    <a:pt x="55" y="31"/>
                  </a:lnTo>
                  <a:close/>
                  <a:moveTo>
                    <a:pt x="55" y="40"/>
                  </a:moveTo>
                  <a:cubicBezTo>
                    <a:pt x="55" y="40"/>
                    <a:pt x="54" y="41"/>
                    <a:pt x="53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0"/>
                    <a:pt x="18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4" y="36"/>
                    <a:pt x="55" y="37"/>
                    <a:pt x="55" y="37"/>
                  </a:cubicBezTo>
                  <a:lnTo>
                    <a:pt x="55" y="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2" name="Freeform 119"/>
            <p:cNvSpPr>
              <a:spLocks noEditPoints="1"/>
            </p:cNvSpPr>
            <p:nvPr/>
          </p:nvSpPr>
          <p:spPr bwMode="auto">
            <a:xfrm>
              <a:off x="7840617" y="7921599"/>
              <a:ext cx="231795" cy="286487"/>
            </a:xfrm>
            <a:custGeom>
              <a:avLst/>
              <a:gdLst>
                <a:gd name="T0" fmla="*/ 2147483646 w 41"/>
                <a:gd name="T1" fmla="*/ 2147483646 h 51"/>
                <a:gd name="T2" fmla="*/ 2147483646 w 41"/>
                <a:gd name="T3" fmla="*/ 2147483646 h 51"/>
                <a:gd name="T4" fmla="*/ 2147483646 w 41"/>
                <a:gd name="T5" fmla="*/ 2147483646 h 51"/>
                <a:gd name="T6" fmla="*/ 0 w 41"/>
                <a:gd name="T7" fmla="*/ 2147483646 h 51"/>
                <a:gd name="T8" fmla="*/ 0 w 41"/>
                <a:gd name="T9" fmla="*/ 2147483646 h 51"/>
                <a:gd name="T10" fmla="*/ 2147483646 w 41"/>
                <a:gd name="T11" fmla="*/ 2147483646 h 51"/>
                <a:gd name="T12" fmla="*/ 2147483646 w 41"/>
                <a:gd name="T13" fmla="*/ 2147483646 h 51"/>
                <a:gd name="T14" fmla="*/ 2147483646 w 41"/>
                <a:gd name="T15" fmla="*/ 2147483646 h 51"/>
                <a:gd name="T16" fmla="*/ 2147483646 w 41"/>
                <a:gd name="T17" fmla="*/ 0 h 51"/>
                <a:gd name="T18" fmla="*/ 2147483646 w 41"/>
                <a:gd name="T19" fmla="*/ 2147483646 h 51"/>
                <a:gd name="T20" fmla="*/ 2147483646 w 41"/>
                <a:gd name="T21" fmla="*/ 2147483646 h 51"/>
                <a:gd name="T22" fmla="*/ 2147483646 w 41"/>
                <a:gd name="T23" fmla="*/ 2147483646 h 51"/>
                <a:gd name="T24" fmla="*/ 2147483646 w 41"/>
                <a:gd name="T25" fmla="*/ 2147483646 h 51"/>
                <a:gd name="T26" fmla="*/ 2147483646 w 41"/>
                <a:gd name="T27" fmla="*/ 2147483646 h 51"/>
                <a:gd name="T28" fmla="*/ 2147483646 w 41"/>
                <a:gd name="T29" fmla="*/ 2147483646 h 51"/>
                <a:gd name="T30" fmla="*/ 2147483646 w 41"/>
                <a:gd name="T31" fmla="*/ 2147483646 h 51"/>
                <a:gd name="T32" fmla="*/ 2147483646 w 41"/>
                <a:gd name="T33" fmla="*/ 2147483646 h 51"/>
                <a:gd name="T34" fmla="*/ 2147483646 w 41"/>
                <a:gd name="T35" fmla="*/ 2147483646 h 51"/>
                <a:gd name="T36" fmla="*/ 2147483646 w 41"/>
                <a:gd name="T37" fmla="*/ 2147483646 h 51"/>
                <a:gd name="T38" fmla="*/ 2147483646 w 41"/>
                <a:gd name="T39" fmla="*/ 2147483646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1" h="51">
                  <a:moveTo>
                    <a:pt x="41" y="47"/>
                  </a:moveTo>
                  <a:cubicBezTo>
                    <a:pt x="41" y="49"/>
                    <a:pt x="39" y="51"/>
                    <a:pt x="37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" y="51"/>
                    <a:pt x="0" y="49"/>
                    <a:pt x="0" y="4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1" y="23"/>
                    <a:pt x="3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8"/>
                    <a:pt x="12" y="0"/>
                    <a:pt x="20" y="0"/>
                  </a:cubicBezTo>
                  <a:cubicBezTo>
                    <a:pt x="29" y="0"/>
                    <a:pt x="36" y="8"/>
                    <a:pt x="36" y="16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3"/>
                    <a:pt x="41" y="25"/>
                    <a:pt x="41" y="27"/>
                  </a:cubicBezTo>
                  <a:lnTo>
                    <a:pt x="41" y="47"/>
                  </a:lnTo>
                  <a:close/>
                  <a:moveTo>
                    <a:pt x="29" y="23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1"/>
                    <a:pt x="25" y="7"/>
                    <a:pt x="20" y="7"/>
                  </a:cubicBezTo>
                  <a:cubicBezTo>
                    <a:pt x="15" y="7"/>
                    <a:pt x="11" y="11"/>
                    <a:pt x="11" y="16"/>
                  </a:cubicBezTo>
                  <a:cubicBezTo>
                    <a:pt x="11" y="23"/>
                    <a:pt x="11" y="23"/>
                    <a:pt x="11" y="23"/>
                  </a:cubicBezTo>
                  <a:lnTo>
                    <a:pt x="29" y="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3" name="Freeform 120"/>
            <p:cNvSpPr>
              <a:spLocks/>
            </p:cNvSpPr>
            <p:nvPr/>
          </p:nvSpPr>
          <p:spPr bwMode="auto">
            <a:xfrm>
              <a:off x="8528183" y="7908576"/>
              <a:ext cx="359411" cy="322949"/>
            </a:xfrm>
            <a:custGeom>
              <a:avLst/>
              <a:gdLst>
                <a:gd name="T0" fmla="*/ 2147483646 w 64"/>
                <a:gd name="T1" fmla="*/ 2147483646 h 57"/>
                <a:gd name="T2" fmla="*/ 2147483646 w 64"/>
                <a:gd name="T3" fmla="*/ 2147483646 h 57"/>
                <a:gd name="T4" fmla="*/ 2147483646 w 64"/>
                <a:gd name="T5" fmla="*/ 2147483646 h 57"/>
                <a:gd name="T6" fmla="*/ 2147483646 w 64"/>
                <a:gd name="T7" fmla="*/ 2147483646 h 57"/>
                <a:gd name="T8" fmla="*/ 2147483646 w 64"/>
                <a:gd name="T9" fmla="*/ 2147483646 h 57"/>
                <a:gd name="T10" fmla="*/ 2147483646 w 64"/>
                <a:gd name="T11" fmla="*/ 2147483646 h 57"/>
                <a:gd name="T12" fmla="*/ 2147483646 w 64"/>
                <a:gd name="T13" fmla="*/ 2147483646 h 57"/>
                <a:gd name="T14" fmla="*/ 2147483646 w 64"/>
                <a:gd name="T15" fmla="*/ 2147483646 h 57"/>
                <a:gd name="T16" fmla="*/ 2147483646 w 64"/>
                <a:gd name="T17" fmla="*/ 2147483646 h 57"/>
                <a:gd name="T18" fmla="*/ 2147483646 w 64"/>
                <a:gd name="T19" fmla="*/ 2147483646 h 57"/>
                <a:gd name="T20" fmla="*/ 2147483646 w 64"/>
                <a:gd name="T21" fmla="*/ 2147483646 h 57"/>
                <a:gd name="T22" fmla="*/ 0 w 64"/>
                <a:gd name="T23" fmla="*/ 2147483646 h 57"/>
                <a:gd name="T24" fmla="*/ 0 w 64"/>
                <a:gd name="T25" fmla="*/ 2147483646 h 57"/>
                <a:gd name="T26" fmla="*/ 0 w 64"/>
                <a:gd name="T27" fmla="*/ 2147483646 h 57"/>
                <a:gd name="T28" fmla="*/ 2147483646 w 64"/>
                <a:gd name="T29" fmla="*/ 2147483646 h 57"/>
                <a:gd name="T30" fmla="*/ 2147483646 w 64"/>
                <a:gd name="T31" fmla="*/ 0 h 57"/>
                <a:gd name="T32" fmla="*/ 2147483646 w 64"/>
                <a:gd name="T33" fmla="*/ 2147483646 h 57"/>
                <a:gd name="T34" fmla="*/ 2147483646 w 64"/>
                <a:gd name="T35" fmla="*/ 2147483646 h 57"/>
                <a:gd name="T36" fmla="*/ 2147483646 w 64"/>
                <a:gd name="T37" fmla="*/ 2147483646 h 57"/>
                <a:gd name="T38" fmla="*/ 2147483646 w 64"/>
                <a:gd name="T39" fmla="*/ 2147483646 h 57"/>
                <a:gd name="T40" fmla="*/ 2147483646 w 64"/>
                <a:gd name="T41" fmla="*/ 2147483646 h 57"/>
                <a:gd name="T42" fmla="*/ 2147483646 w 64"/>
                <a:gd name="T43" fmla="*/ 2147483646 h 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4" h="57">
                  <a:moveTo>
                    <a:pt x="59" y="54"/>
                  </a:moveTo>
                  <a:cubicBezTo>
                    <a:pt x="59" y="55"/>
                    <a:pt x="58" y="56"/>
                    <a:pt x="58" y="57"/>
                  </a:cubicBezTo>
                  <a:cubicBezTo>
                    <a:pt x="58" y="57"/>
                    <a:pt x="57" y="57"/>
                    <a:pt x="57" y="57"/>
                  </a:cubicBezTo>
                  <a:cubicBezTo>
                    <a:pt x="56" y="57"/>
                    <a:pt x="56" y="57"/>
                    <a:pt x="56" y="56"/>
                  </a:cubicBezTo>
                  <a:cubicBezTo>
                    <a:pt x="56" y="55"/>
                    <a:pt x="56" y="55"/>
                    <a:pt x="56" y="54"/>
                  </a:cubicBezTo>
                  <a:cubicBezTo>
                    <a:pt x="56" y="53"/>
                    <a:pt x="56" y="51"/>
                    <a:pt x="56" y="50"/>
                  </a:cubicBezTo>
                  <a:cubicBezTo>
                    <a:pt x="56" y="33"/>
                    <a:pt x="46" y="30"/>
                    <a:pt x="31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2" y="41"/>
                    <a:pt x="20" y="41"/>
                  </a:cubicBezTo>
                  <a:cubicBezTo>
                    <a:pt x="20" y="41"/>
                    <a:pt x="19" y="41"/>
                    <a:pt x="19" y="4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42" y="11"/>
                    <a:pt x="57" y="14"/>
                    <a:pt x="62" y="26"/>
                  </a:cubicBezTo>
                  <a:cubicBezTo>
                    <a:pt x="63" y="30"/>
                    <a:pt x="64" y="34"/>
                    <a:pt x="64" y="38"/>
                  </a:cubicBezTo>
                  <a:cubicBezTo>
                    <a:pt x="64" y="43"/>
                    <a:pt x="61" y="49"/>
                    <a:pt x="59" y="5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4" name="Freeform 122"/>
            <p:cNvSpPr>
              <a:spLocks noEditPoints="1"/>
            </p:cNvSpPr>
            <p:nvPr/>
          </p:nvSpPr>
          <p:spPr bwMode="auto">
            <a:xfrm>
              <a:off x="10150738" y="7898158"/>
              <a:ext cx="231793" cy="333366"/>
            </a:xfrm>
            <a:custGeom>
              <a:avLst/>
              <a:gdLst>
                <a:gd name="T0" fmla="*/ 2147483646 w 41"/>
                <a:gd name="T1" fmla="*/ 2147483646 h 59"/>
                <a:gd name="T2" fmla="*/ 2147483646 w 41"/>
                <a:gd name="T3" fmla="*/ 2147483646 h 59"/>
                <a:gd name="T4" fmla="*/ 2147483646 w 41"/>
                <a:gd name="T5" fmla="*/ 2147483646 h 59"/>
                <a:gd name="T6" fmla="*/ 2147483646 w 41"/>
                <a:gd name="T7" fmla="*/ 2147483646 h 59"/>
                <a:gd name="T8" fmla="*/ 2147483646 w 41"/>
                <a:gd name="T9" fmla="*/ 2147483646 h 59"/>
                <a:gd name="T10" fmla="*/ 2147483646 w 41"/>
                <a:gd name="T11" fmla="*/ 2147483646 h 59"/>
                <a:gd name="T12" fmla="*/ 2147483646 w 41"/>
                <a:gd name="T13" fmla="*/ 2147483646 h 59"/>
                <a:gd name="T14" fmla="*/ 2147483646 w 41"/>
                <a:gd name="T15" fmla="*/ 2147483646 h 59"/>
                <a:gd name="T16" fmla="*/ 2147483646 w 41"/>
                <a:gd name="T17" fmla="*/ 2147483646 h 59"/>
                <a:gd name="T18" fmla="*/ 2147483646 w 41"/>
                <a:gd name="T19" fmla="*/ 2147483646 h 59"/>
                <a:gd name="T20" fmla="*/ 2147483646 w 41"/>
                <a:gd name="T21" fmla="*/ 2147483646 h 59"/>
                <a:gd name="T22" fmla="*/ 0 w 41"/>
                <a:gd name="T23" fmla="*/ 2147483646 h 59"/>
                <a:gd name="T24" fmla="*/ 0 w 41"/>
                <a:gd name="T25" fmla="*/ 2147483646 h 59"/>
                <a:gd name="T26" fmla="*/ 2147483646 w 41"/>
                <a:gd name="T27" fmla="*/ 2147483646 h 59"/>
                <a:gd name="T28" fmla="*/ 2147483646 w 41"/>
                <a:gd name="T29" fmla="*/ 2147483646 h 59"/>
                <a:gd name="T30" fmla="*/ 2147483646 w 41"/>
                <a:gd name="T31" fmla="*/ 2147483646 h 59"/>
                <a:gd name="T32" fmla="*/ 2147483646 w 41"/>
                <a:gd name="T33" fmla="*/ 2147483646 h 59"/>
                <a:gd name="T34" fmla="*/ 2147483646 w 41"/>
                <a:gd name="T35" fmla="*/ 2147483646 h 59"/>
                <a:gd name="T36" fmla="*/ 2147483646 w 41"/>
                <a:gd name="T37" fmla="*/ 2147483646 h 59"/>
                <a:gd name="T38" fmla="*/ 2147483646 w 41"/>
                <a:gd name="T39" fmla="*/ 2147483646 h 59"/>
                <a:gd name="T40" fmla="*/ 2147483646 w 41"/>
                <a:gd name="T41" fmla="*/ 2147483646 h 59"/>
                <a:gd name="T42" fmla="*/ 2147483646 w 41"/>
                <a:gd name="T43" fmla="*/ 2147483646 h 59"/>
                <a:gd name="T44" fmla="*/ 2147483646 w 41"/>
                <a:gd name="T45" fmla="*/ 2147483646 h 59"/>
                <a:gd name="T46" fmla="*/ 2147483646 w 41"/>
                <a:gd name="T47" fmla="*/ 2147483646 h 59"/>
                <a:gd name="T48" fmla="*/ 2147483646 w 41"/>
                <a:gd name="T49" fmla="*/ 2147483646 h 59"/>
                <a:gd name="T50" fmla="*/ 2147483646 w 41"/>
                <a:gd name="T51" fmla="*/ 2147483646 h 59"/>
                <a:gd name="T52" fmla="*/ 2147483646 w 41"/>
                <a:gd name="T53" fmla="*/ 0 h 59"/>
                <a:gd name="T54" fmla="*/ 2147483646 w 41"/>
                <a:gd name="T55" fmla="*/ 2147483646 h 59"/>
                <a:gd name="T56" fmla="*/ 2147483646 w 41"/>
                <a:gd name="T57" fmla="*/ 2147483646 h 5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1" h="59">
                  <a:moveTo>
                    <a:pt x="41" y="29"/>
                  </a:moveTo>
                  <a:cubicBezTo>
                    <a:pt x="41" y="40"/>
                    <a:pt x="33" y="49"/>
                    <a:pt x="23" y="50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5"/>
                    <a:pt x="34" y="56"/>
                    <a:pt x="34" y="57"/>
                  </a:cubicBezTo>
                  <a:cubicBezTo>
                    <a:pt x="34" y="58"/>
                    <a:pt x="33" y="59"/>
                    <a:pt x="32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8" y="59"/>
                    <a:pt x="7" y="58"/>
                    <a:pt x="7" y="57"/>
                  </a:cubicBezTo>
                  <a:cubicBezTo>
                    <a:pt x="7" y="56"/>
                    <a:pt x="8" y="55"/>
                    <a:pt x="9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8" y="49"/>
                    <a:pt x="0" y="40"/>
                    <a:pt x="0" y="2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1" y="23"/>
                    <a:pt x="2" y="23"/>
                  </a:cubicBezTo>
                  <a:cubicBezTo>
                    <a:pt x="3" y="23"/>
                    <a:pt x="4" y="24"/>
                    <a:pt x="4" y="2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8"/>
                    <a:pt x="12" y="45"/>
                    <a:pt x="20" y="45"/>
                  </a:cubicBezTo>
                  <a:cubicBezTo>
                    <a:pt x="29" y="45"/>
                    <a:pt x="36" y="38"/>
                    <a:pt x="36" y="2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4"/>
                    <a:pt x="37" y="23"/>
                    <a:pt x="39" y="23"/>
                  </a:cubicBezTo>
                  <a:cubicBezTo>
                    <a:pt x="40" y="23"/>
                    <a:pt x="41" y="24"/>
                    <a:pt x="41" y="25"/>
                  </a:cubicBezTo>
                  <a:lnTo>
                    <a:pt x="41" y="29"/>
                  </a:lnTo>
                  <a:close/>
                  <a:moveTo>
                    <a:pt x="32" y="29"/>
                  </a:moveTo>
                  <a:cubicBezTo>
                    <a:pt x="32" y="36"/>
                    <a:pt x="27" y="41"/>
                    <a:pt x="20" y="41"/>
                  </a:cubicBezTo>
                  <a:cubicBezTo>
                    <a:pt x="14" y="41"/>
                    <a:pt x="9" y="36"/>
                    <a:pt x="9" y="2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5"/>
                    <a:pt x="14" y="0"/>
                    <a:pt x="20" y="0"/>
                  </a:cubicBezTo>
                  <a:cubicBezTo>
                    <a:pt x="27" y="0"/>
                    <a:pt x="32" y="5"/>
                    <a:pt x="32" y="11"/>
                  </a:cubicBezTo>
                  <a:lnTo>
                    <a:pt x="32" y="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5" name="Freeform 123"/>
            <p:cNvSpPr>
              <a:spLocks noEditPoints="1"/>
            </p:cNvSpPr>
            <p:nvPr/>
          </p:nvSpPr>
          <p:spPr bwMode="auto">
            <a:xfrm>
              <a:off x="10963317" y="7921599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0 w 55"/>
                <a:gd name="T7" fmla="*/ 2147483646 h 55"/>
                <a:gd name="T8" fmla="*/ 0 w 55"/>
                <a:gd name="T9" fmla="*/ 2147483646 h 55"/>
                <a:gd name="T10" fmla="*/ 2147483646 w 55"/>
                <a:gd name="T11" fmla="*/ 0 h 55"/>
                <a:gd name="T12" fmla="*/ 2147483646 w 55"/>
                <a:gd name="T13" fmla="*/ 0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55">
                  <a:moveTo>
                    <a:pt x="55" y="45"/>
                  </a:moveTo>
                  <a:cubicBezTo>
                    <a:pt x="55" y="51"/>
                    <a:pt x="50" y="55"/>
                    <a:pt x="44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1"/>
                    <a:pt x="0" y="4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1"/>
                  </a:cubicBezTo>
                  <a:lnTo>
                    <a:pt x="55" y="45"/>
                  </a:lnTo>
                  <a:close/>
                  <a:moveTo>
                    <a:pt x="45" y="25"/>
                  </a:moveTo>
                  <a:cubicBezTo>
                    <a:pt x="45" y="24"/>
                    <a:pt x="44" y="23"/>
                    <a:pt x="43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9" y="24"/>
                    <a:pt x="9" y="25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1"/>
                    <a:pt x="10" y="32"/>
                    <a:pt x="11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5" y="31"/>
                    <a:pt x="45" y="30"/>
                  </a:cubicBezTo>
                  <a:lnTo>
                    <a:pt x="45" y="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6" name="Freeform 124"/>
            <p:cNvSpPr>
              <a:spLocks noEditPoints="1"/>
            </p:cNvSpPr>
            <p:nvPr/>
          </p:nvSpPr>
          <p:spPr bwMode="auto">
            <a:xfrm>
              <a:off x="11775896" y="7950247"/>
              <a:ext cx="382850" cy="257837"/>
            </a:xfrm>
            <a:custGeom>
              <a:avLst/>
              <a:gdLst>
                <a:gd name="T0" fmla="*/ 2147483646 w 68"/>
                <a:gd name="T1" fmla="*/ 2147483646 h 46"/>
                <a:gd name="T2" fmla="*/ 2147483646 w 68"/>
                <a:gd name="T3" fmla="*/ 2147483646 h 46"/>
                <a:gd name="T4" fmla="*/ 2147483646 w 68"/>
                <a:gd name="T5" fmla="*/ 2147483646 h 46"/>
                <a:gd name="T6" fmla="*/ 0 w 68"/>
                <a:gd name="T7" fmla="*/ 2147483646 h 46"/>
                <a:gd name="T8" fmla="*/ 0 w 68"/>
                <a:gd name="T9" fmla="*/ 2147483646 h 46"/>
                <a:gd name="T10" fmla="*/ 2147483646 w 68"/>
                <a:gd name="T11" fmla="*/ 0 h 46"/>
                <a:gd name="T12" fmla="*/ 2147483646 w 68"/>
                <a:gd name="T13" fmla="*/ 0 h 46"/>
                <a:gd name="T14" fmla="*/ 2147483646 w 68"/>
                <a:gd name="T15" fmla="*/ 2147483646 h 46"/>
                <a:gd name="T16" fmla="*/ 2147483646 w 68"/>
                <a:gd name="T17" fmla="*/ 2147483646 h 46"/>
                <a:gd name="T18" fmla="*/ 2147483646 w 68"/>
                <a:gd name="T19" fmla="*/ 2147483646 h 46"/>
                <a:gd name="T20" fmla="*/ 2147483646 w 68"/>
                <a:gd name="T21" fmla="*/ 2147483646 h 46"/>
                <a:gd name="T22" fmla="*/ 2147483646 w 68"/>
                <a:gd name="T23" fmla="*/ 2147483646 h 46"/>
                <a:gd name="T24" fmla="*/ 2147483646 w 68"/>
                <a:gd name="T25" fmla="*/ 2147483646 h 46"/>
                <a:gd name="T26" fmla="*/ 2147483646 w 68"/>
                <a:gd name="T27" fmla="*/ 2147483646 h 46"/>
                <a:gd name="T28" fmla="*/ 2147483646 w 68"/>
                <a:gd name="T29" fmla="*/ 2147483646 h 46"/>
                <a:gd name="T30" fmla="*/ 2147483646 w 68"/>
                <a:gd name="T31" fmla="*/ 2147483646 h 46"/>
                <a:gd name="T32" fmla="*/ 2147483646 w 68"/>
                <a:gd name="T33" fmla="*/ 2147483646 h 46"/>
                <a:gd name="T34" fmla="*/ 2147483646 w 68"/>
                <a:gd name="T35" fmla="*/ 2147483646 h 46"/>
                <a:gd name="T36" fmla="*/ 2147483646 w 68"/>
                <a:gd name="T37" fmla="*/ 2147483646 h 46"/>
                <a:gd name="T38" fmla="*/ 2147483646 w 68"/>
                <a:gd name="T39" fmla="*/ 2147483646 h 46"/>
                <a:gd name="T40" fmla="*/ 2147483646 w 68"/>
                <a:gd name="T41" fmla="*/ 2147483646 h 46"/>
                <a:gd name="T42" fmla="*/ 2147483646 w 68"/>
                <a:gd name="T43" fmla="*/ 2147483646 h 46"/>
                <a:gd name="T44" fmla="*/ 2147483646 w 68"/>
                <a:gd name="T45" fmla="*/ 2147483646 h 46"/>
                <a:gd name="T46" fmla="*/ 2147483646 w 68"/>
                <a:gd name="T47" fmla="*/ 2147483646 h 46"/>
                <a:gd name="T48" fmla="*/ 2147483646 w 68"/>
                <a:gd name="T49" fmla="*/ 2147483646 h 46"/>
                <a:gd name="T50" fmla="*/ 2147483646 w 68"/>
                <a:gd name="T51" fmla="*/ 2147483646 h 46"/>
                <a:gd name="T52" fmla="*/ 2147483646 w 68"/>
                <a:gd name="T53" fmla="*/ 2147483646 h 46"/>
                <a:gd name="T54" fmla="*/ 2147483646 w 68"/>
                <a:gd name="T55" fmla="*/ 2147483646 h 46"/>
                <a:gd name="T56" fmla="*/ 2147483646 w 68"/>
                <a:gd name="T57" fmla="*/ 2147483646 h 46"/>
                <a:gd name="T58" fmla="*/ 2147483646 w 68"/>
                <a:gd name="T59" fmla="*/ 2147483646 h 46"/>
                <a:gd name="T60" fmla="*/ 2147483646 w 68"/>
                <a:gd name="T61" fmla="*/ 2147483646 h 46"/>
                <a:gd name="T62" fmla="*/ 2147483646 w 68"/>
                <a:gd name="T63" fmla="*/ 2147483646 h 46"/>
                <a:gd name="T64" fmla="*/ 2147483646 w 68"/>
                <a:gd name="T65" fmla="*/ 2147483646 h 46"/>
                <a:gd name="T66" fmla="*/ 2147483646 w 68"/>
                <a:gd name="T67" fmla="*/ 2147483646 h 46"/>
                <a:gd name="T68" fmla="*/ 2147483646 w 68"/>
                <a:gd name="T69" fmla="*/ 2147483646 h 46"/>
                <a:gd name="T70" fmla="*/ 2147483646 w 68"/>
                <a:gd name="T71" fmla="*/ 2147483646 h 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46">
                  <a:moveTo>
                    <a:pt x="68" y="43"/>
                  </a:moveTo>
                  <a:cubicBezTo>
                    <a:pt x="68" y="45"/>
                    <a:pt x="67" y="46"/>
                    <a:pt x="66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0"/>
                    <a:pt x="68" y="1"/>
                    <a:pt x="68" y="2"/>
                  </a:cubicBezTo>
                  <a:lnTo>
                    <a:pt x="68" y="43"/>
                  </a:lnTo>
                  <a:close/>
                  <a:moveTo>
                    <a:pt x="64" y="14"/>
                  </a:moveTo>
                  <a:cubicBezTo>
                    <a:pt x="59" y="14"/>
                    <a:pt x="55" y="10"/>
                    <a:pt x="5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10"/>
                    <a:pt x="9" y="14"/>
                    <a:pt x="4" y="14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9" y="32"/>
                    <a:pt x="13" y="36"/>
                    <a:pt x="13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36"/>
                    <a:pt x="59" y="32"/>
                    <a:pt x="64" y="32"/>
                  </a:cubicBezTo>
                  <a:lnTo>
                    <a:pt x="64" y="14"/>
                  </a:lnTo>
                  <a:close/>
                  <a:moveTo>
                    <a:pt x="34" y="38"/>
                  </a:moveTo>
                  <a:cubicBezTo>
                    <a:pt x="27" y="38"/>
                    <a:pt x="23" y="29"/>
                    <a:pt x="23" y="23"/>
                  </a:cubicBezTo>
                  <a:cubicBezTo>
                    <a:pt x="23" y="16"/>
                    <a:pt x="27" y="8"/>
                    <a:pt x="34" y="8"/>
                  </a:cubicBezTo>
                  <a:cubicBezTo>
                    <a:pt x="42" y="8"/>
                    <a:pt x="45" y="16"/>
                    <a:pt x="45" y="23"/>
                  </a:cubicBezTo>
                  <a:cubicBezTo>
                    <a:pt x="45" y="29"/>
                    <a:pt x="42" y="38"/>
                    <a:pt x="34" y="38"/>
                  </a:cubicBezTo>
                  <a:close/>
                  <a:moveTo>
                    <a:pt x="41" y="32"/>
                  </a:moveTo>
                  <a:cubicBezTo>
                    <a:pt x="41" y="28"/>
                    <a:pt x="41" y="28"/>
                    <a:pt x="41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1" y="19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32"/>
                    <a:pt x="27" y="32"/>
                    <a:pt x="27" y="32"/>
                  </a:cubicBezTo>
                  <a:lnTo>
                    <a:pt x="41" y="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7" name="Freeform 125"/>
            <p:cNvSpPr>
              <a:spLocks noEditPoints="1"/>
            </p:cNvSpPr>
            <p:nvPr/>
          </p:nvSpPr>
          <p:spPr bwMode="auto">
            <a:xfrm>
              <a:off x="12585869" y="7950247"/>
              <a:ext cx="309927" cy="257837"/>
            </a:xfrm>
            <a:custGeom>
              <a:avLst/>
              <a:gdLst>
                <a:gd name="T0" fmla="*/ 2147483646 w 55"/>
                <a:gd name="T1" fmla="*/ 2147483646 h 46"/>
                <a:gd name="T2" fmla="*/ 2147483646 w 55"/>
                <a:gd name="T3" fmla="*/ 2147483646 h 46"/>
                <a:gd name="T4" fmla="*/ 2147483646 w 55"/>
                <a:gd name="T5" fmla="*/ 2147483646 h 46"/>
                <a:gd name="T6" fmla="*/ 0 w 55"/>
                <a:gd name="T7" fmla="*/ 2147483646 h 46"/>
                <a:gd name="T8" fmla="*/ 0 w 55"/>
                <a:gd name="T9" fmla="*/ 2147483646 h 46"/>
                <a:gd name="T10" fmla="*/ 2147483646 w 55"/>
                <a:gd name="T11" fmla="*/ 0 h 46"/>
                <a:gd name="T12" fmla="*/ 2147483646 w 55"/>
                <a:gd name="T13" fmla="*/ 0 h 46"/>
                <a:gd name="T14" fmla="*/ 2147483646 w 55"/>
                <a:gd name="T15" fmla="*/ 2147483646 h 46"/>
                <a:gd name="T16" fmla="*/ 2147483646 w 55"/>
                <a:gd name="T17" fmla="*/ 2147483646 h 46"/>
                <a:gd name="T18" fmla="*/ 2147483646 w 55"/>
                <a:gd name="T19" fmla="*/ 2147483646 h 46"/>
                <a:gd name="T20" fmla="*/ 2147483646 w 55"/>
                <a:gd name="T21" fmla="*/ 2147483646 h 46"/>
                <a:gd name="T22" fmla="*/ 2147483646 w 55"/>
                <a:gd name="T23" fmla="*/ 2147483646 h 46"/>
                <a:gd name="T24" fmla="*/ 0 w 55"/>
                <a:gd name="T25" fmla="*/ 2147483646 h 46"/>
                <a:gd name="T26" fmla="*/ 0 w 55"/>
                <a:gd name="T27" fmla="*/ 2147483646 h 46"/>
                <a:gd name="T28" fmla="*/ 2147483646 w 55"/>
                <a:gd name="T29" fmla="*/ 2147483646 h 46"/>
                <a:gd name="T30" fmla="*/ 2147483646 w 55"/>
                <a:gd name="T31" fmla="*/ 2147483646 h 46"/>
                <a:gd name="T32" fmla="*/ 2147483646 w 55"/>
                <a:gd name="T33" fmla="*/ 2147483646 h 46"/>
                <a:gd name="T34" fmla="*/ 2147483646 w 55"/>
                <a:gd name="T35" fmla="*/ 2147483646 h 46"/>
                <a:gd name="T36" fmla="*/ 2147483646 w 55"/>
                <a:gd name="T37" fmla="*/ 2147483646 h 46"/>
                <a:gd name="T38" fmla="*/ 2147483646 w 55"/>
                <a:gd name="T39" fmla="*/ 2147483646 h 46"/>
                <a:gd name="T40" fmla="*/ 2147483646 w 55"/>
                <a:gd name="T41" fmla="*/ 2147483646 h 46"/>
                <a:gd name="T42" fmla="*/ 0 w 55"/>
                <a:gd name="T43" fmla="*/ 2147483646 h 46"/>
                <a:gd name="T44" fmla="*/ 0 w 55"/>
                <a:gd name="T45" fmla="*/ 2147483646 h 46"/>
                <a:gd name="T46" fmla="*/ 2147483646 w 55"/>
                <a:gd name="T47" fmla="*/ 2147483646 h 46"/>
                <a:gd name="T48" fmla="*/ 2147483646 w 55"/>
                <a:gd name="T49" fmla="*/ 2147483646 h 46"/>
                <a:gd name="T50" fmla="*/ 2147483646 w 55"/>
                <a:gd name="T51" fmla="*/ 2147483646 h 46"/>
                <a:gd name="T52" fmla="*/ 2147483646 w 55"/>
                <a:gd name="T53" fmla="*/ 2147483646 h 4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5" h="46">
                  <a:moveTo>
                    <a:pt x="55" y="7"/>
                  </a:moveTo>
                  <a:cubicBezTo>
                    <a:pt x="55" y="8"/>
                    <a:pt x="54" y="9"/>
                    <a:pt x="5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1"/>
                    <a:pt x="55" y="2"/>
                  </a:cubicBezTo>
                  <a:lnTo>
                    <a:pt x="55" y="7"/>
                  </a:lnTo>
                  <a:close/>
                  <a:moveTo>
                    <a:pt x="55" y="25"/>
                  </a:moveTo>
                  <a:cubicBezTo>
                    <a:pt x="55" y="26"/>
                    <a:pt x="54" y="27"/>
                    <a:pt x="5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18"/>
                    <a:pt x="55" y="19"/>
                    <a:pt x="55" y="20"/>
                  </a:cubicBezTo>
                  <a:lnTo>
                    <a:pt x="55" y="25"/>
                  </a:lnTo>
                  <a:close/>
                  <a:moveTo>
                    <a:pt x="55" y="43"/>
                  </a:moveTo>
                  <a:cubicBezTo>
                    <a:pt x="55" y="45"/>
                    <a:pt x="54" y="46"/>
                    <a:pt x="5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4" y="36"/>
                    <a:pt x="55" y="37"/>
                    <a:pt x="55" y="39"/>
                  </a:cubicBezTo>
                  <a:lnTo>
                    <a:pt x="55" y="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8" name="Freeform 126"/>
            <p:cNvSpPr>
              <a:spLocks/>
            </p:cNvSpPr>
            <p:nvPr/>
          </p:nvSpPr>
          <p:spPr bwMode="auto">
            <a:xfrm>
              <a:off x="13398448" y="7898158"/>
              <a:ext cx="281276" cy="362016"/>
            </a:xfrm>
            <a:custGeom>
              <a:avLst/>
              <a:gdLst>
                <a:gd name="T0" fmla="*/ 2147483646 w 50"/>
                <a:gd name="T1" fmla="*/ 2147483646 h 64"/>
                <a:gd name="T2" fmla="*/ 2147483646 w 50"/>
                <a:gd name="T3" fmla="*/ 2147483646 h 64"/>
                <a:gd name="T4" fmla="*/ 0 w 50"/>
                <a:gd name="T5" fmla="*/ 2147483646 h 64"/>
                <a:gd name="T6" fmla="*/ 2147483646 w 50"/>
                <a:gd name="T7" fmla="*/ 2147483646 h 64"/>
                <a:gd name="T8" fmla="*/ 2147483646 w 50"/>
                <a:gd name="T9" fmla="*/ 2147483646 h 64"/>
                <a:gd name="T10" fmla="*/ 2147483646 w 50"/>
                <a:gd name="T11" fmla="*/ 2147483646 h 64"/>
                <a:gd name="T12" fmla="*/ 2147483646 w 50"/>
                <a:gd name="T13" fmla="*/ 2147483646 h 64"/>
                <a:gd name="T14" fmla="*/ 2147483646 w 50"/>
                <a:gd name="T15" fmla="*/ 2147483646 h 64"/>
                <a:gd name="T16" fmla="*/ 2147483646 w 50"/>
                <a:gd name="T17" fmla="*/ 2147483646 h 64"/>
                <a:gd name="T18" fmla="*/ 2147483646 w 50"/>
                <a:gd name="T19" fmla="*/ 2147483646 h 64"/>
                <a:gd name="T20" fmla="*/ 2147483646 w 50"/>
                <a:gd name="T21" fmla="*/ 2147483646 h 64"/>
                <a:gd name="T22" fmla="*/ 2147483646 w 50"/>
                <a:gd name="T23" fmla="*/ 0 h 64"/>
                <a:gd name="T24" fmla="*/ 2147483646 w 50"/>
                <a:gd name="T25" fmla="*/ 2147483646 h 64"/>
                <a:gd name="T26" fmla="*/ 2147483646 w 50"/>
                <a:gd name="T27" fmla="*/ 2147483646 h 64"/>
                <a:gd name="T28" fmla="*/ 2147483646 w 50"/>
                <a:gd name="T29" fmla="*/ 2147483646 h 64"/>
                <a:gd name="T30" fmla="*/ 2147483646 w 50"/>
                <a:gd name="T31" fmla="*/ 2147483646 h 64"/>
                <a:gd name="T32" fmla="*/ 2147483646 w 50"/>
                <a:gd name="T33" fmla="*/ 2147483646 h 64"/>
                <a:gd name="T34" fmla="*/ 2147483646 w 50"/>
                <a:gd name="T35" fmla="*/ 2147483646 h 64"/>
                <a:gd name="T36" fmla="*/ 2147483646 w 50"/>
                <a:gd name="T37" fmla="*/ 2147483646 h 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0" h="64">
                  <a:moveTo>
                    <a:pt x="25" y="46"/>
                  </a:moveTo>
                  <a:cubicBezTo>
                    <a:pt x="20" y="57"/>
                    <a:pt x="11" y="64"/>
                    <a:pt x="1" y="64"/>
                  </a:cubicBezTo>
                  <a:cubicBezTo>
                    <a:pt x="0" y="64"/>
                    <a:pt x="0" y="63"/>
                    <a:pt x="0" y="62"/>
                  </a:cubicBezTo>
                  <a:cubicBezTo>
                    <a:pt x="0" y="61"/>
                    <a:pt x="0" y="61"/>
                    <a:pt x="1" y="61"/>
                  </a:cubicBezTo>
                  <a:cubicBezTo>
                    <a:pt x="10" y="61"/>
                    <a:pt x="17" y="55"/>
                    <a:pt x="22" y="46"/>
                  </a:cubicBezTo>
                  <a:cubicBezTo>
                    <a:pt x="17" y="48"/>
                    <a:pt x="6" y="50"/>
                    <a:pt x="1" y="36"/>
                  </a:cubicBezTo>
                  <a:cubicBezTo>
                    <a:pt x="15" y="30"/>
                    <a:pt x="22" y="37"/>
                    <a:pt x="24" y="41"/>
                  </a:cubicBezTo>
                  <a:cubicBezTo>
                    <a:pt x="25" y="38"/>
                    <a:pt x="26" y="35"/>
                    <a:pt x="27" y="31"/>
                  </a:cubicBezTo>
                  <a:cubicBezTo>
                    <a:pt x="27" y="31"/>
                    <a:pt x="9" y="34"/>
                    <a:pt x="7" y="18"/>
                  </a:cubicBezTo>
                  <a:cubicBezTo>
                    <a:pt x="23" y="12"/>
                    <a:pt x="27" y="28"/>
                    <a:pt x="27" y="28"/>
                  </a:cubicBezTo>
                  <a:cubicBezTo>
                    <a:pt x="27" y="26"/>
                    <a:pt x="28" y="21"/>
                    <a:pt x="28" y="21"/>
                  </a:cubicBezTo>
                  <a:cubicBezTo>
                    <a:pt x="28" y="21"/>
                    <a:pt x="14" y="12"/>
                    <a:pt x="23" y="0"/>
                  </a:cubicBezTo>
                  <a:cubicBezTo>
                    <a:pt x="39" y="5"/>
                    <a:pt x="31" y="21"/>
                    <a:pt x="31" y="21"/>
                  </a:cubicBezTo>
                  <a:cubicBezTo>
                    <a:pt x="31" y="21"/>
                    <a:pt x="31" y="24"/>
                    <a:pt x="31" y="25"/>
                  </a:cubicBezTo>
                  <a:cubicBezTo>
                    <a:pt x="31" y="25"/>
                    <a:pt x="37" y="14"/>
                    <a:pt x="48" y="18"/>
                  </a:cubicBezTo>
                  <a:cubicBezTo>
                    <a:pt x="48" y="35"/>
                    <a:pt x="30" y="32"/>
                    <a:pt x="30" y="32"/>
                  </a:cubicBezTo>
                  <a:cubicBezTo>
                    <a:pt x="29" y="35"/>
                    <a:pt x="29" y="39"/>
                    <a:pt x="27" y="42"/>
                  </a:cubicBezTo>
                  <a:cubicBezTo>
                    <a:pt x="27" y="42"/>
                    <a:pt x="38" y="30"/>
                    <a:pt x="50" y="39"/>
                  </a:cubicBezTo>
                  <a:cubicBezTo>
                    <a:pt x="43" y="57"/>
                    <a:pt x="25" y="46"/>
                    <a:pt x="25" y="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09" name="Freeform 127"/>
            <p:cNvSpPr>
              <a:spLocks/>
            </p:cNvSpPr>
            <p:nvPr/>
          </p:nvSpPr>
          <p:spPr bwMode="auto">
            <a:xfrm>
              <a:off x="14211027" y="7921601"/>
              <a:ext cx="281276" cy="309926"/>
            </a:xfrm>
            <a:custGeom>
              <a:avLst/>
              <a:gdLst>
                <a:gd name="T0" fmla="*/ 2147483646 w 50"/>
                <a:gd name="T1" fmla="*/ 2147483646 h 55"/>
                <a:gd name="T2" fmla="*/ 2147483646 w 50"/>
                <a:gd name="T3" fmla="*/ 2147483646 h 55"/>
                <a:gd name="T4" fmla="*/ 2147483646 w 50"/>
                <a:gd name="T5" fmla="*/ 2147483646 h 55"/>
                <a:gd name="T6" fmla="*/ 0 w 50"/>
                <a:gd name="T7" fmla="*/ 2147483646 h 55"/>
                <a:gd name="T8" fmla="*/ 2147483646 w 50"/>
                <a:gd name="T9" fmla="*/ 0 h 55"/>
                <a:gd name="T10" fmla="*/ 2147483646 w 50"/>
                <a:gd name="T11" fmla="*/ 2147483646 h 55"/>
                <a:gd name="T12" fmla="*/ 2147483646 w 50"/>
                <a:gd name="T13" fmla="*/ 2147483646 h 55"/>
                <a:gd name="T14" fmla="*/ 2147483646 w 50"/>
                <a:gd name="T15" fmla="*/ 2147483646 h 55"/>
                <a:gd name="T16" fmla="*/ 2147483646 w 50"/>
                <a:gd name="T17" fmla="*/ 2147483646 h 55"/>
                <a:gd name="T18" fmla="*/ 2147483646 w 50"/>
                <a:gd name="T19" fmla="*/ 2147483646 h 55"/>
                <a:gd name="T20" fmla="*/ 2147483646 w 50"/>
                <a:gd name="T21" fmla="*/ 2147483646 h 55"/>
                <a:gd name="T22" fmla="*/ 2147483646 w 50"/>
                <a:gd name="T23" fmla="*/ 2147483646 h 55"/>
                <a:gd name="T24" fmla="*/ 2147483646 w 50"/>
                <a:gd name="T25" fmla="*/ 2147483646 h 55"/>
                <a:gd name="T26" fmla="*/ 2147483646 w 50"/>
                <a:gd name="T27" fmla="*/ 2147483646 h 55"/>
                <a:gd name="T28" fmla="*/ 2147483646 w 50"/>
                <a:gd name="T29" fmla="*/ 2147483646 h 55"/>
                <a:gd name="T30" fmla="*/ 2147483646 w 50"/>
                <a:gd name="T31" fmla="*/ 2147483646 h 55"/>
                <a:gd name="T32" fmla="*/ 2147483646 w 50"/>
                <a:gd name="T33" fmla="*/ 2147483646 h 55"/>
                <a:gd name="T34" fmla="*/ 2147483646 w 50"/>
                <a:gd name="T35" fmla="*/ 2147483646 h 55"/>
                <a:gd name="T36" fmla="*/ 2147483646 w 50"/>
                <a:gd name="T37" fmla="*/ 2147483646 h 55"/>
                <a:gd name="T38" fmla="*/ 2147483646 w 50"/>
                <a:gd name="T39" fmla="*/ 2147483646 h 55"/>
                <a:gd name="T40" fmla="*/ 2147483646 w 50"/>
                <a:gd name="T41" fmla="*/ 2147483646 h 55"/>
                <a:gd name="T42" fmla="*/ 2147483646 w 50"/>
                <a:gd name="T43" fmla="*/ 2147483646 h 55"/>
                <a:gd name="T44" fmla="*/ 2147483646 w 50"/>
                <a:gd name="T45" fmla="*/ 2147483646 h 55"/>
                <a:gd name="T46" fmla="*/ 2147483646 w 50"/>
                <a:gd name="T47" fmla="*/ 2147483646 h 55"/>
                <a:gd name="T48" fmla="*/ 2147483646 w 50"/>
                <a:gd name="T49" fmla="*/ 2147483646 h 55"/>
                <a:gd name="T50" fmla="*/ 2147483646 w 50"/>
                <a:gd name="T51" fmla="*/ 2147483646 h 55"/>
                <a:gd name="T52" fmla="*/ 2147483646 w 50"/>
                <a:gd name="T53" fmla="*/ 2147483646 h 55"/>
                <a:gd name="T54" fmla="*/ 2147483646 w 50"/>
                <a:gd name="T55" fmla="*/ 2147483646 h 55"/>
                <a:gd name="T56" fmla="*/ 2147483646 w 50"/>
                <a:gd name="T57" fmla="*/ 2147483646 h 55"/>
                <a:gd name="T58" fmla="*/ 2147483646 w 50"/>
                <a:gd name="T59" fmla="*/ 2147483646 h 55"/>
                <a:gd name="T60" fmla="*/ 2147483646 w 50"/>
                <a:gd name="T61" fmla="*/ 2147483646 h 55"/>
                <a:gd name="T62" fmla="*/ 2147483646 w 50"/>
                <a:gd name="T63" fmla="*/ 2147483646 h 55"/>
                <a:gd name="T64" fmla="*/ 2147483646 w 50"/>
                <a:gd name="T65" fmla="*/ 2147483646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0" h="55">
                  <a:moveTo>
                    <a:pt x="40" y="55"/>
                  </a:moveTo>
                  <a:cubicBezTo>
                    <a:pt x="37" y="55"/>
                    <a:pt x="34" y="54"/>
                    <a:pt x="32" y="51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7"/>
                    <a:pt x="6" y="0"/>
                    <a:pt x="13" y="0"/>
                  </a:cubicBezTo>
                  <a:cubicBezTo>
                    <a:pt x="17" y="0"/>
                    <a:pt x="21" y="2"/>
                    <a:pt x="23" y="5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7"/>
                    <a:pt x="45" y="27"/>
                  </a:cubicBezTo>
                  <a:cubicBezTo>
                    <a:pt x="45" y="28"/>
                    <a:pt x="43" y="30"/>
                    <a:pt x="42" y="30"/>
                  </a:cubicBezTo>
                  <a:cubicBezTo>
                    <a:pt x="42" y="30"/>
                    <a:pt x="42" y="30"/>
                    <a:pt x="42" y="2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6"/>
                    <a:pt x="16" y="5"/>
                    <a:pt x="13" y="5"/>
                  </a:cubicBezTo>
                  <a:cubicBezTo>
                    <a:pt x="8" y="5"/>
                    <a:pt x="4" y="9"/>
                    <a:pt x="4" y="14"/>
                  </a:cubicBezTo>
                  <a:cubicBezTo>
                    <a:pt x="4" y="16"/>
                    <a:pt x="5" y="19"/>
                    <a:pt x="7" y="21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50"/>
                    <a:pt x="38" y="50"/>
                    <a:pt x="40" y="50"/>
                  </a:cubicBezTo>
                  <a:cubicBezTo>
                    <a:pt x="43" y="50"/>
                    <a:pt x="45" y="48"/>
                    <a:pt x="45" y="45"/>
                  </a:cubicBezTo>
                  <a:cubicBezTo>
                    <a:pt x="45" y="43"/>
                    <a:pt x="44" y="41"/>
                    <a:pt x="43" y="4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1" y="18"/>
                    <a:pt x="20" y="18"/>
                  </a:cubicBezTo>
                  <a:cubicBezTo>
                    <a:pt x="19" y="18"/>
                    <a:pt x="18" y="19"/>
                    <a:pt x="18" y="21"/>
                  </a:cubicBezTo>
                  <a:cubicBezTo>
                    <a:pt x="18" y="22"/>
                    <a:pt x="18" y="22"/>
                    <a:pt x="19" y="23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9"/>
                    <a:pt x="32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4" y="25"/>
                    <a:pt x="13" y="23"/>
                    <a:pt x="13" y="21"/>
                  </a:cubicBezTo>
                  <a:cubicBezTo>
                    <a:pt x="13" y="17"/>
                    <a:pt x="16" y="14"/>
                    <a:pt x="20" y="14"/>
                  </a:cubicBezTo>
                  <a:cubicBezTo>
                    <a:pt x="22" y="14"/>
                    <a:pt x="24" y="15"/>
                    <a:pt x="26" y="1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9" y="39"/>
                    <a:pt x="50" y="42"/>
                    <a:pt x="50" y="45"/>
                  </a:cubicBezTo>
                  <a:cubicBezTo>
                    <a:pt x="50" y="51"/>
                    <a:pt x="46" y="55"/>
                    <a:pt x="40" y="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0" name="Freeform 128"/>
            <p:cNvSpPr>
              <a:spLocks noEditPoints="1"/>
            </p:cNvSpPr>
            <p:nvPr/>
          </p:nvSpPr>
          <p:spPr bwMode="auto">
            <a:xfrm>
              <a:off x="15021001" y="7921601"/>
              <a:ext cx="333366" cy="309926"/>
            </a:xfrm>
            <a:custGeom>
              <a:avLst/>
              <a:gdLst>
                <a:gd name="T0" fmla="*/ 2147483646 w 59"/>
                <a:gd name="T1" fmla="*/ 2147483646 h 55"/>
                <a:gd name="T2" fmla="*/ 0 w 59"/>
                <a:gd name="T3" fmla="*/ 2147483646 h 55"/>
                <a:gd name="T4" fmla="*/ 2147483646 w 59"/>
                <a:gd name="T5" fmla="*/ 2147483646 h 55"/>
                <a:gd name="T6" fmla="*/ 2147483646 w 59"/>
                <a:gd name="T7" fmla="*/ 2147483646 h 55"/>
                <a:gd name="T8" fmla="*/ 2147483646 w 59"/>
                <a:gd name="T9" fmla="*/ 2147483646 h 55"/>
                <a:gd name="T10" fmla="*/ 2147483646 w 59"/>
                <a:gd name="T11" fmla="*/ 2147483646 h 55"/>
                <a:gd name="T12" fmla="*/ 2147483646 w 59"/>
                <a:gd name="T13" fmla="*/ 2147483646 h 55"/>
                <a:gd name="T14" fmla="*/ 2147483646 w 59"/>
                <a:gd name="T15" fmla="*/ 2147483646 h 55"/>
                <a:gd name="T16" fmla="*/ 2147483646 w 59"/>
                <a:gd name="T17" fmla="*/ 2147483646 h 55"/>
                <a:gd name="T18" fmla="*/ 2147483646 w 59"/>
                <a:gd name="T19" fmla="*/ 2147483646 h 55"/>
                <a:gd name="T20" fmla="*/ 2147483646 w 59"/>
                <a:gd name="T21" fmla="*/ 2147483646 h 55"/>
                <a:gd name="T22" fmla="*/ 2147483646 w 59"/>
                <a:gd name="T23" fmla="*/ 2147483646 h 55"/>
                <a:gd name="T24" fmla="*/ 2147483646 w 59"/>
                <a:gd name="T25" fmla="*/ 2147483646 h 55"/>
                <a:gd name="T26" fmla="*/ 2147483646 w 59"/>
                <a:gd name="T27" fmla="*/ 2147483646 h 55"/>
                <a:gd name="T28" fmla="*/ 2147483646 w 59"/>
                <a:gd name="T29" fmla="*/ 0 h 55"/>
                <a:gd name="T30" fmla="*/ 2147483646 w 59"/>
                <a:gd name="T31" fmla="*/ 2147483646 h 55"/>
                <a:gd name="T32" fmla="*/ 2147483646 w 59"/>
                <a:gd name="T33" fmla="*/ 2147483646 h 55"/>
                <a:gd name="T34" fmla="*/ 2147483646 w 59"/>
                <a:gd name="T35" fmla="*/ 2147483646 h 55"/>
                <a:gd name="T36" fmla="*/ 2147483646 w 59"/>
                <a:gd name="T37" fmla="*/ 0 h 55"/>
                <a:gd name="T38" fmla="*/ 2147483646 w 59"/>
                <a:gd name="T39" fmla="*/ 2147483646 h 55"/>
                <a:gd name="T40" fmla="*/ 2147483646 w 59"/>
                <a:gd name="T41" fmla="*/ 2147483646 h 55"/>
                <a:gd name="T42" fmla="*/ 2147483646 w 59"/>
                <a:gd name="T43" fmla="*/ 2147483646 h 55"/>
                <a:gd name="T44" fmla="*/ 2147483646 w 59"/>
                <a:gd name="T45" fmla="*/ 2147483646 h 55"/>
                <a:gd name="T46" fmla="*/ 2147483646 w 59"/>
                <a:gd name="T47" fmla="*/ 2147483646 h 55"/>
                <a:gd name="T48" fmla="*/ 2147483646 w 59"/>
                <a:gd name="T49" fmla="*/ 2147483646 h 55"/>
                <a:gd name="T50" fmla="*/ 2147483646 w 59"/>
                <a:gd name="T51" fmla="*/ 2147483646 h 55"/>
                <a:gd name="T52" fmla="*/ 2147483646 w 59"/>
                <a:gd name="T53" fmla="*/ 2147483646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9" h="55">
                  <a:moveTo>
                    <a:pt x="10" y="37"/>
                  </a:moveTo>
                  <a:cubicBezTo>
                    <a:pt x="4" y="37"/>
                    <a:pt x="0" y="30"/>
                    <a:pt x="0" y="25"/>
                  </a:cubicBezTo>
                  <a:cubicBezTo>
                    <a:pt x="0" y="21"/>
                    <a:pt x="2" y="18"/>
                    <a:pt x="6" y="18"/>
                  </a:cubicBezTo>
                  <a:cubicBezTo>
                    <a:pt x="11" y="18"/>
                    <a:pt x="15" y="25"/>
                    <a:pt x="15" y="30"/>
                  </a:cubicBezTo>
                  <a:cubicBezTo>
                    <a:pt x="15" y="33"/>
                    <a:pt x="14" y="37"/>
                    <a:pt x="10" y="37"/>
                  </a:cubicBezTo>
                  <a:close/>
                  <a:moveTo>
                    <a:pt x="50" y="50"/>
                  </a:moveTo>
                  <a:cubicBezTo>
                    <a:pt x="50" y="54"/>
                    <a:pt x="46" y="55"/>
                    <a:pt x="43" y="55"/>
                  </a:cubicBezTo>
                  <a:cubicBezTo>
                    <a:pt x="38" y="55"/>
                    <a:pt x="34" y="52"/>
                    <a:pt x="29" y="52"/>
                  </a:cubicBezTo>
                  <a:cubicBezTo>
                    <a:pt x="25" y="52"/>
                    <a:pt x="21" y="55"/>
                    <a:pt x="15" y="55"/>
                  </a:cubicBezTo>
                  <a:cubicBezTo>
                    <a:pt x="12" y="55"/>
                    <a:pt x="9" y="54"/>
                    <a:pt x="9" y="50"/>
                  </a:cubicBezTo>
                  <a:cubicBezTo>
                    <a:pt x="9" y="41"/>
                    <a:pt x="21" y="29"/>
                    <a:pt x="29" y="29"/>
                  </a:cubicBezTo>
                  <a:cubicBezTo>
                    <a:pt x="38" y="29"/>
                    <a:pt x="50" y="41"/>
                    <a:pt x="50" y="50"/>
                  </a:cubicBezTo>
                  <a:close/>
                  <a:moveTo>
                    <a:pt x="21" y="21"/>
                  </a:moveTo>
                  <a:cubicBezTo>
                    <a:pt x="15" y="21"/>
                    <a:pt x="12" y="14"/>
                    <a:pt x="12" y="9"/>
                  </a:cubicBezTo>
                  <a:cubicBezTo>
                    <a:pt x="12" y="5"/>
                    <a:pt x="14" y="0"/>
                    <a:pt x="18" y="0"/>
                  </a:cubicBezTo>
                  <a:cubicBezTo>
                    <a:pt x="24" y="0"/>
                    <a:pt x="28" y="8"/>
                    <a:pt x="28" y="13"/>
                  </a:cubicBezTo>
                  <a:cubicBezTo>
                    <a:pt x="28" y="17"/>
                    <a:pt x="26" y="21"/>
                    <a:pt x="21" y="21"/>
                  </a:cubicBezTo>
                  <a:close/>
                  <a:moveTo>
                    <a:pt x="31" y="13"/>
                  </a:moveTo>
                  <a:cubicBezTo>
                    <a:pt x="31" y="8"/>
                    <a:pt x="35" y="0"/>
                    <a:pt x="41" y="0"/>
                  </a:cubicBezTo>
                  <a:cubicBezTo>
                    <a:pt x="45" y="0"/>
                    <a:pt x="47" y="5"/>
                    <a:pt x="47" y="9"/>
                  </a:cubicBezTo>
                  <a:cubicBezTo>
                    <a:pt x="47" y="14"/>
                    <a:pt x="44" y="21"/>
                    <a:pt x="38" y="21"/>
                  </a:cubicBezTo>
                  <a:cubicBezTo>
                    <a:pt x="33" y="21"/>
                    <a:pt x="31" y="17"/>
                    <a:pt x="31" y="13"/>
                  </a:cubicBezTo>
                  <a:close/>
                  <a:moveTo>
                    <a:pt x="59" y="25"/>
                  </a:moveTo>
                  <a:cubicBezTo>
                    <a:pt x="59" y="30"/>
                    <a:pt x="55" y="37"/>
                    <a:pt x="49" y="37"/>
                  </a:cubicBezTo>
                  <a:cubicBezTo>
                    <a:pt x="45" y="37"/>
                    <a:pt x="44" y="33"/>
                    <a:pt x="44" y="30"/>
                  </a:cubicBezTo>
                  <a:cubicBezTo>
                    <a:pt x="44" y="25"/>
                    <a:pt x="48" y="18"/>
                    <a:pt x="53" y="18"/>
                  </a:cubicBezTo>
                  <a:cubicBezTo>
                    <a:pt x="57" y="18"/>
                    <a:pt x="59" y="21"/>
                    <a:pt x="59" y="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1" name="Freeform 129"/>
            <p:cNvSpPr>
              <a:spLocks noEditPoints="1"/>
            </p:cNvSpPr>
            <p:nvPr/>
          </p:nvSpPr>
          <p:spPr bwMode="auto">
            <a:xfrm>
              <a:off x="15833580" y="7921601"/>
              <a:ext cx="382850" cy="309926"/>
            </a:xfrm>
            <a:custGeom>
              <a:avLst/>
              <a:gdLst>
                <a:gd name="T0" fmla="*/ 2147483646 w 68"/>
                <a:gd name="T1" fmla="*/ 2147483646 h 55"/>
                <a:gd name="T2" fmla="*/ 2147483646 w 68"/>
                <a:gd name="T3" fmla="*/ 2147483646 h 55"/>
                <a:gd name="T4" fmla="*/ 2147483646 w 68"/>
                <a:gd name="T5" fmla="*/ 2147483646 h 55"/>
                <a:gd name="T6" fmla="*/ 0 w 68"/>
                <a:gd name="T7" fmla="*/ 2147483646 h 55"/>
                <a:gd name="T8" fmla="*/ 0 w 68"/>
                <a:gd name="T9" fmla="*/ 2147483646 h 55"/>
                <a:gd name="T10" fmla="*/ 2147483646 w 68"/>
                <a:gd name="T11" fmla="*/ 0 h 55"/>
                <a:gd name="T12" fmla="*/ 2147483646 w 68"/>
                <a:gd name="T13" fmla="*/ 0 h 55"/>
                <a:gd name="T14" fmla="*/ 2147483646 w 68"/>
                <a:gd name="T15" fmla="*/ 2147483646 h 55"/>
                <a:gd name="T16" fmla="*/ 2147483646 w 68"/>
                <a:gd name="T17" fmla="*/ 2147483646 h 55"/>
                <a:gd name="T18" fmla="*/ 2147483646 w 68"/>
                <a:gd name="T19" fmla="*/ 2147483646 h 55"/>
                <a:gd name="T20" fmla="*/ 2147483646 w 68"/>
                <a:gd name="T21" fmla="*/ 2147483646 h 55"/>
                <a:gd name="T22" fmla="*/ 2147483646 w 68"/>
                <a:gd name="T23" fmla="*/ 2147483646 h 55"/>
                <a:gd name="T24" fmla="*/ 2147483646 w 68"/>
                <a:gd name="T25" fmla="*/ 2147483646 h 55"/>
                <a:gd name="T26" fmla="*/ 2147483646 w 68"/>
                <a:gd name="T27" fmla="*/ 2147483646 h 55"/>
                <a:gd name="T28" fmla="*/ 2147483646 w 68"/>
                <a:gd name="T29" fmla="*/ 2147483646 h 55"/>
                <a:gd name="T30" fmla="*/ 2147483646 w 68"/>
                <a:gd name="T31" fmla="*/ 2147483646 h 55"/>
                <a:gd name="T32" fmla="*/ 2147483646 w 68"/>
                <a:gd name="T33" fmla="*/ 2147483646 h 55"/>
                <a:gd name="T34" fmla="*/ 2147483646 w 68"/>
                <a:gd name="T35" fmla="*/ 2147483646 h 55"/>
                <a:gd name="T36" fmla="*/ 2147483646 w 68"/>
                <a:gd name="T37" fmla="*/ 2147483646 h 55"/>
                <a:gd name="T38" fmla="*/ 2147483646 w 68"/>
                <a:gd name="T39" fmla="*/ 2147483646 h 55"/>
                <a:gd name="T40" fmla="*/ 2147483646 w 68"/>
                <a:gd name="T41" fmla="*/ 2147483646 h 55"/>
                <a:gd name="T42" fmla="*/ 2147483646 w 68"/>
                <a:gd name="T43" fmla="*/ 2147483646 h 55"/>
                <a:gd name="T44" fmla="*/ 2147483646 w 68"/>
                <a:gd name="T45" fmla="*/ 2147483646 h 55"/>
                <a:gd name="T46" fmla="*/ 2147483646 w 68"/>
                <a:gd name="T47" fmla="*/ 2147483646 h 55"/>
                <a:gd name="T48" fmla="*/ 2147483646 w 68"/>
                <a:gd name="T49" fmla="*/ 2147483646 h 55"/>
                <a:gd name="T50" fmla="*/ 2147483646 w 68"/>
                <a:gd name="T51" fmla="*/ 2147483646 h 55"/>
                <a:gd name="T52" fmla="*/ 2147483646 w 68"/>
                <a:gd name="T53" fmla="*/ 2147483646 h 55"/>
                <a:gd name="T54" fmla="*/ 2147483646 w 68"/>
                <a:gd name="T55" fmla="*/ 2147483646 h 55"/>
                <a:gd name="T56" fmla="*/ 2147483646 w 68"/>
                <a:gd name="T57" fmla="*/ 2147483646 h 55"/>
                <a:gd name="T58" fmla="*/ 2147483646 w 68"/>
                <a:gd name="T59" fmla="*/ 2147483646 h 55"/>
                <a:gd name="T60" fmla="*/ 2147483646 w 68"/>
                <a:gd name="T61" fmla="*/ 2147483646 h 5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8" h="55">
                  <a:moveTo>
                    <a:pt x="68" y="49"/>
                  </a:moveTo>
                  <a:cubicBezTo>
                    <a:pt x="68" y="53"/>
                    <a:pt x="66" y="55"/>
                    <a:pt x="63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2" y="55"/>
                    <a:pt x="0" y="53"/>
                    <a:pt x="0" y="4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8" y="3"/>
                    <a:pt x="68" y="6"/>
                  </a:cubicBezTo>
                  <a:lnTo>
                    <a:pt x="68" y="49"/>
                  </a:lnTo>
                  <a:close/>
                  <a:moveTo>
                    <a:pt x="5" y="5"/>
                  </a:moveTo>
                  <a:cubicBezTo>
                    <a:pt x="5" y="5"/>
                    <a:pt x="4" y="5"/>
                    <a:pt x="4" y="6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5" y="51"/>
                    <a:pt x="5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0"/>
                    <a:pt x="64" y="49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5"/>
                    <a:pt x="63" y="5"/>
                    <a:pt x="63" y="5"/>
                  </a:cubicBezTo>
                  <a:lnTo>
                    <a:pt x="5" y="5"/>
                  </a:lnTo>
                  <a:close/>
                  <a:moveTo>
                    <a:pt x="16" y="23"/>
                  </a:moveTo>
                  <a:cubicBezTo>
                    <a:pt x="12" y="23"/>
                    <a:pt x="9" y="20"/>
                    <a:pt x="9" y="16"/>
                  </a:cubicBezTo>
                  <a:cubicBezTo>
                    <a:pt x="9" y="13"/>
                    <a:pt x="12" y="9"/>
                    <a:pt x="16" y="9"/>
                  </a:cubicBezTo>
                  <a:cubicBezTo>
                    <a:pt x="20" y="9"/>
                    <a:pt x="23" y="13"/>
                    <a:pt x="23" y="16"/>
                  </a:cubicBezTo>
                  <a:cubicBezTo>
                    <a:pt x="23" y="20"/>
                    <a:pt x="20" y="23"/>
                    <a:pt x="16" y="23"/>
                  </a:cubicBezTo>
                  <a:close/>
                  <a:moveTo>
                    <a:pt x="59" y="46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59" y="30"/>
                    <a:pt x="59" y="30"/>
                    <a:pt x="59" y="30"/>
                  </a:cubicBezTo>
                  <a:lnTo>
                    <a:pt x="59" y="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2" name="Freeform 130"/>
            <p:cNvSpPr>
              <a:spLocks/>
            </p:cNvSpPr>
            <p:nvPr/>
          </p:nvSpPr>
          <p:spPr bwMode="auto">
            <a:xfrm>
              <a:off x="16646159" y="7921601"/>
              <a:ext cx="309926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2147483646 w 55"/>
                <a:gd name="T5" fmla="*/ 2147483646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0 w 55"/>
                <a:gd name="T47" fmla="*/ 2147483646 h 55"/>
                <a:gd name="T48" fmla="*/ 2147483646 w 55"/>
                <a:gd name="T49" fmla="*/ 0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24" y="55"/>
                    <a:pt x="22" y="55"/>
                    <a:pt x="19" y="54"/>
                  </a:cubicBezTo>
                  <a:cubicBezTo>
                    <a:pt x="20" y="52"/>
                    <a:pt x="22" y="50"/>
                    <a:pt x="22" y="48"/>
                  </a:cubicBezTo>
                  <a:cubicBezTo>
                    <a:pt x="22" y="48"/>
                    <a:pt x="23" y="47"/>
                    <a:pt x="24" y="41"/>
                  </a:cubicBezTo>
                  <a:cubicBezTo>
                    <a:pt x="25" y="42"/>
                    <a:pt x="28" y="44"/>
                    <a:pt x="31" y="44"/>
                  </a:cubicBezTo>
                  <a:cubicBezTo>
                    <a:pt x="40" y="44"/>
                    <a:pt x="46" y="36"/>
                    <a:pt x="46" y="25"/>
                  </a:cubicBezTo>
                  <a:cubicBezTo>
                    <a:pt x="46" y="17"/>
                    <a:pt x="39" y="10"/>
                    <a:pt x="28" y="10"/>
                  </a:cubicBezTo>
                  <a:cubicBezTo>
                    <a:pt x="15" y="10"/>
                    <a:pt x="9" y="19"/>
                    <a:pt x="9" y="27"/>
                  </a:cubicBezTo>
                  <a:cubicBezTo>
                    <a:pt x="9" y="31"/>
                    <a:pt x="10" y="36"/>
                    <a:pt x="14" y="37"/>
                  </a:cubicBezTo>
                  <a:cubicBezTo>
                    <a:pt x="15" y="37"/>
                    <a:pt x="15" y="37"/>
                    <a:pt x="16" y="36"/>
                  </a:cubicBezTo>
                  <a:cubicBezTo>
                    <a:pt x="16" y="36"/>
                    <a:pt x="16" y="35"/>
                    <a:pt x="16" y="34"/>
                  </a:cubicBezTo>
                  <a:cubicBezTo>
                    <a:pt x="16" y="34"/>
                    <a:pt x="16" y="33"/>
                    <a:pt x="16" y="33"/>
                  </a:cubicBezTo>
                  <a:cubicBezTo>
                    <a:pt x="15" y="31"/>
                    <a:pt x="14" y="30"/>
                    <a:pt x="14" y="27"/>
                  </a:cubicBezTo>
                  <a:cubicBezTo>
                    <a:pt x="14" y="20"/>
                    <a:pt x="19" y="14"/>
                    <a:pt x="27" y="14"/>
                  </a:cubicBezTo>
                  <a:cubicBezTo>
                    <a:pt x="35" y="14"/>
                    <a:pt x="39" y="19"/>
                    <a:pt x="39" y="25"/>
                  </a:cubicBezTo>
                  <a:cubicBezTo>
                    <a:pt x="39" y="33"/>
                    <a:pt x="35" y="39"/>
                    <a:pt x="30" y="39"/>
                  </a:cubicBezTo>
                  <a:cubicBezTo>
                    <a:pt x="27" y="39"/>
                    <a:pt x="25" y="37"/>
                    <a:pt x="26" y="34"/>
                  </a:cubicBezTo>
                  <a:cubicBezTo>
                    <a:pt x="27" y="31"/>
                    <a:pt x="28" y="27"/>
                    <a:pt x="28" y="24"/>
                  </a:cubicBezTo>
                  <a:cubicBezTo>
                    <a:pt x="28" y="22"/>
                    <a:pt x="27" y="20"/>
                    <a:pt x="25" y="20"/>
                  </a:cubicBezTo>
                  <a:cubicBezTo>
                    <a:pt x="22" y="20"/>
                    <a:pt x="19" y="23"/>
                    <a:pt x="19" y="27"/>
                  </a:cubicBezTo>
                  <a:cubicBezTo>
                    <a:pt x="19" y="27"/>
                    <a:pt x="19" y="30"/>
                    <a:pt x="20" y="32"/>
                  </a:cubicBezTo>
                  <a:cubicBezTo>
                    <a:pt x="17" y="44"/>
                    <a:pt x="17" y="47"/>
                    <a:pt x="17" y="47"/>
                  </a:cubicBezTo>
                  <a:cubicBezTo>
                    <a:pt x="16" y="49"/>
                    <a:pt x="16" y="51"/>
                    <a:pt x="16" y="53"/>
                  </a:cubicBezTo>
                  <a:cubicBezTo>
                    <a:pt x="7" y="49"/>
                    <a:pt x="0" y="39"/>
                    <a:pt x="0" y="28"/>
                  </a:cubicBezTo>
                  <a:cubicBezTo>
                    <a:pt x="0" y="13"/>
                    <a:pt x="12" y="0"/>
                    <a:pt x="27" y="0"/>
                  </a:cubicBezTo>
                  <a:cubicBezTo>
                    <a:pt x="42" y="0"/>
                    <a:pt x="55" y="13"/>
                    <a:pt x="55" y="28"/>
                  </a:cubicBezTo>
                  <a:cubicBezTo>
                    <a:pt x="55" y="43"/>
                    <a:pt x="42" y="55"/>
                    <a:pt x="27" y="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3" name="Freeform 131"/>
            <p:cNvSpPr>
              <a:spLocks noEditPoints="1"/>
            </p:cNvSpPr>
            <p:nvPr/>
          </p:nvSpPr>
          <p:spPr bwMode="auto">
            <a:xfrm>
              <a:off x="17456135" y="7921601"/>
              <a:ext cx="309927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2147483646 h 55"/>
                <a:gd name="T4" fmla="*/ 0 w 55"/>
                <a:gd name="T5" fmla="*/ 2147483646 h 55"/>
                <a:gd name="T6" fmla="*/ 2147483646 w 55"/>
                <a:gd name="T7" fmla="*/ 0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" h="55">
                  <a:moveTo>
                    <a:pt x="55" y="28"/>
                  </a:moveTo>
                  <a:cubicBezTo>
                    <a:pt x="55" y="43"/>
                    <a:pt x="42" y="55"/>
                    <a:pt x="27" y="55"/>
                  </a:cubicBezTo>
                  <a:cubicBezTo>
                    <a:pt x="12" y="55"/>
                    <a:pt x="0" y="43"/>
                    <a:pt x="0" y="28"/>
                  </a:cubicBezTo>
                  <a:cubicBezTo>
                    <a:pt x="0" y="13"/>
                    <a:pt x="12" y="0"/>
                    <a:pt x="27" y="0"/>
                  </a:cubicBezTo>
                  <a:cubicBezTo>
                    <a:pt x="42" y="0"/>
                    <a:pt x="55" y="13"/>
                    <a:pt x="55" y="28"/>
                  </a:cubicBezTo>
                  <a:close/>
                  <a:moveTo>
                    <a:pt x="42" y="28"/>
                  </a:moveTo>
                  <a:cubicBezTo>
                    <a:pt x="42" y="27"/>
                    <a:pt x="42" y="26"/>
                    <a:pt x="41" y="26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8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29"/>
                    <a:pt x="42" y="29"/>
                    <a:pt x="42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4" name="Freeform 132"/>
            <p:cNvSpPr>
              <a:spLocks noEditPoints="1"/>
            </p:cNvSpPr>
            <p:nvPr/>
          </p:nvSpPr>
          <p:spPr bwMode="auto">
            <a:xfrm>
              <a:off x="18268712" y="7921601"/>
              <a:ext cx="309927" cy="309926"/>
            </a:xfrm>
            <a:custGeom>
              <a:avLst/>
              <a:gdLst>
                <a:gd name="T0" fmla="*/ 2147483646 w 55"/>
                <a:gd name="T1" fmla="*/ 2147483646 h 55"/>
                <a:gd name="T2" fmla="*/ 0 w 55"/>
                <a:gd name="T3" fmla="*/ 2147483646 h 55"/>
                <a:gd name="T4" fmla="*/ 2147483646 w 55"/>
                <a:gd name="T5" fmla="*/ 0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55">
                  <a:moveTo>
                    <a:pt x="27" y="55"/>
                  </a:moveTo>
                  <a:cubicBezTo>
                    <a:pt x="12" y="55"/>
                    <a:pt x="0" y="43"/>
                    <a:pt x="0" y="28"/>
                  </a:cubicBezTo>
                  <a:cubicBezTo>
                    <a:pt x="0" y="13"/>
                    <a:pt x="12" y="0"/>
                    <a:pt x="27" y="0"/>
                  </a:cubicBezTo>
                  <a:cubicBezTo>
                    <a:pt x="42" y="0"/>
                    <a:pt x="55" y="13"/>
                    <a:pt x="55" y="28"/>
                  </a:cubicBezTo>
                  <a:cubicBezTo>
                    <a:pt x="55" y="43"/>
                    <a:pt x="42" y="55"/>
                    <a:pt x="27" y="55"/>
                  </a:cubicBezTo>
                  <a:close/>
                  <a:moveTo>
                    <a:pt x="43" y="25"/>
                  </a:moveTo>
                  <a:cubicBezTo>
                    <a:pt x="43" y="24"/>
                    <a:pt x="42" y="23"/>
                    <a:pt x="4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3"/>
                    <a:pt x="31" y="12"/>
                    <a:pt x="29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2"/>
                    <a:pt x="23" y="13"/>
                    <a:pt x="23" y="1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1" y="24"/>
                    <a:pt x="11" y="25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3"/>
                    <a:pt x="24" y="44"/>
                    <a:pt x="25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1" y="44"/>
                    <a:pt x="32" y="43"/>
                    <a:pt x="32" y="4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3" y="31"/>
                    <a:pt x="43" y="30"/>
                  </a:cubicBezTo>
                  <a:lnTo>
                    <a:pt x="43" y="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5" name="Freeform 133"/>
            <p:cNvSpPr>
              <a:spLocks noEditPoints="1"/>
            </p:cNvSpPr>
            <p:nvPr/>
          </p:nvSpPr>
          <p:spPr bwMode="auto">
            <a:xfrm>
              <a:off x="19081291" y="7921601"/>
              <a:ext cx="333366" cy="309926"/>
            </a:xfrm>
            <a:custGeom>
              <a:avLst/>
              <a:gdLst>
                <a:gd name="T0" fmla="*/ 2147483646 w 59"/>
                <a:gd name="T1" fmla="*/ 2147483646 h 55"/>
                <a:gd name="T2" fmla="*/ 2147483646 w 59"/>
                <a:gd name="T3" fmla="*/ 2147483646 h 55"/>
                <a:gd name="T4" fmla="*/ 2147483646 w 59"/>
                <a:gd name="T5" fmla="*/ 2147483646 h 55"/>
                <a:gd name="T6" fmla="*/ 2147483646 w 59"/>
                <a:gd name="T7" fmla="*/ 2147483646 h 55"/>
                <a:gd name="T8" fmla="*/ 2147483646 w 59"/>
                <a:gd name="T9" fmla="*/ 2147483646 h 55"/>
                <a:gd name="T10" fmla="*/ 2147483646 w 59"/>
                <a:gd name="T11" fmla="*/ 2147483646 h 55"/>
                <a:gd name="T12" fmla="*/ 2147483646 w 59"/>
                <a:gd name="T13" fmla="*/ 2147483646 h 55"/>
                <a:gd name="T14" fmla="*/ 2147483646 w 59"/>
                <a:gd name="T15" fmla="*/ 2147483646 h 55"/>
                <a:gd name="T16" fmla="*/ 2147483646 w 59"/>
                <a:gd name="T17" fmla="*/ 2147483646 h 55"/>
                <a:gd name="T18" fmla="*/ 0 w 59"/>
                <a:gd name="T19" fmla="*/ 2147483646 h 55"/>
                <a:gd name="T20" fmla="*/ 0 w 59"/>
                <a:gd name="T21" fmla="*/ 2147483646 h 55"/>
                <a:gd name="T22" fmla="*/ 2147483646 w 59"/>
                <a:gd name="T23" fmla="*/ 2147483646 h 55"/>
                <a:gd name="T24" fmla="*/ 2147483646 w 59"/>
                <a:gd name="T25" fmla="*/ 2147483646 h 55"/>
                <a:gd name="T26" fmla="*/ 2147483646 w 59"/>
                <a:gd name="T27" fmla="*/ 2147483646 h 55"/>
                <a:gd name="T28" fmla="*/ 2147483646 w 59"/>
                <a:gd name="T29" fmla="*/ 0 h 55"/>
                <a:gd name="T30" fmla="*/ 2147483646 w 59"/>
                <a:gd name="T31" fmla="*/ 0 h 55"/>
                <a:gd name="T32" fmla="*/ 2147483646 w 59"/>
                <a:gd name="T33" fmla="*/ 2147483646 h 55"/>
                <a:gd name="T34" fmla="*/ 2147483646 w 59"/>
                <a:gd name="T35" fmla="*/ 2147483646 h 55"/>
                <a:gd name="T36" fmla="*/ 2147483646 w 59"/>
                <a:gd name="T37" fmla="*/ 2147483646 h 55"/>
                <a:gd name="T38" fmla="*/ 2147483646 w 59"/>
                <a:gd name="T39" fmla="*/ 2147483646 h 55"/>
                <a:gd name="T40" fmla="*/ 2147483646 w 59"/>
                <a:gd name="T41" fmla="*/ 2147483646 h 55"/>
                <a:gd name="T42" fmla="*/ 2147483646 w 59"/>
                <a:gd name="T43" fmla="*/ 2147483646 h 55"/>
                <a:gd name="T44" fmla="*/ 2147483646 w 59"/>
                <a:gd name="T45" fmla="*/ 2147483646 h 55"/>
                <a:gd name="T46" fmla="*/ 2147483646 w 59"/>
                <a:gd name="T47" fmla="*/ 2147483646 h 55"/>
                <a:gd name="T48" fmla="*/ 2147483646 w 59"/>
                <a:gd name="T49" fmla="*/ 2147483646 h 55"/>
                <a:gd name="T50" fmla="*/ 2147483646 w 59"/>
                <a:gd name="T51" fmla="*/ 2147483646 h 55"/>
                <a:gd name="T52" fmla="*/ 2147483646 w 59"/>
                <a:gd name="T53" fmla="*/ 2147483646 h 55"/>
                <a:gd name="T54" fmla="*/ 2147483646 w 59"/>
                <a:gd name="T55" fmla="*/ 2147483646 h 55"/>
                <a:gd name="T56" fmla="*/ 2147483646 w 59"/>
                <a:gd name="T57" fmla="*/ 2147483646 h 55"/>
                <a:gd name="T58" fmla="*/ 2147483646 w 59"/>
                <a:gd name="T59" fmla="*/ 2147483646 h 55"/>
                <a:gd name="T60" fmla="*/ 2147483646 w 59"/>
                <a:gd name="T61" fmla="*/ 2147483646 h 55"/>
                <a:gd name="T62" fmla="*/ 2147483646 w 59"/>
                <a:gd name="T63" fmla="*/ 2147483646 h 55"/>
                <a:gd name="T64" fmla="*/ 2147483646 w 59"/>
                <a:gd name="T65" fmla="*/ 2147483646 h 55"/>
                <a:gd name="T66" fmla="*/ 2147483646 w 59"/>
                <a:gd name="T67" fmla="*/ 2147483646 h 55"/>
                <a:gd name="T68" fmla="*/ 2147483646 w 59"/>
                <a:gd name="T69" fmla="*/ 2147483646 h 55"/>
                <a:gd name="T70" fmla="*/ 2147483646 w 59"/>
                <a:gd name="T71" fmla="*/ 2147483646 h 55"/>
                <a:gd name="T72" fmla="*/ 2147483646 w 59"/>
                <a:gd name="T73" fmla="*/ 2147483646 h 55"/>
                <a:gd name="T74" fmla="*/ 2147483646 w 59"/>
                <a:gd name="T75" fmla="*/ 2147483646 h 55"/>
                <a:gd name="T76" fmla="*/ 2147483646 w 59"/>
                <a:gd name="T77" fmla="*/ 2147483646 h 55"/>
                <a:gd name="T78" fmla="*/ 2147483646 w 59"/>
                <a:gd name="T79" fmla="*/ 2147483646 h 55"/>
                <a:gd name="T80" fmla="*/ 2147483646 w 59"/>
                <a:gd name="T81" fmla="*/ 2147483646 h 5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55">
                  <a:moveTo>
                    <a:pt x="59" y="45"/>
                  </a:moveTo>
                  <a:cubicBezTo>
                    <a:pt x="59" y="45"/>
                    <a:pt x="59" y="46"/>
                    <a:pt x="58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4"/>
                    <a:pt x="48" y="55"/>
                    <a:pt x="47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0" y="55"/>
                    <a:pt x="9" y="54"/>
                    <a:pt x="9" y="5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6"/>
                    <a:pt x="3" y="23"/>
                    <a:pt x="7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10" y="0"/>
                    <a:pt x="12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8" y="0"/>
                    <a:pt x="41" y="1"/>
                    <a:pt x="42" y="3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10"/>
                    <a:pt x="50" y="12"/>
                    <a:pt x="50" y="14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6" y="23"/>
                    <a:pt x="59" y="26"/>
                    <a:pt x="59" y="30"/>
                  </a:cubicBezTo>
                  <a:lnTo>
                    <a:pt x="59" y="45"/>
                  </a:lnTo>
                  <a:close/>
                  <a:moveTo>
                    <a:pt x="45" y="28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4"/>
                    <a:pt x="36" y="13"/>
                    <a:pt x="36" y="11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45" y="28"/>
                  </a:lnTo>
                  <a:close/>
                  <a:moveTo>
                    <a:pt x="45" y="5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51"/>
                    <a:pt x="13" y="51"/>
                    <a:pt x="13" y="51"/>
                  </a:cubicBezTo>
                  <a:lnTo>
                    <a:pt x="45" y="51"/>
                  </a:lnTo>
                  <a:close/>
                  <a:moveTo>
                    <a:pt x="52" y="28"/>
                  </a:moveTo>
                  <a:cubicBezTo>
                    <a:pt x="51" y="28"/>
                    <a:pt x="50" y="29"/>
                    <a:pt x="50" y="30"/>
                  </a:cubicBezTo>
                  <a:cubicBezTo>
                    <a:pt x="50" y="31"/>
                    <a:pt x="51" y="32"/>
                    <a:pt x="52" y="32"/>
                  </a:cubicBezTo>
                  <a:cubicBezTo>
                    <a:pt x="54" y="32"/>
                    <a:pt x="55" y="31"/>
                    <a:pt x="55" y="30"/>
                  </a:cubicBezTo>
                  <a:cubicBezTo>
                    <a:pt x="55" y="29"/>
                    <a:pt x="54" y="28"/>
                    <a:pt x="52" y="2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6" name="Freeform 134"/>
            <p:cNvSpPr>
              <a:spLocks/>
            </p:cNvSpPr>
            <p:nvPr/>
          </p:nvSpPr>
          <p:spPr bwMode="auto">
            <a:xfrm>
              <a:off x="19893870" y="7898160"/>
              <a:ext cx="354200" cy="362016"/>
            </a:xfrm>
            <a:custGeom>
              <a:avLst/>
              <a:gdLst>
                <a:gd name="T0" fmla="*/ 2147483646 w 63"/>
                <a:gd name="T1" fmla="*/ 2147483646 h 64"/>
                <a:gd name="T2" fmla="*/ 2147483646 w 63"/>
                <a:gd name="T3" fmla="*/ 2147483646 h 64"/>
                <a:gd name="T4" fmla="*/ 2147483646 w 63"/>
                <a:gd name="T5" fmla="*/ 2147483646 h 64"/>
                <a:gd name="T6" fmla="*/ 2147483646 w 63"/>
                <a:gd name="T7" fmla="*/ 2147483646 h 64"/>
                <a:gd name="T8" fmla="*/ 2147483646 w 63"/>
                <a:gd name="T9" fmla="*/ 2147483646 h 64"/>
                <a:gd name="T10" fmla="*/ 2147483646 w 63"/>
                <a:gd name="T11" fmla="*/ 2147483646 h 64"/>
                <a:gd name="T12" fmla="*/ 2147483646 w 63"/>
                <a:gd name="T13" fmla="*/ 2147483646 h 64"/>
                <a:gd name="T14" fmla="*/ 2147483646 w 63"/>
                <a:gd name="T15" fmla="*/ 2147483646 h 64"/>
                <a:gd name="T16" fmla="*/ 2147483646 w 63"/>
                <a:gd name="T17" fmla="*/ 2147483646 h 64"/>
                <a:gd name="T18" fmla="*/ 2147483646 w 63"/>
                <a:gd name="T19" fmla="*/ 0 h 64"/>
                <a:gd name="T20" fmla="*/ 2147483646 w 63"/>
                <a:gd name="T21" fmla="*/ 2147483646 h 64"/>
                <a:gd name="T22" fmla="*/ 2147483646 w 63"/>
                <a:gd name="T23" fmla="*/ 2147483646 h 64"/>
                <a:gd name="T24" fmla="*/ 2147483646 w 63"/>
                <a:gd name="T25" fmla="*/ 2147483646 h 64"/>
                <a:gd name="T26" fmla="*/ 2147483646 w 63"/>
                <a:gd name="T27" fmla="*/ 2147483646 h 64"/>
                <a:gd name="T28" fmla="*/ 2147483646 w 63"/>
                <a:gd name="T29" fmla="*/ 2147483646 h 64"/>
                <a:gd name="T30" fmla="*/ 2147483646 w 63"/>
                <a:gd name="T31" fmla="*/ 2147483646 h 64"/>
                <a:gd name="T32" fmla="*/ 2147483646 w 63"/>
                <a:gd name="T33" fmla="*/ 2147483646 h 64"/>
                <a:gd name="T34" fmla="*/ 2147483646 w 63"/>
                <a:gd name="T35" fmla="*/ 2147483646 h 64"/>
                <a:gd name="T36" fmla="*/ 2147483646 w 63"/>
                <a:gd name="T37" fmla="*/ 2147483646 h 64"/>
                <a:gd name="T38" fmla="*/ 2147483646 w 63"/>
                <a:gd name="T39" fmla="*/ 2147483646 h 64"/>
                <a:gd name="T40" fmla="*/ 2147483646 w 63"/>
                <a:gd name="T41" fmla="*/ 2147483646 h 64"/>
                <a:gd name="T42" fmla="*/ 0 w 63"/>
                <a:gd name="T43" fmla="*/ 2147483646 h 64"/>
                <a:gd name="T44" fmla="*/ 2147483646 w 63"/>
                <a:gd name="T45" fmla="*/ 2147483646 h 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3" h="64">
                  <a:moveTo>
                    <a:pt x="15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" y="22"/>
                    <a:pt x="14" y="34"/>
                  </a:cubicBezTo>
                  <a:cubicBezTo>
                    <a:pt x="20" y="41"/>
                    <a:pt x="25" y="35"/>
                    <a:pt x="25" y="35"/>
                  </a:cubicBezTo>
                  <a:cubicBezTo>
                    <a:pt x="30" y="28"/>
                    <a:pt x="25" y="19"/>
                    <a:pt x="25" y="19"/>
                  </a:cubicBezTo>
                  <a:cubicBezTo>
                    <a:pt x="24" y="15"/>
                    <a:pt x="19" y="13"/>
                    <a:pt x="19" y="13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6" y="11"/>
                    <a:pt x="29" y="14"/>
                    <a:pt x="29" y="14"/>
                  </a:cubicBezTo>
                  <a:cubicBezTo>
                    <a:pt x="29" y="10"/>
                    <a:pt x="26" y="6"/>
                    <a:pt x="26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5" y="10"/>
                    <a:pt x="35" y="14"/>
                    <a:pt x="35" y="14"/>
                  </a:cubicBezTo>
                  <a:cubicBezTo>
                    <a:pt x="36" y="11"/>
                    <a:pt x="40" y="9"/>
                    <a:pt x="40" y="9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0" y="14"/>
                    <a:pt x="38" y="18"/>
                    <a:pt x="38" y="18"/>
                  </a:cubicBezTo>
                  <a:cubicBezTo>
                    <a:pt x="36" y="22"/>
                    <a:pt x="34" y="30"/>
                    <a:pt x="38" y="35"/>
                  </a:cubicBezTo>
                  <a:cubicBezTo>
                    <a:pt x="42" y="41"/>
                    <a:pt x="49" y="35"/>
                    <a:pt x="49" y="35"/>
                  </a:cubicBezTo>
                  <a:cubicBezTo>
                    <a:pt x="63" y="23"/>
                    <a:pt x="48" y="6"/>
                    <a:pt x="48" y="6"/>
                  </a:cubicBezTo>
                  <a:cubicBezTo>
                    <a:pt x="47" y="5"/>
                    <a:pt x="48" y="5"/>
                    <a:pt x="48" y="5"/>
                  </a:cubicBezTo>
                  <a:cubicBezTo>
                    <a:pt x="55" y="10"/>
                    <a:pt x="63" y="16"/>
                    <a:pt x="63" y="32"/>
                  </a:cubicBezTo>
                  <a:cubicBezTo>
                    <a:pt x="63" y="50"/>
                    <a:pt x="50" y="64"/>
                    <a:pt x="32" y="64"/>
                  </a:cubicBezTo>
                  <a:cubicBezTo>
                    <a:pt x="14" y="64"/>
                    <a:pt x="0" y="49"/>
                    <a:pt x="0" y="31"/>
                  </a:cubicBezTo>
                  <a:cubicBezTo>
                    <a:pt x="1" y="21"/>
                    <a:pt x="6" y="11"/>
                    <a:pt x="15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7" name="Freeform 135"/>
            <p:cNvSpPr>
              <a:spLocks noEditPoints="1"/>
            </p:cNvSpPr>
            <p:nvPr/>
          </p:nvSpPr>
          <p:spPr bwMode="auto">
            <a:xfrm>
              <a:off x="20703845" y="7926810"/>
              <a:ext cx="309926" cy="304717"/>
            </a:xfrm>
            <a:custGeom>
              <a:avLst/>
              <a:gdLst>
                <a:gd name="T0" fmla="*/ 2147483646 w 55"/>
                <a:gd name="T1" fmla="*/ 2147483646 h 54"/>
                <a:gd name="T2" fmla="*/ 2147483646 w 55"/>
                <a:gd name="T3" fmla="*/ 2147483646 h 54"/>
                <a:gd name="T4" fmla="*/ 0 w 55"/>
                <a:gd name="T5" fmla="*/ 2147483646 h 54"/>
                <a:gd name="T6" fmla="*/ 2147483646 w 55"/>
                <a:gd name="T7" fmla="*/ 0 h 54"/>
                <a:gd name="T8" fmla="*/ 2147483646 w 55"/>
                <a:gd name="T9" fmla="*/ 2147483646 h 54"/>
                <a:gd name="T10" fmla="*/ 2147483646 w 55"/>
                <a:gd name="T11" fmla="*/ 2147483646 h 54"/>
                <a:gd name="T12" fmla="*/ 2147483646 w 55"/>
                <a:gd name="T13" fmla="*/ 2147483646 h 54"/>
                <a:gd name="T14" fmla="*/ 2147483646 w 55"/>
                <a:gd name="T15" fmla="*/ 2147483646 h 54"/>
                <a:gd name="T16" fmla="*/ 2147483646 w 55"/>
                <a:gd name="T17" fmla="*/ 2147483646 h 54"/>
                <a:gd name="T18" fmla="*/ 2147483646 w 55"/>
                <a:gd name="T19" fmla="*/ 2147483646 h 54"/>
                <a:gd name="T20" fmla="*/ 2147483646 w 55"/>
                <a:gd name="T21" fmla="*/ 2147483646 h 54"/>
                <a:gd name="T22" fmla="*/ 2147483646 w 55"/>
                <a:gd name="T23" fmla="*/ 2147483646 h 54"/>
                <a:gd name="T24" fmla="*/ 2147483646 w 55"/>
                <a:gd name="T25" fmla="*/ 0 h 54"/>
                <a:gd name="T26" fmla="*/ 2147483646 w 55"/>
                <a:gd name="T27" fmla="*/ 2147483646 h 54"/>
                <a:gd name="T28" fmla="*/ 2147483646 w 55"/>
                <a:gd name="T29" fmla="*/ 2147483646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" h="54">
                  <a:moveTo>
                    <a:pt x="23" y="17"/>
                  </a:moveTo>
                  <a:cubicBezTo>
                    <a:pt x="23" y="29"/>
                    <a:pt x="16" y="40"/>
                    <a:pt x="6" y="44"/>
                  </a:cubicBezTo>
                  <a:cubicBezTo>
                    <a:pt x="2" y="40"/>
                    <a:pt x="0" y="34"/>
                    <a:pt x="0" y="27"/>
                  </a:cubicBezTo>
                  <a:cubicBezTo>
                    <a:pt x="0" y="13"/>
                    <a:pt x="10" y="2"/>
                    <a:pt x="23" y="0"/>
                  </a:cubicBezTo>
                  <a:lnTo>
                    <a:pt x="23" y="17"/>
                  </a:lnTo>
                  <a:close/>
                  <a:moveTo>
                    <a:pt x="27" y="54"/>
                  </a:moveTo>
                  <a:cubicBezTo>
                    <a:pt x="22" y="54"/>
                    <a:pt x="18" y="53"/>
                    <a:pt x="14" y="51"/>
                  </a:cubicBezTo>
                  <a:cubicBezTo>
                    <a:pt x="20" y="47"/>
                    <a:pt x="25" y="41"/>
                    <a:pt x="27" y="34"/>
                  </a:cubicBezTo>
                  <a:cubicBezTo>
                    <a:pt x="29" y="41"/>
                    <a:pt x="34" y="47"/>
                    <a:pt x="40" y="51"/>
                  </a:cubicBezTo>
                  <a:cubicBezTo>
                    <a:pt x="36" y="53"/>
                    <a:pt x="32" y="54"/>
                    <a:pt x="27" y="54"/>
                  </a:cubicBezTo>
                  <a:close/>
                  <a:moveTo>
                    <a:pt x="48" y="44"/>
                  </a:moveTo>
                  <a:cubicBezTo>
                    <a:pt x="39" y="40"/>
                    <a:pt x="32" y="29"/>
                    <a:pt x="32" y="1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5" y="2"/>
                    <a:pt x="55" y="13"/>
                    <a:pt x="55" y="27"/>
                  </a:cubicBezTo>
                  <a:cubicBezTo>
                    <a:pt x="55" y="34"/>
                    <a:pt x="52" y="40"/>
                    <a:pt x="48" y="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8" name="Freeform 136"/>
            <p:cNvSpPr>
              <a:spLocks noEditPoints="1"/>
            </p:cNvSpPr>
            <p:nvPr/>
          </p:nvSpPr>
          <p:spPr bwMode="auto">
            <a:xfrm>
              <a:off x="21516424" y="7908578"/>
              <a:ext cx="359411" cy="322949"/>
            </a:xfrm>
            <a:custGeom>
              <a:avLst/>
              <a:gdLst>
                <a:gd name="T0" fmla="*/ 2147483646 w 64"/>
                <a:gd name="T1" fmla="*/ 2147483646 h 57"/>
                <a:gd name="T2" fmla="*/ 2147483646 w 64"/>
                <a:gd name="T3" fmla="*/ 2147483646 h 57"/>
                <a:gd name="T4" fmla="*/ 2147483646 w 64"/>
                <a:gd name="T5" fmla="*/ 2147483646 h 57"/>
                <a:gd name="T6" fmla="*/ 2147483646 w 64"/>
                <a:gd name="T7" fmla="*/ 2147483646 h 57"/>
                <a:gd name="T8" fmla="*/ 0 w 64"/>
                <a:gd name="T9" fmla="*/ 2147483646 h 57"/>
                <a:gd name="T10" fmla="*/ 0 w 64"/>
                <a:gd name="T11" fmla="*/ 2147483646 h 57"/>
                <a:gd name="T12" fmla="*/ 2147483646 w 64"/>
                <a:gd name="T13" fmla="*/ 2147483646 h 57"/>
                <a:gd name="T14" fmla="*/ 2147483646 w 64"/>
                <a:gd name="T15" fmla="*/ 0 h 57"/>
                <a:gd name="T16" fmla="*/ 2147483646 w 64"/>
                <a:gd name="T17" fmla="*/ 2147483646 h 57"/>
                <a:gd name="T18" fmla="*/ 2147483646 w 64"/>
                <a:gd name="T19" fmla="*/ 2147483646 h 57"/>
                <a:gd name="T20" fmla="*/ 2147483646 w 64"/>
                <a:gd name="T21" fmla="*/ 2147483646 h 57"/>
                <a:gd name="T22" fmla="*/ 2147483646 w 64"/>
                <a:gd name="T23" fmla="*/ 2147483646 h 57"/>
                <a:gd name="T24" fmla="*/ 2147483646 w 64"/>
                <a:gd name="T25" fmla="*/ 2147483646 h 57"/>
                <a:gd name="T26" fmla="*/ 2147483646 w 64"/>
                <a:gd name="T27" fmla="*/ 2147483646 h 57"/>
                <a:gd name="T28" fmla="*/ 2147483646 w 64"/>
                <a:gd name="T29" fmla="*/ 2147483646 h 57"/>
                <a:gd name="T30" fmla="*/ 2147483646 w 64"/>
                <a:gd name="T31" fmla="*/ 2147483646 h 57"/>
                <a:gd name="T32" fmla="*/ 2147483646 w 64"/>
                <a:gd name="T33" fmla="*/ 2147483646 h 57"/>
                <a:gd name="T34" fmla="*/ 2147483646 w 64"/>
                <a:gd name="T35" fmla="*/ 2147483646 h 57"/>
                <a:gd name="T36" fmla="*/ 2147483646 w 64"/>
                <a:gd name="T37" fmla="*/ 2147483646 h 57"/>
                <a:gd name="T38" fmla="*/ 2147483646 w 64"/>
                <a:gd name="T39" fmla="*/ 2147483646 h 57"/>
                <a:gd name="T40" fmla="*/ 2147483646 w 64"/>
                <a:gd name="T41" fmla="*/ 2147483646 h 57"/>
                <a:gd name="T42" fmla="*/ 2147483646 w 64"/>
                <a:gd name="T43" fmla="*/ 2147483646 h 57"/>
                <a:gd name="T44" fmla="*/ 2147483646 w 64"/>
                <a:gd name="T45" fmla="*/ 2147483646 h 57"/>
                <a:gd name="T46" fmla="*/ 2147483646 w 64"/>
                <a:gd name="T47" fmla="*/ 2147483646 h 57"/>
                <a:gd name="T48" fmla="*/ 2147483646 w 64"/>
                <a:gd name="T49" fmla="*/ 2147483646 h 57"/>
                <a:gd name="T50" fmla="*/ 2147483646 w 64"/>
                <a:gd name="T51" fmla="*/ 2147483646 h 57"/>
                <a:gd name="T52" fmla="*/ 2147483646 w 64"/>
                <a:gd name="T53" fmla="*/ 2147483646 h 57"/>
                <a:gd name="T54" fmla="*/ 2147483646 w 64"/>
                <a:gd name="T55" fmla="*/ 0 h 57"/>
                <a:gd name="T56" fmla="*/ 2147483646 w 64"/>
                <a:gd name="T57" fmla="*/ 2147483646 h 57"/>
                <a:gd name="T58" fmla="*/ 2147483646 w 64"/>
                <a:gd name="T59" fmla="*/ 2147483646 h 57"/>
                <a:gd name="T60" fmla="*/ 2147483646 w 64"/>
                <a:gd name="T61" fmla="*/ 2147483646 h 57"/>
                <a:gd name="T62" fmla="*/ 2147483646 w 64"/>
                <a:gd name="T63" fmla="*/ 2147483646 h 57"/>
                <a:gd name="T64" fmla="*/ 2147483646 w 64"/>
                <a:gd name="T65" fmla="*/ 2147483646 h 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4" h="57">
                  <a:moveTo>
                    <a:pt x="23" y="39"/>
                  </a:moveTo>
                  <a:cubicBezTo>
                    <a:pt x="23" y="40"/>
                    <a:pt x="22" y="41"/>
                    <a:pt x="21" y="41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20" y="41"/>
                    <a:pt x="19" y="41"/>
                    <a:pt x="19" y="4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2" y="1"/>
                    <a:pt x="23" y="1"/>
                    <a:pt x="23" y="2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1"/>
                    <a:pt x="8" y="22"/>
                  </a:cubicBezTo>
                  <a:cubicBezTo>
                    <a:pt x="23" y="36"/>
                    <a:pt x="23" y="36"/>
                    <a:pt x="23" y="36"/>
                  </a:cubicBezTo>
                  <a:lnTo>
                    <a:pt x="23" y="39"/>
                  </a:lnTo>
                  <a:close/>
                  <a:moveTo>
                    <a:pt x="58" y="57"/>
                  </a:moveTo>
                  <a:cubicBezTo>
                    <a:pt x="58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6"/>
                    <a:pt x="56" y="56"/>
                  </a:cubicBezTo>
                  <a:cubicBezTo>
                    <a:pt x="57" y="46"/>
                    <a:pt x="56" y="40"/>
                    <a:pt x="52" y="36"/>
                  </a:cubicBezTo>
                  <a:cubicBezTo>
                    <a:pt x="49" y="32"/>
                    <a:pt x="44" y="31"/>
                    <a:pt x="36" y="3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6" y="41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3" y="41"/>
                    <a:pt x="33" y="41"/>
                    <a:pt x="32" y="4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1"/>
                    <a:pt x="13" y="20"/>
                    <a:pt x="14" y="19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1"/>
                    <a:pt x="36" y="1"/>
                    <a:pt x="36" y="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46" y="12"/>
                    <a:pt x="53" y="15"/>
                    <a:pt x="58" y="20"/>
                  </a:cubicBezTo>
                  <a:cubicBezTo>
                    <a:pt x="63" y="25"/>
                    <a:pt x="64" y="33"/>
                    <a:pt x="64" y="38"/>
                  </a:cubicBezTo>
                  <a:cubicBezTo>
                    <a:pt x="64" y="45"/>
                    <a:pt x="58" y="56"/>
                    <a:pt x="58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19" name="Freeform 137"/>
            <p:cNvSpPr>
              <a:spLocks noEditPoints="1"/>
            </p:cNvSpPr>
            <p:nvPr/>
          </p:nvSpPr>
          <p:spPr bwMode="auto">
            <a:xfrm>
              <a:off x="22266497" y="7921601"/>
              <a:ext cx="325552" cy="333366"/>
            </a:xfrm>
            <a:custGeom>
              <a:avLst/>
              <a:gdLst>
                <a:gd name="T0" fmla="*/ 2147483646 w 58"/>
                <a:gd name="T1" fmla="*/ 2147483646 h 59"/>
                <a:gd name="T2" fmla="*/ 2147483646 w 58"/>
                <a:gd name="T3" fmla="*/ 2147483646 h 59"/>
                <a:gd name="T4" fmla="*/ 2147483646 w 58"/>
                <a:gd name="T5" fmla="*/ 2147483646 h 59"/>
                <a:gd name="T6" fmla="*/ 2147483646 w 58"/>
                <a:gd name="T7" fmla="*/ 2147483646 h 59"/>
                <a:gd name="T8" fmla="*/ 2147483646 w 58"/>
                <a:gd name="T9" fmla="*/ 2147483646 h 59"/>
                <a:gd name="T10" fmla="*/ 2147483646 w 58"/>
                <a:gd name="T11" fmla="*/ 2147483646 h 59"/>
                <a:gd name="T12" fmla="*/ 2147483646 w 58"/>
                <a:gd name="T13" fmla="*/ 2147483646 h 59"/>
                <a:gd name="T14" fmla="*/ 2147483646 w 58"/>
                <a:gd name="T15" fmla="*/ 2147483646 h 59"/>
                <a:gd name="T16" fmla="*/ 2147483646 w 58"/>
                <a:gd name="T17" fmla="*/ 2147483646 h 59"/>
                <a:gd name="T18" fmla="*/ 2147483646 w 58"/>
                <a:gd name="T19" fmla="*/ 2147483646 h 59"/>
                <a:gd name="T20" fmla="*/ 2147483646 w 58"/>
                <a:gd name="T21" fmla="*/ 2147483646 h 59"/>
                <a:gd name="T22" fmla="*/ 2147483646 w 58"/>
                <a:gd name="T23" fmla="*/ 2147483646 h 59"/>
                <a:gd name="T24" fmla="*/ 2147483646 w 58"/>
                <a:gd name="T25" fmla="*/ 2147483646 h 59"/>
                <a:gd name="T26" fmla="*/ 2147483646 w 58"/>
                <a:gd name="T27" fmla="*/ 2147483646 h 59"/>
                <a:gd name="T28" fmla="*/ 0 w 58"/>
                <a:gd name="T29" fmla="*/ 2147483646 h 59"/>
                <a:gd name="T30" fmla="*/ 0 w 58"/>
                <a:gd name="T31" fmla="*/ 2147483646 h 59"/>
                <a:gd name="T32" fmla="*/ 2147483646 w 58"/>
                <a:gd name="T33" fmla="*/ 2147483646 h 59"/>
                <a:gd name="T34" fmla="*/ 2147483646 w 58"/>
                <a:gd name="T35" fmla="*/ 2147483646 h 59"/>
                <a:gd name="T36" fmla="*/ 2147483646 w 58"/>
                <a:gd name="T37" fmla="*/ 2147483646 h 59"/>
                <a:gd name="T38" fmla="*/ 2147483646 w 58"/>
                <a:gd name="T39" fmla="*/ 2147483646 h 59"/>
                <a:gd name="T40" fmla="*/ 2147483646 w 58"/>
                <a:gd name="T41" fmla="*/ 0 h 59"/>
                <a:gd name="T42" fmla="*/ 2147483646 w 58"/>
                <a:gd name="T43" fmla="*/ 2147483646 h 59"/>
                <a:gd name="T44" fmla="*/ 2147483646 w 58"/>
                <a:gd name="T45" fmla="*/ 2147483646 h 59"/>
                <a:gd name="T46" fmla="*/ 2147483646 w 58"/>
                <a:gd name="T47" fmla="*/ 2147483646 h 59"/>
                <a:gd name="T48" fmla="*/ 2147483646 w 58"/>
                <a:gd name="T49" fmla="*/ 2147483646 h 59"/>
                <a:gd name="T50" fmla="*/ 2147483646 w 58"/>
                <a:gd name="T51" fmla="*/ 2147483646 h 59"/>
                <a:gd name="T52" fmla="*/ 2147483646 w 58"/>
                <a:gd name="T53" fmla="*/ 2147483646 h 59"/>
                <a:gd name="T54" fmla="*/ 2147483646 w 58"/>
                <a:gd name="T55" fmla="*/ 2147483646 h 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8" h="59">
                  <a:moveTo>
                    <a:pt x="46" y="30"/>
                  </a:moveTo>
                  <a:cubicBezTo>
                    <a:pt x="44" y="32"/>
                    <a:pt x="42" y="34"/>
                    <a:pt x="39" y="36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8" y="50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3" y="58"/>
                    <a:pt x="23" y="58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5"/>
                    <a:pt x="21" y="5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5" y="17"/>
                    <a:pt x="27" y="14"/>
                    <a:pt x="29" y="12"/>
                  </a:cubicBezTo>
                  <a:cubicBezTo>
                    <a:pt x="38" y="3"/>
                    <a:pt x="45" y="0"/>
                    <a:pt x="57" y="0"/>
                  </a:cubicBezTo>
                  <a:cubicBezTo>
                    <a:pt x="58" y="0"/>
                    <a:pt x="58" y="1"/>
                    <a:pt x="58" y="1"/>
                  </a:cubicBezTo>
                  <a:cubicBezTo>
                    <a:pt x="58" y="13"/>
                    <a:pt x="55" y="21"/>
                    <a:pt x="46" y="30"/>
                  </a:cubicBezTo>
                  <a:close/>
                  <a:moveTo>
                    <a:pt x="47" y="8"/>
                  </a:moveTo>
                  <a:cubicBezTo>
                    <a:pt x="45" y="8"/>
                    <a:pt x="43" y="10"/>
                    <a:pt x="43" y="12"/>
                  </a:cubicBezTo>
                  <a:cubicBezTo>
                    <a:pt x="43" y="14"/>
                    <a:pt x="45" y="15"/>
                    <a:pt x="47" y="15"/>
                  </a:cubicBezTo>
                  <a:cubicBezTo>
                    <a:pt x="49" y="15"/>
                    <a:pt x="50" y="14"/>
                    <a:pt x="50" y="12"/>
                  </a:cubicBezTo>
                  <a:cubicBezTo>
                    <a:pt x="50" y="10"/>
                    <a:pt x="49" y="8"/>
                    <a:pt x="47" y="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0" name="Freeform 138"/>
            <p:cNvSpPr>
              <a:spLocks noEditPoints="1"/>
            </p:cNvSpPr>
            <p:nvPr/>
          </p:nvSpPr>
          <p:spPr bwMode="auto">
            <a:xfrm>
              <a:off x="7840617" y="8676882"/>
              <a:ext cx="362014" cy="281278"/>
            </a:xfrm>
            <a:custGeom>
              <a:avLst/>
              <a:gdLst>
                <a:gd name="T0" fmla="*/ 2147483646 w 64"/>
                <a:gd name="T1" fmla="*/ 2147483646 h 50"/>
                <a:gd name="T2" fmla="*/ 2147483646 w 64"/>
                <a:gd name="T3" fmla="*/ 2147483646 h 50"/>
                <a:gd name="T4" fmla="*/ 2147483646 w 64"/>
                <a:gd name="T5" fmla="*/ 2147483646 h 50"/>
                <a:gd name="T6" fmla="*/ 0 w 64"/>
                <a:gd name="T7" fmla="*/ 2147483646 h 50"/>
                <a:gd name="T8" fmla="*/ 0 w 64"/>
                <a:gd name="T9" fmla="*/ 2147483646 h 50"/>
                <a:gd name="T10" fmla="*/ 2147483646 w 64"/>
                <a:gd name="T11" fmla="*/ 0 h 50"/>
                <a:gd name="T12" fmla="*/ 2147483646 w 64"/>
                <a:gd name="T13" fmla="*/ 0 h 50"/>
                <a:gd name="T14" fmla="*/ 2147483646 w 64"/>
                <a:gd name="T15" fmla="*/ 2147483646 h 50"/>
                <a:gd name="T16" fmla="*/ 2147483646 w 64"/>
                <a:gd name="T17" fmla="*/ 2147483646 h 50"/>
                <a:gd name="T18" fmla="*/ 2147483646 w 64"/>
                <a:gd name="T19" fmla="*/ 2147483646 h 50"/>
                <a:gd name="T20" fmla="*/ 2147483646 w 64"/>
                <a:gd name="T21" fmla="*/ 2147483646 h 50"/>
                <a:gd name="T22" fmla="*/ 2147483646 w 64"/>
                <a:gd name="T23" fmla="*/ 2147483646 h 50"/>
                <a:gd name="T24" fmla="*/ 2147483646 w 64"/>
                <a:gd name="T25" fmla="*/ 2147483646 h 50"/>
                <a:gd name="T26" fmla="*/ 2147483646 w 64"/>
                <a:gd name="T27" fmla="*/ 2147483646 h 50"/>
                <a:gd name="T28" fmla="*/ 2147483646 w 64"/>
                <a:gd name="T29" fmla="*/ 2147483646 h 50"/>
                <a:gd name="T30" fmla="*/ 2147483646 w 64"/>
                <a:gd name="T31" fmla="*/ 2147483646 h 50"/>
                <a:gd name="T32" fmla="*/ 2147483646 w 64"/>
                <a:gd name="T33" fmla="*/ 2147483646 h 50"/>
                <a:gd name="T34" fmla="*/ 2147483646 w 64"/>
                <a:gd name="T35" fmla="*/ 2147483646 h 50"/>
                <a:gd name="T36" fmla="*/ 2147483646 w 64"/>
                <a:gd name="T37" fmla="*/ 2147483646 h 50"/>
                <a:gd name="T38" fmla="*/ 2147483646 w 64"/>
                <a:gd name="T39" fmla="*/ 2147483646 h 50"/>
                <a:gd name="T40" fmla="*/ 2147483646 w 64"/>
                <a:gd name="T41" fmla="*/ 2147483646 h 50"/>
                <a:gd name="T42" fmla="*/ 2147483646 w 64"/>
                <a:gd name="T43" fmla="*/ 2147483646 h 50"/>
                <a:gd name="T44" fmla="*/ 2147483646 w 64"/>
                <a:gd name="T45" fmla="*/ 2147483646 h 50"/>
                <a:gd name="T46" fmla="*/ 2147483646 w 64"/>
                <a:gd name="T47" fmla="*/ 2147483646 h 50"/>
                <a:gd name="T48" fmla="*/ 2147483646 w 64"/>
                <a:gd name="T49" fmla="*/ 2147483646 h 50"/>
                <a:gd name="T50" fmla="*/ 2147483646 w 64"/>
                <a:gd name="T51" fmla="*/ 2147483646 h 50"/>
                <a:gd name="T52" fmla="*/ 2147483646 w 64"/>
                <a:gd name="T53" fmla="*/ 2147483646 h 50"/>
                <a:gd name="T54" fmla="*/ 2147483646 w 64"/>
                <a:gd name="T55" fmla="*/ 2147483646 h 50"/>
                <a:gd name="T56" fmla="*/ 2147483646 w 64"/>
                <a:gd name="T57" fmla="*/ 2147483646 h 50"/>
                <a:gd name="T58" fmla="*/ 2147483646 w 64"/>
                <a:gd name="T59" fmla="*/ 2147483646 h 50"/>
                <a:gd name="T60" fmla="*/ 2147483646 w 64"/>
                <a:gd name="T61" fmla="*/ 2147483646 h 50"/>
                <a:gd name="T62" fmla="*/ 2147483646 w 64"/>
                <a:gd name="T63" fmla="*/ 2147483646 h 50"/>
                <a:gd name="T64" fmla="*/ 2147483646 w 64"/>
                <a:gd name="T65" fmla="*/ 2147483646 h 50"/>
                <a:gd name="T66" fmla="*/ 2147483646 w 64"/>
                <a:gd name="T67" fmla="*/ 2147483646 h 50"/>
                <a:gd name="T68" fmla="*/ 2147483646 w 64"/>
                <a:gd name="T69" fmla="*/ 2147483646 h 50"/>
                <a:gd name="T70" fmla="*/ 2147483646 w 64"/>
                <a:gd name="T71" fmla="*/ 2147483646 h 50"/>
                <a:gd name="T72" fmla="*/ 2147483646 w 64"/>
                <a:gd name="T73" fmla="*/ 2147483646 h 50"/>
                <a:gd name="T74" fmla="*/ 2147483646 w 64"/>
                <a:gd name="T75" fmla="*/ 2147483646 h 50"/>
                <a:gd name="T76" fmla="*/ 2147483646 w 64"/>
                <a:gd name="T77" fmla="*/ 2147483646 h 50"/>
                <a:gd name="T78" fmla="*/ 2147483646 w 64"/>
                <a:gd name="T79" fmla="*/ 2147483646 h 50"/>
                <a:gd name="T80" fmla="*/ 2147483646 w 64"/>
                <a:gd name="T81" fmla="*/ 2147483646 h 50"/>
                <a:gd name="T82" fmla="*/ 2147483646 w 64"/>
                <a:gd name="T83" fmla="*/ 2147483646 h 50"/>
                <a:gd name="T84" fmla="*/ 2147483646 w 64"/>
                <a:gd name="T85" fmla="*/ 2147483646 h 50"/>
                <a:gd name="T86" fmla="*/ 2147483646 w 64"/>
                <a:gd name="T87" fmla="*/ 2147483646 h 50"/>
                <a:gd name="T88" fmla="*/ 2147483646 w 64"/>
                <a:gd name="T89" fmla="*/ 2147483646 h 50"/>
                <a:gd name="T90" fmla="*/ 2147483646 w 64"/>
                <a:gd name="T91" fmla="*/ 2147483646 h 50"/>
                <a:gd name="T92" fmla="*/ 2147483646 w 64"/>
                <a:gd name="T93" fmla="*/ 2147483646 h 50"/>
                <a:gd name="T94" fmla="*/ 2147483646 w 64"/>
                <a:gd name="T95" fmla="*/ 2147483646 h 50"/>
                <a:gd name="T96" fmla="*/ 2147483646 w 64"/>
                <a:gd name="T97" fmla="*/ 2147483646 h 50"/>
                <a:gd name="T98" fmla="*/ 2147483646 w 64"/>
                <a:gd name="T99" fmla="*/ 2147483646 h 50"/>
                <a:gd name="T100" fmla="*/ 2147483646 w 64"/>
                <a:gd name="T101" fmla="*/ 2147483646 h 50"/>
                <a:gd name="T102" fmla="*/ 2147483646 w 64"/>
                <a:gd name="T103" fmla="*/ 2147483646 h 50"/>
                <a:gd name="T104" fmla="*/ 2147483646 w 64"/>
                <a:gd name="T105" fmla="*/ 2147483646 h 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4" h="50">
                  <a:moveTo>
                    <a:pt x="50" y="40"/>
                  </a:moveTo>
                  <a:cubicBezTo>
                    <a:pt x="50" y="46"/>
                    <a:pt x="45" y="50"/>
                    <a:pt x="4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4" y="50"/>
                    <a:pt x="0" y="46"/>
                    <a:pt x="0" y="4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3" y="0"/>
                    <a:pt x="44" y="1"/>
                  </a:cubicBezTo>
                  <a:cubicBezTo>
                    <a:pt x="44" y="1"/>
                    <a:pt x="44" y="1"/>
                    <a:pt x="45" y="2"/>
                  </a:cubicBezTo>
                  <a:cubicBezTo>
                    <a:pt x="45" y="2"/>
                    <a:pt x="45" y="2"/>
                    <a:pt x="44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1" y="5"/>
                  </a:cubicBezTo>
                  <a:cubicBezTo>
                    <a:pt x="41" y="5"/>
                    <a:pt x="40" y="4"/>
                    <a:pt x="4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4"/>
                    <a:pt x="4" y="7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3"/>
                    <a:pt x="7" y="46"/>
                    <a:pt x="1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6"/>
                    <a:pt x="45" y="43"/>
                    <a:pt x="45" y="40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6" y="35"/>
                    <a:pt x="46" y="35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9" y="32"/>
                    <a:pt x="49" y="32"/>
                  </a:cubicBezTo>
                  <a:cubicBezTo>
                    <a:pt x="50" y="32"/>
                    <a:pt x="50" y="33"/>
                    <a:pt x="50" y="33"/>
                  </a:cubicBezTo>
                  <a:lnTo>
                    <a:pt x="50" y="40"/>
                  </a:lnTo>
                  <a:close/>
                  <a:moveTo>
                    <a:pt x="57" y="17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47" y="7"/>
                    <a:pt x="47" y="7"/>
                    <a:pt x="47" y="7"/>
                  </a:cubicBezTo>
                  <a:lnTo>
                    <a:pt x="57" y="17"/>
                  </a:lnTo>
                  <a:close/>
                  <a:moveTo>
                    <a:pt x="36" y="33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lnTo>
                    <a:pt x="36" y="33"/>
                  </a:lnTo>
                  <a:close/>
                  <a:moveTo>
                    <a:pt x="46" y="12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3" y="25"/>
                    <a:pt x="33" y="25"/>
                    <a:pt x="33" y="26"/>
                  </a:cubicBezTo>
                  <a:cubicBezTo>
                    <a:pt x="34" y="26"/>
                    <a:pt x="34" y="26"/>
                    <a:pt x="35" y="26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7" y="12"/>
                  </a:cubicBezTo>
                  <a:cubicBezTo>
                    <a:pt x="47" y="12"/>
                    <a:pt x="46" y="12"/>
                    <a:pt x="46" y="12"/>
                  </a:cubicBezTo>
                  <a:close/>
                  <a:moveTo>
                    <a:pt x="59" y="15"/>
                  </a:moveTo>
                  <a:cubicBezTo>
                    <a:pt x="49" y="4"/>
                    <a:pt x="49" y="4"/>
                    <a:pt x="49" y="4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3" y="0"/>
                    <a:pt x="56" y="0"/>
                    <a:pt x="57" y="1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4" y="8"/>
                    <a:pt x="64" y="10"/>
                    <a:pt x="62" y="11"/>
                  </a:cubicBezTo>
                  <a:lnTo>
                    <a:pt x="59" y="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1" name="Freeform 139"/>
            <p:cNvSpPr>
              <a:spLocks noEditPoints="1"/>
            </p:cNvSpPr>
            <p:nvPr/>
          </p:nvSpPr>
          <p:spPr bwMode="auto">
            <a:xfrm>
              <a:off x="8528183" y="8676882"/>
              <a:ext cx="281276" cy="281278"/>
            </a:xfrm>
            <a:custGeom>
              <a:avLst/>
              <a:gdLst>
                <a:gd name="T0" fmla="*/ 2147483646 w 50"/>
                <a:gd name="T1" fmla="*/ 2147483646 h 50"/>
                <a:gd name="T2" fmla="*/ 2147483646 w 50"/>
                <a:gd name="T3" fmla="*/ 2147483646 h 50"/>
                <a:gd name="T4" fmla="*/ 2147483646 w 50"/>
                <a:gd name="T5" fmla="*/ 2147483646 h 50"/>
                <a:gd name="T6" fmla="*/ 2147483646 w 50"/>
                <a:gd name="T7" fmla="*/ 2147483646 h 50"/>
                <a:gd name="T8" fmla="*/ 2147483646 w 50"/>
                <a:gd name="T9" fmla="*/ 2147483646 h 50"/>
                <a:gd name="T10" fmla="*/ 0 w 50"/>
                <a:gd name="T11" fmla="*/ 2147483646 h 50"/>
                <a:gd name="T12" fmla="*/ 0 w 50"/>
                <a:gd name="T13" fmla="*/ 2147483646 h 50"/>
                <a:gd name="T14" fmla="*/ 0 w 50"/>
                <a:gd name="T15" fmla="*/ 2147483646 h 50"/>
                <a:gd name="T16" fmla="*/ 2147483646 w 50"/>
                <a:gd name="T17" fmla="*/ 0 h 50"/>
                <a:gd name="T18" fmla="*/ 2147483646 w 50"/>
                <a:gd name="T19" fmla="*/ 0 h 50"/>
                <a:gd name="T20" fmla="*/ 2147483646 w 50"/>
                <a:gd name="T21" fmla="*/ 2147483646 h 50"/>
                <a:gd name="T22" fmla="*/ 2147483646 w 50"/>
                <a:gd name="T23" fmla="*/ 2147483646 h 50"/>
                <a:gd name="T24" fmla="*/ 2147483646 w 50"/>
                <a:gd name="T25" fmla="*/ 2147483646 h 50"/>
                <a:gd name="T26" fmla="*/ 2147483646 w 50"/>
                <a:gd name="T27" fmla="*/ 2147483646 h 50"/>
                <a:gd name="T28" fmla="*/ 2147483646 w 50"/>
                <a:gd name="T29" fmla="*/ 2147483646 h 50"/>
                <a:gd name="T30" fmla="*/ 2147483646 w 50"/>
                <a:gd name="T31" fmla="*/ 2147483646 h 50"/>
                <a:gd name="T32" fmla="*/ 2147483646 w 50"/>
                <a:gd name="T33" fmla="*/ 2147483646 h 50"/>
                <a:gd name="T34" fmla="*/ 2147483646 w 50"/>
                <a:gd name="T35" fmla="*/ 2147483646 h 50"/>
                <a:gd name="T36" fmla="*/ 0 w 50"/>
                <a:gd name="T37" fmla="*/ 2147483646 h 50"/>
                <a:gd name="T38" fmla="*/ 0 w 50"/>
                <a:gd name="T39" fmla="*/ 2147483646 h 50"/>
                <a:gd name="T40" fmla="*/ 2147483646 w 50"/>
                <a:gd name="T41" fmla="*/ 2147483646 h 50"/>
                <a:gd name="T42" fmla="*/ 2147483646 w 50"/>
                <a:gd name="T43" fmla="*/ 2147483646 h 50"/>
                <a:gd name="T44" fmla="*/ 2147483646 w 50"/>
                <a:gd name="T45" fmla="*/ 2147483646 h 50"/>
                <a:gd name="T46" fmla="*/ 2147483646 w 50"/>
                <a:gd name="T47" fmla="*/ 2147483646 h 50"/>
                <a:gd name="T48" fmla="*/ 2147483646 w 50"/>
                <a:gd name="T49" fmla="*/ 2147483646 h 50"/>
                <a:gd name="T50" fmla="*/ 2147483646 w 50"/>
                <a:gd name="T51" fmla="*/ 2147483646 h 50"/>
                <a:gd name="T52" fmla="*/ 2147483646 w 50"/>
                <a:gd name="T53" fmla="*/ 2147483646 h 50"/>
                <a:gd name="T54" fmla="*/ 0 w 50"/>
                <a:gd name="T55" fmla="*/ 2147483646 h 50"/>
                <a:gd name="T56" fmla="*/ 2147483646 w 50"/>
                <a:gd name="T57" fmla="*/ 2147483646 h 50"/>
                <a:gd name="T58" fmla="*/ 2147483646 w 50"/>
                <a:gd name="T59" fmla="*/ 2147483646 h 50"/>
                <a:gd name="T60" fmla="*/ 2147483646 w 50"/>
                <a:gd name="T61" fmla="*/ 2147483646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0" h="50">
                  <a:moveTo>
                    <a:pt x="49" y="49"/>
                  </a:moveTo>
                  <a:cubicBezTo>
                    <a:pt x="49" y="50"/>
                    <a:pt x="48" y="50"/>
                    <a:pt x="48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1" y="50"/>
                    <a:pt x="40" y="49"/>
                    <a:pt x="40" y="48"/>
                  </a:cubicBezTo>
                  <a:cubicBezTo>
                    <a:pt x="39" y="27"/>
                    <a:pt x="23" y="11"/>
                    <a:pt x="2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1"/>
                    <a:pt x="26" y="6"/>
                    <a:pt x="35" y="15"/>
                  </a:cubicBezTo>
                  <a:cubicBezTo>
                    <a:pt x="44" y="24"/>
                    <a:pt x="49" y="35"/>
                    <a:pt x="50" y="48"/>
                  </a:cubicBezTo>
                  <a:cubicBezTo>
                    <a:pt x="50" y="48"/>
                    <a:pt x="50" y="49"/>
                    <a:pt x="49" y="49"/>
                  </a:cubicBezTo>
                  <a:close/>
                  <a:moveTo>
                    <a:pt x="31" y="49"/>
                  </a:moveTo>
                  <a:cubicBezTo>
                    <a:pt x="31" y="50"/>
                    <a:pt x="30" y="50"/>
                    <a:pt x="29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3" y="50"/>
                    <a:pt x="23" y="49"/>
                    <a:pt x="22" y="48"/>
                  </a:cubicBezTo>
                  <a:cubicBezTo>
                    <a:pt x="21" y="37"/>
                    <a:pt x="13" y="29"/>
                    <a:pt x="2" y="28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0" y="19"/>
                    <a:pt x="17" y="22"/>
                    <a:pt x="22" y="28"/>
                  </a:cubicBezTo>
                  <a:cubicBezTo>
                    <a:pt x="28" y="33"/>
                    <a:pt x="31" y="40"/>
                    <a:pt x="32" y="48"/>
                  </a:cubicBezTo>
                  <a:cubicBezTo>
                    <a:pt x="32" y="48"/>
                    <a:pt x="32" y="49"/>
                    <a:pt x="31" y="49"/>
                  </a:cubicBezTo>
                  <a:close/>
                  <a:moveTo>
                    <a:pt x="7" y="50"/>
                  </a:moveTo>
                  <a:cubicBezTo>
                    <a:pt x="3" y="50"/>
                    <a:pt x="0" y="47"/>
                    <a:pt x="0" y="43"/>
                  </a:cubicBezTo>
                  <a:cubicBezTo>
                    <a:pt x="0" y="40"/>
                    <a:pt x="3" y="36"/>
                    <a:pt x="7" y="36"/>
                  </a:cubicBezTo>
                  <a:cubicBezTo>
                    <a:pt x="10" y="36"/>
                    <a:pt x="13" y="40"/>
                    <a:pt x="13" y="43"/>
                  </a:cubicBezTo>
                  <a:cubicBezTo>
                    <a:pt x="13" y="47"/>
                    <a:pt x="10" y="50"/>
                    <a:pt x="7" y="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2" name="Freeform 140"/>
            <p:cNvSpPr>
              <a:spLocks/>
            </p:cNvSpPr>
            <p:nvPr/>
          </p:nvSpPr>
          <p:spPr bwMode="auto">
            <a:xfrm>
              <a:off x="9338159" y="8676882"/>
              <a:ext cx="182310" cy="281278"/>
            </a:xfrm>
            <a:custGeom>
              <a:avLst/>
              <a:gdLst>
                <a:gd name="T0" fmla="*/ 2147483646 w 32"/>
                <a:gd name="T1" fmla="*/ 2147483646 h 50"/>
                <a:gd name="T2" fmla="*/ 2147483646 w 32"/>
                <a:gd name="T3" fmla="*/ 2147483646 h 50"/>
                <a:gd name="T4" fmla="*/ 2147483646 w 32"/>
                <a:gd name="T5" fmla="*/ 2147483646 h 50"/>
                <a:gd name="T6" fmla="*/ 2147483646 w 32"/>
                <a:gd name="T7" fmla="*/ 2147483646 h 50"/>
                <a:gd name="T8" fmla="*/ 2147483646 w 32"/>
                <a:gd name="T9" fmla="*/ 2147483646 h 50"/>
                <a:gd name="T10" fmla="*/ 2147483646 w 32"/>
                <a:gd name="T11" fmla="*/ 2147483646 h 50"/>
                <a:gd name="T12" fmla="*/ 2147483646 w 32"/>
                <a:gd name="T13" fmla="*/ 2147483646 h 50"/>
                <a:gd name="T14" fmla="*/ 2147483646 w 32"/>
                <a:gd name="T15" fmla="*/ 2147483646 h 50"/>
                <a:gd name="T16" fmla="*/ 2147483646 w 32"/>
                <a:gd name="T17" fmla="*/ 2147483646 h 50"/>
                <a:gd name="T18" fmla="*/ 0 w 32"/>
                <a:gd name="T19" fmla="*/ 2147483646 h 50"/>
                <a:gd name="T20" fmla="*/ 0 w 32"/>
                <a:gd name="T21" fmla="*/ 2147483646 h 50"/>
                <a:gd name="T22" fmla="*/ 0 w 32"/>
                <a:gd name="T23" fmla="*/ 2147483646 h 50"/>
                <a:gd name="T24" fmla="*/ 2147483646 w 32"/>
                <a:gd name="T25" fmla="*/ 2147483646 h 50"/>
                <a:gd name="T26" fmla="*/ 2147483646 w 32"/>
                <a:gd name="T27" fmla="*/ 2147483646 h 50"/>
                <a:gd name="T28" fmla="*/ 2147483646 w 32"/>
                <a:gd name="T29" fmla="*/ 2147483646 h 50"/>
                <a:gd name="T30" fmla="*/ 2147483646 w 32"/>
                <a:gd name="T31" fmla="*/ 2147483646 h 50"/>
                <a:gd name="T32" fmla="*/ 0 w 32"/>
                <a:gd name="T33" fmla="*/ 2147483646 h 50"/>
                <a:gd name="T34" fmla="*/ 0 w 32"/>
                <a:gd name="T35" fmla="*/ 2147483646 h 50"/>
                <a:gd name="T36" fmla="*/ 2147483646 w 32"/>
                <a:gd name="T37" fmla="*/ 2147483646 h 50"/>
                <a:gd name="T38" fmla="*/ 2147483646 w 32"/>
                <a:gd name="T39" fmla="*/ 2147483646 h 50"/>
                <a:gd name="T40" fmla="*/ 2147483646 w 32"/>
                <a:gd name="T41" fmla="*/ 2147483646 h 50"/>
                <a:gd name="T42" fmla="*/ 2147483646 w 32"/>
                <a:gd name="T43" fmla="*/ 2147483646 h 50"/>
                <a:gd name="T44" fmla="*/ 0 w 32"/>
                <a:gd name="T45" fmla="*/ 2147483646 h 50"/>
                <a:gd name="T46" fmla="*/ 0 w 32"/>
                <a:gd name="T47" fmla="*/ 2147483646 h 50"/>
                <a:gd name="T48" fmla="*/ 2147483646 w 32"/>
                <a:gd name="T49" fmla="*/ 0 h 50"/>
                <a:gd name="T50" fmla="*/ 2147483646 w 32"/>
                <a:gd name="T51" fmla="*/ 0 h 50"/>
                <a:gd name="T52" fmla="*/ 2147483646 w 32"/>
                <a:gd name="T53" fmla="*/ 2147483646 h 50"/>
                <a:gd name="T54" fmla="*/ 2147483646 w 32"/>
                <a:gd name="T55" fmla="*/ 2147483646 h 50"/>
                <a:gd name="T56" fmla="*/ 2147483646 w 32"/>
                <a:gd name="T57" fmla="*/ 2147483646 h 50"/>
                <a:gd name="T58" fmla="*/ 2147483646 w 32"/>
                <a:gd name="T59" fmla="*/ 2147483646 h 50"/>
                <a:gd name="T60" fmla="*/ 2147483646 w 32"/>
                <a:gd name="T61" fmla="*/ 2147483646 h 50"/>
                <a:gd name="T62" fmla="*/ 2147483646 w 32"/>
                <a:gd name="T63" fmla="*/ 2147483646 h 50"/>
                <a:gd name="T64" fmla="*/ 2147483646 w 32"/>
                <a:gd name="T65" fmla="*/ 2147483646 h 50"/>
                <a:gd name="T66" fmla="*/ 2147483646 w 32"/>
                <a:gd name="T67" fmla="*/ 2147483646 h 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2" h="50">
                  <a:moveTo>
                    <a:pt x="32" y="16"/>
                  </a:moveTo>
                  <a:cubicBezTo>
                    <a:pt x="32" y="16"/>
                    <a:pt x="31" y="17"/>
                    <a:pt x="31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24"/>
                    <a:pt x="18" y="28"/>
                    <a:pt x="10" y="29"/>
                  </a:cubicBezTo>
                  <a:cubicBezTo>
                    <a:pt x="16" y="35"/>
                    <a:pt x="21" y="42"/>
                    <a:pt x="27" y="48"/>
                  </a:cubicBezTo>
                  <a:cubicBezTo>
                    <a:pt x="27" y="49"/>
                    <a:pt x="27" y="49"/>
                    <a:pt x="27" y="50"/>
                  </a:cubicBezTo>
                  <a:cubicBezTo>
                    <a:pt x="27" y="50"/>
                    <a:pt x="26" y="50"/>
                    <a:pt x="26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2" y="43"/>
                    <a:pt x="7" y="37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11" y="23"/>
                    <a:pt x="15" y="21"/>
                    <a:pt x="16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8"/>
                    <a:pt x="11" y="7"/>
                    <a:pt x="6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6"/>
                    <a:pt x="3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7"/>
                    <a:pt x="24" y="9"/>
                    <a:pt x="25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2" y="11"/>
                    <a:pt x="32" y="12"/>
                  </a:cubicBezTo>
                  <a:lnTo>
                    <a:pt x="32" y="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3" name="Freeform 141"/>
            <p:cNvSpPr>
              <a:spLocks noEditPoints="1"/>
            </p:cNvSpPr>
            <p:nvPr/>
          </p:nvSpPr>
          <p:spPr bwMode="auto">
            <a:xfrm>
              <a:off x="10150738" y="8676882"/>
              <a:ext cx="333366" cy="330759"/>
            </a:xfrm>
            <a:custGeom>
              <a:avLst/>
              <a:gdLst>
                <a:gd name="T0" fmla="*/ 2147483646 w 59"/>
                <a:gd name="T1" fmla="*/ 2147483646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0 w 59"/>
                <a:gd name="T9" fmla="*/ 2147483646 h 59"/>
                <a:gd name="T10" fmla="*/ 2147483646 w 59"/>
                <a:gd name="T11" fmla="*/ 0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2147483646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59">
                  <a:moveTo>
                    <a:pt x="55" y="59"/>
                  </a:moveTo>
                  <a:cubicBezTo>
                    <a:pt x="53" y="59"/>
                    <a:pt x="52" y="59"/>
                    <a:pt x="51" y="58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5" y="49"/>
                    <a:pt x="30" y="50"/>
                    <a:pt x="25" y="50"/>
                  </a:cubicBez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9" y="0"/>
                    <a:pt x="50" y="11"/>
                    <a:pt x="50" y="25"/>
                  </a:cubicBezTo>
                  <a:cubicBezTo>
                    <a:pt x="50" y="30"/>
                    <a:pt x="48" y="35"/>
                    <a:pt x="46" y="39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2"/>
                    <a:pt x="59" y="54"/>
                    <a:pt x="59" y="55"/>
                  </a:cubicBezTo>
                  <a:cubicBezTo>
                    <a:pt x="59" y="57"/>
                    <a:pt x="57" y="59"/>
                    <a:pt x="55" y="59"/>
                  </a:cubicBezTo>
                  <a:close/>
                  <a:moveTo>
                    <a:pt x="25" y="9"/>
                  </a:moveTo>
                  <a:cubicBezTo>
                    <a:pt x="16" y="9"/>
                    <a:pt x="9" y="16"/>
                    <a:pt x="9" y="25"/>
                  </a:cubicBezTo>
                  <a:cubicBezTo>
                    <a:pt x="9" y="34"/>
                    <a:pt x="16" y="41"/>
                    <a:pt x="25" y="41"/>
                  </a:cubicBezTo>
                  <a:cubicBezTo>
                    <a:pt x="34" y="41"/>
                    <a:pt x="41" y="34"/>
                    <a:pt x="41" y="25"/>
                  </a:cubicBezTo>
                  <a:cubicBezTo>
                    <a:pt x="41" y="16"/>
                    <a:pt x="34" y="9"/>
                    <a:pt x="25" y="9"/>
                  </a:cubicBezTo>
                  <a:close/>
                  <a:moveTo>
                    <a:pt x="36" y="26"/>
                  </a:moveTo>
                  <a:cubicBezTo>
                    <a:pt x="36" y="27"/>
                    <a:pt x="36" y="27"/>
                    <a:pt x="3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7"/>
                    <a:pt x="13" y="27"/>
                    <a:pt x="13" y="2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4" y="23"/>
                    <a:pt x="1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3"/>
                    <a:pt x="36" y="24"/>
                  </a:cubicBezTo>
                  <a:lnTo>
                    <a:pt x="36" y="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4" name="Freeform 142"/>
            <p:cNvSpPr>
              <a:spLocks/>
            </p:cNvSpPr>
            <p:nvPr/>
          </p:nvSpPr>
          <p:spPr bwMode="auto">
            <a:xfrm>
              <a:off x="10963317" y="8663859"/>
              <a:ext cx="359411" cy="322949"/>
            </a:xfrm>
            <a:custGeom>
              <a:avLst/>
              <a:gdLst>
                <a:gd name="T0" fmla="*/ 2147483646 w 64"/>
                <a:gd name="T1" fmla="*/ 2147483646 h 57"/>
                <a:gd name="T2" fmla="*/ 2147483646 w 64"/>
                <a:gd name="T3" fmla="*/ 2147483646 h 57"/>
                <a:gd name="T4" fmla="*/ 2147483646 w 64"/>
                <a:gd name="T5" fmla="*/ 2147483646 h 57"/>
                <a:gd name="T6" fmla="*/ 2147483646 w 64"/>
                <a:gd name="T7" fmla="*/ 2147483646 h 57"/>
                <a:gd name="T8" fmla="*/ 2147483646 w 64"/>
                <a:gd name="T9" fmla="*/ 2147483646 h 57"/>
                <a:gd name="T10" fmla="*/ 2147483646 w 64"/>
                <a:gd name="T11" fmla="*/ 2147483646 h 57"/>
                <a:gd name="T12" fmla="*/ 2147483646 w 64"/>
                <a:gd name="T13" fmla="*/ 2147483646 h 57"/>
                <a:gd name="T14" fmla="*/ 2147483646 w 64"/>
                <a:gd name="T15" fmla="*/ 2147483646 h 57"/>
                <a:gd name="T16" fmla="*/ 2147483646 w 64"/>
                <a:gd name="T17" fmla="*/ 2147483646 h 57"/>
                <a:gd name="T18" fmla="*/ 2147483646 w 64"/>
                <a:gd name="T19" fmla="*/ 2147483646 h 57"/>
                <a:gd name="T20" fmla="*/ 2147483646 w 64"/>
                <a:gd name="T21" fmla="*/ 2147483646 h 57"/>
                <a:gd name="T22" fmla="*/ 2147483646 w 64"/>
                <a:gd name="T23" fmla="*/ 2147483646 h 57"/>
                <a:gd name="T24" fmla="*/ 0 w 64"/>
                <a:gd name="T25" fmla="*/ 2147483646 h 57"/>
                <a:gd name="T26" fmla="*/ 2147483646 w 64"/>
                <a:gd name="T27" fmla="*/ 2147483646 h 57"/>
                <a:gd name="T28" fmla="*/ 2147483646 w 64"/>
                <a:gd name="T29" fmla="*/ 2147483646 h 57"/>
                <a:gd name="T30" fmla="*/ 2147483646 w 64"/>
                <a:gd name="T31" fmla="*/ 2147483646 h 57"/>
                <a:gd name="T32" fmla="*/ 2147483646 w 64"/>
                <a:gd name="T33" fmla="*/ 2147483646 h 57"/>
                <a:gd name="T34" fmla="*/ 2147483646 w 64"/>
                <a:gd name="T35" fmla="*/ 0 h 57"/>
                <a:gd name="T36" fmla="*/ 2147483646 w 64"/>
                <a:gd name="T37" fmla="*/ 0 h 57"/>
                <a:gd name="T38" fmla="*/ 2147483646 w 64"/>
                <a:gd name="T39" fmla="*/ 2147483646 h 57"/>
                <a:gd name="T40" fmla="*/ 2147483646 w 64"/>
                <a:gd name="T41" fmla="*/ 2147483646 h 57"/>
                <a:gd name="T42" fmla="*/ 2147483646 w 64"/>
                <a:gd name="T43" fmla="*/ 2147483646 h 5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4" h="57">
                  <a:moveTo>
                    <a:pt x="63" y="22"/>
                  </a:moveTo>
                  <a:cubicBezTo>
                    <a:pt x="45" y="40"/>
                    <a:pt x="45" y="40"/>
                    <a:pt x="45" y="40"/>
                  </a:cubicBezTo>
                  <a:cubicBezTo>
                    <a:pt x="44" y="41"/>
                    <a:pt x="44" y="41"/>
                    <a:pt x="43" y="41"/>
                  </a:cubicBezTo>
                  <a:cubicBezTo>
                    <a:pt x="42" y="41"/>
                    <a:pt x="41" y="40"/>
                    <a:pt x="41" y="3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18" y="29"/>
                    <a:pt x="7" y="32"/>
                    <a:pt x="7" y="49"/>
                  </a:cubicBezTo>
                  <a:cubicBezTo>
                    <a:pt x="7" y="51"/>
                    <a:pt x="7" y="52"/>
                    <a:pt x="8" y="54"/>
                  </a:cubicBezTo>
                  <a:cubicBezTo>
                    <a:pt x="8" y="54"/>
                    <a:pt x="8" y="55"/>
                    <a:pt x="8" y="56"/>
                  </a:cubicBezTo>
                  <a:cubicBezTo>
                    <a:pt x="8" y="56"/>
                    <a:pt x="7" y="57"/>
                    <a:pt x="7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5" y="55"/>
                    <a:pt x="5" y="54"/>
                    <a:pt x="4" y="53"/>
                  </a:cubicBezTo>
                  <a:cubicBezTo>
                    <a:pt x="2" y="49"/>
                    <a:pt x="0" y="42"/>
                    <a:pt x="0" y="37"/>
                  </a:cubicBezTo>
                  <a:cubicBezTo>
                    <a:pt x="0" y="33"/>
                    <a:pt x="0" y="29"/>
                    <a:pt x="2" y="25"/>
                  </a:cubicBezTo>
                  <a:cubicBezTo>
                    <a:pt x="7" y="13"/>
                    <a:pt x="21" y="11"/>
                    <a:pt x="33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44" y="0"/>
                    <a:pt x="44" y="0"/>
                    <a:pt x="45" y="0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20"/>
                    <a:pt x="64" y="20"/>
                  </a:cubicBezTo>
                  <a:cubicBezTo>
                    <a:pt x="64" y="21"/>
                    <a:pt x="63" y="21"/>
                    <a:pt x="63" y="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5" name="Freeform 143"/>
            <p:cNvSpPr>
              <a:spLocks noEditPoints="1"/>
            </p:cNvSpPr>
            <p:nvPr/>
          </p:nvSpPr>
          <p:spPr bwMode="auto">
            <a:xfrm>
              <a:off x="11775896" y="8648233"/>
              <a:ext cx="330760" cy="309927"/>
            </a:xfrm>
            <a:custGeom>
              <a:avLst/>
              <a:gdLst>
                <a:gd name="T0" fmla="*/ 2147483646 w 59"/>
                <a:gd name="T1" fmla="*/ 2147483646 h 55"/>
                <a:gd name="T2" fmla="*/ 2147483646 w 59"/>
                <a:gd name="T3" fmla="*/ 2147483646 h 55"/>
                <a:gd name="T4" fmla="*/ 2147483646 w 59"/>
                <a:gd name="T5" fmla="*/ 2147483646 h 55"/>
                <a:gd name="T6" fmla="*/ 0 w 59"/>
                <a:gd name="T7" fmla="*/ 2147483646 h 55"/>
                <a:gd name="T8" fmla="*/ 0 w 59"/>
                <a:gd name="T9" fmla="*/ 2147483646 h 55"/>
                <a:gd name="T10" fmla="*/ 2147483646 w 59"/>
                <a:gd name="T11" fmla="*/ 2147483646 h 55"/>
                <a:gd name="T12" fmla="*/ 2147483646 w 59"/>
                <a:gd name="T13" fmla="*/ 2147483646 h 55"/>
                <a:gd name="T14" fmla="*/ 2147483646 w 59"/>
                <a:gd name="T15" fmla="*/ 2147483646 h 55"/>
                <a:gd name="T16" fmla="*/ 2147483646 w 59"/>
                <a:gd name="T17" fmla="*/ 2147483646 h 55"/>
                <a:gd name="T18" fmla="*/ 2147483646 w 59"/>
                <a:gd name="T19" fmla="*/ 2147483646 h 55"/>
                <a:gd name="T20" fmla="*/ 2147483646 w 59"/>
                <a:gd name="T21" fmla="*/ 2147483646 h 55"/>
                <a:gd name="T22" fmla="*/ 2147483646 w 59"/>
                <a:gd name="T23" fmla="*/ 2147483646 h 55"/>
                <a:gd name="T24" fmla="*/ 2147483646 w 59"/>
                <a:gd name="T25" fmla="*/ 2147483646 h 55"/>
                <a:gd name="T26" fmla="*/ 2147483646 w 59"/>
                <a:gd name="T27" fmla="*/ 2147483646 h 55"/>
                <a:gd name="T28" fmla="*/ 2147483646 w 59"/>
                <a:gd name="T29" fmla="*/ 2147483646 h 55"/>
                <a:gd name="T30" fmla="*/ 2147483646 w 59"/>
                <a:gd name="T31" fmla="*/ 2147483646 h 55"/>
                <a:gd name="T32" fmla="*/ 2147483646 w 59"/>
                <a:gd name="T33" fmla="*/ 2147483646 h 55"/>
                <a:gd name="T34" fmla="*/ 2147483646 w 59"/>
                <a:gd name="T35" fmla="*/ 2147483646 h 55"/>
                <a:gd name="T36" fmla="*/ 2147483646 w 59"/>
                <a:gd name="T37" fmla="*/ 2147483646 h 55"/>
                <a:gd name="T38" fmla="*/ 2147483646 w 59"/>
                <a:gd name="T39" fmla="*/ 2147483646 h 55"/>
                <a:gd name="T40" fmla="*/ 2147483646 w 59"/>
                <a:gd name="T41" fmla="*/ 2147483646 h 55"/>
                <a:gd name="T42" fmla="*/ 2147483646 w 59"/>
                <a:gd name="T43" fmla="*/ 2147483646 h 55"/>
                <a:gd name="T44" fmla="*/ 2147483646 w 59"/>
                <a:gd name="T45" fmla="*/ 2147483646 h 55"/>
                <a:gd name="T46" fmla="*/ 2147483646 w 59"/>
                <a:gd name="T47" fmla="*/ 2147483646 h 55"/>
                <a:gd name="T48" fmla="*/ 2147483646 w 59"/>
                <a:gd name="T49" fmla="*/ 2147483646 h 55"/>
                <a:gd name="T50" fmla="*/ 2147483646 w 59"/>
                <a:gd name="T51" fmla="*/ 2147483646 h 55"/>
                <a:gd name="T52" fmla="*/ 2147483646 w 59"/>
                <a:gd name="T53" fmla="*/ 2147483646 h 55"/>
                <a:gd name="T54" fmla="*/ 2147483646 w 59"/>
                <a:gd name="T55" fmla="*/ 2147483646 h 55"/>
                <a:gd name="T56" fmla="*/ 2147483646 w 59"/>
                <a:gd name="T57" fmla="*/ 2147483646 h 55"/>
                <a:gd name="T58" fmla="*/ 2147483646 w 59"/>
                <a:gd name="T59" fmla="*/ 2147483646 h 55"/>
                <a:gd name="T60" fmla="*/ 2147483646 w 59"/>
                <a:gd name="T61" fmla="*/ 2147483646 h 55"/>
                <a:gd name="T62" fmla="*/ 2147483646 w 59"/>
                <a:gd name="T63" fmla="*/ 2147483646 h 55"/>
                <a:gd name="T64" fmla="*/ 2147483646 w 59"/>
                <a:gd name="T65" fmla="*/ 2147483646 h 55"/>
                <a:gd name="T66" fmla="*/ 2147483646 w 59"/>
                <a:gd name="T67" fmla="*/ 2147483646 h 55"/>
                <a:gd name="T68" fmla="*/ 2147483646 w 59"/>
                <a:gd name="T69" fmla="*/ 2147483646 h 55"/>
                <a:gd name="T70" fmla="*/ 2147483646 w 59"/>
                <a:gd name="T71" fmla="*/ 2147483646 h 55"/>
                <a:gd name="T72" fmla="*/ 2147483646 w 59"/>
                <a:gd name="T73" fmla="*/ 2147483646 h 55"/>
                <a:gd name="T74" fmla="*/ 2147483646 w 59"/>
                <a:gd name="T75" fmla="*/ 2147483646 h 55"/>
                <a:gd name="T76" fmla="*/ 2147483646 w 59"/>
                <a:gd name="T77" fmla="*/ 2147483646 h 55"/>
                <a:gd name="T78" fmla="*/ 2147483646 w 59"/>
                <a:gd name="T79" fmla="*/ 0 h 55"/>
                <a:gd name="T80" fmla="*/ 2147483646 w 59"/>
                <a:gd name="T81" fmla="*/ 2147483646 h 55"/>
                <a:gd name="T82" fmla="*/ 2147483646 w 59"/>
                <a:gd name="T83" fmla="*/ 2147483646 h 55"/>
                <a:gd name="T84" fmla="*/ 2147483646 w 59"/>
                <a:gd name="T85" fmla="*/ 2147483646 h 55"/>
                <a:gd name="T86" fmla="*/ 2147483646 w 59"/>
                <a:gd name="T87" fmla="*/ 2147483646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9" h="55">
                  <a:moveTo>
                    <a:pt x="50" y="45"/>
                  </a:moveTo>
                  <a:cubicBezTo>
                    <a:pt x="50" y="51"/>
                    <a:pt x="45" y="55"/>
                    <a:pt x="4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1"/>
                    <a:pt x="0" y="4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4" y="5"/>
                    <a:pt x="1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8" y="8"/>
                    <a:pt x="16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7" y="9"/>
                    <a:pt x="4" y="12"/>
                    <a:pt x="4" y="1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8"/>
                    <a:pt x="7" y="51"/>
                    <a:pt x="1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3" y="51"/>
                    <a:pt x="45" y="48"/>
                    <a:pt x="45" y="45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7" y="36"/>
                    <a:pt x="47" y="35"/>
                    <a:pt x="48" y="35"/>
                  </a:cubicBezTo>
                  <a:cubicBezTo>
                    <a:pt x="48" y="35"/>
                    <a:pt x="49" y="34"/>
                    <a:pt x="49" y="35"/>
                  </a:cubicBezTo>
                  <a:cubicBezTo>
                    <a:pt x="50" y="35"/>
                    <a:pt x="50" y="35"/>
                    <a:pt x="50" y="36"/>
                  </a:cubicBezTo>
                  <a:lnTo>
                    <a:pt x="50" y="45"/>
                  </a:lnTo>
                  <a:close/>
                  <a:moveTo>
                    <a:pt x="45" y="32"/>
                  </a:moveTo>
                  <a:cubicBezTo>
                    <a:pt x="44" y="32"/>
                    <a:pt x="44" y="32"/>
                    <a:pt x="43" y="32"/>
                  </a:cubicBezTo>
                  <a:cubicBezTo>
                    <a:pt x="43" y="32"/>
                    <a:pt x="43" y="32"/>
                    <a:pt x="42" y="32"/>
                  </a:cubicBezTo>
                  <a:cubicBezTo>
                    <a:pt x="41" y="32"/>
                    <a:pt x="41" y="31"/>
                    <a:pt x="41" y="30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27" y="23"/>
                    <a:pt x="22" y="25"/>
                    <a:pt x="20" y="28"/>
                  </a:cubicBezTo>
                  <a:cubicBezTo>
                    <a:pt x="17" y="31"/>
                    <a:pt x="16" y="37"/>
                    <a:pt x="17" y="45"/>
                  </a:cubicBezTo>
                  <a:cubicBezTo>
                    <a:pt x="17" y="45"/>
                    <a:pt x="17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5"/>
                    <a:pt x="9" y="37"/>
                    <a:pt x="9" y="30"/>
                  </a:cubicBezTo>
                  <a:cubicBezTo>
                    <a:pt x="9" y="20"/>
                    <a:pt x="12" y="9"/>
                    <a:pt x="35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2"/>
                    <a:pt x="41" y="1"/>
                    <a:pt x="42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1"/>
                    <a:pt x="45" y="1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9" y="16"/>
                    <a:pt x="59" y="17"/>
                    <a:pt x="58" y="18"/>
                  </a:cubicBezTo>
                  <a:lnTo>
                    <a:pt x="45" y="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6" name="Freeform 144"/>
            <p:cNvSpPr>
              <a:spLocks noEditPoints="1"/>
            </p:cNvSpPr>
            <p:nvPr/>
          </p:nvSpPr>
          <p:spPr bwMode="auto">
            <a:xfrm>
              <a:off x="12585869" y="8697718"/>
              <a:ext cx="333366" cy="289090"/>
            </a:xfrm>
            <a:custGeom>
              <a:avLst/>
              <a:gdLst>
                <a:gd name="T0" fmla="*/ 2147483646 w 59"/>
                <a:gd name="T1" fmla="*/ 2147483646 h 51"/>
                <a:gd name="T2" fmla="*/ 2147483646 w 59"/>
                <a:gd name="T3" fmla="*/ 2147483646 h 51"/>
                <a:gd name="T4" fmla="*/ 2147483646 w 59"/>
                <a:gd name="T5" fmla="*/ 2147483646 h 51"/>
                <a:gd name="T6" fmla="*/ 2147483646 w 59"/>
                <a:gd name="T7" fmla="*/ 2147483646 h 51"/>
                <a:gd name="T8" fmla="*/ 2147483646 w 59"/>
                <a:gd name="T9" fmla="*/ 2147483646 h 51"/>
                <a:gd name="T10" fmla="*/ 2147483646 w 59"/>
                <a:gd name="T11" fmla="*/ 2147483646 h 51"/>
                <a:gd name="T12" fmla="*/ 2147483646 w 59"/>
                <a:gd name="T13" fmla="*/ 2147483646 h 51"/>
                <a:gd name="T14" fmla="*/ 2147483646 w 59"/>
                <a:gd name="T15" fmla="*/ 2147483646 h 51"/>
                <a:gd name="T16" fmla="*/ 2147483646 w 59"/>
                <a:gd name="T17" fmla="*/ 2147483646 h 51"/>
                <a:gd name="T18" fmla="*/ 2147483646 w 59"/>
                <a:gd name="T19" fmla="*/ 2147483646 h 51"/>
                <a:gd name="T20" fmla="*/ 2147483646 w 59"/>
                <a:gd name="T21" fmla="*/ 2147483646 h 51"/>
                <a:gd name="T22" fmla="*/ 2147483646 w 59"/>
                <a:gd name="T23" fmla="*/ 2147483646 h 51"/>
                <a:gd name="T24" fmla="*/ 2147483646 w 59"/>
                <a:gd name="T25" fmla="*/ 2147483646 h 51"/>
                <a:gd name="T26" fmla="*/ 0 w 59"/>
                <a:gd name="T27" fmla="*/ 2147483646 h 51"/>
                <a:gd name="T28" fmla="*/ 2147483646 w 59"/>
                <a:gd name="T29" fmla="*/ 0 h 51"/>
                <a:gd name="T30" fmla="*/ 2147483646 w 59"/>
                <a:gd name="T31" fmla="*/ 0 h 51"/>
                <a:gd name="T32" fmla="*/ 2147483646 w 59"/>
                <a:gd name="T33" fmla="*/ 2147483646 h 51"/>
                <a:gd name="T34" fmla="*/ 2147483646 w 59"/>
                <a:gd name="T35" fmla="*/ 2147483646 h 51"/>
                <a:gd name="T36" fmla="*/ 2147483646 w 59"/>
                <a:gd name="T37" fmla="*/ 2147483646 h 51"/>
                <a:gd name="T38" fmla="*/ 2147483646 w 59"/>
                <a:gd name="T39" fmla="*/ 2147483646 h 51"/>
                <a:gd name="T40" fmla="*/ 2147483646 w 59"/>
                <a:gd name="T41" fmla="*/ 2147483646 h 51"/>
                <a:gd name="T42" fmla="*/ 2147483646 w 59"/>
                <a:gd name="T43" fmla="*/ 2147483646 h 51"/>
                <a:gd name="T44" fmla="*/ 2147483646 w 59"/>
                <a:gd name="T45" fmla="*/ 2147483646 h 51"/>
                <a:gd name="T46" fmla="*/ 2147483646 w 59"/>
                <a:gd name="T47" fmla="*/ 2147483646 h 51"/>
                <a:gd name="T48" fmla="*/ 2147483646 w 59"/>
                <a:gd name="T49" fmla="*/ 2147483646 h 51"/>
                <a:gd name="T50" fmla="*/ 2147483646 w 59"/>
                <a:gd name="T51" fmla="*/ 2147483646 h 51"/>
                <a:gd name="T52" fmla="*/ 2147483646 w 59"/>
                <a:gd name="T53" fmla="*/ 2147483646 h 51"/>
                <a:gd name="T54" fmla="*/ 2147483646 w 59"/>
                <a:gd name="T55" fmla="*/ 2147483646 h 51"/>
                <a:gd name="T56" fmla="*/ 2147483646 w 59"/>
                <a:gd name="T57" fmla="*/ 2147483646 h 51"/>
                <a:gd name="T58" fmla="*/ 2147483646 w 59"/>
                <a:gd name="T59" fmla="*/ 2147483646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51">
                  <a:moveTo>
                    <a:pt x="59" y="26"/>
                  </a:moveTo>
                  <a:cubicBezTo>
                    <a:pt x="59" y="27"/>
                    <a:pt x="58" y="28"/>
                    <a:pt x="57" y="28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3"/>
                    <a:pt x="20" y="34"/>
                    <a:pt x="20" y="35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4" y="37"/>
                    <a:pt x="55" y="38"/>
                    <a:pt x="55" y="39"/>
                  </a:cubicBezTo>
                  <a:cubicBezTo>
                    <a:pt x="55" y="41"/>
                    <a:pt x="54" y="42"/>
                    <a:pt x="52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2"/>
                    <a:pt x="13" y="41"/>
                    <a:pt x="13" y="39"/>
                  </a:cubicBezTo>
                  <a:cubicBezTo>
                    <a:pt x="13" y="38"/>
                    <a:pt x="15" y="35"/>
                    <a:pt x="16" y="3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4" y="3"/>
                    <a:pt x="14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8" y="5"/>
                    <a:pt x="59" y="6"/>
                    <a:pt x="59" y="7"/>
                  </a:cubicBezTo>
                  <a:lnTo>
                    <a:pt x="59" y="26"/>
                  </a:lnTo>
                  <a:close/>
                  <a:moveTo>
                    <a:pt x="18" y="51"/>
                  </a:moveTo>
                  <a:cubicBezTo>
                    <a:pt x="16" y="51"/>
                    <a:pt x="13" y="49"/>
                    <a:pt x="13" y="46"/>
                  </a:cubicBezTo>
                  <a:cubicBezTo>
                    <a:pt x="13" y="44"/>
                    <a:pt x="16" y="42"/>
                    <a:pt x="18" y="42"/>
                  </a:cubicBezTo>
                  <a:cubicBezTo>
                    <a:pt x="21" y="42"/>
                    <a:pt x="23" y="44"/>
                    <a:pt x="23" y="46"/>
                  </a:cubicBezTo>
                  <a:cubicBezTo>
                    <a:pt x="23" y="49"/>
                    <a:pt x="21" y="51"/>
                    <a:pt x="18" y="51"/>
                  </a:cubicBezTo>
                  <a:close/>
                  <a:moveTo>
                    <a:pt x="50" y="51"/>
                  </a:moveTo>
                  <a:cubicBezTo>
                    <a:pt x="47" y="51"/>
                    <a:pt x="45" y="49"/>
                    <a:pt x="45" y="46"/>
                  </a:cubicBezTo>
                  <a:cubicBezTo>
                    <a:pt x="45" y="44"/>
                    <a:pt x="47" y="42"/>
                    <a:pt x="50" y="42"/>
                  </a:cubicBezTo>
                  <a:cubicBezTo>
                    <a:pt x="53" y="42"/>
                    <a:pt x="55" y="44"/>
                    <a:pt x="55" y="46"/>
                  </a:cubicBezTo>
                  <a:cubicBezTo>
                    <a:pt x="55" y="49"/>
                    <a:pt x="53" y="51"/>
                    <a:pt x="50" y="5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7" name="Freeform 145"/>
            <p:cNvSpPr>
              <a:spLocks/>
            </p:cNvSpPr>
            <p:nvPr/>
          </p:nvSpPr>
          <p:spPr bwMode="auto">
            <a:xfrm>
              <a:off x="13398448" y="8676882"/>
              <a:ext cx="359411" cy="309926"/>
            </a:xfrm>
            <a:custGeom>
              <a:avLst/>
              <a:gdLst>
                <a:gd name="T0" fmla="*/ 2147483646 w 64"/>
                <a:gd name="T1" fmla="*/ 2147483646 h 55"/>
                <a:gd name="T2" fmla="*/ 2147483646 w 64"/>
                <a:gd name="T3" fmla="*/ 2147483646 h 55"/>
                <a:gd name="T4" fmla="*/ 2147483646 w 64"/>
                <a:gd name="T5" fmla="*/ 2147483646 h 55"/>
                <a:gd name="T6" fmla="*/ 2147483646 w 64"/>
                <a:gd name="T7" fmla="*/ 2147483646 h 55"/>
                <a:gd name="T8" fmla="*/ 2147483646 w 64"/>
                <a:gd name="T9" fmla="*/ 2147483646 h 55"/>
                <a:gd name="T10" fmla="*/ 2147483646 w 64"/>
                <a:gd name="T11" fmla="*/ 2147483646 h 55"/>
                <a:gd name="T12" fmla="*/ 2147483646 w 64"/>
                <a:gd name="T13" fmla="*/ 2147483646 h 55"/>
                <a:gd name="T14" fmla="*/ 2147483646 w 64"/>
                <a:gd name="T15" fmla="*/ 2147483646 h 55"/>
                <a:gd name="T16" fmla="*/ 2147483646 w 64"/>
                <a:gd name="T17" fmla="*/ 2147483646 h 55"/>
                <a:gd name="T18" fmla="*/ 2147483646 w 64"/>
                <a:gd name="T19" fmla="*/ 2147483646 h 55"/>
                <a:gd name="T20" fmla="*/ 2147483646 w 64"/>
                <a:gd name="T21" fmla="*/ 2147483646 h 55"/>
                <a:gd name="T22" fmla="*/ 2147483646 w 64"/>
                <a:gd name="T23" fmla="*/ 2147483646 h 55"/>
                <a:gd name="T24" fmla="*/ 2147483646 w 64"/>
                <a:gd name="T25" fmla="*/ 2147483646 h 55"/>
                <a:gd name="T26" fmla="*/ 2147483646 w 64"/>
                <a:gd name="T27" fmla="*/ 2147483646 h 55"/>
                <a:gd name="T28" fmla="*/ 2147483646 w 64"/>
                <a:gd name="T29" fmla="*/ 2147483646 h 55"/>
                <a:gd name="T30" fmla="*/ 2147483646 w 64"/>
                <a:gd name="T31" fmla="*/ 2147483646 h 55"/>
                <a:gd name="T32" fmla="*/ 2147483646 w 64"/>
                <a:gd name="T33" fmla="*/ 2147483646 h 55"/>
                <a:gd name="T34" fmla="*/ 2147483646 w 64"/>
                <a:gd name="T35" fmla="*/ 2147483646 h 55"/>
                <a:gd name="T36" fmla="*/ 2147483646 w 64"/>
                <a:gd name="T37" fmla="*/ 2147483646 h 55"/>
                <a:gd name="T38" fmla="*/ 2147483646 w 64"/>
                <a:gd name="T39" fmla="*/ 2147483646 h 55"/>
                <a:gd name="T40" fmla="*/ 2147483646 w 64"/>
                <a:gd name="T41" fmla="*/ 2147483646 h 55"/>
                <a:gd name="T42" fmla="*/ 2147483646 w 64"/>
                <a:gd name="T43" fmla="*/ 2147483646 h 55"/>
                <a:gd name="T44" fmla="*/ 2147483646 w 64"/>
                <a:gd name="T45" fmla="*/ 2147483646 h 55"/>
                <a:gd name="T46" fmla="*/ 2147483646 w 64"/>
                <a:gd name="T47" fmla="*/ 2147483646 h 55"/>
                <a:gd name="T48" fmla="*/ 2147483646 w 64"/>
                <a:gd name="T49" fmla="*/ 2147483646 h 55"/>
                <a:gd name="T50" fmla="*/ 2147483646 w 64"/>
                <a:gd name="T51" fmla="*/ 2147483646 h 55"/>
                <a:gd name="T52" fmla="*/ 2147483646 w 64"/>
                <a:gd name="T53" fmla="*/ 2147483646 h 55"/>
                <a:gd name="T54" fmla="*/ 0 w 64"/>
                <a:gd name="T55" fmla="*/ 2147483646 h 55"/>
                <a:gd name="T56" fmla="*/ 0 w 64"/>
                <a:gd name="T57" fmla="*/ 2147483646 h 55"/>
                <a:gd name="T58" fmla="*/ 2147483646 w 64"/>
                <a:gd name="T59" fmla="*/ 2147483646 h 55"/>
                <a:gd name="T60" fmla="*/ 2147483646 w 64"/>
                <a:gd name="T61" fmla="*/ 2147483646 h 55"/>
                <a:gd name="T62" fmla="*/ 2147483646 w 64"/>
                <a:gd name="T63" fmla="*/ 2147483646 h 55"/>
                <a:gd name="T64" fmla="*/ 2147483646 w 64"/>
                <a:gd name="T65" fmla="*/ 2147483646 h 55"/>
                <a:gd name="T66" fmla="*/ 2147483646 w 64"/>
                <a:gd name="T67" fmla="*/ 2147483646 h 55"/>
                <a:gd name="T68" fmla="*/ 2147483646 w 64"/>
                <a:gd name="T69" fmla="*/ 2147483646 h 55"/>
                <a:gd name="T70" fmla="*/ 2147483646 w 64"/>
                <a:gd name="T71" fmla="*/ 2147483646 h 55"/>
                <a:gd name="T72" fmla="*/ 2147483646 w 64"/>
                <a:gd name="T73" fmla="*/ 2147483646 h 55"/>
                <a:gd name="T74" fmla="*/ 2147483646 w 64"/>
                <a:gd name="T75" fmla="*/ 2147483646 h 55"/>
                <a:gd name="T76" fmla="*/ 2147483646 w 64"/>
                <a:gd name="T77" fmla="*/ 0 h 55"/>
                <a:gd name="T78" fmla="*/ 2147483646 w 64"/>
                <a:gd name="T79" fmla="*/ 0 h 55"/>
                <a:gd name="T80" fmla="*/ 2147483646 w 64"/>
                <a:gd name="T81" fmla="*/ 2147483646 h 55"/>
                <a:gd name="T82" fmla="*/ 2147483646 w 64"/>
                <a:gd name="T83" fmla="*/ 2147483646 h 55"/>
                <a:gd name="T84" fmla="*/ 2147483646 w 64"/>
                <a:gd name="T85" fmla="*/ 2147483646 h 55"/>
                <a:gd name="T86" fmla="*/ 2147483646 w 64"/>
                <a:gd name="T87" fmla="*/ 2147483646 h 55"/>
                <a:gd name="T88" fmla="*/ 2147483646 w 64"/>
                <a:gd name="T89" fmla="*/ 2147483646 h 55"/>
                <a:gd name="T90" fmla="*/ 2147483646 w 64"/>
                <a:gd name="T91" fmla="*/ 2147483646 h 55"/>
                <a:gd name="T92" fmla="*/ 2147483646 w 64"/>
                <a:gd name="T93" fmla="*/ 2147483646 h 55"/>
                <a:gd name="T94" fmla="*/ 2147483646 w 64"/>
                <a:gd name="T95" fmla="*/ 2147483646 h 55"/>
                <a:gd name="T96" fmla="*/ 2147483646 w 64"/>
                <a:gd name="T97" fmla="*/ 2147483646 h 55"/>
                <a:gd name="T98" fmla="*/ 2147483646 w 64"/>
                <a:gd name="T99" fmla="*/ 2147483646 h 55"/>
                <a:gd name="T100" fmla="*/ 2147483646 w 64"/>
                <a:gd name="T101" fmla="*/ 2147483646 h 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4" h="55">
                  <a:moveTo>
                    <a:pt x="64" y="51"/>
                  </a:moveTo>
                  <a:cubicBezTo>
                    <a:pt x="64" y="53"/>
                    <a:pt x="62" y="55"/>
                    <a:pt x="60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7" y="55"/>
                    <a:pt x="45" y="53"/>
                    <a:pt x="45" y="51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38"/>
                    <a:pt x="47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36"/>
                    <a:pt x="41" y="38"/>
                    <a:pt x="41" y="40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3"/>
                    <a:pt x="39" y="55"/>
                    <a:pt x="37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4" y="55"/>
                    <a:pt x="23" y="53"/>
                    <a:pt x="23" y="5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8"/>
                    <a:pt x="24" y="36"/>
                    <a:pt x="26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8"/>
                    <a:pt x="18" y="4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3"/>
                    <a:pt x="17" y="55"/>
                    <a:pt x="15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5"/>
                    <a:pt x="0" y="53"/>
                    <a:pt x="0" y="5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3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7"/>
                    <a:pt x="9" y="25"/>
                    <a:pt x="11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8"/>
                    <a:pt x="23" y="17"/>
                    <a:pt x="23" y="1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1" y="1"/>
                    <a:pt x="41" y="3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5" y="25"/>
                    <a:pt x="57" y="27"/>
                    <a:pt x="57" y="30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2" y="36"/>
                    <a:pt x="64" y="38"/>
                    <a:pt x="64" y="40"/>
                  </a:cubicBezTo>
                  <a:lnTo>
                    <a:pt x="64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8" name="Freeform 146"/>
            <p:cNvSpPr>
              <a:spLocks noEditPoints="1"/>
            </p:cNvSpPr>
            <p:nvPr/>
          </p:nvSpPr>
          <p:spPr bwMode="auto">
            <a:xfrm>
              <a:off x="14211027" y="8648233"/>
              <a:ext cx="359411" cy="393267"/>
            </a:xfrm>
            <a:custGeom>
              <a:avLst/>
              <a:gdLst>
                <a:gd name="T0" fmla="*/ 2147483646 w 64"/>
                <a:gd name="T1" fmla="*/ 2147483646 h 70"/>
                <a:gd name="T2" fmla="*/ 2147483646 w 64"/>
                <a:gd name="T3" fmla="*/ 2147483646 h 70"/>
                <a:gd name="T4" fmla="*/ 2147483646 w 64"/>
                <a:gd name="T5" fmla="*/ 2147483646 h 70"/>
                <a:gd name="T6" fmla="*/ 2147483646 w 64"/>
                <a:gd name="T7" fmla="*/ 2147483646 h 70"/>
                <a:gd name="T8" fmla="*/ 2147483646 w 64"/>
                <a:gd name="T9" fmla="*/ 2147483646 h 70"/>
                <a:gd name="T10" fmla="*/ 2147483646 w 64"/>
                <a:gd name="T11" fmla="*/ 2147483646 h 70"/>
                <a:gd name="T12" fmla="*/ 2147483646 w 64"/>
                <a:gd name="T13" fmla="*/ 2147483646 h 70"/>
                <a:gd name="T14" fmla="*/ 2147483646 w 64"/>
                <a:gd name="T15" fmla="*/ 2147483646 h 70"/>
                <a:gd name="T16" fmla="*/ 2147483646 w 64"/>
                <a:gd name="T17" fmla="*/ 2147483646 h 70"/>
                <a:gd name="T18" fmla="*/ 2147483646 w 64"/>
                <a:gd name="T19" fmla="*/ 2147483646 h 70"/>
                <a:gd name="T20" fmla="*/ 2147483646 w 64"/>
                <a:gd name="T21" fmla="*/ 0 h 70"/>
                <a:gd name="T22" fmla="*/ 2147483646 w 64"/>
                <a:gd name="T23" fmla="*/ 0 h 70"/>
                <a:gd name="T24" fmla="*/ 2147483646 w 64"/>
                <a:gd name="T25" fmla="*/ 2147483646 h 70"/>
                <a:gd name="T26" fmla="*/ 2147483646 w 64"/>
                <a:gd name="T27" fmla="*/ 2147483646 h 70"/>
                <a:gd name="T28" fmla="*/ 2147483646 w 64"/>
                <a:gd name="T29" fmla="*/ 2147483646 h 70"/>
                <a:gd name="T30" fmla="*/ 2147483646 w 64"/>
                <a:gd name="T31" fmla="*/ 2147483646 h 70"/>
                <a:gd name="T32" fmla="*/ 2147483646 w 64"/>
                <a:gd name="T33" fmla="*/ 2147483646 h 70"/>
                <a:gd name="T34" fmla="*/ 2147483646 w 64"/>
                <a:gd name="T35" fmla="*/ 2147483646 h 70"/>
                <a:gd name="T36" fmla="*/ 2147483646 w 64"/>
                <a:gd name="T37" fmla="*/ 2147483646 h 70"/>
                <a:gd name="T38" fmla="*/ 2147483646 w 64"/>
                <a:gd name="T39" fmla="*/ 2147483646 h 70"/>
                <a:gd name="T40" fmla="*/ 2147483646 w 64"/>
                <a:gd name="T41" fmla="*/ 2147483646 h 70"/>
                <a:gd name="T42" fmla="*/ 2147483646 w 64"/>
                <a:gd name="T43" fmla="*/ 2147483646 h 70"/>
                <a:gd name="T44" fmla="*/ 2147483646 w 64"/>
                <a:gd name="T45" fmla="*/ 2147483646 h 70"/>
                <a:gd name="T46" fmla="*/ 2147483646 w 64"/>
                <a:gd name="T47" fmla="*/ 2147483646 h 70"/>
                <a:gd name="T48" fmla="*/ 2147483646 w 64"/>
                <a:gd name="T49" fmla="*/ 2147483646 h 70"/>
                <a:gd name="T50" fmla="*/ 2147483646 w 64"/>
                <a:gd name="T51" fmla="*/ 2147483646 h 70"/>
                <a:gd name="T52" fmla="*/ 2147483646 w 64"/>
                <a:gd name="T53" fmla="*/ 2147483646 h 70"/>
                <a:gd name="T54" fmla="*/ 2147483646 w 64"/>
                <a:gd name="T55" fmla="*/ 2147483646 h 70"/>
                <a:gd name="T56" fmla="*/ 2147483646 w 64"/>
                <a:gd name="T57" fmla="*/ 2147483646 h 70"/>
                <a:gd name="T58" fmla="*/ 2147483646 w 64"/>
                <a:gd name="T59" fmla="*/ 2147483646 h 70"/>
                <a:gd name="T60" fmla="*/ 2147483646 w 64"/>
                <a:gd name="T61" fmla="*/ 2147483646 h 70"/>
                <a:gd name="T62" fmla="*/ 2147483646 w 64"/>
                <a:gd name="T63" fmla="*/ 2147483646 h 70"/>
                <a:gd name="T64" fmla="*/ 2147483646 w 64"/>
                <a:gd name="T65" fmla="*/ 2147483646 h 70"/>
                <a:gd name="T66" fmla="*/ 2147483646 w 64"/>
                <a:gd name="T67" fmla="*/ 2147483646 h 70"/>
                <a:gd name="T68" fmla="*/ 2147483646 w 64"/>
                <a:gd name="T69" fmla="*/ 2147483646 h 70"/>
                <a:gd name="T70" fmla="*/ 2147483646 w 64"/>
                <a:gd name="T71" fmla="*/ 2147483646 h 70"/>
                <a:gd name="T72" fmla="*/ 2147483646 w 64"/>
                <a:gd name="T73" fmla="*/ 2147483646 h 70"/>
                <a:gd name="T74" fmla="*/ 2147483646 w 64"/>
                <a:gd name="T75" fmla="*/ 2147483646 h 70"/>
                <a:gd name="T76" fmla="*/ 2147483646 w 64"/>
                <a:gd name="T77" fmla="*/ 2147483646 h 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4" h="70">
                  <a:moveTo>
                    <a:pt x="49" y="42"/>
                  </a:moveTo>
                  <a:cubicBezTo>
                    <a:pt x="56" y="66"/>
                    <a:pt x="32" y="70"/>
                    <a:pt x="33" y="58"/>
                  </a:cubicBezTo>
                  <a:cubicBezTo>
                    <a:pt x="33" y="58"/>
                    <a:pt x="33" y="51"/>
                    <a:pt x="33" y="46"/>
                  </a:cubicBezTo>
                  <a:cubicBezTo>
                    <a:pt x="32" y="46"/>
                    <a:pt x="32" y="46"/>
                    <a:pt x="31" y="45"/>
                  </a:cubicBezTo>
                  <a:cubicBezTo>
                    <a:pt x="31" y="51"/>
                    <a:pt x="31" y="58"/>
                    <a:pt x="31" y="58"/>
                  </a:cubicBezTo>
                  <a:cubicBezTo>
                    <a:pt x="31" y="70"/>
                    <a:pt x="7" y="66"/>
                    <a:pt x="14" y="42"/>
                  </a:cubicBezTo>
                  <a:cubicBezTo>
                    <a:pt x="7" y="39"/>
                    <a:pt x="3" y="36"/>
                    <a:pt x="1" y="33"/>
                  </a:cubicBezTo>
                  <a:cubicBezTo>
                    <a:pt x="0" y="31"/>
                    <a:pt x="1" y="29"/>
                    <a:pt x="3" y="31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3"/>
                    <a:pt x="6" y="0"/>
                    <a:pt x="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7" y="0"/>
                    <a:pt x="60" y="3"/>
                    <a:pt x="60" y="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1" y="31"/>
                  </a:cubicBezTo>
                  <a:cubicBezTo>
                    <a:pt x="63" y="29"/>
                    <a:pt x="64" y="31"/>
                    <a:pt x="63" y="33"/>
                  </a:cubicBezTo>
                  <a:cubicBezTo>
                    <a:pt x="60" y="36"/>
                    <a:pt x="56" y="39"/>
                    <a:pt x="49" y="42"/>
                  </a:cubicBezTo>
                  <a:close/>
                  <a:moveTo>
                    <a:pt x="57" y="9"/>
                  </a:moveTo>
                  <a:cubicBezTo>
                    <a:pt x="57" y="5"/>
                    <a:pt x="56" y="4"/>
                    <a:pt x="5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4"/>
                    <a:pt x="7" y="5"/>
                    <a:pt x="7" y="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5" y="38"/>
                    <a:pt x="23" y="37"/>
                    <a:pt x="27" y="37"/>
                  </a:cubicBezTo>
                  <a:cubicBezTo>
                    <a:pt x="28" y="37"/>
                    <a:pt x="29" y="37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9"/>
                    <a:pt x="32" y="39"/>
                    <a:pt x="33" y="40"/>
                  </a:cubicBezTo>
                  <a:cubicBezTo>
                    <a:pt x="33" y="38"/>
                    <a:pt x="34" y="37"/>
                    <a:pt x="37" y="37"/>
                  </a:cubicBezTo>
                  <a:cubicBezTo>
                    <a:pt x="41" y="37"/>
                    <a:pt x="48" y="38"/>
                    <a:pt x="57" y="33"/>
                  </a:cubicBezTo>
                  <a:lnTo>
                    <a:pt x="57" y="9"/>
                  </a:lnTo>
                  <a:close/>
                  <a:moveTo>
                    <a:pt x="23" y="34"/>
                  </a:moveTo>
                  <a:cubicBezTo>
                    <a:pt x="19" y="34"/>
                    <a:pt x="16" y="31"/>
                    <a:pt x="16" y="27"/>
                  </a:cubicBezTo>
                  <a:cubicBezTo>
                    <a:pt x="16" y="23"/>
                    <a:pt x="19" y="20"/>
                    <a:pt x="23" y="20"/>
                  </a:cubicBezTo>
                  <a:cubicBezTo>
                    <a:pt x="27" y="20"/>
                    <a:pt x="31" y="23"/>
                    <a:pt x="31" y="27"/>
                  </a:cubicBezTo>
                  <a:cubicBezTo>
                    <a:pt x="31" y="31"/>
                    <a:pt x="27" y="34"/>
                    <a:pt x="23" y="34"/>
                  </a:cubicBezTo>
                  <a:close/>
                  <a:moveTo>
                    <a:pt x="41" y="34"/>
                  </a:moveTo>
                  <a:cubicBezTo>
                    <a:pt x="37" y="34"/>
                    <a:pt x="33" y="31"/>
                    <a:pt x="33" y="27"/>
                  </a:cubicBezTo>
                  <a:cubicBezTo>
                    <a:pt x="33" y="23"/>
                    <a:pt x="37" y="20"/>
                    <a:pt x="41" y="20"/>
                  </a:cubicBezTo>
                  <a:cubicBezTo>
                    <a:pt x="45" y="20"/>
                    <a:pt x="49" y="23"/>
                    <a:pt x="49" y="27"/>
                  </a:cubicBezTo>
                  <a:cubicBezTo>
                    <a:pt x="49" y="31"/>
                    <a:pt x="45" y="34"/>
                    <a:pt x="41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29" name="Freeform 147"/>
            <p:cNvSpPr>
              <a:spLocks noEditPoints="1"/>
            </p:cNvSpPr>
            <p:nvPr/>
          </p:nvSpPr>
          <p:spPr bwMode="auto">
            <a:xfrm>
              <a:off x="15028815" y="8648233"/>
              <a:ext cx="325552" cy="359411"/>
            </a:xfrm>
            <a:custGeom>
              <a:avLst/>
              <a:gdLst>
                <a:gd name="T0" fmla="*/ 2147483646 w 58"/>
                <a:gd name="T1" fmla="*/ 2147483646 h 64"/>
                <a:gd name="T2" fmla="*/ 2147483646 w 58"/>
                <a:gd name="T3" fmla="*/ 2147483646 h 64"/>
                <a:gd name="T4" fmla="*/ 0 w 58"/>
                <a:gd name="T5" fmla="*/ 2147483646 h 64"/>
                <a:gd name="T6" fmla="*/ 2147483646 w 58"/>
                <a:gd name="T7" fmla="*/ 2147483646 h 64"/>
                <a:gd name="T8" fmla="*/ 2147483646 w 58"/>
                <a:gd name="T9" fmla="*/ 0 h 64"/>
                <a:gd name="T10" fmla="*/ 2147483646 w 58"/>
                <a:gd name="T11" fmla="*/ 2147483646 h 64"/>
                <a:gd name="T12" fmla="*/ 2147483646 w 58"/>
                <a:gd name="T13" fmla="*/ 2147483646 h 64"/>
                <a:gd name="T14" fmla="*/ 2147483646 w 58"/>
                <a:gd name="T15" fmla="*/ 2147483646 h 64"/>
                <a:gd name="T16" fmla="*/ 2147483646 w 58"/>
                <a:gd name="T17" fmla="*/ 2147483646 h 64"/>
                <a:gd name="T18" fmla="*/ 2147483646 w 58"/>
                <a:gd name="T19" fmla="*/ 2147483646 h 64"/>
                <a:gd name="T20" fmla="*/ 2147483646 w 58"/>
                <a:gd name="T21" fmla="*/ 2147483646 h 64"/>
                <a:gd name="T22" fmla="*/ 2147483646 w 58"/>
                <a:gd name="T23" fmla="*/ 2147483646 h 64"/>
                <a:gd name="T24" fmla="*/ 2147483646 w 58"/>
                <a:gd name="T25" fmla="*/ 2147483646 h 64"/>
                <a:gd name="T26" fmla="*/ 2147483646 w 58"/>
                <a:gd name="T27" fmla="*/ 2147483646 h 64"/>
                <a:gd name="T28" fmla="*/ 2147483646 w 58"/>
                <a:gd name="T29" fmla="*/ 0 h 64"/>
                <a:gd name="T30" fmla="*/ 2147483646 w 58"/>
                <a:gd name="T31" fmla="*/ 2147483646 h 64"/>
                <a:gd name="T32" fmla="*/ 2147483646 w 58"/>
                <a:gd name="T33" fmla="*/ 2147483646 h 64"/>
                <a:gd name="T34" fmla="*/ 2147483646 w 58"/>
                <a:gd name="T35" fmla="*/ 2147483646 h 64"/>
                <a:gd name="T36" fmla="*/ 2147483646 w 58"/>
                <a:gd name="T37" fmla="*/ 2147483646 h 64"/>
                <a:gd name="T38" fmla="*/ 2147483646 w 58"/>
                <a:gd name="T39" fmla="*/ 2147483646 h 64"/>
                <a:gd name="T40" fmla="*/ 2147483646 w 58"/>
                <a:gd name="T41" fmla="*/ 2147483646 h 64"/>
                <a:gd name="T42" fmla="*/ 2147483646 w 58"/>
                <a:gd name="T43" fmla="*/ 2147483646 h 64"/>
                <a:gd name="T44" fmla="*/ 2147483646 w 58"/>
                <a:gd name="T45" fmla="*/ 2147483646 h 64"/>
                <a:gd name="T46" fmla="*/ 2147483646 w 58"/>
                <a:gd name="T47" fmla="*/ 2147483646 h 64"/>
                <a:gd name="T48" fmla="*/ 2147483646 w 58"/>
                <a:gd name="T49" fmla="*/ 2147483646 h 64"/>
                <a:gd name="T50" fmla="*/ 2147483646 w 58"/>
                <a:gd name="T51" fmla="*/ 2147483646 h 64"/>
                <a:gd name="T52" fmla="*/ 2147483646 w 58"/>
                <a:gd name="T53" fmla="*/ 2147483646 h 64"/>
                <a:gd name="T54" fmla="*/ 2147483646 w 58"/>
                <a:gd name="T55" fmla="*/ 2147483646 h 64"/>
                <a:gd name="T56" fmla="*/ 2147483646 w 58"/>
                <a:gd name="T57" fmla="*/ 2147483646 h 64"/>
                <a:gd name="T58" fmla="*/ 2147483646 w 58"/>
                <a:gd name="T59" fmla="*/ 2147483646 h 64"/>
                <a:gd name="T60" fmla="*/ 2147483646 w 58"/>
                <a:gd name="T61" fmla="*/ 2147483646 h 64"/>
                <a:gd name="T62" fmla="*/ 2147483646 w 58"/>
                <a:gd name="T63" fmla="*/ 2147483646 h 64"/>
                <a:gd name="T64" fmla="*/ 2147483646 w 58"/>
                <a:gd name="T65" fmla="*/ 2147483646 h 6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" h="64">
                  <a:moveTo>
                    <a:pt x="25" y="53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3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2"/>
                    <a:pt x="0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5" y="51"/>
                    <a:pt x="25" y="52"/>
                  </a:cubicBezTo>
                  <a:cubicBezTo>
                    <a:pt x="25" y="52"/>
                    <a:pt x="25" y="52"/>
                    <a:pt x="25" y="53"/>
                  </a:cubicBezTo>
                  <a:close/>
                  <a:moveTo>
                    <a:pt x="5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4"/>
                    <a:pt x="58" y="24"/>
                    <a:pt x="58" y="24"/>
                  </a:cubicBezTo>
                  <a:lnTo>
                    <a:pt x="58" y="28"/>
                  </a:lnTo>
                  <a:close/>
                  <a:moveTo>
                    <a:pt x="55" y="64"/>
                  </a:moveTo>
                  <a:cubicBezTo>
                    <a:pt x="34" y="64"/>
                    <a:pt x="34" y="64"/>
                    <a:pt x="34" y="64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9"/>
                    <a:pt x="41" y="60"/>
                    <a:pt x="41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1" y="60"/>
                    <a:pt x="42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5" y="56"/>
                    <a:pt x="55" y="56"/>
                    <a:pt x="55" y="56"/>
                  </a:cubicBezTo>
                  <a:lnTo>
                    <a:pt x="55" y="64"/>
                  </a:lnTo>
                  <a:close/>
                  <a:moveTo>
                    <a:pt x="48" y="15"/>
                  </a:moveTo>
                  <a:cubicBezTo>
                    <a:pt x="45" y="7"/>
                    <a:pt x="45" y="7"/>
                    <a:pt x="45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4" y="6"/>
                    <a:pt x="44" y="7"/>
                  </a:cubicBezTo>
                  <a:cubicBezTo>
                    <a:pt x="41" y="15"/>
                    <a:pt x="41" y="15"/>
                    <a:pt x="41" y="15"/>
                  </a:cubicBezTo>
                  <a:lnTo>
                    <a:pt x="48" y="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0" name="Freeform 148"/>
            <p:cNvSpPr>
              <a:spLocks/>
            </p:cNvSpPr>
            <p:nvPr/>
          </p:nvSpPr>
          <p:spPr bwMode="auto">
            <a:xfrm>
              <a:off x="15833580" y="8687300"/>
              <a:ext cx="203145" cy="117198"/>
            </a:xfrm>
            <a:custGeom>
              <a:avLst/>
              <a:gdLst>
                <a:gd name="T0" fmla="*/ 2147483646 w 36"/>
                <a:gd name="T1" fmla="*/ 2147483646 h 21"/>
                <a:gd name="T2" fmla="*/ 2147483646 w 36"/>
                <a:gd name="T3" fmla="*/ 2147483646 h 21"/>
                <a:gd name="T4" fmla="*/ 0 w 36"/>
                <a:gd name="T5" fmla="*/ 2147483646 h 21"/>
                <a:gd name="T6" fmla="*/ 0 w 36"/>
                <a:gd name="T7" fmla="*/ 2147483646 h 21"/>
                <a:gd name="T8" fmla="*/ 2147483646 w 36"/>
                <a:gd name="T9" fmla="*/ 2147483646 h 21"/>
                <a:gd name="T10" fmla="*/ 2147483646 w 36"/>
                <a:gd name="T11" fmla="*/ 0 h 21"/>
                <a:gd name="T12" fmla="*/ 2147483646 w 36"/>
                <a:gd name="T13" fmla="*/ 2147483646 h 21"/>
                <a:gd name="T14" fmla="*/ 2147483646 w 36"/>
                <a:gd name="T15" fmla="*/ 2147483646 h 21"/>
                <a:gd name="T16" fmla="*/ 2147483646 w 36"/>
                <a:gd name="T17" fmla="*/ 2147483646 h 21"/>
                <a:gd name="T18" fmla="*/ 2147483646 w 36"/>
                <a:gd name="T19" fmla="*/ 2147483646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1">
                  <a:moveTo>
                    <a:pt x="34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8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8"/>
                    <a:pt x="36" y="18"/>
                  </a:cubicBezTo>
                  <a:cubicBezTo>
                    <a:pt x="36" y="20"/>
                    <a:pt x="35" y="21"/>
                    <a:pt x="34" y="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1" name="Freeform 149"/>
            <p:cNvSpPr>
              <a:spLocks noEditPoints="1"/>
            </p:cNvSpPr>
            <p:nvPr/>
          </p:nvSpPr>
          <p:spPr bwMode="auto">
            <a:xfrm>
              <a:off x="16651368" y="8648233"/>
              <a:ext cx="291696" cy="359411"/>
            </a:xfrm>
            <a:custGeom>
              <a:avLst/>
              <a:gdLst>
                <a:gd name="T0" fmla="*/ 2147483646 w 52"/>
                <a:gd name="T1" fmla="*/ 2147483646 h 64"/>
                <a:gd name="T2" fmla="*/ 2147483646 w 52"/>
                <a:gd name="T3" fmla="*/ 2147483646 h 64"/>
                <a:gd name="T4" fmla="*/ 2147483646 w 52"/>
                <a:gd name="T5" fmla="*/ 2147483646 h 64"/>
                <a:gd name="T6" fmla="*/ 2147483646 w 52"/>
                <a:gd name="T7" fmla="*/ 2147483646 h 64"/>
                <a:gd name="T8" fmla="*/ 0 w 52"/>
                <a:gd name="T9" fmla="*/ 2147483646 h 64"/>
                <a:gd name="T10" fmla="*/ 0 w 52"/>
                <a:gd name="T11" fmla="*/ 2147483646 h 64"/>
                <a:gd name="T12" fmla="*/ 2147483646 w 52"/>
                <a:gd name="T13" fmla="*/ 2147483646 h 64"/>
                <a:gd name="T14" fmla="*/ 2147483646 w 52"/>
                <a:gd name="T15" fmla="*/ 2147483646 h 64"/>
                <a:gd name="T16" fmla="*/ 2147483646 w 52"/>
                <a:gd name="T17" fmla="*/ 2147483646 h 64"/>
                <a:gd name="T18" fmla="*/ 2147483646 w 52"/>
                <a:gd name="T19" fmla="*/ 0 h 64"/>
                <a:gd name="T20" fmla="*/ 2147483646 w 52"/>
                <a:gd name="T21" fmla="*/ 0 h 64"/>
                <a:gd name="T22" fmla="*/ 2147483646 w 52"/>
                <a:gd name="T23" fmla="*/ 2147483646 h 64"/>
                <a:gd name="T24" fmla="*/ 2147483646 w 52"/>
                <a:gd name="T25" fmla="*/ 2147483646 h 64"/>
                <a:gd name="T26" fmla="*/ 2147483646 w 52"/>
                <a:gd name="T27" fmla="*/ 2147483646 h 64"/>
                <a:gd name="T28" fmla="*/ 2147483646 w 52"/>
                <a:gd name="T29" fmla="*/ 2147483646 h 64"/>
                <a:gd name="T30" fmla="*/ 2147483646 w 52"/>
                <a:gd name="T31" fmla="*/ 2147483646 h 64"/>
                <a:gd name="T32" fmla="*/ 2147483646 w 52"/>
                <a:gd name="T33" fmla="*/ 2147483646 h 64"/>
                <a:gd name="T34" fmla="*/ 2147483646 w 52"/>
                <a:gd name="T35" fmla="*/ 2147483646 h 64"/>
                <a:gd name="T36" fmla="*/ 2147483646 w 52"/>
                <a:gd name="T37" fmla="*/ 2147483646 h 64"/>
                <a:gd name="T38" fmla="*/ 2147483646 w 52"/>
                <a:gd name="T39" fmla="*/ 2147483646 h 64"/>
                <a:gd name="T40" fmla="*/ 2147483646 w 52"/>
                <a:gd name="T41" fmla="*/ 2147483646 h 64"/>
                <a:gd name="T42" fmla="*/ 2147483646 w 52"/>
                <a:gd name="T43" fmla="*/ 2147483646 h 64"/>
                <a:gd name="T44" fmla="*/ 2147483646 w 52"/>
                <a:gd name="T45" fmla="*/ 2147483646 h 64"/>
                <a:gd name="T46" fmla="*/ 2147483646 w 52"/>
                <a:gd name="T47" fmla="*/ 2147483646 h 64"/>
                <a:gd name="T48" fmla="*/ 2147483646 w 52"/>
                <a:gd name="T49" fmla="*/ 2147483646 h 64"/>
                <a:gd name="T50" fmla="*/ 2147483646 w 52"/>
                <a:gd name="T51" fmla="*/ 2147483646 h 64"/>
                <a:gd name="T52" fmla="*/ 2147483646 w 52"/>
                <a:gd name="T53" fmla="*/ 0 h 64"/>
                <a:gd name="T54" fmla="*/ 2147483646 w 52"/>
                <a:gd name="T55" fmla="*/ 2147483646 h 64"/>
                <a:gd name="T56" fmla="*/ 2147483646 w 52"/>
                <a:gd name="T57" fmla="*/ 2147483646 h 64"/>
                <a:gd name="T58" fmla="*/ 2147483646 w 52"/>
                <a:gd name="T59" fmla="*/ 2147483646 h 64"/>
                <a:gd name="T60" fmla="*/ 2147483646 w 52"/>
                <a:gd name="T61" fmla="*/ 2147483646 h 64"/>
                <a:gd name="T62" fmla="*/ 2147483646 w 52"/>
                <a:gd name="T63" fmla="*/ 2147483646 h 64"/>
                <a:gd name="T64" fmla="*/ 2147483646 w 52"/>
                <a:gd name="T65" fmla="*/ 2147483646 h 64"/>
                <a:gd name="T66" fmla="*/ 2147483646 w 52"/>
                <a:gd name="T67" fmla="*/ 2147483646 h 64"/>
                <a:gd name="T68" fmla="*/ 2147483646 w 52"/>
                <a:gd name="T69" fmla="*/ 2147483646 h 64"/>
                <a:gd name="T70" fmla="*/ 2147483646 w 52"/>
                <a:gd name="T71" fmla="*/ 2147483646 h 64"/>
                <a:gd name="T72" fmla="*/ 2147483646 w 52"/>
                <a:gd name="T73" fmla="*/ 2147483646 h 64"/>
                <a:gd name="T74" fmla="*/ 2147483646 w 52"/>
                <a:gd name="T75" fmla="*/ 2147483646 h 64"/>
                <a:gd name="T76" fmla="*/ 2147483646 w 52"/>
                <a:gd name="T77" fmla="*/ 2147483646 h 64"/>
                <a:gd name="T78" fmla="*/ 2147483646 w 52"/>
                <a:gd name="T79" fmla="*/ 2147483646 h 64"/>
                <a:gd name="T80" fmla="*/ 2147483646 w 52"/>
                <a:gd name="T81" fmla="*/ 2147483646 h 64"/>
                <a:gd name="T82" fmla="*/ 2147483646 w 52"/>
                <a:gd name="T83" fmla="*/ 2147483646 h 64"/>
                <a:gd name="T84" fmla="*/ 2147483646 w 52"/>
                <a:gd name="T85" fmla="*/ 2147483646 h 64"/>
                <a:gd name="T86" fmla="*/ 2147483646 w 52"/>
                <a:gd name="T87" fmla="*/ 2147483646 h 64"/>
                <a:gd name="T88" fmla="*/ 2147483646 w 52"/>
                <a:gd name="T89" fmla="*/ 2147483646 h 64"/>
                <a:gd name="T90" fmla="*/ 2147483646 w 52"/>
                <a:gd name="T91" fmla="*/ 2147483646 h 64"/>
                <a:gd name="T92" fmla="*/ 2147483646 w 52"/>
                <a:gd name="T93" fmla="*/ 2147483646 h 64"/>
                <a:gd name="T94" fmla="*/ 2147483646 w 52"/>
                <a:gd name="T95" fmla="*/ 2147483646 h 64"/>
                <a:gd name="T96" fmla="*/ 2147483646 w 52"/>
                <a:gd name="T97" fmla="*/ 2147483646 h 64"/>
                <a:gd name="T98" fmla="*/ 2147483646 w 52"/>
                <a:gd name="T99" fmla="*/ 2147483646 h 64"/>
                <a:gd name="T100" fmla="*/ 2147483646 w 52"/>
                <a:gd name="T101" fmla="*/ 2147483646 h 6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2" h="64">
                  <a:moveTo>
                    <a:pt x="25" y="53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3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2"/>
                    <a:pt x="0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5" y="51"/>
                    <a:pt x="25" y="52"/>
                  </a:cubicBezTo>
                  <a:cubicBezTo>
                    <a:pt x="25" y="52"/>
                    <a:pt x="25" y="52"/>
                    <a:pt x="25" y="53"/>
                  </a:cubicBezTo>
                  <a:close/>
                  <a:moveTo>
                    <a:pt x="39" y="28"/>
                  </a:moveTo>
                  <a:cubicBezTo>
                    <a:pt x="38" y="28"/>
                    <a:pt x="36" y="28"/>
                    <a:pt x="36" y="27"/>
                  </a:cubicBezTo>
                  <a:cubicBezTo>
                    <a:pt x="35" y="27"/>
                    <a:pt x="34" y="27"/>
                    <a:pt x="34" y="27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3"/>
                    <a:pt x="37" y="23"/>
                  </a:cubicBezTo>
                  <a:cubicBezTo>
                    <a:pt x="37" y="23"/>
                    <a:pt x="38" y="23"/>
                    <a:pt x="39" y="23"/>
                  </a:cubicBezTo>
                  <a:cubicBezTo>
                    <a:pt x="43" y="23"/>
                    <a:pt x="46" y="20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7"/>
                    <a:pt x="43" y="18"/>
                    <a:pt x="41" y="18"/>
                  </a:cubicBezTo>
                  <a:cubicBezTo>
                    <a:pt x="36" y="18"/>
                    <a:pt x="33" y="14"/>
                    <a:pt x="33" y="9"/>
                  </a:cubicBezTo>
                  <a:cubicBezTo>
                    <a:pt x="33" y="4"/>
                    <a:pt x="36" y="0"/>
                    <a:pt x="42" y="0"/>
                  </a:cubicBezTo>
                  <a:cubicBezTo>
                    <a:pt x="47" y="0"/>
                    <a:pt x="52" y="5"/>
                    <a:pt x="52" y="13"/>
                  </a:cubicBezTo>
                  <a:cubicBezTo>
                    <a:pt x="52" y="20"/>
                    <a:pt x="48" y="28"/>
                    <a:pt x="39" y="28"/>
                  </a:cubicBezTo>
                  <a:close/>
                  <a:moveTo>
                    <a:pt x="51" y="64"/>
                  </a:moveTo>
                  <a:cubicBezTo>
                    <a:pt x="34" y="64"/>
                    <a:pt x="34" y="64"/>
                    <a:pt x="34" y="64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4"/>
                    <a:pt x="39" y="44"/>
                    <a:pt x="39" y="45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51" y="60"/>
                    <a:pt x="51" y="60"/>
                    <a:pt x="51" y="60"/>
                  </a:cubicBezTo>
                  <a:lnTo>
                    <a:pt x="51" y="64"/>
                  </a:lnTo>
                  <a:close/>
                  <a:moveTo>
                    <a:pt x="42" y="5"/>
                  </a:moveTo>
                  <a:cubicBezTo>
                    <a:pt x="39" y="5"/>
                    <a:pt x="38" y="7"/>
                    <a:pt x="38" y="9"/>
                  </a:cubicBezTo>
                  <a:cubicBezTo>
                    <a:pt x="38" y="12"/>
                    <a:pt x="39" y="14"/>
                    <a:pt x="43" y="14"/>
                  </a:cubicBezTo>
                  <a:cubicBezTo>
                    <a:pt x="45" y="14"/>
                    <a:pt x="47" y="13"/>
                    <a:pt x="47" y="11"/>
                  </a:cubicBezTo>
                  <a:cubicBezTo>
                    <a:pt x="47" y="8"/>
                    <a:pt x="44" y="5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2" name="Freeform 150"/>
            <p:cNvSpPr>
              <a:spLocks noEditPoints="1"/>
            </p:cNvSpPr>
            <p:nvPr/>
          </p:nvSpPr>
          <p:spPr bwMode="auto">
            <a:xfrm>
              <a:off x="17456135" y="8663859"/>
              <a:ext cx="309927" cy="322949"/>
            </a:xfrm>
            <a:custGeom>
              <a:avLst/>
              <a:gdLst>
                <a:gd name="T0" fmla="*/ 2147483646 w 55"/>
                <a:gd name="T1" fmla="*/ 2147483646 h 57"/>
                <a:gd name="T2" fmla="*/ 0 w 55"/>
                <a:gd name="T3" fmla="*/ 2147483646 h 57"/>
                <a:gd name="T4" fmla="*/ 2147483646 w 55"/>
                <a:gd name="T5" fmla="*/ 2147483646 h 57"/>
                <a:gd name="T6" fmla="*/ 2147483646 w 55"/>
                <a:gd name="T7" fmla="*/ 2147483646 h 57"/>
                <a:gd name="T8" fmla="*/ 2147483646 w 55"/>
                <a:gd name="T9" fmla="*/ 2147483646 h 57"/>
                <a:gd name="T10" fmla="*/ 2147483646 w 55"/>
                <a:gd name="T11" fmla="*/ 2147483646 h 57"/>
                <a:gd name="T12" fmla="*/ 2147483646 w 55"/>
                <a:gd name="T13" fmla="*/ 2147483646 h 57"/>
                <a:gd name="T14" fmla="*/ 2147483646 w 55"/>
                <a:gd name="T15" fmla="*/ 2147483646 h 57"/>
                <a:gd name="T16" fmla="*/ 2147483646 w 55"/>
                <a:gd name="T17" fmla="*/ 2147483646 h 57"/>
                <a:gd name="T18" fmla="*/ 2147483646 w 55"/>
                <a:gd name="T19" fmla="*/ 2147483646 h 57"/>
                <a:gd name="T20" fmla="*/ 2147483646 w 55"/>
                <a:gd name="T21" fmla="*/ 2147483646 h 57"/>
                <a:gd name="T22" fmla="*/ 2147483646 w 55"/>
                <a:gd name="T23" fmla="*/ 2147483646 h 57"/>
                <a:gd name="T24" fmla="*/ 2147483646 w 55"/>
                <a:gd name="T25" fmla="*/ 2147483646 h 57"/>
                <a:gd name="T26" fmla="*/ 2147483646 w 55"/>
                <a:gd name="T27" fmla="*/ 2147483646 h 57"/>
                <a:gd name="T28" fmla="*/ 2147483646 w 55"/>
                <a:gd name="T29" fmla="*/ 2147483646 h 57"/>
                <a:gd name="T30" fmla="*/ 2147483646 w 55"/>
                <a:gd name="T31" fmla="*/ 2147483646 h 57"/>
                <a:gd name="T32" fmla="*/ 2147483646 w 55"/>
                <a:gd name="T33" fmla="*/ 2147483646 h 57"/>
                <a:gd name="T34" fmla="*/ 2147483646 w 55"/>
                <a:gd name="T35" fmla="*/ 0 h 57"/>
                <a:gd name="T36" fmla="*/ 2147483646 w 55"/>
                <a:gd name="T37" fmla="*/ 2147483646 h 57"/>
                <a:gd name="T38" fmla="*/ 2147483646 w 55"/>
                <a:gd name="T39" fmla="*/ 2147483646 h 57"/>
                <a:gd name="T40" fmla="*/ 2147483646 w 55"/>
                <a:gd name="T41" fmla="*/ 2147483646 h 57"/>
                <a:gd name="T42" fmla="*/ 2147483646 w 55"/>
                <a:gd name="T43" fmla="*/ 2147483646 h 57"/>
                <a:gd name="T44" fmla="*/ 2147483646 w 55"/>
                <a:gd name="T45" fmla="*/ 2147483646 h 57"/>
                <a:gd name="T46" fmla="*/ 2147483646 w 55"/>
                <a:gd name="T47" fmla="*/ 2147483646 h 57"/>
                <a:gd name="T48" fmla="*/ 2147483646 w 55"/>
                <a:gd name="T49" fmla="*/ 2147483646 h 57"/>
                <a:gd name="T50" fmla="*/ 2147483646 w 55"/>
                <a:gd name="T51" fmla="*/ 2147483646 h 57"/>
                <a:gd name="T52" fmla="*/ 2147483646 w 55"/>
                <a:gd name="T53" fmla="*/ 2147483646 h 57"/>
                <a:gd name="T54" fmla="*/ 2147483646 w 55"/>
                <a:gd name="T55" fmla="*/ 2147483646 h 57"/>
                <a:gd name="T56" fmla="*/ 2147483646 w 55"/>
                <a:gd name="T57" fmla="*/ 2147483646 h 57"/>
                <a:gd name="T58" fmla="*/ 2147483646 w 55"/>
                <a:gd name="T59" fmla="*/ 2147483646 h 57"/>
                <a:gd name="T60" fmla="*/ 2147483646 w 55"/>
                <a:gd name="T61" fmla="*/ 2147483646 h 57"/>
                <a:gd name="T62" fmla="*/ 2147483646 w 55"/>
                <a:gd name="T63" fmla="*/ 2147483646 h 57"/>
                <a:gd name="T64" fmla="*/ 2147483646 w 55"/>
                <a:gd name="T65" fmla="*/ 2147483646 h 57"/>
                <a:gd name="T66" fmla="*/ 2147483646 w 55"/>
                <a:gd name="T67" fmla="*/ 2147483646 h 57"/>
                <a:gd name="T68" fmla="*/ 2147483646 w 55"/>
                <a:gd name="T69" fmla="*/ 2147483646 h 57"/>
                <a:gd name="T70" fmla="*/ 2147483646 w 55"/>
                <a:gd name="T71" fmla="*/ 2147483646 h 57"/>
                <a:gd name="T72" fmla="*/ 2147483646 w 55"/>
                <a:gd name="T73" fmla="*/ 2147483646 h 57"/>
                <a:gd name="T74" fmla="*/ 2147483646 w 55"/>
                <a:gd name="T75" fmla="*/ 2147483646 h 57"/>
                <a:gd name="T76" fmla="*/ 2147483646 w 55"/>
                <a:gd name="T77" fmla="*/ 2147483646 h 57"/>
                <a:gd name="T78" fmla="*/ 2147483646 w 55"/>
                <a:gd name="T79" fmla="*/ 2147483646 h 5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5" h="57">
                  <a:moveTo>
                    <a:pt x="5" y="35"/>
                  </a:moveTo>
                  <a:cubicBezTo>
                    <a:pt x="2" y="35"/>
                    <a:pt x="0" y="32"/>
                    <a:pt x="0" y="29"/>
                  </a:cubicBezTo>
                  <a:cubicBezTo>
                    <a:pt x="0" y="26"/>
                    <a:pt x="2" y="24"/>
                    <a:pt x="5" y="24"/>
                  </a:cubicBezTo>
                  <a:cubicBezTo>
                    <a:pt x="9" y="24"/>
                    <a:pt x="11" y="26"/>
                    <a:pt x="11" y="29"/>
                  </a:cubicBezTo>
                  <a:cubicBezTo>
                    <a:pt x="11" y="32"/>
                    <a:pt x="9" y="35"/>
                    <a:pt x="5" y="35"/>
                  </a:cubicBezTo>
                  <a:close/>
                  <a:moveTo>
                    <a:pt x="12" y="20"/>
                  </a:moveTo>
                  <a:cubicBezTo>
                    <a:pt x="9" y="20"/>
                    <a:pt x="6" y="17"/>
                    <a:pt x="6" y="13"/>
                  </a:cubicBezTo>
                  <a:cubicBezTo>
                    <a:pt x="6" y="10"/>
                    <a:pt x="9" y="7"/>
                    <a:pt x="12" y="7"/>
                  </a:cubicBezTo>
                  <a:cubicBezTo>
                    <a:pt x="16" y="7"/>
                    <a:pt x="19" y="10"/>
                    <a:pt x="19" y="13"/>
                  </a:cubicBezTo>
                  <a:cubicBezTo>
                    <a:pt x="19" y="17"/>
                    <a:pt x="16" y="20"/>
                    <a:pt x="12" y="20"/>
                  </a:cubicBezTo>
                  <a:close/>
                  <a:moveTo>
                    <a:pt x="12" y="50"/>
                  </a:moveTo>
                  <a:cubicBezTo>
                    <a:pt x="9" y="50"/>
                    <a:pt x="7" y="48"/>
                    <a:pt x="7" y="45"/>
                  </a:cubicBezTo>
                  <a:cubicBezTo>
                    <a:pt x="7" y="42"/>
                    <a:pt x="9" y="40"/>
                    <a:pt x="12" y="40"/>
                  </a:cubicBezTo>
                  <a:cubicBezTo>
                    <a:pt x="15" y="40"/>
                    <a:pt x="17" y="42"/>
                    <a:pt x="17" y="45"/>
                  </a:cubicBezTo>
                  <a:cubicBezTo>
                    <a:pt x="17" y="48"/>
                    <a:pt x="15" y="50"/>
                    <a:pt x="12" y="50"/>
                  </a:cubicBezTo>
                  <a:close/>
                  <a:moveTo>
                    <a:pt x="28" y="13"/>
                  </a:moveTo>
                  <a:cubicBezTo>
                    <a:pt x="25" y="13"/>
                    <a:pt x="21" y="10"/>
                    <a:pt x="21" y="6"/>
                  </a:cubicBezTo>
                  <a:cubicBezTo>
                    <a:pt x="21" y="3"/>
                    <a:pt x="25" y="0"/>
                    <a:pt x="28" y="0"/>
                  </a:cubicBezTo>
                  <a:cubicBezTo>
                    <a:pt x="32" y="0"/>
                    <a:pt x="35" y="3"/>
                    <a:pt x="35" y="6"/>
                  </a:cubicBezTo>
                  <a:cubicBezTo>
                    <a:pt x="35" y="10"/>
                    <a:pt x="32" y="13"/>
                    <a:pt x="28" y="13"/>
                  </a:cubicBezTo>
                  <a:close/>
                  <a:moveTo>
                    <a:pt x="28" y="57"/>
                  </a:moveTo>
                  <a:cubicBezTo>
                    <a:pt x="26" y="57"/>
                    <a:pt x="24" y="55"/>
                    <a:pt x="24" y="52"/>
                  </a:cubicBezTo>
                  <a:cubicBezTo>
                    <a:pt x="24" y="50"/>
                    <a:pt x="26" y="48"/>
                    <a:pt x="28" y="48"/>
                  </a:cubicBezTo>
                  <a:cubicBezTo>
                    <a:pt x="31" y="48"/>
                    <a:pt x="33" y="50"/>
                    <a:pt x="33" y="52"/>
                  </a:cubicBezTo>
                  <a:cubicBezTo>
                    <a:pt x="33" y="55"/>
                    <a:pt x="31" y="57"/>
                    <a:pt x="28" y="57"/>
                  </a:cubicBezTo>
                  <a:close/>
                  <a:moveTo>
                    <a:pt x="44" y="49"/>
                  </a:moveTo>
                  <a:cubicBezTo>
                    <a:pt x="42" y="49"/>
                    <a:pt x="40" y="48"/>
                    <a:pt x="40" y="45"/>
                  </a:cubicBezTo>
                  <a:cubicBezTo>
                    <a:pt x="40" y="43"/>
                    <a:pt x="42" y="41"/>
                    <a:pt x="44" y="41"/>
                  </a:cubicBezTo>
                  <a:cubicBezTo>
                    <a:pt x="47" y="41"/>
                    <a:pt x="48" y="43"/>
                    <a:pt x="48" y="45"/>
                  </a:cubicBezTo>
                  <a:cubicBezTo>
                    <a:pt x="48" y="48"/>
                    <a:pt x="47" y="49"/>
                    <a:pt x="44" y="49"/>
                  </a:cubicBezTo>
                  <a:close/>
                  <a:moveTo>
                    <a:pt x="44" y="16"/>
                  </a:moveTo>
                  <a:cubicBezTo>
                    <a:pt x="43" y="16"/>
                    <a:pt x="41" y="15"/>
                    <a:pt x="41" y="13"/>
                  </a:cubicBezTo>
                  <a:cubicBezTo>
                    <a:pt x="41" y="12"/>
                    <a:pt x="43" y="10"/>
                    <a:pt x="44" y="10"/>
                  </a:cubicBezTo>
                  <a:cubicBezTo>
                    <a:pt x="46" y="10"/>
                    <a:pt x="47" y="12"/>
                    <a:pt x="47" y="13"/>
                  </a:cubicBezTo>
                  <a:cubicBezTo>
                    <a:pt x="47" y="15"/>
                    <a:pt x="46" y="16"/>
                    <a:pt x="44" y="16"/>
                  </a:cubicBezTo>
                  <a:close/>
                  <a:moveTo>
                    <a:pt x="51" y="33"/>
                  </a:moveTo>
                  <a:cubicBezTo>
                    <a:pt x="49" y="33"/>
                    <a:pt x="48" y="31"/>
                    <a:pt x="48" y="29"/>
                  </a:cubicBezTo>
                  <a:cubicBezTo>
                    <a:pt x="48" y="27"/>
                    <a:pt x="49" y="26"/>
                    <a:pt x="51" y="26"/>
                  </a:cubicBezTo>
                  <a:cubicBezTo>
                    <a:pt x="53" y="26"/>
                    <a:pt x="55" y="27"/>
                    <a:pt x="55" y="29"/>
                  </a:cubicBezTo>
                  <a:cubicBezTo>
                    <a:pt x="55" y="31"/>
                    <a:pt x="53" y="33"/>
                    <a:pt x="51" y="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3" name="Freeform 151"/>
            <p:cNvSpPr>
              <a:spLocks noEditPoints="1"/>
            </p:cNvSpPr>
            <p:nvPr/>
          </p:nvSpPr>
          <p:spPr bwMode="auto">
            <a:xfrm>
              <a:off x="18268712" y="8676882"/>
              <a:ext cx="281276" cy="281278"/>
            </a:xfrm>
            <a:custGeom>
              <a:avLst/>
              <a:gdLst>
                <a:gd name="T0" fmla="*/ 2147483646 w 50"/>
                <a:gd name="T1" fmla="*/ 2147483646 h 50"/>
                <a:gd name="T2" fmla="*/ 2147483646 w 50"/>
                <a:gd name="T3" fmla="*/ 2147483646 h 50"/>
                <a:gd name="T4" fmla="*/ 2147483646 w 50"/>
                <a:gd name="T5" fmla="*/ 2147483646 h 50"/>
                <a:gd name="T6" fmla="*/ 0 w 50"/>
                <a:gd name="T7" fmla="*/ 2147483646 h 50"/>
                <a:gd name="T8" fmla="*/ 0 w 50"/>
                <a:gd name="T9" fmla="*/ 2147483646 h 50"/>
                <a:gd name="T10" fmla="*/ 2147483646 w 50"/>
                <a:gd name="T11" fmla="*/ 0 h 50"/>
                <a:gd name="T12" fmla="*/ 2147483646 w 50"/>
                <a:gd name="T13" fmla="*/ 0 h 50"/>
                <a:gd name="T14" fmla="*/ 2147483646 w 50"/>
                <a:gd name="T15" fmla="*/ 2147483646 h 50"/>
                <a:gd name="T16" fmla="*/ 2147483646 w 50"/>
                <a:gd name="T17" fmla="*/ 2147483646 h 50"/>
                <a:gd name="T18" fmla="*/ 2147483646 w 50"/>
                <a:gd name="T19" fmla="*/ 2147483646 h 50"/>
                <a:gd name="T20" fmla="*/ 2147483646 w 50"/>
                <a:gd name="T21" fmla="*/ 2147483646 h 50"/>
                <a:gd name="T22" fmla="*/ 2147483646 w 50"/>
                <a:gd name="T23" fmla="*/ 2147483646 h 50"/>
                <a:gd name="T24" fmla="*/ 2147483646 w 50"/>
                <a:gd name="T25" fmla="*/ 2147483646 h 50"/>
                <a:gd name="T26" fmla="*/ 2147483646 w 50"/>
                <a:gd name="T27" fmla="*/ 2147483646 h 50"/>
                <a:gd name="T28" fmla="*/ 2147483646 w 50"/>
                <a:gd name="T29" fmla="*/ 2147483646 h 50"/>
                <a:gd name="T30" fmla="*/ 2147483646 w 50"/>
                <a:gd name="T31" fmla="*/ 2147483646 h 50"/>
                <a:gd name="T32" fmla="*/ 2147483646 w 50"/>
                <a:gd name="T33" fmla="*/ 2147483646 h 50"/>
                <a:gd name="T34" fmla="*/ 2147483646 w 50"/>
                <a:gd name="T35" fmla="*/ 2147483646 h 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" h="50">
                  <a:moveTo>
                    <a:pt x="50" y="40"/>
                  </a:moveTo>
                  <a:cubicBezTo>
                    <a:pt x="50" y="46"/>
                    <a:pt x="45" y="50"/>
                    <a:pt x="4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4" y="50"/>
                    <a:pt x="0" y="46"/>
                    <a:pt x="0" y="4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5" y="0"/>
                    <a:pt x="50" y="5"/>
                    <a:pt x="50" y="10"/>
                  </a:cubicBezTo>
                  <a:lnTo>
                    <a:pt x="50" y="40"/>
                  </a:lnTo>
                  <a:close/>
                  <a:moveTo>
                    <a:pt x="10" y="4"/>
                  </a:moveTo>
                  <a:cubicBezTo>
                    <a:pt x="7" y="4"/>
                    <a:pt x="4" y="7"/>
                    <a:pt x="4" y="1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3"/>
                    <a:pt x="7" y="46"/>
                    <a:pt x="1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6"/>
                    <a:pt x="45" y="43"/>
                    <a:pt x="45" y="4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7"/>
                    <a:pt x="43" y="4"/>
                    <a:pt x="40" y="4"/>
                  </a:cubicBezTo>
                  <a:lnTo>
                    <a:pt x="10" y="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4" name="Freeform 152"/>
            <p:cNvSpPr>
              <a:spLocks/>
            </p:cNvSpPr>
            <p:nvPr/>
          </p:nvSpPr>
          <p:spPr bwMode="auto">
            <a:xfrm>
              <a:off x="19081291" y="8653442"/>
              <a:ext cx="164080" cy="320343"/>
            </a:xfrm>
            <a:custGeom>
              <a:avLst/>
              <a:gdLst>
                <a:gd name="T0" fmla="*/ 2147483646 w 29"/>
                <a:gd name="T1" fmla="*/ 2147483646 h 57"/>
                <a:gd name="T2" fmla="*/ 2147483646 w 29"/>
                <a:gd name="T3" fmla="*/ 2147483646 h 57"/>
                <a:gd name="T4" fmla="*/ 2147483646 w 29"/>
                <a:gd name="T5" fmla="*/ 2147483646 h 57"/>
                <a:gd name="T6" fmla="*/ 2147483646 w 29"/>
                <a:gd name="T7" fmla="*/ 2147483646 h 57"/>
                <a:gd name="T8" fmla="*/ 2147483646 w 29"/>
                <a:gd name="T9" fmla="*/ 2147483646 h 57"/>
                <a:gd name="T10" fmla="*/ 2147483646 w 29"/>
                <a:gd name="T11" fmla="*/ 2147483646 h 57"/>
                <a:gd name="T12" fmla="*/ 2147483646 w 29"/>
                <a:gd name="T13" fmla="*/ 2147483646 h 57"/>
                <a:gd name="T14" fmla="*/ 0 w 29"/>
                <a:gd name="T15" fmla="*/ 2147483646 h 57"/>
                <a:gd name="T16" fmla="*/ 2147483646 w 29"/>
                <a:gd name="T17" fmla="*/ 2147483646 h 57"/>
                <a:gd name="T18" fmla="*/ 2147483646 w 29"/>
                <a:gd name="T19" fmla="*/ 2147483646 h 57"/>
                <a:gd name="T20" fmla="*/ 2147483646 w 29"/>
                <a:gd name="T21" fmla="*/ 2147483646 h 57"/>
                <a:gd name="T22" fmla="*/ 2147483646 w 29"/>
                <a:gd name="T23" fmla="*/ 0 h 57"/>
                <a:gd name="T24" fmla="*/ 2147483646 w 29"/>
                <a:gd name="T25" fmla="*/ 2147483646 h 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57">
                  <a:moveTo>
                    <a:pt x="29" y="48"/>
                  </a:move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2" y="57"/>
                  </a:cubicBezTo>
                  <a:cubicBezTo>
                    <a:pt x="11" y="57"/>
                    <a:pt x="11" y="56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0"/>
                    <a:pt x="29" y="0"/>
                  </a:cubicBezTo>
                  <a:lnTo>
                    <a:pt x="29" y="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5" name="Freeform 153"/>
            <p:cNvSpPr>
              <a:spLocks noEditPoints="1"/>
            </p:cNvSpPr>
            <p:nvPr/>
          </p:nvSpPr>
          <p:spPr bwMode="auto">
            <a:xfrm>
              <a:off x="19893870" y="8653442"/>
              <a:ext cx="330761" cy="320343"/>
            </a:xfrm>
            <a:custGeom>
              <a:avLst/>
              <a:gdLst>
                <a:gd name="T0" fmla="*/ 2147483646 w 59"/>
                <a:gd name="T1" fmla="*/ 2147483646 h 57"/>
                <a:gd name="T2" fmla="*/ 2147483646 w 59"/>
                <a:gd name="T3" fmla="*/ 2147483646 h 57"/>
                <a:gd name="T4" fmla="*/ 2147483646 w 59"/>
                <a:gd name="T5" fmla="*/ 2147483646 h 57"/>
                <a:gd name="T6" fmla="*/ 2147483646 w 59"/>
                <a:gd name="T7" fmla="*/ 2147483646 h 57"/>
                <a:gd name="T8" fmla="*/ 2147483646 w 59"/>
                <a:gd name="T9" fmla="*/ 2147483646 h 57"/>
                <a:gd name="T10" fmla="*/ 2147483646 w 59"/>
                <a:gd name="T11" fmla="*/ 2147483646 h 57"/>
                <a:gd name="T12" fmla="*/ 2147483646 w 59"/>
                <a:gd name="T13" fmla="*/ 2147483646 h 57"/>
                <a:gd name="T14" fmla="*/ 2147483646 w 59"/>
                <a:gd name="T15" fmla="*/ 2147483646 h 57"/>
                <a:gd name="T16" fmla="*/ 2147483646 w 59"/>
                <a:gd name="T17" fmla="*/ 2147483646 h 57"/>
                <a:gd name="T18" fmla="*/ 2147483646 w 59"/>
                <a:gd name="T19" fmla="*/ 2147483646 h 57"/>
                <a:gd name="T20" fmla="*/ 2147483646 w 59"/>
                <a:gd name="T21" fmla="*/ 2147483646 h 57"/>
                <a:gd name="T22" fmla="*/ 2147483646 w 59"/>
                <a:gd name="T23" fmla="*/ 2147483646 h 57"/>
                <a:gd name="T24" fmla="*/ 2147483646 w 59"/>
                <a:gd name="T25" fmla="*/ 2147483646 h 57"/>
                <a:gd name="T26" fmla="*/ 0 w 59"/>
                <a:gd name="T27" fmla="*/ 2147483646 h 57"/>
                <a:gd name="T28" fmla="*/ 2147483646 w 59"/>
                <a:gd name="T29" fmla="*/ 2147483646 h 57"/>
                <a:gd name="T30" fmla="*/ 2147483646 w 59"/>
                <a:gd name="T31" fmla="*/ 2147483646 h 57"/>
                <a:gd name="T32" fmla="*/ 2147483646 w 59"/>
                <a:gd name="T33" fmla="*/ 2147483646 h 57"/>
                <a:gd name="T34" fmla="*/ 2147483646 w 59"/>
                <a:gd name="T35" fmla="*/ 0 h 57"/>
                <a:gd name="T36" fmla="*/ 2147483646 w 59"/>
                <a:gd name="T37" fmla="*/ 2147483646 h 57"/>
                <a:gd name="T38" fmla="*/ 2147483646 w 59"/>
                <a:gd name="T39" fmla="*/ 2147483646 h 57"/>
                <a:gd name="T40" fmla="*/ 2147483646 w 59"/>
                <a:gd name="T41" fmla="*/ 2147483646 h 57"/>
                <a:gd name="T42" fmla="*/ 2147483646 w 59"/>
                <a:gd name="T43" fmla="*/ 2147483646 h 57"/>
                <a:gd name="T44" fmla="*/ 2147483646 w 59"/>
                <a:gd name="T45" fmla="*/ 2147483646 h 57"/>
                <a:gd name="T46" fmla="*/ 2147483646 w 59"/>
                <a:gd name="T47" fmla="*/ 2147483646 h 57"/>
                <a:gd name="T48" fmla="*/ 2147483646 w 59"/>
                <a:gd name="T49" fmla="*/ 2147483646 h 57"/>
                <a:gd name="T50" fmla="*/ 2147483646 w 59"/>
                <a:gd name="T51" fmla="*/ 2147483646 h 57"/>
                <a:gd name="T52" fmla="*/ 2147483646 w 59"/>
                <a:gd name="T53" fmla="*/ 2147483646 h 57"/>
                <a:gd name="T54" fmla="*/ 2147483646 w 59"/>
                <a:gd name="T55" fmla="*/ 2147483646 h 57"/>
                <a:gd name="T56" fmla="*/ 2147483646 w 59"/>
                <a:gd name="T57" fmla="*/ 2147483646 h 57"/>
                <a:gd name="T58" fmla="*/ 2147483646 w 59"/>
                <a:gd name="T59" fmla="*/ 2147483646 h 57"/>
                <a:gd name="T60" fmla="*/ 2147483646 w 59"/>
                <a:gd name="T61" fmla="*/ 2147483646 h 57"/>
                <a:gd name="T62" fmla="*/ 2147483646 w 59"/>
                <a:gd name="T63" fmla="*/ 2147483646 h 57"/>
                <a:gd name="T64" fmla="*/ 2147483646 w 59"/>
                <a:gd name="T65" fmla="*/ 2147483646 h 57"/>
                <a:gd name="T66" fmla="*/ 2147483646 w 59"/>
                <a:gd name="T67" fmla="*/ 2147483646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" h="57">
                  <a:moveTo>
                    <a:pt x="58" y="24"/>
                  </a:moveTo>
                  <a:cubicBezTo>
                    <a:pt x="45" y="37"/>
                    <a:pt x="45" y="37"/>
                    <a:pt x="45" y="37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6"/>
                    <a:pt x="48" y="57"/>
                    <a:pt x="47" y="57"/>
                  </a:cubicBezTo>
                  <a:cubicBezTo>
                    <a:pt x="46" y="57"/>
                    <a:pt x="46" y="57"/>
                    <a:pt x="45" y="5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2" y="57"/>
                  </a:cubicBezTo>
                  <a:cubicBezTo>
                    <a:pt x="11" y="57"/>
                    <a:pt x="11" y="56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1"/>
                    <a:pt x="59" y="21"/>
                    <a:pt x="59" y="22"/>
                  </a:cubicBezTo>
                  <a:cubicBezTo>
                    <a:pt x="59" y="23"/>
                    <a:pt x="59" y="24"/>
                    <a:pt x="58" y="24"/>
                  </a:cubicBezTo>
                  <a:close/>
                  <a:moveTo>
                    <a:pt x="51" y="25"/>
                  </a:moveTo>
                  <a:cubicBezTo>
                    <a:pt x="36" y="22"/>
                    <a:pt x="36" y="22"/>
                    <a:pt x="36" y="22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51" y="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6" name="Freeform 154"/>
            <p:cNvSpPr>
              <a:spLocks/>
            </p:cNvSpPr>
            <p:nvPr/>
          </p:nvSpPr>
          <p:spPr bwMode="auto">
            <a:xfrm>
              <a:off x="20703845" y="8669068"/>
              <a:ext cx="203145" cy="317740"/>
            </a:xfrm>
            <a:custGeom>
              <a:avLst/>
              <a:gdLst>
                <a:gd name="T0" fmla="*/ 0 w 36"/>
                <a:gd name="T1" fmla="*/ 2147483646 h 56"/>
                <a:gd name="T2" fmla="*/ 0 w 36"/>
                <a:gd name="T3" fmla="*/ 2147483646 h 56"/>
                <a:gd name="T4" fmla="*/ 2147483646 w 36"/>
                <a:gd name="T5" fmla="*/ 2147483646 h 56"/>
                <a:gd name="T6" fmla="*/ 2147483646 w 36"/>
                <a:gd name="T7" fmla="*/ 2147483646 h 56"/>
                <a:gd name="T8" fmla="*/ 2147483646 w 36"/>
                <a:gd name="T9" fmla="*/ 2147483646 h 56"/>
                <a:gd name="T10" fmla="*/ 2147483646 w 36"/>
                <a:gd name="T11" fmla="*/ 2147483646 h 56"/>
                <a:gd name="T12" fmla="*/ 2147483646 w 36"/>
                <a:gd name="T13" fmla="*/ 2147483646 h 56"/>
                <a:gd name="T14" fmla="*/ 2147483646 w 36"/>
                <a:gd name="T15" fmla="*/ 2147483646 h 56"/>
                <a:gd name="T16" fmla="*/ 2147483646 w 36"/>
                <a:gd name="T17" fmla="*/ 2147483646 h 56"/>
                <a:gd name="T18" fmla="*/ 2147483646 w 36"/>
                <a:gd name="T19" fmla="*/ 2147483646 h 56"/>
                <a:gd name="T20" fmla="*/ 2147483646 w 36"/>
                <a:gd name="T21" fmla="*/ 2147483646 h 56"/>
                <a:gd name="T22" fmla="*/ 2147483646 w 36"/>
                <a:gd name="T23" fmla="*/ 2147483646 h 56"/>
                <a:gd name="T24" fmla="*/ 2147483646 w 36"/>
                <a:gd name="T25" fmla="*/ 2147483646 h 56"/>
                <a:gd name="T26" fmla="*/ 2147483646 w 36"/>
                <a:gd name="T27" fmla="*/ 2147483646 h 56"/>
                <a:gd name="T28" fmla="*/ 2147483646 w 36"/>
                <a:gd name="T29" fmla="*/ 2147483646 h 56"/>
                <a:gd name="T30" fmla="*/ 2147483646 w 36"/>
                <a:gd name="T31" fmla="*/ 2147483646 h 56"/>
                <a:gd name="T32" fmla="*/ 0 w 36"/>
                <a:gd name="T33" fmla="*/ 214748364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" h="56">
                  <a:moveTo>
                    <a:pt x="0" y="5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8" y="1"/>
                    <a:pt x="29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1"/>
                    <a:pt x="36" y="2"/>
                    <a:pt x="36" y="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5"/>
                    <a:pt x="35" y="56"/>
                    <a:pt x="34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8" y="56"/>
                    <a:pt x="27" y="55"/>
                    <a:pt x="27" y="53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6"/>
                    <a:pt x="0" y="56"/>
                    <a:pt x="0" y="5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7" name="Freeform 155"/>
            <p:cNvSpPr>
              <a:spLocks noEditPoints="1"/>
            </p:cNvSpPr>
            <p:nvPr/>
          </p:nvSpPr>
          <p:spPr bwMode="auto">
            <a:xfrm>
              <a:off x="21516424" y="8682091"/>
              <a:ext cx="382850" cy="299506"/>
            </a:xfrm>
            <a:custGeom>
              <a:avLst/>
              <a:gdLst>
                <a:gd name="T0" fmla="*/ 2147483646 w 68"/>
                <a:gd name="T1" fmla="*/ 2147483646 h 53"/>
                <a:gd name="T2" fmla="*/ 2147483646 w 68"/>
                <a:gd name="T3" fmla="*/ 2147483646 h 53"/>
                <a:gd name="T4" fmla="*/ 2147483646 w 68"/>
                <a:gd name="T5" fmla="*/ 2147483646 h 53"/>
                <a:gd name="T6" fmla="*/ 2147483646 w 68"/>
                <a:gd name="T7" fmla="*/ 2147483646 h 53"/>
                <a:gd name="T8" fmla="*/ 2147483646 w 68"/>
                <a:gd name="T9" fmla="*/ 2147483646 h 53"/>
                <a:gd name="T10" fmla="*/ 0 w 68"/>
                <a:gd name="T11" fmla="*/ 2147483646 h 53"/>
                <a:gd name="T12" fmla="*/ 0 w 68"/>
                <a:gd name="T13" fmla="*/ 2147483646 h 53"/>
                <a:gd name="T14" fmla="*/ 2147483646 w 68"/>
                <a:gd name="T15" fmla="*/ 2147483646 h 53"/>
                <a:gd name="T16" fmla="*/ 2147483646 w 68"/>
                <a:gd name="T17" fmla="*/ 2147483646 h 53"/>
                <a:gd name="T18" fmla="*/ 2147483646 w 68"/>
                <a:gd name="T19" fmla="*/ 2147483646 h 53"/>
                <a:gd name="T20" fmla="*/ 2147483646 w 68"/>
                <a:gd name="T21" fmla="*/ 2147483646 h 53"/>
                <a:gd name="T22" fmla="*/ 2147483646 w 68"/>
                <a:gd name="T23" fmla="*/ 2147483646 h 53"/>
                <a:gd name="T24" fmla="*/ 2147483646 w 68"/>
                <a:gd name="T25" fmla="*/ 0 h 53"/>
                <a:gd name="T26" fmla="*/ 2147483646 w 68"/>
                <a:gd name="T27" fmla="*/ 2147483646 h 53"/>
                <a:gd name="T28" fmla="*/ 2147483646 w 68"/>
                <a:gd name="T29" fmla="*/ 2147483646 h 53"/>
                <a:gd name="T30" fmla="*/ 2147483646 w 68"/>
                <a:gd name="T31" fmla="*/ 2147483646 h 53"/>
                <a:gd name="T32" fmla="*/ 2147483646 w 68"/>
                <a:gd name="T33" fmla="*/ 2147483646 h 53"/>
                <a:gd name="T34" fmla="*/ 2147483646 w 68"/>
                <a:gd name="T35" fmla="*/ 2147483646 h 53"/>
                <a:gd name="T36" fmla="*/ 2147483646 w 68"/>
                <a:gd name="T37" fmla="*/ 2147483646 h 53"/>
                <a:gd name="T38" fmla="*/ 2147483646 w 68"/>
                <a:gd name="T39" fmla="*/ 2147483646 h 53"/>
                <a:gd name="T40" fmla="*/ 2147483646 w 68"/>
                <a:gd name="T41" fmla="*/ 2147483646 h 53"/>
                <a:gd name="T42" fmla="*/ 2147483646 w 68"/>
                <a:gd name="T43" fmla="*/ 2147483646 h 53"/>
                <a:gd name="T44" fmla="*/ 2147483646 w 68"/>
                <a:gd name="T45" fmla="*/ 2147483646 h 53"/>
                <a:gd name="T46" fmla="*/ 2147483646 w 68"/>
                <a:gd name="T47" fmla="*/ 2147483646 h 53"/>
                <a:gd name="T48" fmla="*/ 2147483646 w 68"/>
                <a:gd name="T49" fmla="*/ 2147483646 h 53"/>
                <a:gd name="T50" fmla="*/ 2147483646 w 68"/>
                <a:gd name="T51" fmla="*/ 2147483646 h 53"/>
                <a:gd name="T52" fmla="*/ 2147483646 w 68"/>
                <a:gd name="T53" fmla="*/ 2147483646 h 53"/>
                <a:gd name="T54" fmla="*/ 2147483646 w 68"/>
                <a:gd name="T55" fmla="*/ 2147483646 h 53"/>
                <a:gd name="T56" fmla="*/ 2147483646 w 68"/>
                <a:gd name="T57" fmla="*/ 2147483646 h 53"/>
                <a:gd name="T58" fmla="*/ 2147483646 w 68"/>
                <a:gd name="T59" fmla="*/ 2147483646 h 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8" h="53">
                  <a:moveTo>
                    <a:pt x="38" y="16"/>
                  </a:moveTo>
                  <a:cubicBezTo>
                    <a:pt x="38" y="14"/>
                    <a:pt x="36" y="12"/>
                    <a:pt x="34" y="12"/>
                  </a:cubicBezTo>
                  <a:cubicBezTo>
                    <a:pt x="32" y="12"/>
                    <a:pt x="30" y="14"/>
                    <a:pt x="30" y="1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46"/>
                    <a:pt x="23" y="53"/>
                    <a:pt x="15" y="53"/>
                  </a:cubicBezTo>
                  <a:cubicBezTo>
                    <a:pt x="7" y="53"/>
                    <a:pt x="0" y="46"/>
                    <a:pt x="0" y="37"/>
                  </a:cubicBezTo>
                  <a:cubicBezTo>
                    <a:pt x="0" y="37"/>
                    <a:pt x="0" y="37"/>
                    <a:pt x="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9"/>
                    <a:pt x="13" y="41"/>
                    <a:pt x="15" y="41"/>
                  </a:cubicBezTo>
                  <a:cubicBezTo>
                    <a:pt x="17" y="41"/>
                    <a:pt x="19" y="39"/>
                    <a:pt x="19" y="37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7"/>
                    <a:pt x="26" y="0"/>
                    <a:pt x="34" y="0"/>
                  </a:cubicBezTo>
                  <a:cubicBezTo>
                    <a:pt x="42" y="0"/>
                    <a:pt x="49" y="7"/>
                    <a:pt x="49" y="15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38" y="20"/>
                    <a:pt x="38" y="20"/>
                    <a:pt x="38" y="20"/>
                  </a:cubicBezTo>
                  <a:lnTo>
                    <a:pt x="38" y="16"/>
                  </a:lnTo>
                  <a:close/>
                  <a:moveTo>
                    <a:pt x="68" y="28"/>
                  </a:moveTo>
                  <a:cubicBezTo>
                    <a:pt x="68" y="37"/>
                    <a:pt x="68" y="37"/>
                    <a:pt x="68" y="37"/>
                  </a:cubicBezTo>
                  <a:cubicBezTo>
                    <a:pt x="68" y="46"/>
                    <a:pt x="61" y="53"/>
                    <a:pt x="53" y="53"/>
                  </a:cubicBezTo>
                  <a:cubicBezTo>
                    <a:pt x="45" y="53"/>
                    <a:pt x="38" y="46"/>
                    <a:pt x="38" y="3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40"/>
                    <a:pt x="51" y="41"/>
                    <a:pt x="53" y="41"/>
                  </a:cubicBezTo>
                  <a:cubicBezTo>
                    <a:pt x="55" y="41"/>
                    <a:pt x="57" y="40"/>
                    <a:pt x="57" y="38"/>
                  </a:cubicBezTo>
                  <a:cubicBezTo>
                    <a:pt x="57" y="28"/>
                    <a:pt x="57" y="28"/>
                    <a:pt x="57" y="28"/>
                  </a:cubicBezTo>
                  <a:lnTo>
                    <a:pt x="68" y="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8" name="Freeform 156"/>
            <p:cNvSpPr>
              <a:spLocks noEditPoints="1"/>
            </p:cNvSpPr>
            <p:nvPr/>
          </p:nvSpPr>
          <p:spPr bwMode="auto">
            <a:xfrm>
              <a:off x="22266497" y="8648233"/>
              <a:ext cx="343782" cy="359411"/>
            </a:xfrm>
            <a:custGeom>
              <a:avLst/>
              <a:gdLst>
                <a:gd name="T0" fmla="*/ 2147483646 w 61"/>
                <a:gd name="T1" fmla="*/ 2147483646 h 64"/>
                <a:gd name="T2" fmla="*/ 2147483646 w 61"/>
                <a:gd name="T3" fmla="*/ 2147483646 h 64"/>
                <a:gd name="T4" fmla="*/ 2147483646 w 61"/>
                <a:gd name="T5" fmla="*/ 2147483646 h 64"/>
                <a:gd name="T6" fmla="*/ 2147483646 w 61"/>
                <a:gd name="T7" fmla="*/ 2147483646 h 64"/>
                <a:gd name="T8" fmla="*/ 2147483646 w 61"/>
                <a:gd name="T9" fmla="*/ 2147483646 h 64"/>
                <a:gd name="T10" fmla="*/ 2147483646 w 61"/>
                <a:gd name="T11" fmla="*/ 2147483646 h 64"/>
                <a:gd name="T12" fmla="*/ 2147483646 w 61"/>
                <a:gd name="T13" fmla="*/ 2147483646 h 64"/>
                <a:gd name="T14" fmla="*/ 2147483646 w 61"/>
                <a:gd name="T15" fmla="*/ 2147483646 h 64"/>
                <a:gd name="T16" fmla="*/ 2147483646 w 61"/>
                <a:gd name="T17" fmla="*/ 2147483646 h 64"/>
                <a:gd name="T18" fmla="*/ 2147483646 w 61"/>
                <a:gd name="T19" fmla="*/ 2147483646 h 64"/>
                <a:gd name="T20" fmla="*/ 2147483646 w 61"/>
                <a:gd name="T21" fmla="*/ 2147483646 h 64"/>
                <a:gd name="T22" fmla="*/ 2147483646 w 61"/>
                <a:gd name="T23" fmla="*/ 2147483646 h 64"/>
                <a:gd name="T24" fmla="*/ 2147483646 w 61"/>
                <a:gd name="T25" fmla="*/ 2147483646 h 64"/>
                <a:gd name="T26" fmla="*/ 2147483646 w 61"/>
                <a:gd name="T27" fmla="*/ 2147483646 h 64"/>
                <a:gd name="T28" fmla="*/ 2147483646 w 61"/>
                <a:gd name="T29" fmla="*/ 2147483646 h 64"/>
                <a:gd name="T30" fmla="*/ 0 w 61"/>
                <a:gd name="T31" fmla="*/ 2147483646 h 64"/>
                <a:gd name="T32" fmla="*/ 0 w 61"/>
                <a:gd name="T33" fmla="*/ 2147483646 h 64"/>
                <a:gd name="T34" fmla="*/ 2147483646 w 61"/>
                <a:gd name="T35" fmla="*/ 2147483646 h 64"/>
                <a:gd name="T36" fmla="*/ 0 w 61"/>
                <a:gd name="T37" fmla="*/ 2147483646 h 64"/>
                <a:gd name="T38" fmla="*/ 0 w 61"/>
                <a:gd name="T39" fmla="*/ 2147483646 h 64"/>
                <a:gd name="T40" fmla="*/ 2147483646 w 61"/>
                <a:gd name="T41" fmla="*/ 2147483646 h 64"/>
                <a:gd name="T42" fmla="*/ 2147483646 w 61"/>
                <a:gd name="T43" fmla="*/ 2147483646 h 64"/>
                <a:gd name="T44" fmla="*/ 2147483646 w 61"/>
                <a:gd name="T45" fmla="*/ 2147483646 h 64"/>
                <a:gd name="T46" fmla="*/ 2147483646 w 61"/>
                <a:gd name="T47" fmla="*/ 2147483646 h 64"/>
                <a:gd name="T48" fmla="*/ 2147483646 w 61"/>
                <a:gd name="T49" fmla="*/ 2147483646 h 64"/>
                <a:gd name="T50" fmla="*/ 2147483646 w 61"/>
                <a:gd name="T51" fmla="*/ 2147483646 h 64"/>
                <a:gd name="T52" fmla="*/ 2147483646 w 61"/>
                <a:gd name="T53" fmla="*/ 2147483646 h 64"/>
                <a:gd name="T54" fmla="*/ 2147483646 w 61"/>
                <a:gd name="T55" fmla="*/ 2147483646 h 64"/>
                <a:gd name="T56" fmla="*/ 2147483646 w 61"/>
                <a:gd name="T57" fmla="*/ 2147483646 h 64"/>
                <a:gd name="T58" fmla="*/ 2147483646 w 61"/>
                <a:gd name="T59" fmla="*/ 2147483646 h 64"/>
                <a:gd name="T60" fmla="*/ 2147483646 w 61"/>
                <a:gd name="T61" fmla="*/ 2147483646 h 64"/>
                <a:gd name="T62" fmla="*/ 2147483646 w 61"/>
                <a:gd name="T63" fmla="*/ 2147483646 h 64"/>
                <a:gd name="T64" fmla="*/ 2147483646 w 61"/>
                <a:gd name="T65" fmla="*/ 2147483646 h 64"/>
                <a:gd name="T66" fmla="*/ 2147483646 w 61"/>
                <a:gd name="T67" fmla="*/ 2147483646 h 64"/>
                <a:gd name="T68" fmla="*/ 2147483646 w 61"/>
                <a:gd name="T69" fmla="*/ 2147483646 h 64"/>
                <a:gd name="T70" fmla="*/ 2147483646 w 61"/>
                <a:gd name="T71" fmla="*/ 2147483646 h 64"/>
                <a:gd name="T72" fmla="*/ 2147483646 w 61"/>
                <a:gd name="T73" fmla="*/ 2147483646 h 64"/>
                <a:gd name="T74" fmla="*/ 2147483646 w 61"/>
                <a:gd name="T75" fmla="*/ 2147483646 h 64"/>
                <a:gd name="T76" fmla="*/ 2147483646 w 61"/>
                <a:gd name="T77" fmla="*/ 2147483646 h 64"/>
                <a:gd name="T78" fmla="*/ 2147483646 w 61"/>
                <a:gd name="T79" fmla="*/ 2147483646 h 64"/>
                <a:gd name="T80" fmla="*/ 2147483646 w 61"/>
                <a:gd name="T81" fmla="*/ 2147483646 h 64"/>
                <a:gd name="T82" fmla="*/ 2147483646 w 61"/>
                <a:gd name="T83" fmla="*/ 2147483646 h 64"/>
                <a:gd name="T84" fmla="*/ 2147483646 w 61"/>
                <a:gd name="T85" fmla="*/ 2147483646 h 64"/>
                <a:gd name="T86" fmla="*/ 2147483646 w 61"/>
                <a:gd name="T87" fmla="*/ 2147483646 h 64"/>
                <a:gd name="T88" fmla="*/ 2147483646 w 61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1" h="64">
                  <a:moveTo>
                    <a:pt x="60" y="43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9" y="59"/>
                    <a:pt x="49" y="58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9"/>
                    <a:pt x="12" y="58"/>
                    <a:pt x="12" y="58"/>
                  </a:cubicBezTo>
                  <a:cubicBezTo>
                    <a:pt x="12" y="58"/>
                    <a:pt x="11" y="58"/>
                    <a:pt x="11" y="5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0" y="43"/>
                    <a:pt x="0" y="42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2" y="7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2" y="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50" y="6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2"/>
                    <a:pt x="61" y="42"/>
                  </a:cubicBezTo>
                  <a:cubicBezTo>
                    <a:pt x="61" y="43"/>
                    <a:pt x="61" y="43"/>
                    <a:pt x="60" y="43"/>
                  </a:cubicBezTo>
                  <a:close/>
                  <a:moveTo>
                    <a:pt x="31" y="12"/>
                  </a:moveTo>
                  <a:cubicBezTo>
                    <a:pt x="19" y="12"/>
                    <a:pt x="10" y="21"/>
                    <a:pt x="10" y="32"/>
                  </a:cubicBezTo>
                  <a:cubicBezTo>
                    <a:pt x="10" y="44"/>
                    <a:pt x="19" y="53"/>
                    <a:pt x="31" y="53"/>
                  </a:cubicBezTo>
                  <a:cubicBezTo>
                    <a:pt x="42" y="53"/>
                    <a:pt x="51" y="44"/>
                    <a:pt x="51" y="32"/>
                  </a:cubicBezTo>
                  <a:cubicBezTo>
                    <a:pt x="51" y="21"/>
                    <a:pt x="42" y="12"/>
                    <a:pt x="31" y="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39" name="Freeform 157"/>
            <p:cNvSpPr>
              <a:spLocks noEditPoints="1"/>
            </p:cNvSpPr>
            <p:nvPr/>
          </p:nvSpPr>
          <p:spPr bwMode="auto">
            <a:xfrm>
              <a:off x="7840615" y="9426955"/>
              <a:ext cx="231795" cy="283881"/>
            </a:xfrm>
            <a:custGeom>
              <a:avLst/>
              <a:gdLst>
                <a:gd name="T0" fmla="*/ 2147483646 w 41"/>
                <a:gd name="T1" fmla="*/ 2147483646 h 50"/>
                <a:gd name="T2" fmla="*/ 2147483646 w 41"/>
                <a:gd name="T3" fmla="*/ 2147483646 h 50"/>
                <a:gd name="T4" fmla="*/ 2147483646 w 41"/>
                <a:gd name="T5" fmla="*/ 2147483646 h 50"/>
                <a:gd name="T6" fmla="*/ 0 w 41"/>
                <a:gd name="T7" fmla="*/ 2147483646 h 50"/>
                <a:gd name="T8" fmla="*/ 0 w 41"/>
                <a:gd name="T9" fmla="*/ 2147483646 h 50"/>
                <a:gd name="T10" fmla="*/ 2147483646 w 41"/>
                <a:gd name="T11" fmla="*/ 0 h 50"/>
                <a:gd name="T12" fmla="*/ 2147483646 w 41"/>
                <a:gd name="T13" fmla="*/ 0 h 50"/>
                <a:gd name="T14" fmla="*/ 2147483646 w 41"/>
                <a:gd name="T15" fmla="*/ 2147483646 h 50"/>
                <a:gd name="T16" fmla="*/ 2147483646 w 41"/>
                <a:gd name="T17" fmla="*/ 2147483646 h 50"/>
                <a:gd name="T18" fmla="*/ 2147483646 w 41"/>
                <a:gd name="T19" fmla="*/ 2147483646 h 50"/>
                <a:gd name="T20" fmla="*/ 2147483646 w 41"/>
                <a:gd name="T21" fmla="*/ 2147483646 h 50"/>
                <a:gd name="T22" fmla="*/ 2147483646 w 41"/>
                <a:gd name="T23" fmla="*/ 2147483646 h 50"/>
                <a:gd name="T24" fmla="*/ 2147483646 w 41"/>
                <a:gd name="T25" fmla="*/ 2147483646 h 50"/>
                <a:gd name="T26" fmla="*/ 2147483646 w 41"/>
                <a:gd name="T27" fmla="*/ 2147483646 h 50"/>
                <a:gd name="T28" fmla="*/ 2147483646 w 41"/>
                <a:gd name="T29" fmla="*/ 2147483646 h 50"/>
                <a:gd name="T30" fmla="*/ 2147483646 w 41"/>
                <a:gd name="T31" fmla="*/ 2147483646 h 50"/>
                <a:gd name="T32" fmla="*/ 2147483646 w 41"/>
                <a:gd name="T33" fmla="*/ 2147483646 h 50"/>
                <a:gd name="T34" fmla="*/ 2147483646 w 41"/>
                <a:gd name="T35" fmla="*/ 2147483646 h 50"/>
                <a:gd name="T36" fmla="*/ 2147483646 w 41"/>
                <a:gd name="T37" fmla="*/ 2147483646 h 50"/>
                <a:gd name="T38" fmla="*/ 2147483646 w 41"/>
                <a:gd name="T39" fmla="*/ 2147483646 h 50"/>
                <a:gd name="T40" fmla="*/ 2147483646 w 41"/>
                <a:gd name="T41" fmla="*/ 2147483646 h 50"/>
                <a:gd name="T42" fmla="*/ 2147483646 w 41"/>
                <a:gd name="T43" fmla="*/ 2147483646 h 50"/>
                <a:gd name="T44" fmla="*/ 2147483646 w 41"/>
                <a:gd name="T45" fmla="*/ 2147483646 h 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1" h="50">
                  <a:moveTo>
                    <a:pt x="41" y="44"/>
                  </a:moveTo>
                  <a:cubicBezTo>
                    <a:pt x="41" y="47"/>
                    <a:pt x="38" y="50"/>
                    <a:pt x="3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2" y="50"/>
                    <a:pt x="0" y="47"/>
                    <a:pt x="0" y="4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41" y="2"/>
                    <a:pt x="41" y="5"/>
                  </a:cubicBezTo>
                  <a:lnTo>
                    <a:pt x="41" y="44"/>
                  </a:lnTo>
                  <a:close/>
                  <a:moveTo>
                    <a:pt x="36" y="5"/>
                  </a:moveTo>
                  <a:cubicBezTo>
                    <a:pt x="36" y="5"/>
                    <a:pt x="36" y="4"/>
                    <a:pt x="3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1"/>
                    <a:pt x="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1"/>
                    <a:pt x="36" y="40"/>
                    <a:pt x="36" y="40"/>
                  </a:cubicBezTo>
                  <a:lnTo>
                    <a:pt x="36" y="5"/>
                  </a:lnTo>
                  <a:close/>
                  <a:moveTo>
                    <a:pt x="20" y="43"/>
                  </a:moveTo>
                  <a:cubicBezTo>
                    <a:pt x="19" y="43"/>
                    <a:pt x="18" y="44"/>
                    <a:pt x="18" y="45"/>
                  </a:cubicBezTo>
                  <a:cubicBezTo>
                    <a:pt x="18" y="46"/>
                    <a:pt x="19" y="48"/>
                    <a:pt x="20" y="48"/>
                  </a:cubicBezTo>
                  <a:cubicBezTo>
                    <a:pt x="22" y="48"/>
                    <a:pt x="23" y="46"/>
                    <a:pt x="23" y="45"/>
                  </a:cubicBezTo>
                  <a:cubicBezTo>
                    <a:pt x="23" y="44"/>
                    <a:pt x="22" y="43"/>
                    <a:pt x="20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0" name="Freeform 158"/>
            <p:cNvSpPr>
              <a:spLocks noEditPoints="1"/>
            </p:cNvSpPr>
            <p:nvPr/>
          </p:nvSpPr>
          <p:spPr bwMode="auto">
            <a:xfrm>
              <a:off x="8528183" y="9426955"/>
              <a:ext cx="359411" cy="283881"/>
            </a:xfrm>
            <a:custGeom>
              <a:avLst/>
              <a:gdLst>
                <a:gd name="T0" fmla="*/ 2147483646 w 64"/>
                <a:gd name="T1" fmla="*/ 2147483646 h 50"/>
                <a:gd name="T2" fmla="*/ 2147483646 w 64"/>
                <a:gd name="T3" fmla="*/ 2147483646 h 50"/>
                <a:gd name="T4" fmla="*/ 2147483646 w 64"/>
                <a:gd name="T5" fmla="*/ 2147483646 h 50"/>
                <a:gd name="T6" fmla="*/ 0 w 64"/>
                <a:gd name="T7" fmla="*/ 2147483646 h 50"/>
                <a:gd name="T8" fmla="*/ 0 w 64"/>
                <a:gd name="T9" fmla="*/ 2147483646 h 50"/>
                <a:gd name="T10" fmla="*/ 2147483646 w 64"/>
                <a:gd name="T11" fmla="*/ 0 h 50"/>
                <a:gd name="T12" fmla="*/ 2147483646 w 64"/>
                <a:gd name="T13" fmla="*/ 0 h 50"/>
                <a:gd name="T14" fmla="*/ 2147483646 w 64"/>
                <a:gd name="T15" fmla="*/ 2147483646 h 50"/>
                <a:gd name="T16" fmla="*/ 2147483646 w 64"/>
                <a:gd name="T17" fmla="*/ 2147483646 h 50"/>
                <a:gd name="T18" fmla="*/ 2147483646 w 64"/>
                <a:gd name="T19" fmla="*/ 2147483646 h 50"/>
                <a:gd name="T20" fmla="*/ 2147483646 w 64"/>
                <a:gd name="T21" fmla="*/ 2147483646 h 50"/>
                <a:gd name="T22" fmla="*/ 2147483646 w 64"/>
                <a:gd name="T23" fmla="*/ 2147483646 h 50"/>
                <a:gd name="T24" fmla="*/ 0 w 64"/>
                <a:gd name="T25" fmla="*/ 2147483646 h 50"/>
                <a:gd name="T26" fmla="*/ 0 w 64"/>
                <a:gd name="T27" fmla="*/ 2147483646 h 50"/>
                <a:gd name="T28" fmla="*/ 2147483646 w 64"/>
                <a:gd name="T29" fmla="*/ 2147483646 h 50"/>
                <a:gd name="T30" fmla="*/ 2147483646 w 64"/>
                <a:gd name="T31" fmla="*/ 2147483646 h 50"/>
                <a:gd name="T32" fmla="*/ 2147483646 w 64"/>
                <a:gd name="T33" fmla="*/ 2147483646 h 50"/>
                <a:gd name="T34" fmla="*/ 2147483646 w 64"/>
                <a:gd name="T35" fmla="*/ 2147483646 h 50"/>
                <a:gd name="T36" fmla="*/ 2147483646 w 64"/>
                <a:gd name="T37" fmla="*/ 2147483646 h 50"/>
                <a:gd name="T38" fmla="*/ 2147483646 w 64"/>
                <a:gd name="T39" fmla="*/ 2147483646 h 50"/>
                <a:gd name="T40" fmla="*/ 2147483646 w 64"/>
                <a:gd name="T41" fmla="*/ 2147483646 h 50"/>
                <a:gd name="T42" fmla="*/ 0 w 64"/>
                <a:gd name="T43" fmla="*/ 2147483646 h 50"/>
                <a:gd name="T44" fmla="*/ 0 w 64"/>
                <a:gd name="T45" fmla="*/ 2147483646 h 50"/>
                <a:gd name="T46" fmla="*/ 2147483646 w 64"/>
                <a:gd name="T47" fmla="*/ 2147483646 h 50"/>
                <a:gd name="T48" fmla="*/ 2147483646 w 64"/>
                <a:gd name="T49" fmla="*/ 2147483646 h 50"/>
                <a:gd name="T50" fmla="*/ 2147483646 w 64"/>
                <a:gd name="T51" fmla="*/ 2147483646 h 50"/>
                <a:gd name="T52" fmla="*/ 2147483646 w 64"/>
                <a:gd name="T53" fmla="*/ 2147483646 h 50"/>
                <a:gd name="T54" fmla="*/ 2147483646 w 64"/>
                <a:gd name="T55" fmla="*/ 2147483646 h 50"/>
                <a:gd name="T56" fmla="*/ 2147483646 w 64"/>
                <a:gd name="T57" fmla="*/ 2147483646 h 50"/>
                <a:gd name="T58" fmla="*/ 2147483646 w 64"/>
                <a:gd name="T59" fmla="*/ 2147483646 h 50"/>
                <a:gd name="T60" fmla="*/ 2147483646 w 64"/>
                <a:gd name="T61" fmla="*/ 2147483646 h 50"/>
                <a:gd name="T62" fmla="*/ 2147483646 w 64"/>
                <a:gd name="T63" fmla="*/ 2147483646 h 50"/>
                <a:gd name="T64" fmla="*/ 2147483646 w 64"/>
                <a:gd name="T65" fmla="*/ 2147483646 h 50"/>
                <a:gd name="T66" fmla="*/ 2147483646 w 64"/>
                <a:gd name="T67" fmla="*/ 2147483646 h 50"/>
                <a:gd name="T68" fmla="*/ 2147483646 w 64"/>
                <a:gd name="T69" fmla="*/ 2147483646 h 50"/>
                <a:gd name="T70" fmla="*/ 2147483646 w 64"/>
                <a:gd name="T71" fmla="*/ 2147483646 h 50"/>
                <a:gd name="T72" fmla="*/ 2147483646 w 64"/>
                <a:gd name="T73" fmla="*/ 2147483646 h 50"/>
                <a:gd name="T74" fmla="*/ 2147483646 w 64"/>
                <a:gd name="T75" fmla="*/ 2147483646 h 50"/>
                <a:gd name="T76" fmla="*/ 2147483646 w 64"/>
                <a:gd name="T77" fmla="*/ 2147483646 h 50"/>
                <a:gd name="T78" fmla="*/ 2147483646 w 64"/>
                <a:gd name="T79" fmla="*/ 2147483646 h 50"/>
                <a:gd name="T80" fmla="*/ 2147483646 w 64"/>
                <a:gd name="T81" fmla="*/ 2147483646 h 50"/>
                <a:gd name="T82" fmla="*/ 2147483646 w 64"/>
                <a:gd name="T83" fmla="*/ 2147483646 h 5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" h="50">
                  <a:moveTo>
                    <a:pt x="64" y="11"/>
                  </a:moveTo>
                  <a:cubicBezTo>
                    <a:pt x="64" y="12"/>
                    <a:pt x="63" y="13"/>
                    <a:pt x="6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4" y="1"/>
                    <a:pt x="64" y="2"/>
                  </a:cubicBezTo>
                  <a:lnTo>
                    <a:pt x="64" y="11"/>
                  </a:lnTo>
                  <a:close/>
                  <a:moveTo>
                    <a:pt x="64" y="29"/>
                  </a:moveTo>
                  <a:cubicBezTo>
                    <a:pt x="64" y="30"/>
                    <a:pt x="63" y="32"/>
                    <a:pt x="6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0" y="30"/>
                    <a:pt x="0" y="2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3" y="18"/>
                    <a:pt x="64" y="19"/>
                    <a:pt x="64" y="20"/>
                  </a:cubicBezTo>
                  <a:lnTo>
                    <a:pt x="64" y="29"/>
                  </a:lnTo>
                  <a:close/>
                  <a:moveTo>
                    <a:pt x="64" y="48"/>
                  </a:moveTo>
                  <a:cubicBezTo>
                    <a:pt x="64" y="49"/>
                    <a:pt x="63" y="50"/>
                    <a:pt x="61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49"/>
                    <a:pt x="0" y="4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3" y="36"/>
                    <a:pt x="64" y="37"/>
                    <a:pt x="64" y="38"/>
                  </a:cubicBezTo>
                  <a:lnTo>
                    <a:pt x="64" y="48"/>
                  </a:lnTo>
                  <a:close/>
                  <a:moveTo>
                    <a:pt x="59" y="27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59" y="27"/>
                  </a:lnTo>
                  <a:close/>
                  <a:moveTo>
                    <a:pt x="59" y="45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59" y="45"/>
                  </a:lnTo>
                  <a:close/>
                  <a:moveTo>
                    <a:pt x="59" y="9"/>
                  </a:moveTo>
                  <a:cubicBezTo>
                    <a:pt x="59" y="4"/>
                    <a:pt x="59" y="4"/>
                    <a:pt x="59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9"/>
                    <a:pt x="45" y="9"/>
                    <a:pt x="45" y="9"/>
                  </a:cubicBezTo>
                  <a:lnTo>
                    <a:pt x="59" y="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1" name="Freeform 159"/>
            <p:cNvSpPr>
              <a:spLocks noEditPoints="1"/>
            </p:cNvSpPr>
            <p:nvPr/>
          </p:nvSpPr>
          <p:spPr bwMode="auto">
            <a:xfrm>
              <a:off x="9338157" y="9421746"/>
              <a:ext cx="362014" cy="315135"/>
            </a:xfrm>
            <a:custGeom>
              <a:avLst/>
              <a:gdLst>
                <a:gd name="T0" fmla="*/ 2147483646 w 64"/>
                <a:gd name="T1" fmla="*/ 2147483646 h 56"/>
                <a:gd name="T2" fmla="*/ 2147483646 w 64"/>
                <a:gd name="T3" fmla="*/ 2147483646 h 56"/>
                <a:gd name="T4" fmla="*/ 2147483646 w 64"/>
                <a:gd name="T5" fmla="*/ 2147483646 h 56"/>
                <a:gd name="T6" fmla="*/ 2147483646 w 64"/>
                <a:gd name="T7" fmla="*/ 2147483646 h 56"/>
                <a:gd name="T8" fmla="*/ 2147483646 w 64"/>
                <a:gd name="T9" fmla="*/ 2147483646 h 56"/>
                <a:gd name="T10" fmla="*/ 2147483646 w 64"/>
                <a:gd name="T11" fmla="*/ 2147483646 h 56"/>
                <a:gd name="T12" fmla="*/ 2147483646 w 64"/>
                <a:gd name="T13" fmla="*/ 2147483646 h 56"/>
                <a:gd name="T14" fmla="*/ 2147483646 w 64"/>
                <a:gd name="T15" fmla="*/ 2147483646 h 56"/>
                <a:gd name="T16" fmla="*/ 2147483646 w 64"/>
                <a:gd name="T17" fmla="*/ 2147483646 h 56"/>
                <a:gd name="T18" fmla="*/ 2147483646 w 64"/>
                <a:gd name="T19" fmla="*/ 2147483646 h 56"/>
                <a:gd name="T20" fmla="*/ 2147483646 w 64"/>
                <a:gd name="T21" fmla="*/ 2147483646 h 56"/>
                <a:gd name="T22" fmla="*/ 2147483646 w 64"/>
                <a:gd name="T23" fmla="*/ 2147483646 h 56"/>
                <a:gd name="T24" fmla="*/ 2147483646 w 64"/>
                <a:gd name="T25" fmla="*/ 2147483646 h 56"/>
                <a:gd name="T26" fmla="*/ 2147483646 w 64"/>
                <a:gd name="T27" fmla="*/ 2147483646 h 56"/>
                <a:gd name="T28" fmla="*/ 2147483646 w 64"/>
                <a:gd name="T29" fmla="*/ 2147483646 h 56"/>
                <a:gd name="T30" fmla="*/ 2147483646 w 64"/>
                <a:gd name="T31" fmla="*/ 2147483646 h 56"/>
                <a:gd name="T32" fmla="*/ 2147483646 w 64"/>
                <a:gd name="T33" fmla="*/ 2147483646 h 56"/>
                <a:gd name="T34" fmla="*/ 2147483646 w 64"/>
                <a:gd name="T35" fmla="*/ 2147483646 h 56"/>
                <a:gd name="T36" fmla="*/ 2147483646 w 64"/>
                <a:gd name="T37" fmla="*/ 2147483646 h 56"/>
                <a:gd name="T38" fmla="*/ 2147483646 w 64"/>
                <a:gd name="T39" fmla="*/ 2147483646 h 56"/>
                <a:gd name="T40" fmla="*/ 2147483646 w 64"/>
                <a:gd name="T41" fmla="*/ 2147483646 h 56"/>
                <a:gd name="T42" fmla="*/ 2147483646 w 64"/>
                <a:gd name="T43" fmla="*/ 2147483646 h 56"/>
                <a:gd name="T44" fmla="*/ 2147483646 w 64"/>
                <a:gd name="T45" fmla="*/ 2147483646 h 56"/>
                <a:gd name="T46" fmla="*/ 2147483646 w 64"/>
                <a:gd name="T47" fmla="*/ 2147483646 h 56"/>
                <a:gd name="T48" fmla="*/ 2147483646 w 64"/>
                <a:gd name="T49" fmla="*/ 2147483646 h 56"/>
                <a:gd name="T50" fmla="*/ 2147483646 w 64"/>
                <a:gd name="T51" fmla="*/ 2147483646 h 56"/>
                <a:gd name="T52" fmla="*/ 2147483646 w 64"/>
                <a:gd name="T53" fmla="*/ 2147483646 h 56"/>
                <a:gd name="T54" fmla="*/ 2147483646 w 64"/>
                <a:gd name="T55" fmla="*/ 2147483646 h 56"/>
                <a:gd name="T56" fmla="*/ 2147483646 w 64"/>
                <a:gd name="T57" fmla="*/ 2147483646 h 56"/>
                <a:gd name="T58" fmla="*/ 2147483646 w 64"/>
                <a:gd name="T59" fmla="*/ 2147483646 h 56"/>
                <a:gd name="T60" fmla="*/ 2147483646 w 64"/>
                <a:gd name="T61" fmla="*/ 2147483646 h 56"/>
                <a:gd name="T62" fmla="*/ 2147483646 w 64"/>
                <a:gd name="T63" fmla="*/ 2147483646 h 56"/>
                <a:gd name="T64" fmla="*/ 2147483646 w 64"/>
                <a:gd name="T65" fmla="*/ 2147483646 h 56"/>
                <a:gd name="T66" fmla="*/ 2147483646 w 64"/>
                <a:gd name="T67" fmla="*/ 2147483646 h 56"/>
                <a:gd name="T68" fmla="*/ 0 w 64"/>
                <a:gd name="T69" fmla="*/ 2147483646 h 56"/>
                <a:gd name="T70" fmla="*/ 0 w 64"/>
                <a:gd name="T71" fmla="*/ 2147483646 h 56"/>
                <a:gd name="T72" fmla="*/ 2147483646 w 64"/>
                <a:gd name="T73" fmla="*/ 2147483646 h 56"/>
                <a:gd name="T74" fmla="*/ 2147483646 w 64"/>
                <a:gd name="T75" fmla="*/ 2147483646 h 56"/>
                <a:gd name="T76" fmla="*/ 2147483646 w 64"/>
                <a:gd name="T77" fmla="*/ 2147483646 h 56"/>
                <a:gd name="T78" fmla="*/ 2147483646 w 64"/>
                <a:gd name="T79" fmla="*/ 2147483646 h 56"/>
                <a:gd name="T80" fmla="*/ 2147483646 w 64"/>
                <a:gd name="T81" fmla="*/ 2147483646 h 56"/>
                <a:gd name="T82" fmla="*/ 2147483646 w 64"/>
                <a:gd name="T83" fmla="*/ 2147483646 h 56"/>
                <a:gd name="T84" fmla="*/ 2147483646 w 64"/>
                <a:gd name="T85" fmla="*/ 2147483646 h 56"/>
                <a:gd name="T86" fmla="*/ 2147483646 w 64"/>
                <a:gd name="T87" fmla="*/ 2147483646 h 56"/>
                <a:gd name="T88" fmla="*/ 2147483646 w 64"/>
                <a:gd name="T89" fmla="*/ 2147483646 h 56"/>
                <a:gd name="T90" fmla="*/ 2147483646 w 64"/>
                <a:gd name="T91" fmla="*/ 2147483646 h 56"/>
                <a:gd name="T92" fmla="*/ 2147483646 w 64"/>
                <a:gd name="T93" fmla="*/ 2147483646 h 56"/>
                <a:gd name="T94" fmla="*/ 2147483646 w 64"/>
                <a:gd name="T95" fmla="*/ 2147483646 h 56"/>
                <a:gd name="T96" fmla="*/ 2147483646 w 64"/>
                <a:gd name="T97" fmla="*/ 2147483646 h 56"/>
                <a:gd name="T98" fmla="*/ 2147483646 w 64"/>
                <a:gd name="T99" fmla="*/ 2147483646 h 56"/>
                <a:gd name="T100" fmla="*/ 2147483646 w 64"/>
                <a:gd name="T101" fmla="*/ 2147483646 h 56"/>
                <a:gd name="T102" fmla="*/ 2147483646 w 64"/>
                <a:gd name="T103" fmla="*/ 2147483646 h 56"/>
                <a:gd name="T104" fmla="*/ 2147483646 w 64"/>
                <a:gd name="T105" fmla="*/ 2147483646 h 56"/>
                <a:gd name="T106" fmla="*/ 2147483646 w 64"/>
                <a:gd name="T107" fmla="*/ 2147483646 h 56"/>
                <a:gd name="T108" fmla="*/ 2147483646 w 64"/>
                <a:gd name="T109" fmla="*/ 2147483646 h 5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4" h="56">
                  <a:moveTo>
                    <a:pt x="5" y="2"/>
                  </a:moveTo>
                  <a:cubicBezTo>
                    <a:pt x="5" y="2"/>
                    <a:pt x="11" y="2"/>
                    <a:pt x="12" y="2"/>
                  </a:cubicBezTo>
                  <a:cubicBezTo>
                    <a:pt x="15" y="2"/>
                    <a:pt x="18" y="2"/>
                    <a:pt x="22" y="2"/>
                  </a:cubicBezTo>
                  <a:cubicBezTo>
                    <a:pt x="24" y="2"/>
                    <a:pt x="27" y="2"/>
                    <a:pt x="2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2"/>
                    <a:pt x="42" y="2"/>
                    <a:pt x="43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5"/>
                    <a:pt x="45" y="9"/>
                    <a:pt x="45" y="13"/>
                  </a:cubicBezTo>
                  <a:cubicBezTo>
                    <a:pt x="45" y="14"/>
                    <a:pt x="45" y="15"/>
                    <a:pt x="45" y="16"/>
                  </a:cubicBezTo>
                  <a:cubicBezTo>
                    <a:pt x="44" y="17"/>
                    <a:pt x="44" y="17"/>
                    <a:pt x="43" y="17"/>
                  </a:cubicBezTo>
                  <a:cubicBezTo>
                    <a:pt x="42" y="16"/>
                    <a:pt x="41" y="14"/>
                    <a:pt x="41" y="13"/>
                  </a:cubicBezTo>
                  <a:cubicBezTo>
                    <a:pt x="41" y="12"/>
                    <a:pt x="40" y="7"/>
                    <a:pt x="40" y="7"/>
                  </a:cubicBezTo>
                  <a:cubicBezTo>
                    <a:pt x="39" y="6"/>
                    <a:pt x="38" y="6"/>
                    <a:pt x="37" y="6"/>
                  </a:cubicBezTo>
                  <a:cubicBezTo>
                    <a:pt x="34" y="6"/>
                    <a:pt x="30" y="6"/>
                    <a:pt x="27" y="6"/>
                  </a:cubicBezTo>
                  <a:cubicBezTo>
                    <a:pt x="27" y="8"/>
                    <a:pt x="27" y="10"/>
                    <a:pt x="27" y="11"/>
                  </a:cubicBezTo>
                  <a:cubicBezTo>
                    <a:pt x="27" y="21"/>
                    <a:pt x="27" y="31"/>
                    <a:pt x="27" y="41"/>
                  </a:cubicBezTo>
                  <a:cubicBezTo>
                    <a:pt x="27" y="44"/>
                    <a:pt x="27" y="47"/>
                    <a:pt x="27" y="50"/>
                  </a:cubicBezTo>
                  <a:cubicBezTo>
                    <a:pt x="30" y="51"/>
                    <a:pt x="33" y="51"/>
                    <a:pt x="36" y="53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0" y="56"/>
                    <a:pt x="25" y="55"/>
                    <a:pt x="20" y="55"/>
                  </a:cubicBezTo>
                  <a:cubicBezTo>
                    <a:pt x="16" y="55"/>
                    <a:pt x="13" y="55"/>
                    <a:pt x="9" y="55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10" y="51"/>
                    <a:pt x="15" y="51"/>
                    <a:pt x="17" y="50"/>
                  </a:cubicBezTo>
                  <a:cubicBezTo>
                    <a:pt x="18" y="48"/>
                    <a:pt x="18" y="38"/>
                    <a:pt x="18" y="36"/>
                  </a:cubicBezTo>
                  <a:cubicBezTo>
                    <a:pt x="18" y="29"/>
                    <a:pt x="18" y="22"/>
                    <a:pt x="18" y="14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7"/>
                    <a:pt x="18" y="6"/>
                  </a:cubicBezTo>
                  <a:cubicBezTo>
                    <a:pt x="17" y="6"/>
                    <a:pt x="12" y="6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4" y="9"/>
                    <a:pt x="4" y="16"/>
                    <a:pt x="2" y="16"/>
                  </a:cubicBezTo>
                  <a:cubicBezTo>
                    <a:pt x="1" y="15"/>
                    <a:pt x="0" y="15"/>
                    <a:pt x="0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5" y="2"/>
                  </a:lnTo>
                  <a:close/>
                  <a:moveTo>
                    <a:pt x="63" y="48"/>
                  </a:moveTo>
                  <a:cubicBezTo>
                    <a:pt x="59" y="54"/>
                    <a:pt x="59" y="54"/>
                    <a:pt x="59" y="54"/>
                  </a:cubicBezTo>
                  <a:cubicBezTo>
                    <a:pt x="58" y="56"/>
                    <a:pt x="56" y="56"/>
                    <a:pt x="55" y="54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47"/>
                    <a:pt x="50" y="46"/>
                    <a:pt x="52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50" y="9"/>
                    <a:pt x="51" y="7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6" y="0"/>
                    <a:pt x="58" y="0"/>
                    <a:pt x="59" y="2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4" y="9"/>
                    <a:pt x="64" y="10"/>
                    <a:pt x="62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6"/>
                    <a:pt x="64" y="47"/>
                    <a:pt x="63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2" name="Freeform 160"/>
            <p:cNvSpPr>
              <a:spLocks noEditPoints="1"/>
            </p:cNvSpPr>
            <p:nvPr/>
          </p:nvSpPr>
          <p:spPr bwMode="auto">
            <a:xfrm>
              <a:off x="10150736" y="9426955"/>
              <a:ext cx="362014" cy="283881"/>
            </a:xfrm>
            <a:custGeom>
              <a:avLst/>
              <a:gdLst>
                <a:gd name="T0" fmla="*/ 2147483646 w 64"/>
                <a:gd name="T1" fmla="*/ 2147483646 h 50"/>
                <a:gd name="T2" fmla="*/ 2147483646 w 64"/>
                <a:gd name="T3" fmla="*/ 2147483646 h 50"/>
                <a:gd name="T4" fmla="*/ 2147483646 w 64"/>
                <a:gd name="T5" fmla="*/ 2147483646 h 50"/>
                <a:gd name="T6" fmla="*/ 0 w 64"/>
                <a:gd name="T7" fmla="*/ 2147483646 h 50"/>
                <a:gd name="T8" fmla="*/ 0 w 64"/>
                <a:gd name="T9" fmla="*/ 2147483646 h 50"/>
                <a:gd name="T10" fmla="*/ 2147483646 w 64"/>
                <a:gd name="T11" fmla="*/ 0 h 50"/>
                <a:gd name="T12" fmla="*/ 2147483646 w 64"/>
                <a:gd name="T13" fmla="*/ 0 h 50"/>
                <a:gd name="T14" fmla="*/ 2147483646 w 64"/>
                <a:gd name="T15" fmla="*/ 2147483646 h 50"/>
                <a:gd name="T16" fmla="*/ 2147483646 w 64"/>
                <a:gd name="T17" fmla="*/ 2147483646 h 50"/>
                <a:gd name="T18" fmla="*/ 2147483646 w 64"/>
                <a:gd name="T19" fmla="*/ 2147483646 h 50"/>
                <a:gd name="T20" fmla="*/ 2147483646 w 64"/>
                <a:gd name="T21" fmla="*/ 2147483646 h 50"/>
                <a:gd name="T22" fmla="*/ 2147483646 w 64"/>
                <a:gd name="T23" fmla="*/ 2147483646 h 50"/>
                <a:gd name="T24" fmla="*/ 0 w 64"/>
                <a:gd name="T25" fmla="*/ 2147483646 h 50"/>
                <a:gd name="T26" fmla="*/ 0 w 64"/>
                <a:gd name="T27" fmla="*/ 2147483646 h 50"/>
                <a:gd name="T28" fmla="*/ 2147483646 w 64"/>
                <a:gd name="T29" fmla="*/ 2147483646 h 50"/>
                <a:gd name="T30" fmla="*/ 2147483646 w 64"/>
                <a:gd name="T31" fmla="*/ 2147483646 h 50"/>
                <a:gd name="T32" fmla="*/ 2147483646 w 64"/>
                <a:gd name="T33" fmla="*/ 2147483646 h 50"/>
                <a:gd name="T34" fmla="*/ 2147483646 w 64"/>
                <a:gd name="T35" fmla="*/ 2147483646 h 50"/>
                <a:gd name="T36" fmla="*/ 2147483646 w 64"/>
                <a:gd name="T37" fmla="*/ 2147483646 h 50"/>
                <a:gd name="T38" fmla="*/ 2147483646 w 64"/>
                <a:gd name="T39" fmla="*/ 2147483646 h 50"/>
                <a:gd name="T40" fmla="*/ 2147483646 w 64"/>
                <a:gd name="T41" fmla="*/ 2147483646 h 50"/>
                <a:gd name="T42" fmla="*/ 0 w 64"/>
                <a:gd name="T43" fmla="*/ 2147483646 h 50"/>
                <a:gd name="T44" fmla="*/ 0 w 64"/>
                <a:gd name="T45" fmla="*/ 2147483646 h 50"/>
                <a:gd name="T46" fmla="*/ 2147483646 w 64"/>
                <a:gd name="T47" fmla="*/ 2147483646 h 50"/>
                <a:gd name="T48" fmla="*/ 2147483646 w 64"/>
                <a:gd name="T49" fmla="*/ 2147483646 h 50"/>
                <a:gd name="T50" fmla="*/ 2147483646 w 64"/>
                <a:gd name="T51" fmla="*/ 2147483646 h 50"/>
                <a:gd name="T52" fmla="*/ 2147483646 w 64"/>
                <a:gd name="T53" fmla="*/ 2147483646 h 50"/>
                <a:gd name="T54" fmla="*/ 2147483646 w 64"/>
                <a:gd name="T55" fmla="*/ 2147483646 h 50"/>
                <a:gd name="T56" fmla="*/ 2147483646 w 64"/>
                <a:gd name="T57" fmla="*/ 2147483646 h 50"/>
                <a:gd name="T58" fmla="*/ 2147483646 w 64"/>
                <a:gd name="T59" fmla="*/ 2147483646 h 50"/>
                <a:gd name="T60" fmla="*/ 2147483646 w 64"/>
                <a:gd name="T61" fmla="*/ 2147483646 h 50"/>
                <a:gd name="T62" fmla="*/ 2147483646 w 64"/>
                <a:gd name="T63" fmla="*/ 2147483646 h 50"/>
                <a:gd name="T64" fmla="*/ 2147483646 w 64"/>
                <a:gd name="T65" fmla="*/ 0 h 50"/>
                <a:gd name="T66" fmla="*/ 2147483646 w 64"/>
                <a:gd name="T67" fmla="*/ 0 h 50"/>
                <a:gd name="T68" fmla="*/ 2147483646 w 64"/>
                <a:gd name="T69" fmla="*/ 2147483646 h 50"/>
                <a:gd name="T70" fmla="*/ 2147483646 w 64"/>
                <a:gd name="T71" fmla="*/ 2147483646 h 50"/>
                <a:gd name="T72" fmla="*/ 2147483646 w 64"/>
                <a:gd name="T73" fmla="*/ 2147483646 h 50"/>
                <a:gd name="T74" fmla="*/ 2147483646 w 64"/>
                <a:gd name="T75" fmla="*/ 2147483646 h 50"/>
                <a:gd name="T76" fmla="*/ 2147483646 w 64"/>
                <a:gd name="T77" fmla="*/ 2147483646 h 50"/>
                <a:gd name="T78" fmla="*/ 2147483646 w 64"/>
                <a:gd name="T79" fmla="*/ 2147483646 h 50"/>
                <a:gd name="T80" fmla="*/ 2147483646 w 64"/>
                <a:gd name="T81" fmla="*/ 2147483646 h 50"/>
                <a:gd name="T82" fmla="*/ 2147483646 w 64"/>
                <a:gd name="T83" fmla="*/ 2147483646 h 50"/>
                <a:gd name="T84" fmla="*/ 2147483646 w 64"/>
                <a:gd name="T85" fmla="*/ 2147483646 h 50"/>
                <a:gd name="T86" fmla="*/ 2147483646 w 64"/>
                <a:gd name="T87" fmla="*/ 2147483646 h 50"/>
                <a:gd name="T88" fmla="*/ 2147483646 w 64"/>
                <a:gd name="T89" fmla="*/ 2147483646 h 50"/>
                <a:gd name="T90" fmla="*/ 2147483646 w 64"/>
                <a:gd name="T91" fmla="*/ 2147483646 h 50"/>
                <a:gd name="T92" fmla="*/ 2147483646 w 64"/>
                <a:gd name="T93" fmla="*/ 2147483646 h 50"/>
                <a:gd name="T94" fmla="*/ 2147483646 w 64"/>
                <a:gd name="T95" fmla="*/ 2147483646 h 50"/>
                <a:gd name="T96" fmla="*/ 2147483646 w 64"/>
                <a:gd name="T97" fmla="*/ 2147483646 h 50"/>
                <a:gd name="T98" fmla="*/ 2147483646 w 64"/>
                <a:gd name="T99" fmla="*/ 2147483646 h 50"/>
                <a:gd name="T100" fmla="*/ 2147483646 w 64"/>
                <a:gd name="T101" fmla="*/ 2147483646 h 50"/>
                <a:gd name="T102" fmla="*/ 2147483646 w 64"/>
                <a:gd name="T103" fmla="*/ 2147483646 h 50"/>
                <a:gd name="T104" fmla="*/ 2147483646 w 64"/>
                <a:gd name="T105" fmla="*/ 2147483646 h 50"/>
                <a:gd name="T106" fmla="*/ 2147483646 w 64"/>
                <a:gd name="T107" fmla="*/ 2147483646 h 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4" h="50">
                  <a:moveTo>
                    <a:pt x="18" y="10"/>
                  </a:moveTo>
                  <a:cubicBezTo>
                    <a:pt x="18" y="12"/>
                    <a:pt x="17" y="13"/>
                    <a:pt x="15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lnTo>
                    <a:pt x="18" y="10"/>
                  </a:lnTo>
                  <a:close/>
                  <a:moveTo>
                    <a:pt x="18" y="28"/>
                  </a:moveTo>
                  <a:cubicBezTo>
                    <a:pt x="18" y="30"/>
                    <a:pt x="17" y="32"/>
                    <a:pt x="15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1" y="32"/>
                    <a:pt x="0" y="30"/>
                    <a:pt x="0" y="2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1" y="18"/>
                    <a:pt x="3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7" y="18"/>
                    <a:pt x="18" y="19"/>
                    <a:pt x="18" y="21"/>
                  </a:cubicBezTo>
                  <a:lnTo>
                    <a:pt x="18" y="28"/>
                  </a:lnTo>
                  <a:close/>
                  <a:moveTo>
                    <a:pt x="18" y="46"/>
                  </a:moveTo>
                  <a:cubicBezTo>
                    <a:pt x="18" y="48"/>
                    <a:pt x="17" y="50"/>
                    <a:pt x="15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6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6"/>
                    <a:pt x="3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8"/>
                    <a:pt x="18" y="40"/>
                  </a:cubicBezTo>
                  <a:lnTo>
                    <a:pt x="18" y="46"/>
                  </a:lnTo>
                  <a:close/>
                  <a:moveTo>
                    <a:pt x="64" y="10"/>
                  </a:moveTo>
                  <a:cubicBezTo>
                    <a:pt x="64" y="12"/>
                    <a:pt x="62" y="13"/>
                    <a:pt x="60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4" y="13"/>
                    <a:pt x="23" y="12"/>
                    <a:pt x="23" y="1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4" y="0"/>
                    <a:pt x="26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1"/>
                    <a:pt x="64" y="3"/>
                  </a:cubicBezTo>
                  <a:lnTo>
                    <a:pt x="64" y="10"/>
                  </a:lnTo>
                  <a:close/>
                  <a:moveTo>
                    <a:pt x="64" y="28"/>
                  </a:moveTo>
                  <a:cubicBezTo>
                    <a:pt x="64" y="30"/>
                    <a:pt x="62" y="32"/>
                    <a:pt x="60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2"/>
                    <a:pt x="23" y="30"/>
                    <a:pt x="23" y="28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19"/>
                    <a:pt x="24" y="18"/>
                    <a:pt x="26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2" y="18"/>
                    <a:pt x="64" y="19"/>
                    <a:pt x="64" y="21"/>
                  </a:cubicBezTo>
                  <a:lnTo>
                    <a:pt x="64" y="28"/>
                  </a:lnTo>
                  <a:close/>
                  <a:moveTo>
                    <a:pt x="64" y="46"/>
                  </a:moveTo>
                  <a:cubicBezTo>
                    <a:pt x="64" y="48"/>
                    <a:pt x="62" y="50"/>
                    <a:pt x="60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4" y="50"/>
                    <a:pt x="23" y="48"/>
                    <a:pt x="23" y="46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8"/>
                    <a:pt x="24" y="36"/>
                    <a:pt x="26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2" y="36"/>
                    <a:pt x="64" y="38"/>
                    <a:pt x="64" y="40"/>
                  </a:cubicBezTo>
                  <a:lnTo>
                    <a:pt x="64" y="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3" name="Freeform 161"/>
            <p:cNvSpPr>
              <a:spLocks noEditPoints="1"/>
            </p:cNvSpPr>
            <p:nvPr/>
          </p:nvSpPr>
          <p:spPr bwMode="auto">
            <a:xfrm>
              <a:off x="10963315" y="9398306"/>
              <a:ext cx="309926" cy="333366"/>
            </a:xfrm>
            <a:custGeom>
              <a:avLst/>
              <a:gdLst>
                <a:gd name="T0" fmla="*/ 2147483646 w 55"/>
                <a:gd name="T1" fmla="*/ 2147483646 h 59"/>
                <a:gd name="T2" fmla="*/ 2147483646 w 55"/>
                <a:gd name="T3" fmla="*/ 2147483646 h 59"/>
                <a:gd name="T4" fmla="*/ 2147483646 w 55"/>
                <a:gd name="T5" fmla="*/ 2147483646 h 59"/>
                <a:gd name="T6" fmla="*/ 2147483646 w 55"/>
                <a:gd name="T7" fmla="*/ 2147483646 h 59"/>
                <a:gd name="T8" fmla="*/ 2147483646 w 55"/>
                <a:gd name="T9" fmla="*/ 2147483646 h 59"/>
                <a:gd name="T10" fmla="*/ 2147483646 w 55"/>
                <a:gd name="T11" fmla="*/ 2147483646 h 59"/>
                <a:gd name="T12" fmla="*/ 2147483646 w 55"/>
                <a:gd name="T13" fmla="*/ 2147483646 h 59"/>
                <a:gd name="T14" fmla="*/ 2147483646 w 55"/>
                <a:gd name="T15" fmla="*/ 2147483646 h 59"/>
                <a:gd name="T16" fmla="*/ 2147483646 w 55"/>
                <a:gd name="T17" fmla="*/ 2147483646 h 59"/>
                <a:gd name="T18" fmla="*/ 2147483646 w 55"/>
                <a:gd name="T19" fmla="*/ 2147483646 h 59"/>
                <a:gd name="T20" fmla="*/ 2147483646 w 55"/>
                <a:gd name="T21" fmla="*/ 2147483646 h 59"/>
                <a:gd name="T22" fmla="*/ 0 w 55"/>
                <a:gd name="T23" fmla="*/ 2147483646 h 59"/>
                <a:gd name="T24" fmla="*/ 0 w 55"/>
                <a:gd name="T25" fmla="*/ 2147483646 h 59"/>
                <a:gd name="T26" fmla="*/ 2147483646 w 55"/>
                <a:gd name="T27" fmla="*/ 2147483646 h 59"/>
                <a:gd name="T28" fmla="*/ 2147483646 w 55"/>
                <a:gd name="T29" fmla="*/ 2147483646 h 59"/>
                <a:gd name="T30" fmla="*/ 2147483646 w 55"/>
                <a:gd name="T31" fmla="*/ 2147483646 h 59"/>
                <a:gd name="T32" fmla="*/ 2147483646 w 55"/>
                <a:gd name="T33" fmla="*/ 2147483646 h 59"/>
                <a:gd name="T34" fmla="*/ 2147483646 w 55"/>
                <a:gd name="T35" fmla="*/ 2147483646 h 59"/>
                <a:gd name="T36" fmla="*/ 2147483646 w 55"/>
                <a:gd name="T37" fmla="*/ 0 h 59"/>
                <a:gd name="T38" fmla="*/ 2147483646 w 55"/>
                <a:gd name="T39" fmla="*/ 2147483646 h 59"/>
                <a:gd name="T40" fmla="*/ 2147483646 w 55"/>
                <a:gd name="T41" fmla="*/ 2147483646 h 59"/>
                <a:gd name="T42" fmla="*/ 2147483646 w 55"/>
                <a:gd name="T43" fmla="*/ 2147483646 h 59"/>
                <a:gd name="T44" fmla="*/ 2147483646 w 55"/>
                <a:gd name="T45" fmla="*/ 2147483646 h 59"/>
                <a:gd name="T46" fmla="*/ 2147483646 w 55"/>
                <a:gd name="T47" fmla="*/ 2147483646 h 59"/>
                <a:gd name="T48" fmla="*/ 2147483646 w 55"/>
                <a:gd name="T49" fmla="*/ 2147483646 h 59"/>
                <a:gd name="T50" fmla="*/ 2147483646 w 55"/>
                <a:gd name="T51" fmla="*/ 2147483646 h 59"/>
                <a:gd name="T52" fmla="*/ 2147483646 w 55"/>
                <a:gd name="T53" fmla="*/ 2147483646 h 59"/>
                <a:gd name="T54" fmla="*/ 2147483646 w 55"/>
                <a:gd name="T55" fmla="*/ 2147483646 h 59"/>
                <a:gd name="T56" fmla="*/ 2147483646 w 55"/>
                <a:gd name="T57" fmla="*/ 2147483646 h 59"/>
                <a:gd name="T58" fmla="*/ 2147483646 w 55"/>
                <a:gd name="T59" fmla="*/ 2147483646 h 59"/>
                <a:gd name="T60" fmla="*/ 2147483646 w 55"/>
                <a:gd name="T61" fmla="*/ 2147483646 h 59"/>
                <a:gd name="T62" fmla="*/ 2147483646 w 55"/>
                <a:gd name="T63" fmla="*/ 2147483646 h 59"/>
                <a:gd name="T64" fmla="*/ 2147483646 w 55"/>
                <a:gd name="T65" fmla="*/ 2147483646 h 59"/>
                <a:gd name="T66" fmla="*/ 2147483646 w 55"/>
                <a:gd name="T67" fmla="*/ 2147483646 h 59"/>
                <a:gd name="T68" fmla="*/ 2147483646 w 55"/>
                <a:gd name="T69" fmla="*/ 2147483646 h 59"/>
                <a:gd name="T70" fmla="*/ 2147483646 w 55"/>
                <a:gd name="T71" fmla="*/ 2147483646 h 59"/>
                <a:gd name="T72" fmla="*/ 2147483646 w 55"/>
                <a:gd name="T73" fmla="*/ 2147483646 h 59"/>
                <a:gd name="T74" fmla="*/ 2147483646 w 55"/>
                <a:gd name="T75" fmla="*/ 2147483646 h 59"/>
                <a:gd name="T76" fmla="*/ 2147483646 w 55"/>
                <a:gd name="T77" fmla="*/ 2147483646 h 59"/>
                <a:gd name="T78" fmla="*/ 2147483646 w 55"/>
                <a:gd name="T79" fmla="*/ 2147483646 h 59"/>
                <a:gd name="T80" fmla="*/ 2147483646 w 55"/>
                <a:gd name="T81" fmla="*/ 2147483646 h 59"/>
                <a:gd name="T82" fmla="*/ 2147483646 w 55"/>
                <a:gd name="T83" fmla="*/ 2147483646 h 59"/>
                <a:gd name="T84" fmla="*/ 2147483646 w 55"/>
                <a:gd name="T85" fmla="*/ 2147483646 h 59"/>
                <a:gd name="T86" fmla="*/ 2147483646 w 55"/>
                <a:gd name="T87" fmla="*/ 2147483646 h 59"/>
                <a:gd name="T88" fmla="*/ 2147483646 w 55"/>
                <a:gd name="T89" fmla="*/ 2147483646 h 59"/>
                <a:gd name="T90" fmla="*/ 2147483646 w 55"/>
                <a:gd name="T91" fmla="*/ 2147483646 h 59"/>
                <a:gd name="T92" fmla="*/ 2147483646 w 55"/>
                <a:gd name="T93" fmla="*/ 2147483646 h 59"/>
                <a:gd name="T94" fmla="*/ 2147483646 w 55"/>
                <a:gd name="T95" fmla="*/ 2147483646 h 59"/>
                <a:gd name="T96" fmla="*/ 2147483646 w 55"/>
                <a:gd name="T97" fmla="*/ 2147483646 h 59"/>
                <a:gd name="T98" fmla="*/ 2147483646 w 55"/>
                <a:gd name="T99" fmla="*/ 2147483646 h 59"/>
                <a:gd name="T100" fmla="*/ 2147483646 w 55"/>
                <a:gd name="T101" fmla="*/ 2147483646 h 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5" h="59">
                  <a:moveTo>
                    <a:pt x="53" y="33"/>
                  </a:moveTo>
                  <a:cubicBezTo>
                    <a:pt x="53" y="34"/>
                    <a:pt x="53" y="35"/>
                    <a:pt x="53" y="36"/>
                  </a:cubicBezTo>
                  <a:cubicBezTo>
                    <a:pt x="53" y="37"/>
                    <a:pt x="53" y="39"/>
                    <a:pt x="52" y="41"/>
                  </a:cubicBezTo>
                  <a:cubicBezTo>
                    <a:pt x="52" y="41"/>
                    <a:pt x="52" y="42"/>
                    <a:pt x="52" y="42"/>
                  </a:cubicBezTo>
                  <a:cubicBezTo>
                    <a:pt x="52" y="45"/>
                    <a:pt x="51" y="47"/>
                    <a:pt x="50" y="49"/>
                  </a:cubicBezTo>
                  <a:cubicBezTo>
                    <a:pt x="50" y="55"/>
                    <a:pt x="45" y="59"/>
                    <a:pt x="39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9" y="59"/>
                    <a:pt x="24" y="58"/>
                    <a:pt x="20" y="56"/>
                  </a:cubicBezTo>
                  <a:cubicBezTo>
                    <a:pt x="19" y="56"/>
                    <a:pt x="16" y="55"/>
                    <a:pt x="15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2" y="55"/>
                    <a:pt x="0" y="53"/>
                    <a:pt x="0" y="5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2" y="23"/>
                    <a:pt x="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6" y="22"/>
                    <a:pt x="18" y="19"/>
                    <a:pt x="19" y="17"/>
                  </a:cubicBezTo>
                  <a:cubicBezTo>
                    <a:pt x="20" y="16"/>
                    <a:pt x="21" y="14"/>
                    <a:pt x="23" y="13"/>
                  </a:cubicBezTo>
                  <a:cubicBezTo>
                    <a:pt x="25" y="10"/>
                    <a:pt x="24" y="5"/>
                    <a:pt x="27" y="1"/>
                  </a:cubicBezTo>
                  <a:cubicBezTo>
                    <a:pt x="28" y="0"/>
                    <a:pt x="29" y="0"/>
                    <a:pt x="31" y="0"/>
                  </a:cubicBezTo>
                  <a:cubicBezTo>
                    <a:pt x="34" y="0"/>
                    <a:pt x="38" y="1"/>
                    <a:pt x="40" y="5"/>
                  </a:cubicBezTo>
                  <a:cubicBezTo>
                    <a:pt x="41" y="7"/>
                    <a:pt x="41" y="9"/>
                    <a:pt x="41" y="11"/>
                  </a:cubicBezTo>
                  <a:cubicBezTo>
                    <a:pt x="41" y="14"/>
                    <a:pt x="40" y="16"/>
                    <a:pt x="39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50" y="18"/>
                    <a:pt x="55" y="22"/>
                    <a:pt x="55" y="27"/>
                  </a:cubicBezTo>
                  <a:cubicBezTo>
                    <a:pt x="55" y="29"/>
                    <a:pt x="54" y="31"/>
                    <a:pt x="53" y="33"/>
                  </a:cubicBezTo>
                  <a:close/>
                  <a:moveTo>
                    <a:pt x="7" y="46"/>
                  </a:moveTo>
                  <a:cubicBezTo>
                    <a:pt x="5" y="46"/>
                    <a:pt x="4" y="47"/>
                    <a:pt x="4" y="48"/>
                  </a:cubicBezTo>
                  <a:cubicBezTo>
                    <a:pt x="4" y="49"/>
                    <a:pt x="5" y="50"/>
                    <a:pt x="7" y="50"/>
                  </a:cubicBezTo>
                  <a:cubicBezTo>
                    <a:pt x="8" y="50"/>
                    <a:pt x="9" y="49"/>
                    <a:pt x="9" y="48"/>
                  </a:cubicBezTo>
                  <a:cubicBezTo>
                    <a:pt x="9" y="47"/>
                    <a:pt x="8" y="46"/>
                    <a:pt x="7" y="46"/>
                  </a:cubicBezTo>
                  <a:close/>
                  <a:moveTo>
                    <a:pt x="45" y="23"/>
                  </a:moveTo>
                  <a:cubicBezTo>
                    <a:pt x="33" y="23"/>
                    <a:pt x="33" y="23"/>
                    <a:pt x="33" y="23"/>
                  </a:cubicBezTo>
                  <a:cubicBezTo>
                    <a:pt x="33" y="19"/>
                    <a:pt x="36" y="16"/>
                    <a:pt x="36" y="11"/>
                  </a:cubicBezTo>
                  <a:cubicBezTo>
                    <a:pt x="36" y="7"/>
                    <a:pt x="36" y="5"/>
                    <a:pt x="31" y="5"/>
                  </a:cubicBezTo>
                  <a:cubicBezTo>
                    <a:pt x="28" y="7"/>
                    <a:pt x="30" y="12"/>
                    <a:pt x="26" y="16"/>
                  </a:cubicBezTo>
                  <a:cubicBezTo>
                    <a:pt x="25" y="17"/>
                    <a:pt x="24" y="18"/>
                    <a:pt x="23" y="19"/>
                  </a:cubicBezTo>
                  <a:cubicBezTo>
                    <a:pt x="22" y="21"/>
                    <a:pt x="17" y="27"/>
                    <a:pt x="15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7" y="50"/>
                    <a:pt x="20" y="52"/>
                    <a:pt x="22" y="52"/>
                  </a:cubicBezTo>
                  <a:cubicBezTo>
                    <a:pt x="26" y="54"/>
                    <a:pt x="30" y="55"/>
                    <a:pt x="34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42" y="55"/>
                    <a:pt x="45" y="53"/>
                    <a:pt x="45" y="49"/>
                  </a:cubicBezTo>
                  <a:cubicBezTo>
                    <a:pt x="45" y="48"/>
                    <a:pt x="45" y="47"/>
                    <a:pt x="45" y="47"/>
                  </a:cubicBezTo>
                  <a:cubicBezTo>
                    <a:pt x="47" y="46"/>
                    <a:pt x="47" y="44"/>
                    <a:pt x="47" y="42"/>
                  </a:cubicBezTo>
                  <a:cubicBezTo>
                    <a:pt x="47" y="41"/>
                    <a:pt x="47" y="41"/>
                    <a:pt x="47" y="40"/>
                  </a:cubicBezTo>
                  <a:cubicBezTo>
                    <a:pt x="48" y="39"/>
                    <a:pt x="49" y="37"/>
                    <a:pt x="49" y="36"/>
                  </a:cubicBezTo>
                  <a:cubicBezTo>
                    <a:pt x="49" y="34"/>
                    <a:pt x="48" y="33"/>
                    <a:pt x="47" y="32"/>
                  </a:cubicBezTo>
                  <a:cubicBezTo>
                    <a:pt x="49" y="32"/>
                    <a:pt x="50" y="29"/>
                    <a:pt x="50" y="27"/>
                  </a:cubicBezTo>
                  <a:cubicBezTo>
                    <a:pt x="50" y="25"/>
                    <a:pt x="48" y="23"/>
                    <a:pt x="45" y="2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4" name="Freeform 162"/>
            <p:cNvSpPr>
              <a:spLocks noEditPoints="1"/>
            </p:cNvSpPr>
            <p:nvPr/>
          </p:nvSpPr>
          <p:spPr bwMode="auto">
            <a:xfrm>
              <a:off x="11775894" y="9426955"/>
              <a:ext cx="309926" cy="304717"/>
            </a:xfrm>
            <a:custGeom>
              <a:avLst/>
              <a:gdLst>
                <a:gd name="T0" fmla="*/ 2147483646 w 55"/>
                <a:gd name="T1" fmla="*/ 2147483646 h 54"/>
                <a:gd name="T2" fmla="*/ 0 w 55"/>
                <a:gd name="T3" fmla="*/ 2147483646 h 54"/>
                <a:gd name="T4" fmla="*/ 2147483646 w 55"/>
                <a:gd name="T5" fmla="*/ 0 h 54"/>
                <a:gd name="T6" fmla="*/ 2147483646 w 55"/>
                <a:gd name="T7" fmla="*/ 2147483646 h 54"/>
                <a:gd name="T8" fmla="*/ 2147483646 w 55"/>
                <a:gd name="T9" fmla="*/ 2147483646 h 54"/>
                <a:gd name="T10" fmla="*/ 2147483646 w 55"/>
                <a:gd name="T11" fmla="*/ 2147483646 h 54"/>
                <a:gd name="T12" fmla="*/ 2147483646 w 55"/>
                <a:gd name="T13" fmla="*/ 2147483646 h 54"/>
                <a:gd name="T14" fmla="*/ 2147483646 w 55"/>
                <a:gd name="T15" fmla="*/ 2147483646 h 54"/>
                <a:gd name="T16" fmla="*/ 2147483646 w 55"/>
                <a:gd name="T17" fmla="*/ 2147483646 h 54"/>
                <a:gd name="T18" fmla="*/ 2147483646 w 55"/>
                <a:gd name="T19" fmla="*/ 2147483646 h 54"/>
                <a:gd name="T20" fmla="*/ 2147483646 w 55"/>
                <a:gd name="T21" fmla="*/ 2147483646 h 54"/>
                <a:gd name="T22" fmla="*/ 2147483646 w 55"/>
                <a:gd name="T23" fmla="*/ 2147483646 h 54"/>
                <a:gd name="T24" fmla="*/ 2147483646 w 55"/>
                <a:gd name="T25" fmla="*/ 2147483646 h 54"/>
                <a:gd name="T26" fmla="*/ 2147483646 w 55"/>
                <a:gd name="T27" fmla="*/ 2147483646 h 54"/>
                <a:gd name="T28" fmla="*/ 2147483646 w 55"/>
                <a:gd name="T29" fmla="*/ 2147483646 h 54"/>
                <a:gd name="T30" fmla="*/ 2147483646 w 55"/>
                <a:gd name="T31" fmla="*/ 2147483646 h 54"/>
                <a:gd name="T32" fmla="*/ 2147483646 w 55"/>
                <a:gd name="T33" fmla="*/ 2147483646 h 54"/>
                <a:gd name="T34" fmla="*/ 2147483646 w 55"/>
                <a:gd name="T35" fmla="*/ 2147483646 h 54"/>
                <a:gd name="T36" fmla="*/ 2147483646 w 55"/>
                <a:gd name="T37" fmla="*/ 2147483646 h 54"/>
                <a:gd name="T38" fmla="*/ 2147483646 w 55"/>
                <a:gd name="T39" fmla="*/ 2147483646 h 54"/>
                <a:gd name="T40" fmla="*/ 2147483646 w 55"/>
                <a:gd name="T41" fmla="*/ 2147483646 h 54"/>
                <a:gd name="T42" fmla="*/ 2147483646 w 55"/>
                <a:gd name="T43" fmla="*/ 2147483646 h 54"/>
                <a:gd name="T44" fmla="*/ 2147483646 w 55"/>
                <a:gd name="T45" fmla="*/ 2147483646 h 54"/>
                <a:gd name="T46" fmla="*/ 2147483646 w 55"/>
                <a:gd name="T47" fmla="*/ 2147483646 h 54"/>
                <a:gd name="T48" fmla="*/ 2147483646 w 55"/>
                <a:gd name="T49" fmla="*/ 2147483646 h 54"/>
                <a:gd name="T50" fmla="*/ 2147483646 w 55"/>
                <a:gd name="T51" fmla="*/ 2147483646 h 54"/>
                <a:gd name="T52" fmla="*/ 2147483646 w 55"/>
                <a:gd name="T53" fmla="*/ 2147483646 h 54"/>
                <a:gd name="T54" fmla="*/ 2147483646 w 55"/>
                <a:gd name="T55" fmla="*/ 2147483646 h 54"/>
                <a:gd name="T56" fmla="*/ 2147483646 w 55"/>
                <a:gd name="T57" fmla="*/ 2147483646 h 54"/>
                <a:gd name="T58" fmla="*/ 2147483646 w 55"/>
                <a:gd name="T59" fmla="*/ 2147483646 h 54"/>
                <a:gd name="T60" fmla="*/ 2147483646 w 55"/>
                <a:gd name="T61" fmla="*/ 2147483646 h 54"/>
                <a:gd name="T62" fmla="*/ 2147483646 w 55"/>
                <a:gd name="T63" fmla="*/ 2147483646 h 54"/>
                <a:gd name="T64" fmla="*/ 2147483646 w 55"/>
                <a:gd name="T65" fmla="*/ 2147483646 h 54"/>
                <a:gd name="T66" fmla="*/ 2147483646 w 55"/>
                <a:gd name="T67" fmla="*/ 2147483646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54">
                  <a:moveTo>
                    <a:pt x="27" y="54"/>
                  </a:moveTo>
                  <a:cubicBezTo>
                    <a:pt x="12" y="54"/>
                    <a:pt x="0" y="42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2" y="0"/>
                    <a:pt x="55" y="12"/>
                    <a:pt x="55" y="27"/>
                  </a:cubicBezTo>
                  <a:cubicBezTo>
                    <a:pt x="55" y="42"/>
                    <a:pt x="42" y="54"/>
                    <a:pt x="27" y="54"/>
                  </a:cubicBezTo>
                  <a:close/>
                  <a:moveTo>
                    <a:pt x="40" y="33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0"/>
                    <a:pt x="41" y="19"/>
                    <a:pt x="41" y="19"/>
                  </a:cubicBezTo>
                  <a:cubicBezTo>
                    <a:pt x="41" y="18"/>
                    <a:pt x="41" y="18"/>
                    <a:pt x="40" y="17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5" y="13"/>
                    <a:pt x="34" y="14"/>
                    <a:pt x="34" y="1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3"/>
                    <a:pt x="19" y="13"/>
                  </a:cubicBezTo>
                  <a:cubicBezTo>
                    <a:pt x="19" y="13"/>
                    <a:pt x="18" y="14"/>
                    <a:pt x="17" y="14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6"/>
                    <a:pt x="14" y="36"/>
                    <a:pt x="14" y="37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9" y="41"/>
                    <a:pt x="19" y="41"/>
                  </a:cubicBezTo>
                  <a:cubicBezTo>
                    <a:pt x="20" y="41"/>
                    <a:pt x="20" y="40"/>
                    <a:pt x="21" y="40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5" y="41"/>
                    <a:pt x="35" y="41"/>
                  </a:cubicBezTo>
                  <a:cubicBezTo>
                    <a:pt x="36" y="41"/>
                    <a:pt x="36" y="40"/>
                    <a:pt x="37" y="40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6"/>
                    <a:pt x="41" y="36"/>
                    <a:pt x="41" y="35"/>
                  </a:cubicBezTo>
                  <a:cubicBezTo>
                    <a:pt x="41" y="34"/>
                    <a:pt x="41" y="34"/>
                    <a:pt x="40" y="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5" name="Freeform 163"/>
            <p:cNvSpPr>
              <a:spLocks noEditPoints="1"/>
            </p:cNvSpPr>
            <p:nvPr/>
          </p:nvSpPr>
          <p:spPr bwMode="auto">
            <a:xfrm>
              <a:off x="12585869" y="9426955"/>
              <a:ext cx="309927" cy="304717"/>
            </a:xfrm>
            <a:custGeom>
              <a:avLst/>
              <a:gdLst>
                <a:gd name="T0" fmla="*/ 2147483646 w 55"/>
                <a:gd name="T1" fmla="*/ 2147483646 h 54"/>
                <a:gd name="T2" fmla="*/ 2147483646 w 55"/>
                <a:gd name="T3" fmla="*/ 2147483646 h 54"/>
                <a:gd name="T4" fmla="*/ 2147483646 w 55"/>
                <a:gd name="T5" fmla="*/ 2147483646 h 54"/>
                <a:gd name="T6" fmla="*/ 0 w 55"/>
                <a:gd name="T7" fmla="*/ 2147483646 h 54"/>
                <a:gd name="T8" fmla="*/ 0 w 55"/>
                <a:gd name="T9" fmla="*/ 2147483646 h 54"/>
                <a:gd name="T10" fmla="*/ 2147483646 w 55"/>
                <a:gd name="T11" fmla="*/ 0 h 54"/>
                <a:gd name="T12" fmla="*/ 2147483646 w 55"/>
                <a:gd name="T13" fmla="*/ 0 h 54"/>
                <a:gd name="T14" fmla="*/ 2147483646 w 55"/>
                <a:gd name="T15" fmla="*/ 2147483646 h 54"/>
                <a:gd name="T16" fmla="*/ 2147483646 w 55"/>
                <a:gd name="T17" fmla="*/ 2147483646 h 54"/>
                <a:gd name="T18" fmla="*/ 2147483646 w 55"/>
                <a:gd name="T19" fmla="*/ 2147483646 h 54"/>
                <a:gd name="T20" fmla="*/ 2147483646 w 55"/>
                <a:gd name="T21" fmla="*/ 2147483646 h 54"/>
                <a:gd name="T22" fmla="*/ 2147483646 w 55"/>
                <a:gd name="T23" fmla="*/ 2147483646 h 54"/>
                <a:gd name="T24" fmla="*/ 2147483646 w 55"/>
                <a:gd name="T25" fmla="*/ 2147483646 h 54"/>
                <a:gd name="T26" fmla="*/ 2147483646 w 55"/>
                <a:gd name="T27" fmla="*/ 2147483646 h 54"/>
                <a:gd name="T28" fmla="*/ 2147483646 w 55"/>
                <a:gd name="T29" fmla="*/ 2147483646 h 54"/>
                <a:gd name="T30" fmla="*/ 2147483646 w 55"/>
                <a:gd name="T31" fmla="*/ 2147483646 h 54"/>
                <a:gd name="T32" fmla="*/ 2147483646 w 55"/>
                <a:gd name="T33" fmla="*/ 2147483646 h 54"/>
                <a:gd name="T34" fmla="*/ 2147483646 w 55"/>
                <a:gd name="T35" fmla="*/ 2147483646 h 54"/>
                <a:gd name="T36" fmla="*/ 2147483646 w 55"/>
                <a:gd name="T37" fmla="*/ 2147483646 h 54"/>
                <a:gd name="T38" fmla="*/ 2147483646 w 55"/>
                <a:gd name="T39" fmla="*/ 2147483646 h 54"/>
                <a:gd name="T40" fmla="*/ 2147483646 w 55"/>
                <a:gd name="T41" fmla="*/ 2147483646 h 54"/>
                <a:gd name="T42" fmla="*/ 2147483646 w 55"/>
                <a:gd name="T43" fmla="*/ 2147483646 h 54"/>
                <a:gd name="T44" fmla="*/ 2147483646 w 55"/>
                <a:gd name="T45" fmla="*/ 2147483646 h 54"/>
                <a:gd name="T46" fmla="*/ 2147483646 w 55"/>
                <a:gd name="T47" fmla="*/ 2147483646 h 54"/>
                <a:gd name="T48" fmla="*/ 2147483646 w 55"/>
                <a:gd name="T49" fmla="*/ 2147483646 h 54"/>
                <a:gd name="T50" fmla="*/ 2147483646 w 55"/>
                <a:gd name="T51" fmla="*/ 2147483646 h 54"/>
                <a:gd name="T52" fmla="*/ 2147483646 w 55"/>
                <a:gd name="T53" fmla="*/ 2147483646 h 54"/>
                <a:gd name="T54" fmla="*/ 2147483646 w 55"/>
                <a:gd name="T55" fmla="*/ 2147483646 h 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5" h="54">
                  <a:moveTo>
                    <a:pt x="55" y="44"/>
                  </a:moveTo>
                  <a:cubicBezTo>
                    <a:pt x="55" y="50"/>
                    <a:pt x="50" y="54"/>
                    <a:pt x="44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4" y="54"/>
                    <a:pt x="0" y="50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4"/>
                    <a:pt x="55" y="10"/>
                  </a:cubicBezTo>
                  <a:lnTo>
                    <a:pt x="55" y="44"/>
                  </a:lnTo>
                  <a:close/>
                  <a:moveTo>
                    <a:pt x="45" y="10"/>
                  </a:moveTo>
                  <a:cubicBezTo>
                    <a:pt x="45" y="9"/>
                    <a:pt x="45" y="9"/>
                    <a:pt x="4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5"/>
                    <a:pt x="9" y="45"/>
                    <a:pt x="10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5" y="45"/>
                    <a:pt x="45" y="45"/>
                    <a:pt x="45" y="44"/>
                  </a:cubicBezTo>
                  <a:lnTo>
                    <a:pt x="45" y="10"/>
                  </a:lnTo>
                  <a:close/>
                  <a:moveTo>
                    <a:pt x="36" y="38"/>
                  </a:moveTo>
                  <a:cubicBezTo>
                    <a:pt x="36" y="40"/>
                    <a:pt x="35" y="41"/>
                    <a:pt x="34" y="41"/>
                  </a:cubicBezTo>
                  <a:cubicBezTo>
                    <a:pt x="34" y="41"/>
                    <a:pt x="33" y="41"/>
                    <a:pt x="33" y="4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8"/>
                    <a:pt x="16" y="27"/>
                  </a:cubicBezTo>
                  <a:cubicBezTo>
                    <a:pt x="16" y="26"/>
                    <a:pt x="16" y="26"/>
                    <a:pt x="17" y="2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35" y="13"/>
                    <a:pt x="36" y="14"/>
                    <a:pt x="36" y="16"/>
                  </a:cubicBezTo>
                  <a:lnTo>
                    <a:pt x="36" y="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6" name="Freeform 164"/>
            <p:cNvSpPr>
              <a:spLocks noEditPoints="1"/>
            </p:cNvSpPr>
            <p:nvPr/>
          </p:nvSpPr>
          <p:spPr bwMode="auto">
            <a:xfrm>
              <a:off x="13398448" y="9426955"/>
              <a:ext cx="309927" cy="304717"/>
            </a:xfrm>
            <a:custGeom>
              <a:avLst/>
              <a:gdLst>
                <a:gd name="T0" fmla="*/ 2147483646 w 55"/>
                <a:gd name="T1" fmla="*/ 2147483646 h 54"/>
                <a:gd name="T2" fmla="*/ 2147483646 w 55"/>
                <a:gd name="T3" fmla="*/ 2147483646 h 54"/>
                <a:gd name="T4" fmla="*/ 2147483646 w 55"/>
                <a:gd name="T5" fmla="*/ 2147483646 h 54"/>
                <a:gd name="T6" fmla="*/ 0 w 55"/>
                <a:gd name="T7" fmla="*/ 2147483646 h 54"/>
                <a:gd name="T8" fmla="*/ 0 w 55"/>
                <a:gd name="T9" fmla="*/ 2147483646 h 54"/>
                <a:gd name="T10" fmla="*/ 2147483646 w 55"/>
                <a:gd name="T11" fmla="*/ 0 h 54"/>
                <a:gd name="T12" fmla="*/ 2147483646 w 55"/>
                <a:gd name="T13" fmla="*/ 0 h 54"/>
                <a:gd name="T14" fmla="*/ 2147483646 w 55"/>
                <a:gd name="T15" fmla="*/ 2147483646 h 54"/>
                <a:gd name="T16" fmla="*/ 2147483646 w 55"/>
                <a:gd name="T17" fmla="*/ 2147483646 h 54"/>
                <a:gd name="T18" fmla="*/ 2147483646 w 55"/>
                <a:gd name="T19" fmla="*/ 2147483646 h 54"/>
                <a:gd name="T20" fmla="*/ 2147483646 w 55"/>
                <a:gd name="T21" fmla="*/ 2147483646 h 54"/>
                <a:gd name="T22" fmla="*/ 2147483646 w 55"/>
                <a:gd name="T23" fmla="*/ 2147483646 h 54"/>
                <a:gd name="T24" fmla="*/ 2147483646 w 55"/>
                <a:gd name="T25" fmla="*/ 2147483646 h 54"/>
                <a:gd name="T26" fmla="*/ 2147483646 w 55"/>
                <a:gd name="T27" fmla="*/ 2147483646 h 54"/>
                <a:gd name="T28" fmla="*/ 2147483646 w 55"/>
                <a:gd name="T29" fmla="*/ 2147483646 h 54"/>
                <a:gd name="T30" fmla="*/ 2147483646 w 55"/>
                <a:gd name="T31" fmla="*/ 2147483646 h 54"/>
                <a:gd name="T32" fmla="*/ 2147483646 w 55"/>
                <a:gd name="T33" fmla="*/ 2147483646 h 54"/>
                <a:gd name="T34" fmla="*/ 2147483646 w 55"/>
                <a:gd name="T35" fmla="*/ 2147483646 h 54"/>
                <a:gd name="T36" fmla="*/ 2147483646 w 55"/>
                <a:gd name="T37" fmla="*/ 2147483646 h 54"/>
                <a:gd name="T38" fmla="*/ 2147483646 w 55"/>
                <a:gd name="T39" fmla="*/ 2147483646 h 54"/>
                <a:gd name="T40" fmla="*/ 2147483646 w 55"/>
                <a:gd name="T41" fmla="*/ 2147483646 h 54"/>
                <a:gd name="T42" fmla="*/ 2147483646 w 55"/>
                <a:gd name="T43" fmla="*/ 2147483646 h 54"/>
                <a:gd name="T44" fmla="*/ 2147483646 w 55"/>
                <a:gd name="T45" fmla="*/ 2147483646 h 54"/>
                <a:gd name="T46" fmla="*/ 2147483646 w 55"/>
                <a:gd name="T47" fmla="*/ 2147483646 h 54"/>
                <a:gd name="T48" fmla="*/ 2147483646 w 55"/>
                <a:gd name="T49" fmla="*/ 2147483646 h 54"/>
                <a:gd name="T50" fmla="*/ 2147483646 w 55"/>
                <a:gd name="T51" fmla="*/ 2147483646 h 54"/>
                <a:gd name="T52" fmla="*/ 2147483646 w 55"/>
                <a:gd name="T53" fmla="*/ 2147483646 h 54"/>
                <a:gd name="T54" fmla="*/ 2147483646 w 55"/>
                <a:gd name="T55" fmla="*/ 2147483646 h 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5" h="54">
                  <a:moveTo>
                    <a:pt x="55" y="44"/>
                  </a:moveTo>
                  <a:cubicBezTo>
                    <a:pt x="55" y="50"/>
                    <a:pt x="50" y="54"/>
                    <a:pt x="44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4" y="54"/>
                    <a:pt x="0" y="50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4"/>
                    <a:pt x="55" y="10"/>
                  </a:cubicBezTo>
                  <a:lnTo>
                    <a:pt x="55" y="44"/>
                  </a:lnTo>
                  <a:close/>
                  <a:moveTo>
                    <a:pt x="45" y="10"/>
                  </a:moveTo>
                  <a:cubicBezTo>
                    <a:pt x="45" y="9"/>
                    <a:pt x="45" y="9"/>
                    <a:pt x="4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5"/>
                    <a:pt x="9" y="45"/>
                    <a:pt x="10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5" y="45"/>
                    <a:pt x="45" y="45"/>
                    <a:pt x="45" y="44"/>
                  </a:cubicBezTo>
                  <a:lnTo>
                    <a:pt x="45" y="10"/>
                  </a:lnTo>
                  <a:close/>
                  <a:moveTo>
                    <a:pt x="39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5" y="36"/>
                    <a:pt x="14" y="36"/>
                    <a:pt x="14" y="35"/>
                  </a:cubicBezTo>
                  <a:cubicBezTo>
                    <a:pt x="13" y="34"/>
                    <a:pt x="13" y="33"/>
                    <a:pt x="14" y="32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0" y="36"/>
                    <a:pt x="39" y="36"/>
                    <a:pt x="39" y="3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7" name="Freeform 165"/>
            <p:cNvSpPr>
              <a:spLocks noEditPoints="1"/>
            </p:cNvSpPr>
            <p:nvPr/>
          </p:nvSpPr>
          <p:spPr bwMode="auto">
            <a:xfrm>
              <a:off x="14211027" y="9426955"/>
              <a:ext cx="309927" cy="304717"/>
            </a:xfrm>
            <a:custGeom>
              <a:avLst/>
              <a:gdLst>
                <a:gd name="T0" fmla="*/ 2147483646 w 55"/>
                <a:gd name="T1" fmla="*/ 2147483646 h 54"/>
                <a:gd name="T2" fmla="*/ 2147483646 w 55"/>
                <a:gd name="T3" fmla="*/ 2147483646 h 54"/>
                <a:gd name="T4" fmla="*/ 2147483646 w 55"/>
                <a:gd name="T5" fmla="*/ 2147483646 h 54"/>
                <a:gd name="T6" fmla="*/ 0 w 55"/>
                <a:gd name="T7" fmla="*/ 2147483646 h 54"/>
                <a:gd name="T8" fmla="*/ 0 w 55"/>
                <a:gd name="T9" fmla="*/ 2147483646 h 54"/>
                <a:gd name="T10" fmla="*/ 2147483646 w 55"/>
                <a:gd name="T11" fmla="*/ 0 h 54"/>
                <a:gd name="T12" fmla="*/ 2147483646 w 55"/>
                <a:gd name="T13" fmla="*/ 0 h 54"/>
                <a:gd name="T14" fmla="*/ 2147483646 w 55"/>
                <a:gd name="T15" fmla="*/ 2147483646 h 54"/>
                <a:gd name="T16" fmla="*/ 2147483646 w 55"/>
                <a:gd name="T17" fmla="*/ 2147483646 h 54"/>
                <a:gd name="T18" fmla="*/ 2147483646 w 55"/>
                <a:gd name="T19" fmla="*/ 2147483646 h 54"/>
                <a:gd name="T20" fmla="*/ 2147483646 w 55"/>
                <a:gd name="T21" fmla="*/ 2147483646 h 54"/>
                <a:gd name="T22" fmla="*/ 2147483646 w 55"/>
                <a:gd name="T23" fmla="*/ 2147483646 h 54"/>
                <a:gd name="T24" fmla="*/ 2147483646 w 55"/>
                <a:gd name="T25" fmla="*/ 2147483646 h 54"/>
                <a:gd name="T26" fmla="*/ 2147483646 w 55"/>
                <a:gd name="T27" fmla="*/ 2147483646 h 54"/>
                <a:gd name="T28" fmla="*/ 2147483646 w 55"/>
                <a:gd name="T29" fmla="*/ 2147483646 h 54"/>
                <a:gd name="T30" fmla="*/ 2147483646 w 55"/>
                <a:gd name="T31" fmla="*/ 2147483646 h 54"/>
                <a:gd name="T32" fmla="*/ 2147483646 w 55"/>
                <a:gd name="T33" fmla="*/ 2147483646 h 54"/>
                <a:gd name="T34" fmla="*/ 2147483646 w 55"/>
                <a:gd name="T35" fmla="*/ 2147483646 h 54"/>
                <a:gd name="T36" fmla="*/ 2147483646 w 55"/>
                <a:gd name="T37" fmla="*/ 2147483646 h 54"/>
                <a:gd name="T38" fmla="*/ 2147483646 w 55"/>
                <a:gd name="T39" fmla="*/ 2147483646 h 54"/>
                <a:gd name="T40" fmla="*/ 2147483646 w 55"/>
                <a:gd name="T41" fmla="*/ 2147483646 h 54"/>
                <a:gd name="T42" fmla="*/ 2147483646 w 55"/>
                <a:gd name="T43" fmla="*/ 2147483646 h 54"/>
                <a:gd name="T44" fmla="*/ 2147483646 w 55"/>
                <a:gd name="T45" fmla="*/ 2147483646 h 54"/>
                <a:gd name="T46" fmla="*/ 2147483646 w 55"/>
                <a:gd name="T47" fmla="*/ 2147483646 h 54"/>
                <a:gd name="T48" fmla="*/ 2147483646 w 55"/>
                <a:gd name="T49" fmla="*/ 2147483646 h 54"/>
                <a:gd name="T50" fmla="*/ 2147483646 w 55"/>
                <a:gd name="T51" fmla="*/ 2147483646 h 54"/>
                <a:gd name="T52" fmla="*/ 2147483646 w 55"/>
                <a:gd name="T53" fmla="*/ 2147483646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5" h="54">
                  <a:moveTo>
                    <a:pt x="55" y="52"/>
                  </a:moveTo>
                  <a:cubicBezTo>
                    <a:pt x="55" y="53"/>
                    <a:pt x="54" y="54"/>
                    <a:pt x="5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1"/>
                    <a:pt x="55" y="2"/>
                  </a:cubicBezTo>
                  <a:lnTo>
                    <a:pt x="55" y="52"/>
                  </a:lnTo>
                  <a:close/>
                  <a:moveTo>
                    <a:pt x="25" y="6"/>
                  </a:moveTo>
                  <a:cubicBezTo>
                    <a:pt x="25" y="6"/>
                    <a:pt x="24" y="5"/>
                    <a:pt x="24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4"/>
                    <a:pt x="6" y="44"/>
                    <a:pt x="7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5" y="44"/>
                    <a:pt x="25" y="43"/>
                  </a:cubicBezTo>
                  <a:lnTo>
                    <a:pt x="25" y="6"/>
                  </a:lnTo>
                  <a:close/>
                  <a:moveTo>
                    <a:pt x="49" y="6"/>
                  </a:moveTo>
                  <a:cubicBezTo>
                    <a:pt x="49" y="6"/>
                    <a:pt x="48" y="5"/>
                    <a:pt x="48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9" y="6"/>
                    <a:pt x="29" y="6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30" y="30"/>
                    <a:pt x="31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9" y="30"/>
                    <a:pt x="49" y="29"/>
                  </a:cubicBezTo>
                  <a:lnTo>
                    <a:pt x="49" y="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8" name="Freeform 166"/>
            <p:cNvSpPr>
              <a:spLocks noEditPoints="1"/>
            </p:cNvSpPr>
            <p:nvPr/>
          </p:nvSpPr>
          <p:spPr bwMode="auto">
            <a:xfrm>
              <a:off x="15021001" y="9426955"/>
              <a:ext cx="362014" cy="283881"/>
            </a:xfrm>
            <a:custGeom>
              <a:avLst/>
              <a:gdLst>
                <a:gd name="T0" fmla="*/ 2147483646 w 64"/>
                <a:gd name="T1" fmla="*/ 2147483646 h 50"/>
                <a:gd name="T2" fmla="*/ 2147483646 w 64"/>
                <a:gd name="T3" fmla="*/ 2147483646 h 50"/>
                <a:gd name="T4" fmla="*/ 2147483646 w 64"/>
                <a:gd name="T5" fmla="*/ 2147483646 h 50"/>
                <a:gd name="T6" fmla="*/ 0 w 64"/>
                <a:gd name="T7" fmla="*/ 2147483646 h 50"/>
                <a:gd name="T8" fmla="*/ 2147483646 w 64"/>
                <a:gd name="T9" fmla="*/ 2147483646 h 50"/>
                <a:gd name="T10" fmla="*/ 0 w 64"/>
                <a:gd name="T11" fmla="*/ 2147483646 h 50"/>
                <a:gd name="T12" fmla="*/ 2147483646 w 64"/>
                <a:gd name="T13" fmla="*/ 2147483646 h 50"/>
                <a:gd name="T14" fmla="*/ 2147483646 w 64"/>
                <a:gd name="T15" fmla="*/ 2147483646 h 50"/>
                <a:gd name="T16" fmla="*/ 2147483646 w 64"/>
                <a:gd name="T17" fmla="*/ 2147483646 h 50"/>
                <a:gd name="T18" fmla="*/ 2147483646 w 64"/>
                <a:gd name="T19" fmla="*/ 2147483646 h 50"/>
                <a:gd name="T20" fmla="*/ 0 w 64"/>
                <a:gd name="T21" fmla="*/ 2147483646 h 50"/>
                <a:gd name="T22" fmla="*/ 2147483646 w 64"/>
                <a:gd name="T23" fmla="*/ 2147483646 h 50"/>
                <a:gd name="T24" fmla="*/ 2147483646 w 64"/>
                <a:gd name="T25" fmla="*/ 2147483646 h 50"/>
                <a:gd name="T26" fmla="*/ 2147483646 w 64"/>
                <a:gd name="T27" fmla="*/ 2147483646 h 50"/>
                <a:gd name="T28" fmla="*/ 2147483646 w 64"/>
                <a:gd name="T29" fmla="*/ 2147483646 h 50"/>
                <a:gd name="T30" fmla="*/ 2147483646 w 64"/>
                <a:gd name="T31" fmla="*/ 2147483646 h 50"/>
                <a:gd name="T32" fmla="*/ 2147483646 w 64"/>
                <a:gd name="T33" fmla="*/ 2147483646 h 50"/>
                <a:gd name="T34" fmla="*/ 2147483646 w 64"/>
                <a:gd name="T35" fmla="*/ 2147483646 h 50"/>
                <a:gd name="T36" fmla="*/ 2147483646 w 64"/>
                <a:gd name="T37" fmla="*/ 2147483646 h 50"/>
                <a:gd name="T38" fmla="*/ 2147483646 w 64"/>
                <a:gd name="T39" fmla="*/ 2147483646 h 50"/>
                <a:gd name="T40" fmla="*/ 2147483646 w 64"/>
                <a:gd name="T41" fmla="*/ 2147483646 h 50"/>
                <a:gd name="T42" fmla="*/ 2147483646 w 64"/>
                <a:gd name="T43" fmla="*/ 2147483646 h 50"/>
                <a:gd name="T44" fmla="*/ 2147483646 w 64"/>
                <a:gd name="T45" fmla="*/ 2147483646 h 50"/>
                <a:gd name="T46" fmla="*/ 2147483646 w 64"/>
                <a:gd name="T47" fmla="*/ 2147483646 h 50"/>
                <a:gd name="T48" fmla="*/ 2147483646 w 64"/>
                <a:gd name="T49" fmla="*/ 2147483646 h 50"/>
                <a:gd name="T50" fmla="*/ 2147483646 w 64"/>
                <a:gd name="T51" fmla="*/ 2147483646 h 50"/>
                <a:gd name="T52" fmla="*/ 2147483646 w 64"/>
                <a:gd name="T53" fmla="*/ 2147483646 h 50"/>
                <a:gd name="T54" fmla="*/ 2147483646 w 64"/>
                <a:gd name="T55" fmla="*/ 2147483646 h 50"/>
                <a:gd name="T56" fmla="*/ 2147483646 w 64"/>
                <a:gd name="T57" fmla="*/ 2147483646 h 50"/>
                <a:gd name="T58" fmla="*/ 2147483646 w 64"/>
                <a:gd name="T59" fmla="*/ 2147483646 h 50"/>
                <a:gd name="T60" fmla="*/ 2147483646 w 64"/>
                <a:gd name="T61" fmla="*/ 2147483646 h 50"/>
                <a:gd name="T62" fmla="*/ 2147483646 w 64"/>
                <a:gd name="T63" fmla="*/ 2147483646 h 50"/>
                <a:gd name="T64" fmla="*/ 2147483646 w 64"/>
                <a:gd name="T65" fmla="*/ 2147483646 h 50"/>
                <a:gd name="T66" fmla="*/ 2147483646 w 64"/>
                <a:gd name="T67" fmla="*/ 2147483646 h 50"/>
                <a:gd name="T68" fmla="*/ 2147483646 w 64"/>
                <a:gd name="T69" fmla="*/ 2147483646 h 50"/>
                <a:gd name="T70" fmla="*/ 2147483646 w 64"/>
                <a:gd name="T71" fmla="*/ 2147483646 h 50"/>
                <a:gd name="T72" fmla="*/ 2147483646 w 64"/>
                <a:gd name="T73" fmla="*/ 2147483646 h 50"/>
                <a:gd name="T74" fmla="*/ 2147483646 w 64"/>
                <a:gd name="T75" fmla="*/ 2147483646 h 50"/>
                <a:gd name="T76" fmla="*/ 2147483646 w 64"/>
                <a:gd name="T77" fmla="*/ 2147483646 h 50"/>
                <a:gd name="T78" fmla="*/ 2147483646 w 64"/>
                <a:gd name="T79" fmla="*/ 2147483646 h 50"/>
                <a:gd name="T80" fmla="*/ 2147483646 w 64"/>
                <a:gd name="T81" fmla="*/ 2147483646 h 50"/>
                <a:gd name="T82" fmla="*/ 2147483646 w 64"/>
                <a:gd name="T83" fmla="*/ 2147483646 h 50"/>
                <a:gd name="T84" fmla="*/ 2147483646 w 64"/>
                <a:gd name="T85" fmla="*/ 2147483646 h 50"/>
                <a:gd name="T86" fmla="*/ 2147483646 w 64"/>
                <a:gd name="T87" fmla="*/ 2147483646 h 50"/>
                <a:gd name="T88" fmla="*/ 2147483646 w 64"/>
                <a:gd name="T89" fmla="*/ 2147483646 h 50"/>
                <a:gd name="T90" fmla="*/ 2147483646 w 64"/>
                <a:gd name="T91" fmla="*/ 2147483646 h 50"/>
                <a:gd name="T92" fmla="*/ 2147483646 w 64"/>
                <a:gd name="T93" fmla="*/ 2147483646 h 50"/>
                <a:gd name="T94" fmla="*/ 2147483646 w 64"/>
                <a:gd name="T95" fmla="*/ 2147483646 h 50"/>
                <a:gd name="T96" fmla="*/ 2147483646 w 64"/>
                <a:gd name="T97" fmla="*/ 2147483646 h 50"/>
                <a:gd name="T98" fmla="*/ 2147483646 w 64"/>
                <a:gd name="T99" fmla="*/ 2147483646 h 50"/>
                <a:gd name="T100" fmla="*/ 2147483646 w 64"/>
                <a:gd name="T101" fmla="*/ 2147483646 h 50"/>
                <a:gd name="T102" fmla="*/ 2147483646 w 64"/>
                <a:gd name="T103" fmla="*/ 2147483646 h 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4" h="50">
                  <a:moveTo>
                    <a:pt x="64" y="14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2"/>
                    <a:pt x="44" y="10"/>
                    <a:pt x="32" y="10"/>
                  </a:cubicBezTo>
                  <a:cubicBezTo>
                    <a:pt x="19" y="10"/>
                    <a:pt x="18" y="12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4" y="0"/>
                    <a:pt x="32" y="0"/>
                  </a:cubicBezTo>
                  <a:cubicBezTo>
                    <a:pt x="59" y="0"/>
                    <a:pt x="64" y="11"/>
                    <a:pt x="64" y="14"/>
                  </a:cubicBezTo>
                  <a:close/>
                  <a:moveTo>
                    <a:pt x="0" y="2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7" y="22"/>
                    <a:pt x="16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1"/>
                    <a:pt x="0" y="20"/>
                  </a:cubicBezTo>
                  <a:close/>
                  <a:moveTo>
                    <a:pt x="9" y="35"/>
                  </a:moveTo>
                  <a:cubicBezTo>
                    <a:pt x="9" y="36"/>
                    <a:pt x="8" y="36"/>
                    <a:pt x="8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9" y="27"/>
                    <a:pt x="9" y="28"/>
                  </a:cubicBezTo>
                  <a:lnTo>
                    <a:pt x="9" y="35"/>
                  </a:lnTo>
                  <a:close/>
                  <a:moveTo>
                    <a:pt x="16" y="49"/>
                  </a:moveTo>
                  <a:cubicBezTo>
                    <a:pt x="16" y="49"/>
                    <a:pt x="15" y="50"/>
                    <a:pt x="15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1"/>
                    <a:pt x="7" y="41"/>
                    <a:pt x="8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6" y="41"/>
                    <a:pt x="16" y="42"/>
                  </a:cubicBezTo>
                  <a:lnTo>
                    <a:pt x="16" y="49"/>
                  </a:lnTo>
                  <a:close/>
                  <a:moveTo>
                    <a:pt x="23" y="35"/>
                  </a:moveTo>
                  <a:cubicBezTo>
                    <a:pt x="23" y="36"/>
                    <a:pt x="22" y="36"/>
                    <a:pt x="21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6"/>
                    <a:pt x="13" y="36"/>
                    <a:pt x="13" y="35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3" y="27"/>
                    <a:pt x="23" y="28"/>
                  </a:cubicBezTo>
                  <a:lnTo>
                    <a:pt x="23" y="35"/>
                  </a:lnTo>
                  <a:close/>
                  <a:moveTo>
                    <a:pt x="29" y="49"/>
                  </a:moveTo>
                  <a:cubicBezTo>
                    <a:pt x="29" y="49"/>
                    <a:pt x="29" y="50"/>
                    <a:pt x="28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0" y="49"/>
                    <a:pt x="20" y="49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1" y="41"/>
                    <a:pt x="21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29" y="42"/>
                  </a:cubicBezTo>
                  <a:lnTo>
                    <a:pt x="29" y="49"/>
                  </a:lnTo>
                  <a:close/>
                  <a:moveTo>
                    <a:pt x="36" y="35"/>
                  </a:moveTo>
                  <a:cubicBezTo>
                    <a:pt x="36" y="36"/>
                    <a:pt x="36" y="36"/>
                    <a:pt x="35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7" y="36"/>
                    <a:pt x="27" y="35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8" y="27"/>
                    <a:pt x="28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8"/>
                  </a:cubicBezTo>
                  <a:lnTo>
                    <a:pt x="36" y="35"/>
                  </a:lnTo>
                  <a:close/>
                  <a:moveTo>
                    <a:pt x="43" y="49"/>
                  </a:moveTo>
                  <a:cubicBezTo>
                    <a:pt x="43" y="49"/>
                    <a:pt x="43" y="50"/>
                    <a:pt x="42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49"/>
                    <a:pt x="34" y="49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1"/>
                    <a:pt x="35" y="41"/>
                    <a:pt x="35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1"/>
                    <a:pt x="43" y="41"/>
                    <a:pt x="43" y="42"/>
                  </a:cubicBezTo>
                  <a:lnTo>
                    <a:pt x="43" y="49"/>
                  </a:lnTo>
                  <a:close/>
                  <a:moveTo>
                    <a:pt x="50" y="35"/>
                  </a:moveTo>
                  <a:cubicBezTo>
                    <a:pt x="50" y="36"/>
                    <a:pt x="50" y="36"/>
                    <a:pt x="49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5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7"/>
                    <a:pt x="41" y="27"/>
                    <a:pt x="42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7"/>
                    <a:pt x="50" y="27"/>
                    <a:pt x="50" y="28"/>
                  </a:cubicBezTo>
                  <a:lnTo>
                    <a:pt x="50" y="35"/>
                  </a:lnTo>
                  <a:close/>
                  <a:moveTo>
                    <a:pt x="64" y="20"/>
                  </a:moveTo>
                  <a:cubicBezTo>
                    <a:pt x="64" y="21"/>
                    <a:pt x="63" y="22"/>
                    <a:pt x="61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6" y="22"/>
                    <a:pt x="45" y="21"/>
                    <a:pt x="45" y="20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20"/>
                  </a:lnTo>
                  <a:close/>
                  <a:moveTo>
                    <a:pt x="57" y="49"/>
                  </a:moveTo>
                  <a:cubicBezTo>
                    <a:pt x="57" y="49"/>
                    <a:pt x="56" y="50"/>
                    <a:pt x="56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8" y="50"/>
                    <a:pt x="48" y="49"/>
                    <a:pt x="48" y="49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1"/>
                    <a:pt x="48" y="41"/>
                    <a:pt x="49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7" y="41"/>
                    <a:pt x="57" y="42"/>
                  </a:cubicBezTo>
                  <a:lnTo>
                    <a:pt x="57" y="49"/>
                  </a:lnTo>
                  <a:close/>
                  <a:moveTo>
                    <a:pt x="64" y="35"/>
                  </a:moveTo>
                  <a:cubicBezTo>
                    <a:pt x="64" y="36"/>
                    <a:pt x="63" y="36"/>
                    <a:pt x="63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5" y="36"/>
                    <a:pt x="55" y="36"/>
                    <a:pt x="55" y="35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7"/>
                    <a:pt x="55" y="27"/>
                    <a:pt x="56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8"/>
                  </a:cubicBezTo>
                  <a:lnTo>
                    <a:pt x="64" y="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49" name="Freeform 167"/>
            <p:cNvSpPr>
              <a:spLocks noEditPoints="1"/>
            </p:cNvSpPr>
            <p:nvPr/>
          </p:nvSpPr>
          <p:spPr bwMode="auto">
            <a:xfrm>
              <a:off x="15851810" y="9398306"/>
              <a:ext cx="320343" cy="333366"/>
            </a:xfrm>
            <a:custGeom>
              <a:avLst/>
              <a:gdLst>
                <a:gd name="T0" fmla="*/ 2147483646 w 123"/>
                <a:gd name="T1" fmla="*/ 2147483646 h 128"/>
                <a:gd name="T2" fmla="*/ 2147483646 w 123"/>
                <a:gd name="T3" fmla="*/ 2147483646 h 128"/>
                <a:gd name="T4" fmla="*/ 2147483646 w 123"/>
                <a:gd name="T5" fmla="*/ 2147483646 h 128"/>
                <a:gd name="T6" fmla="*/ 2147483646 w 123"/>
                <a:gd name="T7" fmla="*/ 2147483646 h 128"/>
                <a:gd name="T8" fmla="*/ 2147483646 w 123"/>
                <a:gd name="T9" fmla="*/ 2147483646 h 128"/>
                <a:gd name="T10" fmla="*/ 2147483646 w 123"/>
                <a:gd name="T11" fmla="*/ 2147483646 h 128"/>
                <a:gd name="T12" fmla="*/ 0 w 123"/>
                <a:gd name="T13" fmla="*/ 2147483646 h 128"/>
                <a:gd name="T14" fmla="*/ 0 w 123"/>
                <a:gd name="T15" fmla="*/ 2147483646 h 128"/>
                <a:gd name="T16" fmla="*/ 2147483646 w 123"/>
                <a:gd name="T17" fmla="*/ 0 h 128"/>
                <a:gd name="T18" fmla="*/ 2147483646 w 123"/>
                <a:gd name="T19" fmla="*/ 0 h 128"/>
                <a:gd name="T20" fmla="*/ 2147483646 w 123"/>
                <a:gd name="T21" fmla="*/ 2147483646 h 128"/>
                <a:gd name="T22" fmla="*/ 2147483646 w 123"/>
                <a:gd name="T23" fmla="*/ 2147483646 h 128"/>
                <a:gd name="T24" fmla="*/ 2147483646 w 123"/>
                <a:gd name="T25" fmla="*/ 2147483646 h 128"/>
                <a:gd name="T26" fmla="*/ 2147483646 w 123"/>
                <a:gd name="T27" fmla="*/ 2147483646 h 128"/>
                <a:gd name="T28" fmla="*/ 2147483646 w 123"/>
                <a:gd name="T29" fmla="*/ 2147483646 h 128"/>
                <a:gd name="T30" fmla="*/ 2147483646 w 123"/>
                <a:gd name="T31" fmla="*/ 2147483646 h 128"/>
                <a:gd name="T32" fmla="*/ 2147483646 w 123"/>
                <a:gd name="T33" fmla="*/ 2147483646 h 128"/>
                <a:gd name="T34" fmla="*/ 2147483646 w 123"/>
                <a:gd name="T35" fmla="*/ 2147483646 h 128"/>
                <a:gd name="T36" fmla="*/ 2147483646 w 123"/>
                <a:gd name="T37" fmla="*/ 2147483646 h 128"/>
                <a:gd name="T38" fmla="*/ 2147483646 w 123"/>
                <a:gd name="T39" fmla="*/ 2147483646 h 128"/>
                <a:gd name="T40" fmla="*/ 2147483646 w 123"/>
                <a:gd name="T41" fmla="*/ 2147483646 h 128"/>
                <a:gd name="T42" fmla="*/ 2147483646 w 123"/>
                <a:gd name="T43" fmla="*/ 2147483646 h 128"/>
                <a:gd name="T44" fmla="*/ 2147483646 w 123"/>
                <a:gd name="T45" fmla="*/ 2147483646 h 128"/>
                <a:gd name="T46" fmla="*/ 2147483646 w 123"/>
                <a:gd name="T47" fmla="*/ 2147483646 h 128"/>
                <a:gd name="T48" fmla="*/ 2147483646 w 123"/>
                <a:gd name="T49" fmla="*/ 2147483646 h 128"/>
                <a:gd name="T50" fmla="*/ 2147483646 w 123"/>
                <a:gd name="T51" fmla="*/ 2147483646 h 128"/>
                <a:gd name="T52" fmla="*/ 2147483646 w 123"/>
                <a:gd name="T53" fmla="*/ 2147483646 h 128"/>
                <a:gd name="T54" fmla="*/ 2147483646 w 123"/>
                <a:gd name="T55" fmla="*/ 2147483646 h 128"/>
                <a:gd name="T56" fmla="*/ 2147483646 w 123"/>
                <a:gd name="T57" fmla="*/ 2147483646 h 128"/>
                <a:gd name="T58" fmla="*/ 2147483646 w 123"/>
                <a:gd name="T59" fmla="*/ 2147483646 h 1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3" h="128">
                  <a:moveTo>
                    <a:pt x="123" y="78"/>
                  </a:moveTo>
                  <a:lnTo>
                    <a:pt x="90" y="113"/>
                  </a:lnTo>
                  <a:lnTo>
                    <a:pt x="64" y="113"/>
                  </a:lnTo>
                  <a:lnTo>
                    <a:pt x="47" y="128"/>
                  </a:lnTo>
                  <a:lnTo>
                    <a:pt x="32" y="128"/>
                  </a:lnTo>
                  <a:lnTo>
                    <a:pt x="32" y="113"/>
                  </a:lnTo>
                  <a:lnTo>
                    <a:pt x="0" y="113"/>
                  </a:lnTo>
                  <a:lnTo>
                    <a:pt x="0" y="22"/>
                  </a:lnTo>
                  <a:lnTo>
                    <a:pt x="8" y="0"/>
                  </a:lnTo>
                  <a:lnTo>
                    <a:pt x="123" y="0"/>
                  </a:lnTo>
                  <a:lnTo>
                    <a:pt x="123" y="78"/>
                  </a:lnTo>
                  <a:close/>
                  <a:moveTo>
                    <a:pt x="112" y="74"/>
                  </a:moveTo>
                  <a:lnTo>
                    <a:pt x="112" y="11"/>
                  </a:lnTo>
                  <a:lnTo>
                    <a:pt x="19" y="11"/>
                  </a:lnTo>
                  <a:lnTo>
                    <a:pt x="19" y="94"/>
                  </a:lnTo>
                  <a:lnTo>
                    <a:pt x="45" y="94"/>
                  </a:lnTo>
                  <a:lnTo>
                    <a:pt x="45" y="109"/>
                  </a:lnTo>
                  <a:lnTo>
                    <a:pt x="62" y="94"/>
                  </a:lnTo>
                  <a:lnTo>
                    <a:pt x="93" y="94"/>
                  </a:lnTo>
                  <a:lnTo>
                    <a:pt x="112" y="74"/>
                  </a:lnTo>
                  <a:close/>
                  <a:moveTo>
                    <a:pt x="62" y="68"/>
                  </a:moveTo>
                  <a:lnTo>
                    <a:pt x="51" y="68"/>
                  </a:lnTo>
                  <a:lnTo>
                    <a:pt x="51" y="33"/>
                  </a:lnTo>
                  <a:lnTo>
                    <a:pt x="62" y="33"/>
                  </a:lnTo>
                  <a:lnTo>
                    <a:pt x="62" y="68"/>
                  </a:lnTo>
                  <a:close/>
                  <a:moveTo>
                    <a:pt x="93" y="68"/>
                  </a:moveTo>
                  <a:lnTo>
                    <a:pt x="82" y="68"/>
                  </a:lnTo>
                  <a:lnTo>
                    <a:pt x="82" y="33"/>
                  </a:lnTo>
                  <a:lnTo>
                    <a:pt x="93" y="33"/>
                  </a:lnTo>
                  <a:lnTo>
                    <a:pt x="93" y="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0" name="Freeform 168"/>
            <p:cNvSpPr>
              <a:spLocks/>
            </p:cNvSpPr>
            <p:nvPr/>
          </p:nvSpPr>
          <p:spPr bwMode="auto">
            <a:xfrm>
              <a:off x="16646159" y="9426955"/>
              <a:ext cx="330760" cy="283881"/>
            </a:xfrm>
            <a:custGeom>
              <a:avLst/>
              <a:gdLst>
                <a:gd name="T0" fmla="*/ 2147483646 w 59"/>
                <a:gd name="T1" fmla="*/ 2147483646 h 50"/>
                <a:gd name="T2" fmla="*/ 2147483646 w 59"/>
                <a:gd name="T3" fmla="*/ 2147483646 h 50"/>
                <a:gd name="T4" fmla="*/ 2147483646 w 59"/>
                <a:gd name="T5" fmla="*/ 2147483646 h 50"/>
                <a:gd name="T6" fmla="*/ 2147483646 w 59"/>
                <a:gd name="T7" fmla="*/ 2147483646 h 50"/>
                <a:gd name="T8" fmla="*/ 2147483646 w 59"/>
                <a:gd name="T9" fmla="*/ 2147483646 h 50"/>
                <a:gd name="T10" fmla="*/ 2147483646 w 59"/>
                <a:gd name="T11" fmla="*/ 2147483646 h 50"/>
                <a:gd name="T12" fmla="*/ 2147483646 w 59"/>
                <a:gd name="T13" fmla="*/ 2147483646 h 50"/>
                <a:gd name="T14" fmla="*/ 2147483646 w 59"/>
                <a:gd name="T15" fmla="*/ 2147483646 h 50"/>
                <a:gd name="T16" fmla="*/ 2147483646 w 59"/>
                <a:gd name="T17" fmla="*/ 2147483646 h 50"/>
                <a:gd name="T18" fmla="*/ 2147483646 w 59"/>
                <a:gd name="T19" fmla="*/ 2147483646 h 50"/>
                <a:gd name="T20" fmla="*/ 2147483646 w 59"/>
                <a:gd name="T21" fmla="*/ 2147483646 h 50"/>
                <a:gd name="T22" fmla="*/ 2147483646 w 59"/>
                <a:gd name="T23" fmla="*/ 2147483646 h 50"/>
                <a:gd name="T24" fmla="*/ 2147483646 w 59"/>
                <a:gd name="T25" fmla="*/ 2147483646 h 50"/>
                <a:gd name="T26" fmla="*/ 0 w 59"/>
                <a:gd name="T27" fmla="*/ 2147483646 h 50"/>
                <a:gd name="T28" fmla="*/ 0 w 59"/>
                <a:gd name="T29" fmla="*/ 2147483646 h 50"/>
                <a:gd name="T30" fmla="*/ 2147483646 w 59"/>
                <a:gd name="T31" fmla="*/ 2147483646 h 50"/>
                <a:gd name="T32" fmla="*/ 2147483646 w 59"/>
                <a:gd name="T33" fmla="*/ 2147483646 h 50"/>
                <a:gd name="T34" fmla="*/ 2147483646 w 59"/>
                <a:gd name="T35" fmla="*/ 2147483646 h 50"/>
                <a:gd name="T36" fmla="*/ 2147483646 w 59"/>
                <a:gd name="T37" fmla="*/ 0 h 50"/>
                <a:gd name="T38" fmla="*/ 2147483646 w 59"/>
                <a:gd name="T39" fmla="*/ 2147483646 h 50"/>
                <a:gd name="T40" fmla="*/ 2147483646 w 59"/>
                <a:gd name="T41" fmla="*/ 2147483646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" h="50">
                  <a:moveTo>
                    <a:pt x="59" y="25"/>
                  </a:moveTo>
                  <a:cubicBezTo>
                    <a:pt x="59" y="26"/>
                    <a:pt x="58" y="27"/>
                    <a:pt x="57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3" y="27"/>
                    <a:pt x="52" y="26"/>
                    <a:pt x="52" y="2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0"/>
                    <a:pt x="48" y="6"/>
                    <a:pt x="43" y="6"/>
                  </a:cubicBezTo>
                  <a:cubicBezTo>
                    <a:pt x="38" y="6"/>
                    <a:pt x="34" y="10"/>
                    <a:pt x="34" y="16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9" y="22"/>
                    <a:pt x="41" y="24"/>
                    <a:pt x="41" y="2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8"/>
                    <a:pt x="39" y="50"/>
                    <a:pt x="37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" y="50"/>
                    <a:pt x="0" y="48"/>
                    <a:pt x="0" y="4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1" y="22"/>
                    <a:pt x="3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7"/>
                    <a:pt x="34" y="0"/>
                    <a:pt x="43" y="0"/>
                  </a:cubicBezTo>
                  <a:cubicBezTo>
                    <a:pt x="52" y="0"/>
                    <a:pt x="59" y="7"/>
                    <a:pt x="59" y="16"/>
                  </a:cubicBezTo>
                  <a:lnTo>
                    <a:pt x="59" y="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1" name="Freeform 169"/>
            <p:cNvSpPr>
              <a:spLocks/>
            </p:cNvSpPr>
            <p:nvPr/>
          </p:nvSpPr>
          <p:spPr bwMode="auto">
            <a:xfrm>
              <a:off x="17463947" y="9398306"/>
              <a:ext cx="190122" cy="362016"/>
            </a:xfrm>
            <a:custGeom>
              <a:avLst/>
              <a:gdLst>
                <a:gd name="T0" fmla="*/ 2147483646 w 34"/>
                <a:gd name="T1" fmla="*/ 2147483646 h 64"/>
                <a:gd name="T2" fmla="*/ 2147483646 w 34"/>
                <a:gd name="T3" fmla="*/ 2147483646 h 64"/>
                <a:gd name="T4" fmla="*/ 2147483646 w 34"/>
                <a:gd name="T5" fmla="*/ 2147483646 h 64"/>
                <a:gd name="T6" fmla="*/ 2147483646 w 34"/>
                <a:gd name="T7" fmla="*/ 2147483646 h 64"/>
                <a:gd name="T8" fmla="*/ 2147483646 w 34"/>
                <a:gd name="T9" fmla="*/ 2147483646 h 64"/>
                <a:gd name="T10" fmla="*/ 2147483646 w 34"/>
                <a:gd name="T11" fmla="*/ 2147483646 h 64"/>
                <a:gd name="T12" fmla="*/ 2147483646 w 34"/>
                <a:gd name="T13" fmla="*/ 2147483646 h 64"/>
                <a:gd name="T14" fmla="*/ 2147483646 w 34"/>
                <a:gd name="T15" fmla="*/ 2147483646 h 64"/>
                <a:gd name="T16" fmla="*/ 2147483646 w 34"/>
                <a:gd name="T17" fmla="*/ 2147483646 h 64"/>
                <a:gd name="T18" fmla="*/ 2147483646 w 34"/>
                <a:gd name="T19" fmla="*/ 2147483646 h 64"/>
                <a:gd name="T20" fmla="*/ 2147483646 w 34"/>
                <a:gd name="T21" fmla="*/ 2147483646 h 64"/>
                <a:gd name="T22" fmla="*/ 2147483646 w 34"/>
                <a:gd name="T23" fmla="*/ 2147483646 h 64"/>
                <a:gd name="T24" fmla="*/ 2147483646 w 34"/>
                <a:gd name="T25" fmla="*/ 2147483646 h 64"/>
                <a:gd name="T26" fmla="*/ 2147483646 w 34"/>
                <a:gd name="T27" fmla="*/ 2147483646 h 64"/>
                <a:gd name="T28" fmla="*/ 2147483646 w 34"/>
                <a:gd name="T29" fmla="*/ 2147483646 h 64"/>
                <a:gd name="T30" fmla="*/ 2147483646 w 34"/>
                <a:gd name="T31" fmla="*/ 2147483646 h 64"/>
                <a:gd name="T32" fmla="*/ 2147483646 w 34"/>
                <a:gd name="T33" fmla="*/ 2147483646 h 64"/>
                <a:gd name="T34" fmla="*/ 2147483646 w 34"/>
                <a:gd name="T35" fmla="*/ 0 h 64"/>
                <a:gd name="T36" fmla="*/ 2147483646 w 34"/>
                <a:gd name="T37" fmla="*/ 0 h 64"/>
                <a:gd name="T38" fmla="*/ 2147483646 w 34"/>
                <a:gd name="T39" fmla="*/ 2147483646 h 64"/>
                <a:gd name="T40" fmla="*/ 2147483646 w 34"/>
                <a:gd name="T41" fmla="*/ 2147483646 h 64"/>
                <a:gd name="T42" fmla="*/ 2147483646 w 34"/>
                <a:gd name="T43" fmla="*/ 2147483646 h 64"/>
                <a:gd name="T44" fmla="*/ 2147483646 w 34"/>
                <a:gd name="T45" fmla="*/ 2147483646 h 64"/>
                <a:gd name="T46" fmla="*/ 2147483646 w 34"/>
                <a:gd name="T47" fmla="*/ 2147483646 h 64"/>
                <a:gd name="T48" fmla="*/ 2147483646 w 34"/>
                <a:gd name="T49" fmla="*/ 2147483646 h 64"/>
                <a:gd name="T50" fmla="*/ 2147483646 w 34"/>
                <a:gd name="T51" fmla="*/ 2147483646 h 64"/>
                <a:gd name="T52" fmla="*/ 2147483646 w 34"/>
                <a:gd name="T53" fmla="*/ 2147483646 h 64"/>
                <a:gd name="T54" fmla="*/ 2147483646 w 34"/>
                <a:gd name="T55" fmla="*/ 2147483646 h 64"/>
                <a:gd name="T56" fmla="*/ 2147483646 w 34"/>
                <a:gd name="T57" fmla="*/ 2147483646 h 64"/>
                <a:gd name="T58" fmla="*/ 2147483646 w 34"/>
                <a:gd name="T59" fmla="*/ 2147483646 h 64"/>
                <a:gd name="T60" fmla="*/ 2147483646 w 34"/>
                <a:gd name="T61" fmla="*/ 2147483646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" h="64">
                  <a:moveTo>
                    <a:pt x="21" y="57"/>
                  </a:move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0" y="64"/>
                    <a:pt x="20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4" y="64"/>
                    <a:pt x="14" y="63"/>
                    <a:pt x="14" y="63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5" y="55"/>
                    <a:pt x="1" y="50"/>
                    <a:pt x="1" y="50"/>
                  </a:cubicBezTo>
                  <a:cubicBezTo>
                    <a:pt x="0" y="50"/>
                    <a:pt x="0" y="49"/>
                    <a:pt x="1" y="49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5" y="43"/>
                    <a:pt x="5" y="43"/>
                  </a:cubicBezTo>
                  <a:cubicBezTo>
                    <a:pt x="5" y="43"/>
                    <a:pt x="6" y="44"/>
                    <a:pt x="6" y="44"/>
                  </a:cubicBezTo>
                  <a:cubicBezTo>
                    <a:pt x="6" y="44"/>
                    <a:pt x="11" y="49"/>
                    <a:pt x="17" y="49"/>
                  </a:cubicBezTo>
                  <a:cubicBezTo>
                    <a:pt x="21" y="49"/>
                    <a:pt x="25" y="47"/>
                    <a:pt x="25" y="43"/>
                  </a:cubicBezTo>
                  <a:cubicBezTo>
                    <a:pt x="25" y="39"/>
                    <a:pt x="20" y="38"/>
                    <a:pt x="16" y="36"/>
                  </a:cubicBezTo>
                  <a:cubicBezTo>
                    <a:pt x="9" y="33"/>
                    <a:pt x="1" y="30"/>
                    <a:pt x="1" y="21"/>
                  </a:cubicBezTo>
                  <a:cubicBezTo>
                    <a:pt x="1" y="14"/>
                    <a:pt x="6" y="9"/>
                    <a:pt x="14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8" y="8"/>
                    <a:pt x="32" y="12"/>
                    <a:pt x="32" y="12"/>
                  </a:cubicBezTo>
                  <a:cubicBezTo>
                    <a:pt x="33" y="13"/>
                    <a:pt x="33" y="13"/>
                    <a:pt x="32" y="14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3" y="15"/>
                    <a:pt x="18" y="15"/>
                  </a:cubicBezTo>
                  <a:cubicBezTo>
                    <a:pt x="13" y="15"/>
                    <a:pt x="10" y="18"/>
                    <a:pt x="10" y="21"/>
                  </a:cubicBezTo>
                  <a:cubicBezTo>
                    <a:pt x="10" y="25"/>
                    <a:pt x="15" y="26"/>
                    <a:pt x="20" y="28"/>
                  </a:cubicBezTo>
                  <a:cubicBezTo>
                    <a:pt x="26" y="31"/>
                    <a:pt x="34" y="34"/>
                    <a:pt x="34" y="42"/>
                  </a:cubicBezTo>
                  <a:cubicBezTo>
                    <a:pt x="34" y="50"/>
                    <a:pt x="28" y="55"/>
                    <a:pt x="21" y="5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2" name="Freeform 170"/>
            <p:cNvSpPr>
              <a:spLocks noEditPoints="1"/>
            </p:cNvSpPr>
            <p:nvPr/>
          </p:nvSpPr>
          <p:spPr bwMode="auto">
            <a:xfrm>
              <a:off x="18268712" y="9426955"/>
              <a:ext cx="309927" cy="304717"/>
            </a:xfrm>
            <a:custGeom>
              <a:avLst/>
              <a:gdLst>
                <a:gd name="T0" fmla="*/ 0 w 55"/>
                <a:gd name="T1" fmla="*/ 0 h 54"/>
                <a:gd name="T2" fmla="*/ 2147483646 w 55"/>
                <a:gd name="T3" fmla="*/ 0 h 54"/>
                <a:gd name="T4" fmla="*/ 2147483646 w 55"/>
                <a:gd name="T5" fmla="*/ 0 h 54"/>
                <a:gd name="T6" fmla="*/ 2147483646 w 55"/>
                <a:gd name="T7" fmla="*/ 0 h 54"/>
                <a:gd name="T8" fmla="*/ 2147483646 w 55"/>
                <a:gd name="T9" fmla="*/ 2147483646 h 54"/>
                <a:gd name="T10" fmla="*/ 2147483646 w 55"/>
                <a:gd name="T11" fmla="*/ 2147483646 h 54"/>
                <a:gd name="T12" fmla="*/ 2147483646 w 55"/>
                <a:gd name="T13" fmla="*/ 2147483646 h 54"/>
                <a:gd name="T14" fmla="*/ 2147483646 w 55"/>
                <a:gd name="T15" fmla="*/ 2147483646 h 54"/>
                <a:gd name="T16" fmla="*/ 2147483646 w 55"/>
                <a:gd name="T17" fmla="*/ 2147483646 h 54"/>
                <a:gd name="T18" fmla="*/ 2147483646 w 55"/>
                <a:gd name="T19" fmla="*/ 2147483646 h 54"/>
                <a:gd name="T20" fmla="*/ 2147483646 w 55"/>
                <a:gd name="T21" fmla="*/ 2147483646 h 54"/>
                <a:gd name="T22" fmla="*/ 2147483646 w 55"/>
                <a:gd name="T23" fmla="*/ 2147483646 h 54"/>
                <a:gd name="T24" fmla="*/ 2147483646 w 55"/>
                <a:gd name="T25" fmla="*/ 2147483646 h 54"/>
                <a:gd name="T26" fmla="*/ 2147483646 w 55"/>
                <a:gd name="T27" fmla="*/ 2147483646 h 54"/>
                <a:gd name="T28" fmla="*/ 2147483646 w 55"/>
                <a:gd name="T29" fmla="*/ 2147483646 h 54"/>
                <a:gd name="T30" fmla="*/ 2147483646 w 55"/>
                <a:gd name="T31" fmla="*/ 0 h 54"/>
                <a:gd name="T32" fmla="*/ 2147483646 w 55"/>
                <a:gd name="T33" fmla="*/ 0 h 54"/>
                <a:gd name="T34" fmla="*/ 2147483646 w 55"/>
                <a:gd name="T35" fmla="*/ 0 h 54"/>
                <a:gd name="T36" fmla="*/ 2147483646 w 55"/>
                <a:gd name="T37" fmla="*/ 2147483646 h 54"/>
                <a:gd name="T38" fmla="*/ 2147483646 w 55"/>
                <a:gd name="T39" fmla="*/ 2147483646 h 54"/>
                <a:gd name="T40" fmla="*/ 2147483646 w 55"/>
                <a:gd name="T41" fmla="*/ 2147483646 h 54"/>
                <a:gd name="T42" fmla="*/ 2147483646 w 55"/>
                <a:gd name="T43" fmla="*/ 2147483646 h 54"/>
                <a:gd name="T44" fmla="*/ 2147483646 w 55"/>
                <a:gd name="T45" fmla="*/ 2147483646 h 54"/>
                <a:gd name="T46" fmla="*/ 2147483646 w 55"/>
                <a:gd name="T47" fmla="*/ 2147483646 h 54"/>
                <a:gd name="T48" fmla="*/ 2147483646 w 55"/>
                <a:gd name="T49" fmla="*/ 2147483646 h 54"/>
                <a:gd name="T50" fmla="*/ 2147483646 w 55"/>
                <a:gd name="T51" fmla="*/ 2147483646 h 54"/>
                <a:gd name="T52" fmla="*/ 2147483646 w 55"/>
                <a:gd name="T53" fmla="*/ 2147483646 h 54"/>
                <a:gd name="T54" fmla="*/ 0 w 55"/>
                <a:gd name="T55" fmla="*/ 2147483646 h 54"/>
                <a:gd name="T56" fmla="*/ 2147483646 w 55"/>
                <a:gd name="T57" fmla="*/ 2147483646 h 54"/>
                <a:gd name="T58" fmla="*/ 0 w 55"/>
                <a:gd name="T59" fmla="*/ 2147483646 h 54"/>
                <a:gd name="T60" fmla="*/ 2147483646 w 55"/>
                <a:gd name="T61" fmla="*/ 2147483646 h 54"/>
                <a:gd name="T62" fmla="*/ 2147483646 w 55"/>
                <a:gd name="T63" fmla="*/ 2147483646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5" h="54">
                  <a:moveTo>
                    <a:pt x="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9" y="0"/>
                    <a:pt x="11" y="0"/>
                    <a:pt x="11" y="0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9" y="0"/>
                    <a:pt x="21" y="0"/>
                    <a:pt x="22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3" y="3"/>
                    <a:pt x="21" y="3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8" y="4"/>
                    <a:pt x="18" y="6"/>
                    <a:pt x="18" y="9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2"/>
                    <a:pt x="19" y="34"/>
                    <a:pt x="20" y="36"/>
                  </a:cubicBezTo>
                  <a:cubicBezTo>
                    <a:pt x="21" y="38"/>
                    <a:pt x="22" y="39"/>
                    <a:pt x="24" y="39"/>
                  </a:cubicBezTo>
                  <a:cubicBezTo>
                    <a:pt x="26" y="41"/>
                    <a:pt x="28" y="41"/>
                    <a:pt x="30" y="41"/>
                  </a:cubicBezTo>
                  <a:cubicBezTo>
                    <a:pt x="32" y="41"/>
                    <a:pt x="35" y="41"/>
                    <a:pt x="37" y="40"/>
                  </a:cubicBezTo>
                  <a:cubicBezTo>
                    <a:pt x="38" y="40"/>
                    <a:pt x="39" y="39"/>
                    <a:pt x="40" y="38"/>
                  </a:cubicBezTo>
                  <a:cubicBezTo>
                    <a:pt x="41" y="37"/>
                    <a:pt x="42" y="37"/>
                    <a:pt x="43" y="36"/>
                  </a:cubicBezTo>
                  <a:cubicBezTo>
                    <a:pt x="43" y="35"/>
                    <a:pt x="44" y="33"/>
                    <a:pt x="44" y="32"/>
                  </a:cubicBezTo>
                  <a:cubicBezTo>
                    <a:pt x="45" y="30"/>
                    <a:pt x="45" y="27"/>
                    <a:pt x="45" y="24"/>
                  </a:cubicBezTo>
                  <a:cubicBezTo>
                    <a:pt x="45" y="17"/>
                    <a:pt x="45" y="17"/>
                    <a:pt x="44" y="9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5"/>
                    <a:pt x="44" y="4"/>
                    <a:pt x="43" y="4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51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1"/>
                    <a:pt x="55" y="1"/>
                  </a:cubicBezTo>
                  <a:cubicBezTo>
                    <a:pt x="55" y="2"/>
                    <a:pt x="55" y="2"/>
                    <a:pt x="54" y="3"/>
                  </a:cubicBezTo>
                  <a:cubicBezTo>
                    <a:pt x="53" y="3"/>
                    <a:pt x="52" y="3"/>
                    <a:pt x="51" y="3"/>
                  </a:cubicBezTo>
                  <a:cubicBezTo>
                    <a:pt x="50" y="3"/>
                    <a:pt x="49" y="3"/>
                    <a:pt x="49" y="4"/>
                  </a:cubicBezTo>
                  <a:cubicBezTo>
                    <a:pt x="48" y="4"/>
                    <a:pt x="48" y="4"/>
                    <a:pt x="48" y="5"/>
                  </a:cubicBezTo>
                  <a:cubicBezTo>
                    <a:pt x="48" y="6"/>
                    <a:pt x="48" y="6"/>
                    <a:pt x="48" y="7"/>
                  </a:cubicBezTo>
                  <a:cubicBezTo>
                    <a:pt x="48" y="7"/>
                    <a:pt x="48" y="8"/>
                    <a:pt x="49" y="21"/>
                  </a:cubicBezTo>
                  <a:cubicBezTo>
                    <a:pt x="49" y="27"/>
                    <a:pt x="49" y="30"/>
                    <a:pt x="48" y="32"/>
                  </a:cubicBezTo>
                  <a:cubicBezTo>
                    <a:pt x="48" y="34"/>
                    <a:pt x="48" y="35"/>
                    <a:pt x="47" y="36"/>
                  </a:cubicBezTo>
                  <a:cubicBezTo>
                    <a:pt x="46" y="38"/>
                    <a:pt x="45" y="40"/>
                    <a:pt x="43" y="41"/>
                  </a:cubicBezTo>
                  <a:cubicBezTo>
                    <a:pt x="41" y="42"/>
                    <a:pt x="39" y="43"/>
                    <a:pt x="37" y="44"/>
                  </a:cubicBezTo>
                  <a:cubicBezTo>
                    <a:pt x="34" y="45"/>
                    <a:pt x="31" y="45"/>
                    <a:pt x="27" y="45"/>
                  </a:cubicBezTo>
                  <a:cubicBezTo>
                    <a:pt x="23" y="45"/>
                    <a:pt x="20" y="45"/>
                    <a:pt x="17" y="44"/>
                  </a:cubicBezTo>
                  <a:cubicBezTo>
                    <a:pt x="14" y="42"/>
                    <a:pt x="12" y="41"/>
                    <a:pt x="11" y="39"/>
                  </a:cubicBezTo>
                  <a:cubicBezTo>
                    <a:pt x="9" y="37"/>
                    <a:pt x="8" y="35"/>
                    <a:pt x="8" y="32"/>
                  </a:cubicBezTo>
                  <a:cubicBezTo>
                    <a:pt x="8" y="30"/>
                    <a:pt x="7" y="27"/>
                    <a:pt x="7" y="2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  <a:moveTo>
                    <a:pt x="55" y="51"/>
                  </a:moveTo>
                  <a:cubicBezTo>
                    <a:pt x="55" y="50"/>
                    <a:pt x="54" y="50"/>
                    <a:pt x="53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4"/>
                    <a:pt x="55" y="54"/>
                    <a:pt x="55" y="53"/>
                  </a:cubicBezTo>
                  <a:lnTo>
                    <a:pt x="55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3" name="Freeform 171"/>
            <p:cNvSpPr>
              <a:spLocks/>
            </p:cNvSpPr>
            <p:nvPr/>
          </p:nvSpPr>
          <p:spPr bwMode="auto">
            <a:xfrm>
              <a:off x="19081291" y="9450394"/>
              <a:ext cx="359411" cy="260442"/>
            </a:xfrm>
            <a:custGeom>
              <a:avLst/>
              <a:gdLst>
                <a:gd name="T0" fmla="*/ 2147483646 w 64"/>
                <a:gd name="T1" fmla="*/ 2147483646 h 46"/>
                <a:gd name="T2" fmla="*/ 2147483646 w 64"/>
                <a:gd name="T3" fmla="*/ 2147483646 h 46"/>
                <a:gd name="T4" fmla="*/ 2147483646 w 64"/>
                <a:gd name="T5" fmla="*/ 2147483646 h 46"/>
                <a:gd name="T6" fmla="*/ 2147483646 w 64"/>
                <a:gd name="T7" fmla="*/ 2147483646 h 46"/>
                <a:gd name="T8" fmla="*/ 2147483646 w 64"/>
                <a:gd name="T9" fmla="*/ 2147483646 h 46"/>
                <a:gd name="T10" fmla="*/ 2147483646 w 64"/>
                <a:gd name="T11" fmla="*/ 2147483646 h 46"/>
                <a:gd name="T12" fmla="*/ 2147483646 w 64"/>
                <a:gd name="T13" fmla="*/ 2147483646 h 46"/>
                <a:gd name="T14" fmla="*/ 2147483646 w 64"/>
                <a:gd name="T15" fmla="*/ 2147483646 h 46"/>
                <a:gd name="T16" fmla="*/ 0 w 64"/>
                <a:gd name="T17" fmla="*/ 2147483646 h 46"/>
                <a:gd name="T18" fmla="*/ 0 w 64"/>
                <a:gd name="T19" fmla="*/ 2147483646 h 46"/>
                <a:gd name="T20" fmla="*/ 2147483646 w 64"/>
                <a:gd name="T21" fmla="*/ 0 h 46"/>
                <a:gd name="T22" fmla="*/ 2147483646 w 64"/>
                <a:gd name="T23" fmla="*/ 0 h 46"/>
                <a:gd name="T24" fmla="*/ 2147483646 w 64"/>
                <a:gd name="T25" fmla="*/ 2147483646 h 46"/>
                <a:gd name="T26" fmla="*/ 2147483646 w 64"/>
                <a:gd name="T27" fmla="*/ 2147483646 h 46"/>
                <a:gd name="T28" fmla="*/ 2147483646 w 64"/>
                <a:gd name="T29" fmla="*/ 2147483646 h 46"/>
                <a:gd name="T30" fmla="*/ 2147483646 w 64"/>
                <a:gd name="T31" fmla="*/ 2147483646 h 46"/>
                <a:gd name="T32" fmla="*/ 2147483646 w 64"/>
                <a:gd name="T33" fmla="*/ 2147483646 h 46"/>
                <a:gd name="T34" fmla="*/ 2147483646 w 64"/>
                <a:gd name="T35" fmla="*/ 2147483646 h 46"/>
                <a:gd name="T36" fmla="*/ 2147483646 w 64"/>
                <a:gd name="T37" fmla="*/ 2147483646 h 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46">
                  <a:moveTo>
                    <a:pt x="64" y="42"/>
                  </a:moveTo>
                  <a:cubicBezTo>
                    <a:pt x="64" y="43"/>
                    <a:pt x="63" y="44"/>
                    <a:pt x="62" y="44"/>
                  </a:cubicBezTo>
                  <a:cubicBezTo>
                    <a:pt x="62" y="45"/>
                    <a:pt x="62" y="45"/>
                    <a:pt x="61" y="45"/>
                  </a:cubicBezTo>
                  <a:cubicBezTo>
                    <a:pt x="61" y="45"/>
                    <a:pt x="60" y="44"/>
                    <a:pt x="60" y="44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41"/>
                    <a:pt x="41" y="46"/>
                    <a:pt x="35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4" y="46"/>
                    <a:pt x="0" y="41"/>
                    <a:pt x="0" y="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1" y="0"/>
                    <a:pt x="45" y="5"/>
                    <a:pt x="45" y="10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1"/>
                    <a:pt x="61" y="1"/>
                    <a:pt x="61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3" y="2"/>
                    <a:pt x="64" y="3"/>
                    <a:pt x="64" y="4"/>
                  </a:cubicBezTo>
                  <a:lnTo>
                    <a:pt x="64" y="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4" name="Freeform 172"/>
            <p:cNvSpPr>
              <a:spLocks noEditPoints="1"/>
            </p:cNvSpPr>
            <p:nvPr/>
          </p:nvSpPr>
          <p:spPr bwMode="auto">
            <a:xfrm>
              <a:off x="19893870" y="9455603"/>
              <a:ext cx="229189" cy="247421"/>
            </a:xfrm>
            <a:custGeom>
              <a:avLst/>
              <a:gdLst>
                <a:gd name="T0" fmla="*/ 2147483646 w 41"/>
                <a:gd name="T1" fmla="*/ 2147483646 h 44"/>
                <a:gd name="T2" fmla="*/ 2147483646 w 41"/>
                <a:gd name="T3" fmla="*/ 2147483646 h 44"/>
                <a:gd name="T4" fmla="*/ 2147483646 w 41"/>
                <a:gd name="T5" fmla="*/ 2147483646 h 44"/>
                <a:gd name="T6" fmla="*/ 2147483646 w 41"/>
                <a:gd name="T7" fmla="*/ 2147483646 h 44"/>
                <a:gd name="T8" fmla="*/ 2147483646 w 41"/>
                <a:gd name="T9" fmla="*/ 2147483646 h 44"/>
                <a:gd name="T10" fmla="*/ 0 w 41"/>
                <a:gd name="T11" fmla="*/ 2147483646 h 44"/>
                <a:gd name="T12" fmla="*/ 0 w 41"/>
                <a:gd name="T13" fmla="*/ 2147483646 h 44"/>
                <a:gd name="T14" fmla="*/ 2147483646 w 41"/>
                <a:gd name="T15" fmla="*/ 2147483646 h 44"/>
                <a:gd name="T16" fmla="*/ 2147483646 w 41"/>
                <a:gd name="T17" fmla="*/ 2147483646 h 44"/>
                <a:gd name="T18" fmla="*/ 2147483646 w 41"/>
                <a:gd name="T19" fmla="*/ 2147483646 h 44"/>
                <a:gd name="T20" fmla="*/ 2147483646 w 41"/>
                <a:gd name="T21" fmla="*/ 0 h 44"/>
                <a:gd name="T22" fmla="*/ 2147483646 w 41"/>
                <a:gd name="T23" fmla="*/ 2147483646 h 44"/>
                <a:gd name="T24" fmla="*/ 2147483646 w 41"/>
                <a:gd name="T25" fmla="*/ 2147483646 h 44"/>
                <a:gd name="T26" fmla="*/ 2147483646 w 41"/>
                <a:gd name="T27" fmla="*/ 2147483646 h 44"/>
                <a:gd name="T28" fmla="*/ 2147483646 w 41"/>
                <a:gd name="T29" fmla="*/ 2147483646 h 44"/>
                <a:gd name="T30" fmla="*/ 2147483646 w 41"/>
                <a:gd name="T31" fmla="*/ 2147483646 h 44"/>
                <a:gd name="T32" fmla="*/ 2147483646 w 41"/>
                <a:gd name="T33" fmla="*/ 2147483646 h 44"/>
                <a:gd name="T34" fmla="*/ 2147483646 w 41"/>
                <a:gd name="T35" fmla="*/ 2147483646 h 44"/>
                <a:gd name="T36" fmla="*/ 2147483646 w 41"/>
                <a:gd name="T37" fmla="*/ 2147483646 h 44"/>
                <a:gd name="T38" fmla="*/ 2147483646 w 41"/>
                <a:gd name="T39" fmla="*/ 2147483646 h 44"/>
                <a:gd name="T40" fmla="*/ 2147483646 w 41"/>
                <a:gd name="T41" fmla="*/ 2147483646 h 44"/>
                <a:gd name="T42" fmla="*/ 2147483646 w 41"/>
                <a:gd name="T43" fmla="*/ 2147483646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1" h="44">
                  <a:moveTo>
                    <a:pt x="27" y="41"/>
                  </a:moveTo>
                  <a:cubicBezTo>
                    <a:pt x="27" y="43"/>
                    <a:pt x="26" y="44"/>
                    <a:pt x="25" y="44"/>
                  </a:cubicBezTo>
                  <a:cubicBezTo>
                    <a:pt x="24" y="44"/>
                    <a:pt x="24" y="43"/>
                    <a:pt x="23" y="4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26" y="0"/>
                    <a:pt x="27" y="1"/>
                    <a:pt x="27" y="3"/>
                  </a:cubicBezTo>
                  <a:lnTo>
                    <a:pt x="27" y="41"/>
                  </a:lnTo>
                  <a:close/>
                  <a:moveTo>
                    <a:pt x="35" y="30"/>
                  </a:moveTo>
                  <a:cubicBezTo>
                    <a:pt x="35" y="30"/>
                    <a:pt x="35" y="31"/>
                    <a:pt x="34" y="31"/>
                  </a:cubicBezTo>
                  <a:cubicBezTo>
                    <a:pt x="33" y="31"/>
                    <a:pt x="32" y="30"/>
                    <a:pt x="32" y="28"/>
                  </a:cubicBezTo>
                  <a:cubicBezTo>
                    <a:pt x="32" y="26"/>
                    <a:pt x="36" y="26"/>
                    <a:pt x="36" y="22"/>
                  </a:cubicBezTo>
                  <a:cubicBezTo>
                    <a:pt x="36" y="18"/>
                    <a:pt x="32" y="18"/>
                    <a:pt x="32" y="16"/>
                  </a:cubicBezTo>
                  <a:cubicBezTo>
                    <a:pt x="32" y="14"/>
                    <a:pt x="33" y="13"/>
                    <a:pt x="34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9" y="15"/>
                    <a:pt x="41" y="18"/>
                    <a:pt x="41" y="22"/>
                  </a:cubicBezTo>
                  <a:cubicBezTo>
                    <a:pt x="41" y="26"/>
                    <a:pt x="39" y="29"/>
                    <a:pt x="35" y="3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5" name="Freeform 173"/>
            <p:cNvSpPr>
              <a:spLocks noEditPoints="1"/>
            </p:cNvSpPr>
            <p:nvPr/>
          </p:nvSpPr>
          <p:spPr bwMode="auto">
            <a:xfrm>
              <a:off x="20703845" y="9411328"/>
              <a:ext cx="411498" cy="338575"/>
            </a:xfrm>
            <a:custGeom>
              <a:avLst/>
              <a:gdLst>
                <a:gd name="T0" fmla="*/ 2147483646 w 73"/>
                <a:gd name="T1" fmla="*/ 2147483646 h 60"/>
                <a:gd name="T2" fmla="*/ 2147483646 w 73"/>
                <a:gd name="T3" fmla="*/ 2147483646 h 60"/>
                <a:gd name="T4" fmla="*/ 2147483646 w 73"/>
                <a:gd name="T5" fmla="*/ 2147483646 h 60"/>
                <a:gd name="T6" fmla="*/ 2147483646 w 73"/>
                <a:gd name="T7" fmla="*/ 2147483646 h 60"/>
                <a:gd name="T8" fmla="*/ 2147483646 w 73"/>
                <a:gd name="T9" fmla="*/ 2147483646 h 60"/>
                <a:gd name="T10" fmla="*/ 2147483646 w 73"/>
                <a:gd name="T11" fmla="*/ 2147483646 h 60"/>
                <a:gd name="T12" fmla="*/ 2147483646 w 73"/>
                <a:gd name="T13" fmla="*/ 2147483646 h 60"/>
                <a:gd name="T14" fmla="*/ 0 w 73"/>
                <a:gd name="T15" fmla="*/ 2147483646 h 60"/>
                <a:gd name="T16" fmla="*/ 2147483646 w 73"/>
                <a:gd name="T17" fmla="*/ 0 h 60"/>
                <a:gd name="T18" fmla="*/ 2147483646 w 73"/>
                <a:gd name="T19" fmla="*/ 2147483646 h 60"/>
                <a:gd name="T20" fmla="*/ 2147483646 w 73"/>
                <a:gd name="T21" fmla="*/ 2147483646 h 60"/>
                <a:gd name="T22" fmla="*/ 2147483646 w 73"/>
                <a:gd name="T23" fmla="*/ 2147483646 h 60"/>
                <a:gd name="T24" fmla="*/ 2147483646 w 73"/>
                <a:gd name="T25" fmla="*/ 2147483646 h 60"/>
                <a:gd name="T26" fmla="*/ 2147483646 w 73"/>
                <a:gd name="T27" fmla="*/ 2147483646 h 60"/>
                <a:gd name="T28" fmla="*/ 2147483646 w 73"/>
                <a:gd name="T29" fmla="*/ 2147483646 h 60"/>
                <a:gd name="T30" fmla="*/ 2147483646 w 73"/>
                <a:gd name="T31" fmla="*/ 2147483646 h 60"/>
                <a:gd name="T32" fmla="*/ 2147483646 w 73"/>
                <a:gd name="T33" fmla="*/ 2147483646 h 60"/>
                <a:gd name="T34" fmla="*/ 2147483646 w 73"/>
                <a:gd name="T35" fmla="*/ 2147483646 h 60"/>
                <a:gd name="T36" fmla="*/ 2147483646 w 73"/>
                <a:gd name="T37" fmla="*/ 2147483646 h 60"/>
                <a:gd name="T38" fmla="*/ 2147483646 w 73"/>
                <a:gd name="T39" fmla="*/ 2147483646 h 60"/>
                <a:gd name="T40" fmla="*/ 2147483646 w 73"/>
                <a:gd name="T41" fmla="*/ 2147483646 h 60"/>
                <a:gd name="T42" fmla="*/ 2147483646 w 73"/>
                <a:gd name="T43" fmla="*/ 2147483646 h 60"/>
                <a:gd name="T44" fmla="*/ 2147483646 w 73"/>
                <a:gd name="T45" fmla="*/ 2147483646 h 60"/>
                <a:gd name="T46" fmla="*/ 2147483646 w 73"/>
                <a:gd name="T47" fmla="*/ 2147483646 h 60"/>
                <a:gd name="T48" fmla="*/ 2147483646 w 73"/>
                <a:gd name="T49" fmla="*/ 2147483646 h 60"/>
                <a:gd name="T50" fmla="*/ 2147483646 w 73"/>
                <a:gd name="T51" fmla="*/ 2147483646 h 60"/>
                <a:gd name="T52" fmla="*/ 2147483646 w 73"/>
                <a:gd name="T53" fmla="*/ 2147483646 h 60"/>
                <a:gd name="T54" fmla="*/ 2147483646 w 73"/>
                <a:gd name="T55" fmla="*/ 2147483646 h 60"/>
                <a:gd name="T56" fmla="*/ 2147483646 w 73"/>
                <a:gd name="T57" fmla="*/ 2147483646 h 60"/>
                <a:gd name="T58" fmla="*/ 2147483646 w 73"/>
                <a:gd name="T59" fmla="*/ 2147483646 h 60"/>
                <a:gd name="T60" fmla="*/ 2147483646 w 73"/>
                <a:gd name="T61" fmla="*/ 2147483646 h 60"/>
                <a:gd name="T62" fmla="*/ 2147483646 w 73"/>
                <a:gd name="T63" fmla="*/ 2147483646 h 60"/>
                <a:gd name="T64" fmla="*/ 2147483646 w 73"/>
                <a:gd name="T65" fmla="*/ 2147483646 h 60"/>
                <a:gd name="T66" fmla="*/ 2147483646 w 73"/>
                <a:gd name="T67" fmla="*/ 2147483646 h 60"/>
                <a:gd name="T68" fmla="*/ 2147483646 w 73"/>
                <a:gd name="T69" fmla="*/ 2147483646 h 60"/>
                <a:gd name="T70" fmla="*/ 2147483646 w 73"/>
                <a:gd name="T71" fmla="*/ 2147483646 h 60"/>
                <a:gd name="T72" fmla="*/ 2147483646 w 73"/>
                <a:gd name="T73" fmla="*/ 2147483646 h 60"/>
                <a:gd name="T74" fmla="*/ 2147483646 w 73"/>
                <a:gd name="T75" fmla="*/ 2147483646 h 60"/>
                <a:gd name="T76" fmla="*/ 2147483646 w 73"/>
                <a:gd name="T77" fmla="*/ 2147483646 h 6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3" h="60">
                  <a:moveTo>
                    <a:pt x="49" y="18"/>
                  </a:moveTo>
                  <a:cubicBezTo>
                    <a:pt x="37" y="18"/>
                    <a:pt x="27" y="27"/>
                    <a:pt x="27" y="39"/>
                  </a:cubicBezTo>
                  <a:cubicBezTo>
                    <a:pt x="27" y="41"/>
                    <a:pt x="28" y="42"/>
                    <a:pt x="28" y="44"/>
                  </a:cubicBezTo>
                  <a:cubicBezTo>
                    <a:pt x="27" y="44"/>
                    <a:pt x="26" y="44"/>
                    <a:pt x="26" y="44"/>
                  </a:cubicBezTo>
                  <a:cubicBezTo>
                    <a:pt x="22" y="44"/>
                    <a:pt x="20" y="44"/>
                    <a:pt x="17" y="43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4" y="35"/>
                    <a:pt x="0" y="29"/>
                    <a:pt x="0" y="22"/>
                  </a:cubicBezTo>
                  <a:cubicBezTo>
                    <a:pt x="0" y="10"/>
                    <a:pt x="11" y="0"/>
                    <a:pt x="26" y="0"/>
                  </a:cubicBezTo>
                  <a:cubicBezTo>
                    <a:pt x="38" y="0"/>
                    <a:pt x="50" y="8"/>
                    <a:pt x="52" y="18"/>
                  </a:cubicBezTo>
                  <a:cubicBezTo>
                    <a:pt x="51" y="18"/>
                    <a:pt x="50" y="18"/>
                    <a:pt x="49" y="18"/>
                  </a:cubicBezTo>
                  <a:close/>
                  <a:moveTo>
                    <a:pt x="17" y="11"/>
                  </a:moveTo>
                  <a:cubicBezTo>
                    <a:pt x="15" y="11"/>
                    <a:pt x="13" y="12"/>
                    <a:pt x="13" y="14"/>
                  </a:cubicBezTo>
                  <a:cubicBezTo>
                    <a:pt x="13" y="16"/>
                    <a:pt x="15" y="18"/>
                    <a:pt x="17" y="18"/>
                  </a:cubicBezTo>
                  <a:cubicBezTo>
                    <a:pt x="19" y="18"/>
                    <a:pt x="20" y="16"/>
                    <a:pt x="20" y="14"/>
                  </a:cubicBezTo>
                  <a:cubicBezTo>
                    <a:pt x="20" y="12"/>
                    <a:pt x="19" y="11"/>
                    <a:pt x="17" y="11"/>
                  </a:cubicBezTo>
                  <a:close/>
                  <a:moveTo>
                    <a:pt x="64" y="53"/>
                  </a:moveTo>
                  <a:cubicBezTo>
                    <a:pt x="66" y="60"/>
                    <a:pt x="66" y="60"/>
                    <a:pt x="66" y="60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6" y="56"/>
                    <a:pt x="53" y="57"/>
                    <a:pt x="51" y="57"/>
                  </a:cubicBezTo>
                  <a:cubicBezTo>
                    <a:pt x="39" y="57"/>
                    <a:pt x="29" y="49"/>
                    <a:pt x="29" y="38"/>
                  </a:cubicBezTo>
                  <a:cubicBezTo>
                    <a:pt x="29" y="28"/>
                    <a:pt x="39" y="20"/>
                    <a:pt x="51" y="20"/>
                  </a:cubicBezTo>
                  <a:cubicBezTo>
                    <a:pt x="63" y="20"/>
                    <a:pt x="73" y="28"/>
                    <a:pt x="73" y="38"/>
                  </a:cubicBezTo>
                  <a:cubicBezTo>
                    <a:pt x="73" y="44"/>
                    <a:pt x="69" y="49"/>
                    <a:pt x="64" y="53"/>
                  </a:cubicBezTo>
                  <a:close/>
                  <a:moveTo>
                    <a:pt x="35" y="11"/>
                  </a:moveTo>
                  <a:cubicBezTo>
                    <a:pt x="33" y="11"/>
                    <a:pt x="31" y="12"/>
                    <a:pt x="31" y="14"/>
                  </a:cubicBezTo>
                  <a:cubicBezTo>
                    <a:pt x="31" y="16"/>
                    <a:pt x="33" y="18"/>
                    <a:pt x="35" y="18"/>
                  </a:cubicBezTo>
                  <a:cubicBezTo>
                    <a:pt x="37" y="18"/>
                    <a:pt x="39" y="16"/>
                    <a:pt x="39" y="14"/>
                  </a:cubicBezTo>
                  <a:cubicBezTo>
                    <a:pt x="39" y="12"/>
                    <a:pt x="37" y="11"/>
                    <a:pt x="35" y="11"/>
                  </a:cubicBezTo>
                  <a:close/>
                  <a:moveTo>
                    <a:pt x="44" y="30"/>
                  </a:moveTo>
                  <a:cubicBezTo>
                    <a:pt x="42" y="30"/>
                    <a:pt x="41" y="31"/>
                    <a:pt x="41" y="33"/>
                  </a:cubicBezTo>
                  <a:cubicBezTo>
                    <a:pt x="41" y="34"/>
                    <a:pt x="42" y="35"/>
                    <a:pt x="44" y="35"/>
                  </a:cubicBezTo>
                  <a:cubicBezTo>
                    <a:pt x="46" y="35"/>
                    <a:pt x="47" y="34"/>
                    <a:pt x="47" y="33"/>
                  </a:cubicBezTo>
                  <a:cubicBezTo>
                    <a:pt x="47" y="31"/>
                    <a:pt x="46" y="30"/>
                    <a:pt x="44" y="30"/>
                  </a:cubicBezTo>
                  <a:close/>
                  <a:moveTo>
                    <a:pt x="58" y="30"/>
                  </a:moveTo>
                  <a:cubicBezTo>
                    <a:pt x="57" y="30"/>
                    <a:pt x="55" y="31"/>
                    <a:pt x="55" y="33"/>
                  </a:cubicBezTo>
                  <a:cubicBezTo>
                    <a:pt x="55" y="34"/>
                    <a:pt x="57" y="35"/>
                    <a:pt x="58" y="35"/>
                  </a:cubicBezTo>
                  <a:cubicBezTo>
                    <a:pt x="60" y="35"/>
                    <a:pt x="61" y="34"/>
                    <a:pt x="61" y="33"/>
                  </a:cubicBezTo>
                  <a:cubicBezTo>
                    <a:pt x="61" y="31"/>
                    <a:pt x="60" y="30"/>
                    <a:pt x="58" y="3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6" name="Freeform 174"/>
            <p:cNvSpPr>
              <a:spLocks noEditPoints="1"/>
            </p:cNvSpPr>
            <p:nvPr/>
          </p:nvSpPr>
          <p:spPr bwMode="auto">
            <a:xfrm>
              <a:off x="21521633" y="9426955"/>
              <a:ext cx="395873" cy="276067"/>
            </a:xfrm>
            <a:custGeom>
              <a:avLst/>
              <a:gdLst>
                <a:gd name="T0" fmla="*/ 2147483646 w 70"/>
                <a:gd name="T1" fmla="*/ 2147483646 h 49"/>
                <a:gd name="T2" fmla="*/ 2147483646 w 70"/>
                <a:gd name="T3" fmla="*/ 2147483646 h 49"/>
                <a:gd name="T4" fmla="*/ 2147483646 w 70"/>
                <a:gd name="T5" fmla="*/ 2147483646 h 49"/>
                <a:gd name="T6" fmla="*/ 2147483646 w 70"/>
                <a:gd name="T7" fmla="*/ 2147483646 h 49"/>
                <a:gd name="T8" fmla="*/ 0 w 70"/>
                <a:gd name="T9" fmla="*/ 2147483646 h 49"/>
                <a:gd name="T10" fmla="*/ 2147483646 w 70"/>
                <a:gd name="T11" fmla="*/ 2147483646 h 49"/>
                <a:gd name="T12" fmla="*/ 2147483646 w 70"/>
                <a:gd name="T13" fmla="*/ 0 h 49"/>
                <a:gd name="T14" fmla="*/ 2147483646 w 70"/>
                <a:gd name="T15" fmla="*/ 2147483646 h 49"/>
                <a:gd name="T16" fmla="*/ 2147483646 w 70"/>
                <a:gd name="T17" fmla="*/ 2147483646 h 49"/>
                <a:gd name="T18" fmla="*/ 2147483646 w 70"/>
                <a:gd name="T19" fmla="*/ 2147483646 h 49"/>
                <a:gd name="T20" fmla="*/ 2147483646 w 70"/>
                <a:gd name="T21" fmla="*/ 2147483646 h 49"/>
                <a:gd name="T22" fmla="*/ 2147483646 w 70"/>
                <a:gd name="T23" fmla="*/ 2147483646 h 49"/>
                <a:gd name="T24" fmla="*/ 2147483646 w 70"/>
                <a:gd name="T25" fmla="*/ 2147483646 h 49"/>
                <a:gd name="T26" fmla="*/ 2147483646 w 70"/>
                <a:gd name="T27" fmla="*/ 2147483646 h 49"/>
                <a:gd name="T28" fmla="*/ 2147483646 w 70"/>
                <a:gd name="T29" fmla="*/ 2147483646 h 49"/>
                <a:gd name="T30" fmla="*/ 2147483646 w 70"/>
                <a:gd name="T31" fmla="*/ 2147483646 h 49"/>
                <a:gd name="T32" fmla="*/ 2147483646 w 70"/>
                <a:gd name="T33" fmla="*/ 2147483646 h 49"/>
                <a:gd name="T34" fmla="*/ 2147483646 w 70"/>
                <a:gd name="T35" fmla="*/ 2147483646 h 49"/>
                <a:gd name="T36" fmla="*/ 2147483646 w 70"/>
                <a:gd name="T37" fmla="*/ 2147483646 h 49"/>
                <a:gd name="T38" fmla="*/ 2147483646 w 70"/>
                <a:gd name="T39" fmla="*/ 2147483646 h 49"/>
                <a:gd name="T40" fmla="*/ 2147483646 w 70"/>
                <a:gd name="T41" fmla="*/ 2147483646 h 49"/>
                <a:gd name="T42" fmla="*/ 2147483646 w 70"/>
                <a:gd name="T43" fmla="*/ 2147483646 h 49"/>
                <a:gd name="T44" fmla="*/ 2147483646 w 70"/>
                <a:gd name="T45" fmla="*/ 2147483646 h 49"/>
                <a:gd name="T46" fmla="*/ 2147483646 w 70"/>
                <a:gd name="T47" fmla="*/ 2147483646 h 49"/>
                <a:gd name="T48" fmla="*/ 2147483646 w 70"/>
                <a:gd name="T49" fmla="*/ 2147483646 h 49"/>
                <a:gd name="T50" fmla="*/ 2147483646 w 70"/>
                <a:gd name="T51" fmla="*/ 2147483646 h 49"/>
                <a:gd name="T52" fmla="*/ 2147483646 w 70"/>
                <a:gd name="T53" fmla="*/ 2147483646 h 49"/>
                <a:gd name="T54" fmla="*/ 2147483646 w 70"/>
                <a:gd name="T55" fmla="*/ 2147483646 h 49"/>
                <a:gd name="T56" fmla="*/ 2147483646 w 70"/>
                <a:gd name="T57" fmla="*/ 2147483646 h 49"/>
                <a:gd name="T58" fmla="*/ 2147483646 w 70"/>
                <a:gd name="T59" fmla="*/ 2147483646 h 49"/>
                <a:gd name="T60" fmla="*/ 2147483646 w 70"/>
                <a:gd name="T61" fmla="*/ 2147483646 h 49"/>
                <a:gd name="T62" fmla="*/ 2147483646 w 70"/>
                <a:gd name="T63" fmla="*/ 2147483646 h 49"/>
                <a:gd name="T64" fmla="*/ 2147483646 w 70"/>
                <a:gd name="T65" fmla="*/ 2147483646 h 49"/>
                <a:gd name="T66" fmla="*/ 2147483646 w 70"/>
                <a:gd name="T67" fmla="*/ 2147483646 h 49"/>
                <a:gd name="T68" fmla="*/ 2147483646 w 70"/>
                <a:gd name="T69" fmla="*/ 2147483646 h 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0" h="49">
                  <a:moveTo>
                    <a:pt x="64" y="20"/>
                  </a:moveTo>
                  <a:cubicBezTo>
                    <a:pt x="55" y="13"/>
                    <a:pt x="46" y="9"/>
                    <a:pt x="35" y="9"/>
                  </a:cubicBezTo>
                  <a:cubicBezTo>
                    <a:pt x="24" y="9"/>
                    <a:pt x="15" y="13"/>
                    <a:pt x="7" y="20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5" y="20"/>
                    <a:pt x="0" y="15"/>
                    <a:pt x="0" y="14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10" y="4"/>
                    <a:pt x="23" y="0"/>
                    <a:pt x="35" y="0"/>
                  </a:cubicBezTo>
                  <a:cubicBezTo>
                    <a:pt x="48" y="0"/>
                    <a:pt x="61" y="4"/>
                    <a:pt x="70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5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lose/>
                  <a:moveTo>
                    <a:pt x="54" y="30"/>
                  </a:moveTo>
                  <a:cubicBezTo>
                    <a:pt x="48" y="25"/>
                    <a:pt x="43" y="22"/>
                    <a:pt x="35" y="22"/>
                  </a:cubicBezTo>
                  <a:cubicBezTo>
                    <a:pt x="25" y="22"/>
                    <a:pt x="16" y="30"/>
                    <a:pt x="16" y="30"/>
                  </a:cubicBezTo>
                  <a:cubicBezTo>
                    <a:pt x="15" y="30"/>
                    <a:pt x="10" y="25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7" y="17"/>
                    <a:pt x="26" y="13"/>
                    <a:pt x="35" y="13"/>
                  </a:cubicBezTo>
                  <a:cubicBezTo>
                    <a:pt x="44" y="13"/>
                    <a:pt x="54" y="17"/>
                    <a:pt x="60" y="23"/>
                  </a:cubicBezTo>
                  <a:cubicBezTo>
                    <a:pt x="61" y="23"/>
                    <a:pt x="61" y="24"/>
                    <a:pt x="61" y="24"/>
                  </a:cubicBezTo>
                  <a:cubicBezTo>
                    <a:pt x="61" y="25"/>
                    <a:pt x="56" y="30"/>
                    <a:pt x="55" y="30"/>
                  </a:cubicBezTo>
                  <a:cubicBezTo>
                    <a:pt x="54" y="30"/>
                    <a:pt x="54" y="30"/>
                    <a:pt x="54" y="30"/>
                  </a:cubicBezTo>
                  <a:close/>
                  <a:moveTo>
                    <a:pt x="35" y="36"/>
                  </a:moveTo>
                  <a:cubicBezTo>
                    <a:pt x="30" y="36"/>
                    <a:pt x="26" y="40"/>
                    <a:pt x="26" y="40"/>
                  </a:cubicBezTo>
                  <a:cubicBezTo>
                    <a:pt x="25" y="40"/>
                    <a:pt x="20" y="35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4" y="29"/>
                    <a:pt x="30" y="27"/>
                    <a:pt x="35" y="27"/>
                  </a:cubicBezTo>
                  <a:cubicBezTo>
                    <a:pt x="41" y="27"/>
                    <a:pt x="47" y="29"/>
                    <a:pt x="51" y="33"/>
                  </a:cubicBezTo>
                  <a:cubicBezTo>
                    <a:pt x="51" y="33"/>
                    <a:pt x="51" y="33"/>
                    <a:pt x="51" y="34"/>
                  </a:cubicBezTo>
                  <a:cubicBezTo>
                    <a:pt x="51" y="35"/>
                    <a:pt x="46" y="40"/>
                    <a:pt x="45" y="40"/>
                  </a:cubicBezTo>
                  <a:cubicBezTo>
                    <a:pt x="44" y="40"/>
                    <a:pt x="41" y="36"/>
                    <a:pt x="35" y="36"/>
                  </a:cubicBezTo>
                  <a:close/>
                  <a:moveTo>
                    <a:pt x="29" y="43"/>
                  </a:moveTo>
                  <a:cubicBezTo>
                    <a:pt x="29" y="42"/>
                    <a:pt x="34" y="41"/>
                    <a:pt x="35" y="41"/>
                  </a:cubicBezTo>
                  <a:cubicBezTo>
                    <a:pt x="37" y="41"/>
                    <a:pt x="41" y="42"/>
                    <a:pt x="41" y="43"/>
                  </a:cubicBezTo>
                  <a:cubicBezTo>
                    <a:pt x="41" y="44"/>
                    <a:pt x="36" y="49"/>
                    <a:pt x="35" y="49"/>
                  </a:cubicBezTo>
                  <a:cubicBezTo>
                    <a:pt x="34" y="49"/>
                    <a:pt x="29" y="44"/>
                    <a:pt x="29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7" name="Freeform 175"/>
            <p:cNvSpPr>
              <a:spLocks noEditPoints="1"/>
            </p:cNvSpPr>
            <p:nvPr/>
          </p:nvSpPr>
          <p:spPr bwMode="auto">
            <a:xfrm>
              <a:off x="22266497" y="9426955"/>
              <a:ext cx="325552" cy="328158"/>
            </a:xfrm>
            <a:custGeom>
              <a:avLst/>
              <a:gdLst>
                <a:gd name="T0" fmla="*/ 2147483646 w 58"/>
                <a:gd name="T1" fmla="*/ 2147483646 h 58"/>
                <a:gd name="T2" fmla="*/ 2147483646 w 58"/>
                <a:gd name="T3" fmla="*/ 2147483646 h 58"/>
                <a:gd name="T4" fmla="*/ 2147483646 w 58"/>
                <a:gd name="T5" fmla="*/ 2147483646 h 58"/>
                <a:gd name="T6" fmla="*/ 2147483646 w 58"/>
                <a:gd name="T7" fmla="*/ 2147483646 h 58"/>
                <a:gd name="T8" fmla="*/ 0 w 58"/>
                <a:gd name="T9" fmla="*/ 2147483646 h 58"/>
                <a:gd name="T10" fmla="*/ 2147483646 w 58"/>
                <a:gd name="T11" fmla="*/ 2147483646 h 58"/>
                <a:gd name="T12" fmla="*/ 2147483646 w 58"/>
                <a:gd name="T13" fmla="*/ 2147483646 h 58"/>
                <a:gd name="T14" fmla="*/ 2147483646 w 58"/>
                <a:gd name="T15" fmla="*/ 2147483646 h 58"/>
                <a:gd name="T16" fmla="*/ 2147483646 w 58"/>
                <a:gd name="T17" fmla="*/ 2147483646 h 58"/>
                <a:gd name="T18" fmla="*/ 2147483646 w 58"/>
                <a:gd name="T19" fmla="*/ 2147483646 h 58"/>
                <a:gd name="T20" fmla="*/ 2147483646 w 58"/>
                <a:gd name="T21" fmla="*/ 2147483646 h 58"/>
                <a:gd name="T22" fmla="*/ 2147483646 w 58"/>
                <a:gd name="T23" fmla="*/ 2147483646 h 58"/>
                <a:gd name="T24" fmla="*/ 2147483646 w 58"/>
                <a:gd name="T25" fmla="*/ 2147483646 h 58"/>
                <a:gd name="T26" fmla="*/ 2147483646 w 58"/>
                <a:gd name="T27" fmla="*/ 2147483646 h 58"/>
                <a:gd name="T28" fmla="*/ 2147483646 w 58"/>
                <a:gd name="T29" fmla="*/ 2147483646 h 58"/>
                <a:gd name="T30" fmla="*/ 2147483646 w 58"/>
                <a:gd name="T31" fmla="*/ 2147483646 h 58"/>
                <a:gd name="T32" fmla="*/ 2147483646 w 58"/>
                <a:gd name="T33" fmla="*/ 2147483646 h 58"/>
                <a:gd name="T34" fmla="*/ 2147483646 w 58"/>
                <a:gd name="T35" fmla="*/ 0 h 58"/>
                <a:gd name="T36" fmla="*/ 2147483646 w 58"/>
                <a:gd name="T37" fmla="*/ 2147483646 h 58"/>
                <a:gd name="T38" fmla="*/ 2147483646 w 58"/>
                <a:gd name="T39" fmla="*/ 2147483646 h 58"/>
                <a:gd name="T40" fmla="*/ 2147483646 w 58"/>
                <a:gd name="T41" fmla="*/ 2147483646 h 58"/>
                <a:gd name="T42" fmla="*/ 2147483646 w 58"/>
                <a:gd name="T43" fmla="*/ 2147483646 h 58"/>
                <a:gd name="T44" fmla="*/ 2147483646 w 58"/>
                <a:gd name="T45" fmla="*/ 2147483646 h 58"/>
                <a:gd name="T46" fmla="*/ 2147483646 w 58"/>
                <a:gd name="T47" fmla="*/ 2147483646 h 58"/>
                <a:gd name="T48" fmla="*/ 2147483646 w 58"/>
                <a:gd name="T49" fmla="*/ 2147483646 h 58"/>
                <a:gd name="T50" fmla="*/ 2147483646 w 58"/>
                <a:gd name="T51" fmla="*/ 2147483646 h 58"/>
                <a:gd name="T52" fmla="*/ 2147483646 w 58"/>
                <a:gd name="T53" fmla="*/ 2147483646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" h="58">
                  <a:moveTo>
                    <a:pt x="11" y="57"/>
                  </a:moveTo>
                  <a:cubicBezTo>
                    <a:pt x="10" y="58"/>
                    <a:pt x="9" y="58"/>
                    <a:pt x="8" y="58"/>
                  </a:cubicBezTo>
                  <a:cubicBezTo>
                    <a:pt x="7" y="58"/>
                    <a:pt x="6" y="58"/>
                    <a:pt x="5" y="57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0" y="47"/>
                    <a:pt x="1" y="47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7" y="27"/>
                    <a:pt x="31" y="31"/>
                    <a:pt x="35" y="33"/>
                  </a:cubicBezTo>
                  <a:lnTo>
                    <a:pt x="11" y="57"/>
                  </a:lnTo>
                  <a:close/>
                  <a:moveTo>
                    <a:pt x="10" y="45"/>
                  </a:moveTo>
                  <a:cubicBezTo>
                    <a:pt x="9" y="45"/>
                    <a:pt x="8" y="46"/>
                    <a:pt x="8" y="48"/>
                  </a:cubicBezTo>
                  <a:cubicBezTo>
                    <a:pt x="8" y="49"/>
                    <a:pt x="9" y="50"/>
                    <a:pt x="10" y="50"/>
                  </a:cubicBezTo>
                  <a:cubicBezTo>
                    <a:pt x="11" y="50"/>
                    <a:pt x="12" y="49"/>
                    <a:pt x="12" y="48"/>
                  </a:cubicBezTo>
                  <a:cubicBezTo>
                    <a:pt x="12" y="46"/>
                    <a:pt x="11" y="45"/>
                    <a:pt x="10" y="45"/>
                  </a:cubicBezTo>
                  <a:close/>
                  <a:moveTo>
                    <a:pt x="57" y="21"/>
                  </a:moveTo>
                  <a:cubicBezTo>
                    <a:pt x="55" y="27"/>
                    <a:pt x="49" y="32"/>
                    <a:pt x="42" y="32"/>
                  </a:cubicBezTo>
                  <a:cubicBezTo>
                    <a:pt x="33" y="32"/>
                    <a:pt x="26" y="24"/>
                    <a:pt x="26" y="16"/>
                  </a:cubicBezTo>
                  <a:cubicBezTo>
                    <a:pt x="26" y="7"/>
                    <a:pt x="33" y="0"/>
                    <a:pt x="42" y="0"/>
                  </a:cubicBezTo>
                  <a:cubicBezTo>
                    <a:pt x="45" y="0"/>
                    <a:pt x="48" y="0"/>
                    <a:pt x="50" y="2"/>
                  </a:cubicBezTo>
                  <a:cubicBezTo>
                    <a:pt x="51" y="2"/>
                    <a:pt x="51" y="2"/>
                    <a:pt x="51" y="3"/>
                  </a:cubicBezTo>
                  <a:cubicBezTo>
                    <a:pt x="51" y="3"/>
                    <a:pt x="51" y="4"/>
                    <a:pt x="50" y="4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1"/>
                    <a:pt x="56" y="16"/>
                    <a:pt x="57" y="16"/>
                  </a:cubicBezTo>
                  <a:cubicBezTo>
                    <a:pt x="58" y="16"/>
                    <a:pt x="58" y="16"/>
                    <a:pt x="58" y="17"/>
                  </a:cubicBezTo>
                  <a:cubicBezTo>
                    <a:pt x="58" y="18"/>
                    <a:pt x="58" y="20"/>
                    <a:pt x="57" y="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8" name="Freeform 176"/>
            <p:cNvSpPr>
              <a:spLocks noEditPoints="1"/>
            </p:cNvSpPr>
            <p:nvPr/>
          </p:nvSpPr>
          <p:spPr bwMode="auto">
            <a:xfrm>
              <a:off x="7858847" y="10148378"/>
              <a:ext cx="276067" cy="367225"/>
            </a:xfrm>
            <a:custGeom>
              <a:avLst/>
              <a:gdLst>
                <a:gd name="T0" fmla="*/ 2147483646 w 49"/>
                <a:gd name="T1" fmla="*/ 2147483646 h 65"/>
                <a:gd name="T2" fmla="*/ 2147483646 w 49"/>
                <a:gd name="T3" fmla="*/ 2147483646 h 65"/>
                <a:gd name="T4" fmla="*/ 2147483646 w 49"/>
                <a:gd name="T5" fmla="*/ 2147483646 h 65"/>
                <a:gd name="T6" fmla="*/ 2147483646 w 49"/>
                <a:gd name="T7" fmla="*/ 2147483646 h 65"/>
                <a:gd name="T8" fmla="*/ 0 w 49"/>
                <a:gd name="T9" fmla="*/ 2147483646 h 65"/>
                <a:gd name="T10" fmla="*/ 2147483646 w 49"/>
                <a:gd name="T11" fmla="*/ 2147483646 h 65"/>
                <a:gd name="T12" fmla="*/ 2147483646 w 49"/>
                <a:gd name="T13" fmla="*/ 2147483646 h 65"/>
                <a:gd name="T14" fmla="*/ 2147483646 w 49"/>
                <a:gd name="T15" fmla="*/ 2147483646 h 65"/>
                <a:gd name="T16" fmla="*/ 2147483646 w 49"/>
                <a:gd name="T17" fmla="*/ 2147483646 h 65"/>
                <a:gd name="T18" fmla="*/ 2147483646 w 49"/>
                <a:gd name="T19" fmla="*/ 2147483646 h 65"/>
                <a:gd name="T20" fmla="*/ 2147483646 w 49"/>
                <a:gd name="T21" fmla="*/ 2147483646 h 65"/>
                <a:gd name="T22" fmla="*/ 2147483646 w 49"/>
                <a:gd name="T23" fmla="*/ 2147483646 h 65"/>
                <a:gd name="T24" fmla="*/ 2147483646 w 49"/>
                <a:gd name="T25" fmla="*/ 2147483646 h 65"/>
                <a:gd name="T26" fmla="*/ 2147483646 w 49"/>
                <a:gd name="T27" fmla="*/ 2147483646 h 65"/>
                <a:gd name="T28" fmla="*/ 2147483646 w 49"/>
                <a:gd name="T29" fmla="*/ 2147483646 h 65"/>
                <a:gd name="T30" fmla="*/ 2147483646 w 49"/>
                <a:gd name="T31" fmla="*/ 2147483646 h 65"/>
                <a:gd name="T32" fmla="*/ 2147483646 w 49"/>
                <a:gd name="T33" fmla="*/ 2147483646 h 65"/>
                <a:gd name="T34" fmla="*/ 2147483646 w 49"/>
                <a:gd name="T35" fmla="*/ 2147483646 h 65"/>
                <a:gd name="T36" fmla="*/ 2147483646 w 49"/>
                <a:gd name="T37" fmla="*/ 2147483646 h 65"/>
                <a:gd name="T38" fmla="*/ 2147483646 w 49"/>
                <a:gd name="T39" fmla="*/ 2147483646 h 65"/>
                <a:gd name="T40" fmla="*/ 2147483646 w 49"/>
                <a:gd name="T41" fmla="*/ 2147483646 h 65"/>
                <a:gd name="T42" fmla="*/ 2147483646 w 49"/>
                <a:gd name="T43" fmla="*/ 2147483646 h 65"/>
                <a:gd name="T44" fmla="*/ 2147483646 w 49"/>
                <a:gd name="T45" fmla="*/ 2147483646 h 65"/>
                <a:gd name="T46" fmla="*/ 2147483646 w 49"/>
                <a:gd name="T47" fmla="*/ 2147483646 h 65"/>
                <a:gd name="T48" fmla="*/ 2147483646 w 49"/>
                <a:gd name="T49" fmla="*/ 2147483646 h 65"/>
                <a:gd name="T50" fmla="*/ 2147483646 w 49"/>
                <a:gd name="T51" fmla="*/ 2147483646 h 65"/>
                <a:gd name="T52" fmla="*/ 2147483646 w 49"/>
                <a:gd name="T53" fmla="*/ 2147483646 h 65"/>
                <a:gd name="T54" fmla="*/ 2147483646 w 49"/>
                <a:gd name="T55" fmla="*/ 2147483646 h 65"/>
                <a:gd name="T56" fmla="*/ 2147483646 w 49"/>
                <a:gd name="T57" fmla="*/ 2147483646 h 65"/>
                <a:gd name="T58" fmla="*/ 2147483646 w 49"/>
                <a:gd name="T59" fmla="*/ 2147483646 h 65"/>
                <a:gd name="T60" fmla="*/ 2147483646 w 49"/>
                <a:gd name="T61" fmla="*/ 2147483646 h 65"/>
                <a:gd name="T62" fmla="*/ 2147483646 w 49"/>
                <a:gd name="T63" fmla="*/ 2147483646 h 65"/>
                <a:gd name="T64" fmla="*/ 2147483646 w 49"/>
                <a:gd name="T65" fmla="*/ 2147483646 h 65"/>
                <a:gd name="T66" fmla="*/ 2147483646 w 49"/>
                <a:gd name="T67" fmla="*/ 2147483646 h 65"/>
                <a:gd name="T68" fmla="*/ 2147483646 w 49"/>
                <a:gd name="T69" fmla="*/ 2147483646 h 65"/>
                <a:gd name="T70" fmla="*/ 2147483646 w 49"/>
                <a:gd name="T71" fmla="*/ 2147483646 h 65"/>
                <a:gd name="T72" fmla="*/ 2147483646 w 49"/>
                <a:gd name="T73" fmla="*/ 2147483646 h 65"/>
                <a:gd name="T74" fmla="*/ 2147483646 w 49"/>
                <a:gd name="T75" fmla="*/ 2147483646 h 65"/>
                <a:gd name="T76" fmla="*/ 2147483646 w 49"/>
                <a:gd name="T77" fmla="*/ 2147483646 h 65"/>
                <a:gd name="T78" fmla="*/ 2147483646 w 49"/>
                <a:gd name="T79" fmla="*/ 2147483646 h 65"/>
                <a:gd name="T80" fmla="*/ 2147483646 w 49"/>
                <a:gd name="T81" fmla="*/ 2147483646 h 65"/>
                <a:gd name="T82" fmla="*/ 2147483646 w 49"/>
                <a:gd name="T83" fmla="*/ 2147483646 h 65"/>
                <a:gd name="T84" fmla="*/ 2147483646 w 49"/>
                <a:gd name="T85" fmla="*/ 2147483646 h 65"/>
                <a:gd name="T86" fmla="*/ 2147483646 w 49"/>
                <a:gd name="T87" fmla="*/ 2147483646 h 65"/>
                <a:gd name="T88" fmla="*/ 2147483646 w 49"/>
                <a:gd name="T89" fmla="*/ 2147483646 h 65"/>
                <a:gd name="T90" fmla="*/ 2147483646 w 49"/>
                <a:gd name="T91" fmla="*/ 2147483646 h 65"/>
                <a:gd name="T92" fmla="*/ 2147483646 w 49"/>
                <a:gd name="T93" fmla="*/ 2147483646 h 65"/>
                <a:gd name="T94" fmla="*/ 2147483646 w 49"/>
                <a:gd name="T95" fmla="*/ 2147483646 h 65"/>
                <a:gd name="T96" fmla="*/ 2147483646 w 49"/>
                <a:gd name="T97" fmla="*/ 2147483646 h 65"/>
                <a:gd name="T98" fmla="*/ 2147483646 w 49"/>
                <a:gd name="T99" fmla="*/ 2147483646 h 65"/>
                <a:gd name="T100" fmla="*/ 2147483646 w 49"/>
                <a:gd name="T101" fmla="*/ 2147483646 h 65"/>
                <a:gd name="T102" fmla="*/ 2147483646 w 49"/>
                <a:gd name="T103" fmla="*/ 2147483646 h 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9" h="65">
                  <a:moveTo>
                    <a:pt x="17" y="41"/>
                  </a:moveTo>
                  <a:cubicBezTo>
                    <a:pt x="17" y="41"/>
                    <a:pt x="17" y="41"/>
                    <a:pt x="13" y="43"/>
                  </a:cubicBezTo>
                  <a:cubicBezTo>
                    <a:pt x="3" y="46"/>
                    <a:pt x="3" y="46"/>
                    <a:pt x="2" y="46"/>
                  </a:cubicBezTo>
                  <a:cubicBezTo>
                    <a:pt x="2" y="46"/>
                    <a:pt x="1" y="45"/>
                    <a:pt x="1" y="44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38"/>
                    <a:pt x="0" y="33"/>
                    <a:pt x="1" y="31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4" y="30"/>
                    <a:pt x="4" y="30"/>
                    <a:pt x="14" y="35"/>
                  </a:cubicBezTo>
                  <a:cubicBezTo>
                    <a:pt x="14" y="35"/>
                    <a:pt x="14" y="35"/>
                    <a:pt x="17" y="36"/>
                  </a:cubicBezTo>
                  <a:cubicBezTo>
                    <a:pt x="18" y="36"/>
                    <a:pt x="19" y="37"/>
                    <a:pt x="19" y="39"/>
                  </a:cubicBezTo>
                  <a:cubicBezTo>
                    <a:pt x="19" y="40"/>
                    <a:pt x="18" y="41"/>
                    <a:pt x="17" y="41"/>
                  </a:cubicBezTo>
                  <a:close/>
                  <a:moveTo>
                    <a:pt x="23" y="31"/>
                  </a:moveTo>
                  <a:cubicBezTo>
                    <a:pt x="22" y="31"/>
                    <a:pt x="21" y="32"/>
                    <a:pt x="19" y="29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8" y="3"/>
                    <a:pt x="18" y="0"/>
                    <a:pt x="21" y="1"/>
                  </a:cubicBezTo>
                  <a:cubicBezTo>
                    <a:pt x="22" y="1"/>
                    <a:pt x="23" y="1"/>
                    <a:pt x="23" y="2"/>
                  </a:cubicBezTo>
                  <a:cubicBezTo>
                    <a:pt x="23" y="3"/>
                    <a:pt x="24" y="22"/>
                    <a:pt x="25" y="27"/>
                  </a:cubicBezTo>
                  <a:cubicBezTo>
                    <a:pt x="25" y="30"/>
                    <a:pt x="23" y="31"/>
                    <a:pt x="23" y="31"/>
                  </a:cubicBezTo>
                  <a:close/>
                  <a:moveTo>
                    <a:pt x="24" y="52"/>
                  </a:moveTo>
                  <a:cubicBezTo>
                    <a:pt x="24" y="62"/>
                    <a:pt x="24" y="63"/>
                    <a:pt x="24" y="63"/>
                  </a:cubicBezTo>
                  <a:cubicBezTo>
                    <a:pt x="24" y="64"/>
                    <a:pt x="23" y="64"/>
                    <a:pt x="22" y="65"/>
                  </a:cubicBezTo>
                  <a:cubicBezTo>
                    <a:pt x="20" y="65"/>
                    <a:pt x="12" y="62"/>
                    <a:pt x="10" y="60"/>
                  </a:cubicBezTo>
                  <a:cubicBezTo>
                    <a:pt x="10" y="60"/>
                    <a:pt x="10" y="59"/>
                    <a:pt x="9" y="59"/>
                  </a:cubicBezTo>
                  <a:cubicBezTo>
                    <a:pt x="9" y="58"/>
                    <a:pt x="9" y="58"/>
                    <a:pt x="10" y="58"/>
                  </a:cubicBezTo>
                  <a:cubicBezTo>
                    <a:pt x="10" y="57"/>
                    <a:pt x="10" y="57"/>
                    <a:pt x="17" y="48"/>
                  </a:cubicBezTo>
                  <a:cubicBezTo>
                    <a:pt x="17" y="48"/>
                    <a:pt x="17" y="48"/>
                    <a:pt x="19" y="46"/>
                  </a:cubicBezTo>
                  <a:cubicBezTo>
                    <a:pt x="20" y="45"/>
                    <a:pt x="21" y="45"/>
                    <a:pt x="23" y="45"/>
                  </a:cubicBezTo>
                  <a:cubicBezTo>
                    <a:pt x="24" y="46"/>
                    <a:pt x="24" y="47"/>
                    <a:pt x="24" y="48"/>
                  </a:cubicBezTo>
                  <a:cubicBezTo>
                    <a:pt x="24" y="48"/>
                    <a:pt x="24" y="48"/>
                    <a:pt x="24" y="52"/>
                  </a:cubicBezTo>
                  <a:close/>
                  <a:moveTo>
                    <a:pt x="47" y="33"/>
                  </a:moveTo>
                  <a:cubicBezTo>
                    <a:pt x="47" y="33"/>
                    <a:pt x="46" y="33"/>
                    <a:pt x="35" y="36"/>
                  </a:cubicBezTo>
                  <a:cubicBezTo>
                    <a:pt x="34" y="36"/>
                    <a:pt x="33" y="36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0" y="36"/>
                    <a:pt x="29" y="35"/>
                  </a:cubicBezTo>
                  <a:cubicBezTo>
                    <a:pt x="29" y="34"/>
                    <a:pt x="29" y="33"/>
                    <a:pt x="29" y="32"/>
                  </a:cubicBezTo>
                  <a:cubicBezTo>
                    <a:pt x="29" y="32"/>
                    <a:pt x="29" y="32"/>
                    <a:pt x="32" y="28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3" y="21"/>
                    <a:pt x="48" y="28"/>
                    <a:pt x="48" y="30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2"/>
                    <a:pt x="47" y="33"/>
                  </a:cubicBezTo>
                  <a:close/>
                  <a:moveTo>
                    <a:pt x="40" y="60"/>
                  </a:moveTo>
                  <a:cubicBezTo>
                    <a:pt x="40" y="60"/>
                    <a:pt x="39" y="60"/>
                    <a:pt x="38" y="59"/>
                  </a:cubicBezTo>
                  <a:cubicBezTo>
                    <a:pt x="38" y="59"/>
                    <a:pt x="37" y="58"/>
                    <a:pt x="32" y="49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5"/>
                    <a:pt x="29" y="44"/>
                    <a:pt x="30" y="43"/>
                  </a:cubicBezTo>
                  <a:cubicBezTo>
                    <a:pt x="31" y="42"/>
                    <a:pt x="32" y="42"/>
                    <a:pt x="33" y="42"/>
                  </a:cubicBezTo>
                  <a:cubicBezTo>
                    <a:pt x="33" y="42"/>
                    <a:pt x="33" y="42"/>
                    <a:pt x="37" y="44"/>
                  </a:cubicBezTo>
                  <a:cubicBezTo>
                    <a:pt x="47" y="47"/>
                    <a:pt x="47" y="47"/>
                    <a:pt x="48" y="47"/>
                  </a:cubicBezTo>
                  <a:cubicBezTo>
                    <a:pt x="48" y="48"/>
                    <a:pt x="49" y="48"/>
                    <a:pt x="49" y="49"/>
                  </a:cubicBezTo>
                  <a:cubicBezTo>
                    <a:pt x="48" y="52"/>
                    <a:pt x="43" y="59"/>
                    <a:pt x="40" y="6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59" name="Freeform 177"/>
            <p:cNvSpPr>
              <a:spLocks noEditPoints="1"/>
            </p:cNvSpPr>
            <p:nvPr/>
          </p:nvSpPr>
          <p:spPr bwMode="auto">
            <a:xfrm>
              <a:off x="8528182" y="10177028"/>
              <a:ext cx="309927" cy="309926"/>
            </a:xfrm>
            <a:custGeom>
              <a:avLst/>
              <a:gdLst>
                <a:gd name="T0" fmla="*/ 2147483646 w 55"/>
                <a:gd name="T1" fmla="*/ 2147483646 h 55"/>
                <a:gd name="T2" fmla="*/ 2147483646 w 55"/>
                <a:gd name="T3" fmla="*/ 0 h 55"/>
                <a:gd name="T4" fmla="*/ 2147483646 w 55"/>
                <a:gd name="T5" fmla="*/ 2147483646 h 55"/>
                <a:gd name="T6" fmla="*/ 2147483646 w 55"/>
                <a:gd name="T7" fmla="*/ 2147483646 h 55"/>
                <a:gd name="T8" fmla="*/ 2147483646 w 55"/>
                <a:gd name="T9" fmla="*/ 2147483646 h 55"/>
                <a:gd name="T10" fmla="*/ 2147483646 w 55"/>
                <a:gd name="T11" fmla="*/ 2147483646 h 55"/>
                <a:gd name="T12" fmla="*/ 2147483646 w 55"/>
                <a:gd name="T13" fmla="*/ 2147483646 h 55"/>
                <a:gd name="T14" fmla="*/ 2147483646 w 55"/>
                <a:gd name="T15" fmla="*/ 2147483646 h 55"/>
                <a:gd name="T16" fmla="*/ 2147483646 w 55"/>
                <a:gd name="T17" fmla="*/ 2147483646 h 55"/>
                <a:gd name="T18" fmla="*/ 2147483646 w 55"/>
                <a:gd name="T19" fmla="*/ 2147483646 h 55"/>
                <a:gd name="T20" fmla="*/ 2147483646 w 55"/>
                <a:gd name="T21" fmla="*/ 2147483646 h 55"/>
                <a:gd name="T22" fmla="*/ 2147483646 w 55"/>
                <a:gd name="T23" fmla="*/ 2147483646 h 55"/>
                <a:gd name="T24" fmla="*/ 2147483646 w 55"/>
                <a:gd name="T25" fmla="*/ 2147483646 h 55"/>
                <a:gd name="T26" fmla="*/ 2147483646 w 55"/>
                <a:gd name="T27" fmla="*/ 2147483646 h 55"/>
                <a:gd name="T28" fmla="*/ 2147483646 w 55"/>
                <a:gd name="T29" fmla="*/ 2147483646 h 55"/>
                <a:gd name="T30" fmla="*/ 2147483646 w 55"/>
                <a:gd name="T31" fmla="*/ 2147483646 h 55"/>
                <a:gd name="T32" fmla="*/ 2147483646 w 55"/>
                <a:gd name="T33" fmla="*/ 2147483646 h 55"/>
                <a:gd name="T34" fmla="*/ 2147483646 w 55"/>
                <a:gd name="T35" fmla="*/ 2147483646 h 55"/>
                <a:gd name="T36" fmla="*/ 2147483646 w 55"/>
                <a:gd name="T37" fmla="*/ 2147483646 h 55"/>
                <a:gd name="T38" fmla="*/ 2147483646 w 55"/>
                <a:gd name="T39" fmla="*/ 2147483646 h 55"/>
                <a:gd name="T40" fmla="*/ 2147483646 w 55"/>
                <a:gd name="T41" fmla="*/ 2147483646 h 55"/>
                <a:gd name="T42" fmla="*/ 2147483646 w 55"/>
                <a:gd name="T43" fmla="*/ 2147483646 h 55"/>
                <a:gd name="T44" fmla="*/ 2147483646 w 55"/>
                <a:gd name="T45" fmla="*/ 2147483646 h 55"/>
                <a:gd name="T46" fmla="*/ 2147483646 w 55"/>
                <a:gd name="T47" fmla="*/ 2147483646 h 55"/>
                <a:gd name="T48" fmla="*/ 2147483646 w 55"/>
                <a:gd name="T49" fmla="*/ 2147483646 h 55"/>
                <a:gd name="T50" fmla="*/ 2147483646 w 55"/>
                <a:gd name="T51" fmla="*/ 2147483646 h 55"/>
                <a:gd name="T52" fmla="*/ 2147483646 w 55"/>
                <a:gd name="T53" fmla="*/ 2147483646 h 55"/>
                <a:gd name="T54" fmla="*/ 2147483646 w 55"/>
                <a:gd name="T55" fmla="*/ 2147483646 h 55"/>
                <a:gd name="T56" fmla="*/ 2147483646 w 55"/>
                <a:gd name="T57" fmla="*/ 2147483646 h 55"/>
                <a:gd name="T58" fmla="*/ 2147483646 w 55"/>
                <a:gd name="T59" fmla="*/ 2147483646 h 55"/>
                <a:gd name="T60" fmla="*/ 2147483646 w 55"/>
                <a:gd name="T61" fmla="*/ 2147483646 h 55"/>
                <a:gd name="T62" fmla="*/ 2147483646 w 55"/>
                <a:gd name="T63" fmla="*/ 2147483646 h 55"/>
                <a:gd name="T64" fmla="*/ 2147483646 w 55"/>
                <a:gd name="T65" fmla="*/ 2147483646 h 55"/>
                <a:gd name="T66" fmla="*/ 2147483646 w 55"/>
                <a:gd name="T67" fmla="*/ 2147483646 h 55"/>
                <a:gd name="T68" fmla="*/ 2147483646 w 55"/>
                <a:gd name="T69" fmla="*/ 2147483646 h 55"/>
                <a:gd name="T70" fmla="*/ 2147483646 w 55"/>
                <a:gd name="T71" fmla="*/ 2147483646 h 55"/>
                <a:gd name="T72" fmla="*/ 2147483646 w 55"/>
                <a:gd name="T73" fmla="*/ 2147483646 h 55"/>
                <a:gd name="T74" fmla="*/ 2147483646 w 55"/>
                <a:gd name="T75" fmla="*/ 2147483646 h 55"/>
                <a:gd name="T76" fmla="*/ 2147483646 w 55"/>
                <a:gd name="T77" fmla="*/ 2147483646 h 55"/>
                <a:gd name="T78" fmla="*/ 2147483646 w 55"/>
                <a:gd name="T79" fmla="*/ 2147483646 h 55"/>
                <a:gd name="T80" fmla="*/ 2147483646 w 55"/>
                <a:gd name="T81" fmla="*/ 2147483646 h 55"/>
                <a:gd name="T82" fmla="*/ 2147483646 w 55"/>
                <a:gd name="T83" fmla="*/ 2147483646 h 55"/>
                <a:gd name="T84" fmla="*/ 2147483646 w 55"/>
                <a:gd name="T85" fmla="*/ 2147483646 h 55"/>
                <a:gd name="T86" fmla="*/ 2147483646 w 55"/>
                <a:gd name="T87" fmla="*/ 2147483646 h 55"/>
                <a:gd name="T88" fmla="*/ 2147483646 w 55"/>
                <a:gd name="T89" fmla="*/ 2147483646 h 5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55">
                  <a:moveTo>
                    <a:pt x="55" y="45"/>
                  </a:moveTo>
                  <a:cubicBezTo>
                    <a:pt x="55" y="50"/>
                    <a:pt x="50" y="55"/>
                    <a:pt x="44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5"/>
                    <a:pt x="0" y="50"/>
                    <a:pt x="0" y="4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5" y="5"/>
                    <a:pt x="55" y="10"/>
                  </a:cubicBezTo>
                  <a:lnTo>
                    <a:pt x="55" y="45"/>
                  </a:lnTo>
                  <a:close/>
                  <a:moveTo>
                    <a:pt x="46" y="28"/>
                  </a:moveTo>
                  <a:cubicBezTo>
                    <a:pt x="46" y="26"/>
                    <a:pt x="44" y="24"/>
                    <a:pt x="42" y="24"/>
                  </a:cubicBezTo>
                  <a:cubicBezTo>
                    <a:pt x="37" y="24"/>
                    <a:pt x="32" y="24"/>
                    <a:pt x="27" y="24"/>
                  </a:cubicBezTo>
                  <a:cubicBezTo>
                    <a:pt x="22" y="24"/>
                    <a:pt x="17" y="24"/>
                    <a:pt x="13" y="24"/>
                  </a:cubicBezTo>
                  <a:cubicBezTo>
                    <a:pt x="10" y="24"/>
                    <a:pt x="9" y="26"/>
                    <a:pt x="8" y="28"/>
                  </a:cubicBezTo>
                  <a:cubicBezTo>
                    <a:pt x="8" y="31"/>
                    <a:pt x="8" y="34"/>
                    <a:pt x="8" y="37"/>
                  </a:cubicBezTo>
                  <a:cubicBezTo>
                    <a:pt x="8" y="40"/>
                    <a:pt x="8" y="44"/>
                    <a:pt x="8" y="47"/>
                  </a:cubicBezTo>
                  <a:cubicBezTo>
                    <a:pt x="9" y="49"/>
                    <a:pt x="10" y="50"/>
                    <a:pt x="12" y="50"/>
                  </a:cubicBezTo>
                  <a:cubicBezTo>
                    <a:pt x="17" y="51"/>
                    <a:pt x="22" y="51"/>
                    <a:pt x="27" y="51"/>
                  </a:cubicBezTo>
                  <a:cubicBezTo>
                    <a:pt x="32" y="51"/>
                    <a:pt x="37" y="51"/>
                    <a:pt x="42" y="50"/>
                  </a:cubicBezTo>
                  <a:cubicBezTo>
                    <a:pt x="44" y="50"/>
                    <a:pt x="46" y="49"/>
                    <a:pt x="46" y="47"/>
                  </a:cubicBezTo>
                  <a:cubicBezTo>
                    <a:pt x="47" y="44"/>
                    <a:pt x="47" y="40"/>
                    <a:pt x="47" y="37"/>
                  </a:cubicBezTo>
                  <a:cubicBezTo>
                    <a:pt x="47" y="34"/>
                    <a:pt x="47" y="31"/>
                    <a:pt x="46" y="28"/>
                  </a:cubicBezTo>
                  <a:close/>
                  <a:moveTo>
                    <a:pt x="19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9" y="28"/>
                    <a:pt x="19" y="28"/>
                    <a:pt x="19" y="28"/>
                  </a:cubicBezTo>
                  <a:lnTo>
                    <a:pt x="19" y="31"/>
                  </a:lnTo>
                  <a:close/>
                  <a:moveTo>
                    <a:pt x="23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5" y="7"/>
                    <a:pt x="16" y="8"/>
                  </a:cubicBezTo>
                  <a:cubicBezTo>
                    <a:pt x="16" y="11"/>
                    <a:pt x="17" y="13"/>
                    <a:pt x="17" y="1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14"/>
                    <a:pt x="20" y="14"/>
                    <a:pt x="20" y="14"/>
                  </a:cubicBezTo>
                  <a:lnTo>
                    <a:pt x="23" y="4"/>
                  </a:lnTo>
                  <a:close/>
                  <a:moveTo>
                    <a:pt x="26" y="46"/>
                  </a:moveTo>
                  <a:cubicBezTo>
                    <a:pt x="24" y="46"/>
                    <a:pt x="24" y="46"/>
                    <a:pt x="24" y="46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5"/>
                    <a:pt x="22" y="46"/>
                    <a:pt x="21" y="46"/>
                  </a:cubicBezTo>
                  <a:cubicBezTo>
                    <a:pt x="20" y="46"/>
                    <a:pt x="20" y="46"/>
                    <a:pt x="19" y="45"/>
                  </a:cubicBezTo>
                  <a:cubicBezTo>
                    <a:pt x="19" y="45"/>
                    <a:pt x="19" y="44"/>
                    <a:pt x="19" y="4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4"/>
                    <a:pt x="23" y="43"/>
                    <a:pt x="24" y="4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lnTo>
                    <a:pt x="26" y="46"/>
                  </a:lnTo>
                  <a:close/>
                  <a:moveTo>
                    <a:pt x="30" y="12"/>
                  </a:moveTo>
                  <a:cubicBezTo>
                    <a:pt x="30" y="11"/>
                    <a:pt x="30" y="10"/>
                    <a:pt x="29" y="9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5" y="8"/>
                    <a:pt x="25" y="8"/>
                    <a:pt x="24" y="9"/>
                  </a:cubicBezTo>
                  <a:cubicBezTo>
                    <a:pt x="23" y="10"/>
                    <a:pt x="23" y="11"/>
                    <a:pt x="23" y="12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5" y="21"/>
                    <a:pt x="25" y="21"/>
                    <a:pt x="27" y="21"/>
                  </a:cubicBezTo>
                  <a:cubicBezTo>
                    <a:pt x="28" y="21"/>
                    <a:pt x="29" y="21"/>
                    <a:pt x="29" y="20"/>
                  </a:cubicBezTo>
                  <a:cubicBezTo>
                    <a:pt x="30" y="19"/>
                    <a:pt x="30" y="18"/>
                    <a:pt x="30" y="17"/>
                  </a:cubicBezTo>
                  <a:lnTo>
                    <a:pt x="30" y="12"/>
                  </a:lnTo>
                  <a:close/>
                  <a:moveTo>
                    <a:pt x="28" y="17"/>
                  </a:moveTo>
                  <a:cubicBezTo>
                    <a:pt x="28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7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0"/>
                    <a:pt x="27" y="10"/>
                  </a:cubicBezTo>
                  <a:cubicBezTo>
                    <a:pt x="27" y="10"/>
                    <a:pt x="28" y="11"/>
                    <a:pt x="28" y="12"/>
                  </a:cubicBezTo>
                  <a:lnTo>
                    <a:pt x="28" y="17"/>
                  </a:lnTo>
                  <a:close/>
                  <a:moveTo>
                    <a:pt x="35" y="42"/>
                  </a:moveTo>
                  <a:cubicBezTo>
                    <a:pt x="35" y="43"/>
                    <a:pt x="35" y="44"/>
                    <a:pt x="35" y="45"/>
                  </a:cubicBezTo>
                  <a:cubicBezTo>
                    <a:pt x="34" y="46"/>
                    <a:pt x="34" y="46"/>
                    <a:pt x="33" y="46"/>
                  </a:cubicBezTo>
                  <a:cubicBezTo>
                    <a:pt x="32" y="46"/>
                    <a:pt x="31" y="46"/>
                    <a:pt x="30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3"/>
                    <a:pt x="32" y="33"/>
                    <a:pt x="33" y="33"/>
                  </a:cubicBezTo>
                  <a:cubicBezTo>
                    <a:pt x="34" y="33"/>
                    <a:pt x="34" y="33"/>
                    <a:pt x="35" y="34"/>
                  </a:cubicBezTo>
                  <a:cubicBezTo>
                    <a:pt x="35" y="35"/>
                    <a:pt x="35" y="35"/>
                    <a:pt x="35" y="37"/>
                  </a:cubicBezTo>
                  <a:lnTo>
                    <a:pt x="35" y="42"/>
                  </a:lnTo>
                  <a:close/>
                  <a:moveTo>
                    <a:pt x="33" y="36"/>
                  </a:moveTo>
                  <a:cubicBezTo>
                    <a:pt x="33" y="35"/>
                    <a:pt x="32" y="35"/>
                    <a:pt x="32" y="35"/>
                  </a:cubicBezTo>
                  <a:cubicBezTo>
                    <a:pt x="31" y="35"/>
                    <a:pt x="31" y="35"/>
                    <a:pt x="30" y="3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4"/>
                    <a:pt x="33" y="43"/>
                    <a:pt x="33" y="42"/>
                  </a:cubicBezTo>
                  <a:lnTo>
                    <a:pt x="33" y="36"/>
                  </a:lnTo>
                  <a:close/>
                  <a:moveTo>
                    <a:pt x="39" y="21"/>
                  </a:moveTo>
                  <a:cubicBezTo>
                    <a:pt x="39" y="8"/>
                    <a:pt x="39" y="8"/>
                    <a:pt x="39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8"/>
                    <a:pt x="35" y="1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20"/>
                    <a:pt x="32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5" y="21"/>
                    <a:pt x="36" y="21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lnTo>
                    <a:pt x="39" y="21"/>
                  </a:lnTo>
                  <a:close/>
                  <a:moveTo>
                    <a:pt x="44" y="42"/>
                  </a:moveTo>
                  <a:cubicBezTo>
                    <a:pt x="44" y="42"/>
                    <a:pt x="44" y="43"/>
                    <a:pt x="44" y="43"/>
                  </a:cubicBezTo>
                  <a:cubicBezTo>
                    <a:pt x="44" y="44"/>
                    <a:pt x="44" y="44"/>
                    <a:pt x="43" y="45"/>
                  </a:cubicBezTo>
                  <a:cubicBezTo>
                    <a:pt x="43" y="46"/>
                    <a:pt x="42" y="46"/>
                    <a:pt x="40" y="46"/>
                  </a:cubicBezTo>
                  <a:cubicBezTo>
                    <a:pt x="39" y="46"/>
                    <a:pt x="38" y="46"/>
                    <a:pt x="38" y="45"/>
                  </a:cubicBezTo>
                  <a:cubicBezTo>
                    <a:pt x="37" y="44"/>
                    <a:pt x="37" y="43"/>
                    <a:pt x="37" y="42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6"/>
                    <a:pt x="37" y="35"/>
                    <a:pt x="37" y="34"/>
                  </a:cubicBezTo>
                  <a:cubicBezTo>
                    <a:pt x="38" y="33"/>
                    <a:pt x="39" y="33"/>
                    <a:pt x="40" y="33"/>
                  </a:cubicBezTo>
                  <a:cubicBezTo>
                    <a:pt x="42" y="33"/>
                    <a:pt x="42" y="33"/>
                    <a:pt x="43" y="34"/>
                  </a:cubicBezTo>
                  <a:cubicBezTo>
                    <a:pt x="44" y="35"/>
                    <a:pt x="44" y="36"/>
                    <a:pt x="44" y="37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3"/>
                    <a:pt x="40" y="44"/>
                    <a:pt x="40" y="44"/>
                  </a:cubicBezTo>
                  <a:cubicBezTo>
                    <a:pt x="41" y="44"/>
                    <a:pt x="41" y="44"/>
                    <a:pt x="41" y="43"/>
                  </a:cubicBezTo>
                  <a:cubicBezTo>
                    <a:pt x="41" y="43"/>
                    <a:pt x="41" y="42"/>
                    <a:pt x="41" y="41"/>
                  </a:cubicBezTo>
                  <a:cubicBezTo>
                    <a:pt x="44" y="41"/>
                    <a:pt x="44" y="41"/>
                    <a:pt x="44" y="41"/>
                  </a:cubicBezTo>
                  <a:lnTo>
                    <a:pt x="44" y="42"/>
                  </a:lnTo>
                  <a:close/>
                  <a:moveTo>
                    <a:pt x="41" y="38"/>
                  </a:moveTo>
                  <a:cubicBezTo>
                    <a:pt x="41" y="37"/>
                    <a:pt x="41" y="37"/>
                    <a:pt x="41" y="37"/>
                  </a:cubicBezTo>
                  <a:cubicBezTo>
                    <a:pt x="41" y="35"/>
                    <a:pt x="41" y="35"/>
                    <a:pt x="40" y="35"/>
                  </a:cubicBezTo>
                  <a:cubicBezTo>
                    <a:pt x="40" y="35"/>
                    <a:pt x="39" y="35"/>
                    <a:pt x="39" y="37"/>
                  </a:cubicBezTo>
                  <a:cubicBezTo>
                    <a:pt x="39" y="38"/>
                    <a:pt x="39" y="38"/>
                    <a:pt x="39" y="38"/>
                  </a:cubicBezTo>
                  <a:lnTo>
                    <a:pt x="41" y="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60" name="Freeform 178"/>
            <p:cNvSpPr>
              <a:spLocks noEditPoints="1"/>
            </p:cNvSpPr>
            <p:nvPr/>
          </p:nvSpPr>
          <p:spPr bwMode="auto">
            <a:xfrm>
              <a:off x="9338159" y="10177026"/>
              <a:ext cx="411499" cy="309926"/>
            </a:xfrm>
            <a:custGeom>
              <a:avLst/>
              <a:gdLst>
                <a:gd name="T0" fmla="*/ 2147483646 w 158"/>
                <a:gd name="T1" fmla="*/ 2147483646 h 119"/>
                <a:gd name="T2" fmla="*/ 0 w 158"/>
                <a:gd name="T3" fmla="*/ 2147483646 h 119"/>
                <a:gd name="T4" fmla="*/ 0 w 158"/>
                <a:gd name="T5" fmla="*/ 0 h 119"/>
                <a:gd name="T6" fmla="*/ 2147483646 w 158"/>
                <a:gd name="T7" fmla="*/ 0 h 119"/>
                <a:gd name="T8" fmla="*/ 2147483646 w 158"/>
                <a:gd name="T9" fmla="*/ 2147483646 h 119"/>
                <a:gd name="T10" fmla="*/ 2147483646 w 158"/>
                <a:gd name="T11" fmla="*/ 2147483646 h 119"/>
                <a:gd name="T12" fmla="*/ 2147483646 w 158"/>
                <a:gd name="T13" fmla="*/ 2147483646 h 119"/>
                <a:gd name="T14" fmla="*/ 2147483646 w 158"/>
                <a:gd name="T15" fmla="*/ 2147483646 h 119"/>
                <a:gd name="T16" fmla="*/ 2147483646 w 158"/>
                <a:gd name="T17" fmla="*/ 2147483646 h 119"/>
                <a:gd name="T18" fmla="*/ 2147483646 w 158"/>
                <a:gd name="T19" fmla="*/ 2147483646 h 119"/>
                <a:gd name="T20" fmla="*/ 2147483646 w 158"/>
                <a:gd name="T21" fmla="*/ 2147483646 h 119"/>
                <a:gd name="T22" fmla="*/ 2147483646 w 158"/>
                <a:gd name="T23" fmla="*/ 2147483646 h 119"/>
                <a:gd name="T24" fmla="*/ 2147483646 w 158"/>
                <a:gd name="T25" fmla="*/ 2147483646 h 119"/>
                <a:gd name="T26" fmla="*/ 2147483646 w 158"/>
                <a:gd name="T27" fmla="*/ 2147483646 h 119"/>
                <a:gd name="T28" fmla="*/ 2147483646 w 158"/>
                <a:gd name="T29" fmla="*/ 2147483646 h 119"/>
                <a:gd name="T30" fmla="*/ 2147483646 w 158"/>
                <a:gd name="T31" fmla="*/ 2147483646 h 119"/>
                <a:gd name="T32" fmla="*/ 2147483646 w 158"/>
                <a:gd name="T33" fmla="*/ 2147483646 h 119"/>
                <a:gd name="T34" fmla="*/ 2147483646 w 158"/>
                <a:gd name="T35" fmla="*/ 2147483646 h 119"/>
                <a:gd name="T36" fmla="*/ 2147483646 w 158"/>
                <a:gd name="T37" fmla="*/ 2147483646 h 119"/>
                <a:gd name="T38" fmla="*/ 2147483646 w 158"/>
                <a:gd name="T39" fmla="*/ 2147483646 h 119"/>
                <a:gd name="T40" fmla="*/ 2147483646 w 158"/>
                <a:gd name="T41" fmla="*/ 2147483646 h 119"/>
                <a:gd name="T42" fmla="*/ 2147483646 w 158"/>
                <a:gd name="T43" fmla="*/ 2147483646 h 119"/>
                <a:gd name="T44" fmla="*/ 2147483646 w 158"/>
                <a:gd name="T45" fmla="*/ 2147483646 h 119"/>
                <a:gd name="T46" fmla="*/ 2147483646 w 158"/>
                <a:gd name="T47" fmla="*/ 2147483646 h 119"/>
                <a:gd name="T48" fmla="*/ 2147483646 w 158"/>
                <a:gd name="T49" fmla="*/ 2147483646 h 119"/>
                <a:gd name="T50" fmla="*/ 2147483646 w 158"/>
                <a:gd name="T51" fmla="*/ 2147483646 h 119"/>
                <a:gd name="T52" fmla="*/ 2147483646 w 158"/>
                <a:gd name="T53" fmla="*/ 2147483646 h 1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8" h="119">
                  <a:moveTo>
                    <a:pt x="158" y="119"/>
                  </a:moveTo>
                  <a:lnTo>
                    <a:pt x="0" y="11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08"/>
                  </a:lnTo>
                  <a:lnTo>
                    <a:pt x="158" y="108"/>
                  </a:lnTo>
                  <a:lnTo>
                    <a:pt x="158" y="119"/>
                  </a:lnTo>
                  <a:close/>
                  <a:moveTo>
                    <a:pt x="50" y="99"/>
                  </a:moveTo>
                  <a:lnTo>
                    <a:pt x="29" y="99"/>
                  </a:lnTo>
                  <a:lnTo>
                    <a:pt x="29" y="60"/>
                  </a:lnTo>
                  <a:lnTo>
                    <a:pt x="50" y="60"/>
                  </a:lnTo>
                  <a:lnTo>
                    <a:pt x="50" y="99"/>
                  </a:lnTo>
                  <a:close/>
                  <a:moveTo>
                    <a:pt x="78" y="99"/>
                  </a:moveTo>
                  <a:lnTo>
                    <a:pt x="59" y="99"/>
                  </a:lnTo>
                  <a:lnTo>
                    <a:pt x="59" y="19"/>
                  </a:lnTo>
                  <a:lnTo>
                    <a:pt x="78" y="19"/>
                  </a:lnTo>
                  <a:lnTo>
                    <a:pt x="78" y="99"/>
                  </a:lnTo>
                  <a:close/>
                  <a:moveTo>
                    <a:pt x="109" y="99"/>
                  </a:moveTo>
                  <a:lnTo>
                    <a:pt x="89" y="99"/>
                  </a:lnTo>
                  <a:lnTo>
                    <a:pt x="89" y="39"/>
                  </a:lnTo>
                  <a:lnTo>
                    <a:pt x="109" y="39"/>
                  </a:lnTo>
                  <a:lnTo>
                    <a:pt x="109" y="99"/>
                  </a:lnTo>
                  <a:close/>
                  <a:moveTo>
                    <a:pt x="139" y="99"/>
                  </a:moveTo>
                  <a:lnTo>
                    <a:pt x="119" y="99"/>
                  </a:lnTo>
                  <a:lnTo>
                    <a:pt x="119" y="11"/>
                  </a:lnTo>
                  <a:lnTo>
                    <a:pt x="139" y="11"/>
                  </a:lnTo>
                  <a:lnTo>
                    <a:pt x="139" y="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  <p:sp>
          <p:nvSpPr>
            <p:cNvPr id="661" name="Freeform 179"/>
            <p:cNvSpPr>
              <a:spLocks noEditPoints="1"/>
            </p:cNvSpPr>
            <p:nvPr/>
          </p:nvSpPr>
          <p:spPr bwMode="auto">
            <a:xfrm>
              <a:off x="9340764" y="7939839"/>
              <a:ext cx="309927" cy="252630"/>
            </a:xfrm>
            <a:custGeom>
              <a:avLst/>
              <a:gdLst>
                <a:gd name="T0" fmla="*/ 2147483646 w 55"/>
                <a:gd name="T1" fmla="*/ 2147483646 h 45"/>
                <a:gd name="T2" fmla="*/ 2147483646 w 55"/>
                <a:gd name="T3" fmla="*/ 2147483646 h 45"/>
                <a:gd name="T4" fmla="*/ 2147483646 w 55"/>
                <a:gd name="T5" fmla="*/ 2147483646 h 45"/>
                <a:gd name="T6" fmla="*/ 0 w 55"/>
                <a:gd name="T7" fmla="*/ 2147483646 h 45"/>
                <a:gd name="T8" fmla="*/ 0 w 55"/>
                <a:gd name="T9" fmla="*/ 2147483646 h 45"/>
                <a:gd name="T10" fmla="*/ 2147483646 w 55"/>
                <a:gd name="T11" fmla="*/ 0 h 45"/>
                <a:gd name="T12" fmla="*/ 2147483646 w 55"/>
                <a:gd name="T13" fmla="*/ 0 h 45"/>
                <a:gd name="T14" fmla="*/ 2147483646 w 55"/>
                <a:gd name="T15" fmla="*/ 2147483646 h 45"/>
                <a:gd name="T16" fmla="*/ 2147483646 w 55"/>
                <a:gd name="T17" fmla="*/ 2147483646 h 45"/>
                <a:gd name="T18" fmla="*/ 2147483646 w 55"/>
                <a:gd name="T19" fmla="*/ 2147483646 h 45"/>
                <a:gd name="T20" fmla="*/ 2147483646 w 55"/>
                <a:gd name="T21" fmla="*/ 2147483646 h 45"/>
                <a:gd name="T22" fmla="*/ 2147483646 w 55"/>
                <a:gd name="T23" fmla="*/ 2147483646 h 45"/>
                <a:gd name="T24" fmla="*/ 0 w 55"/>
                <a:gd name="T25" fmla="*/ 2147483646 h 45"/>
                <a:gd name="T26" fmla="*/ 0 w 55"/>
                <a:gd name="T27" fmla="*/ 2147483646 h 45"/>
                <a:gd name="T28" fmla="*/ 2147483646 w 55"/>
                <a:gd name="T29" fmla="*/ 2147483646 h 45"/>
                <a:gd name="T30" fmla="*/ 2147483646 w 55"/>
                <a:gd name="T31" fmla="*/ 2147483646 h 45"/>
                <a:gd name="T32" fmla="*/ 2147483646 w 55"/>
                <a:gd name="T33" fmla="*/ 2147483646 h 45"/>
                <a:gd name="T34" fmla="*/ 2147483646 w 55"/>
                <a:gd name="T35" fmla="*/ 2147483646 h 45"/>
                <a:gd name="T36" fmla="*/ 2147483646 w 55"/>
                <a:gd name="T37" fmla="*/ 2147483646 h 45"/>
                <a:gd name="T38" fmla="*/ 2147483646 w 55"/>
                <a:gd name="T39" fmla="*/ 2147483646 h 45"/>
                <a:gd name="T40" fmla="*/ 2147483646 w 55"/>
                <a:gd name="T41" fmla="*/ 2147483646 h 45"/>
                <a:gd name="T42" fmla="*/ 0 w 55"/>
                <a:gd name="T43" fmla="*/ 2147483646 h 45"/>
                <a:gd name="T44" fmla="*/ 0 w 55"/>
                <a:gd name="T45" fmla="*/ 2147483646 h 45"/>
                <a:gd name="T46" fmla="*/ 2147483646 w 55"/>
                <a:gd name="T47" fmla="*/ 2147483646 h 45"/>
                <a:gd name="T48" fmla="*/ 2147483646 w 55"/>
                <a:gd name="T49" fmla="*/ 2147483646 h 45"/>
                <a:gd name="T50" fmla="*/ 2147483646 w 55"/>
                <a:gd name="T51" fmla="*/ 2147483646 h 45"/>
                <a:gd name="T52" fmla="*/ 2147483646 w 55"/>
                <a:gd name="T53" fmla="*/ 2147483646 h 4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5" h="45">
                  <a:moveTo>
                    <a:pt x="55" y="7"/>
                  </a:moveTo>
                  <a:cubicBezTo>
                    <a:pt x="55" y="8"/>
                    <a:pt x="54" y="9"/>
                    <a:pt x="5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5" y="1"/>
                    <a:pt x="55" y="2"/>
                  </a:cubicBezTo>
                  <a:lnTo>
                    <a:pt x="55" y="7"/>
                  </a:lnTo>
                  <a:close/>
                  <a:moveTo>
                    <a:pt x="55" y="25"/>
                  </a:moveTo>
                  <a:cubicBezTo>
                    <a:pt x="55" y="26"/>
                    <a:pt x="54" y="27"/>
                    <a:pt x="5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18"/>
                    <a:pt x="55" y="19"/>
                    <a:pt x="55" y="20"/>
                  </a:cubicBezTo>
                  <a:lnTo>
                    <a:pt x="55" y="25"/>
                  </a:lnTo>
                  <a:close/>
                  <a:moveTo>
                    <a:pt x="55" y="43"/>
                  </a:moveTo>
                  <a:cubicBezTo>
                    <a:pt x="55" y="44"/>
                    <a:pt x="54" y="45"/>
                    <a:pt x="5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0" y="44"/>
                    <a:pt x="0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4" y="36"/>
                    <a:pt x="55" y="37"/>
                    <a:pt x="55" y="39"/>
                  </a:cubicBezTo>
                  <a:lnTo>
                    <a:pt x="55" y="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80982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1_การออกแบบที่กำหนดเอง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ชุดรูปแบบของ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ชุดรูปแบบของ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29448</TotalTime>
  <Words>54</Words>
  <Application>Microsoft Office PowerPoint</Application>
  <PresentationFormat>Custom</PresentationFormat>
  <Paragraphs>22</Paragraphs>
  <Slides>19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5" baseType="lpstr">
      <vt:lpstr>Arial</vt:lpstr>
      <vt:lpstr>Calibri</vt:lpstr>
      <vt:lpstr>Gill Sans</vt:lpstr>
      <vt:lpstr>Open Sans Light</vt:lpstr>
      <vt:lpstr>SVN-Aleo</vt:lpstr>
      <vt:lpstr>1_การออกแบบที่กำหนดเอง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งานนำเสนอ PowerPoint</dc:title>
  <dc:creator>gingzaru</dc:creator>
  <cp:lastModifiedBy>Nguyễn Trung Nghĩa</cp:lastModifiedBy>
  <cp:revision>2910</cp:revision>
  <dcterms:created xsi:type="dcterms:W3CDTF">2017-10-18T13:25:00Z</dcterms:created>
  <dcterms:modified xsi:type="dcterms:W3CDTF">2021-05-06T16:27:58Z</dcterms:modified>
</cp:coreProperties>
</file>